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24" r:id="rId2"/>
  </p:sldMasterIdLst>
  <p:notesMasterIdLst>
    <p:notesMasterId r:id="rId37"/>
  </p:notesMasterIdLst>
  <p:sldIdLst>
    <p:sldId id="464" r:id="rId3"/>
    <p:sldId id="463" r:id="rId4"/>
    <p:sldId id="428" r:id="rId5"/>
    <p:sldId id="436" r:id="rId6"/>
    <p:sldId id="409" r:id="rId7"/>
    <p:sldId id="435" r:id="rId8"/>
    <p:sldId id="439" r:id="rId9"/>
    <p:sldId id="467" r:id="rId10"/>
    <p:sldId id="450" r:id="rId11"/>
    <p:sldId id="444" r:id="rId12"/>
    <p:sldId id="473" r:id="rId13"/>
    <p:sldId id="474" r:id="rId14"/>
    <p:sldId id="471" r:id="rId15"/>
    <p:sldId id="437" r:id="rId16"/>
    <p:sldId id="475" r:id="rId17"/>
    <p:sldId id="442" r:id="rId18"/>
    <p:sldId id="476" r:id="rId19"/>
    <p:sldId id="446" r:id="rId20"/>
    <p:sldId id="452" r:id="rId21"/>
    <p:sldId id="438" r:id="rId22"/>
    <p:sldId id="440" r:id="rId23"/>
    <p:sldId id="448" r:id="rId24"/>
    <p:sldId id="445" r:id="rId25"/>
    <p:sldId id="468" r:id="rId26"/>
    <p:sldId id="469" r:id="rId27"/>
    <p:sldId id="414" r:id="rId28"/>
    <p:sldId id="415" r:id="rId29"/>
    <p:sldId id="470" r:id="rId30"/>
    <p:sldId id="447" r:id="rId31"/>
    <p:sldId id="451" r:id="rId32"/>
    <p:sldId id="465" r:id="rId33"/>
    <p:sldId id="455" r:id="rId34"/>
    <p:sldId id="456" r:id="rId35"/>
    <p:sldId id="466" r:id="rId36"/>
  </p:sldIdLst>
  <p:sldSz cx="9144000" cy="5143500" type="screen16x9"/>
  <p:notesSz cx="6858000" cy="9144000"/>
  <p:custDataLst>
    <p:tags r:id="rId38"/>
  </p:custDataLst>
  <p:defaultTextStyle>
    <a:defPPr>
      <a:defRPr lang="zh-CN"/>
    </a:defPPr>
    <a:lvl1pPr algn="l" defTabSz="684213"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1pPr>
    <a:lvl2pPr marL="341313" indent="115888" algn="l" defTabSz="684213"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2pPr>
    <a:lvl3pPr marL="684213" indent="230188" algn="l" defTabSz="684213"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3pPr>
    <a:lvl4pPr marL="1027113" indent="344488" algn="l" defTabSz="684213"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4pPr>
    <a:lvl5pPr marL="1370013" indent="458788" algn="l" defTabSz="684213"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E5472E"/>
    <a:srgbClr val="F8A90C"/>
    <a:srgbClr val="C80D1F"/>
    <a:srgbClr val="7F7F7F"/>
    <a:srgbClr val="232227"/>
    <a:srgbClr val="2D3E52"/>
    <a:srgbClr val="3A50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autoAdjust="0"/>
    <p:restoredTop sz="94660" autoAdjust="0"/>
  </p:normalViewPr>
  <p:slideViewPr>
    <p:cSldViewPr snapToGrid="0">
      <p:cViewPr>
        <p:scale>
          <a:sx n="125" d="100"/>
          <a:sy n="125" d="100"/>
        </p:scale>
        <p:origin x="540" y="498"/>
      </p:cViewPr>
      <p:guideLst>
        <p:guide orient="horz" pos="1620"/>
        <p:guide pos="2880"/>
      </p:guideLst>
    </p:cSldViewPr>
  </p:slideViewPr>
  <p:outlineViewPr>
    <p:cViewPr>
      <p:scale>
        <a:sx n="33" d="100"/>
        <a:sy n="33" d="100"/>
      </p:scale>
      <p:origin x="0" y="1842"/>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685754"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685754" eaLnBrk="1" fontAlgn="auto" hangingPunct="1">
              <a:spcBef>
                <a:spcPts val="0"/>
              </a:spcBef>
              <a:spcAft>
                <a:spcPts val="0"/>
              </a:spcAft>
              <a:defRPr sz="1200">
                <a:latin typeface="+mn-lt"/>
                <a:ea typeface="+mn-ea"/>
              </a:defRPr>
            </a:lvl1pPr>
          </a:lstStyle>
          <a:p>
            <a:pPr>
              <a:defRPr/>
            </a:pPr>
            <a:fld id="{BD295840-9479-4085-9583-C36159BFD704}" type="datetimeFigureOut">
              <a:rPr lang="zh-CN" altLang="en-US"/>
              <a:pPr>
                <a:defRPr/>
              </a:pPr>
              <a:t>2016/6/1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685754"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ea typeface="宋体" panose="02010600030101010101" pitchFamily="2" charset="-122"/>
              </a:defRPr>
            </a:lvl1pPr>
          </a:lstStyle>
          <a:p>
            <a:fld id="{70881378-DD48-4EA3-A504-00D96847B284}" type="slidenum">
              <a:rPr lang="zh-CN" altLang="en-US"/>
              <a:pPr/>
              <a:t>‹#›</a:t>
            </a:fld>
            <a:endParaRPr lang="zh-CN" altLang="en-US"/>
          </a:p>
        </p:txBody>
      </p:sp>
    </p:spTree>
    <p:extLst>
      <p:ext uri="{BB962C8B-B14F-4D97-AF65-F5344CB8AC3E}">
        <p14:creationId xmlns:p14="http://schemas.microsoft.com/office/powerpoint/2010/main" val="56707158"/>
      </p:ext>
    </p:extLst>
  </p:cSld>
  <p:clrMap bg1="lt1" tx1="dk1" bg2="lt2" tx2="dk2" accent1="accent1" accent2="accent2" accent3="accent3" accent4="accent4" accent5="accent5" accent6="accent6" hlink="hlink" folHlink="folHlink"/>
  <p:notesStyle>
    <a:lvl1pPr algn="l" defTabSz="684213" rtl="0" eaLnBrk="0" fontAlgn="base" hangingPunct="0">
      <a:spcBef>
        <a:spcPct val="30000"/>
      </a:spcBef>
      <a:spcAft>
        <a:spcPct val="0"/>
      </a:spcAft>
      <a:defRPr sz="900" kern="1200">
        <a:solidFill>
          <a:schemeClr val="tx1"/>
        </a:solidFill>
        <a:latin typeface="+mn-lt"/>
        <a:ea typeface="+mn-ea"/>
        <a:cs typeface="+mn-cs"/>
      </a:defRPr>
    </a:lvl1pPr>
    <a:lvl2pPr marL="341313" algn="l" defTabSz="684213" rtl="0" eaLnBrk="0" fontAlgn="base" hangingPunct="0">
      <a:spcBef>
        <a:spcPct val="30000"/>
      </a:spcBef>
      <a:spcAft>
        <a:spcPct val="0"/>
      </a:spcAft>
      <a:defRPr sz="900" kern="1200">
        <a:solidFill>
          <a:schemeClr val="tx1"/>
        </a:solidFill>
        <a:latin typeface="+mn-lt"/>
        <a:ea typeface="+mn-ea"/>
        <a:cs typeface="+mn-cs"/>
      </a:defRPr>
    </a:lvl2pPr>
    <a:lvl3pPr marL="684213" algn="l" defTabSz="684213" rtl="0" eaLnBrk="0" fontAlgn="base" hangingPunct="0">
      <a:spcBef>
        <a:spcPct val="30000"/>
      </a:spcBef>
      <a:spcAft>
        <a:spcPct val="0"/>
      </a:spcAft>
      <a:defRPr sz="900" kern="1200">
        <a:solidFill>
          <a:schemeClr val="tx1"/>
        </a:solidFill>
        <a:latin typeface="+mn-lt"/>
        <a:ea typeface="+mn-ea"/>
        <a:cs typeface="+mn-cs"/>
      </a:defRPr>
    </a:lvl3pPr>
    <a:lvl4pPr marL="1027113" algn="l" defTabSz="684213" rtl="0" eaLnBrk="0" fontAlgn="base" hangingPunct="0">
      <a:spcBef>
        <a:spcPct val="30000"/>
      </a:spcBef>
      <a:spcAft>
        <a:spcPct val="0"/>
      </a:spcAft>
      <a:defRPr sz="900" kern="1200">
        <a:solidFill>
          <a:schemeClr val="tx1"/>
        </a:solidFill>
        <a:latin typeface="+mn-lt"/>
        <a:ea typeface="+mn-ea"/>
        <a:cs typeface="+mn-cs"/>
      </a:defRPr>
    </a:lvl4pPr>
    <a:lvl5pPr marL="1370013" algn="l" defTabSz="684213" rtl="0" eaLnBrk="0" fontAlgn="base" hangingPunct="0">
      <a:spcBef>
        <a:spcPct val="30000"/>
      </a:spcBef>
      <a:spcAft>
        <a:spcPct val="0"/>
      </a:spcAft>
      <a:defRPr sz="900" kern="1200">
        <a:solidFill>
          <a:schemeClr val="tx1"/>
        </a:solidFill>
        <a:latin typeface="+mn-lt"/>
        <a:ea typeface="+mn-ea"/>
        <a:cs typeface="+mn-cs"/>
      </a:defRPr>
    </a:lvl5pPr>
    <a:lvl6pPr marL="1714385" algn="l" defTabSz="685754" rtl="0" eaLnBrk="1" latinLnBrk="0" hangingPunct="1">
      <a:defRPr sz="900" kern="1200">
        <a:solidFill>
          <a:schemeClr val="tx1"/>
        </a:solidFill>
        <a:latin typeface="+mn-lt"/>
        <a:ea typeface="+mn-ea"/>
        <a:cs typeface="+mn-cs"/>
      </a:defRPr>
    </a:lvl6pPr>
    <a:lvl7pPr marL="2057263" algn="l" defTabSz="685754" rtl="0" eaLnBrk="1" latinLnBrk="0" hangingPunct="1">
      <a:defRPr sz="900" kern="1200">
        <a:solidFill>
          <a:schemeClr val="tx1"/>
        </a:solidFill>
        <a:latin typeface="+mn-lt"/>
        <a:ea typeface="+mn-ea"/>
        <a:cs typeface="+mn-cs"/>
      </a:defRPr>
    </a:lvl7pPr>
    <a:lvl8pPr marL="2400140" algn="l" defTabSz="685754" rtl="0" eaLnBrk="1" latinLnBrk="0" hangingPunct="1">
      <a:defRPr sz="900" kern="1200">
        <a:solidFill>
          <a:schemeClr val="tx1"/>
        </a:solidFill>
        <a:latin typeface="+mn-lt"/>
        <a:ea typeface="+mn-ea"/>
        <a:cs typeface="+mn-cs"/>
      </a:defRPr>
    </a:lvl8pPr>
    <a:lvl9pPr marL="2743017" algn="l" defTabSz="68575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C6E23D16-0F51-465F-9D33-3FF2ACF7F870}" type="slidenum">
              <a:rPr lang="zh-CN" altLang="en-US" sz="1200">
                <a:latin typeface="Calibri" panose="020F0502020204030204" pitchFamily="34" charset="0"/>
                <a:ea typeface="宋体" panose="02010600030101010101" pitchFamily="2" charset="-122"/>
              </a:rPr>
              <a:pPr/>
              <a:t>1</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56047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8C022E02-D1AE-4D92-8091-51CBDC164571}" type="slidenum">
              <a:rPr lang="zh-CN" altLang="en-US" sz="1200">
                <a:latin typeface="Calibri" panose="020F0502020204030204" pitchFamily="34" charset="0"/>
                <a:ea typeface="宋体" panose="02010600030101010101" pitchFamily="2" charset="-122"/>
              </a:rPr>
              <a:pPr/>
              <a:t>10</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0154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8C022E02-D1AE-4D92-8091-51CBDC164571}" type="slidenum">
              <a:rPr lang="zh-CN" altLang="en-US" sz="1200">
                <a:latin typeface="Calibri" panose="020F0502020204030204" pitchFamily="34" charset="0"/>
                <a:ea typeface="宋体" panose="02010600030101010101" pitchFamily="2" charset="-122"/>
              </a:rPr>
              <a:pPr/>
              <a:t>11</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022922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8C022E02-D1AE-4D92-8091-51CBDC164571}" type="slidenum">
              <a:rPr lang="zh-CN" altLang="en-US" sz="1200">
                <a:latin typeface="Calibri" panose="020F0502020204030204" pitchFamily="34" charset="0"/>
                <a:ea typeface="宋体" panose="02010600030101010101" pitchFamily="2" charset="-122"/>
              </a:rPr>
              <a:pPr/>
              <a:t>12</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21697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8C022E02-D1AE-4D92-8091-51CBDC164571}" type="slidenum">
              <a:rPr lang="zh-CN" altLang="en-US" sz="1200">
                <a:latin typeface="Calibri" panose="020F0502020204030204" pitchFamily="34" charset="0"/>
                <a:ea typeface="宋体" panose="02010600030101010101" pitchFamily="2" charset="-122"/>
              </a:rPr>
              <a:pPr/>
              <a:t>13</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0154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C2F1FAD4-A8FB-4E9B-9111-E003A4F14FA1}" type="slidenum">
              <a:rPr lang="zh-CN" altLang="en-US" sz="1200">
                <a:latin typeface="Calibri" panose="020F0502020204030204" pitchFamily="34" charset="0"/>
                <a:ea typeface="宋体" panose="02010600030101010101" pitchFamily="2" charset="-122"/>
              </a:rPr>
              <a:pPr/>
              <a:t>14</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238255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C2F1FAD4-A8FB-4E9B-9111-E003A4F14FA1}" type="slidenum">
              <a:rPr lang="zh-CN" altLang="en-US" sz="1200">
                <a:latin typeface="Calibri" panose="020F0502020204030204" pitchFamily="34" charset="0"/>
                <a:ea typeface="宋体" panose="02010600030101010101" pitchFamily="2" charset="-122"/>
              </a:rPr>
              <a:pPr/>
              <a:t>15</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581456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EAF52440-136E-4816-BF4C-2A669E15498E}" type="slidenum">
              <a:rPr lang="zh-CN" altLang="en-US" sz="1200">
                <a:latin typeface="Calibri" panose="020F0502020204030204" pitchFamily="34" charset="0"/>
                <a:ea typeface="宋体" panose="02010600030101010101" pitchFamily="2" charset="-122"/>
              </a:rPr>
              <a:pPr/>
              <a:t>16</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444642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EAF52440-136E-4816-BF4C-2A669E15498E}" type="slidenum">
              <a:rPr lang="zh-CN" altLang="en-US" sz="1200">
                <a:latin typeface="Calibri" panose="020F0502020204030204" pitchFamily="34" charset="0"/>
                <a:ea typeface="宋体" panose="02010600030101010101" pitchFamily="2" charset="-122"/>
              </a:rPr>
              <a:pPr/>
              <a:t>17</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510902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B3796647-B955-4D32-A97F-816C894B0F29}" type="slidenum">
              <a:rPr lang="zh-CN" altLang="en-US" sz="1200">
                <a:latin typeface="Calibri" panose="020F0502020204030204" pitchFamily="34" charset="0"/>
                <a:ea typeface="宋体" panose="02010600030101010101" pitchFamily="2" charset="-122"/>
              </a:rPr>
              <a:pPr/>
              <a:t>18</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972947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91BDE945-B040-4D1C-9196-B3078D831B31}" type="slidenum">
              <a:rPr lang="zh-CN" altLang="en-US" sz="1200">
                <a:latin typeface="Calibri" panose="020F0502020204030204" pitchFamily="34" charset="0"/>
                <a:ea typeface="宋体" panose="02010600030101010101" pitchFamily="2" charset="-122"/>
              </a:rPr>
              <a:pPr/>
              <a:t>19</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6321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FF45EF2A-097F-4D09-9169-8B48A54CBE13}" type="slidenum">
              <a:rPr lang="zh-CN" altLang="en-US" sz="1200">
                <a:latin typeface="Calibri" panose="020F0502020204030204" pitchFamily="34" charset="0"/>
                <a:ea typeface="宋体" panose="02010600030101010101" pitchFamily="2" charset="-122"/>
              </a:rPr>
              <a:pPr/>
              <a:t>2</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04220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DE613AA6-C4BE-45CF-B6E8-A4E8BE47276A}" type="slidenum">
              <a:rPr lang="zh-CN" altLang="en-US" sz="1200">
                <a:latin typeface="Calibri" panose="020F0502020204030204" pitchFamily="34" charset="0"/>
                <a:ea typeface="宋体" panose="02010600030101010101" pitchFamily="2" charset="-122"/>
              </a:rPr>
              <a:pPr/>
              <a:t>20</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82411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4E5FA339-AF18-466C-826E-62C1600BDB17}" type="slidenum">
              <a:rPr lang="zh-CN" altLang="en-US" sz="1200">
                <a:latin typeface="Calibri" panose="020F0502020204030204" pitchFamily="34" charset="0"/>
                <a:ea typeface="宋体" panose="02010600030101010101" pitchFamily="2" charset="-122"/>
              </a:rPr>
              <a:pPr/>
              <a:t>21</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985982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7A8D1B7F-7B37-4D57-8698-5758EFB4E8D9}" type="slidenum">
              <a:rPr lang="zh-CN" altLang="en-US" sz="1200">
                <a:latin typeface="Calibri" panose="020F0502020204030204" pitchFamily="34" charset="0"/>
                <a:ea typeface="宋体" panose="02010600030101010101" pitchFamily="2" charset="-122"/>
              </a:rPr>
              <a:pPr/>
              <a:t>22</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189172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2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CCEC97E4-62CD-4AD3-9AFB-E0A85C5403DB}" type="slidenum">
              <a:rPr lang="zh-CN" altLang="en-US" sz="1200">
                <a:latin typeface="Calibri" panose="020F0502020204030204" pitchFamily="34" charset="0"/>
                <a:ea typeface="宋体" panose="02010600030101010101" pitchFamily="2" charset="-122"/>
              </a:rPr>
              <a:pPr/>
              <a:t>23</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05668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2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CCEC97E4-62CD-4AD3-9AFB-E0A85C5403DB}" type="slidenum">
              <a:rPr lang="zh-CN" altLang="en-US" sz="1200">
                <a:latin typeface="Calibri" panose="020F0502020204030204" pitchFamily="34" charset="0"/>
                <a:ea typeface="宋体" panose="02010600030101010101" pitchFamily="2" charset="-122"/>
              </a:rPr>
              <a:pPr/>
              <a:t>24</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05668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2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CCEC97E4-62CD-4AD3-9AFB-E0A85C5403DB}" type="slidenum">
              <a:rPr lang="zh-CN" altLang="en-US" sz="1200">
                <a:latin typeface="Calibri" panose="020F0502020204030204" pitchFamily="34" charset="0"/>
                <a:ea typeface="宋体" panose="02010600030101010101" pitchFamily="2" charset="-122"/>
              </a:rPr>
              <a:pPr/>
              <a:t>25</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05668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8FDCCBC2-B820-43AB-839C-1066F70C1D21}" type="slidenum">
              <a:rPr lang="en-US" altLang="zh-CN" sz="1200">
                <a:latin typeface="Calibri" panose="020F0502020204030204" pitchFamily="34" charset="0"/>
              </a:rPr>
              <a:pPr/>
              <a:t>26</a:t>
            </a:fld>
            <a:endParaRPr lang="en-US" altLang="zh-CN" sz="1200">
              <a:latin typeface="Calibri" panose="020F0502020204030204" pitchFamily="34" charset="0"/>
            </a:endParaRPr>
          </a:p>
        </p:txBody>
      </p:sp>
    </p:spTree>
    <p:extLst>
      <p:ext uri="{BB962C8B-B14F-4D97-AF65-F5344CB8AC3E}">
        <p14:creationId xmlns:p14="http://schemas.microsoft.com/office/powerpoint/2010/main" val="219800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2D171DAE-676C-49A4-BEB8-998F166D139C}" type="slidenum">
              <a:rPr lang="en-US" altLang="zh-CN" sz="1200">
                <a:latin typeface="Calibri" panose="020F0502020204030204" pitchFamily="34" charset="0"/>
              </a:rPr>
              <a:pPr/>
              <a:t>27</a:t>
            </a:fld>
            <a:endParaRPr lang="en-US" altLang="zh-CN" sz="1200">
              <a:latin typeface="Calibri" panose="020F0502020204030204" pitchFamily="34" charset="0"/>
            </a:endParaRPr>
          </a:p>
        </p:txBody>
      </p:sp>
    </p:spTree>
    <p:extLst>
      <p:ext uri="{BB962C8B-B14F-4D97-AF65-F5344CB8AC3E}">
        <p14:creationId xmlns:p14="http://schemas.microsoft.com/office/powerpoint/2010/main" val="4033141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2D171DAE-676C-49A4-BEB8-998F166D139C}" type="slidenum">
              <a:rPr lang="en-US" altLang="zh-CN" sz="1200">
                <a:latin typeface="Calibri" panose="020F0502020204030204" pitchFamily="34" charset="0"/>
              </a:rPr>
              <a:pPr/>
              <a:t>28</a:t>
            </a:fld>
            <a:endParaRPr lang="en-US" altLang="zh-CN" sz="1200">
              <a:latin typeface="Calibri" panose="020F0502020204030204" pitchFamily="34" charset="0"/>
            </a:endParaRPr>
          </a:p>
        </p:txBody>
      </p:sp>
    </p:spTree>
    <p:extLst>
      <p:ext uri="{BB962C8B-B14F-4D97-AF65-F5344CB8AC3E}">
        <p14:creationId xmlns:p14="http://schemas.microsoft.com/office/powerpoint/2010/main" val="4033141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6481520E-06A2-4E27-9BDF-7E72DC94BA93}" type="slidenum">
              <a:rPr lang="zh-CN" altLang="en-US" sz="1200">
                <a:latin typeface="Calibri" panose="020F0502020204030204" pitchFamily="34" charset="0"/>
                <a:ea typeface="宋体" panose="02010600030101010101" pitchFamily="2" charset="-122"/>
              </a:rPr>
              <a:pPr/>
              <a:t>29</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722263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FDB9599C-9C87-4060-AF71-DDD0BD5F06B4}" type="slidenum">
              <a:rPr lang="zh-CN" altLang="en-US" sz="1200">
                <a:latin typeface="Calibri" panose="020F0502020204030204" pitchFamily="34" charset="0"/>
                <a:ea typeface="宋体" panose="02010600030101010101" pitchFamily="2" charset="-122"/>
              </a:rPr>
              <a:pPr/>
              <a:t>3</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206937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399A2AF9-0DBD-41D6-BE8E-C73D6C4A018E}" type="slidenum">
              <a:rPr lang="zh-CN" altLang="en-US" sz="1200">
                <a:latin typeface="Calibri" panose="020F0502020204030204" pitchFamily="34" charset="0"/>
                <a:ea typeface="宋体" panose="02010600030101010101" pitchFamily="2" charset="-122"/>
              </a:rPr>
              <a:pPr/>
              <a:t>30</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906394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4A39A0E4-FDA9-44C9-8D6C-C107583A3E24}" type="slidenum">
              <a:rPr lang="zh-CN" altLang="en-US" sz="1200">
                <a:latin typeface="Calibri" panose="020F0502020204030204" pitchFamily="34" charset="0"/>
                <a:ea typeface="宋体" panose="02010600030101010101" pitchFamily="2" charset="-122"/>
              </a:rPr>
              <a:pPr/>
              <a:t>31</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906572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FD023377-34B0-4280-923F-3F6E4F6E8AF6}" type="slidenum">
              <a:rPr lang="zh-CN" altLang="en-US" sz="1200">
                <a:latin typeface="Calibri" panose="020F0502020204030204" pitchFamily="34" charset="0"/>
                <a:ea typeface="宋体" panose="02010600030101010101" pitchFamily="2" charset="-122"/>
              </a:rPr>
              <a:pPr/>
              <a:t>32</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426185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707CCB13-2BB8-43E5-8324-6749D69862AC}" type="slidenum">
              <a:rPr lang="zh-CN" altLang="en-US" sz="1200">
                <a:latin typeface="Calibri" panose="020F0502020204030204" pitchFamily="34" charset="0"/>
                <a:ea typeface="宋体" panose="02010600030101010101" pitchFamily="2" charset="-122"/>
              </a:rPr>
              <a:pPr/>
              <a:t>33</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95203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模板来自于 </a:t>
            </a:r>
            <a:r>
              <a:rPr lang="en-US" altLang="zh-CN" smtClean="0"/>
              <a:t>http://www.ypppt.com</a:t>
            </a: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34</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070839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D8E93387-2BA2-4B3A-9246-2B48A9EE5495}" type="slidenum">
              <a:rPr lang="en-US" altLang="zh-CN" sz="1200">
                <a:latin typeface="Calibri" panose="020F0502020204030204" pitchFamily="34" charset="0"/>
              </a:rPr>
              <a:pPr/>
              <a:t>4</a:t>
            </a:fld>
            <a:endParaRPr lang="en-US" altLang="zh-CN" sz="1200">
              <a:latin typeface="Calibri" panose="020F0502020204030204" pitchFamily="34" charset="0"/>
            </a:endParaRPr>
          </a:p>
        </p:txBody>
      </p:sp>
    </p:spTree>
    <p:extLst>
      <p:ext uri="{BB962C8B-B14F-4D97-AF65-F5344CB8AC3E}">
        <p14:creationId xmlns:p14="http://schemas.microsoft.com/office/powerpoint/2010/main" val="3739879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BA387BC1-49A4-487B-B24C-56C59A2762DF}" type="slidenum">
              <a:rPr lang="zh-CN" altLang="en-US" sz="1200">
                <a:latin typeface="Calibri" panose="020F0502020204030204" pitchFamily="34" charset="0"/>
                <a:ea typeface="宋体" panose="02010600030101010101" pitchFamily="2" charset="-122"/>
              </a:rPr>
              <a:pPr/>
              <a:t>5</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03662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E5771084-AEBD-41A0-87B2-D683FE057977}" type="slidenum">
              <a:rPr lang="en-US" altLang="zh-CN" sz="1200">
                <a:latin typeface="Calibri" panose="020F0502020204030204" pitchFamily="34" charset="0"/>
              </a:rPr>
              <a:pPr/>
              <a:t>6</a:t>
            </a:fld>
            <a:endParaRPr lang="en-US" altLang="zh-CN" sz="1200">
              <a:latin typeface="Calibri" panose="020F0502020204030204" pitchFamily="34" charset="0"/>
            </a:endParaRPr>
          </a:p>
        </p:txBody>
      </p:sp>
    </p:spTree>
    <p:extLst>
      <p:ext uri="{BB962C8B-B14F-4D97-AF65-F5344CB8AC3E}">
        <p14:creationId xmlns:p14="http://schemas.microsoft.com/office/powerpoint/2010/main" val="2823593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A7A459E4-1BCA-4DF3-9C22-92B266E4D6B0}" type="slidenum">
              <a:rPr lang="zh-CN" altLang="en-US" sz="1200">
                <a:latin typeface="Calibri" panose="020F0502020204030204" pitchFamily="34" charset="0"/>
                <a:ea typeface="宋体" panose="02010600030101010101" pitchFamily="2" charset="-122"/>
              </a:rPr>
              <a:pPr/>
              <a:t>7</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236139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D8E93387-2BA2-4B3A-9246-2B48A9EE5495}" type="slidenum">
              <a:rPr lang="en-US" altLang="zh-CN" sz="1200">
                <a:solidFill>
                  <a:prstClr val="black"/>
                </a:solidFill>
                <a:latin typeface="Calibri" panose="020F0502020204030204" pitchFamily="34" charset="0"/>
              </a:rPr>
              <a:pPr/>
              <a:t>8</a:t>
            </a:fld>
            <a:endParaRPr lang="en-US" altLang="zh-CN" sz="1200">
              <a:solidFill>
                <a:prstClr val="black"/>
              </a:solidFill>
              <a:latin typeface="Calibri" panose="020F0502020204030204" pitchFamily="34" charset="0"/>
            </a:endParaRPr>
          </a:p>
        </p:txBody>
      </p:sp>
    </p:spTree>
    <p:extLst>
      <p:ext uri="{BB962C8B-B14F-4D97-AF65-F5344CB8AC3E}">
        <p14:creationId xmlns:p14="http://schemas.microsoft.com/office/powerpoint/2010/main" val="922774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AF208BB8-7DC3-40A8-B2AE-04B56B13748D}" type="slidenum">
              <a:rPr lang="zh-CN" altLang="en-US" sz="1200">
                <a:latin typeface="Calibri" panose="020F0502020204030204" pitchFamily="34" charset="0"/>
                <a:ea typeface="宋体" panose="02010600030101010101" pitchFamily="2" charset="-122"/>
              </a:rPr>
              <a:pPr/>
              <a:t>9</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857154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0" y="269875"/>
            <a:ext cx="3438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eaLnBrk="1" hangingPunct="1">
              <a:defRPr/>
            </a:pPr>
            <a:r>
              <a:rPr lang="zh-CN" altLang="en-US" sz="2000" b="1" smtClean="0">
                <a:latin typeface="微软雅黑" pitchFamily="34" charset="-122"/>
              </a:rPr>
              <a:t>此处添加您的标题</a:t>
            </a:r>
            <a:endParaRPr lang="id-ID" altLang="zh-CN" sz="2000" b="1" smtClean="0">
              <a:latin typeface="微软雅黑" pitchFamily="34" charset="-122"/>
            </a:endParaRPr>
          </a:p>
        </p:txBody>
      </p:sp>
      <p:sp>
        <p:nvSpPr>
          <p:cNvPr id="3" name="文本框 2"/>
          <p:cNvSpPr txBox="1">
            <a:spLocks noChangeArrowheads="1"/>
          </p:cNvSpPr>
          <p:nvPr userDrawn="1"/>
        </p:nvSpPr>
        <p:spPr bwMode="auto">
          <a:xfrm>
            <a:off x="1042988" y="630238"/>
            <a:ext cx="26781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eaLnBrk="1" hangingPunct="1">
              <a:defRPr/>
            </a:pPr>
            <a:r>
              <a:rPr lang="id-ID" altLang="zh-CN" sz="1000" smtClean="0"/>
              <a:t>Biscuit oat cake carrot cake muffin jelly</a:t>
            </a:r>
            <a:endParaRPr lang="zh-CN" altLang="en-US" sz="1000" smtClean="0"/>
          </a:p>
        </p:txBody>
      </p:sp>
      <p:grpSp>
        <p:nvGrpSpPr>
          <p:cNvPr id="4" name="组合 8"/>
          <p:cNvGrpSpPr>
            <a:grpSpLocks/>
          </p:cNvGrpSpPr>
          <p:nvPr userDrawn="1"/>
        </p:nvGrpSpPr>
        <p:grpSpPr bwMode="auto">
          <a:xfrm>
            <a:off x="206375" y="315913"/>
            <a:ext cx="815975" cy="522287"/>
            <a:chOff x="4353620" y="864629"/>
            <a:chExt cx="742365" cy="476312"/>
          </a:xfrm>
        </p:grpSpPr>
        <p:sp>
          <p:nvSpPr>
            <p:cNvPr id="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6" name="文本框 5"/>
            <p:cNvSpPr txBox="1">
              <a:spLocks noChangeArrowheads="1"/>
            </p:cNvSpPr>
            <p:nvPr/>
          </p:nvSpPr>
          <p:spPr bwMode="auto">
            <a:xfrm>
              <a:off x="4508159" y="864629"/>
              <a:ext cx="433287"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eaLnBrk="1" hangingPunct="1">
                <a:defRPr/>
              </a:pPr>
              <a:r>
                <a:rPr lang="en-US" altLang="zh-CN" sz="2800" smtClean="0">
                  <a:solidFill>
                    <a:schemeClr val="bg1"/>
                  </a:solidFill>
                  <a:cs typeface="Arial" pitchFamily="34" charset="0"/>
                </a:rPr>
                <a:t>1</a:t>
              </a:r>
              <a:endParaRPr lang="zh-CN" altLang="en-US" sz="2800" smtClean="0">
                <a:solidFill>
                  <a:schemeClr val="bg1"/>
                </a:solidFill>
                <a:cs typeface="Arial" pitchFamily="34" charset="0"/>
              </a:endParaRPr>
            </a:p>
          </p:txBody>
        </p:sp>
      </p:grpSp>
    </p:spTree>
    <p:extLst>
      <p:ext uri="{BB962C8B-B14F-4D97-AF65-F5344CB8AC3E}">
        <p14:creationId xmlns:p14="http://schemas.microsoft.com/office/powerpoint/2010/main" val="2404471502"/>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2016/6/1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32229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2016/6/1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61970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2016/6/1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33364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2016/6/1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04746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2016/6/1</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70270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2016/6/1</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82146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2016/6/1</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2714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2016/6/1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74101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2016/6/1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485860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2016/6/1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26817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0" y="269875"/>
            <a:ext cx="3438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eaLnBrk="1" hangingPunct="1">
              <a:defRPr/>
            </a:pPr>
            <a:r>
              <a:rPr lang="zh-CN" altLang="en-US" sz="2000" b="1" smtClean="0">
                <a:latin typeface="微软雅黑" pitchFamily="34" charset="-122"/>
              </a:rPr>
              <a:t>此处添加您的标题</a:t>
            </a:r>
            <a:endParaRPr lang="id-ID" altLang="zh-CN" sz="2000" b="1" smtClean="0">
              <a:latin typeface="微软雅黑" pitchFamily="34" charset="-122"/>
            </a:endParaRPr>
          </a:p>
        </p:txBody>
      </p:sp>
      <p:sp>
        <p:nvSpPr>
          <p:cNvPr id="3" name="文本框 2"/>
          <p:cNvSpPr txBox="1">
            <a:spLocks noChangeArrowheads="1"/>
          </p:cNvSpPr>
          <p:nvPr userDrawn="1"/>
        </p:nvSpPr>
        <p:spPr bwMode="auto">
          <a:xfrm>
            <a:off x="1042988" y="630238"/>
            <a:ext cx="26781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eaLnBrk="1" hangingPunct="1">
              <a:defRPr/>
            </a:pPr>
            <a:r>
              <a:rPr lang="id-ID" altLang="zh-CN" sz="1000" smtClean="0"/>
              <a:t>Biscuit oat cake carrot cake muffin jelly</a:t>
            </a:r>
            <a:endParaRPr lang="zh-CN" altLang="en-US" sz="1000" smtClean="0"/>
          </a:p>
        </p:txBody>
      </p:sp>
      <p:grpSp>
        <p:nvGrpSpPr>
          <p:cNvPr id="4" name="组合 8"/>
          <p:cNvGrpSpPr>
            <a:grpSpLocks/>
          </p:cNvGrpSpPr>
          <p:nvPr userDrawn="1"/>
        </p:nvGrpSpPr>
        <p:grpSpPr bwMode="auto">
          <a:xfrm>
            <a:off x="206375" y="315913"/>
            <a:ext cx="815975" cy="522287"/>
            <a:chOff x="4353620" y="864629"/>
            <a:chExt cx="742365" cy="476312"/>
          </a:xfrm>
        </p:grpSpPr>
        <p:sp>
          <p:nvSpPr>
            <p:cNvPr id="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6" name="文本框 5"/>
            <p:cNvSpPr txBox="1">
              <a:spLocks noChangeArrowheads="1"/>
            </p:cNvSpPr>
            <p:nvPr/>
          </p:nvSpPr>
          <p:spPr bwMode="auto">
            <a:xfrm>
              <a:off x="4508159" y="864629"/>
              <a:ext cx="433287"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eaLnBrk="1" hangingPunct="1">
                <a:defRPr/>
              </a:pPr>
              <a:r>
                <a:rPr lang="en-US" altLang="zh-CN" sz="2800" smtClean="0">
                  <a:solidFill>
                    <a:schemeClr val="bg1"/>
                  </a:solidFill>
                  <a:cs typeface="Arial" pitchFamily="34" charset="0"/>
                </a:rPr>
                <a:t>2</a:t>
              </a:r>
              <a:endParaRPr lang="zh-CN" altLang="en-US" sz="2800" smtClean="0">
                <a:solidFill>
                  <a:schemeClr val="bg1"/>
                </a:solidFill>
                <a:cs typeface="Arial" pitchFamily="34" charset="0"/>
              </a:endParaRPr>
            </a:p>
          </p:txBody>
        </p:sp>
      </p:grpSp>
    </p:spTree>
    <p:extLst>
      <p:ext uri="{BB962C8B-B14F-4D97-AF65-F5344CB8AC3E}">
        <p14:creationId xmlns:p14="http://schemas.microsoft.com/office/powerpoint/2010/main" val="3174833940"/>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2016/6/1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80330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0" y="269875"/>
            <a:ext cx="3438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eaLnBrk="1" hangingPunct="1">
              <a:defRPr/>
            </a:pPr>
            <a:r>
              <a:rPr lang="zh-CN" altLang="en-US" sz="2000" b="1" smtClean="0">
                <a:latin typeface="微软雅黑" pitchFamily="34" charset="-122"/>
              </a:rPr>
              <a:t>此处添加您的标题</a:t>
            </a:r>
            <a:endParaRPr lang="id-ID" altLang="zh-CN" sz="2000" b="1" smtClean="0">
              <a:latin typeface="微软雅黑" pitchFamily="34" charset="-122"/>
            </a:endParaRPr>
          </a:p>
        </p:txBody>
      </p:sp>
      <p:sp>
        <p:nvSpPr>
          <p:cNvPr id="3" name="文本框 2"/>
          <p:cNvSpPr txBox="1">
            <a:spLocks noChangeArrowheads="1"/>
          </p:cNvSpPr>
          <p:nvPr userDrawn="1"/>
        </p:nvSpPr>
        <p:spPr bwMode="auto">
          <a:xfrm>
            <a:off x="1042988" y="630238"/>
            <a:ext cx="26781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eaLnBrk="1" hangingPunct="1">
              <a:defRPr/>
            </a:pPr>
            <a:r>
              <a:rPr lang="id-ID" altLang="zh-CN" sz="1000" smtClean="0"/>
              <a:t>Biscuit oat cake carrot cake muffin jelly</a:t>
            </a:r>
            <a:endParaRPr lang="zh-CN" altLang="en-US" sz="1000" smtClean="0"/>
          </a:p>
        </p:txBody>
      </p:sp>
      <p:grpSp>
        <p:nvGrpSpPr>
          <p:cNvPr id="4" name="组合 8"/>
          <p:cNvGrpSpPr>
            <a:grpSpLocks/>
          </p:cNvGrpSpPr>
          <p:nvPr userDrawn="1"/>
        </p:nvGrpSpPr>
        <p:grpSpPr bwMode="auto">
          <a:xfrm>
            <a:off x="206375" y="315913"/>
            <a:ext cx="815975" cy="522287"/>
            <a:chOff x="4353620" y="864629"/>
            <a:chExt cx="742365" cy="476312"/>
          </a:xfrm>
        </p:grpSpPr>
        <p:sp>
          <p:nvSpPr>
            <p:cNvPr id="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6" name="文本框 5"/>
            <p:cNvSpPr txBox="1">
              <a:spLocks noChangeArrowheads="1"/>
            </p:cNvSpPr>
            <p:nvPr/>
          </p:nvSpPr>
          <p:spPr bwMode="auto">
            <a:xfrm>
              <a:off x="4508159" y="864629"/>
              <a:ext cx="433287"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eaLnBrk="1" hangingPunct="1">
                <a:defRPr/>
              </a:pPr>
              <a:r>
                <a:rPr lang="en-US" altLang="zh-CN" sz="2800" smtClean="0">
                  <a:solidFill>
                    <a:schemeClr val="bg1"/>
                  </a:solidFill>
                  <a:cs typeface="Arial" pitchFamily="34" charset="0"/>
                </a:rPr>
                <a:t>3</a:t>
              </a:r>
              <a:endParaRPr lang="zh-CN" altLang="en-US" sz="2800" smtClean="0">
                <a:solidFill>
                  <a:schemeClr val="bg1"/>
                </a:solidFill>
                <a:cs typeface="Arial" pitchFamily="34" charset="0"/>
              </a:endParaRPr>
            </a:p>
          </p:txBody>
        </p:sp>
      </p:grpSp>
    </p:spTree>
    <p:extLst>
      <p:ext uri="{BB962C8B-B14F-4D97-AF65-F5344CB8AC3E}">
        <p14:creationId xmlns:p14="http://schemas.microsoft.com/office/powerpoint/2010/main" val="878171667"/>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0" y="269875"/>
            <a:ext cx="3438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eaLnBrk="1" hangingPunct="1">
              <a:defRPr/>
            </a:pPr>
            <a:r>
              <a:rPr lang="zh-CN" altLang="en-US" sz="2000" b="1" smtClean="0">
                <a:latin typeface="微软雅黑" pitchFamily="34" charset="-122"/>
              </a:rPr>
              <a:t>此处添加您的标题</a:t>
            </a:r>
            <a:endParaRPr lang="id-ID" altLang="zh-CN" sz="2000" b="1" smtClean="0">
              <a:latin typeface="微软雅黑" pitchFamily="34" charset="-122"/>
            </a:endParaRPr>
          </a:p>
        </p:txBody>
      </p:sp>
      <p:sp>
        <p:nvSpPr>
          <p:cNvPr id="3" name="文本框 2"/>
          <p:cNvSpPr txBox="1">
            <a:spLocks noChangeArrowheads="1"/>
          </p:cNvSpPr>
          <p:nvPr userDrawn="1"/>
        </p:nvSpPr>
        <p:spPr bwMode="auto">
          <a:xfrm>
            <a:off x="1042988" y="630238"/>
            <a:ext cx="26781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eaLnBrk="1" hangingPunct="1">
              <a:defRPr/>
            </a:pPr>
            <a:r>
              <a:rPr lang="id-ID" altLang="zh-CN" sz="1000" smtClean="0"/>
              <a:t>Biscuit oat cake carrot cake muffin jelly</a:t>
            </a:r>
            <a:endParaRPr lang="zh-CN" altLang="en-US" sz="1000" smtClean="0"/>
          </a:p>
        </p:txBody>
      </p:sp>
      <p:grpSp>
        <p:nvGrpSpPr>
          <p:cNvPr id="4" name="组合 8"/>
          <p:cNvGrpSpPr>
            <a:grpSpLocks/>
          </p:cNvGrpSpPr>
          <p:nvPr userDrawn="1"/>
        </p:nvGrpSpPr>
        <p:grpSpPr bwMode="auto">
          <a:xfrm>
            <a:off x="206375" y="315913"/>
            <a:ext cx="815975" cy="522287"/>
            <a:chOff x="4353620" y="864629"/>
            <a:chExt cx="742365" cy="476312"/>
          </a:xfrm>
        </p:grpSpPr>
        <p:sp>
          <p:nvSpPr>
            <p:cNvPr id="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6" name="文本框 5"/>
            <p:cNvSpPr txBox="1">
              <a:spLocks noChangeArrowheads="1"/>
            </p:cNvSpPr>
            <p:nvPr/>
          </p:nvSpPr>
          <p:spPr bwMode="auto">
            <a:xfrm>
              <a:off x="4508159" y="864629"/>
              <a:ext cx="433287"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eaLnBrk="1" hangingPunct="1">
                <a:defRPr/>
              </a:pPr>
              <a:r>
                <a:rPr lang="en-US" altLang="zh-CN" sz="2800" smtClean="0">
                  <a:solidFill>
                    <a:schemeClr val="bg1"/>
                  </a:solidFill>
                  <a:cs typeface="Arial" pitchFamily="34" charset="0"/>
                </a:rPr>
                <a:t>4</a:t>
              </a:r>
              <a:endParaRPr lang="zh-CN" altLang="en-US" sz="2800" smtClean="0">
                <a:solidFill>
                  <a:schemeClr val="bg1"/>
                </a:solidFill>
                <a:cs typeface="Arial" pitchFamily="34" charset="0"/>
              </a:endParaRPr>
            </a:p>
          </p:txBody>
        </p:sp>
      </p:grpSp>
    </p:spTree>
    <p:extLst>
      <p:ext uri="{BB962C8B-B14F-4D97-AF65-F5344CB8AC3E}">
        <p14:creationId xmlns:p14="http://schemas.microsoft.com/office/powerpoint/2010/main" val="3614707731"/>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5794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BCE4D0F-DC2E-4EDD-A9C3-DA55697F9CEF}" type="datetimeFigureOut">
              <a:rPr lang="zh-CN" altLang="en-US"/>
              <a:pPr>
                <a:defRPr/>
              </a:pPr>
              <a:t>2016/6/1</a:t>
            </a:fld>
            <a:endParaRPr lang="zh-CN" altLang="en-US" dirty="0"/>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78DA97BF-ACD1-4501-8DCC-C546788E875D}" type="slidenum">
              <a:rPr lang="zh-CN" altLang="en-US"/>
              <a:pPr/>
              <a:t>‹#›</a:t>
            </a:fld>
            <a:endParaRPr lang="zh-CN" altLang="en-US"/>
          </a:p>
        </p:txBody>
      </p:sp>
    </p:spTree>
    <p:extLst>
      <p:ext uri="{BB962C8B-B14F-4D97-AF65-F5344CB8AC3E}">
        <p14:creationId xmlns:p14="http://schemas.microsoft.com/office/powerpoint/2010/main" val="3975404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2722563" y="347663"/>
            <a:ext cx="369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algn="ctr" eaLnBrk="1" hangingPunct="1">
              <a:defRPr/>
            </a:pPr>
            <a:r>
              <a:rPr lang="en-US" altLang="zh-CN" sz="2000" smtClean="0">
                <a:solidFill>
                  <a:srgbClr val="262626"/>
                </a:solidFill>
              </a:rPr>
              <a:t>ADD YOUR TITLE HERE</a:t>
            </a:r>
            <a:endParaRPr lang="zh-CN" altLang="en-US" sz="2000" smtClean="0">
              <a:solidFill>
                <a:srgbClr val="262626"/>
              </a:solidFill>
            </a:endParaRPr>
          </a:p>
        </p:txBody>
      </p:sp>
      <p:sp>
        <p:nvSpPr>
          <p:cNvPr id="3" name="Content Placeholder 2"/>
          <p:cNvSpPr txBox="1">
            <a:spLocks/>
          </p:cNvSpPr>
          <p:nvPr userDrawn="1"/>
        </p:nvSpPr>
        <p:spPr>
          <a:xfrm>
            <a:off x="1268413" y="825500"/>
            <a:ext cx="6911975" cy="317500"/>
          </a:xfrm>
          <a:prstGeom prst="rect">
            <a:avLst/>
          </a:prstGeom>
        </p:spPr>
        <p:txBody>
          <a:bodyPr/>
          <a:lstStyle>
            <a:lvl1pPr defTabSz="1087438">
              <a:defRPr sz="1300">
                <a:solidFill>
                  <a:schemeClr val="tx1"/>
                </a:solidFill>
                <a:latin typeface="Arial" pitchFamily="34" charset="0"/>
                <a:ea typeface="微软雅黑" pitchFamily="34" charset="-122"/>
              </a:defRPr>
            </a:lvl1pPr>
            <a:lvl2pPr marL="742950" indent="-285750" defTabSz="1087438">
              <a:defRPr sz="1300">
                <a:solidFill>
                  <a:schemeClr val="tx1"/>
                </a:solidFill>
                <a:latin typeface="Arial" pitchFamily="34" charset="0"/>
                <a:ea typeface="微软雅黑" pitchFamily="34" charset="-122"/>
              </a:defRPr>
            </a:lvl2pPr>
            <a:lvl3pPr marL="1143000" indent="-228600" defTabSz="1087438">
              <a:defRPr sz="1300">
                <a:solidFill>
                  <a:schemeClr val="tx1"/>
                </a:solidFill>
                <a:latin typeface="Arial" pitchFamily="34" charset="0"/>
                <a:ea typeface="微软雅黑" pitchFamily="34" charset="-122"/>
              </a:defRPr>
            </a:lvl3pPr>
            <a:lvl4pPr marL="1600200" indent="-228600" defTabSz="1087438">
              <a:defRPr sz="1300">
                <a:solidFill>
                  <a:schemeClr val="tx1"/>
                </a:solidFill>
                <a:latin typeface="Arial" pitchFamily="34" charset="0"/>
                <a:ea typeface="微软雅黑" pitchFamily="34" charset="-122"/>
              </a:defRPr>
            </a:lvl4pPr>
            <a:lvl5pPr marL="2057400" indent="-228600" defTabSz="1087438">
              <a:defRPr sz="1300">
                <a:solidFill>
                  <a:schemeClr val="tx1"/>
                </a:solidFill>
                <a:latin typeface="Arial" pitchFamily="34" charset="0"/>
                <a:ea typeface="微软雅黑" pitchFamily="34" charset="-122"/>
              </a:defRPr>
            </a:lvl5pPr>
            <a:lvl6pPr marL="2514600" indent="-228600" defTabSz="1087438"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1087438"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1087438"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1087438" fontAlgn="base">
              <a:spcBef>
                <a:spcPct val="0"/>
              </a:spcBef>
              <a:spcAft>
                <a:spcPct val="0"/>
              </a:spcAft>
              <a:defRPr sz="1300">
                <a:solidFill>
                  <a:schemeClr val="tx1"/>
                </a:solidFill>
                <a:latin typeface="Arial" pitchFamily="34" charset="0"/>
                <a:ea typeface="微软雅黑" pitchFamily="34" charset="-122"/>
              </a:defRPr>
            </a:lvl9pPr>
          </a:lstStyle>
          <a:p>
            <a:pPr algn="ctr" eaLnBrk="1" hangingPunct="1">
              <a:buFont typeface="Arial" pitchFamily="34" charset="0"/>
              <a:buNone/>
              <a:defRPr/>
            </a:pPr>
            <a:r>
              <a:rPr lang="en-US" altLang="zh-CN" sz="1100" smtClean="0">
                <a:solidFill>
                  <a:srgbClr val="262626"/>
                </a:solidFill>
                <a:latin typeface="华文细黑" pitchFamily="2" charset="-122"/>
                <a:ea typeface="华文细黑" pitchFamily="2" charset="-122"/>
                <a:cs typeface="Arial" pitchFamily="34" charset="0"/>
              </a:rPr>
              <a:t>Click here to modify the text , you may post text here . Click here to modify the text Click</a:t>
            </a:r>
          </a:p>
        </p:txBody>
      </p:sp>
      <p:cxnSp>
        <p:nvCxnSpPr>
          <p:cNvPr id="4" name="直接连接符 3"/>
          <p:cNvCxnSpPr/>
          <p:nvPr userDrawn="1"/>
        </p:nvCxnSpPr>
        <p:spPr>
          <a:xfrm>
            <a:off x="3833813" y="790575"/>
            <a:ext cx="1476375"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005262"/>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9144000" cy="51435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64" tIns="107571" rIns="134464" bIns="107571"/>
          <a:lstStyle/>
          <a:p>
            <a:pPr algn="ctr" eaLnBrk="1" hangingPunct="1">
              <a:lnSpc>
                <a:spcPct val="90000"/>
              </a:lnSpc>
              <a:defRPr/>
            </a:pPr>
            <a:endParaRPr lang="zh-CN" altLang="en-US" sz="1700">
              <a:solidFill>
                <a:schemeClr val="tx1"/>
              </a:solidFill>
              <a:latin typeface="华文细黑" pitchFamily="2" charset="-122"/>
              <a:cs typeface="Segoe UI" pitchFamily="34" charset="0"/>
            </a:endParaRPr>
          </a:p>
        </p:txBody>
      </p:sp>
    </p:spTree>
    <p:extLst>
      <p:ext uri="{BB962C8B-B14F-4D97-AF65-F5344CB8AC3E}">
        <p14:creationId xmlns:p14="http://schemas.microsoft.com/office/powerpoint/2010/main" val="9897697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内容与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0570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1027" name="Text Placehold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fld id="{B688739C-4961-464E-BA3F-458A2D378A86}" type="datetimeFigureOut">
              <a:rPr lang="zh-CN" altLang="en-US"/>
              <a:pPr>
                <a:defRPr/>
              </a:pPr>
              <a:t>2016/6/1</a:t>
            </a:fld>
            <a:endParaRPr lang="zh-CN" altLang="en-US" dirty="0"/>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endParaRPr lang="zh-CN" alt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latin typeface="华文细黑" panose="02010600040101010101" pitchFamily="2" charset="-122"/>
              </a:defRPr>
            </a:lvl1pPr>
          </a:lstStyle>
          <a:p>
            <a:fld id="{3A11DDF8-7585-4D5A-A9E0-BA1CFD1E6C2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15" r:id="rId6"/>
    <p:sldLayoutId id="2147483721" r:id="rId7"/>
    <p:sldLayoutId id="2147483722" r:id="rId8"/>
    <p:sldLayoutId id="2147483723" r:id="rId9"/>
  </p:sldLayoutIdLst>
  <p:txStyles>
    <p:titleStyle>
      <a:lvl1pPr algn="l" defTabSz="685800" rtl="0" eaLnBrk="0" fontAlgn="base" hangingPunct="0">
        <a:lnSpc>
          <a:spcPct val="90000"/>
        </a:lnSpc>
        <a:spcBef>
          <a:spcPct val="0"/>
        </a:spcBef>
        <a:spcAft>
          <a:spcPct val="0"/>
        </a:spcAft>
        <a:defRPr sz="3300" kern="1200">
          <a:solidFill>
            <a:schemeClr val="tx1"/>
          </a:solidFill>
          <a:latin typeface="华文细黑" panose="02010600040101010101" pitchFamily="2" charset="-122"/>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华文细黑" pitchFamily="2" charset="-122"/>
          <a:ea typeface="微软雅黑" pitchFamily="34" charset="-122"/>
        </a:defRPr>
      </a:lvl2pPr>
      <a:lvl3pPr algn="l" defTabSz="685800" rtl="0" eaLnBrk="0" fontAlgn="base" hangingPunct="0">
        <a:lnSpc>
          <a:spcPct val="90000"/>
        </a:lnSpc>
        <a:spcBef>
          <a:spcPct val="0"/>
        </a:spcBef>
        <a:spcAft>
          <a:spcPct val="0"/>
        </a:spcAft>
        <a:defRPr sz="3300">
          <a:solidFill>
            <a:schemeClr val="tx1"/>
          </a:solidFill>
          <a:latin typeface="华文细黑" pitchFamily="2" charset="-122"/>
          <a:ea typeface="微软雅黑" pitchFamily="34" charset="-122"/>
        </a:defRPr>
      </a:lvl3pPr>
      <a:lvl4pPr algn="l" defTabSz="685800" rtl="0" eaLnBrk="0" fontAlgn="base" hangingPunct="0">
        <a:lnSpc>
          <a:spcPct val="90000"/>
        </a:lnSpc>
        <a:spcBef>
          <a:spcPct val="0"/>
        </a:spcBef>
        <a:spcAft>
          <a:spcPct val="0"/>
        </a:spcAft>
        <a:defRPr sz="3300">
          <a:solidFill>
            <a:schemeClr val="tx1"/>
          </a:solidFill>
          <a:latin typeface="华文细黑" pitchFamily="2" charset="-122"/>
          <a:ea typeface="微软雅黑" pitchFamily="34" charset="-122"/>
        </a:defRPr>
      </a:lvl4pPr>
      <a:lvl5pPr algn="l" defTabSz="685800" rtl="0" eaLnBrk="0" fontAlgn="base" hangingPunct="0">
        <a:lnSpc>
          <a:spcPct val="90000"/>
        </a:lnSpc>
        <a:spcBef>
          <a:spcPct val="0"/>
        </a:spcBef>
        <a:spcAft>
          <a:spcPct val="0"/>
        </a:spcAft>
        <a:defRPr sz="3300">
          <a:solidFill>
            <a:schemeClr val="tx1"/>
          </a:solidFill>
          <a:latin typeface="华文细黑" pitchFamily="2" charset="-122"/>
          <a:ea typeface="微软雅黑" pitchFamily="34" charset="-122"/>
        </a:defRPr>
      </a:lvl5pPr>
      <a:lvl6pPr marL="457200" algn="l" defTabSz="685800" rtl="0" fontAlgn="base">
        <a:lnSpc>
          <a:spcPct val="90000"/>
        </a:lnSpc>
        <a:spcBef>
          <a:spcPct val="0"/>
        </a:spcBef>
        <a:spcAft>
          <a:spcPct val="0"/>
        </a:spcAft>
        <a:defRPr sz="3300">
          <a:solidFill>
            <a:schemeClr val="tx1"/>
          </a:solidFill>
          <a:latin typeface="华文细黑" pitchFamily="2" charset="-122"/>
          <a:ea typeface="微软雅黑" pitchFamily="34" charset="-122"/>
        </a:defRPr>
      </a:lvl6pPr>
      <a:lvl7pPr marL="914400" algn="l" defTabSz="685800" rtl="0" fontAlgn="base">
        <a:lnSpc>
          <a:spcPct val="90000"/>
        </a:lnSpc>
        <a:spcBef>
          <a:spcPct val="0"/>
        </a:spcBef>
        <a:spcAft>
          <a:spcPct val="0"/>
        </a:spcAft>
        <a:defRPr sz="3300">
          <a:solidFill>
            <a:schemeClr val="tx1"/>
          </a:solidFill>
          <a:latin typeface="华文细黑" pitchFamily="2" charset="-122"/>
          <a:ea typeface="微软雅黑" pitchFamily="34" charset="-122"/>
        </a:defRPr>
      </a:lvl7pPr>
      <a:lvl8pPr marL="1371600" algn="l" defTabSz="685800" rtl="0" fontAlgn="base">
        <a:lnSpc>
          <a:spcPct val="90000"/>
        </a:lnSpc>
        <a:spcBef>
          <a:spcPct val="0"/>
        </a:spcBef>
        <a:spcAft>
          <a:spcPct val="0"/>
        </a:spcAft>
        <a:defRPr sz="3300">
          <a:solidFill>
            <a:schemeClr val="tx1"/>
          </a:solidFill>
          <a:latin typeface="华文细黑" pitchFamily="2" charset="-122"/>
          <a:ea typeface="微软雅黑" pitchFamily="34" charset="-122"/>
        </a:defRPr>
      </a:lvl8pPr>
      <a:lvl9pPr marL="1828800" algn="l" defTabSz="685800" rtl="0" fontAlgn="base">
        <a:lnSpc>
          <a:spcPct val="90000"/>
        </a:lnSpc>
        <a:spcBef>
          <a:spcPct val="0"/>
        </a:spcBef>
        <a:spcAft>
          <a:spcPct val="0"/>
        </a:spcAft>
        <a:defRPr sz="3300">
          <a:solidFill>
            <a:schemeClr val="tx1"/>
          </a:solidFill>
          <a:latin typeface="华文细黑" pitchFamily="2" charset="-122"/>
          <a:ea typeface="微软雅黑" pitchFamily="34"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eaLnBrk="1" fontAlgn="auto" hangingPunct="1">
              <a:spcBef>
                <a:spcPts val="0"/>
              </a:spcBef>
              <a:spcAft>
                <a:spcPts val="0"/>
              </a:spcAft>
            </a:pPr>
            <a:fld id="{16E5758D-A3C3-4E88-8AC0-22500507BD7E}" type="datetimeFigureOut">
              <a:rPr lang="zh-CN" altLang="en-US" smtClean="0">
                <a:solidFill>
                  <a:prstClr val="black">
                    <a:tint val="75000"/>
                  </a:prstClr>
                </a:solidFill>
                <a:latin typeface="Calibri" panose="020F0502020204030204"/>
                <a:ea typeface="宋体" panose="02010600030101010101" pitchFamily="2" charset="-122"/>
              </a:rPr>
              <a:pPr defTabSz="685800" eaLnBrk="1" fontAlgn="auto" hangingPunct="1">
                <a:spcBef>
                  <a:spcPts val="0"/>
                </a:spcBef>
                <a:spcAft>
                  <a:spcPts val="0"/>
                </a:spcAft>
              </a:pPr>
              <a:t>2016/6/1</a:t>
            </a:fld>
            <a:endParaRPr lang="zh-CN" altLang="en-US">
              <a:solidFill>
                <a:prstClr val="black">
                  <a:tint val="75000"/>
                </a:prstClr>
              </a:solidFill>
              <a:latin typeface="Calibri" panose="020F0502020204030204"/>
              <a:ea typeface="宋体" panose="02010600030101010101" pitchFamily="2" charset="-122"/>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eaLnBrk="1" fontAlgn="auto" hangingPunct="1">
              <a:spcBef>
                <a:spcPts val="0"/>
              </a:spcBef>
              <a:spcAft>
                <a:spcPts val="0"/>
              </a:spcAft>
            </a:pPr>
            <a:endParaRPr lang="zh-CN" altLang="en-US">
              <a:solidFill>
                <a:prstClr val="black">
                  <a:tint val="75000"/>
                </a:prstClr>
              </a:solidFill>
              <a:latin typeface="Calibri" panose="020F0502020204030204"/>
              <a:ea typeface="宋体" panose="02010600030101010101" pitchFamily="2" charset="-122"/>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eaLnBrk="1" fontAlgn="auto" hangingPunct="1">
              <a:spcBef>
                <a:spcPts val="0"/>
              </a:spcBef>
              <a:spcAft>
                <a:spcPts val="0"/>
              </a:spcAft>
            </a:pPr>
            <a:fld id="{AA4E786F-588D-4932-A7B2-AE3451FA4ACA}" type="slidenum">
              <a:rPr lang="zh-CN" altLang="en-US" smtClean="0">
                <a:solidFill>
                  <a:prstClr val="black">
                    <a:tint val="75000"/>
                  </a:prstClr>
                </a:solidFill>
                <a:latin typeface="Calibri" panose="020F0502020204030204"/>
                <a:ea typeface="宋体" panose="02010600030101010101" pitchFamily="2" charset="-122"/>
              </a:rPr>
              <a:pPr defTabSz="685800" eaLnBrk="1" fontAlgn="auto" hangingPunct="1">
                <a:spcBef>
                  <a:spcPts val="0"/>
                </a:spcBef>
                <a:spcAft>
                  <a:spcPts val="0"/>
                </a:spcAft>
              </a:pPr>
              <a:t>‹#›</a:t>
            </a:fld>
            <a:endParaRPr lang="zh-CN" altLang="en-US">
              <a:solidFill>
                <a:prstClr val="black">
                  <a:tint val="75000"/>
                </a:prstClr>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48494758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jpg"/><Relationship Id="rId7" Type="http://schemas.openxmlformats.org/officeDocument/2006/relationships/image" Target="../media/image16.jpg"/><Relationship Id="rId12" Type="http://schemas.openxmlformats.org/officeDocument/2006/relationships/image" Target="../media/image21.png"/><Relationship Id="rId2" Type="http://schemas.openxmlformats.org/officeDocument/2006/relationships/notesSlide" Target="../notesSlides/notesSlide15.xml"/><Relationship Id="rId16"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15.jpg"/><Relationship Id="rId11" Type="http://schemas.openxmlformats.org/officeDocument/2006/relationships/image" Target="../media/image20.png"/><Relationship Id="rId5" Type="http://schemas.openxmlformats.org/officeDocument/2006/relationships/image" Target="../media/image14.jp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jpg"/><Relationship Id="rId9" Type="http://schemas.openxmlformats.org/officeDocument/2006/relationships/image" Target="../media/image18.png"/><Relationship Id="rId1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2" Type="http://schemas.openxmlformats.org/officeDocument/2006/relationships/tags" Target="../tags/tag17.xml"/><Relationship Id="rId16" Type="http://schemas.openxmlformats.org/officeDocument/2006/relationships/notesSlide" Target="../notesSlides/notesSlide29.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slideLayout" Target="../slideLayouts/slideLayout5.xm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6" Type="http://schemas.openxmlformats.org/officeDocument/2006/relationships/notesSlide" Target="../notesSlides/notesSlide5.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5.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323E"/>
        </a:solidFill>
        <a:effectLst/>
      </p:bgPr>
    </p:bg>
    <p:spTree>
      <p:nvGrpSpPr>
        <p:cNvPr id="1" name=""/>
        <p:cNvGrpSpPr/>
        <p:nvPr/>
      </p:nvGrpSpPr>
      <p:grpSpPr>
        <a:xfrm>
          <a:off x="0" y="0"/>
          <a:ext cx="0" cy="0"/>
          <a:chOff x="0" y="0"/>
          <a:chExt cx="0" cy="0"/>
        </a:xfrm>
      </p:grpSpPr>
      <p:sp>
        <p:nvSpPr>
          <p:cNvPr id="65" name="任意多边形 64"/>
          <p:cNvSpPr/>
          <p:nvPr/>
        </p:nvSpPr>
        <p:spPr>
          <a:xfrm>
            <a:off x="7616825" y="2251075"/>
            <a:ext cx="3175" cy="4763"/>
          </a:xfrm>
          <a:custGeom>
            <a:avLst/>
            <a:gdLst>
              <a:gd name="connsiteX0" fmla="*/ 602 w 3109"/>
              <a:gd name="connsiteY0" fmla="*/ 0 h 6008"/>
              <a:gd name="connsiteX1" fmla="*/ 3109 w 3109"/>
              <a:gd name="connsiteY1" fmla="*/ 253 h 6008"/>
              <a:gd name="connsiteX2" fmla="*/ 0 w 3109"/>
              <a:gd name="connsiteY2" fmla="*/ 6008 h 6008"/>
              <a:gd name="connsiteX3" fmla="*/ 602 w 3109"/>
              <a:gd name="connsiteY3" fmla="*/ 0 h 6008"/>
            </a:gdLst>
            <a:ahLst/>
            <a:cxnLst>
              <a:cxn ang="0">
                <a:pos x="connsiteX0" y="connsiteY0"/>
              </a:cxn>
              <a:cxn ang="0">
                <a:pos x="connsiteX1" y="connsiteY1"/>
              </a:cxn>
              <a:cxn ang="0">
                <a:pos x="connsiteX2" y="connsiteY2"/>
              </a:cxn>
              <a:cxn ang="0">
                <a:pos x="connsiteX3" y="connsiteY3"/>
              </a:cxn>
            </a:cxnLst>
            <a:rect l="l" t="t" r="r" b="b"/>
            <a:pathLst>
              <a:path w="3109" h="6008">
                <a:moveTo>
                  <a:pt x="602" y="0"/>
                </a:moveTo>
                <a:lnTo>
                  <a:pt x="3109" y="253"/>
                </a:lnTo>
                <a:lnTo>
                  <a:pt x="0" y="6008"/>
                </a:lnTo>
                <a:lnTo>
                  <a:pt x="60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76" name="文本框 75"/>
          <p:cNvSpPr txBox="1">
            <a:spLocks noChangeArrowheads="1"/>
          </p:cNvSpPr>
          <p:nvPr/>
        </p:nvSpPr>
        <p:spPr bwMode="auto">
          <a:xfrm>
            <a:off x="5014119" y="1712958"/>
            <a:ext cx="37544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defTabSz="685754" eaLnBrk="1" fontAlgn="auto" hangingPunct="1">
              <a:spcBef>
                <a:spcPts val="0"/>
              </a:spcBef>
              <a:spcAft>
                <a:spcPts val="0"/>
              </a:spcAft>
              <a:defRPr/>
            </a:pPr>
            <a:r>
              <a:rPr lang="zh-CN" altLang="en-US" sz="4600" b="1" dirty="0" smtClean="0">
                <a:solidFill>
                  <a:schemeClr val="bg1"/>
                </a:solidFill>
                <a:effectLst>
                  <a:outerShdw blurRad="38100" dist="38100" dir="2700000" algn="tl">
                    <a:srgbClr val="000000">
                      <a:alpha val="43137"/>
                    </a:srgbClr>
                  </a:outerShdw>
                </a:effectLst>
                <a:latin typeface="+mn-ea"/>
                <a:ea typeface="+mn-ea"/>
              </a:rPr>
              <a:t>互联网</a:t>
            </a:r>
            <a:r>
              <a:rPr lang="en-US" altLang="zh-CN" sz="4600" b="1" dirty="0" smtClean="0">
                <a:solidFill>
                  <a:schemeClr val="bg1"/>
                </a:solidFill>
                <a:effectLst>
                  <a:outerShdw blurRad="38100" dist="38100" dir="2700000" algn="tl">
                    <a:srgbClr val="000000">
                      <a:alpha val="43137"/>
                    </a:srgbClr>
                  </a:outerShdw>
                </a:effectLst>
                <a:latin typeface="+mn-ea"/>
                <a:ea typeface="+mn-ea"/>
              </a:rPr>
              <a:t>+</a:t>
            </a:r>
            <a:r>
              <a:rPr lang="zh-CN" altLang="en-US" sz="4600" b="1" dirty="0" smtClean="0">
                <a:solidFill>
                  <a:schemeClr val="bg1"/>
                </a:solidFill>
                <a:effectLst>
                  <a:outerShdw blurRad="38100" dist="38100" dir="2700000" algn="tl">
                    <a:srgbClr val="000000">
                      <a:alpha val="43137"/>
                    </a:srgbClr>
                  </a:outerShdw>
                </a:effectLst>
                <a:latin typeface="+mn-ea"/>
                <a:ea typeface="+mn-ea"/>
              </a:rPr>
              <a:t>招聘</a:t>
            </a:r>
            <a:endParaRPr lang="zh-CN" altLang="en-US" sz="4600" b="1" dirty="0">
              <a:solidFill>
                <a:schemeClr val="bg1"/>
              </a:solidFill>
              <a:effectLst>
                <a:outerShdw blurRad="38100" dist="38100" dir="2700000" algn="tl">
                  <a:srgbClr val="000000">
                    <a:alpha val="43137"/>
                  </a:srgbClr>
                </a:outerShdw>
              </a:effectLst>
              <a:latin typeface="+mn-ea"/>
              <a:ea typeface="+mn-ea"/>
            </a:endParaRPr>
          </a:p>
        </p:txBody>
      </p:sp>
      <p:sp>
        <p:nvSpPr>
          <p:cNvPr id="3" name="文本框 2"/>
          <p:cNvSpPr txBox="1"/>
          <p:nvPr/>
        </p:nvSpPr>
        <p:spPr>
          <a:xfrm>
            <a:off x="4862513" y="935038"/>
            <a:ext cx="3027362" cy="646112"/>
          </a:xfrm>
          <a:prstGeom prst="rect">
            <a:avLst/>
          </a:prstGeom>
          <a:noFill/>
        </p:spPr>
        <p:txBody>
          <a:bodyPr>
            <a:spAutoFit/>
          </a:bodyPr>
          <a:lstStyle/>
          <a:p>
            <a:pPr algn="ctr" defTabSz="685754" eaLnBrk="1" fontAlgn="auto" hangingPunct="1">
              <a:spcBef>
                <a:spcPts val="0"/>
              </a:spcBef>
              <a:spcAft>
                <a:spcPts val="0"/>
              </a:spcAft>
              <a:defRPr/>
            </a:pPr>
            <a:r>
              <a:rPr lang="en-US" altLang="zh-CN" sz="3600" dirty="0">
                <a:solidFill>
                  <a:schemeClr val="bg1"/>
                </a:solidFill>
                <a:effectLst>
                  <a:outerShdw blurRad="38100" dist="38100" dir="2700000" algn="tl">
                    <a:srgbClr val="000000">
                      <a:alpha val="43137"/>
                    </a:srgbClr>
                  </a:outerShdw>
                </a:effectLst>
                <a:latin typeface="Impact" panose="020B0806030902050204" pitchFamily="34" charset="0"/>
              </a:rPr>
              <a:t>NETWORK</a:t>
            </a:r>
            <a:endParaRPr lang="zh-CN" altLang="en-US" sz="3600" dirty="0">
              <a:solidFill>
                <a:schemeClr val="bg1"/>
              </a:solidFill>
              <a:effectLst>
                <a:outerShdw blurRad="38100" dist="38100" dir="2700000" algn="tl">
                  <a:srgbClr val="000000">
                    <a:alpha val="43137"/>
                  </a:srgbClr>
                </a:outerShdw>
              </a:effectLst>
              <a:latin typeface="Impact" panose="020B0806030902050204" pitchFamily="34" charset="0"/>
            </a:endParaRPr>
          </a:p>
        </p:txBody>
      </p:sp>
      <p:sp>
        <p:nvSpPr>
          <p:cNvPr id="46" name="文本框 45"/>
          <p:cNvSpPr txBox="1">
            <a:spLocks noChangeArrowheads="1"/>
          </p:cNvSpPr>
          <p:nvPr/>
        </p:nvSpPr>
        <p:spPr bwMode="auto">
          <a:xfrm>
            <a:off x="5357813" y="1433513"/>
            <a:ext cx="20510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100" dirty="0">
                <a:solidFill>
                  <a:schemeClr val="bg1"/>
                </a:solidFill>
                <a:latin typeface="华文细黑" panose="02010600040101010101" pitchFamily="2" charset="-122"/>
                <a:ea typeface="华文细黑" panose="02010600040101010101" pitchFamily="2" charset="-122"/>
              </a:rPr>
              <a:t>Internet </a:t>
            </a:r>
            <a:r>
              <a:rPr lang="en-US" altLang="zh-CN" sz="1100" dirty="0" smtClean="0">
                <a:solidFill>
                  <a:schemeClr val="bg1"/>
                </a:solidFill>
                <a:latin typeface="华文细黑" panose="02010600040101010101" pitchFamily="2" charset="-122"/>
                <a:ea typeface="华文细黑" panose="02010600040101010101" pitchFamily="2" charset="-122"/>
              </a:rPr>
              <a:t>     </a:t>
            </a:r>
            <a:r>
              <a:rPr lang="en-US" altLang="zh-CN" sz="1200" dirty="0" smtClean="0">
                <a:solidFill>
                  <a:schemeClr val="bg1"/>
                </a:solidFill>
                <a:latin typeface="华文细黑" panose="02010600040101010101" pitchFamily="2" charset="-122"/>
                <a:ea typeface="华文细黑" panose="02010600040101010101" pitchFamily="2" charset="-122"/>
              </a:rPr>
              <a:t>recruiting</a:t>
            </a:r>
            <a:endParaRPr lang="zh-CN" altLang="en-US" sz="1100" dirty="0">
              <a:solidFill>
                <a:schemeClr val="bg1"/>
              </a:solidFill>
              <a:latin typeface="华文细黑" panose="02010600040101010101" pitchFamily="2" charset="-122"/>
              <a:ea typeface="华文细黑" panose="02010600040101010101" pitchFamily="2" charset="-122"/>
            </a:endParaRPr>
          </a:p>
        </p:txBody>
      </p:sp>
      <p:sp>
        <p:nvSpPr>
          <p:cNvPr id="1293" name="KSO_Shape"/>
          <p:cNvSpPr>
            <a:spLocks/>
          </p:cNvSpPr>
          <p:nvPr/>
        </p:nvSpPr>
        <p:spPr bwMode="auto">
          <a:xfrm>
            <a:off x="7553325" y="1227138"/>
            <a:ext cx="701675" cy="385762"/>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lumMod val="95000"/>
            </a:schemeClr>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rgbClr val="FFFFFF"/>
              </a:solidFill>
              <a:latin typeface="+mn-lt"/>
              <a:ea typeface="+mn-ea"/>
            </a:endParaRPr>
          </a:p>
        </p:txBody>
      </p:sp>
      <p:grpSp>
        <p:nvGrpSpPr>
          <p:cNvPr id="52" name="组合 51"/>
          <p:cNvGrpSpPr>
            <a:grpSpLocks/>
          </p:cNvGrpSpPr>
          <p:nvPr/>
        </p:nvGrpSpPr>
        <p:grpSpPr bwMode="auto">
          <a:xfrm>
            <a:off x="4784725" y="2649539"/>
            <a:ext cx="845876" cy="430887"/>
            <a:chOff x="4784896" y="2650322"/>
            <a:chExt cx="648000" cy="430349"/>
          </a:xfrm>
        </p:grpSpPr>
        <p:sp>
          <p:nvSpPr>
            <p:cNvPr id="47" name="圆角矩形 46"/>
            <p:cNvSpPr/>
            <p:nvPr/>
          </p:nvSpPr>
          <p:spPr>
            <a:xfrm>
              <a:off x="4784896" y="2655078"/>
              <a:ext cx="648000" cy="252098"/>
            </a:xfrm>
            <a:prstGeom prst="round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313" name="文本框 47"/>
            <p:cNvSpPr txBox="1">
              <a:spLocks noChangeArrowheads="1"/>
            </p:cNvSpPr>
            <p:nvPr/>
          </p:nvSpPr>
          <p:spPr bwMode="auto">
            <a:xfrm>
              <a:off x="4803679" y="2650322"/>
              <a:ext cx="627304" cy="43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100" dirty="0" smtClean="0">
                  <a:solidFill>
                    <a:schemeClr val="bg1"/>
                  </a:solidFill>
                </a:rPr>
                <a:t>智联招聘</a:t>
              </a:r>
              <a:endParaRPr lang="zh-CN" altLang="en-US" sz="1100" dirty="0">
                <a:solidFill>
                  <a:schemeClr val="bg1"/>
                </a:solidFill>
              </a:endParaRPr>
            </a:p>
          </p:txBody>
        </p:sp>
      </p:grpSp>
      <p:grpSp>
        <p:nvGrpSpPr>
          <p:cNvPr id="53" name="组合 52"/>
          <p:cNvGrpSpPr>
            <a:grpSpLocks/>
          </p:cNvGrpSpPr>
          <p:nvPr/>
        </p:nvGrpSpPr>
        <p:grpSpPr bwMode="auto">
          <a:xfrm>
            <a:off x="5826125" y="2643188"/>
            <a:ext cx="1058863" cy="261937"/>
            <a:chOff x="5826219" y="2643393"/>
            <a:chExt cx="1059492" cy="261610"/>
          </a:xfrm>
        </p:grpSpPr>
        <p:sp>
          <p:nvSpPr>
            <p:cNvPr id="1294" name="圆角矩形 1293"/>
            <p:cNvSpPr/>
            <p:nvPr/>
          </p:nvSpPr>
          <p:spPr>
            <a:xfrm>
              <a:off x="5826219" y="2648149"/>
              <a:ext cx="1043608" cy="252098"/>
            </a:xfrm>
            <a:prstGeom prst="round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311" name="文本框 1294"/>
            <p:cNvSpPr txBox="1">
              <a:spLocks noChangeArrowheads="1"/>
            </p:cNvSpPr>
            <p:nvPr/>
          </p:nvSpPr>
          <p:spPr bwMode="auto">
            <a:xfrm>
              <a:off x="5845003" y="2643393"/>
              <a:ext cx="10407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100" dirty="0" smtClean="0">
                  <a:solidFill>
                    <a:schemeClr val="bg1"/>
                  </a:solidFill>
                </a:rPr>
                <a:t>前程无忧</a:t>
              </a:r>
              <a:endParaRPr lang="zh-CN" altLang="en-US" sz="1100" dirty="0">
                <a:solidFill>
                  <a:schemeClr val="bg1"/>
                </a:solidFill>
              </a:endParaRPr>
            </a:p>
          </p:txBody>
        </p:sp>
      </p:grpSp>
      <p:grpSp>
        <p:nvGrpSpPr>
          <p:cNvPr id="1304" name="组合 1303"/>
          <p:cNvGrpSpPr>
            <a:grpSpLocks/>
          </p:cNvGrpSpPr>
          <p:nvPr/>
        </p:nvGrpSpPr>
        <p:grpSpPr bwMode="auto">
          <a:xfrm>
            <a:off x="7245350" y="2636838"/>
            <a:ext cx="827088" cy="261937"/>
            <a:chOff x="7244758" y="2637321"/>
            <a:chExt cx="828000" cy="261610"/>
          </a:xfrm>
        </p:grpSpPr>
        <p:sp>
          <p:nvSpPr>
            <p:cNvPr id="1296" name="圆角矩形 1295"/>
            <p:cNvSpPr/>
            <p:nvPr/>
          </p:nvSpPr>
          <p:spPr>
            <a:xfrm>
              <a:off x="7244758" y="2642077"/>
              <a:ext cx="828000" cy="252098"/>
            </a:xfrm>
            <a:prstGeom prst="round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309" name="文本框 1296"/>
            <p:cNvSpPr txBox="1">
              <a:spLocks noChangeArrowheads="1"/>
            </p:cNvSpPr>
            <p:nvPr/>
          </p:nvSpPr>
          <p:spPr bwMode="auto">
            <a:xfrm>
              <a:off x="7280758" y="2637321"/>
              <a:ext cx="756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100" dirty="0" smtClean="0">
                  <a:solidFill>
                    <a:schemeClr val="bg1"/>
                  </a:solidFill>
                </a:rPr>
                <a:t>LinkedIn</a:t>
              </a:r>
              <a:endParaRPr lang="zh-CN" altLang="en-US" sz="1100" dirty="0">
                <a:solidFill>
                  <a:schemeClr val="bg1"/>
                </a:solidFill>
              </a:endParaRPr>
            </a:p>
          </p:txBody>
        </p:sp>
      </p:grpSp>
      <p:grpSp>
        <p:nvGrpSpPr>
          <p:cNvPr id="49" name="组合 48"/>
          <p:cNvGrpSpPr>
            <a:grpSpLocks/>
          </p:cNvGrpSpPr>
          <p:nvPr/>
        </p:nvGrpSpPr>
        <p:grpSpPr bwMode="auto">
          <a:xfrm>
            <a:off x="5830888" y="3763963"/>
            <a:ext cx="1060450" cy="261937"/>
            <a:chOff x="5831509" y="3854414"/>
            <a:chExt cx="1059492" cy="261610"/>
          </a:xfrm>
        </p:grpSpPr>
        <p:sp>
          <p:nvSpPr>
            <p:cNvPr id="1298" name="圆角矩形 1297"/>
            <p:cNvSpPr/>
            <p:nvPr/>
          </p:nvSpPr>
          <p:spPr>
            <a:xfrm>
              <a:off x="5831509" y="3859170"/>
              <a:ext cx="1043631" cy="252098"/>
            </a:xfrm>
            <a:prstGeom prst="round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307" name="文本框 1298"/>
            <p:cNvSpPr txBox="1">
              <a:spLocks noChangeArrowheads="1"/>
            </p:cNvSpPr>
            <p:nvPr/>
          </p:nvSpPr>
          <p:spPr bwMode="auto">
            <a:xfrm>
              <a:off x="5850293" y="3854414"/>
              <a:ext cx="10407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100" dirty="0" smtClean="0">
                  <a:solidFill>
                    <a:schemeClr val="bg1"/>
                  </a:solidFill>
                </a:rPr>
                <a:t>猎聘网</a:t>
              </a:r>
              <a:endParaRPr lang="zh-CN" altLang="en-US" sz="1100" dirty="0">
                <a:solidFill>
                  <a:schemeClr val="bg1"/>
                </a:solidFill>
              </a:endParaRPr>
            </a:p>
          </p:txBody>
        </p:sp>
      </p:grpSp>
      <p:grpSp>
        <p:nvGrpSpPr>
          <p:cNvPr id="51" name="组合 50"/>
          <p:cNvGrpSpPr>
            <a:grpSpLocks/>
          </p:cNvGrpSpPr>
          <p:nvPr/>
        </p:nvGrpSpPr>
        <p:grpSpPr bwMode="auto">
          <a:xfrm>
            <a:off x="5294313" y="3211513"/>
            <a:ext cx="828675" cy="261937"/>
            <a:chOff x="5294697" y="3267110"/>
            <a:chExt cx="828000" cy="261610"/>
          </a:xfrm>
        </p:grpSpPr>
        <p:sp>
          <p:nvSpPr>
            <p:cNvPr id="1300" name="圆角矩形 1299"/>
            <p:cNvSpPr/>
            <p:nvPr/>
          </p:nvSpPr>
          <p:spPr>
            <a:xfrm>
              <a:off x="5294697" y="3271866"/>
              <a:ext cx="828000" cy="252098"/>
            </a:xfrm>
            <a:prstGeom prst="round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305" name="文本框 1300"/>
            <p:cNvSpPr txBox="1">
              <a:spLocks noChangeArrowheads="1"/>
            </p:cNvSpPr>
            <p:nvPr/>
          </p:nvSpPr>
          <p:spPr bwMode="auto">
            <a:xfrm>
              <a:off x="5330697" y="3267110"/>
              <a:ext cx="756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100" dirty="0" smtClean="0">
                  <a:solidFill>
                    <a:schemeClr val="bg1"/>
                  </a:solidFill>
                </a:rPr>
                <a:t>大街网</a:t>
              </a:r>
              <a:endParaRPr lang="zh-CN" altLang="en-US" sz="1100" dirty="0">
                <a:solidFill>
                  <a:schemeClr val="bg1"/>
                </a:solidFill>
              </a:endParaRPr>
            </a:p>
          </p:txBody>
        </p:sp>
      </p:grpSp>
      <p:grpSp>
        <p:nvGrpSpPr>
          <p:cNvPr id="50" name="组合 49"/>
          <p:cNvGrpSpPr>
            <a:grpSpLocks/>
          </p:cNvGrpSpPr>
          <p:nvPr/>
        </p:nvGrpSpPr>
        <p:grpSpPr bwMode="auto">
          <a:xfrm>
            <a:off x="6645275" y="3205163"/>
            <a:ext cx="828675" cy="261937"/>
            <a:chOff x="6645516" y="3260181"/>
            <a:chExt cx="828000" cy="261610"/>
          </a:xfrm>
        </p:grpSpPr>
        <p:sp>
          <p:nvSpPr>
            <p:cNvPr id="1302" name="圆角矩形 1301"/>
            <p:cNvSpPr/>
            <p:nvPr/>
          </p:nvSpPr>
          <p:spPr>
            <a:xfrm>
              <a:off x="6645516" y="3264937"/>
              <a:ext cx="828000" cy="252098"/>
            </a:xfrm>
            <a:prstGeom prst="round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303" name="文本框 1302"/>
            <p:cNvSpPr txBox="1">
              <a:spLocks noChangeArrowheads="1"/>
            </p:cNvSpPr>
            <p:nvPr/>
          </p:nvSpPr>
          <p:spPr bwMode="auto">
            <a:xfrm>
              <a:off x="6681516" y="3260181"/>
              <a:ext cx="756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100" dirty="0">
                  <a:solidFill>
                    <a:schemeClr val="bg1"/>
                  </a:solidFill>
                </a:rPr>
                <a:t>拉勾网</a:t>
              </a:r>
            </a:p>
          </p:txBody>
        </p:sp>
      </p:grpSp>
      <p:grpSp>
        <p:nvGrpSpPr>
          <p:cNvPr id="595" name="Group 13"/>
          <p:cNvGrpSpPr/>
          <p:nvPr/>
        </p:nvGrpSpPr>
        <p:grpSpPr>
          <a:xfrm>
            <a:off x="310620" y="3586503"/>
            <a:ext cx="4082736" cy="1556997"/>
            <a:chOff x="3597275" y="4287838"/>
            <a:chExt cx="4991101" cy="1903412"/>
          </a:xfrm>
          <a:effectLst>
            <a:outerShdw blurRad="50800" dist="38100" dir="5400000" algn="t" rotWithShape="0">
              <a:prstClr val="black">
                <a:alpha val="40000"/>
              </a:prstClr>
            </a:outerShdw>
          </a:effectLst>
        </p:grpSpPr>
        <p:sp>
          <p:nvSpPr>
            <p:cNvPr id="596" name="Freeform 5"/>
            <p:cNvSpPr>
              <a:spLocks/>
            </p:cNvSpPr>
            <p:nvPr/>
          </p:nvSpPr>
          <p:spPr bwMode="auto">
            <a:xfrm>
              <a:off x="3635375" y="4692650"/>
              <a:ext cx="4897438" cy="1498600"/>
            </a:xfrm>
            <a:custGeom>
              <a:avLst/>
              <a:gdLst>
                <a:gd name="T0" fmla="*/ 0 w 1766"/>
                <a:gd name="T1" fmla="*/ 504 h 539"/>
                <a:gd name="T2" fmla="*/ 0 w 1766"/>
                <a:gd name="T3" fmla="*/ 506 h 539"/>
                <a:gd name="T4" fmla="*/ 0 w 1766"/>
                <a:gd name="T5" fmla="*/ 506 h 539"/>
                <a:gd name="T6" fmla="*/ 0 w 1766"/>
                <a:gd name="T7" fmla="*/ 506 h 539"/>
                <a:gd name="T8" fmla="*/ 110 w 1766"/>
                <a:gd name="T9" fmla="*/ 539 h 539"/>
                <a:gd name="T10" fmla="*/ 1696 w 1766"/>
                <a:gd name="T11" fmla="*/ 538 h 539"/>
                <a:gd name="T12" fmla="*/ 1763 w 1766"/>
                <a:gd name="T13" fmla="*/ 512 h 539"/>
                <a:gd name="T14" fmla="*/ 1766 w 1766"/>
                <a:gd name="T15" fmla="*/ 469 h 539"/>
                <a:gd name="T16" fmla="*/ 1766 w 1766"/>
                <a:gd name="T17" fmla="*/ 469 h 539"/>
                <a:gd name="T18" fmla="*/ 1724 w 1766"/>
                <a:gd name="T19" fmla="*/ 424 h 539"/>
                <a:gd name="T20" fmla="*/ 1271 w 1766"/>
                <a:gd name="T21" fmla="*/ 37 h 539"/>
                <a:gd name="T22" fmla="*/ 1178 w 1766"/>
                <a:gd name="T23" fmla="*/ 0 h 539"/>
                <a:gd name="T24" fmla="*/ 546 w 1766"/>
                <a:gd name="T25" fmla="*/ 0 h 539"/>
                <a:gd name="T26" fmla="*/ 467 w 1766"/>
                <a:gd name="T27" fmla="*/ 30 h 539"/>
                <a:gd name="T28" fmla="*/ 44 w 1766"/>
                <a:gd name="T29" fmla="*/ 422 h 539"/>
                <a:gd name="T30" fmla="*/ 3 w 1766"/>
                <a:gd name="T31" fmla="*/ 465 h 539"/>
                <a:gd name="T32" fmla="*/ 3 w 1766"/>
                <a:gd name="T33" fmla="*/ 465 h 539"/>
                <a:gd name="T34" fmla="*/ 0 w 1766"/>
                <a:gd name="T35" fmla="*/ 504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6" h="539">
                  <a:moveTo>
                    <a:pt x="0" y="504"/>
                  </a:moveTo>
                  <a:cubicBezTo>
                    <a:pt x="0" y="504"/>
                    <a:pt x="0" y="505"/>
                    <a:pt x="0" y="506"/>
                  </a:cubicBezTo>
                  <a:cubicBezTo>
                    <a:pt x="0" y="506"/>
                    <a:pt x="0" y="506"/>
                    <a:pt x="0" y="506"/>
                  </a:cubicBezTo>
                  <a:cubicBezTo>
                    <a:pt x="0" y="506"/>
                    <a:pt x="0" y="506"/>
                    <a:pt x="0" y="506"/>
                  </a:cubicBezTo>
                  <a:cubicBezTo>
                    <a:pt x="0" y="526"/>
                    <a:pt x="26" y="539"/>
                    <a:pt x="110" y="539"/>
                  </a:cubicBezTo>
                  <a:cubicBezTo>
                    <a:pt x="1696" y="538"/>
                    <a:pt x="1696" y="538"/>
                    <a:pt x="1696" y="538"/>
                  </a:cubicBezTo>
                  <a:cubicBezTo>
                    <a:pt x="1747" y="538"/>
                    <a:pt x="1764" y="528"/>
                    <a:pt x="1763" y="512"/>
                  </a:cubicBezTo>
                  <a:cubicBezTo>
                    <a:pt x="1766" y="469"/>
                    <a:pt x="1766" y="469"/>
                    <a:pt x="1766" y="469"/>
                  </a:cubicBezTo>
                  <a:cubicBezTo>
                    <a:pt x="1766" y="469"/>
                    <a:pt x="1766" y="469"/>
                    <a:pt x="1766" y="469"/>
                  </a:cubicBezTo>
                  <a:cubicBezTo>
                    <a:pt x="1763" y="457"/>
                    <a:pt x="1739" y="442"/>
                    <a:pt x="1724" y="424"/>
                  </a:cubicBezTo>
                  <a:cubicBezTo>
                    <a:pt x="1271" y="37"/>
                    <a:pt x="1271" y="37"/>
                    <a:pt x="1271" y="37"/>
                  </a:cubicBezTo>
                  <a:cubicBezTo>
                    <a:pt x="1249" y="18"/>
                    <a:pt x="1235" y="0"/>
                    <a:pt x="1178" y="0"/>
                  </a:cubicBezTo>
                  <a:cubicBezTo>
                    <a:pt x="546" y="0"/>
                    <a:pt x="546" y="0"/>
                    <a:pt x="546" y="0"/>
                  </a:cubicBezTo>
                  <a:cubicBezTo>
                    <a:pt x="501" y="0"/>
                    <a:pt x="485" y="8"/>
                    <a:pt x="467" y="30"/>
                  </a:cubicBezTo>
                  <a:cubicBezTo>
                    <a:pt x="44" y="422"/>
                    <a:pt x="44" y="422"/>
                    <a:pt x="44" y="422"/>
                  </a:cubicBezTo>
                  <a:cubicBezTo>
                    <a:pt x="33" y="433"/>
                    <a:pt x="10" y="452"/>
                    <a:pt x="3" y="465"/>
                  </a:cubicBezTo>
                  <a:cubicBezTo>
                    <a:pt x="3" y="465"/>
                    <a:pt x="3" y="465"/>
                    <a:pt x="3" y="465"/>
                  </a:cubicBezTo>
                  <a:lnTo>
                    <a:pt x="0" y="504"/>
                  </a:lnTo>
                  <a:close/>
                </a:path>
              </a:pathLst>
            </a:custGeom>
            <a:solidFill>
              <a:srgbClr val="00B0F0"/>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97" name="Freeform 6"/>
            <p:cNvSpPr>
              <a:spLocks/>
            </p:cNvSpPr>
            <p:nvPr/>
          </p:nvSpPr>
          <p:spPr bwMode="auto">
            <a:xfrm>
              <a:off x="3597275" y="4287838"/>
              <a:ext cx="4991101" cy="1792287"/>
            </a:xfrm>
            <a:custGeom>
              <a:avLst/>
              <a:gdLst>
                <a:gd name="T0" fmla="*/ 1202 w 1800"/>
                <a:gd name="T1" fmla="*/ 0 h 645"/>
                <a:gd name="T2" fmla="*/ 570 w 1800"/>
                <a:gd name="T3" fmla="*/ 0 h 645"/>
                <a:gd name="T4" fmla="*/ 491 w 1800"/>
                <a:gd name="T5" fmla="*/ 30 h 645"/>
                <a:gd name="T6" fmla="*/ 34 w 1800"/>
                <a:gd name="T7" fmla="*/ 578 h 645"/>
                <a:gd name="T8" fmla="*/ 126 w 1800"/>
                <a:gd name="T9" fmla="*/ 645 h 645"/>
                <a:gd name="T10" fmla="*/ 1712 w 1800"/>
                <a:gd name="T11" fmla="*/ 644 h 645"/>
                <a:gd name="T12" fmla="*/ 1757 w 1800"/>
                <a:gd name="T13" fmla="*/ 577 h 645"/>
                <a:gd name="T14" fmla="*/ 1295 w 1800"/>
                <a:gd name="T15" fmla="*/ 37 h 645"/>
                <a:gd name="T16" fmla="*/ 1202 w 1800"/>
                <a:gd name="T17"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 h="645">
                  <a:moveTo>
                    <a:pt x="1202" y="0"/>
                  </a:moveTo>
                  <a:cubicBezTo>
                    <a:pt x="570" y="0"/>
                    <a:pt x="570" y="0"/>
                    <a:pt x="570" y="0"/>
                  </a:cubicBezTo>
                  <a:cubicBezTo>
                    <a:pt x="525" y="0"/>
                    <a:pt x="509" y="8"/>
                    <a:pt x="491" y="30"/>
                  </a:cubicBezTo>
                  <a:cubicBezTo>
                    <a:pt x="34" y="578"/>
                    <a:pt x="34" y="578"/>
                    <a:pt x="34" y="578"/>
                  </a:cubicBezTo>
                  <a:cubicBezTo>
                    <a:pt x="4" y="614"/>
                    <a:pt x="0" y="645"/>
                    <a:pt x="126" y="645"/>
                  </a:cubicBezTo>
                  <a:cubicBezTo>
                    <a:pt x="1712" y="644"/>
                    <a:pt x="1712" y="644"/>
                    <a:pt x="1712" y="644"/>
                  </a:cubicBezTo>
                  <a:cubicBezTo>
                    <a:pt x="1800" y="644"/>
                    <a:pt x="1788" y="613"/>
                    <a:pt x="1757" y="577"/>
                  </a:cubicBezTo>
                  <a:cubicBezTo>
                    <a:pt x="1295" y="37"/>
                    <a:pt x="1295" y="37"/>
                    <a:pt x="1295" y="37"/>
                  </a:cubicBezTo>
                  <a:cubicBezTo>
                    <a:pt x="1276" y="15"/>
                    <a:pt x="1259" y="0"/>
                    <a:pt x="1202" y="0"/>
                  </a:cubicBezTo>
                  <a:close/>
                </a:path>
              </a:pathLst>
            </a:custGeom>
            <a:solidFill>
              <a:schemeClr val="tx1">
                <a:lumMod val="50000"/>
                <a:lumOff val="50000"/>
              </a:schemeClr>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98" name="Freeform 7"/>
            <p:cNvSpPr>
              <a:spLocks/>
            </p:cNvSpPr>
            <p:nvPr/>
          </p:nvSpPr>
          <p:spPr bwMode="auto">
            <a:xfrm>
              <a:off x="3910013" y="4381500"/>
              <a:ext cx="4352925" cy="1535112"/>
            </a:xfrm>
            <a:custGeom>
              <a:avLst/>
              <a:gdLst>
                <a:gd name="T0" fmla="*/ 0 w 2742"/>
                <a:gd name="T1" fmla="*/ 967 h 967"/>
                <a:gd name="T2" fmla="*/ 2742 w 2742"/>
                <a:gd name="T3" fmla="*/ 963 h 967"/>
                <a:gd name="T4" fmla="*/ 1998 w 2742"/>
                <a:gd name="T5" fmla="*/ 0 h 967"/>
                <a:gd name="T6" fmla="*/ 728 w 2742"/>
                <a:gd name="T7" fmla="*/ 2 h 967"/>
                <a:gd name="T8" fmla="*/ 0 w 2742"/>
                <a:gd name="T9" fmla="*/ 967 h 967"/>
              </a:gdLst>
              <a:ahLst/>
              <a:cxnLst>
                <a:cxn ang="0">
                  <a:pos x="T0" y="T1"/>
                </a:cxn>
                <a:cxn ang="0">
                  <a:pos x="T2" y="T3"/>
                </a:cxn>
                <a:cxn ang="0">
                  <a:pos x="T4" y="T5"/>
                </a:cxn>
                <a:cxn ang="0">
                  <a:pos x="T6" y="T7"/>
                </a:cxn>
                <a:cxn ang="0">
                  <a:pos x="T8" y="T9"/>
                </a:cxn>
              </a:cxnLst>
              <a:rect l="0" t="0" r="r" b="b"/>
              <a:pathLst>
                <a:path w="2742" h="967">
                  <a:moveTo>
                    <a:pt x="0" y="967"/>
                  </a:moveTo>
                  <a:lnTo>
                    <a:pt x="2742" y="963"/>
                  </a:lnTo>
                  <a:lnTo>
                    <a:pt x="1998" y="0"/>
                  </a:lnTo>
                  <a:lnTo>
                    <a:pt x="728" y="2"/>
                  </a:lnTo>
                  <a:lnTo>
                    <a:pt x="0" y="967"/>
                  </a:lnTo>
                  <a:close/>
                </a:path>
              </a:pathLst>
            </a:custGeom>
            <a:solidFill>
              <a:srgbClr val="00B0F0"/>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99" name="Freeform 8"/>
            <p:cNvSpPr>
              <a:spLocks/>
            </p:cNvSpPr>
            <p:nvPr/>
          </p:nvSpPr>
          <p:spPr bwMode="auto">
            <a:xfrm>
              <a:off x="5684838" y="4321175"/>
              <a:ext cx="757238" cy="26987"/>
            </a:xfrm>
            <a:custGeom>
              <a:avLst/>
              <a:gdLst>
                <a:gd name="T0" fmla="*/ 259 w 273"/>
                <a:gd name="T1" fmla="*/ 0 h 10"/>
                <a:gd name="T2" fmla="*/ 136 w 273"/>
                <a:gd name="T3" fmla="*/ 1 h 10"/>
                <a:gd name="T4" fmla="*/ 14 w 273"/>
                <a:gd name="T5" fmla="*/ 1 h 10"/>
                <a:gd name="T6" fmla="*/ 0 w 273"/>
                <a:gd name="T7" fmla="*/ 6 h 10"/>
                <a:gd name="T8" fmla="*/ 0 w 273"/>
                <a:gd name="T9" fmla="*/ 6 h 10"/>
                <a:gd name="T10" fmla="*/ 11 w 273"/>
                <a:gd name="T11" fmla="*/ 10 h 10"/>
                <a:gd name="T12" fmla="*/ 136 w 273"/>
                <a:gd name="T13" fmla="*/ 10 h 10"/>
                <a:gd name="T14" fmla="*/ 261 w 273"/>
                <a:gd name="T15" fmla="*/ 10 h 10"/>
                <a:gd name="T16" fmla="*/ 272 w 273"/>
                <a:gd name="T17" fmla="*/ 5 h 10"/>
                <a:gd name="T18" fmla="*/ 272 w 273"/>
                <a:gd name="T19" fmla="*/ 5 h 10"/>
                <a:gd name="T20" fmla="*/ 259 w 273"/>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10">
                  <a:moveTo>
                    <a:pt x="259" y="0"/>
                  </a:moveTo>
                  <a:cubicBezTo>
                    <a:pt x="218" y="0"/>
                    <a:pt x="177" y="1"/>
                    <a:pt x="136" y="1"/>
                  </a:cubicBezTo>
                  <a:cubicBezTo>
                    <a:pt x="95" y="1"/>
                    <a:pt x="54" y="1"/>
                    <a:pt x="14" y="1"/>
                  </a:cubicBezTo>
                  <a:cubicBezTo>
                    <a:pt x="7" y="1"/>
                    <a:pt x="1" y="3"/>
                    <a:pt x="0" y="6"/>
                  </a:cubicBezTo>
                  <a:cubicBezTo>
                    <a:pt x="0" y="6"/>
                    <a:pt x="0" y="6"/>
                    <a:pt x="0" y="6"/>
                  </a:cubicBezTo>
                  <a:cubicBezTo>
                    <a:pt x="0" y="8"/>
                    <a:pt x="4" y="10"/>
                    <a:pt x="11" y="10"/>
                  </a:cubicBezTo>
                  <a:cubicBezTo>
                    <a:pt x="53" y="10"/>
                    <a:pt x="95" y="10"/>
                    <a:pt x="136" y="10"/>
                  </a:cubicBezTo>
                  <a:cubicBezTo>
                    <a:pt x="178" y="10"/>
                    <a:pt x="219" y="10"/>
                    <a:pt x="261" y="10"/>
                  </a:cubicBezTo>
                  <a:cubicBezTo>
                    <a:pt x="268" y="10"/>
                    <a:pt x="273" y="8"/>
                    <a:pt x="272" y="5"/>
                  </a:cubicBezTo>
                  <a:cubicBezTo>
                    <a:pt x="272" y="5"/>
                    <a:pt x="272" y="5"/>
                    <a:pt x="272" y="5"/>
                  </a:cubicBezTo>
                  <a:cubicBezTo>
                    <a:pt x="272" y="3"/>
                    <a:pt x="265" y="0"/>
                    <a:pt x="2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0" name="Freeform 9"/>
            <p:cNvSpPr>
              <a:spLocks noEditPoints="1"/>
            </p:cNvSpPr>
            <p:nvPr/>
          </p:nvSpPr>
          <p:spPr bwMode="auto">
            <a:xfrm>
              <a:off x="5830888" y="5949950"/>
              <a:ext cx="504825" cy="92075"/>
            </a:xfrm>
            <a:custGeom>
              <a:avLst/>
              <a:gdLst>
                <a:gd name="T0" fmla="*/ 91 w 182"/>
                <a:gd name="T1" fmla="*/ 6 h 33"/>
                <a:gd name="T2" fmla="*/ 119 w 182"/>
                <a:gd name="T3" fmla="*/ 17 h 33"/>
                <a:gd name="T4" fmla="*/ 119 w 182"/>
                <a:gd name="T5" fmla="*/ 29 h 33"/>
                <a:gd name="T6" fmla="*/ 99 w 182"/>
                <a:gd name="T7" fmla="*/ 29 h 33"/>
                <a:gd name="T8" fmla="*/ 99 w 182"/>
                <a:gd name="T9" fmla="*/ 24 h 33"/>
                <a:gd name="T10" fmla="*/ 90 w 182"/>
                <a:gd name="T11" fmla="*/ 21 h 33"/>
                <a:gd name="T12" fmla="*/ 90 w 182"/>
                <a:gd name="T13" fmla="*/ 21 h 33"/>
                <a:gd name="T14" fmla="*/ 90 w 182"/>
                <a:gd name="T15" fmla="*/ 33 h 33"/>
                <a:gd name="T16" fmla="*/ 91 w 182"/>
                <a:gd name="T17" fmla="*/ 33 h 33"/>
                <a:gd name="T18" fmla="*/ 181 w 182"/>
                <a:gd name="T19" fmla="*/ 16 h 33"/>
                <a:gd name="T20" fmla="*/ 90 w 182"/>
                <a:gd name="T21" fmla="*/ 0 h 33"/>
                <a:gd name="T22" fmla="*/ 90 w 182"/>
                <a:gd name="T23" fmla="*/ 2 h 33"/>
                <a:gd name="T24" fmla="*/ 92 w 182"/>
                <a:gd name="T25" fmla="*/ 2 h 33"/>
                <a:gd name="T26" fmla="*/ 130 w 182"/>
                <a:gd name="T27" fmla="*/ 17 h 33"/>
                <a:gd name="T28" fmla="*/ 126 w 182"/>
                <a:gd name="T29" fmla="*/ 18 h 33"/>
                <a:gd name="T30" fmla="*/ 91 w 182"/>
                <a:gd name="T31" fmla="*/ 5 h 33"/>
                <a:gd name="T32" fmla="*/ 90 w 182"/>
                <a:gd name="T33" fmla="*/ 5 h 33"/>
                <a:gd name="T34" fmla="*/ 90 w 182"/>
                <a:gd name="T35" fmla="*/ 7 h 33"/>
                <a:gd name="T36" fmla="*/ 91 w 182"/>
                <a:gd name="T37" fmla="*/ 6 h 33"/>
                <a:gd name="T38" fmla="*/ 90 w 182"/>
                <a:gd name="T39" fmla="*/ 21 h 33"/>
                <a:gd name="T40" fmla="*/ 82 w 182"/>
                <a:gd name="T41" fmla="*/ 24 h 33"/>
                <a:gd name="T42" fmla="*/ 81 w 182"/>
                <a:gd name="T43" fmla="*/ 29 h 33"/>
                <a:gd name="T44" fmla="*/ 61 w 182"/>
                <a:gd name="T45" fmla="*/ 29 h 33"/>
                <a:gd name="T46" fmla="*/ 62 w 182"/>
                <a:gd name="T47" fmla="*/ 17 h 33"/>
                <a:gd name="T48" fmla="*/ 90 w 182"/>
                <a:gd name="T49" fmla="*/ 7 h 33"/>
                <a:gd name="T50" fmla="*/ 90 w 182"/>
                <a:gd name="T51" fmla="*/ 5 h 33"/>
                <a:gd name="T52" fmla="*/ 55 w 182"/>
                <a:gd name="T53" fmla="*/ 18 h 33"/>
                <a:gd name="T54" fmla="*/ 51 w 182"/>
                <a:gd name="T55" fmla="*/ 17 h 33"/>
                <a:gd name="T56" fmla="*/ 68 w 182"/>
                <a:gd name="T57" fmla="*/ 10 h 33"/>
                <a:gd name="T58" fmla="*/ 69 w 182"/>
                <a:gd name="T59" fmla="*/ 3 h 33"/>
                <a:gd name="T60" fmla="*/ 77 w 182"/>
                <a:gd name="T61" fmla="*/ 3 h 33"/>
                <a:gd name="T62" fmla="*/ 77 w 182"/>
                <a:gd name="T63" fmla="*/ 7 h 33"/>
                <a:gd name="T64" fmla="*/ 90 w 182"/>
                <a:gd name="T65" fmla="*/ 2 h 33"/>
                <a:gd name="T66" fmla="*/ 90 w 182"/>
                <a:gd name="T67" fmla="*/ 0 h 33"/>
                <a:gd name="T68" fmla="*/ 90 w 182"/>
                <a:gd name="T69" fmla="*/ 0 h 33"/>
                <a:gd name="T70" fmla="*/ 1 w 182"/>
                <a:gd name="T71" fmla="*/ 16 h 33"/>
                <a:gd name="T72" fmla="*/ 90 w 182"/>
                <a:gd name="T73" fmla="*/ 33 h 33"/>
                <a:gd name="T74" fmla="*/ 90 w 182"/>
                <a:gd name="T7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2" h="33">
                  <a:moveTo>
                    <a:pt x="91" y="6"/>
                  </a:moveTo>
                  <a:cubicBezTo>
                    <a:pt x="119" y="17"/>
                    <a:pt x="119" y="17"/>
                    <a:pt x="119" y="17"/>
                  </a:cubicBezTo>
                  <a:cubicBezTo>
                    <a:pt x="119" y="29"/>
                    <a:pt x="119" y="29"/>
                    <a:pt x="119" y="29"/>
                  </a:cubicBezTo>
                  <a:cubicBezTo>
                    <a:pt x="99" y="29"/>
                    <a:pt x="99" y="29"/>
                    <a:pt x="99" y="29"/>
                  </a:cubicBezTo>
                  <a:cubicBezTo>
                    <a:pt x="99" y="24"/>
                    <a:pt x="99" y="24"/>
                    <a:pt x="99" y="24"/>
                  </a:cubicBezTo>
                  <a:cubicBezTo>
                    <a:pt x="99" y="22"/>
                    <a:pt x="95" y="21"/>
                    <a:pt x="90" y="21"/>
                  </a:cubicBezTo>
                  <a:cubicBezTo>
                    <a:pt x="90" y="21"/>
                    <a:pt x="90" y="21"/>
                    <a:pt x="90" y="21"/>
                  </a:cubicBezTo>
                  <a:cubicBezTo>
                    <a:pt x="90" y="33"/>
                    <a:pt x="90" y="33"/>
                    <a:pt x="90" y="33"/>
                  </a:cubicBezTo>
                  <a:cubicBezTo>
                    <a:pt x="91" y="33"/>
                    <a:pt x="91" y="33"/>
                    <a:pt x="91" y="33"/>
                  </a:cubicBezTo>
                  <a:cubicBezTo>
                    <a:pt x="142" y="33"/>
                    <a:pt x="182" y="25"/>
                    <a:pt x="181" y="16"/>
                  </a:cubicBezTo>
                  <a:cubicBezTo>
                    <a:pt x="180" y="7"/>
                    <a:pt x="139" y="0"/>
                    <a:pt x="90" y="0"/>
                  </a:cubicBezTo>
                  <a:cubicBezTo>
                    <a:pt x="90" y="2"/>
                    <a:pt x="90" y="2"/>
                    <a:pt x="90" y="2"/>
                  </a:cubicBezTo>
                  <a:cubicBezTo>
                    <a:pt x="92" y="2"/>
                    <a:pt x="92" y="2"/>
                    <a:pt x="92" y="2"/>
                  </a:cubicBezTo>
                  <a:cubicBezTo>
                    <a:pt x="130" y="17"/>
                    <a:pt x="130" y="17"/>
                    <a:pt x="130" y="17"/>
                  </a:cubicBezTo>
                  <a:cubicBezTo>
                    <a:pt x="126" y="18"/>
                    <a:pt x="126" y="18"/>
                    <a:pt x="126" y="18"/>
                  </a:cubicBezTo>
                  <a:cubicBezTo>
                    <a:pt x="91" y="5"/>
                    <a:pt x="91" y="5"/>
                    <a:pt x="91" y="5"/>
                  </a:cubicBezTo>
                  <a:cubicBezTo>
                    <a:pt x="90" y="5"/>
                    <a:pt x="90" y="5"/>
                    <a:pt x="90" y="5"/>
                  </a:cubicBezTo>
                  <a:cubicBezTo>
                    <a:pt x="90" y="7"/>
                    <a:pt x="90" y="7"/>
                    <a:pt x="90" y="7"/>
                  </a:cubicBezTo>
                  <a:lnTo>
                    <a:pt x="91" y="6"/>
                  </a:lnTo>
                  <a:close/>
                  <a:moveTo>
                    <a:pt x="90" y="21"/>
                  </a:moveTo>
                  <a:cubicBezTo>
                    <a:pt x="86" y="21"/>
                    <a:pt x="82" y="22"/>
                    <a:pt x="82" y="24"/>
                  </a:cubicBezTo>
                  <a:cubicBezTo>
                    <a:pt x="81" y="29"/>
                    <a:pt x="81" y="29"/>
                    <a:pt x="81" y="29"/>
                  </a:cubicBezTo>
                  <a:cubicBezTo>
                    <a:pt x="61" y="29"/>
                    <a:pt x="61" y="29"/>
                    <a:pt x="61" y="29"/>
                  </a:cubicBezTo>
                  <a:cubicBezTo>
                    <a:pt x="62" y="17"/>
                    <a:pt x="62" y="17"/>
                    <a:pt x="62" y="17"/>
                  </a:cubicBezTo>
                  <a:cubicBezTo>
                    <a:pt x="90" y="7"/>
                    <a:pt x="90" y="7"/>
                    <a:pt x="90" y="7"/>
                  </a:cubicBezTo>
                  <a:cubicBezTo>
                    <a:pt x="90" y="5"/>
                    <a:pt x="90" y="5"/>
                    <a:pt x="90" y="5"/>
                  </a:cubicBezTo>
                  <a:cubicBezTo>
                    <a:pt x="55" y="18"/>
                    <a:pt x="55" y="18"/>
                    <a:pt x="55" y="18"/>
                  </a:cubicBezTo>
                  <a:cubicBezTo>
                    <a:pt x="51" y="17"/>
                    <a:pt x="51" y="17"/>
                    <a:pt x="51" y="17"/>
                  </a:cubicBezTo>
                  <a:cubicBezTo>
                    <a:pt x="68" y="10"/>
                    <a:pt x="68" y="10"/>
                    <a:pt x="68" y="10"/>
                  </a:cubicBezTo>
                  <a:cubicBezTo>
                    <a:pt x="69" y="3"/>
                    <a:pt x="69" y="3"/>
                    <a:pt x="69" y="3"/>
                  </a:cubicBezTo>
                  <a:cubicBezTo>
                    <a:pt x="77" y="3"/>
                    <a:pt x="77" y="3"/>
                    <a:pt x="77" y="3"/>
                  </a:cubicBezTo>
                  <a:cubicBezTo>
                    <a:pt x="77" y="7"/>
                    <a:pt x="77" y="7"/>
                    <a:pt x="77" y="7"/>
                  </a:cubicBezTo>
                  <a:cubicBezTo>
                    <a:pt x="90" y="2"/>
                    <a:pt x="90" y="2"/>
                    <a:pt x="90" y="2"/>
                  </a:cubicBezTo>
                  <a:cubicBezTo>
                    <a:pt x="90" y="0"/>
                    <a:pt x="90" y="0"/>
                    <a:pt x="90" y="0"/>
                  </a:cubicBezTo>
                  <a:cubicBezTo>
                    <a:pt x="90" y="0"/>
                    <a:pt x="90" y="0"/>
                    <a:pt x="90" y="0"/>
                  </a:cubicBezTo>
                  <a:cubicBezTo>
                    <a:pt x="41" y="0"/>
                    <a:pt x="1" y="7"/>
                    <a:pt x="1" y="16"/>
                  </a:cubicBezTo>
                  <a:cubicBezTo>
                    <a:pt x="0" y="25"/>
                    <a:pt x="40" y="33"/>
                    <a:pt x="90" y="33"/>
                  </a:cubicBezTo>
                  <a:lnTo>
                    <a:pt x="90" y="21"/>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6" name="组合 5"/>
          <p:cNvGrpSpPr>
            <a:grpSpLocks/>
          </p:cNvGrpSpPr>
          <p:nvPr/>
        </p:nvGrpSpPr>
        <p:grpSpPr bwMode="auto">
          <a:xfrm>
            <a:off x="-457200" y="-962025"/>
            <a:ext cx="5880100" cy="5326063"/>
            <a:chOff x="-456870" y="-961772"/>
            <a:chExt cx="5879001" cy="5326299"/>
          </a:xfrm>
        </p:grpSpPr>
        <p:pic>
          <p:nvPicPr>
            <p:cNvPr id="10255" name="Red Hot Chili Peppers-Snow(Hey Oh)">
              <a:hlinkClick r:id="" action="ppaction://media"/>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2531" y="-961772"/>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2" name="Freeform 18"/>
            <p:cNvSpPr>
              <a:spLocks noEditPoints="1"/>
            </p:cNvSpPr>
            <p:nvPr/>
          </p:nvSpPr>
          <p:spPr bwMode="auto">
            <a:xfrm>
              <a:off x="3047675" y="2213369"/>
              <a:ext cx="303156" cy="288938"/>
            </a:xfrm>
            <a:custGeom>
              <a:avLst/>
              <a:gdLst>
                <a:gd name="T0" fmla="*/ 145 w 164"/>
                <a:gd name="T1" fmla="*/ 34 h 156"/>
                <a:gd name="T2" fmla="*/ 147 w 164"/>
                <a:gd name="T3" fmla="*/ 100 h 156"/>
                <a:gd name="T4" fmla="*/ 144 w 164"/>
                <a:gd name="T5" fmla="*/ 103 h 156"/>
                <a:gd name="T6" fmla="*/ 135 w 164"/>
                <a:gd name="T7" fmla="*/ 101 h 156"/>
                <a:gd name="T8" fmla="*/ 117 w 164"/>
                <a:gd name="T9" fmla="*/ 108 h 156"/>
                <a:gd name="T10" fmla="*/ 117 w 164"/>
                <a:gd name="T11" fmla="*/ 143 h 156"/>
                <a:gd name="T12" fmla="*/ 135 w 164"/>
                <a:gd name="T13" fmla="*/ 151 h 156"/>
                <a:gd name="T14" fmla="*/ 160 w 164"/>
                <a:gd name="T15" fmla="*/ 126 h 156"/>
                <a:gd name="T16" fmla="*/ 160 w 164"/>
                <a:gd name="T17" fmla="*/ 37 h 156"/>
                <a:gd name="T18" fmla="*/ 145 w 164"/>
                <a:gd name="T19" fmla="*/ 5 h 156"/>
                <a:gd name="T20" fmla="*/ 82 w 164"/>
                <a:gd name="T21" fmla="*/ 0 h 156"/>
                <a:gd name="T22" fmla="*/ 162 w 164"/>
                <a:gd name="T23" fmla="*/ 0 h 156"/>
                <a:gd name="T24" fmla="*/ 164 w 164"/>
                <a:gd name="T25" fmla="*/ 37 h 156"/>
                <a:gd name="T26" fmla="*/ 164 w 164"/>
                <a:gd name="T27" fmla="*/ 126 h 156"/>
                <a:gd name="T28" fmla="*/ 156 w 164"/>
                <a:gd name="T29" fmla="*/ 147 h 156"/>
                <a:gd name="T30" fmla="*/ 114 w 164"/>
                <a:gd name="T31" fmla="*/ 147 h 156"/>
                <a:gd name="T32" fmla="*/ 105 w 164"/>
                <a:gd name="T33" fmla="*/ 126 h 156"/>
                <a:gd name="T34" fmla="*/ 114 w 164"/>
                <a:gd name="T35" fmla="*/ 105 h 156"/>
                <a:gd name="T36" fmla="*/ 114 w 164"/>
                <a:gd name="T37" fmla="*/ 105 h 156"/>
                <a:gd name="T38" fmla="*/ 140 w 164"/>
                <a:gd name="T39" fmla="*/ 97 h 156"/>
                <a:gd name="T40" fmla="*/ 142 w 164"/>
                <a:gd name="T41" fmla="*/ 39 h 156"/>
                <a:gd name="T42" fmla="*/ 82 w 164"/>
                <a:gd name="T43" fmla="*/ 34 h 156"/>
                <a:gd name="T44" fmla="*/ 47 w 164"/>
                <a:gd name="T45" fmla="*/ 144 h 156"/>
                <a:gd name="T46" fmla="*/ 54 w 164"/>
                <a:gd name="T47" fmla="*/ 126 h 156"/>
                <a:gd name="T48" fmla="*/ 54 w 164"/>
                <a:gd name="T49" fmla="*/ 37 h 156"/>
                <a:gd name="T50" fmla="*/ 82 w 164"/>
                <a:gd name="T51" fmla="*/ 34 h 156"/>
                <a:gd name="T52" fmla="*/ 59 w 164"/>
                <a:gd name="T53" fmla="*/ 39 h 156"/>
                <a:gd name="T54" fmla="*/ 59 w 164"/>
                <a:gd name="T55" fmla="*/ 126 h 156"/>
                <a:gd name="T56" fmla="*/ 50 w 164"/>
                <a:gd name="T57" fmla="*/ 147 h 156"/>
                <a:gd name="T58" fmla="*/ 29 w 164"/>
                <a:gd name="T59" fmla="*/ 156 h 156"/>
                <a:gd name="T60" fmla="*/ 0 w 164"/>
                <a:gd name="T61" fmla="*/ 126 h 156"/>
                <a:gd name="T62" fmla="*/ 29 w 164"/>
                <a:gd name="T63" fmla="*/ 96 h 156"/>
                <a:gd name="T64" fmla="*/ 37 w 164"/>
                <a:gd name="T65" fmla="*/ 97 h 156"/>
                <a:gd name="T66" fmla="*/ 37 w 164"/>
                <a:gd name="T67" fmla="*/ 2 h 156"/>
                <a:gd name="T68" fmla="*/ 57 w 164"/>
                <a:gd name="T69" fmla="*/ 0 h 156"/>
                <a:gd name="T70" fmla="*/ 82 w 164"/>
                <a:gd name="T71" fmla="*/ 5 h 156"/>
                <a:gd name="T72" fmla="*/ 42 w 164"/>
                <a:gd name="T73" fmla="*/ 5 h 156"/>
                <a:gd name="T74" fmla="*/ 42 w 164"/>
                <a:gd name="T75" fmla="*/ 100 h 156"/>
                <a:gd name="T76" fmla="*/ 39 w 164"/>
                <a:gd name="T77" fmla="*/ 103 h 156"/>
                <a:gd name="T78" fmla="*/ 29 w 164"/>
                <a:gd name="T79" fmla="*/ 101 h 156"/>
                <a:gd name="T80" fmla="*/ 4 w 164"/>
                <a:gd name="T81" fmla="*/ 126 h 156"/>
                <a:gd name="T82" fmla="*/ 29 w 164"/>
                <a:gd name="T83" fmla="*/ 15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156">
                  <a:moveTo>
                    <a:pt x="82" y="34"/>
                  </a:moveTo>
                  <a:cubicBezTo>
                    <a:pt x="145" y="34"/>
                    <a:pt x="145" y="34"/>
                    <a:pt x="145" y="34"/>
                  </a:cubicBezTo>
                  <a:cubicBezTo>
                    <a:pt x="146" y="34"/>
                    <a:pt x="147" y="36"/>
                    <a:pt x="147" y="37"/>
                  </a:cubicBezTo>
                  <a:cubicBezTo>
                    <a:pt x="147" y="100"/>
                    <a:pt x="147" y="100"/>
                    <a:pt x="147" y="100"/>
                  </a:cubicBezTo>
                  <a:cubicBezTo>
                    <a:pt x="147" y="102"/>
                    <a:pt x="146" y="103"/>
                    <a:pt x="145" y="103"/>
                  </a:cubicBezTo>
                  <a:cubicBezTo>
                    <a:pt x="144" y="103"/>
                    <a:pt x="144" y="103"/>
                    <a:pt x="144" y="103"/>
                  </a:cubicBezTo>
                  <a:cubicBezTo>
                    <a:pt x="142" y="102"/>
                    <a:pt x="141" y="102"/>
                    <a:pt x="139" y="101"/>
                  </a:cubicBezTo>
                  <a:cubicBezTo>
                    <a:pt x="138" y="101"/>
                    <a:pt x="136" y="101"/>
                    <a:pt x="135" y="101"/>
                  </a:cubicBezTo>
                  <a:cubicBezTo>
                    <a:pt x="128" y="101"/>
                    <a:pt x="121" y="104"/>
                    <a:pt x="117" y="108"/>
                  </a:cubicBezTo>
                  <a:cubicBezTo>
                    <a:pt x="117" y="108"/>
                    <a:pt x="117" y="108"/>
                    <a:pt x="117" y="108"/>
                  </a:cubicBezTo>
                  <a:cubicBezTo>
                    <a:pt x="112" y="113"/>
                    <a:pt x="110" y="119"/>
                    <a:pt x="110" y="126"/>
                  </a:cubicBezTo>
                  <a:cubicBezTo>
                    <a:pt x="110" y="133"/>
                    <a:pt x="112" y="139"/>
                    <a:pt x="117" y="143"/>
                  </a:cubicBezTo>
                  <a:cubicBezTo>
                    <a:pt x="117" y="144"/>
                    <a:pt x="117" y="144"/>
                    <a:pt x="117" y="144"/>
                  </a:cubicBezTo>
                  <a:cubicBezTo>
                    <a:pt x="122" y="148"/>
                    <a:pt x="128" y="151"/>
                    <a:pt x="135" y="151"/>
                  </a:cubicBezTo>
                  <a:cubicBezTo>
                    <a:pt x="142" y="151"/>
                    <a:pt x="148" y="148"/>
                    <a:pt x="152" y="143"/>
                  </a:cubicBezTo>
                  <a:cubicBezTo>
                    <a:pt x="157" y="139"/>
                    <a:pt x="160" y="133"/>
                    <a:pt x="160" y="126"/>
                  </a:cubicBezTo>
                  <a:cubicBezTo>
                    <a:pt x="160" y="126"/>
                    <a:pt x="160" y="126"/>
                    <a:pt x="160" y="126"/>
                  </a:cubicBezTo>
                  <a:cubicBezTo>
                    <a:pt x="160" y="37"/>
                    <a:pt x="160" y="37"/>
                    <a:pt x="160" y="37"/>
                  </a:cubicBezTo>
                  <a:cubicBezTo>
                    <a:pt x="160" y="5"/>
                    <a:pt x="160" y="5"/>
                    <a:pt x="160" y="5"/>
                  </a:cubicBezTo>
                  <a:cubicBezTo>
                    <a:pt x="145" y="5"/>
                    <a:pt x="145" y="5"/>
                    <a:pt x="145" y="5"/>
                  </a:cubicBezTo>
                  <a:cubicBezTo>
                    <a:pt x="82" y="5"/>
                    <a:pt x="82" y="5"/>
                    <a:pt x="82" y="5"/>
                  </a:cubicBezTo>
                  <a:cubicBezTo>
                    <a:pt x="82" y="0"/>
                    <a:pt x="82" y="0"/>
                    <a:pt x="82" y="0"/>
                  </a:cubicBezTo>
                  <a:cubicBezTo>
                    <a:pt x="145" y="0"/>
                    <a:pt x="145" y="0"/>
                    <a:pt x="145" y="0"/>
                  </a:cubicBezTo>
                  <a:cubicBezTo>
                    <a:pt x="162" y="0"/>
                    <a:pt x="162" y="0"/>
                    <a:pt x="162" y="0"/>
                  </a:cubicBezTo>
                  <a:cubicBezTo>
                    <a:pt x="163" y="0"/>
                    <a:pt x="164" y="1"/>
                    <a:pt x="164" y="2"/>
                  </a:cubicBezTo>
                  <a:cubicBezTo>
                    <a:pt x="164" y="37"/>
                    <a:pt x="164" y="37"/>
                    <a:pt x="164" y="37"/>
                  </a:cubicBezTo>
                  <a:cubicBezTo>
                    <a:pt x="164" y="126"/>
                    <a:pt x="164" y="126"/>
                    <a:pt x="164" y="126"/>
                  </a:cubicBezTo>
                  <a:cubicBezTo>
                    <a:pt x="164" y="126"/>
                    <a:pt x="164" y="126"/>
                    <a:pt x="164" y="126"/>
                  </a:cubicBezTo>
                  <a:cubicBezTo>
                    <a:pt x="164" y="126"/>
                    <a:pt x="164" y="126"/>
                    <a:pt x="164" y="126"/>
                  </a:cubicBezTo>
                  <a:cubicBezTo>
                    <a:pt x="164" y="134"/>
                    <a:pt x="161" y="141"/>
                    <a:pt x="156" y="147"/>
                  </a:cubicBezTo>
                  <a:cubicBezTo>
                    <a:pt x="150" y="152"/>
                    <a:pt x="143" y="156"/>
                    <a:pt x="135" y="156"/>
                  </a:cubicBezTo>
                  <a:cubicBezTo>
                    <a:pt x="126" y="156"/>
                    <a:pt x="119" y="152"/>
                    <a:pt x="114" y="147"/>
                  </a:cubicBezTo>
                  <a:cubicBezTo>
                    <a:pt x="114" y="147"/>
                    <a:pt x="114" y="147"/>
                    <a:pt x="114" y="147"/>
                  </a:cubicBezTo>
                  <a:cubicBezTo>
                    <a:pt x="108" y="141"/>
                    <a:pt x="105" y="134"/>
                    <a:pt x="105" y="126"/>
                  </a:cubicBezTo>
                  <a:cubicBezTo>
                    <a:pt x="105" y="118"/>
                    <a:pt x="108" y="110"/>
                    <a:pt x="114" y="105"/>
                  </a:cubicBezTo>
                  <a:cubicBezTo>
                    <a:pt x="114" y="105"/>
                    <a:pt x="114" y="105"/>
                    <a:pt x="114" y="105"/>
                  </a:cubicBezTo>
                  <a:cubicBezTo>
                    <a:pt x="114" y="105"/>
                    <a:pt x="114" y="105"/>
                    <a:pt x="114" y="105"/>
                  </a:cubicBezTo>
                  <a:cubicBezTo>
                    <a:pt x="114" y="105"/>
                    <a:pt x="114" y="105"/>
                    <a:pt x="114" y="105"/>
                  </a:cubicBezTo>
                  <a:cubicBezTo>
                    <a:pt x="119" y="99"/>
                    <a:pt x="126" y="96"/>
                    <a:pt x="135" y="96"/>
                  </a:cubicBezTo>
                  <a:cubicBezTo>
                    <a:pt x="137" y="96"/>
                    <a:pt x="138" y="96"/>
                    <a:pt x="140" y="97"/>
                  </a:cubicBezTo>
                  <a:cubicBezTo>
                    <a:pt x="141" y="97"/>
                    <a:pt x="142" y="97"/>
                    <a:pt x="142" y="97"/>
                  </a:cubicBezTo>
                  <a:cubicBezTo>
                    <a:pt x="142" y="39"/>
                    <a:pt x="142" y="39"/>
                    <a:pt x="142" y="39"/>
                  </a:cubicBezTo>
                  <a:cubicBezTo>
                    <a:pt x="82" y="39"/>
                    <a:pt x="82" y="39"/>
                    <a:pt x="82" y="39"/>
                  </a:cubicBezTo>
                  <a:lnTo>
                    <a:pt x="82" y="34"/>
                  </a:lnTo>
                  <a:close/>
                  <a:moveTo>
                    <a:pt x="29" y="151"/>
                  </a:moveTo>
                  <a:cubicBezTo>
                    <a:pt x="36" y="151"/>
                    <a:pt x="43" y="148"/>
                    <a:pt x="47" y="144"/>
                  </a:cubicBezTo>
                  <a:cubicBezTo>
                    <a:pt x="47" y="143"/>
                    <a:pt x="47" y="143"/>
                    <a:pt x="47" y="143"/>
                  </a:cubicBezTo>
                  <a:cubicBezTo>
                    <a:pt x="52" y="139"/>
                    <a:pt x="54" y="133"/>
                    <a:pt x="54" y="126"/>
                  </a:cubicBezTo>
                  <a:cubicBezTo>
                    <a:pt x="54" y="126"/>
                    <a:pt x="54" y="126"/>
                    <a:pt x="54" y="126"/>
                  </a:cubicBezTo>
                  <a:cubicBezTo>
                    <a:pt x="54" y="37"/>
                    <a:pt x="54" y="37"/>
                    <a:pt x="54" y="37"/>
                  </a:cubicBezTo>
                  <a:cubicBezTo>
                    <a:pt x="54" y="36"/>
                    <a:pt x="55" y="34"/>
                    <a:pt x="57" y="34"/>
                  </a:cubicBezTo>
                  <a:cubicBezTo>
                    <a:pt x="82" y="34"/>
                    <a:pt x="82" y="34"/>
                    <a:pt x="82" y="34"/>
                  </a:cubicBezTo>
                  <a:cubicBezTo>
                    <a:pt x="82" y="39"/>
                    <a:pt x="82" y="39"/>
                    <a:pt x="82" y="39"/>
                  </a:cubicBezTo>
                  <a:cubicBezTo>
                    <a:pt x="59" y="39"/>
                    <a:pt x="59" y="39"/>
                    <a:pt x="59" y="39"/>
                  </a:cubicBezTo>
                  <a:cubicBezTo>
                    <a:pt x="59" y="126"/>
                    <a:pt x="59" y="126"/>
                    <a:pt x="59" y="126"/>
                  </a:cubicBezTo>
                  <a:cubicBezTo>
                    <a:pt x="59" y="126"/>
                    <a:pt x="59" y="126"/>
                    <a:pt x="59" y="126"/>
                  </a:cubicBezTo>
                  <a:cubicBezTo>
                    <a:pt x="59" y="134"/>
                    <a:pt x="56" y="141"/>
                    <a:pt x="50" y="147"/>
                  </a:cubicBezTo>
                  <a:cubicBezTo>
                    <a:pt x="50" y="147"/>
                    <a:pt x="50" y="147"/>
                    <a:pt x="50" y="147"/>
                  </a:cubicBezTo>
                  <a:cubicBezTo>
                    <a:pt x="50" y="147"/>
                    <a:pt x="50" y="147"/>
                    <a:pt x="50" y="147"/>
                  </a:cubicBezTo>
                  <a:cubicBezTo>
                    <a:pt x="45" y="152"/>
                    <a:pt x="38" y="156"/>
                    <a:pt x="29" y="156"/>
                  </a:cubicBezTo>
                  <a:cubicBezTo>
                    <a:pt x="21" y="156"/>
                    <a:pt x="14" y="152"/>
                    <a:pt x="8" y="147"/>
                  </a:cubicBezTo>
                  <a:cubicBezTo>
                    <a:pt x="3" y="141"/>
                    <a:pt x="0" y="134"/>
                    <a:pt x="0" y="126"/>
                  </a:cubicBezTo>
                  <a:cubicBezTo>
                    <a:pt x="0" y="118"/>
                    <a:pt x="3" y="110"/>
                    <a:pt x="8" y="105"/>
                  </a:cubicBezTo>
                  <a:cubicBezTo>
                    <a:pt x="14" y="99"/>
                    <a:pt x="21" y="96"/>
                    <a:pt x="29" y="96"/>
                  </a:cubicBezTo>
                  <a:cubicBezTo>
                    <a:pt x="31" y="96"/>
                    <a:pt x="33" y="96"/>
                    <a:pt x="35" y="97"/>
                  </a:cubicBezTo>
                  <a:cubicBezTo>
                    <a:pt x="36" y="97"/>
                    <a:pt x="36" y="97"/>
                    <a:pt x="37" y="97"/>
                  </a:cubicBezTo>
                  <a:cubicBezTo>
                    <a:pt x="37" y="37"/>
                    <a:pt x="37" y="37"/>
                    <a:pt x="37" y="37"/>
                  </a:cubicBezTo>
                  <a:cubicBezTo>
                    <a:pt x="37" y="2"/>
                    <a:pt x="37" y="2"/>
                    <a:pt x="37" y="2"/>
                  </a:cubicBezTo>
                  <a:cubicBezTo>
                    <a:pt x="37" y="1"/>
                    <a:pt x="38" y="0"/>
                    <a:pt x="40" y="0"/>
                  </a:cubicBezTo>
                  <a:cubicBezTo>
                    <a:pt x="57" y="0"/>
                    <a:pt x="57" y="0"/>
                    <a:pt x="57" y="0"/>
                  </a:cubicBezTo>
                  <a:cubicBezTo>
                    <a:pt x="82" y="0"/>
                    <a:pt x="82" y="0"/>
                    <a:pt x="82" y="0"/>
                  </a:cubicBezTo>
                  <a:cubicBezTo>
                    <a:pt x="82" y="5"/>
                    <a:pt x="82" y="5"/>
                    <a:pt x="82" y="5"/>
                  </a:cubicBezTo>
                  <a:cubicBezTo>
                    <a:pt x="57" y="5"/>
                    <a:pt x="57" y="5"/>
                    <a:pt x="57" y="5"/>
                  </a:cubicBezTo>
                  <a:cubicBezTo>
                    <a:pt x="42" y="5"/>
                    <a:pt x="42" y="5"/>
                    <a:pt x="42" y="5"/>
                  </a:cubicBezTo>
                  <a:cubicBezTo>
                    <a:pt x="42" y="37"/>
                    <a:pt x="42" y="37"/>
                    <a:pt x="42" y="37"/>
                  </a:cubicBezTo>
                  <a:cubicBezTo>
                    <a:pt x="42" y="100"/>
                    <a:pt x="42" y="100"/>
                    <a:pt x="42" y="100"/>
                  </a:cubicBezTo>
                  <a:cubicBezTo>
                    <a:pt x="42" y="102"/>
                    <a:pt x="41" y="103"/>
                    <a:pt x="40" y="103"/>
                  </a:cubicBezTo>
                  <a:cubicBezTo>
                    <a:pt x="39" y="103"/>
                    <a:pt x="39" y="103"/>
                    <a:pt x="39" y="103"/>
                  </a:cubicBezTo>
                  <a:cubicBezTo>
                    <a:pt x="37" y="102"/>
                    <a:pt x="36" y="102"/>
                    <a:pt x="34" y="101"/>
                  </a:cubicBezTo>
                  <a:cubicBezTo>
                    <a:pt x="33" y="101"/>
                    <a:pt x="31" y="101"/>
                    <a:pt x="29" y="101"/>
                  </a:cubicBezTo>
                  <a:cubicBezTo>
                    <a:pt x="23" y="101"/>
                    <a:pt x="16" y="104"/>
                    <a:pt x="12" y="108"/>
                  </a:cubicBezTo>
                  <a:cubicBezTo>
                    <a:pt x="7" y="113"/>
                    <a:pt x="4" y="119"/>
                    <a:pt x="4" y="126"/>
                  </a:cubicBezTo>
                  <a:cubicBezTo>
                    <a:pt x="4" y="133"/>
                    <a:pt x="7" y="139"/>
                    <a:pt x="12" y="143"/>
                  </a:cubicBezTo>
                  <a:cubicBezTo>
                    <a:pt x="16" y="148"/>
                    <a:pt x="23" y="151"/>
                    <a:pt x="29" y="15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3" name="Freeform 20"/>
            <p:cNvSpPr>
              <a:spLocks noEditPoints="1"/>
            </p:cNvSpPr>
            <p:nvPr/>
          </p:nvSpPr>
          <p:spPr bwMode="auto">
            <a:xfrm>
              <a:off x="2204870" y="2410227"/>
              <a:ext cx="199988" cy="209559"/>
            </a:xfrm>
            <a:custGeom>
              <a:avLst/>
              <a:gdLst>
                <a:gd name="T0" fmla="*/ 54 w 108"/>
                <a:gd name="T1" fmla="*/ 108 h 114"/>
                <a:gd name="T2" fmla="*/ 54 w 108"/>
                <a:gd name="T3" fmla="*/ 108 h 114"/>
                <a:gd name="T4" fmla="*/ 100 w 108"/>
                <a:gd name="T5" fmla="*/ 50 h 114"/>
                <a:gd name="T6" fmla="*/ 87 w 108"/>
                <a:gd name="T7" fmla="*/ 50 h 114"/>
                <a:gd name="T8" fmla="*/ 85 w 108"/>
                <a:gd name="T9" fmla="*/ 48 h 114"/>
                <a:gd name="T10" fmla="*/ 85 w 108"/>
                <a:gd name="T11" fmla="*/ 4 h 114"/>
                <a:gd name="T12" fmla="*/ 54 w 108"/>
                <a:gd name="T13" fmla="*/ 4 h 114"/>
                <a:gd name="T14" fmla="*/ 54 w 108"/>
                <a:gd name="T15" fmla="*/ 0 h 114"/>
                <a:gd name="T16" fmla="*/ 87 w 108"/>
                <a:gd name="T17" fmla="*/ 0 h 114"/>
                <a:gd name="T18" fmla="*/ 90 w 108"/>
                <a:gd name="T19" fmla="*/ 2 h 114"/>
                <a:gd name="T20" fmla="*/ 90 w 108"/>
                <a:gd name="T21" fmla="*/ 45 h 114"/>
                <a:gd name="T22" fmla="*/ 105 w 108"/>
                <a:gd name="T23" fmla="*/ 45 h 114"/>
                <a:gd name="T24" fmla="*/ 105 w 108"/>
                <a:gd name="T25" fmla="*/ 45 h 114"/>
                <a:gd name="T26" fmla="*/ 107 w 108"/>
                <a:gd name="T27" fmla="*/ 46 h 114"/>
                <a:gd name="T28" fmla="*/ 107 w 108"/>
                <a:gd name="T29" fmla="*/ 49 h 114"/>
                <a:gd name="T30" fmla="*/ 56 w 108"/>
                <a:gd name="T31" fmla="*/ 113 h 114"/>
                <a:gd name="T32" fmla="*/ 55 w 108"/>
                <a:gd name="T33" fmla="*/ 113 h 114"/>
                <a:gd name="T34" fmla="*/ 54 w 108"/>
                <a:gd name="T35" fmla="*/ 114 h 114"/>
                <a:gd name="T36" fmla="*/ 54 w 108"/>
                <a:gd name="T37" fmla="*/ 108 h 114"/>
                <a:gd name="T38" fmla="*/ 20 w 108"/>
                <a:gd name="T39" fmla="*/ 50 h 114"/>
                <a:gd name="T40" fmla="*/ 8 w 108"/>
                <a:gd name="T41" fmla="*/ 50 h 114"/>
                <a:gd name="T42" fmla="*/ 54 w 108"/>
                <a:gd name="T43" fmla="*/ 108 h 114"/>
                <a:gd name="T44" fmla="*/ 54 w 108"/>
                <a:gd name="T45" fmla="*/ 114 h 114"/>
                <a:gd name="T46" fmla="*/ 52 w 108"/>
                <a:gd name="T47" fmla="*/ 113 h 114"/>
                <a:gd name="T48" fmla="*/ 1 w 108"/>
                <a:gd name="T49" fmla="*/ 50 h 114"/>
                <a:gd name="T50" fmla="*/ 0 w 108"/>
                <a:gd name="T51" fmla="*/ 48 h 114"/>
                <a:gd name="T52" fmla="*/ 3 w 108"/>
                <a:gd name="T53" fmla="*/ 45 h 114"/>
                <a:gd name="T54" fmla="*/ 18 w 108"/>
                <a:gd name="T55" fmla="*/ 45 h 114"/>
                <a:gd name="T56" fmla="*/ 18 w 108"/>
                <a:gd name="T57" fmla="*/ 2 h 114"/>
                <a:gd name="T58" fmla="*/ 20 w 108"/>
                <a:gd name="T59" fmla="*/ 0 h 114"/>
                <a:gd name="T60" fmla="*/ 54 w 108"/>
                <a:gd name="T61" fmla="*/ 0 h 114"/>
                <a:gd name="T62" fmla="*/ 54 w 108"/>
                <a:gd name="T63" fmla="*/ 4 h 114"/>
                <a:gd name="T64" fmla="*/ 23 w 108"/>
                <a:gd name="T65" fmla="*/ 4 h 114"/>
                <a:gd name="T66" fmla="*/ 23 w 108"/>
                <a:gd name="T67" fmla="*/ 48 h 114"/>
                <a:gd name="T68" fmla="*/ 20 w 108"/>
                <a:gd name="T69" fmla="*/ 5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114">
                  <a:moveTo>
                    <a:pt x="54" y="108"/>
                  </a:moveTo>
                  <a:cubicBezTo>
                    <a:pt x="54" y="108"/>
                    <a:pt x="54" y="108"/>
                    <a:pt x="54" y="108"/>
                  </a:cubicBezTo>
                  <a:cubicBezTo>
                    <a:pt x="100" y="50"/>
                    <a:pt x="100" y="50"/>
                    <a:pt x="100" y="50"/>
                  </a:cubicBezTo>
                  <a:cubicBezTo>
                    <a:pt x="87" y="50"/>
                    <a:pt x="87" y="50"/>
                    <a:pt x="87" y="50"/>
                  </a:cubicBezTo>
                  <a:cubicBezTo>
                    <a:pt x="86" y="50"/>
                    <a:pt x="85" y="49"/>
                    <a:pt x="85" y="48"/>
                  </a:cubicBezTo>
                  <a:cubicBezTo>
                    <a:pt x="85" y="4"/>
                    <a:pt x="85" y="4"/>
                    <a:pt x="85" y="4"/>
                  </a:cubicBezTo>
                  <a:cubicBezTo>
                    <a:pt x="54" y="4"/>
                    <a:pt x="54" y="4"/>
                    <a:pt x="54" y="4"/>
                  </a:cubicBezTo>
                  <a:cubicBezTo>
                    <a:pt x="54" y="0"/>
                    <a:pt x="54" y="0"/>
                    <a:pt x="54" y="0"/>
                  </a:cubicBezTo>
                  <a:cubicBezTo>
                    <a:pt x="87" y="0"/>
                    <a:pt x="87" y="0"/>
                    <a:pt x="87" y="0"/>
                  </a:cubicBezTo>
                  <a:cubicBezTo>
                    <a:pt x="89" y="0"/>
                    <a:pt x="90" y="1"/>
                    <a:pt x="90" y="2"/>
                  </a:cubicBezTo>
                  <a:cubicBezTo>
                    <a:pt x="90" y="45"/>
                    <a:pt x="90" y="45"/>
                    <a:pt x="90" y="45"/>
                  </a:cubicBezTo>
                  <a:cubicBezTo>
                    <a:pt x="105" y="45"/>
                    <a:pt x="105" y="45"/>
                    <a:pt x="105" y="45"/>
                  </a:cubicBezTo>
                  <a:cubicBezTo>
                    <a:pt x="105" y="45"/>
                    <a:pt x="105" y="45"/>
                    <a:pt x="105" y="45"/>
                  </a:cubicBezTo>
                  <a:cubicBezTo>
                    <a:pt x="106" y="45"/>
                    <a:pt x="106" y="46"/>
                    <a:pt x="107" y="46"/>
                  </a:cubicBezTo>
                  <a:cubicBezTo>
                    <a:pt x="108" y="47"/>
                    <a:pt x="108" y="48"/>
                    <a:pt x="107" y="49"/>
                  </a:cubicBezTo>
                  <a:cubicBezTo>
                    <a:pt x="56" y="113"/>
                    <a:pt x="56" y="113"/>
                    <a:pt x="56" y="113"/>
                  </a:cubicBezTo>
                  <a:cubicBezTo>
                    <a:pt x="56" y="113"/>
                    <a:pt x="55" y="113"/>
                    <a:pt x="55" y="113"/>
                  </a:cubicBezTo>
                  <a:cubicBezTo>
                    <a:pt x="55" y="114"/>
                    <a:pt x="54" y="114"/>
                    <a:pt x="54" y="114"/>
                  </a:cubicBezTo>
                  <a:lnTo>
                    <a:pt x="54" y="108"/>
                  </a:lnTo>
                  <a:close/>
                  <a:moveTo>
                    <a:pt x="20" y="50"/>
                  </a:moveTo>
                  <a:cubicBezTo>
                    <a:pt x="8" y="50"/>
                    <a:pt x="8" y="50"/>
                    <a:pt x="8" y="50"/>
                  </a:cubicBezTo>
                  <a:cubicBezTo>
                    <a:pt x="54" y="108"/>
                    <a:pt x="54" y="108"/>
                    <a:pt x="54" y="108"/>
                  </a:cubicBezTo>
                  <a:cubicBezTo>
                    <a:pt x="54" y="114"/>
                    <a:pt x="54" y="114"/>
                    <a:pt x="54" y="114"/>
                  </a:cubicBezTo>
                  <a:cubicBezTo>
                    <a:pt x="53" y="114"/>
                    <a:pt x="52" y="114"/>
                    <a:pt x="52" y="113"/>
                  </a:cubicBezTo>
                  <a:cubicBezTo>
                    <a:pt x="1" y="50"/>
                    <a:pt x="1" y="50"/>
                    <a:pt x="1" y="50"/>
                  </a:cubicBezTo>
                  <a:cubicBezTo>
                    <a:pt x="0" y="49"/>
                    <a:pt x="0" y="49"/>
                    <a:pt x="0" y="48"/>
                  </a:cubicBezTo>
                  <a:cubicBezTo>
                    <a:pt x="0" y="47"/>
                    <a:pt x="1" y="45"/>
                    <a:pt x="3" y="45"/>
                  </a:cubicBezTo>
                  <a:cubicBezTo>
                    <a:pt x="18" y="45"/>
                    <a:pt x="18" y="45"/>
                    <a:pt x="18" y="45"/>
                  </a:cubicBezTo>
                  <a:cubicBezTo>
                    <a:pt x="18" y="2"/>
                    <a:pt x="18" y="2"/>
                    <a:pt x="18" y="2"/>
                  </a:cubicBezTo>
                  <a:cubicBezTo>
                    <a:pt x="18" y="1"/>
                    <a:pt x="19" y="0"/>
                    <a:pt x="20" y="0"/>
                  </a:cubicBezTo>
                  <a:cubicBezTo>
                    <a:pt x="54" y="0"/>
                    <a:pt x="54" y="0"/>
                    <a:pt x="54" y="0"/>
                  </a:cubicBezTo>
                  <a:cubicBezTo>
                    <a:pt x="54" y="4"/>
                    <a:pt x="54" y="4"/>
                    <a:pt x="54" y="4"/>
                  </a:cubicBezTo>
                  <a:cubicBezTo>
                    <a:pt x="23" y="4"/>
                    <a:pt x="23" y="4"/>
                    <a:pt x="23" y="4"/>
                  </a:cubicBezTo>
                  <a:cubicBezTo>
                    <a:pt x="23" y="48"/>
                    <a:pt x="23" y="48"/>
                    <a:pt x="23" y="48"/>
                  </a:cubicBezTo>
                  <a:cubicBezTo>
                    <a:pt x="23" y="49"/>
                    <a:pt x="22" y="50"/>
                    <a:pt x="20" y="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4" name="Freeform 21"/>
            <p:cNvSpPr>
              <a:spLocks noEditPoints="1"/>
            </p:cNvSpPr>
            <p:nvPr/>
          </p:nvSpPr>
          <p:spPr bwMode="auto">
            <a:xfrm>
              <a:off x="3190523" y="2580098"/>
              <a:ext cx="298394" cy="300050"/>
            </a:xfrm>
            <a:custGeom>
              <a:avLst/>
              <a:gdLst>
                <a:gd name="T0" fmla="*/ 135 w 162"/>
                <a:gd name="T1" fmla="*/ 135 h 162"/>
                <a:gd name="T2" fmla="*/ 135 w 162"/>
                <a:gd name="T3" fmla="*/ 27 h 162"/>
                <a:gd name="T4" fmla="*/ 81 w 162"/>
                <a:gd name="T5" fmla="*/ 0 h 162"/>
                <a:gd name="T6" fmla="*/ 162 w 162"/>
                <a:gd name="T7" fmla="*/ 81 h 162"/>
                <a:gd name="T8" fmla="*/ 81 w 162"/>
                <a:gd name="T9" fmla="*/ 162 h 162"/>
                <a:gd name="T10" fmla="*/ 81 w 162"/>
                <a:gd name="T11" fmla="*/ 147 h 162"/>
                <a:gd name="T12" fmla="*/ 146 w 162"/>
                <a:gd name="T13" fmla="*/ 81 h 162"/>
                <a:gd name="T14" fmla="*/ 111 w 162"/>
                <a:gd name="T15" fmla="*/ 23 h 162"/>
                <a:gd name="T16" fmla="*/ 101 w 162"/>
                <a:gd name="T17" fmla="*/ 36 h 162"/>
                <a:gd name="T18" fmla="*/ 122 w 162"/>
                <a:gd name="T19" fmla="*/ 56 h 162"/>
                <a:gd name="T20" fmla="*/ 115 w 162"/>
                <a:gd name="T21" fmla="*/ 115 h 162"/>
                <a:gd name="T22" fmla="*/ 81 w 162"/>
                <a:gd name="T23" fmla="*/ 134 h 162"/>
                <a:gd name="T24" fmla="*/ 133 w 162"/>
                <a:gd name="T25" fmla="*/ 81 h 162"/>
                <a:gd name="T26" fmla="*/ 107 w 162"/>
                <a:gd name="T27" fmla="*/ 36 h 162"/>
                <a:gd name="T28" fmla="*/ 133 w 162"/>
                <a:gd name="T29" fmla="*/ 49 h 162"/>
                <a:gd name="T30" fmla="*/ 124 w 162"/>
                <a:gd name="T31" fmla="*/ 124 h 162"/>
                <a:gd name="T32" fmla="*/ 81 w 162"/>
                <a:gd name="T33" fmla="*/ 147 h 162"/>
                <a:gd name="T34" fmla="*/ 88 w 162"/>
                <a:gd name="T35" fmla="*/ 83 h 162"/>
                <a:gd name="T36" fmla="*/ 90 w 162"/>
                <a:gd name="T37" fmla="*/ 12 h 162"/>
                <a:gd name="T38" fmla="*/ 81 w 162"/>
                <a:gd name="T39" fmla="*/ 9 h 162"/>
                <a:gd name="T40" fmla="*/ 85 w 162"/>
                <a:gd name="T41" fmla="*/ 14 h 162"/>
                <a:gd name="T42" fmla="*/ 81 w 162"/>
                <a:gd name="T43" fmla="*/ 79 h 162"/>
                <a:gd name="T44" fmla="*/ 81 w 162"/>
                <a:gd name="T45" fmla="*/ 5 h 162"/>
                <a:gd name="T46" fmla="*/ 5 w 162"/>
                <a:gd name="T47" fmla="*/ 81 h 162"/>
                <a:gd name="T48" fmla="*/ 81 w 162"/>
                <a:gd name="T49" fmla="*/ 157 h 162"/>
                <a:gd name="T50" fmla="*/ 24 w 162"/>
                <a:gd name="T51" fmla="*/ 139 h 162"/>
                <a:gd name="T52" fmla="*/ 24 w 162"/>
                <a:gd name="T53" fmla="*/ 24 h 162"/>
                <a:gd name="T54" fmla="*/ 81 w 162"/>
                <a:gd name="T55" fmla="*/ 5 h 162"/>
                <a:gd name="T56" fmla="*/ 74 w 162"/>
                <a:gd name="T57" fmla="*/ 9 h 162"/>
                <a:gd name="T58" fmla="*/ 72 w 162"/>
                <a:gd name="T59" fmla="*/ 81 h 162"/>
                <a:gd name="T60" fmla="*/ 81 w 162"/>
                <a:gd name="T61" fmla="*/ 83 h 162"/>
                <a:gd name="T62" fmla="*/ 77 w 162"/>
                <a:gd name="T63" fmla="*/ 79 h 162"/>
                <a:gd name="T64" fmla="*/ 81 w 162"/>
                <a:gd name="T65" fmla="*/ 14 h 162"/>
                <a:gd name="T66" fmla="*/ 81 w 162"/>
                <a:gd name="T67" fmla="*/ 129 h 162"/>
                <a:gd name="T68" fmla="*/ 33 w 162"/>
                <a:gd name="T69" fmla="*/ 81 h 162"/>
                <a:gd name="T70" fmla="*/ 40 w 162"/>
                <a:gd name="T71" fmla="*/ 56 h 162"/>
                <a:gd name="T72" fmla="*/ 61 w 162"/>
                <a:gd name="T73" fmla="*/ 36 h 162"/>
                <a:gd name="T74" fmla="*/ 51 w 162"/>
                <a:gd name="T75" fmla="*/ 23 h 162"/>
                <a:gd name="T76" fmla="*/ 16 w 162"/>
                <a:gd name="T77" fmla="*/ 81 h 162"/>
                <a:gd name="T78" fmla="*/ 81 w 162"/>
                <a:gd name="T79" fmla="*/ 147 h 162"/>
                <a:gd name="T80" fmla="*/ 38 w 162"/>
                <a:gd name="T81" fmla="*/ 124 h 162"/>
                <a:gd name="T82" fmla="*/ 29 w 162"/>
                <a:gd name="T83" fmla="*/ 49 h 162"/>
                <a:gd name="T84" fmla="*/ 55 w 162"/>
                <a:gd name="T85" fmla="*/ 36 h 162"/>
                <a:gd name="T86" fmla="*/ 36 w 162"/>
                <a:gd name="T87" fmla="*/ 54 h 162"/>
                <a:gd name="T88" fmla="*/ 44 w 162"/>
                <a:gd name="T89" fmla="*/ 118 h 162"/>
                <a:gd name="T90" fmla="*/ 81 w 162"/>
                <a:gd name="T91" fmla="*/ 12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2" h="162">
                  <a:moveTo>
                    <a:pt x="81" y="157"/>
                  </a:moveTo>
                  <a:cubicBezTo>
                    <a:pt x="102" y="157"/>
                    <a:pt x="121" y="149"/>
                    <a:pt x="135" y="135"/>
                  </a:cubicBezTo>
                  <a:cubicBezTo>
                    <a:pt x="149" y="121"/>
                    <a:pt x="157" y="102"/>
                    <a:pt x="157" y="81"/>
                  </a:cubicBezTo>
                  <a:cubicBezTo>
                    <a:pt x="157" y="60"/>
                    <a:pt x="149" y="41"/>
                    <a:pt x="135" y="27"/>
                  </a:cubicBezTo>
                  <a:cubicBezTo>
                    <a:pt x="121" y="13"/>
                    <a:pt x="102" y="5"/>
                    <a:pt x="81" y="5"/>
                  </a:cubicBezTo>
                  <a:cubicBezTo>
                    <a:pt x="81" y="0"/>
                    <a:pt x="81" y="0"/>
                    <a:pt x="81" y="0"/>
                  </a:cubicBezTo>
                  <a:cubicBezTo>
                    <a:pt x="103" y="0"/>
                    <a:pt x="124" y="9"/>
                    <a:pt x="138" y="24"/>
                  </a:cubicBezTo>
                  <a:cubicBezTo>
                    <a:pt x="153" y="39"/>
                    <a:pt x="162" y="59"/>
                    <a:pt x="162" y="81"/>
                  </a:cubicBezTo>
                  <a:cubicBezTo>
                    <a:pt x="162" y="104"/>
                    <a:pt x="153" y="124"/>
                    <a:pt x="138" y="139"/>
                  </a:cubicBezTo>
                  <a:cubicBezTo>
                    <a:pt x="124" y="153"/>
                    <a:pt x="103" y="162"/>
                    <a:pt x="81" y="162"/>
                  </a:cubicBezTo>
                  <a:cubicBezTo>
                    <a:pt x="81" y="157"/>
                    <a:pt x="81" y="157"/>
                    <a:pt x="81" y="157"/>
                  </a:cubicBezTo>
                  <a:close/>
                  <a:moveTo>
                    <a:pt x="81" y="147"/>
                  </a:moveTo>
                  <a:cubicBezTo>
                    <a:pt x="99" y="147"/>
                    <a:pt x="115" y="139"/>
                    <a:pt x="127" y="127"/>
                  </a:cubicBezTo>
                  <a:cubicBezTo>
                    <a:pt x="139" y="116"/>
                    <a:pt x="146" y="99"/>
                    <a:pt x="146" y="81"/>
                  </a:cubicBezTo>
                  <a:cubicBezTo>
                    <a:pt x="146" y="69"/>
                    <a:pt x="143" y="57"/>
                    <a:pt x="137" y="47"/>
                  </a:cubicBezTo>
                  <a:cubicBezTo>
                    <a:pt x="131" y="37"/>
                    <a:pt x="122" y="29"/>
                    <a:pt x="111" y="23"/>
                  </a:cubicBezTo>
                  <a:cubicBezTo>
                    <a:pt x="109" y="22"/>
                    <a:pt x="108" y="23"/>
                    <a:pt x="107" y="24"/>
                  </a:cubicBezTo>
                  <a:cubicBezTo>
                    <a:pt x="101" y="36"/>
                    <a:pt x="101" y="36"/>
                    <a:pt x="101" y="36"/>
                  </a:cubicBezTo>
                  <a:cubicBezTo>
                    <a:pt x="101" y="37"/>
                    <a:pt x="101" y="38"/>
                    <a:pt x="102" y="39"/>
                  </a:cubicBezTo>
                  <a:cubicBezTo>
                    <a:pt x="110" y="43"/>
                    <a:pt x="117" y="49"/>
                    <a:pt x="122" y="56"/>
                  </a:cubicBezTo>
                  <a:cubicBezTo>
                    <a:pt x="126" y="64"/>
                    <a:pt x="128" y="72"/>
                    <a:pt x="128" y="81"/>
                  </a:cubicBezTo>
                  <a:cubicBezTo>
                    <a:pt x="128" y="94"/>
                    <a:pt x="123" y="106"/>
                    <a:pt x="115" y="115"/>
                  </a:cubicBezTo>
                  <a:cubicBezTo>
                    <a:pt x="106" y="123"/>
                    <a:pt x="94" y="129"/>
                    <a:pt x="81" y="129"/>
                  </a:cubicBezTo>
                  <a:cubicBezTo>
                    <a:pt x="81" y="134"/>
                    <a:pt x="81" y="134"/>
                    <a:pt x="81" y="134"/>
                  </a:cubicBezTo>
                  <a:cubicBezTo>
                    <a:pt x="95" y="134"/>
                    <a:pt x="108" y="128"/>
                    <a:pt x="118" y="118"/>
                  </a:cubicBezTo>
                  <a:cubicBezTo>
                    <a:pt x="127" y="109"/>
                    <a:pt x="133" y="96"/>
                    <a:pt x="133" y="81"/>
                  </a:cubicBezTo>
                  <a:cubicBezTo>
                    <a:pt x="133" y="71"/>
                    <a:pt x="131" y="62"/>
                    <a:pt x="126" y="54"/>
                  </a:cubicBezTo>
                  <a:cubicBezTo>
                    <a:pt x="121" y="46"/>
                    <a:pt x="115" y="40"/>
                    <a:pt x="107" y="36"/>
                  </a:cubicBezTo>
                  <a:cubicBezTo>
                    <a:pt x="110" y="28"/>
                    <a:pt x="110" y="28"/>
                    <a:pt x="110" y="28"/>
                  </a:cubicBezTo>
                  <a:cubicBezTo>
                    <a:pt x="120" y="33"/>
                    <a:pt x="127" y="41"/>
                    <a:pt x="133" y="49"/>
                  </a:cubicBezTo>
                  <a:cubicBezTo>
                    <a:pt x="138" y="59"/>
                    <a:pt x="142" y="70"/>
                    <a:pt x="142" y="81"/>
                  </a:cubicBezTo>
                  <a:cubicBezTo>
                    <a:pt x="142" y="98"/>
                    <a:pt x="135" y="113"/>
                    <a:pt x="124" y="124"/>
                  </a:cubicBezTo>
                  <a:cubicBezTo>
                    <a:pt x="113" y="135"/>
                    <a:pt x="98" y="142"/>
                    <a:pt x="81" y="142"/>
                  </a:cubicBezTo>
                  <a:cubicBezTo>
                    <a:pt x="81" y="147"/>
                    <a:pt x="81" y="147"/>
                    <a:pt x="81" y="147"/>
                  </a:cubicBezTo>
                  <a:close/>
                  <a:moveTo>
                    <a:pt x="81" y="83"/>
                  </a:moveTo>
                  <a:cubicBezTo>
                    <a:pt x="88" y="83"/>
                    <a:pt x="88" y="83"/>
                    <a:pt x="88" y="83"/>
                  </a:cubicBezTo>
                  <a:cubicBezTo>
                    <a:pt x="89" y="83"/>
                    <a:pt x="90" y="82"/>
                    <a:pt x="90" y="81"/>
                  </a:cubicBezTo>
                  <a:cubicBezTo>
                    <a:pt x="90" y="12"/>
                    <a:pt x="90" y="12"/>
                    <a:pt x="90" y="12"/>
                  </a:cubicBezTo>
                  <a:cubicBezTo>
                    <a:pt x="90" y="10"/>
                    <a:pt x="89" y="9"/>
                    <a:pt x="88" y="9"/>
                  </a:cubicBezTo>
                  <a:cubicBezTo>
                    <a:pt x="81" y="9"/>
                    <a:pt x="81" y="9"/>
                    <a:pt x="81" y="9"/>
                  </a:cubicBezTo>
                  <a:cubicBezTo>
                    <a:pt x="81" y="14"/>
                    <a:pt x="81" y="14"/>
                    <a:pt x="81" y="14"/>
                  </a:cubicBezTo>
                  <a:cubicBezTo>
                    <a:pt x="85" y="14"/>
                    <a:pt x="85" y="14"/>
                    <a:pt x="85" y="14"/>
                  </a:cubicBezTo>
                  <a:cubicBezTo>
                    <a:pt x="85" y="79"/>
                    <a:pt x="85" y="79"/>
                    <a:pt x="85" y="79"/>
                  </a:cubicBezTo>
                  <a:cubicBezTo>
                    <a:pt x="81" y="79"/>
                    <a:pt x="81" y="79"/>
                    <a:pt x="81" y="79"/>
                  </a:cubicBezTo>
                  <a:lnTo>
                    <a:pt x="81" y="83"/>
                  </a:lnTo>
                  <a:close/>
                  <a:moveTo>
                    <a:pt x="81" y="5"/>
                  </a:moveTo>
                  <a:cubicBezTo>
                    <a:pt x="60" y="5"/>
                    <a:pt x="41" y="13"/>
                    <a:pt x="27" y="27"/>
                  </a:cubicBezTo>
                  <a:cubicBezTo>
                    <a:pt x="13" y="41"/>
                    <a:pt x="5" y="60"/>
                    <a:pt x="5" y="81"/>
                  </a:cubicBezTo>
                  <a:cubicBezTo>
                    <a:pt x="5" y="102"/>
                    <a:pt x="13" y="121"/>
                    <a:pt x="27" y="135"/>
                  </a:cubicBezTo>
                  <a:cubicBezTo>
                    <a:pt x="41" y="149"/>
                    <a:pt x="60" y="157"/>
                    <a:pt x="81" y="157"/>
                  </a:cubicBezTo>
                  <a:cubicBezTo>
                    <a:pt x="81" y="162"/>
                    <a:pt x="81" y="162"/>
                    <a:pt x="81" y="162"/>
                  </a:cubicBezTo>
                  <a:cubicBezTo>
                    <a:pt x="59" y="162"/>
                    <a:pt x="38" y="153"/>
                    <a:pt x="24" y="139"/>
                  </a:cubicBezTo>
                  <a:cubicBezTo>
                    <a:pt x="9" y="124"/>
                    <a:pt x="0" y="104"/>
                    <a:pt x="0" y="81"/>
                  </a:cubicBezTo>
                  <a:cubicBezTo>
                    <a:pt x="0" y="59"/>
                    <a:pt x="9" y="39"/>
                    <a:pt x="24" y="24"/>
                  </a:cubicBezTo>
                  <a:cubicBezTo>
                    <a:pt x="38" y="9"/>
                    <a:pt x="59" y="0"/>
                    <a:pt x="81" y="0"/>
                  </a:cubicBezTo>
                  <a:cubicBezTo>
                    <a:pt x="81" y="5"/>
                    <a:pt x="81" y="5"/>
                    <a:pt x="81" y="5"/>
                  </a:cubicBezTo>
                  <a:close/>
                  <a:moveTo>
                    <a:pt x="81" y="9"/>
                  </a:moveTo>
                  <a:cubicBezTo>
                    <a:pt x="74" y="9"/>
                    <a:pt x="74" y="9"/>
                    <a:pt x="74" y="9"/>
                  </a:cubicBezTo>
                  <a:cubicBezTo>
                    <a:pt x="73" y="9"/>
                    <a:pt x="72" y="10"/>
                    <a:pt x="72" y="12"/>
                  </a:cubicBezTo>
                  <a:cubicBezTo>
                    <a:pt x="72" y="81"/>
                    <a:pt x="72" y="81"/>
                    <a:pt x="72" y="81"/>
                  </a:cubicBezTo>
                  <a:cubicBezTo>
                    <a:pt x="72" y="82"/>
                    <a:pt x="73" y="83"/>
                    <a:pt x="74" y="83"/>
                  </a:cubicBezTo>
                  <a:cubicBezTo>
                    <a:pt x="81" y="83"/>
                    <a:pt x="81" y="83"/>
                    <a:pt x="81" y="83"/>
                  </a:cubicBezTo>
                  <a:cubicBezTo>
                    <a:pt x="81" y="79"/>
                    <a:pt x="81" y="79"/>
                    <a:pt x="81" y="79"/>
                  </a:cubicBezTo>
                  <a:cubicBezTo>
                    <a:pt x="77" y="79"/>
                    <a:pt x="77" y="79"/>
                    <a:pt x="77" y="79"/>
                  </a:cubicBezTo>
                  <a:cubicBezTo>
                    <a:pt x="77" y="14"/>
                    <a:pt x="77" y="14"/>
                    <a:pt x="77" y="14"/>
                  </a:cubicBezTo>
                  <a:cubicBezTo>
                    <a:pt x="81" y="14"/>
                    <a:pt x="81" y="14"/>
                    <a:pt x="81" y="14"/>
                  </a:cubicBezTo>
                  <a:cubicBezTo>
                    <a:pt x="81" y="9"/>
                    <a:pt x="81" y="9"/>
                    <a:pt x="81" y="9"/>
                  </a:cubicBezTo>
                  <a:close/>
                  <a:moveTo>
                    <a:pt x="81" y="129"/>
                  </a:moveTo>
                  <a:cubicBezTo>
                    <a:pt x="68" y="129"/>
                    <a:pt x="56" y="123"/>
                    <a:pt x="47" y="115"/>
                  </a:cubicBezTo>
                  <a:cubicBezTo>
                    <a:pt x="39" y="106"/>
                    <a:pt x="33" y="94"/>
                    <a:pt x="33" y="81"/>
                  </a:cubicBezTo>
                  <a:cubicBezTo>
                    <a:pt x="33" y="72"/>
                    <a:pt x="36" y="64"/>
                    <a:pt x="40" y="56"/>
                  </a:cubicBezTo>
                  <a:cubicBezTo>
                    <a:pt x="40" y="56"/>
                    <a:pt x="40" y="56"/>
                    <a:pt x="40" y="56"/>
                  </a:cubicBezTo>
                  <a:cubicBezTo>
                    <a:pt x="45" y="49"/>
                    <a:pt x="51" y="43"/>
                    <a:pt x="60" y="39"/>
                  </a:cubicBezTo>
                  <a:cubicBezTo>
                    <a:pt x="61" y="38"/>
                    <a:pt x="61" y="37"/>
                    <a:pt x="61" y="36"/>
                  </a:cubicBezTo>
                  <a:cubicBezTo>
                    <a:pt x="55" y="24"/>
                    <a:pt x="55" y="24"/>
                    <a:pt x="55" y="24"/>
                  </a:cubicBezTo>
                  <a:cubicBezTo>
                    <a:pt x="54" y="23"/>
                    <a:pt x="53" y="22"/>
                    <a:pt x="51" y="23"/>
                  </a:cubicBezTo>
                  <a:cubicBezTo>
                    <a:pt x="40" y="29"/>
                    <a:pt x="31" y="37"/>
                    <a:pt x="25" y="47"/>
                  </a:cubicBezTo>
                  <a:cubicBezTo>
                    <a:pt x="19" y="57"/>
                    <a:pt x="16" y="69"/>
                    <a:pt x="16" y="81"/>
                  </a:cubicBezTo>
                  <a:cubicBezTo>
                    <a:pt x="16" y="99"/>
                    <a:pt x="23" y="116"/>
                    <a:pt x="35" y="127"/>
                  </a:cubicBezTo>
                  <a:cubicBezTo>
                    <a:pt x="47" y="139"/>
                    <a:pt x="63" y="147"/>
                    <a:pt x="81" y="147"/>
                  </a:cubicBezTo>
                  <a:cubicBezTo>
                    <a:pt x="81" y="142"/>
                    <a:pt x="81" y="142"/>
                    <a:pt x="81" y="142"/>
                  </a:cubicBezTo>
                  <a:cubicBezTo>
                    <a:pt x="64" y="142"/>
                    <a:pt x="49" y="135"/>
                    <a:pt x="38" y="124"/>
                  </a:cubicBezTo>
                  <a:cubicBezTo>
                    <a:pt x="27" y="113"/>
                    <a:pt x="20" y="98"/>
                    <a:pt x="20" y="81"/>
                  </a:cubicBezTo>
                  <a:cubicBezTo>
                    <a:pt x="20" y="70"/>
                    <a:pt x="24" y="59"/>
                    <a:pt x="29" y="49"/>
                  </a:cubicBezTo>
                  <a:cubicBezTo>
                    <a:pt x="35" y="41"/>
                    <a:pt x="42" y="33"/>
                    <a:pt x="52" y="28"/>
                  </a:cubicBezTo>
                  <a:cubicBezTo>
                    <a:pt x="55" y="36"/>
                    <a:pt x="55" y="36"/>
                    <a:pt x="55" y="36"/>
                  </a:cubicBezTo>
                  <a:cubicBezTo>
                    <a:pt x="47" y="40"/>
                    <a:pt x="41" y="46"/>
                    <a:pt x="36" y="54"/>
                  </a:cubicBezTo>
                  <a:cubicBezTo>
                    <a:pt x="36" y="54"/>
                    <a:pt x="36" y="54"/>
                    <a:pt x="36" y="54"/>
                  </a:cubicBezTo>
                  <a:cubicBezTo>
                    <a:pt x="31" y="62"/>
                    <a:pt x="29" y="71"/>
                    <a:pt x="29" y="81"/>
                  </a:cubicBezTo>
                  <a:cubicBezTo>
                    <a:pt x="29" y="96"/>
                    <a:pt x="35" y="109"/>
                    <a:pt x="44" y="118"/>
                  </a:cubicBezTo>
                  <a:cubicBezTo>
                    <a:pt x="53" y="128"/>
                    <a:pt x="67" y="134"/>
                    <a:pt x="81" y="134"/>
                  </a:cubicBezTo>
                  <a:lnTo>
                    <a:pt x="81"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5" name="Freeform 28"/>
            <p:cNvSpPr>
              <a:spLocks noEditPoints="1"/>
            </p:cNvSpPr>
            <p:nvPr/>
          </p:nvSpPr>
          <p:spPr bwMode="auto">
            <a:xfrm>
              <a:off x="1903302" y="2529296"/>
              <a:ext cx="336487" cy="412768"/>
            </a:xfrm>
            <a:custGeom>
              <a:avLst/>
              <a:gdLst>
                <a:gd name="T0" fmla="*/ 171 w 182"/>
                <a:gd name="T1" fmla="*/ 218 h 223"/>
                <a:gd name="T2" fmla="*/ 120 w 182"/>
                <a:gd name="T3" fmla="*/ 125 h 223"/>
                <a:gd name="T4" fmla="*/ 104 w 182"/>
                <a:gd name="T5" fmla="*/ 74 h 223"/>
                <a:gd name="T6" fmla="*/ 129 w 182"/>
                <a:gd name="T7" fmla="*/ 127 h 223"/>
                <a:gd name="T8" fmla="*/ 182 w 182"/>
                <a:gd name="T9" fmla="*/ 221 h 223"/>
                <a:gd name="T10" fmla="*/ 125 w 182"/>
                <a:gd name="T11" fmla="*/ 206 h 223"/>
                <a:gd name="T12" fmla="*/ 112 w 182"/>
                <a:gd name="T13" fmla="*/ 190 h 223"/>
                <a:gd name="T14" fmla="*/ 106 w 182"/>
                <a:gd name="T15" fmla="*/ 185 h 223"/>
                <a:gd name="T16" fmla="*/ 107 w 182"/>
                <a:gd name="T17" fmla="*/ 170 h 223"/>
                <a:gd name="T18" fmla="*/ 106 w 182"/>
                <a:gd name="T19" fmla="*/ 151 h 223"/>
                <a:gd name="T20" fmla="*/ 104 w 182"/>
                <a:gd name="T21" fmla="*/ 167 h 223"/>
                <a:gd name="T22" fmla="*/ 91 w 182"/>
                <a:gd name="T23" fmla="*/ 201 h 223"/>
                <a:gd name="T24" fmla="*/ 104 w 182"/>
                <a:gd name="T25" fmla="*/ 74 h 223"/>
                <a:gd name="T26" fmla="*/ 91 w 182"/>
                <a:gd name="T27" fmla="*/ 0 h 223"/>
                <a:gd name="T28" fmla="*/ 102 w 182"/>
                <a:gd name="T29" fmla="*/ 35 h 223"/>
                <a:gd name="T30" fmla="*/ 103 w 182"/>
                <a:gd name="T31" fmla="*/ 141 h 223"/>
                <a:gd name="T32" fmla="*/ 99 w 182"/>
                <a:gd name="T33" fmla="*/ 139 h 223"/>
                <a:gd name="T34" fmla="*/ 102 w 182"/>
                <a:gd name="T35" fmla="*/ 127 h 223"/>
                <a:gd name="T36" fmla="*/ 97 w 182"/>
                <a:gd name="T37" fmla="*/ 157 h 223"/>
                <a:gd name="T38" fmla="*/ 103 w 182"/>
                <a:gd name="T39" fmla="*/ 157 h 223"/>
                <a:gd name="T40" fmla="*/ 91 w 182"/>
                <a:gd name="T41" fmla="*/ 170 h 223"/>
                <a:gd name="T42" fmla="*/ 104 w 182"/>
                <a:gd name="T43" fmla="*/ 176 h 223"/>
                <a:gd name="T44" fmla="*/ 104 w 182"/>
                <a:gd name="T45" fmla="*/ 185 h 223"/>
                <a:gd name="T46" fmla="*/ 97 w 182"/>
                <a:gd name="T47" fmla="*/ 108 h 223"/>
                <a:gd name="T48" fmla="*/ 91 w 182"/>
                <a:gd name="T49" fmla="*/ 100 h 223"/>
                <a:gd name="T50" fmla="*/ 91 w 182"/>
                <a:gd name="T51" fmla="*/ 201 h 223"/>
                <a:gd name="T52" fmla="*/ 78 w 182"/>
                <a:gd name="T53" fmla="*/ 201 h 223"/>
                <a:gd name="T54" fmla="*/ 85 w 182"/>
                <a:gd name="T55" fmla="*/ 38 h 223"/>
                <a:gd name="T56" fmla="*/ 82 w 182"/>
                <a:gd name="T57" fmla="*/ 33 h 223"/>
                <a:gd name="T58" fmla="*/ 91 w 182"/>
                <a:gd name="T59" fmla="*/ 17 h 223"/>
                <a:gd name="T60" fmla="*/ 87 w 182"/>
                <a:gd name="T61" fmla="*/ 111 h 223"/>
                <a:gd name="T62" fmla="*/ 90 w 182"/>
                <a:gd name="T63" fmla="*/ 106 h 223"/>
                <a:gd name="T64" fmla="*/ 91 w 182"/>
                <a:gd name="T65" fmla="*/ 130 h 223"/>
                <a:gd name="T66" fmla="*/ 91 w 182"/>
                <a:gd name="T67" fmla="*/ 153 h 223"/>
                <a:gd name="T68" fmla="*/ 78 w 182"/>
                <a:gd name="T69" fmla="*/ 139 h 223"/>
                <a:gd name="T70" fmla="*/ 91 w 182"/>
                <a:gd name="T71" fmla="*/ 125 h 223"/>
                <a:gd name="T72" fmla="*/ 89 w 182"/>
                <a:gd name="T73" fmla="*/ 165 h 223"/>
                <a:gd name="T74" fmla="*/ 78 w 182"/>
                <a:gd name="T75" fmla="*/ 190 h 223"/>
                <a:gd name="T76" fmla="*/ 85 w 182"/>
                <a:gd name="T77" fmla="*/ 160 h 223"/>
                <a:gd name="T78" fmla="*/ 79 w 182"/>
                <a:gd name="T79" fmla="*/ 151 h 223"/>
                <a:gd name="T80" fmla="*/ 78 w 182"/>
                <a:gd name="T81" fmla="*/ 160 h 223"/>
                <a:gd name="T82" fmla="*/ 56 w 182"/>
                <a:gd name="T83" fmla="*/ 201 h 223"/>
                <a:gd name="T84" fmla="*/ 40 w 182"/>
                <a:gd name="T85" fmla="*/ 222 h 223"/>
                <a:gd name="T86" fmla="*/ 1 w 182"/>
                <a:gd name="T87" fmla="*/ 218 h 223"/>
                <a:gd name="T88" fmla="*/ 53 w 182"/>
                <a:gd name="T89" fmla="*/ 109 h 223"/>
                <a:gd name="T90" fmla="*/ 70 w 182"/>
                <a:gd name="T91" fmla="*/ 109 h 223"/>
                <a:gd name="T92" fmla="*/ 62 w 182"/>
                <a:gd name="T93" fmla="*/ 125 h 223"/>
                <a:gd name="T94" fmla="*/ 78 w 182"/>
                <a:gd name="T95" fmla="*/ 139 h 223"/>
                <a:gd name="T96" fmla="*/ 78 w 182"/>
                <a:gd name="T97" fmla="*/ 151 h 223"/>
                <a:gd name="T98" fmla="*/ 72 w 182"/>
                <a:gd name="T99" fmla="*/ 170 h 223"/>
                <a:gd name="T100" fmla="*/ 78 w 182"/>
                <a:gd name="T101" fmla="*/ 160 h 223"/>
                <a:gd name="T102" fmla="*/ 70 w 182"/>
                <a:gd name="T103" fmla="*/ 190 h 223"/>
                <a:gd name="T104" fmla="*/ 78 w 182"/>
                <a:gd name="T105" fmla="*/ 17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2" h="223">
                  <a:moveTo>
                    <a:pt x="104" y="201"/>
                  </a:moveTo>
                  <a:cubicBezTo>
                    <a:pt x="126" y="201"/>
                    <a:pt x="126" y="201"/>
                    <a:pt x="126" y="201"/>
                  </a:cubicBezTo>
                  <a:cubicBezTo>
                    <a:pt x="127" y="201"/>
                    <a:pt x="128" y="201"/>
                    <a:pt x="128" y="202"/>
                  </a:cubicBezTo>
                  <a:cubicBezTo>
                    <a:pt x="145" y="218"/>
                    <a:pt x="145" y="218"/>
                    <a:pt x="145" y="218"/>
                  </a:cubicBezTo>
                  <a:cubicBezTo>
                    <a:pt x="171" y="218"/>
                    <a:pt x="171" y="218"/>
                    <a:pt x="171" y="218"/>
                  </a:cubicBezTo>
                  <a:cubicBezTo>
                    <a:pt x="161" y="211"/>
                    <a:pt x="152" y="201"/>
                    <a:pt x="145" y="189"/>
                  </a:cubicBezTo>
                  <a:cubicBezTo>
                    <a:pt x="133" y="171"/>
                    <a:pt x="125" y="149"/>
                    <a:pt x="118" y="128"/>
                  </a:cubicBezTo>
                  <a:cubicBezTo>
                    <a:pt x="117" y="127"/>
                    <a:pt x="118" y="125"/>
                    <a:pt x="119" y="125"/>
                  </a:cubicBezTo>
                  <a:cubicBezTo>
                    <a:pt x="120" y="125"/>
                    <a:pt x="120" y="125"/>
                    <a:pt x="120" y="125"/>
                  </a:cubicBezTo>
                  <a:cubicBezTo>
                    <a:pt x="120" y="125"/>
                    <a:pt x="120" y="125"/>
                    <a:pt x="120" y="125"/>
                  </a:cubicBezTo>
                  <a:cubicBezTo>
                    <a:pt x="124" y="125"/>
                    <a:pt x="124" y="125"/>
                    <a:pt x="124" y="125"/>
                  </a:cubicBezTo>
                  <a:cubicBezTo>
                    <a:pt x="124" y="111"/>
                    <a:pt x="124" y="111"/>
                    <a:pt x="124" y="111"/>
                  </a:cubicBezTo>
                  <a:cubicBezTo>
                    <a:pt x="115" y="111"/>
                    <a:pt x="115" y="111"/>
                    <a:pt x="115" y="111"/>
                  </a:cubicBezTo>
                  <a:cubicBezTo>
                    <a:pt x="113" y="111"/>
                    <a:pt x="113" y="110"/>
                    <a:pt x="112" y="109"/>
                  </a:cubicBezTo>
                  <a:cubicBezTo>
                    <a:pt x="109" y="96"/>
                    <a:pt x="106" y="84"/>
                    <a:pt x="104" y="74"/>
                  </a:cubicBezTo>
                  <a:cubicBezTo>
                    <a:pt x="104" y="46"/>
                    <a:pt x="104" y="46"/>
                    <a:pt x="104" y="46"/>
                  </a:cubicBezTo>
                  <a:cubicBezTo>
                    <a:pt x="106" y="58"/>
                    <a:pt x="110" y="81"/>
                    <a:pt x="116" y="106"/>
                  </a:cubicBezTo>
                  <a:cubicBezTo>
                    <a:pt x="126" y="106"/>
                    <a:pt x="126" y="106"/>
                    <a:pt x="126" y="106"/>
                  </a:cubicBezTo>
                  <a:cubicBezTo>
                    <a:pt x="128" y="106"/>
                    <a:pt x="129" y="107"/>
                    <a:pt x="129" y="109"/>
                  </a:cubicBezTo>
                  <a:cubicBezTo>
                    <a:pt x="129" y="127"/>
                    <a:pt x="129" y="127"/>
                    <a:pt x="129" y="127"/>
                  </a:cubicBezTo>
                  <a:cubicBezTo>
                    <a:pt x="129" y="128"/>
                    <a:pt x="128" y="130"/>
                    <a:pt x="126" y="130"/>
                  </a:cubicBezTo>
                  <a:cubicBezTo>
                    <a:pt x="123" y="130"/>
                    <a:pt x="123" y="130"/>
                    <a:pt x="123" y="130"/>
                  </a:cubicBezTo>
                  <a:cubicBezTo>
                    <a:pt x="130" y="150"/>
                    <a:pt x="138" y="170"/>
                    <a:pt x="149" y="186"/>
                  </a:cubicBezTo>
                  <a:cubicBezTo>
                    <a:pt x="158" y="200"/>
                    <a:pt x="168" y="212"/>
                    <a:pt x="181" y="218"/>
                  </a:cubicBezTo>
                  <a:cubicBezTo>
                    <a:pt x="181" y="219"/>
                    <a:pt x="182" y="220"/>
                    <a:pt x="182" y="221"/>
                  </a:cubicBezTo>
                  <a:cubicBezTo>
                    <a:pt x="182" y="222"/>
                    <a:pt x="181" y="223"/>
                    <a:pt x="179" y="223"/>
                  </a:cubicBezTo>
                  <a:cubicBezTo>
                    <a:pt x="144" y="223"/>
                    <a:pt x="144" y="223"/>
                    <a:pt x="144" y="223"/>
                  </a:cubicBezTo>
                  <a:cubicBezTo>
                    <a:pt x="144" y="223"/>
                    <a:pt x="144" y="223"/>
                    <a:pt x="144" y="223"/>
                  </a:cubicBezTo>
                  <a:cubicBezTo>
                    <a:pt x="144" y="223"/>
                    <a:pt x="143" y="223"/>
                    <a:pt x="143" y="222"/>
                  </a:cubicBezTo>
                  <a:cubicBezTo>
                    <a:pt x="125" y="206"/>
                    <a:pt x="125" y="206"/>
                    <a:pt x="125" y="206"/>
                  </a:cubicBezTo>
                  <a:cubicBezTo>
                    <a:pt x="104" y="206"/>
                    <a:pt x="104" y="206"/>
                    <a:pt x="104" y="206"/>
                  </a:cubicBezTo>
                  <a:cubicBezTo>
                    <a:pt x="104" y="201"/>
                    <a:pt x="104" y="201"/>
                    <a:pt x="104" y="201"/>
                  </a:cubicBezTo>
                  <a:close/>
                  <a:moveTo>
                    <a:pt x="104" y="190"/>
                  </a:moveTo>
                  <a:cubicBezTo>
                    <a:pt x="112" y="190"/>
                    <a:pt x="112" y="190"/>
                    <a:pt x="112" y="190"/>
                  </a:cubicBezTo>
                  <a:cubicBezTo>
                    <a:pt x="112" y="190"/>
                    <a:pt x="112" y="190"/>
                    <a:pt x="112" y="190"/>
                  </a:cubicBezTo>
                  <a:cubicBezTo>
                    <a:pt x="113" y="190"/>
                    <a:pt x="113" y="189"/>
                    <a:pt x="114" y="189"/>
                  </a:cubicBezTo>
                  <a:cubicBezTo>
                    <a:pt x="115" y="188"/>
                    <a:pt x="115" y="187"/>
                    <a:pt x="114" y="186"/>
                  </a:cubicBezTo>
                  <a:cubicBezTo>
                    <a:pt x="104" y="176"/>
                    <a:pt x="104" y="176"/>
                    <a:pt x="104" y="176"/>
                  </a:cubicBezTo>
                  <a:cubicBezTo>
                    <a:pt x="104" y="183"/>
                    <a:pt x="104" y="183"/>
                    <a:pt x="104" y="183"/>
                  </a:cubicBezTo>
                  <a:cubicBezTo>
                    <a:pt x="106" y="185"/>
                    <a:pt x="106" y="185"/>
                    <a:pt x="106" y="185"/>
                  </a:cubicBezTo>
                  <a:cubicBezTo>
                    <a:pt x="104" y="185"/>
                    <a:pt x="104" y="185"/>
                    <a:pt x="104" y="185"/>
                  </a:cubicBezTo>
                  <a:cubicBezTo>
                    <a:pt x="104" y="190"/>
                    <a:pt x="104" y="190"/>
                    <a:pt x="104" y="190"/>
                  </a:cubicBezTo>
                  <a:close/>
                  <a:moveTo>
                    <a:pt x="104" y="167"/>
                  </a:moveTo>
                  <a:cubicBezTo>
                    <a:pt x="107" y="170"/>
                    <a:pt x="107" y="170"/>
                    <a:pt x="107" y="170"/>
                  </a:cubicBezTo>
                  <a:cubicBezTo>
                    <a:pt x="107" y="170"/>
                    <a:pt x="107" y="170"/>
                    <a:pt x="107" y="170"/>
                  </a:cubicBezTo>
                  <a:cubicBezTo>
                    <a:pt x="108" y="170"/>
                    <a:pt x="109" y="170"/>
                    <a:pt x="109" y="170"/>
                  </a:cubicBezTo>
                  <a:cubicBezTo>
                    <a:pt x="111" y="170"/>
                    <a:pt x="111" y="168"/>
                    <a:pt x="111" y="167"/>
                  </a:cubicBezTo>
                  <a:cubicBezTo>
                    <a:pt x="110" y="165"/>
                    <a:pt x="110" y="162"/>
                    <a:pt x="109" y="160"/>
                  </a:cubicBezTo>
                  <a:cubicBezTo>
                    <a:pt x="108" y="157"/>
                    <a:pt x="108" y="155"/>
                    <a:pt x="107" y="152"/>
                  </a:cubicBezTo>
                  <a:cubicBezTo>
                    <a:pt x="107" y="152"/>
                    <a:pt x="107" y="151"/>
                    <a:pt x="106" y="151"/>
                  </a:cubicBezTo>
                  <a:cubicBezTo>
                    <a:pt x="106" y="150"/>
                    <a:pt x="105" y="150"/>
                    <a:pt x="104" y="151"/>
                  </a:cubicBezTo>
                  <a:cubicBezTo>
                    <a:pt x="104" y="160"/>
                    <a:pt x="104" y="160"/>
                    <a:pt x="104" y="160"/>
                  </a:cubicBezTo>
                  <a:cubicBezTo>
                    <a:pt x="104" y="160"/>
                    <a:pt x="104" y="160"/>
                    <a:pt x="104" y="160"/>
                  </a:cubicBezTo>
                  <a:cubicBezTo>
                    <a:pt x="104" y="160"/>
                    <a:pt x="104" y="160"/>
                    <a:pt x="104" y="160"/>
                  </a:cubicBezTo>
                  <a:cubicBezTo>
                    <a:pt x="104" y="167"/>
                    <a:pt x="104" y="167"/>
                    <a:pt x="104" y="167"/>
                  </a:cubicBezTo>
                  <a:close/>
                  <a:moveTo>
                    <a:pt x="104" y="141"/>
                  </a:moveTo>
                  <a:cubicBezTo>
                    <a:pt x="104" y="140"/>
                    <a:pt x="104" y="140"/>
                    <a:pt x="104" y="139"/>
                  </a:cubicBezTo>
                  <a:cubicBezTo>
                    <a:pt x="104" y="138"/>
                    <a:pt x="104" y="138"/>
                    <a:pt x="104" y="138"/>
                  </a:cubicBezTo>
                  <a:lnTo>
                    <a:pt x="104" y="141"/>
                  </a:lnTo>
                  <a:close/>
                  <a:moveTo>
                    <a:pt x="91" y="201"/>
                  </a:moveTo>
                  <a:cubicBezTo>
                    <a:pt x="104" y="201"/>
                    <a:pt x="104" y="201"/>
                    <a:pt x="104" y="201"/>
                  </a:cubicBezTo>
                  <a:cubicBezTo>
                    <a:pt x="104" y="206"/>
                    <a:pt x="104" y="206"/>
                    <a:pt x="104" y="206"/>
                  </a:cubicBezTo>
                  <a:cubicBezTo>
                    <a:pt x="91" y="206"/>
                    <a:pt x="91" y="206"/>
                    <a:pt x="91" y="206"/>
                  </a:cubicBezTo>
                  <a:cubicBezTo>
                    <a:pt x="91" y="201"/>
                    <a:pt x="91" y="201"/>
                    <a:pt x="91" y="201"/>
                  </a:cubicBezTo>
                  <a:close/>
                  <a:moveTo>
                    <a:pt x="104" y="74"/>
                  </a:moveTo>
                  <a:cubicBezTo>
                    <a:pt x="100" y="56"/>
                    <a:pt x="99" y="43"/>
                    <a:pt x="98" y="38"/>
                  </a:cubicBezTo>
                  <a:cubicBezTo>
                    <a:pt x="97" y="38"/>
                    <a:pt x="97" y="38"/>
                    <a:pt x="97" y="38"/>
                  </a:cubicBezTo>
                  <a:cubicBezTo>
                    <a:pt x="95" y="38"/>
                    <a:pt x="94" y="37"/>
                    <a:pt x="94" y="36"/>
                  </a:cubicBezTo>
                  <a:cubicBezTo>
                    <a:pt x="91" y="17"/>
                    <a:pt x="91" y="17"/>
                    <a:pt x="91" y="17"/>
                  </a:cubicBezTo>
                  <a:cubicBezTo>
                    <a:pt x="91" y="0"/>
                    <a:pt x="91" y="0"/>
                    <a:pt x="91" y="0"/>
                  </a:cubicBezTo>
                  <a:cubicBezTo>
                    <a:pt x="92" y="0"/>
                    <a:pt x="93" y="1"/>
                    <a:pt x="93" y="2"/>
                  </a:cubicBezTo>
                  <a:cubicBezTo>
                    <a:pt x="99" y="33"/>
                    <a:pt x="99" y="33"/>
                    <a:pt x="99" y="33"/>
                  </a:cubicBezTo>
                  <a:cubicBezTo>
                    <a:pt x="100" y="33"/>
                    <a:pt x="100" y="33"/>
                    <a:pt x="100" y="33"/>
                  </a:cubicBezTo>
                  <a:cubicBezTo>
                    <a:pt x="100" y="33"/>
                    <a:pt x="100" y="33"/>
                    <a:pt x="100" y="33"/>
                  </a:cubicBezTo>
                  <a:cubicBezTo>
                    <a:pt x="101" y="33"/>
                    <a:pt x="102" y="34"/>
                    <a:pt x="102" y="35"/>
                  </a:cubicBezTo>
                  <a:cubicBezTo>
                    <a:pt x="102" y="35"/>
                    <a:pt x="103" y="39"/>
                    <a:pt x="104" y="46"/>
                  </a:cubicBezTo>
                  <a:cubicBezTo>
                    <a:pt x="104" y="74"/>
                    <a:pt x="104" y="74"/>
                    <a:pt x="104" y="74"/>
                  </a:cubicBezTo>
                  <a:close/>
                  <a:moveTo>
                    <a:pt x="104" y="138"/>
                  </a:moveTo>
                  <a:cubicBezTo>
                    <a:pt x="104" y="141"/>
                    <a:pt x="104" y="141"/>
                    <a:pt x="104" y="141"/>
                  </a:cubicBezTo>
                  <a:cubicBezTo>
                    <a:pt x="104" y="141"/>
                    <a:pt x="104" y="141"/>
                    <a:pt x="103" y="141"/>
                  </a:cubicBezTo>
                  <a:cubicBezTo>
                    <a:pt x="103" y="141"/>
                    <a:pt x="103" y="141"/>
                    <a:pt x="103" y="141"/>
                  </a:cubicBezTo>
                  <a:cubicBezTo>
                    <a:pt x="93" y="152"/>
                    <a:pt x="93" y="152"/>
                    <a:pt x="93" y="152"/>
                  </a:cubicBezTo>
                  <a:cubicBezTo>
                    <a:pt x="92" y="152"/>
                    <a:pt x="92" y="153"/>
                    <a:pt x="91" y="153"/>
                  </a:cubicBezTo>
                  <a:cubicBezTo>
                    <a:pt x="91" y="147"/>
                    <a:pt x="91" y="147"/>
                    <a:pt x="91" y="147"/>
                  </a:cubicBezTo>
                  <a:cubicBezTo>
                    <a:pt x="99" y="139"/>
                    <a:pt x="99" y="139"/>
                    <a:pt x="99" y="139"/>
                  </a:cubicBezTo>
                  <a:cubicBezTo>
                    <a:pt x="98" y="135"/>
                    <a:pt x="98" y="132"/>
                    <a:pt x="97" y="130"/>
                  </a:cubicBezTo>
                  <a:cubicBezTo>
                    <a:pt x="91" y="130"/>
                    <a:pt x="91" y="130"/>
                    <a:pt x="91" y="130"/>
                  </a:cubicBezTo>
                  <a:cubicBezTo>
                    <a:pt x="91" y="125"/>
                    <a:pt x="91" y="125"/>
                    <a:pt x="91" y="125"/>
                  </a:cubicBezTo>
                  <a:cubicBezTo>
                    <a:pt x="99" y="125"/>
                    <a:pt x="99" y="125"/>
                    <a:pt x="99" y="125"/>
                  </a:cubicBezTo>
                  <a:cubicBezTo>
                    <a:pt x="100" y="125"/>
                    <a:pt x="101" y="126"/>
                    <a:pt x="102" y="127"/>
                  </a:cubicBezTo>
                  <a:cubicBezTo>
                    <a:pt x="102" y="127"/>
                    <a:pt x="103" y="132"/>
                    <a:pt x="104" y="138"/>
                  </a:cubicBezTo>
                  <a:close/>
                  <a:moveTo>
                    <a:pt x="104" y="151"/>
                  </a:moveTo>
                  <a:cubicBezTo>
                    <a:pt x="104" y="151"/>
                    <a:pt x="103" y="151"/>
                    <a:pt x="103" y="151"/>
                  </a:cubicBezTo>
                  <a:cubicBezTo>
                    <a:pt x="98" y="156"/>
                    <a:pt x="98" y="156"/>
                    <a:pt x="98" y="156"/>
                  </a:cubicBezTo>
                  <a:cubicBezTo>
                    <a:pt x="97" y="157"/>
                    <a:pt x="97" y="157"/>
                    <a:pt x="97" y="157"/>
                  </a:cubicBezTo>
                  <a:cubicBezTo>
                    <a:pt x="96" y="158"/>
                    <a:pt x="96" y="159"/>
                    <a:pt x="97" y="160"/>
                  </a:cubicBezTo>
                  <a:cubicBezTo>
                    <a:pt x="104" y="167"/>
                    <a:pt x="104" y="167"/>
                    <a:pt x="104" y="167"/>
                  </a:cubicBezTo>
                  <a:cubicBezTo>
                    <a:pt x="104" y="160"/>
                    <a:pt x="104" y="160"/>
                    <a:pt x="104" y="160"/>
                  </a:cubicBezTo>
                  <a:cubicBezTo>
                    <a:pt x="103" y="158"/>
                    <a:pt x="103" y="158"/>
                    <a:pt x="103" y="158"/>
                  </a:cubicBezTo>
                  <a:cubicBezTo>
                    <a:pt x="103" y="157"/>
                    <a:pt x="103" y="157"/>
                    <a:pt x="103" y="157"/>
                  </a:cubicBezTo>
                  <a:cubicBezTo>
                    <a:pt x="104" y="160"/>
                    <a:pt x="104" y="160"/>
                    <a:pt x="104" y="160"/>
                  </a:cubicBezTo>
                  <a:cubicBezTo>
                    <a:pt x="104" y="151"/>
                    <a:pt x="104" y="151"/>
                    <a:pt x="104" y="151"/>
                  </a:cubicBezTo>
                  <a:close/>
                  <a:moveTo>
                    <a:pt x="104" y="176"/>
                  </a:moveTo>
                  <a:cubicBezTo>
                    <a:pt x="104" y="183"/>
                    <a:pt x="104" y="183"/>
                    <a:pt x="104" y="183"/>
                  </a:cubicBezTo>
                  <a:cubicBezTo>
                    <a:pt x="91" y="170"/>
                    <a:pt x="91" y="170"/>
                    <a:pt x="91" y="170"/>
                  </a:cubicBezTo>
                  <a:cubicBezTo>
                    <a:pt x="91" y="170"/>
                    <a:pt x="91" y="170"/>
                    <a:pt x="91" y="170"/>
                  </a:cubicBezTo>
                  <a:cubicBezTo>
                    <a:pt x="91" y="164"/>
                    <a:pt x="91" y="164"/>
                    <a:pt x="91" y="164"/>
                  </a:cubicBezTo>
                  <a:cubicBezTo>
                    <a:pt x="92" y="164"/>
                    <a:pt x="92" y="164"/>
                    <a:pt x="93" y="165"/>
                  </a:cubicBezTo>
                  <a:cubicBezTo>
                    <a:pt x="93" y="165"/>
                    <a:pt x="93" y="165"/>
                    <a:pt x="93" y="165"/>
                  </a:cubicBezTo>
                  <a:cubicBezTo>
                    <a:pt x="104" y="176"/>
                    <a:pt x="104" y="176"/>
                    <a:pt x="104" y="176"/>
                  </a:cubicBezTo>
                  <a:close/>
                  <a:moveTo>
                    <a:pt x="104" y="185"/>
                  </a:moveTo>
                  <a:cubicBezTo>
                    <a:pt x="104" y="190"/>
                    <a:pt x="104" y="190"/>
                    <a:pt x="104" y="190"/>
                  </a:cubicBezTo>
                  <a:cubicBezTo>
                    <a:pt x="91" y="190"/>
                    <a:pt x="91" y="190"/>
                    <a:pt x="91" y="190"/>
                  </a:cubicBezTo>
                  <a:cubicBezTo>
                    <a:pt x="91" y="185"/>
                    <a:pt x="91" y="185"/>
                    <a:pt x="91" y="185"/>
                  </a:cubicBezTo>
                  <a:cubicBezTo>
                    <a:pt x="104" y="185"/>
                    <a:pt x="104" y="185"/>
                    <a:pt x="104" y="185"/>
                  </a:cubicBezTo>
                  <a:close/>
                  <a:moveTo>
                    <a:pt x="91" y="111"/>
                  </a:moveTo>
                  <a:cubicBezTo>
                    <a:pt x="95" y="111"/>
                    <a:pt x="95" y="111"/>
                    <a:pt x="95" y="111"/>
                  </a:cubicBezTo>
                  <a:cubicBezTo>
                    <a:pt x="95" y="111"/>
                    <a:pt x="95" y="111"/>
                    <a:pt x="95" y="111"/>
                  </a:cubicBezTo>
                  <a:cubicBezTo>
                    <a:pt x="95" y="111"/>
                    <a:pt x="95" y="111"/>
                    <a:pt x="95" y="111"/>
                  </a:cubicBezTo>
                  <a:cubicBezTo>
                    <a:pt x="96" y="111"/>
                    <a:pt x="97" y="110"/>
                    <a:pt x="97" y="108"/>
                  </a:cubicBezTo>
                  <a:cubicBezTo>
                    <a:pt x="95" y="99"/>
                    <a:pt x="93" y="67"/>
                    <a:pt x="93" y="67"/>
                  </a:cubicBezTo>
                  <a:cubicBezTo>
                    <a:pt x="93" y="66"/>
                    <a:pt x="92" y="65"/>
                    <a:pt x="91" y="65"/>
                  </a:cubicBezTo>
                  <a:cubicBezTo>
                    <a:pt x="91" y="65"/>
                    <a:pt x="91" y="65"/>
                    <a:pt x="91" y="65"/>
                  </a:cubicBezTo>
                  <a:cubicBezTo>
                    <a:pt x="91" y="100"/>
                    <a:pt x="91" y="100"/>
                    <a:pt x="91" y="100"/>
                  </a:cubicBezTo>
                  <a:cubicBezTo>
                    <a:pt x="91" y="100"/>
                    <a:pt x="91" y="100"/>
                    <a:pt x="91" y="100"/>
                  </a:cubicBezTo>
                  <a:cubicBezTo>
                    <a:pt x="91" y="102"/>
                    <a:pt x="92" y="104"/>
                    <a:pt x="92" y="106"/>
                  </a:cubicBezTo>
                  <a:cubicBezTo>
                    <a:pt x="91" y="106"/>
                    <a:pt x="91" y="106"/>
                    <a:pt x="91" y="106"/>
                  </a:cubicBezTo>
                  <a:lnTo>
                    <a:pt x="91" y="111"/>
                  </a:lnTo>
                  <a:close/>
                  <a:moveTo>
                    <a:pt x="78" y="201"/>
                  </a:moveTo>
                  <a:cubicBezTo>
                    <a:pt x="91" y="201"/>
                    <a:pt x="91" y="201"/>
                    <a:pt x="91" y="201"/>
                  </a:cubicBezTo>
                  <a:cubicBezTo>
                    <a:pt x="91" y="201"/>
                    <a:pt x="91" y="201"/>
                    <a:pt x="91" y="201"/>
                  </a:cubicBezTo>
                  <a:cubicBezTo>
                    <a:pt x="91" y="206"/>
                    <a:pt x="91" y="206"/>
                    <a:pt x="91" y="206"/>
                  </a:cubicBezTo>
                  <a:cubicBezTo>
                    <a:pt x="91" y="206"/>
                    <a:pt x="91" y="206"/>
                    <a:pt x="91" y="206"/>
                  </a:cubicBezTo>
                  <a:cubicBezTo>
                    <a:pt x="78" y="206"/>
                    <a:pt x="78" y="206"/>
                    <a:pt x="78" y="206"/>
                  </a:cubicBezTo>
                  <a:cubicBezTo>
                    <a:pt x="78" y="201"/>
                    <a:pt x="78" y="201"/>
                    <a:pt x="78" y="201"/>
                  </a:cubicBezTo>
                  <a:close/>
                  <a:moveTo>
                    <a:pt x="91" y="17"/>
                  </a:moveTo>
                  <a:cubicBezTo>
                    <a:pt x="91" y="17"/>
                    <a:pt x="91" y="17"/>
                    <a:pt x="91" y="17"/>
                  </a:cubicBezTo>
                  <a:cubicBezTo>
                    <a:pt x="88" y="36"/>
                    <a:pt x="88" y="36"/>
                    <a:pt x="88" y="36"/>
                  </a:cubicBezTo>
                  <a:cubicBezTo>
                    <a:pt x="88" y="37"/>
                    <a:pt x="87" y="38"/>
                    <a:pt x="85" y="38"/>
                  </a:cubicBezTo>
                  <a:cubicBezTo>
                    <a:pt x="85" y="38"/>
                    <a:pt x="85" y="38"/>
                    <a:pt x="85" y="38"/>
                  </a:cubicBezTo>
                  <a:cubicBezTo>
                    <a:pt x="84" y="38"/>
                    <a:pt x="84" y="38"/>
                    <a:pt x="84" y="38"/>
                  </a:cubicBezTo>
                  <a:cubicBezTo>
                    <a:pt x="84" y="43"/>
                    <a:pt x="82" y="56"/>
                    <a:pt x="78" y="74"/>
                  </a:cubicBezTo>
                  <a:cubicBezTo>
                    <a:pt x="78" y="46"/>
                    <a:pt x="78" y="46"/>
                    <a:pt x="78" y="46"/>
                  </a:cubicBezTo>
                  <a:cubicBezTo>
                    <a:pt x="79" y="40"/>
                    <a:pt x="80" y="36"/>
                    <a:pt x="80" y="35"/>
                  </a:cubicBezTo>
                  <a:cubicBezTo>
                    <a:pt x="80" y="34"/>
                    <a:pt x="81" y="33"/>
                    <a:pt x="82" y="33"/>
                  </a:cubicBezTo>
                  <a:cubicBezTo>
                    <a:pt x="83" y="33"/>
                    <a:pt x="83" y="33"/>
                    <a:pt x="83" y="33"/>
                  </a:cubicBezTo>
                  <a:cubicBezTo>
                    <a:pt x="89" y="2"/>
                    <a:pt x="89" y="2"/>
                    <a:pt x="89" y="2"/>
                  </a:cubicBezTo>
                  <a:cubicBezTo>
                    <a:pt x="89" y="1"/>
                    <a:pt x="90" y="1"/>
                    <a:pt x="91" y="0"/>
                  </a:cubicBezTo>
                  <a:cubicBezTo>
                    <a:pt x="91" y="0"/>
                    <a:pt x="91" y="0"/>
                    <a:pt x="91" y="0"/>
                  </a:cubicBezTo>
                  <a:cubicBezTo>
                    <a:pt x="91" y="17"/>
                    <a:pt x="91" y="17"/>
                    <a:pt x="91" y="17"/>
                  </a:cubicBezTo>
                  <a:close/>
                  <a:moveTo>
                    <a:pt x="91" y="65"/>
                  </a:moveTo>
                  <a:cubicBezTo>
                    <a:pt x="90" y="65"/>
                    <a:pt x="89" y="66"/>
                    <a:pt x="89" y="67"/>
                  </a:cubicBezTo>
                  <a:cubicBezTo>
                    <a:pt x="89" y="67"/>
                    <a:pt x="87" y="98"/>
                    <a:pt x="85" y="108"/>
                  </a:cubicBezTo>
                  <a:cubicBezTo>
                    <a:pt x="85" y="108"/>
                    <a:pt x="85" y="109"/>
                    <a:pt x="85" y="109"/>
                  </a:cubicBezTo>
                  <a:cubicBezTo>
                    <a:pt x="85" y="110"/>
                    <a:pt x="86" y="111"/>
                    <a:pt x="87" y="111"/>
                  </a:cubicBezTo>
                  <a:cubicBezTo>
                    <a:pt x="91" y="111"/>
                    <a:pt x="91" y="111"/>
                    <a:pt x="91" y="111"/>
                  </a:cubicBezTo>
                  <a:cubicBezTo>
                    <a:pt x="91" y="111"/>
                    <a:pt x="91" y="111"/>
                    <a:pt x="91" y="111"/>
                  </a:cubicBezTo>
                  <a:cubicBezTo>
                    <a:pt x="91" y="106"/>
                    <a:pt x="91" y="106"/>
                    <a:pt x="91" y="106"/>
                  </a:cubicBezTo>
                  <a:cubicBezTo>
                    <a:pt x="91" y="106"/>
                    <a:pt x="91" y="106"/>
                    <a:pt x="91" y="106"/>
                  </a:cubicBezTo>
                  <a:cubicBezTo>
                    <a:pt x="90" y="106"/>
                    <a:pt x="90" y="106"/>
                    <a:pt x="90" y="106"/>
                  </a:cubicBezTo>
                  <a:cubicBezTo>
                    <a:pt x="91" y="104"/>
                    <a:pt x="91" y="102"/>
                    <a:pt x="91" y="100"/>
                  </a:cubicBezTo>
                  <a:cubicBezTo>
                    <a:pt x="91" y="65"/>
                    <a:pt x="91" y="65"/>
                    <a:pt x="91" y="65"/>
                  </a:cubicBezTo>
                  <a:close/>
                  <a:moveTo>
                    <a:pt x="91" y="125"/>
                  </a:moveTo>
                  <a:cubicBezTo>
                    <a:pt x="91" y="130"/>
                    <a:pt x="91" y="130"/>
                    <a:pt x="91" y="130"/>
                  </a:cubicBezTo>
                  <a:cubicBezTo>
                    <a:pt x="91" y="130"/>
                    <a:pt x="91" y="130"/>
                    <a:pt x="91" y="130"/>
                  </a:cubicBezTo>
                  <a:cubicBezTo>
                    <a:pt x="85" y="130"/>
                    <a:pt x="85" y="130"/>
                    <a:pt x="85" y="130"/>
                  </a:cubicBezTo>
                  <a:cubicBezTo>
                    <a:pt x="84" y="132"/>
                    <a:pt x="84" y="135"/>
                    <a:pt x="83" y="139"/>
                  </a:cubicBezTo>
                  <a:cubicBezTo>
                    <a:pt x="91" y="147"/>
                    <a:pt x="91" y="147"/>
                    <a:pt x="91" y="147"/>
                  </a:cubicBezTo>
                  <a:cubicBezTo>
                    <a:pt x="91" y="147"/>
                    <a:pt x="91" y="147"/>
                    <a:pt x="91" y="147"/>
                  </a:cubicBezTo>
                  <a:cubicBezTo>
                    <a:pt x="91" y="153"/>
                    <a:pt x="91" y="153"/>
                    <a:pt x="91" y="153"/>
                  </a:cubicBezTo>
                  <a:cubicBezTo>
                    <a:pt x="90" y="153"/>
                    <a:pt x="90" y="152"/>
                    <a:pt x="89" y="152"/>
                  </a:cubicBezTo>
                  <a:cubicBezTo>
                    <a:pt x="89" y="152"/>
                    <a:pt x="89" y="152"/>
                    <a:pt x="89" y="152"/>
                  </a:cubicBezTo>
                  <a:cubicBezTo>
                    <a:pt x="79" y="141"/>
                    <a:pt x="79" y="141"/>
                    <a:pt x="79" y="141"/>
                  </a:cubicBezTo>
                  <a:cubicBezTo>
                    <a:pt x="78" y="141"/>
                    <a:pt x="78" y="141"/>
                    <a:pt x="78" y="141"/>
                  </a:cubicBezTo>
                  <a:cubicBezTo>
                    <a:pt x="78" y="139"/>
                    <a:pt x="78" y="139"/>
                    <a:pt x="78" y="139"/>
                  </a:cubicBezTo>
                  <a:cubicBezTo>
                    <a:pt x="80" y="132"/>
                    <a:pt x="80" y="127"/>
                    <a:pt x="80" y="127"/>
                  </a:cubicBezTo>
                  <a:cubicBezTo>
                    <a:pt x="81" y="126"/>
                    <a:pt x="82" y="125"/>
                    <a:pt x="83" y="125"/>
                  </a:cubicBezTo>
                  <a:cubicBezTo>
                    <a:pt x="83" y="125"/>
                    <a:pt x="83" y="125"/>
                    <a:pt x="83" y="125"/>
                  </a:cubicBezTo>
                  <a:cubicBezTo>
                    <a:pt x="91" y="125"/>
                    <a:pt x="91" y="125"/>
                    <a:pt x="91" y="125"/>
                  </a:cubicBezTo>
                  <a:cubicBezTo>
                    <a:pt x="91" y="125"/>
                    <a:pt x="91" y="125"/>
                    <a:pt x="91" y="125"/>
                  </a:cubicBezTo>
                  <a:close/>
                  <a:moveTo>
                    <a:pt x="91" y="164"/>
                  </a:moveTo>
                  <a:cubicBezTo>
                    <a:pt x="91" y="170"/>
                    <a:pt x="91" y="170"/>
                    <a:pt x="91" y="170"/>
                  </a:cubicBezTo>
                  <a:cubicBezTo>
                    <a:pt x="78" y="183"/>
                    <a:pt x="78" y="183"/>
                    <a:pt x="78" y="183"/>
                  </a:cubicBezTo>
                  <a:cubicBezTo>
                    <a:pt x="78" y="176"/>
                    <a:pt x="78" y="176"/>
                    <a:pt x="78" y="176"/>
                  </a:cubicBezTo>
                  <a:cubicBezTo>
                    <a:pt x="89" y="165"/>
                    <a:pt x="89" y="165"/>
                    <a:pt x="89" y="165"/>
                  </a:cubicBezTo>
                  <a:cubicBezTo>
                    <a:pt x="90" y="164"/>
                    <a:pt x="90" y="164"/>
                    <a:pt x="91" y="164"/>
                  </a:cubicBezTo>
                  <a:close/>
                  <a:moveTo>
                    <a:pt x="91" y="185"/>
                  </a:moveTo>
                  <a:cubicBezTo>
                    <a:pt x="91" y="190"/>
                    <a:pt x="91" y="190"/>
                    <a:pt x="91" y="190"/>
                  </a:cubicBezTo>
                  <a:cubicBezTo>
                    <a:pt x="91" y="190"/>
                    <a:pt x="91" y="190"/>
                    <a:pt x="91" y="190"/>
                  </a:cubicBezTo>
                  <a:cubicBezTo>
                    <a:pt x="78" y="190"/>
                    <a:pt x="78" y="190"/>
                    <a:pt x="78" y="190"/>
                  </a:cubicBezTo>
                  <a:cubicBezTo>
                    <a:pt x="78" y="185"/>
                    <a:pt x="78" y="185"/>
                    <a:pt x="78" y="185"/>
                  </a:cubicBezTo>
                  <a:cubicBezTo>
                    <a:pt x="91" y="185"/>
                    <a:pt x="91" y="185"/>
                    <a:pt x="91" y="185"/>
                  </a:cubicBezTo>
                  <a:cubicBezTo>
                    <a:pt x="91" y="185"/>
                    <a:pt x="91" y="185"/>
                    <a:pt x="91" y="185"/>
                  </a:cubicBezTo>
                  <a:close/>
                  <a:moveTo>
                    <a:pt x="78" y="167"/>
                  </a:moveTo>
                  <a:cubicBezTo>
                    <a:pt x="85" y="160"/>
                    <a:pt x="85" y="160"/>
                    <a:pt x="85" y="160"/>
                  </a:cubicBezTo>
                  <a:cubicBezTo>
                    <a:pt x="85" y="160"/>
                    <a:pt x="85" y="160"/>
                    <a:pt x="85" y="160"/>
                  </a:cubicBezTo>
                  <a:cubicBezTo>
                    <a:pt x="85" y="160"/>
                    <a:pt x="85" y="160"/>
                    <a:pt x="85" y="160"/>
                  </a:cubicBezTo>
                  <a:cubicBezTo>
                    <a:pt x="86" y="159"/>
                    <a:pt x="86" y="158"/>
                    <a:pt x="85" y="157"/>
                  </a:cubicBezTo>
                  <a:cubicBezTo>
                    <a:pt x="79" y="151"/>
                    <a:pt x="79" y="151"/>
                    <a:pt x="79" y="151"/>
                  </a:cubicBezTo>
                  <a:cubicBezTo>
                    <a:pt x="79" y="151"/>
                    <a:pt x="79" y="151"/>
                    <a:pt x="79" y="151"/>
                  </a:cubicBezTo>
                  <a:cubicBezTo>
                    <a:pt x="79" y="151"/>
                    <a:pt x="79" y="151"/>
                    <a:pt x="78" y="151"/>
                  </a:cubicBezTo>
                  <a:cubicBezTo>
                    <a:pt x="78" y="160"/>
                    <a:pt x="78" y="160"/>
                    <a:pt x="78" y="160"/>
                  </a:cubicBezTo>
                  <a:cubicBezTo>
                    <a:pt x="79" y="157"/>
                    <a:pt x="79" y="157"/>
                    <a:pt x="79" y="157"/>
                  </a:cubicBezTo>
                  <a:cubicBezTo>
                    <a:pt x="80" y="158"/>
                    <a:pt x="80" y="158"/>
                    <a:pt x="80" y="158"/>
                  </a:cubicBezTo>
                  <a:cubicBezTo>
                    <a:pt x="78" y="160"/>
                    <a:pt x="78" y="160"/>
                    <a:pt x="78" y="160"/>
                  </a:cubicBezTo>
                  <a:lnTo>
                    <a:pt x="78" y="167"/>
                  </a:lnTo>
                  <a:close/>
                  <a:moveTo>
                    <a:pt x="11" y="218"/>
                  </a:moveTo>
                  <a:cubicBezTo>
                    <a:pt x="37" y="218"/>
                    <a:pt x="37" y="218"/>
                    <a:pt x="37" y="218"/>
                  </a:cubicBezTo>
                  <a:cubicBezTo>
                    <a:pt x="54" y="202"/>
                    <a:pt x="54" y="202"/>
                    <a:pt x="54" y="202"/>
                  </a:cubicBezTo>
                  <a:cubicBezTo>
                    <a:pt x="55" y="201"/>
                    <a:pt x="55" y="201"/>
                    <a:pt x="56" y="201"/>
                  </a:cubicBezTo>
                  <a:cubicBezTo>
                    <a:pt x="56" y="201"/>
                    <a:pt x="56" y="201"/>
                    <a:pt x="56" y="201"/>
                  </a:cubicBezTo>
                  <a:cubicBezTo>
                    <a:pt x="78" y="201"/>
                    <a:pt x="78" y="201"/>
                    <a:pt x="78" y="201"/>
                  </a:cubicBezTo>
                  <a:cubicBezTo>
                    <a:pt x="78" y="206"/>
                    <a:pt x="78" y="206"/>
                    <a:pt x="78" y="206"/>
                  </a:cubicBezTo>
                  <a:cubicBezTo>
                    <a:pt x="57" y="206"/>
                    <a:pt x="57" y="206"/>
                    <a:pt x="57" y="206"/>
                  </a:cubicBezTo>
                  <a:cubicBezTo>
                    <a:pt x="40" y="222"/>
                    <a:pt x="40" y="222"/>
                    <a:pt x="40" y="222"/>
                  </a:cubicBezTo>
                  <a:cubicBezTo>
                    <a:pt x="39" y="223"/>
                    <a:pt x="39" y="223"/>
                    <a:pt x="38" y="223"/>
                  </a:cubicBezTo>
                  <a:cubicBezTo>
                    <a:pt x="3" y="223"/>
                    <a:pt x="3" y="223"/>
                    <a:pt x="3" y="223"/>
                  </a:cubicBezTo>
                  <a:cubicBezTo>
                    <a:pt x="3" y="223"/>
                    <a:pt x="3" y="223"/>
                    <a:pt x="3" y="223"/>
                  </a:cubicBezTo>
                  <a:cubicBezTo>
                    <a:pt x="2" y="223"/>
                    <a:pt x="1" y="223"/>
                    <a:pt x="0" y="222"/>
                  </a:cubicBezTo>
                  <a:cubicBezTo>
                    <a:pt x="0" y="221"/>
                    <a:pt x="0" y="219"/>
                    <a:pt x="1" y="218"/>
                  </a:cubicBezTo>
                  <a:cubicBezTo>
                    <a:pt x="15" y="211"/>
                    <a:pt x="27" y="198"/>
                    <a:pt x="36" y="181"/>
                  </a:cubicBezTo>
                  <a:cubicBezTo>
                    <a:pt x="45" y="166"/>
                    <a:pt x="53" y="148"/>
                    <a:pt x="59" y="130"/>
                  </a:cubicBezTo>
                  <a:cubicBezTo>
                    <a:pt x="56" y="130"/>
                    <a:pt x="56" y="130"/>
                    <a:pt x="56" y="130"/>
                  </a:cubicBezTo>
                  <a:cubicBezTo>
                    <a:pt x="54" y="130"/>
                    <a:pt x="53" y="128"/>
                    <a:pt x="53" y="127"/>
                  </a:cubicBezTo>
                  <a:cubicBezTo>
                    <a:pt x="53" y="109"/>
                    <a:pt x="53" y="109"/>
                    <a:pt x="53" y="109"/>
                  </a:cubicBezTo>
                  <a:cubicBezTo>
                    <a:pt x="53" y="107"/>
                    <a:pt x="54" y="106"/>
                    <a:pt x="56" y="106"/>
                  </a:cubicBezTo>
                  <a:cubicBezTo>
                    <a:pt x="66" y="106"/>
                    <a:pt x="66" y="106"/>
                    <a:pt x="66" y="106"/>
                  </a:cubicBezTo>
                  <a:cubicBezTo>
                    <a:pt x="72" y="81"/>
                    <a:pt x="76" y="59"/>
                    <a:pt x="78" y="46"/>
                  </a:cubicBezTo>
                  <a:cubicBezTo>
                    <a:pt x="78" y="74"/>
                    <a:pt x="78" y="74"/>
                    <a:pt x="78" y="74"/>
                  </a:cubicBezTo>
                  <a:cubicBezTo>
                    <a:pt x="76" y="84"/>
                    <a:pt x="73" y="97"/>
                    <a:pt x="70" y="109"/>
                  </a:cubicBezTo>
                  <a:cubicBezTo>
                    <a:pt x="69" y="110"/>
                    <a:pt x="69" y="111"/>
                    <a:pt x="67" y="111"/>
                  </a:cubicBezTo>
                  <a:cubicBezTo>
                    <a:pt x="67" y="111"/>
                    <a:pt x="67" y="111"/>
                    <a:pt x="67" y="111"/>
                  </a:cubicBezTo>
                  <a:cubicBezTo>
                    <a:pt x="58" y="111"/>
                    <a:pt x="58" y="111"/>
                    <a:pt x="58" y="111"/>
                  </a:cubicBezTo>
                  <a:cubicBezTo>
                    <a:pt x="58" y="125"/>
                    <a:pt x="58" y="125"/>
                    <a:pt x="58" y="125"/>
                  </a:cubicBezTo>
                  <a:cubicBezTo>
                    <a:pt x="62" y="125"/>
                    <a:pt x="62" y="125"/>
                    <a:pt x="62" y="125"/>
                  </a:cubicBezTo>
                  <a:cubicBezTo>
                    <a:pt x="63" y="125"/>
                    <a:pt x="64" y="126"/>
                    <a:pt x="64" y="127"/>
                  </a:cubicBezTo>
                  <a:cubicBezTo>
                    <a:pt x="64" y="127"/>
                    <a:pt x="64" y="128"/>
                    <a:pt x="64" y="128"/>
                  </a:cubicBezTo>
                  <a:cubicBezTo>
                    <a:pt x="58" y="148"/>
                    <a:pt x="50" y="167"/>
                    <a:pt x="40" y="184"/>
                  </a:cubicBezTo>
                  <a:cubicBezTo>
                    <a:pt x="32" y="198"/>
                    <a:pt x="22" y="210"/>
                    <a:pt x="11" y="218"/>
                  </a:cubicBezTo>
                  <a:close/>
                  <a:moveTo>
                    <a:pt x="78" y="139"/>
                  </a:moveTo>
                  <a:cubicBezTo>
                    <a:pt x="78" y="139"/>
                    <a:pt x="78" y="139"/>
                    <a:pt x="78" y="139"/>
                  </a:cubicBezTo>
                  <a:cubicBezTo>
                    <a:pt x="78" y="139"/>
                    <a:pt x="78" y="139"/>
                    <a:pt x="78" y="139"/>
                  </a:cubicBezTo>
                  <a:cubicBezTo>
                    <a:pt x="78" y="140"/>
                    <a:pt x="78" y="140"/>
                    <a:pt x="78" y="141"/>
                  </a:cubicBezTo>
                  <a:cubicBezTo>
                    <a:pt x="78" y="139"/>
                    <a:pt x="78" y="139"/>
                    <a:pt x="78" y="139"/>
                  </a:cubicBezTo>
                  <a:close/>
                  <a:moveTo>
                    <a:pt x="78" y="151"/>
                  </a:moveTo>
                  <a:cubicBezTo>
                    <a:pt x="78" y="150"/>
                    <a:pt x="78" y="150"/>
                    <a:pt x="78" y="150"/>
                  </a:cubicBezTo>
                  <a:cubicBezTo>
                    <a:pt x="77" y="150"/>
                    <a:pt x="75" y="151"/>
                    <a:pt x="75" y="152"/>
                  </a:cubicBezTo>
                  <a:cubicBezTo>
                    <a:pt x="74" y="155"/>
                    <a:pt x="74" y="157"/>
                    <a:pt x="73" y="160"/>
                  </a:cubicBezTo>
                  <a:cubicBezTo>
                    <a:pt x="72" y="162"/>
                    <a:pt x="72" y="165"/>
                    <a:pt x="71" y="167"/>
                  </a:cubicBezTo>
                  <a:cubicBezTo>
                    <a:pt x="71" y="168"/>
                    <a:pt x="71" y="169"/>
                    <a:pt x="72" y="170"/>
                  </a:cubicBezTo>
                  <a:cubicBezTo>
                    <a:pt x="73" y="171"/>
                    <a:pt x="74" y="171"/>
                    <a:pt x="75" y="170"/>
                  </a:cubicBezTo>
                  <a:cubicBezTo>
                    <a:pt x="78" y="167"/>
                    <a:pt x="78" y="167"/>
                    <a:pt x="78" y="167"/>
                  </a:cubicBezTo>
                  <a:cubicBezTo>
                    <a:pt x="78" y="160"/>
                    <a:pt x="78" y="160"/>
                    <a:pt x="78" y="160"/>
                  </a:cubicBezTo>
                  <a:cubicBezTo>
                    <a:pt x="78" y="160"/>
                    <a:pt x="78" y="160"/>
                    <a:pt x="78" y="160"/>
                  </a:cubicBezTo>
                  <a:cubicBezTo>
                    <a:pt x="78" y="160"/>
                    <a:pt x="78" y="160"/>
                    <a:pt x="78" y="160"/>
                  </a:cubicBezTo>
                  <a:cubicBezTo>
                    <a:pt x="78" y="151"/>
                    <a:pt x="78" y="151"/>
                    <a:pt x="78" y="151"/>
                  </a:cubicBezTo>
                  <a:close/>
                  <a:moveTo>
                    <a:pt x="78" y="176"/>
                  </a:moveTo>
                  <a:cubicBezTo>
                    <a:pt x="68" y="186"/>
                    <a:pt x="68" y="186"/>
                    <a:pt x="68" y="186"/>
                  </a:cubicBezTo>
                  <a:cubicBezTo>
                    <a:pt x="68" y="186"/>
                    <a:pt x="68" y="187"/>
                    <a:pt x="68" y="187"/>
                  </a:cubicBezTo>
                  <a:cubicBezTo>
                    <a:pt x="68" y="189"/>
                    <a:pt x="69" y="190"/>
                    <a:pt x="70" y="190"/>
                  </a:cubicBezTo>
                  <a:cubicBezTo>
                    <a:pt x="78" y="190"/>
                    <a:pt x="78" y="190"/>
                    <a:pt x="78" y="190"/>
                  </a:cubicBezTo>
                  <a:cubicBezTo>
                    <a:pt x="78" y="185"/>
                    <a:pt x="78" y="185"/>
                    <a:pt x="78" y="185"/>
                  </a:cubicBezTo>
                  <a:cubicBezTo>
                    <a:pt x="76" y="185"/>
                    <a:pt x="76" y="185"/>
                    <a:pt x="76" y="185"/>
                  </a:cubicBezTo>
                  <a:cubicBezTo>
                    <a:pt x="78" y="183"/>
                    <a:pt x="78" y="183"/>
                    <a:pt x="78" y="183"/>
                  </a:cubicBezTo>
                  <a:lnTo>
                    <a:pt x="78" y="1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6" name="Freeform 37"/>
            <p:cNvSpPr>
              <a:spLocks noEditPoints="1"/>
            </p:cNvSpPr>
            <p:nvPr/>
          </p:nvSpPr>
          <p:spPr bwMode="auto">
            <a:xfrm>
              <a:off x="2179475" y="2162566"/>
              <a:ext cx="382515" cy="182571"/>
            </a:xfrm>
            <a:custGeom>
              <a:avLst/>
              <a:gdLst>
                <a:gd name="T0" fmla="*/ 205 w 207"/>
                <a:gd name="T1" fmla="*/ 99 h 99"/>
                <a:gd name="T2" fmla="*/ 183 w 207"/>
                <a:gd name="T3" fmla="*/ 18 h 99"/>
                <a:gd name="T4" fmla="*/ 169 w 207"/>
                <a:gd name="T5" fmla="*/ 94 h 99"/>
                <a:gd name="T6" fmla="*/ 176 w 207"/>
                <a:gd name="T7" fmla="*/ 31 h 99"/>
                <a:gd name="T8" fmla="*/ 169 w 207"/>
                <a:gd name="T9" fmla="*/ 68 h 99"/>
                <a:gd name="T10" fmla="*/ 169 w 207"/>
                <a:gd name="T11" fmla="*/ 40 h 99"/>
                <a:gd name="T12" fmla="*/ 156 w 207"/>
                <a:gd name="T13" fmla="*/ 99 h 99"/>
                <a:gd name="T14" fmla="*/ 163 w 207"/>
                <a:gd name="T15" fmla="*/ 45 h 99"/>
                <a:gd name="T16" fmla="*/ 169 w 207"/>
                <a:gd name="T17" fmla="*/ 68 h 99"/>
                <a:gd name="T18" fmla="*/ 156 w 207"/>
                <a:gd name="T19" fmla="*/ 36 h 99"/>
                <a:gd name="T20" fmla="*/ 165 w 207"/>
                <a:gd name="T21" fmla="*/ 36 h 99"/>
                <a:gd name="T22" fmla="*/ 143 w 207"/>
                <a:gd name="T23" fmla="*/ 0 h 99"/>
                <a:gd name="T24" fmla="*/ 147 w 207"/>
                <a:gd name="T25" fmla="*/ 36 h 99"/>
                <a:gd name="T26" fmla="*/ 156 w 207"/>
                <a:gd name="T27" fmla="*/ 68 h 99"/>
                <a:gd name="T28" fmla="*/ 149 w 207"/>
                <a:gd name="T29" fmla="*/ 45 h 99"/>
                <a:gd name="T30" fmla="*/ 143 w 207"/>
                <a:gd name="T31" fmla="*/ 94 h 99"/>
                <a:gd name="T32" fmla="*/ 143 w 207"/>
                <a:gd name="T33" fmla="*/ 40 h 99"/>
                <a:gd name="T34" fmla="*/ 134 w 207"/>
                <a:gd name="T35" fmla="*/ 40 h 99"/>
                <a:gd name="T36" fmla="*/ 129 w 207"/>
                <a:gd name="T37" fmla="*/ 90 h 99"/>
                <a:gd name="T38" fmla="*/ 138 w 207"/>
                <a:gd name="T39" fmla="*/ 14 h 99"/>
                <a:gd name="T40" fmla="*/ 116 w 207"/>
                <a:gd name="T41" fmla="*/ 94 h 99"/>
                <a:gd name="T42" fmla="*/ 123 w 207"/>
                <a:gd name="T43" fmla="*/ 31 h 99"/>
                <a:gd name="T44" fmla="*/ 129 w 207"/>
                <a:gd name="T45" fmla="*/ 72 h 99"/>
                <a:gd name="T46" fmla="*/ 116 w 207"/>
                <a:gd name="T47" fmla="*/ 63 h 99"/>
                <a:gd name="T48" fmla="*/ 125 w 207"/>
                <a:gd name="T49" fmla="*/ 63 h 99"/>
                <a:gd name="T50" fmla="*/ 104 w 207"/>
                <a:gd name="T51" fmla="*/ 0 h 99"/>
                <a:gd name="T52" fmla="*/ 107 w 207"/>
                <a:gd name="T53" fmla="*/ 63 h 99"/>
                <a:gd name="T54" fmla="*/ 116 w 207"/>
                <a:gd name="T55" fmla="*/ 68 h 99"/>
                <a:gd name="T56" fmla="*/ 109 w 207"/>
                <a:gd name="T57" fmla="*/ 18 h 99"/>
                <a:gd name="T58" fmla="*/ 104 w 207"/>
                <a:gd name="T59" fmla="*/ 94 h 99"/>
                <a:gd name="T60" fmla="*/ 104 w 207"/>
                <a:gd name="T61" fmla="*/ 14 h 99"/>
                <a:gd name="T62" fmla="*/ 94 w 207"/>
                <a:gd name="T63" fmla="*/ 14 h 99"/>
                <a:gd name="T64" fmla="*/ 90 w 207"/>
                <a:gd name="T65" fmla="*/ 90 h 99"/>
                <a:gd name="T66" fmla="*/ 99 w 207"/>
                <a:gd name="T67" fmla="*/ 40 h 99"/>
                <a:gd name="T68" fmla="*/ 76 w 207"/>
                <a:gd name="T69" fmla="*/ 94 h 99"/>
                <a:gd name="T70" fmla="*/ 83 w 207"/>
                <a:gd name="T71" fmla="*/ 58 h 99"/>
                <a:gd name="T72" fmla="*/ 90 w 207"/>
                <a:gd name="T73" fmla="*/ 72 h 99"/>
                <a:gd name="T74" fmla="*/ 76 w 207"/>
                <a:gd name="T75" fmla="*/ 36 h 99"/>
                <a:gd name="T76" fmla="*/ 85 w 207"/>
                <a:gd name="T77" fmla="*/ 36 h 99"/>
                <a:gd name="T78" fmla="*/ 63 w 207"/>
                <a:gd name="T79" fmla="*/ 0 h 99"/>
                <a:gd name="T80" fmla="*/ 68 w 207"/>
                <a:gd name="T81" fmla="*/ 36 h 99"/>
                <a:gd name="T82" fmla="*/ 76 w 207"/>
                <a:gd name="T83" fmla="*/ 68 h 99"/>
                <a:gd name="T84" fmla="*/ 70 w 207"/>
                <a:gd name="T85" fmla="*/ 45 h 99"/>
                <a:gd name="T86" fmla="*/ 63 w 207"/>
                <a:gd name="T87" fmla="*/ 94 h 99"/>
                <a:gd name="T88" fmla="*/ 63 w 207"/>
                <a:gd name="T89" fmla="*/ 40 h 99"/>
                <a:gd name="T90" fmla="*/ 54 w 207"/>
                <a:gd name="T91" fmla="*/ 40 h 99"/>
                <a:gd name="T92" fmla="*/ 50 w 207"/>
                <a:gd name="T93" fmla="*/ 90 h 99"/>
                <a:gd name="T94" fmla="*/ 59 w 207"/>
                <a:gd name="T95" fmla="*/ 14 h 99"/>
                <a:gd name="T96" fmla="*/ 37 w 207"/>
                <a:gd name="T97" fmla="*/ 94 h 99"/>
                <a:gd name="T98" fmla="*/ 44 w 207"/>
                <a:gd name="T99" fmla="*/ 31 h 99"/>
                <a:gd name="T100" fmla="*/ 50 w 207"/>
                <a:gd name="T101" fmla="*/ 72 h 99"/>
                <a:gd name="T102" fmla="*/ 37 w 207"/>
                <a:gd name="T103" fmla="*/ 58 h 99"/>
                <a:gd name="T104" fmla="*/ 37 w 207"/>
                <a:gd name="T105" fmla="*/ 63 h 99"/>
                <a:gd name="T106" fmla="*/ 37 w 207"/>
                <a:gd name="T107" fmla="*/ 0 h 99"/>
                <a:gd name="T108" fmla="*/ 25 w 207"/>
                <a:gd name="T109" fmla="*/ 60 h 99"/>
                <a:gd name="T110" fmla="*/ 37 w 207"/>
                <a:gd name="T111" fmla="*/ 68 h 99"/>
                <a:gd name="T112" fmla="*/ 35 w 207"/>
                <a:gd name="T113" fmla="*/ 16 h 99"/>
                <a:gd name="T114" fmla="*/ 0 w 207"/>
                <a:gd name="T115" fmla="*/ 3 h 99"/>
                <a:gd name="T116" fmla="*/ 12 w 207"/>
                <a:gd name="T117" fmla="*/ 3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7" h="99">
                  <a:moveTo>
                    <a:pt x="183" y="94"/>
                  </a:moveTo>
                  <a:cubicBezTo>
                    <a:pt x="202" y="94"/>
                    <a:pt x="202" y="94"/>
                    <a:pt x="202" y="94"/>
                  </a:cubicBezTo>
                  <a:cubicBezTo>
                    <a:pt x="202" y="5"/>
                    <a:pt x="202" y="5"/>
                    <a:pt x="202" y="5"/>
                  </a:cubicBezTo>
                  <a:cubicBezTo>
                    <a:pt x="183" y="5"/>
                    <a:pt x="183" y="5"/>
                    <a:pt x="183" y="5"/>
                  </a:cubicBezTo>
                  <a:cubicBezTo>
                    <a:pt x="183" y="0"/>
                    <a:pt x="183" y="0"/>
                    <a:pt x="183" y="0"/>
                  </a:cubicBezTo>
                  <a:cubicBezTo>
                    <a:pt x="205" y="0"/>
                    <a:pt x="205" y="0"/>
                    <a:pt x="205" y="0"/>
                  </a:cubicBezTo>
                  <a:cubicBezTo>
                    <a:pt x="206" y="0"/>
                    <a:pt x="207" y="1"/>
                    <a:pt x="207" y="3"/>
                  </a:cubicBezTo>
                  <a:cubicBezTo>
                    <a:pt x="207" y="97"/>
                    <a:pt x="207" y="97"/>
                    <a:pt x="207" y="97"/>
                  </a:cubicBezTo>
                  <a:cubicBezTo>
                    <a:pt x="207" y="98"/>
                    <a:pt x="206" y="99"/>
                    <a:pt x="205" y="99"/>
                  </a:cubicBezTo>
                  <a:cubicBezTo>
                    <a:pt x="183" y="99"/>
                    <a:pt x="183" y="99"/>
                    <a:pt x="183" y="99"/>
                  </a:cubicBezTo>
                  <a:cubicBezTo>
                    <a:pt x="183" y="94"/>
                    <a:pt x="183" y="94"/>
                    <a:pt x="183" y="94"/>
                  </a:cubicBezTo>
                  <a:close/>
                  <a:moveTo>
                    <a:pt x="183" y="36"/>
                  </a:moveTo>
                  <a:cubicBezTo>
                    <a:pt x="191" y="36"/>
                    <a:pt x="191" y="36"/>
                    <a:pt x="191" y="36"/>
                  </a:cubicBezTo>
                  <a:cubicBezTo>
                    <a:pt x="193" y="36"/>
                    <a:pt x="194" y="35"/>
                    <a:pt x="194" y="34"/>
                  </a:cubicBezTo>
                  <a:cubicBezTo>
                    <a:pt x="194" y="16"/>
                    <a:pt x="194" y="16"/>
                    <a:pt x="194" y="16"/>
                  </a:cubicBezTo>
                  <a:cubicBezTo>
                    <a:pt x="194" y="15"/>
                    <a:pt x="193" y="14"/>
                    <a:pt x="191" y="14"/>
                  </a:cubicBezTo>
                  <a:cubicBezTo>
                    <a:pt x="183" y="14"/>
                    <a:pt x="183" y="14"/>
                    <a:pt x="183" y="14"/>
                  </a:cubicBezTo>
                  <a:cubicBezTo>
                    <a:pt x="183" y="18"/>
                    <a:pt x="183" y="18"/>
                    <a:pt x="183" y="18"/>
                  </a:cubicBezTo>
                  <a:cubicBezTo>
                    <a:pt x="189" y="18"/>
                    <a:pt x="189" y="18"/>
                    <a:pt x="189" y="18"/>
                  </a:cubicBezTo>
                  <a:cubicBezTo>
                    <a:pt x="189" y="31"/>
                    <a:pt x="189" y="31"/>
                    <a:pt x="189" y="31"/>
                  </a:cubicBezTo>
                  <a:cubicBezTo>
                    <a:pt x="183" y="31"/>
                    <a:pt x="183" y="31"/>
                    <a:pt x="183" y="31"/>
                  </a:cubicBezTo>
                  <a:lnTo>
                    <a:pt x="183" y="36"/>
                  </a:lnTo>
                  <a:close/>
                  <a:moveTo>
                    <a:pt x="169" y="94"/>
                  </a:moveTo>
                  <a:cubicBezTo>
                    <a:pt x="183" y="94"/>
                    <a:pt x="183" y="94"/>
                    <a:pt x="183" y="94"/>
                  </a:cubicBezTo>
                  <a:cubicBezTo>
                    <a:pt x="183" y="99"/>
                    <a:pt x="183" y="99"/>
                    <a:pt x="183" y="99"/>
                  </a:cubicBezTo>
                  <a:cubicBezTo>
                    <a:pt x="169" y="99"/>
                    <a:pt x="169" y="99"/>
                    <a:pt x="169" y="99"/>
                  </a:cubicBezTo>
                  <a:cubicBezTo>
                    <a:pt x="169" y="94"/>
                    <a:pt x="169" y="94"/>
                    <a:pt x="169" y="94"/>
                  </a:cubicBezTo>
                  <a:close/>
                  <a:moveTo>
                    <a:pt x="183" y="5"/>
                  </a:moveTo>
                  <a:cubicBezTo>
                    <a:pt x="169" y="5"/>
                    <a:pt x="169" y="5"/>
                    <a:pt x="169" y="5"/>
                  </a:cubicBezTo>
                  <a:cubicBezTo>
                    <a:pt x="169" y="0"/>
                    <a:pt x="169" y="0"/>
                    <a:pt x="169" y="0"/>
                  </a:cubicBezTo>
                  <a:cubicBezTo>
                    <a:pt x="183" y="0"/>
                    <a:pt x="183" y="0"/>
                    <a:pt x="183" y="0"/>
                  </a:cubicBezTo>
                  <a:cubicBezTo>
                    <a:pt x="183" y="5"/>
                    <a:pt x="183" y="5"/>
                    <a:pt x="183" y="5"/>
                  </a:cubicBezTo>
                  <a:close/>
                  <a:moveTo>
                    <a:pt x="183" y="14"/>
                  </a:moveTo>
                  <a:cubicBezTo>
                    <a:pt x="183" y="18"/>
                    <a:pt x="183" y="18"/>
                    <a:pt x="183" y="18"/>
                  </a:cubicBezTo>
                  <a:cubicBezTo>
                    <a:pt x="176" y="18"/>
                    <a:pt x="176" y="18"/>
                    <a:pt x="176" y="18"/>
                  </a:cubicBezTo>
                  <a:cubicBezTo>
                    <a:pt x="176" y="31"/>
                    <a:pt x="176" y="31"/>
                    <a:pt x="176" y="31"/>
                  </a:cubicBezTo>
                  <a:cubicBezTo>
                    <a:pt x="183" y="31"/>
                    <a:pt x="183" y="31"/>
                    <a:pt x="183" y="31"/>
                  </a:cubicBezTo>
                  <a:cubicBezTo>
                    <a:pt x="183" y="36"/>
                    <a:pt x="183" y="36"/>
                    <a:pt x="183" y="36"/>
                  </a:cubicBezTo>
                  <a:cubicBezTo>
                    <a:pt x="174" y="36"/>
                    <a:pt x="174" y="36"/>
                    <a:pt x="174" y="36"/>
                  </a:cubicBezTo>
                  <a:cubicBezTo>
                    <a:pt x="172" y="36"/>
                    <a:pt x="171" y="35"/>
                    <a:pt x="171" y="34"/>
                  </a:cubicBezTo>
                  <a:cubicBezTo>
                    <a:pt x="171" y="16"/>
                    <a:pt x="171" y="16"/>
                    <a:pt x="171" y="16"/>
                  </a:cubicBezTo>
                  <a:cubicBezTo>
                    <a:pt x="171" y="15"/>
                    <a:pt x="172" y="14"/>
                    <a:pt x="174" y="14"/>
                  </a:cubicBezTo>
                  <a:cubicBezTo>
                    <a:pt x="183" y="14"/>
                    <a:pt x="183" y="14"/>
                    <a:pt x="183" y="14"/>
                  </a:cubicBezTo>
                  <a:close/>
                  <a:moveTo>
                    <a:pt x="169" y="90"/>
                  </a:moveTo>
                  <a:cubicBezTo>
                    <a:pt x="169" y="68"/>
                    <a:pt x="169" y="68"/>
                    <a:pt x="169" y="68"/>
                  </a:cubicBezTo>
                  <a:cubicBezTo>
                    <a:pt x="171" y="68"/>
                    <a:pt x="172" y="69"/>
                    <a:pt x="172" y="70"/>
                  </a:cubicBezTo>
                  <a:cubicBezTo>
                    <a:pt x="172" y="88"/>
                    <a:pt x="172" y="88"/>
                    <a:pt x="172" y="88"/>
                  </a:cubicBezTo>
                  <a:cubicBezTo>
                    <a:pt x="172" y="89"/>
                    <a:pt x="171" y="90"/>
                    <a:pt x="169" y="90"/>
                  </a:cubicBezTo>
                  <a:close/>
                  <a:moveTo>
                    <a:pt x="169" y="63"/>
                  </a:moveTo>
                  <a:cubicBezTo>
                    <a:pt x="169" y="58"/>
                    <a:pt x="169" y="58"/>
                    <a:pt x="169" y="58"/>
                  </a:cubicBezTo>
                  <a:cubicBezTo>
                    <a:pt x="176" y="58"/>
                    <a:pt x="176" y="58"/>
                    <a:pt x="176" y="58"/>
                  </a:cubicBezTo>
                  <a:cubicBezTo>
                    <a:pt x="176" y="45"/>
                    <a:pt x="176" y="45"/>
                    <a:pt x="176" y="45"/>
                  </a:cubicBezTo>
                  <a:cubicBezTo>
                    <a:pt x="169" y="45"/>
                    <a:pt x="169" y="45"/>
                    <a:pt x="169" y="45"/>
                  </a:cubicBezTo>
                  <a:cubicBezTo>
                    <a:pt x="169" y="40"/>
                    <a:pt x="169" y="40"/>
                    <a:pt x="169" y="40"/>
                  </a:cubicBezTo>
                  <a:cubicBezTo>
                    <a:pt x="178" y="40"/>
                    <a:pt x="178" y="40"/>
                    <a:pt x="178" y="40"/>
                  </a:cubicBezTo>
                  <a:cubicBezTo>
                    <a:pt x="179" y="40"/>
                    <a:pt x="180" y="41"/>
                    <a:pt x="180" y="42"/>
                  </a:cubicBezTo>
                  <a:cubicBezTo>
                    <a:pt x="180" y="60"/>
                    <a:pt x="180" y="60"/>
                    <a:pt x="180" y="60"/>
                  </a:cubicBezTo>
                  <a:cubicBezTo>
                    <a:pt x="180" y="61"/>
                    <a:pt x="179" y="63"/>
                    <a:pt x="178" y="63"/>
                  </a:cubicBezTo>
                  <a:lnTo>
                    <a:pt x="169" y="63"/>
                  </a:lnTo>
                  <a:close/>
                  <a:moveTo>
                    <a:pt x="156" y="94"/>
                  </a:moveTo>
                  <a:cubicBezTo>
                    <a:pt x="169" y="94"/>
                    <a:pt x="169" y="94"/>
                    <a:pt x="169" y="94"/>
                  </a:cubicBezTo>
                  <a:cubicBezTo>
                    <a:pt x="169" y="99"/>
                    <a:pt x="169" y="99"/>
                    <a:pt x="169" y="99"/>
                  </a:cubicBezTo>
                  <a:cubicBezTo>
                    <a:pt x="156" y="99"/>
                    <a:pt x="156" y="99"/>
                    <a:pt x="156" y="99"/>
                  </a:cubicBezTo>
                  <a:cubicBezTo>
                    <a:pt x="156" y="94"/>
                    <a:pt x="156" y="94"/>
                    <a:pt x="156" y="94"/>
                  </a:cubicBezTo>
                  <a:close/>
                  <a:moveTo>
                    <a:pt x="169" y="5"/>
                  </a:moveTo>
                  <a:cubicBezTo>
                    <a:pt x="156" y="5"/>
                    <a:pt x="156" y="5"/>
                    <a:pt x="156" y="5"/>
                  </a:cubicBezTo>
                  <a:cubicBezTo>
                    <a:pt x="156" y="0"/>
                    <a:pt x="156" y="0"/>
                    <a:pt x="156" y="0"/>
                  </a:cubicBezTo>
                  <a:cubicBezTo>
                    <a:pt x="169" y="0"/>
                    <a:pt x="169" y="0"/>
                    <a:pt x="169" y="0"/>
                  </a:cubicBezTo>
                  <a:cubicBezTo>
                    <a:pt x="169" y="5"/>
                    <a:pt x="169" y="5"/>
                    <a:pt x="169" y="5"/>
                  </a:cubicBezTo>
                  <a:close/>
                  <a:moveTo>
                    <a:pt x="169" y="40"/>
                  </a:moveTo>
                  <a:cubicBezTo>
                    <a:pt x="169" y="45"/>
                    <a:pt x="169" y="45"/>
                    <a:pt x="169" y="45"/>
                  </a:cubicBezTo>
                  <a:cubicBezTo>
                    <a:pt x="163" y="45"/>
                    <a:pt x="163" y="45"/>
                    <a:pt x="163" y="45"/>
                  </a:cubicBezTo>
                  <a:cubicBezTo>
                    <a:pt x="163" y="58"/>
                    <a:pt x="163" y="58"/>
                    <a:pt x="163" y="58"/>
                  </a:cubicBezTo>
                  <a:cubicBezTo>
                    <a:pt x="169" y="58"/>
                    <a:pt x="169" y="58"/>
                    <a:pt x="169" y="58"/>
                  </a:cubicBezTo>
                  <a:cubicBezTo>
                    <a:pt x="169" y="63"/>
                    <a:pt x="169" y="63"/>
                    <a:pt x="169" y="63"/>
                  </a:cubicBezTo>
                  <a:cubicBezTo>
                    <a:pt x="160" y="63"/>
                    <a:pt x="160" y="63"/>
                    <a:pt x="160" y="63"/>
                  </a:cubicBezTo>
                  <a:cubicBezTo>
                    <a:pt x="159" y="63"/>
                    <a:pt x="158" y="61"/>
                    <a:pt x="158" y="60"/>
                  </a:cubicBezTo>
                  <a:cubicBezTo>
                    <a:pt x="158" y="42"/>
                    <a:pt x="158" y="42"/>
                    <a:pt x="158" y="42"/>
                  </a:cubicBezTo>
                  <a:cubicBezTo>
                    <a:pt x="158" y="41"/>
                    <a:pt x="159" y="40"/>
                    <a:pt x="160" y="40"/>
                  </a:cubicBezTo>
                  <a:cubicBezTo>
                    <a:pt x="169" y="40"/>
                    <a:pt x="169" y="40"/>
                    <a:pt x="169" y="40"/>
                  </a:cubicBezTo>
                  <a:close/>
                  <a:moveTo>
                    <a:pt x="169" y="68"/>
                  </a:moveTo>
                  <a:cubicBezTo>
                    <a:pt x="169" y="90"/>
                    <a:pt x="169" y="90"/>
                    <a:pt x="169" y="90"/>
                  </a:cubicBezTo>
                  <a:cubicBezTo>
                    <a:pt x="156" y="90"/>
                    <a:pt x="156" y="90"/>
                    <a:pt x="156" y="90"/>
                  </a:cubicBezTo>
                  <a:cubicBezTo>
                    <a:pt x="156" y="85"/>
                    <a:pt x="156" y="85"/>
                    <a:pt x="156" y="85"/>
                  </a:cubicBezTo>
                  <a:cubicBezTo>
                    <a:pt x="167" y="85"/>
                    <a:pt x="167" y="85"/>
                    <a:pt x="167" y="85"/>
                  </a:cubicBezTo>
                  <a:cubicBezTo>
                    <a:pt x="167" y="72"/>
                    <a:pt x="167" y="72"/>
                    <a:pt x="167" y="72"/>
                  </a:cubicBezTo>
                  <a:cubicBezTo>
                    <a:pt x="156" y="72"/>
                    <a:pt x="156" y="72"/>
                    <a:pt x="156" y="72"/>
                  </a:cubicBezTo>
                  <a:cubicBezTo>
                    <a:pt x="156" y="68"/>
                    <a:pt x="156" y="68"/>
                    <a:pt x="156" y="68"/>
                  </a:cubicBezTo>
                  <a:cubicBezTo>
                    <a:pt x="169" y="68"/>
                    <a:pt x="169" y="68"/>
                    <a:pt x="169" y="68"/>
                  </a:cubicBezTo>
                  <a:close/>
                  <a:moveTo>
                    <a:pt x="156" y="36"/>
                  </a:moveTo>
                  <a:cubicBezTo>
                    <a:pt x="156" y="31"/>
                    <a:pt x="156" y="31"/>
                    <a:pt x="156" y="31"/>
                  </a:cubicBezTo>
                  <a:cubicBezTo>
                    <a:pt x="162" y="31"/>
                    <a:pt x="162" y="31"/>
                    <a:pt x="162" y="31"/>
                  </a:cubicBezTo>
                  <a:cubicBezTo>
                    <a:pt x="162" y="18"/>
                    <a:pt x="162" y="18"/>
                    <a:pt x="162" y="18"/>
                  </a:cubicBezTo>
                  <a:cubicBezTo>
                    <a:pt x="156" y="18"/>
                    <a:pt x="156" y="18"/>
                    <a:pt x="156" y="18"/>
                  </a:cubicBezTo>
                  <a:cubicBezTo>
                    <a:pt x="156" y="14"/>
                    <a:pt x="156" y="14"/>
                    <a:pt x="156" y="14"/>
                  </a:cubicBezTo>
                  <a:cubicBezTo>
                    <a:pt x="165" y="14"/>
                    <a:pt x="165" y="14"/>
                    <a:pt x="165" y="14"/>
                  </a:cubicBezTo>
                  <a:cubicBezTo>
                    <a:pt x="166" y="14"/>
                    <a:pt x="167" y="15"/>
                    <a:pt x="167" y="16"/>
                  </a:cubicBezTo>
                  <a:cubicBezTo>
                    <a:pt x="167" y="34"/>
                    <a:pt x="167" y="34"/>
                    <a:pt x="167" y="34"/>
                  </a:cubicBezTo>
                  <a:cubicBezTo>
                    <a:pt x="167" y="35"/>
                    <a:pt x="166" y="36"/>
                    <a:pt x="165" y="36"/>
                  </a:cubicBezTo>
                  <a:lnTo>
                    <a:pt x="156" y="36"/>
                  </a:lnTo>
                  <a:close/>
                  <a:moveTo>
                    <a:pt x="143" y="94"/>
                  </a:moveTo>
                  <a:cubicBezTo>
                    <a:pt x="156" y="94"/>
                    <a:pt x="156" y="94"/>
                    <a:pt x="156" y="94"/>
                  </a:cubicBezTo>
                  <a:cubicBezTo>
                    <a:pt x="156" y="99"/>
                    <a:pt x="156" y="99"/>
                    <a:pt x="156" y="99"/>
                  </a:cubicBezTo>
                  <a:cubicBezTo>
                    <a:pt x="143" y="99"/>
                    <a:pt x="143" y="99"/>
                    <a:pt x="143" y="99"/>
                  </a:cubicBezTo>
                  <a:cubicBezTo>
                    <a:pt x="143" y="94"/>
                    <a:pt x="143" y="94"/>
                    <a:pt x="143" y="94"/>
                  </a:cubicBezTo>
                  <a:close/>
                  <a:moveTo>
                    <a:pt x="156" y="5"/>
                  </a:moveTo>
                  <a:cubicBezTo>
                    <a:pt x="143" y="5"/>
                    <a:pt x="143" y="5"/>
                    <a:pt x="143" y="5"/>
                  </a:cubicBezTo>
                  <a:cubicBezTo>
                    <a:pt x="143" y="0"/>
                    <a:pt x="143" y="0"/>
                    <a:pt x="143" y="0"/>
                  </a:cubicBezTo>
                  <a:cubicBezTo>
                    <a:pt x="156" y="0"/>
                    <a:pt x="156" y="0"/>
                    <a:pt x="156" y="0"/>
                  </a:cubicBezTo>
                  <a:cubicBezTo>
                    <a:pt x="156" y="5"/>
                    <a:pt x="156" y="5"/>
                    <a:pt x="156" y="5"/>
                  </a:cubicBezTo>
                  <a:close/>
                  <a:moveTo>
                    <a:pt x="156" y="14"/>
                  </a:moveTo>
                  <a:cubicBezTo>
                    <a:pt x="156" y="18"/>
                    <a:pt x="156" y="18"/>
                    <a:pt x="156" y="18"/>
                  </a:cubicBezTo>
                  <a:cubicBezTo>
                    <a:pt x="150" y="18"/>
                    <a:pt x="150" y="18"/>
                    <a:pt x="150" y="18"/>
                  </a:cubicBezTo>
                  <a:cubicBezTo>
                    <a:pt x="150" y="31"/>
                    <a:pt x="150" y="31"/>
                    <a:pt x="150" y="31"/>
                  </a:cubicBezTo>
                  <a:cubicBezTo>
                    <a:pt x="156" y="31"/>
                    <a:pt x="156" y="31"/>
                    <a:pt x="156" y="31"/>
                  </a:cubicBezTo>
                  <a:cubicBezTo>
                    <a:pt x="156" y="36"/>
                    <a:pt x="156" y="36"/>
                    <a:pt x="156" y="36"/>
                  </a:cubicBezTo>
                  <a:cubicBezTo>
                    <a:pt x="147" y="36"/>
                    <a:pt x="147" y="36"/>
                    <a:pt x="147" y="36"/>
                  </a:cubicBezTo>
                  <a:cubicBezTo>
                    <a:pt x="146" y="36"/>
                    <a:pt x="145" y="35"/>
                    <a:pt x="145" y="34"/>
                  </a:cubicBezTo>
                  <a:cubicBezTo>
                    <a:pt x="145" y="16"/>
                    <a:pt x="145" y="16"/>
                    <a:pt x="145" y="16"/>
                  </a:cubicBezTo>
                  <a:cubicBezTo>
                    <a:pt x="145" y="15"/>
                    <a:pt x="146" y="14"/>
                    <a:pt x="147" y="14"/>
                  </a:cubicBezTo>
                  <a:cubicBezTo>
                    <a:pt x="156" y="14"/>
                    <a:pt x="156" y="14"/>
                    <a:pt x="156" y="14"/>
                  </a:cubicBezTo>
                  <a:close/>
                  <a:moveTo>
                    <a:pt x="156" y="68"/>
                  </a:moveTo>
                  <a:cubicBezTo>
                    <a:pt x="156" y="72"/>
                    <a:pt x="156" y="72"/>
                    <a:pt x="156" y="72"/>
                  </a:cubicBezTo>
                  <a:cubicBezTo>
                    <a:pt x="143" y="72"/>
                    <a:pt x="143" y="72"/>
                    <a:pt x="143" y="72"/>
                  </a:cubicBezTo>
                  <a:cubicBezTo>
                    <a:pt x="143" y="68"/>
                    <a:pt x="143" y="68"/>
                    <a:pt x="143" y="68"/>
                  </a:cubicBezTo>
                  <a:cubicBezTo>
                    <a:pt x="156" y="68"/>
                    <a:pt x="156" y="68"/>
                    <a:pt x="156" y="68"/>
                  </a:cubicBezTo>
                  <a:close/>
                  <a:moveTo>
                    <a:pt x="156" y="85"/>
                  </a:moveTo>
                  <a:cubicBezTo>
                    <a:pt x="156" y="90"/>
                    <a:pt x="156" y="90"/>
                    <a:pt x="156" y="90"/>
                  </a:cubicBezTo>
                  <a:cubicBezTo>
                    <a:pt x="143" y="90"/>
                    <a:pt x="143" y="90"/>
                    <a:pt x="143" y="90"/>
                  </a:cubicBezTo>
                  <a:cubicBezTo>
                    <a:pt x="143" y="85"/>
                    <a:pt x="143" y="85"/>
                    <a:pt x="143" y="85"/>
                  </a:cubicBezTo>
                  <a:cubicBezTo>
                    <a:pt x="156" y="85"/>
                    <a:pt x="156" y="85"/>
                    <a:pt x="156" y="85"/>
                  </a:cubicBezTo>
                  <a:close/>
                  <a:moveTo>
                    <a:pt x="143" y="63"/>
                  </a:moveTo>
                  <a:cubicBezTo>
                    <a:pt x="143" y="58"/>
                    <a:pt x="143" y="58"/>
                    <a:pt x="143" y="58"/>
                  </a:cubicBezTo>
                  <a:cubicBezTo>
                    <a:pt x="149" y="58"/>
                    <a:pt x="149" y="58"/>
                    <a:pt x="149" y="58"/>
                  </a:cubicBezTo>
                  <a:cubicBezTo>
                    <a:pt x="149" y="45"/>
                    <a:pt x="149" y="45"/>
                    <a:pt x="149" y="45"/>
                  </a:cubicBezTo>
                  <a:cubicBezTo>
                    <a:pt x="143" y="45"/>
                    <a:pt x="143" y="45"/>
                    <a:pt x="143" y="45"/>
                  </a:cubicBezTo>
                  <a:cubicBezTo>
                    <a:pt x="143" y="40"/>
                    <a:pt x="143" y="40"/>
                    <a:pt x="143" y="40"/>
                  </a:cubicBezTo>
                  <a:cubicBezTo>
                    <a:pt x="152" y="40"/>
                    <a:pt x="152" y="40"/>
                    <a:pt x="152" y="40"/>
                  </a:cubicBezTo>
                  <a:cubicBezTo>
                    <a:pt x="153" y="40"/>
                    <a:pt x="154" y="41"/>
                    <a:pt x="154" y="42"/>
                  </a:cubicBezTo>
                  <a:cubicBezTo>
                    <a:pt x="154" y="60"/>
                    <a:pt x="154" y="60"/>
                    <a:pt x="154" y="60"/>
                  </a:cubicBezTo>
                  <a:cubicBezTo>
                    <a:pt x="154" y="61"/>
                    <a:pt x="153" y="63"/>
                    <a:pt x="152" y="63"/>
                  </a:cubicBezTo>
                  <a:lnTo>
                    <a:pt x="143" y="63"/>
                  </a:lnTo>
                  <a:close/>
                  <a:moveTo>
                    <a:pt x="129" y="94"/>
                  </a:moveTo>
                  <a:cubicBezTo>
                    <a:pt x="143" y="94"/>
                    <a:pt x="143" y="94"/>
                    <a:pt x="143" y="94"/>
                  </a:cubicBezTo>
                  <a:cubicBezTo>
                    <a:pt x="143" y="99"/>
                    <a:pt x="143" y="99"/>
                    <a:pt x="143" y="99"/>
                  </a:cubicBezTo>
                  <a:cubicBezTo>
                    <a:pt x="129" y="99"/>
                    <a:pt x="129" y="99"/>
                    <a:pt x="129" y="99"/>
                  </a:cubicBezTo>
                  <a:cubicBezTo>
                    <a:pt x="129" y="94"/>
                    <a:pt x="129" y="94"/>
                    <a:pt x="129" y="94"/>
                  </a:cubicBezTo>
                  <a:close/>
                  <a:moveTo>
                    <a:pt x="143" y="5"/>
                  </a:moveTo>
                  <a:cubicBezTo>
                    <a:pt x="129" y="5"/>
                    <a:pt x="129" y="5"/>
                    <a:pt x="129" y="5"/>
                  </a:cubicBezTo>
                  <a:cubicBezTo>
                    <a:pt x="129" y="0"/>
                    <a:pt x="129" y="0"/>
                    <a:pt x="129" y="0"/>
                  </a:cubicBezTo>
                  <a:cubicBezTo>
                    <a:pt x="143" y="0"/>
                    <a:pt x="143" y="0"/>
                    <a:pt x="143" y="0"/>
                  </a:cubicBezTo>
                  <a:cubicBezTo>
                    <a:pt x="143" y="5"/>
                    <a:pt x="143" y="5"/>
                    <a:pt x="143" y="5"/>
                  </a:cubicBezTo>
                  <a:close/>
                  <a:moveTo>
                    <a:pt x="143" y="40"/>
                  </a:moveTo>
                  <a:cubicBezTo>
                    <a:pt x="143" y="45"/>
                    <a:pt x="143" y="45"/>
                    <a:pt x="143" y="45"/>
                  </a:cubicBezTo>
                  <a:cubicBezTo>
                    <a:pt x="136" y="45"/>
                    <a:pt x="136" y="45"/>
                    <a:pt x="136" y="45"/>
                  </a:cubicBezTo>
                  <a:cubicBezTo>
                    <a:pt x="136" y="58"/>
                    <a:pt x="136" y="58"/>
                    <a:pt x="136" y="58"/>
                  </a:cubicBezTo>
                  <a:cubicBezTo>
                    <a:pt x="143" y="58"/>
                    <a:pt x="143" y="58"/>
                    <a:pt x="143" y="58"/>
                  </a:cubicBezTo>
                  <a:cubicBezTo>
                    <a:pt x="143" y="63"/>
                    <a:pt x="143" y="63"/>
                    <a:pt x="143" y="63"/>
                  </a:cubicBezTo>
                  <a:cubicBezTo>
                    <a:pt x="134" y="63"/>
                    <a:pt x="134" y="63"/>
                    <a:pt x="134" y="63"/>
                  </a:cubicBezTo>
                  <a:cubicBezTo>
                    <a:pt x="133" y="63"/>
                    <a:pt x="132" y="61"/>
                    <a:pt x="132" y="60"/>
                  </a:cubicBezTo>
                  <a:cubicBezTo>
                    <a:pt x="132" y="42"/>
                    <a:pt x="132" y="42"/>
                    <a:pt x="132" y="42"/>
                  </a:cubicBezTo>
                  <a:cubicBezTo>
                    <a:pt x="132" y="41"/>
                    <a:pt x="133" y="40"/>
                    <a:pt x="134" y="40"/>
                  </a:cubicBezTo>
                  <a:cubicBezTo>
                    <a:pt x="143" y="40"/>
                    <a:pt x="143" y="40"/>
                    <a:pt x="143" y="40"/>
                  </a:cubicBezTo>
                  <a:close/>
                  <a:moveTo>
                    <a:pt x="143" y="68"/>
                  </a:moveTo>
                  <a:cubicBezTo>
                    <a:pt x="143" y="72"/>
                    <a:pt x="143" y="72"/>
                    <a:pt x="143" y="72"/>
                  </a:cubicBezTo>
                  <a:cubicBezTo>
                    <a:pt x="129" y="72"/>
                    <a:pt x="129" y="72"/>
                    <a:pt x="129" y="72"/>
                  </a:cubicBezTo>
                  <a:cubicBezTo>
                    <a:pt x="129" y="68"/>
                    <a:pt x="129" y="68"/>
                    <a:pt x="129" y="68"/>
                  </a:cubicBezTo>
                  <a:cubicBezTo>
                    <a:pt x="143" y="68"/>
                    <a:pt x="143" y="68"/>
                    <a:pt x="143" y="68"/>
                  </a:cubicBezTo>
                  <a:close/>
                  <a:moveTo>
                    <a:pt x="143" y="85"/>
                  </a:moveTo>
                  <a:cubicBezTo>
                    <a:pt x="143" y="90"/>
                    <a:pt x="143" y="90"/>
                    <a:pt x="143" y="90"/>
                  </a:cubicBezTo>
                  <a:cubicBezTo>
                    <a:pt x="129" y="90"/>
                    <a:pt x="129" y="90"/>
                    <a:pt x="129" y="90"/>
                  </a:cubicBezTo>
                  <a:cubicBezTo>
                    <a:pt x="129" y="85"/>
                    <a:pt x="129" y="85"/>
                    <a:pt x="129" y="85"/>
                  </a:cubicBezTo>
                  <a:cubicBezTo>
                    <a:pt x="143" y="85"/>
                    <a:pt x="143" y="85"/>
                    <a:pt x="143" y="85"/>
                  </a:cubicBezTo>
                  <a:close/>
                  <a:moveTo>
                    <a:pt x="129" y="36"/>
                  </a:moveTo>
                  <a:cubicBezTo>
                    <a:pt x="129" y="31"/>
                    <a:pt x="129" y="31"/>
                    <a:pt x="129" y="31"/>
                  </a:cubicBezTo>
                  <a:cubicBezTo>
                    <a:pt x="136" y="31"/>
                    <a:pt x="136" y="31"/>
                    <a:pt x="136" y="31"/>
                  </a:cubicBezTo>
                  <a:cubicBezTo>
                    <a:pt x="136" y="18"/>
                    <a:pt x="136" y="18"/>
                    <a:pt x="136" y="18"/>
                  </a:cubicBezTo>
                  <a:cubicBezTo>
                    <a:pt x="129" y="18"/>
                    <a:pt x="129" y="18"/>
                    <a:pt x="129" y="18"/>
                  </a:cubicBezTo>
                  <a:cubicBezTo>
                    <a:pt x="129" y="14"/>
                    <a:pt x="129" y="14"/>
                    <a:pt x="129" y="14"/>
                  </a:cubicBezTo>
                  <a:cubicBezTo>
                    <a:pt x="138" y="14"/>
                    <a:pt x="138" y="14"/>
                    <a:pt x="138" y="14"/>
                  </a:cubicBezTo>
                  <a:cubicBezTo>
                    <a:pt x="140" y="14"/>
                    <a:pt x="141" y="15"/>
                    <a:pt x="141" y="16"/>
                  </a:cubicBezTo>
                  <a:cubicBezTo>
                    <a:pt x="141" y="34"/>
                    <a:pt x="141" y="34"/>
                    <a:pt x="141" y="34"/>
                  </a:cubicBezTo>
                  <a:cubicBezTo>
                    <a:pt x="141" y="35"/>
                    <a:pt x="140" y="36"/>
                    <a:pt x="138" y="36"/>
                  </a:cubicBezTo>
                  <a:lnTo>
                    <a:pt x="129" y="36"/>
                  </a:lnTo>
                  <a:close/>
                  <a:moveTo>
                    <a:pt x="116" y="94"/>
                  </a:moveTo>
                  <a:cubicBezTo>
                    <a:pt x="129" y="94"/>
                    <a:pt x="129" y="94"/>
                    <a:pt x="129" y="94"/>
                  </a:cubicBezTo>
                  <a:cubicBezTo>
                    <a:pt x="129" y="99"/>
                    <a:pt x="129" y="99"/>
                    <a:pt x="129" y="99"/>
                  </a:cubicBezTo>
                  <a:cubicBezTo>
                    <a:pt x="116" y="99"/>
                    <a:pt x="116" y="99"/>
                    <a:pt x="116" y="99"/>
                  </a:cubicBezTo>
                  <a:cubicBezTo>
                    <a:pt x="116" y="94"/>
                    <a:pt x="116" y="94"/>
                    <a:pt x="116" y="94"/>
                  </a:cubicBezTo>
                  <a:close/>
                  <a:moveTo>
                    <a:pt x="129" y="5"/>
                  </a:moveTo>
                  <a:cubicBezTo>
                    <a:pt x="116" y="5"/>
                    <a:pt x="116" y="5"/>
                    <a:pt x="116" y="5"/>
                  </a:cubicBezTo>
                  <a:cubicBezTo>
                    <a:pt x="116" y="0"/>
                    <a:pt x="116" y="0"/>
                    <a:pt x="116" y="0"/>
                  </a:cubicBezTo>
                  <a:cubicBezTo>
                    <a:pt x="129" y="0"/>
                    <a:pt x="129" y="0"/>
                    <a:pt x="129" y="0"/>
                  </a:cubicBezTo>
                  <a:cubicBezTo>
                    <a:pt x="129" y="5"/>
                    <a:pt x="129" y="5"/>
                    <a:pt x="129" y="5"/>
                  </a:cubicBezTo>
                  <a:close/>
                  <a:moveTo>
                    <a:pt x="129" y="14"/>
                  </a:moveTo>
                  <a:cubicBezTo>
                    <a:pt x="129" y="18"/>
                    <a:pt x="129" y="18"/>
                    <a:pt x="129" y="18"/>
                  </a:cubicBezTo>
                  <a:cubicBezTo>
                    <a:pt x="123" y="18"/>
                    <a:pt x="123" y="18"/>
                    <a:pt x="123" y="18"/>
                  </a:cubicBezTo>
                  <a:cubicBezTo>
                    <a:pt x="123" y="31"/>
                    <a:pt x="123" y="31"/>
                    <a:pt x="123" y="31"/>
                  </a:cubicBezTo>
                  <a:cubicBezTo>
                    <a:pt x="129" y="31"/>
                    <a:pt x="129" y="31"/>
                    <a:pt x="129" y="31"/>
                  </a:cubicBezTo>
                  <a:cubicBezTo>
                    <a:pt x="129" y="36"/>
                    <a:pt x="129" y="36"/>
                    <a:pt x="129" y="36"/>
                  </a:cubicBezTo>
                  <a:cubicBezTo>
                    <a:pt x="121" y="36"/>
                    <a:pt x="121" y="36"/>
                    <a:pt x="121" y="36"/>
                  </a:cubicBezTo>
                  <a:cubicBezTo>
                    <a:pt x="119" y="36"/>
                    <a:pt x="118" y="35"/>
                    <a:pt x="118" y="34"/>
                  </a:cubicBezTo>
                  <a:cubicBezTo>
                    <a:pt x="118" y="16"/>
                    <a:pt x="118" y="16"/>
                    <a:pt x="118" y="16"/>
                  </a:cubicBezTo>
                  <a:cubicBezTo>
                    <a:pt x="118" y="15"/>
                    <a:pt x="119" y="14"/>
                    <a:pt x="121" y="14"/>
                  </a:cubicBezTo>
                  <a:cubicBezTo>
                    <a:pt x="129" y="14"/>
                    <a:pt x="129" y="14"/>
                    <a:pt x="129" y="14"/>
                  </a:cubicBezTo>
                  <a:close/>
                  <a:moveTo>
                    <a:pt x="129" y="68"/>
                  </a:moveTo>
                  <a:cubicBezTo>
                    <a:pt x="129" y="72"/>
                    <a:pt x="129" y="72"/>
                    <a:pt x="129" y="72"/>
                  </a:cubicBezTo>
                  <a:cubicBezTo>
                    <a:pt x="116" y="72"/>
                    <a:pt x="116" y="72"/>
                    <a:pt x="116" y="72"/>
                  </a:cubicBezTo>
                  <a:cubicBezTo>
                    <a:pt x="116" y="68"/>
                    <a:pt x="116" y="68"/>
                    <a:pt x="116" y="68"/>
                  </a:cubicBezTo>
                  <a:cubicBezTo>
                    <a:pt x="129" y="68"/>
                    <a:pt x="129" y="68"/>
                    <a:pt x="129" y="68"/>
                  </a:cubicBezTo>
                  <a:close/>
                  <a:moveTo>
                    <a:pt x="129" y="85"/>
                  </a:moveTo>
                  <a:cubicBezTo>
                    <a:pt x="129" y="90"/>
                    <a:pt x="129" y="90"/>
                    <a:pt x="129" y="90"/>
                  </a:cubicBezTo>
                  <a:cubicBezTo>
                    <a:pt x="116" y="90"/>
                    <a:pt x="116" y="90"/>
                    <a:pt x="116" y="90"/>
                  </a:cubicBezTo>
                  <a:cubicBezTo>
                    <a:pt x="116" y="85"/>
                    <a:pt x="116" y="85"/>
                    <a:pt x="116" y="85"/>
                  </a:cubicBezTo>
                  <a:cubicBezTo>
                    <a:pt x="129" y="85"/>
                    <a:pt x="129" y="85"/>
                    <a:pt x="129" y="85"/>
                  </a:cubicBezTo>
                  <a:close/>
                  <a:moveTo>
                    <a:pt x="116" y="63"/>
                  </a:moveTo>
                  <a:cubicBezTo>
                    <a:pt x="116" y="58"/>
                    <a:pt x="116" y="58"/>
                    <a:pt x="116" y="58"/>
                  </a:cubicBezTo>
                  <a:cubicBezTo>
                    <a:pt x="123" y="58"/>
                    <a:pt x="123" y="58"/>
                    <a:pt x="123" y="58"/>
                  </a:cubicBezTo>
                  <a:cubicBezTo>
                    <a:pt x="123" y="45"/>
                    <a:pt x="123" y="45"/>
                    <a:pt x="123" y="45"/>
                  </a:cubicBezTo>
                  <a:cubicBezTo>
                    <a:pt x="116" y="45"/>
                    <a:pt x="116" y="45"/>
                    <a:pt x="116" y="45"/>
                  </a:cubicBezTo>
                  <a:cubicBezTo>
                    <a:pt x="116" y="40"/>
                    <a:pt x="116" y="40"/>
                    <a:pt x="116" y="40"/>
                  </a:cubicBezTo>
                  <a:cubicBezTo>
                    <a:pt x="125" y="40"/>
                    <a:pt x="125" y="40"/>
                    <a:pt x="125" y="40"/>
                  </a:cubicBezTo>
                  <a:cubicBezTo>
                    <a:pt x="126" y="40"/>
                    <a:pt x="127" y="41"/>
                    <a:pt x="127" y="42"/>
                  </a:cubicBezTo>
                  <a:cubicBezTo>
                    <a:pt x="127" y="60"/>
                    <a:pt x="127" y="60"/>
                    <a:pt x="127" y="60"/>
                  </a:cubicBezTo>
                  <a:cubicBezTo>
                    <a:pt x="127" y="61"/>
                    <a:pt x="126" y="63"/>
                    <a:pt x="125" y="63"/>
                  </a:cubicBezTo>
                  <a:lnTo>
                    <a:pt x="116" y="63"/>
                  </a:lnTo>
                  <a:close/>
                  <a:moveTo>
                    <a:pt x="104" y="94"/>
                  </a:moveTo>
                  <a:cubicBezTo>
                    <a:pt x="116" y="94"/>
                    <a:pt x="116" y="94"/>
                    <a:pt x="116" y="94"/>
                  </a:cubicBezTo>
                  <a:cubicBezTo>
                    <a:pt x="116" y="99"/>
                    <a:pt x="116" y="99"/>
                    <a:pt x="116" y="99"/>
                  </a:cubicBezTo>
                  <a:cubicBezTo>
                    <a:pt x="104" y="99"/>
                    <a:pt x="104" y="99"/>
                    <a:pt x="104" y="99"/>
                  </a:cubicBezTo>
                  <a:cubicBezTo>
                    <a:pt x="104" y="94"/>
                    <a:pt x="104" y="94"/>
                    <a:pt x="104" y="94"/>
                  </a:cubicBezTo>
                  <a:close/>
                  <a:moveTo>
                    <a:pt x="116" y="5"/>
                  </a:moveTo>
                  <a:cubicBezTo>
                    <a:pt x="104" y="5"/>
                    <a:pt x="104" y="5"/>
                    <a:pt x="104" y="5"/>
                  </a:cubicBezTo>
                  <a:cubicBezTo>
                    <a:pt x="104" y="0"/>
                    <a:pt x="104" y="0"/>
                    <a:pt x="104" y="0"/>
                  </a:cubicBezTo>
                  <a:cubicBezTo>
                    <a:pt x="116" y="0"/>
                    <a:pt x="116" y="0"/>
                    <a:pt x="116" y="0"/>
                  </a:cubicBezTo>
                  <a:cubicBezTo>
                    <a:pt x="116" y="5"/>
                    <a:pt x="116" y="5"/>
                    <a:pt x="116" y="5"/>
                  </a:cubicBezTo>
                  <a:close/>
                  <a:moveTo>
                    <a:pt x="116" y="40"/>
                  </a:moveTo>
                  <a:cubicBezTo>
                    <a:pt x="116" y="45"/>
                    <a:pt x="116" y="45"/>
                    <a:pt x="116" y="45"/>
                  </a:cubicBezTo>
                  <a:cubicBezTo>
                    <a:pt x="110" y="45"/>
                    <a:pt x="110" y="45"/>
                    <a:pt x="110" y="45"/>
                  </a:cubicBezTo>
                  <a:cubicBezTo>
                    <a:pt x="110" y="58"/>
                    <a:pt x="110" y="58"/>
                    <a:pt x="110" y="58"/>
                  </a:cubicBezTo>
                  <a:cubicBezTo>
                    <a:pt x="116" y="58"/>
                    <a:pt x="116" y="58"/>
                    <a:pt x="116" y="58"/>
                  </a:cubicBezTo>
                  <a:cubicBezTo>
                    <a:pt x="116" y="63"/>
                    <a:pt x="116" y="63"/>
                    <a:pt x="116" y="63"/>
                  </a:cubicBezTo>
                  <a:cubicBezTo>
                    <a:pt x="107" y="63"/>
                    <a:pt x="107" y="63"/>
                    <a:pt x="107" y="63"/>
                  </a:cubicBezTo>
                  <a:cubicBezTo>
                    <a:pt x="106" y="63"/>
                    <a:pt x="105" y="61"/>
                    <a:pt x="105" y="60"/>
                  </a:cubicBezTo>
                  <a:cubicBezTo>
                    <a:pt x="105" y="42"/>
                    <a:pt x="105" y="42"/>
                    <a:pt x="105" y="42"/>
                  </a:cubicBezTo>
                  <a:cubicBezTo>
                    <a:pt x="105" y="41"/>
                    <a:pt x="106" y="40"/>
                    <a:pt x="107" y="40"/>
                  </a:cubicBezTo>
                  <a:cubicBezTo>
                    <a:pt x="116" y="40"/>
                    <a:pt x="116" y="40"/>
                    <a:pt x="116" y="40"/>
                  </a:cubicBezTo>
                  <a:close/>
                  <a:moveTo>
                    <a:pt x="116" y="68"/>
                  </a:moveTo>
                  <a:cubicBezTo>
                    <a:pt x="116" y="72"/>
                    <a:pt x="116" y="72"/>
                    <a:pt x="116" y="72"/>
                  </a:cubicBezTo>
                  <a:cubicBezTo>
                    <a:pt x="104" y="72"/>
                    <a:pt x="104" y="72"/>
                    <a:pt x="104" y="72"/>
                  </a:cubicBezTo>
                  <a:cubicBezTo>
                    <a:pt x="104" y="68"/>
                    <a:pt x="104" y="68"/>
                    <a:pt x="104" y="68"/>
                  </a:cubicBezTo>
                  <a:cubicBezTo>
                    <a:pt x="116" y="68"/>
                    <a:pt x="116" y="68"/>
                    <a:pt x="116" y="68"/>
                  </a:cubicBezTo>
                  <a:close/>
                  <a:moveTo>
                    <a:pt x="116" y="85"/>
                  </a:moveTo>
                  <a:cubicBezTo>
                    <a:pt x="116" y="90"/>
                    <a:pt x="116" y="90"/>
                    <a:pt x="116" y="90"/>
                  </a:cubicBezTo>
                  <a:cubicBezTo>
                    <a:pt x="104" y="90"/>
                    <a:pt x="104" y="90"/>
                    <a:pt x="104" y="90"/>
                  </a:cubicBezTo>
                  <a:cubicBezTo>
                    <a:pt x="104" y="85"/>
                    <a:pt x="104" y="85"/>
                    <a:pt x="104" y="85"/>
                  </a:cubicBezTo>
                  <a:cubicBezTo>
                    <a:pt x="116" y="85"/>
                    <a:pt x="116" y="85"/>
                    <a:pt x="116" y="85"/>
                  </a:cubicBezTo>
                  <a:close/>
                  <a:moveTo>
                    <a:pt x="104" y="36"/>
                  </a:moveTo>
                  <a:cubicBezTo>
                    <a:pt x="104" y="31"/>
                    <a:pt x="104" y="31"/>
                    <a:pt x="104" y="31"/>
                  </a:cubicBezTo>
                  <a:cubicBezTo>
                    <a:pt x="109" y="31"/>
                    <a:pt x="109" y="31"/>
                    <a:pt x="109" y="31"/>
                  </a:cubicBezTo>
                  <a:cubicBezTo>
                    <a:pt x="109" y="18"/>
                    <a:pt x="109" y="18"/>
                    <a:pt x="109" y="18"/>
                  </a:cubicBezTo>
                  <a:cubicBezTo>
                    <a:pt x="104" y="18"/>
                    <a:pt x="104" y="18"/>
                    <a:pt x="104" y="18"/>
                  </a:cubicBezTo>
                  <a:cubicBezTo>
                    <a:pt x="104" y="14"/>
                    <a:pt x="104" y="14"/>
                    <a:pt x="104" y="14"/>
                  </a:cubicBezTo>
                  <a:cubicBezTo>
                    <a:pt x="112" y="14"/>
                    <a:pt x="112" y="14"/>
                    <a:pt x="112" y="14"/>
                  </a:cubicBezTo>
                  <a:cubicBezTo>
                    <a:pt x="113" y="14"/>
                    <a:pt x="114" y="15"/>
                    <a:pt x="114" y="16"/>
                  </a:cubicBezTo>
                  <a:cubicBezTo>
                    <a:pt x="114" y="34"/>
                    <a:pt x="114" y="34"/>
                    <a:pt x="114" y="34"/>
                  </a:cubicBezTo>
                  <a:cubicBezTo>
                    <a:pt x="114" y="35"/>
                    <a:pt x="113" y="36"/>
                    <a:pt x="112" y="36"/>
                  </a:cubicBezTo>
                  <a:lnTo>
                    <a:pt x="104" y="36"/>
                  </a:lnTo>
                  <a:close/>
                  <a:moveTo>
                    <a:pt x="90" y="94"/>
                  </a:moveTo>
                  <a:cubicBezTo>
                    <a:pt x="104" y="94"/>
                    <a:pt x="104" y="94"/>
                    <a:pt x="104" y="94"/>
                  </a:cubicBezTo>
                  <a:cubicBezTo>
                    <a:pt x="104" y="99"/>
                    <a:pt x="104" y="99"/>
                    <a:pt x="104" y="99"/>
                  </a:cubicBezTo>
                  <a:cubicBezTo>
                    <a:pt x="90" y="99"/>
                    <a:pt x="90" y="99"/>
                    <a:pt x="90" y="99"/>
                  </a:cubicBezTo>
                  <a:cubicBezTo>
                    <a:pt x="90" y="94"/>
                    <a:pt x="90" y="94"/>
                    <a:pt x="90" y="94"/>
                  </a:cubicBezTo>
                  <a:close/>
                  <a:moveTo>
                    <a:pt x="104" y="5"/>
                  </a:moveTo>
                  <a:cubicBezTo>
                    <a:pt x="90" y="5"/>
                    <a:pt x="90" y="5"/>
                    <a:pt x="90" y="5"/>
                  </a:cubicBezTo>
                  <a:cubicBezTo>
                    <a:pt x="90" y="0"/>
                    <a:pt x="90" y="0"/>
                    <a:pt x="90" y="0"/>
                  </a:cubicBezTo>
                  <a:cubicBezTo>
                    <a:pt x="104" y="0"/>
                    <a:pt x="104" y="0"/>
                    <a:pt x="104" y="0"/>
                  </a:cubicBezTo>
                  <a:cubicBezTo>
                    <a:pt x="104" y="5"/>
                    <a:pt x="104" y="5"/>
                    <a:pt x="104" y="5"/>
                  </a:cubicBezTo>
                  <a:close/>
                  <a:moveTo>
                    <a:pt x="104" y="14"/>
                  </a:moveTo>
                  <a:cubicBezTo>
                    <a:pt x="104" y="18"/>
                    <a:pt x="104" y="18"/>
                    <a:pt x="104" y="18"/>
                  </a:cubicBezTo>
                  <a:cubicBezTo>
                    <a:pt x="97" y="18"/>
                    <a:pt x="97" y="18"/>
                    <a:pt x="97" y="18"/>
                  </a:cubicBezTo>
                  <a:cubicBezTo>
                    <a:pt x="97" y="31"/>
                    <a:pt x="97" y="31"/>
                    <a:pt x="97" y="31"/>
                  </a:cubicBezTo>
                  <a:cubicBezTo>
                    <a:pt x="104" y="31"/>
                    <a:pt x="104" y="31"/>
                    <a:pt x="104" y="31"/>
                  </a:cubicBezTo>
                  <a:cubicBezTo>
                    <a:pt x="104" y="36"/>
                    <a:pt x="104" y="36"/>
                    <a:pt x="104" y="36"/>
                  </a:cubicBezTo>
                  <a:cubicBezTo>
                    <a:pt x="94" y="36"/>
                    <a:pt x="94" y="36"/>
                    <a:pt x="94" y="36"/>
                  </a:cubicBezTo>
                  <a:cubicBezTo>
                    <a:pt x="93" y="36"/>
                    <a:pt x="92" y="35"/>
                    <a:pt x="92" y="34"/>
                  </a:cubicBezTo>
                  <a:cubicBezTo>
                    <a:pt x="92" y="16"/>
                    <a:pt x="92" y="16"/>
                    <a:pt x="92" y="16"/>
                  </a:cubicBezTo>
                  <a:cubicBezTo>
                    <a:pt x="92" y="15"/>
                    <a:pt x="93" y="14"/>
                    <a:pt x="94" y="14"/>
                  </a:cubicBezTo>
                  <a:cubicBezTo>
                    <a:pt x="104" y="14"/>
                    <a:pt x="104" y="14"/>
                    <a:pt x="104" y="14"/>
                  </a:cubicBezTo>
                  <a:close/>
                  <a:moveTo>
                    <a:pt x="104" y="68"/>
                  </a:moveTo>
                  <a:cubicBezTo>
                    <a:pt x="104" y="72"/>
                    <a:pt x="104" y="72"/>
                    <a:pt x="104" y="72"/>
                  </a:cubicBezTo>
                  <a:cubicBezTo>
                    <a:pt x="90" y="72"/>
                    <a:pt x="90" y="72"/>
                    <a:pt x="90" y="72"/>
                  </a:cubicBezTo>
                  <a:cubicBezTo>
                    <a:pt x="90" y="68"/>
                    <a:pt x="90" y="68"/>
                    <a:pt x="90" y="68"/>
                  </a:cubicBezTo>
                  <a:cubicBezTo>
                    <a:pt x="104" y="68"/>
                    <a:pt x="104" y="68"/>
                    <a:pt x="104" y="68"/>
                  </a:cubicBezTo>
                  <a:close/>
                  <a:moveTo>
                    <a:pt x="104" y="85"/>
                  </a:moveTo>
                  <a:cubicBezTo>
                    <a:pt x="104" y="90"/>
                    <a:pt x="104" y="90"/>
                    <a:pt x="104" y="90"/>
                  </a:cubicBezTo>
                  <a:cubicBezTo>
                    <a:pt x="90" y="90"/>
                    <a:pt x="90" y="90"/>
                    <a:pt x="90" y="90"/>
                  </a:cubicBezTo>
                  <a:cubicBezTo>
                    <a:pt x="90" y="85"/>
                    <a:pt x="90" y="85"/>
                    <a:pt x="90" y="85"/>
                  </a:cubicBezTo>
                  <a:cubicBezTo>
                    <a:pt x="104" y="85"/>
                    <a:pt x="104" y="85"/>
                    <a:pt x="104" y="85"/>
                  </a:cubicBezTo>
                  <a:close/>
                  <a:moveTo>
                    <a:pt x="90" y="63"/>
                  </a:moveTo>
                  <a:cubicBezTo>
                    <a:pt x="90" y="58"/>
                    <a:pt x="90" y="58"/>
                    <a:pt x="90" y="58"/>
                  </a:cubicBezTo>
                  <a:cubicBezTo>
                    <a:pt x="96" y="58"/>
                    <a:pt x="96" y="58"/>
                    <a:pt x="96" y="58"/>
                  </a:cubicBezTo>
                  <a:cubicBezTo>
                    <a:pt x="96" y="45"/>
                    <a:pt x="96" y="45"/>
                    <a:pt x="96" y="45"/>
                  </a:cubicBezTo>
                  <a:cubicBezTo>
                    <a:pt x="90" y="45"/>
                    <a:pt x="90" y="45"/>
                    <a:pt x="90" y="45"/>
                  </a:cubicBezTo>
                  <a:cubicBezTo>
                    <a:pt x="90" y="40"/>
                    <a:pt x="90" y="40"/>
                    <a:pt x="90" y="40"/>
                  </a:cubicBezTo>
                  <a:cubicBezTo>
                    <a:pt x="99" y="40"/>
                    <a:pt x="99" y="40"/>
                    <a:pt x="99" y="40"/>
                  </a:cubicBezTo>
                  <a:cubicBezTo>
                    <a:pt x="100" y="40"/>
                    <a:pt x="101" y="41"/>
                    <a:pt x="101" y="42"/>
                  </a:cubicBezTo>
                  <a:cubicBezTo>
                    <a:pt x="101" y="60"/>
                    <a:pt x="101" y="60"/>
                    <a:pt x="101" y="60"/>
                  </a:cubicBezTo>
                  <a:cubicBezTo>
                    <a:pt x="101" y="61"/>
                    <a:pt x="100" y="63"/>
                    <a:pt x="99" y="63"/>
                  </a:cubicBezTo>
                  <a:lnTo>
                    <a:pt x="90" y="63"/>
                  </a:lnTo>
                  <a:close/>
                  <a:moveTo>
                    <a:pt x="76" y="94"/>
                  </a:moveTo>
                  <a:cubicBezTo>
                    <a:pt x="90" y="94"/>
                    <a:pt x="90" y="94"/>
                    <a:pt x="90" y="94"/>
                  </a:cubicBezTo>
                  <a:cubicBezTo>
                    <a:pt x="90" y="99"/>
                    <a:pt x="90" y="99"/>
                    <a:pt x="90" y="99"/>
                  </a:cubicBezTo>
                  <a:cubicBezTo>
                    <a:pt x="76" y="99"/>
                    <a:pt x="76" y="99"/>
                    <a:pt x="76" y="99"/>
                  </a:cubicBezTo>
                  <a:cubicBezTo>
                    <a:pt x="76" y="94"/>
                    <a:pt x="76" y="94"/>
                    <a:pt x="76" y="94"/>
                  </a:cubicBezTo>
                  <a:close/>
                  <a:moveTo>
                    <a:pt x="90" y="5"/>
                  </a:moveTo>
                  <a:cubicBezTo>
                    <a:pt x="76" y="5"/>
                    <a:pt x="76" y="5"/>
                    <a:pt x="76" y="5"/>
                  </a:cubicBezTo>
                  <a:cubicBezTo>
                    <a:pt x="76" y="0"/>
                    <a:pt x="76" y="0"/>
                    <a:pt x="76" y="0"/>
                  </a:cubicBezTo>
                  <a:cubicBezTo>
                    <a:pt x="90" y="0"/>
                    <a:pt x="90" y="0"/>
                    <a:pt x="90" y="0"/>
                  </a:cubicBezTo>
                  <a:cubicBezTo>
                    <a:pt x="90" y="5"/>
                    <a:pt x="90" y="5"/>
                    <a:pt x="90" y="5"/>
                  </a:cubicBezTo>
                  <a:close/>
                  <a:moveTo>
                    <a:pt x="90" y="40"/>
                  </a:moveTo>
                  <a:cubicBezTo>
                    <a:pt x="90" y="45"/>
                    <a:pt x="90" y="45"/>
                    <a:pt x="90" y="45"/>
                  </a:cubicBezTo>
                  <a:cubicBezTo>
                    <a:pt x="83" y="45"/>
                    <a:pt x="83" y="45"/>
                    <a:pt x="83" y="45"/>
                  </a:cubicBezTo>
                  <a:cubicBezTo>
                    <a:pt x="83" y="58"/>
                    <a:pt x="83" y="58"/>
                    <a:pt x="83" y="58"/>
                  </a:cubicBezTo>
                  <a:cubicBezTo>
                    <a:pt x="90" y="58"/>
                    <a:pt x="90" y="58"/>
                    <a:pt x="90" y="58"/>
                  </a:cubicBezTo>
                  <a:cubicBezTo>
                    <a:pt x="90" y="63"/>
                    <a:pt x="90" y="63"/>
                    <a:pt x="90" y="63"/>
                  </a:cubicBezTo>
                  <a:cubicBezTo>
                    <a:pt x="81" y="63"/>
                    <a:pt x="81" y="63"/>
                    <a:pt x="81" y="63"/>
                  </a:cubicBezTo>
                  <a:cubicBezTo>
                    <a:pt x="80" y="63"/>
                    <a:pt x="78" y="61"/>
                    <a:pt x="78" y="60"/>
                  </a:cubicBezTo>
                  <a:cubicBezTo>
                    <a:pt x="78" y="42"/>
                    <a:pt x="78" y="42"/>
                    <a:pt x="78" y="42"/>
                  </a:cubicBezTo>
                  <a:cubicBezTo>
                    <a:pt x="78" y="41"/>
                    <a:pt x="80" y="40"/>
                    <a:pt x="81" y="40"/>
                  </a:cubicBezTo>
                  <a:cubicBezTo>
                    <a:pt x="90" y="40"/>
                    <a:pt x="90" y="40"/>
                    <a:pt x="90" y="40"/>
                  </a:cubicBezTo>
                  <a:close/>
                  <a:moveTo>
                    <a:pt x="90" y="68"/>
                  </a:moveTo>
                  <a:cubicBezTo>
                    <a:pt x="90" y="72"/>
                    <a:pt x="90" y="72"/>
                    <a:pt x="90" y="72"/>
                  </a:cubicBezTo>
                  <a:cubicBezTo>
                    <a:pt x="76" y="72"/>
                    <a:pt x="76" y="72"/>
                    <a:pt x="76" y="72"/>
                  </a:cubicBezTo>
                  <a:cubicBezTo>
                    <a:pt x="76" y="68"/>
                    <a:pt x="76" y="68"/>
                    <a:pt x="76" y="68"/>
                  </a:cubicBezTo>
                  <a:cubicBezTo>
                    <a:pt x="90" y="68"/>
                    <a:pt x="90" y="68"/>
                    <a:pt x="90" y="68"/>
                  </a:cubicBezTo>
                  <a:close/>
                  <a:moveTo>
                    <a:pt x="90" y="85"/>
                  </a:moveTo>
                  <a:cubicBezTo>
                    <a:pt x="90" y="90"/>
                    <a:pt x="90" y="90"/>
                    <a:pt x="90" y="90"/>
                  </a:cubicBezTo>
                  <a:cubicBezTo>
                    <a:pt x="76" y="90"/>
                    <a:pt x="76" y="90"/>
                    <a:pt x="76" y="90"/>
                  </a:cubicBezTo>
                  <a:cubicBezTo>
                    <a:pt x="76" y="85"/>
                    <a:pt x="76" y="85"/>
                    <a:pt x="76" y="85"/>
                  </a:cubicBezTo>
                  <a:cubicBezTo>
                    <a:pt x="90" y="85"/>
                    <a:pt x="90" y="85"/>
                    <a:pt x="90" y="85"/>
                  </a:cubicBezTo>
                  <a:close/>
                  <a:moveTo>
                    <a:pt x="76" y="36"/>
                  </a:moveTo>
                  <a:cubicBezTo>
                    <a:pt x="76" y="31"/>
                    <a:pt x="76" y="31"/>
                    <a:pt x="76" y="31"/>
                  </a:cubicBezTo>
                  <a:cubicBezTo>
                    <a:pt x="83" y="31"/>
                    <a:pt x="83" y="31"/>
                    <a:pt x="83" y="31"/>
                  </a:cubicBezTo>
                  <a:cubicBezTo>
                    <a:pt x="83" y="18"/>
                    <a:pt x="83" y="18"/>
                    <a:pt x="83" y="18"/>
                  </a:cubicBezTo>
                  <a:cubicBezTo>
                    <a:pt x="76" y="18"/>
                    <a:pt x="76" y="18"/>
                    <a:pt x="76" y="18"/>
                  </a:cubicBezTo>
                  <a:cubicBezTo>
                    <a:pt x="76" y="14"/>
                    <a:pt x="76" y="14"/>
                    <a:pt x="76" y="14"/>
                  </a:cubicBezTo>
                  <a:cubicBezTo>
                    <a:pt x="85" y="14"/>
                    <a:pt x="85" y="14"/>
                    <a:pt x="85" y="14"/>
                  </a:cubicBezTo>
                  <a:cubicBezTo>
                    <a:pt x="87" y="14"/>
                    <a:pt x="88" y="15"/>
                    <a:pt x="88" y="16"/>
                  </a:cubicBezTo>
                  <a:cubicBezTo>
                    <a:pt x="88" y="34"/>
                    <a:pt x="88" y="34"/>
                    <a:pt x="88" y="34"/>
                  </a:cubicBezTo>
                  <a:cubicBezTo>
                    <a:pt x="88" y="35"/>
                    <a:pt x="87" y="36"/>
                    <a:pt x="85" y="36"/>
                  </a:cubicBezTo>
                  <a:lnTo>
                    <a:pt x="76" y="36"/>
                  </a:lnTo>
                  <a:close/>
                  <a:moveTo>
                    <a:pt x="63" y="94"/>
                  </a:moveTo>
                  <a:cubicBezTo>
                    <a:pt x="76" y="94"/>
                    <a:pt x="76" y="94"/>
                    <a:pt x="76" y="94"/>
                  </a:cubicBezTo>
                  <a:cubicBezTo>
                    <a:pt x="76" y="99"/>
                    <a:pt x="76" y="99"/>
                    <a:pt x="76" y="99"/>
                  </a:cubicBezTo>
                  <a:cubicBezTo>
                    <a:pt x="63" y="99"/>
                    <a:pt x="63" y="99"/>
                    <a:pt x="63" y="99"/>
                  </a:cubicBezTo>
                  <a:cubicBezTo>
                    <a:pt x="63" y="94"/>
                    <a:pt x="63" y="94"/>
                    <a:pt x="63" y="94"/>
                  </a:cubicBezTo>
                  <a:close/>
                  <a:moveTo>
                    <a:pt x="76" y="5"/>
                  </a:moveTo>
                  <a:cubicBezTo>
                    <a:pt x="63" y="5"/>
                    <a:pt x="63" y="5"/>
                    <a:pt x="63" y="5"/>
                  </a:cubicBezTo>
                  <a:cubicBezTo>
                    <a:pt x="63" y="0"/>
                    <a:pt x="63" y="0"/>
                    <a:pt x="63" y="0"/>
                  </a:cubicBezTo>
                  <a:cubicBezTo>
                    <a:pt x="76" y="0"/>
                    <a:pt x="76" y="0"/>
                    <a:pt x="76" y="0"/>
                  </a:cubicBezTo>
                  <a:cubicBezTo>
                    <a:pt x="76" y="5"/>
                    <a:pt x="76" y="5"/>
                    <a:pt x="76" y="5"/>
                  </a:cubicBezTo>
                  <a:close/>
                  <a:moveTo>
                    <a:pt x="76" y="14"/>
                  </a:moveTo>
                  <a:cubicBezTo>
                    <a:pt x="76" y="18"/>
                    <a:pt x="76" y="18"/>
                    <a:pt x="76" y="18"/>
                  </a:cubicBezTo>
                  <a:cubicBezTo>
                    <a:pt x="70" y="18"/>
                    <a:pt x="70" y="18"/>
                    <a:pt x="70" y="18"/>
                  </a:cubicBezTo>
                  <a:cubicBezTo>
                    <a:pt x="70" y="31"/>
                    <a:pt x="70" y="31"/>
                    <a:pt x="70" y="31"/>
                  </a:cubicBezTo>
                  <a:cubicBezTo>
                    <a:pt x="76" y="31"/>
                    <a:pt x="76" y="31"/>
                    <a:pt x="76" y="31"/>
                  </a:cubicBezTo>
                  <a:cubicBezTo>
                    <a:pt x="76" y="36"/>
                    <a:pt x="76" y="36"/>
                    <a:pt x="76" y="36"/>
                  </a:cubicBezTo>
                  <a:cubicBezTo>
                    <a:pt x="68" y="36"/>
                    <a:pt x="68" y="36"/>
                    <a:pt x="68" y="36"/>
                  </a:cubicBezTo>
                  <a:cubicBezTo>
                    <a:pt x="66" y="36"/>
                    <a:pt x="65" y="35"/>
                    <a:pt x="65" y="34"/>
                  </a:cubicBezTo>
                  <a:cubicBezTo>
                    <a:pt x="65" y="16"/>
                    <a:pt x="65" y="16"/>
                    <a:pt x="65" y="16"/>
                  </a:cubicBezTo>
                  <a:cubicBezTo>
                    <a:pt x="65" y="15"/>
                    <a:pt x="66" y="14"/>
                    <a:pt x="68" y="14"/>
                  </a:cubicBezTo>
                  <a:cubicBezTo>
                    <a:pt x="76" y="14"/>
                    <a:pt x="76" y="14"/>
                    <a:pt x="76" y="14"/>
                  </a:cubicBezTo>
                  <a:close/>
                  <a:moveTo>
                    <a:pt x="76" y="68"/>
                  </a:moveTo>
                  <a:cubicBezTo>
                    <a:pt x="76" y="72"/>
                    <a:pt x="76" y="72"/>
                    <a:pt x="76" y="72"/>
                  </a:cubicBezTo>
                  <a:cubicBezTo>
                    <a:pt x="63" y="72"/>
                    <a:pt x="63" y="72"/>
                    <a:pt x="63" y="72"/>
                  </a:cubicBezTo>
                  <a:cubicBezTo>
                    <a:pt x="63" y="68"/>
                    <a:pt x="63" y="68"/>
                    <a:pt x="63" y="68"/>
                  </a:cubicBezTo>
                  <a:cubicBezTo>
                    <a:pt x="76" y="68"/>
                    <a:pt x="76" y="68"/>
                    <a:pt x="76" y="68"/>
                  </a:cubicBezTo>
                  <a:close/>
                  <a:moveTo>
                    <a:pt x="76" y="85"/>
                  </a:moveTo>
                  <a:cubicBezTo>
                    <a:pt x="76" y="90"/>
                    <a:pt x="76" y="90"/>
                    <a:pt x="76" y="90"/>
                  </a:cubicBezTo>
                  <a:cubicBezTo>
                    <a:pt x="63" y="90"/>
                    <a:pt x="63" y="90"/>
                    <a:pt x="63" y="90"/>
                  </a:cubicBezTo>
                  <a:cubicBezTo>
                    <a:pt x="63" y="85"/>
                    <a:pt x="63" y="85"/>
                    <a:pt x="63" y="85"/>
                  </a:cubicBezTo>
                  <a:cubicBezTo>
                    <a:pt x="76" y="85"/>
                    <a:pt x="76" y="85"/>
                    <a:pt x="76" y="85"/>
                  </a:cubicBezTo>
                  <a:close/>
                  <a:moveTo>
                    <a:pt x="63" y="63"/>
                  </a:moveTo>
                  <a:cubicBezTo>
                    <a:pt x="63" y="58"/>
                    <a:pt x="63" y="58"/>
                    <a:pt x="63" y="58"/>
                  </a:cubicBezTo>
                  <a:cubicBezTo>
                    <a:pt x="70" y="58"/>
                    <a:pt x="70" y="58"/>
                    <a:pt x="70" y="58"/>
                  </a:cubicBezTo>
                  <a:cubicBezTo>
                    <a:pt x="70" y="45"/>
                    <a:pt x="70" y="45"/>
                    <a:pt x="70" y="45"/>
                  </a:cubicBezTo>
                  <a:cubicBezTo>
                    <a:pt x="63" y="45"/>
                    <a:pt x="63" y="45"/>
                    <a:pt x="63" y="45"/>
                  </a:cubicBezTo>
                  <a:cubicBezTo>
                    <a:pt x="63" y="40"/>
                    <a:pt x="63" y="40"/>
                    <a:pt x="63" y="40"/>
                  </a:cubicBezTo>
                  <a:cubicBezTo>
                    <a:pt x="72" y="40"/>
                    <a:pt x="72" y="40"/>
                    <a:pt x="72" y="40"/>
                  </a:cubicBezTo>
                  <a:cubicBezTo>
                    <a:pt x="73" y="40"/>
                    <a:pt x="74" y="41"/>
                    <a:pt x="74" y="42"/>
                  </a:cubicBezTo>
                  <a:cubicBezTo>
                    <a:pt x="74" y="60"/>
                    <a:pt x="74" y="60"/>
                    <a:pt x="74" y="60"/>
                  </a:cubicBezTo>
                  <a:cubicBezTo>
                    <a:pt x="74" y="61"/>
                    <a:pt x="73" y="63"/>
                    <a:pt x="72" y="63"/>
                  </a:cubicBezTo>
                  <a:lnTo>
                    <a:pt x="63" y="63"/>
                  </a:lnTo>
                  <a:close/>
                  <a:moveTo>
                    <a:pt x="50" y="94"/>
                  </a:moveTo>
                  <a:cubicBezTo>
                    <a:pt x="63" y="94"/>
                    <a:pt x="63" y="94"/>
                    <a:pt x="63" y="94"/>
                  </a:cubicBezTo>
                  <a:cubicBezTo>
                    <a:pt x="63" y="99"/>
                    <a:pt x="63" y="99"/>
                    <a:pt x="63" y="99"/>
                  </a:cubicBezTo>
                  <a:cubicBezTo>
                    <a:pt x="50" y="99"/>
                    <a:pt x="50" y="99"/>
                    <a:pt x="50" y="99"/>
                  </a:cubicBezTo>
                  <a:cubicBezTo>
                    <a:pt x="50" y="94"/>
                    <a:pt x="50" y="94"/>
                    <a:pt x="50" y="94"/>
                  </a:cubicBezTo>
                  <a:close/>
                  <a:moveTo>
                    <a:pt x="63" y="5"/>
                  </a:moveTo>
                  <a:cubicBezTo>
                    <a:pt x="50" y="5"/>
                    <a:pt x="50" y="5"/>
                    <a:pt x="50" y="5"/>
                  </a:cubicBezTo>
                  <a:cubicBezTo>
                    <a:pt x="50" y="0"/>
                    <a:pt x="50" y="0"/>
                    <a:pt x="50" y="0"/>
                  </a:cubicBezTo>
                  <a:cubicBezTo>
                    <a:pt x="63" y="0"/>
                    <a:pt x="63" y="0"/>
                    <a:pt x="63" y="0"/>
                  </a:cubicBezTo>
                  <a:cubicBezTo>
                    <a:pt x="63" y="5"/>
                    <a:pt x="63" y="5"/>
                    <a:pt x="63" y="5"/>
                  </a:cubicBezTo>
                  <a:close/>
                  <a:moveTo>
                    <a:pt x="63" y="40"/>
                  </a:moveTo>
                  <a:cubicBezTo>
                    <a:pt x="63" y="45"/>
                    <a:pt x="63" y="45"/>
                    <a:pt x="63" y="45"/>
                  </a:cubicBezTo>
                  <a:cubicBezTo>
                    <a:pt x="57" y="45"/>
                    <a:pt x="57" y="45"/>
                    <a:pt x="57" y="45"/>
                  </a:cubicBezTo>
                  <a:cubicBezTo>
                    <a:pt x="57" y="58"/>
                    <a:pt x="57" y="58"/>
                    <a:pt x="57" y="58"/>
                  </a:cubicBezTo>
                  <a:cubicBezTo>
                    <a:pt x="63" y="58"/>
                    <a:pt x="63" y="58"/>
                    <a:pt x="63" y="58"/>
                  </a:cubicBezTo>
                  <a:cubicBezTo>
                    <a:pt x="63" y="63"/>
                    <a:pt x="63" y="63"/>
                    <a:pt x="63" y="63"/>
                  </a:cubicBezTo>
                  <a:cubicBezTo>
                    <a:pt x="54" y="63"/>
                    <a:pt x="54" y="63"/>
                    <a:pt x="54" y="63"/>
                  </a:cubicBezTo>
                  <a:cubicBezTo>
                    <a:pt x="53" y="63"/>
                    <a:pt x="52" y="61"/>
                    <a:pt x="52" y="60"/>
                  </a:cubicBezTo>
                  <a:cubicBezTo>
                    <a:pt x="52" y="42"/>
                    <a:pt x="52" y="42"/>
                    <a:pt x="52" y="42"/>
                  </a:cubicBezTo>
                  <a:cubicBezTo>
                    <a:pt x="52" y="41"/>
                    <a:pt x="53" y="40"/>
                    <a:pt x="54" y="40"/>
                  </a:cubicBezTo>
                  <a:cubicBezTo>
                    <a:pt x="63" y="40"/>
                    <a:pt x="63" y="40"/>
                    <a:pt x="63" y="40"/>
                  </a:cubicBezTo>
                  <a:close/>
                  <a:moveTo>
                    <a:pt x="63" y="68"/>
                  </a:moveTo>
                  <a:cubicBezTo>
                    <a:pt x="63" y="72"/>
                    <a:pt x="63" y="72"/>
                    <a:pt x="63" y="72"/>
                  </a:cubicBezTo>
                  <a:cubicBezTo>
                    <a:pt x="50" y="72"/>
                    <a:pt x="50" y="72"/>
                    <a:pt x="50" y="72"/>
                  </a:cubicBezTo>
                  <a:cubicBezTo>
                    <a:pt x="50" y="68"/>
                    <a:pt x="50" y="68"/>
                    <a:pt x="50" y="68"/>
                  </a:cubicBezTo>
                  <a:cubicBezTo>
                    <a:pt x="63" y="68"/>
                    <a:pt x="63" y="68"/>
                    <a:pt x="63" y="68"/>
                  </a:cubicBezTo>
                  <a:close/>
                  <a:moveTo>
                    <a:pt x="63" y="85"/>
                  </a:moveTo>
                  <a:cubicBezTo>
                    <a:pt x="63" y="90"/>
                    <a:pt x="63" y="90"/>
                    <a:pt x="63" y="90"/>
                  </a:cubicBezTo>
                  <a:cubicBezTo>
                    <a:pt x="50" y="90"/>
                    <a:pt x="50" y="90"/>
                    <a:pt x="50" y="90"/>
                  </a:cubicBezTo>
                  <a:cubicBezTo>
                    <a:pt x="50" y="85"/>
                    <a:pt x="50" y="85"/>
                    <a:pt x="50" y="85"/>
                  </a:cubicBezTo>
                  <a:cubicBezTo>
                    <a:pt x="63" y="85"/>
                    <a:pt x="63" y="85"/>
                    <a:pt x="63" y="85"/>
                  </a:cubicBezTo>
                  <a:close/>
                  <a:moveTo>
                    <a:pt x="50" y="36"/>
                  </a:moveTo>
                  <a:cubicBezTo>
                    <a:pt x="50" y="31"/>
                    <a:pt x="50" y="31"/>
                    <a:pt x="50" y="31"/>
                  </a:cubicBezTo>
                  <a:cubicBezTo>
                    <a:pt x="56" y="31"/>
                    <a:pt x="56" y="31"/>
                    <a:pt x="56" y="31"/>
                  </a:cubicBezTo>
                  <a:cubicBezTo>
                    <a:pt x="56" y="18"/>
                    <a:pt x="56" y="18"/>
                    <a:pt x="56" y="18"/>
                  </a:cubicBezTo>
                  <a:cubicBezTo>
                    <a:pt x="50" y="18"/>
                    <a:pt x="50" y="18"/>
                    <a:pt x="50" y="18"/>
                  </a:cubicBezTo>
                  <a:cubicBezTo>
                    <a:pt x="50" y="14"/>
                    <a:pt x="50" y="14"/>
                    <a:pt x="50" y="14"/>
                  </a:cubicBezTo>
                  <a:cubicBezTo>
                    <a:pt x="59" y="14"/>
                    <a:pt x="59" y="14"/>
                    <a:pt x="59" y="14"/>
                  </a:cubicBezTo>
                  <a:cubicBezTo>
                    <a:pt x="60" y="14"/>
                    <a:pt x="61" y="15"/>
                    <a:pt x="61" y="16"/>
                  </a:cubicBezTo>
                  <a:cubicBezTo>
                    <a:pt x="61" y="34"/>
                    <a:pt x="61" y="34"/>
                    <a:pt x="61" y="34"/>
                  </a:cubicBezTo>
                  <a:cubicBezTo>
                    <a:pt x="61" y="35"/>
                    <a:pt x="60" y="36"/>
                    <a:pt x="59" y="36"/>
                  </a:cubicBezTo>
                  <a:lnTo>
                    <a:pt x="50" y="36"/>
                  </a:lnTo>
                  <a:close/>
                  <a:moveTo>
                    <a:pt x="37" y="94"/>
                  </a:moveTo>
                  <a:cubicBezTo>
                    <a:pt x="50" y="94"/>
                    <a:pt x="50" y="94"/>
                    <a:pt x="50" y="94"/>
                  </a:cubicBezTo>
                  <a:cubicBezTo>
                    <a:pt x="50" y="99"/>
                    <a:pt x="50" y="99"/>
                    <a:pt x="50" y="99"/>
                  </a:cubicBezTo>
                  <a:cubicBezTo>
                    <a:pt x="37" y="99"/>
                    <a:pt x="37" y="99"/>
                    <a:pt x="37" y="99"/>
                  </a:cubicBezTo>
                  <a:cubicBezTo>
                    <a:pt x="37" y="94"/>
                    <a:pt x="37" y="94"/>
                    <a:pt x="37" y="94"/>
                  </a:cubicBezTo>
                  <a:close/>
                  <a:moveTo>
                    <a:pt x="50" y="5"/>
                  </a:moveTo>
                  <a:cubicBezTo>
                    <a:pt x="37" y="5"/>
                    <a:pt x="37" y="5"/>
                    <a:pt x="37" y="5"/>
                  </a:cubicBezTo>
                  <a:cubicBezTo>
                    <a:pt x="37" y="0"/>
                    <a:pt x="37" y="0"/>
                    <a:pt x="37" y="0"/>
                  </a:cubicBezTo>
                  <a:cubicBezTo>
                    <a:pt x="50" y="0"/>
                    <a:pt x="50" y="0"/>
                    <a:pt x="50" y="0"/>
                  </a:cubicBezTo>
                  <a:cubicBezTo>
                    <a:pt x="50" y="5"/>
                    <a:pt x="50" y="5"/>
                    <a:pt x="50" y="5"/>
                  </a:cubicBezTo>
                  <a:close/>
                  <a:moveTo>
                    <a:pt x="50" y="14"/>
                  </a:moveTo>
                  <a:cubicBezTo>
                    <a:pt x="50" y="18"/>
                    <a:pt x="50" y="18"/>
                    <a:pt x="50" y="18"/>
                  </a:cubicBezTo>
                  <a:cubicBezTo>
                    <a:pt x="44" y="18"/>
                    <a:pt x="44" y="18"/>
                    <a:pt x="44" y="18"/>
                  </a:cubicBezTo>
                  <a:cubicBezTo>
                    <a:pt x="44" y="31"/>
                    <a:pt x="44" y="31"/>
                    <a:pt x="44" y="31"/>
                  </a:cubicBezTo>
                  <a:cubicBezTo>
                    <a:pt x="50" y="31"/>
                    <a:pt x="50" y="31"/>
                    <a:pt x="50" y="31"/>
                  </a:cubicBezTo>
                  <a:cubicBezTo>
                    <a:pt x="50" y="36"/>
                    <a:pt x="50" y="36"/>
                    <a:pt x="50" y="36"/>
                  </a:cubicBezTo>
                  <a:cubicBezTo>
                    <a:pt x="41" y="36"/>
                    <a:pt x="41" y="36"/>
                    <a:pt x="41" y="36"/>
                  </a:cubicBezTo>
                  <a:cubicBezTo>
                    <a:pt x="40" y="36"/>
                    <a:pt x="39" y="35"/>
                    <a:pt x="39" y="34"/>
                  </a:cubicBezTo>
                  <a:cubicBezTo>
                    <a:pt x="39" y="16"/>
                    <a:pt x="39" y="16"/>
                    <a:pt x="39" y="16"/>
                  </a:cubicBezTo>
                  <a:cubicBezTo>
                    <a:pt x="39" y="15"/>
                    <a:pt x="40" y="14"/>
                    <a:pt x="41" y="14"/>
                  </a:cubicBezTo>
                  <a:cubicBezTo>
                    <a:pt x="50" y="14"/>
                    <a:pt x="50" y="14"/>
                    <a:pt x="50" y="14"/>
                  </a:cubicBezTo>
                  <a:close/>
                  <a:moveTo>
                    <a:pt x="50" y="68"/>
                  </a:moveTo>
                  <a:cubicBezTo>
                    <a:pt x="50" y="72"/>
                    <a:pt x="50" y="72"/>
                    <a:pt x="50" y="72"/>
                  </a:cubicBezTo>
                  <a:cubicBezTo>
                    <a:pt x="39" y="72"/>
                    <a:pt x="39" y="72"/>
                    <a:pt x="39" y="72"/>
                  </a:cubicBezTo>
                  <a:cubicBezTo>
                    <a:pt x="39" y="85"/>
                    <a:pt x="39" y="85"/>
                    <a:pt x="39" y="85"/>
                  </a:cubicBezTo>
                  <a:cubicBezTo>
                    <a:pt x="50" y="85"/>
                    <a:pt x="50" y="85"/>
                    <a:pt x="50" y="85"/>
                  </a:cubicBezTo>
                  <a:cubicBezTo>
                    <a:pt x="50" y="90"/>
                    <a:pt x="50" y="90"/>
                    <a:pt x="50" y="90"/>
                  </a:cubicBezTo>
                  <a:cubicBezTo>
                    <a:pt x="37" y="90"/>
                    <a:pt x="37" y="90"/>
                    <a:pt x="37" y="90"/>
                  </a:cubicBezTo>
                  <a:cubicBezTo>
                    <a:pt x="37" y="68"/>
                    <a:pt x="37" y="68"/>
                    <a:pt x="37" y="68"/>
                  </a:cubicBezTo>
                  <a:cubicBezTo>
                    <a:pt x="50" y="68"/>
                    <a:pt x="50" y="68"/>
                    <a:pt x="50" y="68"/>
                  </a:cubicBezTo>
                  <a:close/>
                  <a:moveTo>
                    <a:pt x="37" y="63"/>
                  </a:moveTo>
                  <a:cubicBezTo>
                    <a:pt x="37" y="58"/>
                    <a:pt x="37" y="58"/>
                    <a:pt x="37" y="58"/>
                  </a:cubicBezTo>
                  <a:cubicBezTo>
                    <a:pt x="43" y="58"/>
                    <a:pt x="43" y="58"/>
                    <a:pt x="43" y="58"/>
                  </a:cubicBezTo>
                  <a:cubicBezTo>
                    <a:pt x="43" y="45"/>
                    <a:pt x="43" y="45"/>
                    <a:pt x="43" y="45"/>
                  </a:cubicBezTo>
                  <a:cubicBezTo>
                    <a:pt x="37" y="45"/>
                    <a:pt x="37" y="45"/>
                    <a:pt x="37" y="45"/>
                  </a:cubicBezTo>
                  <a:cubicBezTo>
                    <a:pt x="37" y="40"/>
                    <a:pt x="37" y="40"/>
                    <a:pt x="37" y="40"/>
                  </a:cubicBezTo>
                  <a:cubicBezTo>
                    <a:pt x="46" y="40"/>
                    <a:pt x="46" y="40"/>
                    <a:pt x="46" y="40"/>
                  </a:cubicBezTo>
                  <a:cubicBezTo>
                    <a:pt x="47" y="40"/>
                    <a:pt x="48" y="41"/>
                    <a:pt x="48" y="42"/>
                  </a:cubicBezTo>
                  <a:cubicBezTo>
                    <a:pt x="48" y="60"/>
                    <a:pt x="48" y="60"/>
                    <a:pt x="48" y="60"/>
                  </a:cubicBezTo>
                  <a:cubicBezTo>
                    <a:pt x="48" y="61"/>
                    <a:pt x="47" y="63"/>
                    <a:pt x="46" y="63"/>
                  </a:cubicBezTo>
                  <a:lnTo>
                    <a:pt x="37" y="63"/>
                  </a:lnTo>
                  <a:close/>
                  <a:moveTo>
                    <a:pt x="23" y="94"/>
                  </a:moveTo>
                  <a:cubicBezTo>
                    <a:pt x="37" y="94"/>
                    <a:pt x="37" y="94"/>
                    <a:pt x="37" y="94"/>
                  </a:cubicBezTo>
                  <a:cubicBezTo>
                    <a:pt x="37" y="99"/>
                    <a:pt x="37" y="99"/>
                    <a:pt x="37" y="99"/>
                  </a:cubicBezTo>
                  <a:cubicBezTo>
                    <a:pt x="23" y="99"/>
                    <a:pt x="23" y="99"/>
                    <a:pt x="23" y="99"/>
                  </a:cubicBezTo>
                  <a:cubicBezTo>
                    <a:pt x="23" y="94"/>
                    <a:pt x="23" y="94"/>
                    <a:pt x="23" y="94"/>
                  </a:cubicBezTo>
                  <a:close/>
                  <a:moveTo>
                    <a:pt x="37" y="5"/>
                  </a:moveTo>
                  <a:cubicBezTo>
                    <a:pt x="23" y="5"/>
                    <a:pt x="23" y="5"/>
                    <a:pt x="23" y="5"/>
                  </a:cubicBezTo>
                  <a:cubicBezTo>
                    <a:pt x="23" y="0"/>
                    <a:pt x="23" y="0"/>
                    <a:pt x="23" y="0"/>
                  </a:cubicBezTo>
                  <a:cubicBezTo>
                    <a:pt x="37" y="0"/>
                    <a:pt x="37" y="0"/>
                    <a:pt x="37" y="0"/>
                  </a:cubicBezTo>
                  <a:cubicBezTo>
                    <a:pt x="37" y="5"/>
                    <a:pt x="37" y="5"/>
                    <a:pt x="37" y="5"/>
                  </a:cubicBezTo>
                  <a:close/>
                  <a:moveTo>
                    <a:pt x="37" y="40"/>
                  </a:moveTo>
                  <a:cubicBezTo>
                    <a:pt x="37" y="45"/>
                    <a:pt x="37" y="45"/>
                    <a:pt x="37" y="45"/>
                  </a:cubicBezTo>
                  <a:cubicBezTo>
                    <a:pt x="30" y="45"/>
                    <a:pt x="30" y="45"/>
                    <a:pt x="30" y="45"/>
                  </a:cubicBezTo>
                  <a:cubicBezTo>
                    <a:pt x="30" y="58"/>
                    <a:pt x="30" y="58"/>
                    <a:pt x="30" y="58"/>
                  </a:cubicBezTo>
                  <a:cubicBezTo>
                    <a:pt x="37" y="58"/>
                    <a:pt x="37" y="58"/>
                    <a:pt x="37" y="58"/>
                  </a:cubicBezTo>
                  <a:cubicBezTo>
                    <a:pt x="37" y="63"/>
                    <a:pt x="37" y="63"/>
                    <a:pt x="37" y="63"/>
                  </a:cubicBezTo>
                  <a:cubicBezTo>
                    <a:pt x="28" y="63"/>
                    <a:pt x="28" y="63"/>
                    <a:pt x="28" y="63"/>
                  </a:cubicBezTo>
                  <a:cubicBezTo>
                    <a:pt x="27" y="63"/>
                    <a:pt x="25" y="61"/>
                    <a:pt x="25" y="60"/>
                  </a:cubicBezTo>
                  <a:cubicBezTo>
                    <a:pt x="25" y="42"/>
                    <a:pt x="25" y="42"/>
                    <a:pt x="25" y="42"/>
                  </a:cubicBezTo>
                  <a:cubicBezTo>
                    <a:pt x="25" y="41"/>
                    <a:pt x="27" y="40"/>
                    <a:pt x="28" y="40"/>
                  </a:cubicBezTo>
                  <a:cubicBezTo>
                    <a:pt x="37" y="40"/>
                    <a:pt x="37" y="40"/>
                    <a:pt x="37" y="40"/>
                  </a:cubicBezTo>
                  <a:close/>
                  <a:moveTo>
                    <a:pt x="37" y="68"/>
                  </a:moveTo>
                  <a:cubicBezTo>
                    <a:pt x="37" y="90"/>
                    <a:pt x="37" y="90"/>
                    <a:pt x="37" y="90"/>
                  </a:cubicBezTo>
                  <a:cubicBezTo>
                    <a:pt x="37" y="90"/>
                    <a:pt x="37" y="90"/>
                    <a:pt x="37" y="90"/>
                  </a:cubicBezTo>
                  <a:cubicBezTo>
                    <a:pt x="35" y="90"/>
                    <a:pt x="34" y="89"/>
                    <a:pt x="34" y="88"/>
                  </a:cubicBezTo>
                  <a:cubicBezTo>
                    <a:pt x="34" y="70"/>
                    <a:pt x="34" y="70"/>
                    <a:pt x="34" y="70"/>
                  </a:cubicBezTo>
                  <a:cubicBezTo>
                    <a:pt x="34" y="69"/>
                    <a:pt x="35" y="68"/>
                    <a:pt x="37" y="68"/>
                  </a:cubicBezTo>
                  <a:cubicBezTo>
                    <a:pt x="37" y="68"/>
                    <a:pt x="37" y="68"/>
                    <a:pt x="37" y="68"/>
                  </a:cubicBezTo>
                  <a:close/>
                  <a:moveTo>
                    <a:pt x="23" y="36"/>
                  </a:moveTo>
                  <a:cubicBezTo>
                    <a:pt x="23" y="31"/>
                    <a:pt x="23" y="31"/>
                    <a:pt x="23" y="31"/>
                  </a:cubicBezTo>
                  <a:cubicBezTo>
                    <a:pt x="30" y="31"/>
                    <a:pt x="30" y="31"/>
                    <a:pt x="30" y="31"/>
                  </a:cubicBezTo>
                  <a:cubicBezTo>
                    <a:pt x="30" y="18"/>
                    <a:pt x="30" y="18"/>
                    <a:pt x="30" y="18"/>
                  </a:cubicBezTo>
                  <a:cubicBezTo>
                    <a:pt x="23" y="18"/>
                    <a:pt x="23" y="18"/>
                    <a:pt x="23" y="18"/>
                  </a:cubicBezTo>
                  <a:cubicBezTo>
                    <a:pt x="23" y="14"/>
                    <a:pt x="23" y="14"/>
                    <a:pt x="23" y="14"/>
                  </a:cubicBezTo>
                  <a:cubicBezTo>
                    <a:pt x="32" y="14"/>
                    <a:pt x="32" y="14"/>
                    <a:pt x="32" y="14"/>
                  </a:cubicBezTo>
                  <a:cubicBezTo>
                    <a:pt x="34" y="14"/>
                    <a:pt x="35" y="15"/>
                    <a:pt x="35" y="16"/>
                  </a:cubicBezTo>
                  <a:cubicBezTo>
                    <a:pt x="35" y="34"/>
                    <a:pt x="35" y="34"/>
                    <a:pt x="35" y="34"/>
                  </a:cubicBezTo>
                  <a:cubicBezTo>
                    <a:pt x="35" y="35"/>
                    <a:pt x="34" y="36"/>
                    <a:pt x="32" y="36"/>
                  </a:cubicBezTo>
                  <a:lnTo>
                    <a:pt x="23" y="36"/>
                  </a:lnTo>
                  <a:close/>
                  <a:moveTo>
                    <a:pt x="5" y="94"/>
                  </a:moveTo>
                  <a:cubicBezTo>
                    <a:pt x="23" y="94"/>
                    <a:pt x="23" y="94"/>
                    <a:pt x="23" y="94"/>
                  </a:cubicBezTo>
                  <a:cubicBezTo>
                    <a:pt x="23" y="99"/>
                    <a:pt x="23" y="99"/>
                    <a:pt x="23" y="99"/>
                  </a:cubicBezTo>
                  <a:cubicBezTo>
                    <a:pt x="2" y="99"/>
                    <a:pt x="2" y="99"/>
                    <a:pt x="2" y="99"/>
                  </a:cubicBezTo>
                  <a:cubicBezTo>
                    <a:pt x="1" y="99"/>
                    <a:pt x="0" y="98"/>
                    <a:pt x="0" y="97"/>
                  </a:cubicBezTo>
                  <a:cubicBezTo>
                    <a:pt x="0" y="3"/>
                    <a:pt x="0" y="3"/>
                    <a:pt x="0" y="3"/>
                  </a:cubicBezTo>
                  <a:cubicBezTo>
                    <a:pt x="0" y="1"/>
                    <a:pt x="1" y="0"/>
                    <a:pt x="2" y="0"/>
                  </a:cubicBezTo>
                  <a:cubicBezTo>
                    <a:pt x="23" y="0"/>
                    <a:pt x="23" y="0"/>
                    <a:pt x="23" y="0"/>
                  </a:cubicBezTo>
                  <a:cubicBezTo>
                    <a:pt x="23" y="5"/>
                    <a:pt x="23" y="5"/>
                    <a:pt x="23" y="5"/>
                  </a:cubicBezTo>
                  <a:cubicBezTo>
                    <a:pt x="5" y="5"/>
                    <a:pt x="5" y="5"/>
                    <a:pt x="5" y="5"/>
                  </a:cubicBezTo>
                  <a:cubicBezTo>
                    <a:pt x="5" y="94"/>
                    <a:pt x="5" y="94"/>
                    <a:pt x="5" y="94"/>
                  </a:cubicBezTo>
                  <a:close/>
                  <a:moveTo>
                    <a:pt x="23" y="14"/>
                  </a:moveTo>
                  <a:cubicBezTo>
                    <a:pt x="15" y="14"/>
                    <a:pt x="15" y="14"/>
                    <a:pt x="15" y="14"/>
                  </a:cubicBezTo>
                  <a:cubicBezTo>
                    <a:pt x="13" y="14"/>
                    <a:pt x="12" y="15"/>
                    <a:pt x="12" y="16"/>
                  </a:cubicBezTo>
                  <a:cubicBezTo>
                    <a:pt x="12" y="34"/>
                    <a:pt x="12" y="34"/>
                    <a:pt x="12" y="34"/>
                  </a:cubicBezTo>
                  <a:cubicBezTo>
                    <a:pt x="12" y="35"/>
                    <a:pt x="13" y="36"/>
                    <a:pt x="15" y="36"/>
                  </a:cubicBezTo>
                  <a:cubicBezTo>
                    <a:pt x="23" y="36"/>
                    <a:pt x="23" y="36"/>
                    <a:pt x="23" y="36"/>
                  </a:cubicBezTo>
                  <a:cubicBezTo>
                    <a:pt x="23" y="31"/>
                    <a:pt x="23" y="31"/>
                    <a:pt x="23" y="31"/>
                  </a:cubicBezTo>
                  <a:cubicBezTo>
                    <a:pt x="17" y="31"/>
                    <a:pt x="17" y="31"/>
                    <a:pt x="17" y="31"/>
                  </a:cubicBezTo>
                  <a:cubicBezTo>
                    <a:pt x="17" y="18"/>
                    <a:pt x="17" y="18"/>
                    <a:pt x="17" y="18"/>
                  </a:cubicBezTo>
                  <a:cubicBezTo>
                    <a:pt x="23" y="18"/>
                    <a:pt x="23" y="18"/>
                    <a:pt x="23" y="18"/>
                  </a:cubicBezTo>
                  <a:lnTo>
                    <a:pt x="23"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7" name="Freeform 45"/>
            <p:cNvSpPr>
              <a:spLocks noEditPoints="1"/>
            </p:cNvSpPr>
            <p:nvPr/>
          </p:nvSpPr>
          <p:spPr bwMode="auto">
            <a:xfrm>
              <a:off x="2431840" y="373375"/>
              <a:ext cx="258715" cy="227022"/>
            </a:xfrm>
            <a:custGeom>
              <a:avLst/>
              <a:gdLst>
                <a:gd name="T0" fmla="*/ 137 w 141"/>
                <a:gd name="T1" fmla="*/ 5 h 122"/>
                <a:gd name="T2" fmla="*/ 71 w 141"/>
                <a:gd name="T3" fmla="*/ 5 h 122"/>
                <a:gd name="T4" fmla="*/ 71 w 141"/>
                <a:gd name="T5" fmla="*/ 0 h 122"/>
                <a:gd name="T6" fmla="*/ 139 w 141"/>
                <a:gd name="T7" fmla="*/ 0 h 122"/>
                <a:gd name="T8" fmla="*/ 141 w 141"/>
                <a:gd name="T9" fmla="*/ 3 h 122"/>
                <a:gd name="T10" fmla="*/ 141 w 141"/>
                <a:gd name="T11" fmla="*/ 94 h 122"/>
                <a:gd name="T12" fmla="*/ 139 w 141"/>
                <a:gd name="T13" fmla="*/ 96 h 122"/>
                <a:gd name="T14" fmla="*/ 127 w 141"/>
                <a:gd name="T15" fmla="*/ 96 h 122"/>
                <a:gd name="T16" fmla="*/ 127 w 141"/>
                <a:gd name="T17" fmla="*/ 120 h 122"/>
                <a:gd name="T18" fmla="*/ 127 w 141"/>
                <a:gd name="T19" fmla="*/ 120 h 122"/>
                <a:gd name="T20" fmla="*/ 126 w 141"/>
                <a:gd name="T21" fmla="*/ 121 h 122"/>
                <a:gd name="T22" fmla="*/ 123 w 141"/>
                <a:gd name="T23" fmla="*/ 121 h 122"/>
                <a:gd name="T24" fmla="*/ 100 w 141"/>
                <a:gd name="T25" fmla="*/ 96 h 122"/>
                <a:gd name="T26" fmla="*/ 88 w 141"/>
                <a:gd name="T27" fmla="*/ 96 h 122"/>
                <a:gd name="T28" fmla="*/ 71 w 141"/>
                <a:gd name="T29" fmla="*/ 96 h 122"/>
                <a:gd name="T30" fmla="*/ 71 w 141"/>
                <a:gd name="T31" fmla="*/ 91 h 122"/>
                <a:gd name="T32" fmla="*/ 88 w 141"/>
                <a:gd name="T33" fmla="*/ 91 h 122"/>
                <a:gd name="T34" fmla="*/ 101 w 141"/>
                <a:gd name="T35" fmla="*/ 91 h 122"/>
                <a:gd name="T36" fmla="*/ 103 w 141"/>
                <a:gd name="T37" fmla="*/ 92 h 122"/>
                <a:gd name="T38" fmla="*/ 122 w 141"/>
                <a:gd name="T39" fmla="*/ 114 h 122"/>
                <a:gd name="T40" fmla="*/ 122 w 141"/>
                <a:gd name="T41" fmla="*/ 94 h 122"/>
                <a:gd name="T42" fmla="*/ 125 w 141"/>
                <a:gd name="T43" fmla="*/ 91 h 122"/>
                <a:gd name="T44" fmla="*/ 137 w 141"/>
                <a:gd name="T45" fmla="*/ 91 h 122"/>
                <a:gd name="T46" fmla="*/ 137 w 141"/>
                <a:gd name="T47" fmla="*/ 5 h 122"/>
                <a:gd name="T48" fmla="*/ 71 w 141"/>
                <a:gd name="T49" fmla="*/ 5 h 122"/>
                <a:gd name="T50" fmla="*/ 5 w 141"/>
                <a:gd name="T51" fmla="*/ 5 h 122"/>
                <a:gd name="T52" fmla="*/ 5 w 141"/>
                <a:gd name="T53" fmla="*/ 37 h 122"/>
                <a:gd name="T54" fmla="*/ 5 w 141"/>
                <a:gd name="T55" fmla="*/ 91 h 122"/>
                <a:gd name="T56" fmla="*/ 71 w 141"/>
                <a:gd name="T57" fmla="*/ 91 h 122"/>
                <a:gd name="T58" fmla="*/ 71 w 141"/>
                <a:gd name="T59" fmla="*/ 96 h 122"/>
                <a:gd name="T60" fmla="*/ 3 w 141"/>
                <a:gd name="T61" fmla="*/ 96 h 122"/>
                <a:gd name="T62" fmla="*/ 0 w 141"/>
                <a:gd name="T63" fmla="*/ 94 h 122"/>
                <a:gd name="T64" fmla="*/ 0 w 141"/>
                <a:gd name="T65" fmla="*/ 37 h 122"/>
                <a:gd name="T66" fmla="*/ 0 w 141"/>
                <a:gd name="T67" fmla="*/ 3 h 122"/>
                <a:gd name="T68" fmla="*/ 3 w 141"/>
                <a:gd name="T69" fmla="*/ 0 h 122"/>
                <a:gd name="T70" fmla="*/ 71 w 141"/>
                <a:gd name="T71" fmla="*/ 0 h 122"/>
                <a:gd name="T72" fmla="*/ 71 w 141"/>
                <a:gd name="T73" fmla="*/ 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1" h="122">
                  <a:moveTo>
                    <a:pt x="137" y="5"/>
                  </a:moveTo>
                  <a:cubicBezTo>
                    <a:pt x="71" y="5"/>
                    <a:pt x="71" y="5"/>
                    <a:pt x="71" y="5"/>
                  </a:cubicBezTo>
                  <a:cubicBezTo>
                    <a:pt x="71" y="0"/>
                    <a:pt x="71" y="0"/>
                    <a:pt x="71" y="0"/>
                  </a:cubicBezTo>
                  <a:cubicBezTo>
                    <a:pt x="139" y="0"/>
                    <a:pt x="139" y="0"/>
                    <a:pt x="139" y="0"/>
                  </a:cubicBezTo>
                  <a:cubicBezTo>
                    <a:pt x="140" y="0"/>
                    <a:pt x="141" y="1"/>
                    <a:pt x="141" y="3"/>
                  </a:cubicBezTo>
                  <a:cubicBezTo>
                    <a:pt x="141" y="94"/>
                    <a:pt x="141" y="94"/>
                    <a:pt x="141" y="94"/>
                  </a:cubicBezTo>
                  <a:cubicBezTo>
                    <a:pt x="141" y="95"/>
                    <a:pt x="140" y="96"/>
                    <a:pt x="139" y="96"/>
                  </a:cubicBezTo>
                  <a:cubicBezTo>
                    <a:pt x="127" y="96"/>
                    <a:pt x="127" y="96"/>
                    <a:pt x="127" y="96"/>
                  </a:cubicBezTo>
                  <a:cubicBezTo>
                    <a:pt x="127" y="120"/>
                    <a:pt x="127" y="120"/>
                    <a:pt x="127" y="120"/>
                  </a:cubicBezTo>
                  <a:cubicBezTo>
                    <a:pt x="127" y="120"/>
                    <a:pt x="127" y="120"/>
                    <a:pt x="127" y="120"/>
                  </a:cubicBezTo>
                  <a:cubicBezTo>
                    <a:pt x="127" y="120"/>
                    <a:pt x="127" y="121"/>
                    <a:pt x="126" y="121"/>
                  </a:cubicBezTo>
                  <a:cubicBezTo>
                    <a:pt x="125" y="122"/>
                    <a:pt x="124" y="122"/>
                    <a:pt x="123" y="121"/>
                  </a:cubicBezTo>
                  <a:cubicBezTo>
                    <a:pt x="100" y="96"/>
                    <a:pt x="100" y="96"/>
                    <a:pt x="100" y="96"/>
                  </a:cubicBezTo>
                  <a:cubicBezTo>
                    <a:pt x="88" y="96"/>
                    <a:pt x="88" y="96"/>
                    <a:pt x="88" y="96"/>
                  </a:cubicBezTo>
                  <a:cubicBezTo>
                    <a:pt x="71" y="96"/>
                    <a:pt x="71" y="96"/>
                    <a:pt x="71" y="96"/>
                  </a:cubicBezTo>
                  <a:cubicBezTo>
                    <a:pt x="71" y="91"/>
                    <a:pt x="71" y="91"/>
                    <a:pt x="71" y="91"/>
                  </a:cubicBezTo>
                  <a:cubicBezTo>
                    <a:pt x="88" y="91"/>
                    <a:pt x="88" y="91"/>
                    <a:pt x="88" y="91"/>
                  </a:cubicBezTo>
                  <a:cubicBezTo>
                    <a:pt x="101" y="91"/>
                    <a:pt x="101" y="91"/>
                    <a:pt x="101" y="91"/>
                  </a:cubicBezTo>
                  <a:cubicBezTo>
                    <a:pt x="101" y="91"/>
                    <a:pt x="102" y="92"/>
                    <a:pt x="103" y="92"/>
                  </a:cubicBezTo>
                  <a:cubicBezTo>
                    <a:pt x="122" y="114"/>
                    <a:pt x="122" y="114"/>
                    <a:pt x="122" y="114"/>
                  </a:cubicBezTo>
                  <a:cubicBezTo>
                    <a:pt x="122" y="94"/>
                    <a:pt x="122" y="94"/>
                    <a:pt x="122" y="94"/>
                  </a:cubicBezTo>
                  <a:cubicBezTo>
                    <a:pt x="122" y="93"/>
                    <a:pt x="123" y="91"/>
                    <a:pt x="125" y="91"/>
                  </a:cubicBezTo>
                  <a:cubicBezTo>
                    <a:pt x="137" y="91"/>
                    <a:pt x="137" y="91"/>
                    <a:pt x="137" y="91"/>
                  </a:cubicBezTo>
                  <a:lnTo>
                    <a:pt x="137" y="5"/>
                  </a:lnTo>
                  <a:close/>
                  <a:moveTo>
                    <a:pt x="71" y="5"/>
                  </a:moveTo>
                  <a:cubicBezTo>
                    <a:pt x="5" y="5"/>
                    <a:pt x="5" y="5"/>
                    <a:pt x="5" y="5"/>
                  </a:cubicBezTo>
                  <a:cubicBezTo>
                    <a:pt x="5" y="37"/>
                    <a:pt x="5" y="37"/>
                    <a:pt x="5" y="37"/>
                  </a:cubicBezTo>
                  <a:cubicBezTo>
                    <a:pt x="5" y="91"/>
                    <a:pt x="5" y="91"/>
                    <a:pt x="5" y="91"/>
                  </a:cubicBezTo>
                  <a:cubicBezTo>
                    <a:pt x="71" y="91"/>
                    <a:pt x="71" y="91"/>
                    <a:pt x="71" y="91"/>
                  </a:cubicBezTo>
                  <a:cubicBezTo>
                    <a:pt x="71" y="96"/>
                    <a:pt x="71" y="96"/>
                    <a:pt x="71" y="96"/>
                  </a:cubicBezTo>
                  <a:cubicBezTo>
                    <a:pt x="3" y="96"/>
                    <a:pt x="3" y="96"/>
                    <a:pt x="3" y="96"/>
                  </a:cubicBezTo>
                  <a:cubicBezTo>
                    <a:pt x="1" y="96"/>
                    <a:pt x="0" y="95"/>
                    <a:pt x="0" y="94"/>
                  </a:cubicBezTo>
                  <a:cubicBezTo>
                    <a:pt x="0" y="37"/>
                    <a:pt x="0" y="37"/>
                    <a:pt x="0" y="37"/>
                  </a:cubicBezTo>
                  <a:cubicBezTo>
                    <a:pt x="0" y="3"/>
                    <a:pt x="0" y="3"/>
                    <a:pt x="0" y="3"/>
                  </a:cubicBezTo>
                  <a:cubicBezTo>
                    <a:pt x="0" y="1"/>
                    <a:pt x="1" y="0"/>
                    <a:pt x="3" y="0"/>
                  </a:cubicBezTo>
                  <a:cubicBezTo>
                    <a:pt x="71" y="0"/>
                    <a:pt x="71" y="0"/>
                    <a:pt x="71" y="0"/>
                  </a:cubicBezTo>
                  <a:lnTo>
                    <a:pt x="7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8" name="Freeform 64"/>
            <p:cNvSpPr>
              <a:spLocks noEditPoints="1"/>
            </p:cNvSpPr>
            <p:nvPr/>
          </p:nvSpPr>
          <p:spPr bwMode="auto">
            <a:xfrm>
              <a:off x="3252425" y="943312"/>
              <a:ext cx="512666" cy="512786"/>
            </a:xfrm>
            <a:custGeom>
              <a:avLst/>
              <a:gdLst>
                <a:gd name="T0" fmla="*/ 277 w 277"/>
                <a:gd name="T1" fmla="*/ 138 h 277"/>
                <a:gd name="T2" fmla="*/ 265 w 277"/>
                <a:gd name="T3" fmla="*/ 146 h 277"/>
                <a:gd name="T4" fmla="*/ 261 w 277"/>
                <a:gd name="T5" fmla="*/ 133 h 277"/>
                <a:gd name="T6" fmla="*/ 233 w 277"/>
                <a:gd name="T7" fmla="*/ 233 h 277"/>
                <a:gd name="T8" fmla="*/ 214 w 277"/>
                <a:gd name="T9" fmla="*/ 249 h 277"/>
                <a:gd name="T10" fmla="*/ 236 w 277"/>
                <a:gd name="T11" fmla="*/ 41 h 277"/>
                <a:gd name="T12" fmla="*/ 229 w 277"/>
                <a:gd name="T13" fmla="*/ 133 h 277"/>
                <a:gd name="T14" fmla="*/ 224 w 277"/>
                <a:gd name="T15" fmla="*/ 146 h 277"/>
                <a:gd name="T16" fmla="*/ 219 w 277"/>
                <a:gd name="T17" fmla="*/ 233 h 277"/>
                <a:gd name="T18" fmla="*/ 234 w 277"/>
                <a:gd name="T19" fmla="*/ 222 h 277"/>
                <a:gd name="T20" fmla="*/ 221 w 277"/>
                <a:gd name="T21" fmla="*/ 228 h 277"/>
                <a:gd name="T22" fmla="*/ 234 w 277"/>
                <a:gd name="T23" fmla="*/ 54 h 277"/>
                <a:gd name="T24" fmla="*/ 214 w 277"/>
                <a:gd name="T25" fmla="*/ 55 h 277"/>
                <a:gd name="T26" fmla="*/ 139 w 277"/>
                <a:gd name="T27" fmla="*/ 272 h 277"/>
                <a:gd name="T28" fmla="*/ 139 w 277"/>
                <a:gd name="T29" fmla="*/ 272 h 277"/>
                <a:gd name="T30" fmla="*/ 139 w 277"/>
                <a:gd name="T31" fmla="*/ 0 h 277"/>
                <a:gd name="T32" fmla="*/ 214 w 277"/>
                <a:gd name="T33" fmla="*/ 55 h 277"/>
                <a:gd name="T34" fmla="*/ 208 w 277"/>
                <a:gd name="T35" fmla="*/ 83 h 277"/>
                <a:gd name="T36" fmla="*/ 214 w 277"/>
                <a:gd name="T37" fmla="*/ 199 h 277"/>
                <a:gd name="T38" fmla="*/ 214 w 277"/>
                <a:gd name="T39" fmla="*/ 228 h 277"/>
                <a:gd name="T40" fmla="*/ 214 w 277"/>
                <a:gd name="T41" fmla="*/ 199 h 277"/>
                <a:gd name="T42" fmla="*/ 146 w 277"/>
                <a:gd name="T43" fmla="*/ 224 h 277"/>
                <a:gd name="T44" fmla="*/ 139 w 277"/>
                <a:gd name="T45" fmla="*/ 260 h 277"/>
                <a:gd name="T46" fmla="*/ 190 w 277"/>
                <a:gd name="T47" fmla="*/ 98 h 277"/>
                <a:gd name="T48" fmla="*/ 140 w 277"/>
                <a:gd name="T49" fmla="*/ 126 h 277"/>
                <a:gd name="T50" fmla="*/ 142 w 277"/>
                <a:gd name="T51" fmla="*/ 153 h 277"/>
                <a:gd name="T52" fmla="*/ 149 w 277"/>
                <a:gd name="T53" fmla="*/ 14 h 277"/>
                <a:gd name="T54" fmla="*/ 144 w 277"/>
                <a:gd name="T55" fmla="*/ 48 h 277"/>
                <a:gd name="T56" fmla="*/ 63 w 277"/>
                <a:gd name="T57" fmla="*/ 22 h 277"/>
                <a:gd name="T58" fmla="*/ 139 w 277"/>
                <a:gd name="T59" fmla="*/ 277 h 277"/>
                <a:gd name="T60" fmla="*/ 128 w 277"/>
                <a:gd name="T61" fmla="*/ 14 h 277"/>
                <a:gd name="T62" fmla="*/ 133 w 277"/>
                <a:gd name="T63" fmla="*/ 48 h 277"/>
                <a:gd name="T64" fmla="*/ 139 w 277"/>
                <a:gd name="T65" fmla="*/ 131 h 277"/>
                <a:gd name="T66" fmla="*/ 139 w 277"/>
                <a:gd name="T67" fmla="*/ 153 h 277"/>
                <a:gd name="T68" fmla="*/ 115 w 277"/>
                <a:gd name="T69" fmla="*/ 105 h 277"/>
                <a:gd name="T70" fmla="*/ 131 w 277"/>
                <a:gd name="T71" fmla="*/ 224 h 277"/>
                <a:gd name="T72" fmla="*/ 139 w 277"/>
                <a:gd name="T73" fmla="*/ 260 h 277"/>
                <a:gd name="T74" fmla="*/ 63 w 277"/>
                <a:gd name="T75" fmla="*/ 228 h 277"/>
                <a:gd name="T76" fmla="*/ 63 w 277"/>
                <a:gd name="T77" fmla="*/ 199 h 277"/>
                <a:gd name="T78" fmla="*/ 83 w 277"/>
                <a:gd name="T79" fmla="*/ 208 h 277"/>
                <a:gd name="T80" fmla="*/ 71 w 277"/>
                <a:gd name="T81" fmla="*/ 78 h 277"/>
                <a:gd name="T82" fmla="*/ 83 w 277"/>
                <a:gd name="T83" fmla="*/ 72 h 277"/>
                <a:gd name="T84" fmla="*/ 44 w 277"/>
                <a:gd name="T85" fmla="*/ 44 h 277"/>
                <a:gd name="T86" fmla="*/ 63 w 277"/>
                <a:gd name="T87" fmla="*/ 28 h 277"/>
                <a:gd name="T88" fmla="*/ 41 w 277"/>
                <a:gd name="T89" fmla="*/ 236 h 277"/>
                <a:gd name="T90" fmla="*/ 58 w 277"/>
                <a:gd name="T91" fmla="*/ 43 h 277"/>
                <a:gd name="T92" fmla="*/ 43 w 277"/>
                <a:gd name="T93" fmla="*/ 58 h 277"/>
                <a:gd name="T94" fmla="*/ 63 w 277"/>
                <a:gd name="T95" fmla="*/ 55 h 277"/>
                <a:gd name="T96" fmla="*/ 43 w 277"/>
                <a:gd name="T97" fmla="*/ 222 h 277"/>
                <a:gd name="T98" fmla="*/ 56 w 277"/>
                <a:gd name="T99" fmla="*/ 228 h 277"/>
                <a:gd name="T100" fmla="*/ 32 w 277"/>
                <a:gd name="T101" fmla="*/ 144 h 277"/>
                <a:gd name="T102" fmla="*/ 50 w 277"/>
                <a:gd name="T103" fmla="*/ 128 h 277"/>
                <a:gd name="T104" fmla="*/ 32 w 277"/>
                <a:gd name="T105" fmla="*/ 58 h 277"/>
                <a:gd name="T106" fmla="*/ 32 w 277"/>
                <a:gd name="T107" fmla="*/ 50 h 277"/>
                <a:gd name="T108" fmla="*/ 12 w 277"/>
                <a:gd name="T109" fmla="*/ 146 h 277"/>
                <a:gd name="T110" fmla="*/ 17 w 277"/>
                <a:gd name="T111" fmla="*/ 13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7" h="277">
                  <a:moveTo>
                    <a:pt x="245" y="219"/>
                  </a:moveTo>
                  <a:cubicBezTo>
                    <a:pt x="262" y="197"/>
                    <a:pt x="272" y="169"/>
                    <a:pt x="272" y="138"/>
                  </a:cubicBezTo>
                  <a:cubicBezTo>
                    <a:pt x="272" y="108"/>
                    <a:pt x="262" y="80"/>
                    <a:pt x="245" y="58"/>
                  </a:cubicBezTo>
                  <a:cubicBezTo>
                    <a:pt x="245" y="50"/>
                    <a:pt x="245" y="50"/>
                    <a:pt x="245" y="50"/>
                  </a:cubicBezTo>
                  <a:cubicBezTo>
                    <a:pt x="265" y="74"/>
                    <a:pt x="277" y="105"/>
                    <a:pt x="277" y="138"/>
                  </a:cubicBezTo>
                  <a:cubicBezTo>
                    <a:pt x="277" y="172"/>
                    <a:pt x="265" y="203"/>
                    <a:pt x="245" y="227"/>
                  </a:cubicBezTo>
                  <a:cubicBezTo>
                    <a:pt x="245" y="219"/>
                    <a:pt x="245" y="219"/>
                    <a:pt x="245" y="219"/>
                  </a:cubicBezTo>
                  <a:close/>
                  <a:moveTo>
                    <a:pt x="245" y="149"/>
                  </a:moveTo>
                  <a:cubicBezTo>
                    <a:pt x="263" y="149"/>
                    <a:pt x="263" y="149"/>
                    <a:pt x="263" y="149"/>
                  </a:cubicBezTo>
                  <a:cubicBezTo>
                    <a:pt x="264" y="149"/>
                    <a:pt x="265" y="148"/>
                    <a:pt x="265" y="146"/>
                  </a:cubicBezTo>
                  <a:cubicBezTo>
                    <a:pt x="265" y="131"/>
                    <a:pt x="265" y="131"/>
                    <a:pt x="265" y="131"/>
                  </a:cubicBezTo>
                  <a:cubicBezTo>
                    <a:pt x="265" y="129"/>
                    <a:pt x="264" y="128"/>
                    <a:pt x="263" y="128"/>
                  </a:cubicBezTo>
                  <a:cubicBezTo>
                    <a:pt x="245" y="128"/>
                    <a:pt x="245" y="128"/>
                    <a:pt x="245" y="128"/>
                  </a:cubicBezTo>
                  <a:cubicBezTo>
                    <a:pt x="245" y="133"/>
                    <a:pt x="245" y="133"/>
                    <a:pt x="245" y="133"/>
                  </a:cubicBezTo>
                  <a:cubicBezTo>
                    <a:pt x="261" y="133"/>
                    <a:pt x="261" y="133"/>
                    <a:pt x="261" y="133"/>
                  </a:cubicBezTo>
                  <a:cubicBezTo>
                    <a:pt x="261" y="144"/>
                    <a:pt x="261" y="144"/>
                    <a:pt x="261" y="144"/>
                  </a:cubicBezTo>
                  <a:cubicBezTo>
                    <a:pt x="245" y="144"/>
                    <a:pt x="245" y="144"/>
                    <a:pt x="245" y="144"/>
                  </a:cubicBezTo>
                  <a:lnTo>
                    <a:pt x="245" y="149"/>
                  </a:lnTo>
                  <a:close/>
                  <a:moveTo>
                    <a:pt x="214" y="249"/>
                  </a:moveTo>
                  <a:cubicBezTo>
                    <a:pt x="221" y="244"/>
                    <a:pt x="227" y="239"/>
                    <a:pt x="233" y="233"/>
                  </a:cubicBezTo>
                  <a:cubicBezTo>
                    <a:pt x="237" y="228"/>
                    <a:pt x="241" y="224"/>
                    <a:pt x="245" y="219"/>
                  </a:cubicBezTo>
                  <a:cubicBezTo>
                    <a:pt x="245" y="227"/>
                    <a:pt x="245" y="227"/>
                    <a:pt x="245" y="227"/>
                  </a:cubicBezTo>
                  <a:cubicBezTo>
                    <a:pt x="242" y="230"/>
                    <a:pt x="239" y="233"/>
                    <a:pt x="236" y="236"/>
                  </a:cubicBezTo>
                  <a:cubicBezTo>
                    <a:pt x="230" y="243"/>
                    <a:pt x="222" y="249"/>
                    <a:pt x="214" y="254"/>
                  </a:cubicBezTo>
                  <a:cubicBezTo>
                    <a:pt x="214" y="249"/>
                    <a:pt x="214" y="249"/>
                    <a:pt x="214" y="249"/>
                  </a:cubicBezTo>
                  <a:close/>
                  <a:moveTo>
                    <a:pt x="245" y="58"/>
                  </a:moveTo>
                  <a:cubicBezTo>
                    <a:pt x="241" y="53"/>
                    <a:pt x="237" y="48"/>
                    <a:pt x="233" y="44"/>
                  </a:cubicBezTo>
                  <a:cubicBezTo>
                    <a:pt x="227" y="38"/>
                    <a:pt x="221" y="33"/>
                    <a:pt x="214" y="28"/>
                  </a:cubicBezTo>
                  <a:cubicBezTo>
                    <a:pt x="214" y="22"/>
                    <a:pt x="214" y="22"/>
                    <a:pt x="214" y="22"/>
                  </a:cubicBezTo>
                  <a:cubicBezTo>
                    <a:pt x="222" y="28"/>
                    <a:pt x="230" y="34"/>
                    <a:pt x="236" y="41"/>
                  </a:cubicBezTo>
                  <a:cubicBezTo>
                    <a:pt x="239" y="44"/>
                    <a:pt x="242" y="47"/>
                    <a:pt x="245" y="50"/>
                  </a:cubicBezTo>
                  <a:cubicBezTo>
                    <a:pt x="245" y="58"/>
                    <a:pt x="245" y="58"/>
                    <a:pt x="245" y="58"/>
                  </a:cubicBezTo>
                  <a:close/>
                  <a:moveTo>
                    <a:pt x="245" y="128"/>
                  </a:moveTo>
                  <a:cubicBezTo>
                    <a:pt x="245" y="133"/>
                    <a:pt x="245" y="133"/>
                    <a:pt x="245" y="133"/>
                  </a:cubicBezTo>
                  <a:cubicBezTo>
                    <a:pt x="229" y="133"/>
                    <a:pt x="229" y="133"/>
                    <a:pt x="229" y="133"/>
                  </a:cubicBezTo>
                  <a:cubicBezTo>
                    <a:pt x="229" y="144"/>
                    <a:pt x="229" y="144"/>
                    <a:pt x="229" y="144"/>
                  </a:cubicBezTo>
                  <a:cubicBezTo>
                    <a:pt x="245" y="144"/>
                    <a:pt x="245" y="144"/>
                    <a:pt x="245" y="144"/>
                  </a:cubicBezTo>
                  <a:cubicBezTo>
                    <a:pt x="245" y="149"/>
                    <a:pt x="245" y="149"/>
                    <a:pt x="245" y="149"/>
                  </a:cubicBezTo>
                  <a:cubicBezTo>
                    <a:pt x="227" y="149"/>
                    <a:pt x="227" y="149"/>
                    <a:pt x="227" y="149"/>
                  </a:cubicBezTo>
                  <a:cubicBezTo>
                    <a:pt x="226" y="149"/>
                    <a:pt x="224" y="148"/>
                    <a:pt x="224" y="146"/>
                  </a:cubicBezTo>
                  <a:cubicBezTo>
                    <a:pt x="224" y="131"/>
                    <a:pt x="224" y="131"/>
                    <a:pt x="224" y="131"/>
                  </a:cubicBezTo>
                  <a:cubicBezTo>
                    <a:pt x="224" y="129"/>
                    <a:pt x="226" y="128"/>
                    <a:pt x="227" y="128"/>
                  </a:cubicBezTo>
                  <a:cubicBezTo>
                    <a:pt x="245" y="128"/>
                    <a:pt x="245" y="128"/>
                    <a:pt x="245" y="128"/>
                  </a:cubicBezTo>
                  <a:close/>
                  <a:moveTo>
                    <a:pt x="214" y="228"/>
                  </a:moveTo>
                  <a:cubicBezTo>
                    <a:pt x="219" y="233"/>
                    <a:pt x="219" y="233"/>
                    <a:pt x="219" y="233"/>
                  </a:cubicBezTo>
                  <a:cubicBezTo>
                    <a:pt x="219" y="234"/>
                    <a:pt x="219" y="234"/>
                    <a:pt x="219" y="234"/>
                  </a:cubicBezTo>
                  <a:cubicBezTo>
                    <a:pt x="220" y="235"/>
                    <a:pt x="222" y="235"/>
                    <a:pt x="223" y="234"/>
                  </a:cubicBezTo>
                  <a:cubicBezTo>
                    <a:pt x="234" y="222"/>
                    <a:pt x="234" y="222"/>
                    <a:pt x="234" y="222"/>
                  </a:cubicBezTo>
                  <a:cubicBezTo>
                    <a:pt x="234" y="222"/>
                    <a:pt x="234" y="222"/>
                    <a:pt x="234" y="222"/>
                  </a:cubicBezTo>
                  <a:cubicBezTo>
                    <a:pt x="234" y="222"/>
                    <a:pt x="234" y="222"/>
                    <a:pt x="234" y="222"/>
                  </a:cubicBezTo>
                  <a:cubicBezTo>
                    <a:pt x="235" y="222"/>
                    <a:pt x="235" y="220"/>
                    <a:pt x="234" y="219"/>
                  </a:cubicBezTo>
                  <a:cubicBezTo>
                    <a:pt x="214" y="199"/>
                    <a:pt x="214" y="199"/>
                    <a:pt x="214" y="199"/>
                  </a:cubicBezTo>
                  <a:cubicBezTo>
                    <a:pt x="214" y="206"/>
                    <a:pt x="214" y="206"/>
                    <a:pt x="214" y="206"/>
                  </a:cubicBezTo>
                  <a:cubicBezTo>
                    <a:pt x="229" y="221"/>
                    <a:pt x="229" y="221"/>
                    <a:pt x="229" y="221"/>
                  </a:cubicBezTo>
                  <a:cubicBezTo>
                    <a:pt x="221" y="228"/>
                    <a:pt x="221" y="228"/>
                    <a:pt x="221" y="228"/>
                  </a:cubicBezTo>
                  <a:cubicBezTo>
                    <a:pt x="214" y="221"/>
                    <a:pt x="214" y="221"/>
                    <a:pt x="214" y="221"/>
                  </a:cubicBezTo>
                  <a:cubicBezTo>
                    <a:pt x="214" y="228"/>
                    <a:pt x="214" y="228"/>
                    <a:pt x="214" y="228"/>
                  </a:cubicBezTo>
                  <a:close/>
                  <a:moveTo>
                    <a:pt x="214" y="78"/>
                  </a:moveTo>
                  <a:cubicBezTo>
                    <a:pt x="234" y="58"/>
                    <a:pt x="234" y="58"/>
                    <a:pt x="234" y="58"/>
                  </a:cubicBezTo>
                  <a:cubicBezTo>
                    <a:pt x="235" y="57"/>
                    <a:pt x="235" y="55"/>
                    <a:pt x="234" y="54"/>
                  </a:cubicBezTo>
                  <a:cubicBezTo>
                    <a:pt x="223" y="43"/>
                    <a:pt x="223" y="43"/>
                    <a:pt x="223" y="43"/>
                  </a:cubicBezTo>
                  <a:cubicBezTo>
                    <a:pt x="223" y="43"/>
                    <a:pt x="223" y="43"/>
                    <a:pt x="223" y="43"/>
                  </a:cubicBezTo>
                  <a:cubicBezTo>
                    <a:pt x="222" y="42"/>
                    <a:pt x="220" y="42"/>
                    <a:pt x="219" y="43"/>
                  </a:cubicBezTo>
                  <a:cubicBezTo>
                    <a:pt x="214" y="49"/>
                    <a:pt x="214" y="49"/>
                    <a:pt x="214" y="49"/>
                  </a:cubicBezTo>
                  <a:cubicBezTo>
                    <a:pt x="214" y="55"/>
                    <a:pt x="214" y="55"/>
                    <a:pt x="214" y="55"/>
                  </a:cubicBezTo>
                  <a:cubicBezTo>
                    <a:pt x="221" y="48"/>
                    <a:pt x="221" y="48"/>
                    <a:pt x="221" y="48"/>
                  </a:cubicBezTo>
                  <a:cubicBezTo>
                    <a:pt x="229" y="56"/>
                    <a:pt x="229" y="56"/>
                    <a:pt x="229" y="56"/>
                  </a:cubicBezTo>
                  <a:cubicBezTo>
                    <a:pt x="214" y="71"/>
                    <a:pt x="214" y="71"/>
                    <a:pt x="214" y="71"/>
                  </a:cubicBezTo>
                  <a:lnTo>
                    <a:pt x="214" y="78"/>
                  </a:lnTo>
                  <a:close/>
                  <a:moveTo>
                    <a:pt x="139" y="272"/>
                  </a:moveTo>
                  <a:cubicBezTo>
                    <a:pt x="166" y="272"/>
                    <a:pt x="192" y="263"/>
                    <a:pt x="214" y="249"/>
                  </a:cubicBezTo>
                  <a:cubicBezTo>
                    <a:pt x="214" y="254"/>
                    <a:pt x="214" y="254"/>
                    <a:pt x="214" y="254"/>
                  </a:cubicBezTo>
                  <a:cubicBezTo>
                    <a:pt x="192" y="269"/>
                    <a:pt x="166" y="277"/>
                    <a:pt x="139" y="277"/>
                  </a:cubicBezTo>
                  <a:cubicBezTo>
                    <a:pt x="139" y="277"/>
                    <a:pt x="139" y="277"/>
                    <a:pt x="139" y="277"/>
                  </a:cubicBezTo>
                  <a:cubicBezTo>
                    <a:pt x="139" y="272"/>
                    <a:pt x="139" y="272"/>
                    <a:pt x="139" y="272"/>
                  </a:cubicBezTo>
                  <a:cubicBezTo>
                    <a:pt x="139" y="272"/>
                    <a:pt x="139" y="272"/>
                    <a:pt x="139" y="272"/>
                  </a:cubicBezTo>
                  <a:close/>
                  <a:moveTo>
                    <a:pt x="214" y="28"/>
                  </a:moveTo>
                  <a:cubicBezTo>
                    <a:pt x="192" y="13"/>
                    <a:pt x="166" y="5"/>
                    <a:pt x="139" y="5"/>
                  </a:cubicBezTo>
                  <a:cubicBezTo>
                    <a:pt x="139" y="5"/>
                    <a:pt x="139" y="5"/>
                    <a:pt x="139" y="5"/>
                  </a:cubicBezTo>
                  <a:cubicBezTo>
                    <a:pt x="139" y="0"/>
                    <a:pt x="139" y="0"/>
                    <a:pt x="139" y="0"/>
                  </a:cubicBezTo>
                  <a:cubicBezTo>
                    <a:pt x="139" y="0"/>
                    <a:pt x="139" y="0"/>
                    <a:pt x="139" y="0"/>
                  </a:cubicBezTo>
                  <a:cubicBezTo>
                    <a:pt x="166" y="0"/>
                    <a:pt x="192" y="8"/>
                    <a:pt x="214" y="22"/>
                  </a:cubicBezTo>
                  <a:cubicBezTo>
                    <a:pt x="214" y="28"/>
                    <a:pt x="214" y="28"/>
                    <a:pt x="214" y="28"/>
                  </a:cubicBezTo>
                  <a:close/>
                  <a:moveTo>
                    <a:pt x="214" y="49"/>
                  </a:moveTo>
                  <a:cubicBezTo>
                    <a:pt x="214" y="55"/>
                    <a:pt x="214" y="55"/>
                    <a:pt x="214" y="55"/>
                  </a:cubicBezTo>
                  <a:cubicBezTo>
                    <a:pt x="199" y="70"/>
                    <a:pt x="199" y="70"/>
                    <a:pt x="199" y="70"/>
                  </a:cubicBezTo>
                  <a:cubicBezTo>
                    <a:pt x="207" y="78"/>
                    <a:pt x="207" y="78"/>
                    <a:pt x="207" y="78"/>
                  </a:cubicBezTo>
                  <a:cubicBezTo>
                    <a:pt x="214" y="71"/>
                    <a:pt x="214" y="71"/>
                    <a:pt x="214" y="71"/>
                  </a:cubicBezTo>
                  <a:cubicBezTo>
                    <a:pt x="214" y="78"/>
                    <a:pt x="214" y="78"/>
                    <a:pt x="214" y="78"/>
                  </a:cubicBezTo>
                  <a:cubicBezTo>
                    <a:pt x="208" y="83"/>
                    <a:pt x="208" y="83"/>
                    <a:pt x="208" y="83"/>
                  </a:cubicBezTo>
                  <a:cubicBezTo>
                    <a:pt x="207" y="84"/>
                    <a:pt x="206" y="84"/>
                    <a:pt x="205" y="83"/>
                  </a:cubicBezTo>
                  <a:cubicBezTo>
                    <a:pt x="194" y="72"/>
                    <a:pt x="194" y="72"/>
                    <a:pt x="194" y="72"/>
                  </a:cubicBezTo>
                  <a:cubicBezTo>
                    <a:pt x="193" y="71"/>
                    <a:pt x="193" y="70"/>
                    <a:pt x="194" y="69"/>
                  </a:cubicBezTo>
                  <a:cubicBezTo>
                    <a:pt x="214" y="49"/>
                    <a:pt x="214" y="49"/>
                    <a:pt x="214" y="49"/>
                  </a:cubicBezTo>
                  <a:close/>
                  <a:moveTo>
                    <a:pt x="214" y="199"/>
                  </a:moveTo>
                  <a:cubicBezTo>
                    <a:pt x="214" y="206"/>
                    <a:pt x="214" y="206"/>
                    <a:pt x="214" y="206"/>
                  </a:cubicBezTo>
                  <a:cubicBezTo>
                    <a:pt x="207" y="199"/>
                    <a:pt x="207" y="199"/>
                    <a:pt x="207" y="199"/>
                  </a:cubicBezTo>
                  <a:cubicBezTo>
                    <a:pt x="199" y="206"/>
                    <a:pt x="199" y="206"/>
                    <a:pt x="199" y="206"/>
                  </a:cubicBezTo>
                  <a:cubicBezTo>
                    <a:pt x="214" y="221"/>
                    <a:pt x="214" y="221"/>
                    <a:pt x="214" y="221"/>
                  </a:cubicBezTo>
                  <a:cubicBezTo>
                    <a:pt x="214" y="228"/>
                    <a:pt x="214" y="228"/>
                    <a:pt x="214" y="228"/>
                  </a:cubicBezTo>
                  <a:cubicBezTo>
                    <a:pt x="194" y="208"/>
                    <a:pt x="194" y="208"/>
                    <a:pt x="194" y="208"/>
                  </a:cubicBezTo>
                  <a:cubicBezTo>
                    <a:pt x="193" y="207"/>
                    <a:pt x="193" y="206"/>
                    <a:pt x="194" y="205"/>
                  </a:cubicBezTo>
                  <a:cubicBezTo>
                    <a:pt x="205" y="194"/>
                    <a:pt x="205" y="194"/>
                    <a:pt x="205" y="194"/>
                  </a:cubicBezTo>
                  <a:cubicBezTo>
                    <a:pt x="206" y="193"/>
                    <a:pt x="207" y="193"/>
                    <a:pt x="208" y="194"/>
                  </a:cubicBezTo>
                  <a:cubicBezTo>
                    <a:pt x="214" y="199"/>
                    <a:pt x="214" y="199"/>
                    <a:pt x="214" y="199"/>
                  </a:cubicBezTo>
                  <a:close/>
                  <a:moveTo>
                    <a:pt x="139" y="265"/>
                  </a:moveTo>
                  <a:cubicBezTo>
                    <a:pt x="146" y="265"/>
                    <a:pt x="146" y="265"/>
                    <a:pt x="146" y="265"/>
                  </a:cubicBezTo>
                  <a:cubicBezTo>
                    <a:pt x="148" y="265"/>
                    <a:pt x="149" y="264"/>
                    <a:pt x="149" y="263"/>
                  </a:cubicBezTo>
                  <a:cubicBezTo>
                    <a:pt x="149" y="227"/>
                    <a:pt x="149" y="227"/>
                    <a:pt x="149" y="227"/>
                  </a:cubicBezTo>
                  <a:cubicBezTo>
                    <a:pt x="149" y="225"/>
                    <a:pt x="148" y="224"/>
                    <a:pt x="146" y="224"/>
                  </a:cubicBezTo>
                  <a:cubicBezTo>
                    <a:pt x="139" y="224"/>
                    <a:pt x="139" y="224"/>
                    <a:pt x="139" y="224"/>
                  </a:cubicBezTo>
                  <a:cubicBezTo>
                    <a:pt x="139" y="229"/>
                    <a:pt x="139" y="229"/>
                    <a:pt x="139" y="229"/>
                  </a:cubicBezTo>
                  <a:cubicBezTo>
                    <a:pt x="144" y="229"/>
                    <a:pt x="144" y="229"/>
                    <a:pt x="144" y="229"/>
                  </a:cubicBezTo>
                  <a:cubicBezTo>
                    <a:pt x="144" y="260"/>
                    <a:pt x="144" y="260"/>
                    <a:pt x="144" y="260"/>
                  </a:cubicBezTo>
                  <a:cubicBezTo>
                    <a:pt x="139" y="260"/>
                    <a:pt x="139" y="260"/>
                    <a:pt x="139" y="260"/>
                  </a:cubicBezTo>
                  <a:cubicBezTo>
                    <a:pt x="139" y="265"/>
                    <a:pt x="139" y="265"/>
                    <a:pt x="139" y="265"/>
                  </a:cubicBezTo>
                  <a:close/>
                  <a:moveTo>
                    <a:pt x="139" y="153"/>
                  </a:moveTo>
                  <a:cubicBezTo>
                    <a:pt x="139" y="146"/>
                    <a:pt x="139" y="146"/>
                    <a:pt x="139" y="146"/>
                  </a:cubicBezTo>
                  <a:cubicBezTo>
                    <a:pt x="140" y="148"/>
                    <a:pt x="140" y="148"/>
                    <a:pt x="140" y="148"/>
                  </a:cubicBezTo>
                  <a:cubicBezTo>
                    <a:pt x="190" y="98"/>
                    <a:pt x="190" y="98"/>
                    <a:pt x="190" y="98"/>
                  </a:cubicBezTo>
                  <a:cubicBezTo>
                    <a:pt x="183" y="91"/>
                    <a:pt x="183" y="91"/>
                    <a:pt x="183" y="91"/>
                  </a:cubicBezTo>
                  <a:cubicBezTo>
                    <a:pt x="142" y="131"/>
                    <a:pt x="142" y="131"/>
                    <a:pt x="142" y="131"/>
                  </a:cubicBezTo>
                  <a:cubicBezTo>
                    <a:pt x="141" y="132"/>
                    <a:pt x="140" y="132"/>
                    <a:pt x="139" y="131"/>
                  </a:cubicBezTo>
                  <a:cubicBezTo>
                    <a:pt x="139" y="124"/>
                    <a:pt x="139" y="124"/>
                    <a:pt x="139" y="124"/>
                  </a:cubicBezTo>
                  <a:cubicBezTo>
                    <a:pt x="140" y="126"/>
                    <a:pt x="140" y="126"/>
                    <a:pt x="140" y="126"/>
                  </a:cubicBezTo>
                  <a:cubicBezTo>
                    <a:pt x="181" y="86"/>
                    <a:pt x="181" y="86"/>
                    <a:pt x="181" y="86"/>
                  </a:cubicBezTo>
                  <a:cubicBezTo>
                    <a:pt x="182" y="85"/>
                    <a:pt x="183" y="85"/>
                    <a:pt x="184" y="86"/>
                  </a:cubicBezTo>
                  <a:cubicBezTo>
                    <a:pt x="195" y="97"/>
                    <a:pt x="195" y="97"/>
                    <a:pt x="195" y="97"/>
                  </a:cubicBezTo>
                  <a:cubicBezTo>
                    <a:pt x="196" y="98"/>
                    <a:pt x="196" y="99"/>
                    <a:pt x="195" y="100"/>
                  </a:cubicBezTo>
                  <a:cubicBezTo>
                    <a:pt x="142" y="153"/>
                    <a:pt x="142" y="153"/>
                    <a:pt x="142" y="153"/>
                  </a:cubicBezTo>
                  <a:cubicBezTo>
                    <a:pt x="141" y="154"/>
                    <a:pt x="140" y="154"/>
                    <a:pt x="139" y="153"/>
                  </a:cubicBezTo>
                  <a:close/>
                  <a:moveTo>
                    <a:pt x="139" y="52"/>
                  </a:moveTo>
                  <a:cubicBezTo>
                    <a:pt x="146" y="52"/>
                    <a:pt x="146" y="52"/>
                    <a:pt x="146" y="52"/>
                  </a:cubicBezTo>
                  <a:cubicBezTo>
                    <a:pt x="148" y="52"/>
                    <a:pt x="149" y="51"/>
                    <a:pt x="149" y="50"/>
                  </a:cubicBezTo>
                  <a:cubicBezTo>
                    <a:pt x="149" y="14"/>
                    <a:pt x="149" y="14"/>
                    <a:pt x="149" y="14"/>
                  </a:cubicBezTo>
                  <a:cubicBezTo>
                    <a:pt x="149" y="13"/>
                    <a:pt x="148" y="12"/>
                    <a:pt x="146" y="12"/>
                  </a:cubicBezTo>
                  <a:cubicBezTo>
                    <a:pt x="139" y="12"/>
                    <a:pt x="139" y="12"/>
                    <a:pt x="139" y="12"/>
                  </a:cubicBezTo>
                  <a:cubicBezTo>
                    <a:pt x="139" y="16"/>
                    <a:pt x="139" y="16"/>
                    <a:pt x="139" y="16"/>
                  </a:cubicBezTo>
                  <a:cubicBezTo>
                    <a:pt x="144" y="16"/>
                    <a:pt x="144" y="16"/>
                    <a:pt x="144" y="16"/>
                  </a:cubicBezTo>
                  <a:cubicBezTo>
                    <a:pt x="144" y="48"/>
                    <a:pt x="144" y="48"/>
                    <a:pt x="144" y="48"/>
                  </a:cubicBezTo>
                  <a:cubicBezTo>
                    <a:pt x="139" y="48"/>
                    <a:pt x="139" y="48"/>
                    <a:pt x="139" y="48"/>
                  </a:cubicBezTo>
                  <a:lnTo>
                    <a:pt x="139" y="52"/>
                  </a:lnTo>
                  <a:close/>
                  <a:moveTo>
                    <a:pt x="139" y="5"/>
                  </a:moveTo>
                  <a:cubicBezTo>
                    <a:pt x="111" y="5"/>
                    <a:pt x="85" y="13"/>
                    <a:pt x="63" y="28"/>
                  </a:cubicBezTo>
                  <a:cubicBezTo>
                    <a:pt x="63" y="22"/>
                    <a:pt x="63" y="22"/>
                    <a:pt x="63" y="22"/>
                  </a:cubicBezTo>
                  <a:cubicBezTo>
                    <a:pt x="85" y="8"/>
                    <a:pt x="111" y="0"/>
                    <a:pt x="139" y="0"/>
                  </a:cubicBezTo>
                  <a:cubicBezTo>
                    <a:pt x="139" y="5"/>
                    <a:pt x="139" y="5"/>
                    <a:pt x="139" y="5"/>
                  </a:cubicBezTo>
                  <a:close/>
                  <a:moveTo>
                    <a:pt x="63" y="249"/>
                  </a:moveTo>
                  <a:cubicBezTo>
                    <a:pt x="85" y="263"/>
                    <a:pt x="111" y="272"/>
                    <a:pt x="139" y="272"/>
                  </a:cubicBezTo>
                  <a:cubicBezTo>
                    <a:pt x="139" y="277"/>
                    <a:pt x="139" y="277"/>
                    <a:pt x="139" y="277"/>
                  </a:cubicBezTo>
                  <a:cubicBezTo>
                    <a:pt x="111" y="277"/>
                    <a:pt x="85" y="269"/>
                    <a:pt x="63" y="254"/>
                  </a:cubicBezTo>
                  <a:cubicBezTo>
                    <a:pt x="63" y="249"/>
                    <a:pt x="63" y="249"/>
                    <a:pt x="63" y="249"/>
                  </a:cubicBezTo>
                  <a:close/>
                  <a:moveTo>
                    <a:pt x="139" y="12"/>
                  </a:moveTo>
                  <a:cubicBezTo>
                    <a:pt x="131" y="12"/>
                    <a:pt x="131" y="12"/>
                    <a:pt x="131" y="12"/>
                  </a:cubicBezTo>
                  <a:cubicBezTo>
                    <a:pt x="129" y="12"/>
                    <a:pt x="128" y="13"/>
                    <a:pt x="128" y="14"/>
                  </a:cubicBezTo>
                  <a:cubicBezTo>
                    <a:pt x="128" y="50"/>
                    <a:pt x="128" y="50"/>
                    <a:pt x="128" y="50"/>
                  </a:cubicBezTo>
                  <a:cubicBezTo>
                    <a:pt x="128" y="51"/>
                    <a:pt x="129" y="52"/>
                    <a:pt x="131" y="52"/>
                  </a:cubicBezTo>
                  <a:cubicBezTo>
                    <a:pt x="139" y="52"/>
                    <a:pt x="139" y="52"/>
                    <a:pt x="139" y="52"/>
                  </a:cubicBezTo>
                  <a:cubicBezTo>
                    <a:pt x="139" y="48"/>
                    <a:pt x="139" y="48"/>
                    <a:pt x="139" y="48"/>
                  </a:cubicBezTo>
                  <a:cubicBezTo>
                    <a:pt x="133" y="48"/>
                    <a:pt x="133" y="48"/>
                    <a:pt x="133" y="48"/>
                  </a:cubicBezTo>
                  <a:cubicBezTo>
                    <a:pt x="133" y="16"/>
                    <a:pt x="133" y="16"/>
                    <a:pt x="133" y="16"/>
                  </a:cubicBezTo>
                  <a:cubicBezTo>
                    <a:pt x="139" y="16"/>
                    <a:pt x="139" y="16"/>
                    <a:pt x="139" y="16"/>
                  </a:cubicBezTo>
                  <a:cubicBezTo>
                    <a:pt x="139" y="12"/>
                    <a:pt x="139" y="12"/>
                    <a:pt x="139" y="12"/>
                  </a:cubicBezTo>
                  <a:close/>
                  <a:moveTo>
                    <a:pt x="139" y="124"/>
                  </a:moveTo>
                  <a:cubicBezTo>
                    <a:pt x="139" y="131"/>
                    <a:pt x="139" y="131"/>
                    <a:pt x="139" y="131"/>
                  </a:cubicBezTo>
                  <a:cubicBezTo>
                    <a:pt x="138" y="131"/>
                    <a:pt x="138" y="131"/>
                    <a:pt x="138" y="131"/>
                  </a:cubicBezTo>
                  <a:cubicBezTo>
                    <a:pt x="117" y="110"/>
                    <a:pt x="117" y="110"/>
                    <a:pt x="117" y="110"/>
                  </a:cubicBezTo>
                  <a:cubicBezTo>
                    <a:pt x="109" y="118"/>
                    <a:pt x="109" y="118"/>
                    <a:pt x="109" y="118"/>
                  </a:cubicBezTo>
                  <a:cubicBezTo>
                    <a:pt x="139" y="146"/>
                    <a:pt x="139" y="146"/>
                    <a:pt x="139" y="146"/>
                  </a:cubicBezTo>
                  <a:cubicBezTo>
                    <a:pt x="139" y="153"/>
                    <a:pt x="139" y="153"/>
                    <a:pt x="139" y="153"/>
                  </a:cubicBezTo>
                  <a:cubicBezTo>
                    <a:pt x="139" y="153"/>
                    <a:pt x="139" y="153"/>
                    <a:pt x="139" y="153"/>
                  </a:cubicBezTo>
                  <a:cubicBezTo>
                    <a:pt x="104" y="120"/>
                    <a:pt x="104" y="120"/>
                    <a:pt x="104" y="120"/>
                  </a:cubicBezTo>
                  <a:cubicBezTo>
                    <a:pt x="103" y="119"/>
                    <a:pt x="103" y="117"/>
                    <a:pt x="104" y="116"/>
                  </a:cubicBezTo>
                  <a:cubicBezTo>
                    <a:pt x="104" y="116"/>
                    <a:pt x="104" y="116"/>
                    <a:pt x="104" y="116"/>
                  </a:cubicBezTo>
                  <a:cubicBezTo>
                    <a:pt x="115" y="105"/>
                    <a:pt x="115" y="105"/>
                    <a:pt x="115" y="105"/>
                  </a:cubicBezTo>
                  <a:cubicBezTo>
                    <a:pt x="116" y="104"/>
                    <a:pt x="117" y="104"/>
                    <a:pt x="118" y="105"/>
                  </a:cubicBezTo>
                  <a:cubicBezTo>
                    <a:pt x="118" y="105"/>
                    <a:pt x="118" y="105"/>
                    <a:pt x="118" y="105"/>
                  </a:cubicBezTo>
                  <a:cubicBezTo>
                    <a:pt x="139" y="124"/>
                    <a:pt x="139" y="124"/>
                    <a:pt x="139" y="124"/>
                  </a:cubicBezTo>
                  <a:close/>
                  <a:moveTo>
                    <a:pt x="139" y="224"/>
                  </a:moveTo>
                  <a:cubicBezTo>
                    <a:pt x="131" y="224"/>
                    <a:pt x="131" y="224"/>
                    <a:pt x="131" y="224"/>
                  </a:cubicBezTo>
                  <a:cubicBezTo>
                    <a:pt x="129" y="224"/>
                    <a:pt x="128" y="225"/>
                    <a:pt x="128" y="227"/>
                  </a:cubicBezTo>
                  <a:cubicBezTo>
                    <a:pt x="128" y="263"/>
                    <a:pt x="128" y="263"/>
                    <a:pt x="128" y="263"/>
                  </a:cubicBezTo>
                  <a:cubicBezTo>
                    <a:pt x="128" y="264"/>
                    <a:pt x="129" y="265"/>
                    <a:pt x="131" y="265"/>
                  </a:cubicBezTo>
                  <a:cubicBezTo>
                    <a:pt x="139" y="265"/>
                    <a:pt x="139" y="265"/>
                    <a:pt x="139" y="265"/>
                  </a:cubicBezTo>
                  <a:cubicBezTo>
                    <a:pt x="139" y="260"/>
                    <a:pt x="139" y="260"/>
                    <a:pt x="139" y="260"/>
                  </a:cubicBezTo>
                  <a:cubicBezTo>
                    <a:pt x="133" y="260"/>
                    <a:pt x="133" y="260"/>
                    <a:pt x="133" y="260"/>
                  </a:cubicBezTo>
                  <a:cubicBezTo>
                    <a:pt x="133" y="229"/>
                    <a:pt x="133" y="229"/>
                    <a:pt x="133" y="229"/>
                  </a:cubicBezTo>
                  <a:cubicBezTo>
                    <a:pt x="139" y="229"/>
                    <a:pt x="139" y="229"/>
                    <a:pt x="139" y="229"/>
                  </a:cubicBezTo>
                  <a:cubicBezTo>
                    <a:pt x="139" y="224"/>
                    <a:pt x="139" y="224"/>
                    <a:pt x="139" y="224"/>
                  </a:cubicBezTo>
                  <a:close/>
                  <a:moveTo>
                    <a:pt x="63" y="228"/>
                  </a:moveTo>
                  <a:cubicBezTo>
                    <a:pt x="63" y="221"/>
                    <a:pt x="63" y="221"/>
                    <a:pt x="63" y="221"/>
                  </a:cubicBezTo>
                  <a:cubicBezTo>
                    <a:pt x="78" y="206"/>
                    <a:pt x="78" y="206"/>
                    <a:pt x="78" y="206"/>
                  </a:cubicBezTo>
                  <a:cubicBezTo>
                    <a:pt x="71" y="199"/>
                    <a:pt x="71" y="199"/>
                    <a:pt x="71" y="199"/>
                  </a:cubicBezTo>
                  <a:cubicBezTo>
                    <a:pt x="63" y="206"/>
                    <a:pt x="63" y="206"/>
                    <a:pt x="63" y="206"/>
                  </a:cubicBezTo>
                  <a:cubicBezTo>
                    <a:pt x="63" y="199"/>
                    <a:pt x="63" y="199"/>
                    <a:pt x="63" y="199"/>
                  </a:cubicBezTo>
                  <a:cubicBezTo>
                    <a:pt x="69" y="194"/>
                    <a:pt x="69" y="194"/>
                    <a:pt x="69" y="194"/>
                  </a:cubicBezTo>
                  <a:cubicBezTo>
                    <a:pt x="70" y="193"/>
                    <a:pt x="71" y="193"/>
                    <a:pt x="72" y="194"/>
                  </a:cubicBezTo>
                  <a:cubicBezTo>
                    <a:pt x="72" y="194"/>
                    <a:pt x="72" y="194"/>
                    <a:pt x="72" y="194"/>
                  </a:cubicBezTo>
                  <a:cubicBezTo>
                    <a:pt x="83" y="205"/>
                    <a:pt x="83" y="205"/>
                    <a:pt x="83" y="205"/>
                  </a:cubicBezTo>
                  <a:cubicBezTo>
                    <a:pt x="84" y="206"/>
                    <a:pt x="84" y="207"/>
                    <a:pt x="83" y="208"/>
                  </a:cubicBezTo>
                  <a:cubicBezTo>
                    <a:pt x="83" y="208"/>
                    <a:pt x="83" y="208"/>
                    <a:pt x="83" y="208"/>
                  </a:cubicBezTo>
                  <a:cubicBezTo>
                    <a:pt x="63" y="228"/>
                    <a:pt x="63" y="228"/>
                    <a:pt x="63" y="228"/>
                  </a:cubicBezTo>
                  <a:close/>
                  <a:moveTo>
                    <a:pt x="63" y="78"/>
                  </a:moveTo>
                  <a:cubicBezTo>
                    <a:pt x="63" y="71"/>
                    <a:pt x="63" y="71"/>
                    <a:pt x="63" y="71"/>
                  </a:cubicBezTo>
                  <a:cubicBezTo>
                    <a:pt x="71" y="78"/>
                    <a:pt x="71" y="78"/>
                    <a:pt x="71" y="78"/>
                  </a:cubicBezTo>
                  <a:cubicBezTo>
                    <a:pt x="78" y="70"/>
                    <a:pt x="78" y="70"/>
                    <a:pt x="78" y="70"/>
                  </a:cubicBezTo>
                  <a:cubicBezTo>
                    <a:pt x="63" y="55"/>
                    <a:pt x="63" y="55"/>
                    <a:pt x="63" y="55"/>
                  </a:cubicBezTo>
                  <a:cubicBezTo>
                    <a:pt x="63" y="49"/>
                    <a:pt x="63" y="49"/>
                    <a:pt x="63" y="49"/>
                  </a:cubicBezTo>
                  <a:cubicBezTo>
                    <a:pt x="83" y="69"/>
                    <a:pt x="83" y="69"/>
                    <a:pt x="83" y="69"/>
                  </a:cubicBezTo>
                  <a:cubicBezTo>
                    <a:pt x="84" y="70"/>
                    <a:pt x="84" y="71"/>
                    <a:pt x="83" y="72"/>
                  </a:cubicBezTo>
                  <a:cubicBezTo>
                    <a:pt x="72" y="83"/>
                    <a:pt x="72" y="83"/>
                    <a:pt x="72" y="83"/>
                  </a:cubicBezTo>
                  <a:cubicBezTo>
                    <a:pt x="71" y="84"/>
                    <a:pt x="70" y="84"/>
                    <a:pt x="69" y="83"/>
                  </a:cubicBezTo>
                  <a:lnTo>
                    <a:pt x="63" y="78"/>
                  </a:lnTo>
                  <a:close/>
                  <a:moveTo>
                    <a:pt x="63" y="28"/>
                  </a:moveTo>
                  <a:cubicBezTo>
                    <a:pt x="56" y="33"/>
                    <a:pt x="50" y="38"/>
                    <a:pt x="44" y="44"/>
                  </a:cubicBezTo>
                  <a:cubicBezTo>
                    <a:pt x="40" y="48"/>
                    <a:pt x="36" y="53"/>
                    <a:pt x="32" y="58"/>
                  </a:cubicBezTo>
                  <a:cubicBezTo>
                    <a:pt x="32" y="50"/>
                    <a:pt x="32" y="50"/>
                    <a:pt x="32" y="50"/>
                  </a:cubicBezTo>
                  <a:cubicBezTo>
                    <a:pt x="35" y="47"/>
                    <a:pt x="38" y="44"/>
                    <a:pt x="41" y="41"/>
                  </a:cubicBezTo>
                  <a:cubicBezTo>
                    <a:pt x="48" y="34"/>
                    <a:pt x="55" y="28"/>
                    <a:pt x="63" y="22"/>
                  </a:cubicBezTo>
                  <a:cubicBezTo>
                    <a:pt x="63" y="28"/>
                    <a:pt x="63" y="28"/>
                    <a:pt x="63" y="28"/>
                  </a:cubicBezTo>
                  <a:close/>
                  <a:moveTo>
                    <a:pt x="32" y="219"/>
                  </a:moveTo>
                  <a:cubicBezTo>
                    <a:pt x="36" y="224"/>
                    <a:pt x="40" y="228"/>
                    <a:pt x="44" y="233"/>
                  </a:cubicBezTo>
                  <a:cubicBezTo>
                    <a:pt x="50" y="239"/>
                    <a:pt x="56" y="244"/>
                    <a:pt x="63" y="249"/>
                  </a:cubicBezTo>
                  <a:cubicBezTo>
                    <a:pt x="63" y="254"/>
                    <a:pt x="63" y="254"/>
                    <a:pt x="63" y="254"/>
                  </a:cubicBezTo>
                  <a:cubicBezTo>
                    <a:pt x="55" y="249"/>
                    <a:pt x="48" y="243"/>
                    <a:pt x="41" y="236"/>
                  </a:cubicBezTo>
                  <a:cubicBezTo>
                    <a:pt x="38" y="233"/>
                    <a:pt x="35" y="230"/>
                    <a:pt x="32" y="227"/>
                  </a:cubicBezTo>
                  <a:cubicBezTo>
                    <a:pt x="32" y="219"/>
                    <a:pt x="32" y="219"/>
                    <a:pt x="32" y="219"/>
                  </a:cubicBezTo>
                  <a:close/>
                  <a:moveTo>
                    <a:pt x="63" y="49"/>
                  </a:moveTo>
                  <a:cubicBezTo>
                    <a:pt x="58" y="43"/>
                    <a:pt x="58" y="43"/>
                    <a:pt x="58" y="43"/>
                  </a:cubicBezTo>
                  <a:cubicBezTo>
                    <a:pt x="58" y="43"/>
                    <a:pt x="58" y="43"/>
                    <a:pt x="58" y="43"/>
                  </a:cubicBezTo>
                  <a:cubicBezTo>
                    <a:pt x="57" y="42"/>
                    <a:pt x="55" y="42"/>
                    <a:pt x="54" y="43"/>
                  </a:cubicBezTo>
                  <a:cubicBezTo>
                    <a:pt x="43" y="54"/>
                    <a:pt x="43" y="54"/>
                    <a:pt x="43" y="54"/>
                  </a:cubicBezTo>
                  <a:cubicBezTo>
                    <a:pt x="43" y="54"/>
                    <a:pt x="43" y="54"/>
                    <a:pt x="43" y="54"/>
                  </a:cubicBezTo>
                  <a:cubicBezTo>
                    <a:pt x="43" y="54"/>
                    <a:pt x="43" y="54"/>
                    <a:pt x="43" y="54"/>
                  </a:cubicBezTo>
                  <a:cubicBezTo>
                    <a:pt x="42" y="55"/>
                    <a:pt x="42" y="57"/>
                    <a:pt x="43" y="58"/>
                  </a:cubicBezTo>
                  <a:cubicBezTo>
                    <a:pt x="63" y="78"/>
                    <a:pt x="63" y="78"/>
                    <a:pt x="63" y="78"/>
                  </a:cubicBezTo>
                  <a:cubicBezTo>
                    <a:pt x="63" y="71"/>
                    <a:pt x="63" y="71"/>
                    <a:pt x="63" y="71"/>
                  </a:cubicBezTo>
                  <a:cubicBezTo>
                    <a:pt x="48" y="56"/>
                    <a:pt x="48" y="56"/>
                    <a:pt x="48" y="56"/>
                  </a:cubicBezTo>
                  <a:cubicBezTo>
                    <a:pt x="56" y="48"/>
                    <a:pt x="56" y="48"/>
                    <a:pt x="56" y="48"/>
                  </a:cubicBezTo>
                  <a:cubicBezTo>
                    <a:pt x="63" y="55"/>
                    <a:pt x="63" y="55"/>
                    <a:pt x="63" y="55"/>
                  </a:cubicBezTo>
                  <a:cubicBezTo>
                    <a:pt x="63" y="49"/>
                    <a:pt x="63" y="49"/>
                    <a:pt x="63" y="49"/>
                  </a:cubicBezTo>
                  <a:close/>
                  <a:moveTo>
                    <a:pt x="63" y="199"/>
                  </a:moveTo>
                  <a:cubicBezTo>
                    <a:pt x="43" y="219"/>
                    <a:pt x="43" y="219"/>
                    <a:pt x="43" y="219"/>
                  </a:cubicBezTo>
                  <a:cubicBezTo>
                    <a:pt x="43" y="219"/>
                    <a:pt x="43" y="219"/>
                    <a:pt x="43" y="219"/>
                  </a:cubicBezTo>
                  <a:cubicBezTo>
                    <a:pt x="42" y="220"/>
                    <a:pt x="42" y="222"/>
                    <a:pt x="43" y="222"/>
                  </a:cubicBezTo>
                  <a:cubicBezTo>
                    <a:pt x="54" y="234"/>
                    <a:pt x="54" y="234"/>
                    <a:pt x="54" y="234"/>
                  </a:cubicBezTo>
                  <a:cubicBezTo>
                    <a:pt x="55" y="235"/>
                    <a:pt x="57" y="235"/>
                    <a:pt x="58" y="234"/>
                  </a:cubicBezTo>
                  <a:cubicBezTo>
                    <a:pt x="63" y="228"/>
                    <a:pt x="63" y="228"/>
                    <a:pt x="63" y="228"/>
                  </a:cubicBezTo>
                  <a:cubicBezTo>
                    <a:pt x="63" y="221"/>
                    <a:pt x="63" y="221"/>
                    <a:pt x="63" y="221"/>
                  </a:cubicBezTo>
                  <a:cubicBezTo>
                    <a:pt x="56" y="228"/>
                    <a:pt x="56" y="228"/>
                    <a:pt x="56" y="228"/>
                  </a:cubicBezTo>
                  <a:cubicBezTo>
                    <a:pt x="48" y="221"/>
                    <a:pt x="48" y="221"/>
                    <a:pt x="48" y="221"/>
                  </a:cubicBezTo>
                  <a:cubicBezTo>
                    <a:pt x="63" y="206"/>
                    <a:pt x="63" y="206"/>
                    <a:pt x="63" y="206"/>
                  </a:cubicBezTo>
                  <a:cubicBezTo>
                    <a:pt x="63" y="199"/>
                    <a:pt x="63" y="199"/>
                    <a:pt x="63" y="199"/>
                  </a:cubicBezTo>
                  <a:close/>
                  <a:moveTo>
                    <a:pt x="32" y="149"/>
                  </a:moveTo>
                  <a:cubicBezTo>
                    <a:pt x="32" y="144"/>
                    <a:pt x="32" y="144"/>
                    <a:pt x="32" y="144"/>
                  </a:cubicBezTo>
                  <a:cubicBezTo>
                    <a:pt x="48" y="144"/>
                    <a:pt x="48" y="144"/>
                    <a:pt x="48" y="144"/>
                  </a:cubicBezTo>
                  <a:cubicBezTo>
                    <a:pt x="48" y="133"/>
                    <a:pt x="48" y="133"/>
                    <a:pt x="48" y="133"/>
                  </a:cubicBezTo>
                  <a:cubicBezTo>
                    <a:pt x="32" y="133"/>
                    <a:pt x="32" y="133"/>
                    <a:pt x="32" y="133"/>
                  </a:cubicBezTo>
                  <a:cubicBezTo>
                    <a:pt x="32" y="128"/>
                    <a:pt x="32" y="128"/>
                    <a:pt x="32" y="128"/>
                  </a:cubicBezTo>
                  <a:cubicBezTo>
                    <a:pt x="50" y="128"/>
                    <a:pt x="50" y="128"/>
                    <a:pt x="50" y="128"/>
                  </a:cubicBezTo>
                  <a:cubicBezTo>
                    <a:pt x="52" y="128"/>
                    <a:pt x="53" y="129"/>
                    <a:pt x="53" y="131"/>
                  </a:cubicBezTo>
                  <a:cubicBezTo>
                    <a:pt x="53" y="146"/>
                    <a:pt x="53" y="146"/>
                    <a:pt x="53" y="146"/>
                  </a:cubicBezTo>
                  <a:cubicBezTo>
                    <a:pt x="53" y="148"/>
                    <a:pt x="52" y="149"/>
                    <a:pt x="50" y="149"/>
                  </a:cubicBezTo>
                  <a:lnTo>
                    <a:pt x="32" y="149"/>
                  </a:lnTo>
                  <a:close/>
                  <a:moveTo>
                    <a:pt x="32" y="58"/>
                  </a:moveTo>
                  <a:cubicBezTo>
                    <a:pt x="15" y="80"/>
                    <a:pt x="5" y="108"/>
                    <a:pt x="5" y="138"/>
                  </a:cubicBezTo>
                  <a:cubicBezTo>
                    <a:pt x="5" y="169"/>
                    <a:pt x="15" y="197"/>
                    <a:pt x="32" y="219"/>
                  </a:cubicBezTo>
                  <a:cubicBezTo>
                    <a:pt x="32" y="227"/>
                    <a:pt x="32" y="227"/>
                    <a:pt x="32" y="227"/>
                  </a:cubicBezTo>
                  <a:cubicBezTo>
                    <a:pt x="12" y="203"/>
                    <a:pt x="0" y="172"/>
                    <a:pt x="0" y="138"/>
                  </a:cubicBezTo>
                  <a:cubicBezTo>
                    <a:pt x="0" y="105"/>
                    <a:pt x="12" y="74"/>
                    <a:pt x="32" y="50"/>
                  </a:cubicBezTo>
                  <a:cubicBezTo>
                    <a:pt x="32" y="58"/>
                    <a:pt x="32" y="58"/>
                    <a:pt x="32" y="58"/>
                  </a:cubicBezTo>
                  <a:close/>
                  <a:moveTo>
                    <a:pt x="32" y="128"/>
                  </a:moveTo>
                  <a:cubicBezTo>
                    <a:pt x="14" y="128"/>
                    <a:pt x="14" y="128"/>
                    <a:pt x="14" y="128"/>
                  </a:cubicBezTo>
                  <a:cubicBezTo>
                    <a:pt x="13" y="128"/>
                    <a:pt x="12" y="129"/>
                    <a:pt x="12" y="131"/>
                  </a:cubicBezTo>
                  <a:cubicBezTo>
                    <a:pt x="12" y="146"/>
                    <a:pt x="12" y="146"/>
                    <a:pt x="12" y="146"/>
                  </a:cubicBezTo>
                  <a:cubicBezTo>
                    <a:pt x="12" y="148"/>
                    <a:pt x="13" y="149"/>
                    <a:pt x="14" y="149"/>
                  </a:cubicBezTo>
                  <a:cubicBezTo>
                    <a:pt x="32" y="149"/>
                    <a:pt x="32" y="149"/>
                    <a:pt x="32" y="149"/>
                  </a:cubicBezTo>
                  <a:cubicBezTo>
                    <a:pt x="32" y="144"/>
                    <a:pt x="32" y="144"/>
                    <a:pt x="32" y="144"/>
                  </a:cubicBezTo>
                  <a:cubicBezTo>
                    <a:pt x="17" y="144"/>
                    <a:pt x="17" y="144"/>
                    <a:pt x="17" y="144"/>
                  </a:cubicBezTo>
                  <a:cubicBezTo>
                    <a:pt x="17" y="133"/>
                    <a:pt x="17" y="133"/>
                    <a:pt x="17" y="133"/>
                  </a:cubicBezTo>
                  <a:cubicBezTo>
                    <a:pt x="32" y="133"/>
                    <a:pt x="32" y="133"/>
                    <a:pt x="32" y="133"/>
                  </a:cubicBezTo>
                  <a:lnTo>
                    <a:pt x="32" y="1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9" name="Freeform 66"/>
            <p:cNvSpPr>
              <a:spLocks noEditPoints="1"/>
            </p:cNvSpPr>
            <p:nvPr/>
          </p:nvSpPr>
          <p:spPr bwMode="auto">
            <a:xfrm>
              <a:off x="181186" y="622623"/>
              <a:ext cx="138087" cy="279412"/>
            </a:xfrm>
            <a:custGeom>
              <a:avLst/>
              <a:gdLst>
                <a:gd name="T0" fmla="*/ 62 w 75"/>
                <a:gd name="T1" fmla="*/ 137 h 152"/>
                <a:gd name="T2" fmla="*/ 71 w 75"/>
                <a:gd name="T3" fmla="*/ 34 h 152"/>
                <a:gd name="T4" fmla="*/ 62 w 75"/>
                <a:gd name="T5" fmla="*/ 10 h 152"/>
                <a:gd name="T6" fmla="*/ 75 w 75"/>
                <a:gd name="T7" fmla="*/ 33 h 152"/>
                <a:gd name="T8" fmla="*/ 75 w 75"/>
                <a:gd name="T9" fmla="*/ 146 h 152"/>
                <a:gd name="T10" fmla="*/ 70 w 75"/>
                <a:gd name="T11" fmla="*/ 148 h 152"/>
                <a:gd name="T12" fmla="*/ 65 w 75"/>
                <a:gd name="T13" fmla="*/ 70 h 152"/>
                <a:gd name="T14" fmla="*/ 65 w 75"/>
                <a:gd name="T15" fmla="*/ 70 h 152"/>
                <a:gd name="T16" fmla="*/ 63 w 75"/>
                <a:gd name="T17" fmla="*/ 64 h 152"/>
                <a:gd name="T18" fmla="*/ 63 w 75"/>
                <a:gd name="T19" fmla="*/ 52 h 152"/>
                <a:gd name="T20" fmla="*/ 65 w 75"/>
                <a:gd name="T21" fmla="*/ 47 h 152"/>
                <a:gd name="T22" fmla="*/ 62 w 75"/>
                <a:gd name="T23" fmla="*/ 53 h 152"/>
                <a:gd name="T24" fmla="*/ 65 w 75"/>
                <a:gd name="T25" fmla="*/ 30 h 152"/>
                <a:gd name="T26" fmla="*/ 63 w 75"/>
                <a:gd name="T27" fmla="*/ 24 h 152"/>
                <a:gd name="T28" fmla="*/ 65 w 75"/>
                <a:gd name="T29" fmla="*/ 70 h 152"/>
                <a:gd name="T30" fmla="*/ 60 w 75"/>
                <a:gd name="T31" fmla="*/ 130 h 152"/>
                <a:gd name="T32" fmla="*/ 59 w 75"/>
                <a:gd name="T33" fmla="*/ 3 h 152"/>
                <a:gd name="T34" fmla="*/ 59 w 75"/>
                <a:gd name="T35" fmla="*/ 8 h 152"/>
                <a:gd name="T36" fmla="*/ 61 w 75"/>
                <a:gd name="T37" fmla="*/ 33 h 152"/>
                <a:gd name="T38" fmla="*/ 62 w 75"/>
                <a:gd name="T39" fmla="*/ 24 h 152"/>
                <a:gd name="T40" fmla="*/ 60 w 75"/>
                <a:gd name="T41" fmla="*/ 53 h 152"/>
                <a:gd name="T42" fmla="*/ 62 w 75"/>
                <a:gd name="T43" fmla="*/ 44 h 152"/>
                <a:gd name="T44" fmla="*/ 59 w 75"/>
                <a:gd name="T45" fmla="*/ 72 h 152"/>
                <a:gd name="T46" fmla="*/ 62 w 75"/>
                <a:gd name="T47" fmla="*/ 64 h 152"/>
                <a:gd name="T48" fmla="*/ 61 w 75"/>
                <a:gd name="T49" fmla="*/ 73 h 152"/>
                <a:gd name="T50" fmla="*/ 59 w 75"/>
                <a:gd name="T51" fmla="*/ 135 h 152"/>
                <a:gd name="T52" fmla="*/ 38 w 75"/>
                <a:gd name="T53" fmla="*/ 132 h 152"/>
                <a:gd name="T54" fmla="*/ 59 w 75"/>
                <a:gd name="T55" fmla="*/ 135 h 152"/>
                <a:gd name="T56" fmla="*/ 59 w 75"/>
                <a:gd name="T57" fmla="*/ 8 h 152"/>
                <a:gd name="T58" fmla="*/ 38 w 75"/>
                <a:gd name="T59" fmla="*/ 0 h 152"/>
                <a:gd name="T60" fmla="*/ 59 w 75"/>
                <a:gd name="T61" fmla="*/ 32 h 152"/>
                <a:gd name="T62" fmla="*/ 38 w 75"/>
                <a:gd name="T63" fmla="*/ 29 h 152"/>
                <a:gd name="T64" fmla="*/ 52 w 75"/>
                <a:gd name="T65" fmla="*/ 21 h 152"/>
                <a:gd name="T66" fmla="*/ 59 w 75"/>
                <a:gd name="T67" fmla="*/ 52 h 152"/>
                <a:gd name="T68" fmla="*/ 55 w 75"/>
                <a:gd name="T69" fmla="*/ 51 h 152"/>
                <a:gd name="T70" fmla="*/ 38 w 75"/>
                <a:gd name="T71" fmla="*/ 40 h 152"/>
                <a:gd name="T72" fmla="*/ 59 w 75"/>
                <a:gd name="T73" fmla="*/ 63 h 152"/>
                <a:gd name="T74" fmla="*/ 59 w 75"/>
                <a:gd name="T75" fmla="*/ 72 h 152"/>
                <a:gd name="T76" fmla="*/ 55 w 75"/>
                <a:gd name="T77" fmla="*/ 70 h 152"/>
                <a:gd name="T78" fmla="*/ 38 w 75"/>
                <a:gd name="T79" fmla="*/ 60 h 152"/>
                <a:gd name="T80" fmla="*/ 38 w 75"/>
                <a:gd name="T81" fmla="*/ 132 h 152"/>
                <a:gd name="T82" fmla="*/ 6 w 75"/>
                <a:gd name="T83" fmla="*/ 148 h 152"/>
                <a:gd name="T84" fmla="*/ 3 w 75"/>
                <a:gd name="T85" fmla="*/ 152 h 152"/>
                <a:gd name="T86" fmla="*/ 0 w 75"/>
                <a:gd name="T87" fmla="*/ 34 h 152"/>
                <a:gd name="T88" fmla="*/ 38 w 75"/>
                <a:gd name="T89" fmla="*/ 0 h 152"/>
                <a:gd name="T90" fmla="*/ 5 w 75"/>
                <a:gd name="T91" fmla="*/ 33 h 152"/>
                <a:gd name="T92" fmla="*/ 15 w 75"/>
                <a:gd name="T93" fmla="*/ 130 h 152"/>
                <a:gd name="T94" fmla="*/ 24 w 75"/>
                <a:gd name="T95" fmla="*/ 21 h 152"/>
                <a:gd name="T96" fmla="*/ 11 w 75"/>
                <a:gd name="T97" fmla="*/ 30 h 152"/>
                <a:gd name="T98" fmla="*/ 19 w 75"/>
                <a:gd name="T99" fmla="*/ 31 h 152"/>
                <a:gd name="T100" fmla="*/ 38 w 75"/>
                <a:gd name="T101" fmla="*/ 20 h 152"/>
                <a:gd name="T102" fmla="*/ 13 w 75"/>
                <a:gd name="T103" fmla="*/ 44 h 152"/>
                <a:gd name="T104" fmla="*/ 13 w 75"/>
                <a:gd name="T105" fmla="*/ 52 h 152"/>
                <a:gd name="T106" fmla="*/ 19 w 75"/>
                <a:gd name="T107" fmla="*/ 51 h 152"/>
                <a:gd name="T108" fmla="*/ 38 w 75"/>
                <a:gd name="T109" fmla="*/ 40 h 152"/>
                <a:gd name="T110" fmla="*/ 10 w 75"/>
                <a:gd name="T111" fmla="*/ 67 h 152"/>
                <a:gd name="T112" fmla="*/ 13 w 75"/>
                <a:gd name="T113" fmla="*/ 72 h 152"/>
                <a:gd name="T114" fmla="*/ 21 w 75"/>
                <a:gd name="T115" fmla="*/ 7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 h="152">
                  <a:moveTo>
                    <a:pt x="70" y="148"/>
                  </a:moveTo>
                  <a:cubicBezTo>
                    <a:pt x="70" y="147"/>
                    <a:pt x="70" y="147"/>
                    <a:pt x="70" y="147"/>
                  </a:cubicBezTo>
                  <a:cubicBezTo>
                    <a:pt x="70" y="147"/>
                    <a:pt x="70" y="147"/>
                    <a:pt x="70" y="147"/>
                  </a:cubicBezTo>
                  <a:cubicBezTo>
                    <a:pt x="68" y="142"/>
                    <a:pt x="66" y="139"/>
                    <a:pt x="62" y="137"/>
                  </a:cubicBezTo>
                  <a:cubicBezTo>
                    <a:pt x="62" y="131"/>
                    <a:pt x="62" y="131"/>
                    <a:pt x="62" y="131"/>
                  </a:cubicBezTo>
                  <a:cubicBezTo>
                    <a:pt x="66" y="133"/>
                    <a:pt x="68" y="135"/>
                    <a:pt x="71" y="138"/>
                  </a:cubicBezTo>
                  <a:cubicBezTo>
                    <a:pt x="71" y="34"/>
                    <a:pt x="71" y="34"/>
                    <a:pt x="71" y="34"/>
                  </a:cubicBezTo>
                  <a:cubicBezTo>
                    <a:pt x="71" y="34"/>
                    <a:pt x="71" y="34"/>
                    <a:pt x="71" y="34"/>
                  </a:cubicBezTo>
                  <a:cubicBezTo>
                    <a:pt x="71" y="33"/>
                    <a:pt x="71" y="33"/>
                    <a:pt x="71" y="33"/>
                  </a:cubicBezTo>
                  <a:cubicBezTo>
                    <a:pt x="71" y="33"/>
                    <a:pt x="71" y="33"/>
                    <a:pt x="71" y="33"/>
                  </a:cubicBezTo>
                  <a:cubicBezTo>
                    <a:pt x="71" y="29"/>
                    <a:pt x="71" y="22"/>
                    <a:pt x="69" y="19"/>
                  </a:cubicBezTo>
                  <a:cubicBezTo>
                    <a:pt x="68" y="15"/>
                    <a:pt x="66" y="12"/>
                    <a:pt x="62" y="10"/>
                  </a:cubicBezTo>
                  <a:cubicBezTo>
                    <a:pt x="62" y="4"/>
                    <a:pt x="62" y="4"/>
                    <a:pt x="62" y="4"/>
                  </a:cubicBezTo>
                  <a:cubicBezTo>
                    <a:pt x="68" y="7"/>
                    <a:pt x="72" y="11"/>
                    <a:pt x="74" y="17"/>
                  </a:cubicBezTo>
                  <a:cubicBezTo>
                    <a:pt x="75" y="21"/>
                    <a:pt x="75" y="28"/>
                    <a:pt x="75" y="33"/>
                  </a:cubicBezTo>
                  <a:cubicBezTo>
                    <a:pt x="75" y="33"/>
                    <a:pt x="75" y="33"/>
                    <a:pt x="75" y="33"/>
                  </a:cubicBezTo>
                  <a:cubicBezTo>
                    <a:pt x="75" y="34"/>
                    <a:pt x="75" y="34"/>
                    <a:pt x="75" y="34"/>
                  </a:cubicBezTo>
                  <a:cubicBezTo>
                    <a:pt x="75" y="34"/>
                    <a:pt x="75" y="34"/>
                    <a:pt x="75" y="34"/>
                  </a:cubicBezTo>
                  <a:cubicBezTo>
                    <a:pt x="75" y="78"/>
                    <a:pt x="75" y="128"/>
                    <a:pt x="75" y="146"/>
                  </a:cubicBezTo>
                  <a:cubicBezTo>
                    <a:pt x="75" y="146"/>
                    <a:pt x="75" y="146"/>
                    <a:pt x="75" y="146"/>
                  </a:cubicBezTo>
                  <a:cubicBezTo>
                    <a:pt x="75" y="147"/>
                    <a:pt x="75" y="147"/>
                    <a:pt x="75" y="147"/>
                  </a:cubicBezTo>
                  <a:cubicBezTo>
                    <a:pt x="75" y="150"/>
                    <a:pt x="75" y="151"/>
                    <a:pt x="73" y="151"/>
                  </a:cubicBezTo>
                  <a:cubicBezTo>
                    <a:pt x="73" y="151"/>
                    <a:pt x="73" y="152"/>
                    <a:pt x="73" y="152"/>
                  </a:cubicBezTo>
                  <a:cubicBezTo>
                    <a:pt x="71" y="152"/>
                    <a:pt x="71" y="151"/>
                    <a:pt x="70" y="148"/>
                  </a:cubicBezTo>
                  <a:cubicBezTo>
                    <a:pt x="70" y="148"/>
                    <a:pt x="70" y="148"/>
                    <a:pt x="70" y="148"/>
                  </a:cubicBezTo>
                  <a:close/>
                  <a:moveTo>
                    <a:pt x="62" y="72"/>
                  </a:moveTo>
                  <a:cubicBezTo>
                    <a:pt x="63" y="72"/>
                    <a:pt x="63" y="72"/>
                    <a:pt x="63" y="72"/>
                  </a:cubicBezTo>
                  <a:cubicBezTo>
                    <a:pt x="64" y="72"/>
                    <a:pt x="65" y="71"/>
                    <a:pt x="65" y="70"/>
                  </a:cubicBezTo>
                  <a:cubicBezTo>
                    <a:pt x="62" y="71"/>
                    <a:pt x="62" y="71"/>
                    <a:pt x="62" y="71"/>
                  </a:cubicBezTo>
                  <a:cubicBezTo>
                    <a:pt x="62" y="72"/>
                    <a:pt x="62" y="72"/>
                    <a:pt x="62" y="72"/>
                  </a:cubicBezTo>
                  <a:close/>
                  <a:moveTo>
                    <a:pt x="62" y="71"/>
                  </a:moveTo>
                  <a:cubicBezTo>
                    <a:pt x="65" y="70"/>
                    <a:pt x="65" y="70"/>
                    <a:pt x="65" y="70"/>
                  </a:cubicBezTo>
                  <a:cubicBezTo>
                    <a:pt x="65" y="70"/>
                    <a:pt x="65" y="70"/>
                    <a:pt x="65" y="70"/>
                  </a:cubicBezTo>
                  <a:cubicBezTo>
                    <a:pt x="66" y="69"/>
                    <a:pt x="66" y="68"/>
                    <a:pt x="65" y="67"/>
                  </a:cubicBezTo>
                  <a:cubicBezTo>
                    <a:pt x="65" y="66"/>
                    <a:pt x="64" y="65"/>
                    <a:pt x="63" y="64"/>
                  </a:cubicBezTo>
                  <a:cubicBezTo>
                    <a:pt x="63" y="64"/>
                    <a:pt x="63" y="64"/>
                    <a:pt x="63" y="64"/>
                  </a:cubicBezTo>
                  <a:cubicBezTo>
                    <a:pt x="62" y="64"/>
                    <a:pt x="62" y="64"/>
                    <a:pt x="62" y="64"/>
                  </a:cubicBezTo>
                  <a:cubicBezTo>
                    <a:pt x="62" y="71"/>
                    <a:pt x="62" y="71"/>
                    <a:pt x="62" y="71"/>
                  </a:cubicBezTo>
                  <a:close/>
                  <a:moveTo>
                    <a:pt x="62" y="53"/>
                  </a:moveTo>
                  <a:cubicBezTo>
                    <a:pt x="63" y="52"/>
                    <a:pt x="63" y="52"/>
                    <a:pt x="63" y="52"/>
                  </a:cubicBezTo>
                  <a:cubicBezTo>
                    <a:pt x="64" y="52"/>
                    <a:pt x="65" y="51"/>
                    <a:pt x="65" y="50"/>
                  </a:cubicBezTo>
                  <a:cubicBezTo>
                    <a:pt x="65" y="50"/>
                    <a:pt x="65" y="50"/>
                    <a:pt x="65" y="50"/>
                  </a:cubicBezTo>
                  <a:cubicBezTo>
                    <a:pt x="65" y="50"/>
                    <a:pt x="65" y="50"/>
                    <a:pt x="65" y="50"/>
                  </a:cubicBezTo>
                  <a:cubicBezTo>
                    <a:pt x="66" y="49"/>
                    <a:pt x="66" y="48"/>
                    <a:pt x="65" y="47"/>
                  </a:cubicBezTo>
                  <a:cubicBezTo>
                    <a:pt x="65" y="46"/>
                    <a:pt x="64" y="45"/>
                    <a:pt x="63" y="44"/>
                  </a:cubicBezTo>
                  <a:cubicBezTo>
                    <a:pt x="63" y="44"/>
                    <a:pt x="63" y="44"/>
                    <a:pt x="63" y="44"/>
                  </a:cubicBezTo>
                  <a:cubicBezTo>
                    <a:pt x="62" y="44"/>
                    <a:pt x="62" y="44"/>
                    <a:pt x="62" y="44"/>
                  </a:cubicBezTo>
                  <a:cubicBezTo>
                    <a:pt x="62" y="53"/>
                    <a:pt x="62" y="53"/>
                    <a:pt x="62" y="53"/>
                  </a:cubicBezTo>
                  <a:close/>
                  <a:moveTo>
                    <a:pt x="62" y="33"/>
                  </a:moveTo>
                  <a:cubicBezTo>
                    <a:pt x="63" y="32"/>
                    <a:pt x="63" y="32"/>
                    <a:pt x="63" y="32"/>
                  </a:cubicBezTo>
                  <a:cubicBezTo>
                    <a:pt x="65" y="31"/>
                    <a:pt x="65" y="31"/>
                    <a:pt x="65" y="31"/>
                  </a:cubicBezTo>
                  <a:cubicBezTo>
                    <a:pt x="65" y="31"/>
                    <a:pt x="65" y="31"/>
                    <a:pt x="65" y="30"/>
                  </a:cubicBezTo>
                  <a:cubicBezTo>
                    <a:pt x="65" y="30"/>
                    <a:pt x="65" y="30"/>
                    <a:pt x="65" y="30"/>
                  </a:cubicBezTo>
                  <a:cubicBezTo>
                    <a:pt x="66" y="29"/>
                    <a:pt x="66" y="28"/>
                    <a:pt x="65" y="27"/>
                  </a:cubicBezTo>
                  <a:cubicBezTo>
                    <a:pt x="65" y="26"/>
                    <a:pt x="64" y="25"/>
                    <a:pt x="63" y="25"/>
                  </a:cubicBezTo>
                  <a:cubicBezTo>
                    <a:pt x="63" y="24"/>
                    <a:pt x="63" y="24"/>
                    <a:pt x="63" y="24"/>
                  </a:cubicBezTo>
                  <a:cubicBezTo>
                    <a:pt x="62" y="24"/>
                    <a:pt x="62" y="24"/>
                    <a:pt x="62" y="24"/>
                  </a:cubicBezTo>
                  <a:cubicBezTo>
                    <a:pt x="62" y="33"/>
                    <a:pt x="62" y="33"/>
                    <a:pt x="62" y="33"/>
                  </a:cubicBezTo>
                  <a:close/>
                  <a:moveTo>
                    <a:pt x="65" y="70"/>
                  </a:moveTo>
                  <a:cubicBezTo>
                    <a:pt x="65" y="70"/>
                    <a:pt x="65" y="70"/>
                    <a:pt x="65" y="70"/>
                  </a:cubicBezTo>
                  <a:close/>
                  <a:moveTo>
                    <a:pt x="62" y="137"/>
                  </a:moveTo>
                  <a:cubicBezTo>
                    <a:pt x="61" y="136"/>
                    <a:pt x="60" y="136"/>
                    <a:pt x="59" y="135"/>
                  </a:cubicBezTo>
                  <a:cubicBezTo>
                    <a:pt x="59" y="130"/>
                    <a:pt x="59" y="130"/>
                    <a:pt x="59" y="130"/>
                  </a:cubicBezTo>
                  <a:cubicBezTo>
                    <a:pt x="60" y="130"/>
                    <a:pt x="60" y="130"/>
                    <a:pt x="60" y="130"/>
                  </a:cubicBezTo>
                  <a:cubicBezTo>
                    <a:pt x="60" y="130"/>
                    <a:pt x="60" y="130"/>
                    <a:pt x="60" y="130"/>
                  </a:cubicBezTo>
                  <a:cubicBezTo>
                    <a:pt x="61" y="131"/>
                    <a:pt x="62" y="131"/>
                    <a:pt x="62" y="131"/>
                  </a:cubicBezTo>
                  <a:cubicBezTo>
                    <a:pt x="62" y="137"/>
                    <a:pt x="62" y="137"/>
                    <a:pt x="62" y="137"/>
                  </a:cubicBezTo>
                  <a:close/>
                  <a:moveTo>
                    <a:pt x="59" y="3"/>
                  </a:moveTo>
                  <a:cubicBezTo>
                    <a:pt x="59" y="3"/>
                    <a:pt x="60" y="3"/>
                    <a:pt x="60" y="3"/>
                  </a:cubicBezTo>
                  <a:cubicBezTo>
                    <a:pt x="61" y="3"/>
                    <a:pt x="62" y="4"/>
                    <a:pt x="62" y="4"/>
                  </a:cubicBezTo>
                  <a:cubicBezTo>
                    <a:pt x="62" y="10"/>
                    <a:pt x="62" y="10"/>
                    <a:pt x="62" y="10"/>
                  </a:cubicBezTo>
                  <a:cubicBezTo>
                    <a:pt x="61" y="9"/>
                    <a:pt x="60" y="8"/>
                    <a:pt x="59" y="8"/>
                  </a:cubicBezTo>
                  <a:cubicBezTo>
                    <a:pt x="59" y="3"/>
                    <a:pt x="59" y="3"/>
                    <a:pt x="59" y="3"/>
                  </a:cubicBezTo>
                  <a:close/>
                  <a:moveTo>
                    <a:pt x="62" y="24"/>
                  </a:moveTo>
                  <a:cubicBezTo>
                    <a:pt x="62" y="33"/>
                    <a:pt x="62" y="33"/>
                    <a:pt x="62" y="33"/>
                  </a:cubicBezTo>
                  <a:cubicBezTo>
                    <a:pt x="62" y="33"/>
                    <a:pt x="62" y="33"/>
                    <a:pt x="61" y="33"/>
                  </a:cubicBezTo>
                  <a:cubicBezTo>
                    <a:pt x="61" y="33"/>
                    <a:pt x="60" y="33"/>
                    <a:pt x="60" y="33"/>
                  </a:cubicBezTo>
                  <a:cubicBezTo>
                    <a:pt x="60" y="33"/>
                    <a:pt x="59" y="32"/>
                    <a:pt x="59" y="32"/>
                  </a:cubicBezTo>
                  <a:cubicBezTo>
                    <a:pt x="59" y="23"/>
                    <a:pt x="59" y="23"/>
                    <a:pt x="59" y="23"/>
                  </a:cubicBezTo>
                  <a:cubicBezTo>
                    <a:pt x="60" y="23"/>
                    <a:pt x="61" y="24"/>
                    <a:pt x="62" y="24"/>
                  </a:cubicBezTo>
                  <a:close/>
                  <a:moveTo>
                    <a:pt x="62" y="44"/>
                  </a:moveTo>
                  <a:cubicBezTo>
                    <a:pt x="62" y="53"/>
                    <a:pt x="62" y="53"/>
                    <a:pt x="62" y="53"/>
                  </a:cubicBezTo>
                  <a:cubicBezTo>
                    <a:pt x="62" y="53"/>
                    <a:pt x="62" y="53"/>
                    <a:pt x="61" y="53"/>
                  </a:cubicBezTo>
                  <a:cubicBezTo>
                    <a:pt x="61" y="53"/>
                    <a:pt x="60" y="53"/>
                    <a:pt x="60" y="53"/>
                  </a:cubicBezTo>
                  <a:cubicBezTo>
                    <a:pt x="60" y="53"/>
                    <a:pt x="60" y="53"/>
                    <a:pt x="60" y="53"/>
                  </a:cubicBezTo>
                  <a:cubicBezTo>
                    <a:pt x="60" y="52"/>
                    <a:pt x="59" y="52"/>
                    <a:pt x="59" y="52"/>
                  </a:cubicBezTo>
                  <a:cubicBezTo>
                    <a:pt x="59" y="43"/>
                    <a:pt x="59" y="43"/>
                    <a:pt x="59" y="43"/>
                  </a:cubicBezTo>
                  <a:cubicBezTo>
                    <a:pt x="60" y="43"/>
                    <a:pt x="61" y="43"/>
                    <a:pt x="62" y="44"/>
                  </a:cubicBezTo>
                  <a:close/>
                  <a:moveTo>
                    <a:pt x="62" y="64"/>
                  </a:moveTo>
                  <a:cubicBezTo>
                    <a:pt x="62" y="71"/>
                    <a:pt x="62" y="71"/>
                    <a:pt x="62" y="71"/>
                  </a:cubicBezTo>
                  <a:cubicBezTo>
                    <a:pt x="59" y="72"/>
                    <a:pt x="59" y="72"/>
                    <a:pt x="59" y="72"/>
                  </a:cubicBezTo>
                  <a:cubicBezTo>
                    <a:pt x="59" y="72"/>
                    <a:pt x="59" y="72"/>
                    <a:pt x="59" y="72"/>
                  </a:cubicBezTo>
                  <a:cubicBezTo>
                    <a:pt x="59" y="72"/>
                    <a:pt x="59" y="72"/>
                    <a:pt x="59" y="72"/>
                  </a:cubicBezTo>
                  <a:cubicBezTo>
                    <a:pt x="59" y="72"/>
                    <a:pt x="59" y="72"/>
                    <a:pt x="59" y="72"/>
                  </a:cubicBezTo>
                  <a:cubicBezTo>
                    <a:pt x="59" y="63"/>
                    <a:pt x="59" y="63"/>
                    <a:pt x="59" y="63"/>
                  </a:cubicBezTo>
                  <a:cubicBezTo>
                    <a:pt x="60" y="63"/>
                    <a:pt x="61" y="63"/>
                    <a:pt x="62" y="64"/>
                  </a:cubicBezTo>
                  <a:close/>
                  <a:moveTo>
                    <a:pt x="62" y="71"/>
                  </a:moveTo>
                  <a:cubicBezTo>
                    <a:pt x="60" y="72"/>
                    <a:pt x="60" y="72"/>
                    <a:pt x="60" y="72"/>
                  </a:cubicBezTo>
                  <a:cubicBezTo>
                    <a:pt x="60" y="72"/>
                    <a:pt x="60" y="73"/>
                    <a:pt x="60" y="73"/>
                  </a:cubicBezTo>
                  <a:cubicBezTo>
                    <a:pt x="60" y="73"/>
                    <a:pt x="61" y="73"/>
                    <a:pt x="61" y="73"/>
                  </a:cubicBezTo>
                  <a:cubicBezTo>
                    <a:pt x="62" y="73"/>
                    <a:pt x="62" y="73"/>
                    <a:pt x="62" y="72"/>
                  </a:cubicBezTo>
                  <a:lnTo>
                    <a:pt x="62" y="71"/>
                  </a:lnTo>
                  <a:close/>
                  <a:moveTo>
                    <a:pt x="59" y="135"/>
                  </a:moveTo>
                  <a:cubicBezTo>
                    <a:pt x="59" y="135"/>
                    <a:pt x="59" y="135"/>
                    <a:pt x="59" y="135"/>
                  </a:cubicBezTo>
                  <a:cubicBezTo>
                    <a:pt x="59" y="135"/>
                    <a:pt x="59" y="135"/>
                    <a:pt x="59" y="135"/>
                  </a:cubicBezTo>
                  <a:cubicBezTo>
                    <a:pt x="59" y="135"/>
                    <a:pt x="59" y="135"/>
                    <a:pt x="59" y="135"/>
                  </a:cubicBezTo>
                  <a:cubicBezTo>
                    <a:pt x="53" y="132"/>
                    <a:pt x="46" y="132"/>
                    <a:pt x="38" y="132"/>
                  </a:cubicBezTo>
                  <a:cubicBezTo>
                    <a:pt x="38" y="132"/>
                    <a:pt x="38" y="132"/>
                    <a:pt x="38" y="132"/>
                  </a:cubicBezTo>
                  <a:cubicBezTo>
                    <a:pt x="38" y="127"/>
                    <a:pt x="38" y="127"/>
                    <a:pt x="38" y="127"/>
                  </a:cubicBezTo>
                  <a:cubicBezTo>
                    <a:pt x="38" y="127"/>
                    <a:pt x="38" y="127"/>
                    <a:pt x="38" y="127"/>
                  </a:cubicBezTo>
                  <a:cubicBezTo>
                    <a:pt x="46" y="127"/>
                    <a:pt x="53" y="128"/>
                    <a:pt x="59" y="130"/>
                  </a:cubicBezTo>
                  <a:cubicBezTo>
                    <a:pt x="59" y="135"/>
                    <a:pt x="59" y="135"/>
                    <a:pt x="59" y="135"/>
                  </a:cubicBezTo>
                  <a:close/>
                  <a:moveTo>
                    <a:pt x="38" y="0"/>
                  </a:moveTo>
                  <a:cubicBezTo>
                    <a:pt x="38" y="0"/>
                    <a:pt x="38" y="0"/>
                    <a:pt x="38" y="0"/>
                  </a:cubicBezTo>
                  <a:cubicBezTo>
                    <a:pt x="46" y="0"/>
                    <a:pt x="53" y="0"/>
                    <a:pt x="59" y="3"/>
                  </a:cubicBezTo>
                  <a:cubicBezTo>
                    <a:pt x="59" y="8"/>
                    <a:pt x="59" y="8"/>
                    <a:pt x="59" y="8"/>
                  </a:cubicBezTo>
                  <a:cubicBezTo>
                    <a:pt x="59" y="8"/>
                    <a:pt x="59" y="8"/>
                    <a:pt x="58" y="8"/>
                  </a:cubicBezTo>
                  <a:cubicBezTo>
                    <a:pt x="53" y="5"/>
                    <a:pt x="46" y="4"/>
                    <a:pt x="38" y="4"/>
                  </a:cubicBezTo>
                  <a:cubicBezTo>
                    <a:pt x="38" y="4"/>
                    <a:pt x="38" y="4"/>
                    <a:pt x="38" y="4"/>
                  </a:cubicBezTo>
                  <a:cubicBezTo>
                    <a:pt x="38" y="0"/>
                    <a:pt x="38" y="0"/>
                    <a:pt x="38" y="0"/>
                  </a:cubicBezTo>
                  <a:close/>
                  <a:moveTo>
                    <a:pt x="59" y="23"/>
                  </a:moveTo>
                  <a:cubicBezTo>
                    <a:pt x="59" y="32"/>
                    <a:pt x="59" y="32"/>
                    <a:pt x="59" y="32"/>
                  </a:cubicBezTo>
                  <a:cubicBezTo>
                    <a:pt x="59" y="32"/>
                    <a:pt x="59" y="32"/>
                    <a:pt x="59" y="32"/>
                  </a:cubicBezTo>
                  <a:cubicBezTo>
                    <a:pt x="59" y="32"/>
                    <a:pt x="59" y="32"/>
                    <a:pt x="59" y="32"/>
                  </a:cubicBezTo>
                  <a:cubicBezTo>
                    <a:pt x="58" y="32"/>
                    <a:pt x="58" y="32"/>
                    <a:pt x="57" y="31"/>
                  </a:cubicBezTo>
                  <a:cubicBezTo>
                    <a:pt x="56" y="31"/>
                    <a:pt x="56" y="31"/>
                    <a:pt x="55" y="31"/>
                  </a:cubicBezTo>
                  <a:cubicBezTo>
                    <a:pt x="53" y="30"/>
                    <a:pt x="50" y="29"/>
                    <a:pt x="47" y="29"/>
                  </a:cubicBezTo>
                  <a:cubicBezTo>
                    <a:pt x="44" y="29"/>
                    <a:pt x="41" y="29"/>
                    <a:pt x="38" y="29"/>
                  </a:cubicBezTo>
                  <a:cubicBezTo>
                    <a:pt x="38" y="29"/>
                    <a:pt x="38" y="29"/>
                    <a:pt x="38" y="29"/>
                  </a:cubicBezTo>
                  <a:cubicBezTo>
                    <a:pt x="38" y="20"/>
                    <a:pt x="38" y="20"/>
                    <a:pt x="38" y="20"/>
                  </a:cubicBezTo>
                  <a:cubicBezTo>
                    <a:pt x="38" y="20"/>
                    <a:pt x="38" y="20"/>
                    <a:pt x="38" y="20"/>
                  </a:cubicBezTo>
                  <a:cubicBezTo>
                    <a:pt x="43" y="20"/>
                    <a:pt x="48" y="20"/>
                    <a:pt x="52" y="21"/>
                  </a:cubicBezTo>
                  <a:cubicBezTo>
                    <a:pt x="55" y="21"/>
                    <a:pt x="57" y="22"/>
                    <a:pt x="59" y="23"/>
                  </a:cubicBezTo>
                  <a:close/>
                  <a:moveTo>
                    <a:pt x="59" y="43"/>
                  </a:moveTo>
                  <a:cubicBezTo>
                    <a:pt x="59" y="52"/>
                    <a:pt x="59" y="52"/>
                    <a:pt x="59" y="52"/>
                  </a:cubicBezTo>
                  <a:cubicBezTo>
                    <a:pt x="59" y="52"/>
                    <a:pt x="59" y="52"/>
                    <a:pt x="59" y="52"/>
                  </a:cubicBezTo>
                  <a:cubicBezTo>
                    <a:pt x="59" y="52"/>
                    <a:pt x="59" y="52"/>
                    <a:pt x="59" y="52"/>
                  </a:cubicBezTo>
                  <a:cubicBezTo>
                    <a:pt x="59" y="52"/>
                    <a:pt x="59" y="52"/>
                    <a:pt x="59" y="52"/>
                  </a:cubicBezTo>
                  <a:cubicBezTo>
                    <a:pt x="58" y="52"/>
                    <a:pt x="58" y="52"/>
                    <a:pt x="57" y="51"/>
                  </a:cubicBezTo>
                  <a:cubicBezTo>
                    <a:pt x="56" y="51"/>
                    <a:pt x="56" y="51"/>
                    <a:pt x="55" y="51"/>
                  </a:cubicBezTo>
                  <a:cubicBezTo>
                    <a:pt x="53" y="50"/>
                    <a:pt x="50" y="49"/>
                    <a:pt x="47" y="49"/>
                  </a:cubicBezTo>
                  <a:cubicBezTo>
                    <a:pt x="44" y="49"/>
                    <a:pt x="41" y="49"/>
                    <a:pt x="38" y="49"/>
                  </a:cubicBezTo>
                  <a:cubicBezTo>
                    <a:pt x="38" y="49"/>
                    <a:pt x="38" y="49"/>
                    <a:pt x="38" y="49"/>
                  </a:cubicBezTo>
                  <a:cubicBezTo>
                    <a:pt x="38" y="40"/>
                    <a:pt x="38" y="40"/>
                    <a:pt x="38" y="40"/>
                  </a:cubicBezTo>
                  <a:cubicBezTo>
                    <a:pt x="38" y="40"/>
                    <a:pt x="38" y="40"/>
                    <a:pt x="38" y="40"/>
                  </a:cubicBezTo>
                  <a:cubicBezTo>
                    <a:pt x="43" y="40"/>
                    <a:pt x="48" y="40"/>
                    <a:pt x="52" y="41"/>
                  </a:cubicBezTo>
                  <a:cubicBezTo>
                    <a:pt x="55" y="41"/>
                    <a:pt x="57" y="42"/>
                    <a:pt x="59" y="43"/>
                  </a:cubicBezTo>
                  <a:close/>
                  <a:moveTo>
                    <a:pt x="59" y="63"/>
                  </a:moveTo>
                  <a:cubicBezTo>
                    <a:pt x="59" y="72"/>
                    <a:pt x="59" y="72"/>
                    <a:pt x="59" y="72"/>
                  </a:cubicBezTo>
                  <a:cubicBezTo>
                    <a:pt x="59" y="72"/>
                    <a:pt x="59" y="72"/>
                    <a:pt x="59" y="72"/>
                  </a:cubicBezTo>
                  <a:cubicBezTo>
                    <a:pt x="59" y="72"/>
                    <a:pt x="59" y="72"/>
                    <a:pt x="59" y="72"/>
                  </a:cubicBezTo>
                  <a:cubicBezTo>
                    <a:pt x="59" y="72"/>
                    <a:pt x="59" y="72"/>
                    <a:pt x="59" y="72"/>
                  </a:cubicBezTo>
                  <a:cubicBezTo>
                    <a:pt x="59" y="72"/>
                    <a:pt x="59" y="72"/>
                    <a:pt x="59" y="72"/>
                  </a:cubicBezTo>
                  <a:cubicBezTo>
                    <a:pt x="58" y="72"/>
                    <a:pt x="58" y="72"/>
                    <a:pt x="57" y="71"/>
                  </a:cubicBezTo>
                  <a:cubicBezTo>
                    <a:pt x="56" y="71"/>
                    <a:pt x="56" y="71"/>
                    <a:pt x="55" y="70"/>
                  </a:cubicBezTo>
                  <a:cubicBezTo>
                    <a:pt x="55" y="70"/>
                    <a:pt x="55" y="70"/>
                    <a:pt x="55" y="70"/>
                  </a:cubicBezTo>
                  <a:cubicBezTo>
                    <a:pt x="52" y="70"/>
                    <a:pt x="50" y="69"/>
                    <a:pt x="47" y="69"/>
                  </a:cubicBezTo>
                  <a:cubicBezTo>
                    <a:pt x="44" y="69"/>
                    <a:pt x="41" y="68"/>
                    <a:pt x="38" y="68"/>
                  </a:cubicBezTo>
                  <a:cubicBezTo>
                    <a:pt x="38" y="68"/>
                    <a:pt x="38" y="68"/>
                    <a:pt x="38" y="68"/>
                  </a:cubicBezTo>
                  <a:cubicBezTo>
                    <a:pt x="38" y="60"/>
                    <a:pt x="38" y="60"/>
                    <a:pt x="38" y="60"/>
                  </a:cubicBezTo>
                  <a:cubicBezTo>
                    <a:pt x="38" y="60"/>
                    <a:pt x="38" y="60"/>
                    <a:pt x="38" y="60"/>
                  </a:cubicBezTo>
                  <a:cubicBezTo>
                    <a:pt x="43" y="60"/>
                    <a:pt x="48" y="60"/>
                    <a:pt x="52" y="61"/>
                  </a:cubicBezTo>
                  <a:cubicBezTo>
                    <a:pt x="55" y="61"/>
                    <a:pt x="57" y="62"/>
                    <a:pt x="59" y="63"/>
                  </a:cubicBezTo>
                  <a:close/>
                  <a:moveTo>
                    <a:pt x="38" y="132"/>
                  </a:moveTo>
                  <a:cubicBezTo>
                    <a:pt x="30" y="132"/>
                    <a:pt x="23" y="132"/>
                    <a:pt x="17" y="135"/>
                  </a:cubicBezTo>
                  <a:cubicBezTo>
                    <a:pt x="12" y="137"/>
                    <a:pt x="8" y="141"/>
                    <a:pt x="6" y="146"/>
                  </a:cubicBezTo>
                  <a:cubicBezTo>
                    <a:pt x="6" y="147"/>
                    <a:pt x="6" y="147"/>
                    <a:pt x="6" y="147"/>
                  </a:cubicBezTo>
                  <a:cubicBezTo>
                    <a:pt x="6" y="148"/>
                    <a:pt x="6" y="148"/>
                    <a:pt x="6" y="148"/>
                  </a:cubicBezTo>
                  <a:cubicBezTo>
                    <a:pt x="6" y="148"/>
                    <a:pt x="6" y="148"/>
                    <a:pt x="6" y="148"/>
                  </a:cubicBezTo>
                  <a:cubicBezTo>
                    <a:pt x="5" y="151"/>
                    <a:pt x="5" y="152"/>
                    <a:pt x="3" y="152"/>
                  </a:cubicBezTo>
                  <a:cubicBezTo>
                    <a:pt x="3" y="152"/>
                    <a:pt x="3" y="152"/>
                    <a:pt x="3" y="152"/>
                  </a:cubicBezTo>
                  <a:cubicBezTo>
                    <a:pt x="3" y="152"/>
                    <a:pt x="3" y="152"/>
                    <a:pt x="3" y="152"/>
                  </a:cubicBezTo>
                  <a:cubicBezTo>
                    <a:pt x="0" y="151"/>
                    <a:pt x="0" y="150"/>
                    <a:pt x="0" y="147"/>
                  </a:cubicBezTo>
                  <a:cubicBezTo>
                    <a:pt x="0" y="146"/>
                    <a:pt x="0" y="146"/>
                    <a:pt x="0" y="146"/>
                  </a:cubicBezTo>
                  <a:cubicBezTo>
                    <a:pt x="0" y="77"/>
                    <a:pt x="0" y="77"/>
                    <a:pt x="0" y="77"/>
                  </a:cubicBezTo>
                  <a:cubicBezTo>
                    <a:pt x="0" y="34"/>
                    <a:pt x="0" y="34"/>
                    <a:pt x="0" y="34"/>
                  </a:cubicBezTo>
                  <a:cubicBezTo>
                    <a:pt x="0" y="33"/>
                    <a:pt x="0" y="33"/>
                    <a:pt x="0" y="33"/>
                  </a:cubicBezTo>
                  <a:cubicBezTo>
                    <a:pt x="0" y="28"/>
                    <a:pt x="0" y="21"/>
                    <a:pt x="2" y="17"/>
                  </a:cubicBezTo>
                  <a:cubicBezTo>
                    <a:pt x="4" y="10"/>
                    <a:pt x="9" y="6"/>
                    <a:pt x="16" y="3"/>
                  </a:cubicBezTo>
                  <a:cubicBezTo>
                    <a:pt x="22" y="1"/>
                    <a:pt x="30" y="0"/>
                    <a:pt x="38" y="0"/>
                  </a:cubicBezTo>
                  <a:cubicBezTo>
                    <a:pt x="38" y="4"/>
                    <a:pt x="38" y="4"/>
                    <a:pt x="38" y="4"/>
                  </a:cubicBezTo>
                  <a:cubicBezTo>
                    <a:pt x="30" y="4"/>
                    <a:pt x="23" y="5"/>
                    <a:pt x="18" y="8"/>
                  </a:cubicBezTo>
                  <a:cubicBezTo>
                    <a:pt x="12" y="10"/>
                    <a:pt x="8" y="13"/>
                    <a:pt x="7" y="19"/>
                  </a:cubicBezTo>
                  <a:cubicBezTo>
                    <a:pt x="5" y="22"/>
                    <a:pt x="5" y="29"/>
                    <a:pt x="5" y="33"/>
                  </a:cubicBezTo>
                  <a:cubicBezTo>
                    <a:pt x="5" y="34"/>
                    <a:pt x="5" y="34"/>
                    <a:pt x="5" y="34"/>
                  </a:cubicBezTo>
                  <a:cubicBezTo>
                    <a:pt x="5" y="77"/>
                    <a:pt x="5" y="77"/>
                    <a:pt x="5" y="77"/>
                  </a:cubicBezTo>
                  <a:cubicBezTo>
                    <a:pt x="5" y="138"/>
                    <a:pt x="5" y="138"/>
                    <a:pt x="5" y="138"/>
                  </a:cubicBezTo>
                  <a:cubicBezTo>
                    <a:pt x="8" y="135"/>
                    <a:pt x="11" y="132"/>
                    <a:pt x="15" y="130"/>
                  </a:cubicBezTo>
                  <a:cubicBezTo>
                    <a:pt x="22" y="128"/>
                    <a:pt x="29" y="127"/>
                    <a:pt x="38" y="127"/>
                  </a:cubicBezTo>
                  <a:cubicBezTo>
                    <a:pt x="38" y="132"/>
                    <a:pt x="38" y="132"/>
                    <a:pt x="38" y="132"/>
                  </a:cubicBezTo>
                  <a:close/>
                  <a:moveTo>
                    <a:pt x="38" y="20"/>
                  </a:moveTo>
                  <a:cubicBezTo>
                    <a:pt x="33" y="20"/>
                    <a:pt x="28" y="20"/>
                    <a:pt x="24" y="21"/>
                  </a:cubicBezTo>
                  <a:cubicBezTo>
                    <a:pt x="20" y="22"/>
                    <a:pt x="16" y="23"/>
                    <a:pt x="13" y="24"/>
                  </a:cubicBezTo>
                  <a:cubicBezTo>
                    <a:pt x="12" y="25"/>
                    <a:pt x="11" y="26"/>
                    <a:pt x="10" y="27"/>
                  </a:cubicBezTo>
                  <a:cubicBezTo>
                    <a:pt x="10" y="28"/>
                    <a:pt x="10" y="29"/>
                    <a:pt x="11" y="30"/>
                  </a:cubicBezTo>
                  <a:cubicBezTo>
                    <a:pt x="11" y="30"/>
                    <a:pt x="11" y="30"/>
                    <a:pt x="11" y="30"/>
                  </a:cubicBezTo>
                  <a:cubicBezTo>
                    <a:pt x="11" y="31"/>
                    <a:pt x="12" y="32"/>
                    <a:pt x="13" y="33"/>
                  </a:cubicBezTo>
                  <a:cubicBezTo>
                    <a:pt x="14" y="33"/>
                    <a:pt x="16" y="33"/>
                    <a:pt x="17" y="32"/>
                  </a:cubicBezTo>
                  <a:cubicBezTo>
                    <a:pt x="17" y="32"/>
                    <a:pt x="18" y="32"/>
                    <a:pt x="19" y="31"/>
                  </a:cubicBezTo>
                  <a:cubicBezTo>
                    <a:pt x="19" y="31"/>
                    <a:pt x="19" y="31"/>
                    <a:pt x="19" y="31"/>
                  </a:cubicBezTo>
                  <a:cubicBezTo>
                    <a:pt x="19" y="31"/>
                    <a:pt x="20" y="31"/>
                    <a:pt x="21" y="31"/>
                  </a:cubicBezTo>
                  <a:cubicBezTo>
                    <a:pt x="23" y="30"/>
                    <a:pt x="26" y="29"/>
                    <a:pt x="29" y="29"/>
                  </a:cubicBezTo>
                  <a:cubicBezTo>
                    <a:pt x="31" y="29"/>
                    <a:pt x="34" y="29"/>
                    <a:pt x="38" y="29"/>
                  </a:cubicBezTo>
                  <a:cubicBezTo>
                    <a:pt x="38" y="20"/>
                    <a:pt x="38" y="20"/>
                    <a:pt x="38" y="20"/>
                  </a:cubicBezTo>
                  <a:close/>
                  <a:moveTo>
                    <a:pt x="38" y="40"/>
                  </a:moveTo>
                  <a:cubicBezTo>
                    <a:pt x="33" y="40"/>
                    <a:pt x="28" y="40"/>
                    <a:pt x="24" y="41"/>
                  </a:cubicBezTo>
                  <a:cubicBezTo>
                    <a:pt x="20" y="42"/>
                    <a:pt x="16" y="43"/>
                    <a:pt x="13" y="44"/>
                  </a:cubicBezTo>
                  <a:cubicBezTo>
                    <a:pt x="13" y="44"/>
                    <a:pt x="13" y="44"/>
                    <a:pt x="13" y="44"/>
                  </a:cubicBezTo>
                  <a:cubicBezTo>
                    <a:pt x="12" y="45"/>
                    <a:pt x="11" y="46"/>
                    <a:pt x="10" y="47"/>
                  </a:cubicBezTo>
                  <a:cubicBezTo>
                    <a:pt x="10" y="48"/>
                    <a:pt x="10" y="49"/>
                    <a:pt x="11" y="50"/>
                  </a:cubicBezTo>
                  <a:cubicBezTo>
                    <a:pt x="11" y="50"/>
                    <a:pt x="11" y="50"/>
                    <a:pt x="11" y="50"/>
                  </a:cubicBezTo>
                  <a:cubicBezTo>
                    <a:pt x="11" y="51"/>
                    <a:pt x="12" y="52"/>
                    <a:pt x="13" y="52"/>
                  </a:cubicBezTo>
                  <a:cubicBezTo>
                    <a:pt x="14" y="53"/>
                    <a:pt x="15" y="53"/>
                    <a:pt x="16" y="52"/>
                  </a:cubicBezTo>
                  <a:cubicBezTo>
                    <a:pt x="17" y="52"/>
                    <a:pt x="17" y="52"/>
                    <a:pt x="17" y="52"/>
                  </a:cubicBezTo>
                  <a:cubicBezTo>
                    <a:pt x="17" y="52"/>
                    <a:pt x="18" y="52"/>
                    <a:pt x="19" y="51"/>
                  </a:cubicBezTo>
                  <a:cubicBezTo>
                    <a:pt x="19" y="51"/>
                    <a:pt x="19" y="51"/>
                    <a:pt x="19" y="51"/>
                  </a:cubicBezTo>
                  <a:cubicBezTo>
                    <a:pt x="19" y="51"/>
                    <a:pt x="20" y="51"/>
                    <a:pt x="21" y="51"/>
                  </a:cubicBezTo>
                  <a:cubicBezTo>
                    <a:pt x="23" y="50"/>
                    <a:pt x="26" y="49"/>
                    <a:pt x="29" y="49"/>
                  </a:cubicBezTo>
                  <a:cubicBezTo>
                    <a:pt x="31" y="49"/>
                    <a:pt x="34" y="49"/>
                    <a:pt x="38" y="49"/>
                  </a:cubicBezTo>
                  <a:cubicBezTo>
                    <a:pt x="38" y="40"/>
                    <a:pt x="38" y="40"/>
                    <a:pt x="38" y="40"/>
                  </a:cubicBezTo>
                  <a:close/>
                  <a:moveTo>
                    <a:pt x="38" y="60"/>
                  </a:moveTo>
                  <a:cubicBezTo>
                    <a:pt x="33" y="60"/>
                    <a:pt x="28" y="60"/>
                    <a:pt x="24" y="61"/>
                  </a:cubicBezTo>
                  <a:cubicBezTo>
                    <a:pt x="20" y="61"/>
                    <a:pt x="16" y="63"/>
                    <a:pt x="13" y="64"/>
                  </a:cubicBezTo>
                  <a:cubicBezTo>
                    <a:pt x="12" y="65"/>
                    <a:pt x="11" y="66"/>
                    <a:pt x="10" y="67"/>
                  </a:cubicBezTo>
                  <a:cubicBezTo>
                    <a:pt x="10" y="68"/>
                    <a:pt x="10" y="69"/>
                    <a:pt x="11" y="70"/>
                  </a:cubicBezTo>
                  <a:cubicBezTo>
                    <a:pt x="11" y="70"/>
                    <a:pt x="11" y="70"/>
                    <a:pt x="11" y="70"/>
                  </a:cubicBezTo>
                  <a:cubicBezTo>
                    <a:pt x="11" y="71"/>
                    <a:pt x="12" y="72"/>
                    <a:pt x="13" y="72"/>
                  </a:cubicBezTo>
                  <a:cubicBezTo>
                    <a:pt x="13" y="72"/>
                    <a:pt x="13" y="72"/>
                    <a:pt x="13" y="72"/>
                  </a:cubicBezTo>
                  <a:cubicBezTo>
                    <a:pt x="14" y="73"/>
                    <a:pt x="16" y="73"/>
                    <a:pt x="17" y="72"/>
                  </a:cubicBezTo>
                  <a:cubicBezTo>
                    <a:pt x="17" y="72"/>
                    <a:pt x="17" y="72"/>
                    <a:pt x="17" y="72"/>
                  </a:cubicBezTo>
                  <a:cubicBezTo>
                    <a:pt x="17" y="72"/>
                    <a:pt x="18" y="72"/>
                    <a:pt x="19" y="71"/>
                  </a:cubicBezTo>
                  <a:cubicBezTo>
                    <a:pt x="19" y="71"/>
                    <a:pt x="20" y="71"/>
                    <a:pt x="21" y="70"/>
                  </a:cubicBezTo>
                  <a:cubicBezTo>
                    <a:pt x="23" y="70"/>
                    <a:pt x="26" y="69"/>
                    <a:pt x="29" y="69"/>
                  </a:cubicBezTo>
                  <a:cubicBezTo>
                    <a:pt x="31" y="69"/>
                    <a:pt x="34" y="68"/>
                    <a:pt x="38" y="68"/>
                  </a:cubicBezTo>
                  <a:lnTo>
                    <a:pt x="38" y="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0" name="Freeform 73"/>
            <p:cNvSpPr>
              <a:spLocks noEditPoints="1"/>
            </p:cNvSpPr>
            <p:nvPr/>
          </p:nvSpPr>
          <p:spPr bwMode="auto">
            <a:xfrm>
              <a:off x="1123984" y="1481499"/>
              <a:ext cx="168244" cy="168282"/>
            </a:xfrm>
            <a:custGeom>
              <a:avLst/>
              <a:gdLst>
                <a:gd name="T0" fmla="*/ 45 w 91"/>
                <a:gd name="T1" fmla="*/ 0 h 91"/>
                <a:gd name="T2" fmla="*/ 77 w 91"/>
                <a:gd name="T3" fmla="*/ 14 h 91"/>
                <a:gd name="T4" fmla="*/ 91 w 91"/>
                <a:gd name="T5" fmla="*/ 46 h 91"/>
                <a:gd name="T6" fmla="*/ 77 w 91"/>
                <a:gd name="T7" fmla="*/ 78 h 91"/>
                <a:gd name="T8" fmla="*/ 45 w 91"/>
                <a:gd name="T9" fmla="*/ 91 h 91"/>
                <a:gd name="T10" fmla="*/ 45 w 91"/>
                <a:gd name="T11" fmla="*/ 87 h 91"/>
                <a:gd name="T12" fmla="*/ 74 w 91"/>
                <a:gd name="T13" fmla="*/ 75 h 91"/>
                <a:gd name="T14" fmla="*/ 86 w 91"/>
                <a:gd name="T15" fmla="*/ 46 h 91"/>
                <a:gd name="T16" fmla="*/ 74 w 91"/>
                <a:gd name="T17" fmla="*/ 17 h 91"/>
                <a:gd name="T18" fmla="*/ 45 w 91"/>
                <a:gd name="T19" fmla="*/ 5 h 91"/>
                <a:gd name="T20" fmla="*/ 45 w 91"/>
                <a:gd name="T21" fmla="*/ 0 h 91"/>
                <a:gd name="T22" fmla="*/ 44 w 91"/>
                <a:gd name="T23" fmla="*/ 91 h 91"/>
                <a:gd name="T24" fmla="*/ 43 w 91"/>
                <a:gd name="T25" fmla="*/ 91 h 91"/>
                <a:gd name="T26" fmla="*/ 43 w 91"/>
                <a:gd name="T27" fmla="*/ 91 h 91"/>
                <a:gd name="T28" fmla="*/ 41 w 91"/>
                <a:gd name="T29" fmla="*/ 89 h 91"/>
                <a:gd name="T30" fmla="*/ 34 w 91"/>
                <a:gd name="T31" fmla="*/ 74 h 91"/>
                <a:gd name="T32" fmla="*/ 24 w 91"/>
                <a:gd name="T33" fmla="*/ 61 h 91"/>
                <a:gd name="T34" fmla="*/ 13 w 91"/>
                <a:gd name="T35" fmla="*/ 53 h 91"/>
                <a:gd name="T36" fmla="*/ 1 w 91"/>
                <a:gd name="T37" fmla="*/ 47 h 91"/>
                <a:gd name="T38" fmla="*/ 1 w 91"/>
                <a:gd name="T39" fmla="*/ 47 h 91"/>
                <a:gd name="T40" fmla="*/ 0 w 91"/>
                <a:gd name="T41" fmla="*/ 45 h 91"/>
                <a:gd name="T42" fmla="*/ 13 w 91"/>
                <a:gd name="T43" fmla="*/ 13 h 91"/>
                <a:gd name="T44" fmla="*/ 45 w 91"/>
                <a:gd name="T45" fmla="*/ 0 h 91"/>
                <a:gd name="T46" fmla="*/ 45 w 91"/>
                <a:gd name="T47" fmla="*/ 0 h 91"/>
                <a:gd name="T48" fmla="*/ 45 w 91"/>
                <a:gd name="T49" fmla="*/ 5 h 91"/>
                <a:gd name="T50" fmla="*/ 45 w 91"/>
                <a:gd name="T51" fmla="*/ 5 h 91"/>
                <a:gd name="T52" fmla="*/ 17 w 91"/>
                <a:gd name="T53" fmla="*/ 17 h 91"/>
                <a:gd name="T54" fmla="*/ 5 w 91"/>
                <a:gd name="T55" fmla="*/ 43 h 91"/>
                <a:gd name="T56" fmla="*/ 16 w 91"/>
                <a:gd name="T57" fmla="*/ 49 h 91"/>
                <a:gd name="T58" fmla="*/ 28 w 91"/>
                <a:gd name="T59" fmla="*/ 58 h 91"/>
                <a:gd name="T60" fmla="*/ 38 w 91"/>
                <a:gd name="T61" fmla="*/ 72 h 91"/>
                <a:gd name="T62" fmla="*/ 45 w 91"/>
                <a:gd name="T63" fmla="*/ 87 h 91"/>
                <a:gd name="T64" fmla="*/ 45 w 91"/>
                <a:gd name="T65" fmla="*/ 87 h 91"/>
                <a:gd name="T66" fmla="*/ 45 w 91"/>
                <a:gd name="T67" fmla="*/ 87 h 91"/>
                <a:gd name="T68" fmla="*/ 45 w 91"/>
                <a:gd name="T69" fmla="*/ 91 h 91"/>
                <a:gd name="T70" fmla="*/ 45 w 91"/>
                <a:gd name="T71" fmla="*/ 91 h 91"/>
                <a:gd name="T72" fmla="*/ 44 w 91"/>
                <a:gd name="T7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91">
                  <a:moveTo>
                    <a:pt x="45" y="0"/>
                  </a:moveTo>
                  <a:cubicBezTo>
                    <a:pt x="58" y="0"/>
                    <a:pt x="69" y="5"/>
                    <a:pt x="77" y="14"/>
                  </a:cubicBezTo>
                  <a:cubicBezTo>
                    <a:pt x="86" y="22"/>
                    <a:pt x="91" y="33"/>
                    <a:pt x="91" y="46"/>
                  </a:cubicBezTo>
                  <a:cubicBezTo>
                    <a:pt x="91" y="58"/>
                    <a:pt x="86" y="70"/>
                    <a:pt x="77" y="78"/>
                  </a:cubicBezTo>
                  <a:cubicBezTo>
                    <a:pt x="69" y="86"/>
                    <a:pt x="58" y="91"/>
                    <a:pt x="45" y="91"/>
                  </a:cubicBezTo>
                  <a:cubicBezTo>
                    <a:pt x="45" y="87"/>
                    <a:pt x="45" y="87"/>
                    <a:pt x="45" y="87"/>
                  </a:cubicBezTo>
                  <a:cubicBezTo>
                    <a:pt x="56" y="86"/>
                    <a:pt x="67" y="82"/>
                    <a:pt x="74" y="75"/>
                  </a:cubicBezTo>
                  <a:cubicBezTo>
                    <a:pt x="81" y="67"/>
                    <a:pt x="86" y="57"/>
                    <a:pt x="86" y="46"/>
                  </a:cubicBezTo>
                  <a:cubicBezTo>
                    <a:pt x="86" y="35"/>
                    <a:pt x="81" y="24"/>
                    <a:pt x="74" y="17"/>
                  </a:cubicBezTo>
                  <a:cubicBezTo>
                    <a:pt x="67" y="10"/>
                    <a:pt x="56" y="5"/>
                    <a:pt x="45" y="5"/>
                  </a:cubicBezTo>
                  <a:lnTo>
                    <a:pt x="45" y="0"/>
                  </a:lnTo>
                  <a:close/>
                  <a:moveTo>
                    <a:pt x="44" y="91"/>
                  </a:moveTo>
                  <a:cubicBezTo>
                    <a:pt x="43" y="91"/>
                    <a:pt x="43" y="91"/>
                    <a:pt x="43" y="91"/>
                  </a:cubicBezTo>
                  <a:cubicBezTo>
                    <a:pt x="43" y="91"/>
                    <a:pt x="43" y="91"/>
                    <a:pt x="43" y="91"/>
                  </a:cubicBezTo>
                  <a:cubicBezTo>
                    <a:pt x="42" y="91"/>
                    <a:pt x="41" y="90"/>
                    <a:pt x="41" y="89"/>
                  </a:cubicBezTo>
                  <a:cubicBezTo>
                    <a:pt x="39" y="84"/>
                    <a:pt x="37" y="79"/>
                    <a:pt x="34" y="74"/>
                  </a:cubicBezTo>
                  <a:cubicBezTo>
                    <a:pt x="32" y="69"/>
                    <a:pt x="28" y="65"/>
                    <a:pt x="24" y="61"/>
                  </a:cubicBezTo>
                  <a:cubicBezTo>
                    <a:pt x="21" y="58"/>
                    <a:pt x="17" y="55"/>
                    <a:pt x="13" y="53"/>
                  </a:cubicBezTo>
                  <a:cubicBezTo>
                    <a:pt x="10" y="50"/>
                    <a:pt x="6" y="48"/>
                    <a:pt x="1" y="47"/>
                  </a:cubicBezTo>
                  <a:cubicBezTo>
                    <a:pt x="1" y="47"/>
                    <a:pt x="1" y="47"/>
                    <a:pt x="1" y="47"/>
                  </a:cubicBezTo>
                  <a:cubicBezTo>
                    <a:pt x="0" y="47"/>
                    <a:pt x="0" y="46"/>
                    <a:pt x="0" y="45"/>
                  </a:cubicBezTo>
                  <a:cubicBezTo>
                    <a:pt x="0" y="32"/>
                    <a:pt x="5" y="21"/>
                    <a:pt x="13" y="13"/>
                  </a:cubicBezTo>
                  <a:cubicBezTo>
                    <a:pt x="22" y="5"/>
                    <a:pt x="33" y="0"/>
                    <a:pt x="45" y="0"/>
                  </a:cubicBezTo>
                  <a:cubicBezTo>
                    <a:pt x="45" y="0"/>
                    <a:pt x="45" y="0"/>
                    <a:pt x="45" y="0"/>
                  </a:cubicBezTo>
                  <a:cubicBezTo>
                    <a:pt x="45" y="5"/>
                    <a:pt x="45" y="5"/>
                    <a:pt x="45" y="5"/>
                  </a:cubicBezTo>
                  <a:cubicBezTo>
                    <a:pt x="45" y="5"/>
                    <a:pt x="45" y="5"/>
                    <a:pt x="45" y="5"/>
                  </a:cubicBezTo>
                  <a:cubicBezTo>
                    <a:pt x="34" y="5"/>
                    <a:pt x="24" y="9"/>
                    <a:pt x="17" y="17"/>
                  </a:cubicBezTo>
                  <a:cubicBezTo>
                    <a:pt x="10" y="23"/>
                    <a:pt x="5" y="33"/>
                    <a:pt x="5" y="43"/>
                  </a:cubicBezTo>
                  <a:cubicBezTo>
                    <a:pt x="8" y="45"/>
                    <a:pt x="12" y="46"/>
                    <a:pt x="16" y="49"/>
                  </a:cubicBezTo>
                  <a:cubicBezTo>
                    <a:pt x="20" y="51"/>
                    <a:pt x="24" y="54"/>
                    <a:pt x="28" y="58"/>
                  </a:cubicBezTo>
                  <a:cubicBezTo>
                    <a:pt x="32" y="62"/>
                    <a:pt x="36" y="67"/>
                    <a:pt x="38" y="72"/>
                  </a:cubicBezTo>
                  <a:cubicBezTo>
                    <a:pt x="41" y="76"/>
                    <a:pt x="43" y="81"/>
                    <a:pt x="45" y="87"/>
                  </a:cubicBezTo>
                  <a:cubicBezTo>
                    <a:pt x="45" y="87"/>
                    <a:pt x="45" y="87"/>
                    <a:pt x="45" y="87"/>
                  </a:cubicBezTo>
                  <a:cubicBezTo>
                    <a:pt x="45" y="87"/>
                    <a:pt x="45" y="87"/>
                    <a:pt x="45" y="87"/>
                  </a:cubicBezTo>
                  <a:cubicBezTo>
                    <a:pt x="45" y="91"/>
                    <a:pt x="45" y="91"/>
                    <a:pt x="45" y="91"/>
                  </a:cubicBezTo>
                  <a:cubicBezTo>
                    <a:pt x="45" y="91"/>
                    <a:pt x="45" y="91"/>
                    <a:pt x="45" y="91"/>
                  </a:cubicBezTo>
                  <a:lnTo>
                    <a:pt x="44" y="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1" name="Freeform 86"/>
            <p:cNvSpPr>
              <a:spLocks noEditPoints="1"/>
            </p:cNvSpPr>
            <p:nvPr/>
          </p:nvSpPr>
          <p:spPr bwMode="auto">
            <a:xfrm>
              <a:off x="635126" y="935375"/>
              <a:ext cx="87297" cy="358791"/>
            </a:xfrm>
            <a:custGeom>
              <a:avLst/>
              <a:gdLst>
                <a:gd name="T0" fmla="*/ 23 w 47"/>
                <a:gd name="T1" fmla="*/ 106 h 195"/>
                <a:gd name="T2" fmla="*/ 27 w 47"/>
                <a:gd name="T3" fmla="*/ 107 h 195"/>
                <a:gd name="T4" fmla="*/ 29 w 47"/>
                <a:gd name="T5" fmla="*/ 109 h 195"/>
                <a:gd name="T6" fmla="*/ 29 w 47"/>
                <a:gd name="T7" fmla="*/ 109 h 195"/>
                <a:gd name="T8" fmla="*/ 29 w 47"/>
                <a:gd name="T9" fmla="*/ 190 h 195"/>
                <a:gd name="T10" fmla="*/ 42 w 47"/>
                <a:gd name="T11" fmla="*/ 190 h 195"/>
                <a:gd name="T12" fmla="*/ 42 w 47"/>
                <a:gd name="T13" fmla="*/ 5 h 195"/>
                <a:gd name="T14" fmla="*/ 27 w 47"/>
                <a:gd name="T15" fmla="*/ 5 h 195"/>
                <a:gd name="T16" fmla="*/ 27 w 47"/>
                <a:gd name="T17" fmla="*/ 5 h 195"/>
                <a:gd name="T18" fmla="*/ 23 w 47"/>
                <a:gd name="T19" fmla="*/ 6 h 195"/>
                <a:gd name="T20" fmla="*/ 23 w 47"/>
                <a:gd name="T21" fmla="*/ 1 h 195"/>
                <a:gd name="T22" fmla="*/ 26 w 47"/>
                <a:gd name="T23" fmla="*/ 0 h 195"/>
                <a:gd name="T24" fmla="*/ 27 w 47"/>
                <a:gd name="T25" fmla="*/ 0 h 195"/>
                <a:gd name="T26" fmla="*/ 45 w 47"/>
                <a:gd name="T27" fmla="*/ 0 h 195"/>
                <a:gd name="T28" fmla="*/ 47 w 47"/>
                <a:gd name="T29" fmla="*/ 3 h 195"/>
                <a:gd name="T30" fmla="*/ 47 w 47"/>
                <a:gd name="T31" fmla="*/ 193 h 195"/>
                <a:gd name="T32" fmla="*/ 45 w 47"/>
                <a:gd name="T33" fmla="*/ 195 h 195"/>
                <a:gd name="T34" fmla="*/ 27 w 47"/>
                <a:gd name="T35" fmla="*/ 195 h 195"/>
                <a:gd name="T36" fmla="*/ 24 w 47"/>
                <a:gd name="T37" fmla="*/ 193 h 195"/>
                <a:gd name="T38" fmla="*/ 24 w 47"/>
                <a:gd name="T39" fmla="*/ 111 h 195"/>
                <a:gd name="T40" fmla="*/ 23 w 47"/>
                <a:gd name="T41" fmla="*/ 111 h 195"/>
                <a:gd name="T42" fmla="*/ 23 w 47"/>
                <a:gd name="T43" fmla="*/ 106 h 195"/>
                <a:gd name="T44" fmla="*/ 4 w 47"/>
                <a:gd name="T45" fmla="*/ 56 h 195"/>
                <a:gd name="T46" fmla="*/ 11 w 47"/>
                <a:gd name="T47" fmla="*/ 92 h 195"/>
                <a:gd name="T48" fmla="*/ 23 w 47"/>
                <a:gd name="T49" fmla="*/ 106 h 195"/>
                <a:gd name="T50" fmla="*/ 23 w 47"/>
                <a:gd name="T51" fmla="*/ 111 h 195"/>
                <a:gd name="T52" fmla="*/ 6 w 47"/>
                <a:gd name="T53" fmla="*/ 94 h 195"/>
                <a:gd name="T54" fmla="*/ 0 w 47"/>
                <a:gd name="T55" fmla="*/ 56 h 195"/>
                <a:gd name="T56" fmla="*/ 23 w 47"/>
                <a:gd name="T57" fmla="*/ 1 h 195"/>
                <a:gd name="T58" fmla="*/ 23 w 47"/>
                <a:gd name="T59" fmla="*/ 6 h 195"/>
                <a:gd name="T60" fmla="*/ 4 w 47"/>
                <a:gd name="T61" fmla="*/ 5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 h="195">
                  <a:moveTo>
                    <a:pt x="23" y="106"/>
                  </a:moveTo>
                  <a:cubicBezTo>
                    <a:pt x="25" y="106"/>
                    <a:pt x="26" y="107"/>
                    <a:pt x="27" y="107"/>
                  </a:cubicBezTo>
                  <a:cubicBezTo>
                    <a:pt x="28" y="107"/>
                    <a:pt x="29" y="108"/>
                    <a:pt x="29" y="109"/>
                  </a:cubicBezTo>
                  <a:cubicBezTo>
                    <a:pt x="29" y="109"/>
                    <a:pt x="29" y="109"/>
                    <a:pt x="29" y="109"/>
                  </a:cubicBezTo>
                  <a:cubicBezTo>
                    <a:pt x="29" y="190"/>
                    <a:pt x="29" y="190"/>
                    <a:pt x="29" y="190"/>
                  </a:cubicBezTo>
                  <a:cubicBezTo>
                    <a:pt x="42" y="190"/>
                    <a:pt x="42" y="190"/>
                    <a:pt x="42" y="190"/>
                  </a:cubicBezTo>
                  <a:cubicBezTo>
                    <a:pt x="42" y="5"/>
                    <a:pt x="42" y="5"/>
                    <a:pt x="42" y="5"/>
                  </a:cubicBezTo>
                  <a:cubicBezTo>
                    <a:pt x="27" y="5"/>
                    <a:pt x="27" y="5"/>
                    <a:pt x="27" y="5"/>
                  </a:cubicBezTo>
                  <a:cubicBezTo>
                    <a:pt x="27" y="5"/>
                    <a:pt x="27" y="5"/>
                    <a:pt x="27" y="5"/>
                  </a:cubicBezTo>
                  <a:cubicBezTo>
                    <a:pt x="26" y="5"/>
                    <a:pt x="25" y="5"/>
                    <a:pt x="23" y="6"/>
                  </a:cubicBezTo>
                  <a:cubicBezTo>
                    <a:pt x="23" y="1"/>
                    <a:pt x="23" y="1"/>
                    <a:pt x="23" y="1"/>
                  </a:cubicBezTo>
                  <a:cubicBezTo>
                    <a:pt x="25" y="0"/>
                    <a:pt x="26" y="0"/>
                    <a:pt x="26" y="0"/>
                  </a:cubicBezTo>
                  <a:cubicBezTo>
                    <a:pt x="26" y="0"/>
                    <a:pt x="27" y="0"/>
                    <a:pt x="27" y="0"/>
                  </a:cubicBezTo>
                  <a:cubicBezTo>
                    <a:pt x="45" y="0"/>
                    <a:pt x="45" y="0"/>
                    <a:pt x="45" y="0"/>
                  </a:cubicBezTo>
                  <a:cubicBezTo>
                    <a:pt x="46" y="0"/>
                    <a:pt x="47" y="1"/>
                    <a:pt x="47" y="3"/>
                  </a:cubicBezTo>
                  <a:cubicBezTo>
                    <a:pt x="47" y="193"/>
                    <a:pt x="47" y="193"/>
                    <a:pt x="47" y="193"/>
                  </a:cubicBezTo>
                  <a:cubicBezTo>
                    <a:pt x="47" y="194"/>
                    <a:pt x="46" y="195"/>
                    <a:pt x="45" y="195"/>
                  </a:cubicBezTo>
                  <a:cubicBezTo>
                    <a:pt x="27" y="195"/>
                    <a:pt x="27" y="195"/>
                    <a:pt x="27" y="195"/>
                  </a:cubicBezTo>
                  <a:cubicBezTo>
                    <a:pt x="25" y="195"/>
                    <a:pt x="24" y="194"/>
                    <a:pt x="24" y="193"/>
                  </a:cubicBezTo>
                  <a:cubicBezTo>
                    <a:pt x="24" y="111"/>
                    <a:pt x="24" y="111"/>
                    <a:pt x="24" y="111"/>
                  </a:cubicBezTo>
                  <a:cubicBezTo>
                    <a:pt x="24" y="111"/>
                    <a:pt x="24" y="111"/>
                    <a:pt x="23" y="111"/>
                  </a:cubicBezTo>
                  <a:lnTo>
                    <a:pt x="23" y="106"/>
                  </a:lnTo>
                  <a:close/>
                  <a:moveTo>
                    <a:pt x="4" y="56"/>
                  </a:moveTo>
                  <a:cubicBezTo>
                    <a:pt x="4" y="73"/>
                    <a:pt x="7" y="84"/>
                    <a:pt x="11" y="92"/>
                  </a:cubicBezTo>
                  <a:cubicBezTo>
                    <a:pt x="15" y="101"/>
                    <a:pt x="20" y="104"/>
                    <a:pt x="23" y="106"/>
                  </a:cubicBezTo>
                  <a:cubicBezTo>
                    <a:pt x="23" y="111"/>
                    <a:pt x="23" y="111"/>
                    <a:pt x="23" y="111"/>
                  </a:cubicBezTo>
                  <a:cubicBezTo>
                    <a:pt x="19" y="109"/>
                    <a:pt x="11" y="105"/>
                    <a:pt x="6" y="94"/>
                  </a:cubicBezTo>
                  <a:cubicBezTo>
                    <a:pt x="2" y="86"/>
                    <a:pt x="0" y="74"/>
                    <a:pt x="0" y="56"/>
                  </a:cubicBezTo>
                  <a:cubicBezTo>
                    <a:pt x="0" y="12"/>
                    <a:pt x="16" y="3"/>
                    <a:pt x="23" y="1"/>
                  </a:cubicBezTo>
                  <a:cubicBezTo>
                    <a:pt x="23" y="6"/>
                    <a:pt x="23" y="6"/>
                    <a:pt x="23" y="6"/>
                  </a:cubicBezTo>
                  <a:cubicBezTo>
                    <a:pt x="17" y="8"/>
                    <a:pt x="4" y="17"/>
                    <a:pt x="4" y="5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2" name="Freeform 94"/>
            <p:cNvSpPr>
              <a:spLocks noEditPoints="1"/>
            </p:cNvSpPr>
            <p:nvPr/>
          </p:nvSpPr>
          <p:spPr bwMode="auto">
            <a:xfrm>
              <a:off x="1384286" y="1835527"/>
              <a:ext cx="271412" cy="196859"/>
            </a:xfrm>
            <a:custGeom>
              <a:avLst/>
              <a:gdLst>
                <a:gd name="T0" fmla="*/ 73 w 147"/>
                <a:gd name="T1" fmla="*/ 102 h 107"/>
                <a:gd name="T2" fmla="*/ 142 w 147"/>
                <a:gd name="T3" fmla="*/ 102 h 107"/>
                <a:gd name="T4" fmla="*/ 142 w 147"/>
                <a:gd name="T5" fmla="*/ 5 h 107"/>
                <a:gd name="T6" fmla="*/ 73 w 147"/>
                <a:gd name="T7" fmla="*/ 5 h 107"/>
                <a:gd name="T8" fmla="*/ 73 w 147"/>
                <a:gd name="T9" fmla="*/ 0 h 107"/>
                <a:gd name="T10" fmla="*/ 144 w 147"/>
                <a:gd name="T11" fmla="*/ 0 h 107"/>
                <a:gd name="T12" fmla="*/ 147 w 147"/>
                <a:gd name="T13" fmla="*/ 3 h 107"/>
                <a:gd name="T14" fmla="*/ 147 w 147"/>
                <a:gd name="T15" fmla="*/ 104 h 107"/>
                <a:gd name="T16" fmla="*/ 144 w 147"/>
                <a:gd name="T17" fmla="*/ 107 h 107"/>
                <a:gd name="T18" fmla="*/ 73 w 147"/>
                <a:gd name="T19" fmla="*/ 107 h 107"/>
                <a:gd name="T20" fmla="*/ 73 w 147"/>
                <a:gd name="T21" fmla="*/ 102 h 107"/>
                <a:gd name="T22" fmla="*/ 73 w 147"/>
                <a:gd name="T23" fmla="*/ 96 h 107"/>
                <a:gd name="T24" fmla="*/ 103 w 147"/>
                <a:gd name="T25" fmla="*/ 83 h 107"/>
                <a:gd name="T26" fmla="*/ 115 w 147"/>
                <a:gd name="T27" fmla="*/ 53 h 107"/>
                <a:gd name="T28" fmla="*/ 103 w 147"/>
                <a:gd name="T29" fmla="*/ 24 h 107"/>
                <a:gd name="T30" fmla="*/ 73 w 147"/>
                <a:gd name="T31" fmla="*/ 11 h 107"/>
                <a:gd name="T32" fmla="*/ 73 w 147"/>
                <a:gd name="T33" fmla="*/ 16 h 107"/>
                <a:gd name="T34" fmla="*/ 100 w 147"/>
                <a:gd name="T35" fmla="*/ 27 h 107"/>
                <a:gd name="T36" fmla="*/ 111 w 147"/>
                <a:gd name="T37" fmla="*/ 53 h 107"/>
                <a:gd name="T38" fmla="*/ 100 w 147"/>
                <a:gd name="T39" fmla="*/ 80 h 107"/>
                <a:gd name="T40" fmla="*/ 73 w 147"/>
                <a:gd name="T41" fmla="*/ 91 h 107"/>
                <a:gd name="T42" fmla="*/ 73 w 147"/>
                <a:gd name="T43" fmla="*/ 96 h 107"/>
                <a:gd name="T44" fmla="*/ 4 w 147"/>
                <a:gd name="T45" fmla="*/ 102 h 107"/>
                <a:gd name="T46" fmla="*/ 73 w 147"/>
                <a:gd name="T47" fmla="*/ 102 h 107"/>
                <a:gd name="T48" fmla="*/ 73 w 147"/>
                <a:gd name="T49" fmla="*/ 107 h 107"/>
                <a:gd name="T50" fmla="*/ 2 w 147"/>
                <a:gd name="T51" fmla="*/ 107 h 107"/>
                <a:gd name="T52" fmla="*/ 0 w 147"/>
                <a:gd name="T53" fmla="*/ 104 h 107"/>
                <a:gd name="T54" fmla="*/ 0 w 147"/>
                <a:gd name="T55" fmla="*/ 3 h 107"/>
                <a:gd name="T56" fmla="*/ 2 w 147"/>
                <a:gd name="T57" fmla="*/ 0 h 107"/>
                <a:gd name="T58" fmla="*/ 73 w 147"/>
                <a:gd name="T59" fmla="*/ 0 h 107"/>
                <a:gd name="T60" fmla="*/ 73 w 147"/>
                <a:gd name="T61" fmla="*/ 5 h 107"/>
                <a:gd name="T62" fmla="*/ 4 w 147"/>
                <a:gd name="T63" fmla="*/ 5 h 107"/>
                <a:gd name="T64" fmla="*/ 4 w 147"/>
                <a:gd name="T65" fmla="*/ 102 h 107"/>
                <a:gd name="T66" fmla="*/ 73 w 147"/>
                <a:gd name="T67" fmla="*/ 11 h 107"/>
                <a:gd name="T68" fmla="*/ 73 w 147"/>
                <a:gd name="T69" fmla="*/ 11 h 107"/>
                <a:gd name="T70" fmla="*/ 43 w 147"/>
                <a:gd name="T71" fmla="*/ 24 h 107"/>
                <a:gd name="T72" fmla="*/ 31 w 147"/>
                <a:gd name="T73" fmla="*/ 53 h 107"/>
                <a:gd name="T74" fmla="*/ 43 w 147"/>
                <a:gd name="T75" fmla="*/ 83 h 107"/>
                <a:gd name="T76" fmla="*/ 73 w 147"/>
                <a:gd name="T77" fmla="*/ 96 h 107"/>
                <a:gd name="T78" fmla="*/ 73 w 147"/>
                <a:gd name="T79" fmla="*/ 96 h 107"/>
                <a:gd name="T80" fmla="*/ 73 w 147"/>
                <a:gd name="T81" fmla="*/ 91 h 107"/>
                <a:gd name="T82" fmla="*/ 73 w 147"/>
                <a:gd name="T83" fmla="*/ 91 h 107"/>
                <a:gd name="T84" fmla="*/ 47 w 147"/>
                <a:gd name="T85" fmla="*/ 80 h 107"/>
                <a:gd name="T86" fmla="*/ 36 w 147"/>
                <a:gd name="T87" fmla="*/ 53 h 107"/>
                <a:gd name="T88" fmla="*/ 47 w 147"/>
                <a:gd name="T89" fmla="*/ 27 h 107"/>
                <a:gd name="T90" fmla="*/ 73 w 147"/>
                <a:gd name="T91" fmla="*/ 16 h 107"/>
                <a:gd name="T92" fmla="*/ 73 w 147"/>
                <a:gd name="T93" fmla="*/ 16 h 107"/>
                <a:gd name="T94" fmla="*/ 73 w 147"/>
                <a:gd name="T95" fmla="*/ 1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7" h="107">
                  <a:moveTo>
                    <a:pt x="73" y="102"/>
                  </a:moveTo>
                  <a:cubicBezTo>
                    <a:pt x="142" y="102"/>
                    <a:pt x="142" y="102"/>
                    <a:pt x="142" y="102"/>
                  </a:cubicBezTo>
                  <a:cubicBezTo>
                    <a:pt x="142" y="5"/>
                    <a:pt x="142" y="5"/>
                    <a:pt x="142" y="5"/>
                  </a:cubicBezTo>
                  <a:cubicBezTo>
                    <a:pt x="73" y="5"/>
                    <a:pt x="73" y="5"/>
                    <a:pt x="73" y="5"/>
                  </a:cubicBezTo>
                  <a:cubicBezTo>
                    <a:pt x="73" y="0"/>
                    <a:pt x="73" y="0"/>
                    <a:pt x="73" y="0"/>
                  </a:cubicBezTo>
                  <a:cubicBezTo>
                    <a:pt x="144" y="0"/>
                    <a:pt x="144" y="0"/>
                    <a:pt x="144" y="0"/>
                  </a:cubicBezTo>
                  <a:cubicBezTo>
                    <a:pt x="146" y="0"/>
                    <a:pt x="147" y="1"/>
                    <a:pt x="147" y="3"/>
                  </a:cubicBezTo>
                  <a:cubicBezTo>
                    <a:pt x="147" y="104"/>
                    <a:pt x="147" y="104"/>
                    <a:pt x="147" y="104"/>
                  </a:cubicBezTo>
                  <a:cubicBezTo>
                    <a:pt x="147" y="106"/>
                    <a:pt x="146" y="107"/>
                    <a:pt x="144" y="107"/>
                  </a:cubicBezTo>
                  <a:cubicBezTo>
                    <a:pt x="73" y="107"/>
                    <a:pt x="73" y="107"/>
                    <a:pt x="73" y="107"/>
                  </a:cubicBezTo>
                  <a:cubicBezTo>
                    <a:pt x="73" y="102"/>
                    <a:pt x="73" y="102"/>
                    <a:pt x="73" y="102"/>
                  </a:cubicBezTo>
                  <a:close/>
                  <a:moveTo>
                    <a:pt x="73" y="96"/>
                  </a:moveTo>
                  <a:cubicBezTo>
                    <a:pt x="85" y="96"/>
                    <a:pt x="95" y="91"/>
                    <a:pt x="103" y="83"/>
                  </a:cubicBezTo>
                  <a:cubicBezTo>
                    <a:pt x="111" y="76"/>
                    <a:pt x="115" y="65"/>
                    <a:pt x="115" y="53"/>
                  </a:cubicBezTo>
                  <a:cubicBezTo>
                    <a:pt x="115" y="42"/>
                    <a:pt x="111" y="31"/>
                    <a:pt x="103" y="24"/>
                  </a:cubicBezTo>
                  <a:cubicBezTo>
                    <a:pt x="95" y="16"/>
                    <a:pt x="85" y="11"/>
                    <a:pt x="73" y="11"/>
                  </a:cubicBezTo>
                  <a:cubicBezTo>
                    <a:pt x="73" y="16"/>
                    <a:pt x="73" y="16"/>
                    <a:pt x="73" y="16"/>
                  </a:cubicBezTo>
                  <a:cubicBezTo>
                    <a:pt x="83" y="16"/>
                    <a:pt x="93" y="20"/>
                    <a:pt x="100" y="27"/>
                  </a:cubicBezTo>
                  <a:cubicBezTo>
                    <a:pt x="106" y="34"/>
                    <a:pt x="111" y="43"/>
                    <a:pt x="111" y="53"/>
                  </a:cubicBezTo>
                  <a:cubicBezTo>
                    <a:pt x="111" y="64"/>
                    <a:pt x="106" y="73"/>
                    <a:pt x="100" y="80"/>
                  </a:cubicBezTo>
                  <a:cubicBezTo>
                    <a:pt x="93" y="87"/>
                    <a:pt x="83" y="91"/>
                    <a:pt x="73" y="91"/>
                  </a:cubicBezTo>
                  <a:lnTo>
                    <a:pt x="73" y="96"/>
                  </a:lnTo>
                  <a:close/>
                  <a:moveTo>
                    <a:pt x="4" y="102"/>
                  </a:moveTo>
                  <a:cubicBezTo>
                    <a:pt x="73" y="102"/>
                    <a:pt x="73" y="102"/>
                    <a:pt x="73" y="102"/>
                  </a:cubicBezTo>
                  <a:cubicBezTo>
                    <a:pt x="73" y="107"/>
                    <a:pt x="73" y="107"/>
                    <a:pt x="73" y="107"/>
                  </a:cubicBezTo>
                  <a:cubicBezTo>
                    <a:pt x="2" y="107"/>
                    <a:pt x="2" y="107"/>
                    <a:pt x="2" y="107"/>
                  </a:cubicBezTo>
                  <a:cubicBezTo>
                    <a:pt x="1" y="107"/>
                    <a:pt x="0" y="106"/>
                    <a:pt x="0" y="104"/>
                  </a:cubicBezTo>
                  <a:cubicBezTo>
                    <a:pt x="0" y="3"/>
                    <a:pt x="0" y="3"/>
                    <a:pt x="0" y="3"/>
                  </a:cubicBezTo>
                  <a:cubicBezTo>
                    <a:pt x="0" y="1"/>
                    <a:pt x="1" y="0"/>
                    <a:pt x="2" y="0"/>
                  </a:cubicBezTo>
                  <a:cubicBezTo>
                    <a:pt x="73" y="0"/>
                    <a:pt x="73" y="0"/>
                    <a:pt x="73" y="0"/>
                  </a:cubicBezTo>
                  <a:cubicBezTo>
                    <a:pt x="73" y="5"/>
                    <a:pt x="73" y="5"/>
                    <a:pt x="73" y="5"/>
                  </a:cubicBezTo>
                  <a:cubicBezTo>
                    <a:pt x="4" y="5"/>
                    <a:pt x="4" y="5"/>
                    <a:pt x="4" y="5"/>
                  </a:cubicBezTo>
                  <a:cubicBezTo>
                    <a:pt x="4" y="102"/>
                    <a:pt x="4" y="102"/>
                    <a:pt x="4" y="102"/>
                  </a:cubicBezTo>
                  <a:close/>
                  <a:moveTo>
                    <a:pt x="73" y="11"/>
                  </a:moveTo>
                  <a:cubicBezTo>
                    <a:pt x="73" y="11"/>
                    <a:pt x="73" y="11"/>
                    <a:pt x="73" y="11"/>
                  </a:cubicBezTo>
                  <a:cubicBezTo>
                    <a:pt x="62" y="11"/>
                    <a:pt x="51" y="16"/>
                    <a:pt x="43" y="24"/>
                  </a:cubicBezTo>
                  <a:cubicBezTo>
                    <a:pt x="36" y="31"/>
                    <a:pt x="31" y="42"/>
                    <a:pt x="31" y="53"/>
                  </a:cubicBezTo>
                  <a:cubicBezTo>
                    <a:pt x="31" y="65"/>
                    <a:pt x="36" y="76"/>
                    <a:pt x="43" y="83"/>
                  </a:cubicBezTo>
                  <a:cubicBezTo>
                    <a:pt x="51" y="91"/>
                    <a:pt x="62" y="96"/>
                    <a:pt x="73" y="96"/>
                  </a:cubicBezTo>
                  <a:cubicBezTo>
                    <a:pt x="73" y="96"/>
                    <a:pt x="73" y="96"/>
                    <a:pt x="73" y="96"/>
                  </a:cubicBezTo>
                  <a:cubicBezTo>
                    <a:pt x="73" y="91"/>
                    <a:pt x="73" y="91"/>
                    <a:pt x="73" y="91"/>
                  </a:cubicBezTo>
                  <a:cubicBezTo>
                    <a:pt x="73" y="91"/>
                    <a:pt x="73" y="91"/>
                    <a:pt x="73" y="91"/>
                  </a:cubicBezTo>
                  <a:cubicBezTo>
                    <a:pt x="63" y="91"/>
                    <a:pt x="54" y="87"/>
                    <a:pt x="47" y="80"/>
                  </a:cubicBezTo>
                  <a:cubicBezTo>
                    <a:pt x="40" y="73"/>
                    <a:pt x="36" y="64"/>
                    <a:pt x="36" y="53"/>
                  </a:cubicBezTo>
                  <a:cubicBezTo>
                    <a:pt x="36" y="43"/>
                    <a:pt x="40" y="34"/>
                    <a:pt x="47" y="27"/>
                  </a:cubicBezTo>
                  <a:cubicBezTo>
                    <a:pt x="54" y="20"/>
                    <a:pt x="63" y="16"/>
                    <a:pt x="73" y="16"/>
                  </a:cubicBezTo>
                  <a:cubicBezTo>
                    <a:pt x="73" y="16"/>
                    <a:pt x="73" y="16"/>
                    <a:pt x="73" y="16"/>
                  </a:cubicBezTo>
                  <a:lnTo>
                    <a:pt x="73"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3" name="Freeform 96"/>
            <p:cNvSpPr>
              <a:spLocks noEditPoints="1"/>
            </p:cNvSpPr>
            <p:nvPr/>
          </p:nvSpPr>
          <p:spPr bwMode="auto">
            <a:xfrm>
              <a:off x="2647700" y="73324"/>
              <a:ext cx="290459" cy="180983"/>
            </a:xfrm>
            <a:custGeom>
              <a:avLst/>
              <a:gdLst>
                <a:gd name="T0" fmla="*/ 152 w 157"/>
                <a:gd name="T1" fmla="*/ 79 h 98"/>
                <a:gd name="T2" fmla="*/ 148 w 157"/>
                <a:gd name="T3" fmla="*/ 69 h 98"/>
                <a:gd name="T4" fmla="*/ 139 w 157"/>
                <a:gd name="T5" fmla="*/ 65 h 98"/>
                <a:gd name="T6" fmla="*/ 136 w 157"/>
                <a:gd name="T7" fmla="*/ 63 h 98"/>
                <a:gd name="T8" fmla="*/ 136 w 157"/>
                <a:gd name="T9" fmla="*/ 62 h 98"/>
                <a:gd name="T10" fmla="*/ 138 w 157"/>
                <a:gd name="T11" fmla="*/ 56 h 98"/>
                <a:gd name="T12" fmla="*/ 138 w 157"/>
                <a:gd name="T13" fmla="*/ 49 h 98"/>
                <a:gd name="T14" fmla="*/ 125 w 157"/>
                <a:gd name="T15" fmla="*/ 18 h 98"/>
                <a:gd name="T16" fmla="*/ 94 w 157"/>
                <a:gd name="T17" fmla="*/ 5 h 98"/>
                <a:gd name="T18" fmla="*/ 79 w 157"/>
                <a:gd name="T19" fmla="*/ 7 h 98"/>
                <a:gd name="T20" fmla="*/ 79 w 157"/>
                <a:gd name="T21" fmla="*/ 2 h 98"/>
                <a:gd name="T22" fmla="*/ 94 w 157"/>
                <a:gd name="T23" fmla="*/ 0 h 98"/>
                <a:gd name="T24" fmla="*/ 129 w 157"/>
                <a:gd name="T25" fmla="*/ 14 h 98"/>
                <a:gd name="T26" fmla="*/ 143 w 157"/>
                <a:gd name="T27" fmla="*/ 49 h 98"/>
                <a:gd name="T28" fmla="*/ 142 w 157"/>
                <a:gd name="T29" fmla="*/ 56 h 98"/>
                <a:gd name="T30" fmla="*/ 142 w 157"/>
                <a:gd name="T31" fmla="*/ 61 h 98"/>
                <a:gd name="T32" fmla="*/ 152 w 157"/>
                <a:gd name="T33" fmla="*/ 66 h 98"/>
                <a:gd name="T34" fmla="*/ 157 w 157"/>
                <a:gd name="T35" fmla="*/ 79 h 98"/>
                <a:gd name="T36" fmla="*/ 152 w 157"/>
                <a:gd name="T37" fmla="*/ 92 h 98"/>
                <a:gd name="T38" fmla="*/ 152 w 157"/>
                <a:gd name="T39" fmla="*/ 93 h 98"/>
                <a:gd name="T40" fmla="*/ 138 w 157"/>
                <a:gd name="T41" fmla="*/ 98 h 98"/>
                <a:gd name="T42" fmla="*/ 138 w 157"/>
                <a:gd name="T43" fmla="*/ 98 h 98"/>
                <a:gd name="T44" fmla="*/ 94 w 157"/>
                <a:gd name="T45" fmla="*/ 98 h 98"/>
                <a:gd name="T46" fmla="*/ 92 w 157"/>
                <a:gd name="T47" fmla="*/ 98 h 98"/>
                <a:gd name="T48" fmla="*/ 79 w 157"/>
                <a:gd name="T49" fmla="*/ 98 h 98"/>
                <a:gd name="T50" fmla="*/ 79 w 157"/>
                <a:gd name="T51" fmla="*/ 93 h 98"/>
                <a:gd name="T52" fmla="*/ 92 w 157"/>
                <a:gd name="T53" fmla="*/ 93 h 98"/>
                <a:gd name="T54" fmla="*/ 94 w 157"/>
                <a:gd name="T55" fmla="*/ 93 h 98"/>
                <a:gd name="T56" fmla="*/ 138 w 157"/>
                <a:gd name="T57" fmla="*/ 93 h 98"/>
                <a:gd name="T58" fmla="*/ 138 w 157"/>
                <a:gd name="T59" fmla="*/ 93 h 98"/>
                <a:gd name="T60" fmla="*/ 148 w 157"/>
                <a:gd name="T61" fmla="*/ 89 h 98"/>
                <a:gd name="T62" fmla="*/ 148 w 157"/>
                <a:gd name="T63" fmla="*/ 89 h 98"/>
                <a:gd name="T64" fmla="*/ 152 w 157"/>
                <a:gd name="T65" fmla="*/ 79 h 98"/>
                <a:gd name="T66" fmla="*/ 79 w 157"/>
                <a:gd name="T67" fmla="*/ 7 h 98"/>
                <a:gd name="T68" fmla="*/ 63 w 157"/>
                <a:gd name="T69" fmla="*/ 17 h 98"/>
                <a:gd name="T70" fmla="*/ 50 w 157"/>
                <a:gd name="T71" fmla="*/ 48 h 98"/>
                <a:gd name="T72" fmla="*/ 47 w 157"/>
                <a:gd name="T73" fmla="*/ 50 h 98"/>
                <a:gd name="T74" fmla="*/ 46 w 157"/>
                <a:gd name="T75" fmla="*/ 50 h 98"/>
                <a:gd name="T76" fmla="*/ 38 w 157"/>
                <a:gd name="T77" fmla="*/ 46 h 98"/>
                <a:gd name="T78" fmla="*/ 30 w 157"/>
                <a:gd name="T79" fmla="*/ 44 h 98"/>
                <a:gd name="T80" fmla="*/ 12 w 157"/>
                <a:gd name="T81" fmla="*/ 51 h 98"/>
                <a:gd name="T82" fmla="*/ 12 w 157"/>
                <a:gd name="T83" fmla="*/ 51 h 98"/>
                <a:gd name="T84" fmla="*/ 5 w 157"/>
                <a:gd name="T85" fmla="*/ 69 h 98"/>
                <a:gd name="T86" fmla="*/ 12 w 157"/>
                <a:gd name="T87" fmla="*/ 86 h 98"/>
                <a:gd name="T88" fmla="*/ 12 w 157"/>
                <a:gd name="T89" fmla="*/ 86 h 98"/>
                <a:gd name="T90" fmla="*/ 12 w 157"/>
                <a:gd name="T91" fmla="*/ 86 h 98"/>
                <a:gd name="T92" fmla="*/ 30 w 157"/>
                <a:gd name="T93" fmla="*/ 93 h 98"/>
                <a:gd name="T94" fmla="*/ 79 w 157"/>
                <a:gd name="T95" fmla="*/ 93 h 98"/>
                <a:gd name="T96" fmla="*/ 79 w 157"/>
                <a:gd name="T97" fmla="*/ 98 h 98"/>
                <a:gd name="T98" fmla="*/ 30 w 157"/>
                <a:gd name="T99" fmla="*/ 98 h 98"/>
                <a:gd name="T100" fmla="*/ 9 w 157"/>
                <a:gd name="T101" fmla="*/ 90 h 98"/>
                <a:gd name="T102" fmla="*/ 9 w 157"/>
                <a:gd name="T103" fmla="*/ 90 h 98"/>
                <a:gd name="T104" fmla="*/ 0 w 157"/>
                <a:gd name="T105" fmla="*/ 69 h 98"/>
                <a:gd name="T106" fmla="*/ 9 w 157"/>
                <a:gd name="T107" fmla="*/ 48 h 98"/>
                <a:gd name="T108" fmla="*/ 9 w 157"/>
                <a:gd name="T109" fmla="*/ 48 h 98"/>
                <a:gd name="T110" fmla="*/ 30 w 157"/>
                <a:gd name="T111" fmla="*/ 39 h 98"/>
                <a:gd name="T112" fmla="*/ 40 w 157"/>
                <a:gd name="T113" fmla="*/ 41 h 98"/>
                <a:gd name="T114" fmla="*/ 45 w 157"/>
                <a:gd name="T115" fmla="*/ 44 h 98"/>
                <a:gd name="T116" fmla="*/ 59 w 157"/>
                <a:gd name="T117" fmla="*/ 14 h 98"/>
                <a:gd name="T118" fmla="*/ 79 w 157"/>
                <a:gd name="T119" fmla="*/ 2 h 98"/>
                <a:gd name="T120" fmla="*/ 79 w 157"/>
                <a:gd name="T121" fmla="*/ 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7" h="98">
                  <a:moveTo>
                    <a:pt x="152" y="79"/>
                  </a:moveTo>
                  <a:cubicBezTo>
                    <a:pt x="152" y="75"/>
                    <a:pt x="151" y="72"/>
                    <a:pt x="148" y="69"/>
                  </a:cubicBezTo>
                  <a:cubicBezTo>
                    <a:pt x="146" y="67"/>
                    <a:pt x="142" y="65"/>
                    <a:pt x="139" y="65"/>
                  </a:cubicBezTo>
                  <a:cubicBezTo>
                    <a:pt x="137" y="65"/>
                    <a:pt x="136" y="64"/>
                    <a:pt x="136" y="63"/>
                  </a:cubicBezTo>
                  <a:cubicBezTo>
                    <a:pt x="136" y="62"/>
                    <a:pt x="136" y="62"/>
                    <a:pt x="136" y="62"/>
                  </a:cubicBezTo>
                  <a:cubicBezTo>
                    <a:pt x="137" y="60"/>
                    <a:pt x="137" y="58"/>
                    <a:pt x="138" y="56"/>
                  </a:cubicBezTo>
                  <a:cubicBezTo>
                    <a:pt x="138" y="53"/>
                    <a:pt x="138" y="51"/>
                    <a:pt x="138" y="49"/>
                  </a:cubicBezTo>
                  <a:cubicBezTo>
                    <a:pt x="138" y="37"/>
                    <a:pt x="133" y="26"/>
                    <a:pt x="125" y="18"/>
                  </a:cubicBezTo>
                  <a:cubicBezTo>
                    <a:pt x="117" y="10"/>
                    <a:pt x="106" y="5"/>
                    <a:pt x="94" y="5"/>
                  </a:cubicBezTo>
                  <a:cubicBezTo>
                    <a:pt x="89" y="5"/>
                    <a:pt x="83" y="6"/>
                    <a:pt x="79" y="7"/>
                  </a:cubicBezTo>
                  <a:cubicBezTo>
                    <a:pt x="79" y="2"/>
                    <a:pt x="79" y="2"/>
                    <a:pt x="79" y="2"/>
                  </a:cubicBezTo>
                  <a:cubicBezTo>
                    <a:pt x="84" y="1"/>
                    <a:pt x="89" y="0"/>
                    <a:pt x="94" y="0"/>
                  </a:cubicBezTo>
                  <a:cubicBezTo>
                    <a:pt x="107" y="0"/>
                    <a:pt x="120" y="5"/>
                    <a:pt x="129" y="14"/>
                  </a:cubicBezTo>
                  <a:cubicBezTo>
                    <a:pt x="138" y="23"/>
                    <a:pt x="143" y="35"/>
                    <a:pt x="143" y="49"/>
                  </a:cubicBezTo>
                  <a:cubicBezTo>
                    <a:pt x="143" y="51"/>
                    <a:pt x="143" y="54"/>
                    <a:pt x="142" y="56"/>
                  </a:cubicBezTo>
                  <a:cubicBezTo>
                    <a:pt x="142" y="58"/>
                    <a:pt x="142" y="59"/>
                    <a:pt x="142" y="61"/>
                  </a:cubicBezTo>
                  <a:cubicBezTo>
                    <a:pt x="146" y="61"/>
                    <a:pt x="149" y="63"/>
                    <a:pt x="152" y="66"/>
                  </a:cubicBezTo>
                  <a:cubicBezTo>
                    <a:pt x="155" y="69"/>
                    <a:pt x="157" y="74"/>
                    <a:pt x="157" y="79"/>
                  </a:cubicBezTo>
                  <a:cubicBezTo>
                    <a:pt x="157" y="84"/>
                    <a:pt x="155" y="89"/>
                    <a:pt x="152" y="92"/>
                  </a:cubicBezTo>
                  <a:cubicBezTo>
                    <a:pt x="152" y="93"/>
                    <a:pt x="152" y="93"/>
                    <a:pt x="152" y="93"/>
                  </a:cubicBezTo>
                  <a:cubicBezTo>
                    <a:pt x="148" y="96"/>
                    <a:pt x="143" y="98"/>
                    <a:pt x="138" y="98"/>
                  </a:cubicBezTo>
                  <a:cubicBezTo>
                    <a:pt x="138" y="98"/>
                    <a:pt x="138" y="98"/>
                    <a:pt x="138" y="98"/>
                  </a:cubicBezTo>
                  <a:cubicBezTo>
                    <a:pt x="94" y="98"/>
                    <a:pt x="94" y="98"/>
                    <a:pt x="94" y="98"/>
                  </a:cubicBezTo>
                  <a:cubicBezTo>
                    <a:pt x="92" y="98"/>
                    <a:pt x="92" y="98"/>
                    <a:pt x="92" y="98"/>
                  </a:cubicBezTo>
                  <a:cubicBezTo>
                    <a:pt x="79" y="98"/>
                    <a:pt x="79" y="98"/>
                    <a:pt x="79" y="98"/>
                  </a:cubicBezTo>
                  <a:cubicBezTo>
                    <a:pt x="79" y="93"/>
                    <a:pt x="79" y="93"/>
                    <a:pt x="79" y="93"/>
                  </a:cubicBezTo>
                  <a:cubicBezTo>
                    <a:pt x="92" y="93"/>
                    <a:pt x="92" y="93"/>
                    <a:pt x="92" y="93"/>
                  </a:cubicBezTo>
                  <a:cubicBezTo>
                    <a:pt x="94" y="93"/>
                    <a:pt x="94" y="93"/>
                    <a:pt x="94" y="93"/>
                  </a:cubicBezTo>
                  <a:cubicBezTo>
                    <a:pt x="138" y="93"/>
                    <a:pt x="138" y="93"/>
                    <a:pt x="138" y="93"/>
                  </a:cubicBezTo>
                  <a:cubicBezTo>
                    <a:pt x="138" y="93"/>
                    <a:pt x="138" y="93"/>
                    <a:pt x="138" y="93"/>
                  </a:cubicBezTo>
                  <a:cubicBezTo>
                    <a:pt x="142" y="93"/>
                    <a:pt x="146" y="92"/>
                    <a:pt x="148" y="89"/>
                  </a:cubicBezTo>
                  <a:cubicBezTo>
                    <a:pt x="148" y="89"/>
                    <a:pt x="148" y="89"/>
                    <a:pt x="148" y="89"/>
                  </a:cubicBezTo>
                  <a:cubicBezTo>
                    <a:pt x="151" y="87"/>
                    <a:pt x="152" y="83"/>
                    <a:pt x="152" y="79"/>
                  </a:cubicBezTo>
                  <a:close/>
                  <a:moveTo>
                    <a:pt x="79" y="7"/>
                  </a:moveTo>
                  <a:cubicBezTo>
                    <a:pt x="73" y="10"/>
                    <a:pt x="67" y="13"/>
                    <a:pt x="63" y="17"/>
                  </a:cubicBezTo>
                  <a:cubicBezTo>
                    <a:pt x="55" y="25"/>
                    <a:pt x="50" y="36"/>
                    <a:pt x="50" y="48"/>
                  </a:cubicBezTo>
                  <a:cubicBezTo>
                    <a:pt x="50" y="49"/>
                    <a:pt x="48" y="51"/>
                    <a:pt x="47" y="50"/>
                  </a:cubicBezTo>
                  <a:cubicBezTo>
                    <a:pt x="47" y="50"/>
                    <a:pt x="46" y="50"/>
                    <a:pt x="46" y="50"/>
                  </a:cubicBezTo>
                  <a:cubicBezTo>
                    <a:pt x="43" y="48"/>
                    <a:pt x="41" y="47"/>
                    <a:pt x="38" y="46"/>
                  </a:cubicBezTo>
                  <a:cubicBezTo>
                    <a:pt x="36" y="45"/>
                    <a:pt x="33" y="44"/>
                    <a:pt x="30" y="44"/>
                  </a:cubicBezTo>
                  <a:cubicBezTo>
                    <a:pt x="23" y="44"/>
                    <a:pt x="17" y="47"/>
                    <a:pt x="12" y="51"/>
                  </a:cubicBezTo>
                  <a:cubicBezTo>
                    <a:pt x="12" y="51"/>
                    <a:pt x="12" y="51"/>
                    <a:pt x="12" y="51"/>
                  </a:cubicBezTo>
                  <a:cubicBezTo>
                    <a:pt x="8" y="56"/>
                    <a:pt x="5" y="62"/>
                    <a:pt x="5" y="69"/>
                  </a:cubicBezTo>
                  <a:cubicBezTo>
                    <a:pt x="5" y="76"/>
                    <a:pt x="8" y="82"/>
                    <a:pt x="12" y="86"/>
                  </a:cubicBezTo>
                  <a:cubicBezTo>
                    <a:pt x="12" y="86"/>
                    <a:pt x="12" y="86"/>
                    <a:pt x="12" y="86"/>
                  </a:cubicBezTo>
                  <a:cubicBezTo>
                    <a:pt x="12" y="86"/>
                    <a:pt x="12" y="86"/>
                    <a:pt x="12" y="86"/>
                  </a:cubicBezTo>
                  <a:cubicBezTo>
                    <a:pt x="17" y="91"/>
                    <a:pt x="23" y="93"/>
                    <a:pt x="30" y="93"/>
                  </a:cubicBezTo>
                  <a:cubicBezTo>
                    <a:pt x="79" y="93"/>
                    <a:pt x="79" y="93"/>
                    <a:pt x="79" y="93"/>
                  </a:cubicBezTo>
                  <a:cubicBezTo>
                    <a:pt x="79" y="98"/>
                    <a:pt x="79" y="98"/>
                    <a:pt x="79" y="98"/>
                  </a:cubicBezTo>
                  <a:cubicBezTo>
                    <a:pt x="30" y="98"/>
                    <a:pt x="30" y="98"/>
                    <a:pt x="30" y="98"/>
                  </a:cubicBezTo>
                  <a:cubicBezTo>
                    <a:pt x="22" y="98"/>
                    <a:pt x="14" y="95"/>
                    <a:pt x="9" y="90"/>
                  </a:cubicBezTo>
                  <a:cubicBezTo>
                    <a:pt x="9" y="90"/>
                    <a:pt x="9" y="90"/>
                    <a:pt x="9" y="90"/>
                  </a:cubicBezTo>
                  <a:cubicBezTo>
                    <a:pt x="4" y="84"/>
                    <a:pt x="0" y="77"/>
                    <a:pt x="0" y="69"/>
                  </a:cubicBezTo>
                  <a:cubicBezTo>
                    <a:pt x="0" y="61"/>
                    <a:pt x="4" y="53"/>
                    <a:pt x="9" y="48"/>
                  </a:cubicBezTo>
                  <a:cubicBezTo>
                    <a:pt x="9" y="48"/>
                    <a:pt x="9" y="48"/>
                    <a:pt x="9" y="48"/>
                  </a:cubicBezTo>
                  <a:cubicBezTo>
                    <a:pt x="14" y="43"/>
                    <a:pt x="22" y="39"/>
                    <a:pt x="30" y="39"/>
                  </a:cubicBezTo>
                  <a:cubicBezTo>
                    <a:pt x="33" y="39"/>
                    <a:pt x="37" y="40"/>
                    <a:pt x="40" y="41"/>
                  </a:cubicBezTo>
                  <a:cubicBezTo>
                    <a:pt x="42" y="42"/>
                    <a:pt x="43" y="43"/>
                    <a:pt x="45" y="44"/>
                  </a:cubicBezTo>
                  <a:cubicBezTo>
                    <a:pt x="46" y="32"/>
                    <a:pt x="52" y="22"/>
                    <a:pt x="59" y="14"/>
                  </a:cubicBezTo>
                  <a:cubicBezTo>
                    <a:pt x="65" y="9"/>
                    <a:pt x="71" y="5"/>
                    <a:pt x="79" y="2"/>
                  </a:cubicBezTo>
                  <a:lnTo>
                    <a:pt x="79" y="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4" name="Freeform 105"/>
            <p:cNvSpPr>
              <a:spLocks noEditPoints="1"/>
            </p:cNvSpPr>
            <p:nvPr/>
          </p:nvSpPr>
          <p:spPr bwMode="auto">
            <a:xfrm>
              <a:off x="1942981" y="3024618"/>
              <a:ext cx="153959" cy="338152"/>
            </a:xfrm>
            <a:custGeom>
              <a:avLst/>
              <a:gdLst>
                <a:gd name="T0" fmla="*/ 75 w 84"/>
                <a:gd name="T1" fmla="*/ 31 h 183"/>
                <a:gd name="T2" fmla="*/ 55 w 84"/>
                <a:gd name="T3" fmla="*/ 28 h 183"/>
                <a:gd name="T4" fmla="*/ 57 w 84"/>
                <a:gd name="T5" fmla="*/ 18 h 183"/>
                <a:gd name="T6" fmla="*/ 78 w 84"/>
                <a:gd name="T7" fmla="*/ 12 h 183"/>
                <a:gd name="T8" fmla="*/ 77 w 84"/>
                <a:gd name="T9" fmla="*/ 6 h 183"/>
                <a:gd name="T10" fmla="*/ 51 w 84"/>
                <a:gd name="T11" fmla="*/ 10 h 183"/>
                <a:gd name="T12" fmla="*/ 72 w 84"/>
                <a:gd name="T13" fmla="*/ 1 h 183"/>
                <a:gd name="T14" fmla="*/ 83 w 84"/>
                <a:gd name="T15" fmla="*/ 8 h 183"/>
                <a:gd name="T16" fmla="*/ 76 w 84"/>
                <a:gd name="T17" fmla="*/ 19 h 183"/>
                <a:gd name="T18" fmla="*/ 78 w 84"/>
                <a:gd name="T19" fmla="*/ 26 h 183"/>
                <a:gd name="T20" fmla="*/ 78 w 84"/>
                <a:gd name="T21" fmla="*/ 183 h 183"/>
                <a:gd name="T22" fmla="*/ 51 w 84"/>
                <a:gd name="T23" fmla="*/ 167 h 183"/>
                <a:gd name="T24" fmla="*/ 65 w 84"/>
                <a:gd name="T25" fmla="*/ 60 h 183"/>
                <a:gd name="T26" fmla="*/ 57 w 84"/>
                <a:gd name="T27" fmla="*/ 58 h 183"/>
                <a:gd name="T28" fmla="*/ 55 w 84"/>
                <a:gd name="T29" fmla="*/ 95 h 183"/>
                <a:gd name="T30" fmla="*/ 51 w 84"/>
                <a:gd name="T31" fmla="*/ 99 h 183"/>
                <a:gd name="T32" fmla="*/ 51 w 84"/>
                <a:gd name="T33" fmla="*/ 99 h 183"/>
                <a:gd name="T34" fmla="*/ 52 w 84"/>
                <a:gd name="T35" fmla="*/ 104 h 183"/>
                <a:gd name="T36" fmla="*/ 60 w 84"/>
                <a:gd name="T37" fmla="*/ 95 h 183"/>
                <a:gd name="T38" fmla="*/ 60 w 84"/>
                <a:gd name="T39" fmla="*/ 63 h 183"/>
                <a:gd name="T40" fmla="*/ 51 w 84"/>
                <a:gd name="T41" fmla="*/ 167 h 183"/>
                <a:gd name="T42" fmla="*/ 46 w 84"/>
                <a:gd name="T43" fmla="*/ 17 h 183"/>
                <a:gd name="T44" fmla="*/ 44 w 84"/>
                <a:gd name="T45" fmla="*/ 31 h 183"/>
                <a:gd name="T46" fmla="*/ 42 w 84"/>
                <a:gd name="T47" fmla="*/ 12 h 183"/>
                <a:gd name="T48" fmla="*/ 50 w 84"/>
                <a:gd name="T49" fmla="*/ 6 h 183"/>
                <a:gd name="T50" fmla="*/ 51 w 84"/>
                <a:gd name="T51" fmla="*/ 11 h 183"/>
                <a:gd name="T52" fmla="*/ 42 w 84"/>
                <a:gd name="T53" fmla="*/ 178 h 183"/>
                <a:gd name="T54" fmla="*/ 42 w 84"/>
                <a:gd name="T55" fmla="*/ 183 h 183"/>
                <a:gd name="T56" fmla="*/ 51 w 84"/>
                <a:gd name="T57" fmla="*/ 99 h 183"/>
                <a:gd name="T58" fmla="*/ 51 w 84"/>
                <a:gd name="T59" fmla="*/ 104 h 183"/>
                <a:gd name="T60" fmla="*/ 44 w 84"/>
                <a:gd name="T61" fmla="*/ 102 h 183"/>
                <a:gd name="T62" fmla="*/ 44 w 84"/>
                <a:gd name="T63" fmla="*/ 58 h 183"/>
                <a:gd name="T64" fmla="*/ 46 w 84"/>
                <a:gd name="T65" fmla="*/ 84 h 183"/>
                <a:gd name="T66" fmla="*/ 47 w 84"/>
                <a:gd name="T67" fmla="*/ 98 h 183"/>
                <a:gd name="T68" fmla="*/ 51 w 84"/>
                <a:gd name="T69" fmla="*/ 99 h 183"/>
                <a:gd name="T70" fmla="*/ 51 w 84"/>
                <a:gd name="T71" fmla="*/ 162 h 183"/>
                <a:gd name="T72" fmla="*/ 42 w 84"/>
                <a:gd name="T73" fmla="*/ 162 h 183"/>
                <a:gd name="T74" fmla="*/ 5 w 84"/>
                <a:gd name="T75" fmla="*/ 31 h 183"/>
                <a:gd name="T76" fmla="*/ 42 w 84"/>
                <a:gd name="T77" fmla="*/ 183 h 183"/>
                <a:gd name="T78" fmla="*/ 0 w 84"/>
                <a:gd name="T79" fmla="*/ 29 h 183"/>
                <a:gd name="T80" fmla="*/ 41 w 84"/>
                <a:gd name="T81" fmla="*/ 17 h 183"/>
                <a:gd name="T82" fmla="*/ 42 w 84"/>
                <a:gd name="T83" fmla="*/ 12 h 183"/>
                <a:gd name="T84" fmla="*/ 18 w 84"/>
                <a:gd name="T85" fmla="*/ 58 h 183"/>
                <a:gd name="T86" fmla="*/ 18 w 84"/>
                <a:gd name="T87" fmla="*/ 167 h 183"/>
                <a:gd name="T88" fmla="*/ 20 w 84"/>
                <a:gd name="T89" fmla="*/ 162 h 183"/>
                <a:gd name="T90" fmla="*/ 41 w 84"/>
                <a:gd name="T91" fmla="*/ 84 h 183"/>
                <a:gd name="T92" fmla="*/ 42 w 84"/>
                <a:gd name="T93" fmla="*/ 5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83">
                  <a:moveTo>
                    <a:pt x="51" y="178"/>
                  </a:moveTo>
                  <a:cubicBezTo>
                    <a:pt x="75" y="178"/>
                    <a:pt x="75" y="178"/>
                    <a:pt x="75" y="178"/>
                  </a:cubicBezTo>
                  <a:cubicBezTo>
                    <a:pt x="75" y="31"/>
                    <a:pt x="75" y="31"/>
                    <a:pt x="75" y="31"/>
                  </a:cubicBezTo>
                  <a:cubicBezTo>
                    <a:pt x="57" y="31"/>
                    <a:pt x="57" y="31"/>
                    <a:pt x="57" y="31"/>
                  </a:cubicBezTo>
                  <a:cubicBezTo>
                    <a:pt x="56" y="31"/>
                    <a:pt x="55" y="30"/>
                    <a:pt x="55" y="29"/>
                  </a:cubicBezTo>
                  <a:cubicBezTo>
                    <a:pt x="55" y="28"/>
                    <a:pt x="55" y="28"/>
                    <a:pt x="55" y="28"/>
                  </a:cubicBezTo>
                  <a:cubicBezTo>
                    <a:pt x="55" y="21"/>
                    <a:pt x="55" y="21"/>
                    <a:pt x="55" y="21"/>
                  </a:cubicBezTo>
                  <a:cubicBezTo>
                    <a:pt x="55" y="20"/>
                    <a:pt x="56" y="19"/>
                    <a:pt x="57" y="18"/>
                  </a:cubicBezTo>
                  <a:cubicBezTo>
                    <a:pt x="57" y="18"/>
                    <a:pt x="57" y="18"/>
                    <a:pt x="57" y="18"/>
                  </a:cubicBezTo>
                  <a:cubicBezTo>
                    <a:pt x="75" y="14"/>
                    <a:pt x="75" y="14"/>
                    <a:pt x="75" y="14"/>
                  </a:cubicBezTo>
                  <a:cubicBezTo>
                    <a:pt x="75" y="14"/>
                    <a:pt x="75" y="14"/>
                    <a:pt x="75" y="14"/>
                  </a:cubicBezTo>
                  <a:cubicBezTo>
                    <a:pt x="76" y="14"/>
                    <a:pt x="77" y="13"/>
                    <a:pt x="78" y="12"/>
                  </a:cubicBezTo>
                  <a:cubicBezTo>
                    <a:pt x="79" y="11"/>
                    <a:pt x="79" y="10"/>
                    <a:pt x="79" y="9"/>
                  </a:cubicBezTo>
                  <a:cubicBezTo>
                    <a:pt x="79" y="9"/>
                    <a:pt x="79" y="9"/>
                    <a:pt x="79" y="9"/>
                  </a:cubicBezTo>
                  <a:cubicBezTo>
                    <a:pt x="78" y="8"/>
                    <a:pt x="78" y="7"/>
                    <a:pt x="77" y="6"/>
                  </a:cubicBezTo>
                  <a:cubicBezTo>
                    <a:pt x="76" y="5"/>
                    <a:pt x="74" y="5"/>
                    <a:pt x="73" y="5"/>
                  </a:cubicBezTo>
                  <a:cubicBezTo>
                    <a:pt x="73" y="5"/>
                    <a:pt x="73" y="5"/>
                    <a:pt x="73" y="5"/>
                  </a:cubicBezTo>
                  <a:cubicBezTo>
                    <a:pt x="51" y="10"/>
                    <a:pt x="51" y="10"/>
                    <a:pt x="51" y="10"/>
                  </a:cubicBezTo>
                  <a:cubicBezTo>
                    <a:pt x="51" y="5"/>
                    <a:pt x="51" y="5"/>
                    <a:pt x="51" y="5"/>
                  </a:cubicBezTo>
                  <a:cubicBezTo>
                    <a:pt x="72" y="1"/>
                    <a:pt x="72" y="1"/>
                    <a:pt x="72" y="1"/>
                  </a:cubicBezTo>
                  <a:cubicBezTo>
                    <a:pt x="72" y="1"/>
                    <a:pt x="72" y="1"/>
                    <a:pt x="72" y="1"/>
                  </a:cubicBezTo>
                  <a:cubicBezTo>
                    <a:pt x="75" y="0"/>
                    <a:pt x="77" y="1"/>
                    <a:pt x="79" y="2"/>
                  </a:cubicBezTo>
                  <a:cubicBezTo>
                    <a:pt x="81" y="3"/>
                    <a:pt x="83" y="5"/>
                    <a:pt x="83" y="8"/>
                  </a:cubicBezTo>
                  <a:cubicBezTo>
                    <a:pt x="83" y="8"/>
                    <a:pt x="83" y="8"/>
                    <a:pt x="83" y="8"/>
                  </a:cubicBezTo>
                  <a:cubicBezTo>
                    <a:pt x="84" y="10"/>
                    <a:pt x="83" y="13"/>
                    <a:pt x="82" y="15"/>
                  </a:cubicBezTo>
                  <a:cubicBezTo>
                    <a:pt x="81" y="17"/>
                    <a:pt x="79" y="18"/>
                    <a:pt x="76" y="19"/>
                  </a:cubicBezTo>
                  <a:cubicBezTo>
                    <a:pt x="76" y="19"/>
                    <a:pt x="76" y="19"/>
                    <a:pt x="76" y="19"/>
                  </a:cubicBezTo>
                  <a:cubicBezTo>
                    <a:pt x="60" y="23"/>
                    <a:pt x="60" y="23"/>
                    <a:pt x="60" y="23"/>
                  </a:cubicBezTo>
                  <a:cubicBezTo>
                    <a:pt x="60" y="26"/>
                    <a:pt x="60" y="26"/>
                    <a:pt x="60" y="26"/>
                  </a:cubicBezTo>
                  <a:cubicBezTo>
                    <a:pt x="78" y="26"/>
                    <a:pt x="78" y="26"/>
                    <a:pt x="78" y="26"/>
                  </a:cubicBezTo>
                  <a:cubicBezTo>
                    <a:pt x="79" y="26"/>
                    <a:pt x="80" y="27"/>
                    <a:pt x="80" y="29"/>
                  </a:cubicBezTo>
                  <a:cubicBezTo>
                    <a:pt x="80" y="180"/>
                    <a:pt x="80" y="180"/>
                    <a:pt x="80" y="180"/>
                  </a:cubicBezTo>
                  <a:cubicBezTo>
                    <a:pt x="80" y="182"/>
                    <a:pt x="79" y="183"/>
                    <a:pt x="78" y="183"/>
                  </a:cubicBezTo>
                  <a:cubicBezTo>
                    <a:pt x="51" y="183"/>
                    <a:pt x="51" y="183"/>
                    <a:pt x="51" y="183"/>
                  </a:cubicBezTo>
                  <a:cubicBezTo>
                    <a:pt x="51" y="178"/>
                    <a:pt x="51" y="178"/>
                    <a:pt x="51" y="178"/>
                  </a:cubicBezTo>
                  <a:close/>
                  <a:moveTo>
                    <a:pt x="51" y="167"/>
                  </a:moveTo>
                  <a:cubicBezTo>
                    <a:pt x="62" y="167"/>
                    <a:pt x="62" y="167"/>
                    <a:pt x="62" y="167"/>
                  </a:cubicBezTo>
                  <a:cubicBezTo>
                    <a:pt x="64" y="167"/>
                    <a:pt x="65" y="166"/>
                    <a:pt x="65" y="164"/>
                  </a:cubicBezTo>
                  <a:cubicBezTo>
                    <a:pt x="65" y="60"/>
                    <a:pt x="65" y="60"/>
                    <a:pt x="65" y="60"/>
                  </a:cubicBezTo>
                  <a:cubicBezTo>
                    <a:pt x="65" y="59"/>
                    <a:pt x="64" y="58"/>
                    <a:pt x="62" y="58"/>
                  </a:cubicBezTo>
                  <a:cubicBezTo>
                    <a:pt x="57" y="58"/>
                    <a:pt x="57" y="58"/>
                    <a:pt x="57" y="58"/>
                  </a:cubicBezTo>
                  <a:cubicBezTo>
                    <a:pt x="57" y="58"/>
                    <a:pt x="57" y="58"/>
                    <a:pt x="57" y="58"/>
                  </a:cubicBezTo>
                  <a:cubicBezTo>
                    <a:pt x="56" y="58"/>
                    <a:pt x="55" y="59"/>
                    <a:pt x="55" y="60"/>
                  </a:cubicBezTo>
                  <a:cubicBezTo>
                    <a:pt x="55" y="95"/>
                    <a:pt x="55" y="95"/>
                    <a:pt x="55" y="95"/>
                  </a:cubicBezTo>
                  <a:cubicBezTo>
                    <a:pt x="55" y="95"/>
                    <a:pt x="55" y="95"/>
                    <a:pt x="55" y="95"/>
                  </a:cubicBezTo>
                  <a:cubicBezTo>
                    <a:pt x="55" y="96"/>
                    <a:pt x="55" y="97"/>
                    <a:pt x="54" y="98"/>
                  </a:cubicBezTo>
                  <a:cubicBezTo>
                    <a:pt x="53" y="99"/>
                    <a:pt x="53" y="99"/>
                    <a:pt x="52" y="99"/>
                  </a:cubicBezTo>
                  <a:cubicBezTo>
                    <a:pt x="51" y="99"/>
                    <a:pt x="51" y="99"/>
                    <a:pt x="51" y="99"/>
                  </a:cubicBezTo>
                  <a:cubicBezTo>
                    <a:pt x="51" y="99"/>
                    <a:pt x="51" y="99"/>
                    <a:pt x="51" y="99"/>
                  </a:cubicBezTo>
                  <a:cubicBezTo>
                    <a:pt x="51" y="99"/>
                    <a:pt x="51" y="99"/>
                    <a:pt x="52" y="99"/>
                  </a:cubicBezTo>
                  <a:cubicBezTo>
                    <a:pt x="51" y="99"/>
                    <a:pt x="51" y="99"/>
                    <a:pt x="51" y="99"/>
                  </a:cubicBezTo>
                  <a:cubicBezTo>
                    <a:pt x="51" y="104"/>
                    <a:pt x="51" y="104"/>
                    <a:pt x="51" y="104"/>
                  </a:cubicBezTo>
                  <a:cubicBezTo>
                    <a:pt x="52" y="104"/>
                    <a:pt x="52" y="104"/>
                    <a:pt x="52" y="104"/>
                  </a:cubicBezTo>
                  <a:cubicBezTo>
                    <a:pt x="52" y="104"/>
                    <a:pt x="52" y="104"/>
                    <a:pt x="52" y="104"/>
                  </a:cubicBezTo>
                  <a:cubicBezTo>
                    <a:pt x="52" y="104"/>
                    <a:pt x="52" y="104"/>
                    <a:pt x="53" y="104"/>
                  </a:cubicBezTo>
                  <a:cubicBezTo>
                    <a:pt x="55" y="104"/>
                    <a:pt x="57" y="102"/>
                    <a:pt x="58" y="101"/>
                  </a:cubicBezTo>
                  <a:cubicBezTo>
                    <a:pt x="59" y="99"/>
                    <a:pt x="60" y="97"/>
                    <a:pt x="60" y="95"/>
                  </a:cubicBezTo>
                  <a:cubicBezTo>
                    <a:pt x="60" y="95"/>
                    <a:pt x="60" y="95"/>
                    <a:pt x="60" y="95"/>
                  </a:cubicBezTo>
                  <a:cubicBezTo>
                    <a:pt x="60" y="63"/>
                    <a:pt x="60" y="63"/>
                    <a:pt x="60" y="63"/>
                  </a:cubicBezTo>
                  <a:cubicBezTo>
                    <a:pt x="60" y="63"/>
                    <a:pt x="60" y="63"/>
                    <a:pt x="60" y="63"/>
                  </a:cubicBezTo>
                  <a:cubicBezTo>
                    <a:pt x="60" y="162"/>
                    <a:pt x="60" y="162"/>
                    <a:pt x="60" y="162"/>
                  </a:cubicBezTo>
                  <a:cubicBezTo>
                    <a:pt x="51" y="162"/>
                    <a:pt x="51" y="162"/>
                    <a:pt x="51" y="162"/>
                  </a:cubicBezTo>
                  <a:lnTo>
                    <a:pt x="51" y="167"/>
                  </a:lnTo>
                  <a:close/>
                  <a:moveTo>
                    <a:pt x="47" y="12"/>
                  </a:moveTo>
                  <a:cubicBezTo>
                    <a:pt x="46" y="14"/>
                    <a:pt x="46" y="15"/>
                    <a:pt x="46" y="17"/>
                  </a:cubicBezTo>
                  <a:cubicBezTo>
                    <a:pt x="46" y="17"/>
                    <a:pt x="46" y="17"/>
                    <a:pt x="46" y="17"/>
                  </a:cubicBezTo>
                  <a:cubicBezTo>
                    <a:pt x="46" y="17"/>
                    <a:pt x="46" y="17"/>
                    <a:pt x="46" y="17"/>
                  </a:cubicBezTo>
                  <a:cubicBezTo>
                    <a:pt x="46" y="29"/>
                    <a:pt x="46" y="29"/>
                    <a:pt x="46" y="29"/>
                  </a:cubicBezTo>
                  <a:cubicBezTo>
                    <a:pt x="46" y="30"/>
                    <a:pt x="45" y="31"/>
                    <a:pt x="44" y="31"/>
                  </a:cubicBezTo>
                  <a:cubicBezTo>
                    <a:pt x="44" y="31"/>
                    <a:pt x="44" y="31"/>
                    <a:pt x="44" y="31"/>
                  </a:cubicBezTo>
                  <a:cubicBezTo>
                    <a:pt x="42" y="31"/>
                    <a:pt x="42" y="31"/>
                    <a:pt x="42" y="31"/>
                  </a:cubicBezTo>
                  <a:cubicBezTo>
                    <a:pt x="42" y="12"/>
                    <a:pt x="42" y="12"/>
                    <a:pt x="42" y="12"/>
                  </a:cubicBezTo>
                  <a:cubicBezTo>
                    <a:pt x="42" y="11"/>
                    <a:pt x="43" y="10"/>
                    <a:pt x="43" y="9"/>
                  </a:cubicBezTo>
                  <a:cubicBezTo>
                    <a:pt x="44" y="8"/>
                    <a:pt x="45" y="7"/>
                    <a:pt x="46" y="7"/>
                  </a:cubicBezTo>
                  <a:cubicBezTo>
                    <a:pt x="47" y="6"/>
                    <a:pt x="49" y="6"/>
                    <a:pt x="50" y="6"/>
                  </a:cubicBezTo>
                  <a:cubicBezTo>
                    <a:pt x="51" y="5"/>
                    <a:pt x="51" y="5"/>
                    <a:pt x="51" y="5"/>
                  </a:cubicBezTo>
                  <a:cubicBezTo>
                    <a:pt x="51" y="10"/>
                    <a:pt x="51" y="10"/>
                    <a:pt x="51" y="10"/>
                  </a:cubicBezTo>
                  <a:cubicBezTo>
                    <a:pt x="51" y="11"/>
                    <a:pt x="51" y="11"/>
                    <a:pt x="51" y="11"/>
                  </a:cubicBezTo>
                  <a:cubicBezTo>
                    <a:pt x="50" y="11"/>
                    <a:pt x="49" y="11"/>
                    <a:pt x="48" y="11"/>
                  </a:cubicBezTo>
                  <a:cubicBezTo>
                    <a:pt x="48" y="12"/>
                    <a:pt x="47" y="12"/>
                    <a:pt x="47" y="12"/>
                  </a:cubicBezTo>
                  <a:close/>
                  <a:moveTo>
                    <a:pt x="42" y="178"/>
                  </a:moveTo>
                  <a:cubicBezTo>
                    <a:pt x="51" y="178"/>
                    <a:pt x="51" y="178"/>
                    <a:pt x="51" y="178"/>
                  </a:cubicBezTo>
                  <a:cubicBezTo>
                    <a:pt x="51" y="183"/>
                    <a:pt x="51" y="183"/>
                    <a:pt x="51" y="183"/>
                  </a:cubicBezTo>
                  <a:cubicBezTo>
                    <a:pt x="42" y="183"/>
                    <a:pt x="42" y="183"/>
                    <a:pt x="42" y="183"/>
                  </a:cubicBezTo>
                  <a:cubicBezTo>
                    <a:pt x="42" y="178"/>
                    <a:pt x="42" y="178"/>
                    <a:pt x="42" y="178"/>
                  </a:cubicBezTo>
                  <a:close/>
                  <a:moveTo>
                    <a:pt x="51" y="99"/>
                  </a:moveTo>
                  <a:cubicBezTo>
                    <a:pt x="51" y="99"/>
                    <a:pt x="51" y="99"/>
                    <a:pt x="51" y="99"/>
                  </a:cubicBezTo>
                  <a:cubicBezTo>
                    <a:pt x="51" y="99"/>
                    <a:pt x="51" y="99"/>
                    <a:pt x="51" y="99"/>
                  </a:cubicBezTo>
                  <a:cubicBezTo>
                    <a:pt x="51" y="99"/>
                    <a:pt x="51" y="99"/>
                    <a:pt x="51" y="99"/>
                  </a:cubicBezTo>
                  <a:cubicBezTo>
                    <a:pt x="51" y="104"/>
                    <a:pt x="51" y="104"/>
                    <a:pt x="51" y="104"/>
                  </a:cubicBezTo>
                  <a:cubicBezTo>
                    <a:pt x="51" y="104"/>
                    <a:pt x="51" y="104"/>
                    <a:pt x="51" y="104"/>
                  </a:cubicBezTo>
                  <a:cubicBezTo>
                    <a:pt x="48" y="104"/>
                    <a:pt x="46" y="103"/>
                    <a:pt x="44" y="102"/>
                  </a:cubicBezTo>
                  <a:cubicBezTo>
                    <a:pt x="44" y="102"/>
                    <a:pt x="44" y="102"/>
                    <a:pt x="44" y="102"/>
                  </a:cubicBezTo>
                  <a:cubicBezTo>
                    <a:pt x="43" y="101"/>
                    <a:pt x="42" y="100"/>
                    <a:pt x="42" y="98"/>
                  </a:cubicBezTo>
                  <a:cubicBezTo>
                    <a:pt x="42" y="58"/>
                    <a:pt x="42" y="58"/>
                    <a:pt x="42" y="58"/>
                  </a:cubicBezTo>
                  <a:cubicBezTo>
                    <a:pt x="44" y="58"/>
                    <a:pt x="44" y="58"/>
                    <a:pt x="44" y="58"/>
                  </a:cubicBezTo>
                  <a:cubicBezTo>
                    <a:pt x="45" y="58"/>
                    <a:pt x="46" y="59"/>
                    <a:pt x="46" y="60"/>
                  </a:cubicBezTo>
                  <a:cubicBezTo>
                    <a:pt x="46" y="60"/>
                    <a:pt x="46" y="60"/>
                    <a:pt x="46" y="60"/>
                  </a:cubicBezTo>
                  <a:cubicBezTo>
                    <a:pt x="46" y="84"/>
                    <a:pt x="46" y="84"/>
                    <a:pt x="46" y="84"/>
                  </a:cubicBezTo>
                  <a:cubicBezTo>
                    <a:pt x="46" y="95"/>
                    <a:pt x="46" y="95"/>
                    <a:pt x="46" y="95"/>
                  </a:cubicBezTo>
                  <a:cubicBezTo>
                    <a:pt x="46" y="96"/>
                    <a:pt x="46" y="97"/>
                    <a:pt x="47" y="98"/>
                  </a:cubicBezTo>
                  <a:cubicBezTo>
                    <a:pt x="47" y="98"/>
                    <a:pt x="47" y="98"/>
                    <a:pt x="47" y="98"/>
                  </a:cubicBezTo>
                  <a:cubicBezTo>
                    <a:pt x="47" y="98"/>
                    <a:pt x="47" y="98"/>
                    <a:pt x="47" y="98"/>
                  </a:cubicBezTo>
                  <a:cubicBezTo>
                    <a:pt x="48" y="99"/>
                    <a:pt x="49" y="99"/>
                    <a:pt x="51" y="99"/>
                  </a:cubicBezTo>
                  <a:cubicBezTo>
                    <a:pt x="51" y="99"/>
                    <a:pt x="51" y="99"/>
                    <a:pt x="51" y="99"/>
                  </a:cubicBezTo>
                  <a:cubicBezTo>
                    <a:pt x="51" y="99"/>
                    <a:pt x="51" y="99"/>
                    <a:pt x="51" y="99"/>
                  </a:cubicBezTo>
                  <a:cubicBezTo>
                    <a:pt x="51" y="99"/>
                    <a:pt x="51" y="99"/>
                    <a:pt x="51" y="99"/>
                  </a:cubicBezTo>
                  <a:close/>
                  <a:moveTo>
                    <a:pt x="51" y="162"/>
                  </a:moveTo>
                  <a:cubicBezTo>
                    <a:pt x="51" y="167"/>
                    <a:pt x="51" y="167"/>
                    <a:pt x="51" y="167"/>
                  </a:cubicBezTo>
                  <a:cubicBezTo>
                    <a:pt x="42" y="167"/>
                    <a:pt x="42" y="167"/>
                    <a:pt x="42" y="167"/>
                  </a:cubicBezTo>
                  <a:cubicBezTo>
                    <a:pt x="42" y="162"/>
                    <a:pt x="42" y="162"/>
                    <a:pt x="42" y="162"/>
                  </a:cubicBezTo>
                  <a:lnTo>
                    <a:pt x="51" y="162"/>
                  </a:lnTo>
                  <a:close/>
                  <a:moveTo>
                    <a:pt x="42" y="31"/>
                  </a:moveTo>
                  <a:cubicBezTo>
                    <a:pt x="5" y="31"/>
                    <a:pt x="5" y="31"/>
                    <a:pt x="5" y="31"/>
                  </a:cubicBezTo>
                  <a:cubicBezTo>
                    <a:pt x="5" y="178"/>
                    <a:pt x="5" y="178"/>
                    <a:pt x="5" y="178"/>
                  </a:cubicBezTo>
                  <a:cubicBezTo>
                    <a:pt x="42" y="178"/>
                    <a:pt x="42" y="178"/>
                    <a:pt x="42" y="178"/>
                  </a:cubicBezTo>
                  <a:cubicBezTo>
                    <a:pt x="42" y="183"/>
                    <a:pt x="42" y="183"/>
                    <a:pt x="42" y="183"/>
                  </a:cubicBezTo>
                  <a:cubicBezTo>
                    <a:pt x="3" y="183"/>
                    <a:pt x="3" y="183"/>
                    <a:pt x="3" y="183"/>
                  </a:cubicBezTo>
                  <a:cubicBezTo>
                    <a:pt x="1" y="183"/>
                    <a:pt x="0" y="182"/>
                    <a:pt x="0" y="180"/>
                  </a:cubicBezTo>
                  <a:cubicBezTo>
                    <a:pt x="0" y="29"/>
                    <a:pt x="0" y="29"/>
                    <a:pt x="0" y="29"/>
                  </a:cubicBezTo>
                  <a:cubicBezTo>
                    <a:pt x="0" y="27"/>
                    <a:pt x="1" y="26"/>
                    <a:pt x="3" y="26"/>
                  </a:cubicBezTo>
                  <a:cubicBezTo>
                    <a:pt x="41" y="26"/>
                    <a:pt x="41" y="26"/>
                    <a:pt x="41" y="26"/>
                  </a:cubicBezTo>
                  <a:cubicBezTo>
                    <a:pt x="41" y="17"/>
                    <a:pt x="41" y="17"/>
                    <a:pt x="41" y="17"/>
                  </a:cubicBezTo>
                  <a:cubicBezTo>
                    <a:pt x="41" y="17"/>
                    <a:pt x="41" y="17"/>
                    <a:pt x="41" y="17"/>
                  </a:cubicBezTo>
                  <a:cubicBezTo>
                    <a:pt x="41" y="17"/>
                    <a:pt x="41" y="17"/>
                    <a:pt x="41" y="17"/>
                  </a:cubicBezTo>
                  <a:cubicBezTo>
                    <a:pt x="41" y="15"/>
                    <a:pt x="41" y="14"/>
                    <a:pt x="42" y="12"/>
                  </a:cubicBezTo>
                  <a:cubicBezTo>
                    <a:pt x="42" y="31"/>
                    <a:pt x="42" y="31"/>
                    <a:pt x="42" y="31"/>
                  </a:cubicBezTo>
                  <a:close/>
                  <a:moveTo>
                    <a:pt x="42" y="58"/>
                  </a:moveTo>
                  <a:cubicBezTo>
                    <a:pt x="18" y="58"/>
                    <a:pt x="18" y="58"/>
                    <a:pt x="18" y="58"/>
                  </a:cubicBezTo>
                  <a:cubicBezTo>
                    <a:pt x="17" y="58"/>
                    <a:pt x="16" y="59"/>
                    <a:pt x="16" y="60"/>
                  </a:cubicBezTo>
                  <a:cubicBezTo>
                    <a:pt x="16" y="164"/>
                    <a:pt x="16" y="164"/>
                    <a:pt x="16" y="164"/>
                  </a:cubicBezTo>
                  <a:cubicBezTo>
                    <a:pt x="16" y="166"/>
                    <a:pt x="17" y="167"/>
                    <a:pt x="18" y="167"/>
                  </a:cubicBezTo>
                  <a:cubicBezTo>
                    <a:pt x="42" y="167"/>
                    <a:pt x="42" y="167"/>
                    <a:pt x="42" y="167"/>
                  </a:cubicBezTo>
                  <a:cubicBezTo>
                    <a:pt x="42" y="162"/>
                    <a:pt x="42" y="162"/>
                    <a:pt x="42" y="162"/>
                  </a:cubicBezTo>
                  <a:cubicBezTo>
                    <a:pt x="20" y="162"/>
                    <a:pt x="20" y="162"/>
                    <a:pt x="20" y="162"/>
                  </a:cubicBezTo>
                  <a:cubicBezTo>
                    <a:pt x="20" y="63"/>
                    <a:pt x="20" y="63"/>
                    <a:pt x="20" y="63"/>
                  </a:cubicBezTo>
                  <a:cubicBezTo>
                    <a:pt x="41" y="63"/>
                    <a:pt x="41" y="63"/>
                    <a:pt x="41" y="63"/>
                  </a:cubicBezTo>
                  <a:cubicBezTo>
                    <a:pt x="41" y="84"/>
                    <a:pt x="41" y="84"/>
                    <a:pt x="41" y="84"/>
                  </a:cubicBezTo>
                  <a:cubicBezTo>
                    <a:pt x="41" y="95"/>
                    <a:pt x="41" y="95"/>
                    <a:pt x="41" y="95"/>
                  </a:cubicBezTo>
                  <a:cubicBezTo>
                    <a:pt x="41" y="96"/>
                    <a:pt x="41" y="97"/>
                    <a:pt x="42" y="98"/>
                  </a:cubicBezTo>
                  <a:lnTo>
                    <a:pt x="42"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5" name="Freeform 112"/>
            <p:cNvSpPr>
              <a:spLocks noEditPoints="1"/>
            </p:cNvSpPr>
            <p:nvPr/>
          </p:nvSpPr>
          <p:spPr bwMode="auto">
            <a:xfrm>
              <a:off x="4306328" y="957601"/>
              <a:ext cx="169830" cy="106367"/>
            </a:xfrm>
            <a:custGeom>
              <a:avLst/>
              <a:gdLst>
                <a:gd name="T0" fmla="*/ 87 w 92"/>
                <a:gd name="T1" fmla="*/ 5 h 58"/>
                <a:gd name="T2" fmla="*/ 46 w 92"/>
                <a:gd name="T3" fmla="*/ 5 h 58"/>
                <a:gd name="T4" fmla="*/ 46 w 92"/>
                <a:gd name="T5" fmla="*/ 0 h 58"/>
                <a:gd name="T6" fmla="*/ 89 w 92"/>
                <a:gd name="T7" fmla="*/ 0 h 58"/>
                <a:gd name="T8" fmla="*/ 92 w 92"/>
                <a:gd name="T9" fmla="*/ 3 h 58"/>
                <a:gd name="T10" fmla="*/ 92 w 92"/>
                <a:gd name="T11" fmla="*/ 55 h 58"/>
                <a:gd name="T12" fmla="*/ 89 w 92"/>
                <a:gd name="T13" fmla="*/ 58 h 58"/>
                <a:gd name="T14" fmla="*/ 46 w 92"/>
                <a:gd name="T15" fmla="*/ 58 h 58"/>
                <a:gd name="T16" fmla="*/ 46 w 92"/>
                <a:gd name="T17" fmla="*/ 53 h 58"/>
                <a:gd name="T18" fmla="*/ 87 w 92"/>
                <a:gd name="T19" fmla="*/ 53 h 58"/>
                <a:gd name="T20" fmla="*/ 87 w 92"/>
                <a:gd name="T21" fmla="*/ 5 h 58"/>
                <a:gd name="T22" fmla="*/ 46 w 92"/>
                <a:gd name="T23" fmla="*/ 5 h 58"/>
                <a:gd name="T24" fmla="*/ 12 w 92"/>
                <a:gd name="T25" fmla="*/ 5 h 58"/>
                <a:gd name="T26" fmla="*/ 12 w 92"/>
                <a:gd name="T27" fmla="*/ 18 h 58"/>
                <a:gd name="T28" fmla="*/ 9 w 92"/>
                <a:gd name="T29" fmla="*/ 21 h 58"/>
                <a:gd name="T30" fmla="*/ 5 w 92"/>
                <a:gd name="T31" fmla="*/ 21 h 58"/>
                <a:gd name="T32" fmla="*/ 5 w 92"/>
                <a:gd name="T33" fmla="*/ 38 h 58"/>
                <a:gd name="T34" fmla="*/ 9 w 92"/>
                <a:gd name="T35" fmla="*/ 38 h 58"/>
                <a:gd name="T36" fmla="*/ 12 w 92"/>
                <a:gd name="T37" fmla="*/ 41 h 58"/>
                <a:gd name="T38" fmla="*/ 12 w 92"/>
                <a:gd name="T39" fmla="*/ 53 h 58"/>
                <a:gd name="T40" fmla="*/ 46 w 92"/>
                <a:gd name="T41" fmla="*/ 53 h 58"/>
                <a:gd name="T42" fmla="*/ 46 w 92"/>
                <a:gd name="T43" fmla="*/ 58 h 58"/>
                <a:gd name="T44" fmla="*/ 9 w 92"/>
                <a:gd name="T45" fmla="*/ 58 h 58"/>
                <a:gd name="T46" fmla="*/ 7 w 92"/>
                <a:gd name="T47" fmla="*/ 55 h 58"/>
                <a:gd name="T48" fmla="*/ 7 w 92"/>
                <a:gd name="T49" fmla="*/ 43 h 58"/>
                <a:gd name="T50" fmla="*/ 3 w 92"/>
                <a:gd name="T51" fmla="*/ 43 h 58"/>
                <a:gd name="T52" fmla="*/ 0 w 92"/>
                <a:gd name="T53" fmla="*/ 41 h 58"/>
                <a:gd name="T54" fmla="*/ 0 w 92"/>
                <a:gd name="T55" fmla="*/ 18 h 58"/>
                <a:gd name="T56" fmla="*/ 3 w 92"/>
                <a:gd name="T57" fmla="*/ 16 h 58"/>
                <a:gd name="T58" fmla="*/ 7 w 92"/>
                <a:gd name="T59" fmla="*/ 16 h 58"/>
                <a:gd name="T60" fmla="*/ 7 w 92"/>
                <a:gd name="T61" fmla="*/ 3 h 58"/>
                <a:gd name="T62" fmla="*/ 9 w 92"/>
                <a:gd name="T63" fmla="*/ 0 h 58"/>
                <a:gd name="T64" fmla="*/ 46 w 92"/>
                <a:gd name="T65" fmla="*/ 0 h 58"/>
                <a:gd name="T66" fmla="*/ 46 w 92"/>
                <a:gd name="T67"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 h="58">
                  <a:moveTo>
                    <a:pt x="87" y="5"/>
                  </a:moveTo>
                  <a:cubicBezTo>
                    <a:pt x="46" y="5"/>
                    <a:pt x="46" y="5"/>
                    <a:pt x="46" y="5"/>
                  </a:cubicBezTo>
                  <a:cubicBezTo>
                    <a:pt x="46" y="0"/>
                    <a:pt x="46" y="0"/>
                    <a:pt x="46" y="0"/>
                  </a:cubicBezTo>
                  <a:cubicBezTo>
                    <a:pt x="89" y="0"/>
                    <a:pt x="89" y="0"/>
                    <a:pt x="89" y="0"/>
                  </a:cubicBezTo>
                  <a:cubicBezTo>
                    <a:pt x="91" y="0"/>
                    <a:pt x="92" y="1"/>
                    <a:pt x="92" y="3"/>
                  </a:cubicBezTo>
                  <a:cubicBezTo>
                    <a:pt x="92" y="55"/>
                    <a:pt x="92" y="55"/>
                    <a:pt x="92" y="55"/>
                  </a:cubicBezTo>
                  <a:cubicBezTo>
                    <a:pt x="92" y="57"/>
                    <a:pt x="91" y="58"/>
                    <a:pt x="89" y="58"/>
                  </a:cubicBezTo>
                  <a:cubicBezTo>
                    <a:pt x="46" y="58"/>
                    <a:pt x="46" y="58"/>
                    <a:pt x="46" y="58"/>
                  </a:cubicBezTo>
                  <a:cubicBezTo>
                    <a:pt x="46" y="53"/>
                    <a:pt x="46" y="53"/>
                    <a:pt x="46" y="53"/>
                  </a:cubicBezTo>
                  <a:cubicBezTo>
                    <a:pt x="87" y="53"/>
                    <a:pt x="87" y="53"/>
                    <a:pt x="87" y="53"/>
                  </a:cubicBezTo>
                  <a:lnTo>
                    <a:pt x="87" y="5"/>
                  </a:lnTo>
                  <a:close/>
                  <a:moveTo>
                    <a:pt x="46" y="5"/>
                  </a:moveTo>
                  <a:cubicBezTo>
                    <a:pt x="12" y="5"/>
                    <a:pt x="12" y="5"/>
                    <a:pt x="12" y="5"/>
                  </a:cubicBezTo>
                  <a:cubicBezTo>
                    <a:pt x="12" y="18"/>
                    <a:pt x="12" y="18"/>
                    <a:pt x="12" y="18"/>
                  </a:cubicBezTo>
                  <a:cubicBezTo>
                    <a:pt x="12" y="20"/>
                    <a:pt x="11" y="21"/>
                    <a:pt x="9" y="21"/>
                  </a:cubicBezTo>
                  <a:cubicBezTo>
                    <a:pt x="5" y="21"/>
                    <a:pt x="5" y="21"/>
                    <a:pt x="5" y="21"/>
                  </a:cubicBezTo>
                  <a:cubicBezTo>
                    <a:pt x="5" y="38"/>
                    <a:pt x="5" y="38"/>
                    <a:pt x="5" y="38"/>
                  </a:cubicBezTo>
                  <a:cubicBezTo>
                    <a:pt x="9" y="38"/>
                    <a:pt x="9" y="38"/>
                    <a:pt x="9" y="38"/>
                  </a:cubicBezTo>
                  <a:cubicBezTo>
                    <a:pt x="11" y="38"/>
                    <a:pt x="12" y="39"/>
                    <a:pt x="12" y="41"/>
                  </a:cubicBezTo>
                  <a:cubicBezTo>
                    <a:pt x="12" y="53"/>
                    <a:pt x="12" y="53"/>
                    <a:pt x="12" y="53"/>
                  </a:cubicBezTo>
                  <a:cubicBezTo>
                    <a:pt x="46" y="53"/>
                    <a:pt x="46" y="53"/>
                    <a:pt x="46" y="53"/>
                  </a:cubicBezTo>
                  <a:cubicBezTo>
                    <a:pt x="46" y="58"/>
                    <a:pt x="46" y="58"/>
                    <a:pt x="46" y="58"/>
                  </a:cubicBezTo>
                  <a:cubicBezTo>
                    <a:pt x="9" y="58"/>
                    <a:pt x="9" y="58"/>
                    <a:pt x="9" y="58"/>
                  </a:cubicBezTo>
                  <a:cubicBezTo>
                    <a:pt x="8" y="58"/>
                    <a:pt x="7" y="57"/>
                    <a:pt x="7" y="55"/>
                  </a:cubicBezTo>
                  <a:cubicBezTo>
                    <a:pt x="7" y="43"/>
                    <a:pt x="7" y="43"/>
                    <a:pt x="7" y="43"/>
                  </a:cubicBezTo>
                  <a:cubicBezTo>
                    <a:pt x="3" y="43"/>
                    <a:pt x="3" y="43"/>
                    <a:pt x="3" y="43"/>
                  </a:cubicBezTo>
                  <a:cubicBezTo>
                    <a:pt x="1" y="43"/>
                    <a:pt x="0" y="42"/>
                    <a:pt x="0" y="41"/>
                  </a:cubicBezTo>
                  <a:cubicBezTo>
                    <a:pt x="0" y="18"/>
                    <a:pt x="0" y="18"/>
                    <a:pt x="0" y="18"/>
                  </a:cubicBezTo>
                  <a:cubicBezTo>
                    <a:pt x="0" y="17"/>
                    <a:pt x="1" y="16"/>
                    <a:pt x="3" y="16"/>
                  </a:cubicBezTo>
                  <a:cubicBezTo>
                    <a:pt x="7" y="16"/>
                    <a:pt x="7" y="16"/>
                    <a:pt x="7" y="16"/>
                  </a:cubicBezTo>
                  <a:cubicBezTo>
                    <a:pt x="7" y="3"/>
                    <a:pt x="7" y="3"/>
                    <a:pt x="7" y="3"/>
                  </a:cubicBezTo>
                  <a:cubicBezTo>
                    <a:pt x="7" y="1"/>
                    <a:pt x="8" y="0"/>
                    <a:pt x="9" y="0"/>
                  </a:cubicBezTo>
                  <a:cubicBezTo>
                    <a:pt x="46" y="0"/>
                    <a:pt x="46" y="0"/>
                    <a:pt x="46" y="0"/>
                  </a:cubicBezTo>
                  <a:lnTo>
                    <a:pt x="4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6" name="Freeform 116"/>
            <p:cNvSpPr>
              <a:spLocks noEditPoints="1"/>
            </p:cNvSpPr>
            <p:nvPr/>
          </p:nvSpPr>
          <p:spPr bwMode="auto">
            <a:xfrm>
              <a:off x="1847749" y="692476"/>
              <a:ext cx="109518" cy="42865"/>
            </a:xfrm>
            <a:custGeom>
              <a:avLst/>
              <a:gdLst>
                <a:gd name="T0" fmla="*/ 29 w 59"/>
                <a:gd name="T1" fmla="*/ 18 h 23"/>
                <a:gd name="T2" fmla="*/ 54 w 59"/>
                <a:gd name="T3" fmla="*/ 18 h 23"/>
                <a:gd name="T4" fmla="*/ 53 w 59"/>
                <a:gd name="T5" fmla="*/ 4 h 23"/>
                <a:gd name="T6" fmla="*/ 29 w 59"/>
                <a:gd name="T7" fmla="*/ 4 h 23"/>
                <a:gd name="T8" fmla="*/ 29 w 59"/>
                <a:gd name="T9" fmla="*/ 0 h 23"/>
                <a:gd name="T10" fmla="*/ 55 w 59"/>
                <a:gd name="T11" fmla="*/ 0 h 23"/>
                <a:gd name="T12" fmla="*/ 55 w 59"/>
                <a:gd name="T13" fmla="*/ 0 h 23"/>
                <a:gd name="T14" fmla="*/ 58 w 59"/>
                <a:gd name="T15" fmla="*/ 2 h 23"/>
                <a:gd name="T16" fmla="*/ 59 w 59"/>
                <a:gd name="T17" fmla="*/ 20 h 23"/>
                <a:gd name="T18" fmla="*/ 29 w 59"/>
                <a:gd name="T19" fmla="*/ 20 h 23"/>
                <a:gd name="T20" fmla="*/ 29 w 59"/>
                <a:gd name="T21" fmla="*/ 18 h 23"/>
                <a:gd name="T22" fmla="*/ 29 w 59"/>
                <a:gd name="T23" fmla="*/ 23 h 23"/>
                <a:gd name="T24" fmla="*/ 29 w 59"/>
                <a:gd name="T25" fmla="*/ 23 h 23"/>
                <a:gd name="T26" fmla="*/ 56 w 59"/>
                <a:gd name="T27" fmla="*/ 23 h 23"/>
                <a:gd name="T28" fmla="*/ 29 w 59"/>
                <a:gd name="T29" fmla="*/ 23 h 23"/>
                <a:gd name="T30" fmla="*/ 59 w 59"/>
                <a:gd name="T31" fmla="*/ 20 h 23"/>
                <a:gd name="T32" fmla="*/ 56 w 59"/>
                <a:gd name="T33" fmla="*/ 23 h 23"/>
                <a:gd name="T34" fmla="*/ 59 w 59"/>
                <a:gd name="T35" fmla="*/ 20 h 23"/>
                <a:gd name="T36" fmla="*/ 6 w 59"/>
                <a:gd name="T37" fmla="*/ 4 h 23"/>
                <a:gd name="T38" fmla="*/ 5 w 59"/>
                <a:gd name="T39" fmla="*/ 18 h 23"/>
                <a:gd name="T40" fmla="*/ 29 w 59"/>
                <a:gd name="T41" fmla="*/ 18 h 23"/>
                <a:gd name="T42" fmla="*/ 29 w 59"/>
                <a:gd name="T43" fmla="*/ 20 h 23"/>
                <a:gd name="T44" fmla="*/ 0 w 59"/>
                <a:gd name="T45" fmla="*/ 20 h 23"/>
                <a:gd name="T46" fmla="*/ 1 w 59"/>
                <a:gd name="T47" fmla="*/ 2 h 23"/>
                <a:gd name="T48" fmla="*/ 1 w 59"/>
                <a:gd name="T49" fmla="*/ 2 h 23"/>
                <a:gd name="T50" fmla="*/ 3 w 59"/>
                <a:gd name="T51" fmla="*/ 0 h 23"/>
                <a:gd name="T52" fmla="*/ 29 w 59"/>
                <a:gd name="T53" fmla="*/ 0 h 23"/>
                <a:gd name="T54" fmla="*/ 29 w 59"/>
                <a:gd name="T55" fmla="*/ 4 h 23"/>
                <a:gd name="T56" fmla="*/ 6 w 59"/>
                <a:gd name="T57" fmla="*/ 4 h 23"/>
                <a:gd name="T58" fmla="*/ 29 w 59"/>
                <a:gd name="T59" fmla="*/ 23 h 23"/>
                <a:gd name="T60" fmla="*/ 29 w 59"/>
                <a:gd name="T61" fmla="*/ 23 h 23"/>
                <a:gd name="T62" fmla="*/ 2 w 59"/>
                <a:gd name="T63" fmla="*/ 23 h 23"/>
                <a:gd name="T64" fmla="*/ 2 w 59"/>
                <a:gd name="T65" fmla="*/ 23 h 23"/>
                <a:gd name="T66" fmla="*/ 29 w 59"/>
                <a:gd name="T67" fmla="*/ 23 h 23"/>
                <a:gd name="T68" fmla="*/ 2 w 59"/>
                <a:gd name="T69" fmla="*/ 23 h 23"/>
                <a:gd name="T70" fmla="*/ 0 w 59"/>
                <a:gd name="T71" fmla="*/ 20 h 23"/>
                <a:gd name="T72" fmla="*/ 2 w 59"/>
                <a:gd name="T7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 h="23">
                  <a:moveTo>
                    <a:pt x="29" y="18"/>
                  </a:moveTo>
                  <a:cubicBezTo>
                    <a:pt x="54" y="18"/>
                    <a:pt x="54" y="18"/>
                    <a:pt x="54" y="18"/>
                  </a:cubicBezTo>
                  <a:cubicBezTo>
                    <a:pt x="53" y="4"/>
                    <a:pt x="53" y="4"/>
                    <a:pt x="53" y="4"/>
                  </a:cubicBezTo>
                  <a:cubicBezTo>
                    <a:pt x="29" y="4"/>
                    <a:pt x="29" y="4"/>
                    <a:pt x="29" y="4"/>
                  </a:cubicBezTo>
                  <a:cubicBezTo>
                    <a:pt x="29" y="0"/>
                    <a:pt x="29" y="0"/>
                    <a:pt x="29" y="0"/>
                  </a:cubicBezTo>
                  <a:cubicBezTo>
                    <a:pt x="55" y="0"/>
                    <a:pt x="55" y="0"/>
                    <a:pt x="55" y="0"/>
                  </a:cubicBezTo>
                  <a:cubicBezTo>
                    <a:pt x="55" y="0"/>
                    <a:pt x="55" y="0"/>
                    <a:pt x="55" y="0"/>
                  </a:cubicBezTo>
                  <a:cubicBezTo>
                    <a:pt x="57" y="0"/>
                    <a:pt x="58" y="1"/>
                    <a:pt x="58" y="2"/>
                  </a:cubicBezTo>
                  <a:cubicBezTo>
                    <a:pt x="59" y="20"/>
                    <a:pt x="59" y="20"/>
                    <a:pt x="59" y="20"/>
                  </a:cubicBezTo>
                  <a:cubicBezTo>
                    <a:pt x="29" y="20"/>
                    <a:pt x="29" y="20"/>
                    <a:pt x="29" y="20"/>
                  </a:cubicBezTo>
                  <a:cubicBezTo>
                    <a:pt x="29" y="18"/>
                    <a:pt x="29" y="18"/>
                    <a:pt x="29" y="18"/>
                  </a:cubicBezTo>
                  <a:close/>
                  <a:moveTo>
                    <a:pt x="29" y="23"/>
                  </a:moveTo>
                  <a:cubicBezTo>
                    <a:pt x="29" y="23"/>
                    <a:pt x="29" y="23"/>
                    <a:pt x="29" y="23"/>
                  </a:cubicBezTo>
                  <a:cubicBezTo>
                    <a:pt x="56" y="23"/>
                    <a:pt x="56" y="23"/>
                    <a:pt x="56" y="23"/>
                  </a:cubicBezTo>
                  <a:cubicBezTo>
                    <a:pt x="29" y="23"/>
                    <a:pt x="29" y="23"/>
                    <a:pt x="29" y="23"/>
                  </a:cubicBezTo>
                  <a:close/>
                  <a:moveTo>
                    <a:pt x="59" y="20"/>
                  </a:moveTo>
                  <a:cubicBezTo>
                    <a:pt x="56" y="23"/>
                    <a:pt x="56" y="23"/>
                    <a:pt x="56" y="23"/>
                  </a:cubicBezTo>
                  <a:cubicBezTo>
                    <a:pt x="57" y="23"/>
                    <a:pt x="59" y="22"/>
                    <a:pt x="59" y="20"/>
                  </a:cubicBezTo>
                  <a:close/>
                  <a:moveTo>
                    <a:pt x="6" y="4"/>
                  </a:moveTo>
                  <a:cubicBezTo>
                    <a:pt x="5" y="18"/>
                    <a:pt x="5" y="18"/>
                    <a:pt x="5" y="18"/>
                  </a:cubicBezTo>
                  <a:cubicBezTo>
                    <a:pt x="29" y="18"/>
                    <a:pt x="29" y="18"/>
                    <a:pt x="29" y="18"/>
                  </a:cubicBezTo>
                  <a:cubicBezTo>
                    <a:pt x="29" y="20"/>
                    <a:pt x="29" y="20"/>
                    <a:pt x="29" y="20"/>
                  </a:cubicBezTo>
                  <a:cubicBezTo>
                    <a:pt x="0" y="20"/>
                    <a:pt x="0" y="20"/>
                    <a:pt x="0" y="20"/>
                  </a:cubicBezTo>
                  <a:cubicBezTo>
                    <a:pt x="1" y="2"/>
                    <a:pt x="1" y="2"/>
                    <a:pt x="1" y="2"/>
                  </a:cubicBezTo>
                  <a:cubicBezTo>
                    <a:pt x="1" y="2"/>
                    <a:pt x="1" y="2"/>
                    <a:pt x="1" y="2"/>
                  </a:cubicBezTo>
                  <a:cubicBezTo>
                    <a:pt x="1" y="1"/>
                    <a:pt x="2" y="0"/>
                    <a:pt x="3" y="0"/>
                  </a:cubicBezTo>
                  <a:cubicBezTo>
                    <a:pt x="29" y="0"/>
                    <a:pt x="29" y="0"/>
                    <a:pt x="29" y="0"/>
                  </a:cubicBezTo>
                  <a:cubicBezTo>
                    <a:pt x="29" y="4"/>
                    <a:pt x="29" y="4"/>
                    <a:pt x="29" y="4"/>
                  </a:cubicBezTo>
                  <a:cubicBezTo>
                    <a:pt x="6" y="4"/>
                    <a:pt x="6" y="4"/>
                    <a:pt x="6" y="4"/>
                  </a:cubicBezTo>
                  <a:close/>
                  <a:moveTo>
                    <a:pt x="29" y="23"/>
                  </a:moveTo>
                  <a:cubicBezTo>
                    <a:pt x="29" y="23"/>
                    <a:pt x="29" y="23"/>
                    <a:pt x="29" y="23"/>
                  </a:cubicBezTo>
                  <a:cubicBezTo>
                    <a:pt x="2" y="23"/>
                    <a:pt x="2" y="23"/>
                    <a:pt x="2" y="23"/>
                  </a:cubicBezTo>
                  <a:cubicBezTo>
                    <a:pt x="2" y="23"/>
                    <a:pt x="2" y="23"/>
                    <a:pt x="2" y="23"/>
                  </a:cubicBezTo>
                  <a:cubicBezTo>
                    <a:pt x="29" y="23"/>
                    <a:pt x="29" y="23"/>
                    <a:pt x="29" y="23"/>
                  </a:cubicBezTo>
                  <a:close/>
                  <a:moveTo>
                    <a:pt x="2" y="23"/>
                  </a:moveTo>
                  <a:cubicBezTo>
                    <a:pt x="0" y="20"/>
                    <a:pt x="0" y="20"/>
                    <a:pt x="0" y="20"/>
                  </a:cubicBezTo>
                  <a:cubicBezTo>
                    <a:pt x="0" y="21"/>
                    <a:pt x="1" y="23"/>
                    <a:pt x="2" y="2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7" name="Freeform 130"/>
            <p:cNvSpPr>
              <a:spLocks noEditPoints="1"/>
            </p:cNvSpPr>
            <p:nvPr/>
          </p:nvSpPr>
          <p:spPr bwMode="auto">
            <a:xfrm>
              <a:off x="1989011" y="133652"/>
              <a:ext cx="50791" cy="290526"/>
            </a:xfrm>
            <a:custGeom>
              <a:avLst/>
              <a:gdLst>
                <a:gd name="T0" fmla="*/ 23 w 28"/>
                <a:gd name="T1" fmla="*/ 5 h 157"/>
                <a:gd name="T2" fmla="*/ 14 w 28"/>
                <a:gd name="T3" fmla="*/ 5 h 157"/>
                <a:gd name="T4" fmla="*/ 14 w 28"/>
                <a:gd name="T5" fmla="*/ 0 h 157"/>
                <a:gd name="T6" fmla="*/ 25 w 28"/>
                <a:gd name="T7" fmla="*/ 0 h 157"/>
                <a:gd name="T8" fmla="*/ 28 w 28"/>
                <a:gd name="T9" fmla="*/ 3 h 157"/>
                <a:gd name="T10" fmla="*/ 28 w 28"/>
                <a:gd name="T11" fmla="*/ 154 h 157"/>
                <a:gd name="T12" fmla="*/ 25 w 28"/>
                <a:gd name="T13" fmla="*/ 157 h 157"/>
                <a:gd name="T14" fmla="*/ 14 w 28"/>
                <a:gd name="T15" fmla="*/ 157 h 157"/>
                <a:gd name="T16" fmla="*/ 14 w 28"/>
                <a:gd name="T17" fmla="*/ 152 h 157"/>
                <a:gd name="T18" fmla="*/ 23 w 28"/>
                <a:gd name="T19" fmla="*/ 152 h 157"/>
                <a:gd name="T20" fmla="*/ 23 w 28"/>
                <a:gd name="T21" fmla="*/ 5 h 157"/>
                <a:gd name="T22" fmla="*/ 14 w 28"/>
                <a:gd name="T23" fmla="*/ 5 h 157"/>
                <a:gd name="T24" fmla="*/ 5 w 28"/>
                <a:gd name="T25" fmla="*/ 5 h 157"/>
                <a:gd name="T26" fmla="*/ 5 w 28"/>
                <a:gd name="T27" fmla="*/ 152 h 157"/>
                <a:gd name="T28" fmla="*/ 14 w 28"/>
                <a:gd name="T29" fmla="*/ 152 h 157"/>
                <a:gd name="T30" fmla="*/ 14 w 28"/>
                <a:gd name="T31" fmla="*/ 157 h 157"/>
                <a:gd name="T32" fmla="*/ 3 w 28"/>
                <a:gd name="T33" fmla="*/ 157 h 157"/>
                <a:gd name="T34" fmla="*/ 0 w 28"/>
                <a:gd name="T35" fmla="*/ 154 h 157"/>
                <a:gd name="T36" fmla="*/ 0 w 28"/>
                <a:gd name="T37" fmla="*/ 3 h 157"/>
                <a:gd name="T38" fmla="*/ 3 w 28"/>
                <a:gd name="T39" fmla="*/ 0 h 157"/>
                <a:gd name="T40" fmla="*/ 14 w 28"/>
                <a:gd name="T41" fmla="*/ 0 h 157"/>
                <a:gd name="T42" fmla="*/ 14 w 28"/>
                <a:gd name="T43" fmla="*/ 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57">
                  <a:moveTo>
                    <a:pt x="23" y="5"/>
                  </a:moveTo>
                  <a:cubicBezTo>
                    <a:pt x="14" y="5"/>
                    <a:pt x="14" y="5"/>
                    <a:pt x="14" y="5"/>
                  </a:cubicBezTo>
                  <a:cubicBezTo>
                    <a:pt x="14" y="0"/>
                    <a:pt x="14" y="0"/>
                    <a:pt x="14" y="0"/>
                  </a:cubicBezTo>
                  <a:cubicBezTo>
                    <a:pt x="25" y="0"/>
                    <a:pt x="25" y="0"/>
                    <a:pt x="25" y="0"/>
                  </a:cubicBezTo>
                  <a:cubicBezTo>
                    <a:pt x="27" y="0"/>
                    <a:pt x="28" y="1"/>
                    <a:pt x="28" y="3"/>
                  </a:cubicBezTo>
                  <a:cubicBezTo>
                    <a:pt x="28" y="154"/>
                    <a:pt x="28" y="154"/>
                    <a:pt x="28" y="154"/>
                  </a:cubicBezTo>
                  <a:cubicBezTo>
                    <a:pt x="28" y="156"/>
                    <a:pt x="27" y="157"/>
                    <a:pt x="25" y="157"/>
                  </a:cubicBezTo>
                  <a:cubicBezTo>
                    <a:pt x="14" y="157"/>
                    <a:pt x="14" y="157"/>
                    <a:pt x="14" y="157"/>
                  </a:cubicBezTo>
                  <a:cubicBezTo>
                    <a:pt x="14" y="152"/>
                    <a:pt x="14" y="152"/>
                    <a:pt x="14" y="152"/>
                  </a:cubicBezTo>
                  <a:cubicBezTo>
                    <a:pt x="23" y="152"/>
                    <a:pt x="23" y="152"/>
                    <a:pt x="23" y="152"/>
                  </a:cubicBezTo>
                  <a:lnTo>
                    <a:pt x="23" y="5"/>
                  </a:lnTo>
                  <a:close/>
                  <a:moveTo>
                    <a:pt x="14" y="5"/>
                  </a:moveTo>
                  <a:cubicBezTo>
                    <a:pt x="5" y="5"/>
                    <a:pt x="5" y="5"/>
                    <a:pt x="5" y="5"/>
                  </a:cubicBezTo>
                  <a:cubicBezTo>
                    <a:pt x="5" y="152"/>
                    <a:pt x="5" y="152"/>
                    <a:pt x="5" y="152"/>
                  </a:cubicBezTo>
                  <a:cubicBezTo>
                    <a:pt x="14" y="152"/>
                    <a:pt x="14" y="152"/>
                    <a:pt x="14" y="152"/>
                  </a:cubicBezTo>
                  <a:cubicBezTo>
                    <a:pt x="14" y="157"/>
                    <a:pt x="14" y="157"/>
                    <a:pt x="14" y="157"/>
                  </a:cubicBezTo>
                  <a:cubicBezTo>
                    <a:pt x="3" y="157"/>
                    <a:pt x="3" y="157"/>
                    <a:pt x="3" y="157"/>
                  </a:cubicBezTo>
                  <a:cubicBezTo>
                    <a:pt x="1" y="157"/>
                    <a:pt x="0" y="156"/>
                    <a:pt x="0" y="154"/>
                  </a:cubicBezTo>
                  <a:cubicBezTo>
                    <a:pt x="0" y="3"/>
                    <a:pt x="0" y="3"/>
                    <a:pt x="0" y="3"/>
                  </a:cubicBezTo>
                  <a:cubicBezTo>
                    <a:pt x="0" y="1"/>
                    <a:pt x="1" y="0"/>
                    <a:pt x="3" y="0"/>
                  </a:cubicBezTo>
                  <a:cubicBezTo>
                    <a:pt x="14" y="0"/>
                    <a:pt x="14" y="0"/>
                    <a:pt x="14" y="0"/>
                  </a:cubicBezTo>
                  <a:lnTo>
                    <a:pt x="14"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8" name="Freeform 131"/>
            <p:cNvSpPr>
              <a:spLocks noEditPoints="1"/>
            </p:cNvSpPr>
            <p:nvPr/>
          </p:nvSpPr>
          <p:spPr bwMode="auto">
            <a:xfrm>
              <a:off x="1927109" y="287646"/>
              <a:ext cx="50791" cy="136531"/>
            </a:xfrm>
            <a:custGeom>
              <a:avLst/>
              <a:gdLst>
                <a:gd name="T0" fmla="*/ 23 w 27"/>
                <a:gd name="T1" fmla="*/ 5 h 74"/>
                <a:gd name="T2" fmla="*/ 14 w 27"/>
                <a:gd name="T3" fmla="*/ 5 h 74"/>
                <a:gd name="T4" fmla="*/ 14 w 27"/>
                <a:gd name="T5" fmla="*/ 0 h 74"/>
                <a:gd name="T6" fmla="*/ 25 w 27"/>
                <a:gd name="T7" fmla="*/ 0 h 74"/>
                <a:gd name="T8" fmla="*/ 27 w 27"/>
                <a:gd name="T9" fmla="*/ 3 h 74"/>
                <a:gd name="T10" fmla="*/ 27 w 27"/>
                <a:gd name="T11" fmla="*/ 71 h 74"/>
                <a:gd name="T12" fmla="*/ 25 w 27"/>
                <a:gd name="T13" fmla="*/ 74 h 74"/>
                <a:gd name="T14" fmla="*/ 14 w 27"/>
                <a:gd name="T15" fmla="*/ 74 h 74"/>
                <a:gd name="T16" fmla="*/ 14 w 27"/>
                <a:gd name="T17" fmla="*/ 69 h 74"/>
                <a:gd name="T18" fmla="*/ 23 w 27"/>
                <a:gd name="T19" fmla="*/ 69 h 74"/>
                <a:gd name="T20" fmla="*/ 23 w 27"/>
                <a:gd name="T21" fmla="*/ 5 h 74"/>
                <a:gd name="T22" fmla="*/ 14 w 27"/>
                <a:gd name="T23" fmla="*/ 5 h 74"/>
                <a:gd name="T24" fmla="*/ 5 w 27"/>
                <a:gd name="T25" fmla="*/ 5 h 74"/>
                <a:gd name="T26" fmla="*/ 5 w 27"/>
                <a:gd name="T27" fmla="*/ 69 h 74"/>
                <a:gd name="T28" fmla="*/ 14 w 27"/>
                <a:gd name="T29" fmla="*/ 69 h 74"/>
                <a:gd name="T30" fmla="*/ 14 w 27"/>
                <a:gd name="T31" fmla="*/ 74 h 74"/>
                <a:gd name="T32" fmla="*/ 2 w 27"/>
                <a:gd name="T33" fmla="*/ 74 h 74"/>
                <a:gd name="T34" fmla="*/ 0 w 27"/>
                <a:gd name="T35" fmla="*/ 71 h 74"/>
                <a:gd name="T36" fmla="*/ 0 w 27"/>
                <a:gd name="T37" fmla="*/ 3 h 74"/>
                <a:gd name="T38" fmla="*/ 2 w 27"/>
                <a:gd name="T39" fmla="*/ 0 h 74"/>
                <a:gd name="T40" fmla="*/ 14 w 27"/>
                <a:gd name="T41" fmla="*/ 0 h 74"/>
                <a:gd name="T42" fmla="*/ 14 w 27"/>
                <a:gd name="T43"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74">
                  <a:moveTo>
                    <a:pt x="23" y="5"/>
                  </a:moveTo>
                  <a:cubicBezTo>
                    <a:pt x="14" y="5"/>
                    <a:pt x="14" y="5"/>
                    <a:pt x="14" y="5"/>
                  </a:cubicBezTo>
                  <a:cubicBezTo>
                    <a:pt x="14" y="0"/>
                    <a:pt x="14" y="0"/>
                    <a:pt x="14" y="0"/>
                  </a:cubicBezTo>
                  <a:cubicBezTo>
                    <a:pt x="25" y="0"/>
                    <a:pt x="25" y="0"/>
                    <a:pt x="25" y="0"/>
                  </a:cubicBezTo>
                  <a:cubicBezTo>
                    <a:pt x="26" y="0"/>
                    <a:pt x="27" y="1"/>
                    <a:pt x="27" y="3"/>
                  </a:cubicBezTo>
                  <a:cubicBezTo>
                    <a:pt x="27" y="71"/>
                    <a:pt x="27" y="71"/>
                    <a:pt x="27" y="71"/>
                  </a:cubicBezTo>
                  <a:cubicBezTo>
                    <a:pt x="27" y="73"/>
                    <a:pt x="26" y="74"/>
                    <a:pt x="25" y="74"/>
                  </a:cubicBezTo>
                  <a:cubicBezTo>
                    <a:pt x="14" y="74"/>
                    <a:pt x="14" y="74"/>
                    <a:pt x="14" y="74"/>
                  </a:cubicBezTo>
                  <a:cubicBezTo>
                    <a:pt x="14" y="69"/>
                    <a:pt x="14" y="69"/>
                    <a:pt x="14" y="69"/>
                  </a:cubicBezTo>
                  <a:cubicBezTo>
                    <a:pt x="23" y="69"/>
                    <a:pt x="23" y="69"/>
                    <a:pt x="23" y="69"/>
                  </a:cubicBezTo>
                  <a:lnTo>
                    <a:pt x="23" y="5"/>
                  </a:lnTo>
                  <a:close/>
                  <a:moveTo>
                    <a:pt x="14" y="5"/>
                  </a:moveTo>
                  <a:cubicBezTo>
                    <a:pt x="5" y="5"/>
                    <a:pt x="5" y="5"/>
                    <a:pt x="5" y="5"/>
                  </a:cubicBezTo>
                  <a:cubicBezTo>
                    <a:pt x="5" y="69"/>
                    <a:pt x="5" y="69"/>
                    <a:pt x="5" y="69"/>
                  </a:cubicBezTo>
                  <a:cubicBezTo>
                    <a:pt x="14" y="69"/>
                    <a:pt x="14" y="69"/>
                    <a:pt x="14" y="69"/>
                  </a:cubicBezTo>
                  <a:cubicBezTo>
                    <a:pt x="14" y="74"/>
                    <a:pt x="14" y="74"/>
                    <a:pt x="14" y="74"/>
                  </a:cubicBezTo>
                  <a:cubicBezTo>
                    <a:pt x="2" y="74"/>
                    <a:pt x="2" y="74"/>
                    <a:pt x="2" y="74"/>
                  </a:cubicBezTo>
                  <a:cubicBezTo>
                    <a:pt x="1" y="74"/>
                    <a:pt x="0" y="73"/>
                    <a:pt x="0" y="71"/>
                  </a:cubicBezTo>
                  <a:cubicBezTo>
                    <a:pt x="0" y="3"/>
                    <a:pt x="0" y="3"/>
                    <a:pt x="0" y="3"/>
                  </a:cubicBezTo>
                  <a:cubicBezTo>
                    <a:pt x="0" y="1"/>
                    <a:pt x="1" y="0"/>
                    <a:pt x="2" y="0"/>
                  </a:cubicBezTo>
                  <a:cubicBezTo>
                    <a:pt x="14" y="0"/>
                    <a:pt x="14" y="0"/>
                    <a:pt x="14" y="0"/>
                  </a:cubicBezTo>
                  <a:lnTo>
                    <a:pt x="14"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9" name="Freeform 150"/>
            <p:cNvSpPr>
              <a:spLocks noEditPoints="1"/>
            </p:cNvSpPr>
            <p:nvPr/>
          </p:nvSpPr>
          <p:spPr bwMode="auto">
            <a:xfrm>
              <a:off x="955741" y="2349900"/>
              <a:ext cx="268238" cy="71441"/>
            </a:xfrm>
            <a:custGeom>
              <a:avLst/>
              <a:gdLst>
                <a:gd name="T0" fmla="*/ 130 w 145"/>
                <a:gd name="T1" fmla="*/ 25 h 38"/>
                <a:gd name="T2" fmla="*/ 73 w 145"/>
                <a:gd name="T3" fmla="*/ 25 h 38"/>
                <a:gd name="T4" fmla="*/ 73 w 145"/>
                <a:gd name="T5" fmla="*/ 20 h 38"/>
                <a:gd name="T6" fmla="*/ 128 w 145"/>
                <a:gd name="T7" fmla="*/ 20 h 38"/>
                <a:gd name="T8" fmla="*/ 128 w 145"/>
                <a:gd name="T9" fmla="*/ 2 h 38"/>
                <a:gd name="T10" fmla="*/ 130 w 145"/>
                <a:gd name="T11" fmla="*/ 0 h 38"/>
                <a:gd name="T12" fmla="*/ 143 w 145"/>
                <a:gd name="T13" fmla="*/ 0 h 38"/>
                <a:gd name="T14" fmla="*/ 145 w 145"/>
                <a:gd name="T15" fmla="*/ 2 h 38"/>
                <a:gd name="T16" fmla="*/ 145 w 145"/>
                <a:gd name="T17" fmla="*/ 36 h 38"/>
                <a:gd name="T18" fmla="*/ 143 w 145"/>
                <a:gd name="T19" fmla="*/ 38 h 38"/>
                <a:gd name="T20" fmla="*/ 73 w 145"/>
                <a:gd name="T21" fmla="*/ 38 h 38"/>
                <a:gd name="T22" fmla="*/ 73 w 145"/>
                <a:gd name="T23" fmla="*/ 33 h 38"/>
                <a:gd name="T24" fmla="*/ 141 w 145"/>
                <a:gd name="T25" fmla="*/ 33 h 38"/>
                <a:gd name="T26" fmla="*/ 141 w 145"/>
                <a:gd name="T27" fmla="*/ 4 h 38"/>
                <a:gd name="T28" fmla="*/ 132 w 145"/>
                <a:gd name="T29" fmla="*/ 4 h 38"/>
                <a:gd name="T30" fmla="*/ 132 w 145"/>
                <a:gd name="T31" fmla="*/ 23 h 38"/>
                <a:gd name="T32" fmla="*/ 130 w 145"/>
                <a:gd name="T33" fmla="*/ 25 h 38"/>
                <a:gd name="T34" fmla="*/ 73 w 145"/>
                <a:gd name="T35" fmla="*/ 25 h 38"/>
                <a:gd name="T36" fmla="*/ 15 w 145"/>
                <a:gd name="T37" fmla="*/ 25 h 38"/>
                <a:gd name="T38" fmla="*/ 13 w 145"/>
                <a:gd name="T39" fmla="*/ 23 h 38"/>
                <a:gd name="T40" fmla="*/ 13 w 145"/>
                <a:gd name="T41" fmla="*/ 5 h 38"/>
                <a:gd name="T42" fmla="*/ 4 w 145"/>
                <a:gd name="T43" fmla="*/ 5 h 38"/>
                <a:gd name="T44" fmla="*/ 4 w 145"/>
                <a:gd name="T45" fmla="*/ 33 h 38"/>
                <a:gd name="T46" fmla="*/ 73 w 145"/>
                <a:gd name="T47" fmla="*/ 33 h 38"/>
                <a:gd name="T48" fmla="*/ 73 w 145"/>
                <a:gd name="T49" fmla="*/ 38 h 38"/>
                <a:gd name="T50" fmla="*/ 2 w 145"/>
                <a:gd name="T51" fmla="*/ 38 h 38"/>
                <a:gd name="T52" fmla="*/ 0 w 145"/>
                <a:gd name="T53" fmla="*/ 36 h 38"/>
                <a:gd name="T54" fmla="*/ 0 w 145"/>
                <a:gd name="T55" fmla="*/ 2 h 38"/>
                <a:gd name="T56" fmla="*/ 2 w 145"/>
                <a:gd name="T57" fmla="*/ 0 h 38"/>
                <a:gd name="T58" fmla="*/ 15 w 145"/>
                <a:gd name="T59" fmla="*/ 0 h 38"/>
                <a:gd name="T60" fmla="*/ 17 w 145"/>
                <a:gd name="T61" fmla="*/ 2 h 38"/>
                <a:gd name="T62" fmla="*/ 17 w 145"/>
                <a:gd name="T63" fmla="*/ 20 h 38"/>
                <a:gd name="T64" fmla="*/ 73 w 145"/>
                <a:gd name="T65" fmla="*/ 20 h 38"/>
                <a:gd name="T66" fmla="*/ 73 w 145"/>
                <a:gd name="T6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5" h="38">
                  <a:moveTo>
                    <a:pt x="130" y="25"/>
                  </a:moveTo>
                  <a:cubicBezTo>
                    <a:pt x="73" y="25"/>
                    <a:pt x="73" y="25"/>
                    <a:pt x="73" y="25"/>
                  </a:cubicBezTo>
                  <a:cubicBezTo>
                    <a:pt x="73" y="20"/>
                    <a:pt x="73" y="20"/>
                    <a:pt x="73" y="20"/>
                  </a:cubicBezTo>
                  <a:cubicBezTo>
                    <a:pt x="128" y="20"/>
                    <a:pt x="128" y="20"/>
                    <a:pt x="128" y="20"/>
                  </a:cubicBezTo>
                  <a:cubicBezTo>
                    <a:pt x="128" y="2"/>
                    <a:pt x="128" y="2"/>
                    <a:pt x="128" y="2"/>
                  </a:cubicBezTo>
                  <a:cubicBezTo>
                    <a:pt x="128" y="1"/>
                    <a:pt x="129" y="0"/>
                    <a:pt x="130" y="0"/>
                  </a:cubicBezTo>
                  <a:cubicBezTo>
                    <a:pt x="143" y="0"/>
                    <a:pt x="143" y="0"/>
                    <a:pt x="143" y="0"/>
                  </a:cubicBezTo>
                  <a:cubicBezTo>
                    <a:pt x="144" y="0"/>
                    <a:pt x="145" y="1"/>
                    <a:pt x="145" y="2"/>
                  </a:cubicBezTo>
                  <a:cubicBezTo>
                    <a:pt x="145" y="36"/>
                    <a:pt x="145" y="36"/>
                    <a:pt x="145" y="36"/>
                  </a:cubicBezTo>
                  <a:cubicBezTo>
                    <a:pt x="145" y="37"/>
                    <a:pt x="144" y="38"/>
                    <a:pt x="143" y="38"/>
                  </a:cubicBezTo>
                  <a:cubicBezTo>
                    <a:pt x="73" y="38"/>
                    <a:pt x="73" y="38"/>
                    <a:pt x="73" y="38"/>
                  </a:cubicBezTo>
                  <a:cubicBezTo>
                    <a:pt x="73" y="33"/>
                    <a:pt x="73" y="33"/>
                    <a:pt x="73" y="33"/>
                  </a:cubicBezTo>
                  <a:cubicBezTo>
                    <a:pt x="141" y="33"/>
                    <a:pt x="141" y="33"/>
                    <a:pt x="141" y="33"/>
                  </a:cubicBezTo>
                  <a:cubicBezTo>
                    <a:pt x="141" y="4"/>
                    <a:pt x="141" y="4"/>
                    <a:pt x="141" y="4"/>
                  </a:cubicBezTo>
                  <a:cubicBezTo>
                    <a:pt x="132" y="4"/>
                    <a:pt x="132" y="4"/>
                    <a:pt x="132" y="4"/>
                  </a:cubicBezTo>
                  <a:cubicBezTo>
                    <a:pt x="132" y="23"/>
                    <a:pt x="132" y="23"/>
                    <a:pt x="132" y="23"/>
                  </a:cubicBezTo>
                  <a:cubicBezTo>
                    <a:pt x="132" y="24"/>
                    <a:pt x="131" y="25"/>
                    <a:pt x="130" y="25"/>
                  </a:cubicBezTo>
                  <a:close/>
                  <a:moveTo>
                    <a:pt x="73" y="25"/>
                  </a:moveTo>
                  <a:cubicBezTo>
                    <a:pt x="15" y="25"/>
                    <a:pt x="15" y="25"/>
                    <a:pt x="15" y="25"/>
                  </a:cubicBezTo>
                  <a:cubicBezTo>
                    <a:pt x="14" y="25"/>
                    <a:pt x="13" y="24"/>
                    <a:pt x="13" y="23"/>
                  </a:cubicBezTo>
                  <a:cubicBezTo>
                    <a:pt x="13" y="5"/>
                    <a:pt x="13" y="5"/>
                    <a:pt x="13" y="5"/>
                  </a:cubicBezTo>
                  <a:cubicBezTo>
                    <a:pt x="4" y="5"/>
                    <a:pt x="4" y="5"/>
                    <a:pt x="4" y="5"/>
                  </a:cubicBezTo>
                  <a:cubicBezTo>
                    <a:pt x="4" y="33"/>
                    <a:pt x="4" y="33"/>
                    <a:pt x="4" y="33"/>
                  </a:cubicBezTo>
                  <a:cubicBezTo>
                    <a:pt x="73" y="33"/>
                    <a:pt x="73" y="33"/>
                    <a:pt x="73" y="33"/>
                  </a:cubicBezTo>
                  <a:cubicBezTo>
                    <a:pt x="73" y="38"/>
                    <a:pt x="73" y="38"/>
                    <a:pt x="73" y="38"/>
                  </a:cubicBezTo>
                  <a:cubicBezTo>
                    <a:pt x="2" y="38"/>
                    <a:pt x="2" y="38"/>
                    <a:pt x="2" y="38"/>
                  </a:cubicBezTo>
                  <a:cubicBezTo>
                    <a:pt x="1" y="38"/>
                    <a:pt x="0" y="37"/>
                    <a:pt x="0" y="36"/>
                  </a:cubicBezTo>
                  <a:cubicBezTo>
                    <a:pt x="0" y="2"/>
                    <a:pt x="0" y="2"/>
                    <a:pt x="0" y="2"/>
                  </a:cubicBezTo>
                  <a:cubicBezTo>
                    <a:pt x="0" y="1"/>
                    <a:pt x="1" y="0"/>
                    <a:pt x="2" y="0"/>
                  </a:cubicBezTo>
                  <a:cubicBezTo>
                    <a:pt x="15" y="0"/>
                    <a:pt x="15" y="0"/>
                    <a:pt x="15" y="0"/>
                  </a:cubicBezTo>
                  <a:cubicBezTo>
                    <a:pt x="16" y="0"/>
                    <a:pt x="17" y="1"/>
                    <a:pt x="17" y="2"/>
                  </a:cubicBezTo>
                  <a:cubicBezTo>
                    <a:pt x="17" y="20"/>
                    <a:pt x="17" y="20"/>
                    <a:pt x="17" y="20"/>
                  </a:cubicBezTo>
                  <a:cubicBezTo>
                    <a:pt x="73" y="20"/>
                    <a:pt x="73" y="20"/>
                    <a:pt x="73" y="20"/>
                  </a:cubicBezTo>
                  <a:lnTo>
                    <a:pt x="73" y="2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0" name="Freeform 151"/>
            <p:cNvSpPr>
              <a:spLocks noEditPoints="1"/>
            </p:cNvSpPr>
            <p:nvPr/>
          </p:nvSpPr>
          <p:spPr bwMode="auto">
            <a:xfrm>
              <a:off x="990659" y="2165742"/>
              <a:ext cx="201575" cy="214322"/>
            </a:xfrm>
            <a:custGeom>
              <a:avLst/>
              <a:gdLst>
                <a:gd name="T0" fmla="*/ 55 w 109"/>
                <a:gd name="T1" fmla="*/ 111 h 116"/>
                <a:gd name="T2" fmla="*/ 86 w 109"/>
                <a:gd name="T3" fmla="*/ 111 h 116"/>
                <a:gd name="T4" fmla="*/ 86 w 109"/>
                <a:gd name="T5" fmla="*/ 67 h 116"/>
                <a:gd name="T6" fmla="*/ 89 w 109"/>
                <a:gd name="T7" fmla="*/ 64 h 116"/>
                <a:gd name="T8" fmla="*/ 102 w 109"/>
                <a:gd name="T9" fmla="*/ 64 h 116"/>
                <a:gd name="T10" fmla="*/ 55 w 109"/>
                <a:gd name="T11" fmla="*/ 6 h 116"/>
                <a:gd name="T12" fmla="*/ 55 w 109"/>
                <a:gd name="T13" fmla="*/ 6 h 116"/>
                <a:gd name="T14" fmla="*/ 55 w 109"/>
                <a:gd name="T15" fmla="*/ 0 h 116"/>
                <a:gd name="T16" fmla="*/ 57 w 109"/>
                <a:gd name="T17" fmla="*/ 1 h 116"/>
                <a:gd name="T18" fmla="*/ 109 w 109"/>
                <a:gd name="T19" fmla="*/ 65 h 116"/>
                <a:gd name="T20" fmla="*/ 109 w 109"/>
                <a:gd name="T21" fmla="*/ 67 h 116"/>
                <a:gd name="T22" fmla="*/ 107 w 109"/>
                <a:gd name="T23" fmla="*/ 69 h 116"/>
                <a:gd name="T24" fmla="*/ 91 w 109"/>
                <a:gd name="T25" fmla="*/ 69 h 116"/>
                <a:gd name="T26" fmla="*/ 91 w 109"/>
                <a:gd name="T27" fmla="*/ 113 h 116"/>
                <a:gd name="T28" fmla="*/ 89 w 109"/>
                <a:gd name="T29" fmla="*/ 116 h 116"/>
                <a:gd name="T30" fmla="*/ 55 w 109"/>
                <a:gd name="T31" fmla="*/ 116 h 116"/>
                <a:gd name="T32" fmla="*/ 55 w 109"/>
                <a:gd name="T33" fmla="*/ 111 h 116"/>
                <a:gd name="T34" fmla="*/ 23 w 109"/>
                <a:gd name="T35" fmla="*/ 67 h 116"/>
                <a:gd name="T36" fmla="*/ 23 w 109"/>
                <a:gd name="T37" fmla="*/ 111 h 116"/>
                <a:gd name="T38" fmla="*/ 55 w 109"/>
                <a:gd name="T39" fmla="*/ 111 h 116"/>
                <a:gd name="T40" fmla="*/ 55 w 109"/>
                <a:gd name="T41" fmla="*/ 116 h 116"/>
                <a:gd name="T42" fmla="*/ 21 w 109"/>
                <a:gd name="T43" fmla="*/ 116 h 116"/>
                <a:gd name="T44" fmla="*/ 19 w 109"/>
                <a:gd name="T45" fmla="*/ 113 h 116"/>
                <a:gd name="T46" fmla="*/ 19 w 109"/>
                <a:gd name="T47" fmla="*/ 69 h 116"/>
                <a:gd name="T48" fmla="*/ 3 w 109"/>
                <a:gd name="T49" fmla="*/ 69 h 116"/>
                <a:gd name="T50" fmla="*/ 3 w 109"/>
                <a:gd name="T51" fmla="*/ 69 h 116"/>
                <a:gd name="T52" fmla="*/ 1 w 109"/>
                <a:gd name="T53" fmla="*/ 69 h 116"/>
                <a:gd name="T54" fmla="*/ 1 w 109"/>
                <a:gd name="T55" fmla="*/ 65 h 116"/>
                <a:gd name="T56" fmla="*/ 53 w 109"/>
                <a:gd name="T57" fmla="*/ 1 h 116"/>
                <a:gd name="T58" fmla="*/ 53 w 109"/>
                <a:gd name="T59" fmla="*/ 0 h 116"/>
                <a:gd name="T60" fmla="*/ 55 w 109"/>
                <a:gd name="T61" fmla="*/ 0 h 116"/>
                <a:gd name="T62" fmla="*/ 55 w 109"/>
                <a:gd name="T63" fmla="*/ 6 h 116"/>
                <a:gd name="T64" fmla="*/ 8 w 109"/>
                <a:gd name="T65" fmla="*/ 64 h 116"/>
                <a:gd name="T66" fmla="*/ 21 w 109"/>
                <a:gd name="T67" fmla="*/ 64 h 116"/>
                <a:gd name="T68" fmla="*/ 23 w 109"/>
                <a:gd name="T69" fmla="*/ 6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16">
                  <a:moveTo>
                    <a:pt x="55" y="111"/>
                  </a:moveTo>
                  <a:cubicBezTo>
                    <a:pt x="86" y="111"/>
                    <a:pt x="86" y="111"/>
                    <a:pt x="86" y="111"/>
                  </a:cubicBezTo>
                  <a:cubicBezTo>
                    <a:pt x="86" y="67"/>
                    <a:pt x="86" y="67"/>
                    <a:pt x="86" y="67"/>
                  </a:cubicBezTo>
                  <a:cubicBezTo>
                    <a:pt x="86" y="65"/>
                    <a:pt x="88" y="64"/>
                    <a:pt x="89" y="64"/>
                  </a:cubicBezTo>
                  <a:cubicBezTo>
                    <a:pt x="102" y="64"/>
                    <a:pt x="102" y="64"/>
                    <a:pt x="102" y="64"/>
                  </a:cubicBezTo>
                  <a:cubicBezTo>
                    <a:pt x="55" y="6"/>
                    <a:pt x="55" y="6"/>
                    <a:pt x="55" y="6"/>
                  </a:cubicBezTo>
                  <a:cubicBezTo>
                    <a:pt x="55" y="6"/>
                    <a:pt x="55" y="6"/>
                    <a:pt x="55" y="6"/>
                  </a:cubicBezTo>
                  <a:cubicBezTo>
                    <a:pt x="55" y="0"/>
                    <a:pt x="55" y="0"/>
                    <a:pt x="55" y="0"/>
                  </a:cubicBezTo>
                  <a:cubicBezTo>
                    <a:pt x="56" y="0"/>
                    <a:pt x="56" y="0"/>
                    <a:pt x="57" y="1"/>
                  </a:cubicBezTo>
                  <a:cubicBezTo>
                    <a:pt x="109" y="65"/>
                    <a:pt x="109" y="65"/>
                    <a:pt x="109" y="65"/>
                  </a:cubicBezTo>
                  <a:cubicBezTo>
                    <a:pt x="109" y="65"/>
                    <a:pt x="109" y="66"/>
                    <a:pt x="109" y="67"/>
                  </a:cubicBezTo>
                  <a:cubicBezTo>
                    <a:pt x="109" y="68"/>
                    <a:pt x="108" y="69"/>
                    <a:pt x="107" y="69"/>
                  </a:cubicBezTo>
                  <a:cubicBezTo>
                    <a:pt x="91" y="69"/>
                    <a:pt x="91" y="69"/>
                    <a:pt x="91" y="69"/>
                  </a:cubicBezTo>
                  <a:cubicBezTo>
                    <a:pt x="91" y="113"/>
                    <a:pt x="91" y="113"/>
                    <a:pt x="91" y="113"/>
                  </a:cubicBezTo>
                  <a:cubicBezTo>
                    <a:pt x="91" y="115"/>
                    <a:pt x="90" y="116"/>
                    <a:pt x="89" y="116"/>
                  </a:cubicBezTo>
                  <a:cubicBezTo>
                    <a:pt x="55" y="116"/>
                    <a:pt x="55" y="116"/>
                    <a:pt x="55" y="116"/>
                  </a:cubicBezTo>
                  <a:lnTo>
                    <a:pt x="55" y="111"/>
                  </a:lnTo>
                  <a:close/>
                  <a:moveTo>
                    <a:pt x="23" y="67"/>
                  </a:moveTo>
                  <a:cubicBezTo>
                    <a:pt x="23" y="111"/>
                    <a:pt x="23" y="111"/>
                    <a:pt x="23" y="111"/>
                  </a:cubicBezTo>
                  <a:cubicBezTo>
                    <a:pt x="55" y="111"/>
                    <a:pt x="55" y="111"/>
                    <a:pt x="55" y="111"/>
                  </a:cubicBezTo>
                  <a:cubicBezTo>
                    <a:pt x="55" y="116"/>
                    <a:pt x="55" y="116"/>
                    <a:pt x="55" y="116"/>
                  </a:cubicBezTo>
                  <a:cubicBezTo>
                    <a:pt x="21" y="116"/>
                    <a:pt x="21" y="116"/>
                    <a:pt x="21" y="116"/>
                  </a:cubicBezTo>
                  <a:cubicBezTo>
                    <a:pt x="20" y="116"/>
                    <a:pt x="19" y="115"/>
                    <a:pt x="19" y="113"/>
                  </a:cubicBezTo>
                  <a:cubicBezTo>
                    <a:pt x="19" y="69"/>
                    <a:pt x="19" y="69"/>
                    <a:pt x="19" y="69"/>
                  </a:cubicBezTo>
                  <a:cubicBezTo>
                    <a:pt x="3" y="69"/>
                    <a:pt x="3" y="69"/>
                    <a:pt x="3" y="69"/>
                  </a:cubicBezTo>
                  <a:cubicBezTo>
                    <a:pt x="3" y="69"/>
                    <a:pt x="3" y="69"/>
                    <a:pt x="3" y="69"/>
                  </a:cubicBezTo>
                  <a:cubicBezTo>
                    <a:pt x="2" y="69"/>
                    <a:pt x="2" y="69"/>
                    <a:pt x="1" y="69"/>
                  </a:cubicBezTo>
                  <a:cubicBezTo>
                    <a:pt x="0" y="68"/>
                    <a:pt x="0" y="66"/>
                    <a:pt x="1" y="65"/>
                  </a:cubicBezTo>
                  <a:cubicBezTo>
                    <a:pt x="53" y="1"/>
                    <a:pt x="53" y="1"/>
                    <a:pt x="53" y="1"/>
                  </a:cubicBezTo>
                  <a:cubicBezTo>
                    <a:pt x="53" y="0"/>
                    <a:pt x="53" y="0"/>
                    <a:pt x="53" y="0"/>
                  </a:cubicBezTo>
                  <a:cubicBezTo>
                    <a:pt x="54" y="0"/>
                    <a:pt x="54" y="0"/>
                    <a:pt x="55" y="0"/>
                  </a:cubicBezTo>
                  <a:cubicBezTo>
                    <a:pt x="55" y="6"/>
                    <a:pt x="55" y="6"/>
                    <a:pt x="55" y="6"/>
                  </a:cubicBezTo>
                  <a:cubicBezTo>
                    <a:pt x="8" y="64"/>
                    <a:pt x="8" y="64"/>
                    <a:pt x="8" y="64"/>
                  </a:cubicBezTo>
                  <a:cubicBezTo>
                    <a:pt x="21" y="64"/>
                    <a:pt x="21" y="64"/>
                    <a:pt x="21" y="64"/>
                  </a:cubicBezTo>
                  <a:cubicBezTo>
                    <a:pt x="22" y="64"/>
                    <a:pt x="23" y="65"/>
                    <a:pt x="23" y="6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1" name="Freeform 162"/>
            <p:cNvSpPr>
              <a:spLocks noEditPoints="1"/>
            </p:cNvSpPr>
            <p:nvPr/>
          </p:nvSpPr>
          <p:spPr bwMode="auto">
            <a:xfrm>
              <a:off x="1639826" y="2064137"/>
              <a:ext cx="173005" cy="488972"/>
            </a:xfrm>
            <a:custGeom>
              <a:avLst/>
              <a:gdLst>
                <a:gd name="T0" fmla="*/ 57 w 94"/>
                <a:gd name="T1" fmla="*/ 260 h 264"/>
                <a:gd name="T2" fmla="*/ 58 w 94"/>
                <a:gd name="T3" fmla="*/ 119 h 264"/>
                <a:gd name="T4" fmla="*/ 82 w 94"/>
                <a:gd name="T5" fmla="*/ 91 h 264"/>
                <a:gd name="T6" fmla="*/ 88 w 94"/>
                <a:gd name="T7" fmla="*/ 79 h 264"/>
                <a:gd name="T8" fmla="*/ 81 w 94"/>
                <a:gd name="T9" fmla="*/ 38 h 264"/>
                <a:gd name="T10" fmla="*/ 78 w 94"/>
                <a:gd name="T11" fmla="*/ 31 h 264"/>
                <a:gd name="T12" fmla="*/ 71 w 94"/>
                <a:gd name="T13" fmla="*/ 63 h 264"/>
                <a:gd name="T14" fmla="*/ 68 w 94"/>
                <a:gd name="T15" fmla="*/ 66 h 264"/>
                <a:gd name="T16" fmla="*/ 60 w 94"/>
                <a:gd name="T17" fmla="*/ 66 h 264"/>
                <a:gd name="T18" fmla="*/ 51 w 94"/>
                <a:gd name="T19" fmla="*/ 5 h 264"/>
                <a:gd name="T20" fmla="*/ 47 w 94"/>
                <a:gd name="T21" fmla="*/ 0 h 264"/>
                <a:gd name="T22" fmla="*/ 53 w 94"/>
                <a:gd name="T23" fmla="*/ 0 h 264"/>
                <a:gd name="T24" fmla="*/ 62 w 94"/>
                <a:gd name="T25" fmla="*/ 61 h 264"/>
                <a:gd name="T26" fmla="*/ 59 w 94"/>
                <a:gd name="T27" fmla="*/ 3 h 264"/>
                <a:gd name="T28" fmla="*/ 62 w 94"/>
                <a:gd name="T29" fmla="*/ 0 h 264"/>
                <a:gd name="T30" fmla="*/ 84 w 94"/>
                <a:gd name="T31" fmla="*/ 32 h 264"/>
                <a:gd name="T32" fmla="*/ 93 w 94"/>
                <a:gd name="T33" fmla="*/ 65 h 264"/>
                <a:gd name="T34" fmla="*/ 87 w 94"/>
                <a:gd name="T35" fmla="*/ 94 h 264"/>
                <a:gd name="T36" fmla="*/ 74 w 94"/>
                <a:gd name="T37" fmla="*/ 112 h 264"/>
                <a:gd name="T38" fmla="*/ 62 w 94"/>
                <a:gd name="T39" fmla="*/ 262 h 264"/>
                <a:gd name="T40" fmla="*/ 47 w 94"/>
                <a:gd name="T41" fmla="*/ 264 h 264"/>
                <a:gd name="T42" fmla="*/ 15 w 94"/>
                <a:gd name="T43" fmla="*/ 34 h 264"/>
                <a:gd name="T44" fmla="*/ 6 w 94"/>
                <a:gd name="T45" fmla="*/ 66 h 264"/>
                <a:gd name="T46" fmla="*/ 12 w 94"/>
                <a:gd name="T47" fmla="*/ 91 h 264"/>
                <a:gd name="T48" fmla="*/ 36 w 94"/>
                <a:gd name="T49" fmla="*/ 119 h 264"/>
                <a:gd name="T50" fmla="*/ 37 w 94"/>
                <a:gd name="T51" fmla="*/ 121 h 264"/>
                <a:gd name="T52" fmla="*/ 47 w 94"/>
                <a:gd name="T53" fmla="*/ 260 h 264"/>
                <a:gd name="T54" fmla="*/ 35 w 94"/>
                <a:gd name="T55" fmla="*/ 264 h 264"/>
                <a:gd name="T56" fmla="*/ 32 w 94"/>
                <a:gd name="T57" fmla="*/ 122 h 264"/>
                <a:gd name="T58" fmla="*/ 7 w 94"/>
                <a:gd name="T59" fmla="*/ 94 h 264"/>
                <a:gd name="T60" fmla="*/ 1 w 94"/>
                <a:gd name="T61" fmla="*/ 65 h 264"/>
                <a:gd name="T62" fmla="*/ 10 w 94"/>
                <a:gd name="T63" fmla="*/ 32 h 264"/>
                <a:gd name="T64" fmla="*/ 32 w 94"/>
                <a:gd name="T65" fmla="*/ 0 h 264"/>
                <a:gd name="T66" fmla="*/ 33 w 94"/>
                <a:gd name="T67" fmla="*/ 0 h 264"/>
                <a:gd name="T68" fmla="*/ 29 w 94"/>
                <a:gd name="T69" fmla="*/ 61 h 264"/>
                <a:gd name="T70" fmla="*/ 38 w 94"/>
                <a:gd name="T71" fmla="*/ 2 h 264"/>
                <a:gd name="T72" fmla="*/ 47 w 94"/>
                <a:gd name="T73" fmla="*/ 0 h 264"/>
                <a:gd name="T74" fmla="*/ 47 w 94"/>
                <a:gd name="T75" fmla="*/ 5 h 264"/>
                <a:gd name="T76" fmla="*/ 43 w 94"/>
                <a:gd name="T77" fmla="*/ 5 h 264"/>
                <a:gd name="T78" fmla="*/ 34 w 94"/>
                <a:gd name="T79" fmla="*/ 66 h 264"/>
                <a:gd name="T80" fmla="*/ 26 w 94"/>
                <a:gd name="T81" fmla="*/ 66 h 264"/>
                <a:gd name="T82" fmla="*/ 24 w 94"/>
                <a:gd name="T83" fmla="*/ 63 h 264"/>
                <a:gd name="T84" fmla="*/ 16 w 94"/>
                <a:gd name="T85" fmla="*/ 3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264">
                  <a:moveTo>
                    <a:pt x="47" y="260"/>
                  </a:moveTo>
                  <a:cubicBezTo>
                    <a:pt x="57" y="260"/>
                    <a:pt x="57" y="260"/>
                    <a:pt x="57" y="260"/>
                  </a:cubicBezTo>
                  <a:cubicBezTo>
                    <a:pt x="57" y="121"/>
                    <a:pt x="57" y="121"/>
                    <a:pt x="57" y="121"/>
                  </a:cubicBezTo>
                  <a:cubicBezTo>
                    <a:pt x="57" y="120"/>
                    <a:pt x="57" y="119"/>
                    <a:pt x="58" y="119"/>
                  </a:cubicBezTo>
                  <a:cubicBezTo>
                    <a:pt x="62" y="116"/>
                    <a:pt x="67" y="113"/>
                    <a:pt x="70" y="109"/>
                  </a:cubicBezTo>
                  <a:cubicBezTo>
                    <a:pt x="75" y="103"/>
                    <a:pt x="79" y="96"/>
                    <a:pt x="82" y="91"/>
                  </a:cubicBezTo>
                  <a:cubicBezTo>
                    <a:pt x="82" y="91"/>
                    <a:pt x="82" y="91"/>
                    <a:pt x="82" y="91"/>
                  </a:cubicBezTo>
                  <a:cubicBezTo>
                    <a:pt x="85" y="87"/>
                    <a:pt x="87" y="83"/>
                    <a:pt x="88" y="79"/>
                  </a:cubicBezTo>
                  <a:cubicBezTo>
                    <a:pt x="89" y="75"/>
                    <a:pt x="89" y="71"/>
                    <a:pt x="88" y="66"/>
                  </a:cubicBezTo>
                  <a:cubicBezTo>
                    <a:pt x="87" y="56"/>
                    <a:pt x="84" y="47"/>
                    <a:pt x="81" y="38"/>
                  </a:cubicBezTo>
                  <a:cubicBezTo>
                    <a:pt x="80" y="37"/>
                    <a:pt x="80" y="36"/>
                    <a:pt x="79" y="34"/>
                  </a:cubicBezTo>
                  <a:cubicBezTo>
                    <a:pt x="79" y="32"/>
                    <a:pt x="78" y="32"/>
                    <a:pt x="78" y="31"/>
                  </a:cubicBezTo>
                  <a:cubicBezTo>
                    <a:pt x="76" y="23"/>
                    <a:pt x="71" y="10"/>
                    <a:pt x="64" y="6"/>
                  </a:cubicBezTo>
                  <a:cubicBezTo>
                    <a:pt x="71" y="63"/>
                    <a:pt x="71" y="63"/>
                    <a:pt x="71" y="63"/>
                  </a:cubicBezTo>
                  <a:cubicBezTo>
                    <a:pt x="71" y="64"/>
                    <a:pt x="70" y="66"/>
                    <a:pt x="68" y="66"/>
                  </a:cubicBezTo>
                  <a:cubicBezTo>
                    <a:pt x="68" y="66"/>
                    <a:pt x="68" y="66"/>
                    <a:pt x="68" y="66"/>
                  </a:cubicBezTo>
                  <a:cubicBezTo>
                    <a:pt x="68" y="66"/>
                    <a:pt x="68" y="66"/>
                    <a:pt x="68" y="66"/>
                  </a:cubicBezTo>
                  <a:cubicBezTo>
                    <a:pt x="60" y="66"/>
                    <a:pt x="60" y="66"/>
                    <a:pt x="60" y="66"/>
                  </a:cubicBezTo>
                  <a:cubicBezTo>
                    <a:pt x="59" y="66"/>
                    <a:pt x="58" y="65"/>
                    <a:pt x="58" y="63"/>
                  </a:cubicBezTo>
                  <a:cubicBezTo>
                    <a:pt x="51" y="5"/>
                    <a:pt x="51" y="5"/>
                    <a:pt x="51" y="5"/>
                  </a:cubicBezTo>
                  <a:cubicBezTo>
                    <a:pt x="47" y="5"/>
                    <a:pt x="47" y="5"/>
                    <a:pt x="47" y="5"/>
                  </a:cubicBezTo>
                  <a:cubicBezTo>
                    <a:pt x="47" y="0"/>
                    <a:pt x="47" y="0"/>
                    <a:pt x="47" y="0"/>
                  </a:cubicBezTo>
                  <a:cubicBezTo>
                    <a:pt x="53" y="0"/>
                    <a:pt x="53" y="0"/>
                    <a:pt x="53" y="0"/>
                  </a:cubicBezTo>
                  <a:cubicBezTo>
                    <a:pt x="53" y="0"/>
                    <a:pt x="53" y="0"/>
                    <a:pt x="53" y="0"/>
                  </a:cubicBezTo>
                  <a:cubicBezTo>
                    <a:pt x="55" y="0"/>
                    <a:pt x="56" y="1"/>
                    <a:pt x="56" y="2"/>
                  </a:cubicBezTo>
                  <a:cubicBezTo>
                    <a:pt x="62" y="61"/>
                    <a:pt x="62" y="61"/>
                    <a:pt x="62" y="61"/>
                  </a:cubicBezTo>
                  <a:cubicBezTo>
                    <a:pt x="65" y="61"/>
                    <a:pt x="65" y="61"/>
                    <a:pt x="65" y="61"/>
                  </a:cubicBezTo>
                  <a:cubicBezTo>
                    <a:pt x="59" y="3"/>
                    <a:pt x="59" y="3"/>
                    <a:pt x="59" y="3"/>
                  </a:cubicBezTo>
                  <a:cubicBezTo>
                    <a:pt x="59" y="3"/>
                    <a:pt x="59" y="3"/>
                    <a:pt x="59" y="3"/>
                  </a:cubicBezTo>
                  <a:cubicBezTo>
                    <a:pt x="59" y="1"/>
                    <a:pt x="61" y="0"/>
                    <a:pt x="62" y="0"/>
                  </a:cubicBezTo>
                  <a:cubicBezTo>
                    <a:pt x="73" y="2"/>
                    <a:pt x="79" y="20"/>
                    <a:pt x="83" y="29"/>
                  </a:cubicBezTo>
                  <a:cubicBezTo>
                    <a:pt x="84" y="32"/>
                    <a:pt x="84" y="32"/>
                    <a:pt x="84" y="32"/>
                  </a:cubicBezTo>
                  <a:cubicBezTo>
                    <a:pt x="85" y="36"/>
                    <a:pt x="85" y="36"/>
                    <a:pt x="85" y="36"/>
                  </a:cubicBezTo>
                  <a:cubicBezTo>
                    <a:pt x="89" y="45"/>
                    <a:pt x="92" y="55"/>
                    <a:pt x="93" y="65"/>
                  </a:cubicBezTo>
                  <a:cubicBezTo>
                    <a:pt x="94" y="71"/>
                    <a:pt x="94" y="75"/>
                    <a:pt x="92" y="80"/>
                  </a:cubicBezTo>
                  <a:cubicBezTo>
                    <a:pt x="91" y="85"/>
                    <a:pt x="89" y="89"/>
                    <a:pt x="87" y="94"/>
                  </a:cubicBezTo>
                  <a:cubicBezTo>
                    <a:pt x="87" y="94"/>
                    <a:pt x="87" y="94"/>
                    <a:pt x="87" y="94"/>
                  </a:cubicBezTo>
                  <a:cubicBezTo>
                    <a:pt x="84" y="99"/>
                    <a:pt x="79" y="106"/>
                    <a:pt x="74" y="112"/>
                  </a:cubicBezTo>
                  <a:cubicBezTo>
                    <a:pt x="70" y="116"/>
                    <a:pt x="66" y="120"/>
                    <a:pt x="62" y="122"/>
                  </a:cubicBezTo>
                  <a:cubicBezTo>
                    <a:pt x="62" y="262"/>
                    <a:pt x="62" y="262"/>
                    <a:pt x="62" y="262"/>
                  </a:cubicBezTo>
                  <a:cubicBezTo>
                    <a:pt x="62" y="263"/>
                    <a:pt x="60" y="264"/>
                    <a:pt x="59" y="264"/>
                  </a:cubicBezTo>
                  <a:cubicBezTo>
                    <a:pt x="47" y="264"/>
                    <a:pt x="47" y="264"/>
                    <a:pt x="47" y="264"/>
                  </a:cubicBezTo>
                  <a:lnTo>
                    <a:pt x="47" y="260"/>
                  </a:lnTo>
                  <a:close/>
                  <a:moveTo>
                    <a:pt x="15" y="34"/>
                  </a:moveTo>
                  <a:cubicBezTo>
                    <a:pt x="14" y="36"/>
                    <a:pt x="14" y="37"/>
                    <a:pt x="13" y="38"/>
                  </a:cubicBezTo>
                  <a:cubicBezTo>
                    <a:pt x="10" y="47"/>
                    <a:pt x="7" y="56"/>
                    <a:pt x="6" y="66"/>
                  </a:cubicBezTo>
                  <a:cubicBezTo>
                    <a:pt x="5" y="71"/>
                    <a:pt x="5" y="75"/>
                    <a:pt x="6" y="79"/>
                  </a:cubicBezTo>
                  <a:cubicBezTo>
                    <a:pt x="7" y="83"/>
                    <a:pt x="9" y="87"/>
                    <a:pt x="12" y="91"/>
                  </a:cubicBezTo>
                  <a:cubicBezTo>
                    <a:pt x="15" y="96"/>
                    <a:pt x="19" y="103"/>
                    <a:pt x="24" y="108"/>
                  </a:cubicBezTo>
                  <a:cubicBezTo>
                    <a:pt x="27" y="113"/>
                    <a:pt x="31" y="116"/>
                    <a:pt x="36" y="119"/>
                  </a:cubicBezTo>
                  <a:cubicBezTo>
                    <a:pt x="37" y="119"/>
                    <a:pt x="37" y="120"/>
                    <a:pt x="37" y="121"/>
                  </a:cubicBezTo>
                  <a:cubicBezTo>
                    <a:pt x="37" y="121"/>
                    <a:pt x="37" y="121"/>
                    <a:pt x="37" y="121"/>
                  </a:cubicBezTo>
                  <a:cubicBezTo>
                    <a:pt x="37" y="260"/>
                    <a:pt x="37" y="260"/>
                    <a:pt x="37" y="260"/>
                  </a:cubicBezTo>
                  <a:cubicBezTo>
                    <a:pt x="47" y="260"/>
                    <a:pt x="47" y="260"/>
                    <a:pt x="47" y="260"/>
                  </a:cubicBezTo>
                  <a:cubicBezTo>
                    <a:pt x="47" y="264"/>
                    <a:pt x="47" y="264"/>
                    <a:pt x="47" y="264"/>
                  </a:cubicBezTo>
                  <a:cubicBezTo>
                    <a:pt x="35" y="264"/>
                    <a:pt x="35" y="264"/>
                    <a:pt x="35" y="264"/>
                  </a:cubicBezTo>
                  <a:cubicBezTo>
                    <a:pt x="33" y="264"/>
                    <a:pt x="32" y="263"/>
                    <a:pt x="32" y="262"/>
                  </a:cubicBezTo>
                  <a:cubicBezTo>
                    <a:pt x="32" y="122"/>
                    <a:pt x="32" y="122"/>
                    <a:pt x="32" y="122"/>
                  </a:cubicBezTo>
                  <a:cubicBezTo>
                    <a:pt x="28" y="119"/>
                    <a:pt x="24" y="116"/>
                    <a:pt x="20" y="112"/>
                  </a:cubicBezTo>
                  <a:cubicBezTo>
                    <a:pt x="15" y="106"/>
                    <a:pt x="10" y="99"/>
                    <a:pt x="7" y="94"/>
                  </a:cubicBezTo>
                  <a:cubicBezTo>
                    <a:pt x="5" y="89"/>
                    <a:pt x="3" y="85"/>
                    <a:pt x="2" y="80"/>
                  </a:cubicBezTo>
                  <a:cubicBezTo>
                    <a:pt x="0" y="75"/>
                    <a:pt x="0" y="71"/>
                    <a:pt x="1" y="65"/>
                  </a:cubicBezTo>
                  <a:cubicBezTo>
                    <a:pt x="2" y="55"/>
                    <a:pt x="5" y="45"/>
                    <a:pt x="9" y="36"/>
                  </a:cubicBezTo>
                  <a:cubicBezTo>
                    <a:pt x="10" y="32"/>
                    <a:pt x="10" y="32"/>
                    <a:pt x="10" y="32"/>
                  </a:cubicBezTo>
                  <a:cubicBezTo>
                    <a:pt x="11" y="29"/>
                    <a:pt x="11" y="29"/>
                    <a:pt x="11" y="29"/>
                  </a:cubicBezTo>
                  <a:cubicBezTo>
                    <a:pt x="15" y="20"/>
                    <a:pt x="21" y="2"/>
                    <a:pt x="32" y="0"/>
                  </a:cubicBezTo>
                  <a:cubicBezTo>
                    <a:pt x="32" y="0"/>
                    <a:pt x="32" y="0"/>
                    <a:pt x="32" y="0"/>
                  </a:cubicBezTo>
                  <a:cubicBezTo>
                    <a:pt x="32" y="0"/>
                    <a:pt x="32" y="0"/>
                    <a:pt x="33" y="0"/>
                  </a:cubicBezTo>
                  <a:cubicBezTo>
                    <a:pt x="34" y="1"/>
                    <a:pt x="35" y="2"/>
                    <a:pt x="35" y="3"/>
                  </a:cubicBezTo>
                  <a:cubicBezTo>
                    <a:pt x="29" y="61"/>
                    <a:pt x="29" y="61"/>
                    <a:pt x="29" y="61"/>
                  </a:cubicBezTo>
                  <a:cubicBezTo>
                    <a:pt x="32" y="61"/>
                    <a:pt x="32" y="61"/>
                    <a:pt x="32" y="61"/>
                  </a:cubicBezTo>
                  <a:cubicBezTo>
                    <a:pt x="38" y="2"/>
                    <a:pt x="38" y="2"/>
                    <a:pt x="38" y="2"/>
                  </a:cubicBezTo>
                  <a:cubicBezTo>
                    <a:pt x="38" y="1"/>
                    <a:pt x="39" y="0"/>
                    <a:pt x="41" y="0"/>
                  </a:cubicBezTo>
                  <a:cubicBezTo>
                    <a:pt x="47" y="0"/>
                    <a:pt x="47" y="0"/>
                    <a:pt x="47" y="0"/>
                  </a:cubicBezTo>
                  <a:cubicBezTo>
                    <a:pt x="47" y="0"/>
                    <a:pt x="47" y="0"/>
                    <a:pt x="47" y="0"/>
                  </a:cubicBezTo>
                  <a:cubicBezTo>
                    <a:pt x="47" y="5"/>
                    <a:pt x="47" y="5"/>
                    <a:pt x="47" y="5"/>
                  </a:cubicBezTo>
                  <a:cubicBezTo>
                    <a:pt x="47" y="5"/>
                    <a:pt x="47" y="5"/>
                    <a:pt x="47" y="5"/>
                  </a:cubicBezTo>
                  <a:cubicBezTo>
                    <a:pt x="43" y="5"/>
                    <a:pt x="43" y="5"/>
                    <a:pt x="43" y="5"/>
                  </a:cubicBezTo>
                  <a:cubicBezTo>
                    <a:pt x="36" y="64"/>
                    <a:pt x="36" y="64"/>
                    <a:pt x="36" y="64"/>
                  </a:cubicBezTo>
                  <a:cubicBezTo>
                    <a:pt x="36" y="65"/>
                    <a:pt x="35" y="66"/>
                    <a:pt x="34" y="66"/>
                  </a:cubicBezTo>
                  <a:cubicBezTo>
                    <a:pt x="34" y="66"/>
                    <a:pt x="34" y="66"/>
                    <a:pt x="34" y="66"/>
                  </a:cubicBezTo>
                  <a:cubicBezTo>
                    <a:pt x="26" y="66"/>
                    <a:pt x="26" y="66"/>
                    <a:pt x="26" y="66"/>
                  </a:cubicBezTo>
                  <a:cubicBezTo>
                    <a:pt x="25" y="66"/>
                    <a:pt x="23" y="65"/>
                    <a:pt x="23" y="63"/>
                  </a:cubicBezTo>
                  <a:cubicBezTo>
                    <a:pt x="23" y="63"/>
                    <a:pt x="23" y="63"/>
                    <a:pt x="24" y="63"/>
                  </a:cubicBezTo>
                  <a:cubicBezTo>
                    <a:pt x="30" y="6"/>
                    <a:pt x="30" y="6"/>
                    <a:pt x="30" y="6"/>
                  </a:cubicBezTo>
                  <a:cubicBezTo>
                    <a:pt x="23" y="10"/>
                    <a:pt x="18" y="23"/>
                    <a:pt x="16" y="31"/>
                  </a:cubicBezTo>
                  <a:cubicBezTo>
                    <a:pt x="16" y="32"/>
                    <a:pt x="15" y="32"/>
                    <a:pt x="15" y="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2" name="Freeform 171"/>
            <p:cNvSpPr>
              <a:spLocks noEditPoints="1"/>
            </p:cNvSpPr>
            <p:nvPr/>
          </p:nvSpPr>
          <p:spPr bwMode="auto">
            <a:xfrm>
              <a:off x="3646051" y="1525951"/>
              <a:ext cx="314266" cy="322276"/>
            </a:xfrm>
            <a:custGeom>
              <a:avLst/>
              <a:gdLst>
                <a:gd name="T0" fmla="*/ 140 w 170"/>
                <a:gd name="T1" fmla="*/ 0 h 174"/>
                <a:gd name="T2" fmla="*/ 170 w 170"/>
                <a:gd name="T3" fmla="*/ 2 h 174"/>
                <a:gd name="T4" fmla="*/ 140 w 170"/>
                <a:gd name="T5" fmla="*/ 174 h 174"/>
                <a:gd name="T6" fmla="*/ 165 w 170"/>
                <a:gd name="T7" fmla="*/ 4 h 174"/>
                <a:gd name="T8" fmla="*/ 157 w 170"/>
                <a:gd name="T9" fmla="*/ 152 h 174"/>
                <a:gd name="T10" fmla="*/ 140 w 170"/>
                <a:gd name="T11" fmla="*/ 134 h 174"/>
                <a:gd name="T12" fmla="*/ 152 w 170"/>
                <a:gd name="T13" fmla="*/ 149 h 174"/>
                <a:gd name="T14" fmla="*/ 140 w 170"/>
                <a:gd name="T15" fmla="*/ 123 h 174"/>
                <a:gd name="T16" fmla="*/ 157 w 170"/>
                <a:gd name="T17" fmla="*/ 37 h 174"/>
                <a:gd name="T18" fmla="*/ 140 w 170"/>
                <a:gd name="T19" fmla="*/ 40 h 174"/>
                <a:gd name="T20" fmla="*/ 140 w 170"/>
                <a:gd name="T21" fmla="*/ 118 h 174"/>
                <a:gd name="T22" fmla="*/ 85 w 170"/>
                <a:gd name="T23" fmla="*/ 4 h 174"/>
                <a:gd name="T24" fmla="*/ 140 w 170"/>
                <a:gd name="T25" fmla="*/ 4 h 174"/>
                <a:gd name="T26" fmla="*/ 140 w 170"/>
                <a:gd name="T27" fmla="*/ 174 h 174"/>
                <a:gd name="T28" fmla="*/ 140 w 170"/>
                <a:gd name="T29" fmla="*/ 35 h 174"/>
                <a:gd name="T30" fmla="*/ 85 w 170"/>
                <a:gd name="T31" fmla="*/ 35 h 174"/>
                <a:gd name="T32" fmla="*/ 140 w 170"/>
                <a:gd name="T33" fmla="*/ 123 h 174"/>
                <a:gd name="T34" fmla="*/ 140 w 170"/>
                <a:gd name="T35" fmla="*/ 118 h 174"/>
                <a:gd name="T36" fmla="*/ 128 w 170"/>
                <a:gd name="T37" fmla="*/ 139 h 174"/>
                <a:gd name="T38" fmla="*/ 140 w 170"/>
                <a:gd name="T39" fmla="*/ 154 h 174"/>
                <a:gd name="T40" fmla="*/ 123 w 170"/>
                <a:gd name="T41" fmla="*/ 136 h 174"/>
                <a:gd name="T42" fmla="*/ 85 w 170"/>
                <a:gd name="T43" fmla="*/ 26 h 174"/>
                <a:gd name="T44" fmla="*/ 131 w 170"/>
                <a:gd name="T45" fmla="*/ 16 h 174"/>
                <a:gd name="T46" fmla="*/ 133 w 170"/>
                <a:gd name="T47" fmla="*/ 11 h 174"/>
                <a:gd name="T48" fmla="*/ 133 w 170"/>
                <a:gd name="T49" fmla="*/ 26 h 174"/>
                <a:gd name="T50" fmla="*/ 30 w 170"/>
                <a:gd name="T51" fmla="*/ 4 h 174"/>
                <a:gd name="T52" fmla="*/ 85 w 170"/>
                <a:gd name="T53" fmla="*/ 4 h 174"/>
                <a:gd name="T54" fmla="*/ 85 w 170"/>
                <a:gd name="T55" fmla="*/ 174 h 174"/>
                <a:gd name="T56" fmla="*/ 85 w 170"/>
                <a:gd name="T57" fmla="*/ 11 h 174"/>
                <a:gd name="T58" fmla="*/ 40 w 170"/>
                <a:gd name="T59" fmla="*/ 22 h 174"/>
                <a:gd name="T60" fmla="*/ 37 w 170"/>
                <a:gd name="T61" fmla="*/ 26 h 174"/>
                <a:gd name="T62" fmla="*/ 37 w 170"/>
                <a:gd name="T63" fmla="*/ 11 h 174"/>
                <a:gd name="T64" fmla="*/ 85 w 170"/>
                <a:gd name="T65" fmla="*/ 40 h 174"/>
                <a:gd name="T66" fmla="*/ 85 w 170"/>
                <a:gd name="T67" fmla="*/ 35 h 174"/>
                <a:gd name="T68" fmla="*/ 30 w 170"/>
                <a:gd name="T69" fmla="*/ 123 h 174"/>
                <a:gd name="T70" fmla="*/ 30 w 170"/>
                <a:gd name="T71" fmla="*/ 154 h 174"/>
                <a:gd name="T72" fmla="*/ 42 w 170"/>
                <a:gd name="T73" fmla="*/ 139 h 174"/>
                <a:gd name="T74" fmla="*/ 45 w 170"/>
                <a:gd name="T75" fmla="*/ 134 h 174"/>
                <a:gd name="T76" fmla="*/ 45 w 170"/>
                <a:gd name="T77" fmla="*/ 154 h 174"/>
                <a:gd name="T78" fmla="*/ 5 w 170"/>
                <a:gd name="T79" fmla="*/ 4 h 174"/>
                <a:gd name="T80" fmla="*/ 30 w 170"/>
                <a:gd name="T81" fmla="*/ 174 h 174"/>
                <a:gd name="T82" fmla="*/ 0 w 170"/>
                <a:gd name="T83" fmla="*/ 2 h 174"/>
                <a:gd name="T84" fmla="*/ 30 w 170"/>
                <a:gd name="T85" fmla="*/ 4 h 174"/>
                <a:gd name="T86" fmla="*/ 13 w 170"/>
                <a:gd name="T87" fmla="*/ 37 h 174"/>
                <a:gd name="T88" fmla="*/ 30 w 170"/>
                <a:gd name="T89" fmla="*/ 123 h 174"/>
                <a:gd name="T90" fmla="*/ 18 w 170"/>
                <a:gd name="T91" fmla="*/ 40 h 174"/>
                <a:gd name="T92" fmla="*/ 30 w 170"/>
                <a:gd name="T93" fmla="*/ 134 h 174"/>
                <a:gd name="T94" fmla="*/ 13 w 170"/>
                <a:gd name="T95" fmla="*/ 152 h 174"/>
                <a:gd name="T96" fmla="*/ 30 w 170"/>
                <a:gd name="T97" fmla="*/ 149 h 174"/>
                <a:gd name="T98" fmla="*/ 30 w 170"/>
                <a:gd name="T99" fmla="*/ 1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4">
                  <a:moveTo>
                    <a:pt x="165" y="4"/>
                  </a:moveTo>
                  <a:cubicBezTo>
                    <a:pt x="140" y="4"/>
                    <a:pt x="140" y="4"/>
                    <a:pt x="140" y="4"/>
                  </a:cubicBezTo>
                  <a:cubicBezTo>
                    <a:pt x="140" y="0"/>
                    <a:pt x="140" y="0"/>
                    <a:pt x="140" y="0"/>
                  </a:cubicBezTo>
                  <a:cubicBezTo>
                    <a:pt x="168" y="0"/>
                    <a:pt x="168" y="0"/>
                    <a:pt x="168" y="0"/>
                  </a:cubicBezTo>
                  <a:cubicBezTo>
                    <a:pt x="168" y="0"/>
                    <a:pt x="168" y="0"/>
                    <a:pt x="168" y="0"/>
                  </a:cubicBezTo>
                  <a:cubicBezTo>
                    <a:pt x="169" y="0"/>
                    <a:pt x="170" y="1"/>
                    <a:pt x="170" y="2"/>
                  </a:cubicBezTo>
                  <a:cubicBezTo>
                    <a:pt x="170" y="171"/>
                    <a:pt x="170" y="171"/>
                    <a:pt x="170" y="171"/>
                  </a:cubicBezTo>
                  <a:cubicBezTo>
                    <a:pt x="170" y="172"/>
                    <a:pt x="169" y="174"/>
                    <a:pt x="168" y="174"/>
                  </a:cubicBezTo>
                  <a:cubicBezTo>
                    <a:pt x="140" y="174"/>
                    <a:pt x="140" y="174"/>
                    <a:pt x="140" y="174"/>
                  </a:cubicBezTo>
                  <a:cubicBezTo>
                    <a:pt x="140" y="169"/>
                    <a:pt x="140" y="169"/>
                    <a:pt x="140" y="169"/>
                  </a:cubicBezTo>
                  <a:cubicBezTo>
                    <a:pt x="165" y="169"/>
                    <a:pt x="165" y="169"/>
                    <a:pt x="165" y="169"/>
                  </a:cubicBezTo>
                  <a:cubicBezTo>
                    <a:pt x="165" y="4"/>
                    <a:pt x="165" y="4"/>
                    <a:pt x="165" y="4"/>
                  </a:cubicBezTo>
                  <a:close/>
                  <a:moveTo>
                    <a:pt x="140" y="154"/>
                  </a:moveTo>
                  <a:cubicBezTo>
                    <a:pt x="155" y="154"/>
                    <a:pt x="155" y="154"/>
                    <a:pt x="155" y="154"/>
                  </a:cubicBezTo>
                  <a:cubicBezTo>
                    <a:pt x="156" y="154"/>
                    <a:pt x="157" y="153"/>
                    <a:pt x="157" y="152"/>
                  </a:cubicBezTo>
                  <a:cubicBezTo>
                    <a:pt x="157" y="136"/>
                    <a:pt x="157" y="136"/>
                    <a:pt x="157" y="136"/>
                  </a:cubicBezTo>
                  <a:cubicBezTo>
                    <a:pt x="157" y="135"/>
                    <a:pt x="156" y="134"/>
                    <a:pt x="155" y="134"/>
                  </a:cubicBezTo>
                  <a:cubicBezTo>
                    <a:pt x="140" y="134"/>
                    <a:pt x="140" y="134"/>
                    <a:pt x="140" y="134"/>
                  </a:cubicBezTo>
                  <a:cubicBezTo>
                    <a:pt x="140" y="139"/>
                    <a:pt x="140" y="139"/>
                    <a:pt x="140" y="139"/>
                  </a:cubicBezTo>
                  <a:cubicBezTo>
                    <a:pt x="152" y="139"/>
                    <a:pt x="152" y="139"/>
                    <a:pt x="152" y="139"/>
                  </a:cubicBezTo>
                  <a:cubicBezTo>
                    <a:pt x="152" y="149"/>
                    <a:pt x="152" y="149"/>
                    <a:pt x="152" y="149"/>
                  </a:cubicBezTo>
                  <a:cubicBezTo>
                    <a:pt x="140" y="149"/>
                    <a:pt x="140" y="149"/>
                    <a:pt x="140" y="149"/>
                  </a:cubicBezTo>
                  <a:cubicBezTo>
                    <a:pt x="140" y="154"/>
                    <a:pt x="140" y="154"/>
                    <a:pt x="140" y="154"/>
                  </a:cubicBezTo>
                  <a:close/>
                  <a:moveTo>
                    <a:pt x="140" y="123"/>
                  </a:moveTo>
                  <a:cubicBezTo>
                    <a:pt x="155" y="123"/>
                    <a:pt x="155" y="123"/>
                    <a:pt x="155" y="123"/>
                  </a:cubicBezTo>
                  <a:cubicBezTo>
                    <a:pt x="156" y="123"/>
                    <a:pt x="157" y="122"/>
                    <a:pt x="157" y="120"/>
                  </a:cubicBezTo>
                  <a:cubicBezTo>
                    <a:pt x="157" y="37"/>
                    <a:pt x="157" y="37"/>
                    <a:pt x="157" y="37"/>
                  </a:cubicBezTo>
                  <a:cubicBezTo>
                    <a:pt x="157" y="36"/>
                    <a:pt x="156" y="35"/>
                    <a:pt x="155" y="35"/>
                  </a:cubicBezTo>
                  <a:cubicBezTo>
                    <a:pt x="140" y="35"/>
                    <a:pt x="140" y="35"/>
                    <a:pt x="140" y="35"/>
                  </a:cubicBezTo>
                  <a:cubicBezTo>
                    <a:pt x="140" y="40"/>
                    <a:pt x="140" y="40"/>
                    <a:pt x="140" y="40"/>
                  </a:cubicBezTo>
                  <a:cubicBezTo>
                    <a:pt x="152" y="40"/>
                    <a:pt x="152" y="40"/>
                    <a:pt x="152" y="40"/>
                  </a:cubicBezTo>
                  <a:cubicBezTo>
                    <a:pt x="152" y="118"/>
                    <a:pt x="152" y="118"/>
                    <a:pt x="152" y="118"/>
                  </a:cubicBezTo>
                  <a:cubicBezTo>
                    <a:pt x="140" y="118"/>
                    <a:pt x="140" y="118"/>
                    <a:pt x="140" y="118"/>
                  </a:cubicBezTo>
                  <a:lnTo>
                    <a:pt x="140" y="123"/>
                  </a:lnTo>
                  <a:close/>
                  <a:moveTo>
                    <a:pt x="140" y="4"/>
                  </a:moveTo>
                  <a:cubicBezTo>
                    <a:pt x="85" y="4"/>
                    <a:pt x="85" y="4"/>
                    <a:pt x="85" y="4"/>
                  </a:cubicBezTo>
                  <a:cubicBezTo>
                    <a:pt x="85" y="0"/>
                    <a:pt x="85" y="0"/>
                    <a:pt x="85" y="0"/>
                  </a:cubicBezTo>
                  <a:cubicBezTo>
                    <a:pt x="140" y="0"/>
                    <a:pt x="140" y="0"/>
                    <a:pt x="140" y="0"/>
                  </a:cubicBezTo>
                  <a:cubicBezTo>
                    <a:pt x="140" y="4"/>
                    <a:pt x="140" y="4"/>
                    <a:pt x="140" y="4"/>
                  </a:cubicBezTo>
                  <a:close/>
                  <a:moveTo>
                    <a:pt x="85" y="169"/>
                  </a:moveTo>
                  <a:cubicBezTo>
                    <a:pt x="140" y="169"/>
                    <a:pt x="140" y="169"/>
                    <a:pt x="140" y="169"/>
                  </a:cubicBezTo>
                  <a:cubicBezTo>
                    <a:pt x="140" y="174"/>
                    <a:pt x="140" y="174"/>
                    <a:pt x="140" y="174"/>
                  </a:cubicBezTo>
                  <a:cubicBezTo>
                    <a:pt x="85" y="174"/>
                    <a:pt x="85" y="174"/>
                    <a:pt x="85" y="174"/>
                  </a:cubicBezTo>
                  <a:cubicBezTo>
                    <a:pt x="85" y="169"/>
                    <a:pt x="85" y="169"/>
                    <a:pt x="85" y="169"/>
                  </a:cubicBezTo>
                  <a:close/>
                  <a:moveTo>
                    <a:pt x="140" y="35"/>
                  </a:moveTo>
                  <a:cubicBezTo>
                    <a:pt x="140" y="40"/>
                    <a:pt x="140" y="40"/>
                    <a:pt x="140" y="40"/>
                  </a:cubicBezTo>
                  <a:cubicBezTo>
                    <a:pt x="85" y="40"/>
                    <a:pt x="85" y="40"/>
                    <a:pt x="85" y="40"/>
                  </a:cubicBezTo>
                  <a:cubicBezTo>
                    <a:pt x="85" y="35"/>
                    <a:pt x="85" y="35"/>
                    <a:pt x="85" y="35"/>
                  </a:cubicBezTo>
                  <a:cubicBezTo>
                    <a:pt x="140" y="35"/>
                    <a:pt x="140" y="35"/>
                    <a:pt x="140" y="35"/>
                  </a:cubicBezTo>
                  <a:close/>
                  <a:moveTo>
                    <a:pt x="140" y="118"/>
                  </a:moveTo>
                  <a:cubicBezTo>
                    <a:pt x="140" y="123"/>
                    <a:pt x="140" y="123"/>
                    <a:pt x="140" y="123"/>
                  </a:cubicBezTo>
                  <a:cubicBezTo>
                    <a:pt x="85" y="123"/>
                    <a:pt x="85" y="123"/>
                    <a:pt x="85" y="123"/>
                  </a:cubicBezTo>
                  <a:cubicBezTo>
                    <a:pt x="85" y="118"/>
                    <a:pt x="85" y="118"/>
                    <a:pt x="85" y="118"/>
                  </a:cubicBezTo>
                  <a:cubicBezTo>
                    <a:pt x="140" y="118"/>
                    <a:pt x="140" y="118"/>
                    <a:pt x="140" y="118"/>
                  </a:cubicBezTo>
                  <a:close/>
                  <a:moveTo>
                    <a:pt x="140" y="134"/>
                  </a:moveTo>
                  <a:cubicBezTo>
                    <a:pt x="140" y="139"/>
                    <a:pt x="140" y="139"/>
                    <a:pt x="140" y="139"/>
                  </a:cubicBezTo>
                  <a:cubicBezTo>
                    <a:pt x="128" y="139"/>
                    <a:pt x="128" y="139"/>
                    <a:pt x="128" y="139"/>
                  </a:cubicBezTo>
                  <a:cubicBezTo>
                    <a:pt x="128" y="149"/>
                    <a:pt x="128" y="149"/>
                    <a:pt x="128" y="149"/>
                  </a:cubicBezTo>
                  <a:cubicBezTo>
                    <a:pt x="140" y="149"/>
                    <a:pt x="140" y="149"/>
                    <a:pt x="140" y="149"/>
                  </a:cubicBezTo>
                  <a:cubicBezTo>
                    <a:pt x="140" y="154"/>
                    <a:pt x="140" y="154"/>
                    <a:pt x="140" y="154"/>
                  </a:cubicBezTo>
                  <a:cubicBezTo>
                    <a:pt x="126" y="154"/>
                    <a:pt x="126" y="154"/>
                    <a:pt x="126" y="154"/>
                  </a:cubicBezTo>
                  <a:cubicBezTo>
                    <a:pt x="124" y="154"/>
                    <a:pt x="123" y="153"/>
                    <a:pt x="123" y="152"/>
                  </a:cubicBezTo>
                  <a:cubicBezTo>
                    <a:pt x="123" y="136"/>
                    <a:pt x="123" y="136"/>
                    <a:pt x="123" y="136"/>
                  </a:cubicBezTo>
                  <a:cubicBezTo>
                    <a:pt x="123" y="135"/>
                    <a:pt x="124" y="134"/>
                    <a:pt x="126" y="134"/>
                  </a:cubicBezTo>
                  <a:cubicBezTo>
                    <a:pt x="140" y="134"/>
                    <a:pt x="140" y="134"/>
                    <a:pt x="140" y="134"/>
                  </a:cubicBezTo>
                  <a:close/>
                  <a:moveTo>
                    <a:pt x="85" y="26"/>
                  </a:moveTo>
                  <a:cubicBezTo>
                    <a:pt x="85" y="22"/>
                    <a:pt x="85" y="22"/>
                    <a:pt x="85" y="22"/>
                  </a:cubicBezTo>
                  <a:cubicBezTo>
                    <a:pt x="131" y="22"/>
                    <a:pt x="131" y="22"/>
                    <a:pt x="131" y="22"/>
                  </a:cubicBezTo>
                  <a:cubicBezTo>
                    <a:pt x="131" y="16"/>
                    <a:pt x="131" y="16"/>
                    <a:pt x="131" y="16"/>
                  </a:cubicBezTo>
                  <a:cubicBezTo>
                    <a:pt x="85" y="16"/>
                    <a:pt x="85" y="16"/>
                    <a:pt x="85" y="16"/>
                  </a:cubicBezTo>
                  <a:cubicBezTo>
                    <a:pt x="85" y="11"/>
                    <a:pt x="85" y="11"/>
                    <a:pt x="85" y="11"/>
                  </a:cubicBezTo>
                  <a:cubicBezTo>
                    <a:pt x="133" y="11"/>
                    <a:pt x="133" y="11"/>
                    <a:pt x="133" y="11"/>
                  </a:cubicBezTo>
                  <a:cubicBezTo>
                    <a:pt x="135" y="11"/>
                    <a:pt x="136" y="12"/>
                    <a:pt x="136" y="13"/>
                  </a:cubicBezTo>
                  <a:cubicBezTo>
                    <a:pt x="136" y="24"/>
                    <a:pt x="136" y="24"/>
                    <a:pt x="136" y="24"/>
                  </a:cubicBezTo>
                  <a:cubicBezTo>
                    <a:pt x="136" y="25"/>
                    <a:pt x="135" y="26"/>
                    <a:pt x="133" y="26"/>
                  </a:cubicBezTo>
                  <a:lnTo>
                    <a:pt x="85" y="26"/>
                  </a:lnTo>
                  <a:close/>
                  <a:moveTo>
                    <a:pt x="85" y="4"/>
                  </a:moveTo>
                  <a:cubicBezTo>
                    <a:pt x="30" y="4"/>
                    <a:pt x="30" y="4"/>
                    <a:pt x="30" y="4"/>
                  </a:cubicBezTo>
                  <a:cubicBezTo>
                    <a:pt x="30" y="0"/>
                    <a:pt x="30" y="0"/>
                    <a:pt x="30" y="0"/>
                  </a:cubicBezTo>
                  <a:cubicBezTo>
                    <a:pt x="85" y="0"/>
                    <a:pt x="85" y="0"/>
                    <a:pt x="85" y="0"/>
                  </a:cubicBezTo>
                  <a:cubicBezTo>
                    <a:pt x="85" y="4"/>
                    <a:pt x="85" y="4"/>
                    <a:pt x="85" y="4"/>
                  </a:cubicBezTo>
                  <a:close/>
                  <a:moveTo>
                    <a:pt x="30" y="169"/>
                  </a:moveTo>
                  <a:cubicBezTo>
                    <a:pt x="85" y="169"/>
                    <a:pt x="85" y="169"/>
                    <a:pt x="85" y="169"/>
                  </a:cubicBezTo>
                  <a:cubicBezTo>
                    <a:pt x="85" y="174"/>
                    <a:pt x="85" y="174"/>
                    <a:pt x="85" y="174"/>
                  </a:cubicBezTo>
                  <a:cubicBezTo>
                    <a:pt x="30" y="174"/>
                    <a:pt x="30" y="174"/>
                    <a:pt x="30" y="174"/>
                  </a:cubicBezTo>
                  <a:cubicBezTo>
                    <a:pt x="30" y="169"/>
                    <a:pt x="30" y="169"/>
                    <a:pt x="30" y="169"/>
                  </a:cubicBezTo>
                  <a:close/>
                  <a:moveTo>
                    <a:pt x="85" y="11"/>
                  </a:moveTo>
                  <a:cubicBezTo>
                    <a:pt x="85" y="16"/>
                    <a:pt x="85" y="16"/>
                    <a:pt x="85" y="16"/>
                  </a:cubicBezTo>
                  <a:cubicBezTo>
                    <a:pt x="40" y="16"/>
                    <a:pt x="40" y="16"/>
                    <a:pt x="40" y="16"/>
                  </a:cubicBezTo>
                  <a:cubicBezTo>
                    <a:pt x="40" y="22"/>
                    <a:pt x="40" y="22"/>
                    <a:pt x="40" y="22"/>
                  </a:cubicBezTo>
                  <a:cubicBezTo>
                    <a:pt x="85" y="22"/>
                    <a:pt x="85" y="22"/>
                    <a:pt x="85" y="22"/>
                  </a:cubicBezTo>
                  <a:cubicBezTo>
                    <a:pt x="85" y="26"/>
                    <a:pt x="85" y="26"/>
                    <a:pt x="85" y="26"/>
                  </a:cubicBezTo>
                  <a:cubicBezTo>
                    <a:pt x="37" y="26"/>
                    <a:pt x="37" y="26"/>
                    <a:pt x="37" y="26"/>
                  </a:cubicBezTo>
                  <a:cubicBezTo>
                    <a:pt x="36" y="26"/>
                    <a:pt x="35" y="25"/>
                    <a:pt x="35" y="24"/>
                  </a:cubicBezTo>
                  <a:cubicBezTo>
                    <a:pt x="35" y="13"/>
                    <a:pt x="35" y="13"/>
                    <a:pt x="35" y="13"/>
                  </a:cubicBezTo>
                  <a:cubicBezTo>
                    <a:pt x="35" y="12"/>
                    <a:pt x="36" y="11"/>
                    <a:pt x="37" y="11"/>
                  </a:cubicBezTo>
                  <a:cubicBezTo>
                    <a:pt x="85" y="11"/>
                    <a:pt x="85" y="11"/>
                    <a:pt x="85" y="11"/>
                  </a:cubicBezTo>
                  <a:close/>
                  <a:moveTo>
                    <a:pt x="85" y="35"/>
                  </a:moveTo>
                  <a:cubicBezTo>
                    <a:pt x="85" y="40"/>
                    <a:pt x="85" y="40"/>
                    <a:pt x="85" y="40"/>
                  </a:cubicBezTo>
                  <a:cubicBezTo>
                    <a:pt x="30" y="40"/>
                    <a:pt x="30" y="40"/>
                    <a:pt x="30" y="40"/>
                  </a:cubicBezTo>
                  <a:cubicBezTo>
                    <a:pt x="30" y="35"/>
                    <a:pt x="30" y="35"/>
                    <a:pt x="30" y="35"/>
                  </a:cubicBezTo>
                  <a:cubicBezTo>
                    <a:pt x="85" y="35"/>
                    <a:pt x="85" y="35"/>
                    <a:pt x="85" y="35"/>
                  </a:cubicBezTo>
                  <a:close/>
                  <a:moveTo>
                    <a:pt x="85" y="118"/>
                  </a:moveTo>
                  <a:cubicBezTo>
                    <a:pt x="85" y="123"/>
                    <a:pt x="85" y="123"/>
                    <a:pt x="85" y="123"/>
                  </a:cubicBezTo>
                  <a:cubicBezTo>
                    <a:pt x="30" y="123"/>
                    <a:pt x="30" y="123"/>
                    <a:pt x="30" y="123"/>
                  </a:cubicBezTo>
                  <a:cubicBezTo>
                    <a:pt x="30" y="118"/>
                    <a:pt x="30" y="118"/>
                    <a:pt x="30" y="118"/>
                  </a:cubicBezTo>
                  <a:cubicBezTo>
                    <a:pt x="85" y="118"/>
                    <a:pt x="85" y="118"/>
                    <a:pt x="85" y="118"/>
                  </a:cubicBezTo>
                  <a:close/>
                  <a:moveTo>
                    <a:pt x="30" y="154"/>
                  </a:moveTo>
                  <a:cubicBezTo>
                    <a:pt x="30" y="149"/>
                    <a:pt x="30" y="149"/>
                    <a:pt x="30" y="149"/>
                  </a:cubicBezTo>
                  <a:cubicBezTo>
                    <a:pt x="42" y="149"/>
                    <a:pt x="42" y="149"/>
                    <a:pt x="42" y="149"/>
                  </a:cubicBezTo>
                  <a:cubicBezTo>
                    <a:pt x="42" y="139"/>
                    <a:pt x="42" y="139"/>
                    <a:pt x="42" y="139"/>
                  </a:cubicBezTo>
                  <a:cubicBezTo>
                    <a:pt x="30" y="139"/>
                    <a:pt x="30" y="139"/>
                    <a:pt x="30" y="139"/>
                  </a:cubicBezTo>
                  <a:cubicBezTo>
                    <a:pt x="30" y="134"/>
                    <a:pt x="30" y="134"/>
                    <a:pt x="30" y="134"/>
                  </a:cubicBezTo>
                  <a:cubicBezTo>
                    <a:pt x="45" y="134"/>
                    <a:pt x="45" y="134"/>
                    <a:pt x="45" y="134"/>
                  </a:cubicBezTo>
                  <a:cubicBezTo>
                    <a:pt x="46" y="134"/>
                    <a:pt x="47" y="135"/>
                    <a:pt x="47" y="136"/>
                  </a:cubicBezTo>
                  <a:cubicBezTo>
                    <a:pt x="47" y="152"/>
                    <a:pt x="47" y="152"/>
                    <a:pt x="47" y="152"/>
                  </a:cubicBezTo>
                  <a:cubicBezTo>
                    <a:pt x="47" y="153"/>
                    <a:pt x="46" y="154"/>
                    <a:pt x="45" y="154"/>
                  </a:cubicBezTo>
                  <a:lnTo>
                    <a:pt x="30" y="154"/>
                  </a:lnTo>
                  <a:close/>
                  <a:moveTo>
                    <a:pt x="30" y="4"/>
                  </a:moveTo>
                  <a:cubicBezTo>
                    <a:pt x="5" y="4"/>
                    <a:pt x="5" y="4"/>
                    <a:pt x="5" y="4"/>
                  </a:cubicBezTo>
                  <a:cubicBezTo>
                    <a:pt x="5" y="169"/>
                    <a:pt x="5" y="169"/>
                    <a:pt x="5" y="169"/>
                  </a:cubicBezTo>
                  <a:cubicBezTo>
                    <a:pt x="30" y="169"/>
                    <a:pt x="30" y="169"/>
                    <a:pt x="30" y="169"/>
                  </a:cubicBezTo>
                  <a:cubicBezTo>
                    <a:pt x="30" y="174"/>
                    <a:pt x="30" y="174"/>
                    <a:pt x="30" y="174"/>
                  </a:cubicBezTo>
                  <a:cubicBezTo>
                    <a:pt x="2" y="174"/>
                    <a:pt x="2" y="174"/>
                    <a:pt x="2" y="174"/>
                  </a:cubicBezTo>
                  <a:cubicBezTo>
                    <a:pt x="1" y="174"/>
                    <a:pt x="0" y="172"/>
                    <a:pt x="0" y="171"/>
                  </a:cubicBezTo>
                  <a:cubicBezTo>
                    <a:pt x="0" y="2"/>
                    <a:pt x="0" y="2"/>
                    <a:pt x="0" y="2"/>
                  </a:cubicBezTo>
                  <a:cubicBezTo>
                    <a:pt x="0" y="1"/>
                    <a:pt x="1" y="0"/>
                    <a:pt x="2" y="0"/>
                  </a:cubicBezTo>
                  <a:cubicBezTo>
                    <a:pt x="30" y="0"/>
                    <a:pt x="30" y="0"/>
                    <a:pt x="30" y="0"/>
                  </a:cubicBezTo>
                  <a:cubicBezTo>
                    <a:pt x="30" y="4"/>
                    <a:pt x="30" y="4"/>
                    <a:pt x="30" y="4"/>
                  </a:cubicBezTo>
                  <a:close/>
                  <a:moveTo>
                    <a:pt x="30" y="35"/>
                  </a:moveTo>
                  <a:cubicBezTo>
                    <a:pt x="16" y="35"/>
                    <a:pt x="16" y="35"/>
                    <a:pt x="16" y="35"/>
                  </a:cubicBezTo>
                  <a:cubicBezTo>
                    <a:pt x="14" y="35"/>
                    <a:pt x="13" y="36"/>
                    <a:pt x="13" y="37"/>
                  </a:cubicBezTo>
                  <a:cubicBezTo>
                    <a:pt x="13" y="120"/>
                    <a:pt x="13" y="120"/>
                    <a:pt x="13" y="120"/>
                  </a:cubicBezTo>
                  <a:cubicBezTo>
                    <a:pt x="13" y="122"/>
                    <a:pt x="14" y="123"/>
                    <a:pt x="16" y="123"/>
                  </a:cubicBezTo>
                  <a:cubicBezTo>
                    <a:pt x="30" y="123"/>
                    <a:pt x="30" y="123"/>
                    <a:pt x="30" y="123"/>
                  </a:cubicBezTo>
                  <a:cubicBezTo>
                    <a:pt x="30" y="118"/>
                    <a:pt x="30" y="118"/>
                    <a:pt x="30" y="118"/>
                  </a:cubicBezTo>
                  <a:cubicBezTo>
                    <a:pt x="18" y="118"/>
                    <a:pt x="18" y="118"/>
                    <a:pt x="18" y="118"/>
                  </a:cubicBezTo>
                  <a:cubicBezTo>
                    <a:pt x="18" y="40"/>
                    <a:pt x="18" y="40"/>
                    <a:pt x="18" y="40"/>
                  </a:cubicBezTo>
                  <a:cubicBezTo>
                    <a:pt x="30" y="40"/>
                    <a:pt x="30" y="40"/>
                    <a:pt x="30" y="40"/>
                  </a:cubicBezTo>
                  <a:cubicBezTo>
                    <a:pt x="30" y="35"/>
                    <a:pt x="30" y="35"/>
                    <a:pt x="30" y="35"/>
                  </a:cubicBezTo>
                  <a:close/>
                  <a:moveTo>
                    <a:pt x="30" y="134"/>
                  </a:moveTo>
                  <a:cubicBezTo>
                    <a:pt x="16" y="134"/>
                    <a:pt x="16" y="134"/>
                    <a:pt x="16" y="134"/>
                  </a:cubicBezTo>
                  <a:cubicBezTo>
                    <a:pt x="14" y="134"/>
                    <a:pt x="13" y="135"/>
                    <a:pt x="13" y="136"/>
                  </a:cubicBezTo>
                  <a:cubicBezTo>
                    <a:pt x="13" y="152"/>
                    <a:pt x="13" y="152"/>
                    <a:pt x="13" y="152"/>
                  </a:cubicBezTo>
                  <a:cubicBezTo>
                    <a:pt x="13" y="153"/>
                    <a:pt x="14" y="154"/>
                    <a:pt x="16" y="154"/>
                  </a:cubicBezTo>
                  <a:cubicBezTo>
                    <a:pt x="30" y="154"/>
                    <a:pt x="30" y="154"/>
                    <a:pt x="30" y="154"/>
                  </a:cubicBezTo>
                  <a:cubicBezTo>
                    <a:pt x="30" y="149"/>
                    <a:pt x="30" y="149"/>
                    <a:pt x="30" y="149"/>
                  </a:cubicBezTo>
                  <a:cubicBezTo>
                    <a:pt x="18" y="149"/>
                    <a:pt x="18" y="149"/>
                    <a:pt x="18" y="149"/>
                  </a:cubicBezTo>
                  <a:cubicBezTo>
                    <a:pt x="18" y="139"/>
                    <a:pt x="18" y="139"/>
                    <a:pt x="18" y="139"/>
                  </a:cubicBezTo>
                  <a:cubicBezTo>
                    <a:pt x="30" y="139"/>
                    <a:pt x="30" y="139"/>
                    <a:pt x="30" y="139"/>
                  </a:cubicBezTo>
                  <a:lnTo>
                    <a:pt x="30" y="13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3" name="Freeform 181"/>
            <p:cNvSpPr>
              <a:spLocks noEditPoints="1"/>
            </p:cNvSpPr>
            <p:nvPr/>
          </p:nvSpPr>
          <p:spPr bwMode="auto">
            <a:xfrm>
              <a:off x="2857210" y="875047"/>
              <a:ext cx="295220" cy="125418"/>
            </a:xfrm>
            <a:custGeom>
              <a:avLst/>
              <a:gdLst>
                <a:gd name="T0" fmla="*/ 134 w 160"/>
                <a:gd name="T1" fmla="*/ 63 h 68"/>
                <a:gd name="T2" fmla="*/ 155 w 160"/>
                <a:gd name="T3" fmla="*/ 63 h 68"/>
                <a:gd name="T4" fmla="*/ 155 w 160"/>
                <a:gd name="T5" fmla="*/ 5 h 68"/>
                <a:gd name="T6" fmla="*/ 134 w 160"/>
                <a:gd name="T7" fmla="*/ 5 h 68"/>
                <a:gd name="T8" fmla="*/ 134 w 160"/>
                <a:gd name="T9" fmla="*/ 0 h 68"/>
                <a:gd name="T10" fmla="*/ 158 w 160"/>
                <a:gd name="T11" fmla="*/ 0 h 68"/>
                <a:gd name="T12" fmla="*/ 160 w 160"/>
                <a:gd name="T13" fmla="*/ 2 h 68"/>
                <a:gd name="T14" fmla="*/ 160 w 160"/>
                <a:gd name="T15" fmla="*/ 66 h 68"/>
                <a:gd name="T16" fmla="*/ 158 w 160"/>
                <a:gd name="T17" fmla="*/ 68 h 68"/>
                <a:gd name="T18" fmla="*/ 134 w 160"/>
                <a:gd name="T19" fmla="*/ 68 h 68"/>
                <a:gd name="T20" fmla="*/ 134 w 160"/>
                <a:gd name="T21" fmla="*/ 63 h 68"/>
                <a:gd name="T22" fmla="*/ 134 w 160"/>
                <a:gd name="T23" fmla="*/ 59 h 68"/>
                <a:gd name="T24" fmla="*/ 136 w 160"/>
                <a:gd name="T25" fmla="*/ 58 h 68"/>
                <a:gd name="T26" fmla="*/ 148 w 160"/>
                <a:gd name="T27" fmla="*/ 46 h 68"/>
                <a:gd name="T28" fmla="*/ 148 w 160"/>
                <a:gd name="T29" fmla="*/ 43 h 68"/>
                <a:gd name="T30" fmla="*/ 136 w 160"/>
                <a:gd name="T31" fmla="*/ 32 h 68"/>
                <a:gd name="T32" fmla="*/ 134 w 160"/>
                <a:gd name="T33" fmla="*/ 31 h 68"/>
                <a:gd name="T34" fmla="*/ 134 w 160"/>
                <a:gd name="T35" fmla="*/ 37 h 68"/>
                <a:gd name="T36" fmla="*/ 134 w 160"/>
                <a:gd name="T37" fmla="*/ 37 h 68"/>
                <a:gd name="T38" fmla="*/ 143 w 160"/>
                <a:gd name="T39" fmla="*/ 45 h 68"/>
                <a:gd name="T40" fmla="*/ 134 w 160"/>
                <a:gd name="T41" fmla="*/ 53 h 68"/>
                <a:gd name="T42" fmla="*/ 134 w 160"/>
                <a:gd name="T43" fmla="*/ 53 h 68"/>
                <a:gd name="T44" fmla="*/ 134 w 160"/>
                <a:gd name="T45" fmla="*/ 59 h 68"/>
                <a:gd name="T46" fmla="*/ 80 w 160"/>
                <a:gd name="T47" fmla="*/ 63 h 68"/>
                <a:gd name="T48" fmla="*/ 134 w 160"/>
                <a:gd name="T49" fmla="*/ 63 h 68"/>
                <a:gd name="T50" fmla="*/ 134 w 160"/>
                <a:gd name="T51" fmla="*/ 68 h 68"/>
                <a:gd name="T52" fmla="*/ 80 w 160"/>
                <a:gd name="T53" fmla="*/ 68 h 68"/>
                <a:gd name="T54" fmla="*/ 80 w 160"/>
                <a:gd name="T55" fmla="*/ 63 h 68"/>
                <a:gd name="T56" fmla="*/ 134 w 160"/>
                <a:gd name="T57" fmla="*/ 5 h 68"/>
                <a:gd name="T58" fmla="*/ 80 w 160"/>
                <a:gd name="T59" fmla="*/ 5 h 68"/>
                <a:gd name="T60" fmla="*/ 80 w 160"/>
                <a:gd name="T61" fmla="*/ 0 h 68"/>
                <a:gd name="T62" fmla="*/ 134 w 160"/>
                <a:gd name="T63" fmla="*/ 0 h 68"/>
                <a:gd name="T64" fmla="*/ 134 w 160"/>
                <a:gd name="T65" fmla="*/ 5 h 68"/>
                <a:gd name="T66" fmla="*/ 134 w 160"/>
                <a:gd name="T67" fmla="*/ 31 h 68"/>
                <a:gd name="T68" fmla="*/ 134 w 160"/>
                <a:gd name="T69" fmla="*/ 37 h 68"/>
                <a:gd name="T70" fmla="*/ 126 w 160"/>
                <a:gd name="T71" fmla="*/ 45 h 68"/>
                <a:gd name="T72" fmla="*/ 134 w 160"/>
                <a:gd name="T73" fmla="*/ 53 h 68"/>
                <a:gd name="T74" fmla="*/ 134 w 160"/>
                <a:gd name="T75" fmla="*/ 59 h 68"/>
                <a:gd name="T76" fmla="*/ 133 w 160"/>
                <a:gd name="T77" fmla="*/ 58 h 68"/>
                <a:gd name="T78" fmla="*/ 133 w 160"/>
                <a:gd name="T79" fmla="*/ 58 h 68"/>
                <a:gd name="T80" fmla="*/ 133 w 160"/>
                <a:gd name="T81" fmla="*/ 58 h 68"/>
                <a:gd name="T82" fmla="*/ 121 w 160"/>
                <a:gd name="T83" fmla="*/ 46 h 68"/>
                <a:gd name="T84" fmla="*/ 121 w 160"/>
                <a:gd name="T85" fmla="*/ 43 h 68"/>
                <a:gd name="T86" fmla="*/ 121 w 160"/>
                <a:gd name="T87" fmla="*/ 43 h 68"/>
                <a:gd name="T88" fmla="*/ 133 w 160"/>
                <a:gd name="T89" fmla="*/ 32 h 68"/>
                <a:gd name="T90" fmla="*/ 134 w 160"/>
                <a:gd name="T91" fmla="*/ 31 h 68"/>
                <a:gd name="T92" fmla="*/ 5 w 160"/>
                <a:gd name="T93" fmla="*/ 63 h 68"/>
                <a:gd name="T94" fmla="*/ 80 w 160"/>
                <a:gd name="T95" fmla="*/ 63 h 68"/>
                <a:gd name="T96" fmla="*/ 80 w 160"/>
                <a:gd name="T97" fmla="*/ 68 h 68"/>
                <a:gd name="T98" fmla="*/ 3 w 160"/>
                <a:gd name="T99" fmla="*/ 68 h 68"/>
                <a:gd name="T100" fmla="*/ 0 w 160"/>
                <a:gd name="T101" fmla="*/ 66 h 68"/>
                <a:gd name="T102" fmla="*/ 0 w 160"/>
                <a:gd name="T103" fmla="*/ 2 h 68"/>
                <a:gd name="T104" fmla="*/ 3 w 160"/>
                <a:gd name="T105" fmla="*/ 0 h 68"/>
                <a:gd name="T106" fmla="*/ 80 w 160"/>
                <a:gd name="T107" fmla="*/ 0 h 68"/>
                <a:gd name="T108" fmla="*/ 80 w 160"/>
                <a:gd name="T109" fmla="*/ 5 h 68"/>
                <a:gd name="T110" fmla="*/ 5 w 160"/>
                <a:gd name="T111" fmla="*/ 5 h 68"/>
                <a:gd name="T112" fmla="*/ 5 w 160"/>
                <a:gd name="T113" fmla="*/ 6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 h="68">
                  <a:moveTo>
                    <a:pt x="134" y="63"/>
                  </a:moveTo>
                  <a:cubicBezTo>
                    <a:pt x="155" y="63"/>
                    <a:pt x="155" y="63"/>
                    <a:pt x="155" y="63"/>
                  </a:cubicBezTo>
                  <a:cubicBezTo>
                    <a:pt x="155" y="5"/>
                    <a:pt x="155" y="5"/>
                    <a:pt x="155" y="5"/>
                  </a:cubicBezTo>
                  <a:cubicBezTo>
                    <a:pt x="134" y="5"/>
                    <a:pt x="134" y="5"/>
                    <a:pt x="134" y="5"/>
                  </a:cubicBezTo>
                  <a:cubicBezTo>
                    <a:pt x="134" y="0"/>
                    <a:pt x="134" y="0"/>
                    <a:pt x="134" y="0"/>
                  </a:cubicBezTo>
                  <a:cubicBezTo>
                    <a:pt x="158" y="0"/>
                    <a:pt x="158" y="0"/>
                    <a:pt x="158" y="0"/>
                  </a:cubicBezTo>
                  <a:cubicBezTo>
                    <a:pt x="159" y="0"/>
                    <a:pt x="160" y="1"/>
                    <a:pt x="160" y="2"/>
                  </a:cubicBezTo>
                  <a:cubicBezTo>
                    <a:pt x="160" y="66"/>
                    <a:pt x="160" y="66"/>
                    <a:pt x="160" y="66"/>
                  </a:cubicBezTo>
                  <a:cubicBezTo>
                    <a:pt x="160" y="67"/>
                    <a:pt x="159" y="68"/>
                    <a:pt x="158" y="68"/>
                  </a:cubicBezTo>
                  <a:cubicBezTo>
                    <a:pt x="134" y="68"/>
                    <a:pt x="134" y="68"/>
                    <a:pt x="134" y="68"/>
                  </a:cubicBezTo>
                  <a:cubicBezTo>
                    <a:pt x="134" y="63"/>
                    <a:pt x="134" y="63"/>
                    <a:pt x="134" y="63"/>
                  </a:cubicBezTo>
                  <a:close/>
                  <a:moveTo>
                    <a:pt x="134" y="59"/>
                  </a:moveTo>
                  <a:cubicBezTo>
                    <a:pt x="135" y="59"/>
                    <a:pt x="136" y="58"/>
                    <a:pt x="136" y="58"/>
                  </a:cubicBezTo>
                  <a:cubicBezTo>
                    <a:pt x="148" y="46"/>
                    <a:pt x="148" y="46"/>
                    <a:pt x="148" y="46"/>
                  </a:cubicBezTo>
                  <a:cubicBezTo>
                    <a:pt x="149" y="46"/>
                    <a:pt x="149" y="44"/>
                    <a:pt x="148" y="43"/>
                  </a:cubicBezTo>
                  <a:cubicBezTo>
                    <a:pt x="136" y="32"/>
                    <a:pt x="136" y="32"/>
                    <a:pt x="136" y="32"/>
                  </a:cubicBezTo>
                  <a:cubicBezTo>
                    <a:pt x="136" y="31"/>
                    <a:pt x="135" y="31"/>
                    <a:pt x="134" y="31"/>
                  </a:cubicBezTo>
                  <a:cubicBezTo>
                    <a:pt x="134" y="37"/>
                    <a:pt x="134" y="37"/>
                    <a:pt x="134" y="37"/>
                  </a:cubicBezTo>
                  <a:cubicBezTo>
                    <a:pt x="134" y="37"/>
                    <a:pt x="134" y="37"/>
                    <a:pt x="134" y="37"/>
                  </a:cubicBezTo>
                  <a:cubicBezTo>
                    <a:pt x="143" y="45"/>
                    <a:pt x="143" y="45"/>
                    <a:pt x="143" y="45"/>
                  </a:cubicBezTo>
                  <a:cubicBezTo>
                    <a:pt x="134" y="53"/>
                    <a:pt x="134" y="53"/>
                    <a:pt x="134" y="53"/>
                  </a:cubicBezTo>
                  <a:cubicBezTo>
                    <a:pt x="134" y="53"/>
                    <a:pt x="134" y="53"/>
                    <a:pt x="134" y="53"/>
                  </a:cubicBezTo>
                  <a:lnTo>
                    <a:pt x="134" y="59"/>
                  </a:lnTo>
                  <a:close/>
                  <a:moveTo>
                    <a:pt x="80" y="63"/>
                  </a:moveTo>
                  <a:cubicBezTo>
                    <a:pt x="134" y="63"/>
                    <a:pt x="134" y="63"/>
                    <a:pt x="134" y="63"/>
                  </a:cubicBezTo>
                  <a:cubicBezTo>
                    <a:pt x="134" y="68"/>
                    <a:pt x="134" y="68"/>
                    <a:pt x="134" y="68"/>
                  </a:cubicBezTo>
                  <a:cubicBezTo>
                    <a:pt x="80" y="68"/>
                    <a:pt x="80" y="68"/>
                    <a:pt x="80" y="68"/>
                  </a:cubicBezTo>
                  <a:cubicBezTo>
                    <a:pt x="80" y="63"/>
                    <a:pt x="80" y="63"/>
                    <a:pt x="80" y="63"/>
                  </a:cubicBezTo>
                  <a:close/>
                  <a:moveTo>
                    <a:pt x="134" y="5"/>
                  </a:moveTo>
                  <a:cubicBezTo>
                    <a:pt x="80" y="5"/>
                    <a:pt x="80" y="5"/>
                    <a:pt x="80" y="5"/>
                  </a:cubicBezTo>
                  <a:cubicBezTo>
                    <a:pt x="80" y="0"/>
                    <a:pt x="80" y="0"/>
                    <a:pt x="80" y="0"/>
                  </a:cubicBezTo>
                  <a:cubicBezTo>
                    <a:pt x="134" y="0"/>
                    <a:pt x="134" y="0"/>
                    <a:pt x="134" y="0"/>
                  </a:cubicBezTo>
                  <a:cubicBezTo>
                    <a:pt x="134" y="5"/>
                    <a:pt x="134" y="5"/>
                    <a:pt x="134" y="5"/>
                  </a:cubicBezTo>
                  <a:close/>
                  <a:moveTo>
                    <a:pt x="134" y="31"/>
                  </a:moveTo>
                  <a:cubicBezTo>
                    <a:pt x="134" y="37"/>
                    <a:pt x="134" y="37"/>
                    <a:pt x="134" y="37"/>
                  </a:cubicBezTo>
                  <a:cubicBezTo>
                    <a:pt x="126" y="45"/>
                    <a:pt x="126" y="45"/>
                    <a:pt x="126" y="45"/>
                  </a:cubicBezTo>
                  <a:cubicBezTo>
                    <a:pt x="134" y="53"/>
                    <a:pt x="134" y="53"/>
                    <a:pt x="134" y="53"/>
                  </a:cubicBezTo>
                  <a:cubicBezTo>
                    <a:pt x="134" y="59"/>
                    <a:pt x="134" y="59"/>
                    <a:pt x="134" y="59"/>
                  </a:cubicBezTo>
                  <a:cubicBezTo>
                    <a:pt x="134" y="59"/>
                    <a:pt x="133" y="58"/>
                    <a:pt x="133" y="58"/>
                  </a:cubicBezTo>
                  <a:cubicBezTo>
                    <a:pt x="133" y="58"/>
                    <a:pt x="133" y="58"/>
                    <a:pt x="133" y="58"/>
                  </a:cubicBezTo>
                  <a:cubicBezTo>
                    <a:pt x="133" y="58"/>
                    <a:pt x="133" y="58"/>
                    <a:pt x="133" y="58"/>
                  </a:cubicBezTo>
                  <a:cubicBezTo>
                    <a:pt x="121" y="46"/>
                    <a:pt x="121" y="46"/>
                    <a:pt x="121" y="46"/>
                  </a:cubicBezTo>
                  <a:cubicBezTo>
                    <a:pt x="120" y="46"/>
                    <a:pt x="120" y="44"/>
                    <a:pt x="121" y="43"/>
                  </a:cubicBezTo>
                  <a:cubicBezTo>
                    <a:pt x="121" y="43"/>
                    <a:pt x="121" y="43"/>
                    <a:pt x="121" y="43"/>
                  </a:cubicBezTo>
                  <a:cubicBezTo>
                    <a:pt x="133" y="32"/>
                    <a:pt x="133" y="32"/>
                    <a:pt x="133" y="32"/>
                  </a:cubicBezTo>
                  <a:cubicBezTo>
                    <a:pt x="133" y="31"/>
                    <a:pt x="134" y="31"/>
                    <a:pt x="134" y="31"/>
                  </a:cubicBezTo>
                  <a:close/>
                  <a:moveTo>
                    <a:pt x="5" y="63"/>
                  </a:moveTo>
                  <a:cubicBezTo>
                    <a:pt x="80" y="63"/>
                    <a:pt x="80" y="63"/>
                    <a:pt x="80" y="63"/>
                  </a:cubicBezTo>
                  <a:cubicBezTo>
                    <a:pt x="80" y="68"/>
                    <a:pt x="80" y="68"/>
                    <a:pt x="80" y="68"/>
                  </a:cubicBezTo>
                  <a:cubicBezTo>
                    <a:pt x="3" y="68"/>
                    <a:pt x="3" y="68"/>
                    <a:pt x="3" y="68"/>
                  </a:cubicBezTo>
                  <a:cubicBezTo>
                    <a:pt x="1" y="68"/>
                    <a:pt x="0" y="67"/>
                    <a:pt x="0" y="66"/>
                  </a:cubicBezTo>
                  <a:cubicBezTo>
                    <a:pt x="0" y="2"/>
                    <a:pt x="0" y="2"/>
                    <a:pt x="0" y="2"/>
                  </a:cubicBezTo>
                  <a:cubicBezTo>
                    <a:pt x="0" y="1"/>
                    <a:pt x="1" y="0"/>
                    <a:pt x="3" y="0"/>
                  </a:cubicBezTo>
                  <a:cubicBezTo>
                    <a:pt x="80" y="0"/>
                    <a:pt x="80" y="0"/>
                    <a:pt x="80" y="0"/>
                  </a:cubicBezTo>
                  <a:cubicBezTo>
                    <a:pt x="80" y="5"/>
                    <a:pt x="80" y="5"/>
                    <a:pt x="80" y="5"/>
                  </a:cubicBezTo>
                  <a:cubicBezTo>
                    <a:pt x="5" y="5"/>
                    <a:pt x="5" y="5"/>
                    <a:pt x="5" y="5"/>
                  </a:cubicBezTo>
                  <a:lnTo>
                    <a:pt x="5"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4" name="Freeform 186"/>
            <p:cNvSpPr>
              <a:spLocks noEditPoints="1"/>
            </p:cNvSpPr>
            <p:nvPr/>
          </p:nvSpPr>
          <p:spPr bwMode="auto">
            <a:xfrm>
              <a:off x="1796959" y="1102069"/>
              <a:ext cx="277761" cy="176221"/>
            </a:xfrm>
            <a:custGeom>
              <a:avLst/>
              <a:gdLst>
                <a:gd name="T0" fmla="*/ 145 w 150"/>
                <a:gd name="T1" fmla="*/ 90 h 95"/>
                <a:gd name="T2" fmla="*/ 130 w 150"/>
                <a:gd name="T3" fmla="*/ 55 h 95"/>
                <a:gd name="T4" fmla="*/ 128 w 150"/>
                <a:gd name="T5" fmla="*/ 5 h 95"/>
                <a:gd name="T6" fmla="*/ 117 w 150"/>
                <a:gd name="T7" fmla="*/ 0 h 95"/>
                <a:gd name="T8" fmla="*/ 133 w 150"/>
                <a:gd name="T9" fmla="*/ 3 h 95"/>
                <a:gd name="T10" fmla="*/ 148 w 150"/>
                <a:gd name="T11" fmla="*/ 50 h 95"/>
                <a:gd name="T12" fmla="*/ 150 w 150"/>
                <a:gd name="T13" fmla="*/ 93 h 95"/>
                <a:gd name="T14" fmla="*/ 117 w 150"/>
                <a:gd name="T15" fmla="*/ 95 h 95"/>
                <a:gd name="T16" fmla="*/ 117 w 150"/>
                <a:gd name="T17" fmla="*/ 86 h 95"/>
                <a:gd name="T18" fmla="*/ 132 w 150"/>
                <a:gd name="T19" fmla="*/ 83 h 95"/>
                <a:gd name="T20" fmla="*/ 129 w 150"/>
                <a:gd name="T21" fmla="*/ 63 h 95"/>
                <a:gd name="T22" fmla="*/ 117 w 150"/>
                <a:gd name="T23" fmla="*/ 68 h 95"/>
                <a:gd name="T24" fmla="*/ 127 w 150"/>
                <a:gd name="T25" fmla="*/ 81 h 95"/>
                <a:gd name="T26" fmla="*/ 117 w 150"/>
                <a:gd name="T27" fmla="*/ 86 h 95"/>
                <a:gd name="T28" fmla="*/ 99 w 150"/>
                <a:gd name="T29" fmla="*/ 53 h 95"/>
                <a:gd name="T30" fmla="*/ 75 w 150"/>
                <a:gd name="T31" fmla="*/ 55 h 95"/>
                <a:gd name="T32" fmla="*/ 94 w 150"/>
                <a:gd name="T33" fmla="*/ 50 h 95"/>
                <a:gd name="T34" fmla="*/ 97 w 150"/>
                <a:gd name="T35" fmla="*/ 0 h 95"/>
                <a:gd name="T36" fmla="*/ 117 w 150"/>
                <a:gd name="T37" fmla="*/ 5 h 95"/>
                <a:gd name="T38" fmla="*/ 75 w 150"/>
                <a:gd name="T39" fmla="*/ 90 h 95"/>
                <a:gd name="T40" fmla="*/ 117 w 150"/>
                <a:gd name="T41" fmla="*/ 95 h 95"/>
                <a:gd name="T42" fmla="*/ 75 w 150"/>
                <a:gd name="T43" fmla="*/ 90 h 95"/>
                <a:gd name="T44" fmla="*/ 117 w 150"/>
                <a:gd name="T45" fmla="*/ 68 h 95"/>
                <a:gd name="T46" fmla="*/ 106 w 150"/>
                <a:gd name="T47" fmla="*/ 81 h 95"/>
                <a:gd name="T48" fmla="*/ 117 w 150"/>
                <a:gd name="T49" fmla="*/ 86 h 95"/>
                <a:gd name="T50" fmla="*/ 102 w 150"/>
                <a:gd name="T51" fmla="*/ 83 h 95"/>
                <a:gd name="T52" fmla="*/ 104 w 150"/>
                <a:gd name="T53" fmla="*/ 63 h 95"/>
                <a:gd name="T54" fmla="*/ 75 w 150"/>
                <a:gd name="T55" fmla="*/ 86 h 95"/>
                <a:gd name="T56" fmla="*/ 85 w 150"/>
                <a:gd name="T57" fmla="*/ 81 h 95"/>
                <a:gd name="T58" fmla="*/ 75 w 150"/>
                <a:gd name="T59" fmla="*/ 68 h 95"/>
                <a:gd name="T60" fmla="*/ 87 w 150"/>
                <a:gd name="T61" fmla="*/ 63 h 95"/>
                <a:gd name="T62" fmla="*/ 90 w 150"/>
                <a:gd name="T63" fmla="*/ 83 h 95"/>
                <a:gd name="T64" fmla="*/ 75 w 150"/>
                <a:gd name="T65" fmla="*/ 86 h 95"/>
                <a:gd name="T66" fmla="*/ 33 w 150"/>
                <a:gd name="T67" fmla="*/ 55 h 95"/>
                <a:gd name="T68" fmla="*/ 75 w 150"/>
                <a:gd name="T69" fmla="*/ 50 h 95"/>
                <a:gd name="T70" fmla="*/ 33 w 150"/>
                <a:gd name="T71" fmla="*/ 90 h 95"/>
                <a:gd name="T72" fmla="*/ 75 w 150"/>
                <a:gd name="T73" fmla="*/ 95 h 95"/>
                <a:gd name="T74" fmla="*/ 33 w 150"/>
                <a:gd name="T75" fmla="*/ 90 h 95"/>
                <a:gd name="T76" fmla="*/ 75 w 150"/>
                <a:gd name="T77" fmla="*/ 68 h 95"/>
                <a:gd name="T78" fmla="*/ 65 w 150"/>
                <a:gd name="T79" fmla="*/ 81 h 95"/>
                <a:gd name="T80" fmla="*/ 75 w 150"/>
                <a:gd name="T81" fmla="*/ 86 h 95"/>
                <a:gd name="T82" fmla="*/ 60 w 150"/>
                <a:gd name="T83" fmla="*/ 83 h 95"/>
                <a:gd name="T84" fmla="*/ 62 w 150"/>
                <a:gd name="T85" fmla="*/ 63 h 95"/>
                <a:gd name="T86" fmla="*/ 33 w 150"/>
                <a:gd name="T87" fmla="*/ 86 h 95"/>
                <a:gd name="T88" fmla="*/ 43 w 150"/>
                <a:gd name="T89" fmla="*/ 81 h 95"/>
                <a:gd name="T90" fmla="*/ 33 w 150"/>
                <a:gd name="T91" fmla="*/ 68 h 95"/>
                <a:gd name="T92" fmla="*/ 46 w 150"/>
                <a:gd name="T93" fmla="*/ 63 h 95"/>
                <a:gd name="T94" fmla="*/ 48 w 150"/>
                <a:gd name="T95" fmla="*/ 83 h 95"/>
                <a:gd name="T96" fmla="*/ 33 w 150"/>
                <a:gd name="T97" fmla="*/ 86 h 95"/>
                <a:gd name="T98" fmla="*/ 4 w 150"/>
                <a:gd name="T99" fmla="*/ 55 h 95"/>
                <a:gd name="T100" fmla="*/ 33 w 150"/>
                <a:gd name="T101" fmla="*/ 90 h 95"/>
                <a:gd name="T102" fmla="*/ 2 w 150"/>
                <a:gd name="T103" fmla="*/ 95 h 95"/>
                <a:gd name="T104" fmla="*/ 0 w 150"/>
                <a:gd name="T105" fmla="*/ 53 h 95"/>
                <a:gd name="T106" fmla="*/ 33 w 150"/>
                <a:gd name="T107" fmla="*/ 50 h 95"/>
                <a:gd name="T108" fmla="*/ 33 w 150"/>
                <a:gd name="T109" fmla="*/ 63 h 95"/>
                <a:gd name="T110" fmla="*/ 18 w 150"/>
                <a:gd name="T111" fmla="*/ 66 h 95"/>
                <a:gd name="T112" fmla="*/ 21 w 150"/>
                <a:gd name="T113" fmla="*/ 86 h 95"/>
                <a:gd name="T114" fmla="*/ 33 w 150"/>
                <a:gd name="T115" fmla="*/ 81 h 95"/>
                <a:gd name="T116" fmla="*/ 23 w 150"/>
                <a:gd name="T117" fmla="*/ 68 h 95"/>
                <a:gd name="T118" fmla="*/ 33 w 150"/>
                <a:gd name="T119"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95">
                  <a:moveTo>
                    <a:pt x="117" y="90"/>
                  </a:moveTo>
                  <a:cubicBezTo>
                    <a:pt x="145" y="90"/>
                    <a:pt x="145" y="90"/>
                    <a:pt x="145" y="90"/>
                  </a:cubicBezTo>
                  <a:cubicBezTo>
                    <a:pt x="145" y="55"/>
                    <a:pt x="145" y="55"/>
                    <a:pt x="145" y="55"/>
                  </a:cubicBezTo>
                  <a:cubicBezTo>
                    <a:pt x="130" y="55"/>
                    <a:pt x="130" y="55"/>
                    <a:pt x="130" y="55"/>
                  </a:cubicBezTo>
                  <a:cubicBezTo>
                    <a:pt x="129" y="55"/>
                    <a:pt x="128" y="54"/>
                    <a:pt x="128" y="53"/>
                  </a:cubicBezTo>
                  <a:cubicBezTo>
                    <a:pt x="128" y="5"/>
                    <a:pt x="128" y="5"/>
                    <a:pt x="128" y="5"/>
                  </a:cubicBezTo>
                  <a:cubicBezTo>
                    <a:pt x="117" y="5"/>
                    <a:pt x="117" y="5"/>
                    <a:pt x="117" y="5"/>
                  </a:cubicBezTo>
                  <a:cubicBezTo>
                    <a:pt x="117" y="0"/>
                    <a:pt x="117" y="0"/>
                    <a:pt x="117" y="0"/>
                  </a:cubicBezTo>
                  <a:cubicBezTo>
                    <a:pt x="130" y="0"/>
                    <a:pt x="130" y="0"/>
                    <a:pt x="130" y="0"/>
                  </a:cubicBezTo>
                  <a:cubicBezTo>
                    <a:pt x="132" y="0"/>
                    <a:pt x="133" y="1"/>
                    <a:pt x="133" y="3"/>
                  </a:cubicBezTo>
                  <a:cubicBezTo>
                    <a:pt x="133" y="50"/>
                    <a:pt x="133" y="50"/>
                    <a:pt x="133" y="50"/>
                  </a:cubicBezTo>
                  <a:cubicBezTo>
                    <a:pt x="148" y="50"/>
                    <a:pt x="148" y="50"/>
                    <a:pt x="148" y="50"/>
                  </a:cubicBezTo>
                  <a:cubicBezTo>
                    <a:pt x="149" y="50"/>
                    <a:pt x="150" y="51"/>
                    <a:pt x="150" y="53"/>
                  </a:cubicBezTo>
                  <a:cubicBezTo>
                    <a:pt x="150" y="93"/>
                    <a:pt x="150" y="93"/>
                    <a:pt x="150" y="93"/>
                  </a:cubicBezTo>
                  <a:cubicBezTo>
                    <a:pt x="150" y="94"/>
                    <a:pt x="149" y="95"/>
                    <a:pt x="148" y="95"/>
                  </a:cubicBezTo>
                  <a:cubicBezTo>
                    <a:pt x="117" y="95"/>
                    <a:pt x="117" y="95"/>
                    <a:pt x="117" y="95"/>
                  </a:cubicBezTo>
                  <a:cubicBezTo>
                    <a:pt x="117" y="90"/>
                    <a:pt x="117" y="90"/>
                    <a:pt x="117" y="90"/>
                  </a:cubicBezTo>
                  <a:close/>
                  <a:moveTo>
                    <a:pt x="117" y="86"/>
                  </a:moveTo>
                  <a:cubicBezTo>
                    <a:pt x="129" y="86"/>
                    <a:pt x="129" y="86"/>
                    <a:pt x="129" y="86"/>
                  </a:cubicBezTo>
                  <a:cubicBezTo>
                    <a:pt x="130" y="86"/>
                    <a:pt x="132" y="85"/>
                    <a:pt x="132" y="83"/>
                  </a:cubicBezTo>
                  <a:cubicBezTo>
                    <a:pt x="132" y="66"/>
                    <a:pt x="132" y="66"/>
                    <a:pt x="132" y="66"/>
                  </a:cubicBezTo>
                  <a:cubicBezTo>
                    <a:pt x="132" y="64"/>
                    <a:pt x="130" y="63"/>
                    <a:pt x="129" y="63"/>
                  </a:cubicBezTo>
                  <a:cubicBezTo>
                    <a:pt x="117" y="63"/>
                    <a:pt x="117" y="63"/>
                    <a:pt x="117" y="63"/>
                  </a:cubicBezTo>
                  <a:cubicBezTo>
                    <a:pt x="117" y="68"/>
                    <a:pt x="117" y="68"/>
                    <a:pt x="117" y="68"/>
                  </a:cubicBezTo>
                  <a:cubicBezTo>
                    <a:pt x="127" y="68"/>
                    <a:pt x="127" y="68"/>
                    <a:pt x="127" y="68"/>
                  </a:cubicBezTo>
                  <a:cubicBezTo>
                    <a:pt x="127" y="81"/>
                    <a:pt x="127" y="81"/>
                    <a:pt x="127" y="81"/>
                  </a:cubicBezTo>
                  <a:cubicBezTo>
                    <a:pt x="117" y="81"/>
                    <a:pt x="117" y="81"/>
                    <a:pt x="117" y="81"/>
                  </a:cubicBezTo>
                  <a:lnTo>
                    <a:pt x="117" y="86"/>
                  </a:lnTo>
                  <a:close/>
                  <a:moveTo>
                    <a:pt x="99" y="5"/>
                  </a:moveTo>
                  <a:cubicBezTo>
                    <a:pt x="99" y="53"/>
                    <a:pt x="99" y="53"/>
                    <a:pt x="99" y="53"/>
                  </a:cubicBezTo>
                  <a:cubicBezTo>
                    <a:pt x="99" y="54"/>
                    <a:pt x="98" y="55"/>
                    <a:pt x="97" y="55"/>
                  </a:cubicBezTo>
                  <a:cubicBezTo>
                    <a:pt x="75" y="55"/>
                    <a:pt x="75" y="55"/>
                    <a:pt x="75" y="55"/>
                  </a:cubicBezTo>
                  <a:cubicBezTo>
                    <a:pt x="75" y="50"/>
                    <a:pt x="75" y="50"/>
                    <a:pt x="75" y="50"/>
                  </a:cubicBezTo>
                  <a:cubicBezTo>
                    <a:pt x="94" y="50"/>
                    <a:pt x="94" y="50"/>
                    <a:pt x="94" y="50"/>
                  </a:cubicBezTo>
                  <a:cubicBezTo>
                    <a:pt x="94" y="3"/>
                    <a:pt x="94" y="3"/>
                    <a:pt x="94" y="3"/>
                  </a:cubicBezTo>
                  <a:cubicBezTo>
                    <a:pt x="94" y="1"/>
                    <a:pt x="95" y="0"/>
                    <a:pt x="97" y="0"/>
                  </a:cubicBezTo>
                  <a:cubicBezTo>
                    <a:pt x="117" y="0"/>
                    <a:pt x="117" y="0"/>
                    <a:pt x="117" y="0"/>
                  </a:cubicBezTo>
                  <a:cubicBezTo>
                    <a:pt x="117" y="5"/>
                    <a:pt x="117" y="5"/>
                    <a:pt x="117" y="5"/>
                  </a:cubicBezTo>
                  <a:cubicBezTo>
                    <a:pt x="99" y="5"/>
                    <a:pt x="99" y="5"/>
                    <a:pt x="99" y="5"/>
                  </a:cubicBezTo>
                  <a:close/>
                  <a:moveTo>
                    <a:pt x="75" y="90"/>
                  </a:moveTo>
                  <a:cubicBezTo>
                    <a:pt x="117" y="90"/>
                    <a:pt x="117" y="90"/>
                    <a:pt x="117" y="90"/>
                  </a:cubicBezTo>
                  <a:cubicBezTo>
                    <a:pt x="117" y="95"/>
                    <a:pt x="117" y="95"/>
                    <a:pt x="117" y="95"/>
                  </a:cubicBezTo>
                  <a:cubicBezTo>
                    <a:pt x="75" y="95"/>
                    <a:pt x="75" y="95"/>
                    <a:pt x="75" y="95"/>
                  </a:cubicBezTo>
                  <a:cubicBezTo>
                    <a:pt x="75" y="90"/>
                    <a:pt x="75" y="90"/>
                    <a:pt x="75" y="90"/>
                  </a:cubicBezTo>
                  <a:close/>
                  <a:moveTo>
                    <a:pt x="117" y="63"/>
                  </a:moveTo>
                  <a:cubicBezTo>
                    <a:pt x="117" y="68"/>
                    <a:pt x="117" y="68"/>
                    <a:pt x="117" y="68"/>
                  </a:cubicBezTo>
                  <a:cubicBezTo>
                    <a:pt x="106" y="68"/>
                    <a:pt x="106" y="68"/>
                    <a:pt x="106" y="68"/>
                  </a:cubicBezTo>
                  <a:cubicBezTo>
                    <a:pt x="106" y="81"/>
                    <a:pt x="106" y="81"/>
                    <a:pt x="106" y="81"/>
                  </a:cubicBezTo>
                  <a:cubicBezTo>
                    <a:pt x="117" y="81"/>
                    <a:pt x="117" y="81"/>
                    <a:pt x="117" y="81"/>
                  </a:cubicBezTo>
                  <a:cubicBezTo>
                    <a:pt x="117" y="86"/>
                    <a:pt x="117" y="86"/>
                    <a:pt x="117" y="86"/>
                  </a:cubicBezTo>
                  <a:cubicBezTo>
                    <a:pt x="104" y="86"/>
                    <a:pt x="104" y="86"/>
                    <a:pt x="104" y="86"/>
                  </a:cubicBezTo>
                  <a:cubicBezTo>
                    <a:pt x="103" y="86"/>
                    <a:pt x="102" y="85"/>
                    <a:pt x="102" y="83"/>
                  </a:cubicBezTo>
                  <a:cubicBezTo>
                    <a:pt x="102" y="66"/>
                    <a:pt x="102" y="66"/>
                    <a:pt x="102" y="66"/>
                  </a:cubicBezTo>
                  <a:cubicBezTo>
                    <a:pt x="102" y="64"/>
                    <a:pt x="103" y="63"/>
                    <a:pt x="104" y="63"/>
                  </a:cubicBezTo>
                  <a:cubicBezTo>
                    <a:pt x="117" y="63"/>
                    <a:pt x="117" y="63"/>
                    <a:pt x="117" y="63"/>
                  </a:cubicBezTo>
                  <a:close/>
                  <a:moveTo>
                    <a:pt x="75" y="86"/>
                  </a:moveTo>
                  <a:cubicBezTo>
                    <a:pt x="75" y="81"/>
                    <a:pt x="75" y="81"/>
                    <a:pt x="75" y="81"/>
                  </a:cubicBezTo>
                  <a:cubicBezTo>
                    <a:pt x="85" y="81"/>
                    <a:pt x="85" y="81"/>
                    <a:pt x="85" y="81"/>
                  </a:cubicBezTo>
                  <a:cubicBezTo>
                    <a:pt x="85" y="68"/>
                    <a:pt x="85" y="68"/>
                    <a:pt x="85" y="68"/>
                  </a:cubicBezTo>
                  <a:cubicBezTo>
                    <a:pt x="75" y="68"/>
                    <a:pt x="75" y="68"/>
                    <a:pt x="75" y="68"/>
                  </a:cubicBezTo>
                  <a:cubicBezTo>
                    <a:pt x="75" y="63"/>
                    <a:pt x="75" y="63"/>
                    <a:pt x="75" y="63"/>
                  </a:cubicBezTo>
                  <a:cubicBezTo>
                    <a:pt x="87" y="63"/>
                    <a:pt x="87" y="63"/>
                    <a:pt x="87" y="63"/>
                  </a:cubicBezTo>
                  <a:cubicBezTo>
                    <a:pt x="89" y="63"/>
                    <a:pt x="90" y="64"/>
                    <a:pt x="90" y="66"/>
                  </a:cubicBezTo>
                  <a:cubicBezTo>
                    <a:pt x="90" y="83"/>
                    <a:pt x="90" y="83"/>
                    <a:pt x="90" y="83"/>
                  </a:cubicBezTo>
                  <a:cubicBezTo>
                    <a:pt x="90" y="85"/>
                    <a:pt x="89" y="86"/>
                    <a:pt x="87" y="86"/>
                  </a:cubicBezTo>
                  <a:lnTo>
                    <a:pt x="75" y="86"/>
                  </a:lnTo>
                  <a:close/>
                  <a:moveTo>
                    <a:pt x="75" y="55"/>
                  </a:moveTo>
                  <a:cubicBezTo>
                    <a:pt x="33" y="55"/>
                    <a:pt x="33" y="55"/>
                    <a:pt x="33" y="55"/>
                  </a:cubicBezTo>
                  <a:cubicBezTo>
                    <a:pt x="33" y="50"/>
                    <a:pt x="33" y="50"/>
                    <a:pt x="33" y="50"/>
                  </a:cubicBezTo>
                  <a:cubicBezTo>
                    <a:pt x="75" y="50"/>
                    <a:pt x="75" y="50"/>
                    <a:pt x="75" y="50"/>
                  </a:cubicBezTo>
                  <a:cubicBezTo>
                    <a:pt x="75" y="55"/>
                    <a:pt x="75" y="55"/>
                    <a:pt x="75" y="55"/>
                  </a:cubicBezTo>
                  <a:close/>
                  <a:moveTo>
                    <a:pt x="33" y="90"/>
                  </a:moveTo>
                  <a:cubicBezTo>
                    <a:pt x="75" y="90"/>
                    <a:pt x="75" y="90"/>
                    <a:pt x="75" y="90"/>
                  </a:cubicBezTo>
                  <a:cubicBezTo>
                    <a:pt x="75" y="95"/>
                    <a:pt x="75" y="95"/>
                    <a:pt x="75" y="95"/>
                  </a:cubicBezTo>
                  <a:cubicBezTo>
                    <a:pt x="33" y="95"/>
                    <a:pt x="33" y="95"/>
                    <a:pt x="33" y="95"/>
                  </a:cubicBezTo>
                  <a:cubicBezTo>
                    <a:pt x="33" y="90"/>
                    <a:pt x="33" y="90"/>
                    <a:pt x="33" y="90"/>
                  </a:cubicBezTo>
                  <a:close/>
                  <a:moveTo>
                    <a:pt x="75" y="63"/>
                  </a:moveTo>
                  <a:cubicBezTo>
                    <a:pt x="75" y="68"/>
                    <a:pt x="75" y="68"/>
                    <a:pt x="75" y="68"/>
                  </a:cubicBezTo>
                  <a:cubicBezTo>
                    <a:pt x="65" y="68"/>
                    <a:pt x="65" y="68"/>
                    <a:pt x="65" y="68"/>
                  </a:cubicBezTo>
                  <a:cubicBezTo>
                    <a:pt x="65" y="81"/>
                    <a:pt x="65" y="81"/>
                    <a:pt x="65" y="81"/>
                  </a:cubicBezTo>
                  <a:cubicBezTo>
                    <a:pt x="75" y="81"/>
                    <a:pt x="75" y="81"/>
                    <a:pt x="75" y="81"/>
                  </a:cubicBezTo>
                  <a:cubicBezTo>
                    <a:pt x="75" y="86"/>
                    <a:pt x="75" y="86"/>
                    <a:pt x="75" y="86"/>
                  </a:cubicBezTo>
                  <a:cubicBezTo>
                    <a:pt x="62" y="86"/>
                    <a:pt x="62" y="86"/>
                    <a:pt x="62" y="86"/>
                  </a:cubicBezTo>
                  <a:cubicBezTo>
                    <a:pt x="61" y="86"/>
                    <a:pt x="60" y="85"/>
                    <a:pt x="60" y="83"/>
                  </a:cubicBezTo>
                  <a:cubicBezTo>
                    <a:pt x="60" y="66"/>
                    <a:pt x="60" y="66"/>
                    <a:pt x="60" y="66"/>
                  </a:cubicBezTo>
                  <a:cubicBezTo>
                    <a:pt x="60" y="64"/>
                    <a:pt x="61" y="63"/>
                    <a:pt x="62" y="63"/>
                  </a:cubicBezTo>
                  <a:cubicBezTo>
                    <a:pt x="75" y="63"/>
                    <a:pt x="75" y="63"/>
                    <a:pt x="75" y="63"/>
                  </a:cubicBezTo>
                  <a:close/>
                  <a:moveTo>
                    <a:pt x="33" y="86"/>
                  </a:moveTo>
                  <a:cubicBezTo>
                    <a:pt x="33" y="81"/>
                    <a:pt x="33" y="81"/>
                    <a:pt x="33" y="81"/>
                  </a:cubicBezTo>
                  <a:cubicBezTo>
                    <a:pt x="43" y="81"/>
                    <a:pt x="43" y="81"/>
                    <a:pt x="43" y="81"/>
                  </a:cubicBezTo>
                  <a:cubicBezTo>
                    <a:pt x="43" y="68"/>
                    <a:pt x="43" y="68"/>
                    <a:pt x="43" y="68"/>
                  </a:cubicBezTo>
                  <a:cubicBezTo>
                    <a:pt x="33" y="68"/>
                    <a:pt x="33" y="68"/>
                    <a:pt x="33" y="68"/>
                  </a:cubicBezTo>
                  <a:cubicBezTo>
                    <a:pt x="33" y="63"/>
                    <a:pt x="33" y="63"/>
                    <a:pt x="33" y="63"/>
                  </a:cubicBezTo>
                  <a:cubicBezTo>
                    <a:pt x="46" y="63"/>
                    <a:pt x="46" y="63"/>
                    <a:pt x="46" y="63"/>
                  </a:cubicBezTo>
                  <a:cubicBezTo>
                    <a:pt x="47" y="63"/>
                    <a:pt x="48" y="64"/>
                    <a:pt x="48" y="66"/>
                  </a:cubicBezTo>
                  <a:cubicBezTo>
                    <a:pt x="48" y="83"/>
                    <a:pt x="48" y="83"/>
                    <a:pt x="48" y="83"/>
                  </a:cubicBezTo>
                  <a:cubicBezTo>
                    <a:pt x="48" y="85"/>
                    <a:pt x="47" y="86"/>
                    <a:pt x="46" y="86"/>
                  </a:cubicBezTo>
                  <a:lnTo>
                    <a:pt x="33" y="86"/>
                  </a:lnTo>
                  <a:close/>
                  <a:moveTo>
                    <a:pt x="33" y="55"/>
                  </a:moveTo>
                  <a:cubicBezTo>
                    <a:pt x="4" y="55"/>
                    <a:pt x="4" y="55"/>
                    <a:pt x="4" y="55"/>
                  </a:cubicBezTo>
                  <a:cubicBezTo>
                    <a:pt x="4" y="90"/>
                    <a:pt x="4" y="90"/>
                    <a:pt x="4" y="90"/>
                  </a:cubicBezTo>
                  <a:cubicBezTo>
                    <a:pt x="33" y="90"/>
                    <a:pt x="33" y="90"/>
                    <a:pt x="33" y="90"/>
                  </a:cubicBezTo>
                  <a:cubicBezTo>
                    <a:pt x="33" y="95"/>
                    <a:pt x="33" y="95"/>
                    <a:pt x="33" y="95"/>
                  </a:cubicBezTo>
                  <a:cubicBezTo>
                    <a:pt x="2" y="95"/>
                    <a:pt x="2" y="95"/>
                    <a:pt x="2" y="95"/>
                  </a:cubicBezTo>
                  <a:cubicBezTo>
                    <a:pt x="1" y="95"/>
                    <a:pt x="0" y="94"/>
                    <a:pt x="0" y="93"/>
                  </a:cubicBezTo>
                  <a:cubicBezTo>
                    <a:pt x="0" y="53"/>
                    <a:pt x="0" y="53"/>
                    <a:pt x="0" y="53"/>
                  </a:cubicBezTo>
                  <a:cubicBezTo>
                    <a:pt x="0" y="51"/>
                    <a:pt x="1" y="50"/>
                    <a:pt x="2" y="50"/>
                  </a:cubicBezTo>
                  <a:cubicBezTo>
                    <a:pt x="33" y="50"/>
                    <a:pt x="33" y="50"/>
                    <a:pt x="33" y="50"/>
                  </a:cubicBezTo>
                  <a:cubicBezTo>
                    <a:pt x="33" y="55"/>
                    <a:pt x="33" y="55"/>
                    <a:pt x="33" y="55"/>
                  </a:cubicBezTo>
                  <a:close/>
                  <a:moveTo>
                    <a:pt x="33" y="63"/>
                  </a:moveTo>
                  <a:cubicBezTo>
                    <a:pt x="21" y="63"/>
                    <a:pt x="21" y="63"/>
                    <a:pt x="21" y="63"/>
                  </a:cubicBezTo>
                  <a:cubicBezTo>
                    <a:pt x="19" y="63"/>
                    <a:pt x="18" y="64"/>
                    <a:pt x="18" y="66"/>
                  </a:cubicBezTo>
                  <a:cubicBezTo>
                    <a:pt x="18" y="83"/>
                    <a:pt x="18" y="83"/>
                    <a:pt x="18" y="83"/>
                  </a:cubicBezTo>
                  <a:cubicBezTo>
                    <a:pt x="18" y="85"/>
                    <a:pt x="19" y="86"/>
                    <a:pt x="21" y="86"/>
                  </a:cubicBezTo>
                  <a:cubicBezTo>
                    <a:pt x="33" y="86"/>
                    <a:pt x="33" y="86"/>
                    <a:pt x="33" y="86"/>
                  </a:cubicBezTo>
                  <a:cubicBezTo>
                    <a:pt x="33" y="81"/>
                    <a:pt x="33" y="81"/>
                    <a:pt x="33" y="81"/>
                  </a:cubicBezTo>
                  <a:cubicBezTo>
                    <a:pt x="23" y="81"/>
                    <a:pt x="23" y="81"/>
                    <a:pt x="23" y="81"/>
                  </a:cubicBezTo>
                  <a:cubicBezTo>
                    <a:pt x="23" y="68"/>
                    <a:pt x="23" y="68"/>
                    <a:pt x="23" y="68"/>
                  </a:cubicBezTo>
                  <a:cubicBezTo>
                    <a:pt x="33" y="68"/>
                    <a:pt x="33" y="68"/>
                    <a:pt x="33" y="68"/>
                  </a:cubicBezTo>
                  <a:lnTo>
                    <a:pt x="33"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5" name="Freeform 190"/>
            <p:cNvSpPr>
              <a:spLocks noEditPoints="1"/>
            </p:cNvSpPr>
            <p:nvPr/>
          </p:nvSpPr>
          <p:spPr bwMode="auto">
            <a:xfrm>
              <a:off x="3822230" y="1294166"/>
              <a:ext cx="301569" cy="87316"/>
            </a:xfrm>
            <a:custGeom>
              <a:avLst/>
              <a:gdLst>
                <a:gd name="T0" fmla="*/ 81 w 163"/>
                <a:gd name="T1" fmla="*/ 42 h 47"/>
                <a:gd name="T2" fmla="*/ 135 w 163"/>
                <a:gd name="T3" fmla="*/ 42 h 47"/>
                <a:gd name="T4" fmla="*/ 137 w 163"/>
                <a:gd name="T5" fmla="*/ 42 h 47"/>
                <a:gd name="T6" fmla="*/ 157 w 163"/>
                <a:gd name="T7" fmla="*/ 5 h 47"/>
                <a:gd name="T8" fmla="*/ 137 w 163"/>
                <a:gd name="T9" fmla="*/ 5 h 47"/>
                <a:gd name="T10" fmla="*/ 118 w 163"/>
                <a:gd name="T11" fmla="*/ 5 h 47"/>
                <a:gd name="T12" fmla="*/ 81 w 163"/>
                <a:gd name="T13" fmla="*/ 5 h 47"/>
                <a:gd name="T14" fmla="*/ 81 w 163"/>
                <a:gd name="T15" fmla="*/ 0 h 47"/>
                <a:gd name="T16" fmla="*/ 118 w 163"/>
                <a:gd name="T17" fmla="*/ 0 h 47"/>
                <a:gd name="T18" fmla="*/ 137 w 163"/>
                <a:gd name="T19" fmla="*/ 0 h 47"/>
                <a:gd name="T20" fmla="*/ 160 w 163"/>
                <a:gd name="T21" fmla="*/ 0 h 47"/>
                <a:gd name="T22" fmla="*/ 161 w 163"/>
                <a:gd name="T23" fmla="*/ 0 h 47"/>
                <a:gd name="T24" fmla="*/ 161 w 163"/>
                <a:gd name="T25" fmla="*/ 0 h 47"/>
                <a:gd name="T26" fmla="*/ 162 w 163"/>
                <a:gd name="T27" fmla="*/ 0 h 47"/>
                <a:gd name="T28" fmla="*/ 163 w 163"/>
                <a:gd name="T29" fmla="*/ 4 h 47"/>
                <a:gd name="T30" fmla="*/ 140 w 163"/>
                <a:gd name="T31" fmla="*/ 46 h 47"/>
                <a:gd name="T32" fmla="*/ 138 w 163"/>
                <a:gd name="T33" fmla="*/ 47 h 47"/>
                <a:gd name="T34" fmla="*/ 135 w 163"/>
                <a:gd name="T35" fmla="*/ 47 h 47"/>
                <a:gd name="T36" fmla="*/ 81 w 163"/>
                <a:gd name="T37" fmla="*/ 47 h 47"/>
                <a:gd name="T38" fmla="*/ 81 w 163"/>
                <a:gd name="T39" fmla="*/ 42 h 47"/>
                <a:gd name="T40" fmla="*/ 25 w 163"/>
                <a:gd name="T41" fmla="*/ 42 h 47"/>
                <a:gd name="T42" fmla="*/ 28 w 163"/>
                <a:gd name="T43" fmla="*/ 42 h 47"/>
                <a:gd name="T44" fmla="*/ 81 w 163"/>
                <a:gd name="T45" fmla="*/ 42 h 47"/>
                <a:gd name="T46" fmla="*/ 81 w 163"/>
                <a:gd name="T47" fmla="*/ 47 h 47"/>
                <a:gd name="T48" fmla="*/ 28 w 163"/>
                <a:gd name="T49" fmla="*/ 47 h 47"/>
                <a:gd name="T50" fmla="*/ 24 w 163"/>
                <a:gd name="T51" fmla="*/ 47 h 47"/>
                <a:gd name="T52" fmla="*/ 24 w 163"/>
                <a:gd name="T53" fmla="*/ 47 h 47"/>
                <a:gd name="T54" fmla="*/ 22 w 163"/>
                <a:gd name="T55" fmla="*/ 46 h 47"/>
                <a:gd name="T56" fmla="*/ 0 w 163"/>
                <a:gd name="T57" fmla="*/ 4 h 47"/>
                <a:gd name="T58" fmla="*/ 0 w 163"/>
                <a:gd name="T59" fmla="*/ 3 h 47"/>
                <a:gd name="T60" fmla="*/ 2 w 163"/>
                <a:gd name="T61" fmla="*/ 0 h 47"/>
                <a:gd name="T62" fmla="*/ 26 w 163"/>
                <a:gd name="T63" fmla="*/ 0 h 47"/>
                <a:gd name="T64" fmla="*/ 45 w 163"/>
                <a:gd name="T65" fmla="*/ 0 h 47"/>
                <a:gd name="T66" fmla="*/ 81 w 163"/>
                <a:gd name="T67" fmla="*/ 0 h 47"/>
                <a:gd name="T68" fmla="*/ 81 w 163"/>
                <a:gd name="T69" fmla="*/ 5 h 47"/>
                <a:gd name="T70" fmla="*/ 45 w 163"/>
                <a:gd name="T71" fmla="*/ 5 h 47"/>
                <a:gd name="T72" fmla="*/ 26 w 163"/>
                <a:gd name="T73" fmla="*/ 5 h 47"/>
                <a:gd name="T74" fmla="*/ 6 w 163"/>
                <a:gd name="T75" fmla="*/ 5 h 47"/>
                <a:gd name="T76" fmla="*/ 25 w 163"/>
                <a:gd name="T7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3" h="47">
                  <a:moveTo>
                    <a:pt x="81" y="42"/>
                  </a:moveTo>
                  <a:cubicBezTo>
                    <a:pt x="135" y="42"/>
                    <a:pt x="135" y="42"/>
                    <a:pt x="135" y="42"/>
                  </a:cubicBezTo>
                  <a:cubicBezTo>
                    <a:pt x="137" y="42"/>
                    <a:pt x="137" y="42"/>
                    <a:pt x="137" y="42"/>
                  </a:cubicBezTo>
                  <a:cubicBezTo>
                    <a:pt x="157" y="5"/>
                    <a:pt x="157" y="5"/>
                    <a:pt x="157" y="5"/>
                  </a:cubicBezTo>
                  <a:cubicBezTo>
                    <a:pt x="137" y="5"/>
                    <a:pt x="137" y="5"/>
                    <a:pt x="137" y="5"/>
                  </a:cubicBezTo>
                  <a:cubicBezTo>
                    <a:pt x="118" y="5"/>
                    <a:pt x="118" y="5"/>
                    <a:pt x="118" y="5"/>
                  </a:cubicBezTo>
                  <a:cubicBezTo>
                    <a:pt x="81" y="5"/>
                    <a:pt x="81" y="5"/>
                    <a:pt x="81" y="5"/>
                  </a:cubicBezTo>
                  <a:cubicBezTo>
                    <a:pt x="81" y="0"/>
                    <a:pt x="81" y="0"/>
                    <a:pt x="81" y="0"/>
                  </a:cubicBezTo>
                  <a:cubicBezTo>
                    <a:pt x="118" y="0"/>
                    <a:pt x="118" y="0"/>
                    <a:pt x="118" y="0"/>
                  </a:cubicBezTo>
                  <a:cubicBezTo>
                    <a:pt x="137" y="0"/>
                    <a:pt x="137" y="0"/>
                    <a:pt x="137" y="0"/>
                  </a:cubicBezTo>
                  <a:cubicBezTo>
                    <a:pt x="160" y="0"/>
                    <a:pt x="160" y="0"/>
                    <a:pt x="160" y="0"/>
                  </a:cubicBezTo>
                  <a:cubicBezTo>
                    <a:pt x="161" y="0"/>
                    <a:pt x="161" y="0"/>
                    <a:pt x="161" y="0"/>
                  </a:cubicBezTo>
                  <a:cubicBezTo>
                    <a:pt x="161" y="0"/>
                    <a:pt x="161" y="0"/>
                    <a:pt x="161" y="0"/>
                  </a:cubicBezTo>
                  <a:cubicBezTo>
                    <a:pt x="161" y="0"/>
                    <a:pt x="161" y="0"/>
                    <a:pt x="162" y="0"/>
                  </a:cubicBezTo>
                  <a:cubicBezTo>
                    <a:pt x="163" y="1"/>
                    <a:pt x="163" y="3"/>
                    <a:pt x="163" y="4"/>
                  </a:cubicBezTo>
                  <a:cubicBezTo>
                    <a:pt x="140" y="46"/>
                    <a:pt x="140" y="46"/>
                    <a:pt x="140" y="46"/>
                  </a:cubicBezTo>
                  <a:cubicBezTo>
                    <a:pt x="140" y="46"/>
                    <a:pt x="139" y="47"/>
                    <a:pt x="138" y="47"/>
                  </a:cubicBezTo>
                  <a:cubicBezTo>
                    <a:pt x="135" y="47"/>
                    <a:pt x="135" y="47"/>
                    <a:pt x="135" y="47"/>
                  </a:cubicBezTo>
                  <a:cubicBezTo>
                    <a:pt x="81" y="47"/>
                    <a:pt x="81" y="47"/>
                    <a:pt x="81" y="47"/>
                  </a:cubicBezTo>
                  <a:lnTo>
                    <a:pt x="81" y="42"/>
                  </a:lnTo>
                  <a:close/>
                  <a:moveTo>
                    <a:pt x="25" y="42"/>
                  </a:moveTo>
                  <a:cubicBezTo>
                    <a:pt x="28" y="42"/>
                    <a:pt x="28" y="42"/>
                    <a:pt x="28" y="42"/>
                  </a:cubicBezTo>
                  <a:cubicBezTo>
                    <a:pt x="81" y="42"/>
                    <a:pt x="81" y="42"/>
                    <a:pt x="81" y="42"/>
                  </a:cubicBezTo>
                  <a:cubicBezTo>
                    <a:pt x="81" y="47"/>
                    <a:pt x="81" y="47"/>
                    <a:pt x="81" y="47"/>
                  </a:cubicBezTo>
                  <a:cubicBezTo>
                    <a:pt x="28" y="47"/>
                    <a:pt x="28" y="47"/>
                    <a:pt x="28" y="47"/>
                  </a:cubicBezTo>
                  <a:cubicBezTo>
                    <a:pt x="24" y="47"/>
                    <a:pt x="24" y="47"/>
                    <a:pt x="24" y="47"/>
                  </a:cubicBezTo>
                  <a:cubicBezTo>
                    <a:pt x="24" y="47"/>
                    <a:pt x="24" y="47"/>
                    <a:pt x="24" y="47"/>
                  </a:cubicBezTo>
                  <a:cubicBezTo>
                    <a:pt x="23" y="47"/>
                    <a:pt x="22" y="47"/>
                    <a:pt x="22" y="46"/>
                  </a:cubicBezTo>
                  <a:cubicBezTo>
                    <a:pt x="0" y="4"/>
                    <a:pt x="0" y="4"/>
                    <a:pt x="0" y="4"/>
                  </a:cubicBezTo>
                  <a:cubicBezTo>
                    <a:pt x="0" y="3"/>
                    <a:pt x="0" y="3"/>
                    <a:pt x="0" y="3"/>
                  </a:cubicBezTo>
                  <a:cubicBezTo>
                    <a:pt x="0" y="1"/>
                    <a:pt x="1" y="0"/>
                    <a:pt x="2" y="0"/>
                  </a:cubicBezTo>
                  <a:cubicBezTo>
                    <a:pt x="26" y="0"/>
                    <a:pt x="26" y="0"/>
                    <a:pt x="26" y="0"/>
                  </a:cubicBezTo>
                  <a:cubicBezTo>
                    <a:pt x="45" y="0"/>
                    <a:pt x="45" y="0"/>
                    <a:pt x="45" y="0"/>
                  </a:cubicBezTo>
                  <a:cubicBezTo>
                    <a:pt x="81" y="0"/>
                    <a:pt x="81" y="0"/>
                    <a:pt x="81" y="0"/>
                  </a:cubicBezTo>
                  <a:cubicBezTo>
                    <a:pt x="81" y="5"/>
                    <a:pt x="81" y="5"/>
                    <a:pt x="81" y="5"/>
                  </a:cubicBezTo>
                  <a:cubicBezTo>
                    <a:pt x="45" y="5"/>
                    <a:pt x="45" y="5"/>
                    <a:pt x="45" y="5"/>
                  </a:cubicBezTo>
                  <a:cubicBezTo>
                    <a:pt x="26" y="5"/>
                    <a:pt x="26" y="5"/>
                    <a:pt x="26" y="5"/>
                  </a:cubicBezTo>
                  <a:cubicBezTo>
                    <a:pt x="6" y="5"/>
                    <a:pt x="6" y="5"/>
                    <a:pt x="6" y="5"/>
                  </a:cubicBezTo>
                  <a:lnTo>
                    <a:pt x="25" y="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6" name="Freeform 193"/>
            <p:cNvSpPr>
              <a:spLocks noEditPoints="1"/>
            </p:cNvSpPr>
            <p:nvPr/>
          </p:nvSpPr>
          <p:spPr bwMode="auto">
            <a:xfrm>
              <a:off x="1641413" y="3270691"/>
              <a:ext cx="276173" cy="285763"/>
            </a:xfrm>
            <a:custGeom>
              <a:avLst/>
              <a:gdLst>
                <a:gd name="T0" fmla="*/ 115 w 150"/>
                <a:gd name="T1" fmla="*/ 79 h 154"/>
                <a:gd name="T2" fmla="*/ 111 w 150"/>
                <a:gd name="T3" fmla="*/ 76 h 154"/>
                <a:gd name="T4" fmla="*/ 96 w 150"/>
                <a:gd name="T5" fmla="*/ 54 h 154"/>
                <a:gd name="T6" fmla="*/ 75 w 150"/>
                <a:gd name="T7" fmla="*/ 36 h 154"/>
                <a:gd name="T8" fmla="*/ 84 w 150"/>
                <a:gd name="T9" fmla="*/ 37 h 154"/>
                <a:gd name="T10" fmla="*/ 114 w 150"/>
                <a:gd name="T11" fmla="*/ 73 h 154"/>
                <a:gd name="T12" fmla="*/ 118 w 150"/>
                <a:gd name="T13" fmla="*/ 76 h 154"/>
                <a:gd name="T14" fmla="*/ 148 w 150"/>
                <a:gd name="T15" fmla="*/ 105 h 154"/>
                <a:gd name="T16" fmla="*/ 148 w 150"/>
                <a:gd name="T17" fmla="*/ 118 h 154"/>
                <a:gd name="T18" fmla="*/ 114 w 150"/>
                <a:gd name="T19" fmla="*/ 152 h 154"/>
                <a:gd name="T20" fmla="*/ 114 w 150"/>
                <a:gd name="T21" fmla="*/ 152 h 154"/>
                <a:gd name="T22" fmla="*/ 108 w 150"/>
                <a:gd name="T23" fmla="*/ 154 h 154"/>
                <a:gd name="T24" fmla="*/ 101 w 150"/>
                <a:gd name="T25" fmla="*/ 152 h 154"/>
                <a:gd name="T26" fmla="*/ 101 w 150"/>
                <a:gd name="T27" fmla="*/ 152 h 154"/>
                <a:gd name="T28" fmla="*/ 99 w 150"/>
                <a:gd name="T29" fmla="*/ 149 h 154"/>
                <a:gd name="T30" fmla="*/ 94 w 150"/>
                <a:gd name="T31" fmla="*/ 146 h 154"/>
                <a:gd name="T32" fmla="*/ 75 w 150"/>
                <a:gd name="T33" fmla="*/ 145 h 154"/>
                <a:gd name="T34" fmla="*/ 89 w 150"/>
                <a:gd name="T35" fmla="*/ 140 h 154"/>
                <a:gd name="T36" fmla="*/ 96 w 150"/>
                <a:gd name="T37" fmla="*/ 142 h 154"/>
                <a:gd name="T38" fmla="*/ 102 w 150"/>
                <a:gd name="T39" fmla="*/ 146 h 154"/>
                <a:gd name="T40" fmla="*/ 105 w 150"/>
                <a:gd name="T41" fmla="*/ 148 h 154"/>
                <a:gd name="T42" fmla="*/ 105 w 150"/>
                <a:gd name="T43" fmla="*/ 148 h 154"/>
                <a:gd name="T44" fmla="*/ 108 w 150"/>
                <a:gd name="T45" fmla="*/ 150 h 154"/>
                <a:gd name="T46" fmla="*/ 111 w 150"/>
                <a:gd name="T47" fmla="*/ 148 h 154"/>
                <a:gd name="T48" fmla="*/ 111 w 150"/>
                <a:gd name="T49" fmla="*/ 148 h 154"/>
                <a:gd name="T50" fmla="*/ 145 w 150"/>
                <a:gd name="T51" fmla="*/ 112 h 154"/>
                <a:gd name="T52" fmla="*/ 75 w 150"/>
                <a:gd name="T53" fmla="*/ 36 h 154"/>
                <a:gd name="T54" fmla="*/ 67 w 150"/>
                <a:gd name="T55" fmla="*/ 10 h 154"/>
                <a:gd name="T56" fmla="*/ 64 w 150"/>
                <a:gd name="T57" fmla="*/ 5 h 154"/>
                <a:gd name="T58" fmla="*/ 55 w 150"/>
                <a:gd name="T59" fmla="*/ 10 h 154"/>
                <a:gd name="T60" fmla="*/ 51 w 150"/>
                <a:gd name="T61" fmla="*/ 21 h 154"/>
                <a:gd name="T62" fmla="*/ 59 w 150"/>
                <a:gd name="T63" fmla="*/ 42 h 154"/>
                <a:gd name="T64" fmla="*/ 62 w 150"/>
                <a:gd name="T65" fmla="*/ 50 h 154"/>
                <a:gd name="T66" fmla="*/ 58 w 150"/>
                <a:gd name="T67" fmla="*/ 60 h 154"/>
                <a:gd name="T68" fmla="*/ 14 w 150"/>
                <a:gd name="T69" fmla="*/ 60 h 154"/>
                <a:gd name="T70" fmla="*/ 6 w 150"/>
                <a:gd name="T71" fmla="*/ 64 h 154"/>
                <a:gd name="T72" fmla="*/ 5 w 150"/>
                <a:gd name="T73" fmla="*/ 72 h 154"/>
                <a:gd name="T74" fmla="*/ 31 w 150"/>
                <a:gd name="T75" fmla="*/ 139 h 154"/>
                <a:gd name="T76" fmla="*/ 75 w 150"/>
                <a:gd name="T77" fmla="*/ 140 h 154"/>
                <a:gd name="T78" fmla="*/ 35 w 150"/>
                <a:gd name="T79" fmla="*/ 145 h 154"/>
                <a:gd name="T80" fmla="*/ 24 w 150"/>
                <a:gd name="T81" fmla="*/ 137 h 154"/>
                <a:gd name="T82" fmla="*/ 0 w 150"/>
                <a:gd name="T83" fmla="*/ 68 h 154"/>
                <a:gd name="T84" fmla="*/ 8 w 150"/>
                <a:gd name="T85" fmla="*/ 57 h 154"/>
                <a:gd name="T86" fmla="*/ 56 w 150"/>
                <a:gd name="T87" fmla="*/ 56 h 154"/>
                <a:gd name="T88" fmla="*/ 55 w 150"/>
                <a:gd name="T89" fmla="*/ 45 h 154"/>
                <a:gd name="T90" fmla="*/ 54 w 150"/>
                <a:gd name="T91" fmla="*/ 43 h 154"/>
                <a:gd name="T92" fmla="*/ 48 w 150"/>
                <a:gd name="T93" fmla="*/ 14 h 154"/>
                <a:gd name="T94" fmla="*/ 60 w 150"/>
                <a:gd name="T95" fmla="*/ 1 h 154"/>
                <a:gd name="T96" fmla="*/ 70 w 150"/>
                <a:gd name="T97" fmla="*/ 4 h 154"/>
                <a:gd name="T98" fmla="*/ 72 w 150"/>
                <a:gd name="T99" fmla="*/ 15 h 154"/>
                <a:gd name="T100" fmla="*/ 75 w 150"/>
                <a:gd name="T101" fmla="*/ 3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4">
                  <a:moveTo>
                    <a:pt x="144" y="109"/>
                  </a:moveTo>
                  <a:cubicBezTo>
                    <a:pt x="115" y="79"/>
                    <a:pt x="115" y="79"/>
                    <a:pt x="115" y="79"/>
                  </a:cubicBezTo>
                  <a:cubicBezTo>
                    <a:pt x="115" y="79"/>
                    <a:pt x="115" y="79"/>
                    <a:pt x="115" y="79"/>
                  </a:cubicBezTo>
                  <a:cubicBezTo>
                    <a:pt x="113" y="78"/>
                    <a:pt x="112" y="77"/>
                    <a:pt x="111" y="76"/>
                  </a:cubicBezTo>
                  <a:cubicBezTo>
                    <a:pt x="110" y="74"/>
                    <a:pt x="109" y="73"/>
                    <a:pt x="109" y="73"/>
                  </a:cubicBezTo>
                  <a:cubicBezTo>
                    <a:pt x="109" y="73"/>
                    <a:pt x="104" y="64"/>
                    <a:pt x="96" y="54"/>
                  </a:cubicBezTo>
                  <a:cubicBezTo>
                    <a:pt x="92" y="49"/>
                    <a:pt x="87" y="44"/>
                    <a:pt x="81" y="41"/>
                  </a:cubicBezTo>
                  <a:cubicBezTo>
                    <a:pt x="79" y="39"/>
                    <a:pt x="77" y="38"/>
                    <a:pt x="75" y="36"/>
                  </a:cubicBezTo>
                  <a:cubicBezTo>
                    <a:pt x="75" y="29"/>
                    <a:pt x="75" y="29"/>
                    <a:pt x="75" y="29"/>
                  </a:cubicBezTo>
                  <a:cubicBezTo>
                    <a:pt x="77" y="32"/>
                    <a:pt x="80" y="34"/>
                    <a:pt x="84" y="37"/>
                  </a:cubicBezTo>
                  <a:cubicBezTo>
                    <a:pt x="90" y="41"/>
                    <a:pt x="95" y="46"/>
                    <a:pt x="99" y="51"/>
                  </a:cubicBezTo>
                  <a:cubicBezTo>
                    <a:pt x="108" y="61"/>
                    <a:pt x="114" y="73"/>
                    <a:pt x="114" y="73"/>
                  </a:cubicBezTo>
                  <a:cubicBezTo>
                    <a:pt x="114" y="73"/>
                    <a:pt x="114" y="72"/>
                    <a:pt x="115" y="72"/>
                  </a:cubicBezTo>
                  <a:cubicBezTo>
                    <a:pt x="116" y="73"/>
                    <a:pt x="117" y="74"/>
                    <a:pt x="118" y="76"/>
                  </a:cubicBezTo>
                  <a:cubicBezTo>
                    <a:pt x="118" y="76"/>
                    <a:pt x="118" y="76"/>
                    <a:pt x="118" y="76"/>
                  </a:cubicBezTo>
                  <a:cubicBezTo>
                    <a:pt x="148" y="105"/>
                    <a:pt x="148" y="105"/>
                    <a:pt x="148" y="105"/>
                  </a:cubicBezTo>
                  <a:cubicBezTo>
                    <a:pt x="149" y="107"/>
                    <a:pt x="150" y="109"/>
                    <a:pt x="150" y="112"/>
                  </a:cubicBezTo>
                  <a:cubicBezTo>
                    <a:pt x="150" y="114"/>
                    <a:pt x="149" y="117"/>
                    <a:pt x="148" y="118"/>
                  </a:cubicBezTo>
                  <a:cubicBezTo>
                    <a:pt x="114" y="152"/>
                    <a:pt x="114" y="152"/>
                    <a:pt x="114" y="152"/>
                  </a:cubicBezTo>
                  <a:cubicBezTo>
                    <a:pt x="114" y="152"/>
                    <a:pt x="114" y="152"/>
                    <a:pt x="114" y="152"/>
                  </a:cubicBezTo>
                  <a:cubicBezTo>
                    <a:pt x="114" y="152"/>
                    <a:pt x="114" y="152"/>
                    <a:pt x="114" y="152"/>
                  </a:cubicBezTo>
                  <a:cubicBezTo>
                    <a:pt x="114" y="152"/>
                    <a:pt x="114" y="152"/>
                    <a:pt x="114" y="152"/>
                  </a:cubicBezTo>
                  <a:cubicBezTo>
                    <a:pt x="112" y="153"/>
                    <a:pt x="110" y="154"/>
                    <a:pt x="108" y="154"/>
                  </a:cubicBezTo>
                  <a:cubicBezTo>
                    <a:pt x="108" y="154"/>
                    <a:pt x="108" y="154"/>
                    <a:pt x="108" y="154"/>
                  </a:cubicBezTo>
                  <a:cubicBezTo>
                    <a:pt x="105" y="154"/>
                    <a:pt x="103" y="153"/>
                    <a:pt x="101" y="152"/>
                  </a:cubicBezTo>
                  <a:cubicBezTo>
                    <a:pt x="101" y="152"/>
                    <a:pt x="101" y="152"/>
                    <a:pt x="101" y="152"/>
                  </a:cubicBezTo>
                  <a:cubicBezTo>
                    <a:pt x="101" y="152"/>
                    <a:pt x="101" y="152"/>
                    <a:pt x="101" y="152"/>
                  </a:cubicBezTo>
                  <a:cubicBezTo>
                    <a:pt x="101" y="152"/>
                    <a:pt x="101" y="152"/>
                    <a:pt x="101" y="152"/>
                  </a:cubicBezTo>
                  <a:cubicBezTo>
                    <a:pt x="99" y="149"/>
                    <a:pt x="99" y="149"/>
                    <a:pt x="99" y="149"/>
                  </a:cubicBezTo>
                  <a:cubicBezTo>
                    <a:pt x="99" y="149"/>
                    <a:pt x="99" y="149"/>
                    <a:pt x="99" y="149"/>
                  </a:cubicBezTo>
                  <a:cubicBezTo>
                    <a:pt x="98" y="148"/>
                    <a:pt x="96" y="147"/>
                    <a:pt x="94" y="146"/>
                  </a:cubicBezTo>
                  <a:cubicBezTo>
                    <a:pt x="94" y="146"/>
                    <a:pt x="94" y="146"/>
                    <a:pt x="94" y="146"/>
                  </a:cubicBezTo>
                  <a:cubicBezTo>
                    <a:pt x="92" y="145"/>
                    <a:pt x="90" y="145"/>
                    <a:pt x="89" y="145"/>
                  </a:cubicBezTo>
                  <a:cubicBezTo>
                    <a:pt x="75" y="145"/>
                    <a:pt x="75" y="145"/>
                    <a:pt x="75" y="145"/>
                  </a:cubicBezTo>
                  <a:cubicBezTo>
                    <a:pt x="75" y="140"/>
                    <a:pt x="75" y="140"/>
                    <a:pt x="75" y="140"/>
                  </a:cubicBezTo>
                  <a:cubicBezTo>
                    <a:pt x="89" y="140"/>
                    <a:pt x="89" y="140"/>
                    <a:pt x="89" y="140"/>
                  </a:cubicBezTo>
                  <a:cubicBezTo>
                    <a:pt x="91" y="140"/>
                    <a:pt x="93" y="141"/>
                    <a:pt x="96" y="142"/>
                  </a:cubicBezTo>
                  <a:cubicBezTo>
                    <a:pt x="96" y="142"/>
                    <a:pt x="96" y="142"/>
                    <a:pt x="96" y="142"/>
                  </a:cubicBezTo>
                  <a:cubicBezTo>
                    <a:pt x="96" y="142"/>
                    <a:pt x="96" y="142"/>
                    <a:pt x="96" y="142"/>
                  </a:cubicBezTo>
                  <a:cubicBezTo>
                    <a:pt x="98" y="143"/>
                    <a:pt x="100" y="144"/>
                    <a:pt x="102" y="146"/>
                  </a:cubicBezTo>
                  <a:cubicBezTo>
                    <a:pt x="105" y="148"/>
                    <a:pt x="105" y="148"/>
                    <a:pt x="105" y="148"/>
                  </a:cubicBezTo>
                  <a:cubicBezTo>
                    <a:pt x="105" y="148"/>
                    <a:pt x="105" y="148"/>
                    <a:pt x="105" y="148"/>
                  </a:cubicBezTo>
                  <a:cubicBezTo>
                    <a:pt x="105" y="148"/>
                    <a:pt x="105" y="148"/>
                    <a:pt x="105" y="148"/>
                  </a:cubicBezTo>
                  <a:cubicBezTo>
                    <a:pt x="105" y="148"/>
                    <a:pt x="105" y="148"/>
                    <a:pt x="105" y="148"/>
                  </a:cubicBezTo>
                  <a:cubicBezTo>
                    <a:pt x="105" y="148"/>
                    <a:pt x="105" y="148"/>
                    <a:pt x="105" y="148"/>
                  </a:cubicBezTo>
                  <a:cubicBezTo>
                    <a:pt x="105" y="149"/>
                    <a:pt x="107" y="150"/>
                    <a:pt x="108" y="150"/>
                  </a:cubicBezTo>
                  <a:cubicBezTo>
                    <a:pt x="108" y="150"/>
                    <a:pt x="108" y="150"/>
                    <a:pt x="108" y="150"/>
                  </a:cubicBezTo>
                  <a:cubicBezTo>
                    <a:pt x="109" y="150"/>
                    <a:pt x="110" y="149"/>
                    <a:pt x="111" y="148"/>
                  </a:cubicBezTo>
                  <a:cubicBezTo>
                    <a:pt x="111" y="148"/>
                    <a:pt x="111" y="148"/>
                    <a:pt x="111" y="148"/>
                  </a:cubicBezTo>
                  <a:cubicBezTo>
                    <a:pt x="111" y="148"/>
                    <a:pt x="111" y="148"/>
                    <a:pt x="111" y="148"/>
                  </a:cubicBezTo>
                  <a:cubicBezTo>
                    <a:pt x="144" y="115"/>
                    <a:pt x="144" y="115"/>
                    <a:pt x="144" y="115"/>
                  </a:cubicBezTo>
                  <a:cubicBezTo>
                    <a:pt x="145" y="114"/>
                    <a:pt x="145" y="113"/>
                    <a:pt x="145" y="112"/>
                  </a:cubicBezTo>
                  <a:cubicBezTo>
                    <a:pt x="145" y="111"/>
                    <a:pt x="145" y="110"/>
                    <a:pt x="144" y="109"/>
                  </a:cubicBezTo>
                  <a:close/>
                  <a:moveTo>
                    <a:pt x="75" y="36"/>
                  </a:moveTo>
                  <a:cubicBezTo>
                    <a:pt x="66" y="28"/>
                    <a:pt x="66" y="21"/>
                    <a:pt x="67" y="14"/>
                  </a:cubicBezTo>
                  <a:cubicBezTo>
                    <a:pt x="67" y="13"/>
                    <a:pt x="67" y="11"/>
                    <a:pt x="67" y="10"/>
                  </a:cubicBezTo>
                  <a:cubicBezTo>
                    <a:pt x="67" y="8"/>
                    <a:pt x="67" y="7"/>
                    <a:pt x="66" y="7"/>
                  </a:cubicBezTo>
                  <a:cubicBezTo>
                    <a:pt x="66" y="6"/>
                    <a:pt x="65" y="6"/>
                    <a:pt x="64" y="5"/>
                  </a:cubicBezTo>
                  <a:cubicBezTo>
                    <a:pt x="63" y="5"/>
                    <a:pt x="62" y="5"/>
                    <a:pt x="61" y="6"/>
                  </a:cubicBezTo>
                  <a:cubicBezTo>
                    <a:pt x="59" y="6"/>
                    <a:pt x="57" y="8"/>
                    <a:pt x="55" y="10"/>
                  </a:cubicBezTo>
                  <a:cubicBezTo>
                    <a:pt x="54" y="11"/>
                    <a:pt x="53" y="13"/>
                    <a:pt x="53" y="15"/>
                  </a:cubicBezTo>
                  <a:cubicBezTo>
                    <a:pt x="52" y="18"/>
                    <a:pt x="51" y="20"/>
                    <a:pt x="51" y="21"/>
                  </a:cubicBezTo>
                  <a:cubicBezTo>
                    <a:pt x="50" y="30"/>
                    <a:pt x="54" y="36"/>
                    <a:pt x="57" y="40"/>
                  </a:cubicBezTo>
                  <a:cubicBezTo>
                    <a:pt x="58" y="41"/>
                    <a:pt x="59" y="42"/>
                    <a:pt x="59" y="42"/>
                  </a:cubicBezTo>
                  <a:cubicBezTo>
                    <a:pt x="59" y="42"/>
                    <a:pt x="59" y="42"/>
                    <a:pt x="59" y="42"/>
                  </a:cubicBezTo>
                  <a:cubicBezTo>
                    <a:pt x="61" y="44"/>
                    <a:pt x="61" y="47"/>
                    <a:pt x="62" y="50"/>
                  </a:cubicBezTo>
                  <a:cubicBezTo>
                    <a:pt x="62" y="53"/>
                    <a:pt x="62" y="56"/>
                    <a:pt x="61" y="59"/>
                  </a:cubicBezTo>
                  <a:cubicBezTo>
                    <a:pt x="60" y="60"/>
                    <a:pt x="59" y="60"/>
                    <a:pt x="58" y="60"/>
                  </a:cubicBezTo>
                  <a:cubicBezTo>
                    <a:pt x="58" y="60"/>
                    <a:pt x="58" y="60"/>
                    <a:pt x="58" y="60"/>
                  </a:cubicBezTo>
                  <a:cubicBezTo>
                    <a:pt x="14" y="60"/>
                    <a:pt x="14" y="60"/>
                    <a:pt x="14" y="60"/>
                  </a:cubicBezTo>
                  <a:cubicBezTo>
                    <a:pt x="12" y="60"/>
                    <a:pt x="11" y="61"/>
                    <a:pt x="10" y="61"/>
                  </a:cubicBezTo>
                  <a:cubicBezTo>
                    <a:pt x="8" y="62"/>
                    <a:pt x="7" y="63"/>
                    <a:pt x="6" y="64"/>
                  </a:cubicBezTo>
                  <a:cubicBezTo>
                    <a:pt x="5" y="65"/>
                    <a:pt x="5" y="67"/>
                    <a:pt x="5" y="68"/>
                  </a:cubicBezTo>
                  <a:cubicBezTo>
                    <a:pt x="5" y="70"/>
                    <a:pt x="5" y="71"/>
                    <a:pt x="5" y="72"/>
                  </a:cubicBezTo>
                  <a:cubicBezTo>
                    <a:pt x="28" y="135"/>
                    <a:pt x="28" y="135"/>
                    <a:pt x="28" y="135"/>
                  </a:cubicBezTo>
                  <a:cubicBezTo>
                    <a:pt x="29" y="137"/>
                    <a:pt x="30" y="138"/>
                    <a:pt x="31" y="139"/>
                  </a:cubicBezTo>
                  <a:cubicBezTo>
                    <a:pt x="32" y="140"/>
                    <a:pt x="34" y="140"/>
                    <a:pt x="35" y="140"/>
                  </a:cubicBezTo>
                  <a:cubicBezTo>
                    <a:pt x="75" y="140"/>
                    <a:pt x="75" y="140"/>
                    <a:pt x="75" y="140"/>
                  </a:cubicBezTo>
                  <a:cubicBezTo>
                    <a:pt x="75" y="145"/>
                    <a:pt x="75" y="145"/>
                    <a:pt x="75" y="145"/>
                  </a:cubicBezTo>
                  <a:cubicBezTo>
                    <a:pt x="35" y="145"/>
                    <a:pt x="35" y="145"/>
                    <a:pt x="35" y="145"/>
                  </a:cubicBezTo>
                  <a:cubicBezTo>
                    <a:pt x="33" y="145"/>
                    <a:pt x="30" y="144"/>
                    <a:pt x="28" y="143"/>
                  </a:cubicBezTo>
                  <a:cubicBezTo>
                    <a:pt x="26" y="141"/>
                    <a:pt x="24" y="139"/>
                    <a:pt x="24" y="137"/>
                  </a:cubicBezTo>
                  <a:cubicBezTo>
                    <a:pt x="1" y="74"/>
                    <a:pt x="1" y="74"/>
                    <a:pt x="1" y="74"/>
                  </a:cubicBezTo>
                  <a:cubicBezTo>
                    <a:pt x="0" y="72"/>
                    <a:pt x="0" y="70"/>
                    <a:pt x="0" y="68"/>
                  </a:cubicBezTo>
                  <a:cubicBezTo>
                    <a:pt x="0" y="66"/>
                    <a:pt x="1" y="63"/>
                    <a:pt x="2" y="61"/>
                  </a:cubicBezTo>
                  <a:cubicBezTo>
                    <a:pt x="3" y="59"/>
                    <a:pt x="6" y="58"/>
                    <a:pt x="8" y="57"/>
                  </a:cubicBezTo>
                  <a:cubicBezTo>
                    <a:pt x="10" y="56"/>
                    <a:pt x="12" y="56"/>
                    <a:pt x="14" y="56"/>
                  </a:cubicBezTo>
                  <a:cubicBezTo>
                    <a:pt x="56" y="56"/>
                    <a:pt x="56" y="56"/>
                    <a:pt x="56" y="56"/>
                  </a:cubicBezTo>
                  <a:cubicBezTo>
                    <a:pt x="57" y="54"/>
                    <a:pt x="57" y="52"/>
                    <a:pt x="57" y="50"/>
                  </a:cubicBezTo>
                  <a:cubicBezTo>
                    <a:pt x="57" y="48"/>
                    <a:pt x="56" y="46"/>
                    <a:pt x="55" y="45"/>
                  </a:cubicBezTo>
                  <a:cubicBezTo>
                    <a:pt x="55" y="45"/>
                    <a:pt x="55" y="45"/>
                    <a:pt x="55" y="45"/>
                  </a:cubicBezTo>
                  <a:cubicBezTo>
                    <a:pt x="55" y="44"/>
                    <a:pt x="54" y="43"/>
                    <a:pt x="54" y="43"/>
                  </a:cubicBezTo>
                  <a:cubicBezTo>
                    <a:pt x="50" y="38"/>
                    <a:pt x="45" y="31"/>
                    <a:pt x="46" y="21"/>
                  </a:cubicBezTo>
                  <a:cubicBezTo>
                    <a:pt x="46" y="19"/>
                    <a:pt x="47" y="16"/>
                    <a:pt x="48" y="14"/>
                  </a:cubicBezTo>
                  <a:cubicBezTo>
                    <a:pt x="49" y="11"/>
                    <a:pt x="50" y="9"/>
                    <a:pt x="52" y="7"/>
                  </a:cubicBezTo>
                  <a:cubicBezTo>
                    <a:pt x="54" y="4"/>
                    <a:pt x="57" y="2"/>
                    <a:pt x="60" y="1"/>
                  </a:cubicBezTo>
                  <a:cubicBezTo>
                    <a:pt x="62" y="0"/>
                    <a:pt x="64" y="0"/>
                    <a:pt x="66" y="1"/>
                  </a:cubicBezTo>
                  <a:cubicBezTo>
                    <a:pt x="68" y="1"/>
                    <a:pt x="69" y="2"/>
                    <a:pt x="70" y="4"/>
                  </a:cubicBezTo>
                  <a:cubicBezTo>
                    <a:pt x="71" y="5"/>
                    <a:pt x="72" y="7"/>
                    <a:pt x="72" y="10"/>
                  </a:cubicBezTo>
                  <a:cubicBezTo>
                    <a:pt x="72" y="11"/>
                    <a:pt x="72" y="13"/>
                    <a:pt x="72" y="15"/>
                  </a:cubicBezTo>
                  <a:cubicBezTo>
                    <a:pt x="71" y="19"/>
                    <a:pt x="71" y="24"/>
                    <a:pt x="75" y="29"/>
                  </a:cubicBezTo>
                  <a:lnTo>
                    <a:pt x="75"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7" name="Freeform 204"/>
            <p:cNvSpPr>
              <a:spLocks noEditPoints="1"/>
            </p:cNvSpPr>
            <p:nvPr/>
          </p:nvSpPr>
          <p:spPr bwMode="auto">
            <a:xfrm>
              <a:off x="1427141" y="2319736"/>
              <a:ext cx="195226" cy="115892"/>
            </a:xfrm>
            <a:custGeom>
              <a:avLst/>
              <a:gdLst>
                <a:gd name="T0" fmla="*/ 53 w 106"/>
                <a:gd name="T1" fmla="*/ 5 h 63"/>
                <a:gd name="T2" fmla="*/ 81 w 106"/>
                <a:gd name="T3" fmla="*/ 0 h 63"/>
                <a:gd name="T4" fmla="*/ 103 w 106"/>
                <a:gd name="T5" fmla="*/ 0 h 63"/>
                <a:gd name="T6" fmla="*/ 106 w 106"/>
                <a:gd name="T7" fmla="*/ 60 h 63"/>
                <a:gd name="T8" fmla="*/ 53 w 106"/>
                <a:gd name="T9" fmla="*/ 63 h 63"/>
                <a:gd name="T10" fmla="*/ 101 w 106"/>
                <a:gd name="T11" fmla="*/ 58 h 63"/>
                <a:gd name="T12" fmla="*/ 93 w 106"/>
                <a:gd name="T13" fmla="*/ 5 h 63"/>
                <a:gd name="T14" fmla="*/ 53 w 106"/>
                <a:gd name="T15" fmla="*/ 52 h 63"/>
                <a:gd name="T16" fmla="*/ 59 w 106"/>
                <a:gd name="T17" fmla="*/ 49 h 63"/>
                <a:gd name="T18" fmla="*/ 63 w 106"/>
                <a:gd name="T19" fmla="*/ 33 h 63"/>
                <a:gd name="T20" fmla="*/ 61 w 106"/>
                <a:gd name="T21" fmla="*/ 19 h 63"/>
                <a:gd name="T22" fmla="*/ 53 w 106"/>
                <a:gd name="T23" fmla="*/ 21 h 63"/>
                <a:gd name="T24" fmla="*/ 60 w 106"/>
                <a:gd name="T25" fmla="*/ 27 h 63"/>
                <a:gd name="T26" fmla="*/ 56 w 106"/>
                <a:gd name="T27" fmla="*/ 33 h 63"/>
                <a:gd name="T28" fmla="*/ 55 w 106"/>
                <a:gd name="T29" fmla="*/ 36 h 63"/>
                <a:gd name="T30" fmla="*/ 53 w 106"/>
                <a:gd name="T31" fmla="*/ 47 h 63"/>
                <a:gd name="T32" fmla="*/ 53 w 106"/>
                <a:gd name="T33" fmla="*/ 5 h 63"/>
                <a:gd name="T34" fmla="*/ 5 w 106"/>
                <a:gd name="T35" fmla="*/ 58 h 63"/>
                <a:gd name="T36" fmla="*/ 53 w 106"/>
                <a:gd name="T37" fmla="*/ 63 h 63"/>
                <a:gd name="T38" fmla="*/ 0 w 106"/>
                <a:gd name="T39" fmla="*/ 60 h 63"/>
                <a:gd name="T40" fmla="*/ 3 w 106"/>
                <a:gd name="T41" fmla="*/ 0 h 63"/>
                <a:gd name="T42" fmla="*/ 53 w 106"/>
                <a:gd name="T43" fmla="*/ 5 h 63"/>
                <a:gd name="T44" fmla="*/ 53 w 106"/>
                <a:gd name="T45" fmla="*/ 16 h 63"/>
                <a:gd name="T46" fmla="*/ 42 w 106"/>
                <a:gd name="T47" fmla="*/ 27 h 63"/>
                <a:gd name="T48" fmla="*/ 43 w 106"/>
                <a:gd name="T49" fmla="*/ 33 h 63"/>
                <a:gd name="T50" fmla="*/ 47 w 106"/>
                <a:gd name="T51" fmla="*/ 37 h 63"/>
                <a:gd name="T52" fmla="*/ 49 w 106"/>
                <a:gd name="T53" fmla="*/ 52 h 63"/>
                <a:gd name="T54" fmla="*/ 53 w 106"/>
                <a:gd name="T55" fmla="*/ 47 h 63"/>
                <a:gd name="T56" fmla="*/ 52 w 106"/>
                <a:gd name="T57" fmla="*/ 36 h 63"/>
                <a:gd name="T58" fmla="*/ 47 w 106"/>
                <a:gd name="T59" fmla="*/ 31 h 63"/>
                <a:gd name="T60" fmla="*/ 46 w 106"/>
                <a:gd name="T61" fmla="*/ 27 h 63"/>
                <a:gd name="T62" fmla="*/ 53 w 106"/>
                <a:gd name="T63" fmla="*/ 21 h 63"/>
                <a:gd name="T64" fmla="*/ 53 w 106"/>
                <a:gd name="T65" fmla="*/ 1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63">
                  <a:moveTo>
                    <a:pt x="81" y="5"/>
                  </a:moveTo>
                  <a:cubicBezTo>
                    <a:pt x="53" y="5"/>
                    <a:pt x="53" y="5"/>
                    <a:pt x="53" y="5"/>
                  </a:cubicBezTo>
                  <a:cubicBezTo>
                    <a:pt x="53" y="0"/>
                    <a:pt x="53" y="0"/>
                    <a:pt x="53" y="0"/>
                  </a:cubicBezTo>
                  <a:cubicBezTo>
                    <a:pt x="81" y="0"/>
                    <a:pt x="81" y="0"/>
                    <a:pt x="81" y="0"/>
                  </a:cubicBezTo>
                  <a:cubicBezTo>
                    <a:pt x="93" y="0"/>
                    <a:pt x="93" y="0"/>
                    <a:pt x="93" y="0"/>
                  </a:cubicBezTo>
                  <a:cubicBezTo>
                    <a:pt x="103" y="0"/>
                    <a:pt x="103" y="0"/>
                    <a:pt x="103" y="0"/>
                  </a:cubicBezTo>
                  <a:cubicBezTo>
                    <a:pt x="105" y="0"/>
                    <a:pt x="106" y="1"/>
                    <a:pt x="106" y="2"/>
                  </a:cubicBezTo>
                  <a:cubicBezTo>
                    <a:pt x="106" y="60"/>
                    <a:pt x="106" y="60"/>
                    <a:pt x="106" y="60"/>
                  </a:cubicBezTo>
                  <a:cubicBezTo>
                    <a:pt x="106" y="61"/>
                    <a:pt x="105" y="63"/>
                    <a:pt x="103" y="63"/>
                  </a:cubicBezTo>
                  <a:cubicBezTo>
                    <a:pt x="53" y="63"/>
                    <a:pt x="53" y="63"/>
                    <a:pt x="53" y="63"/>
                  </a:cubicBezTo>
                  <a:cubicBezTo>
                    <a:pt x="53" y="58"/>
                    <a:pt x="53" y="58"/>
                    <a:pt x="53" y="58"/>
                  </a:cubicBezTo>
                  <a:cubicBezTo>
                    <a:pt x="101" y="58"/>
                    <a:pt x="101" y="58"/>
                    <a:pt x="101" y="58"/>
                  </a:cubicBezTo>
                  <a:cubicBezTo>
                    <a:pt x="101" y="5"/>
                    <a:pt x="101" y="5"/>
                    <a:pt x="101" y="5"/>
                  </a:cubicBezTo>
                  <a:cubicBezTo>
                    <a:pt x="93" y="5"/>
                    <a:pt x="93" y="5"/>
                    <a:pt x="93" y="5"/>
                  </a:cubicBezTo>
                  <a:cubicBezTo>
                    <a:pt x="81" y="5"/>
                    <a:pt x="81" y="5"/>
                    <a:pt x="81" y="5"/>
                  </a:cubicBezTo>
                  <a:close/>
                  <a:moveTo>
                    <a:pt x="53" y="52"/>
                  </a:moveTo>
                  <a:cubicBezTo>
                    <a:pt x="57" y="52"/>
                    <a:pt x="57" y="52"/>
                    <a:pt x="57" y="52"/>
                  </a:cubicBezTo>
                  <a:cubicBezTo>
                    <a:pt x="58" y="52"/>
                    <a:pt x="59" y="51"/>
                    <a:pt x="59" y="49"/>
                  </a:cubicBezTo>
                  <a:cubicBezTo>
                    <a:pt x="59" y="37"/>
                    <a:pt x="59" y="37"/>
                    <a:pt x="59" y="37"/>
                  </a:cubicBezTo>
                  <a:cubicBezTo>
                    <a:pt x="61" y="36"/>
                    <a:pt x="62" y="35"/>
                    <a:pt x="63" y="33"/>
                  </a:cubicBezTo>
                  <a:cubicBezTo>
                    <a:pt x="64" y="32"/>
                    <a:pt x="65" y="30"/>
                    <a:pt x="65" y="27"/>
                  </a:cubicBezTo>
                  <a:cubicBezTo>
                    <a:pt x="65" y="24"/>
                    <a:pt x="63" y="21"/>
                    <a:pt x="61" y="19"/>
                  </a:cubicBezTo>
                  <a:cubicBezTo>
                    <a:pt x="59" y="17"/>
                    <a:pt x="56" y="16"/>
                    <a:pt x="53" y="16"/>
                  </a:cubicBezTo>
                  <a:cubicBezTo>
                    <a:pt x="53" y="21"/>
                    <a:pt x="53" y="21"/>
                    <a:pt x="53" y="21"/>
                  </a:cubicBezTo>
                  <a:cubicBezTo>
                    <a:pt x="55" y="21"/>
                    <a:pt x="57" y="21"/>
                    <a:pt x="58" y="23"/>
                  </a:cubicBezTo>
                  <a:cubicBezTo>
                    <a:pt x="59" y="24"/>
                    <a:pt x="60" y="25"/>
                    <a:pt x="60" y="27"/>
                  </a:cubicBezTo>
                  <a:cubicBezTo>
                    <a:pt x="60" y="29"/>
                    <a:pt x="59" y="30"/>
                    <a:pt x="59" y="31"/>
                  </a:cubicBezTo>
                  <a:cubicBezTo>
                    <a:pt x="58" y="32"/>
                    <a:pt x="57" y="33"/>
                    <a:pt x="56" y="33"/>
                  </a:cubicBezTo>
                  <a:cubicBezTo>
                    <a:pt x="55" y="34"/>
                    <a:pt x="55" y="35"/>
                    <a:pt x="55" y="36"/>
                  </a:cubicBezTo>
                  <a:cubicBezTo>
                    <a:pt x="55" y="36"/>
                    <a:pt x="55" y="36"/>
                    <a:pt x="55" y="36"/>
                  </a:cubicBezTo>
                  <a:cubicBezTo>
                    <a:pt x="55" y="47"/>
                    <a:pt x="55" y="47"/>
                    <a:pt x="55" y="47"/>
                  </a:cubicBezTo>
                  <a:cubicBezTo>
                    <a:pt x="53" y="47"/>
                    <a:pt x="53" y="47"/>
                    <a:pt x="53" y="47"/>
                  </a:cubicBezTo>
                  <a:lnTo>
                    <a:pt x="53" y="52"/>
                  </a:lnTo>
                  <a:close/>
                  <a:moveTo>
                    <a:pt x="53" y="5"/>
                  </a:moveTo>
                  <a:cubicBezTo>
                    <a:pt x="5" y="5"/>
                    <a:pt x="5" y="5"/>
                    <a:pt x="5" y="5"/>
                  </a:cubicBezTo>
                  <a:cubicBezTo>
                    <a:pt x="5" y="58"/>
                    <a:pt x="5" y="58"/>
                    <a:pt x="5" y="58"/>
                  </a:cubicBezTo>
                  <a:cubicBezTo>
                    <a:pt x="53" y="58"/>
                    <a:pt x="53" y="58"/>
                    <a:pt x="53" y="58"/>
                  </a:cubicBezTo>
                  <a:cubicBezTo>
                    <a:pt x="53" y="63"/>
                    <a:pt x="53" y="63"/>
                    <a:pt x="53" y="63"/>
                  </a:cubicBezTo>
                  <a:cubicBezTo>
                    <a:pt x="3" y="63"/>
                    <a:pt x="3" y="63"/>
                    <a:pt x="3" y="63"/>
                  </a:cubicBezTo>
                  <a:cubicBezTo>
                    <a:pt x="1" y="63"/>
                    <a:pt x="0" y="61"/>
                    <a:pt x="0" y="60"/>
                  </a:cubicBezTo>
                  <a:cubicBezTo>
                    <a:pt x="0" y="2"/>
                    <a:pt x="0" y="2"/>
                    <a:pt x="0" y="2"/>
                  </a:cubicBezTo>
                  <a:cubicBezTo>
                    <a:pt x="0" y="1"/>
                    <a:pt x="1" y="0"/>
                    <a:pt x="3" y="0"/>
                  </a:cubicBezTo>
                  <a:cubicBezTo>
                    <a:pt x="53" y="0"/>
                    <a:pt x="53" y="0"/>
                    <a:pt x="53" y="0"/>
                  </a:cubicBezTo>
                  <a:cubicBezTo>
                    <a:pt x="53" y="5"/>
                    <a:pt x="53" y="5"/>
                    <a:pt x="53" y="5"/>
                  </a:cubicBezTo>
                  <a:close/>
                  <a:moveTo>
                    <a:pt x="53" y="16"/>
                  </a:moveTo>
                  <a:cubicBezTo>
                    <a:pt x="53" y="16"/>
                    <a:pt x="53" y="16"/>
                    <a:pt x="53" y="16"/>
                  </a:cubicBezTo>
                  <a:cubicBezTo>
                    <a:pt x="50" y="16"/>
                    <a:pt x="47" y="17"/>
                    <a:pt x="45" y="19"/>
                  </a:cubicBezTo>
                  <a:cubicBezTo>
                    <a:pt x="43" y="21"/>
                    <a:pt x="42" y="24"/>
                    <a:pt x="42" y="27"/>
                  </a:cubicBezTo>
                  <a:cubicBezTo>
                    <a:pt x="42" y="30"/>
                    <a:pt x="42" y="32"/>
                    <a:pt x="43" y="33"/>
                  </a:cubicBezTo>
                  <a:cubicBezTo>
                    <a:pt x="43" y="33"/>
                    <a:pt x="43" y="33"/>
                    <a:pt x="43" y="33"/>
                  </a:cubicBezTo>
                  <a:cubicBezTo>
                    <a:pt x="43" y="33"/>
                    <a:pt x="43" y="33"/>
                    <a:pt x="43" y="33"/>
                  </a:cubicBezTo>
                  <a:cubicBezTo>
                    <a:pt x="44" y="35"/>
                    <a:pt x="45" y="36"/>
                    <a:pt x="47" y="37"/>
                  </a:cubicBezTo>
                  <a:cubicBezTo>
                    <a:pt x="47" y="49"/>
                    <a:pt x="47" y="49"/>
                    <a:pt x="47" y="49"/>
                  </a:cubicBezTo>
                  <a:cubicBezTo>
                    <a:pt x="47" y="51"/>
                    <a:pt x="48" y="52"/>
                    <a:pt x="49" y="52"/>
                  </a:cubicBezTo>
                  <a:cubicBezTo>
                    <a:pt x="53" y="52"/>
                    <a:pt x="53" y="52"/>
                    <a:pt x="53" y="52"/>
                  </a:cubicBezTo>
                  <a:cubicBezTo>
                    <a:pt x="53" y="47"/>
                    <a:pt x="53" y="47"/>
                    <a:pt x="53" y="47"/>
                  </a:cubicBezTo>
                  <a:cubicBezTo>
                    <a:pt x="52" y="47"/>
                    <a:pt x="52" y="47"/>
                    <a:pt x="52" y="47"/>
                  </a:cubicBezTo>
                  <a:cubicBezTo>
                    <a:pt x="52" y="36"/>
                    <a:pt x="52" y="36"/>
                    <a:pt x="52" y="36"/>
                  </a:cubicBezTo>
                  <a:cubicBezTo>
                    <a:pt x="52" y="35"/>
                    <a:pt x="51" y="34"/>
                    <a:pt x="50" y="33"/>
                  </a:cubicBezTo>
                  <a:cubicBezTo>
                    <a:pt x="49" y="33"/>
                    <a:pt x="48" y="32"/>
                    <a:pt x="47" y="31"/>
                  </a:cubicBezTo>
                  <a:cubicBezTo>
                    <a:pt x="47" y="31"/>
                    <a:pt x="47" y="31"/>
                    <a:pt x="47" y="31"/>
                  </a:cubicBezTo>
                  <a:cubicBezTo>
                    <a:pt x="47" y="30"/>
                    <a:pt x="46" y="29"/>
                    <a:pt x="46" y="27"/>
                  </a:cubicBezTo>
                  <a:cubicBezTo>
                    <a:pt x="46" y="25"/>
                    <a:pt x="47" y="24"/>
                    <a:pt x="48" y="23"/>
                  </a:cubicBezTo>
                  <a:cubicBezTo>
                    <a:pt x="50" y="21"/>
                    <a:pt x="51" y="21"/>
                    <a:pt x="53" y="21"/>
                  </a:cubicBezTo>
                  <a:cubicBezTo>
                    <a:pt x="53" y="21"/>
                    <a:pt x="53" y="21"/>
                    <a:pt x="53" y="21"/>
                  </a:cubicBezTo>
                  <a:lnTo>
                    <a:pt x="53"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8" name="Freeform 207"/>
            <p:cNvSpPr>
              <a:spLocks noEditPoints="1"/>
            </p:cNvSpPr>
            <p:nvPr/>
          </p:nvSpPr>
          <p:spPr bwMode="auto">
            <a:xfrm>
              <a:off x="3968253" y="1009990"/>
              <a:ext cx="84122" cy="69853"/>
            </a:xfrm>
            <a:custGeom>
              <a:avLst/>
              <a:gdLst>
                <a:gd name="T0" fmla="*/ 40 w 46"/>
                <a:gd name="T1" fmla="*/ 25 h 37"/>
                <a:gd name="T2" fmla="*/ 39 w 46"/>
                <a:gd name="T3" fmla="*/ 14 h 37"/>
                <a:gd name="T4" fmla="*/ 30 w 46"/>
                <a:gd name="T5" fmla="*/ 5 h 37"/>
                <a:gd name="T6" fmla="*/ 28 w 46"/>
                <a:gd name="T7" fmla="*/ 6 h 37"/>
                <a:gd name="T8" fmla="*/ 25 w 46"/>
                <a:gd name="T9" fmla="*/ 7 h 37"/>
                <a:gd name="T10" fmla="*/ 23 w 46"/>
                <a:gd name="T11" fmla="*/ 8 h 37"/>
                <a:gd name="T12" fmla="*/ 23 w 46"/>
                <a:gd name="T13" fmla="*/ 3 h 37"/>
                <a:gd name="T14" fmla="*/ 24 w 46"/>
                <a:gd name="T15" fmla="*/ 3 h 37"/>
                <a:gd name="T16" fmla="*/ 26 w 46"/>
                <a:gd name="T17" fmla="*/ 2 h 37"/>
                <a:gd name="T18" fmla="*/ 28 w 46"/>
                <a:gd name="T19" fmla="*/ 1 h 37"/>
                <a:gd name="T20" fmla="*/ 31 w 46"/>
                <a:gd name="T21" fmla="*/ 0 h 37"/>
                <a:gd name="T22" fmla="*/ 31 w 46"/>
                <a:gd name="T23" fmla="*/ 1 h 37"/>
                <a:gd name="T24" fmla="*/ 31 w 46"/>
                <a:gd name="T25" fmla="*/ 1 h 37"/>
                <a:gd name="T26" fmla="*/ 31 w 46"/>
                <a:gd name="T27" fmla="*/ 1 h 37"/>
                <a:gd name="T28" fmla="*/ 31 w 46"/>
                <a:gd name="T29" fmla="*/ 1 h 37"/>
                <a:gd name="T30" fmla="*/ 31 w 46"/>
                <a:gd name="T31" fmla="*/ 1 h 37"/>
                <a:gd name="T32" fmla="*/ 43 w 46"/>
                <a:gd name="T33" fmla="*/ 12 h 37"/>
                <a:gd name="T34" fmla="*/ 44 w 46"/>
                <a:gd name="T35" fmla="*/ 27 h 37"/>
                <a:gd name="T36" fmla="*/ 44 w 46"/>
                <a:gd name="T37" fmla="*/ 27 h 37"/>
                <a:gd name="T38" fmla="*/ 32 w 46"/>
                <a:gd name="T39" fmla="*/ 36 h 37"/>
                <a:gd name="T40" fmla="*/ 23 w 46"/>
                <a:gd name="T41" fmla="*/ 36 h 37"/>
                <a:gd name="T42" fmla="*/ 23 w 46"/>
                <a:gd name="T43" fmla="*/ 31 h 37"/>
                <a:gd name="T44" fmla="*/ 31 w 46"/>
                <a:gd name="T45" fmla="*/ 31 h 37"/>
                <a:gd name="T46" fmla="*/ 40 w 46"/>
                <a:gd name="T47" fmla="*/ 25 h 37"/>
                <a:gd name="T48" fmla="*/ 23 w 46"/>
                <a:gd name="T49" fmla="*/ 8 h 37"/>
                <a:gd name="T50" fmla="*/ 15 w 46"/>
                <a:gd name="T51" fmla="*/ 9 h 37"/>
                <a:gd name="T52" fmla="*/ 7 w 46"/>
                <a:gd name="T53" fmla="*/ 8 h 37"/>
                <a:gd name="T54" fmla="*/ 7 w 46"/>
                <a:gd name="T55" fmla="*/ 10 h 37"/>
                <a:gd name="T56" fmla="*/ 7 w 46"/>
                <a:gd name="T57" fmla="*/ 10 h 37"/>
                <a:gd name="T58" fmla="*/ 7 w 46"/>
                <a:gd name="T59" fmla="*/ 20 h 37"/>
                <a:gd name="T60" fmla="*/ 18 w 46"/>
                <a:gd name="T61" fmla="*/ 30 h 37"/>
                <a:gd name="T62" fmla="*/ 23 w 46"/>
                <a:gd name="T63" fmla="*/ 31 h 37"/>
                <a:gd name="T64" fmla="*/ 23 w 46"/>
                <a:gd name="T65" fmla="*/ 36 h 37"/>
                <a:gd name="T66" fmla="*/ 16 w 46"/>
                <a:gd name="T67" fmla="*/ 34 h 37"/>
                <a:gd name="T68" fmla="*/ 3 w 46"/>
                <a:gd name="T69" fmla="*/ 22 h 37"/>
                <a:gd name="T70" fmla="*/ 2 w 46"/>
                <a:gd name="T71" fmla="*/ 8 h 37"/>
                <a:gd name="T72" fmla="*/ 3 w 46"/>
                <a:gd name="T73" fmla="*/ 7 h 37"/>
                <a:gd name="T74" fmla="*/ 4 w 46"/>
                <a:gd name="T75" fmla="*/ 6 h 37"/>
                <a:gd name="T76" fmla="*/ 5 w 46"/>
                <a:gd name="T77" fmla="*/ 4 h 37"/>
                <a:gd name="T78" fmla="*/ 7 w 46"/>
                <a:gd name="T79" fmla="*/ 3 h 37"/>
                <a:gd name="T80" fmla="*/ 15 w 46"/>
                <a:gd name="T81" fmla="*/ 4 h 37"/>
                <a:gd name="T82" fmla="*/ 23 w 46"/>
                <a:gd name="T83" fmla="*/ 3 h 37"/>
                <a:gd name="T84" fmla="*/ 23 w 46"/>
                <a:gd name="T8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 h="37">
                  <a:moveTo>
                    <a:pt x="40" y="25"/>
                  </a:moveTo>
                  <a:cubicBezTo>
                    <a:pt x="41" y="22"/>
                    <a:pt x="41" y="18"/>
                    <a:pt x="39" y="14"/>
                  </a:cubicBezTo>
                  <a:cubicBezTo>
                    <a:pt x="37" y="11"/>
                    <a:pt x="34" y="8"/>
                    <a:pt x="30" y="5"/>
                  </a:cubicBezTo>
                  <a:cubicBezTo>
                    <a:pt x="29" y="6"/>
                    <a:pt x="29" y="6"/>
                    <a:pt x="28" y="6"/>
                  </a:cubicBezTo>
                  <a:cubicBezTo>
                    <a:pt x="27" y="7"/>
                    <a:pt x="26" y="7"/>
                    <a:pt x="25" y="7"/>
                  </a:cubicBezTo>
                  <a:cubicBezTo>
                    <a:pt x="25" y="7"/>
                    <a:pt x="24" y="8"/>
                    <a:pt x="23" y="8"/>
                  </a:cubicBezTo>
                  <a:cubicBezTo>
                    <a:pt x="23" y="3"/>
                    <a:pt x="23" y="3"/>
                    <a:pt x="23" y="3"/>
                  </a:cubicBezTo>
                  <a:cubicBezTo>
                    <a:pt x="24" y="3"/>
                    <a:pt x="24" y="3"/>
                    <a:pt x="24" y="3"/>
                  </a:cubicBezTo>
                  <a:cubicBezTo>
                    <a:pt x="25" y="2"/>
                    <a:pt x="25" y="2"/>
                    <a:pt x="26" y="2"/>
                  </a:cubicBezTo>
                  <a:cubicBezTo>
                    <a:pt x="27" y="1"/>
                    <a:pt x="28" y="1"/>
                    <a:pt x="28" y="1"/>
                  </a:cubicBezTo>
                  <a:cubicBezTo>
                    <a:pt x="29" y="0"/>
                    <a:pt x="30" y="0"/>
                    <a:pt x="31" y="0"/>
                  </a:cubicBezTo>
                  <a:cubicBezTo>
                    <a:pt x="31" y="1"/>
                    <a:pt x="31" y="1"/>
                    <a:pt x="31" y="1"/>
                  </a:cubicBezTo>
                  <a:cubicBezTo>
                    <a:pt x="31" y="1"/>
                    <a:pt x="31" y="1"/>
                    <a:pt x="31" y="1"/>
                  </a:cubicBezTo>
                  <a:cubicBezTo>
                    <a:pt x="31" y="1"/>
                    <a:pt x="31" y="1"/>
                    <a:pt x="31" y="1"/>
                  </a:cubicBezTo>
                  <a:cubicBezTo>
                    <a:pt x="31" y="1"/>
                    <a:pt x="31" y="1"/>
                    <a:pt x="31" y="1"/>
                  </a:cubicBezTo>
                  <a:cubicBezTo>
                    <a:pt x="31" y="1"/>
                    <a:pt x="31" y="1"/>
                    <a:pt x="31" y="1"/>
                  </a:cubicBezTo>
                  <a:cubicBezTo>
                    <a:pt x="37" y="3"/>
                    <a:pt x="41" y="8"/>
                    <a:pt x="43" y="12"/>
                  </a:cubicBezTo>
                  <a:cubicBezTo>
                    <a:pt x="46" y="17"/>
                    <a:pt x="46" y="22"/>
                    <a:pt x="44" y="27"/>
                  </a:cubicBezTo>
                  <a:cubicBezTo>
                    <a:pt x="44" y="27"/>
                    <a:pt x="44" y="27"/>
                    <a:pt x="44" y="27"/>
                  </a:cubicBezTo>
                  <a:cubicBezTo>
                    <a:pt x="42" y="32"/>
                    <a:pt x="38" y="35"/>
                    <a:pt x="32" y="36"/>
                  </a:cubicBezTo>
                  <a:cubicBezTo>
                    <a:pt x="29" y="37"/>
                    <a:pt x="26" y="37"/>
                    <a:pt x="23" y="36"/>
                  </a:cubicBezTo>
                  <a:cubicBezTo>
                    <a:pt x="23" y="31"/>
                    <a:pt x="23" y="31"/>
                    <a:pt x="23" y="31"/>
                  </a:cubicBezTo>
                  <a:cubicBezTo>
                    <a:pt x="26" y="32"/>
                    <a:pt x="29" y="32"/>
                    <a:pt x="31" y="31"/>
                  </a:cubicBezTo>
                  <a:cubicBezTo>
                    <a:pt x="35" y="30"/>
                    <a:pt x="38" y="28"/>
                    <a:pt x="40" y="25"/>
                  </a:cubicBezTo>
                  <a:close/>
                  <a:moveTo>
                    <a:pt x="23" y="8"/>
                  </a:moveTo>
                  <a:cubicBezTo>
                    <a:pt x="21" y="9"/>
                    <a:pt x="18" y="9"/>
                    <a:pt x="15" y="9"/>
                  </a:cubicBezTo>
                  <a:cubicBezTo>
                    <a:pt x="13" y="9"/>
                    <a:pt x="10" y="9"/>
                    <a:pt x="7" y="8"/>
                  </a:cubicBezTo>
                  <a:cubicBezTo>
                    <a:pt x="7" y="9"/>
                    <a:pt x="7" y="9"/>
                    <a:pt x="7" y="10"/>
                  </a:cubicBezTo>
                  <a:cubicBezTo>
                    <a:pt x="7" y="10"/>
                    <a:pt x="7" y="10"/>
                    <a:pt x="7" y="10"/>
                  </a:cubicBezTo>
                  <a:cubicBezTo>
                    <a:pt x="5" y="13"/>
                    <a:pt x="6" y="17"/>
                    <a:pt x="7" y="20"/>
                  </a:cubicBezTo>
                  <a:cubicBezTo>
                    <a:pt x="9" y="24"/>
                    <a:pt x="13" y="27"/>
                    <a:pt x="18" y="30"/>
                  </a:cubicBezTo>
                  <a:cubicBezTo>
                    <a:pt x="19" y="30"/>
                    <a:pt x="21" y="31"/>
                    <a:pt x="23" y="31"/>
                  </a:cubicBezTo>
                  <a:cubicBezTo>
                    <a:pt x="23" y="36"/>
                    <a:pt x="23" y="36"/>
                    <a:pt x="23" y="36"/>
                  </a:cubicBezTo>
                  <a:cubicBezTo>
                    <a:pt x="21" y="36"/>
                    <a:pt x="18" y="35"/>
                    <a:pt x="16" y="34"/>
                  </a:cubicBezTo>
                  <a:cubicBezTo>
                    <a:pt x="10" y="31"/>
                    <a:pt x="6" y="27"/>
                    <a:pt x="3" y="22"/>
                  </a:cubicBezTo>
                  <a:cubicBezTo>
                    <a:pt x="1" y="18"/>
                    <a:pt x="0" y="12"/>
                    <a:pt x="2" y="8"/>
                  </a:cubicBezTo>
                  <a:cubicBezTo>
                    <a:pt x="3" y="7"/>
                    <a:pt x="3" y="7"/>
                    <a:pt x="3" y="7"/>
                  </a:cubicBezTo>
                  <a:cubicBezTo>
                    <a:pt x="3" y="7"/>
                    <a:pt x="3" y="6"/>
                    <a:pt x="4" y="6"/>
                  </a:cubicBezTo>
                  <a:cubicBezTo>
                    <a:pt x="4" y="5"/>
                    <a:pt x="4" y="5"/>
                    <a:pt x="5" y="4"/>
                  </a:cubicBezTo>
                  <a:cubicBezTo>
                    <a:pt x="5" y="3"/>
                    <a:pt x="6" y="3"/>
                    <a:pt x="7" y="3"/>
                  </a:cubicBezTo>
                  <a:cubicBezTo>
                    <a:pt x="10" y="4"/>
                    <a:pt x="13" y="5"/>
                    <a:pt x="15" y="4"/>
                  </a:cubicBezTo>
                  <a:cubicBezTo>
                    <a:pt x="18" y="4"/>
                    <a:pt x="21" y="4"/>
                    <a:pt x="23" y="3"/>
                  </a:cubicBezTo>
                  <a:lnTo>
                    <a:pt x="23"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29" name="Freeform 209"/>
            <p:cNvSpPr>
              <a:spLocks noEditPoints="1"/>
            </p:cNvSpPr>
            <p:nvPr/>
          </p:nvSpPr>
          <p:spPr bwMode="auto">
            <a:xfrm>
              <a:off x="3895241" y="922674"/>
              <a:ext cx="92058" cy="171458"/>
            </a:xfrm>
            <a:custGeom>
              <a:avLst/>
              <a:gdLst>
                <a:gd name="T0" fmla="*/ 29 w 49"/>
                <a:gd name="T1" fmla="*/ 28 h 93"/>
                <a:gd name="T2" fmla="*/ 48 w 49"/>
                <a:gd name="T3" fmla="*/ 82 h 93"/>
                <a:gd name="T4" fmla="*/ 48 w 49"/>
                <a:gd name="T5" fmla="*/ 88 h 93"/>
                <a:gd name="T6" fmla="*/ 43 w 49"/>
                <a:gd name="T7" fmla="*/ 92 h 93"/>
                <a:gd name="T8" fmla="*/ 37 w 49"/>
                <a:gd name="T9" fmla="*/ 92 h 93"/>
                <a:gd name="T10" fmla="*/ 28 w 49"/>
                <a:gd name="T11" fmla="*/ 72 h 93"/>
                <a:gd name="T12" fmla="*/ 38 w 49"/>
                <a:gd name="T13" fmla="*/ 86 h 93"/>
                <a:gd name="T14" fmla="*/ 39 w 49"/>
                <a:gd name="T15" fmla="*/ 87 h 93"/>
                <a:gd name="T16" fmla="*/ 28 w 49"/>
                <a:gd name="T17" fmla="*/ 45 h 93"/>
                <a:gd name="T18" fmla="*/ 42 w 49"/>
                <a:gd name="T19" fmla="*/ 87 h 93"/>
                <a:gd name="T20" fmla="*/ 43 w 49"/>
                <a:gd name="T21" fmla="*/ 86 h 93"/>
                <a:gd name="T22" fmla="*/ 44 w 49"/>
                <a:gd name="T23" fmla="*/ 83 h 93"/>
                <a:gd name="T24" fmla="*/ 28 w 49"/>
                <a:gd name="T25" fmla="*/ 40 h 93"/>
                <a:gd name="T26" fmla="*/ 25 w 49"/>
                <a:gd name="T27" fmla="*/ 2 h 93"/>
                <a:gd name="T28" fmla="*/ 26 w 49"/>
                <a:gd name="T29" fmla="*/ 7 h 93"/>
                <a:gd name="T30" fmla="*/ 23 w 49"/>
                <a:gd name="T31" fmla="*/ 15 h 93"/>
                <a:gd name="T32" fmla="*/ 24 w 49"/>
                <a:gd name="T33" fmla="*/ 15 h 93"/>
                <a:gd name="T34" fmla="*/ 28 w 49"/>
                <a:gd name="T35" fmla="*/ 26 h 93"/>
                <a:gd name="T36" fmla="*/ 24 w 49"/>
                <a:gd name="T37" fmla="*/ 30 h 93"/>
                <a:gd name="T38" fmla="*/ 20 w 49"/>
                <a:gd name="T39" fmla="*/ 18 h 93"/>
                <a:gd name="T40" fmla="*/ 20 w 49"/>
                <a:gd name="T41" fmla="*/ 18 h 93"/>
                <a:gd name="T42" fmla="*/ 19 w 49"/>
                <a:gd name="T43" fmla="*/ 16 h 93"/>
                <a:gd name="T44" fmla="*/ 28 w 49"/>
                <a:gd name="T45" fmla="*/ 45 h 93"/>
                <a:gd name="T46" fmla="*/ 17 w 49"/>
                <a:gd name="T47" fmla="*/ 16 h 93"/>
                <a:gd name="T48" fmla="*/ 17 w 49"/>
                <a:gd name="T49" fmla="*/ 16 h 93"/>
                <a:gd name="T50" fmla="*/ 16 w 49"/>
                <a:gd name="T51" fmla="*/ 17 h 93"/>
                <a:gd name="T52" fmla="*/ 14 w 49"/>
                <a:gd name="T53" fmla="*/ 18 h 93"/>
                <a:gd name="T54" fmla="*/ 14 w 49"/>
                <a:gd name="T55" fmla="*/ 19 h 93"/>
                <a:gd name="T56" fmla="*/ 14 w 49"/>
                <a:gd name="T57" fmla="*/ 20 h 93"/>
                <a:gd name="T58" fmla="*/ 19 w 49"/>
                <a:gd name="T59" fmla="*/ 32 h 93"/>
                <a:gd name="T60" fmla="*/ 28 w 49"/>
                <a:gd name="T61" fmla="*/ 58 h 93"/>
                <a:gd name="T62" fmla="*/ 19 w 49"/>
                <a:gd name="T63" fmla="*/ 47 h 93"/>
                <a:gd name="T64" fmla="*/ 10 w 49"/>
                <a:gd name="T65" fmla="*/ 22 h 93"/>
                <a:gd name="T66" fmla="*/ 9 w 49"/>
                <a:gd name="T67" fmla="*/ 20 h 93"/>
                <a:gd name="T68" fmla="*/ 9 w 49"/>
                <a:gd name="T69" fmla="*/ 20 h 93"/>
                <a:gd name="T70" fmla="*/ 3 w 49"/>
                <a:gd name="T71" fmla="*/ 15 h 93"/>
                <a:gd name="T72" fmla="*/ 0 w 49"/>
                <a:gd name="T73" fmla="*/ 9 h 93"/>
                <a:gd name="T74" fmla="*/ 6 w 49"/>
                <a:gd name="T75" fmla="*/ 7 h 93"/>
                <a:gd name="T76" fmla="*/ 6 w 49"/>
                <a:gd name="T77" fmla="*/ 7 h 93"/>
                <a:gd name="T78" fmla="*/ 14 w 49"/>
                <a:gd name="T79" fmla="*/ 12 h 93"/>
                <a:gd name="T80" fmla="*/ 15 w 49"/>
                <a:gd name="T81" fmla="*/ 12 h 93"/>
                <a:gd name="T82" fmla="*/ 16 w 49"/>
                <a:gd name="T83" fmla="*/ 8 h 93"/>
                <a:gd name="T84" fmla="*/ 18 w 49"/>
                <a:gd name="T85" fmla="*/ 3 h 93"/>
                <a:gd name="T86" fmla="*/ 22 w 49"/>
                <a:gd name="T87" fmla="*/ 0 h 93"/>
                <a:gd name="T88" fmla="*/ 24 w 49"/>
                <a:gd name="T89" fmla="*/ 1 h 93"/>
                <a:gd name="T90" fmla="*/ 25 w 49"/>
                <a:gd name="T91" fmla="*/ 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 h="93">
                  <a:moveTo>
                    <a:pt x="28" y="26"/>
                  </a:moveTo>
                  <a:cubicBezTo>
                    <a:pt x="29" y="28"/>
                    <a:pt x="29" y="28"/>
                    <a:pt x="29" y="28"/>
                  </a:cubicBezTo>
                  <a:cubicBezTo>
                    <a:pt x="34" y="42"/>
                    <a:pt x="34" y="42"/>
                    <a:pt x="34" y="42"/>
                  </a:cubicBezTo>
                  <a:cubicBezTo>
                    <a:pt x="48" y="82"/>
                    <a:pt x="48" y="82"/>
                    <a:pt x="48" y="82"/>
                  </a:cubicBezTo>
                  <a:cubicBezTo>
                    <a:pt x="48" y="82"/>
                    <a:pt x="48" y="82"/>
                    <a:pt x="48" y="82"/>
                  </a:cubicBezTo>
                  <a:cubicBezTo>
                    <a:pt x="49" y="84"/>
                    <a:pt x="49" y="86"/>
                    <a:pt x="48" y="88"/>
                  </a:cubicBezTo>
                  <a:cubicBezTo>
                    <a:pt x="47" y="90"/>
                    <a:pt x="45" y="91"/>
                    <a:pt x="43" y="92"/>
                  </a:cubicBezTo>
                  <a:cubicBezTo>
                    <a:pt x="43" y="92"/>
                    <a:pt x="43" y="92"/>
                    <a:pt x="43" y="92"/>
                  </a:cubicBezTo>
                  <a:cubicBezTo>
                    <a:pt x="41" y="93"/>
                    <a:pt x="39" y="92"/>
                    <a:pt x="38" y="92"/>
                  </a:cubicBezTo>
                  <a:cubicBezTo>
                    <a:pt x="37" y="92"/>
                    <a:pt x="37" y="92"/>
                    <a:pt x="37" y="92"/>
                  </a:cubicBezTo>
                  <a:cubicBezTo>
                    <a:pt x="36" y="91"/>
                    <a:pt x="34" y="89"/>
                    <a:pt x="33" y="87"/>
                  </a:cubicBezTo>
                  <a:cubicBezTo>
                    <a:pt x="28" y="72"/>
                    <a:pt x="28" y="72"/>
                    <a:pt x="28" y="72"/>
                  </a:cubicBezTo>
                  <a:cubicBezTo>
                    <a:pt x="28" y="58"/>
                    <a:pt x="28" y="58"/>
                    <a:pt x="28" y="58"/>
                  </a:cubicBezTo>
                  <a:cubicBezTo>
                    <a:pt x="38" y="86"/>
                    <a:pt x="38" y="86"/>
                    <a:pt x="38" y="86"/>
                  </a:cubicBezTo>
                  <a:cubicBezTo>
                    <a:pt x="38" y="86"/>
                    <a:pt x="39" y="87"/>
                    <a:pt x="39" y="87"/>
                  </a:cubicBezTo>
                  <a:cubicBezTo>
                    <a:pt x="39" y="87"/>
                    <a:pt x="39" y="87"/>
                    <a:pt x="39" y="87"/>
                  </a:cubicBezTo>
                  <a:cubicBezTo>
                    <a:pt x="40" y="88"/>
                    <a:pt x="41" y="88"/>
                    <a:pt x="42" y="87"/>
                  </a:cubicBezTo>
                  <a:cubicBezTo>
                    <a:pt x="28" y="45"/>
                    <a:pt x="28" y="45"/>
                    <a:pt x="28" y="45"/>
                  </a:cubicBezTo>
                  <a:cubicBezTo>
                    <a:pt x="28" y="45"/>
                    <a:pt x="28" y="45"/>
                    <a:pt x="28" y="45"/>
                  </a:cubicBezTo>
                  <a:cubicBezTo>
                    <a:pt x="42" y="87"/>
                    <a:pt x="42" y="87"/>
                    <a:pt x="42" y="87"/>
                  </a:cubicBezTo>
                  <a:cubicBezTo>
                    <a:pt x="42" y="87"/>
                    <a:pt x="42" y="87"/>
                    <a:pt x="42" y="87"/>
                  </a:cubicBezTo>
                  <a:cubicBezTo>
                    <a:pt x="42" y="87"/>
                    <a:pt x="43" y="86"/>
                    <a:pt x="43" y="86"/>
                  </a:cubicBezTo>
                  <a:cubicBezTo>
                    <a:pt x="44" y="85"/>
                    <a:pt x="44" y="84"/>
                    <a:pt x="44" y="83"/>
                  </a:cubicBezTo>
                  <a:cubicBezTo>
                    <a:pt x="44" y="83"/>
                    <a:pt x="44" y="83"/>
                    <a:pt x="44" y="83"/>
                  </a:cubicBezTo>
                  <a:cubicBezTo>
                    <a:pt x="29" y="44"/>
                    <a:pt x="29" y="44"/>
                    <a:pt x="29" y="44"/>
                  </a:cubicBezTo>
                  <a:cubicBezTo>
                    <a:pt x="28" y="40"/>
                    <a:pt x="28" y="40"/>
                    <a:pt x="28" y="40"/>
                  </a:cubicBezTo>
                  <a:lnTo>
                    <a:pt x="28" y="26"/>
                  </a:lnTo>
                  <a:close/>
                  <a:moveTo>
                    <a:pt x="25" y="2"/>
                  </a:moveTo>
                  <a:cubicBezTo>
                    <a:pt x="26" y="3"/>
                    <a:pt x="27" y="5"/>
                    <a:pt x="26" y="6"/>
                  </a:cubicBezTo>
                  <a:cubicBezTo>
                    <a:pt x="26" y="6"/>
                    <a:pt x="26" y="7"/>
                    <a:pt x="26" y="7"/>
                  </a:cubicBezTo>
                  <a:cubicBezTo>
                    <a:pt x="25" y="8"/>
                    <a:pt x="24" y="9"/>
                    <a:pt x="24" y="11"/>
                  </a:cubicBezTo>
                  <a:cubicBezTo>
                    <a:pt x="24" y="12"/>
                    <a:pt x="24" y="13"/>
                    <a:pt x="23" y="15"/>
                  </a:cubicBezTo>
                  <a:cubicBezTo>
                    <a:pt x="24" y="15"/>
                    <a:pt x="24" y="15"/>
                    <a:pt x="24" y="15"/>
                  </a:cubicBezTo>
                  <a:cubicBezTo>
                    <a:pt x="24" y="15"/>
                    <a:pt x="24" y="15"/>
                    <a:pt x="24" y="15"/>
                  </a:cubicBezTo>
                  <a:cubicBezTo>
                    <a:pt x="24" y="16"/>
                    <a:pt x="24" y="16"/>
                    <a:pt x="25" y="17"/>
                  </a:cubicBezTo>
                  <a:cubicBezTo>
                    <a:pt x="28" y="26"/>
                    <a:pt x="28" y="26"/>
                    <a:pt x="28" y="26"/>
                  </a:cubicBezTo>
                  <a:cubicBezTo>
                    <a:pt x="28" y="40"/>
                    <a:pt x="28" y="40"/>
                    <a:pt x="28" y="40"/>
                  </a:cubicBezTo>
                  <a:cubicBezTo>
                    <a:pt x="24" y="30"/>
                    <a:pt x="24" y="30"/>
                    <a:pt x="24" y="30"/>
                  </a:cubicBezTo>
                  <a:cubicBezTo>
                    <a:pt x="20" y="18"/>
                    <a:pt x="20" y="18"/>
                    <a:pt x="20" y="18"/>
                  </a:cubicBezTo>
                  <a:cubicBezTo>
                    <a:pt x="20" y="18"/>
                    <a:pt x="20" y="18"/>
                    <a:pt x="20" y="18"/>
                  </a:cubicBezTo>
                  <a:cubicBezTo>
                    <a:pt x="20" y="18"/>
                    <a:pt x="20" y="18"/>
                    <a:pt x="20" y="18"/>
                  </a:cubicBezTo>
                  <a:cubicBezTo>
                    <a:pt x="20" y="18"/>
                    <a:pt x="20" y="18"/>
                    <a:pt x="20" y="18"/>
                  </a:cubicBezTo>
                  <a:cubicBezTo>
                    <a:pt x="20" y="18"/>
                    <a:pt x="19" y="17"/>
                    <a:pt x="19" y="17"/>
                  </a:cubicBezTo>
                  <a:cubicBezTo>
                    <a:pt x="19" y="17"/>
                    <a:pt x="19" y="16"/>
                    <a:pt x="19" y="16"/>
                  </a:cubicBezTo>
                  <a:cubicBezTo>
                    <a:pt x="28" y="45"/>
                    <a:pt x="28" y="45"/>
                    <a:pt x="28" y="45"/>
                  </a:cubicBezTo>
                  <a:cubicBezTo>
                    <a:pt x="28" y="45"/>
                    <a:pt x="28" y="45"/>
                    <a:pt x="28" y="45"/>
                  </a:cubicBezTo>
                  <a:cubicBezTo>
                    <a:pt x="19" y="16"/>
                    <a:pt x="19" y="16"/>
                    <a:pt x="19" y="16"/>
                  </a:cubicBezTo>
                  <a:cubicBezTo>
                    <a:pt x="18" y="16"/>
                    <a:pt x="18" y="16"/>
                    <a:pt x="17" y="16"/>
                  </a:cubicBezTo>
                  <a:cubicBezTo>
                    <a:pt x="17" y="16"/>
                    <a:pt x="17" y="16"/>
                    <a:pt x="17" y="16"/>
                  </a:cubicBezTo>
                  <a:cubicBezTo>
                    <a:pt x="17" y="16"/>
                    <a:pt x="17" y="16"/>
                    <a:pt x="17" y="16"/>
                  </a:cubicBezTo>
                  <a:cubicBezTo>
                    <a:pt x="16" y="16"/>
                    <a:pt x="16" y="17"/>
                    <a:pt x="16" y="17"/>
                  </a:cubicBezTo>
                  <a:cubicBezTo>
                    <a:pt x="16" y="17"/>
                    <a:pt x="16" y="17"/>
                    <a:pt x="16" y="17"/>
                  </a:cubicBezTo>
                  <a:cubicBezTo>
                    <a:pt x="16" y="17"/>
                    <a:pt x="15" y="17"/>
                    <a:pt x="15" y="17"/>
                  </a:cubicBezTo>
                  <a:cubicBezTo>
                    <a:pt x="15" y="17"/>
                    <a:pt x="14" y="18"/>
                    <a:pt x="14" y="18"/>
                  </a:cubicBezTo>
                  <a:cubicBezTo>
                    <a:pt x="14" y="18"/>
                    <a:pt x="14" y="19"/>
                    <a:pt x="14" y="19"/>
                  </a:cubicBezTo>
                  <a:cubicBezTo>
                    <a:pt x="14" y="19"/>
                    <a:pt x="14" y="19"/>
                    <a:pt x="14" y="19"/>
                  </a:cubicBezTo>
                  <a:cubicBezTo>
                    <a:pt x="14" y="19"/>
                    <a:pt x="14" y="20"/>
                    <a:pt x="14" y="20"/>
                  </a:cubicBezTo>
                  <a:cubicBezTo>
                    <a:pt x="14" y="20"/>
                    <a:pt x="14" y="20"/>
                    <a:pt x="14" y="20"/>
                  </a:cubicBezTo>
                  <a:cubicBezTo>
                    <a:pt x="14" y="20"/>
                    <a:pt x="14" y="20"/>
                    <a:pt x="14" y="20"/>
                  </a:cubicBezTo>
                  <a:cubicBezTo>
                    <a:pt x="19" y="32"/>
                    <a:pt x="19" y="32"/>
                    <a:pt x="19" y="32"/>
                  </a:cubicBezTo>
                  <a:cubicBezTo>
                    <a:pt x="23" y="46"/>
                    <a:pt x="23" y="46"/>
                    <a:pt x="23" y="46"/>
                  </a:cubicBezTo>
                  <a:cubicBezTo>
                    <a:pt x="28" y="58"/>
                    <a:pt x="28" y="58"/>
                    <a:pt x="28" y="58"/>
                  </a:cubicBezTo>
                  <a:cubicBezTo>
                    <a:pt x="28" y="72"/>
                    <a:pt x="28" y="72"/>
                    <a:pt x="28" y="72"/>
                  </a:cubicBezTo>
                  <a:cubicBezTo>
                    <a:pt x="19" y="47"/>
                    <a:pt x="19" y="47"/>
                    <a:pt x="19" y="47"/>
                  </a:cubicBezTo>
                  <a:cubicBezTo>
                    <a:pt x="14" y="34"/>
                    <a:pt x="14" y="34"/>
                    <a:pt x="14" y="34"/>
                  </a:cubicBezTo>
                  <a:cubicBezTo>
                    <a:pt x="10" y="22"/>
                    <a:pt x="10" y="22"/>
                    <a:pt x="10" y="22"/>
                  </a:cubicBezTo>
                  <a:cubicBezTo>
                    <a:pt x="10" y="21"/>
                    <a:pt x="10" y="21"/>
                    <a:pt x="9" y="20"/>
                  </a:cubicBezTo>
                  <a:cubicBezTo>
                    <a:pt x="9" y="20"/>
                    <a:pt x="9" y="20"/>
                    <a:pt x="9" y="20"/>
                  </a:cubicBezTo>
                  <a:cubicBezTo>
                    <a:pt x="9" y="20"/>
                    <a:pt x="9" y="20"/>
                    <a:pt x="9" y="20"/>
                  </a:cubicBezTo>
                  <a:cubicBezTo>
                    <a:pt x="9" y="20"/>
                    <a:pt x="9" y="20"/>
                    <a:pt x="9" y="20"/>
                  </a:cubicBezTo>
                  <a:cubicBezTo>
                    <a:pt x="9" y="19"/>
                    <a:pt x="8" y="18"/>
                    <a:pt x="7" y="17"/>
                  </a:cubicBezTo>
                  <a:cubicBezTo>
                    <a:pt x="5" y="16"/>
                    <a:pt x="4" y="16"/>
                    <a:pt x="3" y="15"/>
                  </a:cubicBezTo>
                  <a:cubicBezTo>
                    <a:pt x="1" y="14"/>
                    <a:pt x="0" y="13"/>
                    <a:pt x="0" y="11"/>
                  </a:cubicBezTo>
                  <a:cubicBezTo>
                    <a:pt x="0" y="10"/>
                    <a:pt x="0" y="10"/>
                    <a:pt x="0" y="9"/>
                  </a:cubicBezTo>
                  <a:cubicBezTo>
                    <a:pt x="1" y="9"/>
                    <a:pt x="1" y="8"/>
                    <a:pt x="1" y="8"/>
                  </a:cubicBezTo>
                  <a:cubicBezTo>
                    <a:pt x="2" y="7"/>
                    <a:pt x="4" y="6"/>
                    <a:pt x="6" y="7"/>
                  </a:cubicBezTo>
                  <a:cubicBezTo>
                    <a:pt x="6" y="7"/>
                    <a:pt x="6" y="7"/>
                    <a:pt x="6" y="7"/>
                  </a:cubicBezTo>
                  <a:cubicBezTo>
                    <a:pt x="6" y="7"/>
                    <a:pt x="6" y="7"/>
                    <a:pt x="6" y="7"/>
                  </a:cubicBezTo>
                  <a:cubicBezTo>
                    <a:pt x="8" y="8"/>
                    <a:pt x="10" y="9"/>
                    <a:pt x="11" y="10"/>
                  </a:cubicBezTo>
                  <a:cubicBezTo>
                    <a:pt x="12" y="11"/>
                    <a:pt x="13" y="11"/>
                    <a:pt x="14" y="12"/>
                  </a:cubicBezTo>
                  <a:cubicBezTo>
                    <a:pt x="14" y="12"/>
                    <a:pt x="14" y="12"/>
                    <a:pt x="15" y="12"/>
                  </a:cubicBezTo>
                  <a:cubicBezTo>
                    <a:pt x="15" y="12"/>
                    <a:pt x="15" y="12"/>
                    <a:pt x="15" y="12"/>
                  </a:cubicBezTo>
                  <a:cubicBezTo>
                    <a:pt x="15" y="11"/>
                    <a:pt x="16" y="9"/>
                    <a:pt x="16" y="8"/>
                  </a:cubicBezTo>
                  <a:cubicBezTo>
                    <a:pt x="16" y="8"/>
                    <a:pt x="16" y="8"/>
                    <a:pt x="16" y="8"/>
                  </a:cubicBezTo>
                  <a:cubicBezTo>
                    <a:pt x="16" y="6"/>
                    <a:pt x="17" y="5"/>
                    <a:pt x="18" y="3"/>
                  </a:cubicBezTo>
                  <a:cubicBezTo>
                    <a:pt x="18" y="3"/>
                    <a:pt x="18" y="3"/>
                    <a:pt x="18" y="3"/>
                  </a:cubicBezTo>
                  <a:cubicBezTo>
                    <a:pt x="19" y="1"/>
                    <a:pt x="21" y="0"/>
                    <a:pt x="22" y="0"/>
                  </a:cubicBezTo>
                  <a:cubicBezTo>
                    <a:pt x="22" y="0"/>
                    <a:pt x="22" y="0"/>
                    <a:pt x="22" y="0"/>
                  </a:cubicBezTo>
                  <a:cubicBezTo>
                    <a:pt x="23" y="0"/>
                    <a:pt x="23" y="1"/>
                    <a:pt x="24" y="1"/>
                  </a:cubicBezTo>
                  <a:cubicBezTo>
                    <a:pt x="24" y="1"/>
                    <a:pt x="24" y="1"/>
                    <a:pt x="24" y="1"/>
                  </a:cubicBezTo>
                  <a:cubicBezTo>
                    <a:pt x="24" y="1"/>
                    <a:pt x="25" y="2"/>
                    <a:pt x="25" y="2"/>
                  </a:cubicBezTo>
                  <a:cubicBezTo>
                    <a:pt x="25" y="2"/>
                    <a:pt x="25" y="2"/>
                    <a:pt x="25"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0" name="Freeform 210"/>
            <p:cNvSpPr>
              <a:spLocks noEditPoints="1"/>
            </p:cNvSpPr>
            <p:nvPr/>
          </p:nvSpPr>
          <p:spPr bwMode="auto">
            <a:xfrm>
              <a:off x="2730234" y="460691"/>
              <a:ext cx="295220" cy="281000"/>
            </a:xfrm>
            <a:custGeom>
              <a:avLst/>
              <a:gdLst>
                <a:gd name="T0" fmla="*/ 83 w 160"/>
                <a:gd name="T1" fmla="*/ 133 h 152"/>
                <a:gd name="T2" fmla="*/ 82 w 160"/>
                <a:gd name="T3" fmla="*/ 106 h 152"/>
                <a:gd name="T4" fmla="*/ 94 w 160"/>
                <a:gd name="T5" fmla="*/ 97 h 152"/>
                <a:gd name="T6" fmla="*/ 94 w 160"/>
                <a:gd name="T7" fmla="*/ 97 h 152"/>
                <a:gd name="T8" fmla="*/ 136 w 160"/>
                <a:gd name="T9" fmla="*/ 119 h 152"/>
                <a:gd name="T10" fmla="*/ 153 w 160"/>
                <a:gd name="T11" fmla="*/ 72 h 152"/>
                <a:gd name="T12" fmla="*/ 89 w 160"/>
                <a:gd name="T13" fmla="*/ 87 h 152"/>
                <a:gd name="T14" fmla="*/ 83 w 160"/>
                <a:gd name="T15" fmla="*/ 83 h 152"/>
                <a:gd name="T16" fmla="*/ 84 w 160"/>
                <a:gd name="T17" fmla="*/ 79 h 152"/>
                <a:gd name="T18" fmla="*/ 88 w 160"/>
                <a:gd name="T19" fmla="*/ 69 h 152"/>
                <a:gd name="T20" fmla="*/ 112 w 160"/>
                <a:gd name="T21" fmla="*/ 20 h 152"/>
                <a:gd name="T22" fmla="*/ 80 w 160"/>
                <a:gd name="T23" fmla="*/ 5 h 152"/>
                <a:gd name="T24" fmla="*/ 116 w 160"/>
                <a:gd name="T25" fmla="*/ 20 h 152"/>
                <a:gd name="T26" fmla="*/ 92 w 160"/>
                <a:gd name="T27" fmla="*/ 72 h 152"/>
                <a:gd name="T28" fmla="*/ 89 w 160"/>
                <a:gd name="T29" fmla="*/ 80 h 152"/>
                <a:gd name="T30" fmla="*/ 89 w 160"/>
                <a:gd name="T31" fmla="*/ 82 h 152"/>
                <a:gd name="T32" fmla="*/ 158 w 160"/>
                <a:gd name="T33" fmla="*/ 71 h 152"/>
                <a:gd name="T34" fmla="*/ 136 w 160"/>
                <a:gd name="T35" fmla="*/ 124 h 152"/>
                <a:gd name="T36" fmla="*/ 92 w 160"/>
                <a:gd name="T37" fmla="*/ 101 h 152"/>
                <a:gd name="T38" fmla="*/ 92 w 160"/>
                <a:gd name="T39" fmla="*/ 101 h 152"/>
                <a:gd name="T40" fmla="*/ 87 w 160"/>
                <a:gd name="T41" fmla="*/ 106 h 152"/>
                <a:gd name="T42" fmla="*/ 88 w 160"/>
                <a:gd name="T43" fmla="*/ 124 h 152"/>
                <a:gd name="T44" fmla="*/ 89 w 160"/>
                <a:gd name="T45" fmla="*/ 150 h 152"/>
                <a:gd name="T46" fmla="*/ 80 w 160"/>
                <a:gd name="T47" fmla="*/ 148 h 152"/>
                <a:gd name="T48" fmla="*/ 77 w 160"/>
                <a:gd name="T49" fmla="*/ 97 h 152"/>
                <a:gd name="T50" fmla="*/ 77 w 160"/>
                <a:gd name="T51" fmla="*/ 115 h 152"/>
                <a:gd name="T52" fmla="*/ 76 w 160"/>
                <a:gd name="T53" fmla="*/ 148 h 152"/>
                <a:gd name="T54" fmla="*/ 75 w 160"/>
                <a:gd name="T55" fmla="*/ 152 h 152"/>
                <a:gd name="T56" fmla="*/ 80 w 160"/>
                <a:gd name="T57" fmla="*/ 5 h 152"/>
                <a:gd name="T58" fmla="*/ 75 w 160"/>
                <a:gd name="T59" fmla="*/ 0 h 152"/>
                <a:gd name="T60" fmla="*/ 80 w 160"/>
                <a:gd name="T61" fmla="*/ 5 h 152"/>
                <a:gd name="T62" fmla="*/ 76 w 160"/>
                <a:gd name="T63" fmla="*/ 79 h 152"/>
                <a:gd name="T64" fmla="*/ 76 w 160"/>
                <a:gd name="T65" fmla="*/ 83 h 152"/>
                <a:gd name="T66" fmla="*/ 76 w 160"/>
                <a:gd name="T67" fmla="*/ 79 h 152"/>
                <a:gd name="T68" fmla="*/ 24 w 160"/>
                <a:gd name="T69" fmla="*/ 119 h 152"/>
                <a:gd name="T70" fmla="*/ 66 w 160"/>
                <a:gd name="T71" fmla="*/ 97 h 152"/>
                <a:gd name="T72" fmla="*/ 75 w 160"/>
                <a:gd name="T73" fmla="*/ 95 h 152"/>
                <a:gd name="T74" fmla="*/ 73 w 160"/>
                <a:gd name="T75" fmla="*/ 152 h 152"/>
                <a:gd name="T76" fmla="*/ 72 w 160"/>
                <a:gd name="T77" fmla="*/ 133 h 152"/>
                <a:gd name="T78" fmla="*/ 73 w 160"/>
                <a:gd name="T79" fmla="*/ 106 h 152"/>
                <a:gd name="T80" fmla="*/ 73 w 160"/>
                <a:gd name="T81" fmla="*/ 99 h 152"/>
                <a:gd name="T82" fmla="*/ 68 w 160"/>
                <a:gd name="T83" fmla="*/ 101 h 152"/>
                <a:gd name="T84" fmla="*/ 56 w 160"/>
                <a:gd name="T85" fmla="*/ 110 h 152"/>
                <a:gd name="T86" fmla="*/ 4 w 160"/>
                <a:gd name="T87" fmla="*/ 105 h 152"/>
                <a:gd name="T88" fmla="*/ 51 w 160"/>
                <a:gd name="T89" fmla="*/ 64 h 152"/>
                <a:gd name="T90" fmla="*/ 72 w 160"/>
                <a:gd name="T91" fmla="*/ 83 h 152"/>
                <a:gd name="T92" fmla="*/ 71 w 160"/>
                <a:gd name="T93" fmla="*/ 80 h 152"/>
                <a:gd name="T94" fmla="*/ 67 w 160"/>
                <a:gd name="T95" fmla="*/ 72 h 152"/>
                <a:gd name="T96" fmla="*/ 44 w 160"/>
                <a:gd name="T97" fmla="*/ 20 h 152"/>
                <a:gd name="T98" fmla="*/ 75 w 160"/>
                <a:gd name="T99" fmla="*/ 5 h 152"/>
                <a:gd name="T100" fmla="*/ 65 w 160"/>
                <a:gd name="T101" fmla="*/ 59 h 152"/>
                <a:gd name="T102" fmla="*/ 75 w 160"/>
                <a:gd name="T103" fmla="*/ 77 h 152"/>
                <a:gd name="T104" fmla="*/ 75 w 160"/>
                <a:gd name="T105" fmla="*/ 81 h 152"/>
                <a:gd name="T106" fmla="*/ 71 w 160"/>
                <a:gd name="T107" fmla="*/ 87 h 152"/>
                <a:gd name="T108" fmla="*/ 19 w 160"/>
                <a:gd name="T109" fmla="*/ 52 h 152"/>
                <a:gd name="T110" fmla="*/ 15 w 160"/>
                <a:gd name="T111" fmla="*/ 1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 h="152">
                  <a:moveTo>
                    <a:pt x="80" y="148"/>
                  </a:moveTo>
                  <a:cubicBezTo>
                    <a:pt x="84" y="148"/>
                    <a:pt x="84" y="148"/>
                    <a:pt x="84" y="148"/>
                  </a:cubicBezTo>
                  <a:cubicBezTo>
                    <a:pt x="84" y="143"/>
                    <a:pt x="84" y="138"/>
                    <a:pt x="83" y="133"/>
                  </a:cubicBezTo>
                  <a:cubicBezTo>
                    <a:pt x="83" y="130"/>
                    <a:pt x="83" y="127"/>
                    <a:pt x="83" y="124"/>
                  </a:cubicBezTo>
                  <a:cubicBezTo>
                    <a:pt x="83" y="124"/>
                    <a:pt x="83" y="124"/>
                    <a:pt x="83" y="124"/>
                  </a:cubicBezTo>
                  <a:cubicBezTo>
                    <a:pt x="83" y="118"/>
                    <a:pt x="82" y="112"/>
                    <a:pt x="82" y="106"/>
                  </a:cubicBezTo>
                  <a:cubicBezTo>
                    <a:pt x="82" y="106"/>
                    <a:pt x="82" y="105"/>
                    <a:pt x="82" y="105"/>
                  </a:cubicBezTo>
                  <a:cubicBezTo>
                    <a:pt x="82" y="102"/>
                    <a:pt x="82" y="99"/>
                    <a:pt x="83" y="97"/>
                  </a:cubicBezTo>
                  <a:cubicBezTo>
                    <a:pt x="86" y="92"/>
                    <a:pt x="92" y="96"/>
                    <a:pt x="94" y="97"/>
                  </a:cubicBezTo>
                  <a:cubicBezTo>
                    <a:pt x="94" y="97"/>
                    <a:pt x="94" y="97"/>
                    <a:pt x="94" y="97"/>
                  </a:cubicBezTo>
                  <a:cubicBezTo>
                    <a:pt x="94" y="97"/>
                    <a:pt x="94" y="97"/>
                    <a:pt x="94" y="97"/>
                  </a:cubicBezTo>
                  <a:cubicBezTo>
                    <a:pt x="94" y="97"/>
                    <a:pt x="94" y="97"/>
                    <a:pt x="94" y="97"/>
                  </a:cubicBezTo>
                  <a:cubicBezTo>
                    <a:pt x="94" y="97"/>
                    <a:pt x="94" y="97"/>
                    <a:pt x="94" y="97"/>
                  </a:cubicBezTo>
                  <a:cubicBezTo>
                    <a:pt x="98" y="99"/>
                    <a:pt x="103" y="103"/>
                    <a:pt x="107" y="106"/>
                  </a:cubicBezTo>
                  <a:cubicBezTo>
                    <a:pt x="116" y="113"/>
                    <a:pt x="125" y="120"/>
                    <a:pt x="136" y="119"/>
                  </a:cubicBezTo>
                  <a:cubicBezTo>
                    <a:pt x="139" y="118"/>
                    <a:pt x="142" y="117"/>
                    <a:pt x="144" y="114"/>
                  </a:cubicBezTo>
                  <a:cubicBezTo>
                    <a:pt x="147" y="111"/>
                    <a:pt x="150" y="107"/>
                    <a:pt x="151" y="103"/>
                  </a:cubicBezTo>
                  <a:cubicBezTo>
                    <a:pt x="154" y="95"/>
                    <a:pt x="155" y="83"/>
                    <a:pt x="153" y="72"/>
                  </a:cubicBezTo>
                  <a:cubicBezTo>
                    <a:pt x="151" y="64"/>
                    <a:pt x="148" y="56"/>
                    <a:pt x="141" y="52"/>
                  </a:cubicBezTo>
                  <a:cubicBezTo>
                    <a:pt x="129" y="45"/>
                    <a:pt x="121" y="56"/>
                    <a:pt x="113" y="67"/>
                  </a:cubicBezTo>
                  <a:cubicBezTo>
                    <a:pt x="106" y="76"/>
                    <a:pt x="99" y="86"/>
                    <a:pt x="89" y="87"/>
                  </a:cubicBezTo>
                  <a:cubicBezTo>
                    <a:pt x="89" y="87"/>
                    <a:pt x="89" y="87"/>
                    <a:pt x="89" y="87"/>
                  </a:cubicBezTo>
                  <a:cubicBezTo>
                    <a:pt x="85" y="87"/>
                    <a:pt x="84" y="86"/>
                    <a:pt x="83" y="83"/>
                  </a:cubicBezTo>
                  <a:cubicBezTo>
                    <a:pt x="83" y="83"/>
                    <a:pt x="83" y="83"/>
                    <a:pt x="83" y="83"/>
                  </a:cubicBezTo>
                  <a:cubicBezTo>
                    <a:pt x="83" y="82"/>
                    <a:pt x="84" y="81"/>
                    <a:pt x="84" y="79"/>
                  </a:cubicBezTo>
                  <a:cubicBezTo>
                    <a:pt x="84" y="79"/>
                    <a:pt x="84" y="79"/>
                    <a:pt x="84" y="79"/>
                  </a:cubicBezTo>
                  <a:cubicBezTo>
                    <a:pt x="84" y="79"/>
                    <a:pt x="84" y="79"/>
                    <a:pt x="84" y="79"/>
                  </a:cubicBezTo>
                  <a:cubicBezTo>
                    <a:pt x="84" y="79"/>
                    <a:pt x="84" y="79"/>
                    <a:pt x="84" y="79"/>
                  </a:cubicBezTo>
                  <a:cubicBezTo>
                    <a:pt x="84" y="78"/>
                    <a:pt x="84" y="78"/>
                    <a:pt x="84" y="78"/>
                  </a:cubicBezTo>
                  <a:cubicBezTo>
                    <a:pt x="85" y="75"/>
                    <a:pt x="87" y="72"/>
                    <a:pt x="88" y="69"/>
                  </a:cubicBezTo>
                  <a:cubicBezTo>
                    <a:pt x="90" y="66"/>
                    <a:pt x="92" y="63"/>
                    <a:pt x="94" y="60"/>
                  </a:cubicBezTo>
                  <a:cubicBezTo>
                    <a:pt x="95" y="59"/>
                    <a:pt x="95" y="59"/>
                    <a:pt x="95" y="59"/>
                  </a:cubicBezTo>
                  <a:cubicBezTo>
                    <a:pt x="103" y="48"/>
                    <a:pt x="114" y="34"/>
                    <a:pt x="112" y="20"/>
                  </a:cubicBezTo>
                  <a:cubicBezTo>
                    <a:pt x="111" y="15"/>
                    <a:pt x="107" y="11"/>
                    <a:pt x="103" y="9"/>
                  </a:cubicBezTo>
                  <a:cubicBezTo>
                    <a:pt x="96" y="6"/>
                    <a:pt x="88" y="4"/>
                    <a:pt x="80" y="5"/>
                  </a:cubicBezTo>
                  <a:cubicBezTo>
                    <a:pt x="80" y="5"/>
                    <a:pt x="80" y="5"/>
                    <a:pt x="80" y="5"/>
                  </a:cubicBezTo>
                  <a:cubicBezTo>
                    <a:pt x="80" y="0"/>
                    <a:pt x="80" y="0"/>
                    <a:pt x="80" y="0"/>
                  </a:cubicBezTo>
                  <a:cubicBezTo>
                    <a:pt x="89" y="0"/>
                    <a:pt x="98" y="1"/>
                    <a:pt x="105" y="5"/>
                  </a:cubicBezTo>
                  <a:cubicBezTo>
                    <a:pt x="111" y="8"/>
                    <a:pt x="115" y="13"/>
                    <a:pt x="116" y="20"/>
                  </a:cubicBezTo>
                  <a:cubicBezTo>
                    <a:pt x="119" y="36"/>
                    <a:pt x="107" y="51"/>
                    <a:pt x="99" y="62"/>
                  </a:cubicBezTo>
                  <a:cubicBezTo>
                    <a:pt x="98" y="63"/>
                    <a:pt x="98" y="63"/>
                    <a:pt x="98" y="63"/>
                  </a:cubicBezTo>
                  <a:cubicBezTo>
                    <a:pt x="96" y="66"/>
                    <a:pt x="94" y="69"/>
                    <a:pt x="92" y="72"/>
                  </a:cubicBezTo>
                  <a:cubicBezTo>
                    <a:pt x="91" y="74"/>
                    <a:pt x="90" y="77"/>
                    <a:pt x="89" y="80"/>
                  </a:cubicBezTo>
                  <a:cubicBezTo>
                    <a:pt x="89" y="80"/>
                    <a:pt x="89" y="80"/>
                    <a:pt x="89" y="80"/>
                  </a:cubicBezTo>
                  <a:cubicBezTo>
                    <a:pt x="89" y="80"/>
                    <a:pt x="89" y="80"/>
                    <a:pt x="89" y="80"/>
                  </a:cubicBezTo>
                  <a:cubicBezTo>
                    <a:pt x="89" y="80"/>
                    <a:pt x="89" y="80"/>
                    <a:pt x="89" y="80"/>
                  </a:cubicBezTo>
                  <a:cubicBezTo>
                    <a:pt x="89" y="81"/>
                    <a:pt x="88" y="81"/>
                    <a:pt x="88" y="82"/>
                  </a:cubicBezTo>
                  <a:cubicBezTo>
                    <a:pt x="88" y="82"/>
                    <a:pt x="89" y="82"/>
                    <a:pt x="89" y="82"/>
                  </a:cubicBezTo>
                  <a:cubicBezTo>
                    <a:pt x="96" y="81"/>
                    <a:pt x="103" y="73"/>
                    <a:pt x="109" y="64"/>
                  </a:cubicBezTo>
                  <a:cubicBezTo>
                    <a:pt x="118" y="51"/>
                    <a:pt x="128" y="39"/>
                    <a:pt x="144" y="48"/>
                  </a:cubicBezTo>
                  <a:cubicBezTo>
                    <a:pt x="152" y="53"/>
                    <a:pt x="156" y="61"/>
                    <a:pt x="158" y="71"/>
                  </a:cubicBezTo>
                  <a:cubicBezTo>
                    <a:pt x="160" y="83"/>
                    <a:pt x="159" y="96"/>
                    <a:pt x="155" y="105"/>
                  </a:cubicBezTo>
                  <a:cubicBezTo>
                    <a:pt x="154" y="110"/>
                    <a:pt x="151" y="114"/>
                    <a:pt x="148" y="118"/>
                  </a:cubicBezTo>
                  <a:cubicBezTo>
                    <a:pt x="145" y="121"/>
                    <a:pt x="141" y="123"/>
                    <a:pt x="136" y="124"/>
                  </a:cubicBezTo>
                  <a:cubicBezTo>
                    <a:pt x="124" y="125"/>
                    <a:pt x="114" y="117"/>
                    <a:pt x="104" y="110"/>
                  </a:cubicBezTo>
                  <a:cubicBezTo>
                    <a:pt x="100" y="106"/>
                    <a:pt x="96" y="103"/>
                    <a:pt x="92" y="101"/>
                  </a:cubicBezTo>
                  <a:cubicBezTo>
                    <a:pt x="92" y="101"/>
                    <a:pt x="92" y="101"/>
                    <a:pt x="92" y="101"/>
                  </a:cubicBezTo>
                  <a:cubicBezTo>
                    <a:pt x="92" y="101"/>
                    <a:pt x="92" y="101"/>
                    <a:pt x="92" y="101"/>
                  </a:cubicBezTo>
                  <a:cubicBezTo>
                    <a:pt x="92" y="101"/>
                    <a:pt x="92" y="101"/>
                    <a:pt x="92" y="101"/>
                  </a:cubicBezTo>
                  <a:cubicBezTo>
                    <a:pt x="92" y="101"/>
                    <a:pt x="92" y="101"/>
                    <a:pt x="92" y="101"/>
                  </a:cubicBezTo>
                  <a:cubicBezTo>
                    <a:pt x="90" y="100"/>
                    <a:pt x="87" y="99"/>
                    <a:pt x="87" y="99"/>
                  </a:cubicBezTo>
                  <a:cubicBezTo>
                    <a:pt x="87" y="100"/>
                    <a:pt x="87" y="102"/>
                    <a:pt x="87" y="104"/>
                  </a:cubicBezTo>
                  <a:cubicBezTo>
                    <a:pt x="87" y="105"/>
                    <a:pt x="87" y="105"/>
                    <a:pt x="87" y="106"/>
                  </a:cubicBezTo>
                  <a:cubicBezTo>
                    <a:pt x="87" y="112"/>
                    <a:pt x="87" y="118"/>
                    <a:pt x="88" y="124"/>
                  </a:cubicBezTo>
                  <a:cubicBezTo>
                    <a:pt x="88" y="124"/>
                    <a:pt x="88" y="124"/>
                    <a:pt x="88" y="124"/>
                  </a:cubicBezTo>
                  <a:cubicBezTo>
                    <a:pt x="88" y="124"/>
                    <a:pt x="88" y="124"/>
                    <a:pt x="88" y="124"/>
                  </a:cubicBezTo>
                  <a:cubicBezTo>
                    <a:pt x="88" y="126"/>
                    <a:pt x="88" y="129"/>
                    <a:pt x="88" y="132"/>
                  </a:cubicBezTo>
                  <a:cubicBezTo>
                    <a:pt x="88" y="138"/>
                    <a:pt x="89" y="145"/>
                    <a:pt x="89" y="150"/>
                  </a:cubicBezTo>
                  <a:cubicBezTo>
                    <a:pt x="89" y="150"/>
                    <a:pt x="89" y="150"/>
                    <a:pt x="89" y="150"/>
                  </a:cubicBezTo>
                  <a:cubicBezTo>
                    <a:pt x="89" y="151"/>
                    <a:pt x="88" y="152"/>
                    <a:pt x="87" y="152"/>
                  </a:cubicBezTo>
                  <a:cubicBezTo>
                    <a:pt x="80" y="152"/>
                    <a:pt x="80" y="152"/>
                    <a:pt x="80" y="152"/>
                  </a:cubicBezTo>
                  <a:lnTo>
                    <a:pt x="80" y="148"/>
                  </a:lnTo>
                  <a:close/>
                  <a:moveTo>
                    <a:pt x="75" y="95"/>
                  </a:moveTo>
                  <a:cubicBezTo>
                    <a:pt x="76" y="95"/>
                    <a:pt x="76" y="96"/>
                    <a:pt x="77" y="97"/>
                  </a:cubicBezTo>
                  <a:cubicBezTo>
                    <a:pt x="77" y="97"/>
                    <a:pt x="77" y="97"/>
                    <a:pt x="77" y="97"/>
                  </a:cubicBezTo>
                  <a:cubicBezTo>
                    <a:pt x="78" y="99"/>
                    <a:pt x="78" y="102"/>
                    <a:pt x="78" y="105"/>
                  </a:cubicBezTo>
                  <a:cubicBezTo>
                    <a:pt x="78" y="105"/>
                    <a:pt x="78" y="106"/>
                    <a:pt x="78" y="106"/>
                  </a:cubicBezTo>
                  <a:cubicBezTo>
                    <a:pt x="77" y="109"/>
                    <a:pt x="77" y="112"/>
                    <a:pt x="77" y="115"/>
                  </a:cubicBezTo>
                  <a:cubicBezTo>
                    <a:pt x="77" y="118"/>
                    <a:pt x="77" y="121"/>
                    <a:pt x="77" y="124"/>
                  </a:cubicBezTo>
                  <a:cubicBezTo>
                    <a:pt x="77" y="127"/>
                    <a:pt x="77" y="130"/>
                    <a:pt x="76" y="133"/>
                  </a:cubicBezTo>
                  <a:cubicBezTo>
                    <a:pt x="76" y="138"/>
                    <a:pt x="76" y="143"/>
                    <a:pt x="76" y="148"/>
                  </a:cubicBezTo>
                  <a:cubicBezTo>
                    <a:pt x="80" y="148"/>
                    <a:pt x="80" y="148"/>
                    <a:pt x="80" y="148"/>
                  </a:cubicBezTo>
                  <a:cubicBezTo>
                    <a:pt x="80" y="152"/>
                    <a:pt x="80" y="152"/>
                    <a:pt x="80" y="152"/>
                  </a:cubicBezTo>
                  <a:cubicBezTo>
                    <a:pt x="75" y="152"/>
                    <a:pt x="75" y="152"/>
                    <a:pt x="75" y="152"/>
                  </a:cubicBezTo>
                  <a:cubicBezTo>
                    <a:pt x="75" y="95"/>
                    <a:pt x="75" y="95"/>
                    <a:pt x="75" y="95"/>
                  </a:cubicBezTo>
                  <a:close/>
                  <a:moveTo>
                    <a:pt x="80" y="5"/>
                  </a:moveTo>
                  <a:cubicBezTo>
                    <a:pt x="80" y="5"/>
                    <a:pt x="80" y="5"/>
                    <a:pt x="80" y="5"/>
                  </a:cubicBezTo>
                  <a:cubicBezTo>
                    <a:pt x="80" y="5"/>
                    <a:pt x="80" y="5"/>
                    <a:pt x="80" y="5"/>
                  </a:cubicBezTo>
                  <a:cubicBezTo>
                    <a:pt x="78" y="5"/>
                    <a:pt x="77" y="5"/>
                    <a:pt x="75" y="5"/>
                  </a:cubicBezTo>
                  <a:cubicBezTo>
                    <a:pt x="75" y="0"/>
                    <a:pt x="75" y="0"/>
                    <a:pt x="75" y="0"/>
                  </a:cubicBezTo>
                  <a:cubicBezTo>
                    <a:pt x="77" y="0"/>
                    <a:pt x="78" y="0"/>
                    <a:pt x="80" y="0"/>
                  </a:cubicBezTo>
                  <a:cubicBezTo>
                    <a:pt x="80" y="0"/>
                    <a:pt x="80" y="0"/>
                    <a:pt x="80" y="0"/>
                  </a:cubicBezTo>
                  <a:cubicBezTo>
                    <a:pt x="80" y="5"/>
                    <a:pt x="80" y="5"/>
                    <a:pt x="80" y="5"/>
                  </a:cubicBezTo>
                  <a:close/>
                  <a:moveTo>
                    <a:pt x="75" y="77"/>
                  </a:moveTo>
                  <a:cubicBezTo>
                    <a:pt x="75" y="77"/>
                    <a:pt x="75" y="78"/>
                    <a:pt x="76" y="79"/>
                  </a:cubicBezTo>
                  <a:cubicBezTo>
                    <a:pt x="76" y="79"/>
                    <a:pt x="76" y="79"/>
                    <a:pt x="76" y="79"/>
                  </a:cubicBezTo>
                  <a:cubicBezTo>
                    <a:pt x="76" y="79"/>
                    <a:pt x="76" y="79"/>
                    <a:pt x="76" y="79"/>
                  </a:cubicBezTo>
                  <a:cubicBezTo>
                    <a:pt x="76" y="79"/>
                    <a:pt x="76" y="79"/>
                    <a:pt x="76" y="79"/>
                  </a:cubicBezTo>
                  <a:cubicBezTo>
                    <a:pt x="76" y="81"/>
                    <a:pt x="77" y="82"/>
                    <a:pt x="76" y="83"/>
                  </a:cubicBezTo>
                  <a:cubicBezTo>
                    <a:pt x="76" y="85"/>
                    <a:pt x="76" y="86"/>
                    <a:pt x="75" y="86"/>
                  </a:cubicBezTo>
                  <a:cubicBezTo>
                    <a:pt x="75" y="81"/>
                    <a:pt x="75" y="81"/>
                    <a:pt x="75" y="81"/>
                  </a:cubicBezTo>
                  <a:cubicBezTo>
                    <a:pt x="76" y="81"/>
                    <a:pt x="76" y="80"/>
                    <a:pt x="76" y="79"/>
                  </a:cubicBezTo>
                  <a:cubicBezTo>
                    <a:pt x="75" y="80"/>
                    <a:pt x="75" y="80"/>
                    <a:pt x="75" y="80"/>
                  </a:cubicBezTo>
                  <a:lnTo>
                    <a:pt x="75" y="77"/>
                  </a:lnTo>
                  <a:close/>
                  <a:moveTo>
                    <a:pt x="24" y="119"/>
                  </a:moveTo>
                  <a:cubicBezTo>
                    <a:pt x="34" y="120"/>
                    <a:pt x="44" y="113"/>
                    <a:pt x="53" y="106"/>
                  </a:cubicBezTo>
                  <a:cubicBezTo>
                    <a:pt x="57" y="103"/>
                    <a:pt x="61" y="99"/>
                    <a:pt x="66" y="97"/>
                  </a:cubicBezTo>
                  <a:cubicBezTo>
                    <a:pt x="66" y="97"/>
                    <a:pt x="66" y="97"/>
                    <a:pt x="66" y="97"/>
                  </a:cubicBezTo>
                  <a:cubicBezTo>
                    <a:pt x="66" y="97"/>
                    <a:pt x="66" y="97"/>
                    <a:pt x="66" y="97"/>
                  </a:cubicBezTo>
                  <a:cubicBezTo>
                    <a:pt x="66" y="97"/>
                    <a:pt x="66" y="97"/>
                    <a:pt x="66" y="97"/>
                  </a:cubicBezTo>
                  <a:cubicBezTo>
                    <a:pt x="68" y="96"/>
                    <a:pt x="72" y="94"/>
                    <a:pt x="75" y="95"/>
                  </a:cubicBezTo>
                  <a:cubicBezTo>
                    <a:pt x="75" y="152"/>
                    <a:pt x="75" y="152"/>
                    <a:pt x="75" y="152"/>
                  </a:cubicBezTo>
                  <a:cubicBezTo>
                    <a:pt x="73" y="152"/>
                    <a:pt x="73" y="152"/>
                    <a:pt x="73" y="152"/>
                  </a:cubicBezTo>
                  <a:cubicBezTo>
                    <a:pt x="73" y="152"/>
                    <a:pt x="73" y="152"/>
                    <a:pt x="73" y="152"/>
                  </a:cubicBezTo>
                  <a:cubicBezTo>
                    <a:pt x="73" y="152"/>
                    <a:pt x="73" y="152"/>
                    <a:pt x="73" y="152"/>
                  </a:cubicBezTo>
                  <a:cubicBezTo>
                    <a:pt x="72" y="152"/>
                    <a:pt x="71" y="151"/>
                    <a:pt x="71" y="150"/>
                  </a:cubicBezTo>
                  <a:cubicBezTo>
                    <a:pt x="71" y="145"/>
                    <a:pt x="71" y="139"/>
                    <a:pt x="72" y="133"/>
                  </a:cubicBezTo>
                  <a:cubicBezTo>
                    <a:pt x="72" y="129"/>
                    <a:pt x="72" y="126"/>
                    <a:pt x="72" y="124"/>
                  </a:cubicBezTo>
                  <a:cubicBezTo>
                    <a:pt x="72" y="121"/>
                    <a:pt x="72" y="118"/>
                    <a:pt x="72" y="115"/>
                  </a:cubicBezTo>
                  <a:cubicBezTo>
                    <a:pt x="73" y="112"/>
                    <a:pt x="73" y="109"/>
                    <a:pt x="73" y="106"/>
                  </a:cubicBezTo>
                  <a:cubicBezTo>
                    <a:pt x="73" y="105"/>
                    <a:pt x="73" y="105"/>
                    <a:pt x="73" y="104"/>
                  </a:cubicBezTo>
                  <a:cubicBezTo>
                    <a:pt x="73" y="102"/>
                    <a:pt x="73" y="100"/>
                    <a:pt x="73" y="99"/>
                  </a:cubicBezTo>
                  <a:cubicBezTo>
                    <a:pt x="73" y="99"/>
                    <a:pt x="73" y="99"/>
                    <a:pt x="73" y="99"/>
                  </a:cubicBezTo>
                  <a:cubicBezTo>
                    <a:pt x="72" y="99"/>
                    <a:pt x="69" y="100"/>
                    <a:pt x="68" y="101"/>
                  </a:cubicBezTo>
                  <a:cubicBezTo>
                    <a:pt x="68" y="101"/>
                    <a:pt x="68" y="101"/>
                    <a:pt x="68" y="101"/>
                  </a:cubicBezTo>
                  <a:cubicBezTo>
                    <a:pt x="68" y="101"/>
                    <a:pt x="68" y="101"/>
                    <a:pt x="68" y="101"/>
                  </a:cubicBezTo>
                  <a:cubicBezTo>
                    <a:pt x="68" y="101"/>
                    <a:pt x="68" y="101"/>
                    <a:pt x="68" y="101"/>
                  </a:cubicBezTo>
                  <a:cubicBezTo>
                    <a:pt x="68" y="101"/>
                    <a:pt x="68" y="101"/>
                    <a:pt x="68" y="101"/>
                  </a:cubicBezTo>
                  <a:cubicBezTo>
                    <a:pt x="64" y="103"/>
                    <a:pt x="60" y="106"/>
                    <a:pt x="56" y="110"/>
                  </a:cubicBezTo>
                  <a:cubicBezTo>
                    <a:pt x="46" y="117"/>
                    <a:pt x="36" y="125"/>
                    <a:pt x="23" y="124"/>
                  </a:cubicBezTo>
                  <a:cubicBezTo>
                    <a:pt x="19" y="123"/>
                    <a:pt x="15" y="121"/>
                    <a:pt x="12" y="118"/>
                  </a:cubicBezTo>
                  <a:cubicBezTo>
                    <a:pt x="8" y="114"/>
                    <a:pt x="6" y="110"/>
                    <a:pt x="4" y="105"/>
                  </a:cubicBezTo>
                  <a:cubicBezTo>
                    <a:pt x="1" y="96"/>
                    <a:pt x="0" y="83"/>
                    <a:pt x="2" y="71"/>
                  </a:cubicBezTo>
                  <a:cubicBezTo>
                    <a:pt x="4" y="61"/>
                    <a:pt x="8" y="53"/>
                    <a:pt x="16" y="48"/>
                  </a:cubicBezTo>
                  <a:cubicBezTo>
                    <a:pt x="32" y="39"/>
                    <a:pt x="41" y="51"/>
                    <a:pt x="51" y="64"/>
                  </a:cubicBezTo>
                  <a:cubicBezTo>
                    <a:pt x="57" y="73"/>
                    <a:pt x="63" y="81"/>
                    <a:pt x="71" y="82"/>
                  </a:cubicBezTo>
                  <a:cubicBezTo>
                    <a:pt x="71" y="82"/>
                    <a:pt x="71" y="82"/>
                    <a:pt x="71" y="82"/>
                  </a:cubicBezTo>
                  <a:cubicBezTo>
                    <a:pt x="72" y="82"/>
                    <a:pt x="72" y="83"/>
                    <a:pt x="72" y="83"/>
                  </a:cubicBezTo>
                  <a:cubicBezTo>
                    <a:pt x="72" y="82"/>
                    <a:pt x="71" y="82"/>
                    <a:pt x="71" y="80"/>
                  </a:cubicBezTo>
                  <a:cubicBezTo>
                    <a:pt x="71" y="80"/>
                    <a:pt x="71" y="80"/>
                    <a:pt x="71" y="80"/>
                  </a:cubicBezTo>
                  <a:cubicBezTo>
                    <a:pt x="71" y="80"/>
                    <a:pt x="71" y="80"/>
                    <a:pt x="71" y="80"/>
                  </a:cubicBezTo>
                  <a:cubicBezTo>
                    <a:pt x="71" y="80"/>
                    <a:pt x="71" y="80"/>
                    <a:pt x="71" y="80"/>
                  </a:cubicBezTo>
                  <a:cubicBezTo>
                    <a:pt x="71" y="80"/>
                    <a:pt x="71" y="80"/>
                    <a:pt x="71" y="80"/>
                  </a:cubicBezTo>
                  <a:cubicBezTo>
                    <a:pt x="70" y="77"/>
                    <a:pt x="69" y="74"/>
                    <a:pt x="67" y="72"/>
                  </a:cubicBezTo>
                  <a:cubicBezTo>
                    <a:pt x="66" y="69"/>
                    <a:pt x="64" y="66"/>
                    <a:pt x="62" y="63"/>
                  </a:cubicBezTo>
                  <a:cubicBezTo>
                    <a:pt x="61" y="62"/>
                    <a:pt x="61" y="62"/>
                    <a:pt x="61" y="62"/>
                  </a:cubicBezTo>
                  <a:cubicBezTo>
                    <a:pt x="52" y="51"/>
                    <a:pt x="41" y="36"/>
                    <a:pt x="44" y="20"/>
                  </a:cubicBezTo>
                  <a:cubicBezTo>
                    <a:pt x="45" y="13"/>
                    <a:pt x="49" y="8"/>
                    <a:pt x="55" y="5"/>
                  </a:cubicBezTo>
                  <a:cubicBezTo>
                    <a:pt x="61" y="2"/>
                    <a:pt x="68" y="0"/>
                    <a:pt x="75" y="0"/>
                  </a:cubicBezTo>
                  <a:cubicBezTo>
                    <a:pt x="75" y="5"/>
                    <a:pt x="75" y="5"/>
                    <a:pt x="75" y="5"/>
                  </a:cubicBezTo>
                  <a:cubicBezTo>
                    <a:pt x="69" y="5"/>
                    <a:pt x="62" y="6"/>
                    <a:pt x="57" y="9"/>
                  </a:cubicBezTo>
                  <a:cubicBezTo>
                    <a:pt x="53" y="11"/>
                    <a:pt x="49" y="15"/>
                    <a:pt x="48" y="20"/>
                  </a:cubicBezTo>
                  <a:cubicBezTo>
                    <a:pt x="46" y="34"/>
                    <a:pt x="57" y="48"/>
                    <a:pt x="65" y="59"/>
                  </a:cubicBezTo>
                  <a:cubicBezTo>
                    <a:pt x="66" y="60"/>
                    <a:pt x="66" y="60"/>
                    <a:pt x="66" y="60"/>
                  </a:cubicBezTo>
                  <a:cubicBezTo>
                    <a:pt x="68" y="63"/>
                    <a:pt x="70" y="66"/>
                    <a:pt x="72" y="69"/>
                  </a:cubicBezTo>
                  <a:cubicBezTo>
                    <a:pt x="73" y="72"/>
                    <a:pt x="74" y="74"/>
                    <a:pt x="75" y="77"/>
                  </a:cubicBezTo>
                  <a:cubicBezTo>
                    <a:pt x="75" y="80"/>
                    <a:pt x="75" y="80"/>
                    <a:pt x="75" y="80"/>
                  </a:cubicBezTo>
                  <a:cubicBezTo>
                    <a:pt x="74" y="82"/>
                    <a:pt x="74" y="82"/>
                    <a:pt x="74" y="82"/>
                  </a:cubicBezTo>
                  <a:cubicBezTo>
                    <a:pt x="74" y="82"/>
                    <a:pt x="75" y="82"/>
                    <a:pt x="75" y="81"/>
                  </a:cubicBezTo>
                  <a:cubicBezTo>
                    <a:pt x="75" y="86"/>
                    <a:pt x="75" y="86"/>
                    <a:pt x="75" y="86"/>
                  </a:cubicBezTo>
                  <a:cubicBezTo>
                    <a:pt x="74" y="87"/>
                    <a:pt x="73" y="87"/>
                    <a:pt x="71" y="87"/>
                  </a:cubicBezTo>
                  <a:cubicBezTo>
                    <a:pt x="71" y="87"/>
                    <a:pt x="71" y="87"/>
                    <a:pt x="71" y="87"/>
                  </a:cubicBezTo>
                  <a:cubicBezTo>
                    <a:pt x="71" y="87"/>
                    <a:pt x="71" y="87"/>
                    <a:pt x="71" y="87"/>
                  </a:cubicBezTo>
                  <a:cubicBezTo>
                    <a:pt x="61" y="86"/>
                    <a:pt x="54" y="76"/>
                    <a:pt x="47" y="67"/>
                  </a:cubicBezTo>
                  <a:cubicBezTo>
                    <a:pt x="39" y="56"/>
                    <a:pt x="31" y="45"/>
                    <a:pt x="19" y="52"/>
                  </a:cubicBezTo>
                  <a:cubicBezTo>
                    <a:pt x="12" y="56"/>
                    <a:pt x="8" y="64"/>
                    <a:pt x="7" y="72"/>
                  </a:cubicBezTo>
                  <a:cubicBezTo>
                    <a:pt x="5" y="83"/>
                    <a:pt x="6" y="95"/>
                    <a:pt x="9" y="103"/>
                  </a:cubicBezTo>
                  <a:cubicBezTo>
                    <a:pt x="10" y="107"/>
                    <a:pt x="12" y="111"/>
                    <a:pt x="15" y="114"/>
                  </a:cubicBezTo>
                  <a:cubicBezTo>
                    <a:pt x="18" y="117"/>
                    <a:pt x="21" y="118"/>
                    <a:pt x="24" y="1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1" name="Freeform 221"/>
            <p:cNvSpPr>
              <a:spLocks noEditPoints="1"/>
            </p:cNvSpPr>
            <p:nvPr/>
          </p:nvSpPr>
          <p:spPr bwMode="auto">
            <a:xfrm>
              <a:off x="997008" y="501968"/>
              <a:ext cx="301569" cy="223848"/>
            </a:xfrm>
            <a:custGeom>
              <a:avLst/>
              <a:gdLst>
                <a:gd name="T0" fmla="*/ 103 w 164"/>
                <a:gd name="T1" fmla="*/ 5 h 121"/>
                <a:gd name="T2" fmla="*/ 164 w 164"/>
                <a:gd name="T3" fmla="*/ 118 h 121"/>
                <a:gd name="T4" fmla="*/ 103 w 164"/>
                <a:gd name="T5" fmla="*/ 107 h 121"/>
                <a:gd name="T6" fmla="*/ 149 w 164"/>
                <a:gd name="T7" fmla="*/ 103 h 121"/>
                <a:gd name="T8" fmla="*/ 103 w 164"/>
                <a:gd name="T9" fmla="*/ 48 h 121"/>
                <a:gd name="T10" fmla="*/ 82 w 164"/>
                <a:gd name="T11" fmla="*/ 116 h 121"/>
                <a:gd name="T12" fmla="*/ 82 w 164"/>
                <a:gd name="T13" fmla="*/ 116 h 121"/>
                <a:gd name="T14" fmla="*/ 103 w 164"/>
                <a:gd name="T15" fmla="*/ 0 h 121"/>
                <a:gd name="T16" fmla="*/ 103 w 164"/>
                <a:gd name="T17" fmla="*/ 39 h 121"/>
                <a:gd name="T18" fmla="*/ 101 w 164"/>
                <a:gd name="T19" fmla="*/ 45 h 121"/>
                <a:gd name="T20" fmla="*/ 103 w 164"/>
                <a:gd name="T21" fmla="*/ 39 h 121"/>
                <a:gd name="T22" fmla="*/ 103 w 164"/>
                <a:gd name="T23" fmla="*/ 107 h 121"/>
                <a:gd name="T24" fmla="*/ 82 w 164"/>
                <a:gd name="T25" fmla="*/ 96 h 121"/>
                <a:gd name="T26" fmla="*/ 103 w 164"/>
                <a:gd name="T27" fmla="*/ 102 h 121"/>
                <a:gd name="T28" fmla="*/ 74 w 164"/>
                <a:gd name="T29" fmla="*/ 121 h 121"/>
                <a:gd name="T30" fmla="*/ 74 w 164"/>
                <a:gd name="T31" fmla="*/ 0 h 121"/>
                <a:gd name="T32" fmla="*/ 82 w 164"/>
                <a:gd name="T33" fmla="*/ 71 h 121"/>
                <a:gd name="T34" fmla="*/ 82 w 164"/>
                <a:gd name="T35" fmla="*/ 96 h 121"/>
                <a:gd name="T36" fmla="*/ 79 w 164"/>
                <a:gd name="T37" fmla="*/ 107 h 121"/>
                <a:gd name="T38" fmla="*/ 75 w 164"/>
                <a:gd name="T39" fmla="*/ 102 h 121"/>
                <a:gd name="T40" fmla="*/ 68 w 164"/>
                <a:gd name="T41" fmla="*/ 116 h 121"/>
                <a:gd name="T42" fmla="*/ 68 w 164"/>
                <a:gd name="T43" fmla="*/ 116 h 121"/>
                <a:gd name="T44" fmla="*/ 74 w 164"/>
                <a:gd name="T45" fmla="*/ 0 h 121"/>
                <a:gd name="T46" fmla="*/ 73 w 164"/>
                <a:gd name="T47" fmla="*/ 84 h 121"/>
                <a:gd name="T48" fmla="*/ 68 w 164"/>
                <a:gd name="T49" fmla="*/ 82 h 121"/>
                <a:gd name="T50" fmla="*/ 74 w 164"/>
                <a:gd name="T51" fmla="*/ 74 h 121"/>
                <a:gd name="T52" fmla="*/ 68 w 164"/>
                <a:gd name="T53" fmla="*/ 102 h 121"/>
                <a:gd name="T54" fmla="*/ 68 w 164"/>
                <a:gd name="T55" fmla="*/ 121 h 121"/>
                <a:gd name="T56" fmla="*/ 50 w 164"/>
                <a:gd name="T57" fmla="*/ 5 h 121"/>
                <a:gd name="T58" fmla="*/ 68 w 164"/>
                <a:gd name="T59" fmla="*/ 82 h 121"/>
                <a:gd name="T60" fmla="*/ 68 w 164"/>
                <a:gd name="T61" fmla="*/ 93 h 121"/>
                <a:gd name="T62" fmla="*/ 50 w 164"/>
                <a:gd name="T63" fmla="*/ 59 h 121"/>
                <a:gd name="T64" fmla="*/ 68 w 164"/>
                <a:gd name="T65" fmla="*/ 82 h 121"/>
                <a:gd name="T66" fmla="*/ 50 w 164"/>
                <a:gd name="T67" fmla="*/ 107 h 121"/>
                <a:gd name="T68" fmla="*/ 50 w 164"/>
                <a:gd name="T69" fmla="*/ 39 h 121"/>
                <a:gd name="T70" fmla="*/ 48 w 164"/>
                <a:gd name="T71" fmla="*/ 116 h 121"/>
                <a:gd name="T72" fmla="*/ 48 w 164"/>
                <a:gd name="T73" fmla="*/ 116 h 121"/>
                <a:gd name="T74" fmla="*/ 50 w 164"/>
                <a:gd name="T75" fmla="*/ 0 h 121"/>
                <a:gd name="T76" fmla="*/ 48 w 164"/>
                <a:gd name="T77" fmla="*/ 41 h 121"/>
                <a:gd name="T78" fmla="*/ 48 w 164"/>
                <a:gd name="T79" fmla="*/ 27 h 121"/>
                <a:gd name="T80" fmla="*/ 50 w 164"/>
                <a:gd name="T81" fmla="*/ 59 h 121"/>
                <a:gd name="T82" fmla="*/ 50 w 164"/>
                <a:gd name="T83" fmla="*/ 61 h 121"/>
                <a:gd name="T84" fmla="*/ 49 w 164"/>
                <a:gd name="T85" fmla="*/ 58 h 121"/>
                <a:gd name="T86" fmla="*/ 50 w 164"/>
                <a:gd name="T87" fmla="*/ 107 h 121"/>
                <a:gd name="T88" fmla="*/ 5 w 164"/>
                <a:gd name="T89" fmla="*/ 116 h 121"/>
                <a:gd name="T90" fmla="*/ 0 w 164"/>
                <a:gd name="T91" fmla="*/ 118 h 121"/>
                <a:gd name="T92" fmla="*/ 48 w 164"/>
                <a:gd name="T93" fmla="*/ 5 h 121"/>
                <a:gd name="T94" fmla="*/ 38 w 164"/>
                <a:gd name="T95" fmla="*/ 15 h 121"/>
                <a:gd name="T96" fmla="*/ 23 w 164"/>
                <a:gd name="T97" fmla="*/ 30 h 121"/>
                <a:gd name="T98" fmla="*/ 38 w 164"/>
                <a:gd name="T99" fmla="*/ 45 h 121"/>
                <a:gd name="T100" fmla="*/ 38 w 164"/>
                <a:gd name="T101" fmla="*/ 40 h 121"/>
                <a:gd name="T102" fmla="*/ 27 w 164"/>
                <a:gd name="T103" fmla="*/ 30 h 121"/>
                <a:gd name="T104" fmla="*/ 38 w 164"/>
                <a:gd name="T105" fmla="*/ 20 h 121"/>
                <a:gd name="T106" fmla="*/ 48 w 164"/>
                <a:gd name="T107" fmla="*/ 58 h 121"/>
                <a:gd name="T108" fmla="*/ 16 w 164"/>
                <a:gd name="T109" fmla="*/ 107 h 121"/>
                <a:gd name="T110" fmla="*/ 48 w 164"/>
                <a:gd name="T111" fmla="*/ 6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4" h="121">
                  <a:moveTo>
                    <a:pt x="103" y="116"/>
                  </a:moveTo>
                  <a:cubicBezTo>
                    <a:pt x="160" y="116"/>
                    <a:pt x="160" y="116"/>
                    <a:pt x="160" y="116"/>
                  </a:cubicBezTo>
                  <a:cubicBezTo>
                    <a:pt x="160" y="5"/>
                    <a:pt x="160" y="5"/>
                    <a:pt x="160" y="5"/>
                  </a:cubicBezTo>
                  <a:cubicBezTo>
                    <a:pt x="103" y="5"/>
                    <a:pt x="103" y="5"/>
                    <a:pt x="103" y="5"/>
                  </a:cubicBezTo>
                  <a:cubicBezTo>
                    <a:pt x="103" y="0"/>
                    <a:pt x="103" y="0"/>
                    <a:pt x="103" y="0"/>
                  </a:cubicBezTo>
                  <a:cubicBezTo>
                    <a:pt x="162" y="0"/>
                    <a:pt x="162" y="0"/>
                    <a:pt x="162" y="0"/>
                  </a:cubicBezTo>
                  <a:cubicBezTo>
                    <a:pt x="163" y="0"/>
                    <a:pt x="164" y="1"/>
                    <a:pt x="164" y="2"/>
                  </a:cubicBezTo>
                  <a:cubicBezTo>
                    <a:pt x="164" y="118"/>
                    <a:pt x="164" y="118"/>
                    <a:pt x="164" y="118"/>
                  </a:cubicBezTo>
                  <a:cubicBezTo>
                    <a:pt x="164" y="120"/>
                    <a:pt x="163" y="121"/>
                    <a:pt x="162" y="121"/>
                  </a:cubicBezTo>
                  <a:cubicBezTo>
                    <a:pt x="103" y="121"/>
                    <a:pt x="103" y="121"/>
                    <a:pt x="103" y="121"/>
                  </a:cubicBezTo>
                  <a:cubicBezTo>
                    <a:pt x="103" y="116"/>
                    <a:pt x="103" y="116"/>
                    <a:pt x="103" y="116"/>
                  </a:cubicBezTo>
                  <a:close/>
                  <a:moveTo>
                    <a:pt x="103" y="107"/>
                  </a:moveTo>
                  <a:cubicBezTo>
                    <a:pt x="147" y="107"/>
                    <a:pt x="147" y="107"/>
                    <a:pt x="147" y="107"/>
                  </a:cubicBezTo>
                  <a:cubicBezTo>
                    <a:pt x="147" y="107"/>
                    <a:pt x="147" y="107"/>
                    <a:pt x="147" y="107"/>
                  </a:cubicBezTo>
                  <a:cubicBezTo>
                    <a:pt x="148" y="107"/>
                    <a:pt x="148" y="107"/>
                    <a:pt x="149" y="107"/>
                  </a:cubicBezTo>
                  <a:cubicBezTo>
                    <a:pt x="150" y="106"/>
                    <a:pt x="150" y="104"/>
                    <a:pt x="149" y="103"/>
                  </a:cubicBezTo>
                  <a:cubicBezTo>
                    <a:pt x="103" y="39"/>
                    <a:pt x="103" y="39"/>
                    <a:pt x="103" y="39"/>
                  </a:cubicBezTo>
                  <a:cubicBezTo>
                    <a:pt x="103" y="39"/>
                    <a:pt x="103" y="39"/>
                    <a:pt x="103" y="39"/>
                  </a:cubicBezTo>
                  <a:cubicBezTo>
                    <a:pt x="104" y="40"/>
                    <a:pt x="104" y="41"/>
                    <a:pt x="103" y="41"/>
                  </a:cubicBezTo>
                  <a:cubicBezTo>
                    <a:pt x="103" y="48"/>
                    <a:pt x="103" y="48"/>
                    <a:pt x="103" y="48"/>
                  </a:cubicBezTo>
                  <a:cubicBezTo>
                    <a:pt x="143" y="102"/>
                    <a:pt x="143" y="102"/>
                    <a:pt x="143" y="102"/>
                  </a:cubicBezTo>
                  <a:cubicBezTo>
                    <a:pt x="103" y="102"/>
                    <a:pt x="103" y="102"/>
                    <a:pt x="103" y="102"/>
                  </a:cubicBezTo>
                  <a:lnTo>
                    <a:pt x="103" y="107"/>
                  </a:lnTo>
                  <a:close/>
                  <a:moveTo>
                    <a:pt x="82" y="116"/>
                  </a:moveTo>
                  <a:cubicBezTo>
                    <a:pt x="103" y="116"/>
                    <a:pt x="103" y="116"/>
                    <a:pt x="103" y="116"/>
                  </a:cubicBezTo>
                  <a:cubicBezTo>
                    <a:pt x="103" y="121"/>
                    <a:pt x="103" y="121"/>
                    <a:pt x="103" y="121"/>
                  </a:cubicBezTo>
                  <a:cubicBezTo>
                    <a:pt x="82" y="121"/>
                    <a:pt x="82" y="121"/>
                    <a:pt x="82" y="121"/>
                  </a:cubicBezTo>
                  <a:cubicBezTo>
                    <a:pt x="82" y="116"/>
                    <a:pt x="82" y="116"/>
                    <a:pt x="82" y="116"/>
                  </a:cubicBezTo>
                  <a:close/>
                  <a:moveTo>
                    <a:pt x="103" y="5"/>
                  </a:moveTo>
                  <a:cubicBezTo>
                    <a:pt x="82" y="5"/>
                    <a:pt x="82" y="5"/>
                    <a:pt x="82" y="5"/>
                  </a:cubicBezTo>
                  <a:cubicBezTo>
                    <a:pt x="82" y="0"/>
                    <a:pt x="82" y="0"/>
                    <a:pt x="82" y="0"/>
                  </a:cubicBezTo>
                  <a:cubicBezTo>
                    <a:pt x="103" y="0"/>
                    <a:pt x="103" y="0"/>
                    <a:pt x="103" y="0"/>
                  </a:cubicBezTo>
                  <a:cubicBezTo>
                    <a:pt x="103" y="5"/>
                    <a:pt x="103" y="5"/>
                    <a:pt x="103" y="5"/>
                  </a:cubicBezTo>
                  <a:close/>
                  <a:moveTo>
                    <a:pt x="103" y="39"/>
                  </a:moveTo>
                  <a:cubicBezTo>
                    <a:pt x="103" y="39"/>
                    <a:pt x="103" y="39"/>
                    <a:pt x="103" y="39"/>
                  </a:cubicBezTo>
                  <a:cubicBezTo>
                    <a:pt x="103" y="39"/>
                    <a:pt x="103" y="39"/>
                    <a:pt x="103" y="39"/>
                  </a:cubicBezTo>
                  <a:cubicBezTo>
                    <a:pt x="103" y="42"/>
                    <a:pt x="103" y="42"/>
                    <a:pt x="103" y="42"/>
                  </a:cubicBezTo>
                  <a:cubicBezTo>
                    <a:pt x="103" y="42"/>
                    <a:pt x="103" y="42"/>
                    <a:pt x="103" y="41"/>
                  </a:cubicBezTo>
                  <a:cubicBezTo>
                    <a:pt x="103" y="48"/>
                    <a:pt x="103" y="48"/>
                    <a:pt x="103" y="48"/>
                  </a:cubicBezTo>
                  <a:cubicBezTo>
                    <a:pt x="101" y="45"/>
                    <a:pt x="101" y="45"/>
                    <a:pt x="101" y="45"/>
                  </a:cubicBezTo>
                  <a:cubicBezTo>
                    <a:pt x="82" y="71"/>
                    <a:pt x="82" y="71"/>
                    <a:pt x="82" y="71"/>
                  </a:cubicBezTo>
                  <a:cubicBezTo>
                    <a:pt x="82" y="63"/>
                    <a:pt x="82" y="63"/>
                    <a:pt x="82" y="63"/>
                  </a:cubicBezTo>
                  <a:cubicBezTo>
                    <a:pt x="99" y="39"/>
                    <a:pt x="99" y="39"/>
                    <a:pt x="99" y="39"/>
                  </a:cubicBezTo>
                  <a:cubicBezTo>
                    <a:pt x="100" y="38"/>
                    <a:pt x="101" y="38"/>
                    <a:pt x="103" y="39"/>
                  </a:cubicBezTo>
                  <a:cubicBezTo>
                    <a:pt x="103" y="39"/>
                    <a:pt x="103" y="39"/>
                    <a:pt x="103" y="39"/>
                  </a:cubicBezTo>
                  <a:cubicBezTo>
                    <a:pt x="103" y="39"/>
                    <a:pt x="103" y="39"/>
                    <a:pt x="103" y="39"/>
                  </a:cubicBezTo>
                  <a:close/>
                  <a:moveTo>
                    <a:pt x="103" y="102"/>
                  </a:moveTo>
                  <a:cubicBezTo>
                    <a:pt x="103" y="107"/>
                    <a:pt x="103" y="107"/>
                    <a:pt x="103" y="107"/>
                  </a:cubicBezTo>
                  <a:cubicBezTo>
                    <a:pt x="85" y="107"/>
                    <a:pt x="85" y="107"/>
                    <a:pt x="85" y="107"/>
                  </a:cubicBezTo>
                  <a:cubicBezTo>
                    <a:pt x="84" y="107"/>
                    <a:pt x="84" y="107"/>
                    <a:pt x="83" y="106"/>
                  </a:cubicBezTo>
                  <a:cubicBezTo>
                    <a:pt x="82" y="105"/>
                    <a:pt x="82" y="105"/>
                    <a:pt x="82" y="105"/>
                  </a:cubicBezTo>
                  <a:cubicBezTo>
                    <a:pt x="82" y="96"/>
                    <a:pt x="82" y="96"/>
                    <a:pt x="82" y="96"/>
                  </a:cubicBezTo>
                  <a:cubicBezTo>
                    <a:pt x="85" y="100"/>
                    <a:pt x="85" y="100"/>
                    <a:pt x="85" y="100"/>
                  </a:cubicBezTo>
                  <a:cubicBezTo>
                    <a:pt x="85" y="101"/>
                    <a:pt x="85" y="101"/>
                    <a:pt x="85" y="101"/>
                  </a:cubicBezTo>
                  <a:cubicBezTo>
                    <a:pt x="86" y="102"/>
                    <a:pt x="86" y="102"/>
                    <a:pt x="86" y="102"/>
                  </a:cubicBezTo>
                  <a:lnTo>
                    <a:pt x="103" y="102"/>
                  </a:lnTo>
                  <a:close/>
                  <a:moveTo>
                    <a:pt x="74" y="116"/>
                  </a:moveTo>
                  <a:cubicBezTo>
                    <a:pt x="82" y="116"/>
                    <a:pt x="82" y="116"/>
                    <a:pt x="82" y="116"/>
                  </a:cubicBezTo>
                  <a:cubicBezTo>
                    <a:pt x="82" y="121"/>
                    <a:pt x="82" y="121"/>
                    <a:pt x="82" y="121"/>
                  </a:cubicBezTo>
                  <a:cubicBezTo>
                    <a:pt x="74" y="121"/>
                    <a:pt x="74" y="121"/>
                    <a:pt x="74" y="121"/>
                  </a:cubicBezTo>
                  <a:cubicBezTo>
                    <a:pt x="74" y="116"/>
                    <a:pt x="74" y="116"/>
                    <a:pt x="74" y="116"/>
                  </a:cubicBezTo>
                  <a:close/>
                  <a:moveTo>
                    <a:pt x="82" y="5"/>
                  </a:moveTo>
                  <a:cubicBezTo>
                    <a:pt x="74" y="5"/>
                    <a:pt x="74" y="5"/>
                    <a:pt x="74" y="5"/>
                  </a:cubicBezTo>
                  <a:cubicBezTo>
                    <a:pt x="74" y="0"/>
                    <a:pt x="74" y="0"/>
                    <a:pt x="74" y="0"/>
                  </a:cubicBezTo>
                  <a:cubicBezTo>
                    <a:pt x="82" y="0"/>
                    <a:pt x="82" y="0"/>
                    <a:pt x="82" y="0"/>
                  </a:cubicBezTo>
                  <a:cubicBezTo>
                    <a:pt x="82" y="5"/>
                    <a:pt x="82" y="5"/>
                    <a:pt x="82" y="5"/>
                  </a:cubicBezTo>
                  <a:close/>
                  <a:moveTo>
                    <a:pt x="82" y="63"/>
                  </a:moveTo>
                  <a:cubicBezTo>
                    <a:pt x="82" y="71"/>
                    <a:pt x="82" y="71"/>
                    <a:pt x="82" y="71"/>
                  </a:cubicBezTo>
                  <a:cubicBezTo>
                    <a:pt x="74" y="83"/>
                    <a:pt x="74" y="83"/>
                    <a:pt x="74" y="83"/>
                  </a:cubicBezTo>
                  <a:cubicBezTo>
                    <a:pt x="74" y="74"/>
                    <a:pt x="74" y="74"/>
                    <a:pt x="74" y="74"/>
                  </a:cubicBezTo>
                  <a:cubicBezTo>
                    <a:pt x="82" y="63"/>
                    <a:pt x="82" y="63"/>
                    <a:pt x="82" y="63"/>
                  </a:cubicBezTo>
                  <a:close/>
                  <a:moveTo>
                    <a:pt x="82" y="96"/>
                  </a:moveTo>
                  <a:cubicBezTo>
                    <a:pt x="82" y="105"/>
                    <a:pt x="82" y="105"/>
                    <a:pt x="82" y="105"/>
                  </a:cubicBezTo>
                  <a:cubicBezTo>
                    <a:pt x="82" y="104"/>
                    <a:pt x="82" y="104"/>
                    <a:pt x="82" y="104"/>
                  </a:cubicBezTo>
                  <a:cubicBezTo>
                    <a:pt x="82" y="105"/>
                    <a:pt x="82" y="106"/>
                    <a:pt x="81" y="107"/>
                  </a:cubicBezTo>
                  <a:cubicBezTo>
                    <a:pt x="80" y="107"/>
                    <a:pt x="80" y="107"/>
                    <a:pt x="79" y="107"/>
                  </a:cubicBezTo>
                  <a:cubicBezTo>
                    <a:pt x="79" y="107"/>
                    <a:pt x="79" y="107"/>
                    <a:pt x="79" y="107"/>
                  </a:cubicBezTo>
                  <a:cubicBezTo>
                    <a:pt x="74" y="107"/>
                    <a:pt x="74" y="107"/>
                    <a:pt x="74" y="107"/>
                  </a:cubicBezTo>
                  <a:cubicBezTo>
                    <a:pt x="74" y="102"/>
                    <a:pt x="74" y="102"/>
                    <a:pt x="74" y="102"/>
                  </a:cubicBezTo>
                  <a:cubicBezTo>
                    <a:pt x="75" y="102"/>
                    <a:pt x="75" y="102"/>
                    <a:pt x="75" y="102"/>
                  </a:cubicBezTo>
                  <a:cubicBezTo>
                    <a:pt x="74" y="101"/>
                    <a:pt x="74" y="101"/>
                    <a:pt x="74" y="101"/>
                  </a:cubicBezTo>
                  <a:cubicBezTo>
                    <a:pt x="74" y="85"/>
                    <a:pt x="74" y="85"/>
                    <a:pt x="74" y="85"/>
                  </a:cubicBezTo>
                  <a:lnTo>
                    <a:pt x="82" y="96"/>
                  </a:lnTo>
                  <a:close/>
                  <a:moveTo>
                    <a:pt x="68" y="116"/>
                  </a:moveTo>
                  <a:cubicBezTo>
                    <a:pt x="74" y="116"/>
                    <a:pt x="74" y="116"/>
                    <a:pt x="74" y="116"/>
                  </a:cubicBezTo>
                  <a:cubicBezTo>
                    <a:pt x="74" y="121"/>
                    <a:pt x="74" y="121"/>
                    <a:pt x="74" y="121"/>
                  </a:cubicBezTo>
                  <a:cubicBezTo>
                    <a:pt x="68" y="121"/>
                    <a:pt x="68" y="121"/>
                    <a:pt x="68" y="121"/>
                  </a:cubicBezTo>
                  <a:cubicBezTo>
                    <a:pt x="68" y="116"/>
                    <a:pt x="68" y="116"/>
                    <a:pt x="68" y="116"/>
                  </a:cubicBezTo>
                  <a:close/>
                  <a:moveTo>
                    <a:pt x="74" y="5"/>
                  </a:moveTo>
                  <a:cubicBezTo>
                    <a:pt x="68" y="5"/>
                    <a:pt x="68" y="5"/>
                    <a:pt x="68" y="5"/>
                  </a:cubicBezTo>
                  <a:cubicBezTo>
                    <a:pt x="68" y="0"/>
                    <a:pt x="68" y="0"/>
                    <a:pt x="68" y="0"/>
                  </a:cubicBezTo>
                  <a:cubicBezTo>
                    <a:pt x="74" y="0"/>
                    <a:pt x="74" y="0"/>
                    <a:pt x="74" y="0"/>
                  </a:cubicBezTo>
                  <a:cubicBezTo>
                    <a:pt x="74" y="5"/>
                    <a:pt x="74" y="5"/>
                    <a:pt x="74" y="5"/>
                  </a:cubicBezTo>
                  <a:close/>
                  <a:moveTo>
                    <a:pt x="74" y="74"/>
                  </a:moveTo>
                  <a:cubicBezTo>
                    <a:pt x="74" y="83"/>
                    <a:pt x="74" y="83"/>
                    <a:pt x="74" y="83"/>
                  </a:cubicBezTo>
                  <a:cubicBezTo>
                    <a:pt x="73" y="84"/>
                    <a:pt x="73" y="84"/>
                    <a:pt x="73" y="84"/>
                  </a:cubicBezTo>
                  <a:cubicBezTo>
                    <a:pt x="74" y="85"/>
                    <a:pt x="74" y="85"/>
                    <a:pt x="74" y="85"/>
                  </a:cubicBezTo>
                  <a:cubicBezTo>
                    <a:pt x="74" y="101"/>
                    <a:pt x="74" y="101"/>
                    <a:pt x="74" y="101"/>
                  </a:cubicBezTo>
                  <a:cubicBezTo>
                    <a:pt x="68" y="93"/>
                    <a:pt x="68" y="93"/>
                    <a:pt x="68" y="93"/>
                  </a:cubicBezTo>
                  <a:cubicBezTo>
                    <a:pt x="68" y="82"/>
                    <a:pt x="68" y="82"/>
                    <a:pt x="68" y="82"/>
                  </a:cubicBezTo>
                  <a:cubicBezTo>
                    <a:pt x="69" y="82"/>
                    <a:pt x="69" y="82"/>
                    <a:pt x="69" y="82"/>
                  </a:cubicBezTo>
                  <a:cubicBezTo>
                    <a:pt x="69" y="82"/>
                    <a:pt x="68" y="82"/>
                    <a:pt x="68" y="82"/>
                  </a:cubicBezTo>
                  <a:cubicBezTo>
                    <a:pt x="68" y="82"/>
                    <a:pt x="68" y="82"/>
                    <a:pt x="68" y="82"/>
                  </a:cubicBezTo>
                  <a:cubicBezTo>
                    <a:pt x="74" y="74"/>
                    <a:pt x="74" y="74"/>
                    <a:pt x="74" y="74"/>
                  </a:cubicBezTo>
                  <a:close/>
                  <a:moveTo>
                    <a:pt x="74" y="102"/>
                  </a:moveTo>
                  <a:cubicBezTo>
                    <a:pt x="74" y="107"/>
                    <a:pt x="74" y="107"/>
                    <a:pt x="74" y="107"/>
                  </a:cubicBezTo>
                  <a:cubicBezTo>
                    <a:pt x="68" y="107"/>
                    <a:pt x="68" y="107"/>
                    <a:pt x="68" y="107"/>
                  </a:cubicBezTo>
                  <a:cubicBezTo>
                    <a:pt x="68" y="102"/>
                    <a:pt x="68" y="102"/>
                    <a:pt x="68" y="102"/>
                  </a:cubicBezTo>
                  <a:lnTo>
                    <a:pt x="74" y="102"/>
                  </a:lnTo>
                  <a:close/>
                  <a:moveTo>
                    <a:pt x="50" y="116"/>
                  </a:moveTo>
                  <a:cubicBezTo>
                    <a:pt x="68" y="116"/>
                    <a:pt x="68" y="116"/>
                    <a:pt x="68" y="116"/>
                  </a:cubicBezTo>
                  <a:cubicBezTo>
                    <a:pt x="68" y="121"/>
                    <a:pt x="68" y="121"/>
                    <a:pt x="68" y="121"/>
                  </a:cubicBezTo>
                  <a:cubicBezTo>
                    <a:pt x="50" y="121"/>
                    <a:pt x="50" y="121"/>
                    <a:pt x="50" y="121"/>
                  </a:cubicBezTo>
                  <a:cubicBezTo>
                    <a:pt x="50" y="116"/>
                    <a:pt x="50" y="116"/>
                    <a:pt x="50" y="116"/>
                  </a:cubicBezTo>
                  <a:close/>
                  <a:moveTo>
                    <a:pt x="68" y="5"/>
                  </a:moveTo>
                  <a:cubicBezTo>
                    <a:pt x="50" y="5"/>
                    <a:pt x="50" y="5"/>
                    <a:pt x="50" y="5"/>
                  </a:cubicBezTo>
                  <a:cubicBezTo>
                    <a:pt x="50" y="0"/>
                    <a:pt x="50" y="0"/>
                    <a:pt x="50" y="0"/>
                  </a:cubicBezTo>
                  <a:cubicBezTo>
                    <a:pt x="68" y="0"/>
                    <a:pt x="68" y="0"/>
                    <a:pt x="68" y="0"/>
                  </a:cubicBezTo>
                  <a:cubicBezTo>
                    <a:pt x="68" y="5"/>
                    <a:pt x="68" y="5"/>
                    <a:pt x="68" y="5"/>
                  </a:cubicBezTo>
                  <a:close/>
                  <a:moveTo>
                    <a:pt x="68" y="82"/>
                  </a:moveTo>
                  <a:cubicBezTo>
                    <a:pt x="68" y="82"/>
                    <a:pt x="68" y="82"/>
                    <a:pt x="68" y="82"/>
                  </a:cubicBezTo>
                  <a:cubicBezTo>
                    <a:pt x="68" y="82"/>
                    <a:pt x="68" y="82"/>
                    <a:pt x="68" y="82"/>
                  </a:cubicBezTo>
                  <a:cubicBezTo>
                    <a:pt x="68" y="82"/>
                    <a:pt x="68" y="82"/>
                    <a:pt x="68" y="82"/>
                  </a:cubicBezTo>
                  <a:cubicBezTo>
                    <a:pt x="68" y="93"/>
                    <a:pt x="68" y="93"/>
                    <a:pt x="68" y="93"/>
                  </a:cubicBezTo>
                  <a:cubicBezTo>
                    <a:pt x="65" y="89"/>
                    <a:pt x="65" y="89"/>
                    <a:pt x="65" y="89"/>
                  </a:cubicBezTo>
                  <a:cubicBezTo>
                    <a:pt x="50" y="67"/>
                    <a:pt x="50" y="67"/>
                    <a:pt x="50" y="67"/>
                  </a:cubicBezTo>
                  <a:cubicBezTo>
                    <a:pt x="50" y="61"/>
                    <a:pt x="50" y="61"/>
                    <a:pt x="50" y="61"/>
                  </a:cubicBezTo>
                  <a:cubicBezTo>
                    <a:pt x="50" y="61"/>
                    <a:pt x="50" y="60"/>
                    <a:pt x="50" y="59"/>
                  </a:cubicBezTo>
                  <a:cubicBezTo>
                    <a:pt x="50" y="59"/>
                    <a:pt x="50" y="59"/>
                    <a:pt x="50" y="59"/>
                  </a:cubicBezTo>
                  <a:cubicBezTo>
                    <a:pt x="68" y="84"/>
                    <a:pt x="68" y="84"/>
                    <a:pt x="68" y="84"/>
                  </a:cubicBezTo>
                  <a:cubicBezTo>
                    <a:pt x="68" y="84"/>
                    <a:pt x="68" y="83"/>
                    <a:pt x="68" y="82"/>
                  </a:cubicBezTo>
                  <a:cubicBezTo>
                    <a:pt x="68" y="82"/>
                    <a:pt x="68" y="82"/>
                    <a:pt x="68" y="82"/>
                  </a:cubicBezTo>
                  <a:close/>
                  <a:moveTo>
                    <a:pt x="68" y="102"/>
                  </a:moveTo>
                  <a:cubicBezTo>
                    <a:pt x="68" y="107"/>
                    <a:pt x="68" y="107"/>
                    <a:pt x="68" y="107"/>
                  </a:cubicBezTo>
                  <a:cubicBezTo>
                    <a:pt x="55" y="107"/>
                    <a:pt x="55" y="107"/>
                    <a:pt x="55" y="107"/>
                  </a:cubicBezTo>
                  <a:cubicBezTo>
                    <a:pt x="50" y="107"/>
                    <a:pt x="50" y="107"/>
                    <a:pt x="50" y="107"/>
                  </a:cubicBezTo>
                  <a:cubicBezTo>
                    <a:pt x="50" y="102"/>
                    <a:pt x="50" y="102"/>
                    <a:pt x="50" y="102"/>
                  </a:cubicBezTo>
                  <a:cubicBezTo>
                    <a:pt x="55" y="102"/>
                    <a:pt x="55" y="102"/>
                    <a:pt x="55" y="102"/>
                  </a:cubicBezTo>
                  <a:cubicBezTo>
                    <a:pt x="68" y="102"/>
                    <a:pt x="68" y="102"/>
                    <a:pt x="68" y="102"/>
                  </a:cubicBezTo>
                  <a:close/>
                  <a:moveTo>
                    <a:pt x="50" y="39"/>
                  </a:moveTo>
                  <a:cubicBezTo>
                    <a:pt x="50" y="21"/>
                    <a:pt x="50" y="21"/>
                    <a:pt x="50" y="21"/>
                  </a:cubicBezTo>
                  <a:cubicBezTo>
                    <a:pt x="52" y="24"/>
                    <a:pt x="53" y="27"/>
                    <a:pt x="53" y="30"/>
                  </a:cubicBezTo>
                  <a:cubicBezTo>
                    <a:pt x="53" y="33"/>
                    <a:pt x="52" y="37"/>
                    <a:pt x="50" y="39"/>
                  </a:cubicBezTo>
                  <a:close/>
                  <a:moveTo>
                    <a:pt x="48" y="116"/>
                  </a:moveTo>
                  <a:cubicBezTo>
                    <a:pt x="50" y="116"/>
                    <a:pt x="50" y="116"/>
                    <a:pt x="50" y="116"/>
                  </a:cubicBezTo>
                  <a:cubicBezTo>
                    <a:pt x="50" y="121"/>
                    <a:pt x="50" y="121"/>
                    <a:pt x="50" y="121"/>
                  </a:cubicBezTo>
                  <a:cubicBezTo>
                    <a:pt x="48" y="121"/>
                    <a:pt x="48" y="121"/>
                    <a:pt x="48" y="121"/>
                  </a:cubicBezTo>
                  <a:cubicBezTo>
                    <a:pt x="48" y="116"/>
                    <a:pt x="48" y="116"/>
                    <a:pt x="48" y="116"/>
                  </a:cubicBezTo>
                  <a:close/>
                  <a:moveTo>
                    <a:pt x="50" y="5"/>
                  </a:moveTo>
                  <a:cubicBezTo>
                    <a:pt x="48" y="5"/>
                    <a:pt x="48" y="5"/>
                    <a:pt x="48" y="5"/>
                  </a:cubicBezTo>
                  <a:cubicBezTo>
                    <a:pt x="48" y="0"/>
                    <a:pt x="48" y="0"/>
                    <a:pt x="48" y="0"/>
                  </a:cubicBezTo>
                  <a:cubicBezTo>
                    <a:pt x="50" y="0"/>
                    <a:pt x="50" y="0"/>
                    <a:pt x="50" y="0"/>
                  </a:cubicBezTo>
                  <a:cubicBezTo>
                    <a:pt x="50" y="5"/>
                    <a:pt x="50" y="5"/>
                    <a:pt x="50" y="5"/>
                  </a:cubicBezTo>
                  <a:close/>
                  <a:moveTo>
                    <a:pt x="50" y="21"/>
                  </a:moveTo>
                  <a:cubicBezTo>
                    <a:pt x="50" y="39"/>
                    <a:pt x="50" y="39"/>
                    <a:pt x="50" y="39"/>
                  </a:cubicBezTo>
                  <a:cubicBezTo>
                    <a:pt x="49" y="40"/>
                    <a:pt x="49" y="40"/>
                    <a:pt x="48" y="41"/>
                  </a:cubicBezTo>
                  <a:cubicBezTo>
                    <a:pt x="48" y="41"/>
                    <a:pt x="48" y="41"/>
                    <a:pt x="48" y="41"/>
                  </a:cubicBezTo>
                  <a:cubicBezTo>
                    <a:pt x="48" y="33"/>
                    <a:pt x="48" y="33"/>
                    <a:pt x="48" y="33"/>
                  </a:cubicBezTo>
                  <a:cubicBezTo>
                    <a:pt x="48" y="32"/>
                    <a:pt x="48" y="31"/>
                    <a:pt x="48" y="30"/>
                  </a:cubicBezTo>
                  <a:cubicBezTo>
                    <a:pt x="48" y="29"/>
                    <a:pt x="48" y="28"/>
                    <a:pt x="48" y="27"/>
                  </a:cubicBezTo>
                  <a:cubicBezTo>
                    <a:pt x="48" y="19"/>
                    <a:pt x="48" y="19"/>
                    <a:pt x="48" y="19"/>
                  </a:cubicBezTo>
                  <a:cubicBezTo>
                    <a:pt x="48" y="19"/>
                    <a:pt x="48" y="19"/>
                    <a:pt x="48" y="19"/>
                  </a:cubicBezTo>
                  <a:cubicBezTo>
                    <a:pt x="49" y="20"/>
                    <a:pt x="49" y="20"/>
                    <a:pt x="50" y="21"/>
                  </a:cubicBezTo>
                  <a:close/>
                  <a:moveTo>
                    <a:pt x="50" y="59"/>
                  </a:moveTo>
                  <a:cubicBezTo>
                    <a:pt x="50" y="59"/>
                    <a:pt x="50" y="59"/>
                    <a:pt x="50" y="59"/>
                  </a:cubicBezTo>
                  <a:cubicBezTo>
                    <a:pt x="50" y="59"/>
                    <a:pt x="50" y="59"/>
                    <a:pt x="49" y="59"/>
                  </a:cubicBezTo>
                  <a:cubicBezTo>
                    <a:pt x="49" y="62"/>
                    <a:pt x="49" y="62"/>
                    <a:pt x="49" y="62"/>
                  </a:cubicBezTo>
                  <a:cubicBezTo>
                    <a:pt x="50" y="62"/>
                    <a:pt x="50" y="61"/>
                    <a:pt x="50" y="61"/>
                  </a:cubicBezTo>
                  <a:cubicBezTo>
                    <a:pt x="50" y="67"/>
                    <a:pt x="50" y="67"/>
                    <a:pt x="50" y="67"/>
                  </a:cubicBezTo>
                  <a:cubicBezTo>
                    <a:pt x="48" y="64"/>
                    <a:pt x="48" y="64"/>
                    <a:pt x="48" y="64"/>
                  </a:cubicBezTo>
                  <a:cubicBezTo>
                    <a:pt x="48" y="58"/>
                    <a:pt x="48" y="58"/>
                    <a:pt x="48" y="58"/>
                  </a:cubicBezTo>
                  <a:cubicBezTo>
                    <a:pt x="48" y="58"/>
                    <a:pt x="48" y="58"/>
                    <a:pt x="49" y="58"/>
                  </a:cubicBezTo>
                  <a:cubicBezTo>
                    <a:pt x="49" y="59"/>
                    <a:pt x="49" y="59"/>
                    <a:pt x="49" y="59"/>
                  </a:cubicBezTo>
                  <a:cubicBezTo>
                    <a:pt x="50" y="59"/>
                    <a:pt x="50" y="59"/>
                    <a:pt x="50" y="59"/>
                  </a:cubicBezTo>
                  <a:close/>
                  <a:moveTo>
                    <a:pt x="50" y="102"/>
                  </a:moveTo>
                  <a:cubicBezTo>
                    <a:pt x="50" y="107"/>
                    <a:pt x="50" y="107"/>
                    <a:pt x="50" y="107"/>
                  </a:cubicBezTo>
                  <a:cubicBezTo>
                    <a:pt x="48" y="107"/>
                    <a:pt x="48" y="107"/>
                    <a:pt x="48" y="107"/>
                  </a:cubicBezTo>
                  <a:cubicBezTo>
                    <a:pt x="48" y="102"/>
                    <a:pt x="48" y="102"/>
                    <a:pt x="48" y="102"/>
                  </a:cubicBezTo>
                  <a:lnTo>
                    <a:pt x="50" y="102"/>
                  </a:lnTo>
                  <a:close/>
                  <a:moveTo>
                    <a:pt x="5" y="116"/>
                  </a:moveTo>
                  <a:cubicBezTo>
                    <a:pt x="48" y="116"/>
                    <a:pt x="48" y="116"/>
                    <a:pt x="48" y="116"/>
                  </a:cubicBezTo>
                  <a:cubicBezTo>
                    <a:pt x="48" y="121"/>
                    <a:pt x="48" y="121"/>
                    <a:pt x="48" y="121"/>
                  </a:cubicBezTo>
                  <a:cubicBezTo>
                    <a:pt x="2" y="121"/>
                    <a:pt x="2" y="121"/>
                    <a:pt x="2" y="121"/>
                  </a:cubicBezTo>
                  <a:cubicBezTo>
                    <a:pt x="1" y="121"/>
                    <a:pt x="0" y="120"/>
                    <a:pt x="0" y="118"/>
                  </a:cubicBezTo>
                  <a:cubicBezTo>
                    <a:pt x="0" y="2"/>
                    <a:pt x="0" y="2"/>
                    <a:pt x="0" y="2"/>
                  </a:cubicBezTo>
                  <a:cubicBezTo>
                    <a:pt x="0" y="1"/>
                    <a:pt x="1" y="0"/>
                    <a:pt x="2" y="0"/>
                  </a:cubicBezTo>
                  <a:cubicBezTo>
                    <a:pt x="48" y="0"/>
                    <a:pt x="48" y="0"/>
                    <a:pt x="48" y="0"/>
                  </a:cubicBezTo>
                  <a:cubicBezTo>
                    <a:pt x="48" y="5"/>
                    <a:pt x="48" y="5"/>
                    <a:pt x="48" y="5"/>
                  </a:cubicBezTo>
                  <a:cubicBezTo>
                    <a:pt x="5" y="5"/>
                    <a:pt x="5" y="5"/>
                    <a:pt x="5" y="5"/>
                  </a:cubicBezTo>
                  <a:cubicBezTo>
                    <a:pt x="5" y="116"/>
                    <a:pt x="5" y="116"/>
                    <a:pt x="5" y="116"/>
                  </a:cubicBezTo>
                  <a:close/>
                  <a:moveTo>
                    <a:pt x="48" y="19"/>
                  </a:moveTo>
                  <a:cubicBezTo>
                    <a:pt x="45" y="16"/>
                    <a:pt x="41" y="15"/>
                    <a:pt x="38" y="15"/>
                  </a:cubicBezTo>
                  <a:cubicBezTo>
                    <a:pt x="34" y="15"/>
                    <a:pt x="30" y="17"/>
                    <a:pt x="27" y="19"/>
                  </a:cubicBezTo>
                  <a:cubicBezTo>
                    <a:pt x="27" y="19"/>
                    <a:pt x="27" y="19"/>
                    <a:pt x="27" y="19"/>
                  </a:cubicBezTo>
                  <a:cubicBezTo>
                    <a:pt x="24" y="22"/>
                    <a:pt x="23" y="26"/>
                    <a:pt x="23" y="30"/>
                  </a:cubicBezTo>
                  <a:cubicBezTo>
                    <a:pt x="23" y="30"/>
                    <a:pt x="23" y="30"/>
                    <a:pt x="23" y="30"/>
                  </a:cubicBezTo>
                  <a:cubicBezTo>
                    <a:pt x="23" y="34"/>
                    <a:pt x="24" y="38"/>
                    <a:pt x="27" y="41"/>
                  </a:cubicBezTo>
                  <a:cubicBezTo>
                    <a:pt x="27" y="41"/>
                    <a:pt x="27" y="41"/>
                    <a:pt x="27" y="41"/>
                  </a:cubicBezTo>
                  <a:cubicBezTo>
                    <a:pt x="27" y="41"/>
                    <a:pt x="27" y="41"/>
                    <a:pt x="27" y="41"/>
                  </a:cubicBezTo>
                  <a:cubicBezTo>
                    <a:pt x="30" y="43"/>
                    <a:pt x="34" y="45"/>
                    <a:pt x="38" y="45"/>
                  </a:cubicBezTo>
                  <a:cubicBezTo>
                    <a:pt x="41" y="45"/>
                    <a:pt x="45" y="44"/>
                    <a:pt x="48" y="41"/>
                  </a:cubicBezTo>
                  <a:cubicBezTo>
                    <a:pt x="48" y="33"/>
                    <a:pt x="48" y="33"/>
                    <a:pt x="48" y="33"/>
                  </a:cubicBezTo>
                  <a:cubicBezTo>
                    <a:pt x="47" y="34"/>
                    <a:pt x="46" y="36"/>
                    <a:pt x="45" y="37"/>
                  </a:cubicBezTo>
                  <a:cubicBezTo>
                    <a:pt x="43" y="39"/>
                    <a:pt x="41" y="40"/>
                    <a:pt x="38" y="40"/>
                  </a:cubicBezTo>
                  <a:cubicBezTo>
                    <a:pt x="35" y="40"/>
                    <a:pt x="32" y="39"/>
                    <a:pt x="30" y="37"/>
                  </a:cubicBezTo>
                  <a:cubicBezTo>
                    <a:pt x="30" y="37"/>
                    <a:pt x="30" y="37"/>
                    <a:pt x="30" y="37"/>
                  </a:cubicBezTo>
                  <a:cubicBezTo>
                    <a:pt x="29" y="35"/>
                    <a:pt x="27" y="33"/>
                    <a:pt x="27" y="30"/>
                  </a:cubicBezTo>
                  <a:cubicBezTo>
                    <a:pt x="27" y="30"/>
                    <a:pt x="27" y="30"/>
                    <a:pt x="27" y="30"/>
                  </a:cubicBezTo>
                  <a:cubicBezTo>
                    <a:pt x="27" y="27"/>
                    <a:pt x="29" y="25"/>
                    <a:pt x="30" y="23"/>
                  </a:cubicBezTo>
                  <a:cubicBezTo>
                    <a:pt x="30" y="23"/>
                    <a:pt x="30" y="23"/>
                    <a:pt x="30" y="23"/>
                  </a:cubicBezTo>
                  <a:cubicBezTo>
                    <a:pt x="30" y="23"/>
                    <a:pt x="30" y="23"/>
                    <a:pt x="30" y="23"/>
                  </a:cubicBezTo>
                  <a:cubicBezTo>
                    <a:pt x="32" y="21"/>
                    <a:pt x="35" y="20"/>
                    <a:pt x="38" y="20"/>
                  </a:cubicBezTo>
                  <a:cubicBezTo>
                    <a:pt x="41" y="20"/>
                    <a:pt x="43" y="21"/>
                    <a:pt x="45" y="23"/>
                  </a:cubicBezTo>
                  <a:cubicBezTo>
                    <a:pt x="46" y="24"/>
                    <a:pt x="47" y="26"/>
                    <a:pt x="48" y="27"/>
                  </a:cubicBezTo>
                  <a:cubicBezTo>
                    <a:pt x="48" y="19"/>
                    <a:pt x="48" y="19"/>
                    <a:pt x="48" y="19"/>
                  </a:cubicBezTo>
                  <a:close/>
                  <a:moveTo>
                    <a:pt x="48" y="58"/>
                  </a:moveTo>
                  <a:cubicBezTo>
                    <a:pt x="47" y="58"/>
                    <a:pt x="46" y="58"/>
                    <a:pt x="46" y="59"/>
                  </a:cubicBezTo>
                  <a:cubicBezTo>
                    <a:pt x="14" y="103"/>
                    <a:pt x="14" y="103"/>
                    <a:pt x="14" y="103"/>
                  </a:cubicBezTo>
                  <a:cubicBezTo>
                    <a:pt x="13" y="103"/>
                    <a:pt x="13" y="104"/>
                    <a:pt x="13" y="105"/>
                  </a:cubicBezTo>
                  <a:cubicBezTo>
                    <a:pt x="13" y="106"/>
                    <a:pt x="14" y="107"/>
                    <a:pt x="16" y="107"/>
                  </a:cubicBezTo>
                  <a:cubicBezTo>
                    <a:pt x="48" y="107"/>
                    <a:pt x="48" y="107"/>
                    <a:pt x="48" y="107"/>
                  </a:cubicBezTo>
                  <a:cubicBezTo>
                    <a:pt x="48" y="102"/>
                    <a:pt x="48" y="102"/>
                    <a:pt x="48" y="102"/>
                  </a:cubicBezTo>
                  <a:cubicBezTo>
                    <a:pt x="20" y="102"/>
                    <a:pt x="20" y="102"/>
                    <a:pt x="20" y="102"/>
                  </a:cubicBezTo>
                  <a:cubicBezTo>
                    <a:pt x="48" y="64"/>
                    <a:pt x="48" y="64"/>
                    <a:pt x="48" y="64"/>
                  </a:cubicBezTo>
                  <a:lnTo>
                    <a:pt x="48"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2" name="Freeform 224"/>
            <p:cNvSpPr>
              <a:spLocks noEditPoints="1"/>
            </p:cNvSpPr>
            <p:nvPr/>
          </p:nvSpPr>
          <p:spPr bwMode="auto">
            <a:xfrm>
              <a:off x="3614307" y="560708"/>
              <a:ext cx="295220" cy="296875"/>
            </a:xfrm>
            <a:custGeom>
              <a:avLst/>
              <a:gdLst>
                <a:gd name="T0" fmla="*/ 145 w 160"/>
                <a:gd name="T1" fmla="*/ 55 h 160"/>
                <a:gd name="T2" fmla="*/ 104 w 160"/>
                <a:gd name="T3" fmla="*/ 11 h 160"/>
                <a:gd name="T4" fmla="*/ 136 w 160"/>
                <a:gd name="T5" fmla="*/ 110 h 160"/>
                <a:gd name="T6" fmla="*/ 99 w 160"/>
                <a:gd name="T7" fmla="*/ 153 h 160"/>
                <a:gd name="T8" fmla="*/ 123 w 160"/>
                <a:gd name="T9" fmla="*/ 96 h 160"/>
                <a:gd name="T10" fmla="*/ 99 w 160"/>
                <a:gd name="T11" fmla="*/ 33 h 160"/>
                <a:gd name="T12" fmla="*/ 103 w 160"/>
                <a:gd name="T13" fmla="*/ 132 h 160"/>
                <a:gd name="T14" fmla="*/ 109 w 160"/>
                <a:gd name="T15" fmla="*/ 102 h 160"/>
                <a:gd name="T16" fmla="*/ 104 w 160"/>
                <a:gd name="T17" fmla="*/ 104 h 160"/>
                <a:gd name="T18" fmla="*/ 112 w 160"/>
                <a:gd name="T19" fmla="*/ 89 h 160"/>
                <a:gd name="T20" fmla="*/ 118 w 160"/>
                <a:gd name="T21" fmla="*/ 56 h 160"/>
                <a:gd name="T22" fmla="*/ 121 w 160"/>
                <a:gd name="T23" fmla="*/ 36 h 160"/>
                <a:gd name="T24" fmla="*/ 99 w 160"/>
                <a:gd name="T25" fmla="*/ 47 h 160"/>
                <a:gd name="T26" fmla="*/ 114 w 160"/>
                <a:gd name="T27" fmla="*/ 53 h 160"/>
                <a:gd name="T28" fmla="*/ 107 w 160"/>
                <a:gd name="T29" fmla="*/ 88 h 160"/>
                <a:gd name="T30" fmla="*/ 99 w 160"/>
                <a:gd name="T31" fmla="*/ 92 h 160"/>
                <a:gd name="T32" fmla="*/ 80 w 160"/>
                <a:gd name="T33" fmla="*/ 158 h 160"/>
                <a:gd name="T34" fmla="*/ 99 w 160"/>
                <a:gd name="T35" fmla="*/ 12 h 160"/>
                <a:gd name="T36" fmla="*/ 80 w 160"/>
                <a:gd name="T37" fmla="*/ 32 h 160"/>
                <a:gd name="T38" fmla="*/ 85 w 160"/>
                <a:gd name="T39" fmla="*/ 64 h 160"/>
                <a:gd name="T40" fmla="*/ 87 w 160"/>
                <a:gd name="T41" fmla="*/ 44 h 160"/>
                <a:gd name="T42" fmla="*/ 99 w 160"/>
                <a:gd name="T43" fmla="*/ 47 h 160"/>
                <a:gd name="T44" fmla="*/ 96 w 160"/>
                <a:gd name="T45" fmla="*/ 71 h 160"/>
                <a:gd name="T46" fmla="*/ 98 w 160"/>
                <a:gd name="T47" fmla="*/ 87 h 160"/>
                <a:gd name="T48" fmla="*/ 95 w 160"/>
                <a:gd name="T49" fmla="*/ 92 h 160"/>
                <a:gd name="T50" fmla="*/ 92 w 160"/>
                <a:gd name="T51" fmla="*/ 87 h 160"/>
                <a:gd name="T52" fmla="*/ 99 w 160"/>
                <a:gd name="T53" fmla="*/ 99 h 160"/>
                <a:gd name="T54" fmla="*/ 99 w 160"/>
                <a:gd name="T55" fmla="*/ 115 h 160"/>
                <a:gd name="T56" fmla="*/ 80 w 160"/>
                <a:gd name="T57" fmla="*/ 119 h 160"/>
                <a:gd name="T58" fmla="*/ 99 w 160"/>
                <a:gd name="T59" fmla="*/ 115 h 160"/>
                <a:gd name="T60" fmla="*/ 80 w 160"/>
                <a:gd name="T61" fmla="*/ 135 h 160"/>
                <a:gd name="T62" fmla="*/ 72 w 160"/>
                <a:gd name="T63" fmla="*/ 150 h 160"/>
                <a:gd name="T64" fmla="*/ 66 w 160"/>
                <a:gd name="T65" fmla="*/ 146 h 160"/>
                <a:gd name="T66" fmla="*/ 80 w 160"/>
                <a:gd name="T67" fmla="*/ 21 h 160"/>
                <a:gd name="T68" fmla="*/ 80 w 160"/>
                <a:gd name="T69" fmla="*/ 32 h 160"/>
                <a:gd name="T70" fmla="*/ 73 w 160"/>
                <a:gd name="T71" fmla="*/ 65 h 160"/>
                <a:gd name="T72" fmla="*/ 66 w 160"/>
                <a:gd name="T73" fmla="*/ 80 h 160"/>
                <a:gd name="T74" fmla="*/ 68 w 160"/>
                <a:gd name="T75" fmla="*/ 65 h 160"/>
                <a:gd name="T76" fmla="*/ 80 w 160"/>
                <a:gd name="T77" fmla="*/ 94 h 160"/>
                <a:gd name="T78" fmla="*/ 66 w 160"/>
                <a:gd name="T79" fmla="*/ 102 h 160"/>
                <a:gd name="T80" fmla="*/ 79 w 160"/>
                <a:gd name="T81" fmla="*/ 88 h 160"/>
                <a:gd name="T82" fmla="*/ 80 w 160"/>
                <a:gd name="T83" fmla="*/ 115 h 160"/>
                <a:gd name="T84" fmla="*/ 80 w 160"/>
                <a:gd name="T85" fmla="*/ 140 h 160"/>
                <a:gd name="T86" fmla="*/ 67 w 160"/>
                <a:gd name="T87" fmla="*/ 117 h 160"/>
                <a:gd name="T88" fmla="*/ 20 w 160"/>
                <a:gd name="T89" fmla="*/ 147 h 160"/>
                <a:gd name="T90" fmla="*/ 66 w 160"/>
                <a:gd name="T91" fmla="*/ 146 h 160"/>
                <a:gd name="T92" fmla="*/ 22 w 160"/>
                <a:gd name="T93" fmla="*/ 152 h 160"/>
                <a:gd name="T94" fmla="*/ 8 w 160"/>
                <a:gd name="T95" fmla="*/ 141 h 160"/>
                <a:gd name="T96" fmla="*/ 2 w 160"/>
                <a:gd name="T97" fmla="*/ 61 h 160"/>
                <a:gd name="T98" fmla="*/ 66 w 160"/>
                <a:gd name="T99" fmla="*/ 25 h 160"/>
                <a:gd name="T100" fmla="*/ 10 w 160"/>
                <a:gd name="T101" fmla="*/ 88 h 160"/>
                <a:gd name="T102" fmla="*/ 39 w 160"/>
                <a:gd name="T103" fmla="*/ 113 h 160"/>
                <a:gd name="T104" fmla="*/ 57 w 160"/>
                <a:gd name="T105" fmla="*/ 39 h 160"/>
                <a:gd name="T106" fmla="*/ 28 w 160"/>
                <a:gd name="T107" fmla="*/ 91 h 160"/>
                <a:gd name="T108" fmla="*/ 45 w 160"/>
                <a:gd name="T109" fmla="*/ 65 h 160"/>
                <a:gd name="T110" fmla="*/ 56 w 160"/>
                <a:gd name="T111" fmla="*/ 91 h 160"/>
                <a:gd name="T112" fmla="*/ 61 w 160"/>
                <a:gd name="T113" fmla="*/ 85 h 160"/>
                <a:gd name="T114" fmla="*/ 44 w 160"/>
                <a:gd name="T115" fmla="*/ 55 h 160"/>
                <a:gd name="T116" fmla="*/ 41 w 160"/>
                <a:gd name="T117" fmla="*/ 92 h 160"/>
                <a:gd name="T118" fmla="*/ 53 w 160"/>
                <a:gd name="T119" fmla="*/ 44 h 160"/>
                <a:gd name="T120" fmla="*/ 66 w 160"/>
                <a:gd name="T121" fmla="*/ 115 h 160"/>
                <a:gd name="T122" fmla="*/ 66 w 160"/>
                <a:gd name="T123" fmla="*/ 1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0" h="160">
                  <a:moveTo>
                    <a:pt x="99" y="153"/>
                  </a:moveTo>
                  <a:cubicBezTo>
                    <a:pt x="101" y="153"/>
                    <a:pt x="103" y="152"/>
                    <a:pt x="106" y="151"/>
                  </a:cubicBezTo>
                  <a:cubicBezTo>
                    <a:pt x="114" y="147"/>
                    <a:pt x="119" y="141"/>
                    <a:pt x="123" y="134"/>
                  </a:cubicBezTo>
                  <a:cubicBezTo>
                    <a:pt x="127" y="126"/>
                    <a:pt x="129" y="118"/>
                    <a:pt x="131" y="109"/>
                  </a:cubicBezTo>
                  <a:cubicBezTo>
                    <a:pt x="136" y="91"/>
                    <a:pt x="141" y="73"/>
                    <a:pt x="145" y="55"/>
                  </a:cubicBezTo>
                  <a:cubicBezTo>
                    <a:pt x="148" y="38"/>
                    <a:pt x="152" y="22"/>
                    <a:pt x="155" y="5"/>
                  </a:cubicBezTo>
                  <a:cubicBezTo>
                    <a:pt x="138" y="8"/>
                    <a:pt x="122" y="12"/>
                    <a:pt x="105" y="15"/>
                  </a:cubicBezTo>
                  <a:cubicBezTo>
                    <a:pt x="103" y="16"/>
                    <a:pt x="101" y="16"/>
                    <a:pt x="99" y="17"/>
                  </a:cubicBezTo>
                  <a:cubicBezTo>
                    <a:pt x="99" y="12"/>
                    <a:pt x="99" y="12"/>
                    <a:pt x="99" y="12"/>
                  </a:cubicBezTo>
                  <a:cubicBezTo>
                    <a:pt x="101" y="12"/>
                    <a:pt x="102" y="11"/>
                    <a:pt x="104" y="11"/>
                  </a:cubicBezTo>
                  <a:cubicBezTo>
                    <a:pt x="122" y="7"/>
                    <a:pt x="140" y="3"/>
                    <a:pt x="157" y="0"/>
                  </a:cubicBezTo>
                  <a:cubicBezTo>
                    <a:pt x="158" y="0"/>
                    <a:pt x="158" y="0"/>
                    <a:pt x="158" y="0"/>
                  </a:cubicBezTo>
                  <a:cubicBezTo>
                    <a:pt x="160" y="0"/>
                    <a:pt x="160" y="1"/>
                    <a:pt x="160" y="3"/>
                  </a:cubicBezTo>
                  <a:cubicBezTo>
                    <a:pt x="157" y="20"/>
                    <a:pt x="153" y="38"/>
                    <a:pt x="149" y="56"/>
                  </a:cubicBezTo>
                  <a:cubicBezTo>
                    <a:pt x="145" y="74"/>
                    <a:pt x="141" y="92"/>
                    <a:pt x="136" y="110"/>
                  </a:cubicBezTo>
                  <a:cubicBezTo>
                    <a:pt x="134" y="119"/>
                    <a:pt x="131" y="128"/>
                    <a:pt x="127" y="136"/>
                  </a:cubicBezTo>
                  <a:cubicBezTo>
                    <a:pt x="123" y="144"/>
                    <a:pt x="117" y="151"/>
                    <a:pt x="108" y="155"/>
                  </a:cubicBezTo>
                  <a:cubicBezTo>
                    <a:pt x="105" y="156"/>
                    <a:pt x="102" y="157"/>
                    <a:pt x="99" y="158"/>
                  </a:cubicBezTo>
                  <a:cubicBezTo>
                    <a:pt x="99" y="158"/>
                    <a:pt x="99" y="158"/>
                    <a:pt x="99" y="158"/>
                  </a:cubicBezTo>
                  <a:cubicBezTo>
                    <a:pt x="99" y="153"/>
                    <a:pt x="99" y="153"/>
                    <a:pt x="99" y="153"/>
                  </a:cubicBezTo>
                  <a:close/>
                  <a:moveTo>
                    <a:pt x="99" y="140"/>
                  </a:moveTo>
                  <a:cubicBezTo>
                    <a:pt x="101" y="139"/>
                    <a:pt x="104" y="138"/>
                    <a:pt x="106" y="136"/>
                  </a:cubicBezTo>
                  <a:cubicBezTo>
                    <a:pt x="115" y="129"/>
                    <a:pt x="118" y="118"/>
                    <a:pt x="120" y="108"/>
                  </a:cubicBezTo>
                  <a:cubicBezTo>
                    <a:pt x="121" y="106"/>
                    <a:pt x="121" y="105"/>
                    <a:pt x="121" y="103"/>
                  </a:cubicBezTo>
                  <a:cubicBezTo>
                    <a:pt x="123" y="96"/>
                    <a:pt x="123" y="96"/>
                    <a:pt x="123" y="96"/>
                  </a:cubicBezTo>
                  <a:cubicBezTo>
                    <a:pt x="130" y="72"/>
                    <a:pt x="136" y="47"/>
                    <a:pt x="140" y="23"/>
                  </a:cubicBezTo>
                  <a:cubicBezTo>
                    <a:pt x="140" y="22"/>
                    <a:pt x="140" y="22"/>
                    <a:pt x="140" y="22"/>
                  </a:cubicBezTo>
                  <a:cubicBezTo>
                    <a:pt x="140" y="21"/>
                    <a:pt x="139" y="20"/>
                    <a:pt x="137" y="20"/>
                  </a:cubicBezTo>
                  <a:cubicBezTo>
                    <a:pt x="124" y="22"/>
                    <a:pt x="112" y="25"/>
                    <a:pt x="99" y="28"/>
                  </a:cubicBezTo>
                  <a:cubicBezTo>
                    <a:pt x="99" y="33"/>
                    <a:pt x="99" y="33"/>
                    <a:pt x="99" y="33"/>
                  </a:cubicBezTo>
                  <a:cubicBezTo>
                    <a:pt x="111" y="30"/>
                    <a:pt x="123" y="27"/>
                    <a:pt x="135" y="25"/>
                  </a:cubicBezTo>
                  <a:cubicBezTo>
                    <a:pt x="131" y="49"/>
                    <a:pt x="125" y="72"/>
                    <a:pt x="119" y="95"/>
                  </a:cubicBezTo>
                  <a:cubicBezTo>
                    <a:pt x="117" y="102"/>
                    <a:pt x="117" y="102"/>
                    <a:pt x="117" y="102"/>
                  </a:cubicBezTo>
                  <a:cubicBezTo>
                    <a:pt x="116" y="104"/>
                    <a:pt x="116" y="105"/>
                    <a:pt x="116" y="107"/>
                  </a:cubicBezTo>
                  <a:cubicBezTo>
                    <a:pt x="113" y="116"/>
                    <a:pt x="111" y="126"/>
                    <a:pt x="103" y="132"/>
                  </a:cubicBezTo>
                  <a:cubicBezTo>
                    <a:pt x="102" y="133"/>
                    <a:pt x="100" y="134"/>
                    <a:pt x="99" y="135"/>
                  </a:cubicBezTo>
                  <a:cubicBezTo>
                    <a:pt x="99" y="140"/>
                    <a:pt x="99" y="140"/>
                    <a:pt x="99" y="140"/>
                  </a:cubicBezTo>
                  <a:close/>
                  <a:moveTo>
                    <a:pt x="99" y="120"/>
                  </a:moveTo>
                  <a:cubicBezTo>
                    <a:pt x="102" y="120"/>
                    <a:pt x="104" y="120"/>
                    <a:pt x="105" y="116"/>
                  </a:cubicBezTo>
                  <a:cubicBezTo>
                    <a:pt x="109" y="102"/>
                    <a:pt x="109" y="102"/>
                    <a:pt x="109" y="102"/>
                  </a:cubicBezTo>
                  <a:cubicBezTo>
                    <a:pt x="110" y="101"/>
                    <a:pt x="109" y="100"/>
                    <a:pt x="108" y="99"/>
                  </a:cubicBezTo>
                  <a:cubicBezTo>
                    <a:pt x="108" y="99"/>
                    <a:pt x="107" y="99"/>
                    <a:pt x="107" y="99"/>
                  </a:cubicBezTo>
                  <a:cubicBezTo>
                    <a:pt x="99" y="99"/>
                    <a:pt x="99" y="99"/>
                    <a:pt x="99" y="99"/>
                  </a:cubicBezTo>
                  <a:cubicBezTo>
                    <a:pt x="99" y="104"/>
                    <a:pt x="99" y="104"/>
                    <a:pt x="99" y="104"/>
                  </a:cubicBezTo>
                  <a:cubicBezTo>
                    <a:pt x="104" y="104"/>
                    <a:pt x="104" y="104"/>
                    <a:pt x="104" y="104"/>
                  </a:cubicBezTo>
                  <a:cubicBezTo>
                    <a:pt x="101" y="115"/>
                    <a:pt x="101" y="115"/>
                    <a:pt x="101" y="115"/>
                  </a:cubicBezTo>
                  <a:cubicBezTo>
                    <a:pt x="101" y="115"/>
                    <a:pt x="100" y="115"/>
                    <a:pt x="99" y="115"/>
                  </a:cubicBezTo>
                  <a:cubicBezTo>
                    <a:pt x="99" y="120"/>
                    <a:pt x="99" y="120"/>
                    <a:pt x="99" y="120"/>
                  </a:cubicBezTo>
                  <a:close/>
                  <a:moveTo>
                    <a:pt x="99" y="92"/>
                  </a:moveTo>
                  <a:cubicBezTo>
                    <a:pt x="104" y="92"/>
                    <a:pt x="111" y="92"/>
                    <a:pt x="112" y="89"/>
                  </a:cubicBezTo>
                  <a:cubicBezTo>
                    <a:pt x="116" y="73"/>
                    <a:pt x="116" y="73"/>
                    <a:pt x="116" y="73"/>
                  </a:cubicBezTo>
                  <a:cubicBezTo>
                    <a:pt x="117" y="72"/>
                    <a:pt x="116" y="71"/>
                    <a:pt x="115" y="70"/>
                  </a:cubicBezTo>
                  <a:cubicBezTo>
                    <a:pt x="114" y="70"/>
                    <a:pt x="114" y="70"/>
                    <a:pt x="114" y="70"/>
                  </a:cubicBezTo>
                  <a:cubicBezTo>
                    <a:pt x="104" y="70"/>
                    <a:pt x="104" y="70"/>
                    <a:pt x="104" y="70"/>
                  </a:cubicBezTo>
                  <a:cubicBezTo>
                    <a:pt x="118" y="56"/>
                    <a:pt x="118" y="56"/>
                    <a:pt x="118" y="56"/>
                  </a:cubicBezTo>
                  <a:cubicBezTo>
                    <a:pt x="118" y="56"/>
                    <a:pt x="118" y="56"/>
                    <a:pt x="118" y="56"/>
                  </a:cubicBezTo>
                  <a:cubicBezTo>
                    <a:pt x="122" y="52"/>
                    <a:pt x="123" y="47"/>
                    <a:pt x="123" y="42"/>
                  </a:cubicBezTo>
                  <a:cubicBezTo>
                    <a:pt x="124" y="41"/>
                    <a:pt x="124" y="40"/>
                    <a:pt x="124" y="39"/>
                  </a:cubicBezTo>
                  <a:cubicBezTo>
                    <a:pt x="124" y="38"/>
                    <a:pt x="123" y="36"/>
                    <a:pt x="122" y="36"/>
                  </a:cubicBezTo>
                  <a:cubicBezTo>
                    <a:pt x="122" y="36"/>
                    <a:pt x="121" y="36"/>
                    <a:pt x="121" y="36"/>
                  </a:cubicBezTo>
                  <a:cubicBezTo>
                    <a:pt x="120" y="36"/>
                    <a:pt x="119" y="36"/>
                    <a:pt x="118" y="37"/>
                  </a:cubicBezTo>
                  <a:cubicBezTo>
                    <a:pt x="113" y="37"/>
                    <a:pt x="108" y="38"/>
                    <a:pt x="104" y="42"/>
                  </a:cubicBezTo>
                  <a:cubicBezTo>
                    <a:pt x="104" y="42"/>
                    <a:pt x="104" y="42"/>
                    <a:pt x="104" y="42"/>
                  </a:cubicBezTo>
                  <a:cubicBezTo>
                    <a:pt x="104" y="42"/>
                    <a:pt x="104" y="42"/>
                    <a:pt x="104" y="42"/>
                  </a:cubicBezTo>
                  <a:cubicBezTo>
                    <a:pt x="99" y="47"/>
                    <a:pt x="99" y="47"/>
                    <a:pt x="99" y="47"/>
                  </a:cubicBezTo>
                  <a:cubicBezTo>
                    <a:pt x="99" y="54"/>
                    <a:pt x="99" y="54"/>
                    <a:pt x="99" y="54"/>
                  </a:cubicBezTo>
                  <a:cubicBezTo>
                    <a:pt x="107" y="46"/>
                    <a:pt x="107" y="46"/>
                    <a:pt x="107" y="46"/>
                  </a:cubicBezTo>
                  <a:cubicBezTo>
                    <a:pt x="107" y="46"/>
                    <a:pt x="107" y="46"/>
                    <a:pt x="107" y="46"/>
                  </a:cubicBezTo>
                  <a:cubicBezTo>
                    <a:pt x="110" y="43"/>
                    <a:pt x="114" y="42"/>
                    <a:pt x="119" y="41"/>
                  </a:cubicBezTo>
                  <a:cubicBezTo>
                    <a:pt x="118" y="46"/>
                    <a:pt x="117" y="50"/>
                    <a:pt x="114" y="53"/>
                  </a:cubicBezTo>
                  <a:cubicBezTo>
                    <a:pt x="114" y="53"/>
                    <a:pt x="114" y="53"/>
                    <a:pt x="114" y="53"/>
                  </a:cubicBezTo>
                  <a:cubicBezTo>
                    <a:pt x="99" y="68"/>
                    <a:pt x="99" y="68"/>
                    <a:pt x="99" y="68"/>
                  </a:cubicBezTo>
                  <a:cubicBezTo>
                    <a:pt x="99" y="75"/>
                    <a:pt x="99" y="75"/>
                    <a:pt x="99" y="75"/>
                  </a:cubicBezTo>
                  <a:cubicBezTo>
                    <a:pt x="111" y="75"/>
                    <a:pt x="111" y="75"/>
                    <a:pt x="111" y="75"/>
                  </a:cubicBezTo>
                  <a:cubicBezTo>
                    <a:pt x="107" y="88"/>
                    <a:pt x="107" y="88"/>
                    <a:pt x="107" y="88"/>
                  </a:cubicBezTo>
                  <a:cubicBezTo>
                    <a:pt x="107" y="88"/>
                    <a:pt x="102" y="87"/>
                    <a:pt x="99" y="87"/>
                  </a:cubicBezTo>
                  <a:cubicBezTo>
                    <a:pt x="99" y="87"/>
                    <a:pt x="99" y="87"/>
                    <a:pt x="99" y="87"/>
                  </a:cubicBezTo>
                  <a:cubicBezTo>
                    <a:pt x="99" y="88"/>
                    <a:pt x="100" y="89"/>
                    <a:pt x="100" y="89"/>
                  </a:cubicBezTo>
                  <a:cubicBezTo>
                    <a:pt x="99" y="88"/>
                    <a:pt x="99" y="88"/>
                    <a:pt x="99" y="88"/>
                  </a:cubicBezTo>
                  <a:lnTo>
                    <a:pt x="99" y="92"/>
                  </a:lnTo>
                  <a:close/>
                  <a:moveTo>
                    <a:pt x="80" y="153"/>
                  </a:moveTo>
                  <a:cubicBezTo>
                    <a:pt x="86" y="155"/>
                    <a:pt x="92" y="155"/>
                    <a:pt x="98" y="153"/>
                  </a:cubicBezTo>
                  <a:cubicBezTo>
                    <a:pt x="98" y="153"/>
                    <a:pt x="98" y="153"/>
                    <a:pt x="99" y="153"/>
                  </a:cubicBezTo>
                  <a:cubicBezTo>
                    <a:pt x="99" y="158"/>
                    <a:pt x="99" y="158"/>
                    <a:pt x="99" y="158"/>
                  </a:cubicBezTo>
                  <a:cubicBezTo>
                    <a:pt x="92" y="160"/>
                    <a:pt x="86" y="159"/>
                    <a:pt x="80" y="158"/>
                  </a:cubicBezTo>
                  <a:cubicBezTo>
                    <a:pt x="80" y="153"/>
                    <a:pt x="80" y="153"/>
                    <a:pt x="80" y="153"/>
                  </a:cubicBezTo>
                  <a:close/>
                  <a:moveTo>
                    <a:pt x="99" y="17"/>
                  </a:moveTo>
                  <a:cubicBezTo>
                    <a:pt x="93" y="18"/>
                    <a:pt x="86" y="20"/>
                    <a:pt x="80" y="21"/>
                  </a:cubicBezTo>
                  <a:cubicBezTo>
                    <a:pt x="80" y="16"/>
                    <a:pt x="80" y="16"/>
                    <a:pt x="80" y="16"/>
                  </a:cubicBezTo>
                  <a:cubicBezTo>
                    <a:pt x="86" y="15"/>
                    <a:pt x="93" y="13"/>
                    <a:pt x="99" y="12"/>
                  </a:cubicBezTo>
                  <a:cubicBezTo>
                    <a:pt x="99" y="17"/>
                    <a:pt x="99" y="17"/>
                    <a:pt x="99" y="17"/>
                  </a:cubicBezTo>
                  <a:close/>
                  <a:moveTo>
                    <a:pt x="99" y="28"/>
                  </a:moveTo>
                  <a:cubicBezTo>
                    <a:pt x="99" y="33"/>
                    <a:pt x="99" y="33"/>
                    <a:pt x="99" y="33"/>
                  </a:cubicBezTo>
                  <a:cubicBezTo>
                    <a:pt x="93" y="34"/>
                    <a:pt x="86" y="36"/>
                    <a:pt x="80" y="37"/>
                  </a:cubicBezTo>
                  <a:cubicBezTo>
                    <a:pt x="80" y="32"/>
                    <a:pt x="80" y="32"/>
                    <a:pt x="80" y="32"/>
                  </a:cubicBezTo>
                  <a:cubicBezTo>
                    <a:pt x="86" y="31"/>
                    <a:pt x="93" y="29"/>
                    <a:pt x="99" y="28"/>
                  </a:cubicBezTo>
                  <a:close/>
                  <a:moveTo>
                    <a:pt x="99" y="47"/>
                  </a:moveTo>
                  <a:cubicBezTo>
                    <a:pt x="99" y="54"/>
                    <a:pt x="99" y="54"/>
                    <a:pt x="99" y="54"/>
                  </a:cubicBezTo>
                  <a:cubicBezTo>
                    <a:pt x="89" y="64"/>
                    <a:pt x="89" y="64"/>
                    <a:pt x="89" y="64"/>
                  </a:cubicBezTo>
                  <a:cubicBezTo>
                    <a:pt x="88" y="65"/>
                    <a:pt x="86" y="65"/>
                    <a:pt x="85" y="64"/>
                  </a:cubicBezTo>
                  <a:cubicBezTo>
                    <a:pt x="85" y="63"/>
                    <a:pt x="85" y="63"/>
                    <a:pt x="85" y="62"/>
                  </a:cubicBezTo>
                  <a:cubicBezTo>
                    <a:pt x="85" y="49"/>
                    <a:pt x="85" y="49"/>
                    <a:pt x="85" y="49"/>
                  </a:cubicBezTo>
                  <a:cubicBezTo>
                    <a:pt x="80" y="51"/>
                    <a:pt x="80" y="51"/>
                    <a:pt x="80" y="51"/>
                  </a:cubicBezTo>
                  <a:cubicBezTo>
                    <a:pt x="80" y="46"/>
                    <a:pt x="80" y="46"/>
                    <a:pt x="80" y="46"/>
                  </a:cubicBezTo>
                  <a:cubicBezTo>
                    <a:pt x="87" y="44"/>
                    <a:pt x="87" y="44"/>
                    <a:pt x="87" y="44"/>
                  </a:cubicBezTo>
                  <a:cubicBezTo>
                    <a:pt x="87" y="44"/>
                    <a:pt x="87" y="44"/>
                    <a:pt x="87" y="44"/>
                  </a:cubicBezTo>
                  <a:cubicBezTo>
                    <a:pt x="87" y="44"/>
                    <a:pt x="87" y="44"/>
                    <a:pt x="87" y="44"/>
                  </a:cubicBezTo>
                  <a:cubicBezTo>
                    <a:pt x="89" y="44"/>
                    <a:pt x="90" y="45"/>
                    <a:pt x="90" y="46"/>
                  </a:cubicBezTo>
                  <a:cubicBezTo>
                    <a:pt x="90" y="56"/>
                    <a:pt x="90" y="56"/>
                    <a:pt x="90" y="56"/>
                  </a:cubicBezTo>
                  <a:cubicBezTo>
                    <a:pt x="99" y="47"/>
                    <a:pt x="99" y="47"/>
                    <a:pt x="99" y="47"/>
                  </a:cubicBezTo>
                  <a:close/>
                  <a:moveTo>
                    <a:pt x="99" y="68"/>
                  </a:moveTo>
                  <a:cubicBezTo>
                    <a:pt x="99" y="75"/>
                    <a:pt x="99" y="75"/>
                    <a:pt x="99" y="75"/>
                  </a:cubicBezTo>
                  <a:cubicBezTo>
                    <a:pt x="98" y="75"/>
                    <a:pt x="98" y="75"/>
                    <a:pt x="98" y="75"/>
                  </a:cubicBezTo>
                  <a:cubicBezTo>
                    <a:pt x="96" y="75"/>
                    <a:pt x="95" y="74"/>
                    <a:pt x="95" y="73"/>
                  </a:cubicBezTo>
                  <a:cubicBezTo>
                    <a:pt x="95" y="72"/>
                    <a:pt x="96" y="72"/>
                    <a:pt x="96" y="71"/>
                  </a:cubicBezTo>
                  <a:cubicBezTo>
                    <a:pt x="96" y="71"/>
                    <a:pt x="96" y="71"/>
                    <a:pt x="96" y="71"/>
                  </a:cubicBezTo>
                  <a:cubicBezTo>
                    <a:pt x="99" y="68"/>
                    <a:pt x="99" y="68"/>
                    <a:pt x="99" y="68"/>
                  </a:cubicBezTo>
                  <a:close/>
                  <a:moveTo>
                    <a:pt x="99" y="87"/>
                  </a:moveTo>
                  <a:cubicBezTo>
                    <a:pt x="99" y="87"/>
                    <a:pt x="99" y="87"/>
                    <a:pt x="99" y="87"/>
                  </a:cubicBezTo>
                  <a:cubicBezTo>
                    <a:pt x="98" y="87"/>
                    <a:pt x="98" y="87"/>
                    <a:pt x="98" y="87"/>
                  </a:cubicBezTo>
                  <a:cubicBezTo>
                    <a:pt x="99" y="88"/>
                    <a:pt x="99" y="88"/>
                    <a:pt x="99" y="88"/>
                  </a:cubicBezTo>
                  <a:cubicBezTo>
                    <a:pt x="99" y="92"/>
                    <a:pt x="99" y="92"/>
                    <a:pt x="99" y="92"/>
                  </a:cubicBezTo>
                  <a:cubicBezTo>
                    <a:pt x="97" y="92"/>
                    <a:pt x="97" y="92"/>
                    <a:pt x="97" y="92"/>
                  </a:cubicBezTo>
                  <a:cubicBezTo>
                    <a:pt x="97" y="92"/>
                    <a:pt x="97" y="92"/>
                    <a:pt x="97" y="92"/>
                  </a:cubicBezTo>
                  <a:cubicBezTo>
                    <a:pt x="96" y="92"/>
                    <a:pt x="95" y="92"/>
                    <a:pt x="95" y="92"/>
                  </a:cubicBezTo>
                  <a:cubicBezTo>
                    <a:pt x="94" y="92"/>
                    <a:pt x="93" y="91"/>
                    <a:pt x="92" y="91"/>
                  </a:cubicBezTo>
                  <a:cubicBezTo>
                    <a:pt x="89" y="91"/>
                    <a:pt x="83" y="91"/>
                    <a:pt x="83" y="91"/>
                  </a:cubicBezTo>
                  <a:cubicBezTo>
                    <a:pt x="80" y="94"/>
                    <a:pt x="80" y="94"/>
                    <a:pt x="80" y="94"/>
                  </a:cubicBezTo>
                  <a:cubicBezTo>
                    <a:pt x="80" y="87"/>
                    <a:pt x="80" y="87"/>
                    <a:pt x="80" y="87"/>
                  </a:cubicBezTo>
                  <a:cubicBezTo>
                    <a:pt x="83" y="86"/>
                    <a:pt x="89" y="86"/>
                    <a:pt x="92" y="87"/>
                  </a:cubicBezTo>
                  <a:cubicBezTo>
                    <a:pt x="94" y="87"/>
                    <a:pt x="95" y="87"/>
                    <a:pt x="95" y="87"/>
                  </a:cubicBezTo>
                  <a:cubicBezTo>
                    <a:pt x="96" y="87"/>
                    <a:pt x="97" y="87"/>
                    <a:pt x="98" y="87"/>
                  </a:cubicBezTo>
                  <a:cubicBezTo>
                    <a:pt x="98" y="87"/>
                    <a:pt x="98" y="87"/>
                    <a:pt x="98" y="87"/>
                  </a:cubicBezTo>
                  <a:cubicBezTo>
                    <a:pt x="99" y="87"/>
                    <a:pt x="99" y="87"/>
                    <a:pt x="99" y="87"/>
                  </a:cubicBezTo>
                  <a:close/>
                  <a:moveTo>
                    <a:pt x="99" y="99"/>
                  </a:moveTo>
                  <a:cubicBezTo>
                    <a:pt x="99" y="104"/>
                    <a:pt x="99" y="104"/>
                    <a:pt x="99" y="104"/>
                  </a:cubicBezTo>
                  <a:cubicBezTo>
                    <a:pt x="80" y="104"/>
                    <a:pt x="80" y="104"/>
                    <a:pt x="80" y="104"/>
                  </a:cubicBezTo>
                  <a:cubicBezTo>
                    <a:pt x="80" y="99"/>
                    <a:pt x="80" y="99"/>
                    <a:pt x="80" y="99"/>
                  </a:cubicBezTo>
                  <a:cubicBezTo>
                    <a:pt x="99" y="99"/>
                    <a:pt x="99" y="99"/>
                    <a:pt x="99" y="99"/>
                  </a:cubicBezTo>
                  <a:close/>
                  <a:moveTo>
                    <a:pt x="99" y="115"/>
                  </a:moveTo>
                  <a:cubicBezTo>
                    <a:pt x="99" y="120"/>
                    <a:pt x="99" y="120"/>
                    <a:pt x="99" y="120"/>
                  </a:cubicBezTo>
                  <a:cubicBezTo>
                    <a:pt x="98" y="120"/>
                    <a:pt x="98" y="120"/>
                    <a:pt x="97" y="120"/>
                  </a:cubicBezTo>
                  <a:cubicBezTo>
                    <a:pt x="97" y="120"/>
                    <a:pt x="96" y="120"/>
                    <a:pt x="95" y="120"/>
                  </a:cubicBezTo>
                  <a:cubicBezTo>
                    <a:pt x="95" y="120"/>
                    <a:pt x="95" y="120"/>
                    <a:pt x="95" y="120"/>
                  </a:cubicBezTo>
                  <a:cubicBezTo>
                    <a:pt x="80" y="119"/>
                    <a:pt x="80" y="119"/>
                    <a:pt x="80" y="119"/>
                  </a:cubicBezTo>
                  <a:cubicBezTo>
                    <a:pt x="80" y="115"/>
                    <a:pt x="80" y="115"/>
                    <a:pt x="80" y="115"/>
                  </a:cubicBezTo>
                  <a:cubicBezTo>
                    <a:pt x="95" y="115"/>
                    <a:pt x="95" y="115"/>
                    <a:pt x="95" y="115"/>
                  </a:cubicBezTo>
                  <a:cubicBezTo>
                    <a:pt x="95" y="115"/>
                    <a:pt x="95" y="115"/>
                    <a:pt x="95" y="115"/>
                  </a:cubicBezTo>
                  <a:cubicBezTo>
                    <a:pt x="96" y="115"/>
                    <a:pt x="97" y="115"/>
                    <a:pt x="98" y="115"/>
                  </a:cubicBezTo>
                  <a:cubicBezTo>
                    <a:pt x="98" y="115"/>
                    <a:pt x="98" y="115"/>
                    <a:pt x="99" y="115"/>
                  </a:cubicBezTo>
                  <a:close/>
                  <a:moveTo>
                    <a:pt x="99" y="135"/>
                  </a:moveTo>
                  <a:cubicBezTo>
                    <a:pt x="99" y="140"/>
                    <a:pt x="99" y="140"/>
                    <a:pt x="99" y="140"/>
                  </a:cubicBezTo>
                  <a:cubicBezTo>
                    <a:pt x="96" y="141"/>
                    <a:pt x="94" y="142"/>
                    <a:pt x="92" y="142"/>
                  </a:cubicBezTo>
                  <a:cubicBezTo>
                    <a:pt x="88" y="142"/>
                    <a:pt x="84" y="142"/>
                    <a:pt x="80" y="140"/>
                  </a:cubicBezTo>
                  <a:cubicBezTo>
                    <a:pt x="80" y="135"/>
                    <a:pt x="80" y="135"/>
                    <a:pt x="80" y="135"/>
                  </a:cubicBezTo>
                  <a:cubicBezTo>
                    <a:pt x="81" y="136"/>
                    <a:pt x="81" y="136"/>
                    <a:pt x="81" y="136"/>
                  </a:cubicBezTo>
                  <a:cubicBezTo>
                    <a:pt x="84" y="137"/>
                    <a:pt x="88" y="138"/>
                    <a:pt x="91" y="137"/>
                  </a:cubicBezTo>
                  <a:cubicBezTo>
                    <a:pt x="94" y="137"/>
                    <a:pt x="96" y="136"/>
                    <a:pt x="99" y="135"/>
                  </a:cubicBezTo>
                  <a:close/>
                  <a:moveTo>
                    <a:pt x="66" y="146"/>
                  </a:moveTo>
                  <a:cubicBezTo>
                    <a:pt x="68" y="148"/>
                    <a:pt x="70" y="149"/>
                    <a:pt x="72" y="150"/>
                  </a:cubicBezTo>
                  <a:cubicBezTo>
                    <a:pt x="75" y="151"/>
                    <a:pt x="77" y="152"/>
                    <a:pt x="80" y="153"/>
                  </a:cubicBezTo>
                  <a:cubicBezTo>
                    <a:pt x="80" y="158"/>
                    <a:pt x="80" y="158"/>
                    <a:pt x="80" y="158"/>
                  </a:cubicBezTo>
                  <a:cubicBezTo>
                    <a:pt x="77" y="157"/>
                    <a:pt x="73" y="156"/>
                    <a:pt x="70" y="154"/>
                  </a:cubicBezTo>
                  <a:cubicBezTo>
                    <a:pt x="69" y="153"/>
                    <a:pt x="67" y="153"/>
                    <a:pt x="66" y="152"/>
                  </a:cubicBezTo>
                  <a:cubicBezTo>
                    <a:pt x="66" y="146"/>
                    <a:pt x="66" y="146"/>
                    <a:pt x="66" y="146"/>
                  </a:cubicBezTo>
                  <a:close/>
                  <a:moveTo>
                    <a:pt x="80" y="21"/>
                  </a:moveTo>
                  <a:cubicBezTo>
                    <a:pt x="76" y="22"/>
                    <a:pt x="71" y="23"/>
                    <a:pt x="66" y="25"/>
                  </a:cubicBezTo>
                  <a:cubicBezTo>
                    <a:pt x="66" y="20"/>
                    <a:pt x="66" y="20"/>
                    <a:pt x="66" y="20"/>
                  </a:cubicBezTo>
                  <a:cubicBezTo>
                    <a:pt x="71" y="18"/>
                    <a:pt x="76" y="17"/>
                    <a:pt x="80" y="16"/>
                  </a:cubicBezTo>
                  <a:cubicBezTo>
                    <a:pt x="80" y="21"/>
                    <a:pt x="80" y="21"/>
                    <a:pt x="80" y="21"/>
                  </a:cubicBezTo>
                  <a:close/>
                  <a:moveTo>
                    <a:pt x="80" y="32"/>
                  </a:moveTo>
                  <a:cubicBezTo>
                    <a:pt x="80" y="37"/>
                    <a:pt x="80" y="37"/>
                    <a:pt x="80" y="37"/>
                  </a:cubicBezTo>
                  <a:cubicBezTo>
                    <a:pt x="76" y="39"/>
                    <a:pt x="71" y="40"/>
                    <a:pt x="66" y="41"/>
                  </a:cubicBezTo>
                  <a:cubicBezTo>
                    <a:pt x="66" y="36"/>
                    <a:pt x="66" y="36"/>
                    <a:pt x="66" y="36"/>
                  </a:cubicBezTo>
                  <a:cubicBezTo>
                    <a:pt x="71" y="35"/>
                    <a:pt x="76" y="34"/>
                    <a:pt x="80" y="32"/>
                  </a:cubicBezTo>
                  <a:close/>
                  <a:moveTo>
                    <a:pt x="80" y="46"/>
                  </a:moveTo>
                  <a:cubicBezTo>
                    <a:pt x="80" y="51"/>
                    <a:pt x="80" y="51"/>
                    <a:pt x="80" y="51"/>
                  </a:cubicBezTo>
                  <a:cubicBezTo>
                    <a:pt x="72" y="53"/>
                    <a:pt x="72" y="53"/>
                    <a:pt x="72" y="53"/>
                  </a:cubicBezTo>
                  <a:cubicBezTo>
                    <a:pt x="72" y="53"/>
                    <a:pt x="73" y="59"/>
                    <a:pt x="73" y="62"/>
                  </a:cubicBezTo>
                  <a:cubicBezTo>
                    <a:pt x="73" y="63"/>
                    <a:pt x="73" y="64"/>
                    <a:pt x="73" y="65"/>
                  </a:cubicBezTo>
                  <a:cubicBezTo>
                    <a:pt x="73" y="65"/>
                    <a:pt x="73" y="65"/>
                    <a:pt x="73" y="65"/>
                  </a:cubicBezTo>
                  <a:cubicBezTo>
                    <a:pt x="73" y="65"/>
                    <a:pt x="73" y="66"/>
                    <a:pt x="73" y="68"/>
                  </a:cubicBezTo>
                  <a:cubicBezTo>
                    <a:pt x="74" y="72"/>
                    <a:pt x="74" y="79"/>
                    <a:pt x="72" y="81"/>
                  </a:cubicBezTo>
                  <a:cubicBezTo>
                    <a:pt x="66" y="87"/>
                    <a:pt x="66" y="87"/>
                    <a:pt x="66" y="87"/>
                  </a:cubicBezTo>
                  <a:cubicBezTo>
                    <a:pt x="66" y="80"/>
                    <a:pt x="66" y="80"/>
                    <a:pt x="66" y="80"/>
                  </a:cubicBezTo>
                  <a:cubicBezTo>
                    <a:pt x="69" y="77"/>
                    <a:pt x="69" y="77"/>
                    <a:pt x="69" y="77"/>
                  </a:cubicBezTo>
                  <a:cubicBezTo>
                    <a:pt x="69" y="77"/>
                    <a:pt x="69" y="77"/>
                    <a:pt x="69" y="77"/>
                  </a:cubicBezTo>
                  <a:cubicBezTo>
                    <a:pt x="69" y="77"/>
                    <a:pt x="69" y="71"/>
                    <a:pt x="69" y="68"/>
                  </a:cubicBezTo>
                  <a:cubicBezTo>
                    <a:pt x="69" y="67"/>
                    <a:pt x="68" y="66"/>
                    <a:pt x="68" y="65"/>
                  </a:cubicBezTo>
                  <a:cubicBezTo>
                    <a:pt x="68" y="65"/>
                    <a:pt x="68" y="65"/>
                    <a:pt x="68" y="65"/>
                  </a:cubicBezTo>
                  <a:cubicBezTo>
                    <a:pt x="68" y="65"/>
                    <a:pt x="68" y="64"/>
                    <a:pt x="68" y="63"/>
                  </a:cubicBezTo>
                  <a:cubicBezTo>
                    <a:pt x="68" y="58"/>
                    <a:pt x="68" y="49"/>
                    <a:pt x="71" y="48"/>
                  </a:cubicBezTo>
                  <a:cubicBezTo>
                    <a:pt x="80" y="46"/>
                    <a:pt x="80" y="46"/>
                    <a:pt x="80" y="46"/>
                  </a:cubicBezTo>
                  <a:close/>
                  <a:moveTo>
                    <a:pt x="80" y="87"/>
                  </a:moveTo>
                  <a:cubicBezTo>
                    <a:pt x="80" y="94"/>
                    <a:pt x="80" y="94"/>
                    <a:pt x="80" y="94"/>
                  </a:cubicBezTo>
                  <a:cubicBezTo>
                    <a:pt x="75" y="99"/>
                    <a:pt x="75" y="99"/>
                    <a:pt x="75" y="99"/>
                  </a:cubicBezTo>
                  <a:cubicBezTo>
                    <a:pt x="80" y="99"/>
                    <a:pt x="80" y="99"/>
                    <a:pt x="80" y="99"/>
                  </a:cubicBezTo>
                  <a:cubicBezTo>
                    <a:pt x="80" y="104"/>
                    <a:pt x="80" y="104"/>
                    <a:pt x="80" y="104"/>
                  </a:cubicBezTo>
                  <a:cubicBezTo>
                    <a:pt x="69" y="104"/>
                    <a:pt x="69" y="104"/>
                    <a:pt x="69" y="104"/>
                  </a:cubicBezTo>
                  <a:cubicBezTo>
                    <a:pt x="67" y="104"/>
                    <a:pt x="66" y="103"/>
                    <a:pt x="66" y="102"/>
                  </a:cubicBezTo>
                  <a:cubicBezTo>
                    <a:pt x="66" y="101"/>
                    <a:pt x="67" y="100"/>
                    <a:pt x="67" y="100"/>
                  </a:cubicBezTo>
                  <a:cubicBezTo>
                    <a:pt x="67" y="100"/>
                    <a:pt x="67" y="100"/>
                    <a:pt x="67" y="100"/>
                  </a:cubicBezTo>
                  <a:cubicBezTo>
                    <a:pt x="79" y="88"/>
                    <a:pt x="79" y="88"/>
                    <a:pt x="79" y="88"/>
                  </a:cubicBezTo>
                  <a:cubicBezTo>
                    <a:pt x="79" y="88"/>
                    <a:pt x="79" y="88"/>
                    <a:pt x="79" y="88"/>
                  </a:cubicBezTo>
                  <a:cubicBezTo>
                    <a:pt x="79" y="88"/>
                    <a:pt x="79" y="88"/>
                    <a:pt x="79" y="88"/>
                  </a:cubicBezTo>
                  <a:cubicBezTo>
                    <a:pt x="80" y="88"/>
                    <a:pt x="80" y="88"/>
                    <a:pt x="80" y="88"/>
                  </a:cubicBezTo>
                  <a:cubicBezTo>
                    <a:pt x="80" y="88"/>
                    <a:pt x="80" y="88"/>
                    <a:pt x="80" y="88"/>
                  </a:cubicBezTo>
                  <a:cubicBezTo>
                    <a:pt x="80" y="88"/>
                    <a:pt x="80" y="88"/>
                    <a:pt x="80" y="88"/>
                  </a:cubicBezTo>
                  <a:cubicBezTo>
                    <a:pt x="80" y="87"/>
                    <a:pt x="80" y="87"/>
                    <a:pt x="80" y="87"/>
                  </a:cubicBezTo>
                  <a:close/>
                  <a:moveTo>
                    <a:pt x="80" y="115"/>
                  </a:moveTo>
                  <a:cubicBezTo>
                    <a:pt x="80" y="119"/>
                    <a:pt x="80" y="119"/>
                    <a:pt x="80" y="119"/>
                  </a:cubicBezTo>
                  <a:cubicBezTo>
                    <a:pt x="68" y="119"/>
                    <a:pt x="68" y="119"/>
                    <a:pt x="68" y="119"/>
                  </a:cubicBezTo>
                  <a:cubicBezTo>
                    <a:pt x="69" y="123"/>
                    <a:pt x="70" y="126"/>
                    <a:pt x="72" y="129"/>
                  </a:cubicBezTo>
                  <a:cubicBezTo>
                    <a:pt x="75" y="132"/>
                    <a:pt x="77" y="134"/>
                    <a:pt x="80" y="135"/>
                  </a:cubicBezTo>
                  <a:cubicBezTo>
                    <a:pt x="80" y="140"/>
                    <a:pt x="80" y="140"/>
                    <a:pt x="80" y="140"/>
                  </a:cubicBezTo>
                  <a:cubicBezTo>
                    <a:pt x="80" y="140"/>
                    <a:pt x="79" y="140"/>
                    <a:pt x="79" y="140"/>
                  </a:cubicBezTo>
                  <a:cubicBezTo>
                    <a:pt x="75" y="138"/>
                    <a:pt x="71" y="136"/>
                    <a:pt x="69" y="132"/>
                  </a:cubicBezTo>
                  <a:cubicBezTo>
                    <a:pt x="68" y="131"/>
                    <a:pt x="67" y="130"/>
                    <a:pt x="66" y="129"/>
                  </a:cubicBezTo>
                  <a:cubicBezTo>
                    <a:pt x="66" y="116"/>
                    <a:pt x="66" y="116"/>
                    <a:pt x="66" y="116"/>
                  </a:cubicBezTo>
                  <a:cubicBezTo>
                    <a:pt x="67" y="117"/>
                    <a:pt x="67" y="117"/>
                    <a:pt x="67" y="117"/>
                  </a:cubicBezTo>
                  <a:cubicBezTo>
                    <a:pt x="67" y="116"/>
                    <a:pt x="67" y="115"/>
                    <a:pt x="66" y="115"/>
                  </a:cubicBezTo>
                  <a:cubicBezTo>
                    <a:pt x="66" y="115"/>
                    <a:pt x="66" y="115"/>
                    <a:pt x="66" y="115"/>
                  </a:cubicBezTo>
                  <a:lnTo>
                    <a:pt x="80" y="115"/>
                  </a:lnTo>
                  <a:close/>
                  <a:moveTo>
                    <a:pt x="17" y="143"/>
                  </a:moveTo>
                  <a:cubicBezTo>
                    <a:pt x="20" y="147"/>
                    <a:pt x="20" y="147"/>
                    <a:pt x="20" y="147"/>
                  </a:cubicBezTo>
                  <a:cubicBezTo>
                    <a:pt x="47" y="121"/>
                    <a:pt x="47" y="121"/>
                    <a:pt x="47" y="121"/>
                  </a:cubicBezTo>
                  <a:cubicBezTo>
                    <a:pt x="48" y="120"/>
                    <a:pt x="49" y="120"/>
                    <a:pt x="50" y="121"/>
                  </a:cubicBezTo>
                  <a:cubicBezTo>
                    <a:pt x="50" y="121"/>
                    <a:pt x="51" y="121"/>
                    <a:pt x="51" y="122"/>
                  </a:cubicBezTo>
                  <a:cubicBezTo>
                    <a:pt x="51" y="125"/>
                    <a:pt x="52" y="128"/>
                    <a:pt x="54" y="130"/>
                  </a:cubicBezTo>
                  <a:cubicBezTo>
                    <a:pt x="57" y="137"/>
                    <a:pt x="61" y="142"/>
                    <a:pt x="66" y="146"/>
                  </a:cubicBezTo>
                  <a:cubicBezTo>
                    <a:pt x="66" y="152"/>
                    <a:pt x="66" y="152"/>
                    <a:pt x="66" y="152"/>
                  </a:cubicBezTo>
                  <a:cubicBezTo>
                    <a:pt x="59" y="147"/>
                    <a:pt x="53" y="141"/>
                    <a:pt x="49" y="133"/>
                  </a:cubicBezTo>
                  <a:cubicBezTo>
                    <a:pt x="48" y="131"/>
                    <a:pt x="48" y="129"/>
                    <a:pt x="47" y="127"/>
                  </a:cubicBezTo>
                  <a:cubicBezTo>
                    <a:pt x="22" y="152"/>
                    <a:pt x="22" y="152"/>
                    <a:pt x="22" y="152"/>
                  </a:cubicBezTo>
                  <a:cubicBezTo>
                    <a:pt x="22" y="152"/>
                    <a:pt x="22" y="152"/>
                    <a:pt x="22" y="152"/>
                  </a:cubicBezTo>
                  <a:cubicBezTo>
                    <a:pt x="21" y="153"/>
                    <a:pt x="20" y="153"/>
                    <a:pt x="19" y="152"/>
                  </a:cubicBezTo>
                  <a:cubicBezTo>
                    <a:pt x="14" y="146"/>
                    <a:pt x="14" y="146"/>
                    <a:pt x="14" y="146"/>
                  </a:cubicBezTo>
                  <a:cubicBezTo>
                    <a:pt x="14" y="146"/>
                    <a:pt x="14" y="146"/>
                    <a:pt x="14" y="146"/>
                  </a:cubicBezTo>
                  <a:cubicBezTo>
                    <a:pt x="8" y="141"/>
                    <a:pt x="8" y="141"/>
                    <a:pt x="8" y="141"/>
                  </a:cubicBezTo>
                  <a:cubicBezTo>
                    <a:pt x="8" y="141"/>
                    <a:pt x="8" y="141"/>
                    <a:pt x="8" y="141"/>
                  </a:cubicBezTo>
                  <a:cubicBezTo>
                    <a:pt x="7" y="140"/>
                    <a:pt x="7" y="139"/>
                    <a:pt x="8" y="138"/>
                  </a:cubicBezTo>
                  <a:cubicBezTo>
                    <a:pt x="33" y="113"/>
                    <a:pt x="33" y="113"/>
                    <a:pt x="33" y="113"/>
                  </a:cubicBezTo>
                  <a:cubicBezTo>
                    <a:pt x="31" y="112"/>
                    <a:pt x="29" y="112"/>
                    <a:pt x="27" y="111"/>
                  </a:cubicBezTo>
                  <a:cubicBezTo>
                    <a:pt x="18" y="106"/>
                    <a:pt x="11" y="99"/>
                    <a:pt x="6" y="90"/>
                  </a:cubicBezTo>
                  <a:cubicBezTo>
                    <a:pt x="1" y="82"/>
                    <a:pt x="0" y="71"/>
                    <a:pt x="2" y="61"/>
                  </a:cubicBezTo>
                  <a:cubicBezTo>
                    <a:pt x="3" y="58"/>
                    <a:pt x="4" y="55"/>
                    <a:pt x="5" y="52"/>
                  </a:cubicBezTo>
                  <a:cubicBezTo>
                    <a:pt x="9" y="43"/>
                    <a:pt x="16" y="37"/>
                    <a:pt x="24" y="33"/>
                  </a:cubicBezTo>
                  <a:cubicBezTo>
                    <a:pt x="32" y="29"/>
                    <a:pt x="41" y="26"/>
                    <a:pt x="50" y="24"/>
                  </a:cubicBezTo>
                  <a:cubicBezTo>
                    <a:pt x="55" y="22"/>
                    <a:pt x="61" y="21"/>
                    <a:pt x="66" y="20"/>
                  </a:cubicBezTo>
                  <a:cubicBezTo>
                    <a:pt x="66" y="25"/>
                    <a:pt x="66" y="25"/>
                    <a:pt x="66" y="25"/>
                  </a:cubicBezTo>
                  <a:cubicBezTo>
                    <a:pt x="61" y="26"/>
                    <a:pt x="56" y="27"/>
                    <a:pt x="51" y="29"/>
                  </a:cubicBezTo>
                  <a:cubicBezTo>
                    <a:pt x="42" y="31"/>
                    <a:pt x="34" y="33"/>
                    <a:pt x="26" y="37"/>
                  </a:cubicBezTo>
                  <a:cubicBezTo>
                    <a:pt x="19" y="41"/>
                    <a:pt x="13" y="46"/>
                    <a:pt x="9" y="54"/>
                  </a:cubicBezTo>
                  <a:cubicBezTo>
                    <a:pt x="8" y="57"/>
                    <a:pt x="7" y="59"/>
                    <a:pt x="7" y="62"/>
                  </a:cubicBezTo>
                  <a:cubicBezTo>
                    <a:pt x="5" y="71"/>
                    <a:pt x="6" y="80"/>
                    <a:pt x="10" y="88"/>
                  </a:cubicBezTo>
                  <a:cubicBezTo>
                    <a:pt x="14" y="96"/>
                    <a:pt x="21" y="102"/>
                    <a:pt x="30" y="106"/>
                  </a:cubicBezTo>
                  <a:cubicBezTo>
                    <a:pt x="32" y="108"/>
                    <a:pt x="35" y="109"/>
                    <a:pt x="38" y="109"/>
                  </a:cubicBezTo>
                  <a:cubicBezTo>
                    <a:pt x="40" y="110"/>
                    <a:pt x="40" y="111"/>
                    <a:pt x="40" y="112"/>
                  </a:cubicBezTo>
                  <a:cubicBezTo>
                    <a:pt x="40" y="113"/>
                    <a:pt x="40" y="113"/>
                    <a:pt x="39" y="113"/>
                  </a:cubicBezTo>
                  <a:cubicBezTo>
                    <a:pt x="39" y="113"/>
                    <a:pt x="39" y="113"/>
                    <a:pt x="39" y="113"/>
                  </a:cubicBezTo>
                  <a:cubicBezTo>
                    <a:pt x="13" y="140"/>
                    <a:pt x="13" y="140"/>
                    <a:pt x="13" y="140"/>
                  </a:cubicBezTo>
                  <a:cubicBezTo>
                    <a:pt x="17" y="143"/>
                    <a:pt x="17" y="143"/>
                    <a:pt x="17" y="143"/>
                  </a:cubicBezTo>
                  <a:close/>
                  <a:moveTo>
                    <a:pt x="66" y="36"/>
                  </a:moveTo>
                  <a:cubicBezTo>
                    <a:pt x="63" y="37"/>
                    <a:pt x="63" y="37"/>
                    <a:pt x="63" y="37"/>
                  </a:cubicBezTo>
                  <a:cubicBezTo>
                    <a:pt x="57" y="39"/>
                    <a:pt x="57" y="39"/>
                    <a:pt x="57" y="39"/>
                  </a:cubicBezTo>
                  <a:cubicBezTo>
                    <a:pt x="55" y="39"/>
                    <a:pt x="54" y="39"/>
                    <a:pt x="52" y="40"/>
                  </a:cubicBezTo>
                  <a:cubicBezTo>
                    <a:pt x="42" y="42"/>
                    <a:pt x="31" y="45"/>
                    <a:pt x="24" y="54"/>
                  </a:cubicBezTo>
                  <a:cubicBezTo>
                    <a:pt x="20" y="58"/>
                    <a:pt x="18" y="63"/>
                    <a:pt x="18" y="68"/>
                  </a:cubicBezTo>
                  <a:cubicBezTo>
                    <a:pt x="18" y="73"/>
                    <a:pt x="18" y="77"/>
                    <a:pt x="20" y="81"/>
                  </a:cubicBezTo>
                  <a:cubicBezTo>
                    <a:pt x="22" y="85"/>
                    <a:pt x="24" y="89"/>
                    <a:pt x="28" y="91"/>
                  </a:cubicBezTo>
                  <a:cubicBezTo>
                    <a:pt x="32" y="95"/>
                    <a:pt x="37" y="97"/>
                    <a:pt x="43" y="97"/>
                  </a:cubicBezTo>
                  <a:cubicBezTo>
                    <a:pt x="43" y="97"/>
                    <a:pt x="43" y="97"/>
                    <a:pt x="43" y="97"/>
                  </a:cubicBezTo>
                  <a:cubicBezTo>
                    <a:pt x="43" y="97"/>
                    <a:pt x="43" y="97"/>
                    <a:pt x="43" y="97"/>
                  </a:cubicBezTo>
                  <a:cubicBezTo>
                    <a:pt x="44" y="97"/>
                    <a:pt x="45" y="96"/>
                    <a:pt x="45" y="95"/>
                  </a:cubicBezTo>
                  <a:cubicBezTo>
                    <a:pt x="45" y="65"/>
                    <a:pt x="45" y="65"/>
                    <a:pt x="45" y="65"/>
                  </a:cubicBezTo>
                  <a:cubicBezTo>
                    <a:pt x="45" y="65"/>
                    <a:pt x="45" y="65"/>
                    <a:pt x="45" y="65"/>
                  </a:cubicBezTo>
                  <a:cubicBezTo>
                    <a:pt x="45" y="64"/>
                    <a:pt x="45" y="63"/>
                    <a:pt x="45" y="62"/>
                  </a:cubicBezTo>
                  <a:cubicBezTo>
                    <a:pt x="45" y="61"/>
                    <a:pt x="45" y="59"/>
                    <a:pt x="45" y="59"/>
                  </a:cubicBezTo>
                  <a:cubicBezTo>
                    <a:pt x="56" y="56"/>
                    <a:pt x="56" y="56"/>
                    <a:pt x="56" y="56"/>
                  </a:cubicBezTo>
                  <a:cubicBezTo>
                    <a:pt x="56" y="91"/>
                    <a:pt x="56" y="91"/>
                    <a:pt x="56" y="91"/>
                  </a:cubicBezTo>
                  <a:cubicBezTo>
                    <a:pt x="56" y="92"/>
                    <a:pt x="56" y="92"/>
                    <a:pt x="57" y="93"/>
                  </a:cubicBezTo>
                  <a:cubicBezTo>
                    <a:pt x="58" y="94"/>
                    <a:pt x="59" y="94"/>
                    <a:pt x="60" y="93"/>
                  </a:cubicBezTo>
                  <a:cubicBezTo>
                    <a:pt x="66" y="87"/>
                    <a:pt x="66" y="87"/>
                    <a:pt x="66" y="87"/>
                  </a:cubicBezTo>
                  <a:cubicBezTo>
                    <a:pt x="66" y="80"/>
                    <a:pt x="66" y="80"/>
                    <a:pt x="66" y="80"/>
                  </a:cubicBezTo>
                  <a:cubicBezTo>
                    <a:pt x="61" y="85"/>
                    <a:pt x="61" y="85"/>
                    <a:pt x="61" y="85"/>
                  </a:cubicBezTo>
                  <a:cubicBezTo>
                    <a:pt x="61" y="53"/>
                    <a:pt x="61" y="53"/>
                    <a:pt x="61" y="53"/>
                  </a:cubicBezTo>
                  <a:cubicBezTo>
                    <a:pt x="61" y="52"/>
                    <a:pt x="60" y="50"/>
                    <a:pt x="58" y="50"/>
                  </a:cubicBezTo>
                  <a:cubicBezTo>
                    <a:pt x="58" y="50"/>
                    <a:pt x="58" y="51"/>
                    <a:pt x="58" y="51"/>
                  </a:cubicBezTo>
                  <a:cubicBezTo>
                    <a:pt x="58" y="51"/>
                    <a:pt x="58" y="51"/>
                    <a:pt x="58" y="51"/>
                  </a:cubicBezTo>
                  <a:cubicBezTo>
                    <a:pt x="44" y="55"/>
                    <a:pt x="44" y="55"/>
                    <a:pt x="44" y="55"/>
                  </a:cubicBezTo>
                  <a:cubicBezTo>
                    <a:pt x="40" y="56"/>
                    <a:pt x="40" y="59"/>
                    <a:pt x="40" y="63"/>
                  </a:cubicBezTo>
                  <a:cubicBezTo>
                    <a:pt x="40" y="63"/>
                    <a:pt x="41" y="64"/>
                    <a:pt x="41" y="65"/>
                  </a:cubicBezTo>
                  <a:cubicBezTo>
                    <a:pt x="41" y="65"/>
                    <a:pt x="41" y="65"/>
                    <a:pt x="41" y="65"/>
                  </a:cubicBezTo>
                  <a:cubicBezTo>
                    <a:pt x="41" y="65"/>
                    <a:pt x="41" y="65"/>
                    <a:pt x="41" y="65"/>
                  </a:cubicBezTo>
                  <a:cubicBezTo>
                    <a:pt x="41" y="92"/>
                    <a:pt x="41" y="92"/>
                    <a:pt x="41" y="92"/>
                  </a:cubicBezTo>
                  <a:cubicBezTo>
                    <a:pt x="37" y="91"/>
                    <a:pt x="34" y="90"/>
                    <a:pt x="31" y="88"/>
                  </a:cubicBezTo>
                  <a:cubicBezTo>
                    <a:pt x="28" y="85"/>
                    <a:pt x="26" y="82"/>
                    <a:pt x="24" y="79"/>
                  </a:cubicBezTo>
                  <a:cubicBezTo>
                    <a:pt x="23" y="76"/>
                    <a:pt x="22" y="72"/>
                    <a:pt x="23" y="69"/>
                  </a:cubicBezTo>
                  <a:cubicBezTo>
                    <a:pt x="23" y="64"/>
                    <a:pt x="25" y="60"/>
                    <a:pt x="28" y="57"/>
                  </a:cubicBezTo>
                  <a:cubicBezTo>
                    <a:pt x="34" y="49"/>
                    <a:pt x="44" y="47"/>
                    <a:pt x="53" y="44"/>
                  </a:cubicBezTo>
                  <a:cubicBezTo>
                    <a:pt x="55" y="44"/>
                    <a:pt x="56" y="44"/>
                    <a:pt x="58" y="43"/>
                  </a:cubicBezTo>
                  <a:cubicBezTo>
                    <a:pt x="65" y="41"/>
                    <a:pt x="65" y="41"/>
                    <a:pt x="65" y="41"/>
                  </a:cubicBezTo>
                  <a:cubicBezTo>
                    <a:pt x="66" y="41"/>
                    <a:pt x="66" y="41"/>
                    <a:pt x="66" y="41"/>
                  </a:cubicBezTo>
                  <a:cubicBezTo>
                    <a:pt x="66" y="36"/>
                    <a:pt x="66" y="36"/>
                    <a:pt x="66" y="36"/>
                  </a:cubicBezTo>
                  <a:close/>
                  <a:moveTo>
                    <a:pt x="66" y="115"/>
                  </a:moveTo>
                  <a:cubicBezTo>
                    <a:pt x="65" y="115"/>
                    <a:pt x="65" y="115"/>
                    <a:pt x="65" y="115"/>
                  </a:cubicBezTo>
                  <a:cubicBezTo>
                    <a:pt x="65" y="115"/>
                    <a:pt x="65" y="115"/>
                    <a:pt x="65" y="115"/>
                  </a:cubicBezTo>
                  <a:cubicBezTo>
                    <a:pt x="64" y="115"/>
                    <a:pt x="63" y="116"/>
                    <a:pt x="63" y="117"/>
                  </a:cubicBezTo>
                  <a:cubicBezTo>
                    <a:pt x="63" y="122"/>
                    <a:pt x="64" y="126"/>
                    <a:pt x="66" y="129"/>
                  </a:cubicBezTo>
                  <a:cubicBezTo>
                    <a:pt x="66" y="116"/>
                    <a:pt x="66" y="116"/>
                    <a:pt x="66" y="116"/>
                  </a:cubicBezTo>
                  <a:cubicBezTo>
                    <a:pt x="65" y="115"/>
                    <a:pt x="65" y="115"/>
                    <a:pt x="65" y="115"/>
                  </a:cubicBezTo>
                  <a:cubicBezTo>
                    <a:pt x="66" y="115"/>
                    <a:pt x="66" y="115"/>
                    <a:pt x="66" y="1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3" name="Freeform 226"/>
            <p:cNvSpPr>
              <a:spLocks noEditPoints="1"/>
            </p:cNvSpPr>
            <p:nvPr/>
          </p:nvSpPr>
          <p:spPr bwMode="auto">
            <a:xfrm>
              <a:off x="254197" y="238431"/>
              <a:ext cx="292045" cy="220673"/>
            </a:xfrm>
            <a:custGeom>
              <a:avLst/>
              <a:gdLst>
                <a:gd name="T0" fmla="*/ 154 w 159"/>
                <a:gd name="T1" fmla="*/ 41 h 120"/>
                <a:gd name="T2" fmla="*/ 151 w 159"/>
                <a:gd name="T3" fmla="*/ 22 h 120"/>
                <a:gd name="T4" fmla="*/ 145 w 159"/>
                <a:gd name="T5" fmla="*/ 6 h 120"/>
                <a:gd name="T6" fmla="*/ 114 w 159"/>
                <a:gd name="T7" fmla="*/ 23 h 120"/>
                <a:gd name="T8" fmla="*/ 112 w 159"/>
                <a:gd name="T9" fmla="*/ 23 h 120"/>
                <a:gd name="T10" fmla="*/ 80 w 159"/>
                <a:gd name="T11" fmla="*/ 6 h 120"/>
                <a:gd name="T12" fmla="*/ 80 w 159"/>
                <a:gd name="T13" fmla="*/ 6 h 120"/>
                <a:gd name="T14" fmla="*/ 80 w 159"/>
                <a:gd name="T15" fmla="*/ 0 h 120"/>
                <a:gd name="T16" fmla="*/ 81 w 159"/>
                <a:gd name="T17" fmla="*/ 1 h 120"/>
                <a:gd name="T18" fmla="*/ 113 w 159"/>
                <a:gd name="T19" fmla="*/ 19 h 120"/>
                <a:gd name="T20" fmla="*/ 145 w 159"/>
                <a:gd name="T21" fmla="*/ 1 h 120"/>
                <a:gd name="T22" fmla="*/ 145 w 159"/>
                <a:gd name="T23" fmla="*/ 1 h 120"/>
                <a:gd name="T24" fmla="*/ 148 w 159"/>
                <a:gd name="T25" fmla="*/ 2 h 120"/>
                <a:gd name="T26" fmla="*/ 156 w 159"/>
                <a:gd name="T27" fmla="*/ 21 h 120"/>
                <a:gd name="T28" fmla="*/ 159 w 159"/>
                <a:gd name="T29" fmla="*/ 41 h 120"/>
                <a:gd name="T30" fmla="*/ 138 w 159"/>
                <a:gd name="T31" fmla="*/ 94 h 120"/>
                <a:gd name="T32" fmla="*/ 88 w 159"/>
                <a:gd name="T33" fmla="*/ 120 h 120"/>
                <a:gd name="T34" fmla="*/ 84 w 159"/>
                <a:gd name="T35" fmla="*/ 120 h 120"/>
                <a:gd name="T36" fmla="*/ 80 w 159"/>
                <a:gd name="T37" fmla="*/ 120 h 120"/>
                <a:gd name="T38" fmla="*/ 80 w 159"/>
                <a:gd name="T39" fmla="*/ 120 h 120"/>
                <a:gd name="T40" fmla="*/ 80 w 159"/>
                <a:gd name="T41" fmla="*/ 115 h 120"/>
                <a:gd name="T42" fmla="*/ 80 w 159"/>
                <a:gd name="T43" fmla="*/ 115 h 120"/>
                <a:gd name="T44" fmla="*/ 83 w 159"/>
                <a:gd name="T45" fmla="*/ 115 h 120"/>
                <a:gd name="T46" fmla="*/ 87 w 159"/>
                <a:gd name="T47" fmla="*/ 115 h 120"/>
                <a:gd name="T48" fmla="*/ 135 w 159"/>
                <a:gd name="T49" fmla="*/ 91 h 120"/>
                <a:gd name="T50" fmla="*/ 154 w 159"/>
                <a:gd name="T51" fmla="*/ 41 h 120"/>
                <a:gd name="T52" fmla="*/ 80 w 159"/>
                <a:gd name="T53" fmla="*/ 6 h 120"/>
                <a:gd name="T54" fmla="*/ 47 w 159"/>
                <a:gd name="T55" fmla="*/ 23 h 120"/>
                <a:gd name="T56" fmla="*/ 45 w 159"/>
                <a:gd name="T57" fmla="*/ 23 h 120"/>
                <a:gd name="T58" fmla="*/ 45 w 159"/>
                <a:gd name="T59" fmla="*/ 23 h 120"/>
                <a:gd name="T60" fmla="*/ 14 w 159"/>
                <a:gd name="T61" fmla="*/ 6 h 120"/>
                <a:gd name="T62" fmla="*/ 8 w 159"/>
                <a:gd name="T63" fmla="*/ 22 h 120"/>
                <a:gd name="T64" fmla="*/ 5 w 159"/>
                <a:gd name="T65" fmla="*/ 41 h 120"/>
                <a:gd name="T66" fmla="*/ 24 w 159"/>
                <a:gd name="T67" fmla="*/ 91 h 120"/>
                <a:gd name="T68" fmla="*/ 72 w 159"/>
                <a:gd name="T69" fmla="*/ 115 h 120"/>
                <a:gd name="T70" fmla="*/ 76 w 159"/>
                <a:gd name="T71" fmla="*/ 115 h 120"/>
                <a:gd name="T72" fmla="*/ 80 w 159"/>
                <a:gd name="T73" fmla="*/ 115 h 120"/>
                <a:gd name="T74" fmla="*/ 80 w 159"/>
                <a:gd name="T75" fmla="*/ 115 h 120"/>
                <a:gd name="T76" fmla="*/ 80 w 159"/>
                <a:gd name="T77" fmla="*/ 120 h 120"/>
                <a:gd name="T78" fmla="*/ 80 w 159"/>
                <a:gd name="T79" fmla="*/ 120 h 120"/>
                <a:gd name="T80" fmla="*/ 75 w 159"/>
                <a:gd name="T81" fmla="*/ 120 h 120"/>
                <a:gd name="T82" fmla="*/ 71 w 159"/>
                <a:gd name="T83" fmla="*/ 120 h 120"/>
                <a:gd name="T84" fmla="*/ 21 w 159"/>
                <a:gd name="T85" fmla="*/ 94 h 120"/>
                <a:gd name="T86" fmla="*/ 0 w 159"/>
                <a:gd name="T87" fmla="*/ 41 h 120"/>
                <a:gd name="T88" fmla="*/ 3 w 159"/>
                <a:gd name="T89" fmla="*/ 21 h 120"/>
                <a:gd name="T90" fmla="*/ 11 w 159"/>
                <a:gd name="T91" fmla="*/ 2 h 120"/>
                <a:gd name="T92" fmla="*/ 11 w 159"/>
                <a:gd name="T93" fmla="*/ 2 h 120"/>
                <a:gd name="T94" fmla="*/ 14 w 159"/>
                <a:gd name="T95" fmla="*/ 1 h 120"/>
                <a:gd name="T96" fmla="*/ 46 w 159"/>
                <a:gd name="T97" fmla="*/ 19 h 120"/>
                <a:gd name="T98" fmla="*/ 78 w 159"/>
                <a:gd name="T99" fmla="*/ 1 h 120"/>
                <a:gd name="T100" fmla="*/ 78 w 159"/>
                <a:gd name="T101" fmla="*/ 1 h 120"/>
                <a:gd name="T102" fmla="*/ 78 w 159"/>
                <a:gd name="T103" fmla="*/ 1 h 120"/>
                <a:gd name="T104" fmla="*/ 80 w 159"/>
                <a:gd name="T105" fmla="*/ 0 h 120"/>
                <a:gd name="T106" fmla="*/ 80 w 159"/>
                <a:gd name="T107"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 h="120">
                  <a:moveTo>
                    <a:pt x="154" y="41"/>
                  </a:moveTo>
                  <a:cubicBezTo>
                    <a:pt x="154" y="34"/>
                    <a:pt x="153" y="28"/>
                    <a:pt x="151" y="22"/>
                  </a:cubicBezTo>
                  <a:cubicBezTo>
                    <a:pt x="150" y="16"/>
                    <a:pt x="148" y="11"/>
                    <a:pt x="145" y="6"/>
                  </a:cubicBezTo>
                  <a:cubicBezTo>
                    <a:pt x="114" y="23"/>
                    <a:pt x="114" y="23"/>
                    <a:pt x="114" y="23"/>
                  </a:cubicBezTo>
                  <a:cubicBezTo>
                    <a:pt x="113" y="24"/>
                    <a:pt x="112" y="24"/>
                    <a:pt x="112" y="23"/>
                  </a:cubicBezTo>
                  <a:cubicBezTo>
                    <a:pt x="80" y="6"/>
                    <a:pt x="80" y="6"/>
                    <a:pt x="80" y="6"/>
                  </a:cubicBezTo>
                  <a:cubicBezTo>
                    <a:pt x="80" y="6"/>
                    <a:pt x="80" y="6"/>
                    <a:pt x="80" y="6"/>
                  </a:cubicBezTo>
                  <a:cubicBezTo>
                    <a:pt x="80" y="0"/>
                    <a:pt x="80" y="0"/>
                    <a:pt x="80" y="0"/>
                  </a:cubicBezTo>
                  <a:cubicBezTo>
                    <a:pt x="80" y="0"/>
                    <a:pt x="80" y="0"/>
                    <a:pt x="81" y="1"/>
                  </a:cubicBezTo>
                  <a:cubicBezTo>
                    <a:pt x="113" y="19"/>
                    <a:pt x="113" y="19"/>
                    <a:pt x="113" y="19"/>
                  </a:cubicBezTo>
                  <a:cubicBezTo>
                    <a:pt x="145" y="1"/>
                    <a:pt x="145" y="1"/>
                    <a:pt x="145" y="1"/>
                  </a:cubicBezTo>
                  <a:cubicBezTo>
                    <a:pt x="145" y="1"/>
                    <a:pt x="145" y="1"/>
                    <a:pt x="145" y="1"/>
                  </a:cubicBezTo>
                  <a:cubicBezTo>
                    <a:pt x="146" y="0"/>
                    <a:pt x="148" y="0"/>
                    <a:pt x="148" y="2"/>
                  </a:cubicBezTo>
                  <a:cubicBezTo>
                    <a:pt x="152" y="7"/>
                    <a:pt x="154" y="14"/>
                    <a:pt x="156" y="21"/>
                  </a:cubicBezTo>
                  <a:cubicBezTo>
                    <a:pt x="158" y="27"/>
                    <a:pt x="159" y="34"/>
                    <a:pt x="159" y="41"/>
                  </a:cubicBezTo>
                  <a:cubicBezTo>
                    <a:pt x="159" y="61"/>
                    <a:pt x="151" y="80"/>
                    <a:pt x="138" y="94"/>
                  </a:cubicBezTo>
                  <a:cubicBezTo>
                    <a:pt x="126" y="108"/>
                    <a:pt x="108" y="118"/>
                    <a:pt x="88" y="120"/>
                  </a:cubicBezTo>
                  <a:cubicBezTo>
                    <a:pt x="87" y="120"/>
                    <a:pt x="85" y="120"/>
                    <a:pt x="84" y="120"/>
                  </a:cubicBezTo>
                  <a:cubicBezTo>
                    <a:pt x="82" y="120"/>
                    <a:pt x="81" y="120"/>
                    <a:pt x="80" y="120"/>
                  </a:cubicBezTo>
                  <a:cubicBezTo>
                    <a:pt x="80" y="120"/>
                    <a:pt x="80" y="120"/>
                    <a:pt x="80" y="120"/>
                  </a:cubicBezTo>
                  <a:cubicBezTo>
                    <a:pt x="80" y="115"/>
                    <a:pt x="80" y="115"/>
                    <a:pt x="80" y="115"/>
                  </a:cubicBezTo>
                  <a:cubicBezTo>
                    <a:pt x="80" y="115"/>
                    <a:pt x="80" y="115"/>
                    <a:pt x="80" y="115"/>
                  </a:cubicBezTo>
                  <a:cubicBezTo>
                    <a:pt x="81" y="115"/>
                    <a:pt x="82" y="115"/>
                    <a:pt x="83" y="115"/>
                  </a:cubicBezTo>
                  <a:cubicBezTo>
                    <a:pt x="85" y="115"/>
                    <a:pt x="86" y="115"/>
                    <a:pt x="87" y="115"/>
                  </a:cubicBezTo>
                  <a:cubicBezTo>
                    <a:pt x="106" y="113"/>
                    <a:pt x="123" y="104"/>
                    <a:pt x="135" y="91"/>
                  </a:cubicBezTo>
                  <a:cubicBezTo>
                    <a:pt x="147" y="77"/>
                    <a:pt x="154" y="60"/>
                    <a:pt x="154" y="41"/>
                  </a:cubicBezTo>
                  <a:close/>
                  <a:moveTo>
                    <a:pt x="80" y="6"/>
                  </a:moveTo>
                  <a:cubicBezTo>
                    <a:pt x="47" y="23"/>
                    <a:pt x="47" y="23"/>
                    <a:pt x="47" y="23"/>
                  </a:cubicBezTo>
                  <a:cubicBezTo>
                    <a:pt x="47" y="24"/>
                    <a:pt x="46" y="24"/>
                    <a:pt x="45" y="23"/>
                  </a:cubicBezTo>
                  <a:cubicBezTo>
                    <a:pt x="45" y="23"/>
                    <a:pt x="45" y="23"/>
                    <a:pt x="45" y="23"/>
                  </a:cubicBezTo>
                  <a:cubicBezTo>
                    <a:pt x="14" y="6"/>
                    <a:pt x="14" y="6"/>
                    <a:pt x="14" y="6"/>
                  </a:cubicBezTo>
                  <a:cubicBezTo>
                    <a:pt x="11" y="11"/>
                    <a:pt x="9" y="16"/>
                    <a:pt x="8" y="22"/>
                  </a:cubicBezTo>
                  <a:cubicBezTo>
                    <a:pt x="6" y="28"/>
                    <a:pt x="5" y="34"/>
                    <a:pt x="5" y="41"/>
                  </a:cubicBezTo>
                  <a:cubicBezTo>
                    <a:pt x="5" y="60"/>
                    <a:pt x="12" y="77"/>
                    <a:pt x="24" y="91"/>
                  </a:cubicBezTo>
                  <a:cubicBezTo>
                    <a:pt x="36" y="104"/>
                    <a:pt x="53" y="113"/>
                    <a:pt x="72" y="115"/>
                  </a:cubicBezTo>
                  <a:cubicBezTo>
                    <a:pt x="73" y="115"/>
                    <a:pt x="74" y="115"/>
                    <a:pt x="76" y="115"/>
                  </a:cubicBezTo>
                  <a:cubicBezTo>
                    <a:pt x="77" y="115"/>
                    <a:pt x="78" y="115"/>
                    <a:pt x="80" y="115"/>
                  </a:cubicBezTo>
                  <a:cubicBezTo>
                    <a:pt x="80" y="115"/>
                    <a:pt x="80" y="115"/>
                    <a:pt x="80" y="115"/>
                  </a:cubicBezTo>
                  <a:cubicBezTo>
                    <a:pt x="80" y="120"/>
                    <a:pt x="80" y="120"/>
                    <a:pt x="80" y="120"/>
                  </a:cubicBezTo>
                  <a:cubicBezTo>
                    <a:pt x="80" y="120"/>
                    <a:pt x="80" y="120"/>
                    <a:pt x="80" y="120"/>
                  </a:cubicBezTo>
                  <a:cubicBezTo>
                    <a:pt x="78" y="120"/>
                    <a:pt x="77" y="120"/>
                    <a:pt x="75" y="120"/>
                  </a:cubicBezTo>
                  <a:cubicBezTo>
                    <a:pt x="74" y="120"/>
                    <a:pt x="72" y="120"/>
                    <a:pt x="71" y="120"/>
                  </a:cubicBezTo>
                  <a:cubicBezTo>
                    <a:pt x="51" y="118"/>
                    <a:pt x="33" y="108"/>
                    <a:pt x="21" y="94"/>
                  </a:cubicBezTo>
                  <a:cubicBezTo>
                    <a:pt x="8" y="80"/>
                    <a:pt x="0" y="61"/>
                    <a:pt x="0" y="41"/>
                  </a:cubicBezTo>
                  <a:cubicBezTo>
                    <a:pt x="0" y="34"/>
                    <a:pt x="1" y="27"/>
                    <a:pt x="3" y="21"/>
                  </a:cubicBezTo>
                  <a:cubicBezTo>
                    <a:pt x="5" y="14"/>
                    <a:pt x="7" y="8"/>
                    <a:pt x="11" y="2"/>
                  </a:cubicBezTo>
                  <a:cubicBezTo>
                    <a:pt x="11" y="2"/>
                    <a:pt x="11" y="2"/>
                    <a:pt x="11" y="2"/>
                  </a:cubicBezTo>
                  <a:cubicBezTo>
                    <a:pt x="11" y="0"/>
                    <a:pt x="13" y="0"/>
                    <a:pt x="14" y="1"/>
                  </a:cubicBezTo>
                  <a:cubicBezTo>
                    <a:pt x="46" y="19"/>
                    <a:pt x="46" y="19"/>
                    <a:pt x="46" y="19"/>
                  </a:cubicBezTo>
                  <a:cubicBezTo>
                    <a:pt x="78" y="1"/>
                    <a:pt x="78" y="1"/>
                    <a:pt x="78" y="1"/>
                  </a:cubicBezTo>
                  <a:cubicBezTo>
                    <a:pt x="78" y="1"/>
                    <a:pt x="78" y="1"/>
                    <a:pt x="78" y="1"/>
                  </a:cubicBezTo>
                  <a:cubicBezTo>
                    <a:pt x="78" y="1"/>
                    <a:pt x="78" y="1"/>
                    <a:pt x="78" y="1"/>
                  </a:cubicBezTo>
                  <a:cubicBezTo>
                    <a:pt x="79" y="1"/>
                    <a:pt x="79" y="0"/>
                    <a:pt x="80" y="0"/>
                  </a:cubicBezTo>
                  <a:lnTo>
                    <a:pt x="80" y="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4" name="Freeform 267"/>
            <p:cNvSpPr>
              <a:spLocks noEditPoints="1"/>
            </p:cNvSpPr>
            <p:nvPr/>
          </p:nvSpPr>
          <p:spPr bwMode="auto">
            <a:xfrm>
              <a:off x="2952443" y="3078595"/>
              <a:ext cx="42855" cy="98429"/>
            </a:xfrm>
            <a:custGeom>
              <a:avLst/>
              <a:gdLst>
                <a:gd name="T0" fmla="*/ 17 w 24"/>
                <a:gd name="T1" fmla="*/ 42 h 53"/>
                <a:gd name="T2" fmla="*/ 14 w 24"/>
                <a:gd name="T3" fmla="*/ 24 h 53"/>
                <a:gd name="T4" fmla="*/ 12 w 24"/>
                <a:gd name="T5" fmla="*/ 19 h 53"/>
                <a:gd name="T6" fmla="*/ 13 w 24"/>
                <a:gd name="T7" fmla="*/ 10 h 53"/>
                <a:gd name="T8" fmla="*/ 14 w 24"/>
                <a:gd name="T9" fmla="*/ 6 h 53"/>
                <a:gd name="T10" fmla="*/ 13 w 24"/>
                <a:gd name="T11" fmla="*/ 5 h 53"/>
                <a:gd name="T12" fmla="*/ 12 w 24"/>
                <a:gd name="T13" fmla="*/ 0 h 53"/>
                <a:gd name="T14" fmla="*/ 18 w 24"/>
                <a:gd name="T15" fmla="*/ 3 h 53"/>
                <a:gd name="T16" fmla="*/ 20 w 24"/>
                <a:gd name="T17" fmla="*/ 6 h 53"/>
                <a:gd name="T18" fmla="*/ 16 w 24"/>
                <a:gd name="T19" fmla="*/ 16 h 53"/>
                <a:gd name="T20" fmla="*/ 18 w 24"/>
                <a:gd name="T21" fmla="*/ 22 h 53"/>
                <a:gd name="T22" fmla="*/ 21 w 24"/>
                <a:gd name="T23" fmla="*/ 44 h 53"/>
                <a:gd name="T24" fmla="*/ 12 w 24"/>
                <a:gd name="T25" fmla="*/ 52 h 53"/>
                <a:gd name="T26" fmla="*/ 12 w 24"/>
                <a:gd name="T27" fmla="*/ 40 h 53"/>
                <a:gd name="T28" fmla="*/ 12 w 24"/>
                <a:gd name="T29" fmla="*/ 32 h 53"/>
                <a:gd name="T30" fmla="*/ 9 w 24"/>
                <a:gd name="T31" fmla="*/ 41 h 53"/>
                <a:gd name="T32" fmla="*/ 8 w 24"/>
                <a:gd name="T33" fmla="*/ 45 h 53"/>
                <a:gd name="T34" fmla="*/ 8 w 24"/>
                <a:gd name="T35" fmla="*/ 47 h 53"/>
                <a:gd name="T36" fmla="*/ 12 w 24"/>
                <a:gd name="T37" fmla="*/ 47 h 53"/>
                <a:gd name="T38" fmla="*/ 5 w 24"/>
                <a:gd name="T39" fmla="*/ 50 h 53"/>
                <a:gd name="T40" fmla="*/ 3 w 24"/>
                <a:gd name="T41" fmla="*/ 47 h 53"/>
                <a:gd name="T42" fmla="*/ 8 w 24"/>
                <a:gd name="T43" fmla="*/ 37 h 53"/>
                <a:gd name="T44" fmla="*/ 3 w 24"/>
                <a:gd name="T45" fmla="*/ 26 h 53"/>
                <a:gd name="T46" fmla="*/ 1 w 24"/>
                <a:gd name="T47" fmla="*/ 22 h 53"/>
                <a:gd name="T48" fmla="*/ 8 w 24"/>
                <a:gd name="T49" fmla="*/ 1 h 53"/>
                <a:gd name="T50" fmla="*/ 12 w 24"/>
                <a:gd name="T51" fmla="*/ 5 h 53"/>
                <a:gd name="T52" fmla="*/ 6 w 24"/>
                <a:gd name="T53" fmla="*/ 11 h 53"/>
                <a:gd name="T54" fmla="*/ 6 w 24"/>
                <a:gd name="T55" fmla="*/ 21 h 53"/>
                <a:gd name="T56" fmla="*/ 12 w 24"/>
                <a:gd name="T57" fmla="*/ 19 h 53"/>
                <a:gd name="T58" fmla="*/ 11 w 24"/>
                <a:gd name="T59" fmla="*/ 17 h 53"/>
                <a:gd name="T60" fmla="*/ 12 w 24"/>
                <a:gd name="T61" fmla="*/ 32 h 53"/>
                <a:gd name="T62" fmla="*/ 9 w 24"/>
                <a:gd name="T63" fmla="*/ 41 h 53"/>
                <a:gd name="T64" fmla="*/ 12 w 24"/>
                <a:gd name="T65"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53">
                  <a:moveTo>
                    <a:pt x="12" y="47"/>
                  </a:moveTo>
                  <a:cubicBezTo>
                    <a:pt x="14" y="46"/>
                    <a:pt x="16" y="44"/>
                    <a:pt x="17" y="42"/>
                  </a:cubicBezTo>
                  <a:cubicBezTo>
                    <a:pt x="18" y="39"/>
                    <a:pt x="19" y="35"/>
                    <a:pt x="18" y="32"/>
                  </a:cubicBezTo>
                  <a:cubicBezTo>
                    <a:pt x="17" y="29"/>
                    <a:pt x="16" y="27"/>
                    <a:pt x="14" y="24"/>
                  </a:cubicBezTo>
                  <a:cubicBezTo>
                    <a:pt x="14" y="23"/>
                    <a:pt x="13" y="22"/>
                    <a:pt x="13" y="22"/>
                  </a:cubicBezTo>
                  <a:cubicBezTo>
                    <a:pt x="13" y="21"/>
                    <a:pt x="12" y="20"/>
                    <a:pt x="12" y="19"/>
                  </a:cubicBezTo>
                  <a:cubicBezTo>
                    <a:pt x="12" y="12"/>
                    <a:pt x="12" y="12"/>
                    <a:pt x="12" y="12"/>
                  </a:cubicBezTo>
                  <a:cubicBezTo>
                    <a:pt x="12" y="11"/>
                    <a:pt x="13" y="11"/>
                    <a:pt x="13" y="10"/>
                  </a:cubicBezTo>
                  <a:cubicBezTo>
                    <a:pt x="15" y="10"/>
                    <a:pt x="15" y="8"/>
                    <a:pt x="15" y="7"/>
                  </a:cubicBezTo>
                  <a:cubicBezTo>
                    <a:pt x="15" y="7"/>
                    <a:pt x="15" y="6"/>
                    <a:pt x="14" y="6"/>
                  </a:cubicBezTo>
                  <a:cubicBezTo>
                    <a:pt x="14" y="6"/>
                    <a:pt x="14" y="6"/>
                    <a:pt x="14" y="6"/>
                  </a:cubicBezTo>
                  <a:cubicBezTo>
                    <a:pt x="14" y="6"/>
                    <a:pt x="14" y="5"/>
                    <a:pt x="13" y="5"/>
                  </a:cubicBezTo>
                  <a:cubicBezTo>
                    <a:pt x="13" y="5"/>
                    <a:pt x="12" y="4"/>
                    <a:pt x="12" y="5"/>
                  </a:cubicBezTo>
                  <a:cubicBezTo>
                    <a:pt x="12" y="0"/>
                    <a:pt x="12" y="0"/>
                    <a:pt x="12" y="0"/>
                  </a:cubicBezTo>
                  <a:cubicBezTo>
                    <a:pt x="13" y="0"/>
                    <a:pt x="15" y="0"/>
                    <a:pt x="16" y="1"/>
                  </a:cubicBezTo>
                  <a:cubicBezTo>
                    <a:pt x="17" y="2"/>
                    <a:pt x="18" y="3"/>
                    <a:pt x="18" y="3"/>
                  </a:cubicBezTo>
                  <a:cubicBezTo>
                    <a:pt x="18" y="4"/>
                    <a:pt x="18" y="4"/>
                    <a:pt x="18" y="4"/>
                  </a:cubicBezTo>
                  <a:cubicBezTo>
                    <a:pt x="19" y="4"/>
                    <a:pt x="19" y="5"/>
                    <a:pt x="20" y="6"/>
                  </a:cubicBezTo>
                  <a:cubicBezTo>
                    <a:pt x="20" y="9"/>
                    <a:pt x="19" y="12"/>
                    <a:pt x="16" y="14"/>
                  </a:cubicBezTo>
                  <a:cubicBezTo>
                    <a:pt x="16" y="15"/>
                    <a:pt x="16" y="15"/>
                    <a:pt x="16" y="16"/>
                  </a:cubicBezTo>
                  <a:cubicBezTo>
                    <a:pt x="16" y="17"/>
                    <a:pt x="17" y="18"/>
                    <a:pt x="17" y="19"/>
                  </a:cubicBezTo>
                  <a:cubicBezTo>
                    <a:pt x="18" y="20"/>
                    <a:pt x="18" y="21"/>
                    <a:pt x="18" y="22"/>
                  </a:cubicBezTo>
                  <a:cubicBezTo>
                    <a:pt x="20" y="24"/>
                    <a:pt x="22" y="27"/>
                    <a:pt x="22" y="31"/>
                  </a:cubicBezTo>
                  <a:cubicBezTo>
                    <a:pt x="24" y="35"/>
                    <a:pt x="23" y="40"/>
                    <a:pt x="21" y="44"/>
                  </a:cubicBezTo>
                  <a:cubicBezTo>
                    <a:pt x="20" y="47"/>
                    <a:pt x="17" y="50"/>
                    <a:pt x="12" y="52"/>
                  </a:cubicBezTo>
                  <a:cubicBezTo>
                    <a:pt x="12" y="52"/>
                    <a:pt x="12" y="52"/>
                    <a:pt x="12" y="52"/>
                  </a:cubicBezTo>
                  <a:cubicBezTo>
                    <a:pt x="12" y="47"/>
                    <a:pt x="12" y="47"/>
                    <a:pt x="12" y="47"/>
                  </a:cubicBezTo>
                  <a:close/>
                  <a:moveTo>
                    <a:pt x="12" y="40"/>
                  </a:moveTo>
                  <a:cubicBezTo>
                    <a:pt x="13" y="38"/>
                    <a:pt x="13" y="35"/>
                    <a:pt x="12" y="32"/>
                  </a:cubicBezTo>
                  <a:cubicBezTo>
                    <a:pt x="12" y="32"/>
                    <a:pt x="12" y="32"/>
                    <a:pt x="12" y="32"/>
                  </a:cubicBezTo>
                  <a:lnTo>
                    <a:pt x="12" y="40"/>
                  </a:lnTo>
                  <a:close/>
                  <a:moveTo>
                    <a:pt x="9" y="41"/>
                  </a:moveTo>
                  <a:cubicBezTo>
                    <a:pt x="8" y="42"/>
                    <a:pt x="7" y="43"/>
                    <a:pt x="7" y="44"/>
                  </a:cubicBezTo>
                  <a:cubicBezTo>
                    <a:pt x="7" y="44"/>
                    <a:pt x="7" y="45"/>
                    <a:pt x="8" y="45"/>
                  </a:cubicBezTo>
                  <a:cubicBezTo>
                    <a:pt x="8" y="46"/>
                    <a:pt x="8" y="46"/>
                    <a:pt x="8" y="46"/>
                  </a:cubicBezTo>
                  <a:cubicBezTo>
                    <a:pt x="8" y="47"/>
                    <a:pt x="8" y="47"/>
                    <a:pt x="8" y="47"/>
                  </a:cubicBezTo>
                  <a:cubicBezTo>
                    <a:pt x="9" y="47"/>
                    <a:pt x="10" y="47"/>
                    <a:pt x="11" y="47"/>
                  </a:cubicBezTo>
                  <a:cubicBezTo>
                    <a:pt x="11" y="47"/>
                    <a:pt x="11" y="47"/>
                    <a:pt x="12" y="47"/>
                  </a:cubicBezTo>
                  <a:cubicBezTo>
                    <a:pt x="12" y="52"/>
                    <a:pt x="12" y="52"/>
                    <a:pt x="12" y="52"/>
                  </a:cubicBezTo>
                  <a:cubicBezTo>
                    <a:pt x="9" y="53"/>
                    <a:pt x="6" y="52"/>
                    <a:pt x="5" y="50"/>
                  </a:cubicBezTo>
                  <a:cubicBezTo>
                    <a:pt x="4" y="50"/>
                    <a:pt x="4" y="50"/>
                    <a:pt x="4" y="50"/>
                  </a:cubicBezTo>
                  <a:cubicBezTo>
                    <a:pt x="4" y="49"/>
                    <a:pt x="3" y="48"/>
                    <a:pt x="3" y="47"/>
                  </a:cubicBezTo>
                  <a:cubicBezTo>
                    <a:pt x="3" y="46"/>
                    <a:pt x="3" y="45"/>
                    <a:pt x="3" y="44"/>
                  </a:cubicBezTo>
                  <a:cubicBezTo>
                    <a:pt x="3" y="41"/>
                    <a:pt x="4" y="38"/>
                    <a:pt x="8" y="37"/>
                  </a:cubicBezTo>
                  <a:cubicBezTo>
                    <a:pt x="8" y="37"/>
                    <a:pt x="8" y="35"/>
                    <a:pt x="7" y="34"/>
                  </a:cubicBezTo>
                  <a:cubicBezTo>
                    <a:pt x="6" y="31"/>
                    <a:pt x="5" y="28"/>
                    <a:pt x="3" y="26"/>
                  </a:cubicBezTo>
                  <a:cubicBezTo>
                    <a:pt x="2" y="24"/>
                    <a:pt x="2" y="23"/>
                    <a:pt x="2" y="22"/>
                  </a:cubicBezTo>
                  <a:cubicBezTo>
                    <a:pt x="1" y="22"/>
                    <a:pt x="1" y="22"/>
                    <a:pt x="1" y="22"/>
                  </a:cubicBezTo>
                  <a:cubicBezTo>
                    <a:pt x="0" y="18"/>
                    <a:pt x="0" y="14"/>
                    <a:pt x="1" y="10"/>
                  </a:cubicBezTo>
                  <a:cubicBezTo>
                    <a:pt x="2" y="6"/>
                    <a:pt x="4" y="3"/>
                    <a:pt x="8" y="1"/>
                  </a:cubicBezTo>
                  <a:cubicBezTo>
                    <a:pt x="9" y="0"/>
                    <a:pt x="10" y="0"/>
                    <a:pt x="12" y="0"/>
                  </a:cubicBezTo>
                  <a:cubicBezTo>
                    <a:pt x="12" y="5"/>
                    <a:pt x="12" y="5"/>
                    <a:pt x="12" y="5"/>
                  </a:cubicBezTo>
                  <a:cubicBezTo>
                    <a:pt x="11" y="5"/>
                    <a:pt x="11" y="5"/>
                    <a:pt x="10" y="5"/>
                  </a:cubicBezTo>
                  <a:cubicBezTo>
                    <a:pt x="8" y="7"/>
                    <a:pt x="6" y="9"/>
                    <a:pt x="6" y="11"/>
                  </a:cubicBezTo>
                  <a:cubicBezTo>
                    <a:pt x="5" y="14"/>
                    <a:pt x="5" y="18"/>
                    <a:pt x="6" y="21"/>
                  </a:cubicBezTo>
                  <a:cubicBezTo>
                    <a:pt x="6" y="21"/>
                    <a:pt x="6" y="21"/>
                    <a:pt x="6" y="21"/>
                  </a:cubicBezTo>
                  <a:cubicBezTo>
                    <a:pt x="9" y="41"/>
                    <a:pt x="9" y="41"/>
                    <a:pt x="9" y="41"/>
                  </a:cubicBezTo>
                  <a:close/>
                  <a:moveTo>
                    <a:pt x="12" y="19"/>
                  </a:moveTo>
                  <a:cubicBezTo>
                    <a:pt x="12" y="12"/>
                    <a:pt x="12" y="12"/>
                    <a:pt x="12" y="12"/>
                  </a:cubicBezTo>
                  <a:cubicBezTo>
                    <a:pt x="11" y="13"/>
                    <a:pt x="11" y="15"/>
                    <a:pt x="11" y="17"/>
                  </a:cubicBezTo>
                  <a:cubicBezTo>
                    <a:pt x="11" y="17"/>
                    <a:pt x="11" y="18"/>
                    <a:pt x="12" y="19"/>
                  </a:cubicBezTo>
                  <a:close/>
                  <a:moveTo>
                    <a:pt x="12" y="32"/>
                  </a:moveTo>
                  <a:cubicBezTo>
                    <a:pt x="11" y="29"/>
                    <a:pt x="9" y="26"/>
                    <a:pt x="7" y="23"/>
                  </a:cubicBezTo>
                  <a:cubicBezTo>
                    <a:pt x="9" y="41"/>
                    <a:pt x="9" y="41"/>
                    <a:pt x="9" y="41"/>
                  </a:cubicBezTo>
                  <a:cubicBezTo>
                    <a:pt x="10" y="41"/>
                    <a:pt x="11" y="40"/>
                    <a:pt x="12" y="40"/>
                  </a:cubicBezTo>
                  <a:lnTo>
                    <a:pt x="12"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5" name="Freeform 285"/>
            <p:cNvSpPr>
              <a:spLocks noEditPoints="1"/>
            </p:cNvSpPr>
            <p:nvPr/>
          </p:nvSpPr>
          <p:spPr bwMode="auto">
            <a:xfrm>
              <a:off x="2079481" y="3432623"/>
              <a:ext cx="69837" cy="179396"/>
            </a:xfrm>
            <a:custGeom>
              <a:avLst/>
              <a:gdLst>
                <a:gd name="T0" fmla="*/ 21 w 38"/>
                <a:gd name="T1" fmla="*/ 92 h 97"/>
                <a:gd name="T2" fmla="*/ 21 w 38"/>
                <a:gd name="T3" fmla="*/ 47 h 97"/>
                <a:gd name="T4" fmla="*/ 23 w 38"/>
                <a:gd name="T5" fmla="*/ 44 h 97"/>
                <a:gd name="T6" fmla="*/ 30 w 38"/>
                <a:gd name="T7" fmla="*/ 38 h 97"/>
                <a:gd name="T8" fmla="*/ 33 w 38"/>
                <a:gd name="T9" fmla="*/ 27 h 97"/>
                <a:gd name="T10" fmla="*/ 28 w 38"/>
                <a:gd name="T11" fmla="*/ 11 h 97"/>
                <a:gd name="T12" fmla="*/ 19 w 38"/>
                <a:gd name="T13" fmla="*/ 5 h 97"/>
                <a:gd name="T14" fmla="*/ 19 w 38"/>
                <a:gd name="T15" fmla="*/ 0 h 97"/>
                <a:gd name="T16" fmla="*/ 32 w 38"/>
                <a:gd name="T17" fmla="*/ 9 h 97"/>
                <a:gd name="T18" fmla="*/ 38 w 38"/>
                <a:gd name="T19" fmla="*/ 27 h 97"/>
                <a:gd name="T20" fmla="*/ 34 w 38"/>
                <a:gd name="T21" fmla="*/ 41 h 97"/>
                <a:gd name="T22" fmla="*/ 26 w 38"/>
                <a:gd name="T23" fmla="*/ 48 h 97"/>
                <a:gd name="T24" fmla="*/ 26 w 38"/>
                <a:gd name="T25" fmla="*/ 95 h 97"/>
                <a:gd name="T26" fmla="*/ 23 w 38"/>
                <a:gd name="T27" fmla="*/ 97 h 97"/>
                <a:gd name="T28" fmla="*/ 19 w 38"/>
                <a:gd name="T29" fmla="*/ 97 h 97"/>
                <a:gd name="T30" fmla="*/ 19 w 38"/>
                <a:gd name="T31" fmla="*/ 92 h 97"/>
                <a:gd name="T32" fmla="*/ 21 w 38"/>
                <a:gd name="T33" fmla="*/ 92 h 97"/>
                <a:gd name="T34" fmla="*/ 19 w 38"/>
                <a:gd name="T35" fmla="*/ 5 h 97"/>
                <a:gd name="T36" fmla="*/ 10 w 38"/>
                <a:gd name="T37" fmla="*/ 11 h 97"/>
                <a:gd name="T38" fmla="*/ 5 w 38"/>
                <a:gd name="T39" fmla="*/ 27 h 97"/>
                <a:gd name="T40" fmla="*/ 8 w 38"/>
                <a:gd name="T41" fmla="*/ 38 h 97"/>
                <a:gd name="T42" fmla="*/ 16 w 38"/>
                <a:gd name="T43" fmla="*/ 44 h 97"/>
                <a:gd name="T44" fmla="*/ 17 w 38"/>
                <a:gd name="T45" fmla="*/ 47 h 97"/>
                <a:gd name="T46" fmla="*/ 17 w 38"/>
                <a:gd name="T47" fmla="*/ 47 h 97"/>
                <a:gd name="T48" fmla="*/ 17 w 38"/>
                <a:gd name="T49" fmla="*/ 92 h 97"/>
                <a:gd name="T50" fmla="*/ 19 w 38"/>
                <a:gd name="T51" fmla="*/ 92 h 97"/>
                <a:gd name="T52" fmla="*/ 19 w 38"/>
                <a:gd name="T53" fmla="*/ 97 h 97"/>
                <a:gd name="T54" fmla="*/ 15 w 38"/>
                <a:gd name="T55" fmla="*/ 97 h 97"/>
                <a:gd name="T56" fmla="*/ 12 w 38"/>
                <a:gd name="T57" fmla="*/ 95 h 97"/>
                <a:gd name="T58" fmla="*/ 12 w 38"/>
                <a:gd name="T59" fmla="*/ 48 h 97"/>
                <a:gd name="T60" fmla="*/ 4 w 38"/>
                <a:gd name="T61" fmla="*/ 41 h 97"/>
                <a:gd name="T62" fmla="*/ 0 w 38"/>
                <a:gd name="T63" fmla="*/ 27 h 97"/>
                <a:gd name="T64" fmla="*/ 6 w 38"/>
                <a:gd name="T65" fmla="*/ 9 h 97"/>
                <a:gd name="T66" fmla="*/ 19 w 38"/>
                <a:gd name="T67" fmla="*/ 0 h 97"/>
                <a:gd name="T68" fmla="*/ 19 w 38"/>
                <a:gd name="T69" fmla="*/ 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97">
                  <a:moveTo>
                    <a:pt x="21" y="92"/>
                  </a:moveTo>
                  <a:cubicBezTo>
                    <a:pt x="21" y="47"/>
                    <a:pt x="21" y="47"/>
                    <a:pt x="21" y="47"/>
                  </a:cubicBezTo>
                  <a:cubicBezTo>
                    <a:pt x="21" y="45"/>
                    <a:pt x="22" y="44"/>
                    <a:pt x="23" y="44"/>
                  </a:cubicBezTo>
                  <a:cubicBezTo>
                    <a:pt x="26" y="43"/>
                    <a:pt x="28" y="41"/>
                    <a:pt x="30" y="38"/>
                  </a:cubicBezTo>
                  <a:cubicBezTo>
                    <a:pt x="32" y="35"/>
                    <a:pt x="33" y="31"/>
                    <a:pt x="33" y="27"/>
                  </a:cubicBezTo>
                  <a:cubicBezTo>
                    <a:pt x="33" y="22"/>
                    <a:pt x="31" y="16"/>
                    <a:pt x="28" y="11"/>
                  </a:cubicBezTo>
                  <a:cubicBezTo>
                    <a:pt x="26" y="8"/>
                    <a:pt x="23" y="5"/>
                    <a:pt x="19" y="5"/>
                  </a:cubicBezTo>
                  <a:cubicBezTo>
                    <a:pt x="19" y="0"/>
                    <a:pt x="19" y="0"/>
                    <a:pt x="19" y="0"/>
                  </a:cubicBezTo>
                  <a:cubicBezTo>
                    <a:pt x="24" y="0"/>
                    <a:pt x="29" y="4"/>
                    <a:pt x="32" y="9"/>
                  </a:cubicBezTo>
                  <a:cubicBezTo>
                    <a:pt x="36" y="14"/>
                    <a:pt x="38" y="21"/>
                    <a:pt x="38" y="27"/>
                  </a:cubicBezTo>
                  <a:cubicBezTo>
                    <a:pt x="38" y="32"/>
                    <a:pt x="37" y="37"/>
                    <a:pt x="34" y="41"/>
                  </a:cubicBezTo>
                  <a:cubicBezTo>
                    <a:pt x="32" y="44"/>
                    <a:pt x="29" y="47"/>
                    <a:pt x="26" y="48"/>
                  </a:cubicBezTo>
                  <a:cubicBezTo>
                    <a:pt x="26" y="95"/>
                    <a:pt x="26" y="95"/>
                    <a:pt x="26" y="95"/>
                  </a:cubicBezTo>
                  <a:cubicBezTo>
                    <a:pt x="26" y="96"/>
                    <a:pt x="25" y="97"/>
                    <a:pt x="23" y="97"/>
                  </a:cubicBezTo>
                  <a:cubicBezTo>
                    <a:pt x="19" y="97"/>
                    <a:pt x="19" y="97"/>
                    <a:pt x="19" y="97"/>
                  </a:cubicBezTo>
                  <a:cubicBezTo>
                    <a:pt x="19" y="92"/>
                    <a:pt x="19" y="92"/>
                    <a:pt x="19" y="92"/>
                  </a:cubicBezTo>
                  <a:lnTo>
                    <a:pt x="21" y="92"/>
                  </a:lnTo>
                  <a:close/>
                  <a:moveTo>
                    <a:pt x="19" y="5"/>
                  </a:moveTo>
                  <a:cubicBezTo>
                    <a:pt x="16" y="5"/>
                    <a:pt x="12" y="8"/>
                    <a:pt x="10" y="11"/>
                  </a:cubicBezTo>
                  <a:cubicBezTo>
                    <a:pt x="7" y="16"/>
                    <a:pt x="5" y="22"/>
                    <a:pt x="5" y="27"/>
                  </a:cubicBezTo>
                  <a:cubicBezTo>
                    <a:pt x="5" y="31"/>
                    <a:pt x="6" y="35"/>
                    <a:pt x="8" y="38"/>
                  </a:cubicBezTo>
                  <a:cubicBezTo>
                    <a:pt x="10" y="41"/>
                    <a:pt x="13" y="43"/>
                    <a:pt x="16" y="44"/>
                  </a:cubicBezTo>
                  <a:cubicBezTo>
                    <a:pt x="17" y="45"/>
                    <a:pt x="17" y="46"/>
                    <a:pt x="17" y="47"/>
                  </a:cubicBezTo>
                  <a:cubicBezTo>
                    <a:pt x="17" y="47"/>
                    <a:pt x="17" y="47"/>
                    <a:pt x="17" y="47"/>
                  </a:cubicBezTo>
                  <a:cubicBezTo>
                    <a:pt x="17" y="92"/>
                    <a:pt x="17" y="92"/>
                    <a:pt x="17" y="92"/>
                  </a:cubicBezTo>
                  <a:cubicBezTo>
                    <a:pt x="19" y="92"/>
                    <a:pt x="19" y="92"/>
                    <a:pt x="19" y="92"/>
                  </a:cubicBezTo>
                  <a:cubicBezTo>
                    <a:pt x="19" y="97"/>
                    <a:pt x="19" y="97"/>
                    <a:pt x="19" y="97"/>
                  </a:cubicBezTo>
                  <a:cubicBezTo>
                    <a:pt x="15" y="97"/>
                    <a:pt x="15" y="97"/>
                    <a:pt x="15" y="97"/>
                  </a:cubicBezTo>
                  <a:cubicBezTo>
                    <a:pt x="14" y="97"/>
                    <a:pt x="12" y="96"/>
                    <a:pt x="12" y="95"/>
                  </a:cubicBezTo>
                  <a:cubicBezTo>
                    <a:pt x="12" y="48"/>
                    <a:pt x="12" y="48"/>
                    <a:pt x="12" y="48"/>
                  </a:cubicBezTo>
                  <a:cubicBezTo>
                    <a:pt x="9" y="47"/>
                    <a:pt x="6" y="44"/>
                    <a:pt x="4" y="41"/>
                  </a:cubicBezTo>
                  <a:cubicBezTo>
                    <a:pt x="2" y="37"/>
                    <a:pt x="0" y="32"/>
                    <a:pt x="0" y="27"/>
                  </a:cubicBezTo>
                  <a:cubicBezTo>
                    <a:pt x="0" y="21"/>
                    <a:pt x="2" y="14"/>
                    <a:pt x="6" y="9"/>
                  </a:cubicBezTo>
                  <a:cubicBezTo>
                    <a:pt x="9" y="4"/>
                    <a:pt x="14" y="0"/>
                    <a:pt x="19" y="0"/>
                  </a:cubicBezTo>
                  <a:lnTo>
                    <a:pt x="19"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6" name="Freeform 288"/>
            <p:cNvSpPr>
              <a:spLocks noEditPoints="1"/>
            </p:cNvSpPr>
            <p:nvPr/>
          </p:nvSpPr>
          <p:spPr bwMode="auto">
            <a:xfrm>
              <a:off x="4863435" y="63798"/>
              <a:ext cx="296808" cy="293701"/>
            </a:xfrm>
            <a:custGeom>
              <a:avLst/>
              <a:gdLst>
                <a:gd name="T0" fmla="*/ 145 w 161"/>
                <a:gd name="T1" fmla="*/ 55 h 159"/>
                <a:gd name="T2" fmla="*/ 105 w 161"/>
                <a:gd name="T3" fmla="*/ 11 h 159"/>
                <a:gd name="T4" fmla="*/ 137 w 161"/>
                <a:gd name="T5" fmla="*/ 110 h 159"/>
                <a:gd name="T6" fmla="*/ 99 w 161"/>
                <a:gd name="T7" fmla="*/ 153 h 159"/>
                <a:gd name="T8" fmla="*/ 124 w 161"/>
                <a:gd name="T9" fmla="*/ 96 h 159"/>
                <a:gd name="T10" fmla="*/ 99 w 161"/>
                <a:gd name="T11" fmla="*/ 33 h 159"/>
                <a:gd name="T12" fmla="*/ 104 w 161"/>
                <a:gd name="T13" fmla="*/ 132 h 159"/>
                <a:gd name="T14" fmla="*/ 110 w 161"/>
                <a:gd name="T15" fmla="*/ 102 h 159"/>
                <a:gd name="T16" fmla="*/ 104 w 161"/>
                <a:gd name="T17" fmla="*/ 104 h 159"/>
                <a:gd name="T18" fmla="*/ 112 w 161"/>
                <a:gd name="T19" fmla="*/ 89 h 159"/>
                <a:gd name="T20" fmla="*/ 118 w 161"/>
                <a:gd name="T21" fmla="*/ 56 h 159"/>
                <a:gd name="T22" fmla="*/ 122 w 161"/>
                <a:gd name="T23" fmla="*/ 36 h 159"/>
                <a:gd name="T24" fmla="*/ 99 w 161"/>
                <a:gd name="T25" fmla="*/ 47 h 159"/>
                <a:gd name="T26" fmla="*/ 115 w 161"/>
                <a:gd name="T27" fmla="*/ 53 h 159"/>
                <a:gd name="T28" fmla="*/ 108 w 161"/>
                <a:gd name="T29" fmla="*/ 88 h 159"/>
                <a:gd name="T30" fmla="*/ 99 w 161"/>
                <a:gd name="T31" fmla="*/ 92 h 159"/>
                <a:gd name="T32" fmla="*/ 81 w 161"/>
                <a:gd name="T33" fmla="*/ 158 h 159"/>
                <a:gd name="T34" fmla="*/ 99 w 161"/>
                <a:gd name="T35" fmla="*/ 12 h 159"/>
                <a:gd name="T36" fmla="*/ 81 w 161"/>
                <a:gd name="T37" fmla="*/ 32 h 159"/>
                <a:gd name="T38" fmla="*/ 86 w 161"/>
                <a:gd name="T39" fmla="*/ 64 h 159"/>
                <a:gd name="T40" fmla="*/ 87 w 161"/>
                <a:gd name="T41" fmla="*/ 44 h 159"/>
                <a:gd name="T42" fmla="*/ 99 w 161"/>
                <a:gd name="T43" fmla="*/ 47 h 159"/>
                <a:gd name="T44" fmla="*/ 96 w 161"/>
                <a:gd name="T45" fmla="*/ 71 h 159"/>
                <a:gd name="T46" fmla="*/ 98 w 161"/>
                <a:gd name="T47" fmla="*/ 87 h 159"/>
                <a:gd name="T48" fmla="*/ 96 w 161"/>
                <a:gd name="T49" fmla="*/ 92 h 159"/>
                <a:gd name="T50" fmla="*/ 93 w 161"/>
                <a:gd name="T51" fmla="*/ 87 h 159"/>
                <a:gd name="T52" fmla="*/ 99 w 161"/>
                <a:gd name="T53" fmla="*/ 99 h 159"/>
                <a:gd name="T54" fmla="*/ 99 w 161"/>
                <a:gd name="T55" fmla="*/ 115 h 159"/>
                <a:gd name="T56" fmla="*/ 81 w 161"/>
                <a:gd name="T57" fmla="*/ 119 h 159"/>
                <a:gd name="T58" fmla="*/ 99 w 161"/>
                <a:gd name="T59" fmla="*/ 115 h 159"/>
                <a:gd name="T60" fmla="*/ 81 w 161"/>
                <a:gd name="T61" fmla="*/ 135 h 159"/>
                <a:gd name="T62" fmla="*/ 72 w 161"/>
                <a:gd name="T63" fmla="*/ 150 h 159"/>
                <a:gd name="T64" fmla="*/ 67 w 161"/>
                <a:gd name="T65" fmla="*/ 146 h 159"/>
                <a:gd name="T66" fmla="*/ 81 w 161"/>
                <a:gd name="T67" fmla="*/ 21 h 159"/>
                <a:gd name="T68" fmla="*/ 81 w 161"/>
                <a:gd name="T69" fmla="*/ 32 h 159"/>
                <a:gd name="T70" fmla="*/ 74 w 161"/>
                <a:gd name="T71" fmla="*/ 65 h 159"/>
                <a:gd name="T72" fmla="*/ 67 w 161"/>
                <a:gd name="T73" fmla="*/ 80 h 159"/>
                <a:gd name="T74" fmla="*/ 69 w 161"/>
                <a:gd name="T75" fmla="*/ 65 h 159"/>
                <a:gd name="T76" fmla="*/ 81 w 161"/>
                <a:gd name="T77" fmla="*/ 94 h 159"/>
                <a:gd name="T78" fmla="*/ 67 w 161"/>
                <a:gd name="T79" fmla="*/ 102 h 159"/>
                <a:gd name="T80" fmla="*/ 80 w 161"/>
                <a:gd name="T81" fmla="*/ 88 h 159"/>
                <a:gd name="T82" fmla="*/ 81 w 161"/>
                <a:gd name="T83" fmla="*/ 115 h 159"/>
                <a:gd name="T84" fmla="*/ 81 w 161"/>
                <a:gd name="T85" fmla="*/ 140 h 159"/>
                <a:gd name="T86" fmla="*/ 68 w 161"/>
                <a:gd name="T87" fmla="*/ 117 h 159"/>
                <a:gd name="T88" fmla="*/ 21 w 161"/>
                <a:gd name="T89" fmla="*/ 147 h 159"/>
                <a:gd name="T90" fmla="*/ 67 w 161"/>
                <a:gd name="T91" fmla="*/ 146 h 159"/>
                <a:gd name="T92" fmla="*/ 23 w 161"/>
                <a:gd name="T93" fmla="*/ 152 h 159"/>
                <a:gd name="T94" fmla="*/ 9 w 161"/>
                <a:gd name="T95" fmla="*/ 141 h 159"/>
                <a:gd name="T96" fmla="*/ 2 w 161"/>
                <a:gd name="T97" fmla="*/ 61 h 159"/>
                <a:gd name="T98" fmla="*/ 67 w 161"/>
                <a:gd name="T99" fmla="*/ 25 h 159"/>
                <a:gd name="T100" fmla="*/ 11 w 161"/>
                <a:gd name="T101" fmla="*/ 88 h 159"/>
                <a:gd name="T102" fmla="*/ 40 w 161"/>
                <a:gd name="T103" fmla="*/ 113 h 159"/>
                <a:gd name="T104" fmla="*/ 57 w 161"/>
                <a:gd name="T105" fmla="*/ 39 h 159"/>
                <a:gd name="T106" fmla="*/ 28 w 161"/>
                <a:gd name="T107" fmla="*/ 91 h 159"/>
                <a:gd name="T108" fmla="*/ 46 w 161"/>
                <a:gd name="T109" fmla="*/ 65 h 159"/>
                <a:gd name="T110" fmla="*/ 56 w 161"/>
                <a:gd name="T111" fmla="*/ 91 h 159"/>
                <a:gd name="T112" fmla="*/ 61 w 161"/>
                <a:gd name="T113" fmla="*/ 85 h 159"/>
                <a:gd name="T114" fmla="*/ 45 w 161"/>
                <a:gd name="T115" fmla="*/ 55 h 159"/>
                <a:gd name="T116" fmla="*/ 41 w 161"/>
                <a:gd name="T117" fmla="*/ 92 h 159"/>
                <a:gd name="T118" fmla="*/ 54 w 161"/>
                <a:gd name="T119" fmla="*/ 44 h 159"/>
                <a:gd name="T120" fmla="*/ 67 w 161"/>
                <a:gd name="T121" fmla="*/ 115 h 159"/>
                <a:gd name="T122" fmla="*/ 67 w 161"/>
                <a:gd name="T123" fmla="*/ 11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159">
                  <a:moveTo>
                    <a:pt x="99" y="153"/>
                  </a:moveTo>
                  <a:cubicBezTo>
                    <a:pt x="102" y="153"/>
                    <a:pt x="104" y="152"/>
                    <a:pt x="106" y="151"/>
                  </a:cubicBezTo>
                  <a:cubicBezTo>
                    <a:pt x="115" y="147"/>
                    <a:pt x="120" y="141"/>
                    <a:pt x="124" y="134"/>
                  </a:cubicBezTo>
                  <a:cubicBezTo>
                    <a:pt x="127" y="126"/>
                    <a:pt x="130" y="118"/>
                    <a:pt x="132" y="109"/>
                  </a:cubicBezTo>
                  <a:cubicBezTo>
                    <a:pt x="137" y="91"/>
                    <a:pt x="141" y="73"/>
                    <a:pt x="145" y="55"/>
                  </a:cubicBezTo>
                  <a:cubicBezTo>
                    <a:pt x="149" y="38"/>
                    <a:pt x="152" y="22"/>
                    <a:pt x="155" y="5"/>
                  </a:cubicBezTo>
                  <a:cubicBezTo>
                    <a:pt x="139" y="8"/>
                    <a:pt x="122" y="12"/>
                    <a:pt x="106" y="15"/>
                  </a:cubicBezTo>
                  <a:cubicBezTo>
                    <a:pt x="104" y="16"/>
                    <a:pt x="101" y="16"/>
                    <a:pt x="99" y="17"/>
                  </a:cubicBezTo>
                  <a:cubicBezTo>
                    <a:pt x="99" y="12"/>
                    <a:pt x="99" y="12"/>
                    <a:pt x="99" y="12"/>
                  </a:cubicBezTo>
                  <a:cubicBezTo>
                    <a:pt x="101" y="11"/>
                    <a:pt x="103" y="11"/>
                    <a:pt x="105" y="11"/>
                  </a:cubicBezTo>
                  <a:cubicBezTo>
                    <a:pt x="122" y="7"/>
                    <a:pt x="140" y="3"/>
                    <a:pt x="158" y="0"/>
                  </a:cubicBezTo>
                  <a:cubicBezTo>
                    <a:pt x="158" y="0"/>
                    <a:pt x="158" y="0"/>
                    <a:pt x="159" y="0"/>
                  </a:cubicBezTo>
                  <a:cubicBezTo>
                    <a:pt x="160" y="0"/>
                    <a:pt x="161" y="1"/>
                    <a:pt x="161" y="3"/>
                  </a:cubicBezTo>
                  <a:cubicBezTo>
                    <a:pt x="157" y="20"/>
                    <a:pt x="154" y="38"/>
                    <a:pt x="150" y="56"/>
                  </a:cubicBezTo>
                  <a:cubicBezTo>
                    <a:pt x="146" y="74"/>
                    <a:pt x="141" y="92"/>
                    <a:pt x="137" y="110"/>
                  </a:cubicBezTo>
                  <a:cubicBezTo>
                    <a:pt x="134" y="119"/>
                    <a:pt x="132" y="128"/>
                    <a:pt x="128" y="136"/>
                  </a:cubicBezTo>
                  <a:cubicBezTo>
                    <a:pt x="124" y="144"/>
                    <a:pt x="118" y="151"/>
                    <a:pt x="108" y="155"/>
                  </a:cubicBezTo>
                  <a:cubicBezTo>
                    <a:pt x="105" y="156"/>
                    <a:pt x="102" y="157"/>
                    <a:pt x="99" y="158"/>
                  </a:cubicBezTo>
                  <a:cubicBezTo>
                    <a:pt x="99" y="158"/>
                    <a:pt x="99" y="158"/>
                    <a:pt x="99" y="158"/>
                  </a:cubicBezTo>
                  <a:cubicBezTo>
                    <a:pt x="99" y="153"/>
                    <a:pt x="99" y="153"/>
                    <a:pt x="99" y="153"/>
                  </a:cubicBezTo>
                  <a:close/>
                  <a:moveTo>
                    <a:pt x="99" y="140"/>
                  </a:moveTo>
                  <a:cubicBezTo>
                    <a:pt x="102" y="139"/>
                    <a:pt x="104" y="138"/>
                    <a:pt x="107" y="136"/>
                  </a:cubicBezTo>
                  <a:cubicBezTo>
                    <a:pt x="116" y="129"/>
                    <a:pt x="118" y="118"/>
                    <a:pt x="121" y="108"/>
                  </a:cubicBezTo>
                  <a:cubicBezTo>
                    <a:pt x="121" y="106"/>
                    <a:pt x="122" y="105"/>
                    <a:pt x="122" y="103"/>
                  </a:cubicBezTo>
                  <a:cubicBezTo>
                    <a:pt x="124" y="96"/>
                    <a:pt x="124" y="96"/>
                    <a:pt x="124" y="96"/>
                  </a:cubicBezTo>
                  <a:cubicBezTo>
                    <a:pt x="130" y="72"/>
                    <a:pt x="136" y="47"/>
                    <a:pt x="141" y="23"/>
                  </a:cubicBezTo>
                  <a:cubicBezTo>
                    <a:pt x="141" y="22"/>
                    <a:pt x="141" y="22"/>
                    <a:pt x="141" y="22"/>
                  </a:cubicBezTo>
                  <a:cubicBezTo>
                    <a:pt x="140" y="20"/>
                    <a:pt x="139" y="20"/>
                    <a:pt x="138" y="20"/>
                  </a:cubicBezTo>
                  <a:cubicBezTo>
                    <a:pt x="125" y="22"/>
                    <a:pt x="112" y="25"/>
                    <a:pt x="99" y="28"/>
                  </a:cubicBezTo>
                  <a:cubicBezTo>
                    <a:pt x="99" y="33"/>
                    <a:pt x="99" y="33"/>
                    <a:pt x="99" y="33"/>
                  </a:cubicBezTo>
                  <a:cubicBezTo>
                    <a:pt x="111" y="30"/>
                    <a:pt x="123" y="27"/>
                    <a:pt x="135" y="25"/>
                  </a:cubicBezTo>
                  <a:cubicBezTo>
                    <a:pt x="131" y="49"/>
                    <a:pt x="125" y="72"/>
                    <a:pt x="119" y="95"/>
                  </a:cubicBezTo>
                  <a:cubicBezTo>
                    <a:pt x="117" y="102"/>
                    <a:pt x="117" y="102"/>
                    <a:pt x="117" y="102"/>
                  </a:cubicBezTo>
                  <a:cubicBezTo>
                    <a:pt x="117" y="104"/>
                    <a:pt x="117" y="105"/>
                    <a:pt x="116" y="107"/>
                  </a:cubicBezTo>
                  <a:cubicBezTo>
                    <a:pt x="114" y="116"/>
                    <a:pt x="111" y="126"/>
                    <a:pt x="104" y="132"/>
                  </a:cubicBezTo>
                  <a:cubicBezTo>
                    <a:pt x="102" y="133"/>
                    <a:pt x="101" y="134"/>
                    <a:pt x="99" y="135"/>
                  </a:cubicBezTo>
                  <a:cubicBezTo>
                    <a:pt x="99" y="140"/>
                    <a:pt x="99" y="140"/>
                    <a:pt x="99" y="140"/>
                  </a:cubicBezTo>
                  <a:close/>
                  <a:moveTo>
                    <a:pt x="99" y="120"/>
                  </a:moveTo>
                  <a:cubicBezTo>
                    <a:pt x="102" y="120"/>
                    <a:pt x="105" y="120"/>
                    <a:pt x="106" y="116"/>
                  </a:cubicBezTo>
                  <a:cubicBezTo>
                    <a:pt x="110" y="102"/>
                    <a:pt x="110" y="102"/>
                    <a:pt x="110" y="102"/>
                  </a:cubicBezTo>
                  <a:cubicBezTo>
                    <a:pt x="110" y="101"/>
                    <a:pt x="110" y="100"/>
                    <a:pt x="108" y="99"/>
                  </a:cubicBezTo>
                  <a:cubicBezTo>
                    <a:pt x="108" y="99"/>
                    <a:pt x="108" y="99"/>
                    <a:pt x="107" y="99"/>
                  </a:cubicBezTo>
                  <a:cubicBezTo>
                    <a:pt x="99" y="99"/>
                    <a:pt x="99" y="99"/>
                    <a:pt x="99" y="99"/>
                  </a:cubicBezTo>
                  <a:cubicBezTo>
                    <a:pt x="99" y="104"/>
                    <a:pt x="99" y="104"/>
                    <a:pt x="99" y="104"/>
                  </a:cubicBezTo>
                  <a:cubicBezTo>
                    <a:pt x="104" y="104"/>
                    <a:pt x="104" y="104"/>
                    <a:pt x="104" y="104"/>
                  </a:cubicBezTo>
                  <a:cubicBezTo>
                    <a:pt x="101" y="115"/>
                    <a:pt x="101" y="115"/>
                    <a:pt x="101" y="115"/>
                  </a:cubicBezTo>
                  <a:cubicBezTo>
                    <a:pt x="101" y="115"/>
                    <a:pt x="100" y="115"/>
                    <a:pt x="99" y="115"/>
                  </a:cubicBezTo>
                  <a:cubicBezTo>
                    <a:pt x="99" y="120"/>
                    <a:pt x="99" y="120"/>
                    <a:pt x="99" y="120"/>
                  </a:cubicBezTo>
                  <a:close/>
                  <a:moveTo>
                    <a:pt x="99" y="92"/>
                  </a:moveTo>
                  <a:cubicBezTo>
                    <a:pt x="104" y="92"/>
                    <a:pt x="111" y="92"/>
                    <a:pt x="112" y="89"/>
                  </a:cubicBezTo>
                  <a:cubicBezTo>
                    <a:pt x="117" y="73"/>
                    <a:pt x="117" y="73"/>
                    <a:pt x="117" y="73"/>
                  </a:cubicBezTo>
                  <a:cubicBezTo>
                    <a:pt x="117" y="72"/>
                    <a:pt x="116" y="71"/>
                    <a:pt x="115" y="70"/>
                  </a:cubicBezTo>
                  <a:cubicBezTo>
                    <a:pt x="115" y="70"/>
                    <a:pt x="114" y="70"/>
                    <a:pt x="114" y="70"/>
                  </a:cubicBezTo>
                  <a:cubicBezTo>
                    <a:pt x="104" y="70"/>
                    <a:pt x="104" y="70"/>
                    <a:pt x="104" y="70"/>
                  </a:cubicBezTo>
                  <a:cubicBezTo>
                    <a:pt x="118" y="56"/>
                    <a:pt x="118" y="56"/>
                    <a:pt x="118" y="56"/>
                  </a:cubicBezTo>
                  <a:cubicBezTo>
                    <a:pt x="118" y="56"/>
                    <a:pt x="118" y="56"/>
                    <a:pt x="118" y="56"/>
                  </a:cubicBezTo>
                  <a:cubicBezTo>
                    <a:pt x="122" y="52"/>
                    <a:pt x="123" y="47"/>
                    <a:pt x="124" y="42"/>
                  </a:cubicBezTo>
                  <a:cubicBezTo>
                    <a:pt x="124" y="41"/>
                    <a:pt x="124" y="40"/>
                    <a:pt x="124" y="39"/>
                  </a:cubicBezTo>
                  <a:cubicBezTo>
                    <a:pt x="125" y="37"/>
                    <a:pt x="124" y="36"/>
                    <a:pt x="123" y="36"/>
                  </a:cubicBezTo>
                  <a:cubicBezTo>
                    <a:pt x="122" y="36"/>
                    <a:pt x="122" y="36"/>
                    <a:pt x="122" y="36"/>
                  </a:cubicBezTo>
                  <a:cubicBezTo>
                    <a:pt x="120" y="36"/>
                    <a:pt x="119" y="36"/>
                    <a:pt x="118" y="37"/>
                  </a:cubicBezTo>
                  <a:cubicBezTo>
                    <a:pt x="113" y="37"/>
                    <a:pt x="108" y="38"/>
                    <a:pt x="104" y="42"/>
                  </a:cubicBezTo>
                  <a:cubicBezTo>
                    <a:pt x="104" y="42"/>
                    <a:pt x="104" y="42"/>
                    <a:pt x="104" y="42"/>
                  </a:cubicBezTo>
                  <a:cubicBezTo>
                    <a:pt x="104" y="42"/>
                    <a:pt x="104" y="42"/>
                    <a:pt x="104" y="42"/>
                  </a:cubicBezTo>
                  <a:cubicBezTo>
                    <a:pt x="99" y="47"/>
                    <a:pt x="99" y="47"/>
                    <a:pt x="99" y="47"/>
                  </a:cubicBezTo>
                  <a:cubicBezTo>
                    <a:pt x="99" y="54"/>
                    <a:pt x="99" y="54"/>
                    <a:pt x="99" y="54"/>
                  </a:cubicBezTo>
                  <a:cubicBezTo>
                    <a:pt x="108" y="46"/>
                    <a:pt x="108" y="46"/>
                    <a:pt x="108" y="46"/>
                  </a:cubicBezTo>
                  <a:cubicBezTo>
                    <a:pt x="108" y="46"/>
                    <a:pt x="108" y="46"/>
                    <a:pt x="108" y="46"/>
                  </a:cubicBezTo>
                  <a:cubicBezTo>
                    <a:pt x="111" y="43"/>
                    <a:pt x="115" y="42"/>
                    <a:pt x="119" y="41"/>
                  </a:cubicBezTo>
                  <a:cubicBezTo>
                    <a:pt x="118" y="46"/>
                    <a:pt x="118" y="50"/>
                    <a:pt x="115" y="53"/>
                  </a:cubicBezTo>
                  <a:cubicBezTo>
                    <a:pt x="115" y="53"/>
                    <a:pt x="115" y="53"/>
                    <a:pt x="115" y="53"/>
                  </a:cubicBezTo>
                  <a:cubicBezTo>
                    <a:pt x="99" y="68"/>
                    <a:pt x="99" y="68"/>
                    <a:pt x="99" y="68"/>
                  </a:cubicBezTo>
                  <a:cubicBezTo>
                    <a:pt x="99" y="75"/>
                    <a:pt x="99" y="75"/>
                    <a:pt x="99" y="75"/>
                  </a:cubicBezTo>
                  <a:cubicBezTo>
                    <a:pt x="111" y="75"/>
                    <a:pt x="111" y="75"/>
                    <a:pt x="111" y="75"/>
                  </a:cubicBezTo>
                  <a:cubicBezTo>
                    <a:pt x="108" y="88"/>
                    <a:pt x="108" y="88"/>
                    <a:pt x="108" y="88"/>
                  </a:cubicBezTo>
                  <a:cubicBezTo>
                    <a:pt x="107" y="88"/>
                    <a:pt x="103" y="87"/>
                    <a:pt x="99" y="87"/>
                  </a:cubicBezTo>
                  <a:cubicBezTo>
                    <a:pt x="99" y="87"/>
                    <a:pt x="99" y="87"/>
                    <a:pt x="99" y="87"/>
                  </a:cubicBezTo>
                  <a:cubicBezTo>
                    <a:pt x="100" y="88"/>
                    <a:pt x="100" y="88"/>
                    <a:pt x="100" y="89"/>
                  </a:cubicBezTo>
                  <a:cubicBezTo>
                    <a:pt x="99" y="88"/>
                    <a:pt x="99" y="88"/>
                    <a:pt x="99" y="88"/>
                  </a:cubicBezTo>
                  <a:lnTo>
                    <a:pt x="99" y="92"/>
                  </a:lnTo>
                  <a:close/>
                  <a:moveTo>
                    <a:pt x="81" y="153"/>
                  </a:moveTo>
                  <a:cubicBezTo>
                    <a:pt x="86" y="154"/>
                    <a:pt x="92" y="155"/>
                    <a:pt x="98" y="153"/>
                  </a:cubicBezTo>
                  <a:cubicBezTo>
                    <a:pt x="99" y="153"/>
                    <a:pt x="99" y="153"/>
                    <a:pt x="99" y="153"/>
                  </a:cubicBezTo>
                  <a:cubicBezTo>
                    <a:pt x="99" y="158"/>
                    <a:pt x="99" y="158"/>
                    <a:pt x="99" y="158"/>
                  </a:cubicBezTo>
                  <a:cubicBezTo>
                    <a:pt x="93" y="159"/>
                    <a:pt x="87" y="159"/>
                    <a:pt x="81" y="158"/>
                  </a:cubicBezTo>
                  <a:cubicBezTo>
                    <a:pt x="81" y="153"/>
                    <a:pt x="81" y="153"/>
                    <a:pt x="81" y="153"/>
                  </a:cubicBezTo>
                  <a:close/>
                  <a:moveTo>
                    <a:pt x="99" y="17"/>
                  </a:moveTo>
                  <a:cubicBezTo>
                    <a:pt x="93" y="18"/>
                    <a:pt x="87" y="20"/>
                    <a:pt x="81" y="21"/>
                  </a:cubicBezTo>
                  <a:cubicBezTo>
                    <a:pt x="81" y="16"/>
                    <a:pt x="81" y="16"/>
                    <a:pt x="81" y="16"/>
                  </a:cubicBezTo>
                  <a:cubicBezTo>
                    <a:pt x="87" y="15"/>
                    <a:pt x="93" y="13"/>
                    <a:pt x="99" y="12"/>
                  </a:cubicBezTo>
                  <a:cubicBezTo>
                    <a:pt x="99" y="17"/>
                    <a:pt x="99" y="17"/>
                    <a:pt x="99" y="17"/>
                  </a:cubicBezTo>
                  <a:close/>
                  <a:moveTo>
                    <a:pt x="99" y="28"/>
                  </a:moveTo>
                  <a:cubicBezTo>
                    <a:pt x="99" y="33"/>
                    <a:pt x="99" y="33"/>
                    <a:pt x="99" y="33"/>
                  </a:cubicBezTo>
                  <a:cubicBezTo>
                    <a:pt x="93" y="34"/>
                    <a:pt x="87" y="36"/>
                    <a:pt x="81" y="37"/>
                  </a:cubicBezTo>
                  <a:cubicBezTo>
                    <a:pt x="81" y="32"/>
                    <a:pt x="81" y="32"/>
                    <a:pt x="81" y="32"/>
                  </a:cubicBezTo>
                  <a:cubicBezTo>
                    <a:pt x="87" y="31"/>
                    <a:pt x="93" y="29"/>
                    <a:pt x="99" y="28"/>
                  </a:cubicBezTo>
                  <a:close/>
                  <a:moveTo>
                    <a:pt x="99" y="47"/>
                  </a:moveTo>
                  <a:cubicBezTo>
                    <a:pt x="99" y="54"/>
                    <a:pt x="99" y="54"/>
                    <a:pt x="99" y="54"/>
                  </a:cubicBezTo>
                  <a:cubicBezTo>
                    <a:pt x="89" y="64"/>
                    <a:pt x="89" y="64"/>
                    <a:pt x="89" y="64"/>
                  </a:cubicBezTo>
                  <a:cubicBezTo>
                    <a:pt x="88" y="65"/>
                    <a:pt x="87" y="65"/>
                    <a:pt x="86" y="64"/>
                  </a:cubicBezTo>
                  <a:cubicBezTo>
                    <a:pt x="85" y="63"/>
                    <a:pt x="85" y="63"/>
                    <a:pt x="85" y="62"/>
                  </a:cubicBezTo>
                  <a:cubicBezTo>
                    <a:pt x="85" y="49"/>
                    <a:pt x="85" y="49"/>
                    <a:pt x="85" y="49"/>
                  </a:cubicBezTo>
                  <a:cubicBezTo>
                    <a:pt x="81" y="51"/>
                    <a:pt x="81" y="51"/>
                    <a:pt x="81" y="51"/>
                  </a:cubicBezTo>
                  <a:cubicBezTo>
                    <a:pt x="81" y="46"/>
                    <a:pt x="81" y="46"/>
                    <a:pt x="81" y="46"/>
                  </a:cubicBezTo>
                  <a:cubicBezTo>
                    <a:pt x="87" y="44"/>
                    <a:pt x="87" y="44"/>
                    <a:pt x="87" y="44"/>
                  </a:cubicBezTo>
                  <a:cubicBezTo>
                    <a:pt x="87" y="44"/>
                    <a:pt x="87" y="44"/>
                    <a:pt x="87" y="44"/>
                  </a:cubicBezTo>
                  <a:cubicBezTo>
                    <a:pt x="87" y="44"/>
                    <a:pt x="88" y="44"/>
                    <a:pt x="88" y="44"/>
                  </a:cubicBezTo>
                  <a:cubicBezTo>
                    <a:pt x="89" y="44"/>
                    <a:pt x="90" y="45"/>
                    <a:pt x="90" y="46"/>
                  </a:cubicBezTo>
                  <a:cubicBezTo>
                    <a:pt x="90" y="56"/>
                    <a:pt x="90" y="56"/>
                    <a:pt x="90" y="56"/>
                  </a:cubicBezTo>
                  <a:cubicBezTo>
                    <a:pt x="99" y="47"/>
                    <a:pt x="99" y="47"/>
                    <a:pt x="99" y="47"/>
                  </a:cubicBezTo>
                  <a:close/>
                  <a:moveTo>
                    <a:pt x="99" y="68"/>
                  </a:moveTo>
                  <a:cubicBezTo>
                    <a:pt x="99" y="75"/>
                    <a:pt x="99" y="75"/>
                    <a:pt x="99" y="75"/>
                  </a:cubicBezTo>
                  <a:cubicBezTo>
                    <a:pt x="98" y="75"/>
                    <a:pt x="98" y="75"/>
                    <a:pt x="98" y="75"/>
                  </a:cubicBezTo>
                  <a:cubicBezTo>
                    <a:pt x="97" y="75"/>
                    <a:pt x="96" y="74"/>
                    <a:pt x="96" y="73"/>
                  </a:cubicBezTo>
                  <a:cubicBezTo>
                    <a:pt x="96" y="72"/>
                    <a:pt x="96" y="72"/>
                    <a:pt x="96" y="71"/>
                  </a:cubicBezTo>
                  <a:cubicBezTo>
                    <a:pt x="96" y="71"/>
                    <a:pt x="96" y="71"/>
                    <a:pt x="96" y="71"/>
                  </a:cubicBezTo>
                  <a:cubicBezTo>
                    <a:pt x="99" y="68"/>
                    <a:pt x="99" y="68"/>
                    <a:pt x="99" y="68"/>
                  </a:cubicBezTo>
                  <a:close/>
                  <a:moveTo>
                    <a:pt x="99" y="87"/>
                  </a:moveTo>
                  <a:cubicBezTo>
                    <a:pt x="99" y="87"/>
                    <a:pt x="99" y="87"/>
                    <a:pt x="99" y="87"/>
                  </a:cubicBezTo>
                  <a:cubicBezTo>
                    <a:pt x="99" y="87"/>
                    <a:pt x="99" y="87"/>
                    <a:pt x="98" y="87"/>
                  </a:cubicBezTo>
                  <a:cubicBezTo>
                    <a:pt x="99" y="88"/>
                    <a:pt x="99" y="88"/>
                    <a:pt x="99" y="88"/>
                  </a:cubicBezTo>
                  <a:cubicBezTo>
                    <a:pt x="99" y="92"/>
                    <a:pt x="99" y="92"/>
                    <a:pt x="99" y="92"/>
                  </a:cubicBezTo>
                  <a:cubicBezTo>
                    <a:pt x="98" y="92"/>
                    <a:pt x="98" y="92"/>
                    <a:pt x="98" y="92"/>
                  </a:cubicBezTo>
                  <a:cubicBezTo>
                    <a:pt x="98" y="92"/>
                    <a:pt x="98" y="92"/>
                    <a:pt x="98" y="92"/>
                  </a:cubicBezTo>
                  <a:cubicBezTo>
                    <a:pt x="97" y="92"/>
                    <a:pt x="96" y="92"/>
                    <a:pt x="96" y="92"/>
                  </a:cubicBezTo>
                  <a:cubicBezTo>
                    <a:pt x="95" y="92"/>
                    <a:pt x="94" y="91"/>
                    <a:pt x="92" y="91"/>
                  </a:cubicBezTo>
                  <a:cubicBezTo>
                    <a:pt x="89" y="91"/>
                    <a:pt x="84" y="91"/>
                    <a:pt x="83" y="91"/>
                  </a:cubicBezTo>
                  <a:cubicBezTo>
                    <a:pt x="81" y="94"/>
                    <a:pt x="81" y="94"/>
                    <a:pt x="81" y="94"/>
                  </a:cubicBezTo>
                  <a:cubicBezTo>
                    <a:pt x="81" y="87"/>
                    <a:pt x="81" y="87"/>
                    <a:pt x="81" y="87"/>
                  </a:cubicBezTo>
                  <a:cubicBezTo>
                    <a:pt x="83" y="86"/>
                    <a:pt x="89" y="86"/>
                    <a:pt x="93" y="87"/>
                  </a:cubicBezTo>
                  <a:cubicBezTo>
                    <a:pt x="94" y="87"/>
                    <a:pt x="95" y="87"/>
                    <a:pt x="96" y="87"/>
                  </a:cubicBezTo>
                  <a:cubicBezTo>
                    <a:pt x="96" y="87"/>
                    <a:pt x="97" y="87"/>
                    <a:pt x="98" y="87"/>
                  </a:cubicBezTo>
                  <a:cubicBezTo>
                    <a:pt x="98" y="87"/>
                    <a:pt x="98" y="87"/>
                    <a:pt x="98" y="87"/>
                  </a:cubicBezTo>
                  <a:cubicBezTo>
                    <a:pt x="99" y="87"/>
                    <a:pt x="99" y="87"/>
                    <a:pt x="99" y="87"/>
                  </a:cubicBezTo>
                  <a:close/>
                  <a:moveTo>
                    <a:pt x="99" y="99"/>
                  </a:moveTo>
                  <a:cubicBezTo>
                    <a:pt x="99" y="104"/>
                    <a:pt x="99" y="104"/>
                    <a:pt x="99" y="104"/>
                  </a:cubicBezTo>
                  <a:cubicBezTo>
                    <a:pt x="81" y="104"/>
                    <a:pt x="81" y="104"/>
                    <a:pt x="81" y="104"/>
                  </a:cubicBezTo>
                  <a:cubicBezTo>
                    <a:pt x="81" y="99"/>
                    <a:pt x="81" y="99"/>
                    <a:pt x="81" y="99"/>
                  </a:cubicBezTo>
                  <a:cubicBezTo>
                    <a:pt x="99" y="99"/>
                    <a:pt x="99" y="99"/>
                    <a:pt x="99" y="99"/>
                  </a:cubicBezTo>
                  <a:close/>
                  <a:moveTo>
                    <a:pt x="99" y="115"/>
                  </a:moveTo>
                  <a:cubicBezTo>
                    <a:pt x="99" y="120"/>
                    <a:pt x="99" y="120"/>
                    <a:pt x="99" y="120"/>
                  </a:cubicBezTo>
                  <a:cubicBezTo>
                    <a:pt x="99" y="120"/>
                    <a:pt x="98" y="120"/>
                    <a:pt x="98" y="120"/>
                  </a:cubicBezTo>
                  <a:cubicBezTo>
                    <a:pt x="97" y="120"/>
                    <a:pt x="96" y="119"/>
                    <a:pt x="96" y="119"/>
                  </a:cubicBezTo>
                  <a:cubicBezTo>
                    <a:pt x="96" y="119"/>
                    <a:pt x="96" y="119"/>
                    <a:pt x="96" y="119"/>
                  </a:cubicBezTo>
                  <a:cubicBezTo>
                    <a:pt x="81" y="119"/>
                    <a:pt x="81" y="119"/>
                    <a:pt x="81" y="119"/>
                  </a:cubicBezTo>
                  <a:cubicBezTo>
                    <a:pt x="81" y="115"/>
                    <a:pt x="81" y="115"/>
                    <a:pt x="81" y="115"/>
                  </a:cubicBezTo>
                  <a:cubicBezTo>
                    <a:pt x="96" y="115"/>
                    <a:pt x="96" y="115"/>
                    <a:pt x="96" y="115"/>
                  </a:cubicBezTo>
                  <a:cubicBezTo>
                    <a:pt x="96" y="115"/>
                    <a:pt x="96" y="115"/>
                    <a:pt x="96" y="115"/>
                  </a:cubicBezTo>
                  <a:cubicBezTo>
                    <a:pt x="97" y="115"/>
                    <a:pt x="98" y="115"/>
                    <a:pt x="98" y="115"/>
                  </a:cubicBezTo>
                  <a:cubicBezTo>
                    <a:pt x="99" y="115"/>
                    <a:pt x="99" y="115"/>
                    <a:pt x="99" y="115"/>
                  </a:cubicBezTo>
                  <a:close/>
                  <a:moveTo>
                    <a:pt x="99" y="135"/>
                  </a:moveTo>
                  <a:cubicBezTo>
                    <a:pt x="99" y="140"/>
                    <a:pt x="99" y="140"/>
                    <a:pt x="99" y="140"/>
                  </a:cubicBezTo>
                  <a:cubicBezTo>
                    <a:pt x="97" y="141"/>
                    <a:pt x="95" y="142"/>
                    <a:pt x="92" y="142"/>
                  </a:cubicBezTo>
                  <a:cubicBezTo>
                    <a:pt x="88" y="142"/>
                    <a:pt x="84" y="142"/>
                    <a:pt x="81" y="140"/>
                  </a:cubicBezTo>
                  <a:cubicBezTo>
                    <a:pt x="81" y="135"/>
                    <a:pt x="81" y="135"/>
                    <a:pt x="81" y="135"/>
                  </a:cubicBezTo>
                  <a:cubicBezTo>
                    <a:pt x="81" y="135"/>
                    <a:pt x="81" y="135"/>
                    <a:pt x="81" y="135"/>
                  </a:cubicBezTo>
                  <a:cubicBezTo>
                    <a:pt x="85" y="137"/>
                    <a:pt x="88" y="137"/>
                    <a:pt x="92" y="137"/>
                  </a:cubicBezTo>
                  <a:cubicBezTo>
                    <a:pt x="94" y="137"/>
                    <a:pt x="97" y="136"/>
                    <a:pt x="99" y="135"/>
                  </a:cubicBezTo>
                  <a:close/>
                  <a:moveTo>
                    <a:pt x="67" y="146"/>
                  </a:moveTo>
                  <a:cubicBezTo>
                    <a:pt x="69" y="148"/>
                    <a:pt x="71" y="149"/>
                    <a:pt x="72" y="150"/>
                  </a:cubicBezTo>
                  <a:cubicBezTo>
                    <a:pt x="75" y="151"/>
                    <a:pt x="78" y="152"/>
                    <a:pt x="81" y="153"/>
                  </a:cubicBezTo>
                  <a:cubicBezTo>
                    <a:pt x="81" y="158"/>
                    <a:pt x="81" y="158"/>
                    <a:pt x="81" y="158"/>
                  </a:cubicBezTo>
                  <a:cubicBezTo>
                    <a:pt x="77" y="157"/>
                    <a:pt x="74" y="156"/>
                    <a:pt x="70" y="154"/>
                  </a:cubicBezTo>
                  <a:cubicBezTo>
                    <a:pt x="69" y="153"/>
                    <a:pt x="68" y="153"/>
                    <a:pt x="67" y="152"/>
                  </a:cubicBezTo>
                  <a:cubicBezTo>
                    <a:pt x="67" y="146"/>
                    <a:pt x="67" y="146"/>
                    <a:pt x="67" y="146"/>
                  </a:cubicBezTo>
                  <a:close/>
                  <a:moveTo>
                    <a:pt x="81" y="21"/>
                  </a:moveTo>
                  <a:cubicBezTo>
                    <a:pt x="76" y="22"/>
                    <a:pt x="71" y="23"/>
                    <a:pt x="67" y="25"/>
                  </a:cubicBezTo>
                  <a:cubicBezTo>
                    <a:pt x="67" y="20"/>
                    <a:pt x="67" y="20"/>
                    <a:pt x="67" y="20"/>
                  </a:cubicBezTo>
                  <a:cubicBezTo>
                    <a:pt x="71" y="18"/>
                    <a:pt x="76" y="17"/>
                    <a:pt x="81" y="16"/>
                  </a:cubicBezTo>
                  <a:cubicBezTo>
                    <a:pt x="81" y="21"/>
                    <a:pt x="81" y="21"/>
                    <a:pt x="81" y="21"/>
                  </a:cubicBezTo>
                  <a:close/>
                  <a:moveTo>
                    <a:pt x="81" y="32"/>
                  </a:moveTo>
                  <a:cubicBezTo>
                    <a:pt x="81" y="37"/>
                    <a:pt x="81" y="37"/>
                    <a:pt x="81" y="37"/>
                  </a:cubicBezTo>
                  <a:cubicBezTo>
                    <a:pt x="76" y="39"/>
                    <a:pt x="71" y="40"/>
                    <a:pt x="67" y="41"/>
                  </a:cubicBezTo>
                  <a:cubicBezTo>
                    <a:pt x="67" y="36"/>
                    <a:pt x="67" y="36"/>
                    <a:pt x="67" y="36"/>
                  </a:cubicBezTo>
                  <a:cubicBezTo>
                    <a:pt x="71" y="35"/>
                    <a:pt x="76" y="34"/>
                    <a:pt x="81" y="32"/>
                  </a:cubicBezTo>
                  <a:close/>
                  <a:moveTo>
                    <a:pt x="81" y="46"/>
                  </a:moveTo>
                  <a:cubicBezTo>
                    <a:pt x="81" y="51"/>
                    <a:pt x="81" y="51"/>
                    <a:pt x="81" y="51"/>
                  </a:cubicBezTo>
                  <a:cubicBezTo>
                    <a:pt x="73" y="53"/>
                    <a:pt x="73" y="53"/>
                    <a:pt x="73" y="53"/>
                  </a:cubicBezTo>
                  <a:cubicBezTo>
                    <a:pt x="73" y="53"/>
                    <a:pt x="73" y="59"/>
                    <a:pt x="74" y="62"/>
                  </a:cubicBezTo>
                  <a:cubicBezTo>
                    <a:pt x="74" y="63"/>
                    <a:pt x="74" y="64"/>
                    <a:pt x="74" y="65"/>
                  </a:cubicBezTo>
                  <a:cubicBezTo>
                    <a:pt x="74" y="65"/>
                    <a:pt x="74" y="65"/>
                    <a:pt x="74" y="65"/>
                  </a:cubicBezTo>
                  <a:cubicBezTo>
                    <a:pt x="74" y="65"/>
                    <a:pt x="74" y="66"/>
                    <a:pt x="74" y="68"/>
                  </a:cubicBezTo>
                  <a:cubicBezTo>
                    <a:pt x="74" y="72"/>
                    <a:pt x="75" y="78"/>
                    <a:pt x="73" y="81"/>
                  </a:cubicBezTo>
                  <a:cubicBezTo>
                    <a:pt x="67" y="86"/>
                    <a:pt x="67" y="86"/>
                    <a:pt x="67" y="86"/>
                  </a:cubicBezTo>
                  <a:cubicBezTo>
                    <a:pt x="67" y="80"/>
                    <a:pt x="67" y="80"/>
                    <a:pt x="67" y="80"/>
                  </a:cubicBezTo>
                  <a:cubicBezTo>
                    <a:pt x="69" y="77"/>
                    <a:pt x="69" y="77"/>
                    <a:pt x="69" y="77"/>
                  </a:cubicBezTo>
                  <a:cubicBezTo>
                    <a:pt x="69" y="77"/>
                    <a:pt x="69" y="77"/>
                    <a:pt x="69" y="77"/>
                  </a:cubicBezTo>
                  <a:cubicBezTo>
                    <a:pt x="70" y="77"/>
                    <a:pt x="69" y="71"/>
                    <a:pt x="69" y="68"/>
                  </a:cubicBezTo>
                  <a:cubicBezTo>
                    <a:pt x="69" y="67"/>
                    <a:pt x="69" y="66"/>
                    <a:pt x="69" y="65"/>
                  </a:cubicBezTo>
                  <a:cubicBezTo>
                    <a:pt x="69" y="65"/>
                    <a:pt x="69" y="65"/>
                    <a:pt x="69" y="65"/>
                  </a:cubicBezTo>
                  <a:cubicBezTo>
                    <a:pt x="69" y="64"/>
                    <a:pt x="69" y="64"/>
                    <a:pt x="69" y="63"/>
                  </a:cubicBezTo>
                  <a:cubicBezTo>
                    <a:pt x="69" y="58"/>
                    <a:pt x="68" y="49"/>
                    <a:pt x="72" y="48"/>
                  </a:cubicBezTo>
                  <a:cubicBezTo>
                    <a:pt x="81" y="46"/>
                    <a:pt x="81" y="46"/>
                    <a:pt x="81" y="46"/>
                  </a:cubicBezTo>
                  <a:close/>
                  <a:moveTo>
                    <a:pt x="81" y="87"/>
                  </a:moveTo>
                  <a:cubicBezTo>
                    <a:pt x="81" y="94"/>
                    <a:pt x="81" y="94"/>
                    <a:pt x="81" y="94"/>
                  </a:cubicBezTo>
                  <a:cubicBezTo>
                    <a:pt x="75" y="99"/>
                    <a:pt x="75" y="99"/>
                    <a:pt x="75" y="99"/>
                  </a:cubicBezTo>
                  <a:cubicBezTo>
                    <a:pt x="81" y="99"/>
                    <a:pt x="81" y="99"/>
                    <a:pt x="81" y="99"/>
                  </a:cubicBezTo>
                  <a:cubicBezTo>
                    <a:pt x="81" y="104"/>
                    <a:pt x="81" y="104"/>
                    <a:pt x="81" y="104"/>
                  </a:cubicBezTo>
                  <a:cubicBezTo>
                    <a:pt x="69" y="104"/>
                    <a:pt x="69" y="104"/>
                    <a:pt x="69" y="104"/>
                  </a:cubicBezTo>
                  <a:cubicBezTo>
                    <a:pt x="68" y="104"/>
                    <a:pt x="67" y="103"/>
                    <a:pt x="67" y="102"/>
                  </a:cubicBezTo>
                  <a:cubicBezTo>
                    <a:pt x="67" y="101"/>
                    <a:pt x="67" y="100"/>
                    <a:pt x="68" y="100"/>
                  </a:cubicBezTo>
                  <a:cubicBezTo>
                    <a:pt x="68" y="100"/>
                    <a:pt x="68" y="100"/>
                    <a:pt x="68" y="100"/>
                  </a:cubicBezTo>
                  <a:cubicBezTo>
                    <a:pt x="80" y="88"/>
                    <a:pt x="80" y="88"/>
                    <a:pt x="80" y="88"/>
                  </a:cubicBezTo>
                  <a:cubicBezTo>
                    <a:pt x="80" y="88"/>
                    <a:pt x="80" y="88"/>
                    <a:pt x="80" y="88"/>
                  </a:cubicBezTo>
                  <a:cubicBezTo>
                    <a:pt x="80" y="88"/>
                    <a:pt x="80" y="88"/>
                    <a:pt x="80" y="88"/>
                  </a:cubicBezTo>
                  <a:cubicBezTo>
                    <a:pt x="80" y="88"/>
                    <a:pt x="80" y="88"/>
                    <a:pt x="80" y="88"/>
                  </a:cubicBezTo>
                  <a:cubicBezTo>
                    <a:pt x="80" y="88"/>
                    <a:pt x="80" y="88"/>
                    <a:pt x="80" y="88"/>
                  </a:cubicBezTo>
                  <a:cubicBezTo>
                    <a:pt x="80" y="88"/>
                    <a:pt x="80" y="88"/>
                    <a:pt x="80" y="88"/>
                  </a:cubicBezTo>
                  <a:cubicBezTo>
                    <a:pt x="80" y="87"/>
                    <a:pt x="81" y="87"/>
                    <a:pt x="81" y="87"/>
                  </a:cubicBezTo>
                  <a:close/>
                  <a:moveTo>
                    <a:pt x="81" y="115"/>
                  </a:moveTo>
                  <a:cubicBezTo>
                    <a:pt x="81" y="119"/>
                    <a:pt x="81" y="119"/>
                    <a:pt x="81" y="119"/>
                  </a:cubicBezTo>
                  <a:cubicBezTo>
                    <a:pt x="68" y="119"/>
                    <a:pt x="68" y="119"/>
                    <a:pt x="68" y="119"/>
                  </a:cubicBezTo>
                  <a:cubicBezTo>
                    <a:pt x="69" y="123"/>
                    <a:pt x="71" y="126"/>
                    <a:pt x="73" y="129"/>
                  </a:cubicBezTo>
                  <a:cubicBezTo>
                    <a:pt x="75" y="132"/>
                    <a:pt x="78" y="134"/>
                    <a:pt x="81" y="135"/>
                  </a:cubicBezTo>
                  <a:cubicBezTo>
                    <a:pt x="81" y="140"/>
                    <a:pt x="81" y="140"/>
                    <a:pt x="81" y="140"/>
                  </a:cubicBezTo>
                  <a:cubicBezTo>
                    <a:pt x="80" y="140"/>
                    <a:pt x="80" y="140"/>
                    <a:pt x="80" y="140"/>
                  </a:cubicBezTo>
                  <a:cubicBezTo>
                    <a:pt x="76" y="138"/>
                    <a:pt x="72" y="136"/>
                    <a:pt x="69" y="132"/>
                  </a:cubicBezTo>
                  <a:cubicBezTo>
                    <a:pt x="68" y="131"/>
                    <a:pt x="68" y="130"/>
                    <a:pt x="67" y="129"/>
                  </a:cubicBezTo>
                  <a:cubicBezTo>
                    <a:pt x="67" y="116"/>
                    <a:pt x="67" y="116"/>
                    <a:pt x="67" y="116"/>
                  </a:cubicBezTo>
                  <a:cubicBezTo>
                    <a:pt x="68" y="117"/>
                    <a:pt x="68" y="117"/>
                    <a:pt x="68" y="117"/>
                  </a:cubicBezTo>
                  <a:cubicBezTo>
                    <a:pt x="68" y="116"/>
                    <a:pt x="67" y="115"/>
                    <a:pt x="67" y="115"/>
                  </a:cubicBezTo>
                  <a:cubicBezTo>
                    <a:pt x="67" y="115"/>
                    <a:pt x="67" y="115"/>
                    <a:pt x="67" y="115"/>
                  </a:cubicBezTo>
                  <a:lnTo>
                    <a:pt x="81" y="115"/>
                  </a:lnTo>
                  <a:close/>
                  <a:moveTo>
                    <a:pt x="17" y="143"/>
                  </a:moveTo>
                  <a:cubicBezTo>
                    <a:pt x="21" y="147"/>
                    <a:pt x="21" y="147"/>
                    <a:pt x="21" y="147"/>
                  </a:cubicBezTo>
                  <a:cubicBezTo>
                    <a:pt x="47" y="120"/>
                    <a:pt x="47" y="120"/>
                    <a:pt x="47" y="120"/>
                  </a:cubicBezTo>
                  <a:cubicBezTo>
                    <a:pt x="48" y="120"/>
                    <a:pt x="50" y="120"/>
                    <a:pt x="50" y="120"/>
                  </a:cubicBezTo>
                  <a:cubicBezTo>
                    <a:pt x="51" y="121"/>
                    <a:pt x="51" y="121"/>
                    <a:pt x="51" y="122"/>
                  </a:cubicBezTo>
                  <a:cubicBezTo>
                    <a:pt x="52" y="125"/>
                    <a:pt x="53" y="128"/>
                    <a:pt x="54" y="130"/>
                  </a:cubicBezTo>
                  <a:cubicBezTo>
                    <a:pt x="57" y="137"/>
                    <a:pt x="62" y="142"/>
                    <a:pt x="67" y="146"/>
                  </a:cubicBezTo>
                  <a:cubicBezTo>
                    <a:pt x="67" y="152"/>
                    <a:pt x="67" y="152"/>
                    <a:pt x="67" y="152"/>
                  </a:cubicBezTo>
                  <a:cubicBezTo>
                    <a:pt x="60" y="147"/>
                    <a:pt x="54" y="141"/>
                    <a:pt x="50" y="132"/>
                  </a:cubicBezTo>
                  <a:cubicBezTo>
                    <a:pt x="49" y="131"/>
                    <a:pt x="48" y="129"/>
                    <a:pt x="48" y="127"/>
                  </a:cubicBezTo>
                  <a:cubicBezTo>
                    <a:pt x="23" y="152"/>
                    <a:pt x="23" y="152"/>
                    <a:pt x="23" y="152"/>
                  </a:cubicBezTo>
                  <a:cubicBezTo>
                    <a:pt x="23" y="152"/>
                    <a:pt x="23" y="152"/>
                    <a:pt x="23" y="152"/>
                  </a:cubicBezTo>
                  <a:cubicBezTo>
                    <a:pt x="22" y="153"/>
                    <a:pt x="20" y="153"/>
                    <a:pt x="19" y="152"/>
                  </a:cubicBezTo>
                  <a:cubicBezTo>
                    <a:pt x="14" y="146"/>
                    <a:pt x="14" y="146"/>
                    <a:pt x="14" y="146"/>
                  </a:cubicBezTo>
                  <a:cubicBezTo>
                    <a:pt x="14" y="146"/>
                    <a:pt x="14" y="146"/>
                    <a:pt x="14" y="146"/>
                  </a:cubicBezTo>
                  <a:cubicBezTo>
                    <a:pt x="9" y="141"/>
                    <a:pt x="9" y="141"/>
                    <a:pt x="9" y="141"/>
                  </a:cubicBezTo>
                  <a:cubicBezTo>
                    <a:pt x="9" y="141"/>
                    <a:pt x="9" y="141"/>
                    <a:pt x="9" y="141"/>
                  </a:cubicBezTo>
                  <a:cubicBezTo>
                    <a:pt x="8" y="140"/>
                    <a:pt x="8" y="139"/>
                    <a:pt x="9" y="138"/>
                  </a:cubicBezTo>
                  <a:cubicBezTo>
                    <a:pt x="34" y="113"/>
                    <a:pt x="34" y="113"/>
                    <a:pt x="34" y="113"/>
                  </a:cubicBezTo>
                  <a:cubicBezTo>
                    <a:pt x="32" y="112"/>
                    <a:pt x="30" y="112"/>
                    <a:pt x="28" y="111"/>
                  </a:cubicBezTo>
                  <a:cubicBezTo>
                    <a:pt x="19" y="106"/>
                    <a:pt x="11" y="99"/>
                    <a:pt x="6" y="90"/>
                  </a:cubicBezTo>
                  <a:cubicBezTo>
                    <a:pt x="2" y="81"/>
                    <a:pt x="0" y="71"/>
                    <a:pt x="2" y="61"/>
                  </a:cubicBezTo>
                  <a:cubicBezTo>
                    <a:pt x="3" y="58"/>
                    <a:pt x="4" y="55"/>
                    <a:pt x="5" y="52"/>
                  </a:cubicBezTo>
                  <a:cubicBezTo>
                    <a:pt x="10" y="43"/>
                    <a:pt x="17" y="37"/>
                    <a:pt x="25" y="33"/>
                  </a:cubicBezTo>
                  <a:cubicBezTo>
                    <a:pt x="32" y="29"/>
                    <a:pt x="41" y="26"/>
                    <a:pt x="50" y="24"/>
                  </a:cubicBezTo>
                  <a:cubicBezTo>
                    <a:pt x="56" y="22"/>
                    <a:pt x="61" y="21"/>
                    <a:pt x="67" y="20"/>
                  </a:cubicBezTo>
                  <a:cubicBezTo>
                    <a:pt x="67" y="25"/>
                    <a:pt x="67" y="25"/>
                    <a:pt x="67" y="25"/>
                  </a:cubicBezTo>
                  <a:cubicBezTo>
                    <a:pt x="62" y="26"/>
                    <a:pt x="56" y="27"/>
                    <a:pt x="51" y="29"/>
                  </a:cubicBezTo>
                  <a:cubicBezTo>
                    <a:pt x="43" y="31"/>
                    <a:pt x="34" y="33"/>
                    <a:pt x="27" y="37"/>
                  </a:cubicBezTo>
                  <a:cubicBezTo>
                    <a:pt x="20" y="41"/>
                    <a:pt x="14" y="46"/>
                    <a:pt x="10" y="54"/>
                  </a:cubicBezTo>
                  <a:cubicBezTo>
                    <a:pt x="9" y="57"/>
                    <a:pt x="8" y="59"/>
                    <a:pt x="7" y="62"/>
                  </a:cubicBezTo>
                  <a:cubicBezTo>
                    <a:pt x="5" y="71"/>
                    <a:pt x="7" y="80"/>
                    <a:pt x="11" y="88"/>
                  </a:cubicBezTo>
                  <a:cubicBezTo>
                    <a:pt x="15" y="96"/>
                    <a:pt x="22" y="102"/>
                    <a:pt x="30" y="106"/>
                  </a:cubicBezTo>
                  <a:cubicBezTo>
                    <a:pt x="33" y="108"/>
                    <a:pt x="36" y="109"/>
                    <a:pt x="39" y="109"/>
                  </a:cubicBezTo>
                  <a:cubicBezTo>
                    <a:pt x="40" y="110"/>
                    <a:pt x="41" y="111"/>
                    <a:pt x="41" y="112"/>
                  </a:cubicBezTo>
                  <a:cubicBezTo>
                    <a:pt x="40" y="113"/>
                    <a:pt x="40" y="113"/>
                    <a:pt x="40" y="113"/>
                  </a:cubicBezTo>
                  <a:cubicBezTo>
                    <a:pt x="40" y="113"/>
                    <a:pt x="40" y="113"/>
                    <a:pt x="40" y="113"/>
                  </a:cubicBezTo>
                  <a:cubicBezTo>
                    <a:pt x="14" y="139"/>
                    <a:pt x="14" y="139"/>
                    <a:pt x="14" y="139"/>
                  </a:cubicBezTo>
                  <a:cubicBezTo>
                    <a:pt x="17" y="143"/>
                    <a:pt x="17" y="143"/>
                    <a:pt x="17" y="143"/>
                  </a:cubicBezTo>
                  <a:close/>
                  <a:moveTo>
                    <a:pt x="67" y="36"/>
                  </a:moveTo>
                  <a:cubicBezTo>
                    <a:pt x="64" y="37"/>
                    <a:pt x="64" y="37"/>
                    <a:pt x="64" y="37"/>
                  </a:cubicBezTo>
                  <a:cubicBezTo>
                    <a:pt x="57" y="39"/>
                    <a:pt x="57" y="39"/>
                    <a:pt x="57" y="39"/>
                  </a:cubicBezTo>
                  <a:cubicBezTo>
                    <a:pt x="56" y="39"/>
                    <a:pt x="54" y="39"/>
                    <a:pt x="53" y="40"/>
                  </a:cubicBezTo>
                  <a:cubicBezTo>
                    <a:pt x="42" y="42"/>
                    <a:pt x="32" y="45"/>
                    <a:pt x="25" y="54"/>
                  </a:cubicBezTo>
                  <a:cubicBezTo>
                    <a:pt x="21" y="58"/>
                    <a:pt x="19" y="63"/>
                    <a:pt x="19" y="68"/>
                  </a:cubicBezTo>
                  <a:cubicBezTo>
                    <a:pt x="18" y="73"/>
                    <a:pt x="19" y="77"/>
                    <a:pt x="21" y="81"/>
                  </a:cubicBezTo>
                  <a:cubicBezTo>
                    <a:pt x="22" y="85"/>
                    <a:pt x="25" y="89"/>
                    <a:pt x="28" y="91"/>
                  </a:cubicBezTo>
                  <a:cubicBezTo>
                    <a:pt x="32" y="95"/>
                    <a:pt x="37" y="97"/>
                    <a:pt x="43" y="97"/>
                  </a:cubicBezTo>
                  <a:cubicBezTo>
                    <a:pt x="43" y="97"/>
                    <a:pt x="43" y="97"/>
                    <a:pt x="43" y="97"/>
                  </a:cubicBezTo>
                  <a:cubicBezTo>
                    <a:pt x="43" y="97"/>
                    <a:pt x="43" y="97"/>
                    <a:pt x="43" y="97"/>
                  </a:cubicBezTo>
                  <a:cubicBezTo>
                    <a:pt x="45" y="97"/>
                    <a:pt x="46" y="96"/>
                    <a:pt x="46" y="95"/>
                  </a:cubicBezTo>
                  <a:cubicBezTo>
                    <a:pt x="46" y="65"/>
                    <a:pt x="46" y="65"/>
                    <a:pt x="46" y="65"/>
                  </a:cubicBezTo>
                  <a:cubicBezTo>
                    <a:pt x="46" y="65"/>
                    <a:pt x="46" y="65"/>
                    <a:pt x="46" y="65"/>
                  </a:cubicBezTo>
                  <a:cubicBezTo>
                    <a:pt x="46" y="64"/>
                    <a:pt x="46" y="63"/>
                    <a:pt x="46" y="62"/>
                  </a:cubicBezTo>
                  <a:cubicBezTo>
                    <a:pt x="45" y="61"/>
                    <a:pt x="45" y="59"/>
                    <a:pt x="46" y="59"/>
                  </a:cubicBezTo>
                  <a:cubicBezTo>
                    <a:pt x="57" y="56"/>
                    <a:pt x="57" y="56"/>
                    <a:pt x="57" y="56"/>
                  </a:cubicBezTo>
                  <a:cubicBezTo>
                    <a:pt x="56" y="91"/>
                    <a:pt x="56" y="91"/>
                    <a:pt x="56" y="91"/>
                  </a:cubicBezTo>
                  <a:cubicBezTo>
                    <a:pt x="56" y="92"/>
                    <a:pt x="57" y="92"/>
                    <a:pt x="57" y="93"/>
                  </a:cubicBezTo>
                  <a:cubicBezTo>
                    <a:pt x="58" y="94"/>
                    <a:pt x="60" y="94"/>
                    <a:pt x="60" y="93"/>
                  </a:cubicBezTo>
                  <a:cubicBezTo>
                    <a:pt x="67" y="86"/>
                    <a:pt x="67" y="86"/>
                    <a:pt x="67" y="86"/>
                  </a:cubicBezTo>
                  <a:cubicBezTo>
                    <a:pt x="67" y="80"/>
                    <a:pt x="67" y="80"/>
                    <a:pt x="67" y="80"/>
                  </a:cubicBezTo>
                  <a:cubicBezTo>
                    <a:pt x="61" y="85"/>
                    <a:pt x="61" y="85"/>
                    <a:pt x="61" y="85"/>
                  </a:cubicBezTo>
                  <a:cubicBezTo>
                    <a:pt x="61" y="53"/>
                    <a:pt x="61" y="53"/>
                    <a:pt x="61" y="53"/>
                  </a:cubicBezTo>
                  <a:cubicBezTo>
                    <a:pt x="61" y="52"/>
                    <a:pt x="60" y="50"/>
                    <a:pt x="59" y="50"/>
                  </a:cubicBezTo>
                  <a:cubicBezTo>
                    <a:pt x="59" y="50"/>
                    <a:pt x="58" y="50"/>
                    <a:pt x="58" y="51"/>
                  </a:cubicBezTo>
                  <a:cubicBezTo>
                    <a:pt x="58" y="51"/>
                    <a:pt x="58" y="51"/>
                    <a:pt x="58" y="51"/>
                  </a:cubicBezTo>
                  <a:cubicBezTo>
                    <a:pt x="45" y="55"/>
                    <a:pt x="45" y="55"/>
                    <a:pt x="45" y="55"/>
                  </a:cubicBezTo>
                  <a:cubicBezTo>
                    <a:pt x="40" y="56"/>
                    <a:pt x="40" y="59"/>
                    <a:pt x="41" y="63"/>
                  </a:cubicBezTo>
                  <a:cubicBezTo>
                    <a:pt x="41" y="63"/>
                    <a:pt x="41" y="64"/>
                    <a:pt x="41" y="65"/>
                  </a:cubicBezTo>
                  <a:cubicBezTo>
                    <a:pt x="41" y="65"/>
                    <a:pt x="41" y="65"/>
                    <a:pt x="41" y="65"/>
                  </a:cubicBezTo>
                  <a:cubicBezTo>
                    <a:pt x="41" y="65"/>
                    <a:pt x="41" y="65"/>
                    <a:pt x="41" y="65"/>
                  </a:cubicBezTo>
                  <a:cubicBezTo>
                    <a:pt x="41" y="92"/>
                    <a:pt x="41" y="92"/>
                    <a:pt x="41" y="92"/>
                  </a:cubicBezTo>
                  <a:cubicBezTo>
                    <a:pt x="37" y="91"/>
                    <a:pt x="34" y="90"/>
                    <a:pt x="31" y="88"/>
                  </a:cubicBezTo>
                  <a:cubicBezTo>
                    <a:pt x="29" y="85"/>
                    <a:pt x="26" y="82"/>
                    <a:pt x="25" y="79"/>
                  </a:cubicBezTo>
                  <a:cubicBezTo>
                    <a:pt x="24" y="76"/>
                    <a:pt x="23" y="72"/>
                    <a:pt x="23" y="69"/>
                  </a:cubicBezTo>
                  <a:cubicBezTo>
                    <a:pt x="24" y="64"/>
                    <a:pt x="25" y="60"/>
                    <a:pt x="28" y="57"/>
                  </a:cubicBezTo>
                  <a:cubicBezTo>
                    <a:pt x="34" y="49"/>
                    <a:pt x="44" y="47"/>
                    <a:pt x="54" y="44"/>
                  </a:cubicBezTo>
                  <a:cubicBezTo>
                    <a:pt x="55" y="44"/>
                    <a:pt x="57" y="44"/>
                    <a:pt x="58" y="43"/>
                  </a:cubicBezTo>
                  <a:cubicBezTo>
                    <a:pt x="65" y="41"/>
                    <a:pt x="65" y="41"/>
                    <a:pt x="65" y="41"/>
                  </a:cubicBezTo>
                  <a:cubicBezTo>
                    <a:pt x="67" y="41"/>
                    <a:pt x="67" y="41"/>
                    <a:pt x="67" y="41"/>
                  </a:cubicBezTo>
                  <a:cubicBezTo>
                    <a:pt x="67" y="36"/>
                    <a:pt x="67" y="36"/>
                    <a:pt x="67" y="36"/>
                  </a:cubicBezTo>
                  <a:close/>
                  <a:moveTo>
                    <a:pt x="67" y="115"/>
                  </a:moveTo>
                  <a:cubicBezTo>
                    <a:pt x="66" y="115"/>
                    <a:pt x="66" y="115"/>
                    <a:pt x="66" y="115"/>
                  </a:cubicBezTo>
                  <a:cubicBezTo>
                    <a:pt x="66" y="115"/>
                    <a:pt x="66" y="115"/>
                    <a:pt x="65" y="115"/>
                  </a:cubicBezTo>
                  <a:cubicBezTo>
                    <a:pt x="64" y="115"/>
                    <a:pt x="63" y="116"/>
                    <a:pt x="63" y="117"/>
                  </a:cubicBezTo>
                  <a:cubicBezTo>
                    <a:pt x="64" y="122"/>
                    <a:pt x="65" y="125"/>
                    <a:pt x="67" y="129"/>
                  </a:cubicBezTo>
                  <a:cubicBezTo>
                    <a:pt x="67" y="116"/>
                    <a:pt x="67" y="116"/>
                    <a:pt x="67" y="116"/>
                  </a:cubicBezTo>
                  <a:cubicBezTo>
                    <a:pt x="66" y="115"/>
                    <a:pt x="66" y="115"/>
                    <a:pt x="66" y="115"/>
                  </a:cubicBezTo>
                  <a:cubicBezTo>
                    <a:pt x="66" y="115"/>
                    <a:pt x="67" y="115"/>
                    <a:pt x="67" y="1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7" name="Freeform 289"/>
            <p:cNvSpPr>
              <a:spLocks noEditPoints="1"/>
            </p:cNvSpPr>
            <p:nvPr/>
          </p:nvSpPr>
          <p:spPr bwMode="auto">
            <a:xfrm>
              <a:off x="3712714" y="1970471"/>
              <a:ext cx="212685" cy="212734"/>
            </a:xfrm>
            <a:custGeom>
              <a:avLst/>
              <a:gdLst>
                <a:gd name="T0" fmla="*/ 58 w 115"/>
                <a:gd name="T1" fmla="*/ 110 h 115"/>
                <a:gd name="T2" fmla="*/ 95 w 115"/>
                <a:gd name="T3" fmla="*/ 95 h 115"/>
                <a:gd name="T4" fmla="*/ 111 w 115"/>
                <a:gd name="T5" fmla="*/ 57 h 115"/>
                <a:gd name="T6" fmla="*/ 95 w 115"/>
                <a:gd name="T7" fmla="*/ 20 h 115"/>
                <a:gd name="T8" fmla="*/ 58 w 115"/>
                <a:gd name="T9" fmla="*/ 4 h 115"/>
                <a:gd name="T10" fmla="*/ 58 w 115"/>
                <a:gd name="T11" fmla="*/ 4 h 115"/>
                <a:gd name="T12" fmla="*/ 58 w 115"/>
                <a:gd name="T13" fmla="*/ 0 h 115"/>
                <a:gd name="T14" fmla="*/ 58 w 115"/>
                <a:gd name="T15" fmla="*/ 0 h 115"/>
                <a:gd name="T16" fmla="*/ 98 w 115"/>
                <a:gd name="T17" fmla="*/ 17 h 115"/>
                <a:gd name="T18" fmla="*/ 115 w 115"/>
                <a:gd name="T19" fmla="*/ 57 h 115"/>
                <a:gd name="T20" fmla="*/ 98 w 115"/>
                <a:gd name="T21" fmla="*/ 98 h 115"/>
                <a:gd name="T22" fmla="*/ 58 w 115"/>
                <a:gd name="T23" fmla="*/ 115 h 115"/>
                <a:gd name="T24" fmla="*/ 58 w 115"/>
                <a:gd name="T25" fmla="*/ 115 h 115"/>
                <a:gd name="T26" fmla="*/ 58 w 115"/>
                <a:gd name="T27" fmla="*/ 110 h 115"/>
                <a:gd name="T28" fmla="*/ 58 w 115"/>
                <a:gd name="T29" fmla="*/ 110 h 115"/>
                <a:gd name="T30" fmla="*/ 58 w 115"/>
                <a:gd name="T31" fmla="*/ 76 h 115"/>
                <a:gd name="T32" fmla="*/ 70 w 115"/>
                <a:gd name="T33" fmla="*/ 71 h 115"/>
                <a:gd name="T34" fmla="*/ 71 w 115"/>
                <a:gd name="T35" fmla="*/ 69 h 115"/>
                <a:gd name="T36" fmla="*/ 88 w 115"/>
                <a:gd name="T37" fmla="*/ 30 h 115"/>
                <a:gd name="T38" fmla="*/ 88 w 115"/>
                <a:gd name="T39" fmla="*/ 30 h 115"/>
                <a:gd name="T40" fmla="*/ 88 w 115"/>
                <a:gd name="T41" fmla="*/ 30 h 115"/>
                <a:gd name="T42" fmla="*/ 88 w 115"/>
                <a:gd name="T43" fmla="*/ 28 h 115"/>
                <a:gd name="T44" fmla="*/ 85 w 115"/>
                <a:gd name="T45" fmla="*/ 27 h 115"/>
                <a:gd name="T46" fmla="*/ 58 w 115"/>
                <a:gd name="T47" fmla="*/ 39 h 115"/>
                <a:gd name="T48" fmla="*/ 58 w 115"/>
                <a:gd name="T49" fmla="*/ 44 h 115"/>
                <a:gd name="T50" fmla="*/ 81 w 115"/>
                <a:gd name="T51" fmla="*/ 34 h 115"/>
                <a:gd name="T52" fmla="*/ 67 w 115"/>
                <a:gd name="T53" fmla="*/ 67 h 115"/>
                <a:gd name="T54" fmla="*/ 58 w 115"/>
                <a:gd name="T55" fmla="*/ 71 h 115"/>
                <a:gd name="T56" fmla="*/ 58 w 115"/>
                <a:gd name="T57" fmla="*/ 76 h 115"/>
                <a:gd name="T58" fmla="*/ 58 w 115"/>
                <a:gd name="T59" fmla="*/ 4 h 115"/>
                <a:gd name="T60" fmla="*/ 20 w 115"/>
                <a:gd name="T61" fmla="*/ 20 h 115"/>
                <a:gd name="T62" fmla="*/ 5 w 115"/>
                <a:gd name="T63" fmla="*/ 57 h 115"/>
                <a:gd name="T64" fmla="*/ 20 w 115"/>
                <a:gd name="T65" fmla="*/ 95 h 115"/>
                <a:gd name="T66" fmla="*/ 58 w 115"/>
                <a:gd name="T67" fmla="*/ 110 h 115"/>
                <a:gd name="T68" fmla="*/ 58 w 115"/>
                <a:gd name="T69" fmla="*/ 115 h 115"/>
                <a:gd name="T70" fmla="*/ 17 w 115"/>
                <a:gd name="T71" fmla="*/ 98 h 115"/>
                <a:gd name="T72" fmla="*/ 0 w 115"/>
                <a:gd name="T73" fmla="*/ 57 h 115"/>
                <a:gd name="T74" fmla="*/ 17 w 115"/>
                <a:gd name="T75" fmla="*/ 17 h 115"/>
                <a:gd name="T76" fmla="*/ 58 w 115"/>
                <a:gd name="T77" fmla="*/ 0 h 115"/>
                <a:gd name="T78" fmla="*/ 58 w 115"/>
                <a:gd name="T79" fmla="*/ 4 h 115"/>
                <a:gd name="T80" fmla="*/ 58 w 115"/>
                <a:gd name="T81" fmla="*/ 39 h 115"/>
                <a:gd name="T82" fmla="*/ 46 w 115"/>
                <a:gd name="T83" fmla="*/ 44 h 115"/>
                <a:gd name="T84" fmla="*/ 44 w 115"/>
                <a:gd name="T85" fmla="*/ 45 h 115"/>
                <a:gd name="T86" fmla="*/ 27 w 115"/>
                <a:gd name="T87" fmla="*/ 85 h 115"/>
                <a:gd name="T88" fmla="*/ 27 w 115"/>
                <a:gd name="T89" fmla="*/ 85 h 115"/>
                <a:gd name="T90" fmla="*/ 27 w 115"/>
                <a:gd name="T91" fmla="*/ 85 h 115"/>
                <a:gd name="T92" fmla="*/ 27 w 115"/>
                <a:gd name="T93" fmla="*/ 87 h 115"/>
                <a:gd name="T94" fmla="*/ 30 w 115"/>
                <a:gd name="T95" fmla="*/ 88 h 115"/>
                <a:gd name="T96" fmla="*/ 58 w 115"/>
                <a:gd name="T97" fmla="*/ 76 h 115"/>
                <a:gd name="T98" fmla="*/ 58 w 115"/>
                <a:gd name="T99" fmla="*/ 71 h 115"/>
                <a:gd name="T100" fmla="*/ 34 w 115"/>
                <a:gd name="T101" fmla="*/ 81 h 115"/>
                <a:gd name="T102" fmla="*/ 48 w 115"/>
                <a:gd name="T103" fmla="*/ 48 h 115"/>
                <a:gd name="T104" fmla="*/ 58 w 115"/>
                <a:gd name="T105" fmla="*/ 44 h 115"/>
                <a:gd name="T106" fmla="*/ 58 w 115"/>
                <a:gd name="T107" fmla="*/ 3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5">
                  <a:moveTo>
                    <a:pt x="58" y="110"/>
                  </a:moveTo>
                  <a:cubicBezTo>
                    <a:pt x="72" y="110"/>
                    <a:pt x="85" y="104"/>
                    <a:pt x="95" y="95"/>
                  </a:cubicBezTo>
                  <a:cubicBezTo>
                    <a:pt x="105" y="85"/>
                    <a:pt x="111" y="72"/>
                    <a:pt x="111" y="57"/>
                  </a:cubicBezTo>
                  <a:cubicBezTo>
                    <a:pt x="111" y="43"/>
                    <a:pt x="105" y="30"/>
                    <a:pt x="95" y="20"/>
                  </a:cubicBezTo>
                  <a:cubicBezTo>
                    <a:pt x="85" y="10"/>
                    <a:pt x="72" y="4"/>
                    <a:pt x="58" y="4"/>
                  </a:cubicBezTo>
                  <a:cubicBezTo>
                    <a:pt x="58" y="4"/>
                    <a:pt x="58" y="4"/>
                    <a:pt x="58" y="4"/>
                  </a:cubicBezTo>
                  <a:cubicBezTo>
                    <a:pt x="58" y="0"/>
                    <a:pt x="58" y="0"/>
                    <a:pt x="58" y="0"/>
                  </a:cubicBezTo>
                  <a:cubicBezTo>
                    <a:pt x="58" y="0"/>
                    <a:pt x="58" y="0"/>
                    <a:pt x="58" y="0"/>
                  </a:cubicBezTo>
                  <a:cubicBezTo>
                    <a:pt x="74" y="0"/>
                    <a:pt x="88" y="6"/>
                    <a:pt x="98" y="17"/>
                  </a:cubicBezTo>
                  <a:cubicBezTo>
                    <a:pt x="109" y="27"/>
                    <a:pt x="115" y="41"/>
                    <a:pt x="115" y="57"/>
                  </a:cubicBezTo>
                  <a:cubicBezTo>
                    <a:pt x="115" y="73"/>
                    <a:pt x="109" y="88"/>
                    <a:pt x="98" y="98"/>
                  </a:cubicBezTo>
                  <a:cubicBezTo>
                    <a:pt x="88" y="109"/>
                    <a:pt x="74" y="115"/>
                    <a:pt x="58" y="115"/>
                  </a:cubicBezTo>
                  <a:cubicBezTo>
                    <a:pt x="58" y="115"/>
                    <a:pt x="58" y="115"/>
                    <a:pt x="58" y="115"/>
                  </a:cubicBezTo>
                  <a:cubicBezTo>
                    <a:pt x="58" y="110"/>
                    <a:pt x="58" y="110"/>
                    <a:pt x="58" y="110"/>
                  </a:cubicBezTo>
                  <a:cubicBezTo>
                    <a:pt x="58" y="110"/>
                    <a:pt x="58" y="110"/>
                    <a:pt x="58" y="110"/>
                  </a:cubicBezTo>
                  <a:close/>
                  <a:moveTo>
                    <a:pt x="58" y="76"/>
                  </a:moveTo>
                  <a:cubicBezTo>
                    <a:pt x="70" y="71"/>
                    <a:pt x="70" y="71"/>
                    <a:pt x="70" y="71"/>
                  </a:cubicBezTo>
                  <a:cubicBezTo>
                    <a:pt x="70" y="70"/>
                    <a:pt x="71" y="70"/>
                    <a:pt x="71" y="69"/>
                  </a:cubicBezTo>
                  <a:cubicBezTo>
                    <a:pt x="88" y="30"/>
                    <a:pt x="88" y="30"/>
                    <a:pt x="88" y="30"/>
                  </a:cubicBezTo>
                  <a:cubicBezTo>
                    <a:pt x="88" y="30"/>
                    <a:pt x="88" y="30"/>
                    <a:pt x="88" y="30"/>
                  </a:cubicBezTo>
                  <a:cubicBezTo>
                    <a:pt x="88" y="30"/>
                    <a:pt x="88" y="30"/>
                    <a:pt x="88" y="30"/>
                  </a:cubicBezTo>
                  <a:cubicBezTo>
                    <a:pt x="88" y="29"/>
                    <a:pt x="88" y="29"/>
                    <a:pt x="88" y="28"/>
                  </a:cubicBezTo>
                  <a:cubicBezTo>
                    <a:pt x="88" y="27"/>
                    <a:pt x="86" y="26"/>
                    <a:pt x="85" y="27"/>
                  </a:cubicBezTo>
                  <a:cubicBezTo>
                    <a:pt x="58" y="39"/>
                    <a:pt x="58" y="39"/>
                    <a:pt x="58" y="39"/>
                  </a:cubicBezTo>
                  <a:cubicBezTo>
                    <a:pt x="58" y="44"/>
                    <a:pt x="58" y="44"/>
                    <a:pt x="58" y="44"/>
                  </a:cubicBezTo>
                  <a:cubicBezTo>
                    <a:pt x="81" y="34"/>
                    <a:pt x="81" y="34"/>
                    <a:pt x="81" y="34"/>
                  </a:cubicBezTo>
                  <a:cubicBezTo>
                    <a:pt x="67" y="67"/>
                    <a:pt x="67" y="67"/>
                    <a:pt x="67" y="67"/>
                  </a:cubicBezTo>
                  <a:cubicBezTo>
                    <a:pt x="58" y="71"/>
                    <a:pt x="58" y="71"/>
                    <a:pt x="58" y="71"/>
                  </a:cubicBezTo>
                  <a:lnTo>
                    <a:pt x="58" y="76"/>
                  </a:lnTo>
                  <a:close/>
                  <a:moveTo>
                    <a:pt x="58" y="4"/>
                  </a:moveTo>
                  <a:cubicBezTo>
                    <a:pt x="43" y="4"/>
                    <a:pt x="30" y="10"/>
                    <a:pt x="20" y="20"/>
                  </a:cubicBezTo>
                  <a:cubicBezTo>
                    <a:pt x="11" y="30"/>
                    <a:pt x="5" y="43"/>
                    <a:pt x="5" y="57"/>
                  </a:cubicBezTo>
                  <a:cubicBezTo>
                    <a:pt x="5" y="72"/>
                    <a:pt x="11" y="85"/>
                    <a:pt x="20" y="95"/>
                  </a:cubicBezTo>
                  <a:cubicBezTo>
                    <a:pt x="30" y="104"/>
                    <a:pt x="43" y="110"/>
                    <a:pt x="58" y="110"/>
                  </a:cubicBezTo>
                  <a:cubicBezTo>
                    <a:pt x="58" y="115"/>
                    <a:pt x="58" y="115"/>
                    <a:pt x="58" y="115"/>
                  </a:cubicBezTo>
                  <a:cubicBezTo>
                    <a:pt x="42" y="115"/>
                    <a:pt x="27" y="109"/>
                    <a:pt x="17" y="98"/>
                  </a:cubicBezTo>
                  <a:cubicBezTo>
                    <a:pt x="6" y="88"/>
                    <a:pt x="0" y="73"/>
                    <a:pt x="0" y="57"/>
                  </a:cubicBezTo>
                  <a:cubicBezTo>
                    <a:pt x="0" y="41"/>
                    <a:pt x="6" y="27"/>
                    <a:pt x="17" y="17"/>
                  </a:cubicBezTo>
                  <a:cubicBezTo>
                    <a:pt x="27" y="6"/>
                    <a:pt x="42" y="0"/>
                    <a:pt x="58" y="0"/>
                  </a:cubicBezTo>
                  <a:cubicBezTo>
                    <a:pt x="58" y="4"/>
                    <a:pt x="58" y="4"/>
                    <a:pt x="58" y="4"/>
                  </a:cubicBezTo>
                  <a:close/>
                  <a:moveTo>
                    <a:pt x="58" y="39"/>
                  </a:moveTo>
                  <a:cubicBezTo>
                    <a:pt x="46" y="44"/>
                    <a:pt x="46" y="44"/>
                    <a:pt x="46" y="44"/>
                  </a:cubicBezTo>
                  <a:cubicBezTo>
                    <a:pt x="45" y="44"/>
                    <a:pt x="45" y="45"/>
                    <a:pt x="44" y="45"/>
                  </a:cubicBezTo>
                  <a:cubicBezTo>
                    <a:pt x="27" y="85"/>
                    <a:pt x="27" y="85"/>
                    <a:pt x="27" y="85"/>
                  </a:cubicBezTo>
                  <a:cubicBezTo>
                    <a:pt x="27" y="85"/>
                    <a:pt x="27" y="85"/>
                    <a:pt x="27" y="85"/>
                  </a:cubicBezTo>
                  <a:cubicBezTo>
                    <a:pt x="27" y="85"/>
                    <a:pt x="27" y="85"/>
                    <a:pt x="27" y="85"/>
                  </a:cubicBezTo>
                  <a:cubicBezTo>
                    <a:pt x="27" y="85"/>
                    <a:pt x="27" y="86"/>
                    <a:pt x="27" y="87"/>
                  </a:cubicBezTo>
                  <a:cubicBezTo>
                    <a:pt x="28" y="88"/>
                    <a:pt x="29" y="88"/>
                    <a:pt x="30" y="88"/>
                  </a:cubicBezTo>
                  <a:cubicBezTo>
                    <a:pt x="58" y="76"/>
                    <a:pt x="58" y="76"/>
                    <a:pt x="58" y="76"/>
                  </a:cubicBezTo>
                  <a:cubicBezTo>
                    <a:pt x="58" y="71"/>
                    <a:pt x="58" y="71"/>
                    <a:pt x="58" y="71"/>
                  </a:cubicBezTo>
                  <a:cubicBezTo>
                    <a:pt x="34" y="81"/>
                    <a:pt x="34" y="81"/>
                    <a:pt x="34" y="81"/>
                  </a:cubicBezTo>
                  <a:cubicBezTo>
                    <a:pt x="48" y="48"/>
                    <a:pt x="48" y="48"/>
                    <a:pt x="48" y="48"/>
                  </a:cubicBezTo>
                  <a:cubicBezTo>
                    <a:pt x="58" y="44"/>
                    <a:pt x="58" y="44"/>
                    <a:pt x="58" y="44"/>
                  </a:cubicBezTo>
                  <a:lnTo>
                    <a:pt x="58"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8" name="Freeform 291"/>
            <p:cNvSpPr>
              <a:spLocks noEditPoints="1"/>
            </p:cNvSpPr>
            <p:nvPr/>
          </p:nvSpPr>
          <p:spPr bwMode="auto">
            <a:xfrm>
              <a:off x="173250" y="1044917"/>
              <a:ext cx="255539" cy="254011"/>
            </a:xfrm>
            <a:custGeom>
              <a:avLst/>
              <a:gdLst>
                <a:gd name="T0" fmla="*/ 98 w 138"/>
                <a:gd name="T1" fmla="*/ 66 h 137"/>
                <a:gd name="T2" fmla="*/ 102 w 138"/>
                <a:gd name="T3" fmla="*/ 39 h 137"/>
                <a:gd name="T4" fmla="*/ 99 w 138"/>
                <a:gd name="T5" fmla="*/ 36 h 137"/>
                <a:gd name="T6" fmla="*/ 115 w 138"/>
                <a:gd name="T7" fmla="*/ 31 h 137"/>
                <a:gd name="T8" fmla="*/ 135 w 138"/>
                <a:gd name="T9" fmla="*/ 51 h 137"/>
                <a:gd name="T10" fmla="*/ 113 w 138"/>
                <a:gd name="T11" fmla="*/ 78 h 137"/>
                <a:gd name="T12" fmla="*/ 115 w 138"/>
                <a:gd name="T13" fmla="*/ 120 h 137"/>
                <a:gd name="T14" fmla="*/ 106 w 138"/>
                <a:gd name="T15" fmla="*/ 107 h 137"/>
                <a:gd name="T16" fmla="*/ 98 w 138"/>
                <a:gd name="T17" fmla="*/ 90 h 137"/>
                <a:gd name="T18" fmla="*/ 107 w 138"/>
                <a:gd name="T19" fmla="*/ 70 h 137"/>
                <a:gd name="T20" fmla="*/ 86 w 138"/>
                <a:gd name="T21" fmla="*/ 62 h 137"/>
                <a:gd name="T22" fmla="*/ 96 w 138"/>
                <a:gd name="T23" fmla="*/ 46 h 137"/>
                <a:gd name="T24" fmla="*/ 84 w 138"/>
                <a:gd name="T25" fmla="*/ 46 h 137"/>
                <a:gd name="T26" fmla="*/ 79 w 138"/>
                <a:gd name="T27" fmla="*/ 16 h 137"/>
                <a:gd name="T28" fmla="*/ 86 w 138"/>
                <a:gd name="T29" fmla="*/ 127 h 137"/>
                <a:gd name="T30" fmla="*/ 84 w 138"/>
                <a:gd name="T31" fmla="*/ 91 h 137"/>
                <a:gd name="T32" fmla="*/ 91 w 138"/>
                <a:gd name="T33" fmla="*/ 101 h 137"/>
                <a:gd name="T34" fmla="*/ 84 w 138"/>
                <a:gd name="T35" fmla="*/ 82 h 137"/>
                <a:gd name="T36" fmla="*/ 96 w 138"/>
                <a:gd name="T37" fmla="*/ 88 h 137"/>
                <a:gd name="T38" fmla="*/ 79 w 138"/>
                <a:gd name="T39" fmla="*/ 25 h 137"/>
                <a:gd name="T40" fmla="*/ 79 w 138"/>
                <a:gd name="T41" fmla="*/ 121 h 137"/>
                <a:gd name="T42" fmla="*/ 79 w 138"/>
                <a:gd name="T43" fmla="*/ 89 h 137"/>
                <a:gd name="T44" fmla="*/ 75 w 138"/>
                <a:gd name="T45" fmla="*/ 46 h 137"/>
                <a:gd name="T46" fmla="*/ 75 w 138"/>
                <a:gd name="T47" fmla="*/ 17 h 137"/>
                <a:gd name="T48" fmla="*/ 78 w 138"/>
                <a:gd name="T49" fmla="*/ 104 h 137"/>
                <a:gd name="T50" fmla="*/ 75 w 138"/>
                <a:gd name="T51" fmla="*/ 52 h 137"/>
                <a:gd name="T52" fmla="*/ 75 w 138"/>
                <a:gd name="T53" fmla="*/ 32 h 137"/>
                <a:gd name="T54" fmla="*/ 69 w 138"/>
                <a:gd name="T55" fmla="*/ 5 h 137"/>
                <a:gd name="T56" fmla="*/ 75 w 138"/>
                <a:gd name="T57" fmla="*/ 135 h 137"/>
                <a:gd name="T58" fmla="*/ 70 w 138"/>
                <a:gd name="T59" fmla="*/ 96 h 137"/>
                <a:gd name="T60" fmla="*/ 63 w 138"/>
                <a:gd name="T61" fmla="*/ 17 h 137"/>
                <a:gd name="T62" fmla="*/ 63 w 138"/>
                <a:gd name="T63" fmla="*/ 20 h 137"/>
                <a:gd name="T64" fmla="*/ 68 w 138"/>
                <a:gd name="T65" fmla="*/ 89 h 137"/>
                <a:gd name="T66" fmla="*/ 67 w 138"/>
                <a:gd name="T67" fmla="*/ 104 h 137"/>
                <a:gd name="T68" fmla="*/ 66 w 138"/>
                <a:gd name="T69" fmla="*/ 137 h 137"/>
                <a:gd name="T70" fmla="*/ 61 w 138"/>
                <a:gd name="T71" fmla="*/ 18 h 137"/>
                <a:gd name="T72" fmla="*/ 63 w 138"/>
                <a:gd name="T73" fmla="*/ 52 h 137"/>
                <a:gd name="T74" fmla="*/ 63 w 138"/>
                <a:gd name="T75" fmla="*/ 102 h 137"/>
                <a:gd name="T76" fmla="*/ 61 w 138"/>
                <a:gd name="T77" fmla="*/ 8 h 137"/>
                <a:gd name="T78" fmla="*/ 59 w 138"/>
                <a:gd name="T79" fmla="*/ 54 h 137"/>
                <a:gd name="T80" fmla="*/ 59 w 138"/>
                <a:gd name="T81" fmla="*/ 83 h 137"/>
                <a:gd name="T82" fmla="*/ 61 w 138"/>
                <a:gd name="T83" fmla="*/ 129 h 137"/>
                <a:gd name="T84" fmla="*/ 59 w 138"/>
                <a:gd name="T85" fmla="*/ 6 h 137"/>
                <a:gd name="T86" fmla="*/ 42 w 138"/>
                <a:gd name="T87" fmla="*/ 10 h 137"/>
                <a:gd name="T88" fmla="*/ 42 w 138"/>
                <a:gd name="T89" fmla="*/ 43 h 137"/>
                <a:gd name="T90" fmla="*/ 49 w 138"/>
                <a:gd name="T91" fmla="*/ 57 h 137"/>
                <a:gd name="T92" fmla="*/ 46 w 138"/>
                <a:gd name="T93" fmla="*/ 83 h 137"/>
                <a:gd name="T94" fmla="*/ 45 w 138"/>
                <a:gd name="T95" fmla="*/ 106 h 137"/>
                <a:gd name="T96" fmla="*/ 50 w 138"/>
                <a:gd name="T97" fmla="*/ 90 h 137"/>
                <a:gd name="T98" fmla="*/ 52 w 138"/>
                <a:gd name="T99" fmla="*/ 134 h 137"/>
                <a:gd name="T100" fmla="*/ 25 w 138"/>
                <a:gd name="T101" fmla="*/ 22 h 137"/>
                <a:gd name="T102" fmla="*/ 40 w 138"/>
                <a:gd name="T103" fmla="*/ 47 h 137"/>
                <a:gd name="T104" fmla="*/ 32 w 138"/>
                <a:gd name="T105" fmla="*/ 67 h 137"/>
                <a:gd name="T106" fmla="*/ 10 w 138"/>
                <a:gd name="T107" fmla="*/ 85 h 137"/>
                <a:gd name="T108" fmla="*/ 42 w 138"/>
                <a:gd name="T109" fmla="*/ 83 h 137"/>
                <a:gd name="T110" fmla="*/ 31 w 138"/>
                <a:gd name="T111" fmla="*/ 105 h 137"/>
                <a:gd name="T112" fmla="*/ 32 w 138"/>
                <a:gd name="T113" fmla="*/ 125 h 137"/>
                <a:gd name="T114" fmla="*/ 32 w 138"/>
                <a:gd name="T115" fmla="*/ 84 h 137"/>
                <a:gd name="T116" fmla="*/ 11 w 138"/>
                <a:gd name="T117" fmla="*/ 62 h 137"/>
                <a:gd name="T118" fmla="*/ 13 w 138"/>
                <a:gd name="T119" fmla="*/ 44 h 137"/>
                <a:gd name="T120" fmla="*/ 42 w 138"/>
                <a:gd name="T121"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8" h="137">
                  <a:moveTo>
                    <a:pt x="133" y="67"/>
                  </a:moveTo>
                  <a:cubicBezTo>
                    <a:pt x="122" y="67"/>
                    <a:pt x="122" y="67"/>
                    <a:pt x="122" y="67"/>
                  </a:cubicBezTo>
                  <a:cubicBezTo>
                    <a:pt x="121" y="67"/>
                    <a:pt x="119" y="66"/>
                    <a:pt x="119" y="65"/>
                  </a:cubicBezTo>
                  <a:cubicBezTo>
                    <a:pt x="119" y="64"/>
                    <a:pt x="120" y="63"/>
                    <a:pt x="120" y="63"/>
                  </a:cubicBezTo>
                  <a:cubicBezTo>
                    <a:pt x="130" y="53"/>
                    <a:pt x="130" y="53"/>
                    <a:pt x="130" y="53"/>
                  </a:cubicBezTo>
                  <a:cubicBezTo>
                    <a:pt x="128" y="51"/>
                    <a:pt x="128" y="51"/>
                    <a:pt x="128" y="51"/>
                  </a:cubicBezTo>
                  <a:cubicBezTo>
                    <a:pt x="113" y="66"/>
                    <a:pt x="113" y="66"/>
                    <a:pt x="113" y="66"/>
                  </a:cubicBezTo>
                  <a:cubicBezTo>
                    <a:pt x="113" y="67"/>
                    <a:pt x="112" y="67"/>
                    <a:pt x="112" y="67"/>
                  </a:cubicBezTo>
                  <a:cubicBezTo>
                    <a:pt x="112" y="67"/>
                    <a:pt x="112" y="67"/>
                    <a:pt x="112" y="67"/>
                  </a:cubicBezTo>
                  <a:cubicBezTo>
                    <a:pt x="107" y="67"/>
                    <a:pt x="107" y="67"/>
                    <a:pt x="107" y="67"/>
                  </a:cubicBezTo>
                  <a:cubicBezTo>
                    <a:pt x="106" y="67"/>
                    <a:pt x="105" y="66"/>
                    <a:pt x="105" y="65"/>
                  </a:cubicBezTo>
                  <a:cubicBezTo>
                    <a:pt x="105" y="64"/>
                    <a:pt x="105" y="63"/>
                    <a:pt x="105" y="63"/>
                  </a:cubicBezTo>
                  <a:cubicBezTo>
                    <a:pt x="108" y="60"/>
                    <a:pt x="108" y="60"/>
                    <a:pt x="108" y="60"/>
                  </a:cubicBezTo>
                  <a:cubicBezTo>
                    <a:pt x="106" y="59"/>
                    <a:pt x="106" y="59"/>
                    <a:pt x="106" y="59"/>
                  </a:cubicBezTo>
                  <a:cubicBezTo>
                    <a:pt x="98" y="66"/>
                    <a:pt x="98" y="66"/>
                    <a:pt x="98" y="66"/>
                  </a:cubicBezTo>
                  <a:cubicBezTo>
                    <a:pt x="98" y="67"/>
                    <a:pt x="97" y="67"/>
                    <a:pt x="97" y="67"/>
                  </a:cubicBezTo>
                  <a:cubicBezTo>
                    <a:pt x="97" y="67"/>
                    <a:pt x="97" y="67"/>
                    <a:pt x="97" y="67"/>
                  </a:cubicBezTo>
                  <a:cubicBezTo>
                    <a:pt x="96" y="67"/>
                    <a:pt x="96" y="67"/>
                    <a:pt x="96" y="67"/>
                  </a:cubicBezTo>
                  <a:cubicBezTo>
                    <a:pt x="96" y="62"/>
                    <a:pt x="96" y="62"/>
                    <a:pt x="96" y="62"/>
                  </a:cubicBezTo>
                  <a:cubicBezTo>
                    <a:pt x="104" y="54"/>
                    <a:pt x="104" y="54"/>
                    <a:pt x="104" y="54"/>
                  </a:cubicBezTo>
                  <a:cubicBezTo>
                    <a:pt x="96" y="54"/>
                    <a:pt x="96" y="54"/>
                    <a:pt x="96" y="54"/>
                  </a:cubicBezTo>
                  <a:cubicBezTo>
                    <a:pt x="96" y="49"/>
                    <a:pt x="96" y="49"/>
                    <a:pt x="96" y="49"/>
                  </a:cubicBezTo>
                  <a:cubicBezTo>
                    <a:pt x="102" y="49"/>
                    <a:pt x="102" y="49"/>
                    <a:pt x="102" y="49"/>
                  </a:cubicBezTo>
                  <a:cubicBezTo>
                    <a:pt x="102" y="47"/>
                    <a:pt x="102" y="47"/>
                    <a:pt x="102" y="47"/>
                  </a:cubicBezTo>
                  <a:cubicBezTo>
                    <a:pt x="98" y="47"/>
                    <a:pt x="98" y="47"/>
                    <a:pt x="98" y="47"/>
                  </a:cubicBezTo>
                  <a:cubicBezTo>
                    <a:pt x="98" y="47"/>
                    <a:pt x="97" y="46"/>
                    <a:pt x="96" y="46"/>
                  </a:cubicBezTo>
                  <a:cubicBezTo>
                    <a:pt x="96" y="43"/>
                    <a:pt x="96" y="43"/>
                    <a:pt x="96" y="43"/>
                  </a:cubicBezTo>
                  <a:cubicBezTo>
                    <a:pt x="97" y="43"/>
                    <a:pt x="97" y="43"/>
                    <a:pt x="97" y="43"/>
                  </a:cubicBezTo>
                  <a:cubicBezTo>
                    <a:pt x="100" y="39"/>
                    <a:pt x="100" y="39"/>
                    <a:pt x="100" y="39"/>
                  </a:cubicBezTo>
                  <a:cubicBezTo>
                    <a:pt x="100" y="39"/>
                    <a:pt x="101" y="39"/>
                    <a:pt x="102" y="39"/>
                  </a:cubicBezTo>
                  <a:cubicBezTo>
                    <a:pt x="102" y="39"/>
                    <a:pt x="102" y="39"/>
                    <a:pt x="102" y="39"/>
                  </a:cubicBezTo>
                  <a:cubicBezTo>
                    <a:pt x="123" y="39"/>
                    <a:pt x="123" y="39"/>
                    <a:pt x="123" y="39"/>
                  </a:cubicBezTo>
                  <a:cubicBezTo>
                    <a:pt x="123" y="36"/>
                    <a:pt x="123" y="36"/>
                    <a:pt x="123" y="36"/>
                  </a:cubicBezTo>
                  <a:cubicBezTo>
                    <a:pt x="109" y="36"/>
                    <a:pt x="109" y="36"/>
                    <a:pt x="109" y="36"/>
                  </a:cubicBezTo>
                  <a:cubicBezTo>
                    <a:pt x="108" y="36"/>
                    <a:pt x="107" y="35"/>
                    <a:pt x="107" y="34"/>
                  </a:cubicBezTo>
                  <a:cubicBezTo>
                    <a:pt x="107" y="33"/>
                    <a:pt x="107" y="33"/>
                    <a:pt x="107" y="32"/>
                  </a:cubicBezTo>
                  <a:cubicBezTo>
                    <a:pt x="115" y="24"/>
                    <a:pt x="115" y="24"/>
                    <a:pt x="115" y="24"/>
                  </a:cubicBezTo>
                  <a:cubicBezTo>
                    <a:pt x="114" y="22"/>
                    <a:pt x="114" y="22"/>
                    <a:pt x="114" y="22"/>
                  </a:cubicBezTo>
                  <a:cubicBezTo>
                    <a:pt x="106" y="30"/>
                    <a:pt x="106" y="30"/>
                    <a:pt x="106" y="30"/>
                  </a:cubicBezTo>
                  <a:cubicBezTo>
                    <a:pt x="105" y="31"/>
                    <a:pt x="103" y="31"/>
                    <a:pt x="102" y="30"/>
                  </a:cubicBezTo>
                  <a:cubicBezTo>
                    <a:pt x="102" y="30"/>
                    <a:pt x="101" y="29"/>
                    <a:pt x="101" y="29"/>
                  </a:cubicBezTo>
                  <a:cubicBezTo>
                    <a:pt x="101" y="29"/>
                    <a:pt x="101" y="29"/>
                    <a:pt x="101" y="29"/>
                  </a:cubicBezTo>
                  <a:cubicBezTo>
                    <a:pt x="101" y="15"/>
                    <a:pt x="101" y="15"/>
                    <a:pt x="101" y="15"/>
                  </a:cubicBezTo>
                  <a:cubicBezTo>
                    <a:pt x="99" y="15"/>
                    <a:pt x="99" y="15"/>
                    <a:pt x="99" y="15"/>
                  </a:cubicBezTo>
                  <a:cubicBezTo>
                    <a:pt x="99" y="36"/>
                    <a:pt x="99" y="36"/>
                    <a:pt x="99" y="36"/>
                  </a:cubicBezTo>
                  <a:cubicBezTo>
                    <a:pt x="99" y="37"/>
                    <a:pt x="99" y="37"/>
                    <a:pt x="98" y="38"/>
                  </a:cubicBezTo>
                  <a:cubicBezTo>
                    <a:pt x="96" y="39"/>
                    <a:pt x="96" y="39"/>
                    <a:pt x="96" y="39"/>
                  </a:cubicBezTo>
                  <a:cubicBezTo>
                    <a:pt x="96" y="10"/>
                    <a:pt x="96" y="10"/>
                    <a:pt x="96" y="10"/>
                  </a:cubicBezTo>
                  <a:cubicBezTo>
                    <a:pt x="97" y="10"/>
                    <a:pt x="97" y="10"/>
                    <a:pt x="97" y="10"/>
                  </a:cubicBezTo>
                  <a:cubicBezTo>
                    <a:pt x="104" y="10"/>
                    <a:pt x="104" y="10"/>
                    <a:pt x="104" y="10"/>
                  </a:cubicBezTo>
                  <a:cubicBezTo>
                    <a:pt x="105" y="10"/>
                    <a:pt x="106" y="11"/>
                    <a:pt x="106" y="12"/>
                  </a:cubicBezTo>
                  <a:cubicBezTo>
                    <a:pt x="106" y="23"/>
                    <a:pt x="106" y="23"/>
                    <a:pt x="106" y="23"/>
                  </a:cubicBezTo>
                  <a:cubicBezTo>
                    <a:pt x="112" y="17"/>
                    <a:pt x="112" y="17"/>
                    <a:pt x="112" y="17"/>
                  </a:cubicBezTo>
                  <a:cubicBezTo>
                    <a:pt x="112" y="17"/>
                    <a:pt x="112" y="17"/>
                    <a:pt x="112" y="17"/>
                  </a:cubicBezTo>
                  <a:cubicBezTo>
                    <a:pt x="112" y="17"/>
                    <a:pt x="112" y="17"/>
                    <a:pt x="112" y="17"/>
                  </a:cubicBezTo>
                  <a:cubicBezTo>
                    <a:pt x="113" y="16"/>
                    <a:pt x="114" y="16"/>
                    <a:pt x="115" y="17"/>
                  </a:cubicBezTo>
                  <a:cubicBezTo>
                    <a:pt x="120" y="22"/>
                    <a:pt x="120" y="22"/>
                    <a:pt x="120" y="22"/>
                  </a:cubicBezTo>
                  <a:cubicBezTo>
                    <a:pt x="120" y="22"/>
                    <a:pt x="120" y="22"/>
                    <a:pt x="120" y="22"/>
                  </a:cubicBezTo>
                  <a:cubicBezTo>
                    <a:pt x="121" y="23"/>
                    <a:pt x="121" y="25"/>
                    <a:pt x="120" y="26"/>
                  </a:cubicBezTo>
                  <a:cubicBezTo>
                    <a:pt x="115" y="31"/>
                    <a:pt x="115" y="31"/>
                    <a:pt x="115" y="31"/>
                  </a:cubicBezTo>
                  <a:cubicBezTo>
                    <a:pt x="125" y="31"/>
                    <a:pt x="125" y="31"/>
                    <a:pt x="125" y="31"/>
                  </a:cubicBezTo>
                  <a:cubicBezTo>
                    <a:pt x="127" y="31"/>
                    <a:pt x="128" y="32"/>
                    <a:pt x="128" y="34"/>
                  </a:cubicBezTo>
                  <a:cubicBezTo>
                    <a:pt x="128" y="41"/>
                    <a:pt x="128" y="41"/>
                    <a:pt x="128" y="41"/>
                  </a:cubicBezTo>
                  <a:cubicBezTo>
                    <a:pt x="128" y="42"/>
                    <a:pt x="127" y="44"/>
                    <a:pt x="125" y="44"/>
                  </a:cubicBezTo>
                  <a:cubicBezTo>
                    <a:pt x="107" y="44"/>
                    <a:pt x="107" y="44"/>
                    <a:pt x="107" y="44"/>
                  </a:cubicBezTo>
                  <a:cubicBezTo>
                    <a:pt x="107" y="44"/>
                    <a:pt x="107" y="44"/>
                    <a:pt x="107" y="44"/>
                  </a:cubicBezTo>
                  <a:cubicBezTo>
                    <a:pt x="107" y="52"/>
                    <a:pt x="107" y="52"/>
                    <a:pt x="107" y="52"/>
                  </a:cubicBezTo>
                  <a:cubicBezTo>
                    <a:pt x="107" y="52"/>
                    <a:pt x="107" y="53"/>
                    <a:pt x="107" y="53"/>
                  </a:cubicBezTo>
                  <a:cubicBezTo>
                    <a:pt x="107" y="53"/>
                    <a:pt x="107" y="53"/>
                    <a:pt x="108" y="54"/>
                  </a:cubicBezTo>
                  <a:cubicBezTo>
                    <a:pt x="113" y="59"/>
                    <a:pt x="113" y="59"/>
                    <a:pt x="113" y="59"/>
                  </a:cubicBezTo>
                  <a:cubicBezTo>
                    <a:pt x="113" y="59"/>
                    <a:pt x="113" y="59"/>
                    <a:pt x="113" y="59"/>
                  </a:cubicBezTo>
                  <a:cubicBezTo>
                    <a:pt x="127" y="46"/>
                    <a:pt x="127" y="46"/>
                    <a:pt x="127" y="46"/>
                  </a:cubicBezTo>
                  <a:cubicBezTo>
                    <a:pt x="127" y="46"/>
                    <a:pt x="127" y="46"/>
                    <a:pt x="127" y="46"/>
                  </a:cubicBezTo>
                  <a:cubicBezTo>
                    <a:pt x="127" y="45"/>
                    <a:pt x="129" y="45"/>
                    <a:pt x="130" y="46"/>
                  </a:cubicBezTo>
                  <a:cubicBezTo>
                    <a:pt x="135" y="51"/>
                    <a:pt x="135" y="51"/>
                    <a:pt x="135" y="51"/>
                  </a:cubicBezTo>
                  <a:cubicBezTo>
                    <a:pt x="135" y="52"/>
                    <a:pt x="135" y="52"/>
                    <a:pt x="135" y="52"/>
                  </a:cubicBezTo>
                  <a:cubicBezTo>
                    <a:pt x="136" y="52"/>
                    <a:pt x="136" y="54"/>
                    <a:pt x="135" y="55"/>
                  </a:cubicBezTo>
                  <a:cubicBezTo>
                    <a:pt x="128" y="62"/>
                    <a:pt x="128" y="62"/>
                    <a:pt x="128" y="62"/>
                  </a:cubicBezTo>
                  <a:cubicBezTo>
                    <a:pt x="136" y="62"/>
                    <a:pt x="136" y="62"/>
                    <a:pt x="136" y="62"/>
                  </a:cubicBezTo>
                  <a:cubicBezTo>
                    <a:pt x="137" y="62"/>
                    <a:pt x="138" y="63"/>
                    <a:pt x="138" y="65"/>
                  </a:cubicBezTo>
                  <a:cubicBezTo>
                    <a:pt x="138" y="72"/>
                    <a:pt x="138" y="72"/>
                    <a:pt x="138" y="72"/>
                  </a:cubicBezTo>
                  <a:cubicBezTo>
                    <a:pt x="138" y="73"/>
                    <a:pt x="137" y="75"/>
                    <a:pt x="136" y="75"/>
                  </a:cubicBezTo>
                  <a:cubicBezTo>
                    <a:pt x="128" y="75"/>
                    <a:pt x="128" y="75"/>
                    <a:pt x="128" y="75"/>
                  </a:cubicBezTo>
                  <a:cubicBezTo>
                    <a:pt x="135" y="82"/>
                    <a:pt x="135" y="82"/>
                    <a:pt x="135" y="82"/>
                  </a:cubicBezTo>
                  <a:cubicBezTo>
                    <a:pt x="136" y="83"/>
                    <a:pt x="136" y="84"/>
                    <a:pt x="135" y="85"/>
                  </a:cubicBezTo>
                  <a:cubicBezTo>
                    <a:pt x="130" y="90"/>
                    <a:pt x="130" y="90"/>
                    <a:pt x="130" y="90"/>
                  </a:cubicBezTo>
                  <a:cubicBezTo>
                    <a:pt x="130" y="91"/>
                    <a:pt x="130" y="91"/>
                    <a:pt x="130" y="91"/>
                  </a:cubicBezTo>
                  <a:cubicBezTo>
                    <a:pt x="129" y="92"/>
                    <a:pt x="128" y="92"/>
                    <a:pt x="127" y="91"/>
                  </a:cubicBezTo>
                  <a:cubicBezTo>
                    <a:pt x="113" y="77"/>
                    <a:pt x="113" y="77"/>
                    <a:pt x="113" y="77"/>
                  </a:cubicBezTo>
                  <a:cubicBezTo>
                    <a:pt x="113" y="78"/>
                    <a:pt x="113" y="78"/>
                    <a:pt x="113" y="78"/>
                  </a:cubicBezTo>
                  <a:cubicBezTo>
                    <a:pt x="108" y="83"/>
                    <a:pt x="108" y="83"/>
                    <a:pt x="108" y="83"/>
                  </a:cubicBezTo>
                  <a:cubicBezTo>
                    <a:pt x="107" y="84"/>
                    <a:pt x="107" y="84"/>
                    <a:pt x="107" y="84"/>
                  </a:cubicBezTo>
                  <a:cubicBezTo>
                    <a:pt x="107" y="84"/>
                    <a:pt x="107" y="85"/>
                    <a:pt x="107" y="85"/>
                  </a:cubicBezTo>
                  <a:cubicBezTo>
                    <a:pt x="107" y="93"/>
                    <a:pt x="107" y="93"/>
                    <a:pt x="107" y="93"/>
                  </a:cubicBezTo>
                  <a:cubicBezTo>
                    <a:pt x="107" y="93"/>
                    <a:pt x="107" y="93"/>
                    <a:pt x="107" y="93"/>
                  </a:cubicBezTo>
                  <a:cubicBezTo>
                    <a:pt x="125" y="93"/>
                    <a:pt x="125" y="93"/>
                    <a:pt x="125" y="93"/>
                  </a:cubicBezTo>
                  <a:cubicBezTo>
                    <a:pt x="127" y="93"/>
                    <a:pt x="128" y="94"/>
                    <a:pt x="128" y="96"/>
                  </a:cubicBezTo>
                  <a:cubicBezTo>
                    <a:pt x="128" y="103"/>
                    <a:pt x="128" y="103"/>
                    <a:pt x="128" y="103"/>
                  </a:cubicBezTo>
                  <a:cubicBezTo>
                    <a:pt x="128" y="104"/>
                    <a:pt x="127" y="105"/>
                    <a:pt x="125" y="105"/>
                  </a:cubicBezTo>
                  <a:cubicBezTo>
                    <a:pt x="115" y="105"/>
                    <a:pt x="115" y="105"/>
                    <a:pt x="115" y="105"/>
                  </a:cubicBezTo>
                  <a:cubicBezTo>
                    <a:pt x="120" y="111"/>
                    <a:pt x="120" y="111"/>
                    <a:pt x="120" y="111"/>
                  </a:cubicBezTo>
                  <a:cubicBezTo>
                    <a:pt x="120" y="111"/>
                    <a:pt x="120" y="111"/>
                    <a:pt x="120" y="111"/>
                  </a:cubicBezTo>
                  <a:cubicBezTo>
                    <a:pt x="121" y="112"/>
                    <a:pt x="121" y="114"/>
                    <a:pt x="120" y="114"/>
                  </a:cubicBezTo>
                  <a:cubicBezTo>
                    <a:pt x="115" y="120"/>
                    <a:pt x="115" y="120"/>
                    <a:pt x="115" y="120"/>
                  </a:cubicBezTo>
                  <a:cubicBezTo>
                    <a:pt x="115" y="120"/>
                    <a:pt x="115" y="120"/>
                    <a:pt x="115" y="120"/>
                  </a:cubicBezTo>
                  <a:cubicBezTo>
                    <a:pt x="114" y="121"/>
                    <a:pt x="113" y="121"/>
                    <a:pt x="112" y="120"/>
                  </a:cubicBezTo>
                  <a:cubicBezTo>
                    <a:pt x="106" y="114"/>
                    <a:pt x="106" y="114"/>
                    <a:pt x="106" y="114"/>
                  </a:cubicBezTo>
                  <a:cubicBezTo>
                    <a:pt x="106" y="125"/>
                    <a:pt x="106" y="125"/>
                    <a:pt x="106" y="125"/>
                  </a:cubicBezTo>
                  <a:cubicBezTo>
                    <a:pt x="106" y="126"/>
                    <a:pt x="105" y="127"/>
                    <a:pt x="104" y="127"/>
                  </a:cubicBezTo>
                  <a:cubicBezTo>
                    <a:pt x="97" y="127"/>
                    <a:pt x="97" y="127"/>
                    <a:pt x="97" y="127"/>
                  </a:cubicBezTo>
                  <a:cubicBezTo>
                    <a:pt x="96" y="127"/>
                    <a:pt x="96" y="127"/>
                    <a:pt x="96" y="127"/>
                  </a:cubicBezTo>
                  <a:cubicBezTo>
                    <a:pt x="96" y="97"/>
                    <a:pt x="96" y="97"/>
                    <a:pt x="96" y="97"/>
                  </a:cubicBezTo>
                  <a:cubicBezTo>
                    <a:pt x="98" y="99"/>
                    <a:pt x="98" y="99"/>
                    <a:pt x="98" y="99"/>
                  </a:cubicBezTo>
                  <a:cubicBezTo>
                    <a:pt x="99" y="100"/>
                    <a:pt x="99" y="100"/>
                    <a:pt x="99" y="101"/>
                  </a:cubicBezTo>
                  <a:cubicBezTo>
                    <a:pt x="99" y="101"/>
                    <a:pt x="99" y="101"/>
                    <a:pt x="99" y="101"/>
                  </a:cubicBezTo>
                  <a:cubicBezTo>
                    <a:pt x="99" y="122"/>
                    <a:pt x="99" y="122"/>
                    <a:pt x="99" y="122"/>
                  </a:cubicBezTo>
                  <a:cubicBezTo>
                    <a:pt x="101" y="122"/>
                    <a:pt x="101" y="122"/>
                    <a:pt x="101" y="122"/>
                  </a:cubicBezTo>
                  <a:cubicBezTo>
                    <a:pt x="101" y="108"/>
                    <a:pt x="101" y="108"/>
                    <a:pt x="101" y="108"/>
                  </a:cubicBezTo>
                  <a:cubicBezTo>
                    <a:pt x="101" y="107"/>
                    <a:pt x="103" y="106"/>
                    <a:pt x="104" y="106"/>
                  </a:cubicBezTo>
                  <a:cubicBezTo>
                    <a:pt x="105" y="106"/>
                    <a:pt x="105" y="106"/>
                    <a:pt x="106" y="107"/>
                  </a:cubicBezTo>
                  <a:cubicBezTo>
                    <a:pt x="114" y="115"/>
                    <a:pt x="114" y="115"/>
                    <a:pt x="114" y="115"/>
                  </a:cubicBezTo>
                  <a:cubicBezTo>
                    <a:pt x="115" y="113"/>
                    <a:pt x="115" y="113"/>
                    <a:pt x="115" y="113"/>
                  </a:cubicBezTo>
                  <a:cubicBezTo>
                    <a:pt x="107" y="105"/>
                    <a:pt x="107" y="105"/>
                    <a:pt x="107" y="105"/>
                  </a:cubicBezTo>
                  <a:cubicBezTo>
                    <a:pt x="106" y="104"/>
                    <a:pt x="106" y="102"/>
                    <a:pt x="107" y="101"/>
                  </a:cubicBezTo>
                  <a:cubicBezTo>
                    <a:pt x="108" y="101"/>
                    <a:pt x="108" y="101"/>
                    <a:pt x="109" y="101"/>
                  </a:cubicBezTo>
                  <a:cubicBezTo>
                    <a:pt x="109" y="101"/>
                    <a:pt x="109" y="101"/>
                    <a:pt x="109" y="101"/>
                  </a:cubicBezTo>
                  <a:cubicBezTo>
                    <a:pt x="123" y="101"/>
                    <a:pt x="123" y="101"/>
                    <a:pt x="123" y="101"/>
                  </a:cubicBezTo>
                  <a:cubicBezTo>
                    <a:pt x="123" y="98"/>
                    <a:pt x="123" y="98"/>
                    <a:pt x="123" y="98"/>
                  </a:cubicBezTo>
                  <a:cubicBezTo>
                    <a:pt x="102" y="98"/>
                    <a:pt x="102" y="98"/>
                    <a:pt x="102" y="98"/>
                  </a:cubicBezTo>
                  <a:cubicBezTo>
                    <a:pt x="101" y="98"/>
                    <a:pt x="100" y="98"/>
                    <a:pt x="100" y="97"/>
                  </a:cubicBezTo>
                  <a:cubicBezTo>
                    <a:pt x="97" y="94"/>
                    <a:pt x="97" y="94"/>
                    <a:pt x="97" y="94"/>
                  </a:cubicBezTo>
                  <a:cubicBezTo>
                    <a:pt x="97" y="94"/>
                    <a:pt x="97" y="94"/>
                    <a:pt x="96" y="94"/>
                  </a:cubicBezTo>
                  <a:cubicBezTo>
                    <a:pt x="96" y="91"/>
                    <a:pt x="96" y="91"/>
                    <a:pt x="96" y="91"/>
                  </a:cubicBezTo>
                  <a:cubicBezTo>
                    <a:pt x="97" y="91"/>
                    <a:pt x="97" y="91"/>
                    <a:pt x="97" y="91"/>
                  </a:cubicBezTo>
                  <a:cubicBezTo>
                    <a:pt x="97" y="90"/>
                    <a:pt x="98" y="90"/>
                    <a:pt x="98" y="90"/>
                  </a:cubicBezTo>
                  <a:cubicBezTo>
                    <a:pt x="98" y="90"/>
                    <a:pt x="98" y="90"/>
                    <a:pt x="98" y="90"/>
                  </a:cubicBezTo>
                  <a:cubicBezTo>
                    <a:pt x="102" y="90"/>
                    <a:pt x="102" y="90"/>
                    <a:pt x="102" y="90"/>
                  </a:cubicBezTo>
                  <a:cubicBezTo>
                    <a:pt x="102" y="88"/>
                    <a:pt x="102" y="88"/>
                    <a:pt x="102" y="88"/>
                  </a:cubicBezTo>
                  <a:cubicBezTo>
                    <a:pt x="96" y="88"/>
                    <a:pt x="96" y="88"/>
                    <a:pt x="96" y="88"/>
                  </a:cubicBezTo>
                  <a:cubicBezTo>
                    <a:pt x="96" y="83"/>
                    <a:pt x="96" y="83"/>
                    <a:pt x="96" y="83"/>
                  </a:cubicBezTo>
                  <a:cubicBezTo>
                    <a:pt x="104" y="83"/>
                    <a:pt x="104" y="83"/>
                    <a:pt x="104" y="83"/>
                  </a:cubicBezTo>
                  <a:cubicBezTo>
                    <a:pt x="96" y="75"/>
                    <a:pt x="96" y="75"/>
                    <a:pt x="96" y="75"/>
                  </a:cubicBezTo>
                  <a:cubicBezTo>
                    <a:pt x="96" y="70"/>
                    <a:pt x="96" y="70"/>
                    <a:pt x="96" y="70"/>
                  </a:cubicBezTo>
                  <a:cubicBezTo>
                    <a:pt x="97" y="70"/>
                    <a:pt x="97" y="70"/>
                    <a:pt x="97" y="70"/>
                  </a:cubicBezTo>
                  <a:cubicBezTo>
                    <a:pt x="97" y="70"/>
                    <a:pt x="98" y="70"/>
                    <a:pt x="98" y="70"/>
                  </a:cubicBezTo>
                  <a:cubicBezTo>
                    <a:pt x="106" y="78"/>
                    <a:pt x="106" y="78"/>
                    <a:pt x="106" y="78"/>
                  </a:cubicBezTo>
                  <a:cubicBezTo>
                    <a:pt x="108" y="76"/>
                    <a:pt x="108" y="76"/>
                    <a:pt x="108" y="76"/>
                  </a:cubicBezTo>
                  <a:cubicBezTo>
                    <a:pt x="105" y="74"/>
                    <a:pt x="105" y="74"/>
                    <a:pt x="105" y="74"/>
                  </a:cubicBezTo>
                  <a:cubicBezTo>
                    <a:pt x="104" y="73"/>
                    <a:pt x="104" y="71"/>
                    <a:pt x="105" y="70"/>
                  </a:cubicBezTo>
                  <a:cubicBezTo>
                    <a:pt x="106" y="70"/>
                    <a:pt x="106" y="70"/>
                    <a:pt x="107" y="70"/>
                  </a:cubicBezTo>
                  <a:cubicBezTo>
                    <a:pt x="107" y="70"/>
                    <a:pt x="107" y="70"/>
                    <a:pt x="107" y="70"/>
                  </a:cubicBezTo>
                  <a:cubicBezTo>
                    <a:pt x="112" y="70"/>
                    <a:pt x="112" y="70"/>
                    <a:pt x="112" y="70"/>
                  </a:cubicBezTo>
                  <a:cubicBezTo>
                    <a:pt x="112" y="70"/>
                    <a:pt x="113" y="70"/>
                    <a:pt x="113" y="70"/>
                  </a:cubicBezTo>
                  <a:cubicBezTo>
                    <a:pt x="128" y="85"/>
                    <a:pt x="128" y="85"/>
                    <a:pt x="128" y="85"/>
                  </a:cubicBezTo>
                  <a:cubicBezTo>
                    <a:pt x="130" y="84"/>
                    <a:pt x="130" y="84"/>
                    <a:pt x="130" y="84"/>
                  </a:cubicBezTo>
                  <a:cubicBezTo>
                    <a:pt x="120" y="74"/>
                    <a:pt x="120" y="74"/>
                    <a:pt x="120" y="74"/>
                  </a:cubicBezTo>
                  <a:cubicBezTo>
                    <a:pt x="119" y="73"/>
                    <a:pt x="119" y="71"/>
                    <a:pt x="120" y="70"/>
                  </a:cubicBezTo>
                  <a:cubicBezTo>
                    <a:pt x="121" y="70"/>
                    <a:pt x="121" y="70"/>
                    <a:pt x="122" y="70"/>
                  </a:cubicBezTo>
                  <a:cubicBezTo>
                    <a:pt x="122" y="70"/>
                    <a:pt x="122" y="70"/>
                    <a:pt x="122" y="70"/>
                  </a:cubicBezTo>
                  <a:cubicBezTo>
                    <a:pt x="133" y="70"/>
                    <a:pt x="133" y="70"/>
                    <a:pt x="133" y="70"/>
                  </a:cubicBezTo>
                  <a:lnTo>
                    <a:pt x="133" y="67"/>
                  </a:lnTo>
                  <a:close/>
                  <a:moveTo>
                    <a:pt x="96" y="67"/>
                  </a:moveTo>
                  <a:cubicBezTo>
                    <a:pt x="89" y="67"/>
                    <a:pt x="89" y="67"/>
                    <a:pt x="89" y="67"/>
                  </a:cubicBezTo>
                  <a:cubicBezTo>
                    <a:pt x="88" y="67"/>
                    <a:pt x="87" y="66"/>
                    <a:pt x="87" y="65"/>
                  </a:cubicBezTo>
                  <a:cubicBezTo>
                    <a:pt x="87" y="64"/>
                    <a:pt x="86" y="63"/>
                    <a:pt x="86" y="62"/>
                  </a:cubicBezTo>
                  <a:cubicBezTo>
                    <a:pt x="85" y="60"/>
                    <a:pt x="85" y="59"/>
                    <a:pt x="84" y="58"/>
                  </a:cubicBezTo>
                  <a:cubicBezTo>
                    <a:pt x="83" y="57"/>
                    <a:pt x="84" y="56"/>
                    <a:pt x="84" y="55"/>
                  </a:cubicBezTo>
                  <a:cubicBezTo>
                    <a:pt x="89" y="50"/>
                    <a:pt x="89" y="50"/>
                    <a:pt x="89" y="50"/>
                  </a:cubicBezTo>
                  <a:cubicBezTo>
                    <a:pt x="90" y="50"/>
                    <a:pt x="91" y="49"/>
                    <a:pt x="91" y="49"/>
                  </a:cubicBezTo>
                  <a:cubicBezTo>
                    <a:pt x="91" y="49"/>
                    <a:pt x="91" y="49"/>
                    <a:pt x="91" y="49"/>
                  </a:cubicBezTo>
                  <a:cubicBezTo>
                    <a:pt x="96" y="49"/>
                    <a:pt x="96" y="49"/>
                    <a:pt x="96" y="49"/>
                  </a:cubicBezTo>
                  <a:cubicBezTo>
                    <a:pt x="96" y="54"/>
                    <a:pt x="96" y="54"/>
                    <a:pt x="96" y="54"/>
                  </a:cubicBezTo>
                  <a:cubicBezTo>
                    <a:pt x="92" y="54"/>
                    <a:pt x="92" y="54"/>
                    <a:pt x="92" y="54"/>
                  </a:cubicBezTo>
                  <a:cubicBezTo>
                    <a:pt x="89" y="57"/>
                    <a:pt x="89" y="57"/>
                    <a:pt x="89" y="57"/>
                  </a:cubicBezTo>
                  <a:cubicBezTo>
                    <a:pt x="90" y="58"/>
                    <a:pt x="90" y="59"/>
                    <a:pt x="90" y="60"/>
                  </a:cubicBezTo>
                  <a:cubicBezTo>
                    <a:pt x="91" y="61"/>
                    <a:pt x="91" y="61"/>
                    <a:pt x="91" y="62"/>
                  </a:cubicBezTo>
                  <a:cubicBezTo>
                    <a:pt x="96" y="62"/>
                    <a:pt x="96" y="62"/>
                    <a:pt x="96" y="62"/>
                  </a:cubicBezTo>
                  <a:cubicBezTo>
                    <a:pt x="96" y="62"/>
                    <a:pt x="96" y="62"/>
                    <a:pt x="96" y="62"/>
                  </a:cubicBezTo>
                  <a:cubicBezTo>
                    <a:pt x="96" y="67"/>
                    <a:pt x="96" y="67"/>
                    <a:pt x="96" y="67"/>
                  </a:cubicBezTo>
                  <a:close/>
                  <a:moveTo>
                    <a:pt x="96" y="46"/>
                  </a:moveTo>
                  <a:cubicBezTo>
                    <a:pt x="96" y="45"/>
                    <a:pt x="96" y="45"/>
                    <a:pt x="96" y="44"/>
                  </a:cubicBezTo>
                  <a:cubicBezTo>
                    <a:pt x="96" y="44"/>
                    <a:pt x="96" y="43"/>
                    <a:pt x="96" y="43"/>
                  </a:cubicBezTo>
                  <a:cubicBezTo>
                    <a:pt x="96" y="46"/>
                    <a:pt x="96" y="46"/>
                    <a:pt x="96" y="46"/>
                  </a:cubicBezTo>
                  <a:close/>
                  <a:moveTo>
                    <a:pt x="96" y="39"/>
                  </a:moveTo>
                  <a:cubicBezTo>
                    <a:pt x="96" y="10"/>
                    <a:pt x="96" y="10"/>
                    <a:pt x="96" y="10"/>
                  </a:cubicBezTo>
                  <a:cubicBezTo>
                    <a:pt x="95" y="10"/>
                    <a:pt x="94" y="11"/>
                    <a:pt x="94" y="12"/>
                  </a:cubicBezTo>
                  <a:cubicBezTo>
                    <a:pt x="94" y="31"/>
                    <a:pt x="94" y="31"/>
                    <a:pt x="94" y="31"/>
                  </a:cubicBezTo>
                  <a:cubicBezTo>
                    <a:pt x="94" y="31"/>
                    <a:pt x="94" y="31"/>
                    <a:pt x="93" y="31"/>
                  </a:cubicBezTo>
                  <a:cubicBezTo>
                    <a:pt x="86" y="31"/>
                    <a:pt x="86" y="31"/>
                    <a:pt x="86" y="31"/>
                  </a:cubicBezTo>
                  <a:cubicBezTo>
                    <a:pt x="85" y="31"/>
                    <a:pt x="85" y="31"/>
                    <a:pt x="85" y="31"/>
                  </a:cubicBezTo>
                  <a:cubicBezTo>
                    <a:pt x="85" y="31"/>
                    <a:pt x="84" y="30"/>
                    <a:pt x="84" y="30"/>
                  </a:cubicBezTo>
                  <a:cubicBezTo>
                    <a:pt x="79" y="25"/>
                    <a:pt x="79" y="25"/>
                    <a:pt x="79" y="25"/>
                  </a:cubicBezTo>
                  <a:cubicBezTo>
                    <a:pt x="79" y="38"/>
                    <a:pt x="79" y="38"/>
                    <a:pt x="79" y="38"/>
                  </a:cubicBezTo>
                  <a:cubicBezTo>
                    <a:pt x="84" y="34"/>
                    <a:pt x="84" y="34"/>
                    <a:pt x="84" y="34"/>
                  </a:cubicBezTo>
                  <a:cubicBezTo>
                    <a:pt x="84" y="46"/>
                    <a:pt x="84" y="46"/>
                    <a:pt x="84" y="46"/>
                  </a:cubicBezTo>
                  <a:cubicBezTo>
                    <a:pt x="80" y="49"/>
                    <a:pt x="80" y="49"/>
                    <a:pt x="80" y="49"/>
                  </a:cubicBezTo>
                  <a:cubicBezTo>
                    <a:pt x="80" y="48"/>
                    <a:pt x="80" y="48"/>
                    <a:pt x="79" y="48"/>
                  </a:cubicBezTo>
                  <a:cubicBezTo>
                    <a:pt x="79" y="54"/>
                    <a:pt x="79" y="54"/>
                    <a:pt x="79" y="54"/>
                  </a:cubicBezTo>
                  <a:cubicBezTo>
                    <a:pt x="79" y="54"/>
                    <a:pt x="79" y="54"/>
                    <a:pt x="79" y="54"/>
                  </a:cubicBezTo>
                  <a:cubicBezTo>
                    <a:pt x="80" y="54"/>
                    <a:pt x="82" y="54"/>
                    <a:pt x="83" y="53"/>
                  </a:cubicBezTo>
                  <a:cubicBezTo>
                    <a:pt x="87" y="48"/>
                    <a:pt x="87" y="48"/>
                    <a:pt x="87" y="48"/>
                  </a:cubicBezTo>
                  <a:cubicBezTo>
                    <a:pt x="88" y="48"/>
                    <a:pt x="88" y="47"/>
                    <a:pt x="88" y="47"/>
                  </a:cubicBezTo>
                  <a:cubicBezTo>
                    <a:pt x="88" y="36"/>
                    <a:pt x="88" y="36"/>
                    <a:pt x="88" y="36"/>
                  </a:cubicBezTo>
                  <a:cubicBezTo>
                    <a:pt x="91" y="36"/>
                    <a:pt x="91" y="36"/>
                    <a:pt x="91" y="36"/>
                  </a:cubicBezTo>
                  <a:cubicBezTo>
                    <a:pt x="91" y="39"/>
                    <a:pt x="91" y="39"/>
                    <a:pt x="91" y="39"/>
                  </a:cubicBezTo>
                  <a:cubicBezTo>
                    <a:pt x="91" y="39"/>
                    <a:pt x="91" y="39"/>
                    <a:pt x="91" y="39"/>
                  </a:cubicBezTo>
                  <a:cubicBezTo>
                    <a:pt x="91" y="40"/>
                    <a:pt x="91" y="40"/>
                    <a:pt x="92" y="41"/>
                  </a:cubicBezTo>
                  <a:cubicBezTo>
                    <a:pt x="93" y="42"/>
                    <a:pt x="94" y="42"/>
                    <a:pt x="95" y="41"/>
                  </a:cubicBezTo>
                  <a:cubicBezTo>
                    <a:pt x="96" y="39"/>
                    <a:pt x="96" y="39"/>
                    <a:pt x="96" y="39"/>
                  </a:cubicBezTo>
                  <a:close/>
                  <a:moveTo>
                    <a:pt x="79" y="16"/>
                  </a:moveTo>
                  <a:cubicBezTo>
                    <a:pt x="86" y="9"/>
                    <a:pt x="86" y="9"/>
                    <a:pt x="86" y="9"/>
                  </a:cubicBezTo>
                  <a:cubicBezTo>
                    <a:pt x="84" y="8"/>
                    <a:pt x="84" y="8"/>
                    <a:pt x="84" y="8"/>
                  </a:cubicBezTo>
                  <a:cubicBezTo>
                    <a:pt x="79" y="13"/>
                    <a:pt x="79" y="13"/>
                    <a:pt x="79" y="13"/>
                  </a:cubicBezTo>
                  <a:cubicBezTo>
                    <a:pt x="79" y="6"/>
                    <a:pt x="79" y="6"/>
                    <a:pt x="79" y="6"/>
                  </a:cubicBezTo>
                  <a:cubicBezTo>
                    <a:pt x="83" y="3"/>
                    <a:pt x="83" y="3"/>
                    <a:pt x="83" y="3"/>
                  </a:cubicBezTo>
                  <a:cubicBezTo>
                    <a:pt x="83" y="3"/>
                    <a:pt x="83" y="3"/>
                    <a:pt x="83" y="3"/>
                  </a:cubicBezTo>
                  <a:cubicBezTo>
                    <a:pt x="84" y="2"/>
                    <a:pt x="85" y="2"/>
                    <a:pt x="86" y="3"/>
                  </a:cubicBezTo>
                  <a:cubicBezTo>
                    <a:pt x="91" y="8"/>
                    <a:pt x="91" y="8"/>
                    <a:pt x="91" y="8"/>
                  </a:cubicBezTo>
                  <a:cubicBezTo>
                    <a:pt x="91" y="8"/>
                    <a:pt x="91" y="8"/>
                    <a:pt x="91" y="8"/>
                  </a:cubicBezTo>
                  <a:cubicBezTo>
                    <a:pt x="92" y="9"/>
                    <a:pt x="92" y="10"/>
                    <a:pt x="91" y="11"/>
                  </a:cubicBezTo>
                  <a:cubicBezTo>
                    <a:pt x="79" y="23"/>
                    <a:pt x="79" y="23"/>
                    <a:pt x="79" y="23"/>
                  </a:cubicBezTo>
                  <a:cubicBezTo>
                    <a:pt x="79" y="16"/>
                    <a:pt x="79" y="16"/>
                    <a:pt x="79" y="16"/>
                  </a:cubicBezTo>
                  <a:close/>
                  <a:moveTo>
                    <a:pt x="79" y="124"/>
                  </a:moveTo>
                  <a:cubicBezTo>
                    <a:pt x="84" y="129"/>
                    <a:pt x="84" y="129"/>
                    <a:pt x="84" y="129"/>
                  </a:cubicBezTo>
                  <a:cubicBezTo>
                    <a:pt x="86" y="127"/>
                    <a:pt x="86" y="127"/>
                    <a:pt x="86" y="127"/>
                  </a:cubicBezTo>
                  <a:cubicBezTo>
                    <a:pt x="79" y="121"/>
                    <a:pt x="79" y="121"/>
                    <a:pt x="79" y="121"/>
                  </a:cubicBezTo>
                  <a:cubicBezTo>
                    <a:pt x="79" y="114"/>
                    <a:pt x="79" y="114"/>
                    <a:pt x="79" y="114"/>
                  </a:cubicBezTo>
                  <a:cubicBezTo>
                    <a:pt x="91" y="126"/>
                    <a:pt x="91" y="126"/>
                    <a:pt x="91" y="126"/>
                  </a:cubicBezTo>
                  <a:cubicBezTo>
                    <a:pt x="91" y="126"/>
                    <a:pt x="91" y="126"/>
                    <a:pt x="91" y="126"/>
                  </a:cubicBezTo>
                  <a:cubicBezTo>
                    <a:pt x="91" y="126"/>
                    <a:pt x="91" y="126"/>
                    <a:pt x="91" y="126"/>
                  </a:cubicBezTo>
                  <a:cubicBezTo>
                    <a:pt x="92" y="127"/>
                    <a:pt x="92" y="128"/>
                    <a:pt x="91" y="129"/>
                  </a:cubicBezTo>
                  <a:cubicBezTo>
                    <a:pt x="86" y="134"/>
                    <a:pt x="86" y="134"/>
                    <a:pt x="86" y="134"/>
                  </a:cubicBezTo>
                  <a:cubicBezTo>
                    <a:pt x="86" y="134"/>
                    <a:pt x="86" y="134"/>
                    <a:pt x="86" y="134"/>
                  </a:cubicBezTo>
                  <a:cubicBezTo>
                    <a:pt x="85" y="135"/>
                    <a:pt x="84" y="135"/>
                    <a:pt x="83" y="134"/>
                  </a:cubicBezTo>
                  <a:cubicBezTo>
                    <a:pt x="79" y="131"/>
                    <a:pt x="79" y="131"/>
                    <a:pt x="79" y="131"/>
                  </a:cubicBezTo>
                  <a:cubicBezTo>
                    <a:pt x="79" y="124"/>
                    <a:pt x="79" y="124"/>
                    <a:pt x="79" y="124"/>
                  </a:cubicBezTo>
                  <a:close/>
                  <a:moveTo>
                    <a:pt x="79" y="83"/>
                  </a:moveTo>
                  <a:cubicBezTo>
                    <a:pt x="79" y="89"/>
                    <a:pt x="79" y="89"/>
                    <a:pt x="79" y="89"/>
                  </a:cubicBezTo>
                  <a:cubicBezTo>
                    <a:pt x="80" y="89"/>
                    <a:pt x="80" y="88"/>
                    <a:pt x="80" y="88"/>
                  </a:cubicBezTo>
                  <a:cubicBezTo>
                    <a:pt x="84" y="91"/>
                    <a:pt x="84" y="91"/>
                    <a:pt x="84" y="91"/>
                  </a:cubicBezTo>
                  <a:cubicBezTo>
                    <a:pt x="84" y="103"/>
                    <a:pt x="84" y="103"/>
                    <a:pt x="84" y="103"/>
                  </a:cubicBezTo>
                  <a:cubicBezTo>
                    <a:pt x="79" y="99"/>
                    <a:pt x="79" y="99"/>
                    <a:pt x="79" y="99"/>
                  </a:cubicBezTo>
                  <a:cubicBezTo>
                    <a:pt x="79" y="112"/>
                    <a:pt x="79" y="112"/>
                    <a:pt x="79" y="112"/>
                  </a:cubicBezTo>
                  <a:cubicBezTo>
                    <a:pt x="84" y="107"/>
                    <a:pt x="84" y="107"/>
                    <a:pt x="84" y="107"/>
                  </a:cubicBezTo>
                  <a:cubicBezTo>
                    <a:pt x="84" y="107"/>
                    <a:pt x="85" y="106"/>
                    <a:pt x="85" y="106"/>
                  </a:cubicBezTo>
                  <a:cubicBezTo>
                    <a:pt x="85" y="106"/>
                    <a:pt x="85" y="106"/>
                    <a:pt x="86" y="106"/>
                  </a:cubicBezTo>
                  <a:cubicBezTo>
                    <a:pt x="93" y="106"/>
                    <a:pt x="93" y="106"/>
                    <a:pt x="93" y="106"/>
                  </a:cubicBezTo>
                  <a:cubicBezTo>
                    <a:pt x="94" y="106"/>
                    <a:pt x="94" y="106"/>
                    <a:pt x="94" y="106"/>
                  </a:cubicBezTo>
                  <a:cubicBezTo>
                    <a:pt x="94" y="125"/>
                    <a:pt x="94" y="125"/>
                    <a:pt x="94" y="125"/>
                  </a:cubicBezTo>
                  <a:cubicBezTo>
                    <a:pt x="94" y="126"/>
                    <a:pt x="95" y="127"/>
                    <a:pt x="96" y="127"/>
                  </a:cubicBezTo>
                  <a:cubicBezTo>
                    <a:pt x="96" y="97"/>
                    <a:pt x="96" y="97"/>
                    <a:pt x="96" y="97"/>
                  </a:cubicBezTo>
                  <a:cubicBezTo>
                    <a:pt x="95" y="96"/>
                    <a:pt x="95" y="96"/>
                    <a:pt x="95" y="96"/>
                  </a:cubicBezTo>
                  <a:cubicBezTo>
                    <a:pt x="95" y="96"/>
                    <a:pt x="94" y="95"/>
                    <a:pt x="93" y="95"/>
                  </a:cubicBezTo>
                  <a:cubicBezTo>
                    <a:pt x="92" y="95"/>
                    <a:pt x="91" y="96"/>
                    <a:pt x="91" y="98"/>
                  </a:cubicBezTo>
                  <a:cubicBezTo>
                    <a:pt x="91" y="101"/>
                    <a:pt x="91" y="101"/>
                    <a:pt x="91" y="101"/>
                  </a:cubicBezTo>
                  <a:cubicBezTo>
                    <a:pt x="88" y="101"/>
                    <a:pt x="88" y="101"/>
                    <a:pt x="88" y="101"/>
                  </a:cubicBezTo>
                  <a:cubicBezTo>
                    <a:pt x="88" y="90"/>
                    <a:pt x="88" y="90"/>
                    <a:pt x="88" y="90"/>
                  </a:cubicBezTo>
                  <a:cubicBezTo>
                    <a:pt x="88" y="90"/>
                    <a:pt x="88" y="90"/>
                    <a:pt x="88" y="90"/>
                  </a:cubicBezTo>
                  <a:cubicBezTo>
                    <a:pt x="88" y="90"/>
                    <a:pt x="88" y="89"/>
                    <a:pt x="88" y="89"/>
                  </a:cubicBezTo>
                  <a:cubicBezTo>
                    <a:pt x="83" y="84"/>
                    <a:pt x="83" y="84"/>
                    <a:pt x="83" y="84"/>
                  </a:cubicBezTo>
                  <a:cubicBezTo>
                    <a:pt x="83" y="84"/>
                    <a:pt x="83" y="84"/>
                    <a:pt x="83" y="84"/>
                  </a:cubicBezTo>
                  <a:cubicBezTo>
                    <a:pt x="82" y="83"/>
                    <a:pt x="80" y="83"/>
                    <a:pt x="79" y="83"/>
                  </a:cubicBezTo>
                  <a:cubicBezTo>
                    <a:pt x="79" y="83"/>
                    <a:pt x="79" y="83"/>
                    <a:pt x="79" y="83"/>
                  </a:cubicBezTo>
                  <a:close/>
                  <a:moveTo>
                    <a:pt x="96" y="94"/>
                  </a:moveTo>
                  <a:cubicBezTo>
                    <a:pt x="96" y="93"/>
                    <a:pt x="96" y="92"/>
                    <a:pt x="96" y="91"/>
                  </a:cubicBezTo>
                  <a:cubicBezTo>
                    <a:pt x="96" y="94"/>
                    <a:pt x="96" y="94"/>
                    <a:pt x="96" y="94"/>
                  </a:cubicBezTo>
                  <a:close/>
                  <a:moveTo>
                    <a:pt x="96" y="88"/>
                  </a:moveTo>
                  <a:cubicBezTo>
                    <a:pt x="91" y="88"/>
                    <a:pt x="91" y="88"/>
                    <a:pt x="91" y="88"/>
                  </a:cubicBezTo>
                  <a:cubicBezTo>
                    <a:pt x="90" y="88"/>
                    <a:pt x="90" y="87"/>
                    <a:pt x="89" y="87"/>
                  </a:cubicBezTo>
                  <a:cubicBezTo>
                    <a:pt x="84" y="82"/>
                    <a:pt x="84" y="82"/>
                    <a:pt x="84" y="82"/>
                  </a:cubicBezTo>
                  <a:cubicBezTo>
                    <a:pt x="83" y="81"/>
                    <a:pt x="83" y="80"/>
                    <a:pt x="84" y="79"/>
                  </a:cubicBezTo>
                  <a:cubicBezTo>
                    <a:pt x="84" y="79"/>
                    <a:pt x="84" y="79"/>
                    <a:pt x="84" y="79"/>
                  </a:cubicBezTo>
                  <a:cubicBezTo>
                    <a:pt x="85" y="78"/>
                    <a:pt x="85" y="77"/>
                    <a:pt x="86" y="75"/>
                  </a:cubicBezTo>
                  <a:cubicBezTo>
                    <a:pt x="86" y="74"/>
                    <a:pt x="87" y="73"/>
                    <a:pt x="87" y="72"/>
                  </a:cubicBezTo>
                  <a:cubicBezTo>
                    <a:pt x="87" y="71"/>
                    <a:pt x="88" y="70"/>
                    <a:pt x="89" y="70"/>
                  </a:cubicBezTo>
                  <a:cubicBezTo>
                    <a:pt x="89" y="70"/>
                    <a:pt x="89" y="70"/>
                    <a:pt x="89" y="70"/>
                  </a:cubicBezTo>
                  <a:cubicBezTo>
                    <a:pt x="96" y="70"/>
                    <a:pt x="96" y="70"/>
                    <a:pt x="96" y="70"/>
                  </a:cubicBezTo>
                  <a:cubicBezTo>
                    <a:pt x="96" y="75"/>
                    <a:pt x="96" y="75"/>
                    <a:pt x="96" y="75"/>
                  </a:cubicBezTo>
                  <a:cubicBezTo>
                    <a:pt x="96" y="75"/>
                    <a:pt x="96" y="75"/>
                    <a:pt x="96" y="75"/>
                  </a:cubicBezTo>
                  <a:cubicBezTo>
                    <a:pt x="91" y="75"/>
                    <a:pt x="91" y="75"/>
                    <a:pt x="91" y="75"/>
                  </a:cubicBezTo>
                  <a:cubicBezTo>
                    <a:pt x="91" y="75"/>
                    <a:pt x="91" y="76"/>
                    <a:pt x="90" y="77"/>
                  </a:cubicBezTo>
                  <a:cubicBezTo>
                    <a:pt x="90" y="78"/>
                    <a:pt x="90" y="79"/>
                    <a:pt x="89" y="80"/>
                  </a:cubicBezTo>
                  <a:cubicBezTo>
                    <a:pt x="92" y="83"/>
                    <a:pt x="92" y="83"/>
                    <a:pt x="92" y="83"/>
                  </a:cubicBezTo>
                  <a:cubicBezTo>
                    <a:pt x="96" y="83"/>
                    <a:pt x="96" y="83"/>
                    <a:pt x="96" y="83"/>
                  </a:cubicBezTo>
                  <a:lnTo>
                    <a:pt x="96" y="88"/>
                  </a:lnTo>
                  <a:close/>
                  <a:moveTo>
                    <a:pt x="79" y="54"/>
                  </a:moveTo>
                  <a:cubicBezTo>
                    <a:pt x="79" y="53"/>
                    <a:pt x="78" y="53"/>
                    <a:pt x="78" y="53"/>
                  </a:cubicBezTo>
                  <a:cubicBezTo>
                    <a:pt x="78" y="47"/>
                    <a:pt x="78" y="47"/>
                    <a:pt x="78" y="47"/>
                  </a:cubicBezTo>
                  <a:cubicBezTo>
                    <a:pt x="78" y="47"/>
                    <a:pt x="78" y="47"/>
                    <a:pt x="78" y="47"/>
                  </a:cubicBezTo>
                  <a:cubicBezTo>
                    <a:pt x="78" y="47"/>
                    <a:pt x="78" y="47"/>
                    <a:pt x="78" y="47"/>
                  </a:cubicBezTo>
                  <a:cubicBezTo>
                    <a:pt x="78" y="48"/>
                    <a:pt x="79" y="48"/>
                    <a:pt x="79" y="48"/>
                  </a:cubicBezTo>
                  <a:cubicBezTo>
                    <a:pt x="79" y="54"/>
                    <a:pt x="79" y="54"/>
                    <a:pt x="79" y="54"/>
                  </a:cubicBezTo>
                  <a:close/>
                  <a:moveTo>
                    <a:pt x="78" y="33"/>
                  </a:moveTo>
                  <a:cubicBezTo>
                    <a:pt x="79" y="32"/>
                    <a:pt x="79" y="32"/>
                    <a:pt x="79" y="32"/>
                  </a:cubicBezTo>
                  <a:cubicBezTo>
                    <a:pt x="78" y="30"/>
                    <a:pt x="78" y="30"/>
                    <a:pt x="78" y="30"/>
                  </a:cubicBezTo>
                  <a:cubicBezTo>
                    <a:pt x="78" y="18"/>
                    <a:pt x="78" y="18"/>
                    <a:pt x="78" y="18"/>
                  </a:cubicBezTo>
                  <a:cubicBezTo>
                    <a:pt x="79" y="16"/>
                    <a:pt x="79" y="16"/>
                    <a:pt x="79" y="16"/>
                  </a:cubicBezTo>
                  <a:cubicBezTo>
                    <a:pt x="79" y="23"/>
                    <a:pt x="79" y="23"/>
                    <a:pt x="79" y="23"/>
                  </a:cubicBezTo>
                  <a:cubicBezTo>
                    <a:pt x="78" y="24"/>
                    <a:pt x="78" y="24"/>
                    <a:pt x="78" y="24"/>
                  </a:cubicBezTo>
                  <a:cubicBezTo>
                    <a:pt x="78" y="24"/>
                    <a:pt x="79" y="25"/>
                    <a:pt x="79" y="25"/>
                  </a:cubicBezTo>
                  <a:cubicBezTo>
                    <a:pt x="79" y="25"/>
                    <a:pt x="79" y="25"/>
                    <a:pt x="79" y="25"/>
                  </a:cubicBezTo>
                  <a:cubicBezTo>
                    <a:pt x="79" y="38"/>
                    <a:pt x="79" y="38"/>
                    <a:pt x="79" y="38"/>
                  </a:cubicBezTo>
                  <a:cubicBezTo>
                    <a:pt x="78" y="40"/>
                    <a:pt x="78" y="40"/>
                    <a:pt x="78" y="40"/>
                  </a:cubicBezTo>
                  <a:cubicBezTo>
                    <a:pt x="78" y="33"/>
                    <a:pt x="78" y="33"/>
                    <a:pt x="78" y="33"/>
                  </a:cubicBezTo>
                  <a:close/>
                  <a:moveTo>
                    <a:pt x="79" y="13"/>
                  </a:moveTo>
                  <a:cubicBezTo>
                    <a:pt x="78" y="14"/>
                    <a:pt x="78" y="14"/>
                    <a:pt x="78" y="14"/>
                  </a:cubicBezTo>
                  <a:cubicBezTo>
                    <a:pt x="78" y="8"/>
                    <a:pt x="78" y="8"/>
                    <a:pt x="78" y="8"/>
                  </a:cubicBezTo>
                  <a:cubicBezTo>
                    <a:pt x="79" y="6"/>
                    <a:pt x="79" y="6"/>
                    <a:pt x="79" y="6"/>
                  </a:cubicBezTo>
                  <a:cubicBezTo>
                    <a:pt x="79" y="13"/>
                    <a:pt x="79" y="13"/>
                    <a:pt x="79" y="13"/>
                  </a:cubicBezTo>
                  <a:close/>
                  <a:moveTo>
                    <a:pt x="78" y="123"/>
                  </a:moveTo>
                  <a:cubicBezTo>
                    <a:pt x="79" y="124"/>
                    <a:pt x="79" y="124"/>
                    <a:pt x="79" y="124"/>
                  </a:cubicBezTo>
                  <a:cubicBezTo>
                    <a:pt x="79" y="131"/>
                    <a:pt x="79" y="131"/>
                    <a:pt x="79" y="131"/>
                  </a:cubicBezTo>
                  <a:cubicBezTo>
                    <a:pt x="78" y="129"/>
                    <a:pt x="78" y="129"/>
                    <a:pt x="78" y="129"/>
                  </a:cubicBezTo>
                  <a:cubicBezTo>
                    <a:pt x="78" y="123"/>
                    <a:pt x="78" y="123"/>
                    <a:pt x="78" y="123"/>
                  </a:cubicBezTo>
                  <a:close/>
                  <a:moveTo>
                    <a:pt x="79" y="121"/>
                  </a:moveTo>
                  <a:cubicBezTo>
                    <a:pt x="78" y="119"/>
                    <a:pt x="78" y="119"/>
                    <a:pt x="78" y="119"/>
                  </a:cubicBezTo>
                  <a:cubicBezTo>
                    <a:pt x="78" y="107"/>
                    <a:pt x="78" y="107"/>
                    <a:pt x="78" y="107"/>
                  </a:cubicBezTo>
                  <a:cubicBezTo>
                    <a:pt x="79" y="105"/>
                    <a:pt x="79" y="105"/>
                    <a:pt x="79" y="105"/>
                  </a:cubicBezTo>
                  <a:cubicBezTo>
                    <a:pt x="78" y="104"/>
                    <a:pt x="78" y="104"/>
                    <a:pt x="78" y="104"/>
                  </a:cubicBezTo>
                  <a:cubicBezTo>
                    <a:pt x="78" y="97"/>
                    <a:pt x="78" y="97"/>
                    <a:pt x="78" y="97"/>
                  </a:cubicBezTo>
                  <a:cubicBezTo>
                    <a:pt x="79" y="99"/>
                    <a:pt x="79" y="99"/>
                    <a:pt x="79" y="99"/>
                  </a:cubicBezTo>
                  <a:cubicBezTo>
                    <a:pt x="79" y="112"/>
                    <a:pt x="79" y="112"/>
                    <a:pt x="79" y="112"/>
                  </a:cubicBezTo>
                  <a:cubicBezTo>
                    <a:pt x="79" y="112"/>
                    <a:pt x="79" y="112"/>
                    <a:pt x="79" y="112"/>
                  </a:cubicBezTo>
                  <a:cubicBezTo>
                    <a:pt x="79" y="112"/>
                    <a:pt x="79" y="112"/>
                    <a:pt x="79" y="112"/>
                  </a:cubicBezTo>
                  <a:cubicBezTo>
                    <a:pt x="79" y="112"/>
                    <a:pt x="78" y="113"/>
                    <a:pt x="78" y="113"/>
                  </a:cubicBezTo>
                  <a:cubicBezTo>
                    <a:pt x="79" y="114"/>
                    <a:pt x="79" y="114"/>
                    <a:pt x="79" y="114"/>
                  </a:cubicBezTo>
                  <a:cubicBezTo>
                    <a:pt x="79" y="121"/>
                    <a:pt x="79" y="121"/>
                    <a:pt x="79" y="121"/>
                  </a:cubicBezTo>
                  <a:close/>
                  <a:moveTo>
                    <a:pt x="78" y="84"/>
                  </a:moveTo>
                  <a:cubicBezTo>
                    <a:pt x="78" y="84"/>
                    <a:pt x="79" y="84"/>
                    <a:pt x="79" y="83"/>
                  </a:cubicBezTo>
                  <a:cubicBezTo>
                    <a:pt x="79" y="89"/>
                    <a:pt x="79" y="89"/>
                    <a:pt x="79" y="89"/>
                  </a:cubicBezTo>
                  <a:cubicBezTo>
                    <a:pt x="79" y="89"/>
                    <a:pt x="79" y="89"/>
                    <a:pt x="78" y="89"/>
                  </a:cubicBezTo>
                  <a:cubicBezTo>
                    <a:pt x="78" y="90"/>
                    <a:pt x="78" y="90"/>
                    <a:pt x="78" y="90"/>
                  </a:cubicBezTo>
                  <a:cubicBezTo>
                    <a:pt x="78" y="90"/>
                    <a:pt x="78" y="90"/>
                    <a:pt x="78" y="90"/>
                  </a:cubicBezTo>
                  <a:cubicBezTo>
                    <a:pt x="78" y="86"/>
                    <a:pt x="78" y="86"/>
                    <a:pt x="78" y="86"/>
                  </a:cubicBezTo>
                  <a:cubicBezTo>
                    <a:pt x="79" y="86"/>
                    <a:pt x="79" y="86"/>
                    <a:pt x="79" y="86"/>
                  </a:cubicBezTo>
                  <a:cubicBezTo>
                    <a:pt x="79" y="86"/>
                    <a:pt x="78" y="85"/>
                    <a:pt x="78" y="85"/>
                  </a:cubicBezTo>
                  <a:lnTo>
                    <a:pt x="78" y="84"/>
                  </a:lnTo>
                  <a:close/>
                  <a:moveTo>
                    <a:pt x="78" y="53"/>
                  </a:moveTo>
                  <a:cubicBezTo>
                    <a:pt x="77" y="52"/>
                    <a:pt x="77" y="52"/>
                    <a:pt x="76" y="52"/>
                  </a:cubicBezTo>
                  <a:cubicBezTo>
                    <a:pt x="76" y="52"/>
                    <a:pt x="76" y="52"/>
                    <a:pt x="76" y="52"/>
                  </a:cubicBezTo>
                  <a:cubicBezTo>
                    <a:pt x="76" y="52"/>
                    <a:pt x="76" y="52"/>
                    <a:pt x="75" y="52"/>
                  </a:cubicBezTo>
                  <a:cubicBezTo>
                    <a:pt x="75" y="51"/>
                    <a:pt x="75" y="51"/>
                    <a:pt x="75" y="51"/>
                  </a:cubicBezTo>
                  <a:cubicBezTo>
                    <a:pt x="76" y="51"/>
                    <a:pt x="76" y="52"/>
                    <a:pt x="76" y="52"/>
                  </a:cubicBezTo>
                  <a:cubicBezTo>
                    <a:pt x="75" y="50"/>
                    <a:pt x="75" y="50"/>
                    <a:pt x="75" y="50"/>
                  </a:cubicBezTo>
                  <a:cubicBezTo>
                    <a:pt x="75" y="46"/>
                    <a:pt x="75" y="46"/>
                    <a:pt x="75" y="46"/>
                  </a:cubicBezTo>
                  <a:cubicBezTo>
                    <a:pt x="76" y="47"/>
                    <a:pt x="77" y="47"/>
                    <a:pt x="78" y="47"/>
                  </a:cubicBezTo>
                  <a:cubicBezTo>
                    <a:pt x="78" y="53"/>
                    <a:pt x="78" y="53"/>
                    <a:pt x="78" y="53"/>
                  </a:cubicBezTo>
                  <a:close/>
                  <a:moveTo>
                    <a:pt x="75" y="35"/>
                  </a:moveTo>
                  <a:cubicBezTo>
                    <a:pt x="78" y="33"/>
                    <a:pt x="78" y="33"/>
                    <a:pt x="78" y="33"/>
                  </a:cubicBezTo>
                  <a:cubicBezTo>
                    <a:pt x="78" y="40"/>
                    <a:pt x="78" y="40"/>
                    <a:pt x="78" y="40"/>
                  </a:cubicBezTo>
                  <a:cubicBezTo>
                    <a:pt x="75" y="42"/>
                    <a:pt x="75" y="42"/>
                    <a:pt x="75" y="42"/>
                  </a:cubicBezTo>
                  <a:cubicBezTo>
                    <a:pt x="75" y="35"/>
                    <a:pt x="75" y="35"/>
                    <a:pt x="75" y="35"/>
                  </a:cubicBezTo>
                  <a:close/>
                  <a:moveTo>
                    <a:pt x="78" y="30"/>
                  </a:moveTo>
                  <a:cubicBezTo>
                    <a:pt x="77" y="30"/>
                    <a:pt x="77" y="30"/>
                    <a:pt x="77" y="30"/>
                  </a:cubicBezTo>
                  <a:cubicBezTo>
                    <a:pt x="75" y="32"/>
                    <a:pt x="75" y="32"/>
                    <a:pt x="75" y="32"/>
                  </a:cubicBezTo>
                  <a:cubicBezTo>
                    <a:pt x="75" y="20"/>
                    <a:pt x="75" y="20"/>
                    <a:pt x="75" y="20"/>
                  </a:cubicBezTo>
                  <a:cubicBezTo>
                    <a:pt x="78" y="18"/>
                    <a:pt x="78" y="18"/>
                    <a:pt x="78" y="18"/>
                  </a:cubicBezTo>
                  <a:cubicBezTo>
                    <a:pt x="78" y="30"/>
                    <a:pt x="78" y="30"/>
                    <a:pt x="78" y="30"/>
                  </a:cubicBezTo>
                  <a:close/>
                  <a:moveTo>
                    <a:pt x="78" y="14"/>
                  </a:moveTo>
                  <a:cubicBezTo>
                    <a:pt x="75" y="17"/>
                    <a:pt x="75" y="17"/>
                    <a:pt x="75" y="17"/>
                  </a:cubicBezTo>
                  <a:cubicBezTo>
                    <a:pt x="75" y="10"/>
                    <a:pt x="75" y="10"/>
                    <a:pt x="75" y="10"/>
                  </a:cubicBezTo>
                  <a:cubicBezTo>
                    <a:pt x="78" y="8"/>
                    <a:pt x="78" y="8"/>
                    <a:pt x="78" y="8"/>
                  </a:cubicBezTo>
                  <a:cubicBezTo>
                    <a:pt x="78" y="14"/>
                    <a:pt x="78" y="14"/>
                    <a:pt x="78" y="14"/>
                  </a:cubicBezTo>
                  <a:close/>
                  <a:moveTo>
                    <a:pt x="75" y="120"/>
                  </a:moveTo>
                  <a:cubicBezTo>
                    <a:pt x="78" y="123"/>
                    <a:pt x="78" y="123"/>
                    <a:pt x="78" y="123"/>
                  </a:cubicBezTo>
                  <a:cubicBezTo>
                    <a:pt x="78" y="129"/>
                    <a:pt x="78" y="129"/>
                    <a:pt x="78" y="129"/>
                  </a:cubicBezTo>
                  <a:cubicBezTo>
                    <a:pt x="75" y="127"/>
                    <a:pt x="75" y="127"/>
                    <a:pt x="75" y="127"/>
                  </a:cubicBezTo>
                  <a:cubicBezTo>
                    <a:pt x="75" y="120"/>
                    <a:pt x="75" y="120"/>
                    <a:pt x="75" y="120"/>
                  </a:cubicBezTo>
                  <a:close/>
                  <a:moveTo>
                    <a:pt x="78" y="119"/>
                  </a:moveTo>
                  <a:cubicBezTo>
                    <a:pt x="75" y="117"/>
                    <a:pt x="75" y="117"/>
                    <a:pt x="75" y="117"/>
                  </a:cubicBezTo>
                  <a:cubicBezTo>
                    <a:pt x="75" y="105"/>
                    <a:pt x="75" y="105"/>
                    <a:pt x="75" y="105"/>
                  </a:cubicBezTo>
                  <a:cubicBezTo>
                    <a:pt x="77" y="107"/>
                    <a:pt x="77" y="107"/>
                    <a:pt x="77" y="107"/>
                  </a:cubicBezTo>
                  <a:cubicBezTo>
                    <a:pt x="78" y="107"/>
                    <a:pt x="78" y="107"/>
                    <a:pt x="78" y="107"/>
                  </a:cubicBezTo>
                  <a:cubicBezTo>
                    <a:pt x="78" y="119"/>
                    <a:pt x="78" y="119"/>
                    <a:pt x="78" y="119"/>
                  </a:cubicBezTo>
                  <a:close/>
                  <a:moveTo>
                    <a:pt x="78" y="104"/>
                  </a:moveTo>
                  <a:cubicBezTo>
                    <a:pt x="75" y="102"/>
                    <a:pt x="75" y="102"/>
                    <a:pt x="75" y="102"/>
                  </a:cubicBezTo>
                  <a:cubicBezTo>
                    <a:pt x="75" y="95"/>
                    <a:pt x="75" y="95"/>
                    <a:pt x="75" y="95"/>
                  </a:cubicBezTo>
                  <a:cubicBezTo>
                    <a:pt x="78" y="97"/>
                    <a:pt x="78" y="97"/>
                    <a:pt x="78" y="97"/>
                  </a:cubicBezTo>
                  <a:cubicBezTo>
                    <a:pt x="78" y="104"/>
                    <a:pt x="78" y="104"/>
                    <a:pt x="78" y="104"/>
                  </a:cubicBezTo>
                  <a:close/>
                  <a:moveTo>
                    <a:pt x="75" y="85"/>
                  </a:moveTo>
                  <a:cubicBezTo>
                    <a:pt x="76" y="85"/>
                    <a:pt x="76" y="85"/>
                    <a:pt x="76" y="85"/>
                  </a:cubicBezTo>
                  <a:cubicBezTo>
                    <a:pt x="76" y="85"/>
                    <a:pt x="76" y="85"/>
                    <a:pt x="76" y="85"/>
                  </a:cubicBezTo>
                  <a:cubicBezTo>
                    <a:pt x="77" y="85"/>
                    <a:pt x="77" y="85"/>
                    <a:pt x="78" y="84"/>
                  </a:cubicBezTo>
                  <a:cubicBezTo>
                    <a:pt x="78" y="85"/>
                    <a:pt x="78" y="85"/>
                    <a:pt x="78" y="85"/>
                  </a:cubicBezTo>
                  <a:cubicBezTo>
                    <a:pt x="77" y="85"/>
                    <a:pt x="77" y="85"/>
                    <a:pt x="76" y="85"/>
                  </a:cubicBezTo>
                  <a:cubicBezTo>
                    <a:pt x="78" y="86"/>
                    <a:pt x="78" y="86"/>
                    <a:pt x="78" y="86"/>
                  </a:cubicBezTo>
                  <a:cubicBezTo>
                    <a:pt x="78" y="90"/>
                    <a:pt x="78" y="90"/>
                    <a:pt x="78" y="90"/>
                  </a:cubicBezTo>
                  <a:cubicBezTo>
                    <a:pt x="77" y="90"/>
                    <a:pt x="76" y="90"/>
                    <a:pt x="75" y="90"/>
                  </a:cubicBezTo>
                  <a:lnTo>
                    <a:pt x="75" y="85"/>
                  </a:lnTo>
                  <a:close/>
                  <a:moveTo>
                    <a:pt x="75" y="52"/>
                  </a:moveTo>
                  <a:cubicBezTo>
                    <a:pt x="74" y="51"/>
                    <a:pt x="73" y="51"/>
                    <a:pt x="72" y="51"/>
                  </a:cubicBezTo>
                  <a:cubicBezTo>
                    <a:pt x="71" y="51"/>
                    <a:pt x="70" y="50"/>
                    <a:pt x="70" y="48"/>
                  </a:cubicBezTo>
                  <a:cubicBezTo>
                    <a:pt x="70" y="48"/>
                    <a:pt x="70" y="48"/>
                    <a:pt x="70" y="48"/>
                  </a:cubicBezTo>
                  <a:cubicBezTo>
                    <a:pt x="70" y="41"/>
                    <a:pt x="70" y="41"/>
                    <a:pt x="70" y="41"/>
                  </a:cubicBezTo>
                  <a:cubicBezTo>
                    <a:pt x="70" y="40"/>
                    <a:pt x="71" y="40"/>
                    <a:pt x="71" y="39"/>
                  </a:cubicBezTo>
                  <a:cubicBezTo>
                    <a:pt x="75" y="35"/>
                    <a:pt x="75" y="35"/>
                    <a:pt x="75" y="35"/>
                  </a:cubicBezTo>
                  <a:cubicBezTo>
                    <a:pt x="75" y="42"/>
                    <a:pt x="75" y="42"/>
                    <a:pt x="75" y="42"/>
                  </a:cubicBezTo>
                  <a:cubicBezTo>
                    <a:pt x="75" y="42"/>
                    <a:pt x="75" y="42"/>
                    <a:pt x="75" y="42"/>
                  </a:cubicBezTo>
                  <a:cubicBezTo>
                    <a:pt x="75" y="46"/>
                    <a:pt x="75" y="46"/>
                    <a:pt x="75" y="46"/>
                  </a:cubicBezTo>
                  <a:cubicBezTo>
                    <a:pt x="75" y="46"/>
                    <a:pt x="75" y="46"/>
                    <a:pt x="75" y="46"/>
                  </a:cubicBezTo>
                  <a:cubicBezTo>
                    <a:pt x="75" y="50"/>
                    <a:pt x="75" y="50"/>
                    <a:pt x="75" y="50"/>
                  </a:cubicBezTo>
                  <a:cubicBezTo>
                    <a:pt x="75" y="49"/>
                    <a:pt x="75" y="49"/>
                    <a:pt x="75" y="49"/>
                  </a:cubicBezTo>
                  <a:cubicBezTo>
                    <a:pt x="74" y="50"/>
                    <a:pt x="75" y="51"/>
                    <a:pt x="75" y="51"/>
                  </a:cubicBezTo>
                  <a:cubicBezTo>
                    <a:pt x="75" y="52"/>
                    <a:pt x="75" y="52"/>
                    <a:pt x="75" y="52"/>
                  </a:cubicBezTo>
                  <a:close/>
                  <a:moveTo>
                    <a:pt x="75" y="32"/>
                  </a:moveTo>
                  <a:cubicBezTo>
                    <a:pt x="75" y="32"/>
                    <a:pt x="75" y="32"/>
                    <a:pt x="75" y="32"/>
                  </a:cubicBezTo>
                  <a:cubicBezTo>
                    <a:pt x="74" y="33"/>
                    <a:pt x="72" y="33"/>
                    <a:pt x="71" y="32"/>
                  </a:cubicBezTo>
                  <a:cubicBezTo>
                    <a:pt x="71" y="32"/>
                    <a:pt x="70" y="31"/>
                    <a:pt x="70" y="31"/>
                  </a:cubicBezTo>
                  <a:cubicBezTo>
                    <a:pt x="70" y="31"/>
                    <a:pt x="70" y="31"/>
                    <a:pt x="70" y="31"/>
                  </a:cubicBezTo>
                  <a:cubicBezTo>
                    <a:pt x="70" y="26"/>
                    <a:pt x="70" y="26"/>
                    <a:pt x="70" y="26"/>
                  </a:cubicBezTo>
                  <a:cubicBezTo>
                    <a:pt x="70" y="25"/>
                    <a:pt x="71" y="25"/>
                    <a:pt x="71" y="24"/>
                  </a:cubicBezTo>
                  <a:cubicBezTo>
                    <a:pt x="75" y="20"/>
                    <a:pt x="75" y="20"/>
                    <a:pt x="75" y="20"/>
                  </a:cubicBezTo>
                  <a:cubicBezTo>
                    <a:pt x="75" y="32"/>
                    <a:pt x="75" y="32"/>
                    <a:pt x="75" y="32"/>
                  </a:cubicBezTo>
                  <a:close/>
                  <a:moveTo>
                    <a:pt x="75" y="17"/>
                  </a:moveTo>
                  <a:cubicBezTo>
                    <a:pt x="75" y="18"/>
                    <a:pt x="75" y="18"/>
                    <a:pt x="75" y="18"/>
                  </a:cubicBezTo>
                  <a:cubicBezTo>
                    <a:pt x="74" y="18"/>
                    <a:pt x="72" y="18"/>
                    <a:pt x="71" y="18"/>
                  </a:cubicBezTo>
                  <a:cubicBezTo>
                    <a:pt x="71" y="17"/>
                    <a:pt x="70" y="16"/>
                    <a:pt x="70" y="16"/>
                  </a:cubicBezTo>
                  <a:cubicBezTo>
                    <a:pt x="70" y="16"/>
                    <a:pt x="70" y="16"/>
                    <a:pt x="70" y="16"/>
                  </a:cubicBezTo>
                  <a:cubicBezTo>
                    <a:pt x="70" y="5"/>
                    <a:pt x="70" y="5"/>
                    <a:pt x="70" y="5"/>
                  </a:cubicBezTo>
                  <a:cubicBezTo>
                    <a:pt x="69" y="5"/>
                    <a:pt x="69" y="5"/>
                    <a:pt x="69" y="5"/>
                  </a:cubicBezTo>
                  <a:cubicBezTo>
                    <a:pt x="69" y="0"/>
                    <a:pt x="69" y="0"/>
                    <a:pt x="69" y="0"/>
                  </a:cubicBezTo>
                  <a:cubicBezTo>
                    <a:pt x="73" y="0"/>
                    <a:pt x="73" y="0"/>
                    <a:pt x="73" y="0"/>
                  </a:cubicBezTo>
                  <a:cubicBezTo>
                    <a:pt x="74" y="0"/>
                    <a:pt x="75" y="1"/>
                    <a:pt x="75" y="2"/>
                  </a:cubicBezTo>
                  <a:cubicBezTo>
                    <a:pt x="75" y="10"/>
                    <a:pt x="75" y="10"/>
                    <a:pt x="75" y="10"/>
                  </a:cubicBezTo>
                  <a:cubicBezTo>
                    <a:pt x="75" y="10"/>
                    <a:pt x="75" y="10"/>
                    <a:pt x="75" y="10"/>
                  </a:cubicBezTo>
                  <a:cubicBezTo>
                    <a:pt x="75" y="17"/>
                    <a:pt x="75" y="17"/>
                    <a:pt x="75" y="17"/>
                  </a:cubicBezTo>
                  <a:close/>
                  <a:moveTo>
                    <a:pt x="69" y="132"/>
                  </a:moveTo>
                  <a:cubicBezTo>
                    <a:pt x="70" y="132"/>
                    <a:pt x="70" y="132"/>
                    <a:pt x="70" y="132"/>
                  </a:cubicBezTo>
                  <a:cubicBezTo>
                    <a:pt x="70" y="121"/>
                    <a:pt x="70" y="121"/>
                    <a:pt x="70" y="121"/>
                  </a:cubicBezTo>
                  <a:cubicBezTo>
                    <a:pt x="70" y="120"/>
                    <a:pt x="72" y="119"/>
                    <a:pt x="73" y="119"/>
                  </a:cubicBezTo>
                  <a:cubicBezTo>
                    <a:pt x="74" y="119"/>
                    <a:pt x="74" y="119"/>
                    <a:pt x="75" y="119"/>
                  </a:cubicBezTo>
                  <a:cubicBezTo>
                    <a:pt x="75" y="120"/>
                    <a:pt x="75" y="120"/>
                    <a:pt x="75" y="120"/>
                  </a:cubicBezTo>
                  <a:cubicBezTo>
                    <a:pt x="75" y="127"/>
                    <a:pt x="75" y="127"/>
                    <a:pt x="75" y="127"/>
                  </a:cubicBezTo>
                  <a:cubicBezTo>
                    <a:pt x="75" y="127"/>
                    <a:pt x="75" y="127"/>
                    <a:pt x="75" y="127"/>
                  </a:cubicBezTo>
                  <a:cubicBezTo>
                    <a:pt x="75" y="135"/>
                    <a:pt x="75" y="135"/>
                    <a:pt x="75" y="135"/>
                  </a:cubicBezTo>
                  <a:cubicBezTo>
                    <a:pt x="75" y="136"/>
                    <a:pt x="74" y="137"/>
                    <a:pt x="73" y="137"/>
                  </a:cubicBezTo>
                  <a:cubicBezTo>
                    <a:pt x="69" y="137"/>
                    <a:pt x="69" y="137"/>
                    <a:pt x="69" y="137"/>
                  </a:cubicBezTo>
                  <a:cubicBezTo>
                    <a:pt x="69" y="132"/>
                    <a:pt x="69" y="132"/>
                    <a:pt x="69" y="132"/>
                  </a:cubicBezTo>
                  <a:close/>
                  <a:moveTo>
                    <a:pt x="75" y="117"/>
                  </a:moveTo>
                  <a:cubicBezTo>
                    <a:pt x="71" y="112"/>
                    <a:pt x="71" y="112"/>
                    <a:pt x="71" y="112"/>
                  </a:cubicBezTo>
                  <a:cubicBezTo>
                    <a:pt x="71" y="112"/>
                    <a:pt x="70" y="111"/>
                    <a:pt x="70" y="111"/>
                  </a:cubicBezTo>
                  <a:cubicBezTo>
                    <a:pt x="70" y="111"/>
                    <a:pt x="70" y="111"/>
                    <a:pt x="70" y="111"/>
                  </a:cubicBezTo>
                  <a:cubicBezTo>
                    <a:pt x="70" y="106"/>
                    <a:pt x="70" y="106"/>
                    <a:pt x="70" y="106"/>
                  </a:cubicBezTo>
                  <a:cubicBezTo>
                    <a:pt x="70" y="105"/>
                    <a:pt x="72" y="104"/>
                    <a:pt x="73" y="104"/>
                  </a:cubicBezTo>
                  <a:cubicBezTo>
                    <a:pt x="74" y="104"/>
                    <a:pt x="74" y="104"/>
                    <a:pt x="75" y="104"/>
                  </a:cubicBezTo>
                  <a:cubicBezTo>
                    <a:pt x="75" y="105"/>
                    <a:pt x="75" y="105"/>
                    <a:pt x="75" y="105"/>
                  </a:cubicBezTo>
                  <a:cubicBezTo>
                    <a:pt x="75" y="117"/>
                    <a:pt x="75" y="117"/>
                    <a:pt x="75" y="117"/>
                  </a:cubicBezTo>
                  <a:close/>
                  <a:moveTo>
                    <a:pt x="75" y="102"/>
                  </a:moveTo>
                  <a:cubicBezTo>
                    <a:pt x="71" y="97"/>
                    <a:pt x="71" y="97"/>
                    <a:pt x="71" y="97"/>
                  </a:cubicBezTo>
                  <a:cubicBezTo>
                    <a:pt x="71" y="97"/>
                    <a:pt x="70" y="96"/>
                    <a:pt x="70" y="96"/>
                  </a:cubicBezTo>
                  <a:cubicBezTo>
                    <a:pt x="70" y="96"/>
                    <a:pt x="70" y="96"/>
                    <a:pt x="70" y="96"/>
                  </a:cubicBezTo>
                  <a:cubicBezTo>
                    <a:pt x="70" y="89"/>
                    <a:pt x="70" y="89"/>
                    <a:pt x="70" y="89"/>
                  </a:cubicBezTo>
                  <a:cubicBezTo>
                    <a:pt x="70" y="87"/>
                    <a:pt x="71" y="86"/>
                    <a:pt x="73" y="86"/>
                  </a:cubicBezTo>
                  <a:cubicBezTo>
                    <a:pt x="74" y="86"/>
                    <a:pt x="74" y="86"/>
                    <a:pt x="75" y="85"/>
                  </a:cubicBezTo>
                  <a:cubicBezTo>
                    <a:pt x="75" y="90"/>
                    <a:pt x="75" y="90"/>
                    <a:pt x="75" y="90"/>
                  </a:cubicBezTo>
                  <a:cubicBezTo>
                    <a:pt x="75" y="90"/>
                    <a:pt x="75" y="90"/>
                    <a:pt x="75" y="90"/>
                  </a:cubicBezTo>
                  <a:cubicBezTo>
                    <a:pt x="75" y="95"/>
                    <a:pt x="75" y="95"/>
                    <a:pt x="75" y="95"/>
                  </a:cubicBezTo>
                  <a:cubicBezTo>
                    <a:pt x="75" y="95"/>
                    <a:pt x="75" y="95"/>
                    <a:pt x="75" y="95"/>
                  </a:cubicBezTo>
                  <a:lnTo>
                    <a:pt x="75" y="102"/>
                  </a:lnTo>
                  <a:close/>
                  <a:moveTo>
                    <a:pt x="69" y="5"/>
                  </a:moveTo>
                  <a:cubicBezTo>
                    <a:pt x="68" y="5"/>
                    <a:pt x="68" y="5"/>
                    <a:pt x="68" y="5"/>
                  </a:cubicBezTo>
                  <a:cubicBezTo>
                    <a:pt x="68" y="16"/>
                    <a:pt x="68" y="16"/>
                    <a:pt x="68" y="16"/>
                  </a:cubicBezTo>
                  <a:cubicBezTo>
                    <a:pt x="68" y="17"/>
                    <a:pt x="67" y="18"/>
                    <a:pt x="66" y="18"/>
                  </a:cubicBezTo>
                  <a:cubicBezTo>
                    <a:pt x="65" y="18"/>
                    <a:pt x="64" y="18"/>
                    <a:pt x="64" y="17"/>
                  </a:cubicBezTo>
                  <a:cubicBezTo>
                    <a:pt x="63" y="17"/>
                    <a:pt x="63" y="17"/>
                    <a:pt x="63" y="17"/>
                  </a:cubicBezTo>
                  <a:cubicBezTo>
                    <a:pt x="63" y="10"/>
                    <a:pt x="63" y="10"/>
                    <a:pt x="63" y="10"/>
                  </a:cubicBezTo>
                  <a:cubicBezTo>
                    <a:pt x="63" y="10"/>
                    <a:pt x="63" y="10"/>
                    <a:pt x="63" y="10"/>
                  </a:cubicBezTo>
                  <a:cubicBezTo>
                    <a:pt x="63" y="2"/>
                    <a:pt x="63" y="2"/>
                    <a:pt x="63" y="2"/>
                  </a:cubicBezTo>
                  <a:cubicBezTo>
                    <a:pt x="63" y="1"/>
                    <a:pt x="64" y="0"/>
                    <a:pt x="66" y="0"/>
                  </a:cubicBezTo>
                  <a:cubicBezTo>
                    <a:pt x="69" y="0"/>
                    <a:pt x="69" y="0"/>
                    <a:pt x="69" y="0"/>
                  </a:cubicBezTo>
                  <a:cubicBezTo>
                    <a:pt x="69" y="5"/>
                    <a:pt x="69" y="5"/>
                    <a:pt x="69" y="5"/>
                  </a:cubicBezTo>
                  <a:close/>
                  <a:moveTo>
                    <a:pt x="63" y="20"/>
                  </a:moveTo>
                  <a:cubicBezTo>
                    <a:pt x="67" y="24"/>
                    <a:pt x="67" y="24"/>
                    <a:pt x="67" y="24"/>
                  </a:cubicBezTo>
                  <a:cubicBezTo>
                    <a:pt x="68" y="25"/>
                    <a:pt x="68" y="26"/>
                    <a:pt x="68" y="26"/>
                  </a:cubicBezTo>
                  <a:cubicBezTo>
                    <a:pt x="68" y="26"/>
                    <a:pt x="68" y="26"/>
                    <a:pt x="68" y="26"/>
                  </a:cubicBezTo>
                  <a:cubicBezTo>
                    <a:pt x="68" y="31"/>
                    <a:pt x="68" y="31"/>
                    <a:pt x="68" y="31"/>
                  </a:cubicBezTo>
                  <a:cubicBezTo>
                    <a:pt x="68" y="32"/>
                    <a:pt x="67" y="33"/>
                    <a:pt x="66" y="33"/>
                  </a:cubicBezTo>
                  <a:cubicBezTo>
                    <a:pt x="65" y="33"/>
                    <a:pt x="64" y="33"/>
                    <a:pt x="64" y="32"/>
                  </a:cubicBezTo>
                  <a:cubicBezTo>
                    <a:pt x="63" y="32"/>
                    <a:pt x="63" y="32"/>
                    <a:pt x="63" y="32"/>
                  </a:cubicBezTo>
                  <a:cubicBezTo>
                    <a:pt x="63" y="20"/>
                    <a:pt x="63" y="20"/>
                    <a:pt x="63" y="20"/>
                  </a:cubicBezTo>
                  <a:close/>
                  <a:moveTo>
                    <a:pt x="63" y="35"/>
                  </a:moveTo>
                  <a:cubicBezTo>
                    <a:pt x="67" y="39"/>
                    <a:pt x="67" y="39"/>
                    <a:pt x="67" y="39"/>
                  </a:cubicBezTo>
                  <a:cubicBezTo>
                    <a:pt x="68" y="40"/>
                    <a:pt x="68" y="41"/>
                    <a:pt x="68" y="41"/>
                  </a:cubicBezTo>
                  <a:cubicBezTo>
                    <a:pt x="68" y="41"/>
                    <a:pt x="68" y="41"/>
                    <a:pt x="68" y="41"/>
                  </a:cubicBezTo>
                  <a:cubicBezTo>
                    <a:pt x="68" y="48"/>
                    <a:pt x="68" y="48"/>
                    <a:pt x="68" y="48"/>
                  </a:cubicBezTo>
                  <a:cubicBezTo>
                    <a:pt x="68" y="50"/>
                    <a:pt x="67" y="51"/>
                    <a:pt x="66" y="51"/>
                  </a:cubicBezTo>
                  <a:cubicBezTo>
                    <a:pt x="65" y="51"/>
                    <a:pt x="64" y="51"/>
                    <a:pt x="63" y="52"/>
                  </a:cubicBezTo>
                  <a:cubicBezTo>
                    <a:pt x="63" y="46"/>
                    <a:pt x="63" y="46"/>
                    <a:pt x="63" y="46"/>
                  </a:cubicBezTo>
                  <a:cubicBezTo>
                    <a:pt x="63" y="46"/>
                    <a:pt x="63" y="46"/>
                    <a:pt x="63" y="46"/>
                  </a:cubicBezTo>
                  <a:cubicBezTo>
                    <a:pt x="63" y="42"/>
                    <a:pt x="63" y="42"/>
                    <a:pt x="63" y="42"/>
                  </a:cubicBezTo>
                  <a:cubicBezTo>
                    <a:pt x="63" y="42"/>
                    <a:pt x="63" y="42"/>
                    <a:pt x="63" y="42"/>
                  </a:cubicBezTo>
                  <a:cubicBezTo>
                    <a:pt x="63" y="35"/>
                    <a:pt x="63" y="35"/>
                    <a:pt x="63" y="35"/>
                  </a:cubicBezTo>
                  <a:close/>
                  <a:moveTo>
                    <a:pt x="63" y="85"/>
                  </a:moveTo>
                  <a:cubicBezTo>
                    <a:pt x="64" y="86"/>
                    <a:pt x="65" y="86"/>
                    <a:pt x="66" y="86"/>
                  </a:cubicBezTo>
                  <a:cubicBezTo>
                    <a:pt x="67" y="86"/>
                    <a:pt x="68" y="87"/>
                    <a:pt x="68" y="89"/>
                  </a:cubicBezTo>
                  <a:cubicBezTo>
                    <a:pt x="68" y="89"/>
                    <a:pt x="68" y="89"/>
                    <a:pt x="68" y="89"/>
                  </a:cubicBezTo>
                  <a:cubicBezTo>
                    <a:pt x="68" y="96"/>
                    <a:pt x="68" y="96"/>
                    <a:pt x="68" y="96"/>
                  </a:cubicBezTo>
                  <a:cubicBezTo>
                    <a:pt x="68" y="96"/>
                    <a:pt x="68" y="97"/>
                    <a:pt x="67" y="98"/>
                  </a:cubicBezTo>
                  <a:cubicBezTo>
                    <a:pt x="63" y="102"/>
                    <a:pt x="63" y="102"/>
                    <a:pt x="63" y="102"/>
                  </a:cubicBezTo>
                  <a:cubicBezTo>
                    <a:pt x="63" y="95"/>
                    <a:pt x="63" y="95"/>
                    <a:pt x="63" y="95"/>
                  </a:cubicBezTo>
                  <a:cubicBezTo>
                    <a:pt x="63" y="95"/>
                    <a:pt x="63" y="95"/>
                    <a:pt x="63" y="95"/>
                  </a:cubicBezTo>
                  <a:cubicBezTo>
                    <a:pt x="63" y="90"/>
                    <a:pt x="63" y="90"/>
                    <a:pt x="63" y="90"/>
                  </a:cubicBezTo>
                  <a:cubicBezTo>
                    <a:pt x="63" y="90"/>
                    <a:pt x="63" y="90"/>
                    <a:pt x="63" y="90"/>
                  </a:cubicBezTo>
                  <a:cubicBezTo>
                    <a:pt x="63" y="87"/>
                    <a:pt x="63" y="87"/>
                    <a:pt x="63" y="87"/>
                  </a:cubicBezTo>
                  <a:cubicBezTo>
                    <a:pt x="64" y="88"/>
                    <a:pt x="64" y="88"/>
                    <a:pt x="64" y="88"/>
                  </a:cubicBezTo>
                  <a:cubicBezTo>
                    <a:pt x="64" y="87"/>
                    <a:pt x="64" y="86"/>
                    <a:pt x="63" y="86"/>
                  </a:cubicBezTo>
                  <a:cubicBezTo>
                    <a:pt x="63" y="85"/>
                    <a:pt x="63" y="85"/>
                    <a:pt x="63" y="85"/>
                  </a:cubicBezTo>
                  <a:close/>
                  <a:moveTo>
                    <a:pt x="63" y="105"/>
                  </a:moveTo>
                  <a:cubicBezTo>
                    <a:pt x="64" y="104"/>
                    <a:pt x="64" y="104"/>
                    <a:pt x="64" y="104"/>
                  </a:cubicBezTo>
                  <a:cubicBezTo>
                    <a:pt x="65" y="104"/>
                    <a:pt x="66" y="104"/>
                    <a:pt x="67" y="104"/>
                  </a:cubicBezTo>
                  <a:cubicBezTo>
                    <a:pt x="68" y="105"/>
                    <a:pt x="68" y="106"/>
                    <a:pt x="68" y="106"/>
                  </a:cubicBezTo>
                  <a:cubicBezTo>
                    <a:pt x="68" y="106"/>
                    <a:pt x="68" y="106"/>
                    <a:pt x="68" y="106"/>
                  </a:cubicBezTo>
                  <a:cubicBezTo>
                    <a:pt x="68" y="111"/>
                    <a:pt x="68" y="111"/>
                    <a:pt x="68" y="111"/>
                  </a:cubicBezTo>
                  <a:cubicBezTo>
                    <a:pt x="68" y="111"/>
                    <a:pt x="68" y="112"/>
                    <a:pt x="67" y="112"/>
                  </a:cubicBezTo>
                  <a:cubicBezTo>
                    <a:pt x="63" y="117"/>
                    <a:pt x="63" y="117"/>
                    <a:pt x="63" y="117"/>
                  </a:cubicBezTo>
                  <a:cubicBezTo>
                    <a:pt x="63" y="105"/>
                    <a:pt x="63" y="105"/>
                    <a:pt x="63" y="105"/>
                  </a:cubicBezTo>
                  <a:close/>
                  <a:moveTo>
                    <a:pt x="63" y="120"/>
                  </a:moveTo>
                  <a:cubicBezTo>
                    <a:pt x="64" y="119"/>
                    <a:pt x="64" y="119"/>
                    <a:pt x="64" y="119"/>
                  </a:cubicBezTo>
                  <a:cubicBezTo>
                    <a:pt x="65" y="118"/>
                    <a:pt x="66" y="118"/>
                    <a:pt x="67" y="119"/>
                  </a:cubicBezTo>
                  <a:cubicBezTo>
                    <a:pt x="68" y="120"/>
                    <a:pt x="68" y="120"/>
                    <a:pt x="68" y="121"/>
                  </a:cubicBezTo>
                  <a:cubicBezTo>
                    <a:pt x="68" y="121"/>
                    <a:pt x="68" y="121"/>
                    <a:pt x="68" y="121"/>
                  </a:cubicBezTo>
                  <a:cubicBezTo>
                    <a:pt x="68" y="132"/>
                    <a:pt x="68" y="132"/>
                    <a:pt x="68" y="132"/>
                  </a:cubicBezTo>
                  <a:cubicBezTo>
                    <a:pt x="69" y="132"/>
                    <a:pt x="69" y="132"/>
                    <a:pt x="69" y="132"/>
                  </a:cubicBezTo>
                  <a:cubicBezTo>
                    <a:pt x="69" y="137"/>
                    <a:pt x="69" y="137"/>
                    <a:pt x="69" y="137"/>
                  </a:cubicBezTo>
                  <a:cubicBezTo>
                    <a:pt x="66" y="137"/>
                    <a:pt x="66" y="137"/>
                    <a:pt x="66" y="137"/>
                  </a:cubicBezTo>
                  <a:cubicBezTo>
                    <a:pt x="64" y="137"/>
                    <a:pt x="63" y="136"/>
                    <a:pt x="63" y="135"/>
                  </a:cubicBezTo>
                  <a:cubicBezTo>
                    <a:pt x="63" y="127"/>
                    <a:pt x="63" y="127"/>
                    <a:pt x="63" y="127"/>
                  </a:cubicBezTo>
                  <a:cubicBezTo>
                    <a:pt x="63" y="127"/>
                    <a:pt x="63" y="127"/>
                    <a:pt x="63" y="127"/>
                  </a:cubicBezTo>
                  <a:lnTo>
                    <a:pt x="63" y="120"/>
                  </a:lnTo>
                  <a:close/>
                  <a:moveTo>
                    <a:pt x="63" y="17"/>
                  </a:moveTo>
                  <a:cubicBezTo>
                    <a:pt x="61" y="14"/>
                    <a:pt x="61" y="14"/>
                    <a:pt x="61" y="14"/>
                  </a:cubicBezTo>
                  <a:cubicBezTo>
                    <a:pt x="61" y="8"/>
                    <a:pt x="61" y="8"/>
                    <a:pt x="61" y="8"/>
                  </a:cubicBezTo>
                  <a:cubicBezTo>
                    <a:pt x="63" y="10"/>
                    <a:pt x="63" y="10"/>
                    <a:pt x="63" y="10"/>
                  </a:cubicBezTo>
                  <a:cubicBezTo>
                    <a:pt x="63" y="17"/>
                    <a:pt x="63" y="17"/>
                    <a:pt x="63" y="17"/>
                  </a:cubicBezTo>
                  <a:close/>
                  <a:moveTo>
                    <a:pt x="61" y="18"/>
                  </a:moveTo>
                  <a:cubicBezTo>
                    <a:pt x="63" y="20"/>
                    <a:pt x="63" y="20"/>
                    <a:pt x="63" y="20"/>
                  </a:cubicBezTo>
                  <a:cubicBezTo>
                    <a:pt x="63" y="32"/>
                    <a:pt x="63" y="32"/>
                    <a:pt x="63" y="32"/>
                  </a:cubicBezTo>
                  <a:cubicBezTo>
                    <a:pt x="61" y="30"/>
                    <a:pt x="61" y="30"/>
                    <a:pt x="61" y="30"/>
                  </a:cubicBezTo>
                  <a:cubicBezTo>
                    <a:pt x="61" y="30"/>
                    <a:pt x="61" y="30"/>
                    <a:pt x="61" y="30"/>
                  </a:cubicBezTo>
                  <a:cubicBezTo>
                    <a:pt x="61" y="18"/>
                    <a:pt x="61" y="18"/>
                    <a:pt x="61" y="18"/>
                  </a:cubicBezTo>
                  <a:close/>
                  <a:moveTo>
                    <a:pt x="61" y="33"/>
                  </a:moveTo>
                  <a:cubicBezTo>
                    <a:pt x="63" y="35"/>
                    <a:pt x="63" y="35"/>
                    <a:pt x="63" y="35"/>
                  </a:cubicBezTo>
                  <a:cubicBezTo>
                    <a:pt x="63" y="42"/>
                    <a:pt x="63" y="42"/>
                    <a:pt x="63" y="42"/>
                  </a:cubicBezTo>
                  <a:cubicBezTo>
                    <a:pt x="61" y="40"/>
                    <a:pt x="61" y="40"/>
                    <a:pt x="61" y="40"/>
                  </a:cubicBezTo>
                  <a:cubicBezTo>
                    <a:pt x="61" y="33"/>
                    <a:pt x="61" y="33"/>
                    <a:pt x="61" y="33"/>
                  </a:cubicBezTo>
                  <a:close/>
                  <a:moveTo>
                    <a:pt x="63" y="52"/>
                  </a:moveTo>
                  <a:cubicBezTo>
                    <a:pt x="63" y="52"/>
                    <a:pt x="63" y="52"/>
                    <a:pt x="62" y="52"/>
                  </a:cubicBezTo>
                  <a:cubicBezTo>
                    <a:pt x="62" y="52"/>
                    <a:pt x="62" y="52"/>
                    <a:pt x="62" y="52"/>
                  </a:cubicBezTo>
                  <a:cubicBezTo>
                    <a:pt x="62" y="52"/>
                    <a:pt x="61" y="52"/>
                    <a:pt x="61" y="53"/>
                  </a:cubicBezTo>
                  <a:cubicBezTo>
                    <a:pt x="61" y="52"/>
                    <a:pt x="61" y="52"/>
                    <a:pt x="61" y="52"/>
                  </a:cubicBezTo>
                  <a:cubicBezTo>
                    <a:pt x="61" y="52"/>
                    <a:pt x="62" y="52"/>
                    <a:pt x="62" y="52"/>
                  </a:cubicBezTo>
                  <a:cubicBezTo>
                    <a:pt x="61" y="51"/>
                    <a:pt x="61" y="51"/>
                    <a:pt x="61" y="51"/>
                  </a:cubicBezTo>
                  <a:cubicBezTo>
                    <a:pt x="61" y="47"/>
                    <a:pt x="61" y="47"/>
                    <a:pt x="61" y="47"/>
                  </a:cubicBezTo>
                  <a:cubicBezTo>
                    <a:pt x="61" y="47"/>
                    <a:pt x="62" y="47"/>
                    <a:pt x="63" y="46"/>
                  </a:cubicBezTo>
                  <a:cubicBezTo>
                    <a:pt x="63" y="52"/>
                    <a:pt x="63" y="52"/>
                    <a:pt x="63" y="52"/>
                  </a:cubicBezTo>
                  <a:close/>
                  <a:moveTo>
                    <a:pt x="61" y="84"/>
                  </a:moveTo>
                  <a:cubicBezTo>
                    <a:pt x="61" y="85"/>
                    <a:pt x="62" y="85"/>
                    <a:pt x="62" y="85"/>
                  </a:cubicBezTo>
                  <a:cubicBezTo>
                    <a:pt x="62" y="85"/>
                    <a:pt x="62" y="85"/>
                    <a:pt x="62" y="85"/>
                  </a:cubicBezTo>
                  <a:cubicBezTo>
                    <a:pt x="63" y="85"/>
                    <a:pt x="63" y="85"/>
                    <a:pt x="63" y="85"/>
                  </a:cubicBezTo>
                  <a:cubicBezTo>
                    <a:pt x="63" y="86"/>
                    <a:pt x="63" y="86"/>
                    <a:pt x="63" y="86"/>
                  </a:cubicBezTo>
                  <a:cubicBezTo>
                    <a:pt x="63" y="85"/>
                    <a:pt x="63" y="85"/>
                    <a:pt x="62" y="85"/>
                  </a:cubicBezTo>
                  <a:cubicBezTo>
                    <a:pt x="63" y="87"/>
                    <a:pt x="63" y="87"/>
                    <a:pt x="63" y="87"/>
                  </a:cubicBezTo>
                  <a:cubicBezTo>
                    <a:pt x="63" y="90"/>
                    <a:pt x="63" y="90"/>
                    <a:pt x="63" y="90"/>
                  </a:cubicBezTo>
                  <a:cubicBezTo>
                    <a:pt x="62" y="90"/>
                    <a:pt x="61" y="90"/>
                    <a:pt x="61" y="90"/>
                  </a:cubicBezTo>
                  <a:cubicBezTo>
                    <a:pt x="61" y="84"/>
                    <a:pt x="61" y="84"/>
                    <a:pt x="61" y="84"/>
                  </a:cubicBezTo>
                  <a:close/>
                  <a:moveTo>
                    <a:pt x="63" y="102"/>
                  </a:moveTo>
                  <a:cubicBezTo>
                    <a:pt x="61" y="104"/>
                    <a:pt x="61" y="104"/>
                    <a:pt x="61" y="104"/>
                  </a:cubicBezTo>
                  <a:cubicBezTo>
                    <a:pt x="61" y="97"/>
                    <a:pt x="61" y="97"/>
                    <a:pt x="61" y="97"/>
                  </a:cubicBezTo>
                  <a:cubicBezTo>
                    <a:pt x="63" y="95"/>
                    <a:pt x="63" y="95"/>
                    <a:pt x="63" y="95"/>
                  </a:cubicBezTo>
                  <a:cubicBezTo>
                    <a:pt x="63" y="102"/>
                    <a:pt x="63" y="102"/>
                    <a:pt x="63" y="102"/>
                  </a:cubicBezTo>
                  <a:close/>
                  <a:moveTo>
                    <a:pt x="61" y="107"/>
                  </a:moveTo>
                  <a:cubicBezTo>
                    <a:pt x="61" y="107"/>
                    <a:pt x="61" y="107"/>
                    <a:pt x="61" y="107"/>
                  </a:cubicBezTo>
                  <a:cubicBezTo>
                    <a:pt x="63" y="105"/>
                    <a:pt x="63" y="105"/>
                    <a:pt x="63" y="105"/>
                  </a:cubicBezTo>
                  <a:cubicBezTo>
                    <a:pt x="63" y="117"/>
                    <a:pt x="63" y="117"/>
                    <a:pt x="63" y="117"/>
                  </a:cubicBezTo>
                  <a:cubicBezTo>
                    <a:pt x="61" y="119"/>
                    <a:pt x="61" y="119"/>
                    <a:pt x="61" y="119"/>
                  </a:cubicBezTo>
                  <a:cubicBezTo>
                    <a:pt x="61" y="107"/>
                    <a:pt x="61" y="107"/>
                    <a:pt x="61" y="107"/>
                  </a:cubicBezTo>
                  <a:close/>
                  <a:moveTo>
                    <a:pt x="61" y="123"/>
                  </a:moveTo>
                  <a:cubicBezTo>
                    <a:pt x="63" y="120"/>
                    <a:pt x="63" y="120"/>
                    <a:pt x="63" y="120"/>
                  </a:cubicBezTo>
                  <a:cubicBezTo>
                    <a:pt x="63" y="127"/>
                    <a:pt x="63" y="127"/>
                    <a:pt x="63" y="127"/>
                  </a:cubicBezTo>
                  <a:cubicBezTo>
                    <a:pt x="61" y="129"/>
                    <a:pt x="61" y="129"/>
                    <a:pt x="61" y="129"/>
                  </a:cubicBezTo>
                  <a:lnTo>
                    <a:pt x="61" y="123"/>
                  </a:lnTo>
                  <a:close/>
                  <a:moveTo>
                    <a:pt x="61" y="14"/>
                  </a:moveTo>
                  <a:cubicBezTo>
                    <a:pt x="59" y="13"/>
                    <a:pt x="59" y="13"/>
                    <a:pt x="59" y="13"/>
                  </a:cubicBezTo>
                  <a:cubicBezTo>
                    <a:pt x="59" y="6"/>
                    <a:pt x="59" y="6"/>
                    <a:pt x="59" y="6"/>
                  </a:cubicBezTo>
                  <a:cubicBezTo>
                    <a:pt x="61" y="8"/>
                    <a:pt x="61" y="8"/>
                    <a:pt x="61" y="8"/>
                  </a:cubicBezTo>
                  <a:cubicBezTo>
                    <a:pt x="61" y="14"/>
                    <a:pt x="61" y="14"/>
                    <a:pt x="61" y="14"/>
                  </a:cubicBezTo>
                  <a:close/>
                  <a:moveTo>
                    <a:pt x="59" y="16"/>
                  </a:moveTo>
                  <a:cubicBezTo>
                    <a:pt x="61" y="18"/>
                    <a:pt x="61" y="18"/>
                    <a:pt x="61" y="18"/>
                  </a:cubicBezTo>
                  <a:cubicBezTo>
                    <a:pt x="61" y="30"/>
                    <a:pt x="61" y="30"/>
                    <a:pt x="61" y="30"/>
                  </a:cubicBezTo>
                  <a:cubicBezTo>
                    <a:pt x="59" y="32"/>
                    <a:pt x="59" y="32"/>
                    <a:pt x="59" y="32"/>
                  </a:cubicBezTo>
                  <a:cubicBezTo>
                    <a:pt x="61" y="33"/>
                    <a:pt x="61" y="33"/>
                    <a:pt x="61" y="33"/>
                  </a:cubicBezTo>
                  <a:cubicBezTo>
                    <a:pt x="61" y="40"/>
                    <a:pt x="61" y="40"/>
                    <a:pt x="61" y="40"/>
                  </a:cubicBezTo>
                  <a:cubicBezTo>
                    <a:pt x="59" y="38"/>
                    <a:pt x="59" y="38"/>
                    <a:pt x="59" y="38"/>
                  </a:cubicBezTo>
                  <a:cubicBezTo>
                    <a:pt x="59" y="25"/>
                    <a:pt x="59" y="25"/>
                    <a:pt x="59" y="25"/>
                  </a:cubicBezTo>
                  <a:cubicBezTo>
                    <a:pt x="60" y="25"/>
                    <a:pt x="60" y="25"/>
                    <a:pt x="60" y="25"/>
                  </a:cubicBezTo>
                  <a:cubicBezTo>
                    <a:pt x="60" y="25"/>
                    <a:pt x="60" y="24"/>
                    <a:pt x="60" y="24"/>
                  </a:cubicBezTo>
                  <a:cubicBezTo>
                    <a:pt x="59" y="23"/>
                    <a:pt x="59" y="23"/>
                    <a:pt x="59" y="23"/>
                  </a:cubicBezTo>
                  <a:cubicBezTo>
                    <a:pt x="59" y="16"/>
                    <a:pt x="59" y="16"/>
                    <a:pt x="59" y="16"/>
                  </a:cubicBezTo>
                  <a:close/>
                  <a:moveTo>
                    <a:pt x="61" y="53"/>
                  </a:moveTo>
                  <a:cubicBezTo>
                    <a:pt x="60" y="53"/>
                    <a:pt x="60" y="53"/>
                    <a:pt x="59" y="54"/>
                  </a:cubicBezTo>
                  <a:cubicBezTo>
                    <a:pt x="59" y="48"/>
                    <a:pt x="59" y="48"/>
                    <a:pt x="59" y="48"/>
                  </a:cubicBezTo>
                  <a:cubicBezTo>
                    <a:pt x="59" y="48"/>
                    <a:pt x="60" y="48"/>
                    <a:pt x="60" y="47"/>
                  </a:cubicBezTo>
                  <a:cubicBezTo>
                    <a:pt x="60" y="47"/>
                    <a:pt x="60" y="47"/>
                    <a:pt x="60" y="47"/>
                  </a:cubicBezTo>
                  <a:cubicBezTo>
                    <a:pt x="61" y="47"/>
                    <a:pt x="61" y="47"/>
                    <a:pt x="61" y="47"/>
                  </a:cubicBezTo>
                  <a:cubicBezTo>
                    <a:pt x="61" y="51"/>
                    <a:pt x="61" y="51"/>
                    <a:pt x="61" y="51"/>
                  </a:cubicBezTo>
                  <a:cubicBezTo>
                    <a:pt x="59" y="51"/>
                    <a:pt x="59" y="51"/>
                    <a:pt x="59" y="51"/>
                  </a:cubicBezTo>
                  <a:cubicBezTo>
                    <a:pt x="59" y="51"/>
                    <a:pt x="60" y="52"/>
                    <a:pt x="61" y="52"/>
                  </a:cubicBezTo>
                  <a:cubicBezTo>
                    <a:pt x="61" y="53"/>
                    <a:pt x="61" y="53"/>
                    <a:pt x="61" y="53"/>
                  </a:cubicBezTo>
                  <a:close/>
                  <a:moveTo>
                    <a:pt x="59" y="83"/>
                  </a:moveTo>
                  <a:cubicBezTo>
                    <a:pt x="60" y="84"/>
                    <a:pt x="60" y="84"/>
                    <a:pt x="61" y="84"/>
                  </a:cubicBezTo>
                  <a:cubicBezTo>
                    <a:pt x="61" y="90"/>
                    <a:pt x="61" y="90"/>
                    <a:pt x="61" y="90"/>
                  </a:cubicBezTo>
                  <a:cubicBezTo>
                    <a:pt x="61" y="90"/>
                    <a:pt x="61" y="90"/>
                    <a:pt x="61" y="90"/>
                  </a:cubicBezTo>
                  <a:cubicBezTo>
                    <a:pt x="60" y="90"/>
                    <a:pt x="60" y="90"/>
                    <a:pt x="60" y="90"/>
                  </a:cubicBezTo>
                  <a:cubicBezTo>
                    <a:pt x="60" y="89"/>
                    <a:pt x="60" y="89"/>
                    <a:pt x="59" y="89"/>
                  </a:cubicBezTo>
                  <a:cubicBezTo>
                    <a:pt x="59" y="83"/>
                    <a:pt x="59" y="83"/>
                    <a:pt x="59" y="83"/>
                  </a:cubicBezTo>
                  <a:close/>
                  <a:moveTo>
                    <a:pt x="61" y="104"/>
                  </a:moveTo>
                  <a:cubicBezTo>
                    <a:pt x="59" y="105"/>
                    <a:pt x="59" y="105"/>
                    <a:pt x="59" y="105"/>
                  </a:cubicBezTo>
                  <a:cubicBezTo>
                    <a:pt x="61" y="107"/>
                    <a:pt x="61" y="107"/>
                    <a:pt x="61" y="107"/>
                  </a:cubicBezTo>
                  <a:cubicBezTo>
                    <a:pt x="61" y="119"/>
                    <a:pt x="61" y="119"/>
                    <a:pt x="61" y="119"/>
                  </a:cubicBezTo>
                  <a:cubicBezTo>
                    <a:pt x="59" y="121"/>
                    <a:pt x="59" y="121"/>
                    <a:pt x="59" y="121"/>
                  </a:cubicBezTo>
                  <a:cubicBezTo>
                    <a:pt x="59" y="114"/>
                    <a:pt x="59" y="114"/>
                    <a:pt x="59" y="114"/>
                  </a:cubicBezTo>
                  <a:cubicBezTo>
                    <a:pt x="60" y="113"/>
                    <a:pt x="60" y="113"/>
                    <a:pt x="60" y="113"/>
                  </a:cubicBezTo>
                  <a:cubicBezTo>
                    <a:pt x="60" y="113"/>
                    <a:pt x="60" y="112"/>
                    <a:pt x="60" y="112"/>
                  </a:cubicBezTo>
                  <a:cubicBezTo>
                    <a:pt x="59" y="112"/>
                    <a:pt x="59" y="112"/>
                    <a:pt x="59" y="112"/>
                  </a:cubicBezTo>
                  <a:cubicBezTo>
                    <a:pt x="59" y="99"/>
                    <a:pt x="59" y="99"/>
                    <a:pt x="59" y="99"/>
                  </a:cubicBezTo>
                  <a:cubicBezTo>
                    <a:pt x="61" y="97"/>
                    <a:pt x="61" y="97"/>
                    <a:pt x="61" y="97"/>
                  </a:cubicBezTo>
                  <a:cubicBezTo>
                    <a:pt x="61" y="104"/>
                    <a:pt x="61" y="104"/>
                    <a:pt x="61" y="104"/>
                  </a:cubicBezTo>
                  <a:close/>
                  <a:moveTo>
                    <a:pt x="59" y="124"/>
                  </a:moveTo>
                  <a:cubicBezTo>
                    <a:pt x="61" y="123"/>
                    <a:pt x="61" y="123"/>
                    <a:pt x="61" y="123"/>
                  </a:cubicBezTo>
                  <a:cubicBezTo>
                    <a:pt x="61" y="129"/>
                    <a:pt x="61" y="129"/>
                    <a:pt x="61" y="129"/>
                  </a:cubicBezTo>
                  <a:cubicBezTo>
                    <a:pt x="59" y="131"/>
                    <a:pt x="59" y="131"/>
                    <a:pt x="59" y="131"/>
                  </a:cubicBezTo>
                  <a:lnTo>
                    <a:pt x="59" y="124"/>
                  </a:lnTo>
                  <a:close/>
                  <a:moveTo>
                    <a:pt x="59" y="13"/>
                  </a:moveTo>
                  <a:cubicBezTo>
                    <a:pt x="54" y="8"/>
                    <a:pt x="54" y="8"/>
                    <a:pt x="54" y="8"/>
                  </a:cubicBezTo>
                  <a:cubicBezTo>
                    <a:pt x="52" y="9"/>
                    <a:pt x="52" y="9"/>
                    <a:pt x="52" y="9"/>
                  </a:cubicBezTo>
                  <a:cubicBezTo>
                    <a:pt x="59" y="16"/>
                    <a:pt x="59" y="16"/>
                    <a:pt x="59" y="16"/>
                  </a:cubicBezTo>
                  <a:cubicBezTo>
                    <a:pt x="59" y="23"/>
                    <a:pt x="59" y="23"/>
                    <a:pt x="59" y="23"/>
                  </a:cubicBezTo>
                  <a:cubicBezTo>
                    <a:pt x="47" y="11"/>
                    <a:pt x="47" y="11"/>
                    <a:pt x="47" y="11"/>
                  </a:cubicBezTo>
                  <a:cubicBezTo>
                    <a:pt x="47" y="11"/>
                    <a:pt x="47" y="11"/>
                    <a:pt x="47" y="11"/>
                  </a:cubicBezTo>
                  <a:cubicBezTo>
                    <a:pt x="47" y="11"/>
                    <a:pt x="47" y="11"/>
                    <a:pt x="47" y="11"/>
                  </a:cubicBezTo>
                  <a:cubicBezTo>
                    <a:pt x="46" y="10"/>
                    <a:pt x="46" y="9"/>
                    <a:pt x="47" y="8"/>
                  </a:cubicBezTo>
                  <a:cubicBezTo>
                    <a:pt x="52" y="3"/>
                    <a:pt x="52" y="3"/>
                    <a:pt x="52" y="3"/>
                  </a:cubicBezTo>
                  <a:cubicBezTo>
                    <a:pt x="52" y="3"/>
                    <a:pt x="52" y="3"/>
                    <a:pt x="52" y="3"/>
                  </a:cubicBezTo>
                  <a:cubicBezTo>
                    <a:pt x="53" y="2"/>
                    <a:pt x="55" y="2"/>
                    <a:pt x="56" y="3"/>
                  </a:cubicBezTo>
                  <a:cubicBezTo>
                    <a:pt x="59" y="6"/>
                    <a:pt x="59" y="6"/>
                    <a:pt x="59" y="6"/>
                  </a:cubicBezTo>
                  <a:cubicBezTo>
                    <a:pt x="59" y="13"/>
                    <a:pt x="59" y="13"/>
                    <a:pt x="59" y="13"/>
                  </a:cubicBezTo>
                  <a:close/>
                  <a:moveTo>
                    <a:pt x="59" y="54"/>
                  </a:moveTo>
                  <a:cubicBezTo>
                    <a:pt x="59" y="48"/>
                    <a:pt x="59" y="48"/>
                    <a:pt x="59" y="48"/>
                  </a:cubicBezTo>
                  <a:cubicBezTo>
                    <a:pt x="59" y="48"/>
                    <a:pt x="58" y="48"/>
                    <a:pt x="58" y="49"/>
                  </a:cubicBezTo>
                  <a:cubicBezTo>
                    <a:pt x="55" y="46"/>
                    <a:pt x="55" y="46"/>
                    <a:pt x="55" y="46"/>
                  </a:cubicBezTo>
                  <a:cubicBezTo>
                    <a:pt x="55" y="34"/>
                    <a:pt x="55" y="34"/>
                    <a:pt x="55" y="34"/>
                  </a:cubicBezTo>
                  <a:cubicBezTo>
                    <a:pt x="59" y="38"/>
                    <a:pt x="59" y="38"/>
                    <a:pt x="59" y="38"/>
                  </a:cubicBezTo>
                  <a:cubicBezTo>
                    <a:pt x="59" y="25"/>
                    <a:pt x="59" y="25"/>
                    <a:pt x="59" y="25"/>
                  </a:cubicBezTo>
                  <a:cubicBezTo>
                    <a:pt x="54" y="30"/>
                    <a:pt x="54" y="30"/>
                    <a:pt x="54" y="30"/>
                  </a:cubicBezTo>
                  <a:cubicBezTo>
                    <a:pt x="54" y="30"/>
                    <a:pt x="54" y="31"/>
                    <a:pt x="54" y="31"/>
                  </a:cubicBezTo>
                  <a:cubicBezTo>
                    <a:pt x="53" y="31"/>
                    <a:pt x="53" y="31"/>
                    <a:pt x="53" y="31"/>
                  </a:cubicBezTo>
                  <a:cubicBezTo>
                    <a:pt x="45" y="31"/>
                    <a:pt x="45" y="31"/>
                    <a:pt x="45" y="31"/>
                  </a:cubicBezTo>
                  <a:cubicBezTo>
                    <a:pt x="45" y="31"/>
                    <a:pt x="45" y="31"/>
                    <a:pt x="44" y="31"/>
                  </a:cubicBezTo>
                  <a:cubicBezTo>
                    <a:pt x="44" y="12"/>
                    <a:pt x="44" y="12"/>
                    <a:pt x="44" y="12"/>
                  </a:cubicBezTo>
                  <a:cubicBezTo>
                    <a:pt x="44" y="11"/>
                    <a:pt x="43" y="10"/>
                    <a:pt x="42" y="10"/>
                  </a:cubicBezTo>
                  <a:cubicBezTo>
                    <a:pt x="42" y="39"/>
                    <a:pt x="42" y="39"/>
                    <a:pt x="42" y="39"/>
                  </a:cubicBezTo>
                  <a:cubicBezTo>
                    <a:pt x="43" y="41"/>
                    <a:pt x="43" y="41"/>
                    <a:pt x="43" y="41"/>
                  </a:cubicBezTo>
                  <a:cubicBezTo>
                    <a:pt x="44" y="41"/>
                    <a:pt x="44" y="42"/>
                    <a:pt x="45" y="42"/>
                  </a:cubicBezTo>
                  <a:cubicBezTo>
                    <a:pt x="46" y="42"/>
                    <a:pt x="48" y="41"/>
                    <a:pt x="48" y="39"/>
                  </a:cubicBezTo>
                  <a:cubicBezTo>
                    <a:pt x="48" y="36"/>
                    <a:pt x="48" y="36"/>
                    <a:pt x="48" y="36"/>
                  </a:cubicBezTo>
                  <a:cubicBezTo>
                    <a:pt x="50" y="36"/>
                    <a:pt x="50" y="36"/>
                    <a:pt x="50" y="36"/>
                  </a:cubicBezTo>
                  <a:cubicBezTo>
                    <a:pt x="50" y="47"/>
                    <a:pt x="50" y="47"/>
                    <a:pt x="50" y="47"/>
                  </a:cubicBezTo>
                  <a:cubicBezTo>
                    <a:pt x="50" y="47"/>
                    <a:pt x="50" y="47"/>
                    <a:pt x="50" y="47"/>
                  </a:cubicBezTo>
                  <a:cubicBezTo>
                    <a:pt x="50" y="47"/>
                    <a:pt x="50" y="48"/>
                    <a:pt x="51" y="48"/>
                  </a:cubicBezTo>
                  <a:cubicBezTo>
                    <a:pt x="56" y="53"/>
                    <a:pt x="56" y="53"/>
                    <a:pt x="56" y="53"/>
                  </a:cubicBezTo>
                  <a:cubicBezTo>
                    <a:pt x="57" y="54"/>
                    <a:pt x="58" y="54"/>
                    <a:pt x="59" y="54"/>
                  </a:cubicBezTo>
                  <a:cubicBezTo>
                    <a:pt x="59" y="54"/>
                    <a:pt x="59" y="54"/>
                    <a:pt x="59" y="54"/>
                  </a:cubicBezTo>
                  <a:close/>
                  <a:moveTo>
                    <a:pt x="42" y="43"/>
                  </a:moveTo>
                  <a:cubicBezTo>
                    <a:pt x="43" y="44"/>
                    <a:pt x="43" y="45"/>
                    <a:pt x="42" y="46"/>
                  </a:cubicBezTo>
                  <a:cubicBezTo>
                    <a:pt x="42" y="43"/>
                    <a:pt x="42" y="43"/>
                    <a:pt x="42" y="43"/>
                  </a:cubicBezTo>
                  <a:close/>
                  <a:moveTo>
                    <a:pt x="42" y="49"/>
                  </a:moveTo>
                  <a:cubicBezTo>
                    <a:pt x="47" y="49"/>
                    <a:pt x="47" y="49"/>
                    <a:pt x="47" y="49"/>
                  </a:cubicBezTo>
                  <a:cubicBezTo>
                    <a:pt x="48" y="49"/>
                    <a:pt x="49" y="50"/>
                    <a:pt x="49" y="50"/>
                  </a:cubicBezTo>
                  <a:cubicBezTo>
                    <a:pt x="54" y="55"/>
                    <a:pt x="54" y="55"/>
                    <a:pt x="54" y="55"/>
                  </a:cubicBezTo>
                  <a:cubicBezTo>
                    <a:pt x="55" y="56"/>
                    <a:pt x="55" y="57"/>
                    <a:pt x="54" y="58"/>
                  </a:cubicBezTo>
                  <a:cubicBezTo>
                    <a:pt x="54" y="59"/>
                    <a:pt x="53" y="60"/>
                    <a:pt x="53" y="62"/>
                  </a:cubicBezTo>
                  <a:cubicBezTo>
                    <a:pt x="52" y="63"/>
                    <a:pt x="52" y="64"/>
                    <a:pt x="52" y="65"/>
                  </a:cubicBezTo>
                  <a:cubicBezTo>
                    <a:pt x="51" y="66"/>
                    <a:pt x="50" y="67"/>
                    <a:pt x="49" y="67"/>
                  </a:cubicBezTo>
                  <a:cubicBezTo>
                    <a:pt x="49" y="67"/>
                    <a:pt x="49" y="67"/>
                    <a:pt x="49" y="67"/>
                  </a:cubicBezTo>
                  <a:cubicBezTo>
                    <a:pt x="42" y="67"/>
                    <a:pt x="42" y="67"/>
                    <a:pt x="42" y="67"/>
                  </a:cubicBezTo>
                  <a:cubicBezTo>
                    <a:pt x="42" y="62"/>
                    <a:pt x="42" y="62"/>
                    <a:pt x="42" y="62"/>
                  </a:cubicBezTo>
                  <a:cubicBezTo>
                    <a:pt x="43" y="62"/>
                    <a:pt x="43" y="62"/>
                    <a:pt x="43" y="62"/>
                  </a:cubicBezTo>
                  <a:cubicBezTo>
                    <a:pt x="47" y="62"/>
                    <a:pt x="47" y="62"/>
                    <a:pt x="47" y="62"/>
                  </a:cubicBezTo>
                  <a:cubicBezTo>
                    <a:pt x="48" y="61"/>
                    <a:pt x="48" y="61"/>
                    <a:pt x="48" y="60"/>
                  </a:cubicBezTo>
                  <a:cubicBezTo>
                    <a:pt x="49" y="59"/>
                    <a:pt x="49" y="58"/>
                    <a:pt x="49" y="57"/>
                  </a:cubicBezTo>
                  <a:cubicBezTo>
                    <a:pt x="46" y="54"/>
                    <a:pt x="46" y="54"/>
                    <a:pt x="46" y="54"/>
                  </a:cubicBezTo>
                  <a:cubicBezTo>
                    <a:pt x="42" y="54"/>
                    <a:pt x="42" y="54"/>
                    <a:pt x="42" y="54"/>
                  </a:cubicBezTo>
                  <a:cubicBezTo>
                    <a:pt x="42" y="49"/>
                    <a:pt x="42" y="49"/>
                    <a:pt x="42" y="49"/>
                  </a:cubicBezTo>
                  <a:close/>
                  <a:moveTo>
                    <a:pt x="42" y="70"/>
                  </a:moveTo>
                  <a:cubicBezTo>
                    <a:pt x="49" y="70"/>
                    <a:pt x="49" y="70"/>
                    <a:pt x="49" y="70"/>
                  </a:cubicBezTo>
                  <a:cubicBezTo>
                    <a:pt x="50" y="70"/>
                    <a:pt x="51" y="71"/>
                    <a:pt x="52" y="72"/>
                  </a:cubicBezTo>
                  <a:cubicBezTo>
                    <a:pt x="52" y="73"/>
                    <a:pt x="52" y="74"/>
                    <a:pt x="53" y="75"/>
                  </a:cubicBezTo>
                  <a:cubicBezTo>
                    <a:pt x="53" y="77"/>
                    <a:pt x="54" y="78"/>
                    <a:pt x="54" y="79"/>
                  </a:cubicBezTo>
                  <a:cubicBezTo>
                    <a:pt x="55" y="80"/>
                    <a:pt x="55" y="81"/>
                    <a:pt x="54" y="82"/>
                  </a:cubicBezTo>
                  <a:cubicBezTo>
                    <a:pt x="49" y="87"/>
                    <a:pt x="49" y="87"/>
                    <a:pt x="49" y="87"/>
                  </a:cubicBezTo>
                  <a:cubicBezTo>
                    <a:pt x="49" y="87"/>
                    <a:pt x="48" y="88"/>
                    <a:pt x="47" y="88"/>
                  </a:cubicBezTo>
                  <a:cubicBezTo>
                    <a:pt x="47" y="88"/>
                    <a:pt x="47" y="88"/>
                    <a:pt x="47" y="88"/>
                  </a:cubicBezTo>
                  <a:cubicBezTo>
                    <a:pt x="42" y="88"/>
                    <a:pt x="42" y="88"/>
                    <a:pt x="42" y="88"/>
                  </a:cubicBezTo>
                  <a:cubicBezTo>
                    <a:pt x="42" y="83"/>
                    <a:pt x="42" y="83"/>
                    <a:pt x="42" y="83"/>
                  </a:cubicBezTo>
                  <a:cubicBezTo>
                    <a:pt x="46" y="83"/>
                    <a:pt x="46" y="83"/>
                    <a:pt x="46" y="83"/>
                  </a:cubicBezTo>
                  <a:cubicBezTo>
                    <a:pt x="49" y="80"/>
                    <a:pt x="49" y="80"/>
                    <a:pt x="49" y="80"/>
                  </a:cubicBezTo>
                  <a:cubicBezTo>
                    <a:pt x="49" y="79"/>
                    <a:pt x="49" y="78"/>
                    <a:pt x="48" y="77"/>
                  </a:cubicBezTo>
                  <a:cubicBezTo>
                    <a:pt x="48" y="76"/>
                    <a:pt x="48" y="75"/>
                    <a:pt x="47" y="75"/>
                  </a:cubicBezTo>
                  <a:cubicBezTo>
                    <a:pt x="43" y="75"/>
                    <a:pt x="43" y="75"/>
                    <a:pt x="43" y="75"/>
                  </a:cubicBezTo>
                  <a:cubicBezTo>
                    <a:pt x="42" y="75"/>
                    <a:pt x="42" y="75"/>
                    <a:pt x="42" y="75"/>
                  </a:cubicBezTo>
                  <a:cubicBezTo>
                    <a:pt x="42" y="70"/>
                    <a:pt x="42" y="70"/>
                    <a:pt x="42" y="70"/>
                  </a:cubicBezTo>
                  <a:close/>
                  <a:moveTo>
                    <a:pt x="42" y="91"/>
                  </a:moveTo>
                  <a:cubicBezTo>
                    <a:pt x="42" y="92"/>
                    <a:pt x="42" y="92"/>
                    <a:pt x="42" y="93"/>
                  </a:cubicBezTo>
                  <a:cubicBezTo>
                    <a:pt x="42" y="93"/>
                    <a:pt x="42" y="93"/>
                    <a:pt x="42" y="94"/>
                  </a:cubicBezTo>
                  <a:cubicBezTo>
                    <a:pt x="42" y="91"/>
                    <a:pt x="42" y="91"/>
                    <a:pt x="42" y="91"/>
                  </a:cubicBezTo>
                  <a:close/>
                  <a:moveTo>
                    <a:pt x="42" y="97"/>
                  </a:moveTo>
                  <a:cubicBezTo>
                    <a:pt x="42" y="127"/>
                    <a:pt x="42" y="127"/>
                    <a:pt x="42" y="127"/>
                  </a:cubicBezTo>
                  <a:cubicBezTo>
                    <a:pt x="43" y="127"/>
                    <a:pt x="44" y="126"/>
                    <a:pt x="44" y="125"/>
                  </a:cubicBezTo>
                  <a:cubicBezTo>
                    <a:pt x="44" y="106"/>
                    <a:pt x="44" y="106"/>
                    <a:pt x="44" y="106"/>
                  </a:cubicBezTo>
                  <a:cubicBezTo>
                    <a:pt x="45" y="106"/>
                    <a:pt x="45" y="106"/>
                    <a:pt x="45" y="106"/>
                  </a:cubicBezTo>
                  <a:cubicBezTo>
                    <a:pt x="53" y="106"/>
                    <a:pt x="53" y="106"/>
                    <a:pt x="53" y="106"/>
                  </a:cubicBezTo>
                  <a:cubicBezTo>
                    <a:pt x="53" y="106"/>
                    <a:pt x="53" y="106"/>
                    <a:pt x="54" y="106"/>
                  </a:cubicBezTo>
                  <a:cubicBezTo>
                    <a:pt x="54" y="106"/>
                    <a:pt x="54" y="107"/>
                    <a:pt x="54" y="107"/>
                  </a:cubicBezTo>
                  <a:cubicBezTo>
                    <a:pt x="59" y="112"/>
                    <a:pt x="59" y="112"/>
                    <a:pt x="59" y="112"/>
                  </a:cubicBezTo>
                  <a:cubicBezTo>
                    <a:pt x="59" y="99"/>
                    <a:pt x="59" y="99"/>
                    <a:pt x="59" y="99"/>
                  </a:cubicBezTo>
                  <a:cubicBezTo>
                    <a:pt x="55" y="103"/>
                    <a:pt x="55" y="103"/>
                    <a:pt x="55" y="103"/>
                  </a:cubicBezTo>
                  <a:cubicBezTo>
                    <a:pt x="55" y="91"/>
                    <a:pt x="55" y="91"/>
                    <a:pt x="55" y="91"/>
                  </a:cubicBezTo>
                  <a:cubicBezTo>
                    <a:pt x="58" y="88"/>
                    <a:pt x="58" y="88"/>
                    <a:pt x="58" y="88"/>
                  </a:cubicBezTo>
                  <a:cubicBezTo>
                    <a:pt x="58" y="88"/>
                    <a:pt x="59" y="89"/>
                    <a:pt x="59" y="89"/>
                  </a:cubicBezTo>
                  <a:cubicBezTo>
                    <a:pt x="59" y="83"/>
                    <a:pt x="59" y="83"/>
                    <a:pt x="59" y="83"/>
                  </a:cubicBezTo>
                  <a:cubicBezTo>
                    <a:pt x="59" y="83"/>
                    <a:pt x="59" y="83"/>
                    <a:pt x="59" y="83"/>
                  </a:cubicBezTo>
                  <a:cubicBezTo>
                    <a:pt x="59" y="83"/>
                    <a:pt x="59" y="83"/>
                    <a:pt x="59" y="83"/>
                  </a:cubicBezTo>
                  <a:cubicBezTo>
                    <a:pt x="58" y="83"/>
                    <a:pt x="57" y="83"/>
                    <a:pt x="56" y="84"/>
                  </a:cubicBezTo>
                  <a:cubicBezTo>
                    <a:pt x="51" y="89"/>
                    <a:pt x="51" y="89"/>
                    <a:pt x="51" y="89"/>
                  </a:cubicBezTo>
                  <a:cubicBezTo>
                    <a:pt x="50" y="89"/>
                    <a:pt x="50" y="90"/>
                    <a:pt x="50" y="90"/>
                  </a:cubicBezTo>
                  <a:cubicBezTo>
                    <a:pt x="50" y="101"/>
                    <a:pt x="50" y="101"/>
                    <a:pt x="50" y="101"/>
                  </a:cubicBezTo>
                  <a:cubicBezTo>
                    <a:pt x="48" y="101"/>
                    <a:pt x="48" y="101"/>
                    <a:pt x="48" y="101"/>
                  </a:cubicBezTo>
                  <a:cubicBezTo>
                    <a:pt x="48" y="98"/>
                    <a:pt x="48" y="98"/>
                    <a:pt x="48" y="98"/>
                  </a:cubicBezTo>
                  <a:cubicBezTo>
                    <a:pt x="48" y="98"/>
                    <a:pt x="48" y="98"/>
                    <a:pt x="48" y="98"/>
                  </a:cubicBezTo>
                  <a:cubicBezTo>
                    <a:pt x="48" y="97"/>
                    <a:pt x="47" y="96"/>
                    <a:pt x="47" y="96"/>
                  </a:cubicBezTo>
                  <a:cubicBezTo>
                    <a:pt x="46" y="95"/>
                    <a:pt x="44" y="95"/>
                    <a:pt x="43" y="96"/>
                  </a:cubicBezTo>
                  <a:cubicBezTo>
                    <a:pt x="42" y="97"/>
                    <a:pt x="42" y="97"/>
                    <a:pt x="42" y="97"/>
                  </a:cubicBezTo>
                  <a:close/>
                  <a:moveTo>
                    <a:pt x="59" y="121"/>
                  </a:moveTo>
                  <a:cubicBezTo>
                    <a:pt x="52" y="127"/>
                    <a:pt x="52" y="127"/>
                    <a:pt x="52" y="127"/>
                  </a:cubicBezTo>
                  <a:cubicBezTo>
                    <a:pt x="54" y="129"/>
                    <a:pt x="54" y="129"/>
                    <a:pt x="54" y="129"/>
                  </a:cubicBezTo>
                  <a:cubicBezTo>
                    <a:pt x="59" y="124"/>
                    <a:pt x="59" y="124"/>
                    <a:pt x="59" y="124"/>
                  </a:cubicBezTo>
                  <a:cubicBezTo>
                    <a:pt x="59" y="131"/>
                    <a:pt x="59" y="131"/>
                    <a:pt x="59" y="131"/>
                  </a:cubicBezTo>
                  <a:cubicBezTo>
                    <a:pt x="56" y="134"/>
                    <a:pt x="56" y="134"/>
                    <a:pt x="56" y="134"/>
                  </a:cubicBezTo>
                  <a:cubicBezTo>
                    <a:pt x="56" y="134"/>
                    <a:pt x="56" y="134"/>
                    <a:pt x="56" y="134"/>
                  </a:cubicBezTo>
                  <a:cubicBezTo>
                    <a:pt x="55" y="135"/>
                    <a:pt x="53" y="135"/>
                    <a:pt x="52" y="134"/>
                  </a:cubicBezTo>
                  <a:cubicBezTo>
                    <a:pt x="47" y="129"/>
                    <a:pt x="47" y="129"/>
                    <a:pt x="47" y="129"/>
                  </a:cubicBezTo>
                  <a:cubicBezTo>
                    <a:pt x="47" y="129"/>
                    <a:pt x="47" y="129"/>
                    <a:pt x="47" y="129"/>
                  </a:cubicBezTo>
                  <a:cubicBezTo>
                    <a:pt x="46" y="128"/>
                    <a:pt x="46" y="127"/>
                    <a:pt x="47" y="126"/>
                  </a:cubicBezTo>
                  <a:cubicBezTo>
                    <a:pt x="59" y="114"/>
                    <a:pt x="59" y="114"/>
                    <a:pt x="59" y="114"/>
                  </a:cubicBezTo>
                  <a:lnTo>
                    <a:pt x="59" y="121"/>
                  </a:lnTo>
                  <a:close/>
                  <a:moveTo>
                    <a:pt x="42" y="39"/>
                  </a:moveTo>
                  <a:cubicBezTo>
                    <a:pt x="40" y="38"/>
                    <a:pt x="40" y="38"/>
                    <a:pt x="40" y="38"/>
                  </a:cubicBezTo>
                  <a:cubicBezTo>
                    <a:pt x="40" y="37"/>
                    <a:pt x="40" y="37"/>
                    <a:pt x="40" y="36"/>
                  </a:cubicBezTo>
                  <a:cubicBezTo>
                    <a:pt x="40" y="36"/>
                    <a:pt x="40" y="36"/>
                    <a:pt x="40" y="36"/>
                  </a:cubicBezTo>
                  <a:cubicBezTo>
                    <a:pt x="40" y="15"/>
                    <a:pt x="40" y="15"/>
                    <a:pt x="40" y="15"/>
                  </a:cubicBezTo>
                  <a:cubicBezTo>
                    <a:pt x="37" y="15"/>
                    <a:pt x="37" y="15"/>
                    <a:pt x="37" y="15"/>
                  </a:cubicBezTo>
                  <a:cubicBezTo>
                    <a:pt x="37" y="29"/>
                    <a:pt x="37" y="29"/>
                    <a:pt x="37" y="29"/>
                  </a:cubicBezTo>
                  <a:cubicBezTo>
                    <a:pt x="37" y="30"/>
                    <a:pt x="36" y="31"/>
                    <a:pt x="35" y="31"/>
                  </a:cubicBezTo>
                  <a:cubicBezTo>
                    <a:pt x="34" y="31"/>
                    <a:pt x="33" y="31"/>
                    <a:pt x="33" y="30"/>
                  </a:cubicBezTo>
                  <a:cubicBezTo>
                    <a:pt x="25" y="22"/>
                    <a:pt x="25" y="22"/>
                    <a:pt x="25" y="22"/>
                  </a:cubicBezTo>
                  <a:cubicBezTo>
                    <a:pt x="23" y="24"/>
                    <a:pt x="23" y="24"/>
                    <a:pt x="23" y="24"/>
                  </a:cubicBezTo>
                  <a:cubicBezTo>
                    <a:pt x="31" y="32"/>
                    <a:pt x="31" y="32"/>
                    <a:pt x="31" y="32"/>
                  </a:cubicBezTo>
                  <a:cubicBezTo>
                    <a:pt x="32" y="33"/>
                    <a:pt x="32" y="35"/>
                    <a:pt x="31" y="36"/>
                  </a:cubicBezTo>
                  <a:cubicBezTo>
                    <a:pt x="31" y="36"/>
                    <a:pt x="30" y="36"/>
                    <a:pt x="29" y="36"/>
                  </a:cubicBezTo>
                  <a:cubicBezTo>
                    <a:pt x="29" y="36"/>
                    <a:pt x="29" y="36"/>
                    <a:pt x="29" y="36"/>
                  </a:cubicBezTo>
                  <a:cubicBezTo>
                    <a:pt x="15" y="36"/>
                    <a:pt x="15" y="36"/>
                    <a:pt x="15" y="36"/>
                  </a:cubicBezTo>
                  <a:cubicBezTo>
                    <a:pt x="15" y="39"/>
                    <a:pt x="15" y="39"/>
                    <a:pt x="15" y="39"/>
                  </a:cubicBezTo>
                  <a:cubicBezTo>
                    <a:pt x="37" y="39"/>
                    <a:pt x="37" y="39"/>
                    <a:pt x="37" y="39"/>
                  </a:cubicBezTo>
                  <a:cubicBezTo>
                    <a:pt x="37" y="39"/>
                    <a:pt x="38" y="39"/>
                    <a:pt x="39" y="40"/>
                  </a:cubicBezTo>
                  <a:cubicBezTo>
                    <a:pt x="42" y="43"/>
                    <a:pt x="42" y="43"/>
                    <a:pt x="42" y="43"/>
                  </a:cubicBezTo>
                  <a:cubicBezTo>
                    <a:pt x="42" y="43"/>
                    <a:pt x="42" y="43"/>
                    <a:pt x="42" y="43"/>
                  </a:cubicBezTo>
                  <a:cubicBezTo>
                    <a:pt x="42" y="46"/>
                    <a:pt x="42" y="46"/>
                    <a:pt x="42" y="46"/>
                  </a:cubicBezTo>
                  <a:cubicBezTo>
                    <a:pt x="42" y="46"/>
                    <a:pt x="42" y="46"/>
                    <a:pt x="42" y="46"/>
                  </a:cubicBezTo>
                  <a:cubicBezTo>
                    <a:pt x="41" y="47"/>
                    <a:pt x="41" y="47"/>
                    <a:pt x="40" y="47"/>
                  </a:cubicBezTo>
                  <a:cubicBezTo>
                    <a:pt x="40" y="47"/>
                    <a:pt x="40" y="47"/>
                    <a:pt x="40" y="47"/>
                  </a:cubicBezTo>
                  <a:cubicBezTo>
                    <a:pt x="36" y="47"/>
                    <a:pt x="36" y="47"/>
                    <a:pt x="36" y="47"/>
                  </a:cubicBezTo>
                  <a:cubicBezTo>
                    <a:pt x="36" y="49"/>
                    <a:pt x="36" y="49"/>
                    <a:pt x="36" y="49"/>
                  </a:cubicBezTo>
                  <a:cubicBezTo>
                    <a:pt x="42" y="49"/>
                    <a:pt x="42" y="49"/>
                    <a:pt x="42" y="49"/>
                  </a:cubicBezTo>
                  <a:cubicBezTo>
                    <a:pt x="42" y="54"/>
                    <a:pt x="42" y="54"/>
                    <a:pt x="42" y="54"/>
                  </a:cubicBezTo>
                  <a:cubicBezTo>
                    <a:pt x="35" y="54"/>
                    <a:pt x="35" y="54"/>
                    <a:pt x="35" y="54"/>
                  </a:cubicBezTo>
                  <a:cubicBezTo>
                    <a:pt x="42" y="62"/>
                    <a:pt x="42" y="62"/>
                    <a:pt x="42" y="62"/>
                  </a:cubicBezTo>
                  <a:cubicBezTo>
                    <a:pt x="42" y="67"/>
                    <a:pt x="42" y="67"/>
                    <a:pt x="42" y="67"/>
                  </a:cubicBezTo>
                  <a:cubicBezTo>
                    <a:pt x="42" y="67"/>
                    <a:pt x="42" y="67"/>
                    <a:pt x="42" y="67"/>
                  </a:cubicBezTo>
                  <a:cubicBezTo>
                    <a:pt x="41" y="67"/>
                    <a:pt x="41" y="67"/>
                    <a:pt x="40" y="66"/>
                  </a:cubicBezTo>
                  <a:cubicBezTo>
                    <a:pt x="32" y="59"/>
                    <a:pt x="32" y="59"/>
                    <a:pt x="32" y="59"/>
                  </a:cubicBezTo>
                  <a:cubicBezTo>
                    <a:pt x="31" y="60"/>
                    <a:pt x="31" y="60"/>
                    <a:pt x="31" y="60"/>
                  </a:cubicBezTo>
                  <a:cubicBezTo>
                    <a:pt x="33" y="63"/>
                    <a:pt x="33" y="63"/>
                    <a:pt x="33" y="63"/>
                  </a:cubicBezTo>
                  <a:cubicBezTo>
                    <a:pt x="34" y="64"/>
                    <a:pt x="34" y="66"/>
                    <a:pt x="33" y="66"/>
                  </a:cubicBezTo>
                  <a:cubicBezTo>
                    <a:pt x="33" y="67"/>
                    <a:pt x="32" y="67"/>
                    <a:pt x="32" y="67"/>
                  </a:cubicBezTo>
                  <a:cubicBezTo>
                    <a:pt x="32" y="67"/>
                    <a:pt x="32" y="67"/>
                    <a:pt x="32" y="67"/>
                  </a:cubicBezTo>
                  <a:cubicBezTo>
                    <a:pt x="27" y="67"/>
                    <a:pt x="27" y="67"/>
                    <a:pt x="27" y="67"/>
                  </a:cubicBezTo>
                  <a:cubicBezTo>
                    <a:pt x="26" y="67"/>
                    <a:pt x="26" y="67"/>
                    <a:pt x="25" y="66"/>
                  </a:cubicBezTo>
                  <a:cubicBezTo>
                    <a:pt x="10" y="51"/>
                    <a:pt x="10" y="51"/>
                    <a:pt x="10" y="51"/>
                  </a:cubicBezTo>
                  <a:cubicBezTo>
                    <a:pt x="8" y="53"/>
                    <a:pt x="8" y="53"/>
                    <a:pt x="8" y="53"/>
                  </a:cubicBezTo>
                  <a:cubicBezTo>
                    <a:pt x="18" y="63"/>
                    <a:pt x="18" y="63"/>
                    <a:pt x="18" y="63"/>
                  </a:cubicBezTo>
                  <a:cubicBezTo>
                    <a:pt x="19" y="64"/>
                    <a:pt x="19" y="66"/>
                    <a:pt x="18" y="66"/>
                  </a:cubicBezTo>
                  <a:cubicBezTo>
                    <a:pt x="18" y="67"/>
                    <a:pt x="17" y="67"/>
                    <a:pt x="17" y="67"/>
                  </a:cubicBezTo>
                  <a:cubicBezTo>
                    <a:pt x="17" y="67"/>
                    <a:pt x="17" y="67"/>
                    <a:pt x="17" y="67"/>
                  </a:cubicBezTo>
                  <a:cubicBezTo>
                    <a:pt x="5" y="67"/>
                    <a:pt x="5" y="67"/>
                    <a:pt x="5" y="67"/>
                  </a:cubicBezTo>
                  <a:cubicBezTo>
                    <a:pt x="5" y="70"/>
                    <a:pt x="5" y="70"/>
                    <a:pt x="5" y="70"/>
                  </a:cubicBezTo>
                  <a:cubicBezTo>
                    <a:pt x="17" y="70"/>
                    <a:pt x="17" y="70"/>
                    <a:pt x="17" y="70"/>
                  </a:cubicBezTo>
                  <a:cubicBezTo>
                    <a:pt x="18" y="70"/>
                    <a:pt x="19" y="71"/>
                    <a:pt x="19" y="72"/>
                  </a:cubicBezTo>
                  <a:cubicBezTo>
                    <a:pt x="19" y="73"/>
                    <a:pt x="19" y="73"/>
                    <a:pt x="18" y="74"/>
                  </a:cubicBezTo>
                  <a:cubicBezTo>
                    <a:pt x="8" y="84"/>
                    <a:pt x="8" y="84"/>
                    <a:pt x="8" y="84"/>
                  </a:cubicBezTo>
                  <a:cubicBezTo>
                    <a:pt x="10" y="85"/>
                    <a:pt x="10" y="85"/>
                    <a:pt x="10" y="85"/>
                  </a:cubicBezTo>
                  <a:cubicBezTo>
                    <a:pt x="25" y="70"/>
                    <a:pt x="25" y="70"/>
                    <a:pt x="25" y="70"/>
                  </a:cubicBezTo>
                  <a:cubicBezTo>
                    <a:pt x="26" y="70"/>
                    <a:pt x="26" y="70"/>
                    <a:pt x="27" y="70"/>
                  </a:cubicBezTo>
                  <a:cubicBezTo>
                    <a:pt x="27" y="70"/>
                    <a:pt x="27" y="70"/>
                    <a:pt x="27" y="70"/>
                  </a:cubicBezTo>
                  <a:cubicBezTo>
                    <a:pt x="32" y="70"/>
                    <a:pt x="32" y="70"/>
                    <a:pt x="32" y="70"/>
                  </a:cubicBezTo>
                  <a:cubicBezTo>
                    <a:pt x="33" y="70"/>
                    <a:pt x="34" y="71"/>
                    <a:pt x="34" y="72"/>
                  </a:cubicBezTo>
                  <a:cubicBezTo>
                    <a:pt x="34" y="73"/>
                    <a:pt x="34" y="74"/>
                    <a:pt x="33" y="74"/>
                  </a:cubicBezTo>
                  <a:cubicBezTo>
                    <a:pt x="31" y="76"/>
                    <a:pt x="31" y="76"/>
                    <a:pt x="31" y="76"/>
                  </a:cubicBezTo>
                  <a:cubicBezTo>
                    <a:pt x="32" y="78"/>
                    <a:pt x="32" y="78"/>
                    <a:pt x="32" y="78"/>
                  </a:cubicBezTo>
                  <a:cubicBezTo>
                    <a:pt x="40" y="70"/>
                    <a:pt x="40" y="70"/>
                    <a:pt x="40" y="70"/>
                  </a:cubicBezTo>
                  <a:cubicBezTo>
                    <a:pt x="41" y="70"/>
                    <a:pt x="41" y="70"/>
                    <a:pt x="42" y="70"/>
                  </a:cubicBezTo>
                  <a:cubicBezTo>
                    <a:pt x="42" y="70"/>
                    <a:pt x="42" y="70"/>
                    <a:pt x="42" y="70"/>
                  </a:cubicBezTo>
                  <a:cubicBezTo>
                    <a:pt x="42" y="70"/>
                    <a:pt x="42" y="70"/>
                    <a:pt x="42" y="70"/>
                  </a:cubicBezTo>
                  <a:cubicBezTo>
                    <a:pt x="42" y="75"/>
                    <a:pt x="42" y="75"/>
                    <a:pt x="42" y="75"/>
                  </a:cubicBezTo>
                  <a:cubicBezTo>
                    <a:pt x="35" y="83"/>
                    <a:pt x="35" y="83"/>
                    <a:pt x="35" y="83"/>
                  </a:cubicBezTo>
                  <a:cubicBezTo>
                    <a:pt x="42" y="83"/>
                    <a:pt x="42" y="83"/>
                    <a:pt x="42" y="83"/>
                  </a:cubicBezTo>
                  <a:cubicBezTo>
                    <a:pt x="42" y="88"/>
                    <a:pt x="42" y="88"/>
                    <a:pt x="42" y="88"/>
                  </a:cubicBezTo>
                  <a:cubicBezTo>
                    <a:pt x="36" y="88"/>
                    <a:pt x="36" y="88"/>
                    <a:pt x="36" y="88"/>
                  </a:cubicBezTo>
                  <a:cubicBezTo>
                    <a:pt x="36" y="90"/>
                    <a:pt x="36" y="90"/>
                    <a:pt x="36" y="90"/>
                  </a:cubicBezTo>
                  <a:cubicBezTo>
                    <a:pt x="40" y="90"/>
                    <a:pt x="40" y="90"/>
                    <a:pt x="40" y="90"/>
                  </a:cubicBezTo>
                  <a:cubicBezTo>
                    <a:pt x="41" y="90"/>
                    <a:pt x="42" y="91"/>
                    <a:pt x="42" y="91"/>
                  </a:cubicBezTo>
                  <a:cubicBezTo>
                    <a:pt x="42" y="94"/>
                    <a:pt x="42" y="94"/>
                    <a:pt x="42" y="94"/>
                  </a:cubicBezTo>
                  <a:cubicBezTo>
                    <a:pt x="42" y="94"/>
                    <a:pt x="42" y="94"/>
                    <a:pt x="42" y="94"/>
                  </a:cubicBezTo>
                  <a:cubicBezTo>
                    <a:pt x="38" y="97"/>
                    <a:pt x="38" y="97"/>
                    <a:pt x="38" y="97"/>
                  </a:cubicBezTo>
                  <a:cubicBezTo>
                    <a:pt x="38" y="98"/>
                    <a:pt x="37" y="98"/>
                    <a:pt x="37" y="98"/>
                  </a:cubicBezTo>
                  <a:cubicBezTo>
                    <a:pt x="37" y="98"/>
                    <a:pt x="37" y="98"/>
                    <a:pt x="37" y="98"/>
                  </a:cubicBezTo>
                  <a:cubicBezTo>
                    <a:pt x="15" y="98"/>
                    <a:pt x="15" y="98"/>
                    <a:pt x="15" y="98"/>
                  </a:cubicBezTo>
                  <a:cubicBezTo>
                    <a:pt x="15" y="101"/>
                    <a:pt x="15" y="101"/>
                    <a:pt x="15" y="101"/>
                  </a:cubicBezTo>
                  <a:cubicBezTo>
                    <a:pt x="29" y="101"/>
                    <a:pt x="29" y="101"/>
                    <a:pt x="29" y="101"/>
                  </a:cubicBezTo>
                  <a:cubicBezTo>
                    <a:pt x="31" y="101"/>
                    <a:pt x="32" y="102"/>
                    <a:pt x="32" y="103"/>
                  </a:cubicBezTo>
                  <a:cubicBezTo>
                    <a:pt x="32" y="104"/>
                    <a:pt x="31" y="104"/>
                    <a:pt x="31" y="105"/>
                  </a:cubicBezTo>
                  <a:cubicBezTo>
                    <a:pt x="23" y="113"/>
                    <a:pt x="23" y="113"/>
                    <a:pt x="23" y="113"/>
                  </a:cubicBezTo>
                  <a:cubicBezTo>
                    <a:pt x="25" y="115"/>
                    <a:pt x="25" y="115"/>
                    <a:pt x="25" y="115"/>
                  </a:cubicBezTo>
                  <a:cubicBezTo>
                    <a:pt x="33" y="107"/>
                    <a:pt x="33" y="107"/>
                    <a:pt x="33" y="107"/>
                  </a:cubicBezTo>
                  <a:cubicBezTo>
                    <a:pt x="34" y="106"/>
                    <a:pt x="35" y="106"/>
                    <a:pt x="36" y="107"/>
                  </a:cubicBezTo>
                  <a:cubicBezTo>
                    <a:pt x="37" y="107"/>
                    <a:pt x="37" y="108"/>
                    <a:pt x="37" y="108"/>
                  </a:cubicBezTo>
                  <a:cubicBezTo>
                    <a:pt x="37" y="108"/>
                    <a:pt x="37" y="108"/>
                    <a:pt x="37" y="108"/>
                  </a:cubicBezTo>
                  <a:cubicBezTo>
                    <a:pt x="37" y="122"/>
                    <a:pt x="37" y="122"/>
                    <a:pt x="37" y="122"/>
                  </a:cubicBezTo>
                  <a:cubicBezTo>
                    <a:pt x="40" y="122"/>
                    <a:pt x="40" y="122"/>
                    <a:pt x="40" y="122"/>
                  </a:cubicBezTo>
                  <a:cubicBezTo>
                    <a:pt x="40" y="101"/>
                    <a:pt x="40" y="101"/>
                    <a:pt x="40" y="101"/>
                  </a:cubicBezTo>
                  <a:cubicBezTo>
                    <a:pt x="40" y="100"/>
                    <a:pt x="40" y="100"/>
                    <a:pt x="40" y="99"/>
                  </a:cubicBezTo>
                  <a:cubicBezTo>
                    <a:pt x="42" y="97"/>
                    <a:pt x="42" y="97"/>
                    <a:pt x="42" y="97"/>
                  </a:cubicBezTo>
                  <a:cubicBezTo>
                    <a:pt x="42" y="127"/>
                    <a:pt x="42" y="127"/>
                    <a:pt x="42" y="127"/>
                  </a:cubicBezTo>
                  <a:cubicBezTo>
                    <a:pt x="42" y="127"/>
                    <a:pt x="42" y="127"/>
                    <a:pt x="42" y="127"/>
                  </a:cubicBezTo>
                  <a:cubicBezTo>
                    <a:pt x="35" y="127"/>
                    <a:pt x="35" y="127"/>
                    <a:pt x="35" y="127"/>
                  </a:cubicBezTo>
                  <a:cubicBezTo>
                    <a:pt x="33" y="127"/>
                    <a:pt x="32" y="126"/>
                    <a:pt x="32" y="125"/>
                  </a:cubicBezTo>
                  <a:cubicBezTo>
                    <a:pt x="32" y="114"/>
                    <a:pt x="32" y="114"/>
                    <a:pt x="32" y="114"/>
                  </a:cubicBezTo>
                  <a:cubicBezTo>
                    <a:pt x="27" y="120"/>
                    <a:pt x="27" y="120"/>
                    <a:pt x="27" y="120"/>
                  </a:cubicBezTo>
                  <a:cubicBezTo>
                    <a:pt x="27" y="120"/>
                    <a:pt x="27" y="120"/>
                    <a:pt x="27" y="120"/>
                  </a:cubicBezTo>
                  <a:cubicBezTo>
                    <a:pt x="26" y="121"/>
                    <a:pt x="24" y="121"/>
                    <a:pt x="23" y="120"/>
                  </a:cubicBezTo>
                  <a:cubicBezTo>
                    <a:pt x="18" y="114"/>
                    <a:pt x="18" y="114"/>
                    <a:pt x="18" y="114"/>
                  </a:cubicBezTo>
                  <a:cubicBezTo>
                    <a:pt x="17" y="114"/>
                    <a:pt x="17" y="112"/>
                    <a:pt x="18" y="111"/>
                  </a:cubicBezTo>
                  <a:cubicBezTo>
                    <a:pt x="24" y="105"/>
                    <a:pt x="24" y="105"/>
                    <a:pt x="24" y="105"/>
                  </a:cubicBezTo>
                  <a:cubicBezTo>
                    <a:pt x="13" y="105"/>
                    <a:pt x="13" y="105"/>
                    <a:pt x="13" y="105"/>
                  </a:cubicBezTo>
                  <a:cubicBezTo>
                    <a:pt x="12" y="105"/>
                    <a:pt x="11" y="104"/>
                    <a:pt x="11" y="103"/>
                  </a:cubicBezTo>
                  <a:cubicBezTo>
                    <a:pt x="11" y="96"/>
                    <a:pt x="11" y="96"/>
                    <a:pt x="11" y="96"/>
                  </a:cubicBezTo>
                  <a:cubicBezTo>
                    <a:pt x="11" y="94"/>
                    <a:pt x="12" y="93"/>
                    <a:pt x="13" y="93"/>
                  </a:cubicBezTo>
                  <a:cubicBezTo>
                    <a:pt x="32" y="93"/>
                    <a:pt x="32" y="93"/>
                    <a:pt x="32" y="93"/>
                  </a:cubicBezTo>
                  <a:cubicBezTo>
                    <a:pt x="32" y="93"/>
                    <a:pt x="31" y="93"/>
                    <a:pt x="31" y="93"/>
                  </a:cubicBezTo>
                  <a:cubicBezTo>
                    <a:pt x="31" y="85"/>
                    <a:pt x="31" y="85"/>
                    <a:pt x="31" y="85"/>
                  </a:cubicBezTo>
                  <a:cubicBezTo>
                    <a:pt x="31" y="85"/>
                    <a:pt x="32" y="84"/>
                    <a:pt x="32" y="84"/>
                  </a:cubicBezTo>
                  <a:cubicBezTo>
                    <a:pt x="31" y="84"/>
                    <a:pt x="31" y="84"/>
                    <a:pt x="31" y="83"/>
                  </a:cubicBezTo>
                  <a:cubicBezTo>
                    <a:pt x="26" y="78"/>
                    <a:pt x="26" y="78"/>
                    <a:pt x="26" y="78"/>
                  </a:cubicBezTo>
                  <a:cubicBezTo>
                    <a:pt x="25" y="78"/>
                    <a:pt x="25" y="78"/>
                    <a:pt x="25" y="77"/>
                  </a:cubicBezTo>
                  <a:cubicBezTo>
                    <a:pt x="12" y="91"/>
                    <a:pt x="12" y="91"/>
                    <a:pt x="12" y="91"/>
                  </a:cubicBezTo>
                  <a:cubicBezTo>
                    <a:pt x="12" y="91"/>
                    <a:pt x="12" y="91"/>
                    <a:pt x="12" y="91"/>
                  </a:cubicBezTo>
                  <a:cubicBezTo>
                    <a:pt x="11" y="92"/>
                    <a:pt x="9" y="92"/>
                    <a:pt x="8" y="91"/>
                  </a:cubicBezTo>
                  <a:cubicBezTo>
                    <a:pt x="3" y="86"/>
                    <a:pt x="3" y="86"/>
                    <a:pt x="3" y="86"/>
                  </a:cubicBezTo>
                  <a:cubicBezTo>
                    <a:pt x="3" y="85"/>
                    <a:pt x="3" y="85"/>
                    <a:pt x="3" y="85"/>
                  </a:cubicBezTo>
                  <a:cubicBezTo>
                    <a:pt x="2" y="84"/>
                    <a:pt x="2" y="83"/>
                    <a:pt x="3" y="82"/>
                  </a:cubicBezTo>
                  <a:cubicBezTo>
                    <a:pt x="11" y="75"/>
                    <a:pt x="11" y="75"/>
                    <a:pt x="11" y="75"/>
                  </a:cubicBezTo>
                  <a:cubicBezTo>
                    <a:pt x="3" y="75"/>
                    <a:pt x="3" y="75"/>
                    <a:pt x="3" y="75"/>
                  </a:cubicBezTo>
                  <a:cubicBezTo>
                    <a:pt x="2" y="75"/>
                    <a:pt x="0" y="73"/>
                    <a:pt x="0" y="72"/>
                  </a:cubicBezTo>
                  <a:cubicBezTo>
                    <a:pt x="0" y="65"/>
                    <a:pt x="0" y="65"/>
                    <a:pt x="0" y="65"/>
                  </a:cubicBezTo>
                  <a:cubicBezTo>
                    <a:pt x="0" y="63"/>
                    <a:pt x="2" y="62"/>
                    <a:pt x="3" y="62"/>
                  </a:cubicBezTo>
                  <a:cubicBezTo>
                    <a:pt x="11" y="62"/>
                    <a:pt x="11" y="62"/>
                    <a:pt x="11" y="62"/>
                  </a:cubicBezTo>
                  <a:cubicBezTo>
                    <a:pt x="3" y="55"/>
                    <a:pt x="3" y="55"/>
                    <a:pt x="3" y="55"/>
                  </a:cubicBezTo>
                  <a:cubicBezTo>
                    <a:pt x="3" y="55"/>
                    <a:pt x="3" y="55"/>
                    <a:pt x="3" y="55"/>
                  </a:cubicBezTo>
                  <a:cubicBezTo>
                    <a:pt x="2" y="54"/>
                    <a:pt x="2" y="52"/>
                    <a:pt x="3" y="52"/>
                  </a:cubicBezTo>
                  <a:cubicBezTo>
                    <a:pt x="8" y="46"/>
                    <a:pt x="8" y="46"/>
                    <a:pt x="8" y="46"/>
                  </a:cubicBezTo>
                  <a:cubicBezTo>
                    <a:pt x="8" y="46"/>
                    <a:pt x="8" y="46"/>
                    <a:pt x="8" y="46"/>
                  </a:cubicBezTo>
                  <a:cubicBezTo>
                    <a:pt x="9" y="45"/>
                    <a:pt x="11" y="45"/>
                    <a:pt x="12" y="46"/>
                  </a:cubicBezTo>
                  <a:cubicBezTo>
                    <a:pt x="25" y="60"/>
                    <a:pt x="25" y="60"/>
                    <a:pt x="25" y="60"/>
                  </a:cubicBezTo>
                  <a:cubicBezTo>
                    <a:pt x="25" y="59"/>
                    <a:pt x="25" y="59"/>
                    <a:pt x="26" y="59"/>
                  </a:cubicBezTo>
                  <a:cubicBezTo>
                    <a:pt x="31" y="54"/>
                    <a:pt x="31" y="54"/>
                    <a:pt x="31" y="54"/>
                  </a:cubicBezTo>
                  <a:cubicBezTo>
                    <a:pt x="31" y="54"/>
                    <a:pt x="31" y="54"/>
                    <a:pt x="31" y="54"/>
                  </a:cubicBezTo>
                  <a:cubicBezTo>
                    <a:pt x="31" y="53"/>
                    <a:pt x="31" y="53"/>
                    <a:pt x="32" y="53"/>
                  </a:cubicBezTo>
                  <a:cubicBezTo>
                    <a:pt x="32" y="53"/>
                    <a:pt x="31" y="52"/>
                    <a:pt x="31" y="52"/>
                  </a:cubicBezTo>
                  <a:cubicBezTo>
                    <a:pt x="31" y="44"/>
                    <a:pt x="31" y="44"/>
                    <a:pt x="31" y="44"/>
                  </a:cubicBezTo>
                  <a:cubicBezTo>
                    <a:pt x="31" y="44"/>
                    <a:pt x="32" y="44"/>
                    <a:pt x="32" y="44"/>
                  </a:cubicBezTo>
                  <a:cubicBezTo>
                    <a:pt x="13" y="44"/>
                    <a:pt x="13" y="44"/>
                    <a:pt x="13" y="44"/>
                  </a:cubicBezTo>
                  <a:cubicBezTo>
                    <a:pt x="12" y="44"/>
                    <a:pt x="11" y="42"/>
                    <a:pt x="11" y="41"/>
                  </a:cubicBezTo>
                  <a:cubicBezTo>
                    <a:pt x="11" y="34"/>
                    <a:pt x="11" y="34"/>
                    <a:pt x="11" y="34"/>
                  </a:cubicBezTo>
                  <a:cubicBezTo>
                    <a:pt x="11" y="32"/>
                    <a:pt x="12" y="31"/>
                    <a:pt x="13" y="31"/>
                  </a:cubicBezTo>
                  <a:cubicBezTo>
                    <a:pt x="24" y="31"/>
                    <a:pt x="24" y="31"/>
                    <a:pt x="24" y="31"/>
                  </a:cubicBezTo>
                  <a:cubicBezTo>
                    <a:pt x="18" y="26"/>
                    <a:pt x="18" y="26"/>
                    <a:pt x="18" y="26"/>
                  </a:cubicBezTo>
                  <a:cubicBezTo>
                    <a:pt x="17" y="25"/>
                    <a:pt x="17" y="23"/>
                    <a:pt x="18" y="22"/>
                  </a:cubicBezTo>
                  <a:cubicBezTo>
                    <a:pt x="23" y="17"/>
                    <a:pt x="23" y="17"/>
                    <a:pt x="23" y="17"/>
                  </a:cubicBezTo>
                  <a:cubicBezTo>
                    <a:pt x="23" y="17"/>
                    <a:pt x="23" y="17"/>
                    <a:pt x="23" y="17"/>
                  </a:cubicBezTo>
                  <a:cubicBezTo>
                    <a:pt x="24" y="16"/>
                    <a:pt x="26" y="16"/>
                    <a:pt x="27" y="17"/>
                  </a:cubicBezTo>
                  <a:cubicBezTo>
                    <a:pt x="32" y="23"/>
                    <a:pt x="32" y="23"/>
                    <a:pt x="32" y="23"/>
                  </a:cubicBezTo>
                  <a:cubicBezTo>
                    <a:pt x="32" y="12"/>
                    <a:pt x="32" y="12"/>
                    <a:pt x="32" y="12"/>
                  </a:cubicBezTo>
                  <a:cubicBezTo>
                    <a:pt x="32" y="11"/>
                    <a:pt x="33" y="10"/>
                    <a:pt x="35" y="10"/>
                  </a:cubicBezTo>
                  <a:cubicBezTo>
                    <a:pt x="42" y="10"/>
                    <a:pt x="42" y="10"/>
                    <a:pt x="42" y="10"/>
                  </a:cubicBezTo>
                  <a:cubicBezTo>
                    <a:pt x="42" y="10"/>
                    <a:pt x="42" y="10"/>
                    <a:pt x="42" y="10"/>
                  </a:cubicBezTo>
                  <a:lnTo>
                    <a:pt x="42"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9" name="Freeform 298"/>
            <p:cNvSpPr>
              <a:spLocks noEditPoints="1"/>
            </p:cNvSpPr>
            <p:nvPr/>
          </p:nvSpPr>
          <p:spPr bwMode="auto">
            <a:xfrm>
              <a:off x="1393809" y="116189"/>
              <a:ext cx="77773" cy="134943"/>
            </a:xfrm>
            <a:custGeom>
              <a:avLst/>
              <a:gdLst>
                <a:gd name="T0" fmla="*/ 21 w 42"/>
                <a:gd name="T1" fmla="*/ 67 h 73"/>
                <a:gd name="T2" fmla="*/ 29 w 42"/>
                <a:gd name="T3" fmla="*/ 68 h 73"/>
                <a:gd name="T4" fmla="*/ 38 w 42"/>
                <a:gd name="T5" fmla="*/ 68 h 73"/>
                <a:gd name="T6" fmla="*/ 38 w 42"/>
                <a:gd name="T7" fmla="*/ 5 h 73"/>
                <a:gd name="T8" fmla="*/ 29 w 42"/>
                <a:gd name="T9" fmla="*/ 5 h 73"/>
                <a:gd name="T10" fmla="*/ 21 w 42"/>
                <a:gd name="T11" fmla="*/ 6 h 73"/>
                <a:gd name="T12" fmla="*/ 21 w 42"/>
                <a:gd name="T13" fmla="*/ 1 h 73"/>
                <a:gd name="T14" fmla="*/ 29 w 42"/>
                <a:gd name="T15" fmla="*/ 0 h 73"/>
                <a:gd name="T16" fmla="*/ 40 w 42"/>
                <a:gd name="T17" fmla="*/ 0 h 73"/>
                <a:gd name="T18" fmla="*/ 42 w 42"/>
                <a:gd name="T19" fmla="*/ 2 h 73"/>
                <a:gd name="T20" fmla="*/ 42 w 42"/>
                <a:gd name="T21" fmla="*/ 71 h 73"/>
                <a:gd name="T22" fmla="*/ 40 w 42"/>
                <a:gd name="T23" fmla="*/ 73 h 73"/>
                <a:gd name="T24" fmla="*/ 29 w 42"/>
                <a:gd name="T25" fmla="*/ 73 h 73"/>
                <a:gd name="T26" fmla="*/ 21 w 42"/>
                <a:gd name="T27" fmla="*/ 72 h 73"/>
                <a:gd name="T28" fmla="*/ 21 w 42"/>
                <a:gd name="T29" fmla="*/ 67 h 73"/>
                <a:gd name="T30" fmla="*/ 5 w 42"/>
                <a:gd name="T31" fmla="*/ 17 h 73"/>
                <a:gd name="T32" fmla="*/ 5 w 42"/>
                <a:gd name="T33" fmla="*/ 19 h 73"/>
                <a:gd name="T34" fmla="*/ 5 w 42"/>
                <a:gd name="T35" fmla="*/ 19 h 73"/>
                <a:gd name="T36" fmla="*/ 5 w 42"/>
                <a:gd name="T37" fmla="*/ 19 h 73"/>
                <a:gd name="T38" fmla="*/ 5 w 42"/>
                <a:gd name="T39" fmla="*/ 20 h 73"/>
                <a:gd name="T40" fmla="*/ 5 w 42"/>
                <a:gd name="T41" fmla="*/ 42 h 73"/>
                <a:gd name="T42" fmla="*/ 5 w 42"/>
                <a:gd name="T43" fmla="*/ 53 h 73"/>
                <a:gd name="T44" fmla="*/ 11 w 42"/>
                <a:gd name="T45" fmla="*/ 63 h 73"/>
                <a:gd name="T46" fmla="*/ 21 w 42"/>
                <a:gd name="T47" fmla="*/ 67 h 73"/>
                <a:gd name="T48" fmla="*/ 21 w 42"/>
                <a:gd name="T49" fmla="*/ 72 h 73"/>
                <a:gd name="T50" fmla="*/ 9 w 42"/>
                <a:gd name="T51" fmla="*/ 67 h 73"/>
                <a:gd name="T52" fmla="*/ 0 w 42"/>
                <a:gd name="T53" fmla="*/ 53 h 73"/>
                <a:gd name="T54" fmla="*/ 0 w 42"/>
                <a:gd name="T55" fmla="*/ 42 h 73"/>
                <a:gd name="T56" fmla="*/ 0 w 42"/>
                <a:gd name="T57" fmla="*/ 20 h 73"/>
                <a:gd name="T58" fmla="*/ 0 w 42"/>
                <a:gd name="T59" fmla="*/ 18 h 73"/>
                <a:gd name="T60" fmla="*/ 0 w 42"/>
                <a:gd name="T61" fmla="*/ 18 h 73"/>
                <a:gd name="T62" fmla="*/ 1 w 42"/>
                <a:gd name="T63" fmla="*/ 16 h 73"/>
                <a:gd name="T64" fmla="*/ 11 w 42"/>
                <a:gd name="T65" fmla="*/ 4 h 73"/>
                <a:gd name="T66" fmla="*/ 21 w 42"/>
                <a:gd name="T67" fmla="*/ 1 h 73"/>
                <a:gd name="T68" fmla="*/ 21 w 42"/>
                <a:gd name="T69" fmla="*/ 6 h 73"/>
                <a:gd name="T70" fmla="*/ 13 w 42"/>
                <a:gd name="T71" fmla="*/ 8 h 73"/>
                <a:gd name="T72" fmla="*/ 5 w 42"/>
                <a:gd name="T73" fmla="*/ 1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73">
                  <a:moveTo>
                    <a:pt x="21" y="67"/>
                  </a:moveTo>
                  <a:cubicBezTo>
                    <a:pt x="24" y="68"/>
                    <a:pt x="26" y="68"/>
                    <a:pt x="29" y="68"/>
                  </a:cubicBezTo>
                  <a:cubicBezTo>
                    <a:pt x="38" y="68"/>
                    <a:pt x="38" y="68"/>
                    <a:pt x="38" y="68"/>
                  </a:cubicBezTo>
                  <a:cubicBezTo>
                    <a:pt x="38" y="5"/>
                    <a:pt x="38" y="5"/>
                    <a:pt x="38" y="5"/>
                  </a:cubicBezTo>
                  <a:cubicBezTo>
                    <a:pt x="29" y="5"/>
                    <a:pt x="29" y="5"/>
                    <a:pt x="29" y="5"/>
                  </a:cubicBezTo>
                  <a:cubicBezTo>
                    <a:pt x="26" y="5"/>
                    <a:pt x="24" y="5"/>
                    <a:pt x="21" y="6"/>
                  </a:cubicBezTo>
                  <a:cubicBezTo>
                    <a:pt x="21" y="1"/>
                    <a:pt x="21" y="1"/>
                    <a:pt x="21" y="1"/>
                  </a:cubicBezTo>
                  <a:cubicBezTo>
                    <a:pt x="24" y="0"/>
                    <a:pt x="26" y="0"/>
                    <a:pt x="29" y="0"/>
                  </a:cubicBezTo>
                  <a:cubicBezTo>
                    <a:pt x="40" y="0"/>
                    <a:pt x="40" y="0"/>
                    <a:pt x="40" y="0"/>
                  </a:cubicBezTo>
                  <a:cubicBezTo>
                    <a:pt x="41" y="0"/>
                    <a:pt x="42" y="1"/>
                    <a:pt x="42" y="2"/>
                  </a:cubicBezTo>
                  <a:cubicBezTo>
                    <a:pt x="42" y="71"/>
                    <a:pt x="42" y="71"/>
                    <a:pt x="42" y="71"/>
                  </a:cubicBezTo>
                  <a:cubicBezTo>
                    <a:pt x="42" y="72"/>
                    <a:pt x="41" y="73"/>
                    <a:pt x="40" y="73"/>
                  </a:cubicBezTo>
                  <a:cubicBezTo>
                    <a:pt x="29" y="73"/>
                    <a:pt x="29" y="73"/>
                    <a:pt x="29" y="73"/>
                  </a:cubicBezTo>
                  <a:cubicBezTo>
                    <a:pt x="26" y="73"/>
                    <a:pt x="24" y="73"/>
                    <a:pt x="21" y="72"/>
                  </a:cubicBezTo>
                  <a:lnTo>
                    <a:pt x="21" y="67"/>
                  </a:lnTo>
                  <a:close/>
                  <a:moveTo>
                    <a:pt x="5" y="17"/>
                  </a:moveTo>
                  <a:cubicBezTo>
                    <a:pt x="5" y="18"/>
                    <a:pt x="5" y="18"/>
                    <a:pt x="5" y="19"/>
                  </a:cubicBezTo>
                  <a:cubicBezTo>
                    <a:pt x="5" y="19"/>
                    <a:pt x="5" y="19"/>
                    <a:pt x="5" y="19"/>
                  </a:cubicBezTo>
                  <a:cubicBezTo>
                    <a:pt x="5" y="19"/>
                    <a:pt x="5" y="19"/>
                    <a:pt x="5" y="19"/>
                  </a:cubicBezTo>
                  <a:cubicBezTo>
                    <a:pt x="5" y="19"/>
                    <a:pt x="5" y="20"/>
                    <a:pt x="5" y="20"/>
                  </a:cubicBezTo>
                  <a:cubicBezTo>
                    <a:pt x="5" y="42"/>
                    <a:pt x="5" y="42"/>
                    <a:pt x="5" y="42"/>
                  </a:cubicBezTo>
                  <a:cubicBezTo>
                    <a:pt x="5" y="53"/>
                    <a:pt x="5" y="53"/>
                    <a:pt x="5" y="53"/>
                  </a:cubicBezTo>
                  <a:cubicBezTo>
                    <a:pt x="5" y="57"/>
                    <a:pt x="7" y="61"/>
                    <a:pt x="11" y="63"/>
                  </a:cubicBezTo>
                  <a:cubicBezTo>
                    <a:pt x="14" y="65"/>
                    <a:pt x="17" y="67"/>
                    <a:pt x="21" y="67"/>
                  </a:cubicBezTo>
                  <a:cubicBezTo>
                    <a:pt x="21" y="72"/>
                    <a:pt x="21" y="72"/>
                    <a:pt x="21" y="72"/>
                  </a:cubicBezTo>
                  <a:cubicBezTo>
                    <a:pt x="16" y="71"/>
                    <a:pt x="12" y="70"/>
                    <a:pt x="9" y="67"/>
                  </a:cubicBezTo>
                  <a:cubicBezTo>
                    <a:pt x="3" y="64"/>
                    <a:pt x="0" y="58"/>
                    <a:pt x="0" y="53"/>
                  </a:cubicBezTo>
                  <a:cubicBezTo>
                    <a:pt x="0" y="42"/>
                    <a:pt x="0" y="42"/>
                    <a:pt x="0" y="42"/>
                  </a:cubicBezTo>
                  <a:cubicBezTo>
                    <a:pt x="0" y="20"/>
                    <a:pt x="0" y="20"/>
                    <a:pt x="0" y="20"/>
                  </a:cubicBezTo>
                  <a:cubicBezTo>
                    <a:pt x="0" y="20"/>
                    <a:pt x="0" y="19"/>
                    <a:pt x="0" y="18"/>
                  </a:cubicBezTo>
                  <a:cubicBezTo>
                    <a:pt x="0" y="18"/>
                    <a:pt x="0" y="18"/>
                    <a:pt x="0" y="18"/>
                  </a:cubicBezTo>
                  <a:cubicBezTo>
                    <a:pt x="0" y="17"/>
                    <a:pt x="0" y="17"/>
                    <a:pt x="1" y="16"/>
                  </a:cubicBezTo>
                  <a:cubicBezTo>
                    <a:pt x="2" y="11"/>
                    <a:pt x="6" y="7"/>
                    <a:pt x="11" y="4"/>
                  </a:cubicBezTo>
                  <a:cubicBezTo>
                    <a:pt x="14" y="3"/>
                    <a:pt x="17" y="1"/>
                    <a:pt x="21" y="1"/>
                  </a:cubicBezTo>
                  <a:cubicBezTo>
                    <a:pt x="21" y="6"/>
                    <a:pt x="21" y="6"/>
                    <a:pt x="21" y="6"/>
                  </a:cubicBezTo>
                  <a:cubicBezTo>
                    <a:pt x="18" y="6"/>
                    <a:pt x="16" y="7"/>
                    <a:pt x="13" y="8"/>
                  </a:cubicBezTo>
                  <a:cubicBezTo>
                    <a:pt x="9" y="11"/>
                    <a:pt x="6" y="14"/>
                    <a:pt x="5"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0" name="Freeform 316"/>
            <p:cNvSpPr>
              <a:spLocks noEditPoints="1"/>
            </p:cNvSpPr>
            <p:nvPr/>
          </p:nvSpPr>
          <p:spPr bwMode="auto">
            <a:xfrm>
              <a:off x="430377" y="296"/>
              <a:ext cx="195226" cy="115893"/>
            </a:xfrm>
            <a:custGeom>
              <a:avLst/>
              <a:gdLst>
                <a:gd name="T0" fmla="*/ 101 w 106"/>
                <a:gd name="T1" fmla="*/ 0 h 63"/>
                <a:gd name="T2" fmla="*/ 104 w 106"/>
                <a:gd name="T3" fmla="*/ 63 h 63"/>
                <a:gd name="T4" fmla="*/ 83 w 106"/>
                <a:gd name="T5" fmla="*/ 52 h 63"/>
                <a:gd name="T6" fmla="*/ 95 w 106"/>
                <a:gd name="T7" fmla="*/ 37 h 63"/>
                <a:gd name="T8" fmla="*/ 83 w 106"/>
                <a:gd name="T9" fmla="*/ 39 h 63"/>
                <a:gd name="T10" fmla="*/ 83 w 106"/>
                <a:gd name="T11" fmla="*/ 47 h 63"/>
                <a:gd name="T12" fmla="*/ 93 w 106"/>
                <a:gd name="T13" fmla="*/ 30 h 63"/>
                <a:gd name="T14" fmla="*/ 93 w 106"/>
                <a:gd name="T15" fmla="*/ 12 h 63"/>
                <a:gd name="T16" fmla="*/ 91 w 106"/>
                <a:gd name="T17" fmla="*/ 17 h 63"/>
                <a:gd name="T18" fmla="*/ 83 w 106"/>
                <a:gd name="T19" fmla="*/ 30 h 63"/>
                <a:gd name="T20" fmla="*/ 95 w 106"/>
                <a:gd name="T21" fmla="*/ 3 h 63"/>
                <a:gd name="T22" fmla="*/ 83 w 106"/>
                <a:gd name="T23" fmla="*/ 0 h 63"/>
                <a:gd name="T24" fmla="*/ 83 w 106"/>
                <a:gd name="T25" fmla="*/ 58 h 63"/>
                <a:gd name="T26" fmla="*/ 53 w 106"/>
                <a:gd name="T27" fmla="*/ 58 h 63"/>
                <a:gd name="T28" fmla="*/ 53 w 106"/>
                <a:gd name="T29" fmla="*/ 5 h 63"/>
                <a:gd name="T30" fmla="*/ 83 w 106"/>
                <a:gd name="T31" fmla="*/ 12 h 63"/>
                <a:gd name="T32" fmla="*/ 76 w 106"/>
                <a:gd name="T33" fmla="*/ 25 h 63"/>
                <a:gd name="T34" fmla="*/ 73 w 106"/>
                <a:gd name="T35" fmla="*/ 30 h 63"/>
                <a:gd name="T36" fmla="*/ 73 w 106"/>
                <a:gd name="T37" fmla="*/ 12 h 63"/>
                <a:gd name="T38" fmla="*/ 83 w 106"/>
                <a:gd name="T39" fmla="*/ 39 h 63"/>
                <a:gd name="T40" fmla="*/ 83 w 106"/>
                <a:gd name="T41" fmla="*/ 47 h 63"/>
                <a:gd name="T42" fmla="*/ 71 w 106"/>
                <a:gd name="T43" fmla="*/ 50 h 63"/>
                <a:gd name="T44" fmla="*/ 83 w 106"/>
                <a:gd name="T45" fmla="*/ 34 h 63"/>
                <a:gd name="T46" fmla="*/ 60 w 106"/>
                <a:gd name="T47" fmla="*/ 47 h 63"/>
                <a:gd name="T48" fmla="*/ 53 w 106"/>
                <a:gd name="T49" fmla="*/ 34 h 63"/>
                <a:gd name="T50" fmla="*/ 65 w 106"/>
                <a:gd name="T51" fmla="*/ 50 h 63"/>
                <a:gd name="T52" fmla="*/ 53 w 106"/>
                <a:gd name="T53" fmla="*/ 30 h 63"/>
                <a:gd name="T54" fmla="*/ 60 w 106"/>
                <a:gd name="T55" fmla="*/ 17 h 63"/>
                <a:gd name="T56" fmla="*/ 63 w 106"/>
                <a:gd name="T57" fmla="*/ 12 h 63"/>
                <a:gd name="T58" fmla="*/ 63 w 106"/>
                <a:gd name="T59" fmla="*/ 30 h 63"/>
                <a:gd name="T60" fmla="*/ 53 w 106"/>
                <a:gd name="T61" fmla="*/ 58 h 63"/>
                <a:gd name="T62" fmla="*/ 23 w 106"/>
                <a:gd name="T63" fmla="*/ 58 h 63"/>
                <a:gd name="T64" fmla="*/ 23 w 106"/>
                <a:gd name="T65" fmla="*/ 5 h 63"/>
                <a:gd name="T66" fmla="*/ 53 w 106"/>
                <a:gd name="T67" fmla="*/ 12 h 63"/>
                <a:gd name="T68" fmla="*/ 46 w 106"/>
                <a:gd name="T69" fmla="*/ 25 h 63"/>
                <a:gd name="T70" fmla="*/ 43 w 106"/>
                <a:gd name="T71" fmla="*/ 30 h 63"/>
                <a:gd name="T72" fmla="*/ 43 w 106"/>
                <a:gd name="T73" fmla="*/ 12 h 63"/>
                <a:gd name="T74" fmla="*/ 53 w 106"/>
                <a:gd name="T75" fmla="*/ 39 h 63"/>
                <a:gd name="T76" fmla="*/ 53 w 106"/>
                <a:gd name="T77" fmla="*/ 47 h 63"/>
                <a:gd name="T78" fmla="*/ 41 w 106"/>
                <a:gd name="T79" fmla="*/ 50 h 63"/>
                <a:gd name="T80" fmla="*/ 53 w 106"/>
                <a:gd name="T81" fmla="*/ 34 h 63"/>
                <a:gd name="T82" fmla="*/ 30 w 106"/>
                <a:gd name="T83" fmla="*/ 47 h 63"/>
                <a:gd name="T84" fmla="*/ 23 w 106"/>
                <a:gd name="T85" fmla="*/ 34 h 63"/>
                <a:gd name="T86" fmla="*/ 35 w 106"/>
                <a:gd name="T87" fmla="*/ 50 h 63"/>
                <a:gd name="T88" fmla="*/ 23 w 106"/>
                <a:gd name="T89" fmla="*/ 30 h 63"/>
                <a:gd name="T90" fmla="*/ 30 w 106"/>
                <a:gd name="T91" fmla="*/ 17 h 63"/>
                <a:gd name="T92" fmla="*/ 33 w 106"/>
                <a:gd name="T93" fmla="*/ 12 h 63"/>
                <a:gd name="T94" fmla="*/ 33 w 106"/>
                <a:gd name="T95" fmla="*/ 30 h 63"/>
                <a:gd name="T96" fmla="*/ 5 w 106"/>
                <a:gd name="T97" fmla="*/ 58 h 63"/>
                <a:gd name="T98" fmla="*/ 2 w 106"/>
                <a:gd name="T99" fmla="*/ 63 h 63"/>
                <a:gd name="T100" fmla="*/ 5 w 106"/>
                <a:gd name="T101" fmla="*/ 0 h 63"/>
                <a:gd name="T102" fmla="*/ 11 w 106"/>
                <a:gd name="T103" fmla="*/ 0 h 63"/>
                <a:gd name="T104" fmla="*/ 23 w 106"/>
                <a:gd name="T105" fmla="*/ 5 h 63"/>
                <a:gd name="T106" fmla="*/ 13 w 106"/>
                <a:gd name="T107" fmla="*/ 12 h 63"/>
                <a:gd name="T108" fmla="*/ 13 w 106"/>
                <a:gd name="T109" fmla="*/ 30 h 63"/>
                <a:gd name="T110" fmla="*/ 16 w 106"/>
                <a:gd name="T111" fmla="*/ 25 h 63"/>
                <a:gd name="T112" fmla="*/ 23 w 106"/>
                <a:gd name="T113" fmla="*/ 12 h 63"/>
                <a:gd name="T114" fmla="*/ 11 w 106"/>
                <a:gd name="T115" fmla="*/ 37 h 63"/>
                <a:gd name="T116" fmla="*/ 23 w 106"/>
                <a:gd name="T117" fmla="*/ 52 h 63"/>
                <a:gd name="T118" fmla="*/ 16 w 106"/>
                <a:gd name="T119"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6" h="63">
                  <a:moveTo>
                    <a:pt x="83" y="58"/>
                  </a:moveTo>
                  <a:cubicBezTo>
                    <a:pt x="101" y="58"/>
                    <a:pt x="101" y="58"/>
                    <a:pt x="101" y="58"/>
                  </a:cubicBezTo>
                  <a:cubicBezTo>
                    <a:pt x="101" y="0"/>
                    <a:pt x="101" y="0"/>
                    <a:pt x="101" y="0"/>
                  </a:cubicBezTo>
                  <a:cubicBezTo>
                    <a:pt x="106" y="0"/>
                    <a:pt x="106" y="0"/>
                    <a:pt x="106" y="0"/>
                  </a:cubicBezTo>
                  <a:cubicBezTo>
                    <a:pt x="106" y="60"/>
                    <a:pt x="106" y="60"/>
                    <a:pt x="106" y="60"/>
                  </a:cubicBezTo>
                  <a:cubicBezTo>
                    <a:pt x="106" y="62"/>
                    <a:pt x="105" y="63"/>
                    <a:pt x="104" y="63"/>
                  </a:cubicBezTo>
                  <a:cubicBezTo>
                    <a:pt x="83" y="63"/>
                    <a:pt x="83" y="63"/>
                    <a:pt x="83" y="63"/>
                  </a:cubicBezTo>
                  <a:cubicBezTo>
                    <a:pt x="83" y="58"/>
                    <a:pt x="83" y="58"/>
                    <a:pt x="83" y="58"/>
                  </a:cubicBezTo>
                  <a:close/>
                  <a:moveTo>
                    <a:pt x="83" y="52"/>
                  </a:moveTo>
                  <a:cubicBezTo>
                    <a:pt x="93" y="52"/>
                    <a:pt x="93" y="52"/>
                    <a:pt x="93" y="52"/>
                  </a:cubicBezTo>
                  <a:cubicBezTo>
                    <a:pt x="94" y="52"/>
                    <a:pt x="95" y="51"/>
                    <a:pt x="95" y="50"/>
                  </a:cubicBezTo>
                  <a:cubicBezTo>
                    <a:pt x="95" y="37"/>
                    <a:pt x="95" y="37"/>
                    <a:pt x="95" y="37"/>
                  </a:cubicBezTo>
                  <a:cubicBezTo>
                    <a:pt x="95" y="35"/>
                    <a:pt x="94" y="34"/>
                    <a:pt x="93" y="34"/>
                  </a:cubicBezTo>
                  <a:cubicBezTo>
                    <a:pt x="83" y="34"/>
                    <a:pt x="83" y="34"/>
                    <a:pt x="83" y="34"/>
                  </a:cubicBezTo>
                  <a:cubicBezTo>
                    <a:pt x="83" y="39"/>
                    <a:pt x="83" y="39"/>
                    <a:pt x="83" y="39"/>
                  </a:cubicBezTo>
                  <a:cubicBezTo>
                    <a:pt x="91" y="39"/>
                    <a:pt x="91" y="39"/>
                    <a:pt x="91" y="39"/>
                  </a:cubicBezTo>
                  <a:cubicBezTo>
                    <a:pt x="91" y="47"/>
                    <a:pt x="91" y="47"/>
                    <a:pt x="91" y="47"/>
                  </a:cubicBezTo>
                  <a:cubicBezTo>
                    <a:pt x="83" y="47"/>
                    <a:pt x="83" y="47"/>
                    <a:pt x="83" y="47"/>
                  </a:cubicBezTo>
                  <a:cubicBezTo>
                    <a:pt x="83" y="52"/>
                    <a:pt x="83" y="52"/>
                    <a:pt x="83" y="52"/>
                  </a:cubicBezTo>
                  <a:close/>
                  <a:moveTo>
                    <a:pt x="83" y="30"/>
                  </a:moveTo>
                  <a:cubicBezTo>
                    <a:pt x="93" y="30"/>
                    <a:pt x="93" y="30"/>
                    <a:pt x="93" y="30"/>
                  </a:cubicBezTo>
                  <a:cubicBezTo>
                    <a:pt x="94" y="30"/>
                    <a:pt x="95" y="29"/>
                    <a:pt x="95" y="27"/>
                  </a:cubicBezTo>
                  <a:cubicBezTo>
                    <a:pt x="95" y="14"/>
                    <a:pt x="95" y="14"/>
                    <a:pt x="95" y="14"/>
                  </a:cubicBezTo>
                  <a:cubicBezTo>
                    <a:pt x="95" y="13"/>
                    <a:pt x="94" y="12"/>
                    <a:pt x="93" y="12"/>
                  </a:cubicBezTo>
                  <a:cubicBezTo>
                    <a:pt x="83" y="12"/>
                    <a:pt x="83" y="12"/>
                    <a:pt x="83" y="12"/>
                  </a:cubicBezTo>
                  <a:cubicBezTo>
                    <a:pt x="83" y="17"/>
                    <a:pt x="83" y="17"/>
                    <a:pt x="83" y="17"/>
                  </a:cubicBezTo>
                  <a:cubicBezTo>
                    <a:pt x="91" y="17"/>
                    <a:pt x="91" y="17"/>
                    <a:pt x="91" y="17"/>
                  </a:cubicBezTo>
                  <a:cubicBezTo>
                    <a:pt x="91" y="25"/>
                    <a:pt x="91" y="25"/>
                    <a:pt x="91" y="25"/>
                  </a:cubicBezTo>
                  <a:cubicBezTo>
                    <a:pt x="83" y="25"/>
                    <a:pt x="83" y="25"/>
                    <a:pt x="83" y="25"/>
                  </a:cubicBezTo>
                  <a:cubicBezTo>
                    <a:pt x="83" y="30"/>
                    <a:pt x="83" y="30"/>
                    <a:pt x="83" y="30"/>
                  </a:cubicBezTo>
                  <a:close/>
                  <a:moveTo>
                    <a:pt x="83" y="5"/>
                  </a:moveTo>
                  <a:cubicBezTo>
                    <a:pt x="93" y="5"/>
                    <a:pt x="93" y="5"/>
                    <a:pt x="93" y="5"/>
                  </a:cubicBezTo>
                  <a:cubicBezTo>
                    <a:pt x="94" y="5"/>
                    <a:pt x="95" y="4"/>
                    <a:pt x="95" y="3"/>
                  </a:cubicBezTo>
                  <a:cubicBezTo>
                    <a:pt x="95" y="0"/>
                    <a:pt x="95" y="0"/>
                    <a:pt x="95" y="0"/>
                  </a:cubicBezTo>
                  <a:cubicBezTo>
                    <a:pt x="91" y="0"/>
                    <a:pt x="91" y="0"/>
                    <a:pt x="91" y="0"/>
                  </a:cubicBezTo>
                  <a:cubicBezTo>
                    <a:pt x="83" y="0"/>
                    <a:pt x="83" y="0"/>
                    <a:pt x="83" y="0"/>
                  </a:cubicBezTo>
                  <a:lnTo>
                    <a:pt x="83" y="5"/>
                  </a:lnTo>
                  <a:close/>
                  <a:moveTo>
                    <a:pt x="53" y="58"/>
                  </a:moveTo>
                  <a:cubicBezTo>
                    <a:pt x="83" y="58"/>
                    <a:pt x="83" y="58"/>
                    <a:pt x="83" y="58"/>
                  </a:cubicBezTo>
                  <a:cubicBezTo>
                    <a:pt x="83" y="63"/>
                    <a:pt x="83" y="63"/>
                    <a:pt x="83" y="63"/>
                  </a:cubicBezTo>
                  <a:cubicBezTo>
                    <a:pt x="53" y="63"/>
                    <a:pt x="53" y="63"/>
                    <a:pt x="53" y="63"/>
                  </a:cubicBezTo>
                  <a:cubicBezTo>
                    <a:pt x="53" y="58"/>
                    <a:pt x="53" y="58"/>
                    <a:pt x="53" y="58"/>
                  </a:cubicBezTo>
                  <a:close/>
                  <a:moveTo>
                    <a:pt x="83" y="0"/>
                  </a:moveTo>
                  <a:cubicBezTo>
                    <a:pt x="83" y="5"/>
                    <a:pt x="83" y="5"/>
                    <a:pt x="83" y="5"/>
                  </a:cubicBezTo>
                  <a:cubicBezTo>
                    <a:pt x="53" y="5"/>
                    <a:pt x="53" y="5"/>
                    <a:pt x="53" y="5"/>
                  </a:cubicBezTo>
                  <a:cubicBezTo>
                    <a:pt x="53" y="0"/>
                    <a:pt x="53" y="0"/>
                    <a:pt x="53" y="0"/>
                  </a:cubicBezTo>
                  <a:cubicBezTo>
                    <a:pt x="83" y="0"/>
                    <a:pt x="83" y="0"/>
                    <a:pt x="83" y="0"/>
                  </a:cubicBezTo>
                  <a:close/>
                  <a:moveTo>
                    <a:pt x="83" y="12"/>
                  </a:moveTo>
                  <a:cubicBezTo>
                    <a:pt x="83" y="17"/>
                    <a:pt x="83" y="17"/>
                    <a:pt x="83" y="17"/>
                  </a:cubicBezTo>
                  <a:cubicBezTo>
                    <a:pt x="76" y="17"/>
                    <a:pt x="76" y="17"/>
                    <a:pt x="76" y="17"/>
                  </a:cubicBezTo>
                  <a:cubicBezTo>
                    <a:pt x="76" y="25"/>
                    <a:pt x="76" y="25"/>
                    <a:pt x="76" y="25"/>
                  </a:cubicBezTo>
                  <a:cubicBezTo>
                    <a:pt x="83" y="25"/>
                    <a:pt x="83" y="25"/>
                    <a:pt x="83" y="25"/>
                  </a:cubicBezTo>
                  <a:cubicBezTo>
                    <a:pt x="83" y="30"/>
                    <a:pt x="83" y="30"/>
                    <a:pt x="83" y="30"/>
                  </a:cubicBezTo>
                  <a:cubicBezTo>
                    <a:pt x="73" y="30"/>
                    <a:pt x="73" y="30"/>
                    <a:pt x="73" y="30"/>
                  </a:cubicBezTo>
                  <a:cubicBezTo>
                    <a:pt x="72" y="30"/>
                    <a:pt x="71" y="29"/>
                    <a:pt x="71" y="27"/>
                  </a:cubicBezTo>
                  <a:cubicBezTo>
                    <a:pt x="71" y="14"/>
                    <a:pt x="71" y="14"/>
                    <a:pt x="71" y="14"/>
                  </a:cubicBezTo>
                  <a:cubicBezTo>
                    <a:pt x="71" y="13"/>
                    <a:pt x="72" y="12"/>
                    <a:pt x="73" y="12"/>
                  </a:cubicBezTo>
                  <a:cubicBezTo>
                    <a:pt x="83" y="12"/>
                    <a:pt x="83" y="12"/>
                    <a:pt x="83" y="12"/>
                  </a:cubicBezTo>
                  <a:close/>
                  <a:moveTo>
                    <a:pt x="83" y="34"/>
                  </a:moveTo>
                  <a:cubicBezTo>
                    <a:pt x="83" y="39"/>
                    <a:pt x="83" y="39"/>
                    <a:pt x="83" y="39"/>
                  </a:cubicBezTo>
                  <a:cubicBezTo>
                    <a:pt x="76" y="39"/>
                    <a:pt x="76" y="39"/>
                    <a:pt x="76" y="39"/>
                  </a:cubicBezTo>
                  <a:cubicBezTo>
                    <a:pt x="76" y="47"/>
                    <a:pt x="76" y="47"/>
                    <a:pt x="76" y="47"/>
                  </a:cubicBezTo>
                  <a:cubicBezTo>
                    <a:pt x="83" y="47"/>
                    <a:pt x="83" y="47"/>
                    <a:pt x="83" y="47"/>
                  </a:cubicBezTo>
                  <a:cubicBezTo>
                    <a:pt x="83" y="52"/>
                    <a:pt x="83" y="52"/>
                    <a:pt x="83" y="52"/>
                  </a:cubicBezTo>
                  <a:cubicBezTo>
                    <a:pt x="73" y="52"/>
                    <a:pt x="73" y="52"/>
                    <a:pt x="73" y="52"/>
                  </a:cubicBezTo>
                  <a:cubicBezTo>
                    <a:pt x="72" y="52"/>
                    <a:pt x="71" y="51"/>
                    <a:pt x="71" y="50"/>
                  </a:cubicBezTo>
                  <a:cubicBezTo>
                    <a:pt x="71" y="37"/>
                    <a:pt x="71" y="37"/>
                    <a:pt x="71" y="37"/>
                  </a:cubicBezTo>
                  <a:cubicBezTo>
                    <a:pt x="71" y="35"/>
                    <a:pt x="72" y="34"/>
                    <a:pt x="73" y="34"/>
                  </a:cubicBezTo>
                  <a:cubicBezTo>
                    <a:pt x="83" y="34"/>
                    <a:pt x="83" y="34"/>
                    <a:pt x="83" y="34"/>
                  </a:cubicBezTo>
                  <a:close/>
                  <a:moveTo>
                    <a:pt x="53" y="52"/>
                  </a:moveTo>
                  <a:cubicBezTo>
                    <a:pt x="53" y="47"/>
                    <a:pt x="53" y="47"/>
                    <a:pt x="53" y="47"/>
                  </a:cubicBezTo>
                  <a:cubicBezTo>
                    <a:pt x="60" y="47"/>
                    <a:pt x="60" y="47"/>
                    <a:pt x="60" y="47"/>
                  </a:cubicBezTo>
                  <a:cubicBezTo>
                    <a:pt x="60" y="39"/>
                    <a:pt x="60" y="39"/>
                    <a:pt x="60" y="39"/>
                  </a:cubicBezTo>
                  <a:cubicBezTo>
                    <a:pt x="53" y="39"/>
                    <a:pt x="53" y="39"/>
                    <a:pt x="53" y="39"/>
                  </a:cubicBezTo>
                  <a:cubicBezTo>
                    <a:pt x="53" y="34"/>
                    <a:pt x="53" y="34"/>
                    <a:pt x="53" y="34"/>
                  </a:cubicBezTo>
                  <a:cubicBezTo>
                    <a:pt x="63" y="34"/>
                    <a:pt x="63" y="34"/>
                    <a:pt x="63" y="34"/>
                  </a:cubicBezTo>
                  <a:cubicBezTo>
                    <a:pt x="64" y="34"/>
                    <a:pt x="65" y="35"/>
                    <a:pt x="65" y="37"/>
                  </a:cubicBezTo>
                  <a:cubicBezTo>
                    <a:pt x="65" y="50"/>
                    <a:pt x="65" y="50"/>
                    <a:pt x="65" y="50"/>
                  </a:cubicBezTo>
                  <a:cubicBezTo>
                    <a:pt x="65" y="51"/>
                    <a:pt x="64" y="52"/>
                    <a:pt x="63" y="52"/>
                  </a:cubicBezTo>
                  <a:cubicBezTo>
                    <a:pt x="53" y="52"/>
                    <a:pt x="53" y="52"/>
                    <a:pt x="53" y="52"/>
                  </a:cubicBezTo>
                  <a:close/>
                  <a:moveTo>
                    <a:pt x="53" y="30"/>
                  </a:moveTo>
                  <a:cubicBezTo>
                    <a:pt x="53" y="25"/>
                    <a:pt x="53" y="25"/>
                    <a:pt x="53" y="25"/>
                  </a:cubicBezTo>
                  <a:cubicBezTo>
                    <a:pt x="60" y="25"/>
                    <a:pt x="60" y="25"/>
                    <a:pt x="60" y="25"/>
                  </a:cubicBezTo>
                  <a:cubicBezTo>
                    <a:pt x="60" y="17"/>
                    <a:pt x="60" y="17"/>
                    <a:pt x="60" y="17"/>
                  </a:cubicBezTo>
                  <a:cubicBezTo>
                    <a:pt x="53" y="17"/>
                    <a:pt x="53" y="17"/>
                    <a:pt x="53" y="17"/>
                  </a:cubicBezTo>
                  <a:cubicBezTo>
                    <a:pt x="53" y="12"/>
                    <a:pt x="53" y="12"/>
                    <a:pt x="53" y="12"/>
                  </a:cubicBezTo>
                  <a:cubicBezTo>
                    <a:pt x="63" y="12"/>
                    <a:pt x="63" y="12"/>
                    <a:pt x="63" y="12"/>
                  </a:cubicBezTo>
                  <a:cubicBezTo>
                    <a:pt x="64" y="12"/>
                    <a:pt x="65" y="13"/>
                    <a:pt x="65" y="14"/>
                  </a:cubicBezTo>
                  <a:cubicBezTo>
                    <a:pt x="65" y="27"/>
                    <a:pt x="65" y="27"/>
                    <a:pt x="65" y="27"/>
                  </a:cubicBezTo>
                  <a:cubicBezTo>
                    <a:pt x="65" y="29"/>
                    <a:pt x="64" y="30"/>
                    <a:pt x="63" y="30"/>
                  </a:cubicBezTo>
                  <a:lnTo>
                    <a:pt x="53" y="30"/>
                  </a:lnTo>
                  <a:close/>
                  <a:moveTo>
                    <a:pt x="23" y="58"/>
                  </a:moveTo>
                  <a:cubicBezTo>
                    <a:pt x="53" y="58"/>
                    <a:pt x="53" y="58"/>
                    <a:pt x="53" y="58"/>
                  </a:cubicBezTo>
                  <a:cubicBezTo>
                    <a:pt x="53" y="63"/>
                    <a:pt x="53" y="63"/>
                    <a:pt x="53" y="63"/>
                  </a:cubicBezTo>
                  <a:cubicBezTo>
                    <a:pt x="23" y="63"/>
                    <a:pt x="23" y="63"/>
                    <a:pt x="23" y="63"/>
                  </a:cubicBezTo>
                  <a:cubicBezTo>
                    <a:pt x="23" y="58"/>
                    <a:pt x="23" y="58"/>
                    <a:pt x="23" y="58"/>
                  </a:cubicBezTo>
                  <a:close/>
                  <a:moveTo>
                    <a:pt x="53" y="0"/>
                  </a:moveTo>
                  <a:cubicBezTo>
                    <a:pt x="53" y="5"/>
                    <a:pt x="53" y="5"/>
                    <a:pt x="53" y="5"/>
                  </a:cubicBezTo>
                  <a:cubicBezTo>
                    <a:pt x="23" y="5"/>
                    <a:pt x="23" y="5"/>
                    <a:pt x="23" y="5"/>
                  </a:cubicBezTo>
                  <a:cubicBezTo>
                    <a:pt x="23" y="0"/>
                    <a:pt x="23" y="0"/>
                    <a:pt x="23" y="0"/>
                  </a:cubicBezTo>
                  <a:cubicBezTo>
                    <a:pt x="53" y="0"/>
                    <a:pt x="53" y="0"/>
                    <a:pt x="53" y="0"/>
                  </a:cubicBezTo>
                  <a:close/>
                  <a:moveTo>
                    <a:pt x="53" y="12"/>
                  </a:moveTo>
                  <a:cubicBezTo>
                    <a:pt x="53" y="17"/>
                    <a:pt x="53" y="17"/>
                    <a:pt x="53" y="17"/>
                  </a:cubicBezTo>
                  <a:cubicBezTo>
                    <a:pt x="46" y="17"/>
                    <a:pt x="46" y="17"/>
                    <a:pt x="46" y="17"/>
                  </a:cubicBezTo>
                  <a:cubicBezTo>
                    <a:pt x="46" y="25"/>
                    <a:pt x="46" y="25"/>
                    <a:pt x="46" y="25"/>
                  </a:cubicBezTo>
                  <a:cubicBezTo>
                    <a:pt x="53" y="25"/>
                    <a:pt x="53" y="25"/>
                    <a:pt x="53" y="25"/>
                  </a:cubicBezTo>
                  <a:cubicBezTo>
                    <a:pt x="53" y="30"/>
                    <a:pt x="53" y="30"/>
                    <a:pt x="53" y="30"/>
                  </a:cubicBezTo>
                  <a:cubicBezTo>
                    <a:pt x="43" y="30"/>
                    <a:pt x="43" y="30"/>
                    <a:pt x="43" y="30"/>
                  </a:cubicBezTo>
                  <a:cubicBezTo>
                    <a:pt x="42" y="30"/>
                    <a:pt x="41" y="29"/>
                    <a:pt x="41" y="27"/>
                  </a:cubicBezTo>
                  <a:cubicBezTo>
                    <a:pt x="41" y="14"/>
                    <a:pt x="41" y="14"/>
                    <a:pt x="41" y="14"/>
                  </a:cubicBezTo>
                  <a:cubicBezTo>
                    <a:pt x="41" y="13"/>
                    <a:pt x="42" y="12"/>
                    <a:pt x="43" y="12"/>
                  </a:cubicBezTo>
                  <a:cubicBezTo>
                    <a:pt x="53" y="12"/>
                    <a:pt x="53" y="12"/>
                    <a:pt x="53" y="12"/>
                  </a:cubicBezTo>
                  <a:close/>
                  <a:moveTo>
                    <a:pt x="53" y="34"/>
                  </a:moveTo>
                  <a:cubicBezTo>
                    <a:pt x="53" y="39"/>
                    <a:pt x="53" y="39"/>
                    <a:pt x="53" y="39"/>
                  </a:cubicBezTo>
                  <a:cubicBezTo>
                    <a:pt x="46" y="39"/>
                    <a:pt x="46" y="39"/>
                    <a:pt x="46" y="39"/>
                  </a:cubicBezTo>
                  <a:cubicBezTo>
                    <a:pt x="46" y="47"/>
                    <a:pt x="46" y="47"/>
                    <a:pt x="46" y="47"/>
                  </a:cubicBezTo>
                  <a:cubicBezTo>
                    <a:pt x="53" y="47"/>
                    <a:pt x="53" y="47"/>
                    <a:pt x="53" y="47"/>
                  </a:cubicBezTo>
                  <a:cubicBezTo>
                    <a:pt x="53" y="52"/>
                    <a:pt x="53" y="52"/>
                    <a:pt x="53" y="52"/>
                  </a:cubicBezTo>
                  <a:cubicBezTo>
                    <a:pt x="43" y="52"/>
                    <a:pt x="43" y="52"/>
                    <a:pt x="43" y="52"/>
                  </a:cubicBezTo>
                  <a:cubicBezTo>
                    <a:pt x="42" y="52"/>
                    <a:pt x="41" y="51"/>
                    <a:pt x="41" y="50"/>
                  </a:cubicBezTo>
                  <a:cubicBezTo>
                    <a:pt x="41" y="37"/>
                    <a:pt x="41" y="37"/>
                    <a:pt x="41" y="37"/>
                  </a:cubicBezTo>
                  <a:cubicBezTo>
                    <a:pt x="41" y="35"/>
                    <a:pt x="42" y="34"/>
                    <a:pt x="43" y="34"/>
                  </a:cubicBezTo>
                  <a:cubicBezTo>
                    <a:pt x="53" y="34"/>
                    <a:pt x="53" y="34"/>
                    <a:pt x="53" y="34"/>
                  </a:cubicBezTo>
                  <a:close/>
                  <a:moveTo>
                    <a:pt x="23" y="52"/>
                  </a:moveTo>
                  <a:cubicBezTo>
                    <a:pt x="23" y="47"/>
                    <a:pt x="23" y="47"/>
                    <a:pt x="23" y="47"/>
                  </a:cubicBezTo>
                  <a:cubicBezTo>
                    <a:pt x="30" y="47"/>
                    <a:pt x="30" y="47"/>
                    <a:pt x="30" y="47"/>
                  </a:cubicBezTo>
                  <a:cubicBezTo>
                    <a:pt x="30" y="39"/>
                    <a:pt x="30" y="39"/>
                    <a:pt x="30" y="39"/>
                  </a:cubicBezTo>
                  <a:cubicBezTo>
                    <a:pt x="23" y="39"/>
                    <a:pt x="23" y="39"/>
                    <a:pt x="23" y="39"/>
                  </a:cubicBezTo>
                  <a:cubicBezTo>
                    <a:pt x="23" y="34"/>
                    <a:pt x="23" y="34"/>
                    <a:pt x="23" y="34"/>
                  </a:cubicBezTo>
                  <a:cubicBezTo>
                    <a:pt x="33" y="34"/>
                    <a:pt x="33" y="34"/>
                    <a:pt x="33" y="34"/>
                  </a:cubicBezTo>
                  <a:cubicBezTo>
                    <a:pt x="34" y="34"/>
                    <a:pt x="35" y="35"/>
                    <a:pt x="35" y="37"/>
                  </a:cubicBezTo>
                  <a:cubicBezTo>
                    <a:pt x="35" y="50"/>
                    <a:pt x="35" y="50"/>
                    <a:pt x="35" y="50"/>
                  </a:cubicBezTo>
                  <a:cubicBezTo>
                    <a:pt x="35" y="51"/>
                    <a:pt x="34" y="52"/>
                    <a:pt x="33" y="52"/>
                  </a:cubicBezTo>
                  <a:cubicBezTo>
                    <a:pt x="23" y="52"/>
                    <a:pt x="23" y="52"/>
                    <a:pt x="23" y="52"/>
                  </a:cubicBezTo>
                  <a:close/>
                  <a:moveTo>
                    <a:pt x="23" y="30"/>
                  </a:moveTo>
                  <a:cubicBezTo>
                    <a:pt x="23" y="25"/>
                    <a:pt x="23" y="25"/>
                    <a:pt x="23" y="25"/>
                  </a:cubicBezTo>
                  <a:cubicBezTo>
                    <a:pt x="30" y="25"/>
                    <a:pt x="30" y="25"/>
                    <a:pt x="30" y="25"/>
                  </a:cubicBezTo>
                  <a:cubicBezTo>
                    <a:pt x="30" y="17"/>
                    <a:pt x="30" y="17"/>
                    <a:pt x="30" y="17"/>
                  </a:cubicBezTo>
                  <a:cubicBezTo>
                    <a:pt x="23" y="17"/>
                    <a:pt x="23" y="17"/>
                    <a:pt x="23" y="17"/>
                  </a:cubicBezTo>
                  <a:cubicBezTo>
                    <a:pt x="23" y="12"/>
                    <a:pt x="23" y="12"/>
                    <a:pt x="23" y="12"/>
                  </a:cubicBezTo>
                  <a:cubicBezTo>
                    <a:pt x="33" y="12"/>
                    <a:pt x="33" y="12"/>
                    <a:pt x="33" y="12"/>
                  </a:cubicBezTo>
                  <a:cubicBezTo>
                    <a:pt x="34" y="12"/>
                    <a:pt x="35" y="13"/>
                    <a:pt x="35" y="14"/>
                  </a:cubicBezTo>
                  <a:cubicBezTo>
                    <a:pt x="35" y="27"/>
                    <a:pt x="35" y="27"/>
                    <a:pt x="35" y="27"/>
                  </a:cubicBezTo>
                  <a:cubicBezTo>
                    <a:pt x="35" y="29"/>
                    <a:pt x="34" y="30"/>
                    <a:pt x="33" y="30"/>
                  </a:cubicBezTo>
                  <a:lnTo>
                    <a:pt x="23" y="30"/>
                  </a:lnTo>
                  <a:close/>
                  <a:moveTo>
                    <a:pt x="5" y="0"/>
                  </a:moveTo>
                  <a:cubicBezTo>
                    <a:pt x="5" y="58"/>
                    <a:pt x="5" y="58"/>
                    <a:pt x="5" y="58"/>
                  </a:cubicBezTo>
                  <a:cubicBezTo>
                    <a:pt x="23" y="58"/>
                    <a:pt x="23" y="58"/>
                    <a:pt x="23" y="58"/>
                  </a:cubicBezTo>
                  <a:cubicBezTo>
                    <a:pt x="23" y="63"/>
                    <a:pt x="23" y="63"/>
                    <a:pt x="23" y="63"/>
                  </a:cubicBezTo>
                  <a:cubicBezTo>
                    <a:pt x="2" y="63"/>
                    <a:pt x="2" y="63"/>
                    <a:pt x="2" y="63"/>
                  </a:cubicBezTo>
                  <a:cubicBezTo>
                    <a:pt x="1" y="63"/>
                    <a:pt x="0" y="62"/>
                    <a:pt x="0" y="60"/>
                  </a:cubicBezTo>
                  <a:cubicBezTo>
                    <a:pt x="0" y="0"/>
                    <a:pt x="0" y="0"/>
                    <a:pt x="0" y="0"/>
                  </a:cubicBezTo>
                  <a:cubicBezTo>
                    <a:pt x="5" y="0"/>
                    <a:pt x="5" y="0"/>
                    <a:pt x="5" y="0"/>
                  </a:cubicBezTo>
                  <a:close/>
                  <a:moveTo>
                    <a:pt x="23" y="0"/>
                  </a:moveTo>
                  <a:cubicBezTo>
                    <a:pt x="16" y="0"/>
                    <a:pt x="16" y="0"/>
                    <a:pt x="16" y="0"/>
                  </a:cubicBezTo>
                  <a:cubicBezTo>
                    <a:pt x="11" y="0"/>
                    <a:pt x="11" y="0"/>
                    <a:pt x="11" y="0"/>
                  </a:cubicBezTo>
                  <a:cubicBezTo>
                    <a:pt x="11" y="3"/>
                    <a:pt x="11" y="3"/>
                    <a:pt x="11" y="3"/>
                  </a:cubicBezTo>
                  <a:cubicBezTo>
                    <a:pt x="11" y="4"/>
                    <a:pt x="12" y="5"/>
                    <a:pt x="13" y="5"/>
                  </a:cubicBezTo>
                  <a:cubicBezTo>
                    <a:pt x="23" y="5"/>
                    <a:pt x="23" y="5"/>
                    <a:pt x="23" y="5"/>
                  </a:cubicBezTo>
                  <a:cubicBezTo>
                    <a:pt x="23" y="0"/>
                    <a:pt x="23" y="0"/>
                    <a:pt x="23" y="0"/>
                  </a:cubicBezTo>
                  <a:close/>
                  <a:moveTo>
                    <a:pt x="23" y="12"/>
                  </a:moveTo>
                  <a:cubicBezTo>
                    <a:pt x="13" y="12"/>
                    <a:pt x="13" y="12"/>
                    <a:pt x="13" y="12"/>
                  </a:cubicBezTo>
                  <a:cubicBezTo>
                    <a:pt x="12" y="12"/>
                    <a:pt x="11" y="13"/>
                    <a:pt x="11" y="14"/>
                  </a:cubicBezTo>
                  <a:cubicBezTo>
                    <a:pt x="11" y="27"/>
                    <a:pt x="11" y="27"/>
                    <a:pt x="11" y="27"/>
                  </a:cubicBezTo>
                  <a:cubicBezTo>
                    <a:pt x="11" y="29"/>
                    <a:pt x="12" y="30"/>
                    <a:pt x="13" y="30"/>
                  </a:cubicBezTo>
                  <a:cubicBezTo>
                    <a:pt x="23" y="30"/>
                    <a:pt x="23" y="30"/>
                    <a:pt x="23" y="30"/>
                  </a:cubicBezTo>
                  <a:cubicBezTo>
                    <a:pt x="23" y="25"/>
                    <a:pt x="23" y="25"/>
                    <a:pt x="23" y="25"/>
                  </a:cubicBezTo>
                  <a:cubicBezTo>
                    <a:pt x="16" y="25"/>
                    <a:pt x="16" y="25"/>
                    <a:pt x="16" y="25"/>
                  </a:cubicBezTo>
                  <a:cubicBezTo>
                    <a:pt x="16" y="17"/>
                    <a:pt x="16" y="17"/>
                    <a:pt x="16" y="17"/>
                  </a:cubicBezTo>
                  <a:cubicBezTo>
                    <a:pt x="23" y="17"/>
                    <a:pt x="23" y="17"/>
                    <a:pt x="23" y="17"/>
                  </a:cubicBezTo>
                  <a:cubicBezTo>
                    <a:pt x="23" y="12"/>
                    <a:pt x="23" y="12"/>
                    <a:pt x="23" y="12"/>
                  </a:cubicBezTo>
                  <a:close/>
                  <a:moveTo>
                    <a:pt x="23" y="34"/>
                  </a:moveTo>
                  <a:cubicBezTo>
                    <a:pt x="13" y="34"/>
                    <a:pt x="13" y="34"/>
                    <a:pt x="13" y="34"/>
                  </a:cubicBezTo>
                  <a:cubicBezTo>
                    <a:pt x="12" y="34"/>
                    <a:pt x="11" y="35"/>
                    <a:pt x="11" y="37"/>
                  </a:cubicBezTo>
                  <a:cubicBezTo>
                    <a:pt x="11" y="50"/>
                    <a:pt x="11" y="50"/>
                    <a:pt x="11" y="50"/>
                  </a:cubicBezTo>
                  <a:cubicBezTo>
                    <a:pt x="11" y="51"/>
                    <a:pt x="12" y="52"/>
                    <a:pt x="13" y="52"/>
                  </a:cubicBezTo>
                  <a:cubicBezTo>
                    <a:pt x="23" y="52"/>
                    <a:pt x="23" y="52"/>
                    <a:pt x="23" y="52"/>
                  </a:cubicBezTo>
                  <a:cubicBezTo>
                    <a:pt x="23" y="47"/>
                    <a:pt x="23" y="47"/>
                    <a:pt x="23" y="47"/>
                  </a:cubicBezTo>
                  <a:cubicBezTo>
                    <a:pt x="16" y="47"/>
                    <a:pt x="16" y="47"/>
                    <a:pt x="16" y="47"/>
                  </a:cubicBezTo>
                  <a:cubicBezTo>
                    <a:pt x="16" y="39"/>
                    <a:pt x="16" y="39"/>
                    <a:pt x="16" y="39"/>
                  </a:cubicBezTo>
                  <a:cubicBezTo>
                    <a:pt x="23" y="39"/>
                    <a:pt x="23" y="39"/>
                    <a:pt x="23" y="39"/>
                  </a:cubicBezTo>
                  <a:lnTo>
                    <a:pt x="23" y="3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1" name="Freeform 317"/>
            <p:cNvSpPr>
              <a:spLocks/>
            </p:cNvSpPr>
            <p:nvPr/>
          </p:nvSpPr>
          <p:spPr bwMode="auto">
            <a:xfrm>
              <a:off x="1012880" y="296"/>
              <a:ext cx="260301" cy="107955"/>
            </a:xfrm>
            <a:custGeom>
              <a:avLst/>
              <a:gdLst>
                <a:gd name="T0" fmla="*/ 135 w 141"/>
                <a:gd name="T1" fmla="*/ 12 h 58"/>
                <a:gd name="T2" fmla="*/ 123 w 141"/>
                <a:gd name="T3" fmla="*/ 0 h 58"/>
                <a:gd name="T4" fmla="*/ 130 w 141"/>
                <a:gd name="T5" fmla="*/ 0 h 58"/>
                <a:gd name="T6" fmla="*/ 139 w 141"/>
                <a:gd name="T7" fmla="*/ 9 h 58"/>
                <a:gd name="T8" fmla="*/ 141 w 141"/>
                <a:gd name="T9" fmla="*/ 15 h 58"/>
                <a:gd name="T10" fmla="*/ 139 w 141"/>
                <a:gd name="T11" fmla="*/ 22 h 58"/>
                <a:gd name="T12" fmla="*/ 105 w 141"/>
                <a:gd name="T13" fmla="*/ 55 h 58"/>
                <a:gd name="T14" fmla="*/ 105 w 141"/>
                <a:gd name="T15" fmla="*/ 55 h 58"/>
                <a:gd name="T16" fmla="*/ 105 w 141"/>
                <a:gd name="T17" fmla="*/ 55 h 58"/>
                <a:gd name="T18" fmla="*/ 105 w 141"/>
                <a:gd name="T19" fmla="*/ 55 h 58"/>
                <a:gd name="T20" fmla="*/ 99 w 141"/>
                <a:gd name="T21" fmla="*/ 58 h 58"/>
                <a:gd name="T22" fmla="*/ 99 w 141"/>
                <a:gd name="T23" fmla="*/ 58 h 58"/>
                <a:gd name="T24" fmla="*/ 92 w 141"/>
                <a:gd name="T25" fmla="*/ 55 h 58"/>
                <a:gd name="T26" fmla="*/ 92 w 141"/>
                <a:gd name="T27" fmla="*/ 55 h 58"/>
                <a:gd name="T28" fmla="*/ 92 w 141"/>
                <a:gd name="T29" fmla="*/ 55 h 58"/>
                <a:gd name="T30" fmla="*/ 92 w 141"/>
                <a:gd name="T31" fmla="*/ 55 h 58"/>
                <a:gd name="T32" fmla="*/ 90 w 141"/>
                <a:gd name="T33" fmla="*/ 53 h 58"/>
                <a:gd name="T34" fmla="*/ 90 w 141"/>
                <a:gd name="T35" fmla="*/ 53 h 58"/>
                <a:gd name="T36" fmla="*/ 85 w 141"/>
                <a:gd name="T37" fmla="*/ 50 h 58"/>
                <a:gd name="T38" fmla="*/ 85 w 141"/>
                <a:gd name="T39" fmla="*/ 50 h 58"/>
                <a:gd name="T40" fmla="*/ 80 w 141"/>
                <a:gd name="T41" fmla="*/ 49 h 58"/>
                <a:gd name="T42" fmla="*/ 26 w 141"/>
                <a:gd name="T43" fmla="*/ 49 h 58"/>
                <a:gd name="T44" fmla="*/ 19 w 141"/>
                <a:gd name="T45" fmla="*/ 46 h 58"/>
                <a:gd name="T46" fmla="*/ 15 w 141"/>
                <a:gd name="T47" fmla="*/ 40 h 58"/>
                <a:gd name="T48" fmla="*/ 0 w 141"/>
                <a:gd name="T49" fmla="*/ 0 h 58"/>
                <a:gd name="T50" fmla="*/ 5 w 141"/>
                <a:gd name="T51" fmla="*/ 0 h 58"/>
                <a:gd name="T52" fmla="*/ 19 w 141"/>
                <a:gd name="T53" fmla="*/ 39 h 58"/>
                <a:gd name="T54" fmla="*/ 22 w 141"/>
                <a:gd name="T55" fmla="*/ 42 h 58"/>
                <a:gd name="T56" fmla="*/ 26 w 141"/>
                <a:gd name="T57" fmla="*/ 44 h 58"/>
                <a:gd name="T58" fmla="*/ 80 w 141"/>
                <a:gd name="T59" fmla="*/ 44 h 58"/>
                <a:gd name="T60" fmla="*/ 87 w 141"/>
                <a:gd name="T61" fmla="*/ 45 h 58"/>
                <a:gd name="T62" fmla="*/ 87 w 141"/>
                <a:gd name="T63" fmla="*/ 45 h 58"/>
                <a:gd name="T64" fmla="*/ 87 w 141"/>
                <a:gd name="T65" fmla="*/ 45 h 58"/>
                <a:gd name="T66" fmla="*/ 93 w 141"/>
                <a:gd name="T67" fmla="*/ 49 h 58"/>
                <a:gd name="T68" fmla="*/ 96 w 141"/>
                <a:gd name="T69" fmla="*/ 52 h 58"/>
                <a:gd name="T70" fmla="*/ 96 w 141"/>
                <a:gd name="T71" fmla="*/ 52 h 58"/>
                <a:gd name="T72" fmla="*/ 96 w 141"/>
                <a:gd name="T73" fmla="*/ 52 h 58"/>
                <a:gd name="T74" fmla="*/ 96 w 141"/>
                <a:gd name="T75" fmla="*/ 52 h 58"/>
                <a:gd name="T76" fmla="*/ 96 w 141"/>
                <a:gd name="T77" fmla="*/ 52 h 58"/>
                <a:gd name="T78" fmla="*/ 99 w 141"/>
                <a:gd name="T79" fmla="*/ 53 h 58"/>
                <a:gd name="T80" fmla="*/ 99 w 141"/>
                <a:gd name="T81" fmla="*/ 53 h 58"/>
                <a:gd name="T82" fmla="*/ 102 w 141"/>
                <a:gd name="T83" fmla="*/ 52 h 58"/>
                <a:gd name="T84" fmla="*/ 102 w 141"/>
                <a:gd name="T85" fmla="*/ 52 h 58"/>
                <a:gd name="T86" fmla="*/ 102 w 141"/>
                <a:gd name="T87" fmla="*/ 52 h 58"/>
                <a:gd name="T88" fmla="*/ 135 w 141"/>
                <a:gd name="T89" fmla="*/ 19 h 58"/>
                <a:gd name="T90" fmla="*/ 137 w 141"/>
                <a:gd name="T91" fmla="*/ 15 h 58"/>
                <a:gd name="T92" fmla="*/ 135 w 141"/>
                <a:gd name="T93"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 h="58">
                  <a:moveTo>
                    <a:pt x="135" y="12"/>
                  </a:moveTo>
                  <a:cubicBezTo>
                    <a:pt x="123" y="0"/>
                    <a:pt x="123" y="0"/>
                    <a:pt x="123" y="0"/>
                  </a:cubicBezTo>
                  <a:cubicBezTo>
                    <a:pt x="130" y="0"/>
                    <a:pt x="130" y="0"/>
                    <a:pt x="130" y="0"/>
                  </a:cubicBezTo>
                  <a:cubicBezTo>
                    <a:pt x="139" y="9"/>
                    <a:pt x="139" y="9"/>
                    <a:pt x="139" y="9"/>
                  </a:cubicBezTo>
                  <a:cubicBezTo>
                    <a:pt x="140" y="11"/>
                    <a:pt x="141" y="13"/>
                    <a:pt x="141" y="15"/>
                  </a:cubicBezTo>
                  <a:cubicBezTo>
                    <a:pt x="141" y="18"/>
                    <a:pt x="140" y="20"/>
                    <a:pt x="139" y="22"/>
                  </a:cubicBezTo>
                  <a:cubicBezTo>
                    <a:pt x="105" y="55"/>
                    <a:pt x="105" y="55"/>
                    <a:pt x="105" y="55"/>
                  </a:cubicBezTo>
                  <a:cubicBezTo>
                    <a:pt x="105" y="55"/>
                    <a:pt x="105" y="55"/>
                    <a:pt x="105" y="55"/>
                  </a:cubicBezTo>
                  <a:cubicBezTo>
                    <a:pt x="105" y="55"/>
                    <a:pt x="105" y="55"/>
                    <a:pt x="105" y="55"/>
                  </a:cubicBezTo>
                  <a:cubicBezTo>
                    <a:pt x="105" y="55"/>
                    <a:pt x="105" y="55"/>
                    <a:pt x="105" y="55"/>
                  </a:cubicBezTo>
                  <a:cubicBezTo>
                    <a:pt x="104" y="57"/>
                    <a:pt x="101" y="58"/>
                    <a:pt x="99" y="58"/>
                  </a:cubicBezTo>
                  <a:cubicBezTo>
                    <a:pt x="99" y="58"/>
                    <a:pt x="99" y="58"/>
                    <a:pt x="99" y="58"/>
                  </a:cubicBezTo>
                  <a:cubicBezTo>
                    <a:pt x="97" y="58"/>
                    <a:pt x="94" y="57"/>
                    <a:pt x="92" y="55"/>
                  </a:cubicBezTo>
                  <a:cubicBezTo>
                    <a:pt x="92" y="55"/>
                    <a:pt x="92" y="55"/>
                    <a:pt x="92" y="55"/>
                  </a:cubicBezTo>
                  <a:cubicBezTo>
                    <a:pt x="92" y="55"/>
                    <a:pt x="92" y="55"/>
                    <a:pt x="92" y="55"/>
                  </a:cubicBezTo>
                  <a:cubicBezTo>
                    <a:pt x="92" y="55"/>
                    <a:pt x="92" y="55"/>
                    <a:pt x="92" y="55"/>
                  </a:cubicBezTo>
                  <a:cubicBezTo>
                    <a:pt x="90" y="53"/>
                    <a:pt x="90" y="53"/>
                    <a:pt x="90" y="53"/>
                  </a:cubicBezTo>
                  <a:cubicBezTo>
                    <a:pt x="90" y="53"/>
                    <a:pt x="90" y="53"/>
                    <a:pt x="90" y="53"/>
                  </a:cubicBezTo>
                  <a:cubicBezTo>
                    <a:pt x="89" y="52"/>
                    <a:pt x="87" y="51"/>
                    <a:pt x="85" y="50"/>
                  </a:cubicBezTo>
                  <a:cubicBezTo>
                    <a:pt x="85" y="50"/>
                    <a:pt x="85" y="50"/>
                    <a:pt x="85" y="50"/>
                  </a:cubicBezTo>
                  <a:cubicBezTo>
                    <a:pt x="83" y="49"/>
                    <a:pt x="81" y="49"/>
                    <a:pt x="80" y="49"/>
                  </a:cubicBezTo>
                  <a:cubicBezTo>
                    <a:pt x="26" y="49"/>
                    <a:pt x="26" y="49"/>
                    <a:pt x="26" y="49"/>
                  </a:cubicBezTo>
                  <a:cubicBezTo>
                    <a:pt x="24" y="49"/>
                    <a:pt x="21" y="48"/>
                    <a:pt x="19" y="46"/>
                  </a:cubicBezTo>
                  <a:cubicBezTo>
                    <a:pt x="17" y="45"/>
                    <a:pt x="15" y="43"/>
                    <a:pt x="15" y="40"/>
                  </a:cubicBezTo>
                  <a:cubicBezTo>
                    <a:pt x="0" y="0"/>
                    <a:pt x="0" y="0"/>
                    <a:pt x="0" y="0"/>
                  </a:cubicBezTo>
                  <a:cubicBezTo>
                    <a:pt x="5" y="0"/>
                    <a:pt x="5" y="0"/>
                    <a:pt x="5" y="0"/>
                  </a:cubicBezTo>
                  <a:cubicBezTo>
                    <a:pt x="19" y="39"/>
                    <a:pt x="19" y="39"/>
                    <a:pt x="19" y="39"/>
                  </a:cubicBezTo>
                  <a:cubicBezTo>
                    <a:pt x="20" y="40"/>
                    <a:pt x="21" y="41"/>
                    <a:pt x="22" y="42"/>
                  </a:cubicBezTo>
                  <a:cubicBezTo>
                    <a:pt x="23" y="43"/>
                    <a:pt x="25" y="44"/>
                    <a:pt x="26" y="44"/>
                  </a:cubicBezTo>
                  <a:cubicBezTo>
                    <a:pt x="80" y="44"/>
                    <a:pt x="80" y="44"/>
                    <a:pt x="80" y="44"/>
                  </a:cubicBezTo>
                  <a:cubicBezTo>
                    <a:pt x="82" y="44"/>
                    <a:pt x="85" y="44"/>
                    <a:pt x="87" y="45"/>
                  </a:cubicBezTo>
                  <a:cubicBezTo>
                    <a:pt x="87" y="45"/>
                    <a:pt x="87" y="45"/>
                    <a:pt x="87" y="45"/>
                  </a:cubicBezTo>
                  <a:cubicBezTo>
                    <a:pt x="87" y="45"/>
                    <a:pt x="87" y="45"/>
                    <a:pt x="87" y="45"/>
                  </a:cubicBezTo>
                  <a:cubicBezTo>
                    <a:pt x="89" y="46"/>
                    <a:pt x="92" y="48"/>
                    <a:pt x="93" y="49"/>
                  </a:cubicBezTo>
                  <a:cubicBezTo>
                    <a:pt x="96" y="52"/>
                    <a:pt x="96" y="52"/>
                    <a:pt x="96" y="52"/>
                  </a:cubicBezTo>
                  <a:cubicBezTo>
                    <a:pt x="96" y="52"/>
                    <a:pt x="96" y="52"/>
                    <a:pt x="96" y="52"/>
                  </a:cubicBezTo>
                  <a:cubicBezTo>
                    <a:pt x="96" y="52"/>
                    <a:pt x="96" y="52"/>
                    <a:pt x="96" y="52"/>
                  </a:cubicBezTo>
                  <a:cubicBezTo>
                    <a:pt x="96" y="52"/>
                    <a:pt x="96" y="52"/>
                    <a:pt x="96" y="52"/>
                  </a:cubicBezTo>
                  <a:cubicBezTo>
                    <a:pt x="96" y="52"/>
                    <a:pt x="96" y="52"/>
                    <a:pt x="96" y="52"/>
                  </a:cubicBezTo>
                  <a:cubicBezTo>
                    <a:pt x="97" y="53"/>
                    <a:pt x="98" y="53"/>
                    <a:pt x="99" y="53"/>
                  </a:cubicBezTo>
                  <a:cubicBezTo>
                    <a:pt x="99" y="53"/>
                    <a:pt x="99" y="53"/>
                    <a:pt x="99" y="53"/>
                  </a:cubicBezTo>
                  <a:cubicBezTo>
                    <a:pt x="100" y="53"/>
                    <a:pt x="101" y="53"/>
                    <a:pt x="102" y="52"/>
                  </a:cubicBezTo>
                  <a:cubicBezTo>
                    <a:pt x="102" y="52"/>
                    <a:pt x="102" y="52"/>
                    <a:pt x="102" y="52"/>
                  </a:cubicBezTo>
                  <a:cubicBezTo>
                    <a:pt x="102" y="52"/>
                    <a:pt x="102" y="52"/>
                    <a:pt x="102" y="52"/>
                  </a:cubicBezTo>
                  <a:cubicBezTo>
                    <a:pt x="135" y="19"/>
                    <a:pt x="135" y="19"/>
                    <a:pt x="135" y="19"/>
                  </a:cubicBezTo>
                  <a:cubicBezTo>
                    <a:pt x="136" y="18"/>
                    <a:pt x="137" y="16"/>
                    <a:pt x="137" y="15"/>
                  </a:cubicBezTo>
                  <a:cubicBezTo>
                    <a:pt x="137" y="14"/>
                    <a:pt x="136" y="13"/>
                    <a:pt x="135"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2" name="Freeform 327"/>
            <p:cNvSpPr>
              <a:spLocks noEditPoints="1"/>
            </p:cNvSpPr>
            <p:nvPr/>
          </p:nvSpPr>
          <p:spPr bwMode="auto">
            <a:xfrm>
              <a:off x="2393747" y="3043668"/>
              <a:ext cx="182529" cy="139706"/>
            </a:xfrm>
            <a:custGeom>
              <a:avLst/>
              <a:gdLst>
                <a:gd name="T0" fmla="*/ 49 w 99"/>
                <a:gd name="T1" fmla="*/ 7 h 75"/>
                <a:gd name="T2" fmla="*/ 79 w 99"/>
                <a:gd name="T3" fmla="*/ 20 h 75"/>
                <a:gd name="T4" fmla="*/ 91 w 99"/>
                <a:gd name="T5" fmla="*/ 49 h 75"/>
                <a:gd name="T6" fmla="*/ 91 w 99"/>
                <a:gd name="T7" fmla="*/ 51 h 75"/>
                <a:gd name="T8" fmla="*/ 91 w 99"/>
                <a:gd name="T9" fmla="*/ 51 h 75"/>
                <a:gd name="T10" fmla="*/ 91 w 99"/>
                <a:gd name="T11" fmla="*/ 53 h 75"/>
                <a:gd name="T12" fmla="*/ 92 w 99"/>
                <a:gd name="T13" fmla="*/ 55 h 75"/>
                <a:gd name="T14" fmla="*/ 93 w 99"/>
                <a:gd name="T15" fmla="*/ 59 h 75"/>
                <a:gd name="T16" fmla="*/ 93 w 99"/>
                <a:gd name="T17" fmla="*/ 60 h 75"/>
                <a:gd name="T18" fmla="*/ 94 w 99"/>
                <a:gd name="T19" fmla="*/ 49 h 75"/>
                <a:gd name="T20" fmla="*/ 81 w 99"/>
                <a:gd name="T21" fmla="*/ 18 h 75"/>
                <a:gd name="T22" fmla="*/ 49 w 99"/>
                <a:gd name="T23" fmla="*/ 4 h 75"/>
                <a:gd name="T24" fmla="*/ 49 w 99"/>
                <a:gd name="T25" fmla="*/ 0 h 75"/>
                <a:gd name="T26" fmla="*/ 84 w 99"/>
                <a:gd name="T27" fmla="*/ 14 h 75"/>
                <a:gd name="T28" fmla="*/ 99 w 99"/>
                <a:gd name="T29" fmla="*/ 49 h 75"/>
                <a:gd name="T30" fmla="*/ 97 w 99"/>
                <a:gd name="T31" fmla="*/ 62 h 75"/>
                <a:gd name="T32" fmla="*/ 92 w 99"/>
                <a:gd name="T33" fmla="*/ 73 h 75"/>
                <a:gd name="T34" fmla="*/ 90 w 99"/>
                <a:gd name="T35" fmla="*/ 75 h 75"/>
                <a:gd name="T36" fmla="*/ 88 w 99"/>
                <a:gd name="T37" fmla="*/ 72 h 75"/>
                <a:gd name="T38" fmla="*/ 88 w 99"/>
                <a:gd name="T39" fmla="*/ 59 h 75"/>
                <a:gd name="T40" fmla="*/ 87 w 99"/>
                <a:gd name="T41" fmla="*/ 57 h 75"/>
                <a:gd name="T42" fmla="*/ 86 w 99"/>
                <a:gd name="T43" fmla="*/ 55 h 75"/>
                <a:gd name="T44" fmla="*/ 86 w 99"/>
                <a:gd name="T45" fmla="*/ 55 h 75"/>
                <a:gd name="T46" fmla="*/ 86 w 99"/>
                <a:gd name="T47" fmla="*/ 53 h 75"/>
                <a:gd name="T48" fmla="*/ 86 w 99"/>
                <a:gd name="T49" fmla="*/ 51 h 75"/>
                <a:gd name="T50" fmla="*/ 86 w 99"/>
                <a:gd name="T51" fmla="*/ 51 h 75"/>
                <a:gd name="T52" fmla="*/ 86 w 99"/>
                <a:gd name="T53" fmla="*/ 49 h 75"/>
                <a:gd name="T54" fmla="*/ 75 w 99"/>
                <a:gd name="T55" fmla="*/ 23 h 75"/>
                <a:gd name="T56" fmla="*/ 49 w 99"/>
                <a:gd name="T57" fmla="*/ 12 h 75"/>
                <a:gd name="T58" fmla="*/ 49 w 99"/>
                <a:gd name="T59" fmla="*/ 7 h 75"/>
                <a:gd name="T60" fmla="*/ 49 w 99"/>
                <a:gd name="T61" fmla="*/ 4 h 75"/>
                <a:gd name="T62" fmla="*/ 18 w 99"/>
                <a:gd name="T63" fmla="*/ 18 h 75"/>
                <a:gd name="T64" fmla="*/ 5 w 99"/>
                <a:gd name="T65" fmla="*/ 49 h 75"/>
                <a:gd name="T66" fmla="*/ 6 w 99"/>
                <a:gd name="T67" fmla="*/ 58 h 75"/>
                <a:gd name="T68" fmla="*/ 6 w 99"/>
                <a:gd name="T69" fmla="*/ 55 h 75"/>
                <a:gd name="T70" fmla="*/ 8 w 99"/>
                <a:gd name="T71" fmla="*/ 52 h 75"/>
                <a:gd name="T72" fmla="*/ 8 w 99"/>
                <a:gd name="T73" fmla="*/ 51 h 75"/>
                <a:gd name="T74" fmla="*/ 8 w 99"/>
                <a:gd name="T75" fmla="*/ 49 h 75"/>
                <a:gd name="T76" fmla="*/ 20 w 99"/>
                <a:gd name="T77" fmla="*/ 20 h 75"/>
                <a:gd name="T78" fmla="*/ 49 w 99"/>
                <a:gd name="T79" fmla="*/ 7 h 75"/>
                <a:gd name="T80" fmla="*/ 49 w 99"/>
                <a:gd name="T81" fmla="*/ 7 h 75"/>
                <a:gd name="T82" fmla="*/ 49 w 99"/>
                <a:gd name="T83" fmla="*/ 7 h 75"/>
                <a:gd name="T84" fmla="*/ 49 w 99"/>
                <a:gd name="T85" fmla="*/ 12 h 75"/>
                <a:gd name="T86" fmla="*/ 49 w 99"/>
                <a:gd name="T87" fmla="*/ 12 h 75"/>
                <a:gd name="T88" fmla="*/ 23 w 99"/>
                <a:gd name="T89" fmla="*/ 23 h 75"/>
                <a:gd name="T90" fmla="*/ 13 w 99"/>
                <a:gd name="T91" fmla="*/ 49 h 75"/>
                <a:gd name="T92" fmla="*/ 13 w 99"/>
                <a:gd name="T93" fmla="*/ 51 h 75"/>
                <a:gd name="T94" fmla="*/ 13 w 99"/>
                <a:gd name="T95" fmla="*/ 52 h 75"/>
                <a:gd name="T96" fmla="*/ 12 w 99"/>
                <a:gd name="T97" fmla="*/ 54 h 75"/>
                <a:gd name="T98" fmla="*/ 11 w 99"/>
                <a:gd name="T99" fmla="*/ 57 h 75"/>
                <a:gd name="T100" fmla="*/ 10 w 99"/>
                <a:gd name="T101" fmla="*/ 59 h 75"/>
                <a:gd name="T102" fmla="*/ 10 w 99"/>
                <a:gd name="T103" fmla="*/ 72 h 75"/>
                <a:gd name="T104" fmla="*/ 10 w 99"/>
                <a:gd name="T105" fmla="*/ 72 h 75"/>
                <a:gd name="T106" fmla="*/ 9 w 99"/>
                <a:gd name="T107" fmla="*/ 74 h 75"/>
                <a:gd name="T108" fmla="*/ 6 w 99"/>
                <a:gd name="T109" fmla="*/ 73 h 75"/>
                <a:gd name="T110" fmla="*/ 2 w 99"/>
                <a:gd name="T111" fmla="*/ 61 h 75"/>
                <a:gd name="T112" fmla="*/ 0 w 99"/>
                <a:gd name="T113" fmla="*/ 49 h 75"/>
                <a:gd name="T114" fmla="*/ 14 w 99"/>
                <a:gd name="T115" fmla="*/ 14 h 75"/>
                <a:gd name="T116" fmla="*/ 49 w 99"/>
                <a:gd name="T117" fmla="*/ 0 h 75"/>
                <a:gd name="T118" fmla="*/ 49 w 99"/>
                <a:gd name="T119" fmla="*/ 0 h 75"/>
                <a:gd name="T120" fmla="*/ 49 w 99"/>
                <a:gd name="T121" fmla="*/ 0 h 75"/>
                <a:gd name="T122" fmla="*/ 49 w 99"/>
                <a:gd name="T123" fmla="*/ 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 h="75">
                  <a:moveTo>
                    <a:pt x="49" y="7"/>
                  </a:moveTo>
                  <a:cubicBezTo>
                    <a:pt x="61" y="7"/>
                    <a:pt x="71" y="12"/>
                    <a:pt x="79" y="20"/>
                  </a:cubicBezTo>
                  <a:cubicBezTo>
                    <a:pt x="86" y="27"/>
                    <a:pt x="91" y="38"/>
                    <a:pt x="91" y="49"/>
                  </a:cubicBezTo>
                  <a:cubicBezTo>
                    <a:pt x="91" y="50"/>
                    <a:pt x="91" y="51"/>
                    <a:pt x="91" y="51"/>
                  </a:cubicBezTo>
                  <a:cubicBezTo>
                    <a:pt x="91" y="51"/>
                    <a:pt x="91" y="51"/>
                    <a:pt x="91" y="51"/>
                  </a:cubicBezTo>
                  <a:cubicBezTo>
                    <a:pt x="91" y="52"/>
                    <a:pt x="91" y="52"/>
                    <a:pt x="91" y="53"/>
                  </a:cubicBezTo>
                  <a:cubicBezTo>
                    <a:pt x="91" y="53"/>
                    <a:pt x="92" y="54"/>
                    <a:pt x="92" y="55"/>
                  </a:cubicBezTo>
                  <a:cubicBezTo>
                    <a:pt x="92" y="57"/>
                    <a:pt x="93" y="58"/>
                    <a:pt x="93" y="59"/>
                  </a:cubicBezTo>
                  <a:cubicBezTo>
                    <a:pt x="93" y="60"/>
                    <a:pt x="93" y="60"/>
                    <a:pt x="93" y="60"/>
                  </a:cubicBezTo>
                  <a:cubicBezTo>
                    <a:pt x="93" y="56"/>
                    <a:pt x="94" y="53"/>
                    <a:pt x="94" y="49"/>
                  </a:cubicBezTo>
                  <a:cubicBezTo>
                    <a:pt x="94" y="37"/>
                    <a:pt x="89" y="26"/>
                    <a:pt x="81" y="18"/>
                  </a:cubicBezTo>
                  <a:cubicBezTo>
                    <a:pt x="73" y="10"/>
                    <a:pt x="62" y="4"/>
                    <a:pt x="49" y="4"/>
                  </a:cubicBezTo>
                  <a:cubicBezTo>
                    <a:pt x="49" y="0"/>
                    <a:pt x="49" y="0"/>
                    <a:pt x="49" y="0"/>
                  </a:cubicBezTo>
                  <a:cubicBezTo>
                    <a:pt x="63" y="0"/>
                    <a:pt x="75" y="5"/>
                    <a:pt x="84" y="14"/>
                  </a:cubicBezTo>
                  <a:cubicBezTo>
                    <a:pt x="93" y="23"/>
                    <a:pt x="99" y="36"/>
                    <a:pt x="99" y="49"/>
                  </a:cubicBezTo>
                  <a:cubicBezTo>
                    <a:pt x="99" y="53"/>
                    <a:pt x="98" y="58"/>
                    <a:pt x="97" y="62"/>
                  </a:cubicBezTo>
                  <a:cubicBezTo>
                    <a:pt x="96" y="66"/>
                    <a:pt x="94" y="70"/>
                    <a:pt x="92" y="73"/>
                  </a:cubicBezTo>
                  <a:cubicBezTo>
                    <a:pt x="92" y="74"/>
                    <a:pt x="91" y="75"/>
                    <a:pt x="90" y="75"/>
                  </a:cubicBezTo>
                  <a:cubicBezTo>
                    <a:pt x="89" y="75"/>
                    <a:pt x="88" y="73"/>
                    <a:pt x="88" y="72"/>
                  </a:cubicBezTo>
                  <a:cubicBezTo>
                    <a:pt x="88" y="59"/>
                    <a:pt x="88" y="59"/>
                    <a:pt x="88" y="59"/>
                  </a:cubicBezTo>
                  <a:cubicBezTo>
                    <a:pt x="88" y="58"/>
                    <a:pt x="88" y="58"/>
                    <a:pt x="87" y="57"/>
                  </a:cubicBezTo>
                  <a:cubicBezTo>
                    <a:pt x="87" y="56"/>
                    <a:pt x="87" y="55"/>
                    <a:pt x="86" y="55"/>
                  </a:cubicBezTo>
                  <a:cubicBezTo>
                    <a:pt x="86" y="55"/>
                    <a:pt x="86" y="55"/>
                    <a:pt x="86" y="55"/>
                  </a:cubicBezTo>
                  <a:cubicBezTo>
                    <a:pt x="86" y="54"/>
                    <a:pt x="86" y="54"/>
                    <a:pt x="86" y="53"/>
                  </a:cubicBezTo>
                  <a:cubicBezTo>
                    <a:pt x="86" y="52"/>
                    <a:pt x="86" y="52"/>
                    <a:pt x="86" y="51"/>
                  </a:cubicBezTo>
                  <a:cubicBezTo>
                    <a:pt x="86" y="51"/>
                    <a:pt x="86" y="51"/>
                    <a:pt x="86" y="51"/>
                  </a:cubicBezTo>
                  <a:cubicBezTo>
                    <a:pt x="86" y="50"/>
                    <a:pt x="86" y="50"/>
                    <a:pt x="86" y="49"/>
                  </a:cubicBezTo>
                  <a:cubicBezTo>
                    <a:pt x="86" y="39"/>
                    <a:pt x="82" y="30"/>
                    <a:pt x="75" y="23"/>
                  </a:cubicBezTo>
                  <a:cubicBezTo>
                    <a:pt x="69" y="16"/>
                    <a:pt x="59" y="12"/>
                    <a:pt x="49" y="12"/>
                  </a:cubicBezTo>
                  <a:lnTo>
                    <a:pt x="49" y="7"/>
                  </a:lnTo>
                  <a:close/>
                  <a:moveTo>
                    <a:pt x="49" y="4"/>
                  </a:moveTo>
                  <a:cubicBezTo>
                    <a:pt x="37" y="4"/>
                    <a:pt x="26" y="10"/>
                    <a:pt x="18" y="18"/>
                  </a:cubicBezTo>
                  <a:cubicBezTo>
                    <a:pt x="10" y="26"/>
                    <a:pt x="5" y="37"/>
                    <a:pt x="5" y="49"/>
                  </a:cubicBezTo>
                  <a:cubicBezTo>
                    <a:pt x="5" y="52"/>
                    <a:pt x="5" y="55"/>
                    <a:pt x="6" y="58"/>
                  </a:cubicBezTo>
                  <a:cubicBezTo>
                    <a:pt x="6" y="57"/>
                    <a:pt x="6" y="56"/>
                    <a:pt x="6" y="55"/>
                  </a:cubicBezTo>
                  <a:cubicBezTo>
                    <a:pt x="7" y="54"/>
                    <a:pt x="7" y="53"/>
                    <a:pt x="8" y="52"/>
                  </a:cubicBezTo>
                  <a:cubicBezTo>
                    <a:pt x="8" y="52"/>
                    <a:pt x="8" y="51"/>
                    <a:pt x="8" y="51"/>
                  </a:cubicBezTo>
                  <a:cubicBezTo>
                    <a:pt x="8" y="50"/>
                    <a:pt x="8" y="50"/>
                    <a:pt x="8" y="49"/>
                  </a:cubicBezTo>
                  <a:cubicBezTo>
                    <a:pt x="8" y="38"/>
                    <a:pt x="12" y="27"/>
                    <a:pt x="20" y="20"/>
                  </a:cubicBezTo>
                  <a:cubicBezTo>
                    <a:pt x="27" y="12"/>
                    <a:pt x="38" y="7"/>
                    <a:pt x="49" y="7"/>
                  </a:cubicBezTo>
                  <a:cubicBezTo>
                    <a:pt x="49" y="7"/>
                    <a:pt x="49" y="7"/>
                    <a:pt x="49" y="7"/>
                  </a:cubicBezTo>
                  <a:cubicBezTo>
                    <a:pt x="49" y="7"/>
                    <a:pt x="49" y="7"/>
                    <a:pt x="49" y="7"/>
                  </a:cubicBezTo>
                  <a:cubicBezTo>
                    <a:pt x="49" y="12"/>
                    <a:pt x="49" y="12"/>
                    <a:pt x="49" y="12"/>
                  </a:cubicBezTo>
                  <a:cubicBezTo>
                    <a:pt x="49" y="12"/>
                    <a:pt x="49" y="12"/>
                    <a:pt x="49" y="12"/>
                  </a:cubicBezTo>
                  <a:cubicBezTo>
                    <a:pt x="39" y="12"/>
                    <a:pt x="30" y="16"/>
                    <a:pt x="23" y="23"/>
                  </a:cubicBezTo>
                  <a:cubicBezTo>
                    <a:pt x="17" y="30"/>
                    <a:pt x="13" y="39"/>
                    <a:pt x="13" y="49"/>
                  </a:cubicBezTo>
                  <a:cubicBezTo>
                    <a:pt x="13" y="50"/>
                    <a:pt x="13" y="50"/>
                    <a:pt x="13" y="51"/>
                  </a:cubicBezTo>
                  <a:cubicBezTo>
                    <a:pt x="13" y="51"/>
                    <a:pt x="13" y="52"/>
                    <a:pt x="13" y="52"/>
                  </a:cubicBezTo>
                  <a:cubicBezTo>
                    <a:pt x="13" y="53"/>
                    <a:pt x="13" y="54"/>
                    <a:pt x="12" y="54"/>
                  </a:cubicBezTo>
                  <a:cubicBezTo>
                    <a:pt x="12" y="55"/>
                    <a:pt x="11" y="56"/>
                    <a:pt x="11" y="57"/>
                  </a:cubicBezTo>
                  <a:cubicBezTo>
                    <a:pt x="11" y="57"/>
                    <a:pt x="10" y="58"/>
                    <a:pt x="10" y="59"/>
                  </a:cubicBezTo>
                  <a:cubicBezTo>
                    <a:pt x="10" y="72"/>
                    <a:pt x="10" y="72"/>
                    <a:pt x="10" y="72"/>
                  </a:cubicBezTo>
                  <a:cubicBezTo>
                    <a:pt x="10" y="72"/>
                    <a:pt x="10" y="72"/>
                    <a:pt x="10" y="72"/>
                  </a:cubicBezTo>
                  <a:cubicBezTo>
                    <a:pt x="10" y="72"/>
                    <a:pt x="10" y="73"/>
                    <a:pt x="9" y="74"/>
                  </a:cubicBezTo>
                  <a:cubicBezTo>
                    <a:pt x="8" y="74"/>
                    <a:pt x="7" y="74"/>
                    <a:pt x="6" y="73"/>
                  </a:cubicBezTo>
                  <a:cubicBezTo>
                    <a:pt x="4" y="69"/>
                    <a:pt x="3" y="65"/>
                    <a:pt x="2" y="61"/>
                  </a:cubicBezTo>
                  <a:cubicBezTo>
                    <a:pt x="1" y="57"/>
                    <a:pt x="0" y="53"/>
                    <a:pt x="0" y="49"/>
                  </a:cubicBezTo>
                  <a:cubicBezTo>
                    <a:pt x="0" y="36"/>
                    <a:pt x="6" y="23"/>
                    <a:pt x="14" y="14"/>
                  </a:cubicBezTo>
                  <a:cubicBezTo>
                    <a:pt x="23" y="5"/>
                    <a:pt x="36" y="0"/>
                    <a:pt x="49" y="0"/>
                  </a:cubicBezTo>
                  <a:cubicBezTo>
                    <a:pt x="49" y="0"/>
                    <a:pt x="49" y="0"/>
                    <a:pt x="49" y="0"/>
                  </a:cubicBezTo>
                  <a:cubicBezTo>
                    <a:pt x="49" y="0"/>
                    <a:pt x="49" y="0"/>
                    <a:pt x="49" y="0"/>
                  </a:cubicBezTo>
                  <a:cubicBezTo>
                    <a:pt x="49" y="4"/>
                    <a:pt x="49" y="4"/>
                    <a:pt x="49"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3" name="Freeform 336"/>
            <p:cNvSpPr>
              <a:spLocks noEditPoints="1"/>
            </p:cNvSpPr>
            <p:nvPr/>
          </p:nvSpPr>
          <p:spPr bwMode="auto">
            <a:xfrm>
              <a:off x="-33087" y="296"/>
              <a:ext cx="363470" cy="163520"/>
            </a:xfrm>
            <a:custGeom>
              <a:avLst/>
              <a:gdLst>
                <a:gd name="T0" fmla="*/ 139 w 197"/>
                <a:gd name="T1" fmla="*/ 79 h 88"/>
                <a:gd name="T2" fmla="*/ 180 w 197"/>
                <a:gd name="T3" fmla="*/ 37 h 88"/>
                <a:gd name="T4" fmla="*/ 171 w 197"/>
                <a:gd name="T5" fmla="*/ 39 h 88"/>
                <a:gd name="T6" fmla="*/ 165 w 197"/>
                <a:gd name="T7" fmla="*/ 36 h 88"/>
                <a:gd name="T8" fmla="*/ 159 w 197"/>
                <a:gd name="T9" fmla="*/ 34 h 88"/>
                <a:gd name="T10" fmla="*/ 156 w 197"/>
                <a:gd name="T11" fmla="*/ 31 h 88"/>
                <a:gd name="T12" fmla="*/ 154 w 197"/>
                <a:gd name="T13" fmla="*/ 27 h 88"/>
                <a:gd name="T14" fmla="*/ 152 w 197"/>
                <a:gd name="T15" fmla="*/ 24 h 88"/>
                <a:gd name="T16" fmla="*/ 148 w 197"/>
                <a:gd name="T17" fmla="*/ 22 h 88"/>
                <a:gd name="T18" fmla="*/ 139 w 197"/>
                <a:gd name="T19" fmla="*/ 12 h 88"/>
                <a:gd name="T20" fmla="*/ 149 w 197"/>
                <a:gd name="T21" fmla="*/ 17 h 88"/>
                <a:gd name="T22" fmla="*/ 156 w 197"/>
                <a:gd name="T23" fmla="*/ 21 h 88"/>
                <a:gd name="T24" fmla="*/ 158 w 197"/>
                <a:gd name="T25" fmla="*/ 25 h 88"/>
                <a:gd name="T26" fmla="*/ 162 w 197"/>
                <a:gd name="T27" fmla="*/ 31 h 88"/>
                <a:gd name="T28" fmla="*/ 166 w 197"/>
                <a:gd name="T29" fmla="*/ 32 h 88"/>
                <a:gd name="T30" fmla="*/ 167 w 197"/>
                <a:gd name="T31" fmla="*/ 32 h 88"/>
                <a:gd name="T32" fmla="*/ 176 w 197"/>
                <a:gd name="T33" fmla="*/ 35 h 88"/>
                <a:gd name="T34" fmla="*/ 180 w 197"/>
                <a:gd name="T35" fmla="*/ 36 h 88"/>
                <a:gd name="T36" fmla="*/ 139 w 197"/>
                <a:gd name="T37" fmla="*/ 79 h 88"/>
                <a:gd name="T38" fmla="*/ 0 w 197"/>
                <a:gd name="T39" fmla="*/ 0 h 88"/>
                <a:gd name="T40" fmla="*/ 99 w 197"/>
                <a:gd name="T41" fmla="*/ 83 h 88"/>
                <a:gd name="T42" fmla="*/ 114 w 197"/>
                <a:gd name="T43" fmla="*/ 68 h 88"/>
                <a:gd name="T44" fmla="*/ 104 w 197"/>
                <a:gd name="T45" fmla="*/ 60 h 88"/>
                <a:gd name="T46" fmla="*/ 102 w 197"/>
                <a:gd name="T47" fmla="*/ 57 h 88"/>
                <a:gd name="T48" fmla="*/ 93 w 197"/>
                <a:gd name="T49" fmla="*/ 40 h 88"/>
                <a:gd name="T50" fmla="*/ 94 w 197"/>
                <a:gd name="T51" fmla="*/ 37 h 88"/>
                <a:gd name="T52" fmla="*/ 95 w 197"/>
                <a:gd name="T53" fmla="*/ 32 h 88"/>
                <a:gd name="T54" fmla="*/ 98 w 197"/>
                <a:gd name="T55" fmla="*/ 27 h 88"/>
                <a:gd name="T56" fmla="*/ 94 w 197"/>
                <a:gd name="T57" fmla="*/ 18 h 88"/>
                <a:gd name="T58" fmla="*/ 88 w 197"/>
                <a:gd name="T59" fmla="*/ 14 h 88"/>
                <a:gd name="T60" fmla="*/ 77 w 197"/>
                <a:gd name="T61" fmla="*/ 6 h 88"/>
                <a:gd name="T62" fmla="*/ 61 w 197"/>
                <a:gd name="T63" fmla="*/ 0 h 88"/>
                <a:gd name="T64" fmla="*/ 103 w 197"/>
                <a:gd name="T65" fmla="*/ 11 h 88"/>
                <a:gd name="T66" fmla="*/ 105 w 197"/>
                <a:gd name="T67" fmla="*/ 11 h 88"/>
                <a:gd name="T68" fmla="*/ 112 w 197"/>
                <a:gd name="T69" fmla="*/ 6 h 88"/>
                <a:gd name="T70" fmla="*/ 113 w 197"/>
                <a:gd name="T71" fmla="*/ 5 h 88"/>
                <a:gd name="T72" fmla="*/ 122 w 197"/>
                <a:gd name="T73" fmla="*/ 7 h 88"/>
                <a:gd name="T74" fmla="*/ 134 w 197"/>
                <a:gd name="T75" fmla="*/ 8 h 88"/>
                <a:gd name="T76" fmla="*/ 139 w 197"/>
                <a:gd name="T77" fmla="*/ 18 h 88"/>
                <a:gd name="T78" fmla="*/ 134 w 197"/>
                <a:gd name="T79" fmla="*/ 14 h 88"/>
                <a:gd name="T80" fmla="*/ 120 w 197"/>
                <a:gd name="T81" fmla="*/ 11 h 88"/>
                <a:gd name="T82" fmla="*/ 114 w 197"/>
                <a:gd name="T83" fmla="*/ 11 h 88"/>
                <a:gd name="T84" fmla="*/ 113 w 197"/>
                <a:gd name="T85" fmla="*/ 11 h 88"/>
                <a:gd name="T86" fmla="*/ 107 w 197"/>
                <a:gd name="T87" fmla="*/ 15 h 88"/>
                <a:gd name="T88" fmla="*/ 102 w 197"/>
                <a:gd name="T89" fmla="*/ 29 h 88"/>
                <a:gd name="T90" fmla="*/ 100 w 197"/>
                <a:gd name="T91" fmla="*/ 32 h 88"/>
                <a:gd name="T92" fmla="*/ 98 w 197"/>
                <a:gd name="T93" fmla="*/ 35 h 88"/>
                <a:gd name="T94" fmla="*/ 98 w 197"/>
                <a:gd name="T95" fmla="*/ 41 h 88"/>
                <a:gd name="T96" fmla="*/ 100 w 197"/>
                <a:gd name="T97" fmla="*/ 44 h 88"/>
                <a:gd name="T98" fmla="*/ 106 w 197"/>
                <a:gd name="T99" fmla="*/ 54 h 88"/>
                <a:gd name="T100" fmla="*/ 115 w 197"/>
                <a:gd name="T101" fmla="*/ 63 h 88"/>
                <a:gd name="T102" fmla="*/ 121 w 197"/>
                <a:gd name="T103" fmla="*/ 68 h 88"/>
                <a:gd name="T104" fmla="*/ 120 w 197"/>
                <a:gd name="T105" fmla="*/ 8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 h="88">
                  <a:moveTo>
                    <a:pt x="197" y="0"/>
                  </a:moveTo>
                  <a:cubicBezTo>
                    <a:pt x="195" y="23"/>
                    <a:pt x="184" y="43"/>
                    <a:pt x="169" y="59"/>
                  </a:cubicBezTo>
                  <a:cubicBezTo>
                    <a:pt x="160" y="67"/>
                    <a:pt x="150" y="74"/>
                    <a:pt x="139" y="79"/>
                  </a:cubicBezTo>
                  <a:cubicBezTo>
                    <a:pt x="139" y="74"/>
                    <a:pt x="139" y="74"/>
                    <a:pt x="139" y="74"/>
                  </a:cubicBezTo>
                  <a:cubicBezTo>
                    <a:pt x="149" y="69"/>
                    <a:pt x="158" y="63"/>
                    <a:pt x="166" y="55"/>
                  </a:cubicBezTo>
                  <a:cubicBezTo>
                    <a:pt x="171" y="50"/>
                    <a:pt x="176" y="44"/>
                    <a:pt x="180" y="37"/>
                  </a:cubicBezTo>
                  <a:cubicBezTo>
                    <a:pt x="178" y="38"/>
                    <a:pt x="177" y="39"/>
                    <a:pt x="176" y="40"/>
                  </a:cubicBezTo>
                  <a:cubicBezTo>
                    <a:pt x="174" y="40"/>
                    <a:pt x="173" y="39"/>
                    <a:pt x="171" y="39"/>
                  </a:cubicBezTo>
                  <a:cubicBezTo>
                    <a:pt x="171" y="39"/>
                    <a:pt x="171" y="39"/>
                    <a:pt x="171" y="39"/>
                  </a:cubicBezTo>
                  <a:cubicBezTo>
                    <a:pt x="169" y="39"/>
                    <a:pt x="167" y="39"/>
                    <a:pt x="166" y="37"/>
                  </a:cubicBezTo>
                  <a:cubicBezTo>
                    <a:pt x="165" y="36"/>
                    <a:pt x="165" y="36"/>
                    <a:pt x="165" y="36"/>
                  </a:cubicBezTo>
                  <a:cubicBezTo>
                    <a:pt x="165" y="36"/>
                    <a:pt x="165" y="36"/>
                    <a:pt x="165" y="36"/>
                  </a:cubicBezTo>
                  <a:cubicBezTo>
                    <a:pt x="164" y="36"/>
                    <a:pt x="164" y="36"/>
                    <a:pt x="164" y="36"/>
                  </a:cubicBezTo>
                  <a:cubicBezTo>
                    <a:pt x="164" y="36"/>
                    <a:pt x="164" y="36"/>
                    <a:pt x="164" y="36"/>
                  </a:cubicBezTo>
                  <a:cubicBezTo>
                    <a:pt x="162" y="35"/>
                    <a:pt x="160" y="36"/>
                    <a:pt x="159" y="34"/>
                  </a:cubicBezTo>
                  <a:cubicBezTo>
                    <a:pt x="159" y="34"/>
                    <a:pt x="159" y="34"/>
                    <a:pt x="159" y="34"/>
                  </a:cubicBezTo>
                  <a:cubicBezTo>
                    <a:pt x="158" y="33"/>
                    <a:pt x="156" y="33"/>
                    <a:pt x="156" y="31"/>
                  </a:cubicBezTo>
                  <a:cubicBezTo>
                    <a:pt x="156" y="31"/>
                    <a:pt x="156" y="31"/>
                    <a:pt x="156" y="31"/>
                  </a:cubicBezTo>
                  <a:cubicBezTo>
                    <a:pt x="155" y="29"/>
                    <a:pt x="155" y="29"/>
                    <a:pt x="155" y="29"/>
                  </a:cubicBezTo>
                  <a:cubicBezTo>
                    <a:pt x="155" y="28"/>
                    <a:pt x="154" y="28"/>
                    <a:pt x="154" y="27"/>
                  </a:cubicBezTo>
                  <a:cubicBezTo>
                    <a:pt x="154" y="27"/>
                    <a:pt x="154" y="27"/>
                    <a:pt x="154" y="27"/>
                  </a:cubicBezTo>
                  <a:cubicBezTo>
                    <a:pt x="153" y="25"/>
                    <a:pt x="153" y="25"/>
                    <a:pt x="153" y="25"/>
                  </a:cubicBezTo>
                  <a:cubicBezTo>
                    <a:pt x="153" y="24"/>
                    <a:pt x="153" y="24"/>
                    <a:pt x="153" y="24"/>
                  </a:cubicBezTo>
                  <a:cubicBezTo>
                    <a:pt x="152" y="24"/>
                    <a:pt x="152" y="24"/>
                    <a:pt x="152" y="24"/>
                  </a:cubicBezTo>
                  <a:cubicBezTo>
                    <a:pt x="152" y="24"/>
                    <a:pt x="152" y="24"/>
                    <a:pt x="152" y="24"/>
                  </a:cubicBezTo>
                  <a:cubicBezTo>
                    <a:pt x="151" y="23"/>
                    <a:pt x="150" y="22"/>
                    <a:pt x="148" y="22"/>
                  </a:cubicBezTo>
                  <a:cubicBezTo>
                    <a:pt x="148" y="22"/>
                    <a:pt x="148" y="22"/>
                    <a:pt x="148" y="22"/>
                  </a:cubicBezTo>
                  <a:cubicBezTo>
                    <a:pt x="144" y="22"/>
                    <a:pt x="143" y="23"/>
                    <a:pt x="139" y="18"/>
                  </a:cubicBezTo>
                  <a:cubicBezTo>
                    <a:pt x="139" y="12"/>
                    <a:pt x="139" y="12"/>
                    <a:pt x="139" y="12"/>
                  </a:cubicBezTo>
                  <a:cubicBezTo>
                    <a:pt x="139" y="12"/>
                    <a:pt x="139" y="12"/>
                    <a:pt x="139" y="12"/>
                  </a:cubicBezTo>
                  <a:cubicBezTo>
                    <a:pt x="143" y="15"/>
                    <a:pt x="143" y="15"/>
                    <a:pt x="143" y="15"/>
                  </a:cubicBezTo>
                  <a:cubicBezTo>
                    <a:pt x="145" y="18"/>
                    <a:pt x="145" y="17"/>
                    <a:pt x="149" y="17"/>
                  </a:cubicBezTo>
                  <a:cubicBezTo>
                    <a:pt x="149" y="17"/>
                    <a:pt x="149" y="17"/>
                    <a:pt x="149" y="17"/>
                  </a:cubicBezTo>
                  <a:cubicBezTo>
                    <a:pt x="152" y="17"/>
                    <a:pt x="153" y="19"/>
                    <a:pt x="155" y="20"/>
                  </a:cubicBezTo>
                  <a:cubicBezTo>
                    <a:pt x="155" y="20"/>
                    <a:pt x="155" y="20"/>
                    <a:pt x="155" y="20"/>
                  </a:cubicBezTo>
                  <a:cubicBezTo>
                    <a:pt x="156" y="21"/>
                    <a:pt x="156" y="21"/>
                    <a:pt x="156" y="21"/>
                  </a:cubicBezTo>
                  <a:cubicBezTo>
                    <a:pt x="156" y="21"/>
                    <a:pt x="156" y="21"/>
                    <a:pt x="156" y="21"/>
                  </a:cubicBezTo>
                  <a:cubicBezTo>
                    <a:pt x="157" y="22"/>
                    <a:pt x="158" y="23"/>
                    <a:pt x="158" y="25"/>
                  </a:cubicBezTo>
                  <a:cubicBezTo>
                    <a:pt x="158" y="25"/>
                    <a:pt x="158" y="25"/>
                    <a:pt x="158" y="25"/>
                  </a:cubicBezTo>
                  <a:cubicBezTo>
                    <a:pt x="158" y="25"/>
                    <a:pt x="158" y="25"/>
                    <a:pt x="158" y="25"/>
                  </a:cubicBezTo>
                  <a:cubicBezTo>
                    <a:pt x="159" y="27"/>
                    <a:pt x="160" y="27"/>
                    <a:pt x="160" y="30"/>
                  </a:cubicBezTo>
                  <a:cubicBezTo>
                    <a:pt x="162" y="31"/>
                    <a:pt x="162" y="31"/>
                    <a:pt x="162" y="31"/>
                  </a:cubicBezTo>
                  <a:cubicBezTo>
                    <a:pt x="162" y="31"/>
                    <a:pt x="162" y="31"/>
                    <a:pt x="162" y="31"/>
                  </a:cubicBezTo>
                  <a:cubicBezTo>
                    <a:pt x="162" y="31"/>
                    <a:pt x="162" y="31"/>
                    <a:pt x="162" y="31"/>
                  </a:cubicBezTo>
                  <a:cubicBezTo>
                    <a:pt x="166" y="32"/>
                    <a:pt x="166" y="32"/>
                    <a:pt x="166" y="32"/>
                  </a:cubicBezTo>
                  <a:cubicBezTo>
                    <a:pt x="166" y="32"/>
                    <a:pt x="166" y="32"/>
                    <a:pt x="166" y="32"/>
                  </a:cubicBezTo>
                  <a:cubicBezTo>
                    <a:pt x="167" y="32"/>
                    <a:pt x="167" y="32"/>
                    <a:pt x="167" y="32"/>
                  </a:cubicBezTo>
                  <a:cubicBezTo>
                    <a:pt x="167" y="32"/>
                    <a:pt x="167" y="32"/>
                    <a:pt x="167" y="32"/>
                  </a:cubicBezTo>
                  <a:cubicBezTo>
                    <a:pt x="168" y="32"/>
                    <a:pt x="170" y="33"/>
                    <a:pt x="171" y="34"/>
                  </a:cubicBezTo>
                  <a:cubicBezTo>
                    <a:pt x="172" y="34"/>
                    <a:pt x="172" y="34"/>
                    <a:pt x="172" y="34"/>
                  </a:cubicBezTo>
                  <a:cubicBezTo>
                    <a:pt x="176" y="35"/>
                    <a:pt x="176" y="35"/>
                    <a:pt x="176" y="35"/>
                  </a:cubicBezTo>
                  <a:cubicBezTo>
                    <a:pt x="177" y="35"/>
                    <a:pt x="177" y="35"/>
                    <a:pt x="177" y="35"/>
                  </a:cubicBezTo>
                  <a:cubicBezTo>
                    <a:pt x="177" y="35"/>
                    <a:pt x="177" y="35"/>
                    <a:pt x="177" y="35"/>
                  </a:cubicBezTo>
                  <a:cubicBezTo>
                    <a:pt x="178" y="35"/>
                    <a:pt x="179" y="35"/>
                    <a:pt x="180" y="36"/>
                  </a:cubicBezTo>
                  <a:cubicBezTo>
                    <a:pt x="187" y="25"/>
                    <a:pt x="191" y="13"/>
                    <a:pt x="193" y="0"/>
                  </a:cubicBezTo>
                  <a:lnTo>
                    <a:pt x="197" y="0"/>
                  </a:lnTo>
                  <a:close/>
                  <a:moveTo>
                    <a:pt x="139" y="79"/>
                  </a:moveTo>
                  <a:cubicBezTo>
                    <a:pt x="127" y="85"/>
                    <a:pt x="113" y="88"/>
                    <a:pt x="99" y="88"/>
                  </a:cubicBezTo>
                  <a:cubicBezTo>
                    <a:pt x="71" y="88"/>
                    <a:pt x="46" y="77"/>
                    <a:pt x="28" y="59"/>
                  </a:cubicBezTo>
                  <a:cubicBezTo>
                    <a:pt x="13" y="43"/>
                    <a:pt x="3" y="23"/>
                    <a:pt x="0" y="0"/>
                  </a:cubicBezTo>
                  <a:cubicBezTo>
                    <a:pt x="5" y="0"/>
                    <a:pt x="5" y="0"/>
                    <a:pt x="5" y="0"/>
                  </a:cubicBezTo>
                  <a:cubicBezTo>
                    <a:pt x="7" y="22"/>
                    <a:pt x="17" y="41"/>
                    <a:pt x="32" y="55"/>
                  </a:cubicBezTo>
                  <a:cubicBezTo>
                    <a:pt x="49" y="72"/>
                    <a:pt x="73" y="83"/>
                    <a:pt x="99" y="83"/>
                  </a:cubicBezTo>
                  <a:cubicBezTo>
                    <a:pt x="105" y="83"/>
                    <a:pt x="112" y="82"/>
                    <a:pt x="118" y="81"/>
                  </a:cubicBezTo>
                  <a:cubicBezTo>
                    <a:pt x="118" y="78"/>
                    <a:pt x="119" y="74"/>
                    <a:pt x="117" y="71"/>
                  </a:cubicBezTo>
                  <a:cubicBezTo>
                    <a:pt x="114" y="68"/>
                    <a:pt x="114" y="68"/>
                    <a:pt x="114" y="68"/>
                  </a:cubicBezTo>
                  <a:cubicBezTo>
                    <a:pt x="114" y="68"/>
                    <a:pt x="114" y="68"/>
                    <a:pt x="114" y="68"/>
                  </a:cubicBezTo>
                  <a:cubicBezTo>
                    <a:pt x="112" y="67"/>
                    <a:pt x="112" y="67"/>
                    <a:pt x="112" y="67"/>
                  </a:cubicBezTo>
                  <a:cubicBezTo>
                    <a:pt x="106" y="64"/>
                    <a:pt x="106" y="64"/>
                    <a:pt x="104" y="60"/>
                  </a:cubicBezTo>
                  <a:cubicBezTo>
                    <a:pt x="104" y="60"/>
                    <a:pt x="104" y="60"/>
                    <a:pt x="104" y="60"/>
                  </a:cubicBezTo>
                  <a:cubicBezTo>
                    <a:pt x="102" y="57"/>
                    <a:pt x="102" y="57"/>
                    <a:pt x="102" y="57"/>
                  </a:cubicBezTo>
                  <a:cubicBezTo>
                    <a:pt x="102" y="57"/>
                    <a:pt x="102" y="57"/>
                    <a:pt x="102" y="57"/>
                  </a:cubicBezTo>
                  <a:cubicBezTo>
                    <a:pt x="100" y="54"/>
                    <a:pt x="99" y="50"/>
                    <a:pt x="96" y="47"/>
                  </a:cubicBezTo>
                  <a:cubicBezTo>
                    <a:pt x="96" y="47"/>
                    <a:pt x="96" y="47"/>
                    <a:pt x="96" y="47"/>
                  </a:cubicBezTo>
                  <a:cubicBezTo>
                    <a:pt x="96" y="47"/>
                    <a:pt x="92" y="45"/>
                    <a:pt x="93" y="40"/>
                  </a:cubicBezTo>
                  <a:cubicBezTo>
                    <a:pt x="93" y="40"/>
                    <a:pt x="93" y="40"/>
                    <a:pt x="93" y="40"/>
                  </a:cubicBezTo>
                  <a:cubicBezTo>
                    <a:pt x="93" y="39"/>
                    <a:pt x="94" y="38"/>
                    <a:pt x="95" y="38"/>
                  </a:cubicBezTo>
                  <a:cubicBezTo>
                    <a:pt x="94" y="37"/>
                    <a:pt x="94" y="37"/>
                    <a:pt x="94" y="37"/>
                  </a:cubicBezTo>
                  <a:cubicBezTo>
                    <a:pt x="94" y="37"/>
                    <a:pt x="94" y="37"/>
                    <a:pt x="94" y="37"/>
                  </a:cubicBezTo>
                  <a:cubicBezTo>
                    <a:pt x="93" y="34"/>
                    <a:pt x="94" y="33"/>
                    <a:pt x="95" y="32"/>
                  </a:cubicBezTo>
                  <a:cubicBezTo>
                    <a:pt x="95" y="32"/>
                    <a:pt x="95" y="32"/>
                    <a:pt x="95" y="32"/>
                  </a:cubicBezTo>
                  <a:cubicBezTo>
                    <a:pt x="95" y="30"/>
                    <a:pt x="96" y="29"/>
                    <a:pt x="97" y="28"/>
                  </a:cubicBezTo>
                  <a:cubicBezTo>
                    <a:pt x="97" y="28"/>
                    <a:pt x="97" y="28"/>
                    <a:pt x="97" y="28"/>
                  </a:cubicBezTo>
                  <a:cubicBezTo>
                    <a:pt x="98" y="27"/>
                    <a:pt x="98" y="27"/>
                    <a:pt x="98" y="27"/>
                  </a:cubicBezTo>
                  <a:cubicBezTo>
                    <a:pt x="98" y="27"/>
                    <a:pt x="98" y="27"/>
                    <a:pt x="98" y="27"/>
                  </a:cubicBezTo>
                  <a:cubicBezTo>
                    <a:pt x="99" y="25"/>
                    <a:pt x="103" y="24"/>
                    <a:pt x="100" y="18"/>
                  </a:cubicBezTo>
                  <a:cubicBezTo>
                    <a:pt x="99" y="20"/>
                    <a:pt x="95" y="19"/>
                    <a:pt x="94" y="18"/>
                  </a:cubicBezTo>
                  <a:cubicBezTo>
                    <a:pt x="94" y="18"/>
                    <a:pt x="94" y="18"/>
                    <a:pt x="94" y="18"/>
                  </a:cubicBezTo>
                  <a:cubicBezTo>
                    <a:pt x="93" y="18"/>
                    <a:pt x="93" y="18"/>
                    <a:pt x="93" y="18"/>
                  </a:cubicBezTo>
                  <a:cubicBezTo>
                    <a:pt x="88" y="16"/>
                    <a:pt x="89" y="15"/>
                    <a:pt x="88" y="14"/>
                  </a:cubicBezTo>
                  <a:cubicBezTo>
                    <a:pt x="84" y="13"/>
                    <a:pt x="86" y="12"/>
                    <a:pt x="85" y="10"/>
                  </a:cubicBezTo>
                  <a:cubicBezTo>
                    <a:pt x="83" y="7"/>
                    <a:pt x="83" y="7"/>
                    <a:pt x="83" y="7"/>
                  </a:cubicBezTo>
                  <a:cubicBezTo>
                    <a:pt x="77" y="6"/>
                    <a:pt x="77" y="6"/>
                    <a:pt x="77" y="6"/>
                  </a:cubicBezTo>
                  <a:cubicBezTo>
                    <a:pt x="77" y="6"/>
                    <a:pt x="77" y="6"/>
                    <a:pt x="77" y="6"/>
                  </a:cubicBezTo>
                  <a:cubicBezTo>
                    <a:pt x="74" y="5"/>
                    <a:pt x="72" y="1"/>
                    <a:pt x="70" y="2"/>
                  </a:cubicBezTo>
                  <a:cubicBezTo>
                    <a:pt x="67" y="3"/>
                    <a:pt x="64" y="1"/>
                    <a:pt x="61" y="0"/>
                  </a:cubicBezTo>
                  <a:cubicBezTo>
                    <a:pt x="95" y="0"/>
                    <a:pt x="95" y="0"/>
                    <a:pt x="95" y="0"/>
                  </a:cubicBezTo>
                  <a:cubicBezTo>
                    <a:pt x="96" y="4"/>
                    <a:pt x="92" y="7"/>
                    <a:pt x="95" y="10"/>
                  </a:cubicBezTo>
                  <a:cubicBezTo>
                    <a:pt x="97" y="13"/>
                    <a:pt x="99" y="9"/>
                    <a:pt x="103" y="11"/>
                  </a:cubicBezTo>
                  <a:cubicBezTo>
                    <a:pt x="103" y="11"/>
                    <a:pt x="103" y="11"/>
                    <a:pt x="103" y="11"/>
                  </a:cubicBezTo>
                  <a:cubicBezTo>
                    <a:pt x="103" y="11"/>
                    <a:pt x="104" y="11"/>
                    <a:pt x="104" y="12"/>
                  </a:cubicBezTo>
                  <a:cubicBezTo>
                    <a:pt x="104" y="11"/>
                    <a:pt x="105" y="11"/>
                    <a:pt x="105" y="11"/>
                  </a:cubicBezTo>
                  <a:cubicBezTo>
                    <a:pt x="107" y="7"/>
                    <a:pt x="107" y="8"/>
                    <a:pt x="111" y="6"/>
                  </a:cubicBezTo>
                  <a:cubicBezTo>
                    <a:pt x="111" y="6"/>
                    <a:pt x="111" y="6"/>
                    <a:pt x="111" y="6"/>
                  </a:cubicBezTo>
                  <a:cubicBezTo>
                    <a:pt x="112" y="6"/>
                    <a:pt x="112" y="6"/>
                    <a:pt x="112" y="6"/>
                  </a:cubicBezTo>
                  <a:cubicBezTo>
                    <a:pt x="112" y="6"/>
                    <a:pt x="112" y="6"/>
                    <a:pt x="112" y="6"/>
                  </a:cubicBezTo>
                  <a:cubicBezTo>
                    <a:pt x="113" y="5"/>
                    <a:pt x="113" y="5"/>
                    <a:pt x="113" y="5"/>
                  </a:cubicBezTo>
                  <a:cubicBezTo>
                    <a:pt x="113" y="5"/>
                    <a:pt x="113" y="5"/>
                    <a:pt x="113" y="5"/>
                  </a:cubicBezTo>
                  <a:cubicBezTo>
                    <a:pt x="114" y="4"/>
                    <a:pt x="116" y="3"/>
                    <a:pt x="118" y="5"/>
                  </a:cubicBezTo>
                  <a:cubicBezTo>
                    <a:pt x="119" y="5"/>
                    <a:pt x="121" y="6"/>
                    <a:pt x="122" y="7"/>
                  </a:cubicBezTo>
                  <a:cubicBezTo>
                    <a:pt x="122" y="7"/>
                    <a:pt x="122" y="7"/>
                    <a:pt x="122" y="7"/>
                  </a:cubicBezTo>
                  <a:cubicBezTo>
                    <a:pt x="123" y="7"/>
                    <a:pt x="123" y="7"/>
                    <a:pt x="124" y="8"/>
                  </a:cubicBezTo>
                  <a:cubicBezTo>
                    <a:pt x="124" y="8"/>
                    <a:pt x="127" y="8"/>
                    <a:pt x="128" y="9"/>
                  </a:cubicBezTo>
                  <a:cubicBezTo>
                    <a:pt x="130" y="7"/>
                    <a:pt x="133" y="7"/>
                    <a:pt x="134" y="8"/>
                  </a:cubicBezTo>
                  <a:cubicBezTo>
                    <a:pt x="137" y="7"/>
                    <a:pt x="138" y="10"/>
                    <a:pt x="139" y="12"/>
                  </a:cubicBezTo>
                  <a:cubicBezTo>
                    <a:pt x="139" y="18"/>
                    <a:pt x="139" y="18"/>
                    <a:pt x="139" y="18"/>
                  </a:cubicBezTo>
                  <a:cubicBezTo>
                    <a:pt x="139" y="18"/>
                    <a:pt x="139" y="18"/>
                    <a:pt x="139" y="18"/>
                  </a:cubicBezTo>
                  <a:cubicBezTo>
                    <a:pt x="138" y="16"/>
                    <a:pt x="137" y="17"/>
                    <a:pt x="135" y="16"/>
                  </a:cubicBezTo>
                  <a:cubicBezTo>
                    <a:pt x="135" y="16"/>
                    <a:pt x="135" y="16"/>
                    <a:pt x="135" y="16"/>
                  </a:cubicBezTo>
                  <a:cubicBezTo>
                    <a:pt x="134" y="14"/>
                    <a:pt x="134" y="14"/>
                    <a:pt x="134" y="14"/>
                  </a:cubicBezTo>
                  <a:cubicBezTo>
                    <a:pt x="133" y="14"/>
                    <a:pt x="132" y="12"/>
                    <a:pt x="131" y="12"/>
                  </a:cubicBezTo>
                  <a:cubicBezTo>
                    <a:pt x="128" y="15"/>
                    <a:pt x="127" y="12"/>
                    <a:pt x="125" y="13"/>
                  </a:cubicBezTo>
                  <a:cubicBezTo>
                    <a:pt x="122" y="13"/>
                    <a:pt x="121" y="12"/>
                    <a:pt x="120" y="11"/>
                  </a:cubicBezTo>
                  <a:cubicBezTo>
                    <a:pt x="120" y="11"/>
                    <a:pt x="120" y="11"/>
                    <a:pt x="120" y="11"/>
                  </a:cubicBezTo>
                  <a:cubicBezTo>
                    <a:pt x="119" y="10"/>
                    <a:pt x="119" y="10"/>
                    <a:pt x="119" y="10"/>
                  </a:cubicBezTo>
                  <a:cubicBezTo>
                    <a:pt x="118" y="11"/>
                    <a:pt x="117" y="12"/>
                    <a:pt x="114" y="11"/>
                  </a:cubicBezTo>
                  <a:cubicBezTo>
                    <a:pt x="114" y="11"/>
                    <a:pt x="114" y="11"/>
                    <a:pt x="114" y="11"/>
                  </a:cubicBezTo>
                  <a:cubicBezTo>
                    <a:pt x="114" y="11"/>
                    <a:pt x="114" y="11"/>
                    <a:pt x="114" y="11"/>
                  </a:cubicBezTo>
                  <a:cubicBezTo>
                    <a:pt x="113" y="11"/>
                    <a:pt x="113" y="11"/>
                    <a:pt x="113" y="11"/>
                  </a:cubicBezTo>
                  <a:cubicBezTo>
                    <a:pt x="113" y="11"/>
                    <a:pt x="113" y="11"/>
                    <a:pt x="113" y="11"/>
                  </a:cubicBezTo>
                  <a:cubicBezTo>
                    <a:pt x="110" y="12"/>
                    <a:pt x="111" y="10"/>
                    <a:pt x="109" y="13"/>
                  </a:cubicBezTo>
                  <a:cubicBezTo>
                    <a:pt x="109" y="14"/>
                    <a:pt x="108" y="15"/>
                    <a:pt x="107" y="15"/>
                  </a:cubicBezTo>
                  <a:cubicBezTo>
                    <a:pt x="107" y="16"/>
                    <a:pt x="106" y="17"/>
                    <a:pt x="105" y="17"/>
                  </a:cubicBezTo>
                  <a:cubicBezTo>
                    <a:pt x="107" y="20"/>
                    <a:pt x="106" y="26"/>
                    <a:pt x="103" y="28"/>
                  </a:cubicBezTo>
                  <a:cubicBezTo>
                    <a:pt x="102" y="29"/>
                    <a:pt x="102" y="29"/>
                    <a:pt x="102" y="29"/>
                  </a:cubicBezTo>
                  <a:cubicBezTo>
                    <a:pt x="102" y="29"/>
                    <a:pt x="102" y="29"/>
                    <a:pt x="102" y="29"/>
                  </a:cubicBezTo>
                  <a:cubicBezTo>
                    <a:pt x="100" y="32"/>
                    <a:pt x="100" y="32"/>
                    <a:pt x="100" y="32"/>
                  </a:cubicBezTo>
                  <a:cubicBezTo>
                    <a:pt x="100" y="32"/>
                    <a:pt x="100" y="32"/>
                    <a:pt x="100" y="32"/>
                  </a:cubicBezTo>
                  <a:cubicBezTo>
                    <a:pt x="99" y="34"/>
                    <a:pt x="99" y="34"/>
                    <a:pt x="99" y="34"/>
                  </a:cubicBezTo>
                  <a:cubicBezTo>
                    <a:pt x="99" y="34"/>
                    <a:pt x="99" y="34"/>
                    <a:pt x="99" y="34"/>
                  </a:cubicBezTo>
                  <a:cubicBezTo>
                    <a:pt x="99" y="34"/>
                    <a:pt x="98" y="35"/>
                    <a:pt x="98" y="35"/>
                  </a:cubicBezTo>
                  <a:cubicBezTo>
                    <a:pt x="99" y="35"/>
                    <a:pt x="101" y="38"/>
                    <a:pt x="98" y="41"/>
                  </a:cubicBezTo>
                  <a:cubicBezTo>
                    <a:pt x="98" y="41"/>
                    <a:pt x="98" y="41"/>
                    <a:pt x="98" y="41"/>
                  </a:cubicBezTo>
                  <a:cubicBezTo>
                    <a:pt x="98" y="41"/>
                    <a:pt x="98" y="41"/>
                    <a:pt x="98" y="41"/>
                  </a:cubicBezTo>
                  <a:cubicBezTo>
                    <a:pt x="98" y="43"/>
                    <a:pt x="98" y="43"/>
                    <a:pt x="98" y="43"/>
                  </a:cubicBezTo>
                  <a:cubicBezTo>
                    <a:pt x="99" y="43"/>
                    <a:pt x="99" y="43"/>
                    <a:pt x="99" y="43"/>
                  </a:cubicBezTo>
                  <a:cubicBezTo>
                    <a:pt x="99" y="43"/>
                    <a:pt x="100" y="44"/>
                    <a:pt x="100" y="44"/>
                  </a:cubicBezTo>
                  <a:cubicBezTo>
                    <a:pt x="100" y="44"/>
                    <a:pt x="100" y="44"/>
                    <a:pt x="100" y="44"/>
                  </a:cubicBezTo>
                  <a:cubicBezTo>
                    <a:pt x="103" y="47"/>
                    <a:pt x="104" y="51"/>
                    <a:pt x="106" y="54"/>
                  </a:cubicBezTo>
                  <a:cubicBezTo>
                    <a:pt x="106" y="54"/>
                    <a:pt x="106" y="54"/>
                    <a:pt x="106" y="54"/>
                  </a:cubicBezTo>
                  <a:cubicBezTo>
                    <a:pt x="109" y="58"/>
                    <a:pt x="109" y="58"/>
                    <a:pt x="109" y="58"/>
                  </a:cubicBezTo>
                  <a:cubicBezTo>
                    <a:pt x="109" y="58"/>
                    <a:pt x="109" y="58"/>
                    <a:pt x="109" y="58"/>
                  </a:cubicBezTo>
                  <a:cubicBezTo>
                    <a:pt x="110" y="60"/>
                    <a:pt x="109" y="61"/>
                    <a:pt x="115" y="63"/>
                  </a:cubicBezTo>
                  <a:cubicBezTo>
                    <a:pt x="115" y="63"/>
                    <a:pt x="116" y="64"/>
                    <a:pt x="117" y="64"/>
                  </a:cubicBezTo>
                  <a:cubicBezTo>
                    <a:pt x="117" y="64"/>
                    <a:pt x="117" y="64"/>
                    <a:pt x="117" y="64"/>
                  </a:cubicBezTo>
                  <a:cubicBezTo>
                    <a:pt x="118" y="65"/>
                    <a:pt x="121" y="67"/>
                    <a:pt x="121" y="68"/>
                  </a:cubicBezTo>
                  <a:cubicBezTo>
                    <a:pt x="121" y="68"/>
                    <a:pt x="121" y="68"/>
                    <a:pt x="121" y="68"/>
                  </a:cubicBezTo>
                  <a:cubicBezTo>
                    <a:pt x="123" y="71"/>
                    <a:pt x="123" y="75"/>
                    <a:pt x="123" y="78"/>
                  </a:cubicBezTo>
                  <a:cubicBezTo>
                    <a:pt x="122" y="79"/>
                    <a:pt x="121" y="80"/>
                    <a:pt x="120" y="81"/>
                  </a:cubicBezTo>
                  <a:cubicBezTo>
                    <a:pt x="127" y="79"/>
                    <a:pt x="133" y="77"/>
                    <a:pt x="139" y="74"/>
                  </a:cubicBezTo>
                  <a:lnTo>
                    <a:pt x="139" y="7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4" name="Freeform 337"/>
            <p:cNvSpPr>
              <a:spLocks noEditPoints="1"/>
            </p:cNvSpPr>
            <p:nvPr/>
          </p:nvSpPr>
          <p:spPr bwMode="auto">
            <a:xfrm>
              <a:off x="2473107" y="1287816"/>
              <a:ext cx="536475" cy="535011"/>
            </a:xfrm>
            <a:custGeom>
              <a:avLst/>
              <a:gdLst>
                <a:gd name="T0" fmla="*/ 258 w 290"/>
                <a:gd name="T1" fmla="*/ 220 h 290"/>
                <a:gd name="T2" fmla="*/ 232 w 290"/>
                <a:gd name="T3" fmla="*/ 211 h 290"/>
                <a:gd name="T4" fmla="*/ 227 w 290"/>
                <a:gd name="T5" fmla="*/ 191 h 290"/>
                <a:gd name="T6" fmla="*/ 237 w 290"/>
                <a:gd name="T7" fmla="*/ 206 h 290"/>
                <a:gd name="T8" fmla="*/ 259 w 290"/>
                <a:gd name="T9" fmla="*/ 212 h 290"/>
                <a:gd name="T10" fmla="*/ 248 w 290"/>
                <a:gd name="T11" fmla="*/ 68 h 290"/>
                <a:gd name="T12" fmla="*/ 236 w 290"/>
                <a:gd name="T13" fmla="*/ 71 h 290"/>
                <a:gd name="T14" fmla="*/ 232 w 290"/>
                <a:gd name="T15" fmla="*/ 54 h 290"/>
                <a:gd name="T16" fmla="*/ 230 w 290"/>
                <a:gd name="T17" fmla="*/ 38 h 290"/>
                <a:gd name="T18" fmla="*/ 225 w 290"/>
                <a:gd name="T19" fmla="*/ 24 h 290"/>
                <a:gd name="T20" fmla="*/ 217 w 290"/>
                <a:gd name="T21" fmla="*/ 34 h 290"/>
                <a:gd name="T22" fmla="*/ 204 w 290"/>
                <a:gd name="T23" fmla="*/ 35 h 290"/>
                <a:gd name="T24" fmla="*/ 203 w 290"/>
                <a:gd name="T25" fmla="*/ 277 h 290"/>
                <a:gd name="T26" fmla="*/ 209 w 290"/>
                <a:gd name="T27" fmla="*/ 71 h 290"/>
                <a:gd name="T28" fmla="*/ 225 w 290"/>
                <a:gd name="T29" fmla="*/ 198 h 290"/>
                <a:gd name="T30" fmla="*/ 209 w 290"/>
                <a:gd name="T31" fmla="*/ 183 h 290"/>
                <a:gd name="T32" fmla="*/ 170 w 290"/>
                <a:gd name="T33" fmla="*/ 24 h 290"/>
                <a:gd name="T34" fmla="*/ 185 w 290"/>
                <a:gd name="T35" fmla="*/ 14 h 290"/>
                <a:gd name="T36" fmla="*/ 170 w 290"/>
                <a:gd name="T37" fmla="*/ 287 h 290"/>
                <a:gd name="T38" fmla="*/ 178 w 290"/>
                <a:gd name="T39" fmla="*/ 261 h 290"/>
                <a:gd name="T40" fmla="*/ 170 w 290"/>
                <a:gd name="T41" fmla="*/ 38 h 290"/>
                <a:gd name="T42" fmla="*/ 203 w 290"/>
                <a:gd name="T43" fmla="*/ 28 h 290"/>
                <a:gd name="T44" fmla="*/ 181 w 290"/>
                <a:gd name="T45" fmla="*/ 94 h 290"/>
                <a:gd name="T46" fmla="*/ 174 w 290"/>
                <a:gd name="T47" fmla="*/ 90 h 290"/>
                <a:gd name="T48" fmla="*/ 203 w 290"/>
                <a:gd name="T49" fmla="*/ 179 h 290"/>
                <a:gd name="T50" fmla="*/ 176 w 290"/>
                <a:gd name="T51" fmla="*/ 177 h 290"/>
                <a:gd name="T52" fmla="*/ 197 w 290"/>
                <a:gd name="T53" fmla="*/ 174 h 290"/>
                <a:gd name="T54" fmla="*/ 170 w 290"/>
                <a:gd name="T55" fmla="*/ 287 h 290"/>
                <a:gd name="T56" fmla="*/ 170 w 290"/>
                <a:gd name="T57" fmla="*/ 46 h 290"/>
                <a:gd name="T58" fmla="*/ 170 w 290"/>
                <a:gd name="T59" fmla="*/ 24 h 290"/>
                <a:gd name="T60" fmla="*/ 168 w 290"/>
                <a:gd name="T61" fmla="*/ 95 h 290"/>
                <a:gd name="T62" fmla="*/ 166 w 290"/>
                <a:gd name="T63" fmla="*/ 177 h 290"/>
                <a:gd name="T64" fmla="*/ 165 w 290"/>
                <a:gd name="T65" fmla="*/ 169 h 290"/>
                <a:gd name="T66" fmla="*/ 159 w 290"/>
                <a:gd name="T67" fmla="*/ 246 h 290"/>
                <a:gd name="T68" fmla="*/ 156 w 290"/>
                <a:gd name="T69" fmla="*/ 8 h 290"/>
                <a:gd name="T70" fmla="*/ 118 w 290"/>
                <a:gd name="T71" fmla="*/ 9 h 290"/>
                <a:gd name="T72" fmla="*/ 159 w 290"/>
                <a:gd name="T73" fmla="*/ 282 h 290"/>
                <a:gd name="T74" fmla="*/ 159 w 290"/>
                <a:gd name="T75" fmla="*/ 114 h 290"/>
                <a:gd name="T76" fmla="*/ 119 w 290"/>
                <a:gd name="T77" fmla="*/ 124 h 290"/>
                <a:gd name="T78" fmla="*/ 103 w 290"/>
                <a:gd name="T79" fmla="*/ 145 h 290"/>
                <a:gd name="T80" fmla="*/ 130 w 290"/>
                <a:gd name="T81" fmla="*/ 151 h 290"/>
                <a:gd name="T82" fmla="*/ 151 w 290"/>
                <a:gd name="T83" fmla="*/ 177 h 290"/>
                <a:gd name="T84" fmla="*/ 150 w 290"/>
                <a:gd name="T85" fmla="*/ 204 h 290"/>
                <a:gd name="T86" fmla="*/ 143 w 290"/>
                <a:gd name="T87" fmla="*/ 221 h 290"/>
                <a:gd name="T88" fmla="*/ 153 w 290"/>
                <a:gd name="T89" fmla="*/ 249 h 290"/>
                <a:gd name="T90" fmla="*/ 138 w 290"/>
                <a:gd name="T91" fmla="*/ 215 h 290"/>
                <a:gd name="T92" fmla="*/ 138 w 290"/>
                <a:gd name="T93" fmla="*/ 188 h 290"/>
                <a:gd name="T94" fmla="*/ 90 w 290"/>
                <a:gd name="T95" fmla="*/ 162 h 290"/>
                <a:gd name="T96" fmla="*/ 99 w 290"/>
                <a:gd name="T97" fmla="*/ 131 h 290"/>
                <a:gd name="T98" fmla="*/ 157 w 290"/>
                <a:gd name="T99" fmla="*/ 107 h 290"/>
                <a:gd name="T100" fmla="*/ 61 w 290"/>
                <a:gd name="T101" fmla="*/ 36 h 290"/>
                <a:gd name="T102" fmla="*/ 64 w 290"/>
                <a:gd name="T103" fmla="*/ 51 h 290"/>
                <a:gd name="T104" fmla="*/ 49 w 290"/>
                <a:gd name="T105" fmla="*/ 100 h 290"/>
                <a:gd name="T106" fmla="*/ 68 w 290"/>
                <a:gd name="T107" fmla="*/ 123 h 290"/>
                <a:gd name="T108" fmla="*/ 89 w 290"/>
                <a:gd name="T109" fmla="*/ 162 h 290"/>
                <a:gd name="T110" fmla="*/ 66 w 290"/>
                <a:gd name="T111" fmla="*/ 142 h 290"/>
                <a:gd name="T112" fmla="*/ 50 w 290"/>
                <a:gd name="T113" fmla="*/ 116 h 290"/>
                <a:gd name="T114" fmla="*/ 46 w 290"/>
                <a:gd name="T115" fmla="*/ 82 h 290"/>
                <a:gd name="T116" fmla="*/ 7 w 290"/>
                <a:gd name="T117" fmla="*/ 14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 h="290">
                  <a:moveTo>
                    <a:pt x="225" y="24"/>
                  </a:moveTo>
                  <a:cubicBezTo>
                    <a:pt x="233" y="29"/>
                    <a:pt x="241" y="35"/>
                    <a:pt x="247" y="42"/>
                  </a:cubicBezTo>
                  <a:cubicBezTo>
                    <a:pt x="274" y="68"/>
                    <a:pt x="290" y="105"/>
                    <a:pt x="290" y="145"/>
                  </a:cubicBezTo>
                  <a:cubicBezTo>
                    <a:pt x="290" y="185"/>
                    <a:pt x="274" y="221"/>
                    <a:pt x="247" y="247"/>
                  </a:cubicBezTo>
                  <a:cubicBezTo>
                    <a:pt x="241" y="254"/>
                    <a:pt x="233" y="260"/>
                    <a:pt x="225" y="266"/>
                  </a:cubicBezTo>
                  <a:cubicBezTo>
                    <a:pt x="225" y="257"/>
                    <a:pt x="225" y="257"/>
                    <a:pt x="225" y="257"/>
                  </a:cubicBezTo>
                  <a:cubicBezTo>
                    <a:pt x="231" y="253"/>
                    <a:pt x="237" y="248"/>
                    <a:pt x="242" y="242"/>
                  </a:cubicBezTo>
                  <a:cubicBezTo>
                    <a:pt x="250" y="234"/>
                    <a:pt x="257" y="225"/>
                    <a:pt x="263" y="215"/>
                  </a:cubicBezTo>
                  <a:cubicBezTo>
                    <a:pt x="261" y="217"/>
                    <a:pt x="259" y="218"/>
                    <a:pt x="258" y="220"/>
                  </a:cubicBezTo>
                  <a:cubicBezTo>
                    <a:pt x="255" y="220"/>
                    <a:pt x="253" y="219"/>
                    <a:pt x="251" y="218"/>
                  </a:cubicBezTo>
                  <a:cubicBezTo>
                    <a:pt x="251" y="218"/>
                    <a:pt x="251" y="218"/>
                    <a:pt x="251" y="218"/>
                  </a:cubicBezTo>
                  <a:cubicBezTo>
                    <a:pt x="247" y="218"/>
                    <a:pt x="245" y="218"/>
                    <a:pt x="244" y="215"/>
                  </a:cubicBezTo>
                  <a:cubicBezTo>
                    <a:pt x="242" y="214"/>
                    <a:pt x="242" y="214"/>
                    <a:pt x="242" y="214"/>
                  </a:cubicBezTo>
                  <a:cubicBezTo>
                    <a:pt x="242" y="214"/>
                    <a:pt x="242" y="214"/>
                    <a:pt x="242" y="214"/>
                  </a:cubicBezTo>
                  <a:cubicBezTo>
                    <a:pt x="241" y="214"/>
                    <a:pt x="241" y="214"/>
                    <a:pt x="241" y="214"/>
                  </a:cubicBezTo>
                  <a:cubicBezTo>
                    <a:pt x="241" y="214"/>
                    <a:pt x="241" y="214"/>
                    <a:pt x="241" y="214"/>
                  </a:cubicBezTo>
                  <a:cubicBezTo>
                    <a:pt x="238" y="213"/>
                    <a:pt x="235" y="214"/>
                    <a:pt x="232" y="211"/>
                  </a:cubicBezTo>
                  <a:cubicBezTo>
                    <a:pt x="232" y="211"/>
                    <a:pt x="232" y="211"/>
                    <a:pt x="232" y="211"/>
                  </a:cubicBezTo>
                  <a:cubicBezTo>
                    <a:pt x="231" y="210"/>
                    <a:pt x="229" y="210"/>
                    <a:pt x="228" y="207"/>
                  </a:cubicBezTo>
                  <a:cubicBezTo>
                    <a:pt x="228" y="207"/>
                    <a:pt x="228" y="207"/>
                    <a:pt x="228" y="207"/>
                  </a:cubicBezTo>
                  <a:cubicBezTo>
                    <a:pt x="227" y="204"/>
                    <a:pt x="227" y="204"/>
                    <a:pt x="227" y="204"/>
                  </a:cubicBezTo>
                  <a:cubicBezTo>
                    <a:pt x="226" y="203"/>
                    <a:pt x="226" y="202"/>
                    <a:pt x="225" y="201"/>
                  </a:cubicBezTo>
                  <a:cubicBezTo>
                    <a:pt x="225" y="201"/>
                    <a:pt x="225" y="201"/>
                    <a:pt x="225" y="201"/>
                  </a:cubicBezTo>
                  <a:cubicBezTo>
                    <a:pt x="225" y="198"/>
                    <a:pt x="225" y="198"/>
                    <a:pt x="225" y="198"/>
                  </a:cubicBezTo>
                  <a:cubicBezTo>
                    <a:pt x="225" y="198"/>
                    <a:pt x="225" y="198"/>
                    <a:pt x="225" y="198"/>
                  </a:cubicBezTo>
                  <a:cubicBezTo>
                    <a:pt x="225" y="189"/>
                    <a:pt x="225" y="189"/>
                    <a:pt x="225" y="189"/>
                  </a:cubicBezTo>
                  <a:cubicBezTo>
                    <a:pt x="225" y="190"/>
                    <a:pt x="226" y="190"/>
                    <a:pt x="227" y="191"/>
                  </a:cubicBezTo>
                  <a:cubicBezTo>
                    <a:pt x="227" y="191"/>
                    <a:pt x="227" y="191"/>
                    <a:pt x="227" y="191"/>
                  </a:cubicBezTo>
                  <a:cubicBezTo>
                    <a:pt x="228" y="191"/>
                    <a:pt x="228" y="191"/>
                    <a:pt x="228" y="191"/>
                  </a:cubicBezTo>
                  <a:cubicBezTo>
                    <a:pt x="228" y="191"/>
                    <a:pt x="228" y="191"/>
                    <a:pt x="228" y="191"/>
                  </a:cubicBezTo>
                  <a:cubicBezTo>
                    <a:pt x="230" y="193"/>
                    <a:pt x="231" y="195"/>
                    <a:pt x="232" y="198"/>
                  </a:cubicBezTo>
                  <a:cubicBezTo>
                    <a:pt x="232" y="198"/>
                    <a:pt x="232" y="198"/>
                    <a:pt x="232" y="198"/>
                  </a:cubicBezTo>
                  <a:cubicBezTo>
                    <a:pt x="232" y="198"/>
                    <a:pt x="232" y="198"/>
                    <a:pt x="232" y="198"/>
                  </a:cubicBezTo>
                  <a:cubicBezTo>
                    <a:pt x="233" y="201"/>
                    <a:pt x="235" y="201"/>
                    <a:pt x="235" y="205"/>
                  </a:cubicBezTo>
                  <a:cubicBezTo>
                    <a:pt x="237" y="206"/>
                    <a:pt x="237" y="206"/>
                    <a:pt x="237" y="206"/>
                  </a:cubicBezTo>
                  <a:cubicBezTo>
                    <a:pt x="237" y="206"/>
                    <a:pt x="237" y="206"/>
                    <a:pt x="237" y="206"/>
                  </a:cubicBezTo>
                  <a:cubicBezTo>
                    <a:pt x="237" y="206"/>
                    <a:pt x="237" y="206"/>
                    <a:pt x="237" y="206"/>
                  </a:cubicBezTo>
                  <a:cubicBezTo>
                    <a:pt x="243" y="208"/>
                    <a:pt x="243" y="208"/>
                    <a:pt x="243" y="208"/>
                  </a:cubicBezTo>
                  <a:cubicBezTo>
                    <a:pt x="243" y="208"/>
                    <a:pt x="243" y="208"/>
                    <a:pt x="243" y="208"/>
                  </a:cubicBezTo>
                  <a:cubicBezTo>
                    <a:pt x="244" y="208"/>
                    <a:pt x="244" y="208"/>
                    <a:pt x="244" y="208"/>
                  </a:cubicBezTo>
                  <a:cubicBezTo>
                    <a:pt x="244" y="208"/>
                    <a:pt x="244" y="208"/>
                    <a:pt x="244" y="208"/>
                  </a:cubicBezTo>
                  <a:cubicBezTo>
                    <a:pt x="247" y="209"/>
                    <a:pt x="249" y="209"/>
                    <a:pt x="250" y="212"/>
                  </a:cubicBezTo>
                  <a:cubicBezTo>
                    <a:pt x="251" y="212"/>
                    <a:pt x="251" y="212"/>
                    <a:pt x="251" y="212"/>
                  </a:cubicBezTo>
                  <a:cubicBezTo>
                    <a:pt x="257" y="213"/>
                    <a:pt x="257" y="213"/>
                    <a:pt x="257" y="213"/>
                  </a:cubicBezTo>
                  <a:cubicBezTo>
                    <a:pt x="259" y="212"/>
                    <a:pt x="259" y="212"/>
                    <a:pt x="259" y="212"/>
                  </a:cubicBezTo>
                  <a:cubicBezTo>
                    <a:pt x="259" y="212"/>
                    <a:pt x="259" y="212"/>
                    <a:pt x="259" y="212"/>
                  </a:cubicBezTo>
                  <a:cubicBezTo>
                    <a:pt x="261" y="213"/>
                    <a:pt x="263" y="213"/>
                    <a:pt x="264" y="214"/>
                  </a:cubicBezTo>
                  <a:cubicBezTo>
                    <a:pt x="276" y="194"/>
                    <a:pt x="283" y="170"/>
                    <a:pt x="283" y="145"/>
                  </a:cubicBezTo>
                  <a:cubicBezTo>
                    <a:pt x="283" y="109"/>
                    <a:pt x="269" y="76"/>
                    <a:pt x="247" y="51"/>
                  </a:cubicBezTo>
                  <a:cubicBezTo>
                    <a:pt x="247" y="54"/>
                    <a:pt x="246" y="54"/>
                    <a:pt x="244" y="58"/>
                  </a:cubicBezTo>
                  <a:cubicBezTo>
                    <a:pt x="245" y="59"/>
                    <a:pt x="246" y="60"/>
                    <a:pt x="247" y="61"/>
                  </a:cubicBezTo>
                  <a:cubicBezTo>
                    <a:pt x="247" y="61"/>
                    <a:pt x="247" y="61"/>
                    <a:pt x="247" y="61"/>
                  </a:cubicBezTo>
                  <a:cubicBezTo>
                    <a:pt x="248" y="63"/>
                    <a:pt x="247" y="64"/>
                    <a:pt x="247" y="66"/>
                  </a:cubicBezTo>
                  <a:cubicBezTo>
                    <a:pt x="247" y="66"/>
                    <a:pt x="248" y="67"/>
                    <a:pt x="248" y="68"/>
                  </a:cubicBezTo>
                  <a:cubicBezTo>
                    <a:pt x="248" y="68"/>
                    <a:pt x="248" y="68"/>
                    <a:pt x="248" y="68"/>
                  </a:cubicBezTo>
                  <a:cubicBezTo>
                    <a:pt x="246" y="72"/>
                    <a:pt x="246" y="72"/>
                    <a:pt x="246" y="72"/>
                  </a:cubicBezTo>
                  <a:cubicBezTo>
                    <a:pt x="246" y="72"/>
                    <a:pt x="246" y="72"/>
                    <a:pt x="246" y="72"/>
                  </a:cubicBezTo>
                  <a:cubicBezTo>
                    <a:pt x="245" y="73"/>
                    <a:pt x="244" y="73"/>
                    <a:pt x="242" y="73"/>
                  </a:cubicBezTo>
                  <a:cubicBezTo>
                    <a:pt x="242" y="73"/>
                    <a:pt x="242" y="73"/>
                    <a:pt x="242" y="73"/>
                  </a:cubicBezTo>
                  <a:cubicBezTo>
                    <a:pt x="238" y="71"/>
                    <a:pt x="238" y="71"/>
                    <a:pt x="238" y="71"/>
                  </a:cubicBezTo>
                  <a:cubicBezTo>
                    <a:pt x="238" y="71"/>
                    <a:pt x="238" y="71"/>
                    <a:pt x="238" y="71"/>
                  </a:cubicBezTo>
                  <a:cubicBezTo>
                    <a:pt x="236" y="71"/>
                    <a:pt x="236" y="71"/>
                    <a:pt x="236" y="71"/>
                  </a:cubicBezTo>
                  <a:cubicBezTo>
                    <a:pt x="236" y="71"/>
                    <a:pt x="236" y="71"/>
                    <a:pt x="236" y="71"/>
                  </a:cubicBezTo>
                  <a:cubicBezTo>
                    <a:pt x="234" y="71"/>
                    <a:pt x="234" y="71"/>
                    <a:pt x="234" y="71"/>
                  </a:cubicBezTo>
                  <a:cubicBezTo>
                    <a:pt x="234" y="71"/>
                    <a:pt x="234" y="71"/>
                    <a:pt x="234" y="71"/>
                  </a:cubicBezTo>
                  <a:cubicBezTo>
                    <a:pt x="231" y="70"/>
                    <a:pt x="229" y="71"/>
                    <a:pt x="227" y="70"/>
                  </a:cubicBezTo>
                  <a:cubicBezTo>
                    <a:pt x="228" y="72"/>
                    <a:pt x="227" y="74"/>
                    <a:pt x="225" y="76"/>
                  </a:cubicBezTo>
                  <a:cubicBezTo>
                    <a:pt x="225" y="56"/>
                    <a:pt x="225" y="56"/>
                    <a:pt x="225" y="56"/>
                  </a:cubicBezTo>
                  <a:cubicBezTo>
                    <a:pt x="227" y="56"/>
                    <a:pt x="229" y="56"/>
                    <a:pt x="231" y="55"/>
                  </a:cubicBezTo>
                  <a:cubicBezTo>
                    <a:pt x="231" y="55"/>
                    <a:pt x="231" y="55"/>
                    <a:pt x="231" y="55"/>
                  </a:cubicBezTo>
                  <a:cubicBezTo>
                    <a:pt x="232" y="54"/>
                    <a:pt x="232" y="54"/>
                    <a:pt x="232" y="54"/>
                  </a:cubicBezTo>
                  <a:cubicBezTo>
                    <a:pt x="232" y="54"/>
                    <a:pt x="232" y="54"/>
                    <a:pt x="232" y="54"/>
                  </a:cubicBezTo>
                  <a:cubicBezTo>
                    <a:pt x="234" y="53"/>
                    <a:pt x="236" y="52"/>
                    <a:pt x="238" y="53"/>
                  </a:cubicBezTo>
                  <a:cubicBezTo>
                    <a:pt x="239" y="53"/>
                    <a:pt x="239" y="52"/>
                    <a:pt x="239" y="52"/>
                  </a:cubicBezTo>
                  <a:cubicBezTo>
                    <a:pt x="237" y="49"/>
                    <a:pt x="237" y="49"/>
                    <a:pt x="237" y="49"/>
                  </a:cubicBezTo>
                  <a:cubicBezTo>
                    <a:pt x="234" y="48"/>
                    <a:pt x="232" y="47"/>
                    <a:pt x="231" y="43"/>
                  </a:cubicBezTo>
                  <a:cubicBezTo>
                    <a:pt x="231" y="43"/>
                    <a:pt x="231" y="43"/>
                    <a:pt x="231" y="43"/>
                  </a:cubicBezTo>
                  <a:cubicBezTo>
                    <a:pt x="231" y="41"/>
                    <a:pt x="231" y="41"/>
                    <a:pt x="231" y="41"/>
                  </a:cubicBezTo>
                  <a:cubicBezTo>
                    <a:pt x="231" y="40"/>
                    <a:pt x="231" y="40"/>
                    <a:pt x="231" y="39"/>
                  </a:cubicBezTo>
                  <a:cubicBezTo>
                    <a:pt x="231" y="39"/>
                    <a:pt x="231" y="39"/>
                    <a:pt x="231" y="39"/>
                  </a:cubicBezTo>
                  <a:cubicBezTo>
                    <a:pt x="230" y="38"/>
                    <a:pt x="230" y="38"/>
                    <a:pt x="230" y="38"/>
                  </a:cubicBezTo>
                  <a:cubicBezTo>
                    <a:pt x="225" y="40"/>
                    <a:pt x="225" y="40"/>
                    <a:pt x="225" y="40"/>
                  </a:cubicBezTo>
                  <a:cubicBezTo>
                    <a:pt x="225" y="40"/>
                    <a:pt x="225" y="40"/>
                    <a:pt x="225" y="40"/>
                  </a:cubicBezTo>
                  <a:cubicBezTo>
                    <a:pt x="225" y="40"/>
                    <a:pt x="225" y="40"/>
                    <a:pt x="225" y="40"/>
                  </a:cubicBezTo>
                  <a:cubicBezTo>
                    <a:pt x="225" y="33"/>
                    <a:pt x="225" y="33"/>
                    <a:pt x="225" y="33"/>
                  </a:cubicBezTo>
                  <a:cubicBezTo>
                    <a:pt x="225" y="32"/>
                    <a:pt x="225" y="32"/>
                    <a:pt x="225" y="32"/>
                  </a:cubicBezTo>
                  <a:cubicBezTo>
                    <a:pt x="225" y="32"/>
                    <a:pt x="225" y="32"/>
                    <a:pt x="225" y="32"/>
                  </a:cubicBezTo>
                  <a:lnTo>
                    <a:pt x="225" y="24"/>
                  </a:lnTo>
                  <a:close/>
                  <a:moveTo>
                    <a:pt x="203" y="12"/>
                  </a:moveTo>
                  <a:cubicBezTo>
                    <a:pt x="211" y="15"/>
                    <a:pt x="218" y="19"/>
                    <a:pt x="225" y="24"/>
                  </a:cubicBezTo>
                  <a:cubicBezTo>
                    <a:pt x="225" y="32"/>
                    <a:pt x="225" y="32"/>
                    <a:pt x="225" y="32"/>
                  </a:cubicBezTo>
                  <a:cubicBezTo>
                    <a:pt x="225" y="32"/>
                    <a:pt x="225" y="32"/>
                    <a:pt x="225" y="32"/>
                  </a:cubicBezTo>
                  <a:cubicBezTo>
                    <a:pt x="225" y="32"/>
                    <a:pt x="224" y="33"/>
                    <a:pt x="224" y="33"/>
                  </a:cubicBezTo>
                  <a:cubicBezTo>
                    <a:pt x="225" y="33"/>
                    <a:pt x="225" y="33"/>
                    <a:pt x="225" y="33"/>
                  </a:cubicBezTo>
                  <a:cubicBezTo>
                    <a:pt x="225" y="40"/>
                    <a:pt x="225" y="40"/>
                    <a:pt x="225" y="40"/>
                  </a:cubicBezTo>
                  <a:cubicBezTo>
                    <a:pt x="222" y="41"/>
                    <a:pt x="220" y="40"/>
                    <a:pt x="218" y="38"/>
                  </a:cubicBezTo>
                  <a:cubicBezTo>
                    <a:pt x="218" y="38"/>
                    <a:pt x="218" y="38"/>
                    <a:pt x="218" y="38"/>
                  </a:cubicBezTo>
                  <a:cubicBezTo>
                    <a:pt x="217" y="34"/>
                    <a:pt x="217" y="34"/>
                    <a:pt x="217" y="34"/>
                  </a:cubicBezTo>
                  <a:cubicBezTo>
                    <a:pt x="217" y="34"/>
                    <a:pt x="217" y="34"/>
                    <a:pt x="217" y="34"/>
                  </a:cubicBezTo>
                  <a:cubicBezTo>
                    <a:pt x="216" y="33"/>
                    <a:pt x="217" y="32"/>
                    <a:pt x="217" y="32"/>
                  </a:cubicBezTo>
                  <a:cubicBezTo>
                    <a:pt x="216" y="31"/>
                    <a:pt x="216" y="31"/>
                    <a:pt x="215" y="30"/>
                  </a:cubicBezTo>
                  <a:cubicBezTo>
                    <a:pt x="215" y="30"/>
                    <a:pt x="215" y="30"/>
                    <a:pt x="215" y="30"/>
                  </a:cubicBezTo>
                  <a:cubicBezTo>
                    <a:pt x="215" y="30"/>
                    <a:pt x="215" y="30"/>
                    <a:pt x="215" y="30"/>
                  </a:cubicBezTo>
                  <a:cubicBezTo>
                    <a:pt x="213" y="30"/>
                    <a:pt x="210" y="30"/>
                    <a:pt x="208" y="29"/>
                  </a:cubicBezTo>
                  <a:cubicBezTo>
                    <a:pt x="207" y="30"/>
                    <a:pt x="207" y="30"/>
                    <a:pt x="207" y="30"/>
                  </a:cubicBezTo>
                  <a:cubicBezTo>
                    <a:pt x="207" y="30"/>
                    <a:pt x="207" y="30"/>
                    <a:pt x="207" y="30"/>
                  </a:cubicBezTo>
                  <a:cubicBezTo>
                    <a:pt x="204" y="35"/>
                    <a:pt x="204" y="35"/>
                    <a:pt x="204" y="35"/>
                  </a:cubicBezTo>
                  <a:cubicBezTo>
                    <a:pt x="204" y="35"/>
                    <a:pt x="204" y="35"/>
                    <a:pt x="204" y="35"/>
                  </a:cubicBezTo>
                  <a:cubicBezTo>
                    <a:pt x="204" y="35"/>
                    <a:pt x="204" y="35"/>
                    <a:pt x="204" y="35"/>
                  </a:cubicBezTo>
                  <a:cubicBezTo>
                    <a:pt x="204" y="36"/>
                    <a:pt x="204" y="36"/>
                    <a:pt x="204" y="36"/>
                  </a:cubicBezTo>
                  <a:cubicBezTo>
                    <a:pt x="204" y="38"/>
                    <a:pt x="204" y="40"/>
                    <a:pt x="203" y="42"/>
                  </a:cubicBezTo>
                  <a:cubicBezTo>
                    <a:pt x="203" y="28"/>
                    <a:pt x="203" y="28"/>
                    <a:pt x="203" y="28"/>
                  </a:cubicBezTo>
                  <a:cubicBezTo>
                    <a:pt x="205" y="26"/>
                    <a:pt x="207" y="24"/>
                    <a:pt x="208" y="22"/>
                  </a:cubicBezTo>
                  <a:cubicBezTo>
                    <a:pt x="208" y="22"/>
                    <a:pt x="206" y="21"/>
                    <a:pt x="203" y="20"/>
                  </a:cubicBezTo>
                  <a:cubicBezTo>
                    <a:pt x="203" y="12"/>
                    <a:pt x="203" y="12"/>
                    <a:pt x="203" y="12"/>
                  </a:cubicBezTo>
                  <a:close/>
                  <a:moveTo>
                    <a:pt x="225" y="266"/>
                  </a:moveTo>
                  <a:cubicBezTo>
                    <a:pt x="218" y="270"/>
                    <a:pt x="211" y="274"/>
                    <a:pt x="203" y="277"/>
                  </a:cubicBezTo>
                  <a:cubicBezTo>
                    <a:pt x="203" y="270"/>
                    <a:pt x="203" y="270"/>
                    <a:pt x="203" y="270"/>
                  </a:cubicBezTo>
                  <a:cubicBezTo>
                    <a:pt x="211" y="266"/>
                    <a:pt x="218" y="262"/>
                    <a:pt x="225" y="257"/>
                  </a:cubicBezTo>
                  <a:cubicBezTo>
                    <a:pt x="225" y="266"/>
                    <a:pt x="225" y="266"/>
                    <a:pt x="225" y="266"/>
                  </a:cubicBezTo>
                  <a:close/>
                  <a:moveTo>
                    <a:pt x="225" y="56"/>
                  </a:moveTo>
                  <a:cubicBezTo>
                    <a:pt x="225" y="76"/>
                    <a:pt x="225" y="76"/>
                    <a:pt x="225" y="76"/>
                  </a:cubicBezTo>
                  <a:cubicBezTo>
                    <a:pt x="222" y="77"/>
                    <a:pt x="218" y="78"/>
                    <a:pt x="216" y="79"/>
                  </a:cubicBezTo>
                  <a:cubicBezTo>
                    <a:pt x="212" y="80"/>
                    <a:pt x="206" y="85"/>
                    <a:pt x="203" y="81"/>
                  </a:cubicBezTo>
                  <a:cubicBezTo>
                    <a:pt x="203" y="72"/>
                    <a:pt x="203" y="72"/>
                    <a:pt x="203" y="72"/>
                  </a:cubicBezTo>
                  <a:cubicBezTo>
                    <a:pt x="205" y="71"/>
                    <a:pt x="207" y="71"/>
                    <a:pt x="209" y="71"/>
                  </a:cubicBezTo>
                  <a:cubicBezTo>
                    <a:pt x="209" y="71"/>
                    <a:pt x="209" y="71"/>
                    <a:pt x="209" y="71"/>
                  </a:cubicBezTo>
                  <a:cubicBezTo>
                    <a:pt x="210" y="72"/>
                    <a:pt x="210" y="72"/>
                    <a:pt x="210" y="72"/>
                  </a:cubicBezTo>
                  <a:cubicBezTo>
                    <a:pt x="210" y="71"/>
                    <a:pt x="209" y="71"/>
                    <a:pt x="209" y="70"/>
                  </a:cubicBezTo>
                  <a:cubicBezTo>
                    <a:pt x="209" y="70"/>
                    <a:pt x="209" y="70"/>
                    <a:pt x="209" y="70"/>
                  </a:cubicBezTo>
                  <a:cubicBezTo>
                    <a:pt x="210" y="66"/>
                    <a:pt x="210" y="66"/>
                    <a:pt x="210" y="66"/>
                  </a:cubicBezTo>
                  <a:cubicBezTo>
                    <a:pt x="201" y="64"/>
                    <a:pt x="210" y="53"/>
                    <a:pt x="220" y="57"/>
                  </a:cubicBezTo>
                  <a:cubicBezTo>
                    <a:pt x="221" y="56"/>
                    <a:pt x="223" y="56"/>
                    <a:pt x="225" y="56"/>
                  </a:cubicBezTo>
                  <a:close/>
                  <a:moveTo>
                    <a:pt x="225" y="189"/>
                  </a:moveTo>
                  <a:cubicBezTo>
                    <a:pt x="225" y="198"/>
                    <a:pt x="225" y="198"/>
                    <a:pt x="225" y="198"/>
                  </a:cubicBezTo>
                  <a:cubicBezTo>
                    <a:pt x="224" y="197"/>
                    <a:pt x="224" y="197"/>
                    <a:pt x="224" y="197"/>
                  </a:cubicBezTo>
                  <a:cubicBezTo>
                    <a:pt x="223" y="196"/>
                    <a:pt x="223" y="196"/>
                    <a:pt x="223" y="196"/>
                  </a:cubicBezTo>
                  <a:cubicBezTo>
                    <a:pt x="223" y="196"/>
                    <a:pt x="223" y="196"/>
                    <a:pt x="223" y="196"/>
                  </a:cubicBezTo>
                  <a:cubicBezTo>
                    <a:pt x="221" y="195"/>
                    <a:pt x="219" y="194"/>
                    <a:pt x="217" y="193"/>
                  </a:cubicBezTo>
                  <a:cubicBezTo>
                    <a:pt x="217" y="193"/>
                    <a:pt x="217" y="193"/>
                    <a:pt x="217" y="193"/>
                  </a:cubicBezTo>
                  <a:cubicBezTo>
                    <a:pt x="212" y="193"/>
                    <a:pt x="209" y="196"/>
                    <a:pt x="203" y="188"/>
                  </a:cubicBezTo>
                  <a:cubicBezTo>
                    <a:pt x="203" y="179"/>
                    <a:pt x="203" y="179"/>
                    <a:pt x="203" y="179"/>
                  </a:cubicBezTo>
                  <a:cubicBezTo>
                    <a:pt x="203" y="179"/>
                    <a:pt x="203" y="179"/>
                    <a:pt x="203" y="179"/>
                  </a:cubicBezTo>
                  <a:cubicBezTo>
                    <a:pt x="209" y="183"/>
                    <a:pt x="209" y="183"/>
                    <a:pt x="209" y="183"/>
                  </a:cubicBezTo>
                  <a:cubicBezTo>
                    <a:pt x="212" y="188"/>
                    <a:pt x="213" y="186"/>
                    <a:pt x="218" y="187"/>
                  </a:cubicBezTo>
                  <a:cubicBezTo>
                    <a:pt x="218" y="187"/>
                    <a:pt x="218" y="187"/>
                    <a:pt x="218" y="187"/>
                  </a:cubicBezTo>
                  <a:cubicBezTo>
                    <a:pt x="221" y="187"/>
                    <a:pt x="223" y="188"/>
                    <a:pt x="225" y="189"/>
                  </a:cubicBezTo>
                  <a:close/>
                  <a:moveTo>
                    <a:pt x="170" y="2"/>
                  </a:moveTo>
                  <a:cubicBezTo>
                    <a:pt x="182" y="4"/>
                    <a:pt x="193" y="7"/>
                    <a:pt x="203" y="12"/>
                  </a:cubicBezTo>
                  <a:cubicBezTo>
                    <a:pt x="203" y="20"/>
                    <a:pt x="203" y="20"/>
                    <a:pt x="203" y="20"/>
                  </a:cubicBezTo>
                  <a:cubicBezTo>
                    <a:pt x="201" y="19"/>
                    <a:pt x="198" y="18"/>
                    <a:pt x="197" y="17"/>
                  </a:cubicBezTo>
                  <a:cubicBezTo>
                    <a:pt x="186" y="22"/>
                    <a:pt x="175" y="27"/>
                    <a:pt x="170" y="31"/>
                  </a:cubicBezTo>
                  <a:cubicBezTo>
                    <a:pt x="170" y="24"/>
                    <a:pt x="170" y="24"/>
                    <a:pt x="170" y="24"/>
                  </a:cubicBezTo>
                  <a:cubicBezTo>
                    <a:pt x="173" y="22"/>
                    <a:pt x="176" y="22"/>
                    <a:pt x="178" y="20"/>
                  </a:cubicBezTo>
                  <a:cubicBezTo>
                    <a:pt x="179" y="20"/>
                    <a:pt x="180" y="19"/>
                    <a:pt x="181" y="19"/>
                  </a:cubicBezTo>
                  <a:cubicBezTo>
                    <a:pt x="181" y="19"/>
                    <a:pt x="181" y="19"/>
                    <a:pt x="181" y="19"/>
                  </a:cubicBezTo>
                  <a:cubicBezTo>
                    <a:pt x="184" y="18"/>
                    <a:pt x="184" y="18"/>
                    <a:pt x="184" y="18"/>
                  </a:cubicBezTo>
                  <a:cubicBezTo>
                    <a:pt x="185" y="18"/>
                    <a:pt x="185" y="18"/>
                    <a:pt x="185" y="18"/>
                  </a:cubicBezTo>
                  <a:cubicBezTo>
                    <a:pt x="185" y="18"/>
                    <a:pt x="185" y="18"/>
                    <a:pt x="185" y="18"/>
                  </a:cubicBezTo>
                  <a:cubicBezTo>
                    <a:pt x="187" y="17"/>
                    <a:pt x="187" y="17"/>
                    <a:pt x="187" y="17"/>
                  </a:cubicBezTo>
                  <a:cubicBezTo>
                    <a:pt x="191" y="16"/>
                    <a:pt x="191" y="16"/>
                    <a:pt x="191" y="16"/>
                  </a:cubicBezTo>
                  <a:cubicBezTo>
                    <a:pt x="185" y="14"/>
                    <a:pt x="185" y="14"/>
                    <a:pt x="185" y="14"/>
                  </a:cubicBezTo>
                  <a:cubicBezTo>
                    <a:pt x="184" y="14"/>
                    <a:pt x="183" y="14"/>
                    <a:pt x="183" y="15"/>
                  </a:cubicBezTo>
                  <a:cubicBezTo>
                    <a:pt x="183" y="15"/>
                    <a:pt x="183" y="15"/>
                    <a:pt x="183" y="15"/>
                  </a:cubicBezTo>
                  <a:cubicBezTo>
                    <a:pt x="178" y="14"/>
                    <a:pt x="178" y="14"/>
                    <a:pt x="178" y="14"/>
                  </a:cubicBezTo>
                  <a:cubicBezTo>
                    <a:pt x="178" y="14"/>
                    <a:pt x="178" y="14"/>
                    <a:pt x="178" y="14"/>
                  </a:cubicBezTo>
                  <a:cubicBezTo>
                    <a:pt x="177" y="14"/>
                    <a:pt x="177" y="14"/>
                    <a:pt x="177" y="13"/>
                  </a:cubicBezTo>
                  <a:cubicBezTo>
                    <a:pt x="175" y="15"/>
                    <a:pt x="172" y="16"/>
                    <a:pt x="170" y="15"/>
                  </a:cubicBezTo>
                  <a:cubicBezTo>
                    <a:pt x="170" y="2"/>
                    <a:pt x="170" y="2"/>
                    <a:pt x="170" y="2"/>
                  </a:cubicBezTo>
                  <a:close/>
                  <a:moveTo>
                    <a:pt x="203" y="277"/>
                  </a:moveTo>
                  <a:cubicBezTo>
                    <a:pt x="193" y="282"/>
                    <a:pt x="182" y="285"/>
                    <a:pt x="170" y="287"/>
                  </a:cubicBezTo>
                  <a:cubicBezTo>
                    <a:pt x="170" y="280"/>
                    <a:pt x="170" y="280"/>
                    <a:pt x="170" y="280"/>
                  </a:cubicBezTo>
                  <a:cubicBezTo>
                    <a:pt x="171" y="280"/>
                    <a:pt x="172" y="280"/>
                    <a:pt x="174" y="280"/>
                  </a:cubicBezTo>
                  <a:cubicBezTo>
                    <a:pt x="173" y="275"/>
                    <a:pt x="174" y="269"/>
                    <a:pt x="172" y="264"/>
                  </a:cubicBezTo>
                  <a:cubicBezTo>
                    <a:pt x="170" y="263"/>
                    <a:pt x="170" y="263"/>
                    <a:pt x="170" y="263"/>
                  </a:cubicBezTo>
                  <a:cubicBezTo>
                    <a:pt x="170" y="254"/>
                    <a:pt x="170" y="254"/>
                    <a:pt x="170" y="254"/>
                  </a:cubicBezTo>
                  <a:cubicBezTo>
                    <a:pt x="170" y="254"/>
                    <a:pt x="171" y="255"/>
                    <a:pt x="171" y="255"/>
                  </a:cubicBezTo>
                  <a:cubicBezTo>
                    <a:pt x="171" y="255"/>
                    <a:pt x="171" y="255"/>
                    <a:pt x="171" y="255"/>
                  </a:cubicBezTo>
                  <a:cubicBezTo>
                    <a:pt x="173" y="256"/>
                    <a:pt x="177" y="259"/>
                    <a:pt x="178" y="261"/>
                  </a:cubicBezTo>
                  <a:cubicBezTo>
                    <a:pt x="178" y="261"/>
                    <a:pt x="178" y="261"/>
                    <a:pt x="178" y="261"/>
                  </a:cubicBezTo>
                  <a:cubicBezTo>
                    <a:pt x="181" y="265"/>
                    <a:pt x="180" y="271"/>
                    <a:pt x="180" y="276"/>
                  </a:cubicBezTo>
                  <a:cubicBezTo>
                    <a:pt x="179" y="277"/>
                    <a:pt x="178" y="278"/>
                    <a:pt x="176" y="279"/>
                  </a:cubicBezTo>
                  <a:cubicBezTo>
                    <a:pt x="186" y="277"/>
                    <a:pt x="195" y="274"/>
                    <a:pt x="203" y="270"/>
                  </a:cubicBezTo>
                  <a:cubicBezTo>
                    <a:pt x="203" y="277"/>
                    <a:pt x="203" y="277"/>
                    <a:pt x="203" y="277"/>
                  </a:cubicBezTo>
                  <a:close/>
                  <a:moveTo>
                    <a:pt x="203" y="28"/>
                  </a:moveTo>
                  <a:cubicBezTo>
                    <a:pt x="202" y="30"/>
                    <a:pt x="200" y="32"/>
                    <a:pt x="198" y="34"/>
                  </a:cubicBezTo>
                  <a:cubicBezTo>
                    <a:pt x="196" y="36"/>
                    <a:pt x="198" y="41"/>
                    <a:pt x="195" y="43"/>
                  </a:cubicBezTo>
                  <a:cubicBezTo>
                    <a:pt x="190" y="47"/>
                    <a:pt x="180" y="46"/>
                    <a:pt x="174" y="41"/>
                  </a:cubicBezTo>
                  <a:cubicBezTo>
                    <a:pt x="173" y="40"/>
                    <a:pt x="171" y="39"/>
                    <a:pt x="170" y="38"/>
                  </a:cubicBezTo>
                  <a:cubicBezTo>
                    <a:pt x="170" y="46"/>
                    <a:pt x="170" y="46"/>
                    <a:pt x="170" y="46"/>
                  </a:cubicBezTo>
                  <a:cubicBezTo>
                    <a:pt x="172" y="47"/>
                    <a:pt x="174" y="49"/>
                    <a:pt x="176" y="49"/>
                  </a:cubicBezTo>
                  <a:cubicBezTo>
                    <a:pt x="176" y="51"/>
                    <a:pt x="176" y="51"/>
                    <a:pt x="176" y="51"/>
                  </a:cubicBezTo>
                  <a:cubicBezTo>
                    <a:pt x="171" y="58"/>
                    <a:pt x="185" y="65"/>
                    <a:pt x="189" y="55"/>
                  </a:cubicBezTo>
                  <a:cubicBezTo>
                    <a:pt x="189" y="55"/>
                    <a:pt x="189" y="55"/>
                    <a:pt x="189" y="55"/>
                  </a:cubicBezTo>
                  <a:cubicBezTo>
                    <a:pt x="189" y="53"/>
                    <a:pt x="189" y="52"/>
                    <a:pt x="190" y="51"/>
                  </a:cubicBezTo>
                  <a:cubicBezTo>
                    <a:pt x="190" y="51"/>
                    <a:pt x="190" y="51"/>
                    <a:pt x="190" y="51"/>
                  </a:cubicBezTo>
                  <a:cubicBezTo>
                    <a:pt x="196" y="50"/>
                    <a:pt x="201" y="47"/>
                    <a:pt x="203" y="42"/>
                  </a:cubicBezTo>
                  <a:cubicBezTo>
                    <a:pt x="203" y="28"/>
                    <a:pt x="203" y="28"/>
                    <a:pt x="203" y="28"/>
                  </a:cubicBezTo>
                  <a:close/>
                  <a:moveTo>
                    <a:pt x="203" y="72"/>
                  </a:moveTo>
                  <a:cubicBezTo>
                    <a:pt x="203" y="81"/>
                    <a:pt x="203" y="81"/>
                    <a:pt x="203" y="81"/>
                  </a:cubicBezTo>
                  <a:cubicBezTo>
                    <a:pt x="203" y="81"/>
                    <a:pt x="203" y="80"/>
                    <a:pt x="203" y="80"/>
                  </a:cubicBezTo>
                  <a:cubicBezTo>
                    <a:pt x="201" y="80"/>
                    <a:pt x="195" y="82"/>
                    <a:pt x="195" y="83"/>
                  </a:cubicBezTo>
                  <a:cubicBezTo>
                    <a:pt x="195" y="83"/>
                    <a:pt x="195" y="83"/>
                    <a:pt x="195" y="83"/>
                  </a:cubicBezTo>
                  <a:cubicBezTo>
                    <a:pt x="195" y="83"/>
                    <a:pt x="196" y="88"/>
                    <a:pt x="190" y="89"/>
                  </a:cubicBezTo>
                  <a:cubicBezTo>
                    <a:pt x="183" y="91"/>
                    <a:pt x="183" y="91"/>
                    <a:pt x="183" y="91"/>
                  </a:cubicBezTo>
                  <a:cubicBezTo>
                    <a:pt x="181" y="94"/>
                    <a:pt x="181" y="94"/>
                    <a:pt x="181" y="94"/>
                  </a:cubicBezTo>
                  <a:cubicBezTo>
                    <a:pt x="181" y="94"/>
                    <a:pt x="181" y="94"/>
                    <a:pt x="181" y="94"/>
                  </a:cubicBezTo>
                  <a:cubicBezTo>
                    <a:pt x="179" y="95"/>
                    <a:pt x="179" y="95"/>
                    <a:pt x="179" y="95"/>
                  </a:cubicBezTo>
                  <a:cubicBezTo>
                    <a:pt x="179" y="95"/>
                    <a:pt x="179" y="95"/>
                    <a:pt x="179" y="95"/>
                  </a:cubicBezTo>
                  <a:cubicBezTo>
                    <a:pt x="179" y="95"/>
                    <a:pt x="179" y="95"/>
                    <a:pt x="179" y="95"/>
                  </a:cubicBezTo>
                  <a:cubicBezTo>
                    <a:pt x="179" y="96"/>
                    <a:pt x="176" y="99"/>
                    <a:pt x="175" y="99"/>
                  </a:cubicBezTo>
                  <a:cubicBezTo>
                    <a:pt x="175" y="104"/>
                    <a:pt x="173" y="106"/>
                    <a:pt x="170" y="107"/>
                  </a:cubicBezTo>
                  <a:cubicBezTo>
                    <a:pt x="170" y="92"/>
                    <a:pt x="170" y="92"/>
                    <a:pt x="170" y="92"/>
                  </a:cubicBezTo>
                  <a:cubicBezTo>
                    <a:pt x="171" y="92"/>
                    <a:pt x="172" y="92"/>
                    <a:pt x="173" y="92"/>
                  </a:cubicBezTo>
                  <a:cubicBezTo>
                    <a:pt x="173" y="91"/>
                    <a:pt x="173" y="91"/>
                    <a:pt x="174" y="90"/>
                  </a:cubicBezTo>
                  <a:cubicBezTo>
                    <a:pt x="174" y="90"/>
                    <a:pt x="174" y="90"/>
                    <a:pt x="174" y="90"/>
                  </a:cubicBezTo>
                  <a:cubicBezTo>
                    <a:pt x="176" y="89"/>
                    <a:pt x="176" y="89"/>
                    <a:pt x="176" y="89"/>
                  </a:cubicBezTo>
                  <a:cubicBezTo>
                    <a:pt x="176" y="89"/>
                    <a:pt x="176" y="89"/>
                    <a:pt x="176" y="89"/>
                  </a:cubicBezTo>
                  <a:cubicBezTo>
                    <a:pt x="176" y="88"/>
                    <a:pt x="176" y="88"/>
                    <a:pt x="176" y="88"/>
                  </a:cubicBezTo>
                  <a:cubicBezTo>
                    <a:pt x="176" y="88"/>
                    <a:pt x="176" y="88"/>
                    <a:pt x="176" y="88"/>
                  </a:cubicBezTo>
                  <a:cubicBezTo>
                    <a:pt x="180" y="85"/>
                    <a:pt x="178" y="85"/>
                    <a:pt x="183" y="84"/>
                  </a:cubicBezTo>
                  <a:cubicBezTo>
                    <a:pt x="188" y="82"/>
                    <a:pt x="188" y="82"/>
                    <a:pt x="188" y="82"/>
                  </a:cubicBezTo>
                  <a:cubicBezTo>
                    <a:pt x="189" y="75"/>
                    <a:pt x="197" y="75"/>
                    <a:pt x="201" y="73"/>
                  </a:cubicBezTo>
                  <a:cubicBezTo>
                    <a:pt x="202" y="72"/>
                    <a:pt x="203" y="72"/>
                    <a:pt x="203" y="72"/>
                  </a:cubicBezTo>
                  <a:close/>
                  <a:moveTo>
                    <a:pt x="203" y="179"/>
                  </a:moveTo>
                  <a:cubicBezTo>
                    <a:pt x="203" y="188"/>
                    <a:pt x="203" y="188"/>
                    <a:pt x="203" y="188"/>
                  </a:cubicBezTo>
                  <a:cubicBezTo>
                    <a:pt x="203" y="187"/>
                    <a:pt x="203" y="187"/>
                    <a:pt x="203" y="187"/>
                  </a:cubicBezTo>
                  <a:cubicBezTo>
                    <a:pt x="202" y="185"/>
                    <a:pt x="200" y="186"/>
                    <a:pt x="198" y="184"/>
                  </a:cubicBezTo>
                  <a:cubicBezTo>
                    <a:pt x="198" y="184"/>
                    <a:pt x="198" y="184"/>
                    <a:pt x="198" y="184"/>
                  </a:cubicBezTo>
                  <a:cubicBezTo>
                    <a:pt x="197" y="182"/>
                    <a:pt x="197" y="182"/>
                    <a:pt x="197" y="182"/>
                  </a:cubicBezTo>
                  <a:cubicBezTo>
                    <a:pt x="195" y="181"/>
                    <a:pt x="193" y="179"/>
                    <a:pt x="192" y="180"/>
                  </a:cubicBezTo>
                  <a:cubicBezTo>
                    <a:pt x="187" y="184"/>
                    <a:pt x="186" y="179"/>
                    <a:pt x="183" y="180"/>
                  </a:cubicBezTo>
                  <a:cubicBezTo>
                    <a:pt x="179" y="180"/>
                    <a:pt x="178" y="179"/>
                    <a:pt x="176" y="177"/>
                  </a:cubicBezTo>
                  <a:cubicBezTo>
                    <a:pt x="176" y="177"/>
                    <a:pt x="176" y="177"/>
                    <a:pt x="176" y="177"/>
                  </a:cubicBezTo>
                  <a:cubicBezTo>
                    <a:pt x="175" y="177"/>
                    <a:pt x="175" y="177"/>
                    <a:pt x="175" y="177"/>
                  </a:cubicBezTo>
                  <a:cubicBezTo>
                    <a:pt x="173" y="178"/>
                    <a:pt x="172" y="179"/>
                    <a:pt x="170" y="179"/>
                  </a:cubicBezTo>
                  <a:cubicBezTo>
                    <a:pt x="170" y="168"/>
                    <a:pt x="170" y="168"/>
                    <a:pt x="170" y="168"/>
                  </a:cubicBezTo>
                  <a:cubicBezTo>
                    <a:pt x="171" y="168"/>
                    <a:pt x="172" y="168"/>
                    <a:pt x="173" y="169"/>
                  </a:cubicBezTo>
                  <a:cubicBezTo>
                    <a:pt x="175" y="169"/>
                    <a:pt x="178" y="170"/>
                    <a:pt x="179" y="171"/>
                  </a:cubicBezTo>
                  <a:cubicBezTo>
                    <a:pt x="179" y="171"/>
                    <a:pt x="179" y="171"/>
                    <a:pt x="179" y="171"/>
                  </a:cubicBezTo>
                  <a:cubicBezTo>
                    <a:pt x="180" y="172"/>
                    <a:pt x="181" y="172"/>
                    <a:pt x="181" y="173"/>
                  </a:cubicBezTo>
                  <a:cubicBezTo>
                    <a:pt x="181" y="173"/>
                    <a:pt x="186" y="173"/>
                    <a:pt x="188" y="174"/>
                  </a:cubicBezTo>
                  <a:cubicBezTo>
                    <a:pt x="190" y="172"/>
                    <a:pt x="194" y="172"/>
                    <a:pt x="197" y="174"/>
                  </a:cubicBezTo>
                  <a:cubicBezTo>
                    <a:pt x="201" y="171"/>
                    <a:pt x="202" y="177"/>
                    <a:pt x="203" y="179"/>
                  </a:cubicBezTo>
                  <a:close/>
                  <a:moveTo>
                    <a:pt x="159" y="0"/>
                  </a:moveTo>
                  <a:cubicBezTo>
                    <a:pt x="162" y="1"/>
                    <a:pt x="166" y="1"/>
                    <a:pt x="170" y="2"/>
                  </a:cubicBezTo>
                  <a:cubicBezTo>
                    <a:pt x="170" y="15"/>
                    <a:pt x="170" y="15"/>
                    <a:pt x="170" y="15"/>
                  </a:cubicBezTo>
                  <a:cubicBezTo>
                    <a:pt x="170" y="15"/>
                    <a:pt x="170" y="15"/>
                    <a:pt x="170" y="15"/>
                  </a:cubicBezTo>
                  <a:cubicBezTo>
                    <a:pt x="170" y="15"/>
                    <a:pt x="170" y="15"/>
                    <a:pt x="170" y="15"/>
                  </a:cubicBezTo>
                  <a:cubicBezTo>
                    <a:pt x="167" y="15"/>
                    <a:pt x="162" y="15"/>
                    <a:pt x="159" y="14"/>
                  </a:cubicBezTo>
                  <a:cubicBezTo>
                    <a:pt x="159" y="0"/>
                    <a:pt x="159" y="0"/>
                    <a:pt x="159" y="0"/>
                  </a:cubicBezTo>
                  <a:close/>
                  <a:moveTo>
                    <a:pt x="170" y="287"/>
                  </a:moveTo>
                  <a:cubicBezTo>
                    <a:pt x="166" y="288"/>
                    <a:pt x="162" y="289"/>
                    <a:pt x="159" y="289"/>
                  </a:cubicBezTo>
                  <a:cubicBezTo>
                    <a:pt x="159" y="282"/>
                    <a:pt x="159" y="282"/>
                    <a:pt x="159" y="282"/>
                  </a:cubicBezTo>
                  <a:cubicBezTo>
                    <a:pt x="162" y="282"/>
                    <a:pt x="166" y="281"/>
                    <a:pt x="170" y="280"/>
                  </a:cubicBezTo>
                  <a:cubicBezTo>
                    <a:pt x="170" y="287"/>
                    <a:pt x="170" y="287"/>
                    <a:pt x="170" y="287"/>
                  </a:cubicBezTo>
                  <a:close/>
                  <a:moveTo>
                    <a:pt x="170" y="24"/>
                  </a:moveTo>
                  <a:cubicBezTo>
                    <a:pt x="170" y="31"/>
                    <a:pt x="170" y="31"/>
                    <a:pt x="170" y="31"/>
                  </a:cubicBezTo>
                  <a:cubicBezTo>
                    <a:pt x="168" y="32"/>
                    <a:pt x="167" y="34"/>
                    <a:pt x="166" y="35"/>
                  </a:cubicBezTo>
                  <a:cubicBezTo>
                    <a:pt x="166" y="37"/>
                    <a:pt x="168" y="37"/>
                    <a:pt x="170" y="38"/>
                  </a:cubicBezTo>
                  <a:cubicBezTo>
                    <a:pt x="170" y="46"/>
                    <a:pt x="170" y="46"/>
                    <a:pt x="170" y="46"/>
                  </a:cubicBezTo>
                  <a:cubicBezTo>
                    <a:pt x="168" y="45"/>
                    <a:pt x="166" y="44"/>
                    <a:pt x="165" y="44"/>
                  </a:cubicBezTo>
                  <a:cubicBezTo>
                    <a:pt x="165" y="44"/>
                    <a:pt x="165" y="44"/>
                    <a:pt x="165" y="44"/>
                  </a:cubicBezTo>
                  <a:cubicBezTo>
                    <a:pt x="163" y="43"/>
                    <a:pt x="161" y="44"/>
                    <a:pt x="159" y="42"/>
                  </a:cubicBezTo>
                  <a:cubicBezTo>
                    <a:pt x="159" y="42"/>
                    <a:pt x="159" y="42"/>
                    <a:pt x="159" y="42"/>
                  </a:cubicBezTo>
                  <a:cubicBezTo>
                    <a:pt x="159" y="42"/>
                    <a:pt x="159" y="41"/>
                    <a:pt x="159" y="41"/>
                  </a:cubicBezTo>
                  <a:cubicBezTo>
                    <a:pt x="159" y="31"/>
                    <a:pt x="159" y="31"/>
                    <a:pt x="159" y="31"/>
                  </a:cubicBezTo>
                  <a:cubicBezTo>
                    <a:pt x="159" y="30"/>
                    <a:pt x="160" y="29"/>
                    <a:pt x="161" y="29"/>
                  </a:cubicBezTo>
                  <a:cubicBezTo>
                    <a:pt x="161" y="29"/>
                    <a:pt x="161" y="29"/>
                    <a:pt x="161" y="29"/>
                  </a:cubicBezTo>
                  <a:cubicBezTo>
                    <a:pt x="164" y="26"/>
                    <a:pt x="167" y="25"/>
                    <a:pt x="170" y="24"/>
                  </a:cubicBezTo>
                  <a:close/>
                  <a:moveTo>
                    <a:pt x="170" y="92"/>
                  </a:moveTo>
                  <a:cubicBezTo>
                    <a:pt x="170" y="107"/>
                    <a:pt x="170" y="107"/>
                    <a:pt x="170" y="107"/>
                  </a:cubicBezTo>
                  <a:cubicBezTo>
                    <a:pt x="167" y="109"/>
                    <a:pt x="164" y="110"/>
                    <a:pt x="161" y="112"/>
                  </a:cubicBezTo>
                  <a:cubicBezTo>
                    <a:pt x="160" y="113"/>
                    <a:pt x="160" y="113"/>
                    <a:pt x="159" y="114"/>
                  </a:cubicBezTo>
                  <a:cubicBezTo>
                    <a:pt x="159" y="105"/>
                    <a:pt x="159" y="105"/>
                    <a:pt x="159" y="105"/>
                  </a:cubicBezTo>
                  <a:cubicBezTo>
                    <a:pt x="159" y="105"/>
                    <a:pt x="159" y="105"/>
                    <a:pt x="159" y="105"/>
                  </a:cubicBezTo>
                  <a:cubicBezTo>
                    <a:pt x="159" y="105"/>
                    <a:pt x="159" y="105"/>
                    <a:pt x="159" y="105"/>
                  </a:cubicBezTo>
                  <a:cubicBezTo>
                    <a:pt x="168" y="100"/>
                    <a:pt x="168" y="100"/>
                    <a:pt x="168" y="100"/>
                  </a:cubicBezTo>
                  <a:cubicBezTo>
                    <a:pt x="168" y="95"/>
                    <a:pt x="168" y="95"/>
                    <a:pt x="168" y="95"/>
                  </a:cubicBezTo>
                  <a:cubicBezTo>
                    <a:pt x="168" y="95"/>
                    <a:pt x="168" y="95"/>
                    <a:pt x="168" y="95"/>
                  </a:cubicBezTo>
                  <a:cubicBezTo>
                    <a:pt x="168" y="94"/>
                    <a:pt x="169" y="93"/>
                    <a:pt x="170" y="92"/>
                  </a:cubicBezTo>
                  <a:close/>
                  <a:moveTo>
                    <a:pt x="170" y="168"/>
                  </a:moveTo>
                  <a:cubicBezTo>
                    <a:pt x="170" y="179"/>
                    <a:pt x="170" y="179"/>
                    <a:pt x="170" y="179"/>
                  </a:cubicBezTo>
                  <a:cubicBezTo>
                    <a:pt x="169" y="179"/>
                    <a:pt x="169" y="178"/>
                    <a:pt x="168" y="178"/>
                  </a:cubicBezTo>
                  <a:cubicBezTo>
                    <a:pt x="168" y="178"/>
                    <a:pt x="168" y="178"/>
                    <a:pt x="168" y="178"/>
                  </a:cubicBezTo>
                  <a:cubicBezTo>
                    <a:pt x="167" y="177"/>
                    <a:pt x="167" y="177"/>
                    <a:pt x="167" y="177"/>
                  </a:cubicBezTo>
                  <a:cubicBezTo>
                    <a:pt x="166" y="177"/>
                    <a:pt x="166" y="177"/>
                    <a:pt x="166" y="177"/>
                  </a:cubicBezTo>
                  <a:cubicBezTo>
                    <a:pt x="166" y="177"/>
                    <a:pt x="166" y="177"/>
                    <a:pt x="166" y="177"/>
                  </a:cubicBezTo>
                  <a:cubicBezTo>
                    <a:pt x="161" y="179"/>
                    <a:pt x="162" y="177"/>
                    <a:pt x="160" y="181"/>
                  </a:cubicBezTo>
                  <a:cubicBezTo>
                    <a:pt x="160" y="181"/>
                    <a:pt x="159" y="182"/>
                    <a:pt x="159" y="183"/>
                  </a:cubicBezTo>
                  <a:cubicBezTo>
                    <a:pt x="159" y="172"/>
                    <a:pt x="159" y="172"/>
                    <a:pt x="159" y="172"/>
                  </a:cubicBezTo>
                  <a:cubicBezTo>
                    <a:pt x="160" y="172"/>
                    <a:pt x="161" y="171"/>
                    <a:pt x="163" y="171"/>
                  </a:cubicBezTo>
                  <a:cubicBezTo>
                    <a:pt x="163" y="171"/>
                    <a:pt x="163" y="171"/>
                    <a:pt x="163" y="171"/>
                  </a:cubicBezTo>
                  <a:cubicBezTo>
                    <a:pt x="165" y="170"/>
                    <a:pt x="165" y="170"/>
                    <a:pt x="165" y="170"/>
                  </a:cubicBezTo>
                  <a:cubicBezTo>
                    <a:pt x="165" y="170"/>
                    <a:pt x="165" y="170"/>
                    <a:pt x="165" y="170"/>
                  </a:cubicBezTo>
                  <a:cubicBezTo>
                    <a:pt x="165" y="169"/>
                    <a:pt x="165" y="169"/>
                    <a:pt x="165" y="169"/>
                  </a:cubicBezTo>
                  <a:cubicBezTo>
                    <a:pt x="165" y="169"/>
                    <a:pt x="165" y="169"/>
                    <a:pt x="165" y="169"/>
                  </a:cubicBezTo>
                  <a:cubicBezTo>
                    <a:pt x="167" y="168"/>
                    <a:pt x="168" y="167"/>
                    <a:pt x="170" y="168"/>
                  </a:cubicBezTo>
                  <a:close/>
                  <a:moveTo>
                    <a:pt x="170" y="254"/>
                  </a:moveTo>
                  <a:cubicBezTo>
                    <a:pt x="170" y="263"/>
                    <a:pt x="170" y="263"/>
                    <a:pt x="170" y="263"/>
                  </a:cubicBezTo>
                  <a:cubicBezTo>
                    <a:pt x="168" y="261"/>
                    <a:pt x="168" y="261"/>
                    <a:pt x="168" y="261"/>
                  </a:cubicBezTo>
                  <a:cubicBezTo>
                    <a:pt x="168" y="261"/>
                    <a:pt x="168" y="261"/>
                    <a:pt x="168" y="261"/>
                  </a:cubicBezTo>
                  <a:cubicBezTo>
                    <a:pt x="164" y="259"/>
                    <a:pt x="164" y="259"/>
                    <a:pt x="164" y="259"/>
                  </a:cubicBezTo>
                  <a:cubicBezTo>
                    <a:pt x="162" y="258"/>
                    <a:pt x="160" y="257"/>
                    <a:pt x="159" y="257"/>
                  </a:cubicBezTo>
                  <a:cubicBezTo>
                    <a:pt x="159" y="245"/>
                    <a:pt x="159" y="245"/>
                    <a:pt x="159" y="245"/>
                  </a:cubicBezTo>
                  <a:cubicBezTo>
                    <a:pt x="159" y="246"/>
                    <a:pt x="159" y="246"/>
                    <a:pt x="159" y="246"/>
                  </a:cubicBezTo>
                  <a:cubicBezTo>
                    <a:pt x="159" y="246"/>
                    <a:pt x="159" y="246"/>
                    <a:pt x="159" y="246"/>
                  </a:cubicBezTo>
                  <a:cubicBezTo>
                    <a:pt x="161" y="249"/>
                    <a:pt x="161" y="251"/>
                    <a:pt x="168" y="254"/>
                  </a:cubicBezTo>
                  <a:cubicBezTo>
                    <a:pt x="169" y="254"/>
                    <a:pt x="169" y="254"/>
                    <a:pt x="170" y="254"/>
                  </a:cubicBezTo>
                  <a:close/>
                  <a:moveTo>
                    <a:pt x="145" y="0"/>
                  </a:moveTo>
                  <a:cubicBezTo>
                    <a:pt x="150" y="0"/>
                    <a:pt x="154" y="0"/>
                    <a:pt x="159" y="0"/>
                  </a:cubicBezTo>
                  <a:cubicBezTo>
                    <a:pt x="159" y="14"/>
                    <a:pt x="159" y="14"/>
                    <a:pt x="159" y="14"/>
                  </a:cubicBezTo>
                  <a:cubicBezTo>
                    <a:pt x="157" y="13"/>
                    <a:pt x="156" y="11"/>
                    <a:pt x="156" y="8"/>
                  </a:cubicBezTo>
                  <a:cubicBezTo>
                    <a:pt x="156" y="8"/>
                    <a:pt x="156" y="8"/>
                    <a:pt x="156" y="8"/>
                  </a:cubicBezTo>
                  <a:cubicBezTo>
                    <a:pt x="156" y="8"/>
                    <a:pt x="156" y="8"/>
                    <a:pt x="156" y="8"/>
                  </a:cubicBezTo>
                  <a:cubicBezTo>
                    <a:pt x="152" y="8"/>
                    <a:pt x="148" y="8"/>
                    <a:pt x="144" y="8"/>
                  </a:cubicBezTo>
                  <a:cubicBezTo>
                    <a:pt x="144" y="8"/>
                    <a:pt x="144" y="8"/>
                    <a:pt x="144" y="8"/>
                  </a:cubicBezTo>
                  <a:cubicBezTo>
                    <a:pt x="143" y="8"/>
                    <a:pt x="143" y="8"/>
                    <a:pt x="143" y="8"/>
                  </a:cubicBezTo>
                  <a:cubicBezTo>
                    <a:pt x="140" y="13"/>
                    <a:pt x="140" y="15"/>
                    <a:pt x="131" y="11"/>
                  </a:cubicBezTo>
                  <a:cubicBezTo>
                    <a:pt x="128" y="10"/>
                    <a:pt x="126" y="11"/>
                    <a:pt x="123" y="11"/>
                  </a:cubicBezTo>
                  <a:cubicBezTo>
                    <a:pt x="122" y="11"/>
                    <a:pt x="122" y="11"/>
                    <a:pt x="122" y="11"/>
                  </a:cubicBezTo>
                  <a:cubicBezTo>
                    <a:pt x="122" y="11"/>
                    <a:pt x="122" y="11"/>
                    <a:pt x="122" y="11"/>
                  </a:cubicBezTo>
                  <a:cubicBezTo>
                    <a:pt x="121" y="11"/>
                    <a:pt x="119" y="11"/>
                    <a:pt x="118" y="10"/>
                  </a:cubicBezTo>
                  <a:cubicBezTo>
                    <a:pt x="118" y="9"/>
                    <a:pt x="118" y="9"/>
                    <a:pt x="118" y="9"/>
                  </a:cubicBezTo>
                  <a:cubicBezTo>
                    <a:pt x="109" y="11"/>
                    <a:pt x="99" y="14"/>
                    <a:pt x="90" y="18"/>
                  </a:cubicBezTo>
                  <a:cubicBezTo>
                    <a:pt x="90" y="10"/>
                    <a:pt x="90" y="10"/>
                    <a:pt x="90" y="10"/>
                  </a:cubicBezTo>
                  <a:cubicBezTo>
                    <a:pt x="107" y="3"/>
                    <a:pt x="126" y="0"/>
                    <a:pt x="145" y="0"/>
                  </a:cubicBezTo>
                  <a:close/>
                  <a:moveTo>
                    <a:pt x="159" y="289"/>
                  </a:moveTo>
                  <a:cubicBezTo>
                    <a:pt x="154" y="289"/>
                    <a:pt x="150" y="290"/>
                    <a:pt x="145" y="290"/>
                  </a:cubicBezTo>
                  <a:cubicBezTo>
                    <a:pt x="126" y="290"/>
                    <a:pt x="107" y="286"/>
                    <a:pt x="90" y="279"/>
                  </a:cubicBezTo>
                  <a:cubicBezTo>
                    <a:pt x="90" y="271"/>
                    <a:pt x="90" y="271"/>
                    <a:pt x="90" y="271"/>
                  </a:cubicBezTo>
                  <a:cubicBezTo>
                    <a:pt x="107" y="279"/>
                    <a:pt x="126" y="283"/>
                    <a:pt x="145" y="283"/>
                  </a:cubicBezTo>
                  <a:cubicBezTo>
                    <a:pt x="150" y="283"/>
                    <a:pt x="154" y="282"/>
                    <a:pt x="159" y="282"/>
                  </a:cubicBezTo>
                  <a:cubicBezTo>
                    <a:pt x="159" y="289"/>
                    <a:pt x="159" y="289"/>
                    <a:pt x="159" y="289"/>
                  </a:cubicBezTo>
                  <a:close/>
                  <a:moveTo>
                    <a:pt x="159" y="31"/>
                  </a:moveTo>
                  <a:cubicBezTo>
                    <a:pt x="159" y="41"/>
                    <a:pt x="159" y="41"/>
                    <a:pt x="159" y="41"/>
                  </a:cubicBezTo>
                  <a:cubicBezTo>
                    <a:pt x="158" y="40"/>
                    <a:pt x="158" y="39"/>
                    <a:pt x="158" y="38"/>
                  </a:cubicBezTo>
                  <a:cubicBezTo>
                    <a:pt x="158" y="37"/>
                    <a:pt x="157" y="37"/>
                    <a:pt x="157" y="35"/>
                  </a:cubicBezTo>
                  <a:cubicBezTo>
                    <a:pt x="157" y="35"/>
                    <a:pt x="157" y="35"/>
                    <a:pt x="157" y="35"/>
                  </a:cubicBezTo>
                  <a:cubicBezTo>
                    <a:pt x="157" y="34"/>
                    <a:pt x="158" y="32"/>
                    <a:pt x="159" y="31"/>
                  </a:cubicBezTo>
                  <a:close/>
                  <a:moveTo>
                    <a:pt x="159" y="105"/>
                  </a:moveTo>
                  <a:cubicBezTo>
                    <a:pt x="159" y="114"/>
                    <a:pt x="159" y="114"/>
                    <a:pt x="159" y="114"/>
                  </a:cubicBezTo>
                  <a:cubicBezTo>
                    <a:pt x="156" y="115"/>
                    <a:pt x="154" y="117"/>
                    <a:pt x="154" y="119"/>
                  </a:cubicBezTo>
                  <a:cubicBezTo>
                    <a:pt x="154" y="119"/>
                    <a:pt x="154" y="119"/>
                    <a:pt x="154" y="119"/>
                  </a:cubicBezTo>
                  <a:cubicBezTo>
                    <a:pt x="154" y="119"/>
                    <a:pt x="154" y="120"/>
                    <a:pt x="154" y="120"/>
                  </a:cubicBezTo>
                  <a:cubicBezTo>
                    <a:pt x="156" y="127"/>
                    <a:pt x="156" y="135"/>
                    <a:pt x="148" y="132"/>
                  </a:cubicBezTo>
                  <a:cubicBezTo>
                    <a:pt x="141" y="130"/>
                    <a:pt x="139" y="125"/>
                    <a:pt x="142" y="123"/>
                  </a:cubicBezTo>
                  <a:cubicBezTo>
                    <a:pt x="140" y="124"/>
                    <a:pt x="138" y="123"/>
                    <a:pt x="136" y="122"/>
                  </a:cubicBezTo>
                  <a:cubicBezTo>
                    <a:pt x="135" y="121"/>
                    <a:pt x="131" y="121"/>
                    <a:pt x="130" y="122"/>
                  </a:cubicBezTo>
                  <a:cubicBezTo>
                    <a:pt x="125" y="126"/>
                    <a:pt x="124" y="125"/>
                    <a:pt x="119" y="124"/>
                  </a:cubicBezTo>
                  <a:cubicBezTo>
                    <a:pt x="119" y="124"/>
                    <a:pt x="119" y="124"/>
                    <a:pt x="119" y="124"/>
                  </a:cubicBezTo>
                  <a:cubicBezTo>
                    <a:pt x="116" y="123"/>
                    <a:pt x="115" y="123"/>
                    <a:pt x="112" y="125"/>
                  </a:cubicBezTo>
                  <a:cubicBezTo>
                    <a:pt x="103" y="131"/>
                    <a:pt x="108" y="126"/>
                    <a:pt x="106" y="133"/>
                  </a:cubicBezTo>
                  <a:cubicBezTo>
                    <a:pt x="106" y="133"/>
                    <a:pt x="106" y="133"/>
                    <a:pt x="106" y="133"/>
                  </a:cubicBezTo>
                  <a:cubicBezTo>
                    <a:pt x="105" y="134"/>
                    <a:pt x="105" y="134"/>
                    <a:pt x="105" y="135"/>
                  </a:cubicBezTo>
                  <a:cubicBezTo>
                    <a:pt x="105" y="135"/>
                    <a:pt x="105" y="135"/>
                    <a:pt x="105" y="135"/>
                  </a:cubicBezTo>
                  <a:cubicBezTo>
                    <a:pt x="104" y="135"/>
                    <a:pt x="104" y="135"/>
                    <a:pt x="104" y="135"/>
                  </a:cubicBezTo>
                  <a:cubicBezTo>
                    <a:pt x="104" y="135"/>
                    <a:pt x="104" y="135"/>
                    <a:pt x="104" y="135"/>
                  </a:cubicBezTo>
                  <a:cubicBezTo>
                    <a:pt x="103" y="138"/>
                    <a:pt x="102" y="142"/>
                    <a:pt x="103" y="145"/>
                  </a:cubicBezTo>
                  <a:cubicBezTo>
                    <a:pt x="103" y="145"/>
                    <a:pt x="103" y="145"/>
                    <a:pt x="103" y="145"/>
                  </a:cubicBezTo>
                  <a:cubicBezTo>
                    <a:pt x="104" y="150"/>
                    <a:pt x="105" y="150"/>
                    <a:pt x="110" y="149"/>
                  </a:cubicBezTo>
                  <a:cubicBezTo>
                    <a:pt x="110" y="149"/>
                    <a:pt x="110" y="149"/>
                    <a:pt x="110" y="149"/>
                  </a:cubicBezTo>
                  <a:cubicBezTo>
                    <a:pt x="110" y="149"/>
                    <a:pt x="111" y="149"/>
                    <a:pt x="112" y="149"/>
                  </a:cubicBezTo>
                  <a:cubicBezTo>
                    <a:pt x="116" y="149"/>
                    <a:pt x="115" y="144"/>
                    <a:pt x="119" y="142"/>
                  </a:cubicBezTo>
                  <a:cubicBezTo>
                    <a:pt x="119" y="142"/>
                    <a:pt x="119" y="142"/>
                    <a:pt x="119" y="142"/>
                  </a:cubicBezTo>
                  <a:cubicBezTo>
                    <a:pt x="121" y="141"/>
                    <a:pt x="127" y="139"/>
                    <a:pt x="129" y="141"/>
                  </a:cubicBezTo>
                  <a:cubicBezTo>
                    <a:pt x="129" y="141"/>
                    <a:pt x="129" y="141"/>
                    <a:pt x="129" y="141"/>
                  </a:cubicBezTo>
                  <a:cubicBezTo>
                    <a:pt x="132" y="144"/>
                    <a:pt x="131" y="147"/>
                    <a:pt x="130" y="151"/>
                  </a:cubicBezTo>
                  <a:cubicBezTo>
                    <a:pt x="130" y="151"/>
                    <a:pt x="130" y="151"/>
                    <a:pt x="130" y="151"/>
                  </a:cubicBezTo>
                  <a:cubicBezTo>
                    <a:pt x="129" y="154"/>
                    <a:pt x="129" y="154"/>
                    <a:pt x="129" y="154"/>
                  </a:cubicBezTo>
                  <a:cubicBezTo>
                    <a:pt x="127" y="156"/>
                    <a:pt x="127" y="156"/>
                    <a:pt x="127" y="156"/>
                  </a:cubicBezTo>
                  <a:cubicBezTo>
                    <a:pt x="127" y="156"/>
                    <a:pt x="127" y="156"/>
                    <a:pt x="127" y="156"/>
                  </a:cubicBezTo>
                  <a:cubicBezTo>
                    <a:pt x="127" y="157"/>
                    <a:pt x="127" y="157"/>
                    <a:pt x="127" y="157"/>
                  </a:cubicBezTo>
                  <a:cubicBezTo>
                    <a:pt x="127" y="157"/>
                    <a:pt x="127" y="157"/>
                    <a:pt x="127" y="157"/>
                  </a:cubicBezTo>
                  <a:cubicBezTo>
                    <a:pt x="127" y="157"/>
                    <a:pt x="127" y="157"/>
                    <a:pt x="127" y="157"/>
                  </a:cubicBezTo>
                  <a:cubicBezTo>
                    <a:pt x="131" y="157"/>
                    <a:pt x="135" y="156"/>
                    <a:pt x="138" y="160"/>
                  </a:cubicBezTo>
                  <a:cubicBezTo>
                    <a:pt x="144" y="165"/>
                    <a:pt x="135" y="172"/>
                    <a:pt x="139" y="177"/>
                  </a:cubicBezTo>
                  <a:cubicBezTo>
                    <a:pt x="143" y="180"/>
                    <a:pt x="145" y="174"/>
                    <a:pt x="151" y="177"/>
                  </a:cubicBezTo>
                  <a:cubicBezTo>
                    <a:pt x="151" y="177"/>
                    <a:pt x="151" y="177"/>
                    <a:pt x="151" y="177"/>
                  </a:cubicBezTo>
                  <a:cubicBezTo>
                    <a:pt x="152" y="177"/>
                    <a:pt x="152" y="178"/>
                    <a:pt x="153" y="178"/>
                  </a:cubicBezTo>
                  <a:cubicBezTo>
                    <a:pt x="153" y="178"/>
                    <a:pt x="154" y="178"/>
                    <a:pt x="154" y="177"/>
                  </a:cubicBezTo>
                  <a:cubicBezTo>
                    <a:pt x="156" y="174"/>
                    <a:pt x="157" y="173"/>
                    <a:pt x="159" y="172"/>
                  </a:cubicBezTo>
                  <a:cubicBezTo>
                    <a:pt x="159" y="183"/>
                    <a:pt x="159" y="183"/>
                    <a:pt x="159" y="183"/>
                  </a:cubicBezTo>
                  <a:cubicBezTo>
                    <a:pt x="158" y="183"/>
                    <a:pt x="158" y="184"/>
                    <a:pt x="157" y="184"/>
                  </a:cubicBezTo>
                  <a:cubicBezTo>
                    <a:pt x="156" y="185"/>
                    <a:pt x="155" y="186"/>
                    <a:pt x="154" y="186"/>
                  </a:cubicBezTo>
                  <a:cubicBezTo>
                    <a:pt x="157" y="190"/>
                    <a:pt x="156" y="199"/>
                    <a:pt x="151" y="202"/>
                  </a:cubicBezTo>
                  <a:cubicBezTo>
                    <a:pt x="150" y="204"/>
                    <a:pt x="150" y="204"/>
                    <a:pt x="150" y="204"/>
                  </a:cubicBezTo>
                  <a:cubicBezTo>
                    <a:pt x="150" y="204"/>
                    <a:pt x="150" y="204"/>
                    <a:pt x="150" y="204"/>
                  </a:cubicBezTo>
                  <a:cubicBezTo>
                    <a:pt x="147" y="208"/>
                    <a:pt x="147" y="208"/>
                    <a:pt x="147" y="208"/>
                  </a:cubicBezTo>
                  <a:cubicBezTo>
                    <a:pt x="147" y="208"/>
                    <a:pt x="147" y="208"/>
                    <a:pt x="147" y="208"/>
                  </a:cubicBezTo>
                  <a:cubicBezTo>
                    <a:pt x="145" y="211"/>
                    <a:pt x="145" y="211"/>
                    <a:pt x="145" y="211"/>
                  </a:cubicBezTo>
                  <a:cubicBezTo>
                    <a:pt x="145" y="211"/>
                    <a:pt x="145" y="211"/>
                    <a:pt x="145" y="211"/>
                  </a:cubicBezTo>
                  <a:cubicBezTo>
                    <a:pt x="145" y="211"/>
                    <a:pt x="144" y="212"/>
                    <a:pt x="145" y="213"/>
                  </a:cubicBezTo>
                  <a:cubicBezTo>
                    <a:pt x="145" y="212"/>
                    <a:pt x="149" y="217"/>
                    <a:pt x="144" y="221"/>
                  </a:cubicBezTo>
                  <a:cubicBezTo>
                    <a:pt x="144" y="222"/>
                    <a:pt x="144" y="221"/>
                    <a:pt x="143" y="221"/>
                  </a:cubicBezTo>
                  <a:cubicBezTo>
                    <a:pt x="143" y="221"/>
                    <a:pt x="143" y="221"/>
                    <a:pt x="143" y="221"/>
                  </a:cubicBezTo>
                  <a:cubicBezTo>
                    <a:pt x="145" y="225"/>
                    <a:pt x="145" y="225"/>
                    <a:pt x="145" y="225"/>
                  </a:cubicBezTo>
                  <a:cubicBezTo>
                    <a:pt x="145" y="225"/>
                    <a:pt x="145" y="225"/>
                    <a:pt x="145" y="225"/>
                  </a:cubicBezTo>
                  <a:cubicBezTo>
                    <a:pt x="145" y="224"/>
                    <a:pt x="146" y="225"/>
                    <a:pt x="147" y="226"/>
                  </a:cubicBezTo>
                  <a:cubicBezTo>
                    <a:pt x="147" y="226"/>
                    <a:pt x="147" y="226"/>
                    <a:pt x="147" y="226"/>
                  </a:cubicBezTo>
                  <a:cubicBezTo>
                    <a:pt x="151" y="230"/>
                    <a:pt x="153" y="236"/>
                    <a:pt x="156" y="241"/>
                  </a:cubicBezTo>
                  <a:cubicBezTo>
                    <a:pt x="156" y="241"/>
                    <a:pt x="156" y="241"/>
                    <a:pt x="156" y="241"/>
                  </a:cubicBezTo>
                  <a:cubicBezTo>
                    <a:pt x="159" y="245"/>
                    <a:pt x="159" y="245"/>
                    <a:pt x="159" y="245"/>
                  </a:cubicBezTo>
                  <a:cubicBezTo>
                    <a:pt x="159" y="257"/>
                    <a:pt x="159" y="257"/>
                    <a:pt x="159" y="257"/>
                  </a:cubicBezTo>
                  <a:cubicBezTo>
                    <a:pt x="155" y="254"/>
                    <a:pt x="155" y="253"/>
                    <a:pt x="153" y="249"/>
                  </a:cubicBezTo>
                  <a:cubicBezTo>
                    <a:pt x="153" y="249"/>
                    <a:pt x="153" y="249"/>
                    <a:pt x="153" y="249"/>
                  </a:cubicBezTo>
                  <a:cubicBezTo>
                    <a:pt x="150" y="245"/>
                    <a:pt x="150" y="245"/>
                    <a:pt x="150" y="245"/>
                  </a:cubicBezTo>
                  <a:cubicBezTo>
                    <a:pt x="150" y="245"/>
                    <a:pt x="150" y="245"/>
                    <a:pt x="150" y="245"/>
                  </a:cubicBezTo>
                  <a:cubicBezTo>
                    <a:pt x="147" y="240"/>
                    <a:pt x="145" y="234"/>
                    <a:pt x="142" y="230"/>
                  </a:cubicBezTo>
                  <a:cubicBezTo>
                    <a:pt x="142" y="230"/>
                    <a:pt x="142" y="230"/>
                    <a:pt x="142" y="230"/>
                  </a:cubicBezTo>
                  <a:cubicBezTo>
                    <a:pt x="142" y="230"/>
                    <a:pt x="136" y="226"/>
                    <a:pt x="137" y="220"/>
                  </a:cubicBezTo>
                  <a:cubicBezTo>
                    <a:pt x="137" y="220"/>
                    <a:pt x="137" y="220"/>
                    <a:pt x="137" y="220"/>
                  </a:cubicBezTo>
                  <a:cubicBezTo>
                    <a:pt x="137" y="219"/>
                    <a:pt x="138" y="218"/>
                    <a:pt x="139" y="217"/>
                  </a:cubicBezTo>
                  <a:cubicBezTo>
                    <a:pt x="138" y="215"/>
                    <a:pt x="138" y="215"/>
                    <a:pt x="138" y="215"/>
                  </a:cubicBezTo>
                  <a:cubicBezTo>
                    <a:pt x="138" y="215"/>
                    <a:pt x="138" y="215"/>
                    <a:pt x="138" y="215"/>
                  </a:cubicBezTo>
                  <a:cubicBezTo>
                    <a:pt x="137" y="212"/>
                    <a:pt x="138" y="210"/>
                    <a:pt x="139" y="207"/>
                  </a:cubicBezTo>
                  <a:cubicBezTo>
                    <a:pt x="139" y="207"/>
                    <a:pt x="139" y="207"/>
                    <a:pt x="139" y="207"/>
                  </a:cubicBezTo>
                  <a:cubicBezTo>
                    <a:pt x="140" y="205"/>
                    <a:pt x="141" y="203"/>
                    <a:pt x="143" y="202"/>
                  </a:cubicBezTo>
                  <a:cubicBezTo>
                    <a:pt x="143" y="202"/>
                    <a:pt x="143" y="202"/>
                    <a:pt x="143" y="202"/>
                  </a:cubicBezTo>
                  <a:cubicBezTo>
                    <a:pt x="144" y="201"/>
                    <a:pt x="144" y="201"/>
                    <a:pt x="144" y="201"/>
                  </a:cubicBezTo>
                  <a:cubicBezTo>
                    <a:pt x="144" y="201"/>
                    <a:pt x="144" y="201"/>
                    <a:pt x="144" y="201"/>
                  </a:cubicBezTo>
                  <a:cubicBezTo>
                    <a:pt x="145" y="197"/>
                    <a:pt x="152" y="197"/>
                    <a:pt x="147" y="187"/>
                  </a:cubicBezTo>
                  <a:cubicBezTo>
                    <a:pt x="145" y="191"/>
                    <a:pt x="140" y="190"/>
                    <a:pt x="138" y="188"/>
                  </a:cubicBezTo>
                  <a:cubicBezTo>
                    <a:pt x="138" y="188"/>
                    <a:pt x="138" y="188"/>
                    <a:pt x="138" y="188"/>
                  </a:cubicBezTo>
                  <a:cubicBezTo>
                    <a:pt x="137" y="187"/>
                    <a:pt x="137" y="187"/>
                    <a:pt x="137" y="187"/>
                  </a:cubicBezTo>
                  <a:cubicBezTo>
                    <a:pt x="129" y="185"/>
                    <a:pt x="131" y="183"/>
                    <a:pt x="129" y="182"/>
                  </a:cubicBezTo>
                  <a:cubicBezTo>
                    <a:pt x="124" y="181"/>
                    <a:pt x="126" y="180"/>
                    <a:pt x="125" y="176"/>
                  </a:cubicBezTo>
                  <a:cubicBezTo>
                    <a:pt x="121" y="172"/>
                    <a:pt x="121" y="172"/>
                    <a:pt x="121" y="172"/>
                  </a:cubicBezTo>
                  <a:cubicBezTo>
                    <a:pt x="114" y="170"/>
                    <a:pt x="114" y="170"/>
                    <a:pt x="114" y="170"/>
                  </a:cubicBezTo>
                  <a:cubicBezTo>
                    <a:pt x="114" y="170"/>
                    <a:pt x="114" y="170"/>
                    <a:pt x="114" y="170"/>
                  </a:cubicBezTo>
                  <a:cubicBezTo>
                    <a:pt x="109" y="170"/>
                    <a:pt x="106" y="162"/>
                    <a:pt x="103" y="164"/>
                  </a:cubicBezTo>
                  <a:cubicBezTo>
                    <a:pt x="98" y="166"/>
                    <a:pt x="95" y="164"/>
                    <a:pt x="90" y="162"/>
                  </a:cubicBezTo>
                  <a:cubicBezTo>
                    <a:pt x="90" y="154"/>
                    <a:pt x="90" y="154"/>
                    <a:pt x="90" y="154"/>
                  </a:cubicBezTo>
                  <a:cubicBezTo>
                    <a:pt x="91" y="155"/>
                    <a:pt x="91" y="155"/>
                    <a:pt x="91" y="155"/>
                  </a:cubicBezTo>
                  <a:cubicBezTo>
                    <a:pt x="106" y="160"/>
                    <a:pt x="95" y="157"/>
                    <a:pt x="103" y="156"/>
                  </a:cubicBezTo>
                  <a:cubicBezTo>
                    <a:pt x="99" y="155"/>
                    <a:pt x="97" y="151"/>
                    <a:pt x="96" y="147"/>
                  </a:cubicBezTo>
                  <a:cubicBezTo>
                    <a:pt x="96" y="147"/>
                    <a:pt x="96" y="147"/>
                    <a:pt x="96" y="147"/>
                  </a:cubicBezTo>
                  <a:cubicBezTo>
                    <a:pt x="94" y="142"/>
                    <a:pt x="96" y="136"/>
                    <a:pt x="98" y="132"/>
                  </a:cubicBezTo>
                  <a:cubicBezTo>
                    <a:pt x="98" y="132"/>
                    <a:pt x="98" y="132"/>
                    <a:pt x="98" y="132"/>
                  </a:cubicBezTo>
                  <a:cubicBezTo>
                    <a:pt x="99" y="131"/>
                    <a:pt x="99" y="131"/>
                    <a:pt x="99" y="131"/>
                  </a:cubicBezTo>
                  <a:cubicBezTo>
                    <a:pt x="99" y="131"/>
                    <a:pt x="99" y="131"/>
                    <a:pt x="99" y="131"/>
                  </a:cubicBezTo>
                  <a:cubicBezTo>
                    <a:pt x="99" y="130"/>
                    <a:pt x="99" y="130"/>
                    <a:pt x="99" y="130"/>
                  </a:cubicBezTo>
                  <a:cubicBezTo>
                    <a:pt x="99" y="130"/>
                    <a:pt x="99" y="130"/>
                    <a:pt x="99" y="130"/>
                  </a:cubicBezTo>
                  <a:cubicBezTo>
                    <a:pt x="101" y="126"/>
                    <a:pt x="97" y="125"/>
                    <a:pt x="107" y="120"/>
                  </a:cubicBezTo>
                  <a:cubicBezTo>
                    <a:pt x="113" y="117"/>
                    <a:pt x="114" y="115"/>
                    <a:pt x="121" y="117"/>
                  </a:cubicBezTo>
                  <a:cubicBezTo>
                    <a:pt x="121" y="117"/>
                    <a:pt x="121" y="117"/>
                    <a:pt x="121" y="117"/>
                  </a:cubicBezTo>
                  <a:cubicBezTo>
                    <a:pt x="126" y="118"/>
                    <a:pt x="122" y="118"/>
                    <a:pt x="128" y="115"/>
                  </a:cubicBezTo>
                  <a:cubicBezTo>
                    <a:pt x="130" y="114"/>
                    <a:pt x="138" y="114"/>
                    <a:pt x="140" y="116"/>
                  </a:cubicBezTo>
                  <a:cubicBezTo>
                    <a:pt x="143" y="115"/>
                    <a:pt x="145" y="116"/>
                    <a:pt x="147" y="118"/>
                  </a:cubicBezTo>
                  <a:cubicBezTo>
                    <a:pt x="147" y="111"/>
                    <a:pt x="153" y="110"/>
                    <a:pt x="157" y="107"/>
                  </a:cubicBezTo>
                  <a:cubicBezTo>
                    <a:pt x="157" y="106"/>
                    <a:pt x="158" y="106"/>
                    <a:pt x="159" y="105"/>
                  </a:cubicBezTo>
                  <a:close/>
                  <a:moveTo>
                    <a:pt x="90" y="279"/>
                  </a:moveTo>
                  <a:cubicBezTo>
                    <a:pt x="72" y="272"/>
                    <a:pt x="56" y="261"/>
                    <a:pt x="42" y="247"/>
                  </a:cubicBezTo>
                  <a:cubicBezTo>
                    <a:pt x="16" y="221"/>
                    <a:pt x="0" y="185"/>
                    <a:pt x="0" y="145"/>
                  </a:cubicBezTo>
                  <a:cubicBezTo>
                    <a:pt x="0" y="105"/>
                    <a:pt x="16" y="68"/>
                    <a:pt x="42" y="42"/>
                  </a:cubicBezTo>
                  <a:cubicBezTo>
                    <a:pt x="56" y="29"/>
                    <a:pt x="72" y="18"/>
                    <a:pt x="90" y="10"/>
                  </a:cubicBezTo>
                  <a:cubicBezTo>
                    <a:pt x="90" y="18"/>
                    <a:pt x="90" y="18"/>
                    <a:pt x="90" y="18"/>
                  </a:cubicBezTo>
                  <a:cubicBezTo>
                    <a:pt x="80" y="23"/>
                    <a:pt x="70" y="28"/>
                    <a:pt x="61" y="36"/>
                  </a:cubicBezTo>
                  <a:cubicBezTo>
                    <a:pt x="61" y="36"/>
                    <a:pt x="61" y="36"/>
                    <a:pt x="61" y="36"/>
                  </a:cubicBezTo>
                  <a:cubicBezTo>
                    <a:pt x="61" y="36"/>
                    <a:pt x="61" y="36"/>
                    <a:pt x="61" y="36"/>
                  </a:cubicBezTo>
                  <a:cubicBezTo>
                    <a:pt x="61" y="36"/>
                    <a:pt x="62" y="36"/>
                    <a:pt x="62" y="36"/>
                  </a:cubicBezTo>
                  <a:cubicBezTo>
                    <a:pt x="62" y="36"/>
                    <a:pt x="62" y="36"/>
                    <a:pt x="62" y="36"/>
                  </a:cubicBezTo>
                  <a:cubicBezTo>
                    <a:pt x="63" y="38"/>
                    <a:pt x="62" y="40"/>
                    <a:pt x="61" y="41"/>
                  </a:cubicBezTo>
                  <a:cubicBezTo>
                    <a:pt x="61" y="41"/>
                    <a:pt x="62" y="42"/>
                    <a:pt x="62" y="42"/>
                  </a:cubicBezTo>
                  <a:cubicBezTo>
                    <a:pt x="63" y="42"/>
                    <a:pt x="64" y="43"/>
                    <a:pt x="65" y="44"/>
                  </a:cubicBezTo>
                  <a:cubicBezTo>
                    <a:pt x="65" y="44"/>
                    <a:pt x="65" y="44"/>
                    <a:pt x="65" y="44"/>
                  </a:cubicBezTo>
                  <a:cubicBezTo>
                    <a:pt x="67" y="48"/>
                    <a:pt x="66" y="49"/>
                    <a:pt x="64" y="51"/>
                  </a:cubicBezTo>
                  <a:cubicBezTo>
                    <a:pt x="64" y="51"/>
                    <a:pt x="64" y="51"/>
                    <a:pt x="64" y="51"/>
                  </a:cubicBezTo>
                  <a:cubicBezTo>
                    <a:pt x="64" y="51"/>
                    <a:pt x="64" y="51"/>
                    <a:pt x="64" y="51"/>
                  </a:cubicBezTo>
                  <a:cubicBezTo>
                    <a:pt x="64" y="53"/>
                    <a:pt x="65" y="56"/>
                    <a:pt x="64" y="59"/>
                  </a:cubicBezTo>
                  <a:cubicBezTo>
                    <a:pt x="64" y="59"/>
                    <a:pt x="64" y="59"/>
                    <a:pt x="64" y="59"/>
                  </a:cubicBezTo>
                  <a:cubicBezTo>
                    <a:pt x="63" y="60"/>
                    <a:pt x="63" y="60"/>
                    <a:pt x="63" y="60"/>
                  </a:cubicBezTo>
                  <a:cubicBezTo>
                    <a:pt x="70" y="68"/>
                    <a:pt x="54" y="79"/>
                    <a:pt x="53" y="84"/>
                  </a:cubicBezTo>
                  <a:cubicBezTo>
                    <a:pt x="53" y="84"/>
                    <a:pt x="53" y="84"/>
                    <a:pt x="53" y="84"/>
                  </a:cubicBezTo>
                  <a:cubicBezTo>
                    <a:pt x="51" y="89"/>
                    <a:pt x="49" y="87"/>
                    <a:pt x="49" y="94"/>
                  </a:cubicBezTo>
                  <a:cubicBezTo>
                    <a:pt x="49" y="94"/>
                    <a:pt x="49" y="94"/>
                    <a:pt x="49" y="94"/>
                  </a:cubicBezTo>
                  <a:cubicBezTo>
                    <a:pt x="49" y="100"/>
                    <a:pt x="49" y="100"/>
                    <a:pt x="49" y="100"/>
                  </a:cubicBezTo>
                  <a:cubicBezTo>
                    <a:pt x="50" y="103"/>
                    <a:pt x="50" y="103"/>
                    <a:pt x="50" y="103"/>
                  </a:cubicBezTo>
                  <a:cubicBezTo>
                    <a:pt x="50" y="103"/>
                    <a:pt x="51" y="103"/>
                    <a:pt x="52" y="104"/>
                  </a:cubicBezTo>
                  <a:cubicBezTo>
                    <a:pt x="52" y="104"/>
                    <a:pt x="52" y="104"/>
                    <a:pt x="52" y="104"/>
                  </a:cubicBezTo>
                  <a:cubicBezTo>
                    <a:pt x="55" y="105"/>
                    <a:pt x="57" y="108"/>
                    <a:pt x="57" y="112"/>
                  </a:cubicBezTo>
                  <a:cubicBezTo>
                    <a:pt x="57" y="112"/>
                    <a:pt x="58" y="112"/>
                    <a:pt x="58" y="111"/>
                  </a:cubicBezTo>
                  <a:cubicBezTo>
                    <a:pt x="58" y="111"/>
                    <a:pt x="58" y="111"/>
                    <a:pt x="58" y="111"/>
                  </a:cubicBezTo>
                  <a:cubicBezTo>
                    <a:pt x="67" y="109"/>
                    <a:pt x="65" y="120"/>
                    <a:pt x="66" y="121"/>
                  </a:cubicBezTo>
                  <a:cubicBezTo>
                    <a:pt x="66" y="121"/>
                    <a:pt x="66" y="121"/>
                    <a:pt x="66" y="121"/>
                  </a:cubicBezTo>
                  <a:cubicBezTo>
                    <a:pt x="68" y="123"/>
                    <a:pt x="68" y="123"/>
                    <a:pt x="68" y="123"/>
                  </a:cubicBezTo>
                  <a:cubicBezTo>
                    <a:pt x="73" y="130"/>
                    <a:pt x="70" y="127"/>
                    <a:pt x="72" y="130"/>
                  </a:cubicBezTo>
                  <a:cubicBezTo>
                    <a:pt x="73" y="134"/>
                    <a:pt x="84" y="139"/>
                    <a:pt x="79" y="148"/>
                  </a:cubicBezTo>
                  <a:cubicBezTo>
                    <a:pt x="81" y="150"/>
                    <a:pt x="81" y="150"/>
                    <a:pt x="81" y="150"/>
                  </a:cubicBezTo>
                  <a:cubicBezTo>
                    <a:pt x="81" y="150"/>
                    <a:pt x="81" y="150"/>
                    <a:pt x="81" y="150"/>
                  </a:cubicBezTo>
                  <a:cubicBezTo>
                    <a:pt x="85" y="152"/>
                    <a:pt x="85" y="152"/>
                    <a:pt x="85" y="152"/>
                  </a:cubicBezTo>
                  <a:cubicBezTo>
                    <a:pt x="85" y="152"/>
                    <a:pt x="85" y="152"/>
                    <a:pt x="85" y="152"/>
                  </a:cubicBezTo>
                  <a:cubicBezTo>
                    <a:pt x="90" y="154"/>
                    <a:pt x="90" y="154"/>
                    <a:pt x="90" y="154"/>
                  </a:cubicBezTo>
                  <a:cubicBezTo>
                    <a:pt x="90" y="162"/>
                    <a:pt x="90" y="162"/>
                    <a:pt x="90" y="162"/>
                  </a:cubicBezTo>
                  <a:cubicBezTo>
                    <a:pt x="90" y="162"/>
                    <a:pt x="89" y="162"/>
                    <a:pt x="89" y="162"/>
                  </a:cubicBezTo>
                  <a:cubicBezTo>
                    <a:pt x="83" y="158"/>
                    <a:pt x="83" y="158"/>
                    <a:pt x="83" y="158"/>
                  </a:cubicBezTo>
                  <a:cubicBezTo>
                    <a:pt x="83" y="158"/>
                    <a:pt x="83" y="158"/>
                    <a:pt x="83" y="158"/>
                  </a:cubicBezTo>
                  <a:cubicBezTo>
                    <a:pt x="77" y="155"/>
                    <a:pt x="77" y="155"/>
                    <a:pt x="77" y="155"/>
                  </a:cubicBezTo>
                  <a:cubicBezTo>
                    <a:pt x="77" y="155"/>
                    <a:pt x="77" y="155"/>
                    <a:pt x="77" y="155"/>
                  </a:cubicBezTo>
                  <a:cubicBezTo>
                    <a:pt x="73" y="152"/>
                    <a:pt x="73" y="152"/>
                    <a:pt x="73" y="152"/>
                  </a:cubicBezTo>
                  <a:cubicBezTo>
                    <a:pt x="73" y="152"/>
                    <a:pt x="73" y="152"/>
                    <a:pt x="73" y="152"/>
                  </a:cubicBezTo>
                  <a:cubicBezTo>
                    <a:pt x="68" y="146"/>
                    <a:pt x="77" y="148"/>
                    <a:pt x="69" y="138"/>
                  </a:cubicBezTo>
                  <a:cubicBezTo>
                    <a:pt x="69" y="139"/>
                    <a:pt x="68" y="142"/>
                    <a:pt x="66" y="142"/>
                  </a:cubicBezTo>
                  <a:cubicBezTo>
                    <a:pt x="66" y="142"/>
                    <a:pt x="66" y="142"/>
                    <a:pt x="66" y="142"/>
                  </a:cubicBezTo>
                  <a:cubicBezTo>
                    <a:pt x="62" y="143"/>
                    <a:pt x="61" y="141"/>
                    <a:pt x="60" y="139"/>
                  </a:cubicBezTo>
                  <a:cubicBezTo>
                    <a:pt x="60" y="139"/>
                    <a:pt x="60" y="139"/>
                    <a:pt x="60" y="139"/>
                  </a:cubicBezTo>
                  <a:cubicBezTo>
                    <a:pt x="59" y="138"/>
                    <a:pt x="57" y="138"/>
                    <a:pt x="56" y="135"/>
                  </a:cubicBezTo>
                  <a:cubicBezTo>
                    <a:pt x="56" y="132"/>
                    <a:pt x="56" y="132"/>
                    <a:pt x="56" y="132"/>
                  </a:cubicBezTo>
                  <a:cubicBezTo>
                    <a:pt x="56" y="132"/>
                    <a:pt x="51" y="131"/>
                    <a:pt x="51" y="126"/>
                  </a:cubicBezTo>
                  <a:cubicBezTo>
                    <a:pt x="51" y="126"/>
                    <a:pt x="51" y="126"/>
                    <a:pt x="51" y="126"/>
                  </a:cubicBezTo>
                  <a:cubicBezTo>
                    <a:pt x="51" y="125"/>
                    <a:pt x="52" y="124"/>
                    <a:pt x="52" y="123"/>
                  </a:cubicBezTo>
                  <a:cubicBezTo>
                    <a:pt x="51" y="121"/>
                    <a:pt x="50" y="119"/>
                    <a:pt x="50" y="116"/>
                  </a:cubicBezTo>
                  <a:cubicBezTo>
                    <a:pt x="50" y="116"/>
                    <a:pt x="50" y="116"/>
                    <a:pt x="50" y="116"/>
                  </a:cubicBezTo>
                  <a:cubicBezTo>
                    <a:pt x="50" y="114"/>
                    <a:pt x="50" y="111"/>
                    <a:pt x="48" y="110"/>
                  </a:cubicBezTo>
                  <a:cubicBezTo>
                    <a:pt x="48" y="110"/>
                    <a:pt x="48" y="110"/>
                    <a:pt x="48" y="110"/>
                  </a:cubicBezTo>
                  <a:cubicBezTo>
                    <a:pt x="48" y="109"/>
                    <a:pt x="48" y="109"/>
                    <a:pt x="48" y="109"/>
                  </a:cubicBezTo>
                  <a:cubicBezTo>
                    <a:pt x="48" y="109"/>
                    <a:pt x="48" y="109"/>
                    <a:pt x="48" y="109"/>
                  </a:cubicBezTo>
                  <a:cubicBezTo>
                    <a:pt x="44" y="108"/>
                    <a:pt x="43" y="105"/>
                    <a:pt x="42" y="101"/>
                  </a:cubicBezTo>
                  <a:cubicBezTo>
                    <a:pt x="42" y="101"/>
                    <a:pt x="42" y="101"/>
                    <a:pt x="42" y="101"/>
                  </a:cubicBezTo>
                  <a:cubicBezTo>
                    <a:pt x="42" y="98"/>
                    <a:pt x="41" y="89"/>
                    <a:pt x="42" y="87"/>
                  </a:cubicBezTo>
                  <a:cubicBezTo>
                    <a:pt x="42" y="87"/>
                    <a:pt x="42" y="87"/>
                    <a:pt x="42" y="87"/>
                  </a:cubicBezTo>
                  <a:cubicBezTo>
                    <a:pt x="46" y="82"/>
                    <a:pt x="46" y="82"/>
                    <a:pt x="46" y="82"/>
                  </a:cubicBezTo>
                  <a:cubicBezTo>
                    <a:pt x="46" y="82"/>
                    <a:pt x="46" y="82"/>
                    <a:pt x="46" y="82"/>
                  </a:cubicBezTo>
                  <a:cubicBezTo>
                    <a:pt x="47" y="78"/>
                    <a:pt x="58" y="68"/>
                    <a:pt x="58" y="65"/>
                  </a:cubicBezTo>
                  <a:cubicBezTo>
                    <a:pt x="58" y="65"/>
                    <a:pt x="51" y="59"/>
                    <a:pt x="57" y="56"/>
                  </a:cubicBezTo>
                  <a:cubicBezTo>
                    <a:pt x="57" y="50"/>
                    <a:pt x="57" y="50"/>
                    <a:pt x="57" y="50"/>
                  </a:cubicBezTo>
                  <a:cubicBezTo>
                    <a:pt x="53" y="48"/>
                    <a:pt x="54" y="45"/>
                    <a:pt x="55" y="42"/>
                  </a:cubicBezTo>
                  <a:cubicBezTo>
                    <a:pt x="55" y="42"/>
                    <a:pt x="55" y="42"/>
                    <a:pt x="55" y="42"/>
                  </a:cubicBezTo>
                  <a:cubicBezTo>
                    <a:pt x="55" y="40"/>
                    <a:pt x="55" y="40"/>
                    <a:pt x="55" y="40"/>
                  </a:cubicBezTo>
                  <a:cubicBezTo>
                    <a:pt x="52" y="42"/>
                    <a:pt x="50" y="45"/>
                    <a:pt x="47" y="47"/>
                  </a:cubicBezTo>
                  <a:cubicBezTo>
                    <a:pt x="22" y="72"/>
                    <a:pt x="7" y="107"/>
                    <a:pt x="7" y="145"/>
                  </a:cubicBezTo>
                  <a:cubicBezTo>
                    <a:pt x="7" y="183"/>
                    <a:pt x="22" y="217"/>
                    <a:pt x="47" y="242"/>
                  </a:cubicBezTo>
                  <a:cubicBezTo>
                    <a:pt x="60" y="254"/>
                    <a:pt x="74" y="264"/>
                    <a:pt x="90" y="271"/>
                  </a:cubicBezTo>
                  <a:lnTo>
                    <a:pt x="90" y="27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5" name="Freeform 338"/>
            <p:cNvSpPr>
              <a:spLocks noEditPoints="1"/>
            </p:cNvSpPr>
            <p:nvPr/>
          </p:nvSpPr>
          <p:spPr bwMode="auto">
            <a:xfrm>
              <a:off x="1390635" y="679776"/>
              <a:ext cx="277761" cy="207972"/>
            </a:xfrm>
            <a:custGeom>
              <a:avLst/>
              <a:gdLst>
                <a:gd name="T0" fmla="*/ 119 w 149"/>
                <a:gd name="T1" fmla="*/ 30 h 113"/>
                <a:gd name="T2" fmla="*/ 137 w 149"/>
                <a:gd name="T3" fmla="*/ 78 h 113"/>
                <a:gd name="T4" fmla="*/ 137 w 149"/>
                <a:gd name="T5" fmla="*/ 81 h 113"/>
                <a:gd name="T6" fmla="*/ 140 w 149"/>
                <a:gd name="T7" fmla="*/ 90 h 113"/>
                <a:gd name="T8" fmla="*/ 144 w 149"/>
                <a:gd name="T9" fmla="*/ 75 h 113"/>
                <a:gd name="T10" fmla="*/ 109 w 149"/>
                <a:gd name="T11" fmla="*/ 13 h 113"/>
                <a:gd name="T12" fmla="*/ 75 w 149"/>
                <a:gd name="T13" fmla="*/ 0 h 113"/>
                <a:gd name="T14" fmla="*/ 139 w 149"/>
                <a:gd name="T15" fmla="*/ 37 h 113"/>
                <a:gd name="T16" fmla="*/ 140 w 149"/>
                <a:gd name="T17" fmla="*/ 111 h 113"/>
                <a:gd name="T18" fmla="*/ 135 w 149"/>
                <a:gd name="T19" fmla="*/ 110 h 113"/>
                <a:gd name="T20" fmla="*/ 135 w 149"/>
                <a:gd name="T21" fmla="*/ 86 h 113"/>
                <a:gd name="T22" fmla="*/ 132 w 149"/>
                <a:gd name="T23" fmla="*/ 81 h 113"/>
                <a:gd name="T24" fmla="*/ 132 w 149"/>
                <a:gd name="T25" fmla="*/ 78 h 113"/>
                <a:gd name="T26" fmla="*/ 115 w 149"/>
                <a:gd name="T27" fmla="*/ 34 h 113"/>
                <a:gd name="T28" fmla="*/ 75 w 149"/>
                <a:gd name="T29" fmla="*/ 12 h 113"/>
                <a:gd name="T30" fmla="*/ 42 w 149"/>
                <a:gd name="T31" fmla="*/ 13 h 113"/>
                <a:gd name="T32" fmla="*/ 5 w 149"/>
                <a:gd name="T33" fmla="*/ 75 h 113"/>
                <a:gd name="T34" fmla="*/ 9 w 149"/>
                <a:gd name="T35" fmla="*/ 90 h 113"/>
                <a:gd name="T36" fmla="*/ 12 w 149"/>
                <a:gd name="T37" fmla="*/ 80 h 113"/>
                <a:gd name="T38" fmla="*/ 12 w 149"/>
                <a:gd name="T39" fmla="*/ 75 h 113"/>
                <a:gd name="T40" fmla="*/ 75 w 149"/>
                <a:gd name="T41" fmla="*/ 12 h 113"/>
                <a:gd name="T42" fmla="*/ 75 w 149"/>
                <a:gd name="T43" fmla="*/ 12 h 113"/>
                <a:gd name="T44" fmla="*/ 75 w 149"/>
                <a:gd name="T45" fmla="*/ 17 h 113"/>
                <a:gd name="T46" fmla="*/ 17 w 149"/>
                <a:gd name="T47" fmla="*/ 75 h 113"/>
                <a:gd name="T48" fmla="*/ 17 w 149"/>
                <a:gd name="T49" fmla="*/ 80 h 113"/>
                <a:gd name="T50" fmla="*/ 16 w 149"/>
                <a:gd name="T51" fmla="*/ 82 h 113"/>
                <a:gd name="T52" fmla="*/ 13 w 149"/>
                <a:gd name="T53" fmla="*/ 90 h 113"/>
                <a:gd name="T54" fmla="*/ 13 w 149"/>
                <a:gd name="T55" fmla="*/ 109 h 113"/>
                <a:gd name="T56" fmla="*/ 9 w 149"/>
                <a:gd name="T57" fmla="*/ 110 h 113"/>
                <a:gd name="T58" fmla="*/ 10 w 149"/>
                <a:gd name="T59" fmla="*/ 37 h 113"/>
                <a:gd name="T60" fmla="*/ 75 w 149"/>
                <a:gd name="T61" fmla="*/ 0 h 113"/>
                <a:gd name="T62" fmla="*/ 75 w 149"/>
                <a:gd name="T6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113">
                  <a:moveTo>
                    <a:pt x="75" y="12"/>
                  </a:moveTo>
                  <a:cubicBezTo>
                    <a:pt x="92" y="12"/>
                    <a:pt x="108" y="19"/>
                    <a:pt x="119" y="30"/>
                  </a:cubicBezTo>
                  <a:cubicBezTo>
                    <a:pt x="130" y="42"/>
                    <a:pt x="137" y="57"/>
                    <a:pt x="137" y="75"/>
                  </a:cubicBezTo>
                  <a:cubicBezTo>
                    <a:pt x="137" y="76"/>
                    <a:pt x="137" y="77"/>
                    <a:pt x="137" y="78"/>
                  </a:cubicBezTo>
                  <a:cubicBezTo>
                    <a:pt x="137" y="78"/>
                    <a:pt x="137" y="78"/>
                    <a:pt x="137" y="78"/>
                  </a:cubicBezTo>
                  <a:cubicBezTo>
                    <a:pt x="137" y="79"/>
                    <a:pt x="137" y="80"/>
                    <a:pt x="137" y="81"/>
                  </a:cubicBezTo>
                  <a:cubicBezTo>
                    <a:pt x="138" y="82"/>
                    <a:pt x="139" y="83"/>
                    <a:pt x="139" y="85"/>
                  </a:cubicBezTo>
                  <a:cubicBezTo>
                    <a:pt x="140" y="86"/>
                    <a:pt x="140" y="88"/>
                    <a:pt x="140" y="90"/>
                  </a:cubicBezTo>
                  <a:cubicBezTo>
                    <a:pt x="140" y="100"/>
                    <a:pt x="140" y="100"/>
                    <a:pt x="140" y="100"/>
                  </a:cubicBezTo>
                  <a:cubicBezTo>
                    <a:pt x="143" y="92"/>
                    <a:pt x="144" y="83"/>
                    <a:pt x="144" y="75"/>
                  </a:cubicBezTo>
                  <a:cubicBezTo>
                    <a:pt x="145" y="63"/>
                    <a:pt x="141" y="50"/>
                    <a:pt x="135" y="40"/>
                  </a:cubicBezTo>
                  <a:cubicBezTo>
                    <a:pt x="129" y="29"/>
                    <a:pt x="120" y="20"/>
                    <a:pt x="109" y="13"/>
                  </a:cubicBezTo>
                  <a:cubicBezTo>
                    <a:pt x="99" y="8"/>
                    <a:pt x="87" y="5"/>
                    <a:pt x="75" y="5"/>
                  </a:cubicBezTo>
                  <a:cubicBezTo>
                    <a:pt x="75" y="0"/>
                    <a:pt x="75" y="0"/>
                    <a:pt x="75" y="0"/>
                  </a:cubicBezTo>
                  <a:cubicBezTo>
                    <a:pt x="88" y="0"/>
                    <a:pt x="100" y="3"/>
                    <a:pt x="111" y="9"/>
                  </a:cubicBezTo>
                  <a:cubicBezTo>
                    <a:pt x="123" y="16"/>
                    <a:pt x="132" y="26"/>
                    <a:pt x="139" y="37"/>
                  </a:cubicBezTo>
                  <a:cubicBezTo>
                    <a:pt x="146" y="49"/>
                    <a:pt x="149" y="62"/>
                    <a:pt x="149" y="75"/>
                  </a:cubicBezTo>
                  <a:cubicBezTo>
                    <a:pt x="149" y="87"/>
                    <a:pt x="146" y="100"/>
                    <a:pt x="140" y="111"/>
                  </a:cubicBezTo>
                  <a:cubicBezTo>
                    <a:pt x="139" y="112"/>
                    <a:pt x="138" y="113"/>
                    <a:pt x="138" y="113"/>
                  </a:cubicBezTo>
                  <a:cubicBezTo>
                    <a:pt x="136" y="113"/>
                    <a:pt x="135" y="112"/>
                    <a:pt x="135" y="110"/>
                  </a:cubicBezTo>
                  <a:cubicBezTo>
                    <a:pt x="135" y="90"/>
                    <a:pt x="135" y="90"/>
                    <a:pt x="135" y="90"/>
                  </a:cubicBezTo>
                  <a:cubicBezTo>
                    <a:pt x="135" y="89"/>
                    <a:pt x="135" y="87"/>
                    <a:pt x="135" y="86"/>
                  </a:cubicBezTo>
                  <a:cubicBezTo>
                    <a:pt x="134" y="85"/>
                    <a:pt x="133" y="84"/>
                    <a:pt x="133" y="83"/>
                  </a:cubicBezTo>
                  <a:cubicBezTo>
                    <a:pt x="132" y="82"/>
                    <a:pt x="132" y="82"/>
                    <a:pt x="132" y="81"/>
                  </a:cubicBezTo>
                  <a:cubicBezTo>
                    <a:pt x="132" y="80"/>
                    <a:pt x="132" y="79"/>
                    <a:pt x="132" y="78"/>
                  </a:cubicBezTo>
                  <a:cubicBezTo>
                    <a:pt x="132" y="78"/>
                    <a:pt x="132" y="78"/>
                    <a:pt x="132" y="78"/>
                  </a:cubicBezTo>
                  <a:cubicBezTo>
                    <a:pt x="132" y="77"/>
                    <a:pt x="132" y="76"/>
                    <a:pt x="132" y="75"/>
                  </a:cubicBezTo>
                  <a:cubicBezTo>
                    <a:pt x="132" y="59"/>
                    <a:pt x="126" y="44"/>
                    <a:pt x="115" y="34"/>
                  </a:cubicBezTo>
                  <a:cubicBezTo>
                    <a:pt x="105" y="23"/>
                    <a:pt x="91" y="17"/>
                    <a:pt x="75" y="17"/>
                  </a:cubicBezTo>
                  <a:lnTo>
                    <a:pt x="75" y="12"/>
                  </a:lnTo>
                  <a:close/>
                  <a:moveTo>
                    <a:pt x="75" y="5"/>
                  </a:moveTo>
                  <a:cubicBezTo>
                    <a:pt x="62" y="5"/>
                    <a:pt x="51" y="8"/>
                    <a:pt x="42" y="13"/>
                  </a:cubicBezTo>
                  <a:cubicBezTo>
                    <a:pt x="30" y="19"/>
                    <a:pt x="21" y="28"/>
                    <a:pt x="15" y="39"/>
                  </a:cubicBezTo>
                  <a:cubicBezTo>
                    <a:pt x="8" y="50"/>
                    <a:pt x="5" y="62"/>
                    <a:pt x="5" y="75"/>
                  </a:cubicBezTo>
                  <a:cubicBezTo>
                    <a:pt x="5" y="83"/>
                    <a:pt x="6" y="91"/>
                    <a:pt x="9" y="98"/>
                  </a:cubicBezTo>
                  <a:cubicBezTo>
                    <a:pt x="9" y="90"/>
                    <a:pt x="9" y="90"/>
                    <a:pt x="9" y="90"/>
                  </a:cubicBezTo>
                  <a:cubicBezTo>
                    <a:pt x="9" y="88"/>
                    <a:pt x="9" y="86"/>
                    <a:pt x="10" y="84"/>
                  </a:cubicBezTo>
                  <a:cubicBezTo>
                    <a:pt x="10" y="83"/>
                    <a:pt x="11" y="81"/>
                    <a:pt x="12" y="80"/>
                  </a:cubicBezTo>
                  <a:cubicBezTo>
                    <a:pt x="12" y="79"/>
                    <a:pt x="12" y="78"/>
                    <a:pt x="12" y="78"/>
                  </a:cubicBezTo>
                  <a:cubicBezTo>
                    <a:pt x="12" y="77"/>
                    <a:pt x="12" y="76"/>
                    <a:pt x="12" y="75"/>
                  </a:cubicBezTo>
                  <a:cubicBezTo>
                    <a:pt x="12" y="57"/>
                    <a:pt x="19" y="42"/>
                    <a:pt x="30" y="30"/>
                  </a:cubicBezTo>
                  <a:cubicBezTo>
                    <a:pt x="42" y="19"/>
                    <a:pt x="57" y="12"/>
                    <a:pt x="75" y="12"/>
                  </a:cubicBezTo>
                  <a:cubicBezTo>
                    <a:pt x="75" y="12"/>
                    <a:pt x="75" y="12"/>
                    <a:pt x="75" y="12"/>
                  </a:cubicBezTo>
                  <a:cubicBezTo>
                    <a:pt x="75" y="12"/>
                    <a:pt x="75" y="12"/>
                    <a:pt x="75" y="12"/>
                  </a:cubicBezTo>
                  <a:cubicBezTo>
                    <a:pt x="75" y="17"/>
                    <a:pt x="75" y="17"/>
                    <a:pt x="75" y="17"/>
                  </a:cubicBezTo>
                  <a:cubicBezTo>
                    <a:pt x="75" y="17"/>
                    <a:pt x="75" y="17"/>
                    <a:pt x="75" y="17"/>
                  </a:cubicBezTo>
                  <a:cubicBezTo>
                    <a:pt x="59" y="17"/>
                    <a:pt x="44" y="23"/>
                    <a:pt x="34" y="34"/>
                  </a:cubicBezTo>
                  <a:cubicBezTo>
                    <a:pt x="23" y="44"/>
                    <a:pt x="17" y="59"/>
                    <a:pt x="17" y="75"/>
                  </a:cubicBezTo>
                  <a:cubicBezTo>
                    <a:pt x="17" y="76"/>
                    <a:pt x="17" y="77"/>
                    <a:pt x="17" y="78"/>
                  </a:cubicBezTo>
                  <a:cubicBezTo>
                    <a:pt x="17" y="78"/>
                    <a:pt x="17" y="79"/>
                    <a:pt x="17" y="80"/>
                  </a:cubicBezTo>
                  <a:cubicBezTo>
                    <a:pt x="17" y="80"/>
                    <a:pt x="17" y="80"/>
                    <a:pt x="17" y="80"/>
                  </a:cubicBezTo>
                  <a:cubicBezTo>
                    <a:pt x="17" y="81"/>
                    <a:pt x="17" y="81"/>
                    <a:pt x="16" y="82"/>
                  </a:cubicBezTo>
                  <a:cubicBezTo>
                    <a:pt x="15" y="83"/>
                    <a:pt x="15" y="85"/>
                    <a:pt x="14" y="86"/>
                  </a:cubicBezTo>
                  <a:cubicBezTo>
                    <a:pt x="14" y="87"/>
                    <a:pt x="13" y="89"/>
                    <a:pt x="13" y="90"/>
                  </a:cubicBezTo>
                  <a:cubicBezTo>
                    <a:pt x="13" y="109"/>
                    <a:pt x="13" y="109"/>
                    <a:pt x="13" y="109"/>
                  </a:cubicBezTo>
                  <a:cubicBezTo>
                    <a:pt x="13" y="109"/>
                    <a:pt x="13" y="109"/>
                    <a:pt x="13" y="109"/>
                  </a:cubicBezTo>
                  <a:cubicBezTo>
                    <a:pt x="13" y="110"/>
                    <a:pt x="13" y="111"/>
                    <a:pt x="12" y="111"/>
                  </a:cubicBezTo>
                  <a:cubicBezTo>
                    <a:pt x="11" y="112"/>
                    <a:pt x="10" y="112"/>
                    <a:pt x="9" y="110"/>
                  </a:cubicBezTo>
                  <a:cubicBezTo>
                    <a:pt x="3" y="99"/>
                    <a:pt x="0" y="87"/>
                    <a:pt x="0" y="75"/>
                  </a:cubicBezTo>
                  <a:cubicBezTo>
                    <a:pt x="0" y="62"/>
                    <a:pt x="4" y="48"/>
                    <a:pt x="10" y="37"/>
                  </a:cubicBezTo>
                  <a:cubicBezTo>
                    <a:pt x="17" y="25"/>
                    <a:pt x="27" y="15"/>
                    <a:pt x="39" y="9"/>
                  </a:cubicBezTo>
                  <a:cubicBezTo>
                    <a:pt x="50" y="3"/>
                    <a:pt x="61" y="0"/>
                    <a:pt x="75" y="0"/>
                  </a:cubicBezTo>
                  <a:cubicBezTo>
                    <a:pt x="75" y="0"/>
                    <a:pt x="75" y="0"/>
                    <a:pt x="75" y="0"/>
                  </a:cubicBezTo>
                  <a:cubicBezTo>
                    <a:pt x="75" y="0"/>
                    <a:pt x="75" y="0"/>
                    <a:pt x="75" y="0"/>
                  </a:cubicBezTo>
                  <a:cubicBezTo>
                    <a:pt x="75" y="5"/>
                    <a:pt x="75" y="5"/>
                    <a:pt x="75" y="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6" name="Freeform 341"/>
            <p:cNvSpPr>
              <a:spLocks noEditPoints="1"/>
            </p:cNvSpPr>
            <p:nvPr/>
          </p:nvSpPr>
          <p:spPr bwMode="auto">
            <a:xfrm>
              <a:off x="4230142" y="1175098"/>
              <a:ext cx="242842" cy="249249"/>
            </a:xfrm>
            <a:custGeom>
              <a:avLst/>
              <a:gdLst>
                <a:gd name="T0" fmla="*/ 68 w 132"/>
                <a:gd name="T1" fmla="*/ 13 h 135"/>
                <a:gd name="T2" fmla="*/ 70 w 132"/>
                <a:gd name="T3" fmla="*/ 3 h 135"/>
                <a:gd name="T4" fmla="*/ 79 w 132"/>
                <a:gd name="T5" fmla="*/ 1 h 135"/>
                <a:gd name="T6" fmla="*/ 90 w 132"/>
                <a:gd name="T7" fmla="*/ 12 h 135"/>
                <a:gd name="T8" fmla="*/ 85 w 132"/>
                <a:gd name="T9" fmla="*/ 37 h 135"/>
                <a:gd name="T10" fmla="*/ 83 w 132"/>
                <a:gd name="T11" fmla="*/ 40 h 135"/>
                <a:gd name="T12" fmla="*/ 82 w 132"/>
                <a:gd name="T13" fmla="*/ 48 h 135"/>
                <a:gd name="T14" fmla="*/ 124 w 132"/>
                <a:gd name="T15" fmla="*/ 49 h 135"/>
                <a:gd name="T16" fmla="*/ 132 w 132"/>
                <a:gd name="T17" fmla="*/ 60 h 135"/>
                <a:gd name="T18" fmla="*/ 111 w 132"/>
                <a:gd name="T19" fmla="*/ 120 h 135"/>
                <a:gd name="T20" fmla="*/ 101 w 132"/>
                <a:gd name="T21" fmla="*/ 127 h 135"/>
                <a:gd name="T22" fmla="*/ 66 w 132"/>
                <a:gd name="T23" fmla="*/ 122 h 135"/>
                <a:gd name="T24" fmla="*/ 104 w 132"/>
                <a:gd name="T25" fmla="*/ 121 h 135"/>
                <a:gd name="T26" fmla="*/ 126 w 132"/>
                <a:gd name="T27" fmla="*/ 63 h 135"/>
                <a:gd name="T28" fmla="*/ 126 w 132"/>
                <a:gd name="T29" fmla="*/ 56 h 135"/>
                <a:gd name="T30" fmla="*/ 119 w 132"/>
                <a:gd name="T31" fmla="*/ 53 h 135"/>
                <a:gd name="T32" fmla="*/ 80 w 132"/>
                <a:gd name="T33" fmla="*/ 53 h 135"/>
                <a:gd name="T34" fmla="*/ 77 w 132"/>
                <a:gd name="T35" fmla="*/ 44 h 135"/>
                <a:gd name="T36" fmla="*/ 79 w 132"/>
                <a:gd name="T37" fmla="*/ 37 h 135"/>
                <a:gd name="T38" fmla="*/ 87 w 132"/>
                <a:gd name="T39" fmla="*/ 19 h 135"/>
                <a:gd name="T40" fmla="*/ 83 w 132"/>
                <a:gd name="T41" fmla="*/ 9 h 135"/>
                <a:gd name="T42" fmla="*/ 75 w 132"/>
                <a:gd name="T43" fmla="*/ 5 h 135"/>
                <a:gd name="T44" fmla="*/ 73 w 132"/>
                <a:gd name="T45" fmla="*/ 8 h 135"/>
                <a:gd name="T46" fmla="*/ 66 w 132"/>
                <a:gd name="T47" fmla="*/ 32 h 135"/>
                <a:gd name="T48" fmla="*/ 2 w 132"/>
                <a:gd name="T49" fmla="*/ 92 h 135"/>
                <a:gd name="T50" fmla="*/ 28 w 132"/>
                <a:gd name="T51" fmla="*/ 66 h 135"/>
                <a:gd name="T52" fmla="*/ 32 w 132"/>
                <a:gd name="T53" fmla="*/ 63 h 135"/>
                <a:gd name="T54" fmla="*/ 58 w 132"/>
                <a:gd name="T55" fmla="*/ 32 h 135"/>
                <a:gd name="T56" fmla="*/ 66 w 132"/>
                <a:gd name="T57" fmla="*/ 32 h 135"/>
                <a:gd name="T58" fmla="*/ 48 w 132"/>
                <a:gd name="T59" fmla="*/ 48 h 135"/>
                <a:gd name="T60" fmla="*/ 34 w 132"/>
                <a:gd name="T61" fmla="*/ 66 h 135"/>
                <a:gd name="T62" fmla="*/ 31 w 132"/>
                <a:gd name="T63" fmla="*/ 69 h 135"/>
                <a:gd name="T64" fmla="*/ 6 w 132"/>
                <a:gd name="T65" fmla="*/ 95 h 135"/>
                <a:gd name="T66" fmla="*/ 6 w 132"/>
                <a:gd name="T67" fmla="*/ 100 h 135"/>
                <a:gd name="T68" fmla="*/ 35 w 132"/>
                <a:gd name="T69" fmla="*/ 129 h 135"/>
                <a:gd name="T70" fmla="*/ 35 w 132"/>
                <a:gd name="T71" fmla="*/ 129 h 135"/>
                <a:gd name="T72" fmla="*/ 40 w 132"/>
                <a:gd name="T73" fmla="*/ 129 h 135"/>
                <a:gd name="T74" fmla="*/ 40 w 132"/>
                <a:gd name="T75" fmla="*/ 129 h 135"/>
                <a:gd name="T76" fmla="*/ 42 w 132"/>
                <a:gd name="T77" fmla="*/ 127 h 135"/>
                <a:gd name="T78" fmla="*/ 48 w 132"/>
                <a:gd name="T79" fmla="*/ 124 h 135"/>
                <a:gd name="T80" fmla="*/ 54 w 132"/>
                <a:gd name="T81" fmla="*/ 122 h 135"/>
                <a:gd name="T82" fmla="*/ 66 w 132"/>
                <a:gd name="T83" fmla="*/ 127 h 135"/>
                <a:gd name="T84" fmla="*/ 49 w 132"/>
                <a:gd name="T85" fmla="*/ 128 h 135"/>
                <a:gd name="T86" fmla="*/ 45 w 132"/>
                <a:gd name="T87" fmla="*/ 131 h 135"/>
                <a:gd name="T88" fmla="*/ 43 w 132"/>
                <a:gd name="T89" fmla="*/ 133 h 135"/>
                <a:gd name="T90" fmla="*/ 43 w 132"/>
                <a:gd name="T91" fmla="*/ 133 h 135"/>
                <a:gd name="T92" fmla="*/ 31 w 132"/>
                <a:gd name="T93" fmla="*/ 133 h 135"/>
                <a:gd name="T94" fmla="*/ 31 w 132"/>
                <a:gd name="T95" fmla="*/ 133 h 135"/>
                <a:gd name="T96" fmla="*/ 2 w 132"/>
                <a:gd name="T97" fmla="*/ 104 h 135"/>
                <a:gd name="T98" fmla="*/ 0 w 132"/>
                <a:gd name="T99" fmla="*/ 98 h 135"/>
                <a:gd name="T100" fmla="*/ 2 w 132"/>
                <a:gd name="T101" fmla="*/ 9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135">
                  <a:moveTo>
                    <a:pt x="66" y="25"/>
                  </a:moveTo>
                  <a:cubicBezTo>
                    <a:pt x="69" y="21"/>
                    <a:pt x="69" y="17"/>
                    <a:pt x="68" y="13"/>
                  </a:cubicBezTo>
                  <a:cubicBezTo>
                    <a:pt x="68" y="11"/>
                    <a:pt x="68" y="10"/>
                    <a:pt x="68" y="8"/>
                  </a:cubicBezTo>
                  <a:cubicBezTo>
                    <a:pt x="68" y="6"/>
                    <a:pt x="69" y="5"/>
                    <a:pt x="70" y="3"/>
                  </a:cubicBezTo>
                  <a:cubicBezTo>
                    <a:pt x="71" y="2"/>
                    <a:pt x="72" y="1"/>
                    <a:pt x="74" y="0"/>
                  </a:cubicBezTo>
                  <a:cubicBezTo>
                    <a:pt x="76" y="0"/>
                    <a:pt x="77" y="0"/>
                    <a:pt x="79" y="1"/>
                  </a:cubicBezTo>
                  <a:cubicBezTo>
                    <a:pt x="82" y="1"/>
                    <a:pt x="84" y="3"/>
                    <a:pt x="87" y="6"/>
                  </a:cubicBezTo>
                  <a:cubicBezTo>
                    <a:pt x="88" y="7"/>
                    <a:pt x="89" y="10"/>
                    <a:pt x="90" y="12"/>
                  </a:cubicBezTo>
                  <a:cubicBezTo>
                    <a:pt x="91" y="14"/>
                    <a:pt x="91" y="16"/>
                    <a:pt x="91" y="18"/>
                  </a:cubicBezTo>
                  <a:cubicBezTo>
                    <a:pt x="93" y="27"/>
                    <a:pt x="88" y="33"/>
                    <a:pt x="85" y="37"/>
                  </a:cubicBezTo>
                  <a:cubicBezTo>
                    <a:pt x="84" y="38"/>
                    <a:pt x="84" y="39"/>
                    <a:pt x="83" y="39"/>
                  </a:cubicBezTo>
                  <a:cubicBezTo>
                    <a:pt x="83" y="40"/>
                    <a:pt x="83" y="40"/>
                    <a:pt x="83" y="40"/>
                  </a:cubicBezTo>
                  <a:cubicBezTo>
                    <a:pt x="83" y="41"/>
                    <a:pt x="82" y="42"/>
                    <a:pt x="82" y="44"/>
                  </a:cubicBezTo>
                  <a:cubicBezTo>
                    <a:pt x="82" y="45"/>
                    <a:pt x="82" y="47"/>
                    <a:pt x="82" y="48"/>
                  </a:cubicBezTo>
                  <a:cubicBezTo>
                    <a:pt x="119" y="48"/>
                    <a:pt x="119" y="48"/>
                    <a:pt x="119" y="48"/>
                  </a:cubicBezTo>
                  <a:cubicBezTo>
                    <a:pt x="121" y="48"/>
                    <a:pt x="123" y="49"/>
                    <a:pt x="124" y="49"/>
                  </a:cubicBezTo>
                  <a:cubicBezTo>
                    <a:pt x="127" y="50"/>
                    <a:pt x="129" y="51"/>
                    <a:pt x="130" y="53"/>
                  </a:cubicBezTo>
                  <a:cubicBezTo>
                    <a:pt x="131" y="55"/>
                    <a:pt x="132" y="57"/>
                    <a:pt x="132" y="60"/>
                  </a:cubicBezTo>
                  <a:cubicBezTo>
                    <a:pt x="132" y="61"/>
                    <a:pt x="132" y="63"/>
                    <a:pt x="131" y="65"/>
                  </a:cubicBezTo>
                  <a:cubicBezTo>
                    <a:pt x="111" y="120"/>
                    <a:pt x="111" y="120"/>
                    <a:pt x="111" y="120"/>
                  </a:cubicBezTo>
                  <a:cubicBezTo>
                    <a:pt x="110" y="122"/>
                    <a:pt x="109" y="124"/>
                    <a:pt x="107" y="125"/>
                  </a:cubicBezTo>
                  <a:cubicBezTo>
                    <a:pt x="105" y="126"/>
                    <a:pt x="103" y="127"/>
                    <a:pt x="101" y="127"/>
                  </a:cubicBezTo>
                  <a:cubicBezTo>
                    <a:pt x="66" y="127"/>
                    <a:pt x="66" y="127"/>
                    <a:pt x="66" y="127"/>
                  </a:cubicBezTo>
                  <a:cubicBezTo>
                    <a:pt x="66" y="122"/>
                    <a:pt x="66" y="122"/>
                    <a:pt x="66" y="122"/>
                  </a:cubicBezTo>
                  <a:cubicBezTo>
                    <a:pt x="101" y="122"/>
                    <a:pt x="101" y="122"/>
                    <a:pt x="101" y="122"/>
                  </a:cubicBezTo>
                  <a:cubicBezTo>
                    <a:pt x="102" y="122"/>
                    <a:pt x="103" y="122"/>
                    <a:pt x="104" y="121"/>
                  </a:cubicBezTo>
                  <a:cubicBezTo>
                    <a:pt x="105" y="120"/>
                    <a:pt x="106" y="119"/>
                    <a:pt x="107" y="118"/>
                  </a:cubicBezTo>
                  <a:cubicBezTo>
                    <a:pt x="126" y="63"/>
                    <a:pt x="126" y="63"/>
                    <a:pt x="126" y="63"/>
                  </a:cubicBezTo>
                  <a:cubicBezTo>
                    <a:pt x="127" y="62"/>
                    <a:pt x="127" y="61"/>
                    <a:pt x="127" y="60"/>
                  </a:cubicBezTo>
                  <a:cubicBezTo>
                    <a:pt x="127" y="58"/>
                    <a:pt x="127" y="57"/>
                    <a:pt x="126" y="56"/>
                  </a:cubicBezTo>
                  <a:cubicBezTo>
                    <a:pt x="125" y="55"/>
                    <a:pt x="124" y="54"/>
                    <a:pt x="123" y="54"/>
                  </a:cubicBezTo>
                  <a:cubicBezTo>
                    <a:pt x="122" y="53"/>
                    <a:pt x="121" y="53"/>
                    <a:pt x="119" y="53"/>
                  </a:cubicBezTo>
                  <a:cubicBezTo>
                    <a:pt x="80" y="53"/>
                    <a:pt x="80" y="53"/>
                    <a:pt x="80" y="53"/>
                  </a:cubicBezTo>
                  <a:cubicBezTo>
                    <a:pt x="80" y="53"/>
                    <a:pt x="80" y="53"/>
                    <a:pt x="80" y="53"/>
                  </a:cubicBezTo>
                  <a:cubicBezTo>
                    <a:pt x="79" y="53"/>
                    <a:pt x="78" y="52"/>
                    <a:pt x="78" y="51"/>
                  </a:cubicBezTo>
                  <a:cubicBezTo>
                    <a:pt x="77" y="49"/>
                    <a:pt x="77" y="46"/>
                    <a:pt x="77" y="44"/>
                  </a:cubicBezTo>
                  <a:cubicBezTo>
                    <a:pt x="77" y="41"/>
                    <a:pt x="78" y="39"/>
                    <a:pt x="79" y="37"/>
                  </a:cubicBezTo>
                  <a:cubicBezTo>
                    <a:pt x="79" y="37"/>
                    <a:pt x="79" y="37"/>
                    <a:pt x="79" y="37"/>
                  </a:cubicBezTo>
                  <a:cubicBezTo>
                    <a:pt x="80" y="36"/>
                    <a:pt x="80" y="35"/>
                    <a:pt x="81" y="35"/>
                  </a:cubicBezTo>
                  <a:cubicBezTo>
                    <a:pt x="84" y="31"/>
                    <a:pt x="88" y="26"/>
                    <a:pt x="87" y="19"/>
                  </a:cubicBezTo>
                  <a:cubicBezTo>
                    <a:pt x="87" y="17"/>
                    <a:pt x="86" y="15"/>
                    <a:pt x="85" y="14"/>
                  </a:cubicBezTo>
                  <a:cubicBezTo>
                    <a:pt x="85" y="12"/>
                    <a:pt x="84" y="10"/>
                    <a:pt x="83" y="9"/>
                  </a:cubicBezTo>
                  <a:cubicBezTo>
                    <a:pt x="81" y="7"/>
                    <a:pt x="79" y="6"/>
                    <a:pt x="78" y="5"/>
                  </a:cubicBezTo>
                  <a:cubicBezTo>
                    <a:pt x="77" y="5"/>
                    <a:pt x="76" y="5"/>
                    <a:pt x="75" y="5"/>
                  </a:cubicBezTo>
                  <a:cubicBezTo>
                    <a:pt x="75" y="5"/>
                    <a:pt x="74" y="6"/>
                    <a:pt x="74" y="6"/>
                  </a:cubicBezTo>
                  <a:cubicBezTo>
                    <a:pt x="73" y="7"/>
                    <a:pt x="73" y="7"/>
                    <a:pt x="73" y="8"/>
                  </a:cubicBezTo>
                  <a:cubicBezTo>
                    <a:pt x="73" y="10"/>
                    <a:pt x="73" y="11"/>
                    <a:pt x="73" y="13"/>
                  </a:cubicBezTo>
                  <a:cubicBezTo>
                    <a:pt x="74" y="19"/>
                    <a:pt x="74" y="25"/>
                    <a:pt x="66" y="32"/>
                  </a:cubicBezTo>
                  <a:lnTo>
                    <a:pt x="66" y="25"/>
                  </a:lnTo>
                  <a:close/>
                  <a:moveTo>
                    <a:pt x="2" y="92"/>
                  </a:moveTo>
                  <a:cubicBezTo>
                    <a:pt x="28" y="66"/>
                    <a:pt x="28" y="66"/>
                    <a:pt x="28" y="66"/>
                  </a:cubicBezTo>
                  <a:cubicBezTo>
                    <a:pt x="28" y="66"/>
                    <a:pt x="28" y="66"/>
                    <a:pt x="28" y="66"/>
                  </a:cubicBezTo>
                  <a:cubicBezTo>
                    <a:pt x="29" y="65"/>
                    <a:pt x="30" y="64"/>
                    <a:pt x="31" y="63"/>
                  </a:cubicBezTo>
                  <a:cubicBezTo>
                    <a:pt x="31" y="63"/>
                    <a:pt x="32" y="64"/>
                    <a:pt x="32" y="63"/>
                  </a:cubicBezTo>
                  <a:cubicBezTo>
                    <a:pt x="32" y="63"/>
                    <a:pt x="36" y="54"/>
                    <a:pt x="44" y="44"/>
                  </a:cubicBezTo>
                  <a:cubicBezTo>
                    <a:pt x="48" y="40"/>
                    <a:pt x="53" y="35"/>
                    <a:pt x="58" y="32"/>
                  </a:cubicBezTo>
                  <a:cubicBezTo>
                    <a:pt x="62" y="29"/>
                    <a:pt x="64" y="27"/>
                    <a:pt x="66" y="25"/>
                  </a:cubicBezTo>
                  <a:cubicBezTo>
                    <a:pt x="66" y="32"/>
                    <a:pt x="66" y="32"/>
                    <a:pt x="66" y="32"/>
                  </a:cubicBezTo>
                  <a:cubicBezTo>
                    <a:pt x="64" y="33"/>
                    <a:pt x="63" y="35"/>
                    <a:pt x="61" y="36"/>
                  </a:cubicBezTo>
                  <a:cubicBezTo>
                    <a:pt x="56" y="39"/>
                    <a:pt x="52" y="43"/>
                    <a:pt x="48" y="48"/>
                  </a:cubicBezTo>
                  <a:cubicBezTo>
                    <a:pt x="41" y="56"/>
                    <a:pt x="36" y="63"/>
                    <a:pt x="36" y="63"/>
                  </a:cubicBezTo>
                  <a:cubicBezTo>
                    <a:pt x="36" y="64"/>
                    <a:pt x="36" y="65"/>
                    <a:pt x="34" y="66"/>
                  </a:cubicBezTo>
                  <a:cubicBezTo>
                    <a:pt x="34" y="67"/>
                    <a:pt x="33" y="68"/>
                    <a:pt x="31" y="69"/>
                  </a:cubicBezTo>
                  <a:cubicBezTo>
                    <a:pt x="31" y="69"/>
                    <a:pt x="31" y="69"/>
                    <a:pt x="31" y="69"/>
                  </a:cubicBezTo>
                  <a:cubicBezTo>
                    <a:pt x="6" y="95"/>
                    <a:pt x="6" y="95"/>
                    <a:pt x="6" y="95"/>
                  </a:cubicBezTo>
                  <a:cubicBezTo>
                    <a:pt x="6" y="95"/>
                    <a:pt x="6" y="95"/>
                    <a:pt x="6" y="95"/>
                  </a:cubicBezTo>
                  <a:cubicBezTo>
                    <a:pt x="5" y="96"/>
                    <a:pt x="5" y="97"/>
                    <a:pt x="5" y="98"/>
                  </a:cubicBezTo>
                  <a:cubicBezTo>
                    <a:pt x="5" y="99"/>
                    <a:pt x="5" y="100"/>
                    <a:pt x="6" y="100"/>
                  </a:cubicBezTo>
                  <a:cubicBezTo>
                    <a:pt x="6" y="100"/>
                    <a:pt x="6" y="100"/>
                    <a:pt x="6" y="100"/>
                  </a:cubicBezTo>
                  <a:cubicBezTo>
                    <a:pt x="35" y="129"/>
                    <a:pt x="35" y="129"/>
                    <a:pt x="35" y="129"/>
                  </a:cubicBezTo>
                  <a:cubicBezTo>
                    <a:pt x="35" y="129"/>
                    <a:pt x="35" y="129"/>
                    <a:pt x="35" y="129"/>
                  </a:cubicBezTo>
                  <a:cubicBezTo>
                    <a:pt x="35" y="129"/>
                    <a:pt x="35" y="129"/>
                    <a:pt x="35" y="129"/>
                  </a:cubicBezTo>
                  <a:cubicBezTo>
                    <a:pt x="35" y="130"/>
                    <a:pt x="36" y="130"/>
                    <a:pt x="37" y="130"/>
                  </a:cubicBezTo>
                  <a:cubicBezTo>
                    <a:pt x="38" y="130"/>
                    <a:pt x="39" y="130"/>
                    <a:pt x="40" y="129"/>
                  </a:cubicBezTo>
                  <a:cubicBezTo>
                    <a:pt x="40" y="129"/>
                    <a:pt x="40" y="129"/>
                    <a:pt x="40" y="129"/>
                  </a:cubicBezTo>
                  <a:cubicBezTo>
                    <a:pt x="40" y="129"/>
                    <a:pt x="40" y="129"/>
                    <a:pt x="40" y="129"/>
                  </a:cubicBezTo>
                  <a:cubicBezTo>
                    <a:pt x="40" y="129"/>
                    <a:pt x="40" y="129"/>
                    <a:pt x="40" y="129"/>
                  </a:cubicBezTo>
                  <a:cubicBezTo>
                    <a:pt x="42" y="127"/>
                    <a:pt x="42" y="127"/>
                    <a:pt x="42" y="127"/>
                  </a:cubicBezTo>
                  <a:cubicBezTo>
                    <a:pt x="43" y="126"/>
                    <a:pt x="45" y="125"/>
                    <a:pt x="48" y="124"/>
                  </a:cubicBezTo>
                  <a:cubicBezTo>
                    <a:pt x="48" y="124"/>
                    <a:pt x="48" y="124"/>
                    <a:pt x="48" y="124"/>
                  </a:cubicBezTo>
                  <a:cubicBezTo>
                    <a:pt x="48" y="124"/>
                    <a:pt x="48" y="124"/>
                    <a:pt x="48" y="124"/>
                  </a:cubicBezTo>
                  <a:cubicBezTo>
                    <a:pt x="50" y="123"/>
                    <a:pt x="52" y="122"/>
                    <a:pt x="54" y="122"/>
                  </a:cubicBezTo>
                  <a:cubicBezTo>
                    <a:pt x="66" y="122"/>
                    <a:pt x="66" y="122"/>
                    <a:pt x="66" y="122"/>
                  </a:cubicBezTo>
                  <a:cubicBezTo>
                    <a:pt x="66" y="127"/>
                    <a:pt x="66" y="127"/>
                    <a:pt x="66" y="127"/>
                  </a:cubicBezTo>
                  <a:cubicBezTo>
                    <a:pt x="54" y="127"/>
                    <a:pt x="54" y="127"/>
                    <a:pt x="54" y="127"/>
                  </a:cubicBezTo>
                  <a:cubicBezTo>
                    <a:pt x="53" y="127"/>
                    <a:pt x="51" y="127"/>
                    <a:pt x="49" y="128"/>
                  </a:cubicBezTo>
                  <a:cubicBezTo>
                    <a:pt x="49" y="128"/>
                    <a:pt x="49" y="128"/>
                    <a:pt x="49" y="128"/>
                  </a:cubicBezTo>
                  <a:cubicBezTo>
                    <a:pt x="48" y="129"/>
                    <a:pt x="46" y="130"/>
                    <a:pt x="45" y="131"/>
                  </a:cubicBezTo>
                  <a:cubicBezTo>
                    <a:pt x="45" y="131"/>
                    <a:pt x="45" y="131"/>
                    <a:pt x="45" y="131"/>
                  </a:cubicBezTo>
                  <a:cubicBezTo>
                    <a:pt x="43" y="133"/>
                    <a:pt x="43" y="133"/>
                    <a:pt x="43" y="133"/>
                  </a:cubicBezTo>
                  <a:cubicBezTo>
                    <a:pt x="43" y="133"/>
                    <a:pt x="43" y="133"/>
                    <a:pt x="43" y="133"/>
                  </a:cubicBezTo>
                  <a:cubicBezTo>
                    <a:pt x="43" y="133"/>
                    <a:pt x="43" y="133"/>
                    <a:pt x="43" y="133"/>
                  </a:cubicBezTo>
                  <a:cubicBezTo>
                    <a:pt x="42" y="134"/>
                    <a:pt x="39" y="135"/>
                    <a:pt x="37" y="135"/>
                  </a:cubicBezTo>
                  <a:cubicBezTo>
                    <a:pt x="35" y="135"/>
                    <a:pt x="33" y="134"/>
                    <a:pt x="31" y="133"/>
                  </a:cubicBezTo>
                  <a:cubicBezTo>
                    <a:pt x="31" y="133"/>
                    <a:pt x="31" y="133"/>
                    <a:pt x="31" y="133"/>
                  </a:cubicBezTo>
                  <a:cubicBezTo>
                    <a:pt x="31" y="133"/>
                    <a:pt x="31" y="133"/>
                    <a:pt x="31" y="133"/>
                  </a:cubicBezTo>
                  <a:cubicBezTo>
                    <a:pt x="31" y="133"/>
                    <a:pt x="31" y="133"/>
                    <a:pt x="31" y="133"/>
                  </a:cubicBezTo>
                  <a:cubicBezTo>
                    <a:pt x="2" y="104"/>
                    <a:pt x="2" y="104"/>
                    <a:pt x="2" y="104"/>
                  </a:cubicBezTo>
                  <a:cubicBezTo>
                    <a:pt x="2" y="104"/>
                    <a:pt x="2" y="104"/>
                    <a:pt x="2" y="104"/>
                  </a:cubicBezTo>
                  <a:cubicBezTo>
                    <a:pt x="1" y="102"/>
                    <a:pt x="0" y="100"/>
                    <a:pt x="0" y="98"/>
                  </a:cubicBezTo>
                  <a:cubicBezTo>
                    <a:pt x="0" y="96"/>
                    <a:pt x="1" y="93"/>
                    <a:pt x="2" y="92"/>
                  </a:cubicBezTo>
                  <a:cubicBezTo>
                    <a:pt x="2" y="92"/>
                    <a:pt x="2" y="92"/>
                    <a:pt x="2" y="9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nvGrpSpPr>
            <p:cNvPr id="647" name="Group 353"/>
            <p:cNvGrpSpPr/>
            <p:nvPr/>
          </p:nvGrpSpPr>
          <p:grpSpPr>
            <a:xfrm>
              <a:off x="-456870" y="0"/>
              <a:ext cx="5389107" cy="4364527"/>
              <a:chOff x="4689482" y="1589"/>
              <a:chExt cx="6588135" cy="5335617"/>
            </a:xfrm>
            <a:solidFill>
              <a:schemeClr val="bg1"/>
            </a:solidFill>
          </p:grpSpPr>
          <p:sp>
            <p:nvSpPr>
              <p:cNvPr id="648" name="Freeform 13"/>
              <p:cNvSpPr>
                <a:spLocks noEditPoints="1"/>
              </p:cNvSpPr>
              <p:nvPr/>
            </p:nvSpPr>
            <p:spPr bwMode="auto">
              <a:xfrm>
                <a:off x="9283715" y="2282839"/>
                <a:ext cx="400050" cy="303214"/>
              </a:xfrm>
              <a:custGeom>
                <a:avLst/>
                <a:gdLst>
                  <a:gd name="T0" fmla="*/ 141 w 177"/>
                  <a:gd name="T1" fmla="*/ 36 h 134"/>
                  <a:gd name="T2" fmla="*/ 163 w 177"/>
                  <a:gd name="T3" fmla="*/ 93 h 134"/>
                  <a:gd name="T4" fmla="*/ 163 w 177"/>
                  <a:gd name="T5" fmla="*/ 96 h 134"/>
                  <a:gd name="T6" fmla="*/ 166 w 177"/>
                  <a:gd name="T7" fmla="*/ 108 h 134"/>
                  <a:gd name="T8" fmla="*/ 172 w 177"/>
                  <a:gd name="T9" fmla="*/ 90 h 134"/>
                  <a:gd name="T10" fmla="*/ 129 w 177"/>
                  <a:gd name="T11" fmla="*/ 16 h 134"/>
                  <a:gd name="T12" fmla="*/ 89 w 177"/>
                  <a:gd name="T13" fmla="*/ 0 h 134"/>
                  <a:gd name="T14" fmla="*/ 165 w 177"/>
                  <a:gd name="T15" fmla="*/ 45 h 134"/>
                  <a:gd name="T16" fmla="*/ 166 w 177"/>
                  <a:gd name="T17" fmla="*/ 133 h 134"/>
                  <a:gd name="T18" fmla="*/ 161 w 177"/>
                  <a:gd name="T19" fmla="*/ 132 h 134"/>
                  <a:gd name="T20" fmla="*/ 160 w 177"/>
                  <a:gd name="T21" fmla="*/ 103 h 134"/>
                  <a:gd name="T22" fmla="*/ 157 w 177"/>
                  <a:gd name="T23" fmla="*/ 97 h 134"/>
                  <a:gd name="T24" fmla="*/ 157 w 177"/>
                  <a:gd name="T25" fmla="*/ 93 h 134"/>
                  <a:gd name="T26" fmla="*/ 137 w 177"/>
                  <a:gd name="T27" fmla="*/ 40 h 134"/>
                  <a:gd name="T28" fmla="*/ 89 w 177"/>
                  <a:gd name="T29" fmla="*/ 14 h 134"/>
                  <a:gd name="T30" fmla="*/ 49 w 177"/>
                  <a:gd name="T31" fmla="*/ 16 h 134"/>
                  <a:gd name="T32" fmla="*/ 5 w 177"/>
                  <a:gd name="T33" fmla="*/ 90 h 134"/>
                  <a:gd name="T34" fmla="*/ 10 w 177"/>
                  <a:gd name="T35" fmla="*/ 108 h 134"/>
                  <a:gd name="T36" fmla="*/ 14 w 177"/>
                  <a:gd name="T37" fmla="*/ 95 h 134"/>
                  <a:gd name="T38" fmla="*/ 14 w 177"/>
                  <a:gd name="T39" fmla="*/ 89 h 134"/>
                  <a:gd name="T40" fmla="*/ 88 w 177"/>
                  <a:gd name="T41" fmla="*/ 14 h 134"/>
                  <a:gd name="T42" fmla="*/ 89 w 177"/>
                  <a:gd name="T43" fmla="*/ 14 h 134"/>
                  <a:gd name="T44" fmla="*/ 88 w 177"/>
                  <a:gd name="T45" fmla="*/ 20 h 134"/>
                  <a:gd name="T46" fmla="*/ 20 w 177"/>
                  <a:gd name="T47" fmla="*/ 89 h 134"/>
                  <a:gd name="T48" fmla="*/ 20 w 177"/>
                  <a:gd name="T49" fmla="*/ 96 h 134"/>
                  <a:gd name="T50" fmla="*/ 19 w 177"/>
                  <a:gd name="T51" fmla="*/ 98 h 134"/>
                  <a:gd name="T52" fmla="*/ 16 w 177"/>
                  <a:gd name="T53" fmla="*/ 108 h 134"/>
                  <a:gd name="T54" fmla="*/ 16 w 177"/>
                  <a:gd name="T55" fmla="*/ 130 h 134"/>
                  <a:gd name="T56" fmla="*/ 10 w 177"/>
                  <a:gd name="T57" fmla="*/ 132 h 134"/>
                  <a:gd name="T58" fmla="*/ 12 w 177"/>
                  <a:gd name="T59" fmla="*/ 44 h 134"/>
                  <a:gd name="T60" fmla="*/ 88 w 177"/>
                  <a:gd name="T61" fmla="*/ 0 h 134"/>
                  <a:gd name="T62" fmla="*/ 89 w 177"/>
                  <a:gd name="T63" fmla="*/ 0 h 134"/>
                  <a:gd name="T64" fmla="*/ 88 w 177"/>
                  <a:gd name="T65"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134">
                    <a:moveTo>
                      <a:pt x="89" y="14"/>
                    </a:moveTo>
                    <a:cubicBezTo>
                      <a:pt x="109" y="14"/>
                      <a:pt x="128" y="23"/>
                      <a:pt x="141" y="36"/>
                    </a:cubicBezTo>
                    <a:cubicBezTo>
                      <a:pt x="155" y="50"/>
                      <a:pt x="163" y="69"/>
                      <a:pt x="163" y="89"/>
                    </a:cubicBezTo>
                    <a:cubicBezTo>
                      <a:pt x="163" y="90"/>
                      <a:pt x="163" y="92"/>
                      <a:pt x="163" y="93"/>
                    </a:cubicBezTo>
                    <a:cubicBezTo>
                      <a:pt x="163" y="93"/>
                      <a:pt x="163" y="93"/>
                      <a:pt x="163" y="93"/>
                    </a:cubicBezTo>
                    <a:cubicBezTo>
                      <a:pt x="163" y="94"/>
                      <a:pt x="163" y="95"/>
                      <a:pt x="163" y="96"/>
                    </a:cubicBezTo>
                    <a:cubicBezTo>
                      <a:pt x="164" y="98"/>
                      <a:pt x="165" y="99"/>
                      <a:pt x="165" y="101"/>
                    </a:cubicBezTo>
                    <a:cubicBezTo>
                      <a:pt x="166" y="103"/>
                      <a:pt x="166" y="105"/>
                      <a:pt x="166" y="108"/>
                    </a:cubicBezTo>
                    <a:cubicBezTo>
                      <a:pt x="166" y="119"/>
                      <a:pt x="166" y="119"/>
                      <a:pt x="166" y="119"/>
                    </a:cubicBezTo>
                    <a:cubicBezTo>
                      <a:pt x="170" y="109"/>
                      <a:pt x="172" y="100"/>
                      <a:pt x="172" y="90"/>
                    </a:cubicBezTo>
                    <a:cubicBezTo>
                      <a:pt x="172" y="75"/>
                      <a:pt x="168" y="60"/>
                      <a:pt x="160" y="47"/>
                    </a:cubicBezTo>
                    <a:cubicBezTo>
                      <a:pt x="153" y="35"/>
                      <a:pt x="142" y="24"/>
                      <a:pt x="129" y="16"/>
                    </a:cubicBezTo>
                    <a:cubicBezTo>
                      <a:pt x="117" y="10"/>
                      <a:pt x="104" y="6"/>
                      <a:pt x="89" y="6"/>
                    </a:cubicBezTo>
                    <a:cubicBezTo>
                      <a:pt x="89" y="0"/>
                      <a:pt x="89" y="0"/>
                      <a:pt x="89" y="0"/>
                    </a:cubicBezTo>
                    <a:cubicBezTo>
                      <a:pt x="105" y="0"/>
                      <a:pt x="119" y="4"/>
                      <a:pt x="132" y="11"/>
                    </a:cubicBezTo>
                    <a:cubicBezTo>
                      <a:pt x="146" y="19"/>
                      <a:pt x="157" y="31"/>
                      <a:pt x="165" y="45"/>
                    </a:cubicBezTo>
                    <a:cubicBezTo>
                      <a:pt x="173" y="58"/>
                      <a:pt x="177" y="74"/>
                      <a:pt x="177" y="90"/>
                    </a:cubicBezTo>
                    <a:cubicBezTo>
                      <a:pt x="177" y="104"/>
                      <a:pt x="174" y="119"/>
                      <a:pt x="166" y="133"/>
                    </a:cubicBezTo>
                    <a:cubicBezTo>
                      <a:pt x="166" y="134"/>
                      <a:pt x="165" y="134"/>
                      <a:pt x="163" y="134"/>
                    </a:cubicBezTo>
                    <a:cubicBezTo>
                      <a:pt x="162" y="134"/>
                      <a:pt x="161" y="133"/>
                      <a:pt x="161" y="132"/>
                    </a:cubicBezTo>
                    <a:cubicBezTo>
                      <a:pt x="161" y="108"/>
                      <a:pt x="161" y="108"/>
                      <a:pt x="161" y="108"/>
                    </a:cubicBezTo>
                    <a:cubicBezTo>
                      <a:pt x="161" y="106"/>
                      <a:pt x="160" y="104"/>
                      <a:pt x="160" y="103"/>
                    </a:cubicBezTo>
                    <a:cubicBezTo>
                      <a:pt x="159" y="101"/>
                      <a:pt x="159" y="100"/>
                      <a:pt x="158" y="99"/>
                    </a:cubicBezTo>
                    <a:cubicBezTo>
                      <a:pt x="157" y="98"/>
                      <a:pt x="157" y="97"/>
                      <a:pt x="157" y="97"/>
                    </a:cubicBezTo>
                    <a:cubicBezTo>
                      <a:pt x="157" y="95"/>
                      <a:pt x="157" y="94"/>
                      <a:pt x="157" y="93"/>
                    </a:cubicBezTo>
                    <a:cubicBezTo>
                      <a:pt x="157" y="93"/>
                      <a:pt x="157" y="93"/>
                      <a:pt x="157" y="93"/>
                    </a:cubicBezTo>
                    <a:cubicBezTo>
                      <a:pt x="157" y="92"/>
                      <a:pt x="157" y="91"/>
                      <a:pt x="157" y="89"/>
                    </a:cubicBezTo>
                    <a:cubicBezTo>
                      <a:pt x="157" y="70"/>
                      <a:pt x="150" y="53"/>
                      <a:pt x="137" y="40"/>
                    </a:cubicBezTo>
                    <a:cubicBezTo>
                      <a:pt x="125" y="28"/>
                      <a:pt x="108" y="20"/>
                      <a:pt x="89" y="20"/>
                    </a:cubicBezTo>
                    <a:lnTo>
                      <a:pt x="89" y="14"/>
                    </a:lnTo>
                    <a:close/>
                    <a:moveTo>
                      <a:pt x="88" y="6"/>
                    </a:moveTo>
                    <a:cubicBezTo>
                      <a:pt x="74" y="6"/>
                      <a:pt x="61" y="9"/>
                      <a:pt x="49" y="16"/>
                    </a:cubicBezTo>
                    <a:cubicBezTo>
                      <a:pt x="36" y="23"/>
                      <a:pt x="25" y="34"/>
                      <a:pt x="17" y="47"/>
                    </a:cubicBezTo>
                    <a:cubicBezTo>
                      <a:pt x="9" y="60"/>
                      <a:pt x="5" y="75"/>
                      <a:pt x="5" y="90"/>
                    </a:cubicBezTo>
                    <a:cubicBezTo>
                      <a:pt x="5" y="99"/>
                      <a:pt x="7" y="108"/>
                      <a:pt x="10" y="117"/>
                    </a:cubicBezTo>
                    <a:cubicBezTo>
                      <a:pt x="10" y="108"/>
                      <a:pt x="10" y="108"/>
                      <a:pt x="10" y="108"/>
                    </a:cubicBezTo>
                    <a:cubicBezTo>
                      <a:pt x="10" y="105"/>
                      <a:pt x="11" y="103"/>
                      <a:pt x="11" y="101"/>
                    </a:cubicBezTo>
                    <a:cubicBezTo>
                      <a:pt x="12" y="99"/>
                      <a:pt x="13" y="97"/>
                      <a:pt x="14" y="95"/>
                    </a:cubicBezTo>
                    <a:cubicBezTo>
                      <a:pt x="14" y="94"/>
                      <a:pt x="14" y="94"/>
                      <a:pt x="14" y="93"/>
                    </a:cubicBezTo>
                    <a:cubicBezTo>
                      <a:pt x="14" y="92"/>
                      <a:pt x="14" y="90"/>
                      <a:pt x="14" y="89"/>
                    </a:cubicBezTo>
                    <a:cubicBezTo>
                      <a:pt x="14" y="69"/>
                      <a:pt x="22" y="50"/>
                      <a:pt x="36" y="36"/>
                    </a:cubicBezTo>
                    <a:cubicBezTo>
                      <a:pt x="49" y="23"/>
                      <a:pt x="68" y="14"/>
                      <a:pt x="88" y="14"/>
                    </a:cubicBezTo>
                    <a:cubicBezTo>
                      <a:pt x="88" y="14"/>
                      <a:pt x="88" y="14"/>
                      <a:pt x="88" y="14"/>
                    </a:cubicBezTo>
                    <a:cubicBezTo>
                      <a:pt x="89" y="14"/>
                      <a:pt x="89" y="14"/>
                      <a:pt x="89" y="14"/>
                    </a:cubicBezTo>
                    <a:cubicBezTo>
                      <a:pt x="89" y="20"/>
                      <a:pt x="89" y="20"/>
                      <a:pt x="89" y="20"/>
                    </a:cubicBezTo>
                    <a:cubicBezTo>
                      <a:pt x="88" y="20"/>
                      <a:pt x="88" y="20"/>
                      <a:pt x="88" y="20"/>
                    </a:cubicBezTo>
                    <a:cubicBezTo>
                      <a:pt x="70" y="20"/>
                      <a:pt x="52" y="28"/>
                      <a:pt x="40" y="40"/>
                    </a:cubicBezTo>
                    <a:cubicBezTo>
                      <a:pt x="27" y="53"/>
                      <a:pt x="20" y="70"/>
                      <a:pt x="20" y="89"/>
                    </a:cubicBezTo>
                    <a:cubicBezTo>
                      <a:pt x="20" y="90"/>
                      <a:pt x="20" y="92"/>
                      <a:pt x="20" y="93"/>
                    </a:cubicBezTo>
                    <a:cubicBezTo>
                      <a:pt x="20" y="94"/>
                      <a:pt x="20" y="95"/>
                      <a:pt x="20" y="96"/>
                    </a:cubicBezTo>
                    <a:cubicBezTo>
                      <a:pt x="20" y="96"/>
                      <a:pt x="20" y="96"/>
                      <a:pt x="20" y="96"/>
                    </a:cubicBezTo>
                    <a:cubicBezTo>
                      <a:pt x="20" y="97"/>
                      <a:pt x="20" y="97"/>
                      <a:pt x="19" y="98"/>
                    </a:cubicBezTo>
                    <a:cubicBezTo>
                      <a:pt x="18" y="99"/>
                      <a:pt x="17" y="101"/>
                      <a:pt x="17" y="103"/>
                    </a:cubicBezTo>
                    <a:cubicBezTo>
                      <a:pt x="16" y="104"/>
                      <a:pt x="16" y="106"/>
                      <a:pt x="16" y="108"/>
                    </a:cubicBezTo>
                    <a:cubicBezTo>
                      <a:pt x="16" y="130"/>
                      <a:pt x="16" y="130"/>
                      <a:pt x="16" y="130"/>
                    </a:cubicBezTo>
                    <a:cubicBezTo>
                      <a:pt x="16" y="130"/>
                      <a:pt x="16" y="130"/>
                      <a:pt x="16" y="130"/>
                    </a:cubicBezTo>
                    <a:cubicBezTo>
                      <a:pt x="16" y="131"/>
                      <a:pt x="15" y="132"/>
                      <a:pt x="14" y="133"/>
                    </a:cubicBezTo>
                    <a:cubicBezTo>
                      <a:pt x="13" y="134"/>
                      <a:pt x="11" y="133"/>
                      <a:pt x="10" y="132"/>
                    </a:cubicBezTo>
                    <a:cubicBezTo>
                      <a:pt x="3" y="118"/>
                      <a:pt x="0" y="104"/>
                      <a:pt x="0" y="90"/>
                    </a:cubicBezTo>
                    <a:cubicBezTo>
                      <a:pt x="0" y="74"/>
                      <a:pt x="4" y="58"/>
                      <a:pt x="12" y="44"/>
                    </a:cubicBezTo>
                    <a:cubicBezTo>
                      <a:pt x="20" y="30"/>
                      <a:pt x="32" y="18"/>
                      <a:pt x="47" y="11"/>
                    </a:cubicBezTo>
                    <a:cubicBezTo>
                      <a:pt x="59" y="4"/>
                      <a:pt x="73" y="0"/>
                      <a:pt x="88" y="0"/>
                    </a:cubicBezTo>
                    <a:cubicBezTo>
                      <a:pt x="88" y="0"/>
                      <a:pt x="88" y="0"/>
                      <a:pt x="88" y="0"/>
                    </a:cubicBezTo>
                    <a:cubicBezTo>
                      <a:pt x="89" y="0"/>
                      <a:pt x="89" y="0"/>
                      <a:pt x="89" y="0"/>
                    </a:cubicBezTo>
                    <a:cubicBezTo>
                      <a:pt x="89" y="6"/>
                      <a:pt x="89" y="6"/>
                      <a:pt x="89" y="6"/>
                    </a:cubicBezTo>
                    <a:lnTo>
                      <a:pt x="8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9" name="Freeform 14"/>
              <p:cNvSpPr>
                <a:spLocks noEditPoints="1"/>
              </p:cNvSpPr>
              <p:nvPr/>
            </p:nvSpPr>
            <p:spPr bwMode="auto">
              <a:xfrm>
                <a:off x="9539302" y="2479690"/>
                <a:ext cx="96838" cy="166689"/>
              </a:xfrm>
              <a:custGeom>
                <a:avLst/>
                <a:gdLst>
                  <a:gd name="T0" fmla="*/ 38 w 43"/>
                  <a:gd name="T1" fmla="*/ 53 h 74"/>
                  <a:gd name="T2" fmla="*/ 38 w 43"/>
                  <a:gd name="T3" fmla="*/ 43 h 74"/>
                  <a:gd name="T4" fmla="*/ 38 w 43"/>
                  <a:gd name="T5" fmla="*/ 21 h 74"/>
                  <a:gd name="T6" fmla="*/ 38 w 43"/>
                  <a:gd name="T7" fmla="*/ 20 h 74"/>
                  <a:gd name="T8" fmla="*/ 37 w 43"/>
                  <a:gd name="T9" fmla="*/ 19 h 74"/>
                  <a:gd name="T10" fmla="*/ 37 w 43"/>
                  <a:gd name="T11" fmla="*/ 19 h 74"/>
                  <a:gd name="T12" fmla="*/ 30 w 43"/>
                  <a:gd name="T13" fmla="*/ 10 h 74"/>
                  <a:gd name="T14" fmla="*/ 22 w 43"/>
                  <a:gd name="T15" fmla="*/ 7 h 74"/>
                  <a:gd name="T16" fmla="*/ 22 w 43"/>
                  <a:gd name="T17" fmla="*/ 1 h 74"/>
                  <a:gd name="T18" fmla="*/ 33 w 43"/>
                  <a:gd name="T19" fmla="*/ 5 h 74"/>
                  <a:gd name="T20" fmla="*/ 43 w 43"/>
                  <a:gd name="T21" fmla="*/ 18 h 74"/>
                  <a:gd name="T22" fmla="*/ 43 w 43"/>
                  <a:gd name="T23" fmla="*/ 18 h 74"/>
                  <a:gd name="T24" fmla="*/ 43 w 43"/>
                  <a:gd name="T25" fmla="*/ 20 h 74"/>
                  <a:gd name="T26" fmla="*/ 43 w 43"/>
                  <a:gd name="T27" fmla="*/ 21 h 74"/>
                  <a:gd name="T28" fmla="*/ 43 w 43"/>
                  <a:gd name="T29" fmla="*/ 43 h 74"/>
                  <a:gd name="T30" fmla="*/ 43 w 43"/>
                  <a:gd name="T31" fmla="*/ 53 h 74"/>
                  <a:gd name="T32" fmla="*/ 34 w 43"/>
                  <a:gd name="T33" fmla="*/ 69 h 74"/>
                  <a:gd name="T34" fmla="*/ 22 w 43"/>
                  <a:gd name="T35" fmla="*/ 74 h 74"/>
                  <a:gd name="T36" fmla="*/ 22 w 43"/>
                  <a:gd name="T37" fmla="*/ 68 h 74"/>
                  <a:gd name="T38" fmla="*/ 31 w 43"/>
                  <a:gd name="T39" fmla="*/ 64 h 74"/>
                  <a:gd name="T40" fmla="*/ 38 w 43"/>
                  <a:gd name="T41" fmla="*/ 53 h 74"/>
                  <a:gd name="T42" fmla="*/ 22 w 43"/>
                  <a:gd name="T43" fmla="*/ 7 h 74"/>
                  <a:gd name="T44" fmla="*/ 14 w 43"/>
                  <a:gd name="T45" fmla="*/ 6 h 74"/>
                  <a:gd name="T46" fmla="*/ 6 w 43"/>
                  <a:gd name="T47" fmla="*/ 6 h 74"/>
                  <a:gd name="T48" fmla="*/ 6 w 43"/>
                  <a:gd name="T49" fmla="*/ 69 h 74"/>
                  <a:gd name="T50" fmla="*/ 14 w 43"/>
                  <a:gd name="T51" fmla="*/ 69 h 74"/>
                  <a:gd name="T52" fmla="*/ 22 w 43"/>
                  <a:gd name="T53" fmla="*/ 68 h 74"/>
                  <a:gd name="T54" fmla="*/ 22 w 43"/>
                  <a:gd name="T55" fmla="*/ 74 h 74"/>
                  <a:gd name="T56" fmla="*/ 14 w 43"/>
                  <a:gd name="T57" fmla="*/ 74 h 74"/>
                  <a:gd name="T58" fmla="*/ 3 w 43"/>
                  <a:gd name="T59" fmla="*/ 74 h 74"/>
                  <a:gd name="T60" fmla="*/ 0 w 43"/>
                  <a:gd name="T61" fmla="*/ 71 h 74"/>
                  <a:gd name="T62" fmla="*/ 0 w 43"/>
                  <a:gd name="T63" fmla="*/ 3 h 74"/>
                  <a:gd name="T64" fmla="*/ 3 w 43"/>
                  <a:gd name="T65" fmla="*/ 0 h 74"/>
                  <a:gd name="T66" fmla="*/ 14 w 43"/>
                  <a:gd name="T67" fmla="*/ 0 h 74"/>
                  <a:gd name="T68" fmla="*/ 22 w 43"/>
                  <a:gd name="T69" fmla="*/ 1 h 74"/>
                  <a:gd name="T70" fmla="*/ 22 w 43"/>
                  <a:gd name="T71"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4">
                    <a:moveTo>
                      <a:pt x="38" y="53"/>
                    </a:moveTo>
                    <a:cubicBezTo>
                      <a:pt x="38" y="43"/>
                      <a:pt x="38" y="43"/>
                      <a:pt x="38" y="43"/>
                    </a:cubicBezTo>
                    <a:cubicBezTo>
                      <a:pt x="38" y="21"/>
                      <a:pt x="38" y="21"/>
                      <a:pt x="38" y="21"/>
                    </a:cubicBezTo>
                    <a:cubicBezTo>
                      <a:pt x="38" y="21"/>
                      <a:pt x="38" y="21"/>
                      <a:pt x="38" y="20"/>
                    </a:cubicBezTo>
                    <a:cubicBezTo>
                      <a:pt x="37" y="20"/>
                      <a:pt x="37" y="20"/>
                      <a:pt x="37" y="19"/>
                    </a:cubicBezTo>
                    <a:cubicBezTo>
                      <a:pt x="37" y="19"/>
                      <a:pt x="37" y="19"/>
                      <a:pt x="37" y="19"/>
                    </a:cubicBezTo>
                    <a:cubicBezTo>
                      <a:pt x="37" y="16"/>
                      <a:pt x="34" y="12"/>
                      <a:pt x="30" y="10"/>
                    </a:cubicBezTo>
                    <a:cubicBezTo>
                      <a:pt x="28" y="9"/>
                      <a:pt x="25" y="8"/>
                      <a:pt x="22" y="7"/>
                    </a:cubicBezTo>
                    <a:cubicBezTo>
                      <a:pt x="22" y="1"/>
                      <a:pt x="22" y="1"/>
                      <a:pt x="22" y="1"/>
                    </a:cubicBezTo>
                    <a:cubicBezTo>
                      <a:pt x="26" y="2"/>
                      <a:pt x="30" y="3"/>
                      <a:pt x="33" y="5"/>
                    </a:cubicBezTo>
                    <a:cubicBezTo>
                      <a:pt x="38" y="8"/>
                      <a:pt x="42" y="13"/>
                      <a:pt x="43" y="18"/>
                    </a:cubicBezTo>
                    <a:cubicBezTo>
                      <a:pt x="43" y="18"/>
                      <a:pt x="43" y="18"/>
                      <a:pt x="43" y="18"/>
                    </a:cubicBezTo>
                    <a:cubicBezTo>
                      <a:pt x="43" y="19"/>
                      <a:pt x="43" y="19"/>
                      <a:pt x="43" y="20"/>
                    </a:cubicBezTo>
                    <a:cubicBezTo>
                      <a:pt x="43" y="20"/>
                      <a:pt x="43" y="21"/>
                      <a:pt x="43" y="21"/>
                    </a:cubicBezTo>
                    <a:cubicBezTo>
                      <a:pt x="43" y="43"/>
                      <a:pt x="43" y="43"/>
                      <a:pt x="43" y="43"/>
                    </a:cubicBezTo>
                    <a:cubicBezTo>
                      <a:pt x="43" y="53"/>
                      <a:pt x="43" y="53"/>
                      <a:pt x="43" y="53"/>
                    </a:cubicBezTo>
                    <a:cubicBezTo>
                      <a:pt x="43" y="59"/>
                      <a:pt x="40" y="65"/>
                      <a:pt x="34" y="69"/>
                    </a:cubicBezTo>
                    <a:cubicBezTo>
                      <a:pt x="31" y="71"/>
                      <a:pt x="26" y="73"/>
                      <a:pt x="22" y="74"/>
                    </a:cubicBezTo>
                    <a:cubicBezTo>
                      <a:pt x="22" y="68"/>
                      <a:pt x="22" y="68"/>
                      <a:pt x="22" y="68"/>
                    </a:cubicBezTo>
                    <a:cubicBezTo>
                      <a:pt x="25" y="67"/>
                      <a:pt x="28" y="66"/>
                      <a:pt x="31" y="64"/>
                    </a:cubicBezTo>
                    <a:cubicBezTo>
                      <a:pt x="35" y="61"/>
                      <a:pt x="38" y="57"/>
                      <a:pt x="38" y="53"/>
                    </a:cubicBezTo>
                    <a:close/>
                    <a:moveTo>
                      <a:pt x="22" y="7"/>
                    </a:moveTo>
                    <a:cubicBezTo>
                      <a:pt x="19" y="6"/>
                      <a:pt x="17" y="6"/>
                      <a:pt x="14" y="6"/>
                    </a:cubicBezTo>
                    <a:cubicBezTo>
                      <a:pt x="6" y="6"/>
                      <a:pt x="6" y="6"/>
                      <a:pt x="6" y="6"/>
                    </a:cubicBezTo>
                    <a:cubicBezTo>
                      <a:pt x="6" y="69"/>
                      <a:pt x="6" y="69"/>
                      <a:pt x="6" y="69"/>
                    </a:cubicBezTo>
                    <a:cubicBezTo>
                      <a:pt x="14" y="69"/>
                      <a:pt x="14" y="69"/>
                      <a:pt x="14" y="69"/>
                    </a:cubicBezTo>
                    <a:cubicBezTo>
                      <a:pt x="17" y="69"/>
                      <a:pt x="19" y="68"/>
                      <a:pt x="22" y="68"/>
                    </a:cubicBezTo>
                    <a:cubicBezTo>
                      <a:pt x="22" y="74"/>
                      <a:pt x="22" y="74"/>
                      <a:pt x="22" y="74"/>
                    </a:cubicBezTo>
                    <a:cubicBezTo>
                      <a:pt x="19" y="74"/>
                      <a:pt x="17" y="74"/>
                      <a:pt x="14" y="74"/>
                    </a:cubicBezTo>
                    <a:cubicBezTo>
                      <a:pt x="3" y="74"/>
                      <a:pt x="3" y="74"/>
                      <a:pt x="3" y="74"/>
                    </a:cubicBezTo>
                    <a:cubicBezTo>
                      <a:pt x="1" y="74"/>
                      <a:pt x="0" y="73"/>
                      <a:pt x="0" y="71"/>
                    </a:cubicBezTo>
                    <a:cubicBezTo>
                      <a:pt x="0" y="3"/>
                      <a:pt x="0" y="3"/>
                      <a:pt x="0" y="3"/>
                    </a:cubicBezTo>
                    <a:cubicBezTo>
                      <a:pt x="0" y="2"/>
                      <a:pt x="1" y="0"/>
                      <a:pt x="3" y="0"/>
                    </a:cubicBezTo>
                    <a:cubicBezTo>
                      <a:pt x="14" y="0"/>
                      <a:pt x="14" y="0"/>
                      <a:pt x="14" y="0"/>
                    </a:cubicBezTo>
                    <a:cubicBezTo>
                      <a:pt x="17" y="0"/>
                      <a:pt x="19" y="1"/>
                      <a:pt x="22" y="1"/>
                    </a:cubicBezTo>
                    <a:lnTo>
                      <a:pt x="2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0" name="Freeform 15"/>
              <p:cNvSpPr>
                <a:spLocks noEditPoints="1"/>
              </p:cNvSpPr>
              <p:nvPr/>
            </p:nvSpPr>
            <p:spPr bwMode="auto">
              <a:xfrm>
                <a:off x="9331340" y="2479690"/>
                <a:ext cx="96838" cy="166689"/>
              </a:xfrm>
              <a:custGeom>
                <a:avLst/>
                <a:gdLst>
                  <a:gd name="T0" fmla="*/ 22 w 43"/>
                  <a:gd name="T1" fmla="*/ 1 h 74"/>
                  <a:gd name="T2" fmla="*/ 29 w 43"/>
                  <a:gd name="T3" fmla="*/ 0 h 74"/>
                  <a:gd name="T4" fmla="*/ 40 w 43"/>
                  <a:gd name="T5" fmla="*/ 0 h 74"/>
                  <a:gd name="T6" fmla="*/ 43 w 43"/>
                  <a:gd name="T7" fmla="*/ 3 h 74"/>
                  <a:gd name="T8" fmla="*/ 43 w 43"/>
                  <a:gd name="T9" fmla="*/ 71 h 74"/>
                  <a:gd name="T10" fmla="*/ 40 w 43"/>
                  <a:gd name="T11" fmla="*/ 74 h 74"/>
                  <a:gd name="T12" fmla="*/ 29 w 43"/>
                  <a:gd name="T13" fmla="*/ 74 h 74"/>
                  <a:gd name="T14" fmla="*/ 22 w 43"/>
                  <a:gd name="T15" fmla="*/ 74 h 74"/>
                  <a:gd name="T16" fmla="*/ 22 w 43"/>
                  <a:gd name="T17" fmla="*/ 68 h 74"/>
                  <a:gd name="T18" fmla="*/ 29 w 43"/>
                  <a:gd name="T19" fmla="*/ 69 h 74"/>
                  <a:gd name="T20" fmla="*/ 37 w 43"/>
                  <a:gd name="T21" fmla="*/ 69 h 74"/>
                  <a:gd name="T22" fmla="*/ 37 w 43"/>
                  <a:gd name="T23" fmla="*/ 6 h 74"/>
                  <a:gd name="T24" fmla="*/ 29 w 43"/>
                  <a:gd name="T25" fmla="*/ 6 h 74"/>
                  <a:gd name="T26" fmla="*/ 22 w 43"/>
                  <a:gd name="T27" fmla="*/ 7 h 74"/>
                  <a:gd name="T28" fmla="*/ 22 w 43"/>
                  <a:gd name="T29" fmla="*/ 1 h 74"/>
                  <a:gd name="T30" fmla="*/ 0 w 43"/>
                  <a:gd name="T31" fmla="*/ 53 h 74"/>
                  <a:gd name="T32" fmla="*/ 0 w 43"/>
                  <a:gd name="T33" fmla="*/ 43 h 74"/>
                  <a:gd name="T34" fmla="*/ 0 w 43"/>
                  <a:gd name="T35" fmla="*/ 21 h 74"/>
                  <a:gd name="T36" fmla="*/ 0 w 43"/>
                  <a:gd name="T37" fmla="*/ 20 h 74"/>
                  <a:gd name="T38" fmla="*/ 0 w 43"/>
                  <a:gd name="T39" fmla="*/ 18 h 74"/>
                  <a:gd name="T40" fmla="*/ 0 w 43"/>
                  <a:gd name="T41" fmla="*/ 18 h 74"/>
                  <a:gd name="T42" fmla="*/ 10 w 43"/>
                  <a:gd name="T43" fmla="*/ 5 h 74"/>
                  <a:gd name="T44" fmla="*/ 22 w 43"/>
                  <a:gd name="T45" fmla="*/ 1 h 74"/>
                  <a:gd name="T46" fmla="*/ 22 w 43"/>
                  <a:gd name="T47" fmla="*/ 7 h 74"/>
                  <a:gd name="T48" fmla="*/ 13 w 43"/>
                  <a:gd name="T49" fmla="*/ 10 h 74"/>
                  <a:gd name="T50" fmla="*/ 6 w 43"/>
                  <a:gd name="T51" fmla="*/ 19 h 74"/>
                  <a:gd name="T52" fmla="*/ 6 w 43"/>
                  <a:gd name="T53" fmla="*/ 19 h 74"/>
                  <a:gd name="T54" fmla="*/ 6 w 43"/>
                  <a:gd name="T55" fmla="*/ 20 h 74"/>
                  <a:gd name="T56" fmla="*/ 6 w 43"/>
                  <a:gd name="T57" fmla="*/ 21 h 74"/>
                  <a:gd name="T58" fmla="*/ 6 w 43"/>
                  <a:gd name="T59" fmla="*/ 43 h 74"/>
                  <a:gd name="T60" fmla="*/ 6 w 43"/>
                  <a:gd name="T61" fmla="*/ 53 h 74"/>
                  <a:gd name="T62" fmla="*/ 12 w 43"/>
                  <a:gd name="T63" fmla="*/ 64 h 74"/>
                  <a:gd name="T64" fmla="*/ 22 w 43"/>
                  <a:gd name="T65" fmla="*/ 68 h 74"/>
                  <a:gd name="T66" fmla="*/ 22 w 43"/>
                  <a:gd name="T67" fmla="*/ 74 h 74"/>
                  <a:gd name="T68" fmla="*/ 9 w 43"/>
                  <a:gd name="T69" fmla="*/ 69 h 74"/>
                  <a:gd name="T70" fmla="*/ 0 w 43"/>
                  <a:gd name="T71" fmla="*/ 5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4">
                    <a:moveTo>
                      <a:pt x="22" y="1"/>
                    </a:moveTo>
                    <a:cubicBezTo>
                      <a:pt x="24" y="1"/>
                      <a:pt x="27" y="0"/>
                      <a:pt x="29" y="0"/>
                    </a:cubicBezTo>
                    <a:cubicBezTo>
                      <a:pt x="40" y="0"/>
                      <a:pt x="40" y="0"/>
                      <a:pt x="40" y="0"/>
                    </a:cubicBezTo>
                    <a:cubicBezTo>
                      <a:pt x="42" y="0"/>
                      <a:pt x="43" y="2"/>
                      <a:pt x="43" y="3"/>
                    </a:cubicBezTo>
                    <a:cubicBezTo>
                      <a:pt x="43" y="71"/>
                      <a:pt x="43" y="71"/>
                      <a:pt x="43" y="71"/>
                    </a:cubicBezTo>
                    <a:cubicBezTo>
                      <a:pt x="43" y="73"/>
                      <a:pt x="42" y="74"/>
                      <a:pt x="40" y="74"/>
                    </a:cubicBezTo>
                    <a:cubicBezTo>
                      <a:pt x="29" y="74"/>
                      <a:pt x="29" y="74"/>
                      <a:pt x="29" y="74"/>
                    </a:cubicBezTo>
                    <a:cubicBezTo>
                      <a:pt x="27" y="74"/>
                      <a:pt x="24" y="74"/>
                      <a:pt x="22" y="74"/>
                    </a:cubicBezTo>
                    <a:cubicBezTo>
                      <a:pt x="22" y="68"/>
                      <a:pt x="22" y="68"/>
                      <a:pt x="22" y="68"/>
                    </a:cubicBezTo>
                    <a:cubicBezTo>
                      <a:pt x="24" y="68"/>
                      <a:pt x="27" y="69"/>
                      <a:pt x="29" y="69"/>
                    </a:cubicBezTo>
                    <a:cubicBezTo>
                      <a:pt x="37" y="69"/>
                      <a:pt x="37" y="69"/>
                      <a:pt x="37" y="69"/>
                    </a:cubicBezTo>
                    <a:cubicBezTo>
                      <a:pt x="37" y="6"/>
                      <a:pt x="37" y="6"/>
                      <a:pt x="37" y="6"/>
                    </a:cubicBezTo>
                    <a:cubicBezTo>
                      <a:pt x="29" y="6"/>
                      <a:pt x="29" y="6"/>
                      <a:pt x="29" y="6"/>
                    </a:cubicBezTo>
                    <a:cubicBezTo>
                      <a:pt x="27" y="6"/>
                      <a:pt x="24" y="6"/>
                      <a:pt x="22" y="7"/>
                    </a:cubicBezTo>
                    <a:lnTo>
                      <a:pt x="22" y="1"/>
                    </a:lnTo>
                    <a:close/>
                    <a:moveTo>
                      <a:pt x="0" y="53"/>
                    </a:moveTo>
                    <a:cubicBezTo>
                      <a:pt x="0" y="43"/>
                      <a:pt x="0" y="43"/>
                      <a:pt x="0" y="43"/>
                    </a:cubicBezTo>
                    <a:cubicBezTo>
                      <a:pt x="0" y="21"/>
                      <a:pt x="0" y="21"/>
                      <a:pt x="0" y="21"/>
                    </a:cubicBezTo>
                    <a:cubicBezTo>
                      <a:pt x="0" y="21"/>
                      <a:pt x="0" y="20"/>
                      <a:pt x="0" y="20"/>
                    </a:cubicBezTo>
                    <a:cubicBezTo>
                      <a:pt x="0" y="19"/>
                      <a:pt x="0" y="19"/>
                      <a:pt x="0" y="18"/>
                    </a:cubicBezTo>
                    <a:cubicBezTo>
                      <a:pt x="0" y="18"/>
                      <a:pt x="0" y="18"/>
                      <a:pt x="0" y="18"/>
                    </a:cubicBezTo>
                    <a:cubicBezTo>
                      <a:pt x="1" y="13"/>
                      <a:pt x="5" y="8"/>
                      <a:pt x="10" y="5"/>
                    </a:cubicBezTo>
                    <a:cubicBezTo>
                      <a:pt x="13" y="3"/>
                      <a:pt x="17" y="2"/>
                      <a:pt x="22" y="1"/>
                    </a:cubicBezTo>
                    <a:cubicBezTo>
                      <a:pt x="22" y="7"/>
                      <a:pt x="22" y="7"/>
                      <a:pt x="22" y="7"/>
                    </a:cubicBezTo>
                    <a:cubicBezTo>
                      <a:pt x="18" y="8"/>
                      <a:pt x="16" y="9"/>
                      <a:pt x="13" y="10"/>
                    </a:cubicBezTo>
                    <a:cubicBezTo>
                      <a:pt x="9" y="12"/>
                      <a:pt x="6" y="16"/>
                      <a:pt x="6" y="19"/>
                    </a:cubicBezTo>
                    <a:cubicBezTo>
                      <a:pt x="6" y="19"/>
                      <a:pt x="6" y="19"/>
                      <a:pt x="6" y="19"/>
                    </a:cubicBezTo>
                    <a:cubicBezTo>
                      <a:pt x="6" y="20"/>
                      <a:pt x="6" y="20"/>
                      <a:pt x="6" y="20"/>
                    </a:cubicBezTo>
                    <a:cubicBezTo>
                      <a:pt x="6" y="21"/>
                      <a:pt x="6" y="21"/>
                      <a:pt x="6" y="21"/>
                    </a:cubicBezTo>
                    <a:cubicBezTo>
                      <a:pt x="6" y="43"/>
                      <a:pt x="6" y="43"/>
                      <a:pt x="6" y="43"/>
                    </a:cubicBezTo>
                    <a:cubicBezTo>
                      <a:pt x="6" y="53"/>
                      <a:pt x="6" y="53"/>
                      <a:pt x="6" y="53"/>
                    </a:cubicBezTo>
                    <a:cubicBezTo>
                      <a:pt x="6" y="57"/>
                      <a:pt x="8" y="61"/>
                      <a:pt x="12" y="64"/>
                    </a:cubicBezTo>
                    <a:cubicBezTo>
                      <a:pt x="15" y="66"/>
                      <a:pt x="18" y="67"/>
                      <a:pt x="22" y="68"/>
                    </a:cubicBezTo>
                    <a:cubicBezTo>
                      <a:pt x="22" y="74"/>
                      <a:pt x="22" y="74"/>
                      <a:pt x="22" y="74"/>
                    </a:cubicBezTo>
                    <a:cubicBezTo>
                      <a:pt x="17" y="73"/>
                      <a:pt x="12" y="71"/>
                      <a:pt x="9" y="69"/>
                    </a:cubicBezTo>
                    <a:cubicBezTo>
                      <a:pt x="3" y="65"/>
                      <a:pt x="0" y="59"/>
                      <a:pt x="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1" name="Freeform 16"/>
              <p:cNvSpPr>
                <a:spLocks noEditPoints="1"/>
              </p:cNvSpPr>
              <p:nvPr/>
            </p:nvSpPr>
            <p:spPr bwMode="auto">
              <a:xfrm>
                <a:off x="8424875" y="2344752"/>
                <a:ext cx="250826" cy="223839"/>
              </a:xfrm>
              <a:custGeom>
                <a:avLst/>
                <a:gdLst>
                  <a:gd name="T0" fmla="*/ 56 w 111"/>
                  <a:gd name="T1" fmla="*/ 89 h 99"/>
                  <a:gd name="T2" fmla="*/ 65 w 111"/>
                  <a:gd name="T3" fmla="*/ 91 h 99"/>
                  <a:gd name="T4" fmla="*/ 72 w 111"/>
                  <a:gd name="T5" fmla="*/ 93 h 99"/>
                  <a:gd name="T6" fmla="*/ 77 w 111"/>
                  <a:gd name="T7" fmla="*/ 94 h 99"/>
                  <a:gd name="T8" fmla="*/ 83 w 111"/>
                  <a:gd name="T9" fmla="*/ 92 h 99"/>
                  <a:gd name="T10" fmla="*/ 90 w 111"/>
                  <a:gd name="T11" fmla="*/ 84 h 99"/>
                  <a:gd name="T12" fmla="*/ 91 w 111"/>
                  <a:gd name="T13" fmla="*/ 83 h 99"/>
                  <a:gd name="T14" fmla="*/ 106 w 111"/>
                  <a:gd name="T15" fmla="*/ 46 h 99"/>
                  <a:gd name="T16" fmla="*/ 106 w 111"/>
                  <a:gd name="T17" fmla="*/ 37 h 99"/>
                  <a:gd name="T18" fmla="*/ 106 w 111"/>
                  <a:gd name="T19" fmla="*/ 35 h 99"/>
                  <a:gd name="T20" fmla="*/ 95 w 111"/>
                  <a:gd name="T21" fmla="*/ 12 h 99"/>
                  <a:gd name="T22" fmla="*/ 94 w 111"/>
                  <a:gd name="T23" fmla="*/ 11 h 99"/>
                  <a:gd name="T24" fmla="*/ 65 w 111"/>
                  <a:gd name="T25" fmla="*/ 7 h 99"/>
                  <a:gd name="T26" fmla="*/ 55 w 111"/>
                  <a:gd name="T27" fmla="*/ 5 h 99"/>
                  <a:gd name="T28" fmla="*/ 72 w 111"/>
                  <a:gd name="T29" fmla="*/ 0 h 99"/>
                  <a:gd name="T30" fmla="*/ 98 w 111"/>
                  <a:gd name="T31" fmla="*/ 8 h 99"/>
                  <a:gd name="T32" fmla="*/ 106 w 111"/>
                  <a:gd name="T33" fmla="*/ 19 h 99"/>
                  <a:gd name="T34" fmla="*/ 111 w 111"/>
                  <a:gd name="T35" fmla="*/ 36 h 99"/>
                  <a:gd name="T36" fmla="*/ 111 w 111"/>
                  <a:gd name="T37" fmla="*/ 36 h 99"/>
                  <a:gd name="T38" fmla="*/ 111 w 111"/>
                  <a:gd name="T39" fmla="*/ 43 h 99"/>
                  <a:gd name="T40" fmla="*/ 109 w 111"/>
                  <a:gd name="T41" fmla="*/ 56 h 99"/>
                  <a:gd name="T42" fmla="*/ 94 w 111"/>
                  <a:gd name="T43" fmla="*/ 86 h 99"/>
                  <a:gd name="T44" fmla="*/ 91 w 111"/>
                  <a:gd name="T45" fmla="*/ 91 h 99"/>
                  <a:gd name="T46" fmla="*/ 78 w 111"/>
                  <a:gd name="T47" fmla="*/ 99 h 99"/>
                  <a:gd name="T48" fmla="*/ 71 w 111"/>
                  <a:gd name="T49" fmla="*/ 98 h 99"/>
                  <a:gd name="T50" fmla="*/ 62 w 111"/>
                  <a:gd name="T51" fmla="*/ 95 h 99"/>
                  <a:gd name="T52" fmla="*/ 56 w 111"/>
                  <a:gd name="T53" fmla="*/ 94 h 99"/>
                  <a:gd name="T54" fmla="*/ 29 w 111"/>
                  <a:gd name="T55" fmla="*/ 92 h 99"/>
                  <a:gd name="T56" fmla="*/ 39 w 111"/>
                  <a:gd name="T57" fmla="*/ 93 h 99"/>
                  <a:gd name="T58" fmla="*/ 42 w 111"/>
                  <a:gd name="T59" fmla="*/ 93 h 99"/>
                  <a:gd name="T60" fmla="*/ 48 w 111"/>
                  <a:gd name="T61" fmla="*/ 90 h 99"/>
                  <a:gd name="T62" fmla="*/ 55 w 111"/>
                  <a:gd name="T63" fmla="*/ 94 h 99"/>
                  <a:gd name="T64" fmla="*/ 46 w 111"/>
                  <a:gd name="T65" fmla="*/ 96 h 99"/>
                  <a:gd name="T66" fmla="*/ 40 w 111"/>
                  <a:gd name="T67" fmla="*/ 98 h 99"/>
                  <a:gd name="T68" fmla="*/ 55 w 111"/>
                  <a:gd name="T69" fmla="*/ 10 h 99"/>
                  <a:gd name="T70" fmla="*/ 55 w 111"/>
                  <a:gd name="T71" fmla="*/ 10 h 99"/>
                  <a:gd name="T72" fmla="*/ 46 w 111"/>
                  <a:gd name="T73" fmla="*/ 7 h 99"/>
                  <a:gd name="T74" fmla="*/ 29 w 111"/>
                  <a:gd name="T75" fmla="*/ 1 h 99"/>
                  <a:gd name="T76" fmla="*/ 52 w 111"/>
                  <a:gd name="T77" fmla="*/ 4 h 99"/>
                  <a:gd name="T78" fmla="*/ 29 w 111"/>
                  <a:gd name="T79" fmla="*/ 92 h 99"/>
                  <a:gd name="T80" fmla="*/ 5 w 111"/>
                  <a:gd name="T81" fmla="*/ 35 h 99"/>
                  <a:gd name="T82" fmla="*/ 5 w 111"/>
                  <a:gd name="T83" fmla="*/ 37 h 99"/>
                  <a:gd name="T84" fmla="*/ 5 w 111"/>
                  <a:gd name="T85" fmla="*/ 46 h 99"/>
                  <a:gd name="T86" fmla="*/ 20 w 111"/>
                  <a:gd name="T87" fmla="*/ 83 h 99"/>
                  <a:gd name="T88" fmla="*/ 24 w 111"/>
                  <a:gd name="T89" fmla="*/ 88 h 99"/>
                  <a:gd name="T90" fmla="*/ 29 w 111"/>
                  <a:gd name="T91" fmla="*/ 92 h 99"/>
                  <a:gd name="T92" fmla="*/ 24 w 111"/>
                  <a:gd name="T93" fmla="*/ 95 h 99"/>
                  <a:gd name="T94" fmla="*/ 17 w 111"/>
                  <a:gd name="T95" fmla="*/ 87 h 99"/>
                  <a:gd name="T96" fmla="*/ 5 w 111"/>
                  <a:gd name="T97" fmla="*/ 64 h 99"/>
                  <a:gd name="T98" fmla="*/ 0 w 111"/>
                  <a:gd name="T99" fmla="*/ 43 h 99"/>
                  <a:gd name="T100" fmla="*/ 0 w 111"/>
                  <a:gd name="T101" fmla="*/ 37 h 99"/>
                  <a:gd name="T102" fmla="*/ 1 w 111"/>
                  <a:gd name="T103" fmla="*/ 30 h 99"/>
                  <a:gd name="T104" fmla="*/ 13 w 111"/>
                  <a:gd name="T105" fmla="*/ 8 h 99"/>
                  <a:gd name="T106" fmla="*/ 29 w 111"/>
                  <a:gd name="T107" fmla="*/ 1 h 99"/>
                  <a:gd name="T108" fmla="*/ 17 w 111"/>
                  <a:gd name="T109" fmla="*/ 11 h 99"/>
                  <a:gd name="T110" fmla="*/ 29 w 111"/>
                  <a:gd name="T111"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99">
                    <a:moveTo>
                      <a:pt x="55" y="89"/>
                    </a:moveTo>
                    <a:cubicBezTo>
                      <a:pt x="55" y="89"/>
                      <a:pt x="55" y="89"/>
                      <a:pt x="55" y="89"/>
                    </a:cubicBezTo>
                    <a:cubicBezTo>
                      <a:pt x="56" y="89"/>
                      <a:pt x="56" y="89"/>
                      <a:pt x="56" y="89"/>
                    </a:cubicBezTo>
                    <a:cubicBezTo>
                      <a:pt x="56" y="89"/>
                      <a:pt x="56" y="89"/>
                      <a:pt x="56" y="89"/>
                    </a:cubicBezTo>
                    <a:cubicBezTo>
                      <a:pt x="57" y="89"/>
                      <a:pt x="58" y="89"/>
                      <a:pt x="59" y="89"/>
                    </a:cubicBezTo>
                    <a:cubicBezTo>
                      <a:pt x="61" y="90"/>
                      <a:pt x="62" y="90"/>
                      <a:pt x="63" y="90"/>
                    </a:cubicBezTo>
                    <a:cubicBezTo>
                      <a:pt x="63" y="90"/>
                      <a:pt x="63" y="90"/>
                      <a:pt x="63" y="90"/>
                    </a:cubicBezTo>
                    <a:cubicBezTo>
                      <a:pt x="64" y="90"/>
                      <a:pt x="64" y="91"/>
                      <a:pt x="65" y="91"/>
                    </a:cubicBezTo>
                    <a:cubicBezTo>
                      <a:pt x="65" y="91"/>
                      <a:pt x="66" y="91"/>
                      <a:pt x="67" y="92"/>
                    </a:cubicBezTo>
                    <a:cubicBezTo>
                      <a:pt x="68" y="92"/>
                      <a:pt x="68" y="92"/>
                      <a:pt x="69" y="93"/>
                    </a:cubicBezTo>
                    <a:cubicBezTo>
                      <a:pt x="70" y="93"/>
                      <a:pt x="71" y="93"/>
                      <a:pt x="72" y="93"/>
                    </a:cubicBezTo>
                    <a:cubicBezTo>
                      <a:pt x="72" y="93"/>
                      <a:pt x="72" y="93"/>
                      <a:pt x="72" y="93"/>
                    </a:cubicBezTo>
                    <a:cubicBezTo>
                      <a:pt x="72" y="93"/>
                      <a:pt x="72" y="93"/>
                      <a:pt x="72" y="93"/>
                    </a:cubicBezTo>
                    <a:cubicBezTo>
                      <a:pt x="72" y="93"/>
                      <a:pt x="72" y="93"/>
                      <a:pt x="72" y="93"/>
                    </a:cubicBezTo>
                    <a:cubicBezTo>
                      <a:pt x="72" y="93"/>
                      <a:pt x="72" y="93"/>
                      <a:pt x="72" y="93"/>
                    </a:cubicBezTo>
                    <a:cubicBezTo>
                      <a:pt x="74" y="94"/>
                      <a:pt x="76" y="94"/>
                      <a:pt x="77" y="94"/>
                    </a:cubicBezTo>
                    <a:cubicBezTo>
                      <a:pt x="79" y="94"/>
                      <a:pt x="80" y="93"/>
                      <a:pt x="82" y="92"/>
                    </a:cubicBezTo>
                    <a:cubicBezTo>
                      <a:pt x="82" y="92"/>
                      <a:pt x="82" y="92"/>
                      <a:pt x="82" y="92"/>
                    </a:cubicBezTo>
                    <a:cubicBezTo>
                      <a:pt x="82" y="92"/>
                      <a:pt x="82" y="92"/>
                      <a:pt x="82" y="92"/>
                    </a:cubicBezTo>
                    <a:cubicBezTo>
                      <a:pt x="82" y="92"/>
                      <a:pt x="82" y="92"/>
                      <a:pt x="83" y="92"/>
                    </a:cubicBezTo>
                    <a:cubicBezTo>
                      <a:pt x="83" y="91"/>
                      <a:pt x="83" y="91"/>
                      <a:pt x="84" y="91"/>
                    </a:cubicBezTo>
                    <a:cubicBezTo>
                      <a:pt x="85" y="90"/>
                      <a:pt x="86" y="89"/>
                      <a:pt x="87" y="88"/>
                    </a:cubicBezTo>
                    <a:cubicBezTo>
                      <a:pt x="87" y="88"/>
                      <a:pt x="87" y="88"/>
                      <a:pt x="87" y="88"/>
                    </a:cubicBezTo>
                    <a:cubicBezTo>
                      <a:pt x="88" y="86"/>
                      <a:pt x="89" y="85"/>
                      <a:pt x="90" y="84"/>
                    </a:cubicBezTo>
                    <a:cubicBezTo>
                      <a:pt x="90" y="84"/>
                      <a:pt x="90" y="84"/>
                      <a:pt x="90" y="84"/>
                    </a:cubicBezTo>
                    <a:cubicBezTo>
                      <a:pt x="91" y="83"/>
                      <a:pt x="91" y="83"/>
                      <a:pt x="91" y="83"/>
                    </a:cubicBezTo>
                    <a:cubicBezTo>
                      <a:pt x="91" y="83"/>
                      <a:pt x="91" y="83"/>
                      <a:pt x="91" y="83"/>
                    </a:cubicBezTo>
                    <a:cubicBezTo>
                      <a:pt x="91" y="83"/>
                      <a:pt x="91" y="83"/>
                      <a:pt x="91" y="83"/>
                    </a:cubicBezTo>
                    <a:cubicBezTo>
                      <a:pt x="93" y="80"/>
                      <a:pt x="95" y="77"/>
                      <a:pt x="97" y="74"/>
                    </a:cubicBezTo>
                    <a:cubicBezTo>
                      <a:pt x="99" y="70"/>
                      <a:pt x="100" y="67"/>
                      <a:pt x="102" y="63"/>
                    </a:cubicBezTo>
                    <a:cubicBezTo>
                      <a:pt x="103" y="60"/>
                      <a:pt x="103" y="57"/>
                      <a:pt x="104" y="55"/>
                    </a:cubicBezTo>
                    <a:cubicBezTo>
                      <a:pt x="105" y="52"/>
                      <a:pt x="105" y="49"/>
                      <a:pt x="106" y="46"/>
                    </a:cubicBezTo>
                    <a:cubicBezTo>
                      <a:pt x="106" y="46"/>
                      <a:pt x="106" y="46"/>
                      <a:pt x="106" y="46"/>
                    </a:cubicBezTo>
                    <a:cubicBezTo>
                      <a:pt x="106" y="44"/>
                      <a:pt x="106" y="44"/>
                      <a:pt x="106" y="44"/>
                    </a:cubicBezTo>
                    <a:cubicBezTo>
                      <a:pt x="106" y="42"/>
                      <a:pt x="106" y="42"/>
                      <a:pt x="106" y="42"/>
                    </a:cubicBezTo>
                    <a:cubicBezTo>
                      <a:pt x="106" y="37"/>
                      <a:pt x="106" y="37"/>
                      <a:pt x="106" y="37"/>
                    </a:cubicBezTo>
                    <a:cubicBezTo>
                      <a:pt x="106" y="37"/>
                      <a:pt x="106" y="37"/>
                      <a:pt x="106" y="37"/>
                    </a:cubicBezTo>
                    <a:cubicBezTo>
                      <a:pt x="106" y="37"/>
                      <a:pt x="106" y="37"/>
                      <a:pt x="106" y="37"/>
                    </a:cubicBezTo>
                    <a:cubicBezTo>
                      <a:pt x="106" y="37"/>
                      <a:pt x="106" y="37"/>
                      <a:pt x="106" y="37"/>
                    </a:cubicBezTo>
                    <a:cubicBezTo>
                      <a:pt x="106" y="36"/>
                      <a:pt x="106" y="35"/>
                      <a:pt x="106" y="35"/>
                    </a:cubicBezTo>
                    <a:cubicBezTo>
                      <a:pt x="106" y="34"/>
                      <a:pt x="105" y="32"/>
                      <a:pt x="105" y="31"/>
                    </a:cubicBezTo>
                    <a:cubicBezTo>
                      <a:pt x="105" y="28"/>
                      <a:pt x="104" y="24"/>
                      <a:pt x="102" y="21"/>
                    </a:cubicBezTo>
                    <a:cubicBezTo>
                      <a:pt x="100" y="18"/>
                      <a:pt x="99" y="15"/>
                      <a:pt x="96" y="13"/>
                    </a:cubicBezTo>
                    <a:cubicBezTo>
                      <a:pt x="96" y="13"/>
                      <a:pt x="95" y="12"/>
                      <a:pt x="95" y="12"/>
                    </a:cubicBezTo>
                    <a:cubicBezTo>
                      <a:pt x="95" y="12"/>
                      <a:pt x="95" y="12"/>
                      <a:pt x="95" y="12"/>
                    </a:cubicBezTo>
                    <a:cubicBezTo>
                      <a:pt x="95" y="12"/>
                      <a:pt x="94" y="11"/>
                      <a:pt x="94" y="11"/>
                    </a:cubicBezTo>
                    <a:cubicBezTo>
                      <a:pt x="94" y="11"/>
                      <a:pt x="94" y="11"/>
                      <a:pt x="94" y="11"/>
                    </a:cubicBezTo>
                    <a:cubicBezTo>
                      <a:pt x="94" y="11"/>
                      <a:pt x="94" y="11"/>
                      <a:pt x="94" y="11"/>
                    </a:cubicBezTo>
                    <a:cubicBezTo>
                      <a:pt x="92" y="9"/>
                      <a:pt x="90" y="8"/>
                      <a:pt x="87" y="7"/>
                    </a:cubicBezTo>
                    <a:cubicBezTo>
                      <a:pt x="85" y="6"/>
                      <a:pt x="83" y="6"/>
                      <a:pt x="80" y="5"/>
                    </a:cubicBezTo>
                    <a:cubicBezTo>
                      <a:pt x="77" y="5"/>
                      <a:pt x="75" y="5"/>
                      <a:pt x="72" y="5"/>
                    </a:cubicBezTo>
                    <a:cubicBezTo>
                      <a:pt x="70" y="6"/>
                      <a:pt x="67" y="6"/>
                      <a:pt x="65" y="7"/>
                    </a:cubicBezTo>
                    <a:cubicBezTo>
                      <a:pt x="64" y="8"/>
                      <a:pt x="62" y="8"/>
                      <a:pt x="61" y="9"/>
                    </a:cubicBezTo>
                    <a:cubicBezTo>
                      <a:pt x="59" y="9"/>
                      <a:pt x="56" y="10"/>
                      <a:pt x="56" y="10"/>
                    </a:cubicBezTo>
                    <a:cubicBezTo>
                      <a:pt x="56" y="10"/>
                      <a:pt x="56" y="10"/>
                      <a:pt x="55" y="10"/>
                    </a:cubicBezTo>
                    <a:cubicBezTo>
                      <a:pt x="55" y="5"/>
                      <a:pt x="55" y="5"/>
                      <a:pt x="55" y="5"/>
                    </a:cubicBezTo>
                    <a:cubicBezTo>
                      <a:pt x="55" y="5"/>
                      <a:pt x="55" y="5"/>
                      <a:pt x="55" y="5"/>
                    </a:cubicBezTo>
                    <a:cubicBezTo>
                      <a:pt x="59" y="4"/>
                      <a:pt x="59" y="4"/>
                      <a:pt x="59" y="4"/>
                    </a:cubicBezTo>
                    <a:cubicBezTo>
                      <a:pt x="61" y="3"/>
                      <a:pt x="62" y="3"/>
                      <a:pt x="63" y="3"/>
                    </a:cubicBezTo>
                    <a:cubicBezTo>
                      <a:pt x="66" y="2"/>
                      <a:pt x="69" y="1"/>
                      <a:pt x="72" y="0"/>
                    </a:cubicBezTo>
                    <a:cubicBezTo>
                      <a:pt x="75" y="0"/>
                      <a:pt x="78" y="0"/>
                      <a:pt x="81" y="0"/>
                    </a:cubicBezTo>
                    <a:cubicBezTo>
                      <a:pt x="84" y="1"/>
                      <a:pt x="87" y="2"/>
                      <a:pt x="89" y="3"/>
                    </a:cubicBezTo>
                    <a:cubicBezTo>
                      <a:pt x="92" y="4"/>
                      <a:pt x="95" y="5"/>
                      <a:pt x="97" y="7"/>
                    </a:cubicBezTo>
                    <a:cubicBezTo>
                      <a:pt x="97" y="8"/>
                      <a:pt x="98" y="8"/>
                      <a:pt x="98" y="8"/>
                    </a:cubicBezTo>
                    <a:cubicBezTo>
                      <a:pt x="98" y="8"/>
                      <a:pt x="98" y="8"/>
                      <a:pt x="98" y="8"/>
                    </a:cubicBezTo>
                    <a:cubicBezTo>
                      <a:pt x="98" y="8"/>
                      <a:pt x="98" y="8"/>
                      <a:pt x="98" y="8"/>
                    </a:cubicBezTo>
                    <a:cubicBezTo>
                      <a:pt x="99" y="9"/>
                      <a:pt x="99" y="9"/>
                      <a:pt x="99" y="9"/>
                    </a:cubicBezTo>
                    <a:cubicBezTo>
                      <a:pt x="102" y="12"/>
                      <a:pt x="105" y="16"/>
                      <a:pt x="106" y="19"/>
                    </a:cubicBezTo>
                    <a:cubicBezTo>
                      <a:pt x="108" y="23"/>
                      <a:pt x="109" y="26"/>
                      <a:pt x="110" y="30"/>
                    </a:cubicBezTo>
                    <a:cubicBezTo>
                      <a:pt x="110" y="32"/>
                      <a:pt x="110" y="33"/>
                      <a:pt x="110" y="34"/>
                    </a:cubicBezTo>
                    <a:cubicBezTo>
                      <a:pt x="110" y="35"/>
                      <a:pt x="111" y="35"/>
                      <a:pt x="111" y="36"/>
                    </a:cubicBezTo>
                    <a:cubicBezTo>
                      <a:pt x="111" y="36"/>
                      <a:pt x="111" y="36"/>
                      <a:pt x="111" y="36"/>
                    </a:cubicBezTo>
                    <a:cubicBezTo>
                      <a:pt x="111" y="36"/>
                      <a:pt x="111" y="36"/>
                      <a:pt x="111" y="36"/>
                    </a:cubicBezTo>
                    <a:cubicBezTo>
                      <a:pt x="111" y="36"/>
                      <a:pt x="111" y="36"/>
                      <a:pt x="111" y="36"/>
                    </a:cubicBezTo>
                    <a:cubicBezTo>
                      <a:pt x="111" y="36"/>
                      <a:pt x="111" y="36"/>
                      <a:pt x="111" y="36"/>
                    </a:cubicBezTo>
                    <a:cubicBezTo>
                      <a:pt x="111" y="36"/>
                      <a:pt x="111" y="36"/>
                      <a:pt x="111" y="36"/>
                    </a:cubicBezTo>
                    <a:cubicBezTo>
                      <a:pt x="111" y="37"/>
                      <a:pt x="111" y="37"/>
                      <a:pt x="111" y="37"/>
                    </a:cubicBezTo>
                    <a:cubicBezTo>
                      <a:pt x="111" y="42"/>
                      <a:pt x="111" y="42"/>
                      <a:pt x="111" y="42"/>
                    </a:cubicBezTo>
                    <a:cubicBezTo>
                      <a:pt x="111" y="42"/>
                      <a:pt x="111" y="42"/>
                      <a:pt x="111" y="42"/>
                    </a:cubicBezTo>
                    <a:cubicBezTo>
                      <a:pt x="111" y="43"/>
                      <a:pt x="111" y="43"/>
                      <a:pt x="111" y="43"/>
                    </a:cubicBezTo>
                    <a:cubicBezTo>
                      <a:pt x="111" y="45"/>
                      <a:pt x="111" y="45"/>
                      <a:pt x="111" y="45"/>
                    </a:cubicBezTo>
                    <a:cubicBezTo>
                      <a:pt x="110" y="46"/>
                      <a:pt x="110" y="46"/>
                      <a:pt x="110" y="46"/>
                    </a:cubicBezTo>
                    <a:cubicBezTo>
                      <a:pt x="110" y="47"/>
                      <a:pt x="110" y="47"/>
                      <a:pt x="110" y="47"/>
                    </a:cubicBezTo>
                    <a:cubicBezTo>
                      <a:pt x="110" y="50"/>
                      <a:pt x="110" y="53"/>
                      <a:pt x="109" y="56"/>
                    </a:cubicBezTo>
                    <a:cubicBezTo>
                      <a:pt x="108" y="59"/>
                      <a:pt x="107" y="62"/>
                      <a:pt x="106" y="64"/>
                    </a:cubicBezTo>
                    <a:cubicBezTo>
                      <a:pt x="105" y="68"/>
                      <a:pt x="103" y="72"/>
                      <a:pt x="101" y="76"/>
                    </a:cubicBezTo>
                    <a:cubicBezTo>
                      <a:pt x="99" y="79"/>
                      <a:pt x="97" y="83"/>
                      <a:pt x="94" y="86"/>
                    </a:cubicBezTo>
                    <a:cubicBezTo>
                      <a:pt x="94" y="86"/>
                      <a:pt x="94" y="86"/>
                      <a:pt x="94" y="86"/>
                    </a:cubicBezTo>
                    <a:cubicBezTo>
                      <a:pt x="94" y="87"/>
                      <a:pt x="94" y="87"/>
                      <a:pt x="94" y="87"/>
                    </a:cubicBezTo>
                    <a:cubicBezTo>
                      <a:pt x="94" y="87"/>
                      <a:pt x="94" y="87"/>
                      <a:pt x="94" y="87"/>
                    </a:cubicBezTo>
                    <a:cubicBezTo>
                      <a:pt x="93" y="88"/>
                      <a:pt x="92" y="89"/>
                      <a:pt x="91" y="91"/>
                    </a:cubicBezTo>
                    <a:cubicBezTo>
                      <a:pt x="91" y="91"/>
                      <a:pt x="91" y="91"/>
                      <a:pt x="91" y="91"/>
                    </a:cubicBezTo>
                    <a:cubicBezTo>
                      <a:pt x="89" y="92"/>
                      <a:pt x="88" y="94"/>
                      <a:pt x="87" y="95"/>
                    </a:cubicBezTo>
                    <a:cubicBezTo>
                      <a:pt x="86" y="95"/>
                      <a:pt x="86" y="95"/>
                      <a:pt x="85" y="96"/>
                    </a:cubicBezTo>
                    <a:cubicBezTo>
                      <a:pt x="85" y="96"/>
                      <a:pt x="85" y="96"/>
                      <a:pt x="84" y="96"/>
                    </a:cubicBezTo>
                    <a:cubicBezTo>
                      <a:pt x="82" y="98"/>
                      <a:pt x="80" y="98"/>
                      <a:pt x="78" y="99"/>
                    </a:cubicBezTo>
                    <a:cubicBezTo>
                      <a:pt x="76" y="99"/>
                      <a:pt x="73" y="99"/>
                      <a:pt x="71" y="98"/>
                    </a:cubicBezTo>
                    <a:cubicBezTo>
                      <a:pt x="71" y="98"/>
                      <a:pt x="71" y="98"/>
                      <a:pt x="71" y="98"/>
                    </a:cubicBezTo>
                    <a:cubicBezTo>
                      <a:pt x="71" y="98"/>
                      <a:pt x="71" y="98"/>
                      <a:pt x="71" y="98"/>
                    </a:cubicBezTo>
                    <a:cubicBezTo>
                      <a:pt x="71" y="98"/>
                      <a:pt x="71" y="98"/>
                      <a:pt x="71" y="98"/>
                    </a:cubicBezTo>
                    <a:cubicBezTo>
                      <a:pt x="70" y="98"/>
                      <a:pt x="69" y="97"/>
                      <a:pt x="68" y="97"/>
                    </a:cubicBezTo>
                    <a:cubicBezTo>
                      <a:pt x="67" y="97"/>
                      <a:pt x="66" y="96"/>
                      <a:pt x="65" y="96"/>
                    </a:cubicBezTo>
                    <a:cubicBezTo>
                      <a:pt x="64" y="96"/>
                      <a:pt x="64" y="96"/>
                      <a:pt x="63" y="95"/>
                    </a:cubicBezTo>
                    <a:cubicBezTo>
                      <a:pt x="63" y="95"/>
                      <a:pt x="62" y="95"/>
                      <a:pt x="62" y="95"/>
                    </a:cubicBezTo>
                    <a:cubicBezTo>
                      <a:pt x="62" y="95"/>
                      <a:pt x="62" y="95"/>
                      <a:pt x="62" y="95"/>
                    </a:cubicBezTo>
                    <a:cubicBezTo>
                      <a:pt x="61" y="94"/>
                      <a:pt x="60" y="94"/>
                      <a:pt x="59" y="94"/>
                    </a:cubicBezTo>
                    <a:cubicBezTo>
                      <a:pt x="58" y="94"/>
                      <a:pt x="57" y="94"/>
                      <a:pt x="56" y="94"/>
                    </a:cubicBezTo>
                    <a:cubicBezTo>
                      <a:pt x="56" y="94"/>
                      <a:pt x="56" y="94"/>
                      <a:pt x="56" y="94"/>
                    </a:cubicBezTo>
                    <a:cubicBezTo>
                      <a:pt x="55" y="94"/>
                      <a:pt x="55" y="94"/>
                      <a:pt x="55" y="94"/>
                    </a:cubicBezTo>
                    <a:cubicBezTo>
                      <a:pt x="55" y="94"/>
                      <a:pt x="55" y="94"/>
                      <a:pt x="55" y="94"/>
                    </a:cubicBezTo>
                    <a:lnTo>
                      <a:pt x="55" y="89"/>
                    </a:lnTo>
                    <a:close/>
                    <a:moveTo>
                      <a:pt x="29" y="92"/>
                    </a:moveTo>
                    <a:cubicBezTo>
                      <a:pt x="29" y="92"/>
                      <a:pt x="29" y="92"/>
                      <a:pt x="29" y="92"/>
                    </a:cubicBezTo>
                    <a:cubicBezTo>
                      <a:pt x="31" y="93"/>
                      <a:pt x="32" y="94"/>
                      <a:pt x="34" y="94"/>
                    </a:cubicBezTo>
                    <a:cubicBezTo>
                      <a:pt x="35" y="94"/>
                      <a:pt x="37" y="94"/>
                      <a:pt x="39" y="93"/>
                    </a:cubicBezTo>
                    <a:cubicBezTo>
                      <a:pt x="39" y="93"/>
                      <a:pt x="39" y="93"/>
                      <a:pt x="39" y="93"/>
                    </a:cubicBezTo>
                    <a:cubicBezTo>
                      <a:pt x="39" y="93"/>
                      <a:pt x="39" y="93"/>
                      <a:pt x="39" y="93"/>
                    </a:cubicBezTo>
                    <a:cubicBezTo>
                      <a:pt x="39" y="93"/>
                      <a:pt x="39" y="93"/>
                      <a:pt x="39" y="93"/>
                    </a:cubicBezTo>
                    <a:cubicBezTo>
                      <a:pt x="39" y="93"/>
                      <a:pt x="39" y="93"/>
                      <a:pt x="39" y="93"/>
                    </a:cubicBezTo>
                    <a:cubicBezTo>
                      <a:pt x="40" y="93"/>
                      <a:pt x="41" y="93"/>
                      <a:pt x="42" y="93"/>
                    </a:cubicBezTo>
                    <a:cubicBezTo>
                      <a:pt x="42" y="92"/>
                      <a:pt x="43" y="92"/>
                      <a:pt x="44" y="92"/>
                    </a:cubicBezTo>
                    <a:cubicBezTo>
                      <a:pt x="45" y="91"/>
                      <a:pt x="46" y="91"/>
                      <a:pt x="46" y="91"/>
                    </a:cubicBezTo>
                    <a:cubicBezTo>
                      <a:pt x="47" y="91"/>
                      <a:pt x="47" y="90"/>
                      <a:pt x="48" y="90"/>
                    </a:cubicBezTo>
                    <a:cubicBezTo>
                      <a:pt x="48" y="90"/>
                      <a:pt x="48" y="90"/>
                      <a:pt x="48" y="90"/>
                    </a:cubicBezTo>
                    <a:cubicBezTo>
                      <a:pt x="48" y="90"/>
                      <a:pt x="48" y="90"/>
                      <a:pt x="48" y="90"/>
                    </a:cubicBezTo>
                    <a:cubicBezTo>
                      <a:pt x="49" y="90"/>
                      <a:pt x="50" y="90"/>
                      <a:pt x="51" y="90"/>
                    </a:cubicBezTo>
                    <a:cubicBezTo>
                      <a:pt x="53" y="89"/>
                      <a:pt x="55" y="89"/>
                      <a:pt x="55" y="89"/>
                    </a:cubicBezTo>
                    <a:cubicBezTo>
                      <a:pt x="55" y="94"/>
                      <a:pt x="55" y="94"/>
                      <a:pt x="55" y="94"/>
                    </a:cubicBezTo>
                    <a:cubicBezTo>
                      <a:pt x="55" y="94"/>
                      <a:pt x="54" y="94"/>
                      <a:pt x="52" y="94"/>
                    </a:cubicBezTo>
                    <a:cubicBezTo>
                      <a:pt x="51" y="94"/>
                      <a:pt x="50" y="95"/>
                      <a:pt x="49" y="95"/>
                    </a:cubicBezTo>
                    <a:cubicBezTo>
                      <a:pt x="49" y="95"/>
                      <a:pt x="48" y="95"/>
                      <a:pt x="48" y="95"/>
                    </a:cubicBezTo>
                    <a:cubicBezTo>
                      <a:pt x="47" y="96"/>
                      <a:pt x="47" y="96"/>
                      <a:pt x="46" y="96"/>
                    </a:cubicBezTo>
                    <a:cubicBezTo>
                      <a:pt x="45" y="96"/>
                      <a:pt x="44" y="97"/>
                      <a:pt x="43" y="97"/>
                    </a:cubicBezTo>
                    <a:cubicBezTo>
                      <a:pt x="42" y="97"/>
                      <a:pt x="41" y="98"/>
                      <a:pt x="40" y="98"/>
                    </a:cubicBezTo>
                    <a:cubicBezTo>
                      <a:pt x="40" y="98"/>
                      <a:pt x="40" y="98"/>
                      <a:pt x="40" y="98"/>
                    </a:cubicBezTo>
                    <a:cubicBezTo>
                      <a:pt x="40" y="98"/>
                      <a:pt x="40" y="98"/>
                      <a:pt x="40" y="98"/>
                    </a:cubicBezTo>
                    <a:cubicBezTo>
                      <a:pt x="38" y="99"/>
                      <a:pt x="35" y="99"/>
                      <a:pt x="33" y="99"/>
                    </a:cubicBezTo>
                    <a:cubicBezTo>
                      <a:pt x="32" y="99"/>
                      <a:pt x="30" y="98"/>
                      <a:pt x="29" y="98"/>
                    </a:cubicBezTo>
                    <a:cubicBezTo>
                      <a:pt x="29" y="92"/>
                      <a:pt x="29" y="92"/>
                      <a:pt x="29" y="92"/>
                    </a:cubicBezTo>
                    <a:close/>
                    <a:moveTo>
                      <a:pt x="55" y="10"/>
                    </a:moveTo>
                    <a:cubicBezTo>
                      <a:pt x="55" y="10"/>
                      <a:pt x="55" y="10"/>
                      <a:pt x="55" y="10"/>
                    </a:cubicBezTo>
                    <a:cubicBezTo>
                      <a:pt x="55" y="10"/>
                      <a:pt x="55" y="10"/>
                      <a:pt x="55" y="10"/>
                    </a:cubicBezTo>
                    <a:cubicBezTo>
                      <a:pt x="55" y="10"/>
                      <a:pt x="55" y="10"/>
                      <a:pt x="55" y="10"/>
                    </a:cubicBezTo>
                    <a:cubicBezTo>
                      <a:pt x="55" y="10"/>
                      <a:pt x="55" y="10"/>
                      <a:pt x="55" y="10"/>
                    </a:cubicBezTo>
                    <a:cubicBezTo>
                      <a:pt x="55" y="10"/>
                      <a:pt x="55" y="10"/>
                      <a:pt x="55" y="10"/>
                    </a:cubicBezTo>
                    <a:cubicBezTo>
                      <a:pt x="55" y="10"/>
                      <a:pt x="55" y="10"/>
                      <a:pt x="55" y="10"/>
                    </a:cubicBezTo>
                    <a:cubicBezTo>
                      <a:pt x="54" y="10"/>
                      <a:pt x="52" y="9"/>
                      <a:pt x="50" y="9"/>
                    </a:cubicBezTo>
                    <a:cubicBezTo>
                      <a:pt x="49" y="8"/>
                      <a:pt x="47" y="8"/>
                      <a:pt x="46" y="7"/>
                    </a:cubicBezTo>
                    <a:cubicBezTo>
                      <a:pt x="44" y="6"/>
                      <a:pt x="41" y="6"/>
                      <a:pt x="39" y="5"/>
                    </a:cubicBezTo>
                    <a:cubicBezTo>
                      <a:pt x="36" y="5"/>
                      <a:pt x="34" y="5"/>
                      <a:pt x="31" y="5"/>
                    </a:cubicBezTo>
                    <a:cubicBezTo>
                      <a:pt x="30" y="5"/>
                      <a:pt x="30" y="5"/>
                      <a:pt x="29" y="5"/>
                    </a:cubicBezTo>
                    <a:cubicBezTo>
                      <a:pt x="29" y="1"/>
                      <a:pt x="29" y="1"/>
                      <a:pt x="29" y="1"/>
                    </a:cubicBezTo>
                    <a:cubicBezTo>
                      <a:pt x="30" y="0"/>
                      <a:pt x="30" y="0"/>
                      <a:pt x="30" y="0"/>
                    </a:cubicBezTo>
                    <a:cubicBezTo>
                      <a:pt x="33" y="0"/>
                      <a:pt x="36" y="0"/>
                      <a:pt x="39" y="0"/>
                    </a:cubicBezTo>
                    <a:cubicBezTo>
                      <a:pt x="42" y="1"/>
                      <a:pt x="45" y="2"/>
                      <a:pt x="48" y="3"/>
                    </a:cubicBezTo>
                    <a:cubicBezTo>
                      <a:pt x="49" y="3"/>
                      <a:pt x="50" y="3"/>
                      <a:pt x="52" y="4"/>
                    </a:cubicBezTo>
                    <a:cubicBezTo>
                      <a:pt x="55" y="5"/>
                      <a:pt x="55" y="5"/>
                      <a:pt x="55" y="5"/>
                    </a:cubicBezTo>
                    <a:cubicBezTo>
                      <a:pt x="55" y="10"/>
                      <a:pt x="55" y="10"/>
                      <a:pt x="55" y="10"/>
                    </a:cubicBezTo>
                    <a:close/>
                    <a:moveTo>
                      <a:pt x="29" y="92"/>
                    </a:moveTo>
                    <a:cubicBezTo>
                      <a:pt x="29" y="92"/>
                      <a:pt x="29" y="92"/>
                      <a:pt x="29" y="92"/>
                    </a:cubicBezTo>
                    <a:close/>
                    <a:moveTo>
                      <a:pt x="15" y="13"/>
                    </a:moveTo>
                    <a:cubicBezTo>
                      <a:pt x="12" y="15"/>
                      <a:pt x="10" y="18"/>
                      <a:pt x="9" y="21"/>
                    </a:cubicBezTo>
                    <a:cubicBezTo>
                      <a:pt x="7" y="24"/>
                      <a:pt x="6" y="28"/>
                      <a:pt x="6" y="31"/>
                    </a:cubicBezTo>
                    <a:cubicBezTo>
                      <a:pt x="6" y="32"/>
                      <a:pt x="5" y="34"/>
                      <a:pt x="5" y="35"/>
                    </a:cubicBezTo>
                    <a:cubicBezTo>
                      <a:pt x="5" y="36"/>
                      <a:pt x="5" y="36"/>
                      <a:pt x="5" y="37"/>
                    </a:cubicBezTo>
                    <a:cubicBezTo>
                      <a:pt x="5" y="37"/>
                      <a:pt x="5" y="37"/>
                      <a:pt x="5" y="37"/>
                    </a:cubicBezTo>
                    <a:cubicBezTo>
                      <a:pt x="5" y="37"/>
                      <a:pt x="5" y="37"/>
                      <a:pt x="5" y="37"/>
                    </a:cubicBezTo>
                    <a:cubicBezTo>
                      <a:pt x="5" y="37"/>
                      <a:pt x="5" y="37"/>
                      <a:pt x="5" y="37"/>
                    </a:cubicBezTo>
                    <a:cubicBezTo>
                      <a:pt x="5" y="37"/>
                      <a:pt x="5" y="37"/>
                      <a:pt x="5" y="37"/>
                    </a:cubicBezTo>
                    <a:cubicBezTo>
                      <a:pt x="5" y="42"/>
                      <a:pt x="5" y="42"/>
                      <a:pt x="5" y="42"/>
                    </a:cubicBezTo>
                    <a:cubicBezTo>
                      <a:pt x="5" y="44"/>
                      <a:pt x="5" y="44"/>
                      <a:pt x="5" y="44"/>
                    </a:cubicBezTo>
                    <a:cubicBezTo>
                      <a:pt x="5" y="45"/>
                      <a:pt x="5" y="45"/>
                      <a:pt x="5" y="46"/>
                    </a:cubicBezTo>
                    <a:cubicBezTo>
                      <a:pt x="6" y="49"/>
                      <a:pt x="6" y="52"/>
                      <a:pt x="7" y="55"/>
                    </a:cubicBezTo>
                    <a:cubicBezTo>
                      <a:pt x="7" y="57"/>
                      <a:pt x="8" y="60"/>
                      <a:pt x="9" y="63"/>
                    </a:cubicBezTo>
                    <a:cubicBezTo>
                      <a:pt x="11" y="67"/>
                      <a:pt x="12" y="70"/>
                      <a:pt x="14" y="74"/>
                    </a:cubicBezTo>
                    <a:cubicBezTo>
                      <a:pt x="16" y="77"/>
                      <a:pt x="18" y="80"/>
                      <a:pt x="20" y="83"/>
                    </a:cubicBezTo>
                    <a:cubicBezTo>
                      <a:pt x="20" y="83"/>
                      <a:pt x="20" y="83"/>
                      <a:pt x="20" y="83"/>
                    </a:cubicBezTo>
                    <a:cubicBezTo>
                      <a:pt x="21" y="84"/>
                      <a:pt x="21" y="84"/>
                      <a:pt x="21" y="84"/>
                    </a:cubicBezTo>
                    <a:cubicBezTo>
                      <a:pt x="21" y="84"/>
                      <a:pt x="21" y="84"/>
                      <a:pt x="21" y="84"/>
                    </a:cubicBezTo>
                    <a:cubicBezTo>
                      <a:pt x="22" y="85"/>
                      <a:pt x="23" y="87"/>
                      <a:pt x="24" y="88"/>
                    </a:cubicBezTo>
                    <a:cubicBezTo>
                      <a:pt x="25" y="89"/>
                      <a:pt x="26" y="90"/>
                      <a:pt x="27" y="91"/>
                    </a:cubicBezTo>
                    <a:cubicBezTo>
                      <a:pt x="28" y="91"/>
                      <a:pt x="28" y="91"/>
                      <a:pt x="28" y="92"/>
                    </a:cubicBezTo>
                    <a:cubicBezTo>
                      <a:pt x="28" y="92"/>
                      <a:pt x="29" y="92"/>
                      <a:pt x="29" y="92"/>
                    </a:cubicBezTo>
                    <a:cubicBezTo>
                      <a:pt x="29" y="92"/>
                      <a:pt x="29" y="92"/>
                      <a:pt x="29" y="92"/>
                    </a:cubicBezTo>
                    <a:cubicBezTo>
                      <a:pt x="29" y="98"/>
                      <a:pt x="29" y="98"/>
                      <a:pt x="29" y="98"/>
                    </a:cubicBezTo>
                    <a:cubicBezTo>
                      <a:pt x="28" y="97"/>
                      <a:pt x="27" y="97"/>
                      <a:pt x="27" y="96"/>
                    </a:cubicBezTo>
                    <a:cubicBezTo>
                      <a:pt x="26" y="96"/>
                      <a:pt x="26" y="96"/>
                      <a:pt x="25" y="96"/>
                    </a:cubicBezTo>
                    <a:cubicBezTo>
                      <a:pt x="25" y="95"/>
                      <a:pt x="25" y="95"/>
                      <a:pt x="24" y="95"/>
                    </a:cubicBezTo>
                    <a:cubicBezTo>
                      <a:pt x="23" y="94"/>
                      <a:pt x="22" y="92"/>
                      <a:pt x="20" y="91"/>
                    </a:cubicBezTo>
                    <a:cubicBezTo>
                      <a:pt x="19" y="90"/>
                      <a:pt x="18" y="88"/>
                      <a:pt x="17" y="87"/>
                    </a:cubicBezTo>
                    <a:cubicBezTo>
                      <a:pt x="17" y="87"/>
                      <a:pt x="17" y="87"/>
                      <a:pt x="17" y="87"/>
                    </a:cubicBezTo>
                    <a:cubicBezTo>
                      <a:pt x="17" y="87"/>
                      <a:pt x="17" y="87"/>
                      <a:pt x="17" y="87"/>
                    </a:cubicBezTo>
                    <a:cubicBezTo>
                      <a:pt x="17" y="86"/>
                      <a:pt x="17" y="86"/>
                      <a:pt x="17" y="86"/>
                    </a:cubicBezTo>
                    <a:cubicBezTo>
                      <a:pt x="17" y="86"/>
                      <a:pt x="17" y="86"/>
                      <a:pt x="17" y="86"/>
                    </a:cubicBezTo>
                    <a:cubicBezTo>
                      <a:pt x="14" y="83"/>
                      <a:pt x="12" y="79"/>
                      <a:pt x="10" y="76"/>
                    </a:cubicBezTo>
                    <a:cubicBezTo>
                      <a:pt x="8" y="72"/>
                      <a:pt x="6" y="68"/>
                      <a:pt x="5" y="64"/>
                    </a:cubicBezTo>
                    <a:cubicBezTo>
                      <a:pt x="4" y="62"/>
                      <a:pt x="3" y="59"/>
                      <a:pt x="2" y="56"/>
                    </a:cubicBezTo>
                    <a:cubicBezTo>
                      <a:pt x="1" y="53"/>
                      <a:pt x="1" y="50"/>
                      <a:pt x="1" y="47"/>
                    </a:cubicBezTo>
                    <a:cubicBezTo>
                      <a:pt x="0" y="44"/>
                      <a:pt x="0" y="44"/>
                      <a:pt x="0" y="44"/>
                    </a:cubicBezTo>
                    <a:cubicBezTo>
                      <a:pt x="0" y="43"/>
                      <a:pt x="0" y="43"/>
                      <a:pt x="0" y="43"/>
                    </a:cubicBezTo>
                    <a:cubicBezTo>
                      <a:pt x="0" y="43"/>
                      <a:pt x="0" y="43"/>
                      <a:pt x="0" y="42"/>
                    </a:cubicBezTo>
                    <a:cubicBezTo>
                      <a:pt x="0" y="37"/>
                      <a:pt x="0" y="37"/>
                      <a:pt x="0" y="37"/>
                    </a:cubicBezTo>
                    <a:cubicBezTo>
                      <a:pt x="0" y="37"/>
                      <a:pt x="0" y="37"/>
                      <a:pt x="0" y="37"/>
                    </a:cubicBezTo>
                    <a:cubicBezTo>
                      <a:pt x="0" y="37"/>
                      <a:pt x="0" y="37"/>
                      <a:pt x="0" y="37"/>
                    </a:cubicBezTo>
                    <a:cubicBezTo>
                      <a:pt x="0" y="36"/>
                      <a:pt x="0" y="36"/>
                      <a:pt x="0" y="36"/>
                    </a:cubicBezTo>
                    <a:cubicBezTo>
                      <a:pt x="0" y="36"/>
                      <a:pt x="0" y="36"/>
                      <a:pt x="0" y="36"/>
                    </a:cubicBezTo>
                    <a:cubicBezTo>
                      <a:pt x="0" y="35"/>
                      <a:pt x="0" y="35"/>
                      <a:pt x="1" y="34"/>
                    </a:cubicBezTo>
                    <a:cubicBezTo>
                      <a:pt x="1" y="33"/>
                      <a:pt x="1" y="32"/>
                      <a:pt x="1" y="30"/>
                    </a:cubicBezTo>
                    <a:cubicBezTo>
                      <a:pt x="2" y="26"/>
                      <a:pt x="3" y="23"/>
                      <a:pt x="5" y="19"/>
                    </a:cubicBezTo>
                    <a:cubicBezTo>
                      <a:pt x="6" y="16"/>
                      <a:pt x="9" y="12"/>
                      <a:pt x="12" y="9"/>
                    </a:cubicBezTo>
                    <a:cubicBezTo>
                      <a:pt x="12" y="9"/>
                      <a:pt x="12" y="9"/>
                      <a:pt x="13" y="8"/>
                    </a:cubicBezTo>
                    <a:cubicBezTo>
                      <a:pt x="13" y="8"/>
                      <a:pt x="13" y="8"/>
                      <a:pt x="13" y="8"/>
                    </a:cubicBezTo>
                    <a:cubicBezTo>
                      <a:pt x="13" y="8"/>
                      <a:pt x="14" y="8"/>
                      <a:pt x="14" y="7"/>
                    </a:cubicBezTo>
                    <a:cubicBezTo>
                      <a:pt x="14" y="7"/>
                      <a:pt x="14" y="7"/>
                      <a:pt x="14" y="7"/>
                    </a:cubicBezTo>
                    <a:cubicBezTo>
                      <a:pt x="16" y="5"/>
                      <a:pt x="19" y="4"/>
                      <a:pt x="22" y="3"/>
                    </a:cubicBezTo>
                    <a:cubicBezTo>
                      <a:pt x="24" y="2"/>
                      <a:pt x="27" y="1"/>
                      <a:pt x="29" y="1"/>
                    </a:cubicBezTo>
                    <a:cubicBezTo>
                      <a:pt x="29" y="5"/>
                      <a:pt x="29" y="5"/>
                      <a:pt x="29" y="5"/>
                    </a:cubicBezTo>
                    <a:cubicBezTo>
                      <a:pt x="27" y="6"/>
                      <a:pt x="25" y="6"/>
                      <a:pt x="24" y="7"/>
                    </a:cubicBezTo>
                    <a:cubicBezTo>
                      <a:pt x="21" y="8"/>
                      <a:pt x="19" y="9"/>
                      <a:pt x="17" y="11"/>
                    </a:cubicBezTo>
                    <a:cubicBezTo>
                      <a:pt x="17" y="11"/>
                      <a:pt x="17" y="11"/>
                      <a:pt x="17" y="11"/>
                    </a:cubicBezTo>
                    <a:cubicBezTo>
                      <a:pt x="17" y="11"/>
                      <a:pt x="16" y="12"/>
                      <a:pt x="16" y="12"/>
                    </a:cubicBezTo>
                    <a:cubicBezTo>
                      <a:pt x="16" y="12"/>
                      <a:pt x="16" y="12"/>
                      <a:pt x="16" y="12"/>
                    </a:cubicBezTo>
                    <a:cubicBezTo>
                      <a:pt x="16" y="12"/>
                      <a:pt x="15" y="13"/>
                      <a:pt x="15" y="13"/>
                    </a:cubicBezTo>
                    <a:close/>
                    <a:moveTo>
                      <a:pt x="29" y="92"/>
                    </a:moveTo>
                    <a:cubicBezTo>
                      <a:pt x="29" y="92"/>
                      <a:pt x="29" y="92"/>
                      <a:pt x="29"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2" name="Freeform 17"/>
              <p:cNvSpPr>
                <a:spLocks noEditPoints="1"/>
              </p:cNvSpPr>
              <p:nvPr/>
            </p:nvSpPr>
            <p:spPr bwMode="auto">
              <a:xfrm>
                <a:off x="8488375" y="2276489"/>
                <a:ext cx="68263" cy="76201"/>
              </a:xfrm>
              <a:custGeom>
                <a:avLst/>
                <a:gdLst>
                  <a:gd name="T0" fmla="*/ 15 w 30"/>
                  <a:gd name="T1" fmla="*/ 25 h 34"/>
                  <a:gd name="T2" fmla="*/ 16 w 30"/>
                  <a:gd name="T3" fmla="*/ 26 h 34"/>
                  <a:gd name="T4" fmla="*/ 16 w 30"/>
                  <a:gd name="T5" fmla="*/ 26 h 34"/>
                  <a:gd name="T6" fmla="*/ 21 w 30"/>
                  <a:gd name="T7" fmla="*/ 28 h 34"/>
                  <a:gd name="T8" fmla="*/ 24 w 30"/>
                  <a:gd name="T9" fmla="*/ 29 h 34"/>
                  <a:gd name="T10" fmla="*/ 24 w 30"/>
                  <a:gd name="T11" fmla="*/ 29 h 34"/>
                  <a:gd name="T12" fmla="*/ 25 w 30"/>
                  <a:gd name="T13" fmla="*/ 29 h 34"/>
                  <a:gd name="T14" fmla="*/ 24 w 30"/>
                  <a:gd name="T15" fmla="*/ 22 h 34"/>
                  <a:gd name="T16" fmla="*/ 20 w 30"/>
                  <a:gd name="T17" fmla="*/ 15 h 34"/>
                  <a:gd name="T18" fmla="*/ 15 w 30"/>
                  <a:gd name="T19" fmla="*/ 10 h 34"/>
                  <a:gd name="T20" fmla="*/ 15 w 30"/>
                  <a:gd name="T21" fmla="*/ 4 h 34"/>
                  <a:gd name="T22" fmla="*/ 16 w 30"/>
                  <a:gd name="T23" fmla="*/ 4 h 34"/>
                  <a:gd name="T24" fmla="*/ 24 w 30"/>
                  <a:gd name="T25" fmla="*/ 12 h 34"/>
                  <a:gd name="T26" fmla="*/ 29 w 30"/>
                  <a:gd name="T27" fmla="*/ 21 h 34"/>
                  <a:gd name="T28" fmla="*/ 30 w 30"/>
                  <a:gd name="T29" fmla="*/ 31 h 34"/>
                  <a:gd name="T30" fmla="*/ 30 w 30"/>
                  <a:gd name="T31" fmla="*/ 31 h 34"/>
                  <a:gd name="T32" fmla="*/ 29 w 30"/>
                  <a:gd name="T33" fmla="*/ 33 h 34"/>
                  <a:gd name="T34" fmla="*/ 29 w 30"/>
                  <a:gd name="T35" fmla="*/ 33 h 34"/>
                  <a:gd name="T36" fmla="*/ 27 w 30"/>
                  <a:gd name="T37" fmla="*/ 34 h 34"/>
                  <a:gd name="T38" fmla="*/ 23 w 30"/>
                  <a:gd name="T39" fmla="*/ 33 h 34"/>
                  <a:gd name="T40" fmla="*/ 23 w 30"/>
                  <a:gd name="T41" fmla="*/ 33 h 34"/>
                  <a:gd name="T42" fmla="*/ 20 w 30"/>
                  <a:gd name="T43" fmla="*/ 33 h 34"/>
                  <a:gd name="T44" fmla="*/ 15 w 30"/>
                  <a:gd name="T45" fmla="*/ 31 h 34"/>
                  <a:gd name="T46" fmla="*/ 15 w 30"/>
                  <a:gd name="T47" fmla="*/ 25 h 34"/>
                  <a:gd name="T48" fmla="*/ 12 w 30"/>
                  <a:gd name="T49" fmla="*/ 22 h 34"/>
                  <a:gd name="T50" fmla="*/ 15 w 30"/>
                  <a:gd name="T51" fmla="*/ 25 h 34"/>
                  <a:gd name="T52" fmla="*/ 15 w 30"/>
                  <a:gd name="T53" fmla="*/ 31 h 34"/>
                  <a:gd name="T54" fmla="*/ 14 w 30"/>
                  <a:gd name="T55" fmla="*/ 30 h 34"/>
                  <a:gd name="T56" fmla="*/ 14 w 30"/>
                  <a:gd name="T57" fmla="*/ 30 h 34"/>
                  <a:gd name="T58" fmla="*/ 9 w 30"/>
                  <a:gd name="T59" fmla="*/ 26 h 34"/>
                  <a:gd name="T60" fmla="*/ 8 w 30"/>
                  <a:gd name="T61" fmla="*/ 25 h 34"/>
                  <a:gd name="T62" fmla="*/ 3 w 30"/>
                  <a:gd name="T63" fmla="*/ 18 h 34"/>
                  <a:gd name="T64" fmla="*/ 0 w 30"/>
                  <a:gd name="T65" fmla="*/ 10 h 34"/>
                  <a:gd name="T66" fmla="*/ 0 w 30"/>
                  <a:gd name="T67" fmla="*/ 6 h 34"/>
                  <a:gd name="T68" fmla="*/ 0 w 30"/>
                  <a:gd name="T69" fmla="*/ 3 h 34"/>
                  <a:gd name="T70" fmla="*/ 3 w 30"/>
                  <a:gd name="T71" fmla="*/ 0 h 34"/>
                  <a:gd name="T72" fmla="*/ 3 w 30"/>
                  <a:gd name="T73" fmla="*/ 0 h 34"/>
                  <a:gd name="T74" fmla="*/ 3 w 30"/>
                  <a:gd name="T75" fmla="*/ 0 h 34"/>
                  <a:gd name="T76" fmla="*/ 4 w 30"/>
                  <a:gd name="T77" fmla="*/ 0 h 34"/>
                  <a:gd name="T78" fmla="*/ 4 w 30"/>
                  <a:gd name="T79" fmla="*/ 0 h 34"/>
                  <a:gd name="T80" fmla="*/ 4 w 30"/>
                  <a:gd name="T81" fmla="*/ 0 h 34"/>
                  <a:gd name="T82" fmla="*/ 5 w 30"/>
                  <a:gd name="T83" fmla="*/ 0 h 34"/>
                  <a:gd name="T84" fmla="*/ 5 w 30"/>
                  <a:gd name="T85" fmla="*/ 0 h 34"/>
                  <a:gd name="T86" fmla="*/ 15 w 30"/>
                  <a:gd name="T87" fmla="*/ 4 h 34"/>
                  <a:gd name="T88" fmla="*/ 15 w 30"/>
                  <a:gd name="T89" fmla="*/ 10 h 34"/>
                  <a:gd name="T90" fmla="*/ 13 w 30"/>
                  <a:gd name="T91" fmla="*/ 9 h 34"/>
                  <a:gd name="T92" fmla="*/ 5 w 30"/>
                  <a:gd name="T93" fmla="*/ 5 h 34"/>
                  <a:gd name="T94" fmla="*/ 5 w 30"/>
                  <a:gd name="T95" fmla="*/ 6 h 34"/>
                  <a:gd name="T96" fmla="*/ 5 w 30"/>
                  <a:gd name="T97" fmla="*/ 9 h 34"/>
                  <a:gd name="T98" fmla="*/ 8 w 30"/>
                  <a:gd name="T99" fmla="*/ 16 h 34"/>
                  <a:gd name="T100" fmla="*/ 12 w 30"/>
                  <a:gd name="T101"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 h="34">
                    <a:moveTo>
                      <a:pt x="15" y="25"/>
                    </a:moveTo>
                    <a:cubicBezTo>
                      <a:pt x="15" y="25"/>
                      <a:pt x="16" y="26"/>
                      <a:pt x="16" y="26"/>
                    </a:cubicBezTo>
                    <a:cubicBezTo>
                      <a:pt x="16" y="26"/>
                      <a:pt x="16" y="26"/>
                      <a:pt x="16" y="26"/>
                    </a:cubicBezTo>
                    <a:cubicBezTo>
                      <a:pt x="18" y="27"/>
                      <a:pt x="19" y="28"/>
                      <a:pt x="21" y="28"/>
                    </a:cubicBezTo>
                    <a:cubicBezTo>
                      <a:pt x="22" y="28"/>
                      <a:pt x="23" y="29"/>
                      <a:pt x="24" y="29"/>
                    </a:cubicBezTo>
                    <a:cubicBezTo>
                      <a:pt x="24" y="29"/>
                      <a:pt x="24" y="29"/>
                      <a:pt x="24" y="29"/>
                    </a:cubicBezTo>
                    <a:cubicBezTo>
                      <a:pt x="24" y="29"/>
                      <a:pt x="25" y="29"/>
                      <a:pt x="25" y="29"/>
                    </a:cubicBezTo>
                    <a:cubicBezTo>
                      <a:pt x="25" y="27"/>
                      <a:pt x="25" y="24"/>
                      <a:pt x="24" y="22"/>
                    </a:cubicBezTo>
                    <a:cubicBezTo>
                      <a:pt x="23" y="20"/>
                      <a:pt x="22" y="17"/>
                      <a:pt x="20" y="15"/>
                    </a:cubicBezTo>
                    <a:cubicBezTo>
                      <a:pt x="19" y="13"/>
                      <a:pt x="17" y="11"/>
                      <a:pt x="15" y="10"/>
                    </a:cubicBezTo>
                    <a:cubicBezTo>
                      <a:pt x="15" y="4"/>
                      <a:pt x="15" y="4"/>
                      <a:pt x="15" y="4"/>
                    </a:cubicBezTo>
                    <a:cubicBezTo>
                      <a:pt x="16" y="4"/>
                      <a:pt x="16" y="4"/>
                      <a:pt x="16" y="4"/>
                    </a:cubicBezTo>
                    <a:cubicBezTo>
                      <a:pt x="19" y="6"/>
                      <a:pt x="22" y="9"/>
                      <a:pt x="24" y="12"/>
                    </a:cubicBezTo>
                    <a:cubicBezTo>
                      <a:pt x="26" y="15"/>
                      <a:pt x="28" y="18"/>
                      <a:pt x="29" y="21"/>
                    </a:cubicBezTo>
                    <a:cubicBezTo>
                      <a:pt x="30" y="24"/>
                      <a:pt x="30" y="27"/>
                      <a:pt x="30" y="31"/>
                    </a:cubicBezTo>
                    <a:cubicBezTo>
                      <a:pt x="30" y="31"/>
                      <a:pt x="30" y="31"/>
                      <a:pt x="30" y="31"/>
                    </a:cubicBezTo>
                    <a:cubicBezTo>
                      <a:pt x="30" y="31"/>
                      <a:pt x="30" y="32"/>
                      <a:pt x="29" y="33"/>
                    </a:cubicBezTo>
                    <a:cubicBezTo>
                      <a:pt x="29" y="33"/>
                      <a:pt x="29" y="33"/>
                      <a:pt x="29" y="33"/>
                    </a:cubicBezTo>
                    <a:cubicBezTo>
                      <a:pt x="29" y="33"/>
                      <a:pt x="28" y="33"/>
                      <a:pt x="27" y="34"/>
                    </a:cubicBezTo>
                    <a:cubicBezTo>
                      <a:pt x="26" y="34"/>
                      <a:pt x="25" y="34"/>
                      <a:pt x="23" y="33"/>
                    </a:cubicBezTo>
                    <a:cubicBezTo>
                      <a:pt x="23" y="33"/>
                      <a:pt x="23" y="33"/>
                      <a:pt x="23" y="33"/>
                    </a:cubicBezTo>
                    <a:cubicBezTo>
                      <a:pt x="22" y="33"/>
                      <a:pt x="21" y="33"/>
                      <a:pt x="20" y="33"/>
                    </a:cubicBezTo>
                    <a:cubicBezTo>
                      <a:pt x="18" y="32"/>
                      <a:pt x="17" y="32"/>
                      <a:pt x="15" y="31"/>
                    </a:cubicBezTo>
                    <a:lnTo>
                      <a:pt x="15" y="25"/>
                    </a:lnTo>
                    <a:close/>
                    <a:moveTo>
                      <a:pt x="12" y="22"/>
                    </a:moveTo>
                    <a:cubicBezTo>
                      <a:pt x="13" y="23"/>
                      <a:pt x="14" y="24"/>
                      <a:pt x="15" y="25"/>
                    </a:cubicBezTo>
                    <a:cubicBezTo>
                      <a:pt x="15" y="31"/>
                      <a:pt x="15" y="31"/>
                      <a:pt x="15" y="31"/>
                    </a:cubicBezTo>
                    <a:cubicBezTo>
                      <a:pt x="15" y="30"/>
                      <a:pt x="14" y="30"/>
                      <a:pt x="14" y="30"/>
                    </a:cubicBezTo>
                    <a:cubicBezTo>
                      <a:pt x="14" y="30"/>
                      <a:pt x="14" y="30"/>
                      <a:pt x="14" y="30"/>
                    </a:cubicBezTo>
                    <a:cubicBezTo>
                      <a:pt x="12" y="29"/>
                      <a:pt x="10" y="27"/>
                      <a:pt x="9" y="26"/>
                    </a:cubicBezTo>
                    <a:cubicBezTo>
                      <a:pt x="8" y="25"/>
                      <a:pt x="8" y="25"/>
                      <a:pt x="8" y="25"/>
                    </a:cubicBezTo>
                    <a:cubicBezTo>
                      <a:pt x="6" y="23"/>
                      <a:pt x="5" y="21"/>
                      <a:pt x="3" y="18"/>
                    </a:cubicBezTo>
                    <a:cubicBezTo>
                      <a:pt x="2" y="16"/>
                      <a:pt x="1" y="13"/>
                      <a:pt x="0" y="10"/>
                    </a:cubicBezTo>
                    <a:cubicBezTo>
                      <a:pt x="0" y="9"/>
                      <a:pt x="0" y="8"/>
                      <a:pt x="0" y="6"/>
                    </a:cubicBezTo>
                    <a:cubicBezTo>
                      <a:pt x="0" y="5"/>
                      <a:pt x="0" y="4"/>
                      <a:pt x="0" y="3"/>
                    </a:cubicBezTo>
                    <a:cubicBezTo>
                      <a:pt x="0" y="1"/>
                      <a:pt x="1" y="0"/>
                      <a:pt x="3" y="0"/>
                    </a:cubicBezTo>
                    <a:cubicBezTo>
                      <a:pt x="3" y="0"/>
                      <a:pt x="3" y="0"/>
                      <a:pt x="3" y="0"/>
                    </a:cubicBezTo>
                    <a:cubicBezTo>
                      <a:pt x="3" y="0"/>
                      <a:pt x="3" y="0"/>
                      <a:pt x="3" y="0"/>
                    </a:cubicBezTo>
                    <a:cubicBezTo>
                      <a:pt x="4" y="0"/>
                      <a:pt x="4" y="0"/>
                      <a:pt x="4" y="0"/>
                    </a:cubicBezTo>
                    <a:cubicBezTo>
                      <a:pt x="4" y="0"/>
                      <a:pt x="4" y="0"/>
                      <a:pt x="4" y="0"/>
                    </a:cubicBezTo>
                    <a:cubicBezTo>
                      <a:pt x="4" y="0"/>
                      <a:pt x="4" y="0"/>
                      <a:pt x="4" y="0"/>
                    </a:cubicBezTo>
                    <a:cubicBezTo>
                      <a:pt x="4" y="0"/>
                      <a:pt x="4" y="0"/>
                      <a:pt x="5" y="0"/>
                    </a:cubicBezTo>
                    <a:cubicBezTo>
                      <a:pt x="5" y="0"/>
                      <a:pt x="5" y="0"/>
                      <a:pt x="5" y="0"/>
                    </a:cubicBezTo>
                    <a:cubicBezTo>
                      <a:pt x="9" y="1"/>
                      <a:pt x="12" y="2"/>
                      <a:pt x="15" y="4"/>
                    </a:cubicBezTo>
                    <a:cubicBezTo>
                      <a:pt x="15" y="10"/>
                      <a:pt x="15" y="10"/>
                      <a:pt x="15" y="10"/>
                    </a:cubicBezTo>
                    <a:cubicBezTo>
                      <a:pt x="14" y="9"/>
                      <a:pt x="14" y="9"/>
                      <a:pt x="13" y="9"/>
                    </a:cubicBezTo>
                    <a:cubicBezTo>
                      <a:pt x="11" y="7"/>
                      <a:pt x="8" y="6"/>
                      <a:pt x="5" y="5"/>
                    </a:cubicBezTo>
                    <a:cubicBezTo>
                      <a:pt x="5" y="6"/>
                      <a:pt x="5" y="6"/>
                      <a:pt x="5" y="6"/>
                    </a:cubicBezTo>
                    <a:cubicBezTo>
                      <a:pt x="5" y="7"/>
                      <a:pt x="5" y="8"/>
                      <a:pt x="5" y="9"/>
                    </a:cubicBezTo>
                    <a:cubicBezTo>
                      <a:pt x="6" y="12"/>
                      <a:pt x="7" y="14"/>
                      <a:pt x="8" y="16"/>
                    </a:cubicBezTo>
                    <a:cubicBezTo>
                      <a:pt x="9" y="18"/>
                      <a:pt x="10" y="20"/>
                      <a:pt x="1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3" name="Freeform 19"/>
              <p:cNvSpPr>
                <a:spLocks noEditPoints="1"/>
              </p:cNvSpPr>
              <p:nvPr/>
            </p:nvSpPr>
            <p:spPr bwMode="auto">
              <a:xfrm>
                <a:off x="7901000" y="3168669"/>
                <a:ext cx="322263" cy="87313"/>
              </a:xfrm>
              <a:custGeom>
                <a:avLst/>
                <a:gdLst>
                  <a:gd name="T0" fmla="*/ 139 w 143"/>
                  <a:gd name="T1" fmla="*/ 5 h 38"/>
                  <a:gd name="T2" fmla="*/ 131 w 143"/>
                  <a:gd name="T3" fmla="*/ 5 h 38"/>
                  <a:gd name="T4" fmla="*/ 131 w 143"/>
                  <a:gd name="T5" fmla="*/ 23 h 38"/>
                  <a:gd name="T6" fmla="*/ 128 w 143"/>
                  <a:gd name="T7" fmla="*/ 25 h 38"/>
                  <a:gd name="T8" fmla="*/ 71 w 143"/>
                  <a:gd name="T9" fmla="*/ 25 h 38"/>
                  <a:gd name="T10" fmla="*/ 71 w 143"/>
                  <a:gd name="T11" fmla="*/ 21 h 38"/>
                  <a:gd name="T12" fmla="*/ 126 w 143"/>
                  <a:gd name="T13" fmla="*/ 21 h 38"/>
                  <a:gd name="T14" fmla="*/ 126 w 143"/>
                  <a:gd name="T15" fmla="*/ 2 h 38"/>
                  <a:gd name="T16" fmla="*/ 128 w 143"/>
                  <a:gd name="T17" fmla="*/ 0 h 38"/>
                  <a:gd name="T18" fmla="*/ 141 w 143"/>
                  <a:gd name="T19" fmla="*/ 0 h 38"/>
                  <a:gd name="T20" fmla="*/ 143 w 143"/>
                  <a:gd name="T21" fmla="*/ 2 h 38"/>
                  <a:gd name="T22" fmla="*/ 143 w 143"/>
                  <a:gd name="T23" fmla="*/ 36 h 38"/>
                  <a:gd name="T24" fmla="*/ 141 w 143"/>
                  <a:gd name="T25" fmla="*/ 38 h 38"/>
                  <a:gd name="T26" fmla="*/ 71 w 143"/>
                  <a:gd name="T27" fmla="*/ 38 h 38"/>
                  <a:gd name="T28" fmla="*/ 71 w 143"/>
                  <a:gd name="T29" fmla="*/ 33 h 38"/>
                  <a:gd name="T30" fmla="*/ 139 w 143"/>
                  <a:gd name="T31" fmla="*/ 33 h 38"/>
                  <a:gd name="T32" fmla="*/ 139 w 143"/>
                  <a:gd name="T33" fmla="*/ 5 h 38"/>
                  <a:gd name="T34" fmla="*/ 71 w 143"/>
                  <a:gd name="T35" fmla="*/ 25 h 38"/>
                  <a:gd name="T36" fmla="*/ 15 w 143"/>
                  <a:gd name="T37" fmla="*/ 25 h 38"/>
                  <a:gd name="T38" fmla="*/ 12 w 143"/>
                  <a:gd name="T39" fmla="*/ 23 h 38"/>
                  <a:gd name="T40" fmla="*/ 12 w 143"/>
                  <a:gd name="T41" fmla="*/ 5 h 38"/>
                  <a:gd name="T42" fmla="*/ 4 w 143"/>
                  <a:gd name="T43" fmla="*/ 5 h 38"/>
                  <a:gd name="T44" fmla="*/ 4 w 143"/>
                  <a:gd name="T45" fmla="*/ 33 h 38"/>
                  <a:gd name="T46" fmla="*/ 71 w 143"/>
                  <a:gd name="T47" fmla="*/ 33 h 38"/>
                  <a:gd name="T48" fmla="*/ 71 w 143"/>
                  <a:gd name="T49" fmla="*/ 38 h 38"/>
                  <a:gd name="T50" fmla="*/ 2 w 143"/>
                  <a:gd name="T51" fmla="*/ 38 h 38"/>
                  <a:gd name="T52" fmla="*/ 0 w 143"/>
                  <a:gd name="T53" fmla="*/ 36 h 38"/>
                  <a:gd name="T54" fmla="*/ 0 w 143"/>
                  <a:gd name="T55" fmla="*/ 3 h 38"/>
                  <a:gd name="T56" fmla="*/ 2 w 143"/>
                  <a:gd name="T57" fmla="*/ 1 h 38"/>
                  <a:gd name="T58" fmla="*/ 15 w 143"/>
                  <a:gd name="T59" fmla="*/ 1 h 38"/>
                  <a:gd name="T60" fmla="*/ 17 w 143"/>
                  <a:gd name="T61" fmla="*/ 3 h 38"/>
                  <a:gd name="T62" fmla="*/ 17 w 143"/>
                  <a:gd name="T63" fmla="*/ 21 h 38"/>
                  <a:gd name="T64" fmla="*/ 71 w 143"/>
                  <a:gd name="T65" fmla="*/ 21 h 38"/>
                  <a:gd name="T66" fmla="*/ 71 w 143"/>
                  <a:gd name="T6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 h="38">
                    <a:moveTo>
                      <a:pt x="139" y="5"/>
                    </a:moveTo>
                    <a:cubicBezTo>
                      <a:pt x="131" y="5"/>
                      <a:pt x="131" y="5"/>
                      <a:pt x="131" y="5"/>
                    </a:cubicBezTo>
                    <a:cubicBezTo>
                      <a:pt x="131" y="23"/>
                      <a:pt x="131" y="23"/>
                      <a:pt x="131" y="23"/>
                    </a:cubicBezTo>
                    <a:cubicBezTo>
                      <a:pt x="131" y="24"/>
                      <a:pt x="129" y="25"/>
                      <a:pt x="128" y="25"/>
                    </a:cubicBezTo>
                    <a:cubicBezTo>
                      <a:pt x="71" y="25"/>
                      <a:pt x="71" y="25"/>
                      <a:pt x="71" y="25"/>
                    </a:cubicBezTo>
                    <a:cubicBezTo>
                      <a:pt x="71" y="21"/>
                      <a:pt x="71" y="21"/>
                      <a:pt x="71" y="21"/>
                    </a:cubicBezTo>
                    <a:cubicBezTo>
                      <a:pt x="126" y="21"/>
                      <a:pt x="126" y="21"/>
                      <a:pt x="126" y="21"/>
                    </a:cubicBezTo>
                    <a:cubicBezTo>
                      <a:pt x="126" y="2"/>
                      <a:pt x="126" y="2"/>
                      <a:pt x="126" y="2"/>
                    </a:cubicBezTo>
                    <a:cubicBezTo>
                      <a:pt x="126" y="1"/>
                      <a:pt x="127" y="0"/>
                      <a:pt x="128" y="0"/>
                    </a:cubicBezTo>
                    <a:cubicBezTo>
                      <a:pt x="141" y="0"/>
                      <a:pt x="141" y="0"/>
                      <a:pt x="141" y="0"/>
                    </a:cubicBezTo>
                    <a:cubicBezTo>
                      <a:pt x="142" y="0"/>
                      <a:pt x="143" y="1"/>
                      <a:pt x="143" y="2"/>
                    </a:cubicBezTo>
                    <a:cubicBezTo>
                      <a:pt x="143" y="36"/>
                      <a:pt x="143" y="36"/>
                      <a:pt x="143" y="36"/>
                    </a:cubicBezTo>
                    <a:cubicBezTo>
                      <a:pt x="143" y="37"/>
                      <a:pt x="142" y="38"/>
                      <a:pt x="141" y="38"/>
                    </a:cubicBezTo>
                    <a:cubicBezTo>
                      <a:pt x="71" y="38"/>
                      <a:pt x="71" y="38"/>
                      <a:pt x="71" y="38"/>
                    </a:cubicBezTo>
                    <a:cubicBezTo>
                      <a:pt x="71" y="33"/>
                      <a:pt x="71" y="33"/>
                      <a:pt x="71" y="33"/>
                    </a:cubicBezTo>
                    <a:cubicBezTo>
                      <a:pt x="139" y="33"/>
                      <a:pt x="139" y="33"/>
                      <a:pt x="139" y="33"/>
                    </a:cubicBezTo>
                    <a:lnTo>
                      <a:pt x="139" y="5"/>
                    </a:lnTo>
                    <a:close/>
                    <a:moveTo>
                      <a:pt x="71" y="25"/>
                    </a:moveTo>
                    <a:cubicBezTo>
                      <a:pt x="15" y="25"/>
                      <a:pt x="15" y="25"/>
                      <a:pt x="15" y="25"/>
                    </a:cubicBezTo>
                    <a:cubicBezTo>
                      <a:pt x="13" y="25"/>
                      <a:pt x="12" y="24"/>
                      <a:pt x="12" y="23"/>
                    </a:cubicBezTo>
                    <a:cubicBezTo>
                      <a:pt x="12" y="5"/>
                      <a:pt x="12" y="5"/>
                      <a:pt x="12" y="5"/>
                    </a:cubicBezTo>
                    <a:cubicBezTo>
                      <a:pt x="4" y="5"/>
                      <a:pt x="4" y="5"/>
                      <a:pt x="4" y="5"/>
                    </a:cubicBezTo>
                    <a:cubicBezTo>
                      <a:pt x="4" y="33"/>
                      <a:pt x="4" y="33"/>
                      <a:pt x="4" y="33"/>
                    </a:cubicBezTo>
                    <a:cubicBezTo>
                      <a:pt x="71" y="33"/>
                      <a:pt x="71" y="33"/>
                      <a:pt x="71" y="33"/>
                    </a:cubicBezTo>
                    <a:cubicBezTo>
                      <a:pt x="71" y="38"/>
                      <a:pt x="71" y="38"/>
                      <a:pt x="71" y="38"/>
                    </a:cubicBezTo>
                    <a:cubicBezTo>
                      <a:pt x="2" y="38"/>
                      <a:pt x="2" y="38"/>
                      <a:pt x="2" y="38"/>
                    </a:cubicBezTo>
                    <a:cubicBezTo>
                      <a:pt x="1" y="38"/>
                      <a:pt x="0" y="37"/>
                      <a:pt x="0" y="36"/>
                    </a:cubicBezTo>
                    <a:cubicBezTo>
                      <a:pt x="0" y="3"/>
                      <a:pt x="0" y="3"/>
                      <a:pt x="0" y="3"/>
                    </a:cubicBezTo>
                    <a:cubicBezTo>
                      <a:pt x="0" y="2"/>
                      <a:pt x="1" y="1"/>
                      <a:pt x="2" y="1"/>
                    </a:cubicBezTo>
                    <a:cubicBezTo>
                      <a:pt x="15" y="1"/>
                      <a:pt x="15" y="1"/>
                      <a:pt x="15" y="1"/>
                    </a:cubicBezTo>
                    <a:cubicBezTo>
                      <a:pt x="16" y="1"/>
                      <a:pt x="17" y="2"/>
                      <a:pt x="17" y="3"/>
                    </a:cubicBezTo>
                    <a:cubicBezTo>
                      <a:pt x="17" y="21"/>
                      <a:pt x="17" y="21"/>
                      <a:pt x="17" y="21"/>
                    </a:cubicBezTo>
                    <a:cubicBezTo>
                      <a:pt x="71" y="21"/>
                      <a:pt x="71" y="21"/>
                      <a:pt x="71" y="21"/>
                    </a:cubicBezTo>
                    <a:lnTo>
                      <a:pt x="71"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4" name="Freeform 22"/>
              <p:cNvSpPr>
                <a:spLocks noEditPoints="1"/>
              </p:cNvSpPr>
              <p:nvPr/>
            </p:nvSpPr>
            <p:spPr bwMode="auto">
              <a:xfrm>
                <a:off x="8359789" y="2949593"/>
                <a:ext cx="287338" cy="174626"/>
              </a:xfrm>
              <a:custGeom>
                <a:avLst/>
                <a:gdLst>
                  <a:gd name="T0" fmla="*/ 73 w 127"/>
                  <a:gd name="T1" fmla="*/ 7 h 77"/>
                  <a:gd name="T2" fmla="*/ 73 w 127"/>
                  <a:gd name="T3" fmla="*/ 15 h 77"/>
                  <a:gd name="T4" fmla="*/ 71 w 127"/>
                  <a:gd name="T5" fmla="*/ 17 h 77"/>
                  <a:gd name="T6" fmla="*/ 63 w 127"/>
                  <a:gd name="T7" fmla="*/ 17 h 77"/>
                  <a:gd name="T8" fmla="*/ 63 w 127"/>
                  <a:gd name="T9" fmla="*/ 13 h 77"/>
                  <a:gd name="T10" fmla="*/ 69 w 127"/>
                  <a:gd name="T11" fmla="*/ 12 h 77"/>
                  <a:gd name="T12" fmla="*/ 69 w 127"/>
                  <a:gd name="T13" fmla="*/ 2 h 77"/>
                  <a:gd name="T14" fmla="*/ 69 w 127"/>
                  <a:gd name="T15" fmla="*/ 2 h 77"/>
                  <a:gd name="T16" fmla="*/ 69 w 127"/>
                  <a:gd name="T17" fmla="*/ 1 h 77"/>
                  <a:gd name="T18" fmla="*/ 72 w 127"/>
                  <a:gd name="T19" fmla="*/ 0 h 77"/>
                  <a:gd name="T20" fmla="*/ 126 w 127"/>
                  <a:gd name="T21" fmla="*/ 36 h 77"/>
                  <a:gd name="T22" fmla="*/ 127 w 127"/>
                  <a:gd name="T23" fmla="*/ 36 h 77"/>
                  <a:gd name="T24" fmla="*/ 126 w 127"/>
                  <a:gd name="T25" fmla="*/ 40 h 77"/>
                  <a:gd name="T26" fmla="*/ 73 w 127"/>
                  <a:gd name="T27" fmla="*/ 75 h 77"/>
                  <a:gd name="T28" fmla="*/ 71 w 127"/>
                  <a:gd name="T29" fmla="*/ 75 h 77"/>
                  <a:gd name="T30" fmla="*/ 69 w 127"/>
                  <a:gd name="T31" fmla="*/ 73 h 77"/>
                  <a:gd name="T32" fmla="*/ 69 w 127"/>
                  <a:gd name="T33" fmla="*/ 63 h 77"/>
                  <a:gd name="T34" fmla="*/ 63 w 127"/>
                  <a:gd name="T35" fmla="*/ 63 h 77"/>
                  <a:gd name="T36" fmla="*/ 63 w 127"/>
                  <a:gd name="T37" fmla="*/ 58 h 77"/>
                  <a:gd name="T38" fmla="*/ 71 w 127"/>
                  <a:gd name="T39" fmla="*/ 58 h 77"/>
                  <a:gd name="T40" fmla="*/ 73 w 127"/>
                  <a:gd name="T41" fmla="*/ 61 h 77"/>
                  <a:gd name="T42" fmla="*/ 73 w 127"/>
                  <a:gd name="T43" fmla="*/ 68 h 77"/>
                  <a:gd name="T44" fmla="*/ 120 w 127"/>
                  <a:gd name="T45" fmla="*/ 38 h 77"/>
                  <a:gd name="T46" fmla="*/ 73 w 127"/>
                  <a:gd name="T47" fmla="*/ 7 h 77"/>
                  <a:gd name="T48" fmla="*/ 63 w 127"/>
                  <a:gd name="T49" fmla="*/ 17 h 77"/>
                  <a:gd name="T50" fmla="*/ 5 w 127"/>
                  <a:gd name="T51" fmla="*/ 70 h 77"/>
                  <a:gd name="T52" fmla="*/ 63 w 127"/>
                  <a:gd name="T53" fmla="*/ 58 h 77"/>
                  <a:gd name="T54" fmla="*/ 63 w 127"/>
                  <a:gd name="T55" fmla="*/ 63 h 77"/>
                  <a:gd name="T56" fmla="*/ 4 w 127"/>
                  <a:gd name="T57" fmla="*/ 76 h 77"/>
                  <a:gd name="T58" fmla="*/ 2 w 127"/>
                  <a:gd name="T59" fmla="*/ 77 h 77"/>
                  <a:gd name="T60" fmla="*/ 0 w 127"/>
                  <a:gd name="T61" fmla="*/ 74 h 77"/>
                  <a:gd name="T62" fmla="*/ 63 w 127"/>
                  <a:gd name="T63" fmla="*/ 13 h 77"/>
                  <a:gd name="T64" fmla="*/ 63 w 127"/>
                  <a:gd name="T65"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77">
                    <a:moveTo>
                      <a:pt x="73" y="7"/>
                    </a:moveTo>
                    <a:cubicBezTo>
                      <a:pt x="73" y="15"/>
                      <a:pt x="73" y="15"/>
                      <a:pt x="73" y="15"/>
                    </a:cubicBezTo>
                    <a:cubicBezTo>
                      <a:pt x="73" y="16"/>
                      <a:pt x="72" y="17"/>
                      <a:pt x="71" y="17"/>
                    </a:cubicBezTo>
                    <a:cubicBezTo>
                      <a:pt x="68" y="17"/>
                      <a:pt x="65" y="17"/>
                      <a:pt x="63" y="17"/>
                    </a:cubicBezTo>
                    <a:cubicBezTo>
                      <a:pt x="63" y="13"/>
                      <a:pt x="63" y="13"/>
                      <a:pt x="63" y="13"/>
                    </a:cubicBezTo>
                    <a:cubicBezTo>
                      <a:pt x="65" y="12"/>
                      <a:pt x="67" y="12"/>
                      <a:pt x="69" y="12"/>
                    </a:cubicBezTo>
                    <a:cubicBezTo>
                      <a:pt x="69" y="2"/>
                      <a:pt x="69" y="2"/>
                      <a:pt x="69" y="2"/>
                    </a:cubicBezTo>
                    <a:cubicBezTo>
                      <a:pt x="69" y="2"/>
                      <a:pt x="69" y="2"/>
                      <a:pt x="69" y="2"/>
                    </a:cubicBezTo>
                    <a:cubicBezTo>
                      <a:pt x="69" y="2"/>
                      <a:pt x="69" y="1"/>
                      <a:pt x="69" y="1"/>
                    </a:cubicBezTo>
                    <a:cubicBezTo>
                      <a:pt x="70" y="0"/>
                      <a:pt x="71" y="0"/>
                      <a:pt x="72" y="0"/>
                    </a:cubicBezTo>
                    <a:cubicBezTo>
                      <a:pt x="126" y="36"/>
                      <a:pt x="126" y="36"/>
                      <a:pt x="126" y="36"/>
                    </a:cubicBezTo>
                    <a:cubicBezTo>
                      <a:pt x="126" y="36"/>
                      <a:pt x="126" y="36"/>
                      <a:pt x="127" y="36"/>
                    </a:cubicBezTo>
                    <a:cubicBezTo>
                      <a:pt x="127" y="37"/>
                      <a:pt x="127" y="39"/>
                      <a:pt x="126" y="40"/>
                    </a:cubicBezTo>
                    <a:cubicBezTo>
                      <a:pt x="73" y="75"/>
                      <a:pt x="73" y="75"/>
                      <a:pt x="73" y="75"/>
                    </a:cubicBezTo>
                    <a:cubicBezTo>
                      <a:pt x="72" y="75"/>
                      <a:pt x="72" y="75"/>
                      <a:pt x="71" y="75"/>
                    </a:cubicBezTo>
                    <a:cubicBezTo>
                      <a:pt x="70" y="75"/>
                      <a:pt x="69" y="74"/>
                      <a:pt x="69" y="73"/>
                    </a:cubicBezTo>
                    <a:cubicBezTo>
                      <a:pt x="69" y="63"/>
                      <a:pt x="69" y="63"/>
                      <a:pt x="69" y="63"/>
                    </a:cubicBezTo>
                    <a:cubicBezTo>
                      <a:pt x="67" y="63"/>
                      <a:pt x="65" y="63"/>
                      <a:pt x="63" y="63"/>
                    </a:cubicBezTo>
                    <a:cubicBezTo>
                      <a:pt x="63" y="58"/>
                      <a:pt x="63" y="58"/>
                      <a:pt x="63" y="58"/>
                    </a:cubicBezTo>
                    <a:cubicBezTo>
                      <a:pt x="65" y="58"/>
                      <a:pt x="68" y="58"/>
                      <a:pt x="71" y="58"/>
                    </a:cubicBezTo>
                    <a:cubicBezTo>
                      <a:pt x="72" y="58"/>
                      <a:pt x="73" y="59"/>
                      <a:pt x="73" y="61"/>
                    </a:cubicBezTo>
                    <a:cubicBezTo>
                      <a:pt x="73" y="68"/>
                      <a:pt x="73" y="68"/>
                      <a:pt x="73" y="68"/>
                    </a:cubicBezTo>
                    <a:cubicBezTo>
                      <a:pt x="120" y="38"/>
                      <a:pt x="120" y="38"/>
                      <a:pt x="120" y="38"/>
                    </a:cubicBezTo>
                    <a:lnTo>
                      <a:pt x="73" y="7"/>
                    </a:lnTo>
                    <a:close/>
                    <a:moveTo>
                      <a:pt x="63" y="17"/>
                    </a:moveTo>
                    <a:cubicBezTo>
                      <a:pt x="21" y="21"/>
                      <a:pt x="9" y="57"/>
                      <a:pt x="5" y="70"/>
                    </a:cubicBezTo>
                    <a:cubicBezTo>
                      <a:pt x="13" y="66"/>
                      <a:pt x="31" y="59"/>
                      <a:pt x="63" y="58"/>
                    </a:cubicBezTo>
                    <a:cubicBezTo>
                      <a:pt x="63" y="63"/>
                      <a:pt x="63" y="63"/>
                      <a:pt x="63" y="63"/>
                    </a:cubicBezTo>
                    <a:cubicBezTo>
                      <a:pt x="22" y="64"/>
                      <a:pt x="5" y="75"/>
                      <a:pt x="4" y="76"/>
                    </a:cubicBezTo>
                    <a:cubicBezTo>
                      <a:pt x="3" y="77"/>
                      <a:pt x="2" y="77"/>
                      <a:pt x="2" y="77"/>
                    </a:cubicBezTo>
                    <a:cubicBezTo>
                      <a:pt x="0" y="76"/>
                      <a:pt x="0" y="75"/>
                      <a:pt x="0" y="74"/>
                    </a:cubicBezTo>
                    <a:cubicBezTo>
                      <a:pt x="0" y="74"/>
                      <a:pt x="7" y="18"/>
                      <a:pt x="63" y="13"/>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5" name="Freeform 23"/>
              <p:cNvSpPr>
                <a:spLocks noEditPoints="1"/>
              </p:cNvSpPr>
              <p:nvPr/>
            </p:nvSpPr>
            <p:spPr bwMode="auto">
              <a:xfrm>
                <a:off x="8329625" y="3094057"/>
                <a:ext cx="287338" cy="174626"/>
              </a:xfrm>
              <a:custGeom>
                <a:avLst/>
                <a:gdLst>
                  <a:gd name="T0" fmla="*/ 64 w 127"/>
                  <a:gd name="T1" fmla="*/ 60 h 77"/>
                  <a:gd name="T2" fmla="*/ 121 w 127"/>
                  <a:gd name="T3" fmla="*/ 7 h 77"/>
                  <a:gd name="T4" fmla="*/ 64 w 127"/>
                  <a:gd name="T5" fmla="*/ 18 h 77"/>
                  <a:gd name="T6" fmla="*/ 64 w 127"/>
                  <a:gd name="T7" fmla="*/ 14 h 77"/>
                  <a:gd name="T8" fmla="*/ 123 w 127"/>
                  <a:gd name="T9" fmla="*/ 1 h 77"/>
                  <a:gd name="T10" fmla="*/ 125 w 127"/>
                  <a:gd name="T11" fmla="*/ 0 h 77"/>
                  <a:gd name="T12" fmla="*/ 127 w 127"/>
                  <a:gd name="T13" fmla="*/ 3 h 77"/>
                  <a:gd name="T14" fmla="*/ 64 w 127"/>
                  <a:gd name="T15" fmla="*/ 64 h 77"/>
                  <a:gd name="T16" fmla="*/ 64 w 127"/>
                  <a:gd name="T17" fmla="*/ 60 h 77"/>
                  <a:gd name="T18" fmla="*/ 54 w 127"/>
                  <a:gd name="T19" fmla="*/ 70 h 77"/>
                  <a:gd name="T20" fmla="*/ 54 w 127"/>
                  <a:gd name="T21" fmla="*/ 62 h 77"/>
                  <a:gd name="T22" fmla="*/ 56 w 127"/>
                  <a:gd name="T23" fmla="*/ 60 h 77"/>
                  <a:gd name="T24" fmla="*/ 64 w 127"/>
                  <a:gd name="T25" fmla="*/ 60 h 77"/>
                  <a:gd name="T26" fmla="*/ 64 w 127"/>
                  <a:gd name="T27" fmla="*/ 64 h 77"/>
                  <a:gd name="T28" fmla="*/ 59 w 127"/>
                  <a:gd name="T29" fmla="*/ 65 h 77"/>
                  <a:gd name="T30" fmla="*/ 59 w 127"/>
                  <a:gd name="T31" fmla="*/ 75 h 77"/>
                  <a:gd name="T32" fmla="*/ 59 w 127"/>
                  <a:gd name="T33" fmla="*/ 75 h 77"/>
                  <a:gd name="T34" fmla="*/ 58 w 127"/>
                  <a:gd name="T35" fmla="*/ 76 h 77"/>
                  <a:gd name="T36" fmla="*/ 55 w 127"/>
                  <a:gd name="T37" fmla="*/ 76 h 77"/>
                  <a:gd name="T38" fmla="*/ 2 w 127"/>
                  <a:gd name="T39" fmla="*/ 41 h 77"/>
                  <a:gd name="T40" fmla="*/ 1 w 127"/>
                  <a:gd name="T41" fmla="*/ 41 h 77"/>
                  <a:gd name="T42" fmla="*/ 2 w 127"/>
                  <a:gd name="T43" fmla="*/ 37 h 77"/>
                  <a:gd name="T44" fmla="*/ 55 w 127"/>
                  <a:gd name="T45" fmla="*/ 2 h 77"/>
                  <a:gd name="T46" fmla="*/ 56 w 127"/>
                  <a:gd name="T47" fmla="*/ 2 h 77"/>
                  <a:gd name="T48" fmla="*/ 59 w 127"/>
                  <a:gd name="T49" fmla="*/ 4 h 77"/>
                  <a:gd name="T50" fmla="*/ 59 w 127"/>
                  <a:gd name="T51" fmla="*/ 14 h 77"/>
                  <a:gd name="T52" fmla="*/ 64 w 127"/>
                  <a:gd name="T53" fmla="*/ 14 h 77"/>
                  <a:gd name="T54" fmla="*/ 64 w 127"/>
                  <a:gd name="T55" fmla="*/ 18 h 77"/>
                  <a:gd name="T56" fmla="*/ 56 w 127"/>
                  <a:gd name="T57" fmla="*/ 19 h 77"/>
                  <a:gd name="T58" fmla="*/ 54 w 127"/>
                  <a:gd name="T59" fmla="*/ 16 h 77"/>
                  <a:gd name="T60" fmla="*/ 54 w 127"/>
                  <a:gd name="T61" fmla="*/ 8 h 77"/>
                  <a:gd name="T62" fmla="*/ 7 w 127"/>
                  <a:gd name="T63" fmla="*/ 39 h 77"/>
                  <a:gd name="T64" fmla="*/ 54 w 127"/>
                  <a:gd name="T65"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77">
                    <a:moveTo>
                      <a:pt x="64" y="60"/>
                    </a:moveTo>
                    <a:cubicBezTo>
                      <a:pt x="107" y="56"/>
                      <a:pt x="118" y="20"/>
                      <a:pt x="121" y="7"/>
                    </a:cubicBezTo>
                    <a:cubicBezTo>
                      <a:pt x="114" y="11"/>
                      <a:pt x="96" y="17"/>
                      <a:pt x="64" y="18"/>
                    </a:cubicBezTo>
                    <a:cubicBezTo>
                      <a:pt x="64" y="14"/>
                      <a:pt x="64" y="14"/>
                      <a:pt x="64" y="14"/>
                    </a:cubicBezTo>
                    <a:cubicBezTo>
                      <a:pt x="106" y="12"/>
                      <a:pt x="122" y="1"/>
                      <a:pt x="123" y="1"/>
                    </a:cubicBezTo>
                    <a:cubicBezTo>
                      <a:pt x="124" y="0"/>
                      <a:pt x="124" y="0"/>
                      <a:pt x="125" y="0"/>
                    </a:cubicBezTo>
                    <a:cubicBezTo>
                      <a:pt x="126" y="0"/>
                      <a:pt x="127" y="2"/>
                      <a:pt x="127" y="3"/>
                    </a:cubicBezTo>
                    <a:cubicBezTo>
                      <a:pt x="127" y="3"/>
                      <a:pt x="120" y="59"/>
                      <a:pt x="64" y="64"/>
                    </a:cubicBezTo>
                    <a:lnTo>
                      <a:pt x="64" y="60"/>
                    </a:lnTo>
                    <a:close/>
                    <a:moveTo>
                      <a:pt x="54" y="70"/>
                    </a:moveTo>
                    <a:cubicBezTo>
                      <a:pt x="54" y="62"/>
                      <a:pt x="54" y="62"/>
                      <a:pt x="54" y="62"/>
                    </a:cubicBezTo>
                    <a:cubicBezTo>
                      <a:pt x="54" y="61"/>
                      <a:pt x="55" y="60"/>
                      <a:pt x="56" y="60"/>
                    </a:cubicBezTo>
                    <a:cubicBezTo>
                      <a:pt x="59" y="60"/>
                      <a:pt x="62" y="60"/>
                      <a:pt x="64" y="60"/>
                    </a:cubicBezTo>
                    <a:cubicBezTo>
                      <a:pt x="64" y="64"/>
                      <a:pt x="64" y="64"/>
                      <a:pt x="64" y="64"/>
                    </a:cubicBezTo>
                    <a:cubicBezTo>
                      <a:pt x="63" y="64"/>
                      <a:pt x="61" y="65"/>
                      <a:pt x="59" y="65"/>
                    </a:cubicBezTo>
                    <a:cubicBezTo>
                      <a:pt x="59" y="75"/>
                      <a:pt x="59" y="75"/>
                      <a:pt x="59" y="75"/>
                    </a:cubicBezTo>
                    <a:cubicBezTo>
                      <a:pt x="59" y="75"/>
                      <a:pt x="59" y="75"/>
                      <a:pt x="59" y="75"/>
                    </a:cubicBezTo>
                    <a:cubicBezTo>
                      <a:pt x="59" y="75"/>
                      <a:pt x="59" y="75"/>
                      <a:pt x="58" y="76"/>
                    </a:cubicBezTo>
                    <a:cubicBezTo>
                      <a:pt x="58" y="77"/>
                      <a:pt x="56" y="77"/>
                      <a:pt x="55" y="76"/>
                    </a:cubicBezTo>
                    <a:cubicBezTo>
                      <a:pt x="2" y="41"/>
                      <a:pt x="2" y="41"/>
                      <a:pt x="2" y="41"/>
                    </a:cubicBezTo>
                    <a:cubicBezTo>
                      <a:pt x="1" y="41"/>
                      <a:pt x="1" y="41"/>
                      <a:pt x="1" y="41"/>
                    </a:cubicBezTo>
                    <a:cubicBezTo>
                      <a:pt x="0" y="39"/>
                      <a:pt x="1" y="38"/>
                      <a:pt x="2" y="37"/>
                    </a:cubicBezTo>
                    <a:cubicBezTo>
                      <a:pt x="55" y="2"/>
                      <a:pt x="55" y="2"/>
                      <a:pt x="55" y="2"/>
                    </a:cubicBezTo>
                    <a:cubicBezTo>
                      <a:pt x="55" y="2"/>
                      <a:pt x="56" y="2"/>
                      <a:pt x="56" y="2"/>
                    </a:cubicBezTo>
                    <a:cubicBezTo>
                      <a:pt x="58" y="2"/>
                      <a:pt x="59" y="3"/>
                      <a:pt x="59" y="4"/>
                    </a:cubicBezTo>
                    <a:cubicBezTo>
                      <a:pt x="59" y="14"/>
                      <a:pt x="59" y="14"/>
                      <a:pt x="59" y="14"/>
                    </a:cubicBezTo>
                    <a:cubicBezTo>
                      <a:pt x="61" y="14"/>
                      <a:pt x="63" y="14"/>
                      <a:pt x="64" y="14"/>
                    </a:cubicBezTo>
                    <a:cubicBezTo>
                      <a:pt x="64" y="18"/>
                      <a:pt x="64" y="18"/>
                      <a:pt x="64" y="18"/>
                    </a:cubicBezTo>
                    <a:cubicBezTo>
                      <a:pt x="62" y="19"/>
                      <a:pt x="59" y="19"/>
                      <a:pt x="56" y="19"/>
                    </a:cubicBezTo>
                    <a:cubicBezTo>
                      <a:pt x="55" y="19"/>
                      <a:pt x="54" y="17"/>
                      <a:pt x="54" y="16"/>
                    </a:cubicBezTo>
                    <a:cubicBezTo>
                      <a:pt x="54" y="8"/>
                      <a:pt x="54" y="8"/>
                      <a:pt x="54" y="8"/>
                    </a:cubicBezTo>
                    <a:cubicBezTo>
                      <a:pt x="7" y="39"/>
                      <a:pt x="7" y="39"/>
                      <a:pt x="7" y="39"/>
                    </a:cubicBezTo>
                    <a:lnTo>
                      <a:pt x="54"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6" name="Freeform 24"/>
              <p:cNvSpPr>
                <a:spLocks noEditPoints="1"/>
              </p:cNvSpPr>
              <p:nvPr/>
            </p:nvSpPr>
            <p:spPr bwMode="auto">
              <a:xfrm>
                <a:off x="7458087" y="2038363"/>
                <a:ext cx="90488" cy="90488"/>
              </a:xfrm>
              <a:custGeom>
                <a:avLst/>
                <a:gdLst>
                  <a:gd name="T0" fmla="*/ 20 w 40"/>
                  <a:gd name="T1" fmla="*/ 0 h 40"/>
                  <a:gd name="T2" fmla="*/ 34 w 40"/>
                  <a:gd name="T3" fmla="*/ 6 h 40"/>
                  <a:gd name="T4" fmla="*/ 34 w 40"/>
                  <a:gd name="T5" fmla="*/ 6 h 40"/>
                  <a:gd name="T6" fmla="*/ 34 w 40"/>
                  <a:gd name="T7" fmla="*/ 6 h 40"/>
                  <a:gd name="T8" fmla="*/ 40 w 40"/>
                  <a:gd name="T9" fmla="*/ 20 h 40"/>
                  <a:gd name="T10" fmla="*/ 34 w 40"/>
                  <a:gd name="T11" fmla="*/ 35 h 40"/>
                  <a:gd name="T12" fmla="*/ 20 w 40"/>
                  <a:gd name="T13" fmla="*/ 40 h 40"/>
                  <a:gd name="T14" fmla="*/ 20 w 40"/>
                  <a:gd name="T15" fmla="*/ 36 h 40"/>
                  <a:gd name="T16" fmla="*/ 31 w 40"/>
                  <a:gd name="T17" fmla="*/ 31 h 40"/>
                  <a:gd name="T18" fmla="*/ 35 w 40"/>
                  <a:gd name="T19" fmla="*/ 20 h 40"/>
                  <a:gd name="T20" fmla="*/ 31 w 40"/>
                  <a:gd name="T21" fmla="*/ 10 h 40"/>
                  <a:gd name="T22" fmla="*/ 31 w 40"/>
                  <a:gd name="T23" fmla="*/ 10 h 40"/>
                  <a:gd name="T24" fmla="*/ 20 w 40"/>
                  <a:gd name="T25" fmla="*/ 5 h 40"/>
                  <a:gd name="T26" fmla="*/ 20 w 40"/>
                  <a:gd name="T27" fmla="*/ 0 h 40"/>
                  <a:gd name="T28" fmla="*/ 20 w 40"/>
                  <a:gd name="T29" fmla="*/ 40 h 40"/>
                  <a:gd name="T30" fmla="*/ 6 w 40"/>
                  <a:gd name="T31" fmla="*/ 35 h 40"/>
                  <a:gd name="T32" fmla="*/ 0 w 40"/>
                  <a:gd name="T33" fmla="*/ 20 h 40"/>
                  <a:gd name="T34" fmla="*/ 6 w 40"/>
                  <a:gd name="T35" fmla="*/ 6 h 40"/>
                  <a:gd name="T36" fmla="*/ 6 w 40"/>
                  <a:gd name="T37" fmla="*/ 6 h 40"/>
                  <a:gd name="T38" fmla="*/ 20 w 40"/>
                  <a:gd name="T39" fmla="*/ 0 h 40"/>
                  <a:gd name="T40" fmla="*/ 20 w 40"/>
                  <a:gd name="T41" fmla="*/ 5 h 40"/>
                  <a:gd name="T42" fmla="*/ 9 w 40"/>
                  <a:gd name="T43" fmla="*/ 10 h 40"/>
                  <a:gd name="T44" fmla="*/ 9 w 40"/>
                  <a:gd name="T45" fmla="*/ 10 h 40"/>
                  <a:gd name="T46" fmla="*/ 9 w 40"/>
                  <a:gd name="T47" fmla="*/ 10 h 40"/>
                  <a:gd name="T48" fmla="*/ 5 w 40"/>
                  <a:gd name="T49" fmla="*/ 20 h 40"/>
                  <a:gd name="T50" fmla="*/ 9 w 40"/>
                  <a:gd name="T51" fmla="*/ 31 h 40"/>
                  <a:gd name="T52" fmla="*/ 20 w 40"/>
                  <a:gd name="T53" fmla="*/ 36 h 40"/>
                  <a:gd name="T54" fmla="*/ 20 w 40"/>
                  <a:gd name="T55"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 h="40">
                    <a:moveTo>
                      <a:pt x="20" y="0"/>
                    </a:moveTo>
                    <a:cubicBezTo>
                      <a:pt x="25" y="0"/>
                      <a:pt x="30" y="3"/>
                      <a:pt x="34" y="6"/>
                    </a:cubicBezTo>
                    <a:cubicBezTo>
                      <a:pt x="34" y="6"/>
                      <a:pt x="34" y="6"/>
                      <a:pt x="34" y="6"/>
                    </a:cubicBezTo>
                    <a:cubicBezTo>
                      <a:pt x="34" y="6"/>
                      <a:pt x="34" y="6"/>
                      <a:pt x="34" y="6"/>
                    </a:cubicBezTo>
                    <a:cubicBezTo>
                      <a:pt x="38" y="10"/>
                      <a:pt x="40" y="15"/>
                      <a:pt x="40" y="20"/>
                    </a:cubicBezTo>
                    <a:cubicBezTo>
                      <a:pt x="40" y="26"/>
                      <a:pt x="38" y="31"/>
                      <a:pt x="34" y="35"/>
                    </a:cubicBezTo>
                    <a:cubicBezTo>
                      <a:pt x="30" y="38"/>
                      <a:pt x="25" y="40"/>
                      <a:pt x="20" y="40"/>
                    </a:cubicBezTo>
                    <a:cubicBezTo>
                      <a:pt x="20" y="36"/>
                      <a:pt x="20" y="36"/>
                      <a:pt x="20" y="36"/>
                    </a:cubicBezTo>
                    <a:cubicBezTo>
                      <a:pt x="24" y="36"/>
                      <a:pt x="28" y="34"/>
                      <a:pt x="31" y="31"/>
                    </a:cubicBezTo>
                    <a:cubicBezTo>
                      <a:pt x="33" y="28"/>
                      <a:pt x="35" y="25"/>
                      <a:pt x="35" y="20"/>
                    </a:cubicBezTo>
                    <a:cubicBezTo>
                      <a:pt x="35" y="16"/>
                      <a:pt x="33" y="12"/>
                      <a:pt x="31" y="10"/>
                    </a:cubicBezTo>
                    <a:cubicBezTo>
                      <a:pt x="31" y="10"/>
                      <a:pt x="31" y="10"/>
                      <a:pt x="31" y="10"/>
                    </a:cubicBezTo>
                    <a:cubicBezTo>
                      <a:pt x="28" y="7"/>
                      <a:pt x="24" y="5"/>
                      <a:pt x="20" y="5"/>
                    </a:cubicBezTo>
                    <a:lnTo>
                      <a:pt x="20" y="0"/>
                    </a:lnTo>
                    <a:close/>
                    <a:moveTo>
                      <a:pt x="20" y="40"/>
                    </a:moveTo>
                    <a:cubicBezTo>
                      <a:pt x="14" y="40"/>
                      <a:pt x="9" y="38"/>
                      <a:pt x="6" y="35"/>
                    </a:cubicBezTo>
                    <a:cubicBezTo>
                      <a:pt x="2" y="31"/>
                      <a:pt x="0" y="26"/>
                      <a:pt x="0" y="20"/>
                    </a:cubicBezTo>
                    <a:cubicBezTo>
                      <a:pt x="0" y="15"/>
                      <a:pt x="2" y="10"/>
                      <a:pt x="6" y="6"/>
                    </a:cubicBezTo>
                    <a:cubicBezTo>
                      <a:pt x="6" y="6"/>
                      <a:pt x="6" y="6"/>
                      <a:pt x="6" y="6"/>
                    </a:cubicBezTo>
                    <a:cubicBezTo>
                      <a:pt x="9" y="3"/>
                      <a:pt x="14" y="0"/>
                      <a:pt x="20" y="0"/>
                    </a:cubicBezTo>
                    <a:cubicBezTo>
                      <a:pt x="20" y="5"/>
                      <a:pt x="20" y="5"/>
                      <a:pt x="20" y="5"/>
                    </a:cubicBezTo>
                    <a:cubicBezTo>
                      <a:pt x="16" y="5"/>
                      <a:pt x="12" y="7"/>
                      <a:pt x="9" y="10"/>
                    </a:cubicBezTo>
                    <a:cubicBezTo>
                      <a:pt x="9" y="10"/>
                      <a:pt x="9" y="10"/>
                      <a:pt x="9" y="10"/>
                    </a:cubicBezTo>
                    <a:cubicBezTo>
                      <a:pt x="9" y="10"/>
                      <a:pt x="9" y="10"/>
                      <a:pt x="9" y="10"/>
                    </a:cubicBezTo>
                    <a:cubicBezTo>
                      <a:pt x="6" y="12"/>
                      <a:pt x="5" y="16"/>
                      <a:pt x="5" y="20"/>
                    </a:cubicBezTo>
                    <a:cubicBezTo>
                      <a:pt x="5" y="25"/>
                      <a:pt x="6" y="28"/>
                      <a:pt x="9" y="31"/>
                    </a:cubicBezTo>
                    <a:cubicBezTo>
                      <a:pt x="12" y="34"/>
                      <a:pt x="16" y="36"/>
                      <a:pt x="20" y="36"/>
                    </a:cubicBezTo>
                    <a:lnTo>
                      <a:pt x="2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7" name="Freeform 25"/>
              <p:cNvSpPr>
                <a:spLocks noEditPoints="1"/>
              </p:cNvSpPr>
              <p:nvPr/>
            </p:nvSpPr>
            <p:spPr bwMode="auto">
              <a:xfrm>
                <a:off x="7399349" y="2133614"/>
                <a:ext cx="204788" cy="309565"/>
              </a:xfrm>
              <a:custGeom>
                <a:avLst/>
                <a:gdLst>
                  <a:gd name="T0" fmla="*/ 49 w 91"/>
                  <a:gd name="T1" fmla="*/ 63 h 137"/>
                  <a:gd name="T2" fmla="*/ 51 w 91"/>
                  <a:gd name="T3" fmla="*/ 133 h 137"/>
                  <a:gd name="T4" fmla="*/ 67 w 91"/>
                  <a:gd name="T5" fmla="*/ 66 h 137"/>
                  <a:gd name="T6" fmla="*/ 67 w 91"/>
                  <a:gd name="T7" fmla="*/ 27 h 137"/>
                  <a:gd name="T8" fmla="*/ 75 w 91"/>
                  <a:gd name="T9" fmla="*/ 25 h 137"/>
                  <a:gd name="T10" fmla="*/ 77 w 91"/>
                  <a:gd name="T11" fmla="*/ 63 h 137"/>
                  <a:gd name="T12" fmla="*/ 86 w 91"/>
                  <a:gd name="T13" fmla="*/ 5 h 137"/>
                  <a:gd name="T14" fmla="*/ 45 w 91"/>
                  <a:gd name="T15" fmla="*/ 0 h 137"/>
                  <a:gd name="T16" fmla="*/ 91 w 91"/>
                  <a:gd name="T17" fmla="*/ 3 h 137"/>
                  <a:gd name="T18" fmla="*/ 88 w 91"/>
                  <a:gd name="T19" fmla="*/ 68 h 137"/>
                  <a:gd name="T20" fmla="*/ 72 w 91"/>
                  <a:gd name="T21" fmla="*/ 66 h 137"/>
                  <a:gd name="T22" fmla="*/ 72 w 91"/>
                  <a:gd name="T23" fmla="*/ 30 h 137"/>
                  <a:gd name="T24" fmla="*/ 72 w 91"/>
                  <a:gd name="T25" fmla="*/ 66 h 137"/>
                  <a:gd name="T26" fmla="*/ 70 w 91"/>
                  <a:gd name="T27" fmla="*/ 137 h 137"/>
                  <a:gd name="T28" fmla="*/ 47 w 91"/>
                  <a:gd name="T29" fmla="*/ 135 h 137"/>
                  <a:gd name="T30" fmla="*/ 45 w 91"/>
                  <a:gd name="T31" fmla="*/ 68 h 137"/>
                  <a:gd name="T32" fmla="*/ 17 w 91"/>
                  <a:gd name="T33" fmla="*/ 25 h 137"/>
                  <a:gd name="T34" fmla="*/ 25 w 91"/>
                  <a:gd name="T35" fmla="*/ 27 h 137"/>
                  <a:gd name="T36" fmla="*/ 25 w 91"/>
                  <a:gd name="T37" fmla="*/ 70 h 137"/>
                  <a:gd name="T38" fmla="*/ 41 w 91"/>
                  <a:gd name="T39" fmla="*/ 133 h 137"/>
                  <a:gd name="T40" fmla="*/ 43 w 91"/>
                  <a:gd name="T41" fmla="*/ 63 h 137"/>
                  <a:gd name="T42" fmla="*/ 45 w 91"/>
                  <a:gd name="T43" fmla="*/ 68 h 137"/>
                  <a:gd name="T44" fmla="*/ 45 w 91"/>
                  <a:gd name="T45" fmla="*/ 135 h 137"/>
                  <a:gd name="T46" fmla="*/ 22 w 91"/>
                  <a:gd name="T47" fmla="*/ 137 h 137"/>
                  <a:gd name="T48" fmla="*/ 20 w 91"/>
                  <a:gd name="T49" fmla="*/ 70 h 137"/>
                  <a:gd name="T50" fmla="*/ 20 w 91"/>
                  <a:gd name="T51" fmla="*/ 30 h 137"/>
                  <a:gd name="T52" fmla="*/ 20 w 91"/>
                  <a:gd name="T53" fmla="*/ 66 h 137"/>
                  <a:gd name="T54" fmla="*/ 3 w 91"/>
                  <a:gd name="T55" fmla="*/ 68 h 137"/>
                  <a:gd name="T56" fmla="*/ 0 w 91"/>
                  <a:gd name="T57" fmla="*/ 3 h 137"/>
                  <a:gd name="T58" fmla="*/ 45 w 91"/>
                  <a:gd name="T59" fmla="*/ 0 h 137"/>
                  <a:gd name="T60" fmla="*/ 5 w 91"/>
                  <a:gd name="T61" fmla="*/ 5 h 137"/>
                  <a:gd name="T62" fmla="*/ 15 w 91"/>
                  <a:gd name="T63" fmla="*/ 63 h 137"/>
                  <a:gd name="T64" fmla="*/ 17 w 91"/>
                  <a:gd name="T65" fmla="*/ 2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137">
                    <a:moveTo>
                      <a:pt x="45" y="63"/>
                    </a:moveTo>
                    <a:cubicBezTo>
                      <a:pt x="49" y="63"/>
                      <a:pt x="49" y="63"/>
                      <a:pt x="49" y="63"/>
                    </a:cubicBezTo>
                    <a:cubicBezTo>
                      <a:pt x="50" y="63"/>
                      <a:pt x="51" y="64"/>
                      <a:pt x="51" y="66"/>
                    </a:cubicBezTo>
                    <a:cubicBezTo>
                      <a:pt x="51" y="133"/>
                      <a:pt x="51" y="133"/>
                      <a:pt x="51" y="133"/>
                    </a:cubicBezTo>
                    <a:cubicBezTo>
                      <a:pt x="67" y="133"/>
                      <a:pt x="67" y="133"/>
                      <a:pt x="67" y="133"/>
                    </a:cubicBezTo>
                    <a:cubicBezTo>
                      <a:pt x="67" y="66"/>
                      <a:pt x="67" y="66"/>
                      <a:pt x="67" y="66"/>
                    </a:cubicBezTo>
                    <a:cubicBezTo>
                      <a:pt x="67" y="65"/>
                      <a:pt x="67" y="65"/>
                      <a:pt x="67" y="65"/>
                    </a:cubicBezTo>
                    <a:cubicBezTo>
                      <a:pt x="67" y="27"/>
                      <a:pt x="67" y="27"/>
                      <a:pt x="67" y="27"/>
                    </a:cubicBezTo>
                    <a:cubicBezTo>
                      <a:pt x="67" y="26"/>
                      <a:pt x="68" y="25"/>
                      <a:pt x="70" y="25"/>
                    </a:cubicBezTo>
                    <a:cubicBezTo>
                      <a:pt x="75" y="25"/>
                      <a:pt x="75" y="25"/>
                      <a:pt x="75" y="25"/>
                    </a:cubicBezTo>
                    <a:cubicBezTo>
                      <a:pt x="76" y="25"/>
                      <a:pt x="77" y="26"/>
                      <a:pt x="77" y="27"/>
                    </a:cubicBezTo>
                    <a:cubicBezTo>
                      <a:pt x="77" y="63"/>
                      <a:pt x="77" y="63"/>
                      <a:pt x="77" y="63"/>
                    </a:cubicBezTo>
                    <a:cubicBezTo>
                      <a:pt x="86" y="63"/>
                      <a:pt x="86" y="63"/>
                      <a:pt x="86" y="63"/>
                    </a:cubicBezTo>
                    <a:cubicBezTo>
                      <a:pt x="86" y="5"/>
                      <a:pt x="86" y="5"/>
                      <a:pt x="86" y="5"/>
                    </a:cubicBezTo>
                    <a:cubicBezTo>
                      <a:pt x="45" y="5"/>
                      <a:pt x="45" y="5"/>
                      <a:pt x="45" y="5"/>
                    </a:cubicBezTo>
                    <a:cubicBezTo>
                      <a:pt x="45" y="0"/>
                      <a:pt x="45" y="0"/>
                      <a:pt x="45" y="0"/>
                    </a:cubicBezTo>
                    <a:cubicBezTo>
                      <a:pt x="88" y="0"/>
                      <a:pt x="88" y="0"/>
                      <a:pt x="88" y="0"/>
                    </a:cubicBezTo>
                    <a:cubicBezTo>
                      <a:pt x="90" y="0"/>
                      <a:pt x="91" y="1"/>
                      <a:pt x="91" y="3"/>
                    </a:cubicBezTo>
                    <a:cubicBezTo>
                      <a:pt x="91" y="66"/>
                      <a:pt x="91" y="66"/>
                      <a:pt x="91" y="66"/>
                    </a:cubicBezTo>
                    <a:cubicBezTo>
                      <a:pt x="91" y="67"/>
                      <a:pt x="90" y="68"/>
                      <a:pt x="88" y="68"/>
                    </a:cubicBezTo>
                    <a:cubicBezTo>
                      <a:pt x="75" y="68"/>
                      <a:pt x="75" y="68"/>
                      <a:pt x="75" y="68"/>
                    </a:cubicBezTo>
                    <a:cubicBezTo>
                      <a:pt x="73" y="68"/>
                      <a:pt x="72" y="67"/>
                      <a:pt x="72" y="66"/>
                    </a:cubicBezTo>
                    <a:cubicBezTo>
                      <a:pt x="72" y="30"/>
                      <a:pt x="72" y="30"/>
                      <a:pt x="72" y="30"/>
                    </a:cubicBezTo>
                    <a:cubicBezTo>
                      <a:pt x="72" y="30"/>
                      <a:pt x="72" y="30"/>
                      <a:pt x="72" y="30"/>
                    </a:cubicBezTo>
                    <a:cubicBezTo>
                      <a:pt x="72" y="66"/>
                      <a:pt x="72" y="66"/>
                      <a:pt x="72" y="66"/>
                    </a:cubicBezTo>
                    <a:cubicBezTo>
                      <a:pt x="72" y="66"/>
                      <a:pt x="72" y="66"/>
                      <a:pt x="72" y="66"/>
                    </a:cubicBezTo>
                    <a:cubicBezTo>
                      <a:pt x="72" y="135"/>
                      <a:pt x="72" y="135"/>
                      <a:pt x="72" y="135"/>
                    </a:cubicBezTo>
                    <a:cubicBezTo>
                      <a:pt x="72" y="136"/>
                      <a:pt x="71" y="137"/>
                      <a:pt x="70" y="137"/>
                    </a:cubicBezTo>
                    <a:cubicBezTo>
                      <a:pt x="49" y="137"/>
                      <a:pt x="49" y="137"/>
                      <a:pt x="49" y="137"/>
                    </a:cubicBezTo>
                    <a:cubicBezTo>
                      <a:pt x="48" y="137"/>
                      <a:pt x="47" y="136"/>
                      <a:pt x="47" y="135"/>
                    </a:cubicBezTo>
                    <a:cubicBezTo>
                      <a:pt x="47" y="68"/>
                      <a:pt x="47" y="68"/>
                      <a:pt x="47" y="68"/>
                    </a:cubicBezTo>
                    <a:cubicBezTo>
                      <a:pt x="45" y="68"/>
                      <a:pt x="45" y="68"/>
                      <a:pt x="45" y="68"/>
                    </a:cubicBezTo>
                    <a:lnTo>
                      <a:pt x="45" y="63"/>
                    </a:lnTo>
                    <a:close/>
                    <a:moveTo>
                      <a:pt x="17" y="25"/>
                    </a:moveTo>
                    <a:cubicBezTo>
                      <a:pt x="22" y="25"/>
                      <a:pt x="22" y="25"/>
                      <a:pt x="22" y="25"/>
                    </a:cubicBezTo>
                    <a:cubicBezTo>
                      <a:pt x="24" y="25"/>
                      <a:pt x="25" y="26"/>
                      <a:pt x="25" y="27"/>
                    </a:cubicBezTo>
                    <a:cubicBezTo>
                      <a:pt x="25" y="70"/>
                      <a:pt x="25" y="70"/>
                      <a:pt x="25" y="70"/>
                    </a:cubicBezTo>
                    <a:cubicBezTo>
                      <a:pt x="25" y="70"/>
                      <a:pt x="25" y="70"/>
                      <a:pt x="25" y="70"/>
                    </a:cubicBezTo>
                    <a:cubicBezTo>
                      <a:pt x="25" y="133"/>
                      <a:pt x="25" y="133"/>
                      <a:pt x="25" y="133"/>
                    </a:cubicBezTo>
                    <a:cubicBezTo>
                      <a:pt x="41" y="133"/>
                      <a:pt x="41" y="133"/>
                      <a:pt x="41" y="133"/>
                    </a:cubicBezTo>
                    <a:cubicBezTo>
                      <a:pt x="41" y="66"/>
                      <a:pt x="41" y="66"/>
                      <a:pt x="41" y="66"/>
                    </a:cubicBezTo>
                    <a:cubicBezTo>
                      <a:pt x="41" y="64"/>
                      <a:pt x="42" y="63"/>
                      <a:pt x="43" y="63"/>
                    </a:cubicBezTo>
                    <a:cubicBezTo>
                      <a:pt x="45" y="63"/>
                      <a:pt x="45" y="63"/>
                      <a:pt x="45" y="63"/>
                    </a:cubicBezTo>
                    <a:cubicBezTo>
                      <a:pt x="45" y="68"/>
                      <a:pt x="45" y="68"/>
                      <a:pt x="45" y="68"/>
                    </a:cubicBezTo>
                    <a:cubicBezTo>
                      <a:pt x="45" y="68"/>
                      <a:pt x="45" y="68"/>
                      <a:pt x="45" y="68"/>
                    </a:cubicBezTo>
                    <a:cubicBezTo>
                      <a:pt x="45" y="135"/>
                      <a:pt x="45" y="135"/>
                      <a:pt x="45" y="135"/>
                    </a:cubicBezTo>
                    <a:cubicBezTo>
                      <a:pt x="45" y="136"/>
                      <a:pt x="44" y="137"/>
                      <a:pt x="43" y="137"/>
                    </a:cubicBezTo>
                    <a:cubicBezTo>
                      <a:pt x="22" y="137"/>
                      <a:pt x="22" y="137"/>
                      <a:pt x="22" y="137"/>
                    </a:cubicBezTo>
                    <a:cubicBezTo>
                      <a:pt x="21" y="137"/>
                      <a:pt x="20" y="136"/>
                      <a:pt x="20" y="135"/>
                    </a:cubicBezTo>
                    <a:cubicBezTo>
                      <a:pt x="20" y="70"/>
                      <a:pt x="20" y="70"/>
                      <a:pt x="20" y="70"/>
                    </a:cubicBezTo>
                    <a:cubicBezTo>
                      <a:pt x="20" y="70"/>
                      <a:pt x="20" y="70"/>
                      <a:pt x="20" y="70"/>
                    </a:cubicBezTo>
                    <a:cubicBezTo>
                      <a:pt x="20" y="30"/>
                      <a:pt x="20" y="30"/>
                      <a:pt x="20" y="30"/>
                    </a:cubicBezTo>
                    <a:cubicBezTo>
                      <a:pt x="20" y="30"/>
                      <a:pt x="20" y="30"/>
                      <a:pt x="20" y="30"/>
                    </a:cubicBezTo>
                    <a:cubicBezTo>
                      <a:pt x="20" y="66"/>
                      <a:pt x="20" y="66"/>
                      <a:pt x="20" y="66"/>
                    </a:cubicBezTo>
                    <a:cubicBezTo>
                      <a:pt x="20" y="67"/>
                      <a:pt x="19" y="68"/>
                      <a:pt x="17" y="68"/>
                    </a:cubicBezTo>
                    <a:cubicBezTo>
                      <a:pt x="3" y="68"/>
                      <a:pt x="3" y="68"/>
                      <a:pt x="3" y="68"/>
                    </a:cubicBezTo>
                    <a:cubicBezTo>
                      <a:pt x="1" y="68"/>
                      <a:pt x="0" y="67"/>
                      <a:pt x="0" y="66"/>
                    </a:cubicBezTo>
                    <a:cubicBezTo>
                      <a:pt x="0" y="3"/>
                      <a:pt x="0" y="3"/>
                      <a:pt x="0" y="3"/>
                    </a:cubicBezTo>
                    <a:cubicBezTo>
                      <a:pt x="0" y="1"/>
                      <a:pt x="1" y="0"/>
                      <a:pt x="3" y="0"/>
                    </a:cubicBezTo>
                    <a:cubicBezTo>
                      <a:pt x="45" y="0"/>
                      <a:pt x="45" y="0"/>
                      <a:pt x="45" y="0"/>
                    </a:cubicBezTo>
                    <a:cubicBezTo>
                      <a:pt x="45" y="5"/>
                      <a:pt x="45" y="5"/>
                      <a:pt x="45" y="5"/>
                    </a:cubicBezTo>
                    <a:cubicBezTo>
                      <a:pt x="5" y="5"/>
                      <a:pt x="5" y="5"/>
                      <a:pt x="5" y="5"/>
                    </a:cubicBezTo>
                    <a:cubicBezTo>
                      <a:pt x="5" y="63"/>
                      <a:pt x="5" y="63"/>
                      <a:pt x="5" y="63"/>
                    </a:cubicBezTo>
                    <a:cubicBezTo>
                      <a:pt x="15" y="63"/>
                      <a:pt x="15" y="63"/>
                      <a:pt x="15" y="63"/>
                    </a:cubicBezTo>
                    <a:cubicBezTo>
                      <a:pt x="15" y="27"/>
                      <a:pt x="15" y="27"/>
                      <a:pt x="15" y="27"/>
                    </a:cubicBezTo>
                    <a:cubicBezTo>
                      <a:pt x="15" y="26"/>
                      <a:pt x="16" y="25"/>
                      <a:pt x="1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8" name="Freeform 26"/>
              <p:cNvSpPr>
                <a:spLocks noEditPoints="1"/>
              </p:cNvSpPr>
              <p:nvPr/>
            </p:nvSpPr>
            <p:spPr bwMode="auto">
              <a:xfrm>
                <a:off x="7677162" y="2038363"/>
                <a:ext cx="90488" cy="90488"/>
              </a:xfrm>
              <a:custGeom>
                <a:avLst/>
                <a:gdLst>
                  <a:gd name="T0" fmla="*/ 20 w 40"/>
                  <a:gd name="T1" fmla="*/ 0 h 40"/>
                  <a:gd name="T2" fmla="*/ 34 w 40"/>
                  <a:gd name="T3" fmla="*/ 6 h 40"/>
                  <a:gd name="T4" fmla="*/ 34 w 40"/>
                  <a:gd name="T5" fmla="*/ 6 h 40"/>
                  <a:gd name="T6" fmla="*/ 40 w 40"/>
                  <a:gd name="T7" fmla="*/ 20 h 40"/>
                  <a:gd name="T8" fmla="*/ 34 w 40"/>
                  <a:gd name="T9" fmla="*/ 35 h 40"/>
                  <a:gd name="T10" fmla="*/ 20 w 40"/>
                  <a:gd name="T11" fmla="*/ 40 h 40"/>
                  <a:gd name="T12" fmla="*/ 20 w 40"/>
                  <a:gd name="T13" fmla="*/ 36 h 40"/>
                  <a:gd name="T14" fmla="*/ 31 w 40"/>
                  <a:gd name="T15" fmla="*/ 31 h 40"/>
                  <a:gd name="T16" fmla="*/ 35 w 40"/>
                  <a:gd name="T17" fmla="*/ 20 h 40"/>
                  <a:gd name="T18" fmla="*/ 31 w 40"/>
                  <a:gd name="T19" fmla="*/ 10 h 40"/>
                  <a:gd name="T20" fmla="*/ 31 w 40"/>
                  <a:gd name="T21" fmla="*/ 10 h 40"/>
                  <a:gd name="T22" fmla="*/ 20 w 40"/>
                  <a:gd name="T23" fmla="*/ 5 h 40"/>
                  <a:gd name="T24" fmla="*/ 20 w 40"/>
                  <a:gd name="T25" fmla="*/ 0 h 40"/>
                  <a:gd name="T26" fmla="*/ 20 w 40"/>
                  <a:gd name="T27" fmla="*/ 0 h 40"/>
                  <a:gd name="T28" fmla="*/ 20 w 40"/>
                  <a:gd name="T29" fmla="*/ 0 h 40"/>
                  <a:gd name="T30" fmla="*/ 20 w 40"/>
                  <a:gd name="T31" fmla="*/ 5 h 40"/>
                  <a:gd name="T32" fmla="*/ 20 w 40"/>
                  <a:gd name="T33" fmla="*/ 5 h 40"/>
                  <a:gd name="T34" fmla="*/ 9 w 40"/>
                  <a:gd name="T35" fmla="*/ 10 h 40"/>
                  <a:gd name="T36" fmla="*/ 9 w 40"/>
                  <a:gd name="T37" fmla="*/ 10 h 40"/>
                  <a:gd name="T38" fmla="*/ 5 w 40"/>
                  <a:gd name="T39" fmla="*/ 20 h 40"/>
                  <a:gd name="T40" fmla="*/ 9 w 40"/>
                  <a:gd name="T41" fmla="*/ 31 h 40"/>
                  <a:gd name="T42" fmla="*/ 20 w 40"/>
                  <a:gd name="T43" fmla="*/ 36 h 40"/>
                  <a:gd name="T44" fmla="*/ 20 w 40"/>
                  <a:gd name="T45" fmla="*/ 36 h 40"/>
                  <a:gd name="T46" fmla="*/ 20 w 40"/>
                  <a:gd name="T47" fmla="*/ 40 h 40"/>
                  <a:gd name="T48" fmla="*/ 20 w 40"/>
                  <a:gd name="T49" fmla="*/ 40 h 40"/>
                  <a:gd name="T50" fmla="*/ 6 w 40"/>
                  <a:gd name="T51" fmla="*/ 35 h 40"/>
                  <a:gd name="T52" fmla="*/ 0 w 40"/>
                  <a:gd name="T53" fmla="*/ 20 h 40"/>
                  <a:gd name="T54" fmla="*/ 6 w 40"/>
                  <a:gd name="T55" fmla="*/ 6 h 40"/>
                  <a:gd name="T56" fmla="*/ 6 w 40"/>
                  <a:gd name="T57" fmla="*/ 6 h 40"/>
                  <a:gd name="T58" fmla="*/ 6 w 40"/>
                  <a:gd name="T59" fmla="*/ 6 h 40"/>
                  <a:gd name="T60" fmla="*/ 20 w 40"/>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 h="40">
                    <a:moveTo>
                      <a:pt x="20" y="0"/>
                    </a:moveTo>
                    <a:cubicBezTo>
                      <a:pt x="25" y="0"/>
                      <a:pt x="30" y="3"/>
                      <a:pt x="34" y="6"/>
                    </a:cubicBezTo>
                    <a:cubicBezTo>
                      <a:pt x="34" y="6"/>
                      <a:pt x="34" y="6"/>
                      <a:pt x="34" y="6"/>
                    </a:cubicBezTo>
                    <a:cubicBezTo>
                      <a:pt x="38" y="10"/>
                      <a:pt x="40" y="15"/>
                      <a:pt x="40" y="20"/>
                    </a:cubicBezTo>
                    <a:cubicBezTo>
                      <a:pt x="40" y="26"/>
                      <a:pt x="38" y="31"/>
                      <a:pt x="34" y="35"/>
                    </a:cubicBezTo>
                    <a:cubicBezTo>
                      <a:pt x="30" y="38"/>
                      <a:pt x="25" y="40"/>
                      <a:pt x="20" y="40"/>
                    </a:cubicBezTo>
                    <a:cubicBezTo>
                      <a:pt x="20" y="36"/>
                      <a:pt x="20" y="36"/>
                      <a:pt x="20" y="36"/>
                    </a:cubicBezTo>
                    <a:cubicBezTo>
                      <a:pt x="24" y="36"/>
                      <a:pt x="28" y="34"/>
                      <a:pt x="31" y="31"/>
                    </a:cubicBezTo>
                    <a:cubicBezTo>
                      <a:pt x="33" y="28"/>
                      <a:pt x="35" y="25"/>
                      <a:pt x="35" y="20"/>
                    </a:cubicBezTo>
                    <a:cubicBezTo>
                      <a:pt x="35" y="16"/>
                      <a:pt x="33" y="12"/>
                      <a:pt x="31" y="10"/>
                    </a:cubicBezTo>
                    <a:cubicBezTo>
                      <a:pt x="31" y="10"/>
                      <a:pt x="31" y="10"/>
                      <a:pt x="31" y="10"/>
                    </a:cubicBezTo>
                    <a:cubicBezTo>
                      <a:pt x="28" y="7"/>
                      <a:pt x="24" y="5"/>
                      <a:pt x="20" y="5"/>
                    </a:cubicBezTo>
                    <a:lnTo>
                      <a:pt x="20" y="0"/>
                    </a:lnTo>
                    <a:close/>
                    <a:moveTo>
                      <a:pt x="20" y="0"/>
                    </a:moveTo>
                    <a:cubicBezTo>
                      <a:pt x="20" y="0"/>
                      <a:pt x="20" y="0"/>
                      <a:pt x="20" y="0"/>
                    </a:cubicBezTo>
                    <a:cubicBezTo>
                      <a:pt x="20" y="5"/>
                      <a:pt x="20" y="5"/>
                      <a:pt x="20" y="5"/>
                    </a:cubicBezTo>
                    <a:cubicBezTo>
                      <a:pt x="20" y="5"/>
                      <a:pt x="20" y="5"/>
                      <a:pt x="20" y="5"/>
                    </a:cubicBezTo>
                    <a:cubicBezTo>
                      <a:pt x="16" y="5"/>
                      <a:pt x="12" y="7"/>
                      <a:pt x="9" y="10"/>
                    </a:cubicBezTo>
                    <a:cubicBezTo>
                      <a:pt x="9" y="10"/>
                      <a:pt x="9" y="10"/>
                      <a:pt x="9" y="10"/>
                    </a:cubicBezTo>
                    <a:cubicBezTo>
                      <a:pt x="6" y="12"/>
                      <a:pt x="5" y="16"/>
                      <a:pt x="5" y="20"/>
                    </a:cubicBezTo>
                    <a:cubicBezTo>
                      <a:pt x="5" y="25"/>
                      <a:pt x="6" y="28"/>
                      <a:pt x="9" y="31"/>
                    </a:cubicBezTo>
                    <a:cubicBezTo>
                      <a:pt x="12" y="34"/>
                      <a:pt x="16" y="36"/>
                      <a:pt x="20" y="36"/>
                    </a:cubicBezTo>
                    <a:cubicBezTo>
                      <a:pt x="20" y="36"/>
                      <a:pt x="20" y="36"/>
                      <a:pt x="20" y="36"/>
                    </a:cubicBezTo>
                    <a:cubicBezTo>
                      <a:pt x="20" y="40"/>
                      <a:pt x="20" y="40"/>
                      <a:pt x="20" y="40"/>
                    </a:cubicBezTo>
                    <a:cubicBezTo>
                      <a:pt x="20" y="40"/>
                      <a:pt x="20" y="40"/>
                      <a:pt x="20" y="40"/>
                    </a:cubicBezTo>
                    <a:cubicBezTo>
                      <a:pt x="14" y="40"/>
                      <a:pt x="9" y="38"/>
                      <a:pt x="6" y="35"/>
                    </a:cubicBezTo>
                    <a:cubicBezTo>
                      <a:pt x="2" y="31"/>
                      <a:pt x="0" y="26"/>
                      <a:pt x="0" y="20"/>
                    </a:cubicBezTo>
                    <a:cubicBezTo>
                      <a:pt x="0" y="15"/>
                      <a:pt x="2" y="10"/>
                      <a:pt x="6" y="6"/>
                    </a:cubicBezTo>
                    <a:cubicBezTo>
                      <a:pt x="6" y="6"/>
                      <a:pt x="6" y="6"/>
                      <a:pt x="6" y="6"/>
                    </a:cubicBezTo>
                    <a:cubicBezTo>
                      <a:pt x="6" y="6"/>
                      <a:pt x="6" y="6"/>
                      <a:pt x="6" y="6"/>
                    </a:cubicBezTo>
                    <a:cubicBezTo>
                      <a:pt x="9" y="3"/>
                      <a:pt x="14"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9" name="Freeform 27"/>
              <p:cNvSpPr>
                <a:spLocks noEditPoints="1"/>
              </p:cNvSpPr>
              <p:nvPr/>
            </p:nvSpPr>
            <p:spPr bwMode="auto">
              <a:xfrm>
                <a:off x="7604138" y="2133614"/>
                <a:ext cx="234951" cy="309565"/>
              </a:xfrm>
              <a:custGeom>
                <a:avLst/>
                <a:gdLst>
                  <a:gd name="T0" fmla="*/ 98 w 104"/>
                  <a:gd name="T1" fmla="*/ 63 h 137"/>
                  <a:gd name="T2" fmla="*/ 73 w 104"/>
                  <a:gd name="T3" fmla="*/ 5 h 137"/>
                  <a:gd name="T4" fmla="*/ 84 w 104"/>
                  <a:gd name="T5" fmla="*/ 0 h 137"/>
                  <a:gd name="T6" fmla="*/ 86 w 104"/>
                  <a:gd name="T7" fmla="*/ 2 h 137"/>
                  <a:gd name="T8" fmla="*/ 104 w 104"/>
                  <a:gd name="T9" fmla="*/ 66 h 137"/>
                  <a:gd name="T10" fmla="*/ 87 w 104"/>
                  <a:gd name="T11" fmla="*/ 68 h 137"/>
                  <a:gd name="T12" fmla="*/ 85 w 104"/>
                  <a:gd name="T13" fmla="*/ 66 h 137"/>
                  <a:gd name="T14" fmla="*/ 93 w 104"/>
                  <a:gd name="T15" fmla="*/ 96 h 137"/>
                  <a:gd name="T16" fmla="*/ 91 w 104"/>
                  <a:gd name="T17" fmla="*/ 100 h 137"/>
                  <a:gd name="T18" fmla="*/ 78 w 104"/>
                  <a:gd name="T19" fmla="*/ 135 h 137"/>
                  <a:gd name="T20" fmla="*/ 76 w 104"/>
                  <a:gd name="T21" fmla="*/ 137 h 137"/>
                  <a:gd name="T22" fmla="*/ 73 w 104"/>
                  <a:gd name="T23" fmla="*/ 133 h 137"/>
                  <a:gd name="T24" fmla="*/ 73 w 104"/>
                  <a:gd name="T25" fmla="*/ 97 h 137"/>
                  <a:gd name="T26" fmla="*/ 76 w 104"/>
                  <a:gd name="T27" fmla="*/ 95 h 137"/>
                  <a:gd name="T28" fmla="*/ 73 w 104"/>
                  <a:gd name="T29" fmla="*/ 41 h 137"/>
                  <a:gd name="T30" fmla="*/ 74 w 104"/>
                  <a:gd name="T31" fmla="*/ 27 h 137"/>
                  <a:gd name="T32" fmla="*/ 73 w 104"/>
                  <a:gd name="T33" fmla="*/ 25 h 137"/>
                  <a:gd name="T34" fmla="*/ 79 w 104"/>
                  <a:gd name="T35" fmla="*/ 27 h 137"/>
                  <a:gd name="T36" fmla="*/ 89 w 104"/>
                  <a:gd name="T37" fmla="*/ 63 h 137"/>
                  <a:gd name="T38" fmla="*/ 52 w 104"/>
                  <a:gd name="T39" fmla="*/ 5 h 137"/>
                  <a:gd name="T40" fmla="*/ 73 w 104"/>
                  <a:gd name="T41" fmla="*/ 0 h 137"/>
                  <a:gd name="T42" fmla="*/ 52 w 104"/>
                  <a:gd name="T43" fmla="*/ 95 h 137"/>
                  <a:gd name="T44" fmla="*/ 57 w 104"/>
                  <a:gd name="T45" fmla="*/ 97 h 137"/>
                  <a:gd name="T46" fmla="*/ 73 w 104"/>
                  <a:gd name="T47" fmla="*/ 133 h 137"/>
                  <a:gd name="T48" fmla="*/ 55 w 104"/>
                  <a:gd name="T49" fmla="*/ 137 h 137"/>
                  <a:gd name="T50" fmla="*/ 52 w 104"/>
                  <a:gd name="T51" fmla="*/ 100 h 137"/>
                  <a:gd name="T52" fmla="*/ 52 w 104"/>
                  <a:gd name="T53" fmla="*/ 95 h 137"/>
                  <a:gd name="T54" fmla="*/ 69 w 104"/>
                  <a:gd name="T55" fmla="*/ 28 h 137"/>
                  <a:gd name="T56" fmla="*/ 72 w 104"/>
                  <a:gd name="T57" fmla="*/ 25 h 137"/>
                  <a:gd name="T58" fmla="*/ 73 w 104"/>
                  <a:gd name="T59" fmla="*/ 26 h 137"/>
                  <a:gd name="T60" fmla="*/ 73 w 104"/>
                  <a:gd name="T61" fmla="*/ 26 h 137"/>
                  <a:gd name="T62" fmla="*/ 52 w 104"/>
                  <a:gd name="T63" fmla="*/ 5 h 137"/>
                  <a:gd name="T64" fmla="*/ 6 w 104"/>
                  <a:gd name="T65" fmla="*/ 63 h 137"/>
                  <a:gd name="T66" fmla="*/ 25 w 104"/>
                  <a:gd name="T67" fmla="*/ 26 h 137"/>
                  <a:gd name="T68" fmla="*/ 27 w 104"/>
                  <a:gd name="T69" fmla="*/ 25 h 137"/>
                  <a:gd name="T70" fmla="*/ 34 w 104"/>
                  <a:gd name="T71" fmla="*/ 27 h 137"/>
                  <a:gd name="T72" fmla="*/ 34 w 104"/>
                  <a:gd name="T73" fmla="*/ 28 h 137"/>
                  <a:gd name="T74" fmla="*/ 28 w 104"/>
                  <a:gd name="T75" fmla="*/ 95 h 137"/>
                  <a:gd name="T76" fmla="*/ 31 w 104"/>
                  <a:gd name="T77" fmla="*/ 97 h 137"/>
                  <a:gd name="T78" fmla="*/ 46 w 104"/>
                  <a:gd name="T79" fmla="*/ 133 h 137"/>
                  <a:gd name="T80" fmla="*/ 49 w 104"/>
                  <a:gd name="T81" fmla="*/ 95 h 137"/>
                  <a:gd name="T82" fmla="*/ 52 w 104"/>
                  <a:gd name="T83" fmla="*/ 100 h 137"/>
                  <a:gd name="T84" fmla="*/ 51 w 104"/>
                  <a:gd name="T85" fmla="*/ 135 h 137"/>
                  <a:gd name="T86" fmla="*/ 28 w 104"/>
                  <a:gd name="T87" fmla="*/ 137 h 137"/>
                  <a:gd name="T88" fmla="*/ 26 w 104"/>
                  <a:gd name="T89" fmla="*/ 135 h 137"/>
                  <a:gd name="T90" fmla="*/ 13 w 104"/>
                  <a:gd name="T91" fmla="*/ 100 h 137"/>
                  <a:gd name="T92" fmla="*/ 12 w 104"/>
                  <a:gd name="T93" fmla="*/ 99 h 137"/>
                  <a:gd name="T94" fmla="*/ 18 w 104"/>
                  <a:gd name="T95" fmla="*/ 67 h 137"/>
                  <a:gd name="T96" fmla="*/ 3 w 104"/>
                  <a:gd name="T97" fmla="*/ 68 h 137"/>
                  <a:gd name="T98" fmla="*/ 2 w 104"/>
                  <a:gd name="T99" fmla="*/ 68 h 137"/>
                  <a:gd name="T100" fmla="*/ 19 w 104"/>
                  <a:gd name="T101" fmla="*/ 2 h 137"/>
                  <a:gd name="T102" fmla="*/ 52 w 104"/>
                  <a:gd name="T10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4" h="137">
                    <a:moveTo>
                      <a:pt x="89" y="63"/>
                    </a:moveTo>
                    <a:cubicBezTo>
                      <a:pt x="98" y="63"/>
                      <a:pt x="98" y="63"/>
                      <a:pt x="98" y="63"/>
                    </a:cubicBezTo>
                    <a:cubicBezTo>
                      <a:pt x="82" y="5"/>
                      <a:pt x="82" y="5"/>
                      <a:pt x="82" y="5"/>
                    </a:cubicBezTo>
                    <a:cubicBezTo>
                      <a:pt x="73" y="5"/>
                      <a:pt x="73" y="5"/>
                      <a:pt x="73" y="5"/>
                    </a:cubicBezTo>
                    <a:cubicBezTo>
                      <a:pt x="73" y="0"/>
                      <a:pt x="73" y="0"/>
                      <a:pt x="73" y="0"/>
                    </a:cubicBezTo>
                    <a:cubicBezTo>
                      <a:pt x="84" y="0"/>
                      <a:pt x="84" y="0"/>
                      <a:pt x="84" y="0"/>
                    </a:cubicBezTo>
                    <a:cubicBezTo>
                      <a:pt x="84" y="0"/>
                      <a:pt x="84" y="0"/>
                      <a:pt x="84" y="0"/>
                    </a:cubicBezTo>
                    <a:cubicBezTo>
                      <a:pt x="85" y="0"/>
                      <a:pt x="86" y="1"/>
                      <a:pt x="86" y="2"/>
                    </a:cubicBezTo>
                    <a:cubicBezTo>
                      <a:pt x="103" y="65"/>
                      <a:pt x="103" y="65"/>
                      <a:pt x="103" y="65"/>
                    </a:cubicBezTo>
                    <a:cubicBezTo>
                      <a:pt x="103" y="65"/>
                      <a:pt x="104" y="65"/>
                      <a:pt x="104" y="66"/>
                    </a:cubicBezTo>
                    <a:cubicBezTo>
                      <a:pt x="104" y="67"/>
                      <a:pt x="102" y="68"/>
                      <a:pt x="101" y="68"/>
                    </a:cubicBezTo>
                    <a:cubicBezTo>
                      <a:pt x="87" y="68"/>
                      <a:pt x="87" y="68"/>
                      <a:pt x="87" y="68"/>
                    </a:cubicBezTo>
                    <a:cubicBezTo>
                      <a:pt x="87" y="68"/>
                      <a:pt x="87" y="68"/>
                      <a:pt x="87" y="68"/>
                    </a:cubicBezTo>
                    <a:cubicBezTo>
                      <a:pt x="86" y="68"/>
                      <a:pt x="85" y="67"/>
                      <a:pt x="85" y="66"/>
                    </a:cubicBezTo>
                    <a:cubicBezTo>
                      <a:pt x="80" y="48"/>
                      <a:pt x="80" y="48"/>
                      <a:pt x="80" y="48"/>
                    </a:cubicBezTo>
                    <a:cubicBezTo>
                      <a:pt x="93" y="96"/>
                      <a:pt x="93" y="96"/>
                      <a:pt x="93" y="96"/>
                    </a:cubicBezTo>
                    <a:cubicBezTo>
                      <a:pt x="93" y="97"/>
                      <a:pt x="93" y="97"/>
                      <a:pt x="93" y="97"/>
                    </a:cubicBezTo>
                    <a:cubicBezTo>
                      <a:pt x="93" y="98"/>
                      <a:pt x="92" y="100"/>
                      <a:pt x="91" y="100"/>
                    </a:cubicBezTo>
                    <a:cubicBezTo>
                      <a:pt x="78" y="100"/>
                      <a:pt x="78" y="100"/>
                      <a:pt x="78" y="100"/>
                    </a:cubicBezTo>
                    <a:cubicBezTo>
                      <a:pt x="78" y="135"/>
                      <a:pt x="78" y="135"/>
                      <a:pt x="78" y="135"/>
                    </a:cubicBezTo>
                    <a:cubicBezTo>
                      <a:pt x="78" y="135"/>
                      <a:pt x="78" y="135"/>
                      <a:pt x="78" y="135"/>
                    </a:cubicBezTo>
                    <a:cubicBezTo>
                      <a:pt x="78" y="136"/>
                      <a:pt x="77" y="137"/>
                      <a:pt x="76" y="137"/>
                    </a:cubicBezTo>
                    <a:cubicBezTo>
                      <a:pt x="73" y="137"/>
                      <a:pt x="73" y="137"/>
                      <a:pt x="73" y="137"/>
                    </a:cubicBezTo>
                    <a:cubicBezTo>
                      <a:pt x="73" y="133"/>
                      <a:pt x="73" y="133"/>
                      <a:pt x="73" y="133"/>
                    </a:cubicBezTo>
                    <a:cubicBezTo>
                      <a:pt x="73" y="133"/>
                      <a:pt x="73" y="133"/>
                      <a:pt x="73" y="133"/>
                    </a:cubicBezTo>
                    <a:cubicBezTo>
                      <a:pt x="73" y="97"/>
                      <a:pt x="73" y="97"/>
                      <a:pt x="73" y="97"/>
                    </a:cubicBezTo>
                    <a:cubicBezTo>
                      <a:pt x="73" y="96"/>
                      <a:pt x="74" y="95"/>
                      <a:pt x="76" y="95"/>
                    </a:cubicBezTo>
                    <a:cubicBezTo>
                      <a:pt x="76" y="95"/>
                      <a:pt x="76" y="95"/>
                      <a:pt x="76" y="95"/>
                    </a:cubicBezTo>
                    <a:cubicBezTo>
                      <a:pt x="88" y="95"/>
                      <a:pt x="88" y="95"/>
                      <a:pt x="88" y="95"/>
                    </a:cubicBezTo>
                    <a:cubicBezTo>
                      <a:pt x="73" y="41"/>
                      <a:pt x="73" y="41"/>
                      <a:pt x="73" y="41"/>
                    </a:cubicBezTo>
                    <a:cubicBezTo>
                      <a:pt x="73" y="26"/>
                      <a:pt x="73" y="26"/>
                      <a:pt x="73" y="26"/>
                    </a:cubicBezTo>
                    <a:cubicBezTo>
                      <a:pt x="74" y="27"/>
                      <a:pt x="74" y="27"/>
                      <a:pt x="74" y="27"/>
                    </a:cubicBezTo>
                    <a:cubicBezTo>
                      <a:pt x="74" y="26"/>
                      <a:pt x="73" y="26"/>
                      <a:pt x="73" y="26"/>
                    </a:cubicBezTo>
                    <a:cubicBezTo>
                      <a:pt x="73" y="25"/>
                      <a:pt x="73" y="25"/>
                      <a:pt x="73" y="25"/>
                    </a:cubicBezTo>
                    <a:cubicBezTo>
                      <a:pt x="77" y="25"/>
                      <a:pt x="77" y="25"/>
                      <a:pt x="77" y="25"/>
                    </a:cubicBezTo>
                    <a:cubicBezTo>
                      <a:pt x="78" y="25"/>
                      <a:pt x="79" y="26"/>
                      <a:pt x="79" y="27"/>
                    </a:cubicBezTo>
                    <a:cubicBezTo>
                      <a:pt x="79" y="27"/>
                      <a:pt x="79" y="27"/>
                      <a:pt x="79" y="27"/>
                    </a:cubicBezTo>
                    <a:lnTo>
                      <a:pt x="89" y="63"/>
                    </a:lnTo>
                    <a:close/>
                    <a:moveTo>
                      <a:pt x="73" y="5"/>
                    </a:moveTo>
                    <a:cubicBezTo>
                      <a:pt x="52" y="5"/>
                      <a:pt x="52" y="5"/>
                      <a:pt x="52" y="5"/>
                    </a:cubicBezTo>
                    <a:cubicBezTo>
                      <a:pt x="52" y="0"/>
                      <a:pt x="52" y="0"/>
                      <a:pt x="52" y="0"/>
                    </a:cubicBezTo>
                    <a:cubicBezTo>
                      <a:pt x="73" y="0"/>
                      <a:pt x="73" y="0"/>
                      <a:pt x="73" y="0"/>
                    </a:cubicBezTo>
                    <a:cubicBezTo>
                      <a:pt x="73" y="5"/>
                      <a:pt x="73" y="5"/>
                      <a:pt x="73" y="5"/>
                    </a:cubicBezTo>
                    <a:close/>
                    <a:moveTo>
                      <a:pt x="52" y="95"/>
                    </a:moveTo>
                    <a:cubicBezTo>
                      <a:pt x="55" y="95"/>
                      <a:pt x="55" y="95"/>
                      <a:pt x="55" y="95"/>
                    </a:cubicBezTo>
                    <a:cubicBezTo>
                      <a:pt x="56" y="95"/>
                      <a:pt x="57" y="96"/>
                      <a:pt x="57" y="97"/>
                    </a:cubicBezTo>
                    <a:cubicBezTo>
                      <a:pt x="57" y="133"/>
                      <a:pt x="57" y="133"/>
                      <a:pt x="57" y="133"/>
                    </a:cubicBezTo>
                    <a:cubicBezTo>
                      <a:pt x="73" y="133"/>
                      <a:pt x="73" y="133"/>
                      <a:pt x="73" y="133"/>
                    </a:cubicBezTo>
                    <a:cubicBezTo>
                      <a:pt x="73" y="137"/>
                      <a:pt x="73" y="137"/>
                      <a:pt x="73" y="137"/>
                    </a:cubicBezTo>
                    <a:cubicBezTo>
                      <a:pt x="55" y="137"/>
                      <a:pt x="55" y="137"/>
                      <a:pt x="55" y="137"/>
                    </a:cubicBezTo>
                    <a:cubicBezTo>
                      <a:pt x="54" y="137"/>
                      <a:pt x="52" y="136"/>
                      <a:pt x="52" y="135"/>
                    </a:cubicBezTo>
                    <a:cubicBezTo>
                      <a:pt x="52" y="100"/>
                      <a:pt x="52" y="100"/>
                      <a:pt x="52" y="100"/>
                    </a:cubicBezTo>
                    <a:cubicBezTo>
                      <a:pt x="52" y="100"/>
                      <a:pt x="52" y="100"/>
                      <a:pt x="52" y="100"/>
                    </a:cubicBezTo>
                    <a:cubicBezTo>
                      <a:pt x="52" y="95"/>
                      <a:pt x="52" y="95"/>
                      <a:pt x="52" y="95"/>
                    </a:cubicBezTo>
                    <a:close/>
                    <a:moveTo>
                      <a:pt x="73" y="41"/>
                    </a:moveTo>
                    <a:cubicBezTo>
                      <a:pt x="69" y="28"/>
                      <a:pt x="69" y="28"/>
                      <a:pt x="69" y="28"/>
                    </a:cubicBezTo>
                    <a:cubicBezTo>
                      <a:pt x="69" y="27"/>
                      <a:pt x="70" y="26"/>
                      <a:pt x="71" y="25"/>
                    </a:cubicBezTo>
                    <a:cubicBezTo>
                      <a:pt x="71" y="25"/>
                      <a:pt x="72" y="25"/>
                      <a:pt x="72" y="25"/>
                    </a:cubicBezTo>
                    <a:cubicBezTo>
                      <a:pt x="73" y="25"/>
                      <a:pt x="73" y="25"/>
                      <a:pt x="73" y="25"/>
                    </a:cubicBezTo>
                    <a:cubicBezTo>
                      <a:pt x="73" y="26"/>
                      <a:pt x="73" y="26"/>
                      <a:pt x="73" y="26"/>
                    </a:cubicBezTo>
                    <a:cubicBezTo>
                      <a:pt x="73" y="25"/>
                      <a:pt x="72" y="25"/>
                      <a:pt x="72" y="25"/>
                    </a:cubicBezTo>
                    <a:cubicBezTo>
                      <a:pt x="73" y="26"/>
                      <a:pt x="73" y="26"/>
                      <a:pt x="73" y="26"/>
                    </a:cubicBezTo>
                    <a:lnTo>
                      <a:pt x="73" y="41"/>
                    </a:lnTo>
                    <a:close/>
                    <a:moveTo>
                      <a:pt x="52" y="5"/>
                    </a:moveTo>
                    <a:cubicBezTo>
                      <a:pt x="23" y="5"/>
                      <a:pt x="23" y="5"/>
                      <a:pt x="23" y="5"/>
                    </a:cubicBezTo>
                    <a:cubicBezTo>
                      <a:pt x="6" y="63"/>
                      <a:pt x="6" y="63"/>
                      <a:pt x="6" y="63"/>
                    </a:cubicBezTo>
                    <a:cubicBezTo>
                      <a:pt x="15" y="63"/>
                      <a:pt x="15" y="63"/>
                      <a:pt x="15" y="63"/>
                    </a:cubicBezTo>
                    <a:cubicBezTo>
                      <a:pt x="25" y="26"/>
                      <a:pt x="25" y="26"/>
                      <a:pt x="25" y="26"/>
                    </a:cubicBezTo>
                    <a:cubicBezTo>
                      <a:pt x="25" y="25"/>
                      <a:pt x="26" y="25"/>
                      <a:pt x="27" y="25"/>
                    </a:cubicBezTo>
                    <a:cubicBezTo>
                      <a:pt x="27" y="25"/>
                      <a:pt x="27" y="25"/>
                      <a:pt x="27" y="25"/>
                    </a:cubicBezTo>
                    <a:cubicBezTo>
                      <a:pt x="31" y="25"/>
                      <a:pt x="31" y="25"/>
                      <a:pt x="31" y="25"/>
                    </a:cubicBezTo>
                    <a:cubicBezTo>
                      <a:pt x="33" y="25"/>
                      <a:pt x="34" y="26"/>
                      <a:pt x="34" y="27"/>
                    </a:cubicBezTo>
                    <a:cubicBezTo>
                      <a:pt x="34" y="27"/>
                      <a:pt x="34" y="28"/>
                      <a:pt x="34" y="28"/>
                    </a:cubicBezTo>
                    <a:cubicBezTo>
                      <a:pt x="34" y="28"/>
                      <a:pt x="34" y="28"/>
                      <a:pt x="34" y="28"/>
                    </a:cubicBezTo>
                    <a:cubicBezTo>
                      <a:pt x="16" y="95"/>
                      <a:pt x="16" y="95"/>
                      <a:pt x="16" y="95"/>
                    </a:cubicBezTo>
                    <a:cubicBezTo>
                      <a:pt x="28" y="95"/>
                      <a:pt x="28" y="95"/>
                      <a:pt x="28" y="95"/>
                    </a:cubicBezTo>
                    <a:cubicBezTo>
                      <a:pt x="30" y="95"/>
                      <a:pt x="31" y="96"/>
                      <a:pt x="31" y="97"/>
                    </a:cubicBezTo>
                    <a:cubicBezTo>
                      <a:pt x="31" y="97"/>
                      <a:pt x="31" y="97"/>
                      <a:pt x="31" y="97"/>
                    </a:cubicBezTo>
                    <a:cubicBezTo>
                      <a:pt x="31" y="133"/>
                      <a:pt x="31" y="133"/>
                      <a:pt x="31" y="133"/>
                    </a:cubicBezTo>
                    <a:cubicBezTo>
                      <a:pt x="46" y="133"/>
                      <a:pt x="46" y="133"/>
                      <a:pt x="46" y="133"/>
                    </a:cubicBezTo>
                    <a:cubicBezTo>
                      <a:pt x="46" y="97"/>
                      <a:pt x="46" y="97"/>
                      <a:pt x="46" y="97"/>
                    </a:cubicBezTo>
                    <a:cubicBezTo>
                      <a:pt x="46" y="96"/>
                      <a:pt x="48" y="95"/>
                      <a:pt x="49" y="95"/>
                    </a:cubicBezTo>
                    <a:cubicBezTo>
                      <a:pt x="52" y="95"/>
                      <a:pt x="52" y="95"/>
                      <a:pt x="52" y="95"/>
                    </a:cubicBezTo>
                    <a:cubicBezTo>
                      <a:pt x="52" y="100"/>
                      <a:pt x="52" y="100"/>
                      <a:pt x="52" y="100"/>
                    </a:cubicBezTo>
                    <a:cubicBezTo>
                      <a:pt x="51" y="100"/>
                      <a:pt x="51" y="100"/>
                      <a:pt x="51" y="100"/>
                    </a:cubicBezTo>
                    <a:cubicBezTo>
                      <a:pt x="51" y="135"/>
                      <a:pt x="51" y="135"/>
                      <a:pt x="51" y="135"/>
                    </a:cubicBezTo>
                    <a:cubicBezTo>
                      <a:pt x="51" y="136"/>
                      <a:pt x="50" y="137"/>
                      <a:pt x="49" y="137"/>
                    </a:cubicBezTo>
                    <a:cubicBezTo>
                      <a:pt x="28" y="137"/>
                      <a:pt x="28" y="137"/>
                      <a:pt x="28" y="137"/>
                    </a:cubicBezTo>
                    <a:cubicBezTo>
                      <a:pt x="28" y="137"/>
                      <a:pt x="28" y="137"/>
                      <a:pt x="28" y="137"/>
                    </a:cubicBezTo>
                    <a:cubicBezTo>
                      <a:pt x="27" y="137"/>
                      <a:pt x="26" y="136"/>
                      <a:pt x="26" y="135"/>
                    </a:cubicBezTo>
                    <a:cubicBezTo>
                      <a:pt x="26" y="100"/>
                      <a:pt x="26" y="100"/>
                      <a:pt x="26" y="100"/>
                    </a:cubicBezTo>
                    <a:cubicBezTo>
                      <a:pt x="13" y="100"/>
                      <a:pt x="13" y="100"/>
                      <a:pt x="13" y="100"/>
                    </a:cubicBezTo>
                    <a:cubicBezTo>
                      <a:pt x="13" y="100"/>
                      <a:pt x="13" y="100"/>
                      <a:pt x="13" y="100"/>
                    </a:cubicBezTo>
                    <a:cubicBezTo>
                      <a:pt x="13" y="100"/>
                      <a:pt x="12" y="100"/>
                      <a:pt x="12" y="99"/>
                    </a:cubicBezTo>
                    <a:cubicBezTo>
                      <a:pt x="11" y="99"/>
                      <a:pt x="10" y="98"/>
                      <a:pt x="10" y="97"/>
                    </a:cubicBezTo>
                    <a:cubicBezTo>
                      <a:pt x="18" y="67"/>
                      <a:pt x="18" y="67"/>
                      <a:pt x="18" y="67"/>
                    </a:cubicBezTo>
                    <a:cubicBezTo>
                      <a:pt x="18" y="68"/>
                      <a:pt x="17" y="68"/>
                      <a:pt x="16" y="68"/>
                    </a:cubicBezTo>
                    <a:cubicBezTo>
                      <a:pt x="3" y="68"/>
                      <a:pt x="3" y="68"/>
                      <a:pt x="3" y="68"/>
                    </a:cubicBezTo>
                    <a:cubicBezTo>
                      <a:pt x="3" y="68"/>
                      <a:pt x="3" y="68"/>
                      <a:pt x="3" y="68"/>
                    </a:cubicBezTo>
                    <a:cubicBezTo>
                      <a:pt x="2" y="68"/>
                      <a:pt x="2" y="68"/>
                      <a:pt x="2" y="68"/>
                    </a:cubicBezTo>
                    <a:cubicBezTo>
                      <a:pt x="1" y="68"/>
                      <a:pt x="0" y="66"/>
                      <a:pt x="0" y="65"/>
                    </a:cubicBezTo>
                    <a:cubicBezTo>
                      <a:pt x="19" y="2"/>
                      <a:pt x="19" y="2"/>
                      <a:pt x="19" y="2"/>
                    </a:cubicBezTo>
                    <a:cubicBezTo>
                      <a:pt x="19" y="1"/>
                      <a:pt x="20" y="0"/>
                      <a:pt x="21" y="0"/>
                    </a:cubicBezTo>
                    <a:cubicBezTo>
                      <a:pt x="52" y="0"/>
                      <a:pt x="52" y="0"/>
                      <a:pt x="52" y="0"/>
                    </a:cubicBezTo>
                    <a:lnTo>
                      <a:pt x="5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0" name="Freeform 29"/>
              <p:cNvSpPr>
                <a:spLocks noEditPoints="1"/>
              </p:cNvSpPr>
              <p:nvPr/>
            </p:nvSpPr>
            <p:spPr bwMode="auto">
              <a:xfrm>
                <a:off x="8504251" y="2633679"/>
                <a:ext cx="365125" cy="341315"/>
              </a:xfrm>
              <a:custGeom>
                <a:avLst/>
                <a:gdLst>
                  <a:gd name="T0" fmla="*/ 103 w 162"/>
                  <a:gd name="T1" fmla="*/ 56 h 151"/>
                  <a:gd name="T2" fmla="*/ 125 w 162"/>
                  <a:gd name="T3" fmla="*/ 50 h 151"/>
                  <a:gd name="T4" fmla="*/ 139 w 162"/>
                  <a:gd name="T5" fmla="*/ 55 h 151"/>
                  <a:gd name="T6" fmla="*/ 150 w 162"/>
                  <a:gd name="T7" fmla="*/ 60 h 151"/>
                  <a:gd name="T8" fmla="*/ 155 w 162"/>
                  <a:gd name="T9" fmla="*/ 59 h 151"/>
                  <a:gd name="T10" fmla="*/ 154 w 162"/>
                  <a:gd name="T11" fmla="*/ 37 h 151"/>
                  <a:gd name="T12" fmla="*/ 154 w 162"/>
                  <a:gd name="T13" fmla="*/ 37 h 151"/>
                  <a:gd name="T14" fmla="*/ 137 w 162"/>
                  <a:gd name="T15" fmla="*/ 12 h 151"/>
                  <a:gd name="T16" fmla="*/ 108 w 162"/>
                  <a:gd name="T17" fmla="*/ 7 h 151"/>
                  <a:gd name="T18" fmla="*/ 107 w 162"/>
                  <a:gd name="T19" fmla="*/ 7 h 151"/>
                  <a:gd name="T20" fmla="*/ 89 w 162"/>
                  <a:gd name="T21" fmla="*/ 16 h 151"/>
                  <a:gd name="T22" fmla="*/ 81 w 162"/>
                  <a:gd name="T23" fmla="*/ 19 h 151"/>
                  <a:gd name="T24" fmla="*/ 86 w 162"/>
                  <a:gd name="T25" fmla="*/ 13 h 151"/>
                  <a:gd name="T26" fmla="*/ 106 w 162"/>
                  <a:gd name="T27" fmla="*/ 2 h 151"/>
                  <a:gd name="T28" fmla="*/ 106 w 162"/>
                  <a:gd name="T29" fmla="*/ 2 h 151"/>
                  <a:gd name="T30" fmla="*/ 106 w 162"/>
                  <a:gd name="T31" fmla="*/ 2 h 151"/>
                  <a:gd name="T32" fmla="*/ 140 w 162"/>
                  <a:gd name="T33" fmla="*/ 8 h 151"/>
                  <a:gd name="T34" fmla="*/ 159 w 162"/>
                  <a:gd name="T35" fmla="*/ 36 h 151"/>
                  <a:gd name="T36" fmla="*/ 159 w 162"/>
                  <a:gd name="T37" fmla="*/ 36 h 151"/>
                  <a:gd name="T38" fmla="*/ 160 w 162"/>
                  <a:gd name="T39" fmla="*/ 61 h 151"/>
                  <a:gd name="T40" fmla="*/ 160 w 162"/>
                  <a:gd name="T41" fmla="*/ 61 h 151"/>
                  <a:gd name="T42" fmla="*/ 152 w 162"/>
                  <a:gd name="T43" fmla="*/ 65 h 151"/>
                  <a:gd name="T44" fmla="*/ 147 w 162"/>
                  <a:gd name="T45" fmla="*/ 67 h 151"/>
                  <a:gd name="T46" fmla="*/ 147 w 162"/>
                  <a:gd name="T47" fmla="*/ 67 h 151"/>
                  <a:gd name="T48" fmla="*/ 137 w 162"/>
                  <a:gd name="T49" fmla="*/ 59 h 151"/>
                  <a:gd name="T50" fmla="*/ 125 w 162"/>
                  <a:gd name="T51" fmla="*/ 54 h 151"/>
                  <a:gd name="T52" fmla="*/ 106 w 162"/>
                  <a:gd name="T53" fmla="*/ 60 h 151"/>
                  <a:gd name="T54" fmla="*/ 97 w 162"/>
                  <a:gd name="T55" fmla="*/ 74 h 151"/>
                  <a:gd name="T56" fmla="*/ 100 w 162"/>
                  <a:gd name="T57" fmla="*/ 103 h 151"/>
                  <a:gd name="T58" fmla="*/ 120 w 162"/>
                  <a:gd name="T59" fmla="*/ 132 h 151"/>
                  <a:gd name="T60" fmla="*/ 112 w 162"/>
                  <a:gd name="T61" fmla="*/ 143 h 151"/>
                  <a:gd name="T62" fmla="*/ 103 w 162"/>
                  <a:gd name="T63" fmla="*/ 150 h 151"/>
                  <a:gd name="T64" fmla="*/ 81 w 162"/>
                  <a:gd name="T65" fmla="*/ 144 h 151"/>
                  <a:gd name="T66" fmla="*/ 101 w 162"/>
                  <a:gd name="T67" fmla="*/ 146 h 151"/>
                  <a:gd name="T68" fmla="*/ 115 w 162"/>
                  <a:gd name="T69" fmla="*/ 133 h 151"/>
                  <a:gd name="T70" fmla="*/ 92 w 162"/>
                  <a:gd name="T71" fmla="*/ 73 h 151"/>
                  <a:gd name="T72" fmla="*/ 78 w 162"/>
                  <a:gd name="T73" fmla="*/ 34 h 151"/>
                  <a:gd name="T74" fmla="*/ 74 w 162"/>
                  <a:gd name="T75" fmla="*/ 34 h 151"/>
                  <a:gd name="T76" fmla="*/ 37 w 162"/>
                  <a:gd name="T77" fmla="*/ 23 h 151"/>
                  <a:gd name="T78" fmla="*/ 7 w 162"/>
                  <a:gd name="T79" fmla="*/ 69 h 151"/>
                  <a:gd name="T80" fmla="*/ 7 w 162"/>
                  <a:gd name="T81" fmla="*/ 70 h 151"/>
                  <a:gd name="T82" fmla="*/ 81 w 162"/>
                  <a:gd name="T83" fmla="*/ 144 h 151"/>
                  <a:gd name="T84" fmla="*/ 8 w 162"/>
                  <a:gd name="T85" fmla="*/ 37 h 151"/>
                  <a:gd name="T86" fmla="*/ 59 w 162"/>
                  <a:gd name="T87" fmla="*/ 19 h 151"/>
                  <a:gd name="T88" fmla="*/ 81 w 162"/>
                  <a:gd name="T89"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2" h="151">
                    <a:moveTo>
                      <a:pt x="92" y="73"/>
                    </a:moveTo>
                    <a:cubicBezTo>
                      <a:pt x="94" y="66"/>
                      <a:pt x="98" y="60"/>
                      <a:pt x="103" y="56"/>
                    </a:cubicBezTo>
                    <a:cubicBezTo>
                      <a:pt x="108" y="52"/>
                      <a:pt x="115" y="49"/>
                      <a:pt x="122" y="49"/>
                    </a:cubicBezTo>
                    <a:cubicBezTo>
                      <a:pt x="123" y="49"/>
                      <a:pt x="124" y="49"/>
                      <a:pt x="125" y="50"/>
                    </a:cubicBezTo>
                    <a:cubicBezTo>
                      <a:pt x="126" y="50"/>
                      <a:pt x="127" y="50"/>
                      <a:pt x="128" y="50"/>
                    </a:cubicBezTo>
                    <a:cubicBezTo>
                      <a:pt x="132" y="51"/>
                      <a:pt x="136" y="53"/>
                      <a:pt x="139" y="55"/>
                    </a:cubicBezTo>
                    <a:cubicBezTo>
                      <a:pt x="142" y="57"/>
                      <a:pt x="144" y="59"/>
                      <a:pt x="146" y="62"/>
                    </a:cubicBezTo>
                    <a:cubicBezTo>
                      <a:pt x="148" y="61"/>
                      <a:pt x="149" y="61"/>
                      <a:pt x="150" y="60"/>
                    </a:cubicBezTo>
                    <a:cubicBezTo>
                      <a:pt x="150" y="60"/>
                      <a:pt x="150" y="60"/>
                      <a:pt x="150" y="60"/>
                    </a:cubicBezTo>
                    <a:cubicBezTo>
                      <a:pt x="152" y="60"/>
                      <a:pt x="153" y="59"/>
                      <a:pt x="155" y="59"/>
                    </a:cubicBezTo>
                    <a:cubicBezTo>
                      <a:pt x="157" y="45"/>
                      <a:pt x="154" y="37"/>
                      <a:pt x="154" y="37"/>
                    </a:cubicBezTo>
                    <a:cubicBezTo>
                      <a:pt x="154" y="37"/>
                      <a:pt x="154" y="37"/>
                      <a:pt x="154" y="37"/>
                    </a:cubicBezTo>
                    <a:cubicBezTo>
                      <a:pt x="154" y="37"/>
                      <a:pt x="154" y="37"/>
                      <a:pt x="154" y="37"/>
                    </a:cubicBezTo>
                    <a:cubicBezTo>
                      <a:pt x="154" y="37"/>
                      <a:pt x="154" y="37"/>
                      <a:pt x="154" y="37"/>
                    </a:cubicBezTo>
                    <a:cubicBezTo>
                      <a:pt x="154" y="37"/>
                      <a:pt x="154" y="37"/>
                      <a:pt x="154" y="37"/>
                    </a:cubicBezTo>
                    <a:cubicBezTo>
                      <a:pt x="152" y="26"/>
                      <a:pt x="145" y="18"/>
                      <a:pt x="137" y="12"/>
                    </a:cubicBezTo>
                    <a:cubicBezTo>
                      <a:pt x="129" y="7"/>
                      <a:pt x="118" y="5"/>
                      <a:pt x="108" y="7"/>
                    </a:cubicBezTo>
                    <a:cubicBezTo>
                      <a:pt x="108" y="7"/>
                      <a:pt x="108" y="7"/>
                      <a:pt x="108" y="7"/>
                    </a:cubicBezTo>
                    <a:cubicBezTo>
                      <a:pt x="108" y="7"/>
                      <a:pt x="108" y="7"/>
                      <a:pt x="108" y="7"/>
                    </a:cubicBezTo>
                    <a:cubicBezTo>
                      <a:pt x="107" y="7"/>
                      <a:pt x="107" y="7"/>
                      <a:pt x="107" y="7"/>
                    </a:cubicBezTo>
                    <a:cubicBezTo>
                      <a:pt x="100" y="9"/>
                      <a:pt x="94" y="12"/>
                      <a:pt x="89" y="16"/>
                    </a:cubicBezTo>
                    <a:cubicBezTo>
                      <a:pt x="89" y="16"/>
                      <a:pt x="89" y="16"/>
                      <a:pt x="89" y="16"/>
                    </a:cubicBezTo>
                    <a:cubicBezTo>
                      <a:pt x="86" y="20"/>
                      <a:pt x="83" y="23"/>
                      <a:pt x="81" y="28"/>
                    </a:cubicBezTo>
                    <a:cubicBezTo>
                      <a:pt x="81" y="19"/>
                      <a:pt x="81" y="19"/>
                      <a:pt x="81" y="19"/>
                    </a:cubicBezTo>
                    <a:cubicBezTo>
                      <a:pt x="82" y="17"/>
                      <a:pt x="84" y="15"/>
                      <a:pt x="86" y="13"/>
                    </a:cubicBezTo>
                    <a:cubicBezTo>
                      <a:pt x="86" y="13"/>
                      <a:pt x="86" y="13"/>
                      <a:pt x="86" y="13"/>
                    </a:cubicBezTo>
                    <a:cubicBezTo>
                      <a:pt x="86" y="13"/>
                      <a:pt x="86" y="13"/>
                      <a:pt x="86" y="13"/>
                    </a:cubicBezTo>
                    <a:cubicBezTo>
                      <a:pt x="92" y="8"/>
                      <a:pt x="98" y="4"/>
                      <a:pt x="106" y="2"/>
                    </a:cubicBezTo>
                    <a:cubicBezTo>
                      <a:pt x="106" y="2"/>
                      <a:pt x="106" y="2"/>
                      <a:pt x="106" y="2"/>
                    </a:cubicBezTo>
                    <a:cubicBezTo>
                      <a:pt x="106" y="2"/>
                      <a:pt x="106" y="2"/>
                      <a:pt x="106" y="2"/>
                    </a:cubicBezTo>
                    <a:cubicBezTo>
                      <a:pt x="106" y="2"/>
                      <a:pt x="106" y="2"/>
                      <a:pt x="106" y="2"/>
                    </a:cubicBezTo>
                    <a:cubicBezTo>
                      <a:pt x="106" y="2"/>
                      <a:pt x="106" y="2"/>
                      <a:pt x="106" y="2"/>
                    </a:cubicBezTo>
                    <a:cubicBezTo>
                      <a:pt x="106" y="2"/>
                      <a:pt x="106" y="2"/>
                      <a:pt x="106" y="2"/>
                    </a:cubicBezTo>
                    <a:cubicBezTo>
                      <a:pt x="118" y="0"/>
                      <a:pt x="130" y="2"/>
                      <a:pt x="140" y="8"/>
                    </a:cubicBezTo>
                    <a:cubicBezTo>
                      <a:pt x="149" y="14"/>
                      <a:pt x="156" y="24"/>
                      <a:pt x="159" y="36"/>
                    </a:cubicBezTo>
                    <a:cubicBezTo>
                      <a:pt x="159" y="36"/>
                      <a:pt x="159" y="36"/>
                      <a:pt x="159" y="36"/>
                    </a:cubicBezTo>
                    <a:cubicBezTo>
                      <a:pt x="159" y="36"/>
                      <a:pt x="159" y="36"/>
                      <a:pt x="159" y="36"/>
                    </a:cubicBezTo>
                    <a:cubicBezTo>
                      <a:pt x="159" y="36"/>
                      <a:pt x="159" y="36"/>
                      <a:pt x="159" y="36"/>
                    </a:cubicBezTo>
                    <a:cubicBezTo>
                      <a:pt x="159" y="36"/>
                      <a:pt x="159" y="36"/>
                      <a:pt x="159" y="36"/>
                    </a:cubicBezTo>
                    <a:cubicBezTo>
                      <a:pt x="159" y="37"/>
                      <a:pt x="162" y="46"/>
                      <a:pt x="160" y="61"/>
                    </a:cubicBezTo>
                    <a:cubicBezTo>
                      <a:pt x="160" y="61"/>
                      <a:pt x="160" y="61"/>
                      <a:pt x="160" y="61"/>
                    </a:cubicBezTo>
                    <a:cubicBezTo>
                      <a:pt x="160" y="61"/>
                      <a:pt x="160" y="61"/>
                      <a:pt x="160" y="61"/>
                    </a:cubicBezTo>
                    <a:cubicBezTo>
                      <a:pt x="159" y="62"/>
                      <a:pt x="159" y="63"/>
                      <a:pt x="158" y="63"/>
                    </a:cubicBezTo>
                    <a:cubicBezTo>
                      <a:pt x="156" y="64"/>
                      <a:pt x="154" y="64"/>
                      <a:pt x="152" y="65"/>
                    </a:cubicBezTo>
                    <a:cubicBezTo>
                      <a:pt x="152" y="65"/>
                      <a:pt x="152" y="65"/>
                      <a:pt x="152" y="65"/>
                    </a:cubicBezTo>
                    <a:cubicBezTo>
                      <a:pt x="150" y="65"/>
                      <a:pt x="148" y="66"/>
                      <a:pt x="147" y="67"/>
                    </a:cubicBezTo>
                    <a:cubicBezTo>
                      <a:pt x="147" y="67"/>
                      <a:pt x="147" y="67"/>
                      <a:pt x="147" y="67"/>
                    </a:cubicBezTo>
                    <a:cubicBezTo>
                      <a:pt x="147" y="67"/>
                      <a:pt x="147" y="67"/>
                      <a:pt x="147" y="67"/>
                    </a:cubicBezTo>
                    <a:cubicBezTo>
                      <a:pt x="146" y="68"/>
                      <a:pt x="144" y="68"/>
                      <a:pt x="143" y="66"/>
                    </a:cubicBezTo>
                    <a:cubicBezTo>
                      <a:pt x="142" y="64"/>
                      <a:pt x="139" y="61"/>
                      <a:pt x="137" y="59"/>
                    </a:cubicBezTo>
                    <a:cubicBezTo>
                      <a:pt x="134" y="57"/>
                      <a:pt x="131" y="56"/>
                      <a:pt x="127" y="55"/>
                    </a:cubicBezTo>
                    <a:cubicBezTo>
                      <a:pt x="126" y="55"/>
                      <a:pt x="125" y="54"/>
                      <a:pt x="125" y="54"/>
                    </a:cubicBezTo>
                    <a:cubicBezTo>
                      <a:pt x="124" y="54"/>
                      <a:pt x="123" y="54"/>
                      <a:pt x="122" y="54"/>
                    </a:cubicBezTo>
                    <a:cubicBezTo>
                      <a:pt x="116" y="54"/>
                      <a:pt x="110" y="56"/>
                      <a:pt x="106" y="60"/>
                    </a:cubicBezTo>
                    <a:cubicBezTo>
                      <a:pt x="101" y="63"/>
                      <a:pt x="98" y="68"/>
                      <a:pt x="97" y="74"/>
                    </a:cubicBezTo>
                    <a:cubicBezTo>
                      <a:pt x="97" y="74"/>
                      <a:pt x="97" y="74"/>
                      <a:pt x="97" y="74"/>
                    </a:cubicBezTo>
                    <a:cubicBezTo>
                      <a:pt x="97" y="74"/>
                      <a:pt x="97" y="74"/>
                      <a:pt x="97" y="74"/>
                    </a:cubicBezTo>
                    <a:cubicBezTo>
                      <a:pt x="96" y="76"/>
                      <a:pt x="94" y="87"/>
                      <a:pt x="100" y="103"/>
                    </a:cubicBezTo>
                    <a:cubicBezTo>
                      <a:pt x="104" y="111"/>
                      <a:pt x="110" y="121"/>
                      <a:pt x="120" y="131"/>
                    </a:cubicBezTo>
                    <a:cubicBezTo>
                      <a:pt x="120" y="132"/>
                      <a:pt x="120" y="132"/>
                      <a:pt x="120" y="132"/>
                    </a:cubicBezTo>
                    <a:cubicBezTo>
                      <a:pt x="121" y="132"/>
                      <a:pt x="121" y="134"/>
                      <a:pt x="120" y="135"/>
                    </a:cubicBezTo>
                    <a:cubicBezTo>
                      <a:pt x="117" y="137"/>
                      <a:pt x="115" y="140"/>
                      <a:pt x="112" y="143"/>
                    </a:cubicBezTo>
                    <a:cubicBezTo>
                      <a:pt x="109" y="145"/>
                      <a:pt x="106" y="148"/>
                      <a:pt x="103" y="150"/>
                    </a:cubicBezTo>
                    <a:cubicBezTo>
                      <a:pt x="103" y="150"/>
                      <a:pt x="103" y="150"/>
                      <a:pt x="103" y="150"/>
                    </a:cubicBezTo>
                    <a:cubicBezTo>
                      <a:pt x="103" y="151"/>
                      <a:pt x="102" y="151"/>
                      <a:pt x="101" y="151"/>
                    </a:cubicBezTo>
                    <a:cubicBezTo>
                      <a:pt x="94" y="149"/>
                      <a:pt x="87" y="147"/>
                      <a:pt x="81" y="144"/>
                    </a:cubicBezTo>
                    <a:cubicBezTo>
                      <a:pt x="81" y="139"/>
                      <a:pt x="81" y="139"/>
                      <a:pt x="81" y="139"/>
                    </a:cubicBezTo>
                    <a:cubicBezTo>
                      <a:pt x="87" y="142"/>
                      <a:pt x="94" y="144"/>
                      <a:pt x="101" y="146"/>
                    </a:cubicBezTo>
                    <a:cubicBezTo>
                      <a:pt x="104" y="143"/>
                      <a:pt x="106" y="141"/>
                      <a:pt x="109" y="139"/>
                    </a:cubicBezTo>
                    <a:cubicBezTo>
                      <a:pt x="111" y="137"/>
                      <a:pt x="113" y="135"/>
                      <a:pt x="115" y="133"/>
                    </a:cubicBezTo>
                    <a:cubicBezTo>
                      <a:pt x="105" y="123"/>
                      <a:pt x="99" y="113"/>
                      <a:pt x="96" y="105"/>
                    </a:cubicBezTo>
                    <a:cubicBezTo>
                      <a:pt x="89" y="87"/>
                      <a:pt x="92" y="75"/>
                      <a:pt x="92" y="73"/>
                    </a:cubicBezTo>
                    <a:close/>
                    <a:moveTo>
                      <a:pt x="81" y="28"/>
                    </a:moveTo>
                    <a:cubicBezTo>
                      <a:pt x="80" y="30"/>
                      <a:pt x="79" y="32"/>
                      <a:pt x="78" y="34"/>
                    </a:cubicBezTo>
                    <a:cubicBezTo>
                      <a:pt x="78" y="35"/>
                      <a:pt x="77" y="36"/>
                      <a:pt x="75" y="35"/>
                    </a:cubicBezTo>
                    <a:cubicBezTo>
                      <a:pt x="75" y="35"/>
                      <a:pt x="75" y="35"/>
                      <a:pt x="74" y="34"/>
                    </a:cubicBezTo>
                    <a:cubicBezTo>
                      <a:pt x="70" y="29"/>
                      <a:pt x="64" y="26"/>
                      <a:pt x="57" y="24"/>
                    </a:cubicBezTo>
                    <a:cubicBezTo>
                      <a:pt x="51" y="22"/>
                      <a:pt x="44" y="21"/>
                      <a:pt x="37" y="23"/>
                    </a:cubicBezTo>
                    <a:cubicBezTo>
                      <a:pt x="26" y="25"/>
                      <a:pt x="18" y="31"/>
                      <a:pt x="12" y="40"/>
                    </a:cubicBezTo>
                    <a:cubicBezTo>
                      <a:pt x="7" y="48"/>
                      <a:pt x="5" y="59"/>
                      <a:pt x="7" y="69"/>
                    </a:cubicBezTo>
                    <a:cubicBezTo>
                      <a:pt x="7" y="70"/>
                      <a:pt x="7" y="70"/>
                      <a:pt x="7" y="70"/>
                    </a:cubicBezTo>
                    <a:cubicBezTo>
                      <a:pt x="7" y="70"/>
                      <a:pt x="7" y="70"/>
                      <a:pt x="7" y="70"/>
                    </a:cubicBezTo>
                    <a:cubicBezTo>
                      <a:pt x="7" y="70"/>
                      <a:pt x="14" y="114"/>
                      <a:pt x="81" y="139"/>
                    </a:cubicBezTo>
                    <a:cubicBezTo>
                      <a:pt x="81" y="144"/>
                      <a:pt x="81" y="144"/>
                      <a:pt x="81" y="144"/>
                    </a:cubicBezTo>
                    <a:cubicBezTo>
                      <a:pt x="10" y="118"/>
                      <a:pt x="2" y="71"/>
                      <a:pt x="2" y="70"/>
                    </a:cubicBezTo>
                    <a:cubicBezTo>
                      <a:pt x="0" y="59"/>
                      <a:pt x="2" y="47"/>
                      <a:pt x="8" y="37"/>
                    </a:cubicBezTo>
                    <a:cubicBezTo>
                      <a:pt x="14" y="28"/>
                      <a:pt x="24" y="21"/>
                      <a:pt x="36" y="18"/>
                    </a:cubicBezTo>
                    <a:cubicBezTo>
                      <a:pt x="44" y="16"/>
                      <a:pt x="52" y="17"/>
                      <a:pt x="59" y="19"/>
                    </a:cubicBezTo>
                    <a:cubicBezTo>
                      <a:pt x="65" y="21"/>
                      <a:pt x="70" y="24"/>
                      <a:pt x="75" y="29"/>
                    </a:cubicBezTo>
                    <a:cubicBezTo>
                      <a:pt x="77" y="25"/>
                      <a:pt x="79" y="22"/>
                      <a:pt x="81" y="19"/>
                    </a:cubicBezTo>
                    <a:lnTo>
                      <a:pt x="81"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1" name="Freeform 30"/>
              <p:cNvSpPr>
                <a:spLocks noEditPoints="1"/>
              </p:cNvSpPr>
              <p:nvPr/>
            </p:nvSpPr>
            <p:spPr bwMode="auto">
              <a:xfrm>
                <a:off x="8707451" y="2755917"/>
                <a:ext cx="219075" cy="192090"/>
              </a:xfrm>
              <a:custGeom>
                <a:avLst/>
                <a:gdLst>
                  <a:gd name="T0" fmla="*/ 75 w 97"/>
                  <a:gd name="T1" fmla="*/ 14 h 85"/>
                  <a:gd name="T2" fmla="*/ 73 w 97"/>
                  <a:gd name="T3" fmla="*/ 14 h 85"/>
                  <a:gd name="T4" fmla="*/ 71 w 97"/>
                  <a:gd name="T5" fmla="*/ 14 h 85"/>
                  <a:gd name="T6" fmla="*/ 69 w 97"/>
                  <a:gd name="T7" fmla="*/ 14 h 85"/>
                  <a:gd name="T8" fmla="*/ 69 w 97"/>
                  <a:gd name="T9" fmla="*/ 14 h 85"/>
                  <a:gd name="T10" fmla="*/ 67 w 97"/>
                  <a:gd name="T11" fmla="*/ 14 h 85"/>
                  <a:gd name="T12" fmla="*/ 61 w 97"/>
                  <a:gd name="T13" fmla="*/ 16 h 85"/>
                  <a:gd name="T14" fmla="*/ 56 w 97"/>
                  <a:gd name="T15" fmla="*/ 20 h 85"/>
                  <a:gd name="T16" fmla="*/ 52 w 97"/>
                  <a:gd name="T17" fmla="*/ 21 h 85"/>
                  <a:gd name="T18" fmla="*/ 52 w 97"/>
                  <a:gd name="T19" fmla="*/ 20 h 85"/>
                  <a:gd name="T20" fmla="*/ 52 w 97"/>
                  <a:gd name="T21" fmla="*/ 20 h 85"/>
                  <a:gd name="T22" fmla="*/ 51 w 97"/>
                  <a:gd name="T23" fmla="*/ 18 h 85"/>
                  <a:gd name="T24" fmla="*/ 51 w 97"/>
                  <a:gd name="T25" fmla="*/ 9 h 85"/>
                  <a:gd name="T26" fmla="*/ 55 w 97"/>
                  <a:gd name="T27" fmla="*/ 15 h 85"/>
                  <a:gd name="T28" fmla="*/ 58 w 97"/>
                  <a:gd name="T29" fmla="*/ 12 h 85"/>
                  <a:gd name="T30" fmla="*/ 66 w 97"/>
                  <a:gd name="T31" fmla="*/ 9 h 85"/>
                  <a:gd name="T32" fmla="*/ 68 w 97"/>
                  <a:gd name="T33" fmla="*/ 9 h 85"/>
                  <a:gd name="T34" fmla="*/ 68 w 97"/>
                  <a:gd name="T35" fmla="*/ 9 h 85"/>
                  <a:gd name="T36" fmla="*/ 71 w 97"/>
                  <a:gd name="T37" fmla="*/ 9 h 85"/>
                  <a:gd name="T38" fmla="*/ 74 w 97"/>
                  <a:gd name="T39" fmla="*/ 9 h 85"/>
                  <a:gd name="T40" fmla="*/ 76 w 97"/>
                  <a:gd name="T41" fmla="*/ 10 h 85"/>
                  <a:gd name="T42" fmla="*/ 76 w 97"/>
                  <a:gd name="T43" fmla="*/ 10 h 85"/>
                  <a:gd name="T44" fmla="*/ 92 w 97"/>
                  <a:gd name="T45" fmla="*/ 21 h 85"/>
                  <a:gd name="T46" fmla="*/ 96 w 97"/>
                  <a:gd name="T47" fmla="*/ 40 h 85"/>
                  <a:gd name="T48" fmla="*/ 96 w 97"/>
                  <a:gd name="T49" fmla="*/ 40 h 85"/>
                  <a:gd name="T50" fmla="*/ 51 w 97"/>
                  <a:gd name="T51" fmla="*/ 82 h 85"/>
                  <a:gd name="T52" fmla="*/ 51 w 97"/>
                  <a:gd name="T53" fmla="*/ 77 h 85"/>
                  <a:gd name="T54" fmla="*/ 91 w 97"/>
                  <a:gd name="T55" fmla="*/ 39 h 85"/>
                  <a:gd name="T56" fmla="*/ 91 w 97"/>
                  <a:gd name="T57" fmla="*/ 39 h 85"/>
                  <a:gd name="T58" fmla="*/ 88 w 97"/>
                  <a:gd name="T59" fmla="*/ 23 h 85"/>
                  <a:gd name="T60" fmla="*/ 75 w 97"/>
                  <a:gd name="T61" fmla="*/ 14 h 85"/>
                  <a:gd name="T62" fmla="*/ 75 w 97"/>
                  <a:gd name="T63" fmla="*/ 14 h 85"/>
                  <a:gd name="T64" fmla="*/ 51 w 97"/>
                  <a:gd name="T65" fmla="*/ 18 h 85"/>
                  <a:gd name="T66" fmla="*/ 46 w 97"/>
                  <a:gd name="T67" fmla="*/ 10 h 85"/>
                  <a:gd name="T68" fmla="*/ 36 w 97"/>
                  <a:gd name="T69" fmla="*/ 5 h 85"/>
                  <a:gd name="T70" fmla="*/ 36 w 97"/>
                  <a:gd name="T71" fmla="*/ 5 h 85"/>
                  <a:gd name="T72" fmla="*/ 36 w 97"/>
                  <a:gd name="T73" fmla="*/ 5 h 85"/>
                  <a:gd name="T74" fmla="*/ 34 w 97"/>
                  <a:gd name="T75" fmla="*/ 5 h 85"/>
                  <a:gd name="T76" fmla="*/ 32 w 97"/>
                  <a:gd name="T77" fmla="*/ 5 h 85"/>
                  <a:gd name="T78" fmla="*/ 19 w 97"/>
                  <a:gd name="T79" fmla="*/ 9 h 85"/>
                  <a:gd name="T80" fmla="*/ 11 w 97"/>
                  <a:gd name="T81" fmla="*/ 21 h 85"/>
                  <a:gd name="T82" fmla="*/ 11 w 97"/>
                  <a:gd name="T83" fmla="*/ 21 h 85"/>
                  <a:gd name="T84" fmla="*/ 33 w 97"/>
                  <a:gd name="T85" fmla="*/ 74 h 85"/>
                  <a:gd name="T86" fmla="*/ 37 w 97"/>
                  <a:gd name="T87" fmla="*/ 78 h 85"/>
                  <a:gd name="T88" fmla="*/ 40 w 97"/>
                  <a:gd name="T89" fmla="*/ 80 h 85"/>
                  <a:gd name="T90" fmla="*/ 51 w 97"/>
                  <a:gd name="T91" fmla="*/ 77 h 85"/>
                  <a:gd name="T92" fmla="*/ 51 w 97"/>
                  <a:gd name="T93" fmla="*/ 82 h 85"/>
                  <a:gd name="T94" fmla="*/ 40 w 97"/>
                  <a:gd name="T95" fmla="*/ 85 h 85"/>
                  <a:gd name="T96" fmla="*/ 40 w 97"/>
                  <a:gd name="T97" fmla="*/ 85 h 85"/>
                  <a:gd name="T98" fmla="*/ 40 w 97"/>
                  <a:gd name="T99" fmla="*/ 85 h 85"/>
                  <a:gd name="T100" fmla="*/ 38 w 97"/>
                  <a:gd name="T101" fmla="*/ 85 h 85"/>
                  <a:gd name="T102" fmla="*/ 34 w 97"/>
                  <a:gd name="T103" fmla="*/ 81 h 85"/>
                  <a:gd name="T104" fmla="*/ 30 w 97"/>
                  <a:gd name="T105" fmla="*/ 78 h 85"/>
                  <a:gd name="T106" fmla="*/ 7 w 97"/>
                  <a:gd name="T107" fmla="*/ 20 h 85"/>
                  <a:gd name="T108" fmla="*/ 7 w 97"/>
                  <a:gd name="T109" fmla="*/ 20 h 85"/>
                  <a:gd name="T110" fmla="*/ 16 w 97"/>
                  <a:gd name="T111" fmla="*/ 6 h 85"/>
                  <a:gd name="T112" fmla="*/ 32 w 97"/>
                  <a:gd name="T113" fmla="*/ 0 h 85"/>
                  <a:gd name="T114" fmla="*/ 35 w 97"/>
                  <a:gd name="T115" fmla="*/ 0 h 85"/>
                  <a:gd name="T116" fmla="*/ 37 w 97"/>
                  <a:gd name="T117" fmla="*/ 1 h 85"/>
                  <a:gd name="T118" fmla="*/ 37 w 97"/>
                  <a:gd name="T119" fmla="*/ 1 h 85"/>
                  <a:gd name="T120" fmla="*/ 49 w 97"/>
                  <a:gd name="T121" fmla="*/ 7 h 85"/>
                  <a:gd name="T122" fmla="*/ 51 w 97"/>
                  <a:gd name="T123" fmla="*/ 9 h 85"/>
                  <a:gd name="T124" fmla="*/ 51 w 97"/>
                  <a:gd name="T125"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85">
                    <a:moveTo>
                      <a:pt x="75" y="14"/>
                    </a:moveTo>
                    <a:cubicBezTo>
                      <a:pt x="75" y="14"/>
                      <a:pt x="74" y="14"/>
                      <a:pt x="73" y="14"/>
                    </a:cubicBezTo>
                    <a:cubicBezTo>
                      <a:pt x="72" y="14"/>
                      <a:pt x="72" y="14"/>
                      <a:pt x="71" y="14"/>
                    </a:cubicBezTo>
                    <a:cubicBezTo>
                      <a:pt x="70" y="14"/>
                      <a:pt x="69" y="14"/>
                      <a:pt x="69" y="14"/>
                    </a:cubicBezTo>
                    <a:cubicBezTo>
                      <a:pt x="69" y="14"/>
                      <a:pt x="69" y="14"/>
                      <a:pt x="69" y="14"/>
                    </a:cubicBezTo>
                    <a:cubicBezTo>
                      <a:pt x="68" y="14"/>
                      <a:pt x="68" y="14"/>
                      <a:pt x="67" y="14"/>
                    </a:cubicBezTo>
                    <a:cubicBezTo>
                      <a:pt x="65" y="15"/>
                      <a:pt x="63" y="15"/>
                      <a:pt x="61" y="16"/>
                    </a:cubicBezTo>
                    <a:cubicBezTo>
                      <a:pt x="59" y="18"/>
                      <a:pt x="57" y="19"/>
                      <a:pt x="56" y="20"/>
                    </a:cubicBezTo>
                    <a:cubicBezTo>
                      <a:pt x="55" y="21"/>
                      <a:pt x="53" y="22"/>
                      <a:pt x="52" y="21"/>
                    </a:cubicBezTo>
                    <a:cubicBezTo>
                      <a:pt x="52" y="20"/>
                      <a:pt x="52" y="20"/>
                      <a:pt x="52" y="20"/>
                    </a:cubicBezTo>
                    <a:cubicBezTo>
                      <a:pt x="52" y="20"/>
                      <a:pt x="52" y="20"/>
                      <a:pt x="52" y="20"/>
                    </a:cubicBezTo>
                    <a:cubicBezTo>
                      <a:pt x="51" y="19"/>
                      <a:pt x="51" y="19"/>
                      <a:pt x="51" y="18"/>
                    </a:cubicBezTo>
                    <a:cubicBezTo>
                      <a:pt x="51" y="9"/>
                      <a:pt x="51" y="9"/>
                      <a:pt x="51" y="9"/>
                    </a:cubicBezTo>
                    <a:cubicBezTo>
                      <a:pt x="53" y="11"/>
                      <a:pt x="54" y="13"/>
                      <a:pt x="55" y="15"/>
                    </a:cubicBezTo>
                    <a:cubicBezTo>
                      <a:pt x="56" y="14"/>
                      <a:pt x="57" y="13"/>
                      <a:pt x="58" y="12"/>
                    </a:cubicBezTo>
                    <a:cubicBezTo>
                      <a:pt x="61" y="11"/>
                      <a:pt x="63" y="10"/>
                      <a:pt x="66" y="9"/>
                    </a:cubicBezTo>
                    <a:cubicBezTo>
                      <a:pt x="67" y="9"/>
                      <a:pt x="67" y="9"/>
                      <a:pt x="68" y="9"/>
                    </a:cubicBezTo>
                    <a:cubicBezTo>
                      <a:pt x="68" y="9"/>
                      <a:pt x="68" y="9"/>
                      <a:pt x="68" y="9"/>
                    </a:cubicBezTo>
                    <a:cubicBezTo>
                      <a:pt x="69" y="9"/>
                      <a:pt x="70" y="9"/>
                      <a:pt x="71" y="9"/>
                    </a:cubicBezTo>
                    <a:cubicBezTo>
                      <a:pt x="72" y="9"/>
                      <a:pt x="73" y="9"/>
                      <a:pt x="74" y="9"/>
                    </a:cubicBezTo>
                    <a:cubicBezTo>
                      <a:pt x="75" y="9"/>
                      <a:pt x="76" y="9"/>
                      <a:pt x="76" y="10"/>
                    </a:cubicBezTo>
                    <a:cubicBezTo>
                      <a:pt x="76" y="10"/>
                      <a:pt x="76" y="10"/>
                      <a:pt x="76" y="10"/>
                    </a:cubicBezTo>
                    <a:cubicBezTo>
                      <a:pt x="83" y="11"/>
                      <a:pt x="89" y="15"/>
                      <a:pt x="92" y="21"/>
                    </a:cubicBezTo>
                    <a:cubicBezTo>
                      <a:pt x="96" y="26"/>
                      <a:pt x="97" y="33"/>
                      <a:pt x="96" y="40"/>
                    </a:cubicBezTo>
                    <a:cubicBezTo>
                      <a:pt x="96" y="40"/>
                      <a:pt x="96" y="40"/>
                      <a:pt x="96" y="40"/>
                    </a:cubicBezTo>
                    <a:cubicBezTo>
                      <a:pt x="96" y="40"/>
                      <a:pt x="91" y="67"/>
                      <a:pt x="51" y="82"/>
                    </a:cubicBezTo>
                    <a:cubicBezTo>
                      <a:pt x="51" y="77"/>
                      <a:pt x="51" y="77"/>
                      <a:pt x="51" y="77"/>
                    </a:cubicBezTo>
                    <a:cubicBezTo>
                      <a:pt x="87" y="63"/>
                      <a:pt x="91" y="39"/>
                      <a:pt x="91" y="39"/>
                    </a:cubicBezTo>
                    <a:cubicBezTo>
                      <a:pt x="91" y="39"/>
                      <a:pt x="91" y="39"/>
                      <a:pt x="91" y="39"/>
                    </a:cubicBezTo>
                    <a:cubicBezTo>
                      <a:pt x="92" y="33"/>
                      <a:pt x="91" y="28"/>
                      <a:pt x="88" y="23"/>
                    </a:cubicBezTo>
                    <a:cubicBezTo>
                      <a:pt x="86" y="19"/>
                      <a:pt x="81" y="16"/>
                      <a:pt x="75" y="14"/>
                    </a:cubicBezTo>
                    <a:cubicBezTo>
                      <a:pt x="75" y="14"/>
                      <a:pt x="75" y="14"/>
                      <a:pt x="75" y="14"/>
                    </a:cubicBezTo>
                    <a:close/>
                    <a:moveTo>
                      <a:pt x="51" y="18"/>
                    </a:moveTo>
                    <a:cubicBezTo>
                      <a:pt x="50" y="15"/>
                      <a:pt x="48" y="13"/>
                      <a:pt x="46" y="10"/>
                    </a:cubicBezTo>
                    <a:cubicBezTo>
                      <a:pt x="43" y="8"/>
                      <a:pt x="40" y="6"/>
                      <a:pt x="36" y="5"/>
                    </a:cubicBezTo>
                    <a:cubicBezTo>
                      <a:pt x="36" y="5"/>
                      <a:pt x="36" y="5"/>
                      <a:pt x="36" y="5"/>
                    </a:cubicBezTo>
                    <a:cubicBezTo>
                      <a:pt x="36" y="5"/>
                      <a:pt x="36" y="5"/>
                      <a:pt x="36" y="5"/>
                    </a:cubicBezTo>
                    <a:cubicBezTo>
                      <a:pt x="36" y="5"/>
                      <a:pt x="35" y="5"/>
                      <a:pt x="34" y="5"/>
                    </a:cubicBezTo>
                    <a:cubicBezTo>
                      <a:pt x="33" y="5"/>
                      <a:pt x="32" y="5"/>
                      <a:pt x="32" y="5"/>
                    </a:cubicBezTo>
                    <a:cubicBezTo>
                      <a:pt x="27" y="5"/>
                      <a:pt x="22" y="7"/>
                      <a:pt x="19" y="9"/>
                    </a:cubicBezTo>
                    <a:cubicBezTo>
                      <a:pt x="15" y="12"/>
                      <a:pt x="13" y="16"/>
                      <a:pt x="11" y="21"/>
                    </a:cubicBezTo>
                    <a:cubicBezTo>
                      <a:pt x="11" y="21"/>
                      <a:pt x="11" y="21"/>
                      <a:pt x="11" y="21"/>
                    </a:cubicBezTo>
                    <a:cubicBezTo>
                      <a:pt x="11" y="23"/>
                      <a:pt x="5" y="47"/>
                      <a:pt x="33" y="74"/>
                    </a:cubicBezTo>
                    <a:cubicBezTo>
                      <a:pt x="34" y="75"/>
                      <a:pt x="36" y="76"/>
                      <a:pt x="37" y="78"/>
                    </a:cubicBezTo>
                    <a:cubicBezTo>
                      <a:pt x="38" y="79"/>
                      <a:pt x="39" y="79"/>
                      <a:pt x="40" y="80"/>
                    </a:cubicBezTo>
                    <a:cubicBezTo>
                      <a:pt x="44" y="79"/>
                      <a:pt x="48" y="78"/>
                      <a:pt x="51" y="77"/>
                    </a:cubicBezTo>
                    <a:cubicBezTo>
                      <a:pt x="51" y="82"/>
                      <a:pt x="51" y="82"/>
                      <a:pt x="51" y="82"/>
                    </a:cubicBezTo>
                    <a:cubicBezTo>
                      <a:pt x="48" y="83"/>
                      <a:pt x="44" y="84"/>
                      <a:pt x="40" y="85"/>
                    </a:cubicBezTo>
                    <a:cubicBezTo>
                      <a:pt x="40" y="85"/>
                      <a:pt x="40" y="85"/>
                      <a:pt x="40" y="85"/>
                    </a:cubicBezTo>
                    <a:cubicBezTo>
                      <a:pt x="40" y="85"/>
                      <a:pt x="40" y="85"/>
                      <a:pt x="40" y="85"/>
                    </a:cubicBezTo>
                    <a:cubicBezTo>
                      <a:pt x="39" y="85"/>
                      <a:pt x="38" y="85"/>
                      <a:pt x="38" y="85"/>
                    </a:cubicBezTo>
                    <a:cubicBezTo>
                      <a:pt x="36" y="83"/>
                      <a:pt x="35" y="82"/>
                      <a:pt x="34" y="81"/>
                    </a:cubicBezTo>
                    <a:cubicBezTo>
                      <a:pt x="32" y="80"/>
                      <a:pt x="31" y="79"/>
                      <a:pt x="30" y="78"/>
                    </a:cubicBezTo>
                    <a:cubicBezTo>
                      <a:pt x="0" y="48"/>
                      <a:pt x="6" y="22"/>
                      <a:pt x="7" y="20"/>
                    </a:cubicBezTo>
                    <a:cubicBezTo>
                      <a:pt x="7" y="20"/>
                      <a:pt x="7" y="20"/>
                      <a:pt x="7" y="20"/>
                    </a:cubicBezTo>
                    <a:cubicBezTo>
                      <a:pt x="8" y="14"/>
                      <a:pt x="11" y="9"/>
                      <a:pt x="16" y="6"/>
                    </a:cubicBezTo>
                    <a:cubicBezTo>
                      <a:pt x="20" y="2"/>
                      <a:pt x="26" y="0"/>
                      <a:pt x="32" y="0"/>
                    </a:cubicBezTo>
                    <a:cubicBezTo>
                      <a:pt x="33" y="0"/>
                      <a:pt x="34" y="0"/>
                      <a:pt x="35" y="0"/>
                    </a:cubicBezTo>
                    <a:cubicBezTo>
                      <a:pt x="35" y="0"/>
                      <a:pt x="36" y="1"/>
                      <a:pt x="37" y="1"/>
                    </a:cubicBezTo>
                    <a:cubicBezTo>
                      <a:pt x="37" y="1"/>
                      <a:pt x="37" y="1"/>
                      <a:pt x="37" y="1"/>
                    </a:cubicBezTo>
                    <a:cubicBezTo>
                      <a:pt x="42" y="2"/>
                      <a:pt x="46" y="4"/>
                      <a:pt x="49" y="7"/>
                    </a:cubicBezTo>
                    <a:cubicBezTo>
                      <a:pt x="50" y="8"/>
                      <a:pt x="50" y="8"/>
                      <a:pt x="51" y="9"/>
                    </a:cubicBezTo>
                    <a:lnTo>
                      <a:pt x="5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2" name="Freeform 31"/>
              <p:cNvSpPr>
                <a:spLocks noEditPoints="1"/>
              </p:cNvSpPr>
              <p:nvPr/>
            </p:nvSpPr>
            <p:spPr bwMode="auto">
              <a:xfrm>
                <a:off x="8855090" y="2243152"/>
                <a:ext cx="285750" cy="230190"/>
              </a:xfrm>
              <a:custGeom>
                <a:avLst/>
                <a:gdLst>
                  <a:gd name="T0" fmla="*/ 115 w 127"/>
                  <a:gd name="T1" fmla="*/ 49 h 102"/>
                  <a:gd name="T2" fmla="*/ 119 w 127"/>
                  <a:gd name="T3" fmla="*/ 8 h 102"/>
                  <a:gd name="T4" fmla="*/ 112 w 127"/>
                  <a:gd name="T5" fmla="*/ 0 h 102"/>
                  <a:gd name="T6" fmla="*/ 127 w 127"/>
                  <a:gd name="T7" fmla="*/ 52 h 102"/>
                  <a:gd name="T8" fmla="*/ 102 w 127"/>
                  <a:gd name="T9" fmla="*/ 66 h 102"/>
                  <a:gd name="T10" fmla="*/ 81 w 127"/>
                  <a:gd name="T11" fmla="*/ 98 h 102"/>
                  <a:gd name="T12" fmla="*/ 91 w 127"/>
                  <a:gd name="T13" fmla="*/ 68 h 102"/>
                  <a:gd name="T14" fmla="*/ 81 w 127"/>
                  <a:gd name="T15" fmla="*/ 50 h 102"/>
                  <a:gd name="T16" fmla="*/ 87 w 127"/>
                  <a:gd name="T17" fmla="*/ 64 h 102"/>
                  <a:gd name="T18" fmla="*/ 91 w 127"/>
                  <a:gd name="T19" fmla="*/ 39 h 102"/>
                  <a:gd name="T20" fmla="*/ 81 w 127"/>
                  <a:gd name="T21" fmla="*/ 16 h 102"/>
                  <a:gd name="T22" fmla="*/ 90 w 127"/>
                  <a:gd name="T23" fmla="*/ 29 h 102"/>
                  <a:gd name="T24" fmla="*/ 81 w 127"/>
                  <a:gd name="T25" fmla="*/ 5 h 102"/>
                  <a:gd name="T26" fmla="*/ 81 w 127"/>
                  <a:gd name="T27" fmla="*/ 5 h 102"/>
                  <a:gd name="T28" fmla="*/ 64 w 127"/>
                  <a:gd name="T29" fmla="*/ 102 h 102"/>
                  <a:gd name="T30" fmla="*/ 81 w 127"/>
                  <a:gd name="T31" fmla="*/ 20 h 102"/>
                  <a:gd name="T32" fmla="*/ 75 w 127"/>
                  <a:gd name="T33" fmla="*/ 35 h 102"/>
                  <a:gd name="T34" fmla="*/ 81 w 127"/>
                  <a:gd name="T35" fmla="*/ 38 h 102"/>
                  <a:gd name="T36" fmla="*/ 72 w 127"/>
                  <a:gd name="T37" fmla="*/ 39 h 102"/>
                  <a:gd name="T38" fmla="*/ 72 w 127"/>
                  <a:gd name="T39" fmla="*/ 20 h 102"/>
                  <a:gd name="T40" fmla="*/ 81 w 127"/>
                  <a:gd name="T41" fmla="*/ 50 h 102"/>
                  <a:gd name="T42" fmla="*/ 75 w 127"/>
                  <a:gd name="T43" fmla="*/ 64 h 102"/>
                  <a:gd name="T44" fmla="*/ 81 w 127"/>
                  <a:gd name="T45" fmla="*/ 72 h 102"/>
                  <a:gd name="T46" fmla="*/ 81 w 127"/>
                  <a:gd name="T47" fmla="*/ 45 h 102"/>
                  <a:gd name="T48" fmla="*/ 64 w 127"/>
                  <a:gd name="T49" fmla="*/ 0 h 102"/>
                  <a:gd name="T50" fmla="*/ 64 w 127"/>
                  <a:gd name="T51" fmla="*/ 102 h 102"/>
                  <a:gd name="T52" fmla="*/ 46 w 127"/>
                  <a:gd name="T53" fmla="*/ 67 h 102"/>
                  <a:gd name="T54" fmla="*/ 52 w 127"/>
                  <a:gd name="T55" fmla="*/ 64 h 102"/>
                  <a:gd name="T56" fmla="*/ 46 w 127"/>
                  <a:gd name="T57" fmla="*/ 50 h 102"/>
                  <a:gd name="T58" fmla="*/ 60 w 127"/>
                  <a:gd name="T59" fmla="*/ 58 h 102"/>
                  <a:gd name="T60" fmla="*/ 46 w 127"/>
                  <a:gd name="T61" fmla="*/ 72 h 102"/>
                  <a:gd name="T62" fmla="*/ 52 w 127"/>
                  <a:gd name="T63" fmla="*/ 35 h 102"/>
                  <a:gd name="T64" fmla="*/ 52 w 127"/>
                  <a:gd name="T65" fmla="*/ 23 h 102"/>
                  <a:gd name="T66" fmla="*/ 46 w 127"/>
                  <a:gd name="T67" fmla="*/ 16 h 102"/>
                  <a:gd name="T68" fmla="*/ 56 w 127"/>
                  <a:gd name="T69" fmla="*/ 20 h 102"/>
                  <a:gd name="T70" fmla="*/ 46 w 127"/>
                  <a:gd name="T71" fmla="*/ 42 h 102"/>
                  <a:gd name="T72" fmla="*/ 5 w 127"/>
                  <a:gd name="T73" fmla="*/ 15 h 102"/>
                  <a:gd name="T74" fmla="*/ 30 w 127"/>
                  <a:gd name="T75" fmla="*/ 66 h 102"/>
                  <a:gd name="T76" fmla="*/ 28 w 127"/>
                  <a:gd name="T77" fmla="*/ 102 h 102"/>
                  <a:gd name="T78" fmla="*/ 13 w 127"/>
                  <a:gd name="T79" fmla="*/ 54 h 102"/>
                  <a:gd name="T80" fmla="*/ 5 w 127"/>
                  <a:gd name="T81" fmla="*/ 4 h 102"/>
                  <a:gd name="T82" fmla="*/ 46 w 127"/>
                  <a:gd name="T83" fmla="*/ 5 h 102"/>
                  <a:gd name="T84" fmla="*/ 33 w 127"/>
                  <a:gd name="T85" fmla="*/ 29 h 102"/>
                  <a:gd name="T86" fmla="*/ 40 w 127"/>
                  <a:gd name="T87" fmla="*/ 35 h 102"/>
                  <a:gd name="T88" fmla="*/ 46 w 127"/>
                  <a:gd name="T89" fmla="*/ 16 h 102"/>
                  <a:gd name="T90" fmla="*/ 33 w 127"/>
                  <a:gd name="T91" fmla="*/ 58 h 102"/>
                  <a:gd name="T92" fmla="*/ 40 w 127"/>
                  <a:gd name="T93" fmla="*/ 64 h 102"/>
                  <a:gd name="T94" fmla="*/ 46 w 127"/>
                  <a:gd name="T95"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02">
                    <a:moveTo>
                      <a:pt x="97" y="98"/>
                    </a:moveTo>
                    <a:cubicBezTo>
                      <a:pt x="97" y="66"/>
                      <a:pt x="97" y="66"/>
                      <a:pt x="97" y="66"/>
                    </a:cubicBezTo>
                    <a:cubicBezTo>
                      <a:pt x="97" y="61"/>
                      <a:pt x="99" y="57"/>
                      <a:pt x="102" y="54"/>
                    </a:cubicBezTo>
                    <a:cubicBezTo>
                      <a:pt x="105" y="51"/>
                      <a:pt x="110" y="49"/>
                      <a:pt x="115" y="49"/>
                    </a:cubicBezTo>
                    <a:cubicBezTo>
                      <a:pt x="123" y="49"/>
                      <a:pt x="123" y="49"/>
                      <a:pt x="123" y="49"/>
                    </a:cubicBezTo>
                    <a:cubicBezTo>
                      <a:pt x="123" y="15"/>
                      <a:pt x="123" y="15"/>
                      <a:pt x="123" y="15"/>
                    </a:cubicBezTo>
                    <a:cubicBezTo>
                      <a:pt x="123" y="12"/>
                      <a:pt x="121" y="10"/>
                      <a:pt x="119" y="8"/>
                    </a:cubicBezTo>
                    <a:cubicBezTo>
                      <a:pt x="119" y="8"/>
                      <a:pt x="119" y="8"/>
                      <a:pt x="119" y="8"/>
                    </a:cubicBezTo>
                    <a:cubicBezTo>
                      <a:pt x="117" y="6"/>
                      <a:pt x="115" y="5"/>
                      <a:pt x="112" y="5"/>
                    </a:cubicBezTo>
                    <a:cubicBezTo>
                      <a:pt x="81" y="5"/>
                      <a:pt x="81" y="5"/>
                      <a:pt x="81" y="5"/>
                    </a:cubicBezTo>
                    <a:cubicBezTo>
                      <a:pt x="81" y="0"/>
                      <a:pt x="81" y="0"/>
                      <a:pt x="81" y="0"/>
                    </a:cubicBezTo>
                    <a:cubicBezTo>
                      <a:pt x="112" y="0"/>
                      <a:pt x="112" y="0"/>
                      <a:pt x="112" y="0"/>
                    </a:cubicBezTo>
                    <a:cubicBezTo>
                      <a:pt x="116" y="0"/>
                      <a:pt x="120" y="2"/>
                      <a:pt x="123" y="4"/>
                    </a:cubicBezTo>
                    <a:cubicBezTo>
                      <a:pt x="123" y="4"/>
                      <a:pt x="123" y="4"/>
                      <a:pt x="123" y="4"/>
                    </a:cubicBezTo>
                    <a:cubicBezTo>
                      <a:pt x="126" y="7"/>
                      <a:pt x="127" y="11"/>
                      <a:pt x="127" y="15"/>
                    </a:cubicBezTo>
                    <a:cubicBezTo>
                      <a:pt x="127" y="52"/>
                      <a:pt x="127" y="52"/>
                      <a:pt x="127" y="52"/>
                    </a:cubicBezTo>
                    <a:cubicBezTo>
                      <a:pt x="127" y="53"/>
                      <a:pt x="126" y="54"/>
                      <a:pt x="125" y="54"/>
                    </a:cubicBezTo>
                    <a:cubicBezTo>
                      <a:pt x="115" y="54"/>
                      <a:pt x="115" y="54"/>
                      <a:pt x="115" y="54"/>
                    </a:cubicBezTo>
                    <a:cubicBezTo>
                      <a:pt x="111" y="54"/>
                      <a:pt x="107" y="55"/>
                      <a:pt x="105" y="57"/>
                    </a:cubicBezTo>
                    <a:cubicBezTo>
                      <a:pt x="103" y="59"/>
                      <a:pt x="102" y="62"/>
                      <a:pt x="102" y="66"/>
                    </a:cubicBezTo>
                    <a:cubicBezTo>
                      <a:pt x="102" y="100"/>
                      <a:pt x="102" y="100"/>
                      <a:pt x="102" y="100"/>
                    </a:cubicBezTo>
                    <a:cubicBezTo>
                      <a:pt x="102" y="101"/>
                      <a:pt x="101" y="102"/>
                      <a:pt x="99" y="102"/>
                    </a:cubicBezTo>
                    <a:cubicBezTo>
                      <a:pt x="81" y="102"/>
                      <a:pt x="81" y="102"/>
                      <a:pt x="81" y="102"/>
                    </a:cubicBezTo>
                    <a:cubicBezTo>
                      <a:pt x="81" y="98"/>
                      <a:pt x="81" y="98"/>
                      <a:pt x="81" y="98"/>
                    </a:cubicBezTo>
                    <a:cubicBezTo>
                      <a:pt x="97" y="98"/>
                      <a:pt x="97" y="98"/>
                      <a:pt x="97" y="98"/>
                    </a:cubicBezTo>
                    <a:close/>
                    <a:moveTo>
                      <a:pt x="81" y="72"/>
                    </a:moveTo>
                    <a:cubicBezTo>
                      <a:pt x="85" y="72"/>
                      <a:pt x="88" y="70"/>
                      <a:pt x="91" y="68"/>
                    </a:cubicBezTo>
                    <a:cubicBezTo>
                      <a:pt x="91" y="68"/>
                      <a:pt x="91" y="68"/>
                      <a:pt x="91" y="68"/>
                    </a:cubicBezTo>
                    <a:cubicBezTo>
                      <a:pt x="93" y="65"/>
                      <a:pt x="95" y="62"/>
                      <a:pt x="95" y="58"/>
                    </a:cubicBezTo>
                    <a:cubicBezTo>
                      <a:pt x="95" y="54"/>
                      <a:pt x="93" y="51"/>
                      <a:pt x="91" y="49"/>
                    </a:cubicBezTo>
                    <a:cubicBezTo>
                      <a:pt x="88" y="46"/>
                      <a:pt x="85" y="45"/>
                      <a:pt x="81" y="45"/>
                    </a:cubicBezTo>
                    <a:cubicBezTo>
                      <a:pt x="81" y="50"/>
                      <a:pt x="81" y="50"/>
                      <a:pt x="81" y="50"/>
                    </a:cubicBezTo>
                    <a:cubicBezTo>
                      <a:pt x="84" y="50"/>
                      <a:pt x="86" y="50"/>
                      <a:pt x="87" y="52"/>
                    </a:cubicBezTo>
                    <a:cubicBezTo>
                      <a:pt x="89" y="54"/>
                      <a:pt x="90" y="56"/>
                      <a:pt x="90" y="58"/>
                    </a:cubicBezTo>
                    <a:cubicBezTo>
                      <a:pt x="90" y="60"/>
                      <a:pt x="89" y="63"/>
                      <a:pt x="87" y="64"/>
                    </a:cubicBezTo>
                    <a:cubicBezTo>
                      <a:pt x="87" y="64"/>
                      <a:pt x="87" y="64"/>
                      <a:pt x="87" y="64"/>
                    </a:cubicBezTo>
                    <a:cubicBezTo>
                      <a:pt x="86" y="66"/>
                      <a:pt x="84" y="67"/>
                      <a:pt x="81" y="67"/>
                    </a:cubicBezTo>
                    <a:cubicBezTo>
                      <a:pt x="81" y="72"/>
                      <a:pt x="81" y="72"/>
                      <a:pt x="81" y="72"/>
                    </a:cubicBezTo>
                    <a:close/>
                    <a:moveTo>
                      <a:pt x="81" y="42"/>
                    </a:moveTo>
                    <a:cubicBezTo>
                      <a:pt x="85" y="42"/>
                      <a:pt x="88" y="41"/>
                      <a:pt x="91" y="39"/>
                    </a:cubicBezTo>
                    <a:cubicBezTo>
                      <a:pt x="93" y="36"/>
                      <a:pt x="95" y="33"/>
                      <a:pt x="95" y="29"/>
                    </a:cubicBezTo>
                    <a:cubicBezTo>
                      <a:pt x="95" y="25"/>
                      <a:pt x="93" y="22"/>
                      <a:pt x="91" y="20"/>
                    </a:cubicBezTo>
                    <a:cubicBezTo>
                      <a:pt x="91" y="20"/>
                      <a:pt x="91" y="20"/>
                      <a:pt x="91" y="20"/>
                    </a:cubicBezTo>
                    <a:cubicBezTo>
                      <a:pt x="88" y="17"/>
                      <a:pt x="85" y="16"/>
                      <a:pt x="81" y="16"/>
                    </a:cubicBezTo>
                    <a:cubicBezTo>
                      <a:pt x="81" y="20"/>
                      <a:pt x="81" y="20"/>
                      <a:pt x="81" y="20"/>
                    </a:cubicBezTo>
                    <a:cubicBezTo>
                      <a:pt x="84" y="20"/>
                      <a:pt x="86" y="21"/>
                      <a:pt x="87" y="23"/>
                    </a:cubicBezTo>
                    <a:cubicBezTo>
                      <a:pt x="88" y="23"/>
                      <a:pt x="88" y="23"/>
                      <a:pt x="88" y="23"/>
                    </a:cubicBezTo>
                    <a:cubicBezTo>
                      <a:pt x="89" y="25"/>
                      <a:pt x="90" y="27"/>
                      <a:pt x="90" y="29"/>
                    </a:cubicBezTo>
                    <a:cubicBezTo>
                      <a:pt x="90" y="31"/>
                      <a:pt x="89" y="34"/>
                      <a:pt x="87" y="35"/>
                    </a:cubicBezTo>
                    <a:cubicBezTo>
                      <a:pt x="86" y="37"/>
                      <a:pt x="84" y="38"/>
                      <a:pt x="81" y="38"/>
                    </a:cubicBezTo>
                    <a:lnTo>
                      <a:pt x="81" y="42"/>
                    </a:lnTo>
                    <a:close/>
                    <a:moveTo>
                      <a:pt x="81" y="5"/>
                    </a:moveTo>
                    <a:cubicBezTo>
                      <a:pt x="64" y="5"/>
                      <a:pt x="64" y="5"/>
                      <a:pt x="64" y="5"/>
                    </a:cubicBezTo>
                    <a:cubicBezTo>
                      <a:pt x="64" y="0"/>
                      <a:pt x="64" y="0"/>
                      <a:pt x="64" y="0"/>
                    </a:cubicBezTo>
                    <a:cubicBezTo>
                      <a:pt x="81" y="0"/>
                      <a:pt x="81" y="0"/>
                      <a:pt x="81" y="0"/>
                    </a:cubicBezTo>
                    <a:cubicBezTo>
                      <a:pt x="81" y="5"/>
                      <a:pt x="81" y="5"/>
                      <a:pt x="81" y="5"/>
                    </a:cubicBezTo>
                    <a:close/>
                    <a:moveTo>
                      <a:pt x="64" y="98"/>
                    </a:moveTo>
                    <a:cubicBezTo>
                      <a:pt x="81" y="98"/>
                      <a:pt x="81" y="98"/>
                      <a:pt x="81" y="98"/>
                    </a:cubicBezTo>
                    <a:cubicBezTo>
                      <a:pt x="81" y="102"/>
                      <a:pt x="81" y="102"/>
                      <a:pt x="81" y="102"/>
                    </a:cubicBezTo>
                    <a:cubicBezTo>
                      <a:pt x="64" y="102"/>
                      <a:pt x="64" y="102"/>
                      <a:pt x="64" y="102"/>
                    </a:cubicBezTo>
                    <a:cubicBezTo>
                      <a:pt x="64" y="98"/>
                      <a:pt x="64" y="98"/>
                      <a:pt x="64" y="98"/>
                    </a:cubicBezTo>
                    <a:close/>
                    <a:moveTo>
                      <a:pt x="81" y="16"/>
                    </a:moveTo>
                    <a:cubicBezTo>
                      <a:pt x="81" y="20"/>
                      <a:pt x="81" y="20"/>
                      <a:pt x="81" y="20"/>
                    </a:cubicBezTo>
                    <a:cubicBezTo>
                      <a:pt x="81" y="20"/>
                      <a:pt x="81" y="20"/>
                      <a:pt x="81" y="20"/>
                    </a:cubicBezTo>
                    <a:cubicBezTo>
                      <a:pt x="79" y="20"/>
                      <a:pt x="77" y="21"/>
                      <a:pt x="75" y="23"/>
                    </a:cubicBezTo>
                    <a:cubicBezTo>
                      <a:pt x="75" y="23"/>
                      <a:pt x="75" y="23"/>
                      <a:pt x="75" y="23"/>
                    </a:cubicBezTo>
                    <a:cubicBezTo>
                      <a:pt x="74" y="25"/>
                      <a:pt x="73" y="27"/>
                      <a:pt x="73" y="29"/>
                    </a:cubicBezTo>
                    <a:cubicBezTo>
                      <a:pt x="73" y="31"/>
                      <a:pt x="74" y="34"/>
                      <a:pt x="75" y="35"/>
                    </a:cubicBezTo>
                    <a:cubicBezTo>
                      <a:pt x="75" y="35"/>
                      <a:pt x="75" y="35"/>
                      <a:pt x="75" y="35"/>
                    </a:cubicBezTo>
                    <a:cubicBezTo>
                      <a:pt x="75" y="35"/>
                      <a:pt x="75" y="35"/>
                      <a:pt x="75" y="35"/>
                    </a:cubicBezTo>
                    <a:cubicBezTo>
                      <a:pt x="77" y="37"/>
                      <a:pt x="79" y="38"/>
                      <a:pt x="81" y="38"/>
                    </a:cubicBezTo>
                    <a:cubicBezTo>
                      <a:pt x="81" y="38"/>
                      <a:pt x="81" y="38"/>
                      <a:pt x="81" y="38"/>
                    </a:cubicBezTo>
                    <a:cubicBezTo>
                      <a:pt x="81" y="42"/>
                      <a:pt x="81" y="42"/>
                      <a:pt x="81" y="42"/>
                    </a:cubicBezTo>
                    <a:cubicBezTo>
                      <a:pt x="81" y="42"/>
                      <a:pt x="81" y="42"/>
                      <a:pt x="81" y="42"/>
                    </a:cubicBezTo>
                    <a:cubicBezTo>
                      <a:pt x="78" y="42"/>
                      <a:pt x="74" y="41"/>
                      <a:pt x="72" y="39"/>
                    </a:cubicBezTo>
                    <a:cubicBezTo>
                      <a:pt x="72" y="39"/>
                      <a:pt x="72" y="39"/>
                      <a:pt x="72" y="39"/>
                    </a:cubicBezTo>
                    <a:cubicBezTo>
                      <a:pt x="69" y="36"/>
                      <a:pt x="68" y="33"/>
                      <a:pt x="68" y="29"/>
                    </a:cubicBezTo>
                    <a:cubicBezTo>
                      <a:pt x="68" y="25"/>
                      <a:pt x="69" y="22"/>
                      <a:pt x="72" y="20"/>
                    </a:cubicBezTo>
                    <a:cubicBezTo>
                      <a:pt x="72" y="20"/>
                      <a:pt x="72" y="20"/>
                      <a:pt x="72" y="20"/>
                    </a:cubicBezTo>
                    <a:cubicBezTo>
                      <a:pt x="72" y="20"/>
                      <a:pt x="72" y="20"/>
                      <a:pt x="72" y="20"/>
                    </a:cubicBezTo>
                    <a:cubicBezTo>
                      <a:pt x="74" y="17"/>
                      <a:pt x="78" y="16"/>
                      <a:pt x="81" y="16"/>
                    </a:cubicBezTo>
                    <a:cubicBezTo>
                      <a:pt x="81" y="16"/>
                      <a:pt x="81" y="16"/>
                      <a:pt x="81" y="16"/>
                    </a:cubicBezTo>
                    <a:close/>
                    <a:moveTo>
                      <a:pt x="81" y="45"/>
                    </a:moveTo>
                    <a:cubicBezTo>
                      <a:pt x="81" y="50"/>
                      <a:pt x="81" y="50"/>
                      <a:pt x="81" y="50"/>
                    </a:cubicBezTo>
                    <a:cubicBezTo>
                      <a:pt x="81" y="50"/>
                      <a:pt x="81" y="50"/>
                      <a:pt x="81" y="50"/>
                    </a:cubicBezTo>
                    <a:cubicBezTo>
                      <a:pt x="79" y="50"/>
                      <a:pt x="77" y="50"/>
                      <a:pt x="75" y="52"/>
                    </a:cubicBezTo>
                    <a:cubicBezTo>
                      <a:pt x="74" y="54"/>
                      <a:pt x="73" y="56"/>
                      <a:pt x="73" y="58"/>
                    </a:cubicBezTo>
                    <a:cubicBezTo>
                      <a:pt x="73" y="60"/>
                      <a:pt x="74" y="63"/>
                      <a:pt x="75" y="64"/>
                    </a:cubicBezTo>
                    <a:cubicBezTo>
                      <a:pt x="77" y="66"/>
                      <a:pt x="79" y="67"/>
                      <a:pt x="81" y="67"/>
                    </a:cubicBezTo>
                    <a:cubicBezTo>
                      <a:pt x="81" y="67"/>
                      <a:pt x="81" y="67"/>
                      <a:pt x="81" y="67"/>
                    </a:cubicBezTo>
                    <a:cubicBezTo>
                      <a:pt x="81" y="72"/>
                      <a:pt x="81" y="72"/>
                      <a:pt x="81" y="72"/>
                    </a:cubicBezTo>
                    <a:cubicBezTo>
                      <a:pt x="81" y="72"/>
                      <a:pt x="81" y="72"/>
                      <a:pt x="81" y="72"/>
                    </a:cubicBezTo>
                    <a:cubicBezTo>
                      <a:pt x="78" y="72"/>
                      <a:pt x="74" y="70"/>
                      <a:pt x="72" y="68"/>
                    </a:cubicBezTo>
                    <a:cubicBezTo>
                      <a:pt x="69" y="65"/>
                      <a:pt x="68" y="62"/>
                      <a:pt x="68" y="58"/>
                    </a:cubicBezTo>
                    <a:cubicBezTo>
                      <a:pt x="68" y="54"/>
                      <a:pt x="69" y="51"/>
                      <a:pt x="72" y="49"/>
                    </a:cubicBezTo>
                    <a:cubicBezTo>
                      <a:pt x="74" y="46"/>
                      <a:pt x="78" y="45"/>
                      <a:pt x="81" y="45"/>
                    </a:cubicBezTo>
                    <a:close/>
                    <a:moveTo>
                      <a:pt x="64" y="5"/>
                    </a:moveTo>
                    <a:cubicBezTo>
                      <a:pt x="46" y="5"/>
                      <a:pt x="46" y="5"/>
                      <a:pt x="46" y="5"/>
                    </a:cubicBezTo>
                    <a:cubicBezTo>
                      <a:pt x="46" y="0"/>
                      <a:pt x="46" y="0"/>
                      <a:pt x="46" y="0"/>
                    </a:cubicBezTo>
                    <a:cubicBezTo>
                      <a:pt x="64" y="0"/>
                      <a:pt x="64" y="0"/>
                      <a:pt x="64" y="0"/>
                    </a:cubicBezTo>
                    <a:cubicBezTo>
                      <a:pt x="64" y="5"/>
                      <a:pt x="64" y="5"/>
                      <a:pt x="64" y="5"/>
                    </a:cubicBezTo>
                    <a:close/>
                    <a:moveTo>
                      <a:pt x="46" y="98"/>
                    </a:moveTo>
                    <a:cubicBezTo>
                      <a:pt x="64" y="98"/>
                      <a:pt x="64" y="98"/>
                      <a:pt x="64" y="98"/>
                    </a:cubicBezTo>
                    <a:cubicBezTo>
                      <a:pt x="64" y="102"/>
                      <a:pt x="64" y="102"/>
                      <a:pt x="64" y="102"/>
                    </a:cubicBezTo>
                    <a:cubicBezTo>
                      <a:pt x="46" y="102"/>
                      <a:pt x="46" y="102"/>
                      <a:pt x="46" y="102"/>
                    </a:cubicBezTo>
                    <a:cubicBezTo>
                      <a:pt x="46" y="98"/>
                      <a:pt x="46" y="98"/>
                      <a:pt x="46" y="98"/>
                    </a:cubicBezTo>
                    <a:close/>
                    <a:moveTo>
                      <a:pt x="46" y="72"/>
                    </a:moveTo>
                    <a:cubicBezTo>
                      <a:pt x="46" y="67"/>
                      <a:pt x="46" y="67"/>
                      <a:pt x="46" y="67"/>
                    </a:cubicBezTo>
                    <a:cubicBezTo>
                      <a:pt x="46" y="67"/>
                      <a:pt x="46" y="67"/>
                      <a:pt x="46" y="67"/>
                    </a:cubicBezTo>
                    <a:cubicBezTo>
                      <a:pt x="48" y="67"/>
                      <a:pt x="51" y="66"/>
                      <a:pt x="52" y="64"/>
                    </a:cubicBezTo>
                    <a:cubicBezTo>
                      <a:pt x="52" y="64"/>
                      <a:pt x="52" y="64"/>
                      <a:pt x="52" y="64"/>
                    </a:cubicBezTo>
                    <a:cubicBezTo>
                      <a:pt x="52" y="64"/>
                      <a:pt x="52" y="64"/>
                      <a:pt x="52" y="64"/>
                    </a:cubicBezTo>
                    <a:cubicBezTo>
                      <a:pt x="54" y="63"/>
                      <a:pt x="55" y="60"/>
                      <a:pt x="55" y="58"/>
                    </a:cubicBezTo>
                    <a:cubicBezTo>
                      <a:pt x="55" y="56"/>
                      <a:pt x="54" y="54"/>
                      <a:pt x="52" y="52"/>
                    </a:cubicBezTo>
                    <a:cubicBezTo>
                      <a:pt x="51" y="50"/>
                      <a:pt x="48" y="50"/>
                      <a:pt x="46" y="50"/>
                    </a:cubicBezTo>
                    <a:cubicBezTo>
                      <a:pt x="46" y="50"/>
                      <a:pt x="46" y="50"/>
                      <a:pt x="46" y="50"/>
                    </a:cubicBezTo>
                    <a:cubicBezTo>
                      <a:pt x="46" y="45"/>
                      <a:pt x="46" y="45"/>
                      <a:pt x="46" y="45"/>
                    </a:cubicBezTo>
                    <a:cubicBezTo>
                      <a:pt x="46" y="45"/>
                      <a:pt x="46" y="45"/>
                      <a:pt x="46" y="45"/>
                    </a:cubicBezTo>
                    <a:cubicBezTo>
                      <a:pt x="50" y="45"/>
                      <a:pt x="53" y="46"/>
                      <a:pt x="56" y="49"/>
                    </a:cubicBezTo>
                    <a:cubicBezTo>
                      <a:pt x="58" y="51"/>
                      <a:pt x="60" y="54"/>
                      <a:pt x="60" y="58"/>
                    </a:cubicBezTo>
                    <a:cubicBezTo>
                      <a:pt x="60" y="62"/>
                      <a:pt x="58" y="65"/>
                      <a:pt x="56" y="68"/>
                    </a:cubicBezTo>
                    <a:cubicBezTo>
                      <a:pt x="56" y="68"/>
                      <a:pt x="56" y="68"/>
                      <a:pt x="56" y="68"/>
                    </a:cubicBezTo>
                    <a:cubicBezTo>
                      <a:pt x="53" y="70"/>
                      <a:pt x="50" y="72"/>
                      <a:pt x="46" y="72"/>
                    </a:cubicBezTo>
                    <a:cubicBezTo>
                      <a:pt x="46" y="72"/>
                      <a:pt x="46" y="72"/>
                      <a:pt x="46" y="72"/>
                    </a:cubicBezTo>
                    <a:close/>
                    <a:moveTo>
                      <a:pt x="46" y="42"/>
                    </a:moveTo>
                    <a:cubicBezTo>
                      <a:pt x="46" y="38"/>
                      <a:pt x="46" y="38"/>
                      <a:pt x="46" y="38"/>
                    </a:cubicBezTo>
                    <a:cubicBezTo>
                      <a:pt x="46" y="38"/>
                      <a:pt x="46" y="38"/>
                      <a:pt x="46" y="38"/>
                    </a:cubicBezTo>
                    <a:cubicBezTo>
                      <a:pt x="48" y="38"/>
                      <a:pt x="51" y="37"/>
                      <a:pt x="52" y="35"/>
                    </a:cubicBezTo>
                    <a:cubicBezTo>
                      <a:pt x="52" y="35"/>
                      <a:pt x="52" y="35"/>
                      <a:pt x="52" y="35"/>
                    </a:cubicBezTo>
                    <a:cubicBezTo>
                      <a:pt x="54" y="34"/>
                      <a:pt x="55" y="31"/>
                      <a:pt x="55" y="29"/>
                    </a:cubicBezTo>
                    <a:cubicBezTo>
                      <a:pt x="55" y="27"/>
                      <a:pt x="54" y="25"/>
                      <a:pt x="52" y="23"/>
                    </a:cubicBezTo>
                    <a:cubicBezTo>
                      <a:pt x="52" y="23"/>
                      <a:pt x="52" y="23"/>
                      <a:pt x="52" y="23"/>
                    </a:cubicBezTo>
                    <a:cubicBezTo>
                      <a:pt x="51" y="21"/>
                      <a:pt x="48" y="20"/>
                      <a:pt x="46" y="20"/>
                    </a:cubicBezTo>
                    <a:cubicBezTo>
                      <a:pt x="46" y="20"/>
                      <a:pt x="46" y="20"/>
                      <a:pt x="46" y="20"/>
                    </a:cubicBezTo>
                    <a:cubicBezTo>
                      <a:pt x="46" y="16"/>
                      <a:pt x="46" y="16"/>
                      <a:pt x="46" y="16"/>
                    </a:cubicBezTo>
                    <a:cubicBezTo>
                      <a:pt x="46" y="16"/>
                      <a:pt x="46" y="16"/>
                      <a:pt x="46" y="16"/>
                    </a:cubicBezTo>
                    <a:cubicBezTo>
                      <a:pt x="50" y="16"/>
                      <a:pt x="53" y="17"/>
                      <a:pt x="56" y="20"/>
                    </a:cubicBezTo>
                    <a:cubicBezTo>
                      <a:pt x="56" y="20"/>
                      <a:pt x="56" y="20"/>
                      <a:pt x="56" y="20"/>
                    </a:cubicBezTo>
                    <a:cubicBezTo>
                      <a:pt x="56" y="20"/>
                      <a:pt x="56" y="20"/>
                      <a:pt x="56" y="20"/>
                    </a:cubicBezTo>
                    <a:cubicBezTo>
                      <a:pt x="56" y="20"/>
                      <a:pt x="56" y="20"/>
                      <a:pt x="56" y="20"/>
                    </a:cubicBezTo>
                    <a:cubicBezTo>
                      <a:pt x="58" y="22"/>
                      <a:pt x="60" y="25"/>
                      <a:pt x="60" y="29"/>
                    </a:cubicBezTo>
                    <a:cubicBezTo>
                      <a:pt x="60" y="33"/>
                      <a:pt x="58" y="36"/>
                      <a:pt x="56" y="39"/>
                    </a:cubicBezTo>
                    <a:cubicBezTo>
                      <a:pt x="55" y="39"/>
                      <a:pt x="55" y="39"/>
                      <a:pt x="55" y="39"/>
                    </a:cubicBezTo>
                    <a:cubicBezTo>
                      <a:pt x="53" y="41"/>
                      <a:pt x="50" y="42"/>
                      <a:pt x="46" y="42"/>
                    </a:cubicBezTo>
                    <a:close/>
                    <a:moveTo>
                      <a:pt x="46" y="5"/>
                    </a:moveTo>
                    <a:cubicBezTo>
                      <a:pt x="16" y="5"/>
                      <a:pt x="16" y="5"/>
                      <a:pt x="16" y="5"/>
                    </a:cubicBezTo>
                    <a:cubicBezTo>
                      <a:pt x="13" y="5"/>
                      <a:pt x="10" y="6"/>
                      <a:pt x="8" y="8"/>
                    </a:cubicBezTo>
                    <a:cubicBezTo>
                      <a:pt x="6" y="10"/>
                      <a:pt x="5" y="12"/>
                      <a:pt x="5" y="15"/>
                    </a:cubicBezTo>
                    <a:cubicBezTo>
                      <a:pt x="5" y="49"/>
                      <a:pt x="5" y="49"/>
                      <a:pt x="5" y="49"/>
                    </a:cubicBezTo>
                    <a:cubicBezTo>
                      <a:pt x="13" y="49"/>
                      <a:pt x="13" y="49"/>
                      <a:pt x="13" y="49"/>
                    </a:cubicBezTo>
                    <a:cubicBezTo>
                      <a:pt x="19" y="49"/>
                      <a:pt x="23" y="51"/>
                      <a:pt x="26" y="54"/>
                    </a:cubicBezTo>
                    <a:cubicBezTo>
                      <a:pt x="29" y="57"/>
                      <a:pt x="30" y="61"/>
                      <a:pt x="30" y="66"/>
                    </a:cubicBezTo>
                    <a:cubicBezTo>
                      <a:pt x="30" y="98"/>
                      <a:pt x="30" y="98"/>
                      <a:pt x="30" y="98"/>
                    </a:cubicBezTo>
                    <a:cubicBezTo>
                      <a:pt x="46" y="98"/>
                      <a:pt x="46" y="98"/>
                      <a:pt x="46" y="98"/>
                    </a:cubicBezTo>
                    <a:cubicBezTo>
                      <a:pt x="46" y="102"/>
                      <a:pt x="46" y="102"/>
                      <a:pt x="46" y="102"/>
                    </a:cubicBezTo>
                    <a:cubicBezTo>
                      <a:pt x="28" y="102"/>
                      <a:pt x="28" y="102"/>
                      <a:pt x="28" y="102"/>
                    </a:cubicBezTo>
                    <a:cubicBezTo>
                      <a:pt x="27" y="102"/>
                      <a:pt x="26" y="101"/>
                      <a:pt x="26" y="100"/>
                    </a:cubicBezTo>
                    <a:cubicBezTo>
                      <a:pt x="26" y="66"/>
                      <a:pt x="26" y="66"/>
                      <a:pt x="26" y="66"/>
                    </a:cubicBezTo>
                    <a:cubicBezTo>
                      <a:pt x="26" y="62"/>
                      <a:pt x="25" y="59"/>
                      <a:pt x="23" y="57"/>
                    </a:cubicBezTo>
                    <a:cubicBezTo>
                      <a:pt x="21" y="55"/>
                      <a:pt x="17" y="54"/>
                      <a:pt x="13" y="54"/>
                    </a:cubicBezTo>
                    <a:cubicBezTo>
                      <a:pt x="3" y="54"/>
                      <a:pt x="3" y="54"/>
                      <a:pt x="3" y="54"/>
                    </a:cubicBezTo>
                    <a:cubicBezTo>
                      <a:pt x="1" y="54"/>
                      <a:pt x="0" y="53"/>
                      <a:pt x="0" y="52"/>
                    </a:cubicBezTo>
                    <a:cubicBezTo>
                      <a:pt x="0" y="15"/>
                      <a:pt x="0" y="15"/>
                      <a:pt x="0" y="15"/>
                    </a:cubicBezTo>
                    <a:cubicBezTo>
                      <a:pt x="0" y="11"/>
                      <a:pt x="2" y="7"/>
                      <a:pt x="5" y="4"/>
                    </a:cubicBezTo>
                    <a:cubicBezTo>
                      <a:pt x="5" y="4"/>
                      <a:pt x="5" y="4"/>
                      <a:pt x="5" y="4"/>
                    </a:cubicBezTo>
                    <a:cubicBezTo>
                      <a:pt x="8" y="2"/>
                      <a:pt x="11" y="0"/>
                      <a:pt x="16" y="0"/>
                    </a:cubicBezTo>
                    <a:cubicBezTo>
                      <a:pt x="46" y="0"/>
                      <a:pt x="46" y="0"/>
                      <a:pt x="46" y="0"/>
                    </a:cubicBezTo>
                    <a:cubicBezTo>
                      <a:pt x="46" y="5"/>
                      <a:pt x="46" y="5"/>
                      <a:pt x="46" y="5"/>
                    </a:cubicBezTo>
                    <a:close/>
                    <a:moveTo>
                      <a:pt x="46" y="16"/>
                    </a:moveTo>
                    <a:cubicBezTo>
                      <a:pt x="42" y="16"/>
                      <a:pt x="39" y="17"/>
                      <a:pt x="37" y="20"/>
                    </a:cubicBezTo>
                    <a:cubicBezTo>
                      <a:pt x="37" y="20"/>
                      <a:pt x="37" y="20"/>
                      <a:pt x="37" y="20"/>
                    </a:cubicBezTo>
                    <a:cubicBezTo>
                      <a:pt x="34" y="22"/>
                      <a:pt x="33" y="25"/>
                      <a:pt x="33" y="29"/>
                    </a:cubicBezTo>
                    <a:cubicBezTo>
                      <a:pt x="33" y="33"/>
                      <a:pt x="34" y="36"/>
                      <a:pt x="37" y="39"/>
                    </a:cubicBezTo>
                    <a:cubicBezTo>
                      <a:pt x="39" y="41"/>
                      <a:pt x="42" y="42"/>
                      <a:pt x="46" y="42"/>
                    </a:cubicBezTo>
                    <a:cubicBezTo>
                      <a:pt x="46" y="38"/>
                      <a:pt x="46" y="38"/>
                      <a:pt x="46" y="38"/>
                    </a:cubicBezTo>
                    <a:cubicBezTo>
                      <a:pt x="44" y="38"/>
                      <a:pt x="42" y="37"/>
                      <a:pt x="40" y="35"/>
                    </a:cubicBezTo>
                    <a:cubicBezTo>
                      <a:pt x="38" y="34"/>
                      <a:pt x="38" y="31"/>
                      <a:pt x="38" y="29"/>
                    </a:cubicBezTo>
                    <a:cubicBezTo>
                      <a:pt x="38" y="27"/>
                      <a:pt x="38" y="25"/>
                      <a:pt x="40" y="23"/>
                    </a:cubicBezTo>
                    <a:cubicBezTo>
                      <a:pt x="42" y="21"/>
                      <a:pt x="44" y="20"/>
                      <a:pt x="46" y="20"/>
                    </a:cubicBezTo>
                    <a:cubicBezTo>
                      <a:pt x="46" y="16"/>
                      <a:pt x="46" y="16"/>
                      <a:pt x="46" y="16"/>
                    </a:cubicBezTo>
                    <a:close/>
                    <a:moveTo>
                      <a:pt x="46" y="45"/>
                    </a:moveTo>
                    <a:cubicBezTo>
                      <a:pt x="42" y="45"/>
                      <a:pt x="39" y="46"/>
                      <a:pt x="37" y="49"/>
                    </a:cubicBezTo>
                    <a:cubicBezTo>
                      <a:pt x="37" y="49"/>
                      <a:pt x="37" y="49"/>
                      <a:pt x="37" y="49"/>
                    </a:cubicBezTo>
                    <a:cubicBezTo>
                      <a:pt x="34" y="51"/>
                      <a:pt x="33" y="54"/>
                      <a:pt x="33" y="58"/>
                    </a:cubicBezTo>
                    <a:cubicBezTo>
                      <a:pt x="33" y="62"/>
                      <a:pt x="34" y="65"/>
                      <a:pt x="37" y="68"/>
                    </a:cubicBezTo>
                    <a:cubicBezTo>
                      <a:pt x="39" y="70"/>
                      <a:pt x="42" y="72"/>
                      <a:pt x="46" y="72"/>
                    </a:cubicBezTo>
                    <a:cubicBezTo>
                      <a:pt x="46" y="67"/>
                      <a:pt x="46" y="67"/>
                      <a:pt x="46" y="67"/>
                    </a:cubicBezTo>
                    <a:cubicBezTo>
                      <a:pt x="44" y="67"/>
                      <a:pt x="42" y="66"/>
                      <a:pt x="40" y="64"/>
                    </a:cubicBezTo>
                    <a:cubicBezTo>
                      <a:pt x="38" y="63"/>
                      <a:pt x="38" y="60"/>
                      <a:pt x="38" y="58"/>
                    </a:cubicBezTo>
                    <a:cubicBezTo>
                      <a:pt x="38" y="56"/>
                      <a:pt x="38" y="54"/>
                      <a:pt x="40" y="52"/>
                    </a:cubicBezTo>
                    <a:cubicBezTo>
                      <a:pt x="40" y="52"/>
                      <a:pt x="40" y="52"/>
                      <a:pt x="40" y="52"/>
                    </a:cubicBezTo>
                    <a:cubicBezTo>
                      <a:pt x="42" y="50"/>
                      <a:pt x="44" y="50"/>
                      <a:pt x="46" y="50"/>
                    </a:cubicBezTo>
                    <a:lnTo>
                      <a:pt x="46"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3" name="Freeform 32"/>
              <p:cNvSpPr>
                <a:spLocks noEditPoints="1"/>
              </p:cNvSpPr>
              <p:nvPr/>
            </p:nvSpPr>
            <p:spPr bwMode="auto">
              <a:xfrm>
                <a:off x="8804289" y="2363802"/>
                <a:ext cx="387351" cy="211140"/>
              </a:xfrm>
              <a:custGeom>
                <a:avLst/>
                <a:gdLst>
                  <a:gd name="T0" fmla="*/ 137 w 171"/>
                  <a:gd name="T1" fmla="*/ 4 h 93"/>
                  <a:gd name="T2" fmla="*/ 128 w 171"/>
                  <a:gd name="T3" fmla="*/ 50 h 93"/>
                  <a:gd name="T4" fmla="*/ 86 w 171"/>
                  <a:gd name="T5" fmla="*/ 48 h 93"/>
                  <a:gd name="T6" fmla="*/ 127 w 171"/>
                  <a:gd name="T7" fmla="*/ 3 h 93"/>
                  <a:gd name="T8" fmla="*/ 158 w 171"/>
                  <a:gd name="T9" fmla="*/ 0 h 93"/>
                  <a:gd name="T10" fmla="*/ 171 w 171"/>
                  <a:gd name="T11" fmla="*/ 68 h 93"/>
                  <a:gd name="T12" fmla="*/ 168 w 171"/>
                  <a:gd name="T13" fmla="*/ 81 h 93"/>
                  <a:gd name="T14" fmla="*/ 154 w 171"/>
                  <a:gd name="T15" fmla="*/ 88 h 93"/>
                  <a:gd name="T16" fmla="*/ 146 w 171"/>
                  <a:gd name="T17" fmla="*/ 93 h 93"/>
                  <a:gd name="T18" fmla="*/ 136 w 171"/>
                  <a:gd name="T19" fmla="*/ 90 h 93"/>
                  <a:gd name="T20" fmla="*/ 134 w 171"/>
                  <a:gd name="T21" fmla="*/ 86 h 93"/>
                  <a:gd name="T22" fmla="*/ 136 w 171"/>
                  <a:gd name="T23" fmla="*/ 81 h 93"/>
                  <a:gd name="T24" fmla="*/ 139 w 171"/>
                  <a:gd name="T25" fmla="*/ 85 h 93"/>
                  <a:gd name="T26" fmla="*/ 139 w 171"/>
                  <a:gd name="T27" fmla="*/ 86 h 93"/>
                  <a:gd name="T28" fmla="*/ 140 w 171"/>
                  <a:gd name="T29" fmla="*/ 87 h 93"/>
                  <a:gd name="T30" fmla="*/ 146 w 171"/>
                  <a:gd name="T31" fmla="*/ 88 h 93"/>
                  <a:gd name="T32" fmla="*/ 150 w 171"/>
                  <a:gd name="T33" fmla="*/ 86 h 93"/>
                  <a:gd name="T34" fmla="*/ 151 w 171"/>
                  <a:gd name="T35" fmla="*/ 85 h 93"/>
                  <a:gd name="T36" fmla="*/ 153 w 171"/>
                  <a:gd name="T37" fmla="*/ 81 h 93"/>
                  <a:gd name="T38" fmla="*/ 164 w 171"/>
                  <a:gd name="T39" fmla="*/ 78 h 93"/>
                  <a:gd name="T40" fmla="*/ 165 w 171"/>
                  <a:gd name="T41" fmla="*/ 6 h 93"/>
                  <a:gd name="T42" fmla="*/ 46 w 171"/>
                  <a:gd name="T43" fmla="*/ 53 h 93"/>
                  <a:gd name="T44" fmla="*/ 41 w 171"/>
                  <a:gd name="T45" fmla="*/ 6 h 93"/>
                  <a:gd name="T46" fmla="*/ 25 w 171"/>
                  <a:gd name="T47" fmla="*/ 4 h 93"/>
                  <a:gd name="T48" fmla="*/ 7 w 171"/>
                  <a:gd name="T49" fmla="*/ 6 h 93"/>
                  <a:gd name="T50" fmla="*/ 9 w 171"/>
                  <a:gd name="T51" fmla="*/ 77 h 93"/>
                  <a:gd name="T52" fmla="*/ 21 w 171"/>
                  <a:gd name="T53" fmla="*/ 84 h 93"/>
                  <a:gd name="T54" fmla="*/ 21 w 171"/>
                  <a:gd name="T55" fmla="*/ 86 h 93"/>
                  <a:gd name="T56" fmla="*/ 25 w 171"/>
                  <a:gd name="T57" fmla="*/ 88 h 93"/>
                  <a:gd name="T58" fmla="*/ 32 w 171"/>
                  <a:gd name="T59" fmla="*/ 87 h 93"/>
                  <a:gd name="T60" fmla="*/ 33 w 171"/>
                  <a:gd name="T61" fmla="*/ 85 h 93"/>
                  <a:gd name="T62" fmla="*/ 33 w 171"/>
                  <a:gd name="T63" fmla="*/ 84 h 93"/>
                  <a:gd name="T64" fmla="*/ 35 w 171"/>
                  <a:gd name="T65" fmla="*/ 81 h 93"/>
                  <a:gd name="T66" fmla="*/ 37 w 171"/>
                  <a:gd name="T67" fmla="*/ 86 h 93"/>
                  <a:gd name="T68" fmla="*/ 35 w 171"/>
                  <a:gd name="T69" fmla="*/ 90 h 93"/>
                  <a:gd name="T70" fmla="*/ 25 w 171"/>
                  <a:gd name="T71" fmla="*/ 93 h 93"/>
                  <a:gd name="T72" fmla="*/ 17 w 171"/>
                  <a:gd name="T73" fmla="*/ 88 h 93"/>
                  <a:gd name="T74" fmla="*/ 16 w 171"/>
                  <a:gd name="T75" fmla="*/ 86 h 93"/>
                  <a:gd name="T76" fmla="*/ 0 w 171"/>
                  <a:gd name="T77" fmla="*/ 12 h 93"/>
                  <a:gd name="T78" fmla="*/ 14 w 171"/>
                  <a:gd name="T79" fmla="*/ 0 h 93"/>
                  <a:gd name="T80" fmla="*/ 45 w 171"/>
                  <a:gd name="T81" fmla="*/ 3 h 93"/>
                  <a:gd name="T82" fmla="*/ 48 w 171"/>
                  <a:gd name="T83" fmla="*/ 4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93">
                    <a:moveTo>
                      <a:pt x="158" y="4"/>
                    </a:moveTo>
                    <a:cubicBezTo>
                      <a:pt x="147" y="4"/>
                      <a:pt x="147" y="4"/>
                      <a:pt x="147" y="4"/>
                    </a:cubicBezTo>
                    <a:cubicBezTo>
                      <a:pt x="137" y="4"/>
                      <a:pt x="137" y="4"/>
                      <a:pt x="137" y="4"/>
                    </a:cubicBezTo>
                    <a:cubicBezTo>
                      <a:pt x="134" y="4"/>
                      <a:pt x="132" y="5"/>
                      <a:pt x="130" y="6"/>
                    </a:cubicBezTo>
                    <a:cubicBezTo>
                      <a:pt x="129" y="8"/>
                      <a:pt x="128" y="10"/>
                      <a:pt x="128" y="12"/>
                    </a:cubicBezTo>
                    <a:cubicBezTo>
                      <a:pt x="128" y="50"/>
                      <a:pt x="128" y="50"/>
                      <a:pt x="128" y="50"/>
                    </a:cubicBezTo>
                    <a:cubicBezTo>
                      <a:pt x="128" y="52"/>
                      <a:pt x="127" y="53"/>
                      <a:pt x="126" y="53"/>
                    </a:cubicBezTo>
                    <a:cubicBezTo>
                      <a:pt x="86" y="53"/>
                      <a:pt x="86" y="53"/>
                      <a:pt x="86" y="53"/>
                    </a:cubicBezTo>
                    <a:cubicBezTo>
                      <a:pt x="86" y="48"/>
                      <a:pt x="86" y="48"/>
                      <a:pt x="86" y="48"/>
                    </a:cubicBezTo>
                    <a:cubicBezTo>
                      <a:pt x="123" y="48"/>
                      <a:pt x="123" y="48"/>
                      <a:pt x="123" y="48"/>
                    </a:cubicBezTo>
                    <a:cubicBezTo>
                      <a:pt x="123" y="12"/>
                      <a:pt x="123" y="12"/>
                      <a:pt x="123" y="12"/>
                    </a:cubicBezTo>
                    <a:cubicBezTo>
                      <a:pt x="123" y="8"/>
                      <a:pt x="125" y="5"/>
                      <a:pt x="127" y="3"/>
                    </a:cubicBezTo>
                    <a:cubicBezTo>
                      <a:pt x="129" y="1"/>
                      <a:pt x="133" y="0"/>
                      <a:pt x="137" y="0"/>
                    </a:cubicBezTo>
                    <a:cubicBezTo>
                      <a:pt x="147" y="0"/>
                      <a:pt x="147" y="0"/>
                      <a:pt x="147" y="0"/>
                    </a:cubicBezTo>
                    <a:cubicBezTo>
                      <a:pt x="158" y="0"/>
                      <a:pt x="158" y="0"/>
                      <a:pt x="158" y="0"/>
                    </a:cubicBezTo>
                    <a:cubicBezTo>
                      <a:pt x="163" y="0"/>
                      <a:pt x="166" y="1"/>
                      <a:pt x="168" y="3"/>
                    </a:cubicBezTo>
                    <a:cubicBezTo>
                      <a:pt x="170" y="5"/>
                      <a:pt x="171" y="8"/>
                      <a:pt x="171" y="12"/>
                    </a:cubicBezTo>
                    <a:cubicBezTo>
                      <a:pt x="171" y="68"/>
                      <a:pt x="171" y="68"/>
                      <a:pt x="171" y="68"/>
                    </a:cubicBezTo>
                    <a:cubicBezTo>
                      <a:pt x="171" y="72"/>
                      <a:pt x="170" y="77"/>
                      <a:pt x="168" y="81"/>
                    </a:cubicBezTo>
                    <a:cubicBezTo>
                      <a:pt x="168" y="81"/>
                      <a:pt x="168" y="81"/>
                      <a:pt x="168" y="81"/>
                    </a:cubicBezTo>
                    <a:cubicBezTo>
                      <a:pt x="168" y="81"/>
                      <a:pt x="168" y="81"/>
                      <a:pt x="168" y="81"/>
                    </a:cubicBezTo>
                    <a:cubicBezTo>
                      <a:pt x="166" y="84"/>
                      <a:pt x="163" y="86"/>
                      <a:pt x="158" y="86"/>
                    </a:cubicBezTo>
                    <a:cubicBezTo>
                      <a:pt x="155" y="86"/>
                      <a:pt x="155" y="86"/>
                      <a:pt x="155" y="86"/>
                    </a:cubicBezTo>
                    <a:cubicBezTo>
                      <a:pt x="155" y="87"/>
                      <a:pt x="155" y="87"/>
                      <a:pt x="154" y="88"/>
                    </a:cubicBezTo>
                    <a:cubicBezTo>
                      <a:pt x="154" y="89"/>
                      <a:pt x="154" y="89"/>
                      <a:pt x="153" y="90"/>
                    </a:cubicBezTo>
                    <a:cubicBezTo>
                      <a:pt x="153" y="91"/>
                      <a:pt x="151" y="92"/>
                      <a:pt x="150" y="92"/>
                    </a:cubicBezTo>
                    <a:cubicBezTo>
                      <a:pt x="149" y="93"/>
                      <a:pt x="147" y="93"/>
                      <a:pt x="146" y="93"/>
                    </a:cubicBezTo>
                    <a:cubicBezTo>
                      <a:pt x="143" y="93"/>
                      <a:pt x="143" y="93"/>
                      <a:pt x="143" y="93"/>
                    </a:cubicBezTo>
                    <a:cubicBezTo>
                      <a:pt x="142" y="93"/>
                      <a:pt x="141" y="93"/>
                      <a:pt x="139" y="92"/>
                    </a:cubicBezTo>
                    <a:cubicBezTo>
                      <a:pt x="138" y="92"/>
                      <a:pt x="137" y="91"/>
                      <a:pt x="136" y="90"/>
                    </a:cubicBezTo>
                    <a:cubicBezTo>
                      <a:pt x="136" y="89"/>
                      <a:pt x="135" y="89"/>
                      <a:pt x="135" y="88"/>
                    </a:cubicBezTo>
                    <a:cubicBezTo>
                      <a:pt x="135" y="88"/>
                      <a:pt x="135" y="88"/>
                      <a:pt x="135" y="88"/>
                    </a:cubicBezTo>
                    <a:cubicBezTo>
                      <a:pt x="135" y="87"/>
                      <a:pt x="134" y="87"/>
                      <a:pt x="134" y="86"/>
                    </a:cubicBezTo>
                    <a:cubicBezTo>
                      <a:pt x="86" y="86"/>
                      <a:pt x="86" y="86"/>
                      <a:pt x="86" y="86"/>
                    </a:cubicBezTo>
                    <a:cubicBezTo>
                      <a:pt x="86" y="81"/>
                      <a:pt x="86" y="81"/>
                      <a:pt x="86" y="81"/>
                    </a:cubicBezTo>
                    <a:cubicBezTo>
                      <a:pt x="136" y="81"/>
                      <a:pt x="136" y="81"/>
                      <a:pt x="136" y="81"/>
                    </a:cubicBezTo>
                    <a:cubicBezTo>
                      <a:pt x="138" y="81"/>
                      <a:pt x="139" y="82"/>
                      <a:pt x="139" y="84"/>
                    </a:cubicBezTo>
                    <a:cubicBezTo>
                      <a:pt x="139" y="84"/>
                      <a:pt x="139" y="84"/>
                      <a:pt x="139" y="84"/>
                    </a:cubicBezTo>
                    <a:cubicBezTo>
                      <a:pt x="139" y="85"/>
                      <a:pt x="139" y="85"/>
                      <a:pt x="139" y="85"/>
                    </a:cubicBezTo>
                    <a:cubicBezTo>
                      <a:pt x="139" y="85"/>
                      <a:pt x="139" y="85"/>
                      <a:pt x="139" y="85"/>
                    </a:cubicBezTo>
                    <a:cubicBezTo>
                      <a:pt x="139" y="85"/>
                      <a:pt x="139" y="85"/>
                      <a:pt x="139" y="85"/>
                    </a:cubicBezTo>
                    <a:cubicBezTo>
                      <a:pt x="139" y="85"/>
                      <a:pt x="139" y="86"/>
                      <a:pt x="139" y="86"/>
                    </a:cubicBezTo>
                    <a:cubicBezTo>
                      <a:pt x="139" y="86"/>
                      <a:pt x="139" y="86"/>
                      <a:pt x="139" y="86"/>
                    </a:cubicBezTo>
                    <a:cubicBezTo>
                      <a:pt x="139" y="86"/>
                      <a:pt x="139" y="86"/>
                      <a:pt x="139" y="86"/>
                    </a:cubicBezTo>
                    <a:cubicBezTo>
                      <a:pt x="139" y="86"/>
                      <a:pt x="140" y="86"/>
                      <a:pt x="140" y="87"/>
                    </a:cubicBezTo>
                    <a:cubicBezTo>
                      <a:pt x="140" y="87"/>
                      <a:pt x="141" y="88"/>
                      <a:pt x="141" y="88"/>
                    </a:cubicBezTo>
                    <a:cubicBezTo>
                      <a:pt x="142" y="88"/>
                      <a:pt x="143" y="88"/>
                      <a:pt x="143" y="88"/>
                    </a:cubicBezTo>
                    <a:cubicBezTo>
                      <a:pt x="146" y="88"/>
                      <a:pt x="146" y="88"/>
                      <a:pt x="146" y="88"/>
                    </a:cubicBezTo>
                    <a:cubicBezTo>
                      <a:pt x="147" y="88"/>
                      <a:pt x="147" y="88"/>
                      <a:pt x="148" y="88"/>
                    </a:cubicBezTo>
                    <a:cubicBezTo>
                      <a:pt x="149" y="88"/>
                      <a:pt x="149" y="87"/>
                      <a:pt x="150" y="87"/>
                    </a:cubicBezTo>
                    <a:cubicBezTo>
                      <a:pt x="150" y="86"/>
                      <a:pt x="150" y="86"/>
                      <a:pt x="150" y="86"/>
                    </a:cubicBezTo>
                    <a:cubicBezTo>
                      <a:pt x="150" y="86"/>
                      <a:pt x="150" y="85"/>
                      <a:pt x="151" y="85"/>
                    </a:cubicBezTo>
                    <a:cubicBezTo>
                      <a:pt x="151" y="85"/>
                      <a:pt x="151" y="85"/>
                      <a:pt x="151" y="85"/>
                    </a:cubicBezTo>
                    <a:cubicBezTo>
                      <a:pt x="151" y="85"/>
                      <a:pt x="151" y="85"/>
                      <a:pt x="151" y="85"/>
                    </a:cubicBezTo>
                    <a:cubicBezTo>
                      <a:pt x="151" y="85"/>
                      <a:pt x="151" y="85"/>
                      <a:pt x="151" y="84"/>
                    </a:cubicBezTo>
                    <a:cubicBezTo>
                      <a:pt x="151" y="84"/>
                      <a:pt x="151" y="84"/>
                      <a:pt x="151" y="84"/>
                    </a:cubicBezTo>
                    <a:cubicBezTo>
                      <a:pt x="151" y="82"/>
                      <a:pt x="152" y="81"/>
                      <a:pt x="153" y="81"/>
                    </a:cubicBezTo>
                    <a:cubicBezTo>
                      <a:pt x="158" y="81"/>
                      <a:pt x="158" y="81"/>
                      <a:pt x="158" y="81"/>
                    </a:cubicBezTo>
                    <a:cubicBezTo>
                      <a:pt x="161" y="81"/>
                      <a:pt x="163" y="80"/>
                      <a:pt x="164" y="78"/>
                    </a:cubicBezTo>
                    <a:cubicBezTo>
                      <a:pt x="164" y="78"/>
                      <a:pt x="164" y="78"/>
                      <a:pt x="164" y="78"/>
                    </a:cubicBezTo>
                    <a:cubicBezTo>
                      <a:pt x="166" y="75"/>
                      <a:pt x="167" y="72"/>
                      <a:pt x="167" y="68"/>
                    </a:cubicBezTo>
                    <a:cubicBezTo>
                      <a:pt x="167" y="12"/>
                      <a:pt x="167" y="12"/>
                      <a:pt x="167" y="12"/>
                    </a:cubicBezTo>
                    <a:cubicBezTo>
                      <a:pt x="167" y="9"/>
                      <a:pt x="166" y="7"/>
                      <a:pt x="165" y="6"/>
                    </a:cubicBezTo>
                    <a:cubicBezTo>
                      <a:pt x="163" y="5"/>
                      <a:pt x="161" y="4"/>
                      <a:pt x="158" y="4"/>
                    </a:cubicBezTo>
                    <a:close/>
                    <a:moveTo>
                      <a:pt x="86" y="53"/>
                    </a:moveTo>
                    <a:cubicBezTo>
                      <a:pt x="46" y="53"/>
                      <a:pt x="46" y="53"/>
                      <a:pt x="46" y="53"/>
                    </a:cubicBezTo>
                    <a:cubicBezTo>
                      <a:pt x="44" y="53"/>
                      <a:pt x="43" y="52"/>
                      <a:pt x="43" y="50"/>
                    </a:cubicBezTo>
                    <a:cubicBezTo>
                      <a:pt x="43" y="12"/>
                      <a:pt x="43" y="12"/>
                      <a:pt x="43" y="12"/>
                    </a:cubicBezTo>
                    <a:cubicBezTo>
                      <a:pt x="43" y="9"/>
                      <a:pt x="43" y="7"/>
                      <a:pt x="41" y="6"/>
                    </a:cubicBezTo>
                    <a:cubicBezTo>
                      <a:pt x="41" y="6"/>
                      <a:pt x="41" y="6"/>
                      <a:pt x="41" y="6"/>
                    </a:cubicBezTo>
                    <a:cubicBezTo>
                      <a:pt x="40" y="5"/>
                      <a:pt x="38" y="4"/>
                      <a:pt x="35" y="4"/>
                    </a:cubicBezTo>
                    <a:cubicBezTo>
                      <a:pt x="25" y="4"/>
                      <a:pt x="25" y="4"/>
                      <a:pt x="25" y="4"/>
                    </a:cubicBezTo>
                    <a:cubicBezTo>
                      <a:pt x="14" y="4"/>
                      <a:pt x="14" y="4"/>
                      <a:pt x="14" y="4"/>
                    </a:cubicBezTo>
                    <a:cubicBezTo>
                      <a:pt x="11" y="4"/>
                      <a:pt x="9" y="5"/>
                      <a:pt x="7" y="6"/>
                    </a:cubicBezTo>
                    <a:cubicBezTo>
                      <a:pt x="7" y="6"/>
                      <a:pt x="7" y="6"/>
                      <a:pt x="7" y="6"/>
                    </a:cubicBezTo>
                    <a:cubicBezTo>
                      <a:pt x="6" y="8"/>
                      <a:pt x="5" y="10"/>
                      <a:pt x="5" y="12"/>
                    </a:cubicBezTo>
                    <a:cubicBezTo>
                      <a:pt x="5" y="68"/>
                      <a:pt x="5" y="68"/>
                      <a:pt x="5" y="68"/>
                    </a:cubicBezTo>
                    <a:cubicBezTo>
                      <a:pt x="5" y="71"/>
                      <a:pt x="7" y="74"/>
                      <a:pt x="9" y="77"/>
                    </a:cubicBezTo>
                    <a:cubicBezTo>
                      <a:pt x="12" y="80"/>
                      <a:pt x="15" y="81"/>
                      <a:pt x="18" y="81"/>
                    </a:cubicBezTo>
                    <a:cubicBezTo>
                      <a:pt x="20" y="81"/>
                      <a:pt x="21" y="82"/>
                      <a:pt x="21" y="84"/>
                    </a:cubicBezTo>
                    <a:cubicBezTo>
                      <a:pt x="21" y="84"/>
                      <a:pt x="21" y="84"/>
                      <a:pt x="21" y="84"/>
                    </a:cubicBezTo>
                    <a:cubicBezTo>
                      <a:pt x="21" y="85"/>
                      <a:pt x="21" y="85"/>
                      <a:pt x="21" y="85"/>
                    </a:cubicBezTo>
                    <a:cubicBezTo>
                      <a:pt x="21" y="85"/>
                      <a:pt x="21" y="85"/>
                      <a:pt x="21" y="85"/>
                    </a:cubicBezTo>
                    <a:cubicBezTo>
                      <a:pt x="21" y="85"/>
                      <a:pt x="21" y="86"/>
                      <a:pt x="21" y="86"/>
                    </a:cubicBezTo>
                    <a:cubicBezTo>
                      <a:pt x="21" y="86"/>
                      <a:pt x="22" y="86"/>
                      <a:pt x="22" y="87"/>
                    </a:cubicBezTo>
                    <a:cubicBezTo>
                      <a:pt x="22" y="87"/>
                      <a:pt x="23" y="88"/>
                      <a:pt x="23" y="88"/>
                    </a:cubicBezTo>
                    <a:cubicBezTo>
                      <a:pt x="24" y="88"/>
                      <a:pt x="25" y="88"/>
                      <a:pt x="25" y="88"/>
                    </a:cubicBezTo>
                    <a:cubicBezTo>
                      <a:pt x="28" y="88"/>
                      <a:pt x="28" y="88"/>
                      <a:pt x="28" y="88"/>
                    </a:cubicBezTo>
                    <a:cubicBezTo>
                      <a:pt x="29" y="88"/>
                      <a:pt x="29" y="88"/>
                      <a:pt x="30" y="88"/>
                    </a:cubicBezTo>
                    <a:cubicBezTo>
                      <a:pt x="31" y="88"/>
                      <a:pt x="31" y="87"/>
                      <a:pt x="32" y="87"/>
                    </a:cubicBezTo>
                    <a:cubicBezTo>
                      <a:pt x="32" y="86"/>
                      <a:pt x="32" y="86"/>
                      <a:pt x="32" y="86"/>
                    </a:cubicBezTo>
                    <a:cubicBezTo>
                      <a:pt x="32" y="86"/>
                      <a:pt x="32" y="86"/>
                      <a:pt x="32" y="86"/>
                    </a:cubicBezTo>
                    <a:cubicBezTo>
                      <a:pt x="32" y="85"/>
                      <a:pt x="32" y="85"/>
                      <a:pt x="33" y="85"/>
                    </a:cubicBezTo>
                    <a:cubicBezTo>
                      <a:pt x="33" y="85"/>
                      <a:pt x="33" y="85"/>
                      <a:pt x="33" y="85"/>
                    </a:cubicBezTo>
                    <a:cubicBezTo>
                      <a:pt x="33" y="85"/>
                      <a:pt x="33" y="85"/>
                      <a:pt x="33" y="85"/>
                    </a:cubicBezTo>
                    <a:cubicBezTo>
                      <a:pt x="33" y="85"/>
                      <a:pt x="33" y="85"/>
                      <a:pt x="33" y="84"/>
                    </a:cubicBezTo>
                    <a:cubicBezTo>
                      <a:pt x="33" y="84"/>
                      <a:pt x="33" y="84"/>
                      <a:pt x="33" y="84"/>
                    </a:cubicBezTo>
                    <a:cubicBezTo>
                      <a:pt x="33" y="84"/>
                      <a:pt x="33" y="84"/>
                      <a:pt x="33" y="84"/>
                    </a:cubicBezTo>
                    <a:cubicBezTo>
                      <a:pt x="33" y="82"/>
                      <a:pt x="34" y="81"/>
                      <a:pt x="35" y="81"/>
                    </a:cubicBezTo>
                    <a:cubicBezTo>
                      <a:pt x="86" y="81"/>
                      <a:pt x="86" y="81"/>
                      <a:pt x="86" y="81"/>
                    </a:cubicBezTo>
                    <a:cubicBezTo>
                      <a:pt x="86" y="86"/>
                      <a:pt x="86" y="86"/>
                      <a:pt x="86" y="86"/>
                    </a:cubicBezTo>
                    <a:cubicBezTo>
                      <a:pt x="37" y="86"/>
                      <a:pt x="37" y="86"/>
                      <a:pt x="37" y="86"/>
                    </a:cubicBezTo>
                    <a:cubicBezTo>
                      <a:pt x="37" y="87"/>
                      <a:pt x="37" y="87"/>
                      <a:pt x="37" y="88"/>
                    </a:cubicBezTo>
                    <a:cubicBezTo>
                      <a:pt x="37" y="88"/>
                      <a:pt x="37" y="88"/>
                      <a:pt x="37" y="88"/>
                    </a:cubicBezTo>
                    <a:cubicBezTo>
                      <a:pt x="36" y="89"/>
                      <a:pt x="36" y="89"/>
                      <a:pt x="35" y="90"/>
                    </a:cubicBezTo>
                    <a:cubicBezTo>
                      <a:pt x="35" y="91"/>
                      <a:pt x="33" y="92"/>
                      <a:pt x="32" y="92"/>
                    </a:cubicBezTo>
                    <a:cubicBezTo>
                      <a:pt x="31" y="93"/>
                      <a:pt x="30" y="93"/>
                      <a:pt x="28" y="93"/>
                    </a:cubicBezTo>
                    <a:cubicBezTo>
                      <a:pt x="25" y="93"/>
                      <a:pt x="25" y="93"/>
                      <a:pt x="25" y="93"/>
                    </a:cubicBezTo>
                    <a:cubicBezTo>
                      <a:pt x="24" y="93"/>
                      <a:pt x="23" y="93"/>
                      <a:pt x="21" y="92"/>
                    </a:cubicBezTo>
                    <a:cubicBezTo>
                      <a:pt x="20" y="92"/>
                      <a:pt x="19" y="91"/>
                      <a:pt x="18" y="90"/>
                    </a:cubicBezTo>
                    <a:cubicBezTo>
                      <a:pt x="18" y="89"/>
                      <a:pt x="17" y="89"/>
                      <a:pt x="17" y="88"/>
                    </a:cubicBezTo>
                    <a:cubicBezTo>
                      <a:pt x="17" y="87"/>
                      <a:pt x="17" y="87"/>
                      <a:pt x="16" y="86"/>
                    </a:cubicBezTo>
                    <a:cubicBezTo>
                      <a:pt x="16" y="86"/>
                      <a:pt x="16" y="86"/>
                      <a:pt x="16" y="86"/>
                    </a:cubicBezTo>
                    <a:cubicBezTo>
                      <a:pt x="16" y="86"/>
                      <a:pt x="16" y="86"/>
                      <a:pt x="16" y="86"/>
                    </a:cubicBezTo>
                    <a:cubicBezTo>
                      <a:pt x="13" y="85"/>
                      <a:pt x="9" y="83"/>
                      <a:pt x="6" y="80"/>
                    </a:cubicBezTo>
                    <a:cubicBezTo>
                      <a:pt x="3" y="77"/>
                      <a:pt x="0" y="72"/>
                      <a:pt x="0" y="68"/>
                    </a:cubicBezTo>
                    <a:cubicBezTo>
                      <a:pt x="0" y="12"/>
                      <a:pt x="0" y="12"/>
                      <a:pt x="0" y="12"/>
                    </a:cubicBezTo>
                    <a:cubicBezTo>
                      <a:pt x="0" y="8"/>
                      <a:pt x="1" y="5"/>
                      <a:pt x="4" y="3"/>
                    </a:cubicBezTo>
                    <a:cubicBezTo>
                      <a:pt x="4" y="3"/>
                      <a:pt x="4" y="3"/>
                      <a:pt x="4" y="3"/>
                    </a:cubicBezTo>
                    <a:cubicBezTo>
                      <a:pt x="6" y="1"/>
                      <a:pt x="10" y="0"/>
                      <a:pt x="14" y="0"/>
                    </a:cubicBezTo>
                    <a:cubicBezTo>
                      <a:pt x="25" y="0"/>
                      <a:pt x="25" y="0"/>
                      <a:pt x="25" y="0"/>
                    </a:cubicBezTo>
                    <a:cubicBezTo>
                      <a:pt x="35" y="0"/>
                      <a:pt x="35" y="0"/>
                      <a:pt x="35" y="0"/>
                    </a:cubicBezTo>
                    <a:cubicBezTo>
                      <a:pt x="39" y="0"/>
                      <a:pt x="42" y="1"/>
                      <a:pt x="45" y="3"/>
                    </a:cubicBezTo>
                    <a:cubicBezTo>
                      <a:pt x="45" y="3"/>
                      <a:pt x="45" y="3"/>
                      <a:pt x="45" y="3"/>
                    </a:cubicBezTo>
                    <a:cubicBezTo>
                      <a:pt x="47" y="5"/>
                      <a:pt x="48" y="8"/>
                      <a:pt x="48" y="12"/>
                    </a:cubicBezTo>
                    <a:cubicBezTo>
                      <a:pt x="48" y="48"/>
                      <a:pt x="48" y="48"/>
                      <a:pt x="48" y="48"/>
                    </a:cubicBezTo>
                    <a:cubicBezTo>
                      <a:pt x="86" y="48"/>
                      <a:pt x="86" y="48"/>
                      <a:pt x="86" y="48"/>
                    </a:cubicBezTo>
                    <a:lnTo>
                      <a:pt x="86"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4" name="Freeform 33"/>
              <p:cNvSpPr>
                <a:spLocks noEditPoints="1"/>
              </p:cNvSpPr>
              <p:nvPr/>
            </p:nvSpPr>
            <p:spPr bwMode="auto">
              <a:xfrm>
                <a:off x="8937640" y="2287602"/>
                <a:ext cx="41275" cy="41275"/>
              </a:xfrm>
              <a:custGeom>
                <a:avLst/>
                <a:gdLst>
                  <a:gd name="T0" fmla="*/ 9 w 18"/>
                  <a:gd name="T1" fmla="*/ 0 h 18"/>
                  <a:gd name="T2" fmla="*/ 15 w 18"/>
                  <a:gd name="T3" fmla="*/ 3 h 18"/>
                  <a:gd name="T4" fmla="*/ 18 w 18"/>
                  <a:gd name="T5" fmla="*/ 9 h 18"/>
                  <a:gd name="T6" fmla="*/ 15 w 18"/>
                  <a:gd name="T7" fmla="*/ 15 h 18"/>
                  <a:gd name="T8" fmla="*/ 9 w 18"/>
                  <a:gd name="T9" fmla="*/ 18 h 18"/>
                  <a:gd name="T10" fmla="*/ 9 w 18"/>
                  <a:gd name="T11" fmla="*/ 13 h 18"/>
                  <a:gd name="T12" fmla="*/ 12 w 18"/>
                  <a:gd name="T13" fmla="*/ 12 h 18"/>
                  <a:gd name="T14" fmla="*/ 13 w 18"/>
                  <a:gd name="T15" fmla="*/ 9 h 18"/>
                  <a:gd name="T16" fmla="*/ 12 w 18"/>
                  <a:gd name="T17" fmla="*/ 6 h 18"/>
                  <a:gd name="T18" fmla="*/ 9 w 18"/>
                  <a:gd name="T19" fmla="*/ 5 h 18"/>
                  <a:gd name="T20" fmla="*/ 9 w 18"/>
                  <a:gd name="T21" fmla="*/ 0 h 18"/>
                  <a:gd name="T22" fmla="*/ 9 w 18"/>
                  <a:gd name="T23" fmla="*/ 18 h 18"/>
                  <a:gd name="T24" fmla="*/ 4 w 18"/>
                  <a:gd name="T25" fmla="*/ 17 h 18"/>
                  <a:gd name="T26" fmla="*/ 4 w 18"/>
                  <a:gd name="T27" fmla="*/ 3 h 18"/>
                  <a:gd name="T28" fmla="*/ 6 w 18"/>
                  <a:gd name="T29" fmla="*/ 3 h 18"/>
                  <a:gd name="T30" fmla="*/ 4 w 18"/>
                  <a:gd name="T31" fmla="*/ 2 h 18"/>
                  <a:gd name="T32" fmla="*/ 4 w 18"/>
                  <a:gd name="T33" fmla="*/ 1 h 18"/>
                  <a:gd name="T34" fmla="*/ 9 w 18"/>
                  <a:gd name="T35" fmla="*/ 0 h 18"/>
                  <a:gd name="T36" fmla="*/ 9 w 18"/>
                  <a:gd name="T37" fmla="*/ 5 h 18"/>
                  <a:gd name="T38" fmla="*/ 6 w 18"/>
                  <a:gd name="T39" fmla="*/ 6 h 18"/>
                  <a:gd name="T40" fmla="*/ 6 w 18"/>
                  <a:gd name="T41" fmla="*/ 6 h 18"/>
                  <a:gd name="T42" fmla="*/ 5 w 18"/>
                  <a:gd name="T43" fmla="*/ 9 h 18"/>
                  <a:gd name="T44" fmla="*/ 6 w 18"/>
                  <a:gd name="T45" fmla="*/ 12 h 18"/>
                  <a:gd name="T46" fmla="*/ 6 w 18"/>
                  <a:gd name="T47" fmla="*/ 12 h 18"/>
                  <a:gd name="T48" fmla="*/ 9 w 18"/>
                  <a:gd name="T49" fmla="*/ 13 h 18"/>
                  <a:gd name="T50" fmla="*/ 9 w 18"/>
                  <a:gd name="T51" fmla="*/ 18 h 18"/>
                  <a:gd name="T52" fmla="*/ 4 w 18"/>
                  <a:gd name="T53" fmla="*/ 17 h 18"/>
                  <a:gd name="T54" fmla="*/ 3 w 18"/>
                  <a:gd name="T55" fmla="*/ 15 h 18"/>
                  <a:gd name="T56" fmla="*/ 3 w 18"/>
                  <a:gd name="T57" fmla="*/ 15 h 18"/>
                  <a:gd name="T58" fmla="*/ 3 w 18"/>
                  <a:gd name="T59" fmla="*/ 15 h 18"/>
                  <a:gd name="T60" fmla="*/ 0 w 18"/>
                  <a:gd name="T61" fmla="*/ 9 h 18"/>
                  <a:gd name="T62" fmla="*/ 3 w 18"/>
                  <a:gd name="T63" fmla="*/ 3 h 18"/>
                  <a:gd name="T64" fmla="*/ 3 w 18"/>
                  <a:gd name="T65" fmla="*/ 3 h 18"/>
                  <a:gd name="T66" fmla="*/ 3 w 18"/>
                  <a:gd name="T67" fmla="*/ 3 h 18"/>
                  <a:gd name="T68" fmla="*/ 3 w 18"/>
                  <a:gd name="T69" fmla="*/ 3 h 18"/>
                  <a:gd name="T70" fmla="*/ 4 w 18"/>
                  <a:gd name="T71" fmla="*/ 1 h 18"/>
                  <a:gd name="T72" fmla="*/ 4 w 18"/>
                  <a:gd name="T73" fmla="*/ 2 h 18"/>
                  <a:gd name="T74" fmla="*/ 3 w 18"/>
                  <a:gd name="T75" fmla="*/ 3 h 18"/>
                  <a:gd name="T76" fmla="*/ 4 w 18"/>
                  <a:gd name="T77" fmla="*/ 3 h 18"/>
                  <a:gd name="T78" fmla="*/ 4 w 18"/>
                  <a:gd name="T79"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8">
                    <a:moveTo>
                      <a:pt x="9" y="0"/>
                    </a:moveTo>
                    <a:cubicBezTo>
                      <a:pt x="12" y="0"/>
                      <a:pt x="14" y="1"/>
                      <a:pt x="15" y="3"/>
                    </a:cubicBezTo>
                    <a:cubicBezTo>
                      <a:pt x="17" y="4"/>
                      <a:pt x="18" y="7"/>
                      <a:pt x="18" y="9"/>
                    </a:cubicBezTo>
                    <a:cubicBezTo>
                      <a:pt x="18" y="12"/>
                      <a:pt x="17" y="14"/>
                      <a:pt x="15" y="15"/>
                    </a:cubicBezTo>
                    <a:cubicBezTo>
                      <a:pt x="14" y="17"/>
                      <a:pt x="12" y="18"/>
                      <a:pt x="9" y="18"/>
                    </a:cubicBezTo>
                    <a:cubicBezTo>
                      <a:pt x="9" y="13"/>
                      <a:pt x="9" y="13"/>
                      <a:pt x="9" y="13"/>
                    </a:cubicBezTo>
                    <a:cubicBezTo>
                      <a:pt x="10" y="13"/>
                      <a:pt x="11" y="13"/>
                      <a:pt x="12" y="12"/>
                    </a:cubicBezTo>
                    <a:cubicBezTo>
                      <a:pt x="13" y="11"/>
                      <a:pt x="13" y="10"/>
                      <a:pt x="13" y="9"/>
                    </a:cubicBezTo>
                    <a:cubicBezTo>
                      <a:pt x="13" y="8"/>
                      <a:pt x="13" y="7"/>
                      <a:pt x="12" y="6"/>
                    </a:cubicBezTo>
                    <a:cubicBezTo>
                      <a:pt x="11" y="5"/>
                      <a:pt x="10" y="5"/>
                      <a:pt x="9" y="5"/>
                    </a:cubicBezTo>
                    <a:lnTo>
                      <a:pt x="9" y="0"/>
                    </a:lnTo>
                    <a:close/>
                    <a:moveTo>
                      <a:pt x="9" y="18"/>
                    </a:moveTo>
                    <a:cubicBezTo>
                      <a:pt x="7" y="18"/>
                      <a:pt x="6" y="18"/>
                      <a:pt x="4" y="17"/>
                    </a:cubicBezTo>
                    <a:cubicBezTo>
                      <a:pt x="4" y="3"/>
                      <a:pt x="4" y="3"/>
                      <a:pt x="4" y="3"/>
                    </a:cubicBezTo>
                    <a:cubicBezTo>
                      <a:pt x="6" y="3"/>
                      <a:pt x="6" y="3"/>
                      <a:pt x="6" y="3"/>
                    </a:cubicBezTo>
                    <a:cubicBezTo>
                      <a:pt x="6" y="2"/>
                      <a:pt x="5" y="2"/>
                      <a:pt x="4" y="2"/>
                    </a:cubicBezTo>
                    <a:cubicBezTo>
                      <a:pt x="4" y="1"/>
                      <a:pt x="4" y="1"/>
                      <a:pt x="4" y="1"/>
                    </a:cubicBezTo>
                    <a:cubicBezTo>
                      <a:pt x="6" y="1"/>
                      <a:pt x="7" y="0"/>
                      <a:pt x="9" y="0"/>
                    </a:cubicBezTo>
                    <a:cubicBezTo>
                      <a:pt x="9" y="5"/>
                      <a:pt x="9" y="5"/>
                      <a:pt x="9" y="5"/>
                    </a:cubicBezTo>
                    <a:cubicBezTo>
                      <a:pt x="8" y="5"/>
                      <a:pt x="7" y="5"/>
                      <a:pt x="6" y="6"/>
                    </a:cubicBezTo>
                    <a:cubicBezTo>
                      <a:pt x="6" y="6"/>
                      <a:pt x="6" y="6"/>
                      <a:pt x="6" y="6"/>
                    </a:cubicBezTo>
                    <a:cubicBezTo>
                      <a:pt x="5" y="7"/>
                      <a:pt x="5" y="8"/>
                      <a:pt x="5" y="9"/>
                    </a:cubicBezTo>
                    <a:cubicBezTo>
                      <a:pt x="5" y="10"/>
                      <a:pt x="5" y="11"/>
                      <a:pt x="6" y="12"/>
                    </a:cubicBezTo>
                    <a:cubicBezTo>
                      <a:pt x="6" y="12"/>
                      <a:pt x="6" y="12"/>
                      <a:pt x="6" y="12"/>
                    </a:cubicBezTo>
                    <a:cubicBezTo>
                      <a:pt x="7" y="13"/>
                      <a:pt x="8" y="13"/>
                      <a:pt x="9" y="13"/>
                    </a:cubicBezTo>
                    <a:lnTo>
                      <a:pt x="9" y="18"/>
                    </a:lnTo>
                    <a:close/>
                    <a:moveTo>
                      <a:pt x="4" y="17"/>
                    </a:moveTo>
                    <a:cubicBezTo>
                      <a:pt x="4" y="16"/>
                      <a:pt x="3" y="16"/>
                      <a:pt x="3" y="15"/>
                    </a:cubicBezTo>
                    <a:cubicBezTo>
                      <a:pt x="3" y="15"/>
                      <a:pt x="3" y="15"/>
                      <a:pt x="3" y="15"/>
                    </a:cubicBezTo>
                    <a:cubicBezTo>
                      <a:pt x="3" y="15"/>
                      <a:pt x="3" y="15"/>
                      <a:pt x="3" y="15"/>
                    </a:cubicBezTo>
                    <a:cubicBezTo>
                      <a:pt x="1" y="14"/>
                      <a:pt x="0" y="12"/>
                      <a:pt x="0" y="9"/>
                    </a:cubicBezTo>
                    <a:cubicBezTo>
                      <a:pt x="0" y="7"/>
                      <a:pt x="1" y="4"/>
                      <a:pt x="3" y="3"/>
                    </a:cubicBezTo>
                    <a:cubicBezTo>
                      <a:pt x="3" y="3"/>
                      <a:pt x="3" y="3"/>
                      <a:pt x="3" y="3"/>
                    </a:cubicBezTo>
                    <a:cubicBezTo>
                      <a:pt x="3" y="3"/>
                      <a:pt x="3" y="3"/>
                      <a:pt x="3" y="3"/>
                    </a:cubicBezTo>
                    <a:cubicBezTo>
                      <a:pt x="3" y="3"/>
                      <a:pt x="3" y="3"/>
                      <a:pt x="3" y="3"/>
                    </a:cubicBezTo>
                    <a:cubicBezTo>
                      <a:pt x="3" y="2"/>
                      <a:pt x="4" y="2"/>
                      <a:pt x="4" y="1"/>
                    </a:cubicBezTo>
                    <a:cubicBezTo>
                      <a:pt x="4" y="2"/>
                      <a:pt x="4" y="2"/>
                      <a:pt x="4" y="2"/>
                    </a:cubicBezTo>
                    <a:cubicBezTo>
                      <a:pt x="4" y="2"/>
                      <a:pt x="3" y="2"/>
                      <a:pt x="3" y="3"/>
                    </a:cubicBezTo>
                    <a:cubicBezTo>
                      <a:pt x="4" y="3"/>
                      <a:pt x="4" y="3"/>
                      <a:pt x="4" y="3"/>
                    </a:cubicBezTo>
                    <a:lnTo>
                      <a:pt x="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5" name="Freeform 34"/>
              <p:cNvSpPr>
                <a:spLocks noEditPoints="1"/>
              </p:cNvSpPr>
              <p:nvPr/>
            </p:nvSpPr>
            <p:spPr bwMode="auto">
              <a:xfrm>
                <a:off x="9017015" y="2287602"/>
                <a:ext cx="41275" cy="41275"/>
              </a:xfrm>
              <a:custGeom>
                <a:avLst/>
                <a:gdLst>
                  <a:gd name="T0" fmla="*/ 9 w 18"/>
                  <a:gd name="T1" fmla="*/ 0 h 18"/>
                  <a:gd name="T2" fmla="*/ 16 w 18"/>
                  <a:gd name="T3" fmla="*/ 3 h 18"/>
                  <a:gd name="T4" fmla="*/ 16 w 18"/>
                  <a:gd name="T5" fmla="*/ 3 h 18"/>
                  <a:gd name="T6" fmla="*/ 18 w 18"/>
                  <a:gd name="T7" fmla="*/ 9 h 18"/>
                  <a:gd name="T8" fmla="*/ 16 w 18"/>
                  <a:gd name="T9" fmla="*/ 15 h 18"/>
                  <a:gd name="T10" fmla="*/ 9 w 18"/>
                  <a:gd name="T11" fmla="*/ 18 h 18"/>
                  <a:gd name="T12" fmla="*/ 9 w 18"/>
                  <a:gd name="T13" fmla="*/ 13 h 18"/>
                  <a:gd name="T14" fmla="*/ 12 w 18"/>
                  <a:gd name="T15" fmla="*/ 12 h 18"/>
                  <a:gd name="T16" fmla="*/ 14 w 18"/>
                  <a:gd name="T17" fmla="*/ 9 h 18"/>
                  <a:gd name="T18" fmla="*/ 12 w 18"/>
                  <a:gd name="T19" fmla="*/ 6 h 18"/>
                  <a:gd name="T20" fmla="*/ 12 w 18"/>
                  <a:gd name="T21" fmla="*/ 6 h 18"/>
                  <a:gd name="T22" fmla="*/ 9 w 18"/>
                  <a:gd name="T23" fmla="*/ 5 h 18"/>
                  <a:gd name="T24" fmla="*/ 9 w 18"/>
                  <a:gd name="T25" fmla="*/ 0 h 18"/>
                  <a:gd name="T26" fmla="*/ 9 w 18"/>
                  <a:gd name="T27" fmla="*/ 0 h 18"/>
                  <a:gd name="T28" fmla="*/ 9 w 18"/>
                  <a:gd name="T29" fmla="*/ 0 h 18"/>
                  <a:gd name="T30" fmla="*/ 9 w 18"/>
                  <a:gd name="T31" fmla="*/ 5 h 18"/>
                  <a:gd name="T32" fmla="*/ 9 w 18"/>
                  <a:gd name="T33" fmla="*/ 5 h 18"/>
                  <a:gd name="T34" fmla="*/ 6 w 18"/>
                  <a:gd name="T35" fmla="*/ 6 h 18"/>
                  <a:gd name="T36" fmla="*/ 6 w 18"/>
                  <a:gd name="T37" fmla="*/ 6 h 18"/>
                  <a:gd name="T38" fmla="*/ 5 w 18"/>
                  <a:gd name="T39" fmla="*/ 9 h 18"/>
                  <a:gd name="T40" fmla="*/ 6 w 18"/>
                  <a:gd name="T41" fmla="*/ 12 h 18"/>
                  <a:gd name="T42" fmla="*/ 6 w 18"/>
                  <a:gd name="T43" fmla="*/ 12 h 18"/>
                  <a:gd name="T44" fmla="*/ 9 w 18"/>
                  <a:gd name="T45" fmla="*/ 13 h 18"/>
                  <a:gd name="T46" fmla="*/ 9 w 18"/>
                  <a:gd name="T47" fmla="*/ 13 h 18"/>
                  <a:gd name="T48" fmla="*/ 9 w 18"/>
                  <a:gd name="T49" fmla="*/ 18 h 18"/>
                  <a:gd name="T50" fmla="*/ 9 w 18"/>
                  <a:gd name="T51" fmla="*/ 18 h 18"/>
                  <a:gd name="T52" fmla="*/ 3 w 18"/>
                  <a:gd name="T53" fmla="*/ 15 h 18"/>
                  <a:gd name="T54" fmla="*/ 3 w 18"/>
                  <a:gd name="T55" fmla="*/ 15 h 18"/>
                  <a:gd name="T56" fmla="*/ 3 w 18"/>
                  <a:gd name="T57" fmla="*/ 15 h 18"/>
                  <a:gd name="T58" fmla="*/ 0 w 18"/>
                  <a:gd name="T59" fmla="*/ 9 h 18"/>
                  <a:gd name="T60" fmla="*/ 3 w 18"/>
                  <a:gd name="T61" fmla="*/ 3 h 18"/>
                  <a:gd name="T62" fmla="*/ 3 w 18"/>
                  <a:gd name="T63" fmla="*/ 3 h 18"/>
                  <a:gd name="T64" fmla="*/ 9 w 18"/>
                  <a:gd name="T6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 h="18">
                    <a:moveTo>
                      <a:pt x="9" y="0"/>
                    </a:moveTo>
                    <a:cubicBezTo>
                      <a:pt x="12" y="0"/>
                      <a:pt x="14" y="1"/>
                      <a:pt x="16" y="3"/>
                    </a:cubicBezTo>
                    <a:cubicBezTo>
                      <a:pt x="16" y="3"/>
                      <a:pt x="16" y="3"/>
                      <a:pt x="16" y="3"/>
                    </a:cubicBezTo>
                    <a:cubicBezTo>
                      <a:pt x="17" y="4"/>
                      <a:pt x="18" y="7"/>
                      <a:pt x="18" y="9"/>
                    </a:cubicBezTo>
                    <a:cubicBezTo>
                      <a:pt x="18" y="12"/>
                      <a:pt x="17" y="14"/>
                      <a:pt x="16" y="15"/>
                    </a:cubicBezTo>
                    <a:cubicBezTo>
                      <a:pt x="14" y="17"/>
                      <a:pt x="12" y="18"/>
                      <a:pt x="9" y="18"/>
                    </a:cubicBezTo>
                    <a:cubicBezTo>
                      <a:pt x="9" y="13"/>
                      <a:pt x="9" y="13"/>
                      <a:pt x="9" y="13"/>
                    </a:cubicBezTo>
                    <a:cubicBezTo>
                      <a:pt x="10" y="13"/>
                      <a:pt x="12" y="13"/>
                      <a:pt x="12" y="12"/>
                    </a:cubicBezTo>
                    <a:cubicBezTo>
                      <a:pt x="13" y="11"/>
                      <a:pt x="14" y="10"/>
                      <a:pt x="14" y="9"/>
                    </a:cubicBezTo>
                    <a:cubicBezTo>
                      <a:pt x="14" y="8"/>
                      <a:pt x="13" y="7"/>
                      <a:pt x="12" y="6"/>
                    </a:cubicBezTo>
                    <a:cubicBezTo>
                      <a:pt x="12" y="6"/>
                      <a:pt x="12" y="6"/>
                      <a:pt x="12" y="6"/>
                    </a:cubicBezTo>
                    <a:cubicBezTo>
                      <a:pt x="12" y="5"/>
                      <a:pt x="10" y="5"/>
                      <a:pt x="9" y="5"/>
                    </a:cubicBezTo>
                    <a:lnTo>
                      <a:pt x="9" y="0"/>
                    </a:lnTo>
                    <a:close/>
                    <a:moveTo>
                      <a:pt x="9" y="0"/>
                    </a:moveTo>
                    <a:cubicBezTo>
                      <a:pt x="9" y="0"/>
                      <a:pt x="9" y="0"/>
                      <a:pt x="9" y="0"/>
                    </a:cubicBezTo>
                    <a:cubicBezTo>
                      <a:pt x="9" y="5"/>
                      <a:pt x="9" y="5"/>
                      <a:pt x="9" y="5"/>
                    </a:cubicBezTo>
                    <a:cubicBezTo>
                      <a:pt x="9" y="5"/>
                      <a:pt x="9" y="5"/>
                      <a:pt x="9" y="5"/>
                    </a:cubicBezTo>
                    <a:cubicBezTo>
                      <a:pt x="8" y="5"/>
                      <a:pt x="7" y="5"/>
                      <a:pt x="6" y="6"/>
                    </a:cubicBezTo>
                    <a:cubicBezTo>
                      <a:pt x="6" y="6"/>
                      <a:pt x="6" y="6"/>
                      <a:pt x="6" y="6"/>
                    </a:cubicBezTo>
                    <a:cubicBezTo>
                      <a:pt x="6" y="7"/>
                      <a:pt x="5" y="8"/>
                      <a:pt x="5" y="9"/>
                    </a:cubicBezTo>
                    <a:cubicBezTo>
                      <a:pt x="5" y="10"/>
                      <a:pt x="6" y="11"/>
                      <a:pt x="6" y="12"/>
                    </a:cubicBezTo>
                    <a:cubicBezTo>
                      <a:pt x="6" y="12"/>
                      <a:pt x="6" y="12"/>
                      <a:pt x="6" y="12"/>
                    </a:cubicBezTo>
                    <a:cubicBezTo>
                      <a:pt x="7" y="13"/>
                      <a:pt x="8" y="13"/>
                      <a:pt x="9" y="13"/>
                    </a:cubicBezTo>
                    <a:cubicBezTo>
                      <a:pt x="9" y="13"/>
                      <a:pt x="9" y="13"/>
                      <a:pt x="9" y="13"/>
                    </a:cubicBezTo>
                    <a:cubicBezTo>
                      <a:pt x="9" y="18"/>
                      <a:pt x="9" y="18"/>
                      <a:pt x="9" y="18"/>
                    </a:cubicBezTo>
                    <a:cubicBezTo>
                      <a:pt x="9" y="18"/>
                      <a:pt x="9" y="18"/>
                      <a:pt x="9" y="18"/>
                    </a:cubicBezTo>
                    <a:cubicBezTo>
                      <a:pt x="7" y="18"/>
                      <a:pt x="5" y="17"/>
                      <a:pt x="3" y="15"/>
                    </a:cubicBezTo>
                    <a:cubicBezTo>
                      <a:pt x="3" y="15"/>
                      <a:pt x="3" y="15"/>
                      <a:pt x="3" y="15"/>
                    </a:cubicBezTo>
                    <a:cubicBezTo>
                      <a:pt x="3" y="15"/>
                      <a:pt x="3" y="15"/>
                      <a:pt x="3" y="15"/>
                    </a:cubicBezTo>
                    <a:cubicBezTo>
                      <a:pt x="1" y="14"/>
                      <a:pt x="0" y="12"/>
                      <a:pt x="0" y="9"/>
                    </a:cubicBezTo>
                    <a:cubicBezTo>
                      <a:pt x="0" y="7"/>
                      <a:pt x="1" y="4"/>
                      <a:pt x="3" y="3"/>
                    </a:cubicBezTo>
                    <a:cubicBezTo>
                      <a:pt x="3" y="3"/>
                      <a:pt x="3" y="3"/>
                      <a:pt x="3" y="3"/>
                    </a:cubicBezTo>
                    <a:cubicBezTo>
                      <a:pt x="5"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6" name="Freeform 35"/>
              <p:cNvSpPr>
                <a:spLocks noEditPoints="1"/>
              </p:cNvSpPr>
              <p:nvPr/>
            </p:nvSpPr>
            <p:spPr bwMode="auto">
              <a:xfrm>
                <a:off x="8937640" y="2352690"/>
                <a:ext cx="41275" cy="41275"/>
              </a:xfrm>
              <a:custGeom>
                <a:avLst/>
                <a:gdLst>
                  <a:gd name="T0" fmla="*/ 9 w 18"/>
                  <a:gd name="T1" fmla="*/ 0 h 18"/>
                  <a:gd name="T2" fmla="*/ 15 w 18"/>
                  <a:gd name="T3" fmla="*/ 3 h 18"/>
                  <a:gd name="T4" fmla="*/ 16 w 18"/>
                  <a:gd name="T5" fmla="*/ 3 h 18"/>
                  <a:gd name="T6" fmla="*/ 18 w 18"/>
                  <a:gd name="T7" fmla="*/ 9 h 18"/>
                  <a:gd name="T8" fmla="*/ 15 w 18"/>
                  <a:gd name="T9" fmla="*/ 15 h 18"/>
                  <a:gd name="T10" fmla="*/ 9 w 18"/>
                  <a:gd name="T11" fmla="*/ 18 h 18"/>
                  <a:gd name="T12" fmla="*/ 9 w 18"/>
                  <a:gd name="T13" fmla="*/ 13 h 18"/>
                  <a:gd name="T14" fmla="*/ 12 w 18"/>
                  <a:gd name="T15" fmla="*/ 12 h 18"/>
                  <a:gd name="T16" fmla="*/ 13 w 18"/>
                  <a:gd name="T17" fmla="*/ 9 h 18"/>
                  <a:gd name="T18" fmla="*/ 12 w 18"/>
                  <a:gd name="T19" fmla="*/ 6 h 18"/>
                  <a:gd name="T20" fmla="*/ 12 w 18"/>
                  <a:gd name="T21" fmla="*/ 6 h 18"/>
                  <a:gd name="T22" fmla="*/ 9 w 18"/>
                  <a:gd name="T23" fmla="*/ 5 h 18"/>
                  <a:gd name="T24" fmla="*/ 9 w 18"/>
                  <a:gd name="T25" fmla="*/ 0 h 18"/>
                  <a:gd name="T26" fmla="*/ 9 w 18"/>
                  <a:gd name="T27" fmla="*/ 18 h 18"/>
                  <a:gd name="T28" fmla="*/ 3 w 18"/>
                  <a:gd name="T29" fmla="*/ 15 h 18"/>
                  <a:gd name="T30" fmla="*/ 0 w 18"/>
                  <a:gd name="T31" fmla="*/ 9 h 18"/>
                  <a:gd name="T32" fmla="*/ 3 w 18"/>
                  <a:gd name="T33" fmla="*/ 3 h 18"/>
                  <a:gd name="T34" fmla="*/ 3 w 18"/>
                  <a:gd name="T35" fmla="*/ 3 h 18"/>
                  <a:gd name="T36" fmla="*/ 9 w 18"/>
                  <a:gd name="T37" fmla="*/ 0 h 18"/>
                  <a:gd name="T38" fmla="*/ 9 w 18"/>
                  <a:gd name="T39" fmla="*/ 5 h 18"/>
                  <a:gd name="T40" fmla="*/ 6 w 18"/>
                  <a:gd name="T41" fmla="*/ 6 h 18"/>
                  <a:gd name="T42" fmla="*/ 6 w 18"/>
                  <a:gd name="T43" fmla="*/ 6 h 18"/>
                  <a:gd name="T44" fmla="*/ 5 w 18"/>
                  <a:gd name="T45" fmla="*/ 9 h 18"/>
                  <a:gd name="T46" fmla="*/ 6 w 18"/>
                  <a:gd name="T47" fmla="*/ 12 h 18"/>
                  <a:gd name="T48" fmla="*/ 9 w 18"/>
                  <a:gd name="T49" fmla="*/ 13 h 18"/>
                  <a:gd name="T50" fmla="*/ 9 w 18"/>
                  <a:gd name="T5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 h="18">
                    <a:moveTo>
                      <a:pt x="9" y="0"/>
                    </a:moveTo>
                    <a:cubicBezTo>
                      <a:pt x="12" y="0"/>
                      <a:pt x="14" y="1"/>
                      <a:pt x="15" y="3"/>
                    </a:cubicBezTo>
                    <a:cubicBezTo>
                      <a:pt x="16" y="3"/>
                      <a:pt x="16" y="3"/>
                      <a:pt x="16" y="3"/>
                    </a:cubicBezTo>
                    <a:cubicBezTo>
                      <a:pt x="17" y="5"/>
                      <a:pt x="18" y="7"/>
                      <a:pt x="18" y="9"/>
                    </a:cubicBezTo>
                    <a:cubicBezTo>
                      <a:pt x="18" y="12"/>
                      <a:pt x="17" y="14"/>
                      <a:pt x="15" y="15"/>
                    </a:cubicBezTo>
                    <a:cubicBezTo>
                      <a:pt x="14" y="17"/>
                      <a:pt x="12" y="18"/>
                      <a:pt x="9" y="18"/>
                    </a:cubicBezTo>
                    <a:cubicBezTo>
                      <a:pt x="9" y="13"/>
                      <a:pt x="9" y="13"/>
                      <a:pt x="9" y="13"/>
                    </a:cubicBezTo>
                    <a:cubicBezTo>
                      <a:pt x="10" y="13"/>
                      <a:pt x="11" y="13"/>
                      <a:pt x="12" y="12"/>
                    </a:cubicBezTo>
                    <a:cubicBezTo>
                      <a:pt x="13" y="11"/>
                      <a:pt x="13" y="10"/>
                      <a:pt x="13" y="9"/>
                    </a:cubicBezTo>
                    <a:cubicBezTo>
                      <a:pt x="13" y="8"/>
                      <a:pt x="13" y="7"/>
                      <a:pt x="12" y="6"/>
                    </a:cubicBezTo>
                    <a:cubicBezTo>
                      <a:pt x="12" y="6"/>
                      <a:pt x="12" y="6"/>
                      <a:pt x="12" y="6"/>
                    </a:cubicBezTo>
                    <a:cubicBezTo>
                      <a:pt x="11" y="5"/>
                      <a:pt x="10" y="5"/>
                      <a:pt x="9" y="5"/>
                    </a:cubicBezTo>
                    <a:lnTo>
                      <a:pt x="9" y="0"/>
                    </a:lnTo>
                    <a:close/>
                    <a:moveTo>
                      <a:pt x="9" y="18"/>
                    </a:moveTo>
                    <a:cubicBezTo>
                      <a:pt x="7" y="18"/>
                      <a:pt x="4" y="17"/>
                      <a:pt x="3" y="15"/>
                    </a:cubicBezTo>
                    <a:cubicBezTo>
                      <a:pt x="1" y="14"/>
                      <a:pt x="0" y="12"/>
                      <a:pt x="0" y="9"/>
                    </a:cubicBezTo>
                    <a:cubicBezTo>
                      <a:pt x="0" y="7"/>
                      <a:pt x="1" y="4"/>
                      <a:pt x="3" y="3"/>
                    </a:cubicBezTo>
                    <a:cubicBezTo>
                      <a:pt x="3" y="3"/>
                      <a:pt x="3" y="3"/>
                      <a:pt x="3" y="3"/>
                    </a:cubicBezTo>
                    <a:cubicBezTo>
                      <a:pt x="5" y="1"/>
                      <a:pt x="7" y="0"/>
                      <a:pt x="9" y="0"/>
                    </a:cubicBezTo>
                    <a:cubicBezTo>
                      <a:pt x="9" y="5"/>
                      <a:pt x="9" y="5"/>
                      <a:pt x="9" y="5"/>
                    </a:cubicBezTo>
                    <a:cubicBezTo>
                      <a:pt x="8" y="5"/>
                      <a:pt x="7" y="5"/>
                      <a:pt x="6" y="6"/>
                    </a:cubicBezTo>
                    <a:cubicBezTo>
                      <a:pt x="6" y="6"/>
                      <a:pt x="6" y="6"/>
                      <a:pt x="6" y="6"/>
                    </a:cubicBezTo>
                    <a:cubicBezTo>
                      <a:pt x="5" y="7"/>
                      <a:pt x="5" y="8"/>
                      <a:pt x="5" y="9"/>
                    </a:cubicBezTo>
                    <a:cubicBezTo>
                      <a:pt x="5" y="10"/>
                      <a:pt x="5" y="11"/>
                      <a:pt x="6" y="12"/>
                    </a:cubicBezTo>
                    <a:cubicBezTo>
                      <a:pt x="7" y="13"/>
                      <a:pt x="8" y="13"/>
                      <a:pt x="9" y="13"/>
                    </a:cubicBezTo>
                    <a:lnTo>
                      <a:pt x="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7" name="Freeform 36"/>
              <p:cNvSpPr>
                <a:spLocks noEditPoints="1"/>
              </p:cNvSpPr>
              <p:nvPr/>
            </p:nvSpPr>
            <p:spPr bwMode="auto">
              <a:xfrm>
                <a:off x="9017015" y="2352690"/>
                <a:ext cx="41275" cy="41275"/>
              </a:xfrm>
              <a:custGeom>
                <a:avLst/>
                <a:gdLst>
                  <a:gd name="T0" fmla="*/ 9 w 18"/>
                  <a:gd name="T1" fmla="*/ 0 h 18"/>
                  <a:gd name="T2" fmla="*/ 16 w 18"/>
                  <a:gd name="T3" fmla="*/ 3 h 18"/>
                  <a:gd name="T4" fmla="*/ 16 w 18"/>
                  <a:gd name="T5" fmla="*/ 3 h 18"/>
                  <a:gd name="T6" fmla="*/ 18 w 18"/>
                  <a:gd name="T7" fmla="*/ 9 h 18"/>
                  <a:gd name="T8" fmla="*/ 16 w 18"/>
                  <a:gd name="T9" fmla="*/ 15 h 18"/>
                  <a:gd name="T10" fmla="*/ 16 w 18"/>
                  <a:gd name="T11" fmla="*/ 16 h 18"/>
                  <a:gd name="T12" fmla="*/ 9 w 18"/>
                  <a:gd name="T13" fmla="*/ 18 h 18"/>
                  <a:gd name="T14" fmla="*/ 9 w 18"/>
                  <a:gd name="T15" fmla="*/ 13 h 18"/>
                  <a:gd name="T16" fmla="*/ 12 w 18"/>
                  <a:gd name="T17" fmla="*/ 12 h 18"/>
                  <a:gd name="T18" fmla="*/ 12 w 18"/>
                  <a:gd name="T19" fmla="*/ 12 h 18"/>
                  <a:gd name="T20" fmla="*/ 14 w 18"/>
                  <a:gd name="T21" fmla="*/ 9 h 18"/>
                  <a:gd name="T22" fmla="*/ 12 w 18"/>
                  <a:gd name="T23" fmla="*/ 6 h 18"/>
                  <a:gd name="T24" fmla="*/ 12 w 18"/>
                  <a:gd name="T25" fmla="*/ 6 h 18"/>
                  <a:gd name="T26" fmla="*/ 9 w 18"/>
                  <a:gd name="T27" fmla="*/ 5 h 18"/>
                  <a:gd name="T28" fmla="*/ 9 w 18"/>
                  <a:gd name="T29" fmla="*/ 0 h 18"/>
                  <a:gd name="T30" fmla="*/ 9 w 18"/>
                  <a:gd name="T31" fmla="*/ 0 h 18"/>
                  <a:gd name="T32" fmla="*/ 9 w 18"/>
                  <a:gd name="T33" fmla="*/ 0 h 18"/>
                  <a:gd name="T34" fmla="*/ 9 w 18"/>
                  <a:gd name="T35" fmla="*/ 5 h 18"/>
                  <a:gd name="T36" fmla="*/ 9 w 18"/>
                  <a:gd name="T37" fmla="*/ 5 h 18"/>
                  <a:gd name="T38" fmla="*/ 6 w 18"/>
                  <a:gd name="T39" fmla="*/ 6 h 18"/>
                  <a:gd name="T40" fmla="*/ 5 w 18"/>
                  <a:gd name="T41" fmla="*/ 9 h 18"/>
                  <a:gd name="T42" fmla="*/ 6 w 18"/>
                  <a:gd name="T43" fmla="*/ 12 h 18"/>
                  <a:gd name="T44" fmla="*/ 6 w 18"/>
                  <a:gd name="T45" fmla="*/ 12 h 18"/>
                  <a:gd name="T46" fmla="*/ 9 w 18"/>
                  <a:gd name="T47" fmla="*/ 13 h 18"/>
                  <a:gd name="T48" fmla="*/ 9 w 18"/>
                  <a:gd name="T49" fmla="*/ 13 h 18"/>
                  <a:gd name="T50" fmla="*/ 9 w 18"/>
                  <a:gd name="T51" fmla="*/ 18 h 18"/>
                  <a:gd name="T52" fmla="*/ 9 w 18"/>
                  <a:gd name="T53" fmla="*/ 18 h 18"/>
                  <a:gd name="T54" fmla="*/ 3 w 18"/>
                  <a:gd name="T55" fmla="*/ 15 h 18"/>
                  <a:gd name="T56" fmla="*/ 3 w 18"/>
                  <a:gd name="T57" fmla="*/ 15 h 18"/>
                  <a:gd name="T58" fmla="*/ 0 w 18"/>
                  <a:gd name="T59" fmla="*/ 9 h 18"/>
                  <a:gd name="T60" fmla="*/ 3 w 18"/>
                  <a:gd name="T61" fmla="*/ 3 h 18"/>
                  <a:gd name="T62" fmla="*/ 9 w 18"/>
                  <a:gd name="T6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18">
                    <a:moveTo>
                      <a:pt x="9" y="0"/>
                    </a:moveTo>
                    <a:cubicBezTo>
                      <a:pt x="12" y="0"/>
                      <a:pt x="14" y="1"/>
                      <a:pt x="16" y="3"/>
                    </a:cubicBezTo>
                    <a:cubicBezTo>
                      <a:pt x="16" y="3"/>
                      <a:pt x="16" y="3"/>
                      <a:pt x="16" y="3"/>
                    </a:cubicBezTo>
                    <a:cubicBezTo>
                      <a:pt x="17" y="5"/>
                      <a:pt x="18" y="7"/>
                      <a:pt x="18" y="9"/>
                    </a:cubicBezTo>
                    <a:cubicBezTo>
                      <a:pt x="18" y="12"/>
                      <a:pt x="17" y="14"/>
                      <a:pt x="16" y="15"/>
                    </a:cubicBezTo>
                    <a:cubicBezTo>
                      <a:pt x="16" y="16"/>
                      <a:pt x="16" y="16"/>
                      <a:pt x="16" y="16"/>
                    </a:cubicBezTo>
                    <a:cubicBezTo>
                      <a:pt x="14" y="17"/>
                      <a:pt x="12" y="18"/>
                      <a:pt x="9" y="18"/>
                    </a:cubicBezTo>
                    <a:cubicBezTo>
                      <a:pt x="9" y="13"/>
                      <a:pt x="9" y="13"/>
                      <a:pt x="9" y="13"/>
                    </a:cubicBezTo>
                    <a:cubicBezTo>
                      <a:pt x="10" y="13"/>
                      <a:pt x="11" y="13"/>
                      <a:pt x="12" y="12"/>
                    </a:cubicBezTo>
                    <a:cubicBezTo>
                      <a:pt x="12" y="12"/>
                      <a:pt x="12" y="12"/>
                      <a:pt x="12" y="12"/>
                    </a:cubicBezTo>
                    <a:cubicBezTo>
                      <a:pt x="13" y="11"/>
                      <a:pt x="14" y="10"/>
                      <a:pt x="14" y="9"/>
                    </a:cubicBezTo>
                    <a:cubicBezTo>
                      <a:pt x="14" y="8"/>
                      <a:pt x="13" y="7"/>
                      <a:pt x="12" y="6"/>
                    </a:cubicBezTo>
                    <a:cubicBezTo>
                      <a:pt x="12" y="6"/>
                      <a:pt x="12" y="6"/>
                      <a:pt x="12" y="6"/>
                    </a:cubicBezTo>
                    <a:cubicBezTo>
                      <a:pt x="12" y="5"/>
                      <a:pt x="10" y="5"/>
                      <a:pt x="9" y="5"/>
                    </a:cubicBezTo>
                    <a:lnTo>
                      <a:pt x="9" y="0"/>
                    </a:lnTo>
                    <a:close/>
                    <a:moveTo>
                      <a:pt x="9" y="0"/>
                    </a:moveTo>
                    <a:cubicBezTo>
                      <a:pt x="9" y="0"/>
                      <a:pt x="9" y="0"/>
                      <a:pt x="9" y="0"/>
                    </a:cubicBezTo>
                    <a:cubicBezTo>
                      <a:pt x="9" y="5"/>
                      <a:pt x="9" y="5"/>
                      <a:pt x="9" y="5"/>
                    </a:cubicBezTo>
                    <a:cubicBezTo>
                      <a:pt x="9" y="5"/>
                      <a:pt x="9" y="5"/>
                      <a:pt x="9" y="5"/>
                    </a:cubicBezTo>
                    <a:cubicBezTo>
                      <a:pt x="8" y="5"/>
                      <a:pt x="7" y="5"/>
                      <a:pt x="6" y="6"/>
                    </a:cubicBezTo>
                    <a:cubicBezTo>
                      <a:pt x="6" y="7"/>
                      <a:pt x="5" y="8"/>
                      <a:pt x="5" y="9"/>
                    </a:cubicBezTo>
                    <a:cubicBezTo>
                      <a:pt x="5" y="10"/>
                      <a:pt x="6" y="11"/>
                      <a:pt x="6" y="12"/>
                    </a:cubicBezTo>
                    <a:cubicBezTo>
                      <a:pt x="6" y="12"/>
                      <a:pt x="6" y="12"/>
                      <a:pt x="6" y="12"/>
                    </a:cubicBezTo>
                    <a:cubicBezTo>
                      <a:pt x="7" y="13"/>
                      <a:pt x="8" y="13"/>
                      <a:pt x="9" y="13"/>
                    </a:cubicBezTo>
                    <a:cubicBezTo>
                      <a:pt x="9" y="13"/>
                      <a:pt x="9" y="13"/>
                      <a:pt x="9" y="13"/>
                    </a:cubicBezTo>
                    <a:cubicBezTo>
                      <a:pt x="9" y="18"/>
                      <a:pt x="9" y="18"/>
                      <a:pt x="9" y="18"/>
                    </a:cubicBezTo>
                    <a:cubicBezTo>
                      <a:pt x="9" y="18"/>
                      <a:pt x="9" y="18"/>
                      <a:pt x="9" y="18"/>
                    </a:cubicBezTo>
                    <a:cubicBezTo>
                      <a:pt x="7" y="18"/>
                      <a:pt x="5" y="17"/>
                      <a:pt x="3" y="15"/>
                    </a:cubicBezTo>
                    <a:cubicBezTo>
                      <a:pt x="3" y="15"/>
                      <a:pt x="3" y="15"/>
                      <a:pt x="3" y="15"/>
                    </a:cubicBezTo>
                    <a:cubicBezTo>
                      <a:pt x="1" y="14"/>
                      <a:pt x="0" y="12"/>
                      <a:pt x="0" y="9"/>
                    </a:cubicBezTo>
                    <a:cubicBezTo>
                      <a:pt x="0" y="7"/>
                      <a:pt x="1" y="4"/>
                      <a:pt x="3" y="3"/>
                    </a:cubicBezTo>
                    <a:cubicBezTo>
                      <a:pt x="5" y="1"/>
                      <a:pt x="7"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8" name="Freeform 38"/>
              <p:cNvSpPr>
                <a:spLocks noEditPoints="1"/>
              </p:cNvSpPr>
              <p:nvPr/>
            </p:nvSpPr>
            <p:spPr bwMode="auto">
              <a:xfrm>
                <a:off x="7997839" y="2547953"/>
                <a:ext cx="273051" cy="76201"/>
              </a:xfrm>
              <a:custGeom>
                <a:avLst/>
                <a:gdLst>
                  <a:gd name="T0" fmla="*/ 60 w 121"/>
                  <a:gd name="T1" fmla="*/ 17 h 34"/>
                  <a:gd name="T2" fmla="*/ 60 w 121"/>
                  <a:gd name="T3" fmla="*/ 17 h 34"/>
                  <a:gd name="T4" fmla="*/ 88 w 121"/>
                  <a:gd name="T5" fmla="*/ 20 h 34"/>
                  <a:gd name="T6" fmla="*/ 110 w 121"/>
                  <a:gd name="T7" fmla="*/ 28 h 34"/>
                  <a:gd name="T8" fmla="*/ 115 w 121"/>
                  <a:gd name="T9" fmla="*/ 17 h 34"/>
                  <a:gd name="T10" fmla="*/ 91 w 121"/>
                  <a:gd name="T11" fmla="*/ 8 h 34"/>
                  <a:gd name="T12" fmla="*/ 60 w 121"/>
                  <a:gd name="T13" fmla="*/ 5 h 34"/>
                  <a:gd name="T14" fmla="*/ 60 w 121"/>
                  <a:gd name="T15" fmla="*/ 5 h 34"/>
                  <a:gd name="T16" fmla="*/ 60 w 121"/>
                  <a:gd name="T17" fmla="*/ 0 h 34"/>
                  <a:gd name="T18" fmla="*/ 60 w 121"/>
                  <a:gd name="T19" fmla="*/ 0 h 34"/>
                  <a:gd name="T20" fmla="*/ 92 w 121"/>
                  <a:gd name="T21" fmla="*/ 4 h 34"/>
                  <a:gd name="T22" fmla="*/ 120 w 121"/>
                  <a:gd name="T23" fmla="*/ 14 h 34"/>
                  <a:gd name="T24" fmla="*/ 121 w 121"/>
                  <a:gd name="T25" fmla="*/ 18 h 34"/>
                  <a:gd name="T26" fmla="*/ 113 w 121"/>
                  <a:gd name="T27" fmla="*/ 32 h 34"/>
                  <a:gd name="T28" fmla="*/ 110 w 121"/>
                  <a:gd name="T29" fmla="*/ 33 h 34"/>
                  <a:gd name="T30" fmla="*/ 87 w 121"/>
                  <a:gd name="T31" fmla="*/ 24 h 34"/>
                  <a:gd name="T32" fmla="*/ 60 w 121"/>
                  <a:gd name="T33" fmla="*/ 21 h 34"/>
                  <a:gd name="T34" fmla="*/ 60 w 121"/>
                  <a:gd name="T35" fmla="*/ 21 h 34"/>
                  <a:gd name="T36" fmla="*/ 60 w 121"/>
                  <a:gd name="T37" fmla="*/ 17 h 34"/>
                  <a:gd name="T38" fmla="*/ 6 w 121"/>
                  <a:gd name="T39" fmla="*/ 17 h 34"/>
                  <a:gd name="T40" fmla="*/ 11 w 121"/>
                  <a:gd name="T41" fmla="*/ 28 h 34"/>
                  <a:gd name="T42" fmla="*/ 33 w 121"/>
                  <a:gd name="T43" fmla="*/ 20 h 34"/>
                  <a:gd name="T44" fmla="*/ 60 w 121"/>
                  <a:gd name="T45" fmla="*/ 17 h 34"/>
                  <a:gd name="T46" fmla="*/ 60 w 121"/>
                  <a:gd name="T47" fmla="*/ 21 h 34"/>
                  <a:gd name="T48" fmla="*/ 34 w 121"/>
                  <a:gd name="T49" fmla="*/ 24 h 34"/>
                  <a:gd name="T50" fmla="*/ 11 w 121"/>
                  <a:gd name="T51" fmla="*/ 33 h 34"/>
                  <a:gd name="T52" fmla="*/ 8 w 121"/>
                  <a:gd name="T53" fmla="*/ 32 h 34"/>
                  <a:gd name="T54" fmla="*/ 0 w 121"/>
                  <a:gd name="T55" fmla="*/ 18 h 34"/>
                  <a:gd name="T56" fmla="*/ 1 w 121"/>
                  <a:gd name="T57" fmla="*/ 14 h 34"/>
                  <a:gd name="T58" fmla="*/ 29 w 121"/>
                  <a:gd name="T59" fmla="*/ 4 h 34"/>
                  <a:gd name="T60" fmla="*/ 60 w 121"/>
                  <a:gd name="T61" fmla="*/ 0 h 34"/>
                  <a:gd name="T62" fmla="*/ 60 w 121"/>
                  <a:gd name="T63" fmla="*/ 5 h 34"/>
                  <a:gd name="T64" fmla="*/ 30 w 121"/>
                  <a:gd name="T65" fmla="*/ 8 h 34"/>
                  <a:gd name="T66" fmla="*/ 6 w 121"/>
                  <a:gd name="T6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34">
                    <a:moveTo>
                      <a:pt x="60" y="17"/>
                    </a:moveTo>
                    <a:cubicBezTo>
                      <a:pt x="60" y="17"/>
                      <a:pt x="60" y="17"/>
                      <a:pt x="60" y="17"/>
                    </a:cubicBezTo>
                    <a:cubicBezTo>
                      <a:pt x="70" y="17"/>
                      <a:pt x="79" y="18"/>
                      <a:pt x="88" y="20"/>
                    </a:cubicBezTo>
                    <a:cubicBezTo>
                      <a:pt x="96" y="22"/>
                      <a:pt x="103" y="24"/>
                      <a:pt x="110" y="28"/>
                    </a:cubicBezTo>
                    <a:cubicBezTo>
                      <a:pt x="115" y="17"/>
                      <a:pt x="115" y="17"/>
                      <a:pt x="115" y="17"/>
                    </a:cubicBezTo>
                    <a:cubicBezTo>
                      <a:pt x="108" y="14"/>
                      <a:pt x="100" y="11"/>
                      <a:pt x="91" y="8"/>
                    </a:cubicBezTo>
                    <a:cubicBezTo>
                      <a:pt x="81" y="6"/>
                      <a:pt x="71" y="5"/>
                      <a:pt x="60" y="5"/>
                    </a:cubicBezTo>
                    <a:cubicBezTo>
                      <a:pt x="60" y="5"/>
                      <a:pt x="60" y="5"/>
                      <a:pt x="60" y="5"/>
                    </a:cubicBezTo>
                    <a:cubicBezTo>
                      <a:pt x="60" y="0"/>
                      <a:pt x="60" y="0"/>
                      <a:pt x="60" y="0"/>
                    </a:cubicBezTo>
                    <a:cubicBezTo>
                      <a:pt x="60" y="0"/>
                      <a:pt x="60" y="0"/>
                      <a:pt x="60" y="0"/>
                    </a:cubicBezTo>
                    <a:cubicBezTo>
                      <a:pt x="71" y="0"/>
                      <a:pt x="82" y="1"/>
                      <a:pt x="92" y="4"/>
                    </a:cubicBezTo>
                    <a:cubicBezTo>
                      <a:pt x="102" y="6"/>
                      <a:pt x="111" y="10"/>
                      <a:pt x="120" y="14"/>
                    </a:cubicBezTo>
                    <a:cubicBezTo>
                      <a:pt x="121" y="15"/>
                      <a:pt x="121" y="16"/>
                      <a:pt x="121" y="18"/>
                    </a:cubicBezTo>
                    <a:cubicBezTo>
                      <a:pt x="113" y="32"/>
                      <a:pt x="113" y="32"/>
                      <a:pt x="113" y="32"/>
                    </a:cubicBezTo>
                    <a:cubicBezTo>
                      <a:pt x="112" y="33"/>
                      <a:pt x="111" y="34"/>
                      <a:pt x="110" y="33"/>
                    </a:cubicBezTo>
                    <a:cubicBezTo>
                      <a:pt x="103" y="29"/>
                      <a:pt x="95" y="26"/>
                      <a:pt x="87" y="24"/>
                    </a:cubicBezTo>
                    <a:cubicBezTo>
                      <a:pt x="78" y="23"/>
                      <a:pt x="70" y="21"/>
                      <a:pt x="60" y="21"/>
                    </a:cubicBezTo>
                    <a:cubicBezTo>
                      <a:pt x="60" y="21"/>
                      <a:pt x="60" y="21"/>
                      <a:pt x="60" y="21"/>
                    </a:cubicBezTo>
                    <a:lnTo>
                      <a:pt x="60" y="17"/>
                    </a:lnTo>
                    <a:close/>
                    <a:moveTo>
                      <a:pt x="6" y="17"/>
                    </a:moveTo>
                    <a:cubicBezTo>
                      <a:pt x="11" y="28"/>
                      <a:pt x="11" y="28"/>
                      <a:pt x="11" y="28"/>
                    </a:cubicBezTo>
                    <a:cubicBezTo>
                      <a:pt x="18" y="24"/>
                      <a:pt x="25" y="22"/>
                      <a:pt x="33" y="20"/>
                    </a:cubicBezTo>
                    <a:cubicBezTo>
                      <a:pt x="42" y="18"/>
                      <a:pt x="51" y="17"/>
                      <a:pt x="60" y="17"/>
                    </a:cubicBezTo>
                    <a:cubicBezTo>
                      <a:pt x="60" y="21"/>
                      <a:pt x="60" y="21"/>
                      <a:pt x="60" y="21"/>
                    </a:cubicBezTo>
                    <a:cubicBezTo>
                      <a:pt x="51" y="21"/>
                      <a:pt x="43" y="23"/>
                      <a:pt x="34" y="24"/>
                    </a:cubicBezTo>
                    <a:cubicBezTo>
                      <a:pt x="26" y="26"/>
                      <a:pt x="18" y="29"/>
                      <a:pt x="11" y="33"/>
                    </a:cubicBezTo>
                    <a:cubicBezTo>
                      <a:pt x="10" y="34"/>
                      <a:pt x="9" y="33"/>
                      <a:pt x="8" y="32"/>
                    </a:cubicBezTo>
                    <a:cubicBezTo>
                      <a:pt x="0" y="18"/>
                      <a:pt x="0" y="18"/>
                      <a:pt x="0" y="18"/>
                    </a:cubicBezTo>
                    <a:cubicBezTo>
                      <a:pt x="0" y="16"/>
                      <a:pt x="0" y="15"/>
                      <a:pt x="1" y="14"/>
                    </a:cubicBezTo>
                    <a:cubicBezTo>
                      <a:pt x="10" y="10"/>
                      <a:pt x="19" y="6"/>
                      <a:pt x="29" y="4"/>
                    </a:cubicBezTo>
                    <a:cubicBezTo>
                      <a:pt x="39" y="1"/>
                      <a:pt x="50" y="0"/>
                      <a:pt x="60" y="0"/>
                    </a:cubicBezTo>
                    <a:cubicBezTo>
                      <a:pt x="60" y="5"/>
                      <a:pt x="60" y="5"/>
                      <a:pt x="60" y="5"/>
                    </a:cubicBezTo>
                    <a:cubicBezTo>
                      <a:pt x="50" y="5"/>
                      <a:pt x="40" y="6"/>
                      <a:pt x="30" y="8"/>
                    </a:cubicBezTo>
                    <a:cubicBezTo>
                      <a:pt x="21" y="11"/>
                      <a:pt x="13" y="14"/>
                      <a:pt x="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9" name="Freeform 39"/>
              <p:cNvSpPr>
                <a:spLocks noEditPoints="1"/>
              </p:cNvSpPr>
              <p:nvPr/>
            </p:nvSpPr>
            <p:spPr bwMode="auto">
              <a:xfrm>
                <a:off x="7953388" y="2478103"/>
                <a:ext cx="363538" cy="85725"/>
              </a:xfrm>
              <a:custGeom>
                <a:avLst/>
                <a:gdLst>
                  <a:gd name="T0" fmla="*/ 155 w 161"/>
                  <a:gd name="T1" fmla="*/ 22 h 38"/>
                  <a:gd name="T2" fmla="*/ 121 w 161"/>
                  <a:gd name="T3" fmla="*/ 9 h 38"/>
                  <a:gd name="T4" fmla="*/ 80 w 161"/>
                  <a:gd name="T5" fmla="*/ 4 h 38"/>
                  <a:gd name="T6" fmla="*/ 80 w 161"/>
                  <a:gd name="T7" fmla="*/ 4 h 38"/>
                  <a:gd name="T8" fmla="*/ 80 w 161"/>
                  <a:gd name="T9" fmla="*/ 0 h 38"/>
                  <a:gd name="T10" fmla="*/ 80 w 161"/>
                  <a:gd name="T11" fmla="*/ 0 h 38"/>
                  <a:gd name="T12" fmla="*/ 122 w 161"/>
                  <a:gd name="T13" fmla="*/ 4 h 38"/>
                  <a:gd name="T14" fmla="*/ 159 w 161"/>
                  <a:gd name="T15" fmla="*/ 19 h 38"/>
                  <a:gd name="T16" fmla="*/ 160 w 161"/>
                  <a:gd name="T17" fmla="*/ 22 h 38"/>
                  <a:gd name="T18" fmla="*/ 152 w 161"/>
                  <a:gd name="T19" fmla="*/ 36 h 38"/>
                  <a:gd name="T20" fmla="*/ 149 w 161"/>
                  <a:gd name="T21" fmla="*/ 37 h 38"/>
                  <a:gd name="T22" fmla="*/ 117 w 161"/>
                  <a:gd name="T23" fmla="*/ 25 h 38"/>
                  <a:gd name="T24" fmla="*/ 80 w 161"/>
                  <a:gd name="T25" fmla="*/ 21 h 38"/>
                  <a:gd name="T26" fmla="*/ 80 w 161"/>
                  <a:gd name="T27" fmla="*/ 21 h 38"/>
                  <a:gd name="T28" fmla="*/ 80 w 161"/>
                  <a:gd name="T29" fmla="*/ 16 h 38"/>
                  <a:gd name="T30" fmla="*/ 80 w 161"/>
                  <a:gd name="T31" fmla="*/ 16 h 38"/>
                  <a:gd name="T32" fmla="*/ 118 w 161"/>
                  <a:gd name="T33" fmla="*/ 21 h 38"/>
                  <a:gd name="T34" fmla="*/ 149 w 161"/>
                  <a:gd name="T35" fmla="*/ 32 h 38"/>
                  <a:gd name="T36" fmla="*/ 155 w 161"/>
                  <a:gd name="T37" fmla="*/ 22 h 38"/>
                  <a:gd name="T38" fmla="*/ 80 w 161"/>
                  <a:gd name="T39" fmla="*/ 4 h 38"/>
                  <a:gd name="T40" fmla="*/ 40 w 161"/>
                  <a:gd name="T41" fmla="*/ 9 h 38"/>
                  <a:gd name="T42" fmla="*/ 6 w 161"/>
                  <a:gd name="T43" fmla="*/ 22 h 38"/>
                  <a:gd name="T44" fmla="*/ 12 w 161"/>
                  <a:gd name="T45" fmla="*/ 32 h 38"/>
                  <a:gd name="T46" fmla="*/ 43 w 161"/>
                  <a:gd name="T47" fmla="*/ 21 h 38"/>
                  <a:gd name="T48" fmla="*/ 80 w 161"/>
                  <a:gd name="T49" fmla="*/ 16 h 38"/>
                  <a:gd name="T50" fmla="*/ 80 w 161"/>
                  <a:gd name="T51" fmla="*/ 21 h 38"/>
                  <a:gd name="T52" fmla="*/ 44 w 161"/>
                  <a:gd name="T53" fmla="*/ 25 h 38"/>
                  <a:gd name="T54" fmla="*/ 12 w 161"/>
                  <a:gd name="T55" fmla="*/ 37 h 38"/>
                  <a:gd name="T56" fmla="*/ 8 w 161"/>
                  <a:gd name="T57" fmla="*/ 36 h 38"/>
                  <a:gd name="T58" fmla="*/ 1 w 161"/>
                  <a:gd name="T59" fmla="*/ 22 h 38"/>
                  <a:gd name="T60" fmla="*/ 1 w 161"/>
                  <a:gd name="T61" fmla="*/ 19 h 38"/>
                  <a:gd name="T62" fmla="*/ 39 w 161"/>
                  <a:gd name="T63" fmla="*/ 4 h 38"/>
                  <a:gd name="T64" fmla="*/ 80 w 161"/>
                  <a:gd name="T65" fmla="*/ 0 h 38"/>
                  <a:gd name="T66" fmla="*/ 80 w 161"/>
                  <a:gd name="T6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 h="38">
                    <a:moveTo>
                      <a:pt x="155" y="22"/>
                    </a:moveTo>
                    <a:cubicBezTo>
                      <a:pt x="145" y="16"/>
                      <a:pt x="133" y="12"/>
                      <a:pt x="121" y="9"/>
                    </a:cubicBezTo>
                    <a:cubicBezTo>
                      <a:pt x="108" y="6"/>
                      <a:pt x="94" y="4"/>
                      <a:pt x="80" y="4"/>
                    </a:cubicBezTo>
                    <a:cubicBezTo>
                      <a:pt x="80" y="4"/>
                      <a:pt x="80" y="4"/>
                      <a:pt x="80" y="4"/>
                    </a:cubicBezTo>
                    <a:cubicBezTo>
                      <a:pt x="80" y="0"/>
                      <a:pt x="80" y="0"/>
                      <a:pt x="80" y="0"/>
                    </a:cubicBezTo>
                    <a:cubicBezTo>
                      <a:pt x="80" y="0"/>
                      <a:pt x="80" y="0"/>
                      <a:pt x="80" y="0"/>
                    </a:cubicBezTo>
                    <a:cubicBezTo>
                      <a:pt x="95" y="0"/>
                      <a:pt x="109" y="1"/>
                      <a:pt x="122" y="4"/>
                    </a:cubicBezTo>
                    <a:cubicBezTo>
                      <a:pt x="136" y="8"/>
                      <a:pt x="148" y="12"/>
                      <a:pt x="159" y="19"/>
                    </a:cubicBezTo>
                    <a:cubicBezTo>
                      <a:pt x="161" y="19"/>
                      <a:pt x="161" y="21"/>
                      <a:pt x="160" y="22"/>
                    </a:cubicBezTo>
                    <a:cubicBezTo>
                      <a:pt x="152" y="36"/>
                      <a:pt x="152" y="36"/>
                      <a:pt x="152" y="36"/>
                    </a:cubicBezTo>
                    <a:cubicBezTo>
                      <a:pt x="152" y="37"/>
                      <a:pt x="150" y="38"/>
                      <a:pt x="149" y="37"/>
                    </a:cubicBezTo>
                    <a:cubicBezTo>
                      <a:pt x="140" y="32"/>
                      <a:pt x="129" y="28"/>
                      <a:pt x="117" y="25"/>
                    </a:cubicBezTo>
                    <a:cubicBezTo>
                      <a:pt x="106" y="22"/>
                      <a:pt x="93" y="21"/>
                      <a:pt x="80" y="21"/>
                    </a:cubicBezTo>
                    <a:cubicBezTo>
                      <a:pt x="80" y="21"/>
                      <a:pt x="80" y="21"/>
                      <a:pt x="80" y="21"/>
                    </a:cubicBezTo>
                    <a:cubicBezTo>
                      <a:pt x="80" y="16"/>
                      <a:pt x="80" y="16"/>
                      <a:pt x="80" y="16"/>
                    </a:cubicBezTo>
                    <a:cubicBezTo>
                      <a:pt x="80" y="16"/>
                      <a:pt x="80" y="16"/>
                      <a:pt x="80" y="16"/>
                    </a:cubicBezTo>
                    <a:cubicBezTo>
                      <a:pt x="93" y="16"/>
                      <a:pt x="106" y="18"/>
                      <a:pt x="118" y="21"/>
                    </a:cubicBezTo>
                    <a:cubicBezTo>
                      <a:pt x="129" y="23"/>
                      <a:pt x="140" y="27"/>
                      <a:pt x="149" y="32"/>
                    </a:cubicBezTo>
                    <a:lnTo>
                      <a:pt x="155" y="22"/>
                    </a:lnTo>
                    <a:close/>
                    <a:moveTo>
                      <a:pt x="80" y="4"/>
                    </a:moveTo>
                    <a:cubicBezTo>
                      <a:pt x="67" y="4"/>
                      <a:pt x="53" y="6"/>
                      <a:pt x="40" y="9"/>
                    </a:cubicBezTo>
                    <a:cubicBezTo>
                      <a:pt x="28" y="12"/>
                      <a:pt x="16" y="16"/>
                      <a:pt x="6" y="22"/>
                    </a:cubicBezTo>
                    <a:cubicBezTo>
                      <a:pt x="12" y="32"/>
                      <a:pt x="12" y="32"/>
                      <a:pt x="12" y="32"/>
                    </a:cubicBezTo>
                    <a:cubicBezTo>
                      <a:pt x="21" y="27"/>
                      <a:pt x="32" y="23"/>
                      <a:pt x="43" y="21"/>
                    </a:cubicBezTo>
                    <a:cubicBezTo>
                      <a:pt x="55" y="18"/>
                      <a:pt x="68" y="16"/>
                      <a:pt x="80" y="16"/>
                    </a:cubicBezTo>
                    <a:cubicBezTo>
                      <a:pt x="80" y="21"/>
                      <a:pt x="80" y="21"/>
                      <a:pt x="80" y="21"/>
                    </a:cubicBezTo>
                    <a:cubicBezTo>
                      <a:pt x="68" y="21"/>
                      <a:pt x="55" y="22"/>
                      <a:pt x="44" y="25"/>
                    </a:cubicBezTo>
                    <a:cubicBezTo>
                      <a:pt x="32" y="28"/>
                      <a:pt x="21" y="32"/>
                      <a:pt x="12" y="37"/>
                    </a:cubicBezTo>
                    <a:cubicBezTo>
                      <a:pt x="11" y="38"/>
                      <a:pt x="9" y="37"/>
                      <a:pt x="8" y="36"/>
                    </a:cubicBezTo>
                    <a:cubicBezTo>
                      <a:pt x="1" y="22"/>
                      <a:pt x="1" y="22"/>
                      <a:pt x="1" y="22"/>
                    </a:cubicBezTo>
                    <a:cubicBezTo>
                      <a:pt x="0" y="21"/>
                      <a:pt x="0" y="19"/>
                      <a:pt x="1" y="19"/>
                    </a:cubicBezTo>
                    <a:cubicBezTo>
                      <a:pt x="13" y="12"/>
                      <a:pt x="25" y="8"/>
                      <a:pt x="39" y="4"/>
                    </a:cubicBezTo>
                    <a:cubicBezTo>
                      <a:pt x="52" y="1"/>
                      <a:pt x="66" y="0"/>
                      <a:pt x="80" y="0"/>
                    </a:cubicBezTo>
                    <a:lnTo>
                      <a:pt x="8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0" name="Freeform 40"/>
              <p:cNvSpPr>
                <a:spLocks noEditPoints="1"/>
              </p:cNvSpPr>
              <p:nvPr/>
            </p:nvSpPr>
            <p:spPr bwMode="auto">
              <a:xfrm>
                <a:off x="7916875" y="2032012"/>
                <a:ext cx="384175" cy="384177"/>
              </a:xfrm>
              <a:custGeom>
                <a:avLst/>
                <a:gdLst>
                  <a:gd name="T0" fmla="*/ 142 w 170"/>
                  <a:gd name="T1" fmla="*/ 142 h 170"/>
                  <a:gd name="T2" fmla="*/ 142 w 170"/>
                  <a:gd name="T3" fmla="*/ 28 h 170"/>
                  <a:gd name="T4" fmla="*/ 85 w 170"/>
                  <a:gd name="T5" fmla="*/ 0 h 170"/>
                  <a:gd name="T6" fmla="*/ 170 w 170"/>
                  <a:gd name="T7" fmla="*/ 85 h 170"/>
                  <a:gd name="T8" fmla="*/ 85 w 170"/>
                  <a:gd name="T9" fmla="*/ 170 h 170"/>
                  <a:gd name="T10" fmla="*/ 85 w 170"/>
                  <a:gd name="T11" fmla="*/ 111 h 170"/>
                  <a:gd name="T12" fmla="*/ 104 w 170"/>
                  <a:gd name="T13" fmla="*/ 104 h 170"/>
                  <a:gd name="T14" fmla="*/ 104 w 170"/>
                  <a:gd name="T15" fmla="*/ 104 h 170"/>
                  <a:gd name="T16" fmla="*/ 104 w 170"/>
                  <a:gd name="T17" fmla="*/ 66 h 170"/>
                  <a:gd name="T18" fmla="*/ 104 w 170"/>
                  <a:gd name="T19" fmla="*/ 66 h 170"/>
                  <a:gd name="T20" fmla="*/ 85 w 170"/>
                  <a:gd name="T21" fmla="*/ 64 h 170"/>
                  <a:gd name="T22" fmla="*/ 100 w 170"/>
                  <a:gd name="T23" fmla="*/ 70 h 170"/>
                  <a:gd name="T24" fmla="*/ 100 w 170"/>
                  <a:gd name="T25" fmla="*/ 100 h 170"/>
                  <a:gd name="T26" fmla="*/ 85 w 170"/>
                  <a:gd name="T27" fmla="*/ 106 h 170"/>
                  <a:gd name="T28" fmla="*/ 85 w 170"/>
                  <a:gd name="T29" fmla="*/ 5 h 170"/>
                  <a:gd name="T30" fmla="*/ 5 w 170"/>
                  <a:gd name="T31" fmla="*/ 85 h 170"/>
                  <a:gd name="T32" fmla="*/ 85 w 170"/>
                  <a:gd name="T33" fmla="*/ 165 h 170"/>
                  <a:gd name="T34" fmla="*/ 85 w 170"/>
                  <a:gd name="T35" fmla="*/ 170 h 170"/>
                  <a:gd name="T36" fmla="*/ 25 w 170"/>
                  <a:gd name="T37" fmla="*/ 145 h 170"/>
                  <a:gd name="T38" fmla="*/ 25 w 170"/>
                  <a:gd name="T39" fmla="*/ 25 h 170"/>
                  <a:gd name="T40" fmla="*/ 85 w 170"/>
                  <a:gd name="T41" fmla="*/ 0 h 170"/>
                  <a:gd name="T42" fmla="*/ 85 w 170"/>
                  <a:gd name="T43" fmla="*/ 5 h 170"/>
                  <a:gd name="T44" fmla="*/ 85 w 170"/>
                  <a:gd name="T45" fmla="*/ 59 h 170"/>
                  <a:gd name="T46" fmla="*/ 67 w 170"/>
                  <a:gd name="T47" fmla="*/ 66 h 170"/>
                  <a:gd name="T48" fmla="*/ 67 w 170"/>
                  <a:gd name="T49" fmla="*/ 104 h 170"/>
                  <a:gd name="T50" fmla="*/ 85 w 170"/>
                  <a:gd name="T51" fmla="*/ 111 h 170"/>
                  <a:gd name="T52" fmla="*/ 85 w 170"/>
                  <a:gd name="T53" fmla="*/ 106 h 170"/>
                  <a:gd name="T54" fmla="*/ 70 w 170"/>
                  <a:gd name="T55" fmla="*/ 100 h 170"/>
                  <a:gd name="T56" fmla="*/ 70 w 170"/>
                  <a:gd name="T57" fmla="*/ 100 h 170"/>
                  <a:gd name="T58" fmla="*/ 70 w 170"/>
                  <a:gd name="T59" fmla="*/ 70 h 170"/>
                  <a:gd name="T60" fmla="*/ 70 w 170"/>
                  <a:gd name="T61" fmla="*/ 70 h 170"/>
                  <a:gd name="T62" fmla="*/ 85 w 170"/>
                  <a:gd name="T63"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70">
                    <a:moveTo>
                      <a:pt x="85" y="165"/>
                    </a:moveTo>
                    <a:cubicBezTo>
                      <a:pt x="107" y="165"/>
                      <a:pt x="127" y="156"/>
                      <a:pt x="142" y="142"/>
                    </a:cubicBezTo>
                    <a:cubicBezTo>
                      <a:pt x="157" y="127"/>
                      <a:pt x="165" y="107"/>
                      <a:pt x="165" y="85"/>
                    </a:cubicBezTo>
                    <a:cubicBezTo>
                      <a:pt x="165" y="63"/>
                      <a:pt x="157" y="43"/>
                      <a:pt x="142" y="28"/>
                    </a:cubicBezTo>
                    <a:cubicBezTo>
                      <a:pt x="127" y="14"/>
                      <a:pt x="107" y="5"/>
                      <a:pt x="85" y="5"/>
                    </a:cubicBezTo>
                    <a:cubicBezTo>
                      <a:pt x="85" y="0"/>
                      <a:pt x="85" y="0"/>
                      <a:pt x="85" y="0"/>
                    </a:cubicBezTo>
                    <a:cubicBezTo>
                      <a:pt x="109" y="0"/>
                      <a:pt x="130" y="9"/>
                      <a:pt x="145" y="25"/>
                    </a:cubicBezTo>
                    <a:cubicBezTo>
                      <a:pt x="161" y="40"/>
                      <a:pt x="170" y="61"/>
                      <a:pt x="170" y="85"/>
                    </a:cubicBezTo>
                    <a:cubicBezTo>
                      <a:pt x="170" y="108"/>
                      <a:pt x="161" y="130"/>
                      <a:pt x="145" y="145"/>
                    </a:cubicBezTo>
                    <a:cubicBezTo>
                      <a:pt x="130" y="160"/>
                      <a:pt x="109" y="170"/>
                      <a:pt x="85" y="170"/>
                    </a:cubicBezTo>
                    <a:cubicBezTo>
                      <a:pt x="85" y="165"/>
                      <a:pt x="85" y="165"/>
                      <a:pt x="85" y="165"/>
                    </a:cubicBezTo>
                    <a:close/>
                    <a:moveTo>
                      <a:pt x="85" y="111"/>
                    </a:moveTo>
                    <a:cubicBezTo>
                      <a:pt x="92" y="111"/>
                      <a:pt x="99" y="108"/>
                      <a:pt x="104" y="104"/>
                    </a:cubicBezTo>
                    <a:cubicBezTo>
                      <a:pt x="104" y="104"/>
                      <a:pt x="104" y="104"/>
                      <a:pt x="104" y="104"/>
                    </a:cubicBezTo>
                    <a:cubicBezTo>
                      <a:pt x="104" y="104"/>
                      <a:pt x="104" y="104"/>
                      <a:pt x="104" y="104"/>
                    </a:cubicBezTo>
                    <a:cubicBezTo>
                      <a:pt x="104" y="104"/>
                      <a:pt x="104" y="104"/>
                      <a:pt x="104" y="104"/>
                    </a:cubicBezTo>
                    <a:cubicBezTo>
                      <a:pt x="109" y="99"/>
                      <a:pt x="112" y="92"/>
                      <a:pt x="112" y="85"/>
                    </a:cubicBezTo>
                    <a:cubicBezTo>
                      <a:pt x="112" y="78"/>
                      <a:pt x="109" y="71"/>
                      <a:pt x="104" y="66"/>
                    </a:cubicBezTo>
                    <a:cubicBezTo>
                      <a:pt x="104" y="66"/>
                      <a:pt x="104" y="66"/>
                      <a:pt x="104" y="66"/>
                    </a:cubicBezTo>
                    <a:cubicBezTo>
                      <a:pt x="104" y="66"/>
                      <a:pt x="104" y="66"/>
                      <a:pt x="104" y="66"/>
                    </a:cubicBezTo>
                    <a:cubicBezTo>
                      <a:pt x="99" y="62"/>
                      <a:pt x="92" y="59"/>
                      <a:pt x="85" y="59"/>
                    </a:cubicBezTo>
                    <a:cubicBezTo>
                      <a:pt x="85" y="64"/>
                      <a:pt x="85" y="64"/>
                      <a:pt x="85" y="64"/>
                    </a:cubicBezTo>
                    <a:cubicBezTo>
                      <a:pt x="91" y="64"/>
                      <a:pt x="97" y="66"/>
                      <a:pt x="100" y="70"/>
                    </a:cubicBezTo>
                    <a:cubicBezTo>
                      <a:pt x="100" y="70"/>
                      <a:pt x="100" y="70"/>
                      <a:pt x="100" y="70"/>
                    </a:cubicBezTo>
                    <a:cubicBezTo>
                      <a:pt x="104" y="74"/>
                      <a:pt x="107" y="79"/>
                      <a:pt x="107" y="85"/>
                    </a:cubicBezTo>
                    <a:cubicBezTo>
                      <a:pt x="107" y="91"/>
                      <a:pt x="104" y="96"/>
                      <a:pt x="100" y="100"/>
                    </a:cubicBezTo>
                    <a:cubicBezTo>
                      <a:pt x="100" y="100"/>
                      <a:pt x="100" y="100"/>
                      <a:pt x="100" y="100"/>
                    </a:cubicBezTo>
                    <a:cubicBezTo>
                      <a:pt x="97" y="104"/>
                      <a:pt x="91" y="106"/>
                      <a:pt x="85" y="106"/>
                    </a:cubicBezTo>
                    <a:lnTo>
                      <a:pt x="85" y="111"/>
                    </a:lnTo>
                    <a:close/>
                    <a:moveTo>
                      <a:pt x="85" y="5"/>
                    </a:moveTo>
                    <a:cubicBezTo>
                      <a:pt x="63" y="5"/>
                      <a:pt x="43" y="14"/>
                      <a:pt x="29" y="28"/>
                    </a:cubicBezTo>
                    <a:cubicBezTo>
                      <a:pt x="14" y="43"/>
                      <a:pt x="5" y="63"/>
                      <a:pt x="5" y="85"/>
                    </a:cubicBezTo>
                    <a:cubicBezTo>
                      <a:pt x="5" y="107"/>
                      <a:pt x="14" y="127"/>
                      <a:pt x="29" y="142"/>
                    </a:cubicBezTo>
                    <a:cubicBezTo>
                      <a:pt x="43" y="156"/>
                      <a:pt x="63" y="165"/>
                      <a:pt x="85" y="165"/>
                    </a:cubicBezTo>
                    <a:cubicBezTo>
                      <a:pt x="85" y="165"/>
                      <a:pt x="85" y="165"/>
                      <a:pt x="85" y="165"/>
                    </a:cubicBezTo>
                    <a:cubicBezTo>
                      <a:pt x="85" y="170"/>
                      <a:pt x="85" y="170"/>
                      <a:pt x="85" y="170"/>
                    </a:cubicBezTo>
                    <a:cubicBezTo>
                      <a:pt x="85" y="170"/>
                      <a:pt x="85" y="170"/>
                      <a:pt x="85" y="170"/>
                    </a:cubicBezTo>
                    <a:cubicBezTo>
                      <a:pt x="62" y="170"/>
                      <a:pt x="41" y="160"/>
                      <a:pt x="25" y="145"/>
                    </a:cubicBezTo>
                    <a:cubicBezTo>
                      <a:pt x="10" y="130"/>
                      <a:pt x="0" y="108"/>
                      <a:pt x="0" y="85"/>
                    </a:cubicBezTo>
                    <a:cubicBezTo>
                      <a:pt x="0" y="61"/>
                      <a:pt x="10" y="40"/>
                      <a:pt x="25" y="25"/>
                    </a:cubicBezTo>
                    <a:cubicBezTo>
                      <a:pt x="41" y="9"/>
                      <a:pt x="62" y="0"/>
                      <a:pt x="85" y="0"/>
                    </a:cubicBezTo>
                    <a:cubicBezTo>
                      <a:pt x="85" y="0"/>
                      <a:pt x="85" y="0"/>
                      <a:pt x="85" y="0"/>
                    </a:cubicBezTo>
                    <a:cubicBezTo>
                      <a:pt x="85" y="5"/>
                      <a:pt x="85" y="5"/>
                      <a:pt x="85" y="5"/>
                    </a:cubicBezTo>
                    <a:cubicBezTo>
                      <a:pt x="85" y="5"/>
                      <a:pt x="85" y="5"/>
                      <a:pt x="85" y="5"/>
                    </a:cubicBezTo>
                    <a:close/>
                    <a:moveTo>
                      <a:pt x="85" y="59"/>
                    </a:moveTo>
                    <a:cubicBezTo>
                      <a:pt x="85" y="59"/>
                      <a:pt x="85" y="59"/>
                      <a:pt x="85" y="59"/>
                    </a:cubicBezTo>
                    <a:cubicBezTo>
                      <a:pt x="78" y="59"/>
                      <a:pt x="71" y="62"/>
                      <a:pt x="67" y="66"/>
                    </a:cubicBezTo>
                    <a:cubicBezTo>
                      <a:pt x="67" y="66"/>
                      <a:pt x="67" y="66"/>
                      <a:pt x="67" y="66"/>
                    </a:cubicBezTo>
                    <a:cubicBezTo>
                      <a:pt x="62" y="71"/>
                      <a:pt x="59" y="78"/>
                      <a:pt x="59" y="85"/>
                    </a:cubicBezTo>
                    <a:cubicBezTo>
                      <a:pt x="59" y="92"/>
                      <a:pt x="62" y="99"/>
                      <a:pt x="67" y="104"/>
                    </a:cubicBezTo>
                    <a:cubicBezTo>
                      <a:pt x="67" y="104"/>
                      <a:pt x="67" y="104"/>
                      <a:pt x="67" y="104"/>
                    </a:cubicBezTo>
                    <a:cubicBezTo>
                      <a:pt x="71" y="108"/>
                      <a:pt x="78" y="111"/>
                      <a:pt x="85" y="111"/>
                    </a:cubicBezTo>
                    <a:cubicBezTo>
                      <a:pt x="85" y="111"/>
                      <a:pt x="85" y="111"/>
                      <a:pt x="85" y="111"/>
                    </a:cubicBezTo>
                    <a:cubicBezTo>
                      <a:pt x="85" y="106"/>
                      <a:pt x="85" y="106"/>
                      <a:pt x="85" y="106"/>
                    </a:cubicBezTo>
                    <a:cubicBezTo>
                      <a:pt x="85" y="106"/>
                      <a:pt x="85" y="106"/>
                      <a:pt x="85" y="106"/>
                    </a:cubicBezTo>
                    <a:cubicBezTo>
                      <a:pt x="79" y="106"/>
                      <a:pt x="74" y="104"/>
                      <a:pt x="70" y="100"/>
                    </a:cubicBezTo>
                    <a:cubicBezTo>
                      <a:pt x="70" y="100"/>
                      <a:pt x="70" y="100"/>
                      <a:pt x="70" y="100"/>
                    </a:cubicBezTo>
                    <a:cubicBezTo>
                      <a:pt x="70" y="100"/>
                      <a:pt x="70" y="100"/>
                      <a:pt x="70" y="100"/>
                    </a:cubicBezTo>
                    <a:cubicBezTo>
                      <a:pt x="66" y="96"/>
                      <a:pt x="64" y="91"/>
                      <a:pt x="64" y="85"/>
                    </a:cubicBezTo>
                    <a:cubicBezTo>
                      <a:pt x="64" y="79"/>
                      <a:pt x="66" y="74"/>
                      <a:pt x="70" y="70"/>
                    </a:cubicBezTo>
                    <a:cubicBezTo>
                      <a:pt x="70" y="70"/>
                      <a:pt x="70" y="70"/>
                      <a:pt x="70" y="70"/>
                    </a:cubicBezTo>
                    <a:cubicBezTo>
                      <a:pt x="70" y="70"/>
                      <a:pt x="70" y="70"/>
                      <a:pt x="70" y="70"/>
                    </a:cubicBezTo>
                    <a:cubicBezTo>
                      <a:pt x="74" y="66"/>
                      <a:pt x="79" y="64"/>
                      <a:pt x="85" y="64"/>
                    </a:cubicBezTo>
                    <a:cubicBezTo>
                      <a:pt x="85" y="64"/>
                      <a:pt x="85" y="64"/>
                      <a:pt x="85" y="64"/>
                    </a:cubicBezTo>
                    <a:lnTo>
                      <a:pt x="85"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1" name="Freeform 41"/>
              <p:cNvSpPr>
                <a:spLocks noEditPoints="1"/>
              </p:cNvSpPr>
              <p:nvPr/>
            </p:nvSpPr>
            <p:spPr bwMode="auto">
              <a:xfrm>
                <a:off x="8061338" y="2174889"/>
                <a:ext cx="96838" cy="100014"/>
              </a:xfrm>
              <a:custGeom>
                <a:avLst/>
                <a:gdLst>
                  <a:gd name="T0" fmla="*/ 21 w 43"/>
                  <a:gd name="T1" fmla="*/ 39 h 44"/>
                  <a:gd name="T2" fmla="*/ 33 w 43"/>
                  <a:gd name="T3" fmla="*/ 34 h 44"/>
                  <a:gd name="T4" fmla="*/ 33 w 43"/>
                  <a:gd name="T5" fmla="*/ 34 h 44"/>
                  <a:gd name="T6" fmla="*/ 33 w 43"/>
                  <a:gd name="T7" fmla="*/ 34 h 44"/>
                  <a:gd name="T8" fmla="*/ 38 w 43"/>
                  <a:gd name="T9" fmla="*/ 22 h 44"/>
                  <a:gd name="T10" fmla="*/ 33 w 43"/>
                  <a:gd name="T11" fmla="*/ 10 h 44"/>
                  <a:gd name="T12" fmla="*/ 21 w 43"/>
                  <a:gd name="T13" fmla="*/ 5 h 44"/>
                  <a:gd name="T14" fmla="*/ 21 w 43"/>
                  <a:gd name="T15" fmla="*/ 0 h 44"/>
                  <a:gd name="T16" fmla="*/ 37 w 43"/>
                  <a:gd name="T17" fmla="*/ 7 h 44"/>
                  <a:gd name="T18" fmla="*/ 43 w 43"/>
                  <a:gd name="T19" fmla="*/ 22 h 44"/>
                  <a:gd name="T20" fmla="*/ 37 w 43"/>
                  <a:gd name="T21" fmla="*/ 37 h 44"/>
                  <a:gd name="T22" fmla="*/ 37 w 43"/>
                  <a:gd name="T23" fmla="*/ 37 h 44"/>
                  <a:gd name="T24" fmla="*/ 21 w 43"/>
                  <a:gd name="T25" fmla="*/ 44 h 44"/>
                  <a:gd name="T26" fmla="*/ 21 w 43"/>
                  <a:gd name="T27" fmla="*/ 39 h 44"/>
                  <a:gd name="T28" fmla="*/ 21 w 43"/>
                  <a:gd name="T29" fmla="*/ 38 h 44"/>
                  <a:gd name="T30" fmla="*/ 33 w 43"/>
                  <a:gd name="T31" fmla="*/ 33 h 44"/>
                  <a:gd name="T32" fmla="*/ 37 w 43"/>
                  <a:gd name="T33" fmla="*/ 22 h 44"/>
                  <a:gd name="T34" fmla="*/ 33 w 43"/>
                  <a:gd name="T35" fmla="*/ 11 h 44"/>
                  <a:gd name="T36" fmla="*/ 21 w 43"/>
                  <a:gd name="T37" fmla="*/ 6 h 44"/>
                  <a:gd name="T38" fmla="*/ 21 w 43"/>
                  <a:gd name="T39" fmla="*/ 11 h 44"/>
                  <a:gd name="T40" fmla="*/ 29 w 43"/>
                  <a:gd name="T41" fmla="*/ 14 h 44"/>
                  <a:gd name="T42" fmla="*/ 32 w 43"/>
                  <a:gd name="T43" fmla="*/ 22 h 44"/>
                  <a:gd name="T44" fmla="*/ 29 w 43"/>
                  <a:gd name="T45" fmla="*/ 30 h 44"/>
                  <a:gd name="T46" fmla="*/ 21 w 43"/>
                  <a:gd name="T47" fmla="*/ 33 h 44"/>
                  <a:gd name="T48" fmla="*/ 21 w 43"/>
                  <a:gd name="T49" fmla="*/ 38 h 44"/>
                  <a:gd name="T50" fmla="*/ 21 w 43"/>
                  <a:gd name="T51" fmla="*/ 5 h 44"/>
                  <a:gd name="T52" fmla="*/ 9 w 43"/>
                  <a:gd name="T53" fmla="*/ 10 h 44"/>
                  <a:gd name="T54" fmla="*/ 9 w 43"/>
                  <a:gd name="T55" fmla="*/ 10 h 44"/>
                  <a:gd name="T56" fmla="*/ 4 w 43"/>
                  <a:gd name="T57" fmla="*/ 22 h 44"/>
                  <a:gd name="T58" fmla="*/ 9 w 43"/>
                  <a:gd name="T59" fmla="*/ 34 h 44"/>
                  <a:gd name="T60" fmla="*/ 9 w 43"/>
                  <a:gd name="T61" fmla="*/ 34 h 44"/>
                  <a:gd name="T62" fmla="*/ 21 w 43"/>
                  <a:gd name="T63" fmla="*/ 39 h 44"/>
                  <a:gd name="T64" fmla="*/ 21 w 43"/>
                  <a:gd name="T65" fmla="*/ 44 h 44"/>
                  <a:gd name="T66" fmla="*/ 6 w 43"/>
                  <a:gd name="T67" fmla="*/ 37 h 44"/>
                  <a:gd name="T68" fmla="*/ 6 w 43"/>
                  <a:gd name="T69" fmla="*/ 37 h 44"/>
                  <a:gd name="T70" fmla="*/ 0 w 43"/>
                  <a:gd name="T71" fmla="*/ 22 h 44"/>
                  <a:gd name="T72" fmla="*/ 6 w 43"/>
                  <a:gd name="T73" fmla="*/ 7 h 44"/>
                  <a:gd name="T74" fmla="*/ 6 w 43"/>
                  <a:gd name="T75" fmla="*/ 7 h 44"/>
                  <a:gd name="T76" fmla="*/ 21 w 43"/>
                  <a:gd name="T77" fmla="*/ 0 h 44"/>
                  <a:gd name="T78" fmla="*/ 21 w 43"/>
                  <a:gd name="T79" fmla="*/ 5 h 44"/>
                  <a:gd name="T80" fmla="*/ 21 w 43"/>
                  <a:gd name="T81" fmla="*/ 6 h 44"/>
                  <a:gd name="T82" fmla="*/ 10 w 43"/>
                  <a:gd name="T83" fmla="*/ 11 h 44"/>
                  <a:gd name="T84" fmla="*/ 5 w 43"/>
                  <a:gd name="T85" fmla="*/ 22 h 44"/>
                  <a:gd name="T86" fmla="*/ 10 w 43"/>
                  <a:gd name="T87" fmla="*/ 33 h 44"/>
                  <a:gd name="T88" fmla="*/ 10 w 43"/>
                  <a:gd name="T89" fmla="*/ 33 h 44"/>
                  <a:gd name="T90" fmla="*/ 21 w 43"/>
                  <a:gd name="T91" fmla="*/ 38 h 44"/>
                  <a:gd name="T92" fmla="*/ 21 w 43"/>
                  <a:gd name="T93" fmla="*/ 33 h 44"/>
                  <a:gd name="T94" fmla="*/ 13 w 43"/>
                  <a:gd name="T95" fmla="*/ 30 h 44"/>
                  <a:gd name="T96" fmla="*/ 10 w 43"/>
                  <a:gd name="T97" fmla="*/ 22 h 44"/>
                  <a:gd name="T98" fmla="*/ 13 w 43"/>
                  <a:gd name="T99" fmla="*/ 14 h 44"/>
                  <a:gd name="T100" fmla="*/ 21 w 43"/>
                  <a:gd name="T101" fmla="*/ 11 h 44"/>
                  <a:gd name="T102" fmla="*/ 21 w 43"/>
                  <a:gd name="T103"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 h="44">
                    <a:moveTo>
                      <a:pt x="21" y="39"/>
                    </a:moveTo>
                    <a:cubicBezTo>
                      <a:pt x="26" y="39"/>
                      <a:pt x="30" y="37"/>
                      <a:pt x="33" y="34"/>
                    </a:cubicBezTo>
                    <a:cubicBezTo>
                      <a:pt x="33" y="34"/>
                      <a:pt x="33" y="34"/>
                      <a:pt x="33" y="34"/>
                    </a:cubicBezTo>
                    <a:cubicBezTo>
                      <a:pt x="33" y="34"/>
                      <a:pt x="33" y="34"/>
                      <a:pt x="33" y="34"/>
                    </a:cubicBezTo>
                    <a:cubicBezTo>
                      <a:pt x="36" y="31"/>
                      <a:pt x="38" y="27"/>
                      <a:pt x="38" y="22"/>
                    </a:cubicBezTo>
                    <a:cubicBezTo>
                      <a:pt x="38" y="17"/>
                      <a:pt x="36" y="13"/>
                      <a:pt x="33" y="10"/>
                    </a:cubicBezTo>
                    <a:cubicBezTo>
                      <a:pt x="30" y="7"/>
                      <a:pt x="26" y="5"/>
                      <a:pt x="21" y="5"/>
                    </a:cubicBezTo>
                    <a:cubicBezTo>
                      <a:pt x="21" y="0"/>
                      <a:pt x="21" y="0"/>
                      <a:pt x="21" y="0"/>
                    </a:cubicBezTo>
                    <a:cubicBezTo>
                      <a:pt x="27" y="0"/>
                      <a:pt x="33" y="3"/>
                      <a:pt x="37" y="7"/>
                    </a:cubicBezTo>
                    <a:cubicBezTo>
                      <a:pt x="40" y="11"/>
                      <a:pt x="43" y="16"/>
                      <a:pt x="43" y="22"/>
                    </a:cubicBezTo>
                    <a:cubicBezTo>
                      <a:pt x="43" y="28"/>
                      <a:pt x="40" y="33"/>
                      <a:pt x="37" y="37"/>
                    </a:cubicBezTo>
                    <a:cubicBezTo>
                      <a:pt x="37" y="37"/>
                      <a:pt x="37" y="37"/>
                      <a:pt x="37" y="37"/>
                    </a:cubicBezTo>
                    <a:cubicBezTo>
                      <a:pt x="33" y="41"/>
                      <a:pt x="27" y="44"/>
                      <a:pt x="21" y="44"/>
                    </a:cubicBezTo>
                    <a:cubicBezTo>
                      <a:pt x="21" y="39"/>
                      <a:pt x="21" y="39"/>
                      <a:pt x="21" y="39"/>
                    </a:cubicBezTo>
                    <a:close/>
                    <a:moveTo>
                      <a:pt x="21" y="38"/>
                    </a:moveTo>
                    <a:cubicBezTo>
                      <a:pt x="26" y="38"/>
                      <a:pt x="30" y="36"/>
                      <a:pt x="33" y="33"/>
                    </a:cubicBezTo>
                    <a:cubicBezTo>
                      <a:pt x="35" y="30"/>
                      <a:pt x="37" y="26"/>
                      <a:pt x="37" y="22"/>
                    </a:cubicBezTo>
                    <a:cubicBezTo>
                      <a:pt x="37" y="18"/>
                      <a:pt x="35" y="14"/>
                      <a:pt x="33" y="11"/>
                    </a:cubicBezTo>
                    <a:cubicBezTo>
                      <a:pt x="30" y="8"/>
                      <a:pt x="26" y="6"/>
                      <a:pt x="21" y="6"/>
                    </a:cubicBezTo>
                    <a:cubicBezTo>
                      <a:pt x="21" y="11"/>
                      <a:pt x="21" y="11"/>
                      <a:pt x="21" y="11"/>
                    </a:cubicBezTo>
                    <a:cubicBezTo>
                      <a:pt x="24" y="11"/>
                      <a:pt x="27" y="12"/>
                      <a:pt x="29" y="14"/>
                    </a:cubicBezTo>
                    <a:cubicBezTo>
                      <a:pt x="31" y="16"/>
                      <a:pt x="32" y="19"/>
                      <a:pt x="32" y="22"/>
                    </a:cubicBezTo>
                    <a:cubicBezTo>
                      <a:pt x="32" y="25"/>
                      <a:pt x="31" y="28"/>
                      <a:pt x="29" y="30"/>
                    </a:cubicBezTo>
                    <a:cubicBezTo>
                      <a:pt x="27" y="32"/>
                      <a:pt x="24" y="33"/>
                      <a:pt x="21" y="33"/>
                    </a:cubicBezTo>
                    <a:lnTo>
                      <a:pt x="21" y="38"/>
                    </a:lnTo>
                    <a:close/>
                    <a:moveTo>
                      <a:pt x="21" y="5"/>
                    </a:moveTo>
                    <a:cubicBezTo>
                      <a:pt x="17" y="5"/>
                      <a:pt x="12" y="7"/>
                      <a:pt x="9" y="10"/>
                    </a:cubicBezTo>
                    <a:cubicBezTo>
                      <a:pt x="9" y="10"/>
                      <a:pt x="9" y="10"/>
                      <a:pt x="9" y="10"/>
                    </a:cubicBezTo>
                    <a:cubicBezTo>
                      <a:pt x="6" y="13"/>
                      <a:pt x="4" y="17"/>
                      <a:pt x="4" y="22"/>
                    </a:cubicBezTo>
                    <a:cubicBezTo>
                      <a:pt x="4" y="27"/>
                      <a:pt x="6" y="31"/>
                      <a:pt x="9" y="34"/>
                    </a:cubicBezTo>
                    <a:cubicBezTo>
                      <a:pt x="9" y="34"/>
                      <a:pt x="9" y="34"/>
                      <a:pt x="9" y="34"/>
                    </a:cubicBezTo>
                    <a:cubicBezTo>
                      <a:pt x="13" y="37"/>
                      <a:pt x="17" y="39"/>
                      <a:pt x="21" y="39"/>
                    </a:cubicBezTo>
                    <a:cubicBezTo>
                      <a:pt x="21" y="44"/>
                      <a:pt x="21" y="44"/>
                      <a:pt x="21" y="44"/>
                    </a:cubicBezTo>
                    <a:cubicBezTo>
                      <a:pt x="15" y="44"/>
                      <a:pt x="10" y="41"/>
                      <a:pt x="6" y="37"/>
                    </a:cubicBezTo>
                    <a:cubicBezTo>
                      <a:pt x="6" y="37"/>
                      <a:pt x="6" y="37"/>
                      <a:pt x="6" y="37"/>
                    </a:cubicBezTo>
                    <a:cubicBezTo>
                      <a:pt x="2" y="33"/>
                      <a:pt x="0" y="28"/>
                      <a:pt x="0" y="22"/>
                    </a:cubicBezTo>
                    <a:cubicBezTo>
                      <a:pt x="0" y="16"/>
                      <a:pt x="2" y="11"/>
                      <a:pt x="6" y="7"/>
                    </a:cubicBezTo>
                    <a:cubicBezTo>
                      <a:pt x="6" y="7"/>
                      <a:pt x="6" y="7"/>
                      <a:pt x="6" y="7"/>
                    </a:cubicBezTo>
                    <a:cubicBezTo>
                      <a:pt x="10" y="3"/>
                      <a:pt x="15" y="0"/>
                      <a:pt x="21" y="0"/>
                    </a:cubicBezTo>
                    <a:cubicBezTo>
                      <a:pt x="21" y="5"/>
                      <a:pt x="21" y="5"/>
                      <a:pt x="21" y="5"/>
                    </a:cubicBezTo>
                    <a:close/>
                    <a:moveTo>
                      <a:pt x="21" y="6"/>
                    </a:moveTo>
                    <a:cubicBezTo>
                      <a:pt x="17" y="6"/>
                      <a:pt x="13" y="8"/>
                      <a:pt x="10" y="11"/>
                    </a:cubicBezTo>
                    <a:cubicBezTo>
                      <a:pt x="7" y="14"/>
                      <a:pt x="5" y="18"/>
                      <a:pt x="5" y="22"/>
                    </a:cubicBezTo>
                    <a:cubicBezTo>
                      <a:pt x="5" y="26"/>
                      <a:pt x="7" y="30"/>
                      <a:pt x="10" y="33"/>
                    </a:cubicBezTo>
                    <a:cubicBezTo>
                      <a:pt x="10" y="33"/>
                      <a:pt x="10" y="33"/>
                      <a:pt x="10" y="33"/>
                    </a:cubicBezTo>
                    <a:cubicBezTo>
                      <a:pt x="13" y="36"/>
                      <a:pt x="17" y="38"/>
                      <a:pt x="21" y="38"/>
                    </a:cubicBezTo>
                    <a:cubicBezTo>
                      <a:pt x="21" y="33"/>
                      <a:pt x="21" y="33"/>
                      <a:pt x="21" y="33"/>
                    </a:cubicBezTo>
                    <a:cubicBezTo>
                      <a:pt x="18" y="33"/>
                      <a:pt x="15" y="32"/>
                      <a:pt x="13" y="30"/>
                    </a:cubicBezTo>
                    <a:cubicBezTo>
                      <a:pt x="11" y="28"/>
                      <a:pt x="10" y="25"/>
                      <a:pt x="10" y="22"/>
                    </a:cubicBezTo>
                    <a:cubicBezTo>
                      <a:pt x="10" y="19"/>
                      <a:pt x="11" y="16"/>
                      <a:pt x="13" y="14"/>
                    </a:cubicBezTo>
                    <a:cubicBezTo>
                      <a:pt x="15" y="12"/>
                      <a:pt x="18" y="11"/>
                      <a:pt x="21" y="11"/>
                    </a:cubicBezTo>
                    <a:lnTo>
                      <a:pt x="2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2" name="Freeform 42"/>
              <p:cNvSpPr>
                <a:spLocks noEditPoints="1"/>
              </p:cNvSpPr>
              <p:nvPr/>
            </p:nvSpPr>
            <p:spPr bwMode="auto">
              <a:xfrm>
                <a:off x="8034350" y="4941917"/>
                <a:ext cx="161925" cy="266701"/>
              </a:xfrm>
              <a:custGeom>
                <a:avLst/>
                <a:gdLst>
                  <a:gd name="T0" fmla="*/ 50 w 72"/>
                  <a:gd name="T1" fmla="*/ 113 h 118"/>
                  <a:gd name="T2" fmla="*/ 62 w 72"/>
                  <a:gd name="T3" fmla="*/ 108 h 118"/>
                  <a:gd name="T4" fmla="*/ 67 w 72"/>
                  <a:gd name="T5" fmla="*/ 83 h 118"/>
                  <a:gd name="T6" fmla="*/ 43 w 72"/>
                  <a:gd name="T7" fmla="*/ 81 h 118"/>
                  <a:gd name="T8" fmla="*/ 46 w 72"/>
                  <a:gd name="T9" fmla="*/ 64 h 118"/>
                  <a:gd name="T10" fmla="*/ 67 w 72"/>
                  <a:gd name="T11" fmla="*/ 47 h 118"/>
                  <a:gd name="T12" fmla="*/ 43 w 72"/>
                  <a:gd name="T13" fmla="*/ 45 h 118"/>
                  <a:gd name="T14" fmla="*/ 46 w 72"/>
                  <a:gd name="T15" fmla="*/ 28 h 118"/>
                  <a:gd name="T16" fmla="*/ 67 w 72"/>
                  <a:gd name="T17" fmla="*/ 21 h 118"/>
                  <a:gd name="T18" fmla="*/ 50 w 72"/>
                  <a:gd name="T19" fmla="*/ 4 h 118"/>
                  <a:gd name="T20" fmla="*/ 36 w 72"/>
                  <a:gd name="T21" fmla="*/ 0 h 118"/>
                  <a:gd name="T22" fmla="*/ 66 w 72"/>
                  <a:gd name="T23" fmla="*/ 6 h 118"/>
                  <a:gd name="T24" fmla="*/ 72 w 72"/>
                  <a:gd name="T25" fmla="*/ 30 h 118"/>
                  <a:gd name="T26" fmla="*/ 48 w 72"/>
                  <a:gd name="T27" fmla="*/ 33 h 118"/>
                  <a:gd name="T28" fmla="*/ 70 w 72"/>
                  <a:gd name="T29" fmla="*/ 42 h 118"/>
                  <a:gd name="T30" fmla="*/ 72 w 72"/>
                  <a:gd name="T31" fmla="*/ 67 h 118"/>
                  <a:gd name="T32" fmla="*/ 48 w 72"/>
                  <a:gd name="T33" fmla="*/ 69 h 118"/>
                  <a:gd name="T34" fmla="*/ 70 w 72"/>
                  <a:gd name="T35" fmla="*/ 78 h 118"/>
                  <a:gd name="T36" fmla="*/ 72 w 72"/>
                  <a:gd name="T37" fmla="*/ 97 h 118"/>
                  <a:gd name="T38" fmla="*/ 66 w 72"/>
                  <a:gd name="T39" fmla="*/ 112 h 118"/>
                  <a:gd name="T40" fmla="*/ 36 w 72"/>
                  <a:gd name="T41" fmla="*/ 118 h 118"/>
                  <a:gd name="T42" fmla="*/ 5 w 72"/>
                  <a:gd name="T43" fmla="*/ 83 h 118"/>
                  <a:gd name="T44" fmla="*/ 10 w 72"/>
                  <a:gd name="T45" fmla="*/ 108 h 118"/>
                  <a:gd name="T46" fmla="*/ 36 w 72"/>
                  <a:gd name="T47" fmla="*/ 113 h 118"/>
                  <a:gd name="T48" fmla="*/ 22 w 72"/>
                  <a:gd name="T49" fmla="*/ 118 h 118"/>
                  <a:gd name="T50" fmla="*/ 0 w 72"/>
                  <a:gd name="T51" fmla="*/ 97 h 118"/>
                  <a:gd name="T52" fmla="*/ 3 w 72"/>
                  <a:gd name="T53" fmla="*/ 78 h 118"/>
                  <a:gd name="T54" fmla="*/ 24 w 72"/>
                  <a:gd name="T55" fmla="*/ 69 h 118"/>
                  <a:gd name="T56" fmla="*/ 0 w 72"/>
                  <a:gd name="T57" fmla="*/ 67 h 118"/>
                  <a:gd name="T58" fmla="*/ 3 w 72"/>
                  <a:gd name="T59" fmla="*/ 42 h 118"/>
                  <a:gd name="T60" fmla="*/ 24 w 72"/>
                  <a:gd name="T61" fmla="*/ 33 h 118"/>
                  <a:gd name="T62" fmla="*/ 0 w 72"/>
                  <a:gd name="T63" fmla="*/ 30 h 118"/>
                  <a:gd name="T64" fmla="*/ 7 w 72"/>
                  <a:gd name="T65" fmla="*/ 6 h 118"/>
                  <a:gd name="T66" fmla="*/ 36 w 72"/>
                  <a:gd name="T67" fmla="*/ 0 h 118"/>
                  <a:gd name="T68" fmla="*/ 22 w 72"/>
                  <a:gd name="T69" fmla="*/ 4 h 118"/>
                  <a:gd name="T70" fmla="*/ 5 w 72"/>
                  <a:gd name="T71" fmla="*/ 21 h 118"/>
                  <a:gd name="T72" fmla="*/ 27 w 72"/>
                  <a:gd name="T73" fmla="*/ 28 h 118"/>
                  <a:gd name="T74" fmla="*/ 29 w 72"/>
                  <a:gd name="T75" fmla="*/ 45 h 118"/>
                  <a:gd name="T76" fmla="*/ 5 w 72"/>
                  <a:gd name="T77" fmla="*/ 47 h 118"/>
                  <a:gd name="T78" fmla="*/ 27 w 72"/>
                  <a:gd name="T79" fmla="*/ 64 h 118"/>
                  <a:gd name="T80" fmla="*/ 29 w 72"/>
                  <a:gd name="T81" fmla="*/ 81 h 118"/>
                  <a:gd name="T82" fmla="*/ 5 w 72"/>
                  <a:gd name="T83" fmla="*/ 8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118">
                    <a:moveTo>
                      <a:pt x="36" y="113"/>
                    </a:moveTo>
                    <a:cubicBezTo>
                      <a:pt x="50" y="113"/>
                      <a:pt x="50" y="113"/>
                      <a:pt x="50" y="113"/>
                    </a:cubicBezTo>
                    <a:cubicBezTo>
                      <a:pt x="55" y="113"/>
                      <a:pt x="59" y="111"/>
                      <a:pt x="62" y="108"/>
                    </a:cubicBezTo>
                    <a:cubicBezTo>
                      <a:pt x="62" y="108"/>
                      <a:pt x="62" y="108"/>
                      <a:pt x="62" y="108"/>
                    </a:cubicBezTo>
                    <a:cubicBezTo>
                      <a:pt x="65" y="105"/>
                      <a:pt x="67" y="101"/>
                      <a:pt x="67" y="97"/>
                    </a:cubicBezTo>
                    <a:cubicBezTo>
                      <a:pt x="67" y="83"/>
                      <a:pt x="67" y="83"/>
                      <a:pt x="67" y="83"/>
                    </a:cubicBezTo>
                    <a:cubicBezTo>
                      <a:pt x="46" y="83"/>
                      <a:pt x="46" y="83"/>
                      <a:pt x="46" y="83"/>
                    </a:cubicBezTo>
                    <a:cubicBezTo>
                      <a:pt x="44" y="83"/>
                      <a:pt x="43" y="82"/>
                      <a:pt x="43" y="81"/>
                    </a:cubicBezTo>
                    <a:cubicBezTo>
                      <a:pt x="43" y="67"/>
                      <a:pt x="43" y="67"/>
                      <a:pt x="43" y="67"/>
                    </a:cubicBezTo>
                    <a:cubicBezTo>
                      <a:pt x="43" y="65"/>
                      <a:pt x="44" y="64"/>
                      <a:pt x="46" y="64"/>
                    </a:cubicBezTo>
                    <a:cubicBezTo>
                      <a:pt x="67" y="64"/>
                      <a:pt x="67" y="64"/>
                      <a:pt x="67" y="64"/>
                    </a:cubicBezTo>
                    <a:cubicBezTo>
                      <a:pt x="67" y="47"/>
                      <a:pt x="67" y="47"/>
                      <a:pt x="67" y="47"/>
                    </a:cubicBezTo>
                    <a:cubicBezTo>
                      <a:pt x="46" y="47"/>
                      <a:pt x="46" y="47"/>
                      <a:pt x="46" y="47"/>
                    </a:cubicBezTo>
                    <a:cubicBezTo>
                      <a:pt x="44" y="47"/>
                      <a:pt x="43" y="46"/>
                      <a:pt x="43" y="45"/>
                    </a:cubicBezTo>
                    <a:cubicBezTo>
                      <a:pt x="43" y="30"/>
                      <a:pt x="43" y="30"/>
                      <a:pt x="43" y="30"/>
                    </a:cubicBezTo>
                    <a:cubicBezTo>
                      <a:pt x="43" y="29"/>
                      <a:pt x="44" y="28"/>
                      <a:pt x="46" y="28"/>
                    </a:cubicBezTo>
                    <a:cubicBezTo>
                      <a:pt x="67" y="28"/>
                      <a:pt x="67" y="28"/>
                      <a:pt x="67" y="28"/>
                    </a:cubicBezTo>
                    <a:cubicBezTo>
                      <a:pt x="67" y="21"/>
                      <a:pt x="67" y="21"/>
                      <a:pt x="67" y="21"/>
                    </a:cubicBezTo>
                    <a:cubicBezTo>
                      <a:pt x="67" y="16"/>
                      <a:pt x="65" y="12"/>
                      <a:pt x="62" y="9"/>
                    </a:cubicBezTo>
                    <a:cubicBezTo>
                      <a:pt x="59" y="6"/>
                      <a:pt x="55" y="4"/>
                      <a:pt x="50" y="4"/>
                    </a:cubicBezTo>
                    <a:cubicBezTo>
                      <a:pt x="36" y="4"/>
                      <a:pt x="36" y="4"/>
                      <a:pt x="36" y="4"/>
                    </a:cubicBezTo>
                    <a:cubicBezTo>
                      <a:pt x="36" y="0"/>
                      <a:pt x="36" y="0"/>
                      <a:pt x="36" y="0"/>
                    </a:cubicBezTo>
                    <a:cubicBezTo>
                      <a:pt x="50" y="0"/>
                      <a:pt x="50" y="0"/>
                      <a:pt x="50" y="0"/>
                    </a:cubicBezTo>
                    <a:cubicBezTo>
                      <a:pt x="56" y="0"/>
                      <a:pt x="62" y="2"/>
                      <a:pt x="66" y="6"/>
                    </a:cubicBezTo>
                    <a:cubicBezTo>
                      <a:pt x="70" y="10"/>
                      <a:pt x="72" y="15"/>
                      <a:pt x="72" y="21"/>
                    </a:cubicBezTo>
                    <a:cubicBezTo>
                      <a:pt x="72" y="30"/>
                      <a:pt x="72" y="30"/>
                      <a:pt x="72" y="30"/>
                    </a:cubicBezTo>
                    <a:cubicBezTo>
                      <a:pt x="72" y="32"/>
                      <a:pt x="71" y="33"/>
                      <a:pt x="70" y="33"/>
                    </a:cubicBezTo>
                    <a:cubicBezTo>
                      <a:pt x="48" y="33"/>
                      <a:pt x="48" y="33"/>
                      <a:pt x="48" y="33"/>
                    </a:cubicBezTo>
                    <a:cubicBezTo>
                      <a:pt x="48" y="42"/>
                      <a:pt x="48" y="42"/>
                      <a:pt x="48" y="42"/>
                    </a:cubicBezTo>
                    <a:cubicBezTo>
                      <a:pt x="70" y="42"/>
                      <a:pt x="70" y="42"/>
                      <a:pt x="70" y="42"/>
                    </a:cubicBezTo>
                    <a:cubicBezTo>
                      <a:pt x="71" y="42"/>
                      <a:pt x="72" y="43"/>
                      <a:pt x="72" y="45"/>
                    </a:cubicBezTo>
                    <a:cubicBezTo>
                      <a:pt x="72" y="67"/>
                      <a:pt x="72" y="67"/>
                      <a:pt x="72" y="67"/>
                    </a:cubicBezTo>
                    <a:cubicBezTo>
                      <a:pt x="72" y="68"/>
                      <a:pt x="71" y="69"/>
                      <a:pt x="70" y="69"/>
                    </a:cubicBezTo>
                    <a:cubicBezTo>
                      <a:pt x="48" y="69"/>
                      <a:pt x="48" y="69"/>
                      <a:pt x="48" y="69"/>
                    </a:cubicBezTo>
                    <a:cubicBezTo>
                      <a:pt x="48" y="78"/>
                      <a:pt x="48" y="78"/>
                      <a:pt x="48" y="78"/>
                    </a:cubicBezTo>
                    <a:cubicBezTo>
                      <a:pt x="70" y="78"/>
                      <a:pt x="70" y="78"/>
                      <a:pt x="70" y="78"/>
                    </a:cubicBezTo>
                    <a:cubicBezTo>
                      <a:pt x="71" y="78"/>
                      <a:pt x="72" y="79"/>
                      <a:pt x="72" y="81"/>
                    </a:cubicBezTo>
                    <a:cubicBezTo>
                      <a:pt x="72" y="97"/>
                      <a:pt x="72" y="97"/>
                      <a:pt x="72" y="97"/>
                    </a:cubicBezTo>
                    <a:cubicBezTo>
                      <a:pt x="72" y="102"/>
                      <a:pt x="70" y="108"/>
                      <a:pt x="66" y="112"/>
                    </a:cubicBezTo>
                    <a:cubicBezTo>
                      <a:pt x="66" y="112"/>
                      <a:pt x="66" y="112"/>
                      <a:pt x="66" y="112"/>
                    </a:cubicBezTo>
                    <a:cubicBezTo>
                      <a:pt x="62" y="116"/>
                      <a:pt x="56" y="118"/>
                      <a:pt x="50" y="118"/>
                    </a:cubicBezTo>
                    <a:cubicBezTo>
                      <a:pt x="36" y="118"/>
                      <a:pt x="36" y="118"/>
                      <a:pt x="36" y="118"/>
                    </a:cubicBezTo>
                    <a:lnTo>
                      <a:pt x="36" y="113"/>
                    </a:lnTo>
                    <a:close/>
                    <a:moveTo>
                      <a:pt x="5" y="83"/>
                    </a:moveTo>
                    <a:cubicBezTo>
                      <a:pt x="5" y="97"/>
                      <a:pt x="5" y="97"/>
                      <a:pt x="5" y="97"/>
                    </a:cubicBezTo>
                    <a:cubicBezTo>
                      <a:pt x="5" y="101"/>
                      <a:pt x="7" y="105"/>
                      <a:pt x="10" y="108"/>
                    </a:cubicBezTo>
                    <a:cubicBezTo>
                      <a:pt x="13" y="111"/>
                      <a:pt x="17" y="113"/>
                      <a:pt x="22" y="113"/>
                    </a:cubicBezTo>
                    <a:cubicBezTo>
                      <a:pt x="36" y="113"/>
                      <a:pt x="36" y="113"/>
                      <a:pt x="36" y="113"/>
                    </a:cubicBezTo>
                    <a:cubicBezTo>
                      <a:pt x="36" y="118"/>
                      <a:pt x="36" y="118"/>
                      <a:pt x="36" y="118"/>
                    </a:cubicBezTo>
                    <a:cubicBezTo>
                      <a:pt x="22" y="118"/>
                      <a:pt x="22" y="118"/>
                      <a:pt x="22" y="118"/>
                    </a:cubicBezTo>
                    <a:cubicBezTo>
                      <a:pt x="16" y="118"/>
                      <a:pt x="11" y="116"/>
                      <a:pt x="7" y="112"/>
                    </a:cubicBezTo>
                    <a:cubicBezTo>
                      <a:pt x="3" y="108"/>
                      <a:pt x="0" y="103"/>
                      <a:pt x="0" y="97"/>
                    </a:cubicBezTo>
                    <a:cubicBezTo>
                      <a:pt x="0" y="81"/>
                      <a:pt x="0" y="81"/>
                      <a:pt x="0" y="81"/>
                    </a:cubicBezTo>
                    <a:cubicBezTo>
                      <a:pt x="0" y="79"/>
                      <a:pt x="2" y="78"/>
                      <a:pt x="3" y="78"/>
                    </a:cubicBezTo>
                    <a:cubicBezTo>
                      <a:pt x="24" y="78"/>
                      <a:pt x="24" y="78"/>
                      <a:pt x="24" y="78"/>
                    </a:cubicBezTo>
                    <a:cubicBezTo>
                      <a:pt x="24" y="69"/>
                      <a:pt x="24" y="69"/>
                      <a:pt x="24" y="69"/>
                    </a:cubicBezTo>
                    <a:cubicBezTo>
                      <a:pt x="3" y="69"/>
                      <a:pt x="3" y="69"/>
                      <a:pt x="3" y="69"/>
                    </a:cubicBezTo>
                    <a:cubicBezTo>
                      <a:pt x="2" y="69"/>
                      <a:pt x="0" y="68"/>
                      <a:pt x="0" y="67"/>
                    </a:cubicBezTo>
                    <a:cubicBezTo>
                      <a:pt x="0" y="45"/>
                      <a:pt x="0" y="45"/>
                      <a:pt x="0" y="45"/>
                    </a:cubicBezTo>
                    <a:cubicBezTo>
                      <a:pt x="0" y="43"/>
                      <a:pt x="2" y="42"/>
                      <a:pt x="3" y="42"/>
                    </a:cubicBezTo>
                    <a:cubicBezTo>
                      <a:pt x="24" y="42"/>
                      <a:pt x="24" y="42"/>
                      <a:pt x="24" y="42"/>
                    </a:cubicBezTo>
                    <a:cubicBezTo>
                      <a:pt x="24" y="33"/>
                      <a:pt x="24" y="33"/>
                      <a:pt x="24" y="33"/>
                    </a:cubicBezTo>
                    <a:cubicBezTo>
                      <a:pt x="3" y="33"/>
                      <a:pt x="3" y="33"/>
                      <a:pt x="3" y="33"/>
                    </a:cubicBezTo>
                    <a:cubicBezTo>
                      <a:pt x="2" y="33"/>
                      <a:pt x="0" y="32"/>
                      <a:pt x="0" y="30"/>
                    </a:cubicBezTo>
                    <a:cubicBezTo>
                      <a:pt x="0" y="21"/>
                      <a:pt x="0" y="21"/>
                      <a:pt x="0" y="21"/>
                    </a:cubicBezTo>
                    <a:cubicBezTo>
                      <a:pt x="0" y="15"/>
                      <a:pt x="3" y="10"/>
                      <a:pt x="7" y="6"/>
                    </a:cubicBezTo>
                    <a:cubicBezTo>
                      <a:pt x="11" y="2"/>
                      <a:pt x="16" y="0"/>
                      <a:pt x="22" y="0"/>
                    </a:cubicBezTo>
                    <a:cubicBezTo>
                      <a:pt x="36" y="0"/>
                      <a:pt x="36" y="0"/>
                      <a:pt x="36" y="0"/>
                    </a:cubicBezTo>
                    <a:cubicBezTo>
                      <a:pt x="36" y="4"/>
                      <a:pt x="36" y="4"/>
                      <a:pt x="36" y="4"/>
                    </a:cubicBezTo>
                    <a:cubicBezTo>
                      <a:pt x="22" y="4"/>
                      <a:pt x="22" y="4"/>
                      <a:pt x="22" y="4"/>
                    </a:cubicBezTo>
                    <a:cubicBezTo>
                      <a:pt x="17" y="4"/>
                      <a:pt x="13" y="6"/>
                      <a:pt x="10" y="9"/>
                    </a:cubicBezTo>
                    <a:cubicBezTo>
                      <a:pt x="7" y="12"/>
                      <a:pt x="5" y="16"/>
                      <a:pt x="5" y="21"/>
                    </a:cubicBezTo>
                    <a:cubicBezTo>
                      <a:pt x="5" y="28"/>
                      <a:pt x="5" y="28"/>
                      <a:pt x="5" y="28"/>
                    </a:cubicBezTo>
                    <a:cubicBezTo>
                      <a:pt x="27" y="28"/>
                      <a:pt x="27" y="28"/>
                      <a:pt x="27" y="28"/>
                    </a:cubicBezTo>
                    <a:cubicBezTo>
                      <a:pt x="28" y="28"/>
                      <a:pt x="29" y="29"/>
                      <a:pt x="29" y="30"/>
                    </a:cubicBezTo>
                    <a:cubicBezTo>
                      <a:pt x="29" y="45"/>
                      <a:pt x="29" y="45"/>
                      <a:pt x="29" y="45"/>
                    </a:cubicBezTo>
                    <a:cubicBezTo>
                      <a:pt x="29" y="46"/>
                      <a:pt x="28" y="47"/>
                      <a:pt x="27" y="47"/>
                    </a:cubicBezTo>
                    <a:cubicBezTo>
                      <a:pt x="5" y="47"/>
                      <a:pt x="5" y="47"/>
                      <a:pt x="5" y="47"/>
                    </a:cubicBezTo>
                    <a:cubicBezTo>
                      <a:pt x="5" y="64"/>
                      <a:pt x="5" y="64"/>
                      <a:pt x="5" y="64"/>
                    </a:cubicBezTo>
                    <a:cubicBezTo>
                      <a:pt x="27" y="64"/>
                      <a:pt x="27" y="64"/>
                      <a:pt x="27" y="64"/>
                    </a:cubicBezTo>
                    <a:cubicBezTo>
                      <a:pt x="28" y="64"/>
                      <a:pt x="29" y="65"/>
                      <a:pt x="29" y="67"/>
                    </a:cubicBezTo>
                    <a:cubicBezTo>
                      <a:pt x="29" y="81"/>
                      <a:pt x="29" y="81"/>
                      <a:pt x="29" y="81"/>
                    </a:cubicBezTo>
                    <a:cubicBezTo>
                      <a:pt x="29" y="82"/>
                      <a:pt x="28" y="83"/>
                      <a:pt x="27" y="83"/>
                    </a:cubicBezTo>
                    <a:lnTo>
                      <a:pt x="5"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3" name="Freeform 43"/>
              <p:cNvSpPr>
                <a:spLocks noEditPoints="1"/>
              </p:cNvSpPr>
              <p:nvPr/>
            </p:nvSpPr>
            <p:spPr bwMode="auto">
              <a:xfrm>
                <a:off x="7988313" y="5167343"/>
                <a:ext cx="254001" cy="169863"/>
              </a:xfrm>
              <a:custGeom>
                <a:avLst/>
                <a:gdLst>
                  <a:gd name="T0" fmla="*/ 56 w 112"/>
                  <a:gd name="T1" fmla="*/ 70 h 75"/>
                  <a:gd name="T2" fmla="*/ 75 w 112"/>
                  <a:gd name="T3" fmla="*/ 70 h 75"/>
                  <a:gd name="T4" fmla="*/ 75 w 112"/>
                  <a:gd name="T5" fmla="*/ 60 h 75"/>
                  <a:gd name="T6" fmla="*/ 63 w 112"/>
                  <a:gd name="T7" fmla="*/ 60 h 75"/>
                  <a:gd name="T8" fmla="*/ 61 w 112"/>
                  <a:gd name="T9" fmla="*/ 58 h 75"/>
                  <a:gd name="T10" fmla="*/ 61 w 112"/>
                  <a:gd name="T11" fmla="*/ 36 h 75"/>
                  <a:gd name="T12" fmla="*/ 63 w 112"/>
                  <a:gd name="T13" fmla="*/ 34 h 75"/>
                  <a:gd name="T14" fmla="*/ 74 w 112"/>
                  <a:gd name="T15" fmla="*/ 34 h 75"/>
                  <a:gd name="T16" fmla="*/ 94 w 112"/>
                  <a:gd name="T17" fmla="*/ 26 h 75"/>
                  <a:gd name="T18" fmla="*/ 106 w 112"/>
                  <a:gd name="T19" fmla="*/ 8 h 75"/>
                  <a:gd name="T20" fmla="*/ 97 w 112"/>
                  <a:gd name="T21" fmla="*/ 6 h 75"/>
                  <a:gd name="T22" fmla="*/ 89 w 112"/>
                  <a:gd name="T23" fmla="*/ 18 h 75"/>
                  <a:gd name="T24" fmla="*/ 74 w 112"/>
                  <a:gd name="T25" fmla="*/ 24 h 75"/>
                  <a:gd name="T26" fmla="*/ 56 w 112"/>
                  <a:gd name="T27" fmla="*/ 24 h 75"/>
                  <a:gd name="T28" fmla="*/ 56 w 112"/>
                  <a:gd name="T29" fmla="*/ 19 h 75"/>
                  <a:gd name="T30" fmla="*/ 74 w 112"/>
                  <a:gd name="T31" fmla="*/ 19 h 75"/>
                  <a:gd name="T32" fmla="*/ 86 w 112"/>
                  <a:gd name="T33" fmla="*/ 14 h 75"/>
                  <a:gd name="T34" fmla="*/ 93 w 112"/>
                  <a:gd name="T35" fmla="*/ 2 h 75"/>
                  <a:gd name="T36" fmla="*/ 96 w 112"/>
                  <a:gd name="T37" fmla="*/ 0 h 75"/>
                  <a:gd name="T38" fmla="*/ 110 w 112"/>
                  <a:gd name="T39" fmla="*/ 4 h 75"/>
                  <a:gd name="T40" fmla="*/ 112 w 112"/>
                  <a:gd name="T41" fmla="*/ 7 h 75"/>
                  <a:gd name="T42" fmla="*/ 98 w 112"/>
                  <a:gd name="T43" fmla="*/ 29 h 75"/>
                  <a:gd name="T44" fmla="*/ 74 w 112"/>
                  <a:gd name="T45" fmla="*/ 38 h 75"/>
                  <a:gd name="T46" fmla="*/ 66 w 112"/>
                  <a:gd name="T47" fmla="*/ 38 h 75"/>
                  <a:gd name="T48" fmla="*/ 66 w 112"/>
                  <a:gd name="T49" fmla="*/ 56 h 75"/>
                  <a:gd name="T50" fmla="*/ 77 w 112"/>
                  <a:gd name="T51" fmla="*/ 56 h 75"/>
                  <a:gd name="T52" fmla="*/ 80 w 112"/>
                  <a:gd name="T53" fmla="*/ 58 h 75"/>
                  <a:gd name="T54" fmla="*/ 80 w 112"/>
                  <a:gd name="T55" fmla="*/ 72 h 75"/>
                  <a:gd name="T56" fmla="*/ 77 w 112"/>
                  <a:gd name="T57" fmla="*/ 75 h 75"/>
                  <a:gd name="T58" fmla="*/ 56 w 112"/>
                  <a:gd name="T59" fmla="*/ 75 h 75"/>
                  <a:gd name="T60" fmla="*/ 56 w 112"/>
                  <a:gd name="T61" fmla="*/ 70 h 75"/>
                  <a:gd name="T62" fmla="*/ 6 w 112"/>
                  <a:gd name="T63" fmla="*/ 8 h 75"/>
                  <a:gd name="T64" fmla="*/ 17 w 112"/>
                  <a:gd name="T65" fmla="*/ 26 h 75"/>
                  <a:gd name="T66" fmla="*/ 38 w 112"/>
                  <a:gd name="T67" fmla="*/ 34 h 75"/>
                  <a:gd name="T68" fmla="*/ 49 w 112"/>
                  <a:gd name="T69" fmla="*/ 34 h 75"/>
                  <a:gd name="T70" fmla="*/ 51 w 112"/>
                  <a:gd name="T71" fmla="*/ 36 h 75"/>
                  <a:gd name="T72" fmla="*/ 51 w 112"/>
                  <a:gd name="T73" fmla="*/ 58 h 75"/>
                  <a:gd name="T74" fmla="*/ 49 w 112"/>
                  <a:gd name="T75" fmla="*/ 60 h 75"/>
                  <a:gd name="T76" fmla="*/ 38 w 112"/>
                  <a:gd name="T77" fmla="*/ 60 h 75"/>
                  <a:gd name="T78" fmla="*/ 38 w 112"/>
                  <a:gd name="T79" fmla="*/ 70 h 75"/>
                  <a:gd name="T80" fmla="*/ 56 w 112"/>
                  <a:gd name="T81" fmla="*/ 70 h 75"/>
                  <a:gd name="T82" fmla="*/ 56 w 112"/>
                  <a:gd name="T83" fmla="*/ 75 h 75"/>
                  <a:gd name="T84" fmla="*/ 35 w 112"/>
                  <a:gd name="T85" fmla="*/ 75 h 75"/>
                  <a:gd name="T86" fmla="*/ 33 w 112"/>
                  <a:gd name="T87" fmla="*/ 72 h 75"/>
                  <a:gd name="T88" fmla="*/ 33 w 112"/>
                  <a:gd name="T89" fmla="*/ 58 h 75"/>
                  <a:gd name="T90" fmla="*/ 35 w 112"/>
                  <a:gd name="T91" fmla="*/ 56 h 75"/>
                  <a:gd name="T92" fmla="*/ 47 w 112"/>
                  <a:gd name="T93" fmla="*/ 56 h 75"/>
                  <a:gd name="T94" fmla="*/ 47 w 112"/>
                  <a:gd name="T95" fmla="*/ 38 h 75"/>
                  <a:gd name="T96" fmla="*/ 38 w 112"/>
                  <a:gd name="T97" fmla="*/ 38 h 75"/>
                  <a:gd name="T98" fmla="*/ 14 w 112"/>
                  <a:gd name="T99" fmla="*/ 29 h 75"/>
                  <a:gd name="T100" fmla="*/ 1 w 112"/>
                  <a:gd name="T101" fmla="*/ 6 h 75"/>
                  <a:gd name="T102" fmla="*/ 2 w 112"/>
                  <a:gd name="T103" fmla="*/ 4 h 75"/>
                  <a:gd name="T104" fmla="*/ 16 w 112"/>
                  <a:gd name="T105" fmla="*/ 1 h 75"/>
                  <a:gd name="T106" fmla="*/ 19 w 112"/>
                  <a:gd name="T107" fmla="*/ 3 h 75"/>
                  <a:gd name="T108" fmla="*/ 26 w 112"/>
                  <a:gd name="T109" fmla="*/ 14 h 75"/>
                  <a:gd name="T110" fmla="*/ 38 w 112"/>
                  <a:gd name="T111" fmla="*/ 19 h 75"/>
                  <a:gd name="T112" fmla="*/ 56 w 112"/>
                  <a:gd name="T113" fmla="*/ 19 h 75"/>
                  <a:gd name="T114" fmla="*/ 56 w 112"/>
                  <a:gd name="T115" fmla="*/ 24 h 75"/>
                  <a:gd name="T116" fmla="*/ 38 w 112"/>
                  <a:gd name="T117" fmla="*/ 24 h 75"/>
                  <a:gd name="T118" fmla="*/ 23 w 112"/>
                  <a:gd name="T119" fmla="*/ 18 h 75"/>
                  <a:gd name="T120" fmla="*/ 15 w 112"/>
                  <a:gd name="T121" fmla="*/ 6 h 75"/>
                  <a:gd name="T122" fmla="*/ 6 w 112"/>
                  <a:gd name="T123"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75">
                    <a:moveTo>
                      <a:pt x="56" y="70"/>
                    </a:moveTo>
                    <a:cubicBezTo>
                      <a:pt x="75" y="70"/>
                      <a:pt x="75" y="70"/>
                      <a:pt x="75" y="70"/>
                    </a:cubicBezTo>
                    <a:cubicBezTo>
                      <a:pt x="75" y="60"/>
                      <a:pt x="75" y="60"/>
                      <a:pt x="75" y="60"/>
                    </a:cubicBezTo>
                    <a:cubicBezTo>
                      <a:pt x="63" y="60"/>
                      <a:pt x="63" y="60"/>
                      <a:pt x="63" y="60"/>
                    </a:cubicBezTo>
                    <a:cubicBezTo>
                      <a:pt x="62" y="60"/>
                      <a:pt x="61" y="59"/>
                      <a:pt x="61" y="58"/>
                    </a:cubicBezTo>
                    <a:cubicBezTo>
                      <a:pt x="61" y="36"/>
                      <a:pt x="61" y="36"/>
                      <a:pt x="61" y="36"/>
                    </a:cubicBezTo>
                    <a:cubicBezTo>
                      <a:pt x="61" y="35"/>
                      <a:pt x="62" y="34"/>
                      <a:pt x="63" y="34"/>
                    </a:cubicBezTo>
                    <a:cubicBezTo>
                      <a:pt x="74" y="34"/>
                      <a:pt x="74" y="34"/>
                      <a:pt x="74" y="34"/>
                    </a:cubicBezTo>
                    <a:cubicBezTo>
                      <a:pt x="82" y="34"/>
                      <a:pt x="89" y="30"/>
                      <a:pt x="94" y="26"/>
                    </a:cubicBezTo>
                    <a:cubicBezTo>
                      <a:pt x="100" y="21"/>
                      <a:pt x="104" y="14"/>
                      <a:pt x="106" y="8"/>
                    </a:cubicBezTo>
                    <a:cubicBezTo>
                      <a:pt x="97" y="6"/>
                      <a:pt x="97" y="6"/>
                      <a:pt x="97" y="6"/>
                    </a:cubicBezTo>
                    <a:cubicBezTo>
                      <a:pt x="96" y="10"/>
                      <a:pt x="93" y="15"/>
                      <a:pt x="89" y="18"/>
                    </a:cubicBezTo>
                    <a:cubicBezTo>
                      <a:pt x="85" y="22"/>
                      <a:pt x="80" y="24"/>
                      <a:pt x="74" y="24"/>
                    </a:cubicBezTo>
                    <a:cubicBezTo>
                      <a:pt x="56" y="24"/>
                      <a:pt x="56" y="24"/>
                      <a:pt x="56" y="24"/>
                    </a:cubicBezTo>
                    <a:cubicBezTo>
                      <a:pt x="56" y="19"/>
                      <a:pt x="56" y="19"/>
                      <a:pt x="56" y="19"/>
                    </a:cubicBezTo>
                    <a:cubicBezTo>
                      <a:pt x="74" y="19"/>
                      <a:pt x="74" y="19"/>
                      <a:pt x="74" y="19"/>
                    </a:cubicBezTo>
                    <a:cubicBezTo>
                      <a:pt x="78" y="19"/>
                      <a:pt x="82" y="17"/>
                      <a:pt x="86" y="14"/>
                    </a:cubicBezTo>
                    <a:cubicBezTo>
                      <a:pt x="89" y="11"/>
                      <a:pt x="92" y="7"/>
                      <a:pt x="93" y="2"/>
                    </a:cubicBezTo>
                    <a:cubicBezTo>
                      <a:pt x="94" y="1"/>
                      <a:pt x="95" y="0"/>
                      <a:pt x="96" y="0"/>
                    </a:cubicBezTo>
                    <a:cubicBezTo>
                      <a:pt x="110" y="4"/>
                      <a:pt x="110" y="4"/>
                      <a:pt x="110" y="4"/>
                    </a:cubicBezTo>
                    <a:cubicBezTo>
                      <a:pt x="111" y="4"/>
                      <a:pt x="112" y="5"/>
                      <a:pt x="112" y="7"/>
                    </a:cubicBezTo>
                    <a:cubicBezTo>
                      <a:pt x="110" y="15"/>
                      <a:pt x="105" y="23"/>
                      <a:pt x="98" y="29"/>
                    </a:cubicBezTo>
                    <a:cubicBezTo>
                      <a:pt x="91" y="35"/>
                      <a:pt x="83" y="38"/>
                      <a:pt x="74" y="38"/>
                    </a:cubicBezTo>
                    <a:cubicBezTo>
                      <a:pt x="66" y="38"/>
                      <a:pt x="66" y="38"/>
                      <a:pt x="66" y="38"/>
                    </a:cubicBezTo>
                    <a:cubicBezTo>
                      <a:pt x="66" y="56"/>
                      <a:pt x="66" y="56"/>
                      <a:pt x="66" y="56"/>
                    </a:cubicBezTo>
                    <a:cubicBezTo>
                      <a:pt x="77" y="56"/>
                      <a:pt x="77" y="56"/>
                      <a:pt x="77" y="56"/>
                    </a:cubicBezTo>
                    <a:cubicBezTo>
                      <a:pt x="78" y="56"/>
                      <a:pt x="80" y="57"/>
                      <a:pt x="80" y="58"/>
                    </a:cubicBezTo>
                    <a:cubicBezTo>
                      <a:pt x="80" y="72"/>
                      <a:pt x="80" y="72"/>
                      <a:pt x="80" y="72"/>
                    </a:cubicBezTo>
                    <a:cubicBezTo>
                      <a:pt x="80" y="74"/>
                      <a:pt x="78" y="75"/>
                      <a:pt x="77" y="75"/>
                    </a:cubicBezTo>
                    <a:cubicBezTo>
                      <a:pt x="56" y="75"/>
                      <a:pt x="56" y="75"/>
                      <a:pt x="56" y="75"/>
                    </a:cubicBezTo>
                    <a:lnTo>
                      <a:pt x="56" y="70"/>
                    </a:lnTo>
                    <a:close/>
                    <a:moveTo>
                      <a:pt x="6" y="8"/>
                    </a:moveTo>
                    <a:cubicBezTo>
                      <a:pt x="8" y="15"/>
                      <a:pt x="12" y="21"/>
                      <a:pt x="17" y="26"/>
                    </a:cubicBezTo>
                    <a:cubicBezTo>
                      <a:pt x="23" y="31"/>
                      <a:pt x="30" y="34"/>
                      <a:pt x="38" y="34"/>
                    </a:cubicBezTo>
                    <a:cubicBezTo>
                      <a:pt x="49" y="34"/>
                      <a:pt x="49" y="34"/>
                      <a:pt x="49" y="34"/>
                    </a:cubicBezTo>
                    <a:cubicBezTo>
                      <a:pt x="50" y="34"/>
                      <a:pt x="51" y="35"/>
                      <a:pt x="51" y="36"/>
                    </a:cubicBezTo>
                    <a:cubicBezTo>
                      <a:pt x="51" y="58"/>
                      <a:pt x="51" y="58"/>
                      <a:pt x="51" y="58"/>
                    </a:cubicBezTo>
                    <a:cubicBezTo>
                      <a:pt x="51" y="59"/>
                      <a:pt x="50" y="60"/>
                      <a:pt x="49" y="60"/>
                    </a:cubicBezTo>
                    <a:cubicBezTo>
                      <a:pt x="38" y="60"/>
                      <a:pt x="38" y="60"/>
                      <a:pt x="38" y="60"/>
                    </a:cubicBezTo>
                    <a:cubicBezTo>
                      <a:pt x="38" y="70"/>
                      <a:pt x="38" y="70"/>
                      <a:pt x="38" y="70"/>
                    </a:cubicBezTo>
                    <a:cubicBezTo>
                      <a:pt x="56" y="70"/>
                      <a:pt x="56" y="70"/>
                      <a:pt x="56" y="70"/>
                    </a:cubicBezTo>
                    <a:cubicBezTo>
                      <a:pt x="56" y="75"/>
                      <a:pt x="56" y="75"/>
                      <a:pt x="56" y="75"/>
                    </a:cubicBezTo>
                    <a:cubicBezTo>
                      <a:pt x="35" y="75"/>
                      <a:pt x="35" y="75"/>
                      <a:pt x="35" y="75"/>
                    </a:cubicBezTo>
                    <a:cubicBezTo>
                      <a:pt x="34" y="75"/>
                      <a:pt x="33" y="74"/>
                      <a:pt x="33" y="72"/>
                    </a:cubicBezTo>
                    <a:cubicBezTo>
                      <a:pt x="33" y="58"/>
                      <a:pt x="33" y="58"/>
                      <a:pt x="33" y="58"/>
                    </a:cubicBezTo>
                    <a:cubicBezTo>
                      <a:pt x="33" y="57"/>
                      <a:pt x="34" y="56"/>
                      <a:pt x="35" y="56"/>
                    </a:cubicBezTo>
                    <a:cubicBezTo>
                      <a:pt x="47" y="56"/>
                      <a:pt x="47" y="56"/>
                      <a:pt x="47" y="56"/>
                    </a:cubicBezTo>
                    <a:cubicBezTo>
                      <a:pt x="47" y="38"/>
                      <a:pt x="47" y="38"/>
                      <a:pt x="47" y="38"/>
                    </a:cubicBezTo>
                    <a:cubicBezTo>
                      <a:pt x="38" y="38"/>
                      <a:pt x="38" y="38"/>
                      <a:pt x="38" y="38"/>
                    </a:cubicBezTo>
                    <a:cubicBezTo>
                      <a:pt x="29" y="38"/>
                      <a:pt x="21" y="35"/>
                      <a:pt x="14" y="29"/>
                    </a:cubicBezTo>
                    <a:cubicBezTo>
                      <a:pt x="7" y="23"/>
                      <a:pt x="2" y="16"/>
                      <a:pt x="1" y="6"/>
                    </a:cubicBezTo>
                    <a:cubicBezTo>
                      <a:pt x="0" y="5"/>
                      <a:pt x="1" y="4"/>
                      <a:pt x="2" y="4"/>
                    </a:cubicBezTo>
                    <a:cubicBezTo>
                      <a:pt x="16" y="1"/>
                      <a:pt x="16" y="1"/>
                      <a:pt x="16" y="1"/>
                    </a:cubicBezTo>
                    <a:cubicBezTo>
                      <a:pt x="18" y="0"/>
                      <a:pt x="19" y="1"/>
                      <a:pt x="19" y="3"/>
                    </a:cubicBezTo>
                    <a:cubicBezTo>
                      <a:pt x="20" y="7"/>
                      <a:pt x="23" y="11"/>
                      <a:pt x="26" y="14"/>
                    </a:cubicBezTo>
                    <a:cubicBezTo>
                      <a:pt x="30" y="17"/>
                      <a:pt x="34" y="19"/>
                      <a:pt x="38" y="19"/>
                    </a:cubicBezTo>
                    <a:cubicBezTo>
                      <a:pt x="56" y="19"/>
                      <a:pt x="56" y="19"/>
                      <a:pt x="56" y="19"/>
                    </a:cubicBezTo>
                    <a:cubicBezTo>
                      <a:pt x="56" y="24"/>
                      <a:pt x="56" y="24"/>
                      <a:pt x="56" y="24"/>
                    </a:cubicBezTo>
                    <a:cubicBezTo>
                      <a:pt x="38" y="24"/>
                      <a:pt x="38" y="24"/>
                      <a:pt x="38" y="24"/>
                    </a:cubicBezTo>
                    <a:cubicBezTo>
                      <a:pt x="33" y="24"/>
                      <a:pt x="27" y="22"/>
                      <a:pt x="23" y="18"/>
                    </a:cubicBezTo>
                    <a:cubicBezTo>
                      <a:pt x="19" y="15"/>
                      <a:pt x="17" y="11"/>
                      <a:pt x="15" y="6"/>
                    </a:cubicBezTo>
                    <a:lnTo>
                      <a:pt x="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4" name="Freeform 44"/>
              <p:cNvSpPr>
                <a:spLocks noEditPoints="1"/>
              </p:cNvSpPr>
              <p:nvPr/>
            </p:nvSpPr>
            <p:spPr bwMode="auto">
              <a:xfrm>
                <a:off x="8116901" y="538167"/>
                <a:ext cx="306388" cy="265114"/>
              </a:xfrm>
              <a:custGeom>
                <a:avLst/>
                <a:gdLst>
                  <a:gd name="T0" fmla="*/ 68 w 135"/>
                  <a:gd name="T1" fmla="*/ 87 h 117"/>
                  <a:gd name="T2" fmla="*/ 131 w 135"/>
                  <a:gd name="T3" fmla="*/ 87 h 117"/>
                  <a:gd name="T4" fmla="*/ 131 w 135"/>
                  <a:gd name="T5" fmla="*/ 66 h 117"/>
                  <a:gd name="T6" fmla="*/ 68 w 135"/>
                  <a:gd name="T7" fmla="*/ 66 h 117"/>
                  <a:gd name="T8" fmla="*/ 68 w 135"/>
                  <a:gd name="T9" fmla="*/ 61 h 117"/>
                  <a:gd name="T10" fmla="*/ 133 w 135"/>
                  <a:gd name="T11" fmla="*/ 61 h 117"/>
                  <a:gd name="T12" fmla="*/ 135 w 135"/>
                  <a:gd name="T13" fmla="*/ 64 h 117"/>
                  <a:gd name="T14" fmla="*/ 135 w 135"/>
                  <a:gd name="T15" fmla="*/ 90 h 117"/>
                  <a:gd name="T16" fmla="*/ 133 w 135"/>
                  <a:gd name="T17" fmla="*/ 92 h 117"/>
                  <a:gd name="T18" fmla="*/ 68 w 135"/>
                  <a:gd name="T19" fmla="*/ 92 h 117"/>
                  <a:gd name="T20" fmla="*/ 68 w 135"/>
                  <a:gd name="T21" fmla="*/ 87 h 117"/>
                  <a:gd name="T22" fmla="*/ 18 w 135"/>
                  <a:gd name="T23" fmla="*/ 109 h 117"/>
                  <a:gd name="T24" fmla="*/ 37 w 135"/>
                  <a:gd name="T25" fmla="*/ 88 h 117"/>
                  <a:gd name="T26" fmla="*/ 39 w 135"/>
                  <a:gd name="T27" fmla="*/ 87 h 117"/>
                  <a:gd name="T28" fmla="*/ 39 w 135"/>
                  <a:gd name="T29" fmla="*/ 87 h 117"/>
                  <a:gd name="T30" fmla="*/ 68 w 135"/>
                  <a:gd name="T31" fmla="*/ 87 h 117"/>
                  <a:gd name="T32" fmla="*/ 68 w 135"/>
                  <a:gd name="T33" fmla="*/ 92 h 117"/>
                  <a:gd name="T34" fmla="*/ 40 w 135"/>
                  <a:gd name="T35" fmla="*/ 92 h 117"/>
                  <a:gd name="T36" fmla="*/ 18 w 135"/>
                  <a:gd name="T37" fmla="*/ 116 h 117"/>
                  <a:gd name="T38" fmla="*/ 16 w 135"/>
                  <a:gd name="T39" fmla="*/ 117 h 117"/>
                  <a:gd name="T40" fmla="*/ 13 w 135"/>
                  <a:gd name="T41" fmla="*/ 115 h 117"/>
                  <a:gd name="T42" fmla="*/ 13 w 135"/>
                  <a:gd name="T43" fmla="*/ 92 h 117"/>
                  <a:gd name="T44" fmla="*/ 2 w 135"/>
                  <a:gd name="T45" fmla="*/ 92 h 117"/>
                  <a:gd name="T46" fmla="*/ 0 w 135"/>
                  <a:gd name="T47" fmla="*/ 90 h 117"/>
                  <a:gd name="T48" fmla="*/ 0 w 135"/>
                  <a:gd name="T49" fmla="*/ 2 h 117"/>
                  <a:gd name="T50" fmla="*/ 2 w 135"/>
                  <a:gd name="T51" fmla="*/ 0 h 117"/>
                  <a:gd name="T52" fmla="*/ 43 w 135"/>
                  <a:gd name="T53" fmla="*/ 0 h 117"/>
                  <a:gd name="T54" fmla="*/ 45 w 135"/>
                  <a:gd name="T55" fmla="*/ 2 h 117"/>
                  <a:gd name="T56" fmla="*/ 45 w 135"/>
                  <a:gd name="T57" fmla="*/ 59 h 117"/>
                  <a:gd name="T58" fmla="*/ 45 w 135"/>
                  <a:gd name="T59" fmla="*/ 61 h 117"/>
                  <a:gd name="T60" fmla="*/ 48 w 135"/>
                  <a:gd name="T61" fmla="*/ 61 h 117"/>
                  <a:gd name="T62" fmla="*/ 68 w 135"/>
                  <a:gd name="T63" fmla="*/ 61 h 117"/>
                  <a:gd name="T64" fmla="*/ 68 w 135"/>
                  <a:gd name="T65" fmla="*/ 66 h 117"/>
                  <a:gd name="T66" fmla="*/ 48 w 135"/>
                  <a:gd name="T67" fmla="*/ 66 h 117"/>
                  <a:gd name="T68" fmla="*/ 43 w 135"/>
                  <a:gd name="T69" fmla="*/ 66 h 117"/>
                  <a:gd name="T70" fmla="*/ 40 w 135"/>
                  <a:gd name="T71" fmla="*/ 64 h 117"/>
                  <a:gd name="T72" fmla="*/ 40 w 135"/>
                  <a:gd name="T73" fmla="*/ 59 h 117"/>
                  <a:gd name="T74" fmla="*/ 40 w 135"/>
                  <a:gd name="T75" fmla="*/ 5 h 117"/>
                  <a:gd name="T76" fmla="*/ 4 w 135"/>
                  <a:gd name="T77" fmla="*/ 5 h 117"/>
                  <a:gd name="T78" fmla="*/ 4 w 135"/>
                  <a:gd name="T79" fmla="*/ 87 h 117"/>
                  <a:gd name="T80" fmla="*/ 16 w 135"/>
                  <a:gd name="T81" fmla="*/ 87 h 117"/>
                  <a:gd name="T82" fmla="*/ 18 w 135"/>
                  <a:gd name="T83" fmla="*/ 90 h 117"/>
                  <a:gd name="T84" fmla="*/ 18 w 135"/>
                  <a:gd name="T85" fmla="*/ 10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 h="117">
                    <a:moveTo>
                      <a:pt x="68" y="87"/>
                    </a:moveTo>
                    <a:cubicBezTo>
                      <a:pt x="131" y="87"/>
                      <a:pt x="131" y="87"/>
                      <a:pt x="131" y="87"/>
                    </a:cubicBezTo>
                    <a:cubicBezTo>
                      <a:pt x="131" y="66"/>
                      <a:pt x="131" y="66"/>
                      <a:pt x="131" y="66"/>
                    </a:cubicBezTo>
                    <a:cubicBezTo>
                      <a:pt x="68" y="66"/>
                      <a:pt x="68" y="66"/>
                      <a:pt x="68" y="66"/>
                    </a:cubicBezTo>
                    <a:cubicBezTo>
                      <a:pt x="68" y="61"/>
                      <a:pt x="68" y="61"/>
                      <a:pt x="68" y="61"/>
                    </a:cubicBezTo>
                    <a:cubicBezTo>
                      <a:pt x="133" y="61"/>
                      <a:pt x="133" y="61"/>
                      <a:pt x="133" y="61"/>
                    </a:cubicBezTo>
                    <a:cubicBezTo>
                      <a:pt x="134" y="61"/>
                      <a:pt x="135" y="62"/>
                      <a:pt x="135" y="64"/>
                    </a:cubicBezTo>
                    <a:cubicBezTo>
                      <a:pt x="135" y="90"/>
                      <a:pt x="135" y="90"/>
                      <a:pt x="135" y="90"/>
                    </a:cubicBezTo>
                    <a:cubicBezTo>
                      <a:pt x="135" y="91"/>
                      <a:pt x="134" y="92"/>
                      <a:pt x="133" y="92"/>
                    </a:cubicBezTo>
                    <a:cubicBezTo>
                      <a:pt x="68" y="92"/>
                      <a:pt x="68" y="92"/>
                      <a:pt x="68" y="92"/>
                    </a:cubicBezTo>
                    <a:lnTo>
                      <a:pt x="68" y="87"/>
                    </a:lnTo>
                    <a:close/>
                    <a:moveTo>
                      <a:pt x="18" y="109"/>
                    </a:moveTo>
                    <a:cubicBezTo>
                      <a:pt x="37" y="88"/>
                      <a:pt x="37" y="88"/>
                      <a:pt x="37" y="88"/>
                    </a:cubicBezTo>
                    <a:cubicBezTo>
                      <a:pt x="38" y="88"/>
                      <a:pt x="38" y="87"/>
                      <a:pt x="39" y="87"/>
                    </a:cubicBezTo>
                    <a:cubicBezTo>
                      <a:pt x="39" y="87"/>
                      <a:pt x="39" y="87"/>
                      <a:pt x="39" y="87"/>
                    </a:cubicBezTo>
                    <a:cubicBezTo>
                      <a:pt x="68" y="87"/>
                      <a:pt x="68" y="87"/>
                      <a:pt x="68" y="87"/>
                    </a:cubicBezTo>
                    <a:cubicBezTo>
                      <a:pt x="68" y="92"/>
                      <a:pt x="68" y="92"/>
                      <a:pt x="68" y="92"/>
                    </a:cubicBezTo>
                    <a:cubicBezTo>
                      <a:pt x="40" y="92"/>
                      <a:pt x="40" y="92"/>
                      <a:pt x="40" y="92"/>
                    </a:cubicBezTo>
                    <a:cubicBezTo>
                      <a:pt x="18" y="116"/>
                      <a:pt x="18" y="116"/>
                      <a:pt x="18" y="116"/>
                    </a:cubicBezTo>
                    <a:cubicBezTo>
                      <a:pt x="17" y="117"/>
                      <a:pt x="16" y="117"/>
                      <a:pt x="16" y="117"/>
                    </a:cubicBezTo>
                    <a:cubicBezTo>
                      <a:pt x="14" y="117"/>
                      <a:pt x="13" y="116"/>
                      <a:pt x="13" y="115"/>
                    </a:cubicBezTo>
                    <a:cubicBezTo>
                      <a:pt x="13" y="92"/>
                      <a:pt x="13" y="92"/>
                      <a:pt x="13" y="92"/>
                    </a:cubicBezTo>
                    <a:cubicBezTo>
                      <a:pt x="2" y="92"/>
                      <a:pt x="2" y="92"/>
                      <a:pt x="2" y="92"/>
                    </a:cubicBezTo>
                    <a:cubicBezTo>
                      <a:pt x="1" y="92"/>
                      <a:pt x="0" y="91"/>
                      <a:pt x="0" y="90"/>
                    </a:cubicBezTo>
                    <a:cubicBezTo>
                      <a:pt x="0" y="2"/>
                      <a:pt x="0" y="2"/>
                      <a:pt x="0" y="2"/>
                    </a:cubicBezTo>
                    <a:cubicBezTo>
                      <a:pt x="0" y="1"/>
                      <a:pt x="1" y="0"/>
                      <a:pt x="2" y="0"/>
                    </a:cubicBezTo>
                    <a:cubicBezTo>
                      <a:pt x="43" y="0"/>
                      <a:pt x="43" y="0"/>
                      <a:pt x="43" y="0"/>
                    </a:cubicBezTo>
                    <a:cubicBezTo>
                      <a:pt x="44" y="0"/>
                      <a:pt x="45" y="1"/>
                      <a:pt x="45" y="2"/>
                    </a:cubicBezTo>
                    <a:cubicBezTo>
                      <a:pt x="45" y="59"/>
                      <a:pt x="45" y="59"/>
                      <a:pt x="45" y="59"/>
                    </a:cubicBezTo>
                    <a:cubicBezTo>
                      <a:pt x="45" y="61"/>
                      <a:pt x="45" y="61"/>
                      <a:pt x="45" y="61"/>
                    </a:cubicBezTo>
                    <a:cubicBezTo>
                      <a:pt x="48" y="61"/>
                      <a:pt x="48" y="61"/>
                      <a:pt x="48" y="61"/>
                    </a:cubicBezTo>
                    <a:cubicBezTo>
                      <a:pt x="68" y="61"/>
                      <a:pt x="68" y="61"/>
                      <a:pt x="68" y="61"/>
                    </a:cubicBezTo>
                    <a:cubicBezTo>
                      <a:pt x="68" y="66"/>
                      <a:pt x="68" y="66"/>
                      <a:pt x="68" y="66"/>
                    </a:cubicBezTo>
                    <a:cubicBezTo>
                      <a:pt x="48" y="66"/>
                      <a:pt x="48" y="66"/>
                      <a:pt x="48" y="66"/>
                    </a:cubicBezTo>
                    <a:cubicBezTo>
                      <a:pt x="43" y="66"/>
                      <a:pt x="43" y="66"/>
                      <a:pt x="43" y="66"/>
                    </a:cubicBezTo>
                    <a:cubicBezTo>
                      <a:pt x="41" y="66"/>
                      <a:pt x="40" y="65"/>
                      <a:pt x="40" y="64"/>
                    </a:cubicBezTo>
                    <a:cubicBezTo>
                      <a:pt x="40" y="59"/>
                      <a:pt x="40" y="59"/>
                      <a:pt x="40" y="59"/>
                    </a:cubicBezTo>
                    <a:cubicBezTo>
                      <a:pt x="40" y="5"/>
                      <a:pt x="40" y="5"/>
                      <a:pt x="40" y="5"/>
                    </a:cubicBezTo>
                    <a:cubicBezTo>
                      <a:pt x="4" y="5"/>
                      <a:pt x="4" y="5"/>
                      <a:pt x="4" y="5"/>
                    </a:cubicBezTo>
                    <a:cubicBezTo>
                      <a:pt x="4" y="87"/>
                      <a:pt x="4" y="87"/>
                      <a:pt x="4" y="87"/>
                    </a:cubicBezTo>
                    <a:cubicBezTo>
                      <a:pt x="16" y="87"/>
                      <a:pt x="16" y="87"/>
                      <a:pt x="16" y="87"/>
                    </a:cubicBezTo>
                    <a:cubicBezTo>
                      <a:pt x="17" y="87"/>
                      <a:pt x="18" y="88"/>
                      <a:pt x="18" y="90"/>
                    </a:cubicBezTo>
                    <a:lnTo>
                      <a:pt x="18"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5" name="Freeform 46"/>
              <p:cNvSpPr>
                <a:spLocks noEditPoints="1"/>
              </p:cNvSpPr>
              <p:nvPr/>
            </p:nvSpPr>
            <p:spPr bwMode="auto">
              <a:xfrm>
                <a:off x="8456626" y="1238257"/>
                <a:ext cx="277814" cy="279401"/>
              </a:xfrm>
              <a:custGeom>
                <a:avLst/>
                <a:gdLst>
                  <a:gd name="T0" fmla="*/ 94 w 123"/>
                  <a:gd name="T1" fmla="*/ 56 h 123"/>
                  <a:gd name="T2" fmla="*/ 91 w 123"/>
                  <a:gd name="T3" fmla="*/ 42 h 123"/>
                  <a:gd name="T4" fmla="*/ 96 w 123"/>
                  <a:gd name="T5" fmla="*/ 29 h 123"/>
                  <a:gd name="T6" fmla="*/ 86 w 123"/>
                  <a:gd name="T7" fmla="*/ 9 h 123"/>
                  <a:gd name="T8" fmla="*/ 103 w 123"/>
                  <a:gd name="T9" fmla="*/ 28 h 123"/>
                  <a:gd name="T10" fmla="*/ 113 w 123"/>
                  <a:gd name="T11" fmla="*/ 41 h 123"/>
                  <a:gd name="T12" fmla="*/ 121 w 123"/>
                  <a:gd name="T13" fmla="*/ 73 h 123"/>
                  <a:gd name="T14" fmla="*/ 96 w 123"/>
                  <a:gd name="T15" fmla="*/ 83 h 123"/>
                  <a:gd name="T16" fmla="*/ 95 w 123"/>
                  <a:gd name="T17" fmla="*/ 102 h 123"/>
                  <a:gd name="T18" fmla="*/ 93 w 123"/>
                  <a:gd name="T19" fmla="*/ 94 h 123"/>
                  <a:gd name="T20" fmla="*/ 86 w 123"/>
                  <a:gd name="T21" fmla="*/ 84 h 123"/>
                  <a:gd name="T22" fmla="*/ 86 w 123"/>
                  <a:gd name="T23" fmla="*/ 62 h 123"/>
                  <a:gd name="T24" fmla="*/ 116 w 123"/>
                  <a:gd name="T25" fmla="*/ 75 h 123"/>
                  <a:gd name="T26" fmla="*/ 75 w 123"/>
                  <a:gd name="T27" fmla="*/ 52 h 123"/>
                  <a:gd name="T28" fmla="*/ 82 w 123"/>
                  <a:gd name="T29" fmla="*/ 56 h 123"/>
                  <a:gd name="T30" fmla="*/ 83 w 123"/>
                  <a:gd name="T31" fmla="*/ 27 h 123"/>
                  <a:gd name="T32" fmla="*/ 74 w 123"/>
                  <a:gd name="T33" fmla="*/ 48 h 123"/>
                  <a:gd name="T34" fmla="*/ 75 w 123"/>
                  <a:gd name="T35" fmla="*/ 7 h 123"/>
                  <a:gd name="T36" fmla="*/ 75 w 123"/>
                  <a:gd name="T37" fmla="*/ 115 h 123"/>
                  <a:gd name="T38" fmla="*/ 71 w 123"/>
                  <a:gd name="T39" fmla="*/ 111 h 123"/>
                  <a:gd name="T40" fmla="*/ 84 w 123"/>
                  <a:gd name="T41" fmla="*/ 95 h 123"/>
                  <a:gd name="T42" fmla="*/ 74 w 123"/>
                  <a:gd name="T43" fmla="*/ 74 h 123"/>
                  <a:gd name="T44" fmla="*/ 76 w 123"/>
                  <a:gd name="T45" fmla="*/ 67 h 123"/>
                  <a:gd name="T46" fmla="*/ 86 w 123"/>
                  <a:gd name="T47" fmla="*/ 79 h 123"/>
                  <a:gd name="T48" fmla="*/ 63 w 123"/>
                  <a:gd name="T49" fmla="*/ 29 h 123"/>
                  <a:gd name="T50" fmla="*/ 67 w 123"/>
                  <a:gd name="T51" fmla="*/ 41 h 123"/>
                  <a:gd name="T52" fmla="*/ 63 w 123"/>
                  <a:gd name="T53" fmla="*/ 14 h 123"/>
                  <a:gd name="T54" fmla="*/ 67 w 123"/>
                  <a:gd name="T55" fmla="*/ 114 h 123"/>
                  <a:gd name="T56" fmla="*/ 67 w 123"/>
                  <a:gd name="T57" fmla="*/ 81 h 123"/>
                  <a:gd name="T58" fmla="*/ 63 w 123"/>
                  <a:gd name="T59" fmla="*/ 86 h 123"/>
                  <a:gd name="T60" fmla="*/ 61 w 123"/>
                  <a:gd name="T61" fmla="*/ 5 h 123"/>
                  <a:gd name="T62" fmla="*/ 53 w 123"/>
                  <a:gd name="T63" fmla="*/ 21 h 123"/>
                  <a:gd name="T64" fmla="*/ 53 w 123"/>
                  <a:gd name="T65" fmla="*/ 48 h 123"/>
                  <a:gd name="T66" fmla="*/ 61 w 123"/>
                  <a:gd name="T67" fmla="*/ 28 h 123"/>
                  <a:gd name="T68" fmla="*/ 61 w 123"/>
                  <a:gd name="T69" fmla="*/ 79 h 123"/>
                  <a:gd name="T70" fmla="*/ 53 w 123"/>
                  <a:gd name="T71" fmla="*/ 101 h 123"/>
                  <a:gd name="T72" fmla="*/ 56 w 123"/>
                  <a:gd name="T73" fmla="*/ 114 h 123"/>
                  <a:gd name="T74" fmla="*/ 48 w 123"/>
                  <a:gd name="T75" fmla="*/ 7 h 123"/>
                  <a:gd name="T76" fmla="*/ 53 w 123"/>
                  <a:gd name="T77" fmla="*/ 12 h 123"/>
                  <a:gd name="T78" fmla="*/ 40 w 123"/>
                  <a:gd name="T79" fmla="*/ 27 h 123"/>
                  <a:gd name="T80" fmla="*/ 50 w 123"/>
                  <a:gd name="T81" fmla="*/ 48 h 123"/>
                  <a:gd name="T82" fmla="*/ 44 w 123"/>
                  <a:gd name="T83" fmla="*/ 60 h 123"/>
                  <a:gd name="T84" fmla="*/ 44 w 123"/>
                  <a:gd name="T85" fmla="*/ 62 h 123"/>
                  <a:gd name="T86" fmla="*/ 43 w 123"/>
                  <a:gd name="T87" fmla="*/ 69 h 123"/>
                  <a:gd name="T88" fmla="*/ 40 w 123"/>
                  <a:gd name="T89" fmla="*/ 95 h 123"/>
                  <a:gd name="T90" fmla="*/ 53 w 123"/>
                  <a:gd name="T91" fmla="*/ 74 h 123"/>
                  <a:gd name="T92" fmla="*/ 47 w 123"/>
                  <a:gd name="T93" fmla="*/ 114 h 123"/>
                  <a:gd name="T94" fmla="*/ 38 w 123"/>
                  <a:gd name="T95" fmla="*/ 36 h 123"/>
                  <a:gd name="T96" fmla="*/ 28 w 123"/>
                  <a:gd name="T97" fmla="*/ 32 h 123"/>
                  <a:gd name="T98" fmla="*/ 36 w 123"/>
                  <a:gd name="T99" fmla="*/ 42 h 123"/>
                  <a:gd name="T100" fmla="*/ 30 w 123"/>
                  <a:gd name="T101" fmla="*/ 56 h 123"/>
                  <a:gd name="T102" fmla="*/ 5 w 123"/>
                  <a:gd name="T103" fmla="*/ 60 h 123"/>
                  <a:gd name="T104" fmla="*/ 30 w 123"/>
                  <a:gd name="T105" fmla="*/ 66 h 123"/>
                  <a:gd name="T106" fmla="*/ 33 w 123"/>
                  <a:gd name="T107" fmla="*/ 80 h 123"/>
                  <a:gd name="T108" fmla="*/ 28 w 123"/>
                  <a:gd name="T109" fmla="*/ 94 h 123"/>
                  <a:gd name="T110" fmla="*/ 38 w 123"/>
                  <a:gd name="T111" fmla="*/ 114 h 123"/>
                  <a:gd name="T112" fmla="*/ 9 w 123"/>
                  <a:gd name="T113" fmla="*/ 86 h 123"/>
                  <a:gd name="T114" fmla="*/ 3 w 123"/>
                  <a:gd name="T115" fmla="*/ 76 h 123"/>
                  <a:gd name="T116" fmla="*/ 7 w 123"/>
                  <a:gd name="T117" fmla="*/ 41 h 123"/>
                  <a:gd name="T118" fmla="*/ 9 w 123"/>
                  <a:gd name="T119" fmla="*/ 37 h 123"/>
                  <a:gd name="T120" fmla="*/ 38 w 123"/>
                  <a:gd name="T121" fmla="*/ 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23">
                    <a:moveTo>
                      <a:pt x="118" y="60"/>
                    </a:moveTo>
                    <a:cubicBezTo>
                      <a:pt x="109" y="60"/>
                      <a:pt x="109" y="60"/>
                      <a:pt x="109" y="60"/>
                    </a:cubicBezTo>
                    <a:cubicBezTo>
                      <a:pt x="107" y="60"/>
                      <a:pt x="106" y="59"/>
                      <a:pt x="106" y="58"/>
                    </a:cubicBezTo>
                    <a:cubicBezTo>
                      <a:pt x="106" y="57"/>
                      <a:pt x="107" y="57"/>
                      <a:pt x="107" y="56"/>
                    </a:cubicBezTo>
                    <a:cubicBezTo>
                      <a:pt x="116" y="48"/>
                      <a:pt x="116" y="48"/>
                      <a:pt x="116" y="48"/>
                    </a:cubicBezTo>
                    <a:cubicBezTo>
                      <a:pt x="114" y="46"/>
                      <a:pt x="114" y="46"/>
                      <a:pt x="114" y="46"/>
                    </a:cubicBezTo>
                    <a:cubicBezTo>
                      <a:pt x="101" y="60"/>
                      <a:pt x="101" y="60"/>
                      <a:pt x="101" y="60"/>
                    </a:cubicBezTo>
                    <a:cubicBezTo>
                      <a:pt x="101" y="60"/>
                      <a:pt x="100" y="60"/>
                      <a:pt x="99" y="60"/>
                    </a:cubicBezTo>
                    <a:cubicBezTo>
                      <a:pt x="99" y="60"/>
                      <a:pt x="99" y="60"/>
                      <a:pt x="99" y="60"/>
                    </a:cubicBezTo>
                    <a:cubicBezTo>
                      <a:pt x="95" y="60"/>
                      <a:pt x="95" y="60"/>
                      <a:pt x="95" y="60"/>
                    </a:cubicBezTo>
                    <a:cubicBezTo>
                      <a:pt x="94" y="60"/>
                      <a:pt x="93" y="59"/>
                      <a:pt x="93" y="58"/>
                    </a:cubicBezTo>
                    <a:cubicBezTo>
                      <a:pt x="93" y="57"/>
                      <a:pt x="93" y="57"/>
                      <a:pt x="94" y="56"/>
                    </a:cubicBezTo>
                    <a:cubicBezTo>
                      <a:pt x="96" y="54"/>
                      <a:pt x="96" y="54"/>
                      <a:pt x="96" y="54"/>
                    </a:cubicBezTo>
                    <a:cubicBezTo>
                      <a:pt x="95" y="53"/>
                      <a:pt x="95" y="53"/>
                      <a:pt x="95" y="53"/>
                    </a:cubicBezTo>
                    <a:cubicBezTo>
                      <a:pt x="88" y="60"/>
                      <a:pt x="88" y="60"/>
                      <a:pt x="88" y="60"/>
                    </a:cubicBezTo>
                    <a:cubicBezTo>
                      <a:pt x="87" y="60"/>
                      <a:pt x="87" y="60"/>
                      <a:pt x="86" y="60"/>
                    </a:cubicBezTo>
                    <a:cubicBezTo>
                      <a:pt x="86" y="60"/>
                      <a:pt x="86" y="60"/>
                      <a:pt x="86" y="60"/>
                    </a:cubicBezTo>
                    <a:cubicBezTo>
                      <a:pt x="86" y="60"/>
                      <a:pt x="86" y="60"/>
                      <a:pt x="86" y="60"/>
                    </a:cubicBezTo>
                    <a:cubicBezTo>
                      <a:pt x="86" y="55"/>
                      <a:pt x="86" y="55"/>
                      <a:pt x="86" y="55"/>
                    </a:cubicBezTo>
                    <a:cubicBezTo>
                      <a:pt x="92" y="49"/>
                      <a:pt x="92" y="49"/>
                      <a:pt x="92" y="49"/>
                    </a:cubicBezTo>
                    <a:cubicBezTo>
                      <a:pt x="86" y="49"/>
                      <a:pt x="86" y="49"/>
                      <a:pt x="86" y="49"/>
                    </a:cubicBezTo>
                    <a:cubicBezTo>
                      <a:pt x="86" y="44"/>
                      <a:pt x="86" y="44"/>
                      <a:pt x="86" y="44"/>
                    </a:cubicBezTo>
                    <a:cubicBezTo>
                      <a:pt x="91" y="44"/>
                      <a:pt x="91" y="44"/>
                      <a:pt x="91" y="44"/>
                    </a:cubicBezTo>
                    <a:cubicBezTo>
                      <a:pt x="91" y="42"/>
                      <a:pt x="91" y="42"/>
                      <a:pt x="91" y="42"/>
                    </a:cubicBezTo>
                    <a:cubicBezTo>
                      <a:pt x="88" y="42"/>
                      <a:pt x="88" y="42"/>
                      <a:pt x="88" y="42"/>
                    </a:cubicBezTo>
                    <a:cubicBezTo>
                      <a:pt x="87" y="42"/>
                      <a:pt x="86" y="42"/>
                      <a:pt x="86" y="41"/>
                    </a:cubicBezTo>
                    <a:cubicBezTo>
                      <a:pt x="86" y="38"/>
                      <a:pt x="86" y="38"/>
                      <a:pt x="86" y="38"/>
                    </a:cubicBezTo>
                    <a:cubicBezTo>
                      <a:pt x="86" y="38"/>
                      <a:pt x="86" y="38"/>
                      <a:pt x="86" y="38"/>
                    </a:cubicBezTo>
                    <a:cubicBezTo>
                      <a:pt x="89" y="35"/>
                      <a:pt x="89" y="35"/>
                      <a:pt x="89" y="35"/>
                    </a:cubicBezTo>
                    <a:cubicBezTo>
                      <a:pt x="89" y="35"/>
                      <a:pt x="90" y="35"/>
                      <a:pt x="91" y="35"/>
                    </a:cubicBezTo>
                    <a:cubicBezTo>
                      <a:pt x="91" y="35"/>
                      <a:pt x="91" y="35"/>
                      <a:pt x="91" y="35"/>
                    </a:cubicBezTo>
                    <a:cubicBezTo>
                      <a:pt x="109" y="35"/>
                      <a:pt x="109" y="35"/>
                      <a:pt x="109" y="35"/>
                    </a:cubicBezTo>
                    <a:cubicBezTo>
                      <a:pt x="109" y="33"/>
                      <a:pt x="109" y="33"/>
                      <a:pt x="109" y="33"/>
                    </a:cubicBezTo>
                    <a:cubicBezTo>
                      <a:pt x="97" y="33"/>
                      <a:pt x="97" y="33"/>
                      <a:pt x="97" y="33"/>
                    </a:cubicBezTo>
                    <a:cubicBezTo>
                      <a:pt x="96" y="33"/>
                      <a:pt x="95" y="32"/>
                      <a:pt x="95" y="30"/>
                    </a:cubicBezTo>
                    <a:cubicBezTo>
                      <a:pt x="95" y="30"/>
                      <a:pt x="95" y="29"/>
                      <a:pt x="96" y="29"/>
                    </a:cubicBezTo>
                    <a:cubicBezTo>
                      <a:pt x="102" y="22"/>
                      <a:pt x="102" y="22"/>
                      <a:pt x="102" y="22"/>
                    </a:cubicBezTo>
                    <a:cubicBezTo>
                      <a:pt x="101" y="21"/>
                      <a:pt x="101" y="21"/>
                      <a:pt x="101" y="21"/>
                    </a:cubicBezTo>
                    <a:cubicBezTo>
                      <a:pt x="94" y="27"/>
                      <a:pt x="94" y="27"/>
                      <a:pt x="94" y="27"/>
                    </a:cubicBezTo>
                    <a:cubicBezTo>
                      <a:pt x="93" y="28"/>
                      <a:pt x="92" y="28"/>
                      <a:pt x="91" y="27"/>
                    </a:cubicBezTo>
                    <a:cubicBezTo>
                      <a:pt x="90" y="27"/>
                      <a:pt x="90" y="26"/>
                      <a:pt x="90" y="26"/>
                    </a:cubicBezTo>
                    <a:cubicBezTo>
                      <a:pt x="90" y="26"/>
                      <a:pt x="90" y="26"/>
                      <a:pt x="90" y="26"/>
                    </a:cubicBezTo>
                    <a:cubicBezTo>
                      <a:pt x="90" y="14"/>
                      <a:pt x="90" y="14"/>
                      <a:pt x="90" y="14"/>
                    </a:cubicBezTo>
                    <a:cubicBezTo>
                      <a:pt x="89" y="14"/>
                      <a:pt x="89" y="14"/>
                      <a:pt x="89" y="14"/>
                    </a:cubicBezTo>
                    <a:cubicBezTo>
                      <a:pt x="89" y="32"/>
                      <a:pt x="89" y="32"/>
                      <a:pt x="89" y="32"/>
                    </a:cubicBezTo>
                    <a:cubicBezTo>
                      <a:pt x="89" y="33"/>
                      <a:pt x="88" y="34"/>
                      <a:pt x="88" y="34"/>
                    </a:cubicBezTo>
                    <a:cubicBezTo>
                      <a:pt x="86" y="36"/>
                      <a:pt x="86" y="36"/>
                      <a:pt x="86" y="36"/>
                    </a:cubicBezTo>
                    <a:cubicBezTo>
                      <a:pt x="86" y="9"/>
                      <a:pt x="86" y="9"/>
                      <a:pt x="86" y="9"/>
                    </a:cubicBezTo>
                    <a:cubicBezTo>
                      <a:pt x="86" y="9"/>
                      <a:pt x="86" y="9"/>
                      <a:pt x="86" y="9"/>
                    </a:cubicBezTo>
                    <a:cubicBezTo>
                      <a:pt x="93" y="9"/>
                      <a:pt x="93" y="9"/>
                      <a:pt x="93" y="9"/>
                    </a:cubicBezTo>
                    <a:cubicBezTo>
                      <a:pt x="94" y="9"/>
                      <a:pt x="95" y="10"/>
                      <a:pt x="95" y="11"/>
                    </a:cubicBezTo>
                    <a:cubicBezTo>
                      <a:pt x="95" y="20"/>
                      <a:pt x="95" y="20"/>
                      <a:pt x="95" y="20"/>
                    </a:cubicBezTo>
                    <a:cubicBezTo>
                      <a:pt x="100" y="15"/>
                      <a:pt x="100" y="15"/>
                      <a:pt x="100" y="15"/>
                    </a:cubicBezTo>
                    <a:cubicBezTo>
                      <a:pt x="100" y="15"/>
                      <a:pt x="100" y="15"/>
                      <a:pt x="100" y="15"/>
                    </a:cubicBezTo>
                    <a:cubicBezTo>
                      <a:pt x="100" y="15"/>
                      <a:pt x="100" y="15"/>
                      <a:pt x="100" y="15"/>
                    </a:cubicBezTo>
                    <a:cubicBezTo>
                      <a:pt x="100" y="15"/>
                      <a:pt x="102" y="15"/>
                      <a:pt x="103" y="15"/>
                    </a:cubicBezTo>
                    <a:cubicBezTo>
                      <a:pt x="107" y="20"/>
                      <a:pt x="107" y="20"/>
                      <a:pt x="107" y="20"/>
                    </a:cubicBezTo>
                    <a:cubicBezTo>
                      <a:pt x="108" y="20"/>
                      <a:pt x="108" y="20"/>
                      <a:pt x="108" y="20"/>
                    </a:cubicBezTo>
                    <a:cubicBezTo>
                      <a:pt x="108" y="21"/>
                      <a:pt x="108" y="23"/>
                      <a:pt x="108" y="23"/>
                    </a:cubicBezTo>
                    <a:cubicBezTo>
                      <a:pt x="103" y="28"/>
                      <a:pt x="103" y="28"/>
                      <a:pt x="103" y="28"/>
                    </a:cubicBezTo>
                    <a:cubicBezTo>
                      <a:pt x="112" y="28"/>
                      <a:pt x="112" y="28"/>
                      <a:pt x="112" y="28"/>
                    </a:cubicBezTo>
                    <a:cubicBezTo>
                      <a:pt x="113" y="28"/>
                      <a:pt x="114" y="29"/>
                      <a:pt x="114" y="30"/>
                    </a:cubicBezTo>
                    <a:cubicBezTo>
                      <a:pt x="114" y="37"/>
                      <a:pt x="114" y="37"/>
                      <a:pt x="114" y="37"/>
                    </a:cubicBezTo>
                    <a:cubicBezTo>
                      <a:pt x="114" y="38"/>
                      <a:pt x="113" y="39"/>
                      <a:pt x="112" y="39"/>
                    </a:cubicBezTo>
                    <a:cubicBezTo>
                      <a:pt x="96" y="39"/>
                      <a:pt x="96" y="39"/>
                      <a:pt x="96" y="39"/>
                    </a:cubicBezTo>
                    <a:cubicBezTo>
                      <a:pt x="96" y="39"/>
                      <a:pt x="96" y="40"/>
                      <a:pt x="96" y="40"/>
                    </a:cubicBezTo>
                    <a:cubicBezTo>
                      <a:pt x="96" y="46"/>
                      <a:pt x="96" y="46"/>
                      <a:pt x="96" y="46"/>
                    </a:cubicBezTo>
                    <a:cubicBezTo>
                      <a:pt x="96" y="47"/>
                      <a:pt x="96" y="47"/>
                      <a:pt x="95" y="47"/>
                    </a:cubicBezTo>
                    <a:cubicBezTo>
                      <a:pt x="96" y="47"/>
                      <a:pt x="96" y="48"/>
                      <a:pt x="96" y="48"/>
                    </a:cubicBezTo>
                    <a:cubicBezTo>
                      <a:pt x="101" y="52"/>
                      <a:pt x="101" y="52"/>
                      <a:pt x="101" y="52"/>
                    </a:cubicBezTo>
                    <a:cubicBezTo>
                      <a:pt x="101" y="53"/>
                      <a:pt x="101" y="53"/>
                      <a:pt x="101" y="53"/>
                    </a:cubicBezTo>
                    <a:cubicBezTo>
                      <a:pt x="113" y="41"/>
                      <a:pt x="113" y="41"/>
                      <a:pt x="113" y="41"/>
                    </a:cubicBezTo>
                    <a:cubicBezTo>
                      <a:pt x="113" y="41"/>
                      <a:pt x="113" y="41"/>
                      <a:pt x="113" y="41"/>
                    </a:cubicBezTo>
                    <a:cubicBezTo>
                      <a:pt x="114" y="40"/>
                      <a:pt x="115" y="40"/>
                      <a:pt x="116" y="41"/>
                    </a:cubicBezTo>
                    <a:cubicBezTo>
                      <a:pt x="121" y="46"/>
                      <a:pt x="121" y="46"/>
                      <a:pt x="121" y="46"/>
                    </a:cubicBezTo>
                    <a:cubicBezTo>
                      <a:pt x="121" y="46"/>
                      <a:pt x="121" y="46"/>
                      <a:pt x="121" y="46"/>
                    </a:cubicBezTo>
                    <a:cubicBezTo>
                      <a:pt x="122" y="47"/>
                      <a:pt x="122" y="48"/>
                      <a:pt x="121" y="49"/>
                    </a:cubicBezTo>
                    <a:cubicBezTo>
                      <a:pt x="114" y="56"/>
                      <a:pt x="114" y="56"/>
                      <a:pt x="114" y="56"/>
                    </a:cubicBezTo>
                    <a:cubicBezTo>
                      <a:pt x="121" y="56"/>
                      <a:pt x="121" y="56"/>
                      <a:pt x="121" y="56"/>
                    </a:cubicBezTo>
                    <a:cubicBezTo>
                      <a:pt x="122" y="56"/>
                      <a:pt x="123" y="57"/>
                      <a:pt x="123" y="58"/>
                    </a:cubicBezTo>
                    <a:cubicBezTo>
                      <a:pt x="123" y="64"/>
                      <a:pt x="123" y="64"/>
                      <a:pt x="123" y="64"/>
                    </a:cubicBezTo>
                    <a:cubicBezTo>
                      <a:pt x="123" y="66"/>
                      <a:pt x="122" y="67"/>
                      <a:pt x="121" y="67"/>
                    </a:cubicBezTo>
                    <a:cubicBezTo>
                      <a:pt x="114" y="67"/>
                      <a:pt x="114" y="67"/>
                      <a:pt x="114" y="67"/>
                    </a:cubicBezTo>
                    <a:cubicBezTo>
                      <a:pt x="121" y="73"/>
                      <a:pt x="121" y="73"/>
                      <a:pt x="121" y="73"/>
                    </a:cubicBezTo>
                    <a:cubicBezTo>
                      <a:pt x="122" y="74"/>
                      <a:pt x="122" y="76"/>
                      <a:pt x="121" y="76"/>
                    </a:cubicBezTo>
                    <a:cubicBezTo>
                      <a:pt x="116" y="81"/>
                      <a:pt x="116" y="81"/>
                      <a:pt x="116" y="81"/>
                    </a:cubicBezTo>
                    <a:cubicBezTo>
                      <a:pt x="116" y="81"/>
                      <a:pt x="116" y="81"/>
                      <a:pt x="116" y="81"/>
                    </a:cubicBezTo>
                    <a:cubicBezTo>
                      <a:pt x="115" y="82"/>
                      <a:pt x="114" y="82"/>
                      <a:pt x="113" y="81"/>
                    </a:cubicBezTo>
                    <a:cubicBezTo>
                      <a:pt x="101" y="70"/>
                      <a:pt x="101" y="70"/>
                      <a:pt x="101" y="70"/>
                    </a:cubicBezTo>
                    <a:cubicBezTo>
                      <a:pt x="101" y="70"/>
                      <a:pt x="101" y="70"/>
                      <a:pt x="101" y="70"/>
                    </a:cubicBezTo>
                    <a:cubicBezTo>
                      <a:pt x="96" y="75"/>
                      <a:pt x="96" y="75"/>
                      <a:pt x="96" y="75"/>
                    </a:cubicBezTo>
                    <a:cubicBezTo>
                      <a:pt x="96" y="75"/>
                      <a:pt x="96" y="75"/>
                      <a:pt x="96" y="75"/>
                    </a:cubicBezTo>
                    <a:cubicBezTo>
                      <a:pt x="96" y="75"/>
                      <a:pt x="96" y="75"/>
                      <a:pt x="95" y="75"/>
                    </a:cubicBezTo>
                    <a:cubicBezTo>
                      <a:pt x="96" y="75"/>
                      <a:pt x="96" y="76"/>
                      <a:pt x="96" y="76"/>
                    </a:cubicBezTo>
                    <a:cubicBezTo>
                      <a:pt x="96" y="83"/>
                      <a:pt x="96" y="83"/>
                      <a:pt x="96" y="83"/>
                    </a:cubicBezTo>
                    <a:cubicBezTo>
                      <a:pt x="96" y="83"/>
                      <a:pt x="96" y="83"/>
                      <a:pt x="96" y="83"/>
                    </a:cubicBezTo>
                    <a:cubicBezTo>
                      <a:pt x="112" y="83"/>
                      <a:pt x="112" y="83"/>
                      <a:pt x="112" y="83"/>
                    </a:cubicBezTo>
                    <a:cubicBezTo>
                      <a:pt x="113" y="83"/>
                      <a:pt x="114" y="84"/>
                      <a:pt x="114" y="86"/>
                    </a:cubicBezTo>
                    <a:cubicBezTo>
                      <a:pt x="114" y="92"/>
                      <a:pt x="114" y="92"/>
                      <a:pt x="114" y="92"/>
                    </a:cubicBezTo>
                    <a:cubicBezTo>
                      <a:pt x="114" y="93"/>
                      <a:pt x="113" y="94"/>
                      <a:pt x="112" y="94"/>
                    </a:cubicBezTo>
                    <a:cubicBezTo>
                      <a:pt x="103" y="94"/>
                      <a:pt x="103" y="94"/>
                      <a:pt x="103" y="94"/>
                    </a:cubicBezTo>
                    <a:cubicBezTo>
                      <a:pt x="108" y="99"/>
                      <a:pt x="108" y="99"/>
                      <a:pt x="108" y="99"/>
                    </a:cubicBezTo>
                    <a:cubicBezTo>
                      <a:pt x="108" y="99"/>
                      <a:pt x="108" y="99"/>
                      <a:pt x="108" y="99"/>
                    </a:cubicBezTo>
                    <a:cubicBezTo>
                      <a:pt x="108" y="100"/>
                      <a:pt x="108" y="101"/>
                      <a:pt x="108" y="102"/>
                    </a:cubicBezTo>
                    <a:cubicBezTo>
                      <a:pt x="103" y="107"/>
                      <a:pt x="103" y="107"/>
                      <a:pt x="103" y="107"/>
                    </a:cubicBezTo>
                    <a:cubicBezTo>
                      <a:pt x="103" y="107"/>
                      <a:pt x="103" y="107"/>
                      <a:pt x="103" y="107"/>
                    </a:cubicBezTo>
                    <a:cubicBezTo>
                      <a:pt x="102" y="108"/>
                      <a:pt x="100" y="108"/>
                      <a:pt x="100" y="107"/>
                    </a:cubicBezTo>
                    <a:cubicBezTo>
                      <a:pt x="95" y="102"/>
                      <a:pt x="95" y="102"/>
                      <a:pt x="95" y="102"/>
                    </a:cubicBezTo>
                    <a:cubicBezTo>
                      <a:pt x="95" y="111"/>
                      <a:pt x="95" y="111"/>
                      <a:pt x="95" y="111"/>
                    </a:cubicBezTo>
                    <a:cubicBezTo>
                      <a:pt x="95" y="113"/>
                      <a:pt x="94" y="114"/>
                      <a:pt x="93" y="114"/>
                    </a:cubicBezTo>
                    <a:cubicBezTo>
                      <a:pt x="86" y="114"/>
                      <a:pt x="86" y="114"/>
                      <a:pt x="86" y="114"/>
                    </a:cubicBezTo>
                    <a:cubicBezTo>
                      <a:pt x="86" y="114"/>
                      <a:pt x="86" y="114"/>
                      <a:pt x="86" y="114"/>
                    </a:cubicBezTo>
                    <a:cubicBezTo>
                      <a:pt x="86" y="87"/>
                      <a:pt x="86" y="87"/>
                      <a:pt x="86" y="87"/>
                    </a:cubicBezTo>
                    <a:cubicBezTo>
                      <a:pt x="88" y="88"/>
                      <a:pt x="88" y="88"/>
                      <a:pt x="88" y="88"/>
                    </a:cubicBezTo>
                    <a:cubicBezTo>
                      <a:pt x="88" y="89"/>
                      <a:pt x="88" y="90"/>
                      <a:pt x="88" y="90"/>
                    </a:cubicBezTo>
                    <a:cubicBezTo>
                      <a:pt x="89" y="90"/>
                      <a:pt x="89" y="90"/>
                      <a:pt x="89" y="90"/>
                    </a:cubicBezTo>
                    <a:cubicBezTo>
                      <a:pt x="89" y="109"/>
                      <a:pt x="89" y="109"/>
                      <a:pt x="89" y="109"/>
                    </a:cubicBezTo>
                    <a:cubicBezTo>
                      <a:pt x="90" y="109"/>
                      <a:pt x="90" y="109"/>
                      <a:pt x="90" y="109"/>
                    </a:cubicBezTo>
                    <a:cubicBezTo>
                      <a:pt x="90" y="97"/>
                      <a:pt x="90" y="97"/>
                      <a:pt x="90" y="97"/>
                    </a:cubicBezTo>
                    <a:cubicBezTo>
                      <a:pt x="90" y="95"/>
                      <a:pt x="91" y="94"/>
                      <a:pt x="93" y="94"/>
                    </a:cubicBezTo>
                    <a:cubicBezTo>
                      <a:pt x="93" y="94"/>
                      <a:pt x="94" y="95"/>
                      <a:pt x="94" y="95"/>
                    </a:cubicBezTo>
                    <a:cubicBezTo>
                      <a:pt x="101" y="102"/>
                      <a:pt x="101" y="102"/>
                      <a:pt x="101" y="102"/>
                    </a:cubicBezTo>
                    <a:cubicBezTo>
                      <a:pt x="102" y="101"/>
                      <a:pt x="102" y="101"/>
                      <a:pt x="102" y="101"/>
                    </a:cubicBezTo>
                    <a:cubicBezTo>
                      <a:pt x="96" y="94"/>
                      <a:pt x="96" y="94"/>
                      <a:pt x="96" y="94"/>
                    </a:cubicBezTo>
                    <a:cubicBezTo>
                      <a:pt x="95" y="93"/>
                      <a:pt x="95" y="91"/>
                      <a:pt x="96" y="90"/>
                    </a:cubicBezTo>
                    <a:cubicBezTo>
                      <a:pt x="96" y="90"/>
                      <a:pt x="97" y="90"/>
                      <a:pt x="97" y="90"/>
                    </a:cubicBezTo>
                    <a:cubicBezTo>
                      <a:pt x="97" y="90"/>
                      <a:pt x="97" y="90"/>
                      <a:pt x="97" y="90"/>
                    </a:cubicBezTo>
                    <a:cubicBezTo>
                      <a:pt x="109" y="90"/>
                      <a:pt x="109" y="90"/>
                      <a:pt x="109" y="90"/>
                    </a:cubicBezTo>
                    <a:cubicBezTo>
                      <a:pt x="109" y="88"/>
                      <a:pt x="109" y="88"/>
                      <a:pt x="109" y="88"/>
                    </a:cubicBezTo>
                    <a:cubicBezTo>
                      <a:pt x="91" y="88"/>
                      <a:pt x="91" y="88"/>
                      <a:pt x="91" y="88"/>
                    </a:cubicBezTo>
                    <a:cubicBezTo>
                      <a:pt x="90" y="88"/>
                      <a:pt x="89" y="88"/>
                      <a:pt x="89" y="87"/>
                    </a:cubicBezTo>
                    <a:cubicBezTo>
                      <a:pt x="86" y="84"/>
                      <a:pt x="86" y="84"/>
                      <a:pt x="86" y="84"/>
                    </a:cubicBezTo>
                    <a:cubicBezTo>
                      <a:pt x="86" y="84"/>
                      <a:pt x="86" y="84"/>
                      <a:pt x="86" y="84"/>
                    </a:cubicBezTo>
                    <a:cubicBezTo>
                      <a:pt x="86" y="81"/>
                      <a:pt x="86" y="81"/>
                      <a:pt x="86" y="81"/>
                    </a:cubicBezTo>
                    <a:cubicBezTo>
                      <a:pt x="86" y="81"/>
                      <a:pt x="86" y="81"/>
                      <a:pt x="86" y="81"/>
                    </a:cubicBezTo>
                    <a:cubicBezTo>
                      <a:pt x="87" y="80"/>
                      <a:pt x="87" y="80"/>
                      <a:pt x="88" y="80"/>
                    </a:cubicBezTo>
                    <a:cubicBezTo>
                      <a:pt x="88" y="80"/>
                      <a:pt x="88" y="80"/>
                      <a:pt x="88" y="80"/>
                    </a:cubicBezTo>
                    <a:cubicBezTo>
                      <a:pt x="91" y="80"/>
                      <a:pt x="91" y="80"/>
                      <a:pt x="91" y="80"/>
                    </a:cubicBezTo>
                    <a:cubicBezTo>
                      <a:pt x="91" y="79"/>
                      <a:pt x="91" y="79"/>
                      <a:pt x="91" y="79"/>
                    </a:cubicBezTo>
                    <a:cubicBezTo>
                      <a:pt x="86" y="79"/>
                      <a:pt x="86" y="79"/>
                      <a:pt x="86" y="79"/>
                    </a:cubicBezTo>
                    <a:cubicBezTo>
                      <a:pt x="86" y="74"/>
                      <a:pt x="86" y="74"/>
                      <a:pt x="86" y="74"/>
                    </a:cubicBezTo>
                    <a:cubicBezTo>
                      <a:pt x="92" y="74"/>
                      <a:pt x="92" y="74"/>
                      <a:pt x="92" y="74"/>
                    </a:cubicBezTo>
                    <a:cubicBezTo>
                      <a:pt x="86" y="68"/>
                      <a:pt x="86" y="68"/>
                      <a:pt x="86" y="68"/>
                    </a:cubicBezTo>
                    <a:cubicBezTo>
                      <a:pt x="86" y="62"/>
                      <a:pt x="86" y="62"/>
                      <a:pt x="86" y="62"/>
                    </a:cubicBezTo>
                    <a:cubicBezTo>
                      <a:pt x="86" y="62"/>
                      <a:pt x="86" y="62"/>
                      <a:pt x="86" y="62"/>
                    </a:cubicBezTo>
                    <a:cubicBezTo>
                      <a:pt x="87" y="62"/>
                      <a:pt x="87" y="62"/>
                      <a:pt x="88" y="63"/>
                    </a:cubicBezTo>
                    <a:cubicBezTo>
                      <a:pt x="95" y="70"/>
                      <a:pt x="95" y="70"/>
                      <a:pt x="95" y="70"/>
                    </a:cubicBezTo>
                    <a:cubicBezTo>
                      <a:pt x="96" y="68"/>
                      <a:pt x="96" y="68"/>
                      <a:pt x="96" y="68"/>
                    </a:cubicBezTo>
                    <a:cubicBezTo>
                      <a:pt x="94" y="66"/>
                      <a:pt x="94" y="66"/>
                      <a:pt x="94" y="66"/>
                    </a:cubicBezTo>
                    <a:cubicBezTo>
                      <a:pt x="93" y="65"/>
                      <a:pt x="93" y="64"/>
                      <a:pt x="94" y="63"/>
                    </a:cubicBezTo>
                    <a:cubicBezTo>
                      <a:pt x="94" y="62"/>
                      <a:pt x="95" y="62"/>
                      <a:pt x="95" y="62"/>
                    </a:cubicBezTo>
                    <a:cubicBezTo>
                      <a:pt x="95" y="62"/>
                      <a:pt x="95" y="62"/>
                      <a:pt x="95" y="62"/>
                    </a:cubicBezTo>
                    <a:cubicBezTo>
                      <a:pt x="99" y="62"/>
                      <a:pt x="99" y="62"/>
                      <a:pt x="99" y="62"/>
                    </a:cubicBezTo>
                    <a:cubicBezTo>
                      <a:pt x="100" y="62"/>
                      <a:pt x="101" y="62"/>
                      <a:pt x="101" y="63"/>
                    </a:cubicBezTo>
                    <a:cubicBezTo>
                      <a:pt x="114" y="76"/>
                      <a:pt x="114" y="76"/>
                      <a:pt x="114" y="76"/>
                    </a:cubicBezTo>
                    <a:cubicBezTo>
                      <a:pt x="116" y="75"/>
                      <a:pt x="116" y="75"/>
                      <a:pt x="116" y="75"/>
                    </a:cubicBezTo>
                    <a:cubicBezTo>
                      <a:pt x="107" y="66"/>
                      <a:pt x="107" y="66"/>
                      <a:pt x="107" y="66"/>
                    </a:cubicBezTo>
                    <a:cubicBezTo>
                      <a:pt x="106" y="65"/>
                      <a:pt x="106" y="64"/>
                      <a:pt x="107" y="63"/>
                    </a:cubicBezTo>
                    <a:cubicBezTo>
                      <a:pt x="107" y="62"/>
                      <a:pt x="108" y="62"/>
                      <a:pt x="109" y="62"/>
                    </a:cubicBezTo>
                    <a:cubicBezTo>
                      <a:pt x="109" y="62"/>
                      <a:pt x="109" y="62"/>
                      <a:pt x="109" y="62"/>
                    </a:cubicBezTo>
                    <a:cubicBezTo>
                      <a:pt x="118" y="62"/>
                      <a:pt x="118" y="62"/>
                      <a:pt x="118" y="62"/>
                    </a:cubicBezTo>
                    <a:lnTo>
                      <a:pt x="118" y="60"/>
                    </a:lnTo>
                    <a:close/>
                    <a:moveTo>
                      <a:pt x="86" y="60"/>
                    </a:moveTo>
                    <a:cubicBezTo>
                      <a:pt x="80" y="60"/>
                      <a:pt x="80" y="60"/>
                      <a:pt x="80" y="60"/>
                    </a:cubicBezTo>
                    <a:cubicBezTo>
                      <a:pt x="78" y="60"/>
                      <a:pt x="77" y="59"/>
                      <a:pt x="77" y="58"/>
                    </a:cubicBezTo>
                    <a:cubicBezTo>
                      <a:pt x="77" y="57"/>
                      <a:pt x="77" y="56"/>
                      <a:pt x="76" y="55"/>
                    </a:cubicBezTo>
                    <a:cubicBezTo>
                      <a:pt x="76" y="55"/>
                      <a:pt x="76" y="55"/>
                      <a:pt x="76" y="55"/>
                    </a:cubicBezTo>
                    <a:cubicBezTo>
                      <a:pt x="76" y="54"/>
                      <a:pt x="75" y="53"/>
                      <a:pt x="75" y="52"/>
                    </a:cubicBezTo>
                    <a:cubicBezTo>
                      <a:pt x="74" y="51"/>
                      <a:pt x="74" y="50"/>
                      <a:pt x="75" y="49"/>
                    </a:cubicBezTo>
                    <a:cubicBezTo>
                      <a:pt x="75" y="49"/>
                      <a:pt x="75" y="49"/>
                      <a:pt x="75" y="49"/>
                    </a:cubicBezTo>
                    <a:cubicBezTo>
                      <a:pt x="80" y="45"/>
                      <a:pt x="80" y="45"/>
                      <a:pt x="80" y="45"/>
                    </a:cubicBezTo>
                    <a:cubicBezTo>
                      <a:pt x="80" y="44"/>
                      <a:pt x="81" y="44"/>
                      <a:pt x="81" y="44"/>
                    </a:cubicBezTo>
                    <a:cubicBezTo>
                      <a:pt x="81" y="44"/>
                      <a:pt x="81" y="44"/>
                      <a:pt x="81" y="44"/>
                    </a:cubicBezTo>
                    <a:cubicBezTo>
                      <a:pt x="86" y="44"/>
                      <a:pt x="86" y="44"/>
                      <a:pt x="86" y="44"/>
                    </a:cubicBezTo>
                    <a:cubicBezTo>
                      <a:pt x="86" y="49"/>
                      <a:pt x="86" y="49"/>
                      <a:pt x="86" y="49"/>
                    </a:cubicBezTo>
                    <a:cubicBezTo>
                      <a:pt x="82" y="49"/>
                      <a:pt x="82" y="49"/>
                      <a:pt x="82" y="49"/>
                    </a:cubicBezTo>
                    <a:cubicBezTo>
                      <a:pt x="80" y="51"/>
                      <a:pt x="80" y="51"/>
                      <a:pt x="80" y="51"/>
                    </a:cubicBezTo>
                    <a:cubicBezTo>
                      <a:pt x="80" y="52"/>
                      <a:pt x="80" y="53"/>
                      <a:pt x="81" y="53"/>
                    </a:cubicBezTo>
                    <a:cubicBezTo>
                      <a:pt x="81" y="53"/>
                      <a:pt x="81" y="53"/>
                      <a:pt x="81" y="53"/>
                    </a:cubicBezTo>
                    <a:cubicBezTo>
                      <a:pt x="81" y="54"/>
                      <a:pt x="81" y="55"/>
                      <a:pt x="82" y="56"/>
                    </a:cubicBezTo>
                    <a:cubicBezTo>
                      <a:pt x="85" y="56"/>
                      <a:pt x="85" y="56"/>
                      <a:pt x="85" y="56"/>
                    </a:cubicBezTo>
                    <a:cubicBezTo>
                      <a:pt x="86" y="55"/>
                      <a:pt x="86" y="55"/>
                      <a:pt x="86" y="55"/>
                    </a:cubicBezTo>
                    <a:cubicBezTo>
                      <a:pt x="86" y="60"/>
                      <a:pt x="86" y="60"/>
                      <a:pt x="86" y="60"/>
                    </a:cubicBezTo>
                    <a:close/>
                    <a:moveTo>
                      <a:pt x="86" y="41"/>
                    </a:moveTo>
                    <a:cubicBezTo>
                      <a:pt x="86" y="41"/>
                      <a:pt x="85" y="40"/>
                      <a:pt x="85" y="40"/>
                    </a:cubicBezTo>
                    <a:cubicBezTo>
                      <a:pt x="85" y="39"/>
                      <a:pt x="86" y="39"/>
                      <a:pt x="86" y="38"/>
                    </a:cubicBezTo>
                    <a:cubicBezTo>
                      <a:pt x="86" y="41"/>
                      <a:pt x="86" y="41"/>
                      <a:pt x="86" y="41"/>
                    </a:cubicBezTo>
                    <a:close/>
                    <a:moveTo>
                      <a:pt x="86" y="36"/>
                    </a:moveTo>
                    <a:cubicBezTo>
                      <a:pt x="86" y="9"/>
                      <a:pt x="86" y="9"/>
                      <a:pt x="86" y="9"/>
                    </a:cubicBezTo>
                    <a:cubicBezTo>
                      <a:pt x="85" y="9"/>
                      <a:pt x="84" y="10"/>
                      <a:pt x="84" y="11"/>
                    </a:cubicBezTo>
                    <a:cubicBezTo>
                      <a:pt x="84" y="27"/>
                      <a:pt x="84" y="27"/>
                      <a:pt x="84" y="27"/>
                    </a:cubicBezTo>
                    <a:cubicBezTo>
                      <a:pt x="84" y="27"/>
                      <a:pt x="83" y="27"/>
                      <a:pt x="83" y="27"/>
                    </a:cubicBezTo>
                    <a:cubicBezTo>
                      <a:pt x="77" y="27"/>
                      <a:pt x="77" y="27"/>
                      <a:pt x="77" y="27"/>
                    </a:cubicBezTo>
                    <a:cubicBezTo>
                      <a:pt x="76" y="27"/>
                      <a:pt x="76" y="27"/>
                      <a:pt x="76" y="28"/>
                    </a:cubicBezTo>
                    <a:cubicBezTo>
                      <a:pt x="76" y="27"/>
                      <a:pt x="75" y="27"/>
                      <a:pt x="75" y="27"/>
                    </a:cubicBezTo>
                    <a:cubicBezTo>
                      <a:pt x="75" y="27"/>
                      <a:pt x="75" y="27"/>
                      <a:pt x="75" y="27"/>
                    </a:cubicBezTo>
                    <a:cubicBezTo>
                      <a:pt x="71" y="22"/>
                      <a:pt x="71" y="22"/>
                      <a:pt x="71" y="22"/>
                    </a:cubicBezTo>
                    <a:cubicBezTo>
                      <a:pt x="71" y="34"/>
                      <a:pt x="71" y="34"/>
                      <a:pt x="71" y="34"/>
                    </a:cubicBezTo>
                    <a:cubicBezTo>
                      <a:pt x="74" y="31"/>
                      <a:pt x="74" y="31"/>
                      <a:pt x="74" y="31"/>
                    </a:cubicBezTo>
                    <a:cubicBezTo>
                      <a:pt x="74" y="41"/>
                      <a:pt x="74" y="41"/>
                      <a:pt x="74" y="41"/>
                    </a:cubicBezTo>
                    <a:cubicBezTo>
                      <a:pt x="72" y="43"/>
                      <a:pt x="72" y="43"/>
                      <a:pt x="72" y="43"/>
                    </a:cubicBezTo>
                    <a:cubicBezTo>
                      <a:pt x="71" y="43"/>
                      <a:pt x="71" y="43"/>
                      <a:pt x="71" y="43"/>
                    </a:cubicBezTo>
                    <a:cubicBezTo>
                      <a:pt x="71" y="48"/>
                      <a:pt x="71" y="48"/>
                      <a:pt x="71" y="48"/>
                    </a:cubicBezTo>
                    <a:cubicBezTo>
                      <a:pt x="72" y="49"/>
                      <a:pt x="73" y="49"/>
                      <a:pt x="74" y="48"/>
                    </a:cubicBezTo>
                    <a:cubicBezTo>
                      <a:pt x="78" y="44"/>
                      <a:pt x="78" y="44"/>
                      <a:pt x="78" y="44"/>
                    </a:cubicBezTo>
                    <a:cubicBezTo>
                      <a:pt x="79" y="43"/>
                      <a:pt x="79" y="42"/>
                      <a:pt x="79" y="42"/>
                    </a:cubicBezTo>
                    <a:cubicBezTo>
                      <a:pt x="79" y="32"/>
                      <a:pt x="79" y="32"/>
                      <a:pt x="79" y="32"/>
                    </a:cubicBezTo>
                    <a:cubicBezTo>
                      <a:pt x="81" y="32"/>
                      <a:pt x="81" y="32"/>
                      <a:pt x="81" y="32"/>
                    </a:cubicBezTo>
                    <a:cubicBezTo>
                      <a:pt x="81" y="35"/>
                      <a:pt x="81" y="35"/>
                      <a:pt x="81" y="35"/>
                    </a:cubicBezTo>
                    <a:cubicBezTo>
                      <a:pt x="81" y="35"/>
                      <a:pt x="81" y="35"/>
                      <a:pt x="81" y="35"/>
                    </a:cubicBezTo>
                    <a:cubicBezTo>
                      <a:pt x="81" y="36"/>
                      <a:pt x="81" y="36"/>
                      <a:pt x="82" y="37"/>
                    </a:cubicBezTo>
                    <a:cubicBezTo>
                      <a:pt x="82" y="38"/>
                      <a:pt x="84" y="38"/>
                      <a:pt x="85" y="37"/>
                    </a:cubicBezTo>
                    <a:cubicBezTo>
                      <a:pt x="86" y="36"/>
                      <a:pt x="86" y="36"/>
                      <a:pt x="86" y="36"/>
                    </a:cubicBezTo>
                    <a:close/>
                    <a:moveTo>
                      <a:pt x="71" y="14"/>
                    </a:moveTo>
                    <a:cubicBezTo>
                      <a:pt x="77" y="9"/>
                      <a:pt x="77" y="9"/>
                      <a:pt x="77" y="9"/>
                    </a:cubicBezTo>
                    <a:cubicBezTo>
                      <a:pt x="75" y="7"/>
                      <a:pt x="75" y="7"/>
                      <a:pt x="75" y="7"/>
                    </a:cubicBezTo>
                    <a:cubicBezTo>
                      <a:pt x="71" y="12"/>
                      <a:pt x="71" y="12"/>
                      <a:pt x="71" y="12"/>
                    </a:cubicBezTo>
                    <a:cubicBezTo>
                      <a:pt x="71" y="5"/>
                      <a:pt x="71" y="5"/>
                      <a:pt x="71" y="5"/>
                    </a:cubicBezTo>
                    <a:cubicBezTo>
                      <a:pt x="74" y="2"/>
                      <a:pt x="74" y="2"/>
                      <a:pt x="74" y="2"/>
                    </a:cubicBezTo>
                    <a:cubicBezTo>
                      <a:pt x="74" y="2"/>
                      <a:pt x="74" y="2"/>
                      <a:pt x="74" y="2"/>
                    </a:cubicBezTo>
                    <a:cubicBezTo>
                      <a:pt x="75" y="1"/>
                      <a:pt x="76" y="1"/>
                      <a:pt x="77" y="2"/>
                    </a:cubicBezTo>
                    <a:cubicBezTo>
                      <a:pt x="82" y="7"/>
                      <a:pt x="82" y="7"/>
                      <a:pt x="82" y="7"/>
                    </a:cubicBezTo>
                    <a:cubicBezTo>
                      <a:pt x="82" y="7"/>
                      <a:pt x="82" y="7"/>
                      <a:pt x="82" y="7"/>
                    </a:cubicBezTo>
                    <a:cubicBezTo>
                      <a:pt x="83" y="8"/>
                      <a:pt x="83" y="9"/>
                      <a:pt x="82" y="10"/>
                    </a:cubicBezTo>
                    <a:cubicBezTo>
                      <a:pt x="71" y="21"/>
                      <a:pt x="71" y="21"/>
                      <a:pt x="71" y="21"/>
                    </a:cubicBezTo>
                    <a:cubicBezTo>
                      <a:pt x="71" y="14"/>
                      <a:pt x="71" y="14"/>
                      <a:pt x="71" y="14"/>
                    </a:cubicBezTo>
                    <a:close/>
                    <a:moveTo>
                      <a:pt x="71" y="111"/>
                    </a:moveTo>
                    <a:cubicBezTo>
                      <a:pt x="75" y="115"/>
                      <a:pt x="75" y="115"/>
                      <a:pt x="75" y="115"/>
                    </a:cubicBezTo>
                    <a:cubicBezTo>
                      <a:pt x="77" y="114"/>
                      <a:pt x="77" y="114"/>
                      <a:pt x="77" y="114"/>
                    </a:cubicBezTo>
                    <a:cubicBezTo>
                      <a:pt x="71" y="108"/>
                      <a:pt x="71" y="108"/>
                      <a:pt x="71" y="108"/>
                    </a:cubicBezTo>
                    <a:cubicBezTo>
                      <a:pt x="71" y="101"/>
                      <a:pt x="71" y="101"/>
                      <a:pt x="71" y="101"/>
                    </a:cubicBezTo>
                    <a:cubicBezTo>
                      <a:pt x="82" y="112"/>
                      <a:pt x="82" y="112"/>
                      <a:pt x="82" y="112"/>
                    </a:cubicBezTo>
                    <a:cubicBezTo>
                      <a:pt x="82" y="112"/>
                      <a:pt x="82" y="112"/>
                      <a:pt x="82" y="112"/>
                    </a:cubicBezTo>
                    <a:cubicBezTo>
                      <a:pt x="82" y="112"/>
                      <a:pt x="82" y="112"/>
                      <a:pt x="82" y="112"/>
                    </a:cubicBezTo>
                    <a:cubicBezTo>
                      <a:pt x="83" y="113"/>
                      <a:pt x="83" y="115"/>
                      <a:pt x="82" y="115"/>
                    </a:cubicBezTo>
                    <a:cubicBezTo>
                      <a:pt x="77" y="120"/>
                      <a:pt x="77" y="120"/>
                      <a:pt x="77" y="120"/>
                    </a:cubicBezTo>
                    <a:cubicBezTo>
                      <a:pt x="77" y="120"/>
                      <a:pt x="77" y="120"/>
                      <a:pt x="77" y="120"/>
                    </a:cubicBezTo>
                    <a:cubicBezTo>
                      <a:pt x="76" y="121"/>
                      <a:pt x="75" y="121"/>
                      <a:pt x="74" y="120"/>
                    </a:cubicBezTo>
                    <a:cubicBezTo>
                      <a:pt x="71" y="117"/>
                      <a:pt x="71" y="117"/>
                      <a:pt x="71" y="117"/>
                    </a:cubicBezTo>
                    <a:cubicBezTo>
                      <a:pt x="71" y="111"/>
                      <a:pt x="71" y="111"/>
                      <a:pt x="71" y="111"/>
                    </a:cubicBezTo>
                    <a:close/>
                    <a:moveTo>
                      <a:pt x="71" y="74"/>
                    </a:moveTo>
                    <a:cubicBezTo>
                      <a:pt x="71" y="80"/>
                      <a:pt x="71" y="80"/>
                      <a:pt x="71" y="80"/>
                    </a:cubicBezTo>
                    <a:cubicBezTo>
                      <a:pt x="71" y="80"/>
                      <a:pt x="71" y="79"/>
                      <a:pt x="72" y="79"/>
                    </a:cubicBezTo>
                    <a:cubicBezTo>
                      <a:pt x="74" y="82"/>
                      <a:pt x="74" y="82"/>
                      <a:pt x="74" y="82"/>
                    </a:cubicBezTo>
                    <a:cubicBezTo>
                      <a:pt x="74" y="91"/>
                      <a:pt x="74" y="91"/>
                      <a:pt x="74" y="91"/>
                    </a:cubicBezTo>
                    <a:cubicBezTo>
                      <a:pt x="71" y="88"/>
                      <a:pt x="71" y="88"/>
                      <a:pt x="71" y="88"/>
                    </a:cubicBezTo>
                    <a:cubicBezTo>
                      <a:pt x="71" y="100"/>
                      <a:pt x="71" y="100"/>
                      <a:pt x="71" y="100"/>
                    </a:cubicBezTo>
                    <a:cubicBezTo>
                      <a:pt x="75" y="96"/>
                      <a:pt x="75" y="96"/>
                      <a:pt x="75" y="96"/>
                    </a:cubicBezTo>
                    <a:cubicBezTo>
                      <a:pt x="75" y="95"/>
                      <a:pt x="76" y="95"/>
                      <a:pt x="76" y="95"/>
                    </a:cubicBezTo>
                    <a:cubicBezTo>
                      <a:pt x="76" y="95"/>
                      <a:pt x="76" y="95"/>
                      <a:pt x="77" y="95"/>
                    </a:cubicBezTo>
                    <a:cubicBezTo>
                      <a:pt x="83" y="95"/>
                      <a:pt x="83" y="95"/>
                      <a:pt x="83" y="95"/>
                    </a:cubicBezTo>
                    <a:cubicBezTo>
                      <a:pt x="83" y="95"/>
                      <a:pt x="84" y="95"/>
                      <a:pt x="84" y="95"/>
                    </a:cubicBezTo>
                    <a:cubicBezTo>
                      <a:pt x="84" y="111"/>
                      <a:pt x="84" y="111"/>
                      <a:pt x="84" y="111"/>
                    </a:cubicBezTo>
                    <a:cubicBezTo>
                      <a:pt x="84" y="112"/>
                      <a:pt x="85" y="114"/>
                      <a:pt x="86" y="114"/>
                    </a:cubicBezTo>
                    <a:cubicBezTo>
                      <a:pt x="86" y="87"/>
                      <a:pt x="86" y="87"/>
                      <a:pt x="86" y="87"/>
                    </a:cubicBezTo>
                    <a:cubicBezTo>
                      <a:pt x="85" y="86"/>
                      <a:pt x="85" y="86"/>
                      <a:pt x="85" y="86"/>
                    </a:cubicBezTo>
                    <a:cubicBezTo>
                      <a:pt x="85" y="85"/>
                      <a:pt x="84" y="85"/>
                      <a:pt x="83" y="85"/>
                    </a:cubicBezTo>
                    <a:cubicBezTo>
                      <a:pt x="82" y="85"/>
                      <a:pt x="81" y="86"/>
                      <a:pt x="81" y="87"/>
                    </a:cubicBezTo>
                    <a:cubicBezTo>
                      <a:pt x="81" y="90"/>
                      <a:pt x="81" y="90"/>
                      <a:pt x="81" y="90"/>
                    </a:cubicBezTo>
                    <a:cubicBezTo>
                      <a:pt x="79" y="90"/>
                      <a:pt x="79" y="90"/>
                      <a:pt x="79" y="90"/>
                    </a:cubicBezTo>
                    <a:cubicBezTo>
                      <a:pt x="79" y="81"/>
                      <a:pt x="79" y="81"/>
                      <a:pt x="79" y="81"/>
                    </a:cubicBezTo>
                    <a:cubicBezTo>
                      <a:pt x="79" y="81"/>
                      <a:pt x="79" y="81"/>
                      <a:pt x="79" y="81"/>
                    </a:cubicBezTo>
                    <a:cubicBezTo>
                      <a:pt x="79" y="80"/>
                      <a:pt x="79" y="80"/>
                      <a:pt x="78" y="79"/>
                    </a:cubicBezTo>
                    <a:cubicBezTo>
                      <a:pt x="74" y="74"/>
                      <a:pt x="74" y="74"/>
                      <a:pt x="74" y="74"/>
                    </a:cubicBezTo>
                    <a:cubicBezTo>
                      <a:pt x="74" y="74"/>
                      <a:pt x="74" y="74"/>
                      <a:pt x="74" y="74"/>
                    </a:cubicBezTo>
                    <a:cubicBezTo>
                      <a:pt x="73" y="74"/>
                      <a:pt x="72" y="74"/>
                      <a:pt x="71" y="74"/>
                    </a:cubicBezTo>
                    <a:close/>
                    <a:moveTo>
                      <a:pt x="86" y="84"/>
                    </a:moveTo>
                    <a:cubicBezTo>
                      <a:pt x="85" y="83"/>
                      <a:pt x="85" y="82"/>
                      <a:pt x="86" y="81"/>
                    </a:cubicBezTo>
                    <a:cubicBezTo>
                      <a:pt x="86" y="84"/>
                      <a:pt x="86" y="84"/>
                      <a:pt x="86" y="84"/>
                    </a:cubicBezTo>
                    <a:close/>
                    <a:moveTo>
                      <a:pt x="86" y="79"/>
                    </a:moveTo>
                    <a:cubicBezTo>
                      <a:pt x="81" y="79"/>
                      <a:pt x="81" y="79"/>
                      <a:pt x="81" y="79"/>
                    </a:cubicBezTo>
                    <a:cubicBezTo>
                      <a:pt x="81" y="79"/>
                      <a:pt x="80" y="78"/>
                      <a:pt x="79" y="78"/>
                    </a:cubicBezTo>
                    <a:cubicBezTo>
                      <a:pt x="75" y="73"/>
                      <a:pt x="75" y="73"/>
                      <a:pt x="75" y="73"/>
                    </a:cubicBezTo>
                    <a:cubicBezTo>
                      <a:pt x="74" y="72"/>
                      <a:pt x="74" y="71"/>
                      <a:pt x="75" y="70"/>
                    </a:cubicBezTo>
                    <a:cubicBezTo>
                      <a:pt x="75" y="70"/>
                      <a:pt x="75" y="70"/>
                      <a:pt x="75" y="70"/>
                    </a:cubicBezTo>
                    <a:cubicBezTo>
                      <a:pt x="75" y="69"/>
                      <a:pt x="76" y="68"/>
                      <a:pt x="76" y="67"/>
                    </a:cubicBezTo>
                    <a:cubicBezTo>
                      <a:pt x="77" y="66"/>
                      <a:pt x="77" y="65"/>
                      <a:pt x="77" y="64"/>
                    </a:cubicBezTo>
                    <a:cubicBezTo>
                      <a:pt x="78" y="63"/>
                      <a:pt x="79" y="62"/>
                      <a:pt x="80" y="62"/>
                    </a:cubicBezTo>
                    <a:cubicBezTo>
                      <a:pt x="80" y="62"/>
                      <a:pt x="80" y="62"/>
                      <a:pt x="80" y="62"/>
                    </a:cubicBezTo>
                    <a:cubicBezTo>
                      <a:pt x="86" y="62"/>
                      <a:pt x="86" y="62"/>
                      <a:pt x="86" y="62"/>
                    </a:cubicBezTo>
                    <a:cubicBezTo>
                      <a:pt x="86" y="68"/>
                      <a:pt x="86" y="68"/>
                      <a:pt x="86" y="68"/>
                    </a:cubicBezTo>
                    <a:cubicBezTo>
                      <a:pt x="85" y="67"/>
                      <a:pt x="85" y="67"/>
                      <a:pt x="85" y="67"/>
                    </a:cubicBezTo>
                    <a:cubicBezTo>
                      <a:pt x="82" y="67"/>
                      <a:pt x="82" y="67"/>
                      <a:pt x="82" y="67"/>
                    </a:cubicBezTo>
                    <a:cubicBezTo>
                      <a:pt x="81" y="68"/>
                      <a:pt x="81" y="68"/>
                      <a:pt x="81" y="69"/>
                    </a:cubicBezTo>
                    <a:cubicBezTo>
                      <a:pt x="80" y="70"/>
                      <a:pt x="80" y="71"/>
                      <a:pt x="80" y="71"/>
                    </a:cubicBezTo>
                    <a:cubicBezTo>
                      <a:pt x="82" y="74"/>
                      <a:pt x="82" y="74"/>
                      <a:pt x="82" y="74"/>
                    </a:cubicBezTo>
                    <a:cubicBezTo>
                      <a:pt x="86" y="74"/>
                      <a:pt x="86" y="74"/>
                      <a:pt x="86" y="74"/>
                    </a:cubicBezTo>
                    <a:lnTo>
                      <a:pt x="86" y="79"/>
                    </a:lnTo>
                    <a:close/>
                    <a:moveTo>
                      <a:pt x="71" y="48"/>
                    </a:moveTo>
                    <a:cubicBezTo>
                      <a:pt x="71" y="48"/>
                      <a:pt x="71" y="48"/>
                      <a:pt x="71" y="48"/>
                    </a:cubicBezTo>
                    <a:cubicBezTo>
                      <a:pt x="70" y="48"/>
                      <a:pt x="69" y="47"/>
                      <a:pt x="68" y="47"/>
                    </a:cubicBezTo>
                    <a:cubicBezTo>
                      <a:pt x="67" y="46"/>
                      <a:pt x="66" y="46"/>
                      <a:pt x="65" y="46"/>
                    </a:cubicBezTo>
                    <a:cubicBezTo>
                      <a:pt x="63" y="46"/>
                      <a:pt x="63" y="45"/>
                      <a:pt x="63" y="43"/>
                    </a:cubicBezTo>
                    <a:cubicBezTo>
                      <a:pt x="63" y="43"/>
                      <a:pt x="63" y="43"/>
                      <a:pt x="63" y="43"/>
                    </a:cubicBezTo>
                    <a:cubicBezTo>
                      <a:pt x="63" y="37"/>
                      <a:pt x="63" y="37"/>
                      <a:pt x="63" y="37"/>
                    </a:cubicBezTo>
                    <a:cubicBezTo>
                      <a:pt x="63" y="36"/>
                      <a:pt x="63" y="36"/>
                      <a:pt x="63" y="35"/>
                    </a:cubicBezTo>
                    <a:cubicBezTo>
                      <a:pt x="70" y="28"/>
                      <a:pt x="70" y="28"/>
                      <a:pt x="70" y="28"/>
                    </a:cubicBezTo>
                    <a:cubicBezTo>
                      <a:pt x="69" y="27"/>
                      <a:pt x="69" y="27"/>
                      <a:pt x="69" y="27"/>
                    </a:cubicBezTo>
                    <a:cubicBezTo>
                      <a:pt x="67" y="29"/>
                      <a:pt x="67" y="29"/>
                      <a:pt x="67" y="29"/>
                    </a:cubicBezTo>
                    <a:cubicBezTo>
                      <a:pt x="66" y="30"/>
                      <a:pt x="64" y="30"/>
                      <a:pt x="63" y="29"/>
                    </a:cubicBezTo>
                    <a:cubicBezTo>
                      <a:pt x="63" y="29"/>
                      <a:pt x="63" y="28"/>
                      <a:pt x="63" y="28"/>
                    </a:cubicBezTo>
                    <a:cubicBezTo>
                      <a:pt x="63" y="28"/>
                      <a:pt x="63" y="28"/>
                      <a:pt x="63" y="28"/>
                    </a:cubicBezTo>
                    <a:cubicBezTo>
                      <a:pt x="63" y="24"/>
                      <a:pt x="63" y="24"/>
                      <a:pt x="63" y="24"/>
                    </a:cubicBezTo>
                    <a:cubicBezTo>
                      <a:pt x="63" y="23"/>
                      <a:pt x="63" y="22"/>
                      <a:pt x="63" y="22"/>
                    </a:cubicBezTo>
                    <a:cubicBezTo>
                      <a:pt x="71" y="14"/>
                      <a:pt x="71" y="14"/>
                      <a:pt x="71" y="14"/>
                    </a:cubicBezTo>
                    <a:cubicBezTo>
                      <a:pt x="71" y="21"/>
                      <a:pt x="71" y="21"/>
                      <a:pt x="71" y="21"/>
                    </a:cubicBezTo>
                    <a:cubicBezTo>
                      <a:pt x="70" y="22"/>
                      <a:pt x="70" y="22"/>
                      <a:pt x="70" y="22"/>
                    </a:cubicBezTo>
                    <a:cubicBezTo>
                      <a:pt x="70" y="22"/>
                      <a:pt x="70" y="22"/>
                      <a:pt x="71" y="22"/>
                    </a:cubicBezTo>
                    <a:cubicBezTo>
                      <a:pt x="71" y="22"/>
                      <a:pt x="71" y="22"/>
                      <a:pt x="71" y="22"/>
                    </a:cubicBezTo>
                    <a:cubicBezTo>
                      <a:pt x="71" y="34"/>
                      <a:pt x="71" y="34"/>
                      <a:pt x="71" y="34"/>
                    </a:cubicBezTo>
                    <a:cubicBezTo>
                      <a:pt x="67" y="38"/>
                      <a:pt x="67" y="38"/>
                      <a:pt x="67" y="38"/>
                    </a:cubicBezTo>
                    <a:cubicBezTo>
                      <a:pt x="67" y="41"/>
                      <a:pt x="67" y="41"/>
                      <a:pt x="67" y="41"/>
                    </a:cubicBezTo>
                    <a:cubicBezTo>
                      <a:pt x="68" y="42"/>
                      <a:pt x="69" y="42"/>
                      <a:pt x="70" y="42"/>
                    </a:cubicBezTo>
                    <a:cubicBezTo>
                      <a:pt x="70" y="42"/>
                      <a:pt x="70" y="43"/>
                      <a:pt x="71" y="43"/>
                    </a:cubicBezTo>
                    <a:cubicBezTo>
                      <a:pt x="71" y="48"/>
                      <a:pt x="71" y="48"/>
                      <a:pt x="71" y="48"/>
                    </a:cubicBezTo>
                    <a:close/>
                    <a:moveTo>
                      <a:pt x="71" y="12"/>
                    </a:moveTo>
                    <a:cubicBezTo>
                      <a:pt x="71" y="5"/>
                      <a:pt x="71" y="5"/>
                      <a:pt x="71" y="5"/>
                    </a:cubicBezTo>
                    <a:cubicBezTo>
                      <a:pt x="67" y="9"/>
                      <a:pt x="67" y="9"/>
                      <a:pt x="67" y="9"/>
                    </a:cubicBezTo>
                    <a:cubicBezTo>
                      <a:pt x="67" y="2"/>
                      <a:pt x="67" y="2"/>
                      <a:pt x="67" y="2"/>
                    </a:cubicBezTo>
                    <a:cubicBezTo>
                      <a:pt x="67" y="1"/>
                      <a:pt x="66" y="0"/>
                      <a:pt x="65" y="0"/>
                    </a:cubicBezTo>
                    <a:cubicBezTo>
                      <a:pt x="62" y="0"/>
                      <a:pt x="62" y="0"/>
                      <a:pt x="62" y="0"/>
                    </a:cubicBezTo>
                    <a:cubicBezTo>
                      <a:pt x="62" y="5"/>
                      <a:pt x="62" y="5"/>
                      <a:pt x="62" y="5"/>
                    </a:cubicBezTo>
                    <a:cubicBezTo>
                      <a:pt x="63" y="5"/>
                      <a:pt x="63" y="5"/>
                      <a:pt x="63" y="5"/>
                    </a:cubicBezTo>
                    <a:cubicBezTo>
                      <a:pt x="63" y="14"/>
                      <a:pt x="63" y="14"/>
                      <a:pt x="63" y="14"/>
                    </a:cubicBezTo>
                    <a:cubicBezTo>
                      <a:pt x="63" y="14"/>
                      <a:pt x="63" y="14"/>
                      <a:pt x="63" y="14"/>
                    </a:cubicBezTo>
                    <a:cubicBezTo>
                      <a:pt x="63" y="15"/>
                      <a:pt x="63" y="16"/>
                      <a:pt x="63" y="16"/>
                    </a:cubicBezTo>
                    <a:cubicBezTo>
                      <a:pt x="64" y="17"/>
                      <a:pt x="66" y="17"/>
                      <a:pt x="67" y="16"/>
                    </a:cubicBezTo>
                    <a:cubicBezTo>
                      <a:pt x="71" y="12"/>
                      <a:pt x="71" y="12"/>
                      <a:pt x="71" y="12"/>
                    </a:cubicBezTo>
                    <a:close/>
                    <a:moveTo>
                      <a:pt x="62" y="118"/>
                    </a:moveTo>
                    <a:cubicBezTo>
                      <a:pt x="63" y="118"/>
                      <a:pt x="63" y="118"/>
                      <a:pt x="63" y="118"/>
                    </a:cubicBezTo>
                    <a:cubicBezTo>
                      <a:pt x="63" y="108"/>
                      <a:pt x="63" y="108"/>
                      <a:pt x="63" y="108"/>
                    </a:cubicBezTo>
                    <a:cubicBezTo>
                      <a:pt x="63" y="107"/>
                      <a:pt x="64" y="106"/>
                      <a:pt x="65" y="106"/>
                    </a:cubicBezTo>
                    <a:cubicBezTo>
                      <a:pt x="66" y="106"/>
                      <a:pt x="66" y="106"/>
                      <a:pt x="67" y="106"/>
                    </a:cubicBezTo>
                    <a:cubicBezTo>
                      <a:pt x="71" y="111"/>
                      <a:pt x="71" y="111"/>
                      <a:pt x="71" y="111"/>
                    </a:cubicBezTo>
                    <a:cubicBezTo>
                      <a:pt x="71" y="117"/>
                      <a:pt x="71" y="117"/>
                      <a:pt x="71" y="117"/>
                    </a:cubicBezTo>
                    <a:cubicBezTo>
                      <a:pt x="67" y="114"/>
                      <a:pt x="67" y="114"/>
                      <a:pt x="67" y="114"/>
                    </a:cubicBezTo>
                    <a:cubicBezTo>
                      <a:pt x="67" y="120"/>
                      <a:pt x="67" y="120"/>
                      <a:pt x="67" y="120"/>
                    </a:cubicBezTo>
                    <a:cubicBezTo>
                      <a:pt x="67" y="122"/>
                      <a:pt x="66" y="123"/>
                      <a:pt x="65" y="123"/>
                    </a:cubicBezTo>
                    <a:cubicBezTo>
                      <a:pt x="62" y="123"/>
                      <a:pt x="62" y="123"/>
                      <a:pt x="62" y="123"/>
                    </a:cubicBezTo>
                    <a:cubicBezTo>
                      <a:pt x="62" y="118"/>
                      <a:pt x="62" y="118"/>
                      <a:pt x="62" y="118"/>
                    </a:cubicBezTo>
                    <a:close/>
                    <a:moveTo>
                      <a:pt x="71" y="108"/>
                    </a:moveTo>
                    <a:cubicBezTo>
                      <a:pt x="71" y="101"/>
                      <a:pt x="71" y="101"/>
                      <a:pt x="71" y="101"/>
                    </a:cubicBezTo>
                    <a:cubicBezTo>
                      <a:pt x="70" y="101"/>
                      <a:pt x="70" y="101"/>
                      <a:pt x="70" y="101"/>
                    </a:cubicBezTo>
                    <a:cubicBezTo>
                      <a:pt x="70" y="101"/>
                      <a:pt x="70" y="100"/>
                      <a:pt x="71" y="100"/>
                    </a:cubicBezTo>
                    <a:cubicBezTo>
                      <a:pt x="71" y="100"/>
                      <a:pt x="71" y="100"/>
                      <a:pt x="71" y="100"/>
                    </a:cubicBezTo>
                    <a:cubicBezTo>
                      <a:pt x="71" y="88"/>
                      <a:pt x="71" y="88"/>
                      <a:pt x="71" y="88"/>
                    </a:cubicBezTo>
                    <a:cubicBezTo>
                      <a:pt x="67" y="85"/>
                      <a:pt x="67" y="85"/>
                      <a:pt x="67" y="85"/>
                    </a:cubicBezTo>
                    <a:cubicBezTo>
                      <a:pt x="67" y="81"/>
                      <a:pt x="67" y="81"/>
                      <a:pt x="67" y="81"/>
                    </a:cubicBezTo>
                    <a:cubicBezTo>
                      <a:pt x="68" y="81"/>
                      <a:pt x="69" y="81"/>
                      <a:pt x="70" y="80"/>
                    </a:cubicBezTo>
                    <a:cubicBezTo>
                      <a:pt x="70" y="80"/>
                      <a:pt x="70" y="80"/>
                      <a:pt x="70" y="80"/>
                    </a:cubicBezTo>
                    <a:cubicBezTo>
                      <a:pt x="70" y="80"/>
                      <a:pt x="70" y="80"/>
                      <a:pt x="70" y="80"/>
                    </a:cubicBezTo>
                    <a:cubicBezTo>
                      <a:pt x="70" y="80"/>
                      <a:pt x="70" y="80"/>
                      <a:pt x="71" y="80"/>
                    </a:cubicBezTo>
                    <a:cubicBezTo>
                      <a:pt x="71" y="74"/>
                      <a:pt x="71" y="74"/>
                      <a:pt x="71" y="74"/>
                    </a:cubicBezTo>
                    <a:cubicBezTo>
                      <a:pt x="71" y="74"/>
                      <a:pt x="71" y="74"/>
                      <a:pt x="71" y="74"/>
                    </a:cubicBezTo>
                    <a:cubicBezTo>
                      <a:pt x="70" y="75"/>
                      <a:pt x="69" y="75"/>
                      <a:pt x="68" y="76"/>
                    </a:cubicBezTo>
                    <a:cubicBezTo>
                      <a:pt x="68" y="76"/>
                      <a:pt x="68" y="76"/>
                      <a:pt x="68" y="76"/>
                    </a:cubicBezTo>
                    <a:cubicBezTo>
                      <a:pt x="67" y="76"/>
                      <a:pt x="66" y="77"/>
                      <a:pt x="65" y="77"/>
                    </a:cubicBezTo>
                    <a:cubicBezTo>
                      <a:pt x="64" y="77"/>
                      <a:pt x="63" y="78"/>
                      <a:pt x="63" y="79"/>
                    </a:cubicBezTo>
                    <a:cubicBezTo>
                      <a:pt x="63" y="86"/>
                      <a:pt x="63" y="86"/>
                      <a:pt x="63" y="86"/>
                    </a:cubicBezTo>
                    <a:cubicBezTo>
                      <a:pt x="63" y="86"/>
                      <a:pt x="63" y="86"/>
                      <a:pt x="63" y="86"/>
                    </a:cubicBezTo>
                    <a:cubicBezTo>
                      <a:pt x="63" y="86"/>
                      <a:pt x="63" y="87"/>
                      <a:pt x="63" y="87"/>
                    </a:cubicBezTo>
                    <a:cubicBezTo>
                      <a:pt x="70" y="94"/>
                      <a:pt x="70" y="94"/>
                      <a:pt x="70" y="94"/>
                    </a:cubicBezTo>
                    <a:cubicBezTo>
                      <a:pt x="69" y="95"/>
                      <a:pt x="69" y="95"/>
                      <a:pt x="69" y="95"/>
                    </a:cubicBezTo>
                    <a:cubicBezTo>
                      <a:pt x="67" y="93"/>
                      <a:pt x="67" y="93"/>
                      <a:pt x="67" y="93"/>
                    </a:cubicBezTo>
                    <a:cubicBezTo>
                      <a:pt x="66" y="93"/>
                      <a:pt x="66" y="92"/>
                      <a:pt x="65" y="92"/>
                    </a:cubicBezTo>
                    <a:cubicBezTo>
                      <a:pt x="64" y="92"/>
                      <a:pt x="63" y="93"/>
                      <a:pt x="63" y="95"/>
                    </a:cubicBezTo>
                    <a:cubicBezTo>
                      <a:pt x="63" y="99"/>
                      <a:pt x="63" y="99"/>
                      <a:pt x="63" y="99"/>
                    </a:cubicBezTo>
                    <a:cubicBezTo>
                      <a:pt x="63" y="99"/>
                      <a:pt x="63" y="99"/>
                      <a:pt x="63" y="99"/>
                    </a:cubicBezTo>
                    <a:cubicBezTo>
                      <a:pt x="63" y="99"/>
                      <a:pt x="63" y="100"/>
                      <a:pt x="63" y="101"/>
                    </a:cubicBezTo>
                    <a:lnTo>
                      <a:pt x="71" y="108"/>
                    </a:lnTo>
                    <a:close/>
                    <a:moveTo>
                      <a:pt x="62" y="5"/>
                    </a:moveTo>
                    <a:cubicBezTo>
                      <a:pt x="61" y="5"/>
                      <a:pt x="61" y="5"/>
                      <a:pt x="61" y="5"/>
                    </a:cubicBezTo>
                    <a:cubicBezTo>
                      <a:pt x="61" y="14"/>
                      <a:pt x="61" y="14"/>
                      <a:pt x="61" y="14"/>
                    </a:cubicBezTo>
                    <a:cubicBezTo>
                      <a:pt x="61" y="16"/>
                      <a:pt x="60" y="17"/>
                      <a:pt x="59" y="17"/>
                    </a:cubicBezTo>
                    <a:cubicBezTo>
                      <a:pt x="58" y="17"/>
                      <a:pt x="57" y="16"/>
                      <a:pt x="57" y="16"/>
                    </a:cubicBezTo>
                    <a:cubicBezTo>
                      <a:pt x="53" y="12"/>
                      <a:pt x="53" y="12"/>
                      <a:pt x="53" y="12"/>
                    </a:cubicBezTo>
                    <a:cubicBezTo>
                      <a:pt x="53" y="5"/>
                      <a:pt x="53" y="5"/>
                      <a:pt x="53" y="5"/>
                    </a:cubicBezTo>
                    <a:cubicBezTo>
                      <a:pt x="56" y="9"/>
                      <a:pt x="56" y="9"/>
                      <a:pt x="56" y="9"/>
                    </a:cubicBezTo>
                    <a:cubicBezTo>
                      <a:pt x="56" y="2"/>
                      <a:pt x="56" y="2"/>
                      <a:pt x="56" y="2"/>
                    </a:cubicBezTo>
                    <a:cubicBezTo>
                      <a:pt x="56" y="1"/>
                      <a:pt x="57" y="0"/>
                      <a:pt x="59" y="0"/>
                    </a:cubicBezTo>
                    <a:cubicBezTo>
                      <a:pt x="62" y="0"/>
                      <a:pt x="62" y="0"/>
                      <a:pt x="62" y="0"/>
                    </a:cubicBezTo>
                    <a:cubicBezTo>
                      <a:pt x="62" y="5"/>
                      <a:pt x="62" y="5"/>
                      <a:pt x="62" y="5"/>
                    </a:cubicBezTo>
                    <a:close/>
                    <a:moveTo>
                      <a:pt x="53" y="14"/>
                    </a:moveTo>
                    <a:cubicBezTo>
                      <a:pt x="53" y="21"/>
                      <a:pt x="53" y="21"/>
                      <a:pt x="53" y="21"/>
                    </a:cubicBezTo>
                    <a:cubicBezTo>
                      <a:pt x="53" y="22"/>
                      <a:pt x="53" y="22"/>
                      <a:pt x="53" y="22"/>
                    </a:cubicBezTo>
                    <a:cubicBezTo>
                      <a:pt x="53" y="22"/>
                      <a:pt x="53" y="22"/>
                      <a:pt x="53" y="22"/>
                    </a:cubicBezTo>
                    <a:cubicBezTo>
                      <a:pt x="53" y="22"/>
                      <a:pt x="53" y="22"/>
                      <a:pt x="53" y="22"/>
                    </a:cubicBezTo>
                    <a:cubicBezTo>
                      <a:pt x="53" y="34"/>
                      <a:pt x="53" y="34"/>
                      <a:pt x="53" y="34"/>
                    </a:cubicBezTo>
                    <a:cubicBezTo>
                      <a:pt x="56" y="38"/>
                      <a:pt x="56" y="38"/>
                      <a:pt x="56" y="38"/>
                    </a:cubicBezTo>
                    <a:cubicBezTo>
                      <a:pt x="56" y="41"/>
                      <a:pt x="56" y="41"/>
                      <a:pt x="56" y="41"/>
                    </a:cubicBezTo>
                    <a:cubicBezTo>
                      <a:pt x="55" y="42"/>
                      <a:pt x="55" y="42"/>
                      <a:pt x="54" y="42"/>
                    </a:cubicBezTo>
                    <a:cubicBezTo>
                      <a:pt x="54" y="42"/>
                      <a:pt x="54" y="42"/>
                      <a:pt x="54" y="42"/>
                    </a:cubicBezTo>
                    <a:cubicBezTo>
                      <a:pt x="54" y="42"/>
                      <a:pt x="54" y="42"/>
                      <a:pt x="54" y="42"/>
                    </a:cubicBezTo>
                    <a:cubicBezTo>
                      <a:pt x="54" y="42"/>
                      <a:pt x="53" y="43"/>
                      <a:pt x="53" y="43"/>
                    </a:cubicBezTo>
                    <a:cubicBezTo>
                      <a:pt x="53" y="48"/>
                      <a:pt x="53" y="48"/>
                      <a:pt x="53" y="48"/>
                    </a:cubicBezTo>
                    <a:cubicBezTo>
                      <a:pt x="53" y="48"/>
                      <a:pt x="53" y="48"/>
                      <a:pt x="53" y="48"/>
                    </a:cubicBezTo>
                    <a:cubicBezTo>
                      <a:pt x="54" y="48"/>
                      <a:pt x="55" y="47"/>
                      <a:pt x="56" y="47"/>
                    </a:cubicBezTo>
                    <a:cubicBezTo>
                      <a:pt x="56" y="47"/>
                      <a:pt x="56" y="47"/>
                      <a:pt x="56" y="47"/>
                    </a:cubicBezTo>
                    <a:cubicBezTo>
                      <a:pt x="57" y="46"/>
                      <a:pt x="58" y="46"/>
                      <a:pt x="59" y="46"/>
                    </a:cubicBezTo>
                    <a:cubicBezTo>
                      <a:pt x="60" y="46"/>
                      <a:pt x="61" y="45"/>
                      <a:pt x="61" y="43"/>
                    </a:cubicBezTo>
                    <a:cubicBezTo>
                      <a:pt x="61" y="37"/>
                      <a:pt x="61" y="37"/>
                      <a:pt x="61" y="37"/>
                    </a:cubicBezTo>
                    <a:cubicBezTo>
                      <a:pt x="61" y="37"/>
                      <a:pt x="61" y="37"/>
                      <a:pt x="61" y="37"/>
                    </a:cubicBezTo>
                    <a:cubicBezTo>
                      <a:pt x="61" y="36"/>
                      <a:pt x="61" y="36"/>
                      <a:pt x="60" y="35"/>
                    </a:cubicBezTo>
                    <a:cubicBezTo>
                      <a:pt x="53" y="28"/>
                      <a:pt x="53" y="28"/>
                      <a:pt x="53" y="28"/>
                    </a:cubicBezTo>
                    <a:cubicBezTo>
                      <a:pt x="55" y="27"/>
                      <a:pt x="55" y="27"/>
                      <a:pt x="55" y="27"/>
                    </a:cubicBezTo>
                    <a:cubicBezTo>
                      <a:pt x="57" y="29"/>
                      <a:pt x="57" y="29"/>
                      <a:pt x="57" y="29"/>
                    </a:cubicBezTo>
                    <a:cubicBezTo>
                      <a:pt x="57" y="30"/>
                      <a:pt x="58" y="30"/>
                      <a:pt x="59" y="30"/>
                    </a:cubicBezTo>
                    <a:cubicBezTo>
                      <a:pt x="60" y="30"/>
                      <a:pt x="61" y="29"/>
                      <a:pt x="61" y="28"/>
                    </a:cubicBezTo>
                    <a:cubicBezTo>
                      <a:pt x="61" y="24"/>
                      <a:pt x="61" y="24"/>
                      <a:pt x="61" y="24"/>
                    </a:cubicBezTo>
                    <a:cubicBezTo>
                      <a:pt x="61" y="24"/>
                      <a:pt x="61" y="24"/>
                      <a:pt x="61" y="24"/>
                    </a:cubicBezTo>
                    <a:cubicBezTo>
                      <a:pt x="61" y="23"/>
                      <a:pt x="61" y="22"/>
                      <a:pt x="60" y="22"/>
                    </a:cubicBezTo>
                    <a:cubicBezTo>
                      <a:pt x="53" y="14"/>
                      <a:pt x="53" y="14"/>
                      <a:pt x="53" y="14"/>
                    </a:cubicBezTo>
                    <a:close/>
                    <a:moveTo>
                      <a:pt x="53" y="74"/>
                    </a:moveTo>
                    <a:cubicBezTo>
                      <a:pt x="53" y="74"/>
                      <a:pt x="53" y="74"/>
                      <a:pt x="53" y="74"/>
                    </a:cubicBezTo>
                    <a:cubicBezTo>
                      <a:pt x="53" y="74"/>
                      <a:pt x="53" y="74"/>
                      <a:pt x="53" y="74"/>
                    </a:cubicBezTo>
                    <a:cubicBezTo>
                      <a:pt x="53" y="74"/>
                      <a:pt x="53" y="74"/>
                      <a:pt x="53" y="74"/>
                    </a:cubicBezTo>
                    <a:cubicBezTo>
                      <a:pt x="54" y="75"/>
                      <a:pt x="55" y="75"/>
                      <a:pt x="56" y="76"/>
                    </a:cubicBezTo>
                    <a:cubicBezTo>
                      <a:pt x="57" y="76"/>
                      <a:pt x="58" y="77"/>
                      <a:pt x="59" y="77"/>
                    </a:cubicBezTo>
                    <a:cubicBezTo>
                      <a:pt x="60" y="77"/>
                      <a:pt x="61" y="78"/>
                      <a:pt x="61" y="79"/>
                    </a:cubicBezTo>
                    <a:cubicBezTo>
                      <a:pt x="61" y="79"/>
                      <a:pt x="61" y="79"/>
                      <a:pt x="61" y="79"/>
                    </a:cubicBezTo>
                    <a:cubicBezTo>
                      <a:pt x="61" y="86"/>
                      <a:pt x="61" y="86"/>
                      <a:pt x="61" y="86"/>
                    </a:cubicBezTo>
                    <a:cubicBezTo>
                      <a:pt x="61" y="86"/>
                      <a:pt x="61" y="87"/>
                      <a:pt x="60" y="87"/>
                    </a:cubicBezTo>
                    <a:cubicBezTo>
                      <a:pt x="53" y="94"/>
                      <a:pt x="53" y="94"/>
                      <a:pt x="53" y="94"/>
                    </a:cubicBezTo>
                    <a:cubicBezTo>
                      <a:pt x="55" y="95"/>
                      <a:pt x="55" y="95"/>
                      <a:pt x="55" y="95"/>
                    </a:cubicBezTo>
                    <a:cubicBezTo>
                      <a:pt x="57" y="93"/>
                      <a:pt x="57" y="93"/>
                      <a:pt x="57" y="93"/>
                    </a:cubicBezTo>
                    <a:cubicBezTo>
                      <a:pt x="58" y="92"/>
                      <a:pt x="59" y="92"/>
                      <a:pt x="60" y="93"/>
                    </a:cubicBezTo>
                    <a:cubicBezTo>
                      <a:pt x="61" y="94"/>
                      <a:pt x="61" y="94"/>
                      <a:pt x="61" y="95"/>
                    </a:cubicBezTo>
                    <a:cubicBezTo>
                      <a:pt x="61" y="95"/>
                      <a:pt x="61" y="95"/>
                      <a:pt x="61" y="95"/>
                    </a:cubicBezTo>
                    <a:cubicBezTo>
                      <a:pt x="61" y="99"/>
                      <a:pt x="61" y="99"/>
                      <a:pt x="61" y="99"/>
                    </a:cubicBezTo>
                    <a:cubicBezTo>
                      <a:pt x="61" y="100"/>
                      <a:pt x="61" y="100"/>
                      <a:pt x="60" y="101"/>
                    </a:cubicBezTo>
                    <a:cubicBezTo>
                      <a:pt x="53" y="108"/>
                      <a:pt x="53" y="108"/>
                      <a:pt x="53" y="108"/>
                    </a:cubicBezTo>
                    <a:cubicBezTo>
                      <a:pt x="53" y="101"/>
                      <a:pt x="53" y="101"/>
                      <a:pt x="53" y="101"/>
                    </a:cubicBezTo>
                    <a:cubicBezTo>
                      <a:pt x="53" y="101"/>
                      <a:pt x="53" y="101"/>
                      <a:pt x="53" y="101"/>
                    </a:cubicBezTo>
                    <a:cubicBezTo>
                      <a:pt x="53" y="101"/>
                      <a:pt x="53" y="100"/>
                      <a:pt x="53" y="100"/>
                    </a:cubicBezTo>
                    <a:cubicBezTo>
                      <a:pt x="53" y="100"/>
                      <a:pt x="53" y="100"/>
                      <a:pt x="53" y="100"/>
                    </a:cubicBezTo>
                    <a:cubicBezTo>
                      <a:pt x="53" y="88"/>
                      <a:pt x="53" y="88"/>
                      <a:pt x="53" y="88"/>
                    </a:cubicBezTo>
                    <a:cubicBezTo>
                      <a:pt x="56" y="85"/>
                      <a:pt x="56" y="85"/>
                      <a:pt x="56" y="85"/>
                    </a:cubicBezTo>
                    <a:cubicBezTo>
                      <a:pt x="56" y="81"/>
                      <a:pt x="56" y="81"/>
                      <a:pt x="56" y="81"/>
                    </a:cubicBezTo>
                    <a:cubicBezTo>
                      <a:pt x="55" y="81"/>
                      <a:pt x="55" y="81"/>
                      <a:pt x="54" y="80"/>
                    </a:cubicBezTo>
                    <a:cubicBezTo>
                      <a:pt x="54" y="80"/>
                      <a:pt x="53" y="80"/>
                      <a:pt x="53" y="80"/>
                    </a:cubicBezTo>
                    <a:cubicBezTo>
                      <a:pt x="53" y="74"/>
                      <a:pt x="53" y="74"/>
                      <a:pt x="53" y="74"/>
                    </a:cubicBezTo>
                    <a:close/>
                    <a:moveTo>
                      <a:pt x="53" y="111"/>
                    </a:moveTo>
                    <a:cubicBezTo>
                      <a:pt x="53" y="117"/>
                      <a:pt x="53" y="117"/>
                      <a:pt x="53" y="117"/>
                    </a:cubicBezTo>
                    <a:cubicBezTo>
                      <a:pt x="56" y="114"/>
                      <a:pt x="56" y="114"/>
                      <a:pt x="56" y="114"/>
                    </a:cubicBezTo>
                    <a:cubicBezTo>
                      <a:pt x="56" y="120"/>
                      <a:pt x="56" y="120"/>
                      <a:pt x="56" y="120"/>
                    </a:cubicBezTo>
                    <a:cubicBezTo>
                      <a:pt x="56" y="122"/>
                      <a:pt x="57" y="123"/>
                      <a:pt x="59" y="123"/>
                    </a:cubicBezTo>
                    <a:cubicBezTo>
                      <a:pt x="62" y="123"/>
                      <a:pt x="62" y="123"/>
                      <a:pt x="62" y="123"/>
                    </a:cubicBezTo>
                    <a:cubicBezTo>
                      <a:pt x="62" y="118"/>
                      <a:pt x="62" y="118"/>
                      <a:pt x="62" y="118"/>
                    </a:cubicBezTo>
                    <a:cubicBezTo>
                      <a:pt x="61" y="118"/>
                      <a:pt x="61" y="118"/>
                      <a:pt x="61" y="118"/>
                    </a:cubicBezTo>
                    <a:cubicBezTo>
                      <a:pt x="61" y="108"/>
                      <a:pt x="61" y="108"/>
                      <a:pt x="61" y="108"/>
                    </a:cubicBezTo>
                    <a:cubicBezTo>
                      <a:pt x="61" y="108"/>
                      <a:pt x="61" y="108"/>
                      <a:pt x="61" y="108"/>
                    </a:cubicBezTo>
                    <a:cubicBezTo>
                      <a:pt x="61" y="107"/>
                      <a:pt x="61" y="107"/>
                      <a:pt x="60" y="106"/>
                    </a:cubicBezTo>
                    <a:cubicBezTo>
                      <a:pt x="59" y="105"/>
                      <a:pt x="58" y="105"/>
                      <a:pt x="57" y="106"/>
                    </a:cubicBezTo>
                    <a:lnTo>
                      <a:pt x="53" y="111"/>
                    </a:lnTo>
                    <a:close/>
                    <a:moveTo>
                      <a:pt x="53" y="12"/>
                    </a:moveTo>
                    <a:cubicBezTo>
                      <a:pt x="48" y="7"/>
                      <a:pt x="48" y="7"/>
                      <a:pt x="48" y="7"/>
                    </a:cubicBezTo>
                    <a:cubicBezTo>
                      <a:pt x="47" y="9"/>
                      <a:pt x="47" y="9"/>
                      <a:pt x="47" y="9"/>
                    </a:cubicBezTo>
                    <a:cubicBezTo>
                      <a:pt x="53" y="14"/>
                      <a:pt x="53" y="14"/>
                      <a:pt x="53" y="14"/>
                    </a:cubicBezTo>
                    <a:cubicBezTo>
                      <a:pt x="53" y="21"/>
                      <a:pt x="53" y="21"/>
                      <a:pt x="53" y="21"/>
                    </a:cubicBezTo>
                    <a:cubicBezTo>
                      <a:pt x="42" y="10"/>
                      <a:pt x="42" y="10"/>
                      <a:pt x="42" y="10"/>
                    </a:cubicBezTo>
                    <a:cubicBezTo>
                      <a:pt x="42" y="10"/>
                      <a:pt x="42" y="10"/>
                      <a:pt x="42" y="10"/>
                    </a:cubicBezTo>
                    <a:cubicBezTo>
                      <a:pt x="42" y="10"/>
                      <a:pt x="42" y="10"/>
                      <a:pt x="42" y="10"/>
                    </a:cubicBezTo>
                    <a:cubicBezTo>
                      <a:pt x="41" y="9"/>
                      <a:pt x="41" y="8"/>
                      <a:pt x="42" y="7"/>
                    </a:cubicBezTo>
                    <a:cubicBezTo>
                      <a:pt x="46" y="2"/>
                      <a:pt x="46" y="2"/>
                      <a:pt x="46" y="2"/>
                    </a:cubicBezTo>
                    <a:cubicBezTo>
                      <a:pt x="47" y="2"/>
                      <a:pt x="47" y="2"/>
                      <a:pt x="47" y="2"/>
                    </a:cubicBezTo>
                    <a:cubicBezTo>
                      <a:pt x="47" y="1"/>
                      <a:pt x="49" y="1"/>
                      <a:pt x="50" y="2"/>
                    </a:cubicBezTo>
                    <a:cubicBezTo>
                      <a:pt x="53" y="5"/>
                      <a:pt x="53" y="5"/>
                      <a:pt x="53" y="5"/>
                    </a:cubicBezTo>
                    <a:cubicBezTo>
                      <a:pt x="53" y="12"/>
                      <a:pt x="53" y="12"/>
                      <a:pt x="53" y="12"/>
                    </a:cubicBezTo>
                    <a:close/>
                    <a:moveTo>
                      <a:pt x="53" y="48"/>
                    </a:moveTo>
                    <a:cubicBezTo>
                      <a:pt x="53" y="43"/>
                      <a:pt x="53" y="43"/>
                      <a:pt x="53" y="43"/>
                    </a:cubicBezTo>
                    <a:cubicBezTo>
                      <a:pt x="52" y="43"/>
                      <a:pt x="52" y="43"/>
                      <a:pt x="52" y="43"/>
                    </a:cubicBezTo>
                    <a:cubicBezTo>
                      <a:pt x="49" y="41"/>
                      <a:pt x="49" y="41"/>
                      <a:pt x="49" y="41"/>
                    </a:cubicBezTo>
                    <a:cubicBezTo>
                      <a:pt x="49" y="31"/>
                      <a:pt x="49" y="31"/>
                      <a:pt x="49" y="31"/>
                    </a:cubicBezTo>
                    <a:cubicBezTo>
                      <a:pt x="53" y="34"/>
                      <a:pt x="53" y="34"/>
                      <a:pt x="53" y="34"/>
                    </a:cubicBezTo>
                    <a:cubicBezTo>
                      <a:pt x="53" y="22"/>
                      <a:pt x="53" y="22"/>
                      <a:pt x="53" y="22"/>
                    </a:cubicBezTo>
                    <a:cubicBezTo>
                      <a:pt x="48" y="27"/>
                      <a:pt x="48" y="27"/>
                      <a:pt x="48" y="27"/>
                    </a:cubicBezTo>
                    <a:cubicBezTo>
                      <a:pt x="48" y="27"/>
                      <a:pt x="48" y="27"/>
                      <a:pt x="48" y="28"/>
                    </a:cubicBezTo>
                    <a:cubicBezTo>
                      <a:pt x="48" y="27"/>
                      <a:pt x="47" y="27"/>
                      <a:pt x="47" y="27"/>
                    </a:cubicBezTo>
                    <a:cubicBezTo>
                      <a:pt x="40" y="27"/>
                      <a:pt x="40" y="27"/>
                      <a:pt x="40" y="27"/>
                    </a:cubicBezTo>
                    <a:cubicBezTo>
                      <a:pt x="40" y="27"/>
                      <a:pt x="40" y="27"/>
                      <a:pt x="40" y="27"/>
                    </a:cubicBezTo>
                    <a:cubicBezTo>
                      <a:pt x="40" y="11"/>
                      <a:pt x="40" y="11"/>
                      <a:pt x="40" y="11"/>
                    </a:cubicBezTo>
                    <a:cubicBezTo>
                      <a:pt x="40" y="10"/>
                      <a:pt x="39" y="9"/>
                      <a:pt x="38" y="9"/>
                    </a:cubicBezTo>
                    <a:cubicBezTo>
                      <a:pt x="38" y="36"/>
                      <a:pt x="38" y="36"/>
                      <a:pt x="38" y="36"/>
                    </a:cubicBezTo>
                    <a:cubicBezTo>
                      <a:pt x="39" y="37"/>
                      <a:pt x="39" y="37"/>
                      <a:pt x="39" y="37"/>
                    </a:cubicBezTo>
                    <a:cubicBezTo>
                      <a:pt x="39" y="37"/>
                      <a:pt x="40" y="38"/>
                      <a:pt x="40" y="38"/>
                    </a:cubicBezTo>
                    <a:cubicBezTo>
                      <a:pt x="42" y="38"/>
                      <a:pt x="43" y="37"/>
                      <a:pt x="43" y="35"/>
                    </a:cubicBezTo>
                    <a:cubicBezTo>
                      <a:pt x="43" y="32"/>
                      <a:pt x="43" y="32"/>
                      <a:pt x="43" y="32"/>
                    </a:cubicBezTo>
                    <a:cubicBezTo>
                      <a:pt x="45" y="32"/>
                      <a:pt x="45" y="32"/>
                      <a:pt x="45" y="32"/>
                    </a:cubicBezTo>
                    <a:cubicBezTo>
                      <a:pt x="45" y="42"/>
                      <a:pt x="45" y="42"/>
                      <a:pt x="45" y="42"/>
                    </a:cubicBezTo>
                    <a:cubicBezTo>
                      <a:pt x="45" y="42"/>
                      <a:pt x="45" y="42"/>
                      <a:pt x="45" y="42"/>
                    </a:cubicBezTo>
                    <a:cubicBezTo>
                      <a:pt x="45" y="42"/>
                      <a:pt x="45" y="43"/>
                      <a:pt x="45" y="43"/>
                    </a:cubicBezTo>
                    <a:cubicBezTo>
                      <a:pt x="50" y="48"/>
                      <a:pt x="50" y="48"/>
                      <a:pt x="50" y="48"/>
                    </a:cubicBezTo>
                    <a:cubicBezTo>
                      <a:pt x="51" y="49"/>
                      <a:pt x="52" y="49"/>
                      <a:pt x="53" y="48"/>
                    </a:cubicBezTo>
                    <a:close/>
                    <a:moveTo>
                      <a:pt x="38" y="38"/>
                    </a:moveTo>
                    <a:cubicBezTo>
                      <a:pt x="38" y="39"/>
                      <a:pt x="38" y="40"/>
                      <a:pt x="38" y="41"/>
                    </a:cubicBezTo>
                    <a:cubicBezTo>
                      <a:pt x="38" y="38"/>
                      <a:pt x="38" y="38"/>
                      <a:pt x="38" y="38"/>
                    </a:cubicBezTo>
                    <a:close/>
                    <a:moveTo>
                      <a:pt x="38" y="44"/>
                    </a:moveTo>
                    <a:cubicBezTo>
                      <a:pt x="42" y="44"/>
                      <a:pt x="42" y="44"/>
                      <a:pt x="42" y="44"/>
                    </a:cubicBezTo>
                    <a:cubicBezTo>
                      <a:pt x="43" y="44"/>
                      <a:pt x="44" y="44"/>
                      <a:pt x="44" y="45"/>
                    </a:cubicBezTo>
                    <a:cubicBezTo>
                      <a:pt x="49" y="49"/>
                      <a:pt x="49" y="49"/>
                      <a:pt x="49" y="49"/>
                    </a:cubicBezTo>
                    <a:cubicBezTo>
                      <a:pt x="49" y="50"/>
                      <a:pt x="49" y="51"/>
                      <a:pt x="49" y="52"/>
                    </a:cubicBezTo>
                    <a:cubicBezTo>
                      <a:pt x="48" y="53"/>
                      <a:pt x="48" y="54"/>
                      <a:pt x="47" y="55"/>
                    </a:cubicBezTo>
                    <a:cubicBezTo>
                      <a:pt x="47" y="56"/>
                      <a:pt x="46" y="57"/>
                      <a:pt x="46" y="58"/>
                    </a:cubicBezTo>
                    <a:cubicBezTo>
                      <a:pt x="46" y="60"/>
                      <a:pt x="45" y="60"/>
                      <a:pt x="44" y="60"/>
                    </a:cubicBezTo>
                    <a:cubicBezTo>
                      <a:pt x="44" y="60"/>
                      <a:pt x="44" y="60"/>
                      <a:pt x="44" y="60"/>
                    </a:cubicBezTo>
                    <a:cubicBezTo>
                      <a:pt x="38" y="60"/>
                      <a:pt x="38" y="60"/>
                      <a:pt x="38" y="60"/>
                    </a:cubicBezTo>
                    <a:cubicBezTo>
                      <a:pt x="38" y="55"/>
                      <a:pt x="38" y="55"/>
                      <a:pt x="38" y="55"/>
                    </a:cubicBezTo>
                    <a:cubicBezTo>
                      <a:pt x="38" y="56"/>
                      <a:pt x="38" y="56"/>
                      <a:pt x="38" y="56"/>
                    </a:cubicBezTo>
                    <a:cubicBezTo>
                      <a:pt x="42" y="56"/>
                      <a:pt x="42" y="56"/>
                      <a:pt x="42" y="56"/>
                    </a:cubicBezTo>
                    <a:cubicBezTo>
                      <a:pt x="42" y="55"/>
                      <a:pt x="43" y="54"/>
                      <a:pt x="43" y="53"/>
                    </a:cubicBezTo>
                    <a:cubicBezTo>
                      <a:pt x="43" y="53"/>
                      <a:pt x="43" y="52"/>
                      <a:pt x="44" y="51"/>
                    </a:cubicBezTo>
                    <a:cubicBezTo>
                      <a:pt x="41" y="49"/>
                      <a:pt x="41" y="49"/>
                      <a:pt x="41" y="49"/>
                    </a:cubicBezTo>
                    <a:cubicBezTo>
                      <a:pt x="38" y="49"/>
                      <a:pt x="38" y="49"/>
                      <a:pt x="38" y="49"/>
                    </a:cubicBezTo>
                    <a:cubicBezTo>
                      <a:pt x="38" y="44"/>
                      <a:pt x="38" y="44"/>
                      <a:pt x="38" y="44"/>
                    </a:cubicBezTo>
                    <a:close/>
                    <a:moveTo>
                      <a:pt x="38" y="62"/>
                    </a:moveTo>
                    <a:cubicBezTo>
                      <a:pt x="44" y="62"/>
                      <a:pt x="44" y="62"/>
                      <a:pt x="44" y="62"/>
                    </a:cubicBezTo>
                    <a:cubicBezTo>
                      <a:pt x="45" y="62"/>
                      <a:pt x="46" y="63"/>
                      <a:pt x="46" y="64"/>
                    </a:cubicBezTo>
                    <a:cubicBezTo>
                      <a:pt x="47" y="65"/>
                      <a:pt x="47" y="66"/>
                      <a:pt x="47" y="67"/>
                    </a:cubicBezTo>
                    <a:cubicBezTo>
                      <a:pt x="48" y="68"/>
                      <a:pt x="48" y="69"/>
                      <a:pt x="49" y="70"/>
                    </a:cubicBezTo>
                    <a:cubicBezTo>
                      <a:pt x="49" y="71"/>
                      <a:pt x="49" y="72"/>
                      <a:pt x="49" y="73"/>
                    </a:cubicBezTo>
                    <a:cubicBezTo>
                      <a:pt x="44" y="78"/>
                      <a:pt x="44" y="78"/>
                      <a:pt x="44" y="78"/>
                    </a:cubicBezTo>
                    <a:cubicBezTo>
                      <a:pt x="44" y="78"/>
                      <a:pt x="43" y="79"/>
                      <a:pt x="42" y="79"/>
                    </a:cubicBezTo>
                    <a:cubicBezTo>
                      <a:pt x="42" y="79"/>
                      <a:pt x="42" y="79"/>
                      <a:pt x="42" y="79"/>
                    </a:cubicBezTo>
                    <a:cubicBezTo>
                      <a:pt x="38" y="79"/>
                      <a:pt x="38" y="79"/>
                      <a:pt x="38" y="79"/>
                    </a:cubicBezTo>
                    <a:cubicBezTo>
                      <a:pt x="38" y="74"/>
                      <a:pt x="38" y="74"/>
                      <a:pt x="38" y="74"/>
                    </a:cubicBezTo>
                    <a:cubicBezTo>
                      <a:pt x="41" y="74"/>
                      <a:pt x="41" y="74"/>
                      <a:pt x="41" y="74"/>
                    </a:cubicBezTo>
                    <a:cubicBezTo>
                      <a:pt x="44" y="71"/>
                      <a:pt x="44" y="71"/>
                      <a:pt x="44" y="71"/>
                    </a:cubicBezTo>
                    <a:cubicBezTo>
                      <a:pt x="43" y="71"/>
                      <a:pt x="43" y="70"/>
                      <a:pt x="43" y="69"/>
                    </a:cubicBezTo>
                    <a:cubicBezTo>
                      <a:pt x="43" y="68"/>
                      <a:pt x="42" y="68"/>
                      <a:pt x="42" y="67"/>
                    </a:cubicBezTo>
                    <a:cubicBezTo>
                      <a:pt x="38" y="67"/>
                      <a:pt x="38" y="67"/>
                      <a:pt x="38" y="67"/>
                    </a:cubicBezTo>
                    <a:cubicBezTo>
                      <a:pt x="38" y="68"/>
                      <a:pt x="38" y="68"/>
                      <a:pt x="38" y="68"/>
                    </a:cubicBezTo>
                    <a:cubicBezTo>
                      <a:pt x="38" y="62"/>
                      <a:pt x="38" y="62"/>
                      <a:pt x="38" y="62"/>
                    </a:cubicBezTo>
                    <a:close/>
                    <a:moveTo>
                      <a:pt x="38" y="81"/>
                    </a:moveTo>
                    <a:cubicBezTo>
                      <a:pt x="38" y="82"/>
                      <a:pt x="38" y="82"/>
                      <a:pt x="38" y="83"/>
                    </a:cubicBezTo>
                    <a:cubicBezTo>
                      <a:pt x="38" y="83"/>
                      <a:pt x="38" y="84"/>
                      <a:pt x="38" y="84"/>
                    </a:cubicBezTo>
                    <a:cubicBezTo>
                      <a:pt x="38" y="81"/>
                      <a:pt x="38" y="81"/>
                      <a:pt x="38" y="81"/>
                    </a:cubicBezTo>
                    <a:close/>
                    <a:moveTo>
                      <a:pt x="38" y="87"/>
                    </a:moveTo>
                    <a:cubicBezTo>
                      <a:pt x="38" y="114"/>
                      <a:pt x="38" y="114"/>
                      <a:pt x="38" y="114"/>
                    </a:cubicBezTo>
                    <a:cubicBezTo>
                      <a:pt x="39" y="114"/>
                      <a:pt x="40" y="112"/>
                      <a:pt x="40" y="111"/>
                    </a:cubicBezTo>
                    <a:cubicBezTo>
                      <a:pt x="40" y="95"/>
                      <a:pt x="40" y="95"/>
                      <a:pt x="40" y="95"/>
                    </a:cubicBezTo>
                    <a:cubicBezTo>
                      <a:pt x="40" y="95"/>
                      <a:pt x="40" y="95"/>
                      <a:pt x="40" y="95"/>
                    </a:cubicBezTo>
                    <a:cubicBezTo>
                      <a:pt x="47" y="95"/>
                      <a:pt x="47" y="95"/>
                      <a:pt x="47" y="95"/>
                    </a:cubicBezTo>
                    <a:cubicBezTo>
                      <a:pt x="47" y="95"/>
                      <a:pt x="48" y="95"/>
                      <a:pt x="48" y="95"/>
                    </a:cubicBezTo>
                    <a:cubicBezTo>
                      <a:pt x="48" y="95"/>
                      <a:pt x="48" y="95"/>
                      <a:pt x="48" y="96"/>
                    </a:cubicBezTo>
                    <a:cubicBezTo>
                      <a:pt x="49" y="96"/>
                      <a:pt x="49" y="96"/>
                      <a:pt x="49" y="96"/>
                    </a:cubicBezTo>
                    <a:cubicBezTo>
                      <a:pt x="53" y="100"/>
                      <a:pt x="53" y="100"/>
                      <a:pt x="53" y="100"/>
                    </a:cubicBezTo>
                    <a:cubicBezTo>
                      <a:pt x="53" y="88"/>
                      <a:pt x="53" y="88"/>
                      <a:pt x="53" y="88"/>
                    </a:cubicBezTo>
                    <a:cubicBezTo>
                      <a:pt x="49" y="91"/>
                      <a:pt x="49" y="91"/>
                      <a:pt x="49" y="91"/>
                    </a:cubicBezTo>
                    <a:cubicBezTo>
                      <a:pt x="49" y="82"/>
                      <a:pt x="49" y="82"/>
                      <a:pt x="49" y="82"/>
                    </a:cubicBezTo>
                    <a:cubicBezTo>
                      <a:pt x="52" y="79"/>
                      <a:pt x="52" y="79"/>
                      <a:pt x="52" y="79"/>
                    </a:cubicBezTo>
                    <a:cubicBezTo>
                      <a:pt x="52" y="79"/>
                      <a:pt x="52" y="80"/>
                      <a:pt x="53" y="80"/>
                    </a:cubicBezTo>
                    <a:cubicBezTo>
                      <a:pt x="53" y="74"/>
                      <a:pt x="53" y="74"/>
                      <a:pt x="53" y="74"/>
                    </a:cubicBezTo>
                    <a:cubicBezTo>
                      <a:pt x="52" y="74"/>
                      <a:pt x="51" y="74"/>
                      <a:pt x="50" y="74"/>
                    </a:cubicBezTo>
                    <a:cubicBezTo>
                      <a:pt x="45" y="79"/>
                      <a:pt x="45" y="79"/>
                      <a:pt x="45" y="79"/>
                    </a:cubicBezTo>
                    <a:cubicBezTo>
                      <a:pt x="45" y="79"/>
                      <a:pt x="45" y="80"/>
                      <a:pt x="45" y="81"/>
                    </a:cubicBezTo>
                    <a:cubicBezTo>
                      <a:pt x="45" y="90"/>
                      <a:pt x="45" y="90"/>
                      <a:pt x="45" y="90"/>
                    </a:cubicBezTo>
                    <a:cubicBezTo>
                      <a:pt x="43" y="90"/>
                      <a:pt x="43" y="90"/>
                      <a:pt x="43" y="90"/>
                    </a:cubicBezTo>
                    <a:cubicBezTo>
                      <a:pt x="43" y="87"/>
                      <a:pt x="43" y="87"/>
                      <a:pt x="43" y="87"/>
                    </a:cubicBezTo>
                    <a:cubicBezTo>
                      <a:pt x="43" y="87"/>
                      <a:pt x="43" y="87"/>
                      <a:pt x="43" y="87"/>
                    </a:cubicBezTo>
                    <a:cubicBezTo>
                      <a:pt x="43" y="87"/>
                      <a:pt x="43" y="86"/>
                      <a:pt x="42" y="86"/>
                    </a:cubicBezTo>
                    <a:cubicBezTo>
                      <a:pt x="41" y="85"/>
                      <a:pt x="40" y="85"/>
                      <a:pt x="39" y="86"/>
                    </a:cubicBezTo>
                    <a:cubicBezTo>
                      <a:pt x="38" y="87"/>
                      <a:pt x="38" y="87"/>
                      <a:pt x="38" y="87"/>
                    </a:cubicBezTo>
                    <a:close/>
                    <a:moveTo>
                      <a:pt x="53" y="108"/>
                    </a:moveTo>
                    <a:cubicBezTo>
                      <a:pt x="47" y="114"/>
                      <a:pt x="47" y="114"/>
                      <a:pt x="47" y="114"/>
                    </a:cubicBezTo>
                    <a:cubicBezTo>
                      <a:pt x="48" y="115"/>
                      <a:pt x="48" y="115"/>
                      <a:pt x="48" y="115"/>
                    </a:cubicBezTo>
                    <a:cubicBezTo>
                      <a:pt x="53" y="111"/>
                      <a:pt x="53" y="111"/>
                      <a:pt x="53" y="111"/>
                    </a:cubicBezTo>
                    <a:cubicBezTo>
                      <a:pt x="53" y="117"/>
                      <a:pt x="53" y="117"/>
                      <a:pt x="53" y="117"/>
                    </a:cubicBezTo>
                    <a:cubicBezTo>
                      <a:pt x="50" y="120"/>
                      <a:pt x="50" y="120"/>
                      <a:pt x="50" y="120"/>
                    </a:cubicBezTo>
                    <a:cubicBezTo>
                      <a:pt x="50" y="120"/>
                      <a:pt x="50" y="120"/>
                      <a:pt x="50" y="120"/>
                    </a:cubicBezTo>
                    <a:cubicBezTo>
                      <a:pt x="49" y="121"/>
                      <a:pt x="47" y="121"/>
                      <a:pt x="47" y="120"/>
                    </a:cubicBezTo>
                    <a:cubicBezTo>
                      <a:pt x="42" y="116"/>
                      <a:pt x="42" y="116"/>
                      <a:pt x="42" y="116"/>
                    </a:cubicBezTo>
                    <a:cubicBezTo>
                      <a:pt x="42" y="115"/>
                      <a:pt x="42" y="115"/>
                      <a:pt x="42" y="115"/>
                    </a:cubicBezTo>
                    <a:cubicBezTo>
                      <a:pt x="41" y="115"/>
                      <a:pt x="41" y="113"/>
                      <a:pt x="42" y="112"/>
                    </a:cubicBezTo>
                    <a:cubicBezTo>
                      <a:pt x="53" y="101"/>
                      <a:pt x="53" y="101"/>
                      <a:pt x="53" y="101"/>
                    </a:cubicBezTo>
                    <a:lnTo>
                      <a:pt x="53" y="108"/>
                    </a:lnTo>
                    <a:close/>
                    <a:moveTo>
                      <a:pt x="38" y="36"/>
                    </a:moveTo>
                    <a:cubicBezTo>
                      <a:pt x="36" y="34"/>
                      <a:pt x="36" y="34"/>
                      <a:pt x="36" y="34"/>
                    </a:cubicBezTo>
                    <a:cubicBezTo>
                      <a:pt x="35" y="34"/>
                      <a:pt x="35" y="33"/>
                      <a:pt x="35" y="32"/>
                    </a:cubicBezTo>
                    <a:cubicBezTo>
                      <a:pt x="35" y="32"/>
                      <a:pt x="35" y="32"/>
                      <a:pt x="35" y="32"/>
                    </a:cubicBezTo>
                    <a:cubicBezTo>
                      <a:pt x="35" y="14"/>
                      <a:pt x="35" y="14"/>
                      <a:pt x="35" y="14"/>
                    </a:cubicBezTo>
                    <a:cubicBezTo>
                      <a:pt x="33" y="14"/>
                      <a:pt x="33" y="14"/>
                      <a:pt x="33" y="14"/>
                    </a:cubicBezTo>
                    <a:cubicBezTo>
                      <a:pt x="33" y="26"/>
                      <a:pt x="33" y="26"/>
                      <a:pt x="33" y="26"/>
                    </a:cubicBezTo>
                    <a:cubicBezTo>
                      <a:pt x="33" y="27"/>
                      <a:pt x="32" y="28"/>
                      <a:pt x="31" y="28"/>
                    </a:cubicBezTo>
                    <a:cubicBezTo>
                      <a:pt x="30" y="28"/>
                      <a:pt x="30" y="28"/>
                      <a:pt x="29" y="27"/>
                    </a:cubicBezTo>
                    <a:cubicBezTo>
                      <a:pt x="22" y="21"/>
                      <a:pt x="22" y="21"/>
                      <a:pt x="22" y="21"/>
                    </a:cubicBezTo>
                    <a:cubicBezTo>
                      <a:pt x="21" y="22"/>
                      <a:pt x="21" y="22"/>
                      <a:pt x="21" y="22"/>
                    </a:cubicBezTo>
                    <a:cubicBezTo>
                      <a:pt x="28" y="29"/>
                      <a:pt x="28" y="29"/>
                      <a:pt x="28" y="29"/>
                    </a:cubicBezTo>
                    <a:cubicBezTo>
                      <a:pt x="29" y="30"/>
                      <a:pt x="29" y="31"/>
                      <a:pt x="28" y="32"/>
                    </a:cubicBezTo>
                    <a:cubicBezTo>
                      <a:pt x="28" y="33"/>
                      <a:pt x="27" y="33"/>
                      <a:pt x="26" y="33"/>
                    </a:cubicBezTo>
                    <a:cubicBezTo>
                      <a:pt x="26" y="33"/>
                      <a:pt x="26" y="33"/>
                      <a:pt x="26" y="33"/>
                    </a:cubicBezTo>
                    <a:cubicBezTo>
                      <a:pt x="14" y="33"/>
                      <a:pt x="14" y="33"/>
                      <a:pt x="14" y="33"/>
                    </a:cubicBezTo>
                    <a:cubicBezTo>
                      <a:pt x="14" y="35"/>
                      <a:pt x="14" y="35"/>
                      <a:pt x="14" y="35"/>
                    </a:cubicBezTo>
                    <a:cubicBezTo>
                      <a:pt x="33" y="35"/>
                      <a:pt x="33" y="35"/>
                      <a:pt x="33" y="35"/>
                    </a:cubicBezTo>
                    <a:cubicBezTo>
                      <a:pt x="34" y="35"/>
                      <a:pt x="34" y="35"/>
                      <a:pt x="35" y="35"/>
                    </a:cubicBezTo>
                    <a:cubicBezTo>
                      <a:pt x="37" y="38"/>
                      <a:pt x="37" y="38"/>
                      <a:pt x="37" y="38"/>
                    </a:cubicBezTo>
                    <a:cubicBezTo>
                      <a:pt x="38" y="38"/>
                      <a:pt x="38" y="38"/>
                      <a:pt x="38" y="38"/>
                    </a:cubicBezTo>
                    <a:cubicBezTo>
                      <a:pt x="38" y="41"/>
                      <a:pt x="38" y="41"/>
                      <a:pt x="38" y="41"/>
                    </a:cubicBezTo>
                    <a:cubicBezTo>
                      <a:pt x="38" y="41"/>
                      <a:pt x="38" y="41"/>
                      <a:pt x="37" y="42"/>
                    </a:cubicBezTo>
                    <a:cubicBezTo>
                      <a:pt x="37" y="42"/>
                      <a:pt x="36" y="42"/>
                      <a:pt x="36" y="42"/>
                    </a:cubicBezTo>
                    <a:cubicBezTo>
                      <a:pt x="36" y="42"/>
                      <a:pt x="36" y="42"/>
                      <a:pt x="36" y="42"/>
                    </a:cubicBezTo>
                    <a:cubicBezTo>
                      <a:pt x="33" y="42"/>
                      <a:pt x="33" y="42"/>
                      <a:pt x="33" y="42"/>
                    </a:cubicBezTo>
                    <a:cubicBezTo>
                      <a:pt x="33" y="44"/>
                      <a:pt x="33" y="44"/>
                      <a:pt x="33" y="44"/>
                    </a:cubicBezTo>
                    <a:cubicBezTo>
                      <a:pt x="38" y="44"/>
                      <a:pt x="38" y="44"/>
                      <a:pt x="38" y="44"/>
                    </a:cubicBezTo>
                    <a:cubicBezTo>
                      <a:pt x="38" y="49"/>
                      <a:pt x="38" y="49"/>
                      <a:pt x="38" y="49"/>
                    </a:cubicBezTo>
                    <a:cubicBezTo>
                      <a:pt x="32" y="49"/>
                      <a:pt x="32" y="49"/>
                      <a:pt x="32" y="49"/>
                    </a:cubicBezTo>
                    <a:cubicBezTo>
                      <a:pt x="38" y="55"/>
                      <a:pt x="38" y="55"/>
                      <a:pt x="38" y="55"/>
                    </a:cubicBezTo>
                    <a:cubicBezTo>
                      <a:pt x="38" y="60"/>
                      <a:pt x="38" y="60"/>
                      <a:pt x="38" y="60"/>
                    </a:cubicBezTo>
                    <a:cubicBezTo>
                      <a:pt x="37" y="60"/>
                      <a:pt x="37" y="60"/>
                      <a:pt x="37" y="60"/>
                    </a:cubicBezTo>
                    <a:cubicBezTo>
                      <a:pt x="37" y="60"/>
                      <a:pt x="36" y="60"/>
                      <a:pt x="36" y="60"/>
                    </a:cubicBezTo>
                    <a:cubicBezTo>
                      <a:pt x="29" y="53"/>
                      <a:pt x="29" y="53"/>
                      <a:pt x="29" y="53"/>
                    </a:cubicBezTo>
                    <a:cubicBezTo>
                      <a:pt x="28" y="54"/>
                      <a:pt x="28" y="54"/>
                      <a:pt x="28" y="54"/>
                    </a:cubicBezTo>
                    <a:cubicBezTo>
                      <a:pt x="30" y="56"/>
                      <a:pt x="30" y="56"/>
                      <a:pt x="30" y="56"/>
                    </a:cubicBezTo>
                    <a:cubicBezTo>
                      <a:pt x="31" y="57"/>
                      <a:pt x="31" y="59"/>
                      <a:pt x="30" y="60"/>
                    </a:cubicBezTo>
                    <a:cubicBezTo>
                      <a:pt x="29" y="60"/>
                      <a:pt x="29" y="60"/>
                      <a:pt x="28" y="60"/>
                    </a:cubicBezTo>
                    <a:cubicBezTo>
                      <a:pt x="28" y="60"/>
                      <a:pt x="28" y="60"/>
                      <a:pt x="28" y="60"/>
                    </a:cubicBezTo>
                    <a:cubicBezTo>
                      <a:pt x="24" y="60"/>
                      <a:pt x="24" y="60"/>
                      <a:pt x="24" y="60"/>
                    </a:cubicBezTo>
                    <a:cubicBezTo>
                      <a:pt x="23" y="60"/>
                      <a:pt x="23" y="60"/>
                      <a:pt x="22" y="60"/>
                    </a:cubicBezTo>
                    <a:cubicBezTo>
                      <a:pt x="9" y="46"/>
                      <a:pt x="9" y="46"/>
                      <a:pt x="9" y="46"/>
                    </a:cubicBezTo>
                    <a:cubicBezTo>
                      <a:pt x="8" y="48"/>
                      <a:pt x="8" y="48"/>
                      <a:pt x="8" y="48"/>
                    </a:cubicBezTo>
                    <a:cubicBezTo>
                      <a:pt x="17" y="56"/>
                      <a:pt x="17" y="56"/>
                      <a:pt x="17" y="56"/>
                    </a:cubicBezTo>
                    <a:cubicBezTo>
                      <a:pt x="18" y="57"/>
                      <a:pt x="18" y="59"/>
                      <a:pt x="17" y="60"/>
                    </a:cubicBezTo>
                    <a:cubicBezTo>
                      <a:pt x="16" y="60"/>
                      <a:pt x="16" y="60"/>
                      <a:pt x="15" y="60"/>
                    </a:cubicBezTo>
                    <a:cubicBezTo>
                      <a:pt x="15" y="60"/>
                      <a:pt x="15" y="60"/>
                      <a:pt x="15" y="60"/>
                    </a:cubicBezTo>
                    <a:cubicBezTo>
                      <a:pt x="5" y="60"/>
                      <a:pt x="5" y="60"/>
                      <a:pt x="5" y="60"/>
                    </a:cubicBezTo>
                    <a:cubicBezTo>
                      <a:pt x="5" y="62"/>
                      <a:pt x="5" y="62"/>
                      <a:pt x="5" y="62"/>
                    </a:cubicBezTo>
                    <a:cubicBezTo>
                      <a:pt x="15" y="62"/>
                      <a:pt x="15" y="62"/>
                      <a:pt x="15" y="62"/>
                    </a:cubicBezTo>
                    <a:cubicBezTo>
                      <a:pt x="16" y="62"/>
                      <a:pt x="17" y="63"/>
                      <a:pt x="17" y="64"/>
                    </a:cubicBezTo>
                    <a:cubicBezTo>
                      <a:pt x="17" y="65"/>
                      <a:pt x="17" y="66"/>
                      <a:pt x="16" y="66"/>
                    </a:cubicBezTo>
                    <a:cubicBezTo>
                      <a:pt x="8" y="75"/>
                      <a:pt x="8" y="75"/>
                      <a:pt x="8" y="75"/>
                    </a:cubicBezTo>
                    <a:cubicBezTo>
                      <a:pt x="9" y="76"/>
                      <a:pt x="9" y="76"/>
                      <a:pt x="9" y="76"/>
                    </a:cubicBezTo>
                    <a:cubicBezTo>
                      <a:pt x="22" y="63"/>
                      <a:pt x="22" y="63"/>
                      <a:pt x="22" y="63"/>
                    </a:cubicBezTo>
                    <a:cubicBezTo>
                      <a:pt x="23" y="62"/>
                      <a:pt x="24" y="62"/>
                      <a:pt x="24" y="62"/>
                    </a:cubicBezTo>
                    <a:cubicBezTo>
                      <a:pt x="24" y="62"/>
                      <a:pt x="24" y="62"/>
                      <a:pt x="24" y="62"/>
                    </a:cubicBezTo>
                    <a:cubicBezTo>
                      <a:pt x="28" y="62"/>
                      <a:pt x="28" y="62"/>
                      <a:pt x="28" y="62"/>
                    </a:cubicBezTo>
                    <a:cubicBezTo>
                      <a:pt x="30" y="62"/>
                      <a:pt x="31" y="63"/>
                      <a:pt x="31" y="64"/>
                    </a:cubicBezTo>
                    <a:cubicBezTo>
                      <a:pt x="31" y="65"/>
                      <a:pt x="30" y="66"/>
                      <a:pt x="30" y="66"/>
                    </a:cubicBezTo>
                    <a:cubicBezTo>
                      <a:pt x="28" y="68"/>
                      <a:pt x="28" y="68"/>
                      <a:pt x="28" y="68"/>
                    </a:cubicBezTo>
                    <a:cubicBezTo>
                      <a:pt x="29" y="70"/>
                      <a:pt x="29" y="70"/>
                      <a:pt x="29" y="70"/>
                    </a:cubicBezTo>
                    <a:cubicBezTo>
                      <a:pt x="36" y="63"/>
                      <a:pt x="36" y="63"/>
                      <a:pt x="36" y="63"/>
                    </a:cubicBezTo>
                    <a:cubicBezTo>
                      <a:pt x="36" y="62"/>
                      <a:pt x="37" y="62"/>
                      <a:pt x="37" y="62"/>
                    </a:cubicBezTo>
                    <a:cubicBezTo>
                      <a:pt x="37" y="62"/>
                      <a:pt x="37" y="62"/>
                      <a:pt x="37" y="62"/>
                    </a:cubicBezTo>
                    <a:cubicBezTo>
                      <a:pt x="38" y="62"/>
                      <a:pt x="38" y="62"/>
                      <a:pt x="38" y="62"/>
                    </a:cubicBezTo>
                    <a:cubicBezTo>
                      <a:pt x="38" y="68"/>
                      <a:pt x="38" y="68"/>
                      <a:pt x="38" y="68"/>
                    </a:cubicBezTo>
                    <a:cubicBezTo>
                      <a:pt x="32" y="74"/>
                      <a:pt x="32" y="74"/>
                      <a:pt x="32" y="74"/>
                    </a:cubicBezTo>
                    <a:cubicBezTo>
                      <a:pt x="38" y="74"/>
                      <a:pt x="38" y="74"/>
                      <a:pt x="38" y="74"/>
                    </a:cubicBezTo>
                    <a:cubicBezTo>
                      <a:pt x="38" y="79"/>
                      <a:pt x="38" y="79"/>
                      <a:pt x="38" y="79"/>
                    </a:cubicBezTo>
                    <a:cubicBezTo>
                      <a:pt x="33" y="79"/>
                      <a:pt x="33" y="79"/>
                      <a:pt x="33" y="79"/>
                    </a:cubicBezTo>
                    <a:cubicBezTo>
                      <a:pt x="33" y="80"/>
                      <a:pt x="33" y="80"/>
                      <a:pt x="33" y="80"/>
                    </a:cubicBezTo>
                    <a:cubicBezTo>
                      <a:pt x="36" y="80"/>
                      <a:pt x="36" y="80"/>
                      <a:pt x="36" y="80"/>
                    </a:cubicBezTo>
                    <a:cubicBezTo>
                      <a:pt x="37" y="80"/>
                      <a:pt x="37" y="81"/>
                      <a:pt x="38" y="81"/>
                    </a:cubicBezTo>
                    <a:cubicBezTo>
                      <a:pt x="38" y="84"/>
                      <a:pt x="38" y="84"/>
                      <a:pt x="38" y="84"/>
                    </a:cubicBezTo>
                    <a:cubicBezTo>
                      <a:pt x="38" y="84"/>
                      <a:pt x="37" y="84"/>
                      <a:pt x="37" y="84"/>
                    </a:cubicBezTo>
                    <a:cubicBezTo>
                      <a:pt x="35" y="87"/>
                      <a:pt x="35" y="87"/>
                      <a:pt x="35" y="87"/>
                    </a:cubicBezTo>
                    <a:cubicBezTo>
                      <a:pt x="34" y="88"/>
                      <a:pt x="33" y="88"/>
                      <a:pt x="33" y="88"/>
                    </a:cubicBezTo>
                    <a:cubicBezTo>
                      <a:pt x="33" y="88"/>
                      <a:pt x="33" y="88"/>
                      <a:pt x="33" y="88"/>
                    </a:cubicBezTo>
                    <a:cubicBezTo>
                      <a:pt x="14" y="88"/>
                      <a:pt x="14" y="88"/>
                      <a:pt x="14" y="88"/>
                    </a:cubicBezTo>
                    <a:cubicBezTo>
                      <a:pt x="14" y="90"/>
                      <a:pt x="14" y="90"/>
                      <a:pt x="14" y="90"/>
                    </a:cubicBezTo>
                    <a:cubicBezTo>
                      <a:pt x="26" y="90"/>
                      <a:pt x="26" y="90"/>
                      <a:pt x="26" y="90"/>
                    </a:cubicBezTo>
                    <a:cubicBezTo>
                      <a:pt x="28" y="90"/>
                      <a:pt x="29" y="91"/>
                      <a:pt x="29" y="92"/>
                    </a:cubicBezTo>
                    <a:cubicBezTo>
                      <a:pt x="29" y="93"/>
                      <a:pt x="28" y="93"/>
                      <a:pt x="28" y="94"/>
                    </a:cubicBezTo>
                    <a:cubicBezTo>
                      <a:pt x="21" y="101"/>
                      <a:pt x="21" y="101"/>
                      <a:pt x="21" y="101"/>
                    </a:cubicBezTo>
                    <a:cubicBezTo>
                      <a:pt x="22" y="102"/>
                      <a:pt x="22" y="102"/>
                      <a:pt x="22" y="102"/>
                    </a:cubicBezTo>
                    <a:cubicBezTo>
                      <a:pt x="29" y="95"/>
                      <a:pt x="29" y="95"/>
                      <a:pt x="29" y="95"/>
                    </a:cubicBezTo>
                    <a:cubicBezTo>
                      <a:pt x="30" y="94"/>
                      <a:pt x="32" y="94"/>
                      <a:pt x="33" y="95"/>
                    </a:cubicBezTo>
                    <a:cubicBezTo>
                      <a:pt x="33" y="95"/>
                      <a:pt x="33" y="96"/>
                      <a:pt x="33" y="97"/>
                    </a:cubicBezTo>
                    <a:cubicBezTo>
                      <a:pt x="33" y="97"/>
                      <a:pt x="33" y="97"/>
                      <a:pt x="33" y="97"/>
                    </a:cubicBezTo>
                    <a:cubicBezTo>
                      <a:pt x="33" y="109"/>
                      <a:pt x="33" y="109"/>
                      <a:pt x="33" y="109"/>
                    </a:cubicBezTo>
                    <a:cubicBezTo>
                      <a:pt x="35" y="109"/>
                      <a:pt x="35" y="109"/>
                      <a:pt x="35" y="109"/>
                    </a:cubicBezTo>
                    <a:cubicBezTo>
                      <a:pt x="35" y="90"/>
                      <a:pt x="35" y="90"/>
                      <a:pt x="35" y="90"/>
                    </a:cubicBezTo>
                    <a:cubicBezTo>
                      <a:pt x="35" y="89"/>
                      <a:pt x="35" y="89"/>
                      <a:pt x="36" y="88"/>
                    </a:cubicBezTo>
                    <a:cubicBezTo>
                      <a:pt x="38" y="87"/>
                      <a:pt x="38" y="87"/>
                      <a:pt x="38" y="87"/>
                    </a:cubicBezTo>
                    <a:cubicBezTo>
                      <a:pt x="38" y="114"/>
                      <a:pt x="38" y="114"/>
                      <a:pt x="38" y="114"/>
                    </a:cubicBezTo>
                    <a:cubicBezTo>
                      <a:pt x="38" y="114"/>
                      <a:pt x="38" y="114"/>
                      <a:pt x="37" y="114"/>
                    </a:cubicBezTo>
                    <a:cubicBezTo>
                      <a:pt x="31" y="114"/>
                      <a:pt x="31" y="114"/>
                      <a:pt x="31" y="114"/>
                    </a:cubicBezTo>
                    <a:cubicBezTo>
                      <a:pt x="30" y="114"/>
                      <a:pt x="29" y="113"/>
                      <a:pt x="29" y="111"/>
                    </a:cubicBezTo>
                    <a:cubicBezTo>
                      <a:pt x="29" y="102"/>
                      <a:pt x="29" y="102"/>
                      <a:pt x="29" y="102"/>
                    </a:cubicBezTo>
                    <a:cubicBezTo>
                      <a:pt x="24" y="107"/>
                      <a:pt x="24" y="107"/>
                      <a:pt x="24" y="107"/>
                    </a:cubicBezTo>
                    <a:cubicBezTo>
                      <a:pt x="23" y="108"/>
                      <a:pt x="22" y="108"/>
                      <a:pt x="21" y="107"/>
                    </a:cubicBezTo>
                    <a:cubicBezTo>
                      <a:pt x="16" y="102"/>
                      <a:pt x="16" y="102"/>
                      <a:pt x="16" y="102"/>
                    </a:cubicBezTo>
                    <a:cubicBezTo>
                      <a:pt x="15" y="101"/>
                      <a:pt x="15" y="100"/>
                      <a:pt x="16" y="99"/>
                    </a:cubicBezTo>
                    <a:cubicBezTo>
                      <a:pt x="21" y="94"/>
                      <a:pt x="21" y="94"/>
                      <a:pt x="21" y="94"/>
                    </a:cubicBezTo>
                    <a:cubicBezTo>
                      <a:pt x="12" y="94"/>
                      <a:pt x="12" y="94"/>
                      <a:pt x="12" y="94"/>
                    </a:cubicBezTo>
                    <a:cubicBezTo>
                      <a:pt x="10" y="94"/>
                      <a:pt x="9" y="93"/>
                      <a:pt x="9" y="92"/>
                    </a:cubicBezTo>
                    <a:cubicBezTo>
                      <a:pt x="9" y="86"/>
                      <a:pt x="9" y="86"/>
                      <a:pt x="9" y="86"/>
                    </a:cubicBezTo>
                    <a:cubicBezTo>
                      <a:pt x="9" y="84"/>
                      <a:pt x="10" y="83"/>
                      <a:pt x="12" y="83"/>
                    </a:cubicBezTo>
                    <a:cubicBezTo>
                      <a:pt x="28" y="83"/>
                      <a:pt x="28" y="83"/>
                      <a:pt x="28" y="83"/>
                    </a:cubicBezTo>
                    <a:cubicBezTo>
                      <a:pt x="28" y="83"/>
                      <a:pt x="28" y="83"/>
                      <a:pt x="28" y="83"/>
                    </a:cubicBezTo>
                    <a:cubicBezTo>
                      <a:pt x="28" y="76"/>
                      <a:pt x="28" y="76"/>
                      <a:pt x="28" y="76"/>
                    </a:cubicBezTo>
                    <a:cubicBezTo>
                      <a:pt x="28" y="76"/>
                      <a:pt x="28" y="75"/>
                      <a:pt x="28" y="75"/>
                    </a:cubicBezTo>
                    <a:cubicBezTo>
                      <a:pt x="28" y="75"/>
                      <a:pt x="28" y="75"/>
                      <a:pt x="27" y="75"/>
                    </a:cubicBezTo>
                    <a:cubicBezTo>
                      <a:pt x="23" y="70"/>
                      <a:pt x="23" y="70"/>
                      <a:pt x="23" y="70"/>
                    </a:cubicBezTo>
                    <a:cubicBezTo>
                      <a:pt x="23" y="70"/>
                      <a:pt x="22" y="70"/>
                      <a:pt x="22" y="70"/>
                    </a:cubicBezTo>
                    <a:cubicBezTo>
                      <a:pt x="11" y="81"/>
                      <a:pt x="11" y="81"/>
                      <a:pt x="11" y="81"/>
                    </a:cubicBezTo>
                    <a:cubicBezTo>
                      <a:pt x="11" y="81"/>
                      <a:pt x="11" y="81"/>
                      <a:pt x="11" y="81"/>
                    </a:cubicBezTo>
                    <a:cubicBezTo>
                      <a:pt x="10" y="82"/>
                      <a:pt x="8" y="82"/>
                      <a:pt x="8" y="81"/>
                    </a:cubicBezTo>
                    <a:cubicBezTo>
                      <a:pt x="3" y="76"/>
                      <a:pt x="3" y="76"/>
                      <a:pt x="3" y="76"/>
                    </a:cubicBezTo>
                    <a:cubicBezTo>
                      <a:pt x="3" y="76"/>
                      <a:pt x="3" y="76"/>
                      <a:pt x="3" y="76"/>
                    </a:cubicBezTo>
                    <a:cubicBezTo>
                      <a:pt x="2" y="76"/>
                      <a:pt x="2" y="74"/>
                      <a:pt x="3" y="73"/>
                    </a:cubicBezTo>
                    <a:cubicBezTo>
                      <a:pt x="9" y="67"/>
                      <a:pt x="9" y="67"/>
                      <a:pt x="9" y="67"/>
                    </a:cubicBezTo>
                    <a:cubicBezTo>
                      <a:pt x="3" y="67"/>
                      <a:pt x="3" y="67"/>
                      <a:pt x="3" y="67"/>
                    </a:cubicBezTo>
                    <a:cubicBezTo>
                      <a:pt x="1" y="67"/>
                      <a:pt x="0" y="66"/>
                      <a:pt x="0" y="64"/>
                    </a:cubicBezTo>
                    <a:cubicBezTo>
                      <a:pt x="0" y="58"/>
                      <a:pt x="0" y="58"/>
                      <a:pt x="0" y="58"/>
                    </a:cubicBezTo>
                    <a:cubicBezTo>
                      <a:pt x="0" y="57"/>
                      <a:pt x="1" y="56"/>
                      <a:pt x="3" y="56"/>
                    </a:cubicBezTo>
                    <a:cubicBezTo>
                      <a:pt x="9" y="56"/>
                      <a:pt x="9" y="56"/>
                      <a:pt x="9" y="56"/>
                    </a:cubicBezTo>
                    <a:cubicBezTo>
                      <a:pt x="3" y="49"/>
                      <a:pt x="3" y="49"/>
                      <a:pt x="3" y="49"/>
                    </a:cubicBezTo>
                    <a:cubicBezTo>
                      <a:pt x="3" y="49"/>
                      <a:pt x="3" y="49"/>
                      <a:pt x="3" y="49"/>
                    </a:cubicBezTo>
                    <a:cubicBezTo>
                      <a:pt x="2" y="48"/>
                      <a:pt x="2" y="47"/>
                      <a:pt x="3" y="46"/>
                    </a:cubicBezTo>
                    <a:cubicBezTo>
                      <a:pt x="7" y="41"/>
                      <a:pt x="7" y="41"/>
                      <a:pt x="7" y="41"/>
                    </a:cubicBezTo>
                    <a:cubicBezTo>
                      <a:pt x="8" y="41"/>
                      <a:pt x="8" y="41"/>
                      <a:pt x="8" y="41"/>
                    </a:cubicBezTo>
                    <a:cubicBezTo>
                      <a:pt x="8" y="40"/>
                      <a:pt x="10" y="40"/>
                      <a:pt x="11" y="41"/>
                    </a:cubicBezTo>
                    <a:cubicBezTo>
                      <a:pt x="22" y="53"/>
                      <a:pt x="22" y="53"/>
                      <a:pt x="22" y="53"/>
                    </a:cubicBezTo>
                    <a:cubicBezTo>
                      <a:pt x="22" y="53"/>
                      <a:pt x="23" y="53"/>
                      <a:pt x="23" y="52"/>
                    </a:cubicBezTo>
                    <a:cubicBezTo>
                      <a:pt x="27" y="48"/>
                      <a:pt x="27" y="48"/>
                      <a:pt x="27" y="48"/>
                    </a:cubicBezTo>
                    <a:cubicBezTo>
                      <a:pt x="27" y="48"/>
                      <a:pt x="27" y="48"/>
                      <a:pt x="27" y="48"/>
                    </a:cubicBezTo>
                    <a:cubicBezTo>
                      <a:pt x="28" y="48"/>
                      <a:pt x="28" y="47"/>
                      <a:pt x="28" y="47"/>
                    </a:cubicBezTo>
                    <a:cubicBezTo>
                      <a:pt x="28" y="47"/>
                      <a:pt x="28" y="47"/>
                      <a:pt x="28" y="46"/>
                    </a:cubicBezTo>
                    <a:cubicBezTo>
                      <a:pt x="28" y="40"/>
                      <a:pt x="28" y="40"/>
                      <a:pt x="28" y="40"/>
                    </a:cubicBezTo>
                    <a:cubicBezTo>
                      <a:pt x="28" y="40"/>
                      <a:pt x="28" y="39"/>
                      <a:pt x="28" y="39"/>
                    </a:cubicBezTo>
                    <a:cubicBezTo>
                      <a:pt x="12" y="39"/>
                      <a:pt x="12" y="39"/>
                      <a:pt x="12" y="39"/>
                    </a:cubicBezTo>
                    <a:cubicBezTo>
                      <a:pt x="10" y="39"/>
                      <a:pt x="9" y="38"/>
                      <a:pt x="9" y="37"/>
                    </a:cubicBezTo>
                    <a:cubicBezTo>
                      <a:pt x="9" y="30"/>
                      <a:pt x="9" y="30"/>
                      <a:pt x="9" y="30"/>
                    </a:cubicBezTo>
                    <a:cubicBezTo>
                      <a:pt x="9" y="29"/>
                      <a:pt x="10" y="28"/>
                      <a:pt x="12" y="28"/>
                    </a:cubicBezTo>
                    <a:cubicBezTo>
                      <a:pt x="21" y="28"/>
                      <a:pt x="21" y="28"/>
                      <a:pt x="21" y="28"/>
                    </a:cubicBezTo>
                    <a:cubicBezTo>
                      <a:pt x="16" y="23"/>
                      <a:pt x="16" y="23"/>
                      <a:pt x="16" y="23"/>
                    </a:cubicBezTo>
                    <a:cubicBezTo>
                      <a:pt x="15" y="23"/>
                      <a:pt x="15" y="21"/>
                      <a:pt x="16" y="20"/>
                    </a:cubicBezTo>
                    <a:cubicBezTo>
                      <a:pt x="21" y="15"/>
                      <a:pt x="21" y="15"/>
                      <a:pt x="21" y="15"/>
                    </a:cubicBezTo>
                    <a:cubicBezTo>
                      <a:pt x="22" y="15"/>
                      <a:pt x="23" y="15"/>
                      <a:pt x="24" y="15"/>
                    </a:cubicBezTo>
                    <a:cubicBezTo>
                      <a:pt x="29" y="20"/>
                      <a:pt x="29" y="20"/>
                      <a:pt x="29" y="20"/>
                    </a:cubicBezTo>
                    <a:cubicBezTo>
                      <a:pt x="29" y="11"/>
                      <a:pt x="29" y="11"/>
                      <a:pt x="29" y="11"/>
                    </a:cubicBezTo>
                    <a:cubicBezTo>
                      <a:pt x="29" y="10"/>
                      <a:pt x="30" y="9"/>
                      <a:pt x="31" y="9"/>
                    </a:cubicBezTo>
                    <a:cubicBezTo>
                      <a:pt x="37" y="9"/>
                      <a:pt x="37" y="9"/>
                      <a:pt x="37" y="9"/>
                    </a:cubicBezTo>
                    <a:cubicBezTo>
                      <a:pt x="38" y="9"/>
                      <a:pt x="38" y="9"/>
                      <a:pt x="38" y="9"/>
                    </a:cubicBezTo>
                    <a:lnTo>
                      <a:pt x="3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6" name="Freeform 47"/>
              <p:cNvSpPr>
                <a:spLocks noEditPoints="1"/>
              </p:cNvSpPr>
              <p:nvPr/>
            </p:nvSpPr>
            <p:spPr bwMode="auto">
              <a:xfrm>
                <a:off x="6224597" y="1738324"/>
                <a:ext cx="192089" cy="190502"/>
              </a:xfrm>
              <a:custGeom>
                <a:avLst/>
                <a:gdLst>
                  <a:gd name="T0" fmla="*/ 42 w 85"/>
                  <a:gd name="T1" fmla="*/ 0 h 84"/>
                  <a:gd name="T2" fmla="*/ 72 w 85"/>
                  <a:gd name="T3" fmla="*/ 12 h 84"/>
                  <a:gd name="T4" fmla="*/ 85 w 85"/>
                  <a:gd name="T5" fmla="*/ 42 h 84"/>
                  <a:gd name="T6" fmla="*/ 72 w 85"/>
                  <a:gd name="T7" fmla="*/ 72 h 84"/>
                  <a:gd name="T8" fmla="*/ 42 w 85"/>
                  <a:gd name="T9" fmla="*/ 84 h 84"/>
                  <a:gd name="T10" fmla="*/ 42 w 85"/>
                  <a:gd name="T11" fmla="*/ 84 h 84"/>
                  <a:gd name="T12" fmla="*/ 42 w 85"/>
                  <a:gd name="T13" fmla="*/ 79 h 84"/>
                  <a:gd name="T14" fmla="*/ 42 w 85"/>
                  <a:gd name="T15" fmla="*/ 79 h 84"/>
                  <a:gd name="T16" fmla="*/ 69 w 85"/>
                  <a:gd name="T17" fmla="*/ 68 h 84"/>
                  <a:gd name="T18" fmla="*/ 80 w 85"/>
                  <a:gd name="T19" fmla="*/ 42 h 84"/>
                  <a:gd name="T20" fmla="*/ 69 w 85"/>
                  <a:gd name="T21" fmla="*/ 15 h 84"/>
                  <a:gd name="T22" fmla="*/ 42 w 85"/>
                  <a:gd name="T23" fmla="*/ 4 h 84"/>
                  <a:gd name="T24" fmla="*/ 42 w 85"/>
                  <a:gd name="T25" fmla="*/ 4 h 84"/>
                  <a:gd name="T26" fmla="*/ 42 w 85"/>
                  <a:gd name="T27" fmla="*/ 0 h 84"/>
                  <a:gd name="T28" fmla="*/ 42 w 85"/>
                  <a:gd name="T29" fmla="*/ 84 h 84"/>
                  <a:gd name="T30" fmla="*/ 13 w 85"/>
                  <a:gd name="T31" fmla="*/ 72 h 84"/>
                  <a:gd name="T32" fmla="*/ 0 w 85"/>
                  <a:gd name="T33" fmla="*/ 42 h 84"/>
                  <a:gd name="T34" fmla="*/ 13 w 85"/>
                  <a:gd name="T35" fmla="*/ 12 h 84"/>
                  <a:gd name="T36" fmla="*/ 42 w 85"/>
                  <a:gd name="T37" fmla="*/ 0 h 84"/>
                  <a:gd name="T38" fmla="*/ 42 w 85"/>
                  <a:gd name="T39" fmla="*/ 4 h 84"/>
                  <a:gd name="T40" fmla="*/ 16 w 85"/>
                  <a:gd name="T41" fmla="*/ 15 h 84"/>
                  <a:gd name="T42" fmla="*/ 5 w 85"/>
                  <a:gd name="T43" fmla="*/ 42 h 84"/>
                  <a:gd name="T44" fmla="*/ 16 w 85"/>
                  <a:gd name="T45" fmla="*/ 68 h 84"/>
                  <a:gd name="T46" fmla="*/ 42 w 85"/>
                  <a:gd name="T47" fmla="*/ 79 h 84"/>
                  <a:gd name="T48" fmla="*/ 42 w 85"/>
                  <a:gd name="T4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4">
                    <a:moveTo>
                      <a:pt x="42" y="0"/>
                    </a:moveTo>
                    <a:cubicBezTo>
                      <a:pt x="54" y="0"/>
                      <a:pt x="65" y="4"/>
                      <a:pt x="72" y="12"/>
                    </a:cubicBezTo>
                    <a:cubicBezTo>
                      <a:pt x="80" y="20"/>
                      <a:pt x="85" y="30"/>
                      <a:pt x="85" y="42"/>
                    </a:cubicBezTo>
                    <a:cubicBezTo>
                      <a:pt x="85" y="54"/>
                      <a:pt x="80" y="64"/>
                      <a:pt x="72" y="72"/>
                    </a:cubicBezTo>
                    <a:cubicBezTo>
                      <a:pt x="65" y="79"/>
                      <a:pt x="54" y="84"/>
                      <a:pt x="42" y="84"/>
                    </a:cubicBezTo>
                    <a:cubicBezTo>
                      <a:pt x="42" y="84"/>
                      <a:pt x="42" y="84"/>
                      <a:pt x="42" y="84"/>
                    </a:cubicBezTo>
                    <a:cubicBezTo>
                      <a:pt x="42" y="79"/>
                      <a:pt x="42" y="79"/>
                      <a:pt x="42" y="79"/>
                    </a:cubicBezTo>
                    <a:cubicBezTo>
                      <a:pt x="42" y="79"/>
                      <a:pt x="42" y="79"/>
                      <a:pt x="42" y="79"/>
                    </a:cubicBezTo>
                    <a:cubicBezTo>
                      <a:pt x="53" y="79"/>
                      <a:pt x="62" y="75"/>
                      <a:pt x="69" y="68"/>
                    </a:cubicBezTo>
                    <a:cubicBezTo>
                      <a:pt x="76" y="62"/>
                      <a:pt x="80" y="52"/>
                      <a:pt x="80" y="42"/>
                    </a:cubicBezTo>
                    <a:cubicBezTo>
                      <a:pt x="80" y="32"/>
                      <a:pt x="76" y="22"/>
                      <a:pt x="69" y="15"/>
                    </a:cubicBezTo>
                    <a:cubicBezTo>
                      <a:pt x="62" y="9"/>
                      <a:pt x="53" y="4"/>
                      <a:pt x="42" y="4"/>
                    </a:cubicBezTo>
                    <a:cubicBezTo>
                      <a:pt x="42" y="4"/>
                      <a:pt x="42" y="4"/>
                      <a:pt x="42" y="4"/>
                    </a:cubicBezTo>
                    <a:cubicBezTo>
                      <a:pt x="42" y="0"/>
                      <a:pt x="42" y="0"/>
                      <a:pt x="42" y="0"/>
                    </a:cubicBezTo>
                    <a:close/>
                    <a:moveTo>
                      <a:pt x="42" y="84"/>
                    </a:moveTo>
                    <a:cubicBezTo>
                      <a:pt x="31" y="84"/>
                      <a:pt x="20" y="79"/>
                      <a:pt x="13" y="72"/>
                    </a:cubicBezTo>
                    <a:cubicBezTo>
                      <a:pt x="5" y="64"/>
                      <a:pt x="0" y="54"/>
                      <a:pt x="0" y="42"/>
                    </a:cubicBezTo>
                    <a:cubicBezTo>
                      <a:pt x="0" y="30"/>
                      <a:pt x="5" y="20"/>
                      <a:pt x="13" y="12"/>
                    </a:cubicBezTo>
                    <a:cubicBezTo>
                      <a:pt x="20" y="4"/>
                      <a:pt x="31" y="0"/>
                      <a:pt x="42" y="0"/>
                    </a:cubicBezTo>
                    <a:cubicBezTo>
                      <a:pt x="42" y="4"/>
                      <a:pt x="42" y="4"/>
                      <a:pt x="42" y="4"/>
                    </a:cubicBezTo>
                    <a:cubicBezTo>
                      <a:pt x="32" y="4"/>
                      <a:pt x="23" y="9"/>
                      <a:pt x="16" y="15"/>
                    </a:cubicBezTo>
                    <a:cubicBezTo>
                      <a:pt x="9" y="22"/>
                      <a:pt x="5" y="32"/>
                      <a:pt x="5" y="42"/>
                    </a:cubicBezTo>
                    <a:cubicBezTo>
                      <a:pt x="5" y="52"/>
                      <a:pt x="9" y="62"/>
                      <a:pt x="16" y="68"/>
                    </a:cubicBezTo>
                    <a:cubicBezTo>
                      <a:pt x="23" y="75"/>
                      <a:pt x="32" y="79"/>
                      <a:pt x="42" y="79"/>
                    </a:cubicBezTo>
                    <a:lnTo>
                      <a:pt x="4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7" name="Freeform 48"/>
              <p:cNvSpPr>
                <a:spLocks noEditPoints="1"/>
              </p:cNvSpPr>
              <p:nvPr/>
            </p:nvSpPr>
            <p:spPr bwMode="auto">
              <a:xfrm>
                <a:off x="6302385" y="1693873"/>
                <a:ext cx="34925" cy="42863"/>
              </a:xfrm>
              <a:custGeom>
                <a:avLst/>
                <a:gdLst>
                  <a:gd name="T0" fmla="*/ 7 w 15"/>
                  <a:gd name="T1" fmla="*/ 0 h 19"/>
                  <a:gd name="T2" fmla="*/ 13 w 15"/>
                  <a:gd name="T3" fmla="*/ 0 h 19"/>
                  <a:gd name="T4" fmla="*/ 15 w 15"/>
                  <a:gd name="T5" fmla="*/ 2 h 19"/>
                  <a:gd name="T6" fmla="*/ 15 w 15"/>
                  <a:gd name="T7" fmla="*/ 16 h 19"/>
                  <a:gd name="T8" fmla="*/ 13 w 15"/>
                  <a:gd name="T9" fmla="*/ 19 h 19"/>
                  <a:gd name="T10" fmla="*/ 7 w 15"/>
                  <a:gd name="T11" fmla="*/ 19 h 19"/>
                  <a:gd name="T12" fmla="*/ 7 w 15"/>
                  <a:gd name="T13" fmla="*/ 14 h 19"/>
                  <a:gd name="T14" fmla="*/ 10 w 15"/>
                  <a:gd name="T15" fmla="*/ 14 h 19"/>
                  <a:gd name="T16" fmla="*/ 10 w 15"/>
                  <a:gd name="T17" fmla="*/ 5 h 19"/>
                  <a:gd name="T18" fmla="*/ 7 w 15"/>
                  <a:gd name="T19" fmla="*/ 5 h 19"/>
                  <a:gd name="T20" fmla="*/ 7 w 15"/>
                  <a:gd name="T21" fmla="*/ 0 h 19"/>
                  <a:gd name="T22" fmla="*/ 2 w 15"/>
                  <a:gd name="T23" fmla="*/ 0 h 19"/>
                  <a:gd name="T24" fmla="*/ 7 w 15"/>
                  <a:gd name="T25" fmla="*/ 0 h 19"/>
                  <a:gd name="T26" fmla="*/ 7 w 15"/>
                  <a:gd name="T27" fmla="*/ 5 h 19"/>
                  <a:gd name="T28" fmla="*/ 5 w 15"/>
                  <a:gd name="T29" fmla="*/ 5 h 19"/>
                  <a:gd name="T30" fmla="*/ 5 w 15"/>
                  <a:gd name="T31" fmla="*/ 14 h 19"/>
                  <a:gd name="T32" fmla="*/ 7 w 15"/>
                  <a:gd name="T33" fmla="*/ 14 h 19"/>
                  <a:gd name="T34" fmla="*/ 7 w 15"/>
                  <a:gd name="T35" fmla="*/ 19 h 19"/>
                  <a:gd name="T36" fmla="*/ 2 w 15"/>
                  <a:gd name="T37" fmla="*/ 19 h 19"/>
                  <a:gd name="T38" fmla="*/ 0 w 15"/>
                  <a:gd name="T39" fmla="*/ 16 h 19"/>
                  <a:gd name="T40" fmla="*/ 0 w 15"/>
                  <a:gd name="T41" fmla="*/ 2 h 19"/>
                  <a:gd name="T42" fmla="*/ 2 w 15"/>
                  <a:gd name="T4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19">
                    <a:moveTo>
                      <a:pt x="7" y="0"/>
                    </a:moveTo>
                    <a:cubicBezTo>
                      <a:pt x="13" y="0"/>
                      <a:pt x="13" y="0"/>
                      <a:pt x="13" y="0"/>
                    </a:cubicBezTo>
                    <a:cubicBezTo>
                      <a:pt x="14" y="0"/>
                      <a:pt x="15" y="1"/>
                      <a:pt x="15" y="2"/>
                    </a:cubicBezTo>
                    <a:cubicBezTo>
                      <a:pt x="15" y="16"/>
                      <a:pt x="15" y="16"/>
                      <a:pt x="15" y="16"/>
                    </a:cubicBezTo>
                    <a:cubicBezTo>
                      <a:pt x="15" y="18"/>
                      <a:pt x="14" y="19"/>
                      <a:pt x="13" y="19"/>
                    </a:cubicBezTo>
                    <a:cubicBezTo>
                      <a:pt x="7" y="19"/>
                      <a:pt x="7" y="19"/>
                      <a:pt x="7" y="19"/>
                    </a:cubicBezTo>
                    <a:cubicBezTo>
                      <a:pt x="7" y="14"/>
                      <a:pt x="7" y="14"/>
                      <a:pt x="7" y="14"/>
                    </a:cubicBezTo>
                    <a:cubicBezTo>
                      <a:pt x="10" y="14"/>
                      <a:pt x="10" y="14"/>
                      <a:pt x="10" y="14"/>
                    </a:cubicBezTo>
                    <a:cubicBezTo>
                      <a:pt x="10" y="5"/>
                      <a:pt x="10" y="5"/>
                      <a:pt x="10" y="5"/>
                    </a:cubicBezTo>
                    <a:cubicBezTo>
                      <a:pt x="7" y="5"/>
                      <a:pt x="7" y="5"/>
                      <a:pt x="7" y="5"/>
                    </a:cubicBezTo>
                    <a:lnTo>
                      <a:pt x="7" y="0"/>
                    </a:lnTo>
                    <a:close/>
                    <a:moveTo>
                      <a:pt x="2" y="0"/>
                    </a:moveTo>
                    <a:cubicBezTo>
                      <a:pt x="7" y="0"/>
                      <a:pt x="7" y="0"/>
                      <a:pt x="7" y="0"/>
                    </a:cubicBezTo>
                    <a:cubicBezTo>
                      <a:pt x="7" y="5"/>
                      <a:pt x="7" y="5"/>
                      <a:pt x="7" y="5"/>
                    </a:cubicBezTo>
                    <a:cubicBezTo>
                      <a:pt x="5" y="5"/>
                      <a:pt x="5" y="5"/>
                      <a:pt x="5" y="5"/>
                    </a:cubicBezTo>
                    <a:cubicBezTo>
                      <a:pt x="5" y="14"/>
                      <a:pt x="5" y="14"/>
                      <a:pt x="5" y="14"/>
                    </a:cubicBezTo>
                    <a:cubicBezTo>
                      <a:pt x="7" y="14"/>
                      <a:pt x="7" y="14"/>
                      <a:pt x="7" y="14"/>
                    </a:cubicBezTo>
                    <a:cubicBezTo>
                      <a:pt x="7" y="19"/>
                      <a:pt x="7" y="19"/>
                      <a:pt x="7" y="19"/>
                    </a:cubicBezTo>
                    <a:cubicBezTo>
                      <a:pt x="2" y="19"/>
                      <a:pt x="2" y="19"/>
                      <a:pt x="2" y="19"/>
                    </a:cubicBezTo>
                    <a:cubicBezTo>
                      <a:pt x="1" y="19"/>
                      <a:pt x="0" y="18"/>
                      <a:pt x="0" y="16"/>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8" name="Freeform 49"/>
              <p:cNvSpPr>
                <a:spLocks noEditPoints="1"/>
              </p:cNvSpPr>
              <p:nvPr/>
            </p:nvSpPr>
            <p:spPr bwMode="auto">
              <a:xfrm>
                <a:off x="6418273" y="1814524"/>
                <a:ext cx="42863" cy="34925"/>
              </a:xfrm>
              <a:custGeom>
                <a:avLst/>
                <a:gdLst>
                  <a:gd name="T0" fmla="*/ 9 w 19"/>
                  <a:gd name="T1" fmla="*/ 0 h 15"/>
                  <a:gd name="T2" fmla="*/ 16 w 19"/>
                  <a:gd name="T3" fmla="*/ 0 h 15"/>
                  <a:gd name="T4" fmla="*/ 19 w 19"/>
                  <a:gd name="T5" fmla="*/ 3 h 15"/>
                  <a:gd name="T6" fmla="*/ 19 w 19"/>
                  <a:gd name="T7" fmla="*/ 13 h 15"/>
                  <a:gd name="T8" fmla="*/ 16 w 19"/>
                  <a:gd name="T9" fmla="*/ 15 h 15"/>
                  <a:gd name="T10" fmla="*/ 9 w 19"/>
                  <a:gd name="T11" fmla="*/ 15 h 15"/>
                  <a:gd name="T12" fmla="*/ 9 w 19"/>
                  <a:gd name="T13" fmla="*/ 11 h 15"/>
                  <a:gd name="T14" fmla="*/ 14 w 19"/>
                  <a:gd name="T15" fmla="*/ 11 h 15"/>
                  <a:gd name="T16" fmla="*/ 14 w 19"/>
                  <a:gd name="T17" fmla="*/ 5 h 15"/>
                  <a:gd name="T18" fmla="*/ 9 w 19"/>
                  <a:gd name="T19" fmla="*/ 5 h 15"/>
                  <a:gd name="T20" fmla="*/ 9 w 19"/>
                  <a:gd name="T21" fmla="*/ 0 h 15"/>
                  <a:gd name="T22" fmla="*/ 2 w 19"/>
                  <a:gd name="T23" fmla="*/ 0 h 15"/>
                  <a:gd name="T24" fmla="*/ 9 w 19"/>
                  <a:gd name="T25" fmla="*/ 0 h 15"/>
                  <a:gd name="T26" fmla="*/ 9 w 19"/>
                  <a:gd name="T27" fmla="*/ 5 h 15"/>
                  <a:gd name="T28" fmla="*/ 4 w 19"/>
                  <a:gd name="T29" fmla="*/ 5 h 15"/>
                  <a:gd name="T30" fmla="*/ 4 w 19"/>
                  <a:gd name="T31" fmla="*/ 11 h 15"/>
                  <a:gd name="T32" fmla="*/ 9 w 19"/>
                  <a:gd name="T33" fmla="*/ 11 h 15"/>
                  <a:gd name="T34" fmla="*/ 9 w 19"/>
                  <a:gd name="T35" fmla="*/ 15 h 15"/>
                  <a:gd name="T36" fmla="*/ 2 w 19"/>
                  <a:gd name="T37" fmla="*/ 15 h 15"/>
                  <a:gd name="T38" fmla="*/ 0 w 19"/>
                  <a:gd name="T39" fmla="*/ 13 h 15"/>
                  <a:gd name="T40" fmla="*/ 0 w 19"/>
                  <a:gd name="T41" fmla="*/ 3 h 15"/>
                  <a:gd name="T42" fmla="*/ 2 w 1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15">
                    <a:moveTo>
                      <a:pt x="9" y="0"/>
                    </a:moveTo>
                    <a:cubicBezTo>
                      <a:pt x="16" y="0"/>
                      <a:pt x="16" y="0"/>
                      <a:pt x="16" y="0"/>
                    </a:cubicBezTo>
                    <a:cubicBezTo>
                      <a:pt x="18" y="0"/>
                      <a:pt x="19" y="2"/>
                      <a:pt x="19" y="3"/>
                    </a:cubicBezTo>
                    <a:cubicBezTo>
                      <a:pt x="19" y="13"/>
                      <a:pt x="19" y="13"/>
                      <a:pt x="19" y="13"/>
                    </a:cubicBezTo>
                    <a:cubicBezTo>
                      <a:pt x="19" y="14"/>
                      <a:pt x="18" y="15"/>
                      <a:pt x="16" y="15"/>
                    </a:cubicBezTo>
                    <a:cubicBezTo>
                      <a:pt x="9" y="15"/>
                      <a:pt x="9" y="15"/>
                      <a:pt x="9" y="15"/>
                    </a:cubicBezTo>
                    <a:cubicBezTo>
                      <a:pt x="9" y="11"/>
                      <a:pt x="9" y="11"/>
                      <a:pt x="9" y="11"/>
                    </a:cubicBezTo>
                    <a:cubicBezTo>
                      <a:pt x="14" y="11"/>
                      <a:pt x="14" y="11"/>
                      <a:pt x="14" y="11"/>
                    </a:cubicBezTo>
                    <a:cubicBezTo>
                      <a:pt x="14" y="5"/>
                      <a:pt x="14" y="5"/>
                      <a:pt x="14" y="5"/>
                    </a:cubicBezTo>
                    <a:cubicBezTo>
                      <a:pt x="9" y="5"/>
                      <a:pt x="9" y="5"/>
                      <a:pt x="9" y="5"/>
                    </a:cubicBezTo>
                    <a:lnTo>
                      <a:pt x="9" y="0"/>
                    </a:lnTo>
                    <a:close/>
                    <a:moveTo>
                      <a:pt x="2" y="0"/>
                    </a:moveTo>
                    <a:cubicBezTo>
                      <a:pt x="9" y="0"/>
                      <a:pt x="9" y="0"/>
                      <a:pt x="9" y="0"/>
                    </a:cubicBezTo>
                    <a:cubicBezTo>
                      <a:pt x="9" y="5"/>
                      <a:pt x="9" y="5"/>
                      <a:pt x="9" y="5"/>
                    </a:cubicBezTo>
                    <a:cubicBezTo>
                      <a:pt x="4" y="5"/>
                      <a:pt x="4" y="5"/>
                      <a:pt x="4" y="5"/>
                    </a:cubicBezTo>
                    <a:cubicBezTo>
                      <a:pt x="4" y="11"/>
                      <a:pt x="4" y="11"/>
                      <a:pt x="4" y="11"/>
                    </a:cubicBezTo>
                    <a:cubicBezTo>
                      <a:pt x="9" y="11"/>
                      <a:pt x="9" y="11"/>
                      <a:pt x="9" y="11"/>
                    </a:cubicBezTo>
                    <a:cubicBezTo>
                      <a:pt x="9" y="15"/>
                      <a:pt x="9" y="15"/>
                      <a:pt x="9" y="15"/>
                    </a:cubicBezTo>
                    <a:cubicBezTo>
                      <a:pt x="2" y="15"/>
                      <a:pt x="2" y="15"/>
                      <a:pt x="2" y="15"/>
                    </a:cubicBezTo>
                    <a:cubicBezTo>
                      <a:pt x="1" y="15"/>
                      <a:pt x="0" y="14"/>
                      <a:pt x="0" y="13"/>
                    </a:cubicBezTo>
                    <a:cubicBezTo>
                      <a:pt x="0" y="3"/>
                      <a:pt x="0" y="3"/>
                      <a:pt x="0" y="3"/>
                    </a:cubicBezTo>
                    <a:cubicBezTo>
                      <a:pt x="0" y="2"/>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9" name="Freeform 50"/>
              <p:cNvSpPr>
                <a:spLocks noEditPoints="1"/>
              </p:cNvSpPr>
              <p:nvPr/>
            </p:nvSpPr>
            <p:spPr bwMode="auto">
              <a:xfrm>
                <a:off x="6302385" y="1930411"/>
                <a:ext cx="34925" cy="42863"/>
              </a:xfrm>
              <a:custGeom>
                <a:avLst/>
                <a:gdLst>
                  <a:gd name="T0" fmla="*/ 7 w 15"/>
                  <a:gd name="T1" fmla="*/ 0 h 19"/>
                  <a:gd name="T2" fmla="*/ 13 w 15"/>
                  <a:gd name="T3" fmla="*/ 0 h 19"/>
                  <a:gd name="T4" fmla="*/ 15 w 15"/>
                  <a:gd name="T5" fmla="*/ 2 h 19"/>
                  <a:gd name="T6" fmla="*/ 15 w 15"/>
                  <a:gd name="T7" fmla="*/ 17 h 19"/>
                  <a:gd name="T8" fmla="*/ 13 w 15"/>
                  <a:gd name="T9" fmla="*/ 19 h 19"/>
                  <a:gd name="T10" fmla="*/ 7 w 15"/>
                  <a:gd name="T11" fmla="*/ 19 h 19"/>
                  <a:gd name="T12" fmla="*/ 7 w 15"/>
                  <a:gd name="T13" fmla="*/ 14 h 19"/>
                  <a:gd name="T14" fmla="*/ 10 w 15"/>
                  <a:gd name="T15" fmla="*/ 14 h 19"/>
                  <a:gd name="T16" fmla="*/ 10 w 15"/>
                  <a:gd name="T17" fmla="*/ 5 h 19"/>
                  <a:gd name="T18" fmla="*/ 7 w 15"/>
                  <a:gd name="T19" fmla="*/ 5 h 19"/>
                  <a:gd name="T20" fmla="*/ 7 w 15"/>
                  <a:gd name="T21" fmla="*/ 0 h 19"/>
                  <a:gd name="T22" fmla="*/ 2 w 15"/>
                  <a:gd name="T23" fmla="*/ 0 h 19"/>
                  <a:gd name="T24" fmla="*/ 7 w 15"/>
                  <a:gd name="T25" fmla="*/ 0 h 19"/>
                  <a:gd name="T26" fmla="*/ 7 w 15"/>
                  <a:gd name="T27" fmla="*/ 5 h 19"/>
                  <a:gd name="T28" fmla="*/ 5 w 15"/>
                  <a:gd name="T29" fmla="*/ 5 h 19"/>
                  <a:gd name="T30" fmla="*/ 5 w 15"/>
                  <a:gd name="T31" fmla="*/ 14 h 19"/>
                  <a:gd name="T32" fmla="*/ 7 w 15"/>
                  <a:gd name="T33" fmla="*/ 14 h 19"/>
                  <a:gd name="T34" fmla="*/ 7 w 15"/>
                  <a:gd name="T35" fmla="*/ 19 h 19"/>
                  <a:gd name="T36" fmla="*/ 2 w 15"/>
                  <a:gd name="T37" fmla="*/ 19 h 19"/>
                  <a:gd name="T38" fmla="*/ 0 w 15"/>
                  <a:gd name="T39" fmla="*/ 17 h 19"/>
                  <a:gd name="T40" fmla="*/ 0 w 15"/>
                  <a:gd name="T41" fmla="*/ 2 h 19"/>
                  <a:gd name="T42" fmla="*/ 2 w 15"/>
                  <a:gd name="T4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19">
                    <a:moveTo>
                      <a:pt x="7" y="0"/>
                    </a:moveTo>
                    <a:cubicBezTo>
                      <a:pt x="13" y="0"/>
                      <a:pt x="13" y="0"/>
                      <a:pt x="13" y="0"/>
                    </a:cubicBezTo>
                    <a:cubicBezTo>
                      <a:pt x="14" y="0"/>
                      <a:pt x="15" y="1"/>
                      <a:pt x="15" y="2"/>
                    </a:cubicBezTo>
                    <a:cubicBezTo>
                      <a:pt x="15" y="17"/>
                      <a:pt x="15" y="17"/>
                      <a:pt x="15" y="17"/>
                    </a:cubicBezTo>
                    <a:cubicBezTo>
                      <a:pt x="15" y="18"/>
                      <a:pt x="14" y="19"/>
                      <a:pt x="13" y="19"/>
                    </a:cubicBezTo>
                    <a:cubicBezTo>
                      <a:pt x="7" y="19"/>
                      <a:pt x="7" y="19"/>
                      <a:pt x="7" y="19"/>
                    </a:cubicBezTo>
                    <a:cubicBezTo>
                      <a:pt x="7" y="14"/>
                      <a:pt x="7" y="14"/>
                      <a:pt x="7" y="14"/>
                    </a:cubicBezTo>
                    <a:cubicBezTo>
                      <a:pt x="10" y="14"/>
                      <a:pt x="10" y="14"/>
                      <a:pt x="10" y="14"/>
                    </a:cubicBezTo>
                    <a:cubicBezTo>
                      <a:pt x="10" y="5"/>
                      <a:pt x="10" y="5"/>
                      <a:pt x="10" y="5"/>
                    </a:cubicBezTo>
                    <a:cubicBezTo>
                      <a:pt x="7" y="5"/>
                      <a:pt x="7" y="5"/>
                      <a:pt x="7" y="5"/>
                    </a:cubicBezTo>
                    <a:lnTo>
                      <a:pt x="7" y="0"/>
                    </a:lnTo>
                    <a:close/>
                    <a:moveTo>
                      <a:pt x="2" y="0"/>
                    </a:moveTo>
                    <a:cubicBezTo>
                      <a:pt x="7" y="0"/>
                      <a:pt x="7" y="0"/>
                      <a:pt x="7" y="0"/>
                    </a:cubicBezTo>
                    <a:cubicBezTo>
                      <a:pt x="7" y="5"/>
                      <a:pt x="7" y="5"/>
                      <a:pt x="7" y="5"/>
                    </a:cubicBezTo>
                    <a:cubicBezTo>
                      <a:pt x="5" y="5"/>
                      <a:pt x="5" y="5"/>
                      <a:pt x="5" y="5"/>
                    </a:cubicBezTo>
                    <a:cubicBezTo>
                      <a:pt x="5" y="14"/>
                      <a:pt x="5" y="14"/>
                      <a:pt x="5" y="14"/>
                    </a:cubicBezTo>
                    <a:cubicBezTo>
                      <a:pt x="7" y="14"/>
                      <a:pt x="7" y="14"/>
                      <a:pt x="7" y="14"/>
                    </a:cubicBezTo>
                    <a:cubicBezTo>
                      <a:pt x="7" y="19"/>
                      <a:pt x="7" y="19"/>
                      <a:pt x="7" y="19"/>
                    </a:cubicBezTo>
                    <a:cubicBezTo>
                      <a:pt x="2" y="19"/>
                      <a:pt x="2" y="19"/>
                      <a:pt x="2" y="19"/>
                    </a:cubicBezTo>
                    <a:cubicBezTo>
                      <a:pt x="1" y="19"/>
                      <a:pt x="0" y="18"/>
                      <a:pt x="0" y="17"/>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0" name="Freeform 51"/>
              <p:cNvSpPr>
                <a:spLocks noEditPoints="1"/>
              </p:cNvSpPr>
              <p:nvPr/>
            </p:nvSpPr>
            <p:spPr bwMode="auto">
              <a:xfrm>
                <a:off x="6178560" y="1814524"/>
                <a:ext cx="42863" cy="34925"/>
              </a:xfrm>
              <a:custGeom>
                <a:avLst/>
                <a:gdLst>
                  <a:gd name="T0" fmla="*/ 10 w 19"/>
                  <a:gd name="T1" fmla="*/ 0 h 15"/>
                  <a:gd name="T2" fmla="*/ 17 w 19"/>
                  <a:gd name="T3" fmla="*/ 0 h 15"/>
                  <a:gd name="T4" fmla="*/ 19 w 19"/>
                  <a:gd name="T5" fmla="*/ 3 h 15"/>
                  <a:gd name="T6" fmla="*/ 19 w 19"/>
                  <a:gd name="T7" fmla="*/ 13 h 15"/>
                  <a:gd name="T8" fmla="*/ 17 w 19"/>
                  <a:gd name="T9" fmla="*/ 15 h 15"/>
                  <a:gd name="T10" fmla="*/ 10 w 19"/>
                  <a:gd name="T11" fmla="*/ 15 h 15"/>
                  <a:gd name="T12" fmla="*/ 10 w 19"/>
                  <a:gd name="T13" fmla="*/ 11 h 15"/>
                  <a:gd name="T14" fmla="*/ 15 w 19"/>
                  <a:gd name="T15" fmla="*/ 11 h 15"/>
                  <a:gd name="T16" fmla="*/ 15 w 19"/>
                  <a:gd name="T17" fmla="*/ 5 h 15"/>
                  <a:gd name="T18" fmla="*/ 10 w 19"/>
                  <a:gd name="T19" fmla="*/ 5 h 15"/>
                  <a:gd name="T20" fmla="*/ 10 w 19"/>
                  <a:gd name="T21" fmla="*/ 0 h 15"/>
                  <a:gd name="T22" fmla="*/ 3 w 19"/>
                  <a:gd name="T23" fmla="*/ 0 h 15"/>
                  <a:gd name="T24" fmla="*/ 10 w 19"/>
                  <a:gd name="T25" fmla="*/ 0 h 15"/>
                  <a:gd name="T26" fmla="*/ 10 w 19"/>
                  <a:gd name="T27" fmla="*/ 5 h 15"/>
                  <a:gd name="T28" fmla="*/ 5 w 19"/>
                  <a:gd name="T29" fmla="*/ 5 h 15"/>
                  <a:gd name="T30" fmla="*/ 5 w 19"/>
                  <a:gd name="T31" fmla="*/ 11 h 15"/>
                  <a:gd name="T32" fmla="*/ 10 w 19"/>
                  <a:gd name="T33" fmla="*/ 11 h 15"/>
                  <a:gd name="T34" fmla="*/ 10 w 19"/>
                  <a:gd name="T35" fmla="*/ 15 h 15"/>
                  <a:gd name="T36" fmla="*/ 3 w 19"/>
                  <a:gd name="T37" fmla="*/ 15 h 15"/>
                  <a:gd name="T38" fmla="*/ 0 w 19"/>
                  <a:gd name="T39" fmla="*/ 13 h 15"/>
                  <a:gd name="T40" fmla="*/ 0 w 19"/>
                  <a:gd name="T41" fmla="*/ 3 h 15"/>
                  <a:gd name="T42" fmla="*/ 3 w 1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15">
                    <a:moveTo>
                      <a:pt x="10" y="0"/>
                    </a:moveTo>
                    <a:cubicBezTo>
                      <a:pt x="17" y="0"/>
                      <a:pt x="17" y="0"/>
                      <a:pt x="17" y="0"/>
                    </a:cubicBezTo>
                    <a:cubicBezTo>
                      <a:pt x="18" y="0"/>
                      <a:pt x="19" y="2"/>
                      <a:pt x="19" y="3"/>
                    </a:cubicBezTo>
                    <a:cubicBezTo>
                      <a:pt x="19" y="13"/>
                      <a:pt x="19" y="13"/>
                      <a:pt x="19" y="13"/>
                    </a:cubicBezTo>
                    <a:cubicBezTo>
                      <a:pt x="19" y="14"/>
                      <a:pt x="18" y="15"/>
                      <a:pt x="17" y="15"/>
                    </a:cubicBezTo>
                    <a:cubicBezTo>
                      <a:pt x="10" y="15"/>
                      <a:pt x="10" y="15"/>
                      <a:pt x="10" y="15"/>
                    </a:cubicBezTo>
                    <a:cubicBezTo>
                      <a:pt x="10" y="11"/>
                      <a:pt x="10" y="11"/>
                      <a:pt x="10" y="11"/>
                    </a:cubicBezTo>
                    <a:cubicBezTo>
                      <a:pt x="15" y="11"/>
                      <a:pt x="15" y="11"/>
                      <a:pt x="15" y="11"/>
                    </a:cubicBezTo>
                    <a:cubicBezTo>
                      <a:pt x="15" y="5"/>
                      <a:pt x="15" y="5"/>
                      <a:pt x="15" y="5"/>
                    </a:cubicBezTo>
                    <a:cubicBezTo>
                      <a:pt x="10" y="5"/>
                      <a:pt x="10" y="5"/>
                      <a:pt x="10" y="5"/>
                    </a:cubicBezTo>
                    <a:lnTo>
                      <a:pt x="10" y="0"/>
                    </a:lnTo>
                    <a:close/>
                    <a:moveTo>
                      <a:pt x="3" y="0"/>
                    </a:moveTo>
                    <a:cubicBezTo>
                      <a:pt x="10" y="0"/>
                      <a:pt x="10" y="0"/>
                      <a:pt x="10" y="0"/>
                    </a:cubicBezTo>
                    <a:cubicBezTo>
                      <a:pt x="10" y="5"/>
                      <a:pt x="10" y="5"/>
                      <a:pt x="10" y="5"/>
                    </a:cubicBezTo>
                    <a:cubicBezTo>
                      <a:pt x="5" y="5"/>
                      <a:pt x="5" y="5"/>
                      <a:pt x="5" y="5"/>
                    </a:cubicBezTo>
                    <a:cubicBezTo>
                      <a:pt x="5" y="11"/>
                      <a:pt x="5" y="11"/>
                      <a:pt x="5" y="11"/>
                    </a:cubicBezTo>
                    <a:cubicBezTo>
                      <a:pt x="10" y="11"/>
                      <a:pt x="10" y="11"/>
                      <a:pt x="10" y="11"/>
                    </a:cubicBezTo>
                    <a:cubicBezTo>
                      <a:pt x="10" y="15"/>
                      <a:pt x="10" y="15"/>
                      <a:pt x="10" y="15"/>
                    </a:cubicBezTo>
                    <a:cubicBezTo>
                      <a:pt x="3" y="15"/>
                      <a:pt x="3" y="15"/>
                      <a:pt x="3" y="15"/>
                    </a:cubicBezTo>
                    <a:cubicBezTo>
                      <a:pt x="1" y="15"/>
                      <a:pt x="0" y="14"/>
                      <a:pt x="0" y="13"/>
                    </a:cubicBezTo>
                    <a:cubicBezTo>
                      <a:pt x="0" y="3"/>
                      <a:pt x="0" y="3"/>
                      <a:pt x="0" y="3"/>
                    </a:cubicBezTo>
                    <a:cubicBezTo>
                      <a:pt x="0" y="2"/>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1" name="Freeform 52"/>
              <p:cNvSpPr>
                <a:spLocks noEditPoints="1"/>
              </p:cNvSpPr>
              <p:nvPr/>
            </p:nvSpPr>
            <p:spPr bwMode="auto">
              <a:xfrm>
                <a:off x="6376998" y="1722449"/>
                <a:ext cx="52389" cy="52389"/>
              </a:xfrm>
              <a:custGeom>
                <a:avLst/>
                <a:gdLst>
                  <a:gd name="T0" fmla="*/ 22 w 23"/>
                  <a:gd name="T1" fmla="*/ 12 h 23"/>
                  <a:gd name="T2" fmla="*/ 12 w 23"/>
                  <a:gd name="T3" fmla="*/ 22 h 23"/>
                  <a:gd name="T4" fmla="*/ 12 w 23"/>
                  <a:gd name="T5" fmla="*/ 22 h 23"/>
                  <a:gd name="T6" fmla="*/ 12 w 23"/>
                  <a:gd name="T7" fmla="*/ 15 h 23"/>
                  <a:gd name="T8" fmla="*/ 17 w 23"/>
                  <a:gd name="T9" fmla="*/ 10 h 23"/>
                  <a:gd name="T10" fmla="*/ 13 w 23"/>
                  <a:gd name="T11" fmla="*/ 6 h 23"/>
                  <a:gd name="T12" fmla="*/ 12 w 23"/>
                  <a:gd name="T13" fmla="*/ 8 h 23"/>
                  <a:gd name="T14" fmla="*/ 12 w 23"/>
                  <a:gd name="T15" fmla="*/ 1 h 23"/>
                  <a:gd name="T16" fmla="*/ 15 w 23"/>
                  <a:gd name="T17" fmla="*/ 1 h 23"/>
                  <a:gd name="T18" fmla="*/ 22 w 23"/>
                  <a:gd name="T19" fmla="*/ 9 h 23"/>
                  <a:gd name="T20" fmla="*/ 22 w 23"/>
                  <a:gd name="T21" fmla="*/ 12 h 23"/>
                  <a:gd name="T22" fmla="*/ 12 w 23"/>
                  <a:gd name="T23" fmla="*/ 22 h 23"/>
                  <a:gd name="T24" fmla="*/ 9 w 23"/>
                  <a:gd name="T25" fmla="*/ 22 h 23"/>
                  <a:gd name="T26" fmla="*/ 8 w 23"/>
                  <a:gd name="T27" fmla="*/ 22 h 23"/>
                  <a:gd name="T28" fmla="*/ 1 w 23"/>
                  <a:gd name="T29" fmla="*/ 15 h 23"/>
                  <a:gd name="T30" fmla="*/ 1 w 23"/>
                  <a:gd name="T31" fmla="*/ 11 h 23"/>
                  <a:gd name="T32" fmla="*/ 1 w 23"/>
                  <a:gd name="T33" fmla="*/ 11 h 23"/>
                  <a:gd name="T34" fmla="*/ 1 w 23"/>
                  <a:gd name="T35" fmla="*/ 11 h 23"/>
                  <a:gd name="T36" fmla="*/ 11 w 23"/>
                  <a:gd name="T37" fmla="*/ 1 h 23"/>
                  <a:gd name="T38" fmla="*/ 12 w 23"/>
                  <a:gd name="T39" fmla="*/ 1 h 23"/>
                  <a:gd name="T40" fmla="*/ 12 w 23"/>
                  <a:gd name="T41" fmla="*/ 8 h 23"/>
                  <a:gd name="T42" fmla="*/ 6 w 23"/>
                  <a:gd name="T43" fmla="*/ 13 h 23"/>
                  <a:gd name="T44" fmla="*/ 10 w 23"/>
                  <a:gd name="T45" fmla="*/ 17 h 23"/>
                  <a:gd name="T46" fmla="*/ 12 w 23"/>
                  <a:gd name="T47" fmla="*/ 15 h 23"/>
                  <a:gd name="T48" fmla="*/ 12 w 23"/>
                  <a:gd name="T4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23">
                    <a:moveTo>
                      <a:pt x="22" y="12"/>
                    </a:moveTo>
                    <a:cubicBezTo>
                      <a:pt x="12" y="22"/>
                      <a:pt x="12" y="22"/>
                      <a:pt x="12" y="22"/>
                    </a:cubicBezTo>
                    <a:cubicBezTo>
                      <a:pt x="12" y="22"/>
                      <a:pt x="12" y="22"/>
                      <a:pt x="12" y="22"/>
                    </a:cubicBezTo>
                    <a:cubicBezTo>
                      <a:pt x="12" y="15"/>
                      <a:pt x="12" y="15"/>
                      <a:pt x="12" y="15"/>
                    </a:cubicBezTo>
                    <a:cubicBezTo>
                      <a:pt x="17" y="10"/>
                      <a:pt x="17" y="10"/>
                      <a:pt x="17" y="10"/>
                    </a:cubicBezTo>
                    <a:cubicBezTo>
                      <a:pt x="13" y="6"/>
                      <a:pt x="13" y="6"/>
                      <a:pt x="13" y="6"/>
                    </a:cubicBezTo>
                    <a:cubicBezTo>
                      <a:pt x="12" y="8"/>
                      <a:pt x="12" y="8"/>
                      <a:pt x="12" y="8"/>
                    </a:cubicBezTo>
                    <a:cubicBezTo>
                      <a:pt x="12" y="1"/>
                      <a:pt x="12" y="1"/>
                      <a:pt x="12" y="1"/>
                    </a:cubicBezTo>
                    <a:cubicBezTo>
                      <a:pt x="13" y="0"/>
                      <a:pt x="14" y="1"/>
                      <a:pt x="15" y="1"/>
                    </a:cubicBezTo>
                    <a:cubicBezTo>
                      <a:pt x="22" y="9"/>
                      <a:pt x="22" y="9"/>
                      <a:pt x="22" y="9"/>
                    </a:cubicBezTo>
                    <a:cubicBezTo>
                      <a:pt x="23" y="9"/>
                      <a:pt x="23" y="11"/>
                      <a:pt x="22" y="12"/>
                    </a:cubicBezTo>
                    <a:close/>
                    <a:moveTo>
                      <a:pt x="12" y="22"/>
                    </a:moveTo>
                    <a:cubicBezTo>
                      <a:pt x="11" y="23"/>
                      <a:pt x="9" y="23"/>
                      <a:pt x="9" y="22"/>
                    </a:cubicBezTo>
                    <a:cubicBezTo>
                      <a:pt x="8" y="22"/>
                      <a:pt x="8" y="22"/>
                      <a:pt x="8" y="22"/>
                    </a:cubicBezTo>
                    <a:cubicBezTo>
                      <a:pt x="1" y="15"/>
                      <a:pt x="1" y="15"/>
                      <a:pt x="1" y="15"/>
                    </a:cubicBezTo>
                    <a:cubicBezTo>
                      <a:pt x="0" y="14"/>
                      <a:pt x="0" y="12"/>
                      <a:pt x="1" y="11"/>
                    </a:cubicBezTo>
                    <a:cubicBezTo>
                      <a:pt x="1" y="11"/>
                      <a:pt x="1" y="11"/>
                      <a:pt x="1" y="11"/>
                    </a:cubicBezTo>
                    <a:cubicBezTo>
                      <a:pt x="1" y="11"/>
                      <a:pt x="1" y="11"/>
                      <a:pt x="1" y="11"/>
                    </a:cubicBezTo>
                    <a:cubicBezTo>
                      <a:pt x="11" y="1"/>
                      <a:pt x="11" y="1"/>
                      <a:pt x="11" y="1"/>
                    </a:cubicBezTo>
                    <a:cubicBezTo>
                      <a:pt x="11" y="1"/>
                      <a:pt x="12" y="1"/>
                      <a:pt x="12" y="1"/>
                    </a:cubicBezTo>
                    <a:cubicBezTo>
                      <a:pt x="12" y="8"/>
                      <a:pt x="12" y="8"/>
                      <a:pt x="12" y="8"/>
                    </a:cubicBezTo>
                    <a:cubicBezTo>
                      <a:pt x="6" y="13"/>
                      <a:pt x="6" y="13"/>
                      <a:pt x="6" y="13"/>
                    </a:cubicBezTo>
                    <a:cubicBezTo>
                      <a:pt x="10" y="17"/>
                      <a:pt x="10" y="17"/>
                      <a:pt x="10" y="17"/>
                    </a:cubicBezTo>
                    <a:cubicBezTo>
                      <a:pt x="12" y="15"/>
                      <a:pt x="12" y="15"/>
                      <a:pt x="12" y="15"/>
                    </a:cubicBezTo>
                    <a:lnTo>
                      <a:pt x="1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2" name="Freeform 53"/>
              <p:cNvSpPr>
                <a:spLocks noEditPoints="1"/>
              </p:cNvSpPr>
              <p:nvPr/>
            </p:nvSpPr>
            <p:spPr bwMode="auto">
              <a:xfrm>
                <a:off x="6376998" y="1892311"/>
                <a:ext cx="52389" cy="49213"/>
              </a:xfrm>
              <a:custGeom>
                <a:avLst/>
                <a:gdLst>
                  <a:gd name="T0" fmla="*/ 12 w 23"/>
                  <a:gd name="T1" fmla="*/ 1 h 22"/>
                  <a:gd name="T2" fmla="*/ 22 w 23"/>
                  <a:gd name="T3" fmla="*/ 11 h 22"/>
                  <a:gd name="T4" fmla="*/ 22 w 23"/>
                  <a:gd name="T5" fmla="*/ 14 h 22"/>
                  <a:gd name="T6" fmla="*/ 22 w 23"/>
                  <a:gd name="T7" fmla="*/ 14 h 22"/>
                  <a:gd name="T8" fmla="*/ 15 w 23"/>
                  <a:gd name="T9" fmla="*/ 21 h 22"/>
                  <a:gd name="T10" fmla="*/ 12 w 23"/>
                  <a:gd name="T11" fmla="*/ 22 h 22"/>
                  <a:gd name="T12" fmla="*/ 12 w 23"/>
                  <a:gd name="T13" fmla="*/ 15 h 22"/>
                  <a:gd name="T14" fmla="*/ 13 w 23"/>
                  <a:gd name="T15" fmla="*/ 16 h 22"/>
                  <a:gd name="T16" fmla="*/ 17 w 23"/>
                  <a:gd name="T17" fmla="*/ 13 h 22"/>
                  <a:gd name="T18" fmla="*/ 12 w 23"/>
                  <a:gd name="T19" fmla="*/ 7 h 22"/>
                  <a:gd name="T20" fmla="*/ 12 w 23"/>
                  <a:gd name="T21" fmla="*/ 1 h 22"/>
                  <a:gd name="T22" fmla="*/ 12 w 23"/>
                  <a:gd name="T23" fmla="*/ 1 h 22"/>
                  <a:gd name="T24" fmla="*/ 12 w 23"/>
                  <a:gd name="T25" fmla="*/ 22 h 22"/>
                  <a:gd name="T26" fmla="*/ 11 w 23"/>
                  <a:gd name="T27" fmla="*/ 21 h 22"/>
                  <a:gd name="T28" fmla="*/ 1 w 23"/>
                  <a:gd name="T29" fmla="*/ 11 h 22"/>
                  <a:gd name="T30" fmla="*/ 1 w 23"/>
                  <a:gd name="T31" fmla="*/ 8 h 22"/>
                  <a:gd name="T32" fmla="*/ 1 w 23"/>
                  <a:gd name="T33" fmla="*/ 8 h 22"/>
                  <a:gd name="T34" fmla="*/ 9 w 23"/>
                  <a:gd name="T35" fmla="*/ 1 h 22"/>
                  <a:gd name="T36" fmla="*/ 12 w 23"/>
                  <a:gd name="T37" fmla="*/ 1 h 22"/>
                  <a:gd name="T38" fmla="*/ 12 w 23"/>
                  <a:gd name="T39" fmla="*/ 7 h 22"/>
                  <a:gd name="T40" fmla="*/ 10 w 23"/>
                  <a:gd name="T41" fmla="*/ 6 h 22"/>
                  <a:gd name="T42" fmla="*/ 6 w 23"/>
                  <a:gd name="T43" fmla="*/ 10 h 22"/>
                  <a:gd name="T44" fmla="*/ 12 w 23"/>
                  <a:gd name="T45" fmla="*/ 15 h 22"/>
                  <a:gd name="T46" fmla="*/ 12 w 23"/>
                  <a:gd name="T4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22">
                    <a:moveTo>
                      <a:pt x="12" y="1"/>
                    </a:moveTo>
                    <a:cubicBezTo>
                      <a:pt x="22" y="11"/>
                      <a:pt x="22" y="11"/>
                      <a:pt x="22" y="11"/>
                    </a:cubicBezTo>
                    <a:cubicBezTo>
                      <a:pt x="23" y="12"/>
                      <a:pt x="23" y="13"/>
                      <a:pt x="22" y="14"/>
                    </a:cubicBezTo>
                    <a:cubicBezTo>
                      <a:pt x="22" y="14"/>
                      <a:pt x="22" y="14"/>
                      <a:pt x="22" y="14"/>
                    </a:cubicBezTo>
                    <a:cubicBezTo>
                      <a:pt x="15" y="21"/>
                      <a:pt x="15" y="21"/>
                      <a:pt x="15" y="21"/>
                    </a:cubicBezTo>
                    <a:cubicBezTo>
                      <a:pt x="14" y="22"/>
                      <a:pt x="13" y="22"/>
                      <a:pt x="12" y="22"/>
                    </a:cubicBezTo>
                    <a:cubicBezTo>
                      <a:pt x="12" y="15"/>
                      <a:pt x="12" y="15"/>
                      <a:pt x="12" y="15"/>
                    </a:cubicBezTo>
                    <a:cubicBezTo>
                      <a:pt x="13" y="16"/>
                      <a:pt x="13" y="16"/>
                      <a:pt x="13" y="16"/>
                    </a:cubicBezTo>
                    <a:cubicBezTo>
                      <a:pt x="17" y="13"/>
                      <a:pt x="17" y="13"/>
                      <a:pt x="17" y="13"/>
                    </a:cubicBezTo>
                    <a:cubicBezTo>
                      <a:pt x="12" y="7"/>
                      <a:pt x="12" y="7"/>
                      <a:pt x="12" y="7"/>
                    </a:cubicBezTo>
                    <a:cubicBezTo>
                      <a:pt x="12" y="1"/>
                      <a:pt x="12" y="1"/>
                      <a:pt x="12" y="1"/>
                    </a:cubicBezTo>
                    <a:cubicBezTo>
                      <a:pt x="12" y="1"/>
                      <a:pt x="12" y="1"/>
                      <a:pt x="12" y="1"/>
                    </a:cubicBezTo>
                    <a:close/>
                    <a:moveTo>
                      <a:pt x="12" y="22"/>
                    </a:moveTo>
                    <a:cubicBezTo>
                      <a:pt x="12" y="22"/>
                      <a:pt x="12" y="21"/>
                      <a:pt x="11" y="21"/>
                    </a:cubicBezTo>
                    <a:cubicBezTo>
                      <a:pt x="1" y="11"/>
                      <a:pt x="1" y="11"/>
                      <a:pt x="1" y="11"/>
                    </a:cubicBezTo>
                    <a:cubicBezTo>
                      <a:pt x="0" y="10"/>
                      <a:pt x="0" y="9"/>
                      <a:pt x="1" y="8"/>
                    </a:cubicBezTo>
                    <a:cubicBezTo>
                      <a:pt x="1" y="8"/>
                      <a:pt x="1" y="8"/>
                      <a:pt x="1" y="8"/>
                    </a:cubicBezTo>
                    <a:cubicBezTo>
                      <a:pt x="9" y="1"/>
                      <a:pt x="9" y="1"/>
                      <a:pt x="9" y="1"/>
                    </a:cubicBezTo>
                    <a:cubicBezTo>
                      <a:pt x="9" y="0"/>
                      <a:pt x="11" y="0"/>
                      <a:pt x="12" y="1"/>
                    </a:cubicBezTo>
                    <a:cubicBezTo>
                      <a:pt x="12" y="7"/>
                      <a:pt x="12" y="7"/>
                      <a:pt x="12" y="7"/>
                    </a:cubicBezTo>
                    <a:cubicBezTo>
                      <a:pt x="10" y="6"/>
                      <a:pt x="10" y="6"/>
                      <a:pt x="10" y="6"/>
                    </a:cubicBezTo>
                    <a:cubicBezTo>
                      <a:pt x="6" y="10"/>
                      <a:pt x="6" y="10"/>
                      <a:pt x="6" y="10"/>
                    </a:cubicBezTo>
                    <a:cubicBezTo>
                      <a:pt x="12" y="15"/>
                      <a:pt x="12" y="15"/>
                      <a:pt x="12" y="15"/>
                    </a:cubicBezTo>
                    <a:lnTo>
                      <a:pt x="1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3" name="Freeform 54"/>
              <p:cNvSpPr>
                <a:spLocks noEditPoints="1"/>
              </p:cNvSpPr>
              <p:nvPr/>
            </p:nvSpPr>
            <p:spPr bwMode="auto">
              <a:xfrm>
                <a:off x="6210310" y="1892311"/>
                <a:ext cx="49213" cy="49213"/>
              </a:xfrm>
              <a:custGeom>
                <a:avLst/>
                <a:gdLst>
                  <a:gd name="T0" fmla="*/ 14 w 22"/>
                  <a:gd name="T1" fmla="*/ 1 h 22"/>
                  <a:gd name="T2" fmla="*/ 22 w 22"/>
                  <a:gd name="T3" fmla="*/ 8 h 22"/>
                  <a:gd name="T4" fmla="*/ 22 w 22"/>
                  <a:gd name="T5" fmla="*/ 11 h 22"/>
                  <a:gd name="T6" fmla="*/ 22 w 22"/>
                  <a:gd name="T7" fmla="*/ 11 h 22"/>
                  <a:gd name="T8" fmla="*/ 22 w 22"/>
                  <a:gd name="T9" fmla="*/ 11 h 22"/>
                  <a:gd name="T10" fmla="*/ 12 w 22"/>
                  <a:gd name="T11" fmla="*/ 21 h 22"/>
                  <a:gd name="T12" fmla="*/ 11 w 22"/>
                  <a:gd name="T13" fmla="*/ 22 h 22"/>
                  <a:gd name="T14" fmla="*/ 11 w 22"/>
                  <a:gd name="T15" fmla="*/ 15 h 22"/>
                  <a:gd name="T16" fmla="*/ 16 w 22"/>
                  <a:gd name="T17" fmla="*/ 10 h 22"/>
                  <a:gd name="T18" fmla="*/ 13 w 22"/>
                  <a:gd name="T19" fmla="*/ 6 h 22"/>
                  <a:gd name="T20" fmla="*/ 11 w 22"/>
                  <a:gd name="T21" fmla="*/ 7 h 22"/>
                  <a:gd name="T22" fmla="*/ 11 w 22"/>
                  <a:gd name="T23" fmla="*/ 1 h 22"/>
                  <a:gd name="T24" fmla="*/ 14 w 22"/>
                  <a:gd name="T25" fmla="*/ 1 h 22"/>
                  <a:gd name="T26" fmla="*/ 11 w 22"/>
                  <a:gd name="T27" fmla="*/ 22 h 22"/>
                  <a:gd name="T28" fmla="*/ 8 w 22"/>
                  <a:gd name="T29" fmla="*/ 21 h 22"/>
                  <a:gd name="T30" fmla="*/ 1 w 22"/>
                  <a:gd name="T31" fmla="*/ 14 h 22"/>
                  <a:gd name="T32" fmla="*/ 1 w 22"/>
                  <a:gd name="T33" fmla="*/ 11 h 22"/>
                  <a:gd name="T34" fmla="*/ 1 w 22"/>
                  <a:gd name="T35" fmla="*/ 11 h 22"/>
                  <a:gd name="T36" fmla="*/ 11 w 22"/>
                  <a:gd name="T37" fmla="*/ 1 h 22"/>
                  <a:gd name="T38" fmla="*/ 11 w 22"/>
                  <a:gd name="T39" fmla="*/ 1 h 22"/>
                  <a:gd name="T40" fmla="*/ 11 w 22"/>
                  <a:gd name="T41" fmla="*/ 7 h 22"/>
                  <a:gd name="T42" fmla="*/ 6 w 22"/>
                  <a:gd name="T43" fmla="*/ 13 h 22"/>
                  <a:gd name="T44" fmla="*/ 10 w 22"/>
                  <a:gd name="T45" fmla="*/ 16 h 22"/>
                  <a:gd name="T46" fmla="*/ 11 w 22"/>
                  <a:gd name="T47" fmla="*/ 15 h 22"/>
                  <a:gd name="T48" fmla="*/ 11 w 22"/>
                  <a:gd name="T4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22">
                    <a:moveTo>
                      <a:pt x="14" y="1"/>
                    </a:moveTo>
                    <a:cubicBezTo>
                      <a:pt x="22" y="8"/>
                      <a:pt x="22" y="8"/>
                      <a:pt x="22" y="8"/>
                    </a:cubicBezTo>
                    <a:cubicBezTo>
                      <a:pt x="22" y="9"/>
                      <a:pt x="22" y="10"/>
                      <a:pt x="22" y="11"/>
                    </a:cubicBezTo>
                    <a:cubicBezTo>
                      <a:pt x="22" y="11"/>
                      <a:pt x="22" y="11"/>
                      <a:pt x="22" y="11"/>
                    </a:cubicBezTo>
                    <a:cubicBezTo>
                      <a:pt x="22" y="11"/>
                      <a:pt x="22" y="11"/>
                      <a:pt x="22" y="11"/>
                    </a:cubicBezTo>
                    <a:cubicBezTo>
                      <a:pt x="12" y="21"/>
                      <a:pt x="12" y="21"/>
                      <a:pt x="12" y="21"/>
                    </a:cubicBezTo>
                    <a:cubicBezTo>
                      <a:pt x="11" y="21"/>
                      <a:pt x="11" y="22"/>
                      <a:pt x="11" y="22"/>
                    </a:cubicBezTo>
                    <a:cubicBezTo>
                      <a:pt x="11" y="15"/>
                      <a:pt x="11" y="15"/>
                      <a:pt x="11" y="15"/>
                    </a:cubicBezTo>
                    <a:cubicBezTo>
                      <a:pt x="16" y="10"/>
                      <a:pt x="16" y="10"/>
                      <a:pt x="16" y="10"/>
                    </a:cubicBezTo>
                    <a:cubicBezTo>
                      <a:pt x="13" y="6"/>
                      <a:pt x="13" y="6"/>
                      <a:pt x="13" y="6"/>
                    </a:cubicBezTo>
                    <a:cubicBezTo>
                      <a:pt x="11" y="7"/>
                      <a:pt x="11" y="7"/>
                      <a:pt x="11" y="7"/>
                    </a:cubicBezTo>
                    <a:cubicBezTo>
                      <a:pt x="11" y="1"/>
                      <a:pt x="11" y="1"/>
                      <a:pt x="11" y="1"/>
                    </a:cubicBezTo>
                    <a:cubicBezTo>
                      <a:pt x="12" y="0"/>
                      <a:pt x="14" y="0"/>
                      <a:pt x="14" y="1"/>
                    </a:cubicBezTo>
                    <a:close/>
                    <a:moveTo>
                      <a:pt x="11" y="22"/>
                    </a:moveTo>
                    <a:cubicBezTo>
                      <a:pt x="10" y="22"/>
                      <a:pt x="9" y="22"/>
                      <a:pt x="8" y="21"/>
                    </a:cubicBezTo>
                    <a:cubicBezTo>
                      <a:pt x="1" y="14"/>
                      <a:pt x="1" y="14"/>
                      <a:pt x="1" y="14"/>
                    </a:cubicBezTo>
                    <a:cubicBezTo>
                      <a:pt x="0" y="13"/>
                      <a:pt x="0" y="12"/>
                      <a:pt x="1" y="11"/>
                    </a:cubicBezTo>
                    <a:cubicBezTo>
                      <a:pt x="1" y="11"/>
                      <a:pt x="1" y="11"/>
                      <a:pt x="1" y="11"/>
                    </a:cubicBezTo>
                    <a:cubicBezTo>
                      <a:pt x="11" y="1"/>
                      <a:pt x="11" y="1"/>
                      <a:pt x="11" y="1"/>
                    </a:cubicBezTo>
                    <a:cubicBezTo>
                      <a:pt x="11" y="1"/>
                      <a:pt x="11" y="1"/>
                      <a:pt x="11" y="1"/>
                    </a:cubicBezTo>
                    <a:cubicBezTo>
                      <a:pt x="11" y="7"/>
                      <a:pt x="11" y="7"/>
                      <a:pt x="11" y="7"/>
                    </a:cubicBezTo>
                    <a:cubicBezTo>
                      <a:pt x="6" y="13"/>
                      <a:pt x="6" y="13"/>
                      <a:pt x="6" y="13"/>
                    </a:cubicBezTo>
                    <a:cubicBezTo>
                      <a:pt x="10" y="16"/>
                      <a:pt x="10" y="16"/>
                      <a:pt x="10" y="16"/>
                    </a:cubicBezTo>
                    <a:cubicBezTo>
                      <a:pt x="11" y="15"/>
                      <a:pt x="11" y="15"/>
                      <a:pt x="11" y="15"/>
                    </a:cubicBezTo>
                    <a:lnTo>
                      <a:pt x="1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4" name="Freeform 55"/>
              <p:cNvSpPr>
                <a:spLocks noEditPoints="1"/>
              </p:cNvSpPr>
              <p:nvPr/>
            </p:nvSpPr>
            <p:spPr bwMode="auto">
              <a:xfrm>
                <a:off x="6210310" y="1722449"/>
                <a:ext cx="49213" cy="52389"/>
              </a:xfrm>
              <a:custGeom>
                <a:avLst/>
                <a:gdLst>
                  <a:gd name="T0" fmla="*/ 21 w 22"/>
                  <a:gd name="T1" fmla="*/ 15 h 23"/>
                  <a:gd name="T2" fmla="*/ 14 w 22"/>
                  <a:gd name="T3" fmla="*/ 22 h 23"/>
                  <a:gd name="T4" fmla="*/ 11 w 22"/>
                  <a:gd name="T5" fmla="*/ 22 h 23"/>
                  <a:gd name="T6" fmla="*/ 11 w 22"/>
                  <a:gd name="T7" fmla="*/ 15 h 23"/>
                  <a:gd name="T8" fmla="*/ 13 w 22"/>
                  <a:gd name="T9" fmla="*/ 17 h 23"/>
                  <a:gd name="T10" fmla="*/ 16 w 22"/>
                  <a:gd name="T11" fmla="*/ 13 h 23"/>
                  <a:gd name="T12" fmla="*/ 11 w 22"/>
                  <a:gd name="T13" fmla="*/ 8 h 23"/>
                  <a:gd name="T14" fmla="*/ 11 w 22"/>
                  <a:gd name="T15" fmla="*/ 1 h 23"/>
                  <a:gd name="T16" fmla="*/ 12 w 22"/>
                  <a:gd name="T17" fmla="*/ 1 h 23"/>
                  <a:gd name="T18" fmla="*/ 12 w 22"/>
                  <a:gd name="T19" fmla="*/ 1 h 23"/>
                  <a:gd name="T20" fmla="*/ 22 w 22"/>
                  <a:gd name="T21" fmla="*/ 11 h 23"/>
                  <a:gd name="T22" fmla="*/ 22 w 22"/>
                  <a:gd name="T23" fmla="*/ 15 h 23"/>
                  <a:gd name="T24" fmla="*/ 21 w 22"/>
                  <a:gd name="T25" fmla="*/ 15 h 23"/>
                  <a:gd name="T26" fmla="*/ 11 w 22"/>
                  <a:gd name="T27" fmla="*/ 22 h 23"/>
                  <a:gd name="T28" fmla="*/ 11 w 22"/>
                  <a:gd name="T29" fmla="*/ 22 h 23"/>
                  <a:gd name="T30" fmla="*/ 11 w 22"/>
                  <a:gd name="T31" fmla="*/ 22 h 23"/>
                  <a:gd name="T32" fmla="*/ 1 w 22"/>
                  <a:gd name="T33" fmla="*/ 12 h 23"/>
                  <a:gd name="T34" fmla="*/ 1 w 22"/>
                  <a:gd name="T35" fmla="*/ 9 h 23"/>
                  <a:gd name="T36" fmla="*/ 1 w 22"/>
                  <a:gd name="T37" fmla="*/ 8 h 23"/>
                  <a:gd name="T38" fmla="*/ 8 w 22"/>
                  <a:gd name="T39" fmla="*/ 1 h 23"/>
                  <a:gd name="T40" fmla="*/ 11 w 22"/>
                  <a:gd name="T41" fmla="*/ 1 h 23"/>
                  <a:gd name="T42" fmla="*/ 11 w 22"/>
                  <a:gd name="T43" fmla="*/ 8 h 23"/>
                  <a:gd name="T44" fmla="*/ 10 w 22"/>
                  <a:gd name="T45" fmla="*/ 6 h 23"/>
                  <a:gd name="T46" fmla="*/ 6 w 22"/>
                  <a:gd name="T47" fmla="*/ 10 h 23"/>
                  <a:gd name="T48" fmla="*/ 11 w 22"/>
                  <a:gd name="T49" fmla="*/ 15 h 23"/>
                  <a:gd name="T50" fmla="*/ 11 w 22"/>
                  <a:gd name="T51"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23">
                    <a:moveTo>
                      <a:pt x="21" y="15"/>
                    </a:moveTo>
                    <a:cubicBezTo>
                      <a:pt x="14" y="22"/>
                      <a:pt x="14" y="22"/>
                      <a:pt x="14" y="22"/>
                    </a:cubicBezTo>
                    <a:cubicBezTo>
                      <a:pt x="14" y="23"/>
                      <a:pt x="12" y="23"/>
                      <a:pt x="11" y="22"/>
                    </a:cubicBezTo>
                    <a:cubicBezTo>
                      <a:pt x="11" y="15"/>
                      <a:pt x="11" y="15"/>
                      <a:pt x="11" y="15"/>
                    </a:cubicBezTo>
                    <a:cubicBezTo>
                      <a:pt x="13" y="17"/>
                      <a:pt x="13" y="17"/>
                      <a:pt x="13" y="17"/>
                    </a:cubicBezTo>
                    <a:cubicBezTo>
                      <a:pt x="16" y="13"/>
                      <a:pt x="16" y="13"/>
                      <a:pt x="16" y="13"/>
                    </a:cubicBezTo>
                    <a:cubicBezTo>
                      <a:pt x="11" y="8"/>
                      <a:pt x="11" y="8"/>
                      <a:pt x="11" y="8"/>
                    </a:cubicBezTo>
                    <a:cubicBezTo>
                      <a:pt x="11" y="1"/>
                      <a:pt x="11" y="1"/>
                      <a:pt x="11" y="1"/>
                    </a:cubicBezTo>
                    <a:cubicBezTo>
                      <a:pt x="11" y="1"/>
                      <a:pt x="11" y="1"/>
                      <a:pt x="12" y="1"/>
                    </a:cubicBezTo>
                    <a:cubicBezTo>
                      <a:pt x="12" y="1"/>
                      <a:pt x="12" y="1"/>
                      <a:pt x="12" y="1"/>
                    </a:cubicBezTo>
                    <a:cubicBezTo>
                      <a:pt x="22" y="11"/>
                      <a:pt x="22" y="11"/>
                      <a:pt x="22" y="11"/>
                    </a:cubicBezTo>
                    <a:cubicBezTo>
                      <a:pt x="22" y="12"/>
                      <a:pt x="22" y="14"/>
                      <a:pt x="22" y="15"/>
                    </a:cubicBezTo>
                    <a:lnTo>
                      <a:pt x="21" y="15"/>
                    </a:lnTo>
                    <a:close/>
                    <a:moveTo>
                      <a:pt x="11" y="22"/>
                    </a:moveTo>
                    <a:cubicBezTo>
                      <a:pt x="11" y="22"/>
                      <a:pt x="11" y="22"/>
                      <a:pt x="11" y="22"/>
                    </a:cubicBezTo>
                    <a:cubicBezTo>
                      <a:pt x="11" y="22"/>
                      <a:pt x="11" y="22"/>
                      <a:pt x="11" y="22"/>
                    </a:cubicBezTo>
                    <a:cubicBezTo>
                      <a:pt x="1" y="12"/>
                      <a:pt x="1" y="12"/>
                      <a:pt x="1" y="12"/>
                    </a:cubicBezTo>
                    <a:cubicBezTo>
                      <a:pt x="0" y="11"/>
                      <a:pt x="0" y="9"/>
                      <a:pt x="1" y="9"/>
                    </a:cubicBezTo>
                    <a:cubicBezTo>
                      <a:pt x="1" y="8"/>
                      <a:pt x="1" y="8"/>
                      <a:pt x="1" y="8"/>
                    </a:cubicBezTo>
                    <a:cubicBezTo>
                      <a:pt x="8" y="1"/>
                      <a:pt x="8" y="1"/>
                      <a:pt x="8" y="1"/>
                    </a:cubicBezTo>
                    <a:cubicBezTo>
                      <a:pt x="9" y="1"/>
                      <a:pt x="10" y="0"/>
                      <a:pt x="11" y="1"/>
                    </a:cubicBezTo>
                    <a:cubicBezTo>
                      <a:pt x="11" y="8"/>
                      <a:pt x="11" y="8"/>
                      <a:pt x="11" y="8"/>
                    </a:cubicBezTo>
                    <a:cubicBezTo>
                      <a:pt x="10" y="6"/>
                      <a:pt x="10" y="6"/>
                      <a:pt x="10" y="6"/>
                    </a:cubicBezTo>
                    <a:cubicBezTo>
                      <a:pt x="6" y="10"/>
                      <a:pt x="6" y="10"/>
                      <a:pt x="6" y="10"/>
                    </a:cubicBezTo>
                    <a:cubicBezTo>
                      <a:pt x="11" y="15"/>
                      <a:pt x="11" y="15"/>
                      <a:pt x="11" y="15"/>
                    </a:cubicBezTo>
                    <a:lnTo>
                      <a:pt x="1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5" name="Freeform 56"/>
              <p:cNvSpPr>
                <a:spLocks noEditPoints="1"/>
              </p:cNvSpPr>
              <p:nvPr/>
            </p:nvSpPr>
            <p:spPr bwMode="auto">
              <a:xfrm>
                <a:off x="6342072" y="1697049"/>
                <a:ext cx="46038" cy="50801"/>
              </a:xfrm>
              <a:custGeom>
                <a:avLst/>
                <a:gdLst>
                  <a:gd name="T0" fmla="*/ 20 w 21"/>
                  <a:gd name="T1" fmla="*/ 7 h 22"/>
                  <a:gd name="T2" fmla="*/ 15 w 21"/>
                  <a:gd name="T3" fmla="*/ 21 h 22"/>
                  <a:gd name="T4" fmla="*/ 12 w 21"/>
                  <a:gd name="T5" fmla="*/ 22 h 22"/>
                  <a:gd name="T6" fmla="*/ 10 w 21"/>
                  <a:gd name="T7" fmla="*/ 21 h 22"/>
                  <a:gd name="T8" fmla="*/ 10 w 21"/>
                  <a:gd name="T9" fmla="*/ 16 h 22"/>
                  <a:gd name="T10" fmla="*/ 11 w 21"/>
                  <a:gd name="T11" fmla="*/ 17 h 22"/>
                  <a:gd name="T12" fmla="*/ 15 w 21"/>
                  <a:gd name="T13" fmla="*/ 8 h 22"/>
                  <a:gd name="T14" fmla="*/ 10 w 21"/>
                  <a:gd name="T15" fmla="*/ 6 h 22"/>
                  <a:gd name="T16" fmla="*/ 10 w 21"/>
                  <a:gd name="T17" fmla="*/ 1 h 22"/>
                  <a:gd name="T18" fmla="*/ 19 w 21"/>
                  <a:gd name="T19" fmla="*/ 4 h 22"/>
                  <a:gd name="T20" fmla="*/ 20 w 21"/>
                  <a:gd name="T21" fmla="*/ 7 h 22"/>
                  <a:gd name="T22" fmla="*/ 10 w 21"/>
                  <a:gd name="T23" fmla="*/ 21 h 22"/>
                  <a:gd name="T24" fmla="*/ 2 w 21"/>
                  <a:gd name="T25" fmla="*/ 18 h 22"/>
                  <a:gd name="T26" fmla="*/ 1 w 21"/>
                  <a:gd name="T27" fmla="*/ 15 h 22"/>
                  <a:gd name="T28" fmla="*/ 6 w 21"/>
                  <a:gd name="T29" fmla="*/ 2 h 22"/>
                  <a:gd name="T30" fmla="*/ 9 w 21"/>
                  <a:gd name="T31" fmla="*/ 1 h 22"/>
                  <a:gd name="T32" fmla="*/ 10 w 21"/>
                  <a:gd name="T33" fmla="*/ 1 h 22"/>
                  <a:gd name="T34" fmla="*/ 10 w 21"/>
                  <a:gd name="T35" fmla="*/ 6 h 22"/>
                  <a:gd name="T36" fmla="*/ 10 w 21"/>
                  <a:gd name="T37" fmla="*/ 6 h 22"/>
                  <a:gd name="T38" fmla="*/ 6 w 21"/>
                  <a:gd name="T39" fmla="*/ 15 h 22"/>
                  <a:gd name="T40" fmla="*/ 10 w 21"/>
                  <a:gd name="T41" fmla="*/ 16 h 22"/>
                  <a:gd name="T42" fmla="*/ 10 w 21"/>
                  <a:gd name="T43"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2">
                    <a:moveTo>
                      <a:pt x="20" y="7"/>
                    </a:moveTo>
                    <a:cubicBezTo>
                      <a:pt x="15" y="21"/>
                      <a:pt x="15" y="21"/>
                      <a:pt x="15" y="21"/>
                    </a:cubicBezTo>
                    <a:cubicBezTo>
                      <a:pt x="14" y="22"/>
                      <a:pt x="13" y="22"/>
                      <a:pt x="12" y="22"/>
                    </a:cubicBezTo>
                    <a:cubicBezTo>
                      <a:pt x="10" y="21"/>
                      <a:pt x="10" y="21"/>
                      <a:pt x="10" y="21"/>
                    </a:cubicBezTo>
                    <a:cubicBezTo>
                      <a:pt x="10" y="16"/>
                      <a:pt x="10" y="16"/>
                      <a:pt x="10" y="16"/>
                    </a:cubicBezTo>
                    <a:cubicBezTo>
                      <a:pt x="11" y="17"/>
                      <a:pt x="11" y="17"/>
                      <a:pt x="11" y="17"/>
                    </a:cubicBezTo>
                    <a:cubicBezTo>
                      <a:pt x="15" y="8"/>
                      <a:pt x="15" y="8"/>
                      <a:pt x="15" y="8"/>
                    </a:cubicBezTo>
                    <a:cubicBezTo>
                      <a:pt x="10" y="6"/>
                      <a:pt x="10" y="6"/>
                      <a:pt x="10" y="6"/>
                    </a:cubicBezTo>
                    <a:cubicBezTo>
                      <a:pt x="10" y="1"/>
                      <a:pt x="10" y="1"/>
                      <a:pt x="10" y="1"/>
                    </a:cubicBezTo>
                    <a:cubicBezTo>
                      <a:pt x="19" y="4"/>
                      <a:pt x="19" y="4"/>
                      <a:pt x="19" y="4"/>
                    </a:cubicBezTo>
                    <a:cubicBezTo>
                      <a:pt x="20" y="5"/>
                      <a:pt x="21" y="6"/>
                      <a:pt x="20" y="7"/>
                    </a:cubicBezTo>
                    <a:close/>
                    <a:moveTo>
                      <a:pt x="10" y="21"/>
                    </a:moveTo>
                    <a:cubicBezTo>
                      <a:pt x="2" y="18"/>
                      <a:pt x="2" y="18"/>
                      <a:pt x="2" y="18"/>
                    </a:cubicBezTo>
                    <a:cubicBezTo>
                      <a:pt x="1" y="18"/>
                      <a:pt x="0" y="16"/>
                      <a:pt x="1" y="15"/>
                    </a:cubicBezTo>
                    <a:cubicBezTo>
                      <a:pt x="6" y="2"/>
                      <a:pt x="6" y="2"/>
                      <a:pt x="6" y="2"/>
                    </a:cubicBezTo>
                    <a:cubicBezTo>
                      <a:pt x="7" y="1"/>
                      <a:pt x="8" y="0"/>
                      <a:pt x="9" y="1"/>
                    </a:cubicBezTo>
                    <a:cubicBezTo>
                      <a:pt x="10" y="1"/>
                      <a:pt x="10" y="1"/>
                      <a:pt x="10" y="1"/>
                    </a:cubicBezTo>
                    <a:cubicBezTo>
                      <a:pt x="10" y="6"/>
                      <a:pt x="10" y="6"/>
                      <a:pt x="10" y="6"/>
                    </a:cubicBezTo>
                    <a:cubicBezTo>
                      <a:pt x="10" y="6"/>
                      <a:pt x="10" y="6"/>
                      <a:pt x="10" y="6"/>
                    </a:cubicBezTo>
                    <a:cubicBezTo>
                      <a:pt x="6" y="15"/>
                      <a:pt x="6" y="15"/>
                      <a:pt x="6" y="15"/>
                    </a:cubicBezTo>
                    <a:cubicBezTo>
                      <a:pt x="10" y="16"/>
                      <a:pt x="10" y="16"/>
                      <a:pt x="10" y="16"/>
                    </a:cubicBezTo>
                    <a:lnTo>
                      <a:pt x="1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6" name="Freeform 57"/>
              <p:cNvSpPr>
                <a:spLocks noEditPoints="1"/>
              </p:cNvSpPr>
              <p:nvPr/>
            </p:nvSpPr>
            <p:spPr bwMode="auto">
              <a:xfrm>
                <a:off x="6403985" y="1855800"/>
                <a:ext cx="50801" cy="46038"/>
              </a:xfrm>
              <a:custGeom>
                <a:avLst/>
                <a:gdLst>
                  <a:gd name="T0" fmla="*/ 11 w 22"/>
                  <a:gd name="T1" fmla="*/ 2 h 20"/>
                  <a:gd name="T2" fmla="*/ 21 w 22"/>
                  <a:gd name="T3" fmla="*/ 6 h 20"/>
                  <a:gd name="T4" fmla="*/ 22 w 22"/>
                  <a:gd name="T5" fmla="*/ 9 h 20"/>
                  <a:gd name="T6" fmla="*/ 18 w 22"/>
                  <a:gd name="T7" fmla="*/ 18 h 20"/>
                  <a:gd name="T8" fmla="*/ 15 w 22"/>
                  <a:gd name="T9" fmla="*/ 19 h 20"/>
                  <a:gd name="T10" fmla="*/ 11 w 22"/>
                  <a:gd name="T11" fmla="*/ 18 h 20"/>
                  <a:gd name="T12" fmla="*/ 11 w 22"/>
                  <a:gd name="T13" fmla="*/ 13 h 20"/>
                  <a:gd name="T14" fmla="*/ 14 w 22"/>
                  <a:gd name="T15" fmla="*/ 14 h 20"/>
                  <a:gd name="T16" fmla="*/ 17 w 22"/>
                  <a:gd name="T17" fmla="*/ 9 h 20"/>
                  <a:gd name="T18" fmla="*/ 11 w 22"/>
                  <a:gd name="T19" fmla="*/ 7 h 20"/>
                  <a:gd name="T20" fmla="*/ 11 w 22"/>
                  <a:gd name="T21" fmla="*/ 2 h 20"/>
                  <a:gd name="T22" fmla="*/ 7 w 22"/>
                  <a:gd name="T23" fmla="*/ 0 h 20"/>
                  <a:gd name="T24" fmla="*/ 11 w 22"/>
                  <a:gd name="T25" fmla="*/ 2 h 20"/>
                  <a:gd name="T26" fmla="*/ 11 w 22"/>
                  <a:gd name="T27" fmla="*/ 7 h 20"/>
                  <a:gd name="T28" fmla="*/ 8 w 22"/>
                  <a:gd name="T29" fmla="*/ 6 h 20"/>
                  <a:gd name="T30" fmla="*/ 6 w 22"/>
                  <a:gd name="T31" fmla="*/ 11 h 20"/>
                  <a:gd name="T32" fmla="*/ 11 w 22"/>
                  <a:gd name="T33" fmla="*/ 13 h 20"/>
                  <a:gd name="T34" fmla="*/ 11 w 22"/>
                  <a:gd name="T35" fmla="*/ 18 h 20"/>
                  <a:gd name="T36" fmla="*/ 2 w 22"/>
                  <a:gd name="T37" fmla="*/ 14 h 20"/>
                  <a:gd name="T38" fmla="*/ 0 w 22"/>
                  <a:gd name="T39" fmla="*/ 11 h 20"/>
                  <a:gd name="T40" fmla="*/ 4 w 22"/>
                  <a:gd name="T41" fmla="*/ 2 h 20"/>
                  <a:gd name="T42" fmla="*/ 7 w 22"/>
                  <a:gd name="T4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0">
                    <a:moveTo>
                      <a:pt x="11" y="2"/>
                    </a:moveTo>
                    <a:cubicBezTo>
                      <a:pt x="21" y="6"/>
                      <a:pt x="21" y="6"/>
                      <a:pt x="21" y="6"/>
                    </a:cubicBezTo>
                    <a:cubicBezTo>
                      <a:pt x="22" y="6"/>
                      <a:pt x="22" y="8"/>
                      <a:pt x="22" y="9"/>
                    </a:cubicBezTo>
                    <a:cubicBezTo>
                      <a:pt x="18" y="18"/>
                      <a:pt x="18" y="18"/>
                      <a:pt x="18" y="18"/>
                    </a:cubicBezTo>
                    <a:cubicBezTo>
                      <a:pt x="18" y="19"/>
                      <a:pt x="16" y="20"/>
                      <a:pt x="15" y="19"/>
                    </a:cubicBezTo>
                    <a:cubicBezTo>
                      <a:pt x="11" y="18"/>
                      <a:pt x="11" y="18"/>
                      <a:pt x="11" y="18"/>
                    </a:cubicBezTo>
                    <a:cubicBezTo>
                      <a:pt x="11" y="13"/>
                      <a:pt x="11" y="13"/>
                      <a:pt x="11" y="13"/>
                    </a:cubicBezTo>
                    <a:cubicBezTo>
                      <a:pt x="14" y="14"/>
                      <a:pt x="14" y="14"/>
                      <a:pt x="14" y="14"/>
                    </a:cubicBezTo>
                    <a:cubicBezTo>
                      <a:pt x="17" y="9"/>
                      <a:pt x="17" y="9"/>
                      <a:pt x="17" y="9"/>
                    </a:cubicBezTo>
                    <a:cubicBezTo>
                      <a:pt x="11" y="7"/>
                      <a:pt x="11" y="7"/>
                      <a:pt x="11" y="7"/>
                    </a:cubicBezTo>
                    <a:lnTo>
                      <a:pt x="11" y="2"/>
                    </a:lnTo>
                    <a:close/>
                    <a:moveTo>
                      <a:pt x="7" y="0"/>
                    </a:moveTo>
                    <a:cubicBezTo>
                      <a:pt x="11" y="2"/>
                      <a:pt x="11" y="2"/>
                      <a:pt x="11" y="2"/>
                    </a:cubicBezTo>
                    <a:cubicBezTo>
                      <a:pt x="11" y="7"/>
                      <a:pt x="11" y="7"/>
                      <a:pt x="11" y="7"/>
                    </a:cubicBezTo>
                    <a:cubicBezTo>
                      <a:pt x="8" y="6"/>
                      <a:pt x="8" y="6"/>
                      <a:pt x="8" y="6"/>
                    </a:cubicBezTo>
                    <a:cubicBezTo>
                      <a:pt x="6" y="11"/>
                      <a:pt x="6" y="11"/>
                      <a:pt x="6" y="11"/>
                    </a:cubicBezTo>
                    <a:cubicBezTo>
                      <a:pt x="11" y="13"/>
                      <a:pt x="11" y="13"/>
                      <a:pt x="11" y="13"/>
                    </a:cubicBezTo>
                    <a:cubicBezTo>
                      <a:pt x="11" y="18"/>
                      <a:pt x="11" y="18"/>
                      <a:pt x="11" y="18"/>
                    </a:cubicBezTo>
                    <a:cubicBezTo>
                      <a:pt x="2" y="14"/>
                      <a:pt x="2" y="14"/>
                      <a:pt x="2" y="14"/>
                    </a:cubicBezTo>
                    <a:cubicBezTo>
                      <a:pt x="1" y="14"/>
                      <a:pt x="0" y="12"/>
                      <a:pt x="0" y="11"/>
                    </a:cubicBezTo>
                    <a:cubicBezTo>
                      <a:pt x="4" y="2"/>
                      <a:pt x="4" y="2"/>
                      <a:pt x="4" y="2"/>
                    </a:cubicBezTo>
                    <a:cubicBezTo>
                      <a:pt x="5" y="0"/>
                      <a:pt x="6"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7" name="Freeform 58"/>
              <p:cNvSpPr>
                <a:spLocks noEditPoints="1"/>
              </p:cNvSpPr>
              <p:nvPr/>
            </p:nvSpPr>
            <p:spPr bwMode="auto">
              <a:xfrm>
                <a:off x="6251586" y="1917712"/>
                <a:ext cx="47625" cy="50801"/>
              </a:xfrm>
              <a:custGeom>
                <a:avLst/>
                <a:gdLst>
                  <a:gd name="T0" fmla="*/ 20 w 21"/>
                  <a:gd name="T1" fmla="*/ 8 h 23"/>
                  <a:gd name="T2" fmla="*/ 15 w 21"/>
                  <a:gd name="T3" fmla="*/ 21 h 23"/>
                  <a:gd name="T4" fmla="*/ 12 w 21"/>
                  <a:gd name="T5" fmla="*/ 22 h 23"/>
                  <a:gd name="T6" fmla="*/ 10 w 21"/>
                  <a:gd name="T7" fmla="*/ 22 h 23"/>
                  <a:gd name="T8" fmla="*/ 10 w 21"/>
                  <a:gd name="T9" fmla="*/ 17 h 23"/>
                  <a:gd name="T10" fmla="*/ 11 w 21"/>
                  <a:gd name="T11" fmla="*/ 17 h 23"/>
                  <a:gd name="T12" fmla="*/ 15 w 21"/>
                  <a:gd name="T13" fmla="*/ 8 h 23"/>
                  <a:gd name="T14" fmla="*/ 10 w 21"/>
                  <a:gd name="T15" fmla="*/ 7 h 23"/>
                  <a:gd name="T16" fmla="*/ 10 w 21"/>
                  <a:gd name="T17" fmla="*/ 1 h 23"/>
                  <a:gd name="T18" fmla="*/ 19 w 21"/>
                  <a:gd name="T19" fmla="*/ 5 h 23"/>
                  <a:gd name="T20" fmla="*/ 20 w 21"/>
                  <a:gd name="T21" fmla="*/ 8 h 23"/>
                  <a:gd name="T22" fmla="*/ 10 w 21"/>
                  <a:gd name="T23" fmla="*/ 22 h 23"/>
                  <a:gd name="T24" fmla="*/ 2 w 21"/>
                  <a:gd name="T25" fmla="*/ 18 h 23"/>
                  <a:gd name="T26" fmla="*/ 1 w 21"/>
                  <a:gd name="T27" fmla="*/ 15 h 23"/>
                  <a:gd name="T28" fmla="*/ 6 w 21"/>
                  <a:gd name="T29" fmla="*/ 2 h 23"/>
                  <a:gd name="T30" fmla="*/ 9 w 21"/>
                  <a:gd name="T31" fmla="*/ 1 h 23"/>
                  <a:gd name="T32" fmla="*/ 10 w 21"/>
                  <a:gd name="T33" fmla="*/ 1 h 23"/>
                  <a:gd name="T34" fmla="*/ 10 w 21"/>
                  <a:gd name="T35" fmla="*/ 7 h 23"/>
                  <a:gd name="T36" fmla="*/ 10 w 21"/>
                  <a:gd name="T37" fmla="*/ 6 h 23"/>
                  <a:gd name="T38" fmla="*/ 6 w 21"/>
                  <a:gd name="T39" fmla="*/ 15 h 23"/>
                  <a:gd name="T40" fmla="*/ 10 w 21"/>
                  <a:gd name="T41" fmla="*/ 17 h 23"/>
                  <a:gd name="T42" fmla="*/ 10 w 21"/>
                  <a:gd name="T43"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3">
                    <a:moveTo>
                      <a:pt x="20" y="8"/>
                    </a:moveTo>
                    <a:cubicBezTo>
                      <a:pt x="15" y="21"/>
                      <a:pt x="15" y="21"/>
                      <a:pt x="15" y="21"/>
                    </a:cubicBezTo>
                    <a:cubicBezTo>
                      <a:pt x="14" y="22"/>
                      <a:pt x="13" y="23"/>
                      <a:pt x="12" y="22"/>
                    </a:cubicBezTo>
                    <a:cubicBezTo>
                      <a:pt x="10" y="22"/>
                      <a:pt x="10" y="22"/>
                      <a:pt x="10" y="22"/>
                    </a:cubicBezTo>
                    <a:cubicBezTo>
                      <a:pt x="10" y="17"/>
                      <a:pt x="10" y="17"/>
                      <a:pt x="10" y="17"/>
                    </a:cubicBezTo>
                    <a:cubicBezTo>
                      <a:pt x="11" y="17"/>
                      <a:pt x="11" y="17"/>
                      <a:pt x="11" y="17"/>
                    </a:cubicBezTo>
                    <a:cubicBezTo>
                      <a:pt x="15" y="8"/>
                      <a:pt x="15" y="8"/>
                      <a:pt x="15" y="8"/>
                    </a:cubicBezTo>
                    <a:cubicBezTo>
                      <a:pt x="10" y="7"/>
                      <a:pt x="10" y="7"/>
                      <a:pt x="10" y="7"/>
                    </a:cubicBezTo>
                    <a:cubicBezTo>
                      <a:pt x="10" y="1"/>
                      <a:pt x="10" y="1"/>
                      <a:pt x="10" y="1"/>
                    </a:cubicBezTo>
                    <a:cubicBezTo>
                      <a:pt x="19" y="5"/>
                      <a:pt x="19" y="5"/>
                      <a:pt x="19" y="5"/>
                    </a:cubicBezTo>
                    <a:cubicBezTo>
                      <a:pt x="20" y="5"/>
                      <a:pt x="21" y="7"/>
                      <a:pt x="20" y="8"/>
                    </a:cubicBezTo>
                    <a:close/>
                    <a:moveTo>
                      <a:pt x="10" y="22"/>
                    </a:moveTo>
                    <a:cubicBezTo>
                      <a:pt x="2" y="18"/>
                      <a:pt x="2" y="18"/>
                      <a:pt x="2" y="18"/>
                    </a:cubicBezTo>
                    <a:cubicBezTo>
                      <a:pt x="1" y="18"/>
                      <a:pt x="0" y="17"/>
                      <a:pt x="1" y="15"/>
                    </a:cubicBezTo>
                    <a:cubicBezTo>
                      <a:pt x="6" y="2"/>
                      <a:pt x="6" y="2"/>
                      <a:pt x="6" y="2"/>
                    </a:cubicBezTo>
                    <a:cubicBezTo>
                      <a:pt x="7" y="1"/>
                      <a:pt x="8" y="0"/>
                      <a:pt x="9" y="1"/>
                    </a:cubicBezTo>
                    <a:cubicBezTo>
                      <a:pt x="10" y="1"/>
                      <a:pt x="10" y="1"/>
                      <a:pt x="10" y="1"/>
                    </a:cubicBezTo>
                    <a:cubicBezTo>
                      <a:pt x="10" y="7"/>
                      <a:pt x="10" y="7"/>
                      <a:pt x="10" y="7"/>
                    </a:cubicBezTo>
                    <a:cubicBezTo>
                      <a:pt x="10" y="6"/>
                      <a:pt x="10" y="6"/>
                      <a:pt x="10" y="6"/>
                    </a:cubicBezTo>
                    <a:cubicBezTo>
                      <a:pt x="6" y="15"/>
                      <a:pt x="6" y="15"/>
                      <a:pt x="6" y="15"/>
                    </a:cubicBezTo>
                    <a:cubicBezTo>
                      <a:pt x="10" y="17"/>
                      <a:pt x="10" y="17"/>
                      <a:pt x="10" y="17"/>
                    </a:cubicBezTo>
                    <a:lnTo>
                      <a:pt x="1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8" name="Freeform 59"/>
              <p:cNvSpPr>
                <a:spLocks noEditPoints="1"/>
              </p:cNvSpPr>
              <p:nvPr/>
            </p:nvSpPr>
            <p:spPr bwMode="auto">
              <a:xfrm>
                <a:off x="6184910" y="1765311"/>
                <a:ext cx="50801" cy="46038"/>
              </a:xfrm>
              <a:custGeom>
                <a:avLst/>
                <a:gdLst>
                  <a:gd name="T0" fmla="*/ 14 w 22"/>
                  <a:gd name="T1" fmla="*/ 19 h 20"/>
                  <a:gd name="T2" fmla="*/ 11 w 22"/>
                  <a:gd name="T3" fmla="*/ 18 h 20"/>
                  <a:gd name="T4" fmla="*/ 11 w 22"/>
                  <a:gd name="T5" fmla="*/ 13 h 20"/>
                  <a:gd name="T6" fmla="*/ 14 w 22"/>
                  <a:gd name="T7" fmla="*/ 14 h 20"/>
                  <a:gd name="T8" fmla="*/ 16 w 22"/>
                  <a:gd name="T9" fmla="*/ 9 h 20"/>
                  <a:gd name="T10" fmla="*/ 11 w 22"/>
                  <a:gd name="T11" fmla="*/ 7 h 20"/>
                  <a:gd name="T12" fmla="*/ 11 w 22"/>
                  <a:gd name="T13" fmla="*/ 2 h 20"/>
                  <a:gd name="T14" fmla="*/ 20 w 22"/>
                  <a:gd name="T15" fmla="*/ 6 h 20"/>
                  <a:gd name="T16" fmla="*/ 21 w 22"/>
                  <a:gd name="T17" fmla="*/ 9 h 20"/>
                  <a:gd name="T18" fmla="*/ 18 w 22"/>
                  <a:gd name="T19" fmla="*/ 18 h 20"/>
                  <a:gd name="T20" fmla="*/ 14 w 22"/>
                  <a:gd name="T21" fmla="*/ 19 h 20"/>
                  <a:gd name="T22" fmla="*/ 11 w 22"/>
                  <a:gd name="T23" fmla="*/ 18 h 20"/>
                  <a:gd name="T24" fmla="*/ 1 w 22"/>
                  <a:gd name="T25" fmla="*/ 14 h 20"/>
                  <a:gd name="T26" fmla="*/ 0 w 22"/>
                  <a:gd name="T27" fmla="*/ 11 h 20"/>
                  <a:gd name="T28" fmla="*/ 4 w 22"/>
                  <a:gd name="T29" fmla="*/ 2 h 20"/>
                  <a:gd name="T30" fmla="*/ 7 w 22"/>
                  <a:gd name="T31" fmla="*/ 0 h 20"/>
                  <a:gd name="T32" fmla="*/ 11 w 22"/>
                  <a:gd name="T33" fmla="*/ 2 h 20"/>
                  <a:gd name="T34" fmla="*/ 11 w 22"/>
                  <a:gd name="T35" fmla="*/ 7 h 20"/>
                  <a:gd name="T36" fmla="*/ 7 w 22"/>
                  <a:gd name="T37" fmla="*/ 6 h 20"/>
                  <a:gd name="T38" fmla="*/ 5 w 22"/>
                  <a:gd name="T39" fmla="*/ 11 h 20"/>
                  <a:gd name="T40" fmla="*/ 11 w 22"/>
                  <a:gd name="T41" fmla="*/ 13 h 20"/>
                  <a:gd name="T42" fmla="*/ 11 w 22"/>
                  <a:gd name="T43"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0">
                    <a:moveTo>
                      <a:pt x="14" y="19"/>
                    </a:moveTo>
                    <a:cubicBezTo>
                      <a:pt x="11" y="18"/>
                      <a:pt x="11" y="18"/>
                      <a:pt x="11" y="18"/>
                    </a:cubicBezTo>
                    <a:cubicBezTo>
                      <a:pt x="11" y="13"/>
                      <a:pt x="11" y="13"/>
                      <a:pt x="11" y="13"/>
                    </a:cubicBezTo>
                    <a:cubicBezTo>
                      <a:pt x="14" y="14"/>
                      <a:pt x="14" y="14"/>
                      <a:pt x="14" y="14"/>
                    </a:cubicBezTo>
                    <a:cubicBezTo>
                      <a:pt x="16" y="9"/>
                      <a:pt x="16" y="9"/>
                      <a:pt x="16" y="9"/>
                    </a:cubicBezTo>
                    <a:cubicBezTo>
                      <a:pt x="11" y="7"/>
                      <a:pt x="11" y="7"/>
                      <a:pt x="11" y="7"/>
                    </a:cubicBezTo>
                    <a:cubicBezTo>
                      <a:pt x="11" y="2"/>
                      <a:pt x="11" y="2"/>
                      <a:pt x="11" y="2"/>
                    </a:cubicBezTo>
                    <a:cubicBezTo>
                      <a:pt x="20" y="6"/>
                      <a:pt x="20" y="6"/>
                      <a:pt x="20" y="6"/>
                    </a:cubicBezTo>
                    <a:cubicBezTo>
                      <a:pt x="21" y="6"/>
                      <a:pt x="22" y="8"/>
                      <a:pt x="21" y="9"/>
                    </a:cubicBezTo>
                    <a:cubicBezTo>
                      <a:pt x="18" y="18"/>
                      <a:pt x="18" y="18"/>
                      <a:pt x="18" y="18"/>
                    </a:cubicBezTo>
                    <a:cubicBezTo>
                      <a:pt x="17" y="19"/>
                      <a:pt x="16" y="20"/>
                      <a:pt x="14" y="19"/>
                    </a:cubicBezTo>
                    <a:close/>
                    <a:moveTo>
                      <a:pt x="11" y="18"/>
                    </a:moveTo>
                    <a:cubicBezTo>
                      <a:pt x="1" y="14"/>
                      <a:pt x="1" y="14"/>
                      <a:pt x="1" y="14"/>
                    </a:cubicBezTo>
                    <a:cubicBezTo>
                      <a:pt x="0" y="14"/>
                      <a:pt x="0" y="12"/>
                      <a:pt x="0" y="11"/>
                    </a:cubicBezTo>
                    <a:cubicBezTo>
                      <a:pt x="4" y="2"/>
                      <a:pt x="4" y="2"/>
                      <a:pt x="4" y="2"/>
                    </a:cubicBezTo>
                    <a:cubicBezTo>
                      <a:pt x="4" y="0"/>
                      <a:pt x="6" y="0"/>
                      <a:pt x="7" y="0"/>
                    </a:cubicBezTo>
                    <a:cubicBezTo>
                      <a:pt x="11" y="2"/>
                      <a:pt x="11" y="2"/>
                      <a:pt x="11" y="2"/>
                    </a:cubicBezTo>
                    <a:cubicBezTo>
                      <a:pt x="11" y="7"/>
                      <a:pt x="11" y="7"/>
                      <a:pt x="11" y="7"/>
                    </a:cubicBezTo>
                    <a:cubicBezTo>
                      <a:pt x="7" y="6"/>
                      <a:pt x="7" y="6"/>
                      <a:pt x="7" y="6"/>
                    </a:cubicBezTo>
                    <a:cubicBezTo>
                      <a:pt x="5" y="11"/>
                      <a:pt x="5" y="11"/>
                      <a:pt x="5" y="11"/>
                    </a:cubicBezTo>
                    <a:cubicBezTo>
                      <a:pt x="11" y="13"/>
                      <a:pt x="11" y="13"/>
                      <a:pt x="11" y="13"/>
                    </a:cubicBezTo>
                    <a:lnTo>
                      <a:pt x="1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9" name="Freeform 60"/>
              <p:cNvSpPr>
                <a:spLocks noEditPoints="1"/>
              </p:cNvSpPr>
              <p:nvPr/>
            </p:nvSpPr>
            <p:spPr bwMode="auto">
              <a:xfrm>
                <a:off x="6403985" y="1763724"/>
                <a:ext cx="50801" cy="47625"/>
              </a:xfrm>
              <a:custGeom>
                <a:avLst/>
                <a:gdLst>
                  <a:gd name="T0" fmla="*/ 11 w 22"/>
                  <a:gd name="T1" fmla="*/ 2 h 21"/>
                  <a:gd name="T2" fmla="*/ 15 w 22"/>
                  <a:gd name="T3" fmla="*/ 1 h 21"/>
                  <a:gd name="T4" fmla="*/ 18 w 22"/>
                  <a:gd name="T5" fmla="*/ 2 h 21"/>
                  <a:gd name="T6" fmla="*/ 22 w 22"/>
                  <a:gd name="T7" fmla="*/ 12 h 21"/>
                  <a:gd name="T8" fmla="*/ 20 w 22"/>
                  <a:gd name="T9" fmla="*/ 15 h 21"/>
                  <a:gd name="T10" fmla="*/ 11 w 22"/>
                  <a:gd name="T11" fmla="*/ 19 h 21"/>
                  <a:gd name="T12" fmla="*/ 11 w 22"/>
                  <a:gd name="T13" fmla="*/ 13 h 21"/>
                  <a:gd name="T14" fmla="*/ 16 w 22"/>
                  <a:gd name="T15" fmla="*/ 11 h 21"/>
                  <a:gd name="T16" fmla="*/ 14 w 22"/>
                  <a:gd name="T17" fmla="*/ 6 h 21"/>
                  <a:gd name="T18" fmla="*/ 11 w 22"/>
                  <a:gd name="T19" fmla="*/ 8 h 21"/>
                  <a:gd name="T20" fmla="*/ 11 w 22"/>
                  <a:gd name="T21" fmla="*/ 2 h 21"/>
                  <a:gd name="T22" fmla="*/ 2 w 22"/>
                  <a:gd name="T23" fmla="*/ 6 h 21"/>
                  <a:gd name="T24" fmla="*/ 11 w 22"/>
                  <a:gd name="T25" fmla="*/ 2 h 21"/>
                  <a:gd name="T26" fmla="*/ 11 w 22"/>
                  <a:gd name="T27" fmla="*/ 8 h 21"/>
                  <a:gd name="T28" fmla="*/ 6 w 22"/>
                  <a:gd name="T29" fmla="*/ 10 h 21"/>
                  <a:gd name="T30" fmla="*/ 8 w 22"/>
                  <a:gd name="T31" fmla="*/ 15 h 21"/>
                  <a:gd name="T32" fmla="*/ 11 w 22"/>
                  <a:gd name="T33" fmla="*/ 13 h 21"/>
                  <a:gd name="T34" fmla="*/ 11 w 22"/>
                  <a:gd name="T35" fmla="*/ 19 h 21"/>
                  <a:gd name="T36" fmla="*/ 7 w 22"/>
                  <a:gd name="T37" fmla="*/ 20 h 21"/>
                  <a:gd name="T38" fmla="*/ 4 w 22"/>
                  <a:gd name="T39" fmla="*/ 19 h 21"/>
                  <a:gd name="T40" fmla="*/ 0 w 22"/>
                  <a:gd name="T41" fmla="*/ 10 h 21"/>
                  <a:gd name="T42" fmla="*/ 2 w 22"/>
                  <a:gd name="T43"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1">
                    <a:moveTo>
                      <a:pt x="11" y="2"/>
                    </a:moveTo>
                    <a:cubicBezTo>
                      <a:pt x="15" y="1"/>
                      <a:pt x="15" y="1"/>
                      <a:pt x="15" y="1"/>
                    </a:cubicBezTo>
                    <a:cubicBezTo>
                      <a:pt x="16" y="0"/>
                      <a:pt x="17" y="1"/>
                      <a:pt x="18" y="2"/>
                    </a:cubicBezTo>
                    <a:cubicBezTo>
                      <a:pt x="22" y="12"/>
                      <a:pt x="22" y="12"/>
                      <a:pt x="22" y="12"/>
                    </a:cubicBezTo>
                    <a:cubicBezTo>
                      <a:pt x="22" y="13"/>
                      <a:pt x="22" y="14"/>
                      <a:pt x="20" y="15"/>
                    </a:cubicBezTo>
                    <a:cubicBezTo>
                      <a:pt x="11" y="19"/>
                      <a:pt x="11" y="19"/>
                      <a:pt x="11" y="19"/>
                    </a:cubicBezTo>
                    <a:cubicBezTo>
                      <a:pt x="11" y="13"/>
                      <a:pt x="11" y="13"/>
                      <a:pt x="11" y="13"/>
                    </a:cubicBezTo>
                    <a:cubicBezTo>
                      <a:pt x="16" y="11"/>
                      <a:pt x="16" y="11"/>
                      <a:pt x="16" y="11"/>
                    </a:cubicBezTo>
                    <a:cubicBezTo>
                      <a:pt x="14" y="6"/>
                      <a:pt x="14" y="6"/>
                      <a:pt x="14" y="6"/>
                    </a:cubicBezTo>
                    <a:cubicBezTo>
                      <a:pt x="11" y="8"/>
                      <a:pt x="11" y="8"/>
                      <a:pt x="11" y="8"/>
                    </a:cubicBezTo>
                    <a:lnTo>
                      <a:pt x="11" y="2"/>
                    </a:lnTo>
                    <a:close/>
                    <a:moveTo>
                      <a:pt x="2" y="6"/>
                    </a:moveTo>
                    <a:cubicBezTo>
                      <a:pt x="11" y="2"/>
                      <a:pt x="11" y="2"/>
                      <a:pt x="11" y="2"/>
                    </a:cubicBezTo>
                    <a:cubicBezTo>
                      <a:pt x="11" y="8"/>
                      <a:pt x="11" y="8"/>
                      <a:pt x="11" y="8"/>
                    </a:cubicBezTo>
                    <a:cubicBezTo>
                      <a:pt x="6" y="10"/>
                      <a:pt x="6" y="10"/>
                      <a:pt x="6" y="10"/>
                    </a:cubicBezTo>
                    <a:cubicBezTo>
                      <a:pt x="8" y="15"/>
                      <a:pt x="8" y="15"/>
                      <a:pt x="8" y="15"/>
                    </a:cubicBezTo>
                    <a:cubicBezTo>
                      <a:pt x="11" y="13"/>
                      <a:pt x="11" y="13"/>
                      <a:pt x="11" y="13"/>
                    </a:cubicBezTo>
                    <a:cubicBezTo>
                      <a:pt x="11" y="19"/>
                      <a:pt x="11" y="19"/>
                      <a:pt x="11" y="19"/>
                    </a:cubicBezTo>
                    <a:cubicBezTo>
                      <a:pt x="7" y="20"/>
                      <a:pt x="7" y="20"/>
                      <a:pt x="7" y="20"/>
                    </a:cubicBezTo>
                    <a:cubicBezTo>
                      <a:pt x="6" y="21"/>
                      <a:pt x="5" y="20"/>
                      <a:pt x="4" y="19"/>
                    </a:cubicBezTo>
                    <a:cubicBezTo>
                      <a:pt x="0" y="10"/>
                      <a:pt x="0" y="10"/>
                      <a:pt x="0" y="10"/>
                    </a:cubicBezTo>
                    <a:cubicBezTo>
                      <a:pt x="0" y="8"/>
                      <a:pt x="0" y="7"/>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0" name="Freeform 61"/>
              <p:cNvSpPr>
                <a:spLocks noEditPoints="1"/>
              </p:cNvSpPr>
              <p:nvPr/>
            </p:nvSpPr>
            <p:spPr bwMode="auto">
              <a:xfrm>
                <a:off x="6343660" y="1917712"/>
                <a:ext cx="44450" cy="50801"/>
              </a:xfrm>
              <a:custGeom>
                <a:avLst/>
                <a:gdLst>
                  <a:gd name="T0" fmla="*/ 18 w 20"/>
                  <a:gd name="T1" fmla="*/ 18 h 23"/>
                  <a:gd name="T2" fmla="*/ 10 w 20"/>
                  <a:gd name="T3" fmla="*/ 22 h 23"/>
                  <a:gd name="T4" fmla="*/ 10 w 20"/>
                  <a:gd name="T5" fmla="*/ 17 h 23"/>
                  <a:gd name="T6" fmla="*/ 14 w 20"/>
                  <a:gd name="T7" fmla="*/ 15 h 23"/>
                  <a:gd name="T8" fmla="*/ 10 w 20"/>
                  <a:gd name="T9" fmla="*/ 6 h 23"/>
                  <a:gd name="T10" fmla="*/ 10 w 20"/>
                  <a:gd name="T11" fmla="*/ 6 h 23"/>
                  <a:gd name="T12" fmla="*/ 10 w 20"/>
                  <a:gd name="T13" fmla="*/ 1 h 23"/>
                  <a:gd name="T14" fmla="*/ 11 w 20"/>
                  <a:gd name="T15" fmla="*/ 1 h 23"/>
                  <a:gd name="T16" fmla="*/ 14 w 20"/>
                  <a:gd name="T17" fmla="*/ 2 h 23"/>
                  <a:gd name="T18" fmla="*/ 19 w 20"/>
                  <a:gd name="T19" fmla="*/ 15 h 23"/>
                  <a:gd name="T20" fmla="*/ 18 w 20"/>
                  <a:gd name="T21" fmla="*/ 18 h 23"/>
                  <a:gd name="T22" fmla="*/ 10 w 20"/>
                  <a:gd name="T23" fmla="*/ 22 h 23"/>
                  <a:gd name="T24" fmla="*/ 9 w 20"/>
                  <a:gd name="T25" fmla="*/ 22 h 23"/>
                  <a:gd name="T26" fmla="*/ 6 w 20"/>
                  <a:gd name="T27" fmla="*/ 21 h 23"/>
                  <a:gd name="T28" fmla="*/ 0 w 20"/>
                  <a:gd name="T29" fmla="*/ 8 h 23"/>
                  <a:gd name="T30" fmla="*/ 1 w 20"/>
                  <a:gd name="T31" fmla="*/ 5 h 23"/>
                  <a:gd name="T32" fmla="*/ 10 w 20"/>
                  <a:gd name="T33" fmla="*/ 1 h 23"/>
                  <a:gd name="T34" fmla="*/ 10 w 20"/>
                  <a:gd name="T35" fmla="*/ 6 h 23"/>
                  <a:gd name="T36" fmla="*/ 6 w 20"/>
                  <a:gd name="T37" fmla="*/ 8 h 23"/>
                  <a:gd name="T38" fmla="*/ 9 w 20"/>
                  <a:gd name="T39" fmla="*/ 17 h 23"/>
                  <a:gd name="T40" fmla="*/ 10 w 20"/>
                  <a:gd name="T41" fmla="*/ 17 h 23"/>
                  <a:gd name="T42" fmla="*/ 10 w 20"/>
                  <a:gd name="T43"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23">
                    <a:moveTo>
                      <a:pt x="18" y="18"/>
                    </a:moveTo>
                    <a:cubicBezTo>
                      <a:pt x="10" y="22"/>
                      <a:pt x="10" y="22"/>
                      <a:pt x="10" y="22"/>
                    </a:cubicBezTo>
                    <a:cubicBezTo>
                      <a:pt x="10" y="17"/>
                      <a:pt x="10" y="17"/>
                      <a:pt x="10" y="17"/>
                    </a:cubicBezTo>
                    <a:cubicBezTo>
                      <a:pt x="14" y="15"/>
                      <a:pt x="14" y="15"/>
                      <a:pt x="14" y="15"/>
                    </a:cubicBezTo>
                    <a:cubicBezTo>
                      <a:pt x="10" y="6"/>
                      <a:pt x="10" y="6"/>
                      <a:pt x="10" y="6"/>
                    </a:cubicBezTo>
                    <a:cubicBezTo>
                      <a:pt x="10" y="6"/>
                      <a:pt x="10" y="6"/>
                      <a:pt x="10" y="6"/>
                    </a:cubicBezTo>
                    <a:cubicBezTo>
                      <a:pt x="10" y="1"/>
                      <a:pt x="10" y="1"/>
                      <a:pt x="10" y="1"/>
                    </a:cubicBezTo>
                    <a:cubicBezTo>
                      <a:pt x="11" y="1"/>
                      <a:pt x="11" y="1"/>
                      <a:pt x="11" y="1"/>
                    </a:cubicBezTo>
                    <a:cubicBezTo>
                      <a:pt x="12" y="0"/>
                      <a:pt x="13" y="1"/>
                      <a:pt x="14" y="2"/>
                    </a:cubicBezTo>
                    <a:cubicBezTo>
                      <a:pt x="19" y="15"/>
                      <a:pt x="19" y="15"/>
                      <a:pt x="19" y="15"/>
                    </a:cubicBezTo>
                    <a:cubicBezTo>
                      <a:pt x="20" y="16"/>
                      <a:pt x="19" y="18"/>
                      <a:pt x="18" y="18"/>
                    </a:cubicBezTo>
                    <a:close/>
                    <a:moveTo>
                      <a:pt x="10" y="22"/>
                    </a:moveTo>
                    <a:cubicBezTo>
                      <a:pt x="9" y="22"/>
                      <a:pt x="9" y="22"/>
                      <a:pt x="9" y="22"/>
                    </a:cubicBezTo>
                    <a:cubicBezTo>
                      <a:pt x="8" y="23"/>
                      <a:pt x="6" y="22"/>
                      <a:pt x="6" y="21"/>
                    </a:cubicBezTo>
                    <a:cubicBezTo>
                      <a:pt x="0" y="8"/>
                      <a:pt x="0" y="8"/>
                      <a:pt x="0" y="8"/>
                    </a:cubicBezTo>
                    <a:cubicBezTo>
                      <a:pt x="0" y="7"/>
                      <a:pt x="0" y="5"/>
                      <a:pt x="1" y="5"/>
                    </a:cubicBezTo>
                    <a:cubicBezTo>
                      <a:pt x="10" y="1"/>
                      <a:pt x="10" y="1"/>
                      <a:pt x="10" y="1"/>
                    </a:cubicBezTo>
                    <a:cubicBezTo>
                      <a:pt x="10" y="6"/>
                      <a:pt x="10" y="6"/>
                      <a:pt x="10" y="6"/>
                    </a:cubicBezTo>
                    <a:cubicBezTo>
                      <a:pt x="6" y="8"/>
                      <a:pt x="6" y="8"/>
                      <a:pt x="6" y="8"/>
                    </a:cubicBezTo>
                    <a:cubicBezTo>
                      <a:pt x="9" y="17"/>
                      <a:pt x="9" y="17"/>
                      <a:pt x="9" y="17"/>
                    </a:cubicBezTo>
                    <a:cubicBezTo>
                      <a:pt x="10" y="17"/>
                      <a:pt x="10" y="17"/>
                      <a:pt x="10" y="17"/>
                    </a:cubicBezTo>
                    <a:lnTo>
                      <a:pt x="1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1" name="Freeform 62"/>
              <p:cNvSpPr>
                <a:spLocks noEditPoints="1"/>
              </p:cNvSpPr>
              <p:nvPr/>
            </p:nvSpPr>
            <p:spPr bwMode="auto">
              <a:xfrm>
                <a:off x="6184910" y="1855800"/>
                <a:ext cx="50801" cy="46038"/>
              </a:xfrm>
              <a:custGeom>
                <a:avLst/>
                <a:gdLst>
                  <a:gd name="T0" fmla="*/ 20 w 22"/>
                  <a:gd name="T1" fmla="*/ 14 h 20"/>
                  <a:gd name="T2" fmla="*/ 11 w 22"/>
                  <a:gd name="T3" fmla="*/ 18 h 20"/>
                  <a:gd name="T4" fmla="*/ 11 w 22"/>
                  <a:gd name="T5" fmla="*/ 13 h 20"/>
                  <a:gd name="T6" fmla="*/ 16 w 22"/>
                  <a:gd name="T7" fmla="*/ 11 h 20"/>
                  <a:gd name="T8" fmla="*/ 14 w 22"/>
                  <a:gd name="T9" fmla="*/ 6 h 20"/>
                  <a:gd name="T10" fmla="*/ 11 w 22"/>
                  <a:gd name="T11" fmla="*/ 7 h 20"/>
                  <a:gd name="T12" fmla="*/ 11 w 22"/>
                  <a:gd name="T13" fmla="*/ 2 h 20"/>
                  <a:gd name="T14" fmla="*/ 15 w 22"/>
                  <a:gd name="T15" fmla="*/ 1 h 20"/>
                  <a:gd name="T16" fmla="*/ 18 w 22"/>
                  <a:gd name="T17" fmla="*/ 2 h 20"/>
                  <a:gd name="T18" fmla="*/ 22 w 22"/>
                  <a:gd name="T19" fmla="*/ 11 h 20"/>
                  <a:gd name="T20" fmla="*/ 20 w 22"/>
                  <a:gd name="T21" fmla="*/ 14 h 20"/>
                  <a:gd name="T22" fmla="*/ 11 w 22"/>
                  <a:gd name="T23" fmla="*/ 18 h 20"/>
                  <a:gd name="T24" fmla="*/ 7 w 22"/>
                  <a:gd name="T25" fmla="*/ 20 h 20"/>
                  <a:gd name="T26" fmla="*/ 4 w 22"/>
                  <a:gd name="T27" fmla="*/ 19 h 20"/>
                  <a:gd name="T28" fmla="*/ 0 w 22"/>
                  <a:gd name="T29" fmla="*/ 9 h 20"/>
                  <a:gd name="T30" fmla="*/ 1 w 22"/>
                  <a:gd name="T31" fmla="*/ 6 h 20"/>
                  <a:gd name="T32" fmla="*/ 11 w 22"/>
                  <a:gd name="T33" fmla="*/ 2 h 20"/>
                  <a:gd name="T34" fmla="*/ 11 w 22"/>
                  <a:gd name="T35" fmla="*/ 7 h 20"/>
                  <a:gd name="T36" fmla="*/ 6 w 22"/>
                  <a:gd name="T37" fmla="*/ 10 h 20"/>
                  <a:gd name="T38" fmla="*/ 8 w 22"/>
                  <a:gd name="T39" fmla="*/ 14 h 20"/>
                  <a:gd name="T40" fmla="*/ 11 w 22"/>
                  <a:gd name="T41" fmla="*/ 13 h 20"/>
                  <a:gd name="T42" fmla="*/ 11 w 22"/>
                  <a:gd name="T43"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0">
                    <a:moveTo>
                      <a:pt x="20" y="14"/>
                    </a:moveTo>
                    <a:cubicBezTo>
                      <a:pt x="11" y="18"/>
                      <a:pt x="11" y="18"/>
                      <a:pt x="11" y="18"/>
                    </a:cubicBezTo>
                    <a:cubicBezTo>
                      <a:pt x="11" y="13"/>
                      <a:pt x="11" y="13"/>
                      <a:pt x="11" y="13"/>
                    </a:cubicBezTo>
                    <a:cubicBezTo>
                      <a:pt x="16" y="11"/>
                      <a:pt x="16" y="11"/>
                      <a:pt x="16" y="11"/>
                    </a:cubicBezTo>
                    <a:cubicBezTo>
                      <a:pt x="14" y="6"/>
                      <a:pt x="14" y="6"/>
                      <a:pt x="14" y="6"/>
                    </a:cubicBezTo>
                    <a:cubicBezTo>
                      <a:pt x="11" y="7"/>
                      <a:pt x="11" y="7"/>
                      <a:pt x="11" y="7"/>
                    </a:cubicBezTo>
                    <a:cubicBezTo>
                      <a:pt x="11" y="2"/>
                      <a:pt x="11" y="2"/>
                      <a:pt x="11" y="2"/>
                    </a:cubicBezTo>
                    <a:cubicBezTo>
                      <a:pt x="15" y="1"/>
                      <a:pt x="15" y="1"/>
                      <a:pt x="15" y="1"/>
                    </a:cubicBezTo>
                    <a:cubicBezTo>
                      <a:pt x="16" y="0"/>
                      <a:pt x="17" y="1"/>
                      <a:pt x="18" y="2"/>
                    </a:cubicBezTo>
                    <a:cubicBezTo>
                      <a:pt x="22" y="11"/>
                      <a:pt x="22" y="11"/>
                      <a:pt x="22" y="11"/>
                    </a:cubicBezTo>
                    <a:cubicBezTo>
                      <a:pt x="22" y="12"/>
                      <a:pt x="22" y="14"/>
                      <a:pt x="20" y="14"/>
                    </a:cubicBezTo>
                    <a:close/>
                    <a:moveTo>
                      <a:pt x="11" y="18"/>
                    </a:moveTo>
                    <a:cubicBezTo>
                      <a:pt x="7" y="20"/>
                      <a:pt x="7" y="20"/>
                      <a:pt x="7" y="20"/>
                    </a:cubicBezTo>
                    <a:cubicBezTo>
                      <a:pt x="6" y="20"/>
                      <a:pt x="5" y="20"/>
                      <a:pt x="4" y="19"/>
                    </a:cubicBezTo>
                    <a:cubicBezTo>
                      <a:pt x="0" y="9"/>
                      <a:pt x="0" y="9"/>
                      <a:pt x="0" y="9"/>
                    </a:cubicBezTo>
                    <a:cubicBezTo>
                      <a:pt x="0" y="8"/>
                      <a:pt x="0" y="7"/>
                      <a:pt x="1" y="6"/>
                    </a:cubicBezTo>
                    <a:cubicBezTo>
                      <a:pt x="11" y="2"/>
                      <a:pt x="11" y="2"/>
                      <a:pt x="11" y="2"/>
                    </a:cubicBezTo>
                    <a:cubicBezTo>
                      <a:pt x="11" y="7"/>
                      <a:pt x="11" y="7"/>
                      <a:pt x="11" y="7"/>
                    </a:cubicBezTo>
                    <a:cubicBezTo>
                      <a:pt x="6" y="10"/>
                      <a:pt x="6" y="10"/>
                      <a:pt x="6" y="10"/>
                    </a:cubicBezTo>
                    <a:cubicBezTo>
                      <a:pt x="8" y="14"/>
                      <a:pt x="8" y="14"/>
                      <a:pt x="8" y="14"/>
                    </a:cubicBezTo>
                    <a:cubicBezTo>
                      <a:pt x="11" y="13"/>
                      <a:pt x="11" y="13"/>
                      <a:pt x="11" y="13"/>
                    </a:cubicBezTo>
                    <a:lnTo>
                      <a:pt x="1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2" name="Freeform 63"/>
              <p:cNvSpPr>
                <a:spLocks noEditPoints="1"/>
              </p:cNvSpPr>
              <p:nvPr/>
            </p:nvSpPr>
            <p:spPr bwMode="auto">
              <a:xfrm>
                <a:off x="6251586" y="1697049"/>
                <a:ext cx="44450" cy="52389"/>
              </a:xfrm>
              <a:custGeom>
                <a:avLst/>
                <a:gdLst>
                  <a:gd name="T0" fmla="*/ 18 w 20"/>
                  <a:gd name="T1" fmla="*/ 18 h 23"/>
                  <a:gd name="T2" fmla="*/ 10 w 20"/>
                  <a:gd name="T3" fmla="*/ 22 h 23"/>
                  <a:gd name="T4" fmla="*/ 10 w 20"/>
                  <a:gd name="T5" fmla="*/ 16 h 23"/>
                  <a:gd name="T6" fmla="*/ 14 w 20"/>
                  <a:gd name="T7" fmla="*/ 15 h 23"/>
                  <a:gd name="T8" fmla="*/ 11 w 20"/>
                  <a:gd name="T9" fmla="*/ 6 h 23"/>
                  <a:gd name="T10" fmla="*/ 10 w 20"/>
                  <a:gd name="T11" fmla="*/ 6 h 23"/>
                  <a:gd name="T12" fmla="*/ 10 w 20"/>
                  <a:gd name="T13" fmla="*/ 1 h 23"/>
                  <a:gd name="T14" fmla="*/ 11 w 20"/>
                  <a:gd name="T15" fmla="*/ 1 h 23"/>
                  <a:gd name="T16" fmla="*/ 14 w 20"/>
                  <a:gd name="T17" fmla="*/ 2 h 23"/>
                  <a:gd name="T18" fmla="*/ 20 w 20"/>
                  <a:gd name="T19" fmla="*/ 15 h 23"/>
                  <a:gd name="T20" fmla="*/ 18 w 20"/>
                  <a:gd name="T21" fmla="*/ 18 h 23"/>
                  <a:gd name="T22" fmla="*/ 10 w 20"/>
                  <a:gd name="T23" fmla="*/ 22 h 23"/>
                  <a:gd name="T24" fmla="*/ 9 w 20"/>
                  <a:gd name="T25" fmla="*/ 22 h 23"/>
                  <a:gd name="T26" fmla="*/ 6 w 20"/>
                  <a:gd name="T27" fmla="*/ 21 h 23"/>
                  <a:gd name="T28" fmla="*/ 1 w 20"/>
                  <a:gd name="T29" fmla="*/ 8 h 23"/>
                  <a:gd name="T30" fmla="*/ 2 w 20"/>
                  <a:gd name="T31" fmla="*/ 5 h 23"/>
                  <a:gd name="T32" fmla="*/ 10 w 20"/>
                  <a:gd name="T33" fmla="*/ 1 h 23"/>
                  <a:gd name="T34" fmla="*/ 10 w 20"/>
                  <a:gd name="T35" fmla="*/ 6 h 23"/>
                  <a:gd name="T36" fmla="*/ 6 w 20"/>
                  <a:gd name="T37" fmla="*/ 8 h 23"/>
                  <a:gd name="T38" fmla="*/ 9 w 20"/>
                  <a:gd name="T39" fmla="*/ 17 h 23"/>
                  <a:gd name="T40" fmla="*/ 10 w 20"/>
                  <a:gd name="T41" fmla="*/ 16 h 23"/>
                  <a:gd name="T42" fmla="*/ 10 w 20"/>
                  <a:gd name="T43"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23">
                    <a:moveTo>
                      <a:pt x="18" y="18"/>
                    </a:moveTo>
                    <a:cubicBezTo>
                      <a:pt x="10" y="22"/>
                      <a:pt x="10" y="22"/>
                      <a:pt x="10" y="22"/>
                    </a:cubicBezTo>
                    <a:cubicBezTo>
                      <a:pt x="10" y="16"/>
                      <a:pt x="10" y="16"/>
                      <a:pt x="10" y="16"/>
                    </a:cubicBezTo>
                    <a:cubicBezTo>
                      <a:pt x="14" y="15"/>
                      <a:pt x="14" y="15"/>
                      <a:pt x="14" y="15"/>
                    </a:cubicBezTo>
                    <a:cubicBezTo>
                      <a:pt x="11" y="6"/>
                      <a:pt x="11" y="6"/>
                      <a:pt x="11" y="6"/>
                    </a:cubicBezTo>
                    <a:cubicBezTo>
                      <a:pt x="10" y="6"/>
                      <a:pt x="10" y="6"/>
                      <a:pt x="10" y="6"/>
                    </a:cubicBezTo>
                    <a:cubicBezTo>
                      <a:pt x="10" y="1"/>
                      <a:pt x="10" y="1"/>
                      <a:pt x="10" y="1"/>
                    </a:cubicBezTo>
                    <a:cubicBezTo>
                      <a:pt x="11" y="1"/>
                      <a:pt x="11" y="1"/>
                      <a:pt x="11" y="1"/>
                    </a:cubicBezTo>
                    <a:cubicBezTo>
                      <a:pt x="12" y="0"/>
                      <a:pt x="14" y="1"/>
                      <a:pt x="14" y="2"/>
                    </a:cubicBezTo>
                    <a:cubicBezTo>
                      <a:pt x="20" y="15"/>
                      <a:pt x="20" y="15"/>
                      <a:pt x="20" y="15"/>
                    </a:cubicBezTo>
                    <a:cubicBezTo>
                      <a:pt x="20" y="16"/>
                      <a:pt x="20" y="18"/>
                      <a:pt x="18" y="18"/>
                    </a:cubicBezTo>
                    <a:close/>
                    <a:moveTo>
                      <a:pt x="10" y="22"/>
                    </a:moveTo>
                    <a:cubicBezTo>
                      <a:pt x="9" y="22"/>
                      <a:pt x="9" y="22"/>
                      <a:pt x="9" y="22"/>
                    </a:cubicBezTo>
                    <a:cubicBezTo>
                      <a:pt x="8" y="23"/>
                      <a:pt x="7" y="22"/>
                      <a:pt x="6" y="21"/>
                    </a:cubicBezTo>
                    <a:cubicBezTo>
                      <a:pt x="1" y="8"/>
                      <a:pt x="1" y="8"/>
                      <a:pt x="1" y="8"/>
                    </a:cubicBezTo>
                    <a:cubicBezTo>
                      <a:pt x="0" y="6"/>
                      <a:pt x="1" y="5"/>
                      <a:pt x="2" y="5"/>
                    </a:cubicBezTo>
                    <a:cubicBezTo>
                      <a:pt x="10" y="1"/>
                      <a:pt x="10" y="1"/>
                      <a:pt x="10" y="1"/>
                    </a:cubicBezTo>
                    <a:cubicBezTo>
                      <a:pt x="10" y="6"/>
                      <a:pt x="10" y="6"/>
                      <a:pt x="10" y="6"/>
                    </a:cubicBezTo>
                    <a:cubicBezTo>
                      <a:pt x="6" y="8"/>
                      <a:pt x="6" y="8"/>
                      <a:pt x="6" y="8"/>
                    </a:cubicBezTo>
                    <a:cubicBezTo>
                      <a:pt x="9" y="17"/>
                      <a:pt x="9" y="17"/>
                      <a:pt x="9" y="17"/>
                    </a:cubicBezTo>
                    <a:cubicBezTo>
                      <a:pt x="10" y="16"/>
                      <a:pt x="10" y="16"/>
                      <a:pt x="10" y="16"/>
                    </a:cubicBezTo>
                    <a:lnTo>
                      <a:pt x="1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3" name="Freeform 65"/>
              <p:cNvSpPr>
                <a:spLocks noEditPoints="1"/>
              </p:cNvSpPr>
              <p:nvPr/>
            </p:nvSpPr>
            <p:spPr bwMode="auto">
              <a:xfrm>
                <a:off x="5297496" y="762005"/>
                <a:ext cx="169863" cy="342902"/>
              </a:xfrm>
              <a:custGeom>
                <a:avLst/>
                <a:gdLst>
                  <a:gd name="T0" fmla="*/ 60 w 75"/>
                  <a:gd name="T1" fmla="*/ 130 h 152"/>
                  <a:gd name="T2" fmla="*/ 70 w 75"/>
                  <a:gd name="T3" fmla="*/ 34 h 152"/>
                  <a:gd name="T4" fmla="*/ 69 w 75"/>
                  <a:gd name="T5" fmla="*/ 19 h 152"/>
                  <a:gd name="T6" fmla="*/ 37 w 75"/>
                  <a:gd name="T7" fmla="*/ 4 h 152"/>
                  <a:gd name="T8" fmla="*/ 60 w 75"/>
                  <a:gd name="T9" fmla="*/ 3 h 152"/>
                  <a:gd name="T10" fmla="*/ 75 w 75"/>
                  <a:gd name="T11" fmla="*/ 33 h 152"/>
                  <a:gd name="T12" fmla="*/ 75 w 75"/>
                  <a:gd name="T13" fmla="*/ 146 h 152"/>
                  <a:gd name="T14" fmla="*/ 73 w 75"/>
                  <a:gd name="T15" fmla="*/ 151 h 152"/>
                  <a:gd name="T16" fmla="*/ 70 w 75"/>
                  <a:gd name="T17" fmla="*/ 148 h 152"/>
                  <a:gd name="T18" fmla="*/ 58 w 75"/>
                  <a:gd name="T19" fmla="*/ 135 h 152"/>
                  <a:gd name="T20" fmla="*/ 37 w 75"/>
                  <a:gd name="T21" fmla="*/ 127 h 152"/>
                  <a:gd name="T22" fmla="*/ 47 w 75"/>
                  <a:gd name="T23" fmla="*/ 69 h 152"/>
                  <a:gd name="T24" fmla="*/ 59 w 75"/>
                  <a:gd name="T25" fmla="*/ 72 h 152"/>
                  <a:gd name="T26" fmla="*/ 60 w 75"/>
                  <a:gd name="T27" fmla="*/ 73 h 152"/>
                  <a:gd name="T28" fmla="*/ 63 w 75"/>
                  <a:gd name="T29" fmla="*/ 72 h 152"/>
                  <a:gd name="T30" fmla="*/ 65 w 75"/>
                  <a:gd name="T31" fmla="*/ 67 h 152"/>
                  <a:gd name="T32" fmla="*/ 63 w 75"/>
                  <a:gd name="T33" fmla="*/ 64 h 152"/>
                  <a:gd name="T34" fmla="*/ 37 w 75"/>
                  <a:gd name="T35" fmla="*/ 60 h 152"/>
                  <a:gd name="T36" fmla="*/ 37 w 75"/>
                  <a:gd name="T37" fmla="*/ 49 h 152"/>
                  <a:gd name="T38" fmla="*/ 57 w 75"/>
                  <a:gd name="T39" fmla="*/ 51 h 152"/>
                  <a:gd name="T40" fmla="*/ 59 w 75"/>
                  <a:gd name="T41" fmla="*/ 52 h 152"/>
                  <a:gd name="T42" fmla="*/ 61 w 75"/>
                  <a:gd name="T43" fmla="*/ 53 h 152"/>
                  <a:gd name="T44" fmla="*/ 65 w 75"/>
                  <a:gd name="T45" fmla="*/ 50 h 152"/>
                  <a:gd name="T46" fmla="*/ 65 w 75"/>
                  <a:gd name="T47" fmla="*/ 47 h 152"/>
                  <a:gd name="T48" fmla="*/ 63 w 75"/>
                  <a:gd name="T49" fmla="*/ 44 h 152"/>
                  <a:gd name="T50" fmla="*/ 37 w 75"/>
                  <a:gd name="T51" fmla="*/ 40 h 152"/>
                  <a:gd name="T52" fmla="*/ 37 w 75"/>
                  <a:gd name="T53" fmla="*/ 29 h 152"/>
                  <a:gd name="T54" fmla="*/ 54 w 75"/>
                  <a:gd name="T55" fmla="*/ 31 h 152"/>
                  <a:gd name="T56" fmla="*/ 57 w 75"/>
                  <a:gd name="T57" fmla="*/ 31 h 152"/>
                  <a:gd name="T58" fmla="*/ 60 w 75"/>
                  <a:gd name="T59" fmla="*/ 33 h 152"/>
                  <a:gd name="T60" fmla="*/ 63 w 75"/>
                  <a:gd name="T61" fmla="*/ 32 h 152"/>
                  <a:gd name="T62" fmla="*/ 65 w 75"/>
                  <a:gd name="T63" fmla="*/ 27 h 152"/>
                  <a:gd name="T64" fmla="*/ 63 w 75"/>
                  <a:gd name="T65" fmla="*/ 24 h 152"/>
                  <a:gd name="T66" fmla="*/ 37 w 75"/>
                  <a:gd name="T67" fmla="*/ 20 h 152"/>
                  <a:gd name="T68" fmla="*/ 15 w 75"/>
                  <a:gd name="T69" fmla="*/ 130 h 152"/>
                  <a:gd name="T70" fmla="*/ 17 w 75"/>
                  <a:gd name="T71" fmla="*/ 135 h 152"/>
                  <a:gd name="T72" fmla="*/ 2 w 75"/>
                  <a:gd name="T73" fmla="*/ 152 h 152"/>
                  <a:gd name="T74" fmla="*/ 0 w 75"/>
                  <a:gd name="T75" fmla="*/ 147 h 152"/>
                  <a:gd name="T76" fmla="*/ 0 w 75"/>
                  <a:gd name="T77" fmla="*/ 34 h 152"/>
                  <a:gd name="T78" fmla="*/ 15 w 75"/>
                  <a:gd name="T79" fmla="*/ 3 h 152"/>
                  <a:gd name="T80" fmla="*/ 17 w 75"/>
                  <a:gd name="T81" fmla="*/ 8 h 152"/>
                  <a:gd name="T82" fmla="*/ 5 w 75"/>
                  <a:gd name="T83" fmla="*/ 34 h 152"/>
                  <a:gd name="T84" fmla="*/ 37 w 75"/>
                  <a:gd name="T85" fmla="*/ 20 h 152"/>
                  <a:gd name="T86" fmla="*/ 12 w 75"/>
                  <a:gd name="T87" fmla="*/ 24 h 152"/>
                  <a:gd name="T88" fmla="*/ 10 w 75"/>
                  <a:gd name="T89" fmla="*/ 30 h 152"/>
                  <a:gd name="T90" fmla="*/ 13 w 75"/>
                  <a:gd name="T91" fmla="*/ 33 h 152"/>
                  <a:gd name="T92" fmla="*/ 16 w 75"/>
                  <a:gd name="T93" fmla="*/ 32 h 152"/>
                  <a:gd name="T94" fmla="*/ 21 w 75"/>
                  <a:gd name="T95" fmla="*/ 31 h 152"/>
                  <a:gd name="T96" fmla="*/ 37 w 75"/>
                  <a:gd name="T97" fmla="*/ 20 h 152"/>
                  <a:gd name="T98" fmla="*/ 12 w 75"/>
                  <a:gd name="T99" fmla="*/ 44 h 152"/>
                  <a:gd name="T100" fmla="*/ 10 w 75"/>
                  <a:gd name="T101" fmla="*/ 50 h 152"/>
                  <a:gd name="T102" fmla="*/ 16 w 75"/>
                  <a:gd name="T103" fmla="*/ 52 h 152"/>
                  <a:gd name="T104" fmla="*/ 21 w 75"/>
                  <a:gd name="T105" fmla="*/ 51 h 152"/>
                  <a:gd name="T106" fmla="*/ 37 w 75"/>
                  <a:gd name="T107" fmla="*/ 40 h 152"/>
                  <a:gd name="T108" fmla="*/ 12 w 75"/>
                  <a:gd name="T109" fmla="*/ 64 h 152"/>
                  <a:gd name="T110" fmla="*/ 10 w 75"/>
                  <a:gd name="T111" fmla="*/ 67 h 152"/>
                  <a:gd name="T112" fmla="*/ 13 w 75"/>
                  <a:gd name="T113" fmla="*/ 72 h 152"/>
                  <a:gd name="T114" fmla="*/ 18 w 75"/>
                  <a:gd name="T115" fmla="*/ 71 h 152"/>
                  <a:gd name="T116" fmla="*/ 28 w 75"/>
                  <a:gd name="T117" fmla="*/ 6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152">
                    <a:moveTo>
                      <a:pt x="37" y="127"/>
                    </a:moveTo>
                    <a:cubicBezTo>
                      <a:pt x="37" y="127"/>
                      <a:pt x="37" y="127"/>
                      <a:pt x="37" y="127"/>
                    </a:cubicBezTo>
                    <a:cubicBezTo>
                      <a:pt x="46" y="127"/>
                      <a:pt x="54" y="128"/>
                      <a:pt x="60" y="130"/>
                    </a:cubicBezTo>
                    <a:cubicBezTo>
                      <a:pt x="64" y="132"/>
                      <a:pt x="67" y="135"/>
                      <a:pt x="70" y="138"/>
                    </a:cubicBezTo>
                    <a:cubicBezTo>
                      <a:pt x="70" y="107"/>
                      <a:pt x="70" y="43"/>
                      <a:pt x="70" y="34"/>
                    </a:cubicBezTo>
                    <a:cubicBezTo>
                      <a:pt x="70" y="34"/>
                      <a:pt x="70" y="34"/>
                      <a:pt x="70" y="34"/>
                    </a:cubicBezTo>
                    <a:cubicBezTo>
                      <a:pt x="70" y="33"/>
                      <a:pt x="70" y="33"/>
                      <a:pt x="70" y="33"/>
                    </a:cubicBezTo>
                    <a:cubicBezTo>
                      <a:pt x="70" y="33"/>
                      <a:pt x="70" y="33"/>
                      <a:pt x="70" y="33"/>
                    </a:cubicBezTo>
                    <a:cubicBezTo>
                      <a:pt x="70" y="29"/>
                      <a:pt x="70" y="22"/>
                      <a:pt x="69" y="19"/>
                    </a:cubicBezTo>
                    <a:cubicBezTo>
                      <a:pt x="67" y="13"/>
                      <a:pt x="63" y="10"/>
                      <a:pt x="58" y="8"/>
                    </a:cubicBezTo>
                    <a:cubicBezTo>
                      <a:pt x="52" y="5"/>
                      <a:pt x="45" y="4"/>
                      <a:pt x="37" y="4"/>
                    </a:cubicBezTo>
                    <a:cubicBezTo>
                      <a:pt x="37" y="4"/>
                      <a:pt x="37" y="4"/>
                      <a:pt x="37" y="4"/>
                    </a:cubicBezTo>
                    <a:cubicBezTo>
                      <a:pt x="37" y="0"/>
                      <a:pt x="37" y="0"/>
                      <a:pt x="37" y="0"/>
                    </a:cubicBezTo>
                    <a:cubicBezTo>
                      <a:pt x="37" y="0"/>
                      <a:pt x="37" y="0"/>
                      <a:pt x="37" y="0"/>
                    </a:cubicBezTo>
                    <a:cubicBezTo>
                      <a:pt x="46" y="0"/>
                      <a:pt x="53" y="1"/>
                      <a:pt x="60" y="3"/>
                    </a:cubicBezTo>
                    <a:cubicBezTo>
                      <a:pt x="66" y="6"/>
                      <a:pt x="71" y="10"/>
                      <a:pt x="73" y="17"/>
                    </a:cubicBezTo>
                    <a:cubicBezTo>
                      <a:pt x="75" y="21"/>
                      <a:pt x="75" y="28"/>
                      <a:pt x="75" y="33"/>
                    </a:cubicBezTo>
                    <a:cubicBezTo>
                      <a:pt x="75" y="33"/>
                      <a:pt x="75" y="33"/>
                      <a:pt x="75" y="33"/>
                    </a:cubicBezTo>
                    <a:cubicBezTo>
                      <a:pt x="75" y="34"/>
                      <a:pt x="75" y="34"/>
                      <a:pt x="75" y="34"/>
                    </a:cubicBezTo>
                    <a:cubicBezTo>
                      <a:pt x="75" y="34"/>
                      <a:pt x="75" y="34"/>
                      <a:pt x="75" y="34"/>
                    </a:cubicBezTo>
                    <a:cubicBezTo>
                      <a:pt x="75" y="71"/>
                      <a:pt x="75" y="126"/>
                      <a:pt x="75" y="146"/>
                    </a:cubicBezTo>
                    <a:cubicBezTo>
                      <a:pt x="75" y="146"/>
                      <a:pt x="75" y="146"/>
                      <a:pt x="75" y="146"/>
                    </a:cubicBezTo>
                    <a:cubicBezTo>
                      <a:pt x="75" y="147"/>
                      <a:pt x="75" y="147"/>
                      <a:pt x="75" y="147"/>
                    </a:cubicBezTo>
                    <a:cubicBezTo>
                      <a:pt x="75" y="150"/>
                      <a:pt x="75" y="151"/>
                      <a:pt x="73" y="151"/>
                    </a:cubicBezTo>
                    <a:cubicBezTo>
                      <a:pt x="73" y="151"/>
                      <a:pt x="73" y="152"/>
                      <a:pt x="73" y="152"/>
                    </a:cubicBezTo>
                    <a:cubicBezTo>
                      <a:pt x="71" y="152"/>
                      <a:pt x="70" y="151"/>
                      <a:pt x="70" y="148"/>
                    </a:cubicBezTo>
                    <a:cubicBezTo>
                      <a:pt x="70" y="148"/>
                      <a:pt x="70" y="148"/>
                      <a:pt x="70" y="148"/>
                    </a:cubicBezTo>
                    <a:cubicBezTo>
                      <a:pt x="69" y="147"/>
                      <a:pt x="69" y="147"/>
                      <a:pt x="69" y="147"/>
                    </a:cubicBezTo>
                    <a:cubicBezTo>
                      <a:pt x="69" y="147"/>
                      <a:pt x="69" y="147"/>
                      <a:pt x="69" y="147"/>
                    </a:cubicBezTo>
                    <a:cubicBezTo>
                      <a:pt x="67" y="141"/>
                      <a:pt x="63" y="137"/>
                      <a:pt x="58" y="135"/>
                    </a:cubicBezTo>
                    <a:cubicBezTo>
                      <a:pt x="52" y="132"/>
                      <a:pt x="45" y="132"/>
                      <a:pt x="37" y="132"/>
                    </a:cubicBezTo>
                    <a:cubicBezTo>
                      <a:pt x="37" y="132"/>
                      <a:pt x="37" y="132"/>
                      <a:pt x="37" y="132"/>
                    </a:cubicBezTo>
                    <a:cubicBezTo>
                      <a:pt x="37" y="127"/>
                      <a:pt x="37" y="127"/>
                      <a:pt x="37" y="127"/>
                    </a:cubicBezTo>
                    <a:close/>
                    <a:moveTo>
                      <a:pt x="37" y="68"/>
                    </a:moveTo>
                    <a:cubicBezTo>
                      <a:pt x="37" y="68"/>
                      <a:pt x="37" y="68"/>
                      <a:pt x="37" y="68"/>
                    </a:cubicBezTo>
                    <a:cubicBezTo>
                      <a:pt x="41" y="68"/>
                      <a:pt x="44" y="69"/>
                      <a:pt x="47" y="69"/>
                    </a:cubicBezTo>
                    <a:cubicBezTo>
                      <a:pt x="50" y="69"/>
                      <a:pt x="52" y="70"/>
                      <a:pt x="54" y="70"/>
                    </a:cubicBezTo>
                    <a:cubicBezTo>
                      <a:pt x="55" y="71"/>
                      <a:pt x="56" y="71"/>
                      <a:pt x="57" y="71"/>
                    </a:cubicBezTo>
                    <a:cubicBezTo>
                      <a:pt x="57" y="72"/>
                      <a:pt x="58" y="72"/>
                      <a:pt x="59" y="72"/>
                    </a:cubicBezTo>
                    <a:cubicBezTo>
                      <a:pt x="59" y="72"/>
                      <a:pt x="59" y="72"/>
                      <a:pt x="59" y="72"/>
                    </a:cubicBezTo>
                    <a:cubicBezTo>
                      <a:pt x="59" y="72"/>
                      <a:pt x="59" y="72"/>
                      <a:pt x="59" y="72"/>
                    </a:cubicBezTo>
                    <a:cubicBezTo>
                      <a:pt x="59" y="72"/>
                      <a:pt x="59" y="72"/>
                      <a:pt x="60" y="73"/>
                    </a:cubicBezTo>
                    <a:cubicBezTo>
                      <a:pt x="60" y="73"/>
                      <a:pt x="60" y="73"/>
                      <a:pt x="61" y="73"/>
                    </a:cubicBezTo>
                    <a:cubicBezTo>
                      <a:pt x="61" y="73"/>
                      <a:pt x="62" y="72"/>
                      <a:pt x="63" y="72"/>
                    </a:cubicBezTo>
                    <a:cubicBezTo>
                      <a:pt x="63" y="72"/>
                      <a:pt x="63" y="72"/>
                      <a:pt x="63" y="72"/>
                    </a:cubicBezTo>
                    <a:cubicBezTo>
                      <a:pt x="64" y="72"/>
                      <a:pt x="64" y="71"/>
                      <a:pt x="65" y="70"/>
                    </a:cubicBezTo>
                    <a:cubicBezTo>
                      <a:pt x="65" y="70"/>
                      <a:pt x="65" y="70"/>
                      <a:pt x="65" y="70"/>
                    </a:cubicBezTo>
                    <a:cubicBezTo>
                      <a:pt x="65" y="69"/>
                      <a:pt x="65" y="68"/>
                      <a:pt x="65" y="67"/>
                    </a:cubicBezTo>
                    <a:cubicBezTo>
                      <a:pt x="65" y="67"/>
                      <a:pt x="65" y="67"/>
                      <a:pt x="65" y="67"/>
                    </a:cubicBezTo>
                    <a:cubicBezTo>
                      <a:pt x="64" y="66"/>
                      <a:pt x="64" y="65"/>
                      <a:pt x="63" y="64"/>
                    </a:cubicBezTo>
                    <a:cubicBezTo>
                      <a:pt x="63" y="64"/>
                      <a:pt x="63" y="64"/>
                      <a:pt x="63" y="64"/>
                    </a:cubicBezTo>
                    <a:cubicBezTo>
                      <a:pt x="59" y="63"/>
                      <a:pt x="56" y="61"/>
                      <a:pt x="52" y="61"/>
                    </a:cubicBezTo>
                    <a:cubicBezTo>
                      <a:pt x="47" y="60"/>
                      <a:pt x="43" y="60"/>
                      <a:pt x="37" y="60"/>
                    </a:cubicBezTo>
                    <a:cubicBezTo>
                      <a:pt x="37" y="60"/>
                      <a:pt x="37" y="60"/>
                      <a:pt x="37" y="60"/>
                    </a:cubicBezTo>
                    <a:cubicBezTo>
                      <a:pt x="37" y="68"/>
                      <a:pt x="37" y="68"/>
                      <a:pt x="37" y="68"/>
                    </a:cubicBezTo>
                    <a:close/>
                    <a:moveTo>
                      <a:pt x="37" y="49"/>
                    </a:moveTo>
                    <a:cubicBezTo>
                      <a:pt x="37" y="49"/>
                      <a:pt x="37" y="49"/>
                      <a:pt x="37" y="49"/>
                    </a:cubicBezTo>
                    <a:cubicBezTo>
                      <a:pt x="41" y="49"/>
                      <a:pt x="44" y="49"/>
                      <a:pt x="47" y="49"/>
                    </a:cubicBezTo>
                    <a:cubicBezTo>
                      <a:pt x="50" y="49"/>
                      <a:pt x="52" y="50"/>
                      <a:pt x="54" y="51"/>
                    </a:cubicBezTo>
                    <a:cubicBezTo>
                      <a:pt x="55" y="51"/>
                      <a:pt x="56" y="51"/>
                      <a:pt x="57" y="51"/>
                    </a:cubicBezTo>
                    <a:cubicBezTo>
                      <a:pt x="57" y="52"/>
                      <a:pt x="58" y="52"/>
                      <a:pt x="59" y="52"/>
                    </a:cubicBezTo>
                    <a:cubicBezTo>
                      <a:pt x="59" y="52"/>
                      <a:pt x="59" y="52"/>
                      <a:pt x="59" y="52"/>
                    </a:cubicBezTo>
                    <a:cubicBezTo>
                      <a:pt x="59" y="52"/>
                      <a:pt x="59" y="52"/>
                      <a:pt x="59" y="52"/>
                    </a:cubicBezTo>
                    <a:cubicBezTo>
                      <a:pt x="59" y="52"/>
                      <a:pt x="59" y="52"/>
                      <a:pt x="59" y="53"/>
                    </a:cubicBezTo>
                    <a:cubicBezTo>
                      <a:pt x="60" y="53"/>
                      <a:pt x="60" y="53"/>
                      <a:pt x="60" y="53"/>
                    </a:cubicBezTo>
                    <a:cubicBezTo>
                      <a:pt x="60" y="53"/>
                      <a:pt x="60" y="53"/>
                      <a:pt x="61" y="53"/>
                    </a:cubicBezTo>
                    <a:cubicBezTo>
                      <a:pt x="61" y="53"/>
                      <a:pt x="62" y="52"/>
                      <a:pt x="63" y="52"/>
                    </a:cubicBezTo>
                    <a:cubicBezTo>
                      <a:pt x="64" y="52"/>
                      <a:pt x="64" y="51"/>
                      <a:pt x="65" y="50"/>
                    </a:cubicBezTo>
                    <a:cubicBezTo>
                      <a:pt x="65" y="50"/>
                      <a:pt x="65" y="50"/>
                      <a:pt x="65" y="50"/>
                    </a:cubicBezTo>
                    <a:cubicBezTo>
                      <a:pt x="65" y="50"/>
                      <a:pt x="65" y="50"/>
                      <a:pt x="65" y="50"/>
                    </a:cubicBezTo>
                    <a:cubicBezTo>
                      <a:pt x="65" y="50"/>
                      <a:pt x="65" y="50"/>
                      <a:pt x="65" y="50"/>
                    </a:cubicBezTo>
                    <a:cubicBezTo>
                      <a:pt x="65" y="49"/>
                      <a:pt x="65" y="48"/>
                      <a:pt x="65" y="47"/>
                    </a:cubicBezTo>
                    <a:cubicBezTo>
                      <a:pt x="65" y="47"/>
                      <a:pt x="65" y="47"/>
                      <a:pt x="65" y="47"/>
                    </a:cubicBezTo>
                    <a:cubicBezTo>
                      <a:pt x="65" y="47"/>
                      <a:pt x="65" y="47"/>
                      <a:pt x="65" y="47"/>
                    </a:cubicBezTo>
                    <a:cubicBezTo>
                      <a:pt x="64" y="46"/>
                      <a:pt x="64" y="45"/>
                      <a:pt x="63" y="44"/>
                    </a:cubicBezTo>
                    <a:cubicBezTo>
                      <a:pt x="63" y="44"/>
                      <a:pt x="63" y="44"/>
                      <a:pt x="63" y="44"/>
                    </a:cubicBezTo>
                    <a:cubicBezTo>
                      <a:pt x="59" y="43"/>
                      <a:pt x="56" y="42"/>
                      <a:pt x="52" y="41"/>
                    </a:cubicBezTo>
                    <a:cubicBezTo>
                      <a:pt x="47" y="40"/>
                      <a:pt x="43" y="40"/>
                      <a:pt x="37" y="40"/>
                    </a:cubicBezTo>
                    <a:cubicBezTo>
                      <a:pt x="37" y="40"/>
                      <a:pt x="37" y="40"/>
                      <a:pt x="37" y="40"/>
                    </a:cubicBezTo>
                    <a:cubicBezTo>
                      <a:pt x="37" y="49"/>
                      <a:pt x="37" y="49"/>
                      <a:pt x="37" y="49"/>
                    </a:cubicBezTo>
                    <a:close/>
                    <a:moveTo>
                      <a:pt x="37" y="29"/>
                    </a:moveTo>
                    <a:cubicBezTo>
                      <a:pt x="37" y="29"/>
                      <a:pt x="37" y="29"/>
                      <a:pt x="37" y="29"/>
                    </a:cubicBezTo>
                    <a:cubicBezTo>
                      <a:pt x="41" y="29"/>
                      <a:pt x="44" y="29"/>
                      <a:pt x="47" y="29"/>
                    </a:cubicBezTo>
                    <a:cubicBezTo>
                      <a:pt x="50" y="29"/>
                      <a:pt x="52" y="30"/>
                      <a:pt x="54" y="31"/>
                    </a:cubicBezTo>
                    <a:cubicBezTo>
                      <a:pt x="55" y="31"/>
                      <a:pt x="56" y="31"/>
                      <a:pt x="57" y="31"/>
                    </a:cubicBezTo>
                    <a:cubicBezTo>
                      <a:pt x="57" y="31"/>
                      <a:pt x="57" y="31"/>
                      <a:pt x="57" y="31"/>
                    </a:cubicBezTo>
                    <a:cubicBezTo>
                      <a:pt x="57" y="31"/>
                      <a:pt x="57" y="31"/>
                      <a:pt x="57" y="31"/>
                    </a:cubicBezTo>
                    <a:cubicBezTo>
                      <a:pt x="57" y="32"/>
                      <a:pt x="58" y="32"/>
                      <a:pt x="59" y="32"/>
                    </a:cubicBezTo>
                    <a:cubicBezTo>
                      <a:pt x="59" y="32"/>
                      <a:pt x="59" y="32"/>
                      <a:pt x="59" y="32"/>
                    </a:cubicBezTo>
                    <a:cubicBezTo>
                      <a:pt x="59" y="32"/>
                      <a:pt x="59" y="33"/>
                      <a:pt x="60" y="33"/>
                    </a:cubicBezTo>
                    <a:cubicBezTo>
                      <a:pt x="60" y="33"/>
                      <a:pt x="60" y="33"/>
                      <a:pt x="61" y="33"/>
                    </a:cubicBezTo>
                    <a:cubicBezTo>
                      <a:pt x="61" y="33"/>
                      <a:pt x="62" y="33"/>
                      <a:pt x="63" y="32"/>
                    </a:cubicBezTo>
                    <a:cubicBezTo>
                      <a:pt x="63" y="32"/>
                      <a:pt x="63" y="32"/>
                      <a:pt x="63" y="32"/>
                    </a:cubicBezTo>
                    <a:cubicBezTo>
                      <a:pt x="64" y="32"/>
                      <a:pt x="64" y="31"/>
                      <a:pt x="64" y="31"/>
                    </a:cubicBezTo>
                    <a:cubicBezTo>
                      <a:pt x="65" y="30"/>
                      <a:pt x="65" y="30"/>
                      <a:pt x="65" y="30"/>
                    </a:cubicBezTo>
                    <a:cubicBezTo>
                      <a:pt x="65" y="29"/>
                      <a:pt x="65" y="28"/>
                      <a:pt x="65" y="27"/>
                    </a:cubicBezTo>
                    <a:cubicBezTo>
                      <a:pt x="65" y="27"/>
                      <a:pt x="65" y="27"/>
                      <a:pt x="65" y="27"/>
                    </a:cubicBezTo>
                    <a:cubicBezTo>
                      <a:pt x="64" y="26"/>
                      <a:pt x="64" y="25"/>
                      <a:pt x="63" y="25"/>
                    </a:cubicBezTo>
                    <a:cubicBezTo>
                      <a:pt x="63" y="24"/>
                      <a:pt x="63" y="24"/>
                      <a:pt x="63" y="24"/>
                    </a:cubicBezTo>
                    <a:cubicBezTo>
                      <a:pt x="59" y="23"/>
                      <a:pt x="56" y="22"/>
                      <a:pt x="52" y="21"/>
                    </a:cubicBezTo>
                    <a:cubicBezTo>
                      <a:pt x="47" y="20"/>
                      <a:pt x="43" y="20"/>
                      <a:pt x="37" y="20"/>
                    </a:cubicBezTo>
                    <a:cubicBezTo>
                      <a:pt x="37" y="20"/>
                      <a:pt x="37" y="20"/>
                      <a:pt x="37" y="20"/>
                    </a:cubicBezTo>
                    <a:lnTo>
                      <a:pt x="37" y="29"/>
                    </a:lnTo>
                    <a:close/>
                    <a:moveTo>
                      <a:pt x="5" y="138"/>
                    </a:moveTo>
                    <a:cubicBezTo>
                      <a:pt x="7" y="135"/>
                      <a:pt x="11" y="132"/>
                      <a:pt x="15" y="130"/>
                    </a:cubicBezTo>
                    <a:cubicBezTo>
                      <a:pt x="21" y="128"/>
                      <a:pt x="29" y="127"/>
                      <a:pt x="37" y="127"/>
                    </a:cubicBezTo>
                    <a:cubicBezTo>
                      <a:pt x="37" y="132"/>
                      <a:pt x="37" y="132"/>
                      <a:pt x="37" y="132"/>
                    </a:cubicBezTo>
                    <a:cubicBezTo>
                      <a:pt x="30" y="132"/>
                      <a:pt x="22" y="132"/>
                      <a:pt x="17" y="135"/>
                    </a:cubicBezTo>
                    <a:cubicBezTo>
                      <a:pt x="11" y="137"/>
                      <a:pt x="7" y="141"/>
                      <a:pt x="6" y="147"/>
                    </a:cubicBezTo>
                    <a:cubicBezTo>
                      <a:pt x="5" y="148"/>
                      <a:pt x="5" y="148"/>
                      <a:pt x="5" y="148"/>
                    </a:cubicBezTo>
                    <a:cubicBezTo>
                      <a:pt x="5" y="151"/>
                      <a:pt x="4" y="152"/>
                      <a:pt x="2" y="152"/>
                    </a:cubicBezTo>
                    <a:cubicBezTo>
                      <a:pt x="2" y="152"/>
                      <a:pt x="2" y="152"/>
                      <a:pt x="2" y="152"/>
                    </a:cubicBezTo>
                    <a:cubicBezTo>
                      <a:pt x="2" y="152"/>
                      <a:pt x="2" y="152"/>
                      <a:pt x="2" y="152"/>
                    </a:cubicBezTo>
                    <a:cubicBezTo>
                      <a:pt x="0" y="151"/>
                      <a:pt x="0" y="150"/>
                      <a:pt x="0" y="147"/>
                    </a:cubicBezTo>
                    <a:cubicBezTo>
                      <a:pt x="0" y="146"/>
                      <a:pt x="0" y="146"/>
                      <a:pt x="0" y="146"/>
                    </a:cubicBezTo>
                    <a:cubicBezTo>
                      <a:pt x="0" y="79"/>
                      <a:pt x="0" y="79"/>
                      <a:pt x="0" y="79"/>
                    </a:cubicBezTo>
                    <a:cubicBezTo>
                      <a:pt x="0" y="34"/>
                      <a:pt x="0" y="34"/>
                      <a:pt x="0" y="34"/>
                    </a:cubicBezTo>
                    <a:cubicBezTo>
                      <a:pt x="0" y="33"/>
                      <a:pt x="0" y="33"/>
                      <a:pt x="0" y="33"/>
                    </a:cubicBezTo>
                    <a:cubicBezTo>
                      <a:pt x="0" y="28"/>
                      <a:pt x="0" y="21"/>
                      <a:pt x="1" y="17"/>
                    </a:cubicBezTo>
                    <a:cubicBezTo>
                      <a:pt x="4" y="10"/>
                      <a:pt x="9" y="6"/>
                      <a:pt x="15" y="3"/>
                    </a:cubicBezTo>
                    <a:cubicBezTo>
                      <a:pt x="21" y="1"/>
                      <a:pt x="29" y="0"/>
                      <a:pt x="37" y="0"/>
                    </a:cubicBezTo>
                    <a:cubicBezTo>
                      <a:pt x="37" y="4"/>
                      <a:pt x="37" y="4"/>
                      <a:pt x="37" y="4"/>
                    </a:cubicBezTo>
                    <a:cubicBezTo>
                      <a:pt x="30" y="4"/>
                      <a:pt x="23" y="5"/>
                      <a:pt x="17" y="8"/>
                    </a:cubicBezTo>
                    <a:cubicBezTo>
                      <a:pt x="12" y="10"/>
                      <a:pt x="8" y="13"/>
                      <a:pt x="6" y="19"/>
                    </a:cubicBezTo>
                    <a:cubicBezTo>
                      <a:pt x="5" y="22"/>
                      <a:pt x="5" y="29"/>
                      <a:pt x="5" y="33"/>
                    </a:cubicBezTo>
                    <a:cubicBezTo>
                      <a:pt x="5" y="34"/>
                      <a:pt x="5" y="34"/>
                      <a:pt x="5" y="34"/>
                    </a:cubicBezTo>
                    <a:cubicBezTo>
                      <a:pt x="5" y="79"/>
                      <a:pt x="5" y="79"/>
                      <a:pt x="5" y="79"/>
                    </a:cubicBezTo>
                    <a:cubicBezTo>
                      <a:pt x="5" y="138"/>
                      <a:pt x="5" y="138"/>
                      <a:pt x="5" y="138"/>
                    </a:cubicBezTo>
                    <a:close/>
                    <a:moveTo>
                      <a:pt x="37" y="20"/>
                    </a:moveTo>
                    <a:cubicBezTo>
                      <a:pt x="32" y="20"/>
                      <a:pt x="27" y="20"/>
                      <a:pt x="23" y="21"/>
                    </a:cubicBezTo>
                    <a:cubicBezTo>
                      <a:pt x="19" y="22"/>
                      <a:pt x="15" y="23"/>
                      <a:pt x="12" y="24"/>
                    </a:cubicBezTo>
                    <a:cubicBezTo>
                      <a:pt x="12" y="24"/>
                      <a:pt x="12" y="24"/>
                      <a:pt x="12" y="24"/>
                    </a:cubicBezTo>
                    <a:cubicBezTo>
                      <a:pt x="12" y="24"/>
                      <a:pt x="12" y="24"/>
                      <a:pt x="12" y="24"/>
                    </a:cubicBezTo>
                    <a:cubicBezTo>
                      <a:pt x="11" y="25"/>
                      <a:pt x="10" y="26"/>
                      <a:pt x="10" y="27"/>
                    </a:cubicBezTo>
                    <a:cubicBezTo>
                      <a:pt x="10" y="28"/>
                      <a:pt x="10" y="29"/>
                      <a:pt x="10" y="30"/>
                    </a:cubicBezTo>
                    <a:cubicBezTo>
                      <a:pt x="10" y="30"/>
                      <a:pt x="10" y="30"/>
                      <a:pt x="10" y="30"/>
                    </a:cubicBezTo>
                    <a:cubicBezTo>
                      <a:pt x="10" y="30"/>
                      <a:pt x="10" y="30"/>
                      <a:pt x="10" y="30"/>
                    </a:cubicBezTo>
                    <a:cubicBezTo>
                      <a:pt x="11" y="31"/>
                      <a:pt x="12" y="32"/>
                      <a:pt x="13" y="33"/>
                    </a:cubicBezTo>
                    <a:cubicBezTo>
                      <a:pt x="14" y="33"/>
                      <a:pt x="15" y="33"/>
                      <a:pt x="16" y="32"/>
                    </a:cubicBezTo>
                    <a:cubicBezTo>
                      <a:pt x="16" y="32"/>
                      <a:pt x="16" y="32"/>
                      <a:pt x="16" y="32"/>
                    </a:cubicBezTo>
                    <a:cubicBezTo>
                      <a:pt x="16" y="32"/>
                      <a:pt x="16" y="32"/>
                      <a:pt x="16" y="32"/>
                    </a:cubicBezTo>
                    <a:cubicBezTo>
                      <a:pt x="17" y="32"/>
                      <a:pt x="17" y="32"/>
                      <a:pt x="18" y="31"/>
                    </a:cubicBezTo>
                    <a:cubicBezTo>
                      <a:pt x="18" y="31"/>
                      <a:pt x="18" y="31"/>
                      <a:pt x="18" y="31"/>
                    </a:cubicBezTo>
                    <a:cubicBezTo>
                      <a:pt x="19" y="31"/>
                      <a:pt x="20" y="31"/>
                      <a:pt x="21" y="31"/>
                    </a:cubicBezTo>
                    <a:cubicBezTo>
                      <a:pt x="23" y="30"/>
                      <a:pt x="25" y="29"/>
                      <a:pt x="28" y="29"/>
                    </a:cubicBezTo>
                    <a:cubicBezTo>
                      <a:pt x="31" y="29"/>
                      <a:pt x="34" y="29"/>
                      <a:pt x="37" y="29"/>
                    </a:cubicBezTo>
                    <a:cubicBezTo>
                      <a:pt x="37" y="20"/>
                      <a:pt x="37" y="20"/>
                      <a:pt x="37" y="20"/>
                    </a:cubicBezTo>
                    <a:close/>
                    <a:moveTo>
                      <a:pt x="37" y="40"/>
                    </a:moveTo>
                    <a:cubicBezTo>
                      <a:pt x="32" y="40"/>
                      <a:pt x="27" y="40"/>
                      <a:pt x="23" y="41"/>
                    </a:cubicBezTo>
                    <a:cubicBezTo>
                      <a:pt x="19" y="42"/>
                      <a:pt x="15" y="43"/>
                      <a:pt x="12" y="44"/>
                    </a:cubicBezTo>
                    <a:cubicBezTo>
                      <a:pt x="12" y="44"/>
                      <a:pt x="12" y="44"/>
                      <a:pt x="12" y="44"/>
                    </a:cubicBezTo>
                    <a:cubicBezTo>
                      <a:pt x="11" y="45"/>
                      <a:pt x="10" y="46"/>
                      <a:pt x="10" y="47"/>
                    </a:cubicBezTo>
                    <a:cubicBezTo>
                      <a:pt x="10" y="48"/>
                      <a:pt x="10" y="49"/>
                      <a:pt x="10" y="50"/>
                    </a:cubicBezTo>
                    <a:cubicBezTo>
                      <a:pt x="10" y="50"/>
                      <a:pt x="10" y="50"/>
                      <a:pt x="10" y="50"/>
                    </a:cubicBezTo>
                    <a:cubicBezTo>
                      <a:pt x="11" y="51"/>
                      <a:pt x="12" y="52"/>
                      <a:pt x="13" y="52"/>
                    </a:cubicBezTo>
                    <a:cubicBezTo>
                      <a:pt x="14" y="53"/>
                      <a:pt x="15" y="53"/>
                      <a:pt x="16" y="52"/>
                    </a:cubicBezTo>
                    <a:cubicBezTo>
                      <a:pt x="16" y="52"/>
                      <a:pt x="16" y="52"/>
                      <a:pt x="16" y="52"/>
                    </a:cubicBezTo>
                    <a:cubicBezTo>
                      <a:pt x="17" y="52"/>
                      <a:pt x="18" y="52"/>
                      <a:pt x="18" y="51"/>
                    </a:cubicBezTo>
                    <a:cubicBezTo>
                      <a:pt x="19" y="51"/>
                      <a:pt x="20" y="51"/>
                      <a:pt x="21" y="51"/>
                    </a:cubicBezTo>
                    <a:cubicBezTo>
                      <a:pt x="23" y="50"/>
                      <a:pt x="25" y="49"/>
                      <a:pt x="28" y="49"/>
                    </a:cubicBezTo>
                    <a:cubicBezTo>
                      <a:pt x="31" y="49"/>
                      <a:pt x="34" y="49"/>
                      <a:pt x="37" y="49"/>
                    </a:cubicBezTo>
                    <a:cubicBezTo>
                      <a:pt x="37" y="40"/>
                      <a:pt x="37" y="40"/>
                      <a:pt x="37" y="40"/>
                    </a:cubicBezTo>
                    <a:close/>
                    <a:moveTo>
                      <a:pt x="37" y="60"/>
                    </a:moveTo>
                    <a:cubicBezTo>
                      <a:pt x="32" y="60"/>
                      <a:pt x="27" y="60"/>
                      <a:pt x="23" y="61"/>
                    </a:cubicBezTo>
                    <a:cubicBezTo>
                      <a:pt x="19" y="61"/>
                      <a:pt x="15" y="63"/>
                      <a:pt x="12" y="64"/>
                    </a:cubicBezTo>
                    <a:cubicBezTo>
                      <a:pt x="12" y="64"/>
                      <a:pt x="12" y="64"/>
                      <a:pt x="12" y="64"/>
                    </a:cubicBezTo>
                    <a:cubicBezTo>
                      <a:pt x="12" y="64"/>
                      <a:pt x="12" y="64"/>
                      <a:pt x="12" y="64"/>
                    </a:cubicBezTo>
                    <a:cubicBezTo>
                      <a:pt x="11" y="65"/>
                      <a:pt x="10" y="66"/>
                      <a:pt x="10" y="67"/>
                    </a:cubicBezTo>
                    <a:cubicBezTo>
                      <a:pt x="10" y="68"/>
                      <a:pt x="10" y="69"/>
                      <a:pt x="10" y="70"/>
                    </a:cubicBezTo>
                    <a:cubicBezTo>
                      <a:pt x="10" y="70"/>
                      <a:pt x="10" y="70"/>
                      <a:pt x="10" y="70"/>
                    </a:cubicBezTo>
                    <a:cubicBezTo>
                      <a:pt x="11" y="71"/>
                      <a:pt x="12" y="72"/>
                      <a:pt x="13" y="72"/>
                    </a:cubicBezTo>
                    <a:cubicBezTo>
                      <a:pt x="14" y="73"/>
                      <a:pt x="15" y="73"/>
                      <a:pt x="16" y="72"/>
                    </a:cubicBezTo>
                    <a:cubicBezTo>
                      <a:pt x="16" y="72"/>
                      <a:pt x="16" y="72"/>
                      <a:pt x="16" y="72"/>
                    </a:cubicBezTo>
                    <a:cubicBezTo>
                      <a:pt x="17" y="72"/>
                      <a:pt x="18" y="72"/>
                      <a:pt x="18" y="71"/>
                    </a:cubicBezTo>
                    <a:cubicBezTo>
                      <a:pt x="19" y="71"/>
                      <a:pt x="20" y="71"/>
                      <a:pt x="21" y="70"/>
                    </a:cubicBezTo>
                    <a:cubicBezTo>
                      <a:pt x="21" y="70"/>
                      <a:pt x="21" y="70"/>
                      <a:pt x="21" y="70"/>
                    </a:cubicBezTo>
                    <a:cubicBezTo>
                      <a:pt x="23" y="70"/>
                      <a:pt x="25" y="69"/>
                      <a:pt x="28" y="69"/>
                    </a:cubicBezTo>
                    <a:cubicBezTo>
                      <a:pt x="31" y="69"/>
                      <a:pt x="34" y="68"/>
                      <a:pt x="37" y="68"/>
                    </a:cubicBezTo>
                    <a:lnTo>
                      <a:pt x="37"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4" name="Freeform 67"/>
              <p:cNvSpPr>
                <a:spLocks noEditPoints="1"/>
              </p:cNvSpPr>
              <p:nvPr/>
            </p:nvSpPr>
            <p:spPr bwMode="auto">
              <a:xfrm>
                <a:off x="5781685" y="1787536"/>
                <a:ext cx="246063" cy="66675"/>
              </a:xfrm>
              <a:custGeom>
                <a:avLst/>
                <a:gdLst>
                  <a:gd name="T0" fmla="*/ 103 w 109"/>
                  <a:gd name="T1" fmla="*/ 11 h 29"/>
                  <a:gd name="T2" fmla="*/ 97 w 109"/>
                  <a:gd name="T3" fmla="*/ 12 h 29"/>
                  <a:gd name="T4" fmla="*/ 83 w 109"/>
                  <a:gd name="T5" fmla="*/ 7 h 29"/>
                  <a:gd name="T6" fmla="*/ 69 w 109"/>
                  <a:gd name="T7" fmla="*/ 12 h 29"/>
                  <a:gd name="T8" fmla="*/ 55 w 109"/>
                  <a:gd name="T9" fmla="*/ 7 h 29"/>
                  <a:gd name="T10" fmla="*/ 57 w 109"/>
                  <a:gd name="T11" fmla="*/ 2 h 29"/>
                  <a:gd name="T12" fmla="*/ 69 w 109"/>
                  <a:gd name="T13" fmla="*/ 8 h 29"/>
                  <a:gd name="T14" fmla="*/ 81 w 109"/>
                  <a:gd name="T15" fmla="*/ 2 h 29"/>
                  <a:gd name="T16" fmla="*/ 85 w 109"/>
                  <a:gd name="T17" fmla="*/ 2 h 29"/>
                  <a:gd name="T18" fmla="*/ 97 w 109"/>
                  <a:gd name="T19" fmla="*/ 8 h 29"/>
                  <a:gd name="T20" fmla="*/ 101 w 109"/>
                  <a:gd name="T21" fmla="*/ 7 h 29"/>
                  <a:gd name="T22" fmla="*/ 107 w 109"/>
                  <a:gd name="T23" fmla="*/ 4 h 29"/>
                  <a:gd name="T24" fmla="*/ 109 w 109"/>
                  <a:gd name="T25" fmla="*/ 17 h 29"/>
                  <a:gd name="T26" fmla="*/ 109 w 109"/>
                  <a:gd name="T27" fmla="*/ 17 h 29"/>
                  <a:gd name="T28" fmla="*/ 105 w 109"/>
                  <a:gd name="T29" fmla="*/ 20 h 29"/>
                  <a:gd name="T30" fmla="*/ 92 w 109"/>
                  <a:gd name="T31" fmla="*/ 25 h 29"/>
                  <a:gd name="T32" fmla="*/ 79 w 109"/>
                  <a:gd name="T33" fmla="*/ 28 h 29"/>
                  <a:gd name="T34" fmla="*/ 64 w 109"/>
                  <a:gd name="T35" fmla="*/ 22 h 29"/>
                  <a:gd name="T36" fmla="*/ 55 w 109"/>
                  <a:gd name="T37" fmla="*/ 21 h 29"/>
                  <a:gd name="T38" fmla="*/ 56 w 109"/>
                  <a:gd name="T39" fmla="*/ 16 h 29"/>
                  <a:gd name="T40" fmla="*/ 73 w 109"/>
                  <a:gd name="T41" fmla="*/ 21 h 29"/>
                  <a:gd name="T42" fmla="*/ 85 w 109"/>
                  <a:gd name="T43" fmla="*/ 23 h 29"/>
                  <a:gd name="T44" fmla="*/ 103 w 109"/>
                  <a:gd name="T45" fmla="*/ 15 h 29"/>
                  <a:gd name="T46" fmla="*/ 104 w 109"/>
                  <a:gd name="T47" fmla="*/ 11 h 29"/>
                  <a:gd name="T48" fmla="*/ 55 w 109"/>
                  <a:gd name="T49" fmla="*/ 7 h 29"/>
                  <a:gd name="T50" fmla="*/ 41 w 109"/>
                  <a:gd name="T51" fmla="*/ 12 h 29"/>
                  <a:gd name="T52" fmla="*/ 27 w 109"/>
                  <a:gd name="T53" fmla="*/ 7 h 29"/>
                  <a:gd name="T54" fmla="*/ 12 w 109"/>
                  <a:gd name="T55" fmla="*/ 12 h 29"/>
                  <a:gd name="T56" fmla="*/ 5 w 109"/>
                  <a:gd name="T57" fmla="*/ 11 h 29"/>
                  <a:gd name="T58" fmla="*/ 5 w 109"/>
                  <a:gd name="T59" fmla="*/ 17 h 29"/>
                  <a:gd name="T60" fmla="*/ 18 w 109"/>
                  <a:gd name="T61" fmla="*/ 17 h 29"/>
                  <a:gd name="T62" fmla="*/ 28 w 109"/>
                  <a:gd name="T63" fmla="*/ 20 h 29"/>
                  <a:gd name="T64" fmla="*/ 28 w 109"/>
                  <a:gd name="T65" fmla="*/ 21 h 29"/>
                  <a:gd name="T66" fmla="*/ 34 w 109"/>
                  <a:gd name="T67" fmla="*/ 23 h 29"/>
                  <a:gd name="T68" fmla="*/ 40 w 109"/>
                  <a:gd name="T69" fmla="*/ 21 h 29"/>
                  <a:gd name="T70" fmla="*/ 42 w 109"/>
                  <a:gd name="T71" fmla="*/ 20 h 29"/>
                  <a:gd name="T72" fmla="*/ 55 w 109"/>
                  <a:gd name="T73" fmla="*/ 21 h 29"/>
                  <a:gd name="T74" fmla="*/ 42 w 109"/>
                  <a:gd name="T75" fmla="*/ 25 h 29"/>
                  <a:gd name="T76" fmla="*/ 39 w 109"/>
                  <a:gd name="T77" fmla="*/ 27 h 29"/>
                  <a:gd name="T78" fmla="*/ 26 w 109"/>
                  <a:gd name="T79" fmla="*/ 25 h 29"/>
                  <a:gd name="T80" fmla="*/ 25 w 109"/>
                  <a:gd name="T81" fmla="*/ 25 h 29"/>
                  <a:gd name="T82" fmla="*/ 17 w 109"/>
                  <a:gd name="T83" fmla="*/ 22 h 29"/>
                  <a:gd name="T84" fmla="*/ 6 w 109"/>
                  <a:gd name="T85" fmla="*/ 22 h 29"/>
                  <a:gd name="T86" fmla="*/ 2 w 109"/>
                  <a:gd name="T87" fmla="*/ 23 h 29"/>
                  <a:gd name="T88" fmla="*/ 0 w 109"/>
                  <a:gd name="T89" fmla="*/ 7 h 29"/>
                  <a:gd name="T90" fmla="*/ 0 w 109"/>
                  <a:gd name="T91" fmla="*/ 5 h 29"/>
                  <a:gd name="T92" fmla="*/ 8 w 109"/>
                  <a:gd name="T93" fmla="*/ 7 h 29"/>
                  <a:gd name="T94" fmla="*/ 19 w 109"/>
                  <a:gd name="T95" fmla="*/ 6 h 29"/>
                  <a:gd name="T96" fmla="*/ 25 w 109"/>
                  <a:gd name="T97" fmla="*/ 1 h 29"/>
                  <a:gd name="T98" fmla="*/ 34 w 109"/>
                  <a:gd name="T99" fmla="*/ 6 h 29"/>
                  <a:gd name="T100" fmla="*/ 47 w 109"/>
                  <a:gd name="T101" fmla="*/ 6 h 29"/>
                  <a:gd name="T102" fmla="*/ 53 w 109"/>
                  <a:gd name="T103" fmla="*/ 1 h 29"/>
                  <a:gd name="T104" fmla="*/ 55 w 109"/>
                  <a:gd name="T105"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 h="29">
                    <a:moveTo>
                      <a:pt x="104" y="11"/>
                    </a:moveTo>
                    <a:cubicBezTo>
                      <a:pt x="104" y="11"/>
                      <a:pt x="103" y="11"/>
                      <a:pt x="103" y="11"/>
                    </a:cubicBezTo>
                    <a:cubicBezTo>
                      <a:pt x="103" y="11"/>
                      <a:pt x="103" y="11"/>
                      <a:pt x="103" y="11"/>
                    </a:cubicBezTo>
                    <a:cubicBezTo>
                      <a:pt x="101" y="12"/>
                      <a:pt x="99" y="12"/>
                      <a:pt x="97" y="12"/>
                    </a:cubicBezTo>
                    <a:cubicBezTo>
                      <a:pt x="94" y="12"/>
                      <a:pt x="91" y="12"/>
                      <a:pt x="88" y="10"/>
                    </a:cubicBezTo>
                    <a:cubicBezTo>
                      <a:pt x="86" y="9"/>
                      <a:pt x="84" y="8"/>
                      <a:pt x="83" y="7"/>
                    </a:cubicBezTo>
                    <a:cubicBezTo>
                      <a:pt x="81" y="8"/>
                      <a:pt x="79" y="9"/>
                      <a:pt x="78" y="10"/>
                    </a:cubicBezTo>
                    <a:cubicBezTo>
                      <a:pt x="75" y="12"/>
                      <a:pt x="72" y="12"/>
                      <a:pt x="69" y="12"/>
                    </a:cubicBezTo>
                    <a:cubicBezTo>
                      <a:pt x="65" y="12"/>
                      <a:pt x="62" y="12"/>
                      <a:pt x="60" y="10"/>
                    </a:cubicBezTo>
                    <a:cubicBezTo>
                      <a:pt x="58" y="9"/>
                      <a:pt x="56" y="8"/>
                      <a:pt x="55" y="7"/>
                    </a:cubicBezTo>
                    <a:cubicBezTo>
                      <a:pt x="55" y="1"/>
                      <a:pt x="55" y="1"/>
                      <a:pt x="55" y="1"/>
                    </a:cubicBezTo>
                    <a:cubicBezTo>
                      <a:pt x="55" y="1"/>
                      <a:pt x="56" y="1"/>
                      <a:pt x="57" y="2"/>
                    </a:cubicBezTo>
                    <a:cubicBezTo>
                      <a:pt x="58" y="3"/>
                      <a:pt x="60" y="5"/>
                      <a:pt x="62" y="6"/>
                    </a:cubicBezTo>
                    <a:cubicBezTo>
                      <a:pt x="64" y="7"/>
                      <a:pt x="66" y="8"/>
                      <a:pt x="69" y="8"/>
                    </a:cubicBezTo>
                    <a:cubicBezTo>
                      <a:pt x="71" y="8"/>
                      <a:pt x="73" y="7"/>
                      <a:pt x="75" y="6"/>
                    </a:cubicBezTo>
                    <a:cubicBezTo>
                      <a:pt x="78" y="5"/>
                      <a:pt x="79" y="3"/>
                      <a:pt x="81" y="2"/>
                    </a:cubicBezTo>
                    <a:cubicBezTo>
                      <a:pt x="81" y="1"/>
                      <a:pt x="81" y="1"/>
                      <a:pt x="81" y="1"/>
                    </a:cubicBezTo>
                    <a:cubicBezTo>
                      <a:pt x="82" y="0"/>
                      <a:pt x="84" y="0"/>
                      <a:pt x="85" y="2"/>
                    </a:cubicBezTo>
                    <a:cubicBezTo>
                      <a:pt x="86" y="3"/>
                      <a:pt x="88" y="5"/>
                      <a:pt x="90" y="6"/>
                    </a:cubicBezTo>
                    <a:cubicBezTo>
                      <a:pt x="92" y="7"/>
                      <a:pt x="94" y="8"/>
                      <a:pt x="97" y="8"/>
                    </a:cubicBezTo>
                    <a:cubicBezTo>
                      <a:pt x="98" y="8"/>
                      <a:pt x="100" y="7"/>
                      <a:pt x="101" y="7"/>
                    </a:cubicBezTo>
                    <a:cubicBezTo>
                      <a:pt x="101" y="7"/>
                      <a:pt x="101" y="7"/>
                      <a:pt x="101" y="7"/>
                    </a:cubicBezTo>
                    <a:cubicBezTo>
                      <a:pt x="103" y="6"/>
                      <a:pt x="104" y="6"/>
                      <a:pt x="105" y="5"/>
                    </a:cubicBezTo>
                    <a:cubicBezTo>
                      <a:pt x="106" y="5"/>
                      <a:pt x="106" y="4"/>
                      <a:pt x="107" y="4"/>
                    </a:cubicBezTo>
                    <a:cubicBezTo>
                      <a:pt x="108" y="4"/>
                      <a:pt x="109" y="5"/>
                      <a:pt x="109" y="7"/>
                    </a:cubicBezTo>
                    <a:cubicBezTo>
                      <a:pt x="109" y="17"/>
                      <a:pt x="109" y="17"/>
                      <a:pt x="109" y="17"/>
                    </a:cubicBezTo>
                    <a:cubicBezTo>
                      <a:pt x="109" y="17"/>
                      <a:pt x="109" y="17"/>
                      <a:pt x="109" y="17"/>
                    </a:cubicBezTo>
                    <a:cubicBezTo>
                      <a:pt x="109" y="17"/>
                      <a:pt x="109" y="17"/>
                      <a:pt x="109" y="17"/>
                    </a:cubicBezTo>
                    <a:cubicBezTo>
                      <a:pt x="109" y="19"/>
                      <a:pt x="108" y="20"/>
                      <a:pt x="107" y="20"/>
                    </a:cubicBezTo>
                    <a:cubicBezTo>
                      <a:pt x="106" y="20"/>
                      <a:pt x="105" y="20"/>
                      <a:pt x="105" y="20"/>
                    </a:cubicBezTo>
                    <a:cubicBezTo>
                      <a:pt x="104" y="20"/>
                      <a:pt x="104" y="20"/>
                      <a:pt x="103" y="20"/>
                    </a:cubicBezTo>
                    <a:cubicBezTo>
                      <a:pt x="99" y="20"/>
                      <a:pt x="96" y="23"/>
                      <a:pt x="92" y="25"/>
                    </a:cubicBezTo>
                    <a:cubicBezTo>
                      <a:pt x="91" y="25"/>
                      <a:pt x="89" y="26"/>
                      <a:pt x="88" y="27"/>
                    </a:cubicBezTo>
                    <a:cubicBezTo>
                      <a:pt x="84" y="29"/>
                      <a:pt x="82" y="29"/>
                      <a:pt x="79" y="28"/>
                    </a:cubicBezTo>
                    <a:cubicBezTo>
                      <a:pt x="76" y="28"/>
                      <a:pt x="74" y="27"/>
                      <a:pt x="71" y="25"/>
                    </a:cubicBezTo>
                    <a:cubicBezTo>
                      <a:pt x="69" y="24"/>
                      <a:pt x="66" y="23"/>
                      <a:pt x="64" y="22"/>
                    </a:cubicBezTo>
                    <a:cubicBezTo>
                      <a:pt x="61" y="21"/>
                      <a:pt x="59" y="21"/>
                      <a:pt x="56" y="21"/>
                    </a:cubicBezTo>
                    <a:cubicBezTo>
                      <a:pt x="56" y="21"/>
                      <a:pt x="55" y="21"/>
                      <a:pt x="55" y="21"/>
                    </a:cubicBezTo>
                    <a:cubicBezTo>
                      <a:pt x="55" y="16"/>
                      <a:pt x="55" y="16"/>
                      <a:pt x="55" y="16"/>
                    </a:cubicBezTo>
                    <a:cubicBezTo>
                      <a:pt x="55" y="16"/>
                      <a:pt x="56" y="16"/>
                      <a:pt x="56" y="16"/>
                    </a:cubicBezTo>
                    <a:cubicBezTo>
                      <a:pt x="60" y="16"/>
                      <a:pt x="62" y="16"/>
                      <a:pt x="65" y="17"/>
                    </a:cubicBezTo>
                    <a:cubicBezTo>
                      <a:pt x="68" y="18"/>
                      <a:pt x="71" y="20"/>
                      <a:pt x="73" y="21"/>
                    </a:cubicBezTo>
                    <a:cubicBezTo>
                      <a:pt x="75" y="22"/>
                      <a:pt x="78" y="23"/>
                      <a:pt x="80" y="24"/>
                    </a:cubicBezTo>
                    <a:cubicBezTo>
                      <a:pt x="82" y="24"/>
                      <a:pt x="83" y="24"/>
                      <a:pt x="85" y="23"/>
                    </a:cubicBezTo>
                    <a:cubicBezTo>
                      <a:pt x="87" y="22"/>
                      <a:pt x="88" y="21"/>
                      <a:pt x="90" y="20"/>
                    </a:cubicBezTo>
                    <a:cubicBezTo>
                      <a:pt x="94" y="18"/>
                      <a:pt x="98" y="16"/>
                      <a:pt x="103" y="15"/>
                    </a:cubicBezTo>
                    <a:cubicBezTo>
                      <a:pt x="103" y="15"/>
                      <a:pt x="104" y="15"/>
                      <a:pt x="104" y="15"/>
                    </a:cubicBezTo>
                    <a:lnTo>
                      <a:pt x="104" y="11"/>
                    </a:lnTo>
                    <a:close/>
                    <a:moveTo>
                      <a:pt x="55" y="7"/>
                    </a:moveTo>
                    <a:cubicBezTo>
                      <a:pt x="55" y="7"/>
                      <a:pt x="55" y="7"/>
                      <a:pt x="55" y="7"/>
                    </a:cubicBezTo>
                    <a:cubicBezTo>
                      <a:pt x="53" y="8"/>
                      <a:pt x="51" y="9"/>
                      <a:pt x="49" y="10"/>
                    </a:cubicBezTo>
                    <a:cubicBezTo>
                      <a:pt x="47" y="12"/>
                      <a:pt x="44" y="12"/>
                      <a:pt x="41" y="12"/>
                    </a:cubicBezTo>
                    <a:cubicBezTo>
                      <a:pt x="37" y="12"/>
                      <a:pt x="34" y="12"/>
                      <a:pt x="32" y="10"/>
                    </a:cubicBezTo>
                    <a:cubicBezTo>
                      <a:pt x="30" y="9"/>
                      <a:pt x="28" y="8"/>
                      <a:pt x="27" y="7"/>
                    </a:cubicBezTo>
                    <a:cubicBezTo>
                      <a:pt x="25" y="8"/>
                      <a:pt x="23" y="9"/>
                      <a:pt x="21" y="10"/>
                    </a:cubicBezTo>
                    <a:cubicBezTo>
                      <a:pt x="19" y="12"/>
                      <a:pt x="16" y="12"/>
                      <a:pt x="12" y="12"/>
                    </a:cubicBezTo>
                    <a:cubicBezTo>
                      <a:pt x="10" y="12"/>
                      <a:pt x="8" y="12"/>
                      <a:pt x="6" y="11"/>
                    </a:cubicBezTo>
                    <a:cubicBezTo>
                      <a:pt x="6" y="11"/>
                      <a:pt x="5" y="11"/>
                      <a:pt x="5" y="11"/>
                    </a:cubicBezTo>
                    <a:cubicBezTo>
                      <a:pt x="5" y="17"/>
                      <a:pt x="5" y="17"/>
                      <a:pt x="5" y="17"/>
                    </a:cubicBezTo>
                    <a:cubicBezTo>
                      <a:pt x="5" y="17"/>
                      <a:pt x="5" y="17"/>
                      <a:pt x="5" y="17"/>
                    </a:cubicBezTo>
                    <a:cubicBezTo>
                      <a:pt x="6" y="17"/>
                      <a:pt x="7" y="17"/>
                      <a:pt x="9" y="17"/>
                    </a:cubicBezTo>
                    <a:cubicBezTo>
                      <a:pt x="12" y="16"/>
                      <a:pt x="15" y="16"/>
                      <a:pt x="18" y="17"/>
                    </a:cubicBezTo>
                    <a:cubicBezTo>
                      <a:pt x="21" y="18"/>
                      <a:pt x="24" y="19"/>
                      <a:pt x="27" y="20"/>
                    </a:cubicBezTo>
                    <a:cubicBezTo>
                      <a:pt x="28" y="20"/>
                      <a:pt x="28" y="20"/>
                      <a:pt x="28" y="20"/>
                    </a:cubicBezTo>
                    <a:cubicBezTo>
                      <a:pt x="28" y="21"/>
                      <a:pt x="28" y="21"/>
                      <a:pt x="28" y="21"/>
                    </a:cubicBezTo>
                    <a:cubicBezTo>
                      <a:pt x="28" y="21"/>
                      <a:pt x="28" y="21"/>
                      <a:pt x="28" y="21"/>
                    </a:cubicBezTo>
                    <a:cubicBezTo>
                      <a:pt x="28" y="21"/>
                      <a:pt x="28" y="21"/>
                      <a:pt x="28" y="21"/>
                    </a:cubicBezTo>
                    <a:cubicBezTo>
                      <a:pt x="30" y="22"/>
                      <a:pt x="32" y="23"/>
                      <a:pt x="34" y="23"/>
                    </a:cubicBezTo>
                    <a:cubicBezTo>
                      <a:pt x="35" y="23"/>
                      <a:pt x="36" y="22"/>
                      <a:pt x="37" y="22"/>
                    </a:cubicBezTo>
                    <a:cubicBezTo>
                      <a:pt x="38" y="22"/>
                      <a:pt x="39" y="21"/>
                      <a:pt x="40" y="21"/>
                    </a:cubicBezTo>
                    <a:cubicBezTo>
                      <a:pt x="40" y="21"/>
                      <a:pt x="40" y="21"/>
                      <a:pt x="40" y="21"/>
                    </a:cubicBezTo>
                    <a:cubicBezTo>
                      <a:pt x="42" y="20"/>
                      <a:pt x="42" y="20"/>
                      <a:pt x="42" y="20"/>
                    </a:cubicBezTo>
                    <a:cubicBezTo>
                      <a:pt x="46" y="18"/>
                      <a:pt x="50" y="16"/>
                      <a:pt x="55" y="16"/>
                    </a:cubicBezTo>
                    <a:cubicBezTo>
                      <a:pt x="55" y="21"/>
                      <a:pt x="55" y="21"/>
                      <a:pt x="55" y="21"/>
                    </a:cubicBezTo>
                    <a:cubicBezTo>
                      <a:pt x="51" y="21"/>
                      <a:pt x="47" y="23"/>
                      <a:pt x="44" y="25"/>
                    </a:cubicBezTo>
                    <a:cubicBezTo>
                      <a:pt x="42" y="25"/>
                      <a:pt x="42" y="25"/>
                      <a:pt x="42" y="25"/>
                    </a:cubicBezTo>
                    <a:cubicBezTo>
                      <a:pt x="42" y="25"/>
                      <a:pt x="42" y="25"/>
                      <a:pt x="42" y="25"/>
                    </a:cubicBezTo>
                    <a:cubicBezTo>
                      <a:pt x="41" y="26"/>
                      <a:pt x="40" y="26"/>
                      <a:pt x="39" y="27"/>
                    </a:cubicBezTo>
                    <a:cubicBezTo>
                      <a:pt x="37" y="27"/>
                      <a:pt x="36" y="27"/>
                      <a:pt x="34" y="27"/>
                    </a:cubicBezTo>
                    <a:cubicBezTo>
                      <a:pt x="31" y="28"/>
                      <a:pt x="29" y="26"/>
                      <a:pt x="26" y="25"/>
                    </a:cubicBezTo>
                    <a:cubicBezTo>
                      <a:pt x="26" y="25"/>
                      <a:pt x="26" y="25"/>
                      <a:pt x="26" y="25"/>
                    </a:cubicBezTo>
                    <a:cubicBezTo>
                      <a:pt x="25" y="25"/>
                      <a:pt x="25" y="25"/>
                      <a:pt x="25" y="25"/>
                    </a:cubicBezTo>
                    <a:cubicBezTo>
                      <a:pt x="25" y="25"/>
                      <a:pt x="25" y="25"/>
                      <a:pt x="25" y="25"/>
                    </a:cubicBezTo>
                    <a:cubicBezTo>
                      <a:pt x="23" y="23"/>
                      <a:pt x="20" y="22"/>
                      <a:pt x="17" y="22"/>
                    </a:cubicBezTo>
                    <a:cubicBezTo>
                      <a:pt x="15" y="21"/>
                      <a:pt x="12" y="21"/>
                      <a:pt x="9" y="21"/>
                    </a:cubicBezTo>
                    <a:cubicBezTo>
                      <a:pt x="8" y="21"/>
                      <a:pt x="7" y="22"/>
                      <a:pt x="6" y="22"/>
                    </a:cubicBezTo>
                    <a:cubicBezTo>
                      <a:pt x="5" y="22"/>
                      <a:pt x="5" y="23"/>
                      <a:pt x="4" y="23"/>
                    </a:cubicBezTo>
                    <a:cubicBezTo>
                      <a:pt x="3" y="23"/>
                      <a:pt x="3" y="23"/>
                      <a:pt x="2" y="23"/>
                    </a:cubicBezTo>
                    <a:cubicBezTo>
                      <a:pt x="1" y="23"/>
                      <a:pt x="0" y="22"/>
                      <a:pt x="0" y="21"/>
                    </a:cubicBezTo>
                    <a:cubicBezTo>
                      <a:pt x="0" y="7"/>
                      <a:pt x="0" y="7"/>
                      <a:pt x="0" y="7"/>
                    </a:cubicBezTo>
                    <a:cubicBezTo>
                      <a:pt x="0" y="7"/>
                      <a:pt x="0" y="7"/>
                      <a:pt x="0" y="7"/>
                    </a:cubicBezTo>
                    <a:cubicBezTo>
                      <a:pt x="0" y="6"/>
                      <a:pt x="0" y="6"/>
                      <a:pt x="0" y="5"/>
                    </a:cubicBezTo>
                    <a:cubicBezTo>
                      <a:pt x="1" y="4"/>
                      <a:pt x="3" y="4"/>
                      <a:pt x="4" y="5"/>
                    </a:cubicBezTo>
                    <a:cubicBezTo>
                      <a:pt x="5" y="6"/>
                      <a:pt x="6" y="6"/>
                      <a:pt x="8" y="7"/>
                    </a:cubicBezTo>
                    <a:cubicBezTo>
                      <a:pt x="9" y="7"/>
                      <a:pt x="11" y="8"/>
                      <a:pt x="12" y="8"/>
                    </a:cubicBezTo>
                    <a:cubicBezTo>
                      <a:pt x="15" y="8"/>
                      <a:pt x="17" y="7"/>
                      <a:pt x="19" y="6"/>
                    </a:cubicBezTo>
                    <a:cubicBezTo>
                      <a:pt x="21" y="5"/>
                      <a:pt x="23" y="3"/>
                      <a:pt x="25" y="2"/>
                    </a:cubicBezTo>
                    <a:cubicBezTo>
                      <a:pt x="25" y="1"/>
                      <a:pt x="25" y="1"/>
                      <a:pt x="25" y="1"/>
                    </a:cubicBezTo>
                    <a:cubicBezTo>
                      <a:pt x="26" y="0"/>
                      <a:pt x="28" y="0"/>
                      <a:pt x="28" y="2"/>
                    </a:cubicBezTo>
                    <a:cubicBezTo>
                      <a:pt x="30" y="3"/>
                      <a:pt x="32" y="5"/>
                      <a:pt x="34" y="6"/>
                    </a:cubicBezTo>
                    <a:cubicBezTo>
                      <a:pt x="36" y="7"/>
                      <a:pt x="38" y="8"/>
                      <a:pt x="41" y="8"/>
                    </a:cubicBezTo>
                    <a:cubicBezTo>
                      <a:pt x="43" y="8"/>
                      <a:pt x="45" y="7"/>
                      <a:pt x="47" y="6"/>
                    </a:cubicBezTo>
                    <a:cubicBezTo>
                      <a:pt x="49" y="5"/>
                      <a:pt x="51" y="3"/>
                      <a:pt x="53" y="2"/>
                    </a:cubicBezTo>
                    <a:cubicBezTo>
                      <a:pt x="53" y="1"/>
                      <a:pt x="53" y="1"/>
                      <a:pt x="53" y="1"/>
                    </a:cubicBezTo>
                    <a:cubicBezTo>
                      <a:pt x="54" y="1"/>
                      <a:pt x="54" y="1"/>
                      <a:pt x="55" y="1"/>
                    </a:cubicBezTo>
                    <a:lnTo>
                      <a:pt x="5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5" name="Freeform 68"/>
              <p:cNvSpPr>
                <a:spLocks noEditPoints="1"/>
              </p:cNvSpPr>
              <p:nvPr/>
            </p:nvSpPr>
            <p:spPr bwMode="auto">
              <a:xfrm>
                <a:off x="5781685" y="1844686"/>
                <a:ext cx="246063" cy="49213"/>
              </a:xfrm>
              <a:custGeom>
                <a:avLst/>
                <a:gdLst>
                  <a:gd name="T0" fmla="*/ 99 w 109"/>
                  <a:gd name="T1" fmla="*/ 8 h 22"/>
                  <a:gd name="T2" fmla="*/ 99 w 109"/>
                  <a:gd name="T3" fmla="*/ 8 h 22"/>
                  <a:gd name="T4" fmla="*/ 83 w 109"/>
                  <a:gd name="T5" fmla="*/ 14 h 22"/>
                  <a:gd name="T6" fmla="*/ 75 w 109"/>
                  <a:gd name="T7" fmla="*/ 13 h 22"/>
                  <a:gd name="T8" fmla="*/ 67 w 109"/>
                  <a:gd name="T9" fmla="*/ 10 h 22"/>
                  <a:gd name="T10" fmla="*/ 65 w 109"/>
                  <a:gd name="T11" fmla="*/ 9 h 22"/>
                  <a:gd name="T12" fmla="*/ 56 w 109"/>
                  <a:gd name="T13" fmla="*/ 6 h 22"/>
                  <a:gd name="T14" fmla="*/ 55 w 109"/>
                  <a:gd name="T15" fmla="*/ 6 h 22"/>
                  <a:gd name="T16" fmla="*/ 55 w 109"/>
                  <a:gd name="T17" fmla="*/ 2 h 22"/>
                  <a:gd name="T18" fmla="*/ 56 w 109"/>
                  <a:gd name="T19" fmla="*/ 1 h 22"/>
                  <a:gd name="T20" fmla="*/ 68 w 109"/>
                  <a:gd name="T21" fmla="*/ 5 h 22"/>
                  <a:gd name="T22" fmla="*/ 69 w 109"/>
                  <a:gd name="T23" fmla="*/ 6 h 22"/>
                  <a:gd name="T24" fmla="*/ 76 w 109"/>
                  <a:gd name="T25" fmla="*/ 9 h 22"/>
                  <a:gd name="T26" fmla="*/ 82 w 109"/>
                  <a:gd name="T27" fmla="*/ 9 h 22"/>
                  <a:gd name="T28" fmla="*/ 96 w 109"/>
                  <a:gd name="T29" fmla="*/ 4 h 22"/>
                  <a:gd name="T30" fmla="*/ 96 w 109"/>
                  <a:gd name="T31" fmla="*/ 4 h 22"/>
                  <a:gd name="T32" fmla="*/ 101 w 109"/>
                  <a:gd name="T33" fmla="*/ 1 h 22"/>
                  <a:gd name="T34" fmla="*/ 107 w 109"/>
                  <a:gd name="T35" fmla="*/ 1 h 22"/>
                  <a:gd name="T36" fmla="*/ 109 w 109"/>
                  <a:gd name="T37" fmla="*/ 3 h 22"/>
                  <a:gd name="T38" fmla="*/ 109 w 109"/>
                  <a:gd name="T39" fmla="*/ 19 h 22"/>
                  <a:gd name="T40" fmla="*/ 107 w 109"/>
                  <a:gd name="T41" fmla="*/ 22 h 22"/>
                  <a:gd name="T42" fmla="*/ 55 w 109"/>
                  <a:gd name="T43" fmla="*/ 22 h 22"/>
                  <a:gd name="T44" fmla="*/ 55 w 109"/>
                  <a:gd name="T45" fmla="*/ 17 h 22"/>
                  <a:gd name="T46" fmla="*/ 104 w 109"/>
                  <a:gd name="T47" fmla="*/ 17 h 22"/>
                  <a:gd name="T48" fmla="*/ 104 w 109"/>
                  <a:gd name="T49" fmla="*/ 5 h 22"/>
                  <a:gd name="T50" fmla="*/ 103 w 109"/>
                  <a:gd name="T51" fmla="*/ 6 h 22"/>
                  <a:gd name="T52" fmla="*/ 99 w 109"/>
                  <a:gd name="T53" fmla="*/ 8 h 22"/>
                  <a:gd name="T54" fmla="*/ 55 w 109"/>
                  <a:gd name="T55" fmla="*/ 6 h 22"/>
                  <a:gd name="T56" fmla="*/ 48 w 109"/>
                  <a:gd name="T57" fmla="*/ 9 h 22"/>
                  <a:gd name="T58" fmla="*/ 43 w 109"/>
                  <a:gd name="T59" fmla="*/ 11 h 22"/>
                  <a:gd name="T60" fmla="*/ 43 w 109"/>
                  <a:gd name="T61" fmla="*/ 11 h 22"/>
                  <a:gd name="T62" fmla="*/ 35 w 109"/>
                  <a:gd name="T63" fmla="*/ 13 h 22"/>
                  <a:gd name="T64" fmla="*/ 26 w 109"/>
                  <a:gd name="T65" fmla="*/ 12 h 22"/>
                  <a:gd name="T66" fmla="*/ 22 w 109"/>
                  <a:gd name="T67" fmla="*/ 10 h 22"/>
                  <a:gd name="T68" fmla="*/ 13 w 109"/>
                  <a:gd name="T69" fmla="*/ 7 h 22"/>
                  <a:gd name="T70" fmla="*/ 8 w 109"/>
                  <a:gd name="T71" fmla="*/ 8 h 22"/>
                  <a:gd name="T72" fmla="*/ 5 w 109"/>
                  <a:gd name="T73" fmla="*/ 10 h 22"/>
                  <a:gd name="T74" fmla="*/ 5 w 109"/>
                  <a:gd name="T75" fmla="*/ 17 h 22"/>
                  <a:gd name="T76" fmla="*/ 55 w 109"/>
                  <a:gd name="T77" fmla="*/ 17 h 22"/>
                  <a:gd name="T78" fmla="*/ 55 w 109"/>
                  <a:gd name="T79" fmla="*/ 22 h 22"/>
                  <a:gd name="T80" fmla="*/ 2 w 109"/>
                  <a:gd name="T81" fmla="*/ 22 h 22"/>
                  <a:gd name="T82" fmla="*/ 0 w 109"/>
                  <a:gd name="T83" fmla="*/ 19 h 22"/>
                  <a:gd name="T84" fmla="*/ 0 w 109"/>
                  <a:gd name="T85" fmla="*/ 9 h 22"/>
                  <a:gd name="T86" fmla="*/ 0 w 109"/>
                  <a:gd name="T87" fmla="*/ 9 h 22"/>
                  <a:gd name="T88" fmla="*/ 1 w 109"/>
                  <a:gd name="T89" fmla="*/ 7 h 22"/>
                  <a:gd name="T90" fmla="*/ 6 w 109"/>
                  <a:gd name="T91" fmla="*/ 3 h 22"/>
                  <a:gd name="T92" fmla="*/ 13 w 109"/>
                  <a:gd name="T93" fmla="*/ 2 h 22"/>
                  <a:gd name="T94" fmla="*/ 24 w 109"/>
                  <a:gd name="T95" fmla="*/ 5 h 22"/>
                  <a:gd name="T96" fmla="*/ 28 w 109"/>
                  <a:gd name="T97" fmla="*/ 7 h 22"/>
                  <a:gd name="T98" fmla="*/ 35 w 109"/>
                  <a:gd name="T99" fmla="*/ 8 h 22"/>
                  <a:gd name="T100" fmla="*/ 41 w 109"/>
                  <a:gd name="T101" fmla="*/ 7 h 22"/>
                  <a:gd name="T102" fmla="*/ 41 w 109"/>
                  <a:gd name="T103" fmla="*/ 7 h 22"/>
                  <a:gd name="T104" fmla="*/ 41 w 109"/>
                  <a:gd name="T105" fmla="*/ 7 h 22"/>
                  <a:gd name="T106" fmla="*/ 46 w 109"/>
                  <a:gd name="T107" fmla="*/ 5 h 22"/>
                  <a:gd name="T108" fmla="*/ 55 w 109"/>
                  <a:gd name="T109" fmla="*/ 2 h 22"/>
                  <a:gd name="T110" fmla="*/ 55 w 109"/>
                  <a:gd name="T111"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9" h="22">
                    <a:moveTo>
                      <a:pt x="99" y="8"/>
                    </a:moveTo>
                    <a:cubicBezTo>
                      <a:pt x="99" y="8"/>
                      <a:pt x="99" y="8"/>
                      <a:pt x="99" y="8"/>
                    </a:cubicBezTo>
                    <a:cubicBezTo>
                      <a:pt x="94" y="11"/>
                      <a:pt x="89" y="14"/>
                      <a:pt x="83" y="14"/>
                    </a:cubicBezTo>
                    <a:cubicBezTo>
                      <a:pt x="80" y="14"/>
                      <a:pt x="77" y="14"/>
                      <a:pt x="75" y="13"/>
                    </a:cubicBezTo>
                    <a:cubicBezTo>
                      <a:pt x="72" y="12"/>
                      <a:pt x="70" y="11"/>
                      <a:pt x="67" y="10"/>
                    </a:cubicBezTo>
                    <a:cubicBezTo>
                      <a:pt x="67" y="10"/>
                      <a:pt x="66" y="10"/>
                      <a:pt x="65" y="9"/>
                    </a:cubicBezTo>
                    <a:cubicBezTo>
                      <a:pt x="62" y="8"/>
                      <a:pt x="59" y="6"/>
                      <a:pt x="56" y="6"/>
                    </a:cubicBezTo>
                    <a:cubicBezTo>
                      <a:pt x="56" y="6"/>
                      <a:pt x="55" y="6"/>
                      <a:pt x="55" y="6"/>
                    </a:cubicBezTo>
                    <a:cubicBezTo>
                      <a:pt x="55" y="2"/>
                      <a:pt x="55" y="2"/>
                      <a:pt x="55" y="2"/>
                    </a:cubicBezTo>
                    <a:cubicBezTo>
                      <a:pt x="55" y="1"/>
                      <a:pt x="55" y="1"/>
                      <a:pt x="56" y="1"/>
                    </a:cubicBezTo>
                    <a:cubicBezTo>
                      <a:pt x="60" y="1"/>
                      <a:pt x="64" y="3"/>
                      <a:pt x="68" y="5"/>
                    </a:cubicBezTo>
                    <a:cubicBezTo>
                      <a:pt x="68" y="5"/>
                      <a:pt x="69" y="6"/>
                      <a:pt x="69" y="6"/>
                    </a:cubicBezTo>
                    <a:cubicBezTo>
                      <a:pt x="72" y="7"/>
                      <a:pt x="74" y="8"/>
                      <a:pt x="76" y="9"/>
                    </a:cubicBezTo>
                    <a:cubicBezTo>
                      <a:pt x="78" y="9"/>
                      <a:pt x="80" y="10"/>
                      <a:pt x="82" y="9"/>
                    </a:cubicBezTo>
                    <a:cubicBezTo>
                      <a:pt x="87" y="9"/>
                      <a:pt x="92" y="7"/>
                      <a:pt x="96" y="4"/>
                    </a:cubicBezTo>
                    <a:cubicBezTo>
                      <a:pt x="96" y="4"/>
                      <a:pt x="96" y="4"/>
                      <a:pt x="96" y="4"/>
                    </a:cubicBezTo>
                    <a:cubicBezTo>
                      <a:pt x="98" y="3"/>
                      <a:pt x="99" y="2"/>
                      <a:pt x="101" y="1"/>
                    </a:cubicBezTo>
                    <a:cubicBezTo>
                      <a:pt x="103" y="1"/>
                      <a:pt x="105" y="0"/>
                      <a:pt x="107" y="1"/>
                    </a:cubicBezTo>
                    <a:cubicBezTo>
                      <a:pt x="108" y="1"/>
                      <a:pt x="109" y="2"/>
                      <a:pt x="109" y="3"/>
                    </a:cubicBezTo>
                    <a:cubicBezTo>
                      <a:pt x="109" y="19"/>
                      <a:pt x="109" y="19"/>
                      <a:pt x="109" y="19"/>
                    </a:cubicBezTo>
                    <a:cubicBezTo>
                      <a:pt x="109" y="21"/>
                      <a:pt x="108" y="22"/>
                      <a:pt x="107" y="22"/>
                    </a:cubicBezTo>
                    <a:cubicBezTo>
                      <a:pt x="55" y="22"/>
                      <a:pt x="55" y="22"/>
                      <a:pt x="55" y="22"/>
                    </a:cubicBezTo>
                    <a:cubicBezTo>
                      <a:pt x="55" y="17"/>
                      <a:pt x="55" y="17"/>
                      <a:pt x="55" y="17"/>
                    </a:cubicBezTo>
                    <a:cubicBezTo>
                      <a:pt x="104" y="17"/>
                      <a:pt x="104" y="17"/>
                      <a:pt x="104" y="17"/>
                    </a:cubicBezTo>
                    <a:cubicBezTo>
                      <a:pt x="104" y="5"/>
                      <a:pt x="104" y="5"/>
                      <a:pt x="104" y="5"/>
                    </a:cubicBezTo>
                    <a:cubicBezTo>
                      <a:pt x="104" y="5"/>
                      <a:pt x="103" y="6"/>
                      <a:pt x="103" y="6"/>
                    </a:cubicBezTo>
                    <a:cubicBezTo>
                      <a:pt x="101" y="6"/>
                      <a:pt x="100" y="7"/>
                      <a:pt x="99" y="8"/>
                    </a:cubicBezTo>
                    <a:close/>
                    <a:moveTo>
                      <a:pt x="55" y="6"/>
                    </a:moveTo>
                    <a:cubicBezTo>
                      <a:pt x="52" y="7"/>
                      <a:pt x="50" y="8"/>
                      <a:pt x="48" y="9"/>
                    </a:cubicBezTo>
                    <a:cubicBezTo>
                      <a:pt x="46" y="10"/>
                      <a:pt x="45" y="11"/>
                      <a:pt x="43" y="11"/>
                    </a:cubicBezTo>
                    <a:cubicBezTo>
                      <a:pt x="43" y="11"/>
                      <a:pt x="43" y="11"/>
                      <a:pt x="43" y="11"/>
                    </a:cubicBezTo>
                    <a:cubicBezTo>
                      <a:pt x="40" y="12"/>
                      <a:pt x="37" y="13"/>
                      <a:pt x="35" y="13"/>
                    </a:cubicBezTo>
                    <a:cubicBezTo>
                      <a:pt x="32" y="13"/>
                      <a:pt x="29" y="13"/>
                      <a:pt x="26" y="12"/>
                    </a:cubicBezTo>
                    <a:cubicBezTo>
                      <a:pt x="25" y="11"/>
                      <a:pt x="24" y="10"/>
                      <a:pt x="22" y="10"/>
                    </a:cubicBezTo>
                    <a:cubicBezTo>
                      <a:pt x="19" y="8"/>
                      <a:pt x="16" y="7"/>
                      <a:pt x="13" y="7"/>
                    </a:cubicBezTo>
                    <a:cubicBezTo>
                      <a:pt x="11" y="7"/>
                      <a:pt x="10" y="7"/>
                      <a:pt x="8" y="8"/>
                    </a:cubicBezTo>
                    <a:cubicBezTo>
                      <a:pt x="7" y="8"/>
                      <a:pt x="6" y="9"/>
                      <a:pt x="5" y="10"/>
                    </a:cubicBezTo>
                    <a:cubicBezTo>
                      <a:pt x="5" y="17"/>
                      <a:pt x="5" y="17"/>
                      <a:pt x="5" y="17"/>
                    </a:cubicBezTo>
                    <a:cubicBezTo>
                      <a:pt x="55" y="17"/>
                      <a:pt x="55" y="17"/>
                      <a:pt x="55" y="17"/>
                    </a:cubicBezTo>
                    <a:cubicBezTo>
                      <a:pt x="55" y="22"/>
                      <a:pt x="55" y="22"/>
                      <a:pt x="55" y="22"/>
                    </a:cubicBezTo>
                    <a:cubicBezTo>
                      <a:pt x="2" y="22"/>
                      <a:pt x="2" y="22"/>
                      <a:pt x="2" y="22"/>
                    </a:cubicBezTo>
                    <a:cubicBezTo>
                      <a:pt x="1" y="22"/>
                      <a:pt x="0" y="21"/>
                      <a:pt x="0" y="19"/>
                    </a:cubicBezTo>
                    <a:cubicBezTo>
                      <a:pt x="0" y="9"/>
                      <a:pt x="0" y="9"/>
                      <a:pt x="0" y="9"/>
                    </a:cubicBezTo>
                    <a:cubicBezTo>
                      <a:pt x="0" y="9"/>
                      <a:pt x="0" y="9"/>
                      <a:pt x="0" y="9"/>
                    </a:cubicBezTo>
                    <a:cubicBezTo>
                      <a:pt x="0" y="8"/>
                      <a:pt x="0" y="8"/>
                      <a:pt x="1" y="7"/>
                    </a:cubicBezTo>
                    <a:cubicBezTo>
                      <a:pt x="2" y="6"/>
                      <a:pt x="4" y="4"/>
                      <a:pt x="6" y="3"/>
                    </a:cubicBezTo>
                    <a:cubicBezTo>
                      <a:pt x="8" y="2"/>
                      <a:pt x="11" y="2"/>
                      <a:pt x="13" y="2"/>
                    </a:cubicBezTo>
                    <a:cubicBezTo>
                      <a:pt x="17" y="2"/>
                      <a:pt x="21" y="4"/>
                      <a:pt x="24" y="5"/>
                    </a:cubicBezTo>
                    <a:cubicBezTo>
                      <a:pt x="25" y="6"/>
                      <a:pt x="27" y="7"/>
                      <a:pt x="28" y="7"/>
                    </a:cubicBezTo>
                    <a:cubicBezTo>
                      <a:pt x="30" y="8"/>
                      <a:pt x="32" y="8"/>
                      <a:pt x="35" y="8"/>
                    </a:cubicBezTo>
                    <a:cubicBezTo>
                      <a:pt x="37" y="8"/>
                      <a:pt x="39" y="8"/>
                      <a:pt x="41" y="7"/>
                    </a:cubicBezTo>
                    <a:cubicBezTo>
                      <a:pt x="41" y="7"/>
                      <a:pt x="41" y="7"/>
                      <a:pt x="41" y="7"/>
                    </a:cubicBezTo>
                    <a:cubicBezTo>
                      <a:pt x="41" y="7"/>
                      <a:pt x="41" y="7"/>
                      <a:pt x="41" y="7"/>
                    </a:cubicBezTo>
                    <a:cubicBezTo>
                      <a:pt x="43" y="6"/>
                      <a:pt x="44" y="6"/>
                      <a:pt x="46" y="5"/>
                    </a:cubicBezTo>
                    <a:cubicBezTo>
                      <a:pt x="49" y="3"/>
                      <a:pt x="51" y="2"/>
                      <a:pt x="55" y="2"/>
                    </a:cubicBezTo>
                    <a:lnTo>
                      <a:pt x="55"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6" name="Freeform 69"/>
              <p:cNvSpPr>
                <a:spLocks noEditPoints="1"/>
              </p:cNvSpPr>
              <p:nvPr/>
            </p:nvSpPr>
            <p:spPr bwMode="auto">
              <a:xfrm>
                <a:off x="5772159" y="1681174"/>
                <a:ext cx="263525" cy="127000"/>
              </a:xfrm>
              <a:custGeom>
                <a:avLst/>
                <a:gdLst>
                  <a:gd name="T0" fmla="*/ 110 w 117"/>
                  <a:gd name="T1" fmla="*/ 47 h 56"/>
                  <a:gd name="T2" fmla="*/ 112 w 117"/>
                  <a:gd name="T3" fmla="*/ 18 h 56"/>
                  <a:gd name="T4" fmla="*/ 62 w 117"/>
                  <a:gd name="T5" fmla="*/ 14 h 56"/>
                  <a:gd name="T6" fmla="*/ 59 w 117"/>
                  <a:gd name="T7" fmla="*/ 7 h 56"/>
                  <a:gd name="T8" fmla="*/ 63 w 117"/>
                  <a:gd name="T9" fmla="*/ 1 h 56"/>
                  <a:gd name="T10" fmla="*/ 67 w 117"/>
                  <a:gd name="T11" fmla="*/ 12 h 56"/>
                  <a:gd name="T12" fmla="*/ 117 w 117"/>
                  <a:gd name="T13" fmla="*/ 16 h 56"/>
                  <a:gd name="T14" fmla="*/ 113 w 117"/>
                  <a:gd name="T15" fmla="*/ 50 h 56"/>
                  <a:gd name="T16" fmla="*/ 113 w 117"/>
                  <a:gd name="T17" fmla="*/ 50 h 56"/>
                  <a:gd name="T18" fmla="*/ 113 w 117"/>
                  <a:gd name="T19" fmla="*/ 51 h 56"/>
                  <a:gd name="T20" fmla="*/ 113 w 117"/>
                  <a:gd name="T21" fmla="*/ 51 h 56"/>
                  <a:gd name="T22" fmla="*/ 101 w 117"/>
                  <a:gd name="T23" fmla="*/ 56 h 56"/>
                  <a:gd name="T24" fmla="*/ 84 w 117"/>
                  <a:gd name="T25" fmla="*/ 51 h 56"/>
                  <a:gd name="T26" fmla="*/ 61 w 117"/>
                  <a:gd name="T27" fmla="*/ 51 h 56"/>
                  <a:gd name="T28" fmla="*/ 59 w 117"/>
                  <a:gd name="T29" fmla="*/ 48 h 56"/>
                  <a:gd name="T30" fmla="*/ 64 w 117"/>
                  <a:gd name="T31" fmla="*/ 48 h 56"/>
                  <a:gd name="T32" fmla="*/ 81 w 117"/>
                  <a:gd name="T33" fmla="*/ 48 h 56"/>
                  <a:gd name="T34" fmla="*/ 92 w 117"/>
                  <a:gd name="T35" fmla="*/ 48 h 56"/>
                  <a:gd name="T36" fmla="*/ 109 w 117"/>
                  <a:gd name="T37" fmla="*/ 48 h 56"/>
                  <a:gd name="T38" fmla="*/ 109 w 117"/>
                  <a:gd name="T39" fmla="*/ 47 h 56"/>
                  <a:gd name="T40" fmla="*/ 59 w 117"/>
                  <a:gd name="T41" fmla="*/ 7 h 56"/>
                  <a:gd name="T42" fmla="*/ 55 w 117"/>
                  <a:gd name="T43" fmla="*/ 14 h 56"/>
                  <a:gd name="T44" fmla="*/ 5 w 117"/>
                  <a:gd name="T45" fmla="*/ 18 h 56"/>
                  <a:gd name="T46" fmla="*/ 8 w 117"/>
                  <a:gd name="T47" fmla="*/ 47 h 56"/>
                  <a:gd name="T48" fmla="*/ 8 w 117"/>
                  <a:gd name="T49" fmla="*/ 47 h 56"/>
                  <a:gd name="T50" fmla="*/ 8 w 117"/>
                  <a:gd name="T51" fmla="*/ 47 h 56"/>
                  <a:gd name="T52" fmla="*/ 12 w 117"/>
                  <a:gd name="T53" fmla="*/ 50 h 56"/>
                  <a:gd name="T54" fmla="*/ 25 w 117"/>
                  <a:gd name="T55" fmla="*/ 48 h 56"/>
                  <a:gd name="T56" fmla="*/ 36 w 117"/>
                  <a:gd name="T57" fmla="*/ 48 h 56"/>
                  <a:gd name="T58" fmla="*/ 53 w 117"/>
                  <a:gd name="T59" fmla="*/ 48 h 56"/>
                  <a:gd name="T60" fmla="*/ 59 w 117"/>
                  <a:gd name="T61" fmla="*/ 39 h 56"/>
                  <a:gd name="T62" fmla="*/ 56 w 117"/>
                  <a:gd name="T63" fmla="*/ 51 h 56"/>
                  <a:gd name="T64" fmla="*/ 33 w 117"/>
                  <a:gd name="T65" fmla="*/ 51 h 56"/>
                  <a:gd name="T66" fmla="*/ 28 w 117"/>
                  <a:gd name="T67" fmla="*/ 51 h 56"/>
                  <a:gd name="T68" fmla="*/ 16 w 117"/>
                  <a:gd name="T69" fmla="*/ 56 h 56"/>
                  <a:gd name="T70" fmla="*/ 5 w 117"/>
                  <a:gd name="T71" fmla="*/ 51 h 56"/>
                  <a:gd name="T72" fmla="*/ 4 w 117"/>
                  <a:gd name="T73" fmla="*/ 50 h 56"/>
                  <a:gd name="T74" fmla="*/ 1 w 117"/>
                  <a:gd name="T75" fmla="*/ 45 h 56"/>
                  <a:gd name="T76" fmla="*/ 2 w 117"/>
                  <a:gd name="T77" fmla="*/ 14 h 56"/>
                  <a:gd name="T78" fmla="*/ 51 w 117"/>
                  <a:gd name="T79" fmla="*/ 3 h 56"/>
                  <a:gd name="T80" fmla="*/ 54 w 117"/>
                  <a:gd name="T81" fmla="*/ 1 h 56"/>
                  <a:gd name="T82" fmla="*/ 59 w 117"/>
                  <a:gd name="T83"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7" h="56">
                    <a:moveTo>
                      <a:pt x="109" y="47"/>
                    </a:moveTo>
                    <a:cubicBezTo>
                      <a:pt x="110" y="47"/>
                      <a:pt x="110" y="47"/>
                      <a:pt x="110" y="47"/>
                    </a:cubicBezTo>
                    <a:cubicBezTo>
                      <a:pt x="110" y="47"/>
                      <a:pt x="110" y="47"/>
                      <a:pt x="110" y="47"/>
                    </a:cubicBezTo>
                    <a:cubicBezTo>
                      <a:pt x="111" y="46"/>
                      <a:pt x="111" y="45"/>
                      <a:pt x="112" y="43"/>
                    </a:cubicBezTo>
                    <a:cubicBezTo>
                      <a:pt x="112" y="42"/>
                      <a:pt x="112" y="41"/>
                      <a:pt x="112" y="39"/>
                    </a:cubicBezTo>
                    <a:cubicBezTo>
                      <a:pt x="112" y="18"/>
                      <a:pt x="112" y="18"/>
                      <a:pt x="112" y="18"/>
                    </a:cubicBezTo>
                    <a:cubicBezTo>
                      <a:pt x="64" y="18"/>
                      <a:pt x="64" y="18"/>
                      <a:pt x="64" y="18"/>
                    </a:cubicBezTo>
                    <a:cubicBezTo>
                      <a:pt x="63" y="18"/>
                      <a:pt x="62" y="17"/>
                      <a:pt x="62" y="16"/>
                    </a:cubicBezTo>
                    <a:cubicBezTo>
                      <a:pt x="62" y="14"/>
                      <a:pt x="62" y="14"/>
                      <a:pt x="62" y="14"/>
                    </a:cubicBezTo>
                    <a:cubicBezTo>
                      <a:pt x="62" y="12"/>
                      <a:pt x="62" y="12"/>
                      <a:pt x="62" y="12"/>
                    </a:cubicBezTo>
                    <a:cubicBezTo>
                      <a:pt x="62" y="7"/>
                      <a:pt x="62" y="7"/>
                      <a:pt x="62" y="7"/>
                    </a:cubicBezTo>
                    <a:cubicBezTo>
                      <a:pt x="61" y="7"/>
                      <a:pt x="60" y="7"/>
                      <a:pt x="59" y="7"/>
                    </a:cubicBezTo>
                    <a:cubicBezTo>
                      <a:pt x="59" y="2"/>
                      <a:pt x="59" y="2"/>
                      <a:pt x="59" y="2"/>
                    </a:cubicBezTo>
                    <a:cubicBezTo>
                      <a:pt x="59" y="2"/>
                      <a:pt x="60" y="2"/>
                      <a:pt x="61" y="2"/>
                    </a:cubicBezTo>
                    <a:cubicBezTo>
                      <a:pt x="62" y="2"/>
                      <a:pt x="62" y="1"/>
                      <a:pt x="63" y="1"/>
                    </a:cubicBezTo>
                    <a:cubicBezTo>
                      <a:pt x="63" y="1"/>
                      <a:pt x="64" y="1"/>
                      <a:pt x="64" y="1"/>
                    </a:cubicBezTo>
                    <a:cubicBezTo>
                      <a:pt x="66" y="1"/>
                      <a:pt x="67" y="2"/>
                      <a:pt x="67" y="3"/>
                    </a:cubicBezTo>
                    <a:cubicBezTo>
                      <a:pt x="67" y="12"/>
                      <a:pt x="67" y="12"/>
                      <a:pt x="67" y="12"/>
                    </a:cubicBezTo>
                    <a:cubicBezTo>
                      <a:pt x="67" y="14"/>
                      <a:pt x="67" y="14"/>
                      <a:pt x="67" y="14"/>
                    </a:cubicBezTo>
                    <a:cubicBezTo>
                      <a:pt x="115" y="14"/>
                      <a:pt x="115" y="14"/>
                      <a:pt x="115" y="14"/>
                    </a:cubicBezTo>
                    <a:cubicBezTo>
                      <a:pt x="116" y="14"/>
                      <a:pt x="117" y="15"/>
                      <a:pt x="117" y="16"/>
                    </a:cubicBezTo>
                    <a:cubicBezTo>
                      <a:pt x="117" y="39"/>
                      <a:pt x="117" y="39"/>
                      <a:pt x="117" y="39"/>
                    </a:cubicBezTo>
                    <a:cubicBezTo>
                      <a:pt x="117" y="41"/>
                      <a:pt x="117" y="43"/>
                      <a:pt x="116" y="45"/>
                    </a:cubicBezTo>
                    <a:cubicBezTo>
                      <a:pt x="116" y="47"/>
                      <a:pt x="115" y="48"/>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1"/>
                      <a:pt x="113" y="51"/>
                      <a:pt x="113" y="51"/>
                    </a:cubicBezTo>
                    <a:cubicBezTo>
                      <a:pt x="113" y="51"/>
                      <a:pt x="113" y="51"/>
                      <a:pt x="113" y="51"/>
                    </a:cubicBezTo>
                    <a:cubicBezTo>
                      <a:pt x="113" y="51"/>
                      <a:pt x="113" y="51"/>
                      <a:pt x="113" y="51"/>
                    </a:cubicBezTo>
                    <a:cubicBezTo>
                      <a:pt x="113" y="51"/>
                      <a:pt x="113" y="51"/>
                      <a:pt x="113" y="51"/>
                    </a:cubicBezTo>
                    <a:cubicBezTo>
                      <a:pt x="113" y="51"/>
                      <a:pt x="113" y="51"/>
                      <a:pt x="113" y="51"/>
                    </a:cubicBezTo>
                    <a:cubicBezTo>
                      <a:pt x="112" y="51"/>
                      <a:pt x="112" y="51"/>
                      <a:pt x="112" y="51"/>
                    </a:cubicBezTo>
                    <a:cubicBezTo>
                      <a:pt x="111" y="52"/>
                      <a:pt x="109" y="54"/>
                      <a:pt x="107" y="55"/>
                    </a:cubicBezTo>
                    <a:cubicBezTo>
                      <a:pt x="105" y="55"/>
                      <a:pt x="103" y="56"/>
                      <a:pt x="101" y="56"/>
                    </a:cubicBezTo>
                    <a:cubicBezTo>
                      <a:pt x="96" y="56"/>
                      <a:pt x="92" y="54"/>
                      <a:pt x="89" y="51"/>
                    </a:cubicBezTo>
                    <a:cubicBezTo>
                      <a:pt x="88" y="50"/>
                      <a:pt x="87" y="49"/>
                      <a:pt x="87" y="48"/>
                    </a:cubicBezTo>
                    <a:cubicBezTo>
                      <a:pt x="86" y="49"/>
                      <a:pt x="85" y="50"/>
                      <a:pt x="84" y="51"/>
                    </a:cubicBezTo>
                    <a:cubicBezTo>
                      <a:pt x="81" y="54"/>
                      <a:pt x="77" y="56"/>
                      <a:pt x="73" y="56"/>
                    </a:cubicBezTo>
                    <a:cubicBezTo>
                      <a:pt x="68" y="56"/>
                      <a:pt x="64" y="54"/>
                      <a:pt x="61" y="51"/>
                    </a:cubicBezTo>
                    <a:cubicBezTo>
                      <a:pt x="61" y="51"/>
                      <a:pt x="61" y="51"/>
                      <a:pt x="61" y="51"/>
                    </a:cubicBezTo>
                    <a:cubicBezTo>
                      <a:pt x="61" y="51"/>
                      <a:pt x="61" y="51"/>
                      <a:pt x="61" y="51"/>
                    </a:cubicBezTo>
                    <a:cubicBezTo>
                      <a:pt x="60" y="50"/>
                      <a:pt x="59" y="49"/>
                      <a:pt x="59" y="48"/>
                    </a:cubicBezTo>
                    <a:cubicBezTo>
                      <a:pt x="59" y="48"/>
                      <a:pt x="59" y="48"/>
                      <a:pt x="59" y="48"/>
                    </a:cubicBezTo>
                    <a:cubicBezTo>
                      <a:pt x="59" y="39"/>
                      <a:pt x="59" y="39"/>
                      <a:pt x="59" y="39"/>
                    </a:cubicBezTo>
                    <a:cubicBezTo>
                      <a:pt x="61" y="39"/>
                      <a:pt x="61" y="39"/>
                      <a:pt x="61" y="39"/>
                    </a:cubicBezTo>
                    <a:cubicBezTo>
                      <a:pt x="61" y="43"/>
                      <a:pt x="62" y="46"/>
                      <a:pt x="64" y="48"/>
                    </a:cubicBezTo>
                    <a:cubicBezTo>
                      <a:pt x="64" y="48"/>
                      <a:pt x="64" y="48"/>
                      <a:pt x="64" y="48"/>
                    </a:cubicBezTo>
                    <a:cubicBezTo>
                      <a:pt x="67" y="50"/>
                      <a:pt x="69" y="51"/>
                      <a:pt x="73" y="51"/>
                    </a:cubicBezTo>
                    <a:cubicBezTo>
                      <a:pt x="76" y="51"/>
                      <a:pt x="79" y="50"/>
                      <a:pt x="81" y="48"/>
                    </a:cubicBezTo>
                    <a:cubicBezTo>
                      <a:pt x="83" y="46"/>
                      <a:pt x="84" y="43"/>
                      <a:pt x="84" y="39"/>
                    </a:cubicBezTo>
                    <a:cubicBezTo>
                      <a:pt x="89" y="39"/>
                      <a:pt x="89" y="39"/>
                      <a:pt x="89" y="39"/>
                    </a:cubicBezTo>
                    <a:cubicBezTo>
                      <a:pt x="89" y="43"/>
                      <a:pt x="90" y="46"/>
                      <a:pt x="92" y="48"/>
                    </a:cubicBezTo>
                    <a:cubicBezTo>
                      <a:pt x="95" y="50"/>
                      <a:pt x="98" y="51"/>
                      <a:pt x="101" y="51"/>
                    </a:cubicBezTo>
                    <a:cubicBezTo>
                      <a:pt x="102" y="51"/>
                      <a:pt x="104" y="51"/>
                      <a:pt x="105" y="50"/>
                    </a:cubicBezTo>
                    <a:cubicBezTo>
                      <a:pt x="107" y="50"/>
                      <a:pt x="108" y="49"/>
                      <a:pt x="109" y="48"/>
                    </a:cubicBezTo>
                    <a:cubicBezTo>
                      <a:pt x="109" y="48"/>
                      <a:pt x="109" y="48"/>
                      <a:pt x="109" y="48"/>
                    </a:cubicBezTo>
                    <a:cubicBezTo>
                      <a:pt x="109" y="47"/>
                      <a:pt x="109" y="47"/>
                      <a:pt x="109" y="47"/>
                    </a:cubicBezTo>
                    <a:cubicBezTo>
                      <a:pt x="109" y="47"/>
                      <a:pt x="109" y="47"/>
                      <a:pt x="109" y="47"/>
                    </a:cubicBezTo>
                    <a:cubicBezTo>
                      <a:pt x="109" y="47"/>
                      <a:pt x="109" y="47"/>
                      <a:pt x="109" y="47"/>
                    </a:cubicBezTo>
                    <a:close/>
                    <a:moveTo>
                      <a:pt x="59" y="7"/>
                    </a:moveTo>
                    <a:cubicBezTo>
                      <a:pt x="59" y="7"/>
                      <a:pt x="59" y="7"/>
                      <a:pt x="59" y="7"/>
                    </a:cubicBezTo>
                    <a:cubicBezTo>
                      <a:pt x="57" y="7"/>
                      <a:pt x="56" y="7"/>
                      <a:pt x="55" y="7"/>
                    </a:cubicBezTo>
                    <a:cubicBezTo>
                      <a:pt x="55" y="12"/>
                      <a:pt x="55" y="12"/>
                      <a:pt x="55" y="12"/>
                    </a:cubicBezTo>
                    <a:cubicBezTo>
                      <a:pt x="55" y="14"/>
                      <a:pt x="55" y="14"/>
                      <a:pt x="55" y="14"/>
                    </a:cubicBezTo>
                    <a:cubicBezTo>
                      <a:pt x="55" y="16"/>
                      <a:pt x="55" y="16"/>
                      <a:pt x="55" y="16"/>
                    </a:cubicBezTo>
                    <a:cubicBezTo>
                      <a:pt x="55" y="17"/>
                      <a:pt x="54" y="18"/>
                      <a:pt x="53" y="18"/>
                    </a:cubicBezTo>
                    <a:cubicBezTo>
                      <a:pt x="5" y="18"/>
                      <a:pt x="5" y="18"/>
                      <a:pt x="5" y="18"/>
                    </a:cubicBezTo>
                    <a:cubicBezTo>
                      <a:pt x="5" y="39"/>
                      <a:pt x="5" y="39"/>
                      <a:pt x="5" y="39"/>
                    </a:cubicBezTo>
                    <a:cubicBezTo>
                      <a:pt x="5" y="41"/>
                      <a:pt x="5" y="42"/>
                      <a:pt x="6" y="43"/>
                    </a:cubicBezTo>
                    <a:cubicBezTo>
                      <a:pt x="6" y="45"/>
                      <a:pt x="7" y="46"/>
                      <a:pt x="8" y="47"/>
                    </a:cubicBezTo>
                    <a:cubicBezTo>
                      <a:pt x="8" y="47"/>
                      <a:pt x="8" y="47"/>
                      <a:pt x="8" y="47"/>
                    </a:cubicBezTo>
                    <a:cubicBezTo>
                      <a:pt x="8" y="47"/>
                      <a:pt x="8" y="47"/>
                      <a:pt x="8" y="47"/>
                    </a:cubicBezTo>
                    <a:cubicBezTo>
                      <a:pt x="8" y="47"/>
                      <a:pt x="8" y="47"/>
                      <a:pt x="8" y="47"/>
                    </a:cubicBezTo>
                    <a:cubicBezTo>
                      <a:pt x="8" y="47"/>
                      <a:pt x="8" y="47"/>
                      <a:pt x="8" y="47"/>
                    </a:cubicBezTo>
                    <a:cubicBezTo>
                      <a:pt x="8" y="47"/>
                      <a:pt x="8" y="47"/>
                      <a:pt x="8" y="47"/>
                    </a:cubicBezTo>
                    <a:cubicBezTo>
                      <a:pt x="8" y="47"/>
                      <a:pt x="8" y="47"/>
                      <a:pt x="8" y="47"/>
                    </a:cubicBezTo>
                    <a:cubicBezTo>
                      <a:pt x="8" y="47"/>
                      <a:pt x="8" y="47"/>
                      <a:pt x="8" y="48"/>
                    </a:cubicBezTo>
                    <a:cubicBezTo>
                      <a:pt x="8" y="48"/>
                      <a:pt x="8" y="48"/>
                      <a:pt x="8" y="48"/>
                    </a:cubicBezTo>
                    <a:cubicBezTo>
                      <a:pt x="9" y="49"/>
                      <a:pt x="11" y="50"/>
                      <a:pt x="12" y="50"/>
                    </a:cubicBezTo>
                    <a:cubicBezTo>
                      <a:pt x="13" y="51"/>
                      <a:pt x="15" y="51"/>
                      <a:pt x="16" y="51"/>
                    </a:cubicBezTo>
                    <a:cubicBezTo>
                      <a:pt x="20" y="51"/>
                      <a:pt x="23" y="50"/>
                      <a:pt x="25" y="48"/>
                    </a:cubicBezTo>
                    <a:cubicBezTo>
                      <a:pt x="25" y="48"/>
                      <a:pt x="25" y="48"/>
                      <a:pt x="25" y="48"/>
                    </a:cubicBezTo>
                    <a:cubicBezTo>
                      <a:pt x="27" y="46"/>
                      <a:pt x="28" y="43"/>
                      <a:pt x="28" y="39"/>
                    </a:cubicBezTo>
                    <a:cubicBezTo>
                      <a:pt x="33" y="39"/>
                      <a:pt x="33" y="39"/>
                      <a:pt x="33" y="39"/>
                    </a:cubicBezTo>
                    <a:cubicBezTo>
                      <a:pt x="33" y="43"/>
                      <a:pt x="34" y="46"/>
                      <a:pt x="36" y="48"/>
                    </a:cubicBezTo>
                    <a:cubicBezTo>
                      <a:pt x="36" y="48"/>
                      <a:pt x="36" y="48"/>
                      <a:pt x="36" y="48"/>
                    </a:cubicBezTo>
                    <a:cubicBezTo>
                      <a:pt x="39" y="50"/>
                      <a:pt x="41" y="51"/>
                      <a:pt x="45" y="51"/>
                    </a:cubicBezTo>
                    <a:cubicBezTo>
                      <a:pt x="48" y="51"/>
                      <a:pt x="51" y="50"/>
                      <a:pt x="53" y="48"/>
                    </a:cubicBezTo>
                    <a:cubicBezTo>
                      <a:pt x="53" y="48"/>
                      <a:pt x="53" y="48"/>
                      <a:pt x="53" y="48"/>
                    </a:cubicBezTo>
                    <a:cubicBezTo>
                      <a:pt x="55" y="46"/>
                      <a:pt x="56" y="43"/>
                      <a:pt x="56" y="39"/>
                    </a:cubicBezTo>
                    <a:cubicBezTo>
                      <a:pt x="59" y="39"/>
                      <a:pt x="59" y="39"/>
                      <a:pt x="59" y="39"/>
                    </a:cubicBezTo>
                    <a:cubicBezTo>
                      <a:pt x="59" y="48"/>
                      <a:pt x="59" y="48"/>
                      <a:pt x="59" y="48"/>
                    </a:cubicBezTo>
                    <a:cubicBezTo>
                      <a:pt x="58" y="49"/>
                      <a:pt x="57" y="50"/>
                      <a:pt x="56" y="51"/>
                    </a:cubicBezTo>
                    <a:cubicBezTo>
                      <a:pt x="56" y="51"/>
                      <a:pt x="56" y="51"/>
                      <a:pt x="56" y="51"/>
                    </a:cubicBezTo>
                    <a:cubicBezTo>
                      <a:pt x="56" y="51"/>
                      <a:pt x="56" y="51"/>
                      <a:pt x="56" y="51"/>
                    </a:cubicBezTo>
                    <a:cubicBezTo>
                      <a:pt x="53" y="54"/>
                      <a:pt x="49" y="56"/>
                      <a:pt x="45" y="56"/>
                    </a:cubicBezTo>
                    <a:cubicBezTo>
                      <a:pt x="40" y="56"/>
                      <a:pt x="36" y="54"/>
                      <a:pt x="33" y="51"/>
                    </a:cubicBezTo>
                    <a:cubicBezTo>
                      <a:pt x="33" y="51"/>
                      <a:pt x="33" y="51"/>
                      <a:pt x="33" y="51"/>
                    </a:cubicBezTo>
                    <a:cubicBezTo>
                      <a:pt x="32" y="50"/>
                      <a:pt x="31" y="49"/>
                      <a:pt x="31" y="48"/>
                    </a:cubicBezTo>
                    <a:cubicBezTo>
                      <a:pt x="30" y="49"/>
                      <a:pt x="29" y="50"/>
                      <a:pt x="28" y="51"/>
                    </a:cubicBezTo>
                    <a:cubicBezTo>
                      <a:pt x="28" y="51"/>
                      <a:pt x="28" y="51"/>
                      <a:pt x="28" y="51"/>
                    </a:cubicBezTo>
                    <a:cubicBezTo>
                      <a:pt x="28" y="51"/>
                      <a:pt x="28" y="51"/>
                      <a:pt x="28" y="51"/>
                    </a:cubicBezTo>
                    <a:cubicBezTo>
                      <a:pt x="25" y="54"/>
                      <a:pt x="21" y="56"/>
                      <a:pt x="16" y="56"/>
                    </a:cubicBezTo>
                    <a:cubicBezTo>
                      <a:pt x="14" y="56"/>
                      <a:pt x="12" y="55"/>
                      <a:pt x="10" y="55"/>
                    </a:cubicBezTo>
                    <a:cubicBezTo>
                      <a:pt x="8" y="54"/>
                      <a:pt x="6" y="52"/>
                      <a:pt x="5" y="51"/>
                    </a:cubicBezTo>
                    <a:cubicBezTo>
                      <a:pt x="5" y="51"/>
                      <a:pt x="5" y="51"/>
                      <a:pt x="5" y="51"/>
                    </a:cubicBezTo>
                    <a:cubicBezTo>
                      <a:pt x="5" y="51"/>
                      <a:pt x="4" y="51"/>
                      <a:pt x="4" y="50"/>
                    </a:cubicBezTo>
                    <a:cubicBezTo>
                      <a:pt x="4" y="50"/>
                      <a:pt x="4" y="50"/>
                      <a:pt x="4" y="50"/>
                    </a:cubicBezTo>
                    <a:cubicBezTo>
                      <a:pt x="4" y="50"/>
                      <a:pt x="4" y="50"/>
                      <a:pt x="4" y="50"/>
                    </a:cubicBezTo>
                    <a:cubicBezTo>
                      <a:pt x="4" y="50"/>
                      <a:pt x="4" y="50"/>
                      <a:pt x="4" y="50"/>
                    </a:cubicBezTo>
                    <a:cubicBezTo>
                      <a:pt x="4" y="50"/>
                      <a:pt x="4" y="50"/>
                      <a:pt x="4" y="50"/>
                    </a:cubicBezTo>
                    <a:cubicBezTo>
                      <a:pt x="3" y="49"/>
                      <a:pt x="2" y="47"/>
                      <a:pt x="1" y="45"/>
                    </a:cubicBezTo>
                    <a:cubicBezTo>
                      <a:pt x="0" y="43"/>
                      <a:pt x="0" y="41"/>
                      <a:pt x="0" y="39"/>
                    </a:cubicBezTo>
                    <a:cubicBezTo>
                      <a:pt x="0" y="16"/>
                      <a:pt x="0" y="16"/>
                      <a:pt x="0" y="16"/>
                    </a:cubicBezTo>
                    <a:cubicBezTo>
                      <a:pt x="0" y="15"/>
                      <a:pt x="1" y="14"/>
                      <a:pt x="2" y="14"/>
                    </a:cubicBezTo>
                    <a:cubicBezTo>
                      <a:pt x="51" y="14"/>
                      <a:pt x="51" y="14"/>
                      <a:pt x="51" y="14"/>
                    </a:cubicBezTo>
                    <a:cubicBezTo>
                      <a:pt x="51" y="12"/>
                      <a:pt x="51" y="12"/>
                      <a:pt x="51" y="12"/>
                    </a:cubicBezTo>
                    <a:cubicBezTo>
                      <a:pt x="51" y="3"/>
                      <a:pt x="51" y="3"/>
                      <a:pt x="51" y="3"/>
                    </a:cubicBezTo>
                    <a:cubicBezTo>
                      <a:pt x="51" y="3"/>
                      <a:pt x="51" y="3"/>
                      <a:pt x="51" y="3"/>
                    </a:cubicBezTo>
                    <a:cubicBezTo>
                      <a:pt x="51" y="3"/>
                      <a:pt x="51" y="2"/>
                      <a:pt x="51" y="2"/>
                    </a:cubicBezTo>
                    <a:cubicBezTo>
                      <a:pt x="52" y="1"/>
                      <a:pt x="53" y="0"/>
                      <a:pt x="54" y="1"/>
                    </a:cubicBezTo>
                    <a:cubicBezTo>
                      <a:pt x="55" y="1"/>
                      <a:pt x="56" y="2"/>
                      <a:pt x="56" y="2"/>
                    </a:cubicBezTo>
                    <a:cubicBezTo>
                      <a:pt x="56" y="2"/>
                      <a:pt x="56" y="2"/>
                      <a:pt x="56" y="2"/>
                    </a:cubicBezTo>
                    <a:cubicBezTo>
                      <a:pt x="57" y="2"/>
                      <a:pt x="58" y="2"/>
                      <a:pt x="59" y="2"/>
                    </a:cubicBezTo>
                    <a:cubicBezTo>
                      <a:pt x="59" y="2"/>
                      <a:pt x="59" y="2"/>
                      <a:pt x="59" y="2"/>
                    </a:cubicBezTo>
                    <a:lnTo>
                      <a:pt x="5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7" name="Freeform 70"/>
              <p:cNvSpPr>
                <a:spLocks noEditPoints="1"/>
              </p:cNvSpPr>
              <p:nvPr/>
            </p:nvSpPr>
            <p:spPr bwMode="auto">
              <a:xfrm>
                <a:off x="5756285" y="1889136"/>
                <a:ext cx="295276" cy="46038"/>
              </a:xfrm>
              <a:custGeom>
                <a:avLst/>
                <a:gdLst>
                  <a:gd name="T0" fmla="*/ 66 w 131"/>
                  <a:gd name="T1" fmla="*/ 15 h 20"/>
                  <a:gd name="T2" fmla="*/ 109 w 131"/>
                  <a:gd name="T3" fmla="*/ 11 h 20"/>
                  <a:gd name="T4" fmla="*/ 124 w 131"/>
                  <a:gd name="T5" fmla="*/ 5 h 20"/>
                  <a:gd name="T6" fmla="*/ 118 w 131"/>
                  <a:gd name="T7" fmla="*/ 5 h 20"/>
                  <a:gd name="T8" fmla="*/ 118 w 131"/>
                  <a:gd name="T9" fmla="*/ 5 h 20"/>
                  <a:gd name="T10" fmla="*/ 118 w 131"/>
                  <a:gd name="T11" fmla="*/ 5 h 20"/>
                  <a:gd name="T12" fmla="*/ 66 w 131"/>
                  <a:gd name="T13" fmla="*/ 5 h 20"/>
                  <a:gd name="T14" fmla="*/ 66 w 131"/>
                  <a:gd name="T15" fmla="*/ 0 h 20"/>
                  <a:gd name="T16" fmla="*/ 118 w 131"/>
                  <a:gd name="T17" fmla="*/ 0 h 20"/>
                  <a:gd name="T18" fmla="*/ 118 w 131"/>
                  <a:gd name="T19" fmla="*/ 0 h 20"/>
                  <a:gd name="T20" fmla="*/ 118 w 131"/>
                  <a:gd name="T21" fmla="*/ 0 h 20"/>
                  <a:gd name="T22" fmla="*/ 128 w 131"/>
                  <a:gd name="T23" fmla="*/ 0 h 20"/>
                  <a:gd name="T24" fmla="*/ 131 w 131"/>
                  <a:gd name="T25" fmla="*/ 3 h 20"/>
                  <a:gd name="T26" fmla="*/ 111 w 131"/>
                  <a:gd name="T27" fmla="*/ 16 h 20"/>
                  <a:gd name="T28" fmla="*/ 66 w 131"/>
                  <a:gd name="T29" fmla="*/ 20 h 20"/>
                  <a:gd name="T30" fmla="*/ 66 w 131"/>
                  <a:gd name="T31" fmla="*/ 15 h 20"/>
                  <a:gd name="T32" fmla="*/ 66 w 131"/>
                  <a:gd name="T33" fmla="*/ 15 h 20"/>
                  <a:gd name="T34" fmla="*/ 66 w 131"/>
                  <a:gd name="T35" fmla="*/ 15 h 20"/>
                  <a:gd name="T36" fmla="*/ 66 w 131"/>
                  <a:gd name="T37" fmla="*/ 20 h 20"/>
                  <a:gd name="T38" fmla="*/ 66 w 131"/>
                  <a:gd name="T39" fmla="*/ 20 h 20"/>
                  <a:gd name="T40" fmla="*/ 21 w 131"/>
                  <a:gd name="T41" fmla="*/ 16 h 20"/>
                  <a:gd name="T42" fmla="*/ 0 w 131"/>
                  <a:gd name="T43" fmla="*/ 3 h 20"/>
                  <a:gd name="T44" fmla="*/ 0 w 131"/>
                  <a:gd name="T45" fmla="*/ 3 h 20"/>
                  <a:gd name="T46" fmla="*/ 3 w 131"/>
                  <a:gd name="T47" fmla="*/ 0 h 20"/>
                  <a:gd name="T48" fmla="*/ 13 w 131"/>
                  <a:gd name="T49" fmla="*/ 0 h 20"/>
                  <a:gd name="T50" fmla="*/ 13 w 131"/>
                  <a:gd name="T51" fmla="*/ 0 h 20"/>
                  <a:gd name="T52" fmla="*/ 13 w 131"/>
                  <a:gd name="T53" fmla="*/ 0 h 20"/>
                  <a:gd name="T54" fmla="*/ 66 w 131"/>
                  <a:gd name="T55" fmla="*/ 0 h 20"/>
                  <a:gd name="T56" fmla="*/ 66 w 131"/>
                  <a:gd name="T57" fmla="*/ 5 h 20"/>
                  <a:gd name="T58" fmla="*/ 13 w 131"/>
                  <a:gd name="T59" fmla="*/ 5 h 20"/>
                  <a:gd name="T60" fmla="*/ 13 w 131"/>
                  <a:gd name="T61" fmla="*/ 5 h 20"/>
                  <a:gd name="T62" fmla="*/ 13 w 131"/>
                  <a:gd name="T63" fmla="*/ 5 h 20"/>
                  <a:gd name="T64" fmla="*/ 7 w 131"/>
                  <a:gd name="T65" fmla="*/ 5 h 20"/>
                  <a:gd name="T66" fmla="*/ 22 w 131"/>
                  <a:gd name="T67" fmla="*/ 11 h 20"/>
                  <a:gd name="T68" fmla="*/ 66 w 131"/>
                  <a:gd name="T69"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0">
                    <a:moveTo>
                      <a:pt x="66" y="15"/>
                    </a:moveTo>
                    <a:cubicBezTo>
                      <a:pt x="83" y="15"/>
                      <a:pt x="98" y="13"/>
                      <a:pt x="109" y="11"/>
                    </a:cubicBezTo>
                    <a:cubicBezTo>
                      <a:pt x="117" y="9"/>
                      <a:pt x="122" y="7"/>
                      <a:pt x="124" y="5"/>
                    </a:cubicBezTo>
                    <a:cubicBezTo>
                      <a:pt x="118" y="5"/>
                      <a:pt x="118" y="5"/>
                      <a:pt x="118" y="5"/>
                    </a:cubicBezTo>
                    <a:cubicBezTo>
                      <a:pt x="118" y="5"/>
                      <a:pt x="118" y="5"/>
                      <a:pt x="118" y="5"/>
                    </a:cubicBezTo>
                    <a:cubicBezTo>
                      <a:pt x="118" y="5"/>
                      <a:pt x="118" y="5"/>
                      <a:pt x="118" y="5"/>
                    </a:cubicBezTo>
                    <a:cubicBezTo>
                      <a:pt x="66" y="5"/>
                      <a:pt x="66" y="5"/>
                      <a:pt x="66" y="5"/>
                    </a:cubicBezTo>
                    <a:cubicBezTo>
                      <a:pt x="66" y="0"/>
                      <a:pt x="66" y="0"/>
                      <a:pt x="66" y="0"/>
                    </a:cubicBezTo>
                    <a:cubicBezTo>
                      <a:pt x="118" y="0"/>
                      <a:pt x="118" y="0"/>
                      <a:pt x="118" y="0"/>
                    </a:cubicBezTo>
                    <a:cubicBezTo>
                      <a:pt x="118" y="0"/>
                      <a:pt x="118" y="0"/>
                      <a:pt x="118" y="0"/>
                    </a:cubicBezTo>
                    <a:cubicBezTo>
                      <a:pt x="118" y="0"/>
                      <a:pt x="118" y="0"/>
                      <a:pt x="118" y="0"/>
                    </a:cubicBezTo>
                    <a:cubicBezTo>
                      <a:pt x="128" y="0"/>
                      <a:pt x="128" y="0"/>
                      <a:pt x="128" y="0"/>
                    </a:cubicBezTo>
                    <a:cubicBezTo>
                      <a:pt x="130" y="0"/>
                      <a:pt x="131" y="1"/>
                      <a:pt x="131" y="3"/>
                    </a:cubicBezTo>
                    <a:cubicBezTo>
                      <a:pt x="131" y="8"/>
                      <a:pt x="123" y="13"/>
                      <a:pt x="111" y="16"/>
                    </a:cubicBezTo>
                    <a:cubicBezTo>
                      <a:pt x="99" y="18"/>
                      <a:pt x="83" y="20"/>
                      <a:pt x="66" y="20"/>
                    </a:cubicBezTo>
                    <a:lnTo>
                      <a:pt x="66" y="15"/>
                    </a:lnTo>
                    <a:close/>
                    <a:moveTo>
                      <a:pt x="66" y="15"/>
                    </a:moveTo>
                    <a:cubicBezTo>
                      <a:pt x="66" y="15"/>
                      <a:pt x="66" y="15"/>
                      <a:pt x="66" y="15"/>
                    </a:cubicBezTo>
                    <a:cubicBezTo>
                      <a:pt x="66" y="20"/>
                      <a:pt x="66" y="20"/>
                      <a:pt x="66" y="20"/>
                    </a:cubicBezTo>
                    <a:cubicBezTo>
                      <a:pt x="66" y="20"/>
                      <a:pt x="66" y="20"/>
                      <a:pt x="66" y="20"/>
                    </a:cubicBezTo>
                    <a:cubicBezTo>
                      <a:pt x="48" y="20"/>
                      <a:pt x="32" y="18"/>
                      <a:pt x="21" y="16"/>
                    </a:cubicBezTo>
                    <a:cubicBezTo>
                      <a:pt x="8" y="13"/>
                      <a:pt x="1" y="8"/>
                      <a:pt x="0" y="3"/>
                    </a:cubicBezTo>
                    <a:cubicBezTo>
                      <a:pt x="0" y="3"/>
                      <a:pt x="0" y="3"/>
                      <a:pt x="0" y="3"/>
                    </a:cubicBezTo>
                    <a:cubicBezTo>
                      <a:pt x="0" y="1"/>
                      <a:pt x="2" y="0"/>
                      <a:pt x="3" y="0"/>
                    </a:cubicBezTo>
                    <a:cubicBezTo>
                      <a:pt x="13" y="0"/>
                      <a:pt x="13" y="0"/>
                      <a:pt x="13" y="0"/>
                    </a:cubicBezTo>
                    <a:cubicBezTo>
                      <a:pt x="13" y="0"/>
                      <a:pt x="13" y="0"/>
                      <a:pt x="13" y="0"/>
                    </a:cubicBezTo>
                    <a:cubicBezTo>
                      <a:pt x="13" y="0"/>
                      <a:pt x="13" y="0"/>
                      <a:pt x="13" y="0"/>
                    </a:cubicBezTo>
                    <a:cubicBezTo>
                      <a:pt x="66" y="0"/>
                      <a:pt x="66" y="0"/>
                      <a:pt x="66" y="0"/>
                    </a:cubicBezTo>
                    <a:cubicBezTo>
                      <a:pt x="66" y="5"/>
                      <a:pt x="66" y="5"/>
                      <a:pt x="66" y="5"/>
                    </a:cubicBezTo>
                    <a:cubicBezTo>
                      <a:pt x="13" y="5"/>
                      <a:pt x="13" y="5"/>
                      <a:pt x="13" y="5"/>
                    </a:cubicBezTo>
                    <a:cubicBezTo>
                      <a:pt x="13" y="5"/>
                      <a:pt x="13" y="5"/>
                      <a:pt x="13" y="5"/>
                    </a:cubicBezTo>
                    <a:cubicBezTo>
                      <a:pt x="13" y="5"/>
                      <a:pt x="13" y="5"/>
                      <a:pt x="13" y="5"/>
                    </a:cubicBezTo>
                    <a:cubicBezTo>
                      <a:pt x="7" y="5"/>
                      <a:pt x="7" y="5"/>
                      <a:pt x="7" y="5"/>
                    </a:cubicBezTo>
                    <a:cubicBezTo>
                      <a:pt x="9" y="7"/>
                      <a:pt x="14" y="9"/>
                      <a:pt x="22" y="11"/>
                    </a:cubicBezTo>
                    <a:cubicBezTo>
                      <a:pt x="33" y="13"/>
                      <a:pt x="48"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8" name="Freeform 71"/>
              <p:cNvSpPr>
                <a:spLocks noEditPoints="1"/>
              </p:cNvSpPr>
              <p:nvPr/>
            </p:nvSpPr>
            <p:spPr bwMode="auto">
              <a:xfrm>
                <a:off x="5880110" y="1620848"/>
                <a:ext cx="47625" cy="69851"/>
              </a:xfrm>
              <a:custGeom>
                <a:avLst/>
                <a:gdLst>
                  <a:gd name="T0" fmla="*/ 11 w 21"/>
                  <a:gd name="T1" fmla="*/ 26 h 31"/>
                  <a:gd name="T2" fmla="*/ 12 w 21"/>
                  <a:gd name="T3" fmla="*/ 26 h 31"/>
                  <a:gd name="T4" fmla="*/ 12 w 21"/>
                  <a:gd name="T5" fmla="*/ 26 h 31"/>
                  <a:gd name="T6" fmla="*/ 13 w 21"/>
                  <a:gd name="T7" fmla="*/ 25 h 31"/>
                  <a:gd name="T8" fmla="*/ 15 w 21"/>
                  <a:gd name="T9" fmla="*/ 23 h 31"/>
                  <a:gd name="T10" fmla="*/ 16 w 21"/>
                  <a:gd name="T11" fmla="*/ 19 h 31"/>
                  <a:gd name="T12" fmla="*/ 13 w 21"/>
                  <a:gd name="T13" fmla="*/ 9 h 31"/>
                  <a:gd name="T14" fmla="*/ 11 w 21"/>
                  <a:gd name="T15" fmla="*/ 5 h 31"/>
                  <a:gd name="T16" fmla="*/ 11 w 21"/>
                  <a:gd name="T17" fmla="*/ 0 h 31"/>
                  <a:gd name="T18" fmla="*/ 17 w 21"/>
                  <a:gd name="T19" fmla="*/ 7 h 31"/>
                  <a:gd name="T20" fmla="*/ 21 w 21"/>
                  <a:gd name="T21" fmla="*/ 19 h 31"/>
                  <a:gd name="T22" fmla="*/ 19 w 21"/>
                  <a:gd name="T23" fmla="*/ 25 h 31"/>
                  <a:gd name="T24" fmla="*/ 15 w 21"/>
                  <a:gd name="T25" fmla="*/ 29 h 31"/>
                  <a:gd name="T26" fmla="*/ 13 w 21"/>
                  <a:gd name="T27" fmla="*/ 30 h 31"/>
                  <a:gd name="T28" fmla="*/ 13 w 21"/>
                  <a:gd name="T29" fmla="*/ 30 h 31"/>
                  <a:gd name="T30" fmla="*/ 11 w 21"/>
                  <a:gd name="T31" fmla="*/ 31 h 31"/>
                  <a:gd name="T32" fmla="*/ 11 w 21"/>
                  <a:gd name="T33" fmla="*/ 26 h 31"/>
                  <a:gd name="T34" fmla="*/ 8 w 21"/>
                  <a:gd name="T35" fmla="*/ 25 h 31"/>
                  <a:gd name="T36" fmla="*/ 9 w 21"/>
                  <a:gd name="T37" fmla="*/ 26 h 31"/>
                  <a:gd name="T38" fmla="*/ 11 w 21"/>
                  <a:gd name="T39" fmla="*/ 26 h 31"/>
                  <a:gd name="T40" fmla="*/ 11 w 21"/>
                  <a:gd name="T41" fmla="*/ 26 h 31"/>
                  <a:gd name="T42" fmla="*/ 11 w 21"/>
                  <a:gd name="T43" fmla="*/ 31 h 31"/>
                  <a:gd name="T44" fmla="*/ 11 w 21"/>
                  <a:gd name="T45" fmla="*/ 31 h 31"/>
                  <a:gd name="T46" fmla="*/ 8 w 21"/>
                  <a:gd name="T47" fmla="*/ 30 h 31"/>
                  <a:gd name="T48" fmla="*/ 6 w 21"/>
                  <a:gd name="T49" fmla="*/ 29 h 31"/>
                  <a:gd name="T50" fmla="*/ 2 w 21"/>
                  <a:gd name="T51" fmla="*/ 25 h 31"/>
                  <a:gd name="T52" fmla="*/ 0 w 21"/>
                  <a:gd name="T53" fmla="*/ 19 h 31"/>
                  <a:gd name="T54" fmla="*/ 4 w 21"/>
                  <a:gd name="T55" fmla="*/ 7 h 31"/>
                  <a:gd name="T56" fmla="*/ 10 w 21"/>
                  <a:gd name="T57" fmla="*/ 0 h 31"/>
                  <a:gd name="T58" fmla="*/ 10 w 21"/>
                  <a:gd name="T59" fmla="*/ 0 h 31"/>
                  <a:gd name="T60" fmla="*/ 10 w 21"/>
                  <a:gd name="T61" fmla="*/ 0 h 31"/>
                  <a:gd name="T62" fmla="*/ 11 w 21"/>
                  <a:gd name="T63" fmla="*/ 0 h 31"/>
                  <a:gd name="T64" fmla="*/ 11 w 21"/>
                  <a:gd name="T65" fmla="*/ 5 h 31"/>
                  <a:gd name="T66" fmla="*/ 10 w 21"/>
                  <a:gd name="T67" fmla="*/ 5 h 31"/>
                  <a:gd name="T68" fmla="*/ 10 w 21"/>
                  <a:gd name="T69" fmla="*/ 5 h 31"/>
                  <a:gd name="T70" fmla="*/ 10 w 21"/>
                  <a:gd name="T71" fmla="*/ 5 h 31"/>
                  <a:gd name="T72" fmla="*/ 8 w 21"/>
                  <a:gd name="T73" fmla="*/ 9 h 31"/>
                  <a:gd name="T74" fmla="*/ 5 w 21"/>
                  <a:gd name="T75" fmla="*/ 19 h 31"/>
                  <a:gd name="T76" fmla="*/ 6 w 21"/>
                  <a:gd name="T77" fmla="*/ 23 h 31"/>
                  <a:gd name="T78" fmla="*/ 8 w 21"/>
                  <a:gd name="T79"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 h="31">
                    <a:moveTo>
                      <a:pt x="11" y="26"/>
                    </a:moveTo>
                    <a:cubicBezTo>
                      <a:pt x="11" y="26"/>
                      <a:pt x="11" y="26"/>
                      <a:pt x="12" y="26"/>
                    </a:cubicBezTo>
                    <a:cubicBezTo>
                      <a:pt x="12" y="26"/>
                      <a:pt x="12" y="26"/>
                      <a:pt x="12" y="26"/>
                    </a:cubicBezTo>
                    <a:cubicBezTo>
                      <a:pt x="12" y="25"/>
                      <a:pt x="13" y="25"/>
                      <a:pt x="13" y="25"/>
                    </a:cubicBezTo>
                    <a:cubicBezTo>
                      <a:pt x="14" y="25"/>
                      <a:pt x="15" y="24"/>
                      <a:pt x="15" y="23"/>
                    </a:cubicBezTo>
                    <a:cubicBezTo>
                      <a:pt x="16" y="22"/>
                      <a:pt x="16" y="21"/>
                      <a:pt x="16" y="19"/>
                    </a:cubicBezTo>
                    <a:cubicBezTo>
                      <a:pt x="16" y="18"/>
                      <a:pt x="15" y="13"/>
                      <a:pt x="13" y="9"/>
                    </a:cubicBezTo>
                    <a:cubicBezTo>
                      <a:pt x="12" y="7"/>
                      <a:pt x="11" y="6"/>
                      <a:pt x="11" y="5"/>
                    </a:cubicBezTo>
                    <a:cubicBezTo>
                      <a:pt x="11" y="0"/>
                      <a:pt x="11" y="0"/>
                      <a:pt x="11" y="0"/>
                    </a:cubicBezTo>
                    <a:cubicBezTo>
                      <a:pt x="13" y="0"/>
                      <a:pt x="15" y="3"/>
                      <a:pt x="17" y="7"/>
                    </a:cubicBezTo>
                    <a:cubicBezTo>
                      <a:pt x="19" y="11"/>
                      <a:pt x="21" y="18"/>
                      <a:pt x="21" y="19"/>
                    </a:cubicBezTo>
                    <a:cubicBezTo>
                      <a:pt x="21" y="21"/>
                      <a:pt x="20" y="23"/>
                      <a:pt x="19" y="25"/>
                    </a:cubicBezTo>
                    <a:cubicBezTo>
                      <a:pt x="18" y="27"/>
                      <a:pt x="17" y="28"/>
                      <a:pt x="15" y="29"/>
                    </a:cubicBezTo>
                    <a:cubicBezTo>
                      <a:pt x="15" y="30"/>
                      <a:pt x="14" y="30"/>
                      <a:pt x="13" y="30"/>
                    </a:cubicBezTo>
                    <a:cubicBezTo>
                      <a:pt x="13" y="30"/>
                      <a:pt x="13" y="30"/>
                      <a:pt x="13" y="30"/>
                    </a:cubicBezTo>
                    <a:cubicBezTo>
                      <a:pt x="12" y="30"/>
                      <a:pt x="11" y="31"/>
                      <a:pt x="11" y="31"/>
                    </a:cubicBezTo>
                    <a:lnTo>
                      <a:pt x="11" y="26"/>
                    </a:lnTo>
                    <a:close/>
                    <a:moveTo>
                      <a:pt x="8" y="25"/>
                    </a:moveTo>
                    <a:cubicBezTo>
                      <a:pt x="9" y="25"/>
                      <a:pt x="9" y="25"/>
                      <a:pt x="9" y="26"/>
                    </a:cubicBezTo>
                    <a:cubicBezTo>
                      <a:pt x="10" y="26"/>
                      <a:pt x="10" y="26"/>
                      <a:pt x="11" y="26"/>
                    </a:cubicBezTo>
                    <a:cubicBezTo>
                      <a:pt x="11" y="26"/>
                      <a:pt x="11" y="26"/>
                      <a:pt x="11" y="26"/>
                    </a:cubicBezTo>
                    <a:cubicBezTo>
                      <a:pt x="11" y="31"/>
                      <a:pt x="11" y="31"/>
                      <a:pt x="11" y="31"/>
                    </a:cubicBezTo>
                    <a:cubicBezTo>
                      <a:pt x="11" y="31"/>
                      <a:pt x="11" y="31"/>
                      <a:pt x="11" y="31"/>
                    </a:cubicBezTo>
                    <a:cubicBezTo>
                      <a:pt x="10" y="31"/>
                      <a:pt x="9" y="30"/>
                      <a:pt x="8" y="30"/>
                    </a:cubicBezTo>
                    <a:cubicBezTo>
                      <a:pt x="7" y="30"/>
                      <a:pt x="7" y="30"/>
                      <a:pt x="6" y="29"/>
                    </a:cubicBezTo>
                    <a:cubicBezTo>
                      <a:pt x="4" y="28"/>
                      <a:pt x="3" y="27"/>
                      <a:pt x="2" y="25"/>
                    </a:cubicBezTo>
                    <a:cubicBezTo>
                      <a:pt x="1" y="23"/>
                      <a:pt x="0" y="21"/>
                      <a:pt x="0" y="19"/>
                    </a:cubicBezTo>
                    <a:cubicBezTo>
                      <a:pt x="0" y="18"/>
                      <a:pt x="2" y="11"/>
                      <a:pt x="4" y="7"/>
                    </a:cubicBezTo>
                    <a:cubicBezTo>
                      <a:pt x="6" y="3"/>
                      <a:pt x="8" y="1"/>
                      <a:pt x="10" y="0"/>
                    </a:cubicBezTo>
                    <a:cubicBezTo>
                      <a:pt x="10" y="0"/>
                      <a:pt x="10" y="0"/>
                      <a:pt x="10" y="0"/>
                    </a:cubicBezTo>
                    <a:cubicBezTo>
                      <a:pt x="10" y="0"/>
                      <a:pt x="10" y="0"/>
                      <a:pt x="10" y="0"/>
                    </a:cubicBezTo>
                    <a:cubicBezTo>
                      <a:pt x="11" y="0"/>
                      <a:pt x="11" y="0"/>
                      <a:pt x="11" y="0"/>
                    </a:cubicBezTo>
                    <a:cubicBezTo>
                      <a:pt x="11" y="5"/>
                      <a:pt x="11" y="5"/>
                      <a:pt x="11" y="5"/>
                    </a:cubicBezTo>
                    <a:cubicBezTo>
                      <a:pt x="11" y="5"/>
                      <a:pt x="10" y="5"/>
                      <a:pt x="10" y="5"/>
                    </a:cubicBezTo>
                    <a:cubicBezTo>
                      <a:pt x="10" y="5"/>
                      <a:pt x="10" y="5"/>
                      <a:pt x="10" y="5"/>
                    </a:cubicBezTo>
                    <a:cubicBezTo>
                      <a:pt x="10" y="5"/>
                      <a:pt x="10" y="5"/>
                      <a:pt x="10" y="5"/>
                    </a:cubicBezTo>
                    <a:cubicBezTo>
                      <a:pt x="10" y="5"/>
                      <a:pt x="9" y="7"/>
                      <a:pt x="8" y="9"/>
                    </a:cubicBezTo>
                    <a:cubicBezTo>
                      <a:pt x="7" y="13"/>
                      <a:pt x="5" y="18"/>
                      <a:pt x="5" y="19"/>
                    </a:cubicBezTo>
                    <a:cubicBezTo>
                      <a:pt x="5" y="21"/>
                      <a:pt x="5" y="22"/>
                      <a:pt x="6" y="23"/>
                    </a:cubicBezTo>
                    <a:cubicBezTo>
                      <a:pt x="7" y="24"/>
                      <a:pt x="7" y="25"/>
                      <a:pt x="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9" name="Freeform 72"/>
              <p:cNvSpPr>
                <a:spLocks noEditPoints="1"/>
              </p:cNvSpPr>
              <p:nvPr/>
            </p:nvSpPr>
            <p:spPr bwMode="auto">
              <a:xfrm>
                <a:off x="6019810" y="1946287"/>
                <a:ext cx="192089" cy="358777"/>
              </a:xfrm>
              <a:custGeom>
                <a:avLst/>
                <a:gdLst>
                  <a:gd name="T0" fmla="*/ 72 w 85"/>
                  <a:gd name="T1" fmla="*/ 14 h 159"/>
                  <a:gd name="T2" fmla="*/ 43 w 85"/>
                  <a:gd name="T3" fmla="*/ 0 h 159"/>
                  <a:gd name="T4" fmla="*/ 85 w 85"/>
                  <a:gd name="T5" fmla="*/ 39 h 159"/>
                  <a:gd name="T6" fmla="*/ 71 w 85"/>
                  <a:gd name="T7" fmla="*/ 119 h 159"/>
                  <a:gd name="T8" fmla="*/ 63 w 85"/>
                  <a:gd name="T9" fmla="*/ 22 h 159"/>
                  <a:gd name="T10" fmla="*/ 43 w 85"/>
                  <a:gd name="T11" fmla="*/ 11 h 159"/>
                  <a:gd name="T12" fmla="*/ 74 w 85"/>
                  <a:gd name="T13" fmla="*/ 39 h 159"/>
                  <a:gd name="T14" fmla="*/ 43 w 85"/>
                  <a:gd name="T15" fmla="*/ 153 h 159"/>
                  <a:gd name="T16" fmla="*/ 68 w 85"/>
                  <a:gd name="T17" fmla="*/ 126 h 159"/>
                  <a:gd name="T18" fmla="*/ 68 w 85"/>
                  <a:gd name="T19" fmla="*/ 66 h 159"/>
                  <a:gd name="T20" fmla="*/ 43 w 85"/>
                  <a:gd name="T21" fmla="*/ 41 h 159"/>
                  <a:gd name="T22" fmla="*/ 57 w 85"/>
                  <a:gd name="T23" fmla="*/ 52 h 159"/>
                  <a:gd name="T24" fmla="*/ 63 w 85"/>
                  <a:gd name="T25" fmla="*/ 126 h 159"/>
                  <a:gd name="T26" fmla="*/ 43 w 85"/>
                  <a:gd name="T27" fmla="*/ 53 h 159"/>
                  <a:gd name="T28" fmla="*/ 49 w 85"/>
                  <a:gd name="T29" fmla="*/ 60 h 159"/>
                  <a:gd name="T30" fmla="*/ 46 w 85"/>
                  <a:gd name="T31" fmla="*/ 137 h 159"/>
                  <a:gd name="T32" fmla="*/ 43 w 85"/>
                  <a:gd name="T33" fmla="*/ 145 h 159"/>
                  <a:gd name="T34" fmla="*/ 49 w 85"/>
                  <a:gd name="T35" fmla="*/ 141 h 159"/>
                  <a:gd name="T36" fmla="*/ 56 w 85"/>
                  <a:gd name="T37" fmla="*/ 66 h 159"/>
                  <a:gd name="T38" fmla="*/ 43 w 85"/>
                  <a:gd name="T39" fmla="*/ 53 h 159"/>
                  <a:gd name="T40" fmla="*/ 13 w 85"/>
                  <a:gd name="T41" fmla="*/ 14 h 159"/>
                  <a:gd name="T42" fmla="*/ 5 w 85"/>
                  <a:gd name="T43" fmla="*/ 125 h 159"/>
                  <a:gd name="T44" fmla="*/ 33 w 85"/>
                  <a:gd name="T45" fmla="*/ 154 h 159"/>
                  <a:gd name="T46" fmla="*/ 34 w 85"/>
                  <a:gd name="T47" fmla="*/ 154 h 159"/>
                  <a:gd name="T48" fmla="*/ 34 w 85"/>
                  <a:gd name="T49" fmla="*/ 159 h 159"/>
                  <a:gd name="T50" fmla="*/ 33 w 85"/>
                  <a:gd name="T51" fmla="*/ 159 h 159"/>
                  <a:gd name="T52" fmla="*/ 0 w 85"/>
                  <a:gd name="T53" fmla="*/ 125 h 159"/>
                  <a:gd name="T54" fmla="*/ 9 w 85"/>
                  <a:gd name="T55" fmla="*/ 11 h 159"/>
                  <a:gd name="T56" fmla="*/ 43 w 85"/>
                  <a:gd name="T57" fmla="*/ 4 h 159"/>
                  <a:gd name="T58" fmla="*/ 41 w 85"/>
                  <a:gd name="T59" fmla="*/ 41 h 159"/>
                  <a:gd name="T60" fmla="*/ 18 w 85"/>
                  <a:gd name="T61" fmla="*/ 116 h 159"/>
                  <a:gd name="T62" fmla="*/ 35 w 85"/>
                  <a:gd name="T63" fmla="*/ 116 h 159"/>
                  <a:gd name="T64" fmla="*/ 41 w 85"/>
                  <a:gd name="T65" fmla="*/ 58 h 159"/>
                  <a:gd name="T66" fmla="*/ 41 w 85"/>
                  <a:gd name="T67" fmla="*/ 53 h 159"/>
                  <a:gd name="T68" fmla="*/ 30 w 85"/>
                  <a:gd name="T69" fmla="*/ 113 h 159"/>
                  <a:gd name="T70" fmla="*/ 28 w 85"/>
                  <a:gd name="T71" fmla="*/ 51 h 159"/>
                  <a:gd name="T72" fmla="*/ 43 w 85"/>
                  <a:gd name="T73" fmla="*/ 145 h 159"/>
                  <a:gd name="T74" fmla="*/ 27 w 85"/>
                  <a:gd name="T75" fmla="*/ 141 h 159"/>
                  <a:gd name="T76" fmla="*/ 16 w 85"/>
                  <a:gd name="T77" fmla="*/ 119 h 159"/>
                  <a:gd name="T78" fmla="*/ 35 w 85"/>
                  <a:gd name="T79" fmla="*/ 16 h 159"/>
                  <a:gd name="T80" fmla="*/ 35 w 85"/>
                  <a:gd name="T81" fmla="*/ 11 h 159"/>
                  <a:gd name="T82" fmla="*/ 12 w 85"/>
                  <a:gd name="T83" fmla="*/ 119 h 159"/>
                  <a:gd name="T84" fmla="*/ 17 w 85"/>
                  <a:gd name="T85" fmla="*/ 140 h 159"/>
                  <a:gd name="T86" fmla="*/ 34 w 85"/>
                  <a:gd name="T8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5" h="159">
                    <a:moveTo>
                      <a:pt x="81" y="114"/>
                    </a:moveTo>
                    <a:cubicBezTo>
                      <a:pt x="81" y="39"/>
                      <a:pt x="81" y="39"/>
                      <a:pt x="81" y="39"/>
                    </a:cubicBezTo>
                    <a:cubicBezTo>
                      <a:pt x="81" y="29"/>
                      <a:pt x="77" y="20"/>
                      <a:pt x="72" y="14"/>
                    </a:cubicBezTo>
                    <a:cubicBezTo>
                      <a:pt x="67" y="8"/>
                      <a:pt x="59" y="4"/>
                      <a:pt x="50" y="4"/>
                    </a:cubicBezTo>
                    <a:cubicBezTo>
                      <a:pt x="43" y="4"/>
                      <a:pt x="43" y="4"/>
                      <a:pt x="43" y="4"/>
                    </a:cubicBezTo>
                    <a:cubicBezTo>
                      <a:pt x="43" y="0"/>
                      <a:pt x="43" y="0"/>
                      <a:pt x="43" y="0"/>
                    </a:cubicBezTo>
                    <a:cubicBezTo>
                      <a:pt x="50" y="0"/>
                      <a:pt x="50" y="0"/>
                      <a:pt x="50" y="0"/>
                    </a:cubicBezTo>
                    <a:cubicBezTo>
                      <a:pt x="60" y="0"/>
                      <a:pt x="69" y="4"/>
                      <a:pt x="75" y="11"/>
                    </a:cubicBezTo>
                    <a:cubicBezTo>
                      <a:pt x="82" y="18"/>
                      <a:pt x="85" y="28"/>
                      <a:pt x="85" y="39"/>
                    </a:cubicBezTo>
                    <a:cubicBezTo>
                      <a:pt x="85" y="116"/>
                      <a:pt x="85" y="116"/>
                      <a:pt x="85" y="116"/>
                    </a:cubicBezTo>
                    <a:cubicBezTo>
                      <a:pt x="85" y="118"/>
                      <a:pt x="84" y="119"/>
                      <a:pt x="83" y="119"/>
                    </a:cubicBezTo>
                    <a:cubicBezTo>
                      <a:pt x="71" y="119"/>
                      <a:pt x="71" y="119"/>
                      <a:pt x="71" y="119"/>
                    </a:cubicBezTo>
                    <a:cubicBezTo>
                      <a:pt x="70" y="119"/>
                      <a:pt x="69" y="118"/>
                      <a:pt x="69" y="116"/>
                    </a:cubicBezTo>
                    <a:cubicBezTo>
                      <a:pt x="69" y="39"/>
                      <a:pt x="69" y="39"/>
                      <a:pt x="69" y="39"/>
                    </a:cubicBezTo>
                    <a:cubicBezTo>
                      <a:pt x="69" y="33"/>
                      <a:pt x="67" y="26"/>
                      <a:pt x="63" y="22"/>
                    </a:cubicBezTo>
                    <a:cubicBezTo>
                      <a:pt x="60" y="18"/>
                      <a:pt x="56" y="16"/>
                      <a:pt x="50" y="16"/>
                    </a:cubicBezTo>
                    <a:cubicBezTo>
                      <a:pt x="43" y="16"/>
                      <a:pt x="43" y="16"/>
                      <a:pt x="43" y="16"/>
                    </a:cubicBezTo>
                    <a:cubicBezTo>
                      <a:pt x="43" y="11"/>
                      <a:pt x="43" y="11"/>
                      <a:pt x="43" y="11"/>
                    </a:cubicBezTo>
                    <a:cubicBezTo>
                      <a:pt x="50" y="11"/>
                      <a:pt x="50" y="11"/>
                      <a:pt x="50" y="11"/>
                    </a:cubicBezTo>
                    <a:cubicBezTo>
                      <a:pt x="57" y="11"/>
                      <a:pt x="63" y="14"/>
                      <a:pt x="67" y="19"/>
                    </a:cubicBezTo>
                    <a:cubicBezTo>
                      <a:pt x="72" y="24"/>
                      <a:pt x="74" y="32"/>
                      <a:pt x="74" y="39"/>
                    </a:cubicBezTo>
                    <a:cubicBezTo>
                      <a:pt x="74" y="114"/>
                      <a:pt x="74" y="114"/>
                      <a:pt x="74" y="114"/>
                    </a:cubicBezTo>
                    <a:cubicBezTo>
                      <a:pt x="81" y="114"/>
                      <a:pt x="81" y="114"/>
                      <a:pt x="81" y="114"/>
                    </a:cubicBezTo>
                    <a:close/>
                    <a:moveTo>
                      <a:pt x="43" y="153"/>
                    </a:moveTo>
                    <a:cubicBezTo>
                      <a:pt x="43" y="158"/>
                      <a:pt x="43" y="158"/>
                      <a:pt x="43" y="158"/>
                    </a:cubicBezTo>
                    <a:cubicBezTo>
                      <a:pt x="48" y="156"/>
                      <a:pt x="53" y="153"/>
                      <a:pt x="57" y="149"/>
                    </a:cubicBezTo>
                    <a:cubicBezTo>
                      <a:pt x="64" y="143"/>
                      <a:pt x="67" y="135"/>
                      <a:pt x="68" y="126"/>
                    </a:cubicBezTo>
                    <a:cubicBezTo>
                      <a:pt x="68" y="126"/>
                      <a:pt x="68" y="126"/>
                      <a:pt x="68" y="126"/>
                    </a:cubicBezTo>
                    <a:cubicBezTo>
                      <a:pt x="68" y="126"/>
                      <a:pt x="68" y="126"/>
                      <a:pt x="68" y="126"/>
                    </a:cubicBezTo>
                    <a:cubicBezTo>
                      <a:pt x="68" y="66"/>
                      <a:pt x="68" y="66"/>
                      <a:pt x="68" y="66"/>
                    </a:cubicBezTo>
                    <a:cubicBezTo>
                      <a:pt x="68" y="59"/>
                      <a:pt x="65" y="53"/>
                      <a:pt x="61" y="48"/>
                    </a:cubicBezTo>
                    <a:cubicBezTo>
                      <a:pt x="56" y="44"/>
                      <a:pt x="50" y="41"/>
                      <a:pt x="44" y="41"/>
                    </a:cubicBezTo>
                    <a:cubicBezTo>
                      <a:pt x="43" y="41"/>
                      <a:pt x="43" y="41"/>
                      <a:pt x="43" y="41"/>
                    </a:cubicBezTo>
                    <a:cubicBezTo>
                      <a:pt x="43" y="46"/>
                      <a:pt x="43" y="46"/>
                      <a:pt x="43" y="46"/>
                    </a:cubicBezTo>
                    <a:cubicBezTo>
                      <a:pt x="44" y="46"/>
                      <a:pt x="44" y="46"/>
                      <a:pt x="44" y="46"/>
                    </a:cubicBezTo>
                    <a:cubicBezTo>
                      <a:pt x="49" y="46"/>
                      <a:pt x="54" y="48"/>
                      <a:pt x="57" y="52"/>
                    </a:cubicBezTo>
                    <a:cubicBezTo>
                      <a:pt x="61" y="55"/>
                      <a:pt x="63" y="60"/>
                      <a:pt x="63" y="66"/>
                    </a:cubicBezTo>
                    <a:cubicBezTo>
                      <a:pt x="63" y="126"/>
                      <a:pt x="63" y="126"/>
                      <a:pt x="63" y="126"/>
                    </a:cubicBezTo>
                    <a:cubicBezTo>
                      <a:pt x="63" y="126"/>
                      <a:pt x="63" y="126"/>
                      <a:pt x="63" y="126"/>
                    </a:cubicBezTo>
                    <a:cubicBezTo>
                      <a:pt x="63" y="134"/>
                      <a:pt x="59" y="141"/>
                      <a:pt x="54" y="146"/>
                    </a:cubicBezTo>
                    <a:cubicBezTo>
                      <a:pt x="51" y="149"/>
                      <a:pt x="47" y="151"/>
                      <a:pt x="43" y="153"/>
                    </a:cubicBezTo>
                    <a:close/>
                    <a:moveTo>
                      <a:pt x="43" y="53"/>
                    </a:moveTo>
                    <a:cubicBezTo>
                      <a:pt x="43" y="58"/>
                      <a:pt x="43" y="58"/>
                      <a:pt x="43" y="58"/>
                    </a:cubicBezTo>
                    <a:cubicBezTo>
                      <a:pt x="44" y="58"/>
                      <a:pt x="44" y="58"/>
                      <a:pt x="44" y="58"/>
                    </a:cubicBezTo>
                    <a:cubicBezTo>
                      <a:pt x="46" y="58"/>
                      <a:pt x="48" y="58"/>
                      <a:pt x="49" y="60"/>
                    </a:cubicBezTo>
                    <a:cubicBezTo>
                      <a:pt x="50" y="61"/>
                      <a:pt x="51" y="63"/>
                      <a:pt x="51" y="66"/>
                    </a:cubicBezTo>
                    <a:cubicBezTo>
                      <a:pt x="51" y="125"/>
                      <a:pt x="51" y="125"/>
                      <a:pt x="51" y="125"/>
                    </a:cubicBezTo>
                    <a:cubicBezTo>
                      <a:pt x="51" y="130"/>
                      <a:pt x="49" y="134"/>
                      <a:pt x="46" y="137"/>
                    </a:cubicBezTo>
                    <a:cubicBezTo>
                      <a:pt x="46" y="137"/>
                      <a:pt x="46" y="137"/>
                      <a:pt x="46" y="137"/>
                    </a:cubicBezTo>
                    <a:cubicBezTo>
                      <a:pt x="45" y="138"/>
                      <a:pt x="44" y="139"/>
                      <a:pt x="43" y="140"/>
                    </a:cubicBezTo>
                    <a:cubicBezTo>
                      <a:pt x="43" y="145"/>
                      <a:pt x="43" y="145"/>
                      <a:pt x="43" y="145"/>
                    </a:cubicBezTo>
                    <a:cubicBezTo>
                      <a:pt x="45" y="144"/>
                      <a:pt x="47" y="143"/>
                      <a:pt x="49" y="141"/>
                    </a:cubicBezTo>
                    <a:cubicBezTo>
                      <a:pt x="49" y="141"/>
                      <a:pt x="49" y="141"/>
                      <a:pt x="49" y="141"/>
                    </a:cubicBezTo>
                    <a:cubicBezTo>
                      <a:pt x="49" y="141"/>
                      <a:pt x="49" y="141"/>
                      <a:pt x="49" y="141"/>
                    </a:cubicBezTo>
                    <a:cubicBezTo>
                      <a:pt x="49" y="141"/>
                      <a:pt x="49" y="141"/>
                      <a:pt x="49" y="141"/>
                    </a:cubicBezTo>
                    <a:cubicBezTo>
                      <a:pt x="53" y="137"/>
                      <a:pt x="56" y="131"/>
                      <a:pt x="56" y="125"/>
                    </a:cubicBezTo>
                    <a:cubicBezTo>
                      <a:pt x="56" y="66"/>
                      <a:pt x="56" y="66"/>
                      <a:pt x="56" y="66"/>
                    </a:cubicBezTo>
                    <a:cubicBezTo>
                      <a:pt x="56" y="62"/>
                      <a:pt x="55" y="59"/>
                      <a:pt x="52" y="57"/>
                    </a:cubicBezTo>
                    <a:cubicBezTo>
                      <a:pt x="50" y="54"/>
                      <a:pt x="47" y="53"/>
                      <a:pt x="44" y="53"/>
                    </a:cubicBezTo>
                    <a:lnTo>
                      <a:pt x="43" y="53"/>
                    </a:lnTo>
                    <a:close/>
                    <a:moveTo>
                      <a:pt x="43" y="4"/>
                    </a:moveTo>
                    <a:cubicBezTo>
                      <a:pt x="35" y="4"/>
                      <a:pt x="35" y="4"/>
                      <a:pt x="35" y="4"/>
                    </a:cubicBezTo>
                    <a:cubicBezTo>
                      <a:pt x="26" y="4"/>
                      <a:pt x="18" y="8"/>
                      <a:pt x="13" y="14"/>
                    </a:cubicBezTo>
                    <a:cubicBezTo>
                      <a:pt x="8" y="20"/>
                      <a:pt x="5" y="29"/>
                      <a:pt x="5" y="39"/>
                    </a:cubicBezTo>
                    <a:cubicBezTo>
                      <a:pt x="5" y="125"/>
                      <a:pt x="5" y="125"/>
                      <a:pt x="5" y="125"/>
                    </a:cubicBezTo>
                    <a:cubicBezTo>
                      <a:pt x="5" y="125"/>
                      <a:pt x="5" y="125"/>
                      <a:pt x="5" y="125"/>
                    </a:cubicBezTo>
                    <a:cubicBezTo>
                      <a:pt x="5" y="125"/>
                      <a:pt x="5" y="125"/>
                      <a:pt x="5" y="125"/>
                    </a:cubicBezTo>
                    <a:cubicBezTo>
                      <a:pt x="5" y="133"/>
                      <a:pt x="8" y="140"/>
                      <a:pt x="13" y="145"/>
                    </a:cubicBezTo>
                    <a:cubicBezTo>
                      <a:pt x="18" y="151"/>
                      <a:pt x="25" y="154"/>
                      <a:pt x="33" y="154"/>
                    </a:cubicBezTo>
                    <a:cubicBezTo>
                      <a:pt x="33" y="154"/>
                      <a:pt x="33" y="154"/>
                      <a:pt x="33" y="154"/>
                    </a:cubicBezTo>
                    <a:cubicBezTo>
                      <a:pt x="33" y="154"/>
                      <a:pt x="33" y="154"/>
                      <a:pt x="33" y="154"/>
                    </a:cubicBezTo>
                    <a:cubicBezTo>
                      <a:pt x="34" y="154"/>
                      <a:pt x="34" y="154"/>
                      <a:pt x="34" y="154"/>
                    </a:cubicBezTo>
                    <a:cubicBezTo>
                      <a:pt x="37" y="154"/>
                      <a:pt x="40" y="154"/>
                      <a:pt x="43" y="153"/>
                    </a:cubicBezTo>
                    <a:cubicBezTo>
                      <a:pt x="43" y="158"/>
                      <a:pt x="43" y="158"/>
                      <a:pt x="43" y="158"/>
                    </a:cubicBezTo>
                    <a:cubicBezTo>
                      <a:pt x="40" y="158"/>
                      <a:pt x="37" y="159"/>
                      <a:pt x="34" y="159"/>
                    </a:cubicBezTo>
                    <a:cubicBezTo>
                      <a:pt x="33" y="159"/>
                      <a:pt x="33" y="159"/>
                      <a:pt x="33" y="159"/>
                    </a:cubicBezTo>
                    <a:cubicBezTo>
                      <a:pt x="33" y="159"/>
                      <a:pt x="33" y="159"/>
                      <a:pt x="33" y="159"/>
                    </a:cubicBezTo>
                    <a:cubicBezTo>
                      <a:pt x="33" y="159"/>
                      <a:pt x="33" y="159"/>
                      <a:pt x="33" y="159"/>
                    </a:cubicBezTo>
                    <a:cubicBezTo>
                      <a:pt x="24" y="159"/>
                      <a:pt x="16" y="155"/>
                      <a:pt x="10" y="149"/>
                    </a:cubicBezTo>
                    <a:cubicBezTo>
                      <a:pt x="4" y="143"/>
                      <a:pt x="0" y="134"/>
                      <a:pt x="0" y="125"/>
                    </a:cubicBezTo>
                    <a:cubicBezTo>
                      <a:pt x="0" y="125"/>
                      <a:pt x="0" y="125"/>
                      <a:pt x="0" y="125"/>
                    </a:cubicBezTo>
                    <a:cubicBezTo>
                      <a:pt x="0" y="125"/>
                      <a:pt x="0" y="125"/>
                      <a:pt x="0" y="125"/>
                    </a:cubicBezTo>
                    <a:cubicBezTo>
                      <a:pt x="0" y="39"/>
                      <a:pt x="0" y="39"/>
                      <a:pt x="0" y="39"/>
                    </a:cubicBezTo>
                    <a:cubicBezTo>
                      <a:pt x="0" y="27"/>
                      <a:pt x="3" y="18"/>
                      <a:pt x="9" y="11"/>
                    </a:cubicBezTo>
                    <a:cubicBezTo>
                      <a:pt x="16" y="4"/>
                      <a:pt x="24" y="0"/>
                      <a:pt x="35" y="0"/>
                    </a:cubicBezTo>
                    <a:cubicBezTo>
                      <a:pt x="43" y="0"/>
                      <a:pt x="43" y="0"/>
                      <a:pt x="43" y="0"/>
                    </a:cubicBezTo>
                    <a:cubicBezTo>
                      <a:pt x="43" y="4"/>
                      <a:pt x="43" y="4"/>
                      <a:pt x="43" y="4"/>
                    </a:cubicBezTo>
                    <a:close/>
                    <a:moveTo>
                      <a:pt x="43" y="46"/>
                    </a:moveTo>
                    <a:cubicBezTo>
                      <a:pt x="43" y="41"/>
                      <a:pt x="43" y="41"/>
                      <a:pt x="43" y="41"/>
                    </a:cubicBezTo>
                    <a:cubicBezTo>
                      <a:pt x="41" y="41"/>
                      <a:pt x="41" y="41"/>
                      <a:pt x="41" y="41"/>
                    </a:cubicBezTo>
                    <a:cubicBezTo>
                      <a:pt x="35" y="41"/>
                      <a:pt x="29" y="44"/>
                      <a:pt x="25" y="48"/>
                    </a:cubicBezTo>
                    <a:cubicBezTo>
                      <a:pt x="21" y="53"/>
                      <a:pt x="18" y="59"/>
                      <a:pt x="18" y="66"/>
                    </a:cubicBezTo>
                    <a:cubicBezTo>
                      <a:pt x="18" y="116"/>
                      <a:pt x="18" y="116"/>
                      <a:pt x="18" y="116"/>
                    </a:cubicBezTo>
                    <a:cubicBezTo>
                      <a:pt x="18" y="117"/>
                      <a:pt x="19" y="118"/>
                      <a:pt x="20" y="118"/>
                    </a:cubicBezTo>
                    <a:cubicBezTo>
                      <a:pt x="32" y="118"/>
                      <a:pt x="32" y="118"/>
                      <a:pt x="32" y="118"/>
                    </a:cubicBezTo>
                    <a:cubicBezTo>
                      <a:pt x="34" y="118"/>
                      <a:pt x="35" y="117"/>
                      <a:pt x="35" y="116"/>
                    </a:cubicBezTo>
                    <a:cubicBezTo>
                      <a:pt x="35" y="66"/>
                      <a:pt x="35" y="66"/>
                      <a:pt x="35" y="66"/>
                    </a:cubicBezTo>
                    <a:cubicBezTo>
                      <a:pt x="35" y="63"/>
                      <a:pt x="35" y="61"/>
                      <a:pt x="37" y="60"/>
                    </a:cubicBezTo>
                    <a:cubicBezTo>
                      <a:pt x="38" y="58"/>
                      <a:pt x="39" y="58"/>
                      <a:pt x="41" y="58"/>
                    </a:cubicBezTo>
                    <a:cubicBezTo>
                      <a:pt x="43" y="58"/>
                      <a:pt x="43" y="58"/>
                      <a:pt x="43" y="58"/>
                    </a:cubicBezTo>
                    <a:cubicBezTo>
                      <a:pt x="43" y="53"/>
                      <a:pt x="43" y="53"/>
                      <a:pt x="43" y="53"/>
                    </a:cubicBezTo>
                    <a:cubicBezTo>
                      <a:pt x="41" y="53"/>
                      <a:pt x="41" y="53"/>
                      <a:pt x="41" y="53"/>
                    </a:cubicBezTo>
                    <a:cubicBezTo>
                      <a:pt x="38" y="53"/>
                      <a:pt x="35" y="54"/>
                      <a:pt x="33" y="56"/>
                    </a:cubicBezTo>
                    <a:cubicBezTo>
                      <a:pt x="31" y="59"/>
                      <a:pt x="30" y="62"/>
                      <a:pt x="30" y="66"/>
                    </a:cubicBezTo>
                    <a:cubicBezTo>
                      <a:pt x="30" y="113"/>
                      <a:pt x="30" y="113"/>
                      <a:pt x="30" y="113"/>
                    </a:cubicBezTo>
                    <a:cubicBezTo>
                      <a:pt x="23" y="113"/>
                      <a:pt x="23" y="113"/>
                      <a:pt x="23" y="113"/>
                    </a:cubicBezTo>
                    <a:cubicBezTo>
                      <a:pt x="23" y="66"/>
                      <a:pt x="23" y="66"/>
                      <a:pt x="23" y="66"/>
                    </a:cubicBezTo>
                    <a:cubicBezTo>
                      <a:pt x="23" y="60"/>
                      <a:pt x="25" y="55"/>
                      <a:pt x="28" y="51"/>
                    </a:cubicBezTo>
                    <a:cubicBezTo>
                      <a:pt x="31" y="48"/>
                      <a:pt x="36" y="46"/>
                      <a:pt x="41" y="46"/>
                    </a:cubicBezTo>
                    <a:cubicBezTo>
                      <a:pt x="43" y="46"/>
                      <a:pt x="43" y="46"/>
                      <a:pt x="43" y="46"/>
                    </a:cubicBezTo>
                    <a:close/>
                    <a:moveTo>
                      <a:pt x="43" y="145"/>
                    </a:moveTo>
                    <a:cubicBezTo>
                      <a:pt x="43" y="140"/>
                      <a:pt x="43" y="140"/>
                      <a:pt x="43" y="140"/>
                    </a:cubicBezTo>
                    <a:cubicBezTo>
                      <a:pt x="40" y="141"/>
                      <a:pt x="37" y="142"/>
                      <a:pt x="34" y="142"/>
                    </a:cubicBezTo>
                    <a:cubicBezTo>
                      <a:pt x="31" y="142"/>
                      <a:pt x="29" y="142"/>
                      <a:pt x="27" y="141"/>
                    </a:cubicBezTo>
                    <a:cubicBezTo>
                      <a:pt x="24" y="140"/>
                      <a:pt x="22" y="138"/>
                      <a:pt x="21" y="137"/>
                    </a:cubicBezTo>
                    <a:cubicBezTo>
                      <a:pt x="20" y="135"/>
                      <a:pt x="18" y="133"/>
                      <a:pt x="18" y="130"/>
                    </a:cubicBezTo>
                    <a:cubicBezTo>
                      <a:pt x="17" y="127"/>
                      <a:pt x="16" y="124"/>
                      <a:pt x="16" y="119"/>
                    </a:cubicBezTo>
                    <a:cubicBezTo>
                      <a:pt x="16" y="39"/>
                      <a:pt x="16" y="39"/>
                      <a:pt x="16" y="39"/>
                    </a:cubicBezTo>
                    <a:cubicBezTo>
                      <a:pt x="16" y="31"/>
                      <a:pt x="18" y="26"/>
                      <a:pt x="21" y="22"/>
                    </a:cubicBezTo>
                    <a:cubicBezTo>
                      <a:pt x="25" y="18"/>
                      <a:pt x="30" y="16"/>
                      <a:pt x="35" y="16"/>
                    </a:cubicBezTo>
                    <a:cubicBezTo>
                      <a:pt x="43" y="16"/>
                      <a:pt x="43" y="16"/>
                      <a:pt x="43" y="16"/>
                    </a:cubicBezTo>
                    <a:cubicBezTo>
                      <a:pt x="43" y="11"/>
                      <a:pt x="43" y="11"/>
                      <a:pt x="43" y="11"/>
                    </a:cubicBezTo>
                    <a:cubicBezTo>
                      <a:pt x="35" y="11"/>
                      <a:pt x="35" y="11"/>
                      <a:pt x="35" y="11"/>
                    </a:cubicBezTo>
                    <a:cubicBezTo>
                      <a:pt x="29" y="11"/>
                      <a:pt x="22" y="14"/>
                      <a:pt x="18" y="19"/>
                    </a:cubicBezTo>
                    <a:cubicBezTo>
                      <a:pt x="14" y="24"/>
                      <a:pt x="12" y="30"/>
                      <a:pt x="12" y="39"/>
                    </a:cubicBezTo>
                    <a:cubicBezTo>
                      <a:pt x="12" y="119"/>
                      <a:pt x="12" y="119"/>
                      <a:pt x="12" y="119"/>
                    </a:cubicBezTo>
                    <a:cubicBezTo>
                      <a:pt x="12" y="124"/>
                      <a:pt x="12" y="128"/>
                      <a:pt x="13" y="131"/>
                    </a:cubicBezTo>
                    <a:cubicBezTo>
                      <a:pt x="14" y="135"/>
                      <a:pt x="15" y="137"/>
                      <a:pt x="17" y="140"/>
                    </a:cubicBezTo>
                    <a:cubicBezTo>
                      <a:pt x="17" y="140"/>
                      <a:pt x="17" y="140"/>
                      <a:pt x="17" y="140"/>
                    </a:cubicBezTo>
                    <a:cubicBezTo>
                      <a:pt x="17" y="140"/>
                      <a:pt x="17" y="140"/>
                      <a:pt x="17" y="140"/>
                    </a:cubicBezTo>
                    <a:cubicBezTo>
                      <a:pt x="19" y="142"/>
                      <a:pt x="22" y="144"/>
                      <a:pt x="25" y="145"/>
                    </a:cubicBezTo>
                    <a:cubicBezTo>
                      <a:pt x="27" y="146"/>
                      <a:pt x="31" y="147"/>
                      <a:pt x="34" y="147"/>
                    </a:cubicBezTo>
                    <a:cubicBezTo>
                      <a:pt x="37" y="147"/>
                      <a:pt x="40" y="146"/>
                      <a:pt x="43"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0" name="Freeform 74"/>
              <p:cNvSpPr>
                <a:spLocks noEditPoints="1"/>
              </p:cNvSpPr>
              <p:nvPr/>
            </p:nvSpPr>
            <p:spPr bwMode="auto">
              <a:xfrm>
                <a:off x="6689737" y="1758961"/>
                <a:ext cx="66675" cy="52389"/>
              </a:xfrm>
              <a:custGeom>
                <a:avLst/>
                <a:gdLst>
                  <a:gd name="T0" fmla="*/ 23 w 30"/>
                  <a:gd name="T1" fmla="*/ 19 h 23"/>
                  <a:gd name="T2" fmla="*/ 15 w 30"/>
                  <a:gd name="T3" fmla="*/ 7 h 23"/>
                  <a:gd name="T4" fmla="*/ 15 w 30"/>
                  <a:gd name="T5" fmla="*/ 7 h 23"/>
                  <a:gd name="T6" fmla="*/ 15 w 30"/>
                  <a:gd name="T7" fmla="*/ 0 h 23"/>
                  <a:gd name="T8" fmla="*/ 17 w 30"/>
                  <a:gd name="T9" fmla="*/ 1 h 23"/>
                  <a:gd name="T10" fmla="*/ 29 w 30"/>
                  <a:gd name="T11" fmla="*/ 20 h 23"/>
                  <a:gd name="T12" fmla="*/ 30 w 30"/>
                  <a:gd name="T13" fmla="*/ 21 h 23"/>
                  <a:gd name="T14" fmla="*/ 27 w 30"/>
                  <a:gd name="T15" fmla="*/ 23 h 23"/>
                  <a:gd name="T16" fmla="*/ 15 w 30"/>
                  <a:gd name="T17" fmla="*/ 23 h 23"/>
                  <a:gd name="T18" fmla="*/ 15 w 30"/>
                  <a:gd name="T19" fmla="*/ 19 h 23"/>
                  <a:gd name="T20" fmla="*/ 23 w 30"/>
                  <a:gd name="T21" fmla="*/ 19 h 23"/>
                  <a:gd name="T22" fmla="*/ 15 w 30"/>
                  <a:gd name="T23" fmla="*/ 7 h 23"/>
                  <a:gd name="T24" fmla="*/ 7 w 30"/>
                  <a:gd name="T25" fmla="*/ 19 h 23"/>
                  <a:gd name="T26" fmla="*/ 15 w 30"/>
                  <a:gd name="T27" fmla="*/ 19 h 23"/>
                  <a:gd name="T28" fmla="*/ 15 w 30"/>
                  <a:gd name="T29" fmla="*/ 23 h 23"/>
                  <a:gd name="T30" fmla="*/ 3 w 30"/>
                  <a:gd name="T31" fmla="*/ 23 h 23"/>
                  <a:gd name="T32" fmla="*/ 3 w 30"/>
                  <a:gd name="T33" fmla="*/ 23 h 23"/>
                  <a:gd name="T34" fmla="*/ 2 w 30"/>
                  <a:gd name="T35" fmla="*/ 23 h 23"/>
                  <a:gd name="T36" fmla="*/ 1 w 30"/>
                  <a:gd name="T37" fmla="*/ 20 h 23"/>
                  <a:gd name="T38" fmla="*/ 13 w 30"/>
                  <a:gd name="T39" fmla="*/ 1 h 23"/>
                  <a:gd name="T40" fmla="*/ 14 w 30"/>
                  <a:gd name="T41" fmla="*/ 0 h 23"/>
                  <a:gd name="T42" fmla="*/ 15 w 30"/>
                  <a:gd name="T43" fmla="*/ 0 h 23"/>
                  <a:gd name="T44" fmla="*/ 15 w 30"/>
                  <a:gd name="T45"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23">
                    <a:moveTo>
                      <a:pt x="23" y="19"/>
                    </a:moveTo>
                    <a:cubicBezTo>
                      <a:pt x="15" y="7"/>
                      <a:pt x="15" y="7"/>
                      <a:pt x="15" y="7"/>
                    </a:cubicBezTo>
                    <a:cubicBezTo>
                      <a:pt x="15" y="7"/>
                      <a:pt x="15" y="7"/>
                      <a:pt x="15" y="7"/>
                    </a:cubicBezTo>
                    <a:cubicBezTo>
                      <a:pt x="15" y="0"/>
                      <a:pt x="15" y="0"/>
                      <a:pt x="15" y="0"/>
                    </a:cubicBezTo>
                    <a:cubicBezTo>
                      <a:pt x="16" y="0"/>
                      <a:pt x="17" y="0"/>
                      <a:pt x="17" y="1"/>
                    </a:cubicBezTo>
                    <a:cubicBezTo>
                      <a:pt x="29" y="20"/>
                      <a:pt x="29" y="20"/>
                      <a:pt x="29" y="20"/>
                    </a:cubicBezTo>
                    <a:cubicBezTo>
                      <a:pt x="29" y="20"/>
                      <a:pt x="30" y="20"/>
                      <a:pt x="30" y="21"/>
                    </a:cubicBezTo>
                    <a:cubicBezTo>
                      <a:pt x="30" y="22"/>
                      <a:pt x="29" y="23"/>
                      <a:pt x="27" y="23"/>
                    </a:cubicBezTo>
                    <a:cubicBezTo>
                      <a:pt x="15" y="23"/>
                      <a:pt x="15" y="23"/>
                      <a:pt x="15" y="23"/>
                    </a:cubicBezTo>
                    <a:cubicBezTo>
                      <a:pt x="15" y="19"/>
                      <a:pt x="15" y="19"/>
                      <a:pt x="15" y="19"/>
                    </a:cubicBezTo>
                    <a:lnTo>
                      <a:pt x="23" y="19"/>
                    </a:lnTo>
                    <a:close/>
                    <a:moveTo>
                      <a:pt x="15" y="7"/>
                    </a:moveTo>
                    <a:cubicBezTo>
                      <a:pt x="7" y="19"/>
                      <a:pt x="7" y="19"/>
                      <a:pt x="7" y="19"/>
                    </a:cubicBezTo>
                    <a:cubicBezTo>
                      <a:pt x="15" y="19"/>
                      <a:pt x="15" y="19"/>
                      <a:pt x="15" y="19"/>
                    </a:cubicBezTo>
                    <a:cubicBezTo>
                      <a:pt x="15" y="23"/>
                      <a:pt x="15" y="23"/>
                      <a:pt x="15" y="23"/>
                    </a:cubicBezTo>
                    <a:cubicBezTo>
                      <a:pt x="3" y="23"/>
                      <a:pt x="3" y="23"/>
                      <a:pt x="3" y="23"/>
                    </a:cubicBezTo>
                    <a:cubicBezTo>
                      <a:pt x="3" y="23"/>
                      <a:pt x="3" y="23"/>
                      <a:pt x="3" y="23"/>
                    </a:cubicBezTo>
                    <a:cubicBezTo>
                      <a:pt x="3" y="23"/>
                      <a:pt x="2" y="23"/>
                      <a:pt x="2" y="23"/>
                    </a:cubicBezTo>
                    <a:cubicBezTo>
                      <a:pt x="1" y="22"/>
                      <a:pt x="0" y="21"/>
                      <a:pt x="1" y="20"/>
                    </a:cubicBezTo>
                    <a:cubicBezTo>
                      <a:pt x="13" y="1"/>
                      <a:pt x="13" y="1"/>
                      <a:pt x="13" y="1"/>
                    </a:cubicBezTo>
                    <a:cubicBezTo>
                      <a:pt x="13" y="1"/>
                      <a:pt x="14" y="0"/>
                      <a:pt x="14" y="0"/>
                    </a:cubicBezTo>
                    <a:cubicBezTo>
                      <a:pt x="14" y="0"/>
                      <a:pt x="15" y="0"/>
                      <a:pt x="15" y="0"/>
                    </a:cubicBezTo>
                    <a:lnTo>
                      <a:pt x="1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1" name="Freeform 75"/>
              <p:cNvSpPr>
                <a:spLocks noEditPoints="1"/>
              </p:cNvSpPr>
              <p:nvPr/>
            </p:nvSpPr>
            <p:spPr bwMode="auto">
              <a:xfrm>
                <a:off x="6827849" y="1882787"/>
                <a:ext cx="55563" cy="65088"/>
              </a:xfrm>
              <a:custGeom>
                <a:avLst/>
                <a:gdLst>
                  <a:gd name="T0" fmla="*/ 11 w 25"/>
                  <a:gd name="T1" fmla="*/ 19 h 29"/>
                  <a:gd name="T2" fmla="*/ 17 w 25"/>
                  <a:gd name="T3" fmla="*/ 15 h 29"/>
                  <a:gd name="T4" fmla="*/ 11 w 25"/>
                  <a:gd name="T5" fmla="*/ 11 h 29"/>
                  <a:gd name="T6" fmla="*/ 11 w 25"/>
                  <a:gd name="T7" fmla="*/ 5 h 29"/>
                  <a:gd name="T8" fmla="*/ 23 w 25"/>
                  <a:gd name="T9" fmla="*/ 13 h 29"/>
                  <a:gd name="T10" fmla="*/ 24 w 25"/>
                  <a:gd name="T11" fmla="*/ 13 h 29"/>
                  <a:gd name="T12" fmla="*/ 23 w 25"/>
                  <a:gd name="T13" fmla="*/ 17 h 29"/>
                  <a:gd name="T14" fmla="*/ 11 w 25"/>
                  <a:gd name="T15" fmla="*/ 24 h 29"/>
                  <a:gd name="T16" fmla="*/ 11 w 25"/>
                  <a:gd name="T17" fmla="*/ 19 h 29"/>
                  <a:gd name="T18" fmla="*/ 5 w 25"/>
                  <a:gd name="T19" fmla="*/ 23 h 29"/>
                  <a:gd name="T20" fmla="*/ 11 w 25"/>
                  <a:gd name="T21" fmla="*/ 19 h 29"/>
                  <a:gd name="T22" fmla="*/ 11 w 25"/>
                  <a:gd name="T23" fmla="*/ 24 h 29"/>
                  <a:gd name="T24" fmla="*/ 4 w 25"/>
                  <a:gd name="T25" fmla="*/ 29 h 29"/>
                  <a:gd name="T26" fmla="*/ 3 w 25"/>
                  <a:gd name="T27" fmla="*/ 29 h 29"/>
                  <a:gd name="T28" fmla="*/ 0 w 25"/>
                  <a:gd name="T29" fmla="*/ 27 h 29"/>
                  <a:gd name="T30" fmla="*/ 0 w 25"/>
                  <a:gd name="T31" fmla="*/ 3 h 29"/>
                  <a:gd name="T32" fmla="*/ 0 w 25"/>
                  <a:gd name="T33" fmla="*/ 3 h 29"/>
                  <a:gd name="T34" fmla="*/ 1 w 25"/>
                  <a:gd name="T35" fmla="*/ 1 h 29"/>
                  <a:gd name="T36" fmla="*/ 4 w 25"/>
                  <a:gd name="T37" fmla="*/ 1 h 29"/>
                  <a:gd name="T38" fmla="*/ 11 w 25"/>
                  <a:gd name="T39" fmla="*/ 5 h 29"/>
                  <a:gd name="T40" fmla="*/ 11 w 25"/>
                  <a:gd name="T41" fmla="*/ 11 h 29"/>
                  <a:gd name="T42" fmla="*/ 5 w 25"/>
                  <a:gd name="T43" fmla="*/ 7 h 29"/>
                  <a:gd name="T44" fmla="*/ 5 w 25"/>
                  <a:gd name="T45"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9">
                    <a:moveTo>
                      <a:pt x="11" y="19"/>
                    </a:moveTo>
                    <a:cubicBezTo>
                      <a:pt x="17" y="15"/>
                      <a:pt x="17" y="15"/>
                      <a:pt x="17" y="15"/>
                    </a:cubicBezTo>
                    <a:cubicBezTo>
                      <a:pt x="11" y="11"/>
                      <a:pt x="11" y="11"/>
                      <a:pt x="11" y="11"/>
                    </a:cubicBezTo>
                    <a:cubicBezTo>
                      <a:pt x="11" y="5"/>
                      <a:pt x="11" y="5"/>
                      <a:pt x="11" y="5"/>
                    </a:cubicBezTo>
                    <a:cubicBezTo>
                      <a:pt x="23" y="13"/>
                      <a:pt x="23" y="13"/>
                      <a:pt x="23" y="13"/>
                    </a:cubicBezTo>
                    <a:cubicBezTo>
                      <a:pt x="23" y="13"/>
                      <a:pt x="24" y="13"/>
                      <a:pt x="24" y="13"/>
                    </a:cubicBezTo>
                    <a:cubicBezTo>
                      <a:pt x="25" y="15"/>
                      <a:pt x="24" y="16"/>
                      <a:pt x="23" y="17"/>
                    </a:cubicBezTo>
                    <a:cubicBezTo>
                      <a:pt x="11" y="24"/>
                      <a:pt x="11" y="24"/>
                      <a:pt x="11" y="24"/>
                    </a:cubicBezTo>
                    <a:lnTo>
                      <a:pt x="11" y="19"/>
                    </a:lnTo>
                    <a:close/>
                    <a:moveTo>
                      <a:pt x="5" y="23"/>
                    </a:moveTo>
                    <a:cubicBezTo>
                      <a:pt x="11" y="19"/>
                      <a:pt x="11" y="19"/>
                      <a:pt x="11" y="19"/>
                    </a:cubicBezTo>
                    <a:cubicBezTo>
                      <a:pt x="11" y="24"/>
                      <a:pt x="11" y="24"/>
                      <a:pt x="11" y="24"/>
                    </a:cubicBezTo>
                    <a:cubicBezTo>
                      <a:pt x="4" y="29"/>
                      <a:pt x="4" y="29"/>
                      <a:pt x="4" y="29"/>
                    </a:cubicBezTo>
                    <a:cubicBezTo>
                      <a:pt x="4" y="29"/>
                      <a:pt x="3" y="29"/>
                      <a:pt x="3" y="29"/>
                    </a:cubicBezTo>
                    <a:cubicBezTo>
                      <a:pt x="2" y="29"/>
                      <a:pt x="0" y="28"/>
                      <a:pt x="0" y="27"/>
                    </a:cubicBezTo>
                    <a:cubicBezTo>
                      <a:pt x="0" y="3"/>
                      <a:pt x="0" y="3"/>
                      <a:pt x="0" y="3"/>
                    </a:cubicBezTo>
                    <a:cubicBezTo>
                      <a:pt x="0" y="3"/>
                      <a:pt x="0" y="3"/>
                      <a:pt x="0" y="3"/>
                    </a:cubicBezTo>
                    <a:cubicBezTo>
                      <a:pt x="0" y="2"/>
                      <a:pt x="1" y="2"/>
                      <a:pt x="1" y="1"/>
                    </a:cubicBezTo>
                    <a:cubicBezTo>
                      <a:pt x="2" y="0"/>
                      <a:pt x="3" y="0"/>
                      <a:pt x="4" y="1"/>
                    </a:cubicBezTo>
                    <a:cubicBezTo>
                      <a:pt x="11" y="5"/>
                      <a:pt x="11" y="5"/>
                      <a:pt x="11" y="5"/>
                    </a:cubicBezTo>
                    <a:cubicBezTo>
                      <a:pt x="11" y="11"/>
                      <a:pt x="11" y="11"/>
                      <a:pt x="11" y="11"/>
                    </a:cubicBezTo>
                    <a:cubicBezTo>
                      <a:pt x="5" y="7"/>
                      <a:pt x="5" y="7"/>
                      <a:pt x="5" y="7"/>
                    </a:cubicBezTo>
                    <a:lnTo>
                      <a:pt x="5"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2" name="Freeform 76"/>
              <p:cNvSpPr>
                <a:spLocks noEditPoints="1"/>
              </p:cNvSpPr>
              <p:nvPr/>
            </p:nvSpPr>
            <p:spPr bwMode="auto">
              <a:xfrm>
                <a:off x="6580198" y="1882787"/>
                <a:ext cx="39688" cy="34925"/>
              </a:xfrm>
              <a:custGeom>
                <a:avLst/>
                <a:gdLst>
                  <a:gd name="T0" fmla="*/ 12 w 17"/>
                  <a:gd name="T1" fmla="*/ 7 h 15"/>
                  <a:gd name="T2" fmla="*/ 11 w 17"/>
                  <a:gd name="T3" fmla="*/ 8 h 15"/>
                  <a:gd name="T4" fmla="*/ 11 w 17"/>
                  <a:gd name="T5" fmla="*/ 2 h 15"/>
                  <a:gd name="T6" fmla="*/ 13 w 17"/>
                  <a:gd name="T7" fmla="*/ 1 h 15"/>
                  <a:gd name="T8" fmla="*/ 14 w 17"/>
                  <a:gd name="T9" fmla="*/ 0 h 15"/>
                  <a:gd name="T10" fmla="*/ 17 w 17"/>
                  <a:gd name="T11" fmla="*/ 3 h 15"/>
                  <a:gd name="T12" fmla="*/ 17 w 17"/>
                  <a:gd name="T13" fmla="*/ 12 h 15"/>
                  <a:gd name="T14" fmla="*/ 17 w 17"/>
                  <a:gd name="T15" fmla="*/ 12 h 15"/>
                  <a:gd name="T16" fmla="*/ 17 w 17"/>
                  <a:gd name="T17" fmla="*/ 13 h 15"/>
                  <a:gd name="T18" fmla="*/ 14 w 17"/>
                  <a:gd name="T19" fmla="*/ 14 h 15"/>
                  <a:gd name="T20" fmla="*/ 11 w 17"/>
                  <a:gd name="T21" fmla="*/ 14 h 15"/>
                  <a:gd name="T22" fmla="*/ 11 w 17"/>
                  <a:gd name="T23" fmla="*/ 9 h 15"/>
                  <a:gd name="T24" fmla="*/ 12 w 17"/>
                  <a:gd name="T25" fmla="*/ 9 h 15"/>
                  <a:gd name="T26" fmla="*/ 12 w 17"/>
                  <a:gd name="T27" fmla="*/ 7 h 15"/>
                  <a:gd name="T28" fmla="*/ 11 w 17"/>
                  <a:gd name="T29" fmla="*/ 8 h 15"/>
                  <a:gd name="T30" fmla="*/ 9 w 17"/>
                  <a:gd name="T31" fmla="*/ 9 h 15"/>
                  <a:gd name="T32" fmla="*/ 11 w 17"/>
                  <a:gd name="T33" fmla="*/ 9 h 15"/>
                  <a:gd name="T34" fmla="*/ 11 w 17"/>
                  <a:gd name="T35" fmla="*/ 14 h 15"/>
                  <a:gd name="T36" fmla="*/ 8 w 17"/>
                  <a:gd name="T37" fmla="*/ 13 h 15"/>
                  <a:gd name="T38" fmla="*/ 2 w 17"/>
                  <a:gd name="T39" fmla="*/ 13 h 15"/>
                  <a:gd name="T40" fmla="*/ 2 w 17"/>
                  <a:gd name="T41" fmla="*/ 13 h 15"/>
                  <a:gd name="T42" fmla="*/ 0 w 17"/>
                  <a:gd name="T43" fmla="*/ 12 h 15"/>
                  <a:gd name="T44" fmla="*/ 1 w 17"/>
                  <a:gd name="T45" fmla="*/ 8 h 15"/>
                  <a:gd name="T46" fmla="*/ 11 w 17"/>
                  <a:gd name="T47" fmla="*/ 2 h 15"/>
                  <a:gd name="T48" fmla="*/ 11 w 17"/>
                  <a:gd name="T49"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15">
                    <a:moveTo>
                      <a:pt x="12" y="7"/>
                    </a:moveTo>
                    <a:cubicBezTo>
                      <a:pt x="11" y="8"/>
                      <a:pt x="11" y="8"/>
                      <a:pt x="11" y="8"/>
                    </a:cubicBezTo>
                    <a:cubicBezTo>
                      <a:pt x="11" y="2"/>
                      <a:pt x="11" y="2"/>
                      <a:pt x="11" y="2"/>
                    </a:cubicBezTo>
                    <a:cubicBezTo>
                      <a:pt x="13" y="1"/>
                      <a:pt x="13" y="1"/>
                      <a:pt x="13" y="1"/>
                    </a:cubicBezTo>
                    <a:cubicBezTo>
                      <a:pt x="13" y="0"/>
                      <a:pt x="14" y="0"/>
                      <a:pt x="14" y="0"/>
                    </a:cubicBezTo>
                    <a:cubicBezTo>
                      <a:pt x="16" y="0"/>
                      <a:pt x="17" y="1"/>
                      <a:pt x="17" y="3"/>
                    </a:cubicBezTo>
                    <a:cubicBezTo>
                      <a:pt x="17" y="12"/>
                      <a:pt x="17" y="12"/>
                      <a:pt x="17" y="12"/>
                    </a:cubicBezTo>
                    <a:cubicBezTo>
                      <a:pt x="17" y="12"/>
                      <a:pt x="17" y="12"/>
                      <a:pt x="17" y="12"/>
                    </a:cubicBezTo>
                    <a:cubicBezTo>
                      <a:pt x="17" y="12"/>
                      <a:pt x="17" y="12"/>
                      <a:pt x="17" y="13"/>
                    </a:cubicBezTo>
                    <a:cubicBezTo>
                      <a:pt x="16" y="14"/>
                      <a:pt x="15" y="15"/>
                      <a:pt x="14" y="14"/>
                    </a:cubicBezTo>
                    <a:cubicBezTo>
                      <a:pt x="13" y="14"/>
                      <a:pt x="12" y="14"/>
                      <a:pt x="11" y="14"/>
                    </a:cubicBezTo>
                    <a:cubicBezTo>
                      <a:pt x="11" y="9"/>
                      <a:pt x="11" y="9"/>
                      <a:pt x="11" y="9"/>
                    </a:cubicBezTo>
                    <a:cubicBezTo>
                      <a:pt x="11" y="9"/>
                      <a:pt x="12" y="9"/>
                      <a:pt x="12" y="9"/>
                    </a:cubicBezTo>
                    <a:lnTo>
                      <a:pt x="12" y="7"/>
                    </a:lnTo>
                    <a:close/>
                    <a:moveTo>
                      <a:pt x="11" y="8"/>
                    </a:moveTo>
                    <a:cubicBezTo>
                      <a:pt x="9" y="9"/>
                      <a:pt x="9" y="9"/>
                      <a:pt x="9" y="9"/>
                    </a:cubicBezTo>
                    <a:cubicBezTo>
                      <a:pt x="10" y="9"/>
                      <a:pt x="10" y="9"/>
                      <a:pt x="11" y="9"/>
                    </a:cubicBezTo>
                    <a:cubicBezTo>
                      <a:pt x="11" y="14"/>
                      <a:pt x="11" y="14"/>
                      <a:pt x="11" y="14"/>
                    </a:cubicBezTo>
                    <a:cubicBezTo>
                      <a:pt x="10" y="14"/>
                      <a:pt x="9" y="13"/>
                      <a:pt x="8" y="13"/>
                    </a:cubicBezTo>
                    <a:cubicBezTo>
                      <a:pt x="6" y="13"/>
                      <a:pt x="4" y="13"/>
                      <a:pt x="2" y="13"/>
                    </a:cubicBezTo>
                    <a:cubicBezTo>
                      <a:pt x="2" y="13"/>
                      <a:pt x="2" y="13"/>
                      <a:pt x="2" y="13"/>
                    </a:cubicBezTo>
                    <a:cubicBezTo>
                      <a:pt x="2" y="13"/>
                      <a:pt x="1" y="12"/>
                      <a:pt x="0" y="12"/>
                    </a:cubicBezTo>
                    <a:cubicBezTo>
                      <a:pt x="0" y="11"/>
                      <a:pt x="0" y="9"/>
                      <a:pt x="1" y="8"/>
                    </a:cubicBezTo>
                    <a:cubicBezTo>
                      <a:pt x="11" y="2"/>
                      <a:pt x="11" y="2"/>
                      <a:pt x="11" y="2"/>
                    </a:cubicBez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3" name="Freeform 77"/>
              <p:cNvSpPr>
                <a:spLocks noEditPoints="1"/>
              </p:cNvSpPr>
              <p:nvPr/>
            </p:nvSpPr>
            <p:spPr bwMode="auto">
              <a:xfrm>
                <a:off x="6775461" y="1801824"/>
                <a:ext cx="63500" cy="63500"/>
              </a:xfrm>
              <a:custGeom>
                <a:avLst/>
                <a:gdLst>
                  <a:gd name="T0" fmla="*/ 15 w 28"/>
                  <a:gd name="T1" fmla="*/ 16 h 28"/>
                  <a:gd name="T2" fmla="*/ 19 w 28"/>
                  <a:gd name="T3" fmla="*/ 20 h 28"/>
                  <a:gd name="T4" fmla="*/ 22 w 28"/>
                  <a:gd name="T5" fmla="*/ 6 h 28"/>
                  <a:gd name="T6" fmla="*/ 15 w 28"/>
                  <a:gd name="T7" fmla="*/ 8 h 28"/>
                  <a:gd name="T8" fmla="*/ 15 w 28"/>
                  <a:gd name="T9" fmla="*/ 3 h 28"/>
                  <a:gd name="T10" fmla="*/ 25 w 28"/>
                  <a:gd name="T11" fmla="*/ 1 h 28"/>
                  <a:gd name="T12" fmla="*/ 26 w 28"/>
                  <a:gd name="T13" fmla="*/ 1 h 28"/>
                  <a:gd name="T14" fmla="*/ 27 w 28"/>
                  <a:gd name="T15" fmla="*/ 3 h 28"/>
                  <a:gd name="T16" fmla="*/ 23 w 28"/>
                  <a:gd name="T17" fmla="*/ 25 h 28"/>
                  <a:gd name="T18" fmla="*/ 23 w 28"/>
                  <a:gd name="T19" fmla="*/ 25 h 28"/>
                  <a:gd name="T20" fmla="*/ 22 w 28"/>
                  <a:gd name="T21" fmla="*/ 27 h 28"/>
                  <a:gd name="T22" fmla="*/ 18 w 28"/>
                  <a:gd name="T23" fmla="*/ 27 h 28"/>
                  <a:gd name="T24" fmla="*/ 15 w 28"/>
                  <a:gd name="T25" fmla="*/ 23 h 28"/>
                  <a:gd name="T26" fmla="*/ 15 w 28"/>
                  <a:gd name="T27" fmla="*/ 16 h 28"/>
                  <a:gd name="T28" fmla="*/ 8 w 28"/>
                  <a:gd name="T29" fmla="*/ 9 h 28"/>
                  <a:gd name="T30" fmla="*/ 15 w 28"/>
                  <a:gd name="T31" fmla="*/ 16 h 28"/>
                  <a:gd name="T32" fmla="*/ 15 w 28"/>
                  <a:gd name="T33" fmla="*/ 23 h 28"/>
                  <a:gd name="T34" fmla="*/ 1 w 28"/>
                  <a:gd name="T35" fmla="*/ 9 h 28"/>
                  <a:gd name="T36" fmla="*/ 1 w 28"/>
                  <a:gd name="T37" fmla="*/ 8 h 28"/>
                  <a:gd name="T38" fmla="*/ 3 w 28"/>
                  <a:gd name="T39" fmla="*/ 5 h 28"/>
                  <a:gd name="T40" fmla="*/ 15 w 28"/>
                  <a:gd name="T41" fmla="*/ 3 h 28"/>
                  <a:gd name="T42" fmla="*/ 15 w 28"/>
                  <a:gd name="T43" fmla="*/ 8 h 28"/>
                  <a:gd name="T44" fmla="*/ 8 w 28"/>
                  <a:gd name="T4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8">
                    <a:moveTo>
                      <a:pt x="15" y="16"/>
                    </a:moveTo>
                    <a:cubicBezTo>
                      <a:pt x="19" y="20"/>
                      <a:pt x="19" y="20"/>
                      <a:pt x="19" y="20"/>
                    </a:cubicBezTo>
                    <a:cubicBezTo>
                      <a:pt x="22" y="6"/>
                      <a:pt x="22" y="6"/>
                      <a:pt x="22" y="6"/>
                    </a:cubicBezTo>
                    <a:cubicBezTo>
                      <a:pt x="15" y="8"/>
                      <a:pt x="15" y="8"/>
                      <a:pt x="15" y="8"/>
                    </a:cubicBezTo>
                    <a:cubicBezTo>
                      <a:pt x="15" y="3"/>
                      <a:pt x="15" y="3"/>
                      <a:pt x="15" y="3"/>
                    </a:cubicBezTo>
                    <a:cubicBezTo>
                      <a:pt x="25" y="1"/>
                      <a:pt x="25" y="1"/>
                      <a:pt x="25" y="1"/>
                    </a:cubicBezTo>
                    <a:cubicBezTo>
                      <a:pt x="25" y="0"/>
                      <a:pt x="25" y="0"/>
                      <a:pt x="26" y="1"/>
                    </a:cubicBezTo>
                    <a:cubicBezTo>
                      <a:pt x="27" y="1"/>
                      <a:pt x="28" y="2"/>
                      <a:pt x="27" y="3"/>
                    </a:cubicBezTo>
                    <a:cubicBezTo>
                      <a:pt x="23" y="25"/>
                      <a:pt x="23" y="25"/>
                      <a:pt x="23" y="25"/>
                    </a:cubicBezTo>
                    <a:cubicBezTo>
                      <a:pt x="23" y="25"/>
                      <a:pt x="23" y="25"/>
                      <a:pt x="23" y="25"/>
                    </a:cubicBezTo>
                    <a:cubicBezTo>
                      <a:pt x="22" y="26"/>
                      <a:pt x="22" y="26"/>
                      <a:pt x="22" y="27"/>
                    </a:cubicBezTo>
                    <a:cubicBezTo>
                      <a:pt x="21" y="28"/>
                      <a:pt x="19" y="28"/>
                      <a:pt x="18" y="27"/>
                    </a:cubicBezTo>
                    <a:cubicBezTo>
                      <a:pt x="15" y="23"/>
                      <a:pt x="15" y="23"/>
                      <a:pt x="15" y="23"/>
                    </a:cubicBezTo>
                    <a:lnTo>
                      <a:pt x="15" y="16"/>
                    </a:lnTo>
                    <a:close/>
                    <a:moveTo>
                      <a:pt x="8" y="9"/>
                    </a:moveTo>
                    <a:cubicBezTo>
                      <a:pt x="15" y="16"/>
                      <a:pt x="15" y="16"/>
                      <a:pt x="15" y="16"/>
                    </a:cubicBezTo>
                    <a:cubicBezTo>
                      <a:pt x="15" y="23"/>
                      <a:pt x="15" y="23"/>
                      <a:pt x="15" y="23"/>
                    </a:cubicBezTo>
                    <a:cubicBezTo>
                      <a:pt x="1" y="9"/>
                      <a:pt x="1" y="9"/>
                      <a:pt x="1" y="9"/>
                    </a:cubicBezTo>
                    <a:cubicBezTo>
                      <a:pt x="1" y="9"/>
                      <a:pt x="1" y="9"/>
                      <a:pt x="1" y="8"/>
                    </a:cubicBezTo>
                    <a:cubicBezTo>
                      <a:pt x="0" y="7"/>
                      <a:pt x="1" y="6"/>
                      <a:pt x="3" y="5"/>
                    </a:cubicBezTo>
                    <a:cubicBezTo>
                      <a:pt x="15" y="3"/>
                      <a:pt x="15" y="3"/>
                      <a:pt x="15" y="3"/>
                    </a:cubicBezTo>
                    <a:cubicBezTo>
                      <a:pt x="15" y="8"/>
                      <a:pt x="15" y="8"/>
                      <a:pt x="15" y="8"/>
                    </a:cubicBezTo>
                    <a:lnTo>
                      <a:pt x="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4" name="Freeform 78"/>
              <p:cNvSpPr>
                <a:spLocks noEditPoints="1"/>
              </p:cNvSpPr>
              <p:nvPr/>
            </p:nvSpPr>
            <p:spPr bwMode="auto">
              <a:xfrm>
                <a:off x="6775461" y="1968512"/>
                <a:ext cx="60325" cy="61913"/>
              </a:xfrm>
              <a:custGeom>
                <a:avLst/>
                <a:gdLst>
                  <a:gd name="T0" fmla="*/ 19 w 27"/>
                  <a:gd name="T1" fmla="*/ 7 h 27"/>
                  <a:gd name="T2" fmla="*/ 15 w 27"/>
                  <a:gd name="T3" fmla="*/ 11 h 27"/>
                  <a:gd name="T4" fmla="*/ 15 w 27"/>
                  <a:gd name="T5" fmla="*/ 5 h 27"/>
                  <a:gd name="T6" fmla="*/ 18 w 27"/>
                  <a:gd name="T7" fmla="*/ 1 h 27"/>
                  <a:gd name="T8" fmla="*/ 20 w 27"/>
                  <a:gd name="T9" fmla="*/ 0 h 27"/>
                  <a:gd name="T10" fmla="*/ 23 w 27"/>
                  <a:gd name="T11" fmla="*/ 2 h 27"/>
                  <a:gd name="T12" fmla="*/ 27 w 27"/>
                  <a:gd name="T13" fmla="*/ 24 h 27"/>
                  <a:gd name="T14" fmla="*/ 27 w 27"/>
                  <a:gd name="T15" fmla="*/ 25 h 27"/>
                  <a:gd name="T16" fmla="*/ 25 w 27"/>
                  <a:gd name="T17" fmla="*/ 27 h 27"/>
                  <a:gd name="T18" fmla="*/ 15 w 27"/>
                  <a:gd name="T19" fmla="*/ 25 h 27"/>
                  <a:gd name="T20" fmla="*/ 15 w 27"/>
                  <a:gd name="T21" fmla="*/ 20 h 27"/>
                  <a:gd name="T22" fmla="*/ 22 w 27"/>
                  <a:gd name="T23" fmla="*/ 22 h 27"/>
                  <a:gd name="T24" fmla="*/ 19 w 27"/>
                  <a:gd name="T25" fmla="*/ 7 h 27"/>
                  <a:gd name="T26" fmla="*/ 15 w 27"/>
                  <a:gd name="T27" fmla="*/ 11 h 27"/>
                  <a:gd name="T28" fmla="*/ 8 w 27"/>
                  <a:gd name="T29" fmla="*/ 18 h 27"/>
                  <a:gd name="T30" fmla="*/ 15 w 27"/>
                  <a:gd name="T31" fmla="*/ 20 h 27"/>
                  <a:gd name="T32" fmla="*/ 15 w 27"/>
                  <a:gd name="T33" fmla="*/ 25 h 27"/>
                  <a:gd name="T34" fmla="*/ 3 w 27"/>
                  <a:gd name="T35" fmla="*/ 22 h 27"/>
                  <a:gd name="T36" fmla="*/ 3 w 27"/>
                  <a:gd name="T37" fmla="*/ 22 h 27"/>
                  <a:gd name="T38" fmla="*/ 1 w 27"/>
                  <a:gd name="T39" fmla="*/ 22 h 27"/>
                  <a:gd name="T40" fmla="*/ 1 w 27"/>
                  <a:gd name="T41" fmla="*/ 18 h 27"/>
                  <a:gd name="T42" fmla="*/ 15 w 27"/>
                  <a:gd name="T43" fmla="*/ 5 h 27"/>
                  <a:gd name="T44" fmla="*/ 15 w 27"/>
                  <a:gd name="T45"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27">
                    <a:moveTo>
                      <a:pt x="19" y="7"/>
                    </a:moveTo>
                    <a:cubicBezTo>
                      <a:pt x="15" y="11"/>
                      <a:pt x="15" y="11"/>
                      <a:pt x="15" y="11"/>
                    </a:cubicBezTo>
                    <a:cubicBezTo>
                      <a:pt x="15" y="5"/>
                      <a:pt x="15" y="5"/>
                      <a:pt x="15" y="5"/>
                    </a:cubicBezTo>
                    <a:cubicBezTo>
                      <a:pt x="18" y="1"/>
                      <a:pt x="18" y="1"/>
                      <a:pt x="18" y="1"/>
                    </a:cubicBezTo>
                    <a:cubicBezTo>
                      <a:pt x="19" y="1"/>
                      <a:pt x="19" y="0"/>
                      <a:pt x="20" y="0"/>
                    </a:cubicBezTo>
                    <a:cubicBezTo>
                      <a:pt x="21" y="0"/>
                      <a:pt x="22" y="1"/>
                      <a:pt x="23" y="2"/>
                    </a:cubicBezTo>
                    <a:cubicBezTo>
                      <a:pt x="27" y="24"/>
                      <a:pt x="27" y="24"/>
                      <a:pt x="27" y="24"/>
                    </a:cubicBezTo>
                    <a:cubicBezTo>
                      <a:pt x="27" y="24"/>
                      <a:pt x="27" y="25"/>
                      <a:pt x="27" y="25"/>
                    </a:cubicBezTo>
                    <a:cubicBezTo>
                      <a:pt x="27" y="26"/>
                      <a:pt x="26" y="27"/>
                      <a:pt x="25" y="27"/>
                    </a:cubicBezTo>
                    <a:cubicBezTo>
                      <a:pt x="15" y="25"/>
                      <a:pt x="15" y="25"/>
                      <a:pt x="15" y="25"/>
                    </a:cubicBezTo>
                    <a:cubicBezTo>
                      <a:pt x="15" y="20"/>
                      <a:pt x="15" y="20"/>
                      <a:pt x="15" y="20"/>
                    </a:cubicBezTo>
                    <a:cubicBezTo>
                      <a:pt x="22" y="22"/>
                      <a:pt x="22" y="22"/>
                      <a:pt x="22" y="22"/>
                    </a:cubicBezTo>
                    <a:lnTo>
                      <a:pt x="19" y="7"/>
                    </a:lnTo>
                    <a:close/>
                    <a:moveTo>
                      <a:pt x="15" y="11"/>
                    </a:moveTo>
                    <a:cubicBezTo>
                      <a:pt x="8" y="18"/>
                      <a:pt x="8" y="18"/>
                      <a:pt x="8" y="18"/>
                    </a:cubicBezTo>
                    <a:cubicBezTo>
                      <a:pt x="15" y="20"/>
                      <a:pt x="15" y="20"/>
                      <a:pt x="15" y="20"/>
                    </a:cubicBezTo>
                    <a:cubicBezTo>
                      <a:pt x="15" y="25"/>
                      <a:pt x="15" y="25"/>
                      <a:pt x="15" y="25"/>
                    </a:cubicBezTo>
                    <a:cubicBezTo>
                      <a:pt x="3" y="22"/>
                      <a:pt x="3" y="22"/>
                      <a:pt x="3" y="22"/>
                    </a:cubicBezTo>
                    <a:cubicBezTo>
                      <a:pt x="3" y="22"/>
                      <a:pt x="3" y="22"/>
                      <a:pt x="3" y="22"/>
                    </a:cubicBezTo>
                    <a:cubicBezTo>
                      <a:pt x="2" y="22"/>
                      <a:pt x="2" y="22"/>
                      <a:pt x="1" y="22"/>
                    </a:cubicBezTo>
                    <a:cubicBezTo>
                      <a:pt x="0" y="21"/>
                      <a:pt x="0" y="19"/>
                      <a:pt x="1" y="18"/>
                    </a:cubicBezTo>
                    <a:cubicBezTo>
                      <a:pt x="15" y="5"/>
                      <a:pt x="15" y="5"/>
                      <a:pt x="15" y="5"/>
                    </a:cubicBezTo>
                    <a:lnTo>
                      <a:pt x="1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5" name="Freeform 79"/>
              <p:cNvSpPr>
                <a:spLocks noEditPoints="1"/>
              </p:cNvSpPr>
              <p:nvPr/>
            </p:nvSpPr>
            <p:spPr bwMode="auto">
              <a:xfrm>
                <a:off x="6610361" y="1801824"/>
                <a:ext cx="60325" cy="63500"/>
              </a:xfrm>
              <a:custGeom>
                <a:avLst/>
                <a:gdLst>
                  <a:gd name="T0" fmla="*/ 12 w 27"/>
                  <a:gd name="T1" fmla="*/ 16 h 28"/>
                  <a:gd name="T2" fmla="*/ 19 w 27"/>
                  <a:gd name="T3" fmla="*/ 9 h 28"/>
                  <a:gd name="T4" fmla="*/ 12 w 27"/>
                  <a:gd name="T5" fmla="*/ 8 h 28"/>
                  <a:gd name="T6" fmla="*/ 12 w 27"/>
                  <a:gd name="T7" fmla="*/ 3 h 28"/>
                  <a:gd name="T8" fmla="*/ 25 w 27"/>
                  <a:gd name="T9" fmla="*/ 5 h 28"/>
                  <a:gd name="T10" fmla="*/ 25 w 27"/>
                  <a:gd name="T11" fmla="*/ 5 h 28"/>
                  <a:gd name="T12" fmla="*/ 26 w 27"/>
                  <a:gd name="T13" fmla="*/ 6 h 28"/>
                  <a:gd name="T14" fmla="*/ 26 w 27"/>
                  <a:gd name="T15" fmla="*/ 9 h 28"/>
                  <a:gd name="T16" fmla="*/ 12 w 27"/>
                  <a:gd name="T17" fmla="*/ 23 h 28"/>
                  <a:gd name="T18" fmla="*/ 12 w 27"/>
                  <a:gd name="T19" fmla="*/ 16 h 28"/>
                  <a:gd name="T20" fmla="*/ 9 w 27"/>
                  <a:gd name="T21" fmla="*/ 20 h 28"/>
                  <a:gd name="T22" fmla="*/ 12 w 27"/>
                  <a:gd name="T23" fmla="*/ 16 h 28"/>
                  <a:gd name="T24" fmla="*/ 12 w 27"/>
                  <a:gd name="T25" fmla="*/ 23 h 28"/>
                  <a:gd name="T26" fmla="*/ 9 w 27"/>
                  <a:gd name="T27" fmla="*/ 27 h 28"/>
                  <a:gd name="T28" fmla="*/ 9 w 27"/>
                  <a:gd name="T29" fmla="*/ 27 h 28"/>
                  <a:gd name="T30" fmla="*/ 8 w 27"/>
                  <a:gd name="T31" fmla="*/ 27 h 28"/>
                  <a:gd name="T32" fmla="*/ 5 w 27"/>
                  <a:gd name="T33" fmla="*/ 25 h 28"/>
                  <a:gd name="T34" fmla="*/ 0 w 27"/>
                  <a:gd name="T35" fmla="*/ 4 h 28"/>
                  <a:gd name="T36" fmla="*/ 0 w 27"/>
                  <a:gd name="T37" fmla="*/ 2 h 28"/>
                  <a:gd name="T38" fmla="*/ 3 w 27"/>
                  <a:gd name="T39" fmla="*/ 1 h 28"/>
                  <a:gd name="T40" fmla="*/ 12 w 27"/>
                  <a:gd name="T41" fmla="*/ 3 h 28"/>
                  <a:gd name="T42" fmla="*/ 12 w 27"/>
                  <a:gd name="T43" fmla="*/ 8 h 28"/>
                  <a:gd name="T44" fmla="*/ 5 w 27"/>
                  <a:gd name="T45" fmla="*/ 6 h 28"/>
                  <a:gd name="T46" fmla="*/ 9 w 27"/>
                  <a:gd name="T4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28">
                    <a:moveTo>
                      <a:pt x="12" y="16"/>
                    </a:moveTo>
                    <a:cubicBezTo>
                      <a:pt x="19" y="9"/>
                      <a:pt x="19" y="9"/>
                      <a:pt x="19" y="9"/>
                    </a:cubicBezTo>
                    <a:cubicBezTo>
                      <a:pt x="12" y="8"/>
                      <a:pt x="12" y="8"/>
                      <a:pt x="12" y="8"/>
                    </a:cubicBezTo>
                    <a:cubicBezTo>
                      <a:pt x="12" y="3"/>
                      <a:pt x="12" y="3"/>
                      <a:pt x="12" y="3"/>
                    </a:cubicBezTo>
                    <a:cubicBezTo>
                      <a:pt x="25" y="5"/>
                      <a:pt x="25" y="5"/>
                      <a:pt x="25" y="5"/>
                    </a:cubicBezTo>
                    <a:cubicBezTo>
                      <a:pt x="25" y="5"/>
                      <a:pt x="25" y="5"/>
                      <a:pt x="25" y="5"/>
                    </a:cubicBezTo>
                    <a:cubicBezTo>
                      <a:pt x="25" y="5"/>
                      <a:pt x="26" y="6"/>
                      <a:pt x="26" y="6"/>
                    </a:cubicBezTo>
                    <a:cubicBezTo>
                      <a:pt x="27" y="7"/>
                      <a:pt x="27" y="9"/>
                      <a:pt x="26" y="9"/>
                    </a:cubicBezTo>
                    <a:cubicBezTo>
                      <a:pt x="12" y="23"/>
                      <a:pt x="12" y="23"/>
                      <a:pt x="12" y="23"/>
                    </a:cubicBezTo>
                    <a:lnTo>
                      <a:pt x="12" y="16"/>
                    </a:lnTo>
                    <a:close/>
                    <a:moveTo>
                      <a:pt x="9" y="20"/>
                    </a:moveTo>
                    <a:cubicBezTo>
                      <a:pt x="12" y="16"/>
                      <a:pt x="12" y="16"/>
                      <a:pt x="12" y="16"/>
                    </a:cubicBezTo>
                    <a:cubicBezTo>
                      <a:pt x="12" y="23"/>
                      <a:pt x="12" y="23"/>
                      <a:pt x="12" y="23"/>
                    </a:cubicBezTo>
                    <a:cubicBezTo>
                      <a:pt x="9" y="27"/>
                      <a:pt x="9" y="27"/>
                      <a:pt x="9" y="27"/>
                    </a:cubicBezTo>
                    <a:cubicBezTo>
                      <a:pt x="9" y="27"/>
                      <a:pt x="9" y="27"/>
                      <a:pt x="9" y="27"/>
                    </a:cubicBezTo>
                    <a:cubicBezTo>
                      <a:pt x="8" y="27"/>
                      <a:pt x="8" y="27"/>
                      <a:pt x="8" y="27"/>
                    </a:cubicBezTo>
                    <a:cubicBezTo>
                      <a:pt x="6" y="28"/>
                      <a:pt x="5" y="27"/>
                      <a:pt x="5" y="25"/>
                    </a:cubicBezTo>
                    <a:cubicBezTo>
                      <a:pt x="0" y="4"/>
                      <a:pt x="0" y="4"/>
                      <a:pt x="0" y="4"/>
                    </a:cubicBezTo>
                    <a:cubicBezTo>
                      <a:pt x="0" y="3"/>
                      <a:pt x="0" y="3"/>
                      <a:pt x="0" y="2"/>
                    </a:cubicBezTo>
                    <a:cubicBezTo>
                      <a:pt x="0" y="1"/>
                      <a:pt x="1" y="0"/>
                      <a:pt x="3" y="1"/>
                    </a:cubicBezTo>
                    <a:cubicBezTo>
                      <a:pt x="12" y="3"/>
                      <a:pt x="12" y="3"/>
                      <a:pt x="12" y="3"/>
                    </a:cubicBezTo>
                    <a:cubicBezTo>
                      <a:pt x="12" y="8"/>
                      <a:pt x="12" y="8"/>
                      <a:pt x="12" y="8"/>
                    </a:cubicBezTo>
                    <a:cubicBezTo>
                      <a:pt x="5" y="6"/>
                      <a:pt x="5" y="6"/>
                      <a:pt x="5" y="6"/>
                    </a:cubicBezTo>
                    <a:lnTo>
                      <a:pt x="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6" name="Freeform 80"/>
              <p:cNvSpPr>
                <a:spLocks noEditPoints="1"/>
              </p:cNvSpPr>
              <p:nvPr/>
            </p:nvSpPr>
            <p:spPr bwMode="auto">
              <a:xfrm>
                <a:off x="6402397" y="1912949"/>
                <a:ext cx="438151" cy="273052"/>
              </a:xfrm>
              <a:custGeom>
                <a:avLst/>
                <a:gdLst>
                  <a:gd name="T0" fmla="*/ 156 w 194"/>
                  <a:gd name="T1" fmla="*/ 54 h 121"/>
                  <a:gd name="T2" fmla="*/ 146 w 194"/>
                  <a:gd name="T3" fmla="*/ 57 h 121"/>
                  <a:gd name="T4" fmla="*/ 153 w 194"/>
                  <a:gd name="T5" fmla="*/ 50 h 121"/>
                  <a:gd name="T6" fmla="*/ 158 w 194"/>
                  <a:gd name="T7" fmla="*/ 49 h 121"/>
                  <a:gd name="T8" fmla="*/ 194 w 194"/>
                  <a:gd name="T9" fmla="*/ 85 h 121"/>
                  <a:gd name="T10" fmla="*/ 158 w 194"/>
                  <a:gd name="T11" fmla="*/ 121 h 121"/>
                  <a:gd name="T12" fmla="*/ 146 w 194"/>
                  <a:gd name="T13" fmla="*/ 116 h 121"/>
                  <a:gd name="T14" fmla="*/ 180 w 194"/>
                  <a:gd name="T15" fmla="*/ 107 h 121"/>
                  <a:gd name="T16" fmla="*/ 180 w 194"/>
                  <a:gd name="T17" fmla="*/ 63 h 121"/>
                  <a:gd name="T18" fmla="*/ 146 w 194"/>
                  <a:gd name="T19" fmla="*/ 51 h 121"/>
                  <a:gd name="T20" fmla="*/ 158 w 194"/>
                  <a:gd name="T21" fmla="*/ 54 h 121"/>
                  <a:gd name="T22" fmla="*/ 145 w 194"/>
                  <a:gd name="T23" fmla="*/ 57 h 121"/>
                  <a:gd name="T24" fmla="*/ 135 w 194"/>
                  <a:gd name="T25" fmla="*/ 61 h 121"/>
                  <a:gd name="T26" fmla="*/ 134 w 194"/>
                  <a:gd name="T27" fmla="*/ 55 h 121"/>
                  <a:gd name="T28" fmla="*/ 133 w 194"/>
                  <a:gd name="T29" fmla="*/ 51 h 121"/>
                  <a:gd name="T30" fmla="*/ 146 w 194"/>
                  <a:gd name="T31" fmla="*/ 51 h 121"/>
                  <a:gd name="T32" fmla="*/ 133 w 194"/>
                  <a:gd name="T33" fmla="*/ 48 h 121"/>
                  <a:gd name="T34" fmla="*/ 119 w 194"/>
                  <a:gd name="T35" fmla="*/ 23 h 121"/>
                  <a:gd name="T36" fmla="*/ 98 w 194"/>
                  <a:gd name="T37" fmla="*/ 9 h 121"/>
                  <a:gd name="T38" fmla="*/ 93 w 194"/>
                  <a:gd name="T39" fmla="*/ 7 h 121"/>
                  <a:gd name="T40" fmla="*/ 93 w 194"/>
                  <a:gd name="T41" fmla="*/ 7 h 121"/>
                  <a:gd name="T42" fmla="*/ 78 w 194"/>
                  <a:gd name="T43" fmla="*/ 5 h 121"/>
                  <a:gd name="T44" fmla="*/ 76 w 194"/>
                  <a:gd name="T45" fmla="*/ 5 h 121"/>
                  <a:gd name="T46" fmla="*/ 23 w 194"/>
                  <a:gd name="T47" fmla="*/ 61 h 121"/>
                  <a:gd name="T48" fmla="*/ 25 w 194"/>
                  <a:gd name="T49" fmla="*/ 77 h 121"/>
                  <a:gd name="T50" fmla="*/ 23 w 194"/>
                  <a:gd name="T51" fmla="*/ 80 h 121"/>
                  <a:gd name="T52" fmla="*/ 5 w 194"/>
                  <a:gd name="T53" fmla="*/ 98 h 121"/>
                  <a:gd name="T54" fmla="*/ 11 w 194"/>
                  <a:gd name="T55" fmla="*/ 111 h 121"/>
                  <a:gd name="T56" fmla="*/ 78 w 194"/>
                  <a:gd name="T57" fmla="*/ 116 h 121"/>
                  <a:gd name="T58" fmla="*/ 146 w 194"/>
                  <a:gd name="T59" fmla="*/ 116 h 121"/>
                  <a:gd name="T60" fmla="*/ 81 w 194"/>
                  <a:gd name="T61" fmla="*/ 121 h 121"/>
                  <a:gd name="T62" fmla="*/ 23 w 194"/>
                  <a:gd name="T63" fmla="*/ 121 h 121"/>
                  <a:gd name="T64" fmla="*/ 7 w 194"/>
                  <a:gd name="T65" fmla="*/ 115 h 121"/>
                  <a:gd name="T66" fmla="*/ 7 w 194"/>
                  <a:gd name="T67" fmla="*/ 82 h 121"/>
                  <a:gd name="T68" fmla="*/ 19 w 194"/>
                  <a:gd name="T69" fmla="*/ 70 h 121"/>
                  <a:gd name="T70" fmla="*/ 35 w 194"/>
                  <a:gd name="T71" fmla="*/ 19 h 121"/>
                  <a:gd name="T72" fmla="*/ 76 w 194"/>
                  <a:gd name="T73" fmla="*/ 0 h 121"/>
                  <a:gd name="T74" fmla="*/ 77 w 194"/>
                  <a:gd name="T75" fmla="*/ 0 h 121"/>
                  <a:gd name="T76" fmla="*/ 78 w 194"/>
                  <a:gd name="T77" fmla="*/ 0 h 121"/>
                  <a:gd name="T78" fmla="*/ 94 w 194"/>
                  <a:gd name="T79" fmla="*/ 2 h 121"/>
                  <a:gd name="T80" fmla="*/ 97 w 194"/>
                  <a:gd name="T81" fmla="*/ 3 h 121"/>
                  <a:gd name="T82" fmla="*/ 100 w 194"/>
                  <a:gd name="T83" fmla="*/ 4 h 121"/>
                  <a:gd name="T84" fmla="*/ 136 w 194"/>
                  <a:gd name="T85" fmla="*/ 43 h 121"/>
                  <a:gd name="T86" fmla="*/ 138 w 194"/>
                  <a:gd name="T87" fmla="*/ 50 h 121"/>
                  <a:gd name="T88" fmla="*/ 139 w 194"/>
                  <a:gd name="T89" fmla="*/ 55 h 121"/>
                  <a:gd name="T90" fmla="*/ 143 w 194"/>
                  <a:gd name="T91" fmla="*/ 52 h 121"/>
                  <a:gd name="T92" fmla="*/ 146 w 194"/>
                  <a:gd name="T93" fmla="*/ 5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4" h="121">
                    <a:moveTo>
                      <a:pt x="158" y="54"/>
                    </a:moveTo>
                    <a:cubicBezTo>
                      <a:pt x="157" y="54"/>
                      <a:pt x="156" y="54"/>
                      <a:pt x="156" y="54"/>
                    </a:cubicBezTo>
                    <a:cubicBezTo>
                      <a:pt x="155" y="54"/>
                      <a:pt x="154" y="54"/>
                      <a:pt x="154" y="54"/>
                    </a:cubicBezTo>
                    <a:cubicBezTo>
                      <a:pt x="151" y="55"/>
                      <a:pt x="148" y="56"/>
                      <a:pt x="146" y="57"/>
                    </a:cubicBezTo>
                    <a:cubicBezTo>
                      <a:pt x="146" y="52"/>
                      <a:pt x="146" y="52"/>
                      <a:pt x="146" y="52"/>
                    </a:cubicBezTo>
                    <a:cubicBezTo>
                      <a:pt x="148" y="51"/>
                      <a:pt x="150" y="50"/>
                      <a:pt x="153" y="50"/>
                    </a:cubicBezTo>
                    <a:cubicBezTo>
                      <a:pt x="154" y="50"/>
                      <a:pt x="155" y="50"/>
                      <a:pt x="155" y="49"/>
                    </a:cubicBezTo>
                    <a:cubicBezTo>
                      <a:pt x="156" y="49"/>
                      <a:pt x="157" y="49"/>
                      <a:pt x="158" y="49"/>
                    </a:cubicBezTo>
                    <a:cubicBezTo>
                      <a:pt x="168" y="49"/>
                      <a:pt x="177" y="53"/>
                      <a:pt x="183" y="60"/>
                    </a:cubicBezTo>
                    <a:cubicBezTo>
                      <a:pt x="190" y="66"/>
                      <a:pt x="194" y="75"/>
                      <a:pt x="194" y="85"/>
                    </a:cubicBezTo>
                    <a:cubicBezTo>
                      <a:pt x="194" y="95"/>
                      <a:pt x="190" y="104"/>
                      <a:pt x="183" y="111"/>
                    </a:cubicBezTo>
                    <a:cubicBezTo>
                      <a:pt x="177" y="117"/>
                      <a:pt x="168" y="121"/>
                      <a:pt x="158" y="121"/>
                    </a:cubicBezTo>
                    <a:cubicBezTo>
                      <a:pt x="146" y="121"/>
                      <a:pt x="146" y="121"/>
                      <a:pt x="146" y="121"/>
                    </a:cubicBezTo>
                    <a:cubicBezTo>
                      <a:pt x="146" y="116"/>
                      <a:pt x="146" y="116"/>
                      <a:pt x="146" y="116"/>
                    </a:cubicBezTo>
                    <a:cubicBezTo>
                      <a:pt x="158" y="116"/>
                      <a:pt x="158" y="116"/>
                      <a:pt x="158" y="116"/>
                    </a:cubicBezTo>
                    <a:cubicBezTo>
                      <a:pt x="167" y="116"/>
                      <a:pt x="174" y="113"/>
                      <a:pt x="180" y="107"/>
                    </a:cubicBezTo>
                    <a:cubicBezTo>
                      <a:pt x="186" y="102"/>
                      <a:pt x="189" y="94"/>
                      <a:pt x="189" y="85"/>
                    </a:cubicBezTo>
                    <a:cubicBezTo>
                      <a:pt x="189" y="77"/>
                      <a:pt x="186" y="69"/>
                      <a:pt x="180" y="63"/>
                    </a:cubicBezTo>
                    <a:cubicBezTo>
                      <a:pt x="174" y="58"/>
                      <a:pt x="167" y="54"/>
                      <a:pt x="158" y="54"/>
                    </a:cubicBezTo>
                    <a:cubicBezTo>
                      <a:pt x="146" y="51"/>
                      <a:pt x="146" y="51"/>
                      <a:pt x="146" y="51"/>
                    </a:cubicBezTo>
                    <a:cubicBezTo>
                      <a:pt x="146" y="51"/>
                      <a:pt x="146" y="51"/>
                      <a:pt x="146" y="51"/>
                    </a:cubicBezTo>
                    <a:lnTo>
                      <a:pt x="158" y="54"/>
                    </a:lnTo>
                    <a:close/>
                    <a:moveTo>
                      <a:pt x="146" y="57"/>
                    </a:moveTo>
                    <a:cubicBezTo>
                      <a:pt x="145" y="57"/>
                      <a:pt x="145" y="57"/>
                      <a:pt x="145" y="57"/>
                    </a:cubicBezTo>
                    <a:cubicBezTo>
                      <a:pt x="143" y="58"/>
                      <a:pt x="140" y="60"/>
                      <a:pt x="138" y="61"/>
                    </a:cubicBezTo>
                    <a:cubicBezTo>
                      <a:pt x="137" y="62"/>
                      <a:pt x="135" y="62"/>
                      <a:pt x="135" y="61"/>
                    </a:cubicBezTo>
                    <a:cubicBezTo>
                      <a:pt x="134" y="61"/>
                      <a:pt x="134" y="60"/>
                      <a:pt x="134" y="60"/>
                    </a:cubicBezTo>
                    <a:cubicBezTo>
                      <a:pt x="134" y="58"/>
                      <a:pt x="134" y="57"/>
                      <a:pt x="134" y="55"/>
                    </a:cubicBezTo>
                    <a:cubicBezTo>
                      <a:pt x="134" y="54"/>
                      <a:pt x="133" y="52"/>
                      <a:pt x="133" y="51"/>
                    </a:cubicBezTo>
                    <a:cubicBezTo>
                      <a:pt x="133" y="51"/>
                      <a:pt x="133" y="51"/>
                      <a:pt x="133" y="51"/>
                    </a:cubicBezTo>
                    <a:cubicBezTo>
                      <a:pt x="133" y="50"/>
                      <a:pt x="134" y="48"/>
                      <a:pt x="135" y="48"/>
                    </a:cubicBezTo>
                    <a:cubicBezTo>
                      <a:pt x="146" y="51"/>
                      <a:pt x="146" y="51"/>
                      <a:pt x="146" y="51"/>
                    </a:cubicBezTo>
                    <a:cubicBezTo>
                      <a:pt x="146" y="51"/>
                      <a:pt x="146" y="51"/>
                      <a:pt x="146" y="51"/>
                    </a:cubicBezTo>
                    <a:cubicBezTo>
                      <a:pt x="133" y="48"/>
                      <a:pt x="133" y="48"/>
                      <a:pt x="133" y="48"/>
                    </a:cubicBezTo>
                    <a:cubicBezTo>
                      <a:pt x="132" y="47"/>
                      <a:pt x="132" y="46"/>
                      <a:pt x="132" y="45"/>
                    </a:cubicBezTo>
                    <a:cubicBezTo>
                      <a:pt x="129" y="37"/>
                      <a:pt x="125" y="29"/>
                      <a:pt x="119" y="23"/>
                    </a:cubicBezTo>
                    <a:cubicBezTo>
                      <a:pt x="114" y="17"/>
                      <a:pt x="106" y="12"/>
                      <a:pt x="98" y="9"/>
                    </a:cubicBezTo>
                    <a:cubicBezTo>
                      <a:pt x="98" y="9"/>
                      <a:pt x="98" y="9"/>
                      <a:pt x="98" y="9"/>
                    </a:cubicBezTo>
                    <a:cubicBezTo>
                      <a:pt x="98" y="8"/>
                      <a:pt x="97" y="8"/>
                      <a:pt x="96" y="8"/>
                    </a:cubicBezTo>
                    <a:cubicBezTo>
                      <a:pt x="95" y="8"/>
                      <a:pt x="94" y="7"/>
                      <a:pt x="93" y="7"/>
                    </a:cubicBezTo>
                    <a:cubicBezTo>
                      <a:pt x="93" y="7"/>
                      <a:pt x="93" y="7"/>
                      <a:pt x="93" y="7"/>
                    </a:cubicBezTo>
                    <a:cubicBezTo>
                      <a:pt x="93" y="7"/>
                      <a:pt x="93" y="7"/>
                      <a:pt x="93" y="7"/>
                    </a:cubicBezTo>
                    <a:cubicBezTo>
                      <a:pt x="90" y="6"/>
                      <a:pt x="88" y="6"/>
                      <a:pt x="86" y="6"/>
                    </a:cubicBezTo>
                    <a:cubicBezTo>
                      <a:pt x="83" y="5"/>
                      <a:pt x="81" y="5"/>
                      <a:pt x="78" y="5"/>
                    </a:cubicBezTo>
                    <a:cubicBezTo>
                      <a:pt x="78" y="5"/>
                      <a:pt x="77" y="5"/>
                      <a:pt x="77" y="5"/>
                    </a:cubicBezTo>
                    <a:cubicBezTo>
                      <a:pt x="76" y="5"/>
                      <a:pt x="76" y="5"/>
                      <a:pt x="76" y="5"/>
                    </a:cubicBezTo>
                    <a:cubicBezTo>
                      <a:pt x="61" y="6"/>
                      <a:pt x="48" y="12"/>
                      <a:pt x="38" y="22"/>
                    </a:cubicBezTo>
                    <a:cubicBezTo>
                      <a:pt x="29" y="32"/>
                      <a:pt x="23" y="46"/>
                      <a:pt x="23" y="61"/>
                    </a:cubicBezTo>
                    <a:cubicBezTo>
                      <a:pt x="23" y="64"/>
                      <a:pt x="23" y="66"/>
                      <a:pt x="23" y="69"/>
                    </a:cubicBezTo>
                    <a:cubicBezTo>
                      <a:pt x="24" y="72"/>
                      <a:pt x="24" y="75"/>
                      <a:pt x="25" y="77"/>
                    </a:cubicBezTo>
                    <a:cubicBezTo>
                      <a:pt x="26" y="78"/>
                      <a:pt x="25" y="80"/>
                      <a:pt x="24" y="80"/>
                    </a:cubicBezTo>
                    <a:cubicBezTo>
                      <a:pt x="23" y="80"/>
                      <a:pt x="23" y="80"/>
                      <a:pt x="23" y="80"/>
                    </a:cubicBezTo>
                    <a:cubicBezTo>
                      <a:pt x="18" y="80"/>
                      <a:pt x="14" y="82"/>
                      <a:pt x="10" y="86"/>
                    </a:cubicBezTo>
                    <a:cubicBezTo>
                      <a:pt x="7" y="89"/>
                      <a:pt x="5" y="93"/>
                      <a:pt x="5" y="98"/>
                    </a:cubicBezTo>
                    <a:cubicBezTo>
                      <a:pt x="5" y="103"/>
                      <a:pt x="7" y="108"/>
                      <a:pt x="11" y="111"/>
                    </a:cubicBezTo>
                    <a:cubicBezTo>
                      <a:pt x="11" y="111"/>
                      <a:pt x="11" y="111"/>
                      <a:pt x="11" y="111"/>
                    </a:cubicBezTo>
                    <a:cubicBezTo>
                      <a:pt x="14" y="114"/>
                      <a:pt x="18" y="116"/>
                      <a:pt x="23" y="116"/>
                    </a:cubicBezTo>
                    <a:cubicBezTo>
                      <a:pt x="78" y="116"/>
                      <a:pt x="78" y="116"/>
                      <a:pt x="78" y="116"/>
                    </a:cubicBezTo>
                    <a:cubicBezTo>
                      <a:pt x="81" y="116"/>
                      <a:pt x="81" y="116"/>
                      <a:pt x="81" y="116"/>
                    </a:cubicBezTo>
                    <a:cubicBezTo>
                      <a:pt x="146" y="116"/>
                      <a:pt x="146" y="116"/>
                      <a:pt x="146" y="116"/>
                    </a:cubicBezTo>
                    <a:cubicBezTo>
                      <a:pt x="146" y="121"/>
                      <a:pt x="146" y="121"/>
                      <a:pt x="146" y="121"/>
                    </a:cubicBezTo>
                    <a:cubicBezTo>
                      <a:pt x="81" y="121"/>
                      <a:pt x="81" y="121"/>
                      <a:pt x="81" y="121"/>
                    </a:cubicBezTo>
                    <a:cubicBezTo>
                      <a:pt x="78" y="121"/>
                      <a:pt x="78" y="121"/>
                      <a:pt x="78" y="121"/>
                    </a:cubicBezTo>
                    <a:cubicBezTo>
                      <a:pt x="23" y="121"/>
                      <a:pt x="23" y="121"/>
                      <a:pt x="23" y="121"/>
                    </a:cubicBezTo>
                    <a:cubicBezTo>
                      <a:pt x="17" y="121"/>
                      <a:pt x="11" y="119"/>
                      <a:pt x="7" y="115"/>
                    </a:cubicBezTo>
                    <a:cubicBezTo>
                      <a:pt x="7" y="115"/>
                      <a:pt x="7" y="115"/>
                      <a:pt x="7" y="115"/>
                    </a:cubicBezTo>
                    <a:cubicBezTo>
                      <a:pt x="3" y="110"/>
                      <a:pt x="0" y="105"/>
                      <a:pt x="0" y="98"/>
                    </a:cubicBezTo>
                    <a:cubicBezTo>
                      <a:pt x="0" y="92"/>
                      <a:pt x="3" y="86"/>
                      <a:pt x="7" y="82"/>
                    </a:cubicBezTo>
                    <a:cubicBezTo>
                      <a:pt x="10" y="79"/>
                      <a:pt x="15" y="76"/>
                      <a:pt x="20" y="76"/>
                    </a:cubicBezTo>
                    <a:cubicBezTo>
                      <a:pt x="19" y="74"/>
                      <a:pt x="19" y="72"/>
                      <a:pt x="19" y="70"/>
                    </a:cubicBezTo>
                    <a:cubicBezTo>
                      <a:pt x="18" y="67"/>
                      <a:pt x="18" y="64"/>
                      <a:pt x="18" y="61"/>
                    </a:cubicBezTo>
                    <a:cubicBezTo>
                      <a:pt x="18" y="45"/>
                      <a:pt x="24" y="30"/>
                      <a:pt x="35" y="19"/>
                    </a:cubicBezTo>
                    <a:cubicBezTo>
                      <a:pt x="45" y="8"/>
                      <a:pt x="60" y="1"/>
                      <a:pt x="76" y="0"/>
                    </a:cubicBezTo>
                    <a:cubicBezTo>
                      <a:pt x="76" y="0"/>
                      <a:pt x="76" y="0"/>
                      <a:pt x="76" y="0"/>
                    </a:cubicBezTo>
                    <a:cubicBezTo>
                      <a:pt x="77" y="0"/>
                      <a:pt x="77" y="0"/>
                      <a:pt x="77" y="0"/>
                    </a:cubicBezTo>
                    <a:cubicBezTo>
                      <a:pt x="77" y="0"/>
                      <a:pt x="77" y="0"/>
                      <a:pt x="77" y="0"/>
                    </a:cubicBezTo>
                    <a:cubicBezTo>
                      <a:pt x="77" y="0"/>
                      <a:pt x="77" y="0"/>
                      <a:pt x="77" y="0"/>
                    </a:cubicBezTo>
                    <a:cubicBezTo>
                      <a:pt x="78" y="0"/>
                      <a:pt x="78" y="0"/>
                      <a:pt x="78" y="0"/>
                    </a:cubicBezTo>
                    <a:cubicBezTo>
                      <a:pt x="81" y="0"/>
                      <a:pt x="84" y="0"/>
                      <a:pt x="86" y="1"/>
                    </a:cubicBezTo>
                    <a:cubicBezTo>
                      <a:pt x="89" y="1"/>
                      <a:pt x="92" y="2"/>
                      <a:pt x="94" y="2"/>
                    </a:cubicBezTo>
                    <a:cubicBezTo>
                      <a:pt x="94" y="2"/>
                      <a:pt x="94" y="2"/>
                      <a:pt x="94" y="2"/>
                    </a:cubicBezTo>
                    <a:cubicBezTo>
                      <a:pt x="95" y="3"/>
                      <a:pt x="96" y="3"/>
                      <a:pt x="97" y="3"/>
                    </a:cubicBezTo>
                    <a:cubicBezTo>
                      <a:pt x="98" y="4"/>
                      <a:pt x="99" y="4"/>
                      <a:pt x="100" y="4"/>
                    </a:cubicBezTo>
                    <a:cubicBezTo>
                      <a:pt x="100" y="4"/>
                      <a:pt x="100" y="4"/>
                      <a:pt x="100" y="4"/>
                    </a:cubicBezTo>
                    <a:cubicBezTo>
                      <a:pt x="109" y="8"/>
                      <a:pt x="117" y="13"/>
                      <a:pt x="123" y="20"/>
                    </a:cubicBezTo>
                    <a:cubicBezTo>
                      <a:pt x="129" y="26"/>
                      <a:pt x="134" y="35"/>
                      <a:pt x="136" y="43"/>
                    </a:cubicBezTo>
                    <a:cubicBezTo>
                      <a:pt x="137" y="44"/>
                      <a:pt x="137" y="46"/>
                      <a:pt x="137" y="47"/>
                    </a:cubicBezTo>
                    <a:cubicBezTo>
                      <a:pt x="137" y="48"/>
                      <a:pt x="138" y="49"/>
                      <a:pt x="138" y="50"/>
                    </a:cubicBezTo>
                    <a:cubicBezTo>
                      <a:pt x="138" y="50"/>
                      <a:pt x="138" y="50"/>
                      <a:pt x="138" y="50"/>
                    </a:cubicBezTo>
                    <a:cubicBezTo>
                      <a:pt x="138" y="52"/>
                      <a:pt x="138" y="53"/>
                      <a:pt x="139" y="55"/>
                    </a:cubicBezTo>
                    <a:cubicBezTo>
                      <a:pt x="139" y="55"/>
                      <a:pt x="139" y="55"/>
                      <a:pt x="139" y="55"/>
                    </a:cubicBezTo>
                    <a:cubicBezTo>
                      <a:pt x="140" y="54"/>
                      <a:pt x="142" y="53"/>
                      <a:pt x="143" y="52"/>
                    </a:cubicBezTo>
                    <a:cubicBezTo>
                      <a:pt x="144" y="52"/>
                      <a:pt x="145" y="52"/>
                      <a:pt x="146" y="52"/>
                    </a:cubicBezTo>
                    <a:lnTo>
                      <a:pt x="146"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7" name="Freeform 81"/>
              <p:cNvSpPr>
                <a:spLocks noEditPoints="1"/>
              </p:cNvSpPr>
              <p:nvPr/>
            </p:nvSpPr>
            <p:spPr bwMode="auto">
              <a:xfrm>
                <a:off x="6200785" y="2298714"/>
                <a:ext cx="290514" cy="323851"/>
              </a:xfrm>
              <a:custGeom>
                <a:avLst/>
                <a:gdLst>
                  <a:gd name="T0" fmla="*/ 123 w 128"/>
                  <a:gd name="T1" fmla="*/ 5 h 143"/>
                  <a:gd name="T2" fmla="*/ 114 w 128"/>
                  <a:gd name="T3" fmla="*/ 5 h 143"/>
                  <a:gd name="T4" fmla="*/ 125 w 128"/>
                  <a:gd name="T5" fmla="*/ 143 h 143"/>
                  <a:gd name="T6" fmla="*/ 109 w 128"/>
                  <a:gd name="T7" fmla="*/ 127 h 143"/>
                  <a:gd name="T8" fmla="*/ 109 w 128"/>
                  <a:gd name="T9" fmla="*/ 115 h 143"/>
                  <a:gd name="T10" fmla="*/ 116 w 128"/>
                  <a:gd name="T11" fmla="*/ 104 h 143"/>
                  <a:gd name="T12" fmla="*/ 114 w 128"/>
                  <a:gd name="T13" fmla="*/ 91 h 143"/>
                  <a:gd name="T14" fmla="*/ 119 w 128"/>
                  <a:gd name="T15" fmla="*/ 78 h 143"/>
                  <a:gd name="T16" fmla="*/ 114 w 128"/>
                  <a:gd name="T17" fmla="*/ 76 h 143"/>
                  <a:gd name="T18" fmla="*/ 119 w 128"/>
                  <a:gd name="T19" fmla="*/ 42 h 143"/>
                  <a:gd name="T20" fmla="*/ 109 w 128"/>
                  <a:gd name="T21" fmla="*/ 52 h 143"/>
                  <a:gd name="T22" fmla="*/ 116 w 128"/>
                  <a:gd name="T23" fmla="*/ 16 h 143"/>
                  <a:gd name="T24" fmla="*/ 109 w 128"/>
                  <a:gd name="T25" fmla="*/ 33 h 143"/>
                  <a:gd name="T26" fmla="*/ 100 w 128"/>
                  <a:gd name="T27" fmla="*/ 136 h 143"/>
                  <a:gd name="T28" fmla="*/ 102 w 128"/>
                  <a:gd name="T29" fmla="*/ 143 h 143"/>
                  <a:gd name="T30" fmla="*/ 109 w 128"/>
                  <a:gd name="T31" fmla="*/ 10 h 143"/>
                  <a:gd name="T32" fmla="*/ 93 w 128"/>
                  <a:gd name="T33" fmla="*/ 42 h 143"/>
                  <a:gd name="T34" fmla="*/ 102 w 128"/>
                  <a:gd name="T35" fmla="*/ 0 h 143"/>
                  <a:gd name="T36" fmla="*/ 102 w 128"/>
                  <a:gd name="T37" fmla="*/ 16 h 143"/>
                  <a:gd name="T38" fmla="*/ 105 w 128"/>
                  <a:gd name="T39" fmla="*/ 28 h 143"/>
                  <a:gd name="T40" fmla="*/ 100 w 128"/>
                  <a:gd name="T41" fmla="*/ 42 h 143"/>
                  <a:gd name="T42" fmla="*/ 105 w 128"/>
                  <a:gd name="T43" fmla="*/ 44 h 143"/>
                  <a:gd name="T44" fmla="*/ 105 w 128"/>
                  <a:gd name="T45" fmla="*/ 76 h 143"/>
                  <a:gd name="T46" fmla="*/ 102 w 128"/>
                  <a:gd name="T47" fmla="*/ 63 h 143"/>
                  <a:gd name="T48" fmla="*/ 102 w 128"/>
                  <a:gd name="T49" fmla="*/ 104 h 143"/>
                  <a:gd name="T50" fmla="*/ 109 w 128"/>
                  <a:gd name="T51" fmla="*/ 86 h 143"/>
                  <a:gd name="T52" fmla="*/ 109 w 128"/>
                  <a:gd name="T53" fmla="*/ 127 h 143"/>
                  <a:gd name="T54" fmla="*/ 64 w 128"/>
                  <a:gd name="T55" fmla="*/ 93 h 143"/>
                  <a:gd name="T56" fmla="*/ 93 w 128"/>
                  <a:gd name="T57" fmla="*/ 50 h 143"/>
                  <a:gd name="T58" fmla="*/ 28 w 128"/>
                  <a:gd name="T59" fmla="*/ 7 h 143"/>
                  <a:gd name="T60" fmla="*/ 25 w 128"/>
                  <a:gd name="T61" fmla="*/ 0 h 143"/>
                  <a:gd name="T62" fmla="*/ 35 w 128"/>
                  <a:gd name="T63" fmla="*/ 42 h 143"/>
                  <a:gd name="T64" fmla="*/ 28 w 128"/>
                  <a:gd name="T65" fmla="*/ 136 h 143"/>
                  <a:gd name="T66" fmla="*/ 64 w 128"/>
                  <a:gd name="T67" fmla="*/ 106 h 143"/>
                  <a:gd name="T68" fmla="*/ 23 w 128"/>
                  <a:gd name="T69" fmla="*/ 138 h 143"/>
                  <a:gd name="T70" fmla="*/ 37 w 128"/>
                  <a:gd name="T71" fmla="*/ 88 h 143"/>
                  <a:gd name="T72" fmla="*/ 35 w 128"/>
                  <a:gd name="T73" fmla="*/ 50 h 143"/>
                  <a:gd name="T74" fmla="*/ 25 w 128"/>
                  <a:gd name="T75" fmla="*/ 110 h 143"/>
                  <a:gd name="T76" fmla="*/ 18 w 128"/>
                  <a:gd name="T77" fmla="*/ 127 h 143"/>
                  <a:gd name="T78" fmla="*/ 18 w 128"/>
                  <a:gd name="T79" fmla="*/ 86 h 143"/>
                  <a:gd name="T80" fmla="*/ 18 w 128"/>
                  <a:gd name="T81" fmla="*/ 80 h 143"/>
                  <a:gd name="T82" fmla="*/ 25 w 128"/>
                  <a:gd name="T83" fmla="*/ 63 h 143"/>
                  <a:gd name="T84" fmla="*/ 25 w 128"/>
                  <a:gd name="T85" fmla="*/ 57 h 143"/>
                  <a:gd name="T86" fmla="*/ 23 w 128"/>
                  <a:gd name="T87" fmla="*/ 44 h 143"/>
                  <a:gd name="T88" fmla="*/ 28 w 128"/>
                  <a:gd name="T89" fmla="*/ 31 h 143"/>
                  <a:gd name="T90" fmla="*/ 23 w 128"/>
                  <a:gd name="T91" fmla="*/ 28 h 143"/>
                  <a:gd name="T92" fmla="*/ 9 w 128"/>
                  <a:gd name="T93" fmla="*/ 5 h 143"/>
                  <a:gd name="T94" fmla="*/ 18 w 128"/>
                  <a:gd name="T95" fmla="*/ 133 h 143"/>
                  <a:gd name="T96" fmla="*/ 0 w 128"/>
                  <a:gd name="T97" fmla="*/ 141 h 143"/>
                  <a:gd name="T98" fmla="*/ 18 w 128"/>
                  <a:gd name="T99" fmla="*/ 5 h 143"/>
                  <a:gd name="T100" fmla="*/ 11 w 128"/>
                  <a:gd name="T101" fmla="*/ 33 h 143"/>
                  <a:gd name="T102" fmla="*/ 18 w 128"/>
                  <a:gd name="T103" fmla="*/ 16 h 143"/>
                  <a:gd name="T104" fmla="*/ 18 w 128"/>
                  <a:gd name="T105" fmla="*/ 57 h 143"/>
                  <a:gd name="T106" fmla="*/ 18 w 128"/>
                  <a:gd name="T107" fmla="*/ 63 h 143"/>
                  <a:gd name="T108" fmla="*/ 18 w 128"/>
                  <a:gd name="T109" fmla="*/ 76 h 143"/>
                  <a:gd name="T110" fmla="*/ 11 w 128"/>
                  <a:gd name="T111" fmla="*/ 86 h 143"/>
                  <a:gd name="T112" fmla="*/ 13 w 128"/>
                  <a:gd name="T113" fmla="*/ 99 h 143"/>
                  <a:gd name="T114" fmla="*/ 9 w 128"/>
                  <a:gd name="T115" fmla="*/ 112 h 143"/>
                  <a:gd name="T116" fmla="*/ 13 w 128"/>
                  <a:gd name="T117"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43">
                    <a:moveTo>
                      <a:pt x="109" y="133"/>
                    </a:moveTo>
                    <a:cubicBezTo>
                      <a:pt x="116" y="133"/>
                      <a:pt x="116" y="133"/>
                      <a:pt x="116" y="133"/>
                    </a:cubicBezTo>
                    <a:cubicBezTo>
                      <a:pt x="118" y="133"/>
                      <a:pt x="119" y="134"/>
                      <a:pt x="119" y="136"/>
                    </a:cubicBezTo>
                    <a:cubicBezTo>
                      <a:pt x="119" y="138"/>
                      <a:pt x="119" y="138"/>
                      <a:pt x="119" y="138"/>
                    </a:cubicBezTo>
                    <a:cubicBezTo>
                      <a:pt x="123" y="138"/>
                      <a:pt x="123" y="138"/>
                      <a:pt x="123" y="138"/>
                    </a:cubicBezTo>
                    <a:cubicBezTo>
                      <a:pt x="123" y="5"/>
                      <a:pt x="123" y="5"/>
                      <a:pt x="123" y="5"/>
                    </a:cubicBezTo>
                    <a:cubicBezTo>
                      <a:pt x="119" y="5"/>
                      <a:pt x="119" y="5"/>
                      <a:pt x="119" y="5"/>
                    </a:cubicBezTo>
                    <a:cubicBezTo>
                      <a:pt x="119" y="7"/>
                      <a:pt x="119" y="7"/>
                      <a:pt x="119" y="7"/>
                    </a:cubicBezTo>
                    <a:cubicBezTo>
                      <a:pt x="119" y="9"/>
                      <a:pt x="118" y="10"/>
                      <a:pt x="116" y="10"/>
                    </a:cubicBezTo>
                    <a:cubicBezTo>
                      <a:pt x="109" y="10"/>
                      <a:pt x="109" y="10"/>
                      <a:pt x="109" y="10"/>
                    </a:cubicBezTo>
                    <a:cubicBezTo>
                      <a:pt x="109" y="5"/>
                      <a:pt x="109" y="5"/>
                      <a:pt x="109" y="5"/>
                    </a:cubicBezTo>
                    <a:cubicBezTo>
                      <a:pt x="114" y="5"/>
                      <a:pt x="114" y="5"/>
                      <a:pt x="114" y="5"/>
                    </a:cubicBezTo>
                    <a:cubicBezTo>
                      <a:pt x="114" y="2"/>
                      <a:pt x="114" y="2"/>
                      <a:pt x="114" y="2"/>
                    </a:cubicBezTo>
                    <a:cubicBezTo>
                      <a:pt x="114" y="1"/>
                      <a:pt x="115" y="0"/>
                      <a:pt x="116" y="0"/>
                    </a:cubicBezTo>
                    <a:cubicBezTo>
                      <a:pt x="125" y="0"/>
                      <a:pt x="125" y="0"/>
                      <a:pt x="125" y="0"/>
                    </a:cubicBezTo>
                    <a:cubicBezTo>
                      <a:pt x="127" y="0"/>
                      <a:pt x="128" y="1"/>
                      <a:pt x="128" y="2"/>
                    </a:cubicBezTo>
                    <a:cubicBezTo>
                      <a:pt x="128" y="141"/>
                      <a:pt x="128" y="141"/>
                      <a:pt x="128" y="141"/>
                    </a:cubicBezTo>
                    <a:cubicBezTo>
                      <a:pt x="128" y="142"/>
                      <a:pt x="127" y="143"/>
                      <a:pt x="125" y="143"/>
                    </a:cubicBezTo>
                    <a:cubicBezTo>
                      <a:pt x="116" y="143"/>
                      <a:pt x="116" y="143"/>
                      <a:pt x="116" y="143"/>
                    </a:cubicBezTo>
                    <a:cubicBezTo>
                      <a:pt x="115" y="143"/>
                      <a:pt x="114" y="142"/>
                      <a:pt x="114" y="141"/>
                    </a:cubicBezTo>
                    <a:cubicBezTo>
                      <a:pt x="114" y="138"/>
                      <a:pt x="114" y="138"/>
                      <a:pt x="114" y="138"/>
                    </a:cubicBezTo>
                    <a:cubicBezTo>
                      <a:pt x="109" y="138"/>
                      <a:pt x="109" y="138"/>
                      <a:pt x="109" y="138"/>
                    </a:cubicBezTo>
                    <a:cubicBezTo>
                      <a:pt x="109" y="133"/>
                      <a:pt x="109" y="133"/>
                      <a:pt x="109" y="133"/>
                    </a:cubicBezTo>
                    <a:close/>
                    <a:moveTo>
                      <a:pt x="109" y="127"/>
                    </a:moveTo>
                    <a:cubicBezTo>
                      <a:pt x="116" y="127"/>
                      <a:pt x="116" y="127"/>
                      <a:pt x="116" y="127"/>
                    </a:cubicBezTo>
                    <a:cubicBezTo>
                      <a:pt x="118" y="127"/>
                      <a:pt x="119" y="126"/>
                      <a:pt x="119" y="125"/>
                    </a:cubicBezTo>
                    <a:cubicBezTo>
                      <a:pt x="119" y="112"/>
                      <a:pt x="119" y="112"/>
                      <a:pt x="119" y="112"/>
                    </a:cubicBezTo>
                    <a:cubicBezTo>
                      <a:pt x="119" y="111"/>
                      <a:pt x="118" y="110"/>
                      <a:pt x="116" y="110"/>
                    </a:cubicBezTo>
                    <a:cubicBezTo>
                      <a:pt x="109" y="110"/>
                      <a:pt x="109" y="110"/>
                      <a:pt x="109" y="110"/>
                    </a:cubicBezTo>
                    <a:cubicBezTo>
                      <a:pt x="109" y="115"/>
                      <a:pt x="109" y="115"/>
                      <a:pt x="109" y="115"/>
                    </a:cubicBezTo>
                    <a:cubicBezTo>
                      <a:pt x="114" y="115"/>
                      <a:pt x="114" y="115"/>
                      <a:pt x="114" y="115"/>
                    </a:cubicBezTo>
                    <a:cubicBezTo>
                      <a:pt x="114" y="123"/>
                      <a:pt x="114" y="123"/>
                      <a:pt x="114" y="123"/>
                    </a:cubicBezTo>
                    <a:cubicBezTo>
                      <a:pt x="109" y="123"/>
                      <a:pt x="109" y="123"/>
                      <a:pt x="109" y="123"/>
                    </a:cubicBezTo>
                    <a:cubicBezTo>
                      <a:pt x="109" y="127"/>
                      <a:pt x="109" y="127"/>
                      <a:pt x="109" y="127"/>
                    </a:cubicBezTo>
                    <a:close/>
                    <a:moveTo>
                      <a:pt x="109" y="104"/>
                    </a:moveTo>
                    <a:cubicBezTo>
                      <a:pt x="116" y="104"/>
                      <a:pt x="116" y="104"/>
                      <a:pt x="116" y="104"/>
                    </a:cubicBezTo>
                    <a:cubicBezTo>
                      <a:pt x="118" y="104"/>
                      <a:pt x="119" y="103"/>
                      <a:pt x="119" y="101"/>
                    </a:cubicBezTo>
                    <a:cubicBezTo>
                      <a:pt x="119" y="89"/>
                      <a:pt x="119" y="89"/>
                      <a:pt x="119" y="89"/>
                    </a:cubicBezTo>
                    <a:cubicBezTo>
                      <a:pt x="119" y="87"/>
                      <a:pt x="118" y="86"/>
                      <a:pt x="116" y="86"/>
                    </a:cubicBezTo>
                    <a:cubicBezTo>
                      <a:pt x="109" y="86"/>
                      <a:pt x="109" y="86"/>
                      <a:pt x="109" y="86"/>
                    </a:cubicBezTo>
                    <a:cubicBezTo>
                      <a:pt x="109" y="91"/>
                      <a:pt x="109" y="91"/>
                      <a:pt x="109" y="91"/>
                    </a:cubicBezTo>
                    <a:cubicBezTo>
                      <a:pt x="114" y="91"/>
                      <a:pt x="114" y="91"/>
                      <a:pt x="114" y="91"/>
                    </a:cubicBezTo>
                    <a:cubicBezTo>
                      <a:pt x="114" y="99"/>
                      <a:pt x="114" y="99"/>
                      <a:pt x="114" y="99"/>
                    </a:cubicBezTo>
                    <a:cubicBezTo>
                      <a:pt x="109" y="99"/>
                      <a:pt x="109" y="99"/>
                      <a:pt x="109" y="99"/>
                    </a:cubicBezTo>
                    <a:cubicBezTo>
                      <a:pt x="109" y="104"/>
                      <a:pt x="109" y="104"/>
                      <a:pt x="109" y="104"/>
                    </a:cubicBezTo>
                    <a:close/>
                    <a:moveTo>
                      <a:pt x="109" y="80"/>
                    </a:moveTo>
                    <a:cubicBezTo>
                      <a:pt x="116" y="80"/>
                      <a:pt x="116" y="80"/>
                      <a:pt x="116" y="80"/>
                    </a:cubicBezTo>
                    <a:cubicBezTo>
                      <a:pt x="118" y="80"/>
                      <a:pt x="119" y="79"/>
                      <a:pt x="119" y="78"/>
                    </a:cubicBezTo>
                    <a:cubicBezTo>
                      <a:pt x="119" y="65"/>
                      <a:pt x="119" y="65"/>
                      <a:pt x="119" y="65"/>
                    </a:cubicBezTo>
                    <a:cubicBezTo>
                      <a:pt x="119" y="64"/>
                      <a:pt x="118" y="63"/>
                      <a:pt x="116" y="63"/>
                    </a:cubicBezTo>
                    <a:cubicBezTo>
                      <a:pt x="109" y="63"/>
                      <a:pt x="109" y="63"/>
                      <a:pt x="109" y="63"/>
                    </a:cubicBezTo>
                    <a:cubicBezTo>
                      <a:pt x="109" y="67"/>
                      <a:pt x="109" y="67"/>
                      <a:pt x="109" y="67"/>
                    </a:cubicBezTo>
                    <a:cubicBezTo>
                      <a:pt x="114" y="67"/>
                      <a:pt x="114" y="67"/>
                      <a:pt x="114" y="67"/>
                    </a:cubicBezTo>
                    <a:cubicBezTo>
                      <a:pt x="114" y="76"/>
                      <a:pt x="114" y="76"/>
                      <a:pt x="114" y="76"/>
                    </a:cubicBezTo>
                    <a:cubicBezTo>
                      <a:pt x="109" y="76"/>
                      <a:pt x="109" y="76"/>
                      <a:pt x="109" y="76"/>
                    </a:cubicBezTo>
                    <a:cubicBezTo>
                      <a:pt x="109" y="80"/>
                      <a:pt x="109" y="80"/>
                      <a:pt x="109" y="80"/>
                    </a:cubicBezTo>
                    <a:close/>
                    <a:moveTo>
                      <a:pt x="109" y="57"/>
                    </a:moveTo>
                    <a:cubicBezTo>
                      <a:pt x="116" y="57"/>
                      <a:pt x="116" y="57"/>
                      <a:pt x="116" y="57"/>
                    </a:cubicBezTo>
                    <a:cubicBezTo>
                      <a:pt x="118" y="57"/>
                      <a:pt x="119" y="56"/>
                      <a:pt x="119" y="54"/>
                    </a:cubicBezTo>
                    <a:cubicBezTo>
                      <a:pt x="119" y="42"/>
                      <a:pt x="119" y="42"/>
                      <a:pt x="119" y="42"/>
                    </a:cubicBezTo>
                    <a:cubicBezTo>
                      <a:pt x="119" y="40"/>
                      <a:pt x="118" y="39"/>
                      <a:pt x="116" y="39"/>
                    </a:cubicBezTo>
                    <a:cubicBezTo>
                      <a:pt x="109" y="39"/>
                      <a:pt x="109" y="39"/>
                      <a:pt x="109" y="39"/>
                    </a:cubicBezTo>
                    <a:cubicBezTo>
                      <a:pt x="109" y="44"/>
                      <a:pt x="109" y="44"/>
                      <a:pt x="109" y="44"/>
                    </a:cubicBezTo>
                    <a:cubicBezTo>
                      <a:pt x="114" y="44"/>
                      <a:pt x="114" y="44"/>
                      <a:pt x="114" y="44"/>
                    </a:cubicBezTo>
                    <a:cubicBezTo>
                      <a:pt x="114" y="52"/>
                      <a:pt x="114" y="52"/>
                      <a:pt x="114" y="52"/>
                    </a:cubicBezTo>
                    <a:cubicBezTo>
                      <a:pt x="109" y="52"/>
                      <a:pt x="109" y="52"/>
                      <a:pt x="109" y="52"/>
                    </a:cubicBezTo>
                    <a:cubicBezTo>
                      <a:pt x="109" y="57"/>
                      <a:pt x="109" y="57"/>
                      <a:pt x="109" y="57"/>
                    </a:cubicBezTo>
                    <a:close/>
                    <a:moveTo>
                      <a:pt x="109" y="33"/>
                    </a:moveTo>
                    <a:cubicBezTo>
                      <a:pt x="116" y="33"/>
                      <a:pt x="116" y="33"/>
                      <a:pt x="116" y="33"/>
                    </a:cubicBezTo>
                    <a:cubicBezTo>
                      <a:pt x="118" y="33"/>
                      <a:pt x="119" y="32"/>
                      <a:pt x="119" y="31"/>
                    </a:cubicBezTo>
                    <a:cubicBezTo>
                      <a:pt x="119" y="18"/>
                      <a:pt x="119" y="18"/>
                      <a:pt x="119" y="18"/>
                    </a:cubicBezTo>
                    <a:cubicBezTo>
                      <a:pt x="119" y="17"/>
                      <a:pt x="118" y="16"/>
                      <a:pt x="116" y="16"/>
                    </a:cubicBezTo>
                    <a:cubicBezTo>
                      <a:pt x="109" y="16"/>
                      <a:pt x="109" y="16"/>
                      <a:pt x="109" y="16"/>
                    </a:cubicBezTo>
                    <a:cubicBezTo>
                      <a:pt x="109" y="20"/>
                      <a:pt x="109" y="20"/>
                      <a:pt x="109" y="20"/>
                    </a:cubicBezTo>
                    <a:cubicBezTo>
                      <a:pt x="114" y="20"/>
                      <a:pt x="114" y="20"/>
                      <a:pt x="114" y="20"/>
                    </a:cubicBezTo>
                    <a:cubicBezTo>
                      <a:pt x="114" y="28"/>
                      <a:pt x="114" y="28"/>
                      <a:pt x="114" y="28"/>
                    </a:cubicBezTo>
                    <a:cubicBezTo>
                      <a:pt x="109" y="28"/>
                      <a:pt x="109" y="28"/>
                      <a:pt x="109" y="28"/>
                    </a:cubicBezTo>
                    <a:lnTo>
                      <a:pt x="109" y="33"/>
                    </a:lnTo>
                    <a:close/>
                    <a:moveTo>
                      <a:pt x="64" y="101"/>
                    </a:moveTo>
                    <a:cubicBezTo>
                      <a:pt x="93" y="101"/>
                      <a:pt x="93" y="101"/>
                      <a:pt x="93" y="101"/>
                    </a:cubicBezTo>
                    <a:cubicBezTo>
                      <a:pt x="94" y="101"/>
                      <a:pt x="96" y="102"/>
                      <a:pt x="96" y="104"/>
                    </a:cubicBezTo>
                    <a:cubicBezTo>
                      <a:pt x="96" y="138"/>
                      <a:pt x="96" y="138"/>
                      <a:pt x="96" y="138"/>
                    </a:cubicBezTo>
                    <a:cubicBezTo>
                      <a:pt x="100" y="138"/>
                      <a:pt x="100" y="138"/>
                      <a:pt x="100" y="138"/>
                    </a:cubicBezTo>
                    <a:cubicBezTo>
                      <a:pt x="100" y="136"/>
                      <a:pt x="100" y="136"/>
                      <a:pt x="100" y="136"/>
                    </a:cubicBezTo>
                    <a:cubicBezTo>
                      <a:pt x="100" y="134"/>
                      <a:pt x="101" y="133"/>
                      <a:pt x="102" y="133"/>
                    </a:cubicBezTo>
                    <a:cubicBezTo>
                      <a:pt x="109" y="133"/>
                      <a:pt x="109" y="133"/>
                      <a:pt x="109" y="133"/>
                    </a:cubicBezTo>
                    <a:cubicBezTo>
                      <a:pt x="109" y="138"/>
                      <a:pt x="109" y="138"/>
                      <a:pt x="109" y="138"/>
                    </a:cubicBezTo>
                    <a:cubicBezTo>
                      <a:pt x="105" y="138"/>
                      <a:pt x="105" y="138"/>
                      <a:pt x="105" y="138"/>
                    </a:cubicBezTo>
                    <a:cubicBezTo>
                      <a:pt x="105" y="141"/>
                      <a:pt x="105" y="141"/>
                      <a:pt x="105" y="141"/>
                    </a:cubicBezTo>
                    <a:cubicBezTo>
                      <a:pt x="105" y="142"/>
                      <a:pt x="104" y="143"/>
                      <a:pt x="102" y="143"/>
                    </a:cubicBezTo>
                    <a:cubicBezTo>
                      <a:pt x="93" y="143"/>
                      <a:pt x="93" y="143"/>
                      <a:pt x="93" y="143"/>
                    </a:cubicBezTo>
                    <a:cubicBezTo>
                      <a:pt x="92" y="143"/>
                      <a:pt x="91" y="142"/>
                      <a:pt x="91" y="141"/>
                    </a:cubicBezTo>
                    <a:cubicBezTo>
                      <a:pt x="91" y="106"/>
                      <a:pt x="91" y="106"/>
                      <a:pt x="91" y="106"/>
                    </a:cubicBezTo>
                    <a:cubicBezTo>
                      <a:pt x="64" y="106"/>
                      <a:pt x="64" y="106"/>
                      <a:pt x="64" y="106"/>
                    </a:cubicBezTo>
                    <a:cubicBezTo>
                      <a:pt x="64" y="101"/>
                      <a:pt x="64" y="101"/>
                      <a:pt x="64" y="101"/>
                    </a:cubicBezTo>
                    <a:close/>
                    <a:moveTo>
                      <a:pt x="109" y="10"/>
                    </a:moveTo>
                    <a:cubicBezTo>
                      <a:pt x="102" y="10"/>
                      <a:pt x="102" y="10"/>
                      <a:pt x="102" y="10"/>
                    </a:cubicBezTo>
                    <a:cubicBezTo>
                      <a:pt x="101" y="10"/>
                      <a:pt x="100" y="9"/>
                      <a:pt x="100" y="7"/>
                    </a:cubicBezTo>
                    <a:cubicBezTo>
                      <a:pt x="100" y="5"/>
                      <a:pt x="100" y="5"/>
                      <a:pt x="100" y="5"/>
                    </a:cubicBezTo>
                    <a:cubicBezTo>
                      <a:pt x="96" y="5"/>
                      <a:pt x="96" y="5"/>
                      <a:pt x="96" y="5"/>
                    </a:cubicBezTo>
                    <a:cubicBezTo>
                      <a:pt x="96" y="39"/>
                      <a:pt x="96" y="39"/>
                      <a:pt x="96" y="39"/>
                    </a:cubicBezTo>
                    <a:cubicBezTo>
                      <a:pt x="96" y="41"/>
                      <a:pt x="94" y="42"/>
                      <a:pt x="93" y="42"/>
                    </a:cubicBezTo>
                    <a:cubicBezTo>
                      <a:pt x="64" y="42"/>
                      <a:pt x="64" y="42"/>
                      <a:pt x="64" y="42"/>
                    </a:cubicBezTo>
                    <a:cubicBezTo>
                      <a:pt x="64" y="37"/>
                      <a:pt x="64" y="37"/>
                      <a:pt x="64" y="37"/>
                    </a:cubicBezTo>
                    <a:cubicBezTo>
                      <a:pt x="91" y="37"/>
                      <a:pt x="91" y="37"/>
                      <a:pt x="91" y="37"/>
                    </a:cubicBezTo>
                    <a:cubicBezTo>
                      <a:pt x="91" y="2"/>
                      <a:pt x="91" y="2"/>
                      <a:pt x="91" y="2"/>
                    </a:cubicBezTo>
                    <a:cubicBezTo>
                      <a:pt x="91" y="1"/>
                      <a:pt x="92" y="0"/>
                      <a:pt x="93" y="0"/>
                    </a:cubicBezTo>
                    <a:cubicBezTo>
                      <a:pt x="102" y="0"/>
                      <a:pt x="102" y="0"/>
                      <a:pt x="102" y="0"/>
                    </a:cubicBezTo>
                    <a:cubicBezTo>
                      <a:pt x="104" y="0"/>
                      <a:pt x="105" y="1"/>
                      <a:pt x="105" y="2"/>
                    </a:cubicBezTo>
                    <a:cubicBezTo>
                      <a:pt x="105" y="5"/>
                      <a:pt x="105" y="5"/>
                      <a:pt x="105" y="5"/>
                    </a:cubicBezTo>
                    <a:cubicBezTo>
                      <a:pt x="109" y="5"/>
                      <a:pt x="109" y="5"/>
                      <a:pt x="109" y="5"/>
                    </a:cubicBezTo>
                    <a:cubicBezTo>
                      <a:pt x="109" y="10"/>
                      <a:pt x="109" y="10"/>
                      <a:pt x="109" y="10"/>
                    </a:cubicBezTo>
                    <a:close/>
                    <a:moveTo>
                      <a:pt x="109" y="16"/>
                    </a:moveTo>
                    <a:cubicBezTo>
                      <a:pt x="102" y="16"/>
                      <a:pt x="102" y="16"/>
                      <a:pt x="102" y="16"/>
                    </a:cubicBezTo>
                    <a:cubicBezTo>
                      <a:pt x="101" y="16"/>
                      <a:pt x="100" y="17"/>
                      <a:pt x="100" y="18"/>
                    </a:cubicBezTo>
                    <a:cubicBezTo>
                      <a:pt x="100" y="31"/>
                      <a:pt x="100" y="31"/>
                      <a:pt x="100" y="31"/>
                    </a:cubicBezTo>
                    <a:cubicBezTo>
                      <a:pt x="100" y="32"/>
                      <a:pt x="101" y="33"/>
                      <a:pt x="102" y="33"/>
                    </a:cubicBezTo>
                    <a:cubicBezTo>
                      <a:pt x="109" y="33"/>
                      <a:pt x="109" y="33"/>
                      <a:pt x="109" y="33"/>
                    </a:cubicBezTo>
                    <a:cubicBezTo>
                      <a:pt x="109" y="28"/>
                      <a:pt x="109" y="28"/>
                      <a:pt x="109" y="28"/>
                    </a:cubicBezTo>
                    <a:cubicBezTo>
                      <a:pt x="105" y="28"/>
                      <a:pt x="105" y="28"/>
                      <a:pt x="105" y="28"/>
                    </a:cubicBezTo>
                    <a:cubicBezTo>
                      <a:pt x="105" y="20"/>
                      <a:pt x="105" y="20"/>
                      <a:pt x="105" y="20"/>
                    </a:cubicBezTo>
                    <a:cubicBezTo>
                      <a:pt x="109" y="20"/>
                      <a:pt x="109" y="20"/>
                      <a:pt x="109" y="20"/>
                    </a:cubicBezTo>
                    <a:cubicBezTo>
                      <a:pt x="109" y="16"/>
                      <a:pt x="109" y="16"/>
                      <a:pt x="109" y="16"/>
                    </a:cubicBezTo>
                    <a:close/>
                    <a:moveTo>
                      <a:pt x="109" y="39"/>
                    </a:moveTo>
                    <a:cubicBezTo>
                      <a:pt x="102" y="39"/>
                      <a:pt x="102" y="39"/>
                      <a:pt x="102" y="39"/>
                    </a:cubicBezTo>
                    <a:cubicBezTo>
                      <a:pt x="101" y="39"/>
                      <a:pt x="100" y="40"/>
                      <a:pt x="100" y="42"/>
                    </a:cubicBezTo>
                    <a:cubicBezTo>
                      <a:pt x="100" y="54"/>
                      <a:pt x="100" y="54"/>
                      <a:pt x="100" y="54"/>
                    </a:cubicBezTo>
                    <a:cubicBezTo>
                      <a:pt x="100" y="56"/>
                      <a:pt x="101" y="57"/>
                      <a:pt x="102" y="57"/>
                    </a:cubicBezTo>
                    <a:cubicBezTo>
                      <a:pt x="109" y="57"/>
                      <a:pt x="109" y="57"/>
                      <a:pt x="109" y="57"/>
                    </a:cubicBezTo>
                    <a:cubicBezTo>
                      <a:pt x="109" y="52"/>
                      <a:pt x="109" y="52"/>
                      <a:pt x="109" y="52"/>
                    </a:cubicBezTo>
                    <a:cubicBezTo>
                      <a:pt x="105" y="52"/>
                      <a:pt x="105" y="52"/>
                      <a:pt x="105" y="52"/>
                    </a:cubicBezTo>
                    <a:cubicBezTo>
                      <a:pt x="105" y="44"/>
                      <a:pt x="105" y="44"/>
                      <a:pt x="105" y="44"/>
                    </a:cubicBezTo>
                    <a:cubicBezTo>
                      <a:pt x="109" y="44"/>
                      <a:pt x="109" y="44"/>
                      <a:pt x="109" y="44"/>
                    </a:cubicBezTo>
                    <a:cubicBezTo>
                      <a:pt x="109" y="39"/>
                      <a:pt x="109" y="39"/>
                      <a:pt x="109" y="39"/>
                    </a:cubicBezTo>
                    <a:close/>
                    <a:moveTo>
                      <a:pt x="109" y="63"/>
                    </a:moveTo>
                    <a:cubicBezTo>
                      <a:pt x="109" y="67"/>
                      <a:pt x="109" y="67"/>
                      <a:pt x="109" y="67"/>
                    </a:cubicBezTo>
                    <a:cubicBezTo>
                      <a:pt x="105" y="67"/>
                      <a:pt x="105" y="67"/>
                      <a:pt x="105" y="67"/>
                    </a:cubicBezTo>
                    <a:cubicBezTo>
                      <a:pt x="105" y="76"/>
                      <a:pt x="105" y="76"/>
                      <a:pt x="105" y="76"/>
                    </a:cubicBezTo>
                    <a:cubicBezTo>
                      <a:pt x="109" y="76"/>
                      <a:pt x="109" y="76"/>
                      <a:pt x="109" y="76"/>
                    </a:cubicBezTo>
                    <a:cubicBezTo>
                      <a:pt x="109" y="80"/>
                      <a:pt x="109" y="80"/>
                      <a:pt x="109" y="80"/>
                    </a:cubicBezTo>
                    <a:cubicBezTo>
                      <a:pt x="102" y="80"/>
                      <a:pt x="102" y="80"/>
                      <a:pt x="102" y="80"/>
                    </a:cubicBezTo>
                    <a:cubicBezTo>
                      <a:pt x="101" y="80"/>
                      <a:pt x="100" y="79"/>
                      <a:pt x="100" y="78"/>
                    </a:cubicBezTo>
                    <a:cubicBezTo>
                      <a:pt x="100" y="65"/>
                      <a:pt x="100" y="65"/>
                      <a:pt x="100" y="65"/>
                    </a:cubicBezTo>
                    <a:cubicBezTo>
                      <a:pt x="100" y="64"/>
                      <a:pt x="101" y="63"/>
                      <a:pt x="102" y="63"/>
                    </a:cubicBezTo>
                    <a:cubicBezTo>
                      <a:pt x="109" y="63"/>
                      <a:pt x="109" y="63"/>
                      <a:pt x="109" y="63"/>
                    </a:cubicBezTo>
                    <a:close/>
                    <a:moveTo>
                      <a:pt x="109" y="86"/>
                    </a:moveTo>
                    <a:cubicBezTo>
                      <a:pt x="102" y="86"/>
                      <a:pt x="102" y="86"/>
                      <a:pt x="102" y="86"/>
                    </a:cubicBezTo>
                    <a:cubicBezTo>
                      <a:pt x="101" y="86"/>
                      <a:pt x="100" y="87"/>
                      <a:pt x="100" y="89"/>
                    </a:cubicBezTo>
                    <a:cubicBezTo>
                      <a:pt x="100" y="101"/>
                      <a:pt x="100" y="101"/>
                      <a:pt x="100" y="101"/>
                    </a:cubicBezTo>
                    <a:cubicBezTo>
                      <a:pt x="100" y="103"/>
                      <a:pt x="101" y="104"/>
                      <a:pt x="102" y="104"/>
                    </a:cubicBezTo>
                    <a:cubicBezTo>
                      <a:pt x="109" y="104"/>
                      <a:pt x="109" y="104"/>
                      <a:pt x="109" y="104"/>
                    </a:cubicBezTo>
                    <a:cubicBezTo>
                      <a:pt x="109" y="99"/>
                      <a:pt x="109" y="99"/>
                      <a:pt x="109" y="99"/>
                    </a:cubicBezTo>
                    <a:cubicBezTo>
                      <a:pt x="105" y="99"/>
                      <a:pt x="105" y="99"/>
                      <a:pt x="105" y="99"/>
                    </a:cubicBezTo>
                    <a:cubicBezTo>
                      <a:pt x="105" y="91"/>
                      <a:pt x="105" y="91"/>
                      <a:pt x="105" y="91"/>
                    </a:cubicBezTo>
                    <a:cubicBezTo>
                      <a:pt x="109" y="91"/>
                      <a:pt x="109" y="91"/>
                      <a:pt x="109" y="91"/>
                    </a:cubicBezTo>
                    <a:cubicBezTo>
                      <a:pt x="109" y="86"/>
                      <a:pt x="109" y="86"/>
                      <a:pt x="109" y="86"/>
                    </a:cubicBezTo>
                    <a:close/>
                    <a:moveTo>
                      <a:pt x="109" y="110"/>
                    </a:moveTo>
                    <a:cubicBezTo>
                      <a:pt x="102" y="110"/>
                      <a:pt x="102" y="110"/>
                      <a:pt x="102" y="110"/>
                    </a:cubicBezTo>
                    <a:cubicBezTo>
                      <a:pt x="101" y="110"/>
                      <a:pt x="100" y="111"/>
                      <a:pt x="100" y="112"/>
                    </a:cubicBezTo>
                    <a:cubicBezTo>
                      <a:pt x="100" y="125"/>
                      <a:pt x="100" y="125"/>
                      <a:pt x="100" y="125"/>
                    </a:cubicBezTo>
                    <a:cubicBezTo>
                      <a:pt x="100" y="126"/>
                      <a:pt x="101" y="127"/>
                      <a:pt x="102" y="127"/>
                    </a:cubicBezTo>
                    <a:cubicBezTo>
                      <a:pt x="109" y="127"/>
                      <a:pt x="109" y="127"/>
                      <a:pt x="109" y="127"/>
                    </a:cubicBezTo>
                    <a:cubicBezTo>
                      <a:pt x="109" y="123"/>
                      <a:pt x="109" y="123"/>
                      <a:pt x="109" y="123"/>
                    </a:cubicBezTo>
                    <a:cubicBezTo>
                      <a:pt x="105" y="123"/>
                      <a:pt x="105" y="123"/>
                      <a:pt x="105" y="123"/>
                    </a:cubicBezTo>
                    <a:cubicBezTo>
                      <a:pt x="105" y="115"/>
                      <a:pt x="105" y="115"/>
                      <a:pt x="105" y="115"/>
                    </a:cubicBezTo>
                    <a:cubicBezTo>
                      <a:pt x="109" y="115"/>
                      <a:pt x="109" y="115"/>
                      <a:pt x="109" y="115"/>
                    </a:cubicBezTo>
                    <a:cubicBezTo>
                      <a:pt x="109" y="110"/>
                      <a:pt x="109" y="110"/>
                      <a:pt x="109" y="110"/>
                    </a:cubicBezTo>
                    <a:close/>
                    <a:moveTo>
                      <a:pt x="64" y="93"/>
                    </a:moveTo>
                    <a:cubicBezTo>
                      <a:pt x="64" y="88"/>
                      <a:pt x="64" y="88"/>
                      <a:pt x="64" y="88"/>
                    </a:cubicBezTo>
                    <a:cubicBezTo>
                      <a:pt x="91" y="88"/>
                      <a:pt x="91" y="88"/>
                      <a:pt x="91" y="88"/>
                    </a:cubicBezTo>
                    <a:cubicBezTo>
                      <a:pt x="91" y="55"/>
                      <a:pt x="91" y="55"/>
                      <a:pt x="91" y="55"/>
                    </a:cubicBezTo>
                    <a:cubicBezTo>
                      <a:pt x="64" y="55"/>
                      <a:pt x="64" y="55"/>
                      <a:pt x="64" y="55"/>
                    </a:cubicBezTo>
                    <a:cubicBezTo>
                      <a:pt x="64" y="50"/>
                      <a:pt x="64" y="50"/>
                      <a:pt x="64" y="50"/>
                    </a:cubicBezTo>
                    <a:cubicBezTo>
                      <a:pt x="93" y="50"/>
                      <a:pt x="93" y="50"/>
                      <a:pt x="93" y="50"/>
                    </a:cubicBezTo>
                    <a:cubicBezTo>
                      <a:pt x="94" y="50"/>
                      <a:pt x="96" y="51"/>
                      <a:pt x="96" y="53"/>
                    </a:cubicBezTo>
                    <a:cubicBezTo>
                      <a:pt x="96" y="90"/>
                      <a:pt x="96" y="90"/>
                      <a:pt x="96" y="90"/>
                    </a:cubicBezTo>
                    <a:cubicBezTo>
                      <a:pt x="96" y="92"/>
                      <a:pt x="94" y="93"/>
                      <a:pt x="93" y="93"/>
                    </a:cubicBezTo>
                    <a:lnTo>
                      <a:pt x="64" y="93"/>
                    </a:lnTo>
                    <a:close/>
                    <a:moveTo>
                      <a:pt x="28" y="5"/>
                    </a:moveTo>
                    <a:cubicBezTo>
                      <a:pt x="28" y="7"/>
                      <a:pt x="28" y="7"/>
                      <a:pt x="28" y="7"/>
                    </a:cubicBezTo>
                    <a:cubicBezTo>
                      <a:pt x="28" y="9"/>
                      <a:pt x="27" y="10"/>
                      <a:pt x="25" y="10"/>
                    </a:cubicBezTo>
                    <a:cubicBezTo>
                      <a:pt x="18" y="10"/>
                      <a:pt x="18" y="10"/>
                      <a:pt x="18" y="10"/>
                    </a:cubicBezTo>
                    <a:cubicBezTo>
                      <a:pt x="18" y="5"/>
                      <a:pt x="18" y="5"/>
                      <a:pt x="18" y="5"/>
                    </a:cubicBezTo>
                    <a:cubicBezTo>
                      <a:pt x="23" y="5"/>
                      <a:pt x="23" y="5"/>
                      <a:pt x="23" y="5"/>
                    </a:cubicBezTo>
                    <a:cubicBezTo>
                      <a:pt x="23" y="2"/>
                      <a:pt x="23" y="2"/>
                      <a:pt x="23" y="2"/>
                    </a:cubicBezTo>
                    <a:cubicBezTo>
                      <a:pt x="23" y="1"/>
                      <a:pt x="24" y="0"/>
                      <a:pt x="25" y="0"/>
                    </a:cubicBezTo>
                    <a:cubicBezTo>
                      <a:pt x="35" y="0"/>
                      <a:pt x="35" y="0"/>
                      <a:pt x="35" y="0"/>
                    </a:cubicBezTo>
                    <a:cubicBezTo>
                      <a:pt x="36" y="0"/>
                      <a:pt x="37" y="1"/>
                      <a:pt x="37" y="2"/>
                    </a:cubicBezTo>
                    <a:cubicBezTo>
                      <a:pt x="37" y="37"/>
                      <a:pt x="37" y="37"/>
                      <a:pt x="37" y="37"/>
                    </a:cubicBezTo>
                    <a:cubicBezTo>
                      <a:pt x="64" y="37"/>
                      <a:pt x="64" y="37"/>
                      <a:pt x="64" y="37"/>
                    </a:cubicBezTo>
                    <a:cubicBezTo>
                      <a:pt x="64" y="42"/>
                      <a:pt x="64" y="42"/>
                      <a:pt x="64" y="42"/>
                    </a:cubicBezTo>
                    <a:cubicBezTo>
                      <a:pt x="35" y="42"/>
                      <a:pt x="35" y="42"/>
                      <a:pt x="35" y="42"/>
                    </a:cubicBezTo>
                    <a:cubicBezTo>
                      <a:pt x="33" y="42"/>
                      <a:pt x="32" y="41"/>
                      <a:pt x="32" y="39"/>
                    </a:cubicBezTo>
                    <a:cubicBezTo>
                      <a:pt x="32" y="5"/>
                      <a:pt x="32" y="5"/>
                      <a:pt x="32" y="5"/>
                    </a:cubicBezTo>
                    <a:cubicBezTo>
                      <a:pt x="28" y="5"/>
                      <a:pt x="28" y="5"/>
                      <a:pt x="28" y="5"/>
                    </a:cubicBezTo>
                    <a:close/>
                    <a:moveTo>
                      <a:pt x="18" y="133"/>
                    </a:moveTo>
                    <a:cubicBezTo>
                      <a:pt x="25" y="133"/>
                      <a:pt x="25" y="133"/>
                      <a:pt x="25" y="133"/>
                    </a:cubicBezTo>
                    <a:cubicBezTo>
                      <a:pt x="27" y="133"/>
                      <a:pt x="28" y="134"/>
                      <a:pt x="28" y="136"/>
                    </a:cubicBezTo>
                    <a:cubicBezTo>
                      <a:pt x="28" y="138"/>
                      <a:pt x="28" y="138"/>
                      <a:pt x="28" y="138"/>
                    </a:cubicBezTo>
                    <a:cubicBezTo>
                      <a:pt x="32" y="138"/>
                      <a:pt x="32" y="138"/>
                      <a:pt x="32" y="138"/>
                    </a:cubicBezTo>
                    <a:cubicBezTo>
                      <a:pt x="32" y="104"/>
                      <a:pt x="32" y="104"/>
                      <a:pt x="32" y="104"/>
                    </a:cubicBezTo>
                    <a:cubicBezTo>
                      <a:pt x="32" y="102"/>
                      <a:pt x="33" y="101"/>
                      <a:pt x="35" y="101"/>
                    </a:cubicBezTo>
                    <a:cubicBezTo>
                      <a:pt x="64" y="101"/>
                      <a:pt x="64" y="101"/>
                      <a:pt x="64" y="101"/>
                    </a:cubicBezTo>
                    <a:cubicBezTo>
                      <a:pt x="64" y="106"/>
                      <a:pt x="64" y="106"/>
                      <a:pt x="64" y="106"/>
                    </a:cubicBezTo>
                    <a:cubicBezTo>
                      <a:pt x="37" y="106"/>
                      <a:pt x="37" y="106"/>
                      <a:pt x="37" y="106"/>
                    </a:cubicBezTo>
                    <a:cubicBezTo>
                      <a:pt x="37" y="141"/>
                      <a:pt x="37" y="141"/>
                      <a:pt x="37" y="141"/>
                    </a:cubicBezTo>
                    <a:cubicBezTo>
                      <a:pt x="37" y="142"/>
                      <a:pt x="36" y="143"/>
                      <a:pt x="35" y="143"/>
                    </a:cubicBezTo>
                    <a:cubicBezTo>
                      <a:pt x="25" y="143"/>
                      <a:pt x="25" y="143"/>
                      <a:pt x="25" y="143"/>
                    </a:cubicBezTo>
                    <a:cubicBezTo>
                      <a:pt x="24" y="143"/>
                      <a:pt x="23" y="142"/>
                      <a:pt x="23" y="141"/>
                    </a:cubicBezTo>
                    <a:cubicBezTo>
                      <a:pt x="23" y="138"/>
                      <a:pt x="23" y="138"/>
                      <a:pt x="23" y="138"/>
                    </a:cubicBezTo>
                    <a:cubicBezTo>
                      <a:pt x="18" y="138"/>
                      <a:pt x="18" y="138"/>
                      <a:pt x="18" y="138"/>
                    </a:cubicBezTo>
                    <a:cubicBezTo>
                      <a:pt x="18" y="133"/>
                      <a:pt x="18" y="133"/>
                      <a:pt x="18" y="133"/>
                    </a:cubicBezTo>
                    <a:close/>
                    <a:moveTo>
                      <a:pt x="64" y="50"/>
                    </a:moveTo>
                    <a:cubicBezTo>
                      <a:pt x="64" y="55"/>
                      <a:pt x="64" y="55"/>
                      <a:pt x="64" y="55"/>
                    </a:cubicBezTo>
                    <a:cubicBezTo>
                      <a:pt x="37" y="55"/>
                      <a:pt x="37" y="55"/>
                      <a:pt x="37" y="55"/>
                    </a:cubicBezTo>
                    <a:cubicBezTo>
                      <a:pt x="37" y="88"/>
                      <a:pt x="37" y="88"/>
                      <a:pt x="37" y="88"/>
                    </a:cubicBezTo>
                    <a:cubicBezTo>
                      <a:pt x="64" y="88"/>
                      <a:pt x="64" y="88"/>
                      <a:pt x="64" y="88"/>
                    </a:cubicBezTo>
                    <a:cubicBezTo>
                      <a:pt x="64" y="93"/>
                      <a:pt x="64" y="93"/>
                      <a:pt x="64" y="93"/>
                    </a:cubicBezTo>
                    <a:cubicBezTo>
                      <a:pt x="35" y="93"/>
                      <a:pt x="35" y="93"/>
                      <a:pt x="35" y="93"/>
                    </a:cubicBezTo>
                    <a:cubicBezTo>
                      <a:pt x="33" y="93"/>
                      <a:pt x="32" y="92"/>
                      <a:pt x="32" y="90"/>
                    </a:cubicBezTo>
                    <a:cubicBezTo>
                      <a:pt x="32" y="53"/>
                      <a:pt x="32" y="53"/>
                      <a:pt x="32" y="53"/>
                    </a:cubicBezTo>
                    <a:cubicBezTo>
                      <a:pt x="32" y="51"/>
                      <a:pt x="33" y="50"/>
                      <a:pt x="35" y="50"/>
                    </a:cubicBezTo>
                    <a:cubicBezTo>
                      <a:pt x="64" y="50"/>
                      <a:pt x="64" y="50"/>
                      <a:pt x="64" y="50"/>
                    </a:cubicBezTo>
                    <a:close/>
                    <a:moveTo>
                      <a:pt x="18" y="127"/>
                    </a:moveTo>
                    <a:cubicBezTo>
                      <a:pt x="25" y="127"/>
                      <a:pt x="25" y="127"/>
                      <a:pt x="25" y="127"/>
                    </a:cubicBezTo>
                    <a:cubicBezTo>
                      <a:pt x="27" y="127"/>
                      <a:pt x="28" y="126"/>
                      <a:pt x="28" y="125"/>
                    </a:cubicBezTo>
                    <a:cubicBezTo>
                      <a:pt x="28" y="112"/>
                      <a:pt x="28" y="112"/>
                      <a:pt x="28" y="112"/>
                    </a:cubicBezTo>
                    <a:cubicBezTo>
                      <a:pt x="28" y="111"/>
                      <a:pt x="27" y="110"/>
                      <a:pt x="25" y="110"/>
                    </a:cubicBezTo>
                    <a:cubicBezTo>
                      <a:pt x="18" y="110"/>
                      <a:pt x="18" y="110"/>
                      <a:pt x="18" y="110"/>
                    </a:cubicBezTo>
                    <a:cubicBezTo>
                      <a:pt x="18" y="115"/>
                      <a:pt x="18" y="115"/>
                      <a:pt x="18" y="115"/>
                    </a:cubicBezTo>
                    <a:cubicBezTo>
                      <a:pt x="23" y="115"/>
                      <a:pt x="23" y="115"/>
                      <a:pt x="23" y="115"/>
                    </a:cubicBezTo>
                    <a:cubicBezTo>
                      <a:pt x="23" y="123"/>
                      <a:pt x="23" y="123"/>
                      <a:pt x="23" y="123"/>
                    </a:cubicBezTo>
                    <a:cubicBezTo>
                      <a:pt x="18" y="123"/>
                      <a:pt x="18" y="123"/>
                      <a:pt x="18" y="123"/>
                    </a:cubicBezTo>
                    <a:cubicBezTo>
                      <a:pt x="18" y="127"/>
                      <a:pt x="18" y="127"/>
                      <a:pt x="18" y="127"/>
                    </a:cubicBezTo>
                    <a:close/>
                    <a:moveTo>
                      <a:pt x="18" y="104"/>
                    </a:moveTo>
                    <a:cubicBezTo>
                      <a:pt x="25" y="104"/>
                      <a:pt x="25" y="104"/>
                      <a:pt x="25" y="104"/>
                    </a:cubicBezTo>
                    <a:cubicBezTo>
                      <a:pt x="27" y="104"/>
                      <a:pt x="28" y="103"/>
                      <a:pt x="28" y="101"/>
                    </a:cubicBezTo>
                    <a:cubicBezTo>
                      <a:pt x="28" y="89"/>
                      <a:pt x="28" y="89"/>
                      <a:pt x="28" y="89"/>
                    </a:cubicBezTo>
                    <a:cubicBezTo>
                      <a:pt x="28" y="87"/>
                      <a:pt x="27" y="86"/>
                      <a:pt x="25" y="86"/>
                    </a:cubicBezTo>
                    <a:cubicBezTo>
                      <a:pt x="18" y="86"/>
                      <a:pt x="18" y="86"/>
                      <a:pt x="18" y="86"/>
                    </a:cubicBezTo>
                    <a:cubicBezTo>
                      <a:pt x="18" y="91"/>
                      <a:pt x="18" y="91"/>
                      <a:pt x="18" y="91"/>
                    </a:cubicBezTo>
                    <a:cubicBezTo>
                      <a:pt x="23" y="91"/>
                      <a:pt x="23" y="91"/>
                      <a:pt x="23" y="91"/>
                    </a:cubicBezTo>
                    <a:cubicBezTo>
                      <a:pt x="23" y="99"/>
                      <a:pt x="23" y="99"/>
                      <a:pt x="23" y="99"/>
                    </a:cubicBezTo>
                    <a:cubicBezTo>
                      <a:pt x="18" y="99"/>
                      <a:pt x="18" y="99"/>
                      <a:pt x="18" y="99"/>
                    </a:cubicBezTo>
                    <a:cubicBezTo>
                      <a:pt x="18" y="104"/>
                      <a:pt x="18" y="104"/>
                      <a:pt x="18" y="104"/>
                    </a:cubicBezTo>
                    <a:close/>
                    <a:moveTo>
                      <a:pt x="18" y="80"/>
                    </a:moveTo>
                    <a:cubicBezTo>
                      <a:pt x="18" y="76"/>
                      <a:pt x="18" y="76"/>
                      <a:pt x="18" y="76"/>
                    </a:cubicBezTo>
                    <a:cubicBezTo>
                      <a:pt x="23" y="76"/>
                      <a:pt x="23" y="76"/>
                      <a:pt x="23" y="76"/>
                    </a:cubicBezTo>
                    <a:cubicBezTo>
                      <a:pt x="23" y="67"/>
                      <a:pt x="23" y="67"/>
                      <a:pt x="23" y="67"/>
                    </a:cubicBezTo>
                    <a:cubicBezTo>
                      <a:pt x="18" y="67"/>
                      <a:pt x="18" y="67"/>
                      <a:pt x="18" y="67"/>
                    </a:cubicBezTo>
                    <a:cubicBezTo>
                      <a:pt x="18" y="63"/>
                      <a:pt x="18" y="63"/>
                      <a:pt x="18" y="63"/>
                    </a:cubicBezTo>
                    <a:cubicBezTo>
                      <a:pt x="25" y="63"/>
                      <a:pt x="25" y="63"/>
                      <a:pt x="25" y="63"/>
                    </a:cubicBezTo>
                    <a:cubicBezTo>
                      <a:pt x="27" y="63"/>
                      <a:pt x="28" y="64"/>
                      <a:pt x="28" y="65"/>
                    </a:cubicBezTo>
                    <a:cubicBezTo>
                      <a:pt x="28" y="78"/>
                      <a:pt x="28" y="78"/>
                      <a:pt x="28" y="78"/>
                    </a:cubicBezTo>
                    <a:cubicBezTo>
                      <a:pt x="28" y="79"/>
                      <a:pt x="27" y="80"/>
                      <a:pt x="25" y="80"/>
                    </a:cubicBezTo>
                    <a:cubicBezTo>
                      <a:pt x="18" y="80"/>
                      <a:pt x="18" y="80"/>
                      <a:pt x="18" y="80"/>
                    </a:cubicBezTo>
                    <a:close/>
                    <a:moveTo>
                      <a:pt x="18" y="57"/>
                    </a:moveTo>
                    <a:cubicBezTo>
                      <a:pt x="25" y="57"/>
                      <a:pt x="25" y="57"/>
                      <a:pt x="25" y="57"/>
                    </a:cubicBezTo>
                    <a:cubicBezTo>
                      <a:pt x="27" y="57"/>
                      <a:pt x="28" y="56"/>
                      <a:pt x="28" y="54"/>
                    </a:cubicBezTo>
                    <a:cubicBezTo>
                      <a:pt x="28" y="42"/>
                      <a:pt x="28" y="42"/>
                      <a:pt x="28" y="42"/>
                    </a:cubicBezTo>
                    <a:cubicBezTo>
                      <a:pt x="28" y="40"/>
                      <a:pt x="27" y="39"/>
                      <a:pt x="25" y="39"/>
                    </a:cubicBezTo>
                    <a:cubicBezTo>
                      <a:pt x="18" y="39"/>
                      <a:pt x="18" y="39"/>
                      <a:pt x="18" y="39"/>
                    </a:cubicBezTo>
                    <a:cubicBezTo>
                      <a:pt x="18" y="44"/>
                      <a:pt x="18" y="44"/>
                      <a:pt x="18" y="44"/>
                    </a:cubicBezTo>
                    <a:cubicBezTo>
                      <a:pt x="23" y="44"/>
                      <a:pt x="23" y="44"/>
                      <a:pt x="23" y="44"/>
                    </a:cubicBezTo>
                    <a:cubicBezTo>
                      <a:pt x="23" y="52"/>
                      <a:pt x="23" y="52"/>
                      <a:pt x="23" y="52"/>
                    </a:cubicBezTo>
                    <a:cubicBezTo>
                      <a:pt x="18" y="52"/>
                      <a:pt x="18" y="52"/>
                      <a:pt x="18" y="52"/>
                    </a:cubicBezTo>
                    <a:cubicBezTo>
                      <a:pt x="18" y="57"/>
                      <a:pt x="18" y="57"/>
                      <a:pt x="18" y="57"/>
                    </a:cubicBezTo>
                    <a:close/>
                    <a:moveTo>
                      <a:pt x="18" y="33"/>
                    </a:moveTo>
                    <a:cubicBezTo>
                      <a:pt x="25" y="33"/>
                      <a:pt x="25" y="33"/>
                      <a:pt x="25" y="33"/>
                    </a:cubicBezTo>
                    <a:cubicBezTo>
                      <a:pt x="27" y="33"/>
                      <a:pt x="28" y="32"/>
                      <a:pt x="28" y="31"/>
                    </a:cubicBezTo>
                    <a:cubicBezTo>
                      <a:pt x="28" y="18"/>
                      <a:pt x="28" y="18"/>
                      <a:pt x="28" y="18"/>
                    </a:cubicBezTo>
                    <a:cubicBezTo>
                      <a:pt x="28" y="17"/>
                      <a:pt x="27" y="16"/>
                      <a:pt x="25" y="16"/>
                    </a:cubicBezTo>
                    <a:cubicBezTo>
                      <a:pt x="18" y="16"/>
                      <a:pt x="18" y="16"/>
                      <a:pt x="18" y="16"/>
                    </a:cubicBezTo>
                    <a:cubicBezTo>
                      <a:pt x="18" y="20"/>
                      <a:pt x="18" y="20"/>
                      <a:pt x="18" y="20"/>
                    </a:cubicBezTo>
                    <a:cubicBezTo>
                      <a:pt x="23" y="20"/>
                      <a:pt x="23" y="20"/>
                      <a:pt x="23" y="20"/>
                    </a:cubicBezTo>
                    <a:cubicBezTo>
                      <a:pt x="23" y="28"/>
                      <a:pt x="23" y="28"/>
                      <a:pt x="23" y="28"/>
                    </a:cubicBezTo>
                    <a:cubicBezTo>
                      <a:pt x="18" y="28"/>
                      <a:pt x="18" y="28"/>
                      <a:pt x="18" y="28"/>
                    </a:cubicBezTo>
                    <a:lnTo>
                      <a:pt x="18" y="33"/>
                    </a:lnTo>
                    <a:close/>
                    <a:moveTo>
                      <a:pt x="18" y="10"/>
                    </a:moveTo>
                    <a:cubicBezTo>
                      <a:pt x="11" y="10"/>
                      <a:pt x="11" y="10"/>
                      <a:pt x="11" y="10"/>
                    </a:cubicBezTo>
                    <a:cubicBezTo>
                      <a:pt x="10" y="10"/>
                      <a:pt x="9" y="9"/>
                      <a:pt x="9" y="7"/>
                    </a:cubicBezTo>
                    <a:cubicBezTo>
                      <a:pt x="9" y="5"/>
                      <a:pt x="9" y="5"/>
                      <a:pt x="9" y="5"/>
                    </a:cubicBezTo>
                    <a:cubicBezTo>
                      <a:pt x="5" y="5"/>
                      <a:pt x="5" y="5"/>
                      <a:pt x="5" y="5"/>
                    </a:cubicBezTo>
                    <a:cubicBezTo>
                      <a:pt x="5" y="138"/>
                      <a:pt x="5" y="138"/>
                      <a:pt x="5" y="138"/>
                    </a:cubicBezTo>
                    <a:cubicBezTo>
                      <a:pt x="9" y="138"/>
                      <a:pt x="9" y="138"/>
                      <a:pt x="9" y="138"/>
                    </a:cubicBezTo>
                    <a:cubicBezTo>
                      <a:pt x="9" y="136"/>
                      <a:pt x="9" y="136"/>
                      <a:pt x="9" y="136"/>
                    </a:cubicBezTo>
                    <a:cubicBezTo>
                      <a:pt x="9" y="134"/>
                      <a:pt x="10" y="133"/>
                      <a:pt x="11" y="133"/>
                    </a:cubicBezTo>
                    <a:cubicBezTo>
                      <a:pt x="18" y="133"/>
                      <a:pt x="18" y="133"/>
                      <a:pt x="18" y="133"/>
                    </a:cubicBezTo>
                    <a:cubicBezTo>
                      <a:pt x="18" y="138"/>
                      <a:pt x="18" y="138"/>
                      <a:pt x="18" y="138"/>
                    </a:cubicBezTo>
                    <a:cubicBezTo>
                      <a:pt x="13" y="138"/>
                      <a:pt x="13" y="138"/>
                      <a:pt x="13" y="138"/>
                    </a:cubicBezTo>
                    <a:cubicBezTo>
                      <a:pt x="13" y="141"/>
                      <a:pt x="13" y="141"/>
                      <a:pt x="13" y="141"/>
                    </a:cubicBezTo>
                    <a:cubicBezTo>
                      <a:pt x="13" y="142"/>
                      <a:pt x="12" y="143"/>
                      <a:pt x="11" y="143"/>
                    </a:cubicBezTo>
                    <a:cubicBezTo>
                      <a:pt x="2" y="143"/>
                      <a:pt x="2" y="143"/>
                      <a:pt x="2" y="143"/>
                    </a:cubicBezTo>
                    <a:cubicBezTo>
                      <a:pt x="1" y="143"/>
                      <a:pt x="0" y="142"/>
                      <a:pt x="0" y="141"/>
                    </a:cubicBezTo>
                    <a:cubicBezTo>
                      <a:pt x="0" y="2"/>
                      <a:pt x="0" y="2"/>
                      <a:pt x="0" y="2"/>
                    </a:cubicBezTo>
                    <a:cubicBezTo>
                      <a:pt x="0" y="1"/>
                      <a:pt x="1" y="0"/>
                      <a:pt x="2" y="0"/>
                    </a:cubicBezTo>
                    <a:cubicBezTo>
                      <a:pt x="11" y="0"/>
                      <a:pt x="11" y="0"/>
                      <a:pt x="11" y="0"/>
                    </a:cubicBezTo>
                    <a:cubicBezTo>
                      <a:pt x="12" y="0"/>
                      <a:pt x="13" y="1"/>
                      <a:pt x="13" y="2"/>
                    </a:cubicBezTo>
                    <a:cubicBezTo>
                      <a:pt x="13" y="5"/>
                      <a:pt x="13" y="5"/>
                      <a:pt x="13" y="5"/>
                    </a:cubicBezTo>
                    <a:cubicBezTo>
                      <a:pt x="18" y="5"/>
                      <a:pt x="18" y="5"/>
                      <a:pt x="18" y="5"/>
                    </a:cubicBezTo>
                    <a:cubicBezTo>
                      <a:pt x="18" y="10"/>
                      <a:pt x="18" y="10"/>
                      <a:pt x="18" y="10"/>
                    </a:cubicBezTo>
                    <a:close/>
                    <a:moveTo>
                      <a:pt x="18" y="16"/>
                    </a:moveTo>
                    <a:cubicBezTo>
                      <a:pt x="11" y="16"/>
                      <a:pt x="11" y="16"/>
                      <a:pt x="11" y="16"/>
                    </a:cubicBezTo>
                    <a:cubicBezTo>
                      <a:pt x="10" y="16"/>
                      <a:pt x="9" y="17"/>
                      <a:pt x="9" y="18"/>
                    </a:cubicBezTo>
                    <a:cubicBezTo>
                      <a:pt x="9" y="31"/>
                      <a:pt x="9" y="31"/>
                      <a:pt x="9" y="31"/>
                    </a:cubicBezTo>
                    <a:cubicBezTo>
                      <a:pt x="9" y="32"/>
                      <a:pt x="10" y="33"/>
                      <a:pt x="11" y="33"/>
                    </a:cubicBezTo>
                    <a:cubicBezTo>
                      <a:pt x="18" y="33"/>
                      <a:pt x="18" y="33"/>
                      <a:pt x="18" y="33"/>
                    </a:cubicBezTo>
                    <a:cubicBezTo>
                      <a:pt x="18" y="28"/>
                      <a:pt x="18" y="28"/>
                      <a:pt x="18" y="28"/>
                    </a:cubicBezTo>
                    <a:cubicBezTo>
                      <a:pt x="13" y="28"/>
                      <a:pt x="13" y="28"/>
                      <a:pt x="13" y="28"/>
                    </a:cubicBezTo>
                    <a:cubicBezTo>
                      <a:pt x="13" y="20"/>
                      <a:pt x="13" y="20"/>
                      <a:pt x="13" y="20"/>
                    </a:cubicBezTo>
                    <a:cubicBezTo>
                      <a:pt x="18" y="20"/>
                      <a:pt x="18" y="20"/>
                      <a:pt x="18" y="20"/>
                    </a:cubicBezTo>
                    <a:cubicBezTo>
                      <a:pt x="18" y="16"/>
                      <a:pt x="18" y="16"/>
                      <a:pt x="18" y="16"/>
                    </a:cubicBezTo>
                    <a:close/>
                    <a:moveTo>
                      <a:pt x="18" y="39"/>
                    </a:moveTo>
                    <a:cubicBezTo>
                      <a:pt x="11" y="39"/>
                      <a:pt x="11" y="39"/>
                      <a:pt x="11" y="39"/>
                    </a:cubicBezTo>
                    <a:cubicBezTo>
                      <a:pt x="10" y="39"/>
                      <a:pt x="9" y="40"/>
                      <a:pt x="9" y="42"/>
                    </a:cubicBezTo>
                    <a:cubicBezTo>
                      <a:pt x="9" y="54"/>
                      <a:pt x="9" y="54"/>
                      <a:pt x="9" y="54"/>
                    </a:cubicBezTo>
                    <a:cubicBezTo>
                      <a:pt x="9" y="56"/>
                      <a:pt x="10" y="57"/>
                      <a:pt x="11" y="57"/>
                    </a:cubicBezTo>
                    <a:cubicBezTo>
                      <a:pt x="18" y="57"/>
                      <a:pt x="18" y="57"/>
                      <a:pt x="18" y="57"/>
                    </a:cubicBezTo>
                    <a:cubicBezTo>
                      <a:pt x="18" y="52"/>
                      <a:pt x="18" y="52"/>
                      <a:pt x="18" y="52"/>
                    </a:cubicBezTo>
                    <a:cubicBezTo>
                      <a:pt x="13" y="52"/>
                      <a:pt x="13" y="52"/>
                      <a:pt x="13" y="52"/>
                    </a:cubicBezTo>
                    <a:cubicBezTo>
                      <a:pt x="13" y="44"/>
                      <a:pt x="13" y="44"/>
                      <a:pt x="13" y="44"/>
                    </a:cubicBezTo>
                    <a:cubicBezTo>
                      <a:pt x="18" y="44"/>
                      <a:pt x="18" y="44"/>
                      <a:pt x="18" y="44"/>
                    </a:cubicBezTo>
                    <a:cubicBezTo>
                      <a:pt x="18" y="39"/>
                      <a:pt x="18" y="39"/>
                      <a:pt x="18" y="39"/>
                    </a:cubicBezTo>
                    <a:close/>
                    <a:moveTo>
                      <a:pt x="18" y="63"/>
                    </a:moveTo>
                    <a:cubicBezTo>
                      <a:pt x="11" y="63"/>
                      <a:pt x="11" y="63"/>
                      <a:pt x="11" y="63"/>
                    </a:cubicBezTo>
                    <a:cubicBezTo>
                      <a:pt x="10" y="63"/>
                      <a:pt x="9" y="64"/>
                      <a:pt x="9" y="65"/>
                    </a:cubicBezTo>
                    <a:cubicBezTo>
                      <a:pt x="9" y="78"/>
                      <a:pt x="9" y="78"/>
                      <a:pt x="9" y="78"/>
                    </a:cubicBezTo>
                    <a:cubicBezTo>
                      <a:pt x="9" y="79"/>
                      <a:pt x="10" y="80"/>
                      <a:pt x="11" y="80"/>
                    </a:cubicBezTo>
                    <a:cubicBezTo>
                      <a:pt x="18" y="80"/>
                      <a:pt x="18" y="80"/>
                      <a:pt x="18" y="80"/>
                    </a:cubicBezTo>
                    <a:cubicBezTo>
                      <a:pt x="18" y="76"/>
                      <a:pt x="18" y="76"/>
                      <a:pt x="18" y="76"/>
                    </a:cubicBezTo>
                    <a:cubicBezTo>
                      <a:pt x="13" y="76"/>
                      <a:pt x="13" y="76"/>
                      <a:pt x="13" y="76"/>
                    </a:cubicBezTo>
                    <a:cubicBezTo>
                      <a:pt x="13" y="67"/>
                      <a:pt x="13" y="67"/>
                      <a:pt x="13" y="67"/>
                    </a:cubicBezTo>
                    <a:cubicBezTo>
                      <a:pt x="18" y="67"/>
                      <a:pt x="18" y="67"/>
                      <a:pt x="18" y="67"/>
                    </a:cubicBezTo>
                    <a:cubicBezTo>
                      <a:pt x="18" y="63"/>
                      <a:pt x="18" y="63"/>
                      <a:pt x="18" y="63"/>
                    </a:cubicBezTo>
                    <a:close/>
                    <a:moveTo>
                      <a:pt x="18" y="86"/>
                    </a:moveTo>
                    <a:cubicBezTo>
                      <a:pt x="11" y="86"/>
                      <a:pt x="11" y="86"/>
                      <a:pt x="11" y="86"/>
                    </a:cubicBezTo>
                    <a:cubicBezTo>
                      <a:pt x="10" y="86"/>
                      <a:pt x="9" y="87"/>
                      <a:pt x="9" y="89"/>
                    </a:cubicBezTo>
                    <a:cubicBezTo>
                      <a:pt x="9" y="101"/>
                      <a:pt x="9" y="101"/>
                      <a:pt x="9" y="101"/>
                    </a:cubicBezTo>
                    <a:cubicBezTo>
                      <a:pt x="9" y="103"/>
                      <a:pt x="10" y="104"/>
                      <a:pt x="11" y="104"/>
                    </a:cubicBezTo>
                    <a:cubicBezTo>
                      <a:pt x="18" y="104"/>
                      <a:pt x="18" y="104"/>
                      <a:pt x="18" y="104"/>
                    </a:cubicBezTo>
                    <a:cubicBezTo>
                      <a:pt x="18" y="99"/>
                      <a:pt x="18" y="99"/>
                      <a:pt x="18" y="99"/>
                    </a:cubicBezTo>
                    <a:cubicBezTo>
                      <a:pt x="13" y="99"/>
                      <a:pt x="13" y="99"/>
                      <a:pt x="13" y="99"/>
                    </a:cubicBezTo>
                    <a:cubicBezTo>
                      <a:pt x="13" y="91"/>
                      <a:pt x="13" y="91"/>
                      <a:pt x="13" y="91"/>
                    </a:cubicBezTo>
                    <a:cubicBezTo>
                      <a:pt x="18" y="91"/>
                      <a:pt x="18" y="91"/>
                      <a:pt x="18" y="91"/>
                    </a:cubicBezTo>
                    <a:cubicBezTo>
                      <a:pt x="18" y="86"/>
                      <a:pt x="18" y="86"/>
                      <a:pt x="18" y="86"/>
                    </a:cubicBezTo>
                    <a:close/>
                    <a:moveTo>
                      <a:pt x="18" y="110"/>
                    </a:moveTo>
                    <a:cubicBezTo>
                      <a:pt x="11" y="110"/>
                      <a:pt x="11" y="110"/>
                      <a:pt x="11" y="110"/>
                    </a:cubicBezTo>
                    <a:cubicBezTo>
                      <a:pt x="10" y="110"/>
                      <a:pt x="9" y="111"/>
                      <a:pt x="9" y="112"/>
                    </a:cubicBezTo>
                    <a:cubicBezTo>
                      <a:pt x="9" y="125"/>
                      <a:pt x="9" y="125"/>
                      <a:pt x="9" y="125"/>
                    </a:cubicBezTo>
                    <a:cubicBezTo>
                      <a:pt x="9" y="126"/>
                      <a:pt x="10" y="127"/>
                      <a:pt x="11" y="127"/>
                    </a:cubicBezTo>
                    <a:cubicBezTo>
                      <a:pt x="18" y="127"/>
                      <a:pt x="18" y="127"/>
                      <a:pt x="18" y="127"/>
                    </a:cubicBezTo>
                    <a:cubicBezTo>
                      <a:pt x="18" y="123"/>
                      <a:pt x="18" y="123"/>
                      <a:pt x="18" y="123"/>
                    </a:cubicBezTo>
                    <a:cubicBezTo>
                      <a:pt x="13" y="123"/>
                      <a:pt x="13" y="123"/>
                      <a:pt x="13" y="123"/>
                    </a:cubicBezTo>
                    <a:cubicBezTo>
                      <a:pt x="13" y="115"/>
                      <a:pt x="13" y="115"/>
                      <a:pt x="13" y="115"/>
                    </a:cubicBezTo>
                    <a:cubicBezTo>
                      <a:pt x="18" y="115"/>
                      <a:pt x="18" y="115"/>
                      <a:pt x="18" y="115"/>
                    </a:cubicBezTo>
                    <a:lnTo>
                      <a:pt x="18"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8" name="Freeform 82"/>
              <p:cNvSpPr>
                <a:spLocks noEditPoints="1"/>
              </p:cNvSpPr>
              <p:nvPr/>
            </p:nvSpPr>
            <p:spPr bwMode="auto">
              <a:xfrm>
                <a:off x="5703897" y="884245"/>
                <a:ext cx="42863" cy="325439"/>
              </a:xfrm>
              <a:custGeom>
                <a:avLst/>
                <a:gdLst>
                  <a:gd name="T0" fmla="*/ 9 w 19"/>
                  <a:gd name="T1" fmla="*/ 139 h 144"/>
                  <a:gd name="T2" fmla="*/ 14 w 19"/>
                  <a:gd name="T3" fmla="*/ 139 h 144"/>
                  <a:gd name="T4" fmla="*/ 14 w 19"/>
                  <a:gd name="T5" fmla="*/ 6 h 144"/>
                  <a:gd name="T6" fmla="*/ 13 w 19"/>
                  <a:gd name="T7" fmla="*/ 6 h 144"/>
                  <a:gd name="T8" fmla="*/ 9 w 19"/>
                  <a:gd name="T9" fmla="*/ 6 h 144"/>
                  <a:gd name="T10" fmla="*/ 9 w 19"/>
                  <a:gd name="T11" fmla="*/ 6 h 144"/>
                  <a:gd name="T12" fmla="*/ 9 w 19"/>
                  <a:gd name="T13" fmla="*/ 2 h 144"/>
                  <a:gd name="T14" fmla="*/ 9 w 19"/>
                  <a:gd name="T15" fmla="*/ 2 h 144"/>
                  <a:gd name="T16" fmla="*/ 12 w 19"/>
                  <a:gd name="T17" fmla="*/ 1 h 144"/>
                  <a:gd name="T18" fmla="*/ 15 w 19"/>
                  <a:gd name="T19" fmla="*/ 0 h 144"/>
                  <a:gd name="T20" fmla="*/ 16 w 19"/>
                  <a:gd name="T21" fmla="*/ 0 h 144"/>
                  <a:gd name="T22" fmla="*/ 19 w 19"/>
                  <a:gd name="T23" fmla="*/ 2 h 144"/>
                  <a:gd name="T24" fmla="*/ 19 w 19"/>
                  <a:gd name="T25" fmla="*/ 141 h 144"/>
                  <a:gd name="T26" fmla="*/ 16 w 19"/>
                  <a:gd name="T27" fmla="*/ 144 h 144"/>
                  <a:gd name="T28" fmla="*/ 9 w 19"/>
                  <a:gd name="T29" fmla="*/ 144 h 144"/>
                  <a:gd name="T30" fmla="*/ 9 w 19"/>
                  <a:gd name="T31" fmla="*/ 139 h 144"/>
                  <a:gd name="T32" fmla="*/ 4 w 19"/>
                  <a:gd name="T33" fmla="*/ 6 h 144"/>
                  <a:gd name="T34" fmla="*/ 4 w 19"/>
                  <a:gd name="T35" fmla="*/ 139 h 144"/>
                  <a:gd name="T36" fmla="*/ 9 w 19"/>
                  <a:gd name="T37" fmla="*/ 139 h 144"/>
                  <a:gd name="T38" fmla="*/ 9 w 19"/>
                  <a:gd name="T39" fmla="*/ 144 h 144"/>
                  <a:gd name="T40" fmla="*/ 2 w 19"/>
                  <a:gd name="T41" fmla="*/ 144 h 144"/>
                  <a:gd name="T42" fmla="*/ 0 w 19"/>
                  <a:gd name="T43" fmla="*/ 141 h 144"/>
                  <a:gd name="T44" fmla="*/ 0 w 19"/>
                  <a:gd name="T45" fmla="*/ 2 h 144"/>
                  <a:gd name="T46" fmla="*/ 0 w 19"/>
                  <a:gd name="T47" fmla="*/ 2 h 144"/>
                  <a:gd name="T48" fmla="*/ 0 w 19"/>
                  <a:gd name="T49" fmla="*/ 1 h 144"/>
                  <a:gd name="T50" fmla="*/ 3 w 19"/>
                  <a:gd name="T51" fmla="*/ 0 h 144"/>
                  <a:gd name="T52" fmla="*/ 6 w 19"/>
                  <a:gd name="T53" fmla="*/ 1 h 144"/>
                  <a:gd name="T54" fmla="*/ 9 w 19"/>
                  <a:gd name="T55" fmla="*/ 2 h 144"/>
                  <a:gd name="T56" fmla="*/ 9 w 19"/>
                  <a:gd name="T57" fmla="*/ 6 h 144"/>
                  <a:gd name="T58" fmla="*/ 5 w 19"/>
                  <a:gd name="T59" fmla="*/ 6 h 144"/>
                  <a:gd name="T60" fmla="*/ 4 w 19"/>
                  <a:gd name="T61"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 h="144">
                    <a:moveTo>
                      <a:pt x="9" y="139"/>
                    </a:moveTo>
                    <a:cubicBezTo>
                      <a:pt x="14" y="139"/>
                      <a:pt x="14" y="139"/>
                      <a:pt x="14" y="139"/>
                    </a:cubicBezTo>
                    <a:cubicBezTo>
                      <a:pt x="14" y="6"/>
                      <a:pt x="14" y="6"/>
                      <a:pt x="14" y="6"/>
                    </a:cubicBezTo>
                    <a:cubicBezTo>
                      <a:pt x="13" y="6"/>
                      <a:pt x="13" y="6"/>
                      <a:pt x="13" y="6"/>
                    </a:cubicBezTo>
                    <a:cubicBezTo>
                      <a:pt x="12" y="6"/>
                      <a:pt x="11" y="6"/>
                      <a:pt x="9" y="6"/>
                    </a:cubicBezTo>
                    <a:cubicBezTo>
                      <a:pt x="9" y="6"/>
                      <a:pt x="9" y="6"/>
                      <a:pt x="9" y="6"/>
                    </a:cubicBezTo>
                    <a:cubicBezTo>
                      <a:pt x="9" y="2"/>
                      <a:pt x="9" y="2"/>
                      <a:pt x="9" y="2"/>
                    </a:cubicBezTo>
                    <a:cubicBezTo>
                      <a:pt x="9" y="2"/>
                      <a:pt x="9" y="2"/>
                      <a:pt x="9" y="2"/>
                    </a:cubicBezTo>
                    <a:cubicBezTo>
                      <a:pt x="10" y="2"/>
                      <a:pt x="11" y="1"/>
                      <a:pt x="12" y="1"/>
                    </a:cubicBezTo>
                    <a:cubicBezTo>
                      <a:pt x="13" y="1"/>
                      <a:pt x="14" y="1"/>
                      <a:pt x="15" y="0"/>
                    </a:cubicBezTo>
                    <a:cubicBezTo>
                      <a:pt x="15" y="0"/>
                      <a:pt x="16" y="0"/>
                      <a:pt x="16" y="0"/>
                    </a:cubicBezTo>
                    <a:cubicBezTo>
                      <a:pt x="18" y="0"/>
                      <a:pt x="19" y="1"/>
                      <a:pt x="19" y="2"/>
                    </a:cubicBezTo>
                    <a:cubicBezTo>
                      <a:pt x="19" y="141"/>
                      <a:pt x="19" y="141"/>
                      <a:pt x="19" y="141"/>
                    </a:cubicBezTo>
                    <a:cubicBezTo>
                      <a:pt x="19" y="142"/>
                      <a:pt x="18" y="144"/>
                      <a:pt x="16" y="144"/>
                    </a:cubicBezTo>
                    <a:cubicBezTo>
                      <a:pt x="9" y="144"/>
                      <a:pt x="9" y="144"/>
                      <a:pt x="9" y="144"/>
                    </a:cubicBezTo>
                    <a:lnTo>
                      <a:pt x="9" y="139"/>
                    </a:lnTo>
                    <a:close/>
                    <a:moveTo>
                      <a:pt x="4" y="6"/>
                    </a:moveTo>
                    <a:cubicBezTo>
                      <a:pt x="4" y="139"/>
                      <a:pt x="4" y="139"/>
                      <a:pt x="4" y="139"/>
                    </a:cubicBezTo>
                    <a:cubicBezTo>
                      <a:pt x="9" y="139"/>
                      <a:pt x="9" y="139"/>
                      <a:pt x="9" y="139"/>
                    </a:cubicBezTo>
                    <a:cubicBezTo>
                      <a:pt x="9" y="144"/>
                      <a:pt x="9" y="144"/>
                      <a:pt x="9" y="144"/>
                    </a:cubicBezTo>
                    <a:cubicBezTo>
                      <a:pt x="2" y="144"/>
                      <a:pt x="2" y="144"/>
                      <a:pt x="2" y="144"/>
                    </a:cubicBezTo>
                    <a:cubicBezTo>
                      <a:pt x="1" y="144"/>
                      <a:pt x="0" y="142"/>
                      <a:pt x="0" y="141"/>
                    </a:cubicBezTo>
                    <a:cubicBezTo>
                      <a:pt x="0" y="2"/>
                      <a:pt x="0" y="2"/>
                      <a:pt x="0" y="2"/>
                    </a:cubicBezTo>
                    <a:cubicBezTo>
                      <a:pt x="0" y="2"/>
                      <a:pt x="0" y="2"/>
                      <a:pt x="0" y="2"/>
                    </a:cubicBezTo>
                    <a:cubicBezTo>
                      <a:pt x="0" y="2"/>
                      <a:pt x="0" y="2"/>
                      <a:pt x="0" y="1"/>
                    </a:cubicBezTo>
                    <a:cubicBezTo>
                      <a:pt x="0" y="0"/>
                      <a:pt x="2" y="0"/>
                      <a:pt x="3" y="0"/>
                    </a:cubicBezTo>
                    <a:cubicBezTo>
                      <a:pt x="4" y="1"/>
                      <a:pt x="5" y="1"/>
                      <a:pt x="6" y="1"/>
                    </a:cubicBezTo>
                    <a:cubicBezTo>
                      <a:pt x="7" y="1"/>
                      <a:pt x="8" y="2"/>
                      <a:pt x="9" y="2"/>
                    </a:cubicBezTo>
                    <a:cubicBezTo>
                      <a:pt x="9" y="6"/>
                      <a:pt x="9" y="6"/>
                      <a:pt x="9" y="6"/>
                    </a:cubicBezTo>
                    <a:cubicBezTo>
                      <a:pt x="8" y="6"/>
                      <a:pt x="6" y="6"/>
                      <a:pt x="5" y="6"/>
                    </a:cubicBezTo>
                    <a:lnTo>
                      <a:pt x="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12" name="Freeform 83"/>
              <p:cNvSpPr>
                <a:spLocks noEditPoints="1"/>
              </p:cNvSpPr>
              <p:nvPr/>
            </p:nvSpPr>
            <p:spPr bwMode="auto">
              <a:xfrm>
                <a:off x="5694372" y="827094"/>
                <a:ext cx="61913" cy="61913"/>
              </a:xfrm>
              <a:custGeom>
                <a:avLst/>
                <a:gdLst>
                  <a:gd name="T0" fmla="*/ 13 w 27"/>
                  <a:gd name="T1" fmla="*/ 0 h 27"/>
                  <a:gd name="T2" fmla="*/ 23 w 27"/>
                  <a:gd name="T3" fmla="*/ 4 h 27"/>
                  <a:gd name="T4" fmla="*/ 23 w 27"/>
                  <a:gd name="T5" fmla="*/ 4 h 27"/>
                  <a:gd name="T6" fmla="*/ 27 w 27"/>
                  <a:gd name="T7" fmla="*/ 13 h 27"/>
                  <a:gd name="T8" fmla="*/ 23 w 27"/>
                  <a:gd name="T9" fmla="*/ 23 h 27"/>
                  <a:gd name="T10" fmla="*/ 23 w 27"/>
                  <a:gd name="T11" fmla="*/ 23 h 27"/>
                  <a:gd name="T12" fmla="*/ 13 w 27"/>
                  <a:gd name="T13" fmla="*/ 27 h 27"/>
                  <a:gd name="T14" fmla="*/ 13 w 27"/>
                  <a:gd name="T15" fmla="*/ 27 h 27"/>
                  <a:gd name="T16" fmla="*/ 13 w 27"/>
                  <a:gd name="T17" fmla="*/ 22 h 27"/>
                  <a:gd name="T18" fmla="*/ 13 w 27"/>
                  <a:gd name="T19" fmla="*/ 22 h 27"/>
                  <a:gd name="T20" fmla="*/ 19 w 27"/>
                  <a:gd name="T21" fmla="*/ 19 h 27"/>
                  <a:gd name="T22" fmla="*/ 19 w 27"/>
                  <a:gd name="T23" fmla="*/ 19 h 27"/>
                  <a:gd name="T24" fmla="*/ 19 w 27"/>
                  <a:gd name="T25" fmla="*/ 19 h 27"/>
                  <a:gd name="T26" fmla="*/ 22 w 27"/>
                  <a:gd name="T27" fmla="*/ 13 h 27"/>
                  <a:gd name="T28" fmla="*/ 19 w 27"/>
                  <a:gd name="T29" fmla="*/ 7 h 27"/>
                  <a:gd name="T30" fmla="*/ 19 w 27"/>
                  <a:gd name="T31" fmla="*/ 7 h 27"/>
                  <a:gd name="T32" fmla="*/ 19 w 27"/>
                  <a:gd name="T33" fmla="*/ 7 h 27"/>
                  <a:gd name="T34" fmla="*/ 13 w 27"/>
                  <a:gd name="T35" fmla="*/ 4 h 27"/>
                  <a:gd name="T36" fmla="*/ 13 w 27"/>
                  <a:gd name="T37" fmla="*/ 4 h 27"/>
                  <a:gd name="T38" fmla="*/ 13 w 27"/>
                  <a:gd name="T39" fmla="*/ 0 h 27"/>
                  <a:gd name="T40" fmla="*/ 13 w 27"/>
                  <a:gd name="T41" fmla="*/ 27 h 27"/>
                  <a:gd name="T42" fmla="*/ 4 w 27"/>
                  <a:gd name="T43" fmla="*/ 23 h 27"/>
                  <a:gd name="T44" fmla="*/ 4 w 27"/>
                  <a:gd name="T45" fmla="*/ 23 h 27"/>
                  <a:gd name="T46" fmla="*/ 4 w 27"/>
                  <a:gd name="T47" fmla="*/ 23 h 27"/>
                  <a:gd name="T48" fmla="*/ 4 w 27"/>
                  <a:gd name="T49" fmla="*/ 23 h 27"/>
                  <a:gd name="T50" fmla="*/ 0 w 27"/>
                  <a:gd name="T51" fmla="*/ 13 h 27"/>
                  <a:gd name="T52" fmla="*/ 4 w 27"/>
                  <a:gd name="T53" fmla="*/ 4 h 27"/>
                  <a:gd name="T54" fmla="*/ 4 w 27"/>
                  <a:gd name="T55" fmla="*/ 3 h 27"/>
                  <a:gd name="T56" fmla="*/ 13 w 27"/>
                  <a:gd name="T57" fmla="*/ 0 h 27"/>
                  <a:gd name="T58" fmla="*/ 13 w 27"/>
                  <a:gd name="T59" fmla="*/ 4 h 27"/>
                  <a:gd name="T60" fmla="*/ 7 w 27"/>
                  <a:gd name="T61" fmla="*/ 7 h 27"/>
                  <a:gd name="T62" fmla="*/ 7 w 27"/>
                  <a:gd name="T63" fmla="*/ 7 h 27"/>
                  <a:gd name="T64" fmla="*/ 4 w 27"/>
                  <a:gd name="T65" fmla="*/ 13 h 27"/>
                  <a:gd name="T66" fmla="*/ 7 w 27"/>
                  <a:gd name="T67" fmla="*/ 19 h 27"/>
                  <a:gd name="T68" fmla="*/ 7 w 27"/>
                  <a:gd name="T69" fmla="*/ 19 h 27"/>
                  <a:gd name="T70" fmla="*/ 13 w 27"/>
                  <a:gd name="T71" fmla="*/ 22 h 27"/>
                  <a:gd name="T72" fmla="*/ 13 w 27"/>
                  <a:gd name="T7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7">
                    <a:moveTo>
                      <a:pt x="13" y="0"/>
                    </a:moveTo>
                    <a:cubicBezTo>
                      <a:pt x="17" y="0"/>
                      <a:pt x="20" y="1"/>
                      <a:pt x="23" y="4"/>
                    </a:cubicBezTo>
                    <a:cubicBezTo>
                      <a:pt x="23" y="4"/>
                      <a:pt x="23" y="4"/>
                      <a:pt x="23" y="4"/>
                    </a:cubicBezTo>
                    <a:cubicBezTo>
                      <a:pt x="25" y="6"/>
                      <a:pt x="27" y="9"/>
                      <a:pt x="27" y="13"/>
                    </a:cubicBezTo>
                    <a:cubicBezTo>
                      <a:pt x="27" y="17"/>
                      <a:pt x="25" y="20"/>
                      <a:pt x="23" y="23"/>
                    </a:cubicBezTo>
                    <a:cubicBezTo>
                      <a:pt x="23" y="23"/>
                      <a:pt x="23" y="23"/>
                      <a:pt x="23" y="23"/>
                    </a:cubicBezTo>
                    <a:cubicBezTo>
                      <a:pt x="20" y="25"/>
                      <a:pt x="17" y="27"/>
                      <a:pt x="13" y="27"/>
                    </a:cubicBezTo>
                    <a:cubicBezTo>
                      <a:pt x="13" y="27"/>
                      <a:pt x="13" y="27"/>
                      <a:pt x="13" y="27"/>
                    </a:cubicBezTo>
                    <a:cubicBezTo>
                      <a:pt x="13" y="22"/>
                      <a:pt x="13" y="22"/>
                      <a:pt x="13" y="22"/>
                    </a:cubicBezTo>
                    <a:cubicBezTo>
                      <a:pt x="13" y="22"/>
                      <a:pt x="13" y="22"/>
                      <a:pt x="13" y="22"/>
                    </a:cubicBezTo>
                    <a:cubicBezTo>
                      <a:pt x="16" y="22"/>
                      <a:pt x="18" y="21"/>
                      <a:pt x="19" y="19"/>
                    </a:cubicBezTo>
                    <a:cubicBezTo>
                      <a:pt x="19" y="19"/>
                      <a:pt x="19" y="19"/>
                      <a:pt x="19" y="19"/>
                    </a:cubicBezTo>
                    <a:cubicBezTo>
                      <a:pt x="19" y="19"/>
                      <a:pt x="19" y="19"/>
                      <a:pt x="19" y="19"/>
                    </a:cubicBezTo>
                    <a:cubicBezTo>
                      <a:pt x="21" y="18"/>
                      <a:pt x="22" y="16"/>
                      <a:pt x="22" y="13"/>
                    </a:cubicBezTo>
                    <a:cubicBezTo>
                      <a:pt x="22" y="11"/>
                      <a:pt x="21" y="9"/>
                      <a:pt x="19" y="7"/>
                    </a:cubicBezTo>
                    <a:cubicBezTo>
                      <a:pt x="19" y="7"/>
                      <a:pt x="19" y="7"/>
                      <a:pt x="19" y="7"/>
                    </a:cubicBezTo>
                    <a:cubicBezTo>
                      <a:pt x="19" y="7"/>
                      <a:pt x="19" y="7"/>
                      <a:pt x="19" y="7"/>
                    </a:cubicBezTo>
                    <a:cubicBezTo>
                      <a:pt x="18" y="5"/>
                      <a:pt x="16" y="4"/>
                      <a:pt x="13" y="4"/>
                    </a:cubicBezTo>
                    <a:cubicBezTo>
                      <a:pt x="13" y="4"/>
                      <a:pt x="13" y="4"/>
                      <a:pt x="13" y="4"/>
                    </a:cubicBezTo>
                    <a:cubicBezTo>
                      <a:pt x="13" y="0"/>
                      <a:pt x="13" y="0"/>
                      <a:pt x="13" y="0"/>
                    </a:cubicBezTo>
                    <a:close/>
                    <a:moveTo>
                      <a:pt x="13" y="27"/>
                    </a:moveTo>
                    <a:cubicBezTo>
                      <a:pt x="9" y="27"/>
                      <a:pt x="6" y="25"/>
                      <a:pt x="4" y="23"/>
                    </a:cubicBezTo>
                    <a:cubicBezTo>
                      <a:pt x="4" y="23"/>
                      <a:pt x="4" y="23"/>
                      <a:pt x="4" y="23"/>
                    </a:cubicBezTo>
                    <a:cubicBezTo>
                      <a:pt x="4" y="23"/>
                      <a:pt x="4" y="23"/>
                      <a:pt x="4" y="23"/>
                    </a:cubicBezTo>
                    <a:cubicBezTo>
                      <a:pt x="4" y="23"/>
                      <a:pt x="4" y="23"/>
                      <a:pt x="4" y="23"/>
                    </a:cubicBezTo>
                    <a:cubicBezTo>
                      <a:pt x="1" y="20"/>
                      <a:pt x="0" y="17"/>
                      <a:pt x="0" y="13"/>
                    </a:cubicBezTo>
                    <a:cubicBezTo>
                      <a:pt x="0" y="9"/>
                      <a:pt x="1" y="6"/>
                      <a:pt x="4" y="4"/>
                    </a:cubicBezTo>
                    <a:cubicBezTo>
                      <a:pt x="4" y="3"/>
                      <a:pt x="4" y="3"/>
                      <a:pt x="4" y="3"/>
                    </a:cubicBezTo>
                    <a:cubicBezTo>
                      <a:pt x="6" y="1"/>
                      <a:pt x="10" y="0"/>
                      <a:pt x="13" y="0"/>
                    </a:cubicBezTo>
                    <a:cubicBezTo>
                      <a:pt x="13" y="4"/>
                      <a:pt x="13" y="4"/>
                      <a:pt x="13" y="4"/>
                    </a:cubicBezTo>
                    <a:cubicBezTo>
                      <a:pt x="11" y="4"/>
                      <a:pt x="9" y="5"/>
                      <a:pt x="7" y="7"/>
                    </a:cubicBezTo>
                    <a:cubicBezTo>
                      <a:pt x="7" y="7"/>
                      <a:pt x="7" y="7"/>
                      <a:pt x="7" y="7"/>
                    </a:cubicBezTo>
                    <a:cubicBezTo>
                      <a:pt x="5" y="9"/>
                      <a:pt x="4" y="11"/>
                      <a:pt x="4" y="13"/>
                    </a:cubicBezTo>
                    <a:cubicBezTo>
                      <a:pt x="4" y="16"/>
                      <a:pt x="5" y="18"/>
                      <a:pt x="7" y="19"/>
                    </a:cubicBezTo>
                    <a:cubicBezTo>
                      <a:pt x="7" y="19"/>
                      <a:pt x="7" y="19"/>
                      <a:pt x="7" y="19"/>
                    </a:cubicBezTo>
                    <a:cubicBezTo>
                      <a:pt x="9" y="21"/>
                      <a:pt x="11" y="22"/>
                      <a:pt x="13" y="22"/>
                    </a:cubicBezTo>
                    <a:lnTo>
                      <a:pt x="1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36" name="Freeform 84"/>
              <p:cNvSpPr>
                <a:spLocks noEditPoints="1"/>
              </p:cNvSpPr>
              <p:nvPr/>
            </p:nvSpPr>
            <p:spPr bwMode="auto">
              <a:xfrm>
                <a:off x="5753109" y="885831"/>
                <a:ext cx="282575" cy="203201"/>
              </a:xfrm>
              <a:custGeom>
                <a:avLst/>
                <a:gdLst>
                  <a:gd name="T0" fmla="*/ 63 w 125"/>
                  <a:gd name="T1" fmla="*/ 0 h 90"/>
                  <a:gd name="T2" fmla="*/ 123 w 125"/>
                  <a:gd name="T3" fmla="*/ 0 h 90"/>
                  <a:gd name="T4" fmla="*/ 125 w 125"/>
                  <a:gd name="T5" fmla="*/ 2 h 90"/>
                  <a:gd name="T6" fmla="*/ 125 w 125"/>
                  <a:gd name="T7" fmla="*/ 88 h 90"/>
                  <a:gd name="T8" fmla="*/ 123 w 125"/>
                  <a:gd name="T9" fmla="*/ 90 h 90"/>
                  <a:gd name="T10" fmla="*/ 63 w 125"/>
                  <a:gd name="T11" fmla="*/ 90 h 90"/>
                  <a:gd name="T12" fmla="*/ 63 w 125"/>
                  <a:gd name="T13" fmla="*/ 86 h 90"/>
                  <a:gd name="T14" fmla="*/ 120 w 125"/>
                  <a:gd name="T15" fmla="*/ 86 h 90"/>
                  <a:gd name="T16" fmla="*/ 120 w 125"/>
                  <a:gd name="T17" fmla="*/ 5 h 90"/>
                  <a:gd name="T18" fmla="*/ 63 w 125"/>
                  <a:gd name="T19" fmla="*/ 5 h 90"/>
                  <a:gd name="T20" fmla="*/ 63 w 125"/>
                  <a:gd name="T21" fmla="*/ 0 h 90"/>
                  <a:gd name="T22" fmla="*/ 3 w 125"/>
                  <a:gd name="T23" fmla="*/ 0 h 90"/>
                  <a:gd name="T24" fmla="*/ 63 w 125"/>
                  <a:gd name="T25" fmla="*/ 0 h 90"/>
                  <a:gd name="T26" fmla="*/ 63 w 125"/>
                  <a:gd name="T27" fmla="*/ 5 h 90"/>
                  <a:gd name="T28" fmla="*/ 5 w 125"/>
                  <a:gd name="T29" fmla="*/ 5 h 90"/>
                  <a:gd name="T30" fmla="*/ 5 w 125"/>
                  <a:gd name="T31" fmla="*/ 86 h 90"/>
                  <a:gd name="T32" fmla="*/ 63 w 125"/>
                  <a:gd name="T33" fmla="*/ 86 h 90"/>
                  <a:gd name="T34" fmla="*/ 63 w 125"/>
                  <a:gd name="T35" fmla="*/ 90 h 90"/>
                  <a:gd name="T36" fmla="*/ 3 w 125"/>
                  <a:gd name="T37" fmla="*/ 90 h 90"/>
                  <a:gd name="T38" fmla="*/ 0 w 125"/>
                  <a:gd name="T39" fmla="*/ 88 h 90"/>
                  <a:gd name="T40" fmla="*/ 0 w 125"/>
                  <a:gd name="T41" fmla="*/ 2 h 90"/>
                  <a:gd name="T42" fmla="*/ 3 w 125"/>
                  <a:gd name="T4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 h="90">
                    <a:moveTo>
                      <a:pt x="63" y="0"/>
                    </a:moveTo>
                    <a:cubicBezTo>
                      <a:pt x="123" y="0"/>
                      <a:pt x="123" y="0"/>
                      <a:pt x="123" y="0"/>
                    </a:cubicBezTo>
                    <a:cubicBezTo>
                      <a:pt x="124" y="0"/>
                      <a:pt x="125" y="1"/>
                      <a:pt x="125" y="2"/>
                    </a:cubicBezTo>
                    <a:cubicBezTo>
                      <a:pt x="125" y="88"/>
                      <a:pt x="125" y="88"/>
                      <a:pt x="125" y="88"/>
                    </a:cubicBezTo>
                    <a:cubicBezTo>
                      <a:pt x="125" y="89"/>
                      <a:pt x="124" y="90"/>
                      <a:pt x="123" y="90"/>
                    </a:cubicBezTo>
                    <a:cubicBezTo>
                      <a:pt x="63" y="90"/>
                      <a:pt x="63" y="90"/>
                      <a:pt x="63" y="90"/>
                    </a:cubicBezTo>
                    <a:cubicBezTo>
                      <a:pt x="63" y="86"/>
                      <a:pt x="63" y="86"/>
                      <a:pt x="63" y="86"/>
                    </a:cubicBezTo>
                    <a:cubicBezTo>
                      <a:pt x="120" y="86"/>
                      <a:pt x="120" y="86"/>
                      <a:pt x="120" y="86"/>
                    </a:cubicBezTo>
                    <a:cubicBezTo>
                      <a:pt x="120" y="5"/>
                      <a:pt x="120" y="5"/>
                      <a:pt x="120" y="5"/>
                    </a:cubicBezTo>
                    <a:cubicBezTo>
                      <a:pt x="63" y="5"/>
                      <a:pt x="63" y="5"/>
                      <a:pt x="63" y="5"/>
                    </a:cubicBezTo>
                    <a:lnTo>
                      <a:pt x="63" y="0"/>
                    </a:lnTo>
                    <a:close/>
                    <a:moveTo>
                      <a:pt x="3" y="0"/>
                    </a:moveTo>
                    <a:cubicBezTo>
                      <a:pt x="63" y="0"/>
                      <a:pt x="63" y="0"/>
                      <a:pt x="63" y="0"/>
                    </a:cubicBezTo>
                    <a:cubicBezTo>
                      <a:pt x="63" y="5"/>
                      <a:pt x="63" y="5"/>
                      <a:pt x="63" y="5"/>
                    </a:cubicBezTo>
                    <a:cubicBezTo>
                      <a:pt x="5" y="5"/>
                      <a:pt x="5" y="5"/>
                      <a:pt x="5" y="5"/>
                    </a:cubicBezTo>
                    <a:cubicBezTo>
                      <a:pt x="5" y="86"/>
                      <a:pt x="5" y="86"/>
                      <a:pt x="5" y="86"/>
                    </a:cubicBezTo>
                    <a:cubicBezTo>
                      <a:pt x="63" y="86"/>
                      <a:pt x="63" y="86"/>
                      <a:pt x="63" y="86"/>
                    </a:cubicBezTo>
                    <a:cubicBezTo>
                      <a:pt x="63" y="90"/>
                      <a:pt x="63" y="90"/>
                      <a:pt x="63" y="90"/>
                    </a:cubicBezTo>
                    <a:cubicBezTo>
                      <a:pt x="3" y="90"/>
                      <a:pt x="3" y="90"/>
                      <a:pt x="3" y="90"/>
                    </a:cubicBezTo>
                    <a:cubicBezTo>
                      <a:pt x="2" y="90"/>
                      <a:pt x="0" y="89"/>
                      <a:pt x="0" y="88"/>
                    </a:cubicBezTo>
                    <a:cubicBezTo>
                      <a:pt x="0" y="2"/>
                      <a:pt x="0" y="2"/>
                      <a:pt x="0" y="2"/>
                    </a:cubicBezTo>
                    <a:cubicBezTo>
                      <a:pt x="0" y="1"/>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40" name="Freeform 85"/>
              <p:cNvSpPr>
                <a:spLocks noEditPoints="1"/>
              </p:cNvSpPr>
              <p:nvPr/>
            </p:nvSpPr>
            <p:spPr bwMode="auto">
              <a:xfrm>
                <a:off x="5810259" y="1144596"/>
                <a:ext cx="158750" cy="439740"/>
              </a:xfrm>
              <a:custGeom>
                <a:avLst/>
                <a:gdLst>
                  <a:gd name="T0" fmla="*/ 41 w 70"/>
                  <a:gd name="T1" fmla="*/ 190 h 195"/>
                  <a:gd name="T2" fmla="*/ 43 w 70"/>
                  <a:gd name="T3" fmla="*/ 87 h 195"/>
                  <a:gd name="T4" fmla="*/ 60 w 70"/>
                  <a:gd name="T5" fmla="*/ 67 h 195"/>
                  <a:gd name="T6" fmla="*/ 60 w 70"/>
                  <a:gd name="T7" fmla="*/ 67 h 195"/>
                  <a:gd name="T8" fmla="*/ 64 w 70"/>
                  <a:gd name="T9" fmla="*/ 49 h 195"/>
                  <a:gd name="T10" fmla="*/ 58 w 70"/>
                  <a:gd name="T11" fmla="*/ 26 h 195"/>
                  <a:gd name="T12" fmla="*/ 57 w 70"/>
                  <a:gd name="T13" fmla="*/ 24 h 195"/>
                  <a:gd name="T14" fmla="*/ 48 w 70"/>
                  <a:gd name="T15" fmla="*/ 7 h 195"/>
                  <a:gd name="T16" fmla="*/ 50 w 70"/>
                  <a:gd name="T17" fmla="*/ 50 h 195"/>
                  <a:gd name="T18" fmla="*/ 50 w 70"/>
                  <a:gd name="T19" fmla="*/ 50 h 195"/>
                  <a:gd name="T20" fmla="*/ 42 w 70"/>
                  <a:gd name="T21" fmla="*/ 47 h 195"/>
                  <a:gd name="T22" fmla="*/ 35 w 70"/>
                  <a:gd name="T23" fmla="*/ 5 h 195"/>
                  <a:gd name="T24" fmla="*/ 35 w 70"/>
                  <a:gd name="T25" fmla="*/ 0 h 195"/>
                  <a:gd name="T26" fmla="*/ 39 w 70"/>
                  <a:gd name="T27" fmla="*/ 0 h 195"/>
                  <a:gd name="T28" fmla="*/ 42 w 70"/>
                  <a:gd name="T29" fmla="*/ 2 h 195"/>
                  <a:gd name="T30" fmla="*/ 47 w 70"/>
                  <a:gd name="T31" fmla="*/ 45 h 195"/>
                  <a:gd name="T32" fmla="*/ 43 w 70"/>
                  <a:gd name="T33" fmla="*/ 3 h 195"/>
                  <a:gd name="T34" fmla="*/ 61 w 70"/>
                  <a:gd name="T35" fmla="*/ 22 h 195"/>
                  <a:gd name="T36" fmla="*/ 62 w 70"/>
                  <a:gd name="T37" fmla="*/ 24 h 195"/>
                  <a:gd name="T38" fmla="*/ 69 w 70"/>
                  <a:gd name="T39" fmla="*/ 48 h 195"/>
                  <a:gd name="T40" fmla="*/ 64 w 70"/>
                  <a:gd name="T41" fmla="*/ 70 h 195"/>
                  <a:gd name="T42" fmla="*/ 55 w 70"/>
                  <a:gd name="T43" fmla="*/ 83 h 195"/>
                  <a:gd name="T44" fmla="*/ 46 w 70"/>
                  <a:gd name="T45" fmla="*/ 193 h 195"/>
                  <a:gd name="T46" fmla="*/ 35 w 70"/>
                  <a:gd name="T47" fmla="*/ 195 h 195"/>
                  <a:gd name="T48" fmla="*/ 12 w 70"/>
                  <a:gd name="T49" fmla="*/ 26 h 195"/>
                  <a:gd name="T50" fmla="*/ 5 w 70"/>
                  <a:gd name="T51" fmla="*/ 49 h 195"/>
                  <a:gd name="T52" fmla="*/ 9 w 70"/>
                  <a:gd name="T53" fmla="*/ 67 h 195"/>
                  <a:gd name="T54" fmla="*/ 18 w 70"/>
                  <a:gd name="T55" fmla="*/ 80 h 195"/>
                  <a:gd name="T56" fmla="*/ 28 w 70"/>
                  <a:gd name="T57" fmla="*/ 89 h 195"/>
                  <a:gd name="T58" fmla="*/ 28 w 70"/>
                  <a:gd name="T59" fmla="*/ 190 h 195"/>
                  <a:gd name="T60" fmla="*/ 35 w 70"/>
                  <a:gd name="T61" fmla="*/ 195 h 195"/>
                  <a:gd name="T62" fmla="*/ 23 w 70"/>
                  <a:gd name="T63" fmla="*/ 193 h 195"/>
                  <a:gd name="T64" fmla="*/ 15 w 70"/>
                  <a:gd name="T65" fmla="*/ 83 h 195"/>
                  <a:gd name="T66" fmla="*/ 5 w 70"/>
                  <a:gd name="T67" fmla="*/ 70 h 195"/>
                  <a:gd name="T68" fmla="*/ 0 w 70"/>
                  <a:gd name="T69" fmla="*/ 48 h 195"/>
                  <a:gd name="T70" fmla="*/ 7 w 70"/>
                  <a:gd name="T71" fmla="*/ 24 h 195"/>
                  <a:gd name="T72" fmla="*/ 8 w 70"/>
                  <a:gd name="T73" fmla="*/ 22 h 195"/>
                  <a:gd name="T74" fmla="*/ 24 w 70"/>
                  <a:gd name="T75" fmla="*/ 0 h 195"/>
                  <a:gd name="T76" fmla="*/ 24 w 70"/>
                  <a:gd name="T77" fmla="*/ 0 h 195"/>
                  <a:gd name="T78" fmla="*/ 22 w 70"/>
                  <a:gd name="T79" fmla="*/ 45 h 195"/>
                  <a:gd name="T80" fmla="*/ 28 w 70"/>
                  <a:gd name="T81" fmla="*/ 3 h 195"/>
                  <a:gd name="T82" fmla="*/ 35 w 70"/>
                  <a:gd name="T83" fmla="*/ 0 h 195"/>
                  <a:gd name="T84" fmla="*/ 32 w 70"/>
                  <a:gd name="T85" fmla="*/ 5 h 195"/>
                  <a:gd name="T86" fmla="*/ 25 w 70"/>
                  <a:gd name="T87" fmla="*/ 50 h 195"/>
                  <a:gd name="T88" fmla="*/ 19 w 70"/>
                  <a:gd name="T89" fmla="*/ 50 h 195"/>
                  <a:gd name="T90" fmla="*/ 17 w 70"/>
                  <a:gd name="T91" fmla="*/ 47 h 195"/>
                  <a:gd name="T92" fmla="*/ 12 w 70"/>
                  <a:gd name="T93" fmla="*/ 24 h 195"/>
                  <a:gd name="T94" fmla="*/ 12 w 70"/>
                  <a:gd name="T95" fmla="*/ 2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 h="195">
                    <a:moveTo>
                      <a:pt x="35" y="190"/>
                    </a:moveTo>
                    <a:cubicBezTo>
                      <a:pt x="41" y="190"/>
                      <a:pt x="41" y="190"/>
                      <a:pt x="41" y="190"/>
                    </a:cubicBezTo>
                    <a:cubicBezTo>
                      <a:pt x="41" y="89"/>
                      <a:pt x="41" y="89"/>
                      <a:pt x="41" y="89"/>
                    </a:cubicBezTo>
                    <a:cubicBezTo>
                      <a:pt x="41" y="88"/>
                      <a:pt x="42" y="87"/>
                      <a:pt x="43" y="87"/>
                    </a:cubicBezTo>
                    <a:cubicBezTo>
                      <a:pt x="46" y="85"/>
                      <a:pt x="49" y="83"/>
                      <a:pt x="51" y="80"/>
                    </a:cubicBezTo>
                    <a:cubicBezTo>
                      <a:pt x="55" y="76"/>
                      <a:pt x="58" y="71"/>
                      <a:pt x="60" y="67"/>
                    </a:cubicBezTo>
                    <a:cubicBezTo>
                      <a:pt x="60" y="67"/>
                      <a:pt x="60" y="67"/>
                      <a:pt x="60" y="67"/>
                    </a:cubicBezTo>
                    <a:cubicBezTo>
                      <a:pt x="60" y="67"/>
                      <a:pt x="60" y="67"/>
                      <a:pt x="60" y="67"/>
                    </a:cubicBezTo>
                    <a:cubicBezTo>
                      <a:pt x="62" y="64"/>
                      <a:pt x="63" y="61"/>
                      <a:pt x="64" y="58"/>
                    </a:cubicBezTo>
                    <a:cubicBezTo>
                      <a:pt x="65" y="55"/>
                      <a:pt x="65" y="52"/>
                      <a:pt x="64" y="49"/>
                    </a:cubicBezTo>
                    <a:cubicBezTo>
                      <a:pt x="64" y="42"/>
                      <a:pt x="61" y="35"/>
                      <a:pt x="59" y="29"/>
                    </a:cubicBezTo>
                    <a:cubicBezTo>
                      <a:pt x="58" y="28"/>
                      <a:pt x="58" y="27"/>
                      <a:pt x="58" y="26"/>
                    </a:cubicBezTo>
                    <a:cubicBezTo>
                      <a:pt x="57" y="25"/>
                      <a:pt x="57" y="24"/>
                      <a:pt x="57" y="24"/>
                    </a:cubicBezTo>
                    <a:cubicBezTo>
                      <a:pt x="57" y="24"/>
                      <a:pt x="57" y="24"/>
                      <a:pt x="57" y="24"/>
                    </a:cubicBezTo>
                    <a:cubicBezTo>
                      <a:pt x="57" y="24"/>
                      <a:pt x="57" y="24"/>
                      <a:pt x="57" y="24"/>
                    </a:cubicBezTo>
                    <a:cubicBezTo>
                      <a:pt x="55" y="18"/>
                      <a:pt x="52" y="10"/>
                      <a:pt x="48" y="7"/>
                    </a:cubicBezTo>
                    <a:cubicBezTo>
                      <a:pt x="52" y="47"/>
                      <a:pt x="52" y="47"/>
                      <a:pt x="52" y="47"/>
                    </a:cubicBezTo>
                    <a:cubicBezTo>
                      <a:pt x="53" y="48"/>
                      <a:pt x="52" y="49"/>
                      <a:pt x="50" y="50"/>
                    </a:cubicBezTo>
                    <a:cubicBezTo>
                      <a:pt x="50" y="50"/>
                      <a:pt x="50" y="50"/>
                      <a:pt x="50" y="50"/>
                    </a:cubicBezTo>
                    <a:cubicBezTo>
                      <a:pt x="50" y="50"/>
                      <a:pt x="50" y="50"/>
                      <a:pt x="50" y="50"/>
                    </a:cubicBezTo>
                    <a:cubicBezTo>
                      <a:pt x="44" y="50"/>
                      <a:pt x="44" y="50"/>
                      <a:pt x="44" y="50"/>
                    </a:cubicBezTo>
                    <a:cubicBezTo>
                      <a:pt x="43" y="50"/>
                      <a:pt x="42" y="49"/>
                      <a:pt x="42" y="47"/>
                    </a:cubicBezTo>
                    <a:cubicBezTo>
                      <a:pt x="37" y="5"/>
                      <a:pt x="37" y="5"/>
                      <a:pt x="37" y="5"/>
                    </a:cubicBezTo>
                    <a:cubicBezTo>
                      <a:pt x="35" y="5"/>
                      <a:pt x="35" y="5"/>
                      <a:pt x="35" y="5"/>
                    </a:cubicBezTo>
                    <a:cubicBezTo>
                      <a:pt x="35" y="5"/>
                      <a:pt x="35" y="5"/>
                      <a:pt x="35" y="5"/>
                    </a:cubicBezTo>
                    <a:cubicBezTo>
                      <a:pt x="35" y="0"/>
                      <a:pt x="35" y="0"/>
                      <a:pt x="35" y="0"/>
                    </a:cubicBezTo>
                    <a:cubicBezTo>
                      <a:pt x="35" y="0"/>
                      <a:pt x="35" y="0"/>
                      <a:pt x="35" y="0"/>
                    </a:cubicBezTo>
                    <a:cubicBezTo>
                      <a:pt x="39" y="0"/>
                      <a:pt x="39" y="0"/>
                      <a:pt x="39" y="0"/>
                    </a:cubicBezTo>
                    <a:cubicBezTo>
                      <a:pt x="39" y="0"/>
                      <a:pt x="39" y="0"/>
                      <a:pt x="39" y="0"/>
                    </a:cubicBezTo>
                    <a:cubicBezTo>
                      <a:pt x="41" y="0"/>
                      <a:pt x="42" y="1"/>
                      <a:pt x="42" y="2"/>
                    </a:cubicBezTo>
                    <a:cubicBezTo>
                      <a:pt x="46" y="45"/>
                      <a:pt x="46" y="45"/>
                      <a:pt x="46" y="45"/>
                    </a:cubicBezTo>
                    <a:cubicBezTo>
                      <a:pt x="47" y="45"/>
                      <a:pt x="47" y="45"/>
                      <a:pt x="47" y="45"/>
                    </a:cubicBezTo>
                    <a:cubicBezTo>
                      <a:pt x="43" y="3"/>
                      <a:pt x="43" y="3"/>
                      <a:pt x="43" y="3"/>
                    </a:cubicBezTo>
                    <a:cubicBezTo>
                      <a:pt x="43" y="3"/>
                      <a:pt x="43" y="3"/>
                      <a:pt x="43" y="3"/>
                    </a:cubicBezTo>
                    <a:cubicBezTo>
                      <a:pt x="43" y="1"/>
                      <a:pt x="44" y="0"/>
                      <a:pt x="46" y="0"/>
                    </a:cubicBezTo>
                    <a:cubicBezTo>
                      <a:pt x="54" y="1"/>
                      <a:pt x="59" y="15"/>
                      <a:pt x="61" y="22"/>
                    </a:cubicBezTo>
                    <a:cubicBezTo>
                      <a:pt x="61" y="22"/>
                      <a:pt x="61" y="22"/>
                      <a:pt x="61" y="22"/>
                    </a:cubicBezTo>
                    <a:cubicBezTo>
                      <a:pt x="62" y="23"/>
                      <a:pt x="62" y="23"/>
                      <a:pt x="62" y="24"/>
                    </a:cubicBezTo>
                    <a:cubicBezTo>
                      <a:pt x="63" y="27"/>
                      <a:pt x="63" y="27"/>
                      <a:pt x="63" y="27"/>
                    </a:cubicBezTo>
                    <a:cubicBezTo>
                      <a:pt x="66" y="34"/>
                      <a:pt x="68" y="41"/>
                      <a:pt x="69" y="48"/>
                    </a:cubicBezTo>
                    <a:cubicBezTo>
                      <a:pt x="70" y="52"/>
                      <a:pt x="69" y="56"/>
                      <a:pt x="68" y="60"/>
                    </a:cubicBezTo>
                    <a:cubicBezTo>
                      <a:pt x="68" y="63"/>
                      <a:pt x="66" y="66"/>
                      <a:pt x="64" y="70"/>
                    </a:cubicBezTo>
                    <a:cubicBezTo>
                      <a:pt x="64" y="70"/>
                      <a:pt x="64" y="70"/>
                      <a:pt x="64" y="70"/>
                    </a:cubicBezTo>
                    <a:cubicBezTo>
                      <a:pt x="62" y="74"/>
                      <a:pt x="59" y="79"/>
                      <a:pt x="55" y="83"/>
                    </a:cubicBezTo>
                    <a:cubicBezTo>
                      <a:pt x="52" y="86"/>
                      <a:pt x="49" y="89"/>
                      <a:pt x="46" y="91"/>
                    </a:cubicBezTo>
                    <a:cubicBezTo>
                      <a:pt x="46" y="193"/>
                      <a:pt x="46" y="193"/>
                      <a:pt x="46" y="193"/>
                    </a:cubicBezTo>
                    <a:cubicBezTo>
                      <a:pt x="46" y="194"/>
                      <a:pt x="45" y="195"/>
                      <a:pt x="44" y="195"/>
                    </a:cubicBezTo>
                    <a:cubicBezTo>
                      <a:pt x="35" y="195"/>
                      <a:pt x="35" y="195"/>
                      <a:pt x="35" y="195"/>
                    </a:cubicBezTo>
                    <a:lnTo>
                      <a:pt x="35" y="190"/>
                    </a:lnTo>
                    <a:close/>
                    <a:moveTo>
                      <a:pt x="12" y="26"/>
                    </a:moveTo>
                    <a:cubicBezTo>
                      <a:pt x="11" y="29"/>
                      <a:pt x="11" y="29"/>
                      <a:pt x="11" y="29"/>
                    </a:cubicBezTo>
                    <a:cubicBezTo>
                      <a:pt x="8" y="35"/>
                      <a:pt x="6" y="42"/>
                      <a:pt x="5" y="49"/>
                    </a:cubicBezTo>
                    <a:cubicBezTo>
                      <a:pt x="4" y="52"/>
                      <a:pt x="5" y="55"/>
                      <a:pt x="5" y="58"/>
                    </a:cubicBezTo>
                    <a:cubicBezTo>
                      <a:pt x="6" y="61"/>
                      <a:pt x="7" y="64"/>
                      <a:pt x="9" y="67"/>
                    </a:cubicBezTo>
                    <a:cubicBezTo>
                      <a:pt x="9" y="67"/>
                      <a:pt x="9" y="67"/>
                      <a:pt x="9" y="67"/>
                    </a:cubicBezTo>
                    <a:cubicBezTo>
                      <a:pt x="11" y="71"/>
                      <a:pt x="14" y="76"/>
                      <a:pt x="18" y="80"/>
                    </a:cubicBezTo>
                    <a:cubicBezTo>
                      <a:pt x="21" y="83"/>
                      <a:pt x="24" y="86"/>
                      <a:pt x="27" y="87"/>
                    </a:cubicBezTo>
                    <a:cubicBezTo>
                      <a:pt x="28" y="88"/>
                      <a:pt x="28" y="89"/>
                      <a:pt x="28" y="89"/>
                    </a:cubicBezTo>
                    <a:cubicBezTo>
                      <a:pt x="28" y="89"/>
                      <a:pt x="28" y="89"/>
                      <a:pt x="28" y="89"/>
                    </a:cubicBezTo>
                    <a:cubicBezTo>
                      <a:pt x="28" y="190"/>
                      <a:pt x="28" y="190"/>
                      <a:pt x="28" y="190"/>
                    </a:cubicBezTo>
                    <a:cubicBezTo>
                      <a:pt x="35" y="190"/>
                      <a:pt x="35" y="190"/>
                      <a:pt x="35" y="190"/>
                    </a:cubicBezTo>
                    <a:cubicBezTo>
                      <a:pt x="35" y="195"/>
                      <a:pt x="35" y="195"/>
                      <a:pt x="35" y="195"/>
                    </a:cubicBezTo>
                    <a:cubicBezTo>
                      <a:pt x="26" y="195"/>
                      <a:pt x="26" y="195"/>
                      <a:pt x="26" y="195"/>
                    </a:cubicBezTo>
                    <a:cubicBezTo>
                      <a:pt x="24" y="195"/>
                      <a:pt x="23" y="194"/>
                      <a:pt x="23" y="193"/>
                    </a:cubicBezTo>
                    <a:cubicBezTo>
                      <a:pt x="23" y="91"/>
                      <a:pt x="23" y="91"/>
                      <a:pt x="23" y="91"/>
                    </a:cubicBezTo>
                    <a:cubicBezTo>
                      <a:pt x="20" y="89"/>
                      <a:pt x="17" y="86"/>
                      <a:pt x="15" y="83"/>
                    </a:cubicBezTo>
                    <a:cubicBezTo>
                      <a:pt x="11" y="79"/>
                      <a:pt x="7" y="74"/>
                      <a:pt x="5" y="70"/>
                    </a:cubicBezTo>
                    <a:cubicBezTo>
                      <a:pt x="5" y="70"/>
                      <a:pt x="5" y="70"/>
                      <a:pt x="5" y="70"/>
                    </a:cubicBezTo>
                    <a:cubicBezTo>
                      <a:pt x="3" y="66"/>
                      <a:pt x="2" y="63"/>
                      <a:pt x="1" y="60"/>
                    </a:cubicBezTo>
                    <a:cubicBezTo>
                      <a:pt x="0" y="56"/>
                      <a:pt x="0" y="52"/>
                      <a:pt x="0" y="48"/>
                    </a:cubicBezTo>
                    <a:cubicBezTo>
                      <a:pt x="1" y="41"/>
                      <a:pt x="4" y="34"/>
                      <a:pt x="6" y="27"/>
                    </a:cubicBezTo>
                    <a:cubicBezTo>
                      <a:pt x="7" y="24"/>
                      <a:pt x="7" y="24"/>
                      <a:pt x="7" y="24"/>
                    </a:cubicBezTo>
                    <a:cubicBezTo>
                      <a:pt x="7" y="24"/>
                      <a:pt x="7" y="24"/>
                      <a:pt x="7" y="24"/>
                    </a:cubicBezTo>
                    <a:cubicBezTo>
                      <a:pt x="7" y="23"/>
                      <a:pt x="8" y="23"/>
                      <a:pt x="8" y="22"/>
                    </a:cubicBezTo>
                    <a:cubicBezTo>
                      <a:pt x="8" y="22"/>
                      <a:pt x="8" y="22"/>
                      <a:pt x="8" y="22"/>
                    </a:cubicBezTo>
                    <a:cubicBezTo>
                      <a:pt x="10" y="15"/>
                      <a:pt x="15" y="1"/>
                      <a:pt x="24" y="0"/>
                    </a:cubicBezTo>
                    <a:cubicBezTo>
                      <a:pt x="24" y="0"/>
                      <a:pt x="24" y="0"/>
                      <a:pt x="24" y="0"/>
                    </a:cubicBezTo>
                    <a:cubicBezTo>
                      <a:pt x="24" y="0"/>
                      <a:pt x="24" y="0"/>
                      <a:pt x="24" y="0"/>
                    </a:cubicBezTo>
                    <a:cubicBezTo>
                      <a:pt x="26" y="1"/>
                      <a:pt x="26" y="2"/>
                      <a:pt x="26" y="3"/>
                    </a:cubicBezTo>
                    <a:cubicBezTo>
                      <a:pt x="22" y="45"/>
                      <a:pt x="22" y="45"/>
                      <a:pt x="22" y="45"/>
                    </a:cubicBezTo>
                    <a:cubicBezTo>
                      <a:pt x="23" y="45"/>
                      <a:pt x="23" y="45"/>
                      <a:pt x="23" y="45"/>
                    </a:cubicBezTo>
                    <a:cubicBezTo>
                      <a:pt x="28" y="3"/>
                      <a:pt x="28" y="3"/>
                      <a:pt x="28" y="3"/>
                    </a:cubicBezTo>
                    <a:cubicBezTo>
                      <a:pt x="28" y="1"/>
                      <a:pt x="29" y="0"/>
                      <a:pt x="30" y="0"/>
                    </a:cubicBezTo>
                    <a:cubicBezTo>
                      <a:pt x="35" y="0"/>
                      <a:pt x="35" y="0"/>
                      <a:pt x="35" y="0"/>
                    </a:cubicBezTo>
                    <a:cubicBezTo>
                      <a:pt x="35" y="5"/>
                      <a:pt x="35" y="5"/>
                      <a:pt x="35" y="5"/>
                    </a:cubicBezTo>
                    <a:cubicBezTo>
                      <a:pt x="32" y="5"/>
                      <a:pt x="32" y="5"/>
                      <a:pt x="32" y="5"/>
                    </a:cubicBezTo>
                    <a:cubicBezTo>
                      <a:pt x="28" y="47"/>
                      <a:pt x="28" y="47"/>
                      <a:pt x="28" y="47"/>
                    </a:cubicBezTo>
                    <a:cubicBezTo>
                      <a:pt x="27" y="49"/>
                      <a:pt x="26" y="50"/>
                      <a:pt x="25" y="50"/>
                    </a:cubicBezTo>
                    <a:cubicBezTo>
                      <a:pt x="25" y="50"/>
                      <a:pt x="25" y="50"/>
                      <a:pt x="25" y="50"/>
                    </a:cubicBezTo>
                    <a:cubicBezTo>
                      <a:pt x="19" y="50"/>
                      <a:pt x="19" y="50"/>
                      <a:pt x="19" y="50"/>
                    </a:cubicBezTo>
                    <a:cubicBezTo>
                      <a:pt x="18" y="50"/>
                      <a:pt x="17" y="48"/>
                      <a:pt x="17" y="47"/>
                    </a:cubicBezTo>
                    <a:cubicBezTo>
                      <a:pt x="17" y="47"/>
                      <a:pt x="17" y="47"/>
                      <a:pt x="17" y="47"/>
                    </a:cubicBezTo>
                    <a:cubicBezTo>
                      <a:pt x="21" y="7"/>
                      <a:pt x="21" y="7"/>
                      <a:pt x="21" y="7"/>
                    </a:cubicBezTo>
                    <a:cubicBezTo>
                      <a:pt x="17" y="10"/>
                      <a:pt x="14" y="18"/>
                      <a:pt x="12" y="24"/>
                    </a:cubicBezTo>
                    <a:cubicBezTo>
                      <a:pt x="12" y="24"/>
                      <a:pt x="12" y="24"/>
                      <a:pt x="12" y="24"/>
                    </a:cubicBezTo>
                    <a:cubicBezTo>
                      <a:pt x="12" y="25"/>
                      <a:pt x="12" y="25"/>
                      <a:pt x="12" y="26"/>
                    </a:cubicBezTo>
                    <a:cubicBezTo>
                      <a:pt x="12" y="26"/>
                      <a:pt x="12" y="26"/>
                      <a:pt x="1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73" name="Freeform 87"/>
              <p:cNvSpPr>
                <a:spLocks noEditPoints="1"/>
              </p:cNvSpPr>
              <p:nvPr/>
            </p:nvSpPr>
            <p:spPr bwMode="auto">
              <a:xfrm>
                <a:off x="7907350" y="1200158"/>
                <a:ext cx="111126" cy="207964"/>
              </a:xfrm>
              <a:custGeom>
                <a:avLst/>
                <a:gdLst>
                  <a:gd name="T0" fmla="*/ 24 w 49"/>
                  <a:gd name="T1" fmla="*/ 61 h 92"/>
                  <a:gd name="T2" fmla="*/ 43 w 49"/>
                  <a:gd name="T3" fmla="*/ 38 h 92"/>
                  <a:gd name="T4" fmla="*/ 24 w 49"/>
                  <a:gd name="T5" fmla="*/ 23 h 92"/>
                  <a:gd name="T6" fmla="*/ 24 w 49"/>
                  <a:gd name="T7" fmla="*/ 17 h 92"/>
                  <a:gd name="T8" fmla="*/ 47 w 49"/>
                  <a:gd name="T9" fmla="*/ 36 h 92"/>
                  <a:gd name="T10" fmla="*/ 48 w 49"/>
                  <a:gd name="T11" fmla="*/ 36 h 92"/>
                  <a:gd name="T12" fmla="*/ 48 w 49"/>
                  <a:gd name="T13" fmla="*/ 39 h 92"/>
                  <a:gd name="T14" fmla="*/ 24 w 49"/>
                  <a:gd name="T15" fmla="*/ 68 h 92"/>
                  <a:gd name="T16" fmla="*/ 24 w 49"/>
                  <a:gd name="T17" fmla="*/ 61 h 92"/>
                  <a:gd name="T18" fmla="*/ 5 w 49"/>
                  <a:gd name="T19" fmla="*/ 83 h 92"/>
                  <a:gd name="T20" fmla="*/ 24 w 49"/>
                  <a:gd name="T21" fmla="*/ 61 h 92"/>
                  <a:gd name="T22" fmla="*/ 24 w 49"/>
                  <a:gd name="T23" fmla="*/ 68 h 92"/>
                  <a:gd name="T24" fmla="*/ 5 w 49"/>
                  <a:gd name="T25" fmla="*/ 91 h 92"/>
                  <a:gd name="T26" fmla="*/ 3 w 49"/>
                  <a:gd name="T27" fmla="*/ 92 h 92"/>
                  <a:gd name="T28" fmla="*/ 0 w 49"/>
                  <a:gd name="T29" fmla="*/ 90 h 92"/>
                  <a:gd name="T30" fmla="*/ 0 w 49"/>
                  <a:gd name="T31" fmla="*/ 3 h 92"/>
                  <a:gd name="T32" fmla="*/ 0 w 49"/>
                  <a:gd name="T33" fmla="*/ 3 h 92"/>
                  <a:gd name="T34" fmla="*/ 1 w 49"/>
                  <a:gd name="T35" fmla="*/ 1 h 92"/>
                  <a:gd name="T36" fmla="*/ 4 w 49"/>
                  <a:gd name="T37" fmla="*/ 1 h 92"/>
                  <a:gd name="T38" fmla="*/ 24 w 49"/>
                  <a:gd name="T39" fmla="*/ 17 h 92"/>
                  <a:gd name="T40" fmla="*/ 24 w 49"/>
                  <a:gd name="T41" fmla="*/ 23 h 92"/>
                  <a:gd name="T42" fmla="*/ 5 w 49"/>
                  <a:gd name="T43" fmla="*/ 8 h 92"/>
                  <a:gd name="T44" fmla="*/ 5 w 49"/>
                  <a:gd name="T45"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92">
                    <a:moveTo>
                      <a:pt x="24" y="61"/>
                    </a:moveTo>
                    <a:cubicBezTo>
                      <a:pt x="43" y="38"/>
                      <a:pt x="43" y="38"/>
                      <a:pt x="43" y="38"/>
                    </a:cubicBezTo>
                    <a:cubicBezTo>
                      <a:pt x="24" y="23"/>
                      <a:pt x="24" y="23"/>
                      <a:pt x="24" y="23"/>
                    </a:cubicBezTo>
                    <a:cubicBezTo>
                      <a:pt x="24" y="17"/>
                      <a:pt x="24" y="17"/>
                      <a:pt x="24" y="17"/>
                    </a:cubicBezTo>
                    <a:cubicBezTo>
                      <a:pt x="47" y="36"/>
                      <a:pt x="47" y="36"/>
                      <a:pt x="47" y="36"/>
                    </a:cubicBezTo>
                    <a:cubicBezTo>
                      <a:pt x="48" y="36"/>
                      <a:pt x="48" y="36"/>
                      <a:pt x="48" y="36"/>
                    </a:cubicBezTo>
                    <a:cubicBezTo>
                      <a:pt x="49" y="37"/>
                      <a:pt x="49" y="38"/>
                      <a:pt x="48" y="39"/>
                    </a:cubicBezTo>
                    <a:cubicBezTo>
                      <a:pt x="24" y="68"/>
                      <a:pt x="24" y="68"/>
                      <a:pt x="24" y="68"/>
                    </a:cubicBezTo>
                    <a:lnTo>
                      <a:pt x="24" y="61"/>
                    </a:lnTo>
                    <a:close/>
                    <a:moveTo>
                      <a:pt x="5" y="83"/>
                    </a:moveTo>
                    <a:cubicBezTo>
                      <a:pt x="24" y="61"/>
                      <a:pt x="24" y="61"/>
                      <a:pt x="24" y="61"/>
                    </a:cubicBezTo>
                    <a:cubicBezTo>
                      <a:pt x="24" y="68"/>
                      <a:pt x="24" y="68"/>
                      <a:pt x="24" y="68"/>
                    </a:cubicBezTo>
                    <a:cubicBezTo>
                      <a:pt x="5" y="91"/>
                      <a:pt x="5" y="91"/>
                      <a:pt x="5" y="91"/>
                    </a:cubicBezTo>
                    <a:cubicBezTo>
                      <a:pt x="4" y="92"/>
                      <a:pt x="3" y="92"/>
                      <a:pt x="3" y="92"/>
                    </a:cubicBezTo>
                    <a:cubicBezTo>
                      <a:pt x="1" y="92"/>
                      <a:pt x="0" y="91"/>
                      <a:pt x="0" y="90"/>
                    </a:cubicBezTo>
                    <a:cubicBezTo>
                      <a:pt x="0" y="3"/>
                      <a:pt x="0" y="3"/>
                      <a:pt x="0" y="3"/>
                    </a:cubicBezTo>
                    <a:cubicBezTo>
                      <a:pt x="0" y="3"/>
                      <a:pt x="0" y="3"/>
                      <a:pt x="0" y="3"/>
                    </a:cubicBezTo>
                    <a:cubicBezTo>
                      <a:pt x="0" y="2"/>
                      <a:pt x="0" y="2"/>
                      <a:pt x="1" y="1"/>
                    </a:cubicBezTo>
                    <a:cubicBezTo>
                      <a:pt x="2" y="0"/>
                      <a:pt x="3" y="0"/>
                      <a:pt x="4" y="1"/>
                    </a:cubicBezTo>
                    <a:cubicBezTo>
                      <a:pt x="24" y="17"/>
                      <a:pt x="24" y="17"/>
                      <a:pt x="24" y="17"/>
                    </a:cubicBezTo>
                    <a:cubicBezTo>
                      <a:pt x="24" y="23"/>
                      <a:pt x="24" y="23"/>
                      <a:pt x="24" y="23"/>
                    </a:cubicBezTo>
                    <a:cubicBezTo>
                      <a:pt x="5" y="8"/>
                      <a:pt x="5" y="8"/>
                      <a:pt x="5" y="8"/>
                    </a:cubicBezTo>
                    <a:lnTo>
                      <a:pt x="5"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97" name="Freeform 88"/>
              <p:cNvSpPr>
                <a:spLocks noEditPoints="1"/>
              </p:cNvSpPr>
              <p:nvPr/>
            </p:nvSpPr>
            <p:spPr bwMode="auto">
              <a:xfrm>
                <a:off x="8142300" y="1203333"/>
                <a:ext cx="111126" cy="204789"/>
              </a:xfrm>
              <a:custGeom>
                <a:avLst/>
                <a:gdLst>
                  <a:gd name="T0" fmla="*/ 44 w 49"/>
                  <a:gd name="T1" fmla="*/ 82 h 91"/>
                  <a:gd name="T2" fmla="*/ 44 w 49"/>
                  <a:gd name="T3" fmla="*/ 7 h 91"/>
                  <a:gd name="T4" fmla="*/ 25 w 49"/>
                  <a:gd name="T5" fmla="*/ 22 h 91"/>
                  <a:gd name="T6" fmla="*/ 25 w 49"/>
                  <a:gd name="T7" fmla="*/ 16 h 91"/>
                  <a:gd name="T8" fmla="*/ 45 w 49"/>
                  <a:gd name="T9" fmla="*/ 0 h 91"/>
                  <a:gd name="T10" fmla="*/ 46 w 49"/>
                  <a:gd name="T11" fmla="*/ 0 h 91"/>
                  <a:gd name="T12" fmla="*/ 49 w 49"/>
                  <a:gd name="T13" fmla="*/ 2 h 91"/>
                  <a:gd name="T14" fmla="*/ 49 w 49"/>
                  <a:gd name="T15" fmla="*/ 89 h 91"/>
                  <a:gd name="T16" fmla="*/ 49 w 49"/>
                  <a:gd name="T17" fmla="*/ 89 h 91"/>
                  <a:gd name="T18" fmla="*/ 48 w 49"/>
                  <a:gd name="T19" fmla="*/ 91 h 91"/>
                  <a:gd name="T20" fmla="*/ 45 w 49"/>
                  <a:gd name="T21" fmla="*/ 90 h 91"/>
                  <a:gd name="T22" fmla="*/ 25 w 49"/>
                  <a:gd name="T23" fmla="*/ 67 h 91"/>
                  <a:gd name="T24" fmla="*/ 25 w 49"/>
                  <a:gd name="T25" fmla="*/ 60 h 91"/>
                  <a:gd name="T26" fmla="*/ 44 w 49"/>
                  <a:gd name="T27" fmla="*/ 82 h 91"/>
                  <a:gd name="T28" fmla="*/ 25 w 49"/>
                  <a:gd name="T29" fmla="*/ 22 h 91"/>
                  <a:gd name="T30" fmla="*/ 6 w 49"/>
                  <a:gd name="T31" fmla="*/ 37 h 91"/>
                  <a:gd name="T32" fmla="*/ 25 w 49"/>
                  <a:gd name="T33" fmla="*/ 60 h 91"/>
                  <a:gd name="T34" fmla="*/ 25 w 49"/>
                  <a:gd name="T35" fmla="*/ 67 h 91"/>
                  <a:gd name="T36" fmla="*/ 1 w 49"/>
                  <a:gd name="T37" fmla="*/ 38 h 91"/>
                  <a:gd name="T38" fmla="*/ 1 w 49"/>
                  <a:gd name="T39" fmla="*/ 38 h 91"/>
                  <a:gd name="T40" fmla="*/ 1 w 49"/>
                  <a:gd name="T41" fmla="*/ 38 h 91"/>
                  <a:gd name="T42" fmla="*/ 2 w 49"/>
                  <a:gd name="T43" fmla="*/ 35 h 91"/>
                  <a:gd name="T44" fmla="*/ 25 w 49"/>
                  <a:gd name="T45" fmla="*/ 16 h 91"/>
                  <a:gd name="T46" fmla="*/ 25 w 49"/>
                  <a:gd name="T47" fmla="*/ 2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91">
                    <a:moveTo>
                      <a:pt x="44" y="82"/>
                    </a:moveTo>
                    <a:cubicBezTo>
                      <a:pt x="44" y="7"/>
                      <a:pt x="44" y="7"/>
                      <a:pt x="44" y="7"/>
                    </a:cubicBezTo>
                    <a:cubicBezTo>
                      <a:pt x="25" y="22"/>
                      <a:pt x="25" y="22"/>
                      <a:pt x="25" y="22"/>
                    </a:cubicBezTo>
                    <a:cubicBezTo>
                      <a:pt x="25" y="16"/>
                      <a:pt x="25" y="16"/>
                      <a:pt x="25" y="16"/>
                    </a:cubicBezTo>
                    <a:cubicBezTo>
                      <a:pt x="45" y="0"/>
                      <a:pt x="45" y="0"/>
                      <a:pt x="45" y="0"/>
                    </a:cubicBezTo>
                    <a:cubicBezTo>
                      <a:pt x="45" y="0"/>
                      <a:pt x="46" y="0"/>
                      <a:pt x="46" y="0"/>
                    </a:cubicBezTo>
                    <a:cubicBezTo>
                      <a:pt x="48" y="0"/>
                      <a:pt x="49" y="1"/>
                      <a:pt x="49" y="2"/>
                    </a:cubicBezTo>
                    <a:cubicBezTo>
                      <a:pt x="49" y="89"/>
                      <a:pt x="49" y="89"/>
                      <a:pt x="49" y="89"/>
                    </a:cubicBezTo>
                    <a:cubicBezTo>
                      <a:pt x="49" y="89"/>
                      <a:pt x="49" y="89"/>
                      <a:pt x="49" y="89"/>
                    </a:cubicBezTo>
                    <a:cubicBezTo>
                      <a:pt x="49" y="89"/>
                      <a:pt x="48" y="90"/>
                      <a:pt x="48" y="91"/>
                    </a:cubicBezTo>
                    <a:cubicBezTo>
                      <a:pt x="47" y="91"/>
                      <a:pt x="45" y="91"/>
                      <a:pt x="45" y="90"/>
                    </a:cubicBezTo>
                    <a:cubicBezTo>
                      <a:pt x="25" y="67"/>
                      <a:pt x="25" y="67"/>
                      <a:pt x="25" y="67"/>
                    </a:cubicBezTo>
                    <a:cubicBezTo>
                      <a:pt x="25" y="60"/>
                      <a:pt x="25" y="60"/>
                      <a:pt x="25" y="60"/>
                    </a:cubicBezTo>
                    <a:lnTo>
                      <a:pt x="44" y="82"/>
                    </a:lnTo>
                    <a:close/>
                    <a:moveTo>
                      <a:pt x="25" y="22"/>
                    </a:moveTo>
                    <a:cubicBezTo>
                      <a:pt x="6" y="37"/>
                      <a:pt x="6" y="37"/>
                      <a:pt x="6" y="37"/>
                    </a:cubicBezTo>
                    <a:cubicBezTo>
                      <a:pt x="25" y="60"/>
                      <a:pt x="25" y="60"/>
                      <a:pt x="25" y="60"/>
                    </a:cubicBezTo>
                    <a:cubicBezTo>
                      <a:pt x="25" y="67"/>
                      <a:pt x="25" y="67"/>
                      <a:pt x="25" y="67"/>
                    </a:cubicBezTo>
                    <a:cubicBezTo>
                      <a:pt x="1" y="38"/>
                      <a:pt x="1" y="38"/>
                      <a:pt x="1" y="38"/>
                    </a:cubicBezTo>
                    <a:cubicBezTo>
                      <a:pt x="1" y="38"/>
                      <a:pt x="1" y="38"/>
                      <a:pt x="1" y="38"/>
                    </a:cubicBezTo>
                    <a:cubicBezTo>
                      <a:pt x="1" y="38"/>
                      <a:pt x="1" y="38"/>
                      <a:pt x="1" y="38"/>
                    </a:cubicBezTo>
                    <a:cubicBezTo>
                      <a:pt x="0" y="37"/>
                      <a:pt x="0" y="36"/>
                      <a:pt x="2" y="35"/>
                    </a:cubicBezTo>
                    <a:cubicBezTo>
                      <a:pt x="25" y="16"/>
                      <a:pt x="25" y="16"/>
                      <a:pt x="25" y="16"/>
                    </a:cubicBezTo>
                    <a:lnTo>
                      <a:pt x="2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801" name="Freeform 89"/>
              <p:cNvSpPr>
                <a:spLocks/>
              </p:cNvSpPr>
              <p:nvPr/>
            </p:nvSpPr>
            <p:spPr bwMode="auto">
              <a:xfrm>
                <a:off x="8239139" y="1406534"/>
                <a:ext cx="14288" cy="11112"/>
              </a:xfrm>
              <a:custGeom>
                <a:avLst/>
                <a:gdLst>
                  <a:gd name="T0" fmla="*/ 3 w 6"/>
                  <a:gd name="T1" fmla="*/ 5 h 5"/>
                  <a:gd name="T2" fmla="*/ 3 w 6"/>
                  <a:gd name="T3" fmla="*/ 5 h 5"/>
                  <a:gd name="T4" fmla="*/ 3 w 6"/>
                  <a:gd name="T5" fmla="*/ 5 h 5"/>
                  <a:gd name="T6" fmla="*/ 1 w 6"/>
                  <a:gd name="T7" fmla="*/ 4 h 5"/>
                  <a:gd name="T8" fmla="*/ 1 w 6"/>
                  <a:gd name="T9" fmla="*/ 0 h 5"/>
                  <a:gd name="T10" fmla="*/ 2 w 6"/>
                  <a:gd name="T11" fmla="*/ 0 h 5"/>
                  <a:gd name="T12" fmla="*/ 3 w 6"/>
                  <a:gd name="T13" fmla="*/ 0 h 5"/>
                  <a:gd name="T14" fmla="*/ 6 w 6"/>
                  <a:gd name="T15" fmla="*/ 2 h 5"/>
                  <a:gd name="T16" fmla="*/ 6 w 6"/>
                  <a:gd name="T17" fmla="*/ 2 h 5"/>
                  <a:gd name="T18" fmla="*/ 3 w 6"/>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3" y="5"/>
                    </a:moveTo>
                    <a:cubicBezTo>
                      <a:pt x="3" y="5"/>
                      <a:pt x="3" y="5"/>
                      <a:pt x="3" y="5"/>
                    </a:cubicBezTo>
                    <a:cubicBezTo>
                      <a:pt x="3" y="5"/>
                      <a:pt x="3" y="5"/>
                      <a:pt x="3" y="5"/>
                    </a:cubicBezTo>
                    <a:cubicBezTo>
                      <a:pt x="2" y="5"/>
                      <a:pt x="2" y="4"/>
                      <a:pt x="1" y="4"/>
                    </a:cubicBezTo>
                    <a:cubicBezTo>
                      <a:pt x="0" y="3"/>
                      <a:pt x="0" y="1"/>
                      <a:pt x="1" y="0"/>
                    </a:cubicBezTo>
                    <a:cubicBezTo>
                      <a:pt x="2" y="0"/>
                      <a:pt x="2" y="0"/>
                      <a:pt x="2" y="0"/>
                    </a:cubicBezTo>
                    <a:cubicBezTo>
                      <a:pt x="2" y="0"/>
                      <a:pt x="3" y="0"/>
                      <a:pt x="3" y="0"/>
                    </a:cubicBezTo>
                    <a:cubicBezTo>
                      <a:pt x="5" y="0"/>
                      <a:pt x="6" y="1"/>
                      <a:pt x="6" y="2"/>
                    </a:cubicBezTo>
                    <a:cubicBezTo>
                      <a:pt x="6" y="2"/>
                      <a:pt x="6" y="2"/>
                      <a:pt x="6" y="2"/>
                    </a:cubicBezTo>
                    <a:cubicBezTo>
                      <a:pt x="6" y="4"/>
                      <a:pt x="5"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803" name="Freeform 90"/>
              <p:cNvSpPr>
                <a:spLocks/>
              </p:cNvSpPr>
              <p:nvPr/>
            </p:nvSpPr>
            <p:spPr bwMode="auto">
              <a:xfrm>
                <a:off x="7907350" y="1403359"/>
                <a:ext cx="11112" cy="14289"/>
              </a:xfrm>
              <a:custGeom>
                <a:avLst/>
                <a:gdLst>
                  <a:gd name="T0" fmla="*/ 3 w 5"/>
                  <a:gd name="T1" fmla="*/ 6 h 6"/>
                  <a:gd name="T2" fmla="*/ 3 w 5"/>
                  <a:gd name="T3" fmla="*/ 6 h 6"/>
                  <a:gd name="T4" fmla="*/ 0 w 5"/>
                  <a:gd name="T5" fmla="*/ 3 h 6"/>
                  <a:gd name="T6" fmla="*/ 0 w 5"/>
                  <a:gd name="T7" fmla="*/ 3 h 6"/>
                  <a:gd name="T8" fmla="*/ 0 w 5"/>
                  <a:gd name="T9" fmla="*/ 3 h 6"/>
                  <a:gd name="T10" fmla="*/ 1 w 5"/>
                  <a:gd name="T11" fmla="*/ 1 h 6"/>
                  <a:gd name="T12" fmla="*/ 4 w 5"/>
                  <a:gd name="T13" fmla="*/ 1 h 6"/>
                  <a:gd name="T14" fmla="*/ 4 w 5"/>
                  <a:gd name="T15" fmla="*/ 1 h 6"/>
                  <a:gd name="T16" fmla="*/ 5 w 5"/>
                  <a:gd name="T17" fmla="*/ 3 h 6"/>
                  <a:gd name="T18" fmla="*/ 3 w 5"/>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3" y="6"/>
                    </a:moveTo>
                    <a:cubicBezTo>
                      <a:pt x="3" y="6"/>
                      <a:pt x="3" y="6"/>
                      <a:pt x="3" y="6"/>
                    </a:cubicBezTo>
                    <a:cubicBezTo>
                      <a:pt x="1" y="6"/>
                      <a:pt x="0" y="5"/>
                      <a:pt x="0" y="3"/>
                    </a:cubicBezTo>
                    <a:cubicBezTo>
                      <a:pt x="0" y="3"/>
                      <a:pt x="0" y="3"/>
                      <a:pt x="0" y="3"/>
                    </a:cubicBezTo>
                    <a:cubicBezTo>
                      <a:pt x="0" y="3"/>
                      <a:pt x="0" y="3"/>
                      <a:pt x="0" y="3"/>
                    </a:cubicBezTo>
                    <a:cubicBezTo>
                      <a:pt x="0" y="2"/>
                      <a:pt x="0" y="2"/>
                      <a:pt x="1" y="1"/>
                    </a:cubicBezTo>
                    <a:cubicBezTo>
                      <a:pt x="2" y="0"/>
                      <a:pt x="3" y="0"/>
                      <a:pt x="4" y="1"/>
                    </a:cubicBezTo>
                    <a:cubicBezTo>
                      <a:pt x="4" y="1"/>
                      <a:pt x="4" y="1"/>
                      <a:pt x="4" y="1"/>
                    </a:cubicBezTo>
                    <a:cubicBezTo>
                      <a:pt x="5" y="2"/>
                      <a:pt x="5" y="3"/>
                      <a:pt x="5" y="3"/>
                    </a:cubicBezTo>
                    <a:cubicBezTo>
                      <a:pt x="5" y="5"/>
                      <a:pt x="4"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809" name="Freeform 91"/>
              <p:cNvSpPr>
                <a:spLocks noEditPoints="1"/>
              </p:cNvSpPr>
              <p:nvPr/>
            </p:nvSpPr>
            <p:spPr bwMode="auto">
              <a:xfrm>
                <a:off x="7912113" y="1285883"/>
                <a:ext cx="334964" cy="131764"/>
              </a:xfrm>
              <a:custGeom>
                <a:avLst/>
                <a:gdLst>
                  <a:gd name="T0" fmla="*/ 147 w 148"/>
                  <a:gd name="T1" fmla="*/ 53 h 58"/>
                  <a:gd name="T2" fmla="*/ 148 w 148"/>
                  <a:gd name="T3" fmla="*/ 54 h 58"/>
                  <a:gd name="T4" fmla="*/ 148 w 148"/>
                  <a:gd name="T5" fmla="*/ 55 h 58"/>
                  <a:gd name="T6" fmla="*/ 146 w 148"/>
                  <a:gd name="T7" fmla="*/ 58 h 58"/>
                  <a:gd name="T8" fmla="*/ 75 w 148"/>
                  <a:gd name="T9" fmla="*/ 58 h 58"/>
                  <a:gd name="T10" fmla="*/ 75 w 148"/>
                  <a:gd name="T11" fmla="*/ 53 h 58"/>
                  <a:gd name="T12" fmla="*/ 141 w 148"/>
                  <a:gd name="T13" fmla="*/ 53 h 58"/>
                  <a:gd name="T14" fmla="*/ 101 w 148"/>
                  <a:gd name="T15" fmla="*/ 6 h 58"/>
                  <a:gd name="T16" fmla="*/ 76 w 148"/>
                  <a:gd name="T17" fmla="*/ 26 h 58"/>
                  <a:gd name="T18" fmla="*/ 75 w 148"/>
                  <a:gd name="T19" fmla="*/ 27 h 58"/>
                  <a:gd name="T20" fmla="*/ 75 w 148"/>
                  <a:gd name="T21" fmla="*/ 21 h 58"/>
                  <a:gd name="T22" fmla="*/ 100 w 148"/>
                  <a:gd name="T23" fmla="*/ 1 h 58"/>
                  <a:gd name="T24" fmla="*/ 100 w 148"/>
                  <a:gd name="T25" fmla="*/ 1 h 58"/>
                  <a:gd name="T26" fmla="*/ 104 w 148"/>
                  <a:gd name="T27" fmla="*/ 1 h 58"/>
                  <a:gd name="T28" fmla="*/ 147 w 148"/>
                  <a:gd name="T29" fmla="*/ 53 h 58"/>
                  <a:gd name="T30" fmla="*/ 75 w 148"/>
                  <a:gd name="T31" fmla="*/ 58 h 58"/>
                  <a:gd name="T32" fmla="*/ 3 w 148"/>
                  <a:gd name="T33" fmla="*/ 58 h 58"/>
                  <a:gd name="T34" fmla="*/ 3 w 148"/>
                  <a:gd name="T35" fmla="*/ 58 h 58"/>
                  <a:gd name="T36" fmla="*/ 2 w 148"/>
                  <a:gd name="T37" fmla="*/ 57 h 58"/>
                  <a:gd name="T38" fmla="*/ 1 w 148"/>
                  <a:gd name="T39" fmla="*/ 54 h 58"/>
                  <a:gd name="T40" fmla="*/ 2 w 148"/>
                  <a:gd name="T41" fmla="*/ 54 h 58"/>
                  <a:gd name="T42" fmla="*/ 2 w 148"/>
                  <a:gd name="T43" fmla="*/ 53 h 58"/>
                  <a:gd name="T44" fmla="*/ 45 w 148"/>
                  <a:gd name="T45" fmla="*/ 1 h 58"/>
                  <a:gd name="T46" fmla="*/ 45 w 148"/>
                  <a:gd name="T47" fmla="*/ 1 h 58"/>
                  <a:gd name="T48" fmla="*/ 49 w 148"/>
                  <a:gd name="T49" fmla="*/ 1 h 58"/>
                  <a:gd name="T50" fmla="*/ 75 w 148"/>
                  <a:gd name="T51" fmla="*/ 21 h 58"/>
                  <a:gd name="T52" fmla="*/ 75 w 148"/>
                  <a:gd name="T53" fmla="*/ 21 h 58"/>
                  <a:gd name="T54" fmla="*/ 75 w 148"/>
                  <a:gd name="T55" fmla="*/ 27 h 58"/>
                  <a:gd name="T56" fmla="*/ 73 w 148"/>
                  <a:gd name="T57" fmla="*/ 26 h 58"/>
                  <a:gd name="T58" fmla="*/ 48 w 148"/>
                  <a:gd name="T59" fmla="*/ 6 h 58"/>
                  <a:gd name="T60" fmla="*/ 8 w 148"/>
                  <a:gd name="T61" fmla="*/ 53 h 58"/>
                  <a:gd name="T62" fmla="*/ 75 w 148"/>
                  <a:gd name="T63" fmla="*/ 53 h 58"/>
                  <a:gd name="T64" fmla="*/ 75 w 148"/>
                  <a:gd name="T6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58">
                    <a:moveTo>
                      <a:pt x="147" y="53"/>
                    </a:moveTo>
                    <a:cubicBezTo>
                      <a:pt x="148" y="54"/>
                      <a:pt x="148" y="54"/>
                      <a:pt x="148" y="54"/>
                    </a:cubicBezTo>
                    <a:cubicBezTo>
                      <a:pt x="148" y="54"/>
                      <a:pt x="148" y="55"/>
                      <a:pt x="148" y="55"/>
                    </a:cubicBezTo>
                    <a:cubicBezTo>
                      <a:pt x="148" y="57"/>
                      <a:pt x="147" y="58"/>
                      <a:pt x="146" y="58"/>
                    </a:cubicBezTo>
                    <a:cubicBezTo>
                      <a:pt x="75" y="58"/>
                      <a:pt x="75" y="58"/>
                      <a:pt x="75" y="58"/>
                    </a:cubicBezTo>
                    <a:cubicBezTo>
                      <a:pt x="75" y="53"/>
                      <a:pt x="75" y="53"/>
                      <a:pt x="75" y="53"/>
                    </a:cubicBezTo>
                    <a:cubicBezTo>
                      <a:pt x="141" y="53"/>
                      <a:pt x="141" y="53"/>
                      <a:pt x="141" y="53"/>
                    </a:cubicBezTo>
                    <a:cubicBezTo>
                      <a:pt x="101" y="6"/>
                      <a:pt x="101" y="6"/>
                      <a:pt x="101" y="6"/>
                    </a:cubicBezTo>
                    <a:cubicBezTo>
                      <a:pt x="76" y="26"/>
                      <a:pt x="76" y="26"/>
                      <a:pt x="76" y="26"/>
                    </a:cubicBezTo>
                    <a:cubicBezTo>
                      <a:pt x="76" y="27"/>
                      <a:pt x="75" y="27"/>
                      <a:pt x="75" y="27"/>
                    </a:cubicBezTo>
                    <a:cubicBezTo>
                      <a:pt x="75" y="21"/>
                      <a:pt x="75" y="21"/>
                      <a:pt x="75" y="21"/>
                    </a:cubicBezTo>
                    <a:cubicBezTo>
                      <a:pt x="100" y="1"/>
                      <a:pt x="100" y="1"/>
                      <a:pt x="100" y="1"/>
                    </a:cubicBezTo>
                    <a:cubicBezTo>
                      <a:pt x="100" y="1"/>
                      <a:pt x="100" y="1"/>
                      <a:pt x="100" y="1"/>
                    </a:cubicBezTo>
                    <a:cubicBezTo>
                      <a:pt x="101" y="0"/>
                      <a:pt x="103" y="0"/>
                      <a:pt x="104" y="1"/>
                    </a:cubicBezTo>
                    <a:cubicBezTo>
                      <a:pt x="147" y="53"/>
                      <a:pt x="147" y="53"/>
                      <a:pt x="147" y="53"/>
                    </a:cubicBezTo>
                    <a:close/>
                    <a:moveTo>
                      <a:pt x="75" y="58"/>
                    </a:moveTo>
                    <a:cubicBezTo>
                      <a:pt x="3" y="58"/>
                      <a:pt x="3" y="58"/>
                      <a:pt x="3" y="58"/>
                    </a:cubicBezTo>
                    <a:cubicBezTo>
                      <a:pt x="3" y="58"/>
                      <a:pt x="3" y="58"/>
                      <a:pt x="3" y="58"/>
                    </a:cubicBezTo>
                    <a:cubicBezTo>
                      <a:pt x="3" y="58"/>
                      <a:pt x="2" y="58"/>
                      <a:pt x="2" y="57"/>
                    </a:cubicBezTo>
                    <a:cubicBezTo>
                      <a:pt x="1" y="56"/>
                      <a:pt x="0" y="55"/>
                      <a:pt x="1" y="54"/>
                    </a:cubicBezTo>
                    <a:cubicBezTo>
                      <a:pt x="2" y="54"/>
                      <a:pt x="2" y="54"/>
                      <a:pt x="2" y="54"/>
                    </a:cubicBezTo>
                    <a:cubicBezTo>
                      <a:pt x="2" y="53"/>
                      <a:pt x="2" y="53"/>
                      <a:pt x="2" y="53"/>
                    </a:cubicBezTo>
                    <a:cubicBezTo>
                      <a:pt x="45" y="1"/>
                      <a:pt x="45" y="1"/>
                      <a:pt x="45" y="1"/>
                    </a:cubicBezTo>
                    <a:cubicBezTo>
                      <a:pt x="45" y="1"/>
                      <a:pt x="45" y="1"/>
                      <a:pt x="45" y="1"/>
                    </a:cubicBezTo>
                    <a:cubicBezTo>
                      <a:pt x="46" y="0"/>
                      <a:pt x="48" y="0"/>
                      <a:pt x="49" y="1"/>
                    </a:cubicBezTo>
                    <a:cubicBezTo>
                      <a:pt x="75" y="21"/>
                      <a:pt x="75" y="21"/>
                      <a:pt x="75" y="21"/>
                    </a:cubicBezTo>
                    <a:cubicBezTo>
                      <a:pt x="75" y="21"/>
                      <a:pt x="75" y="21"/>
                      <a:pt x="75" y="21"/>
                    </a:cubicBezTo>
                    <a:cubicBezTo>
                      <a:pt x="75" y="27"/>
                      <a:pt x="75" y="27"/>
                      <a:pt x="75" y="27"/>
                    </a:cubicBezTo>
                    <a:cubicBezTo>
                      <a:pt x="74" y="27"/>
                      <a:pt x="73" y="27"/>
                      <a:pt x="73" y="26"/>
                    </a:cubicBezTo>
                    <a:cubicBezTo>
                      <a:pt x="48" y="6"/>
                      <a:pt x="48" y="6"/>
                      <a:pt x="48" y="6"/>
                    </a:cubicBezTo>
                    <a:cubicBezTo>
                      <a:pt x="8" y="53"/>
                      <a:pt x="8" y="53"/>
                      <a:pt x="8" y="53"/>
                    </a:cubicBezTo>
                    <a:cubicBezTo>
                      <a:pt x="75" y="53"/>
                      <a:pt x="75" y="53"/>
                      <a:pt x="75" y="53"/>
                    </a:cubicBezTo>
                    <a:lnTo>
                      <a:pt x="75"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824" name="Freeform 92"/>
              <p:cNvSpPr>
                <a:spLocks noEditPoints="1"/>
              </p:cNvSpPr>
              <p:nvPr/>
            </p:nvSpPr>
            <p:spPr bwMode="auto">
              <a:xfrm>
                <a:off x="7916875" y="1195395"/>
                <a:ext cx="330201" cy="138114"/>
              </a:xfrm>
              <a:custGeom>
                <a:avLst/>
                <a:gdLst>
                  <a:gd name="T0" fmla="*/ 73 w 146"/>
                  <a:gd name="T1" fmla="*/ 56 h 61"/>
                  <a:gd name="T2" fmla="*/ 95 w 146"/>
                  <a:gd name="T3" fmla="*/ 37 h 61"/>
                  <a:gd name="T4" fmla="*/ 97 w 146"/>
                  <a:gd name="T5" fmla="*/ 36 h 61"/>
                  <a:gd name="T6" fmla="*/ 99 w 146"/>
                  <a:gd name="T7" fmla="*/ 35 h 61"/>
                  <a:gd name="T8" fmla="*/ 136 w 146"/>
                  <a:gd name="T9" fmla="*/ 5 h 61"/>
                  <a:gd name="T10" fmla="*/ 73 w 146"/>
                  <a:gd name="T11" fmla="*/ 5 h 61"/>
                  <a:gd name="T12" fmla="*/ 73 w 146"/>
                  <a:gd name="T13" fmla="*/ 0 h 61"/>
                  <a:gd name="T14" fmla="*/ 143 w 146"/>
                  <a:gd name="T15" fmla="*/ 0 h 61"/>
                  <a:gd name="T16" fmla="*/ 143 w 146"/>
                  <a:gd name="T17" fmla="*/ 0 h 61"/>
                  <a:gd name="T18" fmla="*/ 145 w 146"/>
                  <a:gd name="T19" fmla="*/ 1 h 61"/>
                  <a:gd name="T20" fmla="*/ 144 w 146"/>
                  <a:gd name="T21" fmla="*/ 4 h 61"/>
                  <a:gd name="T22" fmla="*/ 102 w 146"/>
                  <a:gd name="T23" fmla="*/ 38 h 61"/>
                  <a:gd name="T24" fmla="*/ 100 w 146"/>
                  <a:gd name="T25" fmla="*/ 40 h 61"/>
                  <a:gd name="T26" fmla="*/ 98 w 146"/>
                  <a:gd name="T27" fmla="*/ 41 h 61"/>
                  <a:gd name="T28" fmla="*/ 74 w 146"/>
                  <a:gd name="T29" fmla="*/ 61 h 61"/>
                  <a:gd name="T30" fmla="*/ 73 w 146"/>
                  <a:gd name="T31" fmla="*/ 61 h 61"/>
                  <a:gd name="T32" fmla="*/ 73 w 146"/>
                  <a:gd name="T33" fmla="*/ 56 h 61"/>
                  <a:gd name="T34" fmla="*/ 46 w 146"/>
                  <a:gd name="T35" fmla="*/ 35 h 61"/>
                  <a:gd name="T36" fmla="*/ 48 w 146"/>
                  <a:gd name="T37" fmla="*/ 36 h 61"/>
                  <a:gd name="T38" fmla="*/ 50 w 146"/>
                  <a:gd name="T39" fmla="*/ 37 h 61"/>
                  <a:gd name="T40" fmla="*/ 73 w 146"/>
                  <a:gd name="T41" fmla="*/ 56 h 61"/>
                  <a:gd name="T42" fmla="*/ 73 w 146"/>
                  <a:gd name="T43" fmla="*/ 56 h 61"/>
                  <a:gd name="T44" fmla="*/ 73 w 146"/>
                  <a:gd name="T45" fmla="*/ 61 h 61"/>
                  <a:gd name="T46" fmla="*/ 71 w 146"/>
                  <a:gd name="T47" fmla="*/ 61 h 61"/>
                  <a:gd name="T48" fmla="*/ 47 w 146"/>
                  <a:gd name="T49" fmla="*/ 41 h 61"/>
                  <a:gd name="T50" fmla="*/ 45 w 146"/>
                  <a:gd name="T51" fmla="*/ 40 h 61"/>
                  <a:gd name="T52" fmla="*/ 43 w 146"/>
                  <a:gd name="T53" fmla="*/ 38 h 61"/>
                  <a:gd name="T54" fmla="*/ 1 w 146"/>
                  <a:gd name="T55" fmla="*/ 4 h 61"/>
                  <a:gd name="T56" fmla="*/ 0 w 146"/>
                  <a:gd name="T57" fmla="*/ 2 h 61"/>
                  <a:gd name="T58" fmla="*/ 2 w 146"/>
                  <a:gd name="T59" fmla="*/ 0 h 61"/>
                  <a:gd name="T60" fmla="*/ 73 w 146"/>
                  <a:gd name="T61" fmla="*/ 0 h 61"/>
                  <a:gd name="T62" fmla="*/ 73 w 146"/>
                  <a:gd name="T63" fmla="*/ 5 h 61"/>
                  <a:gd name="T64" fmla="*/ 9 w 146"/>
                  <a:gd name="T65" fmla="*/ 5 h 61"/>
                  <a:gd name="T66" fmla="*/ 46 w 146"/>
                  <a:gd name="T67"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6" h="61">
                    <a:moveTo>
                      <a:pt x="73" y="56"/>
                    </a:moveTo>
                    <a:cubicBezTo>
                      <a:pt x="95" y="37"/>
                      <a:pt x="95" y="37"/>
                      <a:pt x="95" y="37"/>
                    </a:cubicBezTo>
                    <a:cubicBezTo>
                      <a:pt x="97" y="36"/>
                      <a:pt x="97" y="36"/>
                      <a:pt x="97" y="36"/>
                    </a:cubicBezTo>
                    <a:cubicBezTo>
                      <a:pt x="99" y="35"/>
                      <a:pt x="99" y="35"/>
                      <a:pt x="99" y="35"/>
                    </a:cubicBezTo>
                    <a:cubicBezTo>
                      <a:pt x="136" y="5"/>
                      <a:pt x="136" y="5"/>
                      <a:pt x="136" y="5"/>
                    </a:cubicBezTo>
                    <a:cubicBezTo>
                      <a:pt x="73" y="5"/>
                      <a:pt x="73" y="5"/>
                      <a:pt x="73" y="5"/>
                    </a:cubicBezTo>
                    <a:cubicBezTo>
                      <a:pt x="73" y="0"/>
                      <a:pt x="73" y="0"/>
                      <a:pt x="73" y="0"/>
                    </a:cubicBezTo>
                    <a:cubicBezTo>
                      <a:pt x="143" y="0"/>
                      <a:pt x="143" y="0"/>
                      <a:pt x="143" y="0"/>
                    </a:cubicBezTo>
                    <a:cubicBezTo>
                      <a:pt x="143" y="0"/>
                      <a:pt x="143" y="0"/>
                      <a:pt x="143" y="0"/>
                    </a:cubicBezTo>
                    <a:cubicBezTo>
                      <a:pt x="144" y="0"/>
                      <a:pt x="144" y="0"/>
                      <a:pt x="145" y="1"/>
                    </a:cubicBezTo>
                    <a:cubicBezTo>
                      <a:pt x="146" y="2"/>
                      <a:pt x="146" y="3"/>
                      <a:pt x="144" y="4"/>
                    </a:cubicBezTo>
                    <a:cubicBezTo>
                      <a:pt x="102" y="38"/>
                      <a:pt x="102" y="38"/>
                      <a:pt x="102" y="38"/>
                    </a:cubicBezTo>
                    <a:cubicBezTo>
                      <a:pt x="100" y="40"/>
                      <a:pt x="100" y="40"/>
                      <a:pt x="100" y="40"/>
                    </a:cubicBezTo>
                    <a:cubicBezTo>
                      <a:pt x="98" y="41"/>
                      <a:pt x="98" y="41"/>
                      <a:pt x="98" y="41"/>
                    </a:cubicBezTo>
                    <a:cubicBezTo>
                      <a:pt x="74" y="61"/>
                      <a:pt x="74" y="61"/>
                      <a:pt x="74" y="61"/>
                    </a:cubicBezTo>
                    <a:cubicBezTo>
                      <a:pt x="74" y="61"/>
                      <a:pt x="73" y="61"/>
                      <a:pt x="73" y="61"/>
                    </a:cubicBezTo>
                    <a:lnTo>
                      <a:pt x="73" y="56"/>
                    </a:lnTo>
                    <a:close/>
                    <a:moveTo>
                      <a:pt x="46" y="35"/>
                    </a:moveTo>
                    <a:cubicBezTo>
                      <a:pt x="48" y="36"/>
                      <a:pt x="48" y="36"/>
                      <a:pt x="48" y="36"/>
                    </a:cubicBezTo>
                    <a:cubicBezTo>
                      <a:pt x="50" y="37"/>
                      <a:pt x="50" y="37"/>
                      <a:pt x="50" y="37"/>
                    </a:cubicBezTo>
                    <a:cubicBezTo>
                      <a:pt x="73" y="56"/>
                      <a:pt x="73" y="56"/>
                      <a:pt x="73" y="56"/>
                    </a:cubicBezTo>
                    <a:cubicBezTo>
                      <a:pt x="73" y="56"/>
                      <a:pt x="73" y="56"/>
                      <a:pt x="73" y="56"/>
                    </a:cubicBezTo>
                    <a:cubicBezTo>
                      <a:pt x="73" y="61"/>
                      <a:pt x="73" y="61"/>
                      <a:pt x="73" y="61"/>
                    </a:cubicBezTo>
                    <a:cubicBezTo>
                      <a:pt x="72" y="61"/>
                      <a:pt x="71" y="61"/>
                      <a:pt x="71" y="61"/>
                    </a:cubicBezTo>
                    <a:cubicBezTo>
                      <a:pt x="47" y="41"/>
                      <a:pt x="47" y="41"/>
                      <a:pt x="47" y="41"/>
                    </a:cubicBezTo>
                    <a:cubicBezTo>
                      <a:pt x="45" y="40"/>
                      <a:pt x="45" y="40"/>
                      <a:pt x="45" y="40"/>
                    </a:cubicBezTo>
                    <a:cubicBezTo>
                      <a:pt x="43" y="38"/>
                      <a:pt x="43" y="38"/>
                      <a:pt x="43" y="38"/>
                    </a:cubicBezTo>
                    <a:cubicBezTo>
                      <a:pt x="1" y="4"/>
                      <a:pt x="1" y="4"/>
                      <a:pt x="1" y="4"/>
                    </a:cubicBezTo>
                    <a:cubicBezTo>
                      <a:pt x="0" y="4"/>
                      <a:pt x="0" y="3"/>
                      <a:pt x="0" y="2"/>
                    </a:cubicBezTo>
                    <a:cubicBezTo>
                      <a:pt x="0" y="1"/>
                      <a:pt x="1" y="0"/>
                      <a:pt x="2" y="0"/>
                    </a:cubicBezTo>
                    <a:cubicBezTo>
                      <a:pt x="73" y="0"/>
                      <a:pt x="73" y="0"/>
                      <a:pt x="73" y="0"/>
                    </a:cubicBezTo>
                    <a:cubicBezTo>
                      <a:pt x="73" y="5"/>
                      <a:pt x="73" y="5"/>
                      <a:pt x="73" y="5"/>
                    </a:cubicBezTo>
                    <a:cubicBezTo>
                      <a:pt x="9" y="5"/>
                      <a:pt x="9" y="5"/>
                      <a:pt x="9" y="5"/>
                    </a:cubicBezTo>
                    <a:lnTo>
                      <a:pt x="4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836" name="Freeform 93"/>
              <p:cNvSpPr>
                <a:spLocks noEditPoints="1"/>
              </p:cNvSpPr>
              <p:nvPr/>
            </p:nvSpPr>
            <p:spPr bwMode="auto">
              <a:xfrm>
                <a:off x="7161223" y="2211401"/>
                <a:ext cx="69851" cy="34925"/>
              </a:xfrm>
              <a:custGeom>
                <a:avLst/>
                <a:gdLst>
                  <a:gd name="T0" fmla="*/ 15 w 31"/>
                  <a:gd name="T1" fmla="*/ 0 h 16"/>
                  <a:gd name="T2" fmla="*/ 28 w 31"/>
                  <a:gd name="T3" fmla="*/ 0 h 16"/>
                  <a:gd name="T4" fmla="*/ 31 w 31"/>
                  <a:gd name="T5" fmla="*/ 2 h 16"/>
                  <a:gd name="T6" fmla="*/ 31 w 31"/>
                  <a:gd name="T7" fmla="*/ 13 h 16"/>
                  <a:gd name="T8" fmla="*/ 28 w 31"/>
                  <a:gd name="T9" fmla="*/ 16 h 16"/>
                  <a:gd name="T10" fmla="*/ 15 w 31"/>
                  <a:gd name="T11" fmla="*/ 16 h 16"/>
                  <a:gd name="T12" fmla="*/ 15 w 31"/>
                  <a:gd name="T13" fmla="*/ 11 h 16"/>
                  <a:gd name="T14" fmla="*/ 26 w 31"/>
                  <a:gd name="T15" fmla="*/ 11 h 16"/>
                  <a:gd name="T16" fmla="*/ 26 w 31"/>
                  <a:gd name="T17" fmla="*/ 5 h 16"/>
                  <a:gd name="T18" fmla="*/ 15 w 31"/>
                  <a:gd name="T19" fmla="*/ 5 h 16"/>
                  <a:gd name="T20" fmla="*/ 15 w 31"/>
                  <a:gd name="T21" fmla="*/ 0 h 16"/>
                  <a:gd name="T22" fmla="*/ 2 w 31"/>
                  <a:gd name="T23" fmla="*/ 0 h 16"/>
                  <a:gd name="T24" fmla="*/ 15 w 31"/>
                  <a:gd name="T25" fmla="*/ 0 h 16"/>
                  <a:gd name="T26" fmla="*/ 15 w 31"/>
                  <a:gd name="T27" fmla="*/ 5 h 16"/>
                  <a:gd name="T28" fmla="*/ 5 w 31"/>
                  <a:gd name="T29" fmla="*/ 5 h 16"/>
                  <a:gd name="T30" fmla="*/ 5 w 31"/>
                  <a:gd name="T31" fmla="*/ 11 h 16"/>
                  <a:gd name="T32" fmla="*/ 15 w 31"/>
                  <a:gd name="T33" fmla="*/ 11 h 16"/>
                  <a:gd name="T34" fmla="*/ 15 w 31"/>
                  <a:gd name="T35" fmla="*/ 16 h 16"/>
                  <a:gd name="T36" fmla="*/ 2 w 31"/>
                  <a:gd name="T37" fmla="*/ 16 h 16"/>
                  <a:gd name="T38" fmla="*/ 0 w 31"/>
                  <a:gd name="T39" fmla="*/ 13 h 16"/>
                  <a:gd name="T40" fmla="*/ 0 w 31"/>
                  <a:gd name="T41" fmla="*/ 2 h 16"/>
                  <a:gd name="T42" fmla="*/ 2 w 31"/>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16">
                    <a:moveTo>
                      <a:pt x="15" y="0"/>
                    </a:moveTo>
                    <a:cubicBezTo>
                      <a:pt x="28" y="0"/>
                      <a:pt x="28" y="0"/>
                      <a:pt x="28" y="0"/>
                    </a:cubicBezTo>
                    <a:cubicBezTo>
                      <a:pt x="30" y="0"/>
                      <a:pt x="31" y="1"/>
                      <a:pt x="31" y="2"/>
                    </a:cubicBezTo>
                    <a:cubicBezTo>
                      <a:pt x="31" y="13"/>
                      <a:pt x="31" y="13"/>
                      <a:pt x="31" y="13"/>
                    </a:cubicBezTo>
                    <a:cubicBezTo>
                      <a:pt x="31" y="15"/>
                      <a:pt x="30" y="16"/>
                      <a:pt x="28" y="16"/>
                    </a:cubicBezTo>
                    <a:cubicBezTo>
                      <a:pt x="15" y="16"/>
                      <a:pt x="15" y="16"/>
                      <a:pt x="15" y="16"/>
                    </a:cubicBezTo>
                    <a:cubicBezTo>
                      <a:pt x="15" y="11"/>
                      <a:pt x="15" y="11"/>
                      <a:pt x="15" y="11"/>
                    </a:cubicBezTo>
                    <a:cubicBezTo>
                      <a:pt x="26" y="11"/>
                      <a:pt x="26" y="11"/>
                      <a:pt x="26" y="11"/>
                    </a:cubicBezTo>
                    <a:cubicBezTo>
                      <a:pt x="26" y="5"/>
                      <a:pt x="26" y="5"/>
                      <a:pt x="26" y="5"/>
                    </a:cubicBezTo>
                    <a:cubicBezTo>
                      <a:pt x="15" y="5"/>
                      <a:pt x="15" y="5"/>
                      <a:pt x="15" y="5"/>
                    </a:cubicBezTo>
                    <a:lnTo>
                      <a:pt x="15" y="0"/>
                    </a:lnTo>
                    <a:close/>
                    <a:moveTo>
                      <a:pt x="2" y="0"/>
                    </a:moveTo>
                    <a:cubicBezTo>
                      <a:pt x="15" y="0"/>
                      <a:pt x="15" y="0"/>
                      <a:pt x="15" y="0"/>
                    </a:cubicBezTo>
                    <a:cubicBezTo>
                      <a:pt x="15" y="5"/>
                      <a:pt x="15" y="5"/>
                      <a:pt x="15" y="5"/>
                    </a:cubicBezTo>
                    <a:cubicBezTo>
                      <a:pt x="5" y="5"/>
                      <a:pt x="5" y="5"/>
                      <a:pt x="5" y="5"/>
                    </a:cubicBezTo>
                    <a:cubicBezTo>
                      <a:pt x="5" y="11"/>
                      <a:pt x="5" y="11"/>
                      <a:pt x="5" y="11"/>
                    </a:cubicBezTo>
                    <a:cubicBezTo>
                      <a:pt x="15" y="11"/>
                      <a:pt x="15" y="11"/>
                      <a:pt x="15" y="11"/>
                    </a:cubicBezTo>
                    <a:cubicBezTo>
                      <a:pt x="15" y="16"/>
                      <a:pt x="15" y="16"/>
                      <a:pt x="15" y="16"/>
                    </a:cubicBezTo>
                    <a:cubicBezTo>
                      <a:pt x="2" y="16"/>
                      <a:pt x="2" y="16"/>
                      <a:pt x="2" y="16"/>
                    </a:cubicBezTo>
                    <a:cubicBezTo>
                      <a:pt x="1" y="16"/>
                      <a:pt x="0" y="15"/>
                      <a:pt x="0" y="13"/>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860" name="Freeform 95"/>
              <p:cNvSpPr>
                <a:spLocks noEditPoints="1"/>
              </p:cNvSpPr>
              <p:nvPr/>
            </p:nvSpPr>
            <p:spPr bwMode="auto">
              <a:xfrm>
                <a:off x="7038986" y="2298714"/>
                <a:ext cx="131764" cy="133351"/>
              </a:xfrm>
              <a:custGeom>
                <a:avLst/>
                <a:gdLst>
                  <a:gd name="T0" fmla="*/ 29 w 58"/>
                  <a:gd name="T1" fmla="*/ 54 h 59"/>
                  <a:gd name="T2" fmla="*/ 46 w 58"/>
                  <a:gd name="T3" fmla="*/ 47 h 59"/>
                  <a:gd name="T4" fmla="*/ 47 w 58"/>
                  <a:gd name="T5" fmla="*/ 47 h 59"/>
                  <a:gd name="T6" fmla="*/ 54 w 58"/>
                  <a:gd name="T7" fmla="*/ 29 h 59"/>
                  <a:gd name="T8" fmla="*/ 46 w 58"/>
                  <a:gd name="T9" fmla="*/ 12 h 59"/>
                  <a:gd name="T10" fmla="*/ 29 w 58"/>
                  <a:gd name="T11" fmla="*/ 5 h 59"/>
                  <a:gd name="T12" fmla="*/ 29 w 58"/>
                  <a:gd name="T13" fmla="*/ 5 h 59"/>
                  <a:gd name="T14" fmla="*/ 29 w 58"/>
                  <a:gd name="T15" fmla="*/ 0 h 59"/>
                  <a:gd name="T16" fmla="*/ 29 w 58"/>
                  <a:gd name="T17" fmla="*/ 0 h 59"/>
                  <a:gd name="T18" fmla="*/ 50 w 58"/>
                  <a:gd name="T19" fmla="*/ 9 h 59"/>
                  <a:gd name="T20" fmla="*/ 58 w 58"/>
                  <a:gd name="T21" fmla="*/ 29 h 59"/>
                  <a:gd name="T22" fmla="*/ 50 w 58"/>
                  <a:gd name="T23" fmla="*/ 50 h 59"/>
                  <a:gd name="T24" fmla="*/ 50 w 58"/>
                  <a:gd name="T25" fmla="*/ 50 h 59"/>
                  <a:gd name="T26" fmla="*/ 29 w 58"/>
                  <a:gd name="T27" fmla="*/ 59 h 59"/>
                  <a:gd name="T28" fmla="*/ 29 w 58"/>
                  <a:gd name="T29" fmla="*/ 59 h 59"/>
                  <a:gd name="T30" fmla="*/ 29 w 58"/>
                  <a:gd name="T31" fmla="*/ 54 h 59"/>
                  <a:gd name="T32" fmla="*/ 29 w 58"/>
                  <a:gd name="T33" fmla="*/ 5 h 59"/>
                  <a:gd name="T34" fmla="*/ 12 w 58"/>
                  <a:gd name="T35" fmla="*/ 12 h 59"/>
                  <a:gd name="T36" fmla="*/ 5 w 58"/>
                  <a:gd name="T37" fmla="*/ 29 h 59"/>
                  <a:gd name="T38" fmla="*/ 12 w 58"/>
                  <a:gd name="T39" fmla="*/ 47 h 59"/>
                  <a:gd name="T40" fmla="*/ 12 w 58"/>
                  <a:gd name="T41" fmla="*/ 47 h 59"/>
                  <a:gd name="T42" fmla="*/ 12 w 58"/>
                  <a:gd name="T43" fmla="*/ 47 h 59"/>
                  <a:gd name="T44" fmla="*/ 29 w 58"/>
                  <a:gd name="T45" fmla="*/ 54 h 59"/>
                  <a:gd name="T46" fmla="*/ 29 w 58"/>
                  <a:gd name="T47" fmla="*/ 59 h 59"/>
                  <a:gd name="T48" fmla="*/ 9 w 58"/>
                  <a:gd name="T49" fmla="*/ 50 h 59"/>
                  <a:gd name="T50" fmla="*/ 9 w 58"/>
                  <a:gd name="T51" fmla="*/ 50 h 59"/>
                  <a:gd name="T52" fmla="*/ 0 w 58"/>
                  <a:gd name="T53" fmla="*/ 29 h 59"/>
                  <a:gd name="T54" fmla="*/ 9 w 58"/>
                  <a:gd name="T55" fmla="*/ 9 h 59"/>
                  <a:gd name="T56" fmla="*/ 9 w 58"/>
                  <a:gd name="T57" fmla="*/ 9 h 59"/>
                  <a:gd name="T58" fmla="*/ 29 w 58"/>
                  <a:gd name="T59" fmla="*/ 0 h 59"/>
                  <a:gd name="T60" fmla="*/ 29 w 58"/>
                  <a:gd name="T61" fmla="*/ 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 h="59">
                    <a:moveTo>
                      <a:pt x="29" y="54"/>
                    </a:moveTo>
                    <a:cubicBezTo>
                      <a:pt x="36" y="54"/>
                      <a:pt x="42" y="51"/>
                      <a:pt x="46" y="47"/>
                    </a:cubicBezTo>
                    <a:cubicBezTo>
                      <a:pt x="47" y="47"/>
                      <a:pt x="47" y="47"/>
                      <a:pt x="47" y="47"/>
                    </a:cubicBezTo>
                    <a:cubicBezTo>
                      <a:pt x="51" y="42"/>
                      <a:pt x="54" y="36"/>
                      <a:pt x="54" y="29"/>
                    </a:cubicBezTo>
                    <a:cubicBezTo>
                      <a:pt x="54" y="23"/>
                      <a:pt x="51" y="17"/>
                      <a:pt x="46" y="12"/>
                    </a:cubicBezTo>
                    <a:cubicBezTo>
                      <a:pt x="42" y="8"/>
                      <a:pt x="36" y="5"/>
                      <a:pt x="29" y="5"/>
                    </a:cubicBezTo>
                    <a:cubicBezTo>
                      <a:pt x="29" y="5"/>
                      <a:pt x="29" y="5"/>
                      <a:pt x="29" y="5"/>
                    </a:cubicBezTo>
                    <a:cubicBezTo>
                      <a:pt x="29" y="0"/>
                      <a:pt x="29" y="0"/>
                      <a:pt x="29" y="0"/>
                    </a:cubicBezTo>
                    <a:cubicBezTo>
                      <a:pt x="29" y="0"/>
                      <a:pt x="29" y="0"/>
                      <a:pt x="29" y="0"/>
                    </a:cubicBezTo>
                    <a:cubicBezTo>
                      <a:pt x="37" y="0"/>
                      <a:pt x="44" y="4"/>
                      <a:pt x="50" y="9"/>
                    </a:cubicBezTo>
                    <a:cubicBezTo>
                      <a:pt x="55" y="14"/>
                      <a:pt x="58" y="21"/>
                      <a:pt x="58" y="29"/>
                    </a:cubicBezTo>
                    <a:cubicBezTo>
                      <a:pt x="58" y="37"/>
                      <a:pt x="55" y="45"/>
                      <a:pt x="50" y="50"/>
                    </a:cubicBezTo>
                    <a:cubicBezTo>
                      <a:pt x="50" y="50"/>
                      <a:pt x="50" y="50"/>
                      <a:pt x="50" y="50"/>
                    </a:cubicBezTo>
                    <a:cubicBezTo>
                      <a:pt x="44" y="55"/>
                      <a:pt x="37" y="59"/>
                      <a:pt x="29" y="59"/>
                    </a:cubicBezTo>
                    <a:cubicBezTo>
                      <a:pt x="29" y="59"/>
                      <a:pt x="29" y="59"/>
                      <a:pt x="29" y="59"/>
                    </a:cubicBezTo>
                    <a:cubicBezTo>
                      <a:pt x="29" y="54"/>
                      <a:pt x="29" y="54"/>
                      <a:pt x="29" y="54"/>
                    </a:cubicBezTo>
                    <a:close/>
                    <a:moveTo>
                      <a:pt x="29" y="5"/>
                    </a:moveTo>
                    <a:cubicBezTo>
                      <a:pt x="22" y="5"/>
                      <a:pt x="16" y="8"/>
                      <a:pt x="12" y="12"/>
                    </a:cubicBezTo>
                    <a:cubicBezTo>
                      <a:pt x="8" y="17"/>
                      <a:pt x="5" y="23"/>
                      <a:pt x="5" y="29"/>
                    </a:cubicBezTo>
                    <a:cubicBezTo>
                      <a:pt x="5" y="36"/>
                      <a:pt x="8" y="42"/>
                      <a:pt x="12" y="47"/>
                    </a:cubicBezTo>
                    <a:cubicBezTo>
                      <a:pt x="12" y="47"/>
                      <a:pt x="12" y="47"/>
                      <a:pt x="12" y="47"/>
                    </a:cubicBezTo>
                    <a:cubicBezTo>
                      <a:pt x="12" y="47"/>
                      <a:pt x="12" y="47"/>
                      <a:pt x="12" y="47"/>
                    </a:cubicBezTo>
                    <a:cubicBezTo>
                      <a:pt x="16" y="51"/>
                      <a:pt x="22" y="54"/>
                      <a:pt x="29" y="54"/>
                    </a:cubicBezTo>
                    <a:cubicBezTo>
                      <a:pt x="29" y="59"/>
                      <a:pt x="29" y="59"/>
                      <a:pt x="29" y="59"/>
                    </a:cubicBezTo>
                    <a:cubicBezTo>
                      <a:pt x="21" y="59"/>
                      <a:pt x="14" y="55"/>
                      <a:pt x="9" y="50"/>
                    </a:cubicBezTo>
                    <a:cubicBezTo>
                      <a:pt x="9" y="50"/>
                      <a:pt x="9" y="50"/>
                      <a:pt x="9" y="50"/>
                    </a:cubicBezTo>
                    <a:cubicBezTo>
                      <a:pt x="3" y="45"/>
                      <a:pt x="0" y="37"/>
                      <a:pt x="0" y="29"/>
                    </a:cubicBezTo>
                    <a:cubicBezTo>
                      <a:pt x="0" y="21"/>
                      <a:pt x="3" y="14"/>
                      <a:pt x="9" y="9"/>
                    </a:cubicBezTo>
                    <a:cubicBezTo>
                      <a:pt x="9" y="9"/>
                      <a:pt x="9" y="9"/>
                      <a:pt x="9" y="9"/>
                    </a:cubicBezTo>
                    <a:cubicBezTo>
                      <a:pt x="14" y="4"/>
                      <a:pt x="21" y="0"/>
                      <a:pt x="29" y="0"/>
                    </a:cubicBezTo>
                    <a:lnTo>
                      <a:pt x="2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887" name="Freeform 97"/>
              <p:cNvSpPr>
                <a:spLocks noEditPoints="1"/>
              </p:cNvSpPr>
              <p:nvPr/>
            </p:nvSpPr>
            <p:spPr bwMode="auto">
              <a:xfrm>
                <a:off x="8536001" y="320678"/>
                <a:ext cx="39688" cy="74614"/>
              </a:xfrm>
              <a:custGeom>
                <a:avLst/>
                <a:gdLst>
                  <a:gd name="T0" fmla="*/ 9 w 18"/>
                  <a:gd name="T1" fmla="*/ 0 h 33"/>
                  <a:gd name="T2" fmla="*/ 16 w 18"/>
                  <a:gd name="T3" fmla="*/ 0 h 33"/>
                  <a:gd name="T4" fmla="*/ 18 w 18"/>
                  <a:gd name="T5" fmla="*/ 2 h 33"/>
                  <a:gd name="T6" fmla="*/ 18 w 18"/>
                  <a:gd name="T7" fmla="*/ 31 h 33"/>
                  <a:gd name="T8" fmla="*/ 16 w 18"/>
                  <a:gd name="T9" fmla="*/ 33 h 33"/>
                  <a:gd name="T10" fmla="*/ 9 w 18"/>
                  <a:gd name="T11" fmla="*/ 33 h 33"/>
                  <a:gd name="T12" fmla="*/ 9 w 18"/>
                  <a:gd name="T13" fmla="*/ 29 h 33"/>
                  <a:gd name="T14" fmla="*/ 13 w 18"/>
                  <a:gd name="T15" fmla="*/ 29 h 33"/>
                  <a:gd name="T16" fmla="*/ 13 w 18"/>
                  <a:gd name="T17" fmla="*/ 5 h 33"/>
                  <a:gd name="T18" fmla="*/ 9 w 18"/>
                  <a:gd name="T19" fmla="*/ 5 h 33"/>
                  <a:gd name="T20" fmla="*/ 9 w 18"/>
                  <a:gd name="T21" fmla="*/ 0 h 33"/>
                  <a:gd name="T22" fmla="*/ 3 w 18"/>
                  <a:gd name="T23" fmla="*/ 0 h 33"/>
                  <a:gd name="T24" fmla="*/ 9 w 18"/>
                  <a:gd name="T25" fmla="*/ 0 h 33"/>
                  <a:gd name="T26" fmla="*/ 9 w 18"/>
                  <a:gd name="T27" fmla="*/ 5 h 33"/>
                  <a:gd name="T28" fmla="*/ 5 w 18"/>
                  <a:gd name="T29" fmla="*/ 5 h 33"/>
                  <a:gd name="T30" fmla="*/ 5 w 18"/>
                  <a:gd name="T31" fmla="*/ 29 h 33"/>
                  <a:gd name="T32" fmla="*/ 9 w 18"/>
                  <a:gd name="T33" fmla="*/ 29 h 33"/>
                  <a:gd name="T34" fmla="*/ 9 w 18"/>
                  <a:gd name="T35" fmla="*/ 33 h 33"/>
                  <a:gd name="T36" fmla="*/ 3 w 18"/>
                  <a:gd name="T37" fmla="*/ 33 h 33"/>
                  <a:gd name="T38" fmla="*/ 0 w 18"/>
                  <a:gd name="T39" fmla="*/ 31 h 33"/>
                  <a:gd name="T40" fmla="*/ 0 w 18"/>
                  <a:gd name="T41" fmla="*/ 2 h 33"/>
                  <a:gd name="T42" fmla="*/ 3 w 18"/>
                  <a:gd name="T4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3">
                    <a:moveTo>
                      <a:pt x="9" y="0"/>
                    </a:moveTo>
                    <a:cubicBezTo>
                      <a:pt x="16" y="0"/>
                      <a:pt x="16" y="0"/>
                      <a:pt x="16" y="0"/>
                    </a:cubicBezTo>
                    <a:cubicBezTo>
                      <a:pt x="17" y="0"/>
                      <a:pt x="18" y="1"/>
                      <a:pt x="18" y="2"/>
                    </a:cubicBezTo>
                    <a:cubicBezTo>
                      <a:pt x="18" y="31"/>
                      <a:pt x="18" y="31"/>
                      <a:pt x="18" y="31"/>
                    </a:cubicBezTo>
                    <a:cubicBezTo>
                      <a:pt x="18" y="32"/>
                      <a:pt x="17" y="33"/>
                      <a:pt x="16" y="33"/>
                    </a:cubicBezTo>
                    <a:cubicBezTo>
                      <a:pt x="9" y="33"/>
                      <a:pt x="9" y="33"/>
                      <a:pt x="9" y="33"/>
                    </a:cubicBezTo>
                    <a:cubicBezTo>
                      <a:pt x="9" y="29"/>
                      <a:pt x="9" y="29"/>
                      <a:pt x="9" y="29"/>
                    </a:cubicBezTo>
                    <a:cubicBezTo>
                      <a:pt x="13" y="29"/>
                      <a:pt x="13" y="29"/>
                      <a:pt x="13" y="29"/>
                    </a:cubicBezTo>
                    <a:cubicBezTo>
                      <a:pt x="13" y="5"/>
                      <a:pt x="13" y="5"/>
                      <a:pt x="13" y="5"/>
                    </a:cubicBezTo>
                    <a:cubicBezTo>
                      <a:pt x="9" y="5"/>
                      <a:pt x="9" y="5"/>
                      <a:pt x="9" y="5"/>
                    </a:cubicBezTo>
                    <a:lnTo>
                      <a:pt x="9" y="0"/>
                    </a:lnTo>
                    <a:close/>
                    <a:moveTo>
                      <a:pt x="3" y="0"/>
                    </a:moveTo>
                    <a:cubicBezTo>
                      <a:pt x="9" y="0"/>
                      <a:pt x="9" y="0"/>
                      <a:pt x="9" y="0"/>
                    </a:cubicBezTo>
                    <a:cubicBezTo>
                      <a:pt x="9" y="5"/>
                      <a:pt x="9" y="5"/>
                      <a:pt x="9" y="5"/>
                    </a:cubicBezTo>
                    <a:cubicBezTo>
                      <a:pt x="5" y="5"/>
                      <a:pt x="5" y="5"/>
                      <a:pt x="5" y="5"/>
                    </a:cubicBezTo>
                    <a:cubicBezTo>
                      <a:pt x="5" y="29"/>
                      <a:pt x="5" y="29"/>
                      <a:pt x="5" y="29"/>
                    </a:cubicBezTo>
                    <a:cubicBezTo>
                      <a:pt x="9" y="29"/>
                      <a:pt x="9" y="29"/>
                      <a:pt x="9" y="29"/>
                    </a:cubicBezTo>
                    <a:cubicBezTo>
                      <a:pt x="9" y="33"/>
                      <a:pt x="9" y="33"/>
                      <a:pt x="9" y="33"/>
                    </a:cubicBezTo>
                    <a:cubicBezTo>
                      <a:pt x="3" y="33"/>
                      <a:pt x="3" y="33"/>
                      <a:pt x="3" y="33"/>
                    </a:cubicBezTo>
                    <a:cubicBezTo>
                      <a:pt x="1" y="33"/>
                      <a:pt x="0" y="32"/>
                      <a:pt x="0" y="31"/>
                    </a:cubicBezTo>
                    <a:cubicBezTo>
                      <a:pt x="0" y="2"/>
                      <a:pt x="0" y="2"/>
                      <a:pt x="0" y="2"/>
                    </a:cubicBezTo>
                    <a:cubicBezTo>
                      <a:pt x="0" y="1"/>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031" name="Freeform 98"/>
              <p:cNvSpPr>
                <a:spLocks noEditPoints="1"/>
              </p:cNvSpPr>
              <p:nvPr/>
            </p:nvSpPr>
            <p:spPr bwMode="auto">
              <a:xfrm>
                <a:off x="8607439" y="357191"/>
                <a:ext cx="41275" cy="74614"/>
              </a:xfrm>
              <a:custGeom>
                <a:avLst/>
                <a:gdLst>
                  <a:gd name="T0" fmla="*/ 9 w 18"/>
                  <a:gd name="T1" fmla="*/ 0 h 33"/>
                  <a:gd name="T2" fmla="*/ 15 w 18"/>
                  <a:gd name="T3" fmla="*/ 0 h 33"/>
                  <a:gd name="T4" fmla="*/ 18 w 18"/>
                  <a:gd name="T5" fmla="*/ 2 h 33"/>
                  <a:gd name="T6" fmla="*/ 18 w 18"/>
                  <a:gd name="T7" fmla="*/ 31 h 33"/>
                  <a:gd name="T8" fmla="*/ 15 w 18"/>
                  <a:gd name="T9" fmla="*/ 33 h 33"/>
                  <a:gd name="T10" fmla="*/ 9 w 18"/>
                  <a:gd name="T11" fmla="*/ 33 h 33"/>
                  <a:gd name="T12" fmla="*/ 9 w 18"/>
                  <a:gd name="T13" fmla="*/ 28 h 33"/>
                  <a:gd name="T14" fmla="*/ 13 w 18"/>
                  <a:gd name="T15" fmla="*/ 28 h 33"/>
                  <a:gd name="T16" fmla="*/ 13 w 18"/>
                  <a:gd name="T17" fmla="*/ 4 h 33"/>
                  <a:gd name="T18" fmla="*/ 9 w 18"/>
                  <a:gd name="T19" fmla="*/ 4 h 33"/>
                  <a:gd name="T20" fmla="*/ 9 w 18"/>
                  <a:gd name="T21" fmla="*/ 0 h 33"/>
                  <a:gd name="T22" fmla="*/ 2 w 18"/>
                  <a:gd name="T23" fmla="*/ 0 h 33"/>
                  <a:gd name="T24" fmla="*/ 9 w 18"/>
                  <a:gd name="T25" fmla="*/ 0 h 33"/>
                  <a:gd name="T26" fmla="*/ 9 w 18"/>
                  <a:gd name="T27" fmla="*/ 4 h 33"/>
                  <a:gd name="T28" fmla="*/ 5 w 18"/>
                  <a:gd name="T29" fmla="*/ 4 h 33"/>
                  <a:gd name="T30" fmla="*/ 5 w 18"/>
                  <a:gd name="T31" fmla="*/ 28 h 33"/>
                  <a:gd name="T32" fmla="*/ 9 w 18"/>
                  <a:gd name="T33" fmla="*/ 28 h 33"/>
                  <a:gd name="T34" fmla="*/ 9 w 18"/>
                  <a:gd name="T35" fmla="*/ 33 h 33"/>
                  <a:gd name="T36" fmla="*/ 2 w 18"/>
                  <a:gd name="T37" fmla="*/ 33 h 33"/>
                  <a:gd name="T38" fmla="*/ 0 w 18"/>
                  <a:gd name="T39" fmla="*/ 31 h 33"/>
                  <a:gd name="T40" fmla="*/ 0 w 18"/>
                  <a:gd name="T41" fmla="*/ 2 h 33"/>
                  <a:gd name="T42" fmla="*/ 2 w 18"/>
                  <a:gd name="T4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3">
                    <a:moveTo>
                      <a:pt x="9" y="0"/>
                    </a:moveTo>
                    <a:cubicBezTo>
                      <a:pt x="15" y="0"/>
                      <a:pt x="15" y="0"/>
                      <a:pt x="15" y="0"/>
                    </a:cubicBezTo>
                    <a:cubicBezTo>
                      <a:pt x="17" y="0"/>
                      <a:pt x="18" y="1"/>
                      <a:pt x="18" y="2"/>
                    </a:cubicBezTo>
                    <a:cubicBezTo>
                      <a:pt x="18" y="31"/>
                      <a:pt x="18" y="31"/>
                      <a:pt x="18" y="31"/>
                    </a:cubicBezTo>
                    <a:cubicBezTo>
                      <a:pt x="18" y="32"/>
                      <a:pt x="17" y="33"/>
                      <a:pt x="15" y="33"/>
                    </a:cubicBezTo>
                    <a:cubicBezTo>
                      <a:pt x="9" y="33"/>
                      <a:pt x="9" y="33"/>
                      <a:pt x="9" y="33"/>
                    </a:cubicBezTo>
                    <a:cubicBezTo>
                      <a:pt x="9" y="28"/>
                      <a:pt x="9" y="28"/>
                      <a:pt x="9" y="28"/>
                    </a:cubicBezTo>
                    <a:cubicBezTo>
                      <a:pt x="13" y="28"/>
                      <a:pt x="13" y="28"/>
                      <a:pt x="13" y="28"/>
                    </a:cubicBezTo>
                    <a:cubicBezTo>
                      <a:pt x="13" y="4"/>
                      <a:pt x="13" y="4"/>
                      <a:pt x="13" y="4"/>
                    </a:cubicBezTo>
                    <a:cubicBezTo>
                      <a:pt x="9" y="4"/>
                      <a:pt x="9" y="4"/>
                      <a:pt x="9" y="4"/>
                    </a:cubicBezTo>
                    <a:lnTo>
                      <a:pt x="9" y="0"/>
                    </a:lnTo>
                    <a:close/>
                    <a:moveTo>
                      <a:pt x="2" y="0"/>
                    </a:moveTo>
                    <a:cubicBezTo>
                      <a:pt x="9" y="0"/>
                      <a:pt x="9" y="0"/>
                      <a:pt x="9" y="0"/>
                    </a:cubicBezTo>
                    <a:cubicBezTo>
                      <a:pt x="9" y="4"/>
                      <a:pt x="9" y="4"/>
                      <a:pt x="9" y="4"/>
                    </a:cubicBezTo>
                    <a:cubicBezTo>
                      <a:pt x="5" y="4"/>
                      <a:pt x="5" y="4"/>
                      <a:pt x="5" y="4"/>
                    </a:cubicBezTo>
                    <a:cubicBezTo>
                      <a:pt x="5" y="28"/>
                      <a:pt x="5" y="28"/>
                      <a:pt x="5" y="28"/>
                    </a:cubicBezTo>
                    <a:cubicBezTo>
                      <a:pt x="9" y="28"/>
                      <a:pt x="9" y="28"/>
                      <a:pt x="9" y="28"/>
                    </a:cubicBezTo>
                    <a:cubicBezTo>
                      <a:pt x="9" y="33"/>
                      <a:pt x="9" y="33"/>
                      <a:pt x="9" y="33"/>
                    </a:cubicBezTo>
                    <a:cubicBezTo>
                      <a:pt x="2" y="33"/>
                      <a:pt x="2" y="33"/>
                      <a:pt x="2" y="33"/>
                    </a:cubicBezTo>
                    <a:cubicBezTo>
                      <a:pt x="1" y="33"/>
                      <a:pt x="0" y="32"/>
                      <a:pt x="0" y="31"/>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032" name="Freeform 99"/>
              <p:cNvSpPr>
                <a:spLocks noEditPoints="1"/>
              </p:cNvSpPr>
              <p:nvPr/>
            </p:nvSpPr>
            <p:spPr bwMode="auto">
              <a:xfrm>
                <a:off x="8680464" y="320678"/>
                <a:ext cx="41275" cy="74614"/>
              </a:xfrm>
              <a:custGeom>
                <a:avLst/>
                <a:gdLst>
                  <a:gd name="T0" fmla="*/ 9 w 18"/>
                  <a:gd name="T1" fmla="*/ 0 h 33"/>
                  <a:gd name="T2" fmla="*/ 15 w 18"/>
                  <a:gd name="T3" fmla="*/ 0 h 33"/>
                  <a:gd name="T4" fmla="*/ 18 w 18"/>
                  <a:gd name="T5" fmla="*/ 2 h 33"/>
                  <a:gd name="T6" fmla="*/ 18 w 18"/>
                  <a:gd name="T7" fmla="*/ 31 h 33"/>
                  <a:gd name="T8" fmla="*/ 15 w 18"/>
                  <a:gd name="T9" fmla="*/ 33 h 33"/>
                  <a:gd name="T10" fmla="*/ 9 w 18"/>
                  <a:gd name="T11" fmla="*/ 33 h 33"/>
                  <a:gd name="T12" fmla="*/ 9 w 18"/>
                  <a:gd name="T13" fmla="*/ 29 h 33"/>
                  <a:gd name="T14" fmla="*/ 13 w 18"/>
                  <a:gd name="T15" fmla="*/ 29 h 33"/>
                  <a:gd name="T16" fmla="*/ 13 w 18"/>
                  <a:gd name="T17" fmla="*/ 5 h 33"/>
                  <a:gd name="T18" fmla="*/ 9 w 18"/>
                  <a:gd name="T19" fmla="*/ 5 h 33"/>
                  <a:gd name="T20" fmla="*/ 9 w 18"/>
                  <a:gd name="T21" fmla="*/ 0 h 33"/>
                  <a:gd name="T22" fmla="*/ 2 w 18"/>
                  <a:gd name="T23" fmla="*/ 0 h 33"/>
                  <a:gd name="T24" fmla="*/ 9 w 18"/>
                  <a:gd name="T25" fmla="*/ 0 h 33"/>
                  <a:gd name="T26" fmla="*/ 9 w 18"/>
                  <a:gd name="T27" fmla="*/ 5 h 33"/>
                  <a:gd name="T28" fmla="*/ 5 w 18"/>
                  <a:gd name="T29" fmla="*/ 5 h 33"/>
                  <a:gd name="T30" fmla="*/ 5 w 18"/>
                  <a:gd name="T31" fmla="*/ 29 h 33"/>
                  <a:gd name="T32" fmla="*/ 9 w 18"/>
                  <a:gd name="T33" fmla="*/ 29 h 33"/>
                  <a:gd name="T34" fmla="*/ 9 w 18"/>
                  <a:gd name="T35" fmla="*/ 33 h 33"/>
                  <a:gd name="T36" fmla="*/ 2 w 18"/>
                  <a:gd name="T37" fmla="*/ 33 h 33"/>
                  <a:gd name="T38" fmla="*/ 0 w 18"/>
                  <a:gd name="T39" fmla="*/ 31 h 33"/>
                  <a:gd name="T40" fmla="*/ 0 w 18"/>
                  <a:gd name="T41" fmla="*/ 2 h 33"/>
                  <a:gd name="T42" fmla="*/ 2 w 18"/>
                  <a:gd name="T4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3">
                    <a:moveTo>
                      <a:pt x="9" y="0"/>
                    </a:moveTo>
                    <a:cubicBezTo>
                      <a:pt x="15" y="0"/>
                      <a:pt x="15" y="0"/>
                      <a:pt x="15" y="0"/>
                    </a:cubicBezTo>
                    <a:cubicBezTo>
                      <a:pt x="16" y="0"/>
                      <a:pt x="18" y="1"/>
                      <a:pt x="18" y="2"/>
                    </a:cubicBezTo>
                    <a:cubicBezTo>
                      <a:pt x="18" y="31"/>
                      <a:pt x="18" y="31"/>
                      <a:pt x="18" y="31"/>
                    </a:cubicBezTo>
                    <a:cubicBezTo>
                      <a:pt x="18" y="32"/>
                      <a:pt x="16" y="33"/>
                      <a:pt x="15" y="33"/>
                    </a:cubicBezTo>
                    <a:cubicBezTo>
                      <a:pt x="9" y="33"/>
                      <a:pt x="9" y="33"/>
                      <a:pt x="9" y="33"/>
                    </a:cubicBezTo>
                    <a:cubicBezTo>
                      <a:pt x="9" y="29"/>
                      <a:pt x="9" y="29"/>
                      <a:pt x="9" y="29"/>
                    </a:cubicBezTo>
                    <a:cubicBezTo>
                      <a:pt x="13" y="29"/>
                      <a:pt x="13" y="29"/>
                      <a:pt x="13" y="29"/>
                    </a:cubicBezTo>
                    <a:cubicBezTo>
                      <a:pt x="13" y="5"/>
                      <a:pt x="13" y="5"/>
                      <a:pt x="13" y="5"/>
                    </a:cubicBezTo>
                    <a:cubicBezTo>
                      <a:pt x="9" y="5"/>
                      <a:pt x="9" y="5"/>
                      <a:pt x="9" y="5"/>
                    </a:cubicBezTo>
                    <a:lnTo>
                      <a:pt x="9" y="0"/>
                    </a:lnTo>
                    <a:close/>
                    <a:moveTo>
                      <a:pt x="2" y="0"/>
                    </a:moveTo>
                    <a:cubicBezTo>
                      <a:pt x="9" y="0"/>
                      <a:pt x="9" y="0"/>
                      <a:pt x="9" y="0"/>
                    </a:cubicBezTo>
                    <a:cubicBezTo>
                      <a:pt x="9" y="5"/>
                      <a:pt x="9" y="5"/>
                      <a:pt x="9" y="5"/>
                    </a:cubicBezTo>
                    <a:cubicBezTo>
                      <a:pt x="5" y="5"/>
                      <a:pt x="5" y="5"/>
                      <a:pt x="5" y="5"/>
                    </a:cubicBezTo>
                    <a:cubicBezTo>
                      <a:pt x="5" y="29"/>
                      <a:pt x="5" y="29"/>
                      <a:pt x="5" y="29"/>
                    </a:cubicBezTo>
                    <a:cubicBezTo>
                      <a:pt x="9" y="29"/>
                      <a:pt x="9" y="29"/>
                      <a:pt x="9" y="29"/>
                    </a:cubicBezTo>
                    <a:cubicBezTo>
                      <a:pt x="9" y="33"/>
                      <a:pt x="9" y="33"/>
                      <a:pt x="9" y="33"/>
                    </a:cubicBezTo>
                    <a:cubicBezTo>
                      <a:pt x="2" y="33"/>
                      <a:pt x="2" y="33"/>
                      <a:pt x="2" y="33"/>
                    </a:cubicBezTo>
                    <a:cubicBezTo>
                      <a:pt x="1" y="33"/>
                      <a:pt x="0" y="32"/>
                      <a:pt x="0" y="31"/>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035" name="Freeform 100"/>
              <p:cNvSpPr>
                <a:spLocks noEditPoints="1"/>
              </p:cNvSpPr>
              <p:nvPr/>
            </p:nvSpPr>
            <p:spPr bwMode="auto">
              <a:xfrm>
                <a:off x="8751902" y="357191"/>
                <a:ext cx="39688" cy="74614"/>
              </a:xfrm>
              <a:custGeom>
                <a:avLst/>
                <a:gdLst>
                  <a:gd name="T0" fmla="*/ 8 w 17"/>
                  <a:gd name="T1" fmla="*/ 0 h 33"/>
                  <a:gd name="T2" fmla="*/ 15 w 17"/>
                  <a:gd name="T3" fmla="*/ 0 h 33"/>
                  <a:gd name="T4" fmla="*/ 17 w 17"/>
                  <a:gd name="T5" fmla="*/ 2 h 33"/>
                  <a:gd name="T6" fmla="*/ 17 w 17"/>
                  <a:gd name="T7" fmla="*/ 31 h 33"/>
                  <a:gd name="T8" fmla="*/ 15 w 17"/>
                  <a:gd name="T9" fmla="*/ 33 h 33"/>
                  <a:gd name="T10" fmla="*/ 8 w 17"/>
                  <a:gd name="T11" fmla="*/ 33 h 33"/>
                  <a:gd name="T12" fmla="*/ 8 w 17"/>
                  <a:gd name="T13" fmla="*/ 28 h 33"/>
                  <a:gd name="T14" fmla="*/ 13 w 17"/>
                  <a:gd name="T15" fmla="*/ 28 h 33"/>
                  <a:gd name="T16" fmla="*/ 13 w 17"/>
                  <a:gd name="T17" fmla="*/ 4 h 33"/>
                  <a:gd name="T18" fmla="*/ 8 w 17"/>
                  <a:gd name="T19" fmla="*/ 4 h 33"/>
                  <a:gd name="T20" fmla="*/ 8 w 17"/>
                  <a:gd name="T21" fmla="*/ 0 h 33"/>
                  <a:gd name="T22" fmla="*/ 2 w 17"/>
                  <a:gd name="T23" fmla="*/ 0 h 33"/>
                  <a:gd name="T24" fmla="*/ 8 w 17"/>
                  <a:gd name="T25" fmla="*/ 0 h 33"/>
                  <a:gd name="T26" fmla="*/ 8 w 17"/>
                  <a:gd name="T27" fmla="*/ 4 h 33"/>
                  <a:gd name="T28" fmla="*/ 4 w 17"/>
                  <a:gd name="T29" fmla="*/ 4 h 33"/>
                  <a:gd name="T30" fmla="*/ 4 w 17"/>
                  <a:gd name="T31" fmla="*/ 28 h 33"/>
                  <a:gd name="T32" fmla="*/ 8 w 17"/>
                  <a:gd name="T33" fmla="*/ 28 h 33"/>
                  <a:gd name="T34" fmla="*/ 8 w 17"/>
                  <a:gd name="T35" fmla="*/ 33 h 33"/>
                  <a:gd name="T36" fmla="*/ 2 w 17"/>
                  <a:gd name="T37" fmla="*/ 33 h 33"/>
                  <a:gd name="T38" fmla="*/ 0 w 17"/>
                  <a:gd name="T39" fmla="*/ 31 h 33"/>
                  <a:gd name="T40" fmla="*/ 0 w 17"/>
                  <a:gd name="T41" fmla="*/ 2 h 33"/>
                  <a:gd name="T42" fmla="*/ 2 w 17"/>
                  <a:gd name="T4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33">
                    <a:moveTo>
                      <a:pt x="8" y="0"/>
                    </a:moveTo>
                    <a:cubicBezTo>
                      <a:pt x="15" y="0"/>
                      <a:pt x="15" y="0"/>
                      <a:pt x="15" y="0"/>
                    </a:cubicBezTo>
                    <a:cubicBezTo>
                      <a:pt x="16" y="0"/>
                      <a:pt x="17" y="1"/>
                      <a:pt x="17" y="2"/>
                    </a:cubicBezTo>
                    <a:cubicBezTo>
                      <a:pt x="17" y="31"/>
                      <a:pt x="17" y="31"/>
                      <a:pt x="17" y="31"/>
                    </a:cubicBezTo>
                    <a:cubicBezTo>
                      <a:pt x="17" y="32"/>
                      <a:pt x="16" y="33"/>
                      <a:pt x="15" y="33"/>
                    </a:cubicBezTo>
                    <a:cubicBezTo>
                      <a:pt x="8" y="33"/>
                      <a:pt x="8" y="33"/>
                      <a:pt x="8" y="33"/>
                    </a:cubicBezTo>
                    <a:cubicBezTo>
                      <a:pt x="8" y="28"/>
                      <a:pt x="8" y="28"/>
                      <a:pt x="8" y="28"/>
                    </a:cubicBezTo>
                    <a:cubicBezTo>
                      <a:pt x="13" y="28"/>
                      <a:pt x="13" y="28"/>
                      <a:pt x="13" y="28"/>
                    </a:cubicBezTo>
                    <a:cubicBezTo>
                      <a:pt x="13" y="4"/>
                      <a:pt x="13" y="4"/>
                      <a:pt x="13" y="4"/>
                    </a:cubicBezTo>
                    <a:cubicBezTo>
                      <a:pt x="8" y="4"/>
                      <a:pt x="8" y="4"/>
                      <a:pt x="8" y="4"/>
                    </a:cubicBezTo>
                    <a:lnTo>
                      <a:pt x="8" y="0"/>
                    </a:lnTo>
                    <a:close/>
                    <a:moveTo>
                      <a:pt x="2" y="0"/>
                    </a:moveTo>
                    <a:cubicBezTo>
                      <a:pt x="8" y="0"/>
                      <a:pt x="8" y="0"/>
                      <a:pt x="8" y="0"/>
                    </a:cubicBezTo>
                    <a:cubicBezTo>
                      <a:pt x="8" y="4"/>
                      <a:pt x="8" y="4"/>
                      <a:pt x="8" y="4"/>
                    </a:cubicBezTo>
                    <a:cubicBezTo>
                      <a:pt x="4" y="4"/>
                      <a:pt x="4" y="4"/>
                      <a:pt x="4" y="4"/>
                    </a:cubicBezTo>
                    <a:cubicBezTo>
                      <a:pt x="4" y="28"/>
                      <a:pt x="4" y="28"/>
                      <a:pt x="4" y="28"/>
                    </a:cubicBezTo>
                    <a:cubicBezTo>
                      <a:pt x="8" y="28"/>
                      <a:pt x="8" y="28"/>
                      <a:pt x="8" y="28"/>
                    </a:cubicBezTo>
                    <a:cubicBezTo>
                      <a:pt x="8" y="33"/>
                      <a:pt x="8" y="33"/>
                      <a:pt x="8" y="33"/>
                    </a:cubicBezTo>
                    <a:cubicBezTo>
                      <a:pt x="2" y="33"/>
                      <a:pt x="2" y="33"/>
                      <a:pt x="2" y="33"/>
                    </a:cubicBezTo>
                    <a:cubicBezTo>
                      <a:pt x="1" y="33"/>
                      <a:pt x="0" y="32"/>
                      <a:pt x="0" y="31"/>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055" name="Freeform 101"/>
              <p:cNvSpPr>
                <a:spLocks noEditPoints="1"/>
              </p:cNvSpPr>
              <p:nvPr/>
            </p:nvSpPr>
            <p:spPr bwMode="auto">
              <a:xfrm>
                <a:off x="7672399" y="4024337"/>
                <a:ext cx="47625" cy="47625"/>
              </a:xfrm>
              <a:custGeom>
                <a:avLst/>
                <a:gdLst>
                  <a:gd name="T0" fmla="*/ 10 w 21"/>
                  <a:gd name="T1" fmla="*/ 0 h 21"/>
                  <a:gd name="T2" fmla="*/ 18 w 21"/>
                  <a:gd name="T3" fmla="*/ 3 h 21"/>
                  <a:gd name="T4" fmla="*/ 21 w 21"/>
                  <a:gd name="T5" fmla="*/ 10 h 21"/>
                  <a:gd name="T6" fmla="*/ 18 w 21"/>
                  <a:gd name="T7" fmla="*/ 18 h 21"/>
                  <a:gd name="T8" fmla="*/ 18 w 21"/>
                  <a:gd name="T9" fmla="*/ 18 h 21"/>
                  <a:gd name="T10" fmla="*/ 10 w 21"/>
                  <a:gd name="T11" fmla="*/ 21 h 21"/>
                  <a:gd name="T12" fmla="*/ 10 w 21"/>
                  <a:gd name="T13" fmla="*/ 16 h 21"/>
                  <a:gd name="T14" fmla="*/ 14 w 21"/>
                  <a:gd name="T15" fmla="*/ 14 h 21"/>
                  <a:gd name="T16" fmla="*/ 14 w 21"/>
                  <a:gd name="T17" fmla="*/ 14 h 21"/>
                  <a:gd name="T18" fmla="*/ 16 w 21"/>
                  <a:gd name="T19" fmla="*/ 10 h 21"/>
                  <a:gd name="T20" fmla="*/ 14 w 21"/>
                  <a:gd name="T21" fmla="*/ 6 h 21"/>
                  <a:gd name="T22" fmla="*/ 10 w 21"/>
                  <a:gd name="T23" fmla="*/ 5 h 21"/>
                  <a:gd name="T24" fmla="*/ 10 w 21"/>
                  <a:gd name="T25" fmla="*/ 0 h 21"/>
                  <a:gd name="T26" fmla="*/ 10 w 21"/>
                  <a:gd name="T27" fmla="*/ 0 h 21"/>
                  <a:gd name="T28" fmla="*/ 10 w 21"/>
                  <a:gd name="T29" fmla="*/ 0 h 21"/>
                  <a:gd name="T30" fmla="*/ 10 w 21"/>
                  <a:gd name="T31" fmla="*/ 5 h 21"/>
                  <a:gd name="T32" fmla="*/ 10 w 21"/>
                  <a:gd name="T33" fmla="*/ 5 h 21"/>
                  <a:gd name="T34" fmla="*/ 6 w 21"/>
                  <a:gd name="T35" fmla="*/ 6 h 21"/>
                  <a:gd name="T36" fmla="*/ 6 w 21"/>
                  <a:gd name="T37" fmla="*/ 6 h 21"/>
                  <a:gd name="T38" fmla="*/ 5 w 21"/>
                  <a:gd name="T39" fmla="*/ 10 h 21"/>
                  <a:gd name="T40" fmla="*/ 6 w 21"/>
                  <a:gd name="T41" fmla="*/ 14 h 21"/>
                  <a:gd name="T42" fmla="*/ 10 w 21"/>
                  <a:gd name="T43" fmla="*/ 16 h 21"/>
                  <a:gd name="T44" fmla="*/ 10 w 21"/>
                  <a:gd name="T45" fmla="*/ 16 h 21"/>
                  <a:gd name="T46" fmla="*/ 10 w 21"/>
                  <a:gd name="T47" fmla="*/ 21 h 21"/>
                  <a:gd name="T48" fmla="*/ 10 w 21"/>
                  <a:gd name="T49" fmla="*/ 21 h 21"/>
                  <a:gd name="T50" fmla="*/ 3 w 21"/>
                  <a:gd name="T51" fmla="*/ 18 h 21"/>
                  <a:gd name="T52" fmla="*/ 0 w 21"/>
                  <a:gd name="T53" fmla="*/ 10 h 21"/>
                  <a:gd name="T54" fmla="*/ 3 w 21"/>
                  <a:gd name="T55" fmla="*/ 3 h 21"/>
                  <a:gd name="T56" fmla="*/ 3 w 21"/>
                  <a:gd name="T57" fmla="*/ 3 h 21"/>
                  <a:gd name="T58" fmla="*/ 10 w 21"/>
                  <a:gd name="T5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19" y="5"/>
                      <a:pt x="21" y="7"/>
                      <a:pt x="21" y="10"/>
                    </a:cubicBezTo>
                    <a:cubicBezTo>
                      <a:pt x="21" y="13"/>
                      <a:pt x="19" y="16"/>
                      <a:pt x="18" y="18"/>
                    </a:cubicBezTo>
                    <a:cubicBezTo>
                      <a:pt x="18" y="18"/>
                      <a:pt x="18" y="18"/>
                      <a:pt x="18" y="18"/>
                    </a:cubicBezTo>
                    <a:cubicBezTo>
                      <a:pt x="16" y="19"/>
                      <a:pt x="13" y="21"/>
                      <a:pt x="10" y="21"/>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7"/>
                      <a:pt x="14" y="6"/>
                    </a:cubicBezTo>
                    <a:cubicBezTo>
                      <a:pt x="13" y="5"/>
                      <a:pt x="12" y="5"/>
                      <a:pt x="10" y="5"/>
                    </a:cubicBezTo>
                    <a:lnTo>
                      <a:pt x="10" y="0"/>
                    </a:lnTo>
                    <a:close/>
                    <a:moveTo>
                      <a:pt x="10" y="0"/>
                    </a:moveTo>
                    <a:cubicBezTo>
                      <a:pt x="10" y="0"/>
                      <a:pt x="10" y="0"/>
                      <a:pt x="10" y="0"/>
                    </a:cubicBezTo>
                    <a:cubicBezTo>
                      <a:pt x="10" y="5"/>
                      <a:pt x="10" y="5"/>
                      <a:pt x="10" y="5"/>
                    </a:cubicBezTo>
                    <a:cubicBezTo>
                      <a:pt x="10" y="5"/>
                      <a:pt x="10" y="5"/>
                      <a:pt x="10" y="5"/>
                    </a:cubicBezTo>
                    <a:cubicBezTo>
                      <a:pt x="9" y="5"/>
                      <a:pt x="7" y="5"/>
                      <a:pt x="6" y="6"/>
                    </a:cubicBezTo>
                    <a:cubicBezTo>
                      <a:pt x="6" y="6"/>
                      <a:pt x="6" y="6"/>
                      <a:pt x="6" y="6"/>
                    </a:cubicBezTo>
                    <a:cubicBezTo>
                      <a:pt x="5" y="7"/>
                      <a:pt x="5" y="9"/>
                      <a:pt x="5" y="10"/>
                    </a:cubicBezTo>
                    <a:cubicBezTo>
                      <a:pt x="5" y="12"/>
                      <a:pt x="5" y="13"/>
                      <a:pt x="6" y="14"/>
                    </a:cubicBezTo>
                    <a:cubicBezTo>
                      <a:pt x="7" y="15"/>
                      <a:pt x="9" y="16"/>
                      <a:pt x="10" y="16"/>
                    </a:cubicBezTo>
                    <a:cubicBezTo>
                      <a:pt x="10" y="16"/>
                      <a:pt x="10" y="16"/>
                      <a:pt x="10" y="16"/>
                    </a:cubicBezTo>
                    <a:cubicBezTo>
                      <a:pt x="10" y="21"/>
                      <a:pt x="10" y="21"/>
                      <a:pt x="10" y="21"/>
                    </a:cubicBezTo>
                    <a:cubicBezTo>
                      <a:pt x="10" y="21"/>
                      <a:pt x="10" y="21"/>
                      <a:pt x="10" y="21"/>
                    </a:cubicBezTo>
                    <a:cubicBezTo>
                      <a:pt x="7" y="21"/>
                      <a:pt x="5" y="19"/>
                      <a:pt x="3" y="18"/>
                    </a:cubicBezTo>
                    <a:cubicBezTo>
                      <a:pt x="1" y="16"/>
                      <a:pt x="0" y="13"/>
                      <a:pt x="0" y="10"/>
                    </a:cubicBezTo>
                    <a:cubicBezTo>
                      <a:pt x="0" y="7"/>
                      <a:pt x="1" y="5"/>
                      <a:pt x="3" y="3"/>
                    </a:cubicBezTo>
                    <a:cubicBezTo>
                      <a:pt x="3" y="3"/>
                      <a:pt x="3" y="3"/>
                      <a:pt x="3" y="3"/>
                    </a:cubicBezTo>
                    <a:cubicBezTo>
                      <a:pt x="5" y="1"/>
                      <a:pt x="7"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059" name="Freeform 102"/>
              <p:cNvSpPr>
                <a:spLocks noEditPoints="1"/>
              </p:cNvSpPr>
              <p:nvPr/>
            </p:nvSpPr>
            <p:spPr bwMode="auto">
              <a:xfrm>
                <a:off x="7708913" y="3984648"/>
                <a:ext cx="38100" cy="39688"/>
              </a:xfrm>
              <a:custGeom>
                <a:avLst/>
                <a:gdLst>
                  <a:gd name="T0" fmla="*/ 8 w 17"/>
                  <a:gd name="T1" fmla="*/ 0 h 17"/>
                  <a:gd name="T2" fmla="*/ 14 w 17"/>
                  <a:gd name="T3" fmla="*/ 3 h 17"/>
                  <a:gd name="T4" fmla="*/ 17 w 17"/>
                  <a:gd name="T5" fmla="*/ 9 h 17"/>
                  <a:gd name="T6" fmla="*/ 14 w 17"/>
                  <a:gd name="T7" fmla="*/ 15 h 17"/>
                  <a:gd name="T8" fmla="*/ 14 w 17"/>
                  <a:gd name="T9" fmla="*/ 15 h 17"/>
                  <a:gd name="T10" fmla="*/ 14 w 17"/>
                  <a:gd name="T11" fmla="*/ 15 h 17"/>
                  <a:gd name="T12" fmla="*/ 8 w 17"/>
                  <a:gd name="T13" fmla="*/ 17 h 17"/>
                  <a:gd name="T14" fmla="*/ 8 w 17"/>
                  <a:gd name="T15" fmla="*/ 17 h 17"/>
                  <a:gd name="T16" fmla="*/ 8 w 17"/>
                  <a:gd name="T17" fmla="*/ 13 h 17"/>
                  <a:gd name="T18" fmla="*/ 8 w 17"/>
                  <a:gd name="T19" fmla="*/ 13 h 17"/>
                  <a:gd name="T20" fmla="*/ 11 w 17"/>
                  <a:gd name="T21" fmla="*/ 12 h 17"/>
                  <a:gd name="T22" fmla="*/ 11 w 17"/>
                  <a:gd name="T23" fmla="*/ 12 h 17"/>
                  <a:gd name="T24" fmla="*/ 12 w 17"/>
                  <a:gd name="T25" fmla="*/ 9 h 17"/>
                  <a:gd name="T26" fmla="*/ 11 w 17"/>
                  <a:gd name="T27" fmla="*/ 6 h 17"/>
                  <a:gd name="T28" fmla="*/ 8 w 17"/>
                  <a:gd name="T29" fmla="*/ 5 h 17"/>
                  <a:gd name="T30" fmla="*/ 8 w 17"/>
                  <a:gd name="T31" fmla="*/ 5 h 17"/>
                  <a:gd name="T32" fmla="*/ 8 w 17"/>
                  <a:gd name="T33" fmla="*/ 0 h 17"/>
                  <a:gd name="T34" fmla="*/ 8 w 17"/>
                  <a:gd name="T35" fmla="*/ 17 h 17"/>
                  <a:gd name="T36" fmla="*/ 2 w 17"/>
                  <a:gd name="T37" fmla="*/ 15 h 17"/>
                  <a:gd name="T38" fmla="*/ 2 w 17"/>
                  <a:gd name="T39" fmla="*/ 15 h 17"/>
                  <a:gd name="T40" fmla="*/ 2 w 17"/>
                  <a:gd name="T41" fmla="*/ 15 h 17"/>
                  <a:gd name="T42" fmla="*/ 0 w 17"/>
                  <a:gd name="T43" fmla="*/ 9 h 17"/>
                  <a:gd name="T44" fmla="*/ 2 w 17"/>
                  <a:gd name="T45" fmla="*/ 3 h 17"/>
                  <a:gd name="T46" fmla="*/ 2 w 17"/>
                  <a:gd name="T47" fmla="*/ 3 h 17"/>
                  <a:gd name="T48" fmla="*/ 8 w 17"/>
                  <a:gd name="T49" fmla="*/ 0 h 17"/>
                  <a:gd name="T50" fmla="*/ 8 w 17"/>
                  <a:gd name="T51" fmla="*/ 5 h 17"/>
                  <a:gd name="T52" fmla="*/ 6 w 17"/>
                  <a:gd name="T53" fmla="*/ 6 h 17"/>
                  <a:gd name="T54" fmla="*/ 6 w 17"/>
                  <a:gd name="T55" fmla="*/ 6 h 17"/>
                  <a:gd name="T56" fmla="*/ 6 w 17"/>
                  <a:gd name="T57" fmla="*/ 6 h 17"/>
                  <a:gd name="T58" fmla="*/ 5 w 17"/>
                  <a:gd name="T59" fmla="*/ 9 h 17"/>
                  <a:gd name="T60" fmla="*/ 6 w 17"/>
                  <a:gd name="T61" fmla="*/ 12 h 17"/>
                  <a:gd name="T62" fmla="*/ 6 w 17"/>
                  <a:gd name="T63" fmla="*/ 12 h 17"/>
                  <a:gd name="T64" fmla="*/ 8 w 17"/>
                  <a:gd name="T65" fmla="*/ 13 h 17"/>
                  <a:gd name="T66" fmla="*/ 8 w 17"/>
                  <a:gd name="T6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17">
                    <a:moveTo>
                      <a:pt x="8" y="0"/>
                    </a:moveTo>
                    <a:cubicBezTo>
                      <a:pt x="11" y="0"/>
                      <a:pt x="13" y="1"/>
                      <a:pt x="14" y="3"/>
                    </a:cubicBezTo>
                    <a:cubicBezTo>
                      <a:pt x="16" y="4"/>
                      <a:pt x="17" y="7"/>
                      <a:pt x="17" y="9"/>
                    </a:cubicBezTo>
                    <a:cubicBezTo>
                      <a:pt x="17" y="11"/>
                      <a:pt x="16" y="13"/>
                      <a:pt x="14" y="15"/>
                    </a:cubicBezTo>
                    <a:cubicBezTo>
                      <a:pt x="14" y="15"/>
                      <a:pt x="14" y="15"/>
                      <a:pt x="14" y="15"/>
                    </a:cubicBezTo>
                    <a:cubicBezTo>
                      <a:pt x="14" y="15"/>
                      <a:pt x="14" y="15"/>
                      <a:pt x="14" y="15"/>
                    </a:cubicBezTo>
                    <a:cubicBezTo>
                      <a:pt x="13" y="17"/>
                      <a:pt x="11" y="17"/>
                      <a:pt x="8" y="17"/>
                    </a:cubicBezTo>
                    <a:cubicBezTo>
                      <a:pt x="8" y="17"/>
                      <a:pt x="8" y="17"/>
                      <a:pt x="8" y="17"/>
                    </a:cubicBezTo>
                    <a:cubicBezTo>
                      <a:pt x="8" y="13"/>
                      <a:pt x="8" y="13"/>
                      <a:pt x="8" y="13"/>
                    </a:cubicBezTo>
                    <a:cubicBezTo>
                      <a:pt x="8" y="13"/>
                      <a:pt x="8" y="13"/>
                      <a:pt x="8" y="13"/>
                    </a:cubicBezTo>
                    <a:cubicBezTo>
                      <a:pt x="9" y="13"/>
                      <a:pt x="10" y="12"/>
                      <a:pt x="11" y="12"/>
                    </a:cubicBezTo>
                    <a:cubicBezTo>
                      <a:pt x="11" y="12"/>
                      <a:pt x="11" y="12"/>
                      <a:pt x="11" y="12"/>
                    </a:cubicBezTo>
                    <a:cubicBezTo>
                      <a:pt x="12" y="11"/>
                      <a:pt x="12" y="10"/>
                      <a:pt x="12" y="9"/>
                    </a:cubicBezTo>
                    <a:cubicBezTo>
                      <a:pt x="12" y="8"/>
                      <a:pt x="12" y="7"/>
                      <a:pt x="11" y="6"/>
                    </a:cubicBezTo>
                    <a:cubicBezTo>
                      <a:pt x="10" y="6"/>
                      <a:pt x="9" y="5"/>
                      <a:pt x="8" y="5"/>
                    </a:cubicBezTo>
                    <a:cubicBezTo>
                      <a:pt x="8" y="5"/>
                      <a:pt x="8" y="5"/>
                      <a:pt x="8" y="5"/>
                    </a:cubicBezTo>
                    <a:cubicBezTo>
                      <a:pt x="8" y="0"/>
                      <a:pt x="8" y="0"/>
                      <a:pt x="8" y="0"/>
                    </a:cubicBezTo>
                    <a:close/>
                    <a:moveTo>
                      <a:pt x="8" y="17"/>
                    </a:moveTo>
                    <a:cubicBezTo>
                      <a:pt x="6" y="17"/>
                      <a:pt x="4" y="17"/>
                      <a:pt x="2" y="15"/>
                    </a:cubicBezTo>
                    <a:cubicBezTo>
                      <a:pt x="2" y="15"/>
                      <a:pt x="2" y="15"/>
                      <a:pt x="2" y="15"/>
                    </a:cubicBezTo>
                    <a:cubicBezTo>
                      <a:pt x="2" y="15"/>
                      <a:pt x="2" y="15"/>
                      <a:pt x="2" y="15"/>
                    </a:cubicBezTo>
                    <a:cubicBezTo>
                      <a:pt x="1" y="13"/>
                      <a:pt x="0" y="11"/>
                      <a:pt x="0" y="9"/>
                    </a:cubicBezTo>
                    <a:cubicBezTo>
                      <a:pt x="0" y="7"/>
                      <a:pt x="1" y="4"/>
                      <a:pt x="2" y="3"/>
                    </a:cubicBezTo>
                    <a:cubicBezTo>
                      <a:pt x="2" y="3"/>
                      <a:pt x="2" y="3"/>
                      <a:pt x="2" y="3"/>
                    </a:cubicBezTo>
                    <a:cubicBezTo>
                      <a:pt x="4" y="1"/>
                      <a:pt x="6" y="0"/>
                      <a:pt x="8" y="0"/>
                    </a:cubicBezTo>
                    <a:cubicBezTo>
                      <a:pt x="8" y="5"/>
                      <a:pt x="8" y="5"/>
                      <a:pt x="8" y="5"/>
                    </a:cubicBezTo>
                    <a:cubicBezTo>
                      <a:pt x="7" y="5"/>
                      <a:pt x="6" y="6"/>
                      <a:pt x="6" y="6"/>
                    </a:cubicBezTo>
                    <a:cubicBezTo>
                      <a:pt x="6" y="6"/>
                      <a:pt x="6" y="6"/>
                      <a:pt x="6" y="6"/>
                    </a:cubicBezTo>
                    <a:cubicBezTo>
                      <a:pt x="6" y="6"/>
                      <a:pt x="6" y="6"/>
                      <a:pt x="6" y="6"/>
                    </a:cubicBezTo>
                    <a:cubicBezTo>
                      <a:pt x="5" y="7"/>
                      <a:pt x="5" y="8"/>
                      <a:pt x="5" y="9"/>
                    </a:cubicBezTo>
                    <a:cubicBezTo>
                      <a:pt x="5" y="10"/>
                      <a:pt x="5" y="11"/>
                      <a:pt x="6" y="12"/>
                    </a:cubicBezTo>
                    <a:cubicBezTo>
                      <a:pt x="6" y="12"/>
                      <a:pt x="6" y="12"/>
                      <a:pt x="6" y="12"/>
                    </a:cubicBezTo>
                    <a:cubicBezTo>
                      <a:pt x="6" y="12"/>
                      <a:pt x="7" y="13"/>
                      <a:pt x="8" y="13"/>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05" name="Freeform 103"/>
              <p:cNvSpPr>
                <a:spLocks noEditPoints="1"/>
              </p:cNvSpPr>
              <p:nvPr/>
            </p:nvSpPr>
            <p:spPr bwMode="auto">
              <a:xfrm>
                <a:off x="7681925" y="3938612"/>
                <a:ext cx="28575" cy="28575"/>
              </a:xfrm>
              <a:custGeom>
                <a:avLst/>
                <a:gdLst>
                  <a:gd name="T0" fmla="*/ 6 w 13"/>
                  <a:gd name="T1" fmla="*/ 0 h 13"/>
                  <a:gd name="T2" fmla="*/ 11 w 13"/>
                  <a:gd name="T3" fmla="*/ 2 h 13"/>
                  <a:gd name="T4" fmla="*/ 11 w 13"/>
                  <a:gd name="T5" fmla="*/ 2 h 13"/>
                  <a:gd name="T6" fmla="*/ 13 w 13"/>
                  <a:gd name="T7" fmla="*/ 7 h 13"/>
                  <a:gd name="T8" fmla="*/ 11 w 13"/>
                  <a:gd name="T9" fmla="*/ 11 h 13"/>
                  <a:gd name="T10" fmla="*/ 11 w 13"/>
                  <a:gd name="T11" fmla="*/ 11 h 13"/>
                  <a:gd name="T12" fmla="*/ 6 w 13"/>
                  <a:gd name="T13" fmla="*/ 13 h 13"/>
                  <a:gd name="T14" fmla="*/ 6 w 13"/>
                  <a:gd name="T15" fmla="*/ 9 h 13"/>
                  <a:gd name="T16" fmla="*/ 8 w 13"/>
                  <a:gd name="T17" fmla="*/ 8 h 13"/>
                  <a:gd name="T18" fmla="*/ 8 w 13"/>
                  <a:gd name="T19" fmla="*/ 8 h 13"/>
                  <a:gd name="T20" fmla="*/ 8 w 13"/>
                  <a:gd name="T21" fmla="*/ 7 h 13"/>
                  <a:gd name="T22" fmla="*/ 8 w 13"/>
                  <a:gd name="T23" fmla="*/ 5 h 13"/>
                  <a:gd name="T24" fmla="*/ 8 w 13"/>
                  <a:gd name="T25" fmla="*/ 5 h 13"/>
                  <a:gd name="T26" fmla="*/ 6 w 13"/>
                  <a:gd name="T27" fmla="*/ 5 h 13"/>
                  <a:gd name="T28" fmla="*/ 6 w 13"/>
                  <a:gd name="T29" fmla="*/ 0 h 13"/>
                  <a:gd name="T30" fmla="*/ 6 w 13"/>
                  <a:gd name="T31" fmla="*/ 13 h 13"/>
                  <a:gd name="T32" fmla="*/ 1 w 13"/>
                  <a:gd name="T33" fmla="*/ 11 h 13"/>
                  <a:gd name="T34" fmla="*/ 0 w 13"/>
                  <a:gd name="T35" fmla="*/ 7 h 13"/>
                  <a:gd name="T36" fmla="*/ 1 w 13"/>
                  <a:gd name="T37" fmla="*/ 2 h 13"/>
                  <a:gd name="T38" fmla="*/ 1 w 13"/>
                  <a:gd name="T39" fmla="*/ 2 h 13"/>
                  <a:gd name="T40" fmla="*/ 6 w 13"/>
                  <a:gd name="T41" fmla="*/ 0 h 13"/>
                  <a:gd name="T42" fmla="*/ 6 w 13"/>
                  <a:gd name="T43" fmla="*/ 5 h 13"/>
                  <a:gd name="T44" fmla="*/ 5 w 13"/>
                  <a:gd name="T45" fmla="*/ 5 h 13"/>
                  <a:gd name="T46" fmla="*/ 5 w 13"/>
                  <a:gd name="T47" fmla="*/ 5 h 13"/>
                  <a:gd name="T48" fmla="*/ 5 w 13"/>
                  <a:gd name="T49" fmla="*/ 5 h 13"/>
                  <a:gd name="T50" fmla="*/ 4 w 13"/>
                  <a:gd name="T51" fmla="*/ 7 h 13"/>
                  <a:gd name="T52" fmla="*/ 5 w 13"/>
                  <a:gd name="T53" fmla="*/ 8 h 13"/>
                  <a:gd name="T54" fmla="*/ 6 w 13"/>
                  <a:gd name="T55" fmla="*/ 9 h 13"/>
                  <a:gd name="T56" fmla="*/ 6 w 13"/>
                  <a:gd name="T5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13">
                    <a:moveTo>
                      <a:pt x="6" y="0"/>
                    </a:moveTo>
                    <a:cubicBezTo>
                      <a:pt x="8" y="0"/>
                      <a:pt x="10" y="1"/>
                      <a:pt x="11" y="2"/>
                    </a:cubicBezTo>
                    <a:cubicBezTo>
                      <a:pt x="11" y="2"/>
                      <a:pt x="11" y="2"/>
                      <a:pt x="11" y="2"/>
                    </a:cubicBezTo>
                    <a:cubicBezTo>
                      <a:pt x="12" y="3"/>
                      <a:pt x="13" y="5"/>
                      <a:pt x="13" y="7"/>
                    </a:cubicBezTo>
                    <a:cubicBezTo>
                      <a:pt x="13" y="8"/>
                      <a:pt x="12" y="10"/>
                      <a:pt x="11" y="11"/>
                    </a:cubicBezTo>
                    <a:cubicBezTo>
                      <a:pt x="11" y="11"/>
                      <a:pt x="11" y="11"/>
                      <a:pt x="11" y="11"/>
                    </a:cubicBezTo>
                    <a:cubicBezTo>
                      <a:pt x="10" y="13"/>
                      <a:pt x="8" y="13"/>
                      <a:pt x="6" y="13"/>
                    </a:cubicBezTo>
                    <a:cubicBezTo>
                      <a:pt x="6" y="9"/>
                      <a:pt x="6" y="9"/>
                      <a:pt x="6" y="9"/>
                    </a:cubicBezTo>
                    <a:cubicBezTo>
                      <a:pt x="7" y="9"/>
                      <a:pt x="7" y="8"/>
                      <a:pt x="8" y="8"/>
                    </a:cubicBezTo>
                    <a:cubicBezTo>
                      <a:pt x="8" y="8"/>
                      <a:pt x="8" y="8"/>
                      <a:pt x="8" y="8"/>
                    </a:cubicBezTo>
                    <a:cubicBezTo>
                      <a:pt x="8" y="8"/>
                      <a:pt x="8" y="7"/>
                      <a:pt x="8" y="7"/>
                    </a:cubicBezTo>
                    <a:cubicBezTo>
                      <a:pt x="8" y="6"/>
                      <a:pt x="8" y="6"/>
                      <a:pt x="8" y="5"/>
                    </a:cubicBezTo>
                    <a:cubicBezTo>
                      <a:pt x="8" y="5"/>
                      <a:pt x="8" y="5"/>
                      <a:pt x="8" y="5"/>
                    </a:cubicBezTo>
                    <a:cubicBezTo>
                      <a:pt x="7" y="5"/>
                      <a:pt x="7" y="5"/>
                      <a:pt x="6" y="5"/>
                    </a:cubicBezTo>
                    <a:lnTo>
                      <a:pt x="6" y="0"/>
                    </a:lnTo>
                    <a:close/>
                    <a:moveTo>
                      <a:pt x="6" y="13"/>
                    </a:moveTo>
                    <a:cubicBezTo>
                      <a:pt x="4" y="13"/>
                      <a:pt x="3" y="13"/>
                      <a:pt x="1" y="11"/>
                    </a:cubicBezTo>
                    <a:cubicBezTo>
                      <a:pt x="0" y="10"/>
                      <a:pt x="0" y="8"/>
                      <a:pt x="0" y="7"/>
                    </a:cubicBezTo>
                    <a:cubicBezTo>
                      <a:pt x="0" y="5"/>
                      <a:pt x="0" y="3"/>
                      <a:pt x="1" y="2"/>
                    </a:cubicBezTo>
                    <a:cubicBezTo>
                      <a:pt x="1" y="2"/>
                      <a:pt x="1" y="2"/>
                      <a:pt x="1" y="2"/>
                    </a:cubicBezTo>
                    <a:cubicBezTo>
                      <a:pt x="3" y="1"/>
                      <a:pt x="4" y="0"/>
                      <a:pt x="6" y="0"/>
                    </a:cubicBezTo>
                    <a:cubicBezTo>
                      <a:pt x="6" y="5"/>
                      <a:pt x="6" y="5"/>
                      <a:pt x="6" y="5"/>
                    </a:cubicBezTo>
                    <a:cubicBezTo>
                      <a:pt x="6" y="5"/>
                      <a:pt x="5" y="5"/>
                      <a:pt x="5" y="5"/>
                    </a:cubicBezTo>
                    <a:cubicBezTo>
                      <a:pt x="5" y="5"/>
                      <a:pt x="5" y="5"/>
                      <a:pt x="5" y="5"/>
                    </a:cubicBezTo>
                    <a:cubicBezTo>
                      <a:pt x="5" y="5"/>
                      <a:pt x="5" y="5"/>
                      <a:pt x="5" y="5"/>
                    </a:cubicBezTo>
                    <a:cubicBezTo>
                      <a:pt x="5" y="6"/>
                      <a:pt x="4" y="6"/>
                      <a:pt x="4" y="7"/>
                    </a:cubicBezTo>
                    <a:cubicBezTo>
                      <a:pt x="4" y="7"/>
                      <a:pt x="5" y="8"/>
                      <a:pt x="5" y="8"/>
                    </a:cubicBezTo>
                    <a:cubicBezTo>
                      <a:pt x="5" y="8"/>
                      <a:pt x="6" y="9"/>
                      <a:pt x="6" y="9"/>
                    </a:cubicBezTo>
                    <a:lnTo>
                      <a:pt x="6"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06" name="Freeform 104"/>
              <p:cNvSpPr>
                <a:spLocks noEditPoints="1"/>
              </p:cNvSpPr>
              <p:nvPr/>
            </p:nvSpPr>
            <p:spPr bwMode="auto">
              <a:xfrm>
                <a:off x="7672399" y="3859236"/>
                <a:ext cx="47625" cy="44450"/>
              </a:xfrm>
              <a:custGeom>
                <a:avLst/>
                <a:gdLst>
                  <a:gd name="T0" fmla="*/ 10 w 21"/>
                  <a:gd name="T1" fmla="*/ 0 h 20"/>
                  <a:gd name="T2" fmla="*/ 18 w 21"/>
                  <a:gd name="T3" fmla="*/ 3 h 20"/>
                  <a:gd name="T4" fmla="*/ 18 w 21"/>
                  <a:gd name="T5" fmla="*/ 3 h 20"/>
                  <a:gd name="T6" fmla="*/ 21 w 21"/>
                  <a:gd name="T7" fmla="*/ 10 h 20"/>
                  <a:gd name="T8" fmla="*/ 18 w 21"/>
                  <a:gd name="T9" fmla="*/ 17 h 20"/>
                  <a:gd name="T10" fmla="*/ 18 w 21"/>
                  <a:gd name="T11" fmla="*/ 17 h 20"/>
                  <a:gd name="T12" fmla="*/ 10 w 21"/>
                  <a:gd name="T13" fmla="*/ 20 h 20"/>
                  <a:gd name="T14" fmla="*/ 10 w 21"/>
                  <a:gd name="T15" fmla="*/ 16 h 20"/>
                  <a:gd name="T16" fmla="*/ 14 w 21"/>
                  <a:gd name="T17" fmla="*/ 14 h 20"/>
                  <a:gd name="T18" fmla="*/ 14 w 21"/>
                  <a:gd name="T19" fmla="*/ 14 h 20"/>
                  <a:gd name="T20" fmla="*/ 16 w 21"/>
                  <a:gd name="T21" fmla="*/ 10 h 20"/>
                  <a:gd name="T22" fmla="*/ 14 w 21"/>
                  <a:gd name="T23" fmla="*/ 6 h 20"/>
                  <a:gd name="T24" fmla="*/ 14 w 21"/>
                  <a:gd name="T25" fmla="*/ 6 h 20"/>
                  <a:gd name="T26" fmla="*/ 10 w 21"/>
                  <a:gd name="T27" fmla="*/ 4 h 20"/>
                  <a:gd name="T28" fmla="*/ 10 w 21"/>
                  <a:gd name="T29" fmla="*/ 0 h 20"/>
                  <a:gd name="T30" fmla="*/ 10 w 21"/>
                  <a:gd name="T31" fmla="*/ 0 h 20"/>
                  <a:gd name="T32" fmla="*/ 10 w 21"/>
                  <a:gd name="T33" fmla="*/ 0 h 20"/>
                  <a:gd name="T34" fmla="*/ 10 w 21"/>
                  <a:gd name="T35" fmla="*/ 4 h 20"/>
                  <a:gd name="T36" fmla="*/ 10 w 21"/>
                  <a:gd name="T37" fmla="*/ 4 h 20"/>
                  <a:gd name="T38" fmla="*/ 6 w 21"/>
                  <a:gd name="T39" fmla="*/ 6 h 20"/>
                  <a:gd name="T40" fmla="*/ 5 w 21"/>
                  <a:gd name="T41" fmla="*/ 10 h 20"/>
                  <a:gd name="T42" fmla="*/ 6 w 21"/>
                  <a:gd name="T43" fmla="*/ 14 h 20"/>
                  <a:gd name="T44" fmla="*/ 6 w 21"/>
                  <a:gd name="T45" fmla="*/ 14 h 20"/>
                  <a:gd name="T46" fmla="*/ 6 w 21"/>
                  <a:gd name="T47" fmla="*/ 14 h 20"/>
                  <a:gd name="T48" fmla="*/ 10 w 21"/>
                  <a:gd name="T49" fmla="*/ 16 h 20"/>
                  <a:gd name="T50" fmla="*/ 10 w 21"/>
                  <a:gd name="T51" fmla="*/ 16 h 20"/>
                  <a:gd name="T52" fmla="*/ 10 w 21"/>
                  <a:gd name="T53" fmla="*/ 20 h 20"/>
                  <a:gd name="T54" fmla="*/ 10 w 21"/>
                  <a:gd name="T55" fmla="*/ 20 h 20"/>
                  <a:gd name="T56" fmla="*/ 3 w 21"/>
                  <a:gd name="T57" fmla="*/ 17 h 20"/>
                  <a:gd name="T58" fmla="*/ 3 w 21"/>
                  <a:gd name="T59" fmla="*/ 17 h 20"/>
                  <a:gd name="T60" fmla="*/ 0 w 21"/>
                  <a:gd name="T61" fmla="*/ 10 h 20"/>
                  <a:gd name="T62" fmla="*/ 3 w 21"/>
                  <a:gd name="T63" fmla="*/ 3 h 20"/>
                  <a:gd name="T64" fmla="*/ 10 w 21"/>
                  <a:gd name="T6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20">
                    <a:moveTo>
                      <a:pt x="10" y="0"/>
                    </a:moveTo>
                    <a:cubicBezTo>
                      <a:pt x="13" y="0"/>
                      <a:pt x="16" y="1"/>
                      <a:pt x="18" y="3"/>
                    </a:cubicBezTo>
                    <a:cubicBezTo>
                      <a:pt x="18" y="3"/>
                      <a:pt x="18" y="3"/>
                      <a:pt x="18" y="3"/>
                    </a:cubicBezTo>
                    <a:cubicBezTo>
                      <a:pt x="19" y="5"/>
                      <a:pt x="21" y="7"/>
                      <a:pt x="21" y="10"/>
                    </a:cubicBezTo>
                    <a:cubicBezTo>
                      <a:pt x="21" y="13"/>
                      <a:pt x="19" y="16"/>
                      <a:pt x="18" y="17"/>
                    </a:cubicBezTo>
                    <a:cubicBezTo>
                      <a:pt x="18" y="17"/>
                      <a:pt x="18" y="17"/>
                      <a:pt x="18" y="17"/>
                    </a:cubicBezTo>
                    <a:cubicBezTo>
                      <a:pt x="16" y="19"/>
                      <a:pt x="13" y="20"/>
                      <a:pt x="10" y="20"/>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7"/>
                      <a:pt x="14" y="6"/>
                    </a:cubicBezTo>
                    <a:cubicBezTo>
                      <a:pt x="14" y="6"/>
                      <a:pt x="14" y="6"/>
                      <a:pt x="14" y="6"/>
                    </a:cubicBezTo>
                    <a:cubicBezTo>
                      <a:pt x="13" y="5"/>
                      <a:pt x="12" y="4"/>
                      <a:pt x="10" y="4"/>
                    </a:cubicBezTo>
                    <a:lnTo>
                      <a:pt x="10" y="0"/>
                    </a:lnTo>
                    <a:close/>
                    <a:moveTo>
                      <a:pt x="10" y="0"/>
                    </a:moveTo>
                    <a:cubicBezTo>
                      <a:pt x="10" y="0"/>
                      <a:pt x="10" y="0"/>
                      <a:pt x="10" y="0"/>
                    </a:cubicBezTo>
                    <a:cubicBezTo>
                      <a:pt x="10" y="4"/>
                      <a:pt x="10" y="4"/>
                      <a:pt x="10" y="4"/>
                    </a:cubicBezTo>
                    <a:cubicBezTo>
                      <a:pt x="10" y="4"/>
                      <a:pt x="10" y="4"/>
                      <a:pt x="10" y="4"/>
                    </a:cubicBezTo>
                    <a:cubicBezTo>
                      <a:pt x="9" y="4"/>
                      <a:pt x="7" y="5"/>
                      <a:pt x="6" y="6"/>
                    </a:cubicBezTo>
                    <a:cubicBezTo>
                      <a:pt x="5" y="7"/>
                      <a:pt x="5" y="8"/>
                      <a:pt x="5" y="10"/>
                    </a:cubicBezTo>
                    <a:cubicBezTo>
                      <a:pt x="5" y="12"/>
                      <a:pt x="5" y="13"/>
                      <a:pt x="6" y="14"/>
                    </a:cubicBezTo>
                    <a:cubicBezTo>
                      <a:pt x="6" y="14"/>
                      <a:pt x="6" y="14"/>
                      <a:pt x="6" y="14"/>
                    </a:cubicBezTo>
                    <a:cubicBezTo>
                      <a:pt x="6" y="14"/>
                      <a:pt x="6" y="14"/>
                      <a:pt x="6" y="14"/>
                    </a:cubicBezTo>
                    <a:cubicBezTo>
                      <a:pt x="7" y="15"/>
                      <a:pt x="9" y="16"/>
                      <a:pt x="10" y="16"/>
                    </a:cubicBezTo>
                    <a:cubicBezTo>
                      <a:pt x="10" y="16"/>
                      <a:pt x="10" y="16"/>
                      <a:pt x="10" y="16"/>
                    </a:cubicBezTo>
                    <a:cubicBezTo>
                      <a:pt x="10" y="20"/>
                      <a:pt x="10" y="20"/>
                      <a:pt x="10" y="20"/>
                    </a:cubicBezTo>
                    <a:cubicBezTo>
                      <a:pt x="10" y="20"/>
                      <a:pt x="10" y="20"/>
                      <a:pt x="10" y="20"/>
                    </a:cubicBezTo>
                    <a:cubicBezTo>
                      <a:pt x="7" y="20"/>
                      <a:pt x="5" y="19"/>
                      <a:pt x="3" y="17"/>
                    </a:cubicBezTo>
                    <a:cubicBezTo>
                      <a:pt x="3" y="17"/>
                      <a:pt x="3" y="17"/>
                      <a:pt x="3" y="17"/>
                    </a:cubicBezTo>
                    <a:cubicBezTo>
                      <a:pt x="1" y="16"/>
                      <a:pt x="0" y="13"/>
                      <a:pt x="0" y="10"/>
                    </a:cubicBezTo>
                    <a:cubicBezTo>
                      <a:pt x="0" y="7"/>
                      <a:pt x="1" y="5"/>
                      <a:pt x="3" y="3"/>
                    </a:cubicBezTo>
                    <a:cubicBezTo>
                      <a:pt x="5" y="1"/>
                      <a:pt x="7"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07" name="Freeform 106"/>
              <p:cNvSpPr>
                <a:spLocks noEditPoints="1"/>
              </p:cNvSpPr>
              <p:nvPr/>
            </p:nvSpPr>
            <p:spPr bwMode="auto">
              <a:xfrm>
                <a:off x="6211898" y="987432"/>
                <a:ext cx="696914" cy="447678"/>
              </a:xfrm>
              <a:custGeom>
                <a:avLst/>
                <a:gdLst>
                  <a:gd name="T0" fmla="*/ 154 w 308"/>
                  <a:gd name="T1" fmla="*/ 0 h 198"/>
                  <a:gd name="T2" fmla="*/ 305 w 308"/>
                  <a:gd name="T3" fmla="*/ 0 h 198"/>
                  <a:gd name="T4" fmla="*/ 308 w 308"/>
                  <a:gd name="T5" fmla="*/ 2 h 198"/>
                  <a:gd name="T6" fmla="*/ 308 w 308"/>
                  <a:gd name="T7" fmla="*/ 195 h 198"/>
                  <a:gd name="T8" fmla="*/ 305 w 308"/>
                  <a:gd name="T9" fmla="*/ 198 h 198"/>
                  <a:gd name="T10" fmla="*/ 154 w 308"/>
                  <a:gd name="T11" fmla="*/ 198 h 198"/>
                  <a:gd name="T12" fmla="*/ 154 w 308"/>
                  <a:gd name="T13" fmla="*/ 193 h 198"/>
                  <a:gd name="T14" fmla="*/ 303 w 308"/>
                  <a:gd name="T15" fmla="*/ 193 h 198"/>
                  <a:gd name="T16" fmla="*/ 303 w 308"/>
                  <a:gd name="T17" fmla="*/ 5 h 198"/>
                  <a:gd name="T18" fmla="*/ 154 w 308"/>
                  <a:gd name="T19" fmla="*/ 5 h 198"/>
                  <a:gd name="T20" fmla="*/ 154 w 308"/>
                  <a:gd name="T21" fmla="*/ 0 h 198"/>
                  <a:gd name="T22" fmla="*/ 3 w 308"/>
                  <a:gd name="T23" fmla="*/ 0 h 198"/>
                  <a:gd name="T24" fmla="*/ 154 w 308"/>
                  <a:gd name="T25" fmla="*/ 0 h 198"/>
                  <a:gd name="T26" fmla="*/ 154 w 308"/>
                  <a:gd name="T27" fmla="*/ 5 h 198"/>
                  <a:gd name="T28" fmla="*/ 5 w 308"/>
                  <a:gd name="T29" fmla="*/ 5 h 198"/>
                  <a:gd name="T30" fmla="*/ 5 w 308"/>
                  <a:gd name="T31" fmla="*/ 193 h 198"/>
                  <a:gd name="T32" fmla="*/ 154 w 308"/>
                  <a:gd name="T33" fmla="*/ 193 h 198"/>
                  <a:gd name="T34" fmla="*/ 154 w 308"/>
                  <a:gd name="T35" fmla="*/ 198 h 198"/>
                  <a:gd name="T36" fmla="*/ 3 w 308"/>
                  <a:gd name="T37" fmla="*/ 198 h 198"/>
                  <a:gd name="T38" fmla="*/ 0 w 308"/>
                  <a:gd name="T39" fmla="*/ 195 h 198"/>
                  <a:gd name="T40" fmla="*/ 0 w 308"/>
                  <a:gd name="T41" fmla="*/ 2 h 198"/>
                  <a:gd name="T42" fmla="*/ 3 w 308"/>
                  <a:gd name="T4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198">
                    <a:moveTo>
                      <a:pt x="154" y="0"/>
                    </a:moveTo>
                    <a:cubicBezTo>
                      <a:pt x="305" y="0"/>
                      <a:pt x="305" y="0"/>
                      <a:pt x="305" y="0"/>
                    </a:cubicBezTo>
                    <a:cubicBezTo>
                      <a:pt x="307" y="0"/>
                      <a:pt x="308" y="1"/>
                      <a:pt x="308" y="2"/>
                    </a:cubicBezTo>
                    <a:cubicBezTo>
                      <a:pt x="308" y="195"/>
                      <a:pt x="308" y="195"/>
                      <a:pt x="308" y="195"/>
                    </a:cubicBezTo>
                    <a:cubicBezTo>
                      <a:pt x="308" y="196"/>
                      <a:pt x="307" y="198"/>
                      <a:pt x="305" y="198"/>
                    </a:cubicBezTo>
                    <a:cubicBezTo>
                      <a:pt x="154" y="198"/>
                      <a:pt x="154" y="198"/>
                      <a:pt x="154" y="198"/>
                    </a:cubicBezTo>
                    <a:cubicBezTo>
                      <a:pt x="154" y="193"/>
                      <a:pt x="154" y="193"/>
                      <a:pt x="154" y="193"/>
                    </a:cubicBezTo>
                    <a:cubicBezTo>
                      <a:pt x="303" y="193"/>
                      <a:pt x="303" y="193"/>
                      <a:pt x="303" y="193"/>
                    </a:cubicBezTo>
                    <a:cubicBezTo>
                      <a:pt x="303" y="5"/>
                      <a:pt x="303" y="5"/>
                      <a:pt x="303" y="5"/>
                    </a:cubicBezTo>
                    <a:cubicBezTo>
                      <a:pt x="154" y="5"/>
                      <a:pt x="154" y="5"/>
                      <a:pt x="154" y="5"/>
                    </a:cubicBezTo>
                    <a:lnTo>
                      <a:pt x="154" y="0"/>
                    </a:lnTo>
                    <a:close/>
                    <a:moveTo>
                      <a:pt x="3" y="0"/>
                    </a:moveTo>
                    <a:cubicBezTo>
                      <a:pt x="154" y="0"/>
                      <a:pt x="154" y="0"/>
                      <a:pt x="154" y="0"/>
                    </a:cubicBezTo>
                    <a:cubicBezTo>
                      <a:pt x="154" y="5"/>
                      <a:pt x="154" y="5"/>
                      <a:pt x="154" y="5"/>
                    </a:cubicBezTo>
                    <a:cubicBezTo>
                      <a:pt x="5" y="5"/>
                      <a:pt x="5" y="5"/>
                      <a:pt x="5" y="5"/>
                    </a:cubicBezTo>
                    <a:cubicBezTo>
                      <a:pt x="5" y="193"/>
                      <a:pt x="5" y="193"/>
                      <a:pt x="5" y="193"/>
                    </a:cubicBezTo>
                    <a:cubicBezTo>
                      <a:pt x="154" y="193"/>
                      <a:pt x="154" y="193"/>
                      <a:pt x="154" y="193"/>
                    </a:cubicBezTo>
                    <a:cubicBezTo>
                      <a:pt x="154" y="198"/>
                      <a:pt x="154" y="198"/>
                      <a:pt x="154" y="198"/>
                    </a:cubicBezTo>
                    <a:cubicBezTo>
                      <a:pt x="3" y="198"/>
                      <a:pt x="3" y="198"/>
                      <a:pt x="3" y="198"/>
                    </a:cubicBezTo>
                    <a:cubicBezTo>
                      <a:pt x="2" y="198"/>
                      <a:pt x="0" y="196"/>
                      <a:pt x="0" y="195"/>
                    </a:cubicBezTo>
                    <a:cubicBezTo>
                      <a:pt x="0" y="2"/>
                      <a:pt x="0" y="2"/>
                      <a:pt x="0" y="2"/>
                    </a:cubicBezTo>
                    <a:cubicBezTo>
                      <a:pt x="0" y="1"/>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08" name="Freeform 107"/>
              <p:cNvSpPr>
                <a:spLocks noEditPoints="1"/>
              </p:cNvSpPr>
              <p:nvPr/>
            </p:nvSpPr>
            <p:spPr bwMode="auto">
              <a:xfrm>
                <a:off x="6269048" y="1482735"/>
                <a:ext cx="119063" cy="80963"/>
              </a:xfrm>
              <a:custGeom>
                <a:avLst/>
                <a:gdLst>
                  <a:gd name="T0" fmla="*/ 26 w 53"/>
                  <a:gd name="T1" fmla="*/ 0 h 36"/>
                  <a:gd name="T2" fmla="*/ 26 w 53"/>
                  <a:gd name="T3" fmla="*/ 0 h 36"/>
                  <a:gd name="T4" fmla="*/ 45 w 53"/>
                  <a:gd name="T5" fmla="*/ 8 h 36"/>
                  <a:gd name="T6" fmla="*/ 45 w 53"/>
                  <a:gd name="T7" fmla="*/ 8 h 36"/>
                  <a:gd name="T8" fmla="*/ 53 w 53"/>
                  <a:gd name="T9" fmla="*/ 27 h 36"/>
                  <a:gd name="T10" fmla="*/ 53 w 53"/>
                  <a:gd name="T11" fmla="*/ 29 h 36"/>
                  <a:gd name="T12" fmla="*/ 52 w 53"/>
                  <a:gd name="T13" fmla="*/ 30 h 36"/>
                  <a:gd name="T14" fmla="*/ 52 w 53"/>
                  <a:gd name="T15" fmla="*/ 32 h 36"/>
                  <a:gd name="T16" fmla="*/ 50 w 53"/>
                  <a:gd name="T17" fmla="*/ 33 h 36"/>
                  <a:gd name="T18" fmla="*/ 49 w 53"/>
                  <a:gd name="T19" fmla="*/ 35 h 36"/>
                  <a:gd name="T20" fmla="*/ 48 w 53"/>
                  <a:gd name="T21" fmla="*/ 35 h 36"/>
                  <a:gd name="T22" fmla="*/ 47 w 53"/>
                  <a:gd name="T23" fmla="*/ 36 h 36"/>
                  <a:gd name="T24" fmla="*/ 45 w 53"/>
                  <a:gd name="T25" fmla="*/ 36 h 36"/>
                  <a:gd name="T26" fmla="*/ 26 w 53"/>
                  <a:gd name="T27" fmla="*/ 36 h 36"/>
                  <a:gd name="T28" fmla="*/ 26 w 53"/>
                  <a:gd name="T29" fmla="*/ 31 h 36"/>
                  <a:gd name="T30" fmla="*/ 45 w 53"/>
                  <a:gd name="T31" fmla="*/ 31 h 36"/>
                  <a:gd name="T32" fmla="*/ 47 w 53"/>
                  <a:gd name="T33" fmla="*/ 30 h 36"/>
                  <a:gd name="T34" fmla="*/ 48 w 53"/>
                  <a:gd name="T35" fmla="*/ 29 h 36"/>
                  <a:gd name="T36" fmla="*/ 48 w 53"/>
                  <a:gd name="T37" fmla="*/ 28 h 36"/>
                  <a:gd name="T38" fmla="*/ 48 w 53"/>
                  <a:gd name="T39" fmla="*/ 27 h 36"/>
                  <a:gd name="T40" fmla="*/ 42 w 53"/>
                  <a:gd name="T41" fmla="*/ 11 h 36"/>
                  <a:gd name="T42" fmla="*/ 41 w 53"/>
                  <a:gd name="T43" fmla="*/ 11 h 36"/>
                  <a:gd name="T44" fmla="*/ 26 w 53"/>
                  <a:gd name="T45" fmla="*/ 5 h 36"/>
                  <a:gd name="T46" fmla="*/ 26 w 53"/>
                  <a:gd name="T47" fmla="*/ 5 h 36"/>
                  <a:gd name="T48" fmla="*/ 26 w 53"/>
                  <a:gd name="T49" fmla="*/ 0 h 36"/>
                  <a:gd name="T50" fmla="*/ 5 w 53"/>
                  <a:gd name="T51" fmla="*/ 36 h 36"/>
                  <a:gd name="T52" fmla="*/ 4 w 53"/>
                  <a:gd name="T53" fmla="*/ 35 h 36"/>
                  <a:gd name="T54" fmla="*/ 4 w 53"/>
                  <a:gd name="T55" fmla="*/ 35 h 36"/>
                  <a:gd name="T56" fmla="*/ 3 w 53"/>
                  <a:gd name="T57" fmla="*/ 33 h 36"/>
                  <a:gd name="T58" fmla="*/ 3 w 53"/>
                  <a:gd name="T59" fmla="*/ 33 h 36"/>
                  <a:gd name="T60" fmla="*/ 1 w 53"/>
                  <a:gd name="T61" fmla="*/ 32 h 36"/>
                  <a:gd name="T62" fmla="*/ 1 w 53"/>
                  <a:gd name="T63" fmla="*/ 32 h 36"/>
                  <a:gd name="T64" fmla="*/ 0 w 53"/>
                  <a:gd name="T65" fmla="*/ 30 h 36"/>
                  <a:gd name="T66" fmla="*/ 0 w 53"/>
                  <a:gd name="T67" fmla="*/ 29 h 36"/>
                  <a:gd name="T68" fmla="*/ 0 w 53"/>
                  <a:gd name="T69" fmla="*/ 27 h 36"/>
                  <a:gd name="T70" fmla="*/ 8 w 53"/>
                  <a:gd name="T71" fmla="*/ 8 h 36"/>
                  <a:gd name="T72" fmla="*/ 26 w 53"/>
                  <a:gd name="T73" fmla="*/ 0 h 36"/>
                  <a:gd name="T74" fmla="*/ 26 w 53"/>
                  <a:gd name="T75" fmla="*/ 5 h 36"/>
                  <a:gd name="T76" fmla="*/ 11 w 53"/>
                  <a:gd name="T77" fmla="*/ 11 h 36"/>
                  <a:gd name="T78" fmla="*/ 5 w 53"/>
                  <a:gd name="T79" fmla="*/ 27 h 36"/>
                  <a:gd name="T80" fmla="*/ 5 w 53"/>
                  <a:gd name="T81" fmla="*/ 28 h 36"/>
                  <a:gd name="T82" fmla="*/ 5 w 53"/>
                  <a:gd name="T83" fmla="*/ 29 h 36"/>
                  <a:gd name="T84" fmla="*/ 6 w 53"/>
                  <a:gd name="T85" fmla="*/ 30 h 36"/>
                  <a:gd name="T86" fmla="*/ 6 w 53"/>
                  <a:gd name="T87" fmla="*/ 30 h 36"/>
                  <a:gd name="T88" fmla="*/ 7 w 53"/>
                  <a:gd name="T89" fmla="*/ 31 h 36"/>
                  <a:gd name="T90" fmla="*/ 26 w 53"/>
                  <a:gd name="T91" fmla="*/ 31 h 36"/>
                  <a:gd name="T92" fmla="*/ 26 w 53"/>
                  <a:gd name="T93" fmla="*/ 36 h 36"/>
                  <a:gd name="T94" fmla="*/ 7 w 53"/>
                  <a:gd name="T95" fmla="*/ 36 h 36"/>
                  <a:gd name="T96" fmla="*/ 5 w 53"/>
                  <a:gd name="T9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36">
                    <a:moveTo>
                      <a:pt x="26" y="0"/>
                    </a:moveTo>
                    <a:cubicBezTo>
                      <a:pt x="26" y="0"/>
                      <a:pt x="26" y="0"/>
                      <a:pt x="26" y="0"/>
                    </a:cubicBezTo>
                    <a:cubicBezTo>
                      <a:pt x="33" y="0"/>
                      <a:pt x="40" y="3"/>
                      <a:pt x="45" y="8"/>
                    </a:cubicBezTo>
                    <a:cubicBezTo>
                      <a:pt x="45" y="8"/>
                      <a:pt x="45" y="8"/>
                      <a:pt x="45" y="8"/>
                    </a:cubicBezTo>
                    <a:cubicBezTo>
                      <a:pt x="50" y="13"/>
                      <a:pt x="53" y="19"/>
                      <a:pt x="53" y="27"/>
                    </a:cubicBezTo>
                    <a:cubicBezTo>
                      <a:pt x="53" y="27"/>
                      <a:pt x="53" y="28"/>
                      <a:pt x="53" y="29"/>
                    </a:cubicBezTo>
                    <a:cubicBezTo>
                      <a:pt x="53" y="29"/>
                      <a:pt x="53" y="30"/>
                      <a:pt x="52" y="30"/>
                    </a:cubicBezTo>
                    <a:cubicBezTo>
                      <a:pt x="52" y="31"/>
                      <a:pt x="52" y="31"/>
                      <a:pt x="52" y="32"/>
                    </a:cubicBezTo>
                    <a:cubicBezTo>
                      <a:pt x="51" y="32"/>
                      <a:pt x="50" y="33"/>
                      <a:pt x="50" y="33"/>
                    </a:cubicBezTo>
                    <a:cubicBezTo>
                      <a:pt x="49" y="34"/>
                      <a:pt x="49" y="34"/>
                      <a:pt x="49" y="35"/>
                    </a:cubicBezTo>
                    <a:cubicBezTo>
                      <a:pt x="48" y="35"/>
                      <a:pt x="48" y="35"/>
                      <a:pt x="48" y="35"/>
                    </a:cubicBezTo>
                    <a:cubicBezTo>
                      <a:pt x="48" y="35"/>
                      <a:pt x="48" y="35"/>
                      <a:pt x="47" y="36"/>
                    </a:cubicBezTo>
                    <a:cubicBezTo>
                      <a:pt x="47" y="36"/>
                      <a:pt x="46" y="36"/>
                      <a:pt x="45" y="36"/>
                    </a:cubicBezTo>
                    <a:cubicBezTo>
                      <a:pt x="26" y="36"/>
                      <a:pt x="26" y="36"/>
                      <a:pt x="26" y="36"/>
                    </a:cubicBezTo>
                    <a:cubicBezTo>
                      <a:pt x="26" y="31"/>
                      <a:pt x="26" y="31"/>
                      <a:pt x="26" y="31"/>
                    </a:cubicBezTo>
                    <a:cubicBezTo>
                      <a:pt x="45" y="31"/>
                      <a:pt x="45" y="31"/>
                      <a:pt x="45" y="31"/>
                    </a:cubicBezTo>
                    <a:cubicBezTo>
                      <a:pt x="46" y="31"/>
                      <a:pt x="46" y="30"/>
                      <a:pt x="47" y="30"/>
                    </a:cubicBezTo>
                    <a:cubicBezTo>
                      <a:pt x="47" y="29"/>
                      <a:pt x="47" y="29"/>
                      <a:pt x="48" y="29"/>
                    </a:cubicBezTo>
                    <a:cubicBezTo>
                      <a:pt x="48" y="28"/>
                      <a:pt x="48" y="28"/>
                      <a:pt x="48" y="28"/>
                    </a:cubicBezTo>
                    <a:cubicBezTo>
                      <a:pt x="48" y="28"/>
                      <a:pt x="48" y="27"/>
                      <a:pt x="48" y="27"/>
                    </a:cubicBezTo>
                    <a:cubicBezTo>
                      <a:pt x="48" y="21"/>
                      <a:pt x="46" y="15"/>
                      <a:pt x="42" y="11"/>
                    </a:cubicBezTo>
                    <a:cubicBezTo>
                      <a:pt x="41" y="11"/>
                      <a:pt x="41" y="11"/>
                      <a:pt x="41" y="11"/>
                    </a:cubicBezTo>
                    <a:cubicBezTo>
                      <a:pt x="38" y="7"/>
                      <a:pt x="32" y="5"/>
                      <a:pt x="26" y="5"/>
                    </a:cubicBezTo>
                    <a:cubicBezTo>
                      <a:pt x="26" y="5"/>
                      <a:pt x="26" y="5"/>
                      <a:pt x="26" y="5"/>
                    </a:cubicBezTo>
                    <a:lnTo>
                      <a:pt x="26" y="0"/>
                    </a:lnTo>
                    <a:close/>
                    <a:moveTo>
                      <a:pt x="5" y="36"/>
                    </a:moveTo>
                    <a:cubicBezTo>
                      <a:pt x="5" y="36"/>
                      <a:pt x="4" y="35"/>
                      <a:pt x="4" y="35"/>
                    </a:cubicBezTo>
                    <a:cubicBezTo>
                      <a:pt x="4" y="35"/>
                      <a:pt x="4" y="35"/>
                      <a:pt x="4" y="35"/>
                    </a:cubicBezTo>
                    <a:cubicBezTo>
                      <a:pt x="4" y="34"/>
                      <a:pt x="3" y="34"/>
                      <a:pt x="3" y="33"/>
                    </a:cubicBezTo>
                    <a:cubicBezTo>
                      <a:pt x="3" y="33"/>
                      <a:pt x="3" y="33"/>
                      <a:pt x="3" y="33"/>
                    </a:cubicBezTo>
                    <a:cubicBezTo>
                      <a:pt x="2" y="33"/>
                      <a:pt x="2" y="32"/>
                      <a:pt x="1" y="32"/>
                    </a:cubicBezTo>
                    <a:cubicBezTo>
                      <a:pt x="1" y="32"/>
                      <a:pt x="1" y="32"/>
                      <a:pt x="1" y="32"/>
                    </a:cubicBezTo>
                    <a:cubicBezTo>
                      <a:pt x="0" y="32"/>
                      <a:pt x="0" y="31"/>
                      <a:pt x="0" y="30"/>
                    </a:cubicBezTo>
                    <a:cubicBezTo>
                      <a:pt x="0" y="30"/>
                      <a:pt x="0" y="29"/>
                      <a:pt x="0" y="29"/>
                    </a:cubicBezTo>
                    <a:cubicBezTo>
                      <a:pt x="0" y="28"/>
                      <a:pt x="0" y="27"/>
                      <a:pt x="0" y="27"/>
                    </a:cubicBezTo>
                    <a:cubicBezTo>
                      <a:pt x="0" y="19"/>
                      <a:pt x="3" y="13"/>
                      <a:pt x="8" y="8"/>
                    </a:cubicBezTo>
                    <a:cubicBezTo>
                      <a:pt x="12" y="3"/>
                      <a:pt x="19" y="0"/>
                      <a:pt x="26" y="0"/>
                    </a:cubicBezTo>
                    <a:cubicBezTo>
                      <a:pt x="26" y="5"/>
                      <a:pt x="26" y="5"/>
                      <a:pt x="26" y="5"/>
                    </a:cubicBezTo>
                    <a:cubicBezTo>
                      <a:pt x="20" y="5"/>
                      <a:pt x="15" y="8"/>
                      <a:pt x="11" y="11"/>
                    </a:cubicBezTo>
                    <a:cubicBezTo>
                      <a:pt x="7" y="15"/>
                      <a:pt x="5" y="21"/>
                      <a:pt x="5" y="27"/>
                    </a:cubicBezTo>
                    <a:cubicBezTo>
                      <a:pt x="5" y="27"/>
                      <a:pt x="5" y="28"/>
                      <a:pt x="5" y="28"/>
                    </a:cubicBezTo>
                    <a:cubicBezTo>
                      <a:pt x="5" y="29"/>
                      <a:pt x="5" y="29"/>
                      <a:pt x="5" y="29"/>
                    </a:cubicBezTo>
                    <a:cubicBezTo>
                      <a:pt x="5" y="29"/>
                      <a:pt x="5" y="29"/>
                      <a:pt x="6" y="30"/>
                    </a:cubicBezTo>
                    <a:cubicBezTo>
                      <a:pt x="6" y="30"/>
                      <a:pt x="6" y="30"/>
                      <a:pt x="6" y="30"/>
                    </a:cubicBezTo>
                    <a:cubicBezTo>
                      <a:pt x="6" y="30"/>
                      <a:pt x="7" y="31"/>
                      <a:pt x="7" y="31"/>
                    </a:cubicBezTo>
                    <a:cubicBezTo>
                      <a:pt x="26" y="31"/>
                      <a:pt x="26" y="31"/>
                      <a:pt x="26" y="31"/>
                    </a:cubicBezTo>
                    <a:cubicBezTo>
                      <a:pt x="26" y="36"/>
                      <a:pt x="26" y="36"/>
                      <a:pt x="26" y="36"/>
                    </a:cubicBezTo>
                    <a:cubicBezTo>
                      <a:pt x="7" y="36"/>
                      <a:pt x="7" y="36"/>
                      <a:pt x="7" y="36"/>
                    </a:cubicBezTo>
                    <a:cubicBezTo>
                      <a:pt x="6" y="36"/>
                      <a:pt x="6" y="36"/>
                      <a:pt x="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09" name="Freeform 108"/>
              <p:cNvSpPr>
                <a:spLocks noEditPoints="1"/>
              </p:cNvSpPr>
              <p:nvPr/>
            </p:nvSpPr>
            <p:spPr bwMode="auto">
              <a:xfrm>
                <a:off x="6502411" y="1482735"/>
                <a:ext cx="119063" cy="80963"/>
              </a:xfrm>
              <a:custGeom>
                <a:avLst/>
                <a:gdLst>
                  <a:gd name="T0" fmla="*/ 26 w 53"/>
                  <a:gd name="T1" fmla="*/ 0 h 36"/>
                  <a:gd name="T2" fmla="*/ 26 w 53"/>
                  <a:gd name="T3" fmla="*/ 0 h 36"/>
                  <a:gd name="T4" fmla="*/ 45 w 53"/>
                  <a:gd name="T5" fmla="*/ 8 h 36"/>
                  <a:gd name="T6" fmla="*/ 45 w 53"/>
                  <a:gd name="T7" fmla="*/ 8 h 36"/>
                  <a:gd name="T8" fmla="*/ 45 w 53"/>
                  <a:gd name="T9" fmla="*/ 8 h 36"/>
                  <a:gd name="T10" fmla="*/ 53 w 53"/>
                  <a:gd name="T11" fmla="*/ 27 h 36"/>
                  <a:gd name="T12" fmla="*/ 53 w 53"/>
                  <a:gd name="T13" fmla="*/ 29 h 36"/>
                  <a:gd name="T14" fmla="*/ 52 w 53"/>
                  <a:gd name="T15" fmla="*/ 30 h 36"/>
                  <a:gd name="T16" fmla="*/ 51 w 53"/>
                  <a:gd name="T17" fmla="*/ 32 h 36"/>
                  <a:gd name="T18" fmla="*/ 50 w 53"/>
                  <a:gd name="T19" fmla="*/ 33 h 36"/>
                  <a:gd name="T20" fmla="*/ 50 w 53"/>
                  <a:gd name="T21" fmla="*/ 33 h 36"/>
                  <a:gd name="T22" fmla="*/ 50 w 53"/>
                  <a:gd name="T23" fmla="*/ 33 h 36"/>
                  <a:gd name="T24" fmla="*/ 48 w 53"/>
                  <a:gd name="T25" fmla="*/ 35 h 36"/>
                  <a:gd name="T26" fmla="*/ 48 w 53"/>
                  <a:gd name="T27" fmla="*/ 35 h 36"/>
                  <a:gd name="T28" fmla="*/ 47 w 53"/>
                  <a:gd name="T29" fmla="*/ 36 h 36"/>
                  <a:gd name="T30" fmla="*/ 45 w 53"/>
                  <a:gd name="T31" fmla="*/ 36 h 36"/>
                  <a:gd name="T32" fmla="*/ 26 w 53"/>
                  <a:gd name="T33" fmla="*/ 36 h 36"/>
                  <a:gd name="T34" fmla="*/ 26 w 53"/>
                  <a:gd name="T35" fmla="*/ 31 h 36"/>
                  <a:gd name="T36" fmla="*/ 45 w 53"/>
                  <a:gd name="T37" fmla="*/ 31 h 36"/>
                  <a:gd name="T38" fmla="*/ 46 w 53"/>
                  <a:gd name="T39" fmla="*/ 30 h 36"/>
                  <a:gd name="T40" fmla="*/ 46 w 53"/>
                  <a:gd name="T41" fmla="*/ 30 h 36"/>
                  <a:gd name="T42" fmla="*/ 48 w 53"/>
                  <a:gd name="T43" fmla="*/ 29 h 36"/>
                  <a:gd name="T44" fmla="*/ 48 w 53"/>
                  <a:gd name="T45" fmla="*/ 28 h 36"/>
                  <a:gd name="T46" fmla="*/ 48 w 53"/>
                  <a:gd name="T47" fmla="*/ 27 h 36"/>
                  <a:gd name="T48" fmla="*/ 41 w 53"/>
                  <a:gd name="T49" fmla="*/ 11 h 36"/>
                  <a:gd name="T50" fmla="*/ 41 w 53"/>
                  <a:gd name="T51" fmla="*/ 11 h 36"/>
                  <a:gd name="T52" fmla="*/ 26 w 53"/>
                  <a:gd name="T53" fmla="*/ 5 h 36"/>
                  <a:gd name="T54" fmla="*/ 26 w 53"/>
                  <a:gd name="T55" fmla="*/ 5 h 36"/>
                  <a:gd name="T56" fmla="*/ 26 w 53"/>
                  <a:gd name="T57" fmla="*/ 0 h 36"/>
                  <a:gd name="T58" fmla="*/ 5 w 53"/>
                  <a:gd name="T59" fmla="*/ 36 h 36"/>
                  <a:gd name="T60" fmla="*/ 4 w 53"/>
                  <a:gd name="T61" fmla="*/ 35 h 36"/>
                  <a:gd name="T62" fmla="*/ 4 w 53"/>
                  <a:gd name="T63" fmla="*/ 35 h 36"/>
                  <a:gd name="T64" fmla="*/ 2 w 53"/>
                  <a:gd name="T65" fmla="*/ 33 h 36"/>
                  <a:gd name="T66" fmla="*/ 1 w 53"/>
                  <a:gd name="T67" fmla="*/ 32 h 36"/>
                  <a:gd name="T68" fmla="*/ 1 w 53"/>
                  <a:gd name="T69" fmla="*/ 32 h 36"/>
                  <a:gd name="T70" fmla="*/ 0 w 53"/>
                  <a:gd name="T71" fmla="*/ 30 h 36"/>
                  <a:gd name="T72" fmla="*/ 0 w 53"/>
                  <a:gd name="T73" fmla="*/ 29 h 36"/>
                  <a:gd name="T74" fmla="*/ 0 w 53"/>
                  <a:gd name="T75" fmla="*/ 27 h 36"/>
                  <a:gd name="T76" fmla="*/ 7 w 53"/>
                  <a:gd name="T77" fmla="*/ 8 h 36"/>
                  <a:gd name="T78" fmla="*/ 7 w 53"/>
                  <a:gd name="T79" fmla="*/ 8 h 36"/>
                  <a:gd name="T80" fmla="*/ 26 w 53"/>
                  <a:gd name="T81" fmla="*/ 0 h 36"/>
                  <a:gd name="T82" fmla="*/ 26 w 53"/>
                  <a:gd name="T83" fmla="*/ 5 h 36"/>
                  <a:gd name="T84" fmla="*/ 11 w 53"/>
                  <a:gd name="T85" fmla="*/ 11 h 36"/>
                  <a:gd name="T86" fmla="*/ 11 w 53"/>
                  <a:gd name="T87" fmla="*/ 12 h 36"/>
                  <a:gd name="T88" fmla="*/ 4 w 53"/>
                  <a:gd name="T89" fmla="*/ 27 h 36"/>
                  <a:gd name="T90" fmla="*/ 4 w 53"/>
                  <a:gd name="T91" fmla="*/ 28 h 36"/>
                  <a:gd name="T92" fmla="*/ 5 w 53"/>
                  <a:gd name="T93" fmla="*/ 29 h 36"/>
                  <a:gd name="T94" fmla="*/ 6 w 53"/>
                  <a:gd name="T95" fmla="*/ 30 h 36"/>
                  <a:gd name="T96" fmla="*/ 6 w 53"/>
                  <a:gd name="T97" fmla="*/ 30 h 36"/>
                  <a:gd name="T98" fmla="*/ 7 w 53"/>
                  <a:gd name="T99" fmla="*/ 31 h 36"/>
                  <a:gd name="T100" fmla="*/ 26 w 53"/>
                  <a:gd name="T101" fmla="*/ 31 h 36"/>
                  <a:gd name="T102" fmla="*/ 26 w 53"/>
                  <a:gd name="T103" fmla="*/ 36 h 36"/>
                  <a:gd name="T104" fmla="*/ 7 w 53"/>
                  <a:gd name="T105" fmla="*/ 36 h 36"/>
                  <a:gd name="T106" fmla="*/ 5 w 53"/>
                  <a:gd name="T10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36">
                    <a:moveTo>
                      <a:pt x="26" y="0"/>
                    </a:moveTo>
                    <a:cubicBezTo>
                      <a:pt x="26" y="0"/>
                      <a:pt x="26" y="0"/>
                      <a:pt x="26" y="0"/>
                    </a:cubicBezTo>
                    <a:cubicBezTo>
                      <a:pt x="33" y="0"/>
                      <a:pt x="40" y="3"/>
                      <a:pt x="45" y="8"/>
                    </a:cubicBezTo>
                    <a:cubicBezTo>
                      <a:pt x="45" y="8"/>
                      <a:pt x="45" y="8"/>
                      <a:pt x="45" y="8"/>
                    </a:cubicBezTo>
                    <a:cubicBezTo>
                      <a:pt x="45" y="8"/>
                      <a:pt x="45" y="8"/>
                      <a:pt x="45" y="8"/>
                    </a:cubicBezTo>
                    <a:cubicBezTo>
                      <a:pt x="50" y="13"/>
                      <a:pt x="53" y="19"/>
                      <a:pt x="53" y="27"/>
                    </a:cubicBezTo>
                    <a:cubicBezTo>
                      <a:pt x="53" y="27"/>
                      <a:pt x="53" y="28"/>
                      <a:pt x="53" y="29"/>
                    </a:cubicBezTo>
                    <a:cubicBezTo>
                      <a:pt x="52" y="29"/>
                      <a:pt x="52" y="30"/>
                      <a:pt x="52" y="30"/>
                    </a:cubicBezTo>
                    <a:cubicBezTo>
                      <a:pt x="52" y="31"/>
                      <a:pt x="52" y="31"/>
                      <a:pt x="51" y="32"/>
                    </a:cubicBezTo>
                    <a:cubicBezTo>
                      <a:pt x="51" y="32"/>
                      <a:pt x="50" y="33"/>
                      <a:pt x="50" y="33"/>
                    </a:cubicBezTo>
                    <a:cubicBezTo>
                      <a:pt x="50" y="33"/>
                      <a:pt x="50" y="33"/>
                      <a:pt x="50" y="33"/>
                    </a:cubicBezTo>
                    <a:cubicBezTo>
                      <a:pt x="50" y="33"/>
                      <a:pt x="50" y="33"/>
                      <a:pt x="50" y="33"/>
                    </a:cubicBezTo>
                    <a:cubicBezTo>
                      <a:pt x="49" y="34"/>
                      <a:pt x="49" y="34"/>
                      <a:pt x="48" y="35"/>
                    </a:cubicBezTo>
                    <a:cubicBezTo>
                      <a:pt x="48" y="35"/>
                      <a:pt x="48" y="35"/>
                      <a:pt x="48" y="35"/>
                    </a:cubicBezTo>
                    <a:cubicBezTo>
                      <a:pt x="48" y="35"/>
                      <a:pt x="47" y="36"/>
                      <a:pt x="47" y="36"/>
                    </a:cubicBezTo>
                    <a:cubicBezTo>
                      <a:pt x="46" y="36"/>
                      <a:pt x="46" y="36"/>
                      <a:pt x="45" y="36"/>
                    </a:cubicBezTo>
                    <a:cubicBezTo>
                      <a:pt x="26" y="36"/>
                      <a:pt x="26" y="36"/>
                      <a:pt x="26" y="36"/>
                    </a:cubicBezTo>
                    <a:cubicBezTo>
                      <a:pt x="26" y="31"/>
                      <a:pt x="26" y="31"/>
                      <a:pt x="26" y="31"/>
                    </a:cubicBezTo>
                    <a:cubicBezTo>
                      <a:pt x="45" y="31"/>
                      <a:pt x="45" y="31"/>
                      <a:pt x="45" y="31"/>
                    </a:cubicBezTo>
                    <a:cubicBezTo>
                      <a:pt x="45" y="31"/>
                      <a:pt x="46" y="30"/>
                      <a:pt x="46" y="30"/>
                    </a:cubicBezTo>
                    <a:cubicBezTo>
                      <a:pt x="46" y="30"/>
                      <a:pt x="46" y="30"/>
                      <a:pt x="46" y="30"/>
                    </a:cubicBezTo>
                    <a:cubicBezTo>
                      <a:pt x="47" y="29"/>
                      <a:pt x="47" y="29"/>
                      <a:pt x="48" y="29"/>
                    </a:cubicBezTo>
                    <a:cubicBezTo>
                      <a:pt x="48" y="28"/>
                      <a:pt x="48" y="28"/>
                      <a:pt x="48" y="28"/>
                    </a:cubicBezTo>
                    <a:cubicBezTo>
                      <a:pt x="48" y="28"/>
                      <a:pt x="48" y="27"/>
                      <a:pt x="48" y="27"/>
                    </a:cubicBezTo>
                    <a:cubicBezTo>
                      <a:pt x="48" y="21"/>
                      <a:pt x="45" y="15"/>
                      <a:pt x="41" y="11"/>
                    </a:cubicBezTo>
                    <a:cubicBezTo>
                      <a:pt x="41" y="11"/>
                      <a:pt x="41" y="11"/>
                      <a:pt x="41" y="11"/>
                    </a:cubicBezTo>
                    <a:cubicBezTo>
                      <a:pt x="38" y="8"/>
                      <a:pt x="32" y="5"/>
                      <a:pt x="26" y="5"/>
                    </a:cubicBezTo>
                    <a:cubicBezTo>
                      <a:pt x="26" y="5"/>
                      <a:pt x="26" y="5"/>
                      <a:pt x="26" y="5"/>
                    </a:cubicBezTo>
                    <a:lnTo>
                      <a:pt x="26" y="0"/>
                    </a:lnTo>
                    <a:close/>
                    <a:moveTo>
                      <a:pt x="5" y="36"/>
                    </a:moveTo>
                    <a:cubicBezTo>
                      <a:pt x="5" y="36"/>
                      <a:pt x="4" y="35"/>
                      <a:pt x="4" y="35"/>
                    </a:cubicBezTo>
                    <a:cubicBezTo>
                      <a:pt x="4" y="35"/>
                      <a:pt x="4" y="35"/>
                      <a:pt x="4" y="35"/>
                    </a:cubicBezTo>
                    <a:cubicBezTo>
                      <a:pt x="3" y="34"/>
                      <a:pt x="3" y="34"/>
                      <a:pt x="2" y="33"/>
                    </a:cubicBezTo>
                    <a:cubicBezTo>
                      <a:pt x="2" y="33"/>
                      <a:pt x="1" y="32"/>
                      <a:pt x="1" y="32"/>
                    </a:cubicBezTo>
                    <a:cubicBezTo>
                      <a:pt x="1" y="32"/>
                      <a:pt x="1" y="32"/>
                      <a:pt x="1" y="32"/>
                    </a:cubicBezTo>
                    <a:cubicBezTo>
                      <a:pt x="0" y="32"/>
                      <a:pt x="0" y="31"/>
                      <a:pt x="0" y="30"/>
                    </a:cubicBezTo>
                    <a:cubicBezTo>
                      <a:pt x="0" y="30"/>
                      <a:pt x="0" y="29"/>
                      <a:pt x="0" y="29"/>
                    </a:cubicBezTo>
                    <a:cubicBezTo>
                      <a:pt x="0" y="28"/>
                      <a:pt x="0" y="27"/>
                      <a:pt x="0" y="27"/>
                    </a:cubicBezTo>
                    <a:cubicBezTo>
                      <a:pt x="0" y="20"/>
                      <a:pt x="3" y="13"/>
                      <a:pt x="7" y="8"/>
                    </a:cubicBezTo>
                    <a:cubicBezTo>
                      <a:pt x="7" y="8"/>
                      <a:pt x="7" y="8"/>
                      <a:pt x="7" y="8"/>
                    </a:cubicBezTo>
                    <a:cubicBezTo>
                      <a:pt x="12" y="3"/>
                      <a:pt x="19" y="0"/>
                      <a:pt x="26" y="0"/>
                    </a:cubicBezTo>
                    <a:cubicBezTo>
                      <a:pt x="26" y="5"/>
                      <a:pt x="26" y="5"/>
                      <a:pt x="26" y="5"/>
                    </a:cubicBezTo>
                    <a:cubicBezTo>
                      <a:pt x="20" y="5"/>
                      <a:pt x="15" y="8"/>
                      <a:pt x="11" y="11"/>
                    </a:cubicBezTo>
                    <a:cubicBezTo>
                      <a:pt x="11" y="12"/>
                      <a:pt x="11" y="12"/>
                      <a:pt x="11" y="12"/>
                    </a:cubicBezTo>
                    <a:cubicBezTo>
                      <a:pt x="7" y="15"/>
                      <a:pt x="4" y="21"/>
                      <a:pt x="4" y="27"/>
                    </a:cubicBezTo>
                    <a:cubicBezTo>
                      <a:pt x="4" y="27"/>
                      <a:pt x="4" y="28"/>
                      <a:pt x="4" y="28"/>
                    </a:cubicBezTo>
                    <a:cubicBezTo>
                      <a:pt x="5" y="29"/>
                      <a:pt x="5" y="29"/>
                      <a:pt x="5" y="29"/>
                    </a:cubicBezTo>
                    <a:cubicBezTo>
                      <a:pt x="5" y="29"/>
                      <a:pt x="5" y="29"/>
                      <a:pt x="6" y="30"/>
                    </a:cubicBezTo>
                    <a:cubicBezTo>
                      <a:pt x="6" y="30"/>
                      <a:pt x="6" y="30"/>
                      <a:pt x="6" y="30"/>
                    </a:cubicBezTo>
                    <a:cubicBezTo>
                      <a:pt x="6" y="30"/>
                      <a:pt x="7" y="31"/>
                      <a:pt x="7" y="31"/>
                    </a:cubicBezTo>
                    <a:cubicBezTo>
                      <a:pt x="26" y="31"/>
                      <a:pt x="26" y="31"/>
                      <a:pt x="26" y="31"/>
                    </a:cubicBezTo>
                    <a:cubicBezTo>
                      <a:pt x="26" y="36"/>
                      <a:pt x="26" y="36"/>
                      <a:pt x="26" y="36"/>
                    </a:cubicBezTo>
                    <a:cubicBezTo>
                      <a:pt x="7" y="36"/>
                      <a:pt x="7" y="36"/>
                      <a:pt x="7" y="36"/>
                    </a:cubicBezTo>
                    <a:cubicBezTo>
                      <a:pt x="6" y="36"/>
                      <a:pt x="6" y="36"/>
                      <a:pt x="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0" name="Freeform 109"/>
              <p:cNvSpPr>
                <a:spLocks noEditPoints="1"/>
              </p:cNvSpPr>
              <p:nvPr/>
            </p:nvSpPr>
            <p:spPr bwMode="auto">
              <a:xfrm>
                <a:off x="6737361" y="1482735"/>
                <a:ext cx="119063" cy="80963"/>
              </a:xfrm>
              <a:custGeom>
                <a:avLst/>
                <a:gdLst>
                  <a:gd name="T0" fmla="*/ 27 w 53"/>
                  <a:gd name="T1" fmla="*/ 31 h 36"/>
                  <a:gd name="T2" fmla="*/ 44 w 53"/>
                  <a:gd name="T3" fmla="*/ 31 h 36"/>
                  <a:gd name="T4" fmla="*/ 46 w 53"/>
                  <a:gd name="T5" fmla="*/ 29 h 36"/>
                  <a:gd name="T6" fmla="*/ 48 w 53"/>
                  <a:gd name="T7" fmla="*/ 27 h 36"/>
                  <a:gd name="T8" fmla="*/ 48 w 53"/>
                  <a:gd name="T9" fmla="*/ 27 h 36"/>
                  <a:gd name="T10" fmla="*/ 42 w 53"/>
                  <a:gd name="T11" fmla="*/ 11 h 36"/>
                  <a:gd name="T12" fmla="*/ 42 w 53"/>
                  <a:gd name="T13" fmla="*/ 11 h 36"/>
                  <a:gd name="T14" fmla="*/ 27 w 53"/>
                  <a:gd name="T15" fmla="*/ 5 h 36"/>
                  <a:gd name="T16" fmla="*/ 27 w 53"/>
                  <a:gd name="T17" fmla="*/ 5 h 36"/>
                  <a:gd name="T18" fmla="*/ 27 w 53"/>
                  <a:gd name="T19" fmla="*/ 0 h 36"/>
                  <a:gd name="T20" fmla="*/ 27 w 53"/>
                  <a:gd name="T21" fmla="*/ 0 h 36"/>
                  <a:gd name="T22" fmla="*/ 45 w 53"/>
                  <a:gd name="T23" fmla="*/ 8 h 36"/>
                  <a:gd name="T24" fmla="*/ 45 w 53"/>
                  <a:gd name="T25" fmla="*/ 8 h 36"/>
                  <a:gd name="T26" fmla="*/ 45 w 53"/>
                  <a:gd name="T27" fmla="*/ 8 h 36"/>
                  <a:gd name="T28" fmla="*/ 53 w 53"/>
                  <a:gd name="T29" fmla="*/ 27 h 36"/>
                  <a:gd name="T30" fmla="*/ 53 w 53"/>
                  <a:gd name="T31" fmla="*/ 28 h 36"/>
                  <a:gd name="T32" fmla="*/ 53 w 53"/>
                  <a:gd name="T33" fmla="*/ 28 h 36"/>
                  <a:gd name="T34" fmla="*/ 53 w 53"/>
                  <a:gd name="T35" fmla="*/ 29 h 36"/>
                  <a:gd name="T36" fmla="*/ 52 w 53"/>
                  <a:gd name="T37" fmla="*/ 31 h 36"/>
                  <a:gd name="T38" fmla="*/ 49 w 53"/>
                  <a:gd name="T39" fmla="*/ 33 h 36"/>
                  <a:gd name="T40" fmla="*/ 47 w 53"/>
                  <a:gd name="T41" fmla="*/ 35 h 36"/>
                  <a:gd name="T42" fmla="*/ 47 w 53"/>
                  <a:gd name="T43" fmla="*/ 35 h 36"/>
                  <a:gd name="T44" fmla="*/ 46 w 53"/>
                  <a:gd name="T45" fmla="*/ 36 h 36"/>
                  <a:gd name="T46" fmla="*/ 44 w 53"/>
                  <a:gd name="T47" fmla="*/ 36 h 36"/>
                  <a:gd name="T48" fmla="*/ 27 w 53"/>
                  <a:gd name="T49" fmla="*/ 36 h 36"/>
                  <a:gd name="T50" fmla="*/ 27 w 53"/>
                  <a:gd name="T51" fmla="*/ 31 h 36"/>
                  <a:gd name="T52" fmla="*/ 6 w 53"/>
                  <a:gd name="T53" fmla="*/ 31 h 36"/>
                  <a:gd name="T54" fmla="*/ 27 w 53"/>
                  <a:gd name="T55" fmla="*/ 31 h 36"/>
                  <a:gd name="T56" fmla="*/ 27 w 53"/>
                  <a:gd name="T57" fmla="*/ 36 h 36"/>
                  <a:gd name="T58" fmla="*/ 6 w 53"/>
                  <a:gd name="T59" fmla="*/ 36 h 36"/>
                  <a:gd name="T60" fmla="*/ 4 w 53"/>
                  <a:gd name="T61" fmla="*/ 36 h 36"/>
                  <a:gd name="T62" fmla="*/ 4 w 53"/>
                  <a:gd name="T63" fmla="*/ 36 h 36"/>
                  <a:gd name="T64" fmla="*/ 3 w 53"/>
                  <a:gd name="T65" fmla="*/ 35 h 36"/>
                  <a:gd name="T66" fmla="*/ 3 w 53"/>
                  <a:gd name="T67" fmla="*/ 35 h 36"/>
                  <a:gd name="T68" fmla="*/ 3 w 53"/>
                  <a:gd name="T69" fmla="*/ 35 h 36"/>
                  <a:gd name="T70" fmla="*/ 2 w 53"/>
                  <a:gd name="T71" fmla="*/ 34 h 36"/>
                  <a:gd name="T72" fmla="*/ 2 w 53"/>
                  <a:gd name="T73" fmla="*/ 34 h 36"/>
                  <a:gd name="T74" fmla="*/ 1 w 53"/>
                  <a:gd name="T75" fmla="*/ 33 h 36"/>
                  <a:gd name="T76" fmla="*/ 1 w 53"/>
                  <a:gd name="T77" fmla="*/ 32 h 36"/>
                  <a:gd name="T78" fmla="*/ 0 w 53"/>
                  <a:gd name="T79" fmla="*/ 29 h 36"/>
                  <a:gd name="T80" fmla="*/ 0 w 53"/>
                  <a:gd name="T81" fmla="*/ 27 h 36"/>
                  <a:gd name="T82" fmla="*/ 8 w 53"/>
                  <a:gd name="T83" fmla="*/ 8 h 36"/>
                  <a:gd name="T84" fmla="*/ 27 w 53"/>
                  <a:gd name="T85" fmla="*/ 0 h 36"/>
                  <a:gd name="T86" fmla="*/ 27 w 53"/>
                  <a:gd name="T87" fmla="*/ 5 h 36"/>
                  <a:gd name="T88" fmla="*/ 11 w 53"/>
                  <a:gd name="T89" fmla="*/ 11 h 36"/>
                  <a:gd name="T90" fmla="*/ 5 w 53"/>
                  <a:gd name="T91" fmla="*/ 27 h 36"/>
                  <a:gd name="T92" fmla="*/ 5 w 53"/>
                  <a:gd name="T93" fmla="*/ 29 h 36"/>
                  <a:gd name="T94" fmla="*/ 5 w 53"/>
                  <a:gd name="T95" fmla="*/ 30 h 36"/>
                  <a:gd name="T96" fmla="*/ 5 w 53"/>
                  <a:gd name="T97" fmla="*/ 31 h 36"/>
                  <a:gd name="T98" fmla="*/ 5 w 53"/>
                  <a:gd name="T99" fmla="*/ 31 h 36"/>
                  <a:gd name="T100" fmla="*/ 6 w 53"/>
                  <a:gd name="T101"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3" h="36">
                    <a:moveTo>
                      <a:pt x="27" y="31"/>
                    </a:moveTo>
                    <a:cubicBezTo>
                      <a:pt x="44" y="31"/>
                      <a:pt x="44" y="31"/>
                      <a:pt x="44" y="31"/>
                    </a:cubicBezTo>
                    <a:cubicBezTo>
                      <a:pt x="45" y="30"/>
                      <a:pt x="45" y="30"/>
                      <a:pt x="46" y="29"/>
                    </a:cubicBezTo>
                    <a:cubicBezTo>
                      <a:pt x="47" y="28"/>
                      <a:pt x="48" y="28"/>
                      <a:pt x="48" y="27"/>
                    </a:cubicBezTo>
                    <a:cubicBezTo>
                      <a:pt x="48" y="27"/>
                      <a:pt x="48" y="27"/>
                      <a:pt x="48" y="27"/>
                    </a:cubicBezTo>
                    <a:cubicBezTo>
                      <a:pt x="48" y="21"/>
                      <a:pt x="46" y="15"/>
                      <a:pt x="42" y="11"/>
                    </a:cubicBezTo>
                    <a:cubicBezTo>
                      <a:pt x="42" y="11"/>
                      <a:pt x="42" y="11"/>
                      <a:pt x="42" y="11"/>
                    </a:cubicBezTo>
                    <a:cubicBezTo>
                      <a:pt x="38" y="8"/>
                      <a:pt x="33" y="5"/>
                      <a:pt x="27" y="5"/>
                    </a:cubicBezTo>
                    <a:cubicBezTo>
                      <a:pt x="27" y="5"/>
                      <a:pt x="27" y="5"/>
                      <a:pt x="27" y="5"/>
                    </a:cubicBezTo>
                    <a:cubicBezTo>
                      <a:pt x="27" y="0"/>
                      <a:pt x="27" y="0"/>
                      <a:pt x="27" y="0"/>
                    </a:cubicBezTo>
                    <a:cubicBezTo>
                      <a:pt x="27" y="0"/>
                      <a:pt x="27" y="0"/>
                      <a:pt x="27" y="0"/>
                    </a:cubicBezTo>
                    <a:cubicBezTo>
                      <a:pt x="34" y="0"/>
                      <a:pt x="40" y="3"/>
                      <a:pt x="45" y="8"/>
                    </a:cubicBezTo>
                    <a:cubicBezTo>
                      <a:pt x="45" y="8"/>
                      <a:pt x="45" y="8"/>
                      <a:pt x="45" y="8"/>
                    </a:cubicBezTo>
                    <a:cubicBezTo>
                      <a:pt x="45" y="8"/>
                      <a:pt x="45" y="8"/>
                      <a:pt x="45" y="8"/>
                    </a:cubicBezTo>
                    <a:cubicBezTo>
                      <a:pt x="50" y="13"/>
                      <a:pt x="53" y="19"/>
                      <a:pt x="53" y="27"/>
                    </a:cubicBezTo>
                    <a:cubicBezTo>
                      <a:pt x="53" y="27"/>
                      <a:pt x="53" y="27"/>
                      <a:pt x="53" y="28"/>
                    </a:cubicBezTo>
                    <a:cubicBezTo>
                      <a:pt x="53" y="28"/>
                      <a:pt x="53" y="28"/>
                      <a:pt x="53" y="28"/>
                    </a:cubicBezTo>
                    <a:cubicBezTo>
                      <a:pt x="53" y="28"/>
                      <a:pt x="53" y="29"/>
                      <a:pt x="53" y="29"/>
                    </a:cubicBezTo>
                    <a:cubicBezTo>
                      <a:pt x="53" y="30"/>
                      <a:pt x="52" y="30"/>
                      <a:pt x="52" y="31"/>
                    </a:cubicBezTo>
                    <a:cubicBezTo>
                      <a:pt x="51" y="31"/>
                      <a:pt x="50" y="32"/>
                      <a:pt x="49" y="33"/>
                    </a:cubicBezTo>
                    <a:cubicBezTo>
                      <a:pt x="49" y="33"/>
                      <a:pt x="48" y="34"/>
                      <a:pt x="47" y="35"/>
                    </a:cubicBezTo>
                    <a:cubicBezTo>
                      <a:pt x="47" y="35"/>
                      <a:pt x="47" y="35"/>
                      <a:pt x="47" y="35"/>
                    </a:cubicBezTo>
                    <a:cubicBezTo>
                      <a:pt x="47" y="35"/>
                      <a:pt x="46" y="35"/>
                      <a:pt x="46" y="36"/>
                    </a:cubicBezTo>
                    <a:cubicBezTo>
                      <a:pt x="45" y="36"/>
                      <a:pt x="45" y="36"/>
                      <a:pt x="44" y="36"/>
                    </a:cubicBezTo>
                    <a:cubicBezTo>
                      <a:pt x="27" y="36"/>
                      <a:pt x="27" y="36"/>
                      <a:pt x="27" y="36"/>
                    </a:cubicBezTo>
                    <a:lnTo>
                      <a:pt x="27" y="31"/>
                    </a:lnTo>
                    <a:close/>
                    <a:moveTo>
                      <a:pt x="6" y="31"/>
                    </a:moveTo>
                    <a:cubicBezTo>
                      <a:pt x="27" y="31"/>
                      <a:pt x="27" y="31"/>
                      <a:pt x="27" y="31"/>
                    </a:cubicBezTo>
                    <a:cubicBezTo>
                      <a:pt x="27" y="36"/>
                      <a:pt x="27" y="36"/>
                      <a:pt x="27" y="36"/>
                    </a:cubicBezTo>
                    <a:cubicBezTo>
                      <a:pt x="6" y="36"/>
                      <a:pt x="6" y="36"/>
                      <a:pt x="6" y="36"/>
                    </a:cubicBezTo>
                    <a:cubicBezTo>
                      <a:pt x="5" y="36"/>
                      <a:pt x="5" y="36"/>
                      <a:pt x="4" y="36"/>
                    </a:cubicBezTo>
                    <a:cubicBezTo>
                      <a:pt x="4" y="36"/>
                      <a:pt x="4" y="36"/>
                      <a:pt x="4" y="36"/>
                    </a:cubicBezTo>
                    <a:cubicBezTo>
                      <a:pt x="4" y="36"/>
                      <a:pt x="3" y="35"/>
                      <a:pt x="3" y="35"/>
                    </a:cubicBezTo>
                    <a:cubicBezTo>
                      <a:pt x="3" y="35"/>
                      <a:pt x="3" y="35"/>
                      <a:pt x="3" y="35"/>
                    </a:cubicBezTo>
                    <a:cubicBezTo>
                      <a:pt x="3" y="35"/>
                      <a:pt x="3" y="35"/>
                      <a:pt x="3" y="35"/>
                    </a:cubicBezTo>
                    <a:cubicBezTo>
                      <a:pt x="3" y="34"/>
                      <a:pt x="2" y="34"/>
                      <a:pt x="2" y="34"/>
                    </a:cubicBezTo>
                    <a:cubicBezTo>
                      <a:pt x="2" y="34"/>
                      <a:pt x="2" y="34"/>
                      <a:pt x="2" y="34"/>
                    </a:cubicBezTo>
                    <a:cubicBezTo>
                      <a:pt x="2" y="34"/>
                      <a:pt x="2" y="33"/>
                      <a:pt x="1" y="33"/>
                    </a:cubicBezTo>
                    <a:cubicBezTo>
                      <a:pt x="1" y="33"/>
                      <a:pt x="1" y="32"/>
                      <a:pt x="1" y="32"/>
                    </a:cubicBezTo>
                    <a:cubicBezTo>
                      <a:pt x="0" y="31"/>
                      <a:pt x="0" y="30"/>
                      <a:pt x="0" y="29"/>
                    </a:cubicBezTo>
                    <a:cubicBezTo>
                      <a:pt x="0" y="28"/>
                      <a:pt x="0" y="28"/>
                      <a:pt x="0" y="27"/>
                    </a:cubicBezTo>
                    <a:cubicBezTo>
                      <a:pt x="0" y="19"/>
                      <a:pt x="3" y="13"/>
                      <a:pt x="8" y="8"/>
                    </a:cubicBezTo>
                    <a:cubicBezTo>
                      <a:pt x="13" y="3"/>
                      <a:pt x="19" y="0"/>
                      <a:pt x="27" y="0"/>
                    </a:cubicBezTo>
                    <a:cubicBezTo>
                      <a:pt x="27" y="5"/>
                      <a:pt x="27" y="5"/>
                      <a:pt x="27" y="5"/>
                    </a:cubicBezTo>
                    <a:cubicBezTo>
                      <a:pt x="21" y="5"/>
                      <a:pt x="15" y="8"/>
                      <a:pt x="11" y="11"/>
                    </a:cubicBezTo>
                    <a:cubicBezTo>
                      <a:pt x="7" y="15"/>
                      <a:pt x="5" y="21"/>
                      <a:pt x="5" y="27"/>
                    </a:cubicBezTo>
                    <a:cubicBezTo>
                      <a:pt x="5" y="28"/>
                      <a:pt x="5" y="28"/>
                      <a:pt x="5" y="29"/>
                    </a:cubicBezTo>
                    <a:cubicBezTo>
                      <a:pt x="5" y="29"/>
                      <a:pt x="5" y="30"/>
                      <a:pt x="5" y="30"/>
                    </a:cubicBezTo>
                    <a:cubicBezTo>
                      <a:pt x="5" y="31"/>
                      <a:pt x="5" y="31"/>
                      <a:pt x="5" y="31"/>
                    </a:cubicBezTo>
                    <a:cubicBezTo>
                      <a:pt x="5" y="31"/>
                      <a:pt x="5" y="31"/>
                      <a:pt x="5" y="31"/>
                    </a:cubicBezTo>
                    <a:cubicBezTo>
                      <a:pt x="6" y="31"/>
                      <a:pt x="6" y="31"/>
                      <a:pt x="6"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1" name="Freeform 110"/>
              <p:cNvSpPr>
                <a:spLocks noEditPoints="1"/>
              </p:cNvSpPr>
              <p:nvPr/>
            </p:nvSpPr>
            <p:spPr bwMode="auto">
              <a:xfrm>
                <a:off x="6215073" y="1552584"/>
                <a:ext cx="225425" cy="84138"/>
              </a:xfrm>
              <a:custGeom>
                <a:avLst/>
                <a:gdLst>
                  <a:gd name="T0" fmla="*/ 93 w 100"/>
                  <a:gd name="T1" fmla="*/ 21 h 37"/>
                  <a:gd name="T2" fmla="*/ 93 w 100"/>
                  <a:gd name="T3" fmla="*/ 8 h 37"/>
                  <a:gd name="T4" fmla="*/ 95 w 100"/>
                  <a:gd name="T5" fmla="*/ 3 h 37"/>
                  <a:gd name="T6" fmla="*/ 100 w 100"/>
                  <a:gd name="T7" fmla="*/ 13 h 37"/>
                  <a:gd name="T8" fmla="*/ 97 w 100"/>
                  <a:gd name="T9" fmla="*/ 24 h 37"/>
                  <a:gd name="T10" fmla="*/ 93 w 100"/>
                  <a:gd name="T11" fmla="*/ 21 h 37"/>
                  <a:gd name="T12" fmla="*/ 93 w 100"/>
                  <a:gd name="T13" fmla="*/ 21 h 37"/>
                  <a:gd name="T14" fmla="*/ 93 w 100"/>
                  <a:gd name="T15" fmla="*/ 21 h 37"/>
                  <a:gd name="T16" fmla="*/ 93 w 100"/>
                  <a:gd name="T17" fmla="*/ 28 h 37"/>
                  <a:gd name="T18" fmla="*/ 92 w 100"/>
                  <a:gd name="T19" fmla="*/ 22 h 37"/>
                  <a:gd name="T20" fmla="*/ 92 w 100"/>
                  <a:gd name="T21" fmla="*/ 7 h 37"/>
                  <a:gd name="T22" fmla="*/ 92 w 100"/>
                  <a:gd name="T23" fmla="*/ 1 h 37"/>
                  <a:gd name="T24" fmla="*/ 93 w 100"/>
                  <a:gd name="T25" fmla="*/ 8 h 37"/>
                  <a:gd name="T26" fmla="*/ 93 w 100"/>
                  <a:gd name="T27" fmla="*/ 21 h 37"/>
                  <a:gd name="T28" fmla="*/ 92 w 100"/>
                  <a:gd name="T29" fmla="*/ 7 h 37"/>
                  <a:gd name="T30" fmla="*/ 50 w 100"/>
                  <a:gd name="T31" fmla="*/ 32 h 37"/>
                  <a:gd name="T32" fmla="*/ 82 w 100"/>
                  <a:gd name="T33" fmla="*/ 29 h 37"/>
                  <a:gd name="T34" fmla="*/ 92 w 100"/>
                  <a:gd name="T35" fmla="*/ 29 h 37"/>
                  <a:gd name="T36" fmla="*/ 69 w 100"/>
                  <a:gd name="T37" fmla="*/ 37 h 37"/>
                  <a:gd name="T38" fmla="*/ 50 w 100"/>
                  <a:gd name="T39" fmla="*/ 32 h 37"/>
                  <a:gd name="T40" fmla="*/ 92 w 100"/>
                  <a:gd name="T41" fmla="*/ 7 h 37"/>
                  <a:gd name="T42" fmla="*/ 85 w 100"/>
                  <a:gd name="T43" fmla="*/ 4 h 37"/>
                  <a:gd name="T44" fmla="*/ 78 w 100"/>
                  <a:gd name="T45" fmla="*/ 8 h 37"/>
                  <a:gd name="T46" fmla="*/ 70 w 100"/>
                  <a:gd name="T47" fmla="*/ 12 h 37"/>
                  <a:gd name="T48" fmla="*/ 70 w 100"/>
                  <a:gd name="T49" fmla="*/ 12 h 37"/>
                  <a:gd name="T50" fmla="*/ 70 w 100"/>
                  <a:gd name="T51" fmla="*/ 12 h 37"/>
                  <a:gd name="T52" fmla="*/ 50 w 100"/>
                  <a:gd name="T53" fmla="*/ 12 h 37"/>
                  <a:gd name="T54" fmla="*/ 69 w 100"/>
                  <a:gd name="T55" fmla="*/ 7 h 37"/>
                  <a:gd name="T56" fmla="*/ 70 w 100"/>
                  <a:gd name="T57" fmla="*/ 7 h 37"/>
                  <a:gd name="T58" fmla="*/ 70 w 100"/>
                  <a:gd name="T59" fmla="*/ 7 h 37"/>
                  <a:gd name="T60" fmla="*/ 74 w 100"/>
                  <a:gd name="T61" fmla="*/ 5 h 37"/>
                  <a:gd name="T62" fmla="*/ 85 w 100"/>
                  <a:gd name="T63" fmla="*/ 0 h 37"/>
                  <a:gd name="T64" fmla="*/ 92 w 100"/>
                  <a:gd name="T65" fmla="*/ 1 h 37"/>
                  <a:gd name="T66" fmla="*/ 92 w 100"/>
                  <a:gd name="T67" fmla="*/ 7 h 37"/>
                  <a:gd name="T68" fmla="*/ 15 w 100"/>
                  <a:gd name="T69" fmla="*/ 4 h 37"/>
                  <a:gd name="T70" fmla="*/ 9 w 100"/>
                  <a:gd name="T71" fmla="*/ 7 h 37"/>
                  <a:gd name="T72" fmla="*/ 7 w 100"/>
                  <a:gd name="T73" fmla="*/ 21 h 37"/>
                  <a:gd name="T74" fmla="*/ 31 w 100"/>
                  <a:gd name="T75" fmla="*/ 32 h 37"/>
                  <a:gd name="T76" fmla="*/ 50 w 100"/>
                  <a:gd name="T77" fmla="*/ 37 h 37"/>
                  <a:gd name="T78" fmla="*/ 16 w 100"/>
                  <a:gd name="T79" fmla="*/ 33 h 37"/>
                  <a:gd name="T80" fmla="*/ 0 w 100"/>
                  <a:gd name="T81" fmla="*/ 13 h 37"/>
                  <a:gd name="T82" fmla="*/ 10 w 100"/>
                  <a:gd name="T83" fmla="*/ 0 h 37"/>
                  <a:gd name="T84" fmla="*/ 21 w 100"/>
                  <a:gd name="T85" fmla="*/ 1 h 37"/>
                  <a:gd name="T86" fmla="*/ 28 w 100"/>
                  <a:gd name="T87" fmla="*/ 6 h 37"/>
                  <a:gd name="T88" fmla="*/ 31 w 100"/>
                  <a:gd name="T89" fmla="*/ 7 h 37"/>
                  <a:gd name="T90" fmla="*/ 31 w 100"/>
                  <a:gd name="T91" fmla="*/ 7 h 37"/>
                  <a:gd name="T92" fmla="*/ 50 w 100"/>
                  <a:gd name="T93" fmla="*/ 12 h 37"/>
                  <a:gd name="T94" fmla="*/ 31 w 100"/>
                  <a:gd name="T95" fmla="*/ 12 h 37"/>
                  <a:gd name="T96" fmla="*/ 31 w 100"/>
                  <a:gd name="T97" fmla="*/ 12 h 37"/>
                  <a:gd name="T98" fmla="*/ 30 w 100"/>
                  <a:gd name="T99" fmla="*/ 12 h 37"/>
                  <a:gd name="T100" fmla="*/ 23 w 100"/>
                  <a:gd name="T101" fmla="*/ 8 h 37"/>
                  <a:gd name="T102" fmla="*/ 15 w 100"/>
                  <a:gd name="T10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0" h="37">
                    <a:moveTo>
                      <a:pt x="93" y="21"/>
                    </a:moveTo>
                    <a:cubicBezTo>
                      <a:pt x="93" y="21"/>
                      <a:pt x="93" y="21"/>
                      <a:pt x="93" y="21"/>
                    </a:cubicBezTo>
                    <a:cubicBezTo>
                      <a:pt x="95" y="19"/>
                      <a:pt x="96" y="16"/>
                      <a:pt x="95" y="14"/>
                    </a:cubicBezTo>
                    <a:cubicBezTo>
                      <a:pt x="95" y="12"/>
                      <a:pt x="94" y="10"/>
                      <a:pt x="93" y="8"/>
                    </a:cubicBezTo>
                    <a:cubicBezTo>
                      <a:pt x="93" y="2"/>
                      <a:pt x="93" y="2"/>
                      <a:pt x="93" y="2"/>
                    </a:cubicBezTo>
                    <a:cubicBezTo>
                      <a:pt x="94" y="2"/>
                      <a:pt x="94" y="3"/>
                      <a:pt x="95" y="3"/>
                    </a:cubicBezTo>
                    <a:cubicBezTo>
                      <a:pt x="95" y="3"/>
                      <a:pt x="95" y="3"/>
                      <a:pt x="95" y="3"/>
                    </a:cubicBezTo>
                    <a:cubicBezTo>
                      <a:pt x="98" y="6"/>
                      <a:pt x="100" y="9"/>
                      <a:pt x="100" y="13"/>
                    </a:cubicBezTo>
                    <a:cubicBezTo>
                      <a:pt x="100" y="17"/>
                      <a:pt x="99" y="21"/>
                      <a:pt x="97" y="24"/>
                    </a:cubicBezTo>
                    <a:cubicBezTo>
                      <a:pt x="97" y="24"/>
                      <a:pt x="97" y="24"/>
                      <a:pt x="97" y="24"/>
                    </a:cubicBezTo>
                    <a:cubicBezTo>
                      <a:pt x="96" y="25"/>
                      <a:pt x="94" y="27"/>
                      <a:pt x="93" y="28"/>
                    </a:cubicBezTo>
                    <a:lnTo>
                      <a:pt x="93" y="21"/>
                    </a:lnTo>
                    <a:close/>
                    <a:moveTo>
                      <a:pt x="93" y="21"/>
                    </a:moveTo>
                    <a:cubicBezTo>
                      <a:pt x="93" y="21"/>
                      <a:pt x="93" y="21"/>
                      <a:pt x="93" y="21"/>
                    </a:cubicBezTo>
                    <a:close/>
                    <a:moveTo>
                      <a:pt x="92" y="22"/>
                    </a:moveTo>
                    <a:cubicBezTo>
                      <a:pt x="92" y="22"/>
                      <a:pt x="93" y="21"/>
                      <a:pt x="93" y="21"/>
                    </a:cubicBezTo>
                    <a:cubicBezTo>
                      <a:pt x="93" y="21"/>
                      <a:pt x="93" y="21"/>
                      <a:pt x="93" y="21"/>
                    </a:cubicBezTo>
                    <a:cubicBezTo>
                      <a:pt x="93" y="28"/>
                      <a:pt x="93" y="28"/>
                      <a:pt x="93" y="28"/>
                    </a:cubicBezTo>
                    <a:cubicBezTo>
                      <a:pt x="93" y="28"/>
                      <a:pt x="92" y="28"/>
                      <a:pt x="92" y="29"/>
                    </a:cubicBezTo>
                    <a:cubicBezTo>
                      <a:pt x="92" y="22"/>
                      <a:pt x="92" y="22"/>
                      <a:pt x="92" y="22"/>
                    </a:cubicBezTo>
                    <a:close/>
                    <a:moveTo>
                      <a:pt x="93" y="8"/>
                    </a:moveTo>
                    <a:cubicBezTo>
                      <a:pt x="93" y="8"/>
                      <a:pt x="92" y="7"/>
                      <a:pt x="92" y="7"/>
                    </a:cubicBezTo>
                    <a:cubicBezTo>
                      <a:pt x="92" y="7"/>
                      <a:pt x="92" y="7"/>
                      <a:pt x="92" y="7"/>
                    </a:cubicBezTo>
                    <a:cubicBezTo>
                      <a:pt x="92" y="1"/>
                      <a:pt x="92" y="1"/>
                      <a:pt x="92" y="1"/>
                    </a:cubicBezTo>
                    <a:cubicBezTo>
                      <a:pt x="92" y="1"/>
                      <a:pt x="93" y="1"/>
                      <a:pt x="93" y="2"/>
                    </a:cubicBezTo>
                    <a:cubicBezTo>
                      <a:pt x="93" y="8"/>
                      <a:pt x="93" y="8"/>
                      <a:pt x="93" y="8"/>
                    </a:cubicBezTo>
                    <a:close/>
                    <a:moveTo>
                      <a:pt x="93" y="21"/>
                    </a:moveTo>
                    <a:cubicBezTo>
                      <a:pt x="93" y="21"/>
                      <a:pt x="93" y="21"/>
                      <a:pt x="93" y="21"/>
                    </a:cubicBezTo>
                    <a:cubicBezTo>
                      <a:pt x="93" y="21"/>
                      <a:pt x="93" y="21"/>
                      <a:pt x="93" y="21"/>
                    </a:cubicBezTo>
                    <a:close/>
                    <a:moveTo>
                      <a:pt x="92" y="7"/>
                    </a:moveTo>
                    <a:cubicBezTo>
                      <a:pt x="92" y="7"/>
                      <a:pt x="92" y="7"/>
                      <a:pt x="92" y="7"/>
                    </a:cubicBezTo>
                    <a:close/>
                    <a:moveTo>
                      <a:pt x="50" y="32"/>
                    </a:moveTo>
                    <a:cubicBezTo>
                      <a:pt x="69" y="32"/>
                      <a:pt x="69" y="32"/>
                      <a:pt x="69" y="32"/>
                    </a:cubicBezTo>
                    <a:cubicBezTo>
                      <a:pt x="74" y="32"/>
                      <a:pt x="78" y="31"/>
                      <a:pt x="82" y="29"/>
                    </a:cubicBezTo>
                    <a:cubicBezTo>
                      <a:pt x="86" y="27"/>
                      <a:pt x="89" y="25"/>
                      <a:pt x="92" y="22"/>
                    </a:cubicBezTo>
                    <a:cubicBezTo>
                      <a:pt x="92" y="29"/>
                      <a:pt x="92" y="29"/>
                      <a:pt x="92" y="29"/>
                    </a:cubicBezTo>
                    <a:cubicBezTo>
                      <a:pt x="90" y="31"/>
                      <a:pt x="87" y="32"/>
                      <a:pt x="84" y="33"/>
                    </a:cubicBezTo>
                    <a:cubicBezTo>
                      <a:pt x="80" y="36"/>
                      <a:pt x="75" y="37"/>
                      <a:pt x="69" y="37"/>
                    </a:cubicBezTo>
                    <a:cubicBezTo>
                      <a:pt x="50" y="37"/>
                      <a:pt x="50" y="37"/>
                      <a:pt x="50" y="37"/>
                    </a:cubicBezTo>
                    <a:cubicBezTo>
                      <a:pt x="50" y="32"/>
                      <a:pt x="50" y="32"/>
                      <a:pt x="50" y="32"/>
                    </a:cubicBezTo>
                    <a:close/>
                    <a:moveTo>
                      <a:pt x="92" y="7"/>
                    </a:moveTo>
                    <a:cubicBezTo>
                      <a:pt x="92" y="7"/>
                      <a:pt x="92" y="7"/>
                      <a:pt x="92" y="7"/>
                    </a:cubicBezTo>
                    <a:cubicBezTo>
                      <a:pt x="91" y="6"/>
                      <a:pt x="90" y="5"/>
                      <a:pt x="89" y="5"/>
                    </a:cubicBezTo>
                    <a:cubicBezTo>
                      <a:pt x="88" y="5"/>
                      <a:pt x="86" y="4"/>
                      <a:pt x="85" y="4"/>
                    </a:cubicBezTo>
                    <a:cubicBezTo>
                      <a:pt x="84" y="4"/>
                      <a:pt x="82" y="5"/>
                      <a:pt x="81" y="5"/>
                    </a:cubicBezTo>
                    <a:cubicBezTo>
                      <a:pt x="80" y="6"/>
                      <a:pt x="79" y="7"/>
                      <a:pt x="78" y="8"/>
                    </a:cubicBezTo>
                    <a:cubicBezTo>
                      <a:pt x="77" y="9"/>
                      <a:pt x="76" y="10"/>
                      <a:pt x="74" y="11"/>
                    </a:cubicBezTo>
                    <a:cubicBezTo>
                      <a:pt x="73" y="11"/>
                      <a:pt x="72" y="12"/>
                      <a:pt x="70" y="12"/>
                    </a:cubicBezTo>
                    <a:cubicBezTo>
                      <a:pt x="70" y="12"/>
                      <a:pt x="70" y="12"/>
                      <a:pt x="70" y="12"/>
                    </a:cubicBezTo>
                    <a:cubicBezTo>
                      <a:pt x="70" y="12"/>
                      <a:pt x="70" y="12"/>
                      <a:pt x="70" y="12"/>
                    </a:cubicBezTo>
                    <a:cubicBezTo>
                      <a:pt x="70" y="12"/>
                      <a:pt x="70" y="12"/>
                      <a:pt x="70" y="12"/>
                    </a:cubicBezTo>
                    <a:cubicBezTo>
                      <a:pt x="70" y="12"/>
                      <a:pt x="70" y="12"/>
                      <a:pt x="70" y="12"/>
                    </a:cubicBezTo>
                    <a:cubicBezTo>
                      <a:pt x="70" y="12"/>
                      <a:pt x="70" y="12"/>
                      <a:pt x="69" y="12"/>
                    </a:cubicBezTo>
                    <a:cubicBezTo>
                      <a:pt x="50" y="12"/>
                      <a:pt x="50" y="12"/>
                      <a:pt x="50" y="12"/>
                    </a:cubicBezTo>
                    <a:cubicBezTo>
                      <a:pt x="50" y="7"/>
                      <a:pt x="50" y="7"/>
                      <a:pt x="50" y="7"/>
                    </a:cubicBezTo>
                    <a:cubicBezTo>
                      <a:pt x="69" y="7"/>
                      <a:pt x="69" y="7"/>
                      <a:pt x="69" y="7"/>
                    </a:cubicBezTo>
                    <a:cubicBezTo>
                      <a:pt x="70" y="7"/>
                      <a:pt x="70" y="7"/>
                      <a:pt x="70" y="7"/>
                    </a:cubicBezTo>
                    <a:cubicBezTo>
                      <a:pt x="70" y="7"/>
                      <a:pt x="70" y="7"/>
                      <a:pt x="70" y="7"/>
                    </a:cubicBezTo>
                    <a:cubicBezTo>
                      <a:pt x="70" y="7"/>
                      <a:pt x="70" y="7"/>
                      <a:pt x="70" y="7"/>
                    </a:cubicBezTo>
                    <a:cubicBezTo>
                      <a:pt x="70" y="7"/>
                      <a:pt x="70" y="7"/>
                      <a:pt x="70" y="7"/>
                    </a:cubicBezTo>
                    <a:cubicBezTo>
                      <a:pt x="71" y="7"/>
                      <a:pt x="71" y="7"/>
                      <a:pt x="72" y="6"/>
                    </a:cubicBezTo>
                    <a:cubicBezTo>
                      <a:pt x="73" y="6"/>
                      <a:pt x="73" y="5"/>
                      <a:pt x="74" y="5"/>
                    </a:cubicBezTo>
                    <a:cubicBezTo>
                      <a:pt x="75" y="3"/>
                      <a:pt x="77" y="2"/>
                      <a:pt x="79" y="1"/>
                    </a:cubicBezTo>
                    <a:cubicBezTo>
                      <a:pt x="81" y="0"/>
                      <a:pt x="83" y="0"/>
                      <a:pt x="85" y="0"/>
                    </a:cubicBezTo>
                    <a:cubicBezTo>
                      <a:pt x="87" y="0"/>
                      <a:pt x="89" y="0"/>
                      <a:pt x="90" y="0"/>
                    </a:cubicBezTo>
                    <a:cubicBezTo>
                      <a:pt x="91" y="1"/>
                      <a:pt x="91" y="1"/>
                      <a:pt x="92" y="1"/>
                    </a:cubicBezTo>
                    <a:lnTo>
                      <a:pt x="92" y="7"/>
                    </a:lnTo>
                    <a:close/>
                    <a:moveTo>
                      <a:pt x="92" y="7"/>
                    </a:moveTo>
                    <a:cubicBezTo>
                      <a:pt x="92" y="7"/>
                      <a:pt x="92" y="7"/>
                      <a:pt x="92" y="7"/>
                    </a:cubicBezTo>
                    <a:close/>
                    <a:moveTo>
                      <a:pt x="15" y="4"/>
                    </a:moveTo>
                    <a:cubicBezTo>
                      <a:pt x="14" y="4"/>
                      <a:pt x="13" y="5"/>
                      <a:pt x="12" y="5"/>
                    </a:cubicBezTo>
                    <a:cubicBezTo>
                      <a:pt x="11" y="5"/>
                      <a:pt x="10" y="6"/>
                      <a:pt x="9" y="7"/>
                    </a:cubicBezTo>
                    <a:cubicBezTo>
                      <a:pt x="7" y="8"/>
                      <a:pt x="5" y="11"/>
                      <a:pt x="5" y="14"/>
                    </a:cubicBezTo>
                    <a:cubicBezTo>
                      <a:pt x="5" y="16"/>
                      <a:pt x="6" y="19"/>
                      <a:pt x="7" y="21"/>
                    </a:cubicBezTo>
                    <a:cubicBezTo>
                      <a:pt x="10" y="24"/>
                      <a:pt x="14" y="27"/>
                      <a:pt x="18" y="29"/>
                    </a:cubicBezTo>
                    <a:cubicBezTo>
                      <a:pt x="22" y="31"/>
                      <a:pt x="27" y="32"/>
                      <a:pt x="31" y="32"/>
                    </a:cubicBezTo>
                    <a:cubicBezTo>
                      <a:pt x="50" y="32"/>
                      <a:pt x="50" y="32"/>
                      <a:pt x="50" y="32"/>
                    </a:cubicBezTo>
                    <a:cubicBezTo>
                      <a:pt x="50" y="37"/>
                      <a:pt x="50" y="37"/>
                      <a:pt x="50" y="37"/>
                    </a:cubicBezTo>
                    <a:cubicBezTo>
                      <a:pt x="31" y="37"/>
                      <a:pt x="31" y="37"/>
                      <a:pt x="31" y="37"/>
                    </a:cubicBezTo>
                    <a:cubicBezTo>
                      <a:pt x="26" y="37"/>
                      <a:pt x="21" y="36"/>
                      <a:pt x="16" y="33"/>
                    </a:cubicBezTo>
                    <a:cubicBezTo>
                      <a:pt x="11" y="31"/>
                      <a:pt x="7" y="28"/>
                      <a:pt x="4" y="24"/>
                    </a:cubicBezTo>
                    <a:cubicBezTo>
                      <a:pt x="1" y="21"/>
                      <a:pt x="0" y="17"/>
                      <a:pt x="0" y="13"/>
                    </a:cubicBezTo>
                    <a:cubicBezTo>
                      <a:pt x="1" y="9"/>
                      <a:pt x="2" y="6"/>
                      <a:pt x="6" y="3"/>
                    </a:cubicBezTo>
                    <a:cubicBezTo>
                      <a:pt x="7" y="2"/>
                      <a:pt x="9" y="1"/>
                      <a:pt x="10" y="0"/>
                    </a:cubicBezTo>
                    <a:cubicBezTo>
                      <a:pt x="12" y="0"/>
                      <a:pt x="13" y="0"/>
                      <a:pt x="15" y="0"/>
                    </a:cubicBezTo>
                    <a:cubicBezTo>
                      <a:pt x="17" y="0"/>
                      <a:pt x="19" y="0"/>
                      <a:pt x="21" y="1"/>
                    </a:cubicBezTo>
                    <a:cubicBezTo>
                      <a:pt x="23" y="2"/>
                      <a:pt x="25" y="3"/>
                      <a:pt x="27" y="5"/>
                    </a:cubicBezTo>
                    <a:cubicBezTo>
                      <a:pt x="27" y="5"/>
                      <a:pt x="28" y="6"/>
                      <a:pt x="28" y="6"/>
                    </a:cubicBezTo>
                    <a:cubicBezTo>
                      <a:pt x="29" y="7"/>
                      <a:pt x="30" y="7"/>
                      <a:pt x="30" y="7"/>
                    </a:cubicBezTo>
                    <a:cubicBezTo>
                      <a:pt x="31" y="7"/>
                      <a:pt x="31" y="7"/>
                      <a:pt x="31" y="7"/>
                    </a:cubicBezTo>
                    <a:cubicBezTo>
                      <a:pt x="31" y="7"/>
                      <a:pt x="31" y="7"/>
                      <a:pt x="31" y="7"/>
                    </a:cubicBezTo>
                    <a:cubicBezTo>
                      <a:pt x="31" y="7"/>
                      <a:pt x="31" y="7"/>
                      <a:pt x="31" y="7"/>
                    </a:cubicBezTo>
                    <a:cubicBezTo>
                      <a:pt x="50" y="7"/>
                      <a:pt x="50" y="7"/>
                      <a:pt x="50" y="7"/>
                    </a:cubicBezTo>
                    <a:cubicBezTo>
                      <a:pt x="50" y="12"/>
                      <a:pt x="50" y="12"/>
                      <a:pt x="50" y="12"/>
                    </a:cubicBezTo>
                    <a:cubicBezTo>
                      <a:pt x="31" y="12"/>
                      <a:pt x="31" y="12"/>
                      <a:pt x="31" y="12"/>
                    </a:cubicBezTo>
                    <a:cubicBezTo>
                      <a:pt x="31" y="12"/>
                      <a:pt x="31" y="12"/>
                      <a:pt x="31" y="12"/>
                    </a:cubicBezTo>
                    <a:cubicBezTo>
                      <a:pt x="31" y="12"/>
                      <a:pt x="31" y="12"/>
                      <a:pt x="31" y="12"/>
                    </a:cubicBezTo>
                    <a:cubicBezTo>
                      <a:pt x="31" y="12"/>
                      <a:pt x="31" y="12"/>
                      <a:pt x="31" y="12"/>
                    </a:cubicBezTo>
                    <a:cubicBezTo>
                      <a:pt x="30" y="12"/>
                      <a:pt x="30" y="12"/>
                      <a:pt x="30" y="12"/>
                    </a:cubicBezTo>
                    <a:cubicBezTo>
                      <a:pt x="30" y="12"/>
                      <a:pt x="30" y="12"/>
                      <a:pt x="30" y="12"/>
                    </a:cubicBezTo>
                    <a:cubicBezTo>
                      <a:pt x="29" y="12"/>
                      <a:pt x="27" y="11"/>
                      <a:pt x="26" y="11"/>
                    </a:cubicBezTo>
                    <a:cubicBezTo>
                      <a:pt x="25" y="10"/>
                      <a:pt x="24" y="9"/>
                      <a:pt x="23" y="8"/>
                    </a:cubicBezTo>
                    <a:cubicBezTo>
                      <a:pt x="22" y="7"/>
                      <a:pt x="21" y="6"/>
                      <a:pt x="19" y="5"/>
                    </a:cubicBezTo>
                    <a:cubicBezTo>
                      <a:pt x="18" y="5"/>
                      <a:pt x="17" y="4"/>
                      <a:pt x="1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2" name="Freeform 111"/>
              <p:cNvSpPr>
                <a:spLocks noEditPoints="1"/>
              </p:cNvSpPr>
              <p:nvPr/>
            </p:nvSpPr>
            <p:spPr bwMode="auto">
              <a:xfrm>
                <a:off x="6680211" y="1552584"/>
                <a:ext cx="225425" cy="84138"/>
              </a:xfrm>
              <a:custGeom>
                <a:avLst/>
                <a:gdLst>
                  <a:gd name="T0" fmla="*/ 69 w 100"/>
                  <a:gd name="T1" fmla="*/ 32 h 37"/>
                  <a:gd name="T2" fmla="*/ 93 w 100"/>
                  <a:gd name="T3" fmla="*/ 21 h 37"/>
                  <a:gd name="T4" fmla="*/ 49 w 100"/>
                  <a:gd name="T5" fmla="*/ 13 h 37"/>
                  <a:gd name="T6" fmla="*/ 95 w 100"/>
                  <a:gd name="T7" fmla="*/ 14 h 37"/>
                  <a:gd name="T8" fmla="*/ 91 w 100"/>
                  <a:gd name="T9" fmla="*/ 7 h 37"/>
                  <a:gd name="T10" fmla="*/ 85 w 100"/>
                  <a:gd name="T11" fmla="*/ 4 h 37"/>
                  <a:gd name="T12" fmla="*/ 77 w 100"/>
                  <a:gd name="T13" fmla="*/ 8 h 37"/>
                  <a:gd name="T14" fmla="*/ 72 w 100"/>
                  <a:gd name="T15" fmla="*/ 11 h 37"/>
                  <a:gd name="T16" fmla="*/ 71 w 100"/>
                  <a:gd name="T17" fmla="*/ 12 h 37"/>
                  <a:gd name="T18" fmla="*/ 49 w 100"/>
                  <a:gd name="T19" fmla="*/ 12 h 37"/>
                  <a:gd name="T20" fmla="*/ 69 w 100"/>
                  <a:gd name="T21" fmla="*/ 7 h 37"/>
                  <a:gd name="T22" fmla="*/ 71 w 100"/>
                  <a:gd name="T23" fmla="*/ 7 h 37"/>
                  <a:gd name="T24" fmla="*/ 72 w 100"/>
                  <a:gd name="T25" fmla="*/ 6 h 37"/>
                  <a:gd name="T26" fmla="*/ 79 w 100"/>
                  <a:gd name="T27" fmla="*/ 1 h 37"/>
                  <a:gd name="T28" fmla="*/ 90 w 100"/>
                  <a:gd name="T29" fmla="*/ 0 h 37"/>
                  <a:gd name="T30" fmla="*/ 95 w 100"/>
                  <a:gd name="T31" fmla="*/ 3 h 37"/>
                  <a:gd name="T32" fmla="*/ 96 w 100"/>
                  <a:gd name="T33" fmla="*/ 24 h 37"/>
                  <a:gd name="T34" fmla="*/ 84 w 100"/>
                  <a:gd name="T35" fmla="*/ 33 h 37"/>
                  <a:gd name="T36" fmla="*/ 49 w 100"/>
                  <a:gd name="T37" fmla="*/ 37 h 37"/>
                  <a:gd name="T38" fmla="*/ 23 w 100"/>
                  <a:gd name="T39" fmla="*/ 8 h 37"/>
                  <a:gd name="T40" fmla="*/ 15 w 100"/>
                  <a:gd name="T41" fmla="*/ 4 h 37"/>
                  <a:gd name="T42" fmla="*/ 8 w 100"/>
                  <a:gd name="T43" fmla="*/ 7 h 37"/>
                  <a:gd name="T44" fmla="*/ 5 w 100"/>
                  <a:gd name="T45" fmla="*/ 14 h 37"/>
                  <a:gd name="T46" fmla="*/ 7 w 100"/>
                  <a:gd name="T47" fmla="*/ 21 h 37"/>
                  <a:gd name="T48" fmla="*/ 31 w 100"/>
                  <a:gd name="T49" fmla="*/ 32 h 37"/>
                  <a:gd name="T50" fmla="*/ 49 w 100"/>
                  <a:gd name="T51" fmla="*/ 37 h 37"/>
                  <a:gd name="T52" fmla="*/ 16 w 100"/>
                  <a:gd name="T53" fmla="*/ 33 h 37"/>
                  <a:gd name="T54" fmla="*/ 4 w 100"/>
                  <a:gd name="T55" fmla="*/ 24 h 37"/>
                  <a:gd name="T56" fmla="*/ 5 w 100"/>
                  <a:gd name="T57" fmla="*/ 3 h 37"/>
                  <a:gd name="T58" fmla="*/ 10 w 100"/>
                  <a:gd name="T59" fmla="*/ 0 h 37"/>
                  <a:gd name="T60" fmla="*/ 21 w 100"/>
                  <a:gd name="T61" fmla="*/ 1 h 37"/>
                  <a:gd name="T62" fmla="*/ 26 w 100"/>
                  <a:gd name="T63" fmla="*/ 5 h 37"/>
                  <a:gd name="T64" fmla="*/ 31 w 100"/>
                  <a:gd name="T65" fmla="*/ 7 h 37"/>
                  <a:gd name="T66" fmla="*/ 49 w 100"/>
                  <a:gd name="T67" fmla="*/ 7 h 37"/>
                  <a:gd name="T68" fmla="*/ 32 w 100"/>
                  <a:gd name="T69" fmla="*/ 12 h 37"/>
                  <a:gd name="T70" fmla="*/ 26 w 100"/>
                  <a:gd name="T71" fmla="*/ 11 h 37"/>
                  <a:gd name="T72" fmla="*/ 23 w 100"/>
                  <a:gd name="T73" fmla="*/ 8 h 37"/>
                  <a:gd name="T74" fmla="*/ 49 w 100"/>
                  <a:gd name="T75"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37">
                    <a:moveTo>
                      <a:pt x="49" y="32"/>
                    </a:moveTo>
                    <a:cubicBezTo>
                      <a:pt x="69" y="32"/>
                      <a:pt x="69" y="32"/>
                      <a:pt x="69" y="32"/>
                    </a:cubicBezTo>
                    <a:cubicBezTo>
                      <a:pt x="74" y="32"/>
                      <a:pt x="78" y="31"/>
                      <a:pt x="82" y="29"/>
                    </a:cubicBezTo>
                    <a:cubicBezTo>
                      <a:pt x="86" y="27"/>
                      <a:pt x="90" y="24"/>
                      <a:pt x="93" y="21"/>
                    </a:cubicBezTo>
                    <a:cubicBezTo>
                      <a:pt x="49" y="13"/>
                      <a:pt x="49" y="13"/>
                      <a:pt x="49" y="13"/>
                    </a:cubicBezTo>
                    <a:cubicBezTo>
                      <a:pt x="49" y="13"/>
                      <a:pt x="49" y="13"/>
                      <a:pt x="49" y="13"/>
                    </a:cubicBezTo>
                    <a:cubicBezTo>
                      <a:pt x="93" y="21"/>
                      <a:pt x="93" y="21"/>
                      <a:pt x="93" y="21"/>
                    </a:cubicBezTo>
                    <a:cubicBezTo>
                      <a:pt x="95" y="19"/>
                      <a:pt x="95" y="16"/>
                      <a:pt x="95" y="14"/>
                    </a:cubicBezTo>
                    <a:cubicBezTo>
                      <a:pt x="95" y="11"/>
                      <a:pt x="94" y="9"/>
                      <a:pt x="92" y="7"/>
                    </a:cubicBezTo>
                    <a:cubicBezTo>
                      <a:pt x="92" y="7"/>
                      <a:pt x="91" y="7"/>
                      <a:pt x="91" y="7"/>
                    </a:cubicBezTo>
                    <a:cubicBezTo>
                      <a:pt x="90" y="6"/>
                      <a:pt x="90" y="5"/>
                      <a:pt x="88" y="5"/>
                    </a:cubicBezTo>
                    <a:cubicBezTo>
                      <a:pt x="87" y="5"/>
                      <a:pt x="86" y="4"/>
                      <a:pt x="85" y="4"/>
                    </a:cubicBezTo>
                    <a:cubicBezTo>
                      <a:pt x="84" y="4"/>
                      <a:pt x="82" y="5"/>
                      <a:pt x="81" y="5"/>
                    </a:cubicBezTo>
                    <a:cubicBezTo>
                      <a:pt x="79" y="6"/>
                      <a:pt x="78" y="7"/>
                      <a:pt x="77" y="8"/>
                    </a:cubicBezTo>
                    <a:cubicBezTo>
                      <a:pt x="77" y="9"/>
                      <a:pt x="76" y="9"/>
                      <a:pt x="75" y="10"/>
                    </a:cubicBezTo>
                    <a:cubicBezTo>
                      <a:pt x="74" y="11"/>
                      <a:pt x="73" y="11"/>
                      <a:pt x="72" y="11"/>
                    </a:cubicBezTo>
                    <a:cubicBezTo>
                      <a:pt x="72" y="11"/>
                      <a:pt x="72" y="11"/>
                      <a:pt x="72" y="11"/>
                    </a:cubicBezTo>
                    <a:cubicBezTo>
                      <a:pt x="72" y="11"/>
                      <a:pt x="71" y="12"/>
                      <a:pt x="71" y="12"/>
                    </a:cubicBezTo>
                    <a:cubicBezTo>
                      <a:pt x="70" y="12"/>
                      <a:pt x="70" y="12"/>
                      <a:pt x="69" y="12"/>
                    </a:cubicBezTo>
                    <a:cubicBezTo>
                      <a:pt x="49" y="12"/>
                      <a:pt x="49" y="12"/>
                      <a:pt x="49" y="12"/>
                    </a:cubicBezTo>
                    <a:cubicBezTo>
                      <a:pt x="49" y="7"/>
                      <a:pt x="49" y="7"/>
                      <a:pt x="49" y="7"/>
                    </a:cubicBezTo>
                    <a:cubicBezTo>
                      <a:pt x="69" y="7"/>
                      <a:pt x="69" y="7"/>
                      <a:pt x="69" y="7"/>
                    </a:cubicBezTo>
                    <a:cubicBezTo>
                      <a:pt x="69" y="7"/>
                      <a:pt x="70" y="7"/>
                      <a:pt x="70" y="7"/>
                    </a:cubicBezTo>
                    <a:cubicBezTo>
                      <a:pt x="70" y="7"/>
                      <a:pt x="71" y="7"/>
                      <a:pt x="71" y="7"/>
                    </a:cubicBezTo>
                    <a:cubicBezTo>
                      <a:pt x="71" y="7"/>
                      <a:pt x="71" y="7"/>
                      <a:pt x="71" y="7"/>
                    </a:cubicBezTo>
                    <a:cubicBezTo>
                      <a:pt x="71" y="7"/>
                      <a:pt x="72" y="6"/>
                      <a:pt x="72" y="6"/>
                    </a:cubicBezTo>
                    <a:cubicBezTo>
                      <a:pt x="73" y="6"/>
                      <a:pt x="73" y="5"/>
                      <a:pt x="74" y="5"/>
                    </a:cubicBezTo>
                    <a:cubicBezTo>
                      <a:pt x="75" y="3"/>
                      <a:pt x="77" y="2"/>
                      <a:pt x="79" y="1"/>
                    </a:cubicBezTo>
                    <a:cubicBezTo>
                      <a:pt x="81" y="0"/>
                      <a:pt x="83" y="0"/>
                      <a:pt x="85" y="0"/>
                    </a:cubicBezTo>
                    <a:cubicBezTo>
                      <a:pt x="87" y="0"/>
                      <a:pt x="88" y="0"/>
                      <a:pt x="90" y="0"/>
                    </a:cubicBezTo>
                    <a:cubicBezTo>
                      <a:pt x="92" y="1"/>
                      <a:pt x="93" y="2"/>
                      <a:pt x="95" y="3"/>
                    </a:cubicBezTo>
                    <a:cubicBezTo>
                      <a:pt x="95" y="3"/>
                      <a:pt x="95" y="3"/>
                      <a:pt x="95" y="3"/>
                    </a:cubicBezTo>
                    <a:cubicBezTo>
                      <a:pt x="98" y="6"/>
                      <a:pt x="100" y="9"/>
                      <a:pt x="100" y="13"/>
                    </a:cubicBezTo>
                    <a:cubicBezTo>
                      <a:pt x="100" y="17"/>
                      <a:pt x="99" y="21"/>
                      <a:pt x="96" y="24"/>
                    </a:cubicBezTo>
                    <a:cubicBezTo>
                      <a:pt x="96" y="24"/>
                      <a:pt x="96" y="24"/>
                      <a:pt x="96" y="24"/>
                    </a:cubicBezTo>
                    <a:cubicBezTo>
                      <a:pt x="93" y="28"/>
                      <a:pt x="89" y="31"/>
                      <a:pt x="84" y="33"/>
                    </a:cubicBezTo>
                    <a:cubicBezTo>
                      <a:pt x="80" y="36"/>
                      <a:pt x="74" y="37"/>
                      <a:pt x="69" y="37"/>
                    </a:cubicBezTo>
                    <a:cubicBezTo>
                      <a:pt x="49" y="37"/>
                      <a:pt x="49" y="37"/>
                      <a:pt x="49" y="37"/>
                    </a:cubicBezTo>
                    <a:lnTo>
                      <a:pt x="49" y="32"/>
                    </a:lnTo>
                    <a:close/>
                    <a:moveTo>
                      <a:pt x="23" y="8"/>
                    </a:moveTo>
                    <a:cubicBezTo>
                      <a:pt x="22" y="7"/>
                      <a:pt x="20" y="6"/>
                      <a:pt x="19" y="5"/>
                    </a:cubicBezTo>
                    <a:cubicBezTo>
                      <a:pt x="18" y="5"/>
                      <a:pt x="16" y="4"/>
                      <a:pt x="15" y="4"/>
                    </a:cubicBezTo>
                    <a:cubicBezTo>
                      <a:pt x="14" y="4"/>
                      <a:pt x="13" y="5"/>
                      <a:pt x="11" y="5"/>
                    </a:cubicBezTo>
                    <a:cubicBezTo>
                      <a:pt x="10" y="5"/>
                      <a:pt x="9" y="6"/>
                      <a:pt x="8" y="7"/>
                    </a:cubicBezTo>
                    <a:cubicBezTo>
                      <a:pt x="8" y="7"/>
                      <a:pt x="8" y="7"/>
                      <a:pt x="8" y="7"/>
                    </a:cubicBezTo>
                    <a:cubicBezTo>
                      <a:pt x="6" y="8"/>
                      <a:pt x="5" y="11"/>
                      <a:pt x="5" y="14"/>
                    </a:cubicBezTo>
                    <a:cubicBezTo>
                      <a:pt x="5" y="16"/>
                      <a:pt x="5" y="19"/>
                      <a:pt x="7" y="21"/>
                    </a:cubicBezTo>
                    <a:cubicBezTo>
                      <a:pt x="7" y="21"/>
                      <a:pt x="7" y="21"/>
                      <a:pt x="7" y="21"/>
                    </a:cubicBezTo>
                    <a:cubicBezTo>
                      <a:pt x="10" y="24"/>
                      <a:pt x="14" y="27"/>
                      <a:pt x="18" y="29"/>
                    </a:cubicBezTo>
                    <a:cubicBezTo>
                      <a:pt x="22" y="31"/>
                      <a:pt x="26" y="32"/>
                      <a:pt x="31" y="32"/>
                    </a:cubicBezTo>
                    <a:cubicBezTo>
                      <a:pt x="49" y="32"/>
                      <a:pt x="49" y="32"/>
                      <a:pt x="49" y="32"/>
                    </a:cubicBezTo>
                    <a:cubicBezTo>
                      <a:pt x="49" y="37"/>
                      <a:pt x="49" y="37"/>
                      <a:pt x="49" y="37"/>
                    </a:cubicBezTo>
                    <a:cubicBezTo>
                      <a:pt x="31" y="37"/>
                      <a:pt x="31" y="37"/>
                      <a:pt x="31" y="37"/>
                    </a:cubicBezTo>
                    <a:cubicBezTo>
                      <a:pt x="26" y="37"/>
                      <a:pt x="20" y="36"/>
                      <a:pt x="16" y="33"/>
                    </a:cubicBezTo>
                    <a:cubicBezTo>
                      <a:pt x="11" y="31"/>
                      <a:pt x="7" y="28"/>
                      <a:pt x="4" y="24"/>
                    </a:cubicBezTo>
                    <a:cubicBezTo>
                      <a:pt x="4" y="24"/>
                      <a:pt x="4" y="24"/>
                      <a:pt x="4" y="24"/>
                    </a:cubicBezTo>
                    <a:cubicBezTo>
                      <a:pt x="1" y="21"/>
                      <a:pt x="0" y="17"/>
                      <a:pt x="0" y="13"/>
                    </a:cubicBezTo>
                    <a:cubicBezTo>
                      <a:pt x="0" y="9"/>
                      <a:pt x="2" y="6"/>
                      <a:pt x="5" y="3"/>
                    </a:cubicBezTo>
                    <a:cubicBezTo>
                      <a:pt x="5" y="3"/>
                      <a:pt x="5" y="3"/>
                      <a:pt x="5" y="3"/>
                    </a:cubicBezTo>
                    <a:cubicBezTo>
                      <a:pt x="7" y="2"/>
                      <a:pt x="8" y="1"/>
                      <a:pt x="10" y="0"/>
                    </a:cubicBezTo>
                    <a:cubicBezTo>
                      <a:pt x="11" y="0"/>
                      <a:pt x="13" y="0"/>
                      <a:pt x="15" y="0"/>
                    </a:cubicBezTo>
                    <a:cubicBezTo>
                      <a:pt x="17" y="0"/>
                      <a:pt x="19" y="0"/>
                      <a:pt x="21" y="1"/>
                    </a:cubicBezTo>
                    <a:cubicBezTo>
                      <a:pt x="23" y="2"/>
                      <a:pt x="25" y="3"/>
                      <a:pt x="26" y="5"/>
                    </a:cubicBezTo>
                    <a:cubicBezTo>
                      <a:pt x="26" y="5"/>
                      <a:pt x="26" y="5"/>
                      <a:pt x="26" y="5"/>
                    </a:cubicBezTo>
                    <a:cubicBezTo>
                      <a:pt x="27" y="6"/>
                      <a:pt x="28" y="6"/>
                      <a:pt x="28" y="6"/>
                    </a:cubicBezTo>
                    <a:cubicBezTo>
                      <a:pt x="29" y="7"/>
                      <a:pt x="30" y="7"/>
                      <a:pt x="31" y="7"/>
                    </a:cubicBezTo>
                    <a:cubicBezTo>
                      <a:pt x="32" y="7"/>
                      <a:pt x="32" y="7"/>
                      <a:pt x="32" y="7"/>
                    </a:cubicBezTo>
                    <a:cubicBezTo>
                      <a:pt x="49" y="7"/>
                      <a:pt x="49" y="7"/>
                      <a:pt x="49" y="7"/>
                    </a:cubicBezTo>
                    <a:cubicBezTo>
                      <a:pt x="49" y="12"/>
                      <a:pt x="49" y="12"/>
                      <a:pt x="49" y="12"/>
                    </a:cubicBezTo>
                    <a:cubicBezTo>
                      <a:pt x="32" y="12"/>
                      <a:pt x="32" y="12"/>
                      <a:pt x="32" y="12"/>
                    </a:cubicBezTo>
                    <a:cubicBezTo>
                      <a:pt x="31" y="12"/>
                      <a:pt x="31" y="12"/>
                      <a:pt x="31" y="12"/>
                    </a:cubicBezTo>
                    <a:cubicBezTo>
                      <a:pt x="29" y="12"/>
                      <a:pt x="28" y="11"/>
                      <a:pt x="26" y="11"/>
                    </a:cubicBezTo>
                    <a:cubicBezTo>
                      <a:pt x="25" y="10"/>
                      <a:pt x="24" y="9"/>
                      <a:pt x="23" y="8"/>
                    </a:cubicBezTo>
                    <a:cubicBezTo>
                      <a:pt x="23" y="8"/>
                      <a:pt x="23" y="8"/>
                      <a:pt x="23" y="8"/>
                    </a:cubicBezTo>
                    <a:cubicBezTo>
                      <a:pt x="49" y="13"/>
                      <a:pt x="49" y="13"/>
                      <a:pt x="49" y="13"/>
                    </a:cubicBezTo>
                    <a:cubicBezTo>
                      <a:pt x="49" y="13"/>
                      <a:pt x="49" y="13"/>
                      <a:pt x="49" y="13"/>
                    </a:cubicBezTo>
                    <a:lnTo>
                      <a:pt x="2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3" name="Freeform 113"/>
              <p:cNvSpPr>
                <a:spLocks noEditPoints="1"/>
              </p:cNvSpPr>
              <p:nvPr/>
            </p:nvSpPr>
            <p:spPr bwMode="auto">
              <a:xfrm>
                <a:off x="10356866" y="1119195"/>
                <a:ext cx="41275" cy="26988"/>
              </a:xfrm>
              <a:custGeom>
                <a:avLst/>
                <a:gdLst>
                  <a:gd name="T0" fmla="*/ 9 w 18"/>
                  <a:gd name="T1" fmla="*/ 0 h 12"/>
                  <a:gd name="T2" fmla="*/ 16 w 18"/>
                  <a:gd name="T3" fmla="*/ 0 h 12"/>
                  <a:gd name="T4" fmla="*/ 18 w 18"/>
                  <a:gd name="T5" fmla="*/ 3 h 12"/>
                  <a:gd name="T6" fmla="*/ 18 w 18"/>
                  <a:gd name="T7" fmla="*/ 10 h 12"/>
                  <a:gd name="T8" fmla="*/ 16 w 18"/>
                  <a:gd name="T9" fmla="*/ 12 h 12"/>
                  <a:gd name="T10" fmla="*/ 9 w 18"/>
                  <a:gd name="T11" fmla="*/ 12 h 12"/>
                  <a:gd name="T12" fmla="*/ 9 w 18"/>
                  <a:gd name="T13" fmla="*/ 8 h 12"/>
                  <a:gd name="T14" fmla="*/ 13 w 18"/>
                  <a:gd name="T15" fmla="*/ 8 h 12"/>
                  <a:gd name="T16" fmla="*/ 13 w 18"/>
                  <a:gd name="T17" fmla="*/ 5 h 12"/>
                  <a:gd name="T18" fmla="*/ 9 w 18"/>
                  <a:gd name="T19" fmla="*/ 5 h 12"/>
                  <a:gd name="T20" fmla="*/ 9 w 18"/>
                  <a:gd name="T21" fmla="*/ 0 h 12"/>
                  <a:gd name="T22" fmla="*/ 3 w 18"/>
                  <a:gd name="T23" fmla="*/ 0 h 12"/>
                  <a:gd name="T24" fmla="*/ 9 w 18"/>
                  <a:gd name="T25" fmla="*/ 0 h 12"/>
                  <a:gd name="T26" fmla="*/ 9 w 18"/>
                  <a:gd name="T27" fmla="*/ 5 h 12"/>
                  <a:gd name="T28" fmla="*/ 5 w 18"/>
                  <a:gd name="T29" fmla="*/ 5 h 12"/>
                  <a:gd name="T30" fmla="*/ 5 w 18"/>
                  <a:gd name="T31" fmla="*/ 8 h 12"/>
                  <a:gd name="T32" fmla="*/ 9 w 18"/>
                  <a:gd name="T33" fmla="*/ 8 h 12"/>
                  <a:gd name="T34" fmla="*/ 9 w 18"/>
                  <a:gd name="T35" fmla="*/ 12 h 12"/>
                  <a:gd name="T36" fmla="*/ 3 w 18"/>
                  <a:gd name="T37" fmla="*/ 12 h 12"/>
                  <a:gd name="T38" fmla="*/ 0 w 18"/>
                  <a:gd name="T39" fmla="*/ 10 h 12"/>
                  <a:gd name="T40" fmla="*/ 0 w 18"/>
                  <a:gd name="T41" fmla="*/ 3 h 12"/>
                  <a:gd name="T42" fmla="*/ 3 w 18"/>
                  <a:gd name="T4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2">
                    <a:moveTo>
                      <a:pt x="9" y="0"/>
                    </a:moveTo>
                    <a:cubicBezTo>
                      <a:pt x="16" y="0"/>
                      <a:pt x="16" y="0"/>
                      <a:pt x="16" y="0"/>
                    </a:cubicBezTo>
                    <a:cubicBezTo>
                      <a:pt x="17" y="0"/>
                      <a:pt x="18" y="1"/>
                      <a:pt x="18" y="3"/>
                    </a:cubicBezTo>
                    <a:cubicBezTo>
                      <a:pt x="18" y="10"/>
                      <a:pt x="18" y="10"/>
                      <a:pt x="18" y="10"/>
                    </a:cubicBezTo>
                    <a:cubicBezTo>
                      <a:pt x="18" y="11"/>
                      <a:pt x="17" y="12"/>
                      <a:pt x="16" y="12"/>
                    </a:cubicBezTo>
                    <a:cubicBezTo>
                      <a:pt x="9" y="12"/>
                      <a:pt x="9" y="12"/>
                      <a:pt x="9" y="12"/>
                    </a:cubicBezTo>
                    <a:cubicBezTo>
                      <a:pt x="9" y="8"/>
                      <a:pt x="9" y="8"/>
                      <a:pt x="9" y="8"/>
                    </a:cubicBezTo>
                    <a:cubicBezTo>
                      <a:pt x="13" y="8"/>
                      <a:pt x="13" y="8"/>
                      <a:pt x="13" y="8"/>
                    </a:cubicBezTo>
                    <a:cubicBezTo>
                      <a:pt x="13" y="5"/>
                      <a:pt x="13" y="5"/>
                      <a:pt x="13" y="5"/>
                    </a:cubicBezTo>
                    <a:cubicBezTo>
                      <a:pt x="9" y="5"/>
                      <a:pt x="9" y="5"/>
                      <a:pt x="9" y="5"/>
                    </a:cubicBezTo>
                    <a:lnTo>
                      <a:pt x="9" y="0"/>
                    </a:lnTo>
                    <a:close/>
                    <a:moveTo>
                      <a:pt x="3" y="0"/>
                    </a:moveTo>
                    <a:cubicBezTo>
                      <a:pt x="9" y="0"/>
                      <a:pt x="9" y="0"/>
                      <a:pt x="9" y="0"/>
                    </a:cubicBezTo>
                    <a:cubicBezTo>
                      <a:pt x="9" y="5"/>
                      <a:pt x="9" y="5"/>
                      <a:pt x="9" y="5"/>
                    </a:cubicBezTo>
                    <a:cubicBezTo>
                      <a:pt x="5" y="5"/>
                      <a:pt x="5" y="5"/>
                      <a:pt x="5" y="5"/>
                    </a:cubicBezTo>
                    <a:cubicBezTo>
                      <a:pt x="5" y="8"/>
                      <a:pt x="5" y="8"/>
                      <a:pt x="5" y="8"/>
                    </a:cubicBezTo>
                    <a:cubicBezTo>
                      <a:pt x="9" y="8"/>
                      <a:pt x="9" y="8"/>
                      <a:pt x="9" y="8"/>
                    </a:cubicBezTo>
                    <a:cubicBezTo>
                      <a:pt x="9" y="12"/>
                      <a:pt x="9" y="12"/>
                      <a:pt x="9" y="12"/>
                    </a:cubicBezTo>
                    <a:cubicBezTo>
                      <a:pt x="3" y="12"/>
                      <a:pt x="3" y="12"/>
                      <a:pt x="3" y="12"/>
                    </a:cubicBezTo>
                    <a:cubicBezTo>
                      <a:pt x="1" y="12"/>
                      <a:pt x="0" y="11"/>
                      <a:pt x="0" y="10"/>
                    </a:cubicBezTo>
                    <a:cubicBezTo>
                      <a:pt x="0" y="3"/>
                      <a:pt x="0" y="3"/>
                      <a:pt x="0" y="3"/>
                    </a:cubicBezTo>
                    <a:cubicBezTo>
                      <a:pt x="0" y="1"/>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4" name="Freeform 114"/>
              <p:cNvSpPr>
                <a:spLocks noEditPoints="1"/>
              </p:cNvSpPr>
              <p:nvPr/>
            </p:nvSpPr>
            <p:spPr bwMode="auto">
              <a:xfrm>
                <a:off x="10390203" y="1193807"/>
                <a:ext cx="73026" cy="74614"/>
              </a:xfrm>
              <a:custGeom>
                <a:avLst/>
                <a:gdLst>
                  <a:gd name="T0" fmla="*/ 16 w 32"/>
                  <a:gd name="T1" fmla="*/ 28 h 33"/>
                  <a:gd name="T2" fmla="*/ 24 w 32"/>
                  <a:gd name="T3" fmla="*/ 25 h 33"/>
                  <a:gd name="T4" fmla="*/ 24 w 32"/>
                  <a:gd name="T5" fmla="*/ 25 h 33"/>
                  <a:gd name="T6" fmla="*/ 28 w 32"/>
                  <a:gd name="T7" fmla="*/ 17 h 33"/>
                  <a:gd name="T8" fmla="*/ 24 w 32"/>
                  <a:gd name="T9" fmla="*/ 9 h 33"/>
                  <a:gd name="T10" fmla="*/ 16 w 32"/>
                  <a:gd name="T11" fmla="*/ 5 h 33"/>
                  <a:gd name="T12" fmla="*/ 16 w 32"/>
                  <a:gd name="T13" fmla="*/ 0 h 33"/>
                  <a:gd name="T14" fmla="*/ 28 w 32"/>
                  <a:gd name="T15" fmla="*/ 5 h 33"/>
                  <a:gd name="T16" fmla="*/ 32 w 32"/>
                  <a:gd name="T17" fmla="*/ 17 h 33"/>
                  <a:gd name="T18" fmla="*/ 28 w 32"/>
                  <a:gd name="T19" fmla="*/ 28 h 33"/>
                  <a:gd name="T20" fmla="*/ 28 w 32"/>
                  <a:gd name="T21" fmla="*/ 28 h 33"/>
                  <a:gd name="T22" fmla="*/ 16 w 32"/>
                  <a:gd name="T23" fmla="*/ 33 h 33"/>
                  <a:gd name="T24" fmla="*/ 16 w 32"/>
                  <a:gd name="T25" fmla="*/ 28 h 33"/>
                  <a:gd name="T26" fmla="*/ 16 w 32"/>
                  <a:gd name="T27" fmla="*/ 5 h 33"/>
                  <a:gd name="T28" fmla="*/ 8 w 32"/>
                  <a:gd name="T29" fmla="*/ 9 h 33"/>
                  <a:gd name="T30" fmla="*/ 5 w 32"/>
                  <a:gd name="T31" fmla="*/ 17 h 33"/>
                  <a:gd name="T32" fmla="*/ 8 w 32"/>
                  <a:gd name="T33" fmla="*/ 25 h 33"/>
                  <a:gd name="T34" fmla="*/ 16 w 32"/>
                  <a:gd name="T35" fmla="*/ 28 h 33"/>
                  <a:gd name="T36" fmla="*/ 16 w 32"/>
                  <a:gd name="T37" fmla="*/ 33 h 33"/>
                  <a:gd name="T38" fmla="*/ 5 w 32"/>
                  <a:gd name="T39" fmla="*/ 28 h 33"/>
                  <a:gd name="T40" fmla="*/ 5 w 32"/>
                  <a:gd name="T41" fmla="*/ 28 h 33"/>
                  <a:gd name="T42" fmla="*/ 0 w 32"/>
                  <a:gd name="T43" fmla="*/ 17 h 33"/>
                  <a:gd name="T44" fmla="*/ 5 w 32"/>
                  <a:gd name="T45" fmla="*/ 5 h 33"/>
                  <a:gd name="T46" fmla="*/ 16 w 32"/>
                  <a:gd name="T47" fmla="*/ 0 h 33"/>
                  <a:gd name="T48" fmla="*/ 16 w 32"/>
                  <a:gd name="T49"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3">
                    <a:moveTo>
                      <a:pt x="16" y="28"/>
                    </a:moveTo>
                    <a:cubicBezTo>
                      <a:pt x="19" y="28"/>
                      <a:pt x="22" y="27"/>
                      <a:pt x="24" y="25"/>
                    </a:cubicBezTo>
                    <a:cubicBezTo>
                      <a:pt x="24" y="25"/>
                      <a:pt x="24" y="25"/>
                      <a:pt x="24" y="25"/>
                    </a:cubicBezTo>
                    <a:cubicBezTo>
                      <a:pt x="26" y="23"/>
                      <a:pt x="28" y="20"/>
                      <a:pt x="28" y="17"/>
                    </a:cubicBezTo>
                    <a:cubicBezTo>
                      <a:pt x="28" y="14"/>
                      <a:pt x="26" y="11"/>
                      <a:pt x="24" y="9"/>
                    </a:cubicBezTo>
                    <a:cubicBezTo>
                      <a:pt x="22" y="6"/>
                      <a:pt x="19" y="5"/>
                      <a:pt x="16" y="5"/>
                    </a:cubicBezTo>
                    <a:cubicBezTo>
                      <a:pt x="16" y="0"/>
                      <a:pt x="16" y="0"/>
                      <a:pt x="16" y="0"/>
                    </a:cubicBezTo>
                    <a:cubicBezTo>
                      <a:pt x="21" y="0"/>
                      <a:pt x="25" y="2"/>
                      <a:pt x="28" y="5"/>
                    </a:cubicBezTo>
                    <a:cubicBezTo>
                      <a:pt x="31" y="8"/>
                      <a:pt x="32" y="12"/>
                      <a:pt x="32" y="17"/>
                    </a:cubicBezTo>
                    <a:cubicBezTo>
                      <a:pt x="32" y="21"/>
                      <a:pt x="31" y="25"/>
                      <a:pt x="28" y="28"/>
                    </a:cubicBezTo>
                    <a:cubicBezTo>
                      <a:pt x="28" y="28"/>
                      <a:pt x="28" y="28"/>
                      <a:pt x="28" y="28"/>
                    </a:cubicBezTo>
                    <a:cubicBezTo>
                      <a:pt x="25" y="31"/>
                      <a:pt x="21" y="33"/>
                      <a:pt x="16" y="33"/>
                    </a:cubicBezTo>
                    <a:lnTo>
                      <a:pt x="16" y="28"/>
                    </a:lnTo>
                    <a:close/>
                    <a:moveTo>
                      <a:pt x="16" y="5"/>
                    </a:moveTo>
                    <a:cubicBezTo>
                      <a:pt x="13" y="5"/>
                      <a:pt x="10" y="6"/>
                      <a:pt x="8" y="9"/>
                    </a:cubicBezTo>
                    <a:cubicBezTo>
                      <a:pt x="6" y="11"/>
                      <a:pt x="5" y="14"/>
                      <a:pt x="5" y="17"/>
                    </a:cubicBezTo>
                    <a:cubicBezTo>
                      <a:pt x="5" y="20"/>
                      <a:pt x="6" y="23"/>
                      <a:pt x="8" y="25"/>
                    </a:cubicBezTo>
                    <a:cubicBezTo>
                      <a:pt x="10" y="27"/>
                      <a:pt x="13" y="28"/>
                      <a:pt x="16" y="28"/>
                    </a:cubicBezTo>
                    <a:cubicBezTo>
                      <a:pt x="16" y="33"/>
                      <a:pt x="16" y="33"/>
                      <a:pt x="16" y="33"/>
                    </a:cubicBezTo>
                    <a:cubicBezTo>
                      <a:pt x="12" y="33"/>
                      <a:pt x="8" y="31"/>
                      <a:pt x="5" y="28"/>
                    </a:cubicBezTo>
                    <a:cubicBezTo>
                      <a:pt x="5" y="28"/>
                      <a:pt x="5" y="28"/>
                      <a:pt x="5" y="28"/>
                    </a:cubicBezTo>
                    <a:cubicBezTo>
                      <a:pt x="2" y="25"/>
                      <a:pt x="0" y="21"/>
                      <a:pt x="0" y="17"/>
                    </a:cubicBezTo>
                    <a:cubicBezTo>
                      <a:pt x="0" y="12"/>
                      <a:pt x="2" y="8"/>
                      <a:pt x="5" y="5"/>
                    </a:cubicBezTo>
                    <a:cubicBezTo>
                      <a:pt x="8" y="2"/>
                      <a:pt x="12" y="0"/>
                      <a:pt x="16" y="0"/>
                    </a:cubicBezTo>
                    <a:lnTo>
                      <a:pt x="1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5" name="Freeform 115"/>
              <p:cNvSpPr>
                <a:spLocks noEditPoints="1"/>
              </p:cNvSpPr>
              <p:nvPr/>
            </p:nvSpPr>
            <p:spPr bwMode="auto">
              <a:xfrm>
                <a:off x="10339404" y="1146183"/>
                <a:ext cx="176214" cy="327026"/>
              </a:xfrm>
              <a:custGeom>
                <a:avLst/>
                <a:gdLst>
                  <a:gd name="T0" fmla="*/ 73 w 78"/>
                  <a:gd name="T1" fmla="*/ 140 h 145"/>
                  <a:gd name="T2" fmla="*/ 73 w 78"/>
                  <a:gd name="T3" fmla="*/ 29 h 145"/>
                  <a:gd name="T4" fmla="*/ 61 w 78"/>
                  <a:gd name="T5" fmla="*/ 5 h 145"/>
                  <a:gd name="T6" fmla="*/ 75 w 78"/>
                  <a:gd name="T7" fmla="*/ 0 h 145"/>
                  <a:gd name="T8" fmla="*/ 78 w 78"/>
                  <a:gd name="T9" fmla="*/ 29 h 145"/>
                  <a:gd name="T10" fmla="*/ 78 w 78"/>
                  <a:gd name="T11" fmla="*/ 143 h 145"/>
                  <a:gd name="T12" fmla="*/ 61 w 78"/>
                  <a:gd name="T13" fmla="*/ 145 h 145"/>
                  <a:gd name="T14" fmla="*/ 61 w 78"/>
                  <a:gd name="T15" fmla="*/ 59 h 145"/>
                  <a:gd name="T16" fmla="*/ 61 w 78"/>
                  <a:gd name="T17" fmla="*/ 17 h 145"/>
                  <a:gd name="T18" fmla="*/ 61 w 78"/>
                  <a:gd name="T19" fmla="*/ 19 h 145"/>
                  <a:gd name="T20" fmla="*/ 65 w 78"/>
                  <a:gd name="T21" fmla="*/ 38 h 145"/>
                  <a:gd name="T22" fmla="*/ 61 w 78"/>
                  <a:gd name="T23" fmla="*/ 59 h 145"/>
                  <a:gd name="T24" fmla="*/ 61 w 78"/>
                  <a:gd name="T25" fmla="*/ 140 h 145"/>
                  <a:gd name="T26" fmla="*/ 39 w 78"/>
                  <a:gd name="T27" fmla="*/ 145 h 145"/>
                  <a:gd name="T28" fmla="*/ 61 w 78"/>
                  <a:gd name="T29" fmla="*/ 5 h 145"/>
                  <a:gd name="T30" fmla="*/ 39 w 78"/>
                  <a:gd name="T31" fmla="*/ 0 h 145"/>
                  <a:gd name="T32" fmla="*/ 61 w 78"/>
                  <a:gd name="T33" fmla="*/ 5 h 145"/>
                  <a:gd name="T34" fmla="*/ 61 w 78"/>
                  <a:gd name="T35" fmla="*/ 17 h 145"/>
                  <a:gd name="T36" fmla="*/ 60 w 78"/>
                  <a:gd name="T37" fmla="*/ 20 h 145"/>
                  <a:gd name="T38" fmla="*/ 61 w 78"/>
                  <a:gd name="T39" fmla="*/ 25 h 145"/>
                  <a:gd name="T40" fmla="*/ 57 w 78"/>
                  <a:gd name="T41" fmla="*/ 20 h 145"/>
                  <a:gd name="T42" fmla="*/ 39 w 78"/>
                  <a:gd name="T43" fmla="*/ 12 h 145"/>
                  <a:gd name="T44" fmla="*/ 39 w 78"/>
                  <a:gd name="T45" fmla="*/ 8 h 145"/>
                  <a:gd name="T46" fmla="*/ 60 w 78"/>
                  <a:gd name="T47" fmla="*/ 16 h 145"/>
                  <a:gd name="T48" fmla="*/ 60 w 78"/>
                  <a:gd name="T49" fmla="*/ 16 h 145"/>
                  <a:gd name="T50" fmla="*/ 61 w 78"/>
                  <a:gd name="T51" fmla="*/ 51 h 145"/>
                  <a:gd name="T52" fmla="*/ 60 w 78"/>
                  <a:gd name="T53" fmla="*/ 59 h 145"/>
                  <a:gd name="T54" fmla="*/ 39 w 78"/>
                  <a:gd name="T55" fmla="*/ 68 h 145"/>
                  <a:gd name="T56" fmla="*/ 39 w 78"/>
                  <a:gd name="T57" fmla="*/ 63 h 145"/>
                  <a:gd name="T58" fmla="*/ 57 w 78"/>
                  <a:gd name="T59" fmla="*/ 56 h 145"/>
                  <a:gd name="T60" fmla="*/ 57 w 78"/>
                  <a:gd name="T61" fmla="*/ 56 h 145"/>
                  <a:gd name="T62" fmla="*/ 18 w 78"/>
                  <a:gd name="T63" fmla="*/ 140 h 145"/>
                  <a:gd name="T64" fmla="*/ 39 w 78"/>
                  <a:gd name="T65" fmla="*/ 145 h 145"/>
                  <a:gd name="T66" fmla="*/ 18 w 78"/>
                  <a:gd name="T67" fmla="*/ 140 h 145"/>
                  <a:gd name="T68" fmla="*/ 18 w 78"/>
                  <a:gd name="T69" fmla="*/ 5 h 145"/>
                  <a:gd name="T70" fmla="*/ 39 w 78"/>
                  <a:gd name="T71" fmla="*/ 0 h 145"/>
                  <a:gd name="T72" fmla="*/ 39 w 78"/>
                  <a:gd name="T73" fmla="*/ 8 h 145"/>
                  <a:gd name="T74" fmla="*/ 21 w 78"/>
                  <a:gd name="T75" fmla="*/ 20 h 145"/>
                  <a:gd name="T76" fmla="*/ 18 w 78"/>
                  <a:gd name="T77" fmla="*/ 17 h 145"/>
                  <a:gd name="T78" fmla="*/ 39 w 78"/>
                  <a:gd name="T79" fmla="*/ 8 h 145"/>
                  <a:gd name="T80" fmla="*/ 39 w 78"/>
                  <a:gd name="T81" fmla="*/ 68 h 145"/>
                  <a:gd name="T82" fmla="*/ 18 w 78"/>
                  <a:gd name="T83" fmla="*/ 59 h 145"/>
                  <a:gd name="T84" fmla="*/ 18 w 78"/>
                  <a:gd name="T85" fmla="*/ 59 h 145"/>
                  <a:gd name="T86" fmla="*/ 18 w 78"/>
                  <a:gd name="T87" fmla="*/ 59 h 145"/>
                  <a:gd name="T88" fmla="*/ 18 w 78"/>
                  <a:gd name="T89" fmla="*/ 56 h 145"/>
                  <a:gd name="T90" fmla="*/ 18 w 78"/>
                  <a:gd name="T91" fmla="*/ 51 h 145"/>
                  <a:gd name="T92" fmla="*/ 21 w 78"/>
                  <a:gd name="T93" fmla="*/ 56 h 145"/>
                  <a:gd name="T94" fmla="*/ 5 w 78"/>
                  <a:gd name="T95" fmla="*/ 140 h 145"/>
                  <a:gd name="T96" fmla="*/ 18 w 78"/>
                  <a:gd name="T97" fmla="*/ 145 h 145"/>
                  <a:gd name="T98" fmla="*/ 0 w 78"/>
                  <a:gd name="T99" fmla="*/ 143 h 145"/>
                  <a:gd name="T100" fmla="*/ 2 w 78"/>
                  <a:gd name="T101" fmla="*/ 0 h 145"/>
                  <a:gd name="T102" fmla="*/ 18 w 78"/>
                  <a:gd name="T103" fmla="*/ 5 h 145"/>
                  <a:gd name="T104" fmla="*/ 5 w 78"/>
                  <a:gd name="T105" fmla="*/ 140 h 145"/>
                  <a:gd name="T106" fmla="*/ 9 w 78"/>
                  <a:gd name="T107" fmla="*/ 38 h 145"/>
                  <a:gd name="T108" fmla="*/ 18 w 78"/>
                  <a:gd name="T109" fmla="*/ 59 h 145"/>
                  <a:gd name="T110" fmla="*/ 18 w 78"/>
                  <a:gd name="T111" fmla="*/ 51 h 145"/>
                  <a:gd name="T112" fmla="*/ 18 w 78"/>
                  <a:gd name="T113" fmla="*/ 2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145">
                    <a:moveTo>
                      <a:pt x="61" y="140"/>
                    </a:moveTo>
                    <a:cubicBezTo>
                      <a:pt x="73" y="140"/>
                      <a:pt x="73" y="140"/>
                      <a:pt x="73" y="140"/>
                    </a:cubicBezTo>
                    <a:cubicBezTo>
                      <a:pt x="73" y="52"/>
                      <a:pt x="73" y="52"/>
                      <a:pt x="73" y="52"/>
                    </a:cubicBezTo>
                    <a:cubicBezTo>
                      <a:pt x="73" y="29"/>
                      <a:pt x="73" y="29"/>
                      <a:pt x="73" y="29"/>
                    </a:cubicBezTo>
                    <a:cubicBezTo>
                      <a:pt x="73" y="5"/>
                      <a:pt x="73" y="5"/>
                      <a:pt x="73" y="5"/>
                    </a:cubicBezTo>
                    <a:cubicBezTo>
                      <a:pt x="61" y="5"/>
                      <a:pt x="61" y="5"/>
                      <a:pt x="61" y="5"/>
                    </a:cubicBezTo>
                    <a:cubicBezTo>
                      <a:pt x="61" y="0"/>
                      <a:pt x="61" y="0"/>
                      <a:pt x="61" y="0"/>
                    </a:cubicBezTo>
                    <a:cubicBezTo>
                      <a:pt x="75" y="0"/>
                      <a:pt x="75" y="0"/>
                      <a:pt x="75" y="0"/>
                    </a:cubicBezTo>
                    <a:cubicBezTo>
                      <a:pt x="76" y="0"/>
                      <a:pt x="78" y="1"/>
                      <a:pt x="78" y="3"/>
                    </a:cubicBezTo>
                    <a:cubicBezTo>
                      <a:pt x="78" y="29"/>
                      <a:pt x="78" y="29"/>
                      <a:pt x="78" y="29"/>
                    </a:cubicBezTo>
                    <a:cubicBezTo>
                      <a:pt x="78" y="52"/>
                      <a:pt x="78" y="52"/>
                      <a:pt x="78" y="52"/>
                    </a:cubicBezTo>
                    <a:cubicBezTo>
                      <a:pt x="78" y="143"/>
                      <a:pt x="78" y="143"/>
                      <a:pt x="78" y="143"/>
                    </a:cubicBezTo>
                    <a:cubicBezTo>
                      <a:pt x="78" y="144"/>
                      <a:pt x="76" y="145"/>
                      <a:pt x="75" y="145"/>
                    </a:cubicBezTo>
                    <a:cubicBezTo>
                      <a:pt x="61" y="145"/>
                      <a:pt x="61" y="145"/>
                      <a:pt x="61" y="145"/>
                    </a:cubicBezTo>
                    <a:cubicBezTo>
                      <a:pt x="61" y="140"/>
                      <a:pt x="61" y="140"/>
                      <a:pt x="61" y="140"/>
                    </a:cubicBezTo>
                    <a:close/>
                    <a:moveTo>
                      <a:pt x="61" y="59"/>
                    </a:moveTo>
                    <a:cubicBezTo>
                      <a:pt x="66" y="53"/>
                      <a:pt x="69" y="46"/>
                      <a:pt x="69" y="38"/>
                    </a:cubicBezTo>
                    <a:cubicBezTo>
                      <a:pt x="69" y="30"/>
                      <a:pt x="66" y="22"/>
                      <a:pt x="61" y="17"/>
                    </a:cubicBezTo>
                    <a:cubicBezTo>
                      <a:pt x="61" y="17"/>
                      <a:pt x="61" y="17"/>
                      <a:pt x="61" y="17"/>
                    </a:cubicBezTo>
                    <a:cubicBezTo>
                      <a:pt x="61" y="18"/>
                      <a:pt x="61" y="19"/>
                      <a:pt x="61" y="19"/>
                    </a:cubicBezTo>
                    <a:cubicBezTo>
                      <a:pt x="61" y="25"/>
                      <a:pt x="61" y="25"/>
                      <a:pt x="61" y="25"/>
                    </a:cubicBezTo>
                    <a:cubicBezTo>
                      <a:pt x="63" y="28"/>
                      <a:pt x="65" y="33"/>
                      <a:pt x="65" y="38"/>
                    </a:cubicBezTo>
                    <a:cubicBezTo>
                      <a:pt x="65" y="43"/>
                      <a:pt x="63" y="47"/>
                      <a:pt x="61" y="51"/>
                    </a:cubicBezTo>
                    <a:lnTo>
                      <a:pt x="61" y="59"/>
                    </a:lnTo>
                    <a:close/>
                    <a:moveTo>
                      <a:pt x="39" y="140"/>
                    </a:moveTo>
                    <a:cubicBezTo>
                      <a:pt x="61" y="140"/>
                      <a:pt x="61" y="140"/>
                      <a:pt x="61" y="140"/>
                    </a:cubicBezTo>
                    <a:cubicBezTo>
                      <a:pt x="61" y="145"/>
                      <a:pt x="61" y="145"/>
                      <a:pt x="61" y="145"/>
                    </a:cubicBezTo>
                    <a:cubicBezTo>
                      <a:pt x="39" y="145"/>
                      <a:pt x="39" y="145"/>
                      <a:pt x="39" y="145"/>
                    </a:cubicBezTo>
                    <a:cubicBezTo>
                      <a:pt x="39" y="140"/>
                      <a:pt x="39" y="140"/>
                      <a:pt x="39" y="140"/>
                    </a:cubicBezTo>
                    <a:close/>
                    <a:moveTo>
                      <a:pt x="61" y="5"/>
                    </a:moveTo>
                    <a:cubicBezTo>
                      <a:pt x="39" y="5"/>
                      <a:pt x="39" y="5"/>
                      <a:pt x="39" y="5"/>
                    </a:cubicBezTo>
                    <a:cubicBezTo>
                      <a:pt x="39" y="0"/>
                      <a:pt x="39" y="0"/>
                      <a:pt x="39" y="0"/>
                    </a:cubicBezTo>
                    <a:cubicBezTo>
                      <a:pt x="61" y="0"/>
                      <a:pt x="61" y="0"/>
                      <a:pt x="61" y="0"/>
                    </a:cubicBezTo>
                    <a:cubicBezTo>
                      <a:pt x="61" y="5"/>
                      <a:pt x="61" y="5"/>
                      <a:pt x="61" y="5"/>
                    </a:cubicBezTo>
                    <a:close/>
                    <a:moveTo>
                      <a:pt x="61" y="17"/>
                    </a:moveTo>
                    <a:cubicBezTo>
                      <a:pt x="61" y="17"/>
                      <a:pt x="61" y="17"/>
                      <a:pt x="61" y="17"/>
                    </a:cubicBezTo>
                    <a:cubicBezTo>
                      <a:pt x="61" y="17"/>
                      <a:pt x="61" y="17"/>
                      <a:pt x="60" y="16"/>
                    </a:cubicBezTo>
                    <a:cubicBezTo>
                      <a:pt x="60" y="20"/>
                      <a:pt x="60" y="20"/>
                      <a:pt x="60" y="20"/>
                    </a:cubicBezTo>
                    <a:cubicBezTo>
                      <a:pt x="61" y="20"/>
                      <a:pt x="61" y="19"/>
                      <a:pt x="61" y="19"/>
                    </a:cubicBezTo>
                    <a:cubicBezTo>
                      <a:pt x="61" y="25"/>
                      <a:pt x="61" y="25"/>
                      <a:pt x="61" y="25"/>
                    </a:cubicBezTo>
                    <a:cubicBezTo>
                      <a:pt x="60" y="23"/>
                      <a:pt x="59" y="21"/>
                      <a:pt x="57" y="20"/>
                    </a:cubicBezTo>
                    <a:cubicBezTo>
                      <a:pt x="57" y="20"/>
                      <a:pt x="57" y="20"/>
                      <a:pt x="57" y="20"/>
                    </a:cubicBezTo>
                    <a:cubicBezTo>
                      <a:pt x="53" y="15"/>
                      <a:pt x="46" y="12"/>
                      <a:pt x="39" y="12"/>
                    </a:cubicBezTo>
                    <a:cubicBezTo>
                      <a:pt x="39" y="12"/>
                      <a:pt x="39" y="12"/>
                      <a:pt x="39" y="12"/>
                    </a:cubicBezTo>
                    <a:cubicBezTo>
                      <a:pt x="39" y="8"/>
                      <a:pt x="39" y="8"/>
                      <a:pt x="39" y="8"/>
                    </a:cubicBezTo>
                    <a:cubicBezTo>
                      <a:pt x="39" y="8"/>
                      <a:pt x="39" y="8"/>
                      <a:pt x="39" y="8"/>
                    </a:cubicBezTo>
                    <a:cubicBezTo>
                      <a:pt x="47" y="8"/>
                      <a:pt x="55" y="11"/>
                      <a:pt x="60" y="16"/>
                    </a:cubicBezTo>
                    <a:cubicBezTo>
                      <a:pt x="60" y="16"/>
                      <a:pt x="60" y="16"/>
                      <a:pt x="60" y="16"/>
                    </a:cubicBezTo>
                    <a:cubicBezTo>
                      <a:pt x="60" y="16"/>
                      <a:pt x="60" y="16"/>
                      <a:pt x="60" y="16"/>
                    </a:cubicBezTo>
                    <a:cubicBezTo>
                      <a:pt x="60" y="16"/>
                      <a:pt x="60" y="16"/>
                      <a:pt x="60" y="16"/>
                    </a:cubicBezTo>
                    <a:cubicBezTo>
                      <a:pt x="61" y="17"/>
                      <a:pt x="61" y="17"/>
                      <a:pt x="61" y="17"/>
                    </a:cubicBezTo>
                    <a:close/>
                    <a:moveTo>
                      <a:pt x="61" y="51"/>
                    </a:moveTo>
                    <a:cubicBezTo>
                      <a:pt x="61" y="59"/>
                      <a:pt x="61" y="59"/>
                      <a:pt x="61" y="59"/>
                    </a:cubicBezTo>
                    <a:cubicBezTo>
                      <a:pt x="60" y="59"/>
                      <a:pt x="60" y="59"/>
                      <a:pt x="60" y="59"/>
                    </a:cubicBezTo>
                    <a:cubicBezTo>
                      <a:pt x="60" y="59"/>
                      <a:pt x="60" y="59"/>
                      <a:pt x="60" y="59"/>
                    </a:cubicBezTo>
                    <a:cubicBezTo>
                      <a:pt x="55" y="64"/>
                      <a:pt x="47" y="68"/>
                      <a:pt x="39" y="68"/>
                    </a:cubicBezTo>
                    <a:cubicBezTo>
                      <a:pt x="39" y="68"/>
                      <a:pt x="39" y="68"/>
                      <a:pt x="39" y="68"/>
                    </a:cubicBezTo>
                    <a:cubicBezTo>
                      <a:pt x="39" y="63"/>
                      <a:pt x="39" y="63"/>
                      <a:pt x="39" y="63"/>
                    </a:cubicBezTo>
                    <a:cubicBezTo>
                      <a:pt x="39" y="63"/>
                      <a:pt x="39" y="63"/>
                      <a:pt x="39" y="63"/>
                    </a:cubicBezTo>
                    <a:cubicBezTo>
                      <a:pt x="46" y="63"/>
                      <a:pt x="52" y="60"/>
                      <a:pt x="57" y="56"/>
                    </a:cubicBezTo>
                    <a:cubicBezTo>
                      <a:pt x="57" y="56"/>
                      <a:pt x="57" y="56"/>
                      <a:pt x="57" y="56"/>
                    </a:cubicBezTo>
                    <a:cubicBezTo>
                      <a:pt x="57" y="56"/>
                      <a:pt x="57" y="56"/>
                      <a:pt x="57" y="56"/>
                    </a:cubicBezTo>
                    <a:cubicBezTo>
                      <a:pt x="59" y="54"/>
                      <a:pt x="60" y="53"/>
                      <a:pt x="61" y="51"/>
                    </a:cubicBezTo>
                    <a:close/>
                    <a:moveTo>
                      <a:pt x="18" y="140"/>
                    </a:moveTo>
                    <a:cubicBezTo>
                      <a:pt x="39" y="140"/>
                      <a:pt x="39" y="140"/>
                      <a:pt x="39" y="140"/>
                    </a:cubicBezTo>
                    <a:cubicBezTo>
                      <a:pt x="39" y="145"/>
                      <a:pt x="39" y="145"/>
                      <a:pt x="39" y="145"/>
                    </a:cubicBezTo>
                    <a:cubicBezTo>
                      <a:pt x="18" y="145"/>
                      <a:pt x="18" y="145"/>
                      <a:pt x="18" y="145"/>
                    </a:cubicBezTo>
                    <a:cubicBezTo>
                      <a:pt x="18" y="140"/>
                      <a:pt x="18" y="140"/>
                      <a:pt x="18" y="140"/>
                    </a:cubicBezTo>
                    <a:close/>
                    <a:moveTo>
                      <a:pt x="39" y="5"/>
                    </a:moveTo>
                    <a:cubicBezTo>
                      <a:pt x="18" y="5"/>
                      <a:pt x="18" y="5"/>
                      <a:pt x="18" y="5"/>
                    </a:cubicBezTo>
                    <a:cubicBezTo>
                      <a:pt x="18" y="0"/>
                      <a:pt x="18" y="0"/>
                      <a:pt x="18" y="0"/>
                    </a:cubicBezTo>
                    <a:cubicBezTo>
                      <a:pt x="39" y="0"/>
                      <a:pt x="39" y="0"/>
                      <a:pt x="39" y="0"/>
                    </a:cubicBezTo>
                    <a:cubicBezTo>
                      <a:pt x="39" y="5"/>
                      <a:pt x="39" y="5"/>
                      <a:pt x="39" y="5"/>
                    </a:cubicBezTo>
                    <a:close/>
                    <a:moveTo>
                      <a:pt x="39" y="8"/>
                    </a:moveTo>
                    <a:cubicBezTo>
                      <a:pt x="39" y="12"/>
                      <a:pt x="39" y="12"/>
                      <a:pt x="39" y="12"/>
                    </a:cubicBezTo>
                    <a:cubicBezTo>
                      <a:pt x="32" y="12"/>
                      <a:pt x="26" y="15"/>
                      <a:pt x="21" y="20"/>
                    </a:cubicBezTo>
                    <a:cubicBezTo>
                      <a:pt x="20" y="21"/>
                      <a:pt x="19" y="23"/>
                      <a:pt x="18" y="25"/>
                    </a:cubicBezTo>
                    <a:cubicBezTo>
                      <a:pt x="18" y="17"/>
                      <a:pt x="18" y="17"/>
                      <a:pt x="18" y="17"/>
                    </a:cubicBezTo>
                    <a:cubicBezTo>
                      <a:pt x="18" y="16"/>
                      <a:pt x="18" y="16"/>
                      <a:pt x="18" y="16"/>
                    </a:cubicBezTo>
                    <a:cubicBezTo>
                      <a:pt x="23" y="11"/>
                      <a:pt x="31" y="8"/>
                      <a:pt x="39" y="8"/>
                    </a:cubicBezTo>
                    <a:close/>
                    <a:moveTo>
                      <a:pt x="39" y="63"/>
                    </a:moveTo>
                    <a:cubicBezTo>
                      <a:pt x="39" y="68"/>
                      <a:pt x="39" y="68"/>
                      <a:pt x="39" y="68"/>
                    </a:cubicBezTo>
                    <a:cubicBezTo>
                      <a:pt x="31" y="68"/>
                      <a:pt x="23" y="64"/>
                      <a:pt x="18" y="59"/>
                    </a:cubicBezTo>
                    <a:cubicBezTo>
                      <a:pt x="18" y="59"/>
                      <a:pt x="18" y="59"/>
                      <a:pt x="18" y="59"/>
                    </a:cubicBezTo>
                    <a:cubicBezTo>
                      <a:pt x="18" y="59"/>
                      <a:pt x="18" y="59"/>
                      <a:pt x="18" y="59"/>
                    </a:cubicBezTo>
                    <a:cubicBezTo>
                      <a:pt x="18" y="59"/>
                      <a:pt x="18" y="59"/>
                      <a:pt x="18" y="59"/>
                    </a:cubicBezTo>
                    <a:cubicBezTo>
                      <a:pt x="18" y="59"/>
                      <a:pt x="18" y="59"/>
                      <a:pt x="18" y="59"/>
                    </a:cubicBezTo>
                    <a:cubicBezTo>
                      <a:pt x="18" y="59"/>
                      <a:pt x="18" y="59"/>
                      <a:pt x="18" y="59"/>
                    </a:cubicBezTo>
                    <a:cubicBezTo>
                      <a:pt x="18" y="59"/>
                      <a:pt x="18" y="59"/>
                      <a:pt x="18" y="59"/>
                    </a:cubicBezTo>
                    <a:cubicBezTo>
                      <a:pt x="18" y="56"/>
                      <a:pt x="18" y="56"/>
                      <a:pt x="18" y="56"/>
                    </a:cubicBezTo>
                    <a:cubicBezTo>
                      <a:pt x="18" y="56"/>
                      <a:pt x="18" y="56"/>
                      <a:pt x="18" y="56"/>
                    </a:cubicBezTo>
                    <a:cubicBezTo>
                      <a:pt x="18" y="51"/>
                      <a:pt x="18" y="51"/>
                      <a:pt x="18" y="51"/>
                    </a:cubicBezTo>
                    <a:cubicBezTo>
                      <a:pt x="19" y="53"/>
                      <a:pt x="20" y="54"/>
                      <a:pt x="21" y="56"/>
                    </a:cubicBezTo>
                    <a:cubicBezTo>
                      <a:pt x="21" y="56"/>
                      <a:pt x="21" y="56"/>
                      <a:pt x="21" y="56"/>
                    </a:cubicBezTo>
                    <a:cubicBezTo>
                      <a:pt x="26" y="60"/>
                      <a:pt x="32" y="63"/>
                      <a:pt x="39" y="63"/>
                    </a:cubicBezTo>
                    <a:close/>
                    <a:moveTo>
                      <a:pt x="5" y="140"/>
                    </a:moveTo>
                    <a:cubicBezTo>
                      <a:pt x="18" y="140"/>
                      <a:pt x="18" y="140"/>
                      <a:pt x="18" y="140"/>
                    </a:cubicBezTo>
                    <a:cubicBezTo>
                      <a:pt x="18" y="145"/>
                      <a:pt x="18" y="145"/>
                      <a:pt x="18" y="145"/>
                    </a:cubicBezTo>
                    <a:cubicBezTo>
                      <a:pt x="2" y="145"/>
                      <a:pt x="2" y="145"/>
                      <a:pt x="2" y="145"/>
                    </a:cubicBezTo>
                    <a:cubicBezTo>
                      <a:pt x="1" y="145"/>
                      <a:pt x="0" y="144"/>
                      <a:pt x="0" y="143"/>
                    </a:cubicBezTo>
                    <a:cubicBezTo>
                      <a:pt x="0" y="3"/>
                      <a:pt x="0" y="3"/>
                      <a:pt x="0" y="3"/>
                    </a:cubicBezTo>
                    <a:cubicBezTo>
                      <a:pt x="0" y="1"/>
                      <a:pt x="1" y="0"/>
                      <a:pt x="2" y="0"/>
                    </a:cubicBezTo>
                    <a:cubicBezTo>
                      <a:pt x="18" y="0"/>
                      <a:pt x="18" y="0"/>
                      <a:pt x="18" y="0"/>
                    </a:cubicBezTo>
                    <a:cubicBezTo>
                      <a:pt x="18" y="5"/>
                      <a:pt x="18" y="5"/>
                      <a:pt x="18" y="5"/>
                    </a:cubicBezTo>
                    <a:cubicBezTo>
                      <a:pt x="5" y="5"/>
                      <a:pt x="5" y="5"/>
                      <a:pt x="5" y="5"/>
                    </a:cubicBezTo>
                    <a:cubicBezTo>
                      <a:pt x="5" y="140"/>
                      <a:pt x="5" y="140"/>
                      <a:pt x="5" y="140"/>
                    </a:cubicBezTo>
                    <a:close/>
                    <a:moveTo>
                      <a:pt x="18" y="17"/>
                    </a:moveTo>
                    <a:cubicBezTo>
                      <a:pt x="12" y="22"/>
                      <a:pt x="9" y="30"/>
                      <a:pt x="9" y="38"/>
                    </a:cubicBezTo>
                    <a:cubicBezTo>
                      <a:pt x="9" y="46"/>
                      <a:pt x="12" y="53"/>
                      <a:pt x="18" y="59"/>
                    </a:cubicBezTo>
                    <a:cubicBezTo>
                      <a:pt x="18" y="59"/>
                      <a:pt x="18" y="59"/>
                      <a:pt x="18" y="59"/>
                    </a:cubicBezTo>
                    <a:cubicBezTo>
                      <a:pt x="17" y="58"/>
                      <a:pt x="17" y="57"/>
                      <a:pt x="18" y="56"/>
                    </a:cubicBezTo>
                    <a:cubicBezTo>
                      <a:pt x="18" y="51"/>
                      <a:pt x="18" y="51"/>
                      <a:pt x="18" y="51"/>
                    </a:cubicBezTo>
                    <a:cubicBezTo>
                      <a:pt x="15" y="47"/>
                      <a:pt x="14" y="43"/>
                      <a:pt x="14" y="38"/>
                    </a:cubicBezTo>
                    <a:cubicBezTo>
                      <a:pt x="14" y="33"/>
                      <a:pt x="15" y="28"/>
                      <a:pt x="18" y="25"/>
                    </a:cubicBezTo>
                    <a:lnTo>
                      <a:pt x="1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6" name="Freeform 117"/>
              <p:cNvSpPr>
                <a:spLocks noEditPoints="1"/>
              </p:cNvSpPr>
              <p:nvPr/>
            </p:nvSpPr>
            <p:spPr bwMode="auto">
              <a:xfrm>
                <a:off x="7396174" y="623892"/>
                <a:ext cx="352426" cy="223839"/>
              </a:xfrm>
              <a:custGeom>
                <a:avLst/>
                <a:gdLst>
                  <a:gd name="T0" fmla="*/ 104 w 156"/>
                  <a:gd name="T1" fmla="*/ 94 h 99"/>
                  <a:gd name="T2" fmla="*/ 152 w 156"/>
                  <a:gd name="T3" fmla="*/ 94 h 99"/>
                  <a:gd name="T4" fmla="*/ 152 w 156"/>
                  <a:gd name="T5" fmla="*/ 5 h 99"/>
                  <a:gd name="T6" fmla="*/ 78 w 156"/>
                  <a:gd name="T7" fmla="*/ 5 h 99"/>
                  <a:gd name="T8" fmla="*/ 78 w 156"/>
                  <a:gd name="T9" fmla="*/ 0 h 99"/>
                  <a:gd name="T10" fmla="*/ 154 w 156"/>
                  <a:gd name="T11" fmla="*/ 0 h 99"/>
                  <a:gd name="T12" fmla="*/ 156 w 156"/>
                  <a:gd name="T13" fmla="*/ 2 h 99"/>
                  <a:gd name="T14" fmla="*/ 156 w 156"/>
                  <a:gd name="T15" fmla="*/ 96 h 99"/>
                  <a:gd name="T16" fmla="*/ 154 w 156"/>
                  <a:gd name="T17" fmla="*/ 99 h 99"/>
                  <a:gd name="T18" fmla="*/ 104 w 156"/>
                  <a:gd name="T19" fmla="*/ 99 h 99"/>
                  <a:gd name="T20" fmla="*/ 78 w 156"/>
                  <a:gd name="T21" fmla="*/ 99 h 99"/>
                  <a:gd name="T22" fmla="*/ 78 w 156"/>
                  <a:gd name="T23" fmla="*/ 94 h 99"/>
                  <a:gd name="T24" fmla="*/ 104 w 156"/>
                  <a:gd name="T25" fmla="*/ 94 h 99"/>
                  <a:gd name="T26" fmla="*/ 78 w 156"/>
                  <a:gd name="T27" fmla="*/ 87 h 99"/>
                  <a:gd name="T28" fmla="*/ 103 w 156"/>
                  <a:gd name="T29" fmla="*/ 87 h 99"/>
                  <a:gd name="T30" fmla="*/ 140 w 156"/>
                  <a:gd name="T31" fmla="*/ 87 h 99"/>
                  <a:gd name="T32" fmla="*/ 143 w 156"/>
                  <a:gd name="T33" fmla="*/ 85 h 99"/>
                  <a:gd name="T34" fmla="*/ 143 w 156"/>
                  <a:gd name="T35" fmla="*/ 14 h 99"/>
                  <a:gd name="T36" fmla="*/ 140 w 156"/>
                  <a:gd name="T37" fmla="*/ 11 h 99"/>
                  <a:gd name="T38" fmla="*/ 78 w 156"/>
                  <a:gd name="T39" fmla="*/ 11 h 99"/>
                  <a:gd name="T40" fmla="*/ 78 w 156"/>
                  <a:gd name="T41" fmla="*/ 16 h 99"/>
                  <a:gd name="T42" fmla="*/ 138 w 156"/>
                  <a:gd name="T43" fmla="*/ 16 h 99"/>
                  <a:gd name="T44" fmla="*/ 138 w 156"/>
                  <a:gd name="T45" fmla="*/ 82 h 99"/>
                  <a:gd name="T46" fmla="*/ 103 w 156"/>
                  <a:gd name="T47" fmla="*/ 82 h 99"/>
                  <a:gd name="T48" fmla="*/ 78 w 156"/>
                  <a:gd name="T49" fmla="*/ 82 h 99"/>
                  <a:gd name="T50" fmla="*/ 78 w 156"/>
                  <a:gd name="T51" fmla="*/ 87 h 99"/>
                  <a:gd name="T52" fmla="*/ 78 w 156"/>
                  <a:gd name="T53" fmla="*/ 5 h 99"/>
                  <a:gd name="T54" fmla="*/ 5 w 156"/>
                  <a:gd name="T55" fmla="*/ 5 h 99"/>
                  <a:gd name="T56" fmla="*/ 5 w 156"/>
                  <a:gd name="T57" fmla="*/ 94 h 99"/>
                  <a:gd name="T58" fmla="*/ 53 w 156"/>
                  <a:gd name="T59" fmla="*/ 94 h 99"/>
                  <a:gd name="T60" fmla="*/ 78 w 156"/>
                  <a:gd name="T61" fmla="*/ 94 h 99"/>
                  <a:gd name="T62" fmla="*/ 78 w 156"/>
                  <a:gd name="T63" fmla="*/ 99 h 99"/>
                  <a:gd name="T64" fmla="*/ 53 w 156"/>
                  <a:gd name="T65" fmla="*/ 99 h 99"/>
                  <a:gd name="T66" fmla="*/ 3 w 156"/>
                  <a:gd name="T67" fmla="*/ 99 h 99"/>
                  <a:gd name="T68" fmla="*/ 0 w 156"/>
                  <a:gd name="T69" fmla="*/ 96 h 99"/>
                  <a:gd name="T70" fmla="*/ 0 w 156"/>
                  <a:gd name="T71" fmla="*/ 2 h 99"/>
                  <a:gd name="T72" fmla="*/ 3 w 156"/>
                  <a:gd name="T73" fmla="*/ 0 h 99"/>
                  <a:gd name="T74" fmla="*/ 78 w 156"/>
                  <a:gd name="T75" fmla="*/ 0 h 99"/>
                  <a:gd name="T76" fmla="*/ 78 w 156"/>
                  <a:gd name="T77" fmla="*/ 5 h 99"/>
                  <a:gd name="T78" fmla="*/ 78 w 156"/>
                  <a:gd name="T79" fmla="*/ 11 h 99"/>
                  <a:gd name="T80" fmla="*/ 16 w 156"/>
                  <a:gd name="T81" fmla="*/ 11 h 99"/>
                  <a:gd name="T82" fmla="*/ 14 w 156"/>
                  <a:gd name="T83" fmla="*/ 14 h 99"/>
                  <a:gd name="T84" fmla="*/ 14 w 156"/>
                  <a:gd name="T85" fmla="*/ 85 h 99"/>
                  <a:gd name="T86" fmla="*/ 16 w 156"/>
                  <a:gd name="T87" fmla="*/ 87 h 99"/>
                  <a:gd name="T88" fmla="*/ 53 w 156"/>
                  <a:gd name="T89" fmla="*/ 87 h 99"/>
                  <a:gd name="T90" fmla="*/ 78 w 156"/>
                  <a:gd name="T91" fmla="*/ 87 h 99"/>
                  <a:gd name="T92" fmla="*/ 78 w 156"/>
                  <a:gd name="T93" fmla="*/ 82 h 99"/>
                  <a:gd name="T94" fmla="*/ 53 w 156"/>
                  <a:gd name="T95" fmla="*/ 82 h 99"/>
                  <a:gd name="T96" fmla="*/ 19 w 156"/>
                  <a:gd name="T97" fmla="*/ 82 h 99"/>
                  <a:gd name="T98" fmla="*/ 19 w 156"/>
                  <a:gd name="T99" fmla="*/ 16 h 99"/>
                  <a:gd name="T100" fmla="*/ 78 w 156"/>
                  <a:gd name="T101" fmla="*/ 16 h 99"/>
                  <a:gd name="T102" fmla="*/ 78 w 156"/>
                  <a:gd name="T103" fmla="*/ 1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6" h="99">
                    <a:moveTo>
                      <a:pt x="104" y="94"/>
                    </a:moveTo>
                    <a:cubicBezTo>
                      <a:pt x="152" y="94"/>
                      <a:pt x="152" y="94"/>
                      <a:pt x="152" y="94"/>
                    </a:cubicBezTo>
                    <a:cubicBezTo>
                      <a:pt x="152" y="5"/>
                      <a:pt x="152" y="5"/>
                      <a:pt x="152" y="5"/>
                    </a:cubicBezTo>
                    <a:cubicBezTo>
                      <a:pt x="78" y="5"/>
                      <a:pt x="78" y="5"/>
                      <a:pt x="78" y="5"/>
                    </a:cubicBezTo>
                    <a:cubicBezTo>
                      <a:pt x="78" y="0"/>
                      <a:pt x="78" y="0"/>
                      <a:pt x="78" y="0"/>
                    </a:cubicBezTo>
                    <a:cubicBezTo>
                      <a:pt x="154" y="0"/>
                      <a:pt x="154" y="0"/>
                      <a:pt x="154" y="0"/>
                    </a:cubicBezTo>
                    <a:cubicBezTo>
                      <a:pt x="155" y="0"/>
                      <a:pt x="156" y="1"/>
                      <a:pt x="156" y="2"/>
                    </a:cubicBezTo>
                    <a:cubicBezTo>
                      <a:pt x="156" y="96"/>
                      <a:pt x="156" y="96"/>
                      <a:pt x="156" y="96"/>
                    </a:cubicBezTo>
                    <a:cubicBezTo>
                      <a:pt x="156" y="98"/>
                      <a:pt x="155" y="99"/>
                      <a:pt x="154" y="99"/>
                    </a:cubicBezTo>
                    <a:cubicBezTo>
                      <a:pt x="104" y="99"/>
                      <a:pt x="104" y="99"/>
                      <a:pt x="104" y="99"/>
                    </a:cubicBezTo>
                    <a:cubicBezTo>
                      <a:pt x="78" y="99"/>
                      <a:pt x="78" y="99"/>
                      <a:pt x="78" y="99"/>
                    </a:cubicBezTo>
                    <a:cubicBezTo>
                      <a:pt x="78" y="94"/>
                      <a:pt x="78" y="94"/>
                      <a:pt x="78" y="94"/>
                    </a:cubicBezTo>
                    <a:cubicBezTo>
                      <a:pt x="104" y="94"/>
                      <a:pt x="104" y="94"/>
                      <a:pt x="104" y="94"/>
                    </a:cubicBezTo>
                    <a:close/>
                    <a:moveTo>
                      <a:pt x="78" y="87"/>
                    </a:moveTo>
                    <a:cubicBezTo>
                      <a:pt x="103" y="87"/>
                      <a:pt x="103" y="87"/>
                      <a:pt x="103" y="87"/>
                    </a:cubicBezTo>
                    <a:cubicBezTo>
                      <a:pt x="140" y="87"/>
                      <a:pt x="140" y="87"/>
                      <a:pt x="140" y="87"/>
                    </a:cubicBezTo>
                    <a:cubicBezTo>
                      <a:pt x="142" y="87"/>
                      <a:pt x="143" y="86"/>
                      <a:pt x="143" y="85"/>
                    </a:cubicBezTo>
                    <a:cubicBezTo>
                      <a:pt x="143" y="14"/>
                      <a:pt x="143" y="14"/>
                      <a:pt x="143" y="14"/>
                    </a:cubicBezTo>
                    <a:cubicBezTo>
                      <a:pt x="143" y="12"/>
                      <a:pt x="142" y="11"/>
                      <a:pt x="140" y="11"/>
                    </a:cubicBezTo>
                    <a:cubicBezTo>
                      <a:pt x="78" y="11"/>
                      <a:pt x="78" y="11"/>
                      <a:pt x="78" y="11"/>
                    </a:cubicBezTo>
                    <a:cubicBezTo>
                      <a:pt x="78" y="16"/>
                      <a:pt x="78" y="16"/>
                      <a:pt x="78" y="16"/>
                    </a:cubicBezTo>
                    <a:cubicBezTo>
                      <a:pt x="138" y="16"/>
                      <a:pt x="138" y="16"/>
                      <a:pt x="138" y="16"/>
                    </a:cubicBezTo>
                    <a:cubicBezTo>
                      <a:pt x="138" y="82"/>
                      <a:pt x="138" y="82"/>
                      <a:pt x="138" y="82"/>
                    </a:cubicBezTo>
                    <a:cubicBezTo>
                      <a:pt x="103" y="82"/>
                      <a:pt x="103" y="82"/>
                      <a:pt x="103" y="82"/>
                    </a:cubicBezTo>
                    <a:cubicBezTo>
                      <a:pt x="78" y="82"/>
                      <a:pt x="78" y="82"/>
                      <a:pt x="78" y="82"/>
                    </a:cubicBezTo>
                    <a:lnTo>
                      <a:pt x="78" y="87"/>
                    </a:lnTo>
                    <a:close/>
                    <a:moveTo>
                      <a:pt x="78" y="5"/>
                    </a:moveTo>
                    <a:cubicBezTo>
                      <a:pt x="5" y="5"/>
                      <a:pt x="5" y="5"/>
                      <a:pt x="5" y="5"/>
                    </a:cubicBezTo>
                    <a:cubicBezTo>
                      <a:pt x="5" y="94"/>
                      <a:pt x="5" y="94"/>
                      <a:pt x="5" y="94"/>
                    </a:cubicBezTo>
                    <a:cubicBezTo>
                      <a:pt x="53" y="94"/>
                      <a:pt x="53" y="94"/>
                      <a:pt x="53" y="94"/>
                    </a:cubicBezTo>
                    <a:cubicBezTo>
                      <a:pt x="78" y="94"/>
                      <a:pt x="78" y="94"/>
                      <a:pt x="78" y="94"/>
                    </a:cubicBezTo>
                    <a:cubicBezTo>
                      <a:pt x="78" y="99"/>
                      <a:pt x="78" y="99"/>
                      <a:pt x="78" y="99"/>
                    </a:cubicBezTo>
                    <a:cubicBezTo>
                      <a:pt x="53" y="99"/>
                      <a:pt x="53" y="99"/>
                      <a:pt x="53" y="99"/>
                    </a:cubicBezTo>
                    <a:cubicBezTo>
                      <a:pt x="3" y="99"/>
                      <a:pt x="3" y="99"/>
                      <a:pt x="3" y="99"/>
                    </a:cubicBezTo>
                    <a:cubicBezTo>
                      <a:pt x="1" y="99"/>
                      <a:pt x="0" y="98"/>
                      <a:pt x="0" y="96"/>
                    </a:cubicBezTo>
                    <a:cubicBezTo>
                      <a:pt x="0" y="2"/>
                      <a:pt x="0" y="2"/>
                      <a:pt x="0" y="2"/>
                    </a:cubicBezTo>
                    <a:cubicBezTo>
                      <a:pt x="0" y="1"/>
                      <a:pt x="1" y="0"/>
                      <a:pt x="3" y="0"/>
                    </a:cubicBezTo>
                    <a:cubicBezTo>
                      <a:pt x="78" y="0"/>
                      <a:pt x="78" y="0"/>
                      <a:pt x="78" y="0"/>
                    </a:cubicBezTo>
                    <a:cubicBezTo>
                      <a:pt x="78" y="5"/>
                      <a:pt x="78" y="5"/>
                      <a:pt x="78" y="5"/>
                    </a:cubicBezTo>
                    <a:close/>
                    <a:moveTo>
                      <a:pt x="78" y="11"/>
                    </a:moveTo>
                    <a:cubicBezTo>
                      <a:pt x="16" y="11"/>
                      <a:pt x="16" y="11"/>
                      <a:pt x="16" y="11"/>
                    </a:cubicBezTo>
                    <a:cubicBezTo>
                      <a:pt x="15" y="11"/>
                      <a:pt x="14" y="12"/>
                      <a:pt x="14" y="14"/>
                    </a:cubicBezTo>
                    <a:cubicBezTo>
                      <a:pt x="14" y="85"/>
                      <a:pt x="14" y="85"/>
                      <a:pt x="14" y="85"/>
                    </a:cubicBezTo>
                    <a:cubicBezTo>
                      <a:pt x="14" y="86"/>
                      <a:pt x="15" y="87"/>
                      <a:pt x="16" y="87"/>
                    </a:cubicBezTo>
                    <a:cubicBezTo>
                      <a:pt x="53" y="87"/>
                      <a:pt x="53" y="87"/>
                      <a:pt x="53" y="87"/>
                    </a:cubicBezTo>
                    <a:cubicBezTo>
                      <a:pt x="78" y="87"/>
                      <a:pt x="78" y="87"/>
                      <a:pt x="78" y="87"/>
                    </a:cubicBezTo>
                    <a:cubicBezTo>
                      <a:pt x="78" y="82"/>
                      <a:pt x="78" y="82"/>
                      <a:pt x="78" y="82"/>
                    </a:cubicBezTo>
                    <a:cubicBezTo>
                      <a:pt x="53" y="82"/>
                      <a:pt x="53" y="82"/>
                      <a:pt x="53" y="82"/>
                    </a:cubicBezTo>
                    <a:cubicBezTo>
                      <a:pt x="19" y="82"/>
                      <a:pt x="19" y="82"/>
                      <a:pt x="19" y="82"/>
                    </a:cubicBezTo>
                    <a:cubicBezTo>
                      <a:pt x="19" y="16"/>
                      <a:pt x="19" y="16"/>
                      <a:pt x="19" y="16"/>
                    </a:cubicBezTo>
                    <a:cubicBezTo>
                      <a:pt x="78" y="16"/>
                      <a:pt x="78" y="16"/>
                      <a:pt x="78" y="16"/>
                    </a:cubicBezTo>
                    <a:lnTo>
                      <a:pt x="7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7" name="Freeform 118"/>
              <p:cNvSpPr>
                <a:spLocks noEditPoints="1"/>
              </p:cNvSpPr>
              <p:nvPr/>
            </p:nvSpPr>
            <p:spPr bwMode="auto">
              <a:xfrm>
                <a:off x="7485075" y="896944"/>
                <a:ext cx="177800" cy="30163"/>
              </a:xfrm>
              <a:custGeom>
                <a:avLst/>
                <a:gdLst>
                  <a:gd name="T0" fmla="*/ 39 w 79"/>
                  <a:gd name="T1" fmla="*/ 8 h 13"/>
                  <a:gd name="T2" fmla="*/ 74 w 79"/>
                  <a:gd name="T3" fmla="*/ 8 h 13"/>
                  <a:gd name="T4" fmla="*/ 74 w 79"/>
                  <a:gd name="T5" fmla="*/ 5 h 13"/>
                  <a:gd name="T6" fmla="*/ 66 w 79"/>
                  <a:gd name="T7" fmla="*/ 5 h 13"/>
                  <a:gd name="T8" fmla="*/ 39 w 79"/>
                  <a:gd name="T9" fmla="*/ 5 h 13"/>
                  <a:gd name="T10" fmla="*/ 39 w 79"/>
                  <a:gd name="T11" fmla="*/ 0 h 13"/>
                  <a:gd name="T12" fmla="*/ 66 w 79"/>
                  <a:gd name="T13" fmla="*/ 0 h 13"/>
                  <a:gd name="T14" fmla="*/ 77 w 79"/>
                  <a:gd name="T15" fmla="*/ 0 h 13"/>
                  <a:gd name="T16" fmla="*/ 79 w 79"/>
                  <a:gd name="T17" fmla="*/ 3 h 13"/>
                  <a:gd name="T18" fmla="*/ 79 w 79"/>
                  <a:gd name="T19" fmla="*/ 10 h 13"/>
                  <a:gd name="T20" fmla="*/ 77 w 79"/>
                  <a:gd name="T21" fmla="*/ 13 h 13"/>
                  <a:gd name="T22" fmla="*/ 39 w 79"/>
                  <a:gd name="T23" fmla="*/ 13 h 13"/>
                  <a:gd name="T24" fmla="*/ 39 w 79"/>
                  <a:gd name="T25" fmla="*/ 8 h 13"/>
                  <a:gd name="T26" fmla="*/ 4 w 79"/>
                  <a:gd name="T27" fmla="*/ 5 h 13"/>
                  <a:gd name="T28" fmla="*/ 4 w 79"/>
                  <a:gd name="T29" fmla="*/ 8 h 13"/>
                  <a:gd name="T30" fmla="*/ 39 w 79"/>
                  <a:gd name="T31" fmla="*/ 8 h 13"/>
                  <a:gd name="T32" fmla="*/ 39 w 79"/>
                  <a:gd name="T33" fmla="*/ 13 h 13"/>
                  <a:gd name="T34" fmla="*/ 2 w 79"/>
                  <a:gd name="T35" fmla="*/ 13 h 13"/>
                  <a:gd name="T36" fmla="*/ 0 w 79"/>
                  <a:gd name="T37" fmla="*/ 10 h 13"/>
                  <a:gd name="T38" fmla="*/ 0 w 79"/>
                  <a:gd name="T39" fmla="*/ 3 h 13"/>
                  <a:gd name="T40" fmla="*/ 2 w 79"/>
                  <a:gd name="T41" fmla="*/ 0 h 13"/>
                  <a:gd name="T42" fmla="*/ 12 w 79"/>
                  <a:gd name="T43" fmla="*/ 0 h 13"/>
                  <a:gd name="T44" fmla="*/ 39 w 79"/>
                  <a:gd name="T45" fmla="*/ 0 h 13"/>
                  <a:gd name="T46" fmla="*/ 39 w 79"/>
                  <a:gd name="T47" fmla="*/ 5 h 13"/>
                  <a:gd name="T48" fmla="*/ 12 w 79"/>
                  <a:gd name="T49" fmla="*/ 5 h 13"/>
                  <a:gd name="T50" fmla="*/ 4 w 79"/>
                  <a:gd name="T5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13">
                    <a:moveTo>
                      <a:pt x="39" y="8"/>
                    </a:moveTo>
                    <a:cubicBezTo>
                      <a:pt x="74" y="8"/>
                      <a:pt x="74" y="8"/>
                      <a:pt x="74" y="8"/>
                    </a:cubicBezTo>
                    <a:cubicBezTo>
                      <a:pt x="74" y="5"/>
                      <a:pt x="74" y="5"/>
                      <a:pt x="74" y="5"/>
                    </a:cubicBezTo>
                    <a:cubicBezTo>
                      <a:pt x="66" y="5"/>
                      <a:pt x="66" y="5"/>
                      <a:pt x="66" y="5"/>
                    </a:cubicBezTo>
                    <a:cubicBezTo>
                      <a:pt x="39" y="5"/>
                      <a:pt x="39" y="5"/>
                      <a:pt x="39" y="5"/>
                    </a:cubicBezTo>
                    <a:cubicBezTo>
                      <a:pt x="39" y="0"/>
                      <a:pt x="39" y="0"/>
                      <a:pt x="39" y="0"/>
                    </a:cubicBezTo>
                    <a:cubicBezTo>
                      <a:pt x="66" y="0"/>
                      <a:pt x="66" y="0"/>
                      <a:pt x="66" y="0"/>
                    </a:cubicBezTo>
                    <a:cubicBezTo>
                      <a:pt x="77" y="0"/>
                      <a:pt x="77" y="0"/>
                      <a:pt x="77" y="0"/>
                    </a:cubicBezTo>
                    <a:cubicBezTo>
                      <a:pt x="78" y="0"/>
                      <a:pt x="79" y="1"/>
                      <a:pt x="79" y="3"/>
                    </a:cubicBezTo>
                    <a:cubicBezTo>
                      <a:pt x="79" y="10"/>
                      <a:pt x="79" y="10"/>
                      <a:pt x="79" y="10"/>
                    </a:cubicBezTo>
                    <a:cubicBezTo>
                      <a:pt x="79" y="12"/>
                      <a:pt x="78" y="13"/>
                      <a:pt x="77" y="13"/>
                    </a:cubicBezTo>
                    <a:cubicBezTo>
                      <a:pt x="39" y="13"/>
                      <a:pt x="39" y="13"/>
                      <a:pt x="39" y="13"/>
                    </a:cubicBezTo>
                    <a:lnTo>
                      <a:pt x="39" y="8"/>
                    </a:lnTo>
                    <a:close/>
                    <a:moveTo>
                      <a:pt x="4" y="5"/>
                    </a:moveTo>
                    <a:cubicBezTo>
                      <a:pt x="4" y="8"/>
                      <a:pt x="4" y="8"/>
                      <a:pt x="4" y="8"/>
                    </a:cubicBezTo>
                    <a:cubicBezTo>
                      <a:pt x="39" y="8"/>
                      <a:pt x="39" y="8"/>
                      <a:pt x="39" y="8"/>
                    </a:cubicBezTo>
                    <a:cubicBezTo>
                      <a:pt x="39" y="13"/>
                      <a:pt x="39" y="13"/>
                      <a:pt x="39" y="13"/>
                    </a:cubicBezTo>
                    <a:cubicBezTo>
                      <a:pt x="2" y="13"/>
                      <a:pt x="2" y="13"/>
                      <a:pt x="2" y="13"/>
                    </a:cubicBezTo>
                    <a:cubicBezTo>
                      <a:pt x="1" y="13"/>
                      <a:pt x="0" y="12"/>
                      <a:pt x="0" y="10"/>
                    </a:cubicBezTo>
                    <a:cubicBezTo>
                      <a:pt x="0" y="3"/>
                      <a:pt x="0" y="3"/>
                      <a:pt x="0" y="3"/>
                    </a:cubicBezTo>
                    <a:cubicBezTo>
                      <a:pt x="0" y="1"/>
                      <a:pt x="1" y="0"/>
                      <a:pt x="2" y="0"/>
                    </a:cubicBezTo>
                    <a:cubicBezTo>
                      <a:pt x="12" y="0"/>
                      <a:pt x="12" y="0"/>
                      <a:pt x="12" y="0"/>
                    </a:cubicBezTo>
                    <a:cubicBezTo>
                      <a:pt x="39" y="0"/>
                      <a:pt x="39" y="0"/>
                      <a:pt x="39" y="0"/>
                    </a:cubicBezTo>
                    <a:cubicBezTo>
                      <a:pt x="39" y="5"/>
                      <a:pt x="39" y="5"/>
                      <a:pt x="39" y="5"/>
                    </a:cubicBezTo>
                    <a:cubicBezTo>
                      <a:pt x="12" y="5"/>
                      <a:pt x="12" y="5"/>
                      <a:pt x="12" y="5"/>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8" name="Freeform 119"/>
              <p:cNvSpPr>
                <a:spLocks noEditPoints="1"/>
              </p:cNvSpPr>
              <p:nvPr/>
            </p:nvSpPr>
            <p:spPr bwMode="auto">
              <a:xfrm>
                <a:off x="6580198" y="214316"/>
                <a:ext cx="157163" cy="336552"/>
              </a:xfrm>
              <a:custGeom>
                <a:avLst/>
                <a:gdLst>
                  <a:gd name="T0" fmla="*/ 34 w 69"/>
                  <a:gd name="T1" fmla="*/ 125 h 149"/>
                  <a:gd name="T2" fmla="*/ 64 w 69"/>
                  <a:gd name="T3" fmla="*/ 135 h 149"/>
                  <a:gd name="T4" fmla="*/ 64 w 69"/>
                  <a:gd name="T5" fmla="*/ 41 h 149"/>
                  <a:gd name="T6" fmla="*/ 63 w 69"/>
                  <a:gd name="T7" fmla="*/ 26 h 149"/>
                  <a:gd name="T8" fmla="*/ 55 w 69"/>
                  <a:gd name="T9" fmla="*/ 17 h 149"/>
                  <a:gd name="T10" fmla="*/ 55 w 69"/>
                  <a:gd name="T11" fmla="*/ 64 h 149"/>
                  <a:gd name="T12" fmla="*/ 51 w 69"/>
                  <a:gd name="T13" fmla="*/ 65 h 149"/>
                  <a:gd name="T14" fmla="*/ 34 w 69"/>
                  <a:gd name="T15" fmla="*/ 49 h 149"/>
                  <a:gd name="T16" fmla="*/ 36 w 69"/>
                  <a:gd name="T17" fmla="*/ 43 h 149"/>
                  <a:gd name="T18" fmla="*/ 50 w 69"/>
                  <a:gd name="T19" fmla="*/ 14 h 149"/>
                  <a:gd name="T20" fmla="*/ 34 w 69"/>
                  <a:gd name="T21" fmla="*/ 9 h 149"/>
                  <a:gd name="T22" fmla="*/ 52 w 69"/>
                  <a:gd name="T23" fmla="*/ 0 h 149"/>
                  <a:gd name="T24" fmla="*/ 59 w 69"/>
                  <a:gd name="T25" fmla="*/ 3 h 149"/>
                  <a:gd name="T26" fmla="*/ 59 w 69"/>
                  <a:gd name="T27" fmla="*/ 14 h 149"/>
                  <a:gd name="T28" fmla="*/ 67 w 69"/>
                  <a:gd name="T29" fmla="*/ 25 h 149"/>
                  <a:gd name="T30" fmla="*/ 69 w 69"/>
                  <a:gd name="T31" fmla="*/ 41 h 149"/>
                  <a:gd name="T32" fmla="*/ 69 w 69"/>
                  <a:gd name="T33" fmla="*/ 143 h 149"/>
                  <a:gd name="T34" fmla="*/ 67 w 69"/>
                  <a:gd name="T35" fmla="*/ 149 h 149"/>
                  <a:gd name="T36" fmla="*/ 63 w 69"/>
                  <a:gd name="T37" fmla="*/ 145 h 149"/>
                  <a:gd name="T38" fmla="*/ 63 w 69"/>
                  <a:gd name="T39" fmla="*/ 144 h 149"/>
                  <a:gd name="T40" fmla="*/ 34 w 69"/>
                  <a:gd name="T41" fmla="*/ 130 h 149"/>
                  <a:gd name="T42" fmla="*/ 34 w 69"/>
                  <a:gd name="T43" fmla="*/ 125 h 149"/>
                  <a:gd name="T44" fmla="*/ 13 w 69"/>
                  <a:gd name="T45" fmla="*/ 129 h 149"/>
                  <a:gd name="T46" fmla="*/ 34 w 69"/>
                  <a:gd name="T47" fmla="*/ 130 h 149"/>
                  <a:gd name="T48" fmla="*/ 5 w 69"/>
                  <a:gd name="T49" fmla="*/ 144 h 149"/>
                  <a:gd name="T50" fmla="*/ 5 w 69"/>
                  <a:gd name="T51" fmla="*/ 145 h 149"/>
                  <a:gd name="T52" fmla="*/ 2 w 69"/>
                  <a:gd name="T53" fmla="*/ 149 h 149"/>
                  <a:gd name="T54" fmla="*/ 0 w 69"/>
                  <a:gd name="T55" fmla="*/ 143 h 149"/>
                  <a:gd name="T56" fmla="*/ 0 w 69"/>
                  <a:gd name="T57" fmla="*/ 41 h 149"/>
                  <a:gd name="T58" fmla="*/ 0 w 69"/>
                  <a:gd name="T59" fmla="*/ 40 h 149"/>
                  <a:gd name="T60" fmla="*/ 1 w 69"/>
                  <a:gd name="T61" fmla="*/ 25 h 149"/>
                  <a:gd name="T62" fmla="*/ 10 w 69"/>
                  <a:gd name="T63" fmla="*/ 14 h 149"/>
                  <a:gd name="T64" fmla="*/ 10 w 69"/>
                  <a:gd name="T65" fmla="*/ 3 h 149"/>
                  <a:gd name="T66" fmla="*/ 16 w 69"/>
                  <a:gd name="T67" fmla="*/ 0 h 149"/>
                  <a:gd name="T68" fmla="*/ 34 w 69"/>
                  <a:gd name="T69" fmla="*/ 9 h 149"/>
                  <a:gd name="T70" fmla="*/ 18 w 69"/>
                  <a:gd name="T71" fmla="*/ 14 h 149"/>
                  <a:gd name="T72" fmla="*/ 18 w 69"/>
                  <a:gd name="T73" fmla="*/ 58 h 149"/>
                  <a:gd name="T74" fmla="*/ 33 w 69"/>
                  <a:gd name="T75" fmla="*/ 43 h 149"/>
                  <a:gd name="T76" fmla="*/ 34 w 69"/>
                  <a:gd name="T77" fmla="*/ 49 h 149"/>
                  <a:gd name="T78" fmla="*/ 14 w 69"/>
                  <a:gd name="T79" fmla="*/ 65 h 149"/>
                  <a:gd name="T80" fmla="*/ 14 w 69"/>
                  <a:gd name="T81" fmla="*/ 64 h 149"/>
                  <a:gd name="T82" fmla="*/ 13 w 69"/>
                  <a:gd name="T83" fmla="*/ 18 h 149"/>
                  <a:gd name="T84" fmla="*/ 6 w 69"/>
                  <a:gd name="T85" fmla="*/ 26 h 149"/>
                  <a:gd name="T86" fmla="*/ 4 w 69"/>
                  <a:gd name="T87" fmla="*/ 40 h 149"/>
                  <a:gd name="T88" fmla="*/ 4 w 69"/>
                  <a:gd name="T89" fmla="*/ 41 h 149"/>
                  <a:gd name="T90" fmla="*/ 4 w 69"/>
                  <a:gd name="T91" fmla="*/ 13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 h="149">
                    <a:moveTo>
                      <a:pt x="34" y="125"/>
                    </a:moveTo>
                    <a:cubicBezTo>
                      <a:pt x="34" y="125"/>
                      <a:pt x="34" y="125"/>
                      <a:pt x="34" y="125"/>
                    </a:cubicBezTo>
                    <a:cubicBezTo>
                      <a:pt x="42" y="125"/>
                      <a:pt x="49" y="126"/>
                      <a:pt x="55" y="129"/>
                    </a:cubicBezTo>
                    <a:cubicBezTo>
                      <a:pt x="59" y="130"/>
                      <a:pt x="62" y="133"/>
                      <a:pt x="64" y="135"/>
                    </a:cubicBezTo>
                    <a:cubicBezTo>
                      <a:pt x="64" y="92"/>
                      <a:pt x="64" y="92"/>
                      <a:pt x="64" y="92"/>
                    </a:cubicBezTo>
                    <a:cubicBezTo>
                      <a:pt x="64" y="71"/>
                      <a:pt x="64" y="51"/>
                      <a:pt x="64" y="41"/>
                    </a:cubicBezTo>
                    <a:cubicBezTo>
                      <a:pt x="64" y="40"/>
                      <a:pt x="64" y="40"/>
                      <a:pt x="64" y="40"/>
                    </a:cubicBezTo>
                    <a:cubicBezTo>
                      <a:pt x="64" y="36"/>
                      <a:pt x="64" y="30"/>
                      <a:pt x="63" y="26"/>
                    </a:cubicBezTo>
                    <a:cubicBezTo>
                      <a:pt x="62" y="24"/>
                      <a:pt x="61" y="23"/>
                      <a:pt x="60" y="21"/>
                    </a:cubicBezTo>
                    <a:cubicBezTo>
                      <a:pt x="58" y="20"/>
                      <a:pt x="57" y="18"/>
                      <a:pt x="55" y="17"/>
                    </a:cubicBezTo>
                    <a:cubicBezTo>
                      <a:pt x="55" y="17"/>
                      <a:pt x="55" y="17"/>
                      <a:pt x="55" y="17"/>
                    </a:cubicBezTo>
                    <a:cubicBezTo>
                      <a:pt x="55" y="64"/>
                      <a:pt x="55" y="64"/>
                      <a:pt x="55" y="64"/>
                    </a:cubicBezTo>
                    <a:cubicBezTo>
                      <a:pt x="55" y="65"/>
                      <a:pt x="54" y="66"/>
                      <a:pt x="52" y="66"/>
                    </a:cubicBezTo>
                    <a:cubicBezTo>
                      <a:pt x="52" y="66"/>
                      <a:pt x="51" y="66"/>
                      <a:pt x="51" y="65"/>
                    </a:cubicBezTo>
                    <a:cubicBezTo>
                      <a:pt x="35" y="48"/>
                      <a:pt x="35" y="48"/>
                      <a:pt x="35" y="48"/>
                    </a:cubicBezTo>
                    <a:cubicBezTo>
                      <a:pt x="34" y="49"/>
                      <a:pt x="34" y="49"/>
                      <a:pt x="34" y="49"/>
                    </a:cubicBezTo>
                    <a:cubicBezTo>
                      <a:pt x="34" y="42"/>
                      <a:pt x="34" y="42"/>
                      <a:pt x="34" y="42"/>
                    </a:cubicBezTo>
                    <a:cubicBezTo>
                      <a:pt x="35" y="42"/>
                      <a:pt x="36" y="42"/>
                      <a:pt x="36" y="43"/>
                    </a:cubicBezTo>
                    <a:cubicBezTo>
                      <a:pt x="50" y="57"/>
                      <a:pt x="50" y="57"/>
                      <a:pt x="50" y="57"/>
                    </a:cubicBezTo>
                    <a:cubicBezTo>
                      <a:pt x="50" y="14"/>
                      <a:pt x="50" y="14"/>
                      <a:pt x="50" y="14"/>
                    </a:cubicBezTo>
                    <a:cubicBezTo>
                      <a:pt x="50" y="9"/>
                      <a:pt x="50" y="9"/>
                      <a:pt x="50" y="9"/>
                    </a:cubicBezTo>
                    <a:cubicBezTo>
                      <a:pt x="34" y="9"/>
                      <a:pt x="34" y="9"/>
                      <a:pt x="34" y="9"/>
                    </a:cubicBezTo>
                    <a:cubicBezTo>
                      <a:pt x="34" y="0"/>
                      <a:pt x="34" y="0"/>
                      <a:pt x="34" y="0"/>
                    </a:cubicBezTo>
                    <a:cubicBezTo>
                      <a:pt x="52" y="0"/>
                      <a:pt x="52" y="0"/>
                      <a:pt x="52" y="0"/>
                    </a:cubicBezTo>
                    <a:cubicBezTo>
                      <a:pt x="56" y="0"/>
                      <a:pt x="56" y="0"/>
                      <a:pt x="56" y="0"/>
                    </a:cubicBezTo>
                    <a:cubicBezTo>
                      <a:pt x="57" y="0"/>
                      <a:pt x="59" y="2"/>
                      <a:pt x="59" y="3"/>
                    </a:cubicBezTo>
                    <a:cubicBezTo>
                      <a:pt x="59" y="7"/>
                      <a:pt x="59" y="7"/>
                      <a:pt x="59" y="7"/>
                    </a:cubicBezTo>
                    <a:cubicBezTo>
                      <a:pt x="59" y="14"/>
                      <a:pt x="59" y="14"/>
                      <a:pt x="59" y="14"/>
                    </a:cubicBezTo>
                    <a:cubicBezTo>
                      <a:pt x="60" y="15"/>
                      <a:pt x="62" y="16"/>
                      <a:pt x="63" y="18"/>
                    </a:cubicBezTo>
                    <a:cubicBezTo>
                      <a:pt x="65" y="20"/>
                      <a:pt x="66" y="22"/>
                      <a:pt x="67" y="25"/>
                    </a:cubicBezTo>
                    <a:cubicBezTo>
                      <a:pt x="69" y="29"/>
                      <a:pt x="69" y="35"/>
                      <a:pt x="69" y="40"/>
                    </a:cubicBezTo>
                    <a:cubicBezTo>
                      <a:pt x="69" y="41"/>
                      <a:pt x="69" y="41"/>
                      <a:pt x="69" y="41"/>
                    </a:cubicBezTo>
                    <a:cubicBezTo>
                      <a:pt x="69" y="51"/>
                      <a:pt x="69" y="71"/>
                      <a:pt x="69" y="92"/>
                    </a:cubicBezTo>
                    <a:cubicBezTo>
                      <a:pt x="69" y="143"/>
                      <a:pt x="69" y="143"/>
                      <a:pt x="69" y="143"/>
                    </a:cubicBezTo>
                    <a:cubicBezTo>
                      <a:pt x="69" y="145"/>
                      <a:pt x="69" y="145"/>
                      <a:pt x="69" y="145"/>
                    </a:cubicBezTo>
                    <a:cubicBezTo>
                      <a:pt x="69" y="147"/>
                      <a:pt x="69" y="148"/>
                      <a:pt x="67" y="149"/>
                    </a:cubicBezTo>
                    <a:cubicBezTo>
                      <a:pt x="67" y="149"/>
                      <a:pt x="67" y="149"/>
                      <a:pt x="67" y="149"/>
                    </a:cubicBezTo>
                    <a:cubicBezTo>
                      <a:pt x="64" y="149"/>
                      <a:pt x="64" y="148"/>
                      <a:pt x="63" y="145"/>
                    </a:cubicBezTo>
                    <a:cubicBezTo>
                      <a:pt x="63" y="144"/>
                      <a:pt x="63" y="144"/>
                      <a:pt x="63" y="144"/>
                    </a:cubicBezTo>
                    <a:cubicBezTo>
                      <a:pt x="63" y="144"/>
                      <a:pt x="63" y="144"/>
                      <a:pt x="63" y="144"/>
                    </a:cubicBezTo>
                    <a:cubicBezTo>
                      <a:pt x="61" y="139"/>
                      <a:pt x="58" y="135"/>
                      <a:pt x="53" y="133"/>
                    </a:cubicBezTo>
                    <a:cubicBezTo>
                      <a:pt x="48" y="131"/>
                      <a:pt x="41" y="130"/>
                      <a:pt x="34" y="130"/>
                    </a:cubicBezTo>
                    <a:cubicBezTo>
                      <a:pt x="34" y="130"/>
                      <a:pt x="34" y="130"/>
                      <a:pt x="34" y="130"/>
                    </a:cubicBezTo>
                    <a:lnTo>
                      <a:pt x="34" y="125"/>
                    </a:lnTo>
                    <a:close/>
                    <a:moveTo>
                      <a:pt x="4" y="135"/>
                    </a:moveTo>
                    <a:cubicBezTo>
                      <a:pt x="7" y="133"/>
                      <a:pt x="10" y="130"/>
                      <a:pt x="13" y="129"/>
                    </a:cubicBezTo>
                    <a:cubicBezTo>
                      <a:pt x="19" y="126"/>
                      <a:pt x="26" y="125"/>
                      <a:pt x="34" y="125"/>
                    </a:cubicBezTo>
                    <a:cubicBezTo>
                      <a:pt x="34" y="130"/>
                      <a:pt x="34" y="130"/>
                      <a:pt x="34" y="130"/>
                    </a:cubicBezTo>
                    <a:cubicBezTo>
                      <a:pt x="27" y="130"/>
                      <a:pt x="20" y="131"/>
                      <a:pt x="15" y="133"/>
                    </a:cubicBezTo>
                    <a:cubicBezTo>
                      <a:pt x="10" y="135"/>
                      <a:pt x="7" y="139"/>
                      <a:pt x="5" y="144"/>
                    </a:cubicBezTo>
                    <a:cubicBezTo>
                      <a:pt x="5" y="144"/>
                      <a:pt x="5" y="144"/>
                      <a:pt x="5" y="144"/>
                    </a:cubicBezTo>
                    <a:cubicBezTo>
                      <a:pt x="5" y="145"/>
                      <a:pt x="5" y="145"/>
                      <a:pt x="5" y="145"/>
                    </a:cubicBezTo>
                    <a:cubicBezTo>
                      <a:pt x="5" y="145"/>
                      <a:pt x="5" y="145"/>
                      <a:pt x="5" y="145"/>
                    </a:cubicBezTo>
                    <a:cubicBezTo>
                      <a:pt x="4" y="148"/>
                      <a:pt x="4" y="149"/>
                      <a:pt x="2" y="149"/>
                    </a:cubicBezTo>
                    <a:cubicBezTo>
                      <a:pt x="0" y="148"/>
                      <a:pt x="0" y="147"/>
                      <a:pt x="0" y="145"/>
                    </a:cubicBezTo>
                    <a:cubicBezTo>
                      <a:pt x="0" y="143"/>
                      <a:pt x="0" y="143"/>
                      <a:pt x="0" y="143"/>
                    </a:cubicBezTo>
                    <a:cubicBezTo>
                      <a:pt x="0" y="87"/>
                      <a:pt x="0" y="87"/>
                      <a:pt x="0" y="87"/>
                    </a:cubicBezTo>
                    <a:cubicBezTo>
                      <a:pt x="0" y="41"/>
                      <a:pt x="0" y="41"/>
                      <a:pt x="0" y="41"/>
                    </a:cubicBezTo>
                    <a:cubicBezTo>
                      <a:pt x="0" y="41"/>
                      <a:pt x="0" y="41"/>
                      <a:pt x="0" y="41"/>
                    </a:cubicBezTo>
                    <a:cubicBezTo>
                      <a:pt x="0" y="40"/>
                      <a:pt x="0" y="40"/>
                      <a:pt x="0" y="40"/>
                    </a:cubicBezTo>
                    <a:cubicBezTo>
                      <a:pt x="0" y="40"/>
                      <a:pt x="0" y="40"/>
                      <a:pt x="0" y="40"/>
                    </a:cubicBezTo>
                    <a:cubicBezTo>
                      <a:pt x="0" y="35"/>
                      <a:pt x="0" y="29"/>
                      <a:pt x="1" y="25"/>
                    </a:cubicBezTo>
                    <a:cubicBezTo>
                      <a:pt x="2" y="22"/>
                      <a:pt x="3" y="20"/>
                      <a:pt x="5" y="18"/>
                    </a:cubicBezTo>
                    <a:cubicBezTo>
                      <a:pt x="6" y="16"/>
                      <a:pt x="8" y="15"/>
                      <a:pt x="10" y="14"/>
                    </a:cubicBezTo>
                    <a:cubicBezTo>
                      <a:pt x="10" y="7"/>
                      <a:pt x="10" y="7"/>
                      <a:pt x="10" y="7"/>
                    </a:cubicBezTo>
                    <a:cubicBezTo>
                      <a:pt x="10" y="3"/>
                      <a:pt x="10" y="3"/>
                      <a:pt x="10" y="3"/>
                    </a:cubicBezTo>
                    <a:cubicBezTo>
                      <a:pt x="10" y="2"/>
                      <a:pt x="11" y="0"/>
                      <a:pt x="12" y="0"/>
                    </a:cubicBezTo>
                    <a:cubicBezTo>
                      <a:pt x="16" y="0"/>
                      <a:pt x="16" y="0"/>
                      <a:pt x="16" y="0"/>
                    </a:cubicBezTo>
                    <a:cubicBezTo>
                      <a:pt x="34" y="0"/>
                      <a:pt x="34" y="0"/>
                      <a:pt x="34" y="0"/>
                    </a:cubicBezTo>
                    <a:cubicBezTo>
                      <a:pt x="34" y="9"/>
                      <a:pt x="34" y="9"/>
                      <a:pt x="34" y="9"/>
                    </a:cubicBezTo>
                    <a:cubicBezTo>
                      <a:pt x="18" y="9"/>
                      <a:pt x="18" y="9"/>
                      <a:pt x="18" y="9"/>
                    </a:cubicBezTo>
                    <a:cubicBezTo>
                      <a:pt x="18" y="14"/>
                      <a:pt x="18" y="14"/>
                      <a:pt x="18" y="14"/>
                    </a:cubicBezTo>
                    <a:cubicBezTo>
                      <a:pt x="18" y="14"/>
                      <a:pt x="18" y="14"/>
                      <a:pt x="18" y="14"/>
                    </a:cubicBezTo>
                    <a:cubicBezTo>
                      <a:pt x="18" y="58"/>
                      <a:pt x="18" y="58"/>
                      <a:pt x="18" y="58"/>
                    </a:cubicBezTo>
                    <a:cubicBezTo>
                      <a:pt x="33" y="43"/>
                      <a:pt x="33" y="43"/>
                      <a:pt x="33" y="43"/>
                    </a:cubicBezTo>
                    <a:cubicBezTo>
                      <a:pt x="33" y="43"/>
                      <a:pt x="33" y="43"/>
                      <a:pt x="33" y="43"/>
                    </a:cubicBezTo>
                    <a:cubicBezTo>
                      <a:pt x="33" y="43"/>
                      <a:pt x="34" y="42"/>
                      <a:pt x="34" y="42"/>
                    </a:cubicBezTo>
                    <a:cubicBezTo>
                      <a:pt x="34" y="49"/>
                      <a:pt x="34" y="49"/>
                      <a:pt x="34" y="49"/>
                    </a:cubicBezTo>
                    <a:cubicBezTo>
                      <a:pt x="18" y="65"/>
                      <a:pt x="18" y="65"/>
                      <a:pt x="18" y="65"/>
                    </a:cubicBezTo>
                    <a:cubicBezTo>
                      <a:pt x="17" y="66"/>
                      <a:pt x="15" y="66"/>
                      <a:pt x="14" y="65"/>
                    </a:cubicBezTo>
                    <a:cubicBezTo>
                      <a:pt x="14" y="65"/>
                      <a:pt x="14" y="64"/>
                      <a:pt x="14" y="64"/>
                    </a:cubicBezTo>
                    <a:cubicBezTo>
                      <a:pt x="14" y="64"/>
                      <a:pt x="14" y="64"/>
                      <a:pt x="14" y="64"/>
                    </a:cubicBezTo>
                    <a:cubicBezTo>
                      <a:pt x="14" y="17"/>
                      <a:pt x="14" y="17"/>
                      <a:pt x="14" y="17"/>
                    </a:cubicBezTo>
                    <a:cubicBezTo>
                      <a:pt x="13" y="17"/>
                      <a:pt x="13" y="17"/>
                      <a:pt x="13" y="18"/>
                    </a:cubicBezTo>
                    <a:cubicBezTo>
                      <a:pt x="11" y="18"/>
                      <a:pt x="10" y="20"/>
                      <a:pt x="9" y="21"/>
                    </a:cubicBezTo>
                    <a:cubicBezTo>
                      <a:pt x="7" y="23"/>
                      <a:pt x="6" y="24"/>
                      <a:pt x="6" y="26"/>
                    </a:cubicBezTo>
                    <a:cubicBezTo>
                      <a:pt x="4" y="30"/>
                      <a:pt x="4" y="36"/>
                      <a:pt x="4" y="40"/>
                    </a:cubicBezTo>
                    <a:cubicBezTo>
                      <a:pt x="4" y="40"/>
                      <a:pt x="4" y="40"/>
                      <a:pt x="4" y="40"/>
                    </a:cubicBezTo>
                    <a:cubicBezTo>
                      <a:pt x="4" y="41"/>
                      <a:pt x="4" y="41"/>
                      <a:pt x="4" y="41"/>
                    </a:cubicBezTo>
                    <a:cubicBezTo>
                      <a:pt x="4" y="41"/>
                      <a:pt x="4" y="41"/>
                      <a:pt x="4" y="41"/>
                    </a:cubicBezTo>
                    <a:cubicBezTo>
                      <a:pt x="4" y="87"/>
                      <a:pt x="4" y="87"/>
                      <a:pt x="4" y="87"/>
                    </a:cubicBezTo>
                    <a:lnTo>
                      <a:pt x="4"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19" name="Freeform 120"/>
              <p:cNvSpPr>
                <a:spLocks noEditPoints="1"/>
              </p:cNvSpPr>
              <p:nvPr/>
            </p:nvSpPr>
            <p:spPr bwMode="auto">
              <a:xfrm>
                <a:off x="6734186" y="234952"/>
                <a:ext cx="158750" cy="315915"/>
              </a:xfrm>
              <a:custGeom>
                <a:avLst/>
                <a:gdLst>
                  <a:gd name="T0" fmla="*/ 35 w 70"/>
                  <a:gd name="T1" fmla="*/ 116 h 140"/>
                  <a:gd name="T2" fmla="*/ 56 w 70"/>
                  <a:gd name="T3" fmla="*/ 120 h 140"/>
                  <a:gd name="T4" fmla="*/ 65 w 70"/>
                  <a:gd name="T5" fmla="*/ 126 h 140"/>
                  <a:gd name="T6" fmla="*/ 65 w 70"/>
                  <a:gd name="T7" fmla="*/ 70 h 140"/>
                  <a:gd name="T8" fmla="*/ 65 w 70"/>
                  <a:gd name="T9" fmla="*/ 32 h 140"/>
                  <a:gd name="T10" fmla="*/ 65 w 70"/>
                  <a:gd name="T11" fmla="*/ 31 h 140"/>
                  <a:gd name="T12" fmla="*/ 64 w 70"/>
                  <a:gd name="T13" fmla="*/ 17 h 140"/>
                  <a:gd name="T14" fmla="*/ 53 w 70"/>
                  <a:gd name="T15" fmla="*/ 7 h 140"/>
                  <a:gd name="T16" fmla="*/ 35 w 70"/>
                  <a:gd name="T17" fmla="*/ 5 h 140"/>
                  <a:gd name="T18" fmla="*/ 35 w 70"/>
                  <a:gd name="T19" fmla="*/ 0 h 140"/>
                  <a:gd name="T20" fmla="*/ 55 w 70"/>
                  <a:gd name="T21" fmla="*/ 3 h 140"/>
                  <a:gd name="T22" fmla="*/ 68 w 70"/>
                  <a:gd name="T23" fmla="*/ 16 h 140"/>
                  <a:gd name="T24" fmla="*/ 69 w 70"/>
                  <a:gd name="T25" fmla="*/ 31 h 140"/>
                  <a:gd name="T26" fmla="*/ 69 w 70"/>
                  <a:gd name="T27" fmla="*/ 32 h 140"/>
                  <a:gd name="T28" fmla="*/ 69 w 70"/>
                  <a:gd name="T29" fmla="*/ 70 h 140"/>
                  <a:gd name="T30" fmla="*/ 69 w 70"/>
                  <a:gd name="T31" fmla="*/ 134 h 140"/>
                  <a:gd name="T32" fmla="*/ 69 w 70"/>
                  <a:gd name="T33" fmla="*/ 136 h 140"/>
                  <a:gd name="T34" fmla="*/ 69 w 70"/>
                  <a:gd name="T35" fmla="*/ 136 h 140"/>
                  <a:gd name="T36" fmla="*/ 67 w 70"/>
                  <a:gd name="T37" fmla="*/ 140 h 140"/>
                  <a:gd name="T38" fmla="*/ 67 w 70"/>
                  <a:gd name="T39" fmla="*/ 140 h 140"/>
                  <a:gd name="T40" fmla="*/ 64 w 70"/>
                  <a:gd name="T41" fmla="*/ 136 h 140"/>
                  <a:gd name="T42" fmla="*/ 64 w 70"/>
                  <a:gd name="T43" fmla="*/ 136 h 140"/>
                  <a:gd name="T44" fmla="*/ 64 w 70"/>
                  <a:gd name="T45" fmla="*/ 135 h 140"/>
                  <a:gd name="T46" fmla="*/ 64 w 70"/>
                  <a:gd name="T47" fmla="*/ 135 h 140"/>
                  <a:gd name="T48" fmla="*/ 54 w 70"/>
                  <a:gd name="T49" fmla="*/ 124 h 140"/>
                  <a:gd name="T50" fmla="*/ 35 w 70"/>
                  <a:gd name="T51" fmla="*/ 121 h 140"/>
                  <a:gd name="T52" fmla="*/ 35 w 70"/>
                  <a:gd name="T53" fmla="*/ 116 h 140"/>
                  <a:gd name="T54" fmla="*/ 5 w 70"/>
                  <a:gd name="T55" fmla="*/ 126 h 140"/>
                  <a:gd name="T56" fmla="*/ 14 w 70"/>
                  <a:gd name="T57" fmla="*/ 120 h 140"/>
                  <a:gd name="T58" fmla="*/ 35 w 70"/>
                  <a:gd name="T59" fmla="*/ 116 h 140"/>
                  <a:gd name="T60" fmla="*/ 35 w 70"/>
                  <a:gd name="T61" fmla="*/ 116 h 140"/>
                  <a:gd name="T62" fmla="*/ 35 w 70"/>
                  <a:gd name="T63" fmla="*/ 121 h 140"/>
                  <a:gd name="T64" fmla="*/ 35 w 70"/>
                  <a:gd name="T65" fmla="*/ 121 h 140"/>
                  <a:gd name="T66" fmla="*/ 16 w 70"/>
                  <a:gd name="T67" fmla="*/ 124 h 140"/>
                  <a:gd name="T68" fmla="*/ 6 w 70"/>
                  <a:gd name="T69" fmla="*/ 135 h 140"/>
                  <a:gd name="T70" fmla="*/ 6 w 70"/>
                  <a:gd name="T71" fmla="*/ 136 h 140"/>
                  <a:gd name="T72" fmla="*/ 3 w 70"/>
                  <a:gd name="T73" fmla="*/ 140 h 140"/>
                  <a:gd name="T74" fmla="*/ 3 w 70"/>
                  <a:gd name="T75" fmla="*/ 140 h 140"/>
                  <a:gd name="T76" fmla="*/ 0 w 70"/>
                  <a:gd name="T77" fmla="*/ 136 h 140"/>
                  <a:gd name="T78" fmla="*/ 0 w 70"/>
                  <a:gd name="T79" fmla="*/ 134 h 140"/>
                  <a:gd name="T80" fmla="*/ 0 w 70"/>
                  <a:gd name="T81" fmla="*/ 74 h 140"/>
                  <a:gd name="T82" fmla="*/ 0 w 70"/>
                  <a:gd name="T83" fmla="*/ 32 h 140"/>
                  <a:gd name="T84" fmla="*/ 0 w 70"/>
                  <a:gd name="T85" fmla="*/ 32 h 140"/>
                  <a:gd name="T86" fmla="*/ 0 w 70"/>
                  <a:gd name="T87" fmla="*/ 31 h 140"/>
                  <a:gd name="T88" fmla="*/ 0 w 70"/>
                  <a:gd name="T89" fmla="*/ 31 h 140"/>
                  <a:gd name="T90" fmla="*/ 2 w 70"/>
                  <a:gd name="T91" fmla="*/ 16 h 140"/>
                  <a:gd name="T92" fmla="*/ 15 w 70"/>
                  <a:gd name="T93" fmla="*/ 3 h 140"/>
                  <a:gd name="T94" fmla="*/ 35 w 70"/>
                  <a:gd name="T95" fmla="*/ 0 h 140"/>
                  <a:gd name="T96" fmla="*/ 35 w 70"/>
                  <a:gd name="T97" fmla="*/ 0 h 140"/>
                  <a:gd name="T98" fmla="*/ 35 w 70"/>
                  <a:gd name="T99" fmla="*/ 5 h 140"/>
                  <a:gd name="T100" fmla="*/ 35 w 70"/>
                  <a:gd name="T101" fmla="*/ 5 h 140"/>
                  <a:gd name="T102" fmla="*/ 16 w 70"/>
                  <a:gd name="T103" fmla="*/ 7 h 140"/>
                  <a:gd name="T104" fmla="*/ 6 w 70"/>
                  <a:gd name="T105" fmla="*/ 17 h 140"/>
                  <a:gd name="T106" fmla="*/ 5 w 70"/>
                  <a:gd name="T107" fmla="*/ 31 h 140"/>
                  <a:gd name="T108" fmla="*/ 5 w 70"/>
                  <a:gd name="T109" fmla="*/ 31 h 140"/>
                  <a:gd name="T110" fmla="*/ 5 w 70"/>
                  <a:gd name="T111" fmla="*/ 32 h 140"/>
                  <a:gd name="T112" fmla="*/ 5 w 70"/>
                  <a:gd name="T113" fmla="*/ 32 h 140"/>
                  <a:gd name="T114" fmla="*/ 5 w 70"/>
                  <a:gd name="T115" fmla="*/ 74 h 140"/>
                  <a:gd name="T116" fmla="*/ 5 w 70"/>
                  <a:gd name="T117" fmla="*/ 1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 h="140">
                    <a:moveTo>
                      <a:pt x="35" y="116"/>
                    </a:moveTo>
                    <a:cubicBezTo>
                      <a:pt x="43" y="116"/>
                      <a:pt x="50" y="117"/>
                      <a:pt x="56" y="120"/>
                    </a:cubicBezTo>
                    <a:cubicBezTo>
                      <a:pt x="59" y="121"/>
                      <a:pt x="62" y="124"/>
                      <a:pt x="65" y="126"/>
                    </a:cubicBezTo>
                    <a:cubicBezTo>
                      <a:pt x="65" y="70"/>
                      <a:pt x="65" y="70"/>
                      <a:pt x="65" y="70"/>
                    </a:cubicBezTo>
                    <a:cubicBezTo>
                      <a:pt x="65" y="32"/>
                      <a:pt x="65" y="32"/>
                      <a:pt x="65" y="32"/>
                    </a:cubicBezTo>
                    <a:cubicBezTo>
                      <a:pt x="65" y="31"/>
                      <a:pt x="65" y="31"/>
                      <a:pt x="65" y="31"/>
                    </a:cubicBezTo>
                    <a:cubicBezTo>
                      <a:pt x="65" y="27"/>
                      <a:pt x="65" y="21"/>
                      <a:pt x="64" y="17"/>
                    </a:cubicBezTo>
                    <a:cubicBezTo>
                      <a:pt x="62" y="12"/>
                      <a:pt x="58" y="9"/>
                      <a:pt x="53" y="7"/>
                    </a:cubicBezTo>
                    <a:cubicBezTo>
                      <a:pt x="48" y="5"/>
                      <a:pt x="42" y="5"/>
                      <a:pt x="35" y="5"/>
                    </a:cubicBezTo>
                    <a:cubicBezTo>
                      <a:pt x="35" y="0"/>
                      <a:pt x="35" y="0"/>
                      <a:pt x="35" y="0"/>
                    </a:cubicBezTo>
                    <a:cubicBezTo>
                      <a:pt x="42" y="0"/>
                      <a:pt x="50" y="1"/>
                      <a:pt x="55" y="3"/>
                    </a:cubicBezTo>
                    <a:cubicBezTo>
                      <a:pt x="61" y="5"/>
                      <a:pt x="66" y="9"/>
                      <a:pt x="68" y="16"/>
                    </a:cubicBezTo>
                    <a:cubicBezTo>
                      <a:pt x="69" y="20"/>
                      <a:pt x="69" y="26"/>
                      <a:pt x="69" y="31"/>
                    </a:cubicBezTo>
                    <a:cubicBezTo>
                      <a:pt x="69" y="32"/>
                      <a:pt x="69" y="32"/>
                      <a:pt x="69" y="32"/>
                    </a:cubicBezTo>
                    <a:cubicBezTo>
                      <a:pt x="69" y="70"/>
                      <a:pt x="69" y="70"/>
                      <a:pt x="69" y="70"/>
                    </a:cubicBezTo>
                    <a:cubicBezTo>
                      <a:pt x="69" y="134"/>
                      <a:pt x="69" y="134"/>
                      <a:pt x="69" y="134"/>
                    </a:cubicBezTo>
                    <a:cubicBezTo>
                      <a:pt x="69" y="136"/>
                      <a:pt x="69" y="136"/>
                      <a:pt x="69" y="136"/>
                    </a:cubicBezTo>
                    <a:cubicBezTo>
                      <a:pt x="69" y="136"/>
                      <a:pt x="69" y="136"/>
                      <a:pt x="69" y="136"/>
                    </a:cubicBezTo>
                    <a:cubicBezTo>
                      <a:pt x="69" y="138"/>
                      <a:pt x="70" y="139"/>
                      <a:pt x="67" y="140"/>
                    </a:cubicBezTo>
                    <a:cubicBezTo>
                      <a:pt x="67" y="140"/>
                      <a:pt x="67" y="140"/>
                      <a:pt x="67" y="140"/>
                    </a:cubicBezTo>
                    <a:cubicBezTo>
                      <a:pt x="65" y="140"/>
                      <a:pt x="65" y="139"/>
                      <a:pt x="64" y="136"/>
                    </a:cubicBezTo>
                    <a:cubicBezTo>
                      <a:pt x="64" y="136"/>
                      <a:pt x="64" y="136"/>
                      <a:pt x="64" y="136"/>
                    </a:cubicBezTo>
                    <a:cubicBezTo>
                      <a:pt x="64" y="135"/>
                      <a:pt x="64" y="135"/>
                      <a:pt x="64" y="135"/>
                    </a:cubicBezTo>
                    <a:cubicBezTo>
                      <a:pt x="64" y="135"/>
                      <a:pt x="64" y="135"/>
                      <a:pt x="64" y="135"/>
                    </a:cubicBezTo>
                    <a:cubicBezTo>
                      <a:pt x="62" y="130"/>
                      <a:pt x="59" y="126"/>
                      <a:pt x="54" y="124"/>
                    </a:cubicBezTo>
                    <a:cubicBezTo>
                      <a:pt x="49" y="122"/>
                      <a:pt x="42" y="121"/>
                      <a:pt x="35" y="121"/>
                    </a:cubicBezTo>
                    <a:lnTo>
                      <a:pt x="35" y="116"/>
                    </a:lnTo>
                    <a:close/>
                    <a:moveTo>
                      <a:pt x="5" y="126"/>
                    </a:moveTo>
                    <a:cubicBezTo>
                      <a:pt x="7" y="124"/>
                      <a:pt x="10" y="121"/>
                      <a:pt x="14" y="120"/>
                    </a:cubicBezTo>
                    <a:cubicBezTo>
                      <a:pt x="20" y="117"/>
                      <a:pt x="27" y="116"/>
                      <a:pt x="35" y="116"/>
                    </a:cubicBezTo>
                    <a:cubicBezTo>
                      <a:pt x="35" y="116"/>
                      <a:pt x="35" y="116"/>
                      <a:pt x="35" y="116"/>
                    </a:cubicBezTo>
                    <a:cubicBezTo>
                      <a:pt x="35" y="121"/>
                      <a:pt x="35" y="121"/>
                      <a:pt x="35" y="121"/>
                    </a:cubicBezTo>
                    <a:cubicBezTo>
                      <a:pt x="35" y="121"/>
                      <a:pt x="35" y="121"/>
                      <a:pt x="35" y="121"/>
                    </a:cubicBezTo>
                    <a:cubicBezTo>
                      <a:pt x="28" y="121"/>
                      <a:pt x="21" y="122"/>
                      <a:pt x="16" y="124"/>
                    </a:cubicBezTo>
                    <a:cubicBezTo>
                      <a:pt x="11" y="126"/>
                      <a:pt x="8" y="130"/>
                      <a:pt x="6" y="135"/>
                    </a:cubicBezTo>
                    <a:cubicBezTo>
                      <a:pt x="6" y="136"/>
                      <a:pt x="6" y="136"/>
                      <a:pt x="6" y="136"/>
                    </a:cubicBezTo>
                    <a:cubicBezTo>
                      <a:pt x="5" y="139"/>
                      <a:pt x="5" y="140"/>
                      <a:pt x="3" y="140"/>
                    </a:cubicBezTo>
                    <a:cubicBezTo>
                      <a:pt x="3" y="140"/>
                      <a:pt x="3" y="140"/>
                      <a:pt x="3" y="140"/>
                    </a:cubicBezTo>
                    <a:cubicBezTo>
                      <a:pt x="0" y="139"/>
                      <a:pt x="0" y="138"/>
                      <a:pt x="0" y="136"/>
                    </a:cubicBezTo>
                    <a:cubicBezTo>
                      <a:pt x="0" y="134"/>
                      <a:pt x="0" y="134"/>
                      <a:pt x="0" y="134"/>
                    </a:cubicBezTo>
                    <a:cubicBezTo>
                      <a:pt x="0" y="74"/>
                      <a:pt x="0" y="74"/>
                      <a:pt x="0" y="74"/>
                    </a:cubicBezTo>
                    <a:cubicBezTo>
                      <a:pt x="0" y="32"/>
                      <a:pt x="0" y="32"/>
                      <a:pt x="0" y="32"/>
                    </a:cubicBezTo>
                    <a:cubicBezTo>
                      <a:pt x="0" y="32"/>
                      <a:pt x="0" y="32"/>
                      <a:pt x="0" y="32"/>
                    </a:cubicBezTo>
                    <a:cubicBezTo>
                      <a:pt x="0" y="31"/>
                      <a:pt x="0" y="31"/>
                      <a:pt x="0" y="31"/>
                    </a:cubicBezTo>
                    <a:cubicBezTo>
                      <a:pt x="0" y="31"/>
                      <a:pt x="0" y="31"/>
                      <a:pt x="0" y="31"/>
                    </a:cubicBezTo>
                    <a:cubicBezTo>
                      <a:pt x="0" y="26"/>
                      <a:pt x="0" y="20"/>
                      <a:pt x="2" y="16"/>
                    </a:cubicBezTo>
                    <a:cubicBezTo>
                      <a:pt x="4" y="9"/>
                      <a:pt x="8" y="5"/>
                      <a:pt x="15" y="3"/>
                    </a:cubicBezTo>
                    <a:cubicBezTo>
                      <a:pt x="20" y="1"/>
                      <a:pt x="27" y="0"/>
                      <a:pt x="35" y="0"/>
                    </a:cubicBezTo>
                    <a:cubicBezTo>
                      <a:pt x="35" y="0"/>
                      <a:pt x="35" y="0"/>
                      <a:pt x="35" y="0"/>
                    </a:cubicBezTo>
                    <a:cubicBezTo>
                      <a:pt x="35" y="5"/>
                      <a:pt x="35" y="5"/>
                      <a:pt x="35" y="5"/>
                    </a:cubicBezTo>
                    <a:cubicBezTo>
                      <a:pt x="35" y="5"/>
                      <a:pt x="35" y="5"/>
                      <a:pt x="35" y="5"/>
                    </a:cubicBezTo>
                    <a:cubicBezTo>
                      <a:pt x="28" y="5"/>
                      <a:pt x="21" y="5"/>
                      <a:pt x="16" y="7"/>
                    </a:cubicBezTo>
                    <a:cubicBezTo>
                      <a:pt x="12" y="9"/>
                      <a:pt x="8" y="12"/>
                      <a:pt x="6" y="17"/>
                    </a:cubicBezTo>
                    <a:cubicBezTo>
                      <a:pt x="5" y="21"/>
                      <a:pt x="5" y="27"/>
                      <a:pt x="5" y="31"/>
                    </a:cubicBezTo>
                    <a:cubicBezTo>
                      <a:pt x="5" y="31"/>
                      <a:pt x="5" y="31"/>
                      <a:pt x="5" y="31"/>
                    </a:cubicBezTo>
                    <a:cubicBezTo>
                      <a:pt x="5" y="32"/>
                      <a:pt x="5" y="32"/>
                      <a:pt x="5" y="32"/>
                    </a:cubicBezTo>
                    <a:cubicBezTo>
                      <a:pt x="5" y="32"/>
                      <a:pt x="5" y="32"/>
                      <a:pt x="5" y="32"/>
                    </a:cubicBezTo>
                    <a:cubicBezTo>
                      <a:pt x="5" y="74"/>
                      <a:pt x="5" y="74"/>
                      <a:pt x="5" y="74"/>
                    </a:cubicBezTo>
                    <a:lnTo>
                      <a:pt x="5"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0" name="Freeform 121"/>
              <p:cNvSpPr>
                <a:spLocks noEditPoints="1"/>
              </p:cNvSpPr>
              <p:nvPr/>
            </p:nvSpPr>
            <p:spPr bwMode="auto">
              <a:xfrm>
                <a:off x="10136203" y="1957400"/>
                <a:ext cx="301625" cy="254002"/>
              </a:xfrm>
              <a:custGeom>
                <a:avLst/>
                <a:gdLst>
                  <a:gd name="T0" fmla="*/ 108 w 134"/>
                  <a:gd name="T1" fmla="*/ 6 h 112"/>
                  <a:gd name="T2" fmla="*/ 67 w 134"/>
                  <a:gd name="T3" fmla="*/ 47 h 112"/>
                  <a:gd name="T4" fmla="*/ 67 w 134"/>
                  <a:gd name="T5" fmla="*/ 41 h 112"/>
                  <a:gd name="T6" fmla="*/ 106 w 134"/>
                  <a:gd name="T7" fmla="*/ 1 h 112"/>
                  <a:gd name="T8" fmla="*/ 110 w 134"/>
                  <a:gd name="T9" fmla="*/ 1 h 112"/>
                  <a:gd name="T10" fmla="*/ 133 w 134"/>
                  <a:gd name="T11" fmla="*/ 25 h 112"/>
                  <a:gd name="T12" fmla="*/ 133 w 134"/>
                  <a:gd name="T13" fmla="*/ 28 h 112"/>
                  <a:gd name="T14" fmla="*/ 73 w 134"/>
                  <a:gd name="T15" fmla="*/ 88 h 112"/>
                  <a:gd name="T16" fmla="*/ 67 w 134"/>
                  <a:gd name="T17" fmla="*/ 94 h 112"/>
                  <a:gd name="T18" fmla="*/ 67 w 134"/>
                  <a:gd name="T19" fmla="*/ 88 h 112"/>
                  <a:gd name="T20" fmla="*/ 70 w 134"/>
                  <a:gd name="T21" fmla="*/ 84 h 112"/>
                  <a:gd name="T22" fmla="*/ 128 w 134"/>
                  <a:gd name="T23" fmla="*/ 26 h 112"/>
                  <a:gd name="T24" fmla="*/ 108 w 134"/>
                  <a:gd name="T25" fmla="*/ 6 h 112"/>
                  <a:gd name="T26" fmla="*/ 67 w 134"/>
                  <a:gd name="T27" fmla="*/ 47 h 112"/>
                  <a:gd name="T28" fmla="*/ 50 w 134"/>
                  <a:gd name="T29" fmla="*/ 64 h 112"/>
                  <a:gd name="T30" fmla="*/ 47 w 134"/>
                  <a:gd name="T31" fmla="*/ 64 h 112"/>
                  <a:gd name="T32" fmla="*/ 26 w 134"/>
                  <a:gd name="T33" fmla="*/ 43 h 112"/>
                  <a:gd name="T34" fmla="*/ 6 w 134"/>
                  <a:gd name="T35" fmla="*/ 64 h 112"/>
                  <a:gd name="T36" fmla="*/ 26 w 134"/>
                  <a:gd name="T37" fmla="*/ 84 h 112"/>
                  <a:gd name="T38" fmla="*/ 48 w 134"/>
                  <a:gd name="T39" fmla="*/ 106 h 112"/>
                  <a:gd name="T40" fmla="*/ 67 w 134"/>
                  <a:gd name="T41" fmla="*/ 88 h 112"/>
                  <a:gd name="T42" fmla="*/ 67 w 134"/>
                  <a:gd name="T43" fmla="*/ 94 h 112"/>
                  <a:gd name="T44" fmla="*/ 50 w 134"/>
                  <a:gd name="T45" fmla="*/ 111 h 112"/>
                  <a:gd name="T46" fmla="*/ 47 w 134"/>
                  <a:gd name="T47" fmla="*/ 111 h 112"/>
                  <a:gd name="T48" fmla="*/ 23 w 134"/>
                  <a:gd name="T49" fmla="*/ 88 h 112"/>
                  <a:gd name="T50" fmla="*/ 1 w 134"/>
                  <a:gd name="T51" fmla="*/ 65 h 112"/>
                  <a:gd name="T52" fmla="*/ 1 w 134"/>
                  <a:gd name="T53" fmla="*/ 65 h 112"/>
                  <a:gd name="T54" fmla="*/ 1 w 134"/>
                  <a:gd name="T55" fmla="*/ 62 h 112"/>
                  <a:gd name="T56" fmla="*/ 24 w 134"/>
                  <a:gd name="T57" fmla="*/ 39 h 112"/>
                  <a:gd name="T58" fmla="*/ 24 w 134"/>
                  <a:gd name="T59" fmla="*/ 38 h 112"/>
                  <a:gd name="T60" fmla="*/ 27 w 134"/>
                  <a:gd name="T61" fmla="*/ 38 h 112"/>
                  <a:gd name="T62" fmla="*/ 48 w 134"/>
                  <a:gd name="T63" fmla="*/ 59 h 112"/>
                  <a:gd name="T64" fmla="*/ 67 w 134"/>
                  <a:gd name="T65" fmla="*/ 41 h 112"/>
                  <a:gd name="T66" fmla="*/ 67 w 134"/>
                  <a:gd name="T67" fmla="*/ 4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112">
                    <a:moveTo>
                      <a:pt x="108" y="6"/>
                    </a:moveTo>
                    <a:cubicBezTo>
                      <a:pt x="67" y="47"/>
                      <a:pt x="67" y="47"/>
                      <a:pt x="67" y="47"/>
                    </a:cubicBezTo>
                    <a:cubicBezTo>
                      <a:pt x="67" y="41"/>
                      <a:pt x="67" y="41"/>
                      <a:pt x="67" y="41"/>
                    </a:cubicBezTo>
                    <a:cubicBezTo>
                      <a:pt x="106" y="1"/>
                      <a:pt x="106" y="1"/>
                      <a:pt x="106" y="1"/>
                    </a:cubicBezTo>
                    <a:cubicBezTo>
                      <a:pt x="107" y="0"/>
                      <a:pt x="109" y="0"/>
                      <a:pt x="110" y="1"/>
                    </a:cubicBezTo>
                    <a:cubicBezTo>
                      <a:pt x="133" y="25"/>
                      <a:pt x="133" y="25"/>
                      <a:pt x="133" y="25"/>
                    </a:cubicBezTo>
                    <a:cubicBezTo>
                      <a:pt x="134" y="26"/>
                      <a:pt x="134" y="27"/>
                      <a:pt x="133" y="28"/>
                    </a:cubicBezTo>
                    <a:cubicBezTo>
                      <a:pt x="73" y="88"/>
                      <a:pt x="73" y="88"/>
                      <a:pt x="73" y="88"/>
                    </a:cubicBezTo>
                    <a:cubicBezTo>
                      <a:pt x="67" y="94"/>
                      <a:pt x="67" y="94"/>
                      <a:pt x="67" y="94"/>
                    </a:cubicBezTo>
                    <a:cubicBezTo>
                      <a:pt x="67" y="88"/>
                      <a:pt x="67" y="88"/>
                      <a:pt x="67" y="88"/>
                    </a:cubicBezTo>
                    <a:cubicBezTo>
                      <a:pt x="70" y="84"/>
                      <a:pt x="70" y="84"/>
                      <a:pt x="70" y="84"/>
                    </a:cubicBezTo>
                    <a:cubicBezTo>
                      <a:pt x="128" y="26"/>
                      <a:pt x="128" y="26"/>
                      <a:pt x="128" y="26"/>
                    </a:cubicBezTo>
                    <a:lnTo>
                      <a:pt x="108" y="6"/>
                    </a:lnTo>
                    <a:close/>
                    <a:moveTo>
                      <a:pt x="67" y="47"/>
                    </a:moveTo>
                    <a:cubicBezTo>
                      <a:pt x="50" y="64"/>
                      <a:pt x="50" y="64"/>
                      <a:pt x="50" y="64"/>
                    </a:cubicBezTo>
                    <a:cubicBezTo>
                      <a:pt x="49" y="65"/>
                      <a:pt x="47" y="65"/>
                      <a:pt x="47" y="64"/>
                    </a:cubicBezTo>
                    <a:cubicBezTo>
                      <a:pt x="26" y="43"/>
                      <a:pt x="26" y="43"/>
                      <a:pt x="26" y="43"/>
                    </a:cubicBezTo>
                    <a:cubicBezTo>
                      <a:pt x="6" y="64"/>
                      <a:pt x="6" y="64"/>
                      <a:pt x="6" y="64"/>
                    </a:cubicBezTo>
                    <a:cubicBezTo>
                      <a:pt x="26" y="84"/>
                      <a:pt x="26" y="84"/>
                      <a:pt x="26" y="84"/>
                    </a:cubicBezTo>
                    <a:cubicBezTo>
                      <a:pt x="48" y="106"/>
                      <a:pt x="48" y="106"/>
                      <a:pt x="48" y="106"/>
                    </a:cubicBezTo>
                    <a:cubicBezTo>
                      <a:pt x="67" y="88"/>
                      <a:pt x="67" y="88"/>
                      <a:pt x="67" y="88"/>
                    </a:cubicBezTo>
                    <a:cubicBezTo>
                      <a:pt x="67" y="94"/>
                      <a:pt x="67" y="94"/>
                      <a:pt x="67" y="94"/>
                    </a:cubicBezTo>
                    <a:cubicBezTo>
                      <a:pt x="50" y="111"/>
                      <a:pt x="50" y="111"/>
                      <a:pt x="50" y="111"/>
                    </a:cubicBezTo>
                    <a:cubicBezTo>
                      <a:pt x="49" y="112"/>
                      <a:pt x="47" y="112"/>
                      <a:pt x="47" y="111"/>
                    </a:cubicBezTo>
                    <a:cubicBezTo>
                      <a:pt x="23" y="88"/>
                      <a:pt x="23" y="88"/>
                      <a:pt x="23" y="88"/>
                    </a:cubicBezTo>
                    <a:cubicBezTo>
                      <a:pt x="1" y="65"/>
                      <a:pt x="1" y="65"/>
                      <a:pt x="1" y="65"/>
                    </a:cubicBezTo>
                    <a:cubicBezTo>
                      <a:pt x="1" y="65"/>
                      <a:pt x="1" y="65"/>
                      <a:pt x="1" y="65"/>
                    </a:cubicBezTo>
                    <a:cubicBezTo>
                      <a:pt x="0" y="64"/>
                      <a:pt x="0" y="63"/>
                      <a:pt x="1" y="62"/>
                    </a:cubicBezTo>
                    <a:cubicBezTo>
                      <a:pt x="24" y="39"/>
                      <a:pt x="24" y="39"/>
                      <a:pt x="24" y="39"/>
                    </a:cubicBezTo>
                    <a:cubicBezTo>
                      <a:pt x="24" y="38"/>
                      <a:pt x="24" y="38"/>
                      <a:pt x="24" y="38"/>
                    </a:cubicBezTo>
                    <a:cubicBezTo>
                      <a:pt x="25" y="37"/>
                      <a:pt x="26" y="37"/>
                      <a:pt x="27" y="38"/>
                    </a:cubicBezTo>
                    <a:cubicBezTo>
                      <a:pt x="48" y="59"/>
                      <a:pt x="48" y="59"/>
                      <a:pt x="48" y="59"/>
                    </a:cubicBezTo>
                    <a:cubicBezTo>
                      <a:pt x="67" y="41"/>
                      <a:pt x="67" y="41"/>
                      <a:pt x="67" y="41"/>
                    </a:cubicBezTo>
                    <a:lnTo>
                      <a:pt x="6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1" name="Freeform 122"/>
              <p:cNvSpPr>
                <a:spLocks noEditPoints="1"/>
              </p:cNvSpPr>
              <p:nvPr/>
            </p:nvSpPr>
            <p:spPr bwMode="auto">
              <a:xfrm>
                <a:off x="9091627" y="692155"/>
                <a:ext cx="320675" cy="320677"/>
              </a:xfrm>
              <a:custGeom>
                <a:avLst/>
                <a:gdLst>
                  <a:gd name="T0" fmla="*/ 73 w 142"/>
                  <a:gd name="T1" fmla="*/ 137 h 142"/>
                  <a:gd name="T2" fmla="*/ 90 w 142"/>
                  <a:gd name="T3" fmla="*/ 124 h 142"/>
                  <a:gd name="T4" fmla="*/ 110 w 142"/>
                  <a:gd name="T5" fmla="*/ 112 h 142"/>
                  <a:gd name="T6" fmla="*/ 129 w 142"/>
                  <a:gd name="T7" fmla="*/ 103 h 142"/>
                  <a:gd name="T8" fmla="*/ 122 w 142"/>
                  <a:gd name="T9" fmla="*/ 95 h 142"/>
                  <a:gd name="T10" fmla="*/ 129 w 142"/>
                  <a:gd name="T11" fmla="*/ 70 h 142"/>
                  <a:gd name="T12" fmla="*/ 127 w 142"/>
                  <a:gd name="T13" fmla="*/ 54 h 142"/>
                  <a:gd name="T14" fmla="*/ 119 w 142"/>
                  <a:gd name="T15" fmla="*/ 42 h 142"/>
                  <a:gd name="T16" fmla="*/ 116 w 142"/>
                  <a:gd name="T17" fmla="*/ 23 h 142"/>
                  <a:gd name="T18" fmla="*/ 95 w 142"/>
                  <a:gd name="T19" fmla="*/ 20 h 142"/>
                  <a:gd name="T20" fmla="*/ 73 w 142"/>
                  <a:gd name="T21" fmla="*/ 15 h 142"/>
                  <a:gd name="T22" fmla="*/ 73 w 142"/>
                  <a:gd name="T23" fmla="*/ 2 h 142"/>
                  <a:gd name="T24" fmla="*/ 95 w 142"/>
                  <a:gd name="T25" fmla="*/ 15 h 142"/>
                  <a:gd name="T26" fmla="*/ 121 w 142"/>
                  <a:gd name="T27" fmla="*/ 21 h 142"/>
                  <a:gd name="T28" fmla="*/ 123 w 142"/>
                  <a:gd name="T29" fmla="*/ 39 h 142"/>
                  <a:gd name="T30" fmla="*/ 139 w 142"/>
                  <a:gd name="T31" fmla="*/ 49 h 142"/>
                  <a:gd name="T32" fmla="*/ 132 w 142"/>
                  <a:gd name="T33" fmla="*/ 75 h 142"/>
                  <a:gd name="T34" fmla="*/ 133 w 142"/>
                  <a:gd name="T35" fmla="*/ 100 h 142"/>
                  <a:gd name="T36" fmla="*/ 118 w 142"/>
                  <a:gd name="T37" fmla="*/ 121 h 142"/>
                  <a:gd name="T38" fmla="*/ 93 w 142"/>
                  <a:gd name="T39" fmla="*/ 128 h 142"/>
                  <a:gd name="T40" fmla="*/ 71 w 142"/>
                  <a:gd name="T41" fmla="*/ 142 h 142"/>
                  <a:gd name="T42" fmla="*/ 71 w 142"/>
                  <a:gd name="T43" fmla="*/ 117 h 142"/>
                  <a:gd name="T44" fmla="*/ 116 w 142"/>
                  <a:gd name="T45" fmla="*/ 64 h 142"/>
                  <a:gd name="T46" fmla="*/ 71 w 142"/>
                  <a:gd name="T47" fmla="*/ 30 h 142"/>
                  <a:gd name="T48" fmla="*/ 104 w 142"/>
                  <a:gd name="T49" fmla="*/ 95 h 142"/>
                  <a:gd name="T50" fmla="*/ 71 w 142"/>
                  <a:gd name="T51" fmla="*/ 117 h 142"/>
                  <a:gd name="T52" fmla="*/ 8 w 142"/>
                  <a:gd name="T53" fmla="*/ 89 h 142"/>
                  <a:gd name="T54" fmla="*/ 18 w 142"/>
                  <a:gd name="T55" fmla="*/ 90 h 142"/>
                  <a:gd name="T56" fmla="*/ 30 w 142"/>
                  <a:gd name="T57" fmla="*/ 113 h 142"/>
                  <a:gd name="T58" fmla="*/ 44 w 142"/>
                  <a:gd name="T59" fmla="*/ 122 h 142"/>
                  <a:gd name="T60" fmla="*/ 58 w 142"/>
                  <a:gd name="T61" fmla="*/ 126 h 142"/>
                  <a:gd name="T62" fmla="*/ 71 w 142"/>
                  <a:gd name="T63" fmla="*/ 142 h 142"/>
                  <a:gd name="T64" fmla="*/ 57 w 142"/>
                  <a:gd name="T65" fmla="*/ 130 h 142"/>
                  <a:gd name="T66" fmla="*/ 38 w 142"/>
                  <a:gd name="T67" fmla="*/ 134 h 142"/>
                  <a:gd name="T68" fmla="*/ 25 w 142"/>
                  <a:gd name="T69" fmla="*/ 111 h 142"/>
                  <a:gd name="T70" fmla="*/ 6 w 142"/>
                  <a:gd name="T71" fmla="*/ 94 h 142"/>
                  <a:gd name="T72" fmla="*/ 2 w 142"/>
                  <a:gd name="T73" fmla="*/ 69 h 142"/>
                  <a:gd name="T74" fmla="*/ 15 w 142"/>
                  <a:gd name="T75" fmla="*/ 46 h 142"/>
                  <a:gd name="T76" fmla="*/ 21 w 142"/>
                  <a:gd name="T77" fmla="*/ 21 h 142"/>
                  <a:gd name="T78" fmla="*/ 39 w 142"/>
                  <a:gd name="T79" fmla="*/ 19 h 142"/>
                  <a:gd name="T80" fmla="*/ 50 w 142"/>
                  <a:gd name="T81" fmla="*/ 3 h 142"/>
                  <a:gd name="T82" fmla="*/ 71 w 142"/>
                  <a:gd name="T83" fmla="*/ 14 h 142"/>
                  <a:gd name="T84" fmla="*/ 53 w 142"/>
                  <a:gd name="T85" fmla="*/ 8 h 142"/>
                  <a:gd name="T86" fmla="*/ 52 w 142"/>
                  <a:gd name="T87" fmla="*/ 18 h 142"/>
                  <a:gd name="T88" fmla="*/ 29 w 142"/>
                  <a:gd name="T89" fmla="*/ 30 h 142"/>
                  <a:gd name="T90" fmla="*/ 20 w 142"/>
                  <a:gd name="T91" fmla="*/ 44 h 142"/>
                  <a:gd name="T92" fmla="*/ 16 w 142"/>
                  <a:gd name="T93" fmla="*/ 58 h 142"/>
                  <a:gd name="T94" fmla="*/ 71 w 142"/>
                  <a:gd name="T95" fmla="*/ 25 h 142"/>
                  <a:gd name="T96" fmla="*/ 26 w 142"/>
                  <a:gd name="T97" fmla="*/ 78 h 142"/>
                  <a:gd name="T98" fmla="*/ 71 w 142"/>
                  <a:gd name="T99" fmla="*/ 112 h 142"/>
                  <a:gd name="T100" fmla="*/ 38 w 142"/>
                  <a:gd name="T101" fmla="*/ 47 h 142"/>
                  <a:gd name="T102" fmla="*/ 71 w 142"/>
                  <a:gd name="T103" fmla="*/ 2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2" h="142">
                    <a:moveTo>
                      <a:pt x="71" y="128"/>
                    </a:moveTo>
                    <a:cubicBezTo>
                      <a:pt x="71" y="128"/>
                      <a:pt x="72" y="129"/>
                      <a:pt x="72" y="129"/>
                    </a:cubicBezTo>
                    <a:cubicBezTo>
                      <a:pt x="73" y="137"/>
                      <a:pt x="73" y="137"/>
                      <a:pt x="73" y="137"/>
                    </a:cubicBezTo>
                    <a:cubicBezTo>
                      <a:pt x="89" y="134"/>
                      <a:pt x="89" y="134"/>
                      <a:pt x="89" y="134"/>
                    </a:cubicBezTo>
                    <a:cubicBezTo>
                      <a:pt x="88" y="127"/>
                      <a:pt x="88" y="127"/>
                      <a:pt x="88" y="127"/>
                    </a:cubicBezTo>
                    <a:cubicBezTo>
                      <a:pt x="88" y="125"/>
                      <a:pt x="89" y="124"/>
                      <a:pt x="90" y="124"/>
                    </a:cubicBezTo>
                    <a:cubicBezTo>
                      <a:pt x="90" y="124"/>
                      <a:pt x="90" y="124"/>
                      <a:pt x="90" y="124"/>
                    </a:cubicBezTo>
                    <a:cubicBezTo>
                      <a:pt x="93" y="123"/>
                      <a:pt x="97" y="121"/>
                      <a:pt x="100" y="119"/>
                    </a:cubicBezTo>
                    <a:cubicBezTo>
                      <a:pt x="104" y="117"/>
                      <a:pt x="107" y="115"/>
                      <a:pt x="110" y="112"/>
                    </a:cubicBezTo>
                    <a:cubicBezTo>
                      <a:pt x="111" y="111"/>
                      <a:pt x="112" y="111"/>
                      <a:pt x="113" y="112"/>
                    </a:cubicBezTo>
                    <a:cubicBezTo>
                      <a:pt x="119" y="116"/>
                      <a:pt x="119" y="116"/>
                      <a:pt x="119" y="116"/>
                    </a:cubicBezTo>
                    <a:cubicBezTo>
                      <a:pt x="129" y="103"/>
                      <a:pt x="129" y="103"/>
                      <a:pt x="129" y="103"/>
                    </a:cubicBezTo>
                    <a:cubicBezTo>
                      <a:pt x="122" y="98"/>
                      <a:pt x="122" y="98"/>
                      <a:pt x="122" y="98"/>
                    </a:cubicBezTo>
                    <a:cubicBezTo>
                      <a:pt x="122" y="97"/>
                      <a:pt x="121" y="96"/>
                      <a:pt x="122" y="95"/>
                    </a:cubicBezTo>
                    <a:cubicBezTo>
                      <a:pt x="122" y="95"/>
                      <a:pt x="122" y="95"/>
                      <a:pt x="122" y="95"/>
                    </a:cubicBezTo>
                    <a:cubicBezTo>
                      <a:pt x="123" y="92"/>
                      <a:pt x="125" y="88"/>
                      <a:pt x="126" y="84"/>
                    </a:cubicBezTo>
                    <a:cubicBezTo>
                      <a:pt x="127" y="80"/>
                      <a:pt x="127" y="76"/>
                      <a:pt x="127" y="73"/>
                    </a:cubicBezTo>
                    <a:cubicBezTo>
                      <a:pt x="127" y="71"/>
                      <a:pt x="128" y="70"/>
                      <a:pt x="129" y="70"/>
                    </a:cubicBezTo>
                    <a:cubicBezTo>
                      <a:pt x="137" y="69"/>
                      <a:pt x="137" y="69"/>
                      <a:pt x="137" y="69"/>
                    </a:cubicBezTo>
                    <a:cubicBezTo>
                      <a:pt x="134" y="53"/>
                      <a:pt x="134" y="53"/>
                      <a:pt x="134" y="53"/>
                    </a:cubicBezTo>
                    <a:cubicBezTo>
                      <a:pt x="127" y="54"/>
                      <a:pt x="127" y="54"/>
                      <a:pt x="127" y="54"/>
                    </a:cubicBezTo>
                    <a:cubicBezTo>
                      <a:pt x="125" y="54"/>
                      <a:pt x="124" y="53"/>
                      <a:pt x="124" y="52"/>
                    </a:cubicBezTo>
                    <a:cubicBezTo>
                      <a:pt x="124" y="52"/>
                      <a:pt x="124" y="52"/>
                      <a:pt x="124" y="52"/>
                    </a:cubicBezTo>
                    <a:cubicBezTo>
                      <a:pt x="123" y="49"/>
                      <a:pt x="121" y="45"/>
                      <a:pt x="119" y="42"/>
                    </a:cubicBezTo>
                    <a:cubicBezTo>
                      <a:pt x="117" y="38"/>
                      <a:pt x="115" y="35"/>
                      <a:pt x="112" y="32"/>
                    </a:cubicBezTo>
                    <a:cubicBezTo>
                      <a:pt x="111" y="31"/>
                      <a:pt x="111" y="30"/>
                      <a:pt x="112" y="29"/>
                    </a:cubicBezTo>
                    <a:cubicBezTo>
                      <a:pt x="116" y="23"/>
                      <a:pt x="116" y="23"/>
                      <a:pt x="116" y="23"/>
                    </a:cubicBezTo>
                    <a:cubicBezTo>
                      <a:pt x="103" y="13"/>
                      <a:pt x="103" y="13"/>
                      <a:pt x="103" y="13"/>
                    </a:cubicBezTo>
                    <a:cubicBezTo>
                      <a:pt x="98" y="19"/>
                      <a:pt x="98" y="19"/>
                      <a:pt x="98" y="19"/>
                    </a:cubicBezTo>
                    <a:cubicBezTo>
                      <a:pt x="98" y="20"/>
                      <a:pt x="96" y="21"/>
                      <a:pt x="95" y="20"/>
                    </a:cubicBezTo>
                    <a:cubicBezTo>
                      <a:pt x="95" y="20"/>
                      <a:pt x="95" y="20"/>
                      <a:pt x="95" y="20"/>
                    </a:cubicBezTo>
                    <a:cubicBezTo>
                      <a:pt x="92" y="19"/>
                      <a:pt x="88" y="17"/>
                      <a:pt x="84" y="16"/>
                    </a:cubicBezTo>
                    <a:cubicBezTo>
                      <a:pt x="80" y="15"/>
                      <a:pt x="76" y="15"/>
                      <a:pt x="73" y="15"/>
                    </a:cubicBezTo>
                    <a:cubicBezTo>
                      <a:pt x="72" y="15"/>
                      <a:pt x="71" y="15"/>
                      <a:pt x="71" y="14"/>
                    </a:cubicBezTo>
                    <a:cubicBezTo>
                      <a:pt x="71" y="0"/>
                      <a:pt x="71" y="0"/>
                      <a:pt x="71" y="0"/>
                    </a:cubicBezTo>
                    <a:cubicBezTo>
                      <a:pt x="72" y="0"/>
                      <a:pt x="73" y="1"/>
                      <a:pt x="73" y="2"/>
                    </a:cubicBezTo>
                    <a:cubicBezTo>
                      <a:pt x="75" y="10"/>
                      <a:pt x="75" y="10"/>
                      <a:pt x="75" y="10"/>
                    </a:cubicBezTo>
                    <a:cubicBezTo>
                      <a:pt x="78" y="10"/>
                      <a:pt x="82" y="11"/>
                      <a:pt x="85" y="12"/>
                    </a:cubicBezTo>
                    <a:cubicBezTo>
                      <a:pt x="89" y="12"/>
                      <a:pt x="92" y="14"/>
                      <a:pt x="95" y="15"/>
                    </a:cubicBezTo>
                    <a:cubicBezTo>
                      <a:pt x="100" y="8"/>
                      <a:pt x="100" y="8"/>
                      <a:pt x="100" y="8"/>
                    </a:cubicBezTo>
                    <a:cubicBezTo>
                      <a:pt x="101" y="7"/>
                      <a:pt x="103" y="7"/>
                      <a:pt x="104" y="8"/>
                    </a:cubicBezTo>
                    <a:cubicBezTo>
                      <a:pt x="121" y="21"/>
                      <a:pt x="121" y="21"/>
                      <a:pt x="121" y="21"/>
                    </a:cubicBezTo>
                    <a:cubicBezTo>
                      <a:pt x="122" y="21"/>
                      <a:pt x="122" y="23"/>
                      <a:pt x="121" y="24"/>
                    </a:cubicBezTo>
                    <a:cubicBezTo>
                      <a:pt x="117" y="31"/>
                      <a:pt x="117" y="31"/>
                      <a:pt x="117" y="31"/>
                    </a:cubicBezTo>
                    <a:cubicBezTo>
                      <a:pt x="119" y="33"/>
                      <a:pt x="121" y="36"/>
                      <a:pt x="123" y="39"/>
                    </a:cubicBezTo>
                    <a:cubicBezTo>
                      <a:pt x="125" y="42"/>
                      <a:pt x="127" y="45"/>
                      <a:pt x="128" y="49"/>
                    </a:cubicBezTo>
                    <a:cubicBezTo>
                      <a:pt x="136" y="47"/>
                      <a:pt x="136" y="47"/>
                      <a:pt x="136" y="47"/>
                    </a:cubicBezTo>
                    <a:cubicBezTo>
                      <a:pt x="137" y="47"/>
                      <a:pt x="138" y="48"/>
                      <a:pt x="139" y="49"/>
                    </a:cubicBezTo>
                    <a:cubicBezTo>
                      <a:pt x="142" y="71"/>
                      <a:pt x="142" y="71"/>
                      <a:pt x="142" y="71"/>
                    </a:cubicBezTo>
                    <a:cubicBezTo>
                      <a:pt x="142" y="72"/>
                      <a:pt x="141" y="73"/>
                      <a:pt x="140" y="73"/>
                    </a:cubicBezTo>
                    <a:cubicBezTo>
                      <a:pt x="132" y="75"/>
                      <a:pt x="132" y="75"/>
                      <a:pt x="132" y="75"/>
                    </a:cubicBezTo>
                    <a:cubicBezTo>
                      <a:pt x="132" y="78"/>
                      <a:pt x="131" y="82"/>
                      <a:pt x="130" y="85"/>
                    </a:cubicBezTo>
                    <a:cubicBezTo>
                      <a:pt x="129" y="89"/>
                      <a:pt x="128" y="92"/>
                      <a:pt x="127" y="95"/>
                    </a:cubicBezTo>
                    <a:cubicBezTo>
                      <a:pt x="133" y="100"/>
                      <a:pt x="133" y="100"/>
                      <a:pt x="133" y="100"/>
                    </a:cubicBezTo>
                    <a:cubicBezTo>
                      <a:pt x="135" y="101"/>
                      <a:pt x="135" y="103"/>
                      <a:pt x="134" y="104"/>
                    </a:cubicBezTo>
                    <a:cubicBezTo>
                      <a:pt x="121" y="121"/>
                      <a:pt x="121" y="121"/>
                      <a:pt x="121" y="121"/>
                    </a:cubicBezTo>
                    <a:cubicBezTo>
                      <a:pt x="121" y="122"/>
                      <a:pt x="119" y="122"/>
                      <a:pt x="118" y="121"/>
                    </a:cubicBezTo>
                    <a:cubicBezTo>
                      <a:pt x="111" y="117"/>
                      <a:pt x="111" y="117"/>
                      <a:pt x="111" y="117"/>
                    </a:cubicBezTo>
                    <a:cubicBezTo>
                      <a:pt x="109" y="119"/>
                      <a:pt x="106" y="121"/>
                      <a:pt x="103" y="123"/>
                    </a:cubicBezTo>
                    <a:cubicBezTo>
                      <a:pt x="100" y="125"/>
                      <a:pt x="97" y="126"/>
                      <a:pt x="93" y="128"/>
                    </a:cubicBezTo>
                    <a:cubicBezTo>
                      <a:pt x="94" y="136"/>
                      <a:pt x="94" y="136"/>
                      <a:pt x="94" y="136"/>
                    </a:cubicBezTo>
                    <a:cubicBezTo>
                      <a:pt x="95" y="137"/>
                      <a:pt x="94" y="138"/>
                      <a:pt x="92" y="139"/>
                    </a:cubicBezTo>
                    <a:cubicBezTo>
                      <a:pt x="71" y="142"/>
                      <a:pt x="71" y="142"/>
                      <a:pt x="71" y="142"/>
                    </a:cubicBezTo>
                    <a:cubicBezTo>
                      <a:pt x="71" y="142"/>
                      <a:pt x="71" y="142"/>
                      <a:pt x="71" y="142"/>
                    </a:cubicBezTo>
                    <a:cubicBezTo>
                      <a:pt x="71" y="128"/>
                      <a:pt x="71" y="128"/>
                      <a:pt x="71" y="128"/>
                    </a:cubicBezTo>
                    <a:close/>
                    <a:moveTo>
                      <a:pt x="71" y="117"/>
                    </a:moveTo>
                    <a:cubicBezTo>
                      <a:pt x="73" y="117"/>
                      <a:pt x="76" y="116"/>
                      <a:pt x="78" y="116"/>
                    </a:cubicBezTo>
                    <a:cubicBezTo>
                      <a:pt x="90" y="114"/>
                      <a:pt x="100" y="108"/>
                      <a:pt x="108" y="98"/>
                    </a:cubicBezTo>
                    <a:cubicBezTo>
                      <a:pt x="115" y="88"/>
                      <a:pt x="118" y="75"/>
                      <a:pt x="116" y="64"/>
                    </a:cubicBezTo>
                    <a:cubicBezTo>
                      <a:pt x="114" y="52"/>
                      <a:pt x="108" y="41"/>
                      <a:pt x="98" y="34"/>
                    </a:cubicBezTo>
                    <a:cubicBezTo>
                      <a:pt x="90" y="28"/>
                      <a:pt x="80" y="25"/>
                      <a:pt x="71" y="25"/>
                    </a:cubicBezTo>
                    <a:cubicBezTo>
                      <a:pt x="71" y="30"/>
                      <a:pt x="71" y="30"/>
                      <a:pt x="71" y="30"/>
                    </a:cubicBezTo>
                    <a:cubicBezTo>
                      <a:pt x="79" y="30"/>
                      <a:pt x="88" y="33"/>
                      <a:pt x="95" y="38"/>
                    </a:cubicBezTo>
                    <a:cubicBezTo>
                      <a:pt x="104" y="45"/>
                      <a:pt x="110" y="54"/>
                      <a:pt x="111" y="65"/>
                    </a:cubicBezTo>
                    <a:cubicBezTo>
                      <a:pt x="113" y="75"/>
                      <a:pt x="111" y="86"/>
                      <a:pt x="104" y="95"/>
                    </a:cubicBezTo>
                    <a:cubicBezTo>
                      <a:pt x="97" y="104"/>
                      <a:pt x="88" y="110"/>
                      <a:pt x="77" y="111"/>
                    </a:cubicBezTo>
                    <a:cubicBezTo>
                      <a:pt x="75" y="112"/>
                      <a:pt x="73" y="112"/>
                      <a:pt x="71" y="112"/>
                    </a:cubicBezTo>
                    <a:lnTo>
                      <a:pt x="71" y="117"/>
                    </a:lnTo>
                    <a:close/>
                    <a:moveTo>
                      <a:pt x="13" y="72"/>
                    </a:moveTo>
                    <a:cubicBezTo>
                      <a:pt x="5" y="73"/>
                      <a:pt x="5" y="73"/>
                      <a:pt x="5" y="73"/>
                    </a:cubicBezTo>
                    <a:cubicBezTo>
                      <a:pt x="8" y="89"/>
                      <a:pt x="8" y="89"/>
                      <a:pt x="8" y="89"/>
                    </a:cubicBezTo>
                    <a:cubicBezTo>
                      <a:pt x="15" y="88"/>
                      <a:pt x="15" y="88"/>
                      <a:pt x="15" y="88"/>
                    </a:cubicBezTo>
                    <a:cubicBezTo>
                      <a:pt x="17" y="88"/>
                      <a:pt x="18" y="89"/>
                      <a:pt x="18" y="90"/>
                    </a:cubicBezTo>
                    <a:cubicBezTo>
                      <a:pt x="18" y="90"/>
                      <a:pt x="18" y="90"/>
                      <a:pt x="18" y="90"/>
                    </a:cubicBezTo>
                    <a:cubicBezTo>
                      <a:pt x="19" y="93"/>
                      <a:pt x="21" y="97"/>
                      <a:pt x="23" y="100"/>
                    </a:cubicBezTo>
                    <a:cubicBezTo>
                      <a:pt x="25" y="104"/>
                      <a:pt x="27" y="107"/>
                      <a:pt x="30" y="110"/>
                    </a:cubicBezTo>
                    <a:cubicBezTo>
                      <a:pt x="31" y="110"/>
                      <a:pt x="31" y="112"/>
                      <a:pt x="30" y="113"/>
                    </a:cubicBezTo>
                    <a:cubicBezTo>
                      <a:pt x="26" y="119"/>
                      <a:pt x="26" y="119"/>
                      <a:pt x="26" y="119"/>
                    </a:cubicBezTo>
                    <a:cubicBezTo>
                      <a:pt x="39" y="129"/>
                      <a:pt x="39" y="129"/>
                      <a:pt x="39" y="129"/>
                    </a:cubicBezTo>
                    <a:cubicBezTo>
                      <a:pt x="44" y="122"/>
                      <a:pt x="44" y="122"/>
                      <a:pt x="44" y="122"/>
                    </a:cubicBezTo>
                    <a:cubicBezTo>
                      <a:pt x="44" y="121"/>
                      <a:pt x="46" y="121"/>
                      <a:pt x="47" y="122"/>
                    </a:cubicBezTo>
                    <a:cubicBezTo>
                      <a:pt x="47" y="122"/>
                      <a:pt x="47" y="122"/>
                      <a:pt x="47" y="122"/>
                    </a:cubicBezTo>
                    <a:cubicBezTo>
                      <a:pt x="50" y="123"/>
                      <a:pt x="54" y="125"/>
                      <a:pt x="58" y="126"/>
                    </a:cubicBezTo>
                    <a:cubicBezTo>
                      <a:pt x="62" y="127"/>
                      <a:pt x="66" y="127"/>
                      <a:pt x="69" y="127"/>
                    </a:cubicBezTo>
                    <a:cubicBezTo>
                      <a:pt x="70" y="127"/>
                      <a:pt x="71" y="127"/>
                      <a:pt x="71" y="128"/>
                    </a:cubicBezTo>
                    <a:cubicBezTo>
                      <a:pt x="71" y="142"/>
                      <a:pt x="71" y="142"/>
                      <a:pt x="71" y="142"/>
                    </a:cubicBezTo>
                    <a:cubicBezTo>
                      <a:pt x="70" y="142"/>
                      <a:pt x="69" y="141"/>
                      <a:pt x="69" y="140"/>
                    </a:cubicBezTo>
                    <a:cubicBezTo>
                      <a:pt x="67" y="132"/>
                      <a:pt x="67" y="132"/>
                      <a:pt x="67" y="132"/>
                    </a:cubicBezTo>
                    <a:cubicBezTo>
                      <a:pt x="64" y="132"/>
                      <a:pt x="60" y="131"/>
                      <a:pt x="57" y="130"/>
                    </a:cubicBezTo>
                    <a:cubicBezTo>
                      <a:pt x="53" y="129"/>
                      <a:pt x="50" y="128"/>
                      <a:pt x="47" y="127"/>
                    </a:cubicBezTo>
                    <a:cubicBezTo>
                      <a:pt x="42" y="133"/>
                      <a:pt x="42" y="133"/>
                      <a:pt x="42" y="133"/>
                    </a:cubicBezTo>
                    <a:cubicBezTo>
                      <a:pt x="41" y="135"/>
                      <a:pt x="39" y="135"/>
                      <a:pt x="38" y="134"/>
                    </a:cubicBezTo>
                    <a:cubicBezTo>
                      <a:pt x="21" y="121"/>
                      <a:pt x="21" y="121"/>
                      <a:pt x="21" y="121"/>
                    </a:cubicBezTo>
                    <a:cubicBezTo>
                      <a:pt x="20" y="121"/>
                      <a:pt x="20" y="119"/>
                      <a:pt x="21" y="118"/>
                    </a:cubicBezTo>
                    <a:cubicBezTo>
                      <a:pt x="25" y="111"/>
                      <a:pt x="25" y="111"/>
                      <a:pt x="25" y="111"/>
                    </a:cubicBezTo>
                    <a:cubicBezTo>
                      <a:pt x="23" y="109"/>
                      <a:pt x="21" y="106"/>
                      <a:pt x="19" y="103"/>
                    </a:cubicBezTo>
                    <a:cubicBezTo>
                      <a:pt x="17" y="100"/>
                      <a:pt x="15" y="96"/>
                      <a:pt x="14" y="93"/>
                    </a:cubicBezTo>
                    <a:cubicBezTo>
                      <a:pt x="6" y="94"/>
                      <a:pt x="6" y="94"/>
                      <a:pt x="6" y="94"/>
                    </a:cubicBezTo>
                    <a:cubicBezTo>
                      <a:pt x="5" y="95"/>
                      <a:pt x="4" y="94"/>
                      <a:pt x="3" y="92"/>
                    </a:cubicBezTo>
                    <a:cubicBezTo>
                      <a:pt x="0" y="71"/>
                      <a:pt x="0" y="71"/>
                      <a:pt x="0" y="71"/>
                    </a:cubicBezTo>
                    <a:cubicBezTo>
                      <a:pt x="0" y="70"/>
                      <a:pt x="1" y="69"/>
                      <a:pt x="2" y="69"/>
                    </a:cubicBezTo>
                    <a:cubicBezTo>
                      <a:pt x="10" y="67"/>
                      <a:pt x="10" y="67"/>
                      <a:pt x="10" y="67"/>
                    </a:cubicBezTo>
                    <a:cubicBezTo>
                      <a:pt x="10" y="64"/>
                      <a:pt x="11" y="60"/>
                      <a:pt x="12" y="57"/>
                    </a:cubicBezTo>
                    <a:cubicBezTo>
                      <a:pt x="13" y="53"/>
                      <a:pt x="14" y="50"/>
                      <a:pt x="15" y="46"/>
                    </a:cubicBezTo>
                    <a:cubicBezTo>
                      <a:pt x="9" y="42"/>
                      <a:pt x="9" y="42"/>
                      <a:pt x="9" y="42"/>
                    </a:cubicBezTo>
                    <a:cubicBezTo>
                      <a:pt x="7" y="41"/>
                      <a:pt x="7" y="39"/>
                      <a:pt x="8" y="38"/>
                    </a:cubicBezTo>
                    <a:cubicBezTo>
                      <a:pt x="21" y="21"/>
                      <a:pt x="21" y="21"/>
                      <a:pt x="21" y="21"/>
                    </a:cubicBezTo>
                    <a:cubicBezTo>
                      <a:pt x="21" y="20"/>
                      <a:pt x="23" y="20"/>
                      <a:pt x="24" y="21"/>
                    </a:cubicBezTo>
                    <a:cubicBezTo>
                      <a:pt x="31" y="25"/>
                      <a:pt x="31" y="25"/>
                      <a:pt x="31" y="25"/>
                    </a:cubicBezTo>
                    <a:cubicBezTo>
                      <a:pt x="33" y="23"/>
                      <a:pt x="36" y="21"/>
                      <a:pt x="39" y="19"/>
                    </a:cubicBezTo>
                    <a:cubicBezTo>
                      <a:pt x="42" y="17"/>
                      <a:pt x="45" y="15"/>
                      <a:pt x="49" y="14"/>
                    </a:cubicBezTo>
                    <a:cubicBezTo>
                      <a:pt x="48" y="6"/>
                      <a:pt x="48" y="6"/>
                      <a:pt x="48" y="6"/>
                    </a:cubicBezTo>
                    <a:cubicBezTo>
                      <a:pt x="47" y="5"/>
                      <a:pt x="48" y="4"/>
                      <a:pt x="50" y="3"/>
                    </a:cubicBezTo>
                    <a:cubicBezTo>
                      <a:pt x="71" y="0"/>
                      <a:pt x="71" y="0"/>
                      <a:pt x="71" y="0"/>
                    </a:cubicBezTo>
                    <a:cubicBezTo>
                      <a:pt x="71" y="0"/>
                      <a:pt x="71" y="0"/>
                      <a:pt x="71" y="0"/>
                    </a:cubicBezTo>
                    <a:cubicBezTo>
                      <a:pt x="71" y="14"/>
                      <a:pt x="71" y="14"/>
                      <a:pt x="71" y="14"/>
                    </a:cubicBezTo>
                    <a:cubicBezTo>
                      <a:pt x="71" y="14"/>
                      <a:pt x="70" y="13"/>
                      <a:pt x="70" y="13"/>
                    </a:cubicBezTo>
                    <a:cubicBezTo>
                      <a:pt x="69" y="5"/>
                      <a:pt x="69" y="5"/>
                      <a:pt x="69" y="5"/>
                    </a:cubicBezTo>
                    <a:cubicBezTo>
                      <a:pt x="53" y="8"/>
                      <a:pt x="53" y="8"/>
                      <a:pt x="53" y="8"/>
                    </a:cubicBezTo>
                    <a:cubicBezTo>
                      <a:pt x="54" y="15"/>
                      <a:pt x="54" y="15"/>
                      <a:pt x="54" y="15"/>
                    </a:cubicBezTo>
                    <a:cubicBezTo>
                      <a:pt x="54" y="16"/>
                      <a:pt x="53" y="18"/>
                      <a:pt x="52" y="18"/>
                    </a:cubicBezTo>
                    <a:cubicBezTo>
                      <a:pt x="52" y="18"/>
                      <a:pt x="52" y="18"/>
                      <a:pt x="52" y="18"/>
                    </a:cubicBezTo>
                    <a:cubicBezTo>
                      <a:pt x="49" y="19"/>
                      <a:pt x="45" y="21"/>
                      <a:pt x="42" y="23"/>
                    </a:cubicBezTo>
                    <a:cubicBezTo>
                      <a:pt x="38" y="25"/>
                      <a:pt x="35" y="27"/>
                      <a:pt x="32" y="30"/>
                    </a:cubicBezTo>
                    <a:cubicBezTo>
                      <a:pt x="31" y="31"/>
                      <a:pt x="30" y="31"/>
                      <a:pt x="29" y="30"/>
                    </a:cubicBezTo>
                    <a:cubicBezTo>
                      <a:pt x="23" y="26"/>
                      <a:pt x="23" y="26"/>
                      <a:pt x="23" y="26"/>
                    </a:cubicBezTo>
                    <a:cubicBezTo>
                      <a:pt x="13" y="39"/>
                      <a:pt x="13" y="39"/>
                      <a:pt x="13" y="39"/>
                    </a:cubicBezTo>
                    <a:cubicBezTo>
                      <a:pt x="20" y="44"/>
                      <a:pt x="20" y="44"/>
                      <a:pt x="20" y="44"/>
                    </a:cubicBezTo>
                    <a:cubicBezTo>
                      <a:pt x="20" y="44"/>
                      <a:pt x="21" y="46"/>
                      <a:pt x="20" y="47"/>
                    </a:cubicBezTo>
                    <a:cubicBezTo>
                      <a:pt x="20" y="47"/>
                      <a:pt x="20" y="47"/>
                      <a:pt x="20" y="47"/>
                    </a:cubicBezTo>
                    <a:cubicBezTo>
                      <a:pt x="19" y="50"/>
                      <a:pt x="17" y="54"/>
                      <a:pt x="16" y="58"/>
                    </a:cubicBezTo>
                    <a:cubicBezTo>
                      <a:pt x="15" y="62"/>
                      <a:pt x="15" y="66"/>
                      <a:pt x="15" y="69"/>
                    </a:cubicBezTo>
                    <a:cubicBezTo>
                      <a:pt x="15" y="71"/>
                      <a:pt x="14" y="72"/>
                      <a:pt x="13" y="72"/>
                    </a:cubicBezTo>
                    <a:close/>
                    <a:moveTo>
                      <a:pt x="71" y="25"/>
                    </a:moveTo>
                    <a:cubicBezTo>
                      <a:pt x="69" y="25"/>
                      <a:pt x="66" y="25"/>
                      <a:pt x="64" y="26"/>
                    </a:cubicBezTo>
                    <a:cubicBezTo>
                      <a:pt x="52" y="28"/>
                      <a:pt x="42" y="34"/>
                      <a:pt x="34" y="44"/>
                    </a:cubicBezTo>
                    <a:cubicBezTo>
                      <a:pt x="27" y="54"/>
                      <a:pt x="24" y="67"/>
                      <a:pt x="26" y="78"/>
                    </a:cubicBezTo>
                    <a:cubicBezTo>
                      <a:pt x="28" y="90"/>
                      <a:pt x="34" y="100"/>
                      <a:pt x="44" y="108"/>
                    </a:cubicBezTo>
                    <a:cubicBezTo>
                      <a:pt x="52" y="114"/>
                      <a:pt x="62" y="117"/>
                      <a:pt x="71" y="117"/>
                    </a:cubicBezTo>
                    <a:cubicBezTo>
                      <a:pt x="71" y="112"/>
                      <a:pt x="71" y="112"/>
                      <a:pt x="71" y="112"/>
                    </a:cubicBezTo>
                    <a:cubicBezTo>
                      <a:pt x="63" y="112"/>
                      <a:pt x="54" y="109"/>
                      <a:pt x="47" y="104"/>
                    </a:cubicBezTo>
                    <a:cubicBezTo>
                      <a:pt x="38" y="97"/>
                      <a:pt x="32" y="88"/>
                      <a:pt x="31" y="77"/>
                    </a:cubicBezTo>
                    <a:cubicBezTo>
                      <a:pt x="29" y="67"/>
                      <a:pt x="31" y="56"/>
                      <a:pt x="38" y="47"/>
                    </a:cubicBezTo>
                    <a:cubicBezTo>
                      <a:pt x="45" y="38"/>
                      <a:pt x="54" y="32"/>
                      <a:pt x="65" y="31"/>
                    </a:cubicBezTo>
                    <a:cubicBezTo>
                      <a:pt x="67" y="30"/>
                      <a:pt x="69" y="30"/>
                      <a:pt x="71" y="30"/>
                    </a:cubicBezTo>
                    <a:lnTo>
                      <a:pt x="71"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2" name="Freeform 123"/>
              <p:cNvSpPr>
                <a:spLocks noEditPoints="1"/>
              </p:cNvSpPr>
              <p:nvPr/>
            </p:nvSpPr>
            <p:spPr bwMode="auto">
              <a:xfrm>
                <a:off x="9342452" y="873131"/>
                <a:ext cx="220663" cy="223839"/>
              </a:xfrm>
              <a:custGeom>
                <a:avLst/>
                <a:gdLst>
                  <a:gd name="T0" fmla="*/ 86 w 98"/>
                  <a:gd name="T1" fmla="*/ 64 h 99"/>
                  <a:gd name="T2" fmla="*/ 88 w 98"/>
                  <a:gd name="T3" fmla="*/ 52 h 99"/>
                  <a:gd name="T4" fmla="*/ 84 w 98"/>
                  <a:gd name="T5" fmla="*/ 37 h 99"/>
                  <a:gd name="T6" fmla="*/ 83 w 98"/>
                  <a:gd name="T7" fmla="*/ 21 h 99"/>
                  <a:gd name="T8" fmla="*/ 71 w 98"/>
                  <a:gd name="T9" fmla="*/ 19 h 99"/>
                  <a:gd name="T10" fmla="*/ 64 w 98"/>
                  <a:gd name="T11" fmla="*/ 13 h 99"/>
                  <a:gd name="T12" fmla="*/ 53 w 98"/>
                  <a:gd name="T13" fmla="*/ 5 h 99"/>
                  <a:gd name="T14" fmla="*/ 49 w 98"/>
                  <a:gd name="T15" fmla="*/ 12 h 99"/>
                  <a:gd name="T16" fmla="*/ 68 w 98"/>
                  <a:gd name="T17" fmla="*/ 4 h 99"/>
                  <a:gd name="T18" fmla="*/ 74 w 98"/>
                  <a:gd name="T19" fmla="*/ 15 h 99"/>
                  <a:gd name="T20" fmla="*/ 85 w 98"/>
                  <a:gd name="T21" fmla="*/ 16 h 99"/>
                  <a:gd name="T22" fmla="*/ 94 w 98"/>
                  <a:gd name="T23" fmla="*/ 34 h 99"/>
                  <a:gd name="T24" fmla="*/ 91 w 98"/>
                  <a:gd name="T25" fmla="*/ 48 h 99"/>
                  <a:gd name="T26" fmla="*/ 94 w 98"/>
                  <a:gd name="T27" fmla="*/ 69 h 99"/>
                  <a:gd name="T28" fmla="*/ 83 w 98"/>
                  <a:gd name="T29" fmla="*/ 74 h 99"/>
                  <a:gd name="T30" fmla="*/ 83 w 98"/>
                  <a:gd name="T31" fmla="*/ 82 h 99"/>
                  <a:gd name="T32" fmla="*/ 64 w 98"/>
                  <a:gd name="T33" fmla="*/ 94 h 99"/>
                  <a:gd name="T34" fmla="*/ 50 w 98"/>
                  <a:gd name="T35" fmla="*/ 92 h 99"/>
                  <a:gd name="T36" fmla="*/ 49 w 98"/>
                  <a:gd name="T37" fmla="*/ 87 h 99"/>
                  <a:gd name="T38" fmla="*/ 64 w 98"/>
                  <a:gd name="T39" fmla="*/ 86 h 99"/>
                  <a:gd name="T40" fmla="*/ 77 w 98"/>
                  <a:gd name="T41" fmla="*/ 83 h 99"/>
                  <a:gd name="T42" fmla="*/ 75 w 98"/>
                  <a:gd name="T43" fmla="*/ 76 h 99"/>
                  <a:gd name="T44" fmla="*/ 86 w 98"/>
                  <a:gd name="T45" fmla="*/ 64 h 99"/>
                  <a:gd name="T46" fmla="*/ 77 w 98"/>
                  <a:gd name="T47" fmla="*/ 56 h 99"/>
                  <a:gd name="T48" fmla="*/ 61 w 98"/>
                  <a:gd name="T49" fmla="*/ 23 h 99"/>
                  <a:gd name="T50" fmla="*/ 49 w 98"/>
                  <a:gd name="T51" fmla="*/ 25 h 99"/>
                  <a:gd name="T52" fmla="*/ 63 w 98"/>
                  <a:gd name="T53" fmla="*/ 30 h 99"/>
                  <a:gd name="T54" fmla="*/ 62 w 98"/>
                  <a:gd name="T55" fmla="*/ 70 h 99"/>
                  <a:gd name="T56" fmla="*/ 49 w 98"/>
                  <a:gd name="T57" fmla="*/ 12 h 99"/>
                  <a:gd name="T58" fmla="*/ 33 w 98"/>
                  <a:gd name="T59" fmla="*/ 13 h 99"/>
                  <a:gd name="T60" fmla="*/ 21 w 98"/>
                  <a:gd name="T61" fmla="*/ 16 h 99"/>
                  <a:gd name="T62" fmla="*/ 23 w 98"/>
                  <a:gd name="T63" fmla="*/ 22 h 99"/>
                  <a:gd name="T64" fmla="*/ 12 w 98"/>
                  <a:gd name="T65" fmla="*/ 35 h 99"/>
                  <a:gd name="T66" fmla="*/ 8 w 98"/>
                  <a:gd name="T67" fmla="*/ 33 h 99"/>
                  <a:gd name="T68" fmla="*/ 11 w 98"/>
                  <a:gd name="T69" fmla="*/ 49 h 99"/>
                  <a:gd name="T70" fmla="*/ 12 w 98"/>
                  <a:gd name="T71" fmla="*/ 65 h 99"/>
                  <a:gd name="T72" fmla="*/ 19 w 98"/>
                  <a:gd name="T73" fmla="*/ 75 h 99"/>
                  <a:gd name="T74" fmla="*/ 33 w 98"/>
                  <a:gd name="T75" fmla="*/ 83 h 99"/>
                  <a:gd name="T76" fmla="*/ 34 w 98"/>
                  <a:gd name="T77" fmla="*/ 86 h 99"/>
                  <a:gd name="T78" fmla="*/ 46 w 98"/>
                  <a:gd name="T79" fmla="*/ 89 h 99"/>
                  <a:gd name="T80" fmla="*/ 49 w 98"/>
                  <a:gd name="T81" fmla="*/ 97 h 99"/>
                  <a:gd name="T82" fmla="*/ 28 w 98"/>
                  <a:gd name="T83" fmla="*/ 92 h 99"/>
                  <a:gd name="T84" fmla="*/ 20 w 98"/>
                  <a:gd name="T85" fmla="*/ 80 h 99"/>
                  <a:gd name="T86" fmla="*/ 12 w 98"/>
                  <a:gd name="T87" fmla="*/ 82 h 99"/>
                  <a:gd name="T88" fmla="*/ 8 w 98"/>
                  <a:gd name="T89" fmla="*/ 62 h 99"/>
                  <a:gd name="T90" fmla="*/ 2 w 98"/>
                  <a:gd name="T91" fmla="*/ 50 h 99"/>
                  <a:gd name="T92" fmla="*/ 7 w 98"/>
                  <a:gd name="T93" fmla="*/ 28 h 99"/>
                  <a:gd name="T94" fmla="*/ 18 w 98"/>
                  <a:gd name="T95" fmla="*/ 20 h 99"/>
                  <a:gd name="T96" fmla="*/ 16 w 98"/>
                  <a:gd name="T97" fmla="*/ 13 h 99"/>
                  <a:gd name="T98" fmla="*/ 37 w 98"/>
                  <a:gd name="T99" fmla="*/ 9 h 99"/>
                  <a:gd name="T100" fmla="*/ 49 w 98"/>
                  <a:gd name="T101" fmla="*/ 2 h 99"/>
                  <a:gd name="T102" fmla="*/ 49 w 98"/>
                  <a:gd name="T103" fmla="*/ 20 h 99"/>
                  <a:gd name="T104" fmla="*/ 33 w 98"/>
                  <a:gd name="T105" fmla="*/ 25 h 99"/>
                  <a:gd name="T106" fmla="*/ 32 w 98"/>
                  <a:gd name="T107" fmla="*/ 73 h 99"/>
                  <a:gd name="T108" fmla="*/ 49 w 98"/>
                  <a:gd name="T109" fmla="*/ 79 h 99"/>
                  <a:gd name="T110" fmla="*/ 39 w 98"/>
                  <a:gd name="T111" fmla="*/ 72 h 99"/>
                  <a:gd name="T112" fmla="*/ 25 w 98"/>
                  <a:gd name="T113" fmla="*/ 44 h 99"/>
                  <a:gd name="T114" fmla="*/ 49 w 98"/>
                  <a:gd name="T115" fmla="*/ 2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99">
                    <a:moveTo>
                      <a:pt x="86" y="64"/>
                    </a:moveTo>
                    <a:cubicBezTo>
                      <a:pt x="86" y="64"/>
                      <a:pt x="86" y="64"/>
                      <a:pt x="86" y="64"/>
                    </a:cubicBezTo>
                    <a:cubicBezTo>
                      <a:pt x="86" y="64"/>
                      <a:pt x="86" y="64"/>
                      <a:pt x="86" y="64"/>
                    </a:cubicBezTo>
                    <a:cubicBezTo>
                      <a:pt x="90" y="65"/>
                      <a:pt x="90" y="65"/>
                      <a:pt x="90" y="65"/>
                    </a:cubicBezTo>
                    <a:cubicBezTo>
                      <a:pt x="93" y="53"/>
                      <a:pt x="93" y="53"/>
                      <a:pt x="93" y="53"/>
                    </a:cubicBezTo>
                    <a:cubicBezTo>
                      <a:pt x="88" y="52"/>
                      <a:pt x="88" y="52"/>
                      <a:pt x="88" y="52"/>
                    </a:cubicBezTo>
                    <a:cubicBezTo>
                      <a:pt x="87" y="52"/>
                      <a:pt x="86" y="51"/>
                      <a:pt x="87" y="50"/>
                    </a:cubicBezTo>
                    <a:cubicBezTo>
                      <a:pt x="87" y="47"/>
                      <a:pt x="86" y="45"/>
                      <a:pt x="86" y="43"/>
                    </a:cubicBezTo>
                    <a:cubicBezTo>
                      <a:pt x="86" y="41"/>
                      <a:pt x="85" y="39"/>
                      <a:pt x="84" y="37"/>
                    </a:cubicBezTo>
                    <a:cubicBezTo>
                      <a:pt x="84" y="36"/>
                      <a:pt x="84" y="34"/>
                      <a:pt x="85" y="34"/>
                    </a:cubicBezTo>
                    <a:cubicBezTo>
                      <a:pt x="89" y="31"/>
                      <a:pt x="89" y="31"/>
                      <a:pt x="89" y="31"/>
                    </a:cubicBezTo>
                    <a:cubicBezTo>
                      <a:pt x="83" y="21"/>
                      <a:pt x="83" y="21"/>
                      <a:pt x="83" y="21"/>
                    </a:cubicBezTo>
                    <a:cubicBezTo>
                      <a:pt x="79" y="23"/>
                      <a:pt x="79" y="23"/>
                      <a:pt x="79" y="23"/>
                    </a:cubicBezTo>
                    <a:cubicBezTo>
                      <a:pt x="78" y="24"/>
                      <a:pt x="76" y="24"/>
                      <a:pt x="76" y="23"/>
                    </a:cubicBezTo>
                    <a:cubicBezTo>
                      <a:pt x="74" y="21"/>
                      <a:pt x="73" y="20"/>
                      <a:pt x="71" y="19"/>
                    </a:cubicBezTo>
                    <a:cubicBezTo>
                      <a:pt x="69" y="17"/>
                      <a:pt x="67" y="16"/>
                      <a:pt x="65" y="15"/>
                    </a:cubicBezTo>
                    <a:cubicBezTo>
                      <a:pt x="64" y="15"/>
                      <a:pt x="63" y="14"/>
                      <a:pt x="64" y="13"/>
                    </a:cubicBezTo>
                    <a:cubicBezTo>
                      <a:pt x="64" y="13"/>
                      <a:pt x="64" y="13"/>
                      <a:pt x="64" y="13"/>
                    </a:cubicBezTo>
                    <a:cubicBezTo>
                      <a:pt x="64" y="13"/>
                      <a:pt x="64" y="13"/>
                      <a:pt x="64" y="13"/>
                    </a:cubicBezTo>
                    <a:cubicBezTo>
                      <a:pt x="65" y="8"/>
                      <a:pt x="65" y="8"/>
                      <a:pt x="65" y="8"/>
                    </a:cubicBezTo>
                    <a:cubicBezTo>
                      <a:pt x="53" y="5"/>
                      <a:pt x="53" y="5"/>
                      <a:pt x="53" y="5"/>
                    </a:cubicBezTo>
                    <a:cubicBezTo>
                      <a:pt x="52" y="10"/>
                      <a:pt x="52" y="10"/>
                      <a:pt x="52" y="10"/>
                    </a:cubicBezTo>
                    <a:cubicBezTo>
                      <a:pt x="51" y="11"/>
                      <a:pt x="50" y="12"/>
                      <a:pt x="49" y="12"/>
                    </a:cubicBezTo>
                    <a:cubicBezTo>
                      <a:pt x="49" y="12"/>
                      <a:pt x="49" y="12"/>
                      <a:pt x="49" y="12"/>
                    </a:cubicBezTo>
                    <a:cubicBezTo>
                      <a:pt x="49" y="1"/>
                      <a:pt x="49" y="1"/>
                      <a:pt x="49" y="1"/>
                    </a:cubicBezTo>
                    <a:cubicBezTo>
                      <a:pt x="49" y="0"/>
                      <a:pt x="50" y="0"/>
                      <a:pt x="51" y="0"/>
                    </a:cubicBezTo>
                    <a:cubicBezTo>
                      <a:pt x="68" y="4"/>
                      <a:pt x="68" y="4"/>
                      <a:pt x="68" y="4"/>
                    </a:cubicBezTo>
                    <a:cubicBezTo>
                      <a:pt x="69" y="4"/>
                      <a:pt x="70" y="6"/>
                      <a:pt x="70" y="7"/>
                    </a:cubicBezTo>
                    <a:cubicBezTo>
                      <a:pt x="69" y="12"/>
                      <a:pt x="69" y="12"/>
                      <a:pt x="69" y="12"/>
                    </a:cubicBezTo>
                    <a:cubicBezTo>
                      <a:pt x="70" y="13"/>
                      <a:pt x="72" y="14"/>
                      <a:pt x="74" y="15"/>
                    </a:cubicBezTo>
                    <a:cubicBezTo>
                      <a:pt x="75" y="16"/>
                      <a:pt x="76" y="17"/>
                      <a:pt x="78" y="18"/>
                    </a:cubicBezTo>
                    <a:cubicBezTo>
                      <a:pt x="82" y="16"/>
                      <a:pt x="82" y="16"/>
                      <a:pt x="82" y="16"/>
                    </a:cubicBezTo>
                    <a:cubicBezTo>
                      <a:pt x="83" y="15"/>
                      <a:pt x="85" y="15"/>
                      <a:pt x="85" y="16"/>
                    </a:cubicBezTo>
                    <a:cubicBezTo>
                      <a:pt x="95" y="31"/>
                      <a:pt x="95" y="31"/>
                      <a:pt x="95" y="31"/>
                    </a:cubicBezTo>
                    <a:cubicBezTo>
                      <a:pt x="95" y="31"/>
                      <a:pt x="95" y="31"/>
                      <a:pt x="95" y="31"/>
                    </a:cubicBezTo>
                    <a:cubicBezTo>
                      <a:pt x="95" y="32"/>
                      <a:pt x="95" y="34"/>
                      <a:pt x="94" y="34"/>
                    </a:cubicBezTo>
                    <a:cubicBezTo>
                      <a:pt x="89" y="37"/>
                      <a:pt x="89" y="37"/>
                      <a:pt x="89" y="37"/>
                    </a:cubicBezTo>
                    <a:cubicBezTo>
                      <a:pt x="90" y="39"/>
                      <a:pt x="90" y="40"/>
                      <a:pt x="91" y="42"/>
                    </a:cubicBezTo>
                    <a:cubicBezTo>
                      <a:pt x="91" y="44"/>
                      <a:pt x="91" y="46"/>
                      <a:pt x="91" y="48"/>
                    </a:cubicBezTo>
                    <a:cubicBezTo>
                      <a:pt x="96" y="49"/>
                      <a:pt x="96" y="49"/>
                      <a:pt x="96" y="49"/>
                    </a:cubicBezTo>
                    <a:cubicBezTo>
                      <a:pt x="98" y="49"/>
                      <a:pt x="98" y="50"/>
                      <a:pt x="98" y="52"/>
                    </a:cubicBezTo>
                    <a:cubicBezTo>
                      <a:pt x="94" y="69"/>
                      <a:pt x="94" y="69"/>
                      <a:pt x="94" y="69"/>
                    </a:cubicBezTo>
                    <a:cubicBezTo>
                      <a:pt x="94" y="70"/>
                      <a:pt x="93" y="71"/>
                      <a:pt x="91" y="70"/>
                    </a:cubicBezTo>
                    <a:cubicBezTo>
                      <a:pt x="86" y="69"/>
                      <a:pt x="86" y="69"/>
                      <a:pt x="86" y="69"/>
                    </a:cubicBezTo>
                    <a:cubicBezTo>
                      <a:pt x="86" y="71"/>
                      <a:pt x="85" y="72"/>
                      <a:pt x="83" y="74"/>
                    </a:cubicBezTo>
                    <a:cubicBezTo>
                      <a:pt x="82" y="75"/>
                      <a:pt x="81" y="77"/>
                      <a:pt x="80" y="78"/>
                    </a:cubicBezTo>
                    <a:cubicBezTo>
                      <a:pt x="83" y="82"/>
                      <a:pt x="83" y="82"/>
                      <a:pt x="83" y="82"/>
                    </a:cubicBezTo>
                    <a:cubicBezTo>
                      <a:pt x="83" y="82"/>
                      <a:pt x="83" y="82"/>
                      <a:pt x="83" y="82"/>
                    </a:cubicBezTo>
                    <a:cubicBezTo>
                      <a:pt x="83" y="84"/>
                      <a:pt x="83" y="85"/>
                      <a:pt x="82" y="86"/>
                    </a:cubicBezTo>
                    <a:cubicBezTo>
                      <a:pt x="67" y="95"/>
                      <a:pt x="67" y="95"/>
                      <a:pt x="67" y="95"/>
                    </a:cubicBezTo>
                    <a:cubicBezTo>
                      <a:pt x="66" y="96"/>
                      <a:pt x="65" y="95"/>
                      <a:pt x="64" y="94"/>
                    </a:cubicBezTo>
                    <a:cubicBezTo>
                      <a:pt x="61" y="90"/>
                      <a:pt x="61" y="90"/>
                      <a:pt x="61" y="90"/>
                    </a:cubicBezTo>
                    <a:cubicBezTo>
                      <a:pt x="60" y="90"/>
                      <a:pt x="58" y="91"/>
                      <a:pt x="56" y="91"/>
                    </a:cubicBezTo>
                    <a:cubicBezTo>
                      <a:pt x="54" y="91"/>
                      <a:pt x="52" y="92"/>
                      <a:pt x="50" y="92"/>
                    </a:cubicBezTo>
                    <a:cubicBezTo>
                      <a:pt x="49" y="97"/>
                      <a:pt x="49" y="97"/>
                      <a:pt x="49" y="97"/>
                    </a:cubicBezTo>
                    <a:cubicBezTo>
                      <a:pt x="49" y="97"/>
                      <a:pt x="49" y="97"/>
                      <a:pt x="49" y="97"/>
                    </a:cubicBezTo>
                    <a:cubicBezTo>
                      <a:pt x="49" y="87"/>
                      <a:pt x="49" y="87"/>
                      <a:pt x="49" y="87"/>
                    </a:cubicBezTo>
                    <a:cubicBezTo>
                      <a:pt x="51" y="87"/>
                      <a:pt x="53" y="87"/>
                      <a:pt x="55" y="86"/>
                    </a:cubicBezTo>
                    <a:cubicBezTo>
                      <a:pt x="57" y="86"/>
                      <a:pt x="60" y="85"/>
                      <a:pt x="62" y="85"/>
                    </a:cubicBezTo>
                    <a:cubicBezTo>
                      <a:pt x="63" y="84"/>
                      <a:pt x="64" y="85"/>
                      <a:pt x="64" y="86"/>
                    </a:cubicBezTo>
                    <a:cubicBezTo>
                      <a:pt x="64" y="86"/>
                      <a:pt x="64" y="86"/>
                      <a:pt x="64" y="86"/>
                    </a:cubicBezTo>
                    <a:cubicBezTo>
                      <a:pt x="67" y="90"/>
                      <a:pt x="67" y="90"/>
                      <a:pt x="67" y="90"/>
                    </a:cubicBezTo>
                    <a:cubicBezTo>
                      <a:pt x="77" y="83"/>
                      <a:pt x="77" y="83"/>
                      <a:pt x="77" y="83"/>
                    </a:cubicBezTo>
                    <a:cubicBezTo>
                      <a:pt x="75" y="79"/>
                      <a:pt x="75" y="79"/>
                      <a:pt x="75" y="79"/>
                    </a:cubicBezTo>
                    <a:cubicBezTo>
                      <a:pt x="74" y="78"/>
                      <a:pt x="74" y="77"/>
                      <a:pt x="75" y="76"/>
                    </a:cubicBezTo>
                    <a:cubicBezTo>
                      <a:pt x="75" y="76"/>
                      <a:pt x="75" y="76"/>
                      <a:pt x="75" y="76"/>
                    </a:cubicBezTo>
                    <a:cubicBezTo>
                      <a:pt x="77" y="75"/>
                      <a:pt x="78" y="73"/>
                      <a:pt x="80" y="71"/>
                    </a:cubicBezTo>
                    <a:cubicBezTo>
                      <a:pt x="81" y="69"/>
                      <a:pt x="82" y="67"/>
                      <a:pt x="83" y="65"/>
                    </a:cubicBezTo>
                    <a:cubicBezTo>
                      <a:pt x="83" y="64"/>
                      <a:pt x="85" y="64"/>
                      <a:pt x="86" y="64"/>
                    </a:cubicBezTo>
                    <a:close/>
                    <a:moveTo>
                      <a:pt x="49" y="79"/>
                    </a:moveTo>
                    <a:cubicBezTo>
                      <a:pt x="55" y="79"/>
                      <a:pt x="60" y="77"/>
                      <a:pt x="64" y="74"/>
                    </a:cubicBezTo>
                    <a:cubicBezTo>
                      <a:pt x="71" y="70"/>
                      <a:pt x="76" y="64"/>
                      <a:pt x="77" y="56"/>
                    </a:cubicBezTo>
                    <a:cubicBezTo>
                      <a:pt x="79" y="50"/>
                      <a:pt x="78" y="44"/>
                      <a:pt x="76" y="39"/>
                    </a:cubicBezTo>
                    <a:cubicBezTo>
                      <a:pt x="74" y="34"/>
                      <a:pt x="71" y="29"/>
                      <a:pt x="66" y="26"/>
                    </a:cubicBezTo>
                    <a:cubicBezTo>
                      <a:pt x="65" y="25"/>
                      <a:pt x="63" y="24"/>
                      <a:pt x="61" y="23"/>
                    </a:cubicBezTo>
                    <a:cubicBezTo>
                      <a:pt x="59" y="22"/>
                      <a:pt x="57" y="21"/>
                      <a:pt x="55" y="21"/>
                    </a:cubicBezTo>
                    <a:cubicBezTo>
                      <a:pt x="53" y="20"/>
                      <a:pt x="51" y="20"/>
                      <a:pt x="49" y="20"/>
                    </a:cubicBezTo>
                    <a:cubicBezTo>
                      <a:pt x="49" y="25"/>
                      <a:pt x="49" y="25"/>
                      <a:pt x="49" y="25"/>
                    </a:cubicBezTo>
                    <a:cubicBezTo>
                      <a:pt x="51" y="25"/>
                      <a:pt x="53" y="25"/>
                      <a:pt x="54" y="26"/>
                    </a:cubicBezTo>
                    <a:cubicBezTo>
                      <a:pt x="56" y="26"/>
                      <a:pt x="58" y="26"/>
                      <a:pt x="59" y="27"/>
                    </a:cubicBezTo>
                    <a:cubicBezTo>
                      <a:pt x="61" y="28"/>
                      <a:pt x="62" y="29"/>
                      <a:pt x="63" y="30"/>
                    </a:cubicBezTo>
                    <a:cubicBezTo>
                      <a:pt x="67" y="32"/>
                      <a:pt x="70" y="36"/>
                      <a:pt x="72" y="41"/>
                    </a:cubicBezTo>
                    <a:cubicBezTo>
                      <a:pt x="73" y="45"/>
                      <a:pt x="74" y="50"/>
                      <a:pt x="73" y="55"/>
                    </a:cubicBezTo>
                    <a:cubicBezTo>
                      <a:pt x="71" y="61"/>
                      <a:pt x="67" y="67"/>
                      <a:pt x="62" y="70"/>
                    </a:cubicBezTo>
                    <a:cubicBezTo>
                      <a:pt x="58" y="72"/>
                      <a:pt x="54" y="74"/>
                      <a:pt x="49" y="74"/>
                    </a:cubicBezTo>
                    <a:lnTo>
                      <a:pt x="49" y="79"/>
                    </a:lnTo>
                    <a:close/>
                    <a:moveTo>
                      <a:pt x="49" y="12"/>
                    </a:moveTo>
                    <a:cubicBezTo>
                      <a:pt x="47" y="12"/>
                      <a:pt x="45" y="12"/>
                      <a:pt x="43" y="12"/>
                    </a:cubicBezTo>
                    <a:cubicBezTo>
                      <a:pt x="41" y="13"/>
                      <a:pt x="38" y="13"/>
                      <a:pt x="36" y="14"/>
                    </a:cubicBezTo>
                    <a:cubicBezTo>
                      <a:pt x="35" y="14"/>
                      <a:pt x="34" y="14"/>
                      <a:pt x="33" y="13"/>
                    </a:cubicBezTo>
                    <a:cubicBezTo>
                      <a:pt x="33" y="13"/>
                      <a:pt x="33" y="13"/>
                      <a:pt x="33" y="13"/>
                    </a:cubicBezTo>
                    <a:cubicBezTo>
                      <a:pt x="31" y="9"/>
                      <a:pt x="31" y="9"/>
                      <a:pt x="31" y="9"/>
                    </a:cubicBezTo>
                    <a:cubicBezTo>
                      <a:pt x="21" y="16"/>
                      <a:pt x="21" y="16"/>
                      <a:pt x="21" y="16"/>
                    </a:cubicBezTo>
                    <a:cubicBezTo>
                      <a:pt x="23" y="19"/>
                      <a:pt x="23" y="19"/>
                      <a:pt x="23" y="19"/>
                    </a:cubicBezTo>
                    <a:cubicBezTo>
                      <a:pt x="24" y="20"/>
                      <a:pt x="23" y="22"/>
                      <a:pt x="23" y="22"/>
                    </a:cubicBezTo>
                    <a:cubicBezTo>
                      <a:pt x="23" y="22"/>
                      <a:pt x="23" y="22"/>
                      <a:pt x="23" y="22"/>
                    </a:cubicBezTo>
                    <a:cubicBezTo>
                      <a:pt x="21" y="24"/>
                      <a:pt x="20" y="26"/>
                      <a:pt x="18" y="27"/>
                    </a:cubicBezTo>
                    <a:cubicBezTo>
                      <a:pt x="17" y="29"/>
                      <a:pt x="16" y="31"/>
                      <a:pt x="15" y="33"/>
                    </a:cubicBezTo>
                    <a:cubicBezTo>
                      <a:pt x="14" y="34"/>
                      <a:pt x="13" y="35"/>
                      <a:pt x="12" y="35"/>
                    </a:cubicBezTo>
                    <a:cubicBezTo>
                      <a:pt x="12" y="35"/>
                      <a:pt x="12" y="35"/>
                      <a:pt x="12" y="35"/>
                    </a:cubicBezTo>
                    <a:cubicBezTo>
                      <a:pt x="12" y="35"/>
                      <a:pt x="12" y="35"/>
                      <a:pt x="12" y="35"/>
                    </a:cubicBezTo>
                    <a:cubicBezTo>
                      <a:pt x="8" y="33"/>
                      <a:pt x="8" y="33"/>
                      <a:pt x="8" y="33"/>
                    </a:cubicBezTo>
                    <a:cubicBezTo>
                      <a:pt x="5" y="46"/>
                      <a:pt x="5" y="46"/>
                      <a:pt x="5" y="46"/>
                    </a:cubicBezTo>
                    <a:cubicBezTo>
                      <a:pt x="9" y="47"/>
                      <a:pt x="9" y="47"/>
                      <a:pt x="9" y="47"/>
                    </a:cubicBezTo>
                    <a:cubicBezTo>
                      <a:pt x="11" y="47"/>
                      <a:pt x="11" y="48"/>
                      <a:pt x="11" y="49"/>
                    </a:cubicBezTo>
                    <a:cubicBezTo>
                      <a:pt x="11" y="51"/>
                      <a:pt x="11" y="53"/>
                      <a:pt x="12" y="56"/>
                    </a:cubicBezTo>
                    <a:cubicBezTo>
                      <a:pt x="12" y="58"/>
                      <a:pt x="13" y="60"/>
                      <a:pt x="14" y="62"/>
                    </a:cubicBezTo>
                    <a:cubicBezTo>
                      <a:pt x="14" y="63"/>
                      <a:pt x="13" y="64"/>
                      <a:pt x="12" y="65"/>
                    </a:cubicBezTo>
                    <a:cubicBezTo>
                      <a:pt x="9" y="67"/>
                      <a:pt x="9" y="67"/>
                      <a:pt x="9" y="67"/>
                    </a:cubicBezTo>
                    <a:cubicBezTo>
                      <a:pt x="15" y="78"/>
                      <a:pt x="15" y="78"/>
                      <a:pt x="15" y="78"/>
                    </a:cubicBezTo>
                    <a:cubicBezTo>
                      <a:pt x="19" y="75"/>
                      <a:pt x="19" y="75"/>
                      <a:pt x="19" y="75"/>
                    </a:cubicBezTo>
                    <a:cubicBezTo>
                      <a:pt x="20" y="75"/>
                      <a:pt x="21" y="75"/>
                      <a:pt x="22" y="76"/>
                    </a:cubicBezTo>
                    <a:cubicBezTo>
                      <a:pt x="24" y="77"/>
                      <a:pt x="25" y="79"/>
                      <a:pt x="27" y="80"/>
                    </a:cubicBezTo>
                    <a:cubicBezTo>
                      <a:pt x="29" y="81"/>
                      <a:pt x="31" y="82"/>
                      <a:pt x="33" y="83"/>
                    </a:cubicBezTo>
                    <a:cubicBezTo>
                      <a:pt x="34" y="84"/>
                      <a:pt x="34" y="85"/>
                      <a:pt x="34" y="86"/>
                    </a:cubicBezTo>
                    <a:cubicBezTo>
                      <a:pt x="34" y="86"/>
                      <a:pt x="34" y="86"/>
                      <a:pt x="34" y="86"/>
                    </a:cubicBezTo>
                    <a:cubicBezTo>
                      <a:pt x="34" y="86"/>
                      <a:pt x="34" y="86"/>
                      <a:pt x="34" y="86"/>
                    </a:cubicBezTo>
                    <a:cubicBezTo>
                      <a:pt x="33" y="90"/>
                      <a:pt x="33" y="90"/>
                      <a:pt x="33" y="90"/>
                    </a:cubicBezTo>
                    <a:cubicBezTo>
                      <a:pt x="45" y="93"/>
                      <a:pt x="45" y="93"/>
                      <a:pt x="45" y="93"/>
                    </a:cubicBezTo>
                    <a:cubicBezTo>
                      <a:pt x="46" y="89"/>
                      <a:pt x="46" y="89"/>
                      <a:pt x="46" y="89"/>
                    </a:cubicBezTo>
                    <a:cubicBezTo>
                      <a:pt x="46" y="88"/>
                      <a:pt x="48" y="87"/>
                      <a:pt x="49" y="87"/>
                    </a:cubicBezTo>
                    <a:cubicBezTo>
                      <a:pt x="49" y="87"/>
                      <a:pt x="49" y="87"/>
                      <a:pt x="49" y="87"/>
                    </a:cubicBezTo>
                    <a:cubicBezTo>
                      <a:pt x="49" y="97"/>
                      <a:pt x="49" y="97"/>
                      <a:pt x="49" y="97"/>
                    </a:cubicBezTo>
                    <a:cubicBezTo>
                      <a:pt x="48" y="98"/>
                      <a:pt x="47" y="99"/>
                      <a:pt x="46" y="98"/>
                    </a:cubicBezTo>
                    <a:cubicBezTo>
                      <a:pt x="30" y="95"/>
                      <a:pt x="30" y="95"/>
                      <a:pt x="30" y="95"/>
                    </a:cubicBezTo>
                    <a:cubicBezTo>
                      <a:pt x="28" y="94"/>
                      <a:pt x="28" y="93"/>
                      <a:pt x="28" y="92"/>
                    </a:cubicBezTo>
                    <a:cubicBezTo>
                      <a:pt x="29" y="87"/>
                      <a:pt x="29" y="87"/>
                      <a:pt x="29" y="87"/>
                    </a:cubicBezTo>
                    <a:cubicBezTo>
                      <a:pt x="27" y="86"/>
                      <a:pt x="26" y="85"/>
                      <a:pt x="24" y="84"/>
                    </a:cubicBezTo>
                    <a:cubicBezTo>
                      <a:pt x="23" y="83"/>
                      <a:pt x="21" y="82"/>
                      <a:pt x="20" y="80"/>
                    </a:cubicBezTo>
                    <a:cubicBezTo>
                      <a:pt x="16" y="83"/>
                      <a:pt x="16" y="83"/>
                      <a:pt x="16" y="83"/>
                    </a:cubicBezTo>
                    <a:cubicBezTo>
                      <a:pt x="16" y="83"/>
                      <a:pt x="16" y="83"/>
                      <a:pt x="16" y="83"/>
                    </a:cubicBezTo>
                    <a:cubicBezTo>
                      <a:pt x="15" y="84"/>
                      <a:pt x="13" y="83"/>
                      <a:pt x="12" y="82"/>
                    </a:cubicBezTo>
                    <a:cubicBezTo>
                      <a:pt x="3" y="68"/>
                      <a:pt x="3" y="68"/>
                      <a:pt x="3" y="68"/>
                    </a:cubicBezTo>
                    <a:cubicBezTo>
                      <a:pt x="3" y="67"/>
                      <a:pt x="3" y="65"/>
                      <a:pt x="4" y="64"/>
                    </a:cubicBezTo>
                    <a:cubicBezTo>
                      <a:pt x="8" y="62"/>
                      <a:pt x="8" y="62"/>
                      <a:pt x="8" y="62"/>
                    </a:cubicBezTo>
                    <a:cubicBezTo>
                      <a:pt x="8" y="60"/>
                      <a:pt x="7" y="58"/>
                      <a:pt x="7" y="56"/>
                    </a:cubicBezTo>
                    <a:cubicBezTo>
                      <a:pt x="7" y="55"/>
                      <a:pt x="7" y="53"/>
                      <a:pt x="7" y="51"/>
                    </a:cubicBezTo>
                    <a:cubicBezTo>
                      <a:pt x="2" y="50"/>
                      <a:pt x="2" y="50"/>
                      <a:pt x="2" y="50"/>
                    </a:cubicBezTo>
                    <a:cubicBezTo>
                      <a:pt x="0" y="49"/>
                      <a:pt x="0" y="48"/>
                      <a:pt x="0" y="47"/>
                    </a:cubicBezTo>
                    <a:cubicBezTo>
                      <a:pt x="4" y="30"/>
                      <a:pt x="4" y="30"/>
                      <a:pt x="4" y="30"/>
                    </a:cubicBezTo>
                    <a:cubicBezTo>
                      <a:pt x="4" y="29"/>
                      <a:pt x="5" y="28"/>
                      <a:pt x="7" y="28"/>
                    </a:cubicBezTo>
                    <a:cubicBezTo>
                      <a:pt x="12" y="29"/>
                      <a:pt x="12" y="29"/>
                      <a:pt x="12" y="29"/>
                    </a:cubicBezTo>
                    <a:cubicBezTo>
                      <a:pt x="12" y="28"/>
                      <a:pt x="13" y="26"/>
                      <a:pt x="14" y="25"/>
                    </a:cubicBezTo>
                    <a:cubicBezTo>
                      <a:pt x="15" y="23"/>
                      <a:pt x="17" y="22"/>
                      <a:pt x="18" y="20"/>
                    </a:cubicBezTo>
                    <a:cubicBezTo>
                      <a:pt x="15" y="16"/>
                      <a:pt x="15" y="16"/>
                      <a:pt x="15" y="16"/>
                    </a:cubicBezTo>
                    <a:cubicBezTo>
                      <a:pt x="15" y="16"/>
                      <a:pt x="15" y="16"/>
                      <a:pt x="15" y="16"/>
                    </a:cubicBezTo>
                    <a:cubicBezTo>
                      <a:pt x="15" y="15"/>
                      <a:pt x="15" y="14"/>
                      <a:pt x="16" y="13"/>
                    </a:cubicBezTo>
                    <a:cubicBezTo>
                      <a:pt x="31" y="4"/>
                      <a:pt x="31" y="4"/>
                      <a:pt x="31" y="4"/>
                    </a:cubicBezTo>
                    <a:cubicBezTo>
                      <a:pt x="32" y="3"/>
                      <a:pt x="33" y="3"/>
                      <a:pt x="34" y="4"/>
                    </a:cubicBezTo>
                    <a:cubicBezTo>
                      <a:pt x="37" y="9"/>
                      <a:pt x="37" y="9"/>
                      <a:pt x="37" y="9"/>
                    </a:cubicBezTo>
                    <a:cubicBezTo>
                      <a:pt x="38" y="8"/>
                      <a:pt x="40" y="8"/>
                      <a:pt x="42" y="7"/>
                    </a:cubicBezTo>
                    <a:cubicBezTo>
                      <a:pt x="44" y="7"/>
                      <a:pt x="46" y="7"/>
                      <a:pt x="47" y="7"/>
                    </a:cubicBezTo>
                    <a:cubicBezTo>
                      <a:pt x="49" y="2"/>
                      <a:pt x="49" y="2"/>
                      <a:pt x="49" y="2"/>
                    </a:cubicBezTo>
                    <a:cubicBezTo>
                      <a:pt x="49" y="2"/>
                      <a:pt x="49" y="1"/>
                      <a:pt x="49" y="1"/>
                    </a:cubicBezTo>
                    <a:cubicBezTo>
                      <a:pt x="49" y="12"/>
                      <a:pt x="49" y="12"/>
                      <a:pt x="49" y="12"/>
                    </a:cubicBezTo>
                    <a:close/>
                    <a:moveTo>
                      <a:pt x="49" y="20"/>
                    </a:moveTo>
                    <a:cubicBezTo>
                      <a:pt x="43" y="20"/>
                      <a:pt x="38" y="22"/>
                      <a:pt x="33" y="25"/>
                    </a:cubicBezTo>
                    <a:cubicBezTo>
                      <a:pt x="33" y="25"/>
                      <a:pt x="33" y="25"/>
                      <a:pt x="33" y="25"/>
                    </a:cubicBezTo>
                    <a:cubicBezTo>
                      <a:pt x="33" y="25"/>
                      <a:pt x="33" y="25"/>
                      <a:pt x="33" y="25"/>
                    </a:cubicBezTo>
                    <a:cubicBezTo>
                      <a:pt x="27" y="29"/>
                      <a:pt x="22" y="35"/>
                      <a:pt x="20" y="43"/>
                    </a:cubicBezTo>
                    <a:cubicBezTo>
                      <a:pt x="19" y="48"/>
                      <a:pt x="20" y="54"/>
                      <a:pt x="22" y="60"/>
                    </a:cubicBezTo>
                    <a:cubicBezTo>
                      <a:pt x="24" y="65"/>
                      <a:pt x="27" y="69"/>
                      <a:pt x="32" y="73"/>
                    </a:cubicBezTo>
                    <a:cubicBezTo>
                      <a:pt x="33" y="74"/>
                      <a:pt x="35" y="75"/>
                      <a:pt x="37" y="76"/>
                    </a:cubicBezTo>
                    <a:cubicBezTo>
                      <a:pt x="39" y="77"/>
                      <a:pt x="40" y="77"/>
                      <a:pt x="42" y="78"/>
                    </a:cubicBezTo>
                    <a:cubicBezTo>
                      <a:pt x="45" y="78"/>
                      <a:pt x="47" y="79"/>
                      <a:pt x="49" y="79"/>
                    </a:cubicBezTo>
                    <a:cubicBezTo>
                      <a:pt x="49" y="74"/>
                      <a:pt x="49" y="74"/>
                      <a:pt x="49" y="74"/>
                    </a:cubicBezTo>
                    <a:cubicBezTo>
                      <a:pt x="47" y="74"/>
                      <a:pt x="45" y="74"/>
                      <a:pt x="43" y="73"/>
                    </a:cubicBezTo>
                    <a:cubicBezTo>
                      <a:pt x="42" y="73"/>
                      <a:pt x="40" y="72"/>
                      <a:pt x="39" y="72"/>
                    </a:cubicBezTo>
                    <a:cubicBezTo>
                      <a:pt x="37" y="71"/>
                      <a:pt x="36" y="70"/>
                      <a:pt x="35" y="69"/>
                    </a:cubicBezTo>
                    <a:cubicBezTo>
                      <a:pt x="31" y="66"/>
                      <a:pt x="28" y="62"/>
                      <a:pt x="26" y="58"/>
                    </a:cubicBezTo>
                    <a:cubicBezTo>
                      <a:pt x="24" y="53"/>
                      <a:pt x="24" y="49"/>
                      <a:pt x="25" y="44"/>
                    </a:cubicBezTo>
                    <a:cubicBezTo>
                      <a:pt x="27" y="37"/>
                      <a:pt x="31" y="32"/>
                      <a:pt x="36" y="29"/>
                    </a:cubicBezTo>
                    <a:cubicBezTo>
                      <a:pt x="36" y="29"/>
                      <a:pt x="36" y="29"/>
                      <a:pt x="36" y="29"/>
                    </a:cubicBezTo>
                    <a:cubicBezTo>
                      <a:pt x="40" y="26"/>
                      <a:pt x="44" y="25"/>
                      <a:pt x="49" y="25"/>
                    </a:cubicBezTo>
                    <a:lnTo>
                      <a:pt x="4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3" name="Freeform 124"/>
              <p:cNvSpPr>
                <a:spLocks noEditPoints="1"/>
              </p:cNvSpPr>
              <p:nvPr/>
            </p:nvSpPr>
            <p:spPr bwMode="auto">
              <a:xfrm>
                <a:off x="6662748" y="3049606"/>
                <a:ext cx="330201" cy="331790"/>
              </a:xfrm>
              <a:custGeom>
                <a:avLst/>
                <a:gdLst>
                  <a:gd name="T0" fmla="*/ 73 w 146"/>
                  <a:gd name="T1" fmla="*/ 142 h 147"/>
                  <a:gd name="T2" fmla="*/ 122 w 146"/>
                  <a:gd name="T3" fmla="*/ 122 h 147"/>
                  <a:gd name="T4" fmla="*/ 142 w 146"/>
                  <a:gd name="T5" fmla="*/ 74 h 147"/>
                  <a:gd name="T6" fmla="*/ 122 w 146"/>
                  <a:gd name="T7" fmla="*/ 25 h 147"/>
                  <a:gd name="T8" fmla="*/ 73 w 146"/>
                  <a:gd name="T9" fmla="*/ 5 h 147"/>
                  <a:gd name="T10" fmla="*/ 73 w 146"/>
                  <a:gd name="T11" fmla="*/ 0 h 147"/>
                  <a:gd name="T12" fmla="*/ 125 w 146"/>
                  <a:gd name="T13" fmla="*/ 22 h 147"/>
                  <a:gd name="T14" fmla="*/ 146 w 146"/>
                  <a:gd name="T15" fmla="*/ 74 h 147"/>
                  <a:gd name="T16" fmla="*/ 125 w 146"/>
                  <a:gd name="T17" fmla="*/ 125 h 147"/>
                  <a:gd name="T18" fmla="*/ 73 w 146"/>
                  <a:gd name="T19" fmla="*/ 147 h 147"/>
                  <a:gd name="T20" fmla="*/ 73 w 146"/>
                  <a:gd name="T21" fmla="*/ 142 h 147"/>
                  <a:gd name="T22" fmla="*/ 73 w 146"/>
                  <a:gd name="T23" fmla="*/ 96 h 147"/>
                  <a:gd name="T24" fmla="*/ 88 w 146"/>
                  <a:gd name="T25" fmla="*/ 90 h 147"/>
                  <a:gd name="T26" fmla="*/ 90 w 146"/>
                  <a:gd name="T27" fmla="*/ 89 h 147"/>
                  <a:gd name="T28" fmla="*/ 112 w 146"/>
                  <a:gd name="T29" fmla="*/ 38 h 147"/>
                  <a:gd name="T30" fmla="*/ 112 w 146"/>
                  <a:gd name="T31" fmla="*/ 38 h 147"/>
                  <a:gd name="T32" fmla="*/ 112 w 146"/>
                  <a:gd name="T33" fmla="*/ 38 h 147"/>
                  <a:gd name="T34" fmla="*/ 112 w 146"/>
                  <a:gd name="T35" fmla="*/ 36 h 147"/>
                  <a:gd name="T36" fmla="*/ 108 w 146"/>
                  <a:gd name="T37" fmla="*/ 35 h 147"/>
                  <a:gd name="T38" fmla="*/ 73 w 146"/>
                  <a:gd name="T39" fmla="*/ 51 h 147"/>
                  <a:gd name="T40" fmla="*/ 73 w 146"/>
                  <a:gd name="T41" fmla="*/ 56 h 147"/>
                  <a:gd name="T42" fmla="*/ 105 w 146"/>
                  <a:gd name="T43" fmla="*/ 42 h 147"/>
                  <a:gd name="T44" fmla="*/ 86 w 146"/>
                  <a:gd name="T45" fmla="*/ 86 h 147"/>
                  <a:gd name="T46" fmla="*/ 73 w 146"/>
                  <a:gd name="T47" fmla="*/ 91 h 147"/>
                  <a:gd name="T48" fmla="*/ 73 w 146"/>
                  <a:gd name="T49" fmla="*/ 96 h 147"/>
                  <a:gd name="T50" fmla="*/ 73 w 146"/>
                  <a:gd name="T51" fmla="*/ 5 h 147"/>
                  <a:gd name="T52" fmla="*/ 25 w 146"/>
                  <a:gd name="T53" fmla="*/ 25 h 147"/>
                  <a:gd name="T54" fmla="*/ 5 w 146"/>
                  <a:gd name="T55" fmla="*/ 74 h 147"/>
                  <a:gd name="T56" fmla="*/ 25 w 146"/>
                  <a:gd name="T57" fmla="*/ 122 h 147"/>
                  <a:gd name="T58" fmla="*/ 73 w 146"/>
                  <a:gd name="T59" fmla="*/ 142 h 147"/>
                  <a:gd name="T60" fmla="*/ 73 w 146"/>
                  <a:gd name="T61" fmla="*/ 147 h 147"/>
                  <a:gd name="T62" fmla="*/ 22 w 146"/>
                  <a:gd name="T63" fmla="*/ 125 h 147"/>
                  <a:gd name="T64" fmla="*/ 0 w 146"/>
                  <a:gd name="T65" fmla="*/ 74 h 147"/>
                  <a:gd name="T66" fmla="*/ 22 w 146"/>
                  <a:gd name="T67" fmla="*/ 22 h 147"/>
                  <a:gd name="T68" fmla="*/ 73 w 146"/>
                  <a:gd name="T69" fmla="*/ 0 h 147"/>
                  <a:gd name="T70" fmla="*/ 73 w 146"/>
                  <a:gd name="T71" fmla="*/ 5 h 147"/>
                  <a:gd name="T72" fmla="*/ 73 w 146"/>
                  <a:gd name="T73" fmla="*/ 51 h 147"/>
                  <a:gd name="T74" fmla="*/ 58 w 146"/>
                  <a:gd name="T75" fmla="*/ 57 h 147"/>
                  <a:gd name="T76" fmla="*/ 57 w 146"/>
                  <a:gd name="T77" fmla="*/ 59 h 147"/>
                  <a:gd name="T78" fmla="*/ 35 w 146"/>
                  <a:gd name="T79" fmla="*/ 109 h 147"/>
                  <a:gd name="T80" fmla="*/ 35 w 146"/>
                  <a:gd name="T81" fmla="*/ 109 h 147"/>
                  <a:gd name="T82" fmla="*/ 35 w 146"/>
                  <a:gd name="T83" fmla="*/ 109 h 147"/>
                  <a:gd name="T84" fmla="*/ 35 w 146"/>
                  <a:gd name="T85" fmla="*/ 111 h 147"/>
                  <a:gd name="T86" fmla="*/ 38 w 146"/>
                  <a:gd name="T87" fmla="*/ 112 h 147"/>
                  <a:gd name="T88" fmla="*/ 73 w 146"/>
                  <a:gd name="T89" fmla="*/ 96 h 147"/>
                  <a:gd name="T90" fmla="*/ 73 w 146"/>
                  <a:gd name="T91" fmla="*/ 91 h 147"/>
                  <a:gd name="T92" fmla="*/ 42 w 146"/>
                  <a:gd name="T93" fmla="*/ 105 h 147"/>
                  <a:gd name="T94" fmla="*/ 61 w 146"/>
                  <a:gd name="T95" fmla="*/ 61 h 147"/>
                  <a:gd name="T96" fmla="*/ 73 w 146"/>
                  <a:gd name="T97" fmla="*/ 56 h 147"/>
                  <a:gd name="T98" fmla="*/ 73 w 146"/>
                  <a:gd name="T99" fmla="*/ 5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6" h="147">
                    <a:moveTo>
                      <a:pt x="73" y="142"/>
                    </a:moveTo>
                    <a:cubicBezTo>
                      <a:pt x="92" y="142"/>
                      <a:pt x="109" y="134"/>
                      <a:pt x="122" y="122"/>
                    </a:cubicBezTo>
                    <a:cubicBezTo>
                      <a:pt x="134" y="110"/>
                      <a:pt x="142" y="92"/>
                      <a:pt x="142" y="74"/>
                    </a:cubicBezTo>
                    <a:cubicBezTo>
                      <a:pt x="142" y="55"/>
                      <a:pt x="134" y="38"/>
                      <a:pt x="122" y="25"/>
                    </a:cubicBezTo>
                    <a:cubicBezTo>
                      <a:pt x="109" y="13"/>
                      <a:pt x="92" y="5"/>
                      <a:pt x="73" y="5"/>
                    </a:cubicBezTo>
                    <a:cubicBezTo>
                      <a:pt x="73" y="0"/>
                      <a:pt x="73" y="0"/>
                      <a:pt x="73" y="0"/>
                    </a:cubicBezTo>
                    <a:cubicBezTo>
                      <a:pt x="93" y="0"/>
                      <a:pt x="112" y="9"/>
                      <a:pt x="125" y="22"/>
                    </a:cubicBezTo>
                    <a:cubicBezTo>
                      <a:pt x="138" y="35"/>
                      <a:pt x="146" y="53"/>
                      <a:pt x="146" y="74"/>
                    </a:cubicBezTo>
                    <a:cubicBezTo>
                      <a:pt x="146" y="94"/>
                      <a:pt x="138" y="112"/>
                      <a:pt x="125" y="125"/>
                    </a:cubicBezTo>
                    <a:cubicBezTo>
                      <a:pt x="112" y="139"/>
                      <a:pt x="93" y="147"/>
                      <a:pt x="73" y="147"/>
                    </a:cubicBezTo>
                    <a:cubicBezTo>
                      <a:pt x="73" y="142"/>
                      <a:pt x="73" y="142"/>
                      <a:pt x="73" y="142"/>
                    </a:cubicBezTo>
                    <a:close/>
                    <a:moveTo>
                      <a:pt x="73" y="96"/>
                    </a:moveTo>
                    <a:cubicBezTo>
                      <a:pt x="88" y="90"/>
                      <a:pt x="88" y="90"/>
                      <a:pt x="88" y="90"/>
                    </a:cubicBezTo>
                    <a:cubicBezTo>
                      <a:pt x="89" y="90"/>
                      <a:pt x="89" y="89"/>
                      <a:pt x="90" y="89"/>
                    </a:cubicBezTo>
                    <a:cubicBezTo>
                      <a:pt x="112" y="38"/>
                      <a:pt x="112" y="38"/>
                      <a:pt x="112" y="38"/>
                    </a:cubicBezTo>
                    <a:cubicBezTo>
                      <a:pt x="112" y="38"/>
                      <a:pt x="112" y="38"/>
                      <a:pt x="112" y="38"/>
                    </a:cubicBezTo>
                    <a:cubicBezTo>
                      <a:pt x="112" y="38"/>
                      <a:pt x="112" y="38"/>
                      <a:pt x="112" y="38"/>
                    </a:cubicBezTo>
                    <a:cubicBezTo>
                      <a:pt x="112" y="38"/>
                      <a:pt x="112" y="37"/>
                      <a:pt x="112" y="36"/>
                    </a:cubicBezTo>
                    <a:cubicBezTo>
                      <a:pt x="111" y="35"/>
                      <a:pt x="110" y="35"/>
                      <a:pt x="108" y="35"/>
                    </a:cubicBezTo>
                    <a:cubicBezTo>
                      <a:pt x="73" y="51"/>
                      <a:pt x="73" y="51"/>
                      <a:pt x="73" y="51"/>
                    </a:cubicBezTo>
                    <a:cubicBezTo>
                      <a:pt x="73" y="56"/>
                      <a:pt x="73" y="56"/>
                      <a:pt x="73" y="56"/>
                    </a:cubicBezTo>
                    <a:cubicBezTo>
                      <a:pt x="105" y="42"/>
                      <a:pt x="105" y="42"/>
                      <a:pt x="105" y="42"/>
                    </a:cubicBezTo>
                    <a:cubicBezTo>
                      <a:pt x="86" y="86"/>
                      <a:pt x="86" y="86"/>
                      <a:pt x="86" y="86"/>
                    </a:cubicBezTo>
                    <a:cubicBezTo>
                      <a:pt x="73" y="91"/>
                      <a:pt x="73" y="91"/>
                      <a:pt x="73" y="91"/>
                    </a:cubicBezTo>
                    <a:lnTo>
                      <a:pt x="73" y="96"/>
                    </a:lnTo>
                    <a:close/>
                    <a:moveTo>
                      <a:pt x="73" y="5"/>
                    </a:moveTo>
                    <a:cubicBezTo>
                      <a:pt x="54" y="5"/>
                      <a:pt x="37" y="13"/>
                      <a:pt x="25" y="25"/>
                    </a:cubicBezTo>
                    <a:cubicBezTo>
                      <a:pt x="13" y="38"/>
                      <a:pt x="5" y="55"/>
                      <a:pt x="5" y="74"/>
                    </a:cubicBezTo>
                    <a:cubicBezTo>
                      <a:pt x="5" y="92"/>
                      <a:pt x="13" y="110"/>
                      <a:pt x="25" y="122"/>
                    </a:cubicBezTo>
                    <a:cubicBezTo>
                      <a:pt x="37" y="134"/>
                      <a:pt x="54" y="142"/>
                      <a:pt x="73" y="142"/>
                    </a:cubicBezTo>
                    <a:cubicBezTo>
                      <a:pt x="73" y="147"/>
                      <a:pt x="73" y="147"/>
                      <a:pt x="73" y="147"/>
                    </a:cubicBezTo>
                    <a:cubicBezTo>
                      <a:pt x="53" y="147"/>
                      <a:pt x="35" y="139"/>
                      <a:pt x="22" y="125"/>
                    </a:cubicBezTo>
                    <a:cubicBezTo>
                      <a:pt x="8" y="112"/>
                      <a:pt x="0" y="94"/>
                      <a:pt x="0" y="74"/>
                    </a:cubicBezTo>
                    <a:cubicBezTo>
                      <a:pt x="0" y="53"/>
                      <a:pt x="8" y="35"/>
                      <a:pt x="22" y="22"/>
                    </a:cubicBezTo>
                    <a:cubicBezTo>
                      <a:pt x="35" y="9"/>
                      <a:pt x="53" y="0"/>
                      <a:pt x="73" y="0"/>
                    </a:cubicBezTo>
                    <a:cubicBezTo>
                      <a:pt x="73" y="5"/>
                      <a:pt x="73" y="5"/>
                      <a:pt x="73" y="5"/>
                    </a:cubicBezTo>
                    <a:close/>
                    <a:moveTo>
                      <a:pt x="73" y="51"/>
                    </a:moveTo>
                    <a:cubicBezTo>
                      <a:pt x="58" y="57"/>
                      <a:pt x="58" y="57"/>
                      <a:pt x="58" y="57"/>
                    </a:cubicBezTo>
                    <a:cubicBezTo>
                      <a:pt x="58" y="57"/>
                      <a:pt x="57" y="58"/>
                      <a:pt x="57" y="59"/>
                    </a:cubicBezTo>
                    <a:cubicBezTo>
                      <a:pt x="35" y="109"/>
                      <a:pt x="35" y="109"/>
                      <a:pt x="35" y="109"/>
                    </a:cubicBezTo>
                    <a:cubicBezTo>
                      <a:pt x="35" y="109"/>
                      <a:pt x="35" y="109"/>
                      <a:pt x="35" y="109"/>
                    </a:cubicBezTo>
                    <a:cubicBezTo>
                      <a:pt x="35" y="109"/>
                      <a:pt x="35" y="109"/>
                      <a:pt x="35" y="109"/>
                    </a:cubicBezTo>
                    <a:cubicBezTo>
                      <a:pt x="35" y="109"/>
                      <a:pt x="35" y="110"/>
                      <a:pt x="35" y="111"/>
                    </a:cubicBezTo>
                    <a:cubicBezTo>
                      <a:pt x="35" y="112"/>
                      <a:pt x="37" y="112"/>
                      <a:pt x="38" y="112"/>
                    </a:cubicBezTo>
                    <a:cubicBezTo>
                      <a:pt x="73" y="96"/>
                      <a:pt x="73" y="96"/>
                      <a:pt x="73" y="96"/>
                    </a:cubicBezTo>
                    <a:cubicBezTo>
                      <a:pt x="73" y="91"/>
                      <a:pt x="73" y="91"/>
                      <a:pt x="73" y="91"/>
                    </a:cubicBezTo>
                    <a:cubicBezTo>
                      <a:pt x="42" y="105"/>
                      <a:pt x="42" y="105"/>
                      <a:pt x="42" y="105"/>
                    </a:cubicBezTo>
                    <a:cubicBezTo>
                      <a:pt x="61" y="61"/>
                      <a:pt x="61" y="61"/>
                      <a:pt x="61" y="61"/>
                    </a:cubicBezTo>
                    <a:cubicBezTo>
                      <a:pt x="73" y="56"/>
                      <a:pt x="73" y="56"/>
                      <a:pt x="73" y="56"/>
                    </a:cubicBezTo>
                    <a:lnTo>
                      <a:pt x="73"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4" name="Freeform 125"/>
              <p:cNvSpPr>
                <a:spLocks noEditPoints="1"/>
              </p:cNvSpPr>
              <p:nvPr/>
            </p:nvSpPr>
            <p:spPr bwMode="auto">
              <a:xfrm>
                <a:off x="6804036" y="3189307"/>
                <a:ext cx="47625" cy="47625"/>
              </a:xfrm>
              <a:custGeom>
                <a:avLst/>
                <a:gdLst>
                  <a:gd name="T0" fmla="*/ 10 w 21"/>
                  <a:gd name="T1" fmla="*/ 0 h 21"/>
                  <a:gd name="T2" fmla="*/ 18 w 21"/>
                  <a:gd name="T3" fmla="*/ 3 h 21"/>
                  <a:gd name="T4" fmla="*/ 21 w 21"/>
                  <a:gd name="T5" fmla="*/ 11 h 21"/>
                  <a:gd name="T6" fmla="*/ 18 w 21"/>
                  <a:gd name="T7" fmla="*/ 18 h 21"/>
                  <a:gd name="T8" fmla="*/ 18 w 21"/>
                  <a:gd name="T9" fmla="*/ 18 h 21"/>
                  <a:gd name="T10" fmla="*/ 10 w 21"/>
                  <a:gd name="T11" fmla="*/ 21 h 21"/>
                  <a:gd name="T12" fmla="*/ 10 w 21"/>
                  <a:gd name="T13" fmla="*/ 21 h 21"/>
                  <a:gd name="T14" fmla="*/ 10 w 21"/>
                  <a:gd name="T15" fmla="*/ 16 h 21"/>
                  <a:gd name="T16" fmla="*/ 10 w 21"/>
                  <a:gd name="T17" fmla="*/ 16 h 21"/>
                  <a:gd name="T18" fmla="*/ 14 w 21"/>
                  <a:gd name="T19" fmla="*/ 15 h 21"/>
                  <a:gd name="T20" fmla="*/ 14 w 21"/>
                  <a:gd name="T21" fmla="*/ 15 h 21"/>
                  <a:gd name="T22" fmla="*/ 16 w 21"/>
                  <a:gd name="T23" fmla="*/ 11 h 21"/>
                  <a:gd name="T24" fmla="*/ 14 w 21"/>
                  <a:gd name="T25" fmla="*/ 7 h 21"/>
                  <a:gd name="T26" fmla="*/ 10 w 21"/>
                  <a:gd name="T27" fmla="*/ 5 h 21"/>
                  <a:gd name="T28" fmla="*/ 10 w 21"/>
                  <a:gd name="T29" fmla="*/ 5 h 21"/>
                  <a:gd name="T30" fmla="*/ 10 w 21"/>
                  <a:gd name="T31" fmla="*/ 0 h 21"/>
                  <a:gd name="T32" fmla="*/ 10 w 21"/>
                  <a:gd name="T33" fmla="*/ 21 h 21"/>
                  <a:gd name="T34" fmla="*/ 3 w 21"/>
                  <a:gd name="T35" fmla="*/ 18 h 21"/>
                  <a:gd name="T36" fmla="*/ 0 w 21"/>
                  <a:gd name="T37" fmla="*/ 11 h 21"/>
                  <a:gd name="T38" fmla="*/ 3 w 21"/>
                  <a:gd name="T39" fmla="*/ 3 h 21"/>
                  <a:gd name="T40" fmla="*/ 3 w 21"/>
                  <a:gd name="T41" fmla="*/ 3 h 21"/>
                  <a:gd name="T42" fmla="*/ 10 w 21"/>
                  <a:gd name="T43" fmla="*/ 0 h 21"/>
                  <a:gd name="T44" fmla="*/ 10 w 21"/>
                  <a:gd name="T45" fmla="*/ 5 h 21"/>
                  <a:gd name="T46" fmla="*/ 6 w 21"/>
                  <a:gd name="T47" fmla="*/ 7 h 21"/>
                  <a:gd name="T48" fmla="*/ 6 w 21"/>
                  <a:gd name="T49" fmla="*/ 7 h 21"/>
                  <a:gd name="T50" fmla="*/ 6 w 21"/>
                  <a:gd name="T51" fmla="*/ 7 h 21"/>
                  <a:gd name="T52" fmla="*/ 5 w 21"/>
                  <a:gd name="T53" fmla="*/ 11 h 21"/>
                  <a:gd name="T54" fmla="*/ 6 w 21"/>
                  <a:gd name="T55" fmla="*/ 15 h 21"/>
                  <a:gd name="T56" fmla="*/ 10 w 21"/>
                  <a:gd name="T57" fmla="*/ 16 h 21"/>
                  <a:gd name="T58" fmla="*/ 10 w 21"/>
                  <a:gd name="T5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20" y="5"/>
                      <a:pt x="21" y="8"/>
                      <a:pt x="21" y="11"/>
                    </a:cubicBezTo>
                    <a:cubicBezTo>
                      <a:pt x="21" y="14"/>
                      <a:pt x="20" y="16"/>
                      <a:pt x="18" y="18"/>
                    </a:cubicBezTo>
                    <a:cubicBezTo>
                      <a:pt x="18" y="18"/>
                      <a:pt x="18" y="18"/>
                      <a:pt x="18" y="18"/>
                    </a:cubicBezTo>
                    <a:cubicBezTo>
                      <a:pt x="16" y="20"/>
                      <a:pt x="13" y="21"/>
                      <a:pt x="10" y="21"/>
                    </a:cubicBezTo>
                    <a:cubicBezTo>
                      <a:pt x="10" y="21"/>
                      <a:pt x="10" y="21"/>
                      <a:pt x="10" y="21"/>
                    </a:cubicBezTo>
                    <a:cubicBezTo>
                      <a:pt x="10" y="16"/>
                      <a:pt x="10" y="16"/>
                      <a:pt x="10" y="16"/>
                    </a:cubicBezTo>
                    <a:cubicBezTo>
                      <a:pt x="10" y="16"/>
                      <a:pt x="10" y="16"/>
                      <a:pt x="10" y="16"/>
                    </a:cubicBezTo>
                    <a:cubicBezTo>
                      <a:pt x="12" y="16"/>
                      <a:pt x="13" y="16"/>
                      <a:pt x="14" y="15"/>
                    </a:cubicBezTo>
                    <a:cubicBezTo>
                      <a:pt x="14" y="15"/>
                      <a:pt x="14" y="15"/>
                      <a:pt x="14" y="15"/>
                    </a:cubicBezTo>
                    <a:cubicBezTo>
                      <a:pt x="15" y="14"/>
                      <a:pt x="16" y="12"/>
                      <a:pt x="16" y="11"/>
                    </a:cubicBezTo>
                    <a:cubicBezTo>
                      <a:pt x="16" y="9"/>
                      <a:pt x="15" y="8"/>
                      <a:pt x="14" y="7"/>
                    </a:cubicBezTo>
                    <a:cubicBezTo>
                      <a:pt x="13" y="6"/>
                      <a:pt x="12" y="5"/>
                      <a:pt x="10" y="5"/>
                    </a:cubicBezTo>
                    <a:cubicBezTo>
                      <a:pt x="10" y="5"/>
                      <a:pt x="10" y="5"/>
                      <a:pt x="10" y="5"/>
                    </a:cubicBezTo>
                    <a:cubicBezTo>
                      <a:pt x="10" y="0"/>
                      <a:pt x="10" y="0"/>
                      <a:pt x="10" y="0"/>
                    </a:cubicBezTo>
                    <a:close/>
                    <a:moveTo>
                      <a:pt x="10" y="21"/>
                    </a:moveTo>
                    <a:cubicBezTo>
                      <a:pt x="7" y="21"/>
                      <a:pt x="5" y="20"/>
                      <a:pt x="3" y="18"/>
                    </a:cubicBezTo>
                    <a:cubicBezTo>
                      <a:pt x="1" y="16"/>
                      <a:pt x="0" y="14"/>
                      <a:pt x="0" y="11"/>
                    </a:cubicBezTo>
                    <a:cubicBezTo>
                      <a:pt x="0" y="8"/>
                      <a:pt x="1" y="5"/>
                      <a:pt x="3" y="3"/>
                    </a:cubicBezTo>
                    <a:cubicBezTo>
                      <a:pt x="3" y="3"/>
                      <a:pt x="3" y="3"/>
                      <a:pt x="3" y="3"/>
                    </a:cubicBezTo>
                    <a:cubicBezTo>
                      <a:pt x="5" y="1"/>
                      <a:pt x="7" y="0"/>
                      <a:pt x="10" y="0"/>
                    </a:cubicBezTo>
                    <a:cubicBezTo>
                      <a:pt x="10" y="5"/>
                      <a:pt x="10" y="5"/>
                      <a:pt x="10" y="5"/>
                    </a:cubicBezTo>
                    <a:cubicBezTo>
                      <a:pt x="9" y="5"/>
                      <a:pt x="7" y="6"/>
                      <a:pt x="6" y="7"/>
                    </a:cubicBezTo>
                    <a:cubicBezTo>
                      <a:pt x="6" y="7"/>
                      <a:pt x="6" y="7"/>
                      <a:pt x="6" y="7"/>
                    </a:cubicBezTo>
                    <a:cubicBezTo>
                      <a:pt x="6" y="7"/>
                      <a:pt x="6" y="7"/>
                      <a:pt x="6" y="7"/>
                    </a:cubicBezTo>
                    <a:cubicBezTo>
                      <a:pt x="5" y="8"/>
                      <a:pt x="5" y="9"/>
                      <a:pt x="5" y="11"/>
                    </a:cubicBezTo>
                    <a:cubicBezTo>
                      <a:pt x="5" y="12"/>
                      <a:pt x="5" y="14"/>
                      <a:pt x="6" y="15"/>
                    </a:cubicBezTo>
                    <a:cubicBezTo>
                      <a:pt x="7" y="16"/>
                      <a:pt x="9" y="16"/>
                      <a:pt x="10" y="16"/>
                    </a:cubicBezTo>
                    <a:lnTo>
                      <a:pt x="1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5" name="Freeform 126"/>
              <p:cNvSpPr>
                <a:spLocks noEditPoints="1"/>
              </p:cNvSpPr>
              <p:nvPr/>
            </p:nvSpPr>
            <p:spPr bwMode="auto">
              <a:xfrm>
                <a:off x="10477516" y="384178"/>
                <a:ext cx="195264" cy="368303"/>
              </a:xfrm>
              <a:custGeom>
                <a:avLst/>
                <a:gdLst>
                  <a:gd name="T0" fmla="*/ 82 w 87"/>
                  <a:gd name="T1" fmla="*/ 5 h 163"/>
                  <a:gd name="T2" fmla="*/ 84 w 87"/>
                  <a:gd name="T3" fmla="*/ 0 h 163"/>
                  <a:gd name="T4" fmla="*/ 84 w 87"/>
                  <a:gd name="T5" fmla="*/ 163 h 163"/>
                  <a:gd name="T6" fmla="*/ 43 w 87"/>
                  <a:gd name="T7" fmla="*/ 149 h 163"/>
                  <a:gd name="T8" fmla="*/ 52 w 87"/>
                  <a:gd name="T9" fmla="*/ 146 h 163"/>
                  <a:gd name="T10" fmla="*/ 52 w 87"/>
                  <a:gd name="T11" fmla="*/ 128 h 163"/>
                  <a:gd name="T12" fmla="*/ 43 w 87"/>
                  <a:gd name="T13" fmla="*/ 124 h 163"/>
                  <a:gd name="T14" fmla="*/ 49 w 87"/>
                  <a:gd name="T15" fmla="*/ 131 h 163"/>
                  <a:gd name="T16" fmla="*/ 51 w 87"/>
                  <a:gd name="T17" fmla="*/ 137 h 163"/>
                  <a:gd name="T18" fmla="*/ 43 w 87"/>
                  <a:gd name="T19" fmla="*/ 144 h 163"/>
                  <a:gd name="T20" fmla="*/ 43 w 87"/>
                  <a:gd name="T21" fmla="*/ 114 h 163"/>
                  <a:gd name="T22" fmla="*/ 52 w 87"/>
                  <a:gd name="T23" fmla="*/ 110 h 163"/>
                  <a:gd name="T24" fmla="*/ 52 w 87"/>
                  <a:gd name="T25" fmla="*/ 93 h 163"/>
                  <a:gd name="T26" fmla="*/ 43 w 87"/>
                  <a:gd name="T27" fmla="*/ 94 h 163"/>
                  <a:gd name="T28" fmla="*/ 49 w 87"/>
                  <a:gd name="T29" fmla="*/ 96 h 163"/>
                  <a:gd name="T30" fmla="*/ 49 w 87"/>
                  <a:gd name="T31" fmla="*/ 107 h 163"/>
                  <a:gd name="T32" fmla="*/ 43 w 87"/>
                  <a:gd name="T33" fmla="*/ 114 h 163"/>
                  <a:gd name="T34" fmla="*/ 79 w 87"/>
                  <a:gd name="T35" fmla="*/ 79 h 163"/>
                  <a:gd name="T36" fmla="*/ 43 w 87"/>
                  <a:gd name="T37" fmla="*/ 46 h 163"/>
                  <a:gd name="T38" fmla="*/ 74 w 87"/>
                  <a:gd name="T39" fmla="*/ 77 h 163"/>
                  <a:gd name="T40" fmla="*/ 43 w 87"/>
                  <a:gd name="T41" fmla="*/ 44 h 163"/>
                  <a:gd name="T42" fmla="*/ 79 w 87"/>
                  <a:gd name="T43" fmla="*/ 11 h 163"/>
                  <a:gd name="T44" fmla="*/ 43 w 87"/>
                  <a:gd name="T45" fmla="*/ 14 h 163"/>
                  <a:gd name="T46" fmla="*/ 43 w 87"/>
                  <a:gd name="T47" fmla="*/ 39 h 163"/>
                  <a:gd name="T48" fmla="*/ 43 w 87"/>
                  <a:gd name="T49" fmla="*/ 159 h 163"/>
                  <a:gd name="T50" fmla="*/ 0 w 87"/>
                  <a:gd name="T51" fmla="*/ 161 h 163"/>
                  <a:gd name="T52" fmla="*/ 43 w 87"/>
                  <a:gd name="T53" fmla="*/ 0 h 163"/>
                  <a:gd name="T54" fmla="*/ 5 w 87"/>
                  <a:gd name="T55" fmla="*/ 159 h 163"/>
                  <a:gd name="T56" fmla="*/ 8 w 87"/>
                  <a:gd name="T57" fmla="*/ 11 h 163"/>
                  <a:gd name="T58" fmla="*/ 43 w 87"/>
                  <a:gd name="T59" fmla="*/ 44 h 163"/>
                  <a:gd name="T60" fmla="*/ 13 w 87"/>
                  <a:gd name="T61" fmla="*/ 14 h 163"/>
                  <a:gd name="T62" fmla="*/ 43 w 87"/>
                  <a:gd name="T63" fmla="*/ 46 h 163"/>
                  <a:gd name="T64" fmla="*/ 8 w 87"/>
                  <a:gd name="T65" fmla="*/ 79 h 163"/>
                  <a:gd name="T66" fmla="*/ 43 w 87"/>
                  <a:gd name="T67" fmla="*/ 77 h 163"/>
                  <a:gd name="T68" fmla="*/ 43 w 87"/>
                  <a:gd name="T69" fmla="*/ 51 h 163"/>
                  <a:gd name="T70" fmla="*/ 35 w 87"/>
                  <a:gd name="T71" fmla="*/ 93 h 163"/>
                  <a:gd name="T72" fmla="*/ 35 w 87"/>
                  <a:gd name="T73" fmla="*/ 110 h 163"/>
                  <a:gd name="T74" fmla="*/ 43 w 87"/>
                  <a:gd name="T75" fmla="*/ 109 h 163"/>
                  <a:gd name="T76" fmla="*/ 36 w 87"/>
                  <a:gd name="T77" fmla="*/ 101 h 163"/>
                  <a:gd name="T78" fmla="*/ 43 w 87"/>
                  <a:gd name="T79" fmla="*/ 94 h 163"/>
                  <a:gd name="T80" fmla="*/ 35 w 87"/>
                  <a:gd name="T81" fmla="*/ 128 h 163"/>
                  <a:gd name="T82" fmla="*/ 35 w 87"/>
                  <a:gd name="T83" fmla="*/ 146 h 163"/>
                  <a:gd name="T84" fmla="*/ 38 w 87"/>
                  <a:gd name="T85" fmla="*/ 142 h 163"/>
                  <a:gd name="T86" fmla="*/ 38 w 87"/>
                  <a:gd name="T87" fmla="*/ 13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63">
                    <a:moveTo>
                      <a:pt x="43" y="159"/>
                    </a:moveTo>
                    <a:cubicBezTo>
                      <a:pt x="82" y="159"/>
                      <a:pt x="82" y="159"/>
                      <a:pt x="82" y="159"/>
                    </a:cubicBezTo>
                    <a:cubicBezTo>
                      <a:pt x="82" y="5"/>
                      <a:pt x="82" y="5"/>
                      <a:pt x="82" y="5"/>
                    </a:cubicBezTo>
                    <a:cubicBezTo>
                      <a:pt x="43" y="5"/>
                      <a:pt x="43" y="5"/>
                      <a:pt x="43" y="5"/>
                    </a:cubicBezTo>
                    <a:cubicBezTo>
                      <a:pt x="43" y="0"/>
                      <a:pt x="43" y="0"/>
                      <a:pt x="43" y="0"/>
                    </a:cubicBezTo>
                    <a:cubicBezTo>
                      <a:pt x="84" y="0"/>
                      <a:pt x="84" y="0"/>
                      <a:pt x="84" y="0"/>
                    </a:cubicBezTo>
                    <a:cubicBezTo>
                      <a:pt x="86" y="0"/>
                      <a:pt x="87" y="1"/>
                      <a:pt x="87" y="2"/>
                    </a:cubicBezTo>
                    <a:cubicBezTo>
                      <a:pt x="87" y="161"/>
                      <a:pt x="87" y="161"/>
                      <a:pt x="87" y="161"/>
                    </a:cubicBezTo>
                    <a:cubicBezTo>
                      <a:pt x="87" y="162"/>
                      <a:pt x="86" y="163"/>
                      <a:pt x="84" y="163"/>
                    </a:cubicBezTo>
                    <a:cubicBezTo>
                      <a:pt x="43" y="163"/>
                      <a:pt x="43" y="163"/>
                      <a:pt x="43" y="163"/>
                    </a:cubicBezTo>
                    <a:cubicBezTo>
                      <a:pt x="43" y="159"/>
                      <a:pt x="43" y="159"/>
                      <a:pt x="43" y="159"/>
                    </a:cubicBezTo>
                    <a:close/>
                    <a:moveTo>
                      <a:pt x="43" y="149"/>
                    </a:moveTo>
                    <a:cubicBezTo>
                      <a:pt x="43" y="149"/>
                      <a:pt x="43" y="149"/>
                      <a:pt x="43" y="149"/>
                    </a:cubicBezTo>
                    <a:cubicBezTo>
                      <a:pt x="47" y="149"/>
                      <a:pt x="50" y="148"/>
                      <a:pt x="52" y="146"/>
                    </a:cubicBezTo>
                    <a:cubicBezTo>
                      <a:pt x="52" y="146"/>
                      <a:pt x="52" y="146"/>
                      <a:pt x="52" y="146"/>
                    </a:cubicBezTo>
                    <a:cubicBezTo>
                      <a:pt x="52" y="146"/>
                      <a:pt x="52" y="146"/>
                      <a:pt x="52" y="146"/>
                    </a:cubicBezTo>
                    <a:cubicBezTo>
                      <a:pt x="54" y="143"/>
                      <a:pt x="56" y="140"/>
                      <a:pt x="56" y="137"/>
                    </a:cubicBezTo>
                    <a:cubicBezTo>
                      <a:pt x="56" y="133"/>
                      <a:pt x="54" y="130"/>
                      <a:pt x="52" y="128"/>
                    </a:cubicBezTo>
                    <a:cubicBezTo>
                      <a:pt x="52" y="128"/>
                      <a:pt x="52" y="128"/>
                      <a:pt x="52" y="128"/>
                    </a:cubicBezTo>
                    <a:cubicBezTo>
                      <a:pt x="50" y="126"/>
                      <a:pt x="47" y="124"/>
                      <a:pt x="43" y="124"/>
                    </a:cubicBezTo>
                    <a:cubicBezTo>
                      <a:pt x="43" y="124"/>
                      <a:pt x="43" y="124"/>
                      <a:pt x="43" y="124"/>
                    </a:cubicBezTo>
                    <a:cubicBezTo>
                      <a:pt x="43" y="129"/>
                      <a:pt x="43" y="129"/>
                      <a:pt x="43" y="129"/>
                    </a:cubicBezTo>
                    <a:cubicBezTo>
                      <a:pt x="43" y="129"/>
                      <a:pt x="43" y="129"/>
                      <a:pt x="43" y="129"/>
                    </a:cubicBezTo>
                    <a:cubicBezTo>
                      <a:pt x="45" y="129"/>
                      <a:pt x="47" y="130"/>
                      <a:pt x="49" y="131"/>
                    </a:cubicBezTo>
                    <a:cubicBezTo>
                      <a:pt x="49" y="131"/>
                      <a:pt x="49" y="131"/>
                      <a:pt x="49" y="131"/>
                    </a:cubicBezTo>
                    <a:cubicBezTo>
                      <a:pt x="49" y="131"/>
                      <a:pt x="49" y="131"/>
                      <a:pt x="49" y="131"/>
                    </a:cubicBezTo>
                    <a:cubicBezTo>
                      <a:pt x="50" y="133"/>
                      <a:pt x="51" y="135"/>
                      <a:pt x="51" y="137"/>
                    </a:cubicBezTo>
                    <a:cubicBezTo>
                      <a:pt x="51" y="139"/>
                      <a:pt x="50" y="141"/>
                      <a:pt x="49" y="142"/>
                    </a:cubicBezTo>
                    <a:cubicBezTo>
                      <a:pt x="49" y="142"/>
                      <a:pt x="49" y="142"/>
                      <a:pt x="49" y="142"/>
                    </a:cubicBezTo>
                    <a:cubicBezTo>
                      <a:pt x="47" y="144"/>
                      <a:pt x="45" y="144"/>
                      <a:pt x="43" y="144"/>
                    </a:cubicBezTo>
                    <a:cubicBezTo>
                      <a:pt x="43" y="144"/>
                      <a:pt x="43" y="144"/>
                      <a:pt x="43" y="144"/>
                    </a:cubicBezTo>
                    <a:cubicBezTo>
                      <a:pt x="43" y="149"/>
                      <a:pt x="43" y="149"/>
                      <a:pt x="43" y="149"/>
                    </a:cubicBezTo>
                    <a:close/>
                    <a:moveTo>
                      <a:pt x="43" y="114"/>
                    </a:moveTo>
                    <a:cubicBezTo>
                      <a:pt x="43" y="114"/>
                      <a:pt x="43" y="114"/>
                      <a:pt x="43" y="114"/>
                    </a:cubicBezTo>
                    <a:cubicBezTo>
                      <a:pt x="47" y="114"/>
                      <a:pt x="50" y="113"/>
                      <a:pt x="52" y="110"/>
                    </a:cubicBezTo>
                    <a:cubicBezTo>
                      <a:pt x="52" y="110"/>
                      <a:pt x="52" y="110"/>
                      <a:pt x="52" y="110"/>
                    </a:cubicBezTo>
                    <a:cubicBezTo>
                      <a:pt x="54" y="108"/>
                      <a:pt x="56" y="105"/>
                      <a:pt x="56" y="101"/>
                    </a:cubicBezTo>
                    <a:cubicBezTo>
                      <a:pt x="56" y="98"/>
                      <a:pt x="54" y="95"/>
                      <a:pt x="52" y="93"/>
                    </a:cubicBezTo>
                    <a:cubicBezTo>
                      <a:pt x="52" y="93"/>
                      <a:pt x="52" y="93"/>
                      <a:pt x="52" y="93"/>
                    </a:cubicBezTo>
                    <a:cubicBezTo>
                      <a:pt x="50" y="90"/>
                      <a:pt x="47" y="89"/>
                      <a:pt x="43" y="89"/>
                    </a:cubicBezTo>
                    <a:cubicBezTo>
                      <a:pt x="43" y="89"/>
                      <a:pt x="43" y="89"/>
                      <a:pt x="43" y="89"/>
                    </a:cubicBezTo>
                    <a:cubicBezTo>
                      <a:pt x="43" y="94"/>
                      <a:pt x="43" y="94"/>
                      <a:pt x="43" y="94"/>
                    </a:cubicBezTo>
                    <a:cubicBezTo>
                      <a:pt x="43" y="94"/>
                      <a:pt x="43" y="94"/>
                      <a:pt x="43" y="94"/>
                    </a:cubicBezTo>
                    <a:cubicBezTo>
                      <a:pt x="45" y="94"/>
                      <a:pt x="47" y="95"/>
                      <a:pt x="49" y="96"/>
                    </a:cubicBezTo>
                    <a:cubicBezTo>
                      <a:pt x="49" y="96"/>
                      <a:pt x="49" y="96"/>
                      <a:pt x="49" y="96"/>
                    </a:cubicBezTo>
                    <a:cubicBezTo>
                      <a:pt x="50" y="97"/>
                      <a:pt x="51" y="99"/>
                      <a:pt x="51" y="101"/>
                    </a:cubicBezTo>
                    <a:cubicBezTo>
                      <a:pt x="51" y="104"/>
                      <a:pt x="50" y="105"/>
                      <a:pt x="49" y="107"/>
                    </a:cubicBezTo>
                    <a:cubicBezTo>
                      <a:pt x="49" y="107"/>
                      <a:pt x="49" y="107"/>
                      <a:pt x="49" y="107"/>
                    </a:cubicBezTo>
                    <a:cubicBezTo>
                      <a:pt x="47" y="108"/>
                      <a:pt x="45" y="109"/>
                      <a:pt x="43" y="109"/>
                    </a:cubicBezTo>
                    <a:cubicBezTo>
                      <a:pt x="43" y="109"/>
                      <a:pt x="43" y="109"/>
                      <a:pt x="43" y="109"/>
                    </a:cubicBezTo>
                    <a:cubicBezTo>
                      <a:pt x="43" y="114"/>
                      <a:pt x="43" y="114"/>
                      <a:pt x="43" y="114"/>
                    </a:cubicBezTo>
                    <a:close/>
                    <a:moveTo>
                      <a:pt x="43" y="81"/>
                    </a:moveTo>
                    <a:cubicBezTo>
                      <a:pt x="76" y="81"/>
                      <a:pt x="76" y="81"/>
                      <a:pt x="76" y="81"/>
                    </a:cubicBezTo>
                    <a:cubicBezTo>
                      <a:pt x="78" y="81"/>
                      <a:pt x="79" y="80"/>
                      <a:pt x="79" y="79"/>
                    </a:cubicBezTo>
                    <a:cubicBezTo>
                      <a:pt x="79" y="49"/>
                      <a:pt x="79" y="49"/>
                      <a:pt x="79" y="49"/>
                    </a:cubicBezTo>
                    <a:cubicBezTo>
                      <a:pt x="79" y="47"/>
                      <a:pt x="78" y="46"/>
                      <a:pt x="76" y="46"/>
                    </a:cubicBezTo>
                    <a:cubicBezTo>
                      <a:pt x="43" y="46"/>
                      <a:pt x="43" y="46"/>
                      <a:pt x="43" y="46"/>
                    </a:cubicBezTo>
                    <a:cubicBezTo>
                      <a:pt x="43" y="51"/>
                      <a:pt x="43" y="51"/>
                      <a:pt x="43" y="51"/>
                    </a:cubicBezTo>
                    <a:cubicBezTo>
                      <a:pt x="74" y="51"/>
                      <a:pt x="74" y="51"/>
                      <a:pt x="74" y="51"/>
                    </a:cubicBezTo>
                    <a:cubicBezTo>
                      <a:pt x="74" y="77"/>
                      <a:pt x="74" y="77"/>
                      <a:pt x="74" y="77"/>
                    </a:cubicBezTo>
                    <a:cubicBezTo>
                      <a:pt x="43" y="77"/>
                      <a:pt x="43" y="77"/>
                      <a:pt x="43" y="77"/>
                    </a:cubicBezTo>
                    <a:cubicBezTo>
                      <a:pt x="43" y="81"/>
                      <a:pt x="43" y="81"/>
                      <a:pt x="43" y="81"/>
                    </a:cubicBezTo>
                    <a:close/>
                    <a:moveTo>
                      <a:pt x="43" y="44"/>
                    </a:moveTo>
                    <a:cubicBezTo>
                      <a:pt x="76" y="44"/>
                      <a:pt x="76" y="44"/>
                      <a:pt x="76" y="44"/>
                    </a:cubicBezTo>
                    <a:cubicBezTo>
                      <a:pt x="78" y="44"/>
                      <a:pt x="79" y="43"/>
                      <a:pt x="79" y="41"/>
                    </a:cubicBezTo>
                    <a:cubicBezTo>
                      <a:pt x="79" y="11"/>
                      <a:pt x="79" y="11"/>
                      <a:pt x="79" y="11"/>
                    </a:cubicBezTo>
                    <a:cubicBezTo>
                      <a:pt x="79" y="10"/>
                      <a:pt x="78" y="9"/>
                      <a:pt x="76" y="9"/>
                    </a:cubicBezTo>
                    <a:cubicBezTo>
                      <a:pt x="43" y="9"/>
                      <a:pt x="43" y="9"/>
                      <a:pt x="43" y="9"/>
                    </a:cubicBezTo>
                    <a:cubicBezTo>
                      <a:pt x="43" y="14"/>
                      <a:pt x="43" y="14"/>
                      <a:pt x="43" y="14"/>
                    </a:cubicBezTo>
                    <a:cubicBezTo>
                      <a:pt x="74" y="14"/>
                      <a:pt x="74" y="14"/>
                      <a:pt x="74" y="14"/>
                    </a:cubicBezTo>
                    <a:cubicBezTo>
                      <a:pt x="74" y="39"/>
                      <a:pt x="74" y="39"/>
                      <a:pt x="74" y="39"/>
                    </a:cubicBezTo>
                    <a:cubicBezTo>
                      <a:pt x="43" y="39"/>
                      <a:pt x="43" y="39"/>
                      <a:pt x="43" y="39"/>
                    </a:cubicBezTo>
                    <a:lnTo>
                      <a:pt x="43" y="44"/>
                    </a:lnTo>
                    <a:close/>
                    <a:moveTo>
                      <a:pt x="5" y="159"/>
                    </a:moveTo>
                    <a:cubicBezTo>
                      <a:pt x="43" y="159"/>
                      <a:pt x="43" y="159"/>
                      <a:pt x="43" y="159"/>
                    </a:cubicBezTo>
                    <a:cubicBezTo>
                      <a:pt x="43" y="163"/>
                      <a:pt x="43" y="163"/>
                      <a:pt x="43" y="163"/>
                    </a:cubicBezTo>
                    <a:cubicBezTo>
                      <a:pt x="2" y="163"/>
                      <a:pt x="2" y="163"/>
                      <a:pt x="2" y="163"/>
                    </a:cubicBezTo>
                    <a:cubicBezTo>
                      <a:pt x="1" y="163"/>
                      <a:pt x="0" y="162"/>
                      <a:pt x="0" y="161"/>
                    </a:cubicBezTo>
                    <a:cubicBezTo>
                      <a:pt x="0" y="2"/>
                      <a:pt x="0" y="2"/>
                      <a:pt x="0" y="2"/>
                    </a:cubicBezTo>
                    <a:cubicBezTo>
                      <a:pt x="0" y="1"/>
                      <a:pt x="1" y="0"/>
                      <a:pt x="2" y="0"/>
                    </a:cubicBezTo>
                    <a:cubicBezTo>
                      <a:pt x="43" y="0"/>
                      <a:pt x="43" y="0"/>
                      <a:pt x="43" y="0"/>
                    </a:cubicBezTo>
                    <a:cubicBezTo>
                      <a:pt x="43" y="5"/>
                      <a:pt x="43" y="5"/>
                      <a:pt x="43" y="5"/>
                    </a:cubicBezTo>
                    <a:cubicBezTo>
                      <a:pt x="5" y="5"/>
                      <a:pt x="5" y="5"/>
                      <a:pt x="5" y="5"/>
                    </a:cubicBezTo>
                    <a:cubicBezTo>
                      <a:pt x="5" y="159"/>
                      <a:pt x="5" y="159"/>
                      <a:pt x="5" y="159"/>
                    </a:cubicBezTo>
                    <a:close/>
                    <a:moveTo>
                      <a:pt x="43" y="9"/>
                    </a:moveTo>
                    <a:cubicBezTo>
                      <a:pt x="11" y="9"/>
                      <a:pt x="11" y="9"/>
                      <a:pt x="11" y="9"/>
                    </a:cubicBezTo>
                    <a:cubicBezTo>
                      <a:pt x="9" y="9"/>
                      <a:pt x="8" y="10"/>
                      <a:pt x="8" y="11"/>
                    </a:cubicBezTo>
                    <a:cubicBezTo>
                      <a:pt x="8" y="41"/>
                      <a:pt x="8" y="41"/>
                      <a:pt x="8" y="41"/>
                    </a:cubicBezTo>
                    <a:cubicBezTo>
                      <a:pt x="8" y="43"/>
                      <a:pt x="9" y="44"/>
                      <a:pt x="11" y="44"/>
                    </a:cubicBezTo>
                    <a:cubicBezTo>
                      <a:pt x="43" y="44"/>
                      <a:pt x="43" y="44"/>
                      <a:pt x="43" y="44"/>
                    </a:cubicBezTo>
                    <a:cubicBezTo>
                      <a:pt x="43" y="39"/>
                      <a:pt x="43" y="39"/>
                      <a:pt x="43" y="39"/>
                    </a:cubicBezTo>
                    <a:cubicBezTo>
                      <a:pt x="13" y="39"/>
                      <a:pt x="13" y="39"/>
                      <a:pt x="13" y="39"/>
                    </a:cubicBezTo>
                    <a:cubicBezTo>
                      <a:pt x="13" y="14"/>
                      <a:pt x="13" y="14"/>
                      <a:pt x="13" y="14"/>
                    </a:cubicBezTo>
                    <a:cubicBezTo>
                      <a:pt x="43" y="14"/>
                      <a:pt x="43" y="14"/>
                      <a:pt x="43" y="14"/>
                    </a:cubicBezTo>
                    <a:cubicBezTo>
                      <a:pt x="43" y="9"/>
                      <a:pt x="43" y="9"/>
                      <a:pt x="43" y="9"/>
                    </a:cubicBezTo>
                    <a:close/>
                    <a:moveTo>
                      <a:pt x="43" y="46"/>
                    </a:moveTo>
                    <a:cubicBezTo>
                      <a:pt x="11" y="46"/>
                      <a:pt x="11" y="46"/>
                      <a:pt x="11" y="46"/>
                    </a:cubicBezTo>
                    <a:cubicBezTo>
                      <a:pt x="9" y="46"/>
                      <a:pt x="8" y="47"/>
                      <a:pt x="8" y="49"/>
                    </a:cubicBezTo>
                    <a:cubicBezTo>
                      <a:pt x="8" y="79"/>
                      <a:pt x="8" y="79"/>
                      <a:pt x="8" y="79"/>
                    </a:cubicBezTo>
                    <a:cubicBezTo>
                      <a:pt x="8" y="80"/>
                      <a:pt x="9" y="81"/>
                      <a:pt x="11" y="81"/>
                    </a:cubicBezTo>
                    <a:cubicBezTo>
                      <a:pt x="43" y="81"/>
                      <a:pt x="43" y="81"/>
                      <a:pt x="43" y="81"/>
                    </a:cubicBezTo>
                    <a:cubicBezTo>
                      <a:pt x="43" y="77"/>
                      <a:pt x="43" y="77"/>
                      <a:pt x="43" y="77"/>
                    </a:cubicBezTo>
                    <a:cubicBezTo>
                      <a:pt x="13" y="77"/>
                      <a:pt x="13" y="77"/>
                      <a:pt x="13" y="77"/>
                    </a:cubicBezTo>
                    <a:cubicBezTo>
                      <a:pt x="13" y="51"/>
                      <a:pt x="13" y="51"/>
                      <a:pt x="13" y="51"/>
                    </a:cubicBezTo>
                    <a:cubicBezTo>
                      <a:pt x="43" y="51"/>
                      <a:pt x="43" y="51"/>
                      <a:pt x="43" y="51"/>
                    </a:cubicBezTo>
                    <a:cubicBezTo>
                      <a:pt x="43" y="46"/>
                      <a:pt x="43" y="46"/>
                      <a:pt x="43" y="46"/>
                    </a:cubicBezTo>
                    <a:close/>
                    <a:moveTo>
                      <a:pt x="43" y="89"/>
                    </a:moveTo>
                    <a:cubicBezTo>
                      <a:pt x="40" y="89"/>
                      <a:pt x="37" y="90"/>
                      <a:pt x="35" y="93"/>
                    </a:cubicBezTo>
                    <a:cubicBezTo>
                      <a:pt x="35" y="93"/>
                      <a:pt x="35" y="93"/>
                      <a:pt x="35" y="93"/>
                    </a:cubicBezTo>
                    <a:cubicBezTo>
                      <a:pt x="32" y="95"/>
                      <a:pt x="31" y="98"/>
                      <a:pt x="31" y="101"/>
                    </a:cubicBezTo>
                    <a:cubicBezTo>
                      <a:pt x="31" y="105"/>
                      <a:pt x="32" y="108"/>
                      <a:pt x="35" y="110"/>
                    </a:cubicBezTo>
                    <a:cubicBezTo>
                      <a:pt x="35" y="110"/>
                      <a:pt x="35" y="110"/>
                      <a:pt x="35" y="110"/>
                    </a:cubicBezTo>
                    <a:cubicBezTo>
                      <a:pt x="37" y="112"/>
                      <a:pt x="40" y="114"/>
                      <a:pt x="43" y="114"/>
                    </a:cubicBezTo>
                    <a:cubicBezTo>
                      <a:pt x="43" y="109"/>
                      <a:pt x="43" y="109"/>
                      <a:pt x="43" y="109"/>
                    </a:cubicBezTo>
                    <a:cubicBezTo>
                      <a:pt x="41" y="109"/>
                      <a:pt x="39" y="108"/>
                      <a:pt x="38" y="107"/>
                    </a:cubicBezTo>
                    <a:cubicBezTo>
                      <a:pt x="38" y="107"/>
                      <a:pt x="38" y="107"/>
                      <a:pt x="38" y="107"/>
                    </a:cubicBezTo>
                    <a:cubicBezTo>
                      <a:pt x="37" y="105"/>
                      <a:pt x="36" y="104"/>
                      <a:pt x="36" y="101"/>
                    </a:cubicBezTo>
                    <a:cubicBezTo>
                      <a:pt x="36" y="99"/>
                      <a:pt x="37" y="97"/>
                      <a:pt x="38" y="96"/>
                    </a:cubicBezTo>
                    <a:cubicBezTo>
                      <a:pt x="38" y="96"/>
                      <a:pt x="38" y="96"/>
                      <a:pt x="38" y="96"/>
                    </a:cubicBezTo>
                    <a:cubicBezTo>
                      <a:pt x="39" y="95"/>
                      <a:pt x="41" y="94"/>
                      <a:pt x="43" y="94"/>
                    </a:cubicBezTo>
                    <a:cubicBezTo>
                      <a:pt x="43" y="89"/>
                      <a:pt x="43" y="89"/>
                      <a:pt x="43" y="89"/>
                    </a:cubicBezTo>
                    <a:close/>
                    <a:moveTo>
                      <a:pt x="43" y="124"/>
                    </a:moveTo>
                    <a:cubicBezTo>
                      <a:pt x="40" y="124"/>
                      <a:pt x="37" y="126"/>
                      <a:pt x="35" y="128"/>
                    </a:cubicBezTo>
                    <a:cubicBezTo>
                      <a:pt x="32" y="130"/>
                      <a:pt x="31" y="133"/>
                      <a:pt x="31" y="137"/>
                    </a:cubicBezTo>
                    <a:cubicBezTo>
                      <a:pt x="31" y="140"/>
                      <a:pt x="32" y="143"/>
                      <a:pt x="35" y="146"/>
                    </a:cubicBezTo>
                    <a:cubicBezTo>
                      <a:pt x="35" y="146"/>
                      <a:pt x="35" y="146"/>
                      <a:pt x="35" y="146"/>
                    </a:cubicBezTo>
                    <a:cubicBezTo>
                      <a:pt x="37" y="148"/>
                      <a:pt x="40" y="149"/>
                      <a:pt x="43" y="149"/>
                    </a:cubicBezTo>
                    <a:cubicBezTo>
                      <a:pt x="43" y="144"/>
                      <a:pt x="43" y="144"/>
                      <a:pt x="43" y="144"/>
                    </a:cubicBezTo>
                    <a:cubicBezTo>
                      <a:pt x="41" y="144"/>
                      <a:pt x="39" y="144"/>
                      <a:pt x="38" y="142"/>
                    </a:cubicBezTo>
                    <a:cubicBezTo>
                      <a:pt x="38" y="142"/>
                      <a:pt x="38" y="142"/>
                      <a:pt x="38" y="142"/>
                    </a:cubicBezTo>
                    <a:cubicBezTo>
                      <a:pt x="37" y="141"/>
                      <a:pt x="36" y="139"/>
                      <a:pt x="36" y="137"/>
                    </a:cubicBezTo>
                    <a:cubicBezTo>
                      <a:pt x="36" y="135"/>
                      <a:pt x="37" y="133"/>
                      <a:pt x="38" y="131"/>
                    </a:cubicBezTo>
                    <a:cubicBezTo>
                      <a:pt x="39" y="130"/>
                      <a:pt x="41" y="129"/>
                      <a:pt x="43" y="129"/>
                    </a:cubicBezTo>
                    <a:lnTo>
                      <a:pt x="43"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6" name="Freeform 127"/>
              <p:cNvSpPr>
                <a:spLocks noEditPoints="1"/>
              </p:cNvSpPr>
              <p:nvPr/>
            </p:nvSpPr>
            <p:spPr bwMode="auto">
              <a:xfrm>
                <a:off x="10675955" y="384178"/>
                <a:ext cx="87313" cy="368303"/>
              </a:xfrm>
              <a:custGeom>
                <a:avLst/>
                <a:gdLst>
                  <a:gd name="T0" fmla="*/ 34 w 39"/>
                  <a:gd name="T1" fmla="*/ 150 h 163"/>
                  <a:gd name="T2" fmla="*/ 34 w 39"/>
                  <a:gd name="T3" fmla="*/ 30 h 163"/>
                  <a:gd name="T4" fmla="*/ 20 w 39"/>
                  <a:gd name="T5" fmla="*/ 19 h 163"/>
                  <a:gd name="T6" fmla="*/ 20 w 39"/>
                  <a:gd name="T7" fmla="*/ 13 h 163"/>
                  <a:gd name="T8" fmla="*/ 38 w 39"/>
                  <a:gd name="T9" fmla="*/ 27 h 163"/>
                  <a:gd name="T10" fmla="*/ 39 w 39"/>
                  <a:gd name="T11" fmla="*/ 29 h 163"/>
                  <a:gd name="T12" fmla="*/ 39 w 39"/>
                  <a:gd name="T13" fmla="*/ 152 h 163"/>
                  <a:gd name="T14" fmla="*/ 39 w 39"/>
                  <a:gd name="T15" fmla="*/ 152 h 163"/>
                  <a:gd name="T16" fmla="*/ 37 w 39"/>
                  <a:gd name="T17" fmla="*/ 154 h 163"/>
                  <a:gd name="T18" fmla="*/ 20 w 39"/>
                  <a:gd name="T19" fmla="*/ 159 h 163"/>
                  <a:gd name="T20" fmla="*/ 20 w 39"/>
                  <a:gd name="T21" fmla="*/ 154 h 163"/>
                  <a:gd name="T22" fmla="*/ 34 w 39"/>
                  <a:gd name="T23" fmla="*/ 150 h 163"/>
                  <a:gd name="T24" fmla="*/ 20 w 39"/>
                  <a:gd name="T25" fmla="*/ 19 h 163"/>
                  <a:gd name="T26" fmla="*/ 5 w 39"/>
                  <a:gd name="T27" fmla="*/ 7 h 163"/>
                  <a:gd name="T28" fmla="*/ 5 w 39"/>
                  <a:gd name="T29" fmla="*/ 158 h 163"/>
                  <a:gd name="T30" fmla="*/ 20 w 39"/>
                  <a:gd name="T31" fmla="*/ 154 h 163"/>
                  <a:gd name="T32" fmla="*/ 20 w 39"/>
                  <a:gd name="T33" fmla="*/ 159 h 163"/>
                  <a:gd name="T34" fmla="*/ 3 w 39"/>
                  <a:gd name="T35" fmla="*/ 163 h 163"/>
                  <a:gd name="T36" fmla="*/ 3 w 39"/>
                  <a:gd name="T37" fmla="*/ 163 h 163"/>
                  <a:gd name="T38" fmla="*/ 0 w 39"/>
                  <a:gd name="T39" fmla="*/ 161 h 163"/>
                  <a:gd name="T40" fmla="*/ 0 w 39"/>
                  <a:gd name="T41" fmla="*/ 2 h 163"/>
                  <a:gd name="T42" fmla="*/ 0 w 39"/>
                  <a:gd name="T43" fmla="*/ 2 h 163"/>
                  <a:gd name="T44" fmla="*/ 1 w 39"/>
                  <a:gd name="T45" fmla="*/ 1 h 163"/>
                  <a:gd name="T46" fmla="*/ 4 w 39"/>
                  <a:gd name="T47" fmla="*/ 1 h 163"/>
                  <a:gd name="T48" fmla="*/ 20 w 39"/>
                  <a:gd name="T49" fmla="*/ 13 h 163"/>
                  <a:gd name="T50" fmla="*/ 20 w 39"/>
                  <a:gd name="T51" fmla="*/ 1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163">
                    <a:moveTo>
                      <a:pt x="34" y="150"/>
                    </a:moveTo>
                    <a:cubicBezTo>
                      <a:pt x="34" y="30"/>
                      <a:pt x="34" y="30"/>
                      <a:pt x="34" y="30"/>
                    </a:cubicBezTo>
                    <a:cubicBezTo>
                      <a:pt x="20" y="19"/>
                      <a:pt x="20" y="19"/>
                      <a:pt x="20" y="19"/>
                    </a:cubicBezTo>
                    <a:cubicBezTo>
                      <a:pt x="20" y="13"/>
                      <a:pt x="20" y="13"/>
                      <a:pt x="20" y="13"/>
                    </a:cubicBezTo>
                    <a:cubicBezTo>
                      <a:pt x="38" y="27"/>
                      <a:pt x="38" y="27"/>
                      <a:pt x="38" y="27"/>
                    </a:cubicBezTo>
                    <a:cubicBezTo>
                      <a:pt x="39" y="27"/>
                      <a:pt x="39" y="28"/>
                      <a:pt x="39" y="29"/>
                    </a:cubicBezTo>
                    <a:cubicBezTo>
                      <a:pt x="39" y="152"/>
                      <a:pt x="39" y="152"/>
                      <a:pt x="39" y="152"/>
                    </a:cubicBezTo>
                    <a:cubicBezTo>
                      <a:pt x="39" y="152"/>
                      <a:pt x="39" y="152"/>
                      <a:pt x="39" y="152"/>
                    </a:cubicBezTo>
                    <a:cubicBezTo>
                      <a:pt x="39" y="153"/>
                      <a:pt x="38" y="154"/>
                      <a:pt x="37" y="154"/>
                    </a:cubicBezTo>
                    <a:cubicBezTo>
                      <a:pt x="20" y="159"/>
                      <a:pt x="20" y="159"/>
                      <a:pt x="20" y="159"/>
                    </a:cubicBezTo>
                    <a:cubicBezTo>
                      <a:pt x="20" y="154"/>
                      <a:pt x="20" y="154"/>
                      <a:pt x="20" y="154"/>
                    </a:cubicBezTo>
                    <a:lnTo>
                      <a:pt x="34" y="150"/>
                    </a:lnTo>
                    <a:close/>
                    <a:moveTo>
                      <a:pt x="20" y="19"/>
                    </a:moveTo>
                    <a:cubicBezTo>
                      <a:pt x="5" y="7"/>
                      <a:pt x="5" y="7"/>
                      <a:pt x="5" y="7"/>
                    </a:cubicBezTo>
                    <a:cubicBezTo>
                      <a:pt x="5" y="158"/>
                      <a:pt x="5" y="158"/>
                      <a:pt x="5" y="158"/>
                    </a:cubicBezTo>
                    <a:cubicBezTo>
                      <a:pt x="20" y="154"/>
                      <a:pt x="20" y="154"/>
                      <a:pt x="20" y="154"/>
                    </a:cubicBezTo>
                    <a:cubicBezTo>
                      <a:pt x="20" y="159"/>
                      <a:pt x="20" y="159"/>
                      <a:pt x="20" y="159"/>
                    </a:cubicBezTo>
                    <a:cubicBezTo>
                      <a:pt x="3" y="163"/>
                      <a:pt x="3" y="163"/>
                      <a:pt x="3" y="163"/>
                    </a:cubicBezTo>
                    <a:cubicBezTo>
                      <a:pt x="3" y="163"/>
                      <a:pt x="3" y="163"/>
                      <a:pt x="3" y="163"/>
                    </a:cubicBezTo>
                    <a:cubicBezTo>
                      <a:pt x="1" y="163"/>
                      <a:pt x="0" y="162"/>
                      <a:pt x="0" y="161"/>
                    </a:cubicBezTo>
                    <a:cubicBezTo>
                      <a:pt x="0" y="2"/>
                      <a:pt x="0" y="2"/>
                      <a:pt x="0" y="2"/>
                    </a:cubicBezTo>
                    <a:cubicBezTo>
                      <a:pt x="0" y="2"/>
                      <a:pt x="0" y="2"/>
                      <a:pt x="0" y="2"/>
                    </a:cubicBezTo>
                    <a:cubicBezTo>
                      <a:pt x="0" y="2"/>
                      <a:pt x="0" y="1"/>
                      <a:pt x="1" y="1"/>
                    </a:cubicBezTo>
                    <a:cubicBezTo>
                      <a:pt x="1" y="0"/>
                      <a:pt x="3" y="0"/>
                      <a:pt x="4" y="1"/>
                    </a:cubicBezTo>
                    <a:cubicBezTo>
                      <a:pt x="20" y="13"/>
                      <a:pt x="20" y="13"/>
                      <a:pt x="20" y="13"/>
                    </a:cubicBez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7" name="Freeform 128"/>
              <p:cNvSpPr>
                <a:spLocks noEditPoints="1"/>
              </p:cNvSpPr>
              <p:nvPr/>
            </p:nvSpPr>
            <p:spPr bwMode="auto">
              <a:xfrm>
                <a:off x="10506092" y="414342"/>
                <a:ext cx="138113" cy="58738"/>
              </a:xfrm>
              <a:custGeom>
                <a:avLst/>
                <a:gdLst>
                  <a:gd name="T0" fmla="*/ 30 w 61"/>
                  <a:gd name="T1" fmla="*/ 0 h 26"/>
                  <a:gd name="T2" fmla="*/ 59 w 61"/>
                  <a:gd name="T3" fmla="*/ 0 h 26"/>
                  <a:gd name="T4" fmla="*/ 61 w 61"/>
                  <a:gd name="T5" fmla="*/ 3 h 26"/>
                  <a:gd name="T6" fmla="*/ 61 w 61"/>
                  <a:gd name="T7" fmla="*/ 24 h 26"/>
                  <a:gd name="T8" fmla="*/ 59 w 61"/>
                  <a:gd name="T9" fmla="*/ 26 h 26"/>
                  <a:gd name="T10" fmla="*/ 30 w 61"/>
                  <a:gd name="T11" fmla="*/ 26 h 26"/>
                  <a:gd name="T12" fmla="*/ 30 w 61"/>
                  <a:gd name="T13" fmla="*/ 22 h 26"/>
                  <a:gd name="T14" fmla="*/ 56 w 61"/>
                  <a:gd name="T15" fmla="*/ 22 h 26"/>
                  <a:gd name="T16" fmla="*/ 56 w 61"/>
                  <a:gd name="T17" fmla="*/ 5 h 26"/>
                  <a:gd name="T18" fmla="*/ 30 w 61"/>
                  <a:gd name="T19" fmla="*/ 5 h 26"/>
                  <a:gd name="T20" fmla="*/ 30 w 61"/>
                  <a:gd name="T21" fmla="*/ 0 h 26"/>
                  <a:gd name="T22" fmla="*/ 2 w 61"/>
                  <a:gd name="T23" fmla="*/ 0 h 26"/>
                  <a:gd name="T24" fmla="*/ 30 w 61"/>
                  <a:gd name="T25" fmla="*/ 0 h 26"/>
                  <a:gd name="T26" fmla="*/ 30 w 61"/>
                  <a:gd name="T27" fmla="*/ 5 h 26"/>
                  <a:gd name="T28" fmla="*/ 4 w 61"/>
                  <a:gd name="T29" fmla="*/ 5 h 26"/>
                  <a:gd name="T30" fmla="*/ 4 w 61"/>
                  <a:gd name="T31" fmla="*/ 22 h 26"/>
                  <a:gd name="T32" fmla="*/ 30 w 61"/>
                  <a:gd name="T33" fmla="*/ 22 h 26"/>
                  <a:gd name="T34" fmla="*/ 30 w 61"/>
                  <a:gd name="T35" fmla="*/ 26 h 26"/>
                  <a:gd name="T36" fmla="*/ 2 w 61"/>
                  <a:gd name="T37" fmla="*/ 26 h 26"/>
                  <a:gd name="T38" fmla="*/ 0 w 61"/>
                  <a:gd name="T39" fmla="*/ 24 h 26"/>
                  <a:gd name="T40" fmla="*/ 0 w 61"/>
                  <a:gd name="T41" fmla="*/ 3 h 26"/>
                  <a:gd name="T42" fmla="*/ 2 w 61"/>
                  <a:gd name="T4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26">
                    <a:moveTo>
                      <a:pt x="30" y="0"/>
                    </a:moveTo>
                    <a:cubicBezTo>
                      <a:pt x="59" y="0"/>
                      <a:pt x="59" y="0"/>
                      <a:pt x="59" y="0"/>
                    </a:cubicBezTo>
                    <a:cubicBezTo>
                      <a:pt x="60" y="0"/>
                      <a:pt x="61" y="1"/>
                      <a:pt x="61" y="3"/>
                    </a:cubicBezTo>
                    <a:cubicBezTo>
                      <a:pt x="61" y="24"/>
                      <a:pt x="61" y="24"/>
                      <a:pt x="61" y="24"/>
                    </a:cubicBezTo>
                    <a:cubicBezTo>
                      <a:pt x="61" y="25"/>
                      <a:pt x="60" y="26"/>
                      <a:pt x="59" y="26"/>
                    </a:cubicBezTo>
                    <a:cubicBezTo>
                      <a:pt x="30" y="26"/>
                      <a:pt x="30" y="26"/>
                      <a:pt x="30" y="26"/>
                    </a:cubicBezTo>
                    <a:cubicBezTo>
                      <a:pt x="30" y="22"/>
                      <a:pt x="30" y="22"/>
                      <a:pt x="30" y="22"/>
                    </a:cubicBezTo>
                    <a:cubicBezTo>
                      <a:pt x="56" y="22"/>
                      <a:pt x="56" y="22"/>
                      <a:pt x="56" y="22"/>
                    </a:cubicBezTo>
                    <a:cubicBezTo>
                      <a:pt x="56" y="5"/>
                      <a:pt x="56" y="5"/>
                      <a:pt x="56" y="5"/>
                    </a:cubicBezTo>
                    <a:cubicBezTo>
                      <a:pt x="30" y="5"/>
                      <a:pt x="30" y="5"/>
                      <a:pt x="30" y="5"/>
                    </a:cubicBezTo>
                    <a:lnTo>
                      <a:pt x="30" y="0"/>
                    </a:lnTo>
                    <a:close/>
                    <a:moveTo>
                      <a:pt x="2" y="0"/>
                    </a:moveTo>
                    <a:cubicBezTo>
                      <a:pt x="30" y="0"/>
                      <a:pt x="30" y="0"/>
                      <a:pt x="30" y="0"/>
                    </a:cubicBezTo>
                    <a:cubicBezTo>
                      <a:pt x="30" y="5"/>
                      <a:pt x="30" y="5"/>
                      <a:pt x="30" y="5"/>
                    </a:cubicBezTo>
                    <a:cubicBezTo>
                      <a:pt x="4" y="5"/>
                      <a:pt x="4" y="5"/>
                      <a:pt x="4" y="5"/>
                    </a:cubicBezTo>
                    <a:cubicBezTo>
                      <a:pt x="4" y="22"/>
                      <a:pt x="4" y="22"/>
                      <a:pt x="4" y="22"/>
                    </a:cubicBezTo>
                    <a:cubicBezTo>
                      <a:pt x="30" y="22"/>
                      <a:pt x="30" y="22"/>
                      <a:pt x="30" y="22"/>
                    </a:cubicBezTo>
                    <a:cubicBezTo>
                      <a:pt x="30" y="26"/>
                      <a:pt x="30" y="26"/>
                      <a:pt x="30" y="26"/>
                    </a:cubicBezTo>
                    <a:cubicBezTo>
                      <a:pt x="2" y="26"/>
                      <a:pt x="2" y="26"/>
                      <a:pt x="2" y="26"/>
                    </a:cubicBezTo>
                    <a:cubicBezTo>
                      <a:pt x="1" y="26"/>
                      <a:pt x="0" y="25"/>
                      <a:pt x="0" y="24"/>
                    </a:cubicBezTo>
                    <a:cubicBezTo>
                      <a:pt x="0" y="3"/>
                      <a:pt x="0" y="3"/>
                      <a:pt x="0" y="3"/>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8" name="Freeform 129"/>
              <p:cNvSpPr>
                <a:spLocks noEditPoints="1"/>
              </p:cNvSpPr>
              <p:nvPr/>
            </p:nvSpPr>
            <p:spPr bwMode="auto">
              <a:xfrm>
                <a:off x="10506092" y="500067"/>
                <a:ext cx="138113" cy="58738"/>
              </a:xfrm>
              <a:custGeom>
                <a:avLst/>
                <a:gdLst>
                  <a:gd name="T0" fmla="*/ 30 w 61"/>
                  <a:gd name="T1" fmla="*/ 0 h 26"/>
                  <a:gd name="T2" fmla="*/ 59 w 61"/>
                  <a:gd name="T3" fmla="*/ 0 h 26"/>
                  <a:gd name="T4" fmla="*/ 61 w 61"/>
                  <a:gd name="T5" fmla="*/ 2 h 26"/>
                  <a:gd name="T6" fmla="*/ 61 w 61"/>
                  <a:gd name="T7" fmla="*/ 23 h 26"/>
                  <a:gd name="T8" fmla="*/ 59 w 61"/>
                  <a:gd name="T9" fmla="*/ 26 h 26"/>
                  <a:gd name="T10" fmla="*/ 30 w 61"/>
                  <a:gd name="T11" fmla="*/ 26 h 26"/>
                  <a:gd name="T12" fmla="*/ 30 w 61"/>
                  <a:gd name="T13" fmla="*/ 21 h 26"/>
                  <a:gd name="T14" fmla="*/ 56 w 61"/>
                  <a:gd name="T15" fmla="*/ 21 h 26"/>
                  <a:gd name="T16" fmla="*/ 56 w 61"/>
                  <a:gd name="T17" fmla="*/ 4 h 26"/>
                  <a:gd name="T18" fmla="*/ 30 w 61"/>
                  <a:gd name="T19" fmla="*/ 4 h 26"/>
                  <a:gd name="T20" fmla="*/ 30 w 61"/>
                  <a:gd name="T21" fmla="*/ 0 h 26"/>
                  <a:gd name="T22" fmla="*/ 2 w 61"/>
                  <a:gd name="T23" fmla="*/ 0 h 26"/>
                  <a:gd name="T24" fmla="*/ 30 w 61"/>
                  <a:gd name="T25" fmla="*/ 0 h 26"/>
                  <a:gd name="T26" fmla="*/ 30 w 61"/>
                  <a:gd name="T27" fmla="*/ 4 h 26"/>
                  <a:gd name="T28" fmla="*/ 4 w 61"/>
                  <a:gd name="T29" fmla="*/ 4 h 26"/>
                  <a:gd name="T30" fmla="*/ 4 w 61"/>
                  <a:gd name="T31" fmla="*/ 21 h 26"/>
                  <a:gd name="T32" fmla="*/ 30 w 61"/>
                  <a:gd name="T33" fmla="*/ 21 h 26"/>
                  <a:gd name="T34" fmla="*/ 30 w 61"/>
                  <a:gd name="T35" fmla="*/ 26 h 26"/>
                  <a:gd name="T36" fmla="*/ 2 w 61"/>
                  <a:gd name="T37" fmla="*/ 26 h 26"/>
                  <a:gd name="T38" fmla="*/ 0 w 61"/>
                  <a:gd name="T39" fmla="*/ 23 h 26"/>
                  <a:gd name="T40" fmla="*/ 0 w 61"/>
                  <a:gd name="T41" fmla="*/ 2 h 26"/>
                  <a:gd name="T42" fmla="*/ 2 w 61"/>
                  <a:gd name="T4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26">
                    <a:moveTo>
                      <a:pt x="30" y="0"/>
                    </a:moveTo>
                    <a:cubicBezTo>
                      <a:pt x="59" y="0"/>
                      <a:pt x="59" y="0"/>
                      <a:pt x="59" y="0"/>
                    </a:cubicBezTo>
                    <a:cubicBezTo>
                      <a:pt x="60" y="0"/>
                      <a:pt x="61" y="1"/>
                      <a:pt x="61" y="2"/>
                    </a:cubicBezTo>
                    <a:cubicBezTo>
                      <a:pt x="61" y="23"/>
                      <a:pt x="61" y="23"/>
                      <a:pt x="61" y="23"/>
                    </a:cubicBezTo>
                    <a:cubicBezTo>
                      <a:pt x="61" y="25"/>
                      <a:pt x="60" y="26"/>
                      <a:pt x="59" y="26"/>
                    </a:cubicBezTo>
                    <a:cubicBezTo>
                      <a:pt x="30" y="26"/>
                      <a:pt x="30" y="26"/>
                      <a:pt x="30" y="26"/>
                    </a:cubicBezTo>
                    <a:cubicBezTo>
                      <a:pt x="30" y="21"/>
                      <a:pt x="30" y="21"/>
                      <a:pt x="30" y="21"/>
                    </a:cubicBezTo>
                    <a:cubicBezTo>
                      <a:pt x="56" y="21"/>
                      <a:pt x="56" y="21"/>
                      <a:pt x="56" y="21"/>
                    </a:cubicBezTo>
                    <a:cubicBezTo>
                      <a:pt x="56" y="4"/>
                      <a:pt x="56" y="4"/>
                      <a:pt x="56" y="4"/>
                    </a:cubicBezTo>
                    <a:cubicBezTo>
                      <a:pt x="30" y="4"/>
                      <a:pt x="30" y="4"/>
                      <a:pt x="30" y="4"/>
                    </a:cubicBezTo>
                    <a:lnTo>
                      <a:pt x="30" y="0"/>
                    </a:lnTo>
                    <a:close/>
                    <a:moveTo>
                      <a:pt x="2" y="0"/>
                    </a:moveTo>
                    <a:cubicBezTo>
                      <a:pt x="30" y="0"/>
                      <a:pt x="30" y="0"/>
                      <a:pt x="30" y="0"/>
                    </a:cubicBezTo>
                    <a:cubicBezTo>
                      <a:pt x="30" y="4"/>
                      <a:pt x="30" y="4"/>
                      <a:pt x="30" y="4"/>
                    </a:cubicBezTo>
                    <a:cubicBezTo>
                      <a:pt x="4" y="4"/>
                      <a:pt x="4" y="4"/>
                      <a:pt x="4" y="4"/>
                    </a:cubicBezTo>
                    <a:cubicBezTo>
                      <a:pt x="4" y="21"/>
                      <a:pt x="4" y="21"/>
                      <a:pt x="4" y="21"/>
                    </a:cubicBezTo>
                    <a:cubicBezTo>
                      <a:pt x="30" y="21"/>
                      <a:pt x="30" y="21"/>
                      <a:pt x="30" y="21"/>
                    </a:cubicBezTo>
                    <a:cubicBezTo>
                      <a:pt x="30" y="26"/>
                      <a:pt x="30" y="26"/>
                      <a:pt x="30" y="26"/>
                    </a:cubicBezTo>
                    <a:cubicBezTo>
                      <a:pt x="2" y="26"/>
                      <a:pt x="2" y="26"/>
                      <a:pt x="2" y="26"/>
                    </a:cubicBezTo>
                    <a:cubicBezTo>
                      <a:pt x="1" y="26"/>
                      <a:pt x="0" y="25"/>
                      <a:pt x="0" y="23"/>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29" name="Freeform 132"/>
              <p:cNvSpPr>
                <a:spLocks noEditPoints="1"/>
              </p:cNvSpPr>
              <p:nvPr/>
            </p:nvSpPr>
            <p:spPr bwMode="auto">
              <a:xfrm>
                <a:off x="7527937" y="217490"/>
                <a:ext cx="63500" cy="303214"/>
              </a:xfrm>
              <a:custGeom>
                <a:avLst/>
                <a:gdLst>
                  <a:gd name="T0" fmla="*/ 23 w 28"/>
                  <a:gd name="T1" fmla="*/ 5 h 134"/>
                  <a:gd name="T2" fmla="*/ 14 w 28"/>
                  <a:gd name="T3" fmla="*/ 5 h 134"/>
                  <a:gd name="T4" fmla="*/ 14 w 28"/>
                  <a:gd name="T5" fmla="*/ 0 h 134"/>
                  <a:gd name="T6" fmla="*/ 26 w 28"/>
                  <a:gd name="T7" fmla="*/ 0 h 134"/>
                  <a:gd name="T8" fmla="*/ 28 w 28"/>
                  <a:gd name="T9" fmla="*/ 2 h 134"/>
                  <a:gd name="T10" fmla="*/ 28 w 28"/>
                  <a:gd name="T11" fmla="*/ 131 h 134"/>
                  <a:gd name="T12" fmla="*/ 26 w 28"/>
                  <a:gd name="T13" fmla="*/ 134 h 134"/>
                  <a:gd name="T14" fmla="*/ 14 w 28"/>
                  <a:gd name="T15" fmla="*/ 134 h 134"/>
                  <a:gd name="T16" fmla="*/ 14 w 28"/>
                  <a:gd name="T17" fmla="*/ 129 h 134"/>
                  <a:gd name="T18" fmla="*/ 23 w 28"/>
                  <a:gd name="T19" fmla="*/ 129 h 134"/>
                  <a:gd name="T20" fmla="*/ 23 w 28"/>
                  <a:gd name="T21" fmla="*/ 5 h 134"/>
                  <a:gd name="T22" fmla="*/ 14 w 28"/>
                  <a:gd name="T23" fmla="*/ 5 h 134"/>
                  <a:gd name="T24" fmla="*/ 5 w 28"/>
                  <a:gd name="T25" fmla="*/ 5 h 134"/>
                  <a:gd name="T26" fmla="*/ 5 w 28"/>
                  <a:gd name="T27" fmla="*/ 129 h 134"/>
                  <a:gd name="T28" fmla="*/ 14 w 28"/>
                  <a:gd name="T29" fmla="*/ 129 h 134"/>
                  <a:gd name="T30" fmla="*/ 14 w 28"/>
                  <a:gd name="T31" fmla="*/ 134 h 134"/>
                  <a:gd name="T32" fmla="*/ 3 w 28"/>
                  <a:gd name="T33" fmla="*/ 134 h 134"/>
                  <a:gd name="T34" fmla="*/ 0 w 28"/>
                  <a:gd name="T35" fmla="*/ 131 h 134"/>
                  <a:gd name="T36" fmla="*/ 0 w 28"/>
                  <a:gd name="T37" fmla="*/ 2 h 134"/>
                  <a:gd name="T38" fmla="*/ 3 w 28"/>
                  <a:gd name="T39" fmla="*/ 0 h 134"/>
                  <a:gd name="T40" fmla="*/ 14 w 28"/>
                  <a:gd name="T41" fmla="*/ 0 h 134"/>
                  <a:gd name="T42" fmla="*/ 14 w 28"/>
                  <a:gd name="T43" fmla="*/ 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34">
                    <a:moveTo>
                      <a:pt x="23" y="5"/>
                    </a:moveTo>
                    <a:cubicBezTo>
                      <a:pt x="14" y="5"/>
                      <a:pt x="14" y="5"/>
                      <a:pt x="14" y="5"/>
                    </a:cubicBezTo>
                    <a:cubicBezTo>
                      <a:pt x="14" y="0"/>
                      <a:pt x="14" y="0"/>
                      <a:pt x="14" y="0"/>
                    </a:cubicBezTo>
                    <a:cubicBezTo>
                      <a:pt x="26" y="0"/>
                      <a:pt x="26" y="0"/>
                      <a:pt x="26" y="0"/>
                    </a:cubicBezTo>
                    <a:cubicBezTo>
                      <a:pt x="27" y="0"/>
                      <a:pt x="28" y="1"/>
                      <a:pt x="28" y="2"/>
                    </a:cubicBezTo>
                    <a:cubicBezTo>
                      <a:pt x="28" y="131"/>
                      <a:pt x="28" y="131"/>
                      <a:pt x="28" y="131"/>
                    </a:cubicBezTo>
                    <a:cubicBezTo>
                      <a:pt x="28" y="133"/>
                      <a:pt x="27" y="134"/>
                      <a:pt x="26" y="134"/>
                    </a:cubicBezTo>
                    <a:cubicBezTo>
                      <a:pt x="14" y="134"/>
                      <a:pt x="14" y="134"/>
                      <a:pt x="14" y="134"/>
                    </a:cubicBezTo>
                    <a:cubicBezTo>
                      <a:pt x="14" y="129"/>
                      <a:pt x="14" y="129"/>
                      <a:pt x="14" y="129"/>
                    </a:cubicBezTo>
                    <a:cubicBezTo>
                      <a:pt x="23" y="129"/>
                      <a:pt x="23" y="129"/>
                      <a:pt x="23" y="129"/>
                    </a:cubicBezTo>
                    <a:lnTo>
                      <a:pt x="23" y="5"/>
                    </a:lnTo>
                    <a:close/>
                    <a:moveTo>
                      <a:pt x="14" y="5"/>
                    </a:moveTo>
                    <a:cubicBezTo>
                      <a:pt x="5" y="5"/>
                      <a:pt x="5" y="5"/>
                      <a:pt x="5" y="5"/>
                    </a:cubicBezTo>
                    <a:cubicBezTo>
                      <a:pt x="5" y="129"/>
                      <a:pt x="5" y="129"/>
                      <a:pt x="5" y="129"/>
                    </a:cubicBezTo>
                    <a:cubicBezTo>
                      <a:pt x="14" y="129"/>
                      <a:pt x="14" y="129"/>
                      <a:pt x="14" y="129"/>
                    </a:cubicBezTo>
                    <a:cubicBezTo>
                      <a:pt x="14" y="134"/>
                      <a:pt x="14" y="134"/>
                      <a:pt x="14" y="134"/>
                    </a:cubicBezTo>
                    <a:cubicBezTo>
                      <a:pt x="3" y="134"/>
                      <a:pt x="3" y="134"/>
                      <a:pt x="3" y="134"/>
                    </a:cubicBezTo>
                    <a:cubicBezTo>
                      <a:pt x="2" y="134"/>
                      <a:pt x="0" y="133"/>
                      <a:pt x="0" y="131"/>
                    </a:cubicBezTo>
                    <a:cubicBezTo>
                      <a:pt x="0" y="2"/>
                      <a:pt x="0" y="2"/>
                      <a:pt x="0" y="2"/>
                    </a:cubicBezTo>
                    <a:cubicBezTo>
                      <a:pt x="0" y="1"/>
                      <a:pt x="2" y="0"/>
                      <a:pt x="3" y="0"/>
                    </a:cubicBezTo>
                    <a:cubicBezTo>
                      <a:pt x="14" y="0"/>
                      <a:pt x="14" y="0"/>
                      <a:pt x="14"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0" name="Freeform 133"/>
              <p:cNvSpPr>
                <a:spLocks noEditPoints="1"/>
              </p:cNvSpPr>
              <p:nvPr/>
            </p:nvSpPr>
            <p:spPr bwMode="auto">
              <a:xfrm>
                <a:off x="7453324" y="307978"/>
                <a:ext cx="63500" cy="212727"/>
              </a:xfrm>
              <a:custGeom>
                <a:avLst/>
                <a:gdLst>
                  <a:gd name="T0" fmla="*/ 23 w 28"/>
                  <a:gd name="T1" fmla="*/ 5 h 94"/>
                  <a:gd name="T2" fmla="*/ 14 w 28"/>
                  <a:gd name="T3" fmla="*/ 5 h 94"/>
                  <a:gd name="T4" fmla="*/ 14 w 28"/>
                  <a:gd name="T5" fmla="*/ 0 h 94"/>
                  <a:gd name="T6" fmla="*/ 25 w 28"/>
                  <a:gd name="T7" fmla="*/ 0 h 94"/>
                  <a:gd name="T8" fmla="*/ 28 w 28"/>
                  <a:gd name="T9" fmla="*/ 3 h 94"/>
                  <a:gd name="T10" fmla="*/ 28 w 28"/>
                  <a:gd name="T11" fmla="*/ 91 h 94"/>
                  <a:gd name="T12" fmla="*/ 25 w 28"/>
                  <a:gd name="T13" fmla="*/ 94 h 94"/>
                  <a:gd name="T14" fmla="*/ 14 w 28"/>
                  <a:gd name="T15" fmla="*/ 94 h 94"/>
                  <a:gd name="T16" fmla="*/ 14 w 28"/>
                  <a:gd name="T17" fmla="*/ 89 h 94"/>
                  <a:gd name="T18" fmla="*/ 23 w 28"/>
                  <a:gd name="T19" fmla="*/ 89 h 94"/>
                  <a:gd name="T20" fmla="*/ 23 w 28"/>
                  <a:gd name="T21" fmla="*/ 5 h 94"/>
                  <a:gd name="T22" fmla="*/ 14 w 28"/>
                  <a:gd name="T23" fmla="*/ 5 h 94"/>
                  <a:gd name="T24" fmla="*/ 5 w 28"/>
                  <a:gd name="T25" fmla="*/ 5 h 94"/>
                  <a:gd name="T26" fmla="*/ 5 w 28"/>
                  <a:gd name="T27" fmla="*/ 89 h 94"/>
                  <a:gd name="T28" fmla="*/ 14 w 28"/>
                  <a:gd name="T29" fmla="*/ 89 h 94"/>
                  <a:gd name="T30" fmla="*/ 14 w 28"/>
                  <a:gd name="T31" fmla="*/ 94 h 94"/>
                  <a:gd name="T32" fmla="*/ 3 w 28"/>
                  <a:gd name="T33" fmla="*/ 94 h 94"/>
                  <a:gd name="T34" fmla="*/ 0 w 28"/>
                  <a:gd name="T35" fmla="*/ 91 h 94"/>
                  <a:gd name="T36" fmla="*/ 0 w 28"/>
                  <a:gd name="T37" fmla="*/ 3 h 94"/>
                  <a:gd name="T38" fmla="*/ 3 w 28"/>
                  <a:gd name="T39" fmla="*/ 0 h 94"/>
                  <a:gd name="T40" fmla="*/ 14 w 28"/>
                  <a:gd name="T41" fmla="*/ 0 h 94"/>
                  <a:gd name="T42" fmla="*/ 14 w 28"/>
                  <a:gd name="T43" fmla="*/ 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94">
                    <a:moveTo>
                      <a:pt x="23" y="5"/>
                    </a:moveTo>
                    <a:cubicBezTo>
                      <a:pt x="14" y="5"/>
                      <a:pt x="14" y="5"/>
                      <a:pt x="14" y="5"/>
                    </a:cubicBezTo>
                    <a:cubicBezTo>
                      <a:pt x="14" y="0"/>
                      <a:pt x="14" y="0"/>
                      <a:pt x="14" y="0"/>
                    </a:cubicBezTo>
                    <a:cubicBezTo>
                      <a:pt x="25" y="0"/>
                      <a:pt x="25" y="0"/>
                      <a:pt x="25" y="0"/>
                    </a:cubicBezTo>
                    <a:cubicBezTo>
                      <a:pt x="27" y="0"/>
                      <a:pt x="28" y="1"/>
                      <a:pt x="28" y="3"/>
                    </a:cubicBezTo>
                    <a:cubicBezTo>
                      <a:pt x="28" y="91"/>
                      <a:pt x="28" y="91"/>
                      <a:pt x="28" y="91"/>
                    </a:cubicBezTo>
                    <a:cubicBezTo>
                      <a:pt x="28" y="93"/>
                      <a:pt x="27" y="94"/>
                      <a:pt x="25" y="94"/>
                    </a:cubicBezTo>
                    <a:cubicBezTo>
                      <a:pt x="14" y="94"/>
                      <a:pt x="14" y="94"/>
                      <a:pt x="14" y="94"/>
                    </a:cubicBezTo>
                    <a:cubicBezTo>
                      <a:pt x="14" y="89"/>
                      <a:pt x="14" y="89"/>
                      <a:pt x="14" y="89"/>
                    </a:cubicBezTo>
                    <a:cubicBezTo>
                      <a:pt x="23" y="89"/>
                      <a:pt x="23" y="89"/>
                      <a:pt x="23" y="89"/>
                    </a:cubicBezTo>
                    <a:lnTo>
                      <a:pt x="23" y="5"/>
                    </a:lnTo>
                    <a:close/>
                    <a:moveTo>
                      <a:pt x="14" y="5"/>
                    </a:moveTo>
                    <a:cubicBezTo>
                      <a:pt x="5" y="5"/>
                      <a:pt x="5" y="5"/>
                      <a:pt x="5" y="5"/>
                    </a:cubicBezTo>
                    <a:cubicBezTo>
                      <a:pt x="5" y="89"/>
                      <a:pt x="5" y="89"/>
                      <a:pt x="5" y="89"/>
                    </a:cubicBezTo>
                    <a:cubicBezTo>
                      <a:pt x="14" y="89"/>
                      <a:pt x="14" y="89"/>
                      <a:pt x="14" y="89"/>
                    </a:cubicBezTo>
                    <a:cubicBezTo>
                      <a:pt x="14" y="94"/>
                      <a:pt x="14" y="94"/>
                      <a:pt x="14" y="94"/>
                    </a:cubicBezTo>
                    <a:cubicBezTo>
                      <a:pt x="3" y="94"/>
                      <a:pt x="3" y="94"/>
                      <a:pt x="3" y="94"/>
                    </a:cubicBezTo>
                    <a:cubicBezTo>
                      <a:pt x="1" y="94"/>
                      <a:pt x="0" y="93"/>
                      <a:pt x="0" y="91"/>
                    </a:cubicBezTo>
                    <a:cubicBezTo>
                      <a:pt x="0" y="3"/>
                      <a:pt x="0" y="3"/>
                      <a:pt x="0" y="3"/>
                    </a:cubicBezTo>
                    <a:cubicBezTo>
                      <a:pt x="0" y="1"/>
                      <a:pt x="1" y="0"/>
                      <a:pt x="3" y="0"/>
                    </a:cubicBezTo>
                    <a:cubicBezTo>
                      <a:pt x="14" y="0"/>
                      <a:pt x="14" y="0"/>
                      <a:pt x="14"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1" name="Freeform 134"/>
              <p:cNvSpPr>
                <a:spLocks noEditPoints="1"/>
              </p:cNvSpPr>
              <p:nvPr/>
            </p:nvSpPr>
            <p:spPr bwMode="auto">
              <a:xfrm>
                <a:off x="7378712" y="276228"/>
                <a:ext cx="60325" cy="244476"/>
              </a:xfrm>
              <a:custGeom>
                <a:avLst/>
                <a:gdLst>
                  <a:gd name="T0" fmla="*/ 23 w 27"/>
                  <a:gd name="T1" fmla="*/ 5 h 108"/>
                  <a:gd name="T2" fmla="*/ 14 w 27"/>
                  <a:gd name="T3" fmla="*/ 5 h 108"/>
                  <a:gd name="T4" fmla="*/ 14 w 27"/>
                  <a:gd name="T5" fmla="*/ 0 h 108"/>
                  <a:gd name="T6" fmla="*/ 25 w 27"/>
                  <a:gd name="T7" fmla="*/ 0 h 108"/>
                  <a:gd name="T8" fmla="*/ 27 w 27"/>
                  <a:gd name="T9" fmla="*/ 2 h 108"/>
                  <a:gd name="T10" fmla="*/ 27 w 27"/>
                  <a:gd name="T11" fmla="*/ 105 h 108"/>
                  <a:gd name="T12" fmla="*/ 25 w 27"/>
                  <a:gd name="T13" fmla="*/ 108 h 108"/>
                  <a:gd name="T14" fmla="*/ 14 w 27"/>
                  <a:gd name="T15" fmla="*/ 108 h 108"/>
                  <a:gd name="T16" fmla="*/ 14 w 27"/>
                  <a:gd name="T17" fmla="*/ 103 h 108"/>
                  <a:gd name="T18" fmla="*/ 23 w 27"/>
                  <a:gd name="T19" fmla="*/ 103 h 108"/>
                  <a:gd name="T20" fmla="*/ 23 w 27"/>
                  <a:gd name="T21" fmla="*/ 5 h 108"/>
                  <a:gd name="T22" fmla="*/ 14 w 27"/>
                  <a:gd name="T23" fmla="*/ 5 h 108"/>
                  <a:gd name="T24" fmla="*/ 5 w 27"/>
                  <a:gd name="T25" fmla="*/ 5 h 108"/>
                  <a:gd name="T26" fmla="*/ 5 w 27"/>
                  <a:gd name="T27" fmla="*/ 103 h 108"/>
                  <a:gd name="T28" fmla="*/ 14 w 27"/>
                  <a:gd name="T29" fmla="*/ 103 h 108"/>
                  <a:gd name="T30" fmla="*/ 14 w 27"/>
                  <a:gd name="T31" fmla="*/ 108 h 108"/>
                  <a:gd name="T32" fmla="*/ 2 w 27"/>
                  <a:gd name="T33" fmla="*/ 108 h 108"/>
                  <a:gd name="T34" fmla="*/ 0 w 27"/>
                  <a:gd name="T35" fmla="*/ 105 h 108"/>
                  <a:gd name="T36" fmla="*/ 0 w 27"/>
                  <a:gd name="T37" fmla="*/ 2 h 108"/>
                  <a:gd name="T38" fmla="*/ 2 w 27"/>
                  <a:gd name="T39" fmla="*/ 0 h 108"/>
                  <a:gd name="T40" fmla="*/ 14 w 27"/>
                  <a:gd name="T41" fmla="*/ 0 h 108"/>
                  <a:gd name="T42" fmla="*/ 14 w 27"/>
                  <a:gd name="T43"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108">
                    <a:moveTo>
                      <a:pt x="23" y="5"/>
                    </a:moveTo>
                    <a:cubicBezTo>
                      <a:pt x="14" y="5"/>
                      <a:pt x="14" y="5"/>
                      <a:pt x="14" y="5"/>
                    </a:cubicBezTo>
                    <a:cubicBezTo>
                      <a:pt x="14" y="0"/>
                      <a:pt x="14" y="0"/>
                      <a:pt x="14" y="0"/>
                    </a:cubicBezTo>
                    <a:cubicBezTo>
                      <a:pt x="25" y="0"/>
                      <a:pt x="25" y="0"/>
                      <a:pt x="25" y="0"/>
                    </a:cubicBezTo>
                    <a:cubicBezTo>
                      <a:pt x="26" y="0"/>
                      <a:pt x="27" y="1"/>
                      <a:pt x="27" y="2"/>
                    </a:cubicBezTo>
                    <a:cubicBezTo>
                      <a:pt x="27" y="105"/>
                      <a:pt x="27" y="105"/>
                      <a:pt x="27" y="105"/>
                    </a:cubicBezTo>
                    <a:cubicBezTo>
                      <a:pt x="27" y="107"/>
                      <a:pt x="26" y="108"/>
                      <a:pt x="25" y="108"/>
                    </a:cubicBezTo>
                    <a:cubicBezTo>
                      <a:pt x="14" y="108"/>
                      <a:pt x="14" y="108"/>
                      <a:pt x="14" y="108"/>
                    </a:cubicBezTo>
                    <a:cubicBezTo>
                      <a:pt x="14" y="103"/>
                      <a:pt x="14" y="103"/>
                      <a:pt x="14" y="103"/>
                    </a:cubicBezTo>
                    <a:cubicBezTo>
                      <a:pt x="23" y="103"/>
                      <a:pt x="23" y="103"/>
                      <a:pt x="23" y="103"/>
                    </a:cubicBezTo>
                    <a:lnTo>
                      <a:pt x="23" y="5"/>
                    </a:lnTo>
                    <a:close/>
                    <a:moveTo>
                      <a:pt x="14" y="5"/>
                    </a:moveTo>
                    <a:cubicBezTo>
                      <a:pt x="5" y="5"/>
                      <a:pt x="5" y="5"/>
                      <a:pt x="5" y="5"/>
                    </a:cubicBezTo>
                    <a:cubicBezTo>
                      <a:pt x="5" y="103"/>
                      <a:pt x="5" y="103"/>
                      <a:pt x="5" y="103"/>
                    </a:cubicBezTo>
                    <a:cubicBezTo>
                      <a:pt x="14" y="103"/>
                      <a:pt x="14" y="103"/>
                      <a:pt x="14" y="103"/>
                    </a:cubicBezTo>
                    <a:cubicBezTo>
                      <a:pt x="14" y="108"/>
                      <a:pt x="14" y="108"/>
                      <a:pt x="14" y="108"/>
                    </a:cubicBezTo>
                    <a:cubicBezTo>
                      <a:pt x="2" y="108"/>
                      <a:pt x="2" y="108"/>
                      <a:pt x="2" y="108"/>
                    </a:cubicBezTo>
                    <a:cubicBezTo>
                      <a:pt x="1" y="108"/>
                      <a:pt x="0" y="107"/>
                      <a:pt x="0" y="105"/>
                    </a:cubicBezTo>
                    <a:cubicBezTo>
                      <a:pt x="0" y="2"/>
                      <a:pt x="0" y="2"/>
                      <a:pt x="0" y="2"/>
                    </a:cubicBezTo>
                    <a:cubicBezTo>
                      <a:pt x="0" y="1"/>
                      <a:pt x="1" y="0"/>
                      <a:pt x="2" y="0"/>
                    </a:cubicBezTo>
                    <a:cubicBezTo>
                      <a:pt x="14" y="0"/>
                      <a:pt x="14" y="0"/>
                      <a:pt x="14"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2" name="Freeform 135"/>
              <p:cNvSpPr>
                <a:spLocks noEditPoints="1"/>
              </p:cNvSpPr>
              <p:nvPr/>
            </p:nvSpPr>
            <p:spPr bwMode="auto">
              <a:xfrm>
                <a:off x="7678750" y="123826"/>
                <a:ext cx="63500" cy="36514"/>
              </a:xfrm>
              <a:custGeom>
                <a:avLst/>
                <a:gdLst>
                  <a:gd name="T0" fmla="*/ 23 w 28"/>
                  <a:gd name="T1" fmla="*/ 5 h 16"/>
                  <a:gd name="T2" fmla="*/ 14 w 28"/>
                  <a:gd name="T3" fmla="*/ 5 h 16"/>
                  <a:gd name="T4" fmla="*/ 14 w 28"/>
                  <a:gd name="T5" fmla="*/ 0 h 16"/>
                  <a:gd name="T6" fmla="*/ 25 w 28"/>
                  <a:gd name="T7" fmla="*/ 0 h 16"/>
                  <a:gd name="T8" fmla="*/ 28 w 28"/>
                  <a:gd name="T9" fmla="*/ 3 h 16"/>
                  <a:gd name="T10" fmla="*/ 28 w 28"/>
                  <a:gd name="T11" fmla="*/ 14 h 16"/>
                  <a:gd name="T12" fmla="*/ 25 w 28"/>
                  <a:gd name="T13" fmla="*/ 16 h 16"/>
                  <a:gd name="T14" fmla="*/ 14 w 28"/>
                  <a:gd name="T15" fmla="*/ 16 h 16"/>
                  <a:gd name="T16" fmla="*/ 14 w 28"/>
                  <a:gd name="T17" fmla="*/ 11 h 16"/>
                  <a:gd name="T18" fmla="*/ 23 w 28"/>
                  <a:gd name="T19" fmla="*/ 11 h 16"/>
                  <a:gd name="T20" fmla="*/ 23 w 28"/>
                  <a:gd name="T21" fmla="*/ 5 h 16"/>
                  <a:gd name="T22" fmla="*/ 14 w 28"/>
                  <a:gd name="T23" fmla="*/ 5 h 16"/>
                  <a:gd name="T24" fmla="*/ 5 w 28"/>
                  <a:gd name="T25" fmla="*/ 5 h 16"/>
                  <a:gd name="T26" fmla="*/ 5 w 28"/>
                  <a:gd name="T27" fmla="*/ 11 h 16"/>
                  <a:gd name="T28" fmla="*/ 14 w 28"/>
                  <a:gd name="T29" fmla="*/ 11 h 16"/>
                  <a:gd name="T30" fmla="*/ 14 w 28"/>
                  <a:gd name="T31" fmla="*/ 16 h 16"/>
                  <a:gd name="T32" fmla="*/ 3 w 28"/>
                  <a:gd name="T33" fmla="*/ 16 h 16"/>
                  <a:gd name="T34" fmla="*/ 0 w 28"/>
                  <a:gd name="T35" fmla="*/ 14 h 16"/>
                  <a:gd name="T36" fmla="*/ 0 w 28"/>
                  <a:gd name="T37" fmla="*/ 3 h 16"/>
                  <a:gd name="T38" fmla="*/ 3 w 28"/>
                  <a:gd name="T39" fmla="*/ 0 h 16"/>
                  <a:gd name="T40" fmla="*/ 14 w 28"/>
                  <a:gd name="T41" fmla="*/ 0 h 16"/>
                  <a:gd name="T42" fmla="*/ 14 w 28"/>
                  <a:gd name="T4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6">
                    <a:moveTo>
                      <a:pt x="23" y="5"/>
                    </a:moveTo>
                    <a:cubicBezTo>
                      <a:pt x="14" y="5"/>
                      <a:pt x="14" y="5"/>
                      <a:pt x="14" y="5"/>
                    </a:cubicBezTo>
                    <a:cubicBezTo>
                      <a:pt x="14" y="0"/>
                      <a:pt x="14" y="0"/>
                      <a:pt x="14" y="0"/>
                    </a:cubicBezTo>
                    <a:cubicBezTo>
                      <a:pt x="25" y="0"/>
                      <a:pt x="25" y="0"/>
                      <a:pt x="25" y="0"/>
                    </a:cubicBezTo>
                    <a:cubicBezTo>
                      <a:pt x="27" y="0"/>
                      <a:pt x="28" y="2"/>
                      <a:pt x="28" y="3"/>
                    </a:cubicBezTo>
                    <a:cubicBezTo>
                      <a:pt x="28" y="14"/>
                      <a:pt x="28" y="14"/>
                      <a:pt x="28" y="14"/>
                    </a:cubicBezTo>
                    <a:cubicBezTo>
                      <a:pt x="28" y="15"/>
                      <a:pt x="27" y="16"/>
                      <a:pt x="25" y="16"/>
                    </a:cubicBezTo>
                    <a:cubicBezTo>
                      <a:pt x="14" y="16"/>
                      <a:pt x="14" y="16"/>
                      <a:pt x="14" y="16"/>
                    </a:cubicBezTo>
                    <a:cubicBezTo>
                      <a:pt x="14" y="11"/>
                      <a:pt x="14" y="11"/>
                      <a:pt x="14" y="11"/>
                    </a:cubicBezTo>
                    <a:cubicBezTo>
                      <a:pt x="23" y="11"/>
                      <a:pt x="23" y="11"/>
                      <a:pt x="23" y="11"/>
                    </a:cubicBezTo>
                    <a:lnTo>
                      <a:pt x="23" y="5"/>
                    </a:lnTo>
                    <a:close/>
                    <a:moveTo>
                      <a:pt x="14" y="5"/>
                    </a:moveTo>
                    <a:cubicBezTo>
                      <a:pt x="5" y="5"/>
                      <a:pt x="5" y="5"/>
                      <a:pt x="5" y="5"/>
                    </a:cubicBezTo>
                    <a:cubicBezTo>
                      <a:pt x="5" y="11"/>
                      <a:pt x="5" y="11"/>
                      <a:pt x="5" y="11"/>
                    </a:cubicBezTo>
                    <a:cubicBezTo>
                      <a:pt x="14" y="11"/>
                      <a:pt x="14" y="11"/>
                      <a:pt x="14" y="11"/>
                    </a:cubicBezTo>
                    <a:cubicBezTo>
                      <a:pt x="14" y="16"/>
                      <a:pt x="14" y="16"/>
                      <a:pt x="14" y="16"/>
                    </a:cubicBezTo>
                    <a:cubicBezTo>
                      <a:pt x="3" y="16"/>
                      <a:pt x="3" y="16"/>
                      <a:pt x="3" y="16"/>
                    </a:cubicBezTo>
                    <a:cubicBezTo>
                      <a:pt x="1" y="16"/>
                      <a:pt x="0" y="15"/>
                      <a:pt x="0" y="14"/>
                    </a:cubicBezTo>
                    <a:cubicBezTo>
                      <a:pt x="0" y="3"/>
                      <a:pt x="0" y="3"/>
                      <a:pt x="0" y="3"/>
                    </a:cubicBezTo>
                    <a:cubicBezTo>
                      <a:pt x="0" y="2"/>
                      <a:pt x="1" y="0"/>
                      <a:pt x="3" y="0"/>
                    </a:cubicBezTo>
                    <a:cubicBezTo>
                      <a:pt x="14" y="0"/>
                      <a:pt x="14" y="0"/>
                      <a:pt x="14"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3" name="Freeform 136"/>
              <p:cNvSpPr>
                <a:spLocks noEditPoints="1"/>
              </p:cNvSpPr>
              <p:nvPr/>
            </p:nvSpPr>
            <p:spPr bwMode="auto">
              <a:xfrm>
                <a:off x="7527937" y="179390"/>
                <a:ext cx="63500" cy="34925"/>
              </a:xfrm>
              <a:custGeom>
                <a:avLst/>
                <a:gdLst>
                  <a:gd name="T0" fmla="*/ 23 w 28"/>
                  <a:gd name="T1" fmla="*/ 5 h 16"/>
                  <a:gd name="T2" fmla="*/ 14 w 28"/>
                  <a:gd name="T3" fmla="*/ 5 h 16"/>
                  <a:gd name="T4" fmla="*/ 14 w 28"/>
                  <a:gd name="T5" fmla="*/ 0 h 16"/>
                  <a:gd name="T6" fmla="*/ 26 w 28"/>
                  <a:gd name="T7" fmla="*/ 0 h 16"/>
                  <a:gd name="T8" fmla="*/ 28 w 28"/>
                  <a:gd name="T9" fmla="*/ 3 h 16"/>
                  <a:gd name="T10" fmla="*/ 28 w 28"/>
                  <a:gd name="T11" fmla="*/ 14 h 16"/>
                  <a:gd name="T12" fmla="*/ 26 w 28"/>
                  <a:gd name="T13" fmla="*/ 16 h 16"/>
                  <a:gd name="T14" fmla="*/ 14 w 28"/>
                  <a:gd name="T15" fmla="*/ 16 h 16"/>
                  <a:gd name="T16" fmla="*/ 14 w 28"/>
                  <a:gd name="T17" fmla="*/ 11 h 16"/>
                  <a:gd name="T18" fmla="*/ 23 w 28"/>
                  <a:gd name="T19" fmla="*/ 11 h 16"/>
                  <a:gd name="T20" fmla="*/ 23 w 28"/>
                  <a:gd name="T21" fmla="*/ 5 h 16"/>
                  <a:gd name="T22" fmla="*/ 14 w 28"/>
                  <a:gd name="T23" fmla="*/ 5 h 16"/>
                  <a:gd name="T24" fmla="*/ 5 w 28"/>
                  <a:gd name="T25" fmla="*/ 5 h 16"/>
                  <a:gd name="T26" fmla="*/ 5 w 28"/>
                  <a:gd name="T27" fmla="*/ 11 h 16"/>
                  <a:gd name="T28" fmla="*/ 14 w 28"/>
                  <a:gd name="T29" fmla="*/ 11 h 16"/>
                  <a:gd name="T30" fmla="*/ 14 w 28"/>
                  <a:gd name="T31" fmla="*/ 16 h 16"/>
                  <a:gd name="T32" fmla="*/ 3 w 28"/>
                  <a:gd name="T33" fmla="*/ 16 h 16"/>
                  <a:gd name="T34" fmla="*/ 0 w 28"/>
                  <a:gd name="T35" fmla="*/ 14 h 16"/>
                  <a:gd name="T36" fmla="*/ 0 w 28"/>
                  <a:gd name="T37" fmla="*/ 3 h 16"/>
                  <a:gd name="T38" fmla="*/ 3 w 28"/>
                  <a:gd name="T39" fmla="*/ 0 h 16"/>
                  <a:gd name="T40" fmla="*/ 14 w 28"/>
                  <a:gd name="T41" fmla="*/ 0 h 16"/>
                  <a:gd name="T42" fmla="*/ 14 w 28"/>
                  <a:gd name="T4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6">
                    <a:moveTo>
                      <a:pt x="23" y="5"/>
                    </a:moveTo>
                    <a:cubicBezTo>
                      <a:pt x="14" y="5"/>
                      <a:pt x="14" y="5"/>
                      <a:pt x="14" y="5"/>
                    </a:cubicBezTo>
                    <a:cubicBezTo>
                      <a:pt x="14" y="0"/>
                      <a:pt x="14" y="0"/>
                      <a:pt x="14" y="0"/>
                    </a:cubicBezTo>
                    <a:cubicBezTo>
                      <a:pt x="26" y="0"/>
                      <a:pt x="26" y="0"/>
                      <a:pt x="26" y="0"/>
                    </a:cubicBezTo>
                    <a:cubicBezTo>
                      <a:pt x="27" y="0"/>
                      <a:pt x="28" y="1"/>
                      <a:pt x="28" y="3"/>
                    </a:cubicBezTo>
                    <a:cubicBezTo>
                      <a:pt x="28" y="14"/>
                      <a:pt x="28" y="14"/>
                      <a:pt x="28" y="14"/>
                    </a:cubicBezTo>
                    <a:cubicBezTo>
                      <a:pt x="28" y="15"/>
                      <a:pt x="27" y="16"/>
                      <a:pt x="26" y="16"/>
                    </a:cubicBezTo>
                    <a:cubicBezTo>
                      <a:pt x="14" y="16"/>
                      <a:pt x="14" y="16"/>
                      <a:pt x="14" y="16"/>
                    </a:cubicBezTo>
                    <a:cubicBezTo>
                      <a:pt x="14" y="11"/>
                      <a:pt x="14" y="11"/>
                      <a:pt x="14" y="11"/>
                    </a:cubicBezTo>
                    <a:cubicBezTo>
                      <a:pt x="23" y="11"/>
                      <a:pt x="23" y="11"/>
                      <a:pt x="23" y="11"/>
                    </a:cubicBezTo>
                    <a:lnTo>
                      <a:pt x="23" y="5"/>
                    </a:lnTo>
                    <a:close/>
                    <a:moveTo>
                      <a:pt x="14" y="5"/>
                    </a:moveTo>
                    <a:cubicBezTo>
                      <a:pt x="5" y="5"/>
                      <a:pt x="5" y="5"/>
                      <a:pt x="5" y="5"/>
                    </a:cubicBezTo>
                    <a:cubicBezTo>
                      <a:pt x="5" y="11"/>
                      <a:pt x="5" y="11"/>
                      <a:pt x="5" y="11"/>
                    </a:cubicBezTo>
                    <a:cubicBezTo>
                      <a:pt x="14" y="11"/>
                      <a:pt x="14" y="11"/>
                      <a:pt x="14" y="11"/>
                    </a:cubicBezTo>
                    <a:cubicBezTo>
                      <a:pt x="14" y="16"/>
                      <a:pt x="14" y="16"/>
                      <a:pt x="14" y="16"/>
                    </a:cubicBezTo>
                    <a:cubicBezTo>
                      <a:pt x="3" y="16"/>
                      <a:pt x="3" y="16"/>
                      <a:pt x="3" y="16"/>
                    </a:cubicBezTo>
                    <a:cubicBezTo>
                      <a:pt x="2" y="16"/>
                      <a:pt x="0" y="15"/>
                      <a:pt x="0" y="14"/>
                    </a:cubicBezTo>
                    <a:cubicBezTo>
                      <a:pt x="0" y="3"/>
                      <a:pt x="0" y="3"/>
                      <a:pt x="0" y="3"/>
                    </a:cubicBezTo>
                    <a:cubicBezTo>
                      <a:pt x="0" y="1"/>
                      <a:pt x="2" y="0"/>
                      <a:pt x="3" y="0"/>
                    </a:cubicBezTo>
                    <a:cubicBezTo>
                      <a:pt x="14" y="0"/>
                      <a:pt x="14" y="0"/>
                      <a:pt x="14"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4" name="Freeform 137"/>
              <p:cNvSpPr>
                <a:spLocks noEditPoints="1"/>
              </p:cNvSpPr>
              <p:nvPr/>
            </p:nvSpPr>
            <p:spPr bwMode="auto">
              <a:xfrm>
                <a:off x="7453324" y="271466"/>
                <a:ext cx="63500" cy="36514"/>
              </a:xfrm>
              <a:custGeom>
                <a:avLst/>
                <a:gdLst>
                  <a:gd name="T0" fmla="*/ 23 w 28"/>
                  <a:gd name="T1" fmla="*/ 5 h 16"/>
                  <a:gd name="T2" fmla="*/ 14 w 28"/>
                  <a:gd name="T3" fmla="*/ 5 h 16"/>
                  <a:gd name="T4" fmla="*/ 14 w 28"/>
                  <a:gd name="T5" fmla="*/ 0 h 16"/>
                  <a:gd name="T6" fmla="*/ 25 w 28"/>
                  <a:gd name="T7" fmla="*/ 0 h 16"/>
                  <a:gd name="T8" fmla="*/ 28 w 28"/>
                  <a:gd name="T9" fmla="*/ 2 h 16"/>
                  <a:gd name="T10" fmla="*/ 28 w 28"/>
                  <a:gd name="T11" fmla="*/ 13 h 16"/>
                  <a:gd name="T12" fmla="*/ 25 w 28"/>
                  <a:gd name="T13" fmla="*/ 16 h 16"/>
                  <a:gd name="T14" fmla="*/ 14 w 28"/>
                  <a:gd name="T15" fmla="*/ 16 h 16"/>
                  <a:gd name="T16" fmla="*/ 14 w 28"/>
                  <a:gd name="T17" fmla="*/ 11 h 16"/>
                  <a:gd name="T18" fmla="*/ 23 w 28"/>
                  <a:gd name="T19" fmla="*/ 11 h 16"/>
                  <a:gd name="T20" fmla="*/ 23 w 28"/>
                  <a:gd name="T21" fmla="*/ 5 h 16"/>
                  <a:gd name="T22" fmla="*/ 14 w 28"/>
                  <a:gd name="T23" fmla="*/ 5 h 16"/>
                  <a:gd name="T24" fmla="*/ 5 w 28"/>
                  <a:gd name="T25" fmla="*/ 5 h 16"/>
                  <a:gd name="T26" fmla="*/ 5 w 28"/>
                  <a:gd name="T27" fmla="*/ 11 h 16"/>
                  <a:gd name="T28" fmla="*/ 14 w 28"/>
                  <a:gd name="T29" fmla="*/ 11 h 16"/>
                  <a:gd name="T30" fmla="*/ 14 w 28"/>
                  <a:gd name="T31" fmla="*/ 16 h 16"/>
                  <a:gd name="T32" fmla="*/ 3 w 28"/>
                  <a:gd name="T33" fmla="*/ 16 h 16"/>
                  <a:gd name="T34" fmla="*/ 0 w 28"/>
                  <a:gd name="T35" fmla="*/ 13 h 16"/>
                  <a:gd name="T36" fmla="*/ 0 w 28"/>
                  <a:gd name="T37" fmla="*/ 2 h 16"/>
                  <a:gd name="T38" fmla="*/ 3 w 28"/>
                  <a:gd name="T39" fmla="*/ 0 h 16"/>
                  <a:gd name="T40" fmla="*/ 14 w 28"/>
                  <a:gd name="T41" fmla="*/ 0 h 16"/>
                  <a:gd name="T42" fmla="*/ 14 w 28"/>
                  <a:gd name="T4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6">
                    <a:moveTo>
                      <a:pt x="23" y="5"/>
                    </a:moveTo>
                    <a:cubicBezTo>
                      <a:pt x="14" y="5"/>
                      <a:pt x="14" y="5"/>
                      <a:pt x="14" y="5"/>
                    </a:cubicBezTo>
                    <a:cubicBezTo>
                      <a:pt x="14" y="0"/>
                      <a:pt x="14" y="0"/>
                      <a:pt x="14" y="0"/>
                    </a:cubicBezTo>
                    <a:cubicBezTo>
                      <a:pt x="25" y="0"/>
                      <a:pt x="25" y="0"/>
                      <a:pt x="25" y="0"/>
                    </a:cubicBezTo>
                    <a:cubicBezTo>
                      <a:pt x="27" y="0"/>
                      <a:pt x="28" y="1"/>
                      <a:pt x="28" y="2"/>
                    </a:cubicBezTo>
                    <a:cubicBezTo>
                      <a:pt x="28" y="13"/>
                      <a:pt x="28" y="13"/>
                      <a:pt x="28" y="13"/>
                    </a:cubicBezTo>
                    <a:cubicBezTo>
                      <a:pt x="28" y="15"/>
                      <a:pt x="27" y="16"/>
                      <a:pt x="25" y="16"/>
                    </a:cubicBezTo>
                    <a:cubicBezTo>
                      <a:pt x="14" y="16"/>
                      <a:pt x="14" y="16"/>
                      <a:pt x="14" y="16"/>
                    </a:cubicBezTo>
                    <a:cubicBezTo>
                      <a:pt x="14" y="11"/>
                      <a:pt x="14" y="11"/>
                      <a:pt x="14" y="11"/>
                    </a:cubicBezTo>
                    <a:cubicBezTo>
                      <a:pt x="23" y="11"/>
                      <a:pt x="23" y="11"/>
                      <a:pt x="23" y="11"/>
                    </a:cubicBezTo>
                    <a:lnTo>
                      <a:pt x="23" y="5"/>
                    </a:lnTo>
                    <a:close/>
                    <a:moveTo>
                      <a:pt x="14" y="5"/>
                    </a:moveTo>
                    <a:cubicBezTo>
                      <a:pt x="5" y="5"/>
                      <a:pt x="5" y="5"/>
                      <a:pt x="5" y="5"/>
                    </a:cubicBezTo>
                    <a:cubicBezTo>
                      <a:pt x="5" y="11"/>
                      <a:pt x="5" y="11"/>
                      <a:pt x="5" y="11"/>
                    </a:cubicBezTo>
                    <a:cubicBezTo>
                      <a:pt x="14" y="11"/>
                      <a:pt x="14" y="11"/>
                      <a:pt x="14" y="11"/>
                    </a:cubicBezTo>
                    <a:cubicBezTo>
                      <a:pt x="14" y="16"/>
                      <a:pt x="14" y="16"/>
                      <a:pt x="14" y="16"/>
                    </a:cubicBezTo>
                    <a:cubicBezTo>
                      <a:pt x="3" y="16"/>
                      <a:pt x="3" y="16"/>
                      <a:pt x="3" y="16"/>
                    </a:cubicBezTo>
                    <a:cubicBezTo>
                      <a:pt x="1" y="16"/>
                      <a:pt x="0" y="15"/>
                      <a:pt x="0" y="13"/>
                    </a:cubicBezTo>
                    <a:cubicBezTo>
                      <a:pt x="0" y="2"/>
                      <a:pt x="0" y="2"/>
                      <a:pt x="0" y="2"/>
                    </a:cubicBezTo>
                    <a:cubicBezTo>
                      <a:pt x="0" y="1"/>
                      <a:pt x="1" y="0"/>
                      <a:pt x="3" y="0"/>
                    </a:cubicBezTo>
                    <a:cubicBezTo>
                      <a:pt x="14" y="0"/>
                      <a:pt x="14" y="0"/>
                      <a:pt x="14"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5" name="Freeform 138"/>
              <p:cNvSpPr>
                <a:spLocks noEditPoints="1"/>
              </p:cNvSpPr>
              <p:nvPr/>
            </p:nvSpPr>
            <p:spPr bwMode="auto">
              <a:xfrm>
                <a:off x="7378712" y="238127"/>
                <a:ext cx="60325" cy="34925"/>
              </a:xfrm>
              <a:custGeom>
                <a:avLst/>
                <a:gdLst>
                  <a:gd name="T0" fmla="*/ 23 w 27"/>
                  <a:gd name="T1" fmla="*/ 5 h 16"/>
                  <a:gd name="T2" fmla="*/ 14 w 27"/>
                  <a:gd name="T3" fmla="*/ 5 h 16"/>
                  <a:gd name="T4" fmla="*/ 14 w 27"/>
                  <a:gd name="T5" fmla="*/ 0 h 16"/>
                  <a:gd name="T6" fmla="*/ 25 w 27"/>
                  <a:gd name="T7" fmla="*/ 0 h 16"/>
                  <a:gd name="T8" fmla="*/ 27 w 27"/>
                  <a:gd name="T9" fmla="*/ 3 h 16"/>
                  <a:gd name="T10" fmla="*/ 27 w 27"/>
                  <a:gd name="T11" fmla="*/ 14 h 16"/>
                  <a:gd name="T12" fmla="*/ 25 w 27"/>
                  <a:gd name="T13" fmla="*/ 16 h 16"/>
                  <a:gd name="T14" fmla="*/ 14 w 27"/>
                  <a:gd name="T15" fmla="*/ 16 h 16"/>
                  <a:gd name="T16" fmla="*/ 14 w 27"/>
                  <a:gd name="T17" fmla="*/ 11 h 16"/>
                  <a:gd name="T18" fmla="*/ 23 w 27"/>
                  <a:gd name="T19" fmla="*/ 11 h 16"/>
                  <a:gd name="T20" fmla="*/ 23 w 27"/>
                  <a:gd name="T21" fmla="*/ 5 h 16"/>
                  <a:gd name="T22" fmla="*/ 14 w 27"/>
                  <a:gd name="T23" fmla="*/ 5 h 16"/>
                  <a:gd name="T24" fmla="*/ 5 w 27"/>
                  <a:gd name="T25" fmla="*/ 5 h 16"/>
                  <a:gd name="T26" fmla="*/ 5 w 27"/>
                  <a:gd name="T27" fmla="*/ 11 h 16"/>
                  <a:gd name="T28" fmla="*/ 14 w 27"/>
                  <a:gd name="T29" fmla="*/ 11 h 16"/>
                  <a:gd name="T30" fmla="*/ 14 w 27"/>
                  <a:gd name="T31" fmla="*/ 16 h 16"/>
                  <a:gd name="T32" fmla="*/ 2 w 27"/>
                  <a:gd name="T33" fmla="*/ 16 h 16"/>
                  <a:gd name="T34" fmla="*/ 0 w 27"/>
                  <a:gd name="T35" fmla="*/ 14 h 16"/>
                  <a:gd name="T36" fmla="*/ 0 w 27"/>
                  <a:gd name="T37" fmla="*/ 3 h 16"/>
                  <a:gd name="T38" fmla="*/ 2 w 27"/>
                  <a:gd name="T39" fmla="*/ 0 h 16"/>
                  <a:gd name="T40" fmla="*/ 14 w 27"/>
                  <a:gd name="T41" fmla="*/ 0 h 16"/>
                  <a:gd name="T42" fmla="*/ 14 w 27"/>
                  <a:gd name="T4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16">
                    <a:moveTo>
                      <a:pt x="23" y="5"/>
                    </a:moveTo>
                    <a:cubicBezTo>
                      <a:pt x="14" y="5"/>
                      <a:pt x="14" y="5"/>
                      <a:pt x="14" y="5"/>
                    </a:cubicBezTo>
                    <a:cubicBezTo>
                      <a:pt x="14" y="0"/>
                      <a:pt x="14" y="0"/>
                      <a:pt x="14" y="0"/>
                    </a:cubicBezTo>
                    <a:cubicBezTo>
                      <a:pt x="25" y="0"/>
                      <a:pt x="25" y="0"/>
                      <a:pt x="25" y="0"/>
                    </a:cubicBezTo>
                    <a:cubicBezTo>
                      <a:pt x="26" y="0"/>
                      <a:pt x="27" y="1"/>
                      <a:pt x="27" y="3"/>
                    </a:cubicBezTo>
                    <a:cubicBezTo>
                      <a:pt x="27" y="14"/>
                      <a:pt x="27" y="14"/>
                      <a:pt x="27" y="14"/>
                    </a:cubicBezTo>
                    <a:cubicBezTo>
                      <a:pt x="27" y="15"/>
                      <a:pt x="26" y="16"/>
                      <a:pt x="25" y="16"/>
                    </a:cubicBezTo>
                    <a:cubicBezTo>
                      <a:pt x="14" y="16"/>
                      <a:pt x="14" y="16"/>
                      <a:pt x="14" y="16"/>
                    </a:cubicBezTo>
                    <a:cubicBezTo>
                      <a:pt x="14" y="11"/>
                      <a:pt x="14" y="11"/>
                      <a:pt x="14" y="11"/>
                    </a:cubicBezTo>
                    <a:cubicBezTo>
                      <a:pt x="23" y="11"/>
                      <a:pt x="23" y="11"/>
                      <a:pt x="23" y="11"/>
                    </a:cubicBezTo>
                    <a:lnTo>
                      <a:pt x="23" y="5"/>
                    </a:lnTo>
                    <a:close/>
                    <a:moveTo>
                      <a:pt x="14" y="5"/>
                    </a:moveTo>
                    <a:cubicBezTo>
                      <a:pt x="5" y="5"/>
                      <a:pt x="5" y="5"/>
                      <a:pt x="5" y="5"/>
                    </a:cubicBezTo>
                    <a:cubicBezTo>
                      <a:pt x="5" y="11"/>
                      <a:pt x="5" y="11"/>
                      <a:pt x="5" y="11"/>
                    </a:cubicBezTo>
                    <a:cubicBezTo>
                      <a:pt x="14" y="11"/>
                      <a:pt x="14" y="11"/>
                      <a:pt x="14" y="11"/>
                    </a:cubicBezTo>
                    <a:cubicBezTo>
                      <a:pt x="14" y="16"/>
                      <a:pt x="14" y="16"/>
                      <a:pt x="14" y="16"/>
                    </a:cubicBezTo>
                    <a:cubicBezTo>
                      <a:pt x="2" y="16"/>
                      <a:pt x="2" y="16"/>
                      <a:pt x="2" y="16"/>
                    </a:cubicBezTo>
                    <a:cubicBezTo>
                      <a:pt x="1" y="16"/>
                      <a:pt x="0" y="15"/>
                      <a:pt x="0" y="14"/>
                    </a:cubicBezTo>
                    <a:cubicBezTo>
                      <a:pt x="0" y="3"/>
                      <a:pt x="0" y="3"/>
                      <a:pt x="0" y="3"/>
                    </a:cubicBezTo>
                    <a:cubicBezTo>
                      <a:pt x="0" y="1"/>
                      <a:pt x="1" y="0"/>
                      <a:pt x="2" y="0"/>
                    </a:cubicBezTo>
                    <a:cubicBezTo>
                      <a:pt x="14" y="0"/>
                      <a:pt x="14" y="0"/>
                      <a:pt x="14"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6" name="Freeform 139"/>
              <p:cNvSpPr>
                <a:spLocks noEditPoints="1"/>
              </p:cNvSpPr>
              <p:nvPr/>
            </p:nvSpPr>
            <p:spPr bwMode="auto">
              <a:xfrm>
                <a:off x="7604138" y="315916"/>
                <a:ext cx="61913" cy="34925"/>
              </a:xfrm>
              <a:custGeom>
                <a:avLst/>
                <a:gdLst>
                  <a:gd name="T0" fmla="*/ 23 w 27"/>
                  <a:gd name="T1" fmla="*/ 4 h 15"/>
                  <a:gd name="T2" fmla="*/ 14 w 27"/>
                  <a:gd name="T3" fmla="*/ 4 h 15"/>
                  <a:gd name="T4" fmla="*/ 14 w 27"/>
                  <a:gd name="T5" fmla="*/ 0 h 15"/>
                  <a:gd name="T6" fmla="*/ 25 w 27"/>
                  <a:gd name="T7" fmla="*/ 0 h 15"/>
                  <a:gd name="T8" fmla="*/ 27 w 27"/>
                  <a:gd name="T9" fmla="*/ 2 h 15"/>
                  <a:gd name="T10" fmla="*/ 27 w 27"/>
                  <a:gd name="T11" fmla="*/ 13 h 15"/>
                  <a:gd name="T12" fmla="*/ 25 w 27"/>
                  <a:gd name="T13" fmla="*/ 15 h 15"/>
                  <a:gd name="T14" fmla="*/ 14 w 27"/>
                  <a:gd name="T15" fmla="*/ 15 h 15"/>
                  <a:gd name="T16" fmla="*/ 14 w 27"/>
                  <a:gd name="T17" fmla="*/ 11 h 15"/>
                  <a:gd name="T18" fmla="*/ 23 w 27"/>
                  <a:gd name="T19" fmla="*/ 11 h 15"/>
                  <a:gd name="T20" fmla="*/ 23 w 27"/>
                  <a:gd name="T21" fmla="*/ 4 h 15"/>
                  <a:gd name="T22" fmla="*/ 14 w 27"/>
                  <a:gd name="T23" fmla="*/ 4 h 15"/>
                  <a:gd name="T24" fmla="*/ 5 w 27"/>
                  <a:gd name="T25" fmla="*/ 4 h 15"/>
                  <a:gd name="T26" fmla="*/ 5 w 27"/>
                  <a:gd name="T27" fmla="*/ 11 h 15"/>
                  <a:gd name="T28" fmla="*/ 14 w 27"/>
                  <a:gd name="T29" fmla="*/ 11 h 15"/>
                  <a:gd name="T30" fmla="*/ 14 w 27"/>
                  <a:gd name="T31" fmla="*/ 15 h 15"/>
                  <a:gd name="T32" fmla="*/ 2 w 27"/>
                  <a:gd name="T33" fmla="*/ 15 h 15"/>
                  <a:gd name="T34" fmla="*/ 0 w 27"/>
                  <a:gd name="T35" fmla="*/ 13 h 15"/>
                  <a:gd name="T36" fmla="*/ 0 w 27"/>
                  <a:gd name="T37" fmla="*/ 2 h 15"/>
                  <a:gd name="T38" fmla="*/ 2 w 27"/>
                  <a:gd name="T39" fmla="*/ 0 h 15"/>
                  <a:gd name="T40" fmla="*/ 14 w 27"/>
                  <a:gd name="T41" fmla="*/ 0 h 15"/>
                  <a:gd name="T42" fmla="*/ 14 w 27"/>
                  <a:gd name="T43"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15">
                    <a:moveTo>
                      <a:pt x="23" y="4"/>
                    </a:moveTo>
                    <a:cubicBezTo>
                      <a:pt x="14" y="4"/>
                      <a:pt x="14" y="4"/>
                      <a:pt x="14" y="4"/>
                    </a:cubicBezTo>
                    <a:cubicBezTo>
                      <a:pt x="14" y="0"/>
                      <a:pt x="14" y="0"/>
                      <a:pt x="14" y="0"/>
                    </a:cubicBezTo>
                    <a:cubicBezTo>
                      <a:pt x="25" y="0"/>
                      <a:pt x="25" y="0"/>
                      <a:pt x="25" y="0"/>
                    </a:cubicBezTo>
                    <a:cubicBezTo>
                      <a:pt x="26" y="0"/>
                      <a:pt x="27" y="1"/>
                      <a:pt x="27" y="2"/>
                    </a:cubicBezTo>
                    <a:cubicBezTo>
                      <a:pt x="27" y="13"/>
                      <a:pt x="27" y="13"/>
                      <a:pt x="27" y="13"/>
                    </a:cubicBezTo>
                    <a:cubicBezTo>
                      <a:pt x="27" y="14"/>
                      <a:pt x="26" y="15"/>
                      <a:pt x="25" y="15"/>
                    </a:cubicBezTo>
                    <a:cubicBezTo>
                      <a:pt x="14" y="15"/>
                      <a:pt x="14" y="15"/>
                      <a:pt x="14" y="15"/>
                    </a:cubicBezTo>
                    <a:cubicBezTo>
                      <a:pt x="14" y="11"/>
                      <a:pt x="14" y="11"/>
                      <a:pt x="14" y="11"/>
                    </a:cubicBezTo>
                    <a:cubicBezTo>
                      <a:pt x="23" y="11"/>
                      <a:pt x="23" y="11"/>
                      <a:pt x="23" y="11"/>
                    </a:cubicBezTo>
                    <a:lnTo>
                      <a:pt x="23" y="4"/>
                    </a:lnTo>
                    <a:close/>
                    <a:moveTo>
                      <a:pt x="14" y="4"/>
                    </a:moveTo>
                    <a:cubicBezTo>
                      <a:pt x="5" y="4"/>
                      <a:pt x="5" y="4"/>
                      <a:pt x="5" y="4"/>
                    </a:cubicBezTo>
                    <a:cubicBezTo>
                      <a:pt x="5" y="11"/>
                      <a:pt x="5" y="11"/>
                      <a:pt x="5" y="11"/>
                    </a:cubicBezTo>
                    <a:cubicBezTo>
                      <a:pt x="14" y="11"/>
                      <a:pt x="14" y="11"/>
                      <a:pt x="14" y="11"/>
                    </a:cubicBezTo>
                    <a:cubicBezTo>
                      <a:pt x="14" y="15"/>
                      <a:pt x="14" y="15"/>
                      <a:pt x="14" y="15"/>
                    </a:cubicBezTo>
                    <a:cubicBezTo>
                      <a:pt x="2" y="15"/>
                      <a:pt x="2" y="15"/>
                      <a:pt x="2" y="15"/>
                    </a:cubicBezTo>
                    <a:cubicBezTo>
                      <a:pt x="1" y="15"/>
                      <a:pt x="0" y="14"/>
                      <a:pt x="0" y="13"/>
                    </a:cubicBezTo>
                    <a:cubicBezTo>
                      <a:pt x="0" y="2"/>
                      <a:pt x="0" y="2"/>
                      <a:pt x="0" y="2"/>
                    </a:cubicBezTo>
                    <a:cubicBezTo>
                      <a:pt x="0" y="1"/>
                      <a:pt x="1" y="0"/>
                      <a:pt x="2" y="0"/>
                    </a:cubicBezTo>
                    <a:cubicBezTo>
                      <a:pt x="14" y="0"/>
                      <a:pt x="14" y="0"/>
                      <a:pt x="14" y="0"/>
                    </a:cubicBezTo>
                    <a:lnTo>
                      <a:pt x="1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7" name="Freeform 140"/>
              <p:cNvSpPr>
                <a:spLocks noEditPoints="1"/>
              </p:cNvSpPr>
              <p:nvPr/>
            </p:nvSpPr>
            <p:spPr bwMode="auto">
              <a:xfrm>
                <a:off x="8863026" y="1331921"/>
                <a:ext cx="249238" cy="247651"/>
              </a:xfrm>
              <a:custGeom>
                <a:avLst/>
                <a:gdLst>
                  <a:gd name="T0" fmla="*/ 55 w 110"/>
                  <a:gd name="T1" fmla="*/ 5 h 110"/>
                  <a:gd name="T2" fmla="*/ 107 w 110"/>
                  <a:gd name="T3" fmla="*/ 0 h 110"/>
                  <a:gd name="T4" fmla="*/ 110 w 110"/>
                  <a:gd name="T5" fmla="*/ 107 h 110"/>
                  <a:gd name="T6" fmla="*/ 55 w 110"/>
                  <a:gd name="T7" fmla="*/ 110 h 110"/>
                  <a:gd name="T8" fmla="*/ 105 w 110"/>
                  <a:gd name="T9" fmla="*/ 105 h 110"/>
                  <a:gd name="T10" fmla="*/ 55 w 110"/>
                  <a:gd name="T11" fmla="*/ 101 h 110"/>
                  <a:gd name="T12" fmla="*/ 72 w 110"/>
                  <a:gd name="T13" fmla="*/ 99 h 110"/>
                  <a:gd name="T14" fmla="*/ 69 w 110"/>
                  <a:gd name="T15" fmla="*/ 88 h 110"/>
                  <a:gd name="T16" fmla="*/ 62 w 110"/>
                  <a:gd name="T17" fmla="*/ 45 h 110"/>
                  <a:gd name="T18" fmla="*/ 72 w 110"/>
                  <a:gd name="T19" fmla="*/ 42 h 110"/>
                  <a:gd name="T20" fmla="*/ 69 w 110"/>
                  <a:gd name="T21" fmla="*/ 32 h 110"/>
                  <a:gd name="T22" fmla="*/ 55 w 110"/>
                  <a:gd name="T23" fmla="*/ 37 h 110"/>
                  <a:gd name="T24" fmla="*/ 67 w 110"/>
                  <a:gd name="T25" fmla="*/ 40 h 110"/>
                  <a:gd name="T26" fmla="*/ 57 w 110"/>
                  <a:gd name="T27" fmla="*/ 42 h 110"/>
                  <a:gd name="T28" fmla="*/ 60 w 110"/>
                  <a:gd name="T29" fmla="*/ 93 h 110"/>
                  <a:gd name="T30" fmla="*/ 67 w 110"/>
                  <a:gd name="T31" fmla="*/ 96 h 110"/>
                  <a:gd name="T32" fmla="*/ 55 w 110"/>
                  <a:gd name="T33" fmla="*/ 101 h 110"/>
                  <a:gd name="T34" fmla="*/ 55 w 110"/>
                  <a:gd name="T35" fmla="*/ 30 h 110"/>
                  <a:gd name="T36" fmla="*/ 66 w 110"/>
                  <a:gd name="T37" fmla="*/ 19 h 110"/>
                  <a:gd name="T38" fmla="*/ 55 w 110"/>
                  <a:gd name="T39" fmla="*/ 9 h 110"/>
                  <a:gd name="T40" fmla="*/ 55 w 110"/>
                  <a:gd name="T41" fmla="*/ 13 h 110"/>
                  <a:gd name="T42" fmla="*/ 59 w 110"/>
                  <a:gd name="T43" fmla="*/ 15 h 110"/>
                  <a:gd name="T44" fmla="*/ 59 w 110"/>
                  <a:gd name="T45" fmla="*/ 23 h 110"/>
                  <a:gd name="T46" fmla="*/ 55 w 110"/>
                  <a:gd name="T47" fmla="*/ 25 h 110"/>
                  <a:gd name="T48" fmla="*/ 55 w 110"/>
                  <a:gd name="T49" fmla="*/ 5 h 110"/>
                  <a:gd name="T50" fmla="*/ 5 w 110"/>
                  <a:gd name="T51" fmla="*/ 105 h 110"/>
                  <a:gd name="T52" fmla="*/ 55 w 110"/>
                  <a:gd name="T53" fmla="*/ 110 h 110"/>
                  <a:gd name="T54" fmla="*/ 0 w 110"/>
                  <a:gd name="T55" fmla="*/ 107 h 110"/>
                  <a:gd name="T56" fmla="*/ 2 w 110"/>
                  <a:gd name="T57" fmla="*/ 0 h 110"/>
                  <a:gd name="T58" fmla="*/ 55 w 110"/>
                  <a:gd name="T59" fmla="*/ 5 h 110"/>
                  <a:gd name="T60" fmla="*/ 48 w 110"/>
                  <a:gd name="T61" fmla="*/ 11 h 110"/>
                  <a:gd name="T62" fmla="*/ 45 w 110"/>
                  <a:gd name="T63" fmla="*/ 19 h 110"/>
                  <a:gd name="T64" fmla="*/ 48 w 110"/>
                  <a:gd name="T65" fmla="*/ 27 h 110"/>
                  <a:gd name="T66" fmla="*/ 55 w 110"/>
                  <a:gd name="T67" fmla="*/ 30 h 110"/>
                  <a:gd name="T68" fmla="*/ 51 w 110"/>
                  <a:gd name="T69" fmla="*/ 23 h 110"/>
                  <a:gd name="T70" fmla="*/ 50 w 110"/>
                  <a:gd name="T71" fmla="*/ 19 h 110"/>
                  <a:gd name="T72" fmla="*/ 51 w 110"/>
                  <a:gd name="T73" fmla="*/ 15 h 110"/>
                  <a:gd name="T74" fmla="*/ 55 w 110"/>
                  <a:gd name="T75" fmla="*/ 9 h 110"/>
                  <a:gd name="T76" fmla="*/ 41 w 110"/>
                  <a:gd name="T77" fmla="*/ 32 h 110"/>
                  <a:gd name="T78" fmla="*/ 39 w 110"/>
                  <a:gd name="T79" fmla="*/ 42 h 110"/>
                  <a:gd name="T80" fmla="*/ 49 w 110"/>
                  <a:gd name="T81" fmla="*/ 45 h 110"/>
                  <a:gd name="T82" fmla="*/ 41 w 110"/>
                  <a:gd name="T83" fmla="*/ 88 h 110"/>
                  <a:gd name="T84" fmla="*/ 39 w 110"/>
                  <a:gd name="T85" fmla="*/ 99 h 110"/>
                  <a:gd name="T86" fmla="*/ 55 w 110"/>
                  <a:gd name="T87" fmla="*/ 101 h 110"/>
                  <a:gd name="T88" fmla="*/ 44 w 110"/>
                  <a:gd name="T89" fmla="*/ 96 h 110"/>
                  <a:gd name="T90" fmla="*/ 51 w 110"/>
                  <a:gd name="T91" fmla="*/ 93 h 110"/>
                  <a:gd name="T92" fmla="*/ 53 w 110"/>
                  <a:gd name="T93" fmla="*/ 42 h 110"/>
                  <a:gd name="T94" fmla="*/ 44 w 110"/>
                  <a:gd name="T95" fmla="*/ 40 h 110"/>
                  <a:gd name="T96" fmla="*/ 55 w 110"/>
                  <a:gd name="T97" fmla="*/ 3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0" h="110">
                    <a:moveTo>
                      <a:pt x="105" y="5"/>
                    </a:moveTo>
                    <a:cubicBezTo>
                      <a:pt x="55" y="5"/>
                      <a:pt x="55" y="5"/>
                      <a:pt x="55" y="5"/>
                    </a:cubicBezTo>
                    <a:cubicBezTo>
                      <a:pt x="55" y="0"/>
                      <a:pt x="55" y="0"/>
                      <a:pt x="55" y="0"/>
                    </a:cubicBezTo>
                    <a:cubicBezTo>
                      <a:pt x="107" y="0"/>
                      <a:pt x="107" y="0"/>
                      <a:pt x="107" y="0"/>
                    </a:cubicBezTo>
                    <a:cubicBezTo>
                      <a:pt x="109" y="0"/>
                      <a:pt x="110" y="1"/>
                      <a:pt x="110" y="2"/>
                    </a:cubicBezTo>
                    <a:cubicBezTo>
                      <a:pt x="110" y="107"/>
                      <a:pt x="110" y="107"/>
                      <a:pt x="110" y="107"/>
                    </a:cubicBezTo>
                    <a:cubicBezTo>
                      <a:pt x="110" y="109"/>
                      <a:pt x="109" y="110"/>
                      <a:pt x="107" y="110"/>
                    </a:cubicBezTo>
                    <a:cubicBezTo>
                      <a:pt x="55" y="110"/>
                      <a:pt x="55" y="110"/>
                      <a:pt x="55" y="110"/>
                    </a:cubicBezTo>
                    <a:cubicBezTo>
                      <a:pt x="55" y="105"/>
                      <a:pt x="55" y="105"/>
                      <a:pt x="55" y="105"/>
                    </a:cubicBezTo>
                    <a:cubicBezTo>
                      <a:pt x="105" y="105"/>
                      <a:pt x="105" y="105"/>
                      <a:pt x="105" y="105"/>
                    </a:cubicBezTo>
                    <a:cubicBezTo>
                      <a:pt x="105" y="5"/>
                      <a:pt x="105" y="5"/>
                      <a:pt x="105" y="5"/>
                    </a:cubicBezTo>
                    <a:close/>
                    <a:moveTo>
                      <a:pt x="55" y="101"/>
                    </a:moveTo>
                    <a:cubicBezTo>
                      <a:pt x="69" y="101"/>
                      <a:pt x="69" y="101"/>
                      <a:pt x="69" y="101"/>
                    </a:cubicBezTo>
                    <a:cubicBezTo>
                      <a:pt x="71" y="101"/>
                      <a:pt x="72" y="100"/>
                      <a:pt x="72" y="99"/>
                    </a:cubicBezTo>
                    <a:cubicBezTo>
                      <a:pt x="72" y="91"/>
                      <a:pt x="72" y="91"/>
                      <a:pt x="72" y="91"/>
                    </a:cubicBezTo>
                    <a:cubicBezTo>
                      <a:pt x="72" y="90"/>
                      <a:pt x="71" y="88"/>
                      <a:pt x="69" y="88"/>
                    </a:cubicBezTo>
                    <a:cubicBezTo>
                      <a:pt x="62" y="88"/>
                      <a:pt x="62" y="88"/>
                      <a:pt x="62" y="88"/>
                    </a:cubicBezTo>
                    <a:cubicBezTo>
                      <a:pt x="62" y="45"/>
                      <a:pt x="62" y="45"/>
                      <a:pt x="62" y="45"/>
                    </a:cubicBezTo>
                    <a:cubicBezTo>
                      <a:pt x="69" y="45"/>
                      <a:pt x="69" y="45"/>
                      <a:pt x="69" y="45"/>
                    </a:cubicBezTo>
                    <a:cubicBezTo>
                      <a:pt x="71" y="45"/>
                      <a:pt x="72" y="44"/>
                      <a:pt x="72" y="42"/>
                    </a:cubicBezTo>
                    <a:cubicBezTo>
                      <a:pt x="72" y="34"/>
                      <a:pt x="72" y="34"/>
                      <a:pt x="72" y="34"/>
                    </a:cubicBezTo>
                    <a:cubicBezTo>
                      <a:pt x="72" y="33"/>
                      <a:pt x="71" y="32"/>
                      <a:pt x="69" y="32"/>
                    </a:cubicBezTo>
                    <a:cubicBezTo>
                      <a:pt x="55" y="32"/>
                      <a:pt x="55" y="32"/>
                      <a:pt x="55" y="32"/>
                    </a:cubicBezTo>
                    <a:cubicBezTo>
                      <a:pt x="55" y="37"/>
                      <a:pt x="55" y="37"/>
                      <a:pt x="55" y="37"/>
                    </a:cubicBezTo>
                    <a:cubicBezTo>
                      <a:pt x="67" y="37"/>
                      <a:pt x="67" y="37"/>
                      <a:pt x="67" y="37"/>
                    </a:cubicBezTo>
                    <a:cubicBezTo>
                      <a:pt x="67" y="40"/>
                      <a:pt x="67" y="40"/>
                      <a:pt x="67" y="40"/>
                    </a:cubicBezTo>
                    <a:cubicBezTo>
                      <a:pt x="60" y="40"/>
                      <a:pt x="60" y="40"/>
                      <a:pt x="60" y="40"/>
                    </a:cubicBezTo>
                    <a:cubicBezTo>
                      <a:pt x="58" y="40"/>
                      <a:pt x="57" y="41"/>
                      <a:pt x="57" y="42"/>
                    </a:cubicBezTo>
                    <a:cubicBezTo>
                      <a:pt x="57" y="91"/>
                      <a:pt x="57" y="91"/>
                      <a:pt x="57" y="91"/>
                    </a:cubicBezTo>
                    <a:cubicBezTo>
                      <a:pt x="57" y="92"/>
                      <a:pt x="58" y="93"/>
                      <a:pt x="60" y="93"/>
                    </a:cubicBezTo>
                    <a:cubicBezTo>
                      <a:pt x="67" y="93"/>
                      <a:pt x="67" y="93"/>
                      <a:pt x="67" y="93"/>
                    </a:cubicBezTo>
                    <a:cubicBezTo>
                      <a:pt x="67" y="96"/>
                      <a:pt x="67" y="96"/>
                      <a:pt x="67" y="96"/>
                    </a:cubicBezTo>
                    <a:cubicBezTo>
                      <a:pt x="55" y="96"/>
                      <a:pt x="55" y="96"/>
                      <a:pt x="55" y="96"/>
                    </a:cubicBezTo>
                    <a:cubicBezTo>
                      <a:pt x="55" y="101"/>
                      <a:pt x="55" y="101"/>
                      <a:pt x="55" y="101"/>
                    </a:cubicBezTo>
                    <a:close/>
                    <a:moveTo>
                      <a:pt x="55" y="30"/>
                    </a:moveTo>
                    <a:cubicBezTo>
                      <a:pt x="55" y="30"/>
                      <a:pt x="55" y="30"/>
                      <a:pt x="55" y="30"/>
                    </a:cubicBezTo>
                    <a:cubicBezTo>
                      <a:pt x="58" y="30"/>
                      <a:pt x="61" y="29"/>
                      <a:pt x="63" y="27"/>
                    </a:cubicBezTo>
                    <a:cubicBezTo>
                      <a:pt x="65" y="25"/>
                      <a:pt x="66" y="22"/>
                      <a:pt x="66" y="19"/>
                    </a:cubicBezTo>
                    <a:cubicBezTo>
                      <a:pt x="66" y="16"/>
                      <a:pt x="65" y="14"/>
                      <a:pt x="63" y="12"/>
                    </a:cubicBezTo>
                    <a:cubicBezTo>
                      <a:pt x="61" y="10"/>
                      <a:pt x="58" y="9"/>
                      <a:pt x="55" y="9"/>
                    </a:cubicBezTo>
                    <a:cubicBezTo>
                      <a:pt x="55" y="9"/>
                      <a:pt x="55" y="9"/>
                      <a:pt x="55" y="9"/>
                    </a:cubicBezTo>
                    <a:cubicBezTo>
                      <a:pt x="55" y="13"/>
                      <a:pt x="55" y="13"/>
                      <a:pt x="55" y="13"/>
                    </a:cubicBezTo>
                    <a:cubicBezTo>
                      <a:pt x="55" y="13"/>
                      <a:pt x="55" y="13"/>
                      <a:pt x="55" y="13"/>
                    </a:cubicBezTo>
                    <a:cubicBezTo>
                      <a:pt x="57" y="13"/>
                      <a:pt x="58" y="14"/>
                      <a:pt x="59" y="15"/>
                    </a:cubicBezTo>
                    <a:cubicBezTo>
                      <a:pt x="60" y="16"/>
                      <a:pt x="61" y="18"/>
                      <a:pt x="61" y="19"/>
                    </a:cubicBezTo>
                    <a:cubicBezTo>
                      <a:pt x="61" y="21"/>
                      <a:pt x="60" y="22"/>
                      <a:pt x="59" y="23"/>
                    </a:cubicBezTo>
                    <a:cubicBezTo>
                      <a:pt x="58" y="24"/>
                      <a:pt x="57" y="25"/>
                      <a:pt x="55" y="25"/>
                    </a:cubicBezTo>
                    <a:cubicBezTo>
                      <a:pt x="55" y="25"/>
                      <a:pt x="55" y="25"/>
                      <a:pt x="55" y="25"/>
                    </a:cubicBezTo>
                    <a:lnTo>
                      <a:pt x="55" y="30"/>
                    </a:lnTo>
                    <a:close/>
                    <a:moveTo>
                      <a:pt x="55" y="5"/>
                    </a:moveTo>
                    <a:cubicBezTo>
                      <a:pt x="5" y="5"/>
                      <a:pt x="5" y="5"/>
                      <a:pt x="5" y="5"/>
                    </a:cubicBezTo>
                    <a:cubicBezTo>
                      <a:pt x="5" y="105"/>
                      <a:pt x="5" y="105"/>
                      <a:pt x="5" y="105"/>
                    </a:cubicBezTo>
                    <a:cubicBezTo>
                      <a:pt x="55" y="105"/>
                      <a:pt x="55" y="105"/>
                      <a:pt x="55" y="105"/>
                    </a:cubicBezTo>
                    <a:cubicBezTo>
                      <a:pt x="55" y="110"/>
                      <a:pt x="55" y="110"/>
                      <a:pt x="55" y="110"/>
                    </a:cubicBezTo>
                    <a:cubicBezTo>
                      <a:pt x="2" y="110"/>
                      <a:pt x="2" y="110"/>
                      <a:pt x="2" y="110"/>
                    </a:cubicBezTo>
                    <a:cubicBezTo>
                      <a:pt x="1" y="110"/>
                      <a:pt x="0" y="109"/>
                      <a:pt x="0" y="107"/>
                    </a:cubicBezTo>
                    <a:cubicBezTo>
                      <a:pt x="0" y="2"/>
                      <a:pt x="0" y="2"/>
                      <a:pt x="0" y="2"/>
                    </a:cubicBezTo>
                    <a:cubicBezTo>
                      <a:pt x="0" y="1"/>
                      <a:pt x="1" y="0"/>
                      <a:pt x="2" y="0"/>
                    </a:cubicBezTo>
                    <a:cubicBezTo>
                      <a:pt x="55" y="0"/>
                      <a:pt x="55" y="0"/>
                      <a:pt x="55" y="0"/>
                    </a:cubicBezTo>
                    <a:cubicBezTo>
                      <a:pt x="55" y="5"/>
                      <a:pt x="55" y="5"/>
                      <a:pt x="55" y="5"/>
                    </a:cubicBezTo>
                    <a:close/>
                    <a:moveTo>
                      <a:pt x="55" y="9"/>
                    </a:moveTo>
                    <a:cubicBezTo>
                      <a:pt x="52" y="9"/>
                      <a:pt x="50" y="10"/>
                      <a:pt x="48" y="11"/>
                    </a:cubicBezTo>
                    <a:cubicBezTo>
                      <a:pt x="48" y="12"/>
                      <a:pt x="48" y="12"/>
                      <a:pt x="48" y="12"/>
                    </a:cubicBezTo>
                    <a:cubicBezTo>
                      <a:pt x="46" y="14"/>
                      <a:pt x="45" y="16"/>
                      <a:pt x="45" y="19"/>
                    </a:cubicBezTo>
                    <a:cubicBezTo>
                      <a:pt x="45" y="22"/>
                      <a:pt x="46" y="25"/>
                      <a:pt x="48" y="27"/>
                    </a:cubicBezTo>
                    <a:cubicBezTo>
                      <a:pt x="48" y="27"/>
                      <a:pt x="48" y="27"/>
                      <a:pt x="48" y="27"/>
                    </a:cubicBezTo>
                    <a:cubicBezTo>
                      <a:pt x="48" y="27"/>
                      <a:pt x="48" y="27"/>
                      <a:pt x="48" y="27"/>
                    </a:cubicBezTo>
                    <a:cubicBezTo>
                      <a:pt x="50" y="28"/>
                      <a:pt x="52" y="30"/>
                      <a:pt x="55" y="30"/>
                    </a:cubicBezTo>
                    <a:cubicBezTo>
                      <a:pt x="55" y="25"/>
                      <a:pt x="55" y="25"/>
                      <a:pt x="55" y="25"/>
                    </a:cubicBezTo>
                    <a:cubicBezTo>
                      <a:pt x="53" y="25"/>
                      <a:pt x="52" y="24"/>
                      <a:pt x="51" y="23"/>
                    </a:cubicBezTo>
                    <a:cubicBezTo>
                      <a:pt x="51" y="23"/>
                      <a:pt x="51" y="23"/>
                      <a:pt x="51" y="23"/>
                    </a:cubicBezTo>
                    <a:cubicBezTo>
                      <a:pt x="50" y="22"/>
                      <a:pt x="50" y="21"/>
                      <a:pt x="50" y="19"/>
                    </a:cubicBezTo>
                    <a:cubicBezTo>
                      <a:pt x="50" y="18"/>
                      <a:pt x="50" y="16"/>
                      <a:pt x="51" y="15"/>
                    </a:cubicBezTo>
                    <a:cubicBezTo>
                      <a:pt x="51" y="15"/>
                      <a:pt x="51" y="15"/>
                      <a:pt x="51" y="15"/>
                    </a:cubicBezTo>
                    <a:cubicBezTo>
                      <a:pt x="52" y="14"/>
                      <a:pt x="53" y="13"/>
                      <a:pt x="55" y="13"/>
                    </a:cubicBezTo>
                    <a:cubicBezTo>
                      <a:pt x="55" y="9"/>
                      <a:pt x="55" y="9"/>
                      <a:pt x="55" y="9"/>
                    </a:cubicBezTo>
                    <a:close/>
                    <a:moveTo>
                      <a:pt x="55" y="32"/>
                    </a:moveTo>
                    <a:cubicBezTo>
                      <a:pt x="41" y="32"/>
                      <a:pt x="41" y="32"/>
                      <a:pt x="41" y="32"/>
                    </a:cubicBezTo>
                    <a:cubicBezTo>
                      <a:pt x="40" y="32"/>
                      <a:pt x="39" y="33"/>
                      <a:pt x="39" y="34"/>
                    </a:cubicBezTo>
                    <a:cubicBezTo>
                      <a:pt x="39" y="42"/>
                      <a:pt x="39" y="42"/>
                      <a:pt x="39" y="42"/>
                    </a:cubicBezTo>
                    <a:cubicBezTo>
                      <a:pt x="39" y="44"/>
                      <a:pt x="40" y="45"/>
                      <a:pt x="41" y="45"/>
                    </a:cubicBezTo>
                    <a:cubicBezTo>
                      <a:pt x="49" y="45"/>
                      <a:pt x="49" y="45"/>
                      <a:pt x="49" y="45"/>
                    </a:cubicBezTo>
                    <a:cubicBezTo>
                      <a:pt x="49" y="88"/>
                      <a:pt x="49" y="88"/>
                      <a:pt x="49" y="88"/>
                    </a:cubicBezTo>
                    <a:cubicBezTo>
                      <a:pt x="41" y="88"/>
                      <a:pt x="41" y="88"/>
                      <a:pt x="41" y="88"/>
                    </a:cubicBezTo>
                    <a:cubicBezTo>
                      <a:pt x="40" y="88"/>
                      <a:pt x="39" y="90"/>
                      <a:pt x="39" y="91"/>
                    </a:cubicBezTo>
                    <a:cubicBezTo>
                      <a:pt x="39" y="99"/>
                      <a:pt x="39" y="99"/>
                      <a:pt x="39" y="99"/>
                    </a:cubicBezTo>
                    <a:cubicBezTo>
                      <a:pt x="39" y="100"/>
                      <a:pt x="40" y="101"/>
                      <a:pt x="41" y="101"/>
                    </a:cubicBezTo>
                    <a:cubicBezTo>
                      <a:pt x="55" y="101"/>
                      <a:pt x="55" y="101"/>
                      <a:pt x="55" y="101"/>
                    </a:cubicBezTo>
                    <a:cubicBezTo>
                      <a:pt x="55" y="96"/>
                      <a:pt x="55" y="96"/>
                      <a:pt x="55" y="96"/>
                    </a:cubicBezTo>
                    <a:cubicBezTo>
                      <a:pt x="44" y="96"/>
                      <a:pt x="44" y="96"/>
                      <a:pt x="44" y="96"/>
                    </a:cubicBezTo>
                    <a:cubicBezTo>
                      <a:pt x="44" y="93"/>
                      <a:pt x="44" y="93"/>
                      <a:pt x="44" y="93"/>
                    </a:cubicBezTo>
                    <a:cubicBezTo>
                      <a:pt x="51" y="93"/>
                      <a:pt x="51" y="93"/>
                      <a:pt x="51" y="93"/>
                    </a:cubicBezTo>
                    <a:cubicBezTo>
                      <a:pt x="52" y="93"/>
                      <a:pt x="53" y="92"/>
                      <a:pt x="53" y="91"/>
                    </a:cubicBezTo>
                    <a:cubicBezTo>
                      <a:pt x="53" y="42"/>
                      <a:pt x="53" y="42"/>
                      <a:pt x="53" y="42"/>
                    </a:cubicBezTo>
                    <a:cubicBezTo>
                      <a:pt x="53" y="41"/>
                      <a:pt x="52" y="40"/>
                      <a:pt x="51" y="40"/>
                    </a:cubicBezTo>
                    <a:cubicBezTo>
                      <a:pt x="44" y="40"/>
                      <a:pt x="44" y="40"/>
                      <a:pt x="44" y="40"/>
                    </a:cubicBezTo>
                    <a:cubicBezTo>
                      <a:pt x="44" y="37"/>
                      <a:pt x="44" y="37"/>
                      <a:pt x="44" y="37"/>
                    </a:cubicBezTo>
                    <a:cubicBezTo>
                      <a:pt x="55" y="37"/>
                      <a:pt x="55" y="37"/>
                      <a:pt x="55" y="37"/>
                    </a:cubicBezTo>
                    <a:lnTo>
                      <a:pt x="55"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8" name="Freeform 141"/>
              <p:cNvSpPr>
                <a:spLocks noEditPoints="1"/>
              </p:cNvSpPr>
              <p:nvPr/>
            </p:nvSpPr>
            <p:spPr bwMode="auto">
              <a:xfrm>
                <a:off x="9371027" y="1901837"/>
                <a:ext cx="115888" cy="112714"/>
              </a:xfrm>
              <a:custGeom>
                <a:avLst/>
                <a:gdLst>
                  <a:gd name="T0" fmla="*/ 25 w 51"/>
                  <a:gd name="T1" fmla="*/ 5 h 50"/>
                  <a:gd name="T2" fmla="*/ 25 w 51"/>
                  <a:gd name="T3" fmla="*/ 5 h 50"/>
                  <a:gd name="T4" fmla="*/ 25 w 51"/>
                  <a:gd name="T5" fmla="*/ 0 h 50"/>
                  <a:gd name="T6" fmla="*/ 25 w 51"/>
                  <a:gd name="T7" fmla="*/ 0 h 50"/>
                  <a:gd name="T8" fmla="*/ 43 w 51"/>
                  <a:gd name="T9" fmla="*/ 7 h 50"/>
                  <a:gd name="T10" fmla="*/ 43 w 51"/>
                  <a:gd name="T11" fmla="*/ 7 h 50"/>
                  <a:gd name="T12" fmla="*/ 51 w 51"/>
                  <a:gd name="T13" fmla="*/ 25 h 50"/>
                  <a:gd name="T14" fmla="*/ 43 w 51"/>
                  <a:gd name="T15" fmla="*/ 43 h 50"/>
                  <a:gd name="T16" fmla="*/ 43 w 51"/>
                  <a:gd name="T17" fmla="*/ 43 h 50"/>
                  <a:gd name="T18" fmla="*/ 25 w 51"/>
                  <a:gd name="T19" fmla="*/ 50 h 50"/>
                  <a:gd name="T20" fmla="*/ 25 w 51"/>
                  <a:gd name="T21" fmla="*/ 50 h 50"/>
                  <a:gd name="T22" fmla="*/ 25 w 51"/>
                  <a:gd name="T23" fmla="*/ 45 h 50"/>
                  <a:gd name="T24" fmla="*/ 25 w 51"/>
                  <a:gd name="T25" fmla="*/ 45 h 50"/>
                  <a:gd name="T26" fmla="*/ 40 w 51"/>
                  <a:gd name="T27" fmla="*/ 39 h 50"/>
                  <a:gd name="T28" fmla="*/ 40 w 51"/>
                  <a:gd name="T29" fmla="*/ 39 h 50"/>
                  <a:gd name="T30" fmla="*/ 40 w 51"/>
                  <a:gd name="T31" fmla="*/ 39 h 50"/>
                  <a:gd name="T32" fmla="*/ 46 w 51"/>
                  <a:gd name="T33" fmla="*/ 25 h 50"/>
                  <a:gd name="T34" fmla="*/ 40 w 51"/>
                  <a:gd name="T35" fmla="*/ 11 h 50"/>
                  <a:gd name="T36" fmla="*/ 40 w 51"/>
                  <a:gd name="T37" fmla="*/ 10 h 50"/>
                  <a:gd name="T38" fmla="*/ 25 w 51"/>
                  <a:gd name="T39" fmla="*/ 5 h 50"/>
                  <a:gd name="T40" fmla="*/ 25 w 51"/>
                  <a:gd name="T41" fmla="*/ 5 h 50"/>
                  <a:gd name="T42" fmla="*/ 11 w 51"/>
                  <a:gd name="T43" fmla="*/ 11 h 50"/>
                  <a:gd name="T44" fmla="*/ 5 w 51"/>
                  <a:gd name="T45" fmla="*/ 25 h 50"/>
                  <a:gd name="T46" fmla="*/ 11 w 51"/>
                  <a:gd name="T47" fmla="*/ 39 h 50"/>
                  <a:gd name="T48" fmla="*/ 11 w 51"/>
                  <a:gd name="T49" fmla="*/ 39 h 50"/>
                  <a:gd name="T50" fmla="*/ 11 w 51"/>
                  <a:gd name="T51" fmla="*/ 39 h 50"/>
                  <a:gd name="T52" fmla="*/ 25 w 51"/>
                  <a:gd name="T53" fmla="*/ 45 h 50"/>
                  <a:gd name="T54" fmla="*/ 25 w 51"/>
                  <a:gd name="T55" fmla="*/ 50 h 50"/>
                  <a:gd name="T56" fmla="*/ 8 w 51"/>
                  <a:gd name="T57" fmla="*/ 43 h 50"/>
                  <a:gd name="T58" fmla="*/ 8 w 51"/>
                  <a:gd name="T59" fmla="*/ 43 h 50"/>
                  <a:gd name="T60" fmla="*/ 0 w 51"/>
                  <a:gd name="T61" fmla="*/ 25 h 50"/>
                  <a:gd name="T62" fmla="*/ 8 w 51"/>
                  <a:gd name="T63" fmla="*/ 7 h 50"/>
                  <a:gd name="T64" fmla="*/ 25 w 51"/>
                  <a:gd name="T65" fmla="*/ 0 h 50"/>
                  <a:gd name="T66" fmla="*/ 25 w 51"/>
                  <a:gd name="T6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50">
                    <a:moveTo>
                      <a:pt x="25" y="5"/>
                    </a:moveTo>
                    <a:cubicBezTo>
                      <a:pt x="25" y="5"/>
                      <a:pt x="25" y="5"/>
                      <a:pt x="25" y="5"/>
                    </a:cubicBezTo>
                    <a:cubicBezTo>
                      <a:pt x="25" y="0"/>
                      <a:pt x="25" y="0"/>
                      <a:pt x="25" y="0"/>
                    </a:cubicBezTo>
                    <a:cubicBezTo>
                      <a:pt x="25" y="0"/>
                      <a:pt x="25" y="0"/>
                      <a:pt x="25" y="0"/>
                    </a:cubicBezTo>
                    <a:cubicBezTo>
                      <a:pt x="32" y="0"/>
                      <a:pt x="39" y="2"/>
                      <a:pt x="43" y="7"/>
                    </a:cubicBezTo>
                    <a:cubicBezTo>
                      <a:pt x="43" y="7"/>
                      <a:pt x="43" y="7"/>
                      <a:pt x="43" y="7"/>
                    </a:cubicBezTo>
                    <a:cubicBezTo>
                      <a:pt x="48" y="12"/>
                      <a:pt x="51" y="18"/>
                      <a:pt x="51" y="25"/>
                    </a:cubicBezTo>
                    <a:cubicBezTo>
                      <a:pt x="51" y="32"/>
                      <a:pt x="48" y="38"/>
                      <a:pt x="43" y="43"/>
                    </a:cubicBezTo>
                    <a:cubicBezTo>
                      <a:pt x="43" y="43"/>
                      <a:pt x="43" y="43"/>
                      <a:pt x="43" y="43"/>
                    </a:cubicBezTo>
                    <a:cubicBezTo>
                      <a:pt x="39" y="47"/>
                      <a:pt x="32" y="50"/>
                      <a:pt x="25" y="50"/>
                    </a:cubicBezTo>
                    <a:cubicBezTo>
                      <a:pt x="25" y="50"/>
                      <a:pt x="25" y="50"/>
                      <a:pt x="25" y="50"/>
                    </a:cubicBezTo>
                    <a:cubicBezTo>
                      <a:pt x="25" y="45"/>
                      <a:pt x="25" y="45"/>
                      <a:pt x="25" y="45"/>
                    </a:cubicBezTo>
                    <a:cubicBezTo>
                      <a:pt x="25" y="45"/>
                      <a:pt x="25" y="45"/>
                      <a:pt x="25" y="45"/>
                    </a:cubicBezTo>
                    <a:cubicBezTo>
                      <a:pt x="31" y="45"/>
                      <a:pt x="36" y="43"/>
                      <a:pt x="40" y="39"/>
                    </a:cubicBezTo>
                    <a:cubicBezTo>
                      <a:pt x="40" y="39"/>
                      <a:pt x="40" y="39"/>
                      <a:pt x="40" y="39"/>
                    </a:cubicBezTo>
                    <a:cubicBezTo>
                      <a:pt x="40" y="39"/>
                      <a:pt x="40" y="39"/>
                      <a:pt x="40" y="39"/>
                    </a:cubicBezTo>
                    <a:cubicBezTo>
                      <a:pt x="44" y="36"/>
                      <a:pt x="46" y="31"/>
                      <a:pt x="46" y="25"/>
                    </a:cubicBezTo>
                    <a:cubicBezTo>
                      <a:pt x="46" y="19"/>
                      <a:pt x="44" y="14"/>
                      <a:pt x="40" y="11"/>
                    </a:cubicBezTo>
                    <a:cubicBezTo>
                      <a:pt x="40" y="10"/>
                      <a:pt x="40" y="10"/>
                      <a:pt x="40" y="10"/>
                    </a:cubicBezTo>
                    <a:cubicBezTo>
                      <a:pt x="36" y="7"/>
                      <a:pt x="31" y="5"/>
                      <a:pt x="25" y="5"/>
                    </a:cubicBezTo>
                    <a:close/>
                    <a:moveTo>
                      <a:pt x="25" y="5"/>
                    </a:moveTo>
                    <a:cubicBezTo>
                      <a:pt x="20" y="5"/>
                      <a:pt x="15" y="7"/>
                      <a:pt x="11" y="11"/>
                    </a:cubicBezTo>
                    <a:cubicBezTo>
                      <a:pt x="7" y="14"/>
                      <a:pt x="5" y="19"/>
                      <a:pt x="5" y="25"/>
                    </a:cubicBezTo>
                    <a:cubicBezTo>
                      <a:pt x="5" y="31"/>
                      <a:pt x="7" y="36"/>
                      <a:pt x="11" y="39"/>
                    </a:cubicBezTo>
                    <a:cubicBezTo>
                      <a:pt x="11" y="39"/>
                      <a:pt x="11" y="39"/>
                      <a:pt x="11" y="39"/>
                    </a:cubicBezTo>
                    <a:cubicBezTo>
                      <a:pt x="11" y="39"/>
                      <a:pt x="11" y="39"/>
                      <a:pt x="11" y="39"/>
                    </a:cubicBezTo>
                    <a:cubicBezTo>
                      <a:pt x="15" y="43"/>
                      <a:pt x="20" y="45"/>
                      <a:pt x="25" y="45"/>
                    </a:cubicBezTo>
                    <a:cubicBezTo>
                      <a:pt x="25" y="50"/>
                      <a:pt x="25" y="50"/>
                      <a:pt x="25" y="50"/>
                    </a:cubicBezTo>
                    <a:cubicBezTo>
                      <a:pt x="18" y="50"/>
                      <a:pt x="12" y="47"/>
                      <a:pt x="8" y="43"/>
                    </a:cubicBezTo>
                    <a:cubicBezTo>
                      <a:pt x="8" y="43"/>
                      <a:pt x="8" y="43"/>
                      <a:pt x="8" y="43"/>
                    </a:cubicBezTo>
                    <a:cubicBezTo>
                      <a:pt x="3" y="38"/>
                      <a:pt x="0" y="32"/>
                      <a:pt x="0" y="25"/>
                    </a:cubicBezTo>
                    <a:cubicBezTo>
                      <a:pt x="0" y="18"/>
                      <a:pt x="3" y="12"/>
                      <a:pt x="8" y="7"/>
                    </a:cubicBezTo>
                    <a:cubicBezTo>
                      <a:pt x="12" y="3"/>
                      <a:pt x="18" y="0"/>
                      <a:pt x="25" y="0"/>
                    </a:cubicBezTo>
                    <a:lnTo>
                      <a:pt x="2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39" name="Freeform 142"/>
              <p:cNvSpPr>
                <a:spLocks noEditPoints="1"/>
              </p:cNvSpPr>
              <p:nvPr/>
            </p:nvSpPr>
            <p:spPr bwMode="auto">
              <a:xfrm>
                <a:off x="9326578" y="1854212"/>
                <a:ext cx="206375" cy="295277"/>
              </a:xfrm>
              <a:custGeom>
                <a:avLst/>
                <a:gdLst>
                  <a:gd name="T0" fmla="*/ 45 w 91"/>
                  <a:gd name="T1" fmla="*/ 4 h 131"/>
                  <a:gd name="T2" fmla="*/ 89 w 91"/>
                  <a:gd name="T3" fmla="*/ 0 h 131"/>
                  <a:gd name="T4" fmla="*/ 91 w 91"/>
                  <a:gd name="T5" fmla="*/ 129 h 131"/>
                  <a:gd name="T6" fmla="*/ 45 w 91"/>
                  <a:gd name="T7" fmla="*/ 131 h 131"/>
                  <a:gd name="T8" fmla="*/ 86 w 91"/>
                  <a:gd name="T9" fmla="*/ 127 h 131"/>
                  <a:gd name="T10" fmla="*/ 45 w 91"/>
                  <a:gd name="T11" fmla="*/ 120 h 131"/>
                  <a:gd name="T12" fmla="*/ 55 w 91"/>
                  <a:gd name="T13" fmla="*/ 116 h 131"/>
                  <a:gd name="T14" fmla="*/ 59 w 91"/>
                  <a:gd name="T15" fmla="*/ 106 h 131"/>
                  <a:gd name="T16" fmla="*/ 45 w 91"/>
                  <a:gd name="T17" fmla="*/ 92 h 131"/>
                  <a:gd name="T18" fmla="*/ 45 w 91"/>
                  <a:gd name="T19" fmla="*/ 97 h 131"/>
                  <a:gd name="T20" fmla="*/ 52 w 91"/>
                  <a:gd name="T21" fmla="*/ 99 h 131"/>
                  <a:gd name="T22" fmla="*/ 52 w 91"/>
                  <a:gd name="T23" fmla="*/ 112 h 131"/>
                  <a:gd name="T24" fmla="*/ 45 w 91"/>
                  <a:gd name="T25" fmla="*/ 115 h 131"/>
                  <a:gd name="T26" fmla="*/ 45 w 91"/>
                  <a:gd name="T27" fmla="*/ 120 h 131"/>
                  <a:gd name="T28" fmla="*/ 45 w 91"/>
                  <a:gd name="T29" fmla="*/ 82 h 131"/>
                  <a:gd name="T30" fmla="*/ 82 w 91"/>
                  <a:gd name="T31" fmla="*/ 46 h 131"/>
                  <a:gd name="T32" fmla="*/ 45 w 91"/>
                  <a:gd name="T33" fmla="*/ 10 h 131"/>
                  <a:gd name="T34" fmla="*/ 45 w 91"/>
                  <a:gd name="T35" fmla="*/ 15 h 131"/>
                  <a:gd name="T36" fmla="*/ 68 w 91"/>
                  <a:gd name="T37" fmla="*/ 24 h 131"/>
                  <a:gd name="T38" fmla="*/ 68 w 91"/>
                  <a:gd name="T39" fmla="*/ 68 h 131"/>
                  <a:gd name="T40" fmla="*/ 45 w 91"/>
                  <a:gd name="T41" fmla="*/ 77 h 131"/>
                  <a:gd name="T42" fmla="*/ 45 w 91"/>
                  <a:gd name="T43" fmla="*/ 4 h 131"/>
                  <a:gd name="T44" fmla="*/ 4 w 91"/>
                  <a:gd name="T45" fmla="*/ 127 h 131"/>
                  <a:gd name="T46" fmla="*/ 45 w 91"/>
                  <a:gd name="T47" fmla="*/ 131 h 131"/>
                  <a:gd name="T48" fmla="*/ 0 w 91"/>
                  <a:gd name="T49" fmla="*/ 129 h 131"/>
                  <a:gd name="T50" fmla="*/ 2 w 91"/>
                  <a:gd name="T51" fmla="*/ 0 h 131"/>
                  <a:gd name="T52" fmla="*/ 45 w 91"/>
                  <a:gd name="T53" fmla="*/ 4 h 131"/>
                  <a:gd name="T54" fmla="*/ 20 w 91"/>
                  <a:gd name="T55" fmla="*/ 20 h 131"/>
                  <a:gd name="T56" fmla="*/ 20 w 91"/>
                  <a:gd name="T57" fmla="*/ 72 h 131"/>
                  <a:gd name="T58" fmla="*/ 45 w 91"/>
                  <a:gd name="T59" fmla="*/ 77 h 131"/>
                  <a:gd name="T60" fmla="*/ 14 w 91"/>
                  <a:gd name="T61" fmla="*/ 46 h 131"/>
                  <a:gd name="T62" fmla="*/ 45 w 91"/>
                  <a:gd name="T63" fmla="*/ 15 h 131"/>
                  <a:gd name="T64" fmla="*/ 45 w 91"/>
                  <a:gd name="T65" fmla="*/ 92 h 131"/>
                  <a:gd name="T66" fmla="*/ 36 w 91"/>
                  <a:gd name="T67" fmla="*/ 96 h 131"/>
                  <a:gd name="T68" fmla="*/ 36 w 91"/>
                  <a:gd name="T69" fmla="*/ 115 h 131"/>
                  <a:gd name="T70" fmla="*/ 45 w 91"/>
                  <a:gd name="T71" fmla="*/ 115 h 131"/>
                  <a:gd name="T72" fmla="*/ 36 w 91"/>
                  <a:gd name="T73" fmla="*/ 106 h 131"/>
                  <a:gd name="T74" fmla="*/ 39 w 91"/>
                  <a:gd name="T75" fmla="*/ 99 h 131"/>
                  <a:gd name="T76" fmla="*/ 45 w 91"/>
                  <a:gd name="T77" fmla="*/ 9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1" h="131">
                    <a:moveTo>
                      <a:pt x="86" y="4"/>
                    </a:moveTo>
                    <a:cubicBezTo>
                      <a:pt x="45" y="4"/>
                      <a:pt x="45" y="4"/>
                      <a:pt x="45" y="4"/>
                    </a:cubicBezTo>
                    <a:cubicBezTo>
                      <a:pt x="45" y="0"/>
                      <a:pt x="45" y="0"/>
                      <a:pt x="45" y="0"/>
                    </a:cubicBezTo>
                    <a:cubicBezTo>
                      <a:pt x="89" y="0"/>
                      <a:pt x="89" y="0"/>
                      <a:pt x="89" y="0"/>
                    </a:cubicBezTo>
                    <a:cubicBezTo>
                      <a:pt x="90" y="0"/>
                      <a:pt x="91" y="1"/>
                      <a:pt x="91" y="2"/>
                    </a:cubicBezTo>
                    <a:cubicBezTo>
                      <a:pt x="91" y="129"/>
                      <a:pt x="91" y="129"/>
                      <a:pt x="91" y="129"/>
                    </a:cubicBezTo>
                    <a:cubicBezTo>
                      <a:pt x="91" y="130"/>
                      <a:pt x="90" y="131"/>
                      <a:pt x="89" y="131"/>
                    </a:cubicBezTo>
                    <a:cubicBezTo>
                      <a:pt x="45" y="131"/>
                      <a:pt x="45" y="131"/>
                      <a:pt x="45" y="131"/>
                    </a:cubicBezTo>
                    <a:cubicBezTo>
                      <a:pt x="45" y="127"/>
                      <a:pt x="45" y="127"/>
                      <a:pt x="45" y="127"/>
                    </a:cubicBezTo>
                    <a:cubicBezTo>
                      <a:pt x="86" y="127"/>
                      <a:pt x="86" y="127"/>
                      <a:pt x="86" y="127"/>
                    </a:cubicBezTo>
                    <a:cubicBezTo>
                      <a:pt x="86" y="4"/>
                      <a:pt x="86" y="4"/>
                      <a:pt x="86" y="4"/>
                    </a:cubicBezTo>
                    <a:close/>
                    <a:moveTo>
                      <a:pt x="45" y="120"/>
                    </a:moveTo>
                    <a:cubicBezTo>
                      <a:pt x="45" y="120"/>
                      <a:pt x="45" y="120"/>
                      <a:pt x="45" y="120"/>
                    </a:cubicBezTo>
                    <a:cubicBezTo>
                      <a:pt x="49" y="120"/>
                      <a:pt x="53" y="118"/>
                      <a:pt x="55" y="116"/>
                    </a:cubicBezTo>
                    <a:cubicBezTo>
                      <a:pt x="55" y="115"/>
                      <a:pt x="55" y="115"/>
                      <a:pt x="55" y="115"/>
                    </a:cubicBezTo>
                    <a:cubicBezTo>
                      <a:pt x="58" y="113"/>
                      <a:pt x="59" y="110"/>
                      <a:pt x="59" y="106"/>
                    </a:cubicBezTo>
                    <a:cubicBezTo>
                      <a:pt x="59" y="102"/>
                      <a:pt x="58" y="98"/>
                      <a:pt x="55" y="96"/>
                    </a:cubicBezTo>
                    <a:cubicBezTo>
                      <a:pt x="53" y="93"/>
                      <a:pt x="49" y="92"/>
                      <a:pt x="45" y="92"/>
                    </a:cubicBezTo>
                    <a:cubicBezTo>
                      <a:pt x="45" y="92"/>
                      <a:pt x="45" y="92"/>
                      <a:pt x="45" y="92"/>
                    </a:cubicBezTo>
                    <a:cubicBezTo>
                      <a:pt x="45" y="97"/>
                      <a:pt x="45" y="97"/>
                      <a:pt x="45" y="97"/>
                    </a:cubicBezTo>
                    <a:cubicBezTo>
                      <a:pt x="45" y="97"/>
                      <a:pt x="45" y="97"/>
                      <a:pt x="45" y="97"/>
                    </a:cubicBezTo>
                    <a:cubicBezTo>
                      <a:pt x="48" y="97"/>
                      <a:pt x="50" y="98"/>
                      <a:pt x="52" y="99"/>
                    </a:cubicBezTo>
                    <a:cubicBezTo>
                      <a:pt x="53" y="101"/>
                      <a:pt x="54" y="103"/>
                      <a:pt x="54" y="106"/>
                    </a:cubicBezTo>
                    <a:cubicBezTo>
                      <a:pt x="54" y="108"/>
                      <a:pt x="53" y="110"/>
                      <a:pt x="52" y="112"/>
                    </a:cubicBezTo>
                    <a:cubicBezTo>
                      <a:pt x="52" y="112"/>
                      <a:pt x="52" y="112"/>
                      <a:pt x="52" y="112"/>
                    </a:cubicBezTo>
                    <a:cubicBezTo>
                      <a:pt x="50" y="114"/>
                      <a:pt x="48" y="115"/>
                      <a:pt x="45" y="115"/>
                    </a:cubicBezTo>
                    <a:cubicBezTo>
                      <a:pt x="45" y="115"/>
                      <a:pt x="45" y="115"/>
                      <a:pt x="45" y="115"/>
                    </a:cubicBezTo>
                    <a:cubicBezTo>
                      <a:pt x="45" y="120"/>
                      <a:pt x="45" y="120"/>
                      <a:pt x="45" y="120"/>
                    </a:cubicBezTo>
                    <a:close/>
                    <a:moveTo>
                      <a:pt x="45" y="82"/>
                    </a:moveTo>
                    <a:cubicBezTo>
                      <a:pt x="45" y="82"/>
                      <a:pt x="45" y="82"/>
                      <a:pt x="45" y="82"/>
                    </a:cubicBezTo>
                    <a:cubicBezTo>
                      <a:pt x="55" y="82"/>
                      <a:pt x="64" y="78"/>
                      <a:pt x="71" y="72"/>
                    </a:cubicBezTo>
                    <a:cubicBezTo>
                      <a:pt x="77" y="65"/>
                      <a:pt x="82" y="56"/>
                      <a:pt x="82" y="46"/>
                    </a:cubicBezTo>
                    <a:cubicBezTo>
                      <a:pt x="82" y="36"/>
                      <a:pt x="77" y="27"/>
                      <a:pt x="71" y="20"/>
                    </a:cubicBezTo>
                    <a:cubicBezTo>
                      <a:pt x="64" y="14"/>
                      <a:pt x="55" y="10"/>
                      <a:pt x="45" y="10"/>
                    </a:cubicBezTo>
                    <a:cubicBezTo>
                      <a:pt x="45" y="10"/>
                      <a:pt x="45" y="10"/>
                      <a:pt x="45" y="10"/>
                    </a:cubicBezTo>
                    <a:cubicBezTo>
                      <a:pt x="45" y="15"/>
                      <a:pt x="45" y="15"/>
                      <a:pt x="45" y="15"/>
                    </a:cubicBezTo>
                    <a:cubicBezTo>
                      <a:pt x="45" y="15"/>
                      <a:pt x="45" y="15"/>
                      <a:pt x="45" y="15"/>
                    </a:cubicBezTo>
                    <a:cubicBezTo>
                      <a:pt x="54" y="15"/>
                      <a:pt x="62" y="18"/>
                      <a:pt x="68" y="24"/>
                    </a:cubicBezTo>
                    <a:cubicBezTo>
                      <a:pt x="73" y="30"/>
                      <a:pt x="77" y="37"/>
                      <a:pt x="77" y="46"/>
                    </a:cubicBezTo>
                    <a:cubicBezTo>
                      <a:pt x="77" y="55"/>
                      <a:pt x="73" y="62"/>
                      <a:pt x="68" y="68"/>
                    </a:cubicBezTo>
                    <a:cubicBezTo>
                      <a:pt x="62" y="74"/>
                      <a:pt x="54" y="77"/>
                      <a:pt x="45" y="77"/>
                    </a:cubicBezTo>
                    <a:cubicBezTo>
                      <a:pt x="45" y="77"/>
                      <a:pt x="45" y="77"/>
                      <a:pt x="45" y="77"/>
                    </a:cubicBezTo>
                    <a:lnTo>
                      <a:pt x="45" y="82"/>
                    </a:lnTo>
                    <a:close/>
                    <a:moveTo>
                      <a:pt x="45" y="4"/>
                    </a:moveTo>
                    <a:cubicBezTo>
                      <a:pt x="4" y="4"/>
                      <a:pt x="4" y="4"/>
                      <a:pt x="4" y="4"/>
                    </a:cubicBezTo>
                    <a:cubicBezTo>
                      <a:pt x="4" y="127"/>
                      <a:pt x="4" y="127"/>
                      <a:pt x="4" y="127"/>
                    </a:cubicBezTo>
                    <a:cubicBezTo>
                      <a:pt x="45" y="127"/>
                      <a:pt x="45" y="127"/>
                      <a:pt x="45" y="127"/>
                    </a:cubicBezTo>
                    <a:cubicBezTo>
                      <a:pt x="45" y="131"/>
                      <a:pt x="45" y="131"/>
                      <a:pt x="45" y="131"/>
                    </a:cubicBezTo>
                    <a:cubicBezTo>
                      <a:pt x="2" y="131"/>
                      <a:pt x="2" y="131"/>
                      <a:pt x="2" y="131"/>
                    </a:cubicBezTo>
                    <a:cubicBezTo>
                      <a:pt x="1" y="131"/>
                      <a:pt x="0" y="130"/>
                      <a:pt x="0" y="129"/>
                    </a:cubicBezTo>
                    <a:cubicBezTo>
                      <a:pt x="0" y="2"/>
                      <a:pt x="0" y="2"/>
                      <a:pt x="0" y="2"/>
                    </a:cubicBezTo>
                    <a:cubicBezTo>
                      <a:pt x="0" y="1"/>
                      <a:pt x="1" y="0"/>
                      <a:pt x="2" y="0"/>
                    </a:cubicBezTo>
                    <a:cubicBezTo>
                      <a:pt x="45" y="0"/>
                      <a:pt x="45" y="0"/>
                      <a:pt x="45" y="0"/>
                    </a:cubicBezTo>
                    <a:cubicBezTo>
                      <a:pt x="45" y="4"/>
                      <a:pt x="45" y="4"/>
                      <a:pt x="45" y="4"/>
                    </a:cubicBezTo>
                    <a:close/>
                    <a:moveTo>
                      <a:pt x="45" y="10"/>
                    </a:moveTo>
                    <a:cubicBezTo>
                      <a:pt x="35" y="10"/>
                      <a:pt x="26" y="14"/>
                      <a:pt x="20" y="20"/>
                    </a:cubicBezTo>
                    <a:cubicBezTo>
                      <a:pt x="13" y="27"/>
                      <a:pt x="9" y="36"/>
                      <a:pt x="9" y="46"/>
                    </a:cubicBezTo>
                    <a:cubicBezTo>
                      <a:pt x="9" y="56"/>
                      <a:pt x="13" y="65"/>
                      <a:pt x="20" y="72"/>
                    </a:cubicBezTo>
                    <a:cubicBezTo>
                      <a:pt x="26" y="78"/>
                      <a:pt x="35" y="82"/>
                      <a:pt x="45" y="82"/>
                    </a:cubicBezTo>
                    <a:cubicBezTo>
                      <a:pt x="45" y="77"/>
                      <a:pt x="45" y="77"/>
                      <a:pt x="45" y="77"/>
                    </a:cubicBezTo>
                    <a:cubicBezTo>
                      <a:pt x="37" y="77"/>
                      <a:pt x="29" y="74"/>
                      <a:pt x="23" y="68"/>
                    </a:cubicBezTo>
                    <a:cubicBezTo>
                      <a:pt x="18" y="62"/>
                      <a:pt x="14" y="55"/>
                      <a:pt x="14" y="46"/>
                    </a:cubicBezTo>
                    <a:cubicBezTo>
                      <a:pt x="14" y="37"/>
                      <a:pt x="18" y="30"/>
                      <a:pt x="23" y="24"/>
                    </a:cubicBezTo>
                    <a:cubicBezTo>
                      <a:pt x="29" y="18"/>
                      <a:pt x="37" y="15"/>
                      <a:pt x="45" y="15"/>
                    </a:cubicBezTo>
                    <a:cubicBezTo>
                      <a:pt x="45" y="10"/>
                      <a:pt x="45" y="10"/>
                      <a:pt x="45" y="10"/>
                    </a:cubicBezTo>
                    <a:close/>
                    <a:moveTo>
                      <a:pt x="45" y="92"/>
                    </a:moveTo>
                    <a:cubicBezTo>
                      <a:pt x="42" y="92"/>
                      <a:pt x="38" y="93"/>
                      <a:pt x="36" y="96"/>
                    </a:cubicBezTo>
                    <a:cubicBezTo>
                      <a:pt x="36" y="96"/>
                      <a:pt x="36" y="96"/>
                      <a:pt x="36" y="96"/>
                    </a:cubicBezTo>
                    <a:cubicBezTo>
                      <a:pt x="33" y="98"/>
                      <a:pt x="32" y="102"/>
                      <a:pt x="32" y="106"/>
                    </a:cubicBezTo>
                    <a:cubicBezTo>
                      <a:pt x="32" y="110"/>
                      <a:pt x="33" y="113"/>
                      <a:pt x="36" y="115"/>
                    </a:cubicBezTo>
                    <a:cubicBezTo>
                      <a:pt x="38" y="118"/>
                      <a:pt x="42" y="120"/>
                      <a:pt x="45" y="120"/>
                    </a:cubicBezTo>
                    <a:cubicBezTo>
                      <a:pt x="45" y="115"/>
                      <a:pt x="45" y="115"/>
                      <a:pt x="45" y="115"/>
                    </a:cubicBezTo>
                    <a:cubicBezTo>
                      <a:pt x="43" y="115"/>
                      <a:pt x="41" y="114"/>
                      <a:pt x="39" y="112"/>
                    </a:cubicBezTo>
                    <a:cubicBezTo>
                      <a:pt x="37" y="110"/>
                      <a:pt x="36" y="108"/>
                      <a:pt x="36" y="106"/>
                    </a:cubicBezTo>
                    <a:cubicBezTo>
                      <a:pt x="36" y="103"/>
                      <a:pt x="37" y="101"/>
                      <a:pt x="39" y="99"/>
                    </a:cubicBezTo>
                    <a:cubicBezTo>
                      <a:pt x="39" y="99"/>
                      <a:pt x="39" y="99"/>
                      <a:pt x="39" y="99"/>
                    </a:cubicBezTo>
                    <a:cubicBezTo>
                      <a:pt x="41" y="98"/>
                      <a:pt x="43" y="97"/>
                      <a:pt x="45" y="97"/>
                    </a:cubicBezTo>
                    <a:lnTo>
                      <a:pt x="45"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0" name="Freeform 143"/>
              <p:cNvSpPr>
                <a:spLocks noEditPoints="1"/>
              </p:cNvSpPr>
              <p:nvPr/>
            </p:nvSpPr>
            <p:spPr bwMode="auto">
              <a:xfrm>
                <a:off x="9124964" y="1819286"/>
                <a:ext cx="50801" cy="31751"/>
              </a:xfrm>
              <a:custGeom>
                <a:avLst/>
                <a:gdLst>
                  <a:gd name="T0" fmla="*/ 17 w 22"/>
                  <a:gd name="T1" fmla="*/ 9 h 14"/>
                  <a:gd name="T2" fmla="*/ 16 w 22"/>
                  <a:gd name="T3" fmla="*/ 6 h 14"/>
                  <a:gd name="T4" fmla="*/ 16 w 22"/>
                  <a:gd name="T5" fmla="*/ 6 h 14"/>
                  <a:gd name="T6" fmla="*/ 12 w 22"/>
                  <a:gd name="T7" fmla="*/ 5 h 14"/>
                  <a:gd name="T8" fmla="*/ 11 w 22"/>
                  <a:gd name="T9" fmla="*/ 5 h 14"/>
                  <a:gd name="T10" fmla="*/ 11 w 22"/>
                  <a:gd name="T11" fmla="*/ 0 h 14"/>
                  <a:gd name="T12" fmla="*/ 12 w 22"/>
                  <a:gd name="T13" fmla="*/ 0 h 14"/>
                  <a:gd name="T14" fmla="*/ 19 w 22"/>
                  <a:gd name="T15" fmla="*/ 3 h 14"/>
                  <a:gd name="T16" fmla="*/ 19 w 22"/>
                  <a:gd name="T17" fmla="*/ 3 h 14"/>
                  <a:gd name="T18" fmla="*/ 22 w 22"/>
                  <a:gd name="T19" fmla="*/ 10 h 14"/>
                  <a:gd name="T20" fmla="*/ 22 w 22"/>
                  <a:gd name="T21" fmla="*/ 11 h 14"/>
                  <a:gd name="T22" fmla="*/ 22 w 22"/>
                  <a:gd name="T23" fmla="*/ 11 h 14"/>
                  <a:gd name="T24" fmla="*/ 22 w 22"/>
                  <a:gd name="T25" fmla="*/ 12 h 14"/>
                  <a:gd name="T26" fmla="*/ 19 w 22"/>
                  <a:gd name="T27" fmla="*/ 14 h 14"/>
                  <a:gd name="T28" fmla="*/ 11 w 22"/>
                  <a:gd name="T29" fmla="*/ 14 h 14"/>
                  <a:gd name="T30" fmla="*/ 11 w 22"/>
                  <a:gd name="T31" fmla="*/ 9 h 14"/>
                  <a:gd name="T32" fmla="*/ 17 w 22"/>
                  <a:gd name="T33" fmla="*/ 9 h 14"/>
                  <a:gd name="T34" fmla="*/ 11 w 22"/>
                  <a:gd name="T35" fmla="*/ 5 h 14"/>
                  <a:gd name="T36" fmla="*/ 9 w 22"/>
                  <a:gd name="T37" fmla="*/ 5 h 14"/>
                  <a:gd name="T38" fmla="*/ 6 w 22"/>
                  <a:gd name="T39" fmla="*/ 6 h 14"/>
                  <a:gd name="T40" fmla="*/ 4 w 22"/>
                  <a:gd name="T41" fmla="*/ 9 h 14"/>
                  <a:gd name="T42" fmla="*/ 11 w 22"/>
                  <a:gd name="T43" fmla="*/ 9 h 14"/>
                  <a:gd name="T44" fmla="*/ 11 w 22"/>
                  <a:gd name="T45" fmla="*/ 14 h 14"/>
                  <a:gd name="T46" fmla="*/ 2 w 22"/>
                  <a:gd name="T47" fmla="*/ 14 h 14"/>
                  <a:gd name="T48" fmla="*/ 2 w 22"/>
                  <a:gd name="T49" fmla="*/ 14 h 14"/>
                  <a:gd name="T50" fmla="*/ 0 w 22"/>
                  <a:gd name="T51" fmla="*/ 12 h 14"/>
                  <a:gd name="T52" fmla="*/ 0 w 22"/>
                  <a:gd name="T53" fmla="*/ 11 h 14"/>
                  <a:gd name="T54" fmla="*/ 0 w 22"/>
                  <a:gd name="T55" fmla="*/ 11 h 14"/>
                  <a:gd name="T56" fmla="*/ 0 w 22"/>
                  <a:gd name="T57" fmla="*/ 10 h 14"/>
                  <a:gd name="T58" fmla="*/ 2 w 22"/>
                  <a:gd name="T59" fmla="*/ 3 h 14"/>
                  <a:gd name="T60" fmla="*/ 9 w 22"/>
                  <a:gd name="T61" fmla="*/ 0 h 14"/>
                  <a:gd name="T62" fmla="*/ 11 w 22"/>
                  <a:gd name="T63" fmla="*/ 0 h 14"/>
                  <a:gd name="T64" fmla="*/ 11 w 22"/>
                  <a:gd name="T65"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 h="14">
                    <a:moveTo>
                      <a:pt x="17" y="9"/>
                    </a:moveTo>
                    <a:cubicBezTo>
                      <a:pt x="17" y="8"/>
                      <a:pt x="17" y="7"/>
                      <a:pt x="16" y="6"/>
                    </a:cubicBezTo>
                    <a:cubicBezTo>
                      <a:pt x="16" y="6"/>
                      <a:pt x="16" y="6"/>
                      <a:pt x="16" y="6"/>
                    </a:cubicBezTo>
                    <a:cubicBezTo>
                      <a:pt x="15" y="5"/>
                      <a:pt x="14" y="5"/>
                      <a:pt x="12" y="5"/>
                    </a:cubicBezTo>
                    <a:cubicBezTo>
                      <a:pt x="11" y="5"/>
                      <a:pt x="11" y="5"/>
                      <a:pt x="11" y="5"/>
                    </a:cubicBezTo>
                    <a:cubicBezTo>
                      <a:pt x="11" y="0"/>
                      <a:pt x="11" y="0"/>
                      <a:pt x="11" y="0"/>
                    </a:cubicBezTo>
                    <a:cubicBezTo>
                      <a:pt x="12" y="0"/>
                      <a:pt x="12" y="0"/>
                      <a:pt x="12" y="0"/>
                    </a:cubicBezTo>
                    <a:cubicBezTo>
                      <a:pt x="15" y="0"/>
                      <a:pt x="17" y="1"/>
                      <a:pt x="19" y="3"/>
                    </a:cubicBezTo>
                    <a:cubicBezTo>
                      <a:pt x="19" y="3"/>
                      <a:pt x="19" y="3"/>
                      <a:pt x="19" y="3"/>
                    </a:cubicBezTo>
                    <a:cubicBezTo>
                      <a:pt x="21" y="5"/>
                      <a:pt x="22" y="7"/>
                      <a:pt x="22" y="10"/>
                    </a:cubicBezTo>
                    <a:cubicBezTo>
                      <a:pt x="22" y="10"/>
                      <a:pt x="22" y="11"/>
                      <a:pt x="22" y="11"/>
                    </a:cubicBezTo>
                    <a:cubicBezTo>
                      <a:pt x="22" y="11"/>
                      <a:pt x="22" y="11"/>
                      <a:pt x="22" y="11"/>
                    </a:cubicBezTo>
                    <a:cubicBezTo>
                      <a:pt x="22" y="11"/>
                      <a:pt x="22" y="12"/>
                      <a:pt x="22" y="12"/>
                    </a:cubicBezTo>
                    <a:cubicBezTo>
                      <a:pt x="21" y="13"/>
                      <a:pt x="20" y="14"/>
                      <a:pt x="19" y="14"/>
                    </a:cubicBezTo>
                    <a:cubicBezTo>
                      <a:pt x="11" y="14"/>
                      <a:pt x="11" y="14"/>
                      <a:pt x="11" y="14"/>
                    </a:cubicBezTo>
                    <a:cubicBezTo>
                      <a:pt x="11" y="9"/>
                      <a:pt x="11" y="9"/>
                      <a:pt x="11" y="9"/>
                    </a:cubicBezTo>
                    <a:lnTo>
                      <a:pt x="17" y="9"/>
                    </a:lnTo>
                    <a:close/>
                    <a:moveTo>
                      <a:pt x="11" y="5"/>
                    </a:moveTo>
                    <a:cubicBezTo>
                      <a:pt x="9" y="5"/>
                      <a:pt x="9" y="5"/>
                      <a:pt x="9" y="5"/>
                    </a:cubicBezTo>
                    <a:cubicBezTo>
                      <a:pt x="8" y="5"/>
                      <a:pt x="7" y="6"/>
                      <a:pt x="6" y="6"/>
                    </a:cubicBezTo>
                    <a:cubicBezTo>
                      <a:pt x="5" y="7"/>
                      <a:pt x="5" y="8"/>
                      <a:pt x="4" y="9"/>
                    </a:cubicBezTo>
                    <a:cubicBezTo>
                      <a:pt x="11" y="9"/>
                      <a:pt x="11" y="9"/>
                      <a:pt x="11" y="9"/>
                    </a:cubicBezTo>
                    <a:cubicBezTo>
                      <a:pt x="11" y="14"/>
                      <a:pt x="11" y="14"/>
                      <a:pt x="11" y="14"/>
                    </a:cubicBezTo>
                    <a:cubicBezTo>
                      <a:pt x="2" y="14"/>
                      <a:pt x="2" y="14"/>
                      <a:pt x="2" y="14"/>
                    </a:cubicBezTo>
                    <a:cubicBezTo>
                      <a:pt x="2" y="14"/>
                      <a:pt x="2" y="14"/>
                      <a:pt x="2" y="14"/>
                    </a:cubicBezTo>
                    <a:cubicBezTo>
                      <a:pt x="1" y="14"/>
                      <a:pt x="0" y="13"/>
                      <a:pt x="0" y="12"/>
                    </a:cubicBezTo>
                    <a:cubicBezTo>
                      <a:pt x="0" y="12"/>
                      <a:pt x="0" y="12"/>
                      <a:pt x="0" y="11"/>
                    </a:cubicBezTo>
                    <a:cubicBezTo>
                      <a:pt x="0" y="11"/>
                      <a:pt x="0" y="11"/>
                      <a:pt x="0" y="11"/>
                    </a:cubicBezTo>
                    <a:cubicBezTo>
                      <a:pt x="0" y="11"/>
                      <a:pt x="0" y="10"/>
                      <a:pt x="0" y="10"/>
                    </a:cubicBezTo>
                    <a:cubicBezTo>
                      <a:pt x="0" y="7"/>
                      <a:pt x="1" y="5"/>
                      <a:pt x="2" y="3"/>
                    </a:cubicBezTo>
                    <a:cubicBezTo>
                      <a:pt x="4" y="1"/>
                      <a:pt x="7" y="0"/>
                      <a:pt x="9" y="0"/>
                    </a:cubicBezTo>
                    <a:cubicBezTo>
                      <a:pt x="11" y="0"/>
                      <a:pt x="11" y="0"/>
                      <a:pt x="11" y="0"/>
                    </a:cubicBezTo>
                    <a:lnTo>
                      <a:pt x="1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1" name="Freeform 144"/>
              <p:cNvSpPr>
                <a:spLocks noEditPoints="1"/>
              </p:cNvSpPr>
              <p:nvPr/>
            </p:nvSpPr>
            <p:spPr bwMode="auto">
              <a:xfrm>
                <a:off x="9102739" y="1854212"/>
                <a:ext cx="206375" cy="295277"/>
              </a:xfrm>
              <a:custGeom>
                <a:avLst/>
                <a:gdLst>
                  <a:gd name="T0" fmla="*/ 86 w 91"/>
                  <a:gd name="T1" fmla="*/ 127 h 131"/>
                  <a:gd name="T2" fmla="*/ 45 w 91"/>
                  <a:gd name="T3" fmla="*/ 4 h 131"/>
                  <a:gd name="T4" fmla="*/ 89 w 91"/>
                  <a:gd name="T5" fmla="*/ 0 h 131"/>
                  <a:gd name="T6" fmla="*/ 91 w 91"/>
                  <a:gd name="T7" fmla="*/ 129 h 131"/>
                  <a:gd name="T8" fmla="*/ 45 w 91"/>
                  <a:gd name="T9" fmla="*/ 131 h 131"/>
                  <a:gd name="T10" fmla="*/ 45 w 91"/>
                  <a:gd name="T11" fmla="*/ 120 h 131"/>
                  <a:gd name="T12" fmla="*/ 55 w 91"/>
                  <a:gd name="T13" fmla="*/ 116 h 131"/>
                  <a:gd name="T14" fmla="*/ 59 w 91"/>
                  <a:gd name="T15" fmla="*/ 106 h 131"/>
                  <a:gd name="T16" fmla="*/ 55 w 91"/>
                  <a:gd name="T17" fmla="*/ 96 h 131"/>
                  <a:gd name="T18" fmla="*/ 45 w 91"/>
                  <a:gd name="T19" fmla="*/ 92 h 131"/>
                  <a:gd name="T20" fmla="*/ 45 w 91"/>
                  <a:gd name="T21" fmla="*/ 97 h 131"/>
                  <a:gd name="T22" fmla="*/ 52 w 91"/>
                  <a:gd name="T23" fmla="*/ 99 h 131"/>
                  <a:gd name="T24" fmla="*/ 54 w 91"/>
                  <a:gd name="T25" fmla="*/ 106 h 131"/>
                  <a:gd name="T26" fmla="*/ 52 w 91"/>
                  <a:gd name="T27" fmla="*/ 112 h 131"/>
                  <a:gd name="T28" fmla="*/ 45 w 91"/>
                  <a:gd name="T29" fmla="*/ 115 h 131"/>
                  <a:gd name="T30" fmla="*/ 45 w 91"/>
                  <a:gd name="T31" fmla="*/ 82 h 131"/>
                  <a:gd name="T32" fmla="*/ 71 w 91"/>
                  <a:gd name="T33" fmla="*/ 72 h 131"/>
                  <a:gd name="T34" fmla="*/ 71 w 91"/>
                  <a:gd name="T35" fmla="*/ 20 h 131"/>
                  <a:gd name="T36" fmla="*/ 45 w 91"/>
                  <a:gd name="T37" fmla="*/ 10 h 131"/>
                  <a:gd name="T38" fmla="*/ 45 w 91"/>
                  <a:gd name="T39" fmla="*/ 15 h 131"/>
                  <a:gd name="T40" fmla="*/ 77 w 91"/>
                  <a:gd name="T41" fmla="*/ 46 h 131"/>
                  <a:gd name="T42" fmla="*/ 45 w 91"/>
                  <a:gd name="T43" fmla="*/ 77 h 131"/>
                  <a:gd name="T44" fmla="*/ 45 w 91"/>
                  <a:gd name="T45" fmla="*/ 82 h 131"/>
                  <a:gd name="T46" fmla="*/ 45 w 91"/>
                  <a:gd name="T47" fmla="*/ 127 h 131"/>
                  <a:gd name="T48" fmla="*/ 2 w 91"/>
                  <a:gd name="T49" fmla="*/ 131 h 131"/>
                  <a:gd name="T50" fmla="*/ 0 w 91"/>
                  <a:gd name="T51" fmla="*/ 2 h 131"/>
                  <a:gd name="T52" fmla="*/ 18 w 91"/>
                  <a:gd name="T53" fmla="*/ 0 h 131"/>
                  <a:gd name="T54" fmla="*/ 45 w 91"/>
                  <a:gd name="T55" fmla="*/ 0 h 131"/>
                  <a:gd name="T56" fmla="*/ 23 w 91"/>
                  <a:gd name="T57" fmla="*/ 4 h 131"/>
                  <a:gd name="T58" fmla="*/ 4 w 91"/>
                  <a:gd name="T59" fmla="*/ 4 h 131"/>
                  <a:gd name="T60" fmla="*/ 45 w 91"/>
                  <a:gd name="T61" fmla="*/ 10 h 131"/>
                  <a:gd name="T62" fmla="*/ 9 w 91"/>
                  <a:gd name="T63" fmla="*/ 46 h 131"/>
                  <a:gd name="T64" fmla="*/ 45 w 91"/>
                  <a:gd name="T65" fmla="*/ 82 h 131"/>
                  <a:gd name="T66" fmla="*/ 23 w 91"/>
                  <a:gd name="T67" fmla="*/ 68 h 131"/>
                  <a:gd name="T68" fmla="*/ 23 w 91"/>
                  <a:gd name="T69" fmla="*/ 24 h 131"/>
                  <a:gd name="T70" fmla="*/ 45 w 91"/>
                  <a:gd name="T71" fmla="*/ 10 h 131"/>
                  <a:gd name="T72" fmla="*/ 35 w 91"/>
                  <a:gd name="T73" fmla="*/ 96 h 131"/>
                  <a:gd name="T74" fmla="*/ 31 w 91"/>
                  <a:gd name="T75" fmla="*/ 106 h 131"/>
                  <a:gd name="T76" fmla="*/ 45 w 91"/>
                  <a:gd name="T77" fmla="*/ 120 h 131"/>
                  <a:gd name="T78" fmla="*/ 39 w 91"/>
                  <a:gd name="T79" fmla="*/ 112 h 131"/>
                  <a:gd name="T80" fmla="*/ 39 w 91"/>
                  <a:gd name="T81" fmla="*/ 99 h 131"/>
                  <a:gd name="T82" fmla="*/ 39 w 91"/>
                  <a:gd name="T83" fmla="*/ 99 h 131"/>
                  <a:gd name="T84" fmla="*/ 45 w 91"/>
                  <a:gd name="T85" fmla="*/ 9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 h="131">
                    <a:moveTo>
                      <a:pt x="45" y="127"/>
                    </a:moveTo>
                    <a:cubicBezTo>
                      <a:pt x="86" y="127"/>
                      <a:pt x="86" y="127"/>
                      <a:pt x="86" y="127"/>
                    </a:cubicBezTo>
                    <a:cubicBezTo>
                      <a:pt x="86" y="4"/>
                      <a:pt x="86" y="4"/>
                      <a:pt x="86" y="4"/>
                    </a:cubicBezTo>
                    <a:cubicBezTo>
                      <a:pt x="45" y="4"/>
                      <a:pt x="45" y="4"/>
                      <a:pt x="45" y="4"/>
                    </a:cubicBezTo>
                    <a:cubicBezTo>
                      <a:pt x="45" y="0"/>
                      <a:pt x="45" y="0"/>
                      <a:pt x="45" y="0"/>
                    </a:cubicBezTo>
                    <a:cubicBezTo>
                      <a:pt x="89" y="0"/>
                      <a:pt x="89" y="0"/>
                      <a:pt x="89" y="0"/>
                    </a:cubicBezTo>
                    <a:cubicBezTo>
                      <a:pt x="90" y="0"/>
                      <a:pt x="91" y="1"/>
                      <a:pt x="91" y="2"/>
                    </a:cubicBezTo>
                    <a:cubicBezTo>
                      <a:pt x="91" y="129"/>
                      <a:pt x="91" y="129"/>
                      <a:pt x="91" y="129"/>
                    </a:cubicBezTo>
                    <a:cubicBezTo>
                      <a:pt x="91" y="130"/>
                      <a:pt x="90" y="131"/>
                      <a:pt x="89" y="131"/>
                    </a:cubicBezTo>
                    <a:cubicBezTo>
                      <a:pt x="45" y="131"/>
                      <a:pt x="45" y="131"/>
                      <a:pt x="45" y="131"/>
                    </a:cubicBezTo>
                    <a:cubicBezTo>
                      <a:pt x="45" y="127"/>
                      <a:pt x="45" y="127"/>
                      <a:pt x="45" y="127"/>
                    </a:cubicBezTo>
                    <a:close/>
                    <a:moveTo>
                      <a:pt x="45" y="120"/>
                    </a:moveTo>
                    <a:cubicBezTo>
                      <a:pt x="45" y="120"/>
                      <a:pt x="45" y="120"/>
                      <a:pt x="45" y="120"/>
                    </a:cubicBezTo>
                    <a:cubicBezTo>
                      <a:pt x="49" y="120"/>
                      <a:pt x="52" y="118"/>
                      <a:pt x="55" y="116"/>
                    </a:cubicBezTo>
                    <a:cubicBezTo>
                      <a:pt x="55" y="115"/>
                      <a:pt x="55" y="115"/>
                      <a:pt x="55" y="115"/>
                    </a:cubicBezTo>
                    <a:cubicBezTo>
                      <a:pt x="58" y="113"/>
                      <a:pt x="59" y="110"/>
                      <a:pt x="59" y="106"/>
                    </a:cubicBezTo>
                    <a:cubicBezTo>
                      <a:pt x="59" y="102"/>
                      <a:pt x="58" y="98"/>
                      <a:pt x="55" y="96"/>
                    </a:cubicBezTo>
                    <a:cubicBezTo>
                      <a:pt x="55" y="96"/>
                      <a:pt x="55" y="96"/>
                      <a:pt x="55" y="96"/>
                    </a:cubicBezTo>
                    <a:cubicBezTo>
                      <a:pt x="53" y="93"/>
                      <a:pt x="49" y="92"/>
                      <a:pt x="45" y="92"/>
                    </a:cubicBezTo>
                    <a:cubicBezTo>
                      <a:pt x="45" y="92"/>
                      <a:pt x="45" y="92"/>
                      <a:pt x="45" y="92"/>
                    </a:cubicBezTo>
                    <a:cubicBezTo>
                      <a:pt x="45" y="97"/>
                      <a:pt x="45" y="97"/>
                      <a:pt x="45" y="97"/>
                    </a:cubicBezTo>
                    <a:cubicBezTo>
                      <a:pt x="45" y="97"/>
                      <a:pt x="45" y="97"/>
                      <a:pt x="45" y="97"/>
                    </a:cubicBezTo>
                    <a:cubicBezTo>
                      <a:pt x="48" y="97"/>
                      <a:pt x="50" y="98"/>
                      <a:pt x="52" y="99"/>
                    </a:cubicBezTo>
                    <a:cubicBezTo>
                      <a:pt x="52" y="99"/>
                      <a:pt x="52" y="99"/>
                      <a:pt x="52" y="99"/>
                    </a:cubicBezTo>
                    <a:cubicBezTo>
                      <a:pt x="52" y="99"/>
                      <a:pt x="52" y="99"/>
                      <a:pt x="52" y="99"/>
                    </a:cubicBezTo>
                    <a:cubicBezTo>
                      <a:pt x="53" y="101"/>
                      <a:pt x="54" y="103"/>
                      <a:pt x="54" y="106"/>
                    </a:cubicBezTo>
                    <a:cubicBezTo>
                      <a:pt x="54" y="108"/>
                      <a:pt x="53" y="110"/>
                      <a:pt x="52" y="112"/>
                    </a:cubicBezTo>
                    <a:cubicBezTo>
                      <a:pt x="52" y="112"/>
                      <a:pt x="52" y="112"/>
                      <a:pt x="52" y="112"/>
                    </a:cubicBezTo>
                    <a:cubicBezTo>
                      <a:pt x="50" y="114"/>
                      <a:pt x="48" y="115"/>
                      <a:pt x="45" y="115"/>
                    </a:cubicBezTo>
                    <a:cubicBezTo>
                      <a:pt x="45" y="115"/>
                      <a:pt x="45" y="115"/>
                      <a:pt x="45" y="115"/>
                    </a:cubicBezTo>
                    <a:cubicBezTo>
                      <a:pt x="45" y="120"/>
                      <a:pt x="45" y="120"/>
                      <a:pt x="45" y="120"/>
                    </a:cubicBezTo>
                    <a:close/>
                    <a:moveTo>
                      <a:pt x="45" y="82"/>
                    </a:moveTo>
                    <a:cubicBezTo>
                      <a:pt x="45" y="82"/>
                      <a:pt x="45" y="82"/>
                      <a:pt x="45" y="82"/>
                    </a:cubicBezTo>
                    <a:cubicBezTo>
                      <a:pt x="55" y="82"/>
                      <a:pt x="64" y="78"/>
                      <a:pt x="71" y="72"/>
                    </a:cubicBezTo>
                    <a:cubicBezTo>
                      <a:pt x="77" y="65"/>
                      <a:pt x="81" y="56"/>
                      <a:pt x="81" y="46"/>
                    </a:cubicBezTo>
                    <a:cubicBezTo>
                      <a:pt x="81" y="36"/>
                      <a:pt x="77" y="27"/>
                      <a:pt x="71" y="20"/>
                    </a:cubicBezTo>
                    <a:cubicBezTo>
                      <a:pt x="64" y="14"/>
                      <a:pt x="55" y="10"/>
                      <a:pt x="45" y="10"/>
                    </a:cubicBezTo>
                    <a:cubicBezTo>
                      <a:pt x="45" y="10"/>
                      <a:pt x="45" y="10"/>
                      <a:pt x="45" y="10"/>
                    </a:cubicBezTo>
                    <a:cubicBezTo>
                      <a:pt x="45" y="15"/>
                      <a:pt x="45" y="15"/>
                      <a:pt x="45" y="15"/>
                    </a:cubicBezTo>
                    <a:cubicBezTo>
                      <a:pt x="45" y="15"/>
                      <a:pt x="45" y="15"/>
                      <a:pt x="45" y="15"/>
                    </a:cubicBezTo>
                    <a:cubicBezTo>
                      <a:pt x="54" y="15"/>
                      <a:pt x="62" y="18"/>
                      <a:pt x="67" y="24"/>
                    </a:cubicBezTo>
                    <a:cubicBezTo>
                      <a:pt x="73" y="30"/>
                      <a:pt x="77" y="37"/>
                      <a:pt x="77" y="46"/>
                    </a:cubicBezTo>
                    <a:cubicBezTo>
                      <a:pt x="77" y="55"/>
                      <a:pt x="73" y="62"/>
                      <a:pt x="67" y="68"/>
                    </a:cubicBezTo>
                    <a:cubicBezTo>
                      <a:pt x="62" y="74"/>
                      <a:pt x="54" y="77"/>
                      <a:pt x="45" y="77"/>
                    </a:cubicBezTo>
                    <a:cubicBezTo>
                      <a:pt x="45" y="77"/>
                      <a:pt x="45" y="77"/>
                      <a:pt x="45" y="77"/>
                    </a:cubicBezTo>
                    <a:lnTo>
                      <a:pt x="45" y="82"/>
                    </a:lnTo>
                    <a:close/>
                    <a:moveTo>
                      <a:pt x="4" y="127"/>
                    </a:moveTo>
                    <a:cubicBezTo>
                      <a:pt x="45" y="127"/>
                      <a:pt x="45" y="127"/>
                      <a:pt x="45" y="127"/>
                    </a:cubicBezTo>
                    <a:cubicBezTo>
                      <a:pt x="45" y="131"/>
                      <a:pt x="45" y="131"/>
                      <a:pt x="45" y="131"/>
                    </a:cubicBezTo>
                    <a:cubicBezTo>
                      <a:pt x="2" y="131"/>
                      <a:pt x="2" y="131"/>
                      <a:pt x="2" y="131"/>
                    </a:cubicBezTo>
                    <a:cubicBezTo>
                      <a:pt x="1" y="131"/>
                      <a:pt x="0" y="130"/>
                      <a:pt x="0" y="129"/>
                    </a:cubicBezTo>
                    <a:cubicBezTo>
                      <a:pt x="0" y="2"/>
                      <a:pt x="0" y="2"/>
                      <a:pt x="0" y="2"/>
                    </a:cubicBezTo>
                    <a:cubicBezTo>
                      <a:pt x="0" y="1"/>
                      <a:pt x="1" y="0"/>
                      <a:pt x="2" y="0"/>
                    </a:cubicBezTo>
                    <a:cubicBezTo>
                      <a:pt x="18" y="0"/>
                      <a:pt x="18" y="0"/>
                      <a:pt x="18" y="0"/>
                    </a:cubicBezTo>
                    <a:cubicBezTo>
                      <a:pt x="23" y="0"/>
                      <a:pt x="23" y="0"/>
                      <a:pt x="23" y="0"/>
                    </a:cubicBezTo>
                    <a:cubicBezTo>
                      <a:pt x="45" y="0"/>
                      <a:pt x="45" y="0"/>
                      <a:pt x="45" y="0"/>
                    </a:cubicBezTo>
                    <a:cubicBezTo>
                      <a:pt x="45" y="4"/>
                      <a:pt x="45" y="4"/>
                      <a:pt x="45" y="4"/>
                    </a:cubicBezTo>
                    <a:cubicBezTo>
                      <a:pt x="23" y="4"/>
                      <a:pt x="23" y="4"/>
                      <a:pt x="23" y="4"/>
                    </a:cubicBezTo>
                    <a:cubicBezTo>
                      <a:pt x="18" y="4"/>
                      <a:pt x="18" y="4"/>
                      <a:pt x="18" y="4"/>
                    </a:cubicBezTo>
                    <a:cubicBezTo>
                      <a:pt x="4" y="4"/>
                      <a:pt x="4" y="4"/>
                      <a:pt x="4" y="4"/>
                    </a:cubicBezTo>
                    <a:cubicBezTo>
                      <a:pt x="4" y="127"/>
                      <a:pt x="4" y="127"/>
                      <a:pt x="4" y="127"/>
                    </a:cubicBezTo>
                    <a:close/>
                    <a:moveTo>
                      <a:pt x="45" y="10"/>
                    </a:moveTo>
                    <a:cubicBezTo>
                      <a:pt x="35" y="10"/>
                      <a:pt x="26" y="14"/>
                      <a:pt x="20" y="20"/>
                    </a:cubicBezTo>
                    <a:cubicBezTo>
                      <a:pt x="13" y="27"/>
                      <a:pt x="9" y="36"/>
                      <a:pt x="9" y="46"/>
                    </a:cubicBezTo>
                    <a:cubicBezTo>
                      <a:pt x="9" y="56"/>
                      <a:pt x="13" y="65"/>
                      <a:pt x="20" y="72"/>
                    </a:cubicBezTo>
                    <a:cubicBezTo>
                      <a:pt x="26" y="78"/>
                      <a:pt x="35" y="82"/>
                      <a:pt x="45" y="82"/>
                    </a:cubicBezTo>
                    <a:cubicBezTo>
                      <a:pt x="45" y="77"/>
                      <a:pt x="45" y="77"/>
                      <a:pt x="45" y="77"/>
                    </a:cubicBezTo>
                    <a:cubicBezTo>
                      <a:pt x="37" y="77"/>
                      <a:pt x="29" y="74"/>
                      <a:pt x="23" y="68"/>
                    </a:cubicBezTo>
                    <a:cubicBezTo>
                      <a:pt x="17" y="62"/>
                      <a:pt x="14" y="55"/>
                      <a:pt x="14" y="46"/>
                    </a:cubicBezTo>
                    <a:cubicBezTo>
                      <a:pt x="14" y="37"/>
                      <a:pt x="17" y="30"/>
                      <a:pt x="23" y="24"/>
                    </a:cubicBezTo>
                    <a:cubicBezTo>
                      <a:pt x="29" y="18"/>
                      <a:pt x="37" y="15"/>
                      <a:pt x="45" y="15"/>
                    </a:cubicBezTo>
                    <a:cubicBezTo>
                      <a:pt x="45" y="10"/>
                      <a:pt x="45" y="10"/>
                      <a:pt x="45" y="10"/>
                    </a:cubicBezTo>
                    <a:close/>
                    <a:moveTo>
                      <a:pt x="45" y="92"/>
                    </a:moveTo>
                    <a:cubicBezTo>
                      <a:pt x="41" y="92"/>
                      <a:pt x="38" y="93"/>
                      <a:pt x="35" y="96"/>
                    </a:cubicBezTo>
                    <a:cubicBezTo>
                      <a:pt x="35" y="96"/>
                      <a:pt x="35" y="96"/>
                      <a:pt x="35" y="96"/>
                    </a:cubicBezTo>
                    <a:cubicBezTo>
                      <a:pt x="33" y="98"/>
                      <a:pt x="31" y="102"/>
                      <a:pt x="31" y="106"/>
                    </a:cubicBezTo>
                    <a:cubicBezTo>
                      <a:pt x="31" y="110"/>
                      <a:pt x="33" y="113"/>
                      <a:pt x="35" y="115"/>
                    </a:cubicBezTo>
                    <a:cubicBezTo>
                      <a:pt x="38" y="118"/>
                      <a:pt x="41" y="120"/>
                      <a:pt x="45" y="120"/>
                    </a:cubicBezTo>
                    <a:cubicBezTo>
                      <a:pt x="45" y="115"/>
                      <a:pt x="45" y="115"/>
                      <a:pt x="45" y="115"/>
                    </a:cubicBezTo>
                    <a:cubicBezTo>
                      <a:pt x="43" y="115"/>
                      <a:pt x="41" y="114"/>
                      <a:pt x="39" y="112"/>
                    </a:cubicBezTo>
                    <a:cubicBezTo>
                      <a:pt x="37" y="110"/>
                      <a:pt x="36" y="108"/>
                      <a:pt x="36" y="106"/>
                    </a:cubicBezTo>
                    <a:cubicBezTo>
                      <a:pt x="36" y="103"/>
                      <a:pt x="37" y="101"/>
                      <a:pt x="39" y="99"/>
                    </a:cubicBezTo>
                    <a:cubicBezTo>
                      <a:pt x="39" y="99"/>
                      <a:pt x="39" y="99"/>
                      <a:pt x="39" y="99"/>
                    </a:cubicBezTo>
                    <a:cubicBezTo>
                      <a:pt x="39" y="99"/>
                      <a:pt x="39" y="99"/>
                      <a:pt x="39" y="99"/>
                    </a:cubicBezTo>
                    <a:cubicBezTo>
                      <a:pt x="41" y="98"/>
                      <a:pt x="43" y="97"/>
                      <a:pt x="45" y="97"/>
                    </a:cubicBezTo>
                    <a:lnTo>
                      <a:pt x="45"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2" name="Freeform 145"/>
              <p:cNvSpPr>
                <a:spLocks noEditPoints="1"/>
              </p:cNvSpPr>
              <p:nvPr/>
            </p:nvSpPr>
            <p:spPr bwMode="auto">
              <a:xfrm>
                <a:off x="9148777" y="1901837"/>
                <a:ext cx="114300" cy="112714"/>
              </a:xfrm>
              <a:custGeom>
                <a:avLst/>
                <a:gdLst>
                  <a:gd name="T0" fmla="*/ 25 w 51"/>
                  <a:gd name="T1" fmla="*/ 45 h 50"/>
                  <a:gd name="T2" fmla="*/ 40 w 51"/>
                  <a:gd name="T3" fmla="*/ 39 h 50"/>
                  <a:gd name="T4" fmla="*/ 40 w 51"/>
                  <a:gd name="T5" fmla="*/ 39 h 50"/>
                  <a:gd name="T6" fmla="*/ 46 w 51"/>
                  <a:gd name="T7" fmla="*/ 25 h 50"/>
                  <a:gd name="T8" fmla="*/ 40 w 51"/>
                  <a:gd name="T9" fmla="*/ 11 h 50"/>
                  <a:gd name="T10" fmla="*/ 40 w 51"/>
                  <a:gd name="T11" fmla="*/ 11 h 50"/>
                  <a:gd name="T12" fmla="*/ 25 w 51"/>
                  <a:gd name="T13" fmla="*/ 5 h 50"/>
                  <a:gd name="T14" fmla="*/ 25 w 51"/>
                  <a:gd name="T15" fmla="*/ 5 h 50"/>
                  <a:gd name="T16" fmla="*/ 25 w 51"/>
                  <a:gd name="T17" fmla="*/ 0 h 50"/>
                  <a:gd name="T18" fmla="*/ 25 w 51"/>
                  <a:gd name="T19" fmla="*/ 0 h 50"/>
                  <a:gd name="T20" fmla="*/ 43 w 51"/>
                  <a:gd name="T21" fmla="*/ 7 h 50"/>
                  <a:gd name="T22" fmla="*/ 43 w 51"/>
                  <a:gd name="T23" fmla="*/ 7 h 50"/>
                  <a:gd name="T24" fmla="*/ 43 w 51"/>
                  <a:gd name="T25" fmla="*/ 7 h 50"/>
                  <a:gd name="T26" fmla="*/ 51 w 51"/>
                  <a:gd name="T27" fmla="*/ 25 h 50"/>
                  <a:gd name="T28" fmla="*/ 43 w 51"/>
                  <a:gd name="T29" fmla="*/ 43 h 50"/>
                  <a:gd name="T30" fmla="*/ 43 w 51"/>
                  <a:gd name="T31" fmla="*/ 43 h 50"/>
                  <a:gd name="T32" fmla="*/ 43 w 51"/>
                  <a:gd name="T33" fmla="*/ 43 h 50"/>
                  <a:gd name="T34" fmla="*/ 25 w 51"/>
                  <a:gd name="T35" fmla="*/ 50 h 50"/>
                  <a:gd name="T36" fmla="*/ 25 w 51"/>
                  <a:gd name="T37" fmla="*/ 50 h 50"/>
                  <a:gd name="T38" fmla="*/ 25 w 51"/>
                  <a:gd name="T39" fmla="*/ 45 h 50"/>
                  <a:gd name="T40" fmla="*/ 25 w 51"/>
                  <a:gd name="T41" fmla="*/ 5 h 50"/>
                  <a:gd name="T42" fmla="*/ 11 w 51"/>
                  <a:gd name="T43" fmla="*/ 11 h 50"/>
                  <a:gd name="T44" fmla="*/ 11 w 51"/>
                  <a:gd name="T45" fmla="*/ 11 h 50"/>
                  <a:gd name="T46" fmla="*/ 5 w 51"/>
                  <a:gd name="T47" fmla="*/ 25 h 50"/>
                  <a:gd name="T48" fmla="*/ 11 w 51"/>
                  <a:gd name="T49" fmla="*/ 39 h 50"/>
                  <a:gd name="T50" fmla="*/ 25 w 51"/>
                  <a:gd name="T51" fmla="*/ 45 h 50"/>
                  <a:gd name="T52" fmla="*/ 25 w 51"/>
                  <a:gd name="T53" fmla="*/ 50 h 50"/>
                  <a:gd name="T54" fmla="*/ 7 w 51"/>
                  <a:gd name="T55" fmla="*/ 43 h 50"/>
                  <a:gd name="T56" fmla="*/ 0 w 51"/>
                  <a:gd name="T57" fmla="*/ 25 h 50"/>
                  <a:gd name="T58" fmla="*/ 7 w 51"/>
                  <a:gd name="T59" fmla="*/ 7 h 50"/>
                  <a:gd name="T60" fmla="*/ 7 w 51"/>
                  <a:gd name="T61" fmla="*/ 7 h 50"/>
                  <a:gd name="T62" fmla="*/ 25 w 51"/>
                  <a:gd name="T63" fmla="*/ 0 h 50"/>
                  <a:gd name="T64" fmla="*/ 25 w 51"/>
                  <a:gd name="T65"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 h="50">
                    <a:moveTo>
                      <a:pt x="25" y="45"/>
                    </a:moveTo>
                    <a:cubicBezTo>
                      <a:pt x="31" y="45"/>
                      <a:pt x="36" y="43"/>
                      <a:pt x="40" y="39"/>
                    </a:cubicBezTo>
                    <a:cubicBezTo>
                      <a:pt x="40" y="39"/>
                      <a:pt x="40" y="39"/>
                      <a:pt x="40" y="39"/>
                    </a:cubicBezTo>
                    <a:cubicBezTo>
                      <a:pt x="43" y="36"/>
                      <a:pt x="46" y="31"/>
                      <a:pt x="46" y="25"/>
                    </a:cubicBezTo>
                    <a:cubicBezTo>
                      <a:pt x="46" y="19"/>
                      <a:pt x="43" y="14"/>
                      <a:pt x="40" y="11"/>
                    </a:cubicBezTo>
                    <a:cubicBezTo>
                      <a:pt x="40" y="11"/>
                      <a:pt x="40" y="11"/>
                      <a:pt x="40" y="11"/>
                    </a:cubicBezTo>
                    <a:cubicBezTo>
                      <a:pt x="36" y="7"/>
                      <a:pt x="31" y="5"/>
                      <a:pt x="25" y="5"/>
                    </a:cubicBezTo>
                    <a:cubicBezTo>
                      <a:pt x="25" y="5"/>
                      <a:pt x="25" y="5"/>
                      <a:pt x="25" y="5"/>
                    </a:cubicBezTo>
                    <a:cubicBezTo>
                      <a:pt x="25" y="0"/>
                      <a:pt x="25" y="0"/>
                      <a:pt x="25" y="0"/>
                    </a:cubicBezTo>
                    <a:cubicBezTo>
                      <a:pt x="25" y="0"/>
                      <a:pt x="25" y="0"/>
                      <a:pt x="25" y="0"/>
                    </a:cubicBezTo>
                    <a:cubicBezTo>
                      <a:pt x="32" y="0"/>
                      <a:pt x="39" y="3"/>
                      <a:pt x="43" y="7"/>
                    </a:cubicBezTo>
                    <a:cubicBezTo>
                      <a:pt x="43" y="7"/>
                      <a:pt x="43" y="7"/>
                      <a:pt x="43" y="7"/>
                    </a:cubicBezTo>
                    <a:cubicBezTo>
                      <a:pt x="43" y="7"/>
                      <a:pt x="43" y="7"/>
                      <a:pt x="43" y="7"/>
                    </a:cubicBezTo>
                    <a:cubicBezTo>
                      <a:pt x="48" y="12"/>
                      <a:pt x="51" y="18"/>
                      <a:pt x="51" y="25"/>
                    </a:cubicBezTo>
                    <a:cubicBezTo>
                      <a:pt x="51" y="32"/>
                      <a:pt x="48" y="38"/>
                      <a:pt x="43" y="43"/>
                    </a:cubicBezTo>
                    <a:cubicBezTo>
                      <a:pt x="43" y="43"/>
                      <a:pt x="43" y="43"/>
                      <a:pt x="43" y="43"/>
                    </a:cubicBezTo>
                    <a:cubicBezTo>
                      <a:pt x="43" y="43"/>
                      <a:pt x="43" y="43"/>
                      <a:pt x="43" y="43"/>
                    </a:cubicBezTo>
                    <a:cubicBezTo>
                      <a:pt x="39" y="47"/>
                      <a:pt x="32" y="50"/>
                      <a:pt x="25" y="50"/>
                    </a:cubicBezTo>
                    <a:cubicBezTo>
                      <a:pt x="25" y="50"/>
                      <a:pt x="25" y="50"/>
                      <a:pt x="25" y="50"/>
                    </a:cubicBezTo>
                    <a:cubicBezTo>
                      <a:pt x="25" y="45"/>
                      <a:pt x="25" y="45"/>
                      <a:pt x="25" y="45"/>
                    </a:cubicBezTo>
                    <a:close/>
                    <a:moveTo>
                      <a:pt x="25" y="5"/>
                    </a:moveTo>
                    <a:cubicBezTo>
                      <a:pt x="20" y="5"/>
                      <a:pt x="15" y="7"/>
                      <a:pt x="11" y="11"/>
                    </a:cubicBezTo>
                    <a:cubicBezTo>
                      <a:pt x="11" y="11"/>
                      <a:pt x="11" y="11"/>
                      <a:pt x="11" y="11"/>
                    </a:cubicBezTo>
                    <a:cubicBezTo>
                      <a:pt x="7" y="14"/>
                      <a:pt x="5" y="19"/>
                      <a:pt x="5" y="25"/>
                    </a:cubicBezTo>
                    <a:cubicBezTo>
                      <a:pt x="5" y="31"/>
                      <a:pt x="7" y="36"/>
                      <a:pt x="11" y="39"/>
                    </a:cubicBezTo>
                    <a:cubicBezTo>
                      <a:pt x="15" y="43"/>
                      <a:pt x="20" y="45"/>
                      <a:pt x="25" y="45"/>
                    </a:cubicBezTo>
                    <a:cubicBezTo>
                      <a:pt x="25" y="50"/>
                      <a:pt x="25" y="50"/>
                      <a:pt x="25" y="50"/>
                    </a:cubicBezTo>
                    <a:cubicBezTo>
                      <a:pt x="18" y="50"/>
                      <a:pt x="12" y="47"/>
                      <a:pt x="7" y="43"/>
                    </a:cubicBezTo>
                    <a:cubicBezTo>
                      <a:pt x="3" y="38"/>
                      <a:pt x="0" y="32"/>
                      <a:pt x="0" y="25"/>
                    </a:cubicBezTo>
                    <a:cubicBezTo>
                      <a:pt x="0" y="18"/>
                      <a:pt x="3" y="12"/>
                      <a:pt x="7" y="7"/>
                    </a:cubicBezTo>
                    <a:cubicBezTo>
                      <a:pt x="7" y="7"/>
                      <a:pt x="7" y="7"/>
                      <a:pt x="7" y="7"/>
                    </a:cubicBezTo>
                    <a:cubicBezTo>
                      <a:pt x="12" y="3"/>
                      <a:pt x="18" y="0"/>
                      <a:pt x="25" y="0"/>
                    </a:cubicBezTo>
                    <a:lnTo>
                      <a:pt x="2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3" name="Freeform 146"/>
              <p:cNvSpPr>
                <a:spLocks noEditPoints="1"/>
              </p:cNvSpPr>
              <p:nvPr/>
            </p:nvSpPr>
            <p:spPr bwMode="auto">
              <a:xfrm>
                <a:off x="5981710" y="484191"/>
                <a:ext cx="363538" cy="341315"/>
              </a:xfrm>
              <a:custGeom>
                <a:avLst/>
                <a:gdLst>
                  <a:gd name="T0" fmla="*/ 146 w 161"/>
                  <a:gd name="T1" fmla="*/ 137 h 151"/>
                  <a:gd name="T2" fmla="*/ 139 w 161"/>
                  <a:gd name="T3" fmla="*/ 28 h 151"/>
                  <a:gd name="T4" fmla="*/ 161 w 161"/>
                  <a:gd name="T5" fmla="*/ 137 h 151"/>
                  <a:gd name="T6" fmla="*/ 149 w 161"/>
                  <a:gd name="T7" fmla="*/ 151 h 151"/>
                  <a:gd name="T8" fmla="*/ 147 w 161"/>
                  <a:gd name="T9" fmla="*/ 89 h 151"/>
                  <a:gd name="T10" fmla="*/ 147 w 161"/>
                  <a:gd name="T11" fmla="*/ 73 h 151"/>
                  <a:gd name="T12" fmla="*/ 143 w 161"/>
                  <a:gd name="T13" fmla="*/ 77 h 151"/>
                  <a:gd name="T14" fmla="*/ 143 w 161"/>
                  <a:gd name="T15" fmla="*/ 86 h 151"/>
                  <a:gd name="T16" fmla="*/ 139 w 161"/>
                  <a:gd name="T17" fmla="*/ 63 h 151"/>
                  <a:gd name="T18" fmla="*/ 139 w 161"/>
                  <a:gd name="T19" fmla="*/ 40 h 151"/>
                  <a:gd name="T20" fmla="*/ 143 w 161"/>
                  <a:gd name="T21" fmla="*/ 56 h 151"/>
                  <a:gd name="T22" fmla="*/ 132 w 161"/>
                  <a:gd name="T23" fmla="*/ 137 h 151"/>
                  <a:gd name="T24" fmla="*/ 139 w 161"/>
                  <a:gd name="T25" fmla="*/ 151 h 151"/>
                  <a:gd name="T26" fmla="*/ 130 w 161"/>
                  <a:gd name="T27" fmla="*/ 28 h 151"/>
                  <a:gd name="T28" fmla="*/ 139 w 161"/>
                  <a:gd name="T29" fmla="*/ 40 h 151"/>
                  <a:gd name="T30" fmla="*/ 134 w 161"/>
                  <a:gd name="T31" fmla="*/ 56 h 151"/>
                  <a:gd name="T32" fmla="*/ 130 w 161"/>
                  <a:gd name="T33" fmla="*/ 59 h 151"/>
                  <a:gd name="T34" fmla="*/ 139 w 161"/>
                  <a:gd name="T35" fmla="*/ 70 h 151"/>
                  <a:gd name="T36" fmla="*/ 134 w 161"/>
                  <a:gd name="T37" fmla="*/ 86 h 151"/>
                  <a:gd name="T38" fmla="*/ 131 w 161"/>
                  <a:gd name="T39" fmla="*/ 89 h 151"/>
                  <a:gd name="T40" fmla="*/ 130 w 161"/>
                  <a:gd name="T41" fmla="*/ 89 h 151"/>
                  <a:gd name="T42" fmla="*/ 130 w 161"/>
                  <a:gd name="T43" fmla="*/ 87 h 151"/>
                  <a:gd name="T44" fmla="*/ 81 w 161"/>
                  <a:gd name="T45" fmla="*/ 135 h 151"/>
                  <a:gd name="T46" fmla="*/ 129 w 161"/>
                  <a:gd name="T47" fmla="*/ 151 h 151"/>
                  <a:gd name="T48" fmla="*/ 81 w 161"/>
                  <a:gd name="T49" fmla="*/ 135 h 151"/>
                  <a:gd name="T50" fmla="*/ 130 w 161"/>
                  <a:gd name="T51" fmla="*/ 23 h 151"/>
                  <a:gd name="T52" fmla="*/ 127 w 161"/>
                  <a:gd name="T53" fmla="*/ 52 h 151"/>
                  <a:gd name="T54" fmla="*/ 130 w 161"/>
                  <a:gd name="T55" fmla="*/ 89 h 151"/>
                  <a:gd name="T56" fmla="*/ 81 w 161"/>
                  <a:gd name="T57" fmla="*/ 126 h 151"/>
                  <a:gd name="T58" fmla="*/ 81 w 161"/>
                  <a:gd name="T59" fmla="*/ 42 h 151"/>
                  <a:gd name="T60" fmla="*/ 117 w 161"/>
                  <a:gd name="T61" fmla="*/ 123 h 151"/>
                  <a:gd name="T62" fmla="*/ 63 w 161"/>
                  <a:gd name="T63" fmla="*/ 6 h 151"/>
                  <a:gd name="T64" fmla="*/ 6 w 161"/>
                  <a:gd name="T65" fmla="*/ 10 h 151"/>
                  <a:gd name="T66" fmla="*/ 24 w 161"/>
                  <a:gd name="T67" fmla="*/ 24 h 151"/>
                  <a:gd name="T68" fmla="*/ 8 w 161"/>
                  <a:gd name="T69" fmla="*/ 28 h 151"/>
                  <a:gd name="T70" fmla="*/ 19 w 161"/>
                  <a:gd name="T71" fmla="*/ 138 h 151"/>
                  <a:gd name="T72" fmla="*/ 33 w 161"/>
                  <a:gd name="T73" fmla="*/ 137 h 151"/>
                  <a:gd name="T74" fmla="*/ 38 w 161"/>
                  <a:gd name="T75" fmla="*/ 140 h 151"/>
                  <a:gd name="T76" fmla="*/ 14 w 161"/>
                  <a:gd name="T77" fmla="*/ 149 h 151"/>
                  <a:gd name="T78" fmla="*/ 3 w 161"/>
                  <a:gd name="T79" fmla="*/ 26 h 151"/>
                  <a:gd name="T80" fmla="*/ 0 w 161"/>
                  <a:gd name="T81" fmla="*/ 9 h 151"/>
                  <a:gd name="T82" fmla="*/ 62 w 161"/>
                  <a:gd name="T83" fmla="*/ 1 h 151"/>
                  <a:gd name="T84" fmla="*/ 71 w 161"/>
                  <a:gd name="T85" fmla="*/ 9 h 151"/>
                  <a:gd name="T86" fmla="*/ 81 w 161"/>
                  <a:gd name="T87" fmla="*/ 23 h 151"/>
                  <a:gd name="T88" fmla="*/ 48 w 161"/>
                  <a:gd name="T89" fmla="*/ 24 h 151"/>
                  <a:gd name="T90" fmla="*/ 81 w 161"/>
                  <a:gd name="T91" fmla="*/ 37 h 151"/>
                  <a:gd name="T92" fmla="*/ 20 w 161"/>
                  <a:gd name="T93" fmla="*/ 126 h 151"/>
                  <a:gd name="T94" fmla="*/ 22 w 161"/>
                  <a:gd name="T95" fmla="*/ 4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1" h="151">
                    <a:moveTo>
                      <a:pt x="139" y="147"/>
                    </a:moveTo>
                    <a:cubicBezTo>
                      <a:pt x="146" y="147"/>
                      <a:pt x="146" y="147"/>
                      <a:pt x="146" y="147"/>
                    </a:cubicBezTo>
                    <a:cubicBezTo>
                      <a:pt x="146" y="138"/>
                      <a:pt x="146" y="138"/>
                      <a:pt x="146" y="138"/>
                    </a:cubicBezTo>
                    <a:cubicBezTo>
                      <a:pt x="146" y="137"/>
                      <a:pt x="146" y="137"/>
                      <a:pt x="146" y="137"/>
                    </a:cubicBezTo>
                    <a:cubicBezTo>
                      <a:pt x="146" y="136"/>
                      <a:pt x="147" y="135"/>
                      <a:pt x="149" y="135"/>
                    </a:cubicBezTo>
                    <a:cubicBezTo>
                      <a:pt x="156" y="135"/>
                      <a:pt x="156" y="135"/>
                      <a:pt x="156" y="135"/>
                    </a:cubicBezTo>
                    <a:cubicBezTo>
                      <a:pt x="156" y="28"/>
                      <a:pt x="156" y="28"/>
                      <a:pt x="156" y="28"/>
                    </a:cubicBezTo>
                    <a:cubicBezTo>
                      <a:pt x="139" y="28"/>
                      <a:pt x="139" y="28"/>
                      <a:pt x="139" y="28"/>
                    </a:cubicBezTo>
                    <a:cubicBezTo>
                      <a:pt x="139" y="23"/>
                      <a:pt x="139" y="23"/>
                      <a:pt x="139" y="23"/>
                    </a:cubicBezTo>
                    <a:cubicBezTo>
                      <a:pt x="159" y="23"/>
                      <a:pt x="159" y="23"/>
                      <a:pt x="159" y="23"/>
                    </a:cubicBezTo>
                    <a:cubicBezTo>
                      <a:pt x="160" y="23"/>
                      <a:pt x="161" y="24"/>
                      <a:pt x="161" y="26"/>
                    </a:cubicBezTo>
                    <a:cubicBezTo>
                      <a:pt x="161" y="137"/>
                      <a:pt x="161" y="137"/>
                      <a:pt x="161" y="137"/>
                    </a:cubicBezTo>
                    <a:cubicBezTo>
                      <a:pt x="161" y="138"/>
                      <a:pt x="160" y="140"/>
                      <a:pt x="159" y="140"/>
                    </a:cubicBezTo>
                    <a:cubicBezTo>
                      <a:pt x="151" y="140"/>
                      <a:pt x="151" y="140"/>
                      <a:pt x="151" y="140"/>
                    </a:cubicBezTo>
                    <a:cubicBezTo>
                      <a:pt x="151" y="149"/>
                      <a:pt x="151" y="149"/>
                      <a:pt x="151" y="149"/>
                    </a:cubicBezTo>
                    <a:cubicBezTo>
                      <a:pt x="151" y="150"/>
                      <a:pt x="150" y="151"/>
                      <a:pt x="149" y="151"/>
                    </a:cubicBezTo>
                    <a:cubicBezTo>
                      <a:pt x="139" y="151"/>
                      <a:pt x="139" y="151"/>
                      <a:pt x="139" y="151"/>
                    </a:cubicBezTo>
                    <a:cubicBezTo>
                      <a:pt x="139" y="147"/>
                      <a:pt x="139" y="147"/>
                      <a:pt x="139" y="147"/>
                    </a:cubicBezTo>
                    <a:close/>
                    <a:moveTo>
                      <a:pt x="139" y="93"/>
                    </a:moveTo>
                    <a:cubicBezTo>
                      <a:pt x="142" y="93"/>
                      <a:pt x="145" y="92"/>
                      <a:pt x="147" y="89"/>
                    </a:cubicBezTo>
                    <a:cubicBezTo>
                      <a:pt x="147" y="89"/>
                      <a:pt x="147" y="89"/>
                      <a:pt x="147" y="89"/>
                    </a:cubicBezTo>
                    <a:cubicBezTo>
                      <a:pt x="149" y="87"/>
                      <a:pt x="150" y="85"/>
                      <a:pt x="150" y="81"/>
                    </a:cubicBezTo>
                    <a:cubicBezTo>
                      <a:pt x="150" y="78"/>
                      <a:pt x="149" y="75"/>
                      <a:pt x="147" y="73"/>
                    </a:cubicBezTo>
                    <a:cubicBezTo>
                      <a:pt x="147" y="73"/>
                      <a:pt x="147" y="73"/>
                      <a:pt x="147" y="73"/>
                    </a:cubicBezTo>
                    <a:cubicBezTo>
                      <a:pt x="145" y="71"/>
                      <a:pt x="142" y="70"/>
                      <a:pt x="139" y="70"/>
                    </a:cubicBezTo>
                    <a:cubicBezTo>
                      <a:pt x="139" y="75"/>
                      <a:pt x="139" y="75"/>
                      <a:pt x="139" y="75"/>
                    </a:cubicBezTo>
                    <a:cubicBezTo>
                      <a:pt x="140" y="75"/>
                      <a:pt x="142" y="76"/>
                      <a:pt x="143" y="77"/>
                    </a:cubicBezTo>
                    <a:cubicBezTo>
                      <a:pt x="143" y="77"/>
                      <a:pt x="143" y="77"/>
                      <a:pt x="143" y="77"/>
                    </a:cubicBezTo>
                    <a:cubicBezTo>
                      <a:pt x="143" y="77"/>
                      <a:pt x="143" y="77"/>
                      <a:pt x="143" y="77"/>
                    </a:cubicBezTo>
                    <a:cubicBezTo>
                      <a:pt x="144" y="78"/>
                      <a:pt x="145" y="80"/>
                      <a:pt x="145" y="81"/>
                    </a:cubicBezTo>
                    <a:cubicBezTo>
                      <a:pt x="145" y="83"/>
                      <a:pt x="145" y="85"/>
                      <a:pt x="143" y="86"/>
                    </a:cubicBezTo>
                    <a:cubicBezTo>
                      <a:pt x="143" y="86"/>
                      <a:pt x="143" y="86"/>
                      <a:pt x="143" y="86"/>
                    </a:cubicBezTo>
                    <a:cubicBezTo>
                      <a:pt x="143" y="86"/>
                      <a:pt x="143" y="86"/>
                      <a:pt x="143" y="86"/>
                    </a:cubicBezTo>
                    <a:cubicBezTo>
                      <a:pt x="142" y="87"/>
                      <a:pt x="140" y="88"/>
                      <a:pt x="139" y="88"/>
                    </a:cubicBezTo>
                    <a:cubicBezTo>
                      <a:pt x="139" y="93"/>
                      <a:pt x="139" y="93"/>
                      <a:pt x="139" y="93"/>
                    </a:cubicBezTo>
                    <a:close/>
                    <a:moveTo>
                      <a:pt x="139" y="63"/>
                    </a:moveTo>
                    <a:cubicBezTo>
                      <a:pt x="142" y="63"/>
                      <a:pt x="145" y="62"/>
                      <a:pt x="147" y="60"/>
                    </a:cubicBezTo>
                    <a:cubicBezTo>
                      <a:pt x="149" y="58"/>
                      <a:pt x="150" y="55"/>
                      <a:pt x="150" y="52"/>
                    </a:cubicBezTo>
                    <a:cubicBezTo>
                      <a:pt x="150" y="48"/>
                      <a:pt x="149" y="46"/>
                      <a:pt x="147" y="43"/>
                    </a:cubicBezTo>
                    <a:cubicBezTo>
                      <a:pt x="145" y="41"/>
                      <a:pt x="142" y="40"/>
                      <a:pt x="139" y="40"/>
                    </a:cubicBezTo>
                    <a:cubicBezTo>
                      <a:pt x="139" y="45"/>
                      <a:pt x="139" y="45"/>
                      <a:pt x="139" y="45"/>
                    </a:cubicBezTo>
                    <a:cubicBezTo>
                      <a:pt x="140" y="45"/>
                      <a:pt x="142" y="46"/>
                      <a:pt x="143" y="47"/>
                    </a:cubicBezTo>
                    <a:cubicBezTo>
                      <a:pt x="144" y="48"/>
                      <a:pt x="145" y="50"/>
                      <a:pt x="145" y="52"/>
                    </a:cubicBezTo>
                    <a:cubicBezTo>
                      <a:pt x="145" y="53"/>
                      <a:pt x="144" y="55"/>
                      <a:pt x="143" y="56"/>
                    </a:cubicBezTo>
                    <a:cubicBezTo>
                      <a:pt x="142" y="57"/>
                      <a:pt x="140" y="58"/>
                      <a:pt x="139" y="58"/>
                    </a:cubicBezTo>
                    <a:lnTo>
                      <a:pt x="139" y="63"/>
                    </a:lnTo>
                    <a:close/>
                    <a:moveTo>
                      <a:pt x="130" y="135"/>
                    </a:moveTo>
                    <a:cubicBezTo>
                      <a:pt x="131" y="135"/>
                      <a:pt x="132" y="136"/>
                      <a:pt x="132" y="137"/>
                    </a:cubicBezTo>
                    <a:cubicBezTo>
                      <a:pt x="132" y="138"/>
                      <a:pt x="132" y="138"/>
                      <a:pt x="132" y="138"/>
                    </a:cubicBezTo>
                    <a:cubicBezTo>
                      <a:pt x="132" y="147"/>
                      <a:pt x="132" y="147"/>
                      <a:pt x="132" y="147"/>
                    </a:cubicBezTo>
                    <a:cubicBezTo>
                      <a:pt x="139" y="147"/>
                      <a:pt x="139" y="147"/>
                      <a:pt x="139" y="147"/>
                    </a:cubicBezTo>
                    <a:cubicBezTo>
                      <a:pt x="139" y="151"/>
                      <a:pt x="139" y="151"/>
                      <a:pt x="139" y="151"/>
                    </a:cubicBezTo>
                    <a:cubicBezTo>
                      <a:pt x="130" y="151"/>
                      <a:pt x="130" y="151"/>
                      <a:pt x="130" y="151"/>
                    </a:cubicBezTo>
                    <a:cubicBezTo>
                      <a:pt x="130" y="135"/>
                      <a:pt x="130" y="135"/>
                      <a:pt x="130" y="135"/>
                    </a:cubicBezTo>
                    <a:close/>
                    <a:moveTo>
                      <a:pt x="139" y="28"/>
                    </a:moveTo>
                    <a:cubicBezTo>
                      <a:pt x="130" y="28"/>
                      <a:pt x="130" y="28"/>
                      <a:pt x="130" y="28"/>
                    </a:cubicBezTo>
                    <a:cubicBezTo>
                      <a:pt x="130" y="23"/>
                      <a:pt x="130" y="23"/>
                      <a:pt x="130" y="23"/>
                    </a:cubicBezTo>
                    <a:cubicBezTo>
                      <a:pt x="139" y="23"/>
                      <a:pt x="139" y="23"/>
                      <a:pt x="139" y="23"/>
                    </a:cubicBezTo>
                    <a:cubicBezTo>
                      <a:pt x="139" y="28"/>
                      <a:pt x="139" y="28"/>
                      <a:pt x="139" y="28"/>
                    </a:cubicBezTo>
                    <a:close/>
                    <a:moveTo>
                      <a:pt x="139" y="40"/>
                    </a:moveTo>
                    <a:cubicBezTo>
                      <a:pt x="139" y="45"/>
                      <a:pt x="139" y="45"/>
                      <a:pt x="139" y="45"/>
                    </a:cubicBezTo>
                    <a:cubicBezTo>
                      <a:pt x="137" y="45"/>
                      <a:pt x="135" y="46"/>
                      <a:pt x="134" y="47"/>
                    </a:cubicBezTo>
                    <a:cubicBezTo>
                      <a:pt x="133" y="48"/>
                      <a:pt x="132" y="50"/>
                      <a:pt x="132" y="52"/>
                    </a:cubicBezTo>
                    <a:cubicBezTo>
                      <a:pt x="132" y="53"/>
                      <a:pt x="133" y="55"/>
                      <a:pt x="134" y="56"/>
                    </a:cubicBezTo>
                    <a:cubicBezTo>
                      <a:pt x="135" y="57"/>
                      <a:pt x="137" y="58"/>
                      <a:pt x="139" y="58"/>
                    </a:cubicBezTo>
                    <a:cubicBezTo>
                      <a:pt x="139" y="63"/>
                      <a:pt x="139" y="63"/>
                      <a:pt x="139" y="63"/>
                    </a:cubicBezTo>
                    <a:cubicBezTo>
                      <a:pt x="135" y="63"/>
                      <a:pt x="133" y="62"/>
                      <a:pt x="131" y="60"/>
                    </a:cubicBezTo>
                    <a:cubicBezTo>
                      <a:pt x="130" y="59"/>
                      <a:pt x="130" y="59"/>
                      <a:pt x="130" y="59"/>
                    </a:cubicBezTo>
                    <a:cubicBezTo>
                      <a:pt x="130" y="44"/>
                      <a:pt x="130" y="44"/>
                      <a:pt x="130" y="44"/>
                    </a:cubicBezTo>
                    <a:cubicBezTo>
                      <a:pt x="130" y="44"/>
                      <a:pt x="130" y="44"/>
                      <a:pt x="131" y="43"/>
                    </a:cubicBezTo>
                    <a:cubicBezTo>
                      <a:pt x="133" y="41"/>
                      <a:pt x="135" y="40"/>
                      <a:pt x="139" y="40"/>
                    </a:cubicBezTo>
                    <a:close/>
                    <a:moveTo>
                      <a:pt x="139" y="70"/>
                    </a:moveTo>
                    <a:cubicBezTo>
                      <a:pt x="139" y="75"/>
                      <a:pt x="139" y="75"/>
                      <a:pt x="139" y="75"/>
                    </a:cubicBezTo>
                    <a:cubicBezTo>
                      <a:pt x="137" y="75"/>
                      <a:pt x="135" y="76"/>
                      <a:pt x="134" y="77"/>
                    </a:cubicBezTo>
                    <a:cubicBezTo>
                      <a:pt x="133" y="78"/>
                      <a:pt x="132" y="80"/>
                      <a:pt x="132" y="81"/>
                    </a:cubicBezTo>
                    <a:cubicBezTo>
                      <a:pt x="132" y="83"/>
                      <a:pt x="133" y="85"/>
                      <a:pt x="134" y="86"/>
                    </a:cubicBezTo>
                    <a:cubicBezTo>
                      <a:pt x="134" y="86"/>
                      <a:pt x="134" y="86"/>
                      <a:pt x="134" y="86"/>
                    </a:cubicBezTo>
                    <a:cubicBezTo>
                      <a:pt x="135" y="87"/>
                      <a:pt x="137" y="88"/>
                      <a:pt x="139" y="88"/>
                    </a:cubicBezTo>
                    <a:cubicBezTo>
                      <a:pt x="139" y="93"/>
                      <a:pt x="139" y="93"/>
                      <a:pt x="139" y="93"/>
                    </a:cubicBezTo>
                    <a:cubicBezTo>
                      <a:pt x="135" y="93"/>
                      <a:pt x="133" y="92"/>
                      <a:pt x="131" y="89"/>
                    </a:cubicBezTo>
                    <a:cubicBezTo>
                      <a:pt x="131" y="89"/>
                      <a:pt x="131" y="89"/>
                      <a:pt x="131" y="89"/>
                    </a:cubicBezTo>
                    <a:cubicBezTo>
                      <a:pt x="131" y="89"/>
                      <a:pt x="131" y="89"/>
                      <a:pt x="131" y="89"/>
                    </a:cubicBezTo>
                    <a:cubicBezTo>
                      <a:pt x="131" y="89"/>
                      <a:pt x="131" y="89"/>
                      <a:pt x="131" y="89"/>
                    </a:cubicBezTo>
                    <a:cubicBezTo>
                      <a:pt x="130" y="89"/>
                      <a:pt x="130" y="89"/>
                      <a:pt x="130" y="89"/>
                    </a:cubicBezTo>
                    <a:cubicBezTo>
                      <a:pt x="130" y="89"/>
                      <a:pt x="130" y="89"/>
                      <a:pt x="130" y="89"/>
                    </a:cubicBezTo>
                    <a:cubicBezTo>
                      <a:pt x="130" y="89"/>
                      <a:pt x="130" y="89"/>
                      <a:pt x="131" y="89"/>
                    </a:cubicBezTo>
                    <a:cubicBezTo>
                      <a:pt x="131" y="86"/>
                      <a:pt x="131" y="86"/>
                      <a:pt x="131" y="86"/>
                    </a:cubicBezTo>
                    <a:cubicBezTo>
                      <a:pt x="130" y="86"/>
                      <a:pt x="130" y="86"/>
                      <a:pt x="130" y="87"/>
                    </a:cubicBezTo>
                    <a:cubicBezTo>
                      <a:pt x="130" y="74"/>
                      <a:pt x="130" y="74"/>
                      <a:pt x="130" y="74"/>
                    </a:cubicBezTo>
                    <a:cubicBezTo>
                      <a:pt x="130" y="74"/>
                      <a:pt x="130" y="73"/>
                      <a:pt x="131" y="73"/>
                    </a:cubicBezTo>
                    <a:cubicBezTo>
                      <a:pt x="133" y="71"/>
                      <a:pt x="135" y="70"/>
                      <a:pt x="139" y="70"/>
                    </a:cubicBezTo>
                    <a:close/>
                    <a:moveTo>
                      <a:pt x="81" y="135"/>
                    </a:moveTo>
                    <a:cubicBezTo>
                      <a:pt x="129" y="135"/>
                      <a:pt x="129" y="135"/>
                      <a:pt x="129" y="135"/>
                    </a:cubicBezTo>
                    <a:cubicBezTo>
                      <a:pt x="130" y="135"/>
                      <a:pt x="130" y="135"/>
                      <a:pt x="130" y="135"/>
                    </a:cubicBezTo>
                    <a:cubicBezTo>
                      <a:pt x="130" y="151"/>
                      <a:pt x="130" y="151"/>
                      <a:pt x="130" y="151"/>
                    </a:cubicBezTo>
                    <a:cubicBezTo>
                      <a:pt x="129" y="151"/>
                      <a:pt x="129" y="151"/>
                      <a:pt x="129" y="151"/>
                    </a:cubicBezTo>
                    <a:cubicBezTo>
                      <a:pt x="128" y="151"/>
                      <a:pt x="127" y="150"/>
                      <a:pt x="127" y="149"/>
                    </a:cubicBezTo>
                    <a:cubicBezTo>
                      <a:pt x="127" y="140"/>
                      <a:pt x="127" y="140"/>
                      <a:pt x="127" y="140"/>
                    </a:cubicBezTo>
                    <a:cubicBezTo>
                      <a:pt x="81" y="140"/>
                      <a:pt x="81" y="140"/>
                      <a:pt x="81" y="140"/>
                    </a:cubicBezTo>
                    <a:cubicBezTo>
                      <a:pt x="81" y="135"/>
                      <a:pt x="81" y="135"/>
                      <a:pt x="81" y="135"/>
                    </a:cubicBezTo>
                    <a:close/>
                    <a:moveTo>
                      <a:pt x="130" y="28"/>
                    </a:moveTo>
                    <a:cubicBezTo>
                      <a:pt x="81" y="28"/>
                      <a:pt x="81" y="28"/>
                      <a:pt x="81" y="28"/>
                    </a:cubicBezTo>
                    <a:cubicBezTo>
                      <a:pt x="81" y="23"/>
                      <a:pt x="81" y="23"/>
                      <a:pt x="81" y="23"/>
                    </a:cubicBezTo>
                    <a:cubicBezTo>
                      <a:pt x="130" y="23"/>
                      <a:pt x="130" y="23"/>
                      <a:pt x="130" y="23"/>
                    </a:cubicBezTo>
                    <a:cubicBezTo>
                      <a:pt x="130" y="28"/>
                      <a:pt x="130" y="28"/>
                      <a:pt x="130" y="28"/>
                    </a:cubicBezTo>
                    <a:close/>
                    <a:moveTo>
                      <a:pt x="130" y="44"/>
                    </a:moveTo>
                    <a:cubicBezTo>
                      <a:pt x="130" y="59"/>
                      <a:pt x="130" y="59"/>
                      <a:pt x="130" y="59"/>
                    </a:cubicBezTo>
                    <a:cubicBezTo>
                      <a:pt x="128" y="57"/>
                      <a:pt x="127" y="54"/>
                      <a:pt x="127" y="52"/>
                    </a:cubicBezTo>
                    <a:cubicBezTo>
                      <a:pt x="127" y="49"/>
                      <a:pt x="128" y="46"/>
                      <a:pt x="130" y="44"/>
                    </a:cubicBezTo>
                    <a:close/>
                    <a:moveTo>
                      <a:pt x="130" y="74"/>
                    </a:moveTo>
                    <a:cubicBezTo>
                      <a:pt x="130" y="87"/>
                      <a:pt x="130" y="87"/>
                      <a:pt x="130" y="87"/>
                    </a:cubicBezTo>
                    <a:cubicBezTo>
                      <a:pt x="130" y="87"/>
                      <a:pt x="130" y="88"/>
                      <a:pt x="130" y="89"/>
                    </a:cubicBezTo>
                    <a:cubicBezTo>
                      <a:pt x="130" y="89"/>
                      <a:pt x="130" y="89"/>
                      <a:pt x="130" y="89"/>
                    </a:cubicBezTo>
                    <a:cubicBezTo>
                      <a:pt x="128" y="87"/>
                      <a:pt x="127" y="84"/>
                      <a:pt x="127" y="81"/>
                    </a:cubicBezTo>
                    <a:cubicBezTo>
                      <a:pt x="127" y="78"/>
                      <a:pt x="128" y="76"/>
                      <a:pt x="130" y="74"/>
                    </a:cubicBezTo>
                    <a:close/>
                    <a:moveTo>
                      <a:pt x="81" y="126"/>
                    </a:moveTo>
                    <a:cubicBezTo>
                      <a:pt x="81" y="121"/>
                      <a:pt x="81" y="121"/>
                      <a:pt x="81" y="121"/>
                    </a:cubicBezTo>
                    <a:cubicBezTo>
                      <a:pt x="112" y="121"/>
                      <a:pt x="112" y="121"/>
                      <a:pt x="112" y="121"/>
                    </a:cubicBezTo>
                    <a:cubicBezTo>
                      <a:pt x="112" y="42"/>
                      <a:pt x="112" y="42"/>
                      <a:pt x="112" y="42"/>
                    </a:cubicBezTo>
                    <a:cubicBezTo>
                      <a:pt x="81" y="42"/>
                      <a:pt x="81" y="42"/>
                      <a:pt x="81" y="42"/>
                    </a:cubicBezTo>
                    <a:cubicBezTo>
                      <a:pt x="81" y="37"/>
                      <a:pt x="81" y="37"/>
                      <a:pt x="81" y="37"/>
                    </a:cubicBezTo>
                    <a:cubicBezTo>
                      <a:pt x="115" y="37"/>
                      <a:pt x="115" y="37"/>
                      <a:pt x="115" y="37"/>
                    </a:cubicBezTo>
                    <a:cubicBezTo>
                      <a:pt x="116" y="37"/>
                      <a:pt x="117" y="38"/>
                      <a:pt x="117" y="40"/>
                    </a:cubicBezTo>
                    <a:cubicBezTo>
                      <a:pt x="117" y="123"/>
                      <a:pt x="117" y="123"/>
                      <a:pt x="117" y="123"/>
                    </a:cubicBezTo>
                    <a:cubicBezTo>
                      <a:pt x="117" y="124"/>
                      <a:pt x="116" y="126"/>
                      <a:pt x="115" y="126"/>
                    </a:cubicBezTo>
                    <a:lnTo>
                      <a:pt x="81" y="126"/>
                    </a:lnTo>
                    <a:close/>
                    <a:moveTo>
                      <a:pt x="66" y="10"/>
                    </a:moveTo>
                    <a:cubicBezTo>
                      <a:pt x="63" y="6"/>
                      <a:pt x="63" y="6"/>
                      <a:pt x="63" y="6"/>
                    </a:cubicBezTo>
                    <a:cubicBezTo>
                      <a:pt x="37" y="26"/>
                      <a:pt x="37" y="26"/>
                      <a:pt x="37" y="26"/>
                    </a:cubicBezTo>
                    <a:cubicBezTo>
                      <a:pt x="36" y="26"/>
                      <a:pt x="35" y="26"/>
                      <a:pt x="34" y="26"/>
                    </a:cubicBezTo>
                    <a:cubicBezTo>
                      <a:pt x="9" y="6"/>
                      <a:pt x="9" y="6"/>
                      <a:pt x="9" y="6"/>
                    </a:cubicBezTo>
                    <a:cubicBezTo>
                      <a:pt x="6" y="10"/>
                      <a:pt x="6" y="10"/>
                      <a:pt x="6" y="10"/>
                    </a:cubicBezTo>
                    <a:cubicBezTo>
                      <a:pt x="23" y="23"/>
                      <a:pt x="23" y="23"/>
                      <a:pt x="23" y="23"/>
                    </a:cubicBezTo>
                    <a:cubicBezTo>
                      <a:pt x="23" y="23"/>
                      <a:pt x="23" y="23"/>
                      <a:pt x="23" y="23"/>
                    </a:cubicBezTo>
                    <a:cubicBezTo>
                      <a:pt x="23" y="23"/>
                      <a:pt x="23" y="23"/>
                      <a:pt x="23" y="23"/>
                    </a:cubicBezTo>
                    <a:cubicBezTo>
                      <a:pt x="24" y="24"/>
                      <a:pt x="24" y="24"/>
                      <a:pt x="24" y="24"/>
                    </a:cubicBezTo>
                    <a:cubicBezTo>
                      <a:pt x="25" y="25"/>
                      <a:pt x="25" y="26"/>
                      <a:pt x="24" y="27"/>
                    </a:cubicBezTo>
                    <a:cubicBezTo>
                      <a:pt x="24" y="28"/>
                      <a:pt x="23" y="28"/>
                      <a:pt x="22" y="28"/>
                    </a:cubicBezTo>
                    <a:cubicBezTo>
                      <a:pt x="22" y="28"/>
                      <a:pt x="22" y="28"/>
                      <a:pt x="22" y="28"/>
                    </a:cubicBezTo>
                    <a:cubicBezTo>
                      <a:pt x="8" y="28"/>
                      <a:pt x="8" y="28"/>
                      <a:pt x="8" y="28"/>
                    </a:cubicBezTo>
                    <a:cubicBezTo>
                      <a:pt x="8" y="135"/>
                      <a:pt x="8" y="135"/>
                      <a:pt x="8" y="135"/>
                    </a:cubicBezTo>
                    <a:cubicBezTo>
                      <a:pt x="16" y="135"/>
                      <a:pt x="16" y="135"/>
                      <a:pt x="16" y="135"/>
                    </a:cubicBezTo>
                    <a:cubicBezTo>
                      <a:pt x="18" y="135"/>
                      <a:pt x="19" y="136"/>
                      <a:pt x="19" y="137"/>
                    </a:cubicBezTo>
                    <a:cubicBezTo>
                      <a:pt x="19" y="138"/>
                      <a:pt x="19" y="138"/>
                      <a:pt x="19" y="138"/>
                    </a:cubicBezTo>
                    <a:cubicBezTo>
                      <a:pt x="19" y="147"/>
                      <a:pt x="19" y="147"/>
                      <a:pt x="19" y="147"/>
                    </a:cubicBezTo>
                    <a:cubicBezTo>
                      <a:pt x="33" y="147"/>
                      <a:pt x="33" y="147"/>
                      <a:pt x="33" y="147"/>
                    </a:cubicBezTo>
                    <a:cubicBezTo>
                      <a:pt x="33" y="138"/>
                      <a:pt x="33" y="138"/>
                      <a:pt x="33" y="138"/>
                    </a:cubicBezTo>
                    <a:cubicBezTo>
                      <a:pt x="33" y="137"/>
                      <a:pt x="33" y="137"/>
                      <a:pt x="33" y="137"/>
                    </a:cubicBezTo>
                    <a:cubicBezTo>
                      <a:pt x="33" y="136"/>
                      <a:pt x="34" y="135"/>
                      <a:pt x="36" y="135"/>
                    </a:cubicBezTo>
                    <a:cubicBezTo>
                      <a:pt x="81" y="135"/>
                      <a:pt x="81" y="135"/>
                      <a:pt x="81" y="135"/>
                    </a:cubicBezTo>
                    <a:cubicBezTo>
                      <a:pt x="81" y="140"/>
                      <a:pt x="81" y="140"/>
                      <a:pt x="81" y="140"/>
                    </a:cubicBezTo>
                    <a:cubicBezTo>
                      <a:pt x="38" y="140"/>
                      <a:pt x="38" y="140"/>
                      <a:pt x="38" y="140"/>
                    </a:cubicBezTo>
                    <a:cubicBezTo>
                      <a:pt x="38" y="149"/>
                      <a:pt x="38" y="149"/>
                      <a:pt x="38" y="149"/>
                    </a:cubicBezTo>
                    <a:cubicBezTo>
                      <a:pt x="38" y="150"/>
                      <a:pt x="37" y="151"/>
                      <a:pt x="36" y="151"/>
                    </a:cubicBezTo>
                    <a:cubicBezTo>
                      <a:pt x="16" y="151"/>
                      <a:pt x="16" y="151"/>
                      <a:pt x="16" y="151"/>
                    </a:cubicBezTo>
                    <a:cubicBezTo>
                      <a:pt x="15" y="151"/>
                      <a:pt x="14" y="150"/>
                      <a:pt x="14" y="149"/>
                    </a:cubicBezTo>
                    <a:cubicBezTo>
                      <a:pt x="14" y="140"/>
                      <a:pt x="14" y="140"/>
                      <a:pt x="14" y="140"/>
                    </a:cubicBezTo>
                    <a:cubicBezTo>
                      <a:pt x="5" y="140"/>
                      <a:pt x="5" y="140"/>
                      <a:pt x="5" y="140"/>
                    </a:cubicBezTo>
                    <a:cubicBezTo>
                      <a:pt x="4" y="140"/>
                      <a:pt x="3" y="138"/>
                      <a:pt x="3" y="137"/>
                    </a:cubicBezTo>
                    <a:cubicBezTo>
                      <a:pt x="3" y="26"/>
                      <a:pt x="3" y="26"/>
                      <a:pt x="3" y="26"/>
                    </a:cubicBezTo>
                    <a:cubicBezTo>
                      <a:pt x="3" y="24"/>
                      <a:pt x="4" y="23"/>
                      <a:pt x="5" y="23"/>
                    </a:cubicBezTo>
                    <a:cubicBezTo>
                      <a:pt x="15" y="23"/>
                      <a:pt x="15" y="23"/>
                      <a:pt x="15" y="23"/>
                    </a:cubicBezTo>
                    <a:cubicBezTo>
                      <a:pt x="1" y="12"/>
                      <a:pt x="1" y="12"/>
                      <a:pt x="1" y="12"/>
                    </a:cubicBezTo>
                    <a:cubicBezTo>
                      <a:pt x="0" y="11"/>
                      <a:pt x="0" y="10"/>
                      <a:pt x="0" y="9"/>
                    </a:cubicBezTo>
                    <a:cubicBezTo>
                      <a:pt x="6" y="1"/>
                      <a:pt x="6" y="1"/>
                      <a:pt x="6" y="1"/>
                    </a:cubicBezTo>
                    <a:cubicBezTo>
                      <a:pt x="7" y="0"/>
                      <a:pt x="9" y="0"/>
                      <a:pt x="10" y="1"/>
                    </a:cubicBezTo>
                    <a:cubicBezTo>
                      <a:pt x="36" y="21"/>
                      <a:pt x="36" y="21"/>
                      <a:pt x="36" y="21"/>
                    </a:cubicBezTo>
                    <a:cubicBezTo>
                      <a:pt x="62" y="1"/>
                      <a:pt x="62" y="1"/>
                      <a:pt x="62" y="1"/>
                    </a:cubicBezTo>
                    <a:cubicBezTo>
                      <a:pt x="62" y="1"/>
                      <a:pt x="62" y="1"/>
                      <a:pt x="62" y="1"/>
                    </a:cubicBezTo>
                    <a:cubicBezTo>
                      <a:pt x="63" y="0"/>
                      <a:pt x="64" y="0"/>
                      <a:pt x="65" y="1"/>
                    </a:cubicBezTo>
                    <a:cubicBezTo>
                      <a:pt x="71" y="9"/>
                      <a:pt x="71" y="9"/>
                      <a:pt x="71" y="9"/>
                    </a:cubicBezTo>
                    <a:cubicBezTo>
                      <a:pt x="71" y="9"/>
                      <a:pt x="71" y="9"/>
                      <a:pt x="71" y="9"/>
                    </a:cubicBezTo>
                    <a:cubicBezTo>
                      <a:pt x="71" y="9"/>
                      <a:pt x="71" y="9"/>
                      <a:pt x="71" y="9"/>
                    </a:cubicBezTo>
                    <a:cubicBezTo>
                      <a:pt x="72" y="10"/>
                      <a:pt x="72" y="11"/>
                      <a:pt x="71" y="12"/>
                    </a:cubicBezTo>
                    <a:cubicBezTo>
                      <a:pt x="56" y="23"/>
                      <a:pt x="56" y="23"/>
                      <a:pt x="56" y="23"/>
                    </a:cubicBezTo>
                    <a:cubicBezTo>
                      <a:pt x="81" y="23"/>
                      <a:pt x="81" y="23"/>
                      <a:pt x="81" y="23"/>
                    </a:cubicBezTo>
                    <a:cubicBezTo>
                      <a:pt x="81" y="28"/>
                      <a:pt x="81" y="28"/>
                      <a:pt x="81" y="28"/>
                    </a:cubicBezTo>
                    <a:cubicBezTo>
                      <a:pt x="49" y="28"/>
                      <a:pt x="49" y="28"/>
                      <a:pt x="49" y="28"/>
                    </a:cubicBezTo>
                    <a:cubicBezTo>
                      <a:pt x="48" y="28"/>
                      <a:pt x="47" y="27"/>
                      <a:pt x="47" y="26"/>
                    </a:cubicBezTo>
                    <a:cubicBezTo>
                      <a:pt x="47" y="25"/>
                      <a:pt x="47" y="24"/>
                      <a:pt x="48" y="24"/>
                    </a:cubicBezTo>
                    <a:cubicBezTo>
                      <a:pt x="48" y="23"/>
                      <a:pt x="48" y="23"/>
                      <a:pt x="48" y="23"/>
                    </a:cubicBezTo>
                    <a:cubicBezTo>
                      <a:pt x="49" y="23"/>
                      <a:pt x="49" y="23"/>
                      <a:pt x="49" y="23"/>
                    </a:cubicBezTo>
                    <a:cubicBezTo>
                      <a:pt x="66" y="10"/>
                      <a:pt x="66" y="10"/>
                      <a:pt x="66" y="10"/>
                    </a:cubicBezTo>
                    <a:close/>
                    <a:moveTo>
                      <a:pt x="81" y="37"/>
                    </a:moveTo>
                    <a:cubicBezTo>
                      <a:pt x="20" y="37"/>
                      <a:pt x="20" y="37"/>
                      <a:pt x="20" y="37"/>
                    </a:cubicBezTo>
                    <a:cubicBezTo>
                      <a:pt x="19" y="37"/>
                      <a:pt x="18" y="38"/>
                      <a:pt x="18" y="40"/>
                    </a:cubicBezTo>
                    <a:cubicBezTo>
                      <a:pt x="18" y="123"/>
                      <a:pt x="18" y="123"/>
                      <a:pt x="18" y="123"/>
                    </a:cubicBezTo>
                    <a:cubicBezTo>
                      <a:pt x="18" y="124"/>
                      <a:pt x="19" y="126"/>
                      <a:pt x="20" y="126"/>
                    </a:cubicBezTo>
                    <a:cubicBezTo>
                      <a:pt x="81" y="126"/>
                      <a:pt x="81" y="126"/>
                      <a:pt x="81" y="126"/>
                    </a:cubicBezTo>
                    <a:cubicBezTo>
                      <a:pt x="81" y="121"/>
                      <a:pt x="81" y="121"/>
                      <a:pt x="81" y="121"/>
                    </a:cubicBezTo>
                    <a:cubicBezTo>
                      <a:pt x="22" y="121"/>
                      <a:pt x="22" y="121"/>
                      <a:pt x="22" y="121"/>
                    </a:cubicBezTo>
                    <a:cubicBezTo>
                      <a:pt x="22" y="42"/>
                      <a:pt x="22" y="42"/>
                      <a:pt x="22" y="42"/>
                    </a:cubicBezTo>
                    <a:cubicBezTo>
                      <a:pt x="81" y="42"/>
                      <a:pt x="81" y="42"/>
                      <a:pt x="81" y="42"/>
                    </a:cubicBezTo>
                    <a:lnTo>
                      <a:pt x="81"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4" name="Freeform 147"/>
              <p:cNvSpPr>
                <a:spLocks noEditPoints="1"/>
              </p:cNvSpPr>
              <p:nvPr/>
            </p:nvSpPr>
            <p:spPr bwMode="auto">
              <a:xfrm>
                <a:off x="8007363" y="793755"/>
                <a:ext cx="49213" cy="47625"/>
              </a:xfrm>
              <a:custGeom>
                <a:avLst/>
                <a:gdLst>
                  <a:gd name="T0" fmla="*/ 11 w 22"/>
                  <a:gd name="T1" fmla="*/ 2 h 21"/>
                  <a:gd name="T2" fmla="*/ 21 w 22"/>
                  <a:gd name="T3" fmla="*/ 7 h 21"/>
                  <a:gd name="T4" fmla="*/ 22 w 22"/>
                  <a:gd name="T5" fmla="*/ 10 h 21"/>
                  <a:gd name="T6" fmla="*/ 17 w 22"/>
                  <a:gd name="T7" fmla="*/ 19 h 21"/>
                  <a:gd name="T8" fmla="*/ 16 w 22"/>
                  <a:gd name="T9" fmla="*/ 20 h 21"/>
                  <a:gd name="T10" fmla="*/ 13 w 22"/>
                  <a:gd name="T11" fmla="*/ 20 h 21"/>
                  <a:gd name="T12" fmla="*/ 11 w 22"/>
                  <a:gd name="T13" fmla="*/ 19 h 21"/>
                  <a:gd name="T14" fmla="*/ 11 w 22"/>
                  <a:gd name="T15" fmla="*/ 13 h 21"/>
                  <a:gd name="T16" fmla="*/ 12 w 22"/>
                  <a:gd name="T17" fmla="*/ 14 h 21"/>
                  <a:gd name="T18" fmla="*/ 14 w 22"/>
                  <a:gd name="T19" fmla="*/ 15 h 21"/>
                  <a:gd name="T20" fmla="*/ 16 w 22"/>
                  <a:gd name="T21" fmla="*/ 10 h 21"/>
                  <a:gd name="T22" fmla="*/ 11 w 22"/>
                  <a:gd name="T23" fmla="*/ 7 h 21"/>
                  <a:gd name="T24" fmla="*/ 11 w 22"/>
                  <a:gd name="T25" fmla="*/ 2 h 21"/>
                  <a:gd name="T26" fmla="*/ 3 w 22"/>
                  <a:gd name="T27" fmla="*/ 14 h 21"/>
                  <a:gd name="T28" fmla="*/ 2 w 22"/>
                  <a:gd name="T29" fmla="*/ 14 h 21"/>
                  <a:gd name="T30" fmla="*/ 2 w 22"/>
                  <a:gd name="T31" fmla="*/ 14 h 21"/>
                  <a:gd name="T32" fmla="*/ 1 w 22"/>
                  <a:gd name="T33" fmla="*/ 13 h 21"/>
                  <a:gd name="T34" fmla="*/ 0 w 22"/>
                  <a:gd name="T35" fmla="*/ 10 h 21"/>
                  <a:gd name="T36" fmla="*/ 5 w 22"/>
                  <a:gd name="T37" fmla="*/ 1 h 21"/>
                  <a:gd name="T38" fmla="*/ 8 w 22"/>
                  <a:gd name="T39" fmla="*/ 0 h 21"/>
                  <a:gd name="T40" fmla="*/ 11 w 22"/>
                  <a:gd name="T41" fmla="*/ 2 h 21"/>
                  <a:gd name="T42" fmla="*/ 11 w 22"/>
                  <a:gd name="T43" fmla="*/ 7 h 21"/>
                  <a:gd name="T44" fmla="*/ 8 w 22"/>
                  <a:gd name="T45" fmla="*/ 6 h 21"/>
                  <a:gd name="T46" fmla="*/ 6 w 22"/>
                  <a:gd name="T47" fmla="*/ 10 h 21"/>
                  <a:gd name="T48" fmla="*/ 7 w 22"/>
                  <a:gd name="T49" fmla="*/ 11 h 21"/>
                  <a:gd name="T50" fmla="*/ 7 w 22"/>
                  <a:gd name="T51" fmla="*/ 11 h 21"/>
                  <a:gd name="T52" fmla="*/ 7 w 22"/>
                  <a:gd name="T53" fmla="*/ 11 h 21"/>
                  <a:gd name="T54" fmla="*/ 11 w 22"/>
                  <a:gd name="T55" fmla="*/ 13 h 21"/>
                  <a:gd name="T56" fmla="*/ 11 w 22"/>
                  <a:gd name="T57" fmla="*/ 19 h 21"/>
                  <a:gd name="T58" fmla="*/ 9 w 22"/>
                  <a:gd name="T59" fmla="*/ 18 h 21"/>
                  <a:gd name="T60" fmla="*/ 5 w 22"/>
                  <a:gd name="T61" fmla="*/ 15 h 21"/>
                  <a:gd name="T62" fmla="*/ 3 w 22"/>
                  <a:gd name="T63"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 h="21">
                    <a:moveTo>
                      <a:pt x="11" y="2"/>
                    </a:moveTo>
                    <a:cubicBezTo>
                      <a:pt x="21" y="7"/>
                      <a:pt x="21" y="7"/>
                      <a:pt x="21" y="7"/>
                    </a:cubicBezTo>
                    <a:cubicBezTo>
                      <a:pt x="22" y="8"/>
                      <a:pt x="22" y="9"/>
                      <a:pt x="22" y="10"/>
                    </a:cubicBezTo>
                    <a:cubicBezTo>
                      <a:pt x="17" y="19"/>
                      <a:pt x="17" y="19"/>
                      <a:pt x="17" y="19"/>
                    </a:cubicBezTo>
                    <a:cubicBezTo>
                      <a:pt x="17" y="20"/>
                      <a:pt x="17" y="20"/>
                      <a:pt x="16" y="20"/>
                    </a:cubicBezTo>
                    <a:cubicBezTo>
                      <a:pt x="16" y="21"/>
                      <a:pt x="14" y="21"/>
                      <a:pt x="13" y="20"/>
                    </a:cubicBezTo>
                    <a:cubicBezTo>
                      <a:pt x="12" y="20"/>
                      <a:pt x="12" y="19"/>
                      <a:pt x="11" y="19"/>
                    </a:cubicBezTo>
                    <a:cubicBezTo>
                      <a:pt x="11" y="13"/>
                      <a:pt x="11" y="13"/>
                      <a:pt x="11" y="13"/>
                    </a:cubicBezTo>
                    <a:cubicBezTo>
                      <a:pt x="12" y="14"/>
                      <a:pt x="12" y="14"/>
                      <a:pt x="12" y="14"/>
                    </a:cubicBezTo>
                    <a:cubicBezTo>
                      <a:pt x="12" y="14"/>
                      <a:pt x="13" y="14"/>
                      <a:pt x="14" y="15"/>
                    </a:cubicBezTo>
                    <a:cubicBezTo>
                      <a:pt x="16" y="10"/>
                      <a:pt x="16" y="10"/>
                      <a:pt x="16" y="10"/>
                    </a:cubicBezTo>
                    <a:cubicBezTo>
                      <a:pt x="11" y="7"/>
                      <a:pt x="11" y="7"/>
                      <a:pt x="11" y="7"/>
                    </a:cubicBezTo>
                    <a:lnTo>
                      <a:pt x="11" y="2"/>
                    </a:lnTo>
                    <a:close/>
                    <a:moveTo>
                      <a:pt x="3" y="14"/>
                    </a:moveTo>
                    <a:cubicBezTo>
                      <a:pt x="3" y="14"/>
                      <a:pt x="2" y="14"/>
                      <a:pt x="2" y="14"/>
                    </a:cubicBezTo>
                    <a:cubicBezTo>
                      <a:pt x="2" y="14"/>
                      <a:pt x="2" y="14"/>
                      <a:pt x="2" y="14"/>
                    </a:cubicBezTo>
                    <a:cubicBezTo>
                      <a:pt x="1" y="13"/>
                      <a:pt x="1" y="13"/>
                      <a:pt x="1" y="13"/>
                    </a:cubicBezTo>
                    <a:cubicBezTo>
                      <a:pt x="0" y="13"/>
                      <a:pt x="0" y="11"/>
                      <a:pt x="0" y="10"/>
                    </a:cubicBezTo>
                    <a:cubicBezTo>
                      <a:pt x="5" y="1"/>
                      <a:pt x="5" y="1"/>
                      <a:pt x="5" y="1"/>
                    </a:cubicBezTo>
                    <a:cubicBezTo>
                      <a:pt x="6" y="0"/>
                      <a:pt x="7" y="0"/>
                      <a:pt x="8" y="0"/>
                    </a:cubicBezTo>
                    <a:cubicBezTo>
                      <a:pt x="11" y="2"/>
                      <a:pt x="11" y="2"/>
                      <a:pt x="11" y="2"/>
                    </a:cubicBezTo>
                    <a:cubicBezTo>
                      <a:pt x="11" y="7"/>
                      <a:pt x="11" y="7"/>
                      <a:pt x="11" y="7"/>
                    </a:cubicBezTo>
                    <a:cubicBezTo>
                      <a:pt x="8" y="6"/>
                      <a:pt x="8" y="6"/>
                      <a:pt x="8" y="6"/>
                    </a:cubicBezTo>
                    <a:cubicBezTo>
                      <a:pt x="6" y="10"/>
                      <a:pt x="6" y="10"/>
                      <a:pt x="6" y="10"/>
                    </a:cubicBezTo>
                    <a:cubicBezTo>
                      <a:pt x="6" y="10"/>
                      <a:pt x="7" y="11"/>
                      <a:pt x="7" y="11"/>
                    </a:cubicBezTo>
                    <a:cubicBezTo>
                      <a:pt x="7" y="11"/>
                      <a:pt x="7" y="11"/>
                      <a:pt x="7" y="11"/>
                    </a:cubicBezTo>
                    <a:cubicBezTo>
                      <a:pt x="7" y="11"/>
                      <a:pt x="7" y="11"/>
                      <a:pt x="7" y="11"/>
                    </a:cubicBezTo>
                    <a:cubicBezTo>
                      <a:pt x="8" y="12"/>
                      <a:pt x="10" y="12"/>
                      <a:pt x="11" y="13"/>
                    </a:cubicBezTo>
                    <a:cubicBezTo>
                      <a:pt x="11" y="19"/>
                      <a:pt x="11" y="19"/>
                      <a:pt x="11" y="19"/>
                    </a:cubicBezTo>
                    <a:cubicBezTo>
                      <a:pt x="10" y="18"/>
                      <a:pt x="10" y="18"/>
                      <a:pt x="9" y="18"/>
                    </a:cubicBezTo>
                    <a:cubicBezTo>
                      <a:pt x="8" y="17"/>
                      <a:pt x="6" y="16"/>
                      <a:pt x="5" y="15"/>
                    </a:cubicBezTo>
                    <a:cubicBezTo>
                      <a:pt x="4" y="15"/>
                      <a:pt x="4" y="15"/>
                      <a:pt x="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5" name="Freeform 148"/>
              <p:cNvSpPr>
                <a:spLocks noEditPoints="1"/>
              </p:cNvSpPr>
              <p:nvPr/>
            </p:nvSpPr>
            <p:spPr bwMode="auto">
              <a:xfrm>
                <a:off x="7745425" y="1003307"/>
                <a:ext cx="195264" cy="153989"/>
              </a:xfrm>
              <a:custGeom>
                <a:avLst/>
                <a:gdLst>
                  <a:gd name="T0" fmla="*/ 82 w 87"/>
                  <a:gd name="T1" fmla="*/ 11 h 68"/>
                  <a:gd name="T2" fmla="*/ 77 w 87"/>
                  <a:gd name="T3" fmla="*/ 6 h 68"/>
                  <a:gd name="T4" fmla="*/ 75 w 87"/>
                  <a:gd name="T5" fmla="*/ 6 h 68"/>
                  <a:gd name="T6" fmla="*/ 77 w 87"/>
                  <a:gd name="T7" fmla="*/ 0 h 68"/>
                  <a:gd name="T8" fmla="*/ 79 w 87"/>
                  <a:gd name="T9" fmla="*/ 1 h 68"/>
                  <a:gd name="T10" fmla="*/ 87 w 87"/>
                  <a:gd name="T11" fmla="*/ 11 h 68"/>
                  <a:gd name="T12" fmla="*/ 75 w 87"/>
                  <a:gd name="T13" fmla="*/ 22 h 68"/>
                  <a:gd name="T14" fmla="*/ 87 w 87"/>
                  <a:gd name="T15" fmla="*/ 13 h 68"/>
                  <a:gd name="T16" fmla="*/ 87 w 87"/>
                  <a:gd name="T17" fmla="*/ 13 h 68"/>
                  <a:gd name="T18" fmla="*/ 63 w 87"/>
                  <a:gd name="T19" fmla="*/ 47 h 68"/>
                  <a:gd name="T20" fmla="*/ 75 w 87"/>
                  <a:gd name="T21" fmla="*/ 22 h 68"/>
                  <a:gd name="T22" fmla="*/ 63 w 87"/>
                  <a:gd name="T23" fmla="*/ 47 h 68"/>
                  <a:gd name="T24" fmla="*/ 63 w 87"/>
                  <a:gd name="T25" fmla="*/ 28 h 68"/>
                  <a:gd name="T26" fmla="*/ 72 w 87"/>
                  <a:gd name="T27" fmla="*/ 1 h 68"/>
                  <a:gd name="T28" fmla="*/ 75 w 87"/>
                  <a:gd name="T29" fmla="*/ 0 h 68"/>
                  <a:gd name="T30" fmla="*/ 75 w 87"/>
                  <a:gd name="T31" fmla="*/ 6 h 68"/>
                  <a:gd name="T32" fmla="*/ 63 w 87"/>
                  <a:gd name="T33" fmla="*/ 55 h 68"/>
                  <a:gd name="T34" fmla="*/ 63 w 87"/>
                  <a:gd name="T35" fmla="*/ 56 h 68"/>
                  <a:gd name="T36" fmla="*/ 68 w 87"/>
                  <a:gd name="T37" fmla="*/ 49 h 68"/>
                  <a:gd name="T38" fmla="*/ 53 w 87"/>
                  <a:gd name="T39" fmla="*/ 58 h 68"/>
                  <a:gd name="T40" fmla="*/ 63 w 87"/>
                  <a:gd name="T41" fmla="*/ 47 h 68"/>
                  <a:gd name="T42" fmla="*/ 53 w 87"/>
                  <a:gd name="T43" fmla="*/ 43 h 68"/>
                  <a:gd name="T44" fmla="*/ 63 w 87"/>
                  <a:gd name="T45" fmla="*/ 18 h 68"/>
                  <a:gd name="T46" fmla="*/ 55 w 87"/>
                  <a:gd name="T47" fmla="*/ 43 h 68"/>
                  <a:gd name="T48" fmla="*/ 53 w 87"/>
                  <a:gd name="T49" fmla="*/ 58 h 68"/>
                  <a:gd name="T50" fmla="*/ 63 w 87"/>
                  <a:gd name="T51" fmla="*/ 56 h 68"/>
                  <a:gd name="T52" fmla="*/ 63 w 87"/>
                  <a:gd name="T53" fmla="*/ 55 h 68"/>
                  <a:gd name="T54" fmla="*/ 59 w 87"/>
                  <a:gd name="T55" fmla="*/ 60 h 68"/>
                  <a:gd name="T56" fmla="*/ 53 w 87"/>
                  <a:gd name="T57" fmla="*/ 64 h 68"/>
                  <a:gd name="T58" fmla="*/ 46 w 87"/>
                  <a:gd name="T59" fmla="*/ 62 h 68"/>
                  <a:gd name="T60" fmla="*/ 53 w 87"/>
                  <a:gd name="T61" fmla="*/ 47 h 68"/>
                  <a:gd name="T62" fmla="*/ 44 w 87"/>
                  <a:gd name="T63" fmla="*/ 62 h 68"/>
                  <a:gd name="T64" fmla="*/ 53 w 87"/>
                  <a:gd name="T65" fmla="*/ 43 h 68"/>
                  <a:gd name="T66" fmla="*/ 44 w 87"/>
                  <a:gd name="T67" fmla="*/ 48 h 68"/>
                  <a:gd name="T68" fmla="*/ 53 w 87"/>
                  <a:gd name="T69" fmla="*/ 37 h 68"/>
                  <a:gd name="T70" fmla="*/ 53 w 87"/>
                  <a:gd name="T71" fmla="*/ 64 h 68"/>
                  <a:gd name="T72" fmla="*/ 53 w 87"/>
                  <a:gd name="T73" fmla="*/ 63 h 68"/>
                  <a:gd name="T74" fmla="*/ 47 w 87"/>
                  <a:gd name="T75" fmla="*/ 67 h 68"/>
                  <a:gd name="T76" fmla="*/ 22 w 87"/>
                  <a:gd name="T77" fmla="*/ 60 h 68"/>
                  <a:gd name="T78" fmla="*/ 37 w 87"/>
                  <a:gd name="T79" fmla="*/ 63 h 68"/>
                  <a:gd name="T80" fmla="*/ 44 w 87"/>
                  <a:gd name="T81" fmla="*/ 62 h 68"/>
                  <a:gd name="T82" fmla="*/ 43 w 87"/>
                  <a:gd name="T83" fmla="*/ 53 h 68"/>
                  <a:gd name="T84" fmla="*/ 16 w 87"/>
                  <a:gd name="T85" fmla="*/ 39 h 68"/>
                  <a:gd name="T86" fmla="*/ 9 w 87"/>
                  <a:gd name="T87" fmla="*/ 21 h 68"/>
                  <a:gd name="T88" fmla="*/ 22 w 87"/>
                  <a:gd name="T89" fmla="*/ 60 h 68"/>
                  <a:gd name="T90" fmla="*/ 44 w 87"/>
                  <a:gd name="T91" fmla="*/ 52 h 68"/>
                  <a:gd name="T92" fmla="*/ 20 w 87"/>
                  <a:gd name="T93" fmla="*/ 64 h 68"/>
                  <a:gd name="T94" fmla="*/ 5 w 87"/>
                  <a:gd name="T95" fmla="*/ 16 h 68"/>
                  <a:gd name="T96" fmla="*/ 21 w 87"/>
                  <a:gd name="T97" fmla="*/ 22 h 68"/>
                  <a:gd name="T98" fmla="*/ 21 w 87"/>
                  <a:gd name="T99" fmla="*/ 38 h 68"/>
                  <a:gd name="T100" fmla="*/ 41 w 87"/>
                  <a:gd name="T101" fmla="*/ 49 h 68"/>
                  <a:gd name="T102" fmla="*/ 44 w 87"/>
                  <a:gd name="T103" fmla="*/ 67 h 68"/>
                  <a:gd name="T104" fmla="*/ 42 w 87"/>
                  <a:gd name="T105" fmla="*/ 68 h 68"/>
                  <a:gd name="T106" fmla="*/ 37 w 87"/>
                  <a:gd name="T107" fmla="*/ 68 h 68"/>
                  <a:gd name="T108" fmla="*/ 37 w 87"/>
                  <a:gd name="T109" fmla="*/ 68 h 68"/>
                  <a:gd name="T110" fmla="*/ 37 w 87"/>
                  <a:gd name="T11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 h="68">
                    <a:moveTo>
                      <a:pt x="75" y="25"/>
                    </a:moveTo>
                    <a:cubicBezTo>
                      <a:pt x="82" y="11"/>
                      <a:pt x="82" y="11"/>
                      <a:pt x="82" y="11"/>
                    </a:cubicBezTo>
                    <a:cubicBezTo>
                      <a:pt x="82" y="10"/>
                      <a:pt x="81" y="9"/>
                      <a:pt x="80" y="8"/>
                    </a:cubicBezTo>
                    <a:cubicBezTo>
                      <a:pt x="79" y="7"/>
                      <a:pt x="78" y="6"/>
                      <a:pt x="77" y="6"/>
                    </a:cubicBezTo>
                    <a:cubicBezTo>
                      <a:pt x="76" y="5"/>
                      <a:pt x="76" y="5"/>
                      <a:pt x="75" y="5"/>
                    </a:cubicBezTo>
                    <a:cubicBezTo>
                      <a:pt x="75" y="6"/>
                      <a:pt x="75" y="6"/>
                      <a:pt x="75" y="6"/>
                    </a:cubicBezTo>
                    <a:cubicBezTo>
                      <a:pt x="75" y="0"/>
                      <a:pt x="75" y="0"/>
                      <a:pt x="75" y="0"/>
                    </a:cubicBezTo>
                    <a:cubicBezTo>
                      <a:pt x="76" y="0"/>
                      <a:pt x="76" y="0"/>
                      <a:pt x="77" y="0"/>
                    </a:cubicBezTo>
                    <a:cubicBezTo>
                      <a:pt x="77" y="1"/>
                      <a:pt x="77" y="1"/>
                      <a:pt x="77" y="1"/>
                    </a:cubicBezTo>
                    <a:cubicBezTo>
                      <a:pt x="78" y="1"/>
                      <a:pt x="78" y="1"/>
                      <a:pt x="79" y="1"/>
                    </a:cubicBezTo>
                    <a:cubicBezTo>
                      <a:pt x="81" y="2"/>
                      <a:pt x="82" y="4"/>
                      <a:pt x="84" y="5"/>
                    </a:cubicBezTo>
                    <a:cubicBezTo>
                      <a:pt x="85" y="7"/>
                      <a:pt x="86" y="9"/>
                      <a:pt x="87" y="11"/>
                    </a:cubicBezTo>
                    <a:cubicBezTo>
                      <a:pt x="87" y="11"/>
                      <a:pt x="87" y="11"/>
                      <a:pt x="87" y="11"/>
                    </a:cubicBezTo>
                    <a:cubicBezTo>
                      <a:pt x="75" y="22"/>
                      <a:pt x="75" y="22"/>
                      <a:pt x="75" y="22"/>
                    </a:cubicBezTo>
                    <a:cubicBezTo>
                      <a:pt x="75" y="25"/>
                      <a:pt x="75" y="25"/>
                      <a:pt x="75" y="25"/>
                    </a:cubicBezTo>
                    <a:close/>
                    <a:moveTo>
                      <a:pt x="87" y="13"/>
                    </a:moveTo>
                    <a:cubicBezTo>
                      <a:pt x="75" y="35"/>
                      <a:pt x="75" y="35"/>
                      <a:pt x="75" y="35"/>
                    </a:cubicBezTo>
                    <a:lnTo>
                      <a:pt x="87" y="13"/>
                    </a:lnTo>
                    <a:close/>
                    <a:moveTo>
                      <a:pt x="63" y="47"/>
                    </a:moveTo>
                    <a:cubicBezTo>
                      <a:pt x="63" y="47"/>
                      <a:pt x="63" y="47"/>
                      <a:pt x="63" y="47"/>
                    </a:cubicBezTo>
                    <a:cubicBezTo>
                      <a:pt x="75" y="25"/>
                      <a:pt x="75" y="25"/>
                      <a:pt x="75" y="25"/>
                    </a:cubicBezTo>
                    <a:cubicBezTo>
                      <a:pt x="75" y="22"/>
                      <a:pt x="75" y="22"/>
                      <a:pt x="75" y="22"/>
                    </a:cubicBezTo>
                    <a:cubicBezTo>
                      <a:pt x="63" y="33"/>
                      <a:pt x="63" y="33"/>
                      <a:pt x="63" y="33"/>
                    </a:cubicBezTo>
                    <a:cubicBezTo>
                      <a:pt x="63" y="47"/>
                      <a:pt x="63" y="47"/>
                      <a:pt x="63" y="47"/>
                    </a:cubicBezTo>
                    <a:close/>
                    <a:moveTo>
                      <a:pt x="75" y="6"/>
                    </a:moveTo>
                    <a:cubicBezTo>
                      <a:pt x="63" y="28"/>
                      <a:pt x="63" y="28"/>
                      <a:pt x="63" y="28"/>
                    </a:cubicBezTo>
                    <a:cubicBezTo>
                      <a:pt x="63" y="18"/>
                      <a:pt x="63" y="18"/>
                      <a:pt x="63" y="18"/>
                    </a:cubicBezTo>
                    <a:cubicBezTo>
                      <a:pt x="72" y="1"/>
                      <a:pt x="72" y="1"/>
                      <a:pt x="72" y="1"/>
                    </a:cubicBezTo>
                    <a:cubicBezTo>
                      <a:pt x="72" y="1"/>
                      <a:pt x="72" y="1"/>
                      <a:pt x="72" y="1"/>
                    </a:cubicBezTo>
                    <a:cubicBezTo>
                      <a:pt x="73" y="0"/>
                      <a:pt x="74" y="0"/>
                      <a:pt x="75" y="0"/>
                    </a:cubicBezTo>
                    <a:cubicBezTo>
                      <a:pt x="75" y="0"/>
                      <a:pt x="75" y="0"/>
                      <a:pt x="75" y="0"/>
                    </a:cubicBezTo>
                    <a:cubicBezTo>
                      <a:pt x="75" y="6"/>
                      <a:pt x="75" y="6"/>
                      <a:pt x="75" y="6"/>
                    </a:cubicBezTo>
                    <a:close/>
                    <a:moveTo>
                      <a:pt x="63" y="56"/>
                    </a:moveTo>
                    <a:cubicBezTo>
                      <a:pt x="63" y="55"/>
                      <a:pt x="63" y="55"/>
                      <a:pt x="63" y="55"/>
                    </a:cubicBezTo>
                    <a:cubicBezTo>
                      <a:pt x="68" y="49"/>
                      <a:pt x="68" y="49"/>
                      <a:pt x="68" y="49"/>
                    </a:cubicBezTo>
                    <a:cubicBezTo>
                      <a:pt x="66" y="52"/>
                      <a:pt x="65" y="54"/>
                      <a:pt x="63" y="56"/>
                    </a:cubicBezTo>
                    <a:close/>
                    <a:moveTo>
                      <a:pt x="75" y="35"/>
                    </a:moveTo>
                    <a:cubicBezTo>
                      <a:pt x="68" y="49"/>
                      <a:pt x="68" y="49"/>
                      <a:pt x="68" y="49"/>
                    </a:cubicBezTo>
                    <a:lnTo>
                      <a:pt x="75" y="35"/>
                    </a:lnTo>
                    <a:close/>
                    <a:moveTo>
                      <a:pt x="53" y="58"/>
                    </a:moveTo>
                    <a:cubicBezTo>
                      <a:pt x="54" y="58"/>
                      <a:pt x="55" y="57"/>
                      <a:pt x="56" y="56"/>
                    </a:cubicBezTo>
                    <a:cubicBezTo>
                      <a:pt x="59" y="54"/>
                      <a:pt x="61" y="51"/>
                      <a:pt x="63" y="47"/>
                    </a:cubicBezTo>
                    <a:cubicBezTo>
                      <a:pt x="63" y="33"/>
                      <a:pt x="63" y="33"/>
                      <a:pt x="63" y="33"/>
                    </a:cubicBezTo>
                    <a:cubicBezTo>
                      <a:pt x="53" y="43"/>
                      <a:pt x="53" y="43"/>
                      <a:pt x="53" y="43"/>
                    </a:cubicBezTo>
                    <a:cubicBezTo>
                      <a:pt x="53" y="37"/>
                      <a:pt x="53" y="37"/>
                      <a:pt x="53" y="37"/>
                    </a:cubicBezTo>
                    <a:cubicBezTo>
                      <a:pt x="63" y="18"/>
                      <a:pt x="63" y="18"/>
                      <a:pt x="63" y="18"/>
                    </a:cubicBezTo>
                    <a:cubicBezTo>
                      <a:pt x="63" y="28"/>
                      <a:pt x="63" y="28"/>
                      <a:pt x="63" y="28"/>
                    </a:cubicBezTo>
                    <a:cubicBezTo>
                      <a:pt x="55" y="43"/>
                      <a:pt x="55" y="43"/>
                      <a:pt x="55" y="43"/>
                    </a:cubicBezTo>
                    <a:cubicBezTo>
                      <a:pt x="55" y="44"/>
                      <a:pt x="54" y="45"/>
                      <a:pt x="53" y="47"/>
                    </a:cubicBezTo>
                    <a:cubicBezTo>
                      <a:pt x="53" y="58"/>
                      <a:pt x="53" y="58"/>
                      <a:pt x="53" y="58"/>
                    </a:cubicBezTo>
                    <a:close/>
                    <a:moveTo>
                      <a:pt x="63" y="55"/>
                    </a:moveTo>
                    <a:cubicBezTo>
                      <a:pt x="63" y="56"/>
                      <a:pt x="63" y="56"/>
                      <a:pt x="63" y="56"/>
                    </a:cubicBezTo>
                    <a:cubicBezTo>
                      <a:pt x="62" y="57"/>
                      <a:pt x="61" y="59"/>
                      <a:pt x="59" y="60"/>
                    </a:cubicBezTo>
                    <a:cubicBezTo>
                      <a:pt x="63" y="55"/>
                      <a:pt x="63" y="55"/>
                      <a:pt x="63" y="55"/>
                    </a:cubicBezTo>
                    <a:close/>
                    <a:moveTo>
                      <a:pt x="53" y="64"/>
                    </a:moveTo>
                    <a:cubicBezTo>
                      <a:pt x="55" y="63"/>
                      <a:pt x="57" y="62"/>
                      <a:pt x="59" y="60"/>
                    </a:cubicBezTo>
                    <a:cubicBezTo>
                      <a:pt x="53" y="63"/>
                      <a:pt x="53" y="63"/>
                      <a:pt x="53" y="63"/>
                    </a:cubicBezTo>
                    <a:lnTo>
                      <a:pt x="53" y="64"/>
                    </a:lnTo>
                    <a:close/>
                    <a:moveTo>
                      <a:pt x="44" y="62"/>
                    </a:moveTo>
                    <a:cubicBezTo>
                      <a:pt x="45" y="62"/>
                      <a:pt x="45" y="62"/>
                      <a:pt x="46" y="62"/>
                    </a:cubicBezTo>
                    <a:cubicBezTo>
                      <a:pt x="48" y="61"/>
                      <a:pt x="51" y="60"/>
                      <a:pt x="53" y="58"/>
                    </a:cubicBezTo>
                    <a:cubicBezTo>
                      <a:pt x="53" y="47"/>
                      <a:pt x="53" y="47"/>
                      <a:pt x="53" y="47"/>
                    </a:cubicBezTo>
                    <a:cubicBezTo>
                      <a:pt x="51" y="49"/>
                      <a:pt x="48" y="51"/>
                      <a:pt x="44" y="53"/>
                    </a:cubicBezTo>
                    <a:cubicBezTo>
                      <a:pt x="44" y="62"/>
                      <a:pt x="44" y="62"/>
                      <a:pt x="44" y="62"/>
                    </a:cubicBezTo>
                    <a:close/>
                    <a:moveTo>
                      <a:pt x="53" y="37"/>
                    </a:moveTo>
                    <a:cubicBezTo>
                      <a:pt x="53" y="43"/>
                      <a:pt x="53" y="43"/>
                      <a:pt x="53" y="43"/>
                    </a:cubicBezTo>
                    <a:cubicBezTo>
                      <a:pt x="44" y="52"/>
                      <a:pt x="44" y="52"/>
                      <a:pt x="44" y="52"/>
                    </a:cubicBezTo>
                    <a:cubicBezTo>
                      <a:pt x="44" y="48"/>
                      <a:pt x="44" y="48"/>
                      <a:pt x="44" y="48"/>
                    </a:cubicBezTo>
                    <a:cubicBezTo>
                      <a:pt x="47" y="46"/>
                      <a:pt x="50" y="44"/>
                      <a:pt x="51" y="41"/>
                    </a:cubicBezTo>
                    <a:cubicBezTo>
                      <a:pt x="53" y="37"/>
                      <a:pt x="53" y="37"/>
                      <a:pt x="53" y="37"/>
                    </a:cubicBezTo>
                    <a:close/>
                    <a:moveTo>
                      <a:pt x="53" y="63"/>
                    </a:moveTo>
                    <a:cubicBezTo>
                      <a:pt x="53" y="64"/>
                      <a:pt x="53" y="64"/>
                      <a:pt x="53" y="64"/>
                    </a:cubicBezTo>
                    <a:cubicBezTo>
                      <a:pt x="51" y="65"/>
                      <a:pt x="49" y="66"/>
                      <a:pt x="47" y="67"/>
                    </a:cubicBezTo>
                    <a:cubicBezTo>
                      <a:pt x="53" y="63"/>
                      <a:pt x="53" y="63"/>
                      <a:pt x="53" y="63"/>
                    </a:cubicBezTo>
                    <a:close/>
                    <a:moveTo>
                      <a:pt x="44" y="67"/>
                    </a:moveTo>
                    <a:cubicBezTo>
                      <a:pt x="45" y="67"/>
                      <a:pt x="46" y="67"/>
                      <a:pt x="47" y="67"/>
                    </a:cubicBezTo>
                    <a:cubicBezTo>
                      <a:pt x="44" y="67"/>
                      <a:pt x="44" y="67"/>
                      <a:pt x="44" y="67"/>
                    </a:cubicBezTo>
                    <a:close/>
                    <a:moveTo>
                      <a:pt x="22" y="60"/>
                    </a:moveTo>
                    <a:cubicBezTo>
                      <a:pt x="25" y="61"/>
                      <a:pt x="27" y="62"/>
                      <a:pt x="29" y="62"/>
                    </a:cubicBezTo>
                    <a:cubicBezTo>
                      <a:pt x="32" y="63"/>
                      <a:pt x="34" y="63"/>
                      <a:pt x="37" y="63"/>
                    </a:cubicBezTo>
                    <a:cubicBezTo>
                      <a:pt x="38" y="63"/>
                      <a:pt x="40" y="63"/>
                      <a:pt x="41" y="63"/>
                    </a:cubicBezTo>
                    <a:cubicBezTo>
                      <a:pt x="42" y="63"/>
                      <a:pt x="43" y="63"/>
                      <a:pt x="44" y="62"/>
                    </a:cubicBezTo>
                    <a:cubicBezTo>
                      <a:pt x="44" y="53"/>
                      <a:pt x="44" y="53"/>
                      <a:pt x="44" y="53"/>
                    </a:cubicBezTo>
                    <a:cubicBezTo>
                      <a:pt x="44" y="53"/>
                      <a:pt x="43" y="53"/>
                      <a:pt x="43" y="53"/>
                    </a:cubicBezTo>
                    <a:cubicBezTo>
                      <a:pt x="38" y="55"/>
                      <a:pt x="32" y="54"/>
                      <a:pt x="27" y="52"/>
                    </a:cubicBezTo>
                    <a:cubicBezTo>
                      <a:pt x="21" y="49"/>
                      <a:pt x="18" y="44"/>
                      <a:pt x="16" y="39"/>
                    </a:cubicBezTo>
                    <a:cubicBezTo>
                      <a:pt x="15" y="35"/>
                      <a:pt x="15" y="30"/>
                      <a:pt x="17" y="25"/>
                    </a:cubicBezTo>
                    <a:cubicBezTo>
                      <a:pt x="9" y="21"/>
                      <a:pt x="9" y="21"/>
                      <a:pt x="9" y="21"/>
                    </a:cubicBezTo>
                    <a:cubicBezTo>
                      <a:pt x="6" y="28"/>
                      <a:pt x="5" y="35"/>
                      <a:pt x="7" y="42"/>
                    </a:cubicBezTo>
                    <a:cubicBezTo>
                      <a:pt x="10" y="49"/>
                      <a:pt x="15" y="56"/>
                      <a:pt x="22" y="60"/>
                    </a:cubicBezTo>
                    <a:close/>
                    <a:moveTo>
                      <a:pt x="44" y="48"/>
                    </a:moveTo>
                    <a:cubicBezTo>
                      <a:pt x="44" y="52"/>
                      <a:pt x="44" y="52"/>
                      <a:pt x="44" y="52"/>
                    </a:cubicBezTo>
                    <a:cubicBezTo>
                      <a:pt x="28" y="67"/>
                      <a:pt x="28" y="67"/>
                      <a:pt x="28" y="67"/>
                    </a:cubicBezTo>
                    <a:cubicBezTo>
                      <a:pt x="25" y="66"/>
                      <a:pt x="23" y="65"/>
                      <a:pt x="20" y="64"/>
                    </a:cubicBezTo>
                    <a:cubicBezTo>
                      <a:pt x="11" y="59"/>
                      <a:pt x="6" y="52"/>
                      <a:pt x="3" y="43"/>
                    </a:cubicBezTo>
                    <a:cubicBezTo>
                      <a:pt x="0" y="35"/>
                      <a:pt x="1" y="25"/>
                      <a:pt x="5" y="16"/>
                    </a:cubicBezTo>
                    <a:cubicBezTo>
                      <a:pt x="6" y="15"/>
                      <a:pt x="7" y="15"/>
                      <a:pt x="9" y="15"/>
                    </a:cubicBezTo>
                    <a:cubicBezTo>
                      <a:pt x="21" y="22"/>
                      <a:pt x="21" y="22"/>
                      <a:pt x="21" y="22"/>
                    </a:cubicBezTo>
                    <a:cubicBezTo>
                      <a:pt x="22" y="22"/>
                      <a:pt x="22" y="24"/>
                      <a:pt x="22" y="25"/>
                    </a:cubicBezTo>
                    <a:cubicBezTo>
                      <a:pt x="20" y="29"/>
                      <a:pt x="19" y="34"/>
                      <a:pt x="21" y="38"/>
                    </a:cubicBezTo>
                    <a:cubicBezTo>
                      <a:pt x="22" y="42"/>
                      <a:pt x="25" y="45"/>
                      <a:pt x="29" y="47"/>
                    </a:cubicBezTo>
                    <a:cubicBezTo>
                      <a:pt x="33" y="50"/>
                      <a:pt x="37" y="50"/>
                      <a:pt x="41" y="49"/>
                    </a:cubicBezTo>
                    <a:cubicBezTo>
                      <a:pt x="42" y="48"/>
                      <a:pt x="43" y="48"/>
                      <a:pt x="44" y="48"/>
                    </a:cubicBezTo>
                    <a:close/>
                    <a:moveTo>
                      <a:pt x="44" y="67"/>
                    </a:moveTo>
                    <a:cubicBezTo>
                      <a:pt x="44" y="67"/>
                      <a:pt x="44" y="67"/>
                      <a:pt x="44" y="67"/>
                    </a:cubicBezTo>
                    <a:cubicBezTo>
                      <a:pt x="43" y="67"/>
                      <a:pt x="43" y="68"/>
                      <a:pt x="42" y="68"/>
                    </a:cubicBezTo>
                    <a:cubicBezTo>
                      <a:pt x="44" y="67"/>
                      <a:pt x="44" y="67"/>
                      <a:pt x="44" y="67"/>
                    </a:cubicBezTo>
                    <a:close/>
                    <a:moveTo>
                      <a:pt x="37" y="68"/>
                    </a:moveTo>
                    <a:cubicBezTo>
                      <a:pt x="28" y="67"/>
                      <a:pt x="28" y="67"/>
                      <a:pt x="28" y="67"/>
                    </a:cubicBezTo>
                    <a:cubicBezTo>
                      <a:pt x="31" y="68"/>
                      <a:pt x="34" y="68"/>
                      <a:pt x="37" y="68"/>
                    </a:cubicBezTo>
                    <a:close/>
                    <a:moveTo>
                      <a:pt x="42" y="68"/>
                    </a:moveTo>
                    <a:cubicBezTo>
                      <a:pt x="37" y="68"/>
                      <a:pt x="37" y="68"/>
                      <a:pt x="37" y="68"/>
                    </a:cubicBezTo>
                    <a:cubicBezTo>
                      <a:pt x="38" y="68"/>
                      <a:pt x="40" y="68"/>
                      <a:pt x="42"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6" name="Freeform 149"/>
              <p:cNvSpPr>
                <a:spLocks noEditPoints="1"/>
              </p:cNvSpPr>
              <p:nvPr/>
            </p:nvSpPr>
            <p:spPr bwMode="auto">
              <a:xfrm>
                <a:off x="7777175" y="809631"/>
                <a:ext cx="331789" cy="295277"/>
              </a:xfrm>
              <a:custGeom>
                <a:avLst/>
                <a:gdLst>
                  <a:gd name="T0" fmla="*/ 109 w 147"/>
                  <a:gd name="T1" fmla="*/ 15 h 131"/>
                  <a:gd name="T2" fmla="*/ 103 w 147"/>
                  <a:gd name="T3" fmla="*/ 11 h 131"/>
                  <a:gd name="T4" fmla="*/ 101 w 147"/>
                  <a:gd name="T5" fmla="*/ 11 h 131"/>
                  <a:gd name="T6" fmla="*/ 73 w 147"/>
                  <a:gd name="T7" fmla="*/ 4 h 131"/>
                  <a:gd name="T8" fmla="*/ 89 w 147"/>
                  <a:gd name="T9" fmla="*/ 1 h 131"/>
                  <a:gd name="T10" fmla="*/ 105 w 147"/>
                  <a:gd name="T11" fmla="*/ 7 h 131"/>
                  <a:gd name="T12" fmla="*/ 111 w 147"/>
                  <a:gd name="T13" fmla="*/ 11 h 131"/>
                  <a:gd name="T14" fmla="*/ 144 w 147"/>
                  <a:gd name="T15" fmla="*/ 56 h 131"/>
                  <a:gd name="T16" fmla="*/ 119 w 147"/>
                  <a:gd name="T17" fmla="*/ 128 h 131"/>
                  <a:gd name="T18" fmla="*/ 111 w 147"/>
                  <a:gd name="T19" fmla="*/ 128 h 131"/>
                  <a:gd name="T20" fmla="*/ 101 w 147"/>
                  <a:gd name="T21" fmla="*/ 107 h 131"/>
                  <a:gd name="T22" fmla="*/ 87 w 147"/>
                  <a:gd name="T23" fmla="*/ 105 h 131"/>
                  <a:gd name="T24" fmla="*/ 81 w 147"/>
                  <a:gd name="T25" fmla="*/ 109 h 131"/>
                  <a:gd name="T26" fmla="*/ 74 w 147"/>
                  <a:gd name="T27" fmla="*/ 107 h 131"/>
                  <a:gd name="T28" fmla="*/ 74 w 147"/>
                  <a:gd name="T29" fmla="*/ 99 h 131"/>
                  <a:gd name="T30" fmla="*/ 76 w 147"/>
                  <a:gd name="T31" fmla="*/ 91 h 131"/>
                  <a:gd name="T32" fmla="*/ 85 w 147"/>
                  <a:gd name="T33" fmla="*/ 101 h 131"/>
                  <a:gd name="T34" fmla="*/ 103 w 147"/>
                  <a:gd name="T35" fmla="*/ 102 h 131"/>
                  <a:gd name="T36" fmla="*/ 115 w 147"/>
                  <a:gd name="T37" fmla="*/ 126 h 131"/>
                  <a:gd name="T38" fmla="*/ 133 w 147"/>
                  <a:gd name="T39" fmla="*/ 104 h 131"/>
                  <a:gd name="T40" fmla="*/ 73 w 147"/>
                  <a:gd name="T41" fmla="*/ 4 h 131"/>
                  <a:gd name="T42" fmla="*/ 12 w 147"/>
                  <a:gd name="T43" fmla="*/ 41 h 131"/>
                  <a:gd name="T44" fmla="*/ 5 w 147"/>
                  <a:gd name="T45" fmla="*/ 66 h 131"/>
                  <a:gd name="T46" fmla="*/ 5 w 147"/>
                  <a:gd name="T47" fmla="*/ 68 h 131"/>
                  <a:gd name="T48" fmla="*/ 13 w 147"/>
                  <a:gd name="T49" fmla="*/ 63 h 131"/>
                  <a:gd name="T50" fmla="*/ 31 w 147"/>
                  <a:gd name="T51" fmla="*/ 64 h 131"/>
                  <a:gd name="T52" fmla="*/ 49 w 147"/>
                  <a:gd name="T53" fmla="*/ 82 h 131"/>
                  <a:gd name="T54" fmla="*/ 63 w 147"/>
                  <a:gd name="T55" fmla="*/ 82 h 131"/>
                  <a:gd name="T56" fmla="*/ 67 w 147"/>
                  <a:gd name="T57" fmla="*/ 83 h 131"/>
                  <a:gd name="T58" fmla="*/ 73 w 147"/>
                  <a:gd name="T59" fmla="*/ 96 h 131"/>
                  <a:gd name="T60" fmla="*/ 65 w 147"/>
                  <a:gd name="T61" fmla="*/ 88 h 131"/>
                  <a:gd name="T62" fmla="*/ 62 w 147"/>
                  <a:gd name="T63" fmla="*/ 86 h 131"/>
                  <a:gd name="T64" fmla="*/ 56 w 147"/>
                  <a:gd name="T65" fmla="*/ 85 h 131"/>
                  <a:gd name="T66" fmla="*/ 45 w 147"/>
                  <a:gd name="T67" fmla="*/ 89 h 131"/>
                  <a:gd name="T68" fmla="*/ 38 w 147"/>
                  <a:gd name="T69" fmla="*/ 87 h 131"/>
                  <a:gd name="T70" fmla="*/ 36 w 147"/>
                  <a:gd name="T71" fmla="*/ 75 h 131"/>
                  <a:gd name="T72" fmla="*/ 20 w 147"/>
                  <a:gd name="T73" fmla="*/ 66 h 131"/>
                  <a:gd name="T74" fmla="*/ 10 w 147"/>
                  <a:gd name="T75" fmla="*/ 70 h 131"/>
                  <a:gd name="T76" fmla="*/ 7 w 147"/>
                  <a:gd name="T77" fmla="*/ 73 h 131"/>
                  <a:gd name="T78" fmla="*/ 3 w 147"/>
                  <a:gd name="T79" fmla="*/ 75 h 131"/>
                  <a:gd name="T80" fmla="*/ 3 w 147"/>
                  <a:gd name="T81" fmla="*/ 75 h 131"/>
                  <a:gd name="T82" fmla="*/ 0 w 147"/>
                  <a:gd name="T83" fmla="*/ 70 h 131"/>
                  <a:gd name="T84" fmla="*/ 0 w 147"/>
                  <a:gd name="T85" fmla="*/ 70 h 131"/>
                  <a:gd name="T86" fmla="*/ 0 w 147"/>
                  <a:gd name="T87" fmla="*/ 65 h 131"/>
                  <a:gd name="T88" fmla="*/ 35 w 147"/>
                  <a:gd name="T89" fmla="*/ 10 h 131"/>
                  <a:gd name="T90" fmla="*/ 73 w 147"/>
                  <a:gd name="T91"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 h="131">
                    <a:moveTo>
                      <a:pt x="113" y="17"/>
                    </a:moveTo>
                    <a:cubicBezTo>
                      <a:pt x="112" y="17"/>
                      <a:pt x="110" y="16"/>
                      <a:pt x="109" y="15"/>
                    </a:cubicBezTo>
                    <a:cubicBezTo>
                      <a:pt x="109" y="15"/>
                      <a:pt x="109" y="15"/>
                      <a:pt x="109" y="15"/>
                    </a:cubicBezTo>
                    <a:cubicBezTo>
                      <a:pt x="107" y="14"/>
                      <a:pt x="106" y="13"/>
                      <a:pt x="105" y="12"/>
                    </a:cubicBezTo>
                    <a:cubicBezTo>
                      <a:pt x="105" y="12"/>
                      <a:pt x="105" y="12"/>
                      <a:pt x="105" y="12"/>
                    </a:cubicBezTo>
                    <a:cubicBezTo>
                      <a:pt x="104" y="12"/>
                      <a:pt x="104" y="12"/>
                      <a:pt x="103" y="11"/>
                    </a:cubicBezTo>
                    <a:cubicBezTo>
                      <a:pt x="103" y="11"/>
                      <a:pt x="103" y="11"/>
                      <a:pt x="103" y="11"/>
                    </a:cubicBezTo>
                    <a:cubicBezTo>
                      <a:pt x="103" y="11"/>
                      <a:pt x="103" y="11"/>
                      <a:pt x="103" y="11"/>
                    </a:cubicBezTo>
                    <a:cubicBezTo>
                      <a:pt x="102" y="11"/>
                      <a:pt x="102" y="11"/>
                      <a:pt x="101" y="11"/>
                    </a:cubicBezTo>
                    <a:cubicBezTo>
                      <a:pt x="97" y="9"/>
                      <a:pt x="92" y="7"/>
                      <a:pt x="88" y="6"/>
                    </a:cubicBezTo>
                    <a:cubicBezTo>
                      <a:pt x="83" y="5"/>
                      <a:pt x="78" y="4"/>
                      <a:pt x="73" y="4"/>
                    </a:cubicBezTo>
                    <a:cubicBezTo>
                      <a:pt x="73" y="4"/>
                      <a:pt x="73" y="4"/>
                      <a:pt x="73" y="4"/>
                    </a:cubicBezTo>
                    <a:cubicBezTo>
                      <a:pt x="73" y="0"/>
                      <a:pt x="73" y="0"/>
                      <a:pt x="73" y="0"/>
                    </a:cubicBezTo>
                    <a:cubicBezTo>
                      <a:pt x="73" y="0"/>
                      <a:pt x="73" y="0"/>
                      <a:pt x="73" y="0"/>
                    </a:cubicBezTo>
                    <a:cubicBezTo>
                      <a:pt x="78" y="0"/>
                      <a:pt x="83" y="0"/>
                      <a:pt x="89" y="1"/>
                    </a:cubicBezTo>
                    <a:cubicBezTo>
                      <a:pt x="94" y="2"/>
                      <a:pt x="99" y="4"/>
                      <a:pt x="103" y="6"/>
                    </a:cubicBezTo>
                    <a:cubicBezTo>
                      <a:pt x="104" y="7"/>
                      <a:pt x="105" y="7"/>
                      <a:pt x="105" y="7"/>
                    </a:cubicBezTo>
                    <a:cubicBezTo>
                      <a:pt x="105" y="7"/>
                      <a:pt x="105" y="7"/>
                      <a:pt x="105" y="7"/>
                    </a:cubicBezTo>
                    <a:cubicBezTo>
                      <a:pt x="106" y="7"/>
                      <a:pt x="106" y="8"/>
                      <a:pt x="107" y="8"/>
                    </a:cubicBezTo>
                    <a:cubicBezTo>
                      <a:pt x="107" y="8"/>
                      <a:pt x="107" y="8"/>
                      <a:pt x="107" y="8"/>
                    </a:cubicBezTo>
                    <a:cubicBezTo>
                      <a:pt x="108" y="9"/>
                      <a:pt x="110" y="10"/>
                      <a:pt x="111" y="11"/>
                    </a:cubicBezTo>
                    <a:cubicBezTo>
                      <a:pt x="111" y="11"/>
                      <a:pt x="111" y="11"/>
                      <a:pt x="111" y="11"/>
                    </a:cubicBezTo>
                    <a:cubicBezTo>
                      <a:pt x="113" y="12"/>
                      <a:pt x="114" y="13"/>
                      <a:pt x="116" y="14"/>
                    </a:cubicBezTo>
                    <a:cubicBezTo>
                      <a:pt x="130" y="24"/>
                      <a:pt x="140" y="40"/>
                      <a:pt x="144" y="56"/>
                    </a:cubicBezTo>
                    <a:cubicBezTo>
                      <a:pt x="147" y="73"/>
                      <a:pt x="145" y="91"/>
                      <a:pt x="137" y="107"/>
                    </a:cubicBezTo>
                    <a:cubicBezTo>
                      <a:pt x="135" y="111"/>
                      <a:pt x="132" y="115"/>
                      <a:pt x="129" y="118"/>
                    </a:cubicBezTo>
                    <a:cubicBezTo>
                      <a:pt x="126" y="122"/>
                      <a:pt x="123" y="125"/>
                      <a:pt x="119" y="128"/>
                    </a:cubicBezTo>
                    <a:cubicBezTo>
                      <a:pt x="119" y="129"/>
                      <a:pt x="118" y="130"/>
                      <a:pt x="117" y="130"/>
                    </a:cubicBezTo>
                    <a:cubicBezTo>
                      <a:pt x="116" y="130"/>
                      <a:pt x="115" y="131"/>
                      <a:pt x="115" y="131"/>
                    </a:cubicBezTo>
                    <a:cubicBezTo>
                      <a:pt x="113" y="131"/>
                      <a:pt x="111" y="130"/>
                      <a:pt x="111" y="128"/>
                    </a:cubicBezTo>
                    <a:cubicBezTo>
                      <a:pt x="110" y="127"/>
                      <a:pt x="110" y="125"/>
                      <a:pt x="110" y="123"/>
                    </a:cubicBezTo>
                    <a:cubicBezTo>
                      <a:pt x="110" y="120"/>
                      <a:pt x="110" y="116"/>
                      <a:pt x="108" y="113"/>
                    </a:cubicBezTo>
                    <a:cubicBezTo>
                      <a:pt x="106" y="111"/>
                      <a:pt x="104" y="108"/>
                      <a:pt x="101" y="107"/>
                    </a:cubicBezTo>
                    <a:cubicBezTo>
                      <a:pt x="99" y="106"/>
                      <a:pt x="98" y="105"/>
                      <a:pt x="97" y="105"/>
                    </a:cubicBezTo>
                    <a:cubicBezTo>
                      <a:pt x="95" y="105"/>
                      <a:pt x="94" y="105"/>
                      <a:pt x="92" y="105"/>
                    </a:cubicBezTo>
                    <a:cubicBezTo>
                      <a:pt x="90" y="105"/>
                      <a:pt x="89" y="105"/>
                      <a:pt x="87" y="105"/>
                    </a:cubicBezTo>
                    <a:cubicBezTo>
                      <a:pt x="85" y="106"/>
                      <a:pt x="83" y="107"/>
                      <a:pt x="82" y="108"/>
                    </a:cubicBezTo>
                    <a:cubicBezTo>
                      <a:pt x="82" y="108"/>
                      <a:pt x="82" y="108"/>
                      <a:pt x="82" y="108"/>
                    </a:cubicBezTo>
                    <a:cubicBezTo>
                      <a:pt x="81" y="109"/>
                      <a:pt x="81" y="109"/>
                      <a:pt x="81" y="109"/>
                    </a:cubicBezTo>
                    <a:cubicBezTo>
                      <a:pt x="81" y="109"/>
                      <a:pt x="81" y="109"/>
                      <a:pt x="81" y="109"/>
                    </a:cubicBezTo>
                    <a:cubicBezTo>
                      <a:pt x="79" y="110"/>
                      <a:pt x="78" y="111"/>
                      <a:pt x="77" y="111"/>
                    </a:cubicBezTo>
                    <a:cubicBezTo>
                      <a:pt x="75" y="111"/>
                      <a:pt x="74" y="109"/>
                      <a:pt x="74" y="107"/>
                    </a:cubicBezTo>
                    <a:cubicBezTo>
                      <a:pt x="74" y="107"/>
                      <a:pt x="74" y="106"/>
                      <a:pt x="74" y="105"/>
                    </a:cubicBezTo>
                    <a:cubicBezTo>
                      <a:pt x="74" y="104"/>
                      <a:pt x="74" y="104"/>
                      <a:pt x="74" y="104"/>
                    </a:cubicBezTo>
                    <a:cubicBezTo>
                      <a:pt x="74" y="102"/>
                      <a:pt x="74" y="100"/>
                      <a:pt x="74" y="99"/>
                    </a:cubicBezTo>
                    <a:cubicBezTo>
                      <a:pt x="73" y="98"/>
                      <a:pt x="73" y="97"/>
                      <a:pt x="73" y="96"/>
                    </a:cubicBezTo>
                    <a:cubicBezTo>
                      <a:pt x="73" y="88"/>
                      <a:pt x="73" y="88"/>
                      <a:pt x="73" y="88"/>
                    </a:cubicBezTo>
                    <a:cubicBezTo>
                      <a:pt x="74" y="89"/>
                      <a:pt x="75" y="90"/>
                      <a:pt x="76" y="91"/>
                    </a:cubicBezTo>
                    <a:cubicBezTo>
                      <a:pt x="77" y="93"/>
                      <a:pt x="78" y="95"/>
                      <a:pt x="78" y="98"/>
                    </a:cubicBezTo>
                    <a:cubicBezTo>
                      <a:pt x="79" y="100"/>
                      <a:pt x="79" y="102"/>
                      <a:pt x="79" y="104"/>
                    </a:cubicBezTo>
                    <a:cubicBezTo>
                      <a:pt x="81" y="103"/>
                      <a:pt x="83" y="102"/>
                      <a:pt x="85" y="101"/>
                    </a:cubicBezTo>
                    <a:cubicBezTo>
                      <a:pt x="88" y="100"/>
                      <a:pt x="90" y="100"/>
                      <a:pt x="92" y="100"/>
                    </a:cubicBezTo>
                    <a:cubicBezTo>
                      <a:pt x="94" y="100"/>
                      <a:pt x="96" y="100"/>
                      <a:pt x="98" y="100"/>
                    </a:cubicBezTo>
                    <a:cubicBezTo>
                      <a:pt x="100" y="101"/>
                      <a:pt x="101" y="101"/>
                      <a:pt x="103" y="102"/>
                    </a:cubicBezTo>
                    <a:cubicBezTo>
                      <a:pt x="107" y="104"/>
                      <a:pt x="110" y="107"/>
                      <a:pt x="112" y="111"/>
                    </a:cubicBezTo>
                    <a:cubicBezTo>
                      <a:pt x="114" y="115"/>
                      <a:pt x="115" y="119"/>
                      <a:pt x="115" y="123"/>
                    </a:cubicBezTo>
                    <a:cubicBezTo>
                      <a:pt x="115" y="124"/>
                      <a:pt x="115" y="125"/>
                      <a:pt x="115" y="126"/>
                    </a:cubicBezTo>
                    <a:cubicBezTo>
                      <a:pt x="116" y="125"/>
                      <a:pt x="116" y="125"/>
                      <a:pt x="116" y="125"/>
                    </a:cubicBezTo>
                    <a:cubicBezTo>
                      <a:pt x="120" y="122"/>
                      <a:pt x="123" y="119"/>
                      <a:pt x="125" y="115"/>
                    </a:cubicBezTo>
                    <a:cubicBezTo>
                      <a:pt x="128" y="112"/>
                      <a:pt x="131" y="108"/>
                      <a:pt x="133" y="104"/>
                    </a:cubicBezTo>
                    <a:cubicBezTo>
                      <a:pt x="141" y="89"/>
                      <a:pt x="142" y="73"/>
                      <a:pt x="139" y="57"/>
                    </a:cubicBezTo>
                    <a:cubicBezTo>
                      <a:pt x="135" y="42"/>
                      <a:pt x="126" y="27"/>
                      <a:pt x="113" y="17"/>
                    </a:cubicBezTo>
                    <a:close/>
                    <a:moveTo>
                      <a:pt x="73" y="4"/>
                    </a:moveTo>
                    <a:cubicBezTo>
                      <a:pt x="60" y="4"/>
                      <a:pt x="48" y="8"/>
                      <a:pt x="38" y="14"/>
                    </a:cubicBezTo>
                    <a:cubicBezTo>
                      <a:pt x="37" y="14"/>
                      <a:pt x="37" y="14"/>
                      <a:pt x="37" y="14"/>
                    </a:cubicBezTo>
                    <a:cubicBezTo>
                      <a:pt x="27" y="20"/>
                      <a:pt x="18" y="29"/>
                      <a:pt x="12" y="41"/>
                    </a:cubicBezTo>
                    <a:cubicBezTo>
                      <a:pt x="10" y="45"/>
                      <a:pt x="9" y="49"/>
                      <a:pt x="7" y="53"/>
                    </a:cubicBezTo>
                    <a:cubicBezTo>
                      <a:pt x="6" y="57"/>
                      <a:pt x="5" y="61"/>
                      <a:pt x="5" y="66"/>
                    </a:cubicBezTo>
                    <a:cubicBezTo>
                      <a:pt x="5" y="66"/>
                      <a:pt x="5" y="66"/>
                      <a:pt x="5" y="66"/>
                    </a:cubicBezTo>
                    <a:cubicBezTo>
                      <a:pt x="5" y="66"/>
                      <a:pt x="5" y="66"/>
                      <a:pt x="5" y="66"/>
                    </a:cubicBezTo>
                    <a:cubicBezTo>
                      <a:pt x="5" y="66"/>
                      <a:pt x="5" y="67"/>
                      <a:pt x="5" y="68"/>
                    </a:cubicBezTo>
                    <a:cubicBezTo>
                      <a:pt x="5" y="68"/>
                      <a:pt x="5" y="68"/>
                      <a:pt x="5" y="68"/>
                    </a:cubicBezTo>
                    <a:cubicBezTo>
                      <a:pt x="5" y="67"/>
                      <a:pt x="6" y="66"/>
                      <a:pt x="7" y="66"/>
                    </a:cubicBezTo>
                    <a:cubicBezTo>
                      <a:pt x="7" y="66"/>
                      <a:pt x="7" y="66"/>
                      <a:pt x="7" y="66"/>
                    </a:cubicBezTo>
                    <a:cubicBezTo>
                      <a:pt x="9" y="64"/>
                      <a:pt x="11" y="63"/>
                      <a:pt x="13" y="63"/>
                    </a:cubicBezTo>
                    <a:cubicBezTo>
                      <a:pt x="15" y="62"/>
                      <a:pt x="18" y="62"/>
                      <a:pt x="20" y="62"/>
                    </a:cubicBezTo>
                    <a:cubicBezTo>
                      <a:pt x="22" y="62"/>
                      <a:pt x="24" y="62"/>
                      <a:pt x="26" y="62"/>
                    </a:cubicBezTo>
                    <a:cubicBezTo>
                      <a:pt x="28" y="63"/>
                      <a:pt x="29" y="63"/>
                      <a:pt x="31" y="64"/>
                    </a:cubicBezTo>
                    <a:cubicBezTo>
                      <a:pt x="35" y="66"/>
                      <a:pt x="38" y="69"/>
                      <a:pt x="40" y="73"/>
                    </a:cubicBezTo>
                    <a:cubicBezTo>
                      <a:pt x="42" y="76"/>
                      <a:pt x="43" y="80"/>
                      <a:pt x="43" y="85"/>
                    </a:cubicBezTo>
                    <a:cubicBezTo>
                      <a:pt x="45" y="83"/>
                      <a:pt x="47" y="82"/>
                      <a:pt x="49" y="82"/>
                    </a:cubicBezTo>
                    <a:cubicBezTo>
                      <a:pt x="51" y="81"/>
                      <a:pt x="54" y="81"/>
                      <a:pt x="56" y="81"/>
                    </a:cubicBezTo>
                    <a:cubicBezTo>
                      <a:pt x="57" y="81"/>
                      <a:pt x="58" y="81"/>
                      <a:pt x="60" y="81"/>
                    </a:cubicBezTo>
                    <a:cubicBezTo>
                      <a:pt x="61" y="81"/>
                      <a:pt x="62" y="81"/>
                      <a:pt x="63" y="82"/>
                    </a:cubicBezTo>
                    <a:cubicBezTo>
                      <a:pt x="63" y="82"/>
                      <a:pt x="63" y="82"/>
                      <a:pt x="63" y="82"/>
                    </a:cubicBezTo>
                    <a:cubicBezTo>
                      <a:pt x="64" y="82"/>
                      <a:pt x="64" y="82"/>
                      <a:pt x="65" y="82"/>
                    </a:cubicBezTo>
                    <a:cubicBezTo>
                      <a:pt x="66" y="83"/>
                      <a:pt x="66" y="83"/>
                      <a:pt x="67" y="83"/>
                    </a:cubicBezTo>
                    <a:cubicBezTo>
                      <a:pt x="69" y="84"/>
                      <a:pt x="70" y="85"/>
                      <a:pt x="72" y="87"/>
                    </a:cubicBezTo>
                    <a:cubicBezTo>
                      <a:pt x="72" y="87"/>
                      <a:pt x="72" y="87"/>
                      <a:pt x="73" y="88"/>
                    </a:cubicBezTo>
                    <a:cubicBezTo>
                      <a:pt x="73" y="96"/>
                      <a:pt x="73" y="96"/>
                      <a:pt x="73" y="96"/>
                    </a:cubicBezTo>
                    <a:cubicBezTo>
                      <a:pt x="72" y="95"/>
                      <a:pt x="72" y="95"/>
                      <a:pt x="72" y="94"/>
                    </a:cubicBezTo>
                    <a:cubicBezTo>
                      <a:pt x="71" y="93"/>
                      <a:pt x="70" y="91"/>
                      <a:pt x="69" y="90"/>
                    </a:cubicBezTo>
                    <a:cubicBezTo>
                      <a:pt x="67" y="89"/>
                      <a:pt x="66" y="88"/>
                      <a:pt x="65" y="88"/>
                    </a:cubicBezTo>
                    <a:cubicBezTo>
                      <a:pt x="64" y="87"/>
                      <a:pt x="64" y="87"/>
                      <a:pt x="63" y="87"/>
                    </a:cubicBezTo>
                    <a:cubicBezTo>
                      <a:pt x="63" y="87"/>
                      <a:pt x="62" y="86"/>
                      <a:pt x="62" y="86"/>
                    </a:cubicBezTo>
                    <a:cubicBezTo>
                      <a:pt x="62" y="86"/>
                      <a:pt x="62" y="86"/>
                      <a:pt x="62" y="86"/>
                    </a:cubicBezTo>
                    <a:cubicBezTo>
                      <a:pt x="62" y="86"/>
                      <a:pt x="62" y="86"/>
                      <a:pt x="62" y="86"/>
                    </a:cubicBezTo>
                    <a:cubicBezTo>
                      <a:pt x="61" y="86"/>
                      <a:pt x="60" y="86"/>
                      <a:pt x="59" y="86"/>
                    </a:cubicBezTo>
                    <a:cubicBezTo>
                      <a:pt x="58" y="85"/>
                      <a:pt x="57" y="85"/>
                      <a:pt x="56" y="85"/>
                    </a:cubicBezTo>
                    <a:cubicBezTo>
                      <a:pt x="54" y="85"/>
                      <a:pt x="52" y="86"/>
                      <a:pt x="50" y="86"/>
                    </a:cubicBezTo>
                    <a:cubicBezTo>
                      <a:pt x="49" y="87"/>
                      <a:pt x="47" y="88"/>
                      <a:pt x="45" y="89"/>
                    </a:cubicBezTo>
                    <a:cubicBezTo>
                      <a:pt x="45" y="89"/>
                      <a:pt x="45" y="89"/>
                      <a:pt x="45" y="89"/>
                    </a:cubicBezTo>
                    <a:cubicBezTo>
                      <a:pt x="44" y="89"/>
                      <a:pt x="44" y="89"/>
                      <a:pt x="44" y="89"/>
                    </a:cubicBezTo>
                    <a:cubicBezTo>
                      <a:pt x="43" y="91"/>
                      <a:pt x="42" y="91"/>
                      <a:pt x="41" y="91"/>
                    </a:cubicBezTo>
                    <a:cubicBezTo>
                      <a:pt x="38" y="91"/>
                      <a:pt x="38" y="90"/>
                      <a:pt x="38" y="87"/>
                    </a:cubicBezTo>
                    <a:cubicBezTo>
                      <a:pt x="38" y="87"/>
                      <a:pt x="38" y="87"/>
                      <a:pt x="38" y="86"/>
                    </a:cubicBezTo>
                    <a:cubicBezTo>
                      <a:pt x="38" y="85"/>
                      <a:pt x="38" y="85"/>
                      <a:pt x="38" y="85"/>
                    </a:cubicBezTo>
                    <a:cubicBezTo>
                      <a:pt x="38" y="81"/>
                      <a:pt x="37" y="78"/>
                      <a:pt x="36" y="75"/>
                    </a:cubicBezTo>
                    <a:cubicBezTo>
                      <a:pt x="34" y="72"/>
                      <a:pt x="32" y="70"/>
                      <a:pt x="29" y="68"/>
                    </a:cubicBezTo>
                    <a:cubicBezTo>
                      <a:pt x="27" y="68"/>
                      <a:pt x="26" y="67"/>
                      <a:pt x="25" y="67"/>
                    </a:cubicBezTo>
                    <a:cubicBezTo>
                      <a:pt x="23" y="67"/>
                      <a:pt x="22" y="66"/>
                      <a:pt x="20" y="66"/>
                    </a:cubicBezTo>
                    <a:cubicBezTo>
                      <a:pt x="18" y="66"/>
                      <a:pt x="16" y="67"/>
                      <a:pt x="15" y="67"/>
                    </a:cubicBezTo>
                    <a:cubicBezTo>
                      <a:pt x="13" y="68"/>
                      <a:pt x="11" y="69"/>
                      <a:pt x="10" y="70"/>
                    </a:cubicBezTo>
                    <a:cubicBezTo>
                      <a:pt x="10" y="70"/>
                      <a:pt x="10" y="70"/>
                      <a:pt x="10" y="70"/>
                    </a:cubicBezTo>
                    <a:cubicBezTo>
                      <a:pt x="9" y="70"/>
                      <a:pt x="9" y="71"/>
                      <a:pt x="8" y="71"/>
                    </a:cubicBezTo>
                    <a:cubicBezTo>
                      <a:pt x="8" y="72"/>
                      <a:pt x="7" y="72"/>
                      <a:pt x="7" y="73"/>
                    </a:cubicBezTo>
                    <a:cubicBezTo>
                      <a:pt x="7" y="73"/>
                      <a:pt x="7" y="73"/>
                      <a:pt x="7" y="73"/>
                    </a:cubicBezTo>
                    <a:cubicBezTo>
                      <a:pt x="6" y="73"/>
                      <a:pt x="6" y="73"/>
                      <a:pt x="5" y="74"/>
                    </a:cubicBezTo>
                    <a:cubicBezTo>
                      <a:pt x="5" y="74"/>
                      <a:pt x="5" y="74"/>
                      <a:pt x="5" y="74"/>
                    </a:cubicBezTo>
                    <a:cubicBezTo>
                      <a:pt x="4" y="74"/>
                      <a:pt x="4" y="75"/>
                      <a:pt x="3" y="75"/>
                    </a:cubicBezTo>
                    <a:cubicBezTo>
                      <a:pt x="3" y="75"/>
                      <a:pt x="3" y="75"/>
                      <a:pt x="3" y="75"/>
                    </a:cubicBezTo>
                    <a:cubicBezTo>
                      <a:pt x="3" y="75"/>
                      <a:pt x="3" y="75"/>
                      <a:pt x="3" y="75"/>
                    </a:cubicBezTo>
                    <a:cubicBezTo>
                      <a:pt x="3" y="75"/>
                      <a:pt x="3" y="75"/>
                      <a:pt x="3" y="75"/>
                    </a:cubicBezTo>
                    <a:cubicBezTo>
                      <a:pt x="2" y="75"/>
                      <a:pt x="1" y="74"/>
                      <a:pt x="0" y="73"/>
                    </a:cubicBezTo>
                    <a:cubicBezTo>
                      <a:pt x="0" y="72"/>
                      <a:pt x="0" y="71"/>
                      <a:pt x="0" y="70"/>
                    </a:cubicBezTo>
                    <a:cubicBezTo>
                      <a:pt x="0" y="70"/>
                      <a:pt x="0" y="70"/>
                      <a:pt x="0" y="70"/>
                    </a:cubicBezTo>
                    <a:cubicBezTo>
                      <a:pt x="0" y="70"/>
                      <a:pt x="0" y="70"/>
                      <a:pt x="0" y="70"/>
                    </a:cubicBezTo>
                    <a:cubicBezTo>
                      <a:pt x="0" y="70"/>
                      <a:pt x="0" y="70"/>
                      <a:pt x="0" y="70"/>
                    </a:cubicBezTo>
                    <a:cubicBezTo>
                      <a:pt x="0" y="70"/>
                      <a:pt x="0" y="70"/>
                      <a:pt x="0" y="70"/>
                    </a:cubicBezTo>
                    <a:cubicBezTo>
                      <a:pt x="0" y="69"/>
                      <a:pt x="0" y="69"/>
                      <a:pt x="0" y="68"/>
                    </a:cubicBezTo>
                    <a:cubicBezTo>
                      <a:pt x="0" y="67"/>
                      <a:pt x="0" y="66"/>
                      <a:pt x="0" y="65"/>
                    </a:cubicBezTo>
                    <a:cubicBezTo>
                      <a:pt x="0" y="65"/>
                      <a:pt x="0" y="65"/>
                      <a:pt x="0" y="65"/>
                    </a:cubicBezTo>
                    <a:cubicBezTo>
                      <a:pt x="1" y="61"/>
                      <a:pt x="1" y="56"/>
                      <a:pt x="3" y="52"/>
                    </a:cubicBezTo>
                    <a:cubicBezTo>
                      <a:pt x="4" y="47"/>
                      <a:pt x="6" y="43"/>
                      <a:pt x="8" y="39"/>
                    </a:cubicBezTo>
                    <a:cubicBezTo>
                      <a:pt x="15" y="26"/>
                      <a:pt x="24" y="17"/>
                      <a:pt x="35" y="10"/>
                    </a:cubicBezTo>
                    <a:cubicBezTo>
                      <a:pt x="35" y="10"/>
                      <a:pt x="35" y="10"/>
                      <a:pt x="35" y="10"/>
                    </a:cubicBezTo>
                    <a:cubicBezTo>
                      <a:pt x="46" y="3"/>
                      <a:pt x="59" y="0"/>
                      <a:pt x="73" y="0"/>
                    </a:cubicBezTo>
                    <a:lnTo>
                      <a:pt x="7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7" name="Freeform 152"/>
              <p:cNvSpPr>
                <a:spLocks noEditPoints="1"/>
              </p:cNvSpPr>
              <p:nvPr/>
            </p:nvSpPr>
            <p:spPr bwMode="auto">
              <a:xfrm>
                <a:off x="8215326" y="857255"/>
                <a:ext cx="360363" cy="361952"/>
              </a:xfrm>
              <a:custGeom>
                <a:avLst/>
                <a:gdLst>
                  <a:gd name="T0" fmla="*/ 94 w 160"/>
                  <a:gd name="T1" fmla="*/ 112 h 160"/>
                  <a:gd name="T2" fmla="*/ 97 w 160"/>
                  <a:gd name="T3" fmla="*/ 113 h 160"/>
                  <a:gd name="T4" fmla="*/ 154 w 160"/>
                  <a:gd name="T5" fmla="*/ 138 h 160"/>
                  <a:gd name="T6" fmla="*/ 113 w 160"/>
                  <a:gd name="T7" fmla="*/ 93 h 160"/>
                  <a:gd name="T8" fmla="*/ 104 w 160"/>
                  <a:gd name="T9" fmla="*/ 21 h 160"/>
                  <a:gd name="T10" fmla="*/ 79 w 160"/>
                  <a:gd name="T11" fmla="*/ 2 h 160"/>
                  <a:gd name="T12" fmla="*/ 126 w 160"/>
                  <a:gd name="T13" fmla="*/ 55 h 160"/>
                  <a:gd name="T14" fmla="*/ 159 w 160"/>
                  <a:gd name="T15" fmla="*/ 136 h 160"/>
                  <a:gd name="T16" fmla="*/ 140 w 160"/>
                  <a:gd name="T17" fmla="*/ 159 h 160"/>
                  <a:gd name="T18" fmla="*/ 95 w 160"/>
                  <a:gd name="T19" fmla="*/ 117 h 160"/>
                  <a:gd name="T20" fmla="*/ 79 w 160"/>
                  <a:gd name="T21" fmla="*/ 119 h 160"/>
                  <a:gd name="T22" fmla="*/ 100 w 160"/>
                  <a:gd name="T23" fmla="*/ 77 h 160"/>
                  <a:gd name="T24" fmla="*/ 102 w 160"/>
                  <a:gd name="T25" fmla="*/ 51 h 160"/>
                  <a:gd name="T26" fmla="*/ 79 w 160"/>
                  <a:gd name="T27" fmla="*/ 49 h 160"/>
                  <a:gd name="T28" fmla="*/ 97 w 160"/>
                  <a:gd name="T29" fmla="*/ 54 h 160"/>
                  <a:gd name="T30" fmla="*/ 79 w 160"/>
                  <a:gd name="T31" fmla="*/ 72 h 160"/>
                  <a:gd name="T32" fmla="*/ 22 w 160"/>
                  <a:gd name="T33" fmla="*/ 104 h 160"/>
                  <a:gd name="T34" fmla="*/ 79 w 160"/>
                  <a:gd name="T35" fmla="*/ 119 h 160"/>
                  <a:gd name="T36" fmla="*/ 56 w 160"/>
                  <a:gd name="T37" fmla="*/ 126 h 160"/>
                  <a:gd name="T38" fmla="*/ 18 w 160"/>
                  <a:gd name="T39" fmla="*/ 107 h 160"/>
                  <a:gd name="T40" fmla="*/ 0 w 160"/>
                  <a:gd name="T41" fmla="*/ 63 h 160"/>
                  <a:gd name="T42" fmla="*/ 63 w 160"/>
                  <a:gd name="T43" fmla="*/ 0 h 160"/>
                  <a:gd name="T44" fmla="*/ 79 w 160"/>
                  <a:gd name="T45" fmla="*/ 7 h 160"/>
                  <a:gd name="T46" fmla="*/ 22 w 160"/>
                  <a:gd name="T47" fmla="*/ 21 h 160"/>
                  <a:gd name="T48" fmla="*/ 5 w 160"/>
                  <a:gd name="T49" fmla="*/ 63 h 160"/>
                  <a:gd name="T50" fmla="*/ 22 w 160"/>
                  <a:gd name="T51" fmla="*/ 104 h 160"/>
                  <a:gd name="T52" fmla="*/ 77 w 160"/>
                  <a:gd name="T53" fmla="*/ 49 h 160"/>
                  <a:gd name="T54" fmla="*/ 74 w 160"/>
                  <a:gd name="T55" fmla="*/ 24 h 160"/>
                  <a:gd name="T56" fmla="*/ 49 w 160"/>
                  <a:gd name="T57" fmla="*/ 26 h 160"/>
                  <a:gd name="T58" fmla="*/ 26 w 160"/>
                  <a:gd name="T59" fmla="*/ 49 h 160"/>
                  <a:gd name="T60" fmla="*/ 24 w 160"/>
                  <a:gd name="T61" fmla="*/ 74 h 160"/>
                  <a:gd name="T62" fmla="*/ 49 w 160"/>
                  <a:gd name="T63" fmla="*/ 77 h 160"/>
                  <a:gd name="T64" fmla="*/ 51 w 160"/>
                  <a:gd name="T65" fmla="*/ 102 h 160"/>
                  <a:gd name="T66" fmla="*/ 77 w 160"/>
                  <a:gd name="T67" fmla="*/ 99 h 160"/>
                  <a:gd name="T68" fmla="*/ 79 w 160"/>
                  <a:gd name="T69" fmla="*/ 77 h 160"/>
                  <a:gd name="T70" fmla="*/ 74 w 160"/>
                  <a:gd name="T71" fmla="*/ 72 h 160"/>
                  <a:gd name="T72" fmla="*/ 72 w 160"/>
                  <a:gd name="T73" fmla="*/ 97 h 160"/>
                  <a:gd name="T74" fmla="*/ 54 w 160"/>
                  <a:gd name="T75" fmla="*/ 74 h 160"/>
                  <a:gd name="T76" fmla="*/ 29 w 160"/>
                  <a:gd name="T77" fmla="*/ 72 h 160"/>
                  <a:gd name="T78" fmla="*/ 51 w 160"/>
                  <a:gd name="T79" fmla="*/ 54 h 160"/>
                  <a:gd name="T80" fmla="*/ 54 w 160"/>
                  <a:gd name="T81" fmla="*/ 28 h 160"/>
                  <a:gd name="T82" fmla="*/ 72 w 160"/>
                  <a:gd name="T83" fmla="*/ 51 h 160"/>
                  <a:gd name="T84" fmla="*/ 79 w 160"/>
                  <a:gd name="T85" fmla="*/ 5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 h="160">
                    <a:moveTo>
                      <a:pt x="79" y="119"/>
                    </a:moveTo>
                    <a:cubicBezTo>
                      <a:pt x="84" y="117"/>
                      <a:pt x="89" y="115"/>
                      <a:pt x="94" y="112"/>
                    </a:cubicBezTo>
                    <a:cubicBezTo>
                      <a:pt x="95" y="112"/>
                      <a:pt x="96" y="112"/>
                      <a:pt x="97" y="113"/>
                    </a:cubicBezTo>
                    <a:cubicBezTo>
                      <a:pt x="97" y="113"/>
                      <a:pt x="97" y="113"/>
                      <a:pt x="97" y="113"/>
                    </a:cubicBezTo>
                    <a:cubicBezTo>
                      <a:pt x="138" y="154"/>
                      <a:pt x="138" y="154"/>
                      <a:pt x="138" y="154"/>
                    </a:cubicBezTo>
                    <a:cubicBezTo>
                      <a:pt x="154" y="138"/>
                      <a:pt x="154" y="138"/>
                      <a:pt x="154" y="138"/>
                    </a:cubicBezTo>
                    <a:cubicBezTo>
                      <a:pt x="113" y="96"/>
                      <a:pt x="113" y="96"/>
                      <a:pt x="113" y="96"/>
                    </a:cubicBezTo>
                    <a:cubicBezTo>
                      <a:pt x="112" y="96"/>
                      <a:pt x="112" y="94"/>
                      <a:pt x="113" y="93"/>
                    </a:cubicBezTo>
                    <a:cubicBezTo>
                      <a:pt x="120" y="82"/>
                      <a:pt x="122" y="69"/>
                      <a:pt x="121" y="56"/>
                    </a:cubicBezTo>
                    <a:cubicBezTo>
                      <a:pt x="119" y="43"/>
                      <a:pt x="114" y="31"/>
                      <a:pt x="104" y="21"/>
                    </a:cubicBezTo>
                    <a:cubicBezTo>
                      <a:pt x="97" y="14"/>
                      <a:pt x="89" y="9"/>
                      <a:pt x="79" y="7"/>
                    </a:cubicBezTo>
                    <a:cubicBezTo>
                      <a:pt x="79" y="2"/>
                      <a:pt x="79" y="2"/>
                      <a:pt x="79" y="2"/>
                    </a:cubicBezTo>
                    <a:cubicBezTo>
                      <a:pt x="90" y="5"/>
                      <a:pt x="100" y="10"/>
                      <a:pt x="108" y="18"/>
                    </a:cubicBezTo>
                    <a:cubicBezTo>
                      <a:pt x="118" y="29"/>
                      <a:pt x="124" y="42"/>
                      <a:pt x="126" y="55"/>
                    </a:cubicBezTo>
                    <a:cubicBezTo>
                      <a:pt x="127" y="69"/>
                      <a:pt x="125" y="82"/>
                      <a:pt x="118" y="94"/>
                    </a:cubicBezTo>
                    <a:cubicBezTo>
                      <a:pt x="159" y="136"/>
                      <a:pt x="159" y="136"/>
                      <a:pt x="159" y="136"/>
                    </a:cubicBezTo>
                    <a:cubicBezTo>
                      <a:pt x="160" y="137"/>
                      <a:pt x="160" y="139"/>
                      <a:pt x="159" y="140"/>
                    </a:cubicBezTo>
                    <a:cubicBezTo>
                      <a:pt x="140" y="159"/>
                      <a:pt x="140" y="159"/>
                      <a:pt x="140" y="159"/>
                    </a:cubicBezTo>
                    <a:cubicBezTo>
                      <a:pt x="139" y="160"/>
                      <a:pt x="137" y="160"/>
                      <a:pt x="136" y="159"/>
                    </a:cubicBezTo>
                    <a:cubicBezTo>
                      <a:pt x="95" y="117"/>
                      <a:pt x="95" y="117"/>
                      <a:pt x="95" y="117"/>
                    </a:cubicBezTo>
                    <a:cubicBezTo>
                      <a:pt x="90" y="120"/>
                      <a:pt x="85" y="122"/>
                      <a:pt x="79" y="124"/>
                    </a:cubicBezTo>
                    <a:cubicBezTo>
                      <a:pt x="79" y="119"/>
                      <a:pt x="79" y="119"/>
                      <a:pt x="79" y="119"/>
                    </a:cubicBezTo>
                    <a:close/>
                    <a:moveTo>
                      <a:pt x="79" y="77"/>
                    </a:moveTo>
                    <a:cubicBezTo>
                      <a:pt x="100" y="77"/>
                      <a:pt x="100" y="77"/>
                      <a:pt x="100" y="77"/>
                    </a:cubicBezTo>
                    <a:cubicBezTo>
                      <a:pt x="101" y="77"/>
                      <a:pt x="102" y="76"/>
                      <a:pt x="102" y="74"/>
                    </a:cubicBezTo>
                    <a:cubicBezTo>
                      <a:pt x="102" y="51"/>
                      <a:pt x="102" y="51"/>
                      <a:pt x="102" y="51"/>
                    </a:cubicBezTo>
                    <a:cubicBezTo>
                      <a:pt x="102" y="50"/>
                      <a:pt x="101" y="49"/>
                      <a:pt x="100" y="49"/>
                    </a:cubicBezTo>
                    <a:cubicBezTo>
                      <a:pt x="79" y="49"/>
                      <a:pt x="79" y="49"/>
                      <a:pt x="79" y="49"/>
                    </a:cubicBezTo>
                    <a:cubicBezTo>
                      <a:pt x="79" y="54"/>
                      <a:pt x="79" y="54"/>
                      <a:pt x="79" y="54"/>
                    </a:cubicBezTo>
                    <a:cubicBezTo>
                      <a:pt x="97" y="54"/>
                      <a:pt x="97" y="54"/>
                      <a:pt x="97" y="54"/>
                    </a:cubicBezTo>
                    <a:cubicBezTo>
                      <a:pt x="97" y="72"/>
                      <a:pt x="97" y="72"/>
                      <a:pt x="97" y="72"/>
                    </a:cubicBezTo>
                    <a:cubicBezTo>
                      <a:pt x="79" y="72"/>
                      <a:pt x="79" y="72"/>
                      <a:pt x="79" y="72"/>
                    </a:cubicBezTo>
                    <a:lnTo>
                      <a:pt x="79" y="77"/>
                    </a:lnTo>
                    <a:close/>
                    <a:moveTo>
                      <a:pt x="22" y="104"/>
                    </a:moveTo>
                    <a:cubicBezTo>
                      <a:pt x="31" y="114"/>
                      <a:pt x="44" y="119"/>
                      <a:pt x="56" y="121"/>
                    </a:cubicBezTo>
                    <a:cubicBezTo>
                      <a:pt x="64" y="122"/>
                      <a:pt x="72" y="121"/>
                      <a:pt x="79" y="119"/>
                    </a:cubicBezTo>
                    <a:cubicBezTo>
                      <a:pt x="79" y="124"/>
                      <a:pt x="79" y="124"/>
                      <a:pt x="79" y="124"/>
                    </a:cubicBezTo>
                    <a:cubicBezTo>
                      <a:pt x="72" y="126"/>
                      <a:pt x="64" y="126"/>
                      <a:pt x="56" y="126"/>
                    </a:cubicBezTo>
                    <a:cubicBezTo>
                      <a:pt x="42" y="124"/>
                      <a:pt x="29" y="118"/>
                      <a:pt x="18" y="108"/>
                    </a:cubicBezTo>
                    <a:cubicBezTo>
                      <a:pt x="18" y="107"/>
                      <a:pt x="18" y="107"/>
                      <a:pt x="18" y="107"/>
                    </a:cubicBezTo>
                    <a:cubicBezTo>
                      <a:pt x="6" y="95"/>
                      <a:pt x="0" y="79"/>
                      <a:pt x="0" y="63"/>
                    </a:cubicBezTo>
                    <a:cubicBezTo>
                      <a:pt x="0" y="63"/>
                      <a:pt x="0" y="63"/>
                      <a:pt x="0" y="63"/>
                    </a:cubicBezTo>
                    <a:cubicBezTo>
                      <a:pt x="0" y="47"/>
                      <a:pt x="6" y="30"/>
                      <a:pt x="18" y="18"/>
                    </a:cubicBezTo>
                    <a:cubicBezTo>
                      <a:pt x="31" y="6"/>
                      <a:pt x="47" y="0"/>
                      <a:pt x="63" y="0"/>
                    </a:cubicBezTo>
                    <a:cubicBezTo>
                      <a:pt x="68" y="0"/>
                      <a:pt x="74" y="0"/>
                      <a:pt x="79" y="2"/>
                    </a:cubicBezTo>
                    <a:cubicBezTo>
                      <a:pt x="79" y="7"/>
                      <a:pt x="79" y="7"/>
                      <a:pt x="79" y="7"/>
                    </a:cubicBezTo>
                    <a:cubicBezTo>
                      <a:pt x="74" y="5"/>
                      <a:pt x="68" y="4"/>
                      <a:pt x="63" y="4"/>
                    </a:cubicBezTo>
                    <a:cubicBezTo>
                      <a:pt x="48" y="4"/>
                      <a:pt x="33" y="10"/>
                      <a:pt x="22" y="21"/>
                    </a:cubicBezTo>
                    <a:cubicBezTo>
                      <a:pt x="10" y="33"/>
                      <a:pt x="5" y="48"/>
                      <a:pt x="5" y="63"/>
                    </a:cubicBezTo>
                    <a:cubicBezTo>
                      <a:pt x="5" y="63"/>
                      <a:pt x="5" y="63"/>
                      <a:pt x="5" y="63"/>
                    </a:cubicBezTo>
                    <a:cubicBezTo>
                      <a:pt x="5" y="78"/>
                      <a:pt x="10" y="93"/>
                      <a:pt x="22" y="104"/>
                    </a:cubicBezTo>
                    <a:cubicBezTo>
                      <a:pt x="22" y="104"/>
                      <a:pt x="22" y="104"/>
                      <a:pt x="22" y="104"/>
                    </a:cubicBezTo>
                    <a:close/>
                    <a:moveTo>
                      <a:pt x="79" y="49"/>
                    </a:moveTo>
                    <a:cubicBezTo>
                      <a:pt x="77" y="49"/>
                      <a:pt x="77" y="49"/>
                      <a:pt x="77" y="49"/>
                    </a:cubicBezTo>
                    <a:cubicBezTo>
                      <a:pt x="77" y="26"/>
                      <a:pt x="77" y="26"/>
                      <a:pt x="77" y="26"/>
                    </a:cubicBezTo>
                    <a:cubicBezTo>
                      <a:pt x="77" y="25"/>
                      <a:pt x="76" y="24"/>
                      <a:pt x="74" y="24"/>
                    </a:cubicBezTo>
                    <a:cubicBezTo>
                      <a:pt x="51" y="24"/>
                      <a:pt x="51" y="24"/>
                      <a:pt x="51" y="24"/>
                    </a:cubicBezTo>
                    <a:cubicBezTo>
                      <a:pt x="50" y="24"/>
                      <a:pt x="49" y="25"/>
                      <a:pt x="49" y="26"/>
                    </a:cubicBezTo>
                    <a:cubicBezTo>
                      <a:pt x="49" y="49"/>
                      <a:pt x="49" y="49"/>
                      <a:pt x="49" y="49"/>
                    </a:cubicBezTo>
                    <a:cubicBezTo>
                      <a:pt x="26" y="49"/>
                      <a:pt x="26" y="49"/>
                      <a:pt x="26" y="49"/>
                    </a:cubicBezTo>
                    <a:cubicBezTo>
                      <a:pt x="25" y="49"/>
                      <a:pt x="24" y="50"/>
                      <a:pt x="24" y="51"/>
                    </a:cubicBezTo>
                    <a:cubicBezTo>
                      <a:pt x="24" y="74"/>
                      <a:pt x="24" y="74"/>
                      <a:pt x="24" y="74"/>
                    </a:cubicBezTo>
                    <a:cubicBezTo>
                      <a:pt x="24" y="76"/>
                      <a:pt x="25" y="77"/>
                      <a:pt x="26" y="77"/>
                    </a:cubicBezTo>
                    <a:cubicBezTo>
                      <a:pt x="49" y="77"/>
                      <a:pt x="49" y="77"/>
                      <a:pt x="49" y="77"/>
                    </a:cubicBezTo>
                    <a:cubicBezTo>
                      <a:pt x="49" y="99"/>
                      <a:pt x="49" y="99"/>
                      <a:pt x="49" y="99"/>
                    </a:cubicBezTo>
                    <a:cubicBezTo>
                      <a:pt x="49" y="101"/>
                      <a:pt x="50" y="102"/>
                      <a:pt x="51" y="102"/>
                    </a:cubicBezTo>
                    <a:cubicBezTo>
                      <a:pt x="74" y="102"/>
                      <a:pt x="74" y="102"/>
                      <a:pt x="74" y="102"/>
                    </a:cubicBezTo>
                    <a:cubicBezTo>
                      <a:pt x="76" y="102"/>
                      <a:pt x="77" y="101"/>
                      <a:pt x="77" y="99"/>
                    </a:cubicBezTo>
                    <a:cubicBezTo>
                      <a:pt x="77" y="77"/>
                      <a:pt x="77" y="77"/>
                      <a:pt x="77" y="77"/>
                    </a:cubicBezTo>
                    <a:cubicBezTo>
                      <a:pt x="79" y="77"/>
                      <a:pt x="79" y="77"/>
                      <a:pt x="79" y="77"/>
                    </a:cubicBezTo>
                    <a:cubicBezTo>
                      <a:pt x="79" y="72"/>
                      <a:pt x="79" y="72"/>
                      <a:pt x="79" y="72"/>
                    </a:cubicBezTo>
                    <a:cubicBezTo>
                      <a:pt x="74" y="72"/>
                      <a:pt x="74" y="72"/>
                      <a:pt x="74" y="72"/>
                    </a:cubicBezTo>
                    <a:cubicBezTo>
                      <a:pt x="73" y="72"/>
                      <a:pt x="72" y="73"/>
                      <a:pt x="72" y="74"/>
                    </a:cubicBezTo>
                    <a:cubicBezTo>
                      <a:pt x="72" y="97"/>
                      <a:pt x="72" y="97"/>
                      <a:pt x="72" y="97"/>
                    </a:cubicBezTo>
                    <a:cubicBezTo>
                      <a:pt x="54" y="97"/>
                      <a:pt x="54" y="97"/>
                      <a:pt x="54" y="97"/>
                    </a:cubicBezTo>
                    <a:cubicBezTo>
                      <a:pt x="54" y="74"/>
                      <a:pt x="54" y="74"/>
                      <a:pt x="54" y="74"/>
                    </a:cubicBezTo>
                    <a:cubicBezTo>
                      <a:pt x="54" y="73"/>
                      <a:pt x="53" y="72"/>
                      <a:pt x="51" y="72"/>
                    </a:cubicBezTo>
                    <a:cubicBezTo>
                      <a:pt x="29" y="72"/>
                      <a:pt x="29" y="72"/>
                      <a:pt x="29" y="72"/>
                    </a:cubicBezTo>
                    <a:cubicBezTo>
                      <a:pt x="29" y="54"/>
                      <a:pt x="29" y="54"/>
                      <a:pt x="29" y="54"/>
                    </a:cubicBezTo>
                    <a:cubicBezTo>
                      <a:pt x="51" y="54"/>
                      <a:pt x="51" y="54"/>
                      <a:pt x="51" y="54"/>
                    </a:cubicBezTo>
                    <a:cubicBezTo>
                      <a:pt x="53" y="54"/>
                      <a:pt x="54" y="53"/>
                      <a:pt x="54" y="51"/>
                    </a:cubicBezTo>
                    <a:cubicBezTo>
                      <a:pt x="54" y="28"/>
                      <a:pt x="54" y="28"/>
                      <a:pt x="54" y="28"/>
                    </a:cubicBezTo>
                    <a:cubicBezTo>
                      <a:pt x="72" y="28"/>
                      <a:pt x="72" y="28"/>
                      <a:pt x="72" y="28"/>
                    </a:cubicBezTo>
                    <a:cubicBezTo>
                      <a:pt x="72" y="51"/>
                      <a:pt x="72" y="51"/>
                      <a:pt x="72" y="51"/>
                    </a:cubicBezTo>
                    <a:cubicBezTo>
                      <a:pt x="72" y="53"/>
                      <a:pt x="73" y="54"/>
                      <a:pt x="74" y="54"/>
                    </a:cubicBezTo>
                    <a:cubicBezTo>
                      <a:pt x="79" y="54"/>
                      <a:pt x="79" y="54"/>
                      <a:pt x="79" y="54"/>
                    </a:cubicBezTo>
                    <a:lnTo>
                      <a:pt x="79"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8" name="Freeform 153"/>
              <p:cNvSpPr>
                <a:spLocks noEditPoints="1"/>
              </p:cNvSpPr>
              <p:nvPr/>
            </p:nvSpPr>
            <p:spPr bwMode="auto">
              <a:xfrm>
                <a:off x="7891475" y="4664102"/>
                <a:ext cx="107950" cy="130176"/>
              </a:xfrm>
              <a:custGeom>
                <a:avLst/>
                <a:gdLst>
                  <a:gd name="T0" fmla="*/ 24 w 48"/>
                  <a:gd name="T1" fmla="*/ 47 h 58"/>
                  <a:gd name="T2" fmla="*/ 35 w 48"/>
                  <a:gd name="T3" fmla="*/ 30 h 58"/>
                  <a:gd name="T4" fmla="*/ 43 w 48"/>
                  <a:gd name="T5" fmla="*/ 4 h 58"/>
                  <a:gd name="T6" fmla="*/ 24 w 48"/>
                  <a:gd name="T7" fmla="*/ 4 h 58"/>
                  <a:gd name="T8" fmla="*/ 24 w 48"/>
                  <a:gd name="T9" fmla="*/ 0 h 58"/>
                  <a:gd name="T10" fmla="*/ 45 w 48"/>
                  <a:gd name="T11" fmla="*/ 0 h 58"/>
                  <a:gd name="T12" fmla="*/ 45 w 48"/>
                  <a:gd name="T13" fmla="*/ 0 h 58"/>
                  <a:gd name="T14" fmla="*/ 46 w 48"/>
                  <a:gd name="T15" fmla="*/ 0 h 58"/>
                  <a:gd name="T16" fmla="*/ 48 w 48"/>
                  <a:gd name="T17" fmla="*/ 2 h 58"/>
                  <a:gd name="T18" fmla="*/ 39 w 48"/>
                  <a:gd name="T19" fmla="*/ 32 h 58"/>
                  <a:gd name="T20" fmla="*/ 24 w 48"/>
                  <a:gd name="T21" fmla="*/ 54 h 58"/>
                  <a:gd name="T22" fmla="*/ 24 w 48"/>
                  <a:gd name="T23" fmla="*/ 47 h 58"/>
                  <a:gd name="T24" fmla="*/ 5 w 48"/>
                  <a:gd name="T25" fmla="*/ 4 h 58"/>
                  <a:gd name="T26" fmla="*/ 10 w 48"/>
                  <a:gd name="T27" fmla="*/ 30 h 58"/>
                  <a:gd name="T28" fmla="*/ 20 w 48"/>
                  <a:gd name="T29" fmla="*/ 52 h 58"/>
                  <a:gd name="T30" fmla="*/ 24 w 48"/>
                  <a:gd name="T31" fmla="*/ 47 h 58"/>
                  <a:gd name="T32" fmla="*/ 24 w 48"/>
                  <a:gd name="T33" fmla="*/ 54 h 58"/>
                  <a:gd name="T34" fmla="*/ 21 w 48"/>
                  <a:gd name="T35" fmla="*/ 57 h 58"/>
                  <a:gd name="T36" fmla="*/ 20 w 48"/>
                  <a:gd name="T37" fmla="*/ 58 h 58"/>
                  <a:gd name="T38" fmla="*/ 17 w 48"/>
                  <a:gd name="T39" fmla="*/ 57 h 58"/>
                  <a:gd name="T40" fmla="*/ 5 w 48"/>
                  <a:gd name="T41" fmla="*/ 31 h 58"/>
                  <a:gd name="T42" fmla="*/ 0 w 48"/>
                  <a:gd name="T43" fmla="*/ 2 h 58"/>
                  <a:gd name="T44" fmla="*/ 0 w 48"/>
                  <a:gd name="T45" fmla="*/ 2 h 58"/>
                  <a:gd name="T46" fmla="*/ 3 w 48"/>
                  <a:gd name="T47" fmla="*/ 0 h 58"/>
                  <a:gd name="T48" fmla="*/ 24 w 48"/>
                  <a:gd name="T49" fmla="*/ 0 h 58"/>
                  <a:gd name="T50" fmla="*/ 24 w 48"/>
                  <a:gd name="T51" fmla="*/ 4 h 58"/>
                  <a:gd name="T52" fmla="*/ 5 w 48"/>
                  <a:gd name="T53"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58">
                    <a:moveTo>
                      <a:pt x="24" y="47"/>
                    </a:moveTo>
                    <a:cubicBezTo>
                      <a:pt x="28" y="42"/>
                      <a:pt x="32" y="36"/>
                      <a:pt x="35" y="30"/>
                    </a:cubicBezTo>
                    <a:cubicBezTo>
                      <a:pt x="39" y="22"/>
                      <a:pt x="42" y="14"/>
                      <a:pt x="43" y="4"/>
                    </a:cubicBezTo>
                    <a:cubicBezTo>
                      <a:pt x="24" y="4"/>
                      <a:pt x="24" y="4"/>
                      <a:pt x="24" y="4"/>
                    </a:cubicBezTo>
                    <a:cubicBezTo>
                      <a:pt x="24" y="0"/>
                      <a:pt x="24" y="0"/>
                      <a:pt x="24" y="0"/>
                    </a:cubicBezTo>
                    <a:cubicBezTo>
                      <a:pt x="45" y="0"/>
                      <a:pt x="45" y="0"/>
                      <a:pt x="45" y="0"/>
                    </a:cubicBezTo>
                    <a:cubicBezTo>
                      <a:pt x="45" y="0"/>
                      <a:pt x="45" y="0"/>
                      <a:pt x="45" y="0"/>
                    </a:cubicBezTo>
                    <a:cubicBezTo>
                      <a:pt x="46" y="0"/>
                      <a:pt x="46" y="0"/>
                      <a:pt x="46" y="0"/>
                    </a:cubicBezTo>
                    <a:cubicBezTo>
                      <a:pt x="47" y="0"/>
                      <a:pt x="48" y="1"/>
                      <a:pt x="48" y="2"/>
                    </a:cubicBezTo>
                    <a:cubicBezTo>
                      <a:pt x="47" y="13"/>
                      <a:pt x="44" y="23"/>
                      <a:pt x="39" y="32"/>
                    </a:cubicBezTo>
                    <a:cubicBezTo>
                      <a:pt x="35" y="40"/>
                      <a:pt x="30" y="48"/>
                      <a:pt x="24" y="54"/>
                    </a:cubicBezTo>
                    <a:lnTo>
                      <a:pt x="24" y="47"/>
                    </a:lnTo>
                    <a:close/>
                    <a:moveTo>
                      <a:pt x="5" y="4"/>
                    </a:moveTo>
                    <a:cubicBezTo>
                      <a:pt x="6" y="13"/>
                      <a:pt x="7" y="22"/>
                      <a:pt x="10" y="30"/>
                    </a:cubicBezTo>
                    <a:cubicBezTo>
                      <a:pt x="12" y="38"/>
                      <a:pt x="16" y="46"/>
                      <a:pt x="20" y="52"/>
                    </a:cubicBezTo>
                    <a:cubicBezTo>
                      <a:pt x="21" y="50"/>
                      <a:pt x="23" y="49"/>
                      <a:pt x="24" y="47"/>
                    </a:cubicBezTo>
                    <a:cubicBezTo>
                      <a:pt x="24" y="54"/>
                      <a:pt x="24" y="54"/>
                      <a:pt x="24" y="54"/>
                    </a:cubicBezTo>
                    <a:cubicBezTo>
                      <a:pt x="23" y="55"/>
                      <a:pt x="22" y="56"/>
                      <a:pt x="21" y="57"/>
                    </a:cubicBezTo>
                    <a:cubicBezTo>
                      <a:pt x="21" y="57"/>
                      <a:pt x="21" y="58"/>
                      <a:pt x="20" y="58"/>
                    </a:cubicBezTo>
                    <a:cubicBezTo>
                      <a:pt x="19" y="58"/>
                      <a:pt x="18" y="58"/>
                      <a:pt x="17" y="57"/>
                    </a:cubicBezTo>
                    <a:cubicBezTo>
                      <a:pt x="12" y="50"/>
                      <a:pt x="8" y="41"/>
                      <a:pt x="5" y="31"/>
                    </a:cubicBezTo>
                    <a:cubicBezTo>
                      <a:pt x="3" y="22"/>
                      <a:pt x="1" y="13"/>
                      <a:pt x="0" y="2"/>
                    </a:cubicBezTo>
                    <a:cubicBezTo>
                      <a:pt x="0" y="2"/>
                      <a:pt x="0" y="2"/>
                      <a:pt x="0" y="2"/>
                    </a:cubicBezTo>
                    <a:cubicBezTo>
                      <a:pt x="0" y="1"/>
                      <a:pt x="1" y="0"/>
                      <a:pt x="3" y="0"/>
                    </a:cubicBezTo>
                    <a:cubicBezTo>
                      <a:pt x="24" y="0"/>
                      <a:pt x="24" y="0"/>
                      <a:pt x="24" y="0"/>
                    </a:cubicBezTo>
                    <a:cubicBezTo>
                      <a:pt x="24" y="4"/>
                      <a:pt x="24" y="4"/>
                      <a:pt x="24" y="4"/>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49" name="Freeform 154"/>
              <p:cNvSpPr>
                <a:spLocks noEditPoints="1"/>
              </p:cNvSpPr>
              <p:nvPr/>
            </p:nvSpPr>
            <p:spPr bwMode="auto">
              <a:xfrm>
                <a:off x="7891475" y="4510114"/>
                <a:ext cx="107950" cy="133351"/>
              </a:xfrm>
              <a:custGeom>
                <a:avLst/>
                <a:gdLst>
                  <a:gd name="T0" fmla="*/ 24 w 48"/>
                  <a:gd name="T1" fmla="*/ 54 h 59"/>
                  <a:gd name="T2" fmla="*/ 43 w 48"/>
                  <a:gd name="T3" fmla="*/ 54 h 59"/>
                  <a:gd name="T4" fmla="*/ 35 w 48"/>
                  <a:gd name="T5" fmla="*/ 28 h 59"/>
                  <a:gd name="T6" fmla="*/ 24 w 48"/>
                  <a:gd name="T7" fmla="*/ 11 h 59"/>
                  <a:gd name="T8" fmla="*/ 24 w 48"/>
                  <a:gd name="T9" fmla="*/ 4 h 59"/>
                  <a:gd name="T10" fmla="*/ 39 w 48"/>
                  <a:gd name="T11" fmla="*/ 26 h 59"/>
                  <a:gd name="T12" fmla="*/ 48 w 48"/>
                  <a:gd name="T13" fmla="*/ 56 h 59"/>
                  <a:gd name="T14" fmla="*/ 48 w 48"/>
                  <a:gd name="T15" fmla="*/ 56 h 59"/>
                  <a:gd name="T16" fmla="*/ 45 w 48"/>
                  <a:gd name="T17" fmla="*/ 59 h 59"/>
                  <a:gd name="T18" fmla="*/ 24 w 48"/>
                  <a:gd name="T19" fmla="*/ 59 h 59"/>
                  <a:gd name="T20" fmla="*/ 24 w 48"/>
                  <a:gd name="T21" fmla="*/ 54 h 59"/>
                  <a:gd name="T22" fmla="*/ 20 w 48"/>
                  <a:gd name="T23" fmla="*/ 6 h 59"/>
                  <a:gd name="T24" fmla="*/ 10 w 48"/>
                  <a:gd name="T25" fmla="*/ 28 h 59"/>
                  <a:gd name="T26" fmla="*/ 5 w 48"/>
                  <a:gd name="T27" fmla="*/ 54 h 59"/>
                  <a:gd name="T28" fmla="*/ 24 w 48"/>
                  <a:gd name="T29" fmla="*/ 54 h 59"/>
                  <a:gd name="T30" fmla="*/ 24 w 48"/>
                  <a:gd name="T31" fmla="*/ 59 h 59"/>
                  <a:gd name="T32" fmla="*/ 3 w 48"/>
                  <a:gd name="T33" fmla="*/ 59 h 59"/>
                  <a:gd name="T34" fmla="*/ 3 w 48"/>
                  <a:gd name="T35" fmla="*/ 59 h 59"/>
                  <a:gd name="T36" fmla="*/ 2 w 48"/>
                  <a:gd name="T37" fmla="*/ 59 h 59"/>
                  <a:gd name="T38" fmla="*/ 0 w 48"/>
                  <a:gd name="T39" fmla="*/ 56 h 59"/>
                  <a:gd name="T40" fmla="*/ 5 w 48"/>
                  <a:gd name="T41" fmla="*/ 27 h 59"/>
                  <a:gd name="T42" fmla="*/ 17 w 48"/>
                  <a:gd name="T43" fmla="*/ 1 h 59"/>
                  <a:gd name="T44" fmla="*/ 17 w 48"/>
                  <a:gd name="T45" fmla="*/ 1 h 59"/>
                  <a:gd name="T46" fmla="*/ 17 w 48"/>
                  <a:gd name="T47" fmla="*/ 1 h 59"/>
                  <a:gd name="T48" fmla="*/ 21 w 48"/>
                  <a:gd name="T49" fmla="*/ 1 h 59"/>
                  <a:gd name="T50" fmla="*/ 24 w 48"/>
                  <a:gd name="T51" fmla="*/ 4 h 59"/>
                  <a:gd name="T52" fmla="*/ 24 w 48"/>
                  <a:gd name="T53" fmla="*/ 11 h 59"/>
                  <a:gd name="T54" fmla="*/ 20 w 48"/>
                  <a:gd name="T55"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59">
                    <a:moveTo>
                      <a:pt x="24" y="54"/>
                    </a:moveTo>
                    <a:cubicBezTo>
                      <a:pt x="43" y="54"/>
                      <a:pt x="43" y="54"/>
                      <a:pt x="43" y="54"/>
                    </a:cubicBezTo>
                    <a:cubicBezTo>
                      <a:pt x="42" y="45"/>
                      <a:pt x="39" y="36"/>
                      <a:pt x="35" y="28"/>
                    </a:cubicBezTo>
                    <a:cubicBezTo>
                      <a:pt x="32" y="22"/>
                      <a:pt x="28" y="16"/>
                      <a:pt x="24" y="11"/>
                    </a:cubicBezTo>
                    <a:cubicBezTo>
                      <a:pt x="24" y="4"/>
                      <a:pt x="24" y="4"/>
                      <a:pt x="24" y="4"/>
                    </a:cubicBezTo>
                    <a:cubicBezTo>
                      <a:pt x="30" y="10"/>
                      <a:pt x="35" y="18"/>
                      <a:pt x="39" y="26"/>
                    </a:cubicBezTo>
                    <a:cubicBezTo>
                      <a:pt x="44" y="35"/>
                      <a:pt x="47" y="45"/>
                      <a:pt x="48" y="56"/>
                    </a:cubicBezTo>
                    <a:cubicBezTo>
                      <a:pt x="48" y="56"/>
                      <a:pt x="48" y="56"/>
                      <a:pt x="48" y="56"/>
                    </a:cubicBezTo>
                    <a:cubicBezTo>
                      <a:pt x="48" y="58"/>
                      <a:pt x="47" y="59"/>
                      <a:pt x="45" y="59"/>
                    </a:cubicBezTo>
                    <a:cubicBezTo>
                      <a:pt x="24" y="59"/>
                      <a:pt x="24" y="59"/>
                      <a:pt x="24" y="59"/>
                    </a:cubicBezTo>
                    <a:lnTo>
                      <a:pt x="24" y="54"/>
                    </a:lnTo>
                    <a:close/>
                    <a:moveTo>
                      <a:pt x="20" y="6"/>
                    </a:moveTo>
                    <a:cubicBezTo>
                      <a:pt x="16" y="13"/>
                      <a:pt x="12" y="20"/>
                      <a:pt x="10" y="28"/>
                    </a:cubicBezTo>
                    <a:cubicBezTo>
                      <a:pt x="7" y="36"/>
                      <a:pt x="6" y="45"/>
                      <a:pt x="5" y="54"/>
                    </a:cubicBezTo>
                    <a:cubicBezTo>
                      <a:pt x="24" y="54"/>
                      <a:pt x="24" y="54"/>
                      <a:pt x="24" y="54"/>
                    </a:cubicBezTo>
                    <a:cubicBezTo>
                      <a:pt x="24" y="59"/>
                      <a:pt x="24" y="59"/>
                      <a:pt x="24" y="59"/>
                    </a:cubicBezTo>
                    <a:cubicBezTo>
                      <a:pt x="3" y="59"/>
                      <a:pt x="3" y="59"/>
                      <a:pt x="3" y="59"/>
                    </a:cubicBezTo>
                    <a:cubicBezTo>
                      <a:pt x="3" y="59"/>
                      <a:pt x="3" y="59"/>
                      <a:pt x="3" y="59"/>
                    </a:cubicBezTo>
                    <a:cubicBezTo>
                      <a:pt x="2" y="59"/>
                      <a:pt x="2" y="59"/>
                      <a:pt x="2" y="59"/>
                    </a:cubicBezTo>
                    <a:cubicBezTo>
                      <a:pt x="1" y="59"/>
                      <a:pt x="0" y="57"/>
                      <a:pt x="0" y="56"/>
                    </a:cubicBezTo>
                    <a:cubicBezTo>
                      <a:pt x="1" y="46"/>
                      <a:pt x="3" y="36"/>
                      <a:pt x="5" y="27"/>
                    </a:cubicBezTo>
                    <a:cubicBezTo>
                      <a:pt x="8" y="17"/>
                      <a:pt x="12" y="8"/>
                      <a:pt x="17" y="1"/>
                    </a:cubicBezTo>
                    <a:cubicBezTo>
                      <a:pt x="17" y="1"/>
                      <a:pt x="17" y="1"/>
                      <a:pt x="17" y="1"/>
                    </a:cubicBezTo>
                    <a:cubicBezTo>
                      <a:pt x="17" y="1"/>
                      <a:pt x="17" y="1"/>
                      <a:pt x="17" y="1"/>
                    </a:cubicBezTo>
                    <a:cubicBezTo>
                      <a:pt x="18" y="0"/>
                      <a:pt x="20" y="0"/>
                      <a:pt x="21" y="1"/>
                    </a:cubicBezTo>
                    <a:cubicBezTo>
                      <a:pt x="22" y="2"/>
                      <a:pt x="23" y="3"/>
                      <a:pt x="24" y="4"/>
                    </a:cubicBezTo>
                    <a:cubicBezTo>
                      <a:pt x="24" y="11"/>
                      <a:pt x="24" y="11"/>
                      <a:pt x="24" y="11"/>
                    </a:cubicBezTo>
                    <a:cubicBezTo>
                      <a:pt x="23" y="9"/>
                      <a:pt x="21" y="8"/>
                      <a:pt x="2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0" name="Freeform 155"/>
              <p:cNvSpPr>
                <a:spLocks noEditPoints="1"/>
              </p:cNvSpPr>
              <p:nvPr/>
            </p:nvSpPr>
            <p:spPr bwMode="auto">
              <a:xfrm>
                <a:off x="7820038" y="4462489"/>
                <a:ext cx="96838" cy="180976"/>
              </a:xfrm>
              <a:custGeom>
                <a:avLst/>
                <a:gdLst>
                  <a:gd name="T0" fmla="*/ 21 w 43"/>
                  <a:gd name="T1" fmla="*/ 57 h 80"/>
                  <a:gd name="T2" fmla="*/ 24 w 43"/>
                  <a:gd name="T3" fmla="*/ 43 h 80"/>
                  <a:gd name="T4" fmla="*/ 37 w 43"/>
                  <a:gd name="T5" fmla="*/ 16 h 80"/>
                  <a:gd name="T6" fmla="*/ 21 w 43"/>
                  <a:gd name="T7" fmla="*/ 9 h 80"/>
                  <a:gd name="T8" fmla="*/ 21 w 43"/>
                  <a:gd name="T9" fmla="*/ 8 h 80"/>
                  <a:gd name="T10" fmla="*/ 21 w 43"/>
                  <a:gd name="T11" fmla="*/ 3 h 80"/>
                  <a:gd name="T12" fmla="*/ 23 w 43"/>
                  <a:gd name="T13" fmla="*/ 4 h 80"/>
                  <a:gd name="T14" fmla="*/ 41 w 43"/>
                  <a:gd name="T15" fmla="*/ 13 h 80"/>
                  <a:gd name="T16" fmla="*/ 42 w 43"/>
                  <a:gd name="T17" fmla="*/ 13 h 80"/>
                  <a:gd name="T18" fmla="*/ 42 w 43"/>
                  <a:gd name="T19" fmla="*/ 16 h 80"/>
                  <a:gd name="T20" fmla="*/ 29 w 43"/>
                  <a:gd name="T21" fmla="*/ 45 h 80"/>
                  <a:gd name="T22" fmla="*/ 23 w 43"/>
                  <a:gd name="T23" fmla="*/ 77 h 80"/>
                  <a:gd name="T24" fmla="*/ 23 w 43"/>
                  <a:gd name="T25" fmla="*/ 77 h 80"/>
                  <a:gd name="T26" fmla="*/ 21 w 43"/>
                  <a:gd name="T27" fmla="*/ 80 h 80"/>
                  <a:gd name="T28" fmla="*/ 21 w 43"/>
                  <a:gd name="T29" fmla="*/ 57 h 80"/>
                  <a:gd name="T30" fmla="*/ 5 w 43"/>
                  <a:gd name="T31" fmla="*/ 5 h 80"/>
                  <a:gd name="T32" fmla="*/ 5 w 43"/>
                  <a:gd name="T33" fmla="*/ 75 h 80"/>
                  <a:gd name="T34" fmla="*/ 19 w 43"/>
                  <a:gd name="T35" fmla="*/ 75 h 80"/>
                  <a:gd name="T36" fmla="*/ 21 w 43"/>
                  <a:gd name="T37" fmla="*/ 57 h 80"/>
                  <a:gd name="T38" fmla="*/ 21 w 43"/>
                  <a:gd name="T39" fmla="*/ 80 h 80"/>
                  <a:gd name="T40" fmla="*/ 21 w 43"/>
                  <a:gd name="T41" fmla="*/ 80 h 80"/>
                  <a:gd name="T42" fmla="*/ 2 w 43"/>
                  <a:gd name="T43" fmla="*/ 80 h 80"/>
                  <a:gd name="T44" fmla="*/ 0 w 43"/>
                  <a:gd name="T45" fmla="*/ 77 h 80"/>
                  <a:gd name="T46" fmla="*/ 0 w 43"/>
                  <a:gd name="T47" fmla="*/ 2 h 80"/>
                  <a:gd name="T48" fmla="*/ 0 w 43"/>
                  <a:gd name="T49" fmla="*/ 2 h 80"/>
                  <a:gd name="T50" fmla="*/ 0 w 43"/>
                  <a:gd name="T51" fmla="*/ 2 h 80"/>
                  <a:gd name="T52" fmla="*/ 3 w 43"/>
                  <a:gd name="T53" fmla="*/ 0 h 80"/>
                  <a:gd name="T54" fmla="*/ 21 w 43"/>
                  <a:gd name="T55" fmla="*/ 3 h 80"/>
                  <a:gd name="T56" fmla="*/ 21 w 43"/>
                  <a:gd name="T57" fmla="*/ 8 h 80"/>
                  <a:gd name="T58" fmla="*/ 5 w 43"/>
                  <a:gd name="T59"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80">
                    <a:moveTo>
                      <a:pt x="21" y="57"/>
                    </a:moveTo>
                    <a:cubicBezTo>
                      <a:pt x="22" y="52"/>
                      <a:pt x="23" y="48"/>
                      <a:pt x="24" y="43"/>
                    </a:cubicBezTo>
                    <a:cubicBezTo>
                      <a:pt x="28" y="33"/>
                      <a:pt x="32" y="24"/>
                      <a:pt x="37" y="16"/>
                    </a:cubicBezTo>
                    <a:cubicBezTo>
                      <a:pt x="32" y="13"/>
                      <a:pt x="27" y="10"/>
                      <a:pt x="21" y="9"/>
                    </a:cubicBezTo>
                    <a:cubicBezTo>
                      <a:pt x="21" y="8"/>
                      <a:pt x="21" y="8"/>
                      <a:pt x="21" y="8"/>
                    </a:cubicBezTo>
                    <a:cubicBezTo>
                      <a:pt x="21" y="3"/>
                      <a:pt x="21" y="3"/>
                      <a:pt x="21" y="3"/>
                    </a:cubicBezTo>
                    <a:cubicBezTo>
                      <a:pt x="22" y="4"/>
                      <a:pt x="22" y="4"/>
                      <a:pt x="23" y="4"/>
                    </a:cubicBezTo>
                    <a:cubicBezTo>
                      <a:pt x="29" y="6"/>
                      <a:pt x="36" y="9"/>
                      <a:pt x="41" y="13"/>
                    </a:cubicBezTo>
                    <a:cubicBezTo>
                      <a:pt x="42" y="13"/>
                      <a:pt x="42" y="13"/>
                      <a:pt x="42" y="13"/>
                    </a:cubicBezTo>
                    <a:cubicBezTo>
                      <a:pt x="43" y="14"/>
                      <a:pt x="43" y="15"/>
                      <a:pt x="42" y="16"/>
                    </a:cubicBezTo>
                    <a:cubicBezTo>
                      <a:pt x="37" y="24"/>
                      <a:pt x="32" y="34"/>
                      <a:pt x="29" y="45"/>
                    </a:cubicBezTo>
                    <a:cubicBezTo>
                      <a:pt x="26" y="55"/>
                      <a:pt x="24" y="66"/>
                      <a:pt x="23" y="77"/>
                    </a:cubicBezTo>
                    <a:cubicBezTo>
                      <a:pt x="23" y="77"/>
                      <a:pt x="23" y="77"/>
                      <a:pt x="23" y="77"/>
                    </a:cubicBezTo>
                    <a:cubicBezTo>
                      <a:pt x="23" y="79"/>
                      <a:pt x="22" y="80"/>
                      <a:pt x="21" y="80"/>
                    </a:cubicBezTo>
                    <a:lnTo>
                      <a:pt x="21" y="57"/>
                    </a:lnTo>
                    <a:close/>
                    <a:moveTo>
                      <a:pt x="5" y="5"/>
                    </a:moveTo>
                    <a:cubicBezTo>
                      <a:pt x="5" y="75"/>
                      <a:pt x="5" y="75"/>
                      <a:pt x="5" y="75"/>
                    </a:cubicBezTo>
                    <a:cubicBezTo>
                      <a:pt x="19" y="75"/>
                      <a:pt x="19" y="75"/>
                      <a:pt x="19" y="75"/>
                    </a:cubicBezTo>
                    <a:cubicBezTo>
                      <a:pt x="19" y="69"/>
                      <a:pt x="20" y="63"/>
                      <a:pt x="21" y="57"/>
                    </a:cubicBezTo>
                    <a:cubicBezTo>
                      <a:pt x="21" y="80"/>
                      <a:pt x="21" y="80"/>
                      <a:pt x="21" y="80"/>
                    </a:cubicBezTo>
                    <a:cubicBezTo>
                      <a:pt x="21" y="80"/>
                      <a:pt x="21" y="80"/>
                      <a:pt x="21" y="80"/>
                    </a:cubicBezTo>
                    <a:cubicBezTo>
                      <a:pt x="2" y="80"/>
                      <a:pt x="2" y="80"/>
                      <a:pt x="2" y="80"/>
                    </a:cubicBezTo>
                    <a:cubicBezTo>
                      <a:pt x="1" y="80"/>
                      <a:pt x="0" y="79"/>
                      <a:pt x="0" y="77"/>
                    </a:cubicBezTo>
                    <a:cubicBezTo>
                      <a:pt x="0" y="2"/>
                      <a:pt x="0" y="2"/>
                      <a:pt x="0" y="2"/>
                    </a:cubicBezTo>
                    <a:cubicBezTo>
                      <a:pt x="0" y="2"/>
                      <a:pt x="0" y="2"/>
                      <a:pt x="0" y="2"/>
                    </a:cubicBezTo>
                    <a:cubicBezTo>
                      <a:pt x="0" y="2"/>
                      <a:pt x="0" y="2"/>
                      <a:pt x="0" y="2"/>
                    </a:cubicBezTo>
                    <a:cubicBezTo>
                      <a:pt x="0" y="1"/>
                      <a:pt x="1" y="0"/>
                      <a:pt x="3" y="0"/>
                    </a:cubicBezTo>
                    <a:cubicBezTo>
                      <a:pt x="9" y="0"/>
                      <a:pt x="15" y="2"/>
                      <a:pt x="21" y="3"/>
                    </a:cubicBezTo>
                    <a:cubicBezTo>
                      <a:pt x="21" y="8"/>
                      <a:pt x="21" y="8"/>
                      <a:pt x="21" y="8"/>
                    </a:cubicBezTo>
                    <a:cubicBezTo>
                      <a:pt x="16" y="7"/>
                      <a:pt x="10" y="6"/>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1" name="Freeform 156"/>
              <p:cNvSpPr>
                <a:spLocks noEditPoints="1"/>
              </p:cNvSpPr>
              <p:nvPr/>
            </p:nvSpPr>
            <p:spPr bwMode="auto">
              <a:xfrm>
                <a:off x="7702563" y="4664102"/>
                <a:ext cx="96838" cy="177801"/>
              </a:xfrm>
              <a:custGeom>
                <a:avLst/>
                <a:gdLst>
                  <a:gd name="T0" fmla="*/ 38 w 43"/>
                  <a:gd name="T1" fmla="*/ 74 h 79"/>
                  <a:gd name="T2" fmla="*/ 38 w 43"/>
                  <a:gd name="T3" fmla="*/ 4 h 79"/>
                  <a:gd name="T4" fmla="*/ 24 w 43"/>
                  <a:gd name="T5" fmla="*/ 4 h 79"/>
                  <a:gd name="T6" fmla="*/ 22 w 43"/>
                  <a:gd name="T7" fmla="*/ 19 h 79"/>
                  <a:gd name="T8" fmla="*/ 22 w 43"/>
                  <a:gd name="T9" fmla="*/ 0 h 79"/>
                  <a:gd name="T10" fmla="*/ 41 w 43"/>
                  <a:gd name="T11" fmla="*/ 0 h 79"/>
                  <a:gd name="T12" fmla="*/ 43 w 43"/>
                  <a:gd name="T13" fmla="*/ 2 h 79"/>
                  <a:gd name="T14" fmla="*/ 43 w 43"/>
                  <a:gd name="T15" fmla="*/ 77 h 79"/>
                  <a:gd name="T16" fmla="*/ 43 w 43"/>
                  <a:gd name="T17" fmla="*/ 77 h 79"/>
                  <a:gd name="T18" fmla="*/ 43 w 43"/>
                  <a:gd name="T19" fmla="*/ 77 h 79"/>
                  <a:gd name="T20" fmla="*/ 41 w 43"/>
                  <a:gd name="T21" fmla="*/ 79 h 79"/>
                  <a:gd name="T22" fmla="*/ 22 w 43"/>
                  <a:gd name="T23" fmla="*/ 76 h 79"/>
                  <a:gd name="T24" fmla="*/ 22 w 43"/>
                  <a:gd name="T25" fmla="*/ 71 h 79"/>
                  <a:gd name="T26" fmla="*/ 38 w 43"/>
                  <a:gd name="T27" fmla="*/ 74 h 79"/>
                  <a:gd name="T28" fmla="*/ 22 w 43"/>
                  <a:gd name="T29" fmla="*/ 19 h 79"/>
                  <a:gd name="T30" fmla="*/ 18 w 43"/>
                  <a:gd name="T31" fmla="*/ 36 h 79"/>
                  <a:gd name="T32" fmla="*/ 6 w 43"/>
                  <a:gd name="T33" fmla="*/ 63 h 79"/>
                  <a:gd name="T34" fmla="*/ 21 w 43"/>
                  <a:gd name="T35" fmla="*/ 70 h 79"/>
                  <a:gd name="T36" fmla="*/ 22 w 43"/>
                  <a:gd name="T37" fmla="*/ 71 h 79"/>
                  <a:gd name="T38" fmla="*/ 22 w 43"/>
                  <a:gd name="T39" fmla="*/ 76 h 79"/>
                  <a:gd name="T40" fmla="*/ 20 w 43"/>
                  <a:gd name="T41" fmla="*/ 75 h 79"/>
                  <a:gd name="T42" fmla="*/ 1 w 43"/>
                  <a:gd name="T43" fmla="*/ 66 h 79"/>
                  <a:gd name="T44" fmla="*/ 1 w 43"/>
                  <a:gd name="T45" fmla="*/ 66 h 79"/>
                  <a:gd name="T46" fmla="*/ 0 w 43"/>
                  <a:gd name="T47" fmla="*/ 62 h 79"/>
                  <a:gd name="T48" fmla="*/ 13 w 43"/>
                  <a:gd name="T49" fmla="*/ 34 h 79"/>
                  <a:gd name="T50" fmla="*/ 19 w 43"/>
                  <a:gd name="T51" fmla="*/ 2 h 79"/>
                  <a:gd name="T52" fmla="*/ 19 w 43"/>
                  <a:gd name="T53" fmla="*/ 2 h 79"/>
                  <a:gd name="T54" fmla="*/ 21 w 43"/>
                  <a:gd name="T55" fmla="*/ 0 h 79"/>
                  <a:gd name="T56" fmla="*/ 22 w 43"/>
                  <a:gd name="T57" fmla="*/ 0 h 79"/>
                  <a:gd name="T58" fmla="*/ 22 w 43"/>
                  <a:gd name="T59"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79">
                    <a:moveTo>
                      <a:pt x="38" y="74"/>
                    </a:moveTo>
                    <a:cubicBezTo>
                      <a:pt x="38" y="4"/>
                      <a:pt x="38" y="4"/>
                      <a:pt x="38" y="4"/>
                    </a:cubicBezTo>
                    <a:cubicBezTo>
                      <a:pt x="24" y="4"/>
                      <a:pt x="24" y="4"/>
                      <a:pt x="24" y="4"/>
                    </a:cubicBezTo>
                    <a:cubicBezTo>
                      <a:pt x="23" y="9"/>
                      <a:pt x="23" y="14"/>
                      <a:pt x="22" y="19"/>
                    </a:cubicBezTo>
                    <a:cubicBezTo>
                      <a:pt x="22" y="0"/>
                      <a:pt x="22" y="0"/>
                      <a:pt x="22" y="0"/>
                    </a:cubicBezTo>
                    <a:cubicBezTo>
                      <a:pt x="41" y="0"/>
                      <a:pt x="41" y="0"/>
                      <a:pt x="41" y="0"/>
                    </a:cubicBezTo>
                    <a:cubicBezTo>
                      <a:pt x="42" y="0"/>
                      <a:pt x="43" y="1"/>
                      <a:pt x="43" y="2"/>
                    </a:cubicBezTo>
                    <a:cubicBezTo>
                      <a:pt x="43" y="77"/>
                      <a:pt x="43" y="77"/>
                      <a:pt x="43" y="77"/>
                    </a:cubicBezTo>
                    <a:cubicBezTo>
                      <a:pt x="43" y="77"/>
                      <a:pt x="43" y="77"/>
                      <a:pt x="43" y="77"/>
                    </a:cubicBezTo>
                    <a:cubicBezTo>
                      <a:pt x="43" y="77"/>
                      <a:pt x="43" y="77"/>
                      <a:pt x="43" y="77"/>
                    </a:cubicBezTo>
                    <a:cubicBezTo>
                      <a:pt x="43" y="78"/>
                      <a:pt x="42" y="79"/>
                      <a:pt x="41" y="79"/>
                    </a:cubicBezTo>
                    <a:cubicBezTo>
                      <a:pt x="34" y="79"/>
                      <a:pt x="28" y="78"/>
                      <a:pt x="22" y="76"/>
                    </a:cubicBezTo>
                    <a:cubicBezTo>
                      <a:pt x="22" y="71"/>
                      <a:pt x="22" y="71"/>
                      <a:pt x="22" y="71"/>
                    </a:cubicBezTo>
                    <a:cubicBezTo>
                      <a:pt x="27" y="72"/>
                      <a:pt x="33" y="74"/>
                      <a:pt x="38" y="74"/>
                    </a:cubicBezTo>
                    <a:close/>
                    <a:moveTo>
                      <a:pt x="22" y="19"/>
                    </a:moveTo>
                    <a:cubicBezTo>
                      <a:pt x="21" y="25"/>
                      <a:pt x="20" y="30"/>
                      <a:pt x="18" y="36"/>
                    </a:cubicBezTo>
                    <a:cubicBezTo>
                      <a:pt x="15" y="46"/>
                      <a:pt x="11" y="55"/>
                      <a:pt x="6" y="63"/>
                    </a:cubicBezTo>
                    <a:cubicBezTo>
                      <a:pt x="11" y="66"/>
                      <a:pt x="16" y="68"/>
                      <a:pt x="21" y="70"/>
                    </a:cubicBezTo>
                    <a:cubicBezTo>
                      <a:pt x="22" y="71"/>
                      <a:pt x="22" y="71"/>
                      <a:pt x="22" y="71"/>
                    </a:cubicBezTo>
                    <a:cubicBezTo>
                      <a:pt x="22" y="76"/>
                      <a:pt x="22" y="76"/>
                      <a:pt x="22" y="76"/>
                    </a:cubicBezTo>
                    <a:cubicBezTo>
                      <a:pt x="21" y="75"/>
                      <a:pt x="21" y="75"/>
                      <a:pt x="20" y="75"/>
                    </a:cubicBezTo>
                    <a:cubicBezTo>
                      <a:pt x="13" y="73"/>
                      <a:pt x="7" y="69"/>
                      <a:pt x="1" y="66"/>
                    </a:cubicBezTo>
                    <a:cubicBezTo>
                      <a:pt x="1" y="66"/>
                      <a:pt x="1" y="66"/>
                      <a:pt x="1" y="66"/>
                    </a:cubicBezTo>
                    <a:cubicBezTo>
                      <a:pt x="0" y="65"/>
                      <a:pt x="0" y="63"/>
                      <a:pt x="0" y="62"/>
                    </a:cubicBezTo>
                    <a:cubicBezTo>
                      <a:pt x="6" y="54"/>
                      <a:pt x="10" y="45"/>
                      <a:pt x="13" y="34"/>
                    </a:cubicBezTo>
                    <a:cubicBezTo>
                      <a:pt x="16" y="24"/>
                      <a:pt x="18" y="14"/>
                      <a:pt x="19" y="2"/>
                    </a:cubicBezTo>
                    <a:cubicBezTo>
                      <a:pt x="19" y="2"/>
                      <a:pt x="19" y="2"/>
                      <a:pt x="19" y="2"/>
                    </a:cubicBezTo>
                    <a:cubicBezTo>
                      <a:pt x="19" y="1"/>
                      <a:pt x="20" y="0"/>
                      <a:pt x="21" y="0"/>
                    </a:cubicBezTo>
                    <a:cubicBezTo>
                      <a:pt x="22" y="0"/>
                      <a:pt x="22" y="0"/>
                      <a:pt x="22" y="0"/>
                    </a:cubicBezTo>
                    <a:lnTo>
                      <a:pt x="2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2" name="Freeform 157"/>
              <p:cNvSpPr>
                <a:spLocks noEditPoints="1"/>
              </p:cNvSpPr>
              <p:nvPr/>
            </p:nvSpPr>
            <p:spPr bwMode="auto">
              <a:xfrm>
                <a:off x="7702563" y="4462489"/>
                <a:ext cx="96838" cy="180976"/>
              </a:xfrm>
              <a:custGeom>
                <a:avLst/>
                <a:gdLst>
                  <a:gd name="T0" fmla="*/ 24 w 43"/>
                  <a:gd name="T1" fmla="*/ 75 h 80"/>
                  <a:gd name="T2" fmla="*/ 38 w 43"/>
                  <a:gd name="T3" fmla="*/ 75 h 80"/>
                  <a:gd name="T4" fmla="*/ 38 w 43"/>
                  <a:gd name="T5" fmla="*/ 5 h 80"/>
                  <a:gd name="T6" fmla="*/ 22 w 43"/>
                  <a:gd name="T7" fmla="*/ 9 h 80"/>
                  <a:gd name="T8" fmla="*/ 22 w 43"/>
                  <a:gd name="T9" fmla="*/ 4 h 80"/>
                  <a:gd name="T10" fmla="*/ 40 w 43"/>
                  <a:gd name="T11" fmla="*/ 0 h 80"/>
                  <a:gd name="T12" fmla="*/ 41 w 43"/>
                  <a:gd name="T13" fmla="*/ 0 h 80"/>
                  <a:gd name="T14" fmla="*/ 43 w 43"/>
                  <a:gd name="T15" fmla="*/ 2 h 80"/>
                  <a:gd name="T16" fmla="*/ 43 w 43"/>
                  <a:gd name="T17" fmla="*/ 77 h 80"/>
                  <a:gd name="T18" fmla="*/ 41 w 43"/>
                  <a:gd name="T19" fmla="*/ 80 h 80"/>
                  <a:gd name="T20" fmla="*/ 22 w 43"/>
                  <a:gd name="T21" fmla="*/ 80 h 80"/>
                  <a:gd name="T22" fmla="*/ 22 w 43"/>
                  <a:gd name="T23" fmla="*/ 60 h 80"/>
                  <a:gd name="T24" fmla="*/ 24 w 43"/>
                  <a:gd name="T25" fmla="*/ 75 h 80"/>
                  <a:gd name="T26" fmla="*/ 22 w 43"/>
                  <a:gd name="T27" fmla="*/ 9 h 80"/>
                  <a:gd name="T28" fmla="*/ 21 w 43"/>
                  <a:gd name="T29" fmla="*/ 9 h 80"/>
                  <a:gd name="T30" fmla="*/ 6 w 43"/>
                  <a:gd name="T31" fmla="*/ 16 h 80"/>
                  <a:gd name="T32" fmla="*/ 18 w 43"/>
                  <a:gd name="T33" fmla="*/ 44 h 80"/>
                  <a:gd name="T34" fmla="*/ 22 w 43"/>
                  <a:gd name="T35" fmla="*/ 60 h 80"/>
                  <a:gd name="T36" fmla="*/ 22 w 43"/>
                  <a:gd name="T37" fmla="*/ 80 h 80"/>
                  <a:gd name="T38" fmla="*/ 21 w 43"/>
                  <a:gd name="T39" fmla="*/ 80 h 80"/>
                  <a:gd name="T40" fmla="*/ 21 w 43"/>
                  <a:gd name="T41" fmla="*/ 80 h 80"/>
                  <a:gd name="T42" fmla="*/ 19 w 43"/>
                  <a:gd name="T43" fmla="*/ 77 h 80"/>
                  <a:gd name="T44" fmla="*/ 13 w 43"/>
                  <a:gd name="T45" fmla="*/ 45 h 80"/>
                  <a:gd name="T46" fmla="*/ 0 w 43"/>
                  <a:gd name="T47" fmla="*/ 17 h 80"/>
                  <a:gd name="T48" fmla="*/ 0 w 43"/>
                  <a:gd name="T49" fmla="*/ 17 h 80"/>
                  <a:gd name="T50" fmla="*/ 1 w 43"/>
                  <a:gd name="T51" fmla="*/ 14 h 80"/>
                  <a:gd name="T52" fmla="*/ 20 w 43"/>
                  <a:gd name="T53" fmla="*/ 4 h 80"/>
                  <a:gd name="T54" fmla="*/ 22 w 43"/>
                  <a:gd name="T55" fmla="*/ 4 h 80"/>
                  <a:gd name="T56" fmla="*/ 22 w 43"/>
                  <a:gd name="T57"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80">
                    <a:moveTo>
                      <a:pt x="24" y="75"/>
                    </a:moveTo>
                    <a:cubicBezTo>
                      <a:pt x="38" y="75"/>
                      <a:pt x="38" y="75"/>
                      <a:pt x="38" y="75"/>
                    </a:cubicBezTo>
                    <a:cubicBezTo>
                      <a:pt x="38" y="5"/>
                      <a:pt x="38" y="5"/>
                      <a:pt x="38" y="5"/>
                    </a:cubicBezTo>
                    <a:cubicBezTo>
                      <a:pt x="33" y="6"/>
                      <a:pt x="27" y="7"/>
                      <a:pt x="22" y="9"/>
                    </a:cubicBezTo>
                    <a:cubicBezTo>
                      <a:pt x="22" y="4"/>
                      <a:pt x="22" y="4"/>
                      <a:pt x="22" y="4"/>
                    </a:cubicBezTo>
                    <a:cubicBezTo>
                      <a:pt x="28" y="2"/>
                      <a:pt x="34" y="0"/>
                      <a:pt x="40" y="0"/>
                    </a:cubicBezTo>
                    <a:cubicBezTo>
                      <a:pt x="41" y="0"/>
                      <a:pt x="41" y="0"/>
                      <a:pt x="41" y="0"/>
                    </a:cubicBezTo>
                    <a:cubicBezTo>
                      <a:pt x="42" y="0"/>
                      <a:pt x="43" y="1"/>
                      <a:pt x="43" y="2"/>
                    </a:cubicBezTo>
                    <a:cubicBezTo>
                      <a:pt x="43" y="77"/>
                      <a:pt x="43" y="77"/>
                      <a:pt x="43" y="77"/>
                    </a:cubicBezTo>
                    <a:cubicBezTo>
                      <a:pt x="43" y="79"/>
                      <a:pt x="42" y="80"/>
                      <a:pt x="41" y="80"/>
                    </a:cubicBezTo>
                    <a:cubicBezTo>
                      <a:pt x="22" y="80"/>
                      <a:pt x="22" y="80"/>
                      <a:pt x="22" y="80"/>
                    </a:cubicBezTo>
                    <a:cubicBezTo>
                      <a:pt x="22" y="60"/>
                      <a:pt x="22" y="60"/>
                      <a:pt x="22" y="60"/>
                    </a:cubicBezTo>
                    <a:cubicBezTo>
                      <a:pt x="23" y="65"/>
                      <a:pt x="23" y="70"/>
                      <a:pt x="24" y="75"/>
                    </a:cubicBezTo>
                    <a:close/>
                    <a:moveTo>
                      <a:pt x="22" y="9"/>
                    </a:moveTo>
                    <a:cubicBezTo>
                      <a:pt x="21" y="9"/>
                      <a:pt x="21" y="9"/>
                      <a:pt x="21" y="9"/>
                    </a:cubicBezTo>
                    <a:cubicBezTo>
                      <a:pt x="16" y="11"/>
                      <a:pt x="11" y="13"/>
                      <a:pt x="6" y="16"/>
                    </a:cubicBezTo>
                    <a:cubicBezTo>
                      <a:pt x="11" y="24"/>
                      <a:pt x="15" y="33"/>
                      <a:pt x="18" y="44"/>
                    </a:cubicBezTo>
                    <a:cubicBezTo>
                      <a:pt x="20" y="49"/>
                      <a:pt x="21" y="55"/>
                      <a:pt x="22" y="60"/>
                    </a:cubicBezTo>
                    <a:cubicBezTo>
                      <a:pt x="22" y="80"/>
                      <a:pt x="22" y="80"/>
                      <a:pt x="22" y="80"/>
                    </a:cubicBezTo>
                    <a:cubicBezTo>
                      <a:pt x="21" y="80"/>
                      <a:pt x="21" y="80"/>
                      <a:pt x="21" y="80"/>
                    </a:cubicBezTo>
                    <a:cubicBezTo>
                      <a:pt x="21" y="80"/>
                      <a:pt x="21" y="80"/>
                      <a:pt x="21" y="80"/>
                    </a:cubicBezTo>
                    <a:cubicBezTo>
                      <a:pt x="20" y="80"/>
                      <a:pt x="19" y="79"/>
                      <a:pt x="19" y="77"/>
                    </a:cubicBezTo>
                    <a:cubicBezTo>
                      <a:pt x="18" y="66"/>
                      <a:pt x="16" y="55"/>
                      <a:pt x="13" y="45"/>
                    </a:cubicBezTo>
                    <a:cubicBezTo>
                      <a:pt x="10" y="34"/>
                      <a:pt x="6" y="25"/>
                      <a:pt x="0" y="17"/>
                    </a:cubicBezTo>
                    <a:cubicBezTo>
                      <a:pt x="0" y="17"/>
                      <a:pt x="0" y="17"/>
                      <a:pt x="0" y="17"/>
                    </a:cubicBezTo>
                    <a:cubicBezTo>
                      <a:pt x="0" y="16"/>
                      <a:pt x="0" y="14"/>
                      <a:pt x="1" y="14"/>
                    </a:cubicBezTo>
                    <a:cubicBezTo>
                      <a:pt x="7" y="10"/>
                      <a:pt x="13" y="7"/>
                      <a:pt x="20" y="4"/>
                    </a:cubicBezTo>
                    <a:cubicBezTo>
                      <a:pt x="21" y="4"/>
                      <a:pt x="21" y="4"/>
                      <a:pt x="22" y="4"/>
                    </a:cubicBezTo>
                    <a:lnTo>
                      <a:pt x="2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3" name="Freeform 158"/>
              <p:cNvSpPr>
                <a:spLocks noEditPoints="1"/>
              </p:cNvSpPr>
              <p:nvPr/>
            </p:nvSpPr>
            <p:spPr bwMode="auto">
              <a:xfrm>
                <a:off x="7618425" y="4664102"/>
                <a:ext cx="106363" cy="130176"/>
              </a:xfrm>
              <a:custGeom>
                <a:avLst/>
                <a:gdLst>
                  <a:gd name="T0" fmla="*/ 24 w 47"/>
                  <a:gd name="T1" fmla="*/ 0 h 58"/>
                  <a:gd name="T2" fmla="*/ 45 w 47"/>
                  <a:gd name="T3" fmla="*/ 0 h 58"/>
                  <a:gd name="T4" fmla="*/ 47 w 47"/>
                  <a:gd name="T5" fmla="*/ 2 h 58"/>
                  <a:gd name="T6" fmla="*/ 42 w 47"/>
                  <a:gd name="T7" fmla="*/ 31 h 58"/>
                  <a:gd name="T8" fmla="*/ 31 w 47"/>
                  <a:gd name="T9" fmla="*/ 56 h 58"/>
                  <a:gd name="T10" fmla="*/ 27 w 47"/>
                  <a:gd name="T11" fmla="*/ 57 h 58"/>
                  <a:gd name="T12" fmla="*/ 24 w 47"/>
                  <a:gd name="T13" fmla="*/ 54 h 58"/>
                  <a:gd name="T14" fmla="*/ 24 w 47"/>
                  <a:gd name="T15" fmla="*/ 47 h 58"/>
                  <a:gd name="T16" fmla="*/ 28 w 47"/>
                  <a:gd name="T17" fmla="*/ 51 h 58"/>
                  <a:gd name="T18" fmla="*/ 37 w 47"/>
                  <a:gd name="T19" fmla="*/ 30 h 58"/>
                  <a:gd name="T20" fmla="*/ 42 w 47"/>
                  <a:gd name="T21" fmla="*/ 4 h 58"/>
                  <a:gd name="T22" fmla="*/ 24 w 47"/>
                  <a:gd name="T23" fmla="*/ 4 h 58"/>
                  <a:gd name="T24" fmla="*/ 24 w 47"/>
                  <a:gd name="T25" fmla="*/ 0 h 58"/>
                  <a:gd name="T26" fmla="*/ 2 w 47"/>
                  <a:gd name="T27" fmla="*/ 12 h 58"/>
                  <a:gd name="T28" fmla="*/ 0 w 47"/>
                  <a:gd name="T29" fmla="*/ 2 h 58"/>
                  <a:gd name="T30" fmla="*/ 3 w 47"/>
                  <a:gd name="T31" fmla="*/ 0 h 58"/>
                  <a:gd name="T32" fmla="*/ 24 w 47"/>
                  <a:gd name="T33" fmla="*/ 0 h 58"/>
                  <a:gd name="T34" fmla="*/ 24 w 47"/>
                  <a:gd name="T35" fmla="*/ 4 h 58"/>
                  <a:gd name="T36" fmla="*/ 5 w 47"/>
                  <a:gd name="T37" fmla="*/ 4 h 58"/>
                  <a:gd name="T38" fmla="*/ 8 w 47"/>
                  <a:gd name="T39" fmla="*/ 16 h 58"/>
                  <a:gd name="T40" fmla="*/ 13 w 47"/>
                  <a:gd name="T41" fmla="*/ 30 h 58"/>
                  <a:gd name="T42" fmla="*/ 24 w 47"/>
                  <a:gd name="T43" fmla="*/ 47 h 58"/>
                  <a:gd name="T44" fmla="*/ 24 w 47"/>
                  <a:gd name="T45" fmla="*/ 54 h 58"/>
                  <a:gd name="T46" fmla="*/ 9 w 47"/>
                  <a:gd name="T47" fmla="*/ 32 h 58"/>
                  <a:gd name="T48" fmla="*/ 2 w 47"/>
                  <a:gd name="T4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58">
                    <a:moveTo>
                      <a:pt x="24" y="0"/>
                    </a:moveTo>
                    <a:cubicBezTo>
                      <a:pt x="45" y="0"/>
                      <a:pt x="45" y="0"/>
                      <a:pt x="45" y="0"/>
                    </a:cubicBezTo>
                    <a:cubicBezTo>
                      <a:pt x="46" y="0"/>
                      <a:pt x="47" y="1"/>
                      <a:pt x="47" y="2"/>
                    </a:cubicBezTo>
                    <a:cubicBezTo>
                      <a:pt x="47" y="12"/>
                      <a:pt x="45" y="22"/>
                      <a:pt x="42" y="31"/>
                    </a:cubicBezTo>
                    <a:cubicBezTo>
                      <a:pt x="39" y="40"/>
                      <a:pt x="35" y="49"/>
                      <a:pt x="31" y="56"/>
                    </a:cubicBezTo>
                    <a:cubicBezTo>
                      <a:pt x="30" y="57"/>
                      <a:pt x="29" y="58"/>
                      <a:pt x="27" y="57"/>
                    </a:cubicBezTo>
                    <a:cubicBezTo>
                      <a:pt x="26" y="56"/>
                      <a:pt x="25" y="55"/>
                      <a:pt x="24" y="54"/>
                    </a:cubicBezTo>
                    <a:cubicBezTo>
                      <a:pt x="24" y="47"/>
                      <a:pt x="24" y="47"/>
                      <a:pt x="24" y="47"/>
                    </a:cubicBezTo>
                    <a:cubicBezTo>
                      <a:pt x="25" y="48"/>
                      <a:pt x="27" y="50"/>
                      <a:pt x="28" y="51"/>
                    </a:cubicBezTo>
                    <a:cubicBezTo>
                      <a:pt x="32" y="45"/>
                      <a:pt x="35" y="38"/>
                      <a:pt x="37" y="30"/>
                    </a:cubicBezTo>
                    <a:cubicBezTo>
                      <a:pt x="40" y="22"/>
                      <a:pt x="41" y="13"/>
                      <a:pt x="42" y="4"/>
                    </a:cubicBezTo>
                    <a:cubicBezTo>
                      <a:pt x="24" y="4"/>
                      <a:pt x="24" y="4"/>
                      <a:pt x="24" y="4"/>
                    </a:cubicBezTo>
                    <a:lnTo>
                      <a:pt x="24" y="0"/>
                    </a:lnTo>
                    <a:close/>
                    <a:moveTo>
                      <a:pt x="2" y="12"/>
                    </a:moveTo>
                    <a:cubicBezTo>
                      <a:pt x="1" y="8"/>
                      <a:pt x="1" y="5"/>
                      <a:pt x="0" y="2"/>
                    </a:cubicBezTo>
                    <a:cubicBezTo>
                      <a:pt x="0" y="1"/>
                      <a:pt x="1" y="0"/>
                      <a:pt x="3" y="0"/>
                    </a:cubicBezTo>
                    <a:cubicBezTo>
                      <a:pt x="24" y="0"/>
                      <a:pt x="24" y="0"/>
                      <a:pt x="24" y="0"/>
                    </a:cubicBezTo>
                    <a:cubicBezTo>
                      <a:pt x="24" y="4"/>
                      <a:pt x="24" y="4"/>
                      <a:pt x="24" y="4"/>
                    </a:cubicBezTo>
                    <a:cubicBezTo>
                      <a:pt x="5" y="4"/>
                      <a:pt x="5" y="4"/>
                      <a:pt x="5" y="4"/>
                    </a:cubicBezTo>
                    <a:cubicBezTo>
                      <a:pt x="6" y="8"/>
                      <a:pt x="7" y="12"/>
                      <a:pt x="8" y="16"/>
                    </a:cubicBezTo>
                    <a:cubicBezTo>
                      <a:pt x="9" y="21"/>
                      <a:pt x="11" y="25"/>
                      <a:pt x="13" y="30"/>
                    </a:cubicBezTo>
                    <a:cubicBezTo>
                      <a:pt x="16" y="36"/>
                      <a:pt x="19" y="42"/>
                      <a:pt x="24" y="47"/>
                    </a:cubicBezTo>
                    <a:cubicBezTo>
                      <a:pt x="24" y="54"/>
                      <a:pt x="24" y="54"/>
                      <a:pt x="24" y="54"/>
                    </a:cubicBezTo>
                    <a:cubicBezTo>
                      <a:pt x="18" y="47"/>
                      <a:pt x="12" y="40"/>
                      <a:pt x="9" y="32"/>
                    </a:cubicBezTo>
                    <a:cubicBezTo>
                      <a:pt x="5" y="26"/>
                      <a:pt x="3" y="19"/>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4" name="Freeform 159"/>
              <p:cNvSpPr>
                <a:spLocks noEditPoints="1"/>
              </p:cNvSpPr>
              <p:nvPr/>
            </p:nvSpPr>
            <p:spPr bwMode="auto">
              <a:xfrm>
                <a:off x="7618425" y="4510114"/>
                <a:ext cx="106363" cy="133351"/>
              </a:xfrm>
              <a:custGeom>
                <a:avLst/>
                <a:gdLst>
                  <a:gd name="T0" fmla="*/ 28 w 47"/>
                  <a:gd name="T1" fmla="*/ 7 h 59"/>
                  <a:gd name="T2" fmla="*/ 24 w 47"/>
                  <a:gd name="T3" fmla="*/ 11 h 59"/>
                  <a:gd name="T4" fmla="*/ 24 w 47"/>
                  <a:gd name="T5" fmla="*/ 4 h 59"/>
                  <a:gd name="T6" fmla="*/ 27 w 47"/>
                  <a:gd name="T7" fmla="*/ 1 h 59"/>
                  <a:gd name="T8" fmla="*/ 27 w 47"/>
                  <a:gd name="T9" fmla="*/ 1 h 59"/>
                  <a:gd name="T10" fmla="*/ 31 w 47"/>
                  <a:gd name="T11" fmla="*/ 2 h 59"/>
                  <a:gd name="T12" fmla="*/ 42 w 47"/>
                  <a:gd name="T13" fmla="*/ 27 h 59"/>
                  <a:gd name="T14" fmla="*/ 47 w 47"/>
                  <a:gd name="T15" fmla="*/ 56 h 59"/>
                  <a:gd name="T16" fmla="*/ 47 w 47"/>
                  <a:gd name="T17" fmla="*/ 56 h 59"/>
                  <a:gd name="T18" fmla="*/ 45 w 47"/>
                  <a:gd name="T19" fmla="*/ 59 h 59"/>
                  <a:gd name="T20" fmla="*/ 24 w 47"/>
                  <a:gd name="T21" fmla="*/ 59 h 59"/>
                  <a:gd name="T22" fmla="*/ 24 w 47"/>
                  <a:gd name="T23" fmla="*/ 54 h 59"/>
                  <a:gd name="T24" fmla="*/ 42 w 47"/>
                  <a:gd name="T25" fmla="*/ 54 h 59"/>
                  <a:gd name="T26" fmla="*/ 37 w 47"/>
                  <a:gd name="T27" fmla="*/ 29 h 59"/>
                  <a:gd name="T28" fmla="*/ 28 w 47"/>
                  <a:gd name="T29" fmla="*/ 7 h 59"/>
                  <a:gd name="T30" fmla="*/ 24 w 47"/>
                  <a:gd name="T31" fmla="*/ 11 h 59"/>
                  <a:gd name="T32" fmla="*/ 13 w 47"/>
                  <a:gd name="T33" fmla="*/ 28 h 59"/>
                  <a:gd name="T34" fmla="*/ 5 w 47"/>
                  <a:gd name="T35" fmla="*/ 54 h 59"/>
                  <a:gd name="T36" fmla="*/ 24 w 47"/>
                  <a:gd name="T37" fmla="*/ 54 h 59"/>
                  <a:gd name="T38" fmla="*/ 24 w 47"/>
                  <a:gd name="T39" fmla="*/ 59 h 59"/>
                  <a:gd name="T40" fmla="*/ 3 w 47"/>
                  <a:gd name="T41" fmla="*/ 59 h 59"/>
                  <a:gd name="T42" fmla="*/ 3 w 47"/>
                  <a:gd name="T43" fmla="*/ 59 h 59"/>
                  <a:gd name="T44" fmla="*/ 3 w 47"/>
                  <a:gd name="T45" fmla="*/ 59 h 59"/>
                  <a:gd name="T46" fmla="*/ 0 w 47"/>
                  <a:gd name="T47" fmla="*/ 56 h 59"/>
                  <a:gd name="T48" fmla="*/ 9 w 47"/>
                  <a:gd name="T49" fmla="*/ 26 h 59"/>
                  <a:gd name="T50" fmla="*/ 24 w 47"/>
                  <a:gd name="T51" fmla="*/ 4 h 59"/>
                  <a:gd name="T52" fmla="*/ 24 w 47"/>
                  <a:gd name="T53"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 h="59">
                    <a:moveTo>
                      <a:pt x="28" y="7"/>
                    </a:moveTo>
                    <a:cubicBezTo>
                      <a:pt x="27" y="8"/>
                      <a:pt x="25" y="10"/>
                      <a:pt x="24" y="11"/>
                    </a:cubicBezTo>
                    <a:cubicBezTo>
                      <a:pt x="24" y="4"/>
                      <a:pt x="24" y="4"/>
                      <a:pt x="24" y="4"/>
                    </a:cubicBezTo>
                    <a:cubicBezTo>
                      <a:pt x="25" y="3"/>
                      <a:pt x="26" y="2"/>
                      <a:pt x="27" y="1"/>
                    </a:cubicBezTo>
                    <a:cubicBezTo>
                      <a:pt x="27" y="1"/>
                      <a:pt x="27" y="1"/>
                      <a:pt x="27" y="1"/>
                    </a:cubicBezTo>
                    <a:cubicBezTo>
                      <a:pt x="28" y="0"/>
                      <a:pt x="30" y="1"/>
                      <a:pt x="31" y="2"/>
                    </a:cubicBezTo>
                    <a:cubicBezTo>
                      <a:pt x="35" y="9"/>
                      <a:pt x="39" y="17"/>
                      <a:pt x="42" y="27"/>
                    </a:cubicBezTo>
                    <a:cubicBezTo>
                      <a:pt x="45" y="36"/>
                      <a:pt x="47" y="46"/>
                      <a:pt x="47" y="56"/>
                    </a:cubicBezTo>
                    <a:cubicBezTo>
                      <a:pt x="47" y="56"/>
                      <a:pt x="47" y="56"/>
                      <a:pt x="47" y="56"/>
                    </a:cubicBezTo>
                    <a:cubicBezTo>
                      <a:pt x="47" y="58"/>
                      <a:pt x="46" y="59"/>
                      <a:pt x="45" y="59"/>
                    </a:cubicBezTo>
                    <a:cubicBezTo>
                      <a:pt x="24" y="59"/>
                      <a:pt x="24" y="59"/>
                      <a:pt x="24" y="59"/>
                    </a:cubicBezTo>
                    <a:cubicBezTo>
                      <a:pt x="24" y="54"/>
                      <a:pt x="24" y="54"/>
                      <a:pt x="24" y="54"/>
                    </a:cubicBezTo>
                    <a:cubicBezTo>
                      <a:pt x="42" y="54"/>
                      <a:pt x="42" y="54"/>
                      <a:pt x="42" y="54"/>
                    </a:cubicBezTo>
                    <a:cubicBezTo>
                      <a:pt x="41" y="45"/>
                      <a:pt x="40" y="36"/>
                      <a:pt x="37" y="29"/>
                    </a:cubicBezTo>
                    <a:cubicBezTo>
                      <a:pt x="35" y="20"/>
                      <a:pt x="32" y="13"/>
                      <a:pt x="28" y="7"/>
                    </a:cubicBezTo>
                    <a:close/>
                    <a:moveTo>
                      <a:pt x="24" y="11"/>
                    </a:moveTo>
                    <a:cubicBezTo>
                      <a:pt x="19" y="17"/>
                      <a:pt x="16" y="22"/>
                      <a:pt x="13" y="28"/>
                    </a:cubicBezTo>
                    <a:cubicBezTo>
                      <a:pt x="9" y="36"/>
                      <a:pt x="6" y="45"/>
                      <a:pt x="5" y="54"/>
                    </a:cubicBezTo>
                    <a:cubicBezTo>
                      <a:pt x="24" y="54"/>
                      <a:pt x="24" y="54"/>
                      <a:pt x="24" y="54"/>
                    </a:cubicBezTo>
                    <a:cubicBezTo>
                      <a:pt x="24" y="59"/>
                      <a:pt x="24" y="59"/>
                      <a:pt x="24" y="59"/>
                    </a:cubicBezTo>
                    <a:cubicBezTo>
                      <a:pt x="3" y="59"/>
                      <a:pt x="3" y="59"/>
                      <a:pt x="3" y="59"/>
                    </a:cubicBezTo>
                    <a:cubicBezTo>
                      <a:pt x="3" y="59"/>
                      <a:pt x="3" y="59"/>
                      <a:pt x="3" y="59"/>
                    </a:cubicBezTo>
                    <a:cubicBezTo>
                      <a:pt x="3" y="59"/>
                      <a:pt x="3" y="59"/>
                      <a:pt x="3" y="59"/>
                    </a:cubicBezTo>
                    <a:cubicBezTo>
                      <a:pt x="1" y="59"/>
                      <a:pt x="0" y="57"/>
                      <a:pt x="0" y="56"/>
                    </a:cubicBezTo>
                    <a:cubicBezTo>
                      <a:pt x="1" y="45"/>
                      <a:pt x="4" y="35"/>
                      <a:pt x="9" y="26"/>
                    </a:cubicBezTo>
                    <a:cubicBezTo>
                      <a:pt x="12" y="18"/>
                      <a:pt x="18" y="11"/>
                      <a:pt x="24" y="4"/>
                    </a:cubicBezTo>
                    <a:lnTo>
                      <a:pt x="2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5" name="Freeform 160"/>
              <p:cNvSpPr>
                <a:spLocks noEditPoints="1"/>
              </p:cNvSpPr>
              <p:nvPr/>
            </p:nvSpPr>
            <p:spPr bwMode="auto">
              <a:xfrm>
                <a:off x="7820038" y="4664102"/>
                <a:ext cx="96838" cy="177801"/>
              </a:xfrm>
              <a:custGeom>
                <a:avLst/>
                <a:gdLst>
                  <a:gd name="T0" fmla="*/ 21 w 43"/>
                  <a:gd name="T1" fmla="*/ 71 h 79"/>
                  <a:gd name="T2" fmla="*/ 21 w 43"/>
                  <a:gd name="T3" fmla="*/ 71 h 79"/>
                  <a:gd name="T4" fmla="*/ 37 w 43"/>
                  <a:gd name="T5" fmla="*/ 63 h 79"/>
                  <a:gd name="T6" fmla="*/ 24 w 43"/>
                  <a:gd name="T7" fmla="*/ 36 h 79"/>
                  <a:gd name="T8" fmla="*/ 21 w 43"/>
                  <a:gd name="T9" fmla="*/ 22 h 79"/>
                  <a:gd name="T10" fmla="*/ 21 w 43"/>
                  <a:gd name="T11" fmla="*/ 0 h 79"/>
                  <a:gd name="T12" fmla="*/ 23 w 43"/>
                  <a:gd name="T13" fmla="*/ 2 h 79"/>
                  <a:gd name="T14" fmla="*/ 29 w 43"/>
                  <a:gd name="T15" fmla="*/ 34 h 79"/>
                  <a:gd name="T16" fmla="*/ 42 w 43"/>
                  <a:gd name="T17" fmla="*/ 63 h 79"/>
                  <a:gd name="T18" fmla="*/ 42 w 43"/>
                  <a:gd name="T19" fmla="*/ 63 h 79"/>
                  <a:gd name="T20" fmla="*/ 42 w 43"/>
                  <a:gd name="T21" fmla="*/ 63 h 79"/>
                  <a:gd name="T22" fmla="*/ 42 w 43"/>
                  <a:gd name="T23" fmla="*/ 66 h 79"/>
                  <a:gd name="T24" fmla="*/ 23 w 43"/>
                  <a:gd name="T25" fmla="*/ 75 h 79"/>
                  <a:gd name="T26" fmla="*/ 21 w 43"/>
                  <a:gd name="T27" fmla="*/ 76 h 79"/>
                  <a:gd name="T28" fmla="*/ 21 w 43"/>
                  <a:gd name="T29" fmla="*/ 71 h 79"/>
                  <a:gd name="T30" fmla="*/ 5 w 43"/>
                  <a:gd name="T31" fmla="*/ 74 h 79"/>
                  <a:gd name="T32" fmla="*/ 21 w 43"/>
                  <a:gd name="T33" fmla="*/ 71 h 79"/>
                  <a:gd name="T34" fmla="*/ 21 w 43"/>
                  <a:gd name="T35" fmla="*/ 76 h 79"/>
                  <a:gd name="T36" fmla="*/ 3 w 43"/>
                  <a:gd name="T37" fmla="*/ 79 h 79"/>
                  <a:gd name="T38" fmla="*/ 2 w 43"/>
                  <a:gd name="T39" fmla="*/ 79 h 79"/>
                  <a:gd name="T40" fmla="*/ 0 w 43"/>
                  <a:gd name="T41" fmla="*/ 77 h 79"/>
                  <a:gd name="T42" fmla="*/ 0 w 43"/>
                  <a:gd name="T43" fmla="*/ 2 h 79"/>
                  <a:gd name="T44" fmla="*/ 2 w 43"/>
                  <a:gd name="T45" fmla="*/ 0 h 79"/>
                  <a:gd name="T46" fmla="*/ 21 w 43"/>
                  <a:gd name="T47" fmla="*/ 0 h 79"/>
                  <a:gd name="T48" fmla="*/ 21 w 43"/>
                  <a:gd name="T49" fmla="*/ 0 h 79"/>
                  <a:gd name="T50" fmla="*/ 21 w 43"/>
                  <a:gd name="T51" fmla="*/ 0 h 79"/>
                  <a:gd name="T52" fmla="*/ 21 w 43"/>
                  <a:gd name="T53" fmla="*/ 22 h 79"/>
                  <a:gd name="T54" fmla="*/ 19 w 43"/>
                  <a:gd name="T55" fmla="*/ 4 h 79"/>
                  <a:gd name="T56" fmla="*/ 5 w 43"/>
                  <a:gd name="T57" fmla="*/ 4 h 79"/>
                  <a:gd name="T58" fmla="*/ 5 w 43"/>
                  <a:gd name="T59" fmla="*/ 7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79">
                    <a:moveTo>
                      <a:pt x="21" y="71"/>
                    </a:moveTo>
                    <a:cubicBezTo>
                      <a:pt x="21" y="71"/>
                      <a:pt x="21" y="71"/>
                      <a:pt x="21" y="71"/>
                    </a:cubicBezTo>
                    <a:cubicBezTo>
                      <a:pt x="27" y="69"/>
                      <a:pt x="32" y="66"/>
                      <a:pt x="37" y="63"/>
                    </a:cubicBezTo>
                    <a:cubicBezTo>
                      <a:pt x="32" y="55"/>
                      <a:pt x="28" y="46"/>
                      <a:pt x="24" y="36"/>
                    </a:cubicBezTo>
                    <a:cubicBezTo>
                      <a:pt x="23" y="31"/>
                      <a:pt x="22" y="27"/>
                      <a:pt x="21" y="22"/>
                    </a:cubicBezTo>
                    <a:cubicBezTo>
                      <a:pt x="21" y="0"/>
                      <a:pt x="21" y="0"/>
                      <a:pt x="21" y="0"/>
                    </a:cubicBezTo>
                    <a:cubicBezTo>
                      <a:pt x="22" y="0"/>
                      <a:pt x="23" y="1"/>
                      <a:pt x="23" y="2"/>
                    </a:cubicBezTo>
                    <a:cubicBezTo>
                      <a:pt x="24" y="13"/>
                      <a:pt x="26" y="24"/>
                      <a:pt x="29" y="34"/>
                    </a:cubicBezTo>
                    <a:cubicBezTo>
                      <a:pt x="32" y="45"/>
                      <a:pt x="37" y="55"/>
                      <a:pt x="42" y="63"/>
                    </a:cubicBezTo>
                    <a:cubicBezTo>
                      <a:pt x="42" y="63"/>
                      <a:pt x="42" y="63"/>
                      <a:pt x="42" y="63"/>
                    </a:cubicBezTo>
                    <a:cubicBezTo>
                      <a:pt x="42" y="63"/>
                      <a:pt x="42" y="63"/>
                      <a:pt x="42" y="63"/>
                    </a:cubicBezTo>
                    <a:cubicBezTo>
                      <a:pt x="43" y="64"/>
                      <a:pt x="43" y="65"/>
                      <a:pt x="42" y="66"/>
                    </a:cubicBezTo>
                    <a:cubicBezTo>
                      <a:pt x="36" y="70"/>
                      <a:pt x="30" y="73"/>
                      <a:pt x="23" y="75"/>
                    </a:cubicBezTo>
                    <a:cubicBezTo>
                      <a:pt x="22" y="75"/>
                      <a:pt x="22" y="76"/>
                      <a:pt x="21" y="76"/>
                    </a:cubicBezTo>
                    <a:lnTo>
                      <a:pt x="21" y="71"/>
                    </a:lnTo>
                    <a:close/>
                    <a:moveTo>
                      <a:pt x="5" y="74"/>
                    </a:moveTo>
                    <a:cubicBezTo>
                      <a:pt x="10" y="74"/>
                      <a:pt x="16" y="72"/>
                      <a:pt x="21" y="71"/>
                    </a:cubicBezTo>
                    <a:cubicBezTo>
                      <a:pt x="21" y="76"/>
                      <a:pt x="21" y="76"/>
                      <a:pt x="21" y="76"/>
                    </a:cubicBezTo>
                    <a:cubicBezTo>
                      <a:pt x="15" y="78"/>
                      <a:pt x="9" y="79"/>
                      <a:pt x="3" y="79"/>
                    </a:cubicBezTo>
                    <a:cubicBezTo>
                      <a:pt x="3" y="79"/>
                      <a:pt x="3" y="79"/>
                      <a:pt x="2" y="79"/>
                    </a:cubicBezTo>
                    <a:cubicBezTo>
                      <a:pt x="1" y="79"/>
                      <a:pt x="0" y="78"/>
                      <a:pt x="0" y="77"/>
                    </a:cubicBezTo>
                    <a:cubicBezTo>
                      <a:pt x="0" y="2"/>
                      <a:pt x="0" y="2"/>
                      <a:pt x="0" y="2"/>
                    </a:cubicBezTo>
                    <a:cubicBezTo>
                      <a:pt x="0" y="1"/>
                      <a:pt x="1" y="0"/>
                      <a:pt x="2" y="0"/>
                    </a:cubicBezTo>
                    <a:cubicBezTo>
                      <a:pt x="21" y="0"/>
                      <a:pt x="21" y="0"/>
                      <a:pt x="21" y="0"/>
                    </a:cubicBezTo>
                    <a:cubicBezTo>
                      <a:pt x="21" y="0"/>
                      <a:pt x="21" y="0"/>
                      <a:pt x="21" y="0"/>
                    </a:cubicBezTo>
                    <a:cubicBezTo>
                      <a:pt x="21" y="0"/>
                      <a:pt x="21" y="0"/>
                      <a:pt x="21" y="0"/>
                    </a:cubicBezTo>
                    <a:cubicBezTo>
                      <a:pt x="21" y="22"/>
                      <a:pt x="21" y="22"/>
                      <a:pt x="21" y="22"/>
                    </a:cubicBezTo>
                    <a:cubicBezTo>
                      <a:pt x="20" y="16"/>
                      <a:pt x="19" y="10"/>
                      <a:pt x="19" y="4"/>
                    </a:cubicBezTo>
                    <a:cubicBezTo>
                      <a:pt x="5" y="4"/>
                      <a:pt x="5" y="4"/>
                      <a:pt x="5" y="4"/>
                    </a:cubicBezTo>
                    <a:lnTo>
                      <a:pt x="5"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6" name="Freeform 161"/>
              <p:cNvSpPr>
                <a:spLocks noEditPoints="1"/>
              </p:cNvSpPr>
              <p:nvPr/>
            </p:nvSpPr>
            <p:spPr bwMode="auto">
              <a:xfrm>
                <a:off x="7731137" y="1833574"/>
                <a:ext cx="219075" cy="174626"/>
              </a:xfrm>
              <a:custGeom>
                <a:avLst/>
                <a:gdLst>
                  <a:gd name="T0" fmla="*/ 83 w 97"/>
                  <a:gd name="T1" fmla="*/ 19 h 77"/>
                  <a:gd name="T2" fmla="*/ 79 w 97"/>
                  <a:gd name="T3" fmla="*/ 1 h 77"/>
                  <a:gd name="T4" fmla="*/ 97 w 97"/>
                  <a:gd name="T5" fmla="*/ 28 h 77"/>
                  <a:gd name="T6" fmla="*/ 95 w 97"/>
                  <a:gd name="T7" fmla="*/ 75 h 77"/>
                  <a:gd name="T8" fmla="*/ 77 w 97"/>
                  <a:gd name="T9" fmla="*/ 73 h 77"/>
                  <a:gd name="T10" fmla="*/ 92 w 97"/>
                  <a:gd name="T11" fmla="*/ 71 h 77"/>
                  <a:gd name="T12" fmla="*/ 77 w 97"/>
                  <a:gd name="T13" fmla="*/ 55 h 77"/>
                  <a:gd name="T14" fmla="*/ 89 w 97"/>
                  <a:gd name="T15" fmla="*/ 43 h 77"/>
                  <a:gd name="T16" fmla="*/ 77 w 97"/>
                  <a:gd name="T17" fmla="*/ 46 h 77"/>
                  <a:gd name="T18" fmla="*/ 77 w 97"/>
                  <a:gd name="T19" fmla="*/ 50 h 77"/>
                  <a:gd name="T20" fmla="*/ 79 w 97"/>
                  <a:gd name="T21" fmla="*/ 25 h 77"/>
                  <a:gd name="T22" fmla="*/ 81 w 97"/>
                  <a:gd name="T23" fmla="*/ 22 h 77"/>
                  <a:gd name="T24" fmla="*/ 77 w 97"/>
                  <a:gd name="T25" fmla="*/ 8 h 77"/>
                  <a:gd name="T26" fmla="*/ 48 w 97"/>
                  <a:gd name="T27" fmla="*/ 0 h 77"/>
                  <a:gd name="T28" fmla="*/ 77 w 97"/>
                  <a:gd name="T29" fmla="*/ 0 h 77"/>
                  <a:gd name="T30" fmla="*/ 73 w 97"/>
                  <a:gd name="T31" fmla="*/ 58 h 77"/>
                  <a:gd name="T32" fmla="*/ 75 w 97"/>
                  <a:gd name="T33" fmla="*/ 72 h 77"/>
                  <a:gd name="T34" fmla="*/ 77 w 97"/>
                  <a:gd name="T35" fmla="*/ 73 h 77"/>
                  <a:gd name="T36" fmla="*/ 72 w 97"/>
                  <a:gd name="T37" fmla="*/ 76 h 77"/>
                  <a:gd name="T38" fmla="*/ 70 w 97"/>
                  <a:gd name="T39" fmla="*/ 63 h 77"/>
                  <a:gd name="T40" fmla="*/ 77 w 97"/>
                  <a:gd name="T41" fmla="*/ 13 h 77"/>
                  <a:gd name="T42" fmla="*/ 48 w 97"/>
                  <a:gd name="T43" fmla="*/ 6 h 77"/>
                  <a:gd name="T44" fmla="*/ 75 w 97"/>
                  <a:gd name="T45" fmla="*/ 20 h 77"/>
                  <a:gd name="T46" fmla="*/ 77 w 97"/>
                  <a:gd name="T47" fmla="*/ 25 h 77"/>
                  <a:gd name="T48" fmla="*/ 77 w 97"/>
                  <a:gd name="T49" fmla="*/ 46 h 77"/>
                  <a:gd name="T50" fmla="*/ 77 w 97"/>
                  <a:gd name="T51" fmla="*/ 50 h 77"/>
                  <a:gd name="T52" fmla="*/ 65 w 97"/>
                  <a:gd name="T53" fmla="*/ 53 h 77"/>
                  <a:gd name="T54" fmla="*/ 77 w 97"/>
                  <a:gd name="T55" fmla="*/ 41 h 77"/>
                  <a:gd name="T56" fmla="*/ 20 w 97"/>
                  <a:gd name="T57" fmla="*/ 8 h 77"/>
                  <a:gd name="T58" fmla="*/ 48 w 97"/>
                  <a:gd name="T59" fmla="*/ 0 h 77"/>
                  <a:gd name="T60" fmla="*/ 20 w 97"/>
                  <a:gd name="T61" fmla="*/ 73 h 77"/>
                  <a:gd name="T62" fmla="*/ 22 w 97"/>
                  <a:gd name="T63" fmla="*/ 60 h 77"/>
                  <a:gd name="T64" fmla="*/ 48 w 97"/>
                  <a:gd name="T65" fmla="*/ 63 h 77"/>
                  <a:gd name="T66" fmla="*/ 25 w 97"/>
                  <a:gd name="T67" fmla="*/ 75 h 77"/>
                  <a:gd name="T68" fmla="*/ 20 w 97"/>
                  <a:gd name="T69" fmla="*/ 73 h 77"/>
                  <a:gd name="T70" fmla="*/ 25 w 97"/>
                  <a:gd name="T71" fmla="*/ 6 h 77"/>
                  <a:gd name="T72" fmla="*/ 20 w 97"/>
                  <a:gd name="T73" fmla="*/ 25 h 77"/>
                  <a:gd name="T74" fmla="*/ 22 w 97"/>
                  <a:gd name="T75" fmla="*/ 20 h 77"/>
                  <a:gd name="T76" fmla="*/ 48 w 97"/>
                  <a:gd name="T77" fmla="*/ 6 h 77"/>
                  <a:gd name="T78" fmla="*/ 27 w 97"/>
                  <a:gd name="T79" fmla="*/ 50 h 77"/>
                  <a:gd name="T80" fmla="*/ 20 w 97"/>
                  <a:gd name="T81" fmla="*/ 41 h 77"/>
                  <a:gd name="T82" fmla="*/ 32 w 97"/>
                  <a:gd name="T83" fmla="*/ 53 h 77"/>
                  <a:gd name="T84" fmla="*/ 20 w 97"/>
                  <a:gd name="T85" fmla="*/ 8 h 77"/>
                  <a:gd name="T86" fmla="*/ 14 w 97"/>
                  <a:gd name="T87" fmla="*/ 20 h 77"/>
                  <a:gd name="T88" fmla="*/ 5 w 97"/>
                  <a:gd name="T89" fmla="*/ 60 h 77"/>
                  <a:gd name="T90" fmla="*/ 7 w 97"/>
                  <a:gd name="T91" fmla="*/ 73 h 77"/>
                  <a:gd name="T92" fmla="*/ 7 w 97"/>
                  <a:gd name="T93" fmla="*/ 77 h 77"/>
                  <a:gd name="T94" fmla="*/ 0 w 97"/>
                  <a:gd name="T95" fmla="*/ 60 h 77"/>
                  <a:gd name="T96" fmla="*/ 0 w 97"/>
                  <a:gd name="T97" fmla="*/ 28 h 77"/>
                  <a:gd name="T98" fmla="*/ 18 w 97"/>
                  <a:gd name="T99" fmla="*/ 1 h 77"/>
                  <a:gd name="T100" fmla="*/ 20 w 97"/>
                  <a:gd name="T101" fmla="*/ 13 h 77"/>
                  <a:gd name="T102" fmla="*/ 18 w 97"/>
                  <a:gd name="T103" fmla="*/ 25 h 77"/>
                  <a:gd name="T104" fmla="*/ 20 w 97"/>
                  <a:gd name="T105" fmla="*/ 41 h 77"/>
                  <a:gd name="T106" fmla="*/ 8 w 97"/>
                  <a:gd name="T107" fmla="*/ 53 h 77"/>
                  <a:gd name="T108" fmla="*/ 20 w 97"/>
                  <a:gd name="T109" fmla="*/ 50 h 77"/>
                  <a:gd name="T110" fmla="*/ 20 w 97"/>
                  <a:gd name="T111"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 h="77">
                    <a:moveTo>
                      <a:pt x="92" y="29"/>
                    </a:moveTo>
                    <a:cubicBezTo>
                      <a:pt x="83" y="20"/>
                      <a:pt x="83" y="20"/>
                      <a:pt x="83" y="20"/>
                    </a:cubicBezTo>
                    <a:cubicBezTo>
                      <a:pt x="83" y="20"/>
                      <a:pt x="83" y="20"/>
                      <a:pt x="83" y="19"/>
                    </a:cubicBezTo>
                    <a:cubicBezTo>
                      <a:pt x="77" y="8"/>
                      <a:pt x="77" y="8"/>
                      <a:pt x="77" y="8"/>
                    </a:cubicBezTo>
                    <a:cubicBezTo>
                      <a:pt x="77" y="0"/>
                      <a:pt x="77" y="0"/>
                      <a:pt x="77" y="0"/>
                    </a:cubicBezTo>
                    <a:cubicBezTo>
                      <a:pt x="78" y="0"/>
                      <a:pt x="78" y="0"/>
                      <a:pt x="79" y="1"/>
                    </a:cubicBezTo>
                    <a:cubicBezTo>
                      <a:pt x="87" y="17"/>
                      <a:pt x="87" y="17"/>
                      <a:pt x="87" y="17"/>
                    </a:cubicBezTo>
                    <a:cubicBezTo>
                      <a:pt x="96" y="27"/>
                      <a:pt x="96" y="27"/>
                      <a:pt x="96" y="27"/>
                    </a:cubicBezTo>
                    <a:cubicBezTo>
                      <a:pt x="97" y="27"/>
                      <a:pt x="97" y="28"/>
                      <a:pt x="97" y="28"/>
                    </a:cubicBezTo>
                    <a:cubicBezTo>
                      <a:pt x="97" y="60"/>
                      <a:pt x="97" y="60"/>
                      <a:pt x="97" y="60"/>
                    </a:cubicBezTo>
                    <a:cubicBezTo>
                      <a:pt x="97" y="71"/>
                      <a:pt x="97" y="71"/>
                      <a:pt x="97" y="71"/>
                    </a:cubicBezTo>
                    <a:cubicBezTo>
                      <a:pt x="97" y="73"/>
                      <a:pt x="96" y="74"/>
                      <a:pt x="95" y="75"/>
                    </a:cubicBezTo>
                    <a:cubicBezTo>
                      <a:pt x="94" y="77"/>
                      <a:pt x="92" y="77"/>
                      <a:pt x="90" y="77"/>
                    </a:cubicBezTo>
                    <a:cubicBezTo>
                      <a:pt x="77" y="77"/>
                      <a:pt x="77" y="77"/>
                      <a:pt x="77" y="77"/>
                    </a:cubicBezTo>
                    <a:cubicBezTo>
                      <a:pt x="77" y="73"/>
                      <a:pt x="77" y="73"/>
                      <a:pt x="77" y="73"/>
                    </a:cubicBezTo>
                    <a:cubicBezTo>
                      <a:pt x="90" y="73"/>
                      <a:pt x="90" y="73"/>
                      <a:pt x="90" y="73"/>
                    </a:cubicBezTo>
                    <a:cubicBezTo>
                      <a:pt x="91" y="73"/>
                      <a:pt x="91" y="72"/>
                      <a:pt x="92" y="72"/>
                    </a:cubicBezTo>
                    <a:cubicBezTo>
                      <a:pt x="92" y="72"/>
                      <a:pt x="92" y="71"/>
                      <a:pt x="92" y="71"/>
                    </a:cubicBezTo>
                    <a:cubicBezTo>
                      <a:pt x="92" y="60"/>
                      <a:pt x="92" y="60"/>
                      <a:pt x="92" y="60"/>
                    </a:cubicBezTo>
                    <a:cubicBezTo>
                      <a:pt x="92" y="29"/>
                      <a:pt x="92" y="29"/>
                      <a:pt x="92" y="29"/>
                    </a:cubicBezTo>
                    <a:close/>
                    <a:moveTo>
                      <a:pt x="77" y="55"/>
                    </a:moveTo>
                    <a:cubicBezTo>
                      <a:pt x="86" y="55"/>
                      <a:pt x="86" y="55"/>
                      <a:pt x="86" y="55"/>
                    </a:cubicBezTo>
                    <a:cubicBezTo>
                      <a:pt x="88" y="55"/>
                      <a:pt x="89" y="54"/>
                      <a:pt x="89" y="53"/>
                    </a:cubicBezTo>
                    <a:cubicBezTo>
                      <a:pt x="89" y="43"/>
                      <a:pt x="89" y="43"/>
                      <a:pt x="89" y="43"/>
                    </a:cubicBezTo>
                    <a:cubicBezTo>
                      <a:pt x="89" y="42"/>
                      <a:pt x="88" y="41"/>
                      <a:pt x="86" y="41"/>
                    </a:cubicBezTo>
                    <a:cubicBezTo>
                      <a:pt x="77" y="41"/>
                      <a:pt x="77" y="41"/>
                      <a:pt x="77" y="41"/>
                    </a:cubicBezTo>
                    <a:cubicBezTo>
                      <a:pt x="77" y="46"/>
                      <a:pt x="77" y="46"/>
                      <a:pt x="77" y="46"/>
                    </a:cubicBezTo>
                    <a:cubicBezTo>
                      <a:pt x="84" y="46"/>
                      <a:pt x="84" y="46"/>
                      <a:pt x="84" y="46"/>
                    </a:cubicBezTo>
                    <a:cubicBezTo>
                      <a:pt x="84" y="50"/>
                      <a:pt x="84" y="50"/>
                      <a:pt x="84" y="50"/>
                    </a:cubicBezTo>
                    <a:cubicBezTo>
                      <a:pt x="77" y="50"/>
                      <a:pt x="77" y="50"/>
                      <a:pt x="77" y="50"/>
                    </a:cubicBezTo>
                    <a:cubicBezTo>
                      <a:pt x="77" y="55"/>
                      <a:pt x="77" y="55"/>
                      <a:pt x="77" y="55"/>
                    </a:cubicBezTo>
                    <a:close/>
                    <a:moveTo>
                      <a:pt x="77" y="25"/>
                    </a:moveTo>
                    <a:cubicBezTo>
                      <a:pt x="79" y="25"/>
                      <a:pt x="79" y="25"/>
                      <a:pt x="79" y="25"/>
                    </a:cubicBezTo>
                    <a:cubicBezTo>
                      <a:pt x="79" y="25"/>
                      <a:pt x="79" y="25"/>
                      <a:pt x="79" y="25"/>
                    </a:cubicBezTo>
                    <a:cubicBezTo>
                      <a:pt x="80" y="25"/>
                      <a:pt x="80" y="25"/>
                      <a:pt x="80" y="25"/>
                    </a:cubicBezTo>
                    <a:cubicBezTo>
                      <a:pt x="82" y="24"/>
                      <a:pt x="82" y="23"/>
                      <a:pt x="81" y="22"/>
                    </a:cubicBezTo>
                    <a:cubicBezTo>
                      <a:pt x="77" y="13"/>
                      <a:pt x="77" y="13"/>
                      <a:pt x="77" y="13"/>
                    </a:cubicBezTo>
                    <a:lnTo>
                      <a:pt x="77" y="25"/>
                    </a:lnTo>
                    <a:close/>
                    <a:moveTo>
                      <a:pt x="77" y="8"/>
                    </a:moveTo>
                    <a:cubicBezTo>
                      <a:pt x="75" y="4"/>
                      <a:pt x="75" y="4"/>
                      <a:pt x="75" y="4"/>
                    </a:cubicBezTo>
                    <a:cubicBezTo>
                      <a:pt x="48" y="4"/>
                      <a:pt x="48" y="4"/>
                      <a:pt x="48" y="4"/>
                    </a:cubicBezTo>
                    <a:cubicBezTo>
                      <a:pt x="48" y="0"/>
                      <a:pt x="48" y="0"/>
                      <a:pt x="48" y="0"/>
                    </a:cubicBezTo>
                    <a:cubicBezTo>
                      <a:pt x="77" y="0"/>
                      <a:pt x="77" y="0"/>
                      <a:pt x="77" y="0"/>
                    </a:cubicBezTo>
                    <a:cubicBezTo>
                      <a:pt x="77" y="0"/>
                      <a:pt x="77" y="0"/>
                      <a:pt x="77" y="0"/>
                    </a:cubicBezTo>
                    <a:cubicBezTo>
                      <a:pt x="77" y="0"/>
                      <a:pt x="77" y="0"/>
                      <a:pt x="77" y="0"/>
                    </a:cubicBezTo>
                    <a:cubicBezTo>
                      <a:pt x="77" y="8"/>
                      <a:pt x="77" y="8"/>
                      <a:pt x="77" y="8"/>
                    </a:cubicBezTo>
                    <a:close/>
                    <a:moveTo>
                      <a:pt x="48" y="58"/>
                    </a:moveTo>
                    <a:cubicBezTo>
                      <a:pt x="73" y="58"/>
                      <a:pt x="73" y="58"/>
                      <a:pt x="73" y="58"/>
                    </a:cubicBezTo>
                    <a:cubicBezTo>
                      <a:pt x="74" y="58"/>
                      <a:pt x="75" y="59"/>
                      <a:pt x="75" y="60"/>
                    </a:cubicBezTo>
                    <a:cubicBezTo>
                      <a:pt x="75" y="71"/>
                      <a:pt x="75" y="71"/>
                      <a:pt x="75" y="71"/>
                    </a:cubicBezTo>
                    <a:cubicBezTo>
                      <a:pt x="75" y="71"/>
                      <a:pt x="75" y="72"/>
                      <a:pt x="75" y="72"/>
                    </a:cubicBezTo>
                    <a:cubicBezTo>
                      <a:pt x="76" y="72"/>
                      <a:pt x="76" y="72"/>
                      <a:pt x="76" y="72"/>
                    </a:cubicBezTo>
                    <a:cubicBezTo>
                      <a:pt x="76" y="72"/>
                      <a:pt x="76" y="73"/>
                      <a:pt x="77" y="73"/>
                    </a:cubicBezTo>
                    <a:cubicBezTo>
                      <a:pt x="77" y="73"/>
                      <a:pt x="77" y="73"/>
                      <a:pt x="77" y="73"/>
                    </a:cubicBezTo>
                    <a:cubicBezTo>
                      <a:pt x="77" y="77"/>
                      <a:pt x="77" y="77"/>
                      <a:pt x="77" y="77"/>
                    </a:cubicBezTo>
                    <a:cubicBezTo>
                      <a:pt x="77" y="77"/>
                      <a:pt x="77" y="77"/>
                      <a:pt x="77" y="77"/>
                    </a:cubicBezTo>
                    <a:cubicBezTo>
                      <a:pt x="75" y="77"/>
                      <a:pt x="73" y="77"/>
                      <a:pt x="72" y="76"/>
                    </a:cubicBezTo>
                    <a:cubicBezTo>
                      <a:pt x="72" y="75"/>
                      <a:pt x="72" y="75"/>
                      <a:pt x="72" y="75"/>
                    </a:cubicBezTo>
                    <a:cubicBezTo>
                      <a:pt x="71" y="74"/>
                      <a:pt x="70" y="73"/>
                      <a:pt x="70" y="71"/>
                    </a:cubicBezTo>
                    <a:cubicBezTo>
                      <a:pt x="70" y="63"/>
                      <a:pt x="70" y="63"/>
                      <a:pt x="70" y="63"/>
                    </a:cubicBezTo>
                    <a:cubicBezTo>
                      <a:pt x="48" y="63"/>
                      <a:pt x="48" y="63"/>
                      <a:pt x="48" y="63"/>
                    </a:cubicBezTo>
                    <a:cubicBezTo>
                      <a:pt x="48" y="58"/>
                      <a:pt x="48" y="58"/>
                      <a:pt x="48" y="58"/>
                    </a:cubicBezTo>
                    <a:close/>
                    <a:moveTo>
                      <a:pt x="77" y="13"/>
                    </a:moveTo>
                    <a:cubicBezTo>
                      <a:pt x="74" y="7"/>
                      <a:pt x="74" y="7"/>
                      <a:pt x="74" y="7"/>
                    </a:cubicBezTo>
                    <a:cubicBezTo>
                      <a:pt x="73" y="6"/>
                      <a:pt x="73" y="6"/>
                      <a:pt x="72" y="6"/>
                    </a:cubicBezTo>
                    <a:cubicBezTo>
                      <a:pt x="48" y="6"/>
                      <a:pt x="48" y="6"/>
                      <a:pt x="48" y="6"/>
                    </a:cubicBezTo>
                    <a:cubicBezTo>
                      <a:pt x="48" y="10"/>
                      <a:pt x="48" y="10"/>
                      <a:pt x="48" y="10"/>
                    </a:cubicBezTo>
                    <a:cubicBezTo>
                      <a:pt x="70" y="10"/>
                      <a:pt x="70" y="10"/>
                      <a:pt x="70" y="10"/>
                    </a:cubicBezTo>
                    <a:cubicBezTo>
                      <a:pt x="75" y="20"/>
                      <a:pt x="75" y="20"/>
                      <a:pt x="75" y="20"/>
                    </a:cubicBezTo>
                    <a:cubicBezTo>
                      <a:pt x="48" y="20"/>
                      <a:pt x="48" y="20"/>
                      <a:pt x="48" y="20"/>
                    </a:cubicBezTo>
                    <a:cubicBezTo>
                      <a:pt x="48" y="25"/>
                      <a:pt x="48" y="25"/>
                      <a:pt x="48" y="25"/>
                    </a:cubicBezTo>
                    <a:cubicBezTo>
                      <a:pt x="77" y="25"/>
                      <a:pt x="77" y="25"/>
                      <a:pt x="77" y="25"/>
                    </a:cubicBezTo>
                    <a:cubicBezTo>
                      <a:pt x="77" y="13"/>
                      <a:pt x="77" y="13"/>
                      <a:pt x="77" y="13"/>
                    </a:cubicBezTo>
                    <a:close/>
                    <a:moveTo>
                      <a:pt x="77" y="41"/>
                    </a:moveTo>
                    <a:cubicBezTo>
                      <a:pt x="77" y="46"/>
                      <a:pt x="77" y="46"/>
                      <a:pt x="77" y="46"/>
                    </a:cubicBezTo>
                    <a:cubicBezTo>
                      <a:pt x="70" y="46"/>
                      <a:pt x="70" y="46"/>
                      <a:pt x="70" y="46"/>
                    </a:cubicBezTo>
                    <a:cubicBezTo>
                      <a:pt x="70" y="50"/>
                      <a:pt x="70" y="50"/>
                      <a:pt x="70" y="50"/>
                    </a:cubicBezTo>
                    <a:cubicBezTo>
                      <a:pt x="77" y="50"/>
                      <a:pt x="77" y="50"/>
                      <a:pt x="77" y="50"/>
                    </a:cubicBezTo>
                    <a:cubicBezTo>
                      <a:pt x="77" y="55"/>
                      <a:pt x="77" y="55"/>
                      <a:pt x="77" y="55"/>
                    </a:cubicBezTo>
                    <a:cubicBezTo>
                      <a:pt x="68" y="55"/>
                      <a:pt x="68" y="55"/>
                      <a:pt x="68" y="55"/>
                    </a:cubicBezTo>
                    <a:cubicBezTo>
                      <a:pt x="67" y="55"/>
                      <a:pt x="65" y="54"/>
                      <a:pt x="65" y="53"/>
                    </a:cubicBezTo>
                    <a:cubicBezTo>
                      <a:pt x="65" y="43"/>
                      <a:pt x="65" y="43"/>
                      <a:pt x="65" y="43"/>
                    </a:cubicBezTo>
                    <a:cubicBezTo>
                      <a:pt x="65" y="42"/>
                      <a:pt x="67" y="41"/>
                      <a:pt x="68" y="41"/>
                    </a:cubicBezTo>
                    <a:lnTo>
                      <a:pt x="77" y="41"/>
                    </a:lnTo>
                    <a:close/>
                    <a:moveTo>
                      <a:pt x="48" y="4"/>
                    </a:moveTo>
                    <a:cubicBezTo>
                      <a:pt x="22" y="4"/>
                      <a:pt x="22" y="4"/>
                      <a:pt x="22" y="4"/>
                    </a:cubicBezTo>
                    <a:cubicBezTo>
                      <a:pt x="20" y="8"/>
                      <a:pt x="20" y="8"/>
                      <a:pt x="20" y="8"/>
                    </a:cubicBezTo>
                    <a:cubicBezTo>
                      <a:pt x="20" y="0"/>
                      <a:pt x="20" y="0"/>
                      <a:pt x="20" y="0"/>
                    </a:cubicBezTo>
                    <a:cubicBezTo>
                      <a:pt x="20" y="0"/>
                      <a:pt x="20" y="0"/>
                      <a:pt x="20" y="0"/>
                    </a:cubicBezTo>
                    <a:cubicBezTo>
                      <a:pt x="48" y="0"/>
                      <a:pt x="48" y="0"/>
                      <a:pt x="48" y="0"/>
                    </a:cubicBezTo>
                    <a:cubicBezTo>
                      <a:pt x="48" y="4"/>
                      <a:pt x="48" y="4"/>
                      <a:pt x="48" y="4"/>
                    </a:cubicBezTo>
                    <a:close/>
                    <a:moveTo>
                      <a:pt x="20" y="73"/>
                    </a:moveTo>
                    <a:cubicBezTo>
                      <a:pt x="20" y="73"/>
                      <a:pt x="20" y="73"/>
                      <a:pt x="20" y="73"/>
                    </a:cubicBezTo>
                    <a:cubicBezTo>
                      <a:pt x="21" y="73"/>
                      <a:pt x="21" y="72"/>
                      <a:pt x="21" y="72"/>
                    </a:cubicBezTo>
                    <a:cubicBezTo>
                      <a:pt x="22" y="72"/>
                      <a:pt x="22" y="71"/>
                      <a:pt x="22" y="71"/>
                    </a:cubicBezTo>
                    <a:cubicBezTo>
                      <a:pt x="22" y="60"/>
                      <a:pt x="22" y="60"/>
                      <a:pt x="22" y="60"/>
                    </a:cubicBezTo>
                    <a:cubicBezTo>
                      <a:pt x="22" y="59"/>
                      <a:pt x="23" y="58"/>
                      <a:pt x="24" y="58"/>
                    </a:cubicBezTo>
                    <a:cubicBezTo>
                      <a:pt x="48" y="58"/>
                      <a:pt x="48" y="58"/>
                      <a:pt x="48" y="58"/>
                    </a:cubicBezTo>
                    <a:cubicBezTo>
                      <a:pt x="48" y="63"/>
                      <a:pt x="48" y="63"/>
                      <a:pt x="48" y="63"/>
                    </a:cubicBezTo>
                    <a:cubicBezTo>
                      <a:pt x="27" y="63"/>
                      <a:pt x="27" y="63"/>
                      <a:pt x="27" y="63"/>
                    </a:cubicBezTo>
                    <a:cubicBezTo>
                      <a:pt x="27" y="71"/>
                      <a:pt x="27" y="71"/>
                      <a:pt x="27" y="71"/>
                    </a:cubicBezTo>
                    <a:cubicBezTo>
                      <a:pt x="27" y="73"/>
                      <a:pt x="26" y="74"/>
                      <a:pt x="25" y="75"/>
                    </a:cubicBezTo>
                    <a:cubicBezTo>
                      <a:pt x="24" y="77"/>
                      <a:pt x="22" y="77"/>
                      <a:pt x="20" y="77"/>
                    </a:cubicBezTo>
                    <a:cubicBezTo>
                      <a:pt x="20" y="77"/>
                      <a:pt x="20" y="77"/>
                      <a:pt x="20" y="77"/>
                    </a:cubicBezTo>
                    <a:cubicBezTo>
                      <a:pt x="20" y="73"/>
                      <a:pt x="20" y="73"/>
                      <a:pt x="20" y="73"/>
                    </a:cubicBezTo>
                    <a:close/>
                    <a:moveTo>
                      <a:pt x="48" y="6"/>
                    </a:moveTo>
                    <a:cubicBezTo>
                      <a:pt x="25" y="6"/>
                      <a:pt x="25" y="6"/>
                      <a:pt x="25" y="6"/>
                    </a:cubicBezTo>
                    <a:cubicBezTo>
                      <a:pt x="25" y="6"/>
                      <a:pt x="25" y="6"/>
                      <a:pt x="25" y="6"/>
                    </a:cubicBezTo>
                    <a:cubicBezTo>
                      <a:pt x="25" y="6"/>
                      <a:pt x="24" y="6"/>
                      <a:pt x="23" y="7"/>
                    </a:cubicBezTo>
                    <a:cubicBezTo>
                      <a:pt x="20" y="13"/>
                      <a:pt x="20" y="13"/>
                      <a:pt x="20" y="13"/>
                    </a:cubicBezTo>
                    <a:cubicBezTo>
                      <a:pt x="20" y="25"/>
                      <a:pt x="20" y="25"/>
                      <a:pt x="20" y="25"/>
                    </a:cubicBezTo>
                    <a:cubicBezTo>
                      <a:pt x="48" y="25"/>
                      <a:pt x="48" y="25"/>
                      <a:pt x="48" y="25"/>
                    </a:cubicBezTo>
                    <a:cubicBezTo>
                      <a:pt x="48" y="20"/>
                      <a:pt x="48" y="20"/>
                      <a:pt x="48" y="20"/>
                    </a:cubicBezTo>
                    <a:cubicBezTo>
                      <a:pt x="22" y="20"/>
                      <a:pt x="22" y="20"/>
                      <a:pt x="22" y="20"/>
                    </a:cubicBezTo>
                    <a:cubicBezTo>
                      <a:pt x="27" y="10"/>
                      <a:pt x="27" y="10"/>
                      <a:pt x="27" y="10"/>
                    </a:cubicBezTo>
                    <a:cubicBezTo>
                      <a:pt x="48" y="10"/>
                      <a:pt x="48" y="10"/>
                      <a:pt x="48" y="10"/>
                    </a:cubicBezTo>
                    <a:cubicBezTo>
                      <a:pt x="48" y="6"/>
                      <a:pt x="48" y="6"/>
                      <a:pt x="48" y="6"/>
                    </a:cubicBezTo>
                    <a:close/>
                    <a:moveTo>
                      <a:pt x="20" y="55"/>
                    </a:moveTo>
                    <a:cubicBezTo>
                      <a:pt x="20" y="50"/>
                      <a:pt x="20" y="50"/>
                      <a:pt x="20" y="50"/>
                    </a:cubicBezTo>
                    <a:cubicBezTo>
                      <a:pt x="27" y="50"/>
                      <a:pt x="27" y="50"/>
                      <a:pt x="27" y="50"/>
                    </a:cubicBezTo>
                    <a:cubicBezTo>
                      <a:pt x="27" y="46"/>
                      <a:pt x="27" y="46"/>
                      <a:pt x="27" y="46"/>
                    </a:cubicBezTo>
                    <a:cubicBezTo>
                      <a:pt x="20" y="46"/>
                      <a:pt x="20" y="46"/>
                      <a:pt x="20" y="46"/>
                    </a:cubicBezTo>
                    <a:cubicBezTo>
                      <a:pt x="20" y="41"/>
                      <a:pt x="20" y="41"/>
                      <a:pt x="20" y="41"/>
                    </a:cubicBezTo>
                    <a:cubicBezTo>
                      <a:pt x="29" y="41"/>
                      <a:pt x="29" y="41"/>
                      <a:pt x="29" y="41"/>
                    </a:cubicBezTo>
                    <a:cubicBezTo>
                      <a:pt x="30" y="41"/>
                      <a:pt x="32" y="42"/>
                      <a:pt x="32" y="43"/>
                    </a:cubicBezTo>
                    <a:cubicBezTo>
                      <a:pt x="32" y="53"/>
                      <a:pt x="32" y="53"/>
                      <a:pt x="32" y="53"/>
                    </a:cubicBezTo>
                    <a:cubicBezTo>
                      <a:pt x="32" y="54"/>
                      <a:pt x="30" y="55"/>
                      <a:pt x="29" y="55"/>
                    </a:cubicBezTo>
                    <a:lnTo>
                      <a:pt x="20" y="55"/>
                    </a:lnTo>
                    <a:close/>
                    <a:moveTo>
                      <a:pt x="20" y="8"/>
                    </a:moveTo>
                    <a:cubicBezTo>
                      <a:pt x="14" y="19"/>
                      <a:pt x="14" y="19"/>
                      <a:pt x="14" y="19"/>
                    </a:cubicBezTo>
                    <a:cubicBezTo>
                      <a:pt x="14" y="20"/>
                      <a:pt x="14" y="20"/>
                      <a:pt x="14" y="20"/>
                    </a:cubicBezTo>
                    <a:cubicBezTo>
                      <a:pt x="14" y="20"/>
                      <a:pt x="14" y="20"/>
                      <a:pt x="14" y="20"/>
                    </a:cubicBezTo>
                    <a:cubicBezTo>
                      <a:pt x="5" y="29"/>
                      <a:pt x="5" y="29"/>
                      <a:pt x="5" y="29"/>
                    </a:cubicBezTo>
                    <a:cubicBezTo>
                      <a:pt x="5" y="58"/>
                      <a:pt x="5" y="58"/>
                      <a:pt x="5" y="58"/>
                    </a:cubicBezTo>
                    <a:cubicBezTo>
                      <a:pt x="5" y="60"/>
                      <a:pt x="5" y="60"/>
                      <a:pt x="5" y="60"/>
                    </a:cubicBezTo>
                    <a:cubicBezTo>
                      <a:pt x="5" y="71"/>
                      <a:pt x="5" y="71"/>
                      <a:pt x="5" y="71"/>
                    </a:cubicBezTo>
                    <a:cubicBezTo>
                      <a:pt x="5" y="71"/>
                      <a:pt x="5" y="72"/>
                      <a:pt x="5" y="72"/>
                    </a:cubicBezTo>
                    <a:cubicBezTo>
                      <a:pt x="6" y="72"/>
                      <a:pt x="6" y="73"/>
                      <a:pt x="7" y="73"/>
                    </a:cubicBezTo>
                    <a:cubicBezTo>
                      <a:pt x="20" y="73"/>
                      <a:pt x="20" y="73"/>
                      <a:pt x="20" y="73"/>
                    </a:cubicBezTo>
                    <a:cubicBezTo>
                      <a:pt x="20" y="77"/>
                      <a:pt x="20" y="77"/>
                      <a:pt x="20" y="77"/>
                    </a:cubicBezTo>
                    <a:cubicBezTo>
                      <a:pt x="7" y="77"/>
                      <a:pt x="7" y="77"/>
                      <a:pt x="7" y="77"/>
                    </a:cubicBezTo>
                    <a:cubicBezTo>
                      <a:pt x="5" y="77"/>
                      <a:pt x="3" y="77"/>
                      <a:pt x="2" y="75"/>
                    </a:cubicBezTo>
                    <a:cubicBezTo>
                      <a:pt x="1" y="74"/>
                      <a:pt x="0" y="73"/>
                      <a:pt x="0" y="71"/>
                    </a:cubicBezTo>
                    <a:cubicBezTo>
                      <a:pt x="0" y="60"/>
                      <a:pt x="0" y="60"/>
                      <a:pt x="0" y="60"/>
                    </a:cubicBezTo>
                    <a:cubicBezTo>
                      <a:pt x="0" y="58"/>
                      <a:pt x="0" y="58"/>
                      <a:pt x="0" y="58"/>
                    </a:cubicBezTo>
                    <a:cubicBezTo>
                      <a:pt x="0" y="28"/>
                      <a:pt x="0" y="28"/>
                      <a:pt x="0" y="28"/>
                    </a:cubicBezTo>
                    <a:cubicBezTo>
                      <a:pt x="0" y="28"/>
                      <a:pt x="0" y="28"/>
                      <a:pt x="0" y="28"/>
                    </a:cubicBezTo>
                    <a:cubicBezTo>
                      <a:pt x="0" y="28"/>
                      <a:pt x="0" y="27"/>
                      <a:pt x="1" y="27"/>
                    </a:cubicBezTo>
                    <a:cubicBezTo>
                      <a:pt x="10" y="17"/>
                      <a:pt x="10" y="17"/>
                      <a:pt x="10" y="17"/>
                    </a:cubicBezTo>
                    <a:cubicBezTo>
                      <a:pt x="18" y="1"/>
                      <a:pt x="18" y="1"/>
                      <a:pt x="18" y="1"/>
                    </a:cubicBezTo>
                    <a:cubicBezTo>
                      <a:pt x="18" y="0"/>
                      <a:pt x="19" y="0"/>
                      <a:pt x="20" y="0"/>
                    </a:cubicBezTo>
                    <a:cubicBezTo>
                      <a:pt x="20" y="8"/>
                      <a:pt x="20" y="8"/>
                      <a:pt x="20" y="8"/>
                    </a:cubicBezTo>
                    <a:close/>
                    <a:moveTo>
                      <a:pt x="20" y="13"/>
                    </a:moveTo>
                    <a:cubicBezTo>
                      <a:pt x="16" y="22"/>
                      <a:pt x="16" y="22"/>
                      <a:pt x="16" y="22"/>
                    </a:cubicBezTo>
                    <a:cubicBezTo>
                      <a:pt x="15" y="22"/>
                      <a:pt x="15" y="22"/>
                      <a:pt x="15" y="23"/>
                    </a:cubicBezTo>
                    <a:cubicBezTo>
                      <a:pt x="15" y="24"/>
                      <a:pt x="16" y="25"/>
                      <a:pt x="18" y="25"/>
                    </a:cubicBezTo>
                    <a:cubicBezTo>
                      <a:pt x="20" y="25"/>
                      <a:pt x="20" y="25"/>
                      <a:pt x="20" y="25"/>
                    </a:cubicBezTo>
                    <a:cubicBezTo>
                      <a:pt x="20" y="13"/>
                      <a:pt x="20" y="13"/>
                      <a:pt x="20" y="13"/>
                    </a:cubicBezTo>
                    <a:close/>
                    <a:moveTo>
                      <a:pt x="20" y="41"/>
                    </a:moveTo>
                    <a:cubicBezTo>
                      <a:pt x="11" y="41"/>
                      <a:pt x="11" y="41"/>
                      <a:pt x="11" y="41"/>
                    </a:cubicBezTo>
                    <a:cubicBezTo>
                      <a:pt x="9" y="41"/>
                      <a:pt x="8" y="42"/>
                      <a:pt x="8" y="43"/>
                    </a:cubicBezTo>
                    <a:cubicBezTo>
                      <a:pt x="8" y="53"/>
                      <a:pt x="8" y="53"/>
                      <a:pt x="8" y="53"/>
                    </a:cubicBezTo>
                    <a:cubicBezTo>
                      <a:pt x="8" y="54"/>
                      <a:pt x="9" y="55"/>
                      <a:pt x="11" y="55"/>
                    </a:cubicBezTo>
                    <a:cubicBezTo>
                      <a:pt x="20" y="55"/>
                      <a:pt x="20" y="55"/>
                      <a:pt x="20" y="55"/>
                    </a:cubicBezTo>
                    <a:cubicBezTo>
                      <a:pt x="20" y="50"/>
                      <a:pt x="20" y="50"/>
                      <a:pt x="20" y="50"/>
                    </a:cubicBezTo>
                    <a:cubicBezTo>
                      <a:pt x="13" y="50"/>
                      <a:pt x="13" y="50"/>
                      <a:pt x="13" y="50"/>
                    </a:cubicBezTo>
                    <a:cubicBezTo>
                      <a:pt x="13" y="46"/>
                      <a:pt x="13" y="46"/>
                      <a:pt x="13" y="46"/>
                    </a:cubicBezTo>
                    <a:cubicBezTo>
                      <a:pt x="20" y="46"/>
                      <a:pt x="20" y="46"/>
                      <a:pt x="20" y="46"/>
                    </a:cubicBez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7" name="Freeform 163"/>
              <p:cNvSpPr>
                <a:spLocks noEditPoints="1"/>
              </p:cNvSpPr>
              <p:nvPr/>
            </p:nvSpPr>
            <p:spPr bwMode="auto">
              <a:xfrm>
                <a:off x="7516824" y="2511440"/>
                <a:ext cx="225425" cy="611192"/>
              </a:xfrm>
              <a:custGeom>
                <a:avLst/>
                <a:gdLst>
                  <a:gd name="T0" fmla="*/ 60 w 100"/>
                  <a:gd name="T1" fmla="*/ 266 h 270"/>
                  <a:gd name="T2" fmla="*/ 60 w 100"/>
                  <a:gd name="T3" fmla="*/ 129 h 270"/>
                  <a:gd name="T4" fmla="*/ 62 w 100"/>
                  <a:gd name="T5" fmla="*/ 127 h 270"/>
                  <a:gd name="T6" fmla="*/ 86 w 100"/>
                  <a:gd name="T7" fmla="*/ 107 h 270"/>
                  <a:gd name="T8" fmla="*/ 95 w 100"/>
                  <a:gd name="T9" fmla="*/ 73 h 270"/>
                  <a:gd name="T10" fmla="*/ 81 w 100"/>
                  <a:gd name="T11" fmla="*/ 25 h 270"/>
                  <a:gd name="T12" fmla="*/ 50 w 100"/>
                  <a:gd name="T13" fmla="*/ 5 h 270"/>
                  <a:gd name="T14" fmla="*/ 50 w 100"/>
                  <a:gd name="T15" fmla="*/ 5 h 270"/>
                  <a:gd name="T16" fmla="*/ 50 w 100"/>
                  <a:gd name="T17" fmla="*/ 0 h 270"/>
                  <a:gd name="T18" fmla="*/ 50 w 100"/>
                  <a:gd name="T19" fmla="*/ 0 h 270"/>
                  <a:gd name="T20" fmla="*/ 85 w 100"/>
                  <a:gd name="T21" fmla="*/ 23 h 270"/>
                  <a:gd name="T22" fmla="*/ 100 w 100"/>
                  <a:gd name="T23" fmla="*/ 73 h 270"/>
                  <a:gd name="T24" fmla="*/ 90 w 100"/>
                  <a:gd name="T25" fmla="*/ 110 h 270"/>
                  <a:gd name="T26" fmla="*/ 65 w 100"/>
                  <a:gd name="T27" fmla="*/ 131 h 270"/>
                  <a:gd name="T28" fmla="*/ 65 w 100"/>
                  <a:gd name="T29" fmla="*/ 268 h 270"/>
                  <a:gd name="T30" fmla="*/ 62 w 100"/>
                  <a:gd name="T31" fmla="*/ 270 h 270"/>
                  <a:gd name="T32" fmla="*/ 50 w 100"/>
                  <a:gd name="T33" fmla="*/ 270 h 270"/>
                  <a:gd name="T34" fmla="*/ 50 w 100"/>
                  <a:gd name="T35" fmla="*/ 266 h 270"/>
                  <a:gd name="T36" fmla="*/ 60 w 100"/>
                  <a:gd name="T37" fmla="*/ 266 h 270"/>
                  <a:gd name="T38" fmla="*/ 50 w 100"/>
                  <a:gd name="T39" fmla="*/ 5 h 270"/>
                  <a:gd name="T40" fmla="*/ 20 w 100"/>
                  <a:gd name="T41" fmla="*/ 25 h 270"/>
                  <a:gd name="T42" fmla="*/ 5 w 100"/>
                  <a:gd name="T43" fmla="*/ 73 h 270"/>
                  <a:gd name="T44" fmla="*/ 14 w 100"/>
                  <a:gd name="T45" fmla="*/ 107 h 270"/>
                  <a:gd name="T46" fmla="*/ 39 w 100"/>
                  <a:gd name="T47" fmla="*/ 127 h 270"/>
                  <a:gd name="T48" fmla="*/ 40 w 100"/>
                  <a:gd name="T49" fmla="*/ 129 h 270"/>
                  <a:gd name="T50" fmla="*/ 40 w 100"/>
                  <a:gd name="T51" fmla="*/ 129 h 270"/>
                  <a:gd name="T52" fmla="*/ 40 w 100"/>
                  <a:gd name="T53" fmla="*/ 266 h 270"/>
                  <a:gd name="T54" fmla="*/ 50 w 100"/>
                  <a:gd name="T55" fmla="*/ 266 h 270"/>
                  <a:gd name="T56" fmla="*/ 50 w 100"/>
                  <a:gd name="T57" fmla="*/ 270 h 270"/>
                  <a:gd name="T58" fmla="*/ 38 w 100"/>
                  <a:gd name="T59" fmla="*/ 270 h 270"/>
                  <a:gd name="T60" fmla="*/ 35 w 100"/>
                  <a:gd name="T61" fmla="*/ 268 h 270"/>
                  <a:gd name="T62" fmla="*/ 35 w 100"/>
                  <a:gd name="T63" fmla="*/ 131 h 270"/>
                  <a:gd name="T64" fmla="*/ 10 w 100"/>
                  <a:gd name="T65" fmla="*/ 110 h 270"/>
                  <a:gd name="T66" fmla="*/ 0 w 100"/>
                  <a:gd name="T67" fmla="*/ 73 h 270"/>
                  <a:gd name="T68" fmla="*/ 16 w 100"/>
                  <a:gd name="T69" fmla="*/ 23 h 270"/>
                  <a:gd name="T70" fmla="*/ 50 w 100"/>
                  <a:gd name="T71" fmla="*/ 0 h 270"/>
                  <a:gd name="T72" fmla="*/ 50 w 100"/>
                  <a:gd name="T73" fmla="*/ 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270">
                    <a:moveTo>
                      <a:pt x="60" y="266"/>
                    </a:moveTo>
                    <a:cubicBezTo>
                      <a:pt x="60" y="129"/>
                      <a:pt x="60" y="129"/>
                      <a:pt x="60" y="129"/>
                    </a:cubicBezTo>
                    <a:cubicBezTo>
                      <a:pt x="60" y="128"/>
                      <a:pt x="61" y="127"/>
                      <a:pt x="62" y="127"/>
                    </a:cubicBezTo>
                    <a:cubicBezTo>
                      <a:pt x="72" y="124"/>
                      <a:pt x="80" y="117"/>
                      <a:pt x="86" y="107"/>
                    </a:cubicBezTo>
                    <a:cubicBezTo>
                      <a:pt x="92" y="98"/>
                      <a:pt x="95" y="86"/>
                      <a:pt x="95" y="73"/>
                    </a:cubicBezTo>
                    <a:cubicBezTo>
                      <a:pt x="95" y="57"/>
                      <a:pt x="90" y="39"/>
                      <a:pt x="81" y="25"/>
                    </a:cubicBezTo>
                    <a:cubicBezTo>
                      <a:pt x="72" y="13"/>
                      <a:pt x="62" y="5"/>
                      <a:pt x="50" y="5"/>
                    </a:cubicBezTo>
                    <a:cubicBezTo>
                      <a:pt x="50" y="5"/>
                      <a:pt x="50" y="5"/>
                      <a:pt x="50" y="5"/>
                    </a:cubicBezTo>
                    <a:cubicBezTo>
                      <a:pt x="50" y="0"/>
                      <a:pt x="50" y="0"/>
                      <a:pt x="50" y="0"/>
                    </a:cubicBezTo>
                    <a:cubicBezTo>
                      <a:pt x="50" y="0"/>
                      <a:pt x="50" y="0"/>
                      <a:pt x="50" y="0"/>
                    </a:cubicBezTo>
                    <a:cubicBezTo>
                      <a:pt x="64" y="0"/>
                      <a:pt x="76" y="10"/>
                      <a:pt x="85" y="23"/>
                    </a:cubicBezTo>
                    <a:cubicBezTo>
                      <a:pt x="94" y="37"/>
                      <a:pt x="100" y="56"/>
                      <a:pt x="100" y="73"/>
                    </a:cubicBezTo>
                    <a:cubicBezTo>
                      <a:pt x="100" y="87"/>
                      <a:pt x="96" y="100"/>
                      <a:pt x="90" y="110"/>
                    </a:cubicBezTo>
                    <a:cubicBezTo>
                      <a:pt x="84" y="120"/>
                      <a:pt x="75" y="127"/>
                      <a:pt x="65" y="131"/>
                    </a:cubicBezTo>
                    <a:cubicBezTo>
                      <a:pt x="65" y="268"/>
                      <a:pt x="65" y="268"/>
                      <a:pt x="65" y="268"/>
                    </a:cubicBezTo>
                    <a:cubicBezTo>
                      <a:pt x="65" y="269"/>
                      <a:pt x="64" y="270"/>
                      <a:pt x="62" y="270"/>
                    </a:cubicBezTo>
                    <a:cubicBezTo>
                      <a:pt x="50" y="270"/>
                      <a:pt x="50" y="270"/>
                      <a:pt x="50" y="270"/>
                    </a:cubicBezTo>
                    <a:cubicBezTo>
                      <a:pt x="50" y="266"/>
                      <a:pt x="50" y="266"/>
                      <a:pt x="50" y="266"/>
                    </a:cubicBezTo>
                    <a:lnTo>
                      <a:pt x="60" y="266"/>
                    </a:lnTo>
                    <a:close/>
                    <a:moveTo>
                      <a:pt x="50" y="5"/>
                    </a:moveTo>
                    <a:cubicBezTo>
                      <a:pt x="39" y="5"/>
                      <a:pt x="28" y="13"/>
                      <a:pt x="20" y="25"/>
                    </a:cubicBezTo>
                    <a:cubicBezTo>
                      <a:pt x="11" y="39"/>
                      <a:pt x="5" y="57"/>
                      <a:pt x="5" y="73"/>
                    </a:cubicBezTo>
                    <a:cubicBezTo>
                      <a:pt x="5" y="86"/>
                      <a:pt x="9" y="98"/>
                      <a:pt x="14" y="107"/>
                    </a:cubicBezTo>
                    <a:cubicBezTo>
                      <a:pt x="20" y="117"/>
                      <a:pt x="29" y="124"/>
                      <a:pt x="39" y="127"/>
                    </a:cubicBezTo>
                    <a:cubicBezTo>
                      <a:pt x="40" y="127"/>
                      <a:pt x="40" y="128"/>
                      <a:pt x="40" y="129"/>
                    </a:cubicBezTo>
                    <a:cubicBezTo>
                      <a:pt x="40" y="129"/>
                      <a:pt x="40" y="129"/>
                      <a:pt x="40" y="129"/>
                    </a:cubicBezTo>
                    <a:cubicBezTo>
                      <a:pt x="40" y="266"/>
                      <a:pt x="40" y="266"/>
                      <a:pt x="40" y="266"/>
                    </a:cubicBezTo>
                    <a:cubicBezTo>
                      <a:pt x="50" y="266"/>
                      <a:pt x="50" y="266"/>
                      <a:pt x="50" y="266"/>
                    </a:cubicBezTo>
                    <a:cubicBezTo>
                      <a:pt x="50" y="270"/>
                      <a:pt x="50" y="270"/>
                      <a:pt x="50" y="270"/>
                    </a:cubicBezTo>
                    <a:cubicBezTo>
                      <a:pt x="38" y="270"/>
                      <a:pt x="38" y="270"/>
                      <a:pt x="38" y="270"/>
                    </a:cubicBezTo>
                    <a:cubicBezTo>
                      <a:pt x="37" y="270"/>
                      <a:pt x="35" y="269"/>
                      <a:pt x="35" y="268"/>
                    </a:cubicBezTo>
                    <a:cubicBezTo>
                      <a:pt x="35" y="131"/>
                      <a:pt x="35" y="131"/>
                      <a:pt x="35" y="131"/>
                    </a:cubicBezTo>
                    <a:cubicBezTo>
                      <a:pt x="25" y="127"/>
                      <a:pt x="17" y="119"/>
                      <a:pt x="10" y="110"/>
                    </a:cubicBezTo>
                    <a:cubicBezTo>
                      <a:pt x="4" y="100"/>
                      <a:pt x="0" y="87"/>
                      <a:pt x="0" y="73"/>
                    </a:cubicBezTo>
                    <a:cubicBezTo>
                      <a:pt x="0" y="56"/>
                      <a:pt x="6" y="37"/>
                      <a:pt x="16" y="23"/>
                    </a:cubicBezTo>
                    <a:cubicBezTo>
                      <a:pt x="25" y="10"/>
                      <a:pt x="37" y="0"/>
                      <a:pt x="50" y="0"/>
                    </a:cubicBezTo>
                    <a:lnTo>
                      <a:pt x="5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8" name="Freeform 164"/>
              <p:cNvSpPr>
                <a:spLocks noEditPoints="1"/>
              </p:cNvSpPr>
              <p:nvPr/>
            </p:nvSpPr>
            <p:spPr bwMode="auto">
              <a:xfrm>
                <a:off x="8728089" y="4232299"/>
                <a:ext cx="155575" cy="155576"/>
              </a:xfrm>
              <a:custGeom>
                <a:avLst/>
                <a:gdLst>
                  <a:gd name="T0" fmla="*/ 35 w 69"/>
                  <a:gd name="T1" fmla="*/ 64 h 69"/>
                  <a:gd name="T2" fmla="*/ 56 w 69"/>
                  <a:gd name="T3" fmla="*/ 55 h 69"/>
                  <a:gd name="T4" fmla="*/ 64 w 69"/>
                  <a:gd name="T5" fmla="*/ 34 h 69"/>
                  <a:gd name="T6" fmla="*/ 56 w 69"/>
                  <a:gd name="T7" fmla="*/ 13 h 69"/>
                  <a:gd name="T8" fmla="*/ 35 w 69"/>
                  <a:gd name="T9" fmla="*/ 5 h 69"/>
                  <a:gd name="T10" fmla="*/ 35 w 69"/>
                  <a:gd name="T11" fmla="*/ 0 h 69"/>
                  <a:gd name="T12" fmla="*/ 59 w 69"/>
                  <a:gd name="T13" fmla="*/ 10 h 69"/>
                  <a:gd name="T14" fmla="*/ 69 w 69"/>
                  <a:gd name="T15" fmla="*/ 34 h 69"/>
                  <a:gd name="T16" fmla="*/ 59 w 69"/>
                  <a:gd name="T17" fmla="*/ 59 h 69"/>
                  <a:gd name="T18" fmla="*/ 35 w 69"/>
                  <a:gd name="T19" fmla="*/ 69 h 69"/>
                  <a:gd name="T20" fmla="*/ 35 w 69"/>
                  <a:gd name="T21" fmla="*/ 64 h 69"/>
                  <a:gd name="T22" fmla="*/ 35 w 69"/>
                  <a:gd name="T23" fmla="*/ 27 h 69"/>
                  <a:gd name="T24" fmla="*/ 35 w 69"/>
                  <a:gd name="T25" fmla="*/ 32 h 69"/>
                  <a:gd name="T26" fmla="*/ 40 w 69"/>
                  <a:gd name="T27" fmla="*/ 32 h 69"/>
                  <a:gd name="T28" fmla="*/ 36 w 69"/>
                  <a:gd name="T29" fmla="*/ 36 h 69"/>
                  <a:gd name="T30" fmla="*/ 35 w 69"/>
                  <a:gd name="T31" fmla="*/ 37 h 69"/>
                  <a:gd name="T32" fmla="*/ 35 w 69"/>
                  <a:gd name="T33" fmla="*/ 45 h 69"/>
                  <a:gd name="T34" fmla="*/ 40 w 69"/>
                  <a:gd name="T35" fmla="*/ 39 h 69"/>
                  <a:gd name="T36" fmla="*/ 47 w 69"/>
                  <a:gd name="T37" fmla="*/ 31 h 69"/>
                  <a:gd name="T38" fmla="*/ 48 w 69"/>
                  <a:gd name="T39" fmla="*/ 30 h 69"/>
                  <a:gd name="T40" fmla="*/ 45 w 69"/>
                  <a:gd name="T41" fmla="*/ 27 h 69"/>
                  <a:gd name="T42" fmla="*/ 35 w 69"/>
                  <a:gd name="T43" fmla="*/ 27 h 69"/>
                  <a:gd name="T44" fmla="*/ 21 w 69"/>
                  <a:gd name="T45" fmla="*/ 61 h 69"/>
                  <a:gd name="T46" fmla="*/ 26 w 69"/>
                  <a:gd name="T47" fmla="*/ 63 h 69"/>
                  <a:gd name="T48" fmla="*/ 35 w 69"/>
                  <a:gd name="T49" fmla="*/ 64 h 69"/>
                  <a:gd name="T50" fmla="*/ 35 w 69"/>
                  <a:gd name="T51" fmla="*/ 64 h 69"/>
                  <a:gd name="T52" fmla="*/ 35 w 69"/>
                  <a:gd name="T53" fmla="*/ 69 h 69"/>
                  <a:gd name="T54" fmla="*/ 35 w 69"/>
                  <a:gd name="T55" fmla="*/ 69 h 69"/>
                  <a:gd name="T56" fmla="*/ 25 w 69"/>
                  <a:gd name="T57" fmla="*/ 68 h 69"/>
                  <a:gd name="T58" fmla="*/ 16 w 69"/>
                  <a:gd name="T59" fmla="*/ 63 h 69"/>
                  <a:gd name="T60" fmla="*/ 16 w 69"/>
                  <a:gd name="T61" fmla="*/ 63 h 69"/>
                  <a:gd name="T62" fmla="*/ 15 w 69"/>
                  <a:gd name="T63" fmla="*/ 63 h 69"/>
                  <a:gd name="T64" fmla="*/ 15 w 69"/>
                  <a:gd name="T65" fmla="*/ 60 h 69"/>
                  <a:gd name="T66" fmla="*/ 35 w 69"/>
                  <a:gd name="T67" fmla="*/ 37 h 69"/>
                  <a:gd name="T68" fmla="*/ 35 w 69"/>
                  <a:gd name="T69" fmla="*/ 45 h 69"/>
                  <a:gd name="T70" fmla="*/ 21 w 69"/>
                  <a:gd name="T71" fmla="*/ 61 h 69"/>
                  <a:gd name="T72" fmla="*/ 35 w 69"/>
                  <a:gd name="T73" fmla="*/ 5 h 69"/>
                  <a:gd name="T74" fmla="*/ 35 w 69"/>
                  <a:gd name="T75" fmla="*/ 5 h 69"/>
                  <a:gd name="T76" fmla="*/ 15 w 69"/>
                  <a:gd name="T77" fmla="*/ 12 h 69"/>
                  <a:gd name="T78" fmla="*/ 6 w 69"/>
                  <a:gd name="T79" fmla="*/ 27 h 69"/>
                  <a:gd name="T80" fmla="*/ 35 w 69"/>
                  <a:gd name="T81" fmla="*/ 27 h 69"/>
                  <a:gd name="T82" fmla="*/ 35 w 69"/>
                  <a:gd name="T83" fmla="*/ 27 h 69"/>
                  <a:gd name="T84" fmla="*/ 35 w 69"/>
                  <a:gd name="T85" fmla="*/ 32 h 69"/>
                  <a:gd name="T86" fmla="*/ 35 w 69"/>
                  <a:gd name="T87" fmla="*/ 32 h 69"/>
                  <a:gd name="T88" fmla="*/ 3 w 69"/>
                  <a:gd name="T89" fmla="*/ 32 h 69"/>
                  <a:gd name="T90" fmla="*/ 3 w 69"/>
                  <a:gd name="T91" fmla="*/ 32 h 69"/>
                  <a:gd name="T92" fmla="*/ 2 w 69"/>
                  <a:gd name="T93" fmla="*/ 32 h 69"/>
                  <a:gd name="T94" fmla="*/ 0 w 69"/>
                  <a:gd name="T95" fmla="*/ 29 h 69"/>
                  <a:gd name="T96" fmla="*/ 12 w 69"/>
                  <a:gd name="T97" fmla="*/ 8 h 69"/>
                  <a:gd name="T98" fmla="*/ 35 w 69"/>
                  <a:gd name="T99" fmla="*/ 0 h 69"/>
                  <a:gd name="T100" fmla="*/ 35 w 69"/>
                  <a:gd name="T101" fmla="*/ 0 h 69"/>
                  <a:gd name="T102" fmla="*/ 35 w 69"/>
                  <a:gd name="T103" fmla="*/ 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 h="69">
                    <a:moveTo>
                      <a:pt x="35" y="64"/>
                    </a:moveTo>
                    <a:cubicBezTo>
                      <a:pt x="43" y="64"/>
                      <a:pt x="50" y="61"/>
                      <a:pt x="56" y="55"/>
                    </a:cubicBezTo>
                    <a:cubicBezTo>
                      <a:pt x="61" y="50"/>
                      <a:pt x="64" y="43"/>
                      <a:pt x="64" y="34"/>
                    </a:cubicBezTo>
                    <a:cubicBezTo>
                      <a:pt x="64" y="26"/>
                      <a:pt x="61" y="19"/>
                      <a:pt x="56" y="13"/>
                    </a:cubicBezTo>
                    <a:cubicBezTo>
                      <a:pt x="50" y="8"/>
                      <a:pt x="43" y="5"/>
                      <a:pt x="35" y="5"/>
                    </a:cubicBezTo>
                    <a:cubicBezTo>
                      <a:pt x="35" y="0"/>
                      <a:pt x="35" y="0"/>
                      <a:pt x="35" y="0"/>
                    </a:cubicBezTo>
                    <a:cubicBezTo>
                      <a:pt x="44" y="0"/>
                      <a:pt x="53" y="4"/>
                      <a:pt x="59" y="10"/>
                    </a:cubicBezTo>
                    <a:cubicBezTo>
                      <a:pt x="65" y="16"/>
                      <a:pt x="69" y="25"/>
                      <a:pt x="69" y="34"/>
                    </a:cubicBezTo>
                    <a:cubicBezTo>
                      <a:pt x="69" y="44"/>
                      <a:pt x="65" y="53"/>
                      <a:pt x="59" y="59"/>
                    </a:cubicBezTo>
                    <a:cubicBezTo>
                      <a:pt x="53" y="65"/>
                      <a:pt x="44" y="69"/>
                      <a:pt x="35" y="69"/>
                    </a:cubicBezTo>
                    <a:cubicBezTo>
                      <a:pt x="35" y="64"/>
                      <a:pt x="35" y="64"/>
                      <a:pt x="35" y="64"/>
                    </a:cubicBezTo>
                    <a:close/>
                    <a:moveTo>
                      <a:pt x="35" y="27"/>
                    </a:moveTo>
                    <a:cubicBezTo>
                      <a:pt x="35" y="32"/>
                      <a:pt x="35" y="32"/>
                      <a:pt x="35" y="32"/>
                    </a:cubicBezTo>
                    <a:cubicBezTo>
                      <a:pt x="40" y="32"/>
                      <a:pt x="40" y="32"/>
                      <a:pt x="40" y="32"/>
                    </a:cubicBezTo>
                    <a:cubicBezTo>
                      <a:pt x="36" y="36"/>
                      <a:pt x="36" y="36"/>
                      <a:pt x="36" y="36"/>
                    </a:cubicBezTo>
                    <a:cubicBezTo>
                      <a:pt x="35" y="37"/>
                      <a:pt x="35" y="37"/>
                      <a:pt x="35" y="37"/>
                    </a:cubicBezTo>
                    <a:cubicBezTo>
                      <a:pt x="35" y="45"/>
                      <a:pt x="35" y="45"/>
                      <a:pt x="35" y="45"/>
                    </a:cubicBezTo>
                    <a:cubicBezTo>
                      <a:pt x="40" y="39"/>
                      <a:pt x="40" y="39"/>
                      <a:pt x="40" y="39"/>
                    </a:cubicBezTo>
                    <a:cubicBezTo>
                      <a:pt x="47" y="31"/>
                      <a:pt x="47" y="31"/>
                      <a:pt x="47" y="31"/>
                    </a:cubicBezTo>
                    <a:cubicBezTo>
                      <a:pt x="47" y="31"/>
                      <a:pt x="48" y="30"/>
                      <a:pt x="48" y="30"/>
                    </a:cubicBezTo>
                    <a:cubicBezTo>
                      <a:pt x="48" y="28"/>
                      <a:pt x="46" y="27"/>
                      <a:pt x="45" y="27"/>
                    </a:cubicBezTo>
                    <a:lnTo>
                      <a:pt x="35" y="27"/>
                    </a:lnTo>
                    <a:close/>
                    <a:moveTo>
                      <a:pt x="21" y="61"/>
                    </a:moveTo>
                    <a:cubicBezTo>
                      <a:pt x="22" y="62"/>
                      <a:pt x="24" y="62"/>
                      <a:pt x="26" y="63"/>
                    </a:cubicBezTo>
                    <a:cubicBezTo>
                      <a:pt x="29" y="64"/>
                      <a:pt x="32" y="64"/>
                      <a:pt x="35" y="64"/>
                    </a:cubicBezTo>
                    <a:cubicBezTo>
                      <a:pt x="35" y="64"/>
                      <a:pt x="35" y="64"/>
                      <a:pt x="35" y="64"/>
                    </a:cubicBezTo>
                    <a:cubicBezTo>
                      <a:pt x="35" y="69"/>
                      <a:pt x="35" y="69"/>
                      <a:pt x="35" y="69"/>
                    </a:cubicBezTo>
                    <a:cubicBezTo>
                      <a:pt x="35" y="69"/>
                      <a:pt x="35" y="69"/>
                      <a:pt x="35" y="69"/>
                    </a:cubicBezTo>
                    <a:cubicBezTo>
                      <a:pt x="31" y="69"/>
                      <a:pt x="28" y="68"/>
                      <a:pt x="25" y="68"/>
                    </a:cubicBezTo>
                    <a:cubicBezTo>
                      <a:pt x="22" y="67"/>
                      <a:pt x="19" y="65"/>
                      <a:pt x="16" y="63"/>
                    </a:cubicBezTo>
                    <a:cubicBezTo>
                      <a:pt x="16" y="63"/>
                      <a:pt x="16" y="63"/>
                      <a:pt x="16" y="63"/>
                    </a:cubicBezTo>
                    <a:cubicBezTo>
                      <a:pt x="16" y="63"/>
                      <a:pt x="16" y="63"/>
                      <a:pt x="15" y="63"/>
                    </a:cubicBezTo>
                    <a:cubicBezTo>
                      <a:pt x="14" y="62"/>
                      <a:pt x="14" y="61"/>
                      <a:pt x="15" y="60"/>
                    </a:cubicBezTo>
                    <a:cubicBezTo>
                      <a:pt x="35" y="37"/>
                      <a:pt x="35" y="37"/>
                      <a:pt x="35" y="37"/>
                    </a:cubicBezTo>
                    <a:cubicBezTo>
                      <a:pt x="35" y="45"/>
                      <a:pt x="35" y="45"/>
                      <a:pt x="35" y="45"/>
                    </a:cubicBezTo>
                    <a:cubicBezTo>
                      <a:pt x="21" y="61"/>
                      <a:pt x="21" y="61"/>
                      <a:pt x="21" y="61"/>
                    </a:cubicBezTo>
                    <a:close/>
                    <a:moveTo>
                      <a:pt x="35" y="5"/>
                    </a:moveTo>
                    <a:cubicBezTo>
                      <a:pt x="35" y="5"/>
                      <a:pt x="35" y="5"/>
                      <a:pt x="35" y="5"/>
                    </a:cubicBezTo>
                    <a:cubicBezTo>
                      <a:pt x="27" y="5"/>
                      <a:pt x="20" y="7"/>
                      <a:pt x="15" y="12"/>
                    </a:cubicBezTo>
                    <a:cubicBezTo>
                      <a:pt x="11" y="16"/>
                      <a:pt x="7" y="21"/>
                      <a:pt x="6" y="27"/>
                    </a:cubicBezTo>
                    <a:cubicBezTo>
                      <a:pt x="35" y="27"/>
                      <a:pt x="35" y="27"/>
                      <a:pt x="35" y="27"/>
                    </a:cubicBezTo>
                    <a:cubicBezTo>
                      <a:pt x="35" y="27"/>
                      <a:pt x="35" y="27"/>
                      <a:pt x="35" y="27"/>
                    </a:cubicBezTo>
                    <a:cubicBezTo>
                      <a:pt x="35" y="32"/>
                      <a:pt x="35" y="32"/>
                      <a:pt x="35" y="32"/>
                    </a:cubicBezTo>
                    <a:cubicBezTo>
                      <a:pt x="35" y="32"/>
                      <a:pt x="35" y="32"/>
                      <a:pt x="35" y="32"/>
                    </a:cubicBezTo>
                    <a:cubicBezTo>
                      <a:pt x="3" y="32"/>
                      <a:pt x="3" y="32"/>
                      <a:pt x="3" y="32"/>
                    </a:cubicBezTo>
                    <a:cubicBezTo>
                      <a:pt x="3" y="32"/>
                      <a:pt x="3" y="32"/>
                      <a:pt x="3" y="32"/>
                    </a:cubicBezTo>
                    <a:cubicBezTo>
                      <a:pt x="3" y="32"/>
                      <a:pt x="3" y="32"/>
                      <a:pt x="2" y="32"/>
                    </a:cubicBezTo>
                    <a:cubicBezTo>
                      <a:pt x="1" y="32"/>
                      <a:pt x="0" y="31"/>
                      <a:pt x="0" y="29"/>
                    </a:cubicBezTo>
                    <a:cubicBezTo>
                      <a:pt x="2" y="21"/>
                      <a:pt x="6" y="14"/>
                      <a:pt x="12" y="8"/>
                    </a:cubicBezTo>
                    <a:cubicBezTo>
                      <a:pt x="18" y="3"/>
                      <a:pt x="26" y="0"/>
                      <a:pt x="35" y="0"/>
                    </a:cubicBezTo>
                    <a:cubicBezTo>
                      <a:pt x="35" y="0"/>
                      <a:pt x="35" y="0"/>
                      <a:pt x="35" y="0"/>
                    </a:cubicBezTo>
                    <a:lnTo>
                      <a:pt x="3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59" name="Freeform 165"/>
              <p:cNvSpPr>
                <a:spLocks noEditPoints="1"/>
              </p:cNvSpPr>
              <p:nvPr/>
            </p:nvSpPr>
            <p:spPr bwMode="auto">
              <a:xfrm>
                <a:off x="8501076" y="4303738"/>
                <a:ext cx="309564" cy="292102"/>
              </a:xfrm>
              <a:custGeom>
                <a:avLst/>
                <a:gdLst>
                  <a:gd name="T0" fmla="*/ 69 w 137"/>
                  <a:gd name="T1" fmla="*/ 124 h 129"/>
                  <a:gd name="T2" fmla="*/ 86 w 137"/>
                  <a:gd name="T3" fmla="*/ 124 h 129"/>
                  <a:gd name="T4" fmla="*/ 84 w 137"/>
                  <a:gd name="T5" fmla="*/ 122 h 129"/>
                  <a:gd name="T6" fmla="*/ 75 w 137"/>
                  <a:gd name="T7" fmla="*/ 119 h 129"/>
                  <a:gd name="T8" fmla="*/ 73 w 137"/>
                  <a:gd name="T9" fmla="*/ 116 h 129"/>
                  <a:gd name="T10" fmla="*/ 73 w 137"/>
                  <a:gd name="T11" fmla="*/ 116 h 129"/>
                  <a:gd name="T12" fmla="*/ 73 w 137"/>
                  <a:gd name="T13" fmla="*/ 76 h 129"/>
                  <a:gd name="T14" fmla="*/ 73 w 137"/>
                  <a:gd name="T15" fmla="*/ 73 h 129"/>
                  <a:gd name="T16" fmla="*/ 73 w 137"/>
                  <a:gd name="T17" fmla="*/ 69 h 129"/>
                  <a:gd name="T18" fmla="*/ 74 w 137"/>
                  <a:gd name="T19" fmla="*/ 67 h 129"/>
                  <a:gd name="T20" fmla="*/ 111 w 137"/>
                  <a:gd name="T21" fmla="*/ 25 h 129"/>
                  <a:gd name="T22" fmla="*/ 129 w 137"/>
                  <a:gd name="T23" fmla="*/ 5 h 129"/>
                  <a:gd name="T24" fmla="*/ 102 w 137"/>
                  <a:gd name="T25" fmla="*/ 5 h 129"/>
                  <a:gd name="T26" fmla="*/ 69 w 137"/>
                  <a:gd name="T27" fmla="*/ 5 h 129"/>
                  <a:gd name="T28" fmla="*/ 69 w 137"/>
                  <a:gd name="T29" fmla="*/ 0 h 129"/>
                  <a:gd name="T30" fmla="*/ 102 w 137"/>
                  <a:gd name="T31" fmla="*/ 0 h 129"/>
                  <a:gd name="T32" fmla="*/ 135 w 137"/>
                  <a:gd name="T33" fmla="*/ 0 h 129"/>
                  <a:gd name="T34" fmla="*/ 135 w 137"/>
                  <a:gd name="T35" fmla="*/ 0 h 129"/>
                  <a:gd name="T36" fmla="*/ 136 w 137"/>
                  <a:gd name="T37" fmla="*/ 1 h 129"/>
                  <a:gd name="T38" fmla="*/ 136 w 137"/>
                  <a:gd name="T39" fmla="*/ 4 h 129"/>
                  <a:gd name="T40" fmla="*/ 115 w 137"/>
                  <a:gd name="T41" fmla="*/ 28 h 129"/>
                  <a:gd name="T42" fmla="*/ 78 w 137"/>
                  <a:gd name="T43" fmla="*/ 70 h 129"/>
                  <a:gd name="T44" fmla="*/ 78 w 137"/>
                  <a:gd name="T45" fmla="*/ 73 h 129"/>
                  <a:gd name="T46" fmla="*/ 78 w 137"/>
                  <a:gd name="T47" fmla="*/ 76 h 129"/>
                  <a:gd name="T48" fmla="*/ 78 w 137"/>
                  <a:gd name="T49" fmla="*/ 114 h 129"/>
                  <a:gd name="T50" fmla="*/ 87 w 137"/>
                  <a:gd name="T51" fmla="*/ 119 h 129"/>
                  <a:gd name="T52" fmla="*/ 91 w 137"/>
                  <a:gd name="T53" fmla="*/ 127 h 129"/>
                  <a:gd name="T54" fmla="*/ 89 w 137"/>
                  <a:gd name="T55" fmla="*/ 129 h 129"/>
                  <a:gd name="T56" fmla="*/ 69 w 137"/>
                  <a:gd name="T57" fmla="*/ 129 h 129"/>
                  <a:gd name="T58" fmla="*/ 69 w 137"/>
                  <a:gd name="T59" fmla="*/ 124 h 129"/>
                  <a:gd name="T60" fmla="*/ 64 w 137"/>
                  <a:gd name="T61" fmla="*/ 69 h 129"/>
                  <a:gd name="T62" fmla="*/ 64 w 137"/>
                  <a:gd name="T63" fmla="*/ 73 h 129"/>
                  <a:gd name="T64" fmla="*/ 64 w 137"/>
                  <a:gd name="T65" fmla="*/ 76 h 129"/>
                  <a:gd name="T66" fmla="*/ 64 w 137"/>
                  <a:gd name="T67" fmla="*/ 116 h 129"/>
                  <a:gd name="T68" fmla="*/ 62 w 137"/>
                  <a:gd name="T69" fmla="*/ 118 h 129"/>
                  <a:gd name="T70" fmla="*/ 52 w 137"/>
                  <a:gd name="T71" fmla="*/ 122 h 129"/>
                  <a:gd name="T72" fmla="*/ 49 w 137"/>
                  <a:gd name="T73" fmla="*/ 124 h 129"/>
                  <a:gd name="T74" fmla="*/ 69 w 137"/>
                  <a:gd name="T75" fmla="*/ 124 h 129"/>
                  <a:gd name="T76" fmla="*/ 69 w 137"/>
                  <a:gd name="T77" fmla="*/ 129 h 129"/>
                  <a:gd name="T78" fmla="*/ 46 w 137"/>
                  <a:gd name="T79" fmla="*/ 129 h 129"/>
                  <a:gd name="T80" fmla="*/ 44 w 137"/>
                  <a:gd name="T81" fmla="*/ 127 h 129"/>
                  <a:gd name="T82" fmla="*/ 49 w 137"/>
                  <a:gd name="T83" fmla="*/ 118 h 129"/>
                  <a:gd name="T84" fmla="*/ 59 w 137"/>
                  <a:gd name="T85" fmla="*/ 114 h 129"/>
                  <a:gd name="T86" fmla="*/ 59 w 137"/>
                  <a:gd name="T87" fmla="*/ 76 h 129"/>
                  <a:gd name="T88" fmla="*/ 59 w 137"/>
                  <a:gd name="T89" fmla="*/ 73 h 129"/>
                  <a:gd name="T90" fmla="*/ 59 w 137"/>
                  <a:gd name="T91" fmla="*/ 70 h 129"/>
                  <a:gd name="T92" fmla="*/ 1 w 137"/>
                  <a:gd name="T93" fmla="*/ 4 h 129"/>
                  <a:gd name="T94" fmla="*/ 0 w 137"/>
                  <a:gd name="T95" fmla="*/ 2 h 129"/>
                  <a:gd name="T96" fmla="*/ 2 w 137"/>
                  <a:gd name="T97" fmla="*/ 0 h 129"/>
                  <a:gd name="T98" fmla="*/ 69 w 137"/>
                  <a:gd name="T99" fmla="*/ 0 h 129"/>
                  <a:gd name="T100" fmla="*/ 69 w 137"/>
                  <a:gd name="T101" fmla="*/ 5 h 129"/>
                  <a:gd name="T102" fmla="*/ 8 w 137"/>
                  <a:gd name="T103" fmla="*/ 5 h 129"/>
                  <a:gd name="T104" fmla="*/ 63 w 137"/>
                  <a:gd name="T105" fmla="*/ 67 h 129"/>
                  <a:gd name="T106" fmla="*/ 64 w 137"/>
                  <a:gd name="T107" fmla="*/ 6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7" h="129">
                    <a:moveTo>
                      <a:pt x="69" y="124"/>
                    </a:moveTo>
                    <a:cubicBezTo>
                      <a:pt x="86" y="124"/>
                      <a:pt x="86" y="124"/>
                      <a:pt x="86" y="124"/>
                    </a:cubicBezTo>
                    <a:cubicBezTo>
                      <a:pt x="85" y="124"/>
                      <a:pt x="85" y="123"/>
                      <a:pt x="84" y="122"/>
                    </a:cubicBezTo>
                    <a:cubicBezTo>
                      <a:pt x="82" y="121"/>
                      <a:pt x="79" y="119"/>
                      <a:pt x="75" y="119"/>
                    </a:cubicBezTo>
                    <a:cubicBezTo>
                      <a:pt x="74" y="118"/>
                      <a:pt x="73" y="117"/>
                      <a:pt x="73" y="116"/>
                    </a:cubicBezTo>
                    <a:cubicBezTo>
                      <a:pt x="73" y="116"/>
                      <a:pt x="73" y="116"/>
                      <a:pt x="73" y="116"/>
                    </a:cubicBezTo>
                    <a:cubicBezTo>
                      <a:pt x="73" y="76"/>
                      <a:pt x="73" y="76"/>
                      <a:pt x="73" y="76"/>
                    </a:cubicBezTo>
                    <a:cubicBezTo>
                      <a:pt x="73" y="73"/>
                      <a:pt x="73" y="73"/>
                      <a:pt x="73" y="73"/>
                    </a:cubicBezTo>
                    <a:cubicBezTo>
                      <a:pt x="73" y="69"/>
                      <a:pt x="73" y="69"/>
                      <a:pt x="73" y="69"/>
                    </a:cubicBezTo>
                    <a:cubicBezTo>
                      <a:pt x="73" y="68"/>
                      <a:pt x="74" y="68"/>
                      <a:pt x="74" y="67"/>
                    </a:cubicBezTo>
                    <a:cubicBezTo>
                      <a:pt x="111" y="25"/>
                      <a:pt x="111" y="25"/>
                      <a:pt x="111" y="25"/>
                    </a:cubicBezTo>
                    <a:cubicBezTo>
                      <a:pt x="129" y="5"/>
                      <a:pt x="129" y="5"/>
                      <a:pt x="129" y="5"/>
                    </a:cubicBezTo>
                    <a:cubicBezTo>
                      <a:pt x="102" y="5"/>
                      <a:pt x="102" y="5"/>
                      <a:pt x="102" y="5"/>
                    </a:cubicBezTo>
                    <a:cubicBezTo>
                      <a:pt x="69" y="5"/>
                      <a:pt x="69" y="5"/>
                      <a:pt x="69" y="5"/>
                    </a:cubicBezTo>
                    <a:cubicBezTo>
                      <a:pt x="69" y="0"/>
                      <a:pt x="69" y="0"/>
                      <a:pt x="69" y="0"/>
                    </a:cubicBezTo>
                    <a:cubicBezTo>
                      <a:pt x="102" y="0"/>
                      <a:pt x="102" y="0"/>
                      <a:pt x="102" y="0"/>
                    </a:cubicBezTo>
                    <a:cubicBezTo>
                      <a:pt x="135" y="0"/>
                      <a:pt x="135" y="0"/>
                      <a:pt x="135" y="0"/>
                    </a:cubicBezTo>
                    <a:cubicBezTo>
                      <a:pt x="135" y="0"/>
                      <a:pt x="135" y="0"/>
                      <a:pt x="135" y="0"/>
                    </a:cubicBezTo>
                    <a:cubicBezTo>
                      <a:pt x="135" y="0"/>
                      <a:pt x="136" y="0"/>
                      <a:pt x="136" y="1"/>
                    </a:cubicBezTo>
                    <a:cubicBezTo>
                      <a:pt x="137" y="2"/>
                      <a:pt x="137" y="3"/>
                      <a:pt x="136" y="4"/>
                    </a:cubicBezTo>
                    <a:cubicBezTo>
                      <a:pt x="115" y="28"/>
                      <a:pt x="115" y="28"/>
                      <a:pt x="115" y="28"/>
                    </a:cubicBezTo>
                    <a:cubicBezTo>
                      <a:pt x="78" y="70"/>
                      <a:pt x="78" y="70"/>
                      <a:pt x="78" y="70"/>
                    </a:cubicBezTo>
                    <a:cubicBezTo>
                      <a:pt x="78" y="73"/>
                      <a:pt x="78" y="73"/>
                      <a:pt x="78" y="73"/>
                    </a:cubicBezTo>
                    <a:cubicBezTo>
                      <a:pt x="78" y="76"/>
                      <a:pt x="78" y="76"/>
                      <a:pt x="78" y="76"/>
                    </a:cubicBezTo>
                    <a:cubicBezTo>
                      <a:pt x="78" y="114"/>
                      <a:pt x="78" y="114"/>
                      <a:pt x="78" y="114"/>
                    </a:cubicBezTo>
                    <a:cubicBezTo>
                      <a:pt x="82" y="115"/>
                      <a:pt x="85" y="117"/>
                      <a:pt x="87" y="119"/>
                    </a:cubicBezTo>
                    <a:cubicBezTo>
                      <a:pt x="90" y="121"/>
                      <a:pt x="91" y="124"/>
                      <a:pt x="91" y="127"/>
                    </a:cubicBezTo>
                    <a:cubicBezTo>
                      <a:pt x="91" y="128"/>
                      <a:pt x="90" y="129"/>
                      <a:pt x="89" y="129"/>
                    </a:cubicBezTo>
                    <a:cubicBezTo>
                      <a:pt x="69" y="129"/>
                      <a:pt x="69" y="129"/>
                      <a:pt x="69" y="129"/>
                    </a:cubicBezTo>
                    <a:lnTo>
                      <a:pt x="69" y="124"/>
                    </a:lnTo>
                    <a:close/>
                    <a:moveTo>
                      <a:pt x="64" y="69"/>
                    </a:moveTo>
                    <a:cubicBezTo>
                      <a:pt x="64" y="73"/>
                      <a:pt x="64" y="73"/>
                      <a:pt x="64" y="73"/>
                    </a:cubicBezTo>
                    <a:cubicBezTo>
                      <a:pt x="64" y="76"/>
                      <a:pt x="64" y="76"/>
                      <a:pt x="64" y="76"/>
                    </a:cubicBezTo>
                    <a:cubicBezTo>
                      <a:pt x="64" y="116"/>
                      <a:pt x="64" y="116"/>
                      <a:pt x="64" y="116"/>
                    </a:cubicBezTo>
                    <a:cubicBezTo>
                      <a:pt x="64" y="117"/>
                      <a:pt x="63" y="118"/>
                      <a:pt x="62" y="118"/>
                    </a:cubicBezTo>
                    <a:cubicBezTo>
                      <a:pt x="58" y="119"/>
                      <a:pt x="54" y="120"/>
                      <a:pt x="52" y="122"/>
                    </a:cubicBezTo>
                    <a:cubicBezTo>
                      <a:pt x="51" y="123"/>
                      <a:pt x="50" y="123"/>
                      <a:pt x="49" y="124"/>
                    </a:cubicBezTo>
                    <a:cubicBezTo>
                      <a:pt x="69" y="124"/>
                      <a:pt x="69" y="124"/>
                      <a:pt x="69" y="124"/>
                    </a:cubicBezTo>
                    <a:cubicBezTo>
                      <a:pt x="69" y="129"/>
                      <a:pt x="69" y="129"/>
                      <a:pt x="69" y="129"/>
                    </a:cubicBezTo>
                    <a:cubicBezTo>
                      <a:pt x="46" y="129"/>
                      <a:pt x="46" y="129"/>
                      <a:pt x="46" y="129"/>
                    </a:cubicBezTo>
                    <a:cubicBezTo>
                      <a:pt x="45" y="129"/>
                      <a:pt x="44" y="128"/>
                      <a:pt x="44" y="127"/>
                    </a:cubicBezTo>
                    <a:cubicBezTo>
                      <a:pt x="44" y="123"/>
                      <a:pt x="46" y="120"/>
                      <a:pt x="49" y="118"/>
                    </a:cubicBezTo>
                    <a:cubicBezTo>
                      <a:pt x="52" y="116"/>
                      <a:pt x="55" y="115"/>
                      <a:pt x="59" y="114"/>
                    </a:cubicBezTo>
                    <a:cubicBezTo>
                      <a:pt x="59" y="76"/>
                      <a:pt x="59" y="76"/>
                      <a:pt x="59" y="76"/>
                    </a:cubicBezTo>
                    <a:cubicBezTo>
                      <a:pt x="59" y="73"/>
                      <a:pt x="59" y="73"/>
                      <a:pt x="59" y="73"/>
                    </a:cubicBezTo>
                    <a:cubicBezTo>
                      <a:pt x="59" y="70"/>
                      <a:pt x="59" y="70"/>
                      <a:pt x="59" y="70"/>
                    </a:cubicBezTo>
                    <a:cubicBezTo>
                      <a:pt x="1" y="4"/>
                      <a:pt x="1" y="4"/>
                      <a:pt x="1" y="4"/>
                    </a:cubicBezTo>
                    <a:cubicBezTo>
                      <a:pt x="0" y="4"/>
                      <a:pt x="0" y="3"/>
                      <a:pt x="0" y="2"/>
                    </a:cubicBezTo>
                    <a:cubicBezTo>
                      <a:pt x="0" y="1"/>
                      <a:pt x="1" y="0"/>
                      <a:pt x="2" y="0"/>
                    </a:cubicBezTo>
                    <a:cubicBezTo>
                      <a:pt x="69" y="0"/>
                      <a:pt x="69" y="0"/>
                      <a:pt x="69" y="0"/>
                    </a:cubicBezTo>
                    <a:cubicBezTo>
                      <a:pt x="69" y="5"/>
                      <a:pt x="69" y="5"/>
                      <a:pt x="69" y="5"/>
                    </a:cubicBezTo>
                    <a:cubicBezTo>
                      <a:pt x="8" y="5"/>
                      <a:pt x="8" y="5"/>
                      <a:pt x="8" y="5"/>
                    </a:cubicBezTo>
                    <a:cubicBezTo>
                      <a:pt x="63" y="67"/>
                      <a:pt x="63" y="67"/>
                      <a:pt x="63" y="67"/>
                    </a:cubicBezTo>
                    <a:cubicBezTo>
                      <a:pt x="64" y="68"/>
                      <a:pt x="64" y="68"/>
                      <a:pt x="6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0" name="Freeform 166"/>
              <p:cNvSpPr>
                <a:spLocks noEditPoints="1"/>
              </p:cNvSpPr>
              <p:nvPr/>
            </p:nvSpPr>
            <p:spPr bwMode="auto">
              <a:xfrm>
                <a:off x="6137285" y="198440"/>
                <a:ext cx="39688" cy="84138"/>
              </a:xfrm>
              <a:custGeom>
                <a:avLst/>
                <a:gdLst>
                  <a:gd name="T0" fmla="*/ 8 w 17"/>
                  <a:gd name="T1" fmla="*/ 0 h 37"/>
                  <a:gd name="T2" fmla="*/ 14 w 17"/>
                  <a:gd name="T3" fmla="*/ 0 h 37"/>
                  <a:gd name="T4" fmla="*/ 17 w 17"/>
                  <a:gd name="T5" fmla="*/ 2 h 37"/>
                  <a:gd name="T6" fmla="*/ 17 w 17"/>
                  <a:gd name="T7" fmla="*/ 34 h 37"/>
                  <a:gd name="T8" fmla="*/ 14 w 17"/>
                  <a:gd name="T9" fmla="*/ 37 h 37"/>
                  <a:gd name="T10" fmla="*/ 8 w 17"/>
                  <a:gd name="T11" fmla="*/ 37 h 37"/>
                  <a:gd name="T12" fmla="*/ 8 w 17"/>
                  <a:gd name="T13" fmla="*/ 32 h 37"/>
                  <a:gd name="T14" fmla="*/ 12 w 17"/>
                  <a:gd name="T15" fmla="*/ 32 h 37"/>
                  <a:gd name="T16" fmla="*/ 12 w 17"/>
                  <a:gd name="T17" fmla="*/ 4 h 37"/>
                  <a:gd name="T18" fmla="*/ 8 w 17"/>
                  <a:gd name="T19" fmla="*/ 4 h 37"/>
                  <a:gd name="T20" fmla="*/ 8 w 17"/>
                  <a:gd name="T21" fmla="*/ 0 h 37"/>
                  <a:gd name="T22" fmla="*/ 2 w 17"/>
                  <a:gd name="T23" fmla="*/ 0 h 37"/>
                  <a:gd name="T24" fmla="*/ 8 w 17"/>
                  <a:gd name="T25" fmla="*/ 0 h 37"/>
                  <a:gd name="T26" fmla="*/ 8 w 17"/>
                  <a:gd name="T27" fmla="*/ 4 h 37"/>
                  <a:gd name="T28" fmla="*/ 4 w 17"/>
                  <a:gd name="T29" fmla="*/ 4 h 37"/>
                  <a:gd name="T30" fmla="*/ 4 w 17"/>
                  <a:gd name="T31" fmla="*/ 32 h 37"/>
                  <a:gd name="T32" fmla="*/ 8 w 17"/>
                  <a:gd name="T33" fmla="*/ 32 h 37"/>
                  <a:gd name="T34" fmla="*/ 8 w 17"/>
                  <a:gd name="T35" fmla="*/ 37 h 37"/>
                  <a:gd name="T36" fmla="*/ 2 w 17"/>
                  <a:gd name="T37" fmla="*/ 37 h 37"/>
                  <a:gd name="T38" fmla="*/ 0 w 17"/>
                  <a:gd name="T39" fmla="*/ 34 h 37"/>
                  <a:gd name="T40" fmla="*/ 0 w 17"/>
                  <a:gd name="T41" fmla="*/ 2 h 37"/>
                  <a:gd name="T42" fmla="*/ 2 w 17"/>
                  <a:gd name="T4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37">
                    <a:moveTo>
                      <a:pt x="8" y="0"/>
                    </a:moveTo>
                    <a:cubicBezTo>
                      <a:pt x="14" y="0"/>
                      <a:pt x="14" y="0"/>
                      <a:pt x="14" y="0"/>
                    </a:cubicBezTo>
                    <a:cubicBezTo>
                      <a:pt x="16" y="0"/>
                      <a:pt x="17" y="1"/>
                      <a:pt x="17" y="2"/>
                    </a:cubicBezTo>
                    <a:cubicBezTo>
                      <a:pt x="17" y="34"/>
                      <a:pt x="17" y="34"/>
                      <a:pt x="17" y="34"/>
                    </a:cubicBezTo>
                    <a:cubicBezTo>
                      <a:pt x="17" y="36"/>
                      <a:pt x="16" y="37"/>
                      <a:pt x="14" y="37"/>
                    </a:cubicBezTo>
                    <a:cubicBezTo>
                      <a:pt x="8" y="37"/>
                      <a:pt x="8" y="37"/>
                      <a:pt x="8" y="37"/>
                    </a:cubicBezTo>
                    <a:cubicBezTo>
                      <a:pt x="8" y="32"/>
                      <a:pt x="8" y="32"/>
                      <a:pt x="8" y="32"/>
                    </a:cubicBezTo>
                    <a:cubicBezTo>
                      <a:pt x="12" y="32"/>
                      <a:pt x="12" y="32"/>
                      <a:pt x="12" y="32"/>
                    </a:cubicBezTo>
                    <a:cubicBezTo>
                      <a:pt x="12" y="4"/>
                      <a:pt x="12" y="4"/>
                      <a:pt x="12" y="4"/>
                    </a:cubicBezTo>
                    <a:cubicBezTo>
                      <a:pt x="8" y="4"/>
                      <a:pt x="8" y="4"/>
                      <a:pt x="8" y="4"/>
                    </a:cubicBezTo>
                    <a:lnTo>
                      <a:pt x="8" y="0"/>
                    </a:lnTo>
                    <a:close/>
                    <a:moveTo>
                      <a:pt x="2" y="0"/>
                    </a:moveTo>
                    <a:cubicBezTo>
                      <a:pt x="8" y="0"/>
                      <a:pt x="8" y="0"/>
                      <a:pt x="8" y="0"/>
                    </a:cubicBezTo>
                    <a:cubicBezTo>
                      <a:pt x="8" y="4"/>
                      <a:pt x="8" y="4"/>
                      <a:pt x="8" y="4"/>
                    </a:cubicBezTo>
                    <a:cubicBezTo>
                      <a:pt x="4" y="4"/>
                      <a:pt x="4" y="4"/>
                      <a:pt x="4" y="4"/>
                    </a:cubicBezTo>
                    <a:cubicBezTo>
                      <a:pt x="4" y="32"/>
                      <a:pt x="4" y="32"/>
                      <a:pt x="4" y="32"/>
                    </a:cubicBezTo>
                    <a:cubicBezTo>
                      <a:pt x="8" y="32"/>
                      <a:pt x="8" y="32"/>
                      <a:pt x="8" y="32"/>
                    </a:cubicBezTo>
                    <a:cubicBezTo>
                      <a:pt x="8" y="37"/>
                      <a:pt x="8" y="37"/>
                      <a:pt x="8" y="37"/>
                    </a:cubicBezTo>
                    <a:cubicBezTo>
                      <a:pt x="2" y="37"/>
                      <a:pt x="2" y="37"/>
                      <a:pt x="2" y="37"/>
                    </a:cubicBezTo>
                    <a:cubicBezTo>
                      <a:pt x="1" y="37"/>
                      <a:pt x="0" y="36"/>
                      <a:pt x="0" y="34"/>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1" name="Freeform 167"/>
              <p:cNvSpPr>
                <a:spLocks noEditPoints="1"/>
              </p:cNvSpPr>
              <p:nvPr/>
            </p:nvSpPr>
            <p:spPr bwMode="auto">
              <a:xfrm>
                <a:off x="6257936" y="198440"/>
                <a:ext cx="133351" cy="84138"/>
              </a:xfrm>
              <a:custGeom>
                <a:avLst/>
                <a:gdLst>
                  <a:gd name="T0" fmla="*/ 54 w 59"/>
                  <a:gd name="T1" fmla="*/ 32 h 37"/>
                  <a:gd name="T2" fmla="*/ 54 w 59"/>
                  <a:gd name="T3" fmla="*/ 4 h 37"/>
                  <a:gd name="T4" fmla="*/ 37 w 59"/>
                  <a:gd name="T5" fmla="*/ 4 h 37"/>
                  <a:gd name="T6" fmla="*/ 31 w 59"/>
                  <a:gd name="T7" fmla="*/ 10 h 37"/>
                  <a:gd name="T8" fmla="*/ 31 w 59"/>
                  <a:gd name="T9" fmla="*/ 3 h 37"/>
                  <a:gd name="T10" fmla="*/ 34 w 59"/>
                  <a:gd name="T11" fmla="*/ 0 h 37"/>
                  <a:gd name="T12" fmla="*/ 36 w 59"/>
                  <a:gd name="T13" fmla="*/ 0 h 37"/>
                  <a:gd name="T14" fmla="*/ 56 w 59"/>
                  <a:gd name="T15" fmla="*/ 0 h 37"/>
                  <a:gd name="T16" fmla="*/ 59 w 59"/>
                  <a:gd name="T17" fmla="*/ 2 h 37"/>
                  <a:gd name="T18" fmla="*/ 59 w 59"/>
                  <a:gd name="T19" fmla="*/ 34 h 37"/>
                  <a:gd name="T20" fmla="*/ 56 w 59"/>
                  <a:gd name="T21" fmla="*/ 37 h 37"/>
                  <a:gd name="T22" fmla="*/ 31 w 59"/>
                  <a:gd name="T23" fmla="*/ 37 h 37"/>
                  <a:gd name="T24" fmla="*/ 31 w 59"/>
                  <a:gd name="T25" fmla="*/ 32 h 37"/>
                  <a:gd name="T26" fmla="*/ 54 w 59"/>
                  <a:gd name="T27" fmla="*/ 32 h 37"/>
                  <a:gd name="T28" fmla="*/ 31 w 59"/>
                  <a:gd name="T29" fmla="*/ 10 h 37"/>
                  <a:gd name="T30" fmla="*/ 9 w 59"/>
                  <a:gd name="T31" fmla="*/ 32 h 37"/>
                  <a:gd name="T32" fmla="*/ 31 w 59"/>
                  <a:gd name="T33" fmla="*/ 32 h 37"/>
                  <a:gd name="T34" fmla="*/ 31 w 59"/>
                  <a:gd name="T35" fmla="*/ 37 h 37"/>
                  <a:gd name="T36" fmla="*/ 3 w 59"/>
                  <a:gd name="T37" fmla="*/ 37 h 37"/>
                  <a:gd name="T38" fmla="*/ 3 w 59"/>
                  <a:gd name="T39" fmla="*/ 37 h 37"/>
                  <a:gd name="T40" fmla="*/ 1 w 59"/>
                  <a:gd name="T41" fmla="*/ 36 h 37"/>
                  <a:gd name="T42" fmla="*/ 1 w 59"/>
                  <a:gd name="T43" fmla="*/ 33 h 37"/>
                  <a:gd name="T44" fmla="*/ 31 w 59"/>
                  <a:gd name="T45" fmla="*/ 3 h 37"/>
                  <a:gd name="T46" fmla="*/ 31 w 59"/>
                  <a:gd name="T47"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37">
                    <a:moveTo>
                      <a:pt x="54" y="32"/>
                    </a:moveTo>
                    <a:cubicBezTo>
                      <a:pt x="54" y="4"/>
                      <a:pt x="54" y="4"/>
                      <a:pt x="54" y="4"/>
                    </a:cubicBezTo>
                    <a:cubicBezTo>
                      <a:pt x="37" y="4"/>
                      <a:pt x="37" y="4"/>
                      <a:pt x="37" y="4"/>
                    </a:cubicBezTo>
                    <a:cubicBezTo>
                      <a:pt x="31" y="10"/>
                      <a:pt x="31" y="10"/>
                      <a:pt x="31" y="10"/>
                    </a:cubicBezTo>
                    <a:cubicBezTo>
                      <a:pt x="31" y="3"/>
                      <a:pt x="31" y="3"/>
                      <a:pt x="31" y="3"/>
                    </a:cubicBezTo>
                    <a:cubicBezTo>
                      <a:pt x="34" y="0"/>
                      <a:pt x="34" y="0"/>
                      <a:pt x="34" y="0"/>
                    </a:cubicBezTo>
                    <a:cubicBezTo>
                      <a:pt x="34" y="0"/>
                      <a:pt x="35" y="0"/>
                      <a:pt x="36" y="0"/>
                    </a:cubicBezTo>
                    <a:cubicBezTo>
                      <a:pt x="56" y="0"/>
                      <a:pt x="56" y="0"/>
                      <a:pt x="56" y="0"/>
                    </a:cubicBezTo>
                    <a:cubicBezTo>
                      <a:pt x="57" y="0"/>
                      <a:pt x="59" y="1"/>
                      <a:pt x="59" y="2"/>
                    </a:cubicBezTo>
                    <a:cubicBezTo>
                      <a:pt x="59" y="34"/>
                      <a:pt x="59" y="34"/>
                      <a:pt x="59" y="34"/>
                    </a:cubicBezTo>
                    <a:cubicBezTo>
                      <a:pt x="59" y="36"/>
                      <a:pt x="57" y="37"/>
                      <a:pt x="56" y="37"/>
                    </a:cubicBezTo>
                    <a:cubicBezTo>
                      <a:pt x="31" y="37"/>
                      <a:pt x="31" y="37"/>
                      <a:pt x="31" y="37"/>
                    </a:cubicBezTo>
                    <a:cubicBezTo>
                      <a:pt x="31" y="32"/>
                      <a:pt x="31" y="32"/>
                      <a:pt x="31" y="32"/>
                    </a:cubicBezTo>
                    <a:lnTo>
                      <a:pt x="54" y="32"/>
                    </a:lnTo>
                    <a:close/>
                    <a:moveTo>
                      <a:pt x="31" y="10"/>
                    </a:moveTo>
                    <a:cubicBezTo>
                      <a:pt x="9" y="32"/>
                      <a:pt x="9" y="32"/>
                      <a:pt x="9" y="32"/>
                    </a:cubicBezTo>
                    <a:cubicBezTo>
                      <a:pt x="31" y="32"/>
                      <a:pt x="31" y="32"/>
                      <a:pt x="31" y="32"/>
                    </a:cubicBezTo>
                    <a:cubicBezTo>
                      <a:pt x="31" y="37"/>
                      <a:pt x="31" y="37"/>
                      <a:pt x="31" y="37"/>
                    </a:cubicBezTo>
                    <a:cubicBezTo>
                      <a:pt x="3" y="37"/>
                      <a:pt x="3" y="37"/>
                      <a:pt x="3" y="37"/>
                    </a:cubicBezTo>
                    <a:cubicBezTo>
                      <a:pt x="3" y="37"/>
                      <a:pt x="3" y="37"/>
                      <a:pt x="3" y="37"/>
                    </a:cubicBezTo>
                    <a:cubicBezTo>
                      <a:pt x="2" y="37"/>
                      <a:pt x="2" y="37"/>
                      <a:pt x="1" y="36"/>
                    </a:cubicBezTo>
                    <a:cubicBezTo>
                      <a:pt x="0" y="35"/>
                      <a:pt x="0" y="34"/>
                      <a:pt x="1" y="33"/>
                    </a:cubicBezTo>
                    <a:cubicBezTo>
                      <a:pt x="31" y="3"/>
                      <a:pt x="31" y="3"/>
                      <a:pt x="31" y="3"/>
                    </a:cubicBezTo>
                    <a:lnTo>
                      <a:pt x="3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2" name="Freeform 168"/>
              <p:cNvSpPr>
                <a:spLocks noEditPoints="1"/>
              </p:cNvSpPr>
              <p:nvPr/>
            </p:nvSpPr>
            <p:spPr bwMode="auto">
              <a:xfrm>
                <a:off x="6178560" y="198440"/>
                <a:ext cx="90488" cy="84138"/>
              </a:xfrm>
              <a:custGeom>
                <a:avLst/>
                <a:gdLst>
                  <a:gd name="T0" fmla="*/ 31 w 40"/>
                  <a:gd name="T1" fmla="*/ 4 h 37"/>
                  <a:gd name="T2" fmla="*/ 18 w 40"/>
                  <a:gd name="T3" fmla="*/ 4 h 37"/>
                  <a:gd name="T4" fmla="*/ 18 w 40"/>
                  <a:gd name="T5" fmla="*/ 0 h 37"/>
                  <a:gd name="T6" fmla="*/ 37 w 40"/>
                  <a:gd name="T7" fmla="*/ 0 h 37"/>
                  <a:gd name="T8" fmla="*/ 37 w 40"/>
                  <a:gd name="T9" fmla="*/ 0 h 37"/>
                  <a:gd name="T10" fmla="*/ 39 w 40"/>
                  <a:gd name="T11" fmla="*/ 0 h 37"/>
                  <a:gd name="T12" fmla="*/ 39 w 40"/>
                  <a:gd name="T13" fmla="*/ 4 h 37"/>
                  <a:gd name="T14" fmla="*/ 18 w 40"/>
                  <a:gd name="T15" fmla="*/ 25 h 37"/>
                  <a:gd name="T16" fmla="*/ 18 w 40"/>
                  <a:gd name="T17" fmla="*/ 18 h 37"/>
                  <a:gd name="T18" fmla="*/ 31 w 40"/>
                  <a:gd name="T19" fmla="*/ 4 h 37"/>
                  <a:gd name="T20" fmla="*/ 18 w 40"/>
                  <a:gd name="T21" fmla="*/ 4 h 37"/>
                  <a:gd name="T22" fmla="*/ 4 w 40"/>
                  <a:gd name="T23" fmla="*/ 4 h 37"/>
                  <a:gd name="T24" fmla="*/ 4 w 40"/>
                  <a:gd name="T25" fmla="*/ 31 h 37"/>
                  <a:gd name="T26" fmla="*/ 18 w 40"/>
                  <a:gd name="T27" fmla="*/ 18 h 37"/>
                  <a:gd name="T28" fmla="*/ 18 w 40"/>
                  <a:gd name="T29" fmla="*/ 25 h 37"/>
                  <a:gd name="T30" fmla="*/ 6 w 40"/>
                  <a:gd name="T31" fmla="*/ 36 h 37"/>
                  <a:gd name="T32" fmla="*/ 4 w 40"/>
                  <a:gd name="T33" fmla="*/ 37 h 37"/>
                  <a:gd name="T34" fmla="*/ 2 w 40"/>
                  <a:gd name="T35" fmla="*/ 37 h 37"/>
                  <a:gd name="T36" fmla="*/ 0 w 40"/>
                  <a:gd name="T37" fmla="*/ 34 h 37"/>
                  <a:gd name="T38" fmla="*/ 0 w 40"/>
                  <a:gd name="T39" fmla="*/ 2 h 37"/>
                  <a:gd name="T40" fmla="*/ 2 w 40"/>
                  <a:gd name="T41" fmla="*/ 0 h 37"/>
                  <a:gd name="T42" fmla="*/ 18 w 40"/>
                  <a:gd name="T43" fmla="*/ 0 h 37"/>
                  <a:gd name="T44" fmla="*/ 18 w 40"/>
                  <a:gd name="T45"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37">
                    <a:moveTo>
                      <a:pt x="31" y="4"/>
                    </a:moveTo>
                    <a:cubicBezTo>
                      <a:pt x="18" y="4"/>
                      <a:pt x="18" y="4"/>
                      <a:pt x="18" y="4"/>
                    </a:cubicBezTo>
                    <a:cubicBezTo>
                      <a:pt x="18" y="0"/>
                      <a:pt x="18" y="0"/>
                      <a:pt x="18" y="0"/>
                    </a:cubicBezTo>
                    <a:cubicBezTo>
                      <a:pt x="37" y="0"/>
                      <a:pt x="37" y="0"/>
                      <a:pt x="37" y="0"/>
                    </a:cubicBezTo>
                    <a:cubicBezTo>
                      <a:pt x="37" y="0"/>
                      <a:pt x="37" y="0"/>
                      <a:pt x="37" y="0"/>
                    </a:cubicBezTo>
                    <a:cubicBezTo>
                      <a:pt x="38" y="0"/>
                      <a:pt x="38" y="0"/>
                      <a:pt x="39" y="0"/>
                    </a:cubicBezTo>
                    <a:cubicBezTo>
                      <a:pt x="40" y="1"/>
                      <a:pt x="40" y="3"/>
                      <a:pt x="39" y="4"/>
                    </a:cubicBezTo>
                    <a:cubicBezTo>
                      <a:pt x="18" y="25"/>
                      <a:pt x="18" y="25"/>
                      <a:pt x="18" y="25"/>
                    </a:cubicBezTo>
                    <a:cubicBezTo>
                      <a:pt x="18" y="18"/>
                      <a:pt x="18" y="18"/>
                      <a:pt x="18" y="18"/>
                    </a:cubicBezTo>
                    <a:lnTo>
                      <a:pt x="31" y="4"/>
                    </a:lnTo>
                    <a:close/>
                    <a:moveTo>
                      <a:pt x="18" y="4"/>
                    </a:moveTo>
                    <a:cubicBezTo>
                      <a:pt x="4" y="4"/>
                      <a:pt x="4" y="4"/>
                      <a:pt x="4" y="4"/>
                    </a:cubicBezTo>
                    <a:cubicBezTo>
                      <a:pt x="4" y="31"/>
                      <a:pt x="4" y="31"/>
                      <a:pt x="4" y="31"/>
                    </a:cubicBezTo>
                    <a:cubicBezTo>
                      <a:pt x="18" y="18"/>
                      <a:pt x="18" y="18"/>
                      <a:pt x="18" y="18"/>
                    </a:cubicBezTo>
                    <a:cubicBezTo>
                      <a:pt x="18" y="25"/>
                      <a:pt x="18" y="25"/>
                      <a:pt x="18" y="25"/>
                    </a:cubicBezTo>
                    <a:cubicBezTo>
                      <a:pt x="6" y="36"/>
                      <a:pt x="6" y="36"/>
                      <a:pt x="6" y="36"/>
                    </a:cubicBezTo>
                    <a:cubicBezTo>
                      <a:pt x="6" y="37"/>
                      <a:pt x="5" y="37"/>
                      <a:pt x="4" y="37"/>
                    </a:cubicBezTo>
                    <a:cubicBezTo>
                      <a:pt x="2" y="37"/>
                      <a:pt x="2" y="37"/>
                      <a:pt x="2" y="37"/>
                    </a:cubicBezTo>
                    <a:cubicBezTo>
                      <a:pt x="1" y="37"/>
                      <a:pt x="0" y="36"/>
                      <a:pt x="0" y="34"/>
                    </a:cubicBezTo>
                    <a:cubicBezTo>
                      <a:pt x="0" y="2"/>
                      <a:pt x="0" y="2"/>
                      <a:pt x="0" y="2"/>
                    </a:cubicBezTo>
                    <a:cubicBezTo>
                      <a:pt x="0" y="1"/>
                      <a:pt x="1" y="0"/>
                      <a:pt x="2" y="0"/>
                    </a:cubicBezTo>
                    <a:cubicBezTo>
                      <a:pt x="18" y="0"/>
                      <a:pt x="18" y="0"/>
                      <a:pt x="18" y="0"/>
                    </a:cubicBezTo>
                    <a:lnTo>
                      <a:pt x="1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3" name="Freeform 169"/>
              <p:cNvSpPr>
                <a:spLocks noEditPoints="1"/>
              </p:cNvSpPr>
              <p:nvPr/>
            </p:nvSpPr>
            <p:spPr bwMode="auto">
              <a:xfrm>
                <a:off x="6065847" y="41276"/>
                <a:ext cx="395289" cy="396877"/>
              </a:xfrm>
              <a:custGeom>
                <a:avLst/>
                <a:gdLst>
                  <a:gd name="T0" fmla="*/ 170 w 175"/>
                  <a:gd name="T1" fmla="*/ 88 h 176"/>
                  <a:gd name="T2" fmla="*/ 88 w 175"/>
                  <a:gd name="T3" fmla="*/ 5 h 176"/>
                  <a:gd name="T4" fmla="*/ 150 w 175"/>
                  <a:gd name="T5" fmla="*/ 26 h 176"/>
                  <a:gd name="T6" fmla="*/ 88 w 175"/>
                  <a:gd name="T7" fmla="*/ 176 h 176"/>
                  <a:gd name="T8" fmla="*/ 88 w 175"/>
                  <a:gd name="T9" fmla="*/ 171 h 176"/>
                  <a:gd name="T10" fmla="*/ 139 w 175"/>
                  <a:gd name="T11" fmla="*/ 140 h 176"/>
                  <a:gd name="T12" fmla="*/ 144 w 175"/>
                  <a:gd name="T13" fmla="*/ 42 h 176"/>
                  <a:gd name="T14" fmla="*/ 117 w 175"/>
                  <a:gd name="T15" fmla="*/ 65 h 176"/>
                  <a:gd name="T16" fmla="*/ 115 w 175"/>
                  <a:gd name="T17" fmla="*/ 68 h 176"/>
                  <a:gd name="T18" fmla="*/ 88 w 175"/>
                  <a:gd name="T19" fmla="*/ 95 h 176"/>
                  <a:gd name="T20" fmla="*/ 116 w 175"/>
                  <a:gd name="T21" fmla="*/ 73 h 176"/>
                  <a:gd name="T22" fmla="*/ 120 w 175"/>
                  <a:gd name="T23" fmla="*/ 69 h 176"/>
                  <a:gd name="T24" fmla="*/ 152 w 175"/>
                  <a:gd name="T25" fmla="*/ 65 h 176"/>
                  <a:gd name="T26" fmla="*/ 88 w 175"/>
                  <a:gd name="T27" fmla="*/ 157 h 176"/>
                  <a:gd name="T28" fmla="*/ 88 w 175"/>
                  <a:gd name="T29" fmla="*/ 82 h 176"/>
                  <a:gd name="T30" fmla="*/ 95 w 175"/>
                  <a:gd name="T31" fmla="*/ 74 h 176"/>
                  <a:gd name="T32" fmla="*/ 100 w 175"/>
                  <a:gd name="T33" fmla="*/ 69 h 176"/>
                  <a:gd name="T34" fmla="*/ 134 w 175"/>
                  <a:gd name="T35" fmla="*/ 35 h 176"/>
                  <a:gd name="T36" fmla="*/ 88 w 175"/>
                  <a:gd name="T37" fmla="*/ 15 h 176"/>
                  <a:gd name="T38" fmla="*/ 88 w 175"/>
                  <a:gd name="T39" fmla="*/ 20 h 176"/>
                  <a:gd name="T40" fmla="*/ 97 w 175"/>
                  <a:gd name="T41" fmla="*/ 65 h 176"/>
                  <a:gd name="T42" fmla="*/ 94 w 175"/>
                  <a:gd name="T43" fmla="*/ 68 h 176"/>
                  <a:gd name="T44" fmla="*/ 88 w 175"/>
                  <a:gd name="T45" fmla="*/ 75 h 176"/>
                  <a:gd name="T46" fmla="*/ 29 w 175"/>
                  <a:gd name="T47" fmla="*/ 30 h 176"/>
                  <a:gd name="T48" fmla="*/ 88 w 175"/>
                  <a:gd name="T49" fmla="*/ 171 h 176"/>
                  <a:gd name="T50" fmla="*/ 0 w 175"/>
                  <a:gd name="T51" fmla="*/ 88 h 176"/>
                  <a:gd name="T52" fmla="*/ 88 w 175"/>
                  <a:gd name="T53" fmla="*/ 5 h 176"/>
                  <a:gd name="T54" fmla="*/ 14 w 175"/>
                  <a:gd name="T55" fmla="*/ 88 h 176"/>
                  <a:gd name="T56" fmla="*/ 31 w 175"/>
                  <a:gd name="T57" fmla="*/ 135 h 176"/>
                  <a:gd name="T58" fmla="*/ 58 w 175"/>
                  <a:gd name="T59" fmla="*/ 111 h 176"/>
                  <a:gd name="T60" fmla="*/ 63 w 175"/>
                  <a:gd name="T61" fmla="*/ 106 h 176"/>
                  <a:gd name="T62" fmla="*/ 88 w 175"/>
                  <a:gd name="T63" fmla="*/ 75 h 176"/>
                  <a:gd name="T64" fmla="*/ 57 w 175"/>
                  <a:gd name="T65" fmla="*/ 105 h 176"/>
                  <a:gd name="T66" fmla="*/ 33 w 175"/>
                  <a:gd name="T67" fmla="*/ 130 h 176"/>
                  <a:gd name="T68" fmla="*/ 39 w 175"/>
                  <a:gd name="T69" fmla="*/ 40 h 176"/>
                  <a:gd name="T70" fmla="*/ 88 w 175"/>
                  <a:gd name="T71" fmla="*/ 95 h 176"/>
                  <a:gd name="T72" fmla="*/ 77 w 175"/>
                  <a:gd name="T73" fmla="*/ 105 h 176"/>
                  <a:gd name="T74" fmla="*/ 75 w 175"/>
                  <a:gd name="T75" fmla="*/ 108 h 176"/>
                  <a:gd name="T76" fmla="*/ 41 w 175"/>
                  <a:gd name="T77" fmla="*/ 142 h 176"/>
                  <a:gd name="T78" fmla="*/ 88 w 175"/>
                  <a:gd name="T79" fmla="*/ 162 h 176"/>
                  <a:gd name="T80" fmla="*/ 46 w 175"/>
                  <a:gd name="T81" fmla="*/ 143 h 176"/>
                  <a:gd name="T82" fmla="*/ 81 w 175"/>
                  <a:gd name="T83" fmla="*/ 109 h 176"/>
                  <a:gd name="T84" fmla="*/ 88 w 175"/>
                  <a:gd name="T85" fmla="*/ 10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5" h="176">
                    <a:moveTo>
                      <a:pt x="88" y="171"/>
                    </a:moveTo>
                    <a:cubicBezTo>
                      <a:pt x="110" y="171"/>
                      <a:pt x="131" y="162"/>
                      <a:pt x="146" y="147"/>
                    </a:cubicBezTo>
                    <a:cubicBezTo>
                      <a:pt x="161" y="132"/>
                      <a:pt x="170" y="111"/>
                      <a:pt x="170" y="88"/>
                    </a:cubicBezTo>
                    <a:cubicBezTo>
                      <a:pt x="170" y="65"/>
                      <a:pt x="161" y="45"/>
                      <a:pt x="146" y="30"/>
                    </a:cubicBezTo>
                    <a:cubicBezTo>
                      <a:pt x="131" y="15"/>
                      <a:pt x="110" y="5"/>
                      <a:pt x="88" y="5"/>
                    </a:cubicBezTo>
                    <a:cubicBezTo>
                      <a:pt x="88" y="5"/>
                      <a:pt x="88" y="5"/>
                      <a:pt x="88" y="5"/>
                    </a:cubicBezTo>
                    <a:cubicBezTo>
                      <a:pt x="88" y="0"/>
                      <a:pt x="88" y="0"/>
                      <a:pt x="88" y="0"/>
                    </a:cubicBezTo>
                    <a:cubicBezTo>
                      <a:pt x="88" y="0"/>
                      <a:pt x="88" y="0"/>
                      <a:pt x="88" y="0"/>
                    </a:cubicBezTo>
                    <a:cubicBezTo>
                      <a:pt x="112" y="0"/>
                      <a:pt x="134" y="10"/>
                      <a:pt x="150" y="26"/>
                    </a:cubicBezTo>
                    <a:cubicBezTo>
                      <a:pt x="165" y="42"/>
                      <a:pt x="175" y="64"/>
                      <a:pt x="175" y="88"/>
                    </a:cubicBezTo>
                    <a:cubicBezTo>
                      <a:pt x="175" y="112"/>
                      <a:pt x="165" y="134"/>
                      <a:pt x="150" y="150"/>
                    </a:cubicBezTo>
                    <a:cubicBezTo>
                      <a:pt x="134" y="166"/>
                      <a:pt x="112" y="176"/>
                      <a:pt x="88" y="176"/>
                    </a:cubicBezTo>
                    <a:cubicBezTo>
                      <a:pt x="88" y="176"/>
                      <a:pt x="88" y="176"/>
                      <a:pt x="88" y="176"/>
                    </a:cubicBezTo>
                    <a:cubicBezTo>
                      <a:pt x="88" y="171"/>
                      <a:pt x="88" y="171"/>
                      <a:pt x="88" y="171"/>
                    </a:cubicBezTo>
                    <a:cubicBezTo>
                      <a:pt x="88" y="171"/>
                      <a:pt x="88" y="171"/>
                      <a:pt x="88" y="171"/>
                    </a:cubicBezTo>
                    <a:close/>
                    <a:moveTo>
                      <a:pt x="88" y="162"/>
                    </a:moveTo>
                    <a:cubicBezTo>
                      <a:pt x="88" y="162"/>
                      <a:pt x="88" y="162"/>
                      <a:pt x="88" y="162"/>
                    </a:cubicBezTo>
                    <a:cubicBezTo>
                      <a:pt x="108" y="162"/>
                      <a:pt x="126" y="153"/>
                      <a:pt x="139" y="140"/>
                    </a:cubicBezTo>
                    <a:cubicBezTo>
                      <a:pt x="153" y="127"/>
                      <a:pt x="161" y="108"/>
                      <a:pt x="161" y="88"/>
                    </a:cubicBezTo>
                    <a:cubicBezTo>
                      <a:pt x="161" y="80"/>
                      <a:pt x="160" y="71"/>
                      <a:pt x="157" y="64"/>
                    </a:cubicBezTo>
                    <a:cubicBezTo>
                      <a:pt x="154" y="56"/>
                      <a:pt x="150" y="48"/>
                      <a:pt x="144" y="42"/>
                    </a:cubicBezTo>
                    <a:cubicBezTo>
                      <a:pt x="144" y="42"/>
                      <a:pt x="144" y="42"/>
                      <a:pt x="144" y="42"/>
                    </a:cubicBezTo>
                    <a:cubicBezTo>
                      <a:pt x="143" y="41"/>
                      <a:pt x="142" y="41"/>
                      <a:pt x="141" y="42"/>
                    </a:cubicBezTo>
                    <a:cubicBezTo>
                      <a:pt x="117" y="65"/>
                      <a:pt x="117" y="65"/>
                      <a:pt x="117" y="65"/>
                    </a:cubicBezTo>
                    <a:cubicBezTo>
                      <a:pt x="117" y="66"/>
                      <a:pt x="117" y="66"/>
                      <a:pt x="117" y="66"/>
                    </a:cubicBezTo>
                    <a:cubicBezTo>
                      <a:pt x="117" y="66"/>
                      <a:pt x="117" y="66"/>
                      <a:pt x="117" y="66"/>
                    </a:cubicBezTo>
                    <a:cubicBezTo>
                      <a:pt x="115" y="68"/>
                      <a:pt x="115" y="68"/>
                      <a:pt x="115" y="68"/>
                    </a:cubicBezTo>
                    <a:cubicBezTo>
                      <a:pt x="112" y="70"/>
                      <a:pt x="112" y="70"/>
                      <a:pt x="112" y="70"/>
                    </a:cubicBezTo>
                    <a:cubicBezTo>
                      <a:pt x="112" y="70"/>
                      <a:pt x="112" y="70"/>
                      <a:pt x="112" y="70"/>
                    </a:cubicBezTo>
                    <a:cubicBezTo>
                      <a:pt x="88" y="95"/>
                      <a:pt x="88" y="95"/>
                      <a:pt x="88" y="95"/>
                    </a:cubicBezTo>
                    <a:cubicBezTo>
                      <a:pt x="88" y="102"/>
                      <a:pt x="88" y="102"/>
                      <a:pt x="88" y="102"/>
                    </a:cubicBezTo>
                    <a:cubicBezTo>
                      <a:pt x="116" y="74"/>
                      <a:pt x="116" y="74"/>
                      <a:pt x="116" y="74"/>
                    </a:cubicBezTo>
                    <a:cubicBezTo>
                      <a:pt x="116" y="73"/>
                      <a:pt x="116" y="73"/>
                      <a:pt x="116" y="73"/>
                    </a:cubicBezTo>
                    <a:cubicBezTo>
                      <a:pt x="118" y="71"/>
                      <a:pt x="118" y="71"/>
                      <a:pt x="118" y="71"/>
                    </a:cubicBezTo>
                    <a:cubicBezTo>
                      <a:pt x="118" y="71"/>
                      <a:pt x="118" y="71"/>
                      <a:pt x="118" y="71"/>
                    </a:cubicBezTo>
                    <a:cubicBezTo>
                      <a:pt x="120" y="69"/>
                      <a:pt x="120" y="69"/>
                      <a:pt x="120" y="69"/>
                    </a:cubicBezTo>
                    <a:cubicBezTo>
                      <a:pt x="120" y="69"/>
                      <a:pt x="120" y="69"/>
                      <a:pt x="120" y="69"/>
                    </a:cubicBezTo>
                    <a:cubicBezTo>
                      <a:pt x="142" y="47"/>
                      <a:pt x="142" y="47"/>
                      <a:pt x="142" y="47"/>
                    </a:cubicBezTo>
                    <a:cubicBezTo>
                      <a:pt x="147" y="52"/>
                      <a:pt x="150" y="59"/>
                      <a:pt x="152" y="65"/>
                    </a:cubicBezTo>
                    <a:cubicBezTo>
                      <a:pt x="155" y="72"/>
                      <a:pt x="156" y="80"/>
                      <a:pt x="156" y="88"/>
                    </a:cubicBezTo>
                    <a:cubicBezTo>
                      <a:pt x="156" y="107"/>
                      <a:pt x="149" y="124"/>
                      <a:pt x="136" y="137"/>
                    </a:cubicBezTo>
                    <a:cubicBezTo>
                      <a:pt x="124" y="149"/>
                      <a:pt x="106" y="157"/>
                      <a:pt x="88" y="157"/>
                    </a:cubicBezTo>
                    <a:cubicBezTo>
                      <a:pt x="88" y="157"/>
                      <a:pt x="88" y="157"/>
                      <a:pt x="88" y="157"/>
                    </a:cubicBezTo>
                    <a:cubicBezTo>
                      <a:pt x="88" y="162"/>
                      <a:pt x="88" y="162"/>
                      <a:pt x="88" y="162"/>
                    </a:cubicBezTo>
                    <a:close/>
                    <a:moveTo>
                      <a:pt x="88" y="82"/>
                    </a:moveTo>
                    <a:cubicBezTo>
                      <a:pt x="95" y="74"/>
                      <a:pt x="95" y="74"/>
                      <a:pt x="95" y="74"/>
                    </a:cubicBezTo>
                    <a:cubicBezTo>
                      <a:pt x="95" y="74"/>
                      <a:pt x="95" y="74"/>
                      <a:pt x="95" y="74"/>
                    </a:cubicBezTo>
                    <a:cubicBezTo>
                      <a:pt x="95" y="74"/>
                      <a:pt x="95" y="74"/>
                      <a:pt x="95" y="74"/>
                    </a:cubicBezTo>
                    <a:cubicBezTo>
                      <a:pt x="98" y="71"/>
                      <a:pt x="98" y="71"/>
                      <a:pt x="98" y="71"/>
                    </a:cubicBezTo>
                    <a:cubicBezTo>
                      <a:pt x="100" y="69"/>
                      <a:pt x="100" y="69"/>
                      <a:pt x="100" y="69"/>
                    </a:cubicBezTo>
                    <a:cubicBezTo>
                      <a:pt x="100" y="69"/>
                      <a:pt x="100" y="69"/>
                      <a:pt x="100" y="69"/>
                    </a:cubicBezTo>
                    <a:cubicBezTo>
                      <a:pt x="134" y="35"/>
                      <a:pt x="134" y="35"/>
                      <a:pt x="134" y="35"/>
                    </a:cubicBezTo>
                    <a:cubicBezTo>
                      <a:pt x="134" y="35"/>
                      <a:pt x="134" y="35"/>
                      <a:pt x="134" y="35"/>
                    </a:cubicBezTo>
                    <a:cubicBezTo>
                      <a:pt x="134" y="35"/>
                      <a:pt x="134" y="35"/>
                      <a:pt x="134" y="35"/>
                    </a:cubicBezTo>
                    <a:cubicBezTo>
                      <a:pt x="135" y="34"/>
                      <a:pt x="135" y="32"/>
                      <a:pt x="134" y="31"/>
                    </a:cubicBezTo>
                    <a:cubicBezTo>
                      <a:pt x="128" y="26"/>
                      <a:pt x="120" y="22"/>
                      <a:pt x="112" y="19"/>
                    </a:cubicBezTo>
                    <a:cubicBezTo>
                      <a:pt x="104" y="16"/>
                      <a:pt x="96" y="15"/>
                      <a:pt x="88" y="15"/>
                    </a:cubicBezTo>
                    <a:cubicBezTo>
                      <a:pt x="88" y="15"/>
                      <a:pt x="88" y="15"/>
                      <a:pt x="88" y="15"/>
                    </a:cubicBezTo>
                    <a:cubicBezTo>
                      <a:pt x="88" y="20"/>
                      <a:pt x="88" y="20"/>
                      <a:pt x="88" y="20"/>
                    </a:cubicBezTo>
                    <a:cubicBezTo>
                      <a:pt x="88" y="20"/>
                      <a:pt x="88" y="20"/>
                      <a:pt x="88" y="20"/>
                    </a:cubicBezTo>
                    <a:cubicBezTo>
                      <a:pt x="96" y="20"/>
                      <a:pt x="103" y="21"/>
                      <a:pt x="111" y="23"/>
                    </a:cubicBezTo>
                    <a:cubicBezTo>
                      <a:pt x="117" y="26"/>
                      <a:pt x="123" y="29"/>
                      <a:pt x="129" y="33"/>
                    </a:cubicBezTo>
                    <a:cubicBezTo>
                      <a:pt x="97" y="65"/>
                      <a:pt x="97" y="65"/>
                      <a:pt x="97" y="65"/>
                    </a:cubicBezTo>
                    <a:cubicBezTo>
                      <a:pt x="97" y="66"/>
                      <a:pt x="97" y="66"/>
                      <a:pt x="97" y="66"/>
                    </a:cubicBezTo>
                    <a:cubicBezTo>
                      <a:pt x="94" y="68"/>
                      <a:pt x="94" y="68"/>
                      <a:pt x="94" y="68"/>
                    </a:cubicBezTo>
                    <a:cubicBezTo>
                      <a:pt x="94" y="68"/>
                      <a:pt x="94" y="68"/>
                      <a:pt x="94" y="68"/>
                    </a:cubicBezTo>
                    <a:cubicBezTo>
                      <a:pt x="92" y="70"/>
                      <a:pt x="92" y="70"/>
                      <a:pt x="92" y="70"/>
                    </a:cubicBezTo>
                    <a:cubicBezTo>
                      <a:pt x="92" y="70"/>
                      <a:pt x="92" y="70"/>
                      <a:pt x="92" y="70"/>
                    </a:cubicBezTo>
                    <a:cubicBezTo>
                      <a:pt x="88" y="75"/>
                      <a:pt x="88" y="75"/>
                      <a:pt x="88" y="75"/>
                    </a:cubicBezTo>
                    <a:lnTo>
                      <a:pt x="88" y="82"/>
                    </a:lnTo>
                    <a:close/>
                    <a:moveTo>
                      <a:pt x="88" y="5"/>
                    </a:moveTo>
                    <a:cubicBezTo>
                      <a:pt x="65" y="5"/>
                      <a:pt x="44" y="15"/>
                      <a:pt x="29" y="30"/>
                    </a:cubicBezTo>
                    <a:cubicBezTo>
                      <a:pt x="14" y="45"/>
                      <a:pt x="5" y="65"/>
                      <a:pt x="5" y="88"/>
                    </a:cubicBezTo>
                    <a:cubicBezTo>
                      <a:pt x="5" y="111"/>
                      <a:pt x="14" y="132"/>
                      <a:pt x="29" y="147"/>
                    </a:cubicBezTo>
                    <a:cubicBezTo>
                      <a:pt x="44" y="162"/>
                      <a:pt x="65" y="171"/>
                      <a:pt x="88" y="171"/>
                    </a:cubicBezTo>
                    <a:cubicBezTo>
                      <a:pt x="88" y="176"/>
                      <a:pt x="88" y="176"/>
                      <a:pt x="88" y="176"/>
                    </a:cubicBezTo>
                    <a:cubicBezTo>
                      <a:pt x="63" y="176"/>
                      <a:pt x="41" y="166"/>
                      <a:pt x="25" y="150"/>
                    </a:cubicBezTo>
                    <a:cubicBezTo>
                      <a:pt x="10" y="134"/>
                      <a:pt x="0" y="112"/>
                      <a:pt x="0" y="88"/>
                    </a:cubicBezTo>
                    <a:cubicBezTo>
                      <a:pt x="0" y="64"/>
                      <a:pt x="10" y="42"/>
                      <a:pt x="25" y="26"/>
                    </a:cubicBezTo>
                    <a:cubicBezTo>
                      <a:pt x="41" y="10"/>
                      <a:pt x="63" y="0"/>
                      <a:pt x="88" y="0"/>
                    </a:cubicBezTo>
                    <a:cubicBezTo>
                      <a:pt x="88" y="5"/>
                      <a:pt x="88" y="5"/>
                      <a:pt x="88" y="5"/>
                    </a:cubicBezTo>
                    <a:close/>
                    <a:moveTo>
                      <a:pt x="88" y="15"/>
                    </a:moveTo>
                    <a:cubicBezTo>
                      <a:pt x="67" y="15"/>
                      <a:pt x="49" y="23"/>
                      <a:pt x="36" y="36"/>
                    </a:cubicBezTo>
                    <a:cubicBezTo>
                      <a:pt x="22" y="50"/>
                      <a:pt x="14" y="68"/>
                      <a:pt x="14" y="88"/>
                    </a:cubicBezTo>
                    <a:cubicBezTo>
                      <a:pt x="14" y="97"/>
                      <a:pt x="16" y="105"/>
                      <a:pt x="18" y="113"/>
                    </a:cubicBezTo>
                    <a:cubicBezTo>
                      <a:pt x="21" y="121"/>
                      <a:pt x="25" y="128"/>
                      <a:pt x="31" y="135"/>
                    </a:cubicBezTo>
                    <a:cubicBezTo>
                      <a:pt x="31" y="135"/>
                      <a:pt x="31" y="135"/>
                      <a:pt x="31" y="135"/>
                    </a:cubicBezTo>
                    <a:cubicBezTo>
                      <a:pt x="31" y="135"/>
                      <a:pt x="31" y="135"/>
                      <a:pt x="31" y="135"/>
                    </a:cubicBezTo>
                    <a:cubicBezTo>
                      <a:pt x="32" y="136"/>
                      <a:pt x="33" y="136"/>
                      <a:pt x="34" y="135"/>
                    </a:cubicBezTo>
                    <a:cubicBezTo>
                      <a:pt x="58" y="111"/>
                      <a:pt x="58" y="111"/>
                      <a:pt x="58" y="111"/>
                    </a:cubicBezTo>
                    <a:cubicBezTo>
                      <a:pt x="61" y="109"/>
                      <a:pt x="61" y="109"/>
                      <a:pt x="61" y="109"/>
                    </a:cubicBezTo>
                    <a:cubicBezTo>
                      <a:pt x="61" y="109"/>
                      <a:pt x="61" y="109"/>
                      <a:pt x="61" y="109"/>
                    </a:cubicBezTo>
                    <a:cubicBezTo>
                      <a:pt x="63" y="106"/>
                      <a:pt x="63" y="106"/>
                      <a:pt x="63" y="106"/>
                    </a:cubicBezTo>
                    <a:cubicBezTo>
                      <a:pt x="63" y="106"/>
                      <a:pt x="63" y="106"/>
                      <a:pt x="63" y="106"/>
                    </a:cubicBezTo>
                    <a:cubicBezTo>
                      <a:pt x="88" y="82"/>
                      <a:pt x="88" y="82"/>
                      <a:pt x="88" y="82"/>
                    </a:cubicBezTo>
                    <a:cubicBezTo>
                      <a:pt x="88" y="75"/>
                      <a:pt x="88" y="75"/>
                      <a:pt x="88" y="75"/>
                    </a:cubicBezTo>
                    <a:cubicBezTo>
                      <a:pt x="59" y="103"/>
                      <a:pt x="59" y="103"/>
                      <a:pt x="59" y="103"/>
                    </a:cubicBezTo>
                    <a:cubicBezTo>
                      <a:pt x="59" y="103"/>
                      <a:pt x="59" y="103"/>
                      <a:pt x="59" y="103"/>
                    </a:cubicBezTo>
                    <a:cubicBezTo>
                      <a:pt x="57" y="105"/>
                      <a:pt x="57" y="105"/>
                      <a:pt x="57" y="105"/>
                    </a:cubicBezTo>
                    <a:cubicBezTo>
                      <a:pt x="55" y="108"/>
                      <a:pt x="55" y="108"/>
                      <a:pt x="55" y="108"/>
                    </a:cubicBezTo>
                    <a:cubicBezTo>
                      <a:pt x="55" y="108"/>
                      <a:pt x="55" y="108"/>
                      <a:pt x="55" y="108"/>
                    </a:cubicBezTo>
                    <a:cubicBezTo>
                      <a:pt x="33" y="130"/>
                      <a:pt x="33" y="130"/>
                      <a:pt x="33" y="130"/>
                    </a:cubicBezTo>
                    <a:cubicBezTo>
                      <a:pt x="29" y="124"/>
                      <a:pt x="25" y="118"/>
                      <a:pt x="23" y="111"/>
                    </a:cubicBezTo>
                    <a:cubicBezTo>
                      <a:pt x="20" y="104"/>
                      <a:pt x="19" y="96"/>
                      <a:pt x="19" y="88"/>
                    </a:cubicBezTo>
                    <a:cubicBezTo>
                      <a:pt x="19" y="69"/>
                      <a:pt x="27" y="52"/>
                      <a:pt x="39" y="40"/>
                    </a:cubicBezTo>
                    <a:cubicBezTo>
                      <a:pt x="51" y="27"/>
                      <a:pt x="69" y="20"/>
                      <a:pt x="88" y="20"/>
                    </a:cubicBezTo>
                    <a:cubicBezTo>
                      <a:pt x="88" y="15"/>
                      <a:pt x="88" y="15"/>
                      <a:pt x="88" y="15"/>
                    </a:cubicBezTo>
                    <a:close/>
                    <a:moveTo>
                      <a:pt x="88" y="95"/>
                    </a:moveTo>
                    <a:cubicBezTo>
                      <a:pt x="80" y="103"/>
                      <a:pt x="80" y="103"/>
                      <a:pt x="80" y="103"/>
                    </a:cubicBezTo>
                    <a:cubicBezTo>
                      <a:pt x="77" y="105"/>
                      <a:pt x="77" y="105"/>
                      <a:pt x="77" y="105"/>
                    </a:cubicBezTo>
                    <a:cubicBezTo>
                      <a:pt x="77" y="105"/>
                      <a:pt x="77" y="105"/>
                      <a:pt x="77" y="105"/>
                    </a:cubicBezTo>
                    <a:cubicBezTo>
                      <a:pt x="77" y="105"/>
                      <a:pt x="77" y="105"/>
                      <a:pt x="77" y="105"/>
                    </a:cubicBezTo>
                    <a:cubicBezTo>
                      <a:pt x="75" y="107"/>
                      <a:pt x="75" y="107"/>
                      <a:pt x="75" y="107"/>
                    </a:cubicBezTo>
                    <a:cubicBezTo>
                      <a:pt x="75" y="108"/>
                      <a:pt x="75" y="108"/>
                      <a:pt x="75" y="108"/>
                    </a:cubicBezTo>
                    <a:cubicBezTo>
                      <a:pt x="41" y="142"/>
                      <a:pt x="41" y="142"/>
                      <a:pt x="41" y="142"/>
                    </a:cubicBezTo>
                    <a:cubicBezTo>
                      <a:pt x="41" y="142"/>
                      <a:pt x="41" y="142"/>
                      <a:pt x="41" y="142"/>
                    </a:cubicBezTo>
                    <a:cubicBezTo>
                      <a:pt x="41" y="142"/>
                      <a:pt x="41" y="142"/>
                      <a:pt x="41" y="142"/>
                    </a:cubicBezTo>
                    <a:cubicBezTo>
                      <a:pt x="40" y="143"/>
                      <a:pt x="40" y="144"/>
                      <a:pt x="41" y="145"/>
                    </a:cubicBezTo>
                    <a:cubicBezTo>
                      <a:pt x="47" y="150"/>
                      <a:pt x="55" y="155"/>
                      <a:pt x="63" y="157"/>
                    </a:cubicBezTo>
                    <a:cubicBezTo>
                      <a:pt x="71" y="160"/>
                      <a:pt x="79" y="162"/>
                      <a:pt x="88" y="162"/>
                    </a:cubicBezTo>
                    <a:cubicBezTo>
                      <a:pt x="88" y="157"/>
                      <a:pt x="88" y="157"/>
                      <a:pt x="88" y="157"/>
                    </a:cubicBezTo>
                    <a:cubicBezTo>
                      <a:pt x="79" y="157"/>
                      <a:pt x="72" y="156"/>
                      <a:pt x="64" y="153"/>
                    </a:cubicBezTo>
                    <a:cubicBezTo>
                      <a:pt x="58" y="151"/>
                      <a:pt x="52" y="147"/>
                      <a:pt x="46" y="143"/>
                    </a:cubicBezTo>
                    <a:cubicBezTo>
                      <a:pt x="78" y="111"/>
                      <a:pt x="78" y="111"/>
                      <a:pt x="78" y="111"/>
                    </a:cubicBezTo>
                    <a:cubicBezTo>
                      <a:pt x="78" y="111"/>
                      <a:pt x="78" y="111"/>
                      <a:pt x="78" y="111"/>
                    </a:cubicBezTo>
                    <a:cubicBezTo>
                      <a:pt x="81" y="109"/>
                      <a:pt x="81" y="109"/>
                      <a:pt x="81" y="109"/>
                    </a:cubicBezTo>
                    <a:cubicBezTo>
                      <a:pt x="81" y="109"/>
                      <a:pt x="81" y="109"/>
                      <a:pt x="81" y="109"/>
                    </a:cubicBezTo>
                    <a:cubicBezTo>
                      <a:pt x="83" y="106"/>
                      <a:pt x="83" y="106"/>
                      <a:pt x="83" y="106"/>
                    </a:cubicBezTo>
                    <a:cubicBezTo>
                      <a:pt x="88" y="102"/>
                      <a:pt x="88" y="102"/>
                      <a:pt x="88" y="102"/>
                    </a:cubicBezTo>
                    <a:lnTo>
                      <a:pt x="88"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4" name="Freeform 170"/>
              <p:cNvSpPr>
                <a:spLocks noEditPoints="1"/>
              </p:cNvSpPr>
              <p:nvPr/>
            </p:nvSpPr>
            <p:spPr bwMode="auto">
              <a:xfrm>
                <a:off x="9683765" y="2262202"/>
                <a:ext cx="420689" cy="114301"/>
              </a:xfrm>
              <a:custGeom>
                <a:avLst/>
                <a:gdLst>
                  <a:gd name="T0" fmla="*/ 157 w 186"/>
                  <a:gd name="T1" fmla="*/ 37 h 50"/>
                  <a:gd name="T2" fmla="*/ 164 w 186"/>
                  <a:gd name="T3" fmla="*/ 45 h 50"/>
                  <a:gd name="T4" fmla="*/ 148 w 186"/>
                  <a:gd name="T5" fmla="*/ 4 h 50"/>
                  <a:gd name="T6" fmla="*/ 135 w 186"/>
                  <a:gd name="T7" fmla="*/ 7 h 50"/>
                  <a:gd name="T8" fmla="*/ 133 w 186"/>
                  <a:gd name="T9" fmla="*/ 10 h 50"/>
                  <a:gd name="T10" fmla="*/ 93 w 186"/>
                  <a:gd name="T11" fmla="*/ 10 h 50"/>
                  <a:gd name="T12" fmla="*/ 128 w 186"/>
                  <a:gd name="T13" fmla="*/ 6 h 50"/>
                  <a:gd name="T14" fmla="*/ 126 w 186"/>
                  <a:gd name="T15" fmla="*/ 2 h 50"/>
                  <a:gd name="T16" fmla="*/ 149 w 186"/>
                  <a:gd name="T17" fmla="*/ 0 h 50"/>
                  <a:gd name="T18" fmla="*/ 151 w 186"/>
                  <a:gd name="T19" fmla="*/ 1 h 50"/>
                  <a:gd name="T20" fmla="*/ 186 w 186"/>
                  <a:gd name="T21" fmla="*/ 47 h 50"/>
                  <a:gd name="T22" fmla="*/ 163 w 186"/>
                  <a:gd name="T23" fmla="*/ 50 h 50"/>
                  <a:gd name="T24" fmla="*/ 161 w 186"/>
                  <a:gd name="T25" fmla="*/ 49 h 50"/>
                  <a:gd name="T26" fmla="*/ 93 w 186"/>
                  <a:gd name="T27" fmla="*/ 42 h 50"/>
                  <a:gd name="T28" fmla="*/ 93 w 186"/>
                  <a:gd name="T29" fmla="*/ 30 h 50"/>
                  <a:gd name="T30" fmla="*/ 148 w 186"/>
                  <a:gd name="T31" fmla="*/ 30 h 50"/>
                  <a:gd name="T32" fmla="*/ 150 w 186"/>
                  <a:gd name="T33" fmla="*/ 26 h 50"/>
                  <a:gd name="T34" fmla="*/ 142 w 186"/>
                  <a:gd name="T35" fmla="*/ 17 h 50"/>
                  <a:gd name="T36" fmla="*/ 93 w 186"/>
                  <a:gd name="T37" fmla="*/ 22 h 50"/>
                  <a:gd name="T38" fmla="*/ 143 w 186"/>
                  <a:gd name="T39" fmla="*/ 25 h 50"/>
                  <a:gd name="T40" fmla="*/ 93 w 186"/>
                  <a:gd name="T41" fmla="*/ 30 h 50"/>
                  <a:gd name="T42" fmla="*/ 93 w 186"/>
                  <a:gd name="T43" fmla="*/ 37 h 50"/>
                  <a:gd name="T44" fmla="*/ 31 w 186"/>
                  <a:gd name="T45" fmla="*/ 42 h 50"/>
                  <a:gd name="T46" fmla="*/ 24 w 186"/>
                  <a:gd name="T47" fmla="*/ 50 h 50"/>
                  <a:gd name="T48" fmla="*/ 3 w 186"/>
                  <a:gd name="T49" fmla="*/ 50 h 50"/>
                  <a:gd name="T50" fmla="*/ 1 w 186"/>
                  <a:gd name="T51" fmla="*/ 46 h 50"/>
                  <a:gd name="T52" fmla="*/ 37 w 186"/>
                  <a:gd name="T53" fmla="*/ 0 h 50"/>
                  <a:gd name="T54" fmla="*/ 58 w 186"/>
                  <a:gd name="T55" fmla="*/ 0 h 50"/>
                  <a:gd name="T56" fmla="*/ 60 w 186"/>
                  <a:gd name="T57" fmla="*/ 3 h 50"/>
                  <a:gd name="T58" fmla="*/ 93 w 186"/>
                  <a:gd name="T59" fmla="*/ 6 h 50"/>
                  <a:gd name="T60" fmla="*/ 53 w 186"/>
                  <a:gd name="T61" fmla="*/ 10 h 50"/>
                  <a:gd name="T62" fmla="*/ 51 w 186"/>
                  <a:gd name="T63" fmla="*/ 6 h 50"/>
                  <a:gd name="T64" fmla="*/ 38 w 186"/>
                  <a:gd name="T65" fmla="*/ 4 h 50"/>
                  <a:gd name="T66" fmla="*/ 22 w 186"/>
                  <a:gd name="T67" fmla="*/ 45 h 50"/>
                  <a:gd name="T68" fmla="*/ 29 w 186"/>
                  <a:gd name="T69" fmla="*/ 37 h 50"/>
                  <a:gd name="T70" fmla="*/ 93 w 186"/>
                  <a:gd name="T71" fmla="*/ 17 h 50"/>
                  <a:gd name="T72" fmla="*/ 44 w 186"/>
                  <a:gd name="T73" fmla="*/ 17 h 50"/>
                  <a:gd name="T74" fmla="*/ 36 w 186"/>
                  <a:gd name="T75" fmla="*/ 26 h 50"/>
                  <a:gd name="T76" fmla="*/ 38 w 186"/>
                  <a:gd name="T77" fmla="*/ 30 h 50"/>
                  <a:gd name="T78" fmla="*/ 93 w 186"/>
                  <a:gd name="T79" fmla="*/ 25 h 50"/>
                  <a:gd name="T80" fmla="*/ 45 w 186"/>
                  <a:gd name="T81" fmla="*/ 22 h 50"/>
                  <a:gd name="T82" fmla="*/ 93 w 186"/>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50">
                    <a:moveTo>
                      <a:pt x="93" y="37"/>
                    </a:moveTo>
                    <a:cubicBezTo>
                      <a:pt x="157" y="37"/>
                      <a:pt x="157" y="37"/>
                      <a:pt x="157" y="37"/>
                    </a:cubicBezTo>
                    <a:cubicBezTo>
                      <a:pt x="158" y="37"/>
                      <a:pt x="159" y="38"/>
                      <a:pt x="159" y="38"/>
                    </a:cubicBezTo>
                    <a:cubicBezTo>
                      <a:pt x="164" y="45"/>
                      <a:pt x="164" y="45"/>
                      <a:pt x="164" y="45"/>
                    </a:cubicBezTo>
                    <a:cubicBezTo>
                      <a:pt x="179" y="45"/>
                      <a:pt x="179" y="45"/>
                      <a:pt x="179" y="45"/>
                    </a:cubicBezTo>
                    <a:cubicBezTo>
                      <a:pt x="148" y="4"/>
                      <a:pt x="148" y="4"/>
                      <a:pt x="148" y="4"/>
                    </a:cubicBezTo>
                    <a:cubicBezTo>
                      <a:pt x="134" y="4"/>
                      <a:pt x="134" y="4"/>
                      <a:pt x="134" y="4"/>
                    </a:cubicBezTo>
                    <a:cubicBezTo>
                      <a:pt x="135" y="7"/>
                      <a:pt x="135" y="7"/>
                      <a:pt x="135" y="7"/>
                    </a:cubicBezTo>
                    <a:cubicBezTo>
                      <a:pt x="136" y="8"/>
                      <a:pt x="136" y="9"/>
                      <a:pt x="135" y="10"/>
                    </a:cubicBezTo>
                    <a:cubicBezTo>
                      <a:pt x="134" y="10"/>
                      <a:pt x="134" y="10"/>
                      <a:pt x="133" y="10"/>
                    </a:cubicBezTo>
                    <a:cubicBezTo>
                      <a:pt x="133" y="10"/>
                      <a:pt x="133" y="10"/>
                      <a:pt x="133" y="10"/>
                    </a:cubicBezTo>
                    <a:cubicBezTo>
                      <a:pt x="93" y="10"/>
                      <a:pt x="93" y="10"/>
                      <a:pt x="93" y="10"/>
                    </a:cubicBezTo>
                    <a:cubicBezTo>
                      <a:pt x="93" y="6"/>
                      <a:pt x="93" y="6"/>
                      <a:pt x="93" y="6"/>
                    </a:cubicBezTo>
                    <a:cubicBezTo>
                      <a:pt x="128" y="6"/>
                      <a:pt x="128" y="6"/>
                      <a:pt x="128" y="6"/>
                    </a:cubicBezTo>
                    <a:cubicBezTo>
                      <a:pt x="127" y="4"/>
                      <a:pt x="127" y="4"/>
                      <a:pt x="127" y="4"/>
                    </a:cubicBezTo>
                    <a:cubicBezTo>
                      <a:pt x="127" y="3"/>
                      <a:pt x="126" y="3"/>
                      <a:pt x="126" y="2"/>
                    </a:cubicBezTo>
                    <a:cubicBezTo>
                      <a:pt x="126" y="1"/>
                      <a:pt x="127" y="0"/>
                      <a:pt x="129" y="0"/>
                    </a:cubicBezTo>
                    <a:cubicBezTo>
                      <a:pt x="149" y="0"/>
                      <a:pt x="149" y="0"/>
                      <a:pt x="149" y="0"/>
                    </a:cubicBezTo>
                    <a:cubicBezTo>
                      <a:pt x="149" y="0"/>
                      <a:pt x="149" y="0"/>
                      <a:pt x="149" y="0"/>
                    </a:cubicBezTo>
                    <a:cubicBezTo>
                      <a:pt x="150" y="0"/>
                      <a:pt x="151" y="0"/>
                      <a:pt x="151" y="1"/>
                    </a:cubicBezTo>
                    <a:cubicBezTo>
                      <a:pt x="185" y="46"/>
                      <a:pt x="185" y="46"/>
                      <a:pt x="185" y="46"/>
                    </a:cubicBezTo>
                    <a:cubicBezTo>
                      <a:pt x="186" y="46"/>
                      <a:pt x="186" y="47"/>
                      <a:pt x="186" y="47"/>
                    </a:cubicBezTo>
                    <a:cubicBezTo>
                      <a:pt x="186" y="48"/>
                      <a:pt x="185" y="50"/>
                      <a:pt x="184" y="50"/>
                    </a:cubicBezTo>
                    <a:cubicBezTo>
                      <a:pt x="163" y="50"/>
                      <a:pt x="163" y="50"/>
                      <a:pt x="163" y="50"/>
                    </a:cubicBezTo>
                    <a:cubicBezTo>
                      <a:pt x="163" y="50"/>
                      <a:pt x="163" y="50"/>
                      <a:pt x="163" y="50"/>
                    </a:cubicBezTo>
                    <a:cubicBezTo>
                      <a:pt x="162" y="50"/>
                      <a:pt x="161" y="49"/>
                      <a:pt x="161" y="49"/>
                    </a:cubicBezTo>
                    <a:cubicBezTo>
                      <a:pt x="156" y="42"/>
                      <a:pt x="156" y="42"/>
                      <a:pt x="156" y="42"/>
                    </a:cubicBezTo>
                    <a:cubicBezTo>
                      <a:pt x="93" y="42"/>
                      <a:pt x="93" y="42"/>
                      <a:pt x="93" y="42"/>
                    </a:cubicBezTo>
                    <a:cubicBezTo>
                      <a:pt x="93" y="37"/>
                      <a:pt x="93" y="37"/>
                      <a:pt x="93" y="37"/>
                    </a:cubicBezTo>
                    <a:close/>
                    <a:moveTo>
                      <a:pt x="93" y="30"/>
                    </a:moveTo>
                    <a:cubicBezTo>
                      <a:pt x="148" y="30"/>
                      <a:pt x="148" y="30"/>
                      <a:pt x="148" y="30"/>
                    </a:cubicBezTo>
                    <a:cubicBezTo>
                      <a:pt x="148" y="30"/>
                      <a:pt x="148" y="30"/>
                      <a:pt x="148" y="30"/>
                    </a:cubicBezTo>
                    <a:cubicBezTo>
                      <a:pt x="149" y="30"/>
                      <a:pt x="149" y="30"/>
                      <a:pt x="150" y="30"/>
                    </a:cubicBezTo>
                    <a:cubicBezTo>
                      <a:pt x="151" y="29"/>
                      <a:pt x="151" y="27"/>
                      <a:pt x="150" y="26"/>
                    </a:cubicBezTo>
                    <a:cubicBezTo>
                      <a:pt x="144" y="18"/>
                      <a:pt x="144" y="18"/>
                      <a:pt x="144" y="18"/>
                    </a:cubicBezTo>
                    <a:cubicBezTo>
                      <a:pt x="144" y="18"/>
                      <a:pt x="143" y="17"/>
                      <a:pt x="142" y="17"/>
                    </a:cubicBezTo>
                    <a:cubicBezTo>
                      <a:pt x="93" y="17"/>
                      <a:pt x="93" y="17"/>
                      <a:pt x="93" y="17"/>
                    </a:cubicBezTo>
                    <a:cubicBezTo>
                      <a:pt x="93" y="22"/>
                      <a:pt x="93" y="22"/>
                      <a:pt x="93" y="22"/>
                    </a:cubicBezTo>
                    <a:cubicBezTo>
                      <a:pt x="141" y="22"/>
                      <a:pt x="141" y="22"/>
                      <a:pt x="141" y="22"/>
                    </a:cubicBezTo>
                    <a:cubicBezTo>
                      <a:pt x="143" y="25"/>
                      <a:pt x="143" y="25"/>
                      <a:pt x="143" y="25"/>
                    </a:cubicBezTo>
                    <a:cubicBezTo>
                      <a:pt x="93" y="25"/>
                      <a:pt x="93" y="25"/>
                      <a:pt x="93" y="25"/>
                    </a:cubicBezTo>
                    <a:lnTo>
                      <a:pt x="93" y="30"/>
                    </a:lnTo>
                    <a:close/>
                    <a:moveTo>
                      <a:pt x="29" y="37"/>
                    </a:moveTo>
                    <a:cubicBezTo>
                      <a:pt x="93" y="37"/>
                      <a:pt x="93" y="37"/>
                      <a:pt x="93" y="37"/>
                    </a:cubicBezTo>
                    <a:cubicBezTo>
                      <a:pt x="93" y="42"/>
                      <a:pt x="93" y="42"/>
                      <a:pt x="93" y="42"/>
                    </a:cubicBezTo>
                    <a:cubicBezTo>
                      <a:pt x="31" y="42"/>
                      <a:pt x="31" y="42"/>
                      <a:pt x="31" y="42"/>
                    </a:cubicBezTo>
                    <a:cubicBezTo>
                      <a:pt x="26" y="48"/>
                      <a:pt x="26" y="48"/>
                      <a:pt x="26" y="48"/>
                    </a:cubicBezTo>
                    <a:cubicBezTo>
                      <a:pt x="25" y="49"/>
                      <a:pt x="24" y="50"/>
                      <a:pt x="24" y="50"/>
                    </a:cubicBezTo>
                    <a:cubicBezTo>
                      <a:pt x="3" y="50"/>
                      <a:pt x="3" y="50"/>
                      <a:pt x="3" y="50"/>
                    </a:cubicBezTo>
                    <a:cubicBezTo>
                      <a:pt x="3" y="50"/>
                      <a:pt x="3" y="50"/>
                      <a:pt x="3" y="50"/>
                    </a:cubicBezTo>
                    <a:cubicBezTo>
                      <a:pt x="2" y="50"/>
                      <a:pt x="2" y="49"/>
                      <a:pt x="2" y="49"/>
                    </a:cubicBezTo>
                    <a:cubicBezTo>
                      <a:pt x="0" y="48"/>
                      <a:pt x="0" y="47"/>
                      <a:pt x="1" y="46"/>
                    </a:cubicBezTo>
                    <a:cubicBezTo>
                      <a:pt x="35" y="1"/>
                      <a:pt x="35" y="1"/>
                      <a:pt x="35" y="1"/>
                    </a:cubicBezTo>
                    <a:cubicBezTo>
                      <a:pt x="36" y="0"/>
                      <a:pt x="36" y="0"/>
                      <a:pt x="37" y="0"/>
                    </a:cubicBezTo>
                    <a:cubicBezTo>
                      <a:pt x="58" y="0"/>
                      <a:pt x="58" y="0"/>
                      <a:pt x="58" y="0"/>
                    </a:cubicBezTo>
                    <a:cubicBezTo>
                      <a:pt x="58" y="0"/>
                      <a:pt x="58" y="0"/>
                      <a:pt x="58" y="0"/>
                    </a:cubicBezTo>
                    <a:cubicBezTo>
                      <a:pt x="58" y="0"/>
                      <a:pt x="59" y="0"/>
                      <a:pt x="59" y="0"/>
                    </a:cubicBezTo>
                    <a:cubicBezTo>
                      <a:pt x="60" y="1"/>
                      <a:pt x="60" y="2"/>
                      <a:pt x="60" y="3"/>
                    </a:cubicBezTo>
                    <a:cubicBezTo>
                      <a:pt x="58" y="6"/>
                      <a:pt x="58" y="6"/>
                      <a:pt x="58" y="6"/>
                    </a:cubicBezTo>
                    <a:cubicBezTo>
                      <a:pt x="93" y="6"/>
                      <a:pt x="93" y="6"/>
                      <a:pt x="93" y="6"/>
                    </a:cubicBezTo>
                    <a:cubicBezTo>
                      <a:pt x="93" y="10"/>
                      <a:pt x="93" y="10"/>
                      <a:pt x="93" y="10"/>
                    </a:cubicBezTo>
                    <a:cubicBezTo>
                      <a:pt x="53" y="10"/>
                      <a:pt x="53" y="10"/>
                      <a:pt x="53" y="10"/>
                    </a:cubicBezTo>
                    <a:cubicBezTo>
                      <a:pt x="52" y="10"/>
                      <a:pt x="51" y="9"/>
                      <a:pt x="51" y="8"/>
                    </a:cubicBezTo>
                    <a:cubicBezTo>
                      <a:pt x="51" y="7"/>
                      <a:pt x="51" y="7"/>
                      <a:pt x="51" y="6"/>
                    </a:cubicBezTo>
                    <a:cubicBezTo>
                      <a:pt x="53" y="4"/>
                      <a:pt x="53" y="4"/>
                      <a:pt x="53" y="4"/>
                    </a:cubicBezTo>
                    <a:cubicBezTo>
                      <a:pt x="38" y="4"/>
                      <a:pt x="38" y="4"/>
                      <a:pt x="38" y="4"/>
                    </a:cubicBezTo>
                    <a:cubicBezTo>
                      <a:pt x="8" y="45"/>
                      <a:pt x="8" y="45"/>
                      <a:pt x="8" y="45"/>
                    </a:cubicBezTo>
                    <a:cubicBezTo>
                      <a:pt x="22" y="45"/>
                      <a:pt x="22" y="45"/>
                      <a:pt x="22" y="45"/>
                    </a:cubicBezTo>
                    <a:cubicBezTo>
                      <a:pt x="27" y="38"/>
                      <a:pt x="27" y="38"/>
                      <a:pt x="27" y="38"/>
                    </a:cubicBezTo>
                    <a:cubicBezTo>
                      <a:pt x="28" y="38"/>
                      <a:pt x="29" y="37"/>
                      <a:pt x="29" y="37"/>
                    </a:cubicBezTo>
                    <a:cubicBezTo>
                      <a:pt x="29" y="37"/>
                      <a:pt x="29" y="37"/>
                      <a:pt x="29" y="37"/>
                    </a:cubicBezTo>
                    <a:close/>
                    <a:moveTo>
                      <a:pt x="93" y="17"/>
                    </a:moveTo>
                    <a:cubicBezTo>
                      <a:pt x="44" y="17"/>
                      <a:pt x="44" y="17"/>
                      <a:pt x="44" y="17"/>
                    </a:cubicBezTo>
                    <a:cubicBezTo>
                      <a:pt x="44" y="17"/>
                      <a:pt x="44" y="17"/>
                      <a:pt x="44" y="17"/>
                    </a:cubicBezTo>
                    <a:cubicBezTo>
                      <a:pt x="44" y="17"/>
                      <a:pt x="43" y="18"/>
                      <a:pt x="42" y="18"/>
                    </a:cubicBezTo>
                    <a:cubicBezTo>
                      <a:pt x="36" y="26"/>
                      <a:pt x="36" y="26"/>
                      <a:pt x="36" y="26"/>
                    </a:cubicBezTo>
                    <a:cubicBezTo>
                      <a:pt x="36" y="27"/>
                      <a:pt x="36" y="27"/>
                      <a:pt x="36" y="28"/>
                    </a:cubicBezTo>
                    <a:cubicBezTo>
                      <a:pt x="36" y="29"/>
                      <a:pt x="37" y="30"/>
                      <a:pt x="38" y="30"/>
                    </a:cubicBezTo>
                    <a:cubicBezTo>
                      <a:pt x="93" y="30"/>
                      <a:pt x="93" y="30"/>
                      <a:pt x="93" y="30"/>
                    </a:cubicBezTo>
                    <a:cubicBezTo>
                      <a:pt x="93" y="25"/>
                      <a:pt x="93" y="25"/>
                      <a:pt x="93" y="25"/>
                    </a:cubicBezTo>
                    <a:cubicBezTo>
                      <a:pt x="43" y="25"/>
                      <a:pt x="43" y="25"/>
                      <a:pt x="43" y="25"/>
                    </a:cubicBezTo>
                    <a:cubicBezTo>
                      <a:pt x="45" y="22"/>
                      <a:pt x="45" y="22"/>
                      <a:pt x="45" y="22"/>
                    </a:cubicBezTo>
                    <a:cubicBezTo>
                      <a:pt x="93" y="22"/>
                      <a:pt x="93" y="22"/>
                      <a:pt x="93" y="22"/>
                    </a:cubicBezTo>
                    <a:lnTo>
                      <a:pt x="9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5" name="Freeform 172"/>
              <p:cNvSpPr>
                <a:spLocks noEditPoints="1"/>
              </p:cNvSpPr>
              <p:nvPr/>
            </p:nvSpPr>
            <p:spPr bwMode="auto">
              <a:xfrm>
                <a:off x="6910399" y="3416320"/>
                <a:ext cx="90488" cy="85725"/>
              </a:xfrm>
              <a:custGeom>
                <a:avLst/>
                <a:gdLst>
                  <a:gd name="T0" fmla="*/ 27 w 40"/>
                  <a:gd name="T1" fmla="*/ 7 h 38"/>
                  <a:gd name="T2" fmla="*/ 20 w 40"/>
                  <a:gd name="T3" fmla="*/ 16 h 38"/>
                  <a:gd name="T4" fmla="*/ 20 w 40"/>
                  <a:gd name="T5" fmla="*/ 8 h 38"/>
                  <a:gd name="T6" fmla="*/ 25 w 40"/>
                  <a:gd name="T7" fmla="*/ 2 h 38"/>
                  <a:gd name="T8" fmla="*/ 26 w 40"/>
                  <a:gd name="T9" fmla="*/ 1 h 38"/>
                  <a:gd name="T10" fmla="*/ 29 w 40"/>
                  <a:gd name="T11" fmla="*/ 2 h 38"/>
                  <a:gd name="T12" fmla="*/ 33 w 40"/>
                  <a:gd name="T13" fmla="*/ 6 h 38"/>
                  <a:gd name="T14" fmla="*/ 38 w 40"/>
                  <a:gd name="T15" fmla="*/ 9 h 38"/>
                  <a:gd name="T16" fmla="*/ 38 w 40"/>
                  <a:gd name="T17" fmla="*/ 9 h 38"/>
                  <a:gd name="T18" fmla="*/ 39 w 40"/>
                  <a:gd name="T19" fmla="*/ 9 h 38"/>
                  <a:gd name="T20" fmla="*/ 39 w 40"/>
                  <a:gd name="T21" fmla="*/ 12 h 38"/>
                  <a:gd name="T22" fmla="*/ 20 w 40"/>
                  <a:gd name="T23" fmla="*/ 37 h 38"/>
                  <a:gd name="T24" fmla="*/ 20 w 40"/>
                  <a:gd name="T25" fmla="*/ 37 h 38"/>
                  <a:gd name="T26" fmla="*/ 20 w 40"/>
                  <a:gd name="T27" fmla="*/ 30 h 38"/>
                  <a:gd name="T28" fmla="*/ 33 w 40"/>
                  <a:gd name="T29" fmla="*/ 12 h 38"/>
                  <a:gd name="T30" fmla="*/ 30 w 40"/>
                  <a:gd name="T31" fmla="*/ 10 h 38"/>
                  <a:gd name="T32" fmla="*/ 27 w 40"/>
                  <a:gd name="T33" fmla="*/ 7 h 38"/>
                  <a:gd name="T34" fmla="*/ 20 w 40"/>
                  <a:gd name="T35" fmla="*/ 16 h 38"/>
                  <a:gd name="T36" fmla="*/ 7 w 40"/>
                  <a:gd name="T37" fmla="*/ 34 h 38"/>
                  <a:gd name="T38" fmla="*/ 17 w 40"/>
                  <a:gd name="T39" fmla="*/ 34 h 38"/>
                  <a:gd name="T40" fmla="*/ 20 w 40"/>
                  <a:gd name="T41" fmla="*/ 30 h 38"/>
                  <a:gd name="T42" fmla="*/ 20 w 40"/>
                  <a:gd name="T43" fmla="*/ 37 h 38"/>
                  <a:gd name="T44" fmla="*/ 18 w 40"/>
                  <a:gd name="T45" fmla="*/ 38 h 38"/>
                  <a:gd name="T46" fmla="*/ 2 w 40"/>
                  <a:gd name="T47" fmla="*/ 38 h 38"/>
                  <a:gd name="T48" fmla="*/ 2 w 40"/>
                  <a:gd name="T49" fmla="*/ 38 h 38"/>
                  <a:gd name="T50" fmla="*/ 1 w 40"/>
                  <a:gd name="T51" fmla="*/ 38 h 38"/>
                  <a:gd name="T52" fmla="*/ 0 w 40"/>
                  <a:gd name="T53" fmla="*/ 35 h 38"/>
                  <a:gd name="T54" fmla="*/ 20 w 40"/>
                  <a:gd name="T55" fmla="*/ 8 h 38"/>
                  <a:gd name="T56" fmla="*/ 20 w 40"/>
                  <a:gd name="T57"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38">
                    <a:moveTo>
                      <a:pt x="27" y="7"/>
                    </a:moveTo>
                    <a:cubicBezTo>
                      <a:pt x="20" y="16"/>
                      <a:pt x="20" y="16"/>
                      <a:pt x="20" y="16"/>
                    </a:cubicBezTo>
                    <a:cubicBezTo>
                      <a:pt x="20" y="8"/>
                      <a:pt x="20" y="8"/>
                      <a:pt x="20" y="8"/>
                    </a:cubicBezTo>
                    <a:cubicBezTo>
                      <a:pt x="25" y="2"/>
                      <a:pt x="25" y="2"/>
                      <a:pt x="25" y="2"/>
                    </a:cubicBezTo>
                    <a:cubicBezTo>
                      <a:pt x="26" y="1"/>
                      <a:pt x="26" y="1"/>
                      <a:pt x="26" y="1"/>
                    </a:cubicBezTo>
                    <a:cubicBezTo>
                      <a:pt x="27" y="0"/>
                      <a:pt x="29" y="1"/>
                      <a:pt x="29" y="2"/>
                    </a:cubicBezTo>
                    <a:cubicBezTo>
                      <a:pt x="30" y="4"/>
                      <a:pt x="31" y="5"/>
                      <a:pt x="33" y="6"/>
                    </a:cubicBezTo>
                    <a:cubicBezTo>
                      <a:pt x="34" y="8"/>
                      <a:pt x="36" y="8"/>
                      <a:pt x="38" y="9"/>
                    </a:cubicBezTo>
                    <a:cubicBezTo>
                      <a:pt x="38" y="9"/>
                      <a:pt x="38" y="9"/>
                      <a:pt x="38" y="9"/>
                    </a:cubicBezTo>
                    <a:cubicBezTo>
                      <a:pt x="38" y="9"/>
                      <a:pt x="39" y="9"/>
                      <a:pt x="39" y="9"/>
                    </a:cubicBezTo>
                    <a:cubicBezTo>
                      <a:pt x="40" y="10"/>
                      <a:pt x="40" y="11"/>
                      <a:pt x="39" y="12"/>
                    </a:cubicBezTo>
                    <a:cubicBezTo>
                      <a:pt x="20" y="37"/>
                      <a:pt x="20" y="37"/>
                      <a:pt x="20" y="37"/>
                    </a:cubicBezTo>
                    <a:cubicBezTo>
                      <a:pt x="20" y="37"/>
                      <a:pt x="20" y="37"/>
                      <a:pt x="20" y="37"/>
                    </a:cubicBezTo>
                    <a:cubicBezTo>
                      <a:pt x="20" y="30"/>
                      <a:pt x="20" y="30"/>
                      <a:pt x="20" y="30"/>
                    </a:cubicBezTo>
                    <a:cubicBezTo>
                      <a:pt x="33" y="12"/>
                      <a:pt x="33" y="12"/>
                      <a:pt x="33" y="12"/>
                    </a:cubicBezTo>
                    <a:cubicBezTo>
                      <a:pt x="32" y="12"/>
                      <a:pt x="31" y="11"/>
                      <a:pt x="30" y="10"/>
                    </a:cubicBezTo>
                    <a:cubicBezTo>
                      <a:pt x="29" y="9"/>
                      <a:pt x="28" y="8"/>
                      <a:pt x="27" y="7"/>
                    </a:cubicBezTo>
                    <a:close/>
                    <a:moveTo>
                      <a:pt x="20" y="16"/>
                    </a:moveTo>
                    <a:cubicBezTo>
                      <a:pt x="7" y="34"/>
                      <a:pt x="7" y="34"/>
                      <a:pt x="7" y="34"/>
                    </a:cubicBezTo>
                    <a:cubicBezTo>
                      <a:pt x="17" y="34"/>
                      <a:pt x="17" y="34"/>
                      <a:pt x="17" y="34"/>
                    </a:cubicBezTo>
                    <a:cubicBezTo>
                      <a:pt x="20" y="30"/>
                      <a:pt x="20" y="30"/>
                      <a:pt x="20" y="30"/>
                    </a:cubicBezTo>
                    <a:cubicBezTo>
                      <a:pt x="20" y="37"/>
                      <a:pt x="20" y="37"/>
                      <a:pt x="20" y="37"/>
                    </a:cubicBezTo>
                    <a:cubicBezTo>
                      <a:pt x="20" y="38"/>
                      <a:pt x="19" y="38"/>
                      <a:pt x="18" y="38"/>
                    </a:cubicBezTo>
                    <a:cubicBezTo>
                      <a:pt x="2" y="38"/>
                      <a:pt x="2" y="38"/>
                      <a:pt x="2" y="38"/>
                    </a:cubicBezTo>
                    <a:cubicBezTo>
                      <a:pt x="2" y="38"/>
                      <a:pt x="2" y="38"/>
                      <a:pt x="2" y="38"/>
                    </a:cubicBezTo>
                    <a:cubicBezTo>
                      <a:pt x="2" y="38"/>
                      <a:pt x="1" y="38"/>
                      <a:pt x="1" y="38"/>
                    </a:cubicBezTo>
                    <a:cubicBezTo>
                      <a:pt x="0" y="37"/>
                      <a:pt x="0" y="36"/>
                      <a:pt x="0" y="35"/>
                    </a:cubicBezTo>
                    <a:cubicBezTo>
                      <a:pt x="20" y="8"/>
                      <a:pt x="20" y="8"/>
                      <a:pt x="20" y="8"/>
                    </a:cubicBezTo>
                    <a:lnTo>
                      <a:pt x="2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6" name="Freeform 173"/>
              <p:cNvSpPr>
                <a:spLocks noEditPoints="1"/>
              </p:cNvSpPr>
              <p:nvPr/>
            </p:nvSpPr>
            <p:spPr bwMode="auto">
              <a:xfrm>
                <a:off x="6973898" y="3384570"/>
                <a:ext cx="52389" cy="50801"/>
              </a:xfrm>
              <a:custGeom>
                <a:avLst/>
                <a:gdLst>
                  <a:gd name="T0" fmla="*/ 12 w 23"/>
                  <a:gd name="T1" fmla="*/ 18 h 23"/>
                  <a:gd name="T2" fmla="*/ 12 w 23"/>
                  <a:gd name="T3" fmla="*/ 18 h 23"/>
                  <a:gd name="T4" fmla="*/ 13 w 23"/>
                  <a:gd name="T5" fmla="*/ 18 h 23"/>
                  <a:gd name="T6" fmla="*/ 13 w 23"/>
                  <a:gd name="T7" fmla="*/ 18 h 23"/>
                  <a:gd name="T8" fmla="*/ 18 w 23"/>
                  <a:gd name="T9" fmla="*/ 12 h 23"/>
                  <a:gd name="T10" fmla="*/ 18 w 23"/>
                  <a:gd name="T11" fmla="*/ 11 h 23"/>
                  <a:gd name="T12" fmla="*/ 18 w 23"/>
                  <a:gd name="T13" fmla="*/ 11 h 23"/>
                  <a:gd name="T14" fmla="*/ 18 w 23"/>
                  <a:gd name="T15" fmla="*/ 11 h 23"/>
                  <a:gd name="T16" fmla="*/ 18 w 23"/>
                  <a:gd name="T17" fmla="*/ 10 h 23"/>
                  <a:gd name="T18" fmla="*/ 12 w 23"/>
                  <a:gd name="T19" fmla="*/ 5 h 23"/>
                  <a:gd name="T20" fmla="*/ 12 w 23"/>
                  <a:gd name="T21" fmla="*/ 0 h 23"/>
                  <a:gd name="T22" fmla="*/ 19 w 23"/>
                  <a:gd name="T23" fmla="*/ 2 h 23"/>
                  <a:gd name="T24" fmla="*/ 23 w 23"/>
                  <a:gd name="T25" fmla="*/ 9 h 23"/>
                  <a:gd name="T26" fmla="*/ 23 w 23"/>
                  <a:gd name="T27" fmla="*/ 10 h 23"/>
                  <a:gd name="T28" fmla="*/ 23 w 23"/>
                  <a:gd name="T29" fmla="*/ 10 h 23"/>
                  <a:gd name="T30" fmla="*/ 23 w 23"/>
                  <a:gd name="T31" fmla="*/ 11 h 23"/>
                  <a:gd name="T32" fmla="*/ 23 w 23"/>
                  <a:gd name="T33" fmla="*/ 11 h 23"/>
                  <a:gd name="T34" fmla="*/ 23 w 23"/>
                  <a:gd name="T35" fmla="*/ 11 h 23"/>
                  <a:gd name="T36" fmla="*/ 21 w 23"/>
                  <a:gd name="T37" fmla="*/ 19 h 23"/>
                  <a:gd name="T38" fmla="*/ 14 w 23"/>
                  <a:gd name="T39" fmla="*/ 23 h 23"/>
                  <a:gd name="T40" fmla="*/ 14 w 23"/>
                  <a:gd name="T41" fmla="*/ 23 h 23"/>
                  <a:gd name="T42" fmla="*/ 13 w 23"/>
                  <a:gd name="T43" fmla="*/ 23 h 23"/>
                  <a:gd name="T44" fmla="*/ 12 w 23"/>
                  <a:gd name="T45" fmla="*/ 23 h 23"/>
                  <a:gd name="T46" fmla="*/ 12 w 23"/>
                  <a:gd name="T47" fmla="*/ 18 h 23"/>
                  <a:gd name="T48" fmla="*/ 12 w 23"/>
                  <a:gd name="T49" fmla="*/ 18 h 23"/>
                  <a:gd name="T50" fmla="*/ 12 w 23"/>
                  <a:gd name="T51" fmla="*/ 23 h 23"/>
                  <a:gd name="T52" fmla="*/ 0 w 23"/>
                  <a:gd name="T53" fmla="*/ 14 h 23"/>
                  <a:gd name="T54" fmla="*/ 0 w 23"/>
                  <a:gd name="T55" fmla="*/ 14 h 23"/>
                  <a:gd name="T56" fmla="*/ 0 w 23"/>
                  <a:gd name="T57" fmla="*/ 13 h 23"/>
                  <a:gd name="T58" fmla="*/ 0 w 23"/>
                  <a:gd name="T59" fmla="*/ 13 h 23"/>
                  <a:gd name="T60" fmla="*/ 9 w 23"/>
                  <a:gd name="T61" fmla="*/ 0 h 23"/>
                  <a:gd name="T62" fmla="*/ 9 w 23"/>
                  <a:gd name="T63" fmla="*/ 0 h 23"/>
                  <a:gd name="T64" fmla="*/ 12 w 23"/>
                  <a:gd name="T65" fmla="*/ 0 h 23"/>
                  <a:gd name="T66" fmla="*/ 11 w 23"/>
                  <a:gd name="T67" fmla="*/ 5 h 23"/>
                  <a:gd name="T68" fmla="*/ 10 w 23"/>
                  <a:gd name="T69" fmla="*/ 5 h 23"/>
                  <a:gd name="T70" fmla="*/ 5 w 23"/>
                  <a:gd name="T71" fmla="*/ 13 h 23"/>
                  <a:gd name="T72" fmla="*/ 5 w 23"/>
                  <a:gd name="T73" fmla="*/ 13 h 23"/>
                  <a:gd name="T74" fmla="*/ 5 w 23"/>
                  <a:gd name="T75" fmla="*/ 13 h 23"/>
                  <a:gd name="T76" fmla="*/ 12 w 23"/>
                  <a:gd name="T7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 h="23">
                    <a:moveTo>
                      <a:pt x="12" y="18"/>
                    </a:moveTo>
                    <a:cubicBezTo>
                      <a:pt x="12" y="18"/>
                      <a:pt x="12" y="18"/>
                      <a:pt x="12" y="18"/>
                    </a:cubicBezTo>
                    <a:cubicBezTo>
                      <a:pt x="12" y="18"/>
                      <a:pt x="12" y="18"/>
                      <a:pt x="12" y="18"/>
                    </a:cubicBezTo>
                    <a:cubicBezTo>
                      <a:pt x="12" y="18"/>
                      <a:pt x="12" y="18"/>
                      <a:pt x="12" y="18"/>
                    </a:cubicBezTo>
                    <a:cubicBezTo>
                      <a:pt x="12" y="18"/>
                      <a:pt x="13" y="18"/>
                      <a:pt x="13" y="18"/>
                    </a:cubicBezTo>
                    <a:cubicBezTo>
                      <a:pt x="13" y="18"/>
                      <a:pt x="13" y="18"/>
                      <a:pt x="13" y="18"/>
                    </a:cubicBezTo>
                    <a:cubicBezTo>
                      <a:pt x="13" y="18"/>
                      <a:pt x="13" y="18"/>
                      <a:pt x="13" y="18"/>
                    </a:cubicBezTo>
                    <a:cubicBezTo>
                      <a:pt x="13" y="18"/>
                      <a:pt x="13" y="18"/>
                      <a:pt x="13" y="18"/>
                    </a:cubicBezTo>
                    <a:cubicBezTo>
                      <a:pt x="15" y="18"/>
                      <a:pt x="16" y="17"/>
                      <a:pt x="17" y="16"/>
                    </a:cubicBezTo>
                    <a:cubicBezTo>
                      <a:pt x="18" y="15"/>
                      <a:pt x="18" y="13"/>
                      <a:pt x="18" y="12"/>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0"/>
                      <a:pt x="18" y="10"/>
                      <a:pt x="18" y="10"/>
                    </a:cubicBezTo>
                    <a:cubicBezTo>
                      <a:pt x="18" y="10"/>
                      <a:pt x="18" y="10"/>
                      <a:pt x="18" y="10"/>
                    </a:cubicBezTo>
                    <a:cubicBezTo>
                      <a:pt x="18" y="8"/>
                      <a:pt x="17" y="7"/>
                      <a:pt x="16" y="6"/>
                    </a:cubicBezTo>
                    <a:cubicBezTo>
                      <a:pt x="15" y="5"/>
                      <a:pt x="13" y="5"/>
                      <a:pt x="12" y="5"/>
                    </a:cubicBezTo>
                    <a:cubicBezTo>
                      <a:pt x="12" y="5"/>
                      <a:pt x="12" y="5"/>
                      <a:pt x="12" y="5"/>
                    </a:cubicBezTo>
                    <a:cubicBezTo>
                      <a:pt x="12" y="0"/>
                      <a:pt x="12" y="0"/>
                      <a:pt x="12" y="0"/>
                    </a:cubicBezTo>
                    <a:cubicBezTo>
                      <a:pt x="12" y="0"/>
                      <a:pt x="12" y="0"/>
                      <a:pt x="12" y="0"/>
                    </a:cubicBezTo>
                    <a:cubicBezTo>
                      <a:pt x="14" y="0"/>
                      <a:pt x="17" y="1"/>
                      <a:pt x="19" y="2"/>
                    </a:cubicBezTo>
                    <a:cubicBezTo>
                      <a:pt x="21" y="4"/>
                      <a:pt x="22" y="6"/>
                      <a:pt x="23" y="9"/>
                    </a:cubicBezTo>
                    <a:cubicBezTo>
                      <a:pt x="23" y="9"/>
                      <a:pt x="23" y="9"/>
                      <a:pt x="23" y="9"/>
                    </a:cubicBezTo>
                    <a:cubicBezTo>
                      <a:pt x="23" y="9"/>
                      <a:pt x="23" y="9"/>
                      <a:pt x="23" y="9"/>
                    </a:cubicBezTo>
                    <a:cubicBezTo>
                      <a:pt x="23" y="9"/>
                      <a:pt x="23" y="10"/>
                      <a:pt x="23" y="10"/>
                    </a:cubicBezTo>
                    <a:cubicBezTo>
                      <a:pt x="23" y="10"/>
                      <a:pt x="23" y="10"/>
                      <a:pt x="23" y="10"/>
                    </a:cubicBezTo>
                    <a:cubicBezTo>
                      <a:pt x="23" y="10"/>
                      <a:pt x="23" y="10"/>
                      <a:pt x="23" y="10"/>
                    </a:cubicBezTo>
                    <a:cubicBezTo>
                      <a:pt x="23" y="10"/>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4"/>
                      <a:pt x="22" y="17"/>
                      <a:pt x="21" y="19"/>
                    </a:cubicBezTo>
                    <a:cubicBezTo>
                      <a:pt x="19" y="21"/>
                      <a:pt x="17" y="22"/>
                      <a:pt x="14" y="23"/>
                    </a:cubicBezTo>
                    <a:cubicBezTo>
                      <a:pt x="14" y="23"/>
                      <a:pt x="14" y="23"/>
                      <a:pt x="14" y="23"/>
                    </a:cubicBezTo>
                    <a:cubicBezTo>
                      <a:pt x="14" y="23"/>
                      <a:pt x="14" y="23"/>
                      <a:pt x="14" y="23"/>
                    </a:cubicBezTo>
                    <a:cubicBezTo>
                      <a:pt x="14" y="23"/>
                      <a:pt x="14" y="23"/>
                      <a:pt x="14" y="23"/>
                    </a:cubicBezTo>
                    <a:cubicBezTo>
                      <a:pt x="13" y="23"/>
                      <a:pt x="13" y="23"/>
                      <a:pt x="13" y="23"/>
                    </a:cubicBezTo>
                    <a:cubicBezTo>
                      <a:pt x="13" y="23"/>
                      <a:pt x="13" y="23"/>
                      <a:pt x="13" y="23"/>
                    </a:cubicBezTo>
                    <a:cubicBezTo>
                      <a:pt x="13" y="23"/>
                      <a:pt x="13" y="23"/>
                      <a:pt x="13" y="23"/>
                    </a:cubicBezTo>
                    <a:cubicBezTo>
                      <a:pt x="13" y="23"/>
                      <a:pt x="12" y="23"/>
                      <a:pt x="12" y="23"/>
                    </a:cubicBezTo>
                    <a:cubicBezTo>
                      <a:pt x="12" y="23"/>
                      <a:pt x="12" y="23"/>
                      <a:pt x="12" y="23"/>
                    </a:cubicBezTo>
                    <a:lnTo>
                      <a:pt x="12" y="18"/>
                    </a:lnTo>
                    <a:close/>
                    <a:moveTo>
                      <a:pt x="12" y="18"/>
                    </a:moveTo>
                    <a:cubicBezTo>
                      <a:pt x="12" y="18"/>
                      <a:pt x="12" y="18"/>
                      <a:pt x="12" y="18"/>
                    </a:cubicBezTo>
                    <a:cubicBezTo>
                      <a:pt x="12" y="23"/>
                      <a:pt x="12" y="23"/>
                      <a:pt x="12" y="23"/>
                    </a:cubicBezTo>
                    <a:cubicBezTo>
                      <a:pt x="12" y="23"/>
                      <a:pt x="12" y="23"/>
                      <a:pt x="12" y="23"/>
                    </a:cubicBezTo>
                    <a:cubicBezTo>
                      <a:pt x="9" y="23"/>
                      <a:pt x="6" y="22"/>
                      <a:pt x="4" y="21"/>
                    </a:cubicBezTo>
                    <a:cubicBezTo>
                      <a:pt x="2" y="19"/>
                      <a:pt x="1" y="17"/>
                      <a:pt x="0" y="14"/>
                    </a:cubicBezTo>
                    <a:cubicBezTo>
                      <a:pt x="0" y="14"/>
                      <a:pt x="0" y="14"/>
                      <a:pt x="0" y="14"/>
                    </a:cubicBezTo>
                    <a:cubicBezTo>
                      <a:pt x="0" y="14"/>
                      <a:pt x="0" y="14"/>
                      <a:pt x="0" y="14"/>
                    </a:cubicBezTo>
                    <a:cubicBezTo>
                      <a:pt x="0" y="14"/>
                      <a:pt x="0" y="14"/>
                      <a:pt x="0" y="13"/>
                    </a:cubicBezTo>
                    <a:cubicBezTo>
                      <a:pt x="0" y="13"/>
                      <a:pt x="0" y="13"/>
                      <a:pt x="0" y="13"/>
                    </a:cubicBezTo>
                    <a:cubicBezTo>
                      <a:pt x="0" y="13"/>
                      <a:pt x="0" y="13"/>
                      <a:pt x="0" y="13"/>
                    </a:cubicBezTo>
                    <a:cubicBezTo>
                      <a:pt x="0" y="13"/>
                      <a:pt x="0" y="13"/>
                      <a:pt x="0" y="13"/>
                    </a:cubicBezTo>
                    <a:cubicBezTo>
                      <a:pt x="0" y="10"/>
                      <a:pt x="0" y="7"/>
                      <a:pt x="2" y="5"/>
                    </a:cubicBezTo>
                    <a:cubicBezTo>
                      <a:pt x="4" y="3"/>
                      <a:pt x="6" y="1"/>
                      <a:pt x="9" y="0"/>
                    </a:cubicBezTo>
                    <a:cubicBezTo>
                      <a:pt x="9" y="0"/>
                      <a:pt x="9" y="0"/>
                      <a:pt x="9" y="0"/>
                    </a:cubicBezTo>
                    <a:cubicBezTo>
                      <a:pt x="9" y="0"/>
                      <a:pt x="9" y="0"/>
                      <a:pt x="9" y="0"/>
                    </a:cubicBezTo>
                    <a:cubicBezTo>
                      <a:pt x="9" y="0"/>
                      <a:pt x="10" y="0"/>
                      <a:pt x="10" y="0"/>
                    </a:cubicBezTo>
                    <a:cubicBezTo>
                      <a:pt x="11" y="0"/>
                      <a:pt x="11" y="0"/>
                      <a:pt x="12" y="0"/>
                    </a:cubicBezTo>
                    <a:cubicBezTo>
                      <a:pt x="12" y="5"/>
                      <a:pt x="12" y="5"/>
                      <a:pt x="12" y="5"/>
                    </a:cubicBezTo>
                    <a:cubicBezTo>
                      <a:pt x="11" y="5"/>
                      <a:pt x="11" y="5"/>
                      <a:pt x="11" y="5"/>
                    </a:cubicBezTo>
                    <a:cubicBezTo>
                      <a:pt x="11" y="5"/>
                      <a:pt x="10" y="5"/>
                      <a:pt x="10" y="5"/>
                    </a:cubicBezTo>
                    <a:cubicBezTo>
                      <a:pt x="10" y="5"/>
                      <a:pt x="10" y="5"/>
                      <a:pt x="10" y="5"/>
                    </a:cubicBezTo>
                    <a:cubicBezTo>
                      <a:pt x="8" y="5"/>
                      <a:pt x="7" y="6"/>
                      <a:pt x="6" y="8"/>
                    </a:cubicBezTo>
                    <a:cubicBezTo>
                      <a:pt x="5" y="9"/>
                      <a:pt x="5" y="11"/>
                      <a:pt x="5" y="13"/>
                    </a:cubicBezTo>
                    <a:cubicBezTo>
                      <a:pt x="5" y="13"/>
                      <a:pt x="5" y="13"/>
                      <a:pt x="5" y="13"/>
                    </a:cubicBezTo>
                    <a:cubicBezTo>
                      <a:pt x="5" y="13"/>
                      <a:pt x="5" y="13"/>
                      <a:pt x="5" y="13"/>
                    </a:cubicBezTo>
                    <a:cubicBezTo>
                      <a:pt x="5" y="13"/>
                      <a:pt x="5" y="13"/>
                      <a:pt x="5" y="13"/>
                    </a:cubicBezTo>
                    <a:cubicBezTo>
                      <a:pt x="5" y="13"/>
                      <a:pt x="5" y="13"/>
                      <a:pt x="5" y="13"/>
                    </a:cubicBezTo>
                    <a:cubicBezTo>
                      <a:pt x="5" y="15"/>
                      <a:pt x="6" y="16"/>
                      <a:pt x="7" y="17"/>
                    </a:cubicBezTo>
                    <a:cubicBezTo>
                      <a:pt x="8" y="18"/>
                      <a:pt x="10" y="18"/>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7" name="Freeform 174"/>
              <p:cNvSpPr>
                <a:spLocks noEditPoints="1"/>
              </p:cNvSpPr>
              <p:nvPr/>
            </p:nvSpPr>
            <p:spPr bwMode="auto">
              <a:xfrm>
                <a:off x="7051687" y="3416320"/>
                <a:ext cx="88900" cy="85725"/>
              </a:xfrm>
              <a:custGeom>
                <a:avLst/>
                <a:gdLst>
                  <a:gd name="T0" fmla="*/ 23 w 40"/>
                  <a:gd name="T1" fmla="*/ 34 h 38"/>
                  <a:gd name="T2" fmla="*/ 33 w 40"/>
                  <a:gd name="T3" fmla="*/ 34 h 38"/>
                  <a:gd name="T4" fmla="*/ 20 w 40"/>
                  <a:gd name="T5" fmla="*/ 16 h 38"/>
                  <a:gd name="T6" fmla="*/ 20 w 40"/>
                  <a:gd name="T7" fmla="*/ 8 h 38"/>
                  <a:gd name="T8" fmla="*/ 39 w 40"/>
                  <a:gd name="T9" fmla="*/ 34 h 38"/>
                  <a:gd name="T10" fmla="*/ 40 w 40"/>
                  <a:gd name="T11" fmla="*/ 36 h 38"/>
                  <a:gd name="T12" fmla="*/ 37 w 40"/>
                  <a:gd name="T13" fmla="*/ 38 h 38"/>
                  <a:gd name="T14" fmla="*/ 21 w 40"/>
                  <a:gd name="T15" fmla="*/ 38 h 38"/>
                  <a:gd name="T16" fmla="*/ 21 w 40"/>
                  <a:gd name="T17" fmla="*/ 38 h 38"/>
                  <a:gd name="T18" fmla="*/ 20 w 40"/>
                  <a:gd name="T19" fmla="*/ 37 h 38"/>
                  <a:gd name="T20" fmla="*/ 20 w 40"/>
                  <a:gd name="T21" fmla="*/ 37 h 38"/>
                  <a:gd name="T22" fmla="*/ 20 w 40"/>
                  <a:gd name="T23" fmla="*/ 30 h 38"/>
                  <a:gd name="T24" fmla="*/ 23 w 40"/>
                  <a:gd name="T25" fmla="*/ 34 h 38"/>
                  <a:gd name="T26" fmla="*/ 20 w 40"/>
                  <a:gd name="T27" fmla="*/ 16 h 38"/>
                  <a:gd name="T28" fmla="*/ 13 w 40"/>
                  <a:gd name="T29" fmla="*/ 7 h 38"/>
                  <a:gd name="T30" fmla="*/ 10 w 40"/>
                  <a:gd name="T31" fmla="*/ 10 h 38"/>
                  <a:gd name="T32" fmla="*/ 6 w 40"/>
                  <a:gd name="T33" fmla="*/ 12 h 38"/>
                  <a:gd name="T34" fmla="*/ 20 w 40"/>
                  <a:gd name="T35" fmla="*/ 30 h 38"/>
                  <a:gd name="T36" fmla="*/ 20 w 40"/>
                  <a:gd name="T37" fmla="*/ 37 h 38"/>
                  <a:gd name="T38" fmla="*/ 0 w 40"/>
                  <a:gd name="T39" fmla="*/ 12 h 38"/>
                  <a:gd name="T40" fmla="*/ 0 w 40"/>
                  <a:gd name="T41" fmla="*/ 11 h 38"/>
                  <a:gd name="T42" fmla="*/ 2 w 40"/>
                  <a:gd name="T43" fmla="*/ 9 h 38"/>
                  <a:gd name="T44" fmla="*/ 7 w 40"/>
                  <a:gd name="T45" fmla="*/ 6 h 38"/>
                  <a:gd name="T46" fmla="*/ 10 w 40"/>
                  <a:gd name="T47" fmla="*/ 2 h 38"/>
                  <a:gd name="T48" fmla="*/ 11 w 40"/>
                  <a:gd name="T49" fmla="*/ 1 h 38"/>
                  <a:gd name="T50" fmla="*/ 14 w 40"/>
                  <a:gd name="T51" fmla="*/ 2 h 38"/>
                  <a:gd name="T52" fmla="*/ 20 w 40"/>
                  <a:gd name="T53" fmla="*/ 8 h 38"/>
                  <a:gd name="T54" fmla="*/ 20 w 40"/>
                  <a:gd name="T55"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 h="38">
                    <a:moveTo>
                      <a:pt x="23" y="34"/>
                    </a:moveTo>
                    <a:cubicBezTo>
                      <a:pt x="33" y="34"/>
                      <a:pt x="33" y="34"/>
                      <a:pt x="33" y="34"/>
                    </a:cubicBezTo>
                    <a:cubicBezTo>
                      <a:pt x="20" y="16"/>
                      <a:pt x="20" y="16"/>
                      <a:pt x="20" y="16"/>
                    </a:cubicBezTo>
                    <a:cubicBezTo>
                      <a:pt x="20" y="8"/>
                      <a:pt x="20" y="8"/>
                      <a:pt x="20" y="8"/>
                    </a:cubicBezTo>
                    <a:cubicBezTo>
                      <a:pt x="39" y="34"/>
                      <a:pt x="39" y="34"/>
                      <a:pt x="39" y="34"/>
                    </a:cubicBezTo>
                    <a:cubicBezTo>
                      <a:pt x="40" y="35"/>
                      <a:pt x="40" y="35"/>
                      <a:pt x="40" y="36"/>
                    </a:cubicBezTo>
                    <a:cubicBezTo>
                      <a:pt x="40" y="37"/>
                      <a:pt x="39" y="38"/>
                      <a:pt x="37" y="38"/>
                    </a:cubicBezTo>
                    <a:cubicBezTo>
                      <a:pt x="21" y="38"/>
                      <a:pt x="21" y="38"/>
                      <a:pt x="21" y="38"/>
                    </a:cubicBezTo>
                    <a:cubicBezTo>
                      <a:pt x="21" y="38"/>
                      <a:pt x="21" y="38"/>
                      <a:pt x="21" y="38"/>
                    </a:cubicBezTo>
                    <a:cubicBezTo>
                      <a:pt x="21" y="38"/>
                      <a:pt x="20" y="38"/>
                      <a:pt x="20" y="37"/>
                    </a:cubicBezTo>
                    <a:cubicBezTo>
                      <a:pt x="20" y="37"/>
                      <a:pt x="20" y="37"/>
                      <a:pt x="20" y="37"/>
                    </a:cubicBezTo>
                    <a:cubicBezTo>
                      <a:pt x="20" y="30"/>
                      <a:pt x="20" y="30"/>
                      <a:pt x="20" y="30"/>
                    </a:cubicBezTo>
                    <a:lnTo>
                      <a:pt x="23" y="34"/>
                    </a:lnTo>
                    <a:close/>
                    <a:moveTo>
                      <a:pt x="20" y="16"/>
                    </a:moveTo>
                    <a:cubicBezTo>
                      <a:pt x="13" y="7"/>
                      <a:pt x="13" y="7"/>
                      <a:pt x="13" y="7"/>
                    </a:cubicBezTo>
                    <a:cubicBezTo>
                      <a:pt x="12" y="8"/>
                      <a:pt x="11" y="9"/>
                      <a:pt x="10" y="10"/>
                    </a:cubicBezTo>
                    <a:cubicBezTo>
                      <a:pt x="9" y="11"/>
                      <a:pt x="8" y="12"/>
                      <a:pt x="6" y="12"/>
                    </a:cubicBezTo>
                    <a:cubicBezTo>
                      <a:pt x="20" y="30"/>
                      <a:pt x="20" y="30"/>
                      <a:pt x="20" y="30"/>
                    </a:cubicBezTo>
                    <a:cubicBezTo>
                      <a:pt x="20" y="37"/>
                      <a:pt x="20" y="37"/>
                      <a:pt x="20" y="37"/>
                    </a:cubicBezTo>
                    <a:cubicBezTo>
                      <a:pt x="0" y="12"/>
                      <a:pt x="0" y="12"/>
                      <a:pt x="0" y="12"/>
                    </a:cubicBezTo>
                    <a:cubicBezTo>
                      <a:pt x="0" y="12"/>
                      <a:pt x="0" y="12"/>
                      <a:pt x="0" y="11"/>
                    </a:cubicBezTo>
                    <a:cubicBezTo>
                      <a:pt x="0" y="10"/>
                      <a:pt x="1" y="9"/>
                      <a:pt x="2" y="9"/>
                    </a:cubicBezTo>
                    <a:cubicBezTo>
                      <a:pt x="4" y="8"/>
                      <a:pt x="6" y="8"/>
                      <a:pt x="7" y="6"/>
                    </a:cubicBezTo>
                    <a:cubicBezTo>
                      <a:pt x="8" y="5"/>
                      <a:pt x="10" y="4"/>
                      <a:pt x="10" y="2"/>
                    </a:cubicBezTo>
                    <a:cubicBezTo>
                      <a:pt x="10" y="2"/>
                      <a:pt x="11" y="2"/>
                      <a:pt x="11" y="1"/>
                    </a:cubicBezTo>
                    <a:cubicBezTo>
                      <a:pt x="12" y="0"/>
                      <a:pt x="14" y="1"/>
                      <a:pt x="14" y="2"/>
                    </a:cubicBezTo>
                    <a:cubicBezTo>
                      <a:pt x="20" y="8"/>
                      <a:pt x="20" y="8"/>
                      <a:pt x="20" y="8"/>
                    </a:cubicBezTo>
                    <a:lnTo>
                      <a:pt x="2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8" name="Freeform 175"/>
              <p:cNvSpPr>
                <a:spLocks noEditPoints="1"/>
              </p:cNvSpPr>
              <p:nvPr/>
            </p:nvSpPr>
            <p:spPr bwMode="auto">
              <a:xfrm>
                <a:off x="7026287" y="3384570"/>
                <a:ext cx="52389" cy="50801"/>
              </a:xfrm>
              <a:custGeom>
                <a:avLst/>
                <a:gdLst>
                  <a:gd name="T0" fmla="*/ 12 w 23"/>
                  <a:gd name="T1" fmla="*/ 5 h 23"/>
                  <a:gd name="T2" fmla="*/ 11 w 23"/>
                  <a:gd name="T3" fmla="*/ 0 h 23"/>
                  <a:gd name="T4" fmla="*/ 14 w 23"/>
                  <a:gd name="T5" fmla="*/ 0 h 23"/>
                  <a:gd name="T6" fmla="*/ 21 w 23"/>
                  <a:gd name="T7" fmla="*/ 5 h 23"/>
                  <a:gd name="T8" fmla="*/ 23 w 23"/>
                  <a:gd name="T9" fmla="*/ 13 h 23"/>
                  <a:gd name="T10" fmla="*/ 23 w 23"/>
                  <a:gd name="T11" fmla="*/ 13 h 23"/>
                  <a:gd name="T12" fmla="*/ 23 w 23"/>
                  <a:gd name="T13" fmla="*/ 14 h 23"/>
                  <a:gd name="T14" fmla="*/ 11 w 23"/>
                  <a:gd name="T15" fmla="*/ 23 h 23"/>
                  <a:gd name="T16" fmla="*/ 11 w 23"/>
                  <a:gd name="T17" fmla="*/ 18 h 23"/>
                  <a:gd name="T18" fmla="*/ 15 w 23"/>
                  <a:gd name="T19" fmla="*/ 17 h 23"/>
                  <a:gd name="T20" fmla="*/ 18 w 23"/>
                  <a:gd name="T21" fmla="*/ 13 h 23"/>
                  <a:gd name="T22" fmla="*/ 18 w 23"/>
                  <a:gd name="T23" fmla="*/ 13 h 23"/>
                  <a:gd name="T24" fmla="*/ 13 w 23"/>
                  <a:gd name="T25" fmla="*/ 5 h 23"/>
                  <a:gd name="T26" fmla="*/ 11 w 23"/>
                  <a:gd name="T27" fmla="*/ 5 h 23"/>
                  <a:gd name="T28" fmla="*/ 5 w 23"/>
                  <a:gd name="T29" fmla="*/ 10 h 23"/>
                  <a:gd name="T30" fmla="*/ 4 w 23"/>
                  <a:gd name="T31" fmla="*/ 11 h 23"/>
                  <a:gd name="T32" fmla="*/ 4 w 23"/>
                  <a:gd name="T33" fmla="*/ 11 h 23"/>
                  <a:gd name="T34" fmla="*/ 4 w 23"/>
                  <a:gd name="T35" fmla="*/ 12 h 23"/>
                  <a:gd name="T36" fmla="*/ 6 w 23"/>
                  <a:gd name="T37" fmla="*/ 16 h 23"/>
                  <a:gd name="T38" fmla="*/ 10 w 23"/>
                  <a:gd name="T39" fmla="*/ 18 h 23"/>
                  <a:gd name="T40" fmla="*/ 10 w 23"/>
                  <a:gd name="T41" fmla="*/ 18 h 23"/>
                  <a:gd name="T42" fmla="*/ 11 w 23"/>
                  <a:gd name="T43" fmla="*/ 18 h 23"/>
                  <a:gd name="T44" fmla="*/ 11 w 23"/>
                  <a:gd name="T45" fmla="*/ 18 h 23"/>
                  <a:gd name="T46" fmla="*/ 11 w 23"/>
                  <a:gd name="T47" fmla="*/ 23 h 23"/>
                  <a:gd name="T48" fmla="*/ 10 w 23"/>
                  <a:gd name="T49" fmla="*/ 23 h 23"/>
                  <a:gd name="T50" fmla="*/ 9 w 23"/>
                  <a:gd name="T51" fmla="*/ 23 h 23"/>
                  <a:gd name="T52" fmla="*/ 2 w 23"/>
                  <a:gd name="T53" fmla="*/ 19 h 23"/>
                  <a:gd name="T54" fmla="*/ 0 w 23"/>
                  <a:gd name="T55" fmla="*/ 12 h 23"/>
                  <a:gd name="T56" fmla="*/ 0 w 23"/>
                  <a:gd name="T57" fmla="*/ 11 h 23"/>
                  <a:gd name="T58" fmla="*/ 0 w 23"/>
                  <a:gd name="T59" fmla="*/ 11 h 23"/>
                  <a:gd name="T60" fmla="*/ 0 w 23"/>
                  <a:gd name="T61" fmla="*/ 11 h 23"/>
                  <a:gd name="T62" fmla="*/ 0 w 23"/>
                  <a:gd name="T63" fmla="*/ 11 h 23"/>
                  <a:gd name="T64" fmla="*/ 0 w 23"/>
                  <a:gd name="T65" fmla="*/ 9 h 23"/>
                  <a:gd name="T66" fmla="*/ 4 w 23"/>
                  <a:gd name="T67" fmla="*/ 2 h 23"/>
                  <a:gd name="T68" fmla="*/ 11 w 23"/>
                  <a:gd name="T69" fmla="*/ 0 h 23"/>
                  <a:gd name="T70" fmla="*/ 0 w 23"/>
                  <a:gd name="T71" fmla="*/ 12 h 23"/>
                  <a:gd name="T72" fmla="*/ 0 w 23"/>
                  <a:gd name="T7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23">
                    <a:moveTo>
                      <a:pt x="13" y="5"/>
                    </a:moveTo>
                    <a:cubicBezTo>
                      <a:pt x="12" y="5"/>
                      <a:pt x="12" y="5"/>
                      <a:pt x="12" y="5"/>
                    </a:cubicBezTo>
                    <a:cubicBezTo>
                      <a:pt x="12" y="5"/>
                      <a:pt x="11" y="5"/>
                      <a:pt x="11" y="5"/>
                    </a:cubicBezTo>
                    <a:cubicBezTo>
                      <a:pt x="11" y="0"/>
                      <a:pt x="11" y="0"/>
                      <a:pt x="11" y="0"/>
                    </a:cubicBezTo>
                    <a:cubicBezTo>
                      <a:pt x="12" y="0"/>
                      <a:pt x="12" y="0"/>
                      <a:pt x="13" y="0"/>
                    </a:cubicBezTo>
                    <a:cubicBezTo>
                      <a:pt x="13" y="0"/>
                      <a:pt x="13" y="0"/>
                      <a:pt x="14" y="0"/>
                    </a:cubicBezTo>
                    <a:cubicBezTo>
                      <a:pt x="14" y="0"/>
                      <a:pt x="14" y="0"/>
                      <a:pt x="14" y="0"/>
                    </a:cubicBezTo>
                    <a:cubicBezTo>
                      <a:pt x="17" y="1"/>
                      <a:pt x="19" y="3"/>
                      <a:pt x="21" y="5"/>
                    </a:cubicBezTo>
                    <a:cubicBezTo>
                      <a:pt x="22" y="7"/>
                      <a:pt x="23" y="10"/>
                      <a:pt x="23" y="13"/>
                    </a:cubicBezTo>
                    <a:cubicBezTo>
                      <a:pt x="23" y="13"/>
                      <a:pt x="23" y="13"/>
                      <a:pt x="23" y="13"/>
                    </a:cubicBezTo>
                    <a:cubicBezTo>
                      <a:pt x="23" y="13"/>
                      <a:pt x="23" y="13"/>
                      <a:pt x="23" y="13"/>
                    </a:cubicBezTo>
                    <a:cubicBezTo>
                      <a:pt x="23" y="13"/>
                      <a:pt x="23" y="13"/>
                      <a:pt x="23" y="13"/>
                    </a:cubicBezTo>
                    <a:cubicBezTo>
                      <a:pt x="23" y="13"/>
                      <a:pt x="23" y="13"/>
                      <a:pt x="23" y="13"/>
                    </a:cubicBezTo>
                    <a:cubicBezTo>
                      <a:pt x="23" y="14"/>
                      <a:pt x="23" y="14"/>
                      <a:pt x="23" y="14"/>
                    </a:cubicBezTo>
                    <a:cubicBezTo>
                      <a:pt x="22" y="17"/>
                      <a:pt x="20" y="19"/>
                      <a:pt x="18" y="21"/>
                    </a:cubicBezTo>
                    <a:cubicBezTo>
                      <a:pt x="16" y="22"/>
                      <a:pt x="14" y="23"/>
                      <a:pt x="11" y="23"/>
                    </a:cubicBezTo>
                    <a:cubicBezTo>
                      <a:pt x="11" y="23"/>
                      <a:pt x="11" y="23"/>
                      <a:pt x="11" y="23"/>
                    </a:cubicBezTo>
                    <a:cubicBezTo>
                      <a:pt x="11" y="18"/>
                      <a:pt x="11" y="18"/>
                      <a:pt x="11" y="18"/>
                    </a:cubicBezTo>
                    <a:cubicBezTo>
                      <a:pt x="11" y="18"/>
                      <a:pt x="11" y="18"/>
                      <a:pt x="11" y="18"/>
                    </a:cubicBezTo>
                    <a:cubicBezTo>
                      <a:pt x="13" y="18"/>
                      <a:pt x="14" y="18"/>
                      <a:pt x="15" y="17"/>
                    </a:cubicBezTo>
                    <a:cubicBezTo>
                      <a:pt x="17" y="16"/>
                      <a:pt x="17" y="15"/>
                      <a:pt x="18" y="13"/>
                    </a:cubicBezTo>
                    <a:cubicBezTo>
                      <a:pt x="18" y="13"/>
                      <a:pt x="18" y="13"/>
                      <a:pt x="18" y="13"/>
                    </a:cubicBezTo>
                    <a:cubicBezTo>
                      <a:pt x="18" y="13"/>
                      <a:pt x="18" y="13"/>
                      <a:pt x="18" y="13"/>
                    </a:cubicBezTo>
                    <a:cubicBezTo>
                      <a:pt x="18" y="13"/>
                      <a:pt x="18" y="13"/>
                      <a:pt x="18" y="13"/>
                    </a:cubicBezTo>
                    <a:cubicBezTo>
                      <a:pt x="18" y="11"/>
                      <a:pt x="18" y="9"/>
                      <a:pt x="17" y="8"/>
                    </a:cubicBezTo>
                    <a:cubicBezTo>
                      <a:pt x="16" y="6"/>
                      <a:pt x="15" y="5"/>
                      <a:pt x="13" y="5"/>
                    </a:cubicBezTo>
                    <a:close/>
                    <a:moveTo>
                      <a:pt x="11" y="5"/>
                    </a:moveTo>
                    <a:cubicBezTo>
                      <a:pt x="11" y="5"/>
                      <a:pt x="11" y="5"/>
                      <a:pt x="11" y="5"/>
                    </a:cubicBezTo>
                    <a:cubicBezTo>
                      <a:pt x="10" y="5"/>
                      <a:pt x="8" y="5"/>
                      <a:pt x="7" y="6"/>
                    </a:cubicBezTo>
                    <a:cubicBezTo>
                      <a:pt x="6" y="7"/>
                      <a:pt x="5" y="8"/>
                      <a:pt x="5" y="10"/>
                    </a:cubicBezTo>
                    <a:cubicBezTo>
                      <a:pt x="5" y="10"/>
                      <a:pt x="5" y="10"/>
                      <a:pt x="5" y="10"/>
                    </a:cubicBezTo>
                    <a:cubicBezTo>
                      <a:pt x="5" y="10"/>
                      <a:pt x="4" y="10"/>
                      <a:pt x="4" y="11"/>
                    </a:cubicBezTo>
                    <a:cubicBezTo>
                      <a:pt x="4" y="11"/>
                      <a:pt x="4" y="11"/>
                      <a:pt x="4" y="11"/>
                    </a:cubicBezTo>
                    <a:cubicBezTo>
                      <a:pt x="4" y="11"/>
                      <a:pt x="4" y="11"/>
                      <a:pt x="4" y="11"/>
                    </a:cubicBezTo>
                    <a:cubicBezTo>
                      <a:pt x="4" y="12"/>
                      <a:pt x="4" y="12"/>
                      <a:pt x="4" y="12"/>
                    </a:cubicBezTo>
                    <a:cubicBezTo>
                      <a:pt x="4" y="12"/>
                      <a:pt x="4" y="12"/>
                      <a:pt x="4" y="12"/>
                    </a:cubicBezTo>
                    <a:cubicBezTo>
                      <a:pt x="4" y="13"/>
                      <a:pt x="5" y="15"/>
                      <a:pt x="6" y="16"/>
                    </a:cubicBezTo>
                    <a:cubicBezTo>
                      <a:pt x="6" y="16"/>
                      <a:pt x="6" y="16"/>
                      <a:pt x="6" y="16"/>
                    </a:cubicBezTo>
                    <a:cubicBezTo>
                      <a:pt x="6" y="16"/>
                      <a:pt x="6" y="16"/>
                      <a:pt x="6" y="16"/>
                    </a:cubicBezTo>
                    <a:cubicBezTo>
                      <a:pt x="7" y="17"/>
                      <a:pt x="8" y="18"/>
                      <a:pt x="10" y="18"/>
                    </a:cubicBezTo>
                    <a:cubicBezTo>
                      <a:pt x="10" y="18"/>
                      <a:pt x="10" y="18"/>
                      <a:pt x="10" y="18"/>
                    </a:cubicBezTo>
                    <a:cubicBezTo>
                      <a:pt x="10" y="18"/>
                      <a:pt x="10" y="18"/>
                      <a:pt x="10" y="18"/>
                    </a:cubicBezTo>
                    <a:cubicBezTo>
                      <a:pt x="10" y="18"/>
                      <a:pt x="10" y="18"/>
                      <a:pt x="10" y="18"/>
                    </a:cubicBezTo>
                    <a:cubicBezTo>
                      <a:pt x="11" y="18"/>
                      <a:pt x="11" y="18"/>
                      <a:pt x="11" y="18"/>
                    </a:cubicBezTo>
                    <a:cubicBezTo>
                      <a:pt x="11" y="18"/>
                      <a:pt x="11" y="18"/>
                      <a:pt x="11" y="18"/>
                    </a:cubicBezTo>
                    <a:cubicBezTo>
                      <a:pt x="11" y="18"/>
                      <a:pt x="11" y="18"/>
                      <a:pt x="11" y="18"/>
                    </a:cubicBezTo>
                    <a:cubicBezTo>
                      <a:pt x="11" y="23"/>
                      <a:pt x="11" y="23"/>
                      <a:pt x="11" y="23"/>
                    </a:cubicBezTo>
                    <a:cubicBezTo>
                      <a:pt x="11" y="23"/>
                      <a:pt x="11" y="23"/>
                      <a:pt x="11"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6" y="22"/>
                      <a:pt x="4" y="21"/>
                      <a:pt x="2" y="19"/>
                    </a:cubicBezTo>
                    <a:cubicBezTo>
                      <a:pt x="2" y="19"/>
                      <a:pt x="2" y="19"/>
                      <a:pt x="2" y="19"/>
                    </a:cubicBezTo>
                    <a:cubicBezTo>
                      <a:pt x="1" y="17"/>
                      <a:pt x="0" y="14"/>
                      <a:pt x="0" y="12"/>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0"/>
                      <a:pt x="0" y="10"/>
                    </a:cubicBezTo>
                    <a:cubicBezTo>
                      <a:pt x="0" y="10"/>
                      <a:pt x="0" y="9"/>
                      <a:pt x="0" y="9"/>
                    </a:cubicBezTo>
                    <a:cubicBezTo>
                      <a:pt x="0" y="9"/>
                      <a:pt x="0" y="9"/>
                      <a:pt x="0" y="9"/>
                    </a:cubicBezTo>
                    <a:cubicBezTo>
                      <a:pt x="1" y="6"/>
                      <a:pt x="2" y="4"/>
                      <a:pt x="4" y="2"/>
                    </a:cubicBezTo>
                    <a:cubicBezTo>
                      <a:pt x="6" y="1"/>
                      <a:pt x="9" y="0"/>
                      <a:pt x="11" y="0"/>
                    </a:cubicBezTo>
                    <a:cubicBezTo>
                      <a:pt x="11" y="0"/>
                      <a:pt x="11" y="0"/>
                      <a:pt x="11" y="0"/>
                    </a:cubicBezTo>
                    <a:cubicBezTo>
                      <a:pt x="11" y="5"/>
                      <a:pt x="11" y="5"/>
                      <a:pt x="11" y="5"/>
                    </a:cubicBezTo>
                    <a:close/>
                    <a:moveTo>
                      <a:pt x="0" y="12"/>
                    </a:moveTo>
                    <a:cubicBezTo>
                      <a:pt x="0" y="11"/>
                      <a:pt x="0" y="11"/>
                      <a:pt x="0" y="11"/>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69" name="Freeform 176"/>
              <p:cNvSpPr>
                <a:spLocks noEditPoints="1"/>
              </p:cNvSpPr>
              <p:nvPr/>
            </p:nvSpPr>
            <p:spPr bwMode="auto">
              <a:xfrm>
                <a:off x="6875473" y="3498870"/>
                <a:ext cx="301625" cy="158751"/>
              </a:xfrm>
              <a:custGeom>
                <a:avLst/>
                <a:gdLst>
                  <a:gd name="T0" fmla="*/ 67 w 134"/>
                  <a:gd name="T1" fmla="*/ 65 h 70"/>
                  <a:gd name="T2" fmla="*/ 113 w 134"/>
                  <a:gd name="T3" fmla="*/ 65 h 70"/>
                  <a:gd name="T4" fmla="*/ 129 w 134"/>
                  <a:gd name="T5" fmla="*/ 5 h 70"/>
                  <a:gd name="T6" fmla="*/ 118 w 134"/>
                  <a:gd name="T7" fmla="*/ 5 h 70"/>
                  <a:gd name="T8" fmla="*/ 102 w 134"/>
                  <a:gd name="T9" fmla="*/ 5 h 70"/>
                  <a:gd name="T10" fmla="*/ 67 w 134"/>
                  <a:gd name="T11" fmla="*/ 5 h 70"/>
                  <a:gd name="T12" fmla="*/ 67 w 134"/>
                  <a:gd name="T13" fmla="*/ 0 h 70"/>
                  <a:gd name="T14" fmla="*/ 102 w 134"/>
                  <a:gd name="T15" fmla="*/ 0 h 70"/>
                  <a:gd name="T16" fmla="*/ 118 w 134"/>
                  <a:gd name="T17" fmla="*/ 0 h 70"/>
                  <a:gd name="T18" fmla="*/ 132 w 134"/>
                  <a:gd name="T19" fmla="*/ 0 h 70"/>
                  <a:gd name="T20" fmla="*/ 132 w 134"/>
                  <a:gd name="T21" fmla="*/ 0 h 70"/>
                  <a:gd name="T22" fmla="*/ 132 w 134"/>
                  <a:gd name="T23" fmla="*/ 0 h 70"/>
                  <a:gd name="T24" fmla="*/ 134 w 134"/>
                  <a:gd name="T25" fmla="*/ 3 h 70"/>
                  <a:gd name="T26" fmla="*/ 117 w 134"/>
                  <a:gd name="T27" fmla="*/ 68 h 70"/>
                  <a:gd name="T28" fmla="*/ 115 w 134"/>
                  <a:gd name="T29" fmla="*/ 70 h 70"/>
                  <a:gd name="T30" fmla="*/ 67 w 134"/>
                  <a:gd name="T31" fmla="*/ 70 h 70"/>
                  <a:gd name="T32" fmla="*/ 67 w 134"/>
                  <a:gd name="T33" fmla="*/ 65 h 70"/>
                  <a:gd name="T34" fmla="*/ 5 w 134"/>
                  <a:gd name="T35" fmla="*/ 5 h 70"/>
                  <a:gd name="T36" fmla="*/ 21 w 134"/>
                  <a:gd name="T37" fmla="*/ 65 h 70"/>
                  <a:gd name="T38" fmla="*/ 67 w 134"/>
                  <a:gd name="T39" fmla="*/ 65 h 70"/>
                  <a:gd name="T40" fmla="*/ 67 w 134"/>
                  <a:gd name="T41" fmla="*/ 70 h 70"/>
                  <a:gd name="T42" fmla="*/ 19 w 134"/>
                  <a:gd name="T43" fmla="*/ 70 h 70"/>
                  <a:gd name="T44" fmla="*/ 19 w 134"/>
                  <a:gd name="T45" fmla="*/ 70 h 70"/>
                  <a:gd name="T46" fmla="*/ 17 w 134"/>
                  <a:gd name="T47" fmla="*/ 68 h 70"/>
                  <a:gd name="T48" fmla="*/ 0 w 134"/>
                  <a:gd name="T49" fmla="*/ 4 h 70"/>
                  <a:gd name="T50" fmla="*/ 0 w 134"/>
                  <a:gd name="T51" fmla="*/ 3 h 70"/>
                  <a:gd name="T52" fmla="*/ 2 w 134"/>
                  <a:gd name="T53" fmla="*/ 0 h 70"/>
                  <a:gd name="T54" fmla="*/ 15 w 134"/>
                  <a:gd name="T55" fmla="*/ 0 h 70"/>
                  <a:gd name="T56" fmla="*/ 31 w 134"/>
                  <a:gd name="T57" fmla="*/ 0 h 70"/>
                  <a:gd name="T58" fmla="*/ 67 w 134"/>
                  <a:gd name="T59" fmla="*/ 0 h 70"/>
                  <a:gd name="T60" fmla="*/ 67 w 134"/>
                  <a:gd name="T61" fmla="*/ 5 h 70"/>
                  <a:gd name="T62" fmla="*/ 31 w 134"/>
                  <a:gd name="T63" fmla="*/ 5 h 70"/>
                  <a:gd name="T64" fmla="*/ 15 w 134"/>
                  <a:gd name="T65" fmla="*/ 5 h 70"/>
                  <a:gd name="T66" fmla="*/ 5 w 134"/>
                  <a:gd name="T67" fmla="*/ 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70">
                    <a:moveTo>
                      <a:pt x="67" y="65"/>
                    </a:moveTo>
                    <a:cubicBezTo>
                      <a:pt x="113" y="65"/>
                      <a:pt x="113" y="65"/>
                      <a:pt x="113" y="65"/>
                    </a:cubicBezTo>
                    <a:cubicBezTo>
                      <a:pt x="129" y="5"/>
                      <a:pt x="129" y="5"/>
                      <a:pt x="129" y="5"/>
                    </a:cubicBezTo>
                    <a:cubicBezTo>
                      <a:pt x="118" y="5"/>
                      <a:pt x="118" y="5"/>
                      <a:pt x="118" y="5"/>
                    </a:cubicBezTo>
                    <a:cubicBezTo>
                      <a:pt x="102" y="5"/>
                      <a:pt x="102" y="5"/>
                      <a:pt x="102" y="5"/>
                    </a:cubicBezTo>
                    <a:cubicBezTo>
                      <a:pt x="67" y="5"/>
                      <a:pt x="67" y="5"/>
                      <a:pt x="67" y="5"/>
                    </a:cubicBezTo>
                    <a:cubicBezTo>
                      <a:pt x="67" y="0"/>
                      <a:pt x="67" y="0"/>
                      <a:pt x="67" y="0"/>
                    </a:cubicBezTo>
                    <a:cubicBezTo>
                      <a:pt x="102" y="0"/>
                      <a:pt x="102" y="0"/>
                      <a:pt x="102" y="0"/>
                    </a:cubicBezTo>
                    <a:cubicBezTo>
                      <a:pt x="118" y="0"/>
                      <a:pt x="118" y="0"/>
                      <a:pt x="118" y="0"/>
                    </a:cubicBezTo>
                    <a:cubicBezTo>
                      <a:pt x="132" y="0"/>
                      <a:pt x="132" y="0"/>
                      <a:pt x="132" y="0"/>
                    </a:cubicBezTo>
                    <a:cubicBezTo>
                      <a:pt x="132" y="0"/>
                      <a:pt x="132" y="0"/>
                      <a:pt x="132" y="0"/>
                    </a:cubicBezTo>
                    <a:cubicBezTo>
                      <a:pt x="132" y="0"/>
                      <a:pt x="132" y="0"/>
                      <a:pt x="132" y="0"/>
                    </a:cubicBezTo>
                    <a:cubicBezTo>
                      <a:pt x="134" y="1"/>
                      <a:pt x="134" y="2"/>
                      <a:pt x="134" y="3"/>
                    </a:cubicBezTo>
                    <a:cubicBezTo>
                      <a:pt x="117" y="68"/>
                      <a:pt x="117" y="68"/>
                      <a:pt x="117" y="68"/>
                    </a:cubicBezTo>
                    <a:cubicBezTo>
                      <a:pt x="117" y="69"/>
                      <a:pt x="116" y="70"/>
                      <a:pt x="115" y="70"/>
                    </a:cubicBezTo>
                    <a:cubicBezTo>
                      <a:pt x="67" y="70"/>
                      <a:pt x="67" y="70"/>
                      <a:pt x="67" y="70"/>
                    </a:cubicBezTo>
                    <a:lnTo>
                      <a:pt x="67" y="65"/>
                    </a:lnTo>
                    <a:close/>
                    <a:moveTo>
                      <a:pt x="5" y="5"/>
                    </a:moveTo>
                    <a:cubicBezTo>
                      <a:pt x="21" y="65"/>
                      <a:pt x="21" y="65"/>
                      <a:pt x="21" y="65"/>
                    </a:cubicBezTo>
                    <a:cubicBezTo>
                      <a:pt x="67" y="65"/>
                      <a:pt x="67" y="65"/>
                      <a:pt x="67" y="65"/>
                    </a:cubicBezTo>
                    <a:cubicBezTo>
                      <a:pt x="67" y="70"/>
                      <a:pt x="67" y="70"/>
                      <a:pt x="67" y="70"/>
                    </a:cubicBezTo>
                    <a:cubicBezTo>
                      <a:pt x="19" y="70"/>
                      <a:pt x="19" y="70"/>
                      <a:pt x="19" y="70"/>
                    </a:cubicBezTo>
                    <a:cubicBezTo>
                      <a:pt x="19" y="70"/>
                      <a:pt x="19" y="70"/>
                      <a:pt x="19" y="70"/>
                    </a:cubicBezTo>
                    <a:cubicBezTo>
                      <a:pt x="18" y="70"/>
                      <a:pt x="17" y="69"/>
                      <a:pt x="17" y="68"/>
                    </a:cubicBezTo>
                    <a:cubicBezTo>
                      <a:pt x="0" y="4"/>
                      <a:pt x="0" y="4"/>
                      <a:pt x="0" y="4"/>
                    </a:cubicBezTo>
                    <a:cubicBezTo>
                      <a:pt x="0" y="3"/>
                      <a:pt x="0" y="3"/>
                      <a:pt x="0" y="3"/>
                    </a:cubicBezTo>
                    <a:cubicBezTo>
                      <a:pt x="0" y="1"/>
                      <a:pt x="1" y="0"/>
                      <a:pt x="2" y="0"/>
                    </a:cubicBezTo>
                    <a:cubicBezTo>
                      <a:pt x="15" y="0"/>
                      <a:pt x="15" y="0"/>
                      <a:pt x="15" y="0"/>
                    </a:cubicBezTo>
                    <a:cubicBezTo>
                      <a:pt x="31" y="0"/>
                      <a:pt x="31" y="0"/>
                      <a:pt x="31" y="0"/>
                    </a:cubicBezTo>
                    <a:cubicBezTo>
                      <a:pt x="67" y="0"/>
                      <a:pt x="67" y="0"/>
                      <a:pt x="67" y="0"/>
                    </a:cubicBezTo>
                    <a:cubicBezTo>
                      <a:pt x="67" y="5"/>
                      <a:pt x="67" y="5"/>
                      <a:pt x="67" y="5"/>
                    </a:cubicBezTo>
                    <a:cubicBezTo>
                      <a:pt x="31" y="5"/>
                      <a:pt x="31" y="5"/>
                      <a:pt x="31" y="5"/>
                    </a:cubicBezTo>
                    <a:cubicBezTo>
                      <a:pt x="15" y="5"/>
                      <a:pt x="15" y="5"/>
                      <a:pt x="15" y="5"/>
                    </a:cubicBezTo>
                    <a:lnTo>
                      <a:pt x="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0" name="Freeform 177"/>
              <p:cNvSpPr>
                <a:spLocks noEditPoints="1"/>
              </p:cNvSpPr>
              <p:nvPr/>
            </p:nvSpPr>
            <p:spPr bwMode="auto">
              <a:xfrm>
                <a:off x="8324863" y="4130699"/>
                <a:ext cx="309564" cy="90488"/>
              </a:xfrm>
              <a:custGeom>
                <a:avLst/>
                <a:gdLst>
                  <a:gd name="T0" fmla="*/ 89 w 137"/>
                  <a:gd name="T1" fmla="*/ 23 h 40"/>
                  <a:gd name="T2" fmla="*/ 69 w 137"/>
                  <a:gd name="T3" fmla="*/ 23 h 40"/>
                  <a:gd name="T4" fmla="*/ 69 w 137"/>
                  <a:gd name="T5" fmla="*/ 18 h 40"/>
                  <a:gd name="T6" fmla="*/ 86 w 137"/>
                  <a:gd name="T7" fmla="*/ 18 h 40"/>
                  <a:gd name="T8" fmla="*/ 86 w 137"/>
                  <a:gd name="T9" fmla="*/ 3 h 40"/>
                  <a:gd name="T10" fmla="*/ 89 w 137"/>
                  <a:gd name="T11" fmla="*/ 0 h 40"/>
                  <a:gd name="T12" fmla="*/ 135 w 137"/>
                  <a:gd name="T13" fmla="*/ 0 h 40"/>
                  <a:gd name="T14" fmla="*/ 137 w 137"/>
                  <a:gd name="T15" fmla="*/ 3 h 40"/>
                  <a:gd name="T16" fmla="*/ 137 w 137"/>
                  <a:gd name="T17" fmla="*/ 37 h 40"/>
                  <a:gd name="T18" fmla="*/ 135 w 137"/>
                  <a:gd name="T19" fmla="*/ 40 h 40"/>
                  <a:gd name="T20" fmla="*/ 69 w 137"/>
                  <a:gd name="T21" fmla="*/ 40 h 40"/>
                  <a:gd name="T22" fmla="*/ 69 w 137"/>
                  <a:gd name="T23" fmla="*/ 35 h 40"/>
                  <a:gd name="T24" fmla="*/ 132 w 137"/>
                  <a:gd name="T25" fmla="*/ 35 h 40"/>
                  <a:gd name="T26" fmla="*/ 132 w 137"/>
                  <a:gd name="T27" fmla="*/ 5 h 40"/>
                  <a:gd name="T28" fmla="*/ 91 w 137"/>
                  <a:gd name="T29" fmla="*/ 5 h 40"/>
                  <a:gd name="T30" fmla="*/ 91 w 137"/>
                  <a:gd name="T31" fmla="*/ 21 h 40"/>
                  <a:gd name="T32" fmla="*/ 89 w 137"/>
                  <a:gd name="T33" fmla="*/ 23 h 40"/>
                  <a:gd name="T34" fmla="*/ 69 w 137"/>
                  <a:gd name="T35" fmla="*/ 23 h 40"/>
                  <a:gd name="T36" fmla="*/ 48 w 137"/>
                  <a:gd name="T37" fmla="*/ 23 h 40"/>
                  <a:gd name="T38" fmla="*/ 46 w 137"/>
                  <a:gd name="T39" fmla="*/ 21 h 40"/>
                  <a:gd name="T40" fmla="*/ 46 w 137"/>
                  <a:gd name="T41" fmla="*/ 5 h 40"/>
                  <a:gd name="T42" fmla="*/ 5 w 137"/>
                  <a:gd name="T43" fmla="*/ 5 h 40"/>
                  <a:gd name="T44" fmla="*/ 5 w 137"/>
                  <a:gd name="T45" fmla="*/ 35 h 40"/>
                  <a:gd name="T46" fmla="*/ 69 w 137"/>
                  <a:gd name="T47" fmla="*/ 35 h 40"/>
                  <a:gd name="T48" fmla="*/ 69 w 137"/>
                  <a:gd name="T49" fmla="*/ 40 h 40"/>
                  <a:gd name="T50" fmla="*/ 2 w 137"/>
                  <a:gd name="T51" fmla="*/ 40 h 40"/>
                  <a:gd name="T52" fmla="*/ 0 w 137"/>
                  <a:gd name="T53" fmla="*/ 37 h 40"/>
                  <a:gd name="T54" fmla="*/ 0 w 137"/>
                  <a:gd name="T55" fmla="*/ 3 h 40"/>
                  <a:gd name="T56" fmla="*/ 2 w 137"/>
                  <a:gd name="T57" fmla="*/ 0 h 40"/>
                  <a:gd name="T58" fmla="*/ 48 w 137"/>
                  <a:gd name="T59" fmla="*/ 0 h 40"/>
                  <a:gd name="T60" fmla="*/ 51 w 137"/>
                  <a:gd name="T61" fmla="*/ 3 h 40"/>
                  <a:gd name="T62" fmla="*/ 51 w 137"/>
                  <a:gd name="T63" fmla="*/ 18 h 40"/>
                  <a:gd name="T64" fmla="*/ 69 w 137"/>
                  <a:gd name="T65" fmla="*/ 18 h 40"/>
                  <a:gd name="T66" fmla="*/ 69 w 137"/>
                  <a:gd name="T67"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40">
                    <a:moveTo>
                      <a:pt x="89" y="23"/>
                    </a:moveTo>
                    <a:cubicBezTo>
                      <a:pt x="69" y="23"/>
                      <a:pt x="69" y="23"/>
                      <a:pt x="69" y="23"/>
                    </a:cubicBezTo>
                    <a:cubicBezTo>
                      <a:pt x="69" y="18"/>
                      <a:pt x="69" y="18"/>
                      <a:pt x="69" y="18"/>
                    </a:cubicBezTo>
                    <a:cubicBezTo>
                      <a:pt x="86" y="18"/>
                      <a:pt x="86" y="18"/>
                      <a:pt x="86" y="18"/>
                    </a:cubicBezTo>
                    <a:cubicBezTo>
                      <a:pt x="86" y="3"/>
                      <a:pt x="86" y="3"/>
                      <a:pt x="86" y="3"/>
                    </a:cubicBezTo>
                    <a:cubicBezTo>
                      <a:pt x="86" y="2"/>
                      <a:pt x="87" y="0"/>
                      <a:pt x="89" y="0"/>
                    </a:cubicBezTo>
                    <a:cubicBezTo>
                      <a:pt x="135" y="0"/>
                      <a:pt x="135" y="0"/>
                      <a:pt x="135" y="0"/>
                    </a:cubicBezTo>
                    <a:cubicBezTo>
                      <a:pt x="136" y="0"/>
                      <a:pt x="137" y="2"/>
                      <a:pt x="137" y="3"/>
                    </a:cubicBezTo>
                    <a:cubicBezTo>
                      <a:pt x="137" y="37"/>
                      <a:pt x="137" y="37"/>
                      <a:pt x="137" y="37"/>
                    </a:cubicBezTo>
                    <a:cubicBezTo>
                      <a:pt x="137" y="39"/>
                      <a:pt x="136" y="40"/>
                      <a:pt x="135" y="40"/>
                    </a:cubicBezTo>
                    <a:cubicBezTo>
                      <a:pt x="69" y="40"/>
                      <a:pt x="69" y="40"/>
                      <a:pt x="69" y="40"/>
                    </a:cubicBezTo>
                    <a:cubicBezTo>
                      <a:pt x="69" y="35"/>
                      <a:pt x="69" y="35"/>
                      <a:pt x="69" y="35"/>
                    </a:cubicBezTo>
                    <a:cubicBezTo>
                      <a:pt x="132" y="35"/>
                      <a:pt x="132" y="35"/>
                      <a:pt x="132" y="35"/>
                    </a:cubicBezTo>
                    <a:cubicBezTo>
                      <a:pt x="132" y="5"/>
                      <a:pt x="132" y="5"/>
                      <a:pt x="132" y="5"/>
                    </a:cubicBezTo>
                    <a:cubicBezTo>
                      <a:pt x="91" y="5"/>
                      <a:pt x="91" y="5"/>
                      <a:pt x="91" y="5"/>
                    </a:cubicBezTo>
                    <a:cubicBezTo>
                      <a:pt x="91" y="21"/>
                      <a:pt x="91" y="21"/>
                      <a:pt x="91" y="21"/>
                    </a:cubicBezTo>
                    <a:cubicBezTo>
                      <a:pt x="91" y="22"/>
                      <a:pt x="90" y="23"/>
                      <a:pt x="89" y="23"/>
                    </a:cubicBezTo>
                    <a:close/>
                    <a:moveTo>
                      <a:pt x="69" y="23"/>
                    </a:moveTo>
                    <a:cubicBezTo>
                      <a:pt x="48" y="23"/>
                      <a:pt x="48" y="23"/>
                      <a:pt x="48" y="23"/>
                    </a:cubicBezTo>
                    <a:cubicBezTo>
                      <a:pt x="47" y="23"/>
                      <a:pt x="46" y="22"/>
                      <a:pt x="46" y="21"/>
                    </a:cubicBezTo>
                    <a:cubicBezTo>
                      <a:pt x="46" y="5"/>
                      <a:pt x="46" y="5"/>
                      <a:pt x="46" y="5"/>
                    </a:cubicBezTo>
                    <a:cubicBezTo>
                      <a:pt x="5" y="5"/>
                      <a:pt x="5" y="5"/>
                      <a:pt x="5" y="5"/>
                    </a:cubicBezTo>
                    <a:cubicBezTo>
                      <a:pt x="5" y="35"/>
                      <a:pt x="5" y="35"/>
                      <a:pt x="5" y="35"/>
                    </a:cubicBezTo>
                    <a:cubicBezTo>
                      <a:pt x="69" y="35"/>
                      <a:pt x="69" y="35"/>
                      <a:pt x="69" y="35"/>
                    </a:cubicBezTo>
                    <a:cubicBezTo>
                      <a:pt x="69" y="40"/>
                      <a:pt x="69" y="40"/>
                      <a:pt x="69" y="40"/>
                    </a:cubicBezTo>
                    <a:cubicBezTo>
                      <a:pt x="2" y="40"/>
                      <a:pt x="2" y="40"/>
                      <a:pt x="2" y="40"/>
                    </a:cubicBezTo>
                    <a:cubicBezTo>
                      <a:pt x="1" y="40"/>
                      <a:pt x="0" y="39"/>
                      <a:pt x="0" y="37"/>
                    </a:cubicBezTo>
                    <a:cubicBezTo>
                      <a:pt x="0" y="3"/>
                      <a:pt x="0" y="3"/>
                      <a:pt x="0" y="3"/>
                    </a:cubicBezTo>
                    <a:cubicBezTo>
                      <a:pt x="0" y="2"/>
                      <a:pt x="1" y="0"/>
                      <a:pt x="2" y="0"/>
                    </a:cubicBezTo>
                    <a:cubicBezTo>
                      <a:pt x="48" y="0"/>
                      <a:pt x="48" y="0"/>
                      <a:pt x="48" y="0"/>
                    </a:cubicBezTo>
                    <a:cubicBezTo>
                      <a:pt x="50" y="0"/>
                      <a:pt x="51" y="2"/>
                      <a:pt x="51" y="3"/>
                    </a:cubicBezTo>
                    <a:cubicBezTo>
                      <a:pt x="51" y="18"/>
                      <a:pt x="51" y="18"/>
                      <a:pt x="51" y="18"/>
                    </a:cubicBezTo>
                    <a:cubicBezTo>
                      <a:pt x="69" y="18"/>
                      <a:pt x="69" y="18"/>
                      <a:pt x="69" y="18"/>
                    </a:cubicBezTo>
                    <a:lnTo>
                      <a:pt x="69"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1" name="Freeform 178"/>
              <p:cNvSpPr>
                <a:spLocks noEditPoints="1"/>
              </p:cNvSpPr>
              <p:nvPr/>
            </p:nvSpPr>
            <p:spPr bwMode="auto">
              <a:xfrm>
                <a:off x="8447100" y="4130699"/>
                <a:ext cx="68263" cy="33339"/>
              </a:xfrm>
              <a:custGeom>
                <a:avLst/>
                <a:gdLst>
                  <a:gd name="T0" fmla="*/ 15 w 30"/>
                  <a:gd name="T1" fmla="*/ 0 h 15"/>
                  <a:gd name="T2" fmla="*/ 27 w 30"/>
                  <a:gd name="T3" fmla="*/ 0 h 15"/>
                  <a:gd name="T4" fmla="*/ 30 w 30"/>
                  <a:gd name="T5" fmla="*/ 3 h 15"/>
                  <a:gd name="T6" fmla="*/ 30 w 30"/>
                  <a:gd name="T7" fmla="*/ 13 h 15"/>
                  <a:gd name="T8" fmla="*/ 27 w 30"/>
                  <a:gd name="T9" fmla="*/ 15 h 15"/>
                  <a:gd name="T10" fmla="*/ 15 w 30"/>
                  <a:gd name="T11" fmla="*/ 15 h 15"/>
                  <a:gd name="T12" fmla="*/ 15 w 30"/>
                  <a:gd name="T13" fmla="*/ 11 h 15"/>
                  <a:gd name="T14" fmla="*/ 25 w 30"/>
                  <a:gd name="T15" fmla="*/ 11 h 15"/>
                  <a:gd name="T16" fmla="*/ 25 w 30"/>
                  <a:gd name="T17" fmla="*/ 5 h 15"/>
                  <a:gd name="T18" fmla="*/ 15 w 30"/>
                  <a:gd name="T19" fmla="*/ 5 h 15"/>
                  <a:gd name="T20" fmla="*/ 15 w 30"/>
                  <a:gd name="T21" fmla="*/ 0 h 15"/>
                  <a:gd name="T22" fmla="*/ 2 w 30"/>
                  <a:gd name="T23" fmla="*/ 0 h 15"/>
                  <a:gd name="T24" fmla="*/ 15 w 30"/>
                  <a:gd name="T25" fmla="*/ 0 h 15"/>
                  <a:gd name="T26" fmla="*/ 15 w 30"/>
                  <a:gd name="T27" fmla="*/ 5 h 15"/>
                  <a:gd name="T28" fmla="*/ 4 w 30"/>
                  <a:gd name="T29" fmla="*/ 5 h 15"/>
                  <a:gd name="T30" fmla="*/ 4 w 30"/>
                  <a:gd name="T31" fmla="*/ 11 h 15"/>
                  <a:gd name="T32" fmla="*/ 15 w 30"/>
                  <a:gd name="T33" fmla="*/ 11 h 15"/>
                  <a:gd name="T34" fmla="*/ 15 w 30"/>
                  <a:gd name="T35" fmla="*/ 15 h 15"/>
                  <a:gd name="T36" fmla="*/ 2 w 30"/>
                  <a:gd name="T37" fmla="*/ 15 h 15"/>
                  <a:gd name="T38" fmla="*/ 0 w 30"/>
                  <a:gd name="T39" fmla="*/ 13 h 15"/>
                  <a:gd name="T40" fmla="*/ 0 w 30"/>
                  <a:gd name="T41" fmla="*/ 3 h 15"/>
                  <a:gd name="T42" fmla="*/ 2 w 30"/>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15">
                    <a:moveTo>
                      <a:pt x="15" y="0"/>
                    </a:moveTo>
                    <a:cubicBezTo>
                      <a:pt x="27" y="0"/>
                      <a:pt x="27" y="0"/>
                      <a:pt x="27" y="0"/>
                    </a:cubicBezTo>
                    <a:cubicBezTo>
                      <a:pt x="28" y="0"/>
                      <a:pt x="30" y="2"/>
                      <a:pt x="30" y="3"/>
                    </a:cubicBezTo>
                    <a:cubicBezTo>
                      <a:pt x="30" y="13"/>
                      <a:pt x="30" y="13"/>
                      <a:pt x="30" y="13"/>
                    </a:cubicBezTo>
                    <a:cubicBezTo>
                      <a:pt x="30" y="14"/>
                      <a:pt x="28" y="15"/>
                      <a:pt x="27" y="15"/>
                    </a:cubicBezTo>
                    <a:cubicBezTo>
                      <a:pt x="15" y="15"/>
                      <a:pt x="15" y="15"/>
                      <a:pt x="15" y="15"/>
                    </a:cubicBezTo>
                    <a:cubicBezTo>
                      <a:pt x="15" y="11"/>
                      <a:pt x="15" y="11"/>
                      <a:pt x="15" y="11"/>
                    </a:cubicBezTo>
                    <a:cubicBezTo>
                      <a:pt x="25" y="11"/>
                      <a:pt x="25" y="11"/>
                      <a:pt x="25" y="11"/>
                    </a:cubicBezTo>
                    <a:cubicBezTo>
                      <a:pt x="25" y="5"/>
                      <a:pt x="25" y="5"/>
                      <a:pt x="25" y="5"/>
                    </a:cubicBezTo>
                    <a:cubicBezTo>
                      <a:pt x="15" y="5"/>
                      <a:pt x="15" y="5"/>
                      <a:pt x="15" y="5"/>
                    </a:cubicBezTo>
                    <a:lnTo>
                      <a:pt x="15" y="0"/>
                    </a:lnTo>
                    <a:close/>
                    <a:moveTo>
                      <a:pt x="2" y="0"/>
                    </a:moveTo>
                    <a:cubicBezTo>
                      <a:pt x="15" y="0"/>
                      <a:pt x="15" y="0"/>
                      <a:pt x="15" y="0"/>
                    </a:cubicBezTo>
                    <a:cubicBezTo>
                      <a:pt x="15" y="5"/>
                      <a:pt x="15" y="5"/>
                      <a:pt x="15" y="5"/>
                    </a:cubicBezTo>
                    <a:cubicBezTo>
                      <a:pt x="4" y="5"/>
                      <a:pt x="4" y="5"/>
                      <a:pt x="4" y="5"/>
                    </a:cubicBezTo>
                    <a:cubicBezTo>
                      <a:pt x="4" y="11"/>
                      <a:pt x="4" y="11"/>
                      <a:pt x="4" y="11"/>
                    </a:cubicBezTo>
                    <a:cubicBezTo>
                      <a:pt x="15" y="11"/>
                      <a:pt x="15" y="11"/>
                      <a:pt x="15" y="11"/>
                    </a:cubicBezTo>
                    <a:cubicBezTo>
                      <a:pt x="15" y="15"/>
                      <a:pt x="15" y="15"/>
                      <a:pt x="15" y="15"/>
                    </a:cubicBezTo>
                    <a:cubicBezTo>
                      <a:pt x="2" y="15"/>
                      <a:pt x="2" y="15"/>
                      <a:pt x="2" y="15"/>
                    </a:cubicBezTo>
                    <a:cubicBezTo>
                      <a:pt x="1" y="15"/>
                      <a:pt x="0" y="14"/>
                      <a:pt x="0" y="13"/>
                    </a:cubicBezTo>
                    <a:cubicBezTo>
                      <a:pt x="0" y="3"/>
                      <a:pt x="0" y="3"/>
                      <a:pt x="0" y="3"/>
                    </a:cubicBezTo>
                    <a:cubicBezTo>
                      <a:pt x="0" y="2"/>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2" name="Freeform 179"/>
              <p:cNvSpPr>
                <a:spLocks noEditPoints="1"/>
              </p:cNvSpPr>
              <p:nvPr/>
            </p:nvSpPr>
            <p:spPr bwMode="auto">
              <a:xfrm>
                <a:off x="8324863" y="3957662"/>
                <a:ext cx="309564" cy="168275"/>
              </a:xfrm>
              <a:custGeom>
                <a:avLst/>
                <a:gdLst>
                  <a:gd name="T0" fmla="*/ 98 w 137"/>
                  <a:gd name="T1" fmla="*/ 5 h 74"/>
                  <a:gd name="T2" fmla="*/ 69 w 137"/>
                  <a:gd name="T3" fmla="*/ 5 h 74"/>
                  <a:gd name="T4" fmla="*/ 69 w 137"/>
                  <a:gd name="T5" fmla="*/ 0 h 74"/>
                  <a:gd name="T6" fmla="*/ 101 w 137"/>
                  <a:gd name="T7" fmla="*/ 0 h 74"/>
                  <a:gd name="T8" fmla="*/ 103 w 137"/>
                  <a:gd name="T9" fmla="*/ 2 h 74"/>
                  <a:gd name="T10" fmla="*/ 103 w 137"/>
                  <a:gd name="T11" fmla="*/ 25 h 74"/>
                  <a:gd name="T12" fmla="*/ 135 w 137"/>
                  <a:gd name="T13" fmla="*/ 25 h 74"/>
                  <a:gd name="T14" fmla="*/ 137 w 137"/>
                  <a:gd name="T15" fmla="*/ 27 h 74"/>
                  <a:gd name="T16" fmla="*/ 137 w 137"/>
                  <a:gd name="T17" fmla="*/ 71 h 74"/>
                  <a:gd name="T18" fmla="*/ 135 w 137"/>
                  <a:gd name="T19" fmla="*/ 74 h 74"/>
                  <a:gd name="T20" fmla="*/ 89 w 137"/>
                  <a:gd name="T21" fmla="*/ 74 h 74"/>
                  <a:gd name="T22" fmla="*/ 69 w 137"/>
                  <a:gd name="T23" fmla="*/ 74 h 74"/>
                  <a:gd name="T24" fmla="*/ 69 w 137"/>
                  <a:gd name="T25" fmla="*/ 69 h 74"/>
                  <a:gd name="T26" fmla="*/ 89 w 137"/>
                  <a:gd name="T27" fmla="*/ 69 h 74"/>
                  <a:gd name="T28" fmla="*/ 132 w 137"/>
                  <a:gd name="T29" fmla="*/ 69 h 74"/>
                  <a:gd name="T30" fmla="*/ 132 w 137"/>
                  <a:gd name="T31" fmla="*/ 30 h 74"/>
                  <a:gd name="T32" fmla="*/ 101 w 137"/>
                  <a:gd name="T33" fmla="*/ 30 h 74"/>
                  <a:gd name="T34" fmla="*/ 98 w 137"/>
                  <a:gd name="T35" fmla="*/ 27 h 74"/>
                  <a:gd name="T36" fmla="*/ 98 w 137"/>
                  <a:gd name="T37" fmla="*/ 5 h 74"/>
                  <a:gd name="T38" fmla="*/ 69 w 137"/>
                  <a:gd name="T39" fmla="*/ 30 h 74"/>
                  <a:gd name="T40" fmla="*/ 90 w 137"/>
                  <a:gd name="T41" fmla="*/ 30 h 74"/>
                  <a:gd name="T42" fmla="*/ 92 w 137"/>
                  <a:gd name="T43" fmla="*/ 27 h 74"/>
                  <a:gd name="T44" fmla="*/ 92 w 137"/>
                  <a:gd name="T45" fmla="*/ 14 h 74"/>
                  <a:gd name="T46" fmla="*/ 90 w 137"/>
                  <a:gd name="T47" fmla="*/ 11 h 74"/>
                  <a:gd name="T48" fmla="*/ 69 w 137"/>
                  <a:gd name="T49" fmla="*/ 11 h 74"/>
                  <a:gd name="T50" fmla="*/ 69 w 137"/>
                  <a:gd name="T51" fmla="*/ 16 h 74"/>
                  <a:gd name="T52" fmla="*/ 87 w 137"/>
                  <a:gd name="T53" fmla="*/ 16 h 74"/>
                  <a:gd name="T54" fmla="*/ 87 w 137"/>
                  <a:gd name="T55" fmla="*/ 25 h 74"/>
                  <a:gd name="T56" fmla="*/ 69 w 137"/>
                  <a:gd name="T57" fmla="*/ 25 h 74"/>
                  <a:gd name="T58" fmla="*/ 69 w 137"/>
                  <a:gd name="T59" fmla="*/ 30 h 74"/>
                  <a:gd name="T60" fmla="*/ 69 w 137"/>
                  <a:gd name="T61" fmla="*/ 5 h 74"/>
                  <a:gd name="T62" fmla="*/ 39 w 137"/>
                  <a:gd name="T63" fmla="*/ 5 h 74"/>
                  <a:gd name="T64" fmla="*/ 39 w 137"/>
                  <a:gd name="T65" fmla="*/ 27 h 74"/>
                  <a:gd name="T66" fmla="*/ 36 w 137"/>
                  <a:gd name="T67" fmla="*/ 30 h 74"/>
                  <a:gd name="T68" fmla="*/ 5 w 137"/>
                  <a:gd name="T69" fmla="*/ 30 h 74"/>
                  <a:gd name="T70" fmla="*/ 5 w 137"/>
                  <a:gd name="T71" fmla="*/ 69 h 74"/>
                  <a:gd name="T72" fmla="*/ 48 w 137"/>
                  <a:gd name="T73" fmla="*/ 69 h 74"/>
                  <a:gd name="T74" fmla="*/ 69 w 137"/>
                  <a:gd name="T75" fmla="*/ 69 h 74"/>
                  <a:gd name="T76" fmla="*/ 69 w 137"/>
                  <a:gd name="T77" fmla="*/ 74 h 74"/>
                  <a:gd name="T78" fmla="*/ 48 w 137"/>
                  <a:gd name="T79" fmla="*/ 74 h 74"/>
                  <a:gd name="T80" fmla="*/ 2 w 137"/>
                  <a:gd name="T81" fmla="*/ 74 h 74"/>
                  <a:gd name="T82" fmla="*/ 0 w 137"/>
                  <a:gd name="T83" fmla="*/ 71 h 74"/>
                  <a:gd name="T84" fmla="*/ 0 w 137"/>
                  <a:gd name="T85" fmla="*/ 27 h 74"/>
                  <a:gd name="T86" fmla="*/ 2 w 137"/>
                  <a:gd name="T87" fmla="*/ 25 h 74"/>
                  <a:gd name="T88" fmla="*/ 34 w 137"/>
                  <a:gd name="T89" fmla="*/ 25 h 74"/>
                  <a:gd name="T90" fmla="*/ 34 w 137"/>
                  <a:gd name="T91" fmla="*/ 2 h 74"/>
                  <a:gd name="T92" fmla="*/ 36 w 137"/>
                  <a:gd name="T93" fmla="*/ 0 h 74"/>
                  <a:gd name="T94" fmla="*/ 69 w 137"/>
                  <a:gd name="T95" fmla="*/ 0 h 74"/>
                  <a:gd name="T96" fmla="*/ 69 w 137"/>
                  <a:gd name="T97" fmla="*/ 5 h 74"/>
                  <a:gd name="T98" fmla="*/ 69 w 137"/>
                  <a:gd name="T99" fmla="*/ 11 h 74"/>
                  <a:gd name="T100" fmla="*/ 48 w 137"/>
                  <a:gd name="T101" fmla="*/ 11 h 74"/>
                  <a:gd name="T102" fmla="*/ 45 w 137"/>
                  <a:gd name="T103" fmla="*/ 14 h 74"/>
                  <a:gd name="T104" fmla="*/ 45 w 137"/>
                  <a:gd name="T105" fmla="*/ 27 h 74"/>
                  <a:gd name="T106" fmla="*/ 48 w 137"/>
                  <a:gd name="T107" fmla="*/ 30 h 74"/>
                  <a:gd name="T108" fmla="*/ 69 w 137"/>
                  <a:gd name="T109" fmla="*/ 30 h 74"/>
                  <a:gd name="T110" fmla="*/ 69 w 137"/>
                  <a:gd name="T111" fmla="*/ 25 h 74"/>
                  <a:gd name="T112" fmla="*/ 50 w 137"/>
                  <a:gd name="T113" fmla="*/ 25 h 74"/>
                  <a:gd name="T114" fmla="*/ 50 w 137"/>
                  <a:gd name="T115" fmla="*/ 16 h 74"/>
                  <a:gd name="T116" fmla="*/ 69 w 137"/>
                  <a:gd name="T117" fmla="*/ 16 h 74"/>
                  <a:gd name="T118" fmla="*/ 69 w 137"/>
                  <a:gd name="T119" fmla="*/ 1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74">
                    <a:moveTo>
                      <a:pt x="98" y="5"/>
                    </a:moveTo>
                    <a:cubicBezTo>
                      <a:pt x="69" y="5"/>
                      <a:pt x="69" y="5"/>
                      <a:pt x="69" y="5"/>
                    </a:cubicBezTo>
                    <a:cubicBezTo>
                      <a:pt x="69" y="0"/>
                      <a:pt x="69" y="0"/>
                      <a:pt x="69" y="0"/>
                    </a:cubicBezTo>
                    <a:cubicBezTo>
                      <a:pt x="101" y="0"/>
                      <a:pt x="101" y="0"/>
                      <a:pt x="101" y="0"/>
                    </a:cubicBezTo>
                    <a:cubicBezTo>
                      <a:pt x="102" y="0"/>
                      <a:pt x="103" y="1"/>
                      <a:pt x="103" y="2"/>
                    </a:cubicBezTo>
                    <a:cubicBezTo>
                      <a:pt x="103" y="25"/>
                      <a:pt x="103" y="25"/>
                      <a:pt x="103" y="25"/>
                    </a:cubicBezTo>
                    <a:cubicBezTo>
                      <a:pt x="135" y="25"/>
                      <a:pt x="135" y="25"/>
                      <a:pt x="135" y="25"/>
                    </a:cubicBezTo>
                    <a:cubicBezTo>
                      <a:pt x="136" y="25"/>
                      <a:pt x="137" y="26"/>
                      <a:pt x="137" y="27"/>
                    </a:cubicBezTo>
                    <a:cubicBezTo>
                      <a:pt x="137" y="71"/>
                      <a:pt x="137" y="71"/>
                      <a:pt x="137" y="71"/>
                    </a:cubicBezTo>
                    <a:cubicBezTo>
                      <a:pt x="137" y="73"/>
                      <a:pt x="136" y="74"/>
                      <a:pt x="135" y="74"/>
                    </a:cubicBezTo>
                    <a:cubicBezTo>
                      <a:pt x="89" y="74"/>
                      <a:pt x="89" y="74"/>
                      <a:pt x="89" y="74"/>
                    </a:cubicBezTo>
                    <a:cubicBezTo>
                      <a:pt x="69" y="74"/>
                      <a:pt x="69" y="74"/>
                      <a:pt x="69" y="74"/>
                    </a:cubicBezTo>
                    <a:cubicBezTo>
                      <a:pt x="69" y="69"/>
                      <a:pt x="69" y="69"/>
                      <a:pt x="69" y="69"/>
                    </a:cubicBezTo>
                    <a:cubicBezTo>
                      <a:pt x="89" y="69"/>
                      <a:pt x="89" y="69"/>
                      <a:pt x="89" y="69"/>
                    </a:cubicBezTo>
                    <a:cubicBezTo>
                      <a:pt x="132" y="69"/>
                      <a:pt x="132" y="69"/>
                      <a:pt x="132" y="69"/>
                    </a:cubicBezTo>
                    <a:cubicBezTo>
                      <a:pt x="132" y="30"/>
                      <a:pt x="132" y="30"/>
                      <a:pt x="132" y="30"/>
                    </a:cubicBezTo>
                    <a:cubicBezTo>
                      <a:pt x="101" y="30"/>
                      <a:pt x="101" y="30"/>
                      <a:pt x="101" y="30"/>
                    </a:cubicBezTo>
                    <a:cubicBezTo>
                      <a:pt x="100" y="30"/>
                      <a:pt x="98" y="29"/>
                      <a:pt x="98" y="27"/>
                    </a:cubicBezTo>
                    <a:cubicBezTo>
                      <a:pt x="98" y="5"/>
                      <a:pt x="98" y="5"/>
                      <a:pt x="98" y="5"/>
                    </a:cubicBezTo>
                    <a:close/>
                    <a:moveTo>
                      <a:pt x="69" y="30"/>
                    </a:moveTo>
                    <a:cubicBezTo>
                      <a:pt x="90" y="30"/>
                      <a:pt x="90" y="30"/>
                      <a:pt x="90" y="30"/>
                    </a:cubicBezTo>
                    <a:cubicBezTo>
                      <a:pt x="91" y="30"/>
                      <a:pt x="92" y="29"/>
                      <a:pt x="92" y="27"/>
                    </a:cubicBezTo>
                    <a:cubicBezTo>
                      <a:pt x="92" y="14"/>
                      <a:pt x="92" y="14"/>
                      <a:pt x="92" y="14"/>
                    </a:cubicBezTo>
                    <a:cubicBezTo>
                      <a:pt x="92" y="12"/>
                      <a:pt x="91" y="11"/>
                      <a:pt x="90" y="11"/>
                    </a:cubicBezTo>
                    <a:cubicBezTo>
                      <a:pt x="69" y="11"/>
                      <a:pt x="69" y="11"/>
                      <a:pt x="69" y="11"/>
                    </a:cubicBezTo>
                    <a:cubicBezTo>
                      <a:pt x="69" y="16"/>
                      <a:pt x="69" y="16"/>
                      <a:pt x="69" y="16"/>
                    </a:cubicBezTo>
                    <a:cubicBezTo>
                      <a:pt x="87" y="16"/>
                      <a:pt x="87" y="16"/>
                      <a:pt x="87" y="16"/>
                    </a:cubicBezTo>
                    <a:cubicBezTo>
                      <a:pt x="87" y="25"/>
                      <a:pt x="87" y="25"/>
                      <a:pt x="87" y="25"/>
                    </a:cubicBezTo>
                    <a:cubicBezTo>
                      <a:pt x="69" y="25"/>
                      <a:pt x="69" y="25"/>
                      <a:pt x="69" y="25"/>
                    </a:cubicBezTo>
                    <a:lnTo>
                      <a:pt x="69" y="30"/>
                    </a:lnTo>
                    <a:close/>
                    <a:moveTo>
                      <a:pt x="69" y="5"/>
                    </a:moveTo>
                    <a:cubicBezTo>
                      <a:pt x="39" y="5"/>
                      <a:pt x="39" y="5"/>
                      <a:pt x="39" y="5"/>
                    </a:cubicBezTo>
                    <a:cubicBezTo>
                      <a:pt x="39" y="27"/>
                      <a:pt x="39" y="27"/>
                      <a:pt x="39" y="27"/>
                    </a:cubicBezTo>
                    <a:cubicBezTo>
                      <a:pt x="39" y="29"/>
                      <a:pt x="38" y="30"/>
                      <a:pt x="36" y="30"/>
                    </a:cubicBezTo>
                    <a:cubicBezTo>
                      <a:pt x="5" y="30"/>
                      <a:pt x="5" y="30"/>
                      <a:pt x="5" y="30"/>
                    </a:cubicBezTo>
                    <a:cubicBezTo>
                      <a:pt x="5" y="69"/>
                      <a:pt x="5" y="69"/>
                      <a:pt x="5" y="69"/>
                    </a:cubicBezTo>
                    <a:cubicBezTo>
                      <a:pt x="48" y="69"/>
                      <a:pt x="48" y="69"/>
                      <a:pt x="48" y="69"/>
                    </a:cubicBezTo>
                    <a:cubicBezTo>
                      <a:pt x="69" y="69"/>
                      <a:pt x="69" y="69"/>
                      <a:pt x="69" y="69"/>
                    </a:cubicBezTo>
                    <a:cubicBezTo>
                      <a:pt x="69" y="74"/>
                      <a:pt x="69" y="74"/>
                      <a:pt x="69" y="74"/>
                    </a:cubicBezTo>
                    <a:cubicBezTo>
                      <a:pt x="48" y="74"/>
                      <a:pt x="48" y="74"/>
                      <a:pt x="48" y="74"/>
                    </a:cubicBezTo>
                    <a:cubicBezTo>
                      <a:pt x="2" y="74"/>
                      <a:pt x="2" y="74"/>
                      <a:pt x="2" y="74"/>
                    </a:cubicBezTo>
                    <a:cubicBezTo>
                      <a:pt x="1" y="74"/>
                      <a:pt x="0" y="73"/>
                      <a:pt x="0" y="71"/>
                    </a:cubicBezTo>
                    <a:cubicBezTo>
                      <a:pt x="0" y="27"/>
                      <a:pt x="0" y="27"/>
                      <a:pt x="0" y="27"/>
                    </a:cubicBezTo>
                    <a:cubicBezTo>
                      <a:pt x="0" y="26"/>
                      <a:pt x="1" y="25"/>
                      <a:pt x="2" y="25"/>
                    </a:cubicBezTo>
                    <a:cubicBezTo>
                      <a:pt x="34" y="25"/>
                      <a:pt x="34" y="25"/>
                      <a:pt x="34" y="25"/>
                    </a:cubicBezTo>
                    <a:cubicBezTo>
                      <a:pt x="34" y="2"/>
                      <a:pt x="34" y="2"/>
                      <a:pt x="34" y="2"/>
                    </a:cubicBezTo>
                    <a:cubicBezTo>
                      <a:pt x="34" y="1"/>
                      <a:pt x="35" y="0"/>
                      <a:pt x="36" y="0"/>
                    </a:cubicBezTo>
                    <a:cubicBezTo>
                      <a:pt x="69" y="0"/>
                      <a:pt x="69" y="0"/>
                      <a:pt x="69" y="0"/>
                    </a:cubicBezTo>
                    <a:cubicBezTo>
                      <a:pt x="69" y="5"/>
                      <a:pt x="69" y="5"/>
                      <a:pt x="69" y="5"/>
                    </a:cubicBezTo>
                    <a:close/>
                    <a:moveTo>
                      <a:pt x="69" y="11"/>
                    </a:moveTo>
                    <a:cubicBezTo>
                      <a:pt x="48" y="11"/>
                      <a:pt x="48" y="11"/>
                      <a:pt x="48" y="11"/>
                    </a:cubicBezTo>
                    <a:cubicBezTo>
                      <a:pt x="46" y="11"/>
                      <a:pt x="45" y="12"/>
                      <a:pt x="45" y="14"/>
                    </a:cubicBezTo>
                    <a:cubicBezTo>
                      <a:pt x="45" y="27"/>
                      <a:pt x="45" y="27"/>
                      <a:pt x="45" y="27"/>
                    </a:cubicBezTo>
                    <a:cubicBezTo>
                      <a:pt x="45" y="29"/>
                      <a:pt x="46" y="30"/>
                      <a:pt x="48" y="30"/>
                    </a:cubicBezTo>
                    <a:cubicBezTo>
                      <a:pt x="69" y="30"/>
                      <a:pt x="69" y="30"/>
                      <a:pt x="69" y="30"/>
                    </a:cubicBezTo>
                    <a:cubicBezTo>
                      <a:pt x="69" y="25"/>
                      <a:pt x="69" y="25"/>
                      <a:pt x="69" y="25"/>
                    </a:cubicBezTo>
                    <a:cubicBezTo>
                      <a:pt x="50" y="25"/>
                      <a:pt x="50" y="25"/>
                      <a:pt x="50" y="25"/>
                    </a:cubicBezTo>
                    <a:cubicBezTo>
                      <a:pt x="50" y="16"/>
                      <a:pt x="50" y="16"/>
                      <a:pt x="50" y="16"/>
                    </a:cubicBezTo>
                    <a:cubicBezTo>
                      <a:pt x="69" y="16"/>
                      <a:pt x="69" y="16"/>
                      <a:pt x="69" y="16"/>
                    </a:cubicBezTo>
                    <a:lnTo>
                      <a:pt x="69"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3" name="Freeform 180"/>
              <p:cNvSpPr>
                <a:spLocks noEditPoints="1"/>
              </p:cNvSpPr>
              <p:nvPr/>
            </p:nvSpPr>
            <p:spPr bwMode="auto">
              <a:xfrm>
                <a:off x="8740789" y="987432"/>
                <a:ext cx="361950" cy="52389"/>
              </a:xfrm>
              <a:custGeom>
                <a:avLst/>
                <a:gdLst>
                  <a:gd name="T0" fmla="*/ 80 w 160"/>
                  <a:gd name="T1" fmla="*/ 0 h 23"/>
                  <a:gd name="T2" fmla="*/ 158 w 160"/>
                  <a:gd name="T3" fmla="*/ 0 h 23"/>
                  <a:gd name="T4" fmla="*/ 160 w 160"/>
                  <a:gd name="T5" fmla="*/ 3 h 23"/>
                  <a:gd name="T6" fmla="*/ 160 w 160"/>
                  <a:gd name="T7" fmla="*/ 21 h 23"/>
                  <a:gd name="T8" fmla="*/ 158 w 160"/>
                  <a:gd name="T9" fmla="*/ 23 h 23"/>
                  <a:gd name="T10" fmla="*/ 80 w 160"/>
                  <a:gd name="T11" fmla="*/ 23 h 23"/>
                  <a:gd name="T12" fmla="*/ 80 w 160"/>
                  <a:gd name="T13" fmla="*/ 18 h 23"/>
                  <a:gd name="T14" fmla="*/ 155 w 160"/>
                  <a:gd name="T15" fmla="*/ 18 h 23"/>
                  <a:gd name="T16" fmla="*/ 155 w 160"/>
                  <a:gd name="T17" fmla="*/ 5 h 23"/>
                  <a:gd name="T18" fmla="*/ 80 w 160"/>
                  <a:gd name="T19" fmla="*/ 5 h 23"/>
                  <a:gd name="T20" fmla="*/ 80 w 160"/>
                  <a:gd name="T21" fmla="*/ 0 h 23"/>
                  <a:gd name="T22" fmla="*/ 3 w 160"/>
                  <a:gd name="T23" fmla="*/ 0 h 23"/>
                  <a:gd name="T24" fmla="*/ 80 w 160"/>
                  <a:gd name="T25" fmla="*/ 0 h 23"/>
                  <a:gd name="T26" fmla="*/ 80 w 160"/>
                  <a:gd name="T27" fmla="*/ 5 h 23"/>
                  <a:gd name="T28" fmla="*/ 5 w 160"/>
                  <a:gd name="T29" fmla="*/ 5 h 23"/>
                  <a:gd name="T30" fmla="*/ 5 w 160"/>
                  <a:gd name="T31" fmla="*/ 18 h 23"/>
                  <a:gd name="T32" fmla="*/ 80 w 160"/>
                  <a:gd name="T33" fmla="*/ 18 h 23"/>
                  <a:gd name="T34" fmla="*/ 80 w 160"/>
                  <a:gd name="T35" fmla="*/ 23 h 23"/>
                  <a:gd name="T36" fmla="*/ 3 w 160"/>
                  <a:gd name="T37" fmla="*/ 23 h 23"/>
                  <a:gd name="T38" fmla="*/ 0 w 160"/>
                  <a:gd name="T39" fmla="*/ 21 h 23"/>
                  <a:gd name="T40" fmla="*/ 0 w 160"/>
                  <a:gd name="T41" fmla="*/ 3 h 23"/>
                  <a:gd name="T42" fmla="*/ 3 w 160"/>
                  <a:gd name="T4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23">
                    <a:moveTo>
                      <a:pt x="80" y="0"/>
                    </a:moveTo>
                    <a:cubicBezTo>
                      <a:pt x="158" y="0"/>
                      <a:pt x="158" y="0"/>
                      <a:pt x="158" y="0"/>
                    </a:cubicBezTo>
                    <a:cubicBezTo>
                      <a:pt x="159" y="0"/>
                      <a:pt x="160" y="1"/>
                      <a:pt x="160" y="3"/>
                    </a:cubicBezTo>
                    <a:cubicBezTo>
                      <a:pt x="160" y="21"/>
                      <a:pt x="160" y="21"/>
                      <a:pt x="160" y="21"/>
                    </a:cubicBezTo>
                    <a:cubicBezTo>
                      <a:pt x="160" y="22"/>
                      <a:pt x="159" y="23"/>
                      <a:pt x="158" y="23"/>
                    </a:cubicBezTo>
                    <a:cubicBezTo>
                      <a:pt x="80" y="23"/>
                      <a:pt x="80" y="23"/>
                      <a:pt x="80" y="23"/>
                    </a:cubicBezTo>
                    <a:cubicBezTo>
                      <a:pt x="80" y="18"/>
                      <a:pt x="80" y="18"/>
                      <a:pt x="80" y="18"/>
                    </a:cubicBezTo>
                    <a:cubicBezTo>
                      <a:pt x="155" y="18"/>
                      <a:pt x="155" y="18"/>
                      <a:pt x="155" y="18"/>
                    </a:cubicBezTo>
                    <a:cubicBezTo>
                      <a:pt x="155" y="5"/>
                      <a:pt x="155" y="5"/>
                      <a:pt x="155" y="5"/>
                    </a:cubicBezTo>
                    <a:cubicBezTo>
                      <a:pt x="80" y="5"/>
                      <a:pt x="80" y="5"/>
                      <a:pt x="80" y="5"/>
                    </a:cubicBezTo>
                    <a:lnTo>
                      <a:pt x="80" y="0"/>
                    </a:lnTo>
                    <a:close/>
                    <a:moveTo>
                      <a:pt x="3" y="0"/>
                    </a:moveTo>
                    <a:cubicBezTo>
                      <a:pt x="80" y="0"/>
                      <a:pt x="80" y="0"/>
                      <a:pt x="80" y="0"/>
                    </a:cubicBezTo>
                    <a:cubicBezTo>
                      <a:pt x="80" y="5"/>
                      <a:pt x="80" y="5"/>
                      <a:pt x="80" y="5"/>
                    </a:cubicBezTo>
                    <a:cubicBezTo>
                      <a:pt x="5" y="5"/>
                      <a:pt x="5" y="5"/>
                      <a:pt x="5" y="5"/>
                    </a:cubicBezTo>
                    <a:cubicBezTo>
                      <a:pt x="5" y="18"/>
                      <a:pt x="5" y="18"/>
                      <a:pt x="5" y="18"/>
                    </a:cubicBezTo>
                    <a:cubicBezTo>
                      <a:pt x="80" y="18"/>
                      <a:pt x="80" y="18"/>
                      <a:pt x="80" y="18"/>
                    </a:cubicBezTo>
                    <a:cubicBezTo>
                      <a:pt x="80" y="23"/>
                      <a:pt x="80" y="23"/>
                      <a:pt x="80" y="23"/>
                    </a:cubicBezTo>
                    <a:cubicBezTo>
                      <a:pt x="3" y="23"/>
                      <a:pt x="3" y="23"/>
                      <a:pt x="3" y="23"/>
                    </a:cubicBezTo>
                    <a:cubicBezTo>
                      <a:pt x="1" y="23"/>
                      <a:pt x="0" y="22"/>
                      <a:pt x="0" y="21"/>
                    </a:cubicBezTo>
                    <a:cubicBezTo>
                      <a:pt x="0" y="3"/>
                      <a:pt x="0" y="3"/>
                      <a:pt x="0" y="3"/>
                    </a:cubicBezTo>
                    <a:cubicBezTo>
                      <a:pt x="0" y="1"/>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4" name="Freeform 182"/>
              <p:cNvSpPr>
                <a:spLocks noEditPoints="1"/>
              </p:cNvSpPr>
              <p:nvPr/>
            </p:nvSpPr>
            <p:spPr bwMode="auto">
              <a:xfrm>
                <a:off x="7004061" y="373066"/>
                <a:ext cx="257175" cy="230190"/>
              </a:xfrm>
              <a:custGeom>
                <a:avLst/>
                <a:gdLst>
                  <a:gd name="T0" fmla="*/ 57 w 114"/>
                  <a:gd name="T1" fmla="*/ 90 h 102"/>
                  <a:gd name="T2" fmla="*/ 64 w 114"/>
                  <a:gd name="T3" fmla="*/ 84 h 102"/>
                  <a:gd name="T4" fmla="*/ 86 w 114"/>
                  <a:gd name="T5" fmla="*/ 86 h 102"/>
                  <a:gd name="T6" fmla="*/ 87 w 114"/>
                  <a:gd name="T7" fmla="*/ 97 h 102"/>
                  <a:gd name="T8" fmla="*/ 89 w 114"/>
                  <a:gd name="T9" fmla="*/ 84 h 102"/>
                  <a:gd name="T10" fmla="*/ 109 w 114"/>
                  <a:gd name="T11" fmla="*/ 44 h 102"/>
                  <a:gd name="T12" fmla="*/ 104 w 114"/>
                  <a:gd name="T13" fmla="*/ 54 h 102"/>
                  <a:gd name="T14" fmla="*/ 91 w 114"/>
                  <a:gd name="T15" fmla="*/ 44 h 102"/>
                  <a:gd name="T16" fmla="*/ 83 w 114"/>
                  <a:gd name="T17" fmla="*/ 54 h 102"/>
                  <a:gd name="T18" fmla="*/ 70 w 114"/>
                  <a:gd name="T19" fmla="*/ 44 h 102"/>
                  <a:gd name="T20" fmla="*/ 61 w 114"/>
                  <a:gd name="T21" fmla="*/ 5 h 102"/>
                  <a:gd name="T22" fmla="*/ 64 w 114"/>
                  <a:gd name="T23" fmla="*/ 0 h 102"/>
                  <a:gd name="T24" fmla="*/ 73 w 114"/>
                  <a:gd name="T25" fmla="*/ 39 h 102"/>
                  <a:gd name="T26" fmla="*/ 81 w 114"/>
                  <a:gd name="T27" fmla="*/ 49 h 102"/>
                  <a:gd name="T28" fmla="*/ 94 w 114"/>
                  <a:gd name="T29" fmla="*/ 39 h 102"/>
                  <a:gd name="T30" fmla="*/ 102 w 114"/>
                  <a:gd name="T31" fmla="*/ 49 h 102"/>
                  <a:gd name="T32" fmla="*/ 111 w 114"/>
                  <a:gd name="T33" fmla="*/ 39 h 102"/>
                  <a:gd name="T34" fmla="*/ 111 w 114"/>
                  <a:gd name="T35" fmla="*/ 88 h 102"/>
                  <a:gd name="T36" fmla="*/ 92 w 114"/>
                  <a:gd name="T37" fmla="*/ 88 h 102"/>
                  <a:gd name="T38" fmla="*/ 89 w 114"/>
                  <a:gd name="T39" fmla="*/ 102 h 102"/>
                  <a:gd name="T40" fmla="*/ 81 w 114"/>
                  <a:gd name="T41" fmla="*/ 90 h 102"/>
                  <a:gd name="T42" fmla="*/ 64 w 114"/>
                  <a:gd name="T43" fmla="*/ 88 h 102"/>
                  <a:gd name="T44" fmla="*/ 62 w 114"/>
                  <a:gd name="T45" fmla="*/ 100 h 102"/>
                  <a:gd name="T46" fmla="*/ 57 w 114"/>
                  <a:gd name="T47" fmla="*/ 97 h 102"/>
                  <a:gd name="T48" fmla="*/ 20 w 114"/>
                  <a:gd name="T49" fmla="*/ 84 h 102"/>
                  <a:gd name="T50" fmla="*/ 27 w 114"/>
                  <a:gd name="T51" fmla="*/ 90 h 102"/>
                  <a:gd name="T52" fmla="*/ 28 w 114"/>
                  <a:gd name="T53" fmla="*/ 90 h 102"/>
                  <a:gd name="T54" fmla="*/ 35 w 114"/>
                  <a:gd name="T55" fmla="*/ 84 h 102"/>
                  <a:gd name="T56" fmla="*/ 57 w 114"/>
                  <a:gd name="T57" fmla="*/ 86 h 102"/>
                  <a:gd name="T58" fmla="*/ 57 w 114"/>
                  <a:gd name="T59" fmla="*/ 97 h 102"/>
                  <a:gd name="T60" fmla="*/ 52 w 114"/>
                  <a:gd name="T61" fmla="*/ 100 h 102"/>
                  <a:gd name="T62" fmla="*/ 50 w 114"/>
                  <a:gd name="T63" fmla="*/ 88 h 102"/>
                  <a:gd name="T64" fmla="*/ 32 w 114"/>
                  <a:gd name="T65" fmla="*/ 90 h 102"/>
                  <a:gd name="T66" fmla="*/ 25 w 114"/>
                  <a:gd name="T67" fmla="*/ 102 h 102"/>
                  <a:gd name="T68" fmla="*/ 22 w 114"/>
                  <a:gd name="T69" fmla="*/ 88 h 102"/>
                  <a:gd name="T70" fmla="*/ 3 w 114"/>
                  <a:gd name="T71" fmla="*/ 88 h 102"/>
                  <a:gd name="T72" fmla="*/ 3 w 114"/>
                  <a:gd name="T73" fmla="*/ 39 h 102"/>
                  <a:gd name="T74" fmla="*/ 12 w 114"/>
                  <a:gd name="T75" fmla="*/ 49 h 102"/>
                  <a:gd name="T76" fmla="*/ 20 w 114"/>
                  <a:gd name="T77" fmla="*/ 39 h 102"/>
                  <a:gd name="T78" fmla="*/ 33 w 114"/>
                  <a:gd name="T79" fmla="*/ 49 h 102"/>
                  <a:gd name="T80" fmla="*/ 41 w 114"/>
                  <a:gd name="T81" fmla="*/ 39 h 102"/>
                  <a:gd name="T82" fmla="*/ 50 w 114"/>
                  <a:gd name="T83" fmla="*/ 0 h 102"/>
                  <a:gd name="T84" fmla="*/ 53 w 114"/>
                  <a:gd name="T85" fmla="*/ 5 h 102"/>
                  <a:gd name="T86" fmla="*/ 43 w 114"/>
                  <a:gd name="T87" fmla="*/ 44 h 102"/>
                  <a:gd name="T88" fmla="*/ 31 w 114"/>
                  <a:gd name="T89" fmla="*/ 54 h 102"/>
                  <a:gd name="T90" fmla="*/ 22 w 114"/>
                  <a:gd name="T91" fmla="*/ 44 h 102"/>
                  <a:gd name="T92" fmla="*/ 10 w 114"/>
                  <a:gd name="T93" fmla="*/ 54 h 102"/>
                  <a:gd name="T94" fmla="*/ 5 w 114"/>
                  <a:gd name="T95" fmla="*/ 4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102">
                    <a:moveTo>
                      <a:pt x="57" y="97"/>
                    </a:moveTo>
                    <a:cubicBezTo>
                      <a:pt x="57" y="97"/>
                      <a:pt x="57" y="97"/>
                      <a:pt x="57" y="97"/>
                    </a:cubicBezTo>
                    <a:cubicBezTo>
                      <a:pt x="57" y="90"/>
                      <a:pt x="57" y="90"/>
                      <a:pt x="57" y="90"/>
                    </a:cubicBezTo>
                    <a:cubicBezTo>
                      <a:pt x="57" y="86"/>
                      <a:pt x="57" y="86"/>
                      <a:pt x="57" y="86"/>
                    </a:cubicBezTo>
                    <a:cubicBezTo>
                      <a:pt x="57" y="85"/>
                      <a:pt x="58" y="84"/>
                      <a:pt x="60" y="84"/>
                    </a:cubicBezTo>
                    <a:cubicBezTo>
                      <a:pt x="64" y="84"/>
                      <a:pt x="64" y="84"/>
                      <a:pt x="64" y="84"/>
                    </a:cubicBezTo>
                    <a:cubicBezTo>
                      <a:pt x="79" y="84"/>
                      <a:pt x="79" y="84"/>
                      <a:pt x="79" y="84"/>
                    </a:cubicBezTo>
                    <a:cubicBezTo>
                      <a:pt x="84" y="84"/>
                      <a:pt x="84" y="84"/>
                      <a:pt x="84" y="84"/>
                    </a:cubicBezTo>
                    <a:cubicBezTo>
                      <a:pt x="85" y="84"/>
                      <a:pt x="86" y="85"/>
                      <a:pt x="86" y="86"/>
                    </a:cubicBezTo>
                    <a:cubicBezTo>
                      <a:pt x="86" y="90"/>
                      <a:pt x="86" y="90"/>
                      <a:pt x="86" y="90"/>
                    </a:cubicBezTo>
                    <a:cubicBezTo>
                      <a:pt x="86" y="97"/>
                      <a:pt x="86" y="97"/>
                      <a:pt x="86" y="97"/>
                    </a:cubicBezTo>
                    <a:cubicBezTo>
                      <a:pt x="87" y="97"/>
                      <a:pt x="87" y="97"/>
                      <a:pt x="87" y="97"/>
                    </a:cubicBezTo>
                    <a:cubicBezTo>
                      <a:pt x="87" y="90"/>
                      <a:pt x="87" y="90"/>
                      <a:pt x="87" y="90"/>
                    </a:cubicBezTo>
                    <a:cubicBezTo>
                      <a:pt x="87" y="86"/>
                      <a:pt x="87" y="86"/>
                      <a:pt x="87" y="86"/>
                    </a:cubicBezTo>
                    <a:cubicBezTo>
                      <a:pt x="87" y="85"/>
                      <a:pt x="88" y="84"/>
                      <a:pt x="89" y="84"/>
                    </a:cubicBezTo>
                    <a:cubicBezTo>
                      <a:pt x="94" y="84"/>
                      <a:pt x="94" y="84"/>
                      <a:pt x="94" y="84"/>
                    </a:cubicBezTo>
                    <a:cubicBezTo>
                      <a:pt x="109" y="84"/>
                      <a:pt x="109" y="84"/>
                      <a:pt x="109" y="84"/>
                    </a:cubicBezTo>
                    <a:cubicBezTo>
                      <a:pt x="109" y="44"/>
                      <a:pt x="109" y="44"/>
                      <a:pt x="109" y="44"/>
                    </a:cubicBezTo>
                    <a:cubicBezTo>
                      <a:pt x="106" y="44"/>
                      <a:pt x="106" y="44"/>
                      <a:pt x="106" y="44"/>
                    </a:cubicBezTo>
                    <a:cubicBezTo>
                      <a:pt x="106" y="51"/>
                      <a:pt x="106" y="51"/>
                      <a:pt x="106" y="51"/>
                    </a:cubicBezTo>
                    <a:cubicBezTo>
                      <a:pt x="106" y="52"/>
                      <a:pt x="105" y="54"/>
                      <a:pt x="104" y="54"/>
                    </a:cubicBezTo>
                    <a:cubicBezTo>
                      <a:pt x="94" y="54"/>
                      <a:pt x="94" y="54"/>
                      <a:pt x="94" y="54"/>
                    </a:cubicBezTo>
                    <a:cubicBezTo>
                      <a:pt x="93" y="54"/>
                      <a:pt x="91" y="52"/>
                      <a:pt x="91" y="51"/>
                    </a:cubicBezTo>
                    <a:cubicBezTo>
                      <a:pt x="91" y="44"/>
                      <a:pt x="91" y="44"/>
                      <a:pt x="91" y="44"/>
                    </a:cubicBezTo>
                    <a:cubicBezTo>
                      <a:pt x="85" y="44"/>
                      <a:pt x="85" y="44"/>
                      <a:pt x="85" y="44"/>
                    </a:cubicBezTo>
                    <a:cubicBezTo>
                      <a:pt x="85" y="51"/>
                      <a:pt x="85" y="51"/>
                      <a:pt x="85" y="51"/>
                    </a:cubicBezTo>
                    <a:cubicBezTo>
                      <a:pt x="85" y="52"/>
                      <a:pt x="84" y="54"/>
                      <a:pt x="83" y="54"/>
                    </a:cubicBezTo>
                    <a:cubicBezTo>
                      <a:pt x="73" y="54"/>
                      <a:pt x="73" y="54"/>
                      <a:pt x="73" y="54"/>
                    </a:cubicBezTo>
                    <a:cubicBezTo>
                      <a:pt x="72" y="54"/>
                      <a:pt x="70" y="52"/>
                      <a:pt x="70" y="51"/>
                    </a:cubicBezTo>
                    <a:cubicBezTo>
                      <a:pt x="70" y="44"/>
                      <a:pt x="70" y="44"/>
                      <a:pt x="70" y="44"/>
                    </a:cubicBezTo>
                    <a:cubicBezTo>
                      <a:pt x="64" y="44"/>
                      <a:pt x="64" y="44"/>
                      <a:pt x="64" y="44"/>
                    </a:cubicBezTo>
                    <a:cubicBezTo>
                      <a:pt x="62" y="44"/>
                      <a:pt x="61" y="43"/>
                      <a:pt x="61" y="41"/>
                    </a:cubicBezTo>
                    <a:cubicBezTo>
                      <a:pt x="61" y="5"/>
                      <a:pt x="61" y="5"/>
                      <a:pt x="61" y="5"/>
                    </a:cubicBezTo>
                    <a:cubicBezTo>
                      <a:pt x="57" y="5"/>
                      <a:pt x="57" y="5"/>
                      <a:pt x="57" y="5"/>
                    </a:cubicBezTo>
                    <a:cubicBezTo>
                      <a:pt x="57" y="0"/>
                      <a:pt x="57" y="0"/>
                      <a:pt x="57" y="0"/>
                    </a:cubicBezTo>
                    <a:cubicBezTo>
                      <a:pt x="64" y="0"/>
                      <a:pt x="64" y="0"/>
                      <a:pt x="64" y="0"/>
                    </a:cubicBezTo>
                    <a:cubicBezTo>
                      <a:pt x="65" y="0"/>
                      <a:pt x="66" y="1"/>
                      <a:pt x="66" y="2"/>
                    </a:cubicBezTo>
                    <a:cubicBezTo>
                      <a:pt x="66" y="39"/>
                      <a:pt x="66" y="39"/>
                      <a:pt x="66" y="39"/>
                    </a:cubicBezTo>
                    <a:cubicBezTo>
                      <a:pt x="73" y="39"/>
                      <a:pt x="73" y="39"/>
                      <a:pt x="73" y="39"/>
                    </a:cubicBezTo>
                    <a:cubicBezTo>
                      <a:pt x="74" y="39"/>
                      <a:pt x="75" y="40"/>
                      <a:pt x="75" y="41"/>
                    </a:cubicBezTo>
                    <a:cubicBezTo>
                      <a:pt x="75" y="49"/>
                      <a:pt x="75" y="49"/>
                      <a:pt x="75" y="49"/>
                    </a:cubicBezTo>
                    <a:cubicBezTo>
                      <a:pt x="81" y="49"/>
                      <a:pt x="81" y="49"/>
                      <a:pt x="81" y="49"/>
                    </a:cubicBezTo>
                    <a:cubicBezTo>
                      <a:pt x="81" y="41"/>
                      <a:pt x="81" y="41"/>
                      <a:pt x="81" y="41"/>
                    </a:cubicBezTo>
                    <a:cubicBezTo>
                      <a:pt x="81" y="40"/>
                      <a:pt x="82" y="39"/>
                      <a:pt x="83" y="39"/>
                    </a:cubicBezTo>
                    <a:cubicBezTo>
                      <a:pt x="94" y="39"/>
                      <a:pt x="94" y="39"/>
                      <a:pt x="94" y="39"/>
                    </a:cubicBezTo>
                    <a:cubicBezTo>
                      <a:pt x="95" y="39"/>
                      <a:pt x="96" y="40"/>
                      <a:pt x="96" y="41"/>
                    </a:cubicBezTo>
                    <a:cubicBezTo>
                      <a:pt x="96" y="49"/>
                      <a:pt x="96" y="49"/>
                      <a:pt x="96" y="49"/>
                    </a:cubicBezTo>
                    <a:cubicBezTo>
                      <a:pt x="102" y="49"/>
                      <a:pt x="102" y="49"/>
                      <a:pt x="102" y="49"/>
                    </a:cubicBezTo>
                    <a:cubicBezTo>
                      <a:pt x="102" y="41"/>
                      <a:pt x="102" y="41"/>
                      <a:pt x="102" y="41"/>
                    </a:cubicBezTo>
                    <a:cubicBezTo>
                      <a:pt x="102" y="40"/>
                      <a:pt x="103" y="39"/>
                      <a:pt x="104" y="39"/>
                    </a:cubicBezTo>
                    <a:cubicBezTo>
                      <a:pt x="111" y="39"/>
                      <a:pt x="111" y="39"/>
                      <a:pt x="111" y="39"/>
                    </a:cubicBezTo>
                    <a:cubicBezTo>
                      <a:pt x="113" y="39"/>
                      <a:pt x="114" y="40"/>
                      <a:pt x="114" y="41"/>
                    </a:cubicBezTo>
                    <a:cubicBezTo>
                      <a:pt x="114" y="86"/>
                      <a:pt x="114" y="86"/>
                      <a:pt x="114" y="86"/>
                    </a:cubicBezTo>
                    <a:cubicBezTo>
                      <a:pt x="114" y="87"/>
                      <a:pt x="113" y="88"/>
                      <a:pt x="111" y="88"/>
                    </a:cubicBezTo>
                    <a:cubicBezTo>
                      <a:pt x="109" y="88"/>
                      <a:pt x="109" y="88"/>
                      <a:pt x="109" y="88"/>
                    </a:cubicBezTo>
                    <a:cubicBezTo>
                      <a:pt x="94" y="88"/>
                      <a:pt x="94" y="88"/>
                      <a:pt x="94" y="88"/>
                    </a:cubicBezTo>
                    <a:cubicBezTo>
                      <a:pt x="92" y="88"/>
                      <a:pt x="92" y="88"/>
                      <a:pt x="92" y="88"/>
                    </a:cubicBezTo>
                    <a:cubicBezTo>
                      <a:pt x="92" y="90"/>
                      <a:pt x="92" y="90"/>
                      <a:pt x="92" y="90"/>
                    </a:cubicBezTo>
                    <a:cubicBezTo>
                      <a:pt x="92" y="100"/>
                      <a:pt x="92" y="100"/>
                      <a:pt x="92" y="100"/>
                    </a:cubicBezTo>
                    <a:cubicBezTo>
                      <a:pt x="92" y="101"/>
                      <a:pt x="91" y="102"/>
                      <a:pt x="89" y="102"/>
                    </a:cubicBezTo>
                    <a:cubicBezTo>
                      <a:pt x="84" y="102"/>
                      <a:pt x="84" y="102"/>
                      <a:pt x="84" y="102"/>
                    </a:cubicBezTo>
                    <a:cubicBezTo>
                      <a:pt x="83" y="102"/>
                      <a:pt x="81" y="101"/>
                      <a:pt x="81" y="100"/>
                    </a:cubicBezTo>
                    <a:cubicBezTo>
                      <a:pt x="81" y="90"/>
                      <a:pt x="81" y="90"/>
                      <a:pt x="81" y="90"/>
                    </a:cubicBezTo>
                    <a:cubicBezTo>
                      <a:pt x="81" y="88"/>
                      <a:pt x="81" y="88"/>
                      <a:pt x="81" y="88"/>
                    </a:cubicBezTo>
                    <a:cubicBezTo>
                      <a:pt x="79" y="88"/>
                      <a:pt x="79" y="88"/>
                      <a:pt x="79" y="88"/>
                    </a:cubicBezTo>
                    <a:cubicBezTo>
                      <a:pt x="64" y="88"/>
                      <a:pt x="64" y="88"/>
                      <a:pt x="64" y="88"/>
                    </a:cubicBezTo>
                    <a:cubicBezTo>
                      <a:pt x="62" y="88"/>
                      <a:pt x="62" y="88"/>
                      <a:pt x="62" y="88"/>
                    </a:cubicBezTo>
                    <a:cubicBezTo>
                      <a:pt x="62" y="90"/>
                      <a:pt x="62" y="90"/>
                      <a:pt x="62" y="90"/>
                    </a:cubicBezTo>
                    <a:cubicBezTo>
                      <a:pt x="62" y="100"/>
                      <a:pt x="62" y="100"/>
                      <a:pt x="62" y="100"/>
                    </a:cubicBezTo>
                    <a:cubicBezTo>
                      <a:pt x="62" y="101"/>
                      <a:pt x="61" y="102"/>
                      <a:pt x="60" y="102"/>
                    </a:cubicBezTo>
                    <a:cubicBezTo>
                      <a:pt x="57" y="102"/>
                      <a:pt x="57" y="102"/>
                      <a:pt x="57" y="102"/>
                    </a:cubicBezTo>
                    <a:lnTo>
                      <a:pt x="57" y="97"/>
                    </a:lnTo>
                    <a:close/>
                    <a:moveTo>
                      <a:pt x="5" y="44"/>
                    </a:moveTo>
                    <a:cubicBezTo>
                      <a:pt x="5" y="84"/>
                      <a:pt x="5" y="84"/>
                      <a:pt x="5" y="84"/>
                    </a:cubicBezTo>
                    <a:cubicBezTo>
                      <a:pt x="20" y="84"/>
                      <a:pt x="20" y="84"/>
                      <a:pt x="20" y="84"/>
                    </a:cubicBezTo>
                    <a:cubicBezTo>
                      <a:pt x="25" y="84"/>
                      <a:pt x="25" y="84"/>
                      <a:pt x="25" y="84"/>
                    </a:cubicBezTo>
                    <a:cubicBezTo>
                      <a:pt x="26" y="84"/>
                      <a:pt x="27" y="85"/>
                      <a:pt x="27" y="86"/>
                    </a:cubicBezTo>
                    <a:cubicBezTo>
                      <a:pt x="27" y="90"/>
                      <a:pt x="27" y="90"/>
                      <a:pt x="27" y="90"/>
                    </a:cubicBezTo>
                    <a:cubicBezTo>
                      <a:pt x="27" y="97"/>
                      <a:pt x="27" y="97"/>
                      <a:pt x="27" y="97"/>
                    </a:cubicBezTo>
                    <a:cubicBezTo>
                      <a:pt x="28" y="97"/>
                      <a:pt x="28" y="97"/>
                      <a:pt x="28" y="97"/>
                    </a:cubicBezTo>
                    <a:cubicBezTo>
                      <a:pt x="28" y="90"/>
                      <a:pt x="28" y="90"/>
                      <a:pt x="28" y="90"/>
                    </a:cubicBezTo>
                    <a:cubicBezTo>
                      <a:pt x="28" y="86"/>
                      <a:pt x="28" y="86"/>
                      <a:pt x="28" y="86"/>
                    </a:cubicBezTo>
                    <a:cubicBezTo>
                      <a:pt x="28" y="85"/>
                      <a:pt x="29" y="84"/>
                      <a:pt x="30" y="84"/>
                    </a:cubicBezTo>
                    <a:cubicBezTo>
                      <a:pt x="35" y="84"/>
                      <a:pt x="35" y="84"/>
                      <a:pt x="35" y="84"/>
                    </a:cubicBezTo>
                    <a:cubicBezTo>
                      <a:pt x="50" y="84"/>
                      <a:pt x="50" y="84"/>
                      <a:pt x="50" y="84"/>
                    </a:cubicBezTo>
                    <a:cubicBezTo>
                      <a:pt x="54" y="84"/>
                      <a:pt x="54" y="84"/>
                      <a:pt x="54" y="84"/>
                    </a:cubicBezTo>
                    <a:cubicBezTo>
                      <a:pt x="56" y="84"/>
                      <a:pt x="57" y="85"/>
                      <a:pt x="57" y="86"/>
                    </a:cubicBezTo>
                    <a:cubicBezTo>
                      <a:pt x="57" y="90"/>
                      <a:pt x="57" y="90"/>
                      <a:pt x="57" y="90"/>
                    </a:cubicBezTo>
                    <a:cubicBezTo>
                      <a:pt x="57" y="97"/>
                      <a:pt x="57" y="97"/>
                      <a:pt x="57" y="97"/>
                    </a:cubicBezTo>
                    <a:cubicBezTo>
                      <a:pt x="57" y="97"/>
                      <a:pt x="57" y="97"/>
                      <a:pt x="57" y="97"/>
                    </a:cubicBezTo>
                    <a:cubicBezTo>
                      <a:pt x="57" y="102"/>
                      <a:pt x="57" y="102"/>
                      <a:pt x="57" y="102"/>
                    </a:cubicBezTo>
                    <a:cubicBezTo>
                      <a:pt x="54" y="102"/>
                      <a:pt x="54" y="102"/>
                      <a:pt x="54" y="102"/>
                    </a:cubicBezTo>
                    <a:cubicBezTo>
                      <a:pt x="53" y="102"/>
                      <a:pt x="52" y="101"/>
                      <a:pt x="52" y="100"/>
                    </a:cubicBezTo>
                    <a:cubicBezTo>
                      <a:pt x="52" y="90"/>
                      <a:pt x="52" y="90"/>
                      <a:pt x="52" y="90"/>
                    </a:cubicBezTo>
                    <a:cubicBezTo>
                      <a:pt x="52" y="88"/>
                      <a:pt x="52" y="88"/>
                      <a:pt x="52" y="88"/>
                    </a:cubicBezTo>
                    <a:cubicBezTo>
                      <a:pt x="50" y="88"/>
                      <a:pt x="50" y="88"/>
                      <a:pt x="50" y="88"/>
                    </a:cubicBezTo>
                    <a:cubicBezTo>
                      <a:pt x="35" y="88"/>
                      <a:pt x="35" y="88"/>
                      <a:pt x="35" y="88"/>
                    </a:cubicBezTo>
                    <a:cubicBezTo>
                      <a:pt x="32" y="88"/>
                      <a:pt x="32" y="88"/>
                      <a:pt x="32" y="88"/>
                    </a:cubicBezTo>
                    <a:cubicBezTo>
                      <a:pt x="32" y="90"/>
                      <a:pt x="32" y="90"/>
                      <a:pt x="32" y="90"/>
                    </a:cubicBezTo>
                    <a:cubicBezTo>
                      <a:pt x="32" y="100"/>
                      <a:pt x="32" y="100"/>
                      <a:pt x="32" y="100"/>
                    </a:cubicBezTo>
                    <a:cubicBezTo>
                      <a:pt x="32" y="101"/>
                      <a:pt x="31" y="102"/>
                      <a:pt x="30" y="102"/>
                    </a:cubicBezTo>
                    <a:cubicBezTo>
                      <a:pt x="25" y="102"/>
                      <a:pt x="25" y="102"/>
                      <a:pt x="25" y="102"/>
                    </a:cubicBezTo>
                    <a:cubicBezTo>
                      <a:pt x="23" y="102"/>
                      <a:pt x="22" y="101"/>
                      <a:pt x="22" y="100"/>
                    </a:cubicBezTo>
                    <a:cubicBezTo>
                      <a:pt x="22" y="90"/>
                      <a:pt x="22" y="90"/>
                      <a:pt x="22" y="90"/>
                    </a:cubicBezTo>
                    <a:cubicBezTo>
                      <a:pt x="22" y="88"/>
                      <a:pt x="22" y="88"/>
                      <a:pt x="22" y="88"/>
                    </a:cubicBezTo>
                    <a:cubicBezTo>
                      <a:pt x="20" y="88"/>
                      <a:pt x="20" y="88"/>
                      <a:pt x="20" y="88"/>
                    </a:cubicBezTo>
                    <a:cubicBezTo>
                      <a:pt x="5" y="88"/>
                      <a:pt x="5" y="88"/>
                      <a:pt x="5" y="88"/>
                    </a:cubicBezTo>
                    <a:cubicBezTo>
                      <a:pt x="3" y="88"/>
                      <a:pt x="3" y="88"/>
                      <a:pt x="3" y="88"/>
                    </a:cubicBezTo>
                    <a:cubicBezTo>
                      <a:pt x="1" y="88"/>
                      <a:pt x="0" y="87"/>
                      <a:pt x="0" y="86"/>
                    </a:cubicBezTo>
                    <a:cubicBezTo>
                      <a:pt x="0" y="41"/>
                      <a:pt x="0" y="41"/>
                      <a:pt x="0" y="41"/>
                    </a:cubicBezTo>
                    <a:cubicBezTo>
                      <a:pt x="0" y="40"/>
                      <a:pt x="1" y="39"/>
                      <a:pt x="3" y="39"/>
                    </a:cubicBezTo>
                    <a:cubicBezTo>
                      <a:pt x="10" y="39"/>
                      <a:pt x="10" y="39"/>
                      <a:pt x="10" y="39"/>
                    </a:cubicBezTo>
                    <a:cubicBezTo>
                      <a:pt x="11" y="39"/>
                      <a:pt x="12" y="40"/>
                      <a:pt x="12" y="41"/>
                    </a:cubicBezTo>
                    <a:cubicBezTo>
                      <a:pt x="12" y="49"/>
                      <a:pt x="12" y="49"/>
                      <a:pt x="12" y="49"/>
                    </a:cubicBezTo>
                    <a:cubicBezTo>
                      <a:pt x="18" y="49"/>
                      <a:pt x="18" y="49"/>
                      <a:pt x="18" y="49"/>
                    </a:cubicBezTo>
                    <a:cubicBezTo>
                      <a:pt x="18" y="41"/>
                      <a:pt x="18" y="41"/>
                      <a:pt x="18" y="41"/>
                    </a:cubicBezTo>
                    <a:cubicBezTo>
                      <a:pt x="18" y="40"/>
                      <a:pt x="19" y="39"/>
                      <a:pt x="20" y="39"/>
                    </a:cubicBezTo>
                    <a:cubicBezTo>
                      <a:pt x="31" y="39"/>
                      <a:pt x="31" y="39"/>
                      <a:pt x="31" y="39"/>
                    </a:cubicBezTo>
                    <a:cubicBezTo>
                      <a:pt x="32" y="39"/>
                      <a:pt x="33" y="40"/>
                      <a:pt x="33" y="41"/>
                    </a:cubicBezTo>
                    <a:cubicBezTo>
                      <a:pt x="33" y="49"/>
                      <a:pt x="33" y="49"/>
                      <a:pt x="33" y="49"/>
                    </a:cubicBezTo>
                    <a:cubicBezTo>
                      <a:pt x="39" y="49"/>
                      <a:pt x="39" y="49"/>
                      <a:pt x="39" y="49"/>
                    </a:cubicBezTo>
                    <a:cubicBezTo>
                      <a:pt x="39" y="41"/>
                      <a:pt x="39" y="41"/>
                      <a:pt x="39" y="41"/>
                    </a:cubicBezTo>
                    <a:cubicBezTo>
                      <a:pt x="39" y="40"/>
                      <a:pt x="40" y="39"/>
                      <a:pt x="41" y="39"/>
                    </a:cubicBezTo>
                    <a:cubicBezTo>
                      <a:pt x="48" y="39"/>
                      <a:pt x="48" y="39"/>
                      <a:pt x="48" y="39"/>
                    </a:cubicBezTo>
                    <a:cubicBezTo>
                      <a:pt x="48" y="2"/>
                      <a:pt x="48" y="2"/>
                      <a:pt x="48" y="2"/>
                    </a:cubicBezTo>
                    <a:cubicBezTo>
                      <a:pt x="48" y="1"/>
                      <a:pt x="49" y="0"/>
                      <a:pt x="50" y="0"/>
                    </a:cubicBezTo>
                    <a:cubicBezTo>
                      <a:pt x="57" y="0"/>
                      <a:pt x="57" y="0"/>
                      <a:pt x="57" y="0"/>
                    </a:cubicBezTo>
                    <a:cubicBezTo>
                      <a:pt x="57" y="5"/>
                      <a:pt x="57" y="5"/>
                      <a:pt x="57" y="5"/>
                    </a:cubicBezTo>
                    <a:cubicBezTo>
                      <a:pt x="53" y="5"/>
                      <a:pt x="53" y="5"/>
                      <a:pt x="53" y="5"/>
                    </a:cubicBezTo>
                    <a:cubicBezTo>
                      <a:pt x="53" y="41"/>
                      <a:pt x="53" y="41"/>
                      <a:pt x="53" y="41"/>
                    </a:cubicBezTo>
                    <a:cubicBezTo>
                      <a:pt x="53" y="43"/>
                      <a:pt x="52" y="44"/>
                      <a:pt x="50" y="44"/>
                    </a:cubicBezTo>
                    <a:cubicBezTo>
                      <a:pt x="43" y="44"/>
                      <a:pt x="43" y="44"/>
                      <a:pt x="43" y="44"/>
                    </a:cubicBezTo>
                    <a:cubicBezTo>
                      <a:pt x="43" y="51"/>
                      <a:pt x="43" y="51"/>
                      <a:pt x="43" y="51"/>
                    </a:cubicBezTo>
                    <a:cubicBezTo>
                      <a:pt x="43" y="52"/>
                      <a:pt x="42" y="54"/>
                      <a:pt x="41" y="54"/>
                    </a:cubicBezTo>
                    <a:cubicBezTo>
                      <a:pt x="31" y="54"/>
                      <a:pt x="31" y="54"/>
                      <a:pt x="31" y="54"/>
                    </a:cubicBezTo>
                    <a:cubicBezTo>
                      <a:pt x="29" y="54"/>
                      <a:pt x="28" y="52"/>
                      <a:pt x="28" y="51"/>
                    </a:cubicBezTo>
                    <a:cubicBezTo>
                      <a:pt x="28" y="44"/>
                      <a:pt x="28" y="44"/>
                      <a:pt x="28" y="44"/>
                    </a:cubicBezTo>
                    <a:cubicBezTo>
                      <a:pt x="22" y="44"/>
                      <a:pt x="22" y="44"/>
                      <a:pt x="22" y="44"/>
                    </a:cubicBezTo>
                    <a:cubicBezTo>
                      <a:pt x="22" y="51"/>
                      <a:pt x="22" y="51"/>
                      <a:pt x="22" y="51"/>
                    </a:cubicBezTo>
                    <a:cubicBezTo>
                      <a:pt x="22" y="52"/>
                      <a:pt x="21" y="54"/>
                      <a:pt x="20" y="54"/>
                    </a:cubicBezTo>
                    <a:cubicBezTo>
                      <a:pt x="10" y="54"/>
                      <a:pt x="10" y="54"/>
                      <a:pt x="10" y="54"/>
                    </a:cubicBezTo>
                    <a:cubicBezTo>
                      <a:pt x="8" y="54"/>
                      <a:pt x="7" y="52"/>
                      <a:pt x="7" y="51"/>
                    </a:cubicBezTo>
                    <a:cubicBezTo>
                      <a:pt x="7" y="44"/>
                      <a:pt x="7" y="44"/>
                      <a:pt x="7" y="44"/>
                    </a:cubicBezTo>
                    <a:lnTo>
                      <a:pt x="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5" name="Freeform 183"/>
              <p:cNvSpPr>
                <a:spLocks noEditPoints="1"/>
              </p:cNvSpPr>
              <p:nvPr/>
            </p:nvSpPr>
            <p:spPr bwMode="auto">
              <a:xfrm>
                <a:off x="6953262" y="571504"/>
                <a:ext cx="357189" cy="190502"/>
              </a:xfrm>
              <a:custGeom>
                <a:avLst/>
                <a:gdLst>
                  <a:gd name="T0" fmla="*/ 148 w 158"/>
                  <a:gd name="T1" fmla="*/ 5 h 84"/>
                  <a:gd name="T2" fmla="*/ 146 w 158"/>
                  <a:gd name="T3" fmla="*/ 18 h 84"/>
                  <a:gd name="T4" fmla="*/ 131 w 158"/>
                  <a:gd name="T5" fmla="*/ 18 h 84"/>
                  <a:gd name="T6" fmla="*/ 129 w 158"/>
                  <a:gd name="T7" fmla="*/ 5 h 84"/>
                  <a:gd name="T8" fmla="*/ 118 w 158"/>
                  <a:gd name="T9" fmla="*/ 16 h 84"/>
                  <a:gd name="T10" fmla="*/ 101 w 158"/>
                  <a:gd name="T11" fmla="*/ 18 h 84"/>
                  <a:gd name="T12" fmla="*/ 99 w 158"/>
                  <a:gd name="T13" fmla="*/ 5 h 84"/>
                  <a:gd name="T14" fmla="*/ 89 w 158"/>
                  <a:gd name="T15" fmla="*/ 16 h 84"/>
                  <a:gd name="T16" fmla="*/ 79 w 158"/>
                  <a:gd name="T17" fmla="*/ 18 h 84"/>
                  <a:gd name="T18" fmla="*/ 84 w 158"/>
                  <a:gd name="T19" fmla="*/ 14 h 84"/>
                  <a:gd name="T20" fmla="*/ 86 w 158"/>
                  <a:gd name="T21" fmla="*/ 0 h 84"/>
                  <a:gd name="T22" fmla="*/ 104 w 158"/>
                  <a:gd name="T23" fmla="*/ 2 h 84"/>
                  <a:gd name="T24" fmla="*/ 113 w 158"/>
                  <a:gd name="T25" fmla="*/ 14 h 84"/>
                  <a:gd name="T26" fmla="*/ 116 w 158"/>
                  <a:gd name="T27" fmla="*/ 0 h 84"/>
                  <a:gd name="T28" fmla="*/ 133 w 158"/>
                  <a:gd name="T29" fmla="*/ 2 h 84"/>
                  <a:gd name="T30" fmla="*/ 143 w 158"/>
                  <a:gd name="T31" fmla="*/ 14 h 84"/>
                  <a:gd name="T32" fmla="*/ 146 w 158"/>
                  <a:gd name="T33" fmla="*/ 0 h 84"/>
                  <a:gd name="T34" fmla="*/ 158 w 158"/>
                  <a:gd name="T35" fmla="*/ 2 h 84"/>
                  <a:gd name="T36" fmla="*/ 156 w 158"/>
                  <a:gd name="T37" fmla="*/ 84 h 84"/>
                  <a:gd name="T38" fmla="*/ 99 w 158"/>
                  <a:gd name="T39" fmla="*/ 82 h 84"/>
                  <a:gd name="T40" fmla="*/ 79 w 158"/>
                  <a:gd name="T41" fmla="*/ 53 h 84"/>
                  <a:gd name="T42" fmla="*/ 101 w 158"/>
                  <a:gd name="T43" fmla="*/ 48 h 84"/>
                  <a:gd name="T44" fmla="*/ 103 w 158"/>
                  <a:gd name="T45" fmla="*/ 79 h 84"/>
                  <a:gd name="T46" fmla="*/ 153 w 158"/>
                  <a:gd name="T47" fmla="*/ 5 h 84"/>
                  <a:gd name="T48" fmla="*/ 72 w 158"/>
                  <a:gd name="T49" fmla="*/ 18 h 84"/>
                  <a:gd name="T50" fmla="*/ 69 w 158"/>
                  <a:gd name="T51" fmla="*/ 5 h 84"/>
                  <a:gd name="T52" fmla="*/ 59 w 158"/>
                  <a:gd name="T53" fmla="*/ 16 h 84"/>
                  <a:gd name="T54" fmla="*/ 42 w 158"/>
                  <a:gd name="T55" fmla="*/ 18 h 84"/>
                  <a:gd name="T56" fmla="*/ 40 w 158"/>
                  <a:gd name="T57" fmla="*/ 5 h 84"/>
                  <a:gd name="T58" fmla="*/ 29 w 158"/>
                  <a:gd name="T59" fmla="*/ 16 h 84"/>
                  <a:gd name="T60" fmla="*/ 25 w 158"/>
                  <a:gd name="T61" fmla="*/ 18 h 84"/>
                  <a:gd name="T62" fmla="*/ 10 w 158"/>
                  <a:gd name="T63" fmla="*/ 16 h 84"/>
                  <a:gd name="T64" fmla="*/ 5 w 158"/>
                  <a:gd name="T65" fmla="*/ 5 h 84"/>
                  <a:gd name="T66" fmla="*/ 58 w 158"/>
                  <a:gd name="T67" fmla="*/ 79 h 84"/>
                  <a:gd name="T68" fmla="*/ 61 w 158"/>
                  <a:gd name="T69" fmla="*/ 48 h 84"/>
                  <a:gd name="T70" fmla="*/ 79 w 158"/>
                  <a:gd name="T71" fmla="*/ 53 h 84"/>
                  <a:gd name="T72" fmla="*/ 63 w 158"/>
                  <a:gd name="T73" fmla="*/ 82 h 84"/>
                  <a:gd name="T74" fmla="*/ 2 w 158"/>
                  <a:gd name="T75" fmla="*/ 84 h 84"/>
                  <a:gd name="T76" fmla="*/ 0 w 158"/>
                  <a:gd name="T77" fmla="*/ 2 h 84"/>
                  <a:gd name="T78" fmla="*/ 12 w 158"/>
                  <a:gd name="T79" fmla="*/ 0 h 84"/>
                  <a:gd name="T80" fmla="*/ 15 w 158"/>
                  <a:gd name="T81" fmla="*/ 14 h 84"/>
                  <a:gd name="T82" fmla="*/ 24 w 158"/>
                  <a:gd name="T83" fmla="*/ 2 h 84"/>
                  <a:gd name="T84" fmla="*/ 42 w 158"/>
                  <a:gd name="T85" fmla="*/ 0 h 84"/>
                  <a:gd name="T86" fmla="*/ 44 w 158"/>
                  <a:gd name="T87" fmla="*/ 14 h 84"/>
                  <a:gd name="T88" fmla="*/ 54 w 158"/>
                  <a:gd name="T89" fmla="*/ 2 h 84"/>
                  <a:gd name="T90" fmla="*/ 72 w 158"/>
                  <a:gd name="T91" fmla="*/ 0 h 84"/>
                  <a:gd name="T92" fmla="*/ 74 w 158"/>
                  <a:gd name="T93" fmla="*/ 14 h 84"/>
                  <a:gd name="T94" fmla="*/ 79 w 158"/>
                  <a:gd name="T95" fmla="*/ 1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8" h="84">
                    <a:moveTo>
                      <a:pt x="153" y="5"/>
                    </a:moveTo>
                    <a:cubicBezTo>
                      <a:pt x="148" y="5"/>
                      <a:pt x="148" y="5"/>
                      <a:pt x="148" y="5"/>
                    </a:cubicBezTo>
                    <a:cubicBezTo>
                      <a:pt x="148" y="16"/>
                      <a:pt x="148" y="16"/>
                      <a:pt x="148" y="16"/>
                    </a:cubicBezTo>
                    <a:cubicBezTo>
                      <a:pt x="148" y="17"/>
                      <a:pt x="147" y="18"/>
                      <a:pt x="146" y="18"/>
                    </a:cubicBezTo>
                    <a:cubicBezTo>
                      <a:pt x="133" y="18"/>
                      <a:pt x="133" y="18"/>
                      <a:pt x="133" y="18"/>
                    </a:cubicBezTo>
                    <a:cubicBezTo>
                      <a:pt x="131" y="18"/>
                      <a:pt x="131" y="18"/>
                      <a:pt x="131" y="18"/>
                    </a:cubicBezTo>
                    <a:cubicBezTo>
                      <a:pt x="130" y="18"/>
                      <a:pt x="129" y="17"/>
                      <a:pt x="129" y="16"/>
                    </a:cubicBezTo>
                    <a:cubicBezTo>
                      <a:pt x="129" y="5"/>
                      <a:pt x="129" y="5"/>
                      <a:pt x="129" y="5"/>
                    </a:cubicBezTo>
                    <a:cubicBezTo>
                      <a:pt x="118" y="5"/>
                      <a:pt x="118" y="5"/>
                      <a:pt x="118" y="5"/>
                    </a:cubicBezTo>
                    <a:cubicBezTo>
                      <a:pt x="118" y="16"/>
                      <a:pt x="118" y="16"/>
                      <a:pt x="118" y="16"/>
                    </a:cubicBezTo>
                    <a:cubicBezTo>
                      <a:pt x="118" y="17"/>
                      <a:pt x="117" y="18"/>
                      <a:pt x="116" y="18"/>
                    </a:cubicBezTo>
                    <a:cubicBezTo>
                      <a:pt x="101" y="18"/>
                      <a:pt x="101" y="18"/>
                      <a:pt x="101" y="18"/>
                    </a:cubicBezTo>
                    <a:cubicBezTo>
                      <a:pt x="100" y="18"/>
                      <a:pt x="99" y="17"/>
                      <a:pt x="99" y="16"/>
                    </a:cubicBezTo>
                    <a:cubicBezTo>
                      <a:pt x="99" y="5"/>
                      <a:pt x="99" y="5"/>
                      <a:pt x="99" y="5"/>
                    </a:cubicBezTo>
                    <a:cubicBezTo>
                      <a:pt x="89" y="5"/>
                      <a:pt x="89" y="5"/>
                      <a:pt x="89" y="5"/>
                    </a:cubicBezTo>
                    <a:cubicBezTo>
                      <a:pt x="89" y="16"/>
                      <a:pt x="89" y="16"/>
                      <a:pt x="89" y="16"/>
                    </a:cubicBezTo>
                    <a:cubicBezTo>
                      <a:pt x="89" y="17"/>
                      <a:pt x="88" y="18"/>
                      <a:pt x="86" y="18"/>
                    </a:cubicBezTo>
                    <a:cubicBezTo>
                      <a:pt x="79" y="18"/>
                      <a:pt x="79" y="18"/>
                      <a:pt x="79" y="18"/>
                    </a:cubicBezTo>
                    <a:cubicBezTo>
                      <a:pt x="79" y="14"/>
                      <a:pt x="79" y="14"/>
                      <a:pt x="79" y="14"/>
                    </a:cubicBezTo>
                    <a:cubicBezTo>
                      <a:pt x="84" y="14"/>
                      <a:pt x="84" y="14"/>
                      <a:pt x="84" y="14"/>
                    </a:cubicBezTo>
                    <a:cubicBezTo>
                      <a:pt x="84" y="2"/>
                      <a:pt x="84" y="2"/>
                      <a:pt x="84" y="2"/>
                    </a:cubicBezTo>
                    <a:cubicBezTo>
                      <a:pt x="84" y="1"/>
                      <a:pt x="85" y="0"/>
                      <a:pt x="86" y="0"/>
                    </a:cubicBezTo>
                    <a:cubicBezTo>
                      <a:pt x="101" y="0"/>
                      <a:pt x="101" y="0"/>
                      <a:pt x="101" y="0"/>
                    </a:cubicBezTo>
                    <a:cubicBezTo>
                      <a:pt x="103" y="0"/>
                      <a:pt x="104" y="1"/>
                      <a:pt x="104" y="2"/>
                    </a:cubicBezTo>
                    <a:cubicBezTo>
                      <a:pt x="104" y="14"/>
                      <a:pt x="104" y="14"/>
                      <a:pt x="104" y="14"/>
                    </a:cubicBezTo>
                    <a:cubicBezTo>
                      <a:pt x="113" y="14"/>
                      <a:pt x="113" y="14"/>
                      <a:pt x="113" y="14"/>
                    </a:cubicBezTo>
                    <a:cubicBezTo>
                      <a:pt x="113" y="2"/>
                      <a:pt x="113" y="2"/>
                      <a:pt x="113" y="2"/>
                    </a:cubicBezTo>
                    <a:cubicBezTo>
                      <a:pt x="113" y="1"/>
                      <a:pt x="115" y="0"/>
                      <a:pt x="116" y="0"/>
                    </a:cubicBezTo>
                    <a:cubicBezTo>
                      <a:pt x="131" y="0"/>
                      <a:pt x="131" y="0"/>
                      <a:pt x="131" y="0"/>
                    </a:cubicBezTo>
                    <a:cubicBezTo>
                      <a:pt x="132" y="0"/>
                      <a:pt x="133" y="1"/>
                      <a:pt x="133" y="2"/>
                    </a:cubicBezTo>
                    <a:cubicBezTo>
                      <a:pt x="133" y="14"/>
                      <a:pt x="133" y="14"/>
                      <a:pt x="133" y="14"/>
                    </a:cubicBezTo>
                    <a:cubicBezTo>
                      <a:pt x="143" y="14"/>
                      <a:pt x="143" y="14"/>
                      <a:pt x="143" y="14"/>
                    </a:cubicBezTo>
                    <a:cubicBezTo>
                      <a:pt x="143" y="2"/>
                      <a:pt x="143" y="2"/>
                      <a:pt x="143" y="2"/>
                    </a:cubicBezTo>
                    <a:cubicBezTo>
                      <a:pt x="143" y="1"/>
                      <a:pt x="144" y="0"/>
                      <a:pt x="146" y="0"/>
                    </a:cubicBezTo>
                    <a:cubicBezTo>
                      <a:pt x="156" y="0"/>
                      <a:pt x="156" y="0"/>
                      <a:pt x="156" y="0"/>
                    </a:cubicBezTo>
                    <a:cubicBezTo>
                      <a:pt x="157" y="0"/>
                      <a:pt x="158" y="1"/>
                      <a:pt x="158" y="2"/>
                    </a:cubicBezTo>
                    <a:cubicBezTo>
                      <a:pt x="158" y="82"/>
                      <a:pt x="158" y="82"/>
                      <a:pt x="158" y="82"/>
                    </a:cubicBezTo>
                    <a:cubicBezTo>
                      <a:pt x="158" y="83"/>
                      <a:pt x="157" y="84"/>
                      <a:pt x="156" y="84"/>
                    </a:cubicBezTo>
                    <a:cubicBezTo>
                      <a:pt x="101" y="84"/>
                      <a:pt x="101" y="84"/>
                      <a:pt x="101" y="84"/>
                    </a:cubicBezTo>
                    <a:cubicBezTo>
                      <a:pt x="100" y="84"/>
                      <a:pt x="99" y="83"/>
                      <a:pt x="99" y="82"/>
                    </a:cubicBezTo>
                    <a:cubicBezTo>
                      <a:pt x="99" y="53"/>
                      <a:pt x="99" y="53"/>
                      <a:pt x="99" y="53"/>
                    </a:cubicBezTo>
                    <a:cubicBezTo>
                      <a:pt x="79" y="53"/>
                      <a:pt x="79" y="53"/>
                      <a:pt x="79" y="53"/>
                    </a:cubicBezTo>
                    <a:cubicBezTo>
                      <a:pt x="79" y="48"/>
                      <a:pt x="79" y="48"/>
                      <a:pt x="79" y="48"/>
                    </a:cubicBezTo>
                    <a:cubicBezTo>
                      <a:pt x="101" y="48"/>
                      <a:pt x="101" y="48"/>
                      <a:pt x="101" y="48"/>
                    </a:cubicBezTo>
                    <a:cubicBezTo>
                      <a:pt x="102" y="48"/>
                      <a:pt x="103" y="49"/>
                      <a:pt x="103" y="50"/>
                    </a:cubicBezTo>
                    <a:cubicBezTo>
                      <a:pt x="103" y="79"/>
                      <a:pt x="103" y="79"/>
                      <a:pt x="103" y="79"/>
                    </a:cubicBezTo>
                    <a:cubicBezTo>
                      <a:pt x="153" y="79"/>
                      <a:pt x="153" y="79"/>
                      <a:pt x="153" y="79"/>
                    </a:cubicBezTo>
                    <a:lnTo>
                      <a:pt x="153" y="5"/>
                    </a:lnTo>
                    <a:close/>
                    <a:moveTo>
                      <a:pt x="79" y="18"/>
                    </a:moveTo>
                    <a:cubicBezTo>
                      <a:pt x="72" y="18"/>
                      <a:pt x="72" y="18"/>
                      <a:pt x="72" y="18"/>
                    </a:cubicBezTo>
                    <a:cubicBezTo>
                      <a:pt x="70" y="18"/>
                      <a:pt x="69" y="17"/>
                      <a:pt x="69" y="16"/>
                    </a:cubicBezTo>
                    <a:cubicBezTo>
                      <a:pt x="69" y="5"/>
                      <a:pt x="69" y="5"/>
                      <a:pt x="69" y="5"/>
                    </a:cubicBezTo>
                    <a:cubicBezTo>
                      <a:pt x="59" y="5"/>
                      <a:pt x="59" y="5"/>
                      <a:pt x="59" y="5"/>
                    </a:cubicBezTo>
                    <a:cubicBezTo>
                      <a:pt x="59" y="16"/>
                      <a:pt x="59" y="16"/>
                      <a:pt x="59" y="16"/>
                    </a:cubicBezTo>
                    <a:cubicBezTo>
                      <a:pt x="59" y="17"/>
                      <a:pt x="58" y="18"/>
                      <a:pt x="57" y="18"/>
                    </a:cubicBezTo>
                    <a:cubicBezTo>
                      <a:pt x="42" y="18"/>
                      <a:pt x="42" y="18"/>
                      <a:pt x="42" y="18"/>
                    </a:cubicBezTo>
                    <a:cubicBezTo>
                      <a:pt x="41" y="18"/>
                      <a:pt x="40" y="17"/>
                      <a:pt x="40" y="16"/>
                    </a:cubicBezTo>
                    <a:cubicBezTo>
                      <a:pt x="40" y="5"/>
                      <a:pt x="40" y="5"/>
                      <a:pt x="40" y="5"/>
                    </a:cubicBezTo>
                    <a:cubicBezTo>
                      <a:pt x="29" y="5"/>
                      <a:pt x="29" y="5"/>
                      <a:pt x="29" y="5"/>
                    </a:cubicBezTo>
                    <a:cubicBezTo>
                      <a:pt x="29" y="16"/>
                      <a:pt x="29" y="16"/>
                      <a:pt x="29" y="16"/>
                    </a:cubicBezTo>
                    <a:cubicBezTo>
                      <a:pt x="29" y="17"/>
                      <a:pt x="28" y="18"/>
                      <a:pt x="27" y="18"/>
                    </a:cubicBezTo>
                    <a:cubicBezTo>
                      <a:pt x="25" y="18"/>
                      <a:pt x="25" y="18"/>
                      <a:pt x="25" y="18"/>
                    </a:cubicBezTo>
                    <a:cubicBezTo>
                      <a:pt x="12" y="18"/>
                      <a:pt x="12" y="18"/>
                      <a:pt x="12" y="18"/>
                    </a:cubicBezTo>
                    <a:cubicBezTo>
                      <a:pt x="11" y="18"/>
                      <a:pt x="10" y="17"/>
                      <a:pt x="10" y="16"/>
                    </a:cubicBezTo>
                    <a:cubicBezTo>
                      <a:pt x="10" y="5"/>
                      <a:pt x="10" y="5"/>
                      <a:pt x="10" y="5"/>
                    </a:cubicBezTo>
                    <a:cubicBezTo>
                      <a:pt x="5" y="5"/>
                      <a:pt x="5" y="5"/>
                      <a:pt x="5" y="5"/>
                    </a:cubicBezTo>
                    <a:cubicBezTo>
                      <a:pt x="5" y="79"/>
                      <a:pt x="5" y="79"/>
                      <a:pt x="5" y="79"/>
                    </a:cubicBezTo>
                    <a:cubicBezTo>
                      <a:pt x="58" y="79"/>
                      <a:pt x="58" y="79"/>
                      <a:pt x="58" y="79"/>
                    </a:cubicBezTo>
                    <a:cubicBezTo>
                      <a:pt x="58" y="50"/>
                      <a:pt x="58" y="50"/>
                      <a:pt x="58" y="50"/>
                    </a:cubicBezTo>
                    <a:cubicBezTo>
                      <a:pt x="58" y="49"/>
                      <a:pt x="59" y="48"/>
                      <a:pt x="61" y="48"/>
                    </a:cubicBezTo>
                    <a:cubicBezTo>
                      <a:pt x="79" y="48"/>
                      <a:pt x="79" y="48"/>
                      <a:pt x="79" y="48"/>
                    </a:cubicBezTo>
                    <a:cubicBezTo>
                      <a:pt x="79" y="53"/>
                      <a:pt x="79" y="53"/>
                      <a:pt x="79" y="53"/>
                    </a:cubicBezTo>
                    <a:cubicBezTo>
                      <a:pt x="63" y="53"/>
                      <a:pt x="63" y="53"/>
                      <a:pt x="63" y="53"/>
                    </a:cubicBezTo>
                    <a:cubicBezTo>
                      <a:pt x="63" y="82"/>
                      <a:pt x="63" y="82"/>
                      <a:pt x="63" y="82"/>
                    </a:cubicBezTo>
                    <a:cubicBezTo>
                      <a:pt x="63" y="83"/>
                      <a:pt x="62" y="84"/>
                      <a:pt x="61" y="84"/>
                    </a:cubicBezTo>
                    <a:cubicBezTo>
                      <a:pt x="2" y="84"/>
                      <a:pt x="2" y="84"/>
                      <a:pt x="2" y="84"/>
                    </a:cubicBezTo>
                    <a:cubicBezTo>
                      <a:pt x="1" y="84"/>
                      <a:pt x="0" y="83"/>
                      <a:pt x="0" y="82"/>
                    </a:cubicBezTo>
                    <a:cubicBezTo>
                      <a:pt x="0" y="2"/>
                      <a:pt x="0" y="2"/>
                      <a:pt x="0" y="2"/>
                    </a:cubicBezTo>
                    <a:cubicBezTo>
                      <a:pt x="0" y="1"/>
                      <a:pt x="1" y="0"/>
                      <a:pt x="2" y="0"/>
                    </a:cubicBezTo>
                    <a:cubicBezTo>
                      <a:pt x="12" y="0"/>
                      <a:pt x="12" y="0"/>
                      <a:pt x="12" y="0"/>
                    </a:cubicBezTo>
                    <a:cubicBezTo>
                      <a:pt x="14" y="0"/>
                      <a:pt x="15" y="1"/>
                      <a:pt x="15" y="2"/>
                    </a:cubicBezTo>
                    <a:cubicBezTo>
                      <a:pt x="15" y="14"/>
                      <a:pt x="15" y="14"/>
                      <a:pt x="15" y="14"/>
                    </a:cubicBezTo>
                    <a:cubicBezTo>
                      <a:pt x="24" y="14"/>
                      <a:pt x="24" y="14"/>
                      <a:pt x="24" y="14"/>
                    </a:cubicBezTo>
                    <a:cubicBezTo>
                      <a:pt x="24" y="2"/>
                      <a:pt x="24" y="2"/>
                      <a:pt x="24" y="2"/>
                    </a:cubicBezTo>
                    <a:cubicBezTo>
                      <a:pt x="24" y="1"/>
                      <a:pt x="26" y="0"/>
                      <a:pt x="27" y="0"/>
                    </a:cubicBezTo>
                    <a:cubicBezTo>
                      <a:pt x="42" y="0"/>
                      <a:pt x="42" y="0"/>
                      <a:pt x="42" y="0"/>
                    </a:cubicBezTo>
                    <a:cubicBezTo>
                      <a:pt x="43" y="0"/>
                      <a:pt x="44" y="1"/>
                      <a:pt x="44" y="2"/>
                    </a:cubicBezTo>
                    <a:cubicBezTo>
                      <a:pt x="44" y="14"/>
                      <a:pt x="44" y="14"/>
                      <a:pt x="44" y="14"/>
                    </a:cubicBezTo>
                    <a:cubicBezTo>
                      <a:pt x="54" y="14"/>
                      <a:pt x="54" y="14"/>
                      <a:pt x="54" y="14"/>
                    </a:cubicBezTo>
                    <a:cubicBezTo>
                      <a:pt x="54" y="2"/>
                      <a:pt x="54" y="2"/>
                      <a:pt x="54" y="2"/>
                    </a:cubicBezTo>
                    <a:cubicBezTo>
                      <a:pt x="54" y="1"/>
                      <a:pt x="55" y="0"/>
                      <a:pt x="57" y="0"/>
                    </a:cubicBezTo>
                    <a:cubicBezTo>
                      <a:pt x="72" y="0"/>
                      <a:pt x="72" y="0"/>
                      <a:pt x="72" y="0"/>
                    </a:cubicBezTo>
                    <a:cubicBezTo>
                      <a:pt x="73" y="0"/>
                      <a:pt x="74" y="1"/>
                      <a:pt x="74" y="2"/>
                    </a:cubicBezTo>
                    <a:cubicBezTo>
                      <a:pt x="74" y="14"/>
                      <a:pt x="74" y="14"/>
                      <a:pt x="74" y="14"/>
                    </a:cubicBezTo>
                    <a:cubicBezTo>
                      <a:pt x="79" y="14"/>
                      <a:pt x="79" y="14"/>
                      <a:pt x="79" y="14"/>
                    </a:cubicBezTo>
                    <a:lnTo>
                      <a:pt x="7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6" name="Freeform 184"/>
              <p:cNvSpPr>
                <a:spLocks noEditPoints="1"/>
              </p:cNvSpPr>
              <p:nvPr/>
            </p:nvSpPr>
            <p:spPr bwMode="auto">
              <a:xfrm>
                <a:off x="7159636" y="382591"/>
                <a:ext cx="111126" cy="74614"/>
              </a:xfrm>
              <a:custGeom>
                <a:avLst/>
                <a:gdLst>
                  <a:gd name="T0" fmla="*/ 21 w 49"/>
                  <a:gd name="T1" fmla="*/ 22 h 33"/>
                  <a:gd name="T2" fmla="*/ 38 w 49"/>
                  <a:gd name="T3" fmla="*/ 16 h 33"/>
                  <a:gd name="T4" fmla="*/ 21 w 49"/>
                  <a:gd name="T5" fmla="*/ 11 h 33"/>
                  <a:gd name="T6" fmla="*/ 21 w 49"/>
                  <a:gd name="T7" fmla="*/ 6 h 33"/>
                  <a:gd name="T8" fmla="*/ 47 w 49"/>
                  <a:gd name="T9" fmla="*/ 14 h 33"/>
                  <a:gd name="T10" fmla="*/ 48 w 49"/>
                  <a:gd name="T11" fmla="*/ 16 h 33"/>
                  <a:gd name="T12" fmla="*/ 47 w 49"/>
                  <a:gd name="T13" fmla="*/ 19 h 33"/>
                  <a:gd name="T14" fmla="*/ 21 w 49"/>
                  <a:gd name="T15" fmla="*/ 27 h 33"/>
                  <a:gd name="T16" fmla="*/ 21 w 49"/>
                  <a:gd name="T17" fmla="*/ 22 h 33"/>
                  <a:gd name="T18" fmla="*/ 4 w 49"/>
                  <a:gd name="T19" fmla="*/ 6 h 33"/>
                  <a:gd name="T20" fmla="*/ 4 w 49"/>
                  <a:gd name="T21" fmla="*/ 27 h 33"/>
                  <a:gd name="T22" fmla="*/ 21 w 49"/>
                  <a:gd name="T23" fmla="*/ 22 h 33"/>
                  <a:gd name="T24" fmla="*/ 21 w 49"/>
                  <a:gd name="T25" fmla="*/ 27 h 33"/>
                  <a:gd name="T26" fmla="*/ 3 w 49"/>
                  <a:gd name="T27" fmla="*/ 33 h 33"/>
                  <a:gd name="T28" fmla="*/ 2 w 49"/>
                  <a:gd name="T29" fmla="*/ 33 h 33"/>
                  <a:gd name="T30" fmla="*/ 0 w 49"/>
                  <a:gd name="T31" fmla="*/ 30 h 33"/>
                  <a:gd name="T32" fmla="*/ 0 w 49"/>
                  <a:gd name="T33" fmla="*/ 2 h 33"/>
                  <a:gd name="T34" fmla="*/ 0 w 49"/>
                  <a:gd name="T35" fmla="*/ 2 h 33"/>
                  <a:gd name="T36" fmla="*/ 0 w 49"/>
                  <a:gd name="T37" fmla="*/ 2 h 33"/>
                  <a:gd name="T38" fmla="*/ 3 w 49"/>
                  <a:gd name="T39" fmla="*/ 0 h 33"/>
                  <a:gd name="T40" fmla="*/ 21 w 49"/>
                  <a:gd name="T41" fmla="*/ 6 h 33"/>
                  <a:gd name="T42" fmla="*/ 21 w 49"/>
                  <a:gd name="T43" fmla="*/ 11 h 33"/>
                  <a:gd name="T44" fmla="*/ 4 w 49"/>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3">
                    <a:moveTo>
                      <a:pt x="21" y="22"/>
                    </a:moveTo>
                    <a:cubicBezTo>
                      <a:pt x="38" y="16"/>
                      <a:pt x="38" y="16"/>
                      <a:pt x="38" y="16"/>
                    </a:cubicBezTo>
                    <a:cubicBezTo>
                      <a:pt x="21" y="11"/>
                      <a:pt x="21" y="11"/>
                      <a:pt x="21" y="11"/>
                    </a:cubicBezTo>
                    <a:cubicBezTo>
                      <a:pt x="21" y="6"/>
                      <a:pt x="21" y="6"/>
                      <a:pt x="21" y="6"/>
                    </a:cubicBezTo>
                    <a:cubicBezTo>
                      <a:pt x="47" y="14"/>
                      <a:pt x="47" y="14"/>
                      <a:pt x="47" y="14"/>
                    </a:cubicBezTo>
                    <a:cubicBezTo>
                      <a:pt x="48" y="14"/>
                      <a:pt x="48" y="15"/>
                      <a:pt x="48" y="16"/>
                    </a:cubicBezTo>
                    <a:cubicBezTo>
                      <a:pt x="49" y="17"/>
                      <a:pt x="48" y="18"/>
                      <a:pt x="47" y="19"/>
                    </a:cubicBezTo>
                    <a:cubicBezTo>
                      <a:pt x="21" y="27"/>
                      <a:pt x="21" y="27"/>
                      <a:pt x="21" y="27"/>
                    </a:cubicBezTo>
                    <a:lnTo>
                      <a:pt x="21" y="22"/>
                    </a:lnTo>
                    <a:close/>
                    <a:moveTo>
                      <a:pt x="4" y="6"/>
                    </a:moveTo>
                    <a:cubicBezTo>
                      <a:pt x="4" y="27"/>
                      <a:pt x="4" y="27"/>
                      <a:pt x="4" y="27"/>
                    </a:cubicBezTo>
                    <a:cubicBezTo>
                      <a:pt x="21" y="22"/>
                      <a:pt x="21" y="22"/>
                      <a:pt x="21" y="22"/>
                    </a:cubicBezTo>
                    <a:cubicBezTo>
                      <a:pt x="21" y="27"/>
                      <a:pt x="21" y="27"/>
                      <a:pt x="21" y="27"/>
                    </a:cubicBezTo>
                    <a:cubicBezTo>
                      <a:pt x="3" y="33"/>
                      <a:pt x="3" y="33"/>
                      <a:pt x="3" y="33"/>
                    </a:cubicBezTo>
                    <a:cubicBezTo>
                      <a:pt x="3" y="33"/>
                      <a:pt x="2" y="33"/>
                      <a:pt x="2" y="33"/>
                    </a:cubicBezTo>
                    <a:cubicBezTo>
                      <a:pt x="1" y="33"/>
                      <a:pt x="0" y="32"/>
                      <a:pt x="0" y="30"/>
                    </a:cubicBezTo>
                    <a:cubicBezTo>
                      <a:pt x="0" y="2"/>
                      <a:pt x="0" y="2"/>
                      <a:pt x="0" y="2"/>
                    </a:cubicBezTo>
                    <a:cubicBezTo>
                      <a:pt x="0" y="2"/>
                      <a:pt x="0" y="2"/>
                      <a:pt x="0" y="2"/>
                    </a:cubicBezTo>
                    <a:cubicBezTo>
                      <a:pt x="0" y="2"/>
                      <a:pt x="0" y="2"/>
                      <a:pt x="0" y="2"/>
                    </a:cubicBezTo>
                    <a:cubicBezTo>
                      <a:pt x="0" y="0"/>
                      <a:pt x="1" y="0"/>
                      <a:pt x="3" y="0"/>
                    </a:cubicBezTo>
                    <a:cubicBezTo>
                      <a:pt x="21" y="6"/>
                      <a:pt x="21" y="6"/>
                      <a:pt x="21" y="6"/>
                    </a:cubicBezTo>
                    <a:cubicBezTo>
                      <a:pt x="21" y="11"/>
                      <a:pt x="21" y="11"/>
                      <a:pt x="21" y="11"/>
                    </a:cubicBezTo>
                    <a:lnTo>
                      <a:pt x="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7" name="Freeform 185"/>
              <p:cNvSpPr>
                <a:spLocks noEditPoints="1"/>
              </p:cNvSpPr>
              <p:nvPr/>
            </p:nvSpPr>
            <p:spPr bwMode="auto">
              <a:xfrm>
                <a:off x="10677543" y="747719"/>
                <a:ext cx="388939" cy="434978"/>
              </a:xfrm>
              <a:custGeom>
                <a:avLst/>
                <a:gdLst>
                  <a:gd name="T0" fmla="*/ 130 w 172"/>
                  <a:gd name="T1" fmla="*/ 14 h 192"/>
                  <a:gd name="T2" fmla="*/ 96 w 172"/>
                  <a:gd name="T3" fmla="*/ 54 h 192"/>
                  <a:gd name="T4" fmla="*/ 87 w 172"/>
                  <a:gd name="T5" fmla="*/ 54 h 192"/>
                  <a:gd name="T6" fmla="*/ 93 w 172"/>
                  <a:gd name="T7" fmla="*/ 50 h 192"/>
                  <a:gd name="T8" fmla="*/ 127 w 172"/>
                  <a:gd name="T9" fmla="*/ 10 h 192"/>
                  <a:gd name="T10" fmla="*/ 155 w 172"/>
                  <a:gd name="T11" fmla="*/ 28 h 192"/>
                  <a:gd name="T12" fmla="*/ 146 w 172"/>
                  <a:gd name="T13" fmla="*/ 53 h 192"/>
                  <a:gd name="T14" fmla="*/ 172 w 172"/>
                  <a:gd name="T15" fmla="*/ 138 h 192"/>
                  <a:gd name="T16" fmla="*/ 172 w 172"/>
                  <a:gd name="T17" fmla="*/ 140 h 192"/>
                  <a:gd name="T18" fmla="*/ 160 w 172"/>
                  <a:gd name="T19" fmla="*/ 157 h 192"/>
                  <a:gd name="T20" fmla="*/ 157 w 172"/>
                  <a:gd name="T21" fmla="*/ 157 h 192"/>
                  <a:gd name="T22" fmla="*/ 88 w 172"/>
                  <a:gd name="T23" fmla="*/ 139 h 192"/>
                  <a:gd name="T24" fmla="*/ 100 w 172"/>
                  <a:gd name="T25" fmla="*/ 173 h 192"/>
                  <a:gd name="T26" fmla="*/ 89 w 172"/>
                  <a:gd name="T27" fmla="*/ 191 h 192"/>
                  <a:gd name="T28" fmla="*/ 88 w 172"/>
                  <a:gd name="T29" fmla="*/ 192 h 192"/>
                  <a:gd name="T30" fmla="*/ 87 w 172"/>
                  <a:gd name="T31" fmla="*/ 186 h 192"/>
                  <a:gd name="T32" fmla="*/ 87 w 172"/>
                  <a:gd name="T33" fmla="*/ 149 h 192"/>
                  <a:gd name="T34" fmla="*/ 106 w 172"/>
                  <a:gd name="T35" fmla="*/ 104 h 192"/>
                  <a:gd name="T36" fmla="*/ 109 w 172"/>
                  <a:gd name="T37" fmla="*/ 104 h 192"/>
                  <a:gd name="T38" fmla="*/ 167 w 172"/>
                  <a:gd name="T39" fmla="*/ 139 h 192"/>
                  <a:gd name="T40" fmla="*/ 126 w 172"/>
                  <a:gd name="T41" fmla="*/ 74 h 192"/>
                  <a:gd name="T42" fmla="*/ 142 w 172"/>
                  <a:gd name="T43" fmla="*/ 50 h 192"/>
                  <a:gd name="T44" fmla="*/ 148 w 172"/>
                  <a:gd name="T45" fmla="*/ 8 h 192"/>
                  <a:gd name="T46" fmla="*/ 19 w 172"/>
                  <a:gd name="T47" fmla="*/ 41 h 192"/>
                  <a:gd name="T48" fmla="*/ 75 w 172"/>
                  <a:gd name="T49" fmla="*/ 81 h 192"/>
                  <a:gd name="T50" fmla="*/ 76 w 172"/>
                  <a:gd name="T51" fmla="*/ 84 h 192"/>
                  <a:gd name="T52" fmla="*/ 52 w 172"/>
                  <a:gd name="T53" fmla="*/ 118 h 192"/>
                  <a:gd name="T54" fmla="*/ 7 w 172"/>
                  <a:gd name="T55" fmla="*/ 133 h 192"/>
                  <a:gd name="T56" fmla="*/ 57 w 172"/>
                  <a:gd name="T57" fmla="*/ 146 h 192"/>
                  <a:gd name="T58" fmla="*/ 87 w 172"/>
                  <a:gd name="T59" fmla="*/ 186 h 192"/>
                  <a:gd name="T60" fmla="*/ 85 w 172"/>
                  <a:gd name="T61" fmla="*/ 192 h 192"/>
                  <a:gd name="T62" fmla="*/ 2 w 172"/>
                  <a:gd name="T63" fmla="*/ 137 h 192"/>
                  <a:gd name="T64" fmla="*/ 1 w 172"/>
                  <a:gd name="T65" fmla="*/ 136 h 192"/>
                  <a:gd name="T66" fmla="*/ 12 w 172"/>
                  <a:gd name="T67" fmla="*/ 116 h 192"/>
                  <a:gd name="T68" fmla="*/ 14 w 172"/>
                  <a:gd name="T69" fmla="*/ 115 h 192"/>
                  <a:gd name="T70" fmla="*/ 70 w 172"/>
                  <a:gd name="T71" fmla="*/ 84 h 192"/>
                  <a:gd name="T72" fmla="*/ 5 w 172"/>
                  <a:gd name="T73" fmla="*/ 57 h 192"/>
                  <a:gd name="T74" fmla="*/ 16 w 172"/>
                  <a:gd name="T75" fmla="*/ 37 h 192"/>
                  <a:gd name="T76" fmla="*/ 87 w 172"/>
                  <a:gd name="T77" fmla="*/ 49 h 192"/>
                  <a:gd name="T78" fmla="*/ 87 w 172"/>
                  <a:gd name="T79" fmla="*/ 149 h 192"/>
                  <a:gd name="T80" fmla="*/ 83 w 172"/>
                  <a:gd name="T81" fmla="*/ 138 h 192"/>
                  <a:gd name="T82" fmla="*/ 87 w 172"/>
                  <a:gd name="T83" fmla="*/ 14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2" h="192">
                    <a:moveTo>
                      <a:pt x="148" y="8"/>
                    </a:moveTo>
                    <a:cubicBezTo>
                      <a:pt x="144" y="6"/>
                      <a:pt x="137" y="9"/>
                      <a:pt x="130" y="14"/>
                    </a:cubicBezTo>
                    <a:cubicBezTo>
                      <a:pt x="122" y="19"/>
                      <a:pt x="115" y="26"/>
                      <a:pt x="112" y="30"/>
                    </a:cubicBezTo>
                    <a:cubicBezTo>
                      <a:pt x="96" y="54"/>
                      <a:pt x="96" y="54"/>
                      <a:pt x="96" y="54"/>
                    </a:cubicBezTo>
                    <a:cubicBezTo>
                      <a:pt x="95" y="55"/>
                      <a:pt x="94" y="55"/>
                      <a:pt x="93" y="55"/>
                    </a:cubicBezTo>
                    <a:cubicBezTo>
                      <a:pt x="87" y="54"/>
                      <a:pt x="87" y="54"/>
                      <a:pt x="87" y="54"/>
                    </a:cubicBezTo>
                    <a:cubicBezTo>
                      <a:pt x="87" y="49"/>
                      <a:pt x="87" y="49"/>
                      <a:pt x="87" y="49"/>
                    </a:cubicBezTo>
                    <a:cubicBezTo>
                      <a:pt x="93" y="50"/>
                      <a:pt x="93" y="50"/>
                      <a:pt x="93" y="50"/>
                    </a:cubicBezTo>
                    <a:cubicBezTo>
                      <a:pt x="108" y="27"/>
                      <a:pt x="108" y="27"/>
                      <a:pt x="108" y="27"/>
                    </a:cubicBezTo>
                    <a:cubicBezTo>
                      <a:pt x="111" y="23"/>
                      <a:pt x="119" y="15"/>
                      <a:pt x="127" y="10"/>
                    </a:cubicBezTo>
                    <a:cubicBezTo>
                      <a:pt x="136" y="4"/>
                      <a:pt x="145" y="0"/>
                      <a:pt x="150" y="4"/>
                    </a:cubicBezTo>
                    <a:cubicBezTo>
                      <a:pt x="156" y="8"/>
                      <a:pt x="157" y="18"/>
                      <a:pt x="155" y="28"/>
                    </a:cubicBezTo>
                    <a:cubicBezTo>
                      <a:pt x="153" y="38"/>
                      <a:pt x="149" y="48"/>
                      <a:pt x="146" y="53"/>
                    </a:cubicBezTo>
                    <a:cubicBezTo>
                      <a:pt x="146" y="53"/>
                      <a:pt x="146" y="53"/>
                      <a:pt x="146" y="53"/>
                    </a:cubicBezTo>
                    <a:cubicBezTo>
                      <a:pt x="131" y="75"/>
                      <a:pt x="131" y="75"/>
                      <a:pt x="131" y="75"/>
                    </a:cubicBezTo>
                    <a:cubicBezTo>
                      <a:pt x="172" y="138"/>
                      <a:pt x="172" y="138"/>
                      <a:pt x="172" y="138"/>
                    </a:cubicBezTo>
                    <a:cubicBezTo>
                      <a:pt x="172" y="138"/>
                      <a:pt x="172" y="138"/>
                      <a:pt x="172" y="138"/>
                    </a:cubicBezTo>
                    <a:cubicBezTo>
                      <a:pt x="172" y="139"/>
                      <a:pt x="172" y="140"/>
                      <a:pt x="172" y="140"/>
                    </a:cubicBezTo>
                    <a:cubicBezTo>
                      <a:pt x="160" y="157"/>
                      <a:pt x="160" y="157"/>
                      <a:pt x="160" y="157"/>
                    </a:cubicBezTo>
                    <a:cubicBezTo>
                      <a:pt x="160" y="157"/>
                      <a:pt x="160" y="157"/>
                      <a:pt x="160" y="157"/>
                    </a:cubicBezTo>
                    <a:cubicBezTo>
                      <a:pt x="160" y="157"/>
                      <a:pt x="160" y="157"/>
                      <a:pt x="160" y="157"/>
                    </a:cubicBezTo>
                    <a:cubicBezTo>
                      <a:pt x="159" y="158"/>
                      <a:pt x="158" y="158"/>
                      <a:pt x="157" y="157"/>
                    </a:cubicBezTo>
                    <a:cubicBezTo>
                      <a:pt x="108" y="109"/>
                      <a:pt x="108" y="109"/>
                      <a:pt x="108" y="109"/>
                    </a:cubicBezTo>
                    <a:cubicBezTo>
                      <a:pt x="88" y="139"/>
                      <a:pt x="88" y="139"/>
                      <a:pt x="88" y="139"/>
                    </a:cubicBezTo>
                    <a:cubicBezTo>
                      <a:pt x="100" y="173"/>
                      <a:pt x="100" y="173"/>
                      <a:pt x="100" y="173"/>
                    </a:cubicBezTo>
                    <a:cubicBezTo>
                      <a:pt x="100" y="173"/>
                      <a:pt x="100" y="173"/>
                      <a:pt x="100" y="173"/>
                    </a:cubicBezTo>
                    <a:cubicBezTo>
                      <a:pt x="100" y="173"/>
                      <a:pt x="100" y="174"/>
                      <a:pt x="100" y="175"/>
                    </a:cubicBezTo>
                    <a:cubicBezTo>
                      <a:pt x="89" y="191"/>
                      <a:pt x="89" y="191"/>
                      <a:pt x="89" y="191"/>
                    </a:cubicBezTo>
                    <a:cubicBezTo>
                      <a:pt x="89" y="191"/>
                      <a:pt x="89" y="191"/>
                      <a:pt x="89" y="191"/>
                    </a:cubicBezTo>
                    <a:cubicBezTo>
                      <a:pt x="88" y="192"/>
                      <a:pt x="88" y="192"/>
                      <a:pt x="88" y="192"/>
                    </a:cubicBezTo>
                    <a:cubicBezTo>
                      <a:pt x="88" y="192"/>
                      <a:pt x="87" y="192"/>
                      <a:pt x="87" y="192"/>
                    </a:cubicBezTo>
                    <a:cubicBezTo>
                      <a:pt x="87" y="186"/>
                      <a:pt x="87" y="186"/>
                      <a:pt x="87" y="186"/>
                    </a:cubicBezTo>
                    <a:cubicBezTo>
                      <a:pt x="95" y="173"/>
                      <a:pt x="95" y="173"/>
                      <a:pt x="95" y="173"/>
                    </a:cubicBezTo>
                    <a:cubicBezTo>
                      <a:pt x="87" y="149"/>
                      <a:pt x="87" y="149"/>
                      <a:pt x="87" y="149"/>
                    </a:cubicBezTo>
                    <a:cubicBezTo>
                      <a:pt x="87" y="133"/>
                      <a:pt x="87" y="133"/>
                      <a:pt x="87" y="133"/>
                    </a:cubicBezTo>
                    <a:cubicBezTo>
                      <a:pt x="106" y="104"/>
                      <a:pt x="106" y="104"/>
                      <a:pt x="106" y="104"/>
                    </a:cubicBezTo>
                    <a:cubicBezTo>
                      <a:pt x="106" y="103"/>
                      <a:pt x="108" y="103"/>
                      <a:pt x="109" y="103"/>
                    </a:cubicBezTo>
                    <a:cubicBezTo>
                      <a:pt x="109" y="104"/>
                      <a:pt x="109" y="104"/>
                      <a:pt x="109" y="104"/>
                    </a:cubicBezTo>
                    <a:cubicBezTo>
                      <a:pt x="158" y="152"/>
                      <a:pt x="158" y="152"/>
                      <a:pt x="158" y="152"/>
                    </a:cubicBezTo>
                    <a:cubicBezTo>
                      <a:pt x="167" y="139"/>
                      <a:pt x="167" y="139"/>
                      <a:pt x="167" y="139"/>
                    </a:cubicBezTo>
                    <a:cubicBezTo>
                      <a:pt x="126" y="77"/>
                      <a:pt x="126" y="77"/>
                      <a:pt x="126" y="77"/>
                    </a:cubicBezTo>
                    <a:cubicBezTo>
                      <a:pt x="125" y="76"/>
                      <a:pt x="125" y="75"/>
                      <a:pt x="126" y="74"/>
                    </a:cubicBezTo>
                    <a:cubicBezTo>
                      <a:pt x="142" y="50"/>
                      <a:pt x="142" y="50"/>
                      <a:pt x="142" y="50"/>
                    </a:cubicBezTo>
                    <a:cubicBezTo>
                      <a:pt x="142" y="50"/>
                      <a:pt x="142" y="50"/>
                      <a:pt x="142" y="50"/>
                    </a:cubicBezTo>
                    <a:cubicBezTo>
                      <a:pt x="145" y="46"/>
                      <a:pt x="148" y="36"/>
                      <a:pt x="150" y="27"/>
                    </a:cubicBezTo>
                    <a:cubicBezTo>
                      <a:pt x="152" y="19"/>
                      <a:pt x="152" y="11"/>
                      <a:pt x="148" y="8"/>
                    </a:cubicBezTo>
                    <a:close/>
                    <a:moveTo>
                      <a:pt x="87" y="54"/>
                    </a:moveTo>
                    <a:cubicBezTo>
                      <a:pt x="19" y="41"/>
                      <a:pt x="19" y="41"/>
                      <a:pt x="19" y="41"/>
                    </a:cubicBezTo>
                    <a:cubicBezTo>
                      <a:pt x="10" y="54"/>
                      <a:pt x="10" y="54"/>
                      <a:pt x="10" y="54"/>
                    </a:cubicBezTo>
                    <a:cubicBezTo>
                      <a:pt x="75" y="81"/>
                      <a:pt x="75" y="81"/>
                      <a:pt x="75" y="81"/>
                    </a:cubicBezTo>
                    <a:cubicBezTo>
                      <a:pt x="76" y="81"/>
                      <a:pt x="76" y="83"/>
                      <a:pt x="76" y="84"/>
                    </a:cubicBezTo>
                    <a:cubicBezTo>
                      <a:pt x="76" y="84"/>
                      <a:pt x="76" y="84"/>
                      <a:pt x="76" y="84"/>
                    </a:cubicBezTo>
                    <a:cubicBezTo>
                      <a:pt x="54" y="117"/>
                      <a:pt x="54" y="117"/>
                      <a:pt x="54" y="117"/>
                    </a:cubicBezTo>
                    <a:cubicBezTo>
                      <a:pt x="53" y="118"/>
                      <a:pt x="53" y="118"/>
                      <a:pt x="52" y="118"/>
                    </a:cubicBezTo>
                    <a:cubicBezTo>
                      <a:pt x="15" y="120"/>
                      <a:pt x="15" y="120"/>
                      <a:pt x="15" y="120"/>
                    </a:cubicBezTo>
                    <a:cubicBezTo>
                      <a:pt x="7" y="133"/>
                      <a:pt x="7" y="133"/>
                      <a:pt x="7" y="133"/>
                    </a:cubicBezTo>
                    <a:cubicBezTo>
                      <a:pt x="55" y="145"/>
                      <a:pt x="55" y="145"/>
                      <a:pt x="55" y="145"/>
                    </a:cubicBezTo>
                    <a:cubicBezTo>
                      <a:pt x="56" y="145"/>
                      <a:pt x="56" y="146"/>
                      <a:pt x="57" y="146"/>
                    </a:cubicBezTo>
                    <a:cubicBezTo>
                      <a:pt x="86" y="186"/>
                      <a:pt x="86" y="186"/>
                      <a:pt x="86" y="186"/>
                    </a:cubicBezTo>
                    <a:cubicBezTo>
                      <a:pt x="87" y="186"/>
                      <a:pt x="87" y="186"/>
                      <a:pt x="87" y="186"/>
                    </a:cubicBezTo>
                    <a:cubicBezTo>
                      <a:pt x="87" y="192"/>
                      <a:pt x="87" y="192"/>
                      <a:pt x="87" y="192"/>
                    </a:cubicBezTo>
                    <a:cubicBezTo>
                      <a:pt x="86" y="192"/>
                      <a:pt x="85" y="192"/>
                      <a:pt x="85" y="192"/>
                    </a:cubicBezTo>
                    <a:cubicBezTo>
                      <a:pt x="53" y="150"/>
                      <a:pt x="53" y="150"/>
                      <a:pt x="53" y="150"/>
                    </a:cubicBezTo>
                    <a:cubicBezTo>
                      <a:pt x="2" y="137"/>
                      <a:pt x="2" y="137"/>
                      <a:pt x="2" y="137"/>
                    </a:cubicBezTo>
                    <a:cubicBezTo>
                      <a:pt x="2" y="137"/>
                      <a:pt x="2" y="137"/>
                      <a:pt x="2" y="137"/>
                    </a:cubicBezTo>
                    <a:cubicBezTo>
                      <a:pt x="2" y="137"/>
                      <a:pt x="2" y="136"/>
                      <a:pt x="1" y="136"/>
                    </a:cubicBezTo>
                    <a:cubicBezTo>
                      <a:pt x="0" y="136"/>
                      <a:pt x="0" y="134"/>
                      <a:pt x="1" y="133"/>
                    </a:cubicBezTo>
                    <a:cubicBezTo>
                      <a:pt x="12" y="116"/>
                      <a:pt x="12" y="116"/>
                      <a:pt x="12" y="116"/>
                    </a:cubicBezTo>
                    <a:cubicBezTo>
                      <a:pt x="12" y="116"/>
                      <a:pt x="12" y="116"/>
                      <a:pt x="12" y="116"/>
                    </a:cubicBezTo>
                    <a:cubicBezTo>
                      <a:pt x="12" y="116"/>
                      <a:pt x="13" y="115"/>
                      <a:pt x="14" y="115"/>
                    </a:cubicBezTo>
                    <a:cubicBezTo>
                      <a:pt x="51" y="113"/>
                      <a:pt x="51" y="113"/>
                      <a:pt x="51" y="113"/>
                    </a:cubicBezTo>
                    <a:cubicBezTo>
                      <a:pt x="70" y="84"/>
                      <a:pt x="70" y="84"/>
                      <a:pt x="70" y="84"/>
                    </a:cubicBezTo>
                    <a:cubicBezTo>
                      <a:pt x="6" y="57"/>
                      <a:pt x="6" y="57"/>
                      <a:pt x="6" y="57"/>
                    </a:cubicBezTo>
                    <a:cubicBezTo>
                      <a:pt x="5" y="57"/>
                      <a:pt x="5" y="57"/>
                      <a:pt x="5" y="57"/>
                    </a:cubicBezTo>
                    <a:cubicBezTo>
                      <a:pt x="4" y="56"/>
                      <a:pt x="4" y="55"/>
                      <a:pt x="5" y="53"/>
                    </a:cubicBezTo>
                    <a:cubicBezTo>
                      <a:pt x="16" y="37"/>
                      <a:pt x="16" y="37"/>
                      <a:pt x="16" y="37"/>
                    </a:cubicBezTo>
                    <a:cubicBezTo>
                      <a:pt x="16" y="36"/>
                      <a:pt x="17" y="36"/>
                      <a:pt x="18" y="36"/>
                    </a:cubicBezTo>
                    <a:cubicBezTo>
                      <a:pt x="87" y="49"/>
                      <a:pt x="87" y="49"/>
                      <a:pt x="87" y="49"/>
                    </a:cubicBezTo>
                    <a:cubicBezTo>
                      <a:pt x="87" y="54"/>
                      <a:pt x="87" y="54"/>
                      <a:pt x="87" y="54"/>
                    </a:cubicBezTo>
                    <a:close/>
                    <a:moveTo>
                      <a:pt x="87" y="149"/>
                    </a:moveTo>
                    <a:cubicBezTo>
                      <a:pt x="87" y="133"/>
                      <a:pt x="87" y="133"/>
                      <a:pt x="87" y="133"/>
                    </a:cubicBezTo>
                    <a:cubicBezTo>
                      <a:pt x="83" y="138"/>
                      <a:pt x="83" y="138"/>
                      <a:pt x="83" y="138"/>
                    </a:cubicBezTo>
                    <a:cubicBezTo>
                      <a:pt x="83" y="138"/>
                      <a:pt x="83" y="139"/>
                      <a:pt x="83" y="140"/>
                    </a:cubicBezTo>
                    <a:lnTo>
                      <a:pt x="87"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8" name="Freeform 187"/>
              <p:cNvSpPr>
                <a:spLocks noEditPoints="1"/>
              </p:cNvSpPr>
              <p:nvPr/>
            </p:nvSpPr>
            <p:spPr bwMode="auto">
              <a:xfrm>
                <a:off x="7364424" y="1566873"/>
                <a:ext cx="457201" cy="153989"/>
              </a:xfrm>
              <a:custGeom>
                <a:avLst/>
                <a:gdLst>
                  <a:gd name="T0" fmla="*/ 190 w 202"/>
                  <a:gd name="T1" fmla="*/ 63 h 68"/>
                  <a:gd name="T2" fmla="*/ 196 w 202"/>
                  <a:gd name="T3" fmla="*/ 5 h 68"/>
                  <a:gd name="T4" fmla="*/ 101 w 202"/>
                  <a:gd name="T5" fmla="*/ 5 h 68"/>
                  <a:gd name="T6" fmla="*/ 101 w 202"/>
                  <a:gd name="T7" fmla="*/ 0 h 68"/>
                  <a:gd name="T8" fmla="*/ 199 w 202"/>
                  <a:gd name="T9" fmla="*/ 0 h 68"/>
                  <a:gd name="T10" fmla="*/ 199 w 202"/>
                  <a:gd name="T11" fmla="*/ 0 h 68"/>
                  <a:gd name="T12" fmla="*/ 199 w 202"/>
                  <a:gd name="T13" fmla="*/ 0 h 68"/>
                  <a:gd name="T14" fmla="*/ 201 w 202"/>
                  <a:gd name="T15" fmla="*/ 2 h 68"/>
                  <a:gd name="T16" fmla="*/ 194 w 202"/>
                  <a:gd name="T17" fmla="*/ 66 h 68"/>
                  <a:gd name="T18" fmla="*/ 192 w 202"/>
                  <a:gd name="T19" fmla="*/ 68 h 68"/>
                  <a:gd name="T20" fmla="*/ 101 w 202"/>
                  <a:gd name="T21" fmla="*/ 68 h 68"/>
                  <a:gd name="T22" fmla="*/ 101 w 202"/>
                  <a:gd name="T23" fmla="*/ 63 h 68"/>
                  <a:gd name="T24" fmla="*/ 190 w 202"/>
                  <a:gd name="T25" fmla="*/ 63 h 68"/>
                  <a:gd name="T26" fmla="*/ 101 w 202"/>
                  <a:gd name="T27" fmla="*/ 5 h 68"/>
                  <a:gd name="T28" fmla="*/ 6 w 202"/>
                  <a:gd name="T29" fmla="*/ 5 h 68"/>
                  <a:gd name="T30" fmla="*/ 26 w 202"/>
                  <a:gd name="T31" fmla="*/ 63 h 68"/>
                  <a:gd name="T32" fmla="*/ 101 w 202"/>
                  <a:gd name="T33" fmla="*/ 63 h 68"/>
                  <a:gd name="T34" fmla="*/ 101 w 202"/>
                  <a:gd name="T35" fmla="*/ 68 h 68"/>
                  <a:gd name="T36" fmla="*/ 24 w 202"/>
                  <a:gd name="T37" fmla="*/ 68 h 68"/>
                  <a:gd name="T38" fmla="*/ 24 w 202"/>
                  <a:gd name="T39" fmla="*/ 68 h 68"/>
                  <a:gd name="T40" fmla="*/ 22 w 202"/>
                  <a:gd name="T41" fmla="*/ 66 h 68"/>
                  <a:gd name="T42" fmla="*/ 0 w 202"/>
                  <a:gd name="T43" fmla="*/ 3 h 68"/>
                  <a:gd name="T44" fmla="*/ 0 w 202"/>
                  <a:gd name="T45" fmla="*/ 2 h 68"/>
                  <a:gd name="T46" fmla="*/ 2 w 202"/>
                  <a:gd name="T47" fmla="*/ 0 h 68"/>
                  <a:gd name="T48" fmla="*/ 101 w 202"/>
                  <a:gd name="T49" fmla="*/ 0 h 68"/>
                  <a:gd name="T50" fmla="*/ 101 w 202"/>
                  <a:gd name="T5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68">
                    <a:moveTo>
                      <a:pt x="190" y="63"/>
                    </a:moveTo>
                    <a:cubicBezTo>
                      <a:pt x="196" y="5"/>
                      <a:pt x="196" y="5"/>
                      <a:pt x="196" y="5"/>
                    </a:cubicBezTo>
                    <a:cubicBezTo>
                      <a:pt x="101" y="5"/>
                      <a:pt x="101" y="5"/>
                      <a:pt x="101" y="5"/>
                    </a:cubicBezTo>
                    <a:cubicBezTo>
                      <a:pt x="101" y="0"/>
                      <a:pt x="101" y="0"/>
                      <a:pt x="101" y="0"/>
                    </a:cubicBezTo>
                    <a:cubicBezTo>
                      <a:pt x="199" y="0"/>
                      <a:pt x="199" y="0"/>
                      <a:pt x="199" y="0"/>
                    </a:cubicBezTo>
                    <a:cubicBezTo>
                      <a:pt x="199" y="0"/>
                      <a:pt x="199" y="0"/>
                      <a:pt x="199" y="0"/>
                    </a:cubicBezTo>
                    <a:cubicBezTo>
                      <a:pt x="199" y="0"/>
                      <a:pt x="199" y="0"/>
                      <a:pt x="199" y="0"/>
                    </a:cubicBezTo>
                    <a:cubicBezTo>
                      <a:pt x="201" y="0"/>
                      <a:pt x="202" y="1"/>
                      <a:pt x="201" y="2"/>
                    </a:cubicBezTo>
                    <a:cubicBezTo>
                      <a:pt x="194" y="66"/>
                      <a:pt x="194" y="66"/>
                      <a:pt x="194" y="66"/>
                    </a:cubicBezTo>
                    <a:cubicBezTo>
                      <a:pt x="194" y="67"/>
                      <a:pt x="193" y="68"/>
                      <a:pt x="192" y="68"/>
                    </a:cubicBezTo>
                    <a:cubicBezTo>
                      <a:pt x="101" y="68"/>
                      <a:pt x="101" y="68"/>
                      <a:pt x="101" y="68"/>
                    </a:cubicBezTo>
                    <a:cubicBezTo>
                      <a:pt x="101" y="63"/>
                      <a:pt x="101" y="63"/>
                      <a:pt x="101" y="63"/>
                    </a:cubicBezTo>
                    <a:lnTo>
                      <a:pt x="190" y="63"/>
                    </a:lnTo>
                    <a:close/>
                    <a:moveTo>
                      <a:pt x="101" y="5"/>
                    </a:moveTo>
                    <a:cubicBezTo>
                      <a:pt x="6" y="5"/>
                      <a:pt x="6" y="5"/>
                      <a:pt x="6" y="5"/>
                    </a:cubicBezTo>
                    <a:cubicBezTo>
                      <a:pt x="26" y="63"/>
                      <a:pt x="26" y="63"/>
                      <a:pt x="26" y="63"/>
                    </a:cubicBezTo>
                    <a:cubicBezTo>
                      <a:pt x="101" y="63"/>
                      <a:pt x="101" y="63"/>
                      <a:pt x="101" y="63"/>
                    </a:cubicBezTo>
                    <a:cubicBezTo>
                      <a:pt x="101" y="68"/>
                      <a:pt x="101" y="68"/>
                      <a:pt x="101" y="68"/>
                    </a:cubicBezTo>
                    <a:cubicBezTo>
                      <a:pt x="24" y="68"/>
                      <a:pt x="24" y="68"/>
                      <a:pt x="24" y="68"/>
                    </a:cubicBezTo>
                    <a:cubicBezTo>
                      <a:pt x="24" y="68"/>
                      <a:pt x="24" y="68"/>
                      <a:pt x="24" y="68"/>
                    </a:cubicBezTo>
                    <a:cubicBezTo>
                      <a:pt x="23" y="68"/>
                      <a:pt x="22" y="67"/>
                      <a:pt x="22" y="66"/>
                    </a:cubicBezTo>
                    <a:cubicBezTo>
                      <a:pt x="0" y="3"/>
                      <a:pt x="0" y="3"/>
                      <a:pt x="0" y="3"/>
                    </a:cubicBezTo>
                    <a:cubicBezTo>
                      <a:pt x="0" y="3"/>
                      <a:pt x="0" y="3"/>
                      <a:pt x="0" y="2"/>
                    </a:cubicBezTo>
                    <a:cubicBezTo>
                      <a:pt x="0" y="1"/>
                      <a:pt x="1" y="0"/>
                      <a:pt x="2" y="0"/>
                    </a:cubicBezTo>
                    <a:cubicBezTo>
                      <a:pt x="101" y="0"/>
                      <a:pt x="101" y="0"/>
                      <a:pt x="101" y="0"/>
                    </a:cubicBezTo>
                    <a:lnTo>
                      <a:pt x="10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79" name="Freeform 188"/>
              <p:cNvSpPr>
                <a:spLocks noEditPoints="1"/>
              </p:cNvSpPr>
              <p:nvPr/>
            </p:nvSpPr>
            <p:spPr bwMode="auto">
              <a:xfrm>
                <a:off x="7145349" y="3090882"/>
                <a:ext cx="173039" cy="80963"/>
              </a:xfrm>
              <a:custGeom>
                <a:avLst/>
                <a:gdLst>
                  <a:gd name="T0" fmla="*/ 35 w 76"/>
                  <a:gd name="T1" fmla="*/ 31 h 36"/>
                  <a:gd name="T2" fmla="*/ 63 w 76"/>
                  <a:gd name="T3" fmla="*/ 31 h 36"/>
                  <a:gd name="T4" fmla="*/ 35 w 76"/>
                  <a:gd name="T5" fmla="*/ 17 h 36"/>
                  <a:gd name="T6" fmla="*/ 35 w 76"/>
                  <a:gd name="T7" fmla="*/ 11 h 36"/>
                  <a:gd name="T8" fmla="*/ 74 w 76"/>
                  <a:gd name="T9" fmla="*/ 31 h 36"/>
                  <a:gd name="T10" fmla="*/ 76 w 76"/>
                  <a:gd name="T11" fmla="*/ 34 h 36"/>
                  <a:gd name="T12" fmla="*/ 74 w 76"/>
                  <a:gd name="T13" fmla="*/ 36 h 36"/>
                  <a:gd name="T14" fmla="*/ 35 w 76"/>
                  <a:gd name="T15" fmla="*/ 36 h 36"/>
                  <a:gd name="T16" fmla="*/ 35 w 76"/>
                  <a:gd name="T17" fmla="*/ 31 h 36"/>
                  <a:gd name="T18" fmla="*/ 6 w 76"/>
                  <a:gd name="T19" fmla="*/ 19 h 36"/>
                  <a:gd name="T20" fmla="*/ 31 w 76"/>
                  <a:gd name="T21" fmla="*/ 31 h 36"/>
                  <a:gd name="T22" fmla="*/ 35 w 76"/>
                  <a:gd name="T23" fmla="*/ 31 h 36"/>
                  <a:gd name="T24" fmla="*/ 35 w 76"/>
                  <a:gd name="T25" fmla="*/ 36 h 36"/>
                  <a:gd name="T26" fmla="*/ 30 w 76"/>
                  <a:gd name="T27" fmla="*/ 36 h 36"/>
                  <a:gd name="T28" fmla="*/ 30 w 76"/>
                  <a:gd name="T29" fmla="*/ 36 h 36"/>
                  <a:gd name="T30" fmla="*/ 29 w 76"/>
                  <a:gd name="T31" fmla="*/ 36 h 36"/>
                  <a:gd name="T32" fmla="*/ 1 w 76"/>
                  <a:gd name="T33" fmla="*/ 22 h 36"/>
                  <a:gd name="T34" fmla="*/ 0 w 76"/>
                  <a:gd name="T35" fmla="*/ 19 h 36"/>
                  <a:gd name="T36" fmla="*/ 9 w 76"/>
                  <a:gd name="T37" fmla="*/ 1 h 36"/>
                  <a:gd name="T38" fmla="*/ 12 w 76"/>
                  <a:gd name="T39" fmla="*/ 0 h 36"/>
                  <a:gd name="T40" fmla="*/ 35 w 76"/>
                  <a:gd name="T41" fmla="*/ 11 h 36"/>
                  <a:gd name="T42" fmla="*/ 35 w 76"/>
                  <a:gd name="T43" fmla="*/ 17 h 36"/>
                  <a:gd name="T44" fmla="*/ 12 w 76"/>
                  <a:gd name="T45" fmla="*/ 5 h 36"/>
                  <a:gd name="T46" fmla="*/ 6 w 76"/>
                  <a:gd name="T47"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36">
                    <a:moveTo>
                      <a:pt x="35" y="31"/>
                    </a:moveTo>
                    <a:cubicBezTo>
                      <a:pt x="63" y="31"/>
                      <a:pt x="63" y="31"/>
                      <a:pt x="63" y="31"/>
                    </a:cubicBezTo>
                    <a:cubicBezTo>
                      <a:pt x="35" y="17"/>
                      <a:pt x="35" y="17"/>
                      <a:pt x="35" y="17"/>
                    </a:cubicBezTo>
                    <a:cubicBezTo>
                      <a:pt x="35" y="11"/>
                      <a:pt x="35" y="11"/>
                      <a:pt x="35" y="11"/>
                    </a:cubicBezTo>
                    <a:cubicBezTo>
                      <a:pt x="74" y="31"/>
                      <a:pt x="74" y="31"/>
                      <a:pt x="74" y="31"/>
                    </a:cubicBezTo>
                    <a:cubicBezTo>
                      <a:pt x="75" y="32"/>
                      <a:pt x="76" y="33"/>
                      <a:pt x="76" y="34"/>
                    </a:cubicBezTo>
                    <a:cubicBezTo>
                      <a:pt x="76" y="35"/>
                      <a:pt x="75" y="36"/>
                      <a:pt x="74" y="36"/>
                    </a:cubicBezTo>
                    <a:cubicBezTo>
                      <a:pt x="35" y="36"/>
                      <a:pt x="35" y="36"/>
                      <a:pt x="35" y="36"/>
                    </a:cubicBezTo>
                    <a:lnTo>
                      <a:pt x="35" y="31"/>
                    </a:lnTo>
                    <a:close/>
                    <a:moveTo>
                      <a:pt x="6" y="19"/>
                    </a:moveTo>
                    <a:cubicBezTo>
                      <a:pt x="31" y="31"/>
                      <a:pt x="31" y="31"/>
                      <a:pt x="31" y="31"/>
                    </a:cubicBezTo>
                    <a:cubicBezTo>
                      <a:pt x="35" y="31"/>
                      <a:pt x="35" y="31"/>
                      <a:pt x="35" y="31"/>
                    </a:cubicBezTo>
                    <a:cubicBezTo>
                      <a:pt x="35" y="36"/>
                      <a:pt x="35" y="36"/>
                      <a:pt x="35" y="36"/>
                    </a:cubicBezTo>
                    <a:cubicBezTo>
                      <a:pt x="30" y="36"/>
                      <a:pt x="30" y="36"/>
                      <a:pt x="30" y="36"/>
                    </a:cubicBezTo>
                    <a:cubicBezTo>
                      <a:pt x="30" y="36"/>
                      <a:pt x="30" y="36"/>
                      <a:pt x="30" y="36"/>
                    </a:cubicBezTo>
                    <a:cubicBezTo>
                      <a:pt x="30" y="36"/>
                      <a:pt x="30" y="36"/>
                      <a:pt x="29" y="36"/>
                    </a:cubicBezTo>
                    <a:cubicBezTo>
                      <a:pt x="1" y="22"/>
                      <a:pt x="1" y="22"/>
                      <a:pt x="1" y="22"/>
                    </a:cubicBezTo>
                    <a:cubicBezTo>
                      <a:pt x="0" y="21"/>
                      <a:pt x="0" y="20"/>
                      <a:pt x="0" y="19"/>
                    </a:cubicBezTo>
                    <a:cubicBezTo>
                      <a:pt x="9" y="1"/>
                      <a:pt x="9" y="1"/>
                      <a:pt x="9" y="1"/>
                    </a:cubicBezTo>
                    <a:cubicBezTo>
                      <a:pt x="10" y="0"/>
                      <a:pt x="11" y="0"/>
                      <a:pt x="12" y="0"/>
                    </a:cubicBezTo>
                    <a:cubicBezTo>
                      <a:pt x="35" y="11"/>
                      <a:pt x="35" y="11"/>
                      <a:pt x="35" y="11"/>
                    </a:cubicBezTo>
                    <a:cubicBezTo>
                      <a:pt x="35" y="17"/>
                      <a:pt x="35" y="17"/>
                      <a:pt x="35" y="17"/>
                    </a:cubicBezTo>
                    <a:cubicBezTo>
                      <a:pt x="12" y="5"/>
                      <a:pt x="12" y="5"/>
                      <a:pt x="12" y="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0" name="Freeform 189"/>
              <p:cNvSpPr>
                <a:spLocks noEditPoints="1"/>
              </p:cNvSpPr>
              <p:nvPr/>
            </p:nvSpPr>
            <p:spPr bwMode="auto">
              <a:xfrm>
                <a:off x="7145349" y="3171844"/>
                <a:ext cx="398464" cy="204789"/>
              </a:xfrm>
              <a:custGeom>
                <a:avLst/>
                <a:gdLst>
                  <a:gd name="T0" fmla="*/ 88 w 176"/>
                  <a:gd name="T1" fmla="*/ 86 h 91"/>
                  <a:gd name="T2" fmla="*/ 139 w 176"/>
                  <a:gd name="T3" fmla="*/ 86 h 91"/>
                  <a:gd name="T4" fmla="*/ 139 w 176"/>
                  <a:gd name="T5" fmla="*/ 71 h 91"/>
                  <a:gd name="T6" fmla="*/ 141 w 176"/>
                  <a:gd name="T7" fmla="*/ 69 h 91"/>
                  <a:gd name="T8" fmla="*/ 172 w 176"/>
                  <a:gd name="T9" fmla="*/ 69 h 91"/>
                  <a:gd name="T10" fmla="*/ 172 w 176"/>
                  <a:gd name="T11" fmla="*/ 22 h 91"/>
                  <a:gd name="T12" fmla="*/ 141 w 176"/>
                  <a:gd name="T13" fmla="*/ 22 h 91"/>
                  <a:gd name="T14" fmla="*/ 139 w 176"/>
                  <a:gd name="T15" fmla="*/ 20 h 91"/>
                  <a:gd name="T16" fmla="*/ 139 w 176"/>
                  <a:gd name="T17" fmla="*/ 5 h 91"/>
                  <a:gd name="T18" fmla="*/ 88 w 176"/>
                  <a:gd name="T19" fmla="*/ 5 h 91"/>
                  <a:gd name="T20" fmla="*/ 88 w 176"/>
                  <a:gd name="T21" fmla="*/ 0 h 91"/>
                  <a:gd name="T22" fmla="*/ 141 w 176"/>
                  <a:gd name="T23" fmla="*/ 0 h 91"/>
                  <a:gd name="T24" fmla="*/ 143 w 176"/>
                  <a:gd name="T25" fmla="*/ 3 h 91"/>
                  <a:gd name="T26" fmla="*/ 143 w 176"/>
                  <a:gd name="T27" fmla="*/ 17 h 91"/>
                  <a:gd name="T28" fmla="*/ 174 w 176"/>
                  <a:gd name="T29" fmla="*/ 17 h 91"/>
                  <a:gd name="T30" fmla="*/ 176 w 176"/>
                  <a:gd name="T31" fmla="*/ 20 h 91"/>
                  <a:gd name="T32" fmla="*/ 176 w 176"/>
                  <a:gd name="T33" fmla="*/ 71 h 91"/>
                  <a:gd name="T34" fmla="*/ 174 w 176"/>
                  <a:gd name="T35" fmla="*/ 74 h 91"/>
                  <a:gd name="T36" fmla="*/ 143 w 176"/>
                  <a:gd name="T37" fmla="*/ 74 h 91"/>
                  <a:gd name="T38" fmla="*/ 143 w 176"/>
                  <a:gd name="T39" fmla="*/ 88 h 91"/>
                  <a:gd name="T40" fmla="*/ 141 w 176"/>
                  <a:gd name="T41" fmla="*/ 91 h 91"/>
                  <a:gd name="T42" fmla="*/ 88 w 176"/>
                  <a:gd name="T43" fmla="*/ 91 h 91"/>
                  <a:gd name="T44" fmla="*/ 88 w 176"/>
                  <a:gd name="T45" fmla="*/ 86 h 91"/>
                  <a:gd name="T46" fmla="*/ 88 w 176"/>
                  <a:gd name="T47" fmla="*/ 57 h 91"/>
                  <a:gd name="T48" fmla="*/ 106 w 176"/>
                  <a:gd name="T49" fmla="*/ 57 h 91"/>
                  <a:gd name="T50" fmla="*/ 109 w 176"/>
                  <a:gd name="T51" fmla="*/ 55 h 91"/>
                  <a:gd name="T52" fmla="*/ 109 w 176"/>
                  <a:gd name="T53" fmla="*/ 36 h 91"/>
                  <a:gd name="T54" fmla="*/ 106 w 176"/>
                  <a:gd name="T55" fmla="*/ 34 h 91"/>
                  <a:gd name="T56" fmla="*/ 88 w 176"/>
                  <a:gd name="T57" fmla="*/ 34 h 91"/>
                  <a:gd name="T58" fmla="*/ 88 w 176"/>
                  <a:gd name="T59" fmla="*/ 38 h 91"/>
                  <a:gd name="T60" fmla="*/ 104 w 176"/>
                  <a:gd name="T61" fmla="*/ 38 h 91"/>
                  <a:gd name="T62" fmla="*/ 104 w 176"/>
                  <a:gd name="T63" fmla="*/ 53 h 91"/>
                  <a:gd name="T64" fmla="*/ 88 w 176"/>
                  <a:gd name="T65" fmla="*/ 53 h 91"/>
                  <a:gd name="T66" fmla="*/ 88 w 176"/>
                  <a:gd name="T67" fmla="*/ 57 h 91"/>
                  <a:gd name="T68" fmla="*/ 5 w 176"/>
                  <a:gd name="T69" fmla="*/ 86 h 91"/>
                  <a:gd name="T70" fmla="*/ 88 w 176"/>
                  <a:gd name="T71" fmla="*/ 86 h 91"/>
                  <a:gd name="T72" fmla="*/ 88 w 176"/>
                  <a:gd name="T73" fmla="*/ 91 h 91"/>
                  <a:gd name="T74" fmla="*/ 3 w 176"/>
                  <a:gd name="T75" fmla="*/ 91 h 91"/>
                  <a:gd name="T76" fmla="*/ 0 w 176"/>
                  <a:gd name="T77" fmla="*/ 88 h 91"/>
                  <a:gd name="T78" fmla="*/ 0 w 176"/>
                  <a:gd name="T79" fmla="*/ 3 h 91"/>
                  <a:gd name="T80" fmla="*/ 3 w 176"/>
                  <a:gd name="T81" fmla="*/ 0 h 91"/>
                  <a:gd name="T82" fmla="*/ 40 w 176"/>
                  <a:gd name="T83" fmla="*/ 0 h 91"/>
                  <a:gd name="T84" fmla="*/ 83 w 176"/>
                  <a:gd name="T85" fmla="*/ 0 h 91"/>
                  <a:gd name="T86" fmla="*/ 88 w 176"/>
                  <a:gd name="T87" fmla="*/ 0 h 91"/>
                  <a:gd name="T88" fmla="*/ 88 w 176"/>
                  <a:gd name="T89" fmla="*/ 5 h 91"/>
                  <a:gd name="T90" fmla="*/ 83 w 176"/>
                  <a:gd name="T91" fmla="*/ 5 h 91"/>
                  <a:gd name="T92" fmla="*/ 40 w 176"/>
                  <a:gd name="T93" fmla="*/ 5 h 91"/>
                  <a:gd name="T94" fmla="*/ 5 w 176"/>
                  <a:gd name="T95" fmla="*/ 5 h 91"/>
                  <a:gd name="T96" fmla="*/ 5 w 176"/>
                  <a:gd name="T97" fmla="*/ 86 h 91"/>
                  <a:gd name="T98" fmla="*/ 88 w 176"/>
                  <a:gd name="T99" fmla="*/ 34 h 91"/>
                  <a:gd name="T100" fmla="*/ 37 w 176"/>
                  <a:gd name="T101" fmla="*/ 34 h 91"/>
                  <a:gd name="T102" fmla="*/ 34 w 176"/>
                  <a:gd name="T103" fmla="*/ 36 h 91"/>
                  <a:gd name="T104" fmla="*/ 34 w 176"/>
                  <a:gd name="T105" fmla="*/ 55 h 91"/>
                  <a:gd name="T106" fmla="*/ 37 w 176"/>
                  <a:gd name="T107" fmla="*/ 57 h 91"/>
                  <a:gd name="T108" fmla="*/ 88 w 176"/>
                  <a:gd name="T109" fmla="*/ 57 h 91"/>
                  <a:gd name="T110" fmla="*/ 88 w 176"/>
                  <a:gd name="T111" fmla="*/ 53 h 91"/>
                  <a:gd name="T112" fmla="*/ 39 w 176"/>
                  <a:gd name="T113" fmla="*/ 53 h 91"/>
                  <a:gd name="T114" fmla="*/ 39 w 176"/>
                  <a:gd name="T115" fmla="*/ 38 h 91"/>
                  <a:gd name="T116" fmla="*/ 88 w 176"/>
                  <a:gd name="T117" fmla="*/ 38 h 91"/>
                  <a:gd name="T118" fmla="*/ 88 w 176"/>
                  <a:gd name="T119" fmla="*/ 3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91">
                    <a:moveTo>
                      <a:pt x="88" y="86"/>
                    </a:moveTo>
                    <a:cubicBezTo>
                      <a:pt x="139" y="86"/>
                      <a:pt x="139" y="86"/>
                      <a:pt x="139" y="86"/>
                    </a:cubicBezTo>
                    <a:cubicBezTo>
                      <a:pt x="139" y="71"/>
                      <a:pt x="139" y="71"/>
                      <a:pt x="139" y="71"/>
                    </a:cubicBezTo>
                    <a:cubicBezTo>
                      <a:pt x="139" y="70"/>
                      <a:pt x="140" y="69"/>
                      <a:pt x="141" y="69"/>
                    </a:cubicBezTo>
                    <a:cubicBezTo>
                      <a:pt x="172" y="69"/>
                      <a:pt x="172" y="69"/>
                      <a:pt x="172" y="69"/>
                    </a:cubicBezTo>
                    <a:cubicBezTo>
                      <a:pt x="172" y="22"/>
                      <a:pt x="172" y="22"/>
                      <a:pt x="172" y="22"/>
                    </a:cubicBezTo>
                    <a:cubicBezTo>
                      <a:pt x="141" y="22"/>
                      <a:pt x="141" y="22"/>
                      <a:pt x="141" y="22"/>
                    </a:cubicBezTo>
                    <a:cubicBezTo>
                      <a:pt x="140" y="22"/>
                      <a:pt x="139" y="21"/>
                      <a:pt x="139" y="20"/>
                    </a:cubicBezTo>
                    <a:cubicBezTo>
                      <a:pt x="139" y="5"/>
                      <a:pt x="139" y="5"/>
                      <a:pt x="139" y="5"/>
                    </a:cubicBezTo>
                    <a:cubicBezTo>
                      <a:pt x="88" y="5"/>
                      <a:pt x="88" y="5"/>
                      <a:pt x="88" y="5"/>
                    </a:cubicBezTo>
                    <a:cubicBezTo>
                      <a:pt x="88" y="0"/>
                      <a:pt x="88" y="0"/>
                      <a:pt x="88" y="0"/>
                    </a:cubicBezTo>
                    <a:cubicBezTo>
                      <a:pt x="141" y="0"/>
                      <a:pt x="141" y="0"/>
                      <a:pt x="141" y="0"/>
                    </a:cubicBezTo>
                    <a:cubicBezTo>
                      <a:pt x="142" y="0"/>
                      <a:pt x="143" y="1"/>
                      <a:pt x="143" y="3"/>
                    </a:cubicBezTo>
                    <a:cubicBezTo>
                      <a:pt x="143" y="17"/>
                      <a:pt x="143" y="17"/>
                      <a:pt x="143" y="17"/>
                    </a:cubicBezTo>
                    <a:cubicBezTo>
                      <a:pt x="174" y="17"/>
                      <a:pt x="174" y="17"/>
                      <a:pt x="174" y="17"/>
                    </a:cubicBezTo>
                    <a:cubicBezTo>
                      <a:pt x="175" y="17"/>
                      <a:pt x="176" y="18"/>
                      <a:pt x="176" y="20"/>
                    </a:cubicBezTo>
                    <a:cubicBezTo>
                      <a:pt x="176" y="71"/>
                      <a:pt x="176" y="71"/>
                      <a:pt x="176" y="71"/>
                    </a:cubicBezTo>
                    <a:cubicBezTo>
                      <a:pt x="176" y="73"/>
                      <a:pt x="175" y="74"/>
                      <a:pt x="174" y="74"/>
                    </a:cubicBezTo>
                    <a:cubicBezTo>
                      <a:pt x="143" y="74"/>
                      <a:pt x="143" y="74"/>
                      <a:pt x="143" y="74"/>
                    </a:cubicBezTo>
                    <a:cubicBezTo>
                      <a:pt x="143" y="88"/>
                      <a:pt x="143" y="88"/>
                      <a:pt x="143" y="88"/>
                    </a:cubicBezTo>
                    <a:cubicBezTo>
                      <a:pt x="143" y="90"/>
                      <a:pt x="142" y="91"/>
                      <a:pt x="141" y="91"/>
                    </a:cubicBezTo>
                    <a:cubicBezTo>
                      <a:pt x="88" y="91"/>
                      <a:pt x="88" y="91"/>
                      <a:pt x="88" y="91"/>
                    </a:cubicBezTo>
                    <a:cubicBezTo>
                      <a:pt x="88" y="86"/>
                      <a:pt x="88" y="86"/>
                      <a:pt x="88" y="86"/>
                    </a:cubicBezTo>
                    <a:close/>
                    <a:moveTo>
                      <a:pt x="88" y="57"/>
                    </a:moveTo>
                    <a:cubicBezTo>
                      <a:pt x="106" y="57"/>
                      <a:pt x="106" y="57"/>
                      <a:pt x="106" y="57"/>
                    </a:cubicBezTo>
                    <a:cubicBezTo>
                      <a:pt x="108" y="57"/>
                      <a:pt x="109" y="56"/>
                      <a:pt x="109" y="55"/>
                    </a:cubicBezTo>
                    <a:cubicBezTo>
                      <a:pt x="109" y="36"/>
                      <a:pt x="109" y="36"/>
                      <a:pt x="109" y="36"/>
                    </a:cubicBezTo>
                    <a:cubicBezTo>
                      <a:pt x="109" y="35"/>
                      <a:pt x="108" y="34"/>
                      <a:pt x="106" y="34"/>
                    </a:cubicBezTo>
                    <a:cubicBezTo>
                      <a:pt x="88" y="34"/>
                      <a:pt x="88" y="34"/>
                      <a:pt x="88" y="34"/>
                    </a:cubicBezTo>
                    <a:cubicBezTo>
                      <a:pt x="88" y="38"/>
                      <a:pt x="88" y="38"/>
                      <a:pt x="88" y="38"/>
                    </a:cubicBezTo>
                    <a:cubicBezTo>
                      <a:pt x="104" y="38"/>
                      <a:pt x="104" y="38"/>
                      <a:pt x="104" y="38"/>
                    </a:cubicBezTo>
                    <a:cubicBezTo>
                      <a:pt x="104" y="53"/>
                      <a:pt x="104" y="53"/>
                      <a:pt x="104" y="53"/>
                    </a:cubicBezTo>
                    <a:cubicBezTo>
                      <a:pt x="88" y="53"/>
                      <a:pt x="88" y="53"/>
                      <a:pt x="88" y="53"/>
                    </a:cubicBezTo>
                    <a:lnTo>
                      <a:pt x="88" y="57"/>
                    </a:lnTo>
                    <a:close/>
                    <a:moveTo>
                      <a:pt x="5" y="86"/>
                    </a:moveTo>
                    <a:cubicBezTo>
                      <a:pt x="88" y="86"/>
                      <a:pt x="88" y="86"/>
                      <a:pt x="88" y="86"/>
                    </a:cubicBezTo>
                    <a:cubicBezTo>
                      <a:pt x="88" y="91"/>
                      <a:pt x="88" y="91"/>
                      <a:pt x="88" y="91"/>
                    </a:cubicBezTo>
                    <a:cubicBezTo>
                      <a:pt x="3" y="91"/>
                      <a:pt x="3" y="91"/>
                      <a:pt x="3" y="91"/>
                    </a:cubicBezTo>
                    <a:cubicBezTo>
                      <a:pt x="1" y="91"/>
                      <a:pt x="0" y="90"/>
                      <a:pt x="0" y="88"/>
                    </a:cubicBezTo>
                    <a:cubicBezTo>
                      <a:pt x="0" y="3"/>
                      <a:pt x="0" y="3"/>
                      <a:pt x="0" y="3"/>
                    </a:cubicBezTo>
                    <a:cubicBezTo>
                      <a:pt x="0" y="1"/>
                      <a:pt x="1" y="0"/>
                      <a:pt x="3" y="0"/>
                    </a:cubicBezTo>
                    <a:cubicBezTo>
                      <a:pt x="40" y="0"/>
                      <a:pt x="40" y="0"/>
                      <a:pt x="40" y="0"/>
                    </a:cubicBezTo>
                    <a:cubicBezTo>
                      <a:pt x="83" y="0"/>
                      <a:pt x="83" y="0"/>
                      <a:pt x="83" y="0"/>
                    </a:cubicBezTo>
                    <a:cubicBezTo>
                      <a:pt x="88" y="0"/>
                      <a:pt x="88" y="0"/>
                      <a:pt x="88" y="0"/>
                    </a:cubicBezTo>
                    <a:cubicBezTo>
                      <a:pt x="88" y="5"/>
                      <a:pt x="88" y="5"/>
                      <a:pt x="88" y="5"/>
                    </a:cubicBezTo>
                    <a:cubicBezTo>
                      <a:pt x="83" y="5"/>
                      <a:pt x="83" y="5"/>
                      <a:pt x="83" y="5"/>
                    </a:cubicBezTo>
                    <a:cubicBezTo>
                      <a:pt x="40" y="5"/>
                      <a:pt x="40" y="5"/>
                      <a:pt x="40" y="5"/>
                    </a:cubicBezTo>
                    <a:cubicBezTo>
                      <a:pt x="5" y="5"/>
                      <a:pt x="5" y="5"/>
                      <a:pt x="5" y="5"/>
                    </a:cubicBezTo>
                    <a:cubicBezTo>
                      <a:pt x="5" y="86"/>
                      <a:pt x="5" y="86"/>
                      <a:pt x="5" y="86"/>
                    </a:cubicBezTo>
                    <a:close/>
                    <a:moveTo>
                      <a:pt x="88" y="34"/>
                    </a:moveTo>
                    <a:cubicBezTo>
                      <a:pt x="37" y="34"/>
                      <a:pt x="37" y="34"/>
                      <a:pt x="37" y="34"/>
                    </a:cubicBezTo>
                    <a:cubicBezTo>
                      <a:pt x="36" y="34"/>
                      <a:pt x="34" y="35"/>
                      <a:pt x="34" y="36"/>
                    </a:cubicBezTo>
                    <a:cubicBezTo>
                      <a:pt x="34" y="55"/>
                      <a:pt x="34" y="55"/>
                      <a:pt x="34" y="55"/>
                    </a:cubicBezTo>
                    <a:cubicBezTo>
                      <a:pt x="34" y="56"/>
                      <a:pt x="36" y="57"/>
                      <a:pt x="37" y="57"/>
                    </a:cubicBezTo>
                    <a:cubicBezTo>
                      <a:pt x="88" y="57"/>
                      <a:pt x="88" y="57"/>
                      <a:pt x="88" y="57"/>
                    </a:cubicBezTo>
                    <a:cubicBezTo>
                      <a:pt x="88" y="53"/>
                      <a:pt x="88" y="53"/>
                      <a:pt x="88" y="53"/>
                    </a:cubicBezTo>
                    <a:cubicBezTo>
                      <a:pt x="39" y="53"/>
                      <a:pt x="39" y="53"/>
                      <a:pt x="39" y="53"/>
                    </a:cubicBezTo>
                    <a:cubicBezTo>
                      <a:pt x="39" y="38"/>
                      <a:pt x="39" y="38"/>
                      <a:pt x="39" y="38"/>
                    </a:cubicBezTo>
                    <a:cubicBezTo>
                      <a:pt x="88" y="38"/>
                      <a:pt x="88" y="38"/>
                      <a:pt x="88" y="38"/>
                    </a:cubicBezTo>
                    <a:lnTo>
                      <a:pt x="88"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1" name="Freeform 191"/>
              <p:cNvSpPr>
                <a:spLocks noEditPoints="1"/>
              </p:cNvSpPr>
              <p:nvPr/>
            </p:nvSpPr>
            <p:spPr bwMode="auto">
              <a:xfrm>
                <a:off x="9920304" y="1606560"/>
                <a:ext cx="366713" cy="179389"/>
              </a:xfrm>
              <a:custGeom>
                <a:avLst/>
                <a:gdLst>
                  <a:gd name="T0" fmla="*/ 158 w 162"/>
                  <a:gd name="T1" fmla="*/ 74 h 79"/>
                  <a:gd name="T2" fmla="*/ 144 w 162"/>
                  <a:gd name="T3" fmla="*/ 38 h 79"/>
                  <a:gd name="T4" fmla="*/ 141 w 162"/>
                  <a:gd name="T5" fmla="*/ 42 h 79"/>
                  <a:gd name="T6" fmla="*/ 138 w 162"/>
                  <a:gd name="T7" fmla="*/ 42 h 79"/>
                  <a:gd name="T8" fmla="*/ 96 w 162"/>
                  <a:gd name="T9" fmla="*/ 42 h 79"/>
                  <a:gd name="T10" fmla="*/ 94 w 162"/>
                  <a:gd name="T11" fmla="*/ 49 h 79"/>
                  <a:gd name="T12" fmla="*/ 82 w 162"/>
                  <a:gd name="T13" fmla="*/ 56 h 79"/>
                  <a:gd name="T14" fmla="*/ 81 w 162"/>
                  <a:gd name="T15" fmla="*/ 51 h 79"/>
                  <a:gd name="T16" fmla="*/ 86 w 162"/>
                  <a:gd name="T17" fmla="*/ 50 h 79"/>
                  <a:gd name="T18" fmla="*/ 90 w 162"/>
                  <a:gd name="T19" fmla="*/ 47 h 79"/>
                  <a:gd name="T20" fmla="*/ 91 w 162"/>
                  <a:gd name="T21" fmla="*/ 44 h 79"/>
                  <a:gd name="T22" fmla="*/ 91 w 162"/>
                  <a:gd name="T23" fmla="*/ 41 h 79"/>
                  <a:gd name="T24" fmla="*/ 91 w 162"/>
                  <a:gd name="T25" fmla="*/ 39 h 79"/>
                  <a:gd name="T26" fmla="*/ 133 w 162"/>
                  <a:gd name="T27" fmla="*/ 37 h 79"/>
                  <a:gd name="T28" fmla="*/ 139 w 162"/>
                  <a:gd name="T29" fmla="*/ 37 h 79"/>
                  <a:gd name="T30" fmla="*/ 140 w 162"/>
                  <a:gd name="T31" fmla="*/ 36 h 79"/>
                  <a:gd name="T32" fmla="*/ 160 w 162"/>
                  <a:gd name="T33" fmla="*/ 0 h 79"/>
                  <a:gd name="T34" fmla="*/ 162 w 162"/>
                  <a:gd name="T35" fmla="*/ 77 h 79"/>
                  <a:gd name="T36" fmla="*/ 81 w 162"/>
                  <a:gd name="T37" fmla="*/ 79 h 79"/>
                  <a:gd name="T38" fmla="*/ 4 w 162"/>
                  <a:gd name="T39" fmla="*/ 74 h 79"/>
                  <a:gd name="T40" fmla="*/ 81 w 162"/>
                  <a:gd name="T41" fmla="*/ 79 h 79"/>
                  <a:gd name="T42" fmla="*/ 0 w 162"/>
                  <a:gd name="T43" fmla="*/ 77 h 79"/>
                  <a:gd name="T44" fmla="*/ 0 w 162"/>
                  <a:gd name="T45" fmla="*/ 3 h 79"/>
                  <a:gd name="T46" fmla="*/ 4 w 162"/>
                  <a:gd name="T47" fmla="*/ 2 h 79"/>
                  <a:gd name="T48" fmla="*/ 22 w 162"/>
                  <a:gd name="T49" fmla="*/ 36 h 79"/>
                  <a:gd name="T50" fmla="*/ 24 w 162"/>
                  <a:gd name="T51" fmla="*/ 37 h 79"/>
                  <a:gd name="T52" fmla="*/ 70 w 162"/>
                  <a:gd name="T53" fmla="*/ 37 h 79"/>
                  <a:gd name="T54" fmla="*/ 71 w 162"/>
                  <a:gd name="T55" fmla="*/ 37 h 79"/>
                  <a:gd name="T56" fmla="*/ 72 w 162"/>
                  <a:gd name="T57" fmla="*/ 41 h 79"/>
                  <a:gd name="T58" fmla="*/ 72 w 162"/>
                  <a:gd name="T59" fmla="*/ 44 h 79"/>
                  <a:gd name="T60" fmla="*/ 73 w 162"/>
                  <a:gd name="T61" fmla="*/ 46 h 79"/>
                  <a:gd name="T62" fmla="*/ 77 w 162"/>
                  <a:gd name="T63" fmla="*/ 50 h 79"/>
                  <a:gd name="T64" fmla="*/ 81 w 162"/>
                  <a:gd name="T65" fmla="*/ 56 h 79"/>
                  <a:gd name="T66" fmla="*/ 69 w 162"/>
                  <a:gd name="T67" fmla="*/ 49 h 79"/>
                  <a:gd name="T68" fmla="*/ 67 w 162"/>
                  <a:gd name="T69" fmla="*/ 45 h 79"/>
                  <a:gd name="T70" fmla="*/ 30 w 162"/>
                  <a:gd name="T71" fmla="*/ 42 h 79"/>
                  <a:gd name="T72" fmla="*/ 21 w 162"/>
                  <a:gd name="T73" fmla="*/ 42 h 79"/>
                  <a:gd name="T74" fmla="*/ 17 w 162"/>
                  <a:gd name="T75" fmla="*/ 38 h 79"/>
                  <a:gd name="T76" fmla="*/ 17 w 162"/>
                  <a:gd name="T77" fmla="*/ 38 h 79"/>
                  <a:gd name="T78" fmla="*/ 4 w 162"/>
                  <a:gd name="T79" fmla="*/ 7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79">
                    <a:moveTo>
                      <a:pt x="81" y="74"/>
                    </a:moveTo>
                    <a:cubicBezTo>
                      <a:pt x="158" y="74"/>
                      <a:pt x="158" y="74"/>
                      <a:pt x="158" y="74"/>
                    </a:cubicBezTo>
                    <a:cubicBezTo>
                      <a:pt x="158" y="12"/>
                      <a:pt x="158" y="12"/>
                      <a:pt x="158" y="12"/>
                    </a:cubicBezTo>
                    <a:cubicBezTo>
                      <a:pt x="144" y="38"/>
                      <a:pt x="144" y="38"/>
                      <a:pt x="144" y="38"/>
                    </a:cubicBezTo>
                    <a:cubicBezTo>
                      <a:pt x="143" y="40"/>
                      <a:pt x="143" y="40"/>
                      <a:pt x="143" y="40"/>
                    </a:cubicBezTo>
                    <a:cubicBezTo>
                      <a:pt x="143" y="41"/>
                      <a:pt x="142" y="42"/>
                      <a:pt x="141" y="42"/>
                    </a:cubicBezTo>
                    <a:cubicBezTo>
                      <a:pt x="141" y="42"/>
                      <a:pt x="141" y="42"/>
                      <a:pt x="141" y="42"/>
                    </a:cubicBezTo>
                    <a:cubicBezTo>
                      <a:pt x="138" y="42"/>
                      <a:pt x="138" y="42"/>
                      <a:pt x="138" y="42"/>
                    </a:cubicBezTo>
                    <a:cubicBezTo>
                      <a:pt x="133" y="42"/>
                      <a:pt x="133" y="42"/>
                      <a:pt x="133" y="42"/>
                    </a:cubicBezTo>
                    <a:cubicBezTo>
                      <a:pt x="96" y="42"/>
                      <a:pt x="96" y="42"/>
                      <a:pt x="96" y="42"/>
                    </a:cubicBezTo>
                    <a:cubicBezTo>
                      <a:pt x="96" y="43"/>
                      <a:pt x="96" y="44"/>
                      <a:pt x="96" y="45"/>
                    </a:cubicBezTo>
                    <a:cubicBezTo>
                      <a:pt x="95" y="47"/>
                      <a:pt x="95" y="48"/>
                      <a:pt x="94" y="49"/>
                    </a:cubicBezTo>
                    <a:cubicBezTo>
                      <a:pt x="92" y="51"/>
                      <a:pt x="91" y="53"/>
                      <a:pt x="89" y="54"/>
                    </a:cubicBezTo>
                    <a:cubicBezTo>
                      <a:pt x="87" y="55"/>
                      <a:pt x="84" y="56"/>
                      <a:pt x="82" y="56"/>
                    </a:cubicBezTo>
                    <a:cubicBezTo>
                      <a:pt x="81" y="56"/>
                      <a:pt x="81" y="56"/>
                      <a:pt x="81" y="56"/>
                    </a:cubicBezTo>
                    <a:cubicBezTo>
                      <a:pt x="81" y="51"/>
                      <a:pt x="81" y="51"/>
                      <a:pt x="81" y="51"/>
                    </a:cubicBezTo>
                    <a:cubicBezTo>
                      <a:pt x="82" y="51"/>
                      <a:pt x="82" y="51"/>
                      <a:pt x="82" y="51"/>
                    </a:cubicBezTo>
                    <a:cubicBezTo>
                      <a:pt x="83" y="51"/>
                      <a:pt x="85" y="51"/>
                      <a:pt x="86" y="50"/>
                    </a:cubicBezTo>
                    <a:cubicBezTo>
                      <a:pt x="88" y="49"/>
                      <a:pt x="89" y="48"/>
                      <a:pt x="90" y="47"/>
                    </a:cubicBezTo>
                    <a:cubicBezTo>
                      <a:pt x="90" y="47"/>
                      <a:pt x="90" y="47"/>
                      <a:pt x="90" y="47"/>
                    </a:cubicBezTo>
                    <a:cubicBezTo>
                      <a:pt x="90" y="46"/>
                      <a:pt x="90" y="46"/>
                      <a:pt x="90" y="46"/>
                    </a:cubicBezTo>
                    <a:cubicBezTo>
                      <a:pt x="90" y="46"/>
                      <a:pt x="91" y="45"/>
                      <a:pt x="91" y="44"/>
                    </a:cubicBezTo>
                    <a:cubicBezTo>
                      <a:pt x="91" y="43"/>
                      <a:pt x="91" y="42"/>
                      <a:pt x="91" y="41"/>
                    </a:cubicBezTo>
                    <a:cubicBezTo>
                      <a:pt x="91" y="41"/>
                      <a:pt x="91" y="41"/>
                      <a:pt x="91" y="41"/>
                    </a:cubicBezTo>
                    <a:cubicBezTo>
                      <a:pt x="91" y="41"/>
                      <a:pt x="91" y="41"/>
                      <a:pt x="91" y="41"/>
                    </a:cubicBezTo>
                    <a:cubicBezTo>
                      <a:pt x="91" y="40"/>
                      <a:pt x="91" y="40"/>
                      <a:pt x="91" y="39"/>
                    </a:cubicBezTo>
                    <a:cubicBezTo>
                      <a:pt x="91" y="38"/>
                      <a:pt x="92" y="37"/>
                      <a:pt x="93" y="37"/>
                    </a:cubicBezTo>
                    <a:cubicBezTo>
                      <a:pt x="133" y="37"/>
                      <a:pt x="133" y="37"/>
                      <a:pt x="133" y="37"/>
                    </a:cubicBezTo>
                    <a:cubicBezTo>
                      <a:pt x="138" y="37"/>
                      <a:pt x="138" y="37"/>
                      <a:pt x="138" y="37"/>
                    </a:cubicBezTo>
                    <a:cubicBezTo>
                      <a:pt x="139" y="37"/>
                      <a:pt x="139" y="37"/>
                      <a:pt x="139" y="37"/>
                    </a:cubicBezTo>
                    <a:cubicBezTo>
                      <a:pt x="140" y="36"/>
                      <a:pt x="140" y="36"/>
                      <a:pt x="140" y="36"/>
                    </a:cubicBezTo>
                    <a:cubicBezTo>
                      <a:pt x="140" y="36"/>
                      <a:pt x="140" y="36"/>
                      <a:pt x="140" y="36"/>
                    </a:cubicBezTo>
                    <a:cubicBezTo>
                      <a:pt x="158" y="1"/>
                      <a:pt x="158" y="1"/>
                      <a:pt x="158" y="1"/>
                    </a:cubicBezTo>
                    <a:cubicBezTo>
                      <a:pt x="158" y="1"/>
                      <a:pt x="159" y="0"/>
                      <a:pt x="160" y="0"/>
                    </a:cubicBezTo>
                    <a:cubicBezTo>
                      <a:pt x="161" y="0"/>
                      <a:pt x="162" y="1"/>
                      <a:pt x="162" y="2"/>
                    </a:cubicBezTo>
                    <a:cubicBezTo>
                      <a:pt x="162" y="77"/>
                      <a:pt x="162" y="77"/>
                      <a:pt x="162" y="77"/>
                    </a:cubicBezTo>
                    <a:cubicBezTo>
                      <a:pt x="162" y="78"/>
                      <a:pt x="161" y="79"/>
                      <a:pt x="160" y="79"/>
                    </a:cubicBezTo>
                    <a:cubicBezTo>
                      <a:pt x="81" y="79"/>
                      <a:pt x="81" y="79"/>
                      <a:pt x="81" y="79"/>
                    </a:cubicBezTo>
                    <a:lnTo>
                      <a:pt x="81" y="74"/>
                    </a:lnTo>
                    <a:close/>
                    <a:moveTo>
                      <a:pt x="4" y="74"/>
                    </a:moveTo>
                    <a:cubicBezTo>
                      <a:pt x="81" y="74"/>
                      <a:pt x="81" y="74"/>
                      <a:pt x="81" y="74"/>
                    </a:cubicBezTo>
                    <a:cubicBezTo>
                      <a:pt x="81" y="79"/>
                      <a:pt x="81" y="79"/>
                      <a:pt x="81" y="79"/>
                    </a:cubicBezTo>
                    <a:cubicBezTo>
                      <a:pt x="2" y="79"/>
                      <a:pt x="2" y="79"/>
                      <a:pt x="2" y="79"/>
                    </a:cubicBezTo>
                    <a:cubicBezTo>
                      <a:pt x="1" y="79"/>
                      <a:pt x="0" y="78"/>
                      <a:pt x="0" y="77"/>
                    </a:cubicBezTo>
                    <a:cubicBezTo>
                      <a:pt x="0" y="3"/>
                      <a:pt x="0" y="3"/>
                      <a:pt x="0" y="3"/>
                    </a:cubicBezTo>
                    <a:cubicBezTo>
                      <a:pt x="0" y="3"/>
                      <a:pt x="0" y="3"/>
                      <a:pt x="0" y="3"/>
                    </a:cubicBezTo>
                    <a:cubicBezTo>
                      <a:pt x="0" y="2"/>
                      <a:pt x="0" y="1"/>
                      <a:pt x="1" y="1"/>
                    </a:cubicBezTo>
                    <a:cubicBezTo>
                      <a:pt x="2" y="0"/>
                      <a:pt x="3" y="0"/>
                      <a:pt x="4" y="2"/>
                    </a:cubicBezTo>
                    <a:cubicBezTo>
                      <a:pt x="22" y="36"/>
                      <a:pt x="22" y="36"/>
                      <a:pt x="22" y="36"/>
                    </a:cubicBezTo>
                    <a:cubicBezTo>
                      <a:pt x="22" y="36"/>
                      <a:pt x="22" y="36"/>
                      <a:pt x="22" y="36"/>
                    </a:cubicBezTo>
                    <a:cubicBezTo>
                      <a:pt x="22" y="37"/>
                      <a:pt x="22" y="37"/>
                      <a:pt x="22" y="37"/>
                    </a:cubicBezTo>
                    <a:cubicBezTo>
                      <a:pt x="24" y="37"/>
                      <a:pt x="24" y="37"/>
                      <a:pt x="24" y="37"/>
                    </a:cubicBezTo>
                    <a:cubicBezTo>
                      <a:pt x="30" y="37"/>
                      <a:pt x="30" y="37"/>
                      <a:pt x="30" y="37"/>
                    </a:cubicBezTo>
                    <a:cubicBezTo>
                      <a:pt x="70" y="37"/>
                      <a:pt x="70" y="37"/>
                      <a:pt x="70" y="37"/>
                    </a:cubicBezTo>
                    <a:cubicBezTo>
                      <a:pt x="70" y="37"/>
                      <a:pt x="70" y="37"/>
                      <a:pt x="70" y="37"/>
                    </a:cubicBezTo>
                    <a:cubicBezTo>
                      <a:pt x="70" y="37"/>
                      <a:pt x="70" y="37"/>
                      <a:pt x="71" y="37"/>
                    </a:cubicBezTo>
                    <a:cubicBezTo>
                      <a:pt x="72" y="38"/>
                      <a:pt x="72" y="39"/>
                      <a:pt x="72" y="40"/>
                    </a:cubicBezTo>
                    <a:cubicBezTo>
                      <a:pt x="72" y="41"/>
                      <a:pt x="72" y="41"/>
                      <a:pt x="72" y="41"/>
                    </a:cubicBezTo>
                    <a:cubicBezTo>
                      <a:pt x="72" y="41"/>
                      <a:pt x="72" y="41"/>
                      <a:pt x="72" y="41"/>
                    </a:cubicBezTo>
                    <a:cubicBezTo>
                      <a:pt x="72" y="42"/>
                      <a:pt x="72" y="43"/>
                      <a:pt x="72" y="44"/>
                    </a:cubicBezTo>
                    <a:cubicBezTo>
                      <a:pt x="72" y="44"/>
                      <a:pt x="72" y="44"/>
                      <a:pt x="72" y="44"/>
                    </a:cubicBezTo>
                    <a:cubicBezTo>
                      <a:pt x="72" y="45"/>
                      <a:pt x="73" y="46"/>
                      <a:pt x="73" y="46"/>
                    </a:cubicBezTo>
                    <a:cubicBezTo>
                      <a:pt x="73" y="46"/>
                      <a:pt x="73" y="46"/>
                      <a:pt x="73" y="47"/>
                    </a:cubicBezTo>
                    <a:cubicBezTo>
                      <a:pt x="74" y="48"/>
                      <a:pt x="75" y="49"/>
                      <a:pt x="77" y="50"/>
                    </a:cubicBezTo>
                    <a:cubicBezTo>
                      <a:pt x="78" y="51"/>
                      <a:pt x="79" y="51"/>
                      <a:pt x="81" y="51"/>
                    </a:cubicBezTo>
                    <a:cubicBezTo>
                      <a:pt x="81" y="56"/>
                      <a:pt x="81" y="56"/>
                      <a:pt x="81" y="56"/>
                    </a:cubicBezTo>
                    <a:cubicBezTo>
                      <a:pt x="79" y="56"/>
                      <a:pt x="76" y="55"/>
                      <a:pt x="74" y="54"/>
                    </a:cubicBezTo>
                    <a:cubicBezTo>
                      <a:pt x="72" y="53"/>
                      <a:pt x="71" y="51"/>
                      <a:pt x="69" y="49"/>
                    </a:cubicBezTo>
                    <a:cubicBezTo>
                      <a:pt x="68" y="48"/>
                      <a:pt x="68" y="47"/>
                      <a:pt x="67" y="45"/>
                    </a:cubicBezTo>
                    <a:cubicBezTo>
                      <a:pt x="67" y="45"/>
                      <a:pt x="67" y="45"/>
                      <a:pt x="67" y="45"/>
                    </a:cubicBezTo>
                    <a:cubicBezTo>
                      <a:pt x="67" y="44"/>
                      <a:pt x="67" y="43"/>
                      <a:pt x="67" y="42"/>
                    </a:cubicBezTo>
                    <a:cubicBezTo>
                      <a:pt x="30" y="42"/>
                      <a:pt x="30" y="42"/>
                      <a:pt x="30" y="42"/>
                    </a:cubicBezTo>
                    <a:cubicBezTo>
                      <a:pt x="24" y="42"/>
                      <a:pt x="24" y="42"/>
                      <a:pt x="24" y="42"/>
                    </a:cubicBezTo>
                    <a:cubicBezTo>
                      <a:pt x="21" y="42"/>
                      <a:pt x="21" y="42"/>
                      <a:pt x="21" y="42"/>
                    </a:cubicBezTo>
                    <a:cubicBezTo>
                      <a:pt x="20" y="42"/>
                      <a:pt x="19" y="41"/>
                      <a:pt x="19" y="40"/>
                    </a:cubicBezTo>
                    <a:cubicBezTo>
                      <a:pt x="17" y="38"/>
                      <a:pt x="17" y="38"/>
                      <a:pt x="17" y="38"/>
                    </a:cubicBezTo>
                    <a:cubicBezTo>
                      <a:pt x="17" y="38"/>
                      <a:pt x="17" y="38"/>
                      <a:pt x="17" y="38"/>
                    </a:cubicBezTo>
                    <a:cubicBezTo>
                      <a:pt x="17" y="38"/>
                      <a:pt x="17" y="38"/>
                      <a:pt x="17" y="38"/>
                    </a:cubicBezTo>
                    <a:cubicBezTo>
                      <a:pt x="4" y="13"/>
                      <a:pt x="4" y="13"/>
                      <a:pt x="4" y="13"/>
                    </a:cubicBezTo>
                    <a:lnTo>
                      <a:pt x="4"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2" name="Freeform 192"/>
              <p:cNvSpPr>
                <a:spLocks noEditPoints="1"/>
              </p:cNvSpPr>
              <p:nvPr/>
            </p:nvSpPr>
            <p:spPr bwMode="auto">
              <a:xfrm>
                <a:off x="9975866" y="1457335"/>
                <a:ext cx="258763" cy="127000"/>
              </a:xfrm>
              <a:custGeom>
                <a:avLst/>
                <a:gdLst>
                  <a:gd name="T0" fmla="*/ 110 w 115"/>
                  <a:gd name="T1" fmla="*/ 52 h 56"/>
                  <a:gd name="T2" fmla="*/ 110 w 115"/>
                  <a:gd name="T3" fmla="*/ 25 h 56"/>
                  <a:gd name="T4" fmla="*/ 105 w 115"/>
                  <a:gd name="T5" fmla="*/ 11 h 56"/>
                  <a:gd name="T6" fmla="*/ 91 w 115"/>
                  <a:gd name="T7" fmla="*/ 5 h 56"/>
                  <a:gd name="T8" fmla="*/ 58 w 115"/>
                  <a:gd name="T9" fmla="*/ 5 h 56"/>
                  <a:gd name="T10" fmla="*/ 58 w 115"/>
                  <a:gd name="T11" fmla="*/ 0 h 56"/>
                  <a:gd name="T12" fmla="*/ 91 w 115"/>
                  <a:gd name="T13" fmla="*/ 0 h 56"/>
                  <a:gd name="T14" fmla="*/ 108 w 115"/>
                  <a:gd name="T15" fmla="*/ 7 h 56"/>
                  <a:gd name="T16" fmla="*/ 115 w 115"/>
                  <a:gd name="T17" fmla="*/ 25 h 56"/>
                  <a:gd name="T18" fmla="*/ 115 w 115"/>
                  <a:gd name="T19" fmla="*/ 54 h 56"/>
                  <a:gd name="T20" fmla="*/ 113 w 115"/>
                  <a:gd name="T21" fmla="*/ 56 h 56"/>
                  <a:gd name="T22" fmla="*/ 94 w 115"/>
                  <a:gd name="T23" fmla="*/ 56 h 56"/>
                  <a:gd name="T24" fmla="*/ 92 w 115"/>
                  <a:gd name="T25" fmla="*/ 54 h 56"/>
                  <a:gd name="T26" fmla="*/ 92 w 115"/>
                  <a:gd name="T27" fmla="*/ 25 h 56"/>
                  <a:gd name="T28" fmla="*/ 91 w 115"/>
                  <a:gd name="T29" fmla="*/ 24 h 56"/>
                  <a:gd name="T30" fmla="*/ 58 w 115"/>
                  <a:gd name="T31" fmla="*/ 24 h 56"/>
                  <a:gd name="T32" fmla="*/ 58 w 115"/>
                  <a:gd name="T33" fmla="*/ 19 h 56"/>
                  <a:gd name="T34" fmla="*/ 91 w 115"/>
                  <a:gd name="T35" fmla="*/ 19 h 56"/>
                  <a:gd name="T36" fmla="*/ 95 w 115"/>
                  <a:gd name="T37" fmla="*/ 21 h 56"/>
                  <a:gd name="T38" fmla="*/ 96 w 115"/>
                  <a:gd name="T39" fmla="*/ 25 h 56"/>
                  <a:gd name="T40" fmla="*/ 96 w 115"/>
                  <a:gd name="T41" fmla="*/ 52 h 56"/>
                  <a:gd name="T42" fmla="*/ 110 w 115"/>
                  <a:gd name="T43" fmla="*/ 52 h 56"/>
                  <a:gd name="T44" fmla="*/ 58 w 115"/>
                  <a:gd name="T45" fmla="*/ 5 h 56"/>
                  <a:gd name="T46" fmla="*/ 24 w 115"/>
                  <a:gd name="T47" fmla="*/ 5 h 56"/>
                  <a:gd name="T48" fmla="*/ 10 w 115"/>
                  <a:gd name="T49" fmla="*/ 11 h 56"/>
                  <a:gd name="T50" fmla="*/ 5 w 115"/>
                  <a:gd name="T51" fmla="*/ 25 h 56"/>
                  <a:gd name="T52" fmla="*/ 5 w 115"/>
                  <a:gd name="T53" fmla="*/ 52 h 56"/>
                  <a:gd name="T54" fmla="*/ 19 w 115"/>
                  <a:gd name="T55" fmla="*/ 52 h 56"/>
                  <a:gd name="T56" fmla="*/ 19 w 115"/>
                  <a:gd name="T57" fmla="*/ 25 h 56"/>
                  <a:gd name="T58" fmla="*/ 20 w 115"/>
                  <a:gd name="T59" fmla="*/ 21 h 56"/>
                  <a:gd name="T60" fmla="*/ 20 w 115"/>
                  <a:gd name="T61" fmla="*/ 20 h 56"/>
                  <a:gd name="T62" fmla="*/ 24 w 115"/>
                  <a:gd name="T63" fmla="*/ 19 h 56"/>
                  <a:gd name="T64" fmla="*/ 58 w 115"/>
                  <a:gd name="T65" fmla="*/ 19 h 56"/>
                  <a:gd name="T66" fmla="*/ 58 w 115"/>
                  <a:gd name="T67" fmla="*/ 24 h 56"/>
                  <a:gd name="T68" fmla="*/ 24 w 115"/>
                  <a:gd name="T69" fmla="*/ 24 h 56"/>
                  <a:gd name="T70" fmla="*/ 23 w 115"/>
                  <a:gd name="T71" fmla="*/ 25 h 56"/>
                  <a:gd name="T72" fmla="*/ 23 w 115"/>
                  <a:gd name="T73" fmla="*/ 54 h 56"/>
                  <a:gd name="T74" fmla="*/ 21 w 115"/>
                  <a:gd name="T75" fmla="*/ 56 h 56"/>
                  <a:gd name="T76" fmla="*/ 2 w 115"/>
                  <a:gd name="T77" fmla="*/ 56 h 56"/>
                  <a:gd name="T78" fmla="*/ 0 w 115"/>
                  <a:gd name="T79" fmla="*/ 54 h 56"/>
                  <a:gd name="T80" fmla="*/ 0 w 115"/>
                  <a:gd name="T81" fmla="*/ 25 h 56"/>
                  <a:gd name="T82" fmla="*/ 7 w 115"/>
                  <a:gd name="T83" fmla="*/ 7 h 56"/>
                  <a:gd name="T84" fmla="*/ 24 w 115"/>
                  <a:gd name="T85" fmla="*/ 0 h 56"/>
                  <a:gd name="T86" fmla="*/ 58 w 115"/>
                  <a:gd name="T87" fmla="*/ 0 h 56"/>
                  <a:gd name="T88" fmla="*/ 58 w 115"/>
                  <a:gd name="T89" fmla="*/ 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5" h="56">
                    <a:moveTo>
                      <a:pt x="110" y="52"/>
                    </a:moveTo>
                    <a:cubicBezTo>
                      <a:pt x="110" y="25"/>
                      <a:pt x="110" y="25"/>
                      <a:pt x="110" y="25"/>
                    </a:cubicBezTo>
                    <a:cubicBezTo>
                      <a:pt x="110" y="19"/>
                      <a:pt x="108" y="14"/>
                      <a:pt x="105" y="11"/>
                    </a:cubicBezTo>
                    <a:cubicBezTo>
                      <a:pt x="101" y="7"/>
                      <a:pt x="97" y="5"/>
                      <a:pt x="91" y="5"/>
                    </a:cubicBezTo>
                    <a:cubicBezTo>
                      <a:pt x="58" y="5"/>
                      <a:pt x="58" y="5"/>
                      <a:pt x="58" y="5"/>
                    </a:cubicBezTo>
                    <a:cubicBezTo>
                      <a:pt x="58" y="0"/>
                      <a:pt x="58" y="0"/>
                      <a:pt x="58" y="0"/>
                    </a:cubicBezTo>
                    <a:cubicBezTo>
                      <a:pt x="91" y="0"/>
                      <a:pt x="91" y="0"/>
                      <a:pt x="91" y="0"/>
                    </a:cubicBezTo>
                    <a:cubicBezTo>
                      <a:pt x="98" y="0"/>
                      <a:pt x="104" y="3"/>
                      <a:pt x="108" y="7"/>
                    </a:cubicBezTo>
                    <a:cubicBezTo>
                      <a:pt x="112" y="12"/>
                      <a:pt x="115" y="18"/>
                      <a:pt x="115" y="25"/>
                    </a:cubicBezTo>
                    <a:cubicBezTo>
                      <a:pt x="115" y="54"/>
                      <a:pt x="115" y="54"/>
                      <a:pt x="115" y="54"/>
                    </a:cubicBezTo>
                    <a:cubicBezTo>
                      <a:pt x="115" y="55"/>
                      <a:pt x="114" y="56"/>
                      <a:pt x="113" y="56"/>
                    </a:cubicBezTo>
                    <a:cubicBezTo>
                      <a:pt x="94" y="56"/>
                      <a:pt x="94" y="56"/>
                      <a:pt x="94" y="56"/>
                    </a:cubicBezTo>
                    <a:cubicBezTo>
                      <a:pt x="93" y="56"/>
                      <a:pt x="92" y="55"/>
                      <a:pt x="92" y="54"/>
                    </a:cubicBezTo>
                    <a:cubicBezTo>
                      <a:pt x="92" y="25"/>
                      <a:pt x="92" y="25"/>
                      <a:pt x="92" y="25"/>
                    </a:cubicBezTo>
                    <a:cubicBezTo>
                      <a:pt x="92" y="24"/>
                      <a:pt x="92" y="24"/>
                      <a:pt x="91" y="24"/>
                    </a:cubicBezTo>
                    <a:cubicBezTo>
                      <a:pt x="58" y="24"/>
                      <a:pt x="58" y="24"/>
                      <a:pt x="58" y="24"/>
                    </a:cubicBezTo>
                    <a:cubicBezTo>
                      <a:pt x="58" y="19"/>
                      <a:pt x="58" y="19"/>
                      <a:pt x="58" y="19"/>
                    </a:cubicBezTo>
                    <a:cubicBezTo>
                      <a:pt x="91" y="19"/>
                      <a:pt x="91" y="19"/>
                      <a:pt x="91" y="19"/>
                    </a:cubicBezTo>
                    <a:cubicBezTo>
                      <a:pt x="93" y="19"/>
                      <a:pt x="94" y="20"/>
                      <a:pt x="95" y="21"/>
                    </a:cubicBezTo>
                    <a:cubicBezTo>
                      <a:pt x="96" y="22"/>
                      <a:pt x="96" y="23"/>
                      <a:pt x="96" y="25"/>
                    </a:cubicBezTo>
                    <a:cubicBezTo>
                      <a:pt x="96" y="52"/>
                      <a:pt x="96" y="52"/>
                      <a:pt x="96" y="52"/>
                    </a:cubicBezTo>
                    <a:lnTo>
                      <a:pt x="110" y="52"/>
                    </a:lnTo>
                    <a:close/>
                    <a:moveTo>
                      <a:pt x="58" y="5"/>
                    </a:moveTo>
                    <a:cubicBezTo>
                      <a:pt x="24" y="5"/>
                      <a:pt x="24" y="5"/>
                      <a:pt x="24" y="5"/>
                    </a:cubicBezTo>
                    <a:cubicBezTo>
                      <a:pt x="18" y="5"/>
                      <a:pt x="14" y="7"/>
                      <a:pt x="10" y="11"/>
                    </a:cubicBezTo>
                    <a:cubicBezTo>
                      <a:pt x="7" y="14"/>
                      <a:pt x="5" y="19"/>
                      <a:pt x="5" y="25"/>
                    </a:cubicBezTo>
                    <a:cubicBezTo>
                      <a:pt x="5" y="52"/>
                      <a:pt x="5" y="52"/>
                      <a:pt x="5" y="52"/>
                    </a:cubicBezTo>
                    <a:cubicBezTo>
                      <a:pt x="19" y="52"/>
                      <a:pt x="19" y="52"/>
                      <a:pt x="19" y="52"/>
                    </a:cubicBezTo>
                    <a:cubicBezTo>
                      <a:pt x="19" y="25"/>
                      <a:pt x="19" y="25"/>
                      <a:pt x="19" y="25"/>
                    </a:cubicBezTo>
                    <a:cubicBezTo>
                      <a:pt x="19" y="23"/>
                      <a:pt x="19" y="22"/>
                      <a:pt x="20" y="21"/>
                    </a:cubicBezTo>
                    <a:cubicBezTo>
                      <a:pt x="20" y="21"/>
                      <a:pt x="20" y="21"/>
                      <a:pt x="20" y="20"/>
                    </a:cubicBezTo>
                    <a:cubicBezTo>
                      <a:pt x="21" y="19"/>
                      <a:pt x="22" y="19"/>
                      <a:pt x="24" y="19"/>
                    </a:cubicBezTo>
                    <a:cubicBezTo>
                      <a:pt x="58" y="19"/>
                      <a:pt x="58" y="19"/>
                      <a:pt x="58" y="19"/>
                    </a:cubicBezTo>
                    <a:cubicBezTo>
                      <a:pt x="58" y="24"/>
                      <a:pt x="58" y="24"/>
                      <a:pt x="58" y="24"/>
                    </a:cubicBezTo>
                    <a:cubicBezTo>
                      <a:pt x="24" y="24"/>
                      <a:pt x="24" y="24"/>
                      <a:pt x="24" y="24"/>
                    </a:cubicBezTo>
                    <a:cubicBezTo>
                      <a:pt x="24" y="24"/>
                      <a:pt x="23" y="24"/>
                      <a:pt x="23" y="25"/>
                    </a:cubicBezTo>
                    <a:cubicBezTo>
                      <a:pt x="23" y="54"/>
                      <a:pt x="23" y="54"/>
                      <a:pt x="23" y="54"/>
                    </a:cubicBezTo>
                    <a:cubicBezTo>
                      <a:pt x="23" y="55"/>
                      <a:pt x="22" y="56"/>
                      <a:pt x="21" y="56"/>
                    </a:cubicBezTo>
                    <a:cubicBezTo>
                      <a:pt x="2" y="56"/>
                      <a:pt x="2" y="56"/>
                      <a:pt x="2" y="56"/>
                    </a:cubicBezTo>
                    <a:cubicBezTo>
                      <a:pt x="1" y="56"/>
                      <a:pt x="0" y="55"/>
                      <a:pt x="0" y="54"/>
                    </a:cubicBezTo>
                    <a:cubicBezTo>
                      <a:pt x="0" y="25"/>
                      <a:pt x="0" y="25"/>
                      <a:pt x="0" y="25"/>
                    </a:cubicBezTo>
                    <a:cubicBezTo>
                      <a:pt x="0" y="18"/>
                      <a:pt x="3" y="12"/>
                      <a:pt x="7" y="7"/>
                    </a:cubicBezTo>
                    <a:cubicBezTo>
                      <a:pt x="11" y="3"/>
                      <a:pt x="17" y="0"/>
                      <a:pt x="24" y="0"/>
                    </a:cubicBezTo>
                    <a:cubicBezTo>
                      <a:pt x="58" y="0"/>
                      <a:pt x="58" y="0"/>
                      <a:pt x="58" y="0"/>
                    </a:cubicBezTo>
                    <a:lnTo>
                      <a:pt x="5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3" name="Freeform 194"/>
              <p:cNvSpPr>
                <a:spLocks noEditPoints="1"/>
              </p:cNvSpPr>
              <p:nvPr/>
            </p:nvSpPr>
            <p:spPr bwMode="auto">
              <a:xfrm>
                <a:off x="7505713" y="4264050"/>
                <a:ext cx="122238" cy="119064"/>
              </a:xfrm>
              <a:custGeom>
                <a:avLst/>
                <a:gdLst>
                  <a:gd name="T0" fmla="*/ 27 w 54"/>
                  <a:gd name="T1" fmla="*/ 14 h 53"/>
                  <a:gd name="T2" fmla="*/ 40 w 54"/>
                  <a:gd name="T3" fmla="*/ 1 h 53"/>
                  <a:gd name="T4" fmla="*/ 44 w 54"/>
                  <a:gd name="T5" fmla="*/ 1 h 53"/>
                  <a:gd name="T6" fmla="*/ 53 w 54"/>
                  <a:gd name="T7" fmla="*/ 10 h 53"/>
                  <a:gd name="T8" fmla="*/ 53 w 54"/>
                  <a:gd name="T9" fmla="*/ 13 h 53"/>
                  <a:gd name="T10" fmla="*/ 27 w 54"/>
                  <a:gd name="T11" fmla="*/ 39 h 53"/>
                  <a:gd name="T12" fmla="*/ 27 w 54"/>
                  <a:gd name="T13" fmla="*/ 32 h 53"/>
                  <a:gd name="T14" fmla="*/ 48 w 54"/>
                  <a:gd name="T15" fmla="*/ 11 h 53"/>
                  <a:gd name="T16" fmla="*/ 42 w 54"/>
                  <a:gd name="T17" fmla="*/ 6 h 53"/>
                  <a:gd name="T18" fmla="*/ 27 w 54"/>
                  <a:gd name="T19" fmla="*/ 21 h 53"/>
                  <a:gd name="T20" fmla="*/ 27 w 54"/>
                  <a:gd name="T21" fmla="*/ 14 h 53"/>
                  <a:gd name="T22" fmla="*/ 10 w 54"/>
                  <a:gd name="T23" fmla="*/ 52 h 53"/>
                  <a:gd name="T24" fmla="*/ 1 w 54"/>
                  <a:gd name="T25" fmla="*/ 43 h 53"/>
                  <a:gd name="T26" fmla="*/ 1 w 54"/>
                  <a:gd name="T27" fmla="*/ 40 h 53"/>
                  <a:gd name="T28" fmla="*/ 27 w 54"/>
                  <a:gd name="T29" fmla="*/ 14 h 53"/>
                  <a:gd name="T30" fmla="*/ 27 w 54"/>
                  <a:gd name="T31" fmla="*/ 21 h 53"/>
                  <a:gd name="T32" fmla="*/ 6 w 54"/>
                  <a:gd name="T33" fmla="*/ 42 h 53"/>
                  <a:gd name="T34" fmla="*/ 12 w 54"/>
                  <a:gd name="T35" fmla="*/ 47 h 53"/>
                  <a:gd name="T36" fmla="*/ 27 w 54"/>
                  <a:gd name="T37" fmla="*/ 32 h 53"/>
                  <a:gd name="T38" fmla="*/ 27 w 54"/>
                  <a:gd name="T39" fmla="*/ 39 h 53"/>
                  <a:gd name="T40" fmla="*/ 13 w 54"/>
                  <a:gd name="T41" fmla="*/ 52 h 53"/>
                  <a:gd name="T42" fmla="*/ 10 w 54"/>
                  <a:gd name="T43" fmla="*/ 5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 h="53">
                    <a:moveTo>
                      <a:pt x="27" y="14"/>
                    </a:moveTo>
                    <a:cubicBezTo>
                      <a:pt x="40" y="1"/>
                      <a:pt x="40" y="1"/>
                      <a:pt x="40" y="1"/>
                    </a:cubicBezTo>
                    <a:cubicBezTo>
                      <a:pt x="41" y="0"/>
                      <a:pt x="43" y="0"/>
                      <a:pt x="44" y="1"/>
                    </a:cubicBezTo>
                    <a:cubicBezTo>
                      <a:pt x="53" y="10"/>
                      <a:pt x="53" y="10"/>
                      <a:pt x="53" y="10"/>
                    </a:cubicBezTo>
                    <a:cubicBezTo>
                      <a:pt x="54" y="11"/>
                      <a:pt x="54" y="12"/>
                      <a:pt x="53" y="13"/>
                    </a:cubicBezTo>
                    <a:cubicBezTo>
                      <a:pt x="27" y="39"/>
                      <a:pt x="27" y="39"/>
                      <a:pt x="27" y="39"/>
                    </a:cubicBezTo>
                    <a:cubicBezTo>
                      <a:pt x="27" y="32"/>
                      <a:pt x="27" y="32"/>
                      <a:pt x="27" y="32"/>
                    </a:cubicBezTo>
                    <a:cubicBezTo>
                      <a:pt x="48" y="11"/>
                      <a:pt x="48" y="11"/>
                      <a:pt x="48" y="11"/>
                    </a:cubicBezTo>
                    <a:cubicBezTo>
                      <a:pt x="42" y="6"/>
                      <a:pt x="42" y="6"/>
                      <a:pt x="42" y="6"/>
                    </a:cubicBezTo>
                    <a:cubicBezTo>
                      <a:pt x="27" y="21"/>
                      <a:pt x="27" y="21"/>
                      <a:pt x="27" y="21"/>
                    </a:cubicBezTo>
                    <a:lnTo>
                      <a:pt x="27" y="14"/>
                    </a:lnTo>
                    <a:close/>
                    <a:moveTo>
                      <a:pt x="10" y="52"/>
                    </a:moveTo>
                    <a:cubicBezTo>
                      <a:pt x="1" y="43"/>
                      <a:pt x="1" y="43"/>
                      <a:pt x="1" y="43"/>
                    </a:cubicBezTo>
                    <a:cubicBezTo>
                      <a:pt x="0" y="42"/>
                      <a:pt x="0" y="41"/>
                      <a:pt x="1" y="40"/>
                    </a:cubicBezTo>
                    <a:cubicBezTo>
                      <a:pt x="27" y="14"/>
                      <a:pt x="27" y="14"/>
                      <a:pt x="27" y="14"/>
                    </a:cubicBezTo>
                    <a:cubicBezTo>
                      <a:pt x="27" y="21"/>
                      <a:pt x="27" y="21"/>
                      <a:pt x="27" y="21"/>
                    </a:cubicBezTo>
                    <a:cubicBezTo>
                      <a:pt x="6" y="42"/>
                      <a:pt x="6" y="42"/>
                      <a:pt x="6" y="42"/>
                    </a:cubicBezTo>
                    <a:cubicBezTo>
                      <a:pt x="12" y="47"/>
                      <a:pt x="12" y="47"/>
                      <a:pt x="12" y="47"/>
                    </a:cubicBezTo>
                    <a:cubicBezTo>
                      <a:pt x="27" y="32"/>
                      <a:pt x="27" y="32"/>
                      <a:pt x="27" y="32"/>
                    </a:cubicBezTo>
                    <a:cubicBezTo>
                      <a:pt x="27" y="39"/>
                      <a:pt x="27" y="39"/>
                      <a:pt x="27" y="39"/>
                    </a:cubicBezTo>
                    <a:cubicBezTo>
                      <a:pt x="13" y="52"/>
                      <a:pt x="13" y="52"/>
                      <a:pt x="13" y="52"/>
                    </a:cubicBezTo>
                    <a:cubicBezTo>
                      <a:pt x="12" y="53"/>
                      <a:pt x="11" y="53"/>
                      <a:pt x="1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4" name="Freeform 195"/>
              <p:cNvSpPr>
                <a:spLocks noEditPoints="1"/>
              </p:cNvSpPr>
              <p:nvPr/>
            </p:nvSpPr>
            <p:spPr bwMode="auto">
              <a:xfrm>
                <a:off x="7318387" y="1050932"/>
                <a:ext cx="311151" cy="292102"/>
              </a:xfrm>
              <a:custGeom>
                <a:avLst/>
                <a:gdLst>
                  <a:gd name="T0" fmla="*/ 114 w 138"/>
                  <a:gd name="T1" fmla="*/ 10 h 129"/>
                  <a:gd name="T2" fmla="*/ 69 w 138"/>
                  <a:gd name="T3" fmla="*/ 5 h 129"/>
                  <a:gd name="T4" fmla="*/ 102 w 138"/>
                  <a:gd name="T5" fmla="*/ 0 h 129"/>
                  <a:gd name="T6" fmla="*/ 118 w 138"/>
                  <a:gd name="T7" fmla="*/ 7 h 129"/>
                  <a:gd name="T8" fmla="*/ 124 w 138"/>
                  <a:gd name="T9" fmla="*/ 53 h 129"/>
                  <a:gd name="T10" fmla="*/ 138 w 138"/>
                  <a:gd name="T11" fmla="*/ 56 h 129"/>
                  <a:gd name="T12" fmla="*/ 135 w 138"/>
                  <a:gd name="T13" fmla="*/ 129 h 129"/>
                  <a:gd name="T14" fmla="*/ 69 w 138"/>
                  <a:gd name="T15" fmla="*/ 124 h 129"/>
                  <a:gd name="T16" fmla="*/ 133 w 138"/>
                  <a:gd name="T17" fmla="*/ 58 h 129"/>
                  <a:gd name="T18" fmla="*/ 119 w 138"/>
                  <a:gd name="T19" fmla="*/ 56 h 129"/>
                  <a:gd name="T20" fmla="*/ 69 w 138"/>
                  <a:gd name="T21" fmla="*/ 115 h 129"/>
                  <a:gd name="T22" fmla="*/ 76 w 138"/>
                  <a:gd name="T23" fmla="*/ 112 h 129"/>
                  <a:gd name="T24" fmla="*/ 76 w 138"/>
                  <a:gd name="T25" fmla="*/ 96 h 129"/>
                  <a:gd name="T26" fmla="*/ 82 w 138"/>
                  <a:gd name="T27" fmla="*/ 90 h 129"/>
                  <a:gd name="T28" fmla="*/ 79 w 138"/>
                  <a:gd name="T29" fmla="*/ 73 h 129"/>
                  <a:gd name="T30" fmla="*/ 69 w 138"/>
                  <a:gd name="T31" fmla="*/ 69 h 129"/>
                  <a:gd name="T32" fmla="*/ 69 w 138"/>
                  <a:gd name="T33" fmla="*/ 73 h 129"/>
                  <a:gd name="T34" fmla="*/ 78 w 138"/>
                  <a:gd name="T35" fmla="*/ 83 h 129"/>
                  <a:gd name="T36" fmla="*/ 74 w 138"/>
                  <a:gd name="T37" fmla="*/ 91 h 129"/>
                  <a:gd name="T38" fmla="*/ 73 w 138"/>
                  <a:gd name="T39" fmla="*/ 92 h 129"/>
                  <a:gd name="T40" fmla="*/ 71 w 138"/>
                  <a:gd name="T41" fmla="*/ 94 h 129"/>
                  <a:gd name="T42" fmla="*/ 71 w 138"/>
                  <a:gd name="T43" fmla="*/ 110 h 129"/>
                  <a:gd name="T44" fmla="*/ 69 w 138"/>
                  <a:gd name="T45" fmla="*/ 115 h 129"/>
                  <a:gd name="T46" fmla="*/ 106 w 138"/>
                  <a:gd name="T47" fmla="*/ 58 h 129"/>
                  <a:gd name="T48" fmla="*/ 108 w 138"/>
                  <a:gd name="T49" fmla="*/ 23 h 129"/>
                  <a:gd name="T50" fmla="*/ 106 w 138"/>
                  <a:gd name="T51" fmla="*/ 18 h 129"/>
                  <a:gd name="T52" fmla="*/ 69 w 138"/>
                  <a:gd name="T53" fmla="*/ 16 h 129"/>
                  <a:gd name="T54" fmla="*/ 102 w 138"/>
                  <a:gd name="T55" fmla="*/ 21 h 129"/>
                  <a:gd name="T56" fmla="*/ 103 w 138"/>
                  <a:gd name="T57" fmla="*/ 21 h 129"/>
                  <a:gd name="T58" fmla="*/ 104 w 138"/>
                  <a:gd name="T59" fmla="*/ 53 h 129"/>
                  <a:gd name="T60" fmla="*/ 69 w 138"/>
                  <a:gd name="T61" fmla="*/ 58 h 129"/>
                  <a:gd name="T62" fmla="*/ 35 w 138"/>
                  <a:gd name="T63" fmla="*/ 5 h 129"/>
                  <a:gd name="T64" fmla="*/ 18 w 138"/>
                  <a:gd name="T65" fmla="*/ 23 h 129"/>
                  <a:gd name="T66" fmla="*/ 16 w 138"/>
                  <a:gd name="T67" fmla="*/ 58 h 129"/>
                  <a:gd name="T68" fmla="*/ 4 w 138"/>
                  <a:gd name="T69" fmla="*/ 124 h 129"/>
                  <a:gd name="T70" fmla="*/ 69 w 138"/>
                  <a:gd name="T71" fmla="*/ 129 h 129"/>
                  <a:gd name="T72" fmla="*/ 0 w 138"/>
                  <a:gd name="T73" fmla="*/ 126 h 129"/>
                  <a:gd name="T74" fmla="*/ 2 w 138"/>
                  <a:gd name="T75" fmla="*/ 53 h 129"/>
                  <a:gd name="T76" fmla="*/ 13 w 138"/>
                  <a:gd name="T77" fmla="*/ 23 h 129"/>
                  <a:gd name="T78" fmla="*/ 35 w 138"/>
                  <a:gd name="T79" fmla="*/ 0 h 129"/>
                  <a:gd name="T80" fmla="*/ 69 w 138"/>
                  <a:gd name="T81" fmla="*/ 5 h 129"/>
                  <a:gd name="T82" fmla="*/ 35 w 138"/>
                  <a:gd name="T83" fmla="*/ 16 h 129"/>
                  <a:gd name="T84" fmla="*/ 31 w 138"/>
                  <a:gd name="T85" fmla="*/ 18 h 129"/>
                  <a:gd name="T86" fmla="*/ 29 w 138"/>
                  <a:gd name="T87" fmla="*/ 56 h 129"/>
                  <a:gd name="T88" fmla="*/ 69 w 138"/>
                  <a:gd name="T89" fmla="*/ 58 h 129"/>
                  <a:gd name="T90" fmla="*/ 34 w 138"/>
                  <a:gd name="T91" fmla="*/ 53 h 129"/>
                  <a:gd name="T92" fmla="*/ 34 w 138"/>
                  <a:gd name="T93" fmla="*/ 21 h 129"/>
                  <a:gd name="T94" fmla="*/ 34 w 138"/>
                  <a:gd name="T95" fmla="*/ 21 h 129"/>
                  <a:gd name="T96" fmla="*/ 69 w 138"/>
                  <a:gd name="T97" fmla="*/ 21 h 129"/>
                  <a:gd name="T98" fmla="*/ 69 w 138"/>
                  <a:gd name="T99" fmla="*/ 69 h 129"/>
                  <a:gd name="T100" fmla="*/ 54 w 138"/>
                  <a:gd name="T101" fmla="*/ 83 h 129"/>
                  <a:gd name="T102" fmla="*/ 60 w 138"/>
                  <a:gd name="T103" fmla="*/ 95 h 129"/>
                  <a:gd name="T104" fmla="*/ 61 w 138"/>
                  <a:gd name="T105" fmla="*/ 109 h 129"/>
                  <a:gd name="T106" fmla="*/ 63 w 138"/>
                  <a:gd name="T107" fmla="*/ 115 h 129"/>
                  <a:gd name="T108" fmla="*/ 69 w 138"/>
                  <a:gd name="T109" fmla="*/ 110 h 129"/>
                  <a:gd name="T110" fmla="*/ 66 w 138"/>
                  <a:gd name="T111" fmla="*/ 109 h 129"/>
                  <a:gd name="T112" fmla="*/ 64 w 138"/>
                  <a:gd name="T113" fmla="*/ 92 h 129"/>
                  <a:gd name="T114" fmla="*/ 63 w 138"/>
                  <a:gd name="T115" fmla="*/ 91 h 129"/>
                  <a:gd name="T116" fmla="*/ 59 w 138"/>
                  <a:gd name="T117" fmla="*/ 83 h 129"/>
                  <a:gd name="T118" fmla="*/ 69 w 138"/>
                  <a:gd name="T119" fmla="*/ 7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8" h="129">
                    <a:moveTo>
                      <a:pt x="119" y="23"/>
                    </a:moveTo>
                    <a:cubicBezTo>
                      <a:pt x="119" y="18"/>
                      <a:pt x="117" y="13"/>
                      <a:pt x="114" y="10"/>
                    </a:cubicBezTo>
                    <a:cubicBezTo>
                      <a:pt x="111" y="7"/>
                      <a:pt x="107" y="5"/>
                      <a:pt x="102" y="5"/>
                    </a:cubicBezTo>
                    <a:cubicBezTo>
                      <a:pt x="69" y="5"/>
                      <a:pt x="69" y="5"/>
                      <a:pt x="69" y="5"/>
                    </a:cubicBezTo>
                    <a:cubicBezTo>
                      <a:pt x="69" y="0"/>
                      <a:pt x="69" y="0"/>
                      <a:pt x="69" y="0"/>
                    </a:cubicBezTo>
                    <a:cubicBezTo>
                      <a:pt x="102" y="0"/>
                      <a:pt x="102" y="0"/>
                      <a:pt x="102" y="0"/>
                    </a:cubicBezTo>
                    <a:cubicBezTo>
                      <a:pt x="108" y="0"/>
                      <a:pt x="114" y="3"/>
                      <a:pt x="118" y="7"/>
                    </a:cubicBezTo>
                    <a:cubicBezTo>
                      <a:pt x="118" y="7"/>
                      <a:pt x="118" y="7"/>
                      <a:pt x="118" y="7"/>
                    </a:cubicBezTo>
                    <a:cubicBezTo>
                      <a:pt x="122" y="11"/>
                      <a:pt x="124" y="16"/>
                      <a:pt x="124" y="23"/>
                    </a:cubicBezTo>
                    <a:cubicBezTo>
                      <a:pt x="124" y="53"/>
                      <a:pt x="124" y="53"/>
                      <a:pt x="124" y="53"/>
                    </a:cubicBezTo>
                    <a:cubicBezTo>
                      <a:pt x="135" y="53"/>
                      <a:pt x="135" y="53"/>
                      <a:pt x="135" y="53"/>
                    </a:cubicBezTo>
                    <a:cubicBezTo>
                      <a:pt x="137" y="53"/>
                      <a:pt x="138" y="54"/>
                      <a:pt x="138" y="56"/>
                    </a:cubicBezTo>
                    <a:cubicBezTo>
                      <a:pt x="138" y="126"/>
                      <a:pt x="138" y="126"/>
                      <a:pt x="138" y="126"/>
                    </a:cubicBezTo>
                    <a:cubicBezTo>
                      <a:pt x="138" y="128"/>
                      <a:pt x="137" y="129"/>
                      <a:pt x="135" y="129"/>
                    </a:cubicBezTo>
                    <a:cubicBezTo>
                      <a:pt x="69" y="129"/>
                      <a:pt x="69" y="129"/>
                      <a:pt x="69" y="129"/>
                    </a:cubicBezTo>
                    <a:cubicBezTo>
                      <a:pt x="69" y="124"/>
                      <a:pt x="69" y="124"/>
                      <a:pt x="69" y="124"/>
                    </a:cubicBezTo>
                    <a:cubicBezTo>
                      <a:pt x="133" y="124"/>
                      <a:pt x="133" y="124"/>
                      <a:pt x="133" y="124"/>
                    </a:cubicBezTo>
                    <a:cubicBezTo>
                      <a:pt x="133" y="58"/>
                      <a:pt x="133" y="58"/>
                      <a:pt x="133" y="58"/>
                    </a:cubicBezTo>
                    <a:cubicBezTo>
                      <a:pt x="122" y="58"/>
                      <a:pt x="122" y="58"/>
                      <a:pt x="122" y="58"/>
                    </a:cubicBezTo>
                    <a:cubicBezTo>
                      <a:pt x="120" y="58"/>
                      <a:pt x="119" y="57"/>
                      <a:pt x="119" y="56"/>
                    </a:cubicBezTo>
                    <a:cubicBezTo>
                      <a:pt x="119" y="23"/>
                      <a:pt x="119" y="23"/>
                      <a:pt x="119" y="23"/>
                    </a:cubicBezTo>
                    <a:close/>
                    <a:moveTo>
                      <a:pt x="69" y="115"/>
                    </a:moveTo>
                    <a:cubicBezTo>
                      <a:pt x="74" y="115"/>
                      <a:pt x="74" y="115"/>
                      <a:pt x="74" y="115"/>
                    </a:cubicBezTo>
                    <a:cubicBezTo>
                      <a:pt x="75" y="115"/>
                      <a:pt x="76" y="114"/>
                      <a:pt x="76" y="112"/>
                    </a:cubicBezTo>
                    <a:cubicBezTo>
                      <a:pt x="76" y="109"/>
                      <a:pt x="76" y="109"/>
                      <a:pt x="76" y="109"/>
                    </a:cubicBezTo>
                    <a:cubicBezTo>
                      <a:pt x="76" y="96"/>
                      <a:pt x="76" y="96"/>
                      <a:pt x="76" y="96"/>
                    </a:cubicBezTo>
                    <a:cubicBezTo>
                      <a:pt x="77" y="95"/>
                      <a:pt x="77" y="95"/>
                      <a:pt x="77" y="95"/>
                    </a:cubicBezTo>
                    <a:cubicBezTo>
                      <a:pt x="79" y="94"/>
                      <a:pt x="80" y="92"/>
                      <a:pt x="82" y="90"/>
                    </a:cubicBezTo>
                    <a:cubicBezTo>
                      <a:pt x="83" y="88"/>
                      <a:pt x="83" y="86"/>
                      <a:pt x="83" y="83"/>
                    </a:cubicBezTo>
                    <a:cubicBezTo>
                      <a:pt x="83" y="79"/>
                      <a:pt x="82" y="76"/>
                      <a:pt x="79" y="73"/>
                    </a:cubicBezTo>
                    <a:cubicBezTo>
                      <a:pt x="76" y="70"/>
                      <a:pt x="73" y="69"/>
                      <a:pt x="69" y="69"/>
                    </a:cubicBezTo>
                    <a:cubicBezTo>
                      <a:pt x="69" y="69"/>
                      <a:pt x="69" y="69"/>
                      <a:pt x="69" y="69"/>
                    </a:cubicBezTo>
                    <a:cubicBezTo>
                      <a:pt x="69" y="73"/>
                      <a:pt x="69" y="73"/>
                      <a:pt x="69" y="73"/>
                    </a:cubicBezTo>
                    <a:cubicBezTo>
                      <a:pt x="69" y="73"/>
                      <a:pt x="69" y="73"/>
                      <a:pt x="69" y="73"/>
                    </a:cubicBezTo>
                    <a:cubicBezTo>
                      <a:pt x="71" y="73"/>
                      <a:pt x="74" y="75"/>
                      <a:pt x="76" y="76"/>
                    </a:cubicBezTo>
                    <a:cubicBezTo>
                      <a:pt x="77" y="78"/>
                      <a:pt x="78" y="81"/>
                      <a:pt x="78" y="83"/>
                    </a:cubicBezTo>
                    <a:cubicBezTo>
                      <a:pt x="78" y="85"/>
                      <a:pt x="78" y="86"/>
                      <a:pt x="77" y="88"/>
                    </a:cubicBezTo>
                    <a:cubicBezTo>
                      <a:pt x="77" y="89"/>
                      <a:pt x="76" y="90"/>
                      <a:pt x="74" y="91"/>
                    </a:cubicBezTo>
                    <a:cubicBezTo>
                      <a:pt x="74" y="91"/>
                      <a:pt x="74" y="91"/>
                      <a:pt x="74" y="92"/>
                    </a:cubicBezTo>
                    <a:cubicBezTo>
                      <a:pt x="73" y="92"/>
                      <a:pt x="73" y="92"/>
                      <a:pt x="73" y="92"/>
                    </a:cubicBezTo>
                    <a:cubicBezTo>
                      <a:pt x="72" y="92"/>
                      <a:pt x="71" y="93"/>
                      <a:pt x="71" y="94"/>
                    </a:cubicBezTo>
                    <a:cubicBezTo>
                      <a:pt x="71" y="94"/>
                      <a:pt x="71" y="94"/>
                      <a:pt x="71" y="94"/>
                    </a:cubicBezTo>
                    <a:cubicBezTo>
                      <a:pt x="71" y="109"/>
                      <a:pt x="71" y="109"/>
                      <a:pt x="71" y="109"/>
                    </a:cubicBezTo>
                    <a:cubicBezTo>
                      <a:pt x="71" y="110"/>
                      <a:pt x="71" y="110"/>
                      <a:pt x="71" y="110"/>
                    </a:cubicBezTo>
                    <a:cubicBezTo>
                      <a:pt x="69" y="110"/>
                      <a:pt x="69" y="110"/>
                      <a:pt x="69" y="110"/>
                    </a:cubicBezTo>
                    <a:cubicBezTo>
                      <a:pt x="69" y="115"/>
                      <a:pt x="69" y="115"/>
                      <a:pt x="69" y="115"/>
                    </a:cubicBezTo>
                    <a:close/>
                    <a:moveTo>
                      <a:pt x="69" y="58"/>
                    </a:moveTo>
                    <a:cubicBezTo>
                      <a:pt x="106" y="58"/>
                      <a:pt x="106" y="58"/>
                      <a:pt x="106" y="58"/>
                    </a:cubicBezTo>
                    <a:cubicBezTo>
                      <a:pt x="107" y="58"/>
                      <a:pt x="108" y="57"/>
                      <a:pt x="108" y="56"/>
                    </a:cubicBezTo>
                    <a:cubicBezTo>
                      <a:pt x="108" y="23"/>
                      <a:pt x="108" y="23"/>
                      <a:pt x="108" y="23"/>
                    </a:cubicBezTo>
                    <a:cubicBezTo>
                      <a:pt x="108" y="21"/>
                      <a:pt x="108" y="19"/>
                      <a:pt x="107" y="18"/>
                    </a:cubicBezTo>
                    <a:cubicBezTo>
                      <a:pt x="106" y="18"/>
                      <a:pt x="106" y="18"/>
                      <a:pt x="106" y="18"/>
                    </a:cubicBezTo>
                    <a:cubicBezTo>
                      <a:pt x="105" y="17"/>
                      <a:pt x="104" y="16"/>
                      <a:pt x="102" y="16"/>
                    </a:cubicBezTo>
                    <a:cubicBezTo>
                      <a:pt x="69" y="16"/>
                      <a:pt x="69" y="16"/>
                      <a:pt x="69" y="16"/>
                    </a:cubicBezTo>
                    <a:cubicBezTo>
                      <a:pt x="69" y="21"/>
                      <a:pt x="69" y="21"/>
                      <a:pt x="69" y="21"/>
                    </a:cubicBezTo>
                    <a:cubicBezTo>
                      <a:pt x="102" y="21"/>
                      <a:pt x="102" y="21"/>
                      <a:pt x="102" y="21"/>
                    </a:cubicBezTo>
                    <a:cubicBezTo>
                      <a:pt x="102" y="21"/>
                      <a:pt x="103" y="21"/>
                      <a:pt x="103" y="21"/>
                    </a:cubicBezTo>
                    <a:cubicBezTo>
                      <a:pt x="103" y="21"/>
                      <a:pt x="103" y="21"/>
                      <a:pt x="103" y="21"/>
                    </a:cubicBezTo>
                    <a:cubicBezTo>
                      <a:pt x="103" y="22"/>
                      <a:pt x="104" y="22"/>
                      <a:pt x="104" y="23"/>
                    </a:cubicBezTo>
                    <a:cubicBezTo>
                      <a:pt x="104" y="53"/>
                      <a:pt x="104" y="53"/>
                      <a:pt x="104" y="53"/>
                    </a:cubicBezTo>
                    <a:cubicBezTo>
                      <a:pt x="69" y="53"/>
                      <a:pt x="69" y="53"/>
                      <a:pt x="69" y="53"/>
                    </a:cubicBezTo>
                    <a:lnTo>
                      <a:pt x="69" y="58"/>
                    </a:lnTo>
                    <a:close/>
                    <a:moveTo>
                      <a:pt x="69" y="5"/>
                    </a:moveTo>
                    <a:cubicBezTo>
                      <a:pt x="35" y="5"/>
                      <a:pt x="35" y="5"/>
                      <a:pt x="35" y="5"/>
                    </a:cubicBezTo>
                    <a:cubicBezTo>
                      <a:pt x="31" y="5"/>
                      <a:pt x="26" y="7"/>
                      <a:pt x="23" y="10"/>
                    </a:cubicBezTo>
                    <a:cubicBezTo>
                      <a:pt x="20" y="13"/>
                      <a:pt x="18" y="18"/>
                      <a:pt x="18" y="23"/>
                    </a:cubicBezTo>
                    <a:cubicBezTo>
                      <a:pt x="18" y="56"/>
                      <a:pt x="18" y="56"/>
                      <a:pt x="18" y="56"/>
                    </a:cubicBezTo>
                    <a:cubicBezTo>
                      <a:pt x="18" y="57"/>
                      <a:pt x="17" y="58"/>
                      <a:pt x="16" y="58"/>
                    </a:cubicBezTo>
                    <a:cubicBezTo>
                      <a:pt x="4" y="58"/>
                      <a:pt x="4" y="58"/>
                      <a:pt x="4" y="58"/>
                    </a:cubicBezTo>
                    <a:cubicBezTo>
                      <a:pt x="4" y="124"/>
                      <a:pt x="4" y="124"/>
                      <a:pt x="4" y="124"/>
                    </a:cubicBezTo>
                    <a:cubicBezTo>
                      <a:pt x="69" y="124"/>
                      <a:pt x="69" y="124"/>
                      <a:pt x="69" y="124"/>
                    </a:cubicBezTo>
                    <a:cubicBezTo>
                      <a:pt x="69" y="129"/>
                      <a:pt x="69" y="129"/>
                      <a:pt x="69" y="129"/>
                    </a:cubicBezTo>
                    <a:cubicBezTo>
                      <a:pt x="2" y="129"/>
                      <a:pt x="2" y="129"/>
                      <a:pt x="2" y="129"/>
                    </a:cubicBezTo>
                    <a:cubicBezTo>
                      <a:pt x="1" y="129"/>
                      <a:pt x="0" y="128"/>
                      <a:pt x="0" y="126"/>
                    </a:cubicBezTo>
                    <a:cubicBezTo>
                      <a:pt x="0" y="56"/>
                      <a:pt x="0" y="56"/>
                      <a:pt x="0" y="56"/>
                    </a:cubicBezTo>
                    <a:cubicBezTo>
                      <a:pt x="0" y="54"/>
                      <a:pt x="1" y="53"/>
                      <a:pt x="2" y="53"/>
                    </a:cubicBezTo>
                    <a:cubicBezTo>
                      <a:pt x="13" y="53"/>
                      <a:pt x="13" y="53"/>
                      <a:pt x="13" y="53"/>
                    </a:cubicBezTo>
                    <a:cubicBezTo>
                      <a:pt x="13" y="23"/>
                      <a:pt x="13" y="23"/>
                      <a:pt x="13" y="23"/>
                    </a:cubicBezTo>
                    <a:cubicBezTo>
                      <a:pt x="13" y="16"/>
                      <a:pt x="16" y="11"/>
                      <a:pt x="20" y="7"/>
                    </a:cubicBezTo>
                    <a:cubicBezTo>
                      <a:pt x="24" y="3"/>
                      <a:pt x="29" y="0"/>
                      <a:pt x="35" y="0"/>
                    </a:cubicBezTo>
                    <a:cubicBezTo>
                      <a:pt x="69" y="0"/>
                      <a:pt x="69" y="0"/>
                      <a:pt x="69" y="0"/>
                    </a:cubicBezTo>
                    <a:cubicBezTo>
                      <a:pt x="69" y="5"/>
                      <a:pt x="69" y="5"/>
                      <a:pt x="69" y="5"/>
                    </a:cubicBezTo>
                    <a:close/>
                    <a:moveTo>
                      <a:pt x="69" y="16"/>
                    </a:moveTo>
                    <a:cubicBezTo>
                      <a:pt x="35" y="16"/>
                      <a:pt x="35" y="16"/>
                      <a:pt x="35" y="16"/>
                    </a:cubicBezTo>
                    <a:cubicBezTo>
                      <a:pt x="34" y="16"/>
                      <a:pt x="32" y="17"/>
                      <a:pt x="31" y="18"/>
                    </a:cubicBezTo>
                    <a:cubicBezTo>
                      <a:pt x="31" y="18"/>
                      <a:pt x="31" y="18"/>
                      <a:pt x="31" y="18"/>
                    </a:cubicBezTo>
                    <a:cubicBezTo>
                      <a:pt x="30" y="19"/>
                      <a:pt x="29" y="21"/>
                      <a:pt x="29" y="23"/>
                    </a:cubicBezTo>
                    <a:cubicBezTo>
                      <a:pt x="29" y="56"/>
                      <a:pt x="29" y="56"/>
                      <a:pt x="29" y="56"/>
                    </a:cubicBezTo>
                    <a:cubicBezTo>
                      <a:pt x="29" y="57"/>
                      <a:pt x="30" y="58"/>
                      <a:pt x="31" y="58"/>
                    </a:cubicBezTo>
                    <a:cubicBezTo>
                      <a:pt x="69" y="58"/>
                      <a:pt x="69" y="58"/>
                      <a:pt x="69" y="58"/>
                    </a:cubicBezTo>
                    <a:cubicBezTo>
                      <a:pt x="69" y="53"/>
                      <a:pt x="69" y="53"/>
                      <a:pt x="69" y="53"/>
                    </a:cubicBezTo>
                    <a:cubicBezTo>
                      <a:pt x="34" y="53"/>
                      <a:pt x="34" y="53"/>
                      <a:pt x="34" y="53"/>
                    </a:cubicBezTo>
                    <a:cubicBezTo>
                      <a:pt x="34" y="23"/>
                      <a:pt x="34" y="23"/>
                      <a:pt x="34" y="23"/>
                    </a:cubicBezTo>
                    <a:cubicBezTo>
                      <a:pt x="34" y="22"/>
                      <a:pt x="34" y="22"/>
                      <a:pt x="34" y="21"/>
                    </a:cubicBezTo>
                    <a:cubicBezTo>
                      <a:pt x="34" y="21"/>
                      <a:pt x="34" y="21"/>
                      <a:pt x="34" y="21"/>
                    </a:cubicBezTo>
                    <a:cubicBezTo>
                      <a:pt x="34" y="21"/>
                      <a:pt x="34" y="21"/>
                      <a:pt x="34" y="21"/>
                    </a:cubicBezTo>
                    <a:cubicBezTo>
                      <a:pt x="35" y="21"/>
                      <a:pt x="35" y="21"/>
                      <a:pt x="35" y="21"/>
                    </a:cubicBezTo>
                    <a:cubicBezTo>
                      <a:pt x="69" y="21"/>
                      <a:pt x="69" y="21"/>
                      <a:pt x="69" y="21"/>
                    </a:cubicBezTo>
                    <a:cubicBezTo>
                      <a:pt x="69" y="16"/>
                      <a:pt x="69" y="16"/>
                      <a:pt x="69" y="16"/>
                    </a:cubicBezTo>
                    <a:close/>
                    <a:moveTo>
                      <a:pt x="69" y="69"/>
                    </a:moveTo>
                    <a:cubicBezTo>
                      <a:pt x="65" y="69"/>
                      <a:pt x="61" y="70"/>
                      <a:pt x="58" y="73"/>
                    </a:cubicBezTo>
                    <a:cubicBezTo>
                      <a:pt x="56" y="76"/>
                      <a:pt x="54" y="79"/>
                      <a:pt x="54" y="83"/>
                    </a:cubicBezTo>
                    <a:cubicBezTo>
                      <a:pt x="54" y="86"/>
                      <a:pt x="55" y="88"/>
                      <a:pt x="56" y="90"/>
                    </a:cubicBezTo>
                    <a:cubicBezTo>
                      <a:pt x="57" y="92"/>
                      <a:pt x="58" y="94"/>
                      <a:pt x="60" y="95"/>
                    </a:cubicBezTo>
                    <a:cubicBezTo>
                      <a:pt x="60" y="95"/>
                      <a:pt x="61" y="95"/>
                      <a:pt x="61" y="96"/>
                    </a:cubicBezTo>
                    <a:cubicBezTo>
                      <a:pt x="61" y="109"/>
                      <a:pt x="61" y="109"/>
                      <a:pt x="61" y="109"/>
                    </a:cubicBezTo>
                    <a:cubicBezTo>
                      <a:pt x="61" y="112"/>
                      <a:pt x="61" y="112"/>
                      <a:pt x="61" y="112"/>
                    </a:cubicBezTo>
                    <a:cubicBezTo>
                      <a:pt x="61" y="114"/>
                      <a:pt x="62" y="115"/>
                      <a:pt x="63" y="115"/>
                    </a:cubicBezTo>
                    <a:cubicBezTo>
                      <a:pt x="69" y="115"/>
                      <a:pt x="69" y="115"/>
                      <a:pt x="69" y="115"/>
                    </a:cubicBezTo>
                    <a:cubicBezTo>
                      <a:pt x="69" y="110"/>
                      <a:pt x="69" y="110"/>
                      <a:pt x="69" y="110"/>
                    </a:cubicBezTo>
                    <a:cubicBezTo>
                      <a:pt x="66" y="110"/>
                      <a:pt x="66" y="110"/>
                      <a:pt x="66" y="110"/>
                    </a:cubicBezTo>
                    <a:cubicBezTo>
                      <a:pt x="66" y="109"/>
                      <a:pt x="66" y="109"/>
                      <a:pt x="66" y="109"/>
                    </a:cubicBezTo>
                    <a:cubicBezTo>
                      <a:pt x="66" y="94"/>
                      <a:pt x="66" y="94"/>
                      <a:pt x="66" y="94"/>
                    </a:cubicBezTo>
                    <a:cubicBezTo>
                      <a:pt x="66" y="93"/>
                      <a:pt x="65" y="92"/>
                      <a:pt x="64" y="92"/>
                    </a:cubicBezTo>
                    <a:cubicBezTo>
                      <a:pt x="64" y="92"/>
                      <a:pt x="64" y="92"/>
                      <a:pt x="64" y="92"/>
                    </a:cubicBezTo>
                    <a:cubicBezTo>
                      <a:pt x="63" y="91"/>
                      <a:pt x="63" y="91"/>
                      <a:pt x="63" y="91"/>
                    </a:cubicBezTo>
                    <a:cubicBezTo>
                      <a:pt x="62" y="90"/>
                      <a:pt x="61" y="89"/>
                      <a:pt x="60" y="88"/>
                    </a:cubicBezTo>
                    <a:cubicBezTo>
                      <a:pt x="59" y="86"/>
                      <a:pt x="59" y="85"/>
                      <a:pt x="59" y="83"/>
                    </a:cubicBezTo>
                    <a:cubicBezTo>
                      <a:pt x="59" y="81"/>
                      <a:pt x="60" y="78"/>
                      <a:pt x="62" y="76"/>
                    </a:cubicBezTo>
                    <a:cubicBezTo>
                      <a:pt x="63" y="75"/>
                      <a:pt x="66" y="73"/>
                      <a:pt x="69" y="73"/>
                    </a:cubicBezTo>
                    <a:lnTo>
                      <a:pt x="69"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5" name="Freeform 196"/>
              <p:cNvSpPr>
                <a:spLocks noEditPoints="1"/>
              </p:cNvSpPr>
              <p:nvPr/>
            </p:nvSpPr>
            <p:spPr bwMode="auto">
              <a:xfrm>
                <a:off x="8126425" y="1501785"/>
                <a:ext cx="58738" cy="55564"/>
              </a:xfrm>
              <a:custGeom>
                <a:avLst/>
                <a:gdLst>
                  <a:gd name="T0" fmla="*/ 13 w 26"/>
                  <a:gd name="T1" fmla="*/ 0 h 25"/>
                  <a:gd name="T2" fmla="*/ 22 w 26"/>
                  <a:gd name="T3" fmla="*/ 3 h 25"/>
                  <a:gd name="T4" fmla="*/ 22 w 26"/>
                  <a:gd name="T5" fmla="*/ 3 h 25"/>
                  <a:gd name="T6" fmla="*/ 22 w 26"/>
                  <a:gd name="T7" fmla="*/ 3 h 25"/>
                  <a:gd name="T8" fmla="*/ 26 w 26"/>
                  <a:gd name="T9" fmla="*/ 12 h 25"/>
                  <a:gd name="T10" fmla="*/ 22 w 26"/>
                  <a:gd name="T11" fmla="*/ 22 h 25"/>
                  <a:gd name="T12" fmla="*/ 22 w 26"/>
                  <a:gd name="T13" fmla="*/ 22 h 25"/>
                  <a:gd name="T14" fmla="*/ 13 w 26"/>
                  <a:gd name="T15" fmla="*/ 25 h 25"/>
                  <a:gd name="T16" fmla="*/ 13 w 26"/>
                  <a:gd name="T17" fmla="*/ 21 h 25"/>
                  <a:gd name="T18" fmla="*/ 18 w 26"/>
                  <a:gd name="T19" fmla="*/ 18 h 25"/>
                  <a:gd name="T20" fmla="*/ 18 w 26"/>
                  <a:gd name="T21" fmla="*/ 18 h 25"/>
                  <a:gd name="T22" fmla="*/ 18 w 26"/>
                  <a:gd name="T23" fmla="*/ 18 h 25"/>
                  <a:gd name="T24" fmla="*/ 21 w 26"/>
                  <a:gd name="T25" fmla="*/ 12 h 25"/>
                  <a:gd name="T26" fmla="*/ 18 w 26"/>
                  <a:gd name="T27" fmla="*/ 7 h 25"/>
                  <a:gd name="T28" fmla="*/ 18 w 26"/>
                  <a:gd name="T29" fmla="*/ 7 h 25"/>
                  <a:gd name="T30" fmla="*/ 13 w 26"/>
                  <a:gd name="T31" fmla="*/ 4 h 25"/>
                  <a:gd name="T32" fmla="*/ 13 w 26"/>
                  <a:gd name="T33" fmla="*/ 0 h 25"/>
                  <a:gd name="T34" fmla="*/ 13 w 26"/>
                  <a:gd name="T35" fmla="*/ 25 h 25"/>
                  <a:gd name="T36" fmla="*/ 3 w 26"/>
                  <a:gd name="T37" fmla="*/ 22 h 25"/>
                  <a:gd name="T38" fmla="*/ 0 w 26"/>
                  <a:gd name="T39" fmla="*/ 12 h 25"/>
                  <a:gd name="T40" fmla="*/ 3 w 26"/>
                  <a:gd name="T41" fmla="*/ 3 h 25"/>
                  <a:gd name="T42" fmla="*/ 3 w 26"/>
                  <a:gd name="T43" fmla="*/ 3 h 25"/>
                  <a:gd name="T44" fmla="*/ 13 w 26"/>
                  <a:gd name="T45" fmla="*/ 0 h 25"/>
                  <a:gd name="T46" fmla="*/ 13 w 26"/>
                  <a:gd name="T47" fmla="*/ 4 h 25"/>
                  <a:gd name="T48" fmla="*/ 7 w 26"/>
                  <a:gd name="T49" fmla="*/ 7 h 25"/>
                  <a:gd name="T50" fmla="*/ 7 w 26"/>
                  <a:gd name="T51" fmla="*/ 7 h 25"/>
                  <a:gd name="T52" fmla="*/ 7 w 26"/>
                  <a:gd name="T53" fmla="*/ 7 h 25"/>
                  <a:gd name="T54" fmla="*/ 4 w 26"/>
                  <a:gd name="T55" fmla="*/ 12 h 25"/>
                  <a:gd name="T56" fmla="*/ 7 w 26"/>
                  <a:gd name="T57" fmla="*/ 18 h 25"/>
                  <a:gd name="T58" fmla="*/ 13 w 26"/>
                  <a:gd name="T59" fmla="*/ 21 h 25"/>
                  <a:gd name="T60" fmla="*/ 13 w 26"/>
                  <a:gd name="T6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 h="25">
                    <a:moveTo>
                      <a:pt x="13" y="0"/>
                    </a:moveTo>
                    <a:cubicBezTo>
                      <a:pt x="16" y="0"/>
                      <a:pt x="19" y="1"/>
                      <a:pt x="22" y="3"/>
                    </a:cubicBezTo>
                    <a:cubicBezTo>
                      <a:pt x="22" y="3"/>
                      <a:pt x="22" y="3"/>
                      <a:pt x="22" y="3"/>
                    </a:cubicBezTo>
                    <a:cubicBezTo>
                      <a:pt x="22" y="3"/>
                      <a:pt x="22" y="3"/>
                      <a:pt x="22" y="3"/>
                    </a:cubicBezTo>
                    <a:cubicBezTo>
                      <a:pt x="24" y="6"/>
                      <a:pt x="26" y="9"/>
                      <a:pt x="26" y="12"/>
                    </a:cubicBezTo>
                    <a:cubicBezTo>
                      <a:pt x="26" y="16"/>
                      <a:pt x="24" y="19"/>
                      <a:pt x="22" y="22"/>
                    </a:cubicBezTo>
                    <a:cubicBezTo>
                      <a:pt x="22" y="22"/>
                      <a:pt x="22" y="22"/>
                      <a:pt x="22" y="22"/>
                    </a:cubicBezTo>
                    <a:cubicBezTo>
                      <a:pt x="19" y="24"/>
                      <a:pt x="16" y="25"/>
                      <a:pt x="13" y="25"/>
                    </a:cubicBezTo>
                    <a:cubicBezTo>
                      <a:pt x="13" y="21"/>
                      <a:pt x="13" y="21"/>
                      <a:pt x="13" y="21"/>
                    </a:cubicBezTo>
                    <a:cubicBezTo>
                      <a:pt x="15" y="21"/>
                      <a:pt x="17" y="20"/>
                      <a:pt x="18" y="18"/>
                    </a:cubicBezTo>
                    <a:cubicBezTo>
                      <a:pt x="18" y="18"/>
                      <a:pt x="18" y="18"/>
                      <a:pt x="18" y="18"/>
                    </a:cubicBezTo>
                    <a:cubicBezTo>
                      <a:pt x="18" y="18"/>
                      <a:pt x="18" y="18"/>
                      <a:pt x="18" y="18"/>
                    </a:cubicBezTo>
                    <a:cubicBezTo>
                      <a:pt x="20" y="17"/>
                      <a:pt x="21" y="15"/>
                      <a:pt x="21" y="12"/>
                    </a:cubicBezTo>
                    <a:cubicBezTo>
                      <a:pt x="21" y="10"/>
                      <a:pt x="20" y="8"/>
                      <a:pt x="18" y="7"/>
                    </a:cubicBezTo>
                    <a:cubicBezTo>
                      <a:pt x="18" y="7"/>
                      <a:pt x="18" y="7"/>
                      <a:pt x="18" y="7"/>
                    </a:cubicBezTo>
                    <a:cubicBezTo>
                      <a:pt x="17" y="5"/>
                      <a:pt x="15" y="4"/>
                      <a:pt x="13" y="4"/>
                    </a:cubicBezTo>
                    <a:lnTo>
                      <a:pt x="13" y="0"/>
                    </a:lnTo>
                    <a:close/>
                    <a:moveTo>
                      <a:pt x="13" y="25"/>
                    </a:moveTo>
                    <a:cubicBezTo>
                      <a:pt x="9" y="25"/>
                      <a:pt x="6" y="24"/>
                      <a:pt x="3" y="22"/>
                    </a:cubicBezTo>
                    <a:cubicBezTo>
                      <a:pt x="1" y="19"/>
                      <a:pt x="0" y="16"/>
                      <a:pt x="0" y="12"/>
                    </a:cubicBezTo>
                    <a:cubicBezTo>
                      <a:pt x="0" y="9"/>
                      <a:pt x="1" y="6"/>
                      <a:pt x="3" y="3"/>
                    </a:cubicBezTo>
                    <a:cubicBezTo>
                      <a:pt x="3" y="3"/>
                      <a:pt x="3" y="3"/>
                      <a:pt x="3" y="3"/>
                    </a:cubicBezTo>
                    <a:cubicBezTo>
                      <a:pt x="6" y="1"/>
                      <a:pt x="9" y="0"/>
                      <a:pt x="13" y="0"/>
                    </a:cubicBezTo>
                    <a:cubicBezTo>
                      <a:pt x="13" y="4"/>
                      <a:pt x="13" y="4"/>
                      <a:pt x="13" y="4"/>
                    </a:cubicBezTo>
                    <a:cubicBezTo>
                      <a:pt x="10" y="4"/>
                      <a:pt x="8" y="5"/>
                      <a:pt x="7" y="7"/>
                    </a:cubicBezTo>
                    <a:cubicBezTo>
                      <a:pt x="7" y="7"/>
                      <a:pt x="7" y="7"/>
                      <a:pt x="7" y="7"/>
                    </a:cubicBezTo>
                    <a:cubicBezTo>
                      <a:pt x="7" y="7"/>
                      <a:pt x="7" y="7"/>
                      <a:pt x="7" y="7"/>
                    </a:cubicBezTo>
                    <a:cubicBezTo>
                      <a:pt x="5" y="8"/>
                      <a:pt x="4" y="10"/>
                      <a:pt x="4" y="12"/>
                    </a:cubicBezTo>
                    <a:cubicBezTo>
                      <a:pt x="4" y="15"/>
                      <a:pt x="5" y="17"/>
                      <a:pt x="7" y="18"/>
                    </a:cubicBezTo>
                    <a:cubicBezTo>
                      <a:pt x="8" y="20"/>
                      <a:pt x="10" y="21"/>
                      <a:pt x="13" y="21"/>
                    </a:cubicBezTo>
                    <a:lnTo>
                      <a:pt x="13"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6" name="Freeform 197"/>
              <p:cNvSpPr>
                <a:spLocks noEditPoints="1"/>
              </p:cNvSpPr>
              <p:nvPr/>
            </p:nvSpPr>
            <p:spPr bwMode="auto">
              <a:xfrm>
                <a:off x="7940688" y="1641485"/>
                <a:ext cx="115888" cy="114301"/>
              </a:xfrm>
              <a:custGeom>
                <a:avLst/>
                <a:gdLst>
                  <a:gd name="T0" fmla="*/ 26 w 51"/>
                  <a:gd name="T1" fmla="*/ 46 h 51"/>
                  <a:gd name="T2" fmla="*/ 40 w 51"/>
                  <a:gd name="T3" fmla="*/ 40 h 51"/>
                  <a:gd name="T4" fmla="*/ 40 w 51"/>
                  <a:gd name="T5" fmla="*/ 40 h 51"/>
                  <a:gd name="T6" fmla="*/ 40 w 51"/>
                  <a:gd name="T7" fmla="*/ 40 h 51"/>
                  <a:gd name="T8" fmla="*/ 46 w 51"/>
                  <a:gd name="T9" fmla="*/ 25 h 51"/>
                  <a:gd name="T10" fmla="*/ 40 w 51"/>
                  <a:gd name="T11" fmla="*/ 11 h 51"/>
                  <a:gd name="T12" fmla="*/ 26 w 51"/>
                  <a:gd name="T13" fmla="*/ 5 h 51"/>
                  <a:gd name="T14" fmla="*/ 26 w 51"/>
                  <a:gd name="T15" fmla="*/ 0 h 51"/>
                  <a:gd name="T16" fmla="*/ 44 w 51"/>
                  <a:gd name="T17" fmla="*/ 7 h 51"/>
                  <a:gd name="T18" fmla="*/ 51 w 51"/>
                  <a:gd name="T19" fmla="*/ 25 h 51"/>
                  <a:gd name="T20" fmla="*/ 44 w 51"/>
                  <a:gd name="T21" fmla="*/ 43 h 51"/>
                  <a:gd name="T22" fmla="*/ 44 w 51"/>
                  <a:gd name="T23" fmla="*/ 43 h 51"/>
                  <a:gd name="T24" fmla="*/ 26 w 51"/>
                  <a:gd name="T25" fmla="*/ 51 h 51"/>
                  <a:gd name="T26" fmla="*/ 26 w 51"/>
                  <a:gd name="T27" fmla="*/ 46 h 51"/>
                  <a:gd name="T28" fmla="*/ 26 w 51"/>
                  <a:gd name="T29" fmla="*/ 40 h 51"/>
                  <a:gd name="T30" fmla="*/ 36 w 51"/>
                  <a:gd name="T31" fmla="*/ 36 h 51"/>
                  <a:gd name="T32" fmla="*/ 40 w 51"/>
                  <a:gd name="T33" fmla="*/ 25 h 51"/>
                  <a:gd name="T34" fmla="*/ 36 w 51"/>
                  <a:gd name="T35" fmla="*/ 15 h 51"/>
                  <a:gd name="T36" fmla="*/ 26 w 51"/>
                  <a:gd name="T37" fmla="*/ 10 h 51"/>
                  <a:gd name="T38" fmla="*/ 26 w 51"/>
                  <a:gd name="T39" fmla="*/ 15 h 51"/>
                  <a:gd name="T40" fmla="*/ 33 w 51"/>
                  <a:gd name="T41" fmla="*/ 18 h 51"/>
                  <a:gd name="T42" fmla="*/ 36 w 51"/>
                  <a:gd name="T43" fmla="*/ 25 h 51"/>
                  <a:gd name="T44" fmla="*/ 33 w 51"/>
                  <a:gd name="T45" fmla="*/ 32 h 51"/>
                  <a:gd name="T46" fmla="*/ 26 w 51"/>
                  <a:gd name="T47" fmla="*/ 35 h 51"/>
                  <a:gd name="T48" fmla="*/ 26 w 51"/>
                  <a:gd name="T49" fmla="*/ 40 h 51"/>
                  <a:gd name="T50" fmla="*/ 26 w 51"/>
                  <a:gd name="T51" fmla="*/ 5 h 51"/>
                  <a:gd name="T52" fmla="*/ 11 w 51"/>
                  <a:gd name="T53" fmla="*/ 11 h 51"/>
                  <a:gd name="T54" fmla="*/ 11 w 51"/>
                  <a:gd name="T55" fmla="*/ 11 h 51"/>
                  <a:gd name="T56" fmla="*/ 5 w 51"/>
                  <a:gd name="T57" fmla="*/ 25 h 51"/>
                  <a:gd name="T58" fmla="*/ 11 w 51"/>
                  <a:gd name="T59" fmla="*/ 40 h 51"/>
                  <a:gd name="T60" fmla="*/ 11 w 51"/>
                  <a:gd name="T61" fmla="*/ 40 h 51"/>
                  <a:gd name="T62" fmla="*/ 26 w 51"/>
                  <a:gd name="T63" fmla="*/ 46 h 51"/>
                  <a:gd name="T64" fmla="*/ 26 w 51"/>
                  <a:gd name="T65" fmla="*/ 51 h 51"/>
                  <a:gd name="T66" fmla="*/ 8 w 51"/>
                  <a:gd name="T67" fmla="*/ 43 h 51"/>
                  <a:gd name="T68" fmla="*/ 7 w 51"/>
                  <a:gd name="T69" fmla="*/ 43 h 51"/>
                  <a:gd name="T70" fmla="*/ 0 w 51"/>
                  <a:gd name="T71" fmla="*/ 25 h 51"/>
                  <a:gd name="T72" fmla="*/ 7 w 51"/>
                  <a:gd name="T73" fmla="*/ 7 h 51"/>
                  <a:gd name="T74" fmla="*/ 7 w 51"/>
                  <a:gd name="T75" fmla="*/ 7 h 51"/>
                  <a:gd name="T76" fmla="*/ 7 w 51"/>
                  <a:gd name="T77" fmla="*/ 7 h 51"/>
                  <a:gd name="T78" fmla="*/ 26 w 51"/>
                  <a:gd name="T79" fmla="*/ 0 h 51"/>
                  <a:gd name="T80" fmla="*/ 26 w 51"/>
                  <a:gd name="T81" fmla="*/ 5 h 51"/>
                  <a:gd name="T82" fmla="*/ 26 w 51"/>
                  <a:gd name="T83" fmla="*/ 10 h 51"/>
                  <a:gd name="T84" fmla="*/ 15 w 51"/>
                  <a:gd name="T85" fmla="*/ 15 h 51"/>
                  <a:gd name="T86" fmla="*/ 15 w 51"/>
                  <a:gd name="T87" fmla="*/ 15 h 51"/>
                  <a:gd name="T88" fmla="*/ 11 w 51"/>
                  <a:gd name="T89" fmla="*/ 25 h 51"/>
                  <a:gd name="T90" fmla="*/ 15 w 51"/>
                  <a:gd name="T91" fmla="*/ 36 h 51"/>
                  <a:gd name="T92" fmla="*/ 15 w 51"/>
                  <a:gd name="T93" fmla="*/ 36 h 51"/>
                  <a:gd name="T94" fmla="*/ 26 w 51"/>
                  <a:gd name="T95" fmla="*/ 40 h 51"/>
                  <a:gd name="T96" fmla="*/ 26 w 51"/>
                  <a:gd name="T97" fmla="*/ 35 h 51"/>
                  <a:gd name="T98" fmla="*/ 18 w 51"/>
                  <a:gd name="T99" fmla="*/ 32 h 51"/>
                  <a:gd name="T100" fmla="*/ 18 w 51"/>
                  <a:gd name="T101" fmla="*/ 32 h 51"/>
                  <a:gd name="T102" fmla="*/ 15 w 51"/>
                  <a:gd name="T103" fmla="*/ 25 h 51"/>
                  <a:gd name="T104" fmla="*/ 18 w 51"/>
                  <a:gd name="T105" fmla="*/ 18 h 51"/>
                  <a:gd name="T106" fmla="*/ 18 w 51"/>
                  <a:gd name="T107" fmla="*/ 18 h 51"/>
                  <a:gd name="T108" fmla="*/ 18 w 51"/>
                  <a:gd name="T109" fmla="*/ 18 h 51"/>
                  <a:gd name="T110" fmla="*/ 26 w 51"/>
                  <a:gd name="T111" fmla="*/ 15 h 51"/>
                  <a:gd name="T112" fmla="*/ 26 w 51"/>
                  <a:gd name="T113"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 h="51">
                    <a:moveTo>
                      <a:pt x="26" y="46"/>
                    </a:moveTo>
                    <a:cubicBezTo>
                      <a:pt x="31" y="46"/>
                      <a:pt x="36" y="44"/>
                      <a:pt x="40" y="40"/>
                    </a:cubicBezTo>
                    <a:cubicBezTo>
                      <a:pt x="40" y="40"/>
                      <a:pt x="40" y="40"/>
                      <a:pt x="40" y="40"/>
                    </a:cubicBezTo>
                    <a:cubicBezTo>
                      <a:pt x="40" y="40"/>
                      <a:pt x="40" y="40"/>
                      <a:pt x="40" y="40"/>
                    </a:cubicBezTo>
                    <a:cubicBezTo>
                      <a:pt x="44" y="36"/>
                      <a:pt x="46" y="31"/>
                      <a:pt x="46" y="25"/>
                    </a:cubicBezTo>
                    <a:cubicBezTo>
                      <a:pt x="46" y="20"/>
                      <a:pt x="44" y="14"/>
                      <a:pt x="40" y="11"/>
                    </a:cubicBezTo>
                    <a:cubicBezTo>
                      <a:pt x="36" y="7"/>
                      <a:pt x="31" y="5"/>
                      <a:pt x="26" y="5"/>
                    </a:cubicBezTo>
                    <a:cubicBezTo>
                      <a:pt x="26" y="0"/>
                      <a:pt x="26" y="0"/>
                      <a:pt x="26" y="0"/>
                    </a:cubicBezTo>
                    <a:cubicBezTo>
                      <a:pt x="33" y="0"/>
                      <a:pt x="39" y="3"/>
                      <a:pt x="44" y="7"/>
                    </a:cubicBezTo>
                    <a:cubicBezTo>
                      <a:pt x="48" y="12"/>
                      <a:pt x="51" y="18"/>
                      <a:pt x="51" y="25"/>
                    </a:cubicBezTo>
                    <a:cubicBezTo>
                      <a:pt x="51" y="32"/>
                      <a:pt x="48" y="39"/>
                      <a:pt x="44" y="43"/>
                    </a:cubicBezTo>
                    <a:cubicBezTo>
                      <a:pt x="44" y="43"/>
                      <a:pt x="44" y="43"/>
                      <a:pt x="44" y="43"/>
                    </a:cubicBezTo>
                    <a:cubicBezTo>
                      <a:pt x="39" y="48"/>
                      <a:pt x="33" y="51"/>
                      <a:pt x="26" y="51"/>
                    </a:cubicBezTo>
                    <a:cubicBezTo>
                      <a:pt x="26" y="46"/>
                      <a:pt x="26" y="46"/>
                      <a:pt x="26" y="46"/>
                    </a:cubicBezTo>
                    <a:close/>
                    <a:moveTo>
                      <a:pt x="26" y="40"/>
                    </a:moveTo>
                    <a:cubicBezTo>
                      <a:pt x="30" y="40"/>
                      <a:pt x="33" y="38"/>
                      <a:pt x="36" y="36"/>
                    </a:cubicBezTo>
                    <a:cubicBezTo>
                      <a:pt x="39" y="33"/>
                      <a:pt x="40" y="29"/>
                      <a:pt x="40" y="25"/>
                    </a:cubicBezTo>
                    <a:cubicBezTo>
                      <a:pt x="40" y="21"/>
                      <a:pt x="39" y="17"/>
                      <a:pt x="36" y="15"/>
                    </a:cubicBezTo>
                    <a:cubicBezTo>
                      <a:pt x="33" y="12"/>
                      <a:pt x="30" y="10"/>
                      <a:pt x="26" y="10"/>
                    </a:cubicBezTo>
                    <a:cubicBezTo>
                      <a:pt x="26" y="15"/>
                      <a:pt x="26" y="15"/>
                      <a:pt x="26" y="15"/>
                    </a:cubicBezTo>
                    <a:cubicBezTo>
                      <a:pt x="28" y="15"/>
                      <a:pt x="31" y="16"/>
                      <a:pt x="33" y="18"/>
                    </a:cubicBezTo>
                    <a:cubicBezTo>
                      <a:pt x="34" y="20"/>
                      <a:pt x="36" y="22"/>
                      <a:pt x="36" y="25"/>
                    </a:cubicBezTo>
                    <a:cubicBezTo>
                      <a:pt x="36" y="28"/>
                      <a:pt x="34" y="31"/>
                      <a:pt x="33" y="32"/>
                    </a:cubicBezTo>
                    <a:cubicBezTo>
                      <a:pt x="31" y="34"/>
                      <a:pt x="28" y="35"/>
                      <a:pt x="26" y="35"/>
                    </a:cubicBezTo>
                    <a:lnTo>
                      <a:pt x="26" y="40"/>
                    </a:lnTo>
                    <a:close/>
                    <a:moveTo>
                      <a:pt x="26" y="5"/>
                    </a:moveTo>
                    <a:cubicBezTo>
                      <a:pt x="20" y="5"/>
                      <a:pt x="15" y="7"/>
                      <a:pt x="11" y="11"/>
                    </a:cubicBezTo>
                    <a:cubicBezTo>
                      <a:pt x="11" y="11"/>
                      <a:pt x="11" y="11"/>
                      <a:pt x="11" y="11"/>
                    </a:cubicBezTo>
                    <a:cubicBezTo>
                      <a:pt x="7" y="14"/>
                      <a:pt x="5" y="20"/>
                      <a:pt x="5" y="25"/>
                    </a:cubicBezTo>
                    <a:cubicBezTo>
                      <a:pt x="5" y="31"/>
                      <a:pt x="7" y="36"/>
                      <a:pt x="11" y="40"/>
                    </a:cubicBezTo>
                    <a:cubicBezTo>
                      <a:pt x="11" y="40"/>
                      <a:pt x="11" y="40"/>
                      <a:pt x="11" y="40"/>
                    </a:cubicBezTo>
                    <a:cubicBezTo>
                      <a:pt x="15" y="44"/>
                      <a:pt x="20" y="46"/>
                      <a:pt x="26" y="46"/>
                    </a:cubicBezTo>
                    <a:cubicBezTo>
                      <a:pt x="26" y="51"/>
                      <a:pt x="26" y="51"/>
                      <a:pt x="26" y="51"/>
                    </a:cubicBezTo>
                    <a:cubicBezTo>
                      <a:pt x="19" y="51"/>
                      <a:pt x="12" y="48"/>
                      <a:pt x="8" y="43"/>
                    </a:cubicBezTo>
                    <a:cubicBezTo>
                      <a:pt x="7" y="43"/>
                      <a:pt x="7" y="43"/>
                      <a:pt x="7" y="43"/>
                    </a:cubicBezTo>
                    <a:cubicBezTo>
                      <a:pt x="3" y="39"/>
                      <a:pt x="0" y="32"/>
                      <a:pt x="0" y="25"/>
                    </a:cubicBezTo>
                    <a:cubicBezTo>
                      <a:pt x="0" y="18"/>
                      <a:pt x="3" y="12"/>
                      <a:pt x="7" y="7"/>
                    </a:cubicBezTo>
                    <a:cubicBezTo>
                      <a:pt x="7" y="7"/>
                      <a:pt x="7" y="7"/>
                      <a:pt x="7" y="7"/>
                    </a:cubicBezTo>
                    <a:cubicBezTo>
                      <a:pt x="7" y="7"/>
                      <a:pt x="7" y="7"/>
                      <a:pt x="7" y="7"/>
                    </a:cubicBezTo>
                    <a:cubicBezTo>
                      <a:pt x="12" y="3"/>
                      <a:pt x="18" y="0"/>
                      <a:pt x="26" y="0"/>
                    </a:cubicBezTo>
                    <a:cubicBezTo>
                      <a:pt x="26" y="5"/>
                      <a:pt x="26" y="5"/>
                      <a:pt x="26" y="5"/>
                    </a:cubicBezTo>
                    <a:close/>
                    <a:moveTo>
                      <a:pt x="26" y="10"/>
                    </a:moveTo>
                    <a:cubicBezTo>
                      <a:pt x="21" y="10"/>
                      <a:pt x="18" y="12"/>
                      <a:pt x="15" y="15"/>
                    </a:cubicBezTo>
                    <a:cubicBezTo>
                      <a:pt x="15" y="15"/>
                      <a:pt x="15" y="15"/>
                      <a:pt x="15" y="15"/>
                    </a:cubicBezTo>
                    <a:cubicBezTo>
                      <a:pt x="12" y="17"/>
                      <a:pt x="11" y="21"/>
                      <a:pt x="11" y="25"/>
                    </a:cubicBezTo>
                    <a:cubicBezTo>
                      <a:pt x="11" y="29"/>
                      <a:pt x="12" y="33"/>
                      <a:pt x="15" y="36"/>
                    </a:cubicBezTo>
                    <a:cubicBezTo>
                      <a:pt x="15" y="36"/>
                      <a:pt x="15" y="36"/>
                      <a:pt x="15" y="36"/>
                    </a:cubicBezTo>
                    <a:cubicBezTo>
                      <a:pt x="18" y="38"/>
                      <a:pt x="21" y="40"/>
                      <a:pt x="26" y="40"/>
                    </a:cubicBezTo>
                    <a:cubicBezTo>
                      <a:pt x="26" y="35"/>
                      <a:pt x="26" y="35"/>
                      <a:pt x="26" y="35"/>
                    </a:cubicBezTo>
                    <a:cubicBezTo>
                      <a:pt x="23" y="35"/>
                      <a:pt x="20" y="34"/>
                      <a:pt x="18" y="32"/>
                    </a:cubicBezTo>
                    <a:cubicBezTo>
                      <a:pt x="18" y="32"/>
                      <a:pt x="18" y="32"/>
                      <a:pt x="18" y="32"/>
                    </a:cubicBezTo>
                    <a:cubicBezTo>
                      <a:pt x="17" y="30"/>
                      <a:pt x="15" y="28"/>
                      <a:pt x="15" y="25"/>
                    </a:cubicBezTo>
                    <a:cubicBezTo>
                      <a:pt x="15" y="22"/>
                      <a:pt x="17" y="20"/>
                      <a:pt x="18" y="18"/>
                    </a:cubicBezTo>
                    <a:cubicBezTo>
                      <a:pt x="18" y="18"/>
                      <a:pt x="18" y="18"/>
                      <a:pt x="18" y="18"/>
                    </a:cubicBezTo>
                    <a:cubicBezTo>
                      <a:pt x="18" y="18"/>
                      <a:pt x="18" y="18"/>
                      <a:pt x="18" y="18"/>
                    </a:cubicBezTo>
                    <a:cubicBezTo>
                      <a:pt x="20" y="16"/>
                      <a:pt x="23" y="15"/>
                      <a:pt x="26" y="15"/>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7" name="Freeform 198"/>
              <p:cNvSpPr>
                <a:spLocks noEditPoints="1"/>
              </p:cNvSpPr>
              <p:nvPr/>
            </p:nvSpPr>
            <p:spPr bwMode="auto">
              <a:xfrm>
                <a:off x="8129600" y="1641485"/>
                <a:ext cx="114300" cy="114301"/>
              </a:xfrm>
              <a:custGeom>
                <a:avLst/>
                <a:gdLst>
                  <a:gd name="T0" fmla="*/ 26 w 51"/>
                  <a:gd name="T1" fmla="*/ 5 h 51"/>
                  <a:gd name="T2" fmla="*/ 26 w 51"/>
                  <a:gd name="T3" fmla="*/ 5 h 51"/>
                  <a:gd name="T4" fmla="*/ 26 w 51"/>
                  <a:gd name="T5" fmla="*/ 0 h 51"/>
                  <a:gd name="T6" fmla="*/ 26 w 51"/>
                  <a:gd name="T7" fmla="*/ 0 h 51"/>
                  <a:gd name="T8" fmla="*/ 44 w 51"/>
                  <a:gd name="T9" fmla="*/ 7 h 51"/>
                  <a:gd name="T10" fmla="*/ 44 w 51"/>
                  <a:gd name="T11" fmla="*/ 7 h 51"/>
                  <a:gd name="T12" fmla="*/ 44 w 51"/>
                  <a:gd name="T13" fmla="*/ 7 h 51"/>
                  <a:gd name="T14" fmla="*/ 51 w 51"/>
                  <a:gd name="T15" fmla="*/ 25 h 51"/>
                  <a:gd name="T16" fmla="*/ 44 w 51"/>
                  <a:gd name="T17" fmla="*/ 43 h 51"/>
                  <a:gd name="T18" fmla="*/ 44 w 51"/>
                  <a:gd name="T19" fmla="*/ 43 h 51"/>
                  <a:gd name="T20" fmla="*/ 26 w 51"/>
                  <a:gd name="T21" fmla="*/ 51 h 51"/>
                  <a:gd name="T22" fmla="*/ 26 w 51"/>
                  <a:gd name="T23" fmla="*/ 51 h 51"/>
                  <a:gd name="T24" fmla="*/ 26 w 51"/>
                  <a:gd name="T25" fmla="*/ 46 h 51"/>
                  <a:gd name="T26" fmla="*/ 26 w 51"/>
                  <a:gd name="T27" fmla="*/ 46 h 51"/>
                  <a:gd name="T28" fmla="*/ 40 w 51"/>
                  <a:gd name="T29" fmla="*/ 40 h 51"/>
                  <a:gd name="T30" fmla="*/ 41 w 51"/>
                  <a:gd name="T31" fmla="*/ 40 h 51"/>
                  <a:gd name="T32" fmla="*/ 46 w 51"/>
                  <a:gd name="T33" fmla="*/ 25 h 51"/>
                  <a:gd name="T34" fmla="*/ 40 w 51"/>
                  <a:gd name="T35" fmla="*/ 11 h 51"/>
                  <a:gd name="T36" fmla="*/ 40 w 51"/>
                  <a:gd name="T37" fmla="*/ 11 h 51"/>
                  <a:gd name="T38" fmla="*/ 26 w 51"/>
                  <a:gd name="T39" fmla="*/ 5 h 51"/>
                  <a:gd name="T40" fmla="*/ 26 w 51"/>
                  <a:gd name="T41" fmla="*/ 40 h 51"/>
                  <a:gd name="T42" fmla="*/ 26 w 51"/>
                  <a:gd name="T43" fmla="*/ 40 h 51"/>
                  <a:gd name="T44" fmla="*/ 36 w 51"/>
                  <a:gd name="T45" fmla="*/ 36 h 51"/>
                  <a:gd name="T46" fmla="*/ 41 w 51"/>
                  <a:gd name="T47" fmla="*/ 25 h 51"/>
                  <a:gd name="T48" fmla="*/ 36 w 51"/>
                  <a:gd name="T49" fmla="*/ 15 h 51"/>
                  <a:gd name="T50" fmla="*/ 26 w 51"/>
                  <a:gd name="T51" fmla="*/ 10 h 51"/>
                  <a:gd name="T52" fmla="*/ 26 w 51"/>
                  <a:gd name="T53" fmla="*/ 10 h 51"/>
                  <a:gd name="T54" fmla="*/ 26 w 51"/>
                  <a:gd name="T55" fmla="*/ 15 h 51"/>
                  <a:gd name="T56" fmla="*/ 26 w 51"/>
                  <a:gd name="T57" fmla="*/ 15 h 51"/>
                  <a:gd name="T58" fmla="*/ 33 w 51"/>
                  <a:gd name="T59" fmla="*/ 18 h 51"/>
                  <a:gd name="T60" fmla="*/ 36 w 51"/>
                  <a:gd name="T61" fmla="*/ 25 h 51"/>
                  <a:gd name="T62" fmla="*/ 33 w 51"/>
                  <a:gd name="T63" fmla="*/ 32 h 51"/>
                  <a:gd name="T64" fmla="*/ 26 w 51"/>
                  <a:gd name="T65" fmla="*/ 35 h 51"/>
                  <a:gd name="T66" fmla="*/ 26 w 51"/>
                  <a:gd name="T67" fmla="*/ 35 h 51"/>
                  <a:gd name="T68" fmla="*/ 26 w 51"/>
                  <a:gd name="T69" fmla="*/ 40 h 51"/>
                  <a:gd name="T70" fmla="*/ 26 w 51"/>
                  <a:gd name="T71" fmla="*/ 5 h 51"/>
                  <a:gd name="T72" fmla="*/ 11 w 51"/>
                  <a:gd name="T73" fmla="*/ 11 h 51"/>
                  <a:gd name="T74" fmla="*/ 11 w 51"/>
                  <a:gd name="T75" fmla="*/ 11 h 51"/>
                  <a:gd name="T76" fmla="*/ 5 w 51"/>
                  <a:gd name="T77" fmla="*/ 25 h 51"/>
                  <a:gd name="T78" fmla="*/ 11 w 51"/>
                  <a:gd name="T79" fmla="*/ 40 h 51"/>
                  <a:gd name="T80" fmla="*/ 11 w 51"/>
                  <a:gd name="T81" fmla="*/ 40 h 51"/>
                  <a:gd name="T82" fmla="*/ 26 w 51"/>
                  <a:gd name="T83" fmla="*/ 46 h 51"/>
                  <a:gd name="T84" fmla="*/ 26 w 51"/>
                  <a:gd name="T85" fmla="*/ 51 h 51"/>
                  <a:gd name="T86" fmla="*/ 8 w 51"/>
                  <a:gd name="T87" fmla="*/ 43 h 51"/>
                  <a:gd name="T88" fmla="*/ 8 w 51"/>
                  <a:gd name="T89" fmla="*/ 43 h 51"/>
                  <a:gd name="T90" fmla="*/ 8 w 51"/>
                  <a:gd name="T91" fmla="*/ 43 h 51"/>
                  <a:gd name="T92" fmla="*/ 0 w 51"/>
                  <a:gd name="T93" fmla="*/ 25 h 51"/>
                  <a:gd name="T94" fmla="*/ 8 w 51"/>
                  <a:gd name="T95" fmla="*/ 7 h 51"/>
                  <a:gd name="T96" fmla="*/ 8 w 51"/>
                  <a:gd name="T97" fmla="*/ 7 h 51"/>
                  <a:gd name="T98" fmla="*/ 8 w 51"/>
                  <a:gd name="T99" fmla="*/ 7 h 51"/>
                  <a:gd name="T100" fmla="*/ 26 w 51"/>
                  <a:gd name="T101" fmla="*/ 0 h 51"/>
                  <a:gd name="T102" fmla="*/ 26 w 51"/>
                  <a:gd name="T103" fmla="*/ 5 h 51"/>
                  <a:gd name="T104" fmla="*/ 26 w 51"/>
                  <a:gd name="T105" fmla="*/ 10 h 51"/>
                  <a:gd name="T106" fmla="*/ 15 w 51"/>
                  <a:gd name="T107" fmla="*/ 15 h 51"/>
                  <a:gd name="T108" fmla="*/ 11 w 51"/>
                  <a:gd name="T109" fmla="*/ 25 h 51"/>
                  <a:gd name="T110" fmla="*/ 15 w 51"/>
                  <a:gd name="T111" fmla="*/ 36 h 51"/>
                  <a:gd name="T112" fmla="*/ 26 w 51"/>
                  <a:gd name="T113" fmla="*/ 40 h 51"/>
                  <a:gd name="T114" fmla="*/ 26 w 51"/>
                  <a:gd name="T115" fmla="*/ 35 h 51"/>
                  <a:gd name="T116" fmla="*/ 19 w 51"/>
                  <a:gd name="T117" fmla="*/ 32 h 51"/>
                  <a:gd name="T118" fmla="*/ 16 w 51"/>
                  <a:gd name="T119" fmla="*/ 25 h 51"/>
                  <a:gd name="T120" fmla="*/ 19 w 51"/>
                  <a:gd name="T121" fmla="*/ 18 h 51"/>
                  <a:gd name="T122" fmla="*/ 26 w 51"/>
                  <a:gd name="T123" fmla="*/ 15 h 51"/>
                  <a:gd name="T124" fmla="*/ 26 w 51"/>
                  <a:gd name="T125"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51">
                    <a:moveTo>
                      <a:pt x="26" y="5"/>
                    </a:moveTo>
                    <a:cubicBezTo>
                      <a:pt x="26" y="5"/>
                      <a:pt x="26" y="5"/>
                      <a:pt x="26" y="5"/>
                    </a:cubicBezTo>
                    <a:cubicBezTo>
                      <a:pt x="26" y="0"/>
                      <a:pt x="26" y="0"/>
                      <a:pt x="26" y="0"/>
                    </a:cubicBezTo>
                    <a:cubicBezTo>
                      <a:pt x="26" y="0"/>
                      <a:pt x="26" y="0"/>
                      <a:pt x="26" y="0"/>
                    </a:cubicBezTo>
                    <a:cubicBezTo>
                      <a:pt x="33" y="0"/>
                      <a:pt x="39" y="3"/>
                      <a:pt x="44" y="7"/>
                    </a:cubicBezTo>
                    <a:cubicBezTo>
                      <a:pt x="44" y="7"/>
                      <a:pt x="44" y="7"/>
                      <a:pt x="44" y="7"/>
                    </a:cubicBezTo>
                    <a:cubicBezTo>
                      <a:pt x="44" y="7"/>
                      <a:pt x="44" y="7"/>
                      <a:pt x="44" y="7"/>
                    </a:cubicBezTo>
                    <a:cubicBezTo>
                      <a:pt x="48" y="12"/>
                      <a:pt x="51" y="18"/>
                      <a:pt x="51" y="25"/>
                    </a:cubicBezTo>
                    <a:cubicBezTo>
                      <a:pt x="51" y="32"/>
                      <a:pt x="48" y="39"/>
                      <a:pt x="44" y="43"/>
                    </a:cubicBezTo>
                    <a:cubicBezTo>
                      <a:pt x="44" y="43"/>
                      <a:pt x="44" y="43"/>
                      <a:pt x="44" y="43"/>
                    </a:cubicBezTo>
                    <a:cubicBezTo>
                      <a:pt x="39" y="48"/>
                      <a:pt x="33" y="51"/>
                      <a:pt x="26" y="51"/>
                    </a:cubicBezTo>
                    <a:cubicBezTo>
                      <a:pt x="26" y="51"/>
                      <a:pt x="26" y="51"/>
                      <a:pt x="26" y="51"/>
                    </a:cubicBezTo>
                    <a:cubicBezTo>
                      <a:pt x="26" y="46"/>
                      <a:pt x="26" y="46"/>
                      <a:pt x="26" y="46"/>
                    </a:cubicBezTo>
                    <a:cubicBezTo>
                      <a:pt x="26" y="46"/>
                      <a:pt x="26" y="46"/>
                      <a:pt x="26" y="46"/>
                    </a:cubicBezTo>
                    <a:cubicBezTo>
                      <a:pt x="31" y="46"/>
                      <a:pt x="37" y="44"/>
                      <a:pt x="40" y="40"/>
                    </a:cubicBezTo>
                    <a:cubicBezTo>
                      <a:pt x="41" y="40"/>
                      <a:pt x="41" y="40"/>
                      <a:pt x="41" y="40"/>
                    </a:cubicBezTo>
                    <a:cubicBezTo>
                      <a:pt x="44" y="36"/>
                      <a:pt x="46" y="31"/>
                      <a:pt x="46" y="25"/>
                    </a:cubicBezTo>
                    <a:cubicBezTo>
                      <a:pt x="46" y="20"/>
                      <a:pt x="44" y="14"/>
                      <a:pt x="40" y="11"/>
                    </a:cubicBezTo>
                    <a:cubicBezTo>
                      <a:pt x="40" y="11"/>
                      <a:pt x="40" y="11"/>
                      <a:pt x="40" y="11"/>
                    </a:cubicBezTo>
                    <a:cubicBezTo>
                      <a:pt x="37" y="7"/>
                      <a:pt x="31" y="5"/>
                      <a:pt x="26" y="5"/>
                    </a:cubicBezTo>
                    <a:close/>
                    <a:moveTo>
                      <a:pt x="26" y="40"/>
                    </a:moveTo>
                    <a:cubicBezTo>
                      <a:pt x="26" y="40"/>
                      <a:pt x="26" y="40"/>
                      <a:pt x="26" y="40"/>
                    </a:cubicBezTo>
                    <a:cubicBezTo>
                      <a:pt x="30" y="40"/>
                      <a:pt x="34" y="38"/>
                      <a:pt x="36" y="36"/>
                    </a:cubicBezTo>
                    <a:cubicBezTo>
                      <a:pt x="39" y="33"/>
                      <a:pt x="41" y="29"/>
                      <a:pt x="41" y="25"/>
                    </a:cubicBezTo>
                    <a:cubicBezTo>
                      <a:pt x="41" y="21"/>
                      <a:pt x="39" y="17"/>
                      <a:pt x="36" y="15"/>
                    </a:cubicBezTo>
                    <a:cubicBezTo>
                      <a:pt x="34" y="12"/>
                      <a:pt x="30" y="10"/>
                      <a:pt x="26" y="10"/>
                    </a:cubicBezTo>
                    <a:cubicBezTo>
                      <a:pt x="26" y="10"/>
                      <a:pt x="26" y="10"/>
                      <a:pt x="26" y="10"/>
                    </a:cubicBezTo>
                    <a:cubicBezTo>
                      <a:pt x="26" y="15"/>
                      <a:pt x="26" y="15"/>
                      <a:pt x="26" y="15"/>
                    </a:cubicBezTo>
                    <a:cubicBezTo>
                      <a:pt x="26" y="15"/>
                      <a:pt x="26" y="15"/>
                      <a:pt x="26" y="15"/>
                    </a:cubicBezTo>
                    <a:cubicBezTo>
                      <a:pt x="29" y="15"/>
                      <a:pt x="31" y="16"/>
                      <a:pt x="33" y="18"/>
                    </a:cubicBezTo>
                    <a:cubicBezTo>
                      <a:pt x="35" y="20"/>
                      <a:pt x="36" y="22"/>
                      <a:pt x="36" y="25"/>
                    </a:cubicBezTo>
                    <a:cubicBezTo>
                      <a:pt x="36" y="28"/>
                      <a:pt x="35" y="31"/>
                      <a:pt x="33" y="32"/>
                    </a:cubicBezTo>
                    <a:cubicBezTo>
                      <a:pt x="31" y="34"/>
                      <a:pt x="29" y="35"/>
                      <a:pt x="26" y="35"/>
                    </a:cubicBezTo>
                    <a:cubicBezTo>
                      <a:pt x="26" y="35"/>
                      <a:pt x="26" y="35"/>
                      <a:pt x="26" y="35"/>
                    </a:cubicBezTo>
                    <a:lnTo>
                      <a:pt x="26" y="40"/>
                    </a:lnTo>
                    <a:close/>
                    <a:moveTo>
                      <a:pt x="26" y="5"/>
                    </a:moveTo>
                    <a:cubicBezTo>
                      <a:pt x="20" y="5"/>
                      <a:pt x="15" y="7"/>
                      <a:pt x="11" y="11"/>
                    </a:cubicBezTo>
                    <a:cubicBezTo>
                      <a:pt x="11" y="11"/>
                      <a:pt x="11" y="11"/>
                      <a:pt x="11" y="11"/>
                    </a:cubicBezTo>
                    <a:cubicBezTo>
                      <a:pt x="7" y="14"/>
                      <a:pt x="5" y="20"/>
                      <a:pt x="5" y="25"/>
                    </a:cubicBezTo>
                    <a:cubicBezTo>
                      <a:pt x="5" y="31"/>
                      <a:pt x="7" y="36"/>
                      <a:pt x="11" y="40"/>
                    </a:cubicBezTo>
                    <a:cubicBezTo>
                      <a:pt x="11" y="40"/>
                      <a:pt x="11" y="40"/>
                      <a:pt x="11" y="40"/>
                    </a:cubicBezTo>
                    <a:cubicBezTo>
                      <a:pt x="15" y="44"/>
                      <a:pt x="20" y="46"/>
                      <a:pt x="26" y="46"/>
                    </a:cubicBezTo>
                    <a:cubicBezTo>
                      <a:pt x="26" y="51"/>
                      <a:pt x="26" y="51"/>
                      <a:pt x="26" y="51"/>
                    </a:cubicBezTo>
                    <a:cubicBezTo>
                      <a:pt x="19" y="51"/>
                      <a:pt x="12" y="48"/>
                      <a:pt x="8" y="43"/>
                    </a:cubicBezTo>
                    <a:cubicBezTo>
                      <a:pt x="8" y="43"/>
                      <a:pt x="8" y="43"/>
                      <a:pt x="8" y="43"/>
                    </a:cubicBezTo>
                    <a:cubicBezTo>
                      <a:pt x="8" y="43"/>
                      <a:pt x="8" y="43"/>
                      <a:pt x="8" y="43"/>
                    </a:cubicBezTo>
                    <a:cubicBezTo>
                      <a:pt x="3" y="39"/>
                      <a:pt x="0" y="32"/>
                      <a:pt x="0" y="25"/>
                    </a:cubicBezTo>
                    <a:cubicBezTo>
                      <a:pt x="0" y="18"/>
                      <a:pt x="3" y="12"/>
                      <a:pt x="8" y="7"/>
                    </a:cubicBezTo>
                    <a:cubicBezTo>
                      <a:pt x="8" y="7"/>
                      <a:pt x="8" y="7"/>
                      <a:pt x="8" y="7"/>
                    </a:cubicBezTo>
                    <a:cubicBezTo>
                      <a:pt x="8" y="7"/>
                      <a:pt x="8" y="7"/>
                      <a:pt x="8" y="7"/>
                    </a:cubicBezTo>
                    <a:cubicBezTo>
                      <a:pt x="12" y="3"/>
                      <a:pt x="19" y="0"/>
                      <a:pt x="26" y="0"/>
                    </a:cubicBezTo>
                    <a:cubicBezTo>
                      <a:pt x="26" y="5"/>
                      <a:pt x="26" y="5"/>
                      <a:pt x="26" y="5"/>
                    </a:cubicBezTo>
                    <a:close/>
                    <a:moveTo>
                      <a:pt x="26" y="10"/>
                    </a:moveTo>
                    <a:cubicBezTo>
                      <a:pt x="22" y="10"/>
                      <a:pt x="18" y="12"/>
                      <a:pt x="15" y="15"/>
                    </a:cubicBezTo>
                    <a:cubicBezTo>
                      <a:pt x="13" y="17"/>
                      <a:pt x="11" y="21"/>
                      <a:pt x="11" y="25"/>
                    </a:cubicBezTo>
                    <a:cubicBezTo>
                      <a:pt x="11" y="29"/>
                      <a:pt x="13" y="33"/>
                      <a:pt x="15" y="36"/>
                    </a:cubicBezTo>
                    <a:cubicBezTo>
                      <a:pt x="18" y="38"/>
                      <a:pt x="22" y="40"/>
                      <a:pt x="26" y="40"/>
                    </a:cubicBezTo>
                    <a:cubicBezTo>
                      <a:pt x="26" y="35"/>
                      <a:pt x="26" y="35"/>
                      <a:pt x="26" y="35"/>
                    </a:cubicBezTo>
                    <a:cubicBezTo>
                      <a:pt x="23" y="35"/>
                      <a:pt x="20" y="34"/>
                      <a:pt x="19" y="32"/>
                    </a:cubicBezTo>
                    <a:cubicBezTo>
                      <a:pt x="17" y="31"/>
                      <a:pt x="16" y="28"/>
                      <a:pt x="16" y="25"/>
                    </a:cubicBezTo>
                    <a:cubicBezTo>
                      <a:pt x="16" y="22"/>
                      <a:pt x="17" y="20"/>
                      <a:pt x="19" y="18"/>
                    </a:cubicBezTo>
                    <a:cubicBezTo>
                      <a:pt x="20" y="16"/>
                      <a:pt x="23" y="15"/>
                      <a:pt x="26" y="15"/>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8" name="Freeform 199"/>
              <p:cNvSpPr>
                <a:spLocks noEditPoints="1"/>
              </p:cNvSpPr>
              <p:nvPr/>
            </p:nvSpPr>
            <p:spPr bwMode="auto">
              <a:xfrm>
                <a:off x="8120075" y="1616086"/>
                <a:ext cx="133351" cy="53976"/>
              </a:xfrm>
              <a:custGeom>
                <a:avLst/>
                <a:gdLst>
                  <a:gd name="T0" fmla="*/ 30 w 59"/>
                  <a:gd name="T1" fmla="*/ 5 h 24"/>
                  <a:gd name="T2" fmla="*/ 30 w 59"/>
                  <a:gd name="T3" fmla="*/ 5 h 24"/>
                  <a:gd name="T4" fmla="*/ 30 w 59"/>
                  <a:gd name="T5" fmla="*/ 0 h 24"/>
                  <a:gd name="T6" fmla="*/ 30 w 59"/>
                  <a:gd name="T7" fmla="*/ 0 h 24"/>
                  <a:gd name="T8" fmla="*/ 46 w 59"/>
                  <a:gd name="T9" fmla="*/ 4 h 24"/>
                  <a:gd name="T10" fmla="*/ 58 w 59"/>
                  <a:gd name="T11" fmla="*/ 15 h 24"/>
                  <a:gd name="T12" fmla="*/ 58 w 59"/>
                  <a:gd name="T13" fmla="*/ 15 h 24"/>
                  <a:gd name="T14" fmla="*/ 58 w 59"/>
                  <a:gd name="T15" fmla="*/ 15 h 24"/>
                  <a:gd name="T16" fmla="*/ 59 w 59"/>
                  <a:gd name="T17" fmla="*/ 19 h 24"/>
                  <a:gd name="T18" fmla="*/ 57 w 59"/>
                  <a:gd name="T19" fmla="*/ 23 h 24"/>
                  <a:gd name="T20" fmla="*/ 56 w 59"/>
                  <a:gd name="T21" fmla="*/ 23 h 24"/>
                  <a:gd name="T22" fmla="*/ 52 w 59"/>
                  <a:gd name="T23" fmla="*/ 24 h 24"/>
                  <a:gd name="T24" fmla="*/ 48 w 59"/>
                  <a:gd name="T25" fmla="*/ 22 h 24"/>
                  <a:gd name="T26" fmla="*/ 48 w 59"/>
                  <a:gd name="T27" fmla="*/ 22 h 24"/>
                  <a:gd name="T28" fmla="*/ 40 w 59"/>
                  <a:gd name="T29" fmla="*/ 14 h 24"/>
                  <a:gd name="T30" fmla="*/ 30 w 59"/>
                  <a:gd name="T31" fmla="*/ 12 h 24"/>
                  <a:gd name="T32" fmla="*/ 30 w 59"/>
                  <a:gd name="T33" fmla="*/ 12 h 24"/>
                  <a:gd name="T34" fmla="*/ 30 w 59"/>
                  <a:gd name="T35" fmla="*/ 7 h 24"/>
                  <a:gd name="T36" fmla="*/ 30 w 59"/>
                  <a:gd name="T37" fmla="*/ 7 h 24"/>
                  <a:gd name="T38" fmla="*/ 42 w 59"/>
                  <a:gd name="T39" fmla="*/ 10 h 24"/>
                  <a:gd name="T40" fmla="*/ 52 w 59"/>
                  <a:gd name="T41" fmla="*/ 19 h 24"/>
                  <a:gd name="T42" fmla="*/ 52 w 59"/>
                  <a:gd name="T43" fmla="*/ 19 h 24"/>
                  <a:gd name="T44" fmla="*/ 53 w 59"/>
                  <a:gd name="T45" fmla="*/ 19 h 24"/>
                  <a:gd name="T46" fmla="*/ 54 w 59"/>
                  <a:gd name="T47" fmla="*/ 19 h 24"/>
                  <a:gd name="T48" fmla="*/ 54 w 59"/>
                  <a:gd name="T49" fmla="*/ 19 h 24"/>
                  <a:gd name="T50" fmla="*/ 54 w 59"/>
                  <a:gd name="T51" fmla="*/ 19 h 24"/>
                  <a:gd name="T52" fmla="*/ 54 w 59"/>
                  <a:gd name="T53" fmla="*/ 18 h 24"/>
                  <a:gd name="T54" fmla="*/ 54 w 59"/>
                  <a:gd name="T55" fmla="*/ 18 h 24"/>
                  <a:gd name="T56" fmla="*/ 54 w 59"/>
                  <a:gd name="T57" fmla="*/ 18 h 24"/>
                  <a:gd name="T58" fmla="*/ 43 w 59"/>
                  <a:gd name="T59" fmla="*/ 8 h 24"/>
                  <a:gd name="T60" fmla="*/ 30 w 59"/>
                  <a:gd name="T61" fmla="*/ 5 h 24"/>
                  <a:gd name="T62" fmla="*/ 30 w 59"/>
                  <a:gd name="T63" fmla="*/ 5 h 24"/>
                  <a:gd name="T64" fmla="*/ 16 w 59"/>
                  <a:gd name="T65" fmla="*/ 8 h 24"/>
                  <a:gd name="T66" fmla="*/ 5 w 59"/>
                  <a:gd name="T67" fmla="*/ 18 h 24"/>
                  <a:gd name="T68" fmla="*/ 5 w 59"/>
                  <a:gd name="T69" fmla="*/ 19 h 24"/>
                  <a:gd name="T70" fmla="*/ 6 w 59"/>
                  <a:gd name="T71" fmla="*/ 19 h 24"/>
                  <a:gd name="T72" fmla="*/ 6 w 59"/>
                  <a:gd name="T73" fmla="*/ 19 h 24"/>
                  <a:gd name="T74" fmla="*/ 6 w 59"/>
                  <a:gd name="T75" fmla="*/ 19 h 24"/>
                  <a:gd name="T76" fmla="*/ 7 w 59"/>
                  <a:gd name="T77" fmla="*/ 19 h 24"/>
                  <a:gd name="T78" fmla="*/ 7 w 59"/>
                  <a:gd name="T79" fmla="*/ 19 h 24"/>
                  <a:gd name="T80" fmla="*/ 7 w 59"/>
                  <a:gd name="T81" fmla="*/ 19 h 24"/>
                  <a:gd name="T82" fmla="*/ 7 w 59"/>
                  <a:gd name="T83" fmla="*/ 19 h 24"/>
                  <a:gd name="T84" fmla="*/ 17 w 59"/>
                  <a:gd name="T85" fmla="*/ 10 h 24"/>
                  <a:gd name="T86" fmla="*/ 30 w 59"/>
                  <a:gd name="T87" fmla="*/ 7 h 24"/>
                  <a:gd name="T88" fmla="*/ 30 w 59"/>
                  <a:gd name="T89" fmla="*/ 12 h 24"/>
                  <a:gd name="T90" fmla="*/ 19 w 59"/>
                  <a:gd name="T91" fmla="*/ 14 h 24"/>
                  <a:gd name="T92" fmla="*/ 11 w 59"/>
                  <a:gd name="T93" fmla="*/ 22 h 24"/>
                  <a:gd name="T94" fmla="*/ 9 w 59"/>
                  <a:gd name="T95" fmla="*/ 24 h 24"/>
                  <a:gd name="T96" fmla="*/ 9 w 59"/>
                  <a:gd name="T97" fmla="*/ 24 h 24"/>
                  <a:gd name="T98" fmla="*/ 6 w 59"/>
                  <a:gd name="T99" fmla="*/ 24 h 24"/>
                  <a:gd name="T100" fmla="*/ 5 w 59"/>
                  <a:gd name="T101" fmla="*/ 24 h 24"/>
                  <a:gd name="T102" fmla="*/ 3 w 59"/>
                  <a:gd name="T103" fmla="*/ 23 h 24"/>
                  <a:gd name="T104" fmla="*/ 1 w 59"/>
                  <a:gd name="T105" fmla="*/ 19 h 24"/>
                  <a:gd name="T106" fmla="*/ 2 w 59"/>
                  <a:gd name="T107" fmla="*/ 15 h 24"/>
                  <a:gd name="T108" fmla="*/ 14 w 59"/>
                  <a:gd name="T109" fmla="*/ 4 h 24"/>
                  <a:gd name="T110" fmla="*/ 30 w 59"/>
                  <a:gd name="T111" fmla="*/ 0 h 24"/>
                  <a:gd name="T112" fmla="*/ 30 w 59"/>
                  <a:gd name="T11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24">
                    <a:moveTo>
                      <a:pt x="30" y="5"/>
                    </a:moveTo>
                    <a:cubicBezTo>
                      <a:pt x="30" y="5"/>
                      <a:pt x="30" y="5"/>
                      <a:pt x="30" y="5"/>
                    </a:cubicBezTo>
                    <a:cubicBezTo>
                      <a:pt x="30" y="0"/>
                      <a:pt x="30" y="0"/>
                      <a:pt x="30" y="0"/>
                    </a:cubicBezTo>
                    <a:cubicBezTo>
                      <a:pt x="30" y="0"/>
                      <a:pt x="30" y="0"/>
                      <a:pt x="30" y="0"/>
                    </a:cubicBezTo>
                    <a:cubicBezTo>
                      <a:pt x="35" y="0"/>
                      <a:pt x="41" y="1"/>
                      <a:pt x="46" y="4"/>
                    </a:cubicBezTo>
                    <a:cubicBezTo>
                      <a:pt x="51" y="7"/>
                      <a:pt x="55" y="10"/>
                      <a:pt x="58" y="15"/>
                    </a:cubicBezTo>
                    <a:cubicBezTo>
                      <a:pt x="58" y="15"/>
                      <a:pt x="58" y="15"/>
                      <a:pt x="58" y="15"/>
                    </a:cubicBezTo>
                    <a:cubicBezTo>
                      <a:pt x="58" y="15"/>
                      <a:pt x="58" y="15"/>
                      <a:pt x="58" y="15"/>
                    </a:cubicBezTo>
                    <a:cubicBezTo>
                      <a:pt x="59" y="16"/>
                      <a:pt x="59" y="18"/>
                      <a:pt x="59" y="19"/>
                    </a:cubicBezTo>
                    <a:cubicBezTo>
                      <a:pt x="59" y="21"/>
                      <a:pt x="58" y="22"/>
                      <a:pt x="57" y="23"/>
                    </a:cubicBezTo>
                    <a:cubicBezTo>
                      <a:pt x="56" y="23"/>
                      <a:pt x="56" y="23"/>
                      <a:pt x="56" y="23"/>
                    </a:cubicBezTo>
                    <a:cubicBezTo>
                      <a:pt x="55" y="24"/>
                      <a:pt x="53" y="24"/>
                      <a:pt x="52" y="24"/>
                    </a:cubicBezTo>
                    <a:cubicBezTo>
                      <a:pt x="50" y="24"/>
                      <a:pt x="49" y="23"/>
                      <a:pt x="48" y="22"/>
                    </a:cubicBezTo>
                    <a:cubicBezTo>
                      <a:pt x="48" y="22"/>
                      <a:pt x="48" y="22"/>
                      <a:pt x="48" y="22"/>
                    </a:cubicBezTo>
                    <a:cubicBezTo>
                      <a:pt x="46" y="19"/>
                      <a:pt x="43" y="16"/>
                      <a:pt x="40" y="14"/>
                    </a:cubicBezTo>
                    <a:cubicBezTo>
                      <a:pt x="37" y="13"/>
                      <a:pt x="33" y="12"/>
                      <a:pt x="30" y="12"/>
                    </a:cubicBezTo>
                    <a:cubicBezTo>
                      <a:pt x="30" y="12"/>
                      <a:pt x="30" y="12"/>
                      <a:pt x="30" y="12"/>
                    </a:cubicBezTo>
                    <a:cubicBezTo>
                      <a:pt x="30" y="7"/>
                      <a:pt x="30" y="7"/>
                      <a:pt x="30" y="7"/>
                    </a:cubicBezTo>
                    <a:cubicBezTo>
                      <a:pt x="30" y="7"/>
                      <a:pt x="30" y="7"/>
                      <a:pt x="30" y="7"/>
                    </a:cubicBezTo>
                    <a:cubicBezTo>
                      <a:pt x="34" y="7"/>
                      <a:pt x="39" y="8"/>
                      <a:pt x="42" y="10"/>
                    </a:cubicBezTo>
                    <a:cubicBezTo>
                      <a:pt x="46" y="12"/>
                      <a:pt x="50" y="15"/>
                      <a:pt x="52" y="19"/>
                    </a:cubicBezTo>
                    <a:cubicBezTo>
                      <a:pt x="52" y="19"/>
                      <a:pt x="52" y="19"/>
                      <a:pt x="52" y="19"/>
                    </a:cubicBezTo>
                    <a:cubicBezTo>
                      <a:pt x="52" y="19"/>
                      <a:pt x="53" y="19"/>
                      <a:pt x="53" y="19"/>
                    </a:cubicBezTo>
                    <a:cubicBezTo>
                      <a:pt x="53" y="20"/>
                      <a:pt x="53" y="19"/>
                      <a:pt x="54" y="19"/>
                    </a:cubicBezTo>
                    <a:cubicBezTo>
                      <a:pt x="54" y="19"/>
                      <a:pt x="54" y="19"/>
                      <a:pt x="54" y="19"/>
                    </a:cubicBezTo>
                    <a:cubicBezTo>
                      <a:pt x="54" y="19"/>
                      <a:pt x="54" y="19"/>
                      <a:pt x="54" y="19"/>
                    </a:cubicBezTo>
                    <a:cubicBezTo>
                      <a:pt x="54" y="18"/>
                      <a:pt x="54" y="18"/>
                      <a:pt x="54" y="18"/>
                    </a:cubicBezTo>
                    <a:cubicBezTo>
                      <a:pt x="54" y="18"/>
                      <a:pt x="54" y="18"/>
                      <a:pt x="54" y="18"/>
                    </a:cubicBezTo>
                    <a:cubicBezTo>
                      <a:pt x="54" y="18"/>
                      <a:pt x="54" y="18"/>
                      <a:pt x="54" y="18"/>
                    </a:cubicBezTo>
                    <a:cubicBezTo>
                      <a:pt x="51" y="14"/>
                      <a:pt x="48" y="10"/>
                      <a:pt x="43" y="8"/>
                    </a:cubicBezTo>
                    <a:cubicBezTo>
                      <a:pt x="39" y="6"/>
                      <a:pt x="35" y="5"/>
                      <a:pt x="30" y="5"/>
                    </a:cubicBezTo>
                    <a:close/>
                    <a:moveTo>
                      <a:pt x="30" y="5"/>
                    </a:moveTo>
                    <a:cubicBezTo>
                      <a:pt x="25" y="5"/>
                      <a:pt x="20" y="6"/>
                      <a:pt x="16" y="8"/>
                    </a:cubicBezTo>
                    <a:cubicBezTo>
                      <a:pt x="12" y="10"/>
                      <a:pt x="8" y="14"/>
                      <a:pt x="5" y="18"/>
                    </a:cubicBezTo>
                    <a:cubicBezTo>
                      <a:pt x="5" y="18"/>
                      <a:pt x="5" y="18"/>
                      <a:pt x="5" y="19"/>
                    </a:cubicBezTo>
                    <a:cubicBezTo>
                      <a:pt x="5" y="19"/>
                      <a:pt x="6" y="19"/>
                      <a:pt x="6" y="19"/>
                    </a:cubicBezTo>
                    <a:cubicBezTo>
                      <a:pt x="6" y="19"/>
                      <a:pt x="6" y="19"/>
                      <a:pt x="6" y="19"/>
                    </a:cubicBezTo>
                    <a:cubicBezTo>
                      <a:pt x="6" y="19"/>
                      <a:pt x="6" y="19"/>
                      <a:pt x="6" y="19"/>
                    </a:cubicBezTo>
                    <a:cubicBezTo>
                      <a:pt x="7" y="19"/>
                      <a:pt x="7" y="19"/>
                      <a:pt x="7" y="19"/>
                    </a:cubicBezTo>
                    <a:cubicBezTo>
                      <a:pt x="7" y="19"/>
                      <a:pt x="7" y="19"/>
                      <a:pt x="7" y="19"/>
                    </a:cubicBezTo>
                    <a:cubicBezTo>
                      <a:pt x="7" y="19"/>
                      <a:pt x="7" y="19"/>
                      <a:pt x="7" y="19"/>
                    </a:cubicBezTo>
                    <a:cubicBezTo>
                      <a:pt x="7" y="19"/>
                      <a:pt x="7" y="19"/>
                      <a:pt x="7" y="19"/>
                    </a:cubicBezTo>
                    <a:cubicBezTo>
                      <a:pt x="10" y="15"/>
                      <a:pt x="13" y="12"/>
                      <a:pt x="17" y="10"/>
                    </a:cubicBezTo>
                    <a:cubicBezTo>
                      <a:pt x="21" y="8"/>
                      <a:pt x="25" y="7"/>
                      <a:pt x="30" y="7"/>
                    </a:cubicBezTo>
                    <a:cubicBezTo>
                      <a:pt x="30" y="12"/>
                      <a:pt x="30" y="12"/>
                      <a:pt x="30" y="12"/>
                    </a:cubicBezTo>
                    <a:cubicBezTo>
                      <a:pt x="26" y="12"/>
                      <a:pt x="22" y="13"/>
                      <a:pt x="19" y="14"/>
                    </a:cubicBezTo>
                    <a:cubicBezTo>
                      <a:pt x="16" y="16"/>
                      <a:pt x="13" y="19"/>
                      <a:pt x="11" y="22"/>
                    </a:cubicBezTo>
                    <a:cubicBezTo>
                      <a:pt x="11" y="22"/>
                      <a:pt x="10" y="23"/>
                      <a:pt x="9" y="24"/>
                    </a:cubicBezTo>
                    <a:cubicBezTo>
                      <a:pt x="9" y="24"/>
                      <a:pt x="9" y="24"/>
                      <a:pt x="9" y="24"/>
                    </a:cubicBezTo>
                    <a:cubicBezTo>
                      <a:pt x="8" y="24"/>
                      <a:pt x="7" y="24"/>
                      <a:pt x="6" y="24"/>
                    </a:cubicBezTo>
                    <a:cubicBezTo>
                      <a:pt x="6" y="24"/>
                      <a:pt x="5" y="24"/>
                      <a:pt x="5" y="24"/>
                    </a:cubicBezTo>
                    <a:cubicBezTo>
                      <a:pt x="4" y="24"/>
                      <a:pt x="4" y="24"/>
                      <a:pt x="3" y="23"/>
                    </a:cubicBezTo>
                    <a:cubicBezTo>
                      <a:pt x="2" y="22"/>
                      <a:pt x="1" y="21"/>
                      <a:pt x="1" y="19"/>
                    </a:cubicBezTo>
                    <a:cubicBezTo>
                      <a:pt x="0" y="18"/>
                      <a:pt x="1" y="16"/>
                      <a:pt x="2" y="15"/>
                    </a:cubicBezTo>
                    <a:cubicBezTo>
                      <a:pt x="5" y="10"/>
                      <a:pt x="9" y="7"/>
                      <a:pt x="14" y="4"/>
                    </a:cubicBezTo>
                    <a:cubicBezTo>
                      <a:pt x="19" y="1"/>
                      <a:pt x="24" y="0"/>
                      <a:pt x="30" y="0"/>
                    </a:cubicBezTo>
                    <a:lnTo>
                      <a:pt x="3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89" name="Freeform 200"/>
              <p:cNvSpPr>
                <a:spLocks noEditPoints="1"/>
              </p:cNvSpPr>
              <p:nvPr/>
            </p:nvSpPr>
            <p:spPr bwMode="auto">
              <a:xfrm>
                <a:off x="8028000" y="1528773"/>
                <a:ext cx="193676" cy="223839"/>
              </a:xfrm>
              <a:custGeom>
                <a:avLst/>
                <a:gdLst>
                  <a:gd name="T0" fmla="*/ 81 w 86"/>
                  <a:gd name="T1" fmla="*/ 30 h 99"/>
                  <a:gd name="T2" fmla="*/ 81 w 86"/>
                  <a:gd name="T3" fmla="*/ 30 h 99"/>
                  <a:gd name="T4" fmla="*/ 81 w 86"/>
                  <a:gd name="T5" fmla="*/ 17 h 99"/>
                  <a:gd name="T6" fmla="*/ 79 w 86"/>
                  <a:gd name="T7" fmla="*/ 26 h 99"/>
                  <a:gd name="T8" fmla="*/ 77 w 86"/>
                  <a:gd name="T9" fmla="*/ 21 h 99"/>
                  <a:gd name="T10" fmla="*/ 81 w 86"/>
                  <a:gd name="T11" fmla="*/ 30 h 99"/>
                  <a:gd name="T12" fmla="*/ 71 w 86"/>
                  <a:gd name="T13" fmla="*/ 35 h 99"/>
                  <a:gd name="T14" fmla="*/ 71 w 86"/>
                  <a:gd name="T15" fmla="*/ 24 h 99"/>
                  <a:gd name="T16" fmla="*/ 60 w 86"/>
                  <a:gd name="T17" fmla="*/ 22 h 99"/>
                  <a:gd name="T18" fmla="*/ 71 w 86"/>
                  <a:gd name="T19" fmla="*/ 34 h 99"/>
                  <a:gd name="T20" fmla="*/ 60 w 86"/>
                  <a:gd name="T21" fmla="*/ 39 h 99"/>
                  <a:gd name="T22" fmla="*/ 59 w 86"/>
                  <a:gd name="T23" fmla="*/ 27 h 99"/>
                  <a:gd name="T24" fmla="*/ 60 w 86"/>
                  <a:gd name="T25" fmla="*/ 34 h 99"/>
                  <a:gd name="T26" fmla="*/ 59 w 86"/>
                  <a:gd name="T27" fmla="*/ 40 h 99"/>
                  <a:gd name="T28" fmla="*/ 43 w 86"/>
                  <a:gd name="T29" fmla="*/ 27 h 99"/>
                  <a:gd name="T30" fmla="*/ 43 w 86"/>
                  <a:gd name="T31" fmla="*/ 22 h 99"/>
                  <a:gd name="T32" fmla="*/ 58 w 86"/>
                  <a:gd name="T33" fmla="*/ 40 h 99"/>
                  <a:gd name="T34" fmla="*/ 43 w 86"/>
                  <a:gd name="T35" fmla="*/ 55 h 99"/>
                  <a:gd name="T36" fmla="*/ 39 w 86"/>
                  <a:gd name="T37" fmla="*/ 53 h 99"/>
                  <a:gd name="T38" fmla="*/ 39 w 86"/>
                  <a:gd name="T39" fmla="*/ 8 h 99"/>
                  <a:gd name="T40" fmla="*/ 39 w 86"/>
                  <a:gd name="T41" fmla="*/ 1 h 99"/>
                  <a:gd name="T42" fmla="*/ 59 w 86"/>
                  <a:gd name="T43" fmla="*/ 39 h 99"/>
                  <a:gd name="T44" fmla="*/ 39 w 86"/>
                  <a:gd name="T45" fmla="*/ 31 h 99"/>
                  <a:gd name="T46" fmla="*/ 33 w 86"/>
                  <a:gd name="T47" fmla="*/ 41 h 99"/>
                  <a:gd name="T48" fmla="*/ 33 w 86"/>
                  <a:gd name="T49" fmla="*/ 41 h 99"/>
                  <a:gd name="T50" fmla="*/ 39 w 86"/>
                  <a:gd name="T51" fmla="*/ 65 h 99"/>
                  <a:gd name="T52" fmla="*/ 33 w 86"/>
                  <a:gd name="T53" fmla="*/ 97 h 99"/>
                  <a:gd name="T54" fmla="*/ 39 w 86"/>
                  <a:gd name="T55" fmla="*/ 1 h 99"/>
                  <a:gd name="T56" fmla="*/ 39 w 86"/>
                  <a:gd name="T57" fmla="*/ 53 h 99"/>
                  <a:gd name="T58" fmla="*/ 33 w 86"/>
                  <a:gd name="T59" fmla="*/ 1 h 99"/>
                  <a:gd name="T60" fmla="*/ 32 w 86"/>
                  <a:gd name="T61" fmla="*/ 46 h 99"/>
                  <a:gd name="T62" fmla="*/ 33 w 86"/>
                  <a:gd name="T63" fmla="*/ 78 h 99"/>
                  <a:gd name="T64" fmla="*/ 32 w 86"/>
                  <a:gd name="T65" fmla="*/ 81 h 99"/>
                  <a:gd name="T66" fmla="*/ 33 w 86"/>
                  <a:gd name="T67" fmla="*/ 97 h 99"/>
                  <a:gd name="T68" fmla="*/ 29 w 86"/>
                  <a:gd name="T69" fmla="*/ 95 h 99"/>
                  <a:gd name="T70" fmla="*/ 30 w 86"/>
                  <a:gd name="T71" fmla="*/ 93 h 99"/>
                  <a:gd name="T72" fmla="*/ 28 w 86"/>
                  <a:gd name="T73" fmla="*/ 84 h 99"/>
                  <a:gd name="T74" fmla="*/ 28 w 86"/>
                  <a:gd name="T75" fmla="*/ 6 h 99"/>
                  <a:gd name="T76" fmla="*/ 28 w 86"/>
                  <a:gd name="T77" fmla="*/ 6 h 99"/>
                  <a:gd name="T78" fmla="*/ 27 w 86"/>
                  <a:gd name="T79" fmla="*/ 99 h 99"/>
                  <a:gd name="T80" fmla="*/ 28 w 86"/>
                  <a:gd name="T81" fmla="*/ 94 h 99"/>
                  <a:gd name="T82" fmla="*/ 27 w 86"/>
                  <a:gd name="T83" fmla="*/ 7 h 99"/>
                  <a:gd name="T84" fmla="*/ 28 w 86"/>
                  <a:gd name="T85" fmla="*/ 35 h 99"/>
                  <a:gd name="T86" fmla="*/ 27 w 86"/>
                  <a:gd name="T87" fmla="*/ 36 h 99"/>
                  <a:gd name="T88" fmla="*/ 28 w 86"/>
                  <a:gd name="T89" fmla="*/ 81 h 99"/>
                  <a:gd name="T90" fmla="*/ 27 w 86"/>
                  <a:gd name="T91" fmla="*/ 53 h 99"/>
                  <a:gd name="T92" fmla="*/ 27 w 86"/>
                  <a:gd name="T93" fmla="*/ 42 h 99"/>
                  <a:gd name="T94" fmla="*/ 12 w 86"/>
                  <a:gd name="T95" fmla="*/ 83 h 99"/>
                  <a:gd name="T96" fmla="*/ 2 w 86"/>
                  <a:gd name="T97" fmla="*/ 38 h 99"/>
                  <a:gd name="T98" fmla="*/ 6 w 86"/>
                  <a:gd name="T99" fmla="*/ 35 h 99"/>
                  <a:gd name="T100" fmla="*/ 27 w 86"/>
                  <a:gd name="T101" fmla="*/ 60 h 99"/>
                  <a:gd name="T102" fmla="*/ 24 w 86"/>
                  <a:gd name="T103" fmla="*/ 92 h 99"/>
                  <a:gd name="T104" fmla="*/ 27 w 86"/>
                  <a:gd name="T105" fmla="*/ 36 h 99"/>
                  <a:gd name="T106" fmla="*/ 27 w 86"/>
                  <a:gd name="T107" fmla="*/ 41 h 99"/>
                  <a:gd name="T108" fmla="*/ 2 w 86"/>
                  <a:gd name="T109" fmla="*/ 38 h 99"/>
                  <a:gd name="T110" fmla="*/ 2 w 86"/>
                  <a:gd name="T111" fmla="*/ 38 h 99"/>
                  <a:gd name="T112" fmla="*/ 2 w 86"/>
                  <a:gd name="T113" fmla="*/ 33 h 99"/>
                  <a:gd name="T114" fmla="*/ 2 w 86"/>
                  <a:gd name="T115" fmla="*/ 38 h 99"/>
                  <a:gd name="T116" fmla="*/ 0 w 86"/>
                  <a:gd name="T117" fmla="*/ 35 h 99"/>
                  <a:gd name="T118" fmla="*/ 2 w 86"/>
                  <a:gd name="T119"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 h="99">
                    <a:moveTo>
                      <a:pt x="81" y="17"/>
                    </a:moveTo>
                    <a:cubicBezTo>
                      <a:pt x="83" y="17"/>
                      <a:pt x="84" y="18"/>
                      <a:pt x="85" y="20"/>
                    </a:cubicBezTo>
                    <a:cubicBezTo>
                      <a:pt x="85" y="20"/>
                      <a:pt x="85" y="20"/>
                      <a:pt x="85" y="20"/>
                    </a:cubicBezTo>
                    <a:cubicBezTo>
                      <a:pt x="86" y="22"/>
                      <a:pt x="86" y="24"/>
                      <a:pt x="85" y="26"/>
                    </a:cubicBezTo>
                    <a:cubicBezTo>
                      <a:pt x="84" y="28"/>
                      <a:pt x="83" y="29"/>
                      <a:pt x="81" y="30"/>
                    </a:cubicBezTo>
                    <a:cubicBezTo>
                      <a:pt x="81" y="30"/>
                      <a:pt x="81" y="30"/>
                      <a:pt x="81" y="30"/>
                    </a:cubicBezTo>
                    <a:cubicBezTo>
                      <a:pt x="81" y="17"/>
                      <a:pt x="81" y="17"/>
                      <a:pt x="81" y="17"/>
                    </a:cubicBezTo>
                    <a:close/>
                    <a:moveTo>
                      <a:pt x="81" y="30"/>
                    </a:moveTo>
                    <a:cubicBezTo>
                      <a:pt x="81" y="30"/>
                      <a:pt x="81" y="30"/>
                      <a:pt x="81" y="30"/>
                    </a:cubicBezTo>
                    <a:cubicBezTo>
                      <a:pt x="81" y="30"/>
                      <a:pt x="81" y="30"/>
                      <a:pt x="81" y="30"/>
                    </a:cubicBezTo>
                    <a:close/>
                    <a:moveTo>
                      <a:pt x="71" y="19"/>
                    </a:moveTo>
                    <a:cubicBezTo>
                      <a:pt x="75" y="17"/>
                      <a:pt x="75" y="17"/>
                      <a:pt x="75" y="17"/>
                    </a:cubicBezTo>
                    <a:cubicBezTo>
                      <a:pt x="75" y="17"/>
                      <a:pt x="75" y="17"/>
                      <a:pt x="75" y="17"/>
                    </a:cubicBezTo>
                    <a:cubicBezTo>
                      <a:pt x="77" y="16"/>
                      <a:pt x="79" y="16"/>
                      <a:pt x="80" y="16"/>
                    </a:cubicBezTo>
                    <a:cubicBezTo>
                      <a:pt x="81" y="16"/>
                      <a:pt x="81" y="17"/>
                      <a:pt x="81" y="17"/>
                    </a:cubicBezTo>
                    <a:cubicBezTo>
                      <a:pt x="81" y="30"/>
                      <a:pt x="81" y="30"/>
                      <a:pt x="81" y="30"/>
                    </a:cubicBezTo>
                    <a:cubicBezTo>
                      <a:pt x="71" y="34"/>
                      <a:pt x="71" y="34"/>
                      <a:pt x="71" y="34"/>
                    </a:cubicBezTo>
                    <a:cubicBezTo>
                      <a:pt x="71" y="29"/>
                      <a:pt x="71" y="29"/>
                      <a:pt x="71" y="29"/>
                    </a:cubicBezTo>
                    <a:cubicBezTo>
                      <a:pt x="79" y="26"/>
                      <a:pt x="79" y="26"/>
                      <a:pt x="79" y="26"/>
                    </a:cubicBezTo>
                    <a:cubicBezTo>
                      <a:pt x="79" y="26"/>
                      <a:pt x="79" y="26"/>
                      <a:pt x="79" y="26"/>
                    </a:cubicBezTo>
                    <a:cubicBezTo>
                      <a:pt x="80" y="25"/>
                      <a:pt x="80" y="25"/>
                      <a:pt x="80" y="24"/>
                    </a:cubicBezTo>
                    <a:cubicBezTo>
                      <a:pt x="81" y="24"/>
                      <a:pt x="81" y="23"/>
                      <a:pt x="80" y="22"/>
                    </a:cubicBezTo>
                    <a:cubicBezTo>
                      <a:pt x="80" y="22"/>
                      <a:pt x="80" y="22"/>
                      <a:pt x="80" y="22"/>
                    </a:cubicBezTo>
                    <a:cubicBezTo>
                      <a:pt x="80" y="22"/>
                      <a:pt x="79" y="21"/>
                      <a:pt x="79" y="21"/>
                    </a:cubicBezTo>
                    <a:cubicBezTo>
                      <a:pt x="78" y="21"/>
                      <a:pt x="77" y="21"/>
                      <a:pt x="77" y="21"/>
                    </a:cubicBezTo>
                    <a:cubicBezTo>
                      <a:pt x="77" y="21"/>
                      <a:pt x="77" y="21"/>
                      <a:pt x="77" y="21"/>
                    </a:cubicBezTo>
                    <a:cubicBezTo>
                      <a:pt x="71" y="24"/>
                      <a:pt x="71" y="24"/>
                      <a:pt x="71" y="24"/>
                    </a:cubicBezTo>
                    <a:cubicBezTo>
                      <a:pt x="71" y="19"/>
                      <a:pt x="71" y="19"/>
                      <a:pt x="71" y="19"/>
                    </a:cubicBezTo>
                    <a:close/>
                    <a:moveTo>
                      <a:pt x="81" y="30"/>
                    </a:moveTo>
                    <a:cubicBezTo>
                      <a:pt x="81" y="30"/>
                      <a:pt x="81" y="30"/>
                      <a:pt x="81" y="30"/>
                    </a:cubicBezTo>
                    <a:cubicBezTo>
                      <a:pt x="81" y="30"/>
                      <a:pt x="81" y="30"/>
                      <a:pt x="81" y="30"/>
                    </a:cubicBezTo>
                    <a:cubicBezTo>
                      <a:pt x="81" y="30"/>
                      <a:pt x="81" y="30"/>
                      <a:pt x="81" y="30"/>
                    </a:cubicBezTo>
                    <a:cubicBezTo>
                      <a:pt x="81" y="30"/>
                      <a:pt x="81" y="30"/>
                      <a:pt x="81" y="30"/>
                    </a:cubicBezTo>
                    <a:close/>
                    <a:moveTo>
                      <a:pt x="81" y="30"/>
                    </a:moveTo>
                    <a:cubicBezTo>
                      <a:pt x="71" y="35"/>
                      <a:pt x="71" y="35"/>
                      <a:pt x="71" y="35"/>
                    </a:cubicBezTo>
                    <a:lnTo>
                      <a:pt x="81" y="30"/>
                    </a:lnTo>
                    <a:close/>
                    <a:moveTo>
                      <a:pt x="60" y="22"/>
                    </a:moveTo>
                    <a:cubicBezTo>
                      <a:pt x="61" y="23"/>
                      <a:pt x="61" y="23"/>
                      <a:pt x="61" y="23"/>
                    </a:cubicBezTo>
                    <a:cubicBezTo>
                      <a:pt x="71" y="19"/>
                      <a:pt x="71" y="19"/>
                      <a:pt x="71" y="19"/>
                    </a:cubicBezTo>
                    <a:cubicBezTo>
                      <a:pt x="71" y="24"/>
                      <a:pt x="71" y="24"/>
                      <a:pt x="71" y="24"/>
                    </a:cubicBezTo>
                    <a:cubicBezTo>
                      <a:pt x="63" y="28"/>
                      <a:pt x="63" y="28"/>
                      <a:pt x="63" y="28"/>
                    </a:cubicBezTo>
                    <a:cubicBezTo>
                      <a:pt x="62" y="28"/>
                      <a:pt x="61" y="28"/>
                      <a:pt x="60" y="28"/>
                    </a:cubicBezTo>
                    <a:cubicBezTo>
                      <a:pt x="60" y="28"/>
                      <a:pt x="60" y="28"/>
                      <a:pt x="60" y="28"/>
                    </a:cubicBezTo>
                    <a:cubicBezTo>
                      <a:pt x="60" y="28"/>
                      <a:pt x="60" y="28"/>
                      <a:pt x="60" y="28"/>
                    </a:cubicBezTo>
                    <a:cubicBezTo>
                      <a:pt x="60" y="22"/>
                      <a:pt x="60" y="22"/>
                      <a:pt x="60" y="22"/>
                    </a:cubicBezTo>
                    <a:close/>
                    <a:moveTo>
                      <a:pt x="71" y="34"/>
                    </a:moveTo>
                    <a:cubicBezTo>
                      <a:pt x="60" y="38"/>
                      <a:pt x="60" y="38"/>
                      <a:pt x="60" y="38"/>
                    </a:cubicBezTo>
                    <a:cubicBezTo>
                      <a:pt x="60" y="34"/>
                      <a:pt x="60" y="34"/>
                      <a:pt x="60" y="34"/>
                    </a:cubicBezTo>
                    <a:cubicBezTo>
                      <a:pt x="71" y="29"/>
                      <a:pt x="71" y="29"/>
                      <a:pt x="71" y="29"/>
                    </a:cubicBezTo>
                    <a:cubicBezTo>
                      <a:pt x="71" y="34"/>
                      <a:pt x="71" y="34"/>
                      <a:pt x="71" y="34"/>
                    </a:cubicBezTo>
                    <a:close/>
                    <a:moveTo>
                      <a:pt x="60" y="39"/>
                    </a:moveTo>
                    <a:cubicBezTo>
                      <a:pt x="60" y="39"/>
                      <a:pt x="60" y="39"/>
                      <a:pt x="60" y="39"/>
                    </a:cubicBezTo>
                    <a:cubicBezTo>
                      <a:pt x="60" y="39"/>
                      <a:pt x="60" y="39"/>
                      <a:pt x="60" y="39"/>
                    </a:cubicBezTo>
                    <a:close/>
                    <a:moveTo>
                      <a:pt x="71" y="35"/>
                    </a:moveTo>
                    <a:cubicBezTo>
                      <a:pt x="60" y="39"/>
                      <a:pt x="60" y="39"/>
                      <a:pt x="60" y="39"/>
                    </a:cubicBezTo>
                    <a:lnTo>
                      <a:pt x="71" y="35"/>
                    </a:lnTo>
                    <a:close/>
                    <a:moveTo>
                      <a:pt x="59" y="21"/>
                    </a:moveTo>
                    <a:cubicBezTo>
                      <a:pt x="60" y="22"/>
                      <a:pt x="60" y="22"/>
                      <a:pt x="60" y="22"/>
                    </a:cubicBezTo>
                    <a:cubicBezTo>
                      <a:pt x="60" y="28"/>
                      <a:pt x="60" y="28"/>
                      <a:pt x="60" y="28"/>
                    </a:cubicBezTo>
                    <a:cubicBezTo>
                      <a:pt x="60" y="28"/>
                      <a:pt x="59" y="28"/>
                      <a:pt x="59" y="27"/>
                    </a:cubicBezTo>
                    <a:cubicBezTo>
                      <a:pt x="59" y="21"/>
                      <a:pt x="59" y="21"/>
                      <a:pt x="59" y="21"/>
                    </a:cubicBezTo>
                    <a:close/>
                    <a:moveTo>
                      <a:pt x="60" y="38"/>
                    </a:moveTo>
                    <a:cubicBezTo>
                      <a:pt x="59" y="39"/>
                      <a:pt x="59" y="39"/>
                      <a:pt x="59" y="39"/>
                    </a:cubicBezTo>
                    <a:cubicBezTo>
                      <a:pt x="59" y="35"/>
                      <a:pt x="59" y="35"/>
                      <a:pt x="59" y="35"/>
                    </a:cubicBezTo>
                    <a:cubicBezTo>
                      <a:pt x="60" y="34"/>
                      <a:pt x="60" y="34"/>
                      <a:pt x="60" y="34"/>
                    </a:cubicBezTo>
                    <a:cubicBezTo>
                      <a:pt x="60" y="38"/>
                      <a:pt x="60" y="38"/>
                      <a:pt x="60" y="38"/>
                    </a:cubicBezTo>
                    <a:close/>
                    <a:moveTo>
                      <a:pt x="59" y="40"/>
                    </a:moveTo>
                    <a:cubicBezTo>
                      <a:pt x="59" y="39"/>
                      <a:pt x="59" y="39"/>
                      <a:pt x="59" y="39"/>
                    </a:cubicBezTo>
                    <a:cubicBezTo>
                      <a:pt x="60" y="39"/>
                      <a:pt x="60" y="39"/>
                      <a:pt x="60" y="39"/>
                    </a:cubicBezTo>
                    <a:cubicBezTo>
                      <a:pt x="60" y="39"/>
                      <a:pt x="59" y="40"/>
                      <a:pt x="59" y="40"/>
                    </a:cubicBezTo>
                    <a:close/>
                    <a:moveTo>
                      <a:pt x="60" y="39"/>
                    </a:moveTo>
                    <a:cubicBezTo>
                      <a:pt x="60" y="39"/>
                      <a:pt x="60" y="39"/>
                      <a:pt x="60" y="39"/>
                    </a:cubicBezTo>
                    <a:close/>
                    <a:moveTo>
                      <a:pt x="58" y="40"/>
                    </a:moveTo>
                    <a:cubicBezTo>
                      <a:pt x="57" y="39"/>
                      <a:pt x="56" y="39"/>
                      <a:pt x="55" y="38"/>
                    </a:cubicBezTo>
                    <a:cubicBezTo>
                      <a:pt x="43" y="27"/>
                      <a:pt x="43" y="27"/>
                      <a:pt x="43" y="27"/>
                    </a:cubicBezTo>
                    <a:cubicBezTo>
                      <a:pt x="39" y="31"/>
                      <a:pt x="39" y="31"/>
                      <a:pt x="39" y="31"/>
                    </a:cubicBezTo>
                    <a:cubicBezTo>
                      <a:pt x="39" y="24"/>
                      <a:pt x="39" y="24"/>
                      <a:pt x="39" y="24"/>
                    </a:cubicBezTo>
                    <a:cubicBezTo>
                      <a:pt x="40" y="23"/>
                      <a:pt x="40" y="23"/>
                      <a:pt x="40" y="23"/>
                    </a:cubicBezTo>
                    <a:cubicBezTo>
                      <a:pt x="40" y="23"/>
                      <a:pt x="41" y="23"/>
                      <a:pt x="41" y="23"/>
                    </a:cubicBezTo>
                    <a:cubicBezTo>
                      <a:pt x="41" y="22"/>
                      <a:pt x="42" y="22"/>
                      <a:pt x="43" y="22"/>
                    </a:cubicBezTo>
                    <a:cubicBezTo>
                      <a:pt x="44" y="22"/>
                      <a:pt x="45" y="22"/>
                      <a:pt x="46" y="23"/>
                    </a:cubicBezTo>
                    <a:cubicBezTo>
                      <a:pt x="59" y="35"/>
                      <a:pt x="59" y="35"/>
                      <a:pt x="59" y="35"/>
                    </a:cubicBezTo>
                    <a:cubicBezTo>
                      <a:pt x="59" y="35"/>
                      <a:pt x="59" y="35"/>
                      <a:pt x="59" y="35"/>
                    </a:cubicBezTo>
                    <a:cubicBezTo>
                      <a:pt x="59" y="39"/>
                      <a:pt x="59" y="39"/>
                      <a:pt x="59" y="39"/>
                    </a:cubicBezTo>
                    <a:cubicBezTo>
                      <a:pt x="58" y="40"/>
                      <a:pt x="58" y="40"/>
                      <a:pt x="58" y="40"/>
                    </a:cubicBezTo>
                    <a:close/>
                    <a:moveTo>
                      <a:pt x="39" y="46"/>
                    </a:moveTo>
                    <a:cubicBezTo>
                      <a:pt x="42" y="50"/>
                      <a:pt x="42" y="50"/>
                      <a:pt x="42" y="50"/>
                    </a:cubicBezTo>
                    <a:cubicBezTo>
                      <a:pt x="43" y="50"/>
                      <a:pt x="43" y="51"/>
                      <a:pt x="43" y="52"/>
                    </a:cubicBezTo>
                    <a:cubicBezTo>
                      <a:pt x="44" y="53"/>
                      <a:pt x="44" y="54"/>
                      <a:pt x="43" y="55"/>
                    </a:cubicBezTo>
                    <a:cubicBezTo>
                      <a:pt x="43" y="55"/>
                      <a:pt x="43" y="55"/>
                      <a:pt x="43" y="55"/>
                    </a:cubicBezTo>
                    <a:cubicBezTo>
                      <a:pt x="39" y="65"/>
                      <a:pt x="39" y="65"/>
                      <a:pt x="39" y="65"/>
                    </a:cubicBezTo>
                    <a:cubicBezTo>
                      <a:pt x="39" y="53"/>
                      <a:pt x="39" y="53"/>
                      <a:pt x="39" y="53"/>
                    </a:cubicBezTo>
                    <a:cubicBezTo>
                      <a:pt x="39" y="53"/>
                      <a:pt x="39" y="53"/>
                      <a:pt x="39" y="53"/>
                    </a:cubicBezTo>
                    <a:cubicBezTo>
                      <a:pt x="39" y="53"/>
                      <a:pt x="39" y="53"/>
                      <a:pt x="39" y="53"/>
                    </a:cubicBezTo>
                    <a:cubicBezTo>
                      <a:pt x="39" y="53"/>
                      <a:pt x="39" y="53"/>
                      <a:pt x="39" y="53"/>
                    </a:cubicBezTo>
                    <a:cubicBezTo>
                      <a:pt x="39" y="53"/>
                      <a:pt x="39" y="53"/>
                      <a:pt x="39" y="53"/>
                    </a:cubicBezTo>
                    <a:cubicBezTo>
                      <a:pt x="39" y="53"/>
                      <a:pt x="39" y="53"/>
                      <a:pt x="39" y="53"/>
                    </a:cubicBezTo>
                    <a:cubicBezTo>
                      <a:pt x="39" y="46"/>
                      <a:pt x="39" y="46"/>
                      <a:pt x="39" y="46"/>
                    </a:cubicBezTo>
                    <a:close/>
                    <a:moveTo>
                      <a:pt x="39" y="1"/>
                    </a:moveTo>
                    <a:cubicBezTo>
                      <a:pt x="39" y="8"/>
                      <a:pt x="39" y="8"/>
                      <a:pt x="39" y="8"/>
                    </a:cubicBezTo>
                    <a:cubicBezTo>
                      <a:pt x="58" y="27"/>
                      <a:pt x="58" y="27"/>
                      <a:pt x="58" y="27"/>
                    </a:cubicBezTo>
                    <a:cubicBezTo>
                      <a:pt x="58" y="27"/>
                      <a:pt x="58" y="27"/>
                      <a:pt x="58" y="27"/>
                    </a:cubicBezTo>
                    <a:cubicBezTo>
                      <a:pt x="58" y="27"/>
                      <a:pt x="59" y="27"/>
                      <a:pt x="59" y="27"/>
                    </a:cubicBezTo>
                    <a:cubicBezTo>
                      <a:pt x="59" y="21"/>
                      <a:pt x="59" y="21"/>
                      <a:pt x="59" y="21"/>
                    </a:cubicBezTo>
                    <a:cubicBezTo>
                      <a:pt x="39" y="1"/>
                      <a:pt x="39" y="1"/>
                      <a:pt x="39" y="1"/>
                    </a:cubicBezTo>
                    <a:cubicBezTo>
                      <a:pt x="39" y="1"/>
                      <a:pt x="39" y="1"/>
                      <a:pt x="39" y="1"/>
                    </a:cubicBezTo>
                    <a:close/>
                    <a:moveTo>
                      <a:pt x="59" y="39"/>
                    </a:moveTo>
                    <a:cubicBezTo>
                      <a:pt x="58" y="40"/>
                      <a:pt x="58" y="40"/>
                      <a:pt x="58" y="40"/>
                    </a:cubicBezTo>
                    <a:cubicBezTo>
                      <a:pt x="58" y="40"/>
                      <a:pt x="59" y="40"/>
                      <a:pt x="59" y="40"/>
                    </a:cubicBezTo>
                    <a:cubicBezTo>
                      <a:pt x="59" y="39"/>
                      <a:pt x="59" y="39"/>
                      <a:pt x="59" y="39"/>
                    </a:cubicBezTo>
                    <a:close/>
                    <a:moveTo>
                      <a:pt x="39" y="53"/>
                    </a:moveTo>
                    <a:cubicBezTo>
                      <a:pt x="39" y="53"/>
                      <a:pt x="39" y="53"/>
                      <a:pt x="39" y="53"/>
                    </a:cubicBezTo>
                    <a:cubicBezTo>
                      <a:pt x="39" y="53"/>
                      <a:pt x="39" y="53"/>
                      <a:pt x="39" y="53"/>
                    </a:cubicBezTo>
                    <a:cubicBezTo>
                      <a:pt x="39" y="53"/>
                      <a:pt x="39" y="53"/>
                      <a:pt x="39" y="53"/>
                    </a:cubicBezTo>
                    <a:close/>
                    <a:moveTo>
                      <a:pt x="39" y="31"/>
                    </a:moveTo>
                    <a:cubicBezTo>
                      <a:pt x="33" y="37"/>
                      <a:pt x="33" y="37"/>
                      <a:pt x="33" y="37"/>
                    </a:cubicBezTo>
                    <a:cubicBezTo>
                      <a:pt x="33" y="30"/>
                      <a:pt x="33" y="30"/>
                      <a:pt x="33" y="30"/>
                    </a:cubicBezTo>
                    <a:cubicBezTo>
                      <a:pt x="39" y="24"/>
                      <a:pt x="39" y="24"/>
                      <a:pt x="39" y="24"/>
                    </a:cubicBezTo>
                    <a:cubicBezTo>
                      <a:pt x="39" y="31"/>
                      <a:pt x="39" y="31"/>
                      <a:pt x="39" y="31"/>
                    </a:cubicBezTo>
                    <a:close/>
                    <a:moveTo>
                      <a:pt x="33" y="41"/>
                    </a:moveTo>
                    <a:cubicBezTo>
                      <a:pt x="35" y="43"/>
                      <a:pt x="35" y="43"/>
                      <a:pt x="35" y="43"/>
                    </a:cubicBezTo>
                    <a:cubicBezTo>
                      <a:pt x="39" y="46"/>
                      <a:pt x="39" y="46"/>
                      <a:pt x="39" y="46"/>
                    </a:cubicBezTo>
                    <a:cubicBezTo>
                      <a:pt x="39" y="53"/>
                      <a:pt x="39" y="53"/>
                      <a:pt x="39" y="53"/>
                    </a:cubicBezTo>
                    <a:cubicBezTo>
                      <a:pt x="37" y="52"/>
                      <a:pt x="35" y="50"/>
                      <a:pt x="33" y="48"/>
                    </a:cubicBezTo>
                    <a:cubicBezTo>
                      <a:pt x="33" y="41"/>
                      <a:pt x="33" y="41"/>
                      <a:pt x="33" y="41"/>
                    </a:cubicBezTo>
                    <a:close/>
                    <a:moveTo>
                      <a:pt x="39" y="65"/>
                    </a:moveTo>
                    <a:cubicBezTo>
                      <a:pt x="33" y="78"/>
                      <a:pt x="33" y="78"/>
                      <a:pt x="33" y="78"/>
                    </a:cubicBezTo>
                    <a:cubicBezTo>
                      <a:pt x="33" y="66"/>
                      <a:pt x="33" y="66"/>
                      <a:pt x="33" y="66"/>
                    </a:cubicBezTo>
                    <a:cubicBezTo>
                      <a:pt x="39" y="53"/>
                      <a:pt x="39" y="53"/>
                      <a:pt x="39" y="53"/>
                    </a:cubicBezTo>
                    <a:cubicBezTo>
                      <a:pt x="39" y="65"/>
                      <a:pt x="39" y="65"/>
                      <a:pt x="39" y="65"/>
                    </a:cubicBezTo>
                    <a:close/>
                    <a:moveTo>
                      <a:pt x="33" y="82"/>
                    </a:moveTo>
                    <a:cubicBezTo>
                      <a:pt x="35" y="84"/>
                      <a:pt x="35" y="84"/>
                      <a:pt x="35" y="84"/>
                    </a:cubicBezTo>
                    <a:cubicBezTo>
                      <a:pt x="35" y="84"/>
                      <a:pt x="35" y="84"/>
                      <a:pt x="35" y="85"/>
                    </a:cubicBezTo>
                    <a:cubicBezTo>
                      <a:pt x="36" y="87"/>
                      <a:pt x="37" y="89"/>
                      <a:pt x="36" y="91"/>
                    </a:cubicBezTo>
                    <a:cubicBezTo>
                      <a:pt x="36" y="93"/>
                      <a:pt x="35" y="95"/>
                      <a:pt x="33" y="97"/>
                    </a:cubicBezTo>
                    <a:cubicBezTo>
                      <a:pt x="33" y="82"/>
                      <a:pt x="33" y="82"/>
                      <a:pt x="33" y="82"/>
                    </a:cubicBezTo>
                    <a:close/>
                    <a:moveTo>
                      <a:pt x="33" y="1"/>
                    </a:moveTo>
                    <a:cubicBezTo>
                      <a:pt x="33" y="1"/>
                      <a:pt x="33" y="1"/>
                      <a:pt x="33" y="1"/>
                    </a:cubicBezTo>
                    <a:cubicBezTo>
                      <a:pt x="34" y="0"/>
                      <a:pt x="35" y="0"/>
                      <a:pt x="36" y="0"/>
                    </a:cubicBezTo>
                    <a:cubicBezTo>
                      <a:pt x="37" y="0"/>
                      <a:pt x="38" y="0"/>
                      <a:pt x="39" y="1"/>
                    </a:cubicBezTo>
                    <a:cubicBezTo>
                      <a:pt x="39" y="8"/>
                      <a:pt x="39" y="8"/>
                      <a:pt x="39" y="8"/>
                    </a:cubicBezTo>
                    <a:cubicBezTo>
                      <a:pt x="36" y="5"/>
                      <a:pt x="36" y="5"/>
                      <a:pt x="36" y="5"/>
                    </a:cubicBezTo>
                    <a:cubicBezTo>
                      <a:pt x="33" y="8"/>
                      <a:pt x="33" y="8"/>
                      <a:pt x="33" y="8"/>
                    </a:cubicBezTo>
                    <a:cubicBezTo>
                      <a:pt x="33" y="1"/>
                      <a:pt x="33" y="1"/>
                      <a:pt x="33" y="1"/>
                    </a:cubicBezTo>
                    <a:close/>
                    <a:moveTo>
                      <a:pt x="39" y="53"/>
                    </a:moveTo>
                    <a:cubicBezTo>
                      <a:pt x="39" y="53"/>
                      <a:pt x="39" y="53"/>
                      <a:pt x="39" y="53"/>
                    </a:cubicBezTo>
                    <a:cubicBezTo>
                      <a:pt x="39" y="53"/>
                      <a:pt x="39" y="53"/>
                      <a:pt x="39" y="53"/>
                    </a:cubicBezTo>
                    <a:cubicBezTo>
                      <a:pt x="39" y="53"/>
                      <a:pt x="39" y="53"/>
                      <a:pt x="39" y="53"/>
                    </a:cubicBezTo>
                    <a:close/>
                    <a:moveTo>
                      <a:pt x="33" y="1"/>
                    </a:moveTo>
                    <a:cubicBezTo>
                      <a:pt x="33" y="1"/>
                      <a:pt x="33" y="1"/>
                      <a:pt x="33" y="1"/>
                    </a:cubicBezTo>
                    <a:close/>
                    <a:moveTo>
                      <a:pt x="33" y="37"/>
                    </a:moveTo>
                    <a:cubicBezTo>
                      <a:pt x="31" y="39"/>
                      <a:pt x="31" y="39"/>
                      <a:pt x="31" y="39"/>
                    </a:cubicBezTo>
                    <a:cubicBezTo>
                      <a:pt x="31" y="39"/>
                      <a:pt x="32" y="40"/>
                      <a:pt x="33" y="41"/>
                    </a:cubicBezTo>
                    <a:cubicBezTo>
                      <a:pt x="33" y="48"/>
                      <a:pt x="33" y="48"/>
                      <a:pt x="33" y="48"/>
                    </a:cubicBezTo>
                    <a:cubicBezTo>
                      <a:pt x="32" y="46"/>
                      <a:pt x="32" y="46"/>
                      <a:pt x="32" y="46"/>
                    </a:cubicBezTo>
                    <a:cubicBezTo>
                      <a:pt x="30" y="45"/>
                      <a:pt x="29" y="44"/>
                      <a:pt x="28" y="43"/>
                    </a:cubicBezTo>
                    <a:cubicBezTo>
                      <a:pt x="28" y="35"/>
                      <a:pt x="28" y="35"/>
                      <a:pt x="28" y="35"/>
                    </a:cubicBezTo>
                    <a:cubicBezTo>
                      <a:pt x="33" y="30"/>
                      <a:pt x="33" y="30"/>
                      <a:pt x="33" y="30"/>
                    </a:cubicBezTo>
                    <a:cubicBezTo>
                      <a:pt x="33" y="37"/>
                      <a:pt x="33" y="37"/>
                      <a:pt x="33" y="37"/>
                    </a:cubicBezTo>
                    <a:close/>
                    <a:moveTo>
                      <a:pt x="33" y="78"/>
                    </a:moveTo>
                    <a:cubicBezTo>
                      <a:pt x="32" y="80"/>
                      <a:pt x="32" y="80"/>
                      <a:pt x="32" y="80"/>
                    </a:cubicBezTo>
                    <a:cubicBezTo>
                      <a:pt x="32" y="80"/>
                      <a:pt x="32" y="81"/>
                      <a:pt x="32" y="81"/>
                    </a:cubicBezTo>
                    <a:cubicBezTo>
                      <a:pt x="32" y="81"/>
                      <a:pt x="32" y="81"/>
                      <a:pt x="32" y="81"/>
                    </a:cubicBezTo>
                    <a:cubicBezTo>
                      <a:pt x="32" y="81"/>
                      <a:pt x="32" y="81"/>
                      <a:pt x="32" y="81"/>
                    </a:cubicBezTo>
                    <a:cubicBezTo>
                      <a:pt x="32" y="81"/>
                      <a:pt x="32" y="81"/>
                      <a:pt x="32" y="81"/>
                    </a:cubicBezTo>
                    <a:cubicBezTo>
                      <a:pt x="32" y="81"/>
                      <a:pt x="32" y="81"/>
                      <a:pt x="32" y="81"/>
                    </a:cubicBezTo>
                    <a:cubicBezTo>
                      <a:pt x="32" y="81"/>
                      <a:pt x="32" y="81"/>
                      <a:pt x="32" y="81"/>
                    </a:cubicBezTo>
                    <a:cubicBezTo>
                      <a:pt x="33" y="82"/>
                      <a:pt x="33" y="82"/>
                      <a:pt x="33" y="82"/>
                    </a:cubicBezTo>
                    <a:cubicBezTo>
                      <a:pt x="33" y="97"/>
                      <a:pt x="33" y="97"/>
                      <a:pt x="33" y="97"/>
                    </a:cubicBezTo>
                    <a:cubicBezTo>
                      <a:pt x="33" y="97"/>
                      <a:pt x="33" y="97"/>
                      <a:pt x="33" y="97"/>
                    </a:cubicBezTo>
                    <a:cubicBezTo>
                      <a:pt x="33" y="97"/>
                      <a:pt x="33" y="97"/>
                      <a:pt x="33" y="97"/>
                    </a:cubicBezTo>
                    <a:cubicBezTo>
                      <a:pt x="32" y="98"/>
                      <a:pt x="31" y="98"/>
                      <a:pt x="30" y="99"/>
                    </a:cubicBezTo>
                    <a:cubicBezTo>
                      <a:pt x="29" y="99"/>
                      <a:pt x="29" y="99"/>
                      <a:pt x="28" y="99"/>
                    </a:cubicBezTo>
                    <a:cubicBezTo>
                      <a:pt x="28" y="95"/>
                      <a:pt x="28" y="95"/>
                      <a:pt x="28" y="95"/>
                    </a:cubicBezTo>
                    <a:cubicBezTo>
                      <a:pt x="29" y="95"/>
                      <a:pt x="29" y="95"/>
                      <a:pt x="29" y="95"/>
                    </a:cubicBezTo>
                    <a:cubicBezTo>
                      <a:pt x="29" y="95"/>
                      <a:pt x="28" y="95"/>
                      <a:pt x="28" y="94"/>
                    </a:cubicBezTo>
                    <a:cubicBezTo>
                      <a:pt x="28" y="94"/>
                      <a:pt x="28" y="94"/>
                      <a:pt x="28" y="94"/>
                    </a:cubicBezTo>
                    <a:cubicBezTo>
                      <a:pt x="28" y="94"/>
                      <a:pt x="28" y="94"/>
                      <a:pt x="29" y="94"/>
                    </a:cubicBezTo>
                    <a:cubicBezTo>
                      <a:pt x="29" y="94"/>
                      <a:pt x="30" y="94"/>
                      <a:pt x="30" y="93"/>
                    </a:cubicBezTo>
                    <a:cubicBezTo>
                      <a:pt x="30" y="93"/>
                      <a:pt x="30" y="93"/>
                      <a:pt x="30" y="93"/>
                    </a:cubicBezTo>
                    <a:cubicBezTo>
                      <a:pt x="31" y="92"/>
                      <a:pt x="32" y="91"/>
                      <a:pt x="32" y="90"/>
                    </a:cubicBezTo>
                    <a:cubicBezTo>
                      <a:pt x="32" y="89"/>
                      <a:pt x="32" y="88"/>
                      <a:pt x="31" y="87"/>
                    </a:cubicBezTo>
                    <a:cubicBezTo>
                      <a:pt x="31" y="87"/>
                      <a:pt x="31" y="87"/>
                      <a:pt x="31" y="87"/>
                    </a:cubicBezTo>
                    <a:cubicBezTo>
                      <a:pt x="28" y="84"/>
                      <a:pt x="28" y="84"/>
                      <a:pt x="28" y="84"/>
                    </a:cubicBezTo>
                    <a:cubicBezTo>
                      <a:pt x="28" y="84"/>
                      <a:pt x="28" y="84"/>
                      <a:pt x="28" y="84"/>
                    </a:cubicBezTo>
                    <a:cubicBezTo>
                      <a:pt x="28" y="84"/>
                      <a:pt x="28" y="83"/>
                      <a:pt x="28" y="83"/>
                    </a:cubicBezTo>
                    <a:cubicBezTo>
                      <a:pt x="28" y="78"/>
                      <a:pt x="28" y="78"/>
                      <a:pt x="28" y="78"/>
                    </a:cubicBezTo>
                    <a:cubicBezTo>
                      <a:pt x="33" y="66"/>
                      <a:pt x="33" y="66"/>
                      <a:pt x="33" y="66"/>
                    </a:cubicBezTo>
                    <a:cubicBezTo>
                      <a:pt x="33" y="78"/>
                      <a:pt x="33" y="78"/>
                      <a:pt x="33" y="78"/>
                    </a:cubicBezTo>
                    <a:close/>
                    <a:moveTo>
                      <a:pt x="28" y="6"/>
                    </a:moveTo>
                    <a:cubicBezTo>
                      <a:pt x="33" y="1"/>
                      <a:pt x="33" y="1"/>
                      <a:pt x="33" y="1"/>
                    </a:cubicBezTo>
                    <a:cubicBezTo>
                      <a:pt x="33" y="1"/>
                      <a:pt x="33" y="1"/>
                      <a:pt x="33" y="1"/>
                    </a:cubicBezTo>
                    <a:cubicBezTo>
                      <a:pt x="33" y="8"/>
                      <a:pt x="33" y="8"/>
                      <a:pt x="33" y="8"/>
                    </a:cubicBezTo>
                    <a:cubicBezTo>
                      <a:pt x="28" y="13"/>
                      <a:pt x="28" y="13"/>
                      <a:pt x="28" y="13"/>
                    </a:cubicBezTo>
                    <a:cubicBezTo>
                      <a:pt x="28" y="6"/>
                      <a:pt x="28" y="6"/>
                      <a:pt x="28" y="6"/>
                    </a:cubicBezTo>
                    <a:close/>
                    <a:moveTo>
                      <a:pt x="33" y="1"/>
                    </a:moveTo>
                    <a:cubicBezTo>
                      <a:pt x="33" y="1"/>
                      <a:pt x="33" y="1"/>
                      <a:pt x="33" y="1"/>
                    </a:cubicBezTo>
                    <a:close/>
                    <a:moveTo>
                      <a:pt x="28" y="99"/>
                    </a:moveTo>
                    <a:cubicBezTo>
                      <a:pt x="28" y="99"/>
                      <a:pt x="27" y="99"/>
                      <a:pt x="27" y="99"/>
                    </a:cubicBezTo>
                    <a:cubicBezTo>
                      <a:pt x="27" y="99"/>
                      <a:pt x="27" y="99"/>
                      <a:pt x="27" y="99"/>
                    </a:cubicBezTo>
                    <a:cubicBezTo>
                      <a:pt x="27" y="99"/>
                      <a:pt x="27" y="99"/>
                      <a:pt x="27" y="99"/>
                    </a:cubicBezTo>
                    <a:cubicBezTo>
                      <a:pt x="27" y="94"/>
                      <a:pt x="27" y="94"/>
                      <a:pt x="27" y="94"/>
                    </a:cubicBezTo>
                    <a:cubicBezTo>
                      <a:pt x="27" y="94"/>
                      <a:pt x="27" y="94"/>
                      <a:pt x="27" y="94"/>
                    </a:cubicBezTo>
                    <a:cubicBezTo>
                      <a:pt x="27" y="94"/>
                      <a:pt x="27" y="94"/>
                      <a:pt x="27" y="94"/>
                    </a:cubicBezTo>
                    <a:cubicBezTo>
                      <a:pt x="28" y="94"/>
                      <a:pt x="28" y="94"/>
                      <a:pt x="28" y="94"/>
                    </a:cubicBezTo>
                    <a:cubicBezTo>
                      <a:pt x="28" y="94"/>
                      <a:pt x="28" y="94"/>
                      <a:pt x="28" y="94"/>
                    </a:cubicBezTo>
                    <a:cubicBezTo>
                      <a:pt x="28" y="94"/>
                      <a:pt x="28" y="94"/>
                      <a:pt x="27" y="94"/>
                    </a:cubicBezTo>
                    <a:cubicBezTo>
                      <a:pt x="28" y="95"/>
                      <a:pt x="28" y="95"/>
                      <a:pt x="28" y="95"/>
                    </a:cubicBezTo>
                    <a:cubicBezTo>
                      <a:pt x="28" y="99"/>
                      <a:pt x="28" y="99"/>
                      <a:pt x="28" y="99"/>
                    </a:cubicBezTo>
                    <a:close/>
                    <a:moveTo>
                      <a:pt x="27" y="7"/>
                    </a:moveTo>
                    <a:cubicBezTo>
                      <a:pt x="28" y="6"/>
                      <a:pt x="28" y="6"/>
                      <a:pt x="28" y="6"/>
                    </a:cubicBezTo>
                    <a:cubicBezTo>
                      <a:pt x="28" y="13"/>
                      <a:pt x="28" y="13"/>
                      <a:pt x="28" y="13"/>
                    </a:cubicBezTo>
                    <a:cubicBezTo>
                      <a:pt x="27" y="14"/>
                      <a:pt x="27" y="14"/>
                      <a:pt x="27" y="14"/>
                    </a:cubicBezTo>
                    <a:cubicBezTo>
                      <a:pt x="27" y="7"/>
                      <a:pt x="27" y="7"/>
                      <a:pt x="27" y="7"/>
                    </a:cubicBezTo>
                    <a:close/>
                    <a:moveTo>
                      <a:pt x="28" y="35"/>
                    </a:moveTo>
                    <a:cubicBezTo>
                      <a:pt x="28" y="43"/>
                      <a:pt x="28" y="43"/>
                      <a:pt x="28" y="43"/>
                    </a:cubicBezTo>
                    <a:cubicBezTo>
                      <a:pt x="27" y="42"/>
                      <a:pt x="27" y="42"/>
                      <a:pt x="27" y="42"/>
                    </a:cubicBezTo>
                    <a:cubicBezTo>
                      <a:pt x="27" y="42"/>
                      <a:pt x="27" y="42"/>
                      <a:pt x="27" y="42"/>
                    </a:cubicBezTo>
                    <a:cubicBezTo>
                      <a:pt x="27" y="36"/>
                      <a:pt x="27" y="36"/>
                      <a:pt x="27" y="36"/>
                    </a:cubicBezTo>
                    <a:cubicBezTo>
                      <a:pt x="27" y="36"/>
                      <a:pt x="27" y="36"/>
                      <a:pt x="27" y="36"/>
                    </a:cubicBezTo>
                    <a:cubicBezTo>
                      <a:pt x="27" y="36"/>
                      <a:pt x="27" y="36"/>
                      <a:pt x="27" y="36"/>
                    </a:cubicBezTo>
                    <a:cubicBezTo>
                      <a:pt x="28" y="35"/>
                      <a:pt x="28" y="35"/>
                      <a:pt x="28" y="35"/>
                    </a:cubicBezTo>
                    <a:close/>
                    <a:moveTo>
                      <a:pt x="28" y="78"/>
                    </a:moveTo>
                    <a:cubicBezTo>
                      <a:pt x="28" y="83"/>
                      <a:pt x="28" y="83"/>
                      <a:pt x="28" y="83"/>
                    </a:cubicBezTo>
                    <a:cubicBezTo>
                      <a:pt x="28" y="83"/>
                      <a:pt x="28" y="82"/>
                      <a:pt x="28" y="81"/>
                    </a:cubicBezTo>
                    <a:cubicBezTo>
                      <a:pt x="28" y="81"/>
                      <a:pt x="28" y="81"/>
                      <a:pt x="28" y="81"/>
                    </a:cubicBezTo>
                    <a:cubicBezTo>
                      <a:pt x="27" y="80"/>
                      <a:pt x="28" y="79"/>
                      <a:pt x="28" y="79"/>
                    </a:cubicBezTo>
                    <a:cubicBezTo>
                      <a:pt x="28" y="78"/>
                      <a:pt x="28" y="78"/>
                      <a:pt x="28" y="78"/>
                    </a:cubicBezTo>
                    <a:close/>
                    <a:moveTo>
                      <a:pt x="27" y="60"/>
                    </a:moveTo>
                    <a:cubicBezTo>
                      <a:pt x="27" y="53"/>
                      <a:pt x="27" y="53"/>
                      <a:pt x="27" y="53"/>
                    </a:cubicBezTo>
                    <a:cubicBezTo>
                      <a:pt x="27" y="54"/>
                      <a:pt x="28" y="55"/>
                      <a:pt x="28" y="56"/>
                    </a:cubicBezTo>
                    <a:cubicBezTo>
                      <a:pt x="28" y="56"/>
                      <a:pt x="28" y="57"/>
                      <a:pt x="27" y="58"/>
                    </a:cubicBezTo>
                    <a:cubicBezTo>
                      <a:pt x="27" y="60"/>
                      <a:pt x="27" y="60"/>
                      <a:pt x="27" y="60"/>
                    </a:cubicBezTo>
                    <a:close/>
                    <a:moveTo>
                      <a:pt x="27" y="42"/>
                    </a:moveTo>
                    <a:cubicBezTo>
                      <a:pt x="27" y="42"/>
                      <a:pt x="27" y="42"/>
                      <a:pt x="27" y="42"/>
                    </a:cubicBezTo>
                    <a:close/>
                    <a:moveTo>
                      <a:pt x="27" y="99"/>
                    </a:moveTo>
                    <a:cubicBezTo>
                      <a:pt x="25" y="99"/>
                      <a:pt x="24" y="98"/>
                      <a:pt x="23" y="98"/>
                    </a:cubicBezTo>
                    <a:cubicBezTo>
                      <a:pt x="22" y="97"/>
                      <a:pt x="21" y="96"/>
                      <a:pt x="20" y="95"/>
                    </a:cubicBezTo>
                    <a:cubicBezTo>
                      <a:pt x="13" y="85"/>
                      <a:pt x="13" y="85"/>
                      <a:pt x="13" y="85"/>
                    </a:cubicBezTo>
                    <a:cubicBezTo>
                      <a:pt x="12" y="85"/>
                      <a:pt x="12" y="84"/>
                      <a:pt x="12" y="83"/>
                    </a:cubicBezTo>
                    <a:cubicBezTo>
                      <a:pt x="12" y="83"/>
                      <a:pt x="12" y="83"/>
                      <a:pt x="12" y="83"/>
                    </a:cubicBezTo>
                    <a:cubicBezTo>
                      <a:pt x="12" y="82"/>
                      <a:pt x="12" y="81"/>
                      <a:pt x="12" y="80"/>
                    </a:cubicBezTo>
                    <a:cubicBezTo>
                      <a:pt x="23" y="57"/>
                      <a:pt x="23" y="57"/>
                      <a:pt x="23" y="57"/>
                    </a:cubicBezTo>
                    <a:cubicBezTo>
                      <a:pt x="21" y="55"/>
                      <a:pt x="17" y="51"/>
                      <a:pt x="12" y="47"/>
                    </a:cubicBezTo>
                    <a:cubicBezTo>
                      <a:pt x="8" y="44"/>
                      <a:pt x="4" y="40"/>
                      <a:pt x="2" y="38"/>
                    </a:cubicBezTo>
                    <a:cubicBezTo>
                      <a:pt x="2" y="38"/>
                      <a:pt x="2" y="38"/>
                      <a:pt x="2" y="38"/>
                    </a:cubicBezTo>
                    <a:cubicBezTo>
                      <a:pt x="2" y="32"/>
                      <a:pt x="2" y="32"/>
                      <a:pt x="2" y="32"/>
                    </a:cubicBezTo>
                    <a:cubicBezTo>
                      <a:pt x="27" y="7"/>
                      <a:pt x="27" y="7"/>
                      <a:pt x="27" y="7"/>
                    </a:cubicBezTo>
                    <a:cubicBezTo>
                      <a:pt x="27" y="14"/>
                      <a:pt x="27" y="14"/>
                      <a:pt x="27" y="14"/>
                    </a:cubicBezTo>
                    <a:cubicBezTo>
                      <a:pt x="6" y="35"/>
                      <a:pt x="6" y="35"/>
                      <a:pt x="6" y="35"/>
                    </a:cubicBezTo>
                    <a:cubicBezTo>
                      <a:pt x="8" y="37"/>
                      <a:pt x="12" y="40"/>
                      <a:pt x="15" y="44"/>
                    </a:cubicBezTo>
                    <a:cubicBezTo>
                      <a:pt x="20" y="47"/>
                      <a:pt x="24" y="51"/>
                      <a:pt x="26" y="53"/>
                    </a:cubicBezTo>
                    <a:cubicBezTo>
                      <a:pt x="26" y="53"/>
                      <a:pt x="26" y="53"/>
                      <a:pt x="26" y="53"/>
                    </a:cubicBezTo>
                    <a:cubicBezTo>
                      <a:pt x="26" y="53"/>
                      <a:pt x="27" y="53"/>
                      <a:pt x="27" y="53"/>
                    </a:cubicBezTo>
                    <a:cubicBezTo>
                      <a:pt x="27" y="60"/>
                      <a:pt x="27" y="60"/>
                      <a:pt x="27" y="60"/>
                    </a:cubicBezTo>
                    <a:cubicBezTo>
                      <a:pt x="17" y="82"/>
                      <a:pt x="17" y="82"/>
                      <a:pt x="17" y="82"/>
                    </a:cubicBezTo>
                    <a:cubicBezTo>
                      <a:pt x="17" y="82"/>
                      <a:pt x="17" y="82"/>
                      <a:pt x="17" y="82"/>
                    </a:cubicBezTo>
                    <a:cubicBezTo>
                      <a:pt x="17" y="82"/>
                      <a:pt x="17" y="82"/>
                      <a:pt x="17" y="82"/>
                    </a:cubicBezTo>
                    <a:cubicBezTo>
                      <a:pt x="17" y="82"/>
                      <a:pt x="17" y="82"/>
                      <a:pt x="17" y="82"/>
                    </a:cubicBezTo>
                    <a:cubicBezTo>
                      <a:pt x="24" y="92"/>
                      <a:pt x="24" y="92"/>
                      <a:pt x="24" y="92"/>
                    </a:cubicBezTo>
                    <a:cubicBezTo>
                      <a:pt x="24" y="93"/>
                      <a:pt x="25" y="93"/>
                      <a:pt x="25" y="94"/>
                    </a:cubicBezTo>
                    <a:cubicBezTo>
                      <a:pt x="26" y="94"/>
                      <a:pt x="26" y="94"/>
                      <a:pt x="27" y="94"/>
                    </a:cubicBezTo>
                    <a:cubicBezTo>
                      <a:pt x="27" y="99"/>
                      <a:pt x="27" y="99"/>
                      <a:pt x="27" y="99"/>
                    </a:cubicBezTo>
                    <a:close/>
                    <a:moveTo>
                      <a:pt x="27" y="36"/>
                    </a:moveTo>
                    <a:cubicBezTo>
                      <a:pt x="27" y="36"/>
                      <a:pt x="27" y="36"/>
                      <a:pt x="27" y="36"/>
                    </a:cubicBezTo>
                    <a:cubicBezTo>
                      <a:pt x="27" y="36"/>
                      <a:pt x="27" y="36"/>
                      <a:pt x="27" y="36"/>
                    </a:cubicBezTo>
                    <a:cubicBezTo>
                      <a:pt x="27" y="36"/>
                      <a:pt x="27" y="36"/>
                      <a:pt x="27" y="36"/>
                    </a:cubicBezTo>
                    <a:cubicBezTo>
                      <a:pt x="26" y="37"/>
                      <a:pt x="26" y="38"/>
                      <a:pt x="26" y="39"/>
                    </a:cubicBezTo>
                    <a:cubicBezTo>
                      <a:pt x="26" y="40"/>
                      <a:pt x="26" y="41"/>
                      <a:pt x="27" y="41"/>
                    </a:cubicBezTo>
                    <a:cubicBezTo>
                      <a:pt x="27" y="41"/>
                      <a:pt x="27" y="41"/>
                      <a:pt x="27" y="41"/>
                    </a:cubicBezTo>
                    <a:cubicBezTo>
                      <a:pt x="27" y="42"/>
                      <a:pt x="27" y="42"/>
                      <a:pt x="27" y="42"/>
                    </a:cubicBezTo>
                    <a:cubicBezTo>
                      <a:pt x="27" y="42"/>
                      <a:pt x="27" y="42"/>
                      <a:pt x="27" y="42"/>
                    </a:cubicBezTo>
                    <a:cubicBezTo>
                      <a:pt x="27" y="42"/>
                      <a:pt x="27" y="42"/>
                      <a:pt x="27" y="42"/>
                    </a:cubicBezTo>
                    <a:cubicBezTo>
                      <a:pt x="27" y="36"/>
                      <a:pt x="27" y="36"/>
                      <a:pt x="27" y="36"/>
                    </a:cubicBezTo>
                    <a:close/>
                    <a:moveTo>
                      <a:pt x="2" y="38"/>
                    </a:moveTo>
                    <a:cubicBezTo>
                      <a:pt x="2" y="38"/>
                      <a:pt x="2" y="38"/>
                      <a:pt x="2" y="38"/>
                    </a:cubicBezTo>
                    <a:cubicBezTo>
                      <a:pt x="2" y="38"/>
                      <a:pt x="2" y="38"/>
                      <a:pt x="2" y="38"/>
                    </a:cubicBezTo>
                    <a:close/>
                    <a:moveTo>
                      <a:pt x="27" y="42"/>
                    </a:moveTo>
                    <a:cubicBezTo>
                      <a:pt x="27" y="42"/>
                      <a:pt x="27" y="42"/>
                      <a:pt x="27" y="42"/>
                    </a:cubicBezTo>
                    <a:close/>
                    <a:moveTo>
                      <a:pt x="2" y="38"/>
                    </a:moveTo>
                    <a:cubicBezTo>
                      <a:pt x="2" y="38"/>
                      <a:pt x="2" y="38"/>
                      <a:pt x="2" y="38"/>
                    </a:cubicBezTo>
                    <a:cubicBezTo>
                      <a:pt x="2" y="38"/>
                      <a:pt x="2" y="38"/>
                      <a:pt x="2" y="38"/>
                    </a:cubicBezTo>
                    <a:cubicBezTo>
                      <a:pt x="2" y="38"/>
                      <a:pt x="2" y="38"/>
                      <a:pt x="2" y="38"/>
                    </a:cubicBezTo>
                    <a:cubicBezTo>
                      <a:pt x="2" y="33"/>
                      <a:pt x="2" y="33"/>
                      <a:pt x="2" y="33"/>
                    </a:cubicBezTo>
                    <a:cubicBezTo>
                      <a:pt x="2" y="33"/>
                      <a:pt x="2" y="33"/>
                      <a:pt x="2" y="33"/>
                    </a:cubicBezTo>
                    <a:cubicBezTo>
                      <a:pt x="2" y="32"/>
                      <a:pt x="2" y="32"/>
                      <a:pt x="2" y="32"/>
                    </a:cubicBezTo>
                    <a:cubicBezTo>
                      <a:pt x="2" y="38"/>
                      <a:pt x="2" y="38"/>
                      <a:pt x="2" y="38"/>
                    </a:cubicBezTo>
                    <a:close/>
                    <a:moveTo>
                      <a:pt x="2" y="38"/>
                    </a:moveTo>
                    <a:cubicBezTo>
                      <a:pt x="2" y="38"/>
                      <a:pt x="2" y="38"/>
                      <a:pt x="2" y="38"/>
                    </a:cubicBezTo>
                    <a:cubicBezTo>
                      <a:pt x="2" y="38"/>
                      <a:pt x="2" y="38"/>
                      <a:pt x="2" y="38"/>
                    </a:cubicBezTo>
                    <a:close/>
                    <a:moveTo>
                      <a:pt x="2" y="38"/>
                    </a:moveTo>
                    <a:cubicBezTo>
                      <a:pt x="2" y="38"/>
                      <a:pt x="2" y="38"/>
                      <a:pt x="2" y="38"/>
                    </a:cubicBezTo>
                    <a:close/>
                    <a:moveTo>
                      <a:pt x="2" y="38"/>
                    </a:moveTo>
                    <a:cubicBezTo>
                      <a:pt x="2" y="38"/>
                      <a:pt x="2" y="38"/>
                      <a:pt x="2" y="38"/>
                    </a:cubicBezTo>
                    <a:cubicBezTo>
                      <a:pt x="1" y="37"/>
                      <a:pt x="1" y="36"/>
                      <a:pt x="0" y="35"/>
                    </a:cubicBezTo>
                    <a:cubicBezTo>
                      <a:pt x="0" y="34"/>
                      <a:pt x="1" y="34"/>
                      <a:pt x="1" y="33"/>
                    </a:cubicBezTo>
                    <a:cubicBezTo>
                      <a:pt x="1" y="33"/>
                      <a:pt x="1" y="33"/>
                      <a:pt x="1" y="33"/>
                    </a:cubicBezTo>
                    <a:cubicBezTo>
                      <a:pt x="1" y="33"/>
                      <a:pt x="1" y="33"/>
                      <a:pt x="1" y="33"/>
                    </a:cubicBezTo>
                    <a:cubicBezTo>
                      <a:pt x="2" y="33"/>
                      <a:pt x="2" y="33"/>
                      <a:pt x="2" y="33"/>
                    </a:cubicBezTo>
                    <a:cubicBezTo>
                      <a:pt x="2" y="33"/>
                      <a:pt x="2" y="33"/>
                      <a:pt x="2" y="33"/>
                    </a:cubicBezTo>
                    <a:cubicBezTo>
                      <a:pt x="2" y="33"/>
                      <a:pt x="2" y="33"/>
                      <a:pt x="2" y="33"/>
                    </a:cubicBezTo>
                    <a:lnTo>
                      <a:pt x="2" y="38"/>
                    </a:lnTo>
                    <a:close/>
                    <a:moveTo>
                      <a:pt x="2" y="38"/>
                    </a:moveTo>
                    <a:cubicBezTo>
                      <a:pt x="2" y="38"/>
                      <a:pt x="2" y="38"/>
                      <a:pt x="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0" name="Freeform 201"/>
              <p:cNvSpPr>
                <a:spLocks noEditPoints="1"/>
              </p:cNvSpPr>
              <p:nvPr/>
            </p:nvSpPr>
            <p:spPr bwMode="auto">
              <a:xfrm>
                <a:off x="9331340" y="352428"/>
                <a:ext cx="422275" cy="357190"/>
              </a:xfrm>
              <a:custGeom>
                <a:avLst/>
                <a:gdLst>
                  <a:gd name="T0" fmla="*/ 167 w 187"/>
                  <a:gd name="T1" fmla="*/ 78 h 158"/>
                  <a:gd name="T2" fmla="*/ 146 w 187"/>
                  <a:gd name="T3" fmla="*/ 20 h 158"/>
                  <a:gd name="T4" fmla="*/ 187 w 187"/>
                  <a:gd name="T5" fmla="*/ 55 h 158"/>
                  <a:gd name="T6" fmla="*/ 170 w 187"/>
                  <a:gd name="T7" fmla="*/ 83 h 158"/>
                  <a:gd name="T8" fmla="*/ 166 w 187"/>
                  <a:gd name="T9" fmla="*/ 84 h 158"/>
                  <a:gd name="T10" fmla="*/ 147 w 187"/>
                  <a:gd name="T11" fmla="*/ 155 h 158"/>
                  <a:gd name="T12" fmla="*/ 146 w 187"/>
                  <a:gd name="T13" fmla="*/ 157 h 158"/>
                  <a:gd name="T14" fmla="*/ 146 w 187"/>
                  <a:gd name="T15" fmla="*/ 58 h 158"/>
                  <a:gd name="T16" fmla="*/ 125 w 187"/>
                  <a:gd name="T17" fmla="*/ 5 h 158"/>
                  <a:gd name="T18" fmla="*/ 96 w 187"/>
                  <a:gd name="T19" fmla="*/ 17 h 158"/>
                  <a:gd name="T20" fmla="*/ 94 w 187"/>
                  <a:gd name="T21" fmla="*/ 17 h 158"/>
                  <a:gd name="T22" fmla="*/ 96 w 187"/>
                  <a:gd name="T23" fmla="*/ 12 h 158"/>
                  <a:gd name="T24" fmla="*/ 116 w 187"/>
                  <a:gd name="T25" fmla="*/ 7 h 158"/>
                  <a:gd name="T26" fmla="*/ 122 w 187"/>
                  <a:gd name="T27" fmla="*/ 1 h 158"/>
                  <a:gd name="T28" fmla="*/ 146 w 187"/>
                  <a:gd name="T29" fmla="*/ 14 h 158"/>
                  <a:gd name="T30" fmla="*/ 125 w 187"/>
                  <a:gd name="T31" fmla="*/ 5 h 158"/>
                  <a:gd name="T32" fmla="*/ 142 w 187"/>
                  <a:gd name="T33" fmla="*/ 153 h 158"/>
                  <a:gd name="T34" fmla="*/ 144 w 187"/>
                  <a:gd name="T35" fmla="*/ 56 h 158"/>
                  <a:gd name="T36" fmla="*/ 146 w 187"/>
                  <a:gd name="T37" fmla="*/ 57 h 158"/>
                  <a:gd name="T38" fmla="*/ 146 w 187"/>
                  <a:gd name="T39" fmla="*/ 57 h 158"/>
                  <a:gd name="T40" fmla="*/ 146 w 187"/>
                  <a:gd name="T41" fmla="*/ 157 h 158"/>
                  <a:gd name="T42" fmla="*/ 94 w 187"/>
                  <a:gd name="T43" fmla="*/ 158 h 158"/>
                  <a:gd name="T44" fmla="*/ 94 w 187"/>
                  <a:gd name="T45" fmla="*/ 17 h 158"/>
                  <a:gd name="T46" fmla="*/ 66 w 187"/>
                  <a:gd name="T47" fmla="*/ 5 h 158"/>
                  <a:gd name="T48" fmla="*/ 20 w 187"/>
                  <a:gd name="T49" fmla="*/ 78 h 158"/>
                  <a:gd name="T50" fmla="*/ 45 w 187"/>
                  <a:gd name="T51" fmla="*/ 57 h 158"/>
                  <a:gd name="T52" fmla="*/ 46 w 187"/>
                  <a:gd name="T53" fmla="*/ 58 h 158"/>
                  <a:gd name="T54" fmla="*/ 94 w 187"/>
                  <a:gd name="T55" fmla="*/ 153 h 158"/>
                  <a:gd name="T56" fmla="*/ 94 w 187"/>
                  <a:gd name="T57" fmla="*/ 158 h 158"/>
                  <a:gd name="T58" fmla="*/ 43 w 187"/>
                  <a:gd name="T59" fmla="*/ 158 h 158"/>
                  <a:gd name="T60" fmla="*/ 41 w 187"/>
                  <a:gd name="T61" fmla="*/ 155 h 158"/>
                  <a:gd name="T62" fmla="*/ 22 w 187"/>
                  <a:gd name="T63" fmla="*/ 84 h 158"/>
                  <a:gd name="T64" fmla="*/ 18 w 187"/>
                  <a:gd name="T65" fmla="*/ 83 h 158"/>
                  <a:gd name="T66" fmla="*/ 1 w 187"/>
                  <a:gd name="T67" fmla="*/ 57 h 158"/>
                  <a:gd name="T68" fmla="*/ 66 w 187"/>
                  <a:gd name="T69" fmla="*/ 0 h 158"/>
                  <a:gd name="T70" fmla="*/ 69 w 187"/>
                  <a:gd name="T71" fmla="*/ 1 h 158"/>
                  <a:gd name="T72" fmla="*/ 94 w 187"/>
                  <a:gd name="T73" fmla="*/ 1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7" h="158">
                    <a:moveTo>
                      <a:pt x="146" y="57"/>
                    </a:moveTo>
                    <a:cubicBezTo>
                      <a:pt x="152" y="62"/>
                      <a:pt x="163" y="73"/>
                      <a:pt x="167" y="78"/>
                    </a:cubicBezTo>
                    <a:cubicBezTo>
                      <a:pt x="182" y="56"/>
                      <a:pt x="182" y="56"/>
                      <a:pt x="182" y="56"/>
                    </a:cubicBezTo>
                    <a:cubicBezTo>
                      <a:pt x="177" y="44"/>
                      <a:pt x="160" y="30"/>
                      <a:pt x="146" y="20"/>
                    </a:cubicBezTo>
                    <a:cubicBezTo>
                      <a:pt x="146" y="14"/>
                      <a:pt x="146" y="14"/>
                      <a:pt x="146" y="14"/>
                    </a:cubicBezTo>
                    <a:cubicBezTo>
                      <a:pt x="162" y="25"/>
                      <a:pt x="181" y="41"/>
                      <a:pt x="187" y="55"/>
                    </a:cubicBezTo>
                    <a:cubicBezTo>
                      <a:pt x="187" y="56"/>
                      <a:pt x="187" y="57"/>
                      <a:pt x="187" y="57"/>
                    </a:cubicBezTo>
                    <a:cubicBezTo>
                      <a:pt x="170" y="83"/>
                      <a:pt x="170" y="83"/>
                      <a:pt x="170" y="83"/>
                    </a:cubicBezTo>
                    <a:cubicBezTo>
                      <a:pt x="170" y="83"/>
                      <a:pt x="169" y="84"/>
                      <a:pt x="169" y="84"/>
                    </a:cubicBezTo>
                    <a:cubicBezTo>
                      <a:pt x="168" y="85"/>
                      <a:pt x="167" y="84"/>
                      <a:pt x="166" y="84"/>
                    </a:cubicBezTo>
                    <a:cubicBezTo>
                      <a:pt x="166" y="83"/>
                      <a:pt x="154" y="71"/>
                      <a:pt x="146" y="64"/>
                    </a:cubicBezTo>
                    <a:cubicBezTo>
                      <a:pt x="147" y="155"/>
                      <a:pt x="147" y="155"/>
                      <a:pt x="147" y="155"/>
                    </a:cubicBezTo>
                    <a:cubicBezTo>
                      <a:pt x="147" y="155"/>
                      <a:pt x="147" y="155"/>
                      <a:pt x="147" y="155"/>
                    </a:cubicBezTo>
                    <a:cubicBezTo>
                      <a:pt x="147" y="156"/>
                      <a:pt x="146" y="157"/>
                      <a:pt x="146" y="157"/>
                    </a:cubicBezTo>
                    <a:cubicBezTo>
                      <a:pt x="146" y="58"/>
                      <a:pt x="146" y="58"/>
                      <a:pt x="146" y="58"/>
                    </a:cubicBezTo>
                    <a:cubicBezTo>
                      <a:pt x="146" y="58"/>
                      <a:pt x="146" y="58"/>
                      <a:pt x="146" y="58"/>
                    </a:cubicBezTo>
                    <a:cubicBezTo>
                      <a:pt x="146" y="58"/>
                      <a:pt x="146" y="58"/>
                      <a:pt x="146" y="57"/>
                    </a:cubicBezTo>
                    <a:close/>
                    <a:moveTo>
                      <a:pt x="125" y="5"/>
                    </a:moveTo>
                    <a:cubicBezTo>
                      <a:pt x="123" y="8"/>
                      <a:pt x="121" y="10"/>
                      <a:pt x="118" y="11"/>
                    </a:cubicBezTo>
                    <a:cubicBezTo>
                      <a:pt x="112" y="15"/>
                      <a:pt x="104" y="17"/>
                      <a:pt x="96" y="17"/>
                    </a:cubicBezTo>
                    <a:cubicBezTo>
                      <a:pt x="96" y="17"/>
                      <a:pt x="96" y="17"/>
                      <a:pt x="96" y="17"/>
                    </a:cubicBezTo>
                    <a:cubicBezTo>
                      <a:pt x="95" y="17"/>
                      <a:pt x="94" y="17"/>
                      <a:pt x="94" y="17"/>
                    </a:cubicBezTo>
                    <a:cubicBezTo>
                      <a:pt x="94" y="12"/>
                      <a:pt x="94" y="12"/>
                      <a:pt x="94" y="12"/>
                    </a:cubicBezTo>
                    <a:cubicBezTo>
                      <a:pt x="94" y="12"/>
                      <a:pt x="95" y="12"/>
                      <a:pt x="96" y="12"/>
                    </a:cubicBezTo>
                    <a:cubicBezTo>
                      <a:pt x="96" y="12"/>
                      <a:pt x="96" y="12"/>
                      <a:pt x="96" y="12"/>
                    </a:cubicBezTo>
                    <a:cubicBezTo>
                      <a:pt x="103" y="12"/>
                      <a:pt x="110" y="10"/>
                      <a:pt x="116" y="7"/>
                    </a:cubicBezTo>
                    <a:cubicBezTo>
                      <a:pt x="118" y="5"/>
                      <a:pt x="121" y="3"/>
                      <a:pt x="122" y="1"/>
                    </a:cubicBezTo>
                    <a:cubicBezTo>
                      <a:pt x="122" y="1"/>
                      <a:pt x="122" y="1"/>
                      <a:pt x="122" y="1"/>
                    </a:cubicBezTo>
                    <a:cubicBezTo>
                      <a:pt x="123" y="0"/>
                      <a:pt x="124" y="0"/>
                      <a:pt x="125" y="0"/>
                    </a:cubicBezTo>
                    <a:cubicBezTo>
                      <a:pt x="125" y="0"/>
                      <a:pt x="135" y="6"/>
                      <a:pt x="146" y="14"/>
                    </a:cubicBezTo>
                    <a:cubicBezTo>
                      <a:pt x="146" y="20"/>
                      <a:pt x="146" y="20"/>
                      <a:pt x="146" y="20"/>
                    </a:cubicBezTo>
                    <a:cubicBezTo>
                      <a:pt x="137" y="13"/>
                      <a:pt x="128" y="8"/>
                      <a:pt x="125" y="5"/>
                    </a:cubicBezTo>
                    <a:close/>
                    <a:moveTo>
                      <a:pt x="94" y="153"/>
                    </a:moveTo>
                    <a:cubicBezTo>
                      <a:pt x="142" y="153"/>
                      <a:pt x="142" y="153"/>
                      <a:pt x="142" y="153"/>
                    </a:cubicBezTo>
                    <a:cubicBezTo>
                      <a:pt x="142" y="58"/>
                      <a:pt x="142" y="58"/>
                      <a:pt x="142" y="58"/>
                    </a:cubicBezTo>
                    <a:cubicBezTo>
                      <a:pt x="142" y="57"/>
                      <a:pt x="143" y="56"/>
                      <a:pt x="144" y="56"/>
                    </a:cubicBezTo>
                    <a:cubicBezTo>
                      <a:pt x="145" y="56"/>
                      <a:pt x="145" y="56"/>
                      <a:pt x="146" y="57"/>
                    </a:cubicBezTo>
                    <a:cubicBezTo>
                      <a:pt x="146" y="57"/>
                      <a:pt x="146" y="57"/>
                      <a:pt x="146" y="57"/>
                    </a:cubicBezTo>
                    <a:cubicBezTo>
                      <a:pt x="146" y="57"/>
                      <a:pt x="146" y="57"/>
                      <a:pt x="146" y="57"/>
                    </a:cubicBezTo>
                    <a:cubicBezTo>
                      <a:pt x="146" y="57"/>
                      <a:pt x="146" y="57"/>
                      <a:pt x="146" y="57"/>
                    </a:cubicBezTo>
                    <a:cubicBezTo>
                      <a:pt x="146" y="58"/>
                      <a:pt x="146" y="58"/>
                      <a:pt x="146" y="58"/>
                    </a:cubicBezTo>
                    <a:cubicBezTo>
                      <a:pt x="146" y="157"/>
                      <a:pt x="146" y="157"/>
                      <a:pt x="146" y="157"/>
                    </a:cubicBezTo>
                    <a:cubicBezTo>
                      <a:pt x="146" y="158"/>
                      <a:pt x="145" y="158"/>
                      <a:pt x="144" y="158"/>
                    </a:cubicBezTo>
                    <a:cubicBezTo>
                      <a:pt x="94" y="158"/>
                      <a:pt x="94" y="158"/>
                      <a:pt x="94" y="158"/>
                    </a:cubicBezTo>
                    <a:lnTo>
                      <a:pt x="94" y="153"/>
                    </a:lnTo>
                    <a:close/>
                    <a:moveTo>
                      <a:pt x="94" y="17"/>
                    </a:moveTo>
                    <a:cubicBezTo>
                      <a:pt x="86" y="16"/>
                      <a:pt x="79" y="15"/>
                      <a:pt x="73" y="11"/>
                    </a:cubicBezTo>
                    <a:cubicBezTo>
                      <a:pt x="70" y="10"/>
                      <a:pt x="68" y="8"/>
                      <a:pt x="66" y="5"/>
                    </a:cubicBezTo>
                    <a:cubicBezTo>
                      <a:pt x="57" y="11"/>
                      <a:pt x="14" y="37"/>
                      <a:pt x="5" y="56"/>
                    </a:cubicBezTo>
                    <a:cubicBezTo>
                      <a:pt x="20" y="78"/>
                      <a:pt x="20" y="78"/>
                      <a:pt x="20" y="78"/>
                    </a:cubicBezTo>
                    <a:cubicBezTo>
                      <a:pt x="25" y="73"/>
                      <a:pt x="36" y="62"/>
                      <a:pt x="42" y="57"/>
                    </a:cubicBezTo>
                    <a:cubicBezTo>
                      <a:pt x="43" y="56"/>
                      <a:pt x="44" y="56"/>
                      <a:pt x="45" y="57"/>
                    </a:cubicBezTo>
                    <a:cubicBezTo>
                      <a:pt x="46" y="57"/>
                      <a:pt x="46" y="58"/>
                      <a:pt x="46" y="58"/>
                    </a:cubicBezTo>
                    <a:cubicBezTo>
                      <a:pt x="46" y="58"/>
                      <a:pt x="46" y="58"/>
                      <a:pt x="46" y="58"/>
                    </a:cubicBezTo>
                    <a:cubicBezTo>
                      <a:pt x="45" y="153"/>
                      <a:pt x="45" y="153"/>
                      <a:pt x="45" y="153"/>
                    </a:cubicBezTo>
                    <a:cubicBezTo>
                      <a:pt x="94" y="153"/>
                      <a:pt x="94" y="153"/>
                      <a:pt x="94" y="153"/>
                    </a:cubicBezTo>
                    <a:cubicBezTo>
                      <a:pt x="94" y="153"/>
                      <a:pt x="94" y="153"/>
                      <a:pt x="94" y="153"/>
                    </a:cubicBezTo>
                    <a:cubicBezTo>
                      <a:pt x="94" y="158"/>
                      <a:pt x="94" y="158"/>
                      <a:pt x="94" y="158"/>
                    </a:cubicBezTo>
                    <a:cubicBezTo>
                      <a:pt x="94" y="158"/>
                      <a:pt x="94" y="158"/>
                      <a:pt x="94" y="158"/>
                    </a:cubicBezTo>
                    <a:cubicBezTo>
                      <a:pt x="43" y="158"/>
                      <a:pt x="43" y="158"/>
                      <a:pt x="43" y="158"/>
                    </a:cubicBezTo>
                    <a:cubicBezTo>
                      <a:pt x="43" y="158"/>
                      <a:pt x="43" y="158"/>
                      <a:pt x="43" y="158"/>
                    </a:cubicBezTo>
                    <a:cubicBezTo>
                      <a:pt x="42" y="158"/>
                      <a:pt x="41" y="157"/>
                      <a:pt x="41" y="155"/>
                    </a:cubicBezTo>
                    <a:cubicBezTo>
                      <a:pt x="41" y="64"/>
                      <a:pt x="41" y="64"/>
                      <a:pt x="41" y="64"/>
                    </a:cubicBezTo>
                    <a:cubicBezTo>
                      <a:pt x="33" y="71"/>
                      <a:pt x="22" y="83"/>
                      <a:pt x="22" y="84"/>
                    </a:cubicBezTo>
                    <a:cubicBezTo>
                      <a:pt x="21" y="84"/>
                      <a:pt x="21" y="84"/>
                      <a:pt x="21" y="84"/>
                    </a:cubicBezTo>
                    <a:cubicBezTo>
                      <a:pt x="20" y="85"/>
                      <a:pt x="18" y="84"/>
                      <a:pt x="18" y="83"/>
                    </a:cubicBezTo>
                    <a:cubicBezTo>
                      <a:pt x="1" y="57"/>
                      <a:pt x="1" y="57"/>
                      <a:pt x="1" y="57"/>
                    </a:cubicBezTo>
                    <a:cubicBezTo>
                      <a:pt x="1" y="57"/>
                      <a:pt x="1" y="57"/>
                      <a:pt x="1" y="57"/>
                    </a:cubicBezTo>
                    <a:cubicBezTo>
                      <a:pt x="0" y="57"/>
                      <a:pt x="0" y="56"/>
                      <a:pt x="0" y="55"/>
                    </a:cubicBezTo>
                    <a:cubicBezTo>
                      <a:pt x="10" y="32"/>
                      <a:pt x="66" y="0"/>
                      <a:pt x="66" y="0"/>
                    </a:cubicBezTo>
                    <a:cubicBezTo>
                      <a:pt x="66" y="0"/>
                      <a:pt x="66" y="0"/>
                      <a:pt x="66" y="0"/>
                    </a:cubicBezTo>
                    <a:cubicBezTo>
                      <a:pt x="67" y="0"/>
                      <a:pt x="68" y="0"/>
                      <a:pt x="69" y="1"/>
                    </a:cubicBezTo>
                    <a:cubicBezTo>
                      <a:pt x="71" y="3"/>
                      <a:pt x="73" y="5"/>
                      <a:pt x="75" y="7"/>
                    </a:cubicBezTo>
                    <a:cubicBezTo>
                      <a:pt x="80" y="10"/>
                      <a:pt x="87" y="12"/>
                      <a:pt x="94" y="12"/>
                    </a:cubicBezTo>
                    <a:lnTo>
                      <a:pt x="9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1" name="Freeform 202"/>
              <p:cNvSpPr>
                <a:spLocks noEditPoints="1"/>
              </p:cNvSpPr>
              <p:nvPr/>
            </p:nvSpPr>
            <p:spPr bwMode="auto">
              <a:xfrm>
                <a:off x="9485328" y="336553"/>
                <a:ext cx="123825" cy="42863"/>
              </a:xfrm>
              <a:custGeom>
                <a:avLst/>
                <a:gdLst>
                  <a:gd name="T0" fmla="*/ 42 w 55"/>
                  <a:gd name="T1" fmla="*/ 12 h 19"/>
                  <a:gd name="T2" fmla="*/ 50 w 55"/>
                  <a:gd name="T3" fmla="*/ 5 h 19"/>
                  <a:gd name="T4" fmla="*/ 50 w 55"/>
                  <a:gd name="T5" fmla="*/ 5 h 19"/>
                  <a:gd name="T6" fmla="*/ 50 w 55"/>
                  <a:gd name="T7" fmla="*/ 5 h 19"/>
                  <a:gd name="T8" fmla="*/ 50 w 55"/>
                  <a:gd name="T9" fmla="*/ 5 h 19"/>
                  <a:gd name="T10" fmla="*/ 50 w 55"/>
                  <a:gd name="T11" fmla="*/ 5 h 19"/>
                  <a:gd name="T12" fmla="*/ 50 w 55"/>
                  <a:gd name="T13" fmla="*/ 5 h 19"/>
                  <a:gd name="T14" fmla="*/ 50 w 55"/>
                  <a:gd name="T15" fmla="*/ 5 h 19"/>
                  <a:gd name="T16" fmla="*/ 41 w 55"/>
                  <a:gd name="T17" fmla="*/ 12 h 19"/>
                  <a:gd name="T18" fmla="*/ 28 w 55"/>
                  <a:gd name="T19" fmla="*/ 14 h 19"/>
                  <a:gd name="T20" fmla="*/ 28 w 55"/>
                  <a:gd name="T21" fmla="*/ 9 h 19"/>
                  <a:gd name="T22" fmla="*/ 46 w 55"/>
                  <a:gd name="T23" fmla="*/ 3 h 19"/>
                  <a:gd name="T24" fmla="*/ 46 w 55"/>
                  <a:gd name="T25" fmla="*/ 3 h 19"/>
                  <a:gd name="T26" fmla="*/ 49 w 55"/>
                  <a:gd name="T27" fmla="*/ 0 h 19"/>
                  <a:gd name="T28" fmla="*/ 53 w 55"/>
                  <a:gd name="T29" fmla="*/ 1 h 19"/>
                  <a:gd name="T30" fmla="*/ 53 w 55"/>
                  <a:gd name="T31" fmla="*/ 1 h 19"/>
                  <a:gd name="T32" fmla="*/ 55 w 55"/>
                  <a:gd name="T33" fmla="*/ 8 h 19"/>
                  <a:gd name="T34" fmla="*/ 28 w 55"/>
                  <a:gd name="T35" fmla="*/ 19 h 19"/>
                  <a:gd name="T36" fmla="*/ 28 w 55"/>
                  <a:gd name="T37" fmla="*/ 15 h 19"/>
                  <a:gd name="T38" fmla="*/ 14 w 55"/>
                  <a:gd name="T39" fmla="*/ 12 h 19"/>
                  <a:gd name="T40" fmla="*/ 5 w 55"/>
                  <a:gd name="T41" fmla="*/ 5 h 19"/>
                  <a:gd name="T42" fmla="*/ 5 w 55"/>
                  <a:gd name="T43" fmla="*/ 5 h 19"/>
                  <a:gd name="T44" fmla="*/ 5 w 55"/>
                  <a:gd name="T45" fmla="*/ 5 h 19"/>
                  <a:gd name="T46" fmla="*/ 5 w 55"/>
                  <a:gd name="T47" fmla="*/ 5 h 19"/>
                  <a:gd name="T48" fmla="*/ 28 w 55"/>
                  <a:gd name="T49" fmla="*/ 15 h 19"/>
                  <a:gd name="T50" fmla="*/ 11 w 55"/>
                  <a:gd name="T51" fmla="*/ 16 h 19"/>
                  <a:gd name="T52" fmla="*/ 1 w 55"/>
                  <a:gd name="T53" fmla="*/ 8 h 19"/>
                  <a:gd name="T54" fmla="*/ 0 w 55"/>
                  <a:gd name="T55" fmla="*/ 4 h 19"/>
                  <a:gd name="T56" fmla="*/ 2 w 55"/>
                  <a:gd name="T57" fmla="*/ 1 h 19"/>
                  <a:gd name="T58" fmla="*/ 6 w 55"/>
                  <a:gd name="T59" fmla="*/ 0 h 19"/>
                  <a:gd name="T60" fmla="*/ 9 w 55"/>
                  <a:gd name="T61" fmla="*/ 3 h 19"/>
                  <a:gd name="T62" fmla="*/ 16 w 55"/>
                  <a:gd name="T63" fmla="*/ 7 h 19"/>
                  <a:gd name="T64" fmla="*/ 28 w 55"/>
                  <a:gd name="T65"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19">
                    <a:moveTo>
                      <a:pt x="28" y="15"/>
                    </a:moveTo>
                    <a:cubicBezTo>
                      <a:pt x="33" y="15"/>
                      <a:pt x="38" y="14"/>
                      <a:pt x="42" y="12"/>
                    </a:cubicBezTo>
                    <a:cubicBezTo>
                      <a:pt x="46" y="10"/>
                      <a:pt x="49" y="8"/>
                      <a:pt x="50" y="5"/>
                    </a:cubicBezTo>
                    <a:cubicBezTo>
                      <a:pt x="51" y="5"/>
                      <a:pt x="51"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50" y="5"/>
                      <a:pt x="50" y="5"/>
                      <a:pt x="50" y="5"/>
                    </a:cubicBezTo>
                    <a:cubicBezTo>
                      <a:pt x="49" y="8"/>
                      <a:pt x="45" y="10"/>
                      <a:pt x="41" y="12"/>
                    </a:cubicBezTo>
                    <a:cubicBezTo>
                      <a:pt x="37" y="13"/>
                      <a:pt x="33" y="14"/>
                      <a:pt x="28" y="14"/>
                    </a:cubicBezTo>
                    <a:cubicBezTo>
                      <a:pt x="28" y="14"/>
                      <a:pt x="28" y="14"/>
                      <a:pt x="28" y="14"/>
                    </a:cubicBezTo>
                    <a:cubicBezTo>
                      <a:pt x="28" y="9"/>
                      <a:pt x="28" y="9"/>
                      <a:pt x="28" y="9"/>
                    </a:cubicBezTo>
                    <a:cubicBezTo>
                      <a:pt x="28" y="9"/>
                      <a:pt x="28" y="9"/>
                      <a:pt x="28" y="9"/>
                    </a:cubicBezTo>
                    <a:cubicBezTo>
                      <a:pt x="32" y="9"/>
                      <a:pt x="36" y="8"/>
                      <a:pt x="39" y="7"/>
                    </a:cubicBezTo>
                    <a:cubicBezTo>
                      <a:pt x="43" y="6"/>
                      <a:pt x="45" y="4"/>
                      <a:pt x="46" y="3"/>
                    </a:cubicBezTo>
                    <a:cubicBezTo>
                      <a:pt x="46" y="3"/>
                      <a:pt x="46" y="3"/>
                      <a:pt x="46" y="3"/>
                    </a:cubicBezTo>
                    <a:cubicBezTo>
                      <a:pt x="46" y="3"/>
                      <a:pt x="46" y="3"/>
                      <a:pt x="46" y="3"/>
                    </a:cubicBezTo>
                    <a:cubicBezTo>
                      <a:pt x="46" y="3"/>
                      <a:pt x="46" y="3"/>
                      <a:pt x="46" y="3"/>
                    </a:cubicBezTo>
                    <a:cubicBezTo>
                      <a:pt x="46" y="1"/>
                      <a:pt x="48" y="1"/>
                      <a:pt x="49" y="0"/>
                    </a:cubicBezTo>
                    <a:cubicBezTo>
                      <a:pt x="50" y="0"/>
                      <a:pt x="51" y="0"/>
                      <a:pt x="52" y="1"/>
                    </a:cubicBezTo>
                    <a:cubicBezTo>
                      <a:pt x="53" y="1"/>
                      <a:pt x="53" y="1"/>
                      <a:pt x="53" y="1"/>
                    </a:cubicBezTo>
                    <a:cubicBezTo>
                      <a:pt x="53" y="1"/>
                      <a:pt x="53" y="1"/>
                      <a:pt x="53" y="1"/>
                    </a:cubicBezTo>
                    <a:cubicBezTo>
                      <a:pt x="53" y="1"/>
                      <a:pt x="53" y="1"/>
                      <a:pt x="53" y="1"/>
                    </a:cubicBezTo>
                    <a:cubicBezTo>
                      <a:pt x="54" y="1"/>
                      <a:pt x="55" y="3"/>
                      <a:pt x="55" y="4"/>
                    </a:cubicBezTo>
                    <a:cubicBezTo>
                      <a:pt x="55" y="5"/>
                      <a:pt x="55" y="6"/>
                      <a:pt x="55" y="8"/>
                    </a:cubicBezTo>
                    <a:cubicBezTo>
                      <a:pt x="53" y="11"/>
                      <a:pt x="49" y="14"/>
                      <a:pt x="44" y="16"/>
                    </a:cubicBezTo>
                    <a:cubicBezTo>
                      <a:pt x="39" y="18"/>
                      <a:pt x="34" y="19"/>
                      <a:pt x="28" y="19"/>
                    </a:cubicBezTo>
                    <a:cubicBezTo>
                      <a:pt x="28" y="19"/>
                      <a:pt x="28" y="19"/>
                      <a:pt x="28" y="19"/>
                    </a:cubicBezTo>
                    <a:cubicBezTo>
                      <a:pt x="28" y="15"/>
                      <a:pt x="28" y="15"/>
                      <a:pt x="28" y="15"/>
                    </a:cubicBezTo>
                    <a:close/>
                    <a:moveTo>
                      <a:pt x="28" y="14"/>
                    </a:moveTo>
                    <a:cubicBezTo>
                      <a:pt x="22" y="14"/>
                      <a:pt x="18" y="13"/>
                      <a:pt x="14" y="12"/>
                    </a:cubicBezTo>
                    <a:cubicBezTo>
                      <a:pt x="10" y="10"/>
                      <a:pt x="7" y="8"/>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6" y="8"/>
                      <a:pt x="9" y="10"/>
                      <a:pt x="13" y="12"/>
                    </a:cubicBezTo>
                    <a:cubicBezTo>
                      <a:pt x="17" y="14"/>
                      <a:pt x="22" y="15"/>
                      <a:pt x="28" y="15"/>
                    </a:cubicBezTo>
                    <a:cubicBezTo>
                      <a:pt x="28" y="19"/>
                      <a:pt x="28" y="19"/>
                      <a:pt x="28" y="19"/>
                    </a:cubicBezTo>
                    <a:cubicBezTo>
                      <a:pt x="22" y="19"/>
                      <a:pt x="16" y="18"/>
                      <a:pt x="11" y="16"/>
                    </a:cubicBezTo>
                    <a:cubicBezTo>
                      <a:pt x="6" y="14"/>
                      <a:pt x="3" y="11"/>
                      <a:pt x="1" y="8"/>
                    </a:cubicBezTo>
                    <a:cubicBezTo>
                      <a:pt x="1" y="8"/>
                      <a:pt x="1" y="8"/>
                      <a:pt x="1" y="8"/>
                    </a:cubicBezTo>
                    <a:cubicBezTo>
                      <a:pt x="1" y="8"/>
                      <a:pt x="1" y="8"/>
                      <a:pt x="1" y="8"/>
                    </a:cubicBezTo>
                    <a:cubicBezTo>
                      <a:pt x="0" y="6"/>
                      <a:pt x="0" y="5"/>
                      <a:pt x="0" y="4"/>
                    </a:cubicBezTo>
                    <a:cubicBezTo>
                      <a:pt x="0" y="3"/>
                      <a:pt x="1" y="1"/>
                      <a:pt x="2" y="1"/>
                    </a:cubicBezTo>
                    <a:cubicBezTo>
                      <a:pt x="2" y="1"/>
                      <a:pt x="2" y="1"/>
                      <a:pt x="2" y="1"/>
                    </a:cubicBezTo>
                    <a:cubicBezTo>
                      <a:pt x="2" y="1"/>
                      <a:pt x="2" y="1"/>
                      <a:pt x="2" y="1"/>
                    </a:cubicBezTo>
                    <a:cubicBezTo>
                      <a:pt x="4" y="0"/>
                      <a:pt x="5" y="0"/>
                      <a:pt x="6" y="0"/>
                    </a:cubicBezTo>
                    <a:cubicBezTo>
                      <a:pt x="8" y="1"/>
                      <a:pt x="9" y="2"/>
                      <a:pt x="9" y="3"/>
                    </a:cubicBezTo>
                    <a:cubicBezTo>
                      <a:pt x="9" y="3"/>
                      <a:pt x="9" y="3"/>
                      <a:pt x="9" y="3"/>
                    </a:cubicBezTo>
                    <a:cubicBezTo>
                      <a:pt x="9" y="3"/>
                      <a:pt x="9" y="3"/>
                      <a:pt x="9" y="3"/>
                    </a:cubicBezTo>
                    <a:cubicBezTo>
                      <a:pt x="10" y="4"/>
                      <a:pt x="13" y="6"/>
                      <a:pt x="16" y="7"/>
                    </a:cubicBezTo>
                    <a:cubicBezTo>
                      <a:pt x="19" y="8"/>
                      <a:pt x="23" y="9"/>
                      <a:pt x="28" y="9"/>
                    </a:cubicBezTo>
                    <a:lnTo>
                      <a:pt x="2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2" name="Freeform 203"/>
              <p:cNvSpPr>
                <a:spLocks noEditPoints="1"/>
              </p:cNvSpPr>
              <p:nvPr/>
            </p:nvSpPr>
            <p:spPr bwMode="auto">
              <a:xfrm>
                <a:off x="7016761" y="2719404"/>
                <a:ext cx="192089" cy="122239"/>
              </a:xfrm>
              <a:custGeom>
                <a:avLst/>
                <a:gdLst>
                  <a:gd name="T0" fmla="*/ 80 w 85"/>
                  <a:gd name="T1" fmla="*/ 49 h 54"/>
                  <a:gd name="T2" fmla="*/ 80 w 85"/>
                  <a:gd name="T3" fmla="*/ 17 h 54"/>
                  <a:gd name="T4" fmla="*/ 76 w 85"/>
                  <a:gd name="T5" fmla="*/ 8 h 54"/>
                  <a:gd name="T6" fmla="*/ 68 w 85"/>
                  <a:gd name="T7" fmla="*/ 4 h 54"/>
                  <a:gd name="T8" fmla="*/ 42 w 85"/>
                  <a:gd name="T9" fmla="*/ 4 h 54"/>
                  <a:gd name="T10" fmla="*/ 42 w 85"/>
                  <a:gd name="T11" fmla="*/ 0 h 54"/>
                  <a:gd name="T12" fmla="*/ 68 w 85"/>
                  <a:gd name="T13" fmla="*/ 0 h 54"/>
                  <a:gd name="T14" fmla="*/ 80 w 85"/>
                  <a:gd name="T15" fmla="*/ 5 h 54"/>
                  <a:gd name="T16" fmla="*/ 85 w 85"/>
                  <a:gd name="T17" fmla="*/ 17 h 54"/>
                  <a:gd name="T18" fmla="*/ 85 w 85"/>
                  <a:gd name="T19" fmla="*/ 51 h 54"/>
                  <a:gd name="T20" fmla="*/ 82 w 85"/>
                  <a:gd name="T21" fmla="*/ 54 h 54"/>
                  <a:gd name="T22" fmla="*/ 70 w 85"/>
                  <a:gd name="T23" fmla="*/ 54 h 54"/>
                  <a:gd name="T24" fmla="*/ 68 w 85"/>
                  <a:gd name="T25" fmla="*/ 51 h 54"/>
                  <a:gd name="T26" fmla="*/ 68 w 85"/>
                  <a:gd name="T27" fmla="*/ 17 h 54"/>
                  <a:gd name="T28" fmla="*/ 68 w 85"/>
                  <a:gd name="T29" fmla="*/ 16 h 54"/>
                  <a:gd name="T30" fmla="*/ 68 w 85"/>
                  <a:gd name="T31" fmla="*/ 16 h 54"/>
                  <a:gd name="T32" fmla="*/ 42 w 85"/>
                  <a:gd name="T33" fmla="*/ 16 h 54"/>
                  <a:gd name="T34" fmla="*/ 42 w 85"/>
                  <a:gd name="T35" fmla="*/ 11 h 54"/>
                  <a:gd name="T36" fmla="*/ 68 w 85"/>
                  <a:gd name="T37" fmla="*/ 11 h 54"/>
                  <a:gd name="T38" fmla="*/ 71 w 85"/>
                  <a:gd name="T39" fmla="*/ 13 h 54"/>
                  <a:gd name="T40" fmla="*/ 73 w 85"/>
                  <a:gd name="T41" fmla="*/ 17 h 54"/>
                  <a:gd name="T42" fmla="*/ 73 w 85"/>
                  <a:gd name="T43" fmla="*/ 49 h 54"/>
                  <a:gd name="T44" fmla="*/ 80 w 85"/>
                  <a:gd name="T45" fmla="*/ 49 h 54"/>
                  <a:gd name="T46" fmla="*/ 42 w 85"/>
                  <a:gd name="T47" fmla="*/ 4 h 54"/>
                  <a:gd name="T48" fmla="*/ 17 w 85"/>
                  <a:gd name="T49" fmla="*/ 4 h 54"/>
                  <a:gd name="T50" fmla="*/ 9 w 85"/>
                  <a:gd name="T51" fmla="*/ 8 h 54"/>
                  <a:gd name="T52" fmla="*/ 5 w 85"/>
                  <a:gd name="T53" fmla="*/ 17 h 54"/>
                  <a:gd name="T54" fmla="*/ 5 w 85"/>
                  <a:gd name="T55" fmla="*/ 34 h 54"/>
                  <a:gd name="T56" fmla="*/ 12 w 85"/>
                  <a:gd name="T57" fmla="*/ 34 h 54"/>
                  <a:gd name="T58" fmla="*/ 12 w 85"/>
                  <a:gd name="T59" fmla="*/ 17 h 54"/>
                  <a:gd name="T60" fmla="*/ 13 w 85"/>
                  <a:gd name="T61" fmla="*/ 13 h 54"/>
                  <a:gd name="T62" fmla="*/ 17 w 85"/>
                  <a:gd name="T63" fmla="*/ 11 h 54"/>
                  <a:gd name="T64" fmla="*/ 42 w 85"/>
                  <a:gd name="T65" fmla="*/ 11 h 54"/>
                  <a:gd name="T66" fmla="*/ 42 w 85"/>
                  <a:gd name="T67" fmla="*/ 16 h 54"/>
                  <a:gd name="T68" fmla="*/ 17 w 85"/>
                  <a:gd name="T69" fmla="*/ 16 h 54"/>
                  <a:gd name="T70" fmla="*/ 17 w 85"/>
                  <a:gd name="T71" fmla="*/ 16 h 54"/>
                  <a:gd name="T72" fmla="*/ 17 w 85"/>
                  <a:gd name="T73" fmla="*/ 17 h 54"/>
                  <a:gd name="T74" fmla="*/ 17 w 85"/>
                  <a:gd name="T75" fmla="*/ 37 h 54"/>
                  <a:gd name="T76" fmla="*/ 14 w 85"/>
                  <a:gd name="T77" fmla="*/ 39 h 54"/>
                  <a:gd name="T78" fmla="*/ 2 w 85"/>
                  <a:gd name="T79" fmla="*/ 39 h 54"/>
                  <a:gd name="T80" fmla="*/ 0 w 85"/>
                  <a:gd name="T81" fmla="*/ 37 h 54"/>
                  <a:gd name="T82" fmla="*/ 0 w 85"/>
                  <a:gd name="T83" fmla="*/ 17 h 54"/>
                  <a:gd name="T84" fmla="*/ 5 w 85"/>
                  <a:gd name="T85" fmla="*/ 5 h 54"/>
                  <a:gd name="T86" fmla="*/ 17 w 85"/>
                  <a:gd name="T87" fmla="*/ 0 h 54"/>
                  <a:gd name="T88" fmla="*/ 42 w 85"/>
                  <a:gd name="T89" fmla="*/ 0 h 54"/>
                  <a:gd name="T90" fmla="*/ 42 w 85"/>
                  <a:gd name="T91"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 h="54">
                    <a:moveTo>
                      <a:pt x="80" y="49"/>
                    </a:moveTo>
                    <a:cubicBezTo>
                      <a:pt x="80" y="17"/>
                      <a:pt x="80" y="17"/>
                      <a:pt x="80" y="17"/>
                    </a:cubicBezTo>
                    <a:cubicBezTo>
                      <a:pt x="80" y="14"/>
                      <a:pt x="79" y="10"/>
                      <a:pt x="76" y="8"/>
                    </a:cubicBezTo>
                    <a:cubicBezTo>
                      <a:pt x="74" y="6"/>
                      <a:pt x="71" y="4"/>
                      <a:pt x="68" y="4"/>
                    </a:cubicBezTo>
                    <a:cubicBezTo>
                      <a:pt x="42" y="4"/>
                      <a:pt x="42" y="4"/>
                      <a:pt x="42" y="4"/>
                    </a:cubicBezTo>
                    <a:cubicBezTo>
                      <a:pt x="42" y="0"/>
                      <a:pt x="42" y="0"/>
                      <a:pt x="42" y="0"/>
                    </a:cubicBezTo>
                    <a:cubicBezTo>
                      <a:pt x="68" y="0"/>
                      <a:pt x="68" y="0"/>
                      <a:pt x="68" y="0"/>
                    </a:cubicBezTo>
                    <a:cubicBezTo>
                      <a:pt x="72" y="0"/>
                      <a:pt x="77" y="2"/>
                      <a:pt x="80" y="5"/>
                    </a:cubicBezTo>
                    <a:cubicBezTo>
                      <a:pt x="83" y="8"/>
                      <a:pt x="85" y="12"/>
                      <a:pt x="85" y="17"/>
                    </a:cubicBezTo>
                    <a:cubicBezTo>
                      <a:pt x="85" y="51"/>
                      <a:pt x="85" y="51"/>
                      <a:pt x="85" y="51"/>
                    </a:cubicBezTo>
                    <a:cubicBezTo>
                      <a:pt x="85" y="53"/>
                      <a:pt x="84" y="54"/>
                      <a:pt x="82" y="54"/>
                    </a:cubicBezTo>
                    <a:cubicBezTo>
                      <a:pt x="70" y="54"/>
                      <a:pt x="70" y="54"/>
                      <a:pt x="70" y="54"/>
                    </a:cubicBezTo>
                    <a:cubicBezTo>
                      <a:pt x="69" y="54"/>
                      <a:pt x="68" y="53"/>
                      <a:pt x="68" y="51"/>
                    </a:cubicBezTo>
                    <a:cubicBezTo>
                      <a:pt x="68" y="17"/>
                      <a:pt x="68" y="17"/>
                      <a:pt x="68" y="17"/>
                    </a:cubicBezTo>
                    <a:cubicBezTo>
                      <a:pt x="68" y="17"/>
                      <a:pt x="68" y="17"/>
                      <a:pt x="68" y="16"/>
                    </a:cubicBezTo>
                    <a:cubicBezTo>
                      <a:pt x="68" y="16"/>
                      <a:pt x="68" y="16"/>
                      <a:pt x="68" y="16"/>
                    </a:cubicBezTo>
                    <a:cubicBezTo>
                      <a:pt x="42" y="16"/>
                      <a:pt x="42" y="16"/>
                      <a:pt x="42" y="16"/>
                    </a:cubicBezTo>
                    <a:cubicBezTo>
                      <a:pt x="42" y="11"/>
                      <a:pt x="42" y="11"/>
                      <a:pt x="42" y="11"/>
                    </a:cubicBezTo>
                    <a:cubicBezTo>
                      <a:pt x="68" y="11"/>
                      <a:pt x="68" y="11"/>
                      <a:pt x="68" y="11"/>
                    </a:cubicBezTo>
                    <a:cubicBezTo>
                      <a:pt x="69" y="11"/>
                      <a:pt x="70" y="12"/>
                      <a:pt x="71" y="13"/>
                    </a:cubicBezTo>
                    <a:cubicBezTo>
                      <a:pt x="72" y="14"/>
                      <a:pt x="73" y="16"/>
                      <a:pt x="73" y="17"/>
                    </a:cubicBezTo>
                    <a:cubicBezTo>
                      <a:pt x="73" y="49"/>
                      <a:pt x="73" y="49"/>
                      <a:pt x="73" y="49"/>
                    </a:cubicBezTo>
                    <a:lnTo>
                      <a:pt x="80" y="49"/>
                    </a:lnTo>
                    <a:close/>
                    <a:moveTo>
                      <a:pt x="42" y="4"/>
                    </a:moveTo>
                    <a:cubicBezTo>
                      <a:pt x="17" y="4"/>
                      <a:pt x="17" y="4"/>
                      <a:pt x="17" y="4"/>
                    </a:cubicBezTo>
                    <a:cubicBezTo>
                      <a:pt x="14" y="4"/>
                      <a:pt x="11" y="6"/>
                      <a:pt x="9" y="8"/>
                    </a:cubicBezTo>
                    <a:cubicBezTo>
                      <a:pt x="6" y="10"/>
                      <a:pt x="5" y="14"/>
                      <a:pt x="5" y="17"/>
                    </a:cubicBezTo>
                    <a:cubicBezTo>
                      <a:pt x="5" y="34"/>
                      <a:pt x="5" y="34"/>
                      <a:pt x="5" y="34"/>
                    </a:cubicBezTo>
                    <a:cubicBezTo>
                      <a:pt x="12" y="34"/>
                      <a:pt x="12" y="34"/>
                      <a:pt x="12" y="34"/>
                    </a:cubicBezTo>
                    <a:cubicBezTo>
                      <a:pt x="12" y="17"/>
                      <a:pt x="12" y="17"/>
                      <a:pt x="12" y="17"/>
                    </a:cubicBezTo>
                    <a:cubicBezTo>
                      <a:pt x="12" y="16"/>
                      <a:pt x="13" y="14"/>
                      <a:pt x="13" y="13"/>
                    </a:cubicBezTo>
                    <a:cubicBezTo>
                      <a:pt x="14" y="12"/>
                      <a:pt x="16" y="11"/>
                      <a:pt x="17" y="11"/>
                    </a:cubicBezTo>
                    <a:cubicBezTo>
                      <a:pt x="42" y="11"/>
                      <a:pt x="42" y="11"/>
                      <a:pt x="42" y="11"/>
                    </a:cubicBezTo>
                    <a:cubicBezTo>
                      <a:pt x="42" y="16"/>
                      <a:pt x="42" y="16"/>
                      <a:pt x="42" y="16"/>
                    </a:cubicBezTo>
                    <a:cubicBezTo>
                      <a:pt x="17" y="16"/>
                      <a:pt x="17" y="16"/>
                      <a:pt x="17" y="16"/>
                    </a:cubicBezTo>
                    <a:cubicBezTo>
                      <a:pt x="17" y="16"/>
                      <a:pt x="17" y="16"/>
                      <a:pt x="17" y="16"/>
                    </a:cubicBezTo>
                    <a:cubicBezTo>
                      <a:pt x="17" y="17"/>
                      <a:pt x="17" y="17"/>
                      <a:pt x="17" y="17"/>
                    </a:cubicBezTo>
                    <a:cubicBezTo>
                      <a:pt x="17" y="37"/>
                      <a:pt x="17" y="37"/>
                      <a:pt x="17" y="37"/>
                    </a:cubicBezTo>
                    <a:cubicBezTo>
                      <a:pt x="17" y="38"/>
                      <a:pt x="16" y="39"/>
                      <a:pt x="14" y="39"/>
                    </a:cubicBezTo>
                    <a:cubicBezTo>
                      <a:pt x="2" y="39"/>
                      <a:pt x="2" y="39"/>
                      <a:pt x="2" y="39"/>
                    </a:cubicBezTo>
                    <a:cubicBezTo>
                      <a:pt x="1" y="39"/>
                      <a:pt x="0" y="38"/>
                      <a:pt x="0" y="37"/>
                    </a:cubicBezTo>
                    <a:cubicBezTo>
                      <a:pt x="0" y="17"/>
                      <a:pt x="0" y="17"/>
                      <a:pt x="0" y="17"/>
                    </a:cubicBezTo>
                    <a:cubicBezTo>
                      <a:pt x="0" y="12"/>
                      <a:pt x="2" y="8"/>
                      <a:pt x="5" y="5"/>
                    </a:cubicBezTo>
                    <a:cubicBezTo>
                      <a:pt x="8" y="2"/>
                      <a:pt x="13" y="0"/>
                      <a:pt x="17" y="0"/>
                    </a:cubicBezTo>
                    <a:cubicBezTo>
                      <a:pt x="42" y="0"/>
                      <a:pt x="42" y="0"/>
                      <a:pt x="42" y="0"/>
                    </a:cubicBezTo>
                    <a:lnTo>
                      <a:pt x="4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3" name="Freeform 205"/>
              <p:cNvSpPr>
                <a:spLocks noEditPoints="1"/>
              </p:cNvSpPr>
              <p:nvPr/>
            </p:nvSpPr>
            <p:spPr bwMode="auto">
              <a:xfrm>
                <a:off x="9993328" y="1265246"/>
                <a:ext cx="90488" cy="103188"/>
              </a:xfrm>
              <a:custGeom>
                <a:avLst/>
                <a:gdLst>
                  <a:gd name="T0" fmla="*/ 26 w 40"/>
                  <a:gd name="T1" fmla="*/ 6 h 45"/>
                  <a:gd name="T2" fmla="*/ 21 w 40"/>
                  <a:gd name="T3" fmla="*/ 11 h 45"/>
                  <a:gd name="T4" fmla="*/ 20 w 40"/>
                  <a:gd name="T5" fmla="*/ 12 h 45"/>
                  <a:gd name="T6" fmla="*/ 20 w 40"/>
                  <a:gd name="T7" fmla="*/ 6 h 45"/>
                  <a:gd name="T8" fmla="*/ 23 w 40"/>
                  <a:gd name="T9" fmla="*/ 2 h 45"/>
                  <a:gd name="T10" fmla="*/ 23 w 40"/>
                  <a:gd name="T11" fmla="*/ 2 h 45"/>
                  <a:gd name="T12" fmla="*/ 26 w 40"/>
                  <a:gd name="T13" fmla="*/ 0 h 45"/>
                  <a:gd name="T14" fmla="*/ 28 w 40"/>
                  <a:gd name="T15" fmla="*/ 1 h 45"/>
                  <a:gd name="T16" fmla="*/ 28 w 40"/>
                  <a:gd name="T17" fmla="*/ 1 h 45"/>
                  <a:gd name="T18" fmla="*/ 30 w 40"/>
                  <a:gd name="T19" fmla="*/ 2 h 45"/>
                  <a:gd name="T20" fmla="*/ 38 w 40"/>
                  <a:gd name="T21" fmla="*/ 14 h 45"/>
                  <a:gd name="T22" fmla="*/ 36 w 40"/>
                  <a:gd name="T23" fmla="*/ 30 h 45"/>
                  <a:gd name="T24" fmla="*/ 36 w 40"/>
                  <a:gd name="T25" fmla="*/ 30 h 45"/>
                  <a:gd name="T26" fmla="*/ 25 w 40"/>
                  <a:gd name="T27" fmla="*/ 43 h 45"/>
                  <a:gd name="T28" fmla="*/ 20 w 40"/>
                  <a:gd name="T29" fmla="*/ 44 h 45"/>
                  <a:gd name="T30" fmla="*/ 20 w 40"/>
                  <a:gd name="T31" fmla="*/ 40 h 45"/>
                  <a:gd name="T32" fmla="*/ 23 w 40"/>
                  <a:gd name="T33" fmla="*/ 38 h 45"/>
                  <a:gd name="T34" fmla="*/ 32 w 40"/>
                  <a:gd name="T35" fmla="*/ 28 h 45"/>
                  <a:gd name="T36" fmla="*/ 32 w 40"/>
                  <a:gd name="T37" fmla="*/ 28 h 45"/>
                  <a:gd name="T38" fmla="*/ 32 w 40"/>
                  <a:gd name="T39" fmla="*/ 28 h 45"/>
                  <a:gd name="T40" fmla="*/ 34 w 40"/>
                  <a:gd name="T41" fmla="*/ 15 h 45"/>
                  <a:gd name="T42" fmla="*/ 27 w 40"/>
                  <a:gd name="T43" fmla="*/ 6 h 45"/>
                  <a:gd name="T44" fmla="*/ 26 w 40"/>
                  <a:gd name="T45" fmla="*/ 6 h 45"/>
                  <a:gd name="T46" fmla="*/ 20 w 40"/>
                  <a:gd name="T47" fmla="*/ 12 h 45"/>
                  <a:gd name="T48" fmla="*/ 12 w 40"/>
                  <a:gd name="T49" fmla="*/ 16 h 45"/>
                  <a:gd name="T50" fmla="*/ 9 w 40"/>
                  <a:gd name="T51" fmla="*/ 17 h 45"/>
                  <a:gd name="T52" fmla="*/ 7 w 40"/>
                  <a:gd name="T53" fmla="*/ 17 h 45"/>
                  <a:gd name="T54" fmla="*/ 6 w 40"/>
                  <a:gd name="T55" fmla="*/ 30 h 45"/>
                  <a:gd name="T56" fmla="*/ 12 w 40"/>
                  <a:gd name="T57" fmla="*/ 39 h 45"/>
                  <a:gd name="T58" fmla="*/ 12 w 40"/>
                  <a:gd name="T59" fmla="*/ 39 h 45"/>
                  <a:gd name="T60" fmla="*/ 20 w 40"/>
                  <a:gd name="T61" fmla="*/ 40 h 45"/>
                  <a:gd name="T62" fmla="*/ 20 w 40"/>
                  <a:gd name="T63" fmla="*/ 44 h 45"/>
                  <a:gd name="T64" fmla="*/ 10 w 40"/>
                  <a:gd name="T65" fmla="*/ 43 h 45"/>
                  <a:gd name="T66" fmla="*/ 10 w 40"/>
                  <a:gd name="T67" fmla="*/ 43 h 45"/>
                  <a:gd name="T68" fmla="*/ 1 w 40"/>
                  <a:gd name="T69" fmla="*/ 31 h 45"/>
                  <a:gd name="T70" fmla="*/ 3 w 40"/>
                  <a:gd name="T71" fmla="*/ 15 h 45"/>
                  <a:gd name="T72" fmla="*/ 3 w 40"/>
                  <a:gd name="T73" fmla="*/ 15 h 45"/>
                  <a:gd name="T74" fmla="*/ 3 w 40"/>
                  <a:gd name="T75" fmla="*/ 15 h 45"/>
                  <a:gd name="T76" fmla="*/ 3 w 40"/>
                  <a:gd name="T77" fmla="*/ 14 h 45"/>
                  <a:gd name="T78" fmla="*/ 3 w 40"/>
                  <a:gd name="T79" fmla="*/ 14 h 45"/>
                  <a:gd name="T80" fmla="*/ 3 w 40"/>
                  <a:gd name="T81" fmla="*/ 14 h 45"/>
                  <a:gd name="T82" fmla="*/ 5 w 40"/>
                  <a:gd name="T83" fmla="*/ 13 h 45"/>
                  <a:gd name="T84" fmla="*/ 8 w 40"/>
                  <a:gd name="T85" fmla="*/ 12 h 45"/>
                  <a:gd name="T86" fmla="*/ 10 w 40"/>
                  <a:gd name="T87" fmla="*/ 12 h 45"/>
                  <a:gd name="T88" fmla="*/ 18 w 40"/>
                  <a:gd name="T89" fmla="*/ 7 h 45"/>
                  <a:gd name="T90" fmla="*/ 20 w 40"/>
                  <a:gd name="T91" fmla="*/ 6 h 45"/>
                  <a:gd name="T92" fmla="*/ 20 w 40"/>
                  <a:gd name="T93"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 h="45">
                    <a:moveTo>
                      <a:pt x="26" y="6"/>
                    </a:moveTo>
                    <a:cubicBezTo>
                      <a:pt x="25" y="8"/>
                      <a:pt x="23" y="10"/>
                      <a:pt x="21" y="11"/>
                    </a:cubicBezTo>
                    <a:cubicBezTo>
                      <a:pt x="20" y="12"/>
                      <a:pt x="20" y="12"/>
                      <a:pt x="20" y="12"/>
                    </a:cubicBezTo>
                    <a:cubicBezTo>
                      <a:pt x="20" y="6"/>
                      <a:pt x="20" y="6"/>
                      <a:pt x="20" y="6"/>
                    </a:cubicBezTo>
                    <a:cubicBezTo>
                      <a:pt x="21" y="4"/>
                      <a:pt x="22" y="3"/>
                      <a:pt x="23" y="2"/>
                    </a:cubicBezTo>
                    <a:cubicBezTo>
                      <a:pt x="23" y="2"/>
                      <a:pt x="23" y="2"/>
                      <a:pt x="23" y="2"/>
                    </a:cubicBezTo>
                    <a:cubicBezTo>
                      <a:pt x="24" y="1"/>
                      <a:pt x="25" y="0"/>
                      <a:pt x="26" y="0"/>
                    </a:cubicBezTo>
                    <a:cubicBezTo>
                      <a:pt x="26" y="1"/>
                      <a:pt x="27" y="1"/>
                      <a:pt x="28" y="1"/>
                    </a:cubicBezTo>
                    <a:cubicBezTo>
                      <a:pt x="28" y="1"/>
                      <a:pt x="28" y="1"/>
                      <a:pt x="28" y="1"/>
                    </a:cubicBezTo>
                    <a:cubicBezTo>
                      <a:pt x="28" y="1"/>
                      <a:pt x="29" y="1"/>
                      <a:pt x="30" y="2"/>
                    </a:cubicBezTo>
                    <a:cubicBezTo>
                      <a:pt x="34" y="4"/>
                      <a:pt x="37" y="8"/>
                      <a:pt x="38" y="14"/>
                    </a:cubicBezTo>
                    <a:cubicBezTo>
                      <a:pt x="40" y="19"/>
                      <a:pt x="39" y="25"/>
                      <a:pt x="36" y="30"/>
                    </a:cubicBezTo>
                    <a:cubicBezTo>
                      <a:pt x="36" y="30"/>
                      <a:pt x="36" y="30"/>
                      <a:pt x="36" y="30"/>
                    </a:cubicBezTo>
                    <a:cubicBezTo>
                      <a:pt x="34" y="36"/>
                      <a:pt x="29" y="40"/>
                      <a:pt x="25" y="43"/>
                    </a:cubicBezTo>
                    <a:cubicBezTo>
                      <a:pt x="23" y="43"/>
                      <a:pt x="21" y="44"/>
                      <a:pt x="20" y="44"/>
                    </a:cubicBezTo>
                    <a:cubicBezTo>
                      <a:pt x="20" y="40"/>
                      <a:pt x="20" y="40"/>
                      <a:pt x="20" y="40"/>
                    </a:cubicBezTo>
                    <a:cubicBezTo>
                      <a:pt x="21" y="39"/>
                      <a:pt x="22" y="39"/>
                      <a:pt x="23" y="38"/>
                    </a:cubicBezTo>
                    <a:cubicBezTo>
                      <a:pt x="26" y="36"/>
                      <a:pt x="30" y="33"/>
                      <a:pt x="32" y="28"/>
                    </a:cubicBezTo>
                    <a:cubicBezTo>
                      <a:pt x="32" y="28"/>
                      <a:pt x="32" y="28"/>
                      <a:pt x="32" y="28"/>
                    </a:cubicBezTo>
                    <a:cubicBezTo>
                      <a:pt x="32" y="28"/>
                      <a:pt x="32" y="28"/>
                      <a:pt x="32" y="28"/>
                    </a:cubicBezTo>
                    <a:cubicBezTo>
                      <a:pt x="34" y="24"/>
                      <a:pt x="35" y="19"/>
                      <a:pt x="34" y="15"/>
                    </a:cubicBezTo>
                    <a:cubicBezTo>
                      <a:pt x="33" y="11"/>
                      <a:pt x="31" y="8"/>
                      <a:pt x="27" y="6"/>
                    </a:cubicBezTo>
                    <a:cubicBezTo>
                      <a:pt x="27" y="6"/>
                      <a:pt x="27" y="6"/>
                      <a:pt x="26" y="6"/>
                    </a:cubicBezTo>
                    <a:close/>
                    <a:moveTo>
                      <a:pt x="20" y="12"/>
                    </a:moveTo>
                    <a:cubicBezTo>
                      <a:pt x="17" y="14"/>
                      <a:pt x="15" y="15"/>
                      <a:pt x="12" y="16"/>
                    </a:cubicBezTo>
                    <a:cubicBezTo>
                      <a:pt x="11" y="16"/>
                      <a:pt x="10" y="17"/>
                      <a:pt x="9" y="17"/>
                    </a:cubicBezTo>
                    <a:cubicBezTo>
                      <a:pt x="8" y="17"/>
                      <a:pt x="8" y="17"/>
                      <a:pt x="7" y="17"/>
                    </a:cubicBezTo>
                    <a:cubicBezTo>
                      <a:pt x="5" y="22"/>
                      <a:pt x="5" y="26"/>
                      <a:pt x="6" y="30"/>
                    </a:cubicBezTo>
                    <a:cubicBezTo>
                      <a:pt x="7" y="34"/>
                      <a:pt x="9" y="37"/>
                      <a:pt x="12" y="39"/>
                    </a:cubicBezTo>
                    <a:cubicBezTo>
                      <a:pt x="12" y="39"/>
                      <a:pt x="12" y="39"/>
                      <a:pt x="12" y="39"/>
                    </a:cubicBezTo>
                    <a:cubicBezTo>
                      <a:pt x="14" y="40"/>
                      <a:pt x="17" y="40"/>
                      <a:pt x="20" y="40"/>
                    </a:cubicBezTo>
                    <a:cubicBezTo>
                      <a:pt x="20" y="44"/>
                      <a:pt x="20" y="44"/>
                      <a:pt x="20" y="44"/>
                    </a:cubicBezTo>
                    <a:cubicBezTo>
                      <a:pt x="16" y="45"/>
                      <a:pt x="13" y="45"/>
                      <a:pt x="10" y="43"/>
                    </a:cubicBezTo>
                    <a:cubicBezTo>
                      <a:pt x="10" y="43"/>
                      <a:pt x="10" y="43"/>
                      <a:pt x="10" y="43"/>
                    </a:cubicBezTo>
                    <a:cubicBezTo>
                      <a:pt x="5" y="41"/>
                      <a:pt x="2" y="37"/>
                      <a:pt x="1" y="31"/>
                    </a:cubicBezTo>
                    <a:cubicBezTo>
                      <a:pt x="0" y="26"/>
                      <a:pt x="0" y="20"/>
                      <a:pt x="3" y="15"/>
                    </a:cubicBezTo>
                    <a:cubicBezTo>
                      <a:pt x="3" y="15"/>
                      <a:pt x="3" y="15"/>
                      <a:pt x="3" y="15"/>
                    </a:cubicBezTo>
                    <a:cubicBezTo>
                      <a:pt x="3" y="15"/>
                      <a:pt x="3" y="15"/>
                      <a:pt x="3" y="15"/>
                    </a:cubicBezTo>
                    <a:cubicBezTo>
                      <a:pt x="3" y="14"/>
                      <a:pt x="3" y="14"/>
                      <a:pt x="3" y="14"/>
                    </a:cubicBezTo>
                    <a:cubicBezTo>
                      <a:pt x="3" y="14"/>
                      <a:pt x="3" y="14"/>
                      <a:pt x="3" y="14"/>
                    </a:cubicBezTo>
                    <a:cubicBezTo>
                      <a:pt x="3" y="14"/>
                      <a:pt x="3" y="14"/>
                      <a:pt x="3" y="14"/>
                    </a:cubicBezTo>
                    <a:cubicBezTo>
                      <a:pt x="4" y="14"/>
                      <a:pt x="4" y="13"/>
                      <a:pt x="5" y="13"/>
                    </a:cubicBezTo>
                    <a:cubicBezTo>
                      <a:pt x="6" y="13"/>
                      <a:pt x="7" y="13"/>
                      <a:pt x="8" y="12"/>
                    </a:cubicBezTo>
                    <a:cubicBezTo>
                      <a:pt x="9" y="12"/>
                      <a:pt x="9" y="12"/>
                      <a:pt x="10" y="12"/>
                    </a:cubicBezTo>
                    <a:cubicBezTo>
                      <a:pt x="13" y="11"/>
                      <a:pt x="15" y="9"/>
                      <a:pt x="18" y="7"/>
                    </a:cubicBezTo>
                    <a:cubicBezTo>
                      <a:pt x="18" y="7"/>
                      <a:pt x="19" y="6"/>
                      <a:pt x="20" y="6"/>
                    </a:cubicBezTo>
                    <a:lnTo>
                      <a:pt x="2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4" name="Freeform 206"/>
              <p:cNvSpPr>
                <a:spLocks noEditPoints="1"/>
              </p:cNvSpPr>
              <p:nvPr/>
            </p:nvSpPr>
            <p:spPr bwMode="auto">
              <a:xfrm>
                <a:off x="9886966" y="1155707"/>
                <a:ext cx="171451" cy="144464"/>
              </a:xfrm>
              <a:custGeom>
                <a:avLst/>
                <a:gdLst>
                  <a:gd name="T0" fmla="*/ 38 w 76"/>
                  <a:gd name="T1" fmla="*/ 58 h 64"/>
                  <a:gd name="T2" fmla="*/ 41 w 76"/>
                  <a:gd name="T3" fmla="*/ 59 h 64"/>
                  <a:gd name="T4" fmla="*/ 55 w 76"/>
                  <a:gd name="T5" fmla="*/ 57 h 64"/>
                  <a:gd name="T6" fmla="*/ 55 w 76"/>
                  <a:gd name="T7" fmla="*/ 57 h 64"/>
                  <a:gd name="T8" fmla="*/ 55 w 76"/>
                  <a:gd name="T9" fmla="*/ 57 h 64"/>
                  <a:gd name="T10" fmla="*/ 56 w 76"/>
                  <a:gd name="T11" fmla="*/ 57 h 64"/>
                  <a:gd name="T12" fmla="*/ 61 w 76"/>
                  <a:gd name="T13" fmla="*/ 54 h 64"/>
                  <a:gd name="T14" fmla="*/ 61 w 76"/>
                  <a:gd name="T15" fmla="*/ 54 h 64"/>
                  <a:gd name="T16" fmla="*/ 66 w 76"/>
                  <a:gd name="T17" fmla="*/ 50 h 64"/>
                  <a:gd name="T18" fmla="*/ 67 w 76"/>
                  <a:gd name="T19" fmla="*/ 48 h 64"/>
                  <a:gd name="T20" fmla="*/ 68 w 76"/>
                  <a:gd name="T21" fmla="*/ 46 h 64"/>
                  <a:gd name="T22" fmla="*/ 68 w 76"/>
                  <a:gd name="T23" fmla="*/ 46 h 64"/>
                  <a:gd name="T24" fmla="*/ 68 w 76"/>
                  <a:gd name="T25" fmla="*/ 46 h 64"/>
                  <a:gd name="T26" fmla="*/ 67 w 76"/>
                  <a:gd name="T27" fmla="*/ 26 h 64"/>
                  <a:gd name="T28" fmla="*/ 49 w 76"/>
                  <a:gd name="T29" fmla="*/ 9 h 64"/>
                  <a:gd name="T30" fmla="*/ 49 w 76"/>
                  <a:gd name="T31" fmla="*/ 9 h 64"/>
                  <a:gd name="T32" fmla="*/ 38 w 76"/>
                  <a:gd name="T33" fmla="*/ 6 h 64"/>
                  <a:gd name="T34" fmla="*/ 38 w 76"/>
                  <a:gd name="T35" fmla="*/ 1 h 64"/>
                  <a:gd name="T36" fmla="*/ 51 w 76"/>
                  <a:gd name="T37" fmla="*/ 5 h 64"/>
                  <a:gd name="T38" fmla="*/ 51 w 76"/>
                  <a:gd name="T39" fmla="*/ 5 h 64"/>
                  <a:gd name="T40" fmla="*/ 71 w 76"/>
                  <a:gd name="T41" fmla="*/ 24 h 64"/>
                  <a:gd name="T42" fmla="*/ 73 w 76"/>
                  <a:gd name="T43" fmla="*/ 48 h 64"/>
                  <a:gd name="T44" fmla="*/ 73 w 76"/>
                  <a:gd name="T45" fmla="*/ 48 h 64"/>
                  <a:gd name="T46" fmla="*/ 71 w 76"/>
                  <a:gd name="T47" fmla="*/ 51 h 64"/>
                  <a:gd name="T48" fmla="*/ 69 w 76"/>
                  <a:gd name="T49" fmla="*/ 53 h 64"/>
                  <a:gd name="T50" fmla="*/ 64 w 76"/>
                  <a:gd name="T51" fmla="*/ 58 h 64"/>
                  <a:gd name="T52" fmla="*/ 64 w 76"/>
                  <a:gd name="T53" fmla="*/ 58 h 64"/>
                  <a:gd name="T54" fmla="*/ 57 w 76"/>
                  <a:gd name="T55" fmla="*/ 61 h 64"/>
                  <a:gd name="T56" fmla="*/ 56 w 76"/>
                  <a:gd name="T57" fmla="*/ 62 h 64"/>
                  <a:gd name="T58" fmla="*/ 56 w 76"/>
                  <a:gd name="T59" fmla="*/ 62 h 64"/>
                  <a:gd name="T60" fmla="*/ 56 w 76"/>
                  <a:gd name="T61" fmla="*/ 62 h 64"/>
                  <a:gd name="T62" fmla="*/ 56 w 76"/>
                  <a:gd name="T63" fmla="*/ 62 h 64"/>
                  <a:gd name="T64" fmla="*/ 41 w 76"/>
                  <a:gd name="T65" fmla="*/ 63 h 64"/>
                  <a:gd name="T66" fmla="*/ 38 w 76"/>
                  <a:gd name="T67" fmla="*/ 63 h 64"/>
                  <a:gd name="T68" fmla="*/ 38 w 76"/>
                  <a:gd name="T69" fmla="*/ 58 h 64"/>
                  <a:gd name="T70" fmla="*/ 28 w 76"/>
                  <a:gd name="T71" fmla="*/ 55 h 64"/>
                  <a:gd name="T72" fmla="*/ 38 w 76"/>
                  <a:gd name="T73" fmla="*/ 58 h 64"/>
                  <a:gd name="T74" fmla="*/ 38 w 76"/>
                  <a:gd name="T75" fmla="*/ 63 h 64"/>
                  <a:gd name="T76" fmla="*/ 26 w 76"/>
                  <a:gd name="T77" fmla="*/ 59 h 64"/>
                  <a:gd name="T78" fmla="*/ 26 w 76"/>
                  <a:gd name="T79" fmla="*/ 59 h 64"/>
                  <a:gd name="T80" fmla="*/ 5 w 76"/>
                  <a:gd name="T81" fmla="*/ 40 h 64"/>
                  <a:gd name="T82" fmla="*/ 4 w 76"/>
                  <a:gd name="T83" fmla="*/ 16 h 64"/>
                  <a:gd name="T84" fmla="*/ 4 w 76"/>
                  <a:gd name="T85" fmla="*/ 16 h 64"/>
                  <a:gd name="T86" fmla="*/ 10 w 76"/>
                  <a:gd name="T87" fmla="*/ 8 h 64"/>
                  <a:gd name="T88" fmla="*/ 19 w 76"/>
                  <a:gd name="T89" fmla="*/ 3 h 64"/>
                  <a:gd name="T90" fmla="*/ 35 w 76"/>
                  <a:gd name="T91" fmla="*/ 1 h 64"/>
                  <a:gd name="T92" fmla="*/ 38 w 76"/>
                  <a:gd name="T93" fmla="*/ 1 h 64"/>
                  <a:gd name="T94" fmla="*/ 38 w 76"/>
                  <a:gd name="T95" fmla="*/ 6 h 64"/>
                  <a:gd name="T96" fmla="*/ 34 w 76"/>
                  <a:gd name="T97" fmla="*/ 5 h 64"/>
                  <a:gd name="T98" fmla="*/ 21 w 76"/>
                  <a:gd name="T99" fmla="*/ 7 h 64"/>
                  <a:gd name="T100" fmla="*/ 13 w 76"/>
                  <a:gd name="T101" fmla="*/ 11 h 64"/>
                  <a:gd name="T102" fmla="*/ 8 w 76"/>
                  <a:gd name="T103" fmla="*/ 18 h 64"/>
                  <a:gd name="T104" fmla="*/ 8 w 76"/>
                  <a:gd name="T105" fmla="*/ 18 h 64"/>
                  <a:gd name="T106" fmla="*/ 9 w 76"/>
                  <a:gd name="T107" fmla="*/ 38 h 64"/>
                  <a:gd name="T108" fmla="*/ 28 w 76"/>
                  <a:gd name="T109" fmla="*/ 55 h 64"/>
                  <a:gd name="T110" fmla="*/ 28 w 76"/>
                  <a:gd name="T111"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 h="64">
                    <a:moveTo>
                      <a:pt x="38" y="58"/>
                    </a:moveTo>
                    <a:cubicBezTo>
                      <a:pt x="39" y="58"/>
                      <a:pt x="40" y="58"/>
                      <a:pt x="41" y="59"/>
                    </a:cubicBezTo>
                    <a:cubicBezTo>
                      <a:pt x="46" y="59"/>
                      <a:pt x="51" y="59"/>
                      <a:pt x="55" y="57"/>
                    </a:cubicBezTo>
                    <a:cubicBezTo>
                      <a:pt x="55" y="57"/>
                      <a:pt x="55" y="57"/>
                      <a:pt x="55" y="57"/>
                    </a:cubicBezTo>
                    <a:cubicBezTo>
                      <a:pt x="55" y="57"/>
                      <a:pt x="55" y="57"/>
                      <a:pt x="55" y="57"/>
                    </a:cubicBezTo>
                    <a:cubicBezTo>
                      <a:pt x="55" y="57"/>
                      <a:pt x="56" y="57"/>
                      <a:pt x="56" y="57"/>
                    </a:cubicBezTo>
                    <a:cubicBezTo>
                      <a:pt x="58" y="56"/>
                      <a:pt x="60" y="55"/>
                      <a:pt x="61" y="54"/>
                    </a:cubicBezTo>
                    <a:cubicBezTo>
                      <a:pt x="61" y="54"/>
                      <a:pt x="61" y="54"/>
                      <a:pt x="61" y="54"/>
                    </a:cubicBezTo>
                    <a:cubicBezTo>
                      <a:pt x="63" y="53"/>
                      <a:pt x="64" y="52"/>
                      <a:pt x="66" y="50"/>
                    </a:cubicBezTo>
                    <a:cubicBezTo>
                      <a:pt x="66" y="50"/>
                      <a:pt x="67" y="49"/>
                      <a:pt x="67" y="48"/>
                    </a:cubicBezTo>
                    <a:cubicBezTo>
                      <a:pt x="68" y="48"/>
                      <a:pt x="68" y="47"/>
                      <a:pt x="68" y="46"/>
                    </a:cubicBezTo>
                    <a:cubicBezTo>
                      <a:pt x="68" y="46"/>
                      <a:pt x="68" y="46"/>
                      <a:pt x="68" y="46"/>
                    </a:cubicBezTo>
                    <a:cubicBezTo>
                      <a:pt x="68" y="46"/>
                      <a:pt x="68" y="46"/>
                      <a:pt x="68" y="46"/>
                    </a:cubicBezTo>
                    <a:cubicBezTo>
                      <a:pt x="71" y="40"/>
                      <a:pt x="71" y="33"/>
                      <a:pt x="67" y="26"/>
                    </a:cubicBezTo>
                    <a:cubicBezTo>
                      <a:pt x="64" y="19"/>
                      <a:pt x="57" y="13"/>
                      <a:pt x="49" y="9"/>
                    </a:cubicBezTo>
                    <a:cubicBezTo>
                      <a:pt x="49" y="9"/>
                      <a:pt x="49" y="9"/>
                      <a:pt x="49" y="9"/>
                    </a:cubicBezTo>
                    <a:cubicBezTo>
                      <a:pt x="45" y="8"/>
                      <a:pt x="42" y="6"/>
                      <a:pt x="38" y="6"/>
                    </a:cubicBezTo>
                    <a:cubicBezTo>
                      <a:pt x="38" y="1"/>
                      <a:pt x="38" y="1"/>
                      <a:pt x="38" y="1"/>
                    </a:cubicBezTo>
                    <a:cubicBezTo>
                      <a:pt x="42" y="2"/>
                      <a:pt x="47" y="3"/>
                      <a:pt x="51" y="5"/>
                    </a:cubicBezTo>
                    <a:cubicBezTo>
                      <a:pt x="51" y="5"/>
                      <a:pt x="51" y="5"/>
                      <a:pt x="51" y="5"/>
                    </a:cubicBezTo>
                    <a:cubicBezTo>
                      <a:pt x="60" y="9"/>
                      <a:pt x="68" y="16"/>
                      <a:pt x="71" y="24"/>
                    </a:cubicBezTo>
                    <a:cubicBezTo>
                      <a:pt x="76" y="32"/>
                      <a:pt x="76" y="41"/>
                      <a:pt x="73" y="48"/>
                    </a:cubicBezTo>
                    <a:cubicBezTo>
                      <a:pt x="73" y="48"/>
                      <a:pt x="73" y="48"/>
                      <a:pt x="73" y="48"/>
                    </a:cubicBezTo>
                    <a:cubicBezTo>
                      <a:pt x="72" y="49"/>
                      <a:pt x="72" y="50"/>
                      <a:pt x="71" y="51"/>
                    </a:cubicBezTo>
                    <a:cubicBezTo>
                      <a:pt x="71" y="52"/>
                      <a:pt x="70" y="53"/>
                      <a:pt x="69" y="53"/>
                    </a:cubicBezTo>
                    <a:cubicBezTo>
                      <a:pt x="68" y="55"/>
                      <a:pt x="66" y="57"/>
                      <a:pt x="64" y="58"/>
                    </a:cubicBezTo>
                    <a:cubicBezTo>
                      <a:pt x="64" y="58"/>
                      <a:pt x="64" y="58"/>
                      <a:pt x="64" y="58"/>
                    </a:cubicBezTo>
                    <a:cubicBezTo>
                      <a:pt x="62" y="59"/>
                      <a:pt x="60" y="61"/>
                      <a:pt x="57" y="61"/>
                    </a:cubicBezTo>
                    <a:cubicBezTo>
                      <a:pt x="57" y="62"/>
                      <a:pt x="57" y="62"/>
                      <a:pt x="56" y="62"/>
                    </a:cubicBezTo>
                    <a:cubicBezTo>
                      <a:pt x="56" y="62"/>
                      <a:pt x="56" y="62"/>
                      <a:pt x="56" y="62"/>
                    </a:cubicBezTo>
                    <a:cubicBezTo>
                      <a:pt x="56" y="62"/>
                      <a:pt x="56" y="62"/>
                      <a:pt x="56" y="62"/>
                    </a:cubicBezTo>
                    <a:cubicBezTo>
                      <a:pt x="56" y="62"/>
                      <a:pt x="56" y="62"/>
                      <a:pt x="56" y="62"/>
                    </a:cubicBezTo>
                    <a:cubicBezTo>
                      <a:pt x="52" y="63"/>
                      <a:pt x="46" y="64"/>
                      <a:pt x="41" y="63"/>
                    </a:cubicBezTo>
                    <a:cubicBezTo>
                      <a:pt x="40" y="63"/>
                      <a:pt x="39" y="63"/>
                      <a:pt x="38" y="63"/>
                    </a:cubicBezTo>
                    <a:lnTo>
                      <a:pt x="38" y="58"/>
                    </a:lnTo>
                    <a:close/>
                    <a:moveTo>
                      <a:pt x="28" y="55"/>
                    </a:moveTo>
                    <a:cubicBezTo>
                      <a:pt x="31" y="56"/>
                      <a:pt x="35" y="58"/>
                      <a:pt x="38" y="58"/>
                    </a:cubicBezTo>
                    <a:cubicBezTo>
                      <a:pt x="38" y="63"/>
                      <a:pt x="38" y="63"/>
                      <a:pt x="38" y="63"/>
                    </a:cubicBezTo>
                    <a:cubicBezTo>
                      <a:pt x="34" y="62"/>
                      <a:pt x="30" y="61"/>
                      <a:pt x="26" y="59"/>
                    </a:cubicBezTo>
                    <a:cubicBezTo>
                      <a:pt x="26" y="59"/>
                      <a:pt x="26" y="59"/>
                      <a:pt x="26" y="59"/>
                    </a:cubicBezTo>
                    <a:cubicBezTo>
                      <a:pt x="16" y="55"/>
                      <a:pt x="9" y="48"/>
                      <a:pt x="5" y="40"/>
                    </a:cubicBezTo>
                    <a:cubicBezTo>
                      <a:pt x="1" y="32"/>
                      <a:pt x="0" y="24"/>
                      <a:pt x="4" y="16"/>
                    </a:cubicBezTo>
                    <a:cubicBezTo>
                      <a:pt x="4" y="16"/>
                      <a:pt x="4" y="16"/>
                      <a:pt x="4" y="16"/>
                    </a:cubicBezTo>
                    <a:cubicBezTo>
                      <a:pt x="5" y="13"/>
                      <a:pt x="7" y="10"/>
                      <a:pt x="10" y="8"/>
                    </a:cubicBezTo>
                    <a:cubicBezTo>
                      <a:pt x="13" y="6"/>
                      <a:pt x="16" y="4"/>
                      <a:pt x="19" y="3"/>
                    </a:cubicBezTo>
                    <a:cubicBezTo>
                      <a:pt x="24" y="1"/>
                      <a:pt x="29" y="0"/>
                      <a:pt x="35" y="1"/>
                    </a:cubicBezTo>
                    <a:cubicBezTo>
                      <a:pt x="36" y="1"/>
                      <a:pt x="37" y="1"/>
                      <a:pt x="38" y="1"/>
                    </a:cubicBezTo>
                    <a:cubicBezTo>
                      <a:pt x="38" y="6"/>
                      <a:pt x="38" y="6"/>
                      <a:pt x="38" y="6"/>
                    </a:cubicBezTo>
                    <a:cubicBezTo>
                      <a:pt x="37" y="6"/>
                      <a:pt x="36" y="5"/>
                      <a:pt x="34" y="5"/>
                    </a:cubicBezTo>
                    <a:cubicBezTo>
                      <a:pt x="30" y="5"/>
                      <a:pt x="25" y="6"/>
                      <a:pt x="21" y="7"/>
                    </a:cubicBezTo>
                    <a:cubicBezTo>
                      <a:pt x="18" y="8"/>
                      <a:pt x="15" y="10"/>
                      <a:pt x="13" y="11"/>
                    </a:cubicBezTo>
                    <a:cubicBezTo>
                      <a:pt x="11" y="13"/>
                      <a:pt x="9" y="15"/>
                      <a:pt x="8" y="18"/>
                    </a:cubicBezTo>
                    <a:cubicBezTo>
                      <a:pt x="8" y="18"/>
                      <a:pt x="8" y="18"/>
                      <a:pt x="8" y="18"/>
                    </a:cubicBezTo>
                    <a:cubicBezTo>
                      <a:pt x="5" y="24"/>
                      <a:pt x="6" y="31"/>
                      <a:pt x="9" y="38"/>
                    </a:cubicBezTo>
                    <a:cubicBezTo>
                      <a:pt x="13" y="45"/>
                      <a:pt x="19" y="51"/>
                      <a:pt x="28" y="55"/>
                    </a:cubicBezTo>
                    <a:cubicBezTo>
                      <a:pt x="28" y="55"/>
                      <a:pt x="28" y="55"/>
                      <a:pt x="2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5" name="Freeform 208"/>
              <p:cNvSpPr>
                <a:spLocks noEditPoints="1"/>
              </p:cNvSpPr>
              <p:nvPr/>
            </p:nvSpPr>
            <p:spPr bwMode="auto">
              <a:xfrm>
                <a:off x="10072703" y="1082683"/>
                <a:ext cx="146050" cy="165101"/>
              </a:xfrm>
              <a:custGeom>
                <a:avLst/>
                <a:gdLst>
                  <a:gd name="T0" fmla="*/ 55 w 65"/>
                  <a:gd name="T1" fmla="*/ 47 h 73"/>
                  <a:gd name="T2" fmla="*/ 55 w 65"/>
                  <a:gd name="T3" fmla="*/ 14 h 73"/>
                  <a:gd name="T4" fmla="*/ 63 w 65"/>
                  <a:gd name="T5" fmla="*/ 22 h 73"/>
                  <a:gd name="T6" fmla="*/ 59 w 65"/>
                  <a:gd name="T7" fmla="*/ 49 h 73"/>
                  <a:gd name="T8" fmla="*/ 55 w 65"/>
                  <a:gd name="T9" fmla="*/ 47 h 73"/>
                  <a:gd name="T10" fmla="*/ 55 w 65"/>
                  <a:gd name="T11" fmla="*/ 47 h 73"/>
                  <a:gd name="T12" fmla="*/ 55 w 65"/>
                  <a:gd name="T13" fmla="*/ 14 h 73"/>
                  <a:gd name="T14" fmla="*/ 55 w 65"/>
                  <a:gd name="T15" fmla="*/ 47 h 73"/>
                  <a:gd name="T16" fmla="*/ 55 w 65"/>
                  <a:gd name="T17" fmla="*/ 47 h 73"/>
                  <a:gd name="T18" fmla="*/ 38 w 65"/>
                  <a:gd name="T19" fmla="*/ 5 h 73"/>
                  <a:gd name="T20" fmla="*/ 32 w 65"/>
                  <a:gd name="T21" fmla="*/ 1 h 73"/>
                  <a:gd name="T22" fmla="*/ 48 w 65"/>
                  <a:gd name="T23" fmla="*/ 2 h 73"/>
                  <a:gd name="T24" fmla="*/ 55 w 65"/>
                  <a:gd name="T25" fmla="*/ 7 h 73"/>
                  <a:gd name="T26" fmla="*/ 46 w 65"/>
                  <a:gd name="T27" fmla="*/ 7 h 73"/>
                  <a:gd name="T28" fmla="*/ 46 w 65"/>
                  <a:gd name="T29" fmla="*/ 7 h 73"/>
                  <a:gd name="T30" fmla="*/ 34 w 65"/>
                  <a:gd name="T31" fmla="*/ 67 h 73"/>
                  <a:gd name="T32" fmla="*/ 36 w 65"/>
                  <a:gd name="T33" fmla="*/ 67 h 73"/>
                  <a:gd name="T34" fmla="*/ 47 w 65"/>
                  <a:gd name="T35" fmla="*/ 59 h 73"/>
                  <a:gd name="T36" fmla="*/ 55 w 65"/>
                  <a:gd name="T37" fmla="*/ 47 h 73"/>
                  <a:gd name="T38" fmla="*/ 50 w 65"/>
                  <a:gd name="T39" fmla="*/ 63 h 73"/>
                  <a:gd name="T40" fmla="*/ 37 w 65"/>
                  <a:gd name="T41" fmla="*/ 71 h 73"/>
                  <a:gd name="T42" fmla="*/ 37 w 65"/>
                  <a:gd name="T43" fmla="*/ 71 h 73"/>
                  <a:gd name="T44" fmla="*/ 32 w 65"/>
                  <a:gd name="T45" fmla="*/ 73 h 73"/>
                  <a:gd name="T46" fmla="*/ 32 w 65"/>
                  <a:gd name="T47" fmla="*/ 6 h 73"/>
                  <a:gd name="T48" fmla="*/ 18 w 65"/>
                  <a:gd name="T49" fmla="*/ 14 h 73"/>
                  <a:gd name="T50" fmla="*/ 9 w 65"/>
                  <a:gd name="T51" fmla="*/ 26 h 73"/>
                  <a:gd name="T52" fmla="*/ 18 w 65"/>
                  <a:gd name="T53" fmla="*/ 67 h 73"/>
                  <a:gd name="T54" fmla="*/ 18 w 65"/>
                  <a:gd name="T55" fmla="*/ 67 h 73"/>
                  <a:gd name="T56" fmla="*/ 23 w 65"/>
                  <a:gd name="T57" fmla="*/ 68 h 73"/>
                  <a:gd name="T58" fmla="*/ 32 w 65"/>
                  <a:gd name="T59" fmla="*/ 68 h 73"/>
                  <a:gd name="T60" fmla="*/ 29 w 65"/>
                  <a:gd name="T61" fmla="*/ 73 h 73"/>
                  <a:gd name="T62" fmla="*/ 19 w 65"/>
                  <a:gd name="T63" fmla="*/ 72 h 73"/>
                  <a:gd name="T64" fmla="*/ 16 w 65"/>
                  <a:gd name="T65" fmla="*/ 71 h 73"/>
                  <a:gd name="T66" fmla="*/ 5 w 65"/>
                  <a:gd name="T67" fmla="*/ 24 h 73"/>
                  <a:gd name="T68" fmla="*/ 15 w 65"/>
                  <a:gd name="T69" fmla="*/ 10 h 73"/>
                  <a:gd name="T70" fmla="*/ 32 w 65"/>
                  <a:gd name="T71" fmla="*/ 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73">
                    <a:moveTo>
                      <a:pt x="55" y="47"/>
                    </a:moveTo>
                    <a:cubicBezTo>
                      <a:pt x="55" y="47"/>
                      <a:pt x="55" y="47"/>
                      <a:pt x="55" y="47"/>
                    </a:cubicBezTo>
                    <a:cubicBezTo>
                      <a:pt x="59" y="39"/>
                      <a:pt x="60" y="30"/>
                      <a:pt x="58" y="23"/>
                    </a:cubicBezTo>
                    <a:cubicBezTo>
                      <a:pt x="57" y="20"/>
                      <a:pt x="56" y="17"/>
                      <a:pt x="55" y="14"/>
                    </a:cubicBezTo>
                    <a:cubicBezTo>
                      <a:pt x="55" y="7"/>
                      <a:pt x="55" y="7"/>
                      <a:pt x="55" y="7"/>
                    </a:cubicBezTo>
                    <a:cubicBezTo>
                      <a:pt x="59" y="11"/>
                      <a:pt x="61" y="16"/>
                      <a:pt x="63" y="22"/>
                    </a:cubicBezTo>
                    <a:cubicBezTo>
                      <a:pt x="65" y="30"/>
                      <a:pt x="64" y="40"/>
                      <a:pt x="59" y="49"/>
                    </a:cubicBezTo>
                    <a:cubicBezTo>
                      <a:pt x="59" y="49"/>
                      <a:pt x="59" y="49"/>
                      <a:pt x="59" y="49"/>
                    </a:cubicBezTo>
                    <a:cubicBezTo>
                      <a:pt x="58" y="52"/>
                      <a:pt x="56" y="55"/>
                      <a:pt x="55" y="57"/>
                    </a:cubicBezTo>
                    <a:lnTo>
                      <a:pt x="55" y="47"/>
                    </a:lnTo>
                    <a:close/>
                    <a:moveTo>
                      <a:pt x="55" y="47"/>
                    </a:moveTo>
                    <a:cubicBezTo>
                      <a:pt x="55" y="47"/>
                      <a:pt x="55" y="47"/>
                      <a:pt x="55" y="47"/>
                    </a:cubicBezTo>
                    <a:close/>
                    <a:moveTo>
                      <a:pt x="55" y="7"/>
                    </a:moveTo>
                    <a:cubicBezTo>
                      <a:pt x="55" y="14"/>
                      <a:pt x="55" y="14"/>
                      <a:pt x="55" y="14"/>
                    </a:cubicBezTo>
                    <a:cubicBezTo>
                      <a:pt x="55" y="7"/>
                      <a:pt x="55" y="7"/>
                      <a:pt x="55" y="7"/>
                    </a:cubicBezTo>
                    <a:close/>
                    <a:moveTo>
                      <a:pt x="55" y="47"/>
                    </a:moveTo>
                    <a:cubicBezTo>
                      <a:pt x="55" y="57"/>
                      <a:pt x="55" y="57"/>
                      <a:pt x="55" y="57"/>
                    </a:cubicBezTo>
                    <a:lnTo>
                      <a:pt x="55" y="47"/>
                    </a:lnTo>
                    <a:close/>
                    <a:moveTo>
                      <a:pt x="46" y="7"/>
                    </a:moveTo>
                    <a:cubicBezTo>
                      <a:pt x="44" y="5"/>
                      <a:pt x="41" y="5"/>
                      <a:pt x="38" y="5"/>
                    </a:cubicBezTo>
                    <a:cubicBezTo>
                      <a:pt x="36" y="5"/>
                      <a:pt x="34" y="5"/>
                      <a:pt x="32" y="6"/>
                    </a:cubicBezTo>
                    <a:cubicBezTo>
                      <a:pt x="32" y="1"/>
                      <a:pt x="32" y="1"/>
                      <a:pt x="32" y="1"/>
                    </a:cubicBezTo>
                    <a:cubicBezTo>
                      <a:pt x="34" y="0"/>
                      <a:pt x="36" y="0"/>
                      <a:pt x="38" y="0"/>
                    </a:cubicBezTo>
                    <a:cubicBezTo>
                      <a:pt x="42" y="0"/>
                      <a:pt x="45" y="1"/>
                      <a:pt x="48" y="2"/>
                    </a:cubicBezTo>
                    <a:cubicBezTo>
                      <a:pt x="48" y="2"/>
                      <a:pt x="48" y="2"/>
                      <a:pt x="48" y="2"/>
                    </a:cubicBezTo>
                    <a:cubicBezTo>
                      <a:pt x="51" y="3"/>
                      <a:pt x="53" y="5"/>
                      <a:pt x="55" y="7"/>
                    </a:cubicBezTo>
                    <a:cubicBezTo>
                      <a:pt x="55" y="14"/>
                      <a:pt x="55" y="14"/>
                      <a:pt x="55" y="14"/>
                    </a:cubicBezTo>
                    <a:cubicBezTo>
                      <a:pt x="53" y="11"/>
                      <a:pt x="50" y="8"/>
                      <a:pt x="46" y="7"/>
                    </a:cubicBezTo>
                    <a:cubicBezTo>
                      <a:pt x="46" y="7"/>
                      <a:pt x="46" y="7"/>
                      <a:pt x="46" y="7"/>
                    </a:cubicBezTo>
                    <a:cubicBezTo>
                      <a:pt x="46" y="7"/>
                      <a:pt x="46" y="7"/>
                      <a:pt x="46" y="7"/>
                    </a:cubicBezTo>
                    <a:close/>
                    <a:moveTo>
                      <a:pt x="32" y="68"/>
                    </a:moveTo>
                    <a:cubicBezTo>
                      <a:pt x="33" y="68"/>
                      <a:pt x="34" y="67"/>
                      <a:pt x="34" y="67"/>
                    </a:cubicBezTo>
                    <a:cubicBezTo>
                      <a:pt x="35" y="67"/>
                      <a:pt x="35" y="67"/>
                      <a:pt x="35" y="67"/>
                    </a:cubicBezTo>
                    <a:cubicBezTo>
                      <a:pt x="36" y="67"/>
                      <a:pt x="36" y="67"/>
                      <a:pt x="36" y="67"/>
                    </a:cubicBezTo>
                    <a:cubicBezTo>
                      <a:pt x="36" y="67"/>
                      <a:pt x="36" y="67"/>
                      <a:pt x="36" y="67"/>
                    </a:cubicBezTo>
                    <a:cubicBezTo>
                      <a:pt x="39" y="65"/>
                      <a:pt x="43" y="63"/>
                      <a:pt x="47" y="59"/>
                    </a:cubicBezTo>
                    <a:cubicBezTo>
                      <a:pt x="50" y="56"/>
                      <a:pt x="53" y="52"/>
                      <a:pt x="55" y="47"/>
                    </a:cubicBezTo>
                    <a:cubicBezTo>
                      <a:pt x="55" y="47"/>
                      <a:pt x="55" y="47"/>
                      <a:pt x="55" y="47"/>
                    </a:cubicBezTo>
                    <a:cubicBezTo>
                      <a:pt x="55" y="57"/>
                      <a:pt x="55" y="57"/>
                      <a:pt x="55" y="57"/>
                    </a:cubicBezTo>
                    <a:cubicBezTo>
                      <a:pt x="53" y="59"/>
                      <a:pt x="52" y="61"/>
                      <a:pt x="50" y="63"/>
                    </a:cubicBezTo>
                    <a:cubicBezTo>
                      <a:pt x="46" y="66"/>
                      <a:pt x="42" y="69"/>
                      <a:pt x="37" y="71"/>
                    </a:cubicBezTo>
                    <a:cubicBezTo>
                      <a:pt x="37" y="71"/>
                      <a:pt x="37" y="71"/>
                      <a:pt x="37" y="71"/>
                    </a:cubicBezTo>
                    <a:cubicBezTo>
                      <a:pt x="37" y="71"/>
                      <a:pt x="37" y="71"/>
                      <a:pt x="37" y="71"/>
                    </a:cubicBezTo>
                    <a:cubicBezTo>
                      <a:pt x="37" y="71"/>
                      <a:pt x="37" y="71"/>
                      <a:pt x="37" y="71"/>
                    </a:cubicBezTo>
                    <a:cubicBezTo>
                      <a:pt x="37" y="71"/>
                      <a:pt x="36" y="71"/>
                      <a:pt x="36" y="72"/>
                    </a:cubicBezTo>
                    <a:cubicBezTo>
                      <a:pt x="35" y="72"/>
                      <a:pt x="33" y="72"/>
                      <a:pt x="32" y="73"/>
                    </a:cubicBezTo>
                    <a:lnTo>
                      <a:pt x="32" y="68"/>
                    </a:lnTo>
                    <a:close/>
                    <a:moveTo>
                      <a:pt x="32" y="6"/>
                    </a:moveTo>
                    <a:cubicBezTo>
                      <a:pt x="31" y="6"/>
                      <a:pt x="30" y="6"/>
                      <a:pt x="30" y="6"/>
                    </a:cubicBezTo>
                    <a:cubicBezTo>
                      <a:pt x="26" y="8"/>
                      <a:pt x="22" y="10"/>
                      <a:pt x="18" y="14"/>
                    </a:cubicBezTo>
                    <a:cubicBezTo>
                      <a:pt x="15" y="17"/>
                      <a:pt x="12" y="21"/>
                      <a:pt x="9" y="26"/>
                    </a:cubicBezTo>
                    <a:cubicBezTo>
                      <a:pt x="9" y="26"/>
                      <a:pt x="9" y="26"/>
                      <a:pt x="9" y="26"/>
                    </a:cubicBezTo>
                    <a:cubicBezTo>
                      <a:pt x="5" y="34"/>
                      <a:pt x="4" y="43"/>
                      <a:pt x="6" y="51"/>
                    </a:cubicBezTo>
                    <a:cubicBezTo>
                      <a:pt x="8" y="58"/>
                      <a:pt x="12" y="64"/>
                      <a:pt x="18" y="67"/>
                    </a:cubicBezTo>
                    <a:cubicBezTo>
                      <a:pt x="18" y="67"/>
                      <a:pt x="18" y="67"/>
                      <a:pt x="18" y="67"/>
                    </a:cubicBezTo>
                    <a:cubicBezTo>
                      <a:pt x="18" y="67"/>
                      <a:pt x="18" y="67"/>
                      <a:pt x="18" y="67"/>
                    </a:cubicBezTo>
                    <a:cubicBezTo>
                      <a:pt x="19" y="67"/>
                      <a:pt x="19" y="67"/>
                      <a:pt x="20" y="68"/>
                    </a:cubicBezTo>
                    <a:cubicBezTo>
                      <a:pt x="21" y="68"/>
                      <a:pt x="22" y="68"/>
                      <a:pt x="23" y="68"/>
                    </a:cubicBezTo>
                    <a:cubicBezTo>
                      <a:pt x="25" y="69"/>
                      <a:pt x="27" y="69"/>
                      <a:pt x="28" y="68"/>
                    </a:cubicBezTo>
                    <a:cubicBezTo>
                      <a:pt x="30" y="68"/>
                      <a:pt x="31" y="68"/>
                      <a:pt x="32" y="68"/>
                    </a:cubicBezTo>
                    <a:cubicBezTo>
                      <a:pt x="32" y="73"/>
                      <a:pt x="32" y="73"/>
                      <a:pt x="32" y="73"/>
                    </a:cubicBezTo>
                    <a:cubicBezTo>
                      <a:pt x="31" y="73"/>
                      <a:pt x="30" y="73"/>
                      <a:pt x="29" y="73"/>
                    </a:cubicBezTo>
                    <a:cubicBezTo>
                      <a:pt x="27" y="73"/>
                      <a:pt x="24" y="73"/>
                      <a:pt x="22" y="73"/>
                    </a:cubicBezTo>
                    <a:cubicBezTo>
                      <a:pt x="21" y="73"/>
                      <a:pt x="20" y="73"/>
                      <a:pt x="19" y="72"/>
                    </a:cubicBezTo>
                    <a:cubicBezTo>
                      <a:pt x="18" y="72"/>
                      <a:pt x="17" y="72"/>
                      <a:pt x="16" y="71"/>
                    </a:cubicBezTo>
                    <a:cubicBezTo>
                      <a:pt x="16" y="71"/>
                      <a:pt x="16" y="71"/>
                      <a:pt x="16" y="71"/>
                    </a:cubicBezTo>
                    <a:cubicBezTo>
                      <a:pt x="8" y="67"/>
                      <a:pt x="3" y="60"/>
                      <a:pt x="1" y="52"/>
                    </a:cubicBezTo>
                    <a:cubicBezTo>
                      <a:pt x="0" y="43"/>
                      <a:pt x="1" y="33"/>
                      <a:pt x="5" y="24"/>
                    </a:cubicBezTo>
                    <a:cubicBezTo>
                      <a:pt x="5" y="24"/>
                      <a:pt x="5" y="24"/>
                      <a:pt x="5" y="24"/>
                    </a:cubicBezTo>
                    <a:cubicBezTo>
                      <a:pt x="8" y="19"/>
                      <a:pt x="11" y="14"/>
                      <a:pt x="15" y="10"/>
                    </a:cubicBezTo>
                    <a:cubicBezTo>
                      <a:pt x="19" y="6"/>
                      <a:pt x="23" y="3"/>
                      <a:pt x="28" y="2"/>
                    </a:cubicBezTo>
                    <a:cubicBezTo>
                      <a:pt x="29" y="1"/>
                      <a:pt x="31" y="1"/>
                      <a:pt x="32" y="1"/>
                    </a:cubicBezTo>
                    <a:lnTo>
                      <a:pt x="3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6" name="Freeform 211"/>
              <p:cNvSpPr>
                <a:spLocks noEditPoints="1"/>
              </p:cNvSpPr>
              <p:nvPr/>
            </p:nvSpPr>
            <p:spPr bwMode="auto">
              <a:xfrm>
                <a:off x="8083563" y="4295800"/>
                <a:ext cx="85725" cy="130176"/>
              </a:xfrm>
              <a:custGeom>
                <a:avLst/>
                <a:gdLst>
                  <a:gd name="T0" fmla="*/ 29 w 38"/>
                  <a:gd name="T1" fmla="*/ 52 h 58"/>
                  <a:gd name="T2" fmla="*/ 32 w 38"/>
                  <a:gd name="T3" fmla="*/ 52 h 58"/>
                  <a:gd name="T4" fmla="*/ 33 w 38"/>
                  <a:gd name="T5" fmla="*/ 51 h 58"/>
                  <a:gd name="T6" fmla="*/ 33 w 38"/>
                  <a:gd name="T7" fmla="*/ 51 h 58"/>
                  <a:gd name="T8" fmla="*/ 33 w 38"/>
                  <a:gd name="T9" fmla="*/ 50 h 58"/>
                  <a:gd name="T10" fmla="*/ 32 w 38"/>
                  <a:gd name="T11" fmla="*/ 47 h 58"/>
                  <a:gd name="T12" fmla="*/ 19 w 38"/>
                  <a:gd name="T13" fmla="*/ 36 h 58"/>
                  <a:gd name="T14" fmla="*/ 19 w 38"/>
                  <a:gd name="T15" fmla="*/ 27 h 58"/>
                  <a:gd name="T16" fmla="*/ 20 w 38"/>
                  <a:gd name="T17" fmla="*/ 30 h 58"/>
                  <a:gd name="T18" fmla="*/ 34 w 38"/>
                  <a:gd name="T19" fmla="*/ 43 h 58"/>
                  <a:gd name="T20" fmla="*/ 38 w 38"/>
                  <a:gd name="T21" fmla="*/ 50 h 58"/>
                  <a:gd name="T22" fmla="*/ 37 w 38"/>
                  <a:gd name="T23" fmla="*/ 53 h 58"/>
                  <a:gd name="T24" fmla="*/ 37 w 38"/>
                  <a:gd name="T25" fmla="*/ 53 h 58"/>
                  <a:gd name="T26" fmla="*/ 35 w 38"/>
                  <a:gd name="T27" fmla="*/ 55 h 58"/>
                  <a:gd name="T28" fmla="*/ 27 w 38"/>
                  <a:gd name="T29" fmla="*/ 56 h 58"/>
                  <a:gd name="T30" fmla="*/ 19 w 38"/>
                  <a:gd name="T31" fmla="*/ 50 h 58"/>
                  <a:gd name="T32" fmla="*/ 19 w 38"/>
                  <a:gd name="T33" fmla="*/ 43 h 58"/>
                  <a:gd name="T34" fmla="*/ 29 w 38"/>
                  <a:gd name="T35" fmla="*/ 52 h 58"/>
                  <a:gd name="T36" fmla="*/ 19 w 38"/>
                  <a:gd name="T37" fmla="*/ 36 h 58"/>
                  <a:gd name="T38" fmla="*/ 16 w 38"/>
                  <a:gd name="T39" fmla="*/ 32 h 58"/>
                  <a:gd name="T40" fmla="*/ 9 w 38"/>
                  <a:gd name="T41" fmla="*/ 12 h 58"/>
                  <a:gd name="T42" fmla="*/ 7 w 38"/>
                  <a:gd name="T43" fmla="*/ 8 h 58"/>
                  <a:gd name="T44" fmla="*/ 7 w 38"/>
                  <a:gd name="T45" fmla="*/ 8 h 58"/>
                  <a:gd name="T46" fmla="*/ 7 w 38"/>
                  <a:gd name="T47" fmla="*/ 9 h 58"/>
                  <a:gd name="T48" fmla="*/ 4 w 38"/>
                  <a:gd name="T49" fmla="*/ 13 h 58"/>
                  <a:gd name="T50" fmla="*/ 12 w 38"/>
                  <a:gd name="T51" fmla="*/ 35 h 58"/>
                  <a:gd name="T52" fmla="*/ 19 w 38"/>
                  <a:gd name="T53" fmla="*/ 43 h 58"/>
                  <a:gd name="T54" fmla="*/ 19 w 38"/>
                  <a:gd name="T55" fmla="*/ 50 h 58"/>
                  <a:gd name="T56" fmla="*/ 8 w 38"/>
                  <a:gd name="T57" fmla="*/ 37 h 58"/>
                  <a:gd name="T58" fmla="*/ 0 w 38"/>
                  <a:gd name="T59" fmla="*/ 12 h 58"/>
                  <a:gd name="T60" fmla="*/ 0 w 38"/>
                  <a:gd name="T61" fmla="*/ 12 h 58"/>
                  <a:gd name="T62" fmla="*/ 0 w 38"/>
                  <a:gd name="T63" fmla="*/ 10 h 58"/>
                  <a:gd name="T64" fmla="*/ 2 w 38"/>
                  <a:gd name="T65" fmla="*/ 6 h 58"/>
                  <a:gd name="T66" fmla="*/ 4 w 38"/>
                  <a:gd name="T67" fmla="*/ 2 h 58"/>
                  <a:gd name="T68" fmla="*/ 6 w 38"/>
                  <a:gd name="T69" fmla="*/ 1 h 58"/>
                  <a:gd name="T70" fmla="*/ 9 w 38"/>
                  <a:gd name="T71" fmla="*/ 2 h 58"/>
                  <a:gd name="T72" fmla="*/ 11 w 38"/>
                  <a:gd name="T73" fmla="*/ 6 h 58"/>
                  <a:gd name="T74" fmla="*/ 14 w 38"/>
                  <a:gd name="T75" fmla="*/ 9 h 58"/>
                  <a:gd name="T76" fmla="*/ 14 w 38"/>
                  <a:gd name="T77" fmla="*/ 11 h 58"/>
                  <a:gd name="T78" fmla="*/ 19 w 38"/>
                  <a:gd name="T79" fmla="*/ 27 h 58"/>
                  <a:gd name="T80" fmla="*/ 19 w 38"/>
                  <a:gd name="T81"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 h="58">
                    <a:moveTo>
                      <a:pt x="29" y="52"/>
                    </a:moveTo>
                    <a:cubicBezTo>
                      <a:pt x="30" y="52"/>
                      <a:pt x="31" y="52"/>
                      <a:pt x="32" y="52"/>
                    </a:cubicBezTo>
                    <a:cubicBezTo>
                      <a:pt x="32" y="51"/>
                      <a:pt x="32" y="51"/>
                      <a:pt x="33" y="51"/>
                    </a:cubicBezTo>
                    <a:cubicBezTo>
                      <a:pt x="33" y="51"/>
                      <a:pt x="33" y="51"/>
                      <a:pt x="33" y="51"/>
                    </a:cubicBezTo>
                    <a:cubicBezTo>
                      <a:pt x="33" y="50"/>
                      <a:pt x="33" y="50"/>
                      <a:pt x="33" y="50"/>
                    </a:cubicBezTo>
                    <a:cubicBezTo>
                      <a:pt x="33" y="49"/>
                      <a:pt x="33" y="48"/>
                      <a:pt x="32" y="47"/>
                    </a:cubicBezTo>
                    <a:cubicBezTo>
                      <a:pt x="27" y="44"/>
                      <a:pt x="22" y="40"/>
                      <a:pt x="19" y="36"/>
                    </a:cubicBezTo>
                    <a:cubicBezTo>
                      <a:pt x="19" y="27"/>
                      <a:pt x="19" y="27"/>
                      <a:pt x="19" y="27"/>
                    </a:cubicBezTo>
                    <a:cubicBezTo>
                      <a:pt x="19" y="28"/>
                      <a:pt x="20" y="29"/>
                      <a:pt x="20" y="30"/>
                    </a:cubicBezTo>
                    <a:cubicBezTo>
                      <a:pt x="24" y="35"/>
                      <a:pt x="28" y="40"/>
                      <a:pt x="34" y="43"/>
                    </a:cubicBezTo>
                    <a:cubicBezTo>
                      <a:pt x="37" y="45"/>
                      <a:pt x="38" y="48"/>
                      <a:pt x="38" y="50"/>
                    </a:cubicBezTo>
                    <a:cubicBezTo>
                      <a:pt x="38" y="51"/>
                      <a:pt x="37" y="52"/>
                      <a:pt x="37" y="53"/>
                    </a:cubicBezTo>
                    <a:cubicBezTo>
                      <a:pt x="37" y="53"/>
                      <a:pt x="37" y="53"/>
                      <a:pt x="37" y="53"/>
                    </a:cubicBezTo>
                    <a:cubicBezTo>
                      <a:pt x="36" y="54"/>
                      <a:pt x="36" y="55"/>
                      <a:pt x="35" y="55"/>
                    </a:cubicBezTo>
                    <a:cubicBezTo>
                      <a:pt x="33" y="57"/>
                      <a:pt x="30" y="58"/>
                      <a:pt x="27" y="56"/>
                    </a:cubicBezTo>
                    <a:cubicBezTo>
                      <a:pt x="24" y="54"/>
                      <a:pt x="21" y="52"/>
                      <a:pt x="19" y="50"/>
                    </a:cubicBezTo>
                    <a:cubicBezTo>
                      <a:pt x="19" y="43"/>
                      <a:pt x="19" y="43"/>
                      <a:pt x="19" y="43"/>
                    </a:cubicBezTo>
                    <a:cubicBezTo>
                      <a:pt x="22" y="47"/>
                      <a:pt x="25" y="49"/>
                      <a:pt x="29" y="52"/>
                    </a:cubicBezTo>
                    <a:close/>
                    <a:moveTo>
                      <a:pt x="19" y="36"/>
                    </a:moveTo>
                    <a:cubicBezTo>
                      <a:pt x="18" y="35"/>
                      <a:pt x="17" y="33"/>
                      <a:pt x="16" y="32"/>
                    </a:cubicBezTo>
                    <a:cubicBezTo>
                      <a:pt x="12" y="26"/>
                      <a:pt x="10" y="19"/>
                      <a:pt x="9" y="12"/>
                    </a:cubicBezTo>
                    <a:cubicBezTo>
                      <a:pt x="9" y="11"/>
                      <a:pt x="8" y="9"/>
                      <a:pt x="7" y="8"/>
                    </a:cubicBezTo>
                    <a:cubicBezTo>
                      <a:pt x="7" y="8"/>
                      <a:pt x="7" y="8"/>
                      <a:pt x="7" y="8"/>
                    </a:cubicBezTo>
                    <a:cubicBezTo>
                      <a:pt x="7" y="9"/>
                      <a:pt x="7" y="9"/>
                      <a:pt x="7" y="9"/>
                    </a:cubicBezTo>
                    <a:cubicBezTo>
                      <a:pt x="6" y="10"/>
                      <a:pt x="5" y="11"/>
                      <a:pt x="4" y="13"/>
                    </a:cubicBezTo>
                    <a:cubicBezTo>
                      <a:pt x="5" y="20"/>
                      <a:pt x="8" y="28"/>
                      <a:pt x="12" y="35"/>
                    </a:cubicBezTo>
                    <a:cubicBezTo>
                      <a:pt x="14" y="38"/>
                      <a:pt x="16" y="41"/>
                      <a:pt x="19" y="43"/>
                    </a:cubicBezTo>
                    <a:cubicBezTo>
                      <a:pt x="19" y="50"/>
                      <a:pt x="19" y="50"/>
                      <a:pt x="19" y="50"/>
                    </a:cubicBezTo>
                    <a:cubicBezTo>
                      <a:pt x="14" y="46"/>
                      <a:pt x="11" y="42"/>
                      <a:pt x="8" y="37"/>
                    </a:cubicBezTo>
                    <a:cubicBezTo>
                      <a:pt x="3" y="30"/>
                      <a:pt x="0" y="21"/>
                      <a:pt x="0" y="12"/>
                    </a:cubicBezTo>
                    <a:cubicBezTo>
                      <a:pt x="0" y="12"/>
                      <a:pt x="0" y="12"/>
                      <a:pt x="0" y="12"/>
                    </a:cubicBezTo>
                    <a:cubicBezTo>
                      <a:pt x="0" y="12"/>
                      <a:pt x="0" y="11"/>
                      <a:pt x="0" y="10"/>
                    </a:cubicBezTo>
                    <a:cubicBezTo>
                      <a:pt x="1" y="9"/>
                      <a:pt x="2" y="8"/>
                      <a:pt x="2" y="6"/>
                    </a:cubicBezTo>
                    <a:cubicBezTo>
                      <a:pt x="3" y="5"/>
                      <a:pt x="4" y="4"/>
                      <a:pt x="4" y="2"/>
                    </a:cubicBezTo>
                    <a:cubicBezTo>
                      <a:pt x="5" y="1"/>
                      <a:pt x="5" y="1"/>
                      <a:pt x="6" y="1"/>
                    </a:cubicBezTo>
                    <a:cubicBezTo>
                      <a:pt x="7" y="0"/>
                      <a:pt x="8" y="1"/>
                      <a:pt x="9" y="2"/>
                    </a:cubicBezTo>
                    <a:cubicBezTo>
                      <a:pt x="10" y="3"/>
                      <a:pt x="10" y="4"/>
                      <a:pt x="11" y="6"/>
                    </a:cubicBezTo>
                    <a:cubicBezTo>
                      <a:pt x="12" y="7"/>
                      <a:pt x="13" y="8"/>
                      <a:pt x="14" y="9"/>
                    </a:cubicBezTo>
                    <a:cubicBezTo>
                      <a:pt x="14" y="10"/>
                      <a:pt x="14" y="10"/>
                      <a:pt x="14" y="11"/>
                    </a:cubicBezTo>
                    <a:cubicBezTo>
                      <a:pt x="14" y="16"/>
                      <a:pt x="16" y="22"/>
                      <a:pt x="19" y="27"/>
                    </a:cubicBezTo>
                    <a:lnTo>
                      <a:pt x="1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7" name="Freeform 212"/>
              <p:cNvSpPr>
                <a:spLocks noEditPoints="1"/>
              </p:cNvSpPr>
              <p:nvPr/>
            </p:nvSpPr>
            <p:spPr bwMode="auto">
              <a:xfrm>
                <a:off x="8137539" y="4073548"/>
                <a:ext cx="136525" cy="134939"/>
              </a:xfrm>
              <a:custGeom>
                <a:avLst/>
                <a:gdLst>
                  <a:gd name="T0" fmla="*/ 44 w 60"/>
                  <a:gd name="T1" fmla="*/ 10 h 60"/>
                  <a:gd name="T2" fmla="*/ 31 w 60"/>
                  <a:gd name="T3" fmla="*/ 1 h 60"/>
                  <a:gd name="T4" fmla="*/ 57 w 60"/>
                  <a:gd name="T5" fmla="*/ 20 h 60"/>
                  <a:gd name="T6" fmla="*/ 57 w 60"/>
                  <a:gd name="T7" fmla="*/ 40 h 60"/>
                  <a:gd name="T8" fmla="*/ 44 w 60"/>
                  <a:gd name="T9" fmla="*/ 56 h 60"/>
                  <a:gd name="T10" fmla="*/ 35 w 60"/>
                  <a:gd name="T11" fmla="*/ 59 h 60"/>
                  <a:gd name="T12" fmla="*/ 31 w 60"/>
                  <a:gd name="T13" fmla="*/ 55 h 60"/>
                  <a:gd name="T14" fmla="*/ 34 w 60"/>
                  <a:gd name="T15" fmla="*/ 55 h 60"/>
                  <a:gd name="T16" fmla="*/ 41 w 60"/>
                  <a:gd name="T17" fmla="*/ 52 h 60"/>
                  <a:gd name="T18" fmla="*/ 53 w 60"/>
                  <a:gd name="T19" fmla="*/ 39 h 60"/>
                  <a:gd name="T20" fmla="*/ 52 w 60"/>
                  <a:gd name="T21" fmla="*/ 21 h 60"/>
                  <a:gd name="T22" fmla="*/ 31 w 60"/>
                  <a:gd name="T23" fmla="*/ 17 h 60"/>
                  <a:gd name="T24" fmla="*/ 36 w 60"/>
                  <a:gd name="T25" fmla="*/ 28 h 60"/>
                  <a:gd name="T26" fmla="*/ 35 w 60"/>
                  <a:gd name="T27" fmla="*/ 36 h 60"/>
                  <a:gd name="T28" fmla="*/ 31 w 60"/>
                  <a:gd name="T29" fmla="*/ 42 h 60"/>
                  <a:gd name="T30" fmla="*/ 40 w 60"/>
                  <a:gd name="T31" fmla="*/ 38 h 60"/>
                  <a:gd name="T32" fmla="*/ 40 w 60"/>
                  <a:gd name="T33" fmla="*/ 26 h 60"/>
                  <a:gd name="T34" fmla="*/ 34 w 60"/>
                  <a:gd name="T35" fmla="*/ 18 h 60"/>
                  <a:gd name="T36" fmla="*/ 31 w 60"/>
                  <a:gd name="T37" fmla="*/ 48 h 60"/>
                  <a:gd name="T38" fmla="*/ 31 w 60"/>
                  <a:gd name="T39" fmla="*/ 5 h 60"/>
                  <a:gd name="T40" fmla="*/ 30 w 60"/>
                  <a:gd name="T41" fmla="*/ 0 h 60"/>
                  <a:gd name="T42" fmla="*/ 31 w 60"/>
                  <a:gd name="T43" fmla="*/ 5 h 60"/>
                  <a:gd name="T44" fmla="*/ 31 w 60"/>
                  <a:gd name="T45" fmla="*/ 17 h 60"/>
                  <a:gd name="T46" fmla="*/ 31 w 60"/>
                  <a:gd name="T47" fmla="*/ 22 h 60"/>
                  <a:gd name="T48" fmla="*/ 30 w 60"/>
                  <a:gd name="T49" fmla="*/ 16 h 60"/>
                  <a:gd name="T50" fmla="*/ 31 w 60"/>
                  <a:gd name="T51" fmla="*/ 48 h 60"/>
                  <a:gd name="T52" fmla="*/ 30 w 60"/>
                  <a:gd name="T53" fmla="*/ 43 h 60"/>
                  <a:gd name="T54" fmla="*/ 31 w 60"/>
                  <a:gd name="T55" fmla="*/ 48 h 60"/>
                  <a:gd name="T56" fmla="*/ 31 w 60"/>
                  <a:gd name="T57" fmla="*/ 55 h 60"/>
                  <a:gd name="T58" fmla="*/ 30 w 60"/>
                  <a:gd name="T59" fmla="*/ 60 h 60"/>
                  <a:gd name="T60" fmla="*/ 31 w 60"/>
                  <a:gd name="T61" fmla="*/ 48 h 60"/>
                  <a:gd name="T62" fmla="*/ 30 w 60"/>
                  <a:gd name="T63" fmla="*/ 5 h 60"/>
                  <a:gd name="T64" fmla="*/ 27 w 60"/>
                  <a:gd name="T65" fmla="*/ 5 h 60"/>
                  <a:gd name="T66" fmla="*/ 24 w 60"/>
                  <a:gd name="T67" fmla="*/ 6 h 60"/>
                  <a:gd name="T68" fmla="*/ 6 w 60"/>
                  <a:gd name="T69" fmla="*/ 17 h 60"/>
                  <a:gd name="T70" fmla="*/ 9 w 60"/>
                  <a:gd name="T71" fmla="*/ 19 h 60"/>
                  <a:gd name="T72" fmla="*/ 19 w 60"/>
                  <a:gd name="T73" fmla="*/ 15 h 60"/>
                  <a:gd name="T74" fmla="*/ 21 w 60"/>
                  <a:gd name="T75" fmla="*/ 15 h 60"/>
                  <a:gd name="T76" fmla="*/ 30 w 60"/>
                  <a:gd name="T77" fmla="*/ 16 h 60"/>
                  <a:gd name="T78" fmla="*/ 23 w 60"/>
                  <a:gd name="T79" fmla="*/ 20 h 60"/>
                  <a:gd name="T80" fmla="*/ 20 w 60"/>
                  <a:gd name="T81" fmla="*/ 20 h 60"/>
                  <a:gd name="T82" fmla="*/ 20 w 60"/>
                  <a:gd name="T83" fmla="*/ 20 h 60"/>
                  <a:gd name="T84" fmla="*/ 10 w 60"/>
                  <a:gd name="T85" fmla="*/ 24 h 60"/>
                  <a:gd name="T86" fmla="*/ 7 w 60"/>
                  <a:gd name="T87" fmla="*/ 24 h 60"/>
                  <a:gd name="T88" fmla="*/ 1 w 60"/>
                  <a:gd name="T89" fmla="*/ 19 h 60"/>
                  <a:gd name="T90" fmla="*/ 1 w 60"/>
                  <a:gd name="T91" fmla="*/ 15 h 60"/>
                  <a:gd name="T92" fmla="*/ 23 w 60"/>
                  <a:gd name="T93" fmla="*/ 1 h 60"/>
                  <a:gd name="T94" fmla="*/ 26 w 60"/>
                  <a:gd name="T95" fmla="*/ 1 h 60"/>
                  <a:gd name="T96" fmla="*/ 30 w 60"/>
                  <a:gd name="T97" fmla="*/ 0 h 60"/>
                  <a:gd name="T98" fmla="*/ 30 w 60"/>
                  <a:gd name="T99" fmla="*/ 48 h 60"/>
                  <a:gd name="T100" fmla="*/ 21 w 60"/>
                  <a:gd name="T101" fmla="*/ 52 h 60"/>
                  <a:gd name="T102" fmla="*/ 20 w 60"/>
                  <a:gd name="T103" fmla="*/ 55 h 60"/>
                  <a:gd name="T104" fmla="*/ 25 w 60"/>
                  <a:gd name="T105" fmla="*/ 55 h 60"/>
                  <a:gd name="T106" fmla="*/ 30 w 60"/>
                  <a:gd name="T107" fmla="*/ 60 h 60"/>
                  <a:gd name="T108" fmla="*/ 21 w 60"/>
                  <a:gd name="T109" fmla="*/ 60 h 60"/>
                  <a:gd name="T110" fmla="*/ 17 w 60"/>
                  <a:gd name="T111" fmla="*/ 60 h 60"/>
                  <a:gd name="T112" fmla="*/ 15 w 60"/>
                  <a:gd name="T113" fmla="*/ 57 h 60"/>
                  <a:gd name="T114" fmla="*/ 16 w 60"/>
                  <a:gd name="T115" fmla="*/ 50 h 60"/>
                  <a:gd name="T116" fmla="*/ 18 w 60"/>
                  <a:gd name="T117" fmla="*/ 47 h 60"/>
                  <a:gd name="T118" fmla="*/ 29 w 60"/>
                  <a:gd name="T119" fmla="*/ 44 h 60"/>
                  <a:gd name="T120" fmla="*/ 29 w 60"/>
                  <a:gd name="T121" fmla="*/ 44 h 60"/>
                  <a:gd name="T122" fmla="*/ 30 w 60"/>
                  <a:gd name="T123"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60">
                    <a:moveTo>
                      <a:pt x="52" y="21"/>
                    </a:moveTo>
                    <a:cubicBezTo>
                      <a:pt x="51" y="16"/>
                      <a:pt x="47" y="12"/>
                      <a:pt x="44" y="10"/>
                    </a:cubicBezTo>
                    <a:cubicBezTo>
                      <a:pt x="40" y="7"/>
                      <a:pt x="36" y="6"/>
                      <a:pt x="31" y="5"/>
                    </a:cubicBezTo>
                    <a:cubicBezTo>
                      <a:pt x="31" y="1"/>
                      <a:pt x="31" y="1"/>
                      <a:pt x="31" y="1"/>
                    </a:cubicBezTo>
                    <a:cubicBezTo>
                      <a:pt x="37" y="1"/>
                      <a:pt x="42" y="3"/>
                      <a:pt x="46" y="6"/>
                    </a:cubicBezTo>
                    <a:cubicBezTo>
                      <a:pt x="51" y="9"/>
                      <a:pt x="55" y="14"/>
                      <a:pt x="57" y="20"/>
                    </a:cubicBezTo>
                    <a:cubicBezTo>
                      <a:pt x="57" y="20"/>
                      <a:pt x="57" y="20"/>
                      <a:pt x="57" y="20"/>
                    </a:cubicBezTo>
                    <a:cubicBezTo>
                      <a:pt x="60" y="27"/>
                      <a:pt x="59" y="34"/>
                      <a:pt x="57" y="40"/>
                    </a:cubicBezTo>
                    <a:cubicBezTo>
                      <a:pt x="55" y="47"/>
                      <a:pt x="50" y="53"/>
                      <a:pt x="44" y="56"/>
                    </a:cubicBezTo>
                    <a:cubicBezTo>
                      <a:pt x="44" y="56"/>
                      <a:pt x="44" y="56"/>
                      <a:pt x="44" y="56"/>
                    </a:cubicBezTo>
                    <a:cubicBezTo>
                      <a:pt x="41" y="57"/>
                      <a:pt x="38" y="58"/>
                      <a:pt x="35" y="59"/>
                    </a:cubicBezTo>
                    <a:cubicBezTo>
                      <a:pt x="35" y="59"/>
                      <a:pt x="35" y="59"/>
                      <a:pt x="35" y="59"/>
                    </a:cubicBezTo>
                    <a:cubicBezTo>
                      <a:pt x="33" y="59"/>
                      <a:pt x="32" y="60"/>
                      <a:pt x="31" y="60"/>
                    </a:cubicBezTo>
                    <a:cubicBezTo>
                      <a:pt x="31" y="55"/>
                      <a:pt x="31" y="55"/>
                      <a:pt x="31" y="55"/>
                    </a:cubicBezTo>
                    <a:cubicBezTo>
                      <a:pt x="32" y="55"/>
                      <a:pt x="33" y="55"/>
                      <a:pt x="33" y="55"/>
                    </a:cubicBezTo>
                    <a:cubicBezTo>
                      <a:pt x="34" y="55"/>
                      <a:pt x="34" y="55"/>
                      <a:pt x="34" y="55"/>
                    </a:cubicBezTo>
                    <a:cubicBezTo>
                      <a:pt x="36" y="54"/>
                      <a:pt x="39" y="53"/>
                      <a:pt x="41" y="52"/>
                    </a:cubicBezTo>
                    <a:cubicBezTo>
                      <a:pt x="41" y="52"/>
                      <a:pt x="41" y="52"/>
                      <a:pt x="41" y="52"/>
                    </a:cubicBezTo>
                    <a:cubicBezTo>
                      <a:pt x="41" y="52"/>
                      <a:pt x="41" y="52"/>
                      <a:pt x="41" y="52"/>
                    </a:cubicBezTo>
                    <a:cubicBezTo>
                      <a:pt x="47" y="49"/>
                      <a:pt x="51" y="44"/>
                      <a:pt x="53" y="39"/>
                    </a:cubicBezTo>
                    <a:cubicBezTo>
                      <a:pt x="55" y="33"/>
                      <a:pt x="55" y="27"/>
                      <a:pt x="52" y="21"/>
                    </a:cubicBezTo>
                    <a:cubicBezTo>
                      <a:pt x="52" y="21"/>
                      <a:pt x="52" y="21"/>
                      <a:pt x="52" y="21"/>
                    </a:cubicBezTo>
                    <a:cubicBezTo>
                      <a:pt x="52" y="21"/>
                      <a:pt x="52" y="21"/>
                      <a:pt x="52" y="21"/>
                    </a:cubicBezTo>
                    <a:close/>
                    <a:moveTo>
                      <a:pt x="31" y="17"/>
                    </a:moveTo>
                    <a:cubicBezTo>
                      <a:pt x="31" y="22"/>
                      <a:pt x="31" y="22"/>
                      <a:pt x="31" y="22"/>
                    </a:cubicBezTo>
                    <a:cubicBezTo>
                      <a:pt x="33" y="23"/>
                      <a:pt x="35" y="25"/>
                      <a:pt x="36" y="28"/>
                    </a:cubicBezTo>
                    <a:cubicBezTo>
                      <a:pt x="36" y="28"/>
                      <a:pt x="36" y="28"/>
                      <a:pt x="36" y="28"/>
                    </a:cubicBezTo>
                    <a:cubicBezTo>
                      <a:pt x="37" y="31"/>
                      <a:pt x="37" y="34"/>
                      <a:pt x="35" y="36"/>
                    </a:cubicBezTo>
                    <a:cubicBezTo>
                      <a:pt x="35" y="36"/>
                      <a:pt x="35" y="36"/>
                      <a:pt x="35" y="36"/>
                    </a:cubicBezTo>
                    <a:cubicBezTo>
                      <a:pt x="34" y="38"/>
                      <a:pt x="33" y="40"/>
                      <a:pt x="31" y="42"/>
                    </a:cubicBezTo>
                    <a:cubicBezTo>
                      <a:pt x="31" y="48"/>
                      <a:pt x="31" y="48"/>
                      <a:pt x="31" y="48"/>
                    </a:cubicBezTo>
                    <a:cubicBezTo>
                      <a:pt x="35" y="45"/>
                      <a:pt x="38" y="42"/>
                      <a:pt x="40" y="38"/>
                    </a:cubicBezTo>
                    <a:cubicBezTo>
                      <a:pt x="40" y="38"/>
                      <a:pt x="40" y="38"/>
                      <a:pt x="40" y="38"/>
                    </a:cubicBezTo>
                    <a:cubicBezTo>
                      <a:pt x="41" y="34"/>
                      <a:pt x="42" y="30"/>
                      <a:pt x="40" y="26"/>
                    </a:cubicBezTo>
                    <a:cubicBezTo>
                      <a:pt x="40" y="26"/>
                      <a:pt x="40" y="26"/>
                      <a:pt x="40" y="26"/>
                    </a:cubicBezTo>
                    <a:cubicBezTo>
                      <a:pt x="39" y="23"/>
                      <a:pt x="37" y="20"/>
                      <a:pt x="34" y="18"/>
                    </a:cubicBezTo>
                    <a:cubicBezTo>
                      <a:pt x="33" y="17"/>
                      <a:pt x="32" y="17"/>
                      <a:pt x="31" y="17"/>
                    </a:cubicBezTo>
                    <a:close/>
                    <a:moveTo>
                      <a:pt x="31" y="48"/>
                    </a:moveTo>
                    <a:cubicBezTo>
                      <a:pt x="31" y="48"/>
                      <a:pt x="31" y="48"/>
                      <a:pt x="31" y="48"/>
                    </a:cubicBezTo>
                    <a:close/>
                    <a:moveTo>
                      <a:pt x="31" y="5"/>
                    </a:moveTo>
                    <a:cubicBezTo>
                      <a:pt x="31" y="5"/>
                      <a:pt x="31" y="5"/>
                      <a:pt x="30" y="5"/>
                    </a:cubicBezTo>
                    <a:cubicBezTo>
                      <a:pt x="30" y="0"/>
                      <a:pt x="30" y="0"/>
                      <a:pt x="30" y="0"/>
                    </a:cubicBezTo>
                    <a:cubicBezTo>
                      <a:pt x="31" y="0"/>
                      <a:pt x="31" y="1"/>
                      <a:pt x="31" y="1"/>
                    </a:cubicBezTo>
                    <a:cubicBezTo>
                      <a:pt x="31" y="5"/>
                      <a:pt x="31" y="5"/>
                      <a:pt x="31" y="5"/>
                    </a:cubicBezTo>
                    <a:close/>
                    <a:moveTo>
                      <a:pt x="30" y="16"/>
                    </a:moveTo>
                    <a:cubicBezTo>
                      <a:pt x="31" y="16"/>
                      <a:pt x="31" y="16"/>
                      <a:pt x="31" y="17"/>
                    </a:cubicBezTo>
                    <a:cubicBezTo>
                      <a:pt x="31" y="22"/>
                      <a:pt x="31" y="22"/>
                      <a:pt x="31" y="22"/>
                    </a:cubicBezTo>
                    <a:cubicBezTo>
                      <a:pt x="31" y="22"/>
                      <a:pt x="31" y="22"/>
                      <a:pt x="31" y="22"/>
                    </a:cubicBezTo>
                    <a:cubicBezTo>
                      <a:pt x="31" y="22"/>
                      <a:pt x="30" y="22"/>
                      <a:pt x="30" y="21"/>
                    </a:cubicBezTo>
                    <a:cubicBezTo>
                      <a:pt x="30" y="16"/>
                      <a:pt x="30" y="16"/>
                      <a:pt x="30" y="16"/>
                    </a:cubicBezTo>
                    <a:close/>
                    <a:moveTo>
                      <a:pt x="31" y="48"/>
                    </a:moveTo>
                    <a:cubicBezTo>
                      <a:pt x="31" y="48"/>
                      <a:pt x="31" y="48"/>
                      <a:pt x="31" y="48"/>
                    </a:cubicBezTo>
                    <a:cubicBezTo>
                      <a:pt x="31" y="48"/>
                      <a:pt x="31" y="48"/>
                      <a:pt x="30" y="48"/>
                    </a:cubicBezTo>
                    <a:cubicBezTo>
                      <a:pt x="30" y="43"/>
                      <a:pt x="30" y="43"/>
                      <a:pt x="30" y="43"/>
                    </a:cubicBezTo>
                    <a:cubicBezTo>
                      <a:pt x="31" y="43"/>
                      <a:pt x="31" y="42"/>
                      <a:pt x="31" y="42"/>
                    </a:cubicBezTo>
                    <a:cubicBezTo>
                      <a:pt x="31" y="48"/>
                      <a:pt x="31" y="48"/>
                      <a:pt x="31" y="48"/>
                    </a:cubicBezTo>
                    <a:close/>
                    <a:moveTo>
                      <a:pt x="30" y="55"/>
                    </a:moveTo>
                    <a:cubicBezTo>
                      <a:pt x="31" y="55"/>
                      <a:pt x="31" y="55"/>
                      <a:pt x="31" y="55"/>
                    </a:cubicBezTo>
                    <a:cubicBezTo>
                      <a:pt x="31" y="60"/>
                      <a:pt x="31" y="60"/>
                      <a:pt x="31" y="60"/>
                    </a:cubicBezTo>
                    <a:cubicBezTo>
                      <a:pt x="31" y="60"/>
                      <a:pt x="31" y="60"/>
                      <a:pt x="30" y="60"/>
                    </a:cubicBezTo>
                    <a:cubicBezTo>
                      <a:pt x="30" y="55"/>
                      <a:pt x="30" y="55"/>
                      <a:pt x="30" y="55"/>
                    </a:cubicBezTo>
                    <a:close/>
                    <a:moveTo>
                      <a:pt x="31" y="48"/>
                    </a:moveTo>
                    <a:cubicBezTo>
                      <a:pt x="31" y="48"/>
                      <a:pt x="31" y="48"/>
                      <a:pt x="31" y="48"/>
                    </a:cubicBezTo>
                    <a:close/>
                    <a:moveTo>
                      <a:pt x="30" y="5"/>
                    </a:moveTo>
                    <a:cubicBezTo>
                      <a:pt x="30" y="5"/>
                      <a:pt x="30" y="5"/>
                      <a:pt x="30" y="5"/>
                    </a:cubicBezTo>
                    <a:cubicBezTo>
                      <a:pt x="29" y="5"/>
                      <a:pt x="28" y="5"/>
                      <a:pt x="27" y="5"/>
                    </a:cubicBezTo>
                    <a:cubicBezTo>
                      <a:pt x="26" y="6"/>
                      <a:pt x="25" y="6"/>
                      <a:pt x="24" y="6"/>
                    </a:cubicBezTo>
                    <a:cubicBezTo>
                      <a:pt x="24" y="6"/>
                      <a:pt x="24" y="6"/>
                      <a:pt x="24" y="6"/>
                    </a:cubicBezTo>
                    <a:cubicBezTo>
                      <a:pt x="20" y="7"/>
                      <a:pt x="17" y="8"/>
                      <a:pt x="14" y="10"/>
                    </a:cubicBezTo>
                    <a:cubicBezTo>
                      <a:pt x="11" y="12"/>
                      <a:pt x="9" y="14"/>
                      <a:pt x="6" y="17"/>
                    </a:cubicBezTo>
                    <a:cubicBezTo>
                      <a:pt x="7" y="17"/>
                      <a:pt x="7" y="17"/>
                      <a:pt x="7" y="17"/>
                    </a:cubicBezTo>
                    <a:cubicBezTo>
                      <a:pt x="8" y="18"/>
                      <a:pt x="8" y="19"/>
                      <a:pt x="9" y="19"/>
                    </a:cubicBezTo>
                    <a:cubicBezTo>
                      <a:pt x="10" y="18"/>
                      <a:pt x="12" y="18"/>
                      <a:pt x="13" y="17"/>
                    </a:cubicBezTo>
                    <a:cubicBezTo>
                      <a:pt x="15" y="16"/>
                      <a:pt x="17" y="16"/>
                      <a:pt x="19" y="15"/>
                    </a:cubicBezTo>
                    <a:cubicBezTo>
                      <a:pt x="19" y="15"/>
                      <a:pt x="19" y="15"/>
                      <a:pt x="19" y="15"/>
                    </a:cubicBezTo>
                    <a:cubicBezTo>
                      <a:pt x="20" y="15"/>
                      <a:pt x="20" y="15"/>
                      <a:pt x="21" y="15"/>
                    </a:cubicBezTo>
                    <a:cubicBezTo>
                      <a:pt x="22" y="15"/>
                      <a:pt x="23" y="15"/>
                      <a:pt x="23" y="15"/>
                    </a:cubicBezTo>
                    <a:cubicBezTo>
                      <a:pt x="26" y="15"/>
                      <a:pt x="28" y="15"/>
                      <a:pt x="30" y="16"/>
                    </a:cubicBezTo>
                    <a:cubicBezTo>
                      <a:pt x="30" y="21"/>
                      <a:pt x="30" y="21"/>
                      <a:pt x="30" y="21"/>
                    </a:cubicBezTo>
                    <a:cubicBezTo>
                      <a:pt x="28" y="20"/>
                      <a:pt x="26" y="20"/>
                      <a:pt x="23" y="20"/>
                    </a:cubicBezTo>
                    <a:cubicBezTo>
                      <a:pt x="23" y="20"/>
                      <a:pt x="22" y="20"/>
                      <a:pt x="22" y="20"/>
                    </a:cubicBezTo>
                    <a:cubicBezTo>
                      <a:pt x="21" y="20"/>
                      <a:pt x="20" y="20"/>
                      <a:pt x="20" y="20"/>
                    </a:cubicBezTo>
                    <a:cubicBezTo>
                      <a:pt x="20" y="20"/>
                      <a:pt x="20" y="20"/>
                      <a:pt x="20" y="20"/>
                    </a:cubicBezTo>
                    <a:cubicBezTo>
                      <a:pt x="20" y="20"/>
                      <a:pt x="20" y="20"/>
                      <a:pt x="20" y="20"/>
                    </a:cubicBezTo>
                    <a:cubicBezTo>
                      <a:pt x="18" y="20"/>
                      <a:pt x="17" y="21"/>
                      <a:pt x="15" y="21"/>
                    </a:cubicBezTo>
                    <a:cubicBezTo>
                      <a:pt x="13" y="22"/>
                      <a:pt x="12" y="23"/>
                      <a:pt x="10" y="24"/>
                    </a:cubicBezTo>
                    <a:cubicBezTo>
                      <a:pt x="10" y="24"/>
                      <a:pt x="10" y="24"/>
                      <a:pt x="10" y="24"/>
                    </a:cubicBezTo>
                    <a:cubicBezTo>
                      <a:pt x="9" y="25"/>
                      <a:pt x="8" y="25"/>
                      <a:pt x="7" y="24"/>
                    </a:cubicBezTo>
                    <a:cubicBezTo>
                      <a:pt x="6" y="23"/>
                      <a:pt x="5" y="22"/>
                      <a:pt x="4" y="21"/>
                    </a:cubicBezTo>
                    <a:cubicBezTo>
                      <a:pt x="3" y="20"/>
                      <a:pt x="2" y="20"/>
                      <a:pt x="1" y="19"/>
                    </a:cubicBezTo>
                    <a:cubicBezTo>
                      <a:pt x="1" y="19"/>
                      <a:pt x="1" y="19"/>
                      <a:pt x="1" y="19"/>
                    </a:cubicBezTo>
                    <a:cubicBezTo>
                      <a:pt x="0" y="18"/>
                      <a:pt x="0" y="16"/>
                      <a:pt x="1" y="15"/>
                    </a:cubicBezTo>
                    <a:cubicBezTo>
                      <a:pt x="4" y="12"/>
                      <a:pt x="8" y="9"/>
                      <a:pt x="11" y="6"/>
                    </a:cubicBezTo>
                    <a:cubicBezTo>
                      <a:pt x="15" y="4"/>
                      <a:pt x="19" y="2"/>
                      <a:pt x="23" y="1"/>
                    </a:cubicBezTo>
                    <a:cubicBezTo>
                      <a:pt x="23" y="1"/>
                      <a:pt x="23" y="1"/>
                      <a:pt x="23" y="1"/>
                    </a:cubicBezTo>
                    <a:cubicBezTo>
                      <a:pt x="24" y="1"/>
                      <a:pt x="25" y="1"/>
                      <a:pt x="26" y="1"/>
                    </a:cubicBezTo>
                    <a:cubicBezTo>
                      <a:pt x="27" y="1"/>
                      <a:pt x="29" y="0"/>
                      <a:pt x="30" y="0"/>
                    </a:cubicBezTo>
                    <a:cubicBezTo>
                      <a:pt x="30" y="0"/>
                      <a:pt x="30" y="0"/>
                      <a:pt x="30" y="0"/>
                    </a:cubicBezTo>
                    <a:cubicBezTo>
                      <a:pt x="30" y="5"/>
                      <a:pt x="30" y="5"/>
                      <a:pt x="30" y="5"/>
                    </a:cubicBezTo>
                    <a:close/>
                    <a:moveTo>
                      <a:pt x="30" y="48"/>
                    </a:moveTo>
                    <a:cubicBezTo>
                      <a:pt x="29" y="49"/>
                      <a:pt x="27" y="50"/>
                      <a:pt x="25" y="50"/>
                    </a:cubicBezTo>
                    <a:cubicBezTo>
                      <a:pt x="24" y="51"/>
                      <a:pt x="23" y="51"/>
                      <a:pt x="21" y="52"/>
                    </a:cubicBezTo>
                    <a:cubicBezTo>
                      <a:pt x="21" y="52"/>
                      <a:pt x="21" y="53"/>
                      <a:pt x="21" y="54"/>
                    </a:cubicBezTo>
                    <a:cubicBezTo>
                      <a:pt x="21" y="54"/>
                      <a:pt x="21" y="55"/>
                      <a:pt x="20" y="55"/>
                    </a:cubicBezTo>
                    <a:cubicBezTo>
                      <a:pt x="21" y="55"/>
                      <a:pt x="21" y="55"/>
                      <a:pt x="21" y="55"/>
                    </a:cubicBezTo>
                    <a:cubicBezTo>
                      <a:pt x="22" y="55"/>
                      <a:pt x="23" y="55"/>
                      <a:pt x="25" y="55"/>
                    </a:cubicBezTo>
                    <a:cubicBezTo>
                      <a:pt x="27" y="55"/>
                      <a:pt x="28" y="55"/>
                      <a:pt x="30" y="55"/>
                    </a:cubicBezTo>
                    <a:cubicBezTo>
                      <a:pt x="30" y="60"/>
                      <a:pt x="30" y="60"/>
                      <a:pt x="30" y="60"/>
                    </a:cubicBezTo>
                    <a:cubicBezTo>
                      <a:pt x="28" y="60"/>
                      <a:pt x="26" y="60"/>
                      <a:pt x="25" y="60"/>
                    </a:cubicBezTo>
                    <a:cubicBezTo>
                      <a:pt x="23" y="60"/>
                      <a:pt x="22" y="60"/>
                      <a:pt x="21" y="60"/>
                    </a:cubicBezTo>
                    <a:cubicBezTo>
                      <a:pt x="20" y="60"/>
                      <a:pt x="18" y="60"/>
                      <a:pt x="17" y="60"/>
                    </a:cubicBezTo>
                    <a:cubicBezTo>
                      <a:pt x="17" y="60"/>
                      <a:pt x="17" y="60"/>
                      <a:pt x="17" y="60"/>
                    </a:cubicBezTo>
                    <a:cubicBezTo>
                      <a:pt x="17" y="60"/>
                      <a:pt x="17" y="60"/>
                      <a:pt x="17" y="60"/>
                    </a:cubicBezTo>
                    <a:cubicBezTo>
                      <a:pt x="16" y="59"/>
                      <a:pt x="15" y="58"/>
                      <a:pt x="15" y="57"/>
                    </a:cubicBezTo>
                    <a:cubicBezTo>
                      <a:pt x="16" y="56"/>
                      <a:pt x="16" y="54"/>
                      <a:pt x="16" y="53"/>
                    </a:cubicBezTo>
                    <a:cubicBezTo>
                      <a:pt x="16" y="52"/>
                      <a:pt x="16" y="51"/>
                      <a:pt x="16" y="50"/>
                    </a:cubicBezTo>
                    <a:cubicBezTo>
                      <a:pt x="16" y="50"/>
                      <a:pt x="16" y="50"/>
                      <a:pt x="16" y="50"/>
                    </a:cubicBezTo>
                    <a:cubicBezTo>
                      <a:pt x="16" y="48"/>
                      <a:pt x="17" y="47"/>
                      <a:pt x="18" y="47"/>
                    </a:cubicBezTo>
                    <a:cubicBezTo>
                      <a:pt x="20" y="47"/>
                      <a:pt x="22" y="46"/>
                      <a:pt x="24" y="46"/>
                    </a:cubicBezTo>
                    <a:cubicBezTo>
                      <a:pt x="26" y="45"/>
                      <a:pt x="27" y="45"/>
                      <a:pt x="29" y="44"/>
                    </a:cubicBezTo>
                    <a:cubicBezTo>
                      <a:pt x="29" y="44"/>
                      <a:pt x="29" y="44"/>
                      <a:pt x="29" y="44"/>
                    </a:cubicBezTo>
                    <a:cubicBezTo>
                      <a:pt x="29" y="44"/>
                      <a:pt x="29" y="44"/>
                      <a:pt x="29" y="44"/>
                    </a:cubicBezTo>
                    <a:cubicBezTo>
                      <a:pt x="29" y="44"/>
                      <a:pt x="29" y="44"/>
                      <a:pt x="29" y="44"/>
                    </a:cubicBezTo>
                    <a:cubicBezTo>
                      <a:pt x="29" y="43"/>
                      <a:pt x="30" y="43"/>
                      <a:pt x="30" y="43"/>
                    </a:cubicBezTo>
                    <a:lnTo>
                      <a:pt x="3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8" name="Freeform 214"/>
              <p:cNvSpPr>
                <a:spLocks noEditPoints="1"/>
              </p:cNvSpPr>
              <p:nvPr/>
            </p:nvSpPr>
            <p:spPr bwMode="auto">
              <a:xfrm>
                <a:off x="8023237" y="3998937"/>
                <a:ext cx="133351" cy="122239"/>
              </a:xfrm>
              <a:custGeom>
                <a:avLst/>
                <a:gdLst>
                  <a:gd name="T0" fmla="*/ 39 w 59"/>
                  <a:gd name="T1" fmla="*/ 6 h 54"/>
                  <a:gd name="T2" fmla="*/ 58 w 59"/>
                  <a:gd name="T3" fmla="*/ 24 h 54"/>
                  <a:gd name="T4" fmla="*/ 54 w 59"/>
                  <a:gd name="T5" fmla="*/ 49 h 54"/>
                  <a:gd name="T6" fmla="*/ 47 w 59"/>
                  <a:gd name="T7" fmla="*/ 49 h 54"/>
                  <a:gd name="T8" fmla="*/ 44 w 59"/>
                  <a:gd name="T9" fmla="*/ 47 h 54"/>
                  <a:gd name="T10" fmla="*/ 42 w 59"/>
                  <a:gd name="T11" fmla="*/ 34 h 54"/>
                  <a:gd name="T12" fmla="*/ 39 w 59"/>
                  <a:gd name="T13" fmla="*/ 27 h 54"/>
                  <a:gd name="T14" fmla="*/ 47 w 59"/>
                  <a:gd name="T15" fmla="*/ 33 h 54"/>
                  <a:gd name="T16" fmla="*/ 47 w 59"/>
                  <a:gd name="T17" fmla="*/ 44 h 54"/>
                  <a:gd name="T18" fmla="*/ 51 w 59"/>
                  <a:gd name="T19" fmla="*/ 45 h 54"/>
                  <a:gd name="T20" fmla="*/ 53 w 59"/>
                  <a:gd name="T21" fmla="*/ 24 h 54"/>
                  <a:gd name="T22" fmla="*/ 48 w 59"/>
                  <a:gd name="T23" fmla="*/ 6 h 54"/>
                  <a:gd name="T24" fmla="*/ 39 w 59"/>
                  <a:gd name="T25" fmla="*/ 6 h 54"/>
                  <a:gd name="T26" fmla="*/ 29 w 59"/>
                  <a:gd name="T27" fmla="*/ 0 h 54"/>
                  <a:gd name="T28" fmla="*/ 29 w 59"/>
                  <a:gd name="T29" fmla="*/ 18 h 54"/>
                  <a:gd name="T30" fmla="*/ 29 w 59"/>
                  <a:gd name="T31" fmla="*/ 18 h 54"/>
                  <a:gd name="T32" fmla="*/ 37 w 59"/>
                  <a:gd name="T33" fmla="*/ 25 h 54"/>
                  <a:gd name="T34" fmla="*/ 29 w 59"/>
                  <a:gd name="T35" fmla="*/ 22 h 54"/>
                  <a:gd name="T36" fmla="*/ 29 w 59"/>
                  <a:gd name="T37" fmla="*/ 18 h 54"/>
                  <a:gd name="T38" fmla="*/ 39 w 59"/>
                  <a:gd name="T39" fmla="*/ 3 h 54"/>
                  <a:gd name="T40" fmla="*/ 29 w 59"/>
                  <a:gd name="T41" fmla="*/ 4 h 54"/>
                  <a:gd name="T42" fmla="*/ 28 w 59"/>
                  <a:gd name="T43" fmla="*/ 4 h 54"/>
                  <a:gd name="T44" fmla="*/ 5 w 59"/>
                  <a:gd name="T45" fmla="*/ 27 h 54"/>
                  <a:gd name="T46" fmla="*/ 28 w 59"/>
                  <a:gd name="T47" fmla="*/ 0 h 54"/>
                  <a:gd name="T48" fmla="*/ 29 w 59"/>
                  <a:gd name="T49" fmla="*/ 0 h 54"/>
                  <a:gd name="T50" fmla="*/ 29 w 59"/>
                  <a:gd name="T51" fmla="*/ 0 h 54"/>
                  <a:gd name="T52" fmla="*/ 5 w 59"/>
                  <a:gd name="T53" fmla="*/ 33 h 54"/>
                  <a:gd name="T54" fmla="*/ 10 w 59"/>
                  <a:gd name="T55" fmla="*/ 53 h 54"/>
                  <a:gd name="T56" fmla="*/ 16 w 59"/>
                  <a:gd name="T57" fmla="*/ 49 h 54"/>
                  <a:gd name="T58" fmla="*/ 17 w 59"/>
                  <a:gd name="T59" fmla="*/ 40 h 54"/>
                  <a:gd name="T60" fmla="*/ 17 w 59"/>
                  <a:gd name="T61" fmla="*/ 35 h 54"/>
                  <a:gd name="T62" fmla="*/ 29 w 59"/>
                  <a:gd name="T63" fmla="*/ 22 h 54"/>
                  <a:gd name="T64" fmla="*/ 29 w 59"/>
                  <a:gd name="T65" fmla="*/ 18 h 54"/>
                  <a:gd name="T66" fmla="*/ 18 w 59"/>
                  <a:gd name="T67" fmla="*/ 23 h 54"/>
                  <a:gd name="T68" fmla="*/ 12 w 59"/>
                  <a:gd name="T69" fmla="*/ 41 h 54"/>
                  <a:gd name="T70" fmla="*/ 9 w 59"/>
                  <a:gd name="T71" fmla="*/ 47 h 54"/>
                  <a:gd name="T72" fmla="*/ 5 w 59"/>
                  <a:gd name="T73" fmla="*/ 27 h 54"/>
                  <a:gd name="T74" fmla="*/ 29 w 59"/>
                  <a:gd name="T75" fmla="*/ 18 h 54"/>
                  <a:gd name="T76" fmla="*/ 5 w 59"/>
                  <a:gd name="T77" fmla="*/ 27 h 54"/>
                  <a:gd name="T78" fmla="*/ 1 w 59"/>
                  <a:gd name="T79" fmla="*/ 39 h 54"/>
                  <a:gd name="T80" fmla="*/ 5 w 59"/>
                  <a:gd name="T81" fmla="*/ 13 h 54"/>
                  <a:gd name="T82" fmla="*/ 5 w 59"/>
                  <a:gd name="T83" fmla="*/ 27 h 54"/>
                  <a:gd name="T84" fmla="*/ 0 w 59"/>
                  <a:gd name="T8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 h="54">
                    <a:moveTo>
                      <a:pt x="53" y="24"/>
                    </a:moveTo>
                    <a:cubicBezTo>
                      <a:pt x="52" y="19"/>
                      <a:pt x="49" y="14"/>
                      <a:pt x="45" y="10"/>
                    </a:cubicBezTo>
                    <a:cubicBezTo>
                      <a:pt x="43" y="8"/>
                      <a:pt x="41" y="7"/>
                      <a:pt x="39" y="6"/>
                    </a:cubicBezTo>
                    <a:cubicBezTo>
                      <a:pt x="39" y="3"/>
                      <a:pt x="39" y="3"/>
                      <a:pt x="39" y="3"/>
                    </a:cubicBezTo>
                    <a:cubicBezTo>
                      <a:pt x="48" y="6"/>
                      <a:pt x="48" y="6"/>
                      <a:pt x="48" y="6"/>
                    </a:cubicBezTo>
                    <a:cubicBezTo>
                      <a:pt x="53" y="11"/>
                      <a:pt x="57" y="17"/>
                      <a:pt x="58" y="24"/>
                    </a:cubicBezTo>
                    <a:cubicBezTo>
                      <a:pt x="58" y="24"/>
                      <a:pt x="58" y="24"/>
                      <a:pt x="58" y="24"/>
                    </a:cubicBezTo>
                    <a:cubicBezTo>
                      <a:pt x="59" y="28"/>
                      <a:pt x="59" y="32"/>
                      <a:pt x="58" y="37"/>
                    </a:cubicBezTo>
                    <a:cubicBezTo>
                      <a:pt x="57" y="41"/>
                      <a:pt x="56" y="45"/>
                      <a:pt x="54" y="49"/>
                    </a:cubicBezTo>
                    <a:cubicBezTo>
                      <a:pt x="54" y="50"/>
                      <a:pt x="54" y="50"/>
                      <a:pt x="54" y="50"/>
                    </a:cubicBezTo>
                    <a:cubicBezTo>
                      <a:pt x="53" y="51"/>
                      <a:pt x="52" y="51"/>
                      <a:pt x="50" y="51"/>
                    </a:cubicBezTo>
                    <a:cubicBezTo>
                      <a:pt x="49" y="50"/>
                      <a:pt x="48" y="49"/>
                      <a:pt x="47" y="49"/>
                    </a:cubicBezTo>
                    <a:cubicBezTo>
                      <a:pt x="47" y="49"/>
                      <a:pt x="47" y="49"/>
                      <a:pt x="47" y="49"/>
                    </a:cubicBezTo>
                    <a:cubicBezTo>
                      <a:pt x="46" y="48"/>
                      <a:pt x="45" y="48"/>
                      <a:pt x="44" y="47"/>
                    </a:cubicBezTo>
                    <a:cubicBezTo>
                      <a:pt x="44" y="47"/>
                      <a:pt x="44" y="47"/>
                      <a:pt x="44" y="47"/>
                    </a:cubicBezTo>
                    <a:cubicBezTo>
                      <a:pt x="43" y="47"/>
                      <a:pt x="42" y="46"/>
                      <a:pt x="42" y="45"/>
                    </a:cubicBezTo>
                    <a:cubicBezTo>
                      <a:pt x="42" y="43"/>
                      <a:pt x="43" y="41"/>
                      <a:pt x="43" y="39"/>
                    </a:cubicBezTo>
                    <a:cubicBezTo>
                      <a:pt x="43" y="37"/>
                      <a:pt x="42" y="36"/>
                      <a:pt x="42" y="34"/>
                    </a:cubicBezTo>
                    <a:cubicBezTo>
                      <a:pt x="42" y="34"/>
                      <a:pt x="42" y="34"/>
                      <a:pt x="42" y="34"/>
                    </a:cubicBezTo>
                    <a:cubicBezTo>
                      <a:pt x="42" y="34"/>
                      <a:pt x="42" y="34"/>
                      <a:pt x="42" y="34"/>
                    </a:cubicBezTo>
                    <a:cubicBezTo>
                      <a:pt x="41" y="31"/>
                      <a:pt x="40" y="29"/>
                      <a:pt x="39" y="27"/>
                    </a:cubicBezTo>
                    <a:cubicBezTo>
                      <a:pt x="39" y="20"/>
                      <a:pt x="39" y="20"/>
                      <a:pt x="39" y="20"/>
                    </a:cubicBezTo>
                    <a:cubicBezTo>
                      <a:pt x="39" y="21"/>
                      <a:pt x="40" y="21"/>
                      <a:pt x="41" y="22"/>
                    </a:cubicBezTo>
                    <a:cubicBezTo>
                      <a:pt x="44" y="25"/>
                      <a:pt x="46" y="28"/>
                      <a:pt x="47" y="33"/>
                    </a:cubicBezTo>
                    <a:cubicBezTo>
                      <a:pt x="47" y="33"/>
                      <a:pt x="47" y="33"/>
                      <a:pt x="47" y="33"/>
                    </a:cubicBezTo>
                    <a:cubicBezTo>
                      <a:pt x="47" y="35"/>
                      <a:pt x="47" y="37"/>
                      <a:pt x="47" y="39"/>
                    </a:cubicBezTo>
                    <a:cubicBezTo>
                      <a:pt x="47" y="41"/>
                      <a:pt x="47" y="42"/>
                      <a:pt x="47" y="44"/>
                    </a:cubicBezTo>
                    <a:cubicBezTo>
                      <a:pt x="48" y="44"/>
                      <a:pt x="49" y="44"/>
                      <a:pt x="49" y="45"/>
                    </a:cubicBezTo>
                    <a:cubicBezTo>
                      <a:pt x="49" y="45"/>
                      <a:pt x="49" y="45"/>
                      <a:pt x="49" y="45"/>
                    </a:cubicBezTo>
                    <a:cubicBezTo>
                      <a:pt x="50" y="45"/>
                      <a:pt x="50" y="45"/>
                      <a:pt x="51" y="45"/>
                    </a:cubicBezTo>
                    <a:cubicBezTo>
                      <a:pt x="52" y="42"/>
                      <a:pt x="53" y="39"/>
                      <a:pt x="53" y="36"/>
                    </a:cubicBezTo>
                    <a:cubicBezTo>
                      <a:pt x="54" y="32"/>
                      <a:pt x="54" y="28"/>
                      <a:pt x="53" y="24"/>
                    </a:cubicBezTo>
                    <a:cubicBezTo>
                      <a:pt x="53" y="24"/>
                      <a:pt x="53" y="24"/>
                      <a:pt x="53" y="24"/>
                    </a:cubicBezTo>
                    <a:cubicBezTo>
                      <a:pt x="53" y="24"/>
                      <a:pt x="53" y="24"/>
                      <a:pt x="53" y="24"/>
                    </a:cubicBezTo>
                    <a:close/>
                    <a:moveTo>
                      <a:pt x="39" y="3"/>
                    </a:moveTo>
                    <a:cubicBezTo>
                      <a:pt x="48" y="6"/>
                      <a:pt x="48" y="6"/>
                      <a:pt x="48" y="6"/>
                    </a:cubicBezTo>
                    <a:cubicBezTo>
                      <a:pt x="45" y="4"/>
                      <a:pt x="42" y="2"/>
                      <a:pt x="39" y="1"/>
                    </a:cubicBezTo>
                    <a:lnTo>
                      <a:pt x="39" y="3"/>
                    </a:lnTo>
                    <a:close/>
                    <a:moveTo>
                      <a:pt x="39" y="6"/>
                    </a:moveTo>
                    <a:cubicBezTo>
                      <a:pt x="36" y="5"/>
                      <a:pt x="33" y="4"/>
                      <a:pt x="29" y="4"/>
                    </a:cubicBezTo>
                    <a:cubicBezTo>
                      <a:pt x="29" y="4"/>
                      <a:pt x="29" y="4"/>
                      <a:pt x="29" y="4"/>
                    </a:cubicBezTo>
                    <a:cubicBezTo>
                      <a:pt x="29" y="0"/>
                      <a:pt x="29" y="0"/>
                      <a:pt x="29" y="0"/>
                    </a:cubicBezTo>
                    <a:cubicBezTo>
                      <a:pt x="39" y="3"/>
                      <a:pt x="39" y="3"/>
                      <a:pt x="39" y="3"/>
                    </a:cubicBezTo>
                    <a:cubicBezTo>
                      <a:pt x="39" y="6"/>
                      <a:pt x="39" y="6"/>
                      <a:pt x="39" y="6"/>
                    </a:cubicBezTo>
                    <a:close/>
                    <a:moveTo>
                      <a:pt x="29" y="18"/>
                    </a:moveTo>
                    <a:cubicBezTo>
                      <a:pt x="29" y="18"/>
                      <a:pt x="29" y="18"/>
                      <a:pt x="29" y="18"/>
                    </a:cubicBezTo>
                    <a:cubicBezTo>
                      <a:pt x="29" y="18"/>
                      <a:pt x="29" y="18"/>
                      <a:pt x="29" y="18"/>
                    </a:cubicBezTo>
                    <a:cubicBezTo>
                      <a:pt x="29" y="18"/>
                      <a:pt x="29" y="18"/>
                      <a:pt x="29" y="18"/>
                    </a:cubicBezTo>
                    <a:cubicBezTo>
                      <a:pt x="33" y="18"/>
                      <a:pt x="36" y="19"/>
                      <a:pt x="39" y="20"/>
                    </a:cubicBezTo>
                    <a:cubicBezTo>
                      <a:pt x="39" y="27"/>
                      <a:pt x="39" y="27"/>
                      <a:pt x="39" y="27"/>
                    </a:cubicBezTo>
                    <a:cubicBezTo>
                      <a:pt x="38" y="26"/>
                      <a:pt x="38" y="26"/>
                      <a:pt x="37" y="25"/>
                    </a:cubicBezTo>
                    <a:cubicBezTo>
                      <a:pt x="35" y="24"/>
                      <a:pt x="32" y="22"/>
                      <a:pt x="29" y="22"/>
                    </a:cubicBezTo>
                    <a:cubicBezTo>
                      <a:pt x="29" y="22"/>
                      <a:pt x="29" y="22"/>
                      <a:pt x="29" y="22"/>
                    </a:cubicBezTo>
                    <a:cubicBezTo>
                      <a:pt x="29" y="22"/>
                      <a:pt x="29" y="22"/>
                      <a:pt x="29" y="22"/>
                    </a:cubicBezTo>
                    <a:cubicBezTo>
                      <a:pt x="29" y="22"/>
                      <a:pt x="29" y="22"/>
                      <a:pt x="29" y="22"/>
                    </a:cubicBezTo>
                    <a:cubicBezTo>
                      <a:pt x="29" y="22"/>
                      <a:pt x="29" y="22"/>
                      <a:pt x="29" y="22"/>
                    </a:cubicBezTo>
                    <a:cubicBezTo>
                      <a:pt x="29" y="18"/>
                      <a:pt x="29" y="18"/>
                      <a:pt x="29" y="18"/>
                    </a:cubicBezTo>
                    <a:close/>
                    <a:moveTo>
                      <a:pt x="39" y="1"/>
                    </a:moveTo>
                    <a:cubicBezTo>
                      <a:pt x="36" y="0"/>
                      <a:pt x="33" y="0"/>
                      <a:pt x="29" y="0"/>
                    </a:cubicBezTo>
                    <a:cubicBezTo>
                      <a:pt x="39" y="3"/>
                      <a:pt x="39" y="3"/>
                      <a:pt x="39" y="3"/>
                    </a:cubicBezTo>
                    <a:lnTo>
                      <a:pt x="39" y="1"/>
                    </a:lnTo>
                    <a:close/>
                    <a:moveTo>
                      <a:pt x="29" y="4"/>
                    </a:moveTo>
                    <a:cubicBezTo>
                      <a:pt x="29" y="4"/>
                      <a:pt x="29" y="4"/>
                      <a:pt x="29" y="4"/>
                    </a:cubicBezTo>
                    <a:cubicBezTo>
                      <a:pt x="29" y="4"/>
                      <a:pt x="29" y="4"/>
                      <a:pt x="29" y="4"/>
                    </a:cubicBezTo>
                    <a:cubicBezTo>
                      <a:pt x="28" y="4"/>
                      <a:pt x="28" y="4"/>
                      <a:pt x="28" y="4"/>
                    </a:cubicBezTo>
                    <a:cubicBezTo>
                      <a:pt x="28" y="4"/>
                      <a:pt x="28" y="4"/>
                      <a:pt x="28" y="4"/>
                    </a:cubicBezTo>
                    <a:cubicBezTo>
                      <a:pt x="22" y="5"/>
                      <a:pt x="16" y="7"/>
                      <a:pt x="12" y="11"/>
                    </a:cubicBezTo>
                    <a:cubicBezTo>
                      <a:pt x="8" y="15"/>
                      <a:pt x="5" y="21"/>
                      <a:pt x="5" y="26"/>
                    </a:cubicBezTo>
                    <a:cubicBezTo>
                      <a:pt x="5" y="27"/>
                      <a:pt x="5" y="27"/>
                      <a:pt x="5" y="27"/>
                    </a:cubicBezTo>
                    <a:cubicBezTo>
                      <a:pt x="5" y="13"/>
                      <a:pt x="5" y="13"/>
                      <a:pt x="5" y="13"/>
                    </a:cubicBezTo>
                    <a:cubicBezTo>
                      <a:pt x="6" y="11"/>
                      <a:pt x="7" y="9"/>
                      <a:pt x="9" y="8"/>
                    </a:cubicBezTo>
                    <a:cubicBezTo>
                      <a:pt x="14" y="3"/>
                      <a:pt x="20" y="0"/>
                      <a:pt x="28" y="0"/>
                    </a:cubicBezTo>
                    <a:cubicBezTo>
                      <a:pt x="28" y="0"/>
                      <a:pt x="28" y="0"/>
                      <a:pt x="28" y="0"/>
                    </a:cubicBezTo>
                    <a:cubicBezTo>
                      <a:pt x="29" y="0"/>
                      <a:pt x="29" y="0"/>
                      <a:pt x="29" y="0"/>
                    </a:cubicBezTo>
                    <a:cubicBezTo>
                      <a:pt x="29" y="0"/>
                      <a:pt x="29" y="0"/>
                      <a:pt x="29" y="0"/>
                    </a:cubicBezTo>
                    <a:cubicBezTo>
                      <a:pt x="29" y="0"/>
                      <a:pt x="29" y="0"/>
                      <a:pt x="29" y="0"/>
                    </a:cubicBezTo>
                    <a:cubicBezTo>
                      <a:pt x="29" y="0"/>
                      <a:pt x="29" y="0"/>
                      <a:pt x="29" y="0"/>
                    </a:cubicBezTo>
                    <a:cubicBezTo>
                      <a:pt x="29" y="0"/>
                      <a:pt x="29" y="0"/>
                      <a:pt x="29" y="0"/>
                    </a:cubicBezTo>
                    <a:cubicBezTo>
                      <a:pt x="29" y="0"/>
                      <a:pt x="29" y="0"/>
                      <a:pt x="29" y="0"/>
                    </a:cubicBezTo>
                    <a:cubicBezTo>
                      <a:pt x="29" y="4"/>
                      <a:pt x="29" y="4"/>
                      <a:pt x="29" y="4"/>
                    </a:cubicBezTo>
                    <a:close/>
                    <a:moveTo>
                      <a:pt x="5" y="33"/>
                    </a:moveTo>
                    <a:cubicBezTo>
                      <a:pt x="5" y="48"/>
                      <a:pt x="5" y="48"/>
                      <a:pt x="5" y="48"/>
                    </a:cubicBezTo>
                    <a:cubicBezTo>
                      <a:pt x="5" y="50"/>
                      <a:pt x="6" y="51"/>
                      <a:pt x="7" y="52"/>
                    </a:cubicBezTo>
                    <a:cubicBezTo>
                      <a:pt x="7" y="53"/>
                      <a:pt x="9" y="54"/>
                      <a:pt x="10" y="53"/>
                    </a:cubicBezTo>
                    <a:cubicBezTo>
                      <a:pt x="10" y="53"/>
                      <a:pt x="10" y="53"/>
                      <a:pt x="10" y="53"/>
                    </a:cubicBezTo>
                    <a:cubicBezTo>
                      <a:pt x="11" y="52"/>
                      <a:pt x="12" y="51"/>
                      <a:pt x="13" y="51"/>
                    </a:cubicBezTo>
                    <a:cubicBezTo>
                      <a:pt x="14" y="50"/>
                      <a:pt x="15" y="49"/>
                      <a:pt x="16" y="49"/>
                    </a:cubicBezTo>
                    <a:cubicBezTo>
                      <a:pt x="17" y="48"/>
                      <a:pt x="18" y="47"/>
                      <a:pt x="18" y="46"/>
                    </a:cubicBezTo>
                    <a:cubicBezTo>
                      <a:pt x="18" y="46"/>
                      <a:pt x="18" y="46"/>
                      <a:pt x="18" y="46"/>
                    </a:cubicBezTo>
                    <a:cubicBezTo>
                      <a:pt x="17" y="44"/>
                      <a:pt x="17" y="42"/>
                      <a:pt x="17" y="40"/>
                    </a:cubicBezTo>
                    <a:cubicBezTo>
                      <a:pt x="17" y="39"/>
                      <a:pt x="17" y="37"/>
                      <a:pt x="17" y="35"/>
                    </a:cubicBezTo>
                    <a:cubicBezTo>
                      <a:pt x="17" y="35"/>
                      <a:pt x="17" y="35"/>
                      <a:pt x="17" y="35"/>
                    </a:cubicBezTo>
                    <a:cubicBezTo>
                      <a:pt x="17" y="35"/>
                      <a:pt x="17" y="35"/>
                      <a:pt x="17" y="35"/>
                    </a:cubicBezTo>
                    <a:cubicBezTo>
                      <a:pt x="17" y="31"/>
                      <a:pt x="19" y="28"/>
                      <a:pt x="21" y="26"/>
                    </a:cubicBezTo>
                    <a:cubicBezTo>
                      <a:pt x="23" y="24"/>
                      <a:pt x="26" y="22"/>
                      <a:pt x="29" y="22"/>
                    </a:cubicBezTo>
                    <a:cubicBezTo>
                      <a:pt x="29" y="22"/>
                      <a:pt x="29" y="22"/>
                      <a:pt x="29" y="22"/>
                    </a:cubicBezTo>
                    <a:cubicBezTo>
                      <a:pt x="29" y="22"/>
                      <a:pt x="29" y="22"/>
                      <a:pt x="29" y="22"/>
                    </a:cubicBezTo>
                    <a:cubicBezTo>
                      <a:pt x="29" y="18"/>
                      <a:pt x="29" y="18"/>
                      <a:pt x="29" y="18"/>
                    </a:cubicBezTo>
                    <a:cubicBezTo>
                      <a:pt x="29" y="18"/>
                      <a:pt x="29" y="18"/>
                      <a:pt x="29" y="18"/>
                    </a:cubicBezTo>
                    <a:cubicBezTo>
                      <a:pt x="29" y="18"/>
                      <a:pt x="29" y="18"/>
                      <a:pt x="29" y="18"/>
                    </a:cubicBezTo>
                    <a:cubicBezTo>
                      <a:pt x="29" y="18"/>
                      <a:pt x="29" y="18"/>
                      <a:pt x="29" y="18"/>
                    </a:cubicBezTo>
                    <a:cubicBezTo>
                      <a:pt x="24" y="18"/>
                      <a:pt x="20" y="20"/>
                      <a:pt x="18" y="23"/>
                    </a:cubicBezTo>
                    <a:cubicBezTo>
                      <a:pt x="15" y="26"/>
                      <a:pt x="13" y="30"/>
                      <a:pt x="12" y="34"/>
                    </a:cubicBezTo>
                    <a:cubicBezTo>
                      <a:pt x="12" y="34"/>
                      <a:pt x="12" y="34"/>
                      <a:pt x="12" y="34"/>
                    </a:cubicBezTo>
                    <a:cubicBezTo>
                      <a:pt x="12" y="36"/>
                      <a:pt x="12" y="39"/>
                      <a:pt x="12" y="41"/>
                    </a:cubicBezTo>
                    <a:cubicBezTo>
                      <a:pt x="12" y="42"/>
                      <a:pt x="12" y="44"/>
                      <a:pt x="13" y="45"/>
                    </a:cubicBezTo>
                    <a:cubicBezTo>
                      <a:pt x="12" y="46"/>
                      <a:pt x="11" y="46"/>
                      <a:pt x="11" y="47"/>
                    </a:cubicBezTo>
                    <a:cubicBezTo>
                      <a:pt x="10" y="47"/>
                      <a:pt x="10" y="47"/>
                      <a:pt x="9" y="47"/>
                    </a:cubicBezTo>
                    <a:cubicBezTo>
                      <a:pt x="8" y="44"/>
                      <a:pt x="7" y="41"/>
                      <a:pt x="6" y="38"/>
                    </a:cubicBezTo>
                    <a:cubicBezTo>
                      <a:pt x="5" y="36"/>
                      <a:pt x="5" y="34"/>
                      <a:pt x="5" y="33"/>
                    </a:cubicBezTo>
                    <a:close/>
                    <a:moveTo>
                      <a:pt x="5" y="27"/>
                    </a:moveTo>
                    <a:cubicBezTo>
                      <a:pt x="5" y="27"/>
                      <a:pt x="5" y="27"/>
                      <a:pt x="5" y="27"/>
                    </a:cubicBezTo>
                    <a:cubicBezTo>
                      <a:pt x="5" y="27"/>
                      <a:pt x="5" y="27"/>
                      <a:pt x="5" y="27"/>
                    </a:cubicBezTo>
                    <a:close/>
                    <a:moveTo>
                      <a:pt x="29" y="18"/>
                    </a:moveTo>
                    <a:cubicBezTo>
                      <a:pt x="29" y="18"/>
                      <a:pt x="29" y="18"/>
                      <a:pt x="29" y="18"/>
                    </a:cubicBezTo>
                    <a:close/>
                    <a:moveTo>
                      <a:pt x="5" y="27"/>
                    </a:moveTo>
                    <a:cubicBezTo>
                      <a:pt x="5" y="27"/>
                      <a:pt x="5" y="27"/>
                      <a:pt x="5" y="27"/>
                    </a:cubicBezTo>
                    <a:cubicBezTo>
                      <a:pt x="4" y="29"/>
                      <a:pt x="4" y="31"/>
                      <a:pt x="5" y="33"/>
                    </a:cubicBezTo>
                    <a:cubicBezTo>
                      <a:pt x="5" y="48"/>
                      <a:pt x="5" y="48"/>
                      <a:pt x="5" y="48"/>
                    </a:cubicBezTo>
                    <a:cubicBezTo>
                      <a:pt x="3" y="45"/>
                      <a:pt x="2" y="42"/>
                      <a:pt x="1" y="39"/>
                    </a:cubicBezTo>
                    <a:cubicBezTo>
                      <a:pt x="1" y="37"/>
                      <a:pt x="0" y="35"/>
                      <a:pt x="0" y="33"/>
                    </a:cubicBezTo>
                    <a:cubicBezTo>
                      <a:pt x="0" y="26"/>
                      <a:pt x="0" y="26"/>
                      <a:pt x="0" y="26"/>
                    </a:cubicBezTo>
                    <a:cubicBezTo>
                      <a:pt x="0" y="21"/>
                      <a:pt x="2" y="17"/>
                      <a:pt x="5" y="13"/>
                    </a:cubicBezTo>
                    <a:cubicBezTo>
                      <a:pt x="5" y="27"/>
                      <a:pt x="5" y="27"/>
                      <a:pt x="5" y="27"/>
                    </a:cubicBezTo>
                    <a:close/>
                    <a:moveTo>
                      <a:pt x="5" y="27"/>
                    </a:moveTo>
                    <a:cubicBezTo>
                      <a:pt x="5" y="27"/>
                      <a:pt x="5" y="27"/>
                      <a:pt x="5" y="27"/>
                    </a:cubicBezTo>
                    <a:close/>
                    <a:moveTo>
                      <a:pt x="0" y="26"/>
                    </a:moveTo>
                    <a:cubicBezTo>
                      <a:pt x="0" y="33"/>
                      <a:pt x="0" y="33"/>
                      <a:pt x="0" y="33"/>
                    </a:cubicBezTo>
                    <a:cubicBezTo>
                      <a:pt x="0" y="31"/>
                      <a:pt x="0" y="28"/>
                      <a:pt x="0" y="26"/>
                    </a:cubicBezTo>
                    <a:close/>
                    <a:moveTo>
                      <a:pt x="0" y="26"/>
                    </a:moveTo>
                    <a:cubicBezTo>
                      <a:pt x="0" y="26"/>
                      <a:pt x="0" y="26"/>
                      <a:pt x="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399" name="Freeform 215"/>
              <p:cNvSpPr>
                <a:spLocks noEditPoints="1"/>
              </p:cNvSpPr>
              <p:nvPr/>
            </p:nvSpPr>
            <p:spPr bwMode="auto">
              <a:xfrm>
                <a:off x="8034350" y="4121174"/>
                <a:ext cx="122238" cy="122239"/>
              </a:xfrm>
              <a:custGeom>
                <a:avLst/>
                <a:gdLst>
                  <a:gd name="T0" fmla="*/ 27 w 54"/>
                  <a:gd name="T1" fmla="*/ 5 h 54"/>
                  <a:gd name="T2" fmla="*/ 27 w 54"/>
                  <a:gd name="T3" fmla="*/ 5 h 54"/>
                  <a:gd name="T4" fmla="*/ 27 w 54"/>
                  <a:gd name="T5" fmla="*/ 0 h 54"/>
                  <a:gd name="T6" fmla="*/ 27 w 54"/>
                  <a:gd name="T7" fmla="*/ 0 h 54"/>
                  <a:gd name="T8" fmla="*/ 28 w 54"/>
                  <a:gd name="T9" fmla="*/ 0 h 54"/>
                  <a:gd name="T10" fmla="*/ 46 w 54"/>
                  <a:gd name="T11" fmla="*/ 8 h 54"/>
                  <a:gd name="T12" fmla="*/ 54 w 54"/>
                  <a:gd name="T13" fmla="*/ 28 h 54"/>
                  <a:gd name="T14" fmla="*/ 54 w 54"/>
                  <a:gd name="T15" fmla="*/ 28 h 54"/>
                  <a:gd name="T16" fmla="*/ 27 w 54"/>
                  <a:gd name="T17" fmla="*/ 54 h 54"/>
                  <a:gd name="T18" fmla="*/ 42 w 54"/>
                  <a:gd name="T19" fmla="*/ 43 h 54"/>
                  <a:gd name="T20" fmla="*/ 49 w 54"/>
                  <a:gd name="T21" fmla="*/ 27 h 54"/>
                  <a:gd name="T22" fmla="*/ 49 w 54"/>
                  <a:gd name="T23" fmla="*/ 27 h 54"/>
                  <a:gd name="T24" fmla="*/ 43 w 54"/>
                  <a:gd name="T25" fmla="*/ 12 h 54"/>
                  <a:gd name="T26" fmla="*/ 27 w 54"/>
                  <a:gd name="T27" fmla="*/ 5 h 54"/>
                  <a:gd name="T28" fmla="*/ 27 w 54"/>
                  <a:gd name="T29" fmla="*/ 5 h 54"/>
                  <a:gd name="T30" fmla="*/ 27 w 54"/>
                  <a:gd name="T31" fmla="*/ 5 h 54"/>
                  <a:gd name="T32" fmla="*/ 11 w 54"/>
                  <a:gd name="T33" fmla="*/ 11 h 54"/>
                  <a:gd name="T34" fmla="*/ 5 w 54"/>
                  <a:gd name="T35" fmla="*/ 26 h 54"/>
                  <a:gd name="T36" fmla="*/ 5 w 54"/>
                  <a:gd name="T37" fmla="*/ 27 h 54"/>
                  <a:gd name="T38" fmla="*/ 26 w 54"/>
                  <a:gd name="T39" fmla="*/ 49 h 54"/>
                  <a:gd name="T40" fmla="*/ 26 w 54"/>
                  <a:gd name="T41" fmla="*/ 49 h 54"/>
                  <a:gd name="T42" fmla="*/ 27 w 54"/>
                  <a:gd name="T43" fmla="*/ 49 h 54"/>
                  <a:gd name="T44" fmla="*/ 27 w 54"/>
                  <a:gd name="T45" fmla="*/ 49 h 54"/>
                  <a:gd name="T46" fmla="*/ 27 w 54"/>
                  <a:gd name="T47" fmla="*/ 54 h 54"/>
                  <a:gd name="T48" fmla="*/ 27 w 54"/>
                  <a:gd name="T49" fmla="*/ 54 h 54"/>
                  <a:gd name="T50" fmla="*/ 26 w 54"/>
                  <a:gd name="T51" fmla="*/ 54 h 54"/>
                  <a:gd name="T52" fmla="*/ 26 w 54"/>
                  <a:gd name="T53" fmla="*/ 54 h 54"/>
                  <a:gd name="T54" fmla="*/ 7 w 54"/>
                  <a:gd name="T55" fmla="*/ 46 h 54"/>
                  <a:gd name="T56" fmla="*/ 0 w 54"/>
                  <a:gd name="T57" fmla="*/ 26 h 54"/>
                  <a:gd name="T58" fmla="*/ 0 w 54"/>
                  <a:gd name="T59" fmla="*/ 26 h 54"/>
                  <a:gd name="T60" fmla="*/ 8 w 54"/>
                  <a:gd name="T61" fmla="*/ 8 h 54"/>
                  <a:gd name="T62" fmla="*/ 27 w 54"/>
                  <a:gd name="T63" fmla="*/ 0 h 54"/>
                  <a:gd name="T64" fmla="*/ 27 w 54"/>
                  <a:gd name="T65"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54">
                    <a:moveTo>
                      <a:pt x="27" y="5"/>
                    </a:moveTo>
                    <a:cubicBezTo>
                      <a:pt x="27" y="5"/>
                      <a:pt x="27" y="5"/>
                      <a:pt x="27" y="5"/>
                    </a:cubicBezTo>
                    <a:cubicBezTo>
                      <a:pt x="27" y="5"/>
                      <a:pt x="27" y="5"/>
                      <a:pt x="27" y="5"/>
                    </a:cubicBezTo>
                    <a:cubicBezTo>
                      <a:pt x="27" y="5"/>
                      <a:pt x="27" y="5"/>
                      <a:pt x="27" y="5"/>
                    </a:cubicBezTo>
                    <a:cubicBezTo>
                      <a:pt x="27" y="0"/>
                      <a:pt x="27" y="0"/>
                      <a:pt x="27" y="0"/>
                    </a:cubicBezTo>
                    <a:cubicBezTo>
                      <a:pt x="27" y="0"/>
                      <a:pt x="27" y="0"/>
                      <a:pt x="27" y="0"/>
                    </a:cubicBezTo>
                    <a:cubicBezTo>
                      <a:pt x="27" y="0"/>
                      <a:pt x="27" y="0"/>
                      <a:pt x="27" y="0"/>
                    </a:cubicBezTo>
                    <a:cubicBezTo>
                      <a:pt x="27" y="0"/>
                      <a:pt x="27" y="0"/>
                      <a:pt x="27" y="0"/>
                    </a:cubicBezTo>
                    <a:cubicBezTo>
                      <a:pt x="27" y="0"/>
                      <a:pt x="27" y="0"/>
                      <a:pt x="27" y="0"/>
                    </a:cubicBezTo>
                    <a:cubicBezTo>
                      <a:pt x="28" y="0"/>
                      <a:pt x="28" y="0"/>
                      <a:pt x="28" y="0"/>
                    </a:cubicBezTo>
                    <a:cubicBezTo>
                      <a:pt x="28" y="0"/>
                      <a:pt x="28" y="0"/>
                      <a:pt x="28" y="0"/>
                    </a:cubicBezTo>
                    <a:cubicBezTo>
                      <a:pt x="35" y="0"/>
                      <a:pt x="42" y="3"/>
                      <a:pt x="46" y="8"/>
                    </a:cubicBezTo>
                    <a:cubicBezTo>
                      <a:pt x="51" y="13"/>
                      <a:pt x="54" y="20"/>
                      <a:pt x="54" y="27"/>
                    </a:cubicBezTo>
                    <a:cubicBezTo>
                      <a:pt x="54" y="28"/>
                      <a:pt x="54" y="28"/>
                      <a:pt x="54" y="28"/>
                    </a:cubicBezTo>
                    <a:cubicBezTo>
                      <a:pt x="54" y="28"/>
                      <a:pt x="54" y="28"/>
                      <a:pt x="54" y="28"/>
                    </a:cubicBezTo>
                    <a:cubicBezTo>
                      <a:pt x="54" y="28"/>
                      <a:pt x="54" y="28"/>
                      <a:pt x="54" y="28"/>
                    </a:cubicBezTo>
                    <a:cubicBezTo>
                      <a:pt x="54" y="35"/>
                      <a:pt x="51" y="42"/>
                      <a:pt x="46" y="46"/>
                    </a:cubicBezTo>
                    <a:cubicBezTo>
                      <a:pt x="41" y="51"/>
                      <a:pt x="34" y="54"/>
                      <a:pt x="27" y="54"/>
                    </a:cubicBezTo>
                    <a:cubicBezTo>
                      <a:pt x="27" y="49"/>
                      <a:pt x="27" y="49"/>
                      <a:pt x="27" y="49"/>
                    </a:cubicBezTo>
                    <a:cubicBezTo>
                      <a:pt x="33" y="49"/>
                      <a:pt x="38" y="47"/>
                      <a:pt x="42" y="43"/>
                    </a:cubicBezTo>
                    <a:cubicBezTo>
                      <a:pt x="46" y="39"/>
                      <a:pt x="49" y="34"/>
                      <a:pt x="49" y="27"/>
                    </a:cubicBezTo>
                    <a:cubicBezTo>
                      <a:pt x="49" y="27"/>
                      <a:pt x="49" y="27"/>
                      <a:pt x="49" y="27"/>
                    </a:cubicBezTo>
                    <a:cubicBezTo>
                      <a:pt x="49" y="27"/>
                      <a:pt x="49" y="27"/>
                      <a:pt x="49" y="27"/>
                    </a:cubicBezTo>
                    <a:cubicBezTo>
                      <a:pt x="49" y="27"/>
                      <a:pt x="49" y="27"/>
                      <a:pt x="49" y="27"/>
                    </a:cubicBezTo>
                    <a:cubicBezTo>
                      <a:pt x="49" y="27"/>
                      <a:pt x="49" y="27"/>
                      <a:pt x="49" y="27"/>
                    </a:cubicBezTo>
                    <a:cubicBezTo>
                      <a:pt x="49" y="21"/>
                      <a:pt x="47" y="16"/>
                      <a:pt x="43" y="12"/>
                    </a:cubicBezTo>
                    <a:cubicBezTo>
                      <a:pt x="39" y="7"/>
                      <a:pt x="34" y="5"/>
                      <a:pt x="27" y="5"/>
                    </a:cubicBezTo>
                    <a:cubicBezTo>
                      <a:pt x="27" y="5"/>
                      <a:pt x="27" y="5"/>
                      <a:pt x="27" y="5"/>
                    </a:cubicBezTo>
                    <a:cubicBezTo>
                      <a:pt x="27" y="5"/>
                      <a:pt x="27" y="5"/>
                      <a:pt x="27" y="5"/>
                    </a:cubicBezTo>
                    <a:cubicBezTo>
                      <a:pt x="27" y="5"/>
                      <a:pt x="27" y="5"/>
                      <a:pt x="27" y="5"/>
                    </a:cubicBezTo>
                    <a:close/>
                    <a:moveTo>
                      <a:pt x="27" y="5"/>
                    </a:moveTo>
                    <a:cubicBezTo>
                      <a:pt x="27" y="5"/>
                      <a:pt x="27" y="5"/>
                      <a:pt x="27" y="5"/>
                    </a:cubicBezTo>
                    <a:cubicBezTo>
                      <a:pt x="27" y="5"/>
                      <a:pt x="27" y="5"/>
                      <a:pt x="27" y="5"/>
                    </a:cubicBezTo>
                    <a:cubicBezTo>
                      <a:pt x="21" y="5"/>
                      <a:pt x="15" y="7"/>
                      <a:pt x="11" y="11"/>
                    </a:cubicBezTo>
                    <a:cubicBezTo>
                      <a:pt x="7" y="15"/>
                      <a:pt x="5" y="20"/>
                      <a:pt x="5" y="26"/>
                    </a:cubicBezTo>
                    <a:cubicBezTo>
                      <a:pt x="5" y="26"/>
                      <a:pt x="5" y="26"/>
                      <a:pt x="5" y="26"/>
                    </a:cubicBezTo>
                    <a:cubicBezTo>
                      <a:pt x="5" y="26"/>
                      <a:pt x="5" y="26"/>
                      <a:pt x="5" y="26"/>
                    </a:cubicBezTo>
                    <a:cubicBezTo>
                      <a:pt x="5" y="26"/>
                      <a:pt x="5" y="26"/>
                      <a:pt x="5" y="27"/>
                    </a:cubicBezTo>
                    <a:cubicBezTo>
                      <a:pt x="4" y="33"/>
                      <a:pt x="7" y="38"/>
                      <a:pt x="11" y="42"/>
                    </a:cubicBezTo>
                    <a:cubicBezTo>
                      <a:pt x="15" y="46"/>
                      <a:pt x="20" y="49"/>
                      <a:pt x="26" y="49"/>
                    </a:cubicBezTo>
                    <a:cubicBezTo>
                      <a:pt x="26" y="49"/>
                      <a:pt x="26" y="49"/>
                      <a:pt x="26" y="49"/>
                    </a:cubicBezTo>
                    <a:cubicBezTo>
                      <a:pt x="26" y="49"/>
                      <a:pt x="26" y="49"/>
                      <a:pt x="26" y="49"/>
                    </a:cubicBezTo>
                    <a:cubicBezTo>
                      <a:pt x="26" y="49"/>
                      <a:pt x="26" y="49"/>
                      <a:pt x="26" y="49"/>
                    </a:cubicBezTo>
                    <a:cubicBezTo>
                      <a:pt x="27" y="49"/>
                      <a:pt x="27" y="49"/>
                      <a:pt x="27" y="49"/>
                    </a:cubicBezTo>
                    <a:cubicBezTo>
                      <a:pt x="27" y="49"/>
                      <a:pt x="27" y="49"/>
                      <a:pt x="27" y="49"/>
                    </a:cubicBezTo>
                    <a:cubicBezTo>
                      <a:pt x="27" y="49"/>
                      <a:pt x="27" y="49"/>
                      <a:pt x="27" y="49"/>
                    </a:cubicBezTo>
                    <a:cubicBezTo>
                      <a:pt x="27" y="54"/>
                      <a:pt x="27" y="54"/>
                      <a:pt x="27" y="54"/>
                    </a:cubicBezTo>
                    <a:cubicBezTo>
                      <a:pt x="27" y="54"/>
                      <a:pt x="27" y="54"/>
                      <a:pt x="27" y="54"/>
                    </a:cubicBezTo>
                    <a:cubicBezTo>
                      <a:pt x="27" y="54"/>
                      <a:pt x="27" y="54"/>
                      <a:pt x="27" y="54"/>
                    </a:cubicBezTo>
                    <a:cubicBezTo>
                      <a:pt x="27" y="54"/>
                      <a:pt x="27" y="54"/>
                      <a:pt x="27" y="54"/>
                    </a:cubicBezTo>
                    <a:cubicBezTo>
                      <a:pt x="26" y="54"/>
                      <a:pt x="26" y="54"/>
                      <a:pt x="26" y="54"/>
                    </a:cubicBezTo>
                    <a:cubicBezTo>
                      <a:pt x="26" y="54"/>
                      <a:pt x="26" y="54"/>
                      <a:pt x="26" y="54"/>
                    </a:cubicBezTo>
                    <a:cubicBezTo>
                      <a:pt x="26" y="54"/>
                      <a:pt x="26" y="54"/>
                      <a:pt x="26" y="54"/>
                    </a:cubicBezTo>
                    <a:cubicBezTo>
                      <a:pt x="26" y="54"/>
                      <a:pt x="26" y="54"/>
                      <a:pt x="26" y="54"/>
                    </a:cubicBezTo>
                    <a:cubicBezTo>
                      <a:pt x="26" y="54"/>
                      <a:pt x="26" y="54"/>
                      <a:pt x="26" y="54"/>
                    </a:cubicBezTo>
                    <a:cubicBezTo>
                      <a:pt x="19" y="54"/>
                      <a:pt x="12" y="51"/>
                      <a:pt x="7" y="46"/>
                    </a:cubicBezTo>
                    <a:cubicBezTo>
                      <a:pt x="2" y="41"/>
                      <a:pt x="0" y="34"/>
                      <a:pt x="0" y="26"/>
                    </a:cubicBezTo>
                    <a:cubicBezTo>
                      <a:pt x="0" y="26"/>
                      <a:pt x="0" y="26"/>
                      <a:pt x="0" y="26"/>
                    </a:cubicBezTo>
                    <a:cubicBezTo>
                      <a:pt x="0" y="26"/>
                      <a:pt x="0" y="26"/>
                      <a:pt x="0" y="26"/>
                    </a:cubicBezTo>
                    <a:cubicBezTo>
                      <a:pt x="0" y="26"/>
                      <a:pt x="0" y="26"/>
                      <a:pt x="0" y="26"/>
                    </a:cubicBezTo>
                    <a:cubicBezTo>
                      <a:pt x="0" y="26"/>
                      <a:pt x="0" y="26"/>
                      <a:pt x="0" y="26"/>
                    </a:cubicBezTo>
                    <a:cubicBezTo>
                      <a:pt x="0" y="19"/>
                      <a:pt x="3" y="12"/>
                      <a:pt x="8" y="8"/>
                    </a:cubicBezTo>
                    <a:cubicBezTo>
                      <a:pt x="13" y="3"/>
                      <a:pt x="19" y="0"/>
                      <a:pt x="27" y="0"/>
                    </a:cubicBezTo>
                    <a:cubicBezTo>
                      <a:pt x="27" y="0"/>
                      <a:pt x="27" y="0"/>
                      <a:pt x="27" y="0"/>
                    </a:cubicBezTo>
                    <a:cubicBezTo>
                      <a:pt x="27" y="0"/>
                      <a:pt x="27" y="0"/>
                      <a:pt x="27" y="0"/>
                    </a:cubicBezTo>
                    <a:lnTo>
                      <a:pt x="2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0" name="Freeform 216"/>
              <p:cNvSpPr>
                <a:spLocks noEditPoints="1"/>
              </p:cNvSpPr>
              <p:nvPr/>
            </p:nvSpPr>
            <p:spPr bwMode="auto">
              <a:xfrm>
                <a:off x="7959737" y="4208487"/>
                <a:ext cx="141288" cy="138114"/>
              </a:xfrm>
              <a:custGeom>
                <a:avLst/>
                <a:gdLst>
                  <a:gd name="T0" fmla="*/ 41 w 63"/>
                  <a:gd name="T1" fmla="*/ 54 h 61"/>
                  <a:gd name="T2" fmla="*/ 49 w 63"/>
                  <a:gd name="T3" fmla="*/ 48 h 61"/>
                  <a:gd name="T4" fmla="*/ 55 w 63"/>
                  <a:gd name="T5" fmla="*/ 38 h 61"/>
                  <a:gd name="T6" fmla="*/ 55 w 63"/>
                  <a:gd name="T7" fmla="*/ 28 h 61"/>
                  <a:gd name="T8" fmla="*/ 52 w 63"/>
                  <a:gd name="T9" fmla="*/ 32 h 61"/>
                  <a:gd name="T10" fmla="*/ 48 w 63"/>
                  <a:gd name="T11" fmla="*/ 38 h 61"/>
                  <a:gd name="T12" fmla="*/ 33 w 63"/>
                  <a:gd name="T13" fmla="*/ 44 h 61"/>
                  <a:gd name="T14" fmla="*/ 32 w 63"/>
                  <a:gd name="T15" fmla="*/ 39 h 61"/>
                  <a:gd name="T16" fmla="*/ 39 w 63"/>
                  <a:gd name="T17" fmla="*/ 38 h 61"/>
                  <a:gd name="T18" fmla="*/ 44 w 63"/>
                  <a:gd name="T19" fmla="*/ 34 h 61"/>
                  <a:gd name="T20" fmla="*/ 47 w 63"/>
                  <a:gd name="T21" fmla="*/ 30 h 61"/>
                  <a:gd name="T22" fmla="*/ 53 w 63"/>
                  <a:gd name="T23" fmla="*/ 23 h 61"/>
                  <a:gd name="T24" fmla="*/ 59 w 63"/>
                  <a:gd name="T25" fmla="*/ 23 h 61"/>
                  <a:gd name="T26" fmla="*/ 59 w 63"/>
                  <a:gd name="T27" fmla="*/ 23 h 61"/>
                  <a:gd name="T28" fmla="*/ 59 w 63"/>
                  <a:gd name="T29" fmla="*/ 23 h 61"/>
                  <a:gd name="T30" fmla="*/ 60 w 63"/>
                  <a:gd name="T31" fmla="*/ 23 h 61"/>
                  <a:gd name="T32" fmla="*/ 59 w 63"/>
                  <a:gd name="T33" fmla="*/ 40 h 61"/>
                  <a:gd name="T34" fmla="*/ 43 w 63"/>
                  <a:gd name="T35" fmla="*/ 59 h 61"/>
                  <a:gd name="T36" fmla="*/ 32 w 63"/>
                  <a:gd name="T37" fmla="*/ 57 h 61"/>
                  <a:gd name="T38" fmla="*/ 24 w 63"/>
                  <a:gd name="T39" fmla="*/ 7 h 61"/>
                  <a:gd name="T40" fmla="*/ 15 w 63"/>
                  <a:gd name="T41" fmla="*/ 12 h 61"/>
                  <a:gd name="T42" fmla="*/ 8 w 63"/>
                  <a:gd name="T43" fmla="*/ 22 h 61"/>
                  <a:gd name="T44" fmla="*/ 17 w 63"/>
                  <a:gd name="T45" fmla="*/ 52 h 61"/>
                  <a:gd name="T46" fmla="*/ 17 w 63"/>
                  <a:gd name="T47" fmla="*/ 52 h 61"/>
                  <a:gd name="T48" fmla="*/ 31 w 63"/>
                  <a:gd name="T49" fmla="*/ 57 h 61"/>
                  <a:gd name="T50" fmla="*/ 32 w 63"/>
                  <a:gd name="T51" fmla="*/ 61 h 61"/>
                  <a:gd name="T52" fmla="*/ 22 w 63"/>
                  <a:gd name="T53" fmla="*/ 60 h 61"/>
                  <a:gd name="T54" fmla="*/ 14 w 63"/>
                  <a:gd name="T55" fmla="*/ 56 h 61"/>
                  <a:gd name="T56" fmla="*/ 4 w 63"/>
                  <a:gd name="T57" fmla="*/ 19 h 61"/>
                  <a:gd name="T58" fmla="*/ 12 w 63"/>
                  <a:gd name="T59" fmla="*/ 8 h 61"/>
                  <a:gd name="T60" fmla="*/ 24 w 63"/>
                  <a:gd name="T61" fmla="*/ 0 h 61"/>
                  <a:gd name="T62" fmla="*/ 28 w 63"/>
                  <a:gd name="T63" fmla="*/ 5 h 61"/>
                  <a:gd name="T64" fmla="*/ 30 w 63"/>
                  <a:gd name="T65" fmla="*/ 8 h 61"/>
                  <a:gd name="T66" fmla="*/ 26 w 63"/>
                  <a:gd name="T67" fmla="*/ 15 h 61"/>
                  <a:gd name="T68" fmla="*/ 23 w 63"/>
                  <a:gd name="T69" fmla="*/ 20 h 61"/>
                  <a:gd name="T70" fmla="*/ 27 w 63"/>
                  <a:gd name="T71" fmla="*/ 37 h 61"/>
                  <a:gd name="T72" fmla="*/ 30 w 63"/>
                  <a:gd name="T73" fmla="*/ 39 h 61"/>
                  <a:gd name="T74" fmla="*/ 32 w 63"/>
                  <a:gd name="T75" fmla="*/ 44 h 61"/>
                  <a:gd name="T76" fmla="*/ 24 w 63"/>
                  <a:gd name="T77" fmla="*/ 41 h 61"/>
                  <a:gd name="T78" fmla="*/ 17 w 63"/>
                  <a:gd name="T79" fmla="*/ 31 h 61"/>
                  <a:gd name="T80" fmla="*/ 22 w 63"/>
                  <a:gd name="T81" fmla="*/ 1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1">
                    <a:moveTo>
                      <a:pt x="32" y="57"/>
                    </a:moveTo>
                    <a:cubicBezTo>
                      <a:pt x="35" y="56"/>
                      <a:pt x="38" y="56"/>
                      <a:pt x="41" y="54"/>
                    </a:cubicBezTo>
                    <a:cubicBezTo>
                      <a:pt x="44" y="53"/>
                      <a:pt x="47" y="51"/>
                      <a:pt x="49" y="48"/>
                    </a:cubicBezTo>
                    <a:cubicBezTo>
                      <a:pt x="49" y="48"/>
                      <a:pt x="49" y="48"/>
                      <a:pt x="49" y="48"/>
                    </a:cubicBezTo>
                    <a:cubicBezTo>
                      <a:pt x="49" y="48"/>
                      <a:pt x="49" y="48"/>
                      <a:pt x="49" y="48"/>
                    </a:cubicBezTo>
                    <a:cubicBezTo>
                      <a:pt x="52" y="45"/>
                      <a:pt x="53" y="42"/>
                      <a:pt x="55" y="38"/>
                    </a:cubicBezTo>
                    <a:cubicBezTo>
                      <a:pt x="56" y="35"/>
                      <a:pt x="57" y="32"/>
                      <a:pt x="57" y="28"/>
                    </a:cubicBezTo>
                    <a:cubicBezTo>
                      <a:pt x="57" y="28"/>
                      <a:pt x="56" y="28"/>
                      <a:pt x="55" y="28"/>
                    </a:cubicBezTo>
                    <a:cubicBezTo>
                      <a:pt x="55" y="28"/>
                      <a:pt x="54" y="28"/>
                      <a:pt x="54" y="28"/>
                    </a:cubicBezTo>
                    <a:cubicBezTo>
                      <a:pt x="53" y="29"/>
                      <a:pt x="52" y="31"/>
                      <a:pt x="52" y="32"/>
                    </a:cubicBezTo>
                    <a:cubicBezTo>
                      <a:pt x="50" y="34"/>
                      <a:pt x="49" y="36"/>
                      <a:pt x="48" y="38"/>
                    </a:cubicBezTo>
                    <a:cubicBezTo>
                      <a:pt x="48" y="38"/>
                      <a:pt x="48" y="38"/>
                      <a:pt x="48" y="38"/>
                    </a:cubicBezTo>
                    <a:cubicBezTo>
                      <a:pt x="46" y="40"/>
                      <a:pt x="43" y="41"/>
                      <a:pt x="41" y="42"/>
                    </a:cubicBezTo>
                    <a:cubicBezTo>
                      <a:pt x="39" y="44"/>
                      <a:pt x="36" y="44"/>
                      <a:pt x="33" y="44"/>
                    </a:cubicBezTo>
                    <a:cubicBezTo>
                      <a:pt x="33" y="44"/>
                      <a:pt x="32" y="44"/>
                      <a:pt x="32" y="44"/>
                    </a:cubicBezTo>
                    <a:cubicBezTo>
                      <a:pt x="32" y="39"/>
                      <a:pt x="32" y="39"/>
                      <a:pt x="32" y="39"/>
                    </a:cubicBezTo>
                    <a:cubicBezTo>
                      <a:pt x="32" y="39"/>
                      <a:pt x="33" y="39"/>
                      <a:pt x="33" y="39"/>
                    </a:cubicBezTo>
                    <a:cubicBezTo>
                      <a:pt x="35" y="39"/>
                      <a:pt x="37" y="39"/>
                      <a:pt x="39" y="38"/>
                    </a:cubicBezTo>
                    <a:cubicBezTo>
                      <a:pt x="41" y="37"/>
                      <a:pt x="43" y="36"/>
                      <a:pt x="44" y="34"/>
                    </a:cubicBezTo>
                    <a:cubicBezTo>
                      <a:pt x="44" y="34"/>
                      <a:pt x="44" y="34"/>
                      <a:pt x="44" y="34"/>
                    </a:cubicBezTo>
                    <a:cubicBezTo>
                      <a:pt x="44" y="34"/>
                      <a:pt x="44" y="34"/>
                      <a:pt x="44" y="34"/>
                    </a:cubicBezTo>
                    <a:cubicBezTo>
                      <a:pt x="45" y="33"/>
                      <a:pt x="47" y="31"/>
                      <a:pt x="47" y="30"/>
                    </a:cubicBezTo>
                    <a:cubicBezTo>
                      <a:pt x="48" y="28"/>
                      <a:pt x="49" y="26"/>
                      <a:pt x="50" y="24"/>
                    </a:cubicBezTo>
                    <a:cubicBezTo>
                      <a:pt x="50" y="23"/>
                      <a:pt x="52" y="23"/>
                      <a:pt x="53" y="23"/>
                    </a:cubicBezTo>
                    <a:cubicBezTo>
                      <a:pt x="54" y="23"/>
                      <a:pt x="55" y="23"/>
                      <a:pt x="56" y="23"/>
                    </a:cubicBezTo>
                    <a:cubicBezTo>
                      <a:pt x="57" y="23"/>
                      <a:pt x="58" y="23"/>
                      <a:pt x="59" y="23"/>
                    </a:cubicBezTo>
                    <a:cubicBezTo>
                      <a:pt x="59" y="23"/>
                      <a:pt x="59" y="23"/>
                      <a:pt x="59" y="23"/>
                    </a:cubicBezTo>
                    <a:cubicBezTo>
                      <a:pt x="59" y="23"/>
                      <a:pt x="59" y="23"/>
                      <a:pt x="59" y="23"/>
                    </a:cubicBezTo>
                    <a:cubicBezTo>
                      <a:pt x="59" y="23"/>
                      <a:pt x="59" y="23"/>
                      <a:pt x="59" y="23"/>
                    </a:cubicBezTo>
                    <a:cubicBezTo>
                      <a:pt x="59" y="23"/>
                      <a:pt x="59" y="23"/>
                      <a:pt x="59" y="23"/>
                    </a:cubicBezTo>
                    <a:cubicBezTo>
                      <a:pt x="60" y="23"/>
                      <a:pt x="60" y="23"/>
                      <a:pt x="60" y="23"/>
                    </a:cubicBezTo>
                    <a:cubicBezTo>
                      <a:pt x="60" y="23"/>
                      <a:pt x="60" y="23"/>
                      <a:pt x="60" y="23"/>
                    </a:cubicBezTo>
                    <a:cubicBezTo>
                      <a:pt x="62" y="24"/>
                      <a:pt x="63" y="25"/>
                      <a:pt x="62" y="26"/>
                    </a:cubicBezTo>
                    <a:cubicBezTo>
                      <a:pt x="62" y="31"/>
                      <a:pt x="61" y="36"/>
                      <a:pt x="59" y="40"/>
                    </a:cubicBezTo>
                    <a:cubicBezTo>
                      <a:pt x="58" y="44"/>
                      <a:pt x="55" y="48"/>
                      <a:pt x="52" y="51"/>
                    </a:cubicBezTo>
                    <a:cubicBezTo>
                      <a:pt x="50" y="55"/>
                      <a:pt x="46" y="57"/>
                      <a:pt x="43" y="59"/>
                    </a:cubicBezTo>
                    <a:cubicBezTo>
                      <a:pt x="39" y="60"/>
                      <a:pt x="35" y="61"/>
                      <a:pt x="32" y="61"/>
                    </a:cubicBezTo>
                    <a:lnTo>
                      <a:pt x="32" y="57"/>
                    </a:lnTo>
                    <a:close/>
                    <a:moveTo>
                      <a:pt x="25" y="9"/>
                    </a:moveTo>
                    <a:cubicBezTo>
                      <a:pt x="25" y="8"/>
                      <a:pt x="25" y="8"/>
                      <a:pt x="24" y="7"/>
                    </a:cubicBezTo>
                    <a:cubicBezTo>
                      <a:pt x="24" y="7"/>
                      <a:pt x="24" y="6"/>
                      <a:pt x="24" y="6"/>
                    </a:cubicBezTo>
                    <a:cubicBezTo>
                      <a:pt x="20" y="8"/>
                      <a:pt x="18" y="10"/>
                      <a:pt x="15" y="12"/>
                    </a:cubicBezTo>
                    <a:cubicBezTo>
                      <a:pt x="12" y="15"/>
                      <a:pt x="10" y="18"/>
                      <a:pt x="8" y="21"/>
                    </a:cubicBezTo>
                    <a:cubicBezTo>
                      <a:pt x="8" y="21"/>
                      <a:pt x="8" y="21"/>
                      <a:pt x="8" y="22"/>
                    </a:cubicBezTo>
                    <a:cubicBezTo>
                      <a:pt x="6" y="27"/>
                      <a:pt x="5" y="33"/>
                      <a:pt x="7" y="38"/>
                    </a:cubicBezTo>
                    <a:cubicBezTo>
                      <a:pt x="8" y="44"/>
                      <a:pt x="12" y="49"/>
                      <a:pt x="17" y="52"/>
                    </a:cubicBezTo>
                    <a:cubicBezTo>
                      <a:pt x="17" y="52"/>
                      <a:pt x="17" y="52"/>
                      <a:pt x="17" y="52"/>
                    </a:cubicBezTo>
                    <a:cubicBezTo>
                      <a:pt x="17" y="52"/>
                      <a:pt x="17" y="52"/>
                      <a:pt x="17" y="52"/>
                    </a:cubicBezTo>
                    <a:cubicBezTo>
                      <a:pt x="19" y="54"/>
                      <a:pt x="21" y="55"/>
                      <a:pt x="24" y="55"/>
                    </a:cubicBezTo>
                    <a:cubicBezTo>
                      <a:pt x="26" y="56"/>
                      <a:pt x="28" y="57"/>
                      <a:pt x="31" y="57"/>
                    </a:cubicBezTo>
                    <a:cubicBezTo>
                      <a:pt x="31" y="57"/>
                      <a:pt x="31" y="57"/>
                      <a:pt x="32" y="57"/>
                    </a:cubicBezTo>
                    <a:cubicBezTo>
                      <a:pt x="32" y="61"/>
                      <a:pt x="32" y="61"/>
                      <a:pt x="32" y="61"/>
                    </a:cubicBezTo>
                    <a:cubicBezTo>
                      <a:pt x="31" y="61"/>
                      <a:pt x="31" y="61"/>
                      <a:pt x="31" y="61"/>
                    </a:cubicBezTo>
                    <a:cubicBezTo>
                      <a:pt x="28" y="61"/>
                      <a:pt x="25" y="61"/>
                      <a:pt x="22" y="60"/>
                    </a:cubicBezTo>
                    <a:cubicBezTo>
                      <a:pt x="19" y="59"/>
                      <a:pt x="17" y="58"/>
                      <a:pt x="14" y="56"/>
                    </a:cubicBezTo>
                    <a:cubicBezTo>
                      <a:pt x="14" y="56"/>
                      <a:pt x="14" y="56"/>
                      <a:pt x="14" y="56"/>
                    </a:cubicBezTo>
                    <a:cubicBezTo>
                      <a:pt x="8" y="52"/>
                      <a:pt x="4" y="46"/>
                      <a:pt x="2" y="40"/>
                    </a:cubicBezTo>
                    <a:cubicBezTo>
                      <a:pt x="0" y="33"/>
                      <a:pt x="1" y="26"/>
                      <a:pt x="4" y="19"/>
                    </a:cubicBezTo>
                    <a:cubicBezTo>
                      <a:pt x="4" y="19"/>
                      <a:pt x="4" y="19"/>
                      <a:pt x="4" y="19"/>
                    </a:cubicBezTo>
                    <a:cubicBezTo>
                      <a:pt x="6" y="15"/>
                      <a:pt x="9" y="12"/>
                      <a:pt x="12" y="8"/>
                    </a:cubicBezTo>
                    <a:cubicBezTo>
                      <a:pt x="15" y="5"/>
                      <a:pt x="19" y="3"/>
                      <a:pt x="24" y="0"/>
                    </a:cubicBezTo>
                    <a:cubicBezTo>
                      <a:pt x="24" y="0"/>
                      <a:pt x="24" y="0"/>
                      <a:pt x="24" y="0"/>
                    </a:cubicBezTo>
                    <a:cubicBezTo>
                      <a:pt x="25" y="0"/>
                      <a:pt x="26" y="0"/>
                      <a:pt x="27" y="1"/>
                    </a:cubicBezTo>
                    <a:cubicBezTo>
                      <a:pt x="27" y="2"/>
                      <a:pt x="28" y="4"/>
                      <a:pt x="28" y="5"/>
                    </a:cubicBezTo>
                    <a:cubicBezTo>
                      <a:pt x="29" y="6"/>
                      <a:pt x="30" y="7"/>
                      <a:pt x="30" y="8"/>
                    </a:cubicBezTo>
                    <a:cubicBezTo>
                      <a:pt x="30" y="8"/>
                      <a:pt x="30" y="8"/>
                      <a:pt x="30" y="8"/>
                    </a:cubicBezTo>
                    <a:cubicBezTo>
                      <a:pt x="31" y="9"/>
                      <a:pt x="31" y="10"/>
                      <a:pt x="30" y="11"/>
                    </a:cubicBezTo>
                    <a:cubicBezTo>
                      <a:pt x="28" y="12"/>
                      <a:pt x="27" y="14"/>
                      <a:pt x="26" y="15"/>
                    </a:cubicBezTo>
                    <a:cubicBezTo>
                      <a:pt x="25" y="17"/>
                      <a:pt x="24" y="19"/>
                      <a:pt x="23" y="20"/>
                    </a:cubicBezTo>
                    <a:cubicBezTo>
                      <a:pt x="23" y="20"/>
                      <a:pt x="23" y="20"/>
                      <a:pt x="23" y="20"/>
                    </a:cubicBezTo>
                    <a:cubicBezTo>
                      <a:pt x="22" y="24"/>
                      <a:pt x="21" y="27"/>
                      <a:pt x="22" y="30"/>
                    </a:cubicBezTo>
                    <a:cubicBezTo>
                      <a:pt x="23" y="33"/>
                      <a:pt x="24" y="36"/>
                      <a:pt x="27" y="37"/>
                    </a:cubicBezTo>
                    <a:cubicBezTo>
                      <a:pt x="27" y="37"/>
                      <a:pt x="27" y="37"/>
                      <a:pt x="27" y="37"/>
                    </a:cubicBezTo>
                    <a:cubicBezTo>
                      <a:pt x="28" y="38"/>
                      <a:pt x="29" y="39"/>
                      <a:pt x="30" y="39"/>
                    </a:cubicBezTo>
                    <a:cubicBezTo>
                      <a:pt x="30" y="39"/>
                      <a:pt x="31" y="39"/>
                      <a:pt x="32" y="39"/>
                    </a:cubicBezTo>
                    <a:cubicBezTo>
                      <a:pt x="32" y="44"/>
                      <a:pt x="32" y="44"/>
                      <a:pt x="32" y="44"/>
                    </a:cubicBezTo>
                    <a:cubicBezTo>
                      <a:pt x="31" y="44"/>
                      <a:pt x="30" y="44"/>
                      <a:pt x="29" y="43"/>
                    </a:cubicBezTo>
                    <a:cubicBezTo>
                      <a:pt x="27" y="43"/>
                      <a:pt x="26" y="42"/>
                      <a:pt x="24" y="41"/>
                    </a:cubicBezTo>
                    <a:cubicBezTo>
                      <a:pt x="24" y="41"/>
                      <a:pt x="24" y="41"/>
                      <a:pt x="24" y="41"/>
                    </a:cubicBezTo>
                    <a:cubicBezTo>
                      <a:pt x="21" y="39"/>
                      <a:pt x="18" y="35"/>
                      <a:pt x="17" y="31"/>
                    </a:cubicBezTo>
                    <a:cubicBezTo>
                      <a:pt x="16" y="27"/>
                      <a:pt x="17" y="23"/>
                      <a:pt x="19" y="18"/>
                    </a:cubicBezTo>
                    <a:cubicBezTo>
                      <a:pt x="20" y="16"/>
                      <a:pt x="21" y="14"/>
                      <a:pt x="22" y="13"/>
                    </a:cubicBezTo>
                    <a:cubicBezTo>
                      <a:pt x="23" y="11"/>
                      <a:pt x="24" y="10"/>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1" name="Freeform 217"/>
              <p:cNvSpPr>
                <a:spLocks noEditPoints="1"/>
              </p:cNvSpPr>
              <p:nvPr/>
            </p:nvSpPr>
            <p:spPr bwMode="auto">
              <a:xfrm>
                <a:off x="8094676" y="4202138"/>
                <a:ext cx="139700" cy="139701"/>
              </a:xfrm>
              <a:custGeom>
                <a:avLst/>
                <a:gdLst>
                  <a:gd name="T0" fmla="*/ 56 w 62"/>
                  <a:gd name="T1" fmla="*/ 37 h 62"/>
                  <a:gd name="T2" fmla="*/ 53 w 62"/>
                  <a:gd name="T3" fmla="*/ 20 h 62"/>
                  <a:gd name="T4" fmla="*/ 37 w 62"/>
                  <a:gd name="T5" fmla="*/ 6 h 62"/>
                  <a:gd name="T6" fmla="*/ 36 w 62"/>
                  <a:gd name="T7" fmla="*/ 9 h 62"/>
                  <a:gd name="T8" fmla="*/ 43 w 62"/>
                  <a:gd name="T9" fmla="*/ 18 h 62"/>
                  <a:gd name="T10" fmla="*/ 45 w 62"/>
                  <a:gd name="T11" fmla="*/ 30 h 62"/>
                  <a:gd name="T12" fmla="*/ 39 w 62"/>
                  <a:gd name="T13" fmla="*/ 41 h 62"/>
                  <a:gd name="T14" fmla="*/ 34 w 62"/>
                  <a:gd name="T15" fmla="*/ 44 h 62"/>
                  <a:gd name="T16" fmla="*/ 31 w 62"/>
                  <a:gd name="T17" fmla="*/ 45 h 62"/>
                  <a:gd name="T18" fmla="*/ 33 w 62"/>
                  <a:gd name="T19" fmla="*/ 39 h 62"/>
                  <a:gd name="T20" fmla="*/ 36 w 62"/>
                  <a:gd name="T21" fmla="*/ 37 h 62"/>
                  <a:gd name="T22" fmla="*/ 40 w 62"/>
                  <a:gd name="T23" fmla="*/ 30 h 62"/>
                  <a:gd name="T24" fmla="*/ 38 w 62"/>
                  <a:gd name="T25" fmla="*/ 20 h 62"/>
                  <a:gd name="T26" fmla="*/ 35 w 62"/>
                  <a:gd name="T27" fmla="*/ 16 h 62"/>
                  <a:gd name="T28" fmla="*/ 31 w 62"/>
                  <a:gd name="T29" fmla="*/ 11 h 62"/>
                  <a:gd name="T30" fmla="*/ 32 w 62"/>
                  <a:gd name="T31" fmla="*/ 5 h 62"/>
                  <a:gd name="T32" fmla="*/ 34 w 62"/>
                  <a:gd name="T33" fmla="*/ 2 h 62"/>
                  <a:gd name="T34" fmla="*/ 49 w 62"/>
                  <a:gd name="T35" fmla="*/ 7 h 62"/>
                  <a:gd name="T36" fmla="*/ 57 w 62"/>
                  <a:gd name="T37" fmla="*/ 17 h 62"/>
                  <a:gd name="T38" fmla="*/ 50 w 62"/>
                  <a:gd name="T39" fmla="*/ 55 h 62"/>
                  <a:gd name="T40" fmla="*/ 42 w 62"/>
                  <a:gd name="T41" fmla="*/ 60 h 62"/>
                  <a:gd name="T42" fmla="*/ 32 w 62"/>
                  <a:gd name="T43" fmla="*/ 62 h 62"/>
                  <a:gd name="T44" fmla="*/ 31 w 62"/>
                  <a:gd name="T45" fmla="*/ 57 h 62"/>
                  <a:gd name="T46" fmla="*/ 32 w 62"/>
                  <a:gd name="T47" fmla="*/ 57 h 62"/>
                  <a:gd name="T48" fmla="*/ 47 w 62"/>
                  <a:gd name="T49" fmla="*/ 51 h 62"/>
                  <a:gd name="T50" fmla="*/ 31 w 62"/>
                  <a:gd name="T51" fmla="*/ 45 h 62"/>
                  <a:gd name="T52" fmla="*/ 22 w 62"/>
                  <a:gd name="T53" fmla="*/ 43 h 62"/>
                  <a:gd name="T54" fmla="*/ 15 w 62"/>
                  <a:gd name="T55" fmla="*/ 39 h 62"/>
                  <a:gd name="T56" fmla="*/ 9 w 62"/>
                  <a:gd name="T57" fmla="*/ 30 h 62"/>
                  <a:gd name="T58" fmla="*/ 5 w 62"/>
                  <a:gd name="T59" fmla="*/ 31 h 62"/>
                  <a:gd name="T60" fmla="*/ 8 w 62"/>
                  <a:gd name="T61" fmla="*/ 39 h 62"/>
                  <a:gd name="T62" fmla="*/ 8 w 62"/>
                  <a:gd name="T63" fmla="*/ 39 h 62"/>
                  <a:gd name="T64" fmla="*/ 8 w 62"/>
                  <a:gd name="T65" fmla="*/ 41 h 62"/>
                  <a:gd name="T66" fmla="*/ 12 w 62"/>
                  <a:gd name="T67" fmla="*/ 46 h 62"/>
                  <a:gd name="T68" fmla="*/ 15 w 62"/>
                  <a:gd name="T69" fmla="*/ 50 h 62"/>
                  <a:gd name="T70" fmla="*/ 31 w 62"/>
                  <a:gd name="T71" fmla="*/ 57 h 62"/>
                  <a:gd name="T72" fmla="*/ 21 w 62"/>
                  <a:gd name="T73" fmla="*/ 60 h 62"/>
                  <a:gd name="T74" fmla="*/ 12 w 62"/>
                  <a:gd name="T75" fmla="*/ 54 h 62"/>
                  <a:gd name="T76" fmla="*/ 5 w 62"/>
                  <a:gd name="T77" fmla="*/ 44 h 62"/>
                  <a:gd name="T78" fmla="*/ 4 w 62"/>
                  <a:gd name="T79" fmla="*/ 43 h 62"/>
                  <a:gd name="T80" fmla="*/ 3 w 62"/>
                  <a:gd name="T81" fmla="*/ 41 h 62"/>
                  <a:gd name="T82" fmla="*/ 1 w 62"/>
                  <a:gd name="T83" fmla="*/ 35 h 62"/>
                  <a:gd name="T84" fmla="*/ 0 w 62"/>
                  <a:gd name="T85" fmla="*/ 29 h 62"/>
                  <a:gd name="T86" fmla="*/ 2 w 62"/>
                  <a:gd name="T87" fmla="*/ 26 h 62"/>
                  <a:gd name="T88" fmla="*/ 9 w 62"/>
                  <a:gd name="T89" fmla="*/ 25 h 62"/>
                  <a:gd name="T90" fmla="*/ 15 w 62"/>
                  <a:gd name="T91" fmla="*/ 32 h 62"/>
                  <a:gd name="T92" fmla="*/ 19 w 62"/>
                  <a:gd name="T93" fmla="*/ 36 h 62"/>
                  <a:gd name="T94" fmla="*/ 29 w 62"/>
                  <a:gd name="T95" fmla="*/ 40 h 62"/>
                  <a:gd name="T96" fmla="*/ 31 w 62"/>
                  <a:gd name="T97" fmla="*/ 45 h 62"/>
                  <a:gd name="T98" fmla="*/ 31 w 62"/>
                  <a:gd name="T9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 h="62">
                    <a:moveTo>
                      <a:pt x="47" y="51"/>
                    </a:moveTo>
                    <a:cubicBezTo>
                      <a:pt x="52" y="48"/>
                      <a:pt x="55" y="42"/>
                      <a:pt x="56" y="37"/>
                    </a:cubicBezTo>
                    <a:cubicBezTo>
                      <a:pt x="57" y="31"/>
                      <a:pt x="56" y="25"/>
                      <a:pt x="53" y="20"/>
                    </a:cubicBezTo>
                    <a:cubicBezTo>
                      <a:pt x="53" y="20"/>
                      <a:pt x="53" y="20"/>
                      <a:pt x="53" y="20"/>
                    </a:cubicBezTo>
                    <a:cubicBezTo>
                      <a:pt x="51" y="16"/>
                      <a:pt x="49" y="14"/>
                      <a:pt x="46" y="11"/>
                    </a:cubicBezTo>
                    <a:cubicBezTo>
                      <a:pt x="43" y="9"/>
                      <a:pt x="40" y="7"/>
                      <a:pt x="37" y="6"/>
                    </a:cubicBezTo>
                    <a:cubicBezTo>
                      <a:pt x="37" y="6"/>
                      <a:pt x="37" y="7"/>
                      <a:pt x="37" y="7"/>
                    </a:cubicBezTo>
                    <a:cubicBezTo>
                      <a:pt x="36" y="8"/>
                      <a:pt x="36" y="8"/>
                      <a:pt x="36" y="9"/>
                    </a:cubicBezTo>
                    <a:cubicBezTo>
                      <a:pt x="37" y="10"/>
                      <a:pt x="38" y="11"/>
                      <a:pt x="39" y="12"/>
                    </a:cubicBezTo>
                    <a:cubicBezTo>
                      <a:pt x="41" y="14"/>
                      <a:pt x="42" y="16"/>
                      <a:pt x="43" y="18"/>
                    </a:cubicBezTo>
                    <a:cubicBezTo>
                      <a:pt x="43" y="18"/>
                      <a:pt x="43" y="18"/>
                      <a:pt x="43" y="18"/>
                    </a:cubicBezTo>
                    <a:cubicBezTo>
                      <a:pt x="45" y="22"/>
                      <a:pt x="46" y="26"/>
                      <a:pt x="45" y="30"/>
                    </a:cubicBezTo>
                    <a:cubicBezTo>
                      <a:pt x="45" y="35"/>
                      <a:pt x="43" y="38"/>
                      <a:pt x="39" y="41"/>
                    </a:cubicBezTo>
                    <a:cubicBezTo>
                      <a:pt x="39" y="41"/>
                      <a:pt x="39" y="41"/>
                      <a:pt x="39" y="41"/>
                    </a:cubicBezTo>
                    <a:cubicBezTo>
                      <a:pt x="38" y="42"/>
                      <a:pt x="36" y="43"/>
                      <a:pt x="34" y="44"/>
                    </a:cubicBezTo>
                    <a:cubicBezTo>
                      <a:pt x="34" y="44"/>
                      <a:pt x="34" y="44"/>
                      <a:pt x="34" y="44"/>
                    </a:cubicBezTo>
                    <a:cubicBezTo>
                      <a:pt x="34" y="44"/>
                      <a:pt x="34" y="44"/>
                      <a:pt x="34" y="44"/>
                    </a:cubicBezTo>
                    <a:cubicBezTo>
                      <a:pt x="33" y="44"/>
                      <a:pt x="32" y="44"/>
                      <a:pt x="31" y="45"/>
                    </a:cubicBezTo>
                    <a:cubicBezTo>
                      <a:pt x="31" y="40"/>
                      <a:pt x="31" y="40"/>
                      <a:pt x="31" y="40"/>
                    </a:cubicBezTo>
                    <a:cubicBezTo>
                      <a:pt x="32" y="40"/>
                      <a:pt x="32" y="39"/>
                      <a:pt x="33" y="39"/>
                    </a:cubicBezTo>
                    <a:cubicBezTo>
                      <a:pt x="33" y="39"/>
                      <a:pt x="33" y="39"/>
                      <a:pt x="33" y="39"/>
                    </a:cubicBezTo>
                    <a:cubicBezTo>
                      <a:pt x="34" y="39"/>
                      <a:pt x="35" y="38"/>
                      <a:pt x="36" y="37"/>
                    </a:cubicBezTo>
                    <a:cubicBezTo>
                      <a:pt x="36" y="37"/>
                      <a:pt x="36" y="37"/>
                      <a:pt x="36" y="37"/>
                    </a:cubicBezTo>
                    <a:cubicBezTo>
                      <a:pt x="39" y="36"/>
                      <a:pt x="40" y="33"/>
                      <a:pt x="40" y="30"/>
                    </a:cubicBezTo>
                    <a:cubicBezTo>
                      <a:pt x="41" y="27"/>
                      <a:pt x="40" y="23"/>
                      <a:pt x="38" y="20"/>
                    </a:cubicBezTo>
                    <a:cubicBezTo>
                      <a:pt x="38" y="20"/>
                      <a:pt x="38" y="20"/>
                      <a:pt x="38" y="20"/>
                    </a:cubicBezTo>
                    <a:cubicBezTo>
                      <a:pt x="38" y="20"/>
                      <a:pt x="38" y="20"/>
                      <a:pt x="38" y="20"/>
                    </a:cubicBezTo>
                    <a:cubicBezTo>
                      <a:pt x="38" y="18"/>
                      <a:pt x="37" y="17"/>
                      <a:pt x="35" y="16"/>
                    </a:cubicBezTo>
                    <a:cubicBezTo>
                      <a:pt x="34" y="14"/>
                      <a:pt x="33" y="13"/>
                      <a:pt x="31" y="12"/>
                    </a:cubicBezTo>
                    <a:cubicBezTo>
                      <a:pt x="31" y="11"/>
                      <a:pt x="31" y="11"/>
                      <a:pt x="31" y="11"/>
                    </a:cubicBezTo>
                    <a:cubicBezTo>
                      <a:pt x="31" y="8"/>
                      <a:pt x="31" y="8"/>
                      <a:pt x="31" y="8"/>
                    </a:cubicBezTo>
                    <a:cubicBezTo>
                      <a:pt x="31" y="7"/>
                      <a:pt x="32" y="6"/>
                      <a:pt x="32" y="5"/>
                    </a:cubicBezTo>
                    <a:cubicBezTo>
                      <a:pt x="33" y="4"/>
                      <a:pt x="33" y="3"/>
                      <a:pt x="34" y="2"/>
                    </a:cubicBezTo>
                    <a:cubicBezTo>
                      <a:pt x="34" y="2"/>
                      <a:pt x="34" y="2"/>
                      <a:pt x="34" y="2"/>
                    </a:cubicBezTo>
                    <a:cubicBezTo>
                      <a:pt x="34" y="0"/>
                      <a:pt x="36" y="0"/>
                      <a:pt x="37" y="0"/>
                    </a:cubicBezTo>
                    <a:cubicBezTo>
                      <a:pt x="41" y="2"/>
                      <a:pt x="45" y="5"/>
                      <a:pt x="49" y="7"/>
                    </a:cubicBezTo>
                    <a:cubicBezTo>
                      <a:pt x="52" y="10"/>
                      <a:pt x="55" y="14"/>
                      <a:pt x="57" y="17"/>
                    </a:cubicBezTo>
                    <a:cubicBezTo>
                      <a:pt x="57" y="17"/>
                      <a:pt x="57" y="17"/>
                      <a:pt x="57" y="17"/>
                    </a:cubicBezTo>
                    <a:cubicBezTo>
                      <a:pt x="61" y="23"/>
                      <a:pt x="62" y="31"/>
                      <a:pt x="61" y="38"/>
                    </a:cubicBezTo>
                    <a:cubicBezTo>
                      <a:pt x="60" y="44"/>
                      <a:pt x="56" y="51"/>
                      <a:pt x="50" y="55"/>
                    </a:cubicBezTo>
                    <a:cubicBezTo>
                      <a:pt x="50" y="55"/>
                      <a:pt x="50" y="55"/>
                      <a:pt x="50" y="55"/>
                    </a:cubicBezTo>
                    <a:cubicBezTo>
                      <a:pt x="48" y="57"/>
                      <a:pt x="45" y="59"/>
                      <a:pt x="42" y="60"/>
                    </a:cubicBezTo>
                    <a:cubicBezTo>
                      <a:pt x="39" y="61"/>
                      <a:pt x="35" y="62"/>
                      <a:pt x="32" y="62"/>
                    </a:cubicBezTo>
                    <a:cubicBezTo>
                      <a:pt x="32" y="62"/>
                      <a:pt x="32" y="62"/>
                      <a:pt x="32" y="62"/>
                    </a:cubicBezTo>
                    <a:cubicBezTo>
                      <a:pt x="32" y="62"/>
                      <a:pt x="31" y="62"/>
                      <a:pt x="31" y="62"/>
                    </a:cubicBezTo>
                    <a:cubicBezTo>
                      <a:pt x="31" y="57"/>
                      <a:pt x="31" y="57"/>
                      <a:pt x="31" y="57"/>
                    </a:cubicBezTo>
                    <a:cubicBezTo>
                      <a:pt x="31" y="57"/>
                      <a:pt x="32" y="57"/>
                      <a:pt x="32" y="57"/>
                    </a:cubicBezTo>
                    <a:cubicBezTo>
                      <a:pt x="32" y="57"/>
                      <a:pt x="32" y="57"/>
                      <a:pt x="32" y="57"/>
                    </a:cubicBezTo>
                    <a:cubicBezTo>
                      <a:pt x="35" y="57"/>
                      <a:pt x="37" y="56"/>
                      <a:pt x="40" y="55"/>
                    </a:cubicBezTo>
                    <a:cubicBezTo>
                      <a:pt x="43" y="55"/>
                      <a:pt x="45" y="53"/>
                      <a:pt x="47" y="51"/>
                    </a:cubicBezTo>
                    <a:cubicBezTo>
                      <a:pt x="47" y="51"/>
                      <a:pt x="47" y="51"/>
                      <a:pt x="47" y="51"/>
                    </a:cubicBezTo>
                    <a:close/>
                    <a:moveTo>
                      <a:pt x="31" y="45"/>
                    </a:moveTo>
                    <a:cubicBezTo>
                      <a:pt x="30" y="45"/>
                      <a:pt x="30" y="45"/>
                      <a:pt x="29" y="45"/>
                    </a:cubicBezTo>
                    <a:cubicBezTo>
                      <a:pt x="27" y="45"/>
                      <a:pt x="24" y="44"/>
                      <a:pt x="22" y="43"/>
                    </a:cubicBezTo>
                    <a:cubicBezTo>
                      <a:pt x="20" y="42"/>
                      <a:pt x="17" y="41"/>
                      <a:pt x="16" y="39"/>
                    </a:cubicBezTo>
                    <a:cubicBezTo>
                      <a:pt x="15" y="39"/>
                      <a:pt x="15" y="39"/>
                      <a:pt x="15" y="39"/>
                    </a:cubicBezTo>
                    <a:cubicBezTo>
                      <a:pt x="14" y="38"/>
                      <a:pt x="12" y="36"/>
                      <a:pt x="11" y="34"/>
                    </a:cubicBezTo>
                    <a:cubicBezTo>
                      <a:pt x="10" y="33"/>
                      <a:pt x="9" y="32"/>
                      <a:pt x="9" y="30"/>
                    </a:cubicBezTo>
                    <a:cubicBezTo>
                      <a:pt x="8" y="30"/>
                      <a:pt x="7" y="31"/>
                      <a:pt x="6" y="31"/>
                    </a:cubicBezTo>
                    <a:cubicBezTo>
                      <a:pt x="6" y="31"/>
                      <a:pt x="5" y="31"/>
                      <a:pt x="5" y="31"/>
                    </a:cubicBezTo>
                    <a:cubicBezTo>
                      <a:pt x="5" y="32"/>
                      <a:pt x="6" y="33"/>
                      <a:pt x="6" y="34"/>
                    </a:cubicBezTo>
                    <a:cubicBezTo>
                      <a:pt x="6" y="36"/>
                      <a:pt x="7" y="38"/>
                      <a:pt x="8" y="39"/>
                    </a:cubicBezTo>
                    <a:cubicBezTo>
                      <a:pt x="8" y="39"/>
                      <a:pt x="8" y="39"/>
                      <a:pt x="8" y="39"/>
                    </a:cubicBezTo>
                    <a:cubicBezTo>
                      <a:pt x="8" y="39"/>
                      <a:pt x="8" y="39"/>
                      <a:pt x="8" y="39"/>
                    </a:cubicBezTo>
                    <a:cubicBezTo>
                      <a:pt x="8" y="40"/>
                      <a:pt x="8" y="40"/>
                      <a:pt x="8" y="41"/>
                    </a:cubicBezTo>
                    <a:cubicBezTo>
                      <a:pt x="8" y="41"/>
                      <a:pt x="8" y="41"/>
                      <a:pt x="8" y="41"/>
                    </a:cubicBezTo>
                    <a:cubicBezTo>
                      <a:pt x="9" y="41"/>
                      <a:pt x="9" y="42"/>
                      <a:pt x="9" y="42"/>
                    </a:cubicBezTo>
                    <a:cubicBezTo>
                      <a:pt x="10" y="44"/>
                      <a:pt x="11" y="45"/>
                      <a:pt x="12" y="46"/>
                    </a:cubicBezTo>
                    <a:cubicBezTo>
                      <a:pt x="13" y="48"/>
                      <a:pt x="14" y="49"/>
                      <a:pt x="15" y="50"/>
                    </a:cubicBezTo>
                    <a:cubicBezTo>
                      <a:pt x="15" y="50"/>
                      <a:pt x="15" y="50"/>
                      <a:pt x="15" y="50"/>
                    </a:cubicBezTo>
                    <a:cubicBezTo>
                      <a:pt x="17" y="52"/>
                      <a:pt x="20" y="54"/>
                      <a:pt x="23" y="55"/>
                    </a:cubicBezTo>
                    <a:cubicBezTo>
                      <a:pt x="25" y="56"/>
                      <a:pt x="28" y="57"/>
                      <a:pt x="31" y="57"/>
                    </a:cubicBezTo>
                    <a:cubicBezTo>
                      <a:pt x="31" y="62"/>
                      <a:pt x="31" y="62"/>
                      <a:pt x="31" y="62"/>
                    </a:cubicBezTo>
                    <a:cubicBezTo>
                      <a:pt x="27" y="62"/>
                      <a:pt x="24" y="61"/>
                      <a:pt x="21" y="60"/>
                    </a:cubicBezTo>
                    <a:cubicBezTo>
                      <a:pt x="18" y="58"/>
                      <a:pt x="15" y="56"/>
                      <a:pt x="12" y="54"/>
                    </a:cubicBezTo>
                    <a:cubicBezTo>
                      <a:pt x="12" y="54"/>
                      <a:pt x="12" y="54"/>
                      <a:pt x="12" y="54"/>
                    </a:cubicBezTo>
                    <a:cubicBezTo>
                      <a:pt x="10" y="52"/>
                      <a:pt x="9" y="51"/>
                      <a:pt x="8" y="49"/>
                    </a:cubicBezTo>
                    <a:cubicBezTo>
                      <a:pt x="7" y="48"/>
                      <a:pt x="6" y="46"/>
                      <a:pt x="5" y="44"/>
                    </a:cubicBezTo>
                    <a:cubicBezTo>
                      <a:pt x="5" y="44"/>
                      <a:pt x="4" y="43"/>
                      <a:pt x="4" y="43"/>
                    </a:cubicBezTo>
                    <a:cubicBezTo>
                      <a:pt x="4" y="43"/>
                      <a:pt x="4" y="43"/>
                      <a:pt x="4" y="43"/>
                    </a:cubicBezTo>
                    <a:cubicBezTo>
                      <a:pt x="4" y="43"/>
                      <a:pt x="4" y="43"/>
                      <a:pt x="4" y="43"/>
                    </a:cubicBezTo>
                    <a:cubicBezTo>
                      <a:pt x="4" y="42"/>
                      <a:pt x="4" y="42"/>
                      <a:pt x="3" y="41"/>
                    </a:cubicBezTo>
                    <a:cubicBezTo>
                      <a:pt x="3" y="41"/>
                      <a:pt x="3" y="41"/>
                      <a:pt x="3" y="41"/>
                    </a:cubicBezTo>
                    <a:cubicBezTo>
                      <a:pt x="3" y="39"/>
                      <a:pt x="2" y="37"/>
                      <a:pt x="1" y="35"/>
                    </a:cubicBezTo>
                    <a:cubicBezTo>
                      <a:pt x="1" y="33"/>
                      <a:pt x="0" y="31"/>
                      <a:pt x="0" y="29"/>
                    </a:cubicBezTo>
                    <a:cubicBezTo>
                      <a:pt x="0" y="29"/>
                      <a:pt x="0" y="29"/>
                      <a:pt x="0" y="29"/>
                    </a:cubicBezTo>
                    <a:cubicBezTo>
                      <a:pt x="0" y="29"/>
                      <a:pt x="0" y="29"/>
                      <a:pt x="0" y="29"/>
                    </a:cubicBezTo>
                    <a:cubicBezTo>
                      <a:pt x="0" y="28"/>
                      <a:pt x="1" y="26"/>
                      <a:pt x="2" y="26"/>
                    </a:cubicBezTo>
                    <a:cubicBezTo>
                      <a:pt x="3" y="26"/>
                      <a:pt x="4" y="26"/>
                      <a:pt x="6" y="26"/>
                    </a:cubicBezTo>
                    <a:cubicBezTo>
                      <a:pt x="7" y="26"/>
                      <a:pt x="8" y="26"/>
                      <a:pt x="9" y="25"/>
                    </a:cubicBezTo>
                    <a:cubicBezTo>
                      <a:pt x="10" y="25"/>
                      <a:pt x="11" y="25"/>
                      <a:pt x="12" y="26"/>
                    </a:cubicBezTo>
                    <a:cubicBezTo>
                      <a:pt x="13" y="28"/>
                      <a:pt x="14" y="30"/>
                      <a:pt x="15" y="32"/>
                    </a:cubicBezTo>
                    <a:cubicBezTo>
                      <a:pt x="16" y="33"/>
                      <a:pt x="17" y="35"/>
                      <a:pt x="19" y="36"/>
                    </a:cubicBezTo>
                    <a:cubicBezTo>
                      <a:pt x="19" y="36"/>
                      <a:pt x="19" y="36"/>
                      <a:pt x="19" y="36"/>
                    </a:cubicBezTo>
                    <a:cubicBezTo>
                      <a:pt x="20" y="37"/>
                      <a:pt x="22" y="38"/>
                      <a:pt x="24" y="39"/>
                    </a:cubicBezTo>
                    <a:cubicBezTo>
                      <a:pt x="25" y="40"/>
                      <a:pt x="27" y="40"/>
                      <a:pt x="29" y="40"/>
                    </a:cubicBezTo>
                    <a:cubicBezTo>
                      <a:pt x="30" y="40"/>
                      <a:pt x="30" y="40"/>
                      <a:pt x="31" y="40"/>
                    </a:cubicBezTo>
                    <a:cubicBezTo>
                      <a:pt x="31" y="45"/>
                      <a:pt x="31" y="45"/>
                      <a:pt x="31" y="45"/>
                    </a:cubicBezTo>
                    <a:close/>
                    <a:moveTo>
                      <a:pt x="31" y="8"/>
                    </a:moveTo>
                    <a:cubicBezTo>
                      <a:pt x="31" y="11"/>
                      <a:pt x="31" y="11"/>
                      <a:pt x="31" y="11"/>
                    </a:cubicBezTo>
                    <a:cubicBezTo>
                      <a:pt x="30" y="10"/>
                      <a:pt x="30" y="9"/>
                      <a:pt x="3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2" name="Freeform 218"/>
              <p:cNvSpPr>
                <a:spLocks noEditPoints="1"/>
              </p:cNvSpPr>
              <p:nvPr/>
            </p:nvSpPr>
            <p:spPr bwMode="auto">
              <a:xfrm>
                <a:off x="7912111" y="4084662"/>
                <a:ext cx="133351" cy="133351"/>
              </a:xfrm>
              <a:custGeom>
                <a:avLst/>
                <a:gdLst>
                  <a:gd name="T0" fmla="*/ 39 w 59"/>
                  <a:gd name="T1" fmla="*/ 54 h 59"/>
                  <a:gd name="T2" fmla="*/ 41 w 59"/>
                  <a:gd name="T3" fmla="*/ 50 h 59"/>
                  <a:gd name="T4" fmla="*/ 30 w 59"/>
                  <a:gd name="T5" fmla="*/ 42 h 59"/>
                  <a:gd name="T6" fmla="*/ 37 w 59"/>
                  <a:gd name="T7" fmla="*/ 45 h 59"/>
                  <a:gd name="T8" fmla="*/ 46 w 59"/>
                  <a:gd name="T9" fmla="*/ 48 h 59"/>
                  <a:gd name="T10" fmla="*/ 47 w 59"/>
                  <a:gd name="T11" fmla="*/ 55 h 59"/>
                  <a:gd name="T12" fmla="*/ 33 w 59"/>
                  <a:gd name="T13" fmla="*/ 59 h 59"/>
                  <a:gd name="T14" fmla="*/ 30 w 59"/>
                  <a:gd name="T15" fmla="*/ 15 h 59"/>
                  <a:gd name="T16" fmla="*/ 38 w 59"/>
                  <a:gd name="T17" fmla="*/ 14 h 59"/>
                  <a:gd name="T18" fmla="*/ 39 w 59"/>
                  <a:gd name="T19" fmla="*/ 14 h 59"/>
                  <a:gd name="T20" fmla="*/ 51 w 59"/>
                  <a:gd name="T21" fmla="*/ 15 h 59"/>
                  <a:gd name="T22" fmla="*/ 33 w 59"/>
                  <a:gd name="T23" fmla="*/ 5 h 59"/>
                  <a:gd name="T24" fmla="*/ 31 w 59"/>
                  <a:gd name="T25" fmla="*/ 5 h 59"/>
                  <a:gd name="T26" fmla="*/ 32 w 59"/>
                  <a:gd name="T27" fmla="*/ 0 h 59"/>
                  <a:gd name="T28" fmla="*/ 46 w 59"/>
                  <a:gd name="T29" fmla="*/ 4 h 59"/>
                  <a:gd name="T30" fmla="*/ 58 w 59"/>
                  <a:gd name="T31" fmla="*/ 13 h 59"/>
                  <a:gd name="T32" fmla="*/ 53 w 59"/>
                  <a:gd name="T33" fmla="*/ 21 h 59"/>
                  <a:gd name="T34" fmla="*/ 44 w 59"/>
                  <a:gd name="T35" fmla="*/ 20 h 59"/>
                  <a:gd name="T36" fmla="*/ 39 w 59"/>
                  <a:gd name="T37" fmla="*/ 19 h 59"/>
                  <a:gd name="T38" fmla="*/ 30 w 59"/>
                  <a:gd name="T39" fmla="*/ 20 h 59"/>
                  <a:gd name="T40" fmla="*/ 39 w 59"/>
                  <a:gd name="T41" fmla="*/ 14 h 59"/>
                  <a:gd name="T42" fmla="*/ 30 w 59"/>
                  <a:gd name="T43" fmla="*/ 54 h 59"/>
                  <a:gd name="T44" fmla="*/ 20 w 59"/>
                  <a:gd name="T45" fmla="*/ 57 h 59"/>
                  <a:gd name="T46" fmla="*/ 30 w 59"/>
                  <a:gd name="T47" fmla="*/ 31 h 59"/>
                  <a:gd name="T48" fmla="*/ 30 w 59"/>
                  <a:gd name="T49" fmla="*/ 42 h 59"/>
                  <a:gd name="T50" fmla="*/ 24 w 59"/>
                  <a:gd name="T51" fmla="*/ 27 h 59"/>
                  <a:gd name="T52" fmla="*/ 30 w 59"/>
                  <a:gd name="T53" fmla="*/ 15 h 59"/>
                  <a:gd name="T54" fmla="*/ 20 w 59"/>
                  <a:gd name="T55" fmla="*/ 38 h 59"/>
                  <a:gd name="T56" fmla="*/ 30 w 59"/>
                  <a:gd name="T57" fmla="*/ 47 h 59"/>
                  <a:gd name="T58" fmla="*/ 30 w 59"/>
                  <a:gd name="T59" fmla="*/ 5 h 59"/>
                  <a:gd name="T60" fmla="*/ 20 w 59"/>
                  <a:gd name="T61" fmla="*/ 2 h 59"/>
                  <a:gd name="T62" fmla="*/ 20 w 59"/>
                  <a:gd name="T63" fmla="*/ 7 h 59"/>
                  <a:gd name="T64" fmla="*/ 20 w 59"/>
                  <a:gd name="T65" fmla="*/ 38 h 59"/>
                  <a:gd name="T66" fmla="*/ 20 w 59"/>
                  <a:gd name="T67" fmla="*/ 57 h 59"/>
                  <a:gd name="T68" fmla="*/ 20 w 59"/>
                  <a:gd name="T69" fmla="*/ 7 h 59"/>
                  <a:gd name="T70" fmla="*/ 20 w 59"/>
                  <a:gd name="T71" fmla="*/ 38 h 59"/>
                  <a:gd name="T72" fmla="*/ 20 w 59"/>
                  <a:gd name="T73" fmla="*/ 57 h 59"/>
                  <a:gd name="T74" fmla="*/ 19 w 59"/>
                  <a:gd name="T75" fmla="*/ 26 h 59"/>
                  <a:gd name="T76" fmla="*/ 20 w 59"/>
                  <a:gd name="T77" fmla="*/ 38 h 59"/>
                  <a:gd name="T78" fmla="*/ 2 w 59"/>
                  <a:gd name="T79" fmla="*/ 21 h 59"/>
                  <a:gd name="T80" fmla="*/ 18 w 59"/>
                  <a:gd name="T81" fmla="*/ 56 h 59"/>
                  <a:gd name="T82" fmla="*/ 20 w 59"/>
                  <a:gd name="T83" fmla="*/ 52 h 59"/>
                  <a:gd name="T84" fmla="*/ 8 w 59"/>
                  <a:gd name="T85" fmla="*/ 40 h 59"/>
                  <a:gd name="T86" fmla="*/ 15 w 59"/>
                  <a:gd name="T87" fmla="*/ 10 h 59"/>
                  <a:gd name="T88" fmla="*/ 20 w 59"/>
                  <a:gd name="T89"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59">
                    <a:moveTo>
                      <a:pt x="30" y="54"/>
                    </a:moveTo>
                    <a:cubicBezTo>
                      <a:pt x="31" y="54"/>
                      <a:pt x="32" y="54"/>
                      <a:pt x="33" y="54"/>
                    </a:cubicBezTo>
                    <a:cubicBezTo>
                      <a:pt x="35" y="54"/>
                      <a:pt x="37" y="54"/>
                      <a:pt x="39" y="54"/>
                    </a:cubicBezTo>
                    <a:cubicBezTo>
                      <a:pt x="40" y="54"/>
                      <a:pt x="41" y="54"/>
                      <a:pt x="42" y="54"/>
                    </a:cubicBezTo>
                    <a:cubicBezTo>
                      <a:pt x="42" y="53"/>
                      <a:pt x="42" y="53"/>
                      <a:pt x="42" y="52"/>
                    </a:cubicBezTo>
                    <a:cubicBezTo>
                      <a:pt x="41" y="52"/>
                      <a:pt x="41" y="51"/>
                      <a:pt x="41" y="50"/>
                    </a:cubicBezTo>
                    <a:cubicBezTo>
                      <a:pt x="39" y="50"/>
                      <a:pt x="38" y="50"/>
                      <a:pt x="36" y="49"/>
                    </a:cubicBezTo>
                    <a:cubicBezTo>
                      <a:pt x="34" y="49"/>
                      <a:pt x="32" y="48"/>
                      <a:pt x="30" y="47"/>
                    </a:cubicBezTo>
                    <a:cubicBezTo>
                      <a:pt x="30" y="42"/>
                      <a:pt x="30" y="42"/>
                      <a:pt x="30" y="42"/>
                    </a:cubicBezTo>
                    <a:cubicBezTo>
                      <a:pt x="31" y="42"/>
                      <a:pt x="31" y="43"/>
                      <a:pt x="32" y="43"/>
                    </a:cubicBezTo>
                    <a:cubicBezTo>
                      <a:pt x="32" y="43"/>
                      <a:pt x="32" y="43"/>
                      <a:pt x="32" y="43"/>
                    </a:cubicBezTo>
                    <a:cubicBezTo>
                      <a:pt x="34" y="44"/>
                      <a:pt x="35" y="44"/>
                      <a:pt x="37" y="45"/>
                    </a:cubicBezTo>
                    <a:cubicBezTo>
                      <a:pt x="39" y="45"/>
                      <a:pt x="41" y="45"/>
                      <a:pt x="43" y="46"/>
                    </a:cubicBezTo>
                    <a:cubicBezTo>
                      <a:pt x="43" y="46"/>
                      <a:pt x="43" y="46"/>
                      <a:pt x="43" y="46"/>
                    </a:cubicBezTo>
                    <a:cubicBezTo>
                      <a:pt x="44" y="46"/>
                      <a:pt x="45" y="46"/>
                      <a:pt x="46" y="48"/>
                    </a:cubicBezTo>
                    <a:cubicBezTo>
                      <a:pt x="46" y="49"/>
                      <a:pt x="46" y="50"/>
                      <a:pt x="46" y="51"/>
                    </a:cubicBezTo>
                    <a:cubicBezTo>
                      <a:pt x="46" y="52"/>
                      <a:pt x="47" y="53"/>
                      <a:pt x="47" y="55"/>
                    </a:cubicBezTo>
                    <a:cubicBezTo>
                      <a:pt x="47" y="55"/>
                      <a:pt x="47" y="55"/>
                      <a:pt x="47" y="55"/>
                    </a:cubicBezTo>
                    <a:cubicBezTo>
                      <a:pt x="48" y="56"/>
                      <a:pt x="47" y="58"/>
                      <a:pt x="45" y="58"/>
                    </a:cubicBezTo>
                    <a:cubicBezTo>
                      <a:pt x="43" y="58"/>
                      <a:pt x="41" y="59"/>
                      <a:pt x="39" y="59"/>
                    </a:cubicBezTo>
                    <a:cubicBezTo>
                      <a:pt x="37" y="59"/>
                      <a:pt x="35" y="59"/>
                      <a:pt x="33" y="59"/>
                    </a:cubicBezTo>
                    <a:cubicBezTo>
                      <a:pt x="32" y="59"/>
                      <a:pt x="31" y="59"/>
                      <a:pt x="30" y="59"/>
                    </a:cubicBezTo>
                    <a:cubicBezTo>
                      <a:pt x="30" y="54"/>
                      <a:pt x="30" y="54"/>
                      <a:pt x="30" y="54"/>
                    </a:cubicBezTo>
                    <a:close/>
                    <a:moveTo>
                      <a:pt x="30" y="15"/>
                    </a:moveTo>
                    <a:cubicBezTo>
                      <a:pt x="32" y="14"/>
                      <a:pt x="35" y="14"/>
                      <a:pt x="37" y="14"/>
                    </a:cubicBezTo>
                    <a:cubicBezTo>
                      <a:pt x="37" y="14"/>
                      <a:pt x="38" y="14"/>
                      <a:pt x="38" y="14"/>
                    </a:cubicBezTo>
                    <a:cubicBezTo>
                      <a:pt x="38" y="14"/>
                      <a:pt x="38" y="14"/>
                      <a:pt x="38" y="14"/>
                    </a:cubicBezTo>
                    <a:cubicBezTo>
                      <a:pt x="30" y="31"/>
                      <a:pt x="30" y="31"/>
                      <a:pt x="30" y="31"/>
                    </a:cubicBezTo>
                    <a:cubicBezTo>
                      <a:pt x="30" y="32"/>
                      <a:pt x="30" y="32"/>
                      <a:pt x="30" y="32"/>
                    </a:cubicBezTo>
                    <a:cubicBezTo>
                      <a:pt x="39" y="14"/>
                      <a:pt x="39" y="14"/>
                      <a:pt x="39" y="14"/>
                    </a:cubicBezTo>
                    <a:cubicBezTo>
                      <a:pt x="41" y="14"/>
                      <a:pt x="43" y="14"/>
                      <a:pt x="46" y="15"/>
                    </a:cubicBezTo>
                    <a:cubicBezTo>
                      <a:pt x="47" y="16"/>
                      <a:pt x="48" y="16"/>
                      <a:pt x="50" y="17"/>
                    </a:cubicBezTo>
                    <a:cubicBezTo>
                      <a:pt x="50" y="16"/>
                      <a:pt x="51" y="16"/>
                      <a:pt x="51" y="15"/>
                    </a:cubicBezTo>
                    <a:cubicBezTo>
                      <a:pt x="52" y="15"/>
                      <a:pt x="52" y="15"/>
                      <a:pt x="52" y="14"/>
                    </a:cubicBezTo>
                    <a:cubicBezTo>
                      <a:pt x="50" y="12"/>
                      <a:pt x="47" y="10"/>
                      <a:pt x="44" y="8"/>
                    </a:cubicBezTo>
                    <a:cubicBezTo>
                      <a:pt x="41" y="7"/>
                      <a:pt x="37" y="5"/>
                      <a:pt x="33" y="5"/>
                    </a:cubicBezTo>
                    <a:cubicBezTo>
                      <a:pt x="33" y="5"/>
                      <a:pt x="33" y="5"/>
                      <a:pt x="33" y="5"/>
                    </a:cubicBezTo>
                    <a:cubicBezTo>
                      <a:pt x="33" y="5"/>
                      <a:pt x="33" y="5"/>
                      <a:pt x="33" y="5"/>
                    </a:cubicBezTo>
                    <a:cubicBezTo>
                      <a:pt x="33" y="5"/>
                      <a:pt x="32" y="5"/>
                      <a:pt x="31" y="5"/>
                    </a:cubicBezTo>
                    <a:cubicBezTo>
                      <a:pt x="31" y="5"/>
                      <a:pt x="31" y="5"/>
                      <a:pt x="30" y="5"/>
                    </a:cubicBezTo>
                    <a:cubicBezTo>
                      <a:pt x="30" y="0"/>
                      <a:pt x="30" y="0"/>
                      <a:pt x="30" y="0"/>
                    </a:cubicBezTo>
                    <a:cubicBezTo>
                      <a:pt x="31" y="0"/>
                      <a:pt x="31" y="0"/>
                      <a:pt x="32" y="0"/>
                    </a:cubicBezTo>
                    <a:cubicBezTo>
                      <a:pt x="33" y="0"/>
                      <a:pt x="33" y="0"/>
                      <a:pt x="34" y="0"/>
                    </a:cubicBezTo>
                    <a:cubicBezTo>
                      <a:pt x="34" y="0"/>
                      <a:pt x="34" y="0"/>
                      <a:pt x="34" y="0"/>
                    </a:cubicBezTo>
                    <a:cubicBezTo>
                      <a:pt x="38" y="1"/>
                      <a:pt x="42" y="2"/>
                      <a:pt x="46" y="4"/>
                    </a:cubicBezTo>
                    <a:cubicBezTo>
                      <a:pt x="50" y="6"/>
                      <a:pt x="54" y="9"/>
                      <a:pt x="58" y="12"/>
                    </a:cubicBezTo>
                    <a:cubicBezTo>
                      <a:pt x="58" y="12"/>
                      <a:pt x="58" y="12"/>
                      <a:pt x="58" y="12"/>
                    </a:cubicBezTo>
                    <a:cubicBezTo>
                      <a:pt x="58" y="12"/>
                      <a:pt x="58" y="13"/>
                      <a:pt x="58" y="13"/>
                    </a:cubicBezTo>
                    <a:cubicBezTo>
                      <a:pt x="59" y="14"/>
                      <a:pt x="59" y="15"/>
                      <a:pt x="58" y="16"/>
                    </a:cubicBezTo>
                    <a:cubicBezTo>
                      <a:pt x="57" y="17"/>
                      <a:pt x="56" y="18"/>
                      <a:pt x="55" y="19"/>
                    </a:cubicBezTo>
                    <a:cubicBezTo>
                      <a:pt x="54" y="19"/>
                      <a:pt x="53" y="20"/>
                      <a:pt x="53" y="21"/>
                    </a:cubicBezTo>
                    <a:cubicBezTo>
                      <a:pt x="53" y="21"/>
                      <a:pt x="53" y="21"/>
                      <a:pt x="53" y="21"/>
                    </a:cubicBezTo>
                    <a:cubicBezTo>
                      <a:pt x="52" y="22"/>
                      <a:pt x="51" y="23"/>
                      <a:pt x="50" y="22"/>
                    </a:cubicBezTo>
                    <a:cubicBezTo>
                      <a:pt x="48" y="21"/>
                      <a:pt x="46" y="20"/>
                      <a:pt x="44" y="20"/>
                    </a:cubicBezTo>
                    <a:cubicBezTo>
                      <a:pt x="42" y="19"/>
                      <a:pt x="41" y="19"/>
                      <a:pt x="39" y="19"/>
                    </a:cubicBezTo>
                    <a:cubicBezTo>
                      <a:pt x="39" y="19"/>
                      <a:pt x="39" y="19"/>
                      <a:pt x="39" y="19"/>
                    </a:cubicBezTo>
                    <a:cubicBezTo>
                      <a:pt x="39" y="19"/>
                      <a:pt x="39" y="19"/>
                      <a:pt x="39" y="19"/>
                    </a:cubicBezTo>
                    <a:cubicBezTo>
                      <a:pt x="38" y="19"/>
                      <a:pt x="38" y="19"/>
                      <a:pt x="38" y="18"/>
                    </a:cubicBezTo>
                    <a:cubicBezTo>
                      <a:pt x="38" y="18"/>
                      <a:pt x="37" y="18"/>
                      <a:pt x="37" y="18"/>
                    </a:cubicBezTo>
                    <a:cubicBezTo>
                      <a:pt x="35" y="18"/>
                      <a:pt x="32" y="19"/>
                      <a:pt x="30" y="20"/>
                    </a:cubicBezTo>
                    <a:cubicBezTo>
                      <a:pt x="30" y="15"/>
                      <a:pt x="30" y="15"/>
                      <a:pt x="30" y="15"/>
                    </a:cubicBezTo>
                    <a:close/>
                    <a:moveTo>
                      <a:pt x="39" y="14"/>
                    </a:moveTo>
                    <a:cubicBezTo>
                      <a:pt x="39" y="14"/>
                      <a:pt x="39" y="14"/>
                      <a:pt x="39" y="14"/>
                    </a:cubicBezTo>
                    <a:close/>
                    <a:moveTo>
                      <a:pt x="20" y="52"/>
                    </a:moveTo>
                    <a:cubicBezTo>
                      <a:pt x="22" y="53"/>
                      <a:pt x="24" y="53"/>
                      <a:pt x="26" y="54"/>
                    </a:cubicBezTo>
                    <a:cubicBezTo>
                      <a:pt x="28" y="54"/>
                      <a:pt x="29" y="54"/>
                      <a:pt x="30" y="54"/>
                    </a:cubicBezTo>
                    <a:cubicBezTo>
                      <a:pt x="30" y="59"/>
                      <a:pt x="30" y="59"/>
                      <a:pt x="30" y="59"/>
                    </a:cubicBezTo>
                    <a:cubicBezTo>
                      <a:pt x="29" y="59"/>
                      <a:pt x="27" y="59"/>
                      <a:pt x="25" y="59"/>
                    </a:cubicBezTo>
                    <a:cubicBezTo>
                      <a:pt x="24" y="58"/>
                      <a:pt x="22" y="58"/>
                      <a:pt x="20" y="57"/>
                    </a:cubicBezTo>
                    <a:cubicBezTo>
                      <a:pt x="20" y="52"/>
                      <a:pt x="20" y="52"/>
                      <a:pt x="20" y="52"/>
                    </a:cubicBezTo>
                    <a:cubicBezTo>
                      <a:pt x="30" y="32"/>
                      <a:pt x="30" y="32"/>
                      <a:pt x="30" y="32"/>
                    </a:cubicBezTo>
                    <a:cubicBezTo>
                      <a:pt x="30" y="31"/>
                      <a:pt x="30" y="31"/>
                      <a:pt x="30" y="31"/>
                    </a:cubicBezTo>
                    <a:cubicBezTo>
                      <a:pt x="20" y="52"/>
                      <a:pt x="20" y="52"/>
                      <a:pt x="20" y="52"/>
                    </a:cubicBezTo>
                    <a:close/>
                    <a:moveTo>
                      <a:pt x="30" y="47"/>
                    </a:moveTo>
                    <a:cubicBezTo>
                      <a:pt x="30" y="42"/>
                      <a:pt x="30" y="42"/>
                      <a:pt x="30" y="42"/>
                    </a:cubicBezTo>
                    <a:cubicBezTo>
                      <a:pt x="28" y="40"/>
                      <a:pt x="26" y="38"/>
                      <a:pt x="25" y="36"/>
                    </a:cubicBezTo>
                    <a:cubicBezTo>
                      <a:pt x="23" y="33"/>
                      <a:pt x="23" y="30"/>
                      <a:pt x="24" y="27"/>
                    </a:cubicBezTo>
                    <a:cubicBezTo>
                      <a:pt x="24" y="27"/>
                      <a:pt x="24" y="27"/>
                      <a:pt x="24" y="27"/>
                    </a:cubicBezTo>
                    <a:cubicBezTo>
                      <a:pt x="24" y="25"/>
                      <a:pt x="26" y="23"/>
                      <a:pt x="28" y="21"/>
                    </a:cubicBezTo>
                    <a:cubicBezTo>
                      <a:pt x="29" y="21"/>
                      <a:pt x="30" y="20"/>
                      <a:pt x="30" y="20"/>
                    </a:cubicBezTo>
                    <a:cubicBezTo>
                      <a:pt x="30" y="15"/>
                      <a:pt x="30" y="15"/>
                      <a:pt x="30" y="15"/>
                    </a:cubicBezTo>
                    <a:cubicBezTo>
                      <a:pt x="29" y="15"/>
                      <a:pt x="27" y="16"/>
                      <a:pt x="26" y="17"/>
                    </a:cubicBezTo>
                    <a:cubicBezTo>
                      <a:pt x="23" y="19"/>
                      <a:pt x="21" y="21"/>
                      <a:pt x="20" y="23"/>
                    </a:cubicBezTo>
                    <a:cubicBezTo>
                      <a:pt x="20" y="38"/>
                      <a:pt x="20" y="38"/>
                      <a:pt x="20" y="38"/>
                    </a:cubicBezTo>
                    <a:cubicBezTo>
                      <a:pt x="20" y="38"/>
                      <a:pt x="20" y="38"/>
                      <a:pt x="20" y="38"/>
                    </a:cubicBezTo>
                    <a:cubicBezTo>
                      <a:pt x="22" y="42"/>
                      <a:pt x="26" y="45"/>
                      <a:pt x="30" y="47"/>
                    </a:cubicBezTo>
                    <a:cubicBezTo>
                      <a:pt x="30" y="47"/>
                      <a:pt x="30" y="47"/>
                      <a:pt x="30" y="47"/>
                    </a:cubicBezTo>
                    <a:cubicBezTo>
                      <a:pt x="30" y="47"/>
                      <a:pt x="30" y="47"/>
                      <a:pt x="30" y="47"/>
                    </a:cubicBezTo>
                    <a:close/>
                    <a:moveTo>
                      <a:pt x="30" y="0"/>
                    </a:moveTo>
                    <a:cubicBezTo>
                      <a:pt x="30" y="5"/>
                      <a:pt x="30" y="5"/>
                      <a:pt x="30" y="5"/>
                    </a:cubicBezTo>
                    <a:cubicBezTo>
                      <a:pt x="30" y="5"/>
                      <a:pt x="30" y="5"/>
                      <a:pt x="30" y="5"/>
                    </a:cubicBezTo>
                    <a:cubicBezTo>
                      <a:pt x="27" y="5"/>
                      <a:pt x="23" y="5"/>
                      <a:pt x="20" y="7"/>
                    </a:cubicBezTo>
                    <a:cubicBezTo>
                      <a:pt x="20" y="2"/>
                      <a:pt x="20" y="2"/>
                      <a:pt x="20" y="2"/>
                    </a:cubicBezTo>
                    <a:cubicBezTo>
                      <a:pt x="23" y="0"/>
                      <a:pt x="27" y="0"/>
                      <a:pt x="30" y="0"/>
                    </a:cubicBezTo>
                    <a:close/>
                    <a:moveTo>
                      <a:pt x="20" y="2"/>
                    </a:moveTo>
                    <a:cubicBezTo>
                      <a:pt x="20" y="7"/>
                      <a:pt x="20" y="7"/>
                      <a:pt x="20" y="7"/>
                    </a:cubicBezTo>
                    <a:cubicBezTo>
                      <a:pt x="20" y="2"/>
                      <a:pt x="20" y="2"/>
                      <a:pt x="20" y="2"/>
                    </a:cubicBezTo>
                    <a:close/>
                    <a:moveTo>
                      <a:pt x="20" y="23"/>
                    </a:moveTo>
                    <a:cubicBezTo>
                      <a:pt x="20" y="38"/>
                      <a:pt x="20" y="38"/>
                      <a:pt x="20" y="38"/>
                    </a:cubicBezTo>
                    <a:cubicBezTo>
                      <a:pt x="20" y="23"/>
                      <a:pt x="20" y="23"/>
                      <a:pt x="20" y="23"/>
                    </a:cubicBezTo>
                    <a:close/>
                    <a:moveTo>
                      <a:pt x="20" y="52"/>
                    </a:moveTo>
                    <a:cubicBezTo>
                      <a:pt x="20" y="57"/>
                      <a:pt x="20" y="57"/>
                      <a:pt x="20" y="57"/>
                    </a:cubicBezTo>
                    <a:lnTo>
                      <a:pt x="20" y="52"/>
                    </a:lnTo>
                    <a:close/>
                    <a:moveTo>
                      <a:pt x="20" y="2"/>
                    </a:moveTo>
                    <a:cubicBezTo>
                      <a:pt x="20" y="7"/>
                      <a:pt x="20" y="7"/>
                      <a:pt x="20" y="7"/>
                    </a:cubicBezTo>
                    <a:cubicBezTo>
                      <a:pt x="20" y="2"/>
                      <a:pt x="20" y="2"/>
                      <a:pt x="20" y="2"/>
                    </a:cubicBezTo>
                    <a:close/>
                    <a:moveTo>
                      <a:pt x="20" y="23"/>
                    </a:moveTo>
                    <a:cubicBezTo>
                      <a:pt x="20" y="38"/>
                      <a:pt x="20" y="38"/>
                      <a:pt x="20" y="38"/>
                    </a:cubicBezTo>
                    <a:cubicBezTo>
                      <a:pt x="20" y="23"/>
                      <a:pt x="20" y="23"/>
                      <a:pt x="20" y="23"/>
                    </a:cubicBezTo>
                    <a:close/>
                    <a:moveTo>
                      <a:pt x="20" y="52"/>
                    </a:moveTo>
                    <a:cubicBezTo>
                      <a:pt x="20" y="57"/>
                      <a:pt x="20" y="57"/>
                      <a:pt x="20" y="57"/>
                    </a:cubicBezTo>
                    <a:lnTo>
                      <a:pt x="20" y="52"/>
                    </a:lnTo>
                    <a:close/>
                    <a:moveTo>
                      <a:pt x="20" y="38"/>
                    </a:moveTo>
                    <a:cubicBezTo>
                      <a:pt x="18" y="34"/>
                      <a:pt x="18" y="30"/>
                      <a:pt x="19" y="26"/>
                    </a:cubicBezTo>
                    <a:cubicBezTo>
                      <a:pt x="19" y="26"/>
                      <a:pt x="19" y="26"/>
                      <a:pt x="19" y="26"/>
                    </a:cubicBezTo>
                    <a:cubicBezTo>
                      <a:pt x="19" y="25"/>
                      <a:pt x="20" y="24"/>
                      <a:pt x="20" y="23"/>
                    </a:cubicBezTo>
                    <a:cubicBezTo>
                      <a:pt x="20" y="38"/>
                      <a:pt x="20" y="38"/>
                      <a:pt x="20" y="38"/>
                    </a:cubicBezTo>
                    <a:close/>
                    <a:moveTo>
                      <a:pt x="20" y="2"/>
                    </a:moveTo>
                    <a:cubicBezTo>
                      <a:pt x="17" y="3"/>
                      <a:pt x="15" y="4"/>
                      <a:pt x="12" y="6"/>
                    </a:cubicBezTo>
                    <a:cubicBezTo>
                      <a:pt x="7" y="10"/>
                      <a:pt x="3" y="15"/>
                      <a:pt x="2" y="21"/>
                    </a:cubicBezTo>
                    <a:cubicBezTo>
                      <a:pt x="2" y="22"/>
                      <a:pt x="2" y="22"/>
                      <a:pt x="2" y="22"/>
                    </a:cubicBezTo>
                    <a:cubicBezTo>
                      <a:pt x="0" y="29"/>
                      <a:pt x="1" y="36"/>
                      <a:pt x="3" y="42"/>
                    </a:cubicBezTo>
                    <a:cubicBezTo>
                      <a:pt x="6" y="48"/>
                      <a:pt x="12" y="53"/>
                      <a:pt x="18" y="56"/>
                    </a:cubicBezTo>
                    <a:cubicBezTo>
                      <a:pt x="18" y="56"/>
                      <a:pt x="18" y="56"/>
                      <a:pt x="18" y="56"/>
                    </a:cubicBezTo>
                    <a:cubicBezTo>
                      <a:pt x="19" y="57"/>
                      <a:pt x="20" y="57"/>
                      <a:pt x="20" y="57"/>
                    </a:cubicBezTo>
                    <a:cubicBezTo>
                      <a:pt x="20" y="52"/>
                      <a:pt x="20" y="52"/>
                      <a:pt x="20" y="52"/>
                    </a:cubicBezTo>
                    <a:cubicBezTo>
                      <a:pt x="20" y="52"/>
                      <a:pt x="20" y="52"/>
                      <a:pt x="20" y="52"/>
                    </a:cubicBezTo>
                    <a:cubicBezTo>
                      <a:pt x="20" y="52"/>
                      <a:pt x="20" y="52"/>
                      <a:pt x="20" y="52"/>
                    </a:cubicBezTo>
                    <a:cubicBezTo>
                      <a:pt x="15" y="50"/>
                      <a:pt x="10" y="45"/>
                      <a:pt x="8" y="40"/>
                    </a:cubicBezTo>
                    <a:cubicBezTo>
                      <a:pt x="5" y="35"/>
                      <a:pt x="5" y="29"/>
                      <a:pt x="6" y="23"/>
                    </a:cubicBezTo>
                    <a:cubicBezTo>
                      <a:pt x="6" y="23"/>
                      <a:pt x="6" y="23"/>
                      <a:pt x="6" y="23"/>
                    </a:cubicBezTo>
                    <a:cubicBezTo>
                      <a:pt x="8" y="17"/>
                      <a:pt x="11" y="13"/>
                      <a:pt x="15" y="10"/>
                    </a:cubicBezTo>
                    <a:cubicBezTo>
                      <a:pt x="17" y="8"/>
                      <a:pt x="18" y="7"/>
                      <a:pt x="20" y="7"/>
                    </a:cubicBezTo>
                    <a:cubicBezTo>
                      <a:pt x="20" y="2"/>
                      <a:pt x="20" y="2"/>
                      <a:pt x="20" y="2"/>
                    </a:cubicBezTo>
                    <a:close/>
                    <a:moveTo>
                      <a:pt x="20" y="52"/>
                    </a:moveTo>
                    <a:cubicBezTo>
                      <a:pt x="20" y="52"/>
                      <a:pt x="20" y="52"/>
                      <a:pt x="2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3" name="Freeform 219"/>
              <p:cNvSpPr>
                <a:spLocks noEditPoints="1"/>
              </p:cNvSpPr>
              <p:nvPr/>
            </p:nvSpPr>
            <p:spPr bwMode="auto">
              <a:xfrm>
                <a:off x="6577023" y="2262202"/>
                <a:ext cx="277814" cy="296865"/>
              </a:xfrm>
              <a:custGeom>
                <a:avLst/>
                <a:gdLst>
                  <a:gd name="T0" fmla="*/ 108 w 123"/>
                  <a:gd name="T1" fmla="*/ 83 h 131"/>
                  <a:gd name="T2" fmla="*/ 118 w 123"/>
                  <a:gd name="T3" fmla="*/ 66 h 131"/>
                  <a:gd name="T4" fmla="*/ 93 w 123"/>
                  <a:gd name="T5" fmla="*/ 63 h 131"/>
                  <a:gd name="T6" fmla="*/ 81 w 123"/>
                  <a:gd name="T7" fmla="*/ 73 h 131"/>
                  <a:gd name="T8" fmla="*/ 80 w 123"/>
                  <a:gd name="T9" fmla="*/ 73 h 131"/>
                  <a:gd name="T10" fmla="*/ 80 w 123"/>
                  <a:gd name="T11" fmla="*/ 60 h 131"/>
                  <a:gd name="T12" fmla="*/ 82 w 123"/>
                  <a:gd name="T13" fmla="*/ 29 h 131"/>
                  <a:gd name="T14" fmla="*/ 72 w 123"/>
                  <a:gd name="T15" fmla="*/ 18 h 131"/>
                  <a:gd name="T16" fmla="*/ 64 w 123"/>
                  <a:gd name="T17" fmla="*/ 2 h 131"/>
                  <a:gd name="T18" fmla="*/ 85 w 123"/>
                  <a:gd name="T19" fmla="*/ 26 h 131"/>
                  <a:gd name="T20" fmla="*/ 84 w 123"/>
                  <a:gd name="T21" fmla="*/ 63 h 131"/>
                  <a:gd name="T22" fmla="*/ 83 w 123"/>
                  <a:gd name="T23" fmla="*/ 69 h 131"/>
                  <a:gd name="T24" fmla="*/ 83 w 123"/>
                  <a:gd name="T25" fmla="*/ 69 h 131"/>
                  <a:gd name="T26" fmla="*/ 88 w 123"/>
                  <a:gd name="T27" fmla="*/ 62 h 131"/>
                  <a:gd name="T28" fmla="*/ 117 w 123"/>
                  <a:gd name="T29" fmla="*/ 37 h 131"/>
                  <a:gd name="T30" fmla="*/ 123 w 123"/>
                  <a:gd name="T31" fmla="*/ 74 h 131"/>
                  <a:gd name="T32" fmla="*/ 110 w 123"/>
                  <a:gd name="T33" fmla="*/ 87 h 131"/>
                  <a:gd name="T34" fmla="*/ 102 w 123"/>
                  <a:gd name="T35" fmla="*/ 91 h 131"/>
                  <a:gd name="T36" fmla="*/ 101 w 123"/>
                  <a:gd name="T37" fmla="*/ 93 h 131"/>
                  <a:gd name="T38" fmla="*/ 109 w 123"/>
                  <a:gd name="T39" fmla="*/ 90 h 131"/>
                  <a:gd name="T40" fmla="*/ 123 w 123"/>
                  <a:gd name="T41" fmla="*/ 90 h 131"/>
                  <a:gd name="T42" fmla="*/ 79 w 123"/>
                  <a:gd name="T43" fmla="*/ 126 h 131"/>
                  <a:gd name="T44" fmla="*/ 62 w 123"/>
                  <a:gd name="T45" fmla="*/ 115 h 131"/>
                  <a:gd name="T46" fmla="*/ 62 w 123"/>
                  <a:gd name="T47" fmla="*/ 56 h 131"/>
                  <a:gd name="T48" fmla="*/ 67 w 123"/>
                  <a:gd name="T49" fmla="*/ 110 h 131"/>
                  <a:gd name="T50" fmla="*/ 82 w 123"/>
                  <a:gd name="T51" fmla="*/ 123 h 131"/>
                  <a:gd name="T52" fmla="*/ 117 w 123"/>
                  <a:gd name="T53" fmla="*/ 92 h 131"/>
                  <a:gd name="T54" fmla="*/ 102 w 123"/>
                  <a:gd name="T55" fmla="*/ 98 h 131"/>
                  <a:gd name="T56" fmla="*/ 96 w 123"/>
                  <a:gd name="T57" fmla="*/ 92 h 131"/>
                  <a:gd name="T58" fmla="*/ 62 w 123"/>
                  <a:gd name="T59" fmla="*/ 6 h 131"/>
                  <a:gd name="T60" fmla="*/ 35 w 123"/>
                  <a:gd name="T61" fmla="*/ 44 h 131"/>
                  <a:gd name="T62" fmla="*/ 44 w 123"/>
                  <a:gd name="T63" fmla="*/ 61 h 131"/>
                  <a:gd name="T64" fmla="*/ 43 w 123"/>
                  <a:gd name="T65" fmla="*/ 73 h 131"/>
                  <a:gd name="T66" fmla="*/ 36 w 123"/>
                  <a:gd name="T67" fmla="*/ 72 h 131"/>
                  <a:gd name="T68" fmla="*/ 30 w 123"/>
                  <a:gd name="T69" fmla="*/ 63 h 131"/>
                  <a:gd name="T70" fmla="*/ 6 w 123"/>
                  <a:gd name="T71" fmla="*/ 57 h 131"/>
                  <a:gd name="T72" fmla="*/ 13 w 123"/>
                  <a:gd name="T73" fmla="*/ 82 h 131"/>
                  <a:gd name="T74" fmla="*/ 24 w 123"/>
                  <a:gd name="T75" fmla="*/ 87 h 131"/>
                  <a:gd name="T76" fmla="*/ 25 w 123"/>
                  <a:gd name="T77" fmla="*/ 97 h 131"/>
                  <a:gd name="T78" fmla="*/ 12 w 123"/>
                  <a:gd name="T79" fmla="*/ 95 h 131"/>
                  <a:gd name="T80" fmla="*/ 30 w 123"/>
                  <a:gd name="T81" fmla="*/ 125 h 131"/>
                  <a:gd name="T82" fmla="*/ 54 w 123"/>
                  <a:gd name="T83" fmla="*/ 114 h 131"/>
                  <a:gd name="T84" fmla="*/ 59 w 123"/>
                  <a:gd name="T85" fmla="*/ 59 h 131"/>
                  <a:gd name="T86" fmla="*/ 61 w 123"/>
                  <a:gd name="T87" fmla="*/ 115 h 131"/>
                  <a:gd name="T88" fmla="*/ 46 w 123"/>
                  <a:gd name="T89" fmla="*/ 124 h 131"/>
                  <a:gd name="T90" fmla="*/ 10 w 123"/>
                  <a:gd name="T91" fmla="*/ 114 h 131"/>
                  <a:gd name="T92" fmla="*/ 14 w 123"/>
                  <a:gd name="T93" fmla="*/ 90 h 131"/>
                  <a:gd name="T94" fmla="*/ 22 w 123"/>
                  <a:gd name="T95" fmla="*/ 93 h 131"/>
                  <a:gd name="T96" fmla="*/ 22 w 123"/>
                  <a:gd name="T97" fmla="*/ 91 h 131"/>
                  <a:gd name="T98" fmla="*/ 13 w 123"/>
                  <a:gd name="T99" fmla="*/ 87 h 131"/>
                  <a:gd name="T100" fmla="*/ 0 w 123"/>
                  <a:gd name="T101" fmla="*/ 74 h 131"/>
                  <a:gd name="T102" fmla="*/ 4 w 123"/>
                  <a:gd name="T103" fmla="*/ 38 h 131"/>
                  <a:gd name="T104" fmla="*/ 35 w 123"/>
                  <a:gd name="T105" fmla="*/ 62 h 131"/>
                  <a:gd name="T106" fmla="*/ 40 w 123"/>
                  <a:gd name="T107" fmla="*/ 69 h 131"/>
                  <a:gd name="T108" fmla="*/ 40 w 123"/>
                  <a:gd name="T109" fmla="*/ 69 h 131"/>
                  <a:gd name="T110" fmla="*/ 39 w 123"/>
                  <a:gd name="T111" fmla="*/ 63 h 131"/>
                  <a:gd name="T112" fmla="*/ 30 w 123"/>
                  <a:gd name="T113" fmla="*/ 44 h 131"/>
                  <a:gd name="T114" fmla="*/ 59 w 123"/>
                  <a:gd name="T115" fmla="*/ 2 h 131"/>
                  <a:gd name="T116" fmla="*/ 62 w 123"/>
                  <a:gd name="T117" fmla="*/ 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31">
                    <a:moveTo>
                      <a:pt x="99" y="87"/>
                    </a:moveTo>
                    <a:cubicBezTo>
                      <a:pt x="102" y="85"/>
                      <a:pt x="105" y="84"/>
                      <a:pt x="108" y="83"/>
                    </a:cubicBezTo>
                    <a:cubicBezTo>
                      <a:pt x="108" y="83"/>
                      <a:pt x="108" y="83"/>
                      <a:pt x="108" y="83"/>
                    </a:cubicBezTo>
                    <a:cubicBezTo>
                      <a:pt x="108" y="83"/>
                      <a:pt x="108" y="83"/>
                      <a:pt x="108" y="83"/>
                    </a:cubicBezTo>
                    <a:cubicBezTo>
                      <a:pt x="109" y="83"/>
                      <a:pt x="110" y="82"/>
                      <a:pt x="111" y="82"/>
                    </a:cubicBezTo>
                    <a:cubicBezTo>
                      <a:pt x="113" y="81"/>
                      <a:pt x="115" y="81"/>
                      <a:pt x="117" y="80"/>
                    </a:cubicBezTo>
                    <a:cubicBezTo>
                      <a:pt x="117" y="77"/>
                      <a:pt x="118" y="75"/>
                      <a:pt x="118" y="73"/>
                    </a:cubicBezTo>
                    <a:cubicBezTo>
                      <a:pt x="118" y="71"/>
                      <a:pt x="118" y="68"/>
                      <a:pt x="118" y="66"/>
                    </a:cubicBezTo>
                    <a:cubicBezTo>
                      <a:pt x="118" y="63"/>
                      <a:pt x="117" y="60"/>
                      <a:pt x="117" y="57"/>
                    </a:cubicBezTo>
                    <a:cubicBezTo>
                      <a:pt x="116" y="52"/>
                      <a:pt x="116" y="48"/>
                      <a:pt x="115" y="43"/>
                    </a:cubicBezTo>
                    <a:cubicBezTo>
                      <a:pt x="114" y="44"/>
                      <a:pt x="113" y="44"/>
                      <a:pt x="112" y="45"/>
                    </a:cubicBezTo>
                    <a:cubicBezTo>
                      <a:pt x="104" y="49"/>
                      <a:pt x="96" y="53"/>
                      <a:pt x="93" y="63"/>
                    </a:cubicBezTo>
                    <a:cubicBezTo>
                      <a:pt x="93" y="64"/>
                      <a:pt x="92" y="67"/>
                      <a:pt x="91" y="69"/>
                    </a:cubicBezTo>
                    <a:cubicBezTo>
                      <a:pt x="90" y="70"/>
                      <a:pt x="89" y="71"/>
                      <a:pt x="87" y="72"/>
                    </a:cubicBezTo>
                    <a:cubicBezTo>
                      <a:pt x="86" y="74"/>
                      <a:pt x="84" y="74"/>
                      <a:pt x="82" y="74"/>
                    </a:cubicBezTo>
                    <a:cubicBezTo>
                      <a:pt x="82" y="74"/>
                      <a:pt x="81" y="73"/>
                      <a:pt x="81" y="73"/>
                    </a:cubicBezTo>
                    <a:cubicBezTo>
                      <a:pt x="81" y="73"/>
                      <a:pt x="81" y="73"/>
                      <a:pt x="81" y="73"/>
                    </a:cubicBezTo>
                    <a:cubicBezTo>
                      <a:pt x="81" y="73"/>
                      <a:pt x="81" y="73"/>
                      <a:pt x="81" y="73"/>
                    </a:cubicBezTo>
                    <a:cubicBezTo>
                      <a:pt x="80" y="73"/>
                      <a:pt x="80" y="73"/>
                      <a:pt x="80" y="73"/>
                    </a:cubicBezTo>
                    <a:cubicBezTo>
                      <a:pt x="80" y="73"/>
                      <a:pt x="80" y="73"/>
                      <a:pt x="80" y="73"/>
                    </a:cubicBezTo>
                    <a:cubicBezTo>
                      <a:pt x="78" y="71"/>
                      <a:pt x="77" y="69"/>
                      <a:pt x="78" y="66"/>
                    </a:cubicBezTo>
                    <a:cubicBezTo>
                      <a:pt x="78" y="64"/>
                      <a:pt x="79" y="62"/>
                      <a:pt x="80" y="61"/>
                    </a:cubicBezTo>
                    <a:cubicBezTo>
                      <a:pt x="80" y="61"/>
                      <a:pt x="80" y="60"/>
                      <a:pt x="80" y="60"/>
                    </a:cubicBezTo>
                    <a:cubicBezTo>
                      <a:pt x="80" y="60"/>
                      <a:pt x="80" y="60"/>
                      <a:pt x="80" y="60"/>
                    </a:cubicBezTo>
                    <a:cubicBezTo>
                      <a:pt x="81" y="59"/>
                      <a:pt x="82" y="58"/>
                      <a:pt x="83" y="57"/>
                    </a:cubicBezTo>
                    <a:cubicBezTo>
                      <a:pt x="86" y="53"/>
                      <a:pt x="89" y="49"/>
                      <a:pt x="89" y="44"/>
                    </a:cubicBezTo>
                    <a:cubicBezTo>
                      <a:pt x="89" y="39"/>
                      <a:pt x="85" y="34"/>
                      <a:pt x="82" y="29"/>
                    </a:cubicBezTo>
                    <a:cubicBezTo>
                      <a:pt x="82" y="29"/>
                      <a:pt x="82" y="29"/>
                      <a:pt x="82" y="29"/>
                    </a:cubicBezTo>
                    <a:cubicBezTo>
                      <a:pt x="82" y="29"/>
                      <a:pt x="82" y="29"/>
                      <a:pt x="82" y="29"/>
                    </a:cubicBezTo>
                    <a:cubicBezTo>
                      <a:pt x="81" y="29"/>
                      <a:pt x="81" y="29"/>
                      <a:pt x="81" y="29"/>
                    </a:cubicBezTo>
                    <a:cubicBezTo>
                      <a:pt x="81" y="29"/>
                      <a:pt x="81" y="29"/>
                      <a:pt x="81" y="29"/>
                    </a:cubicBezTo>
                    <a:cubicBezTo>
                      <a:pt x="78" y="25"/>
                      <a:pt x="75" y="22"/>
                      <a:pt x="72" y="18"/>
                    </a:cubicBezTo>
                    <a:cubicBezTo>
                      <a:pt x="68" y="14"/>
                      <a:pt x="65" y="11"/>
                      <a:pt x="62" y="6"/>
                    </a:cubicBezTo>
                    <a:cubicBezTo>
                      <a:pt x="62" y="0"/>
                      <a:pt x="62" y="0"/>
                      <a:pt x="62" y="0"/>
                    </a:cubicBezTo>
                    <a:cubicBezTo>
                      <a:pt x="62" y="0"/>
                      <a:pt x="62" y="0"/>
                      <a:pt x="62" y="0"/>
                    </a:cubicBezTo>
                    <a:cubicBezTo>
                      <a:pt x="63" y="0"/>
                      <a:pt x="64" y="1"/>
                      <a:pt x="64" y="2"/>
                    </a:cubicBezTo>
                    <a:cubicBezTo>
                      <a:pt x="67" y="6"/>
                      <a:pt x="71" y="11"/>
                      <a:pt x="75" y="15"/>
                    </a:cubicBezTo>
                    <a:cubicBezTo>
                      <a:pt x="79" y="18"/>
                      <a:pt x="82" y="22"/>
                      <a:pt x="85" y="26"/>
                    </a:cubicBezTo>
                    <a:cubicBezTo>
                      <a:pt x="85" y="26"/>
                      <a:pt x="85" y="26"/>
                      <a:pt x="85" y="26"/>
                    </a:cubicBezTo>
                    <a:cubicBezTo>
                      <a:pt x="85" y="26"/>
                      <a:pt x="85" y="26"/>
                      <a:pt x="85" y="26"/>
                    </a:cubicBezTo>
                    <a:cubicBezTo>
                      <a:pt x="85" y="26"/>
                      <a:pt x="85" y="26"/>
                      <a:pt x="85" y="26"/>
                    </a:cubicBezTo>
                    <a:cubicBezTo>
                      <a:pt x="89" y="31"/>
                      <a:pt x="94" y="37"/>
                      <a:pt x="93" y="44"/>
                    </a:cubicBezTo>
                    <a:cubicBezTo>
                      <a:pt x="93" y="51"/>
                      <a:pt x="90" y="55"/>
                      <a:pt x="86" y="60"/>
                    </a:cubicBezTo>
                    <a:cubicBezTo>
                      <a:pt x="86" y="61"/>
                      <a:pt x="85" y="62"/>
                      <a:pt x="84" y="63"/>
                    </a:cubicBezTo>
                    <a:cubicBezTo>
                      <a:pt x="84" y="63"/>
                      <a:pt x="84" y="63"/>
                      <a:pt x="84" y="63"/>
                    </a:cubicBezTo>
                    <a:cubicBezTo>
                      <a:pt x="84" y="63"/>
                      <a:pt x="84" y="63"/>
                      <a:pt x="84" y="63"/>
                    </a:cubicBezTo>
                    <a:cubicBezTo>
                      <a:pt x="83" y="64"/>
                      <a:pt x="83" y="66"/>
                      <a:pt x="82" y="67"/>
                    </a:cubicBezTo>
                    <a:cubicBezTo>
                      <a:pt x="82" y="68"/>
                      <a:pt x="82" y="68"/>
                      <a:pt x="83" y="69"/>
                    </a:cubicBezTo>
                    <a:cubicBezTo>
                      <a:pt x="83" y="69"/>
                      <a:pt x="83" y="69"/>
                      <a:pt x="83" y="69"/>
                    </a:cubicBezTo>
                    <a:cubicBezTo>
                      <a:pt x="83" y="69"/>
                      <a:pt x="83" y="69"/>
                      <a:pt x="83" y="69"/>
                    </a:cubicBezTo>
                    <a:cubicBezTo>
                      <a:pt x="83" y="69"/>
                      <a:pt x="83" y="69"/>
                      <a:pt x="83" y="69"/>
                    </a:cubicBezTo>
                    <a:cubicBezTo>
                      <a:pt x="83" y="69"/>
                      <a:pt x="83" y="69"/>
                      <a:pt x="83" y="69"/>
                    </a:cubicBezTo>
                    <a:cubicBezTo>
                      <a:pt x="83" y="69"/>
                      <a:pt x="83" y="69"/>
                      <a:pt x="83" y="69"/>
                    </a:cubicBezTo>
                    <a:cubicBezTo>
                      <a:pt x="84" y="69"/>
                      <a:pt x="84" y="69"/>
                      <a:pt x="85" y="69"/>
                    </a:cubicBezTo>
                    <a:cubicBezTo>
                      <a:pt x="85" y="68"/>
                      <a:pt x="86" y="67"/>
                      <a:pt x="87" y="66"/>
                    </a:cubicBezTo>
                    <a:cubicBezTo>
                      <a:pt x="88" y="65"/>
                      <a:pt x="88" y="63"/>
                      <a:pt x="88" y="62"/>
                    </a:cubicBezTo>
                    <a:cubicBezTo>
                      <a:pt x="92" y="50"/>
                      <a:pt x="101" y="45"/>
                      <a:pt x="110" y="41"/>
                    </a:cubicBezTo>
                    <a:cubicBezTo>
                      <a:pt x="112" y="40"/>
                      <a:pt x="114" y="39"/>
                      <a:pt x="116" y="37"/>
                    </a:cubicBezTo>
                    <a:cubicBezTo>
                      <a:pt x="116" y="37"/>
                      <a:pt x="116" y="37"/>
                      <a:pt x="116" y="37"/>
                    </a:cubicBezTo>
                    <a:cubicBezTo>
                      <a:pt x="117" y="37"/>
                      <a:pt x="117" y="37"/>
                      <a:pt x="117" y="37"/>
                    </a:cubicBezTo>
                    <a:cubicBezTo>
                      <a:pt x="119" y="37"/>
                      <a:pt x="120" y="38"/>
                      <a:pt x="120" y="39"/>
                    </a:cubicBezTo>
                    <a:cubicBezTo>
                      <a:pt x="120" y="45"/>
                      <a:pt x="121" y="50"/>
                      <a:pt x="122" y="56"/>
                    </a:cubicBezTo>
                    <a:cubicBezTo>
                      <a:pt x="122" y="59"/>
                      <a:pt x="123" y="62"/>
                      <a:pt x="123" y="66"/>
                    </a:cubicBezTo>
                    <a:cubicBezTo>
                      <a:pt x="123" y="68"/>
                      <a:pt x="123" y="71"/>
                      <a:pt x="123" y="74"/>
                    </a:cubicBezTo>
                    <a:cubicBezTo>
                      <a:pt x="123" y="76"/>
                      <a:pt x="122" y="79"/>
                      <a:pt x="121" y="82"/>
                    </a:cubicBezTo>
                    <a:cubicBezTo>
                      <a:pt x="121" y="82"/>
                      <a:pt x="121" y="83"/>
                      <a:pt x="120" y="83"/>
                    </a:cubicBezTo>
                    <a:cubicBezTo>
                      <a:pt x="118" y="85"/>
                      <a:pt x="115" y="86"/>
                      <a:pt x="112" y="87"/>
                    </a:cubicBezTo>
                    <a:cubicBezTo>
                      <a:pt x="111" y="87"/>
                      <a:pt x="111" y="87"/>
                      <a:pt x="110" y="87"/>
                    </a:cubicBezTo>
                    <a:cubicBezTo>
                      <a:pt x="110" y="87"/>
                      <a:pt x="110" y="87"/>
                      <a:pt x="110" y="87"/>
                    </a:cubicBezTo>
                    <a:cubicBezTo>
                      <a:pt x="110" y="87"/>
                      <a:pt x="110" y="87"/>
                      <a:pt x="110" y="87"/>
                    </a:cubicBezTo>
                    <a:cubicBezTo>
                      <a:pt x="109" y="88"/>
                      <a:pt x="109" y="88"/>
                      <a:pt x="109" y="88"/>
                    </a:cubicBezTo>
                    <a:cubicBezTo>
                      <a:pt x="107" y="89"/>
                      <a:pt x="104" y="90"/>
                      <a:pt x="102" y="91"/>
                    </a:cubicBezTo>
                    <a:cubicBezTo>
                      <a:pt x="102" y="91"/>
                      <a:pt x="102" y="91"/>
                      <a:pt x="102" y="91"/>
                    </a:cubicBezTo>
                    <a:cubicBezTo>
                      <a:pt x="101" y="91"/>
                      <a:pt x="101" y="92"/>
                      <a:pt x="101" y="92"/>
                    </a:cubicBezTo>
                    <a:cubicBezTo>
                      <a:pt x="101" y="92"/>
                      <a:pt x="101" y="92"/>
                      <a:pt x="101" y="92"/>
                    </a:cubicBezTo>
                    <a:cubicBezTo>
                      <a:pt x="101" y="93"/>
                      <a:pt x="101" y="93"/>
                      <a:pt x="101" y="93"/>
                    </a:cubicBezTo>
                    <a:cubicBezTo>
                      <a:pt x="101" y="93"/>
                      <a:pt x="101" y="93"/>
                      <a:pt x="101" y="93"/>
                    </a:cubicBezTo>
                    <a:cubicBezTo>
                      <a:pt x="101" y="93"/>
                      <a:pt x="101" y="93"/>
                      <a:pt x="102" y="93"/>
                    </a:cubicBezTo>
                    <a:cubicBezTo>
                      <a:pt x="102" y="93"/>
                      <a:pt x="102" y="93"/>
                      <a:pt x="102" y="93"/>
                    </a:cubicBezTo>
                    <a:cubicBezTo>
                      <a:pt x="104" y="93"/>
                      <a:pt x="107" y="92"/>
                      <a:pt x="109" y="90"/>
                    </a:cubicBezTo>
                    <a:cubicBezTo>
                      <a:pt x="113" y="88"/>
                      <a:pt x="116" y="87"/>
                      <a:pt x="121" y="87"/>
                    </a:cubicBezTo>
                    <a:cubicBezTo>
                      <a:pt x="121" y="87"/>
                      <a:pt x="121" y="87"/>
                      <a:pt x="121" y="87"/>
                    </a:cubicBezTo>
                    <a:cubicBezTo>
                      <a:pt x="121" y="87"/>
                      <a:pt x="121" y="87"/>
                      <a:pt x="121" y="87"/>
                    </a:cubicBezTo>
                    <a:cubicBezTo>
                      <a:pt x="122" y="87"/>
                      <a:pt x="123" y="88"/>
                      <a:pt x="123" y="90"/>
                    </a:cubicBezTo>
                    <a:cubicBezTo>
                      <a:pt x="121" y="99"/>
                      <a:pt x="118" y="107"/>
                      <a:pt x="113" y="114"/>
                    </a:cubicBezTo>
                    <a:cubicBezTo>
                      <a:pt x="109" y="121"/>
                      <a:pt x="103" y="126"/>
                      <a:pt x="95" y="129"/>
                    </a:cubicBezTo>
                    <a:cubicBezTo>
                      <a:pt x="92" y="131"/>
                      <a:pt x="89" y="131"/>
                      <a:pt x="87" y="130"/>
                    </a:cubicBezTo>
                    <a:cubicBezTo>
                      <a:pt x="84" y="130"/>
                      <a:pt x="82" y="128"/>
                      <a:pt x="79" y="126"/>
                    </a:cubicBezTo>
                    <a:cubicBezTo>
                      <a:pt x="79" y="126"/>
                      <a:pt x="78" y="125"/>
                      <a:pt x="77" y="124"/>
                    </a:cubicBezTo>
                    <a:cubicBezTo>
                      <a:pt x="74" y="122"/>
                      <a:pt x="72" y="120"/>
                      <a:pt x="68" y="119"/>
                    </a:cubicBezTo>
                    <a:cubicBezTo>
                      <a:pt x="68" y="119"/>
                      <a:pt x="67" y="119"/>
                      <a:pt x="67" y="119"/>
                    </a:cubicBezTo>
                    <a:cubicBezTo>
                      <a:pt x="64" y="119"/>
                      <a:pt x="62" y="119"/>
                      <a:pt x="62" y="115"/>
                    </a:cubicBezTo>
                    <a:cubicBezTo>
                      <a:pt x="62" y="110"/>
                      <a:pt x="62" y="110"/>
                      <a:pt x="62" y="110"/>
                    </a:cubicBezTo>
                    <a:cubicBezTo>
                      <a:pt x="62" y="106"/>
                      <a:pt x="62" y="103"/>
                      <a:pt x="62" y="100"/>
                    </a:cubicBezTo>
                    <a:cubicBezTo>
                      <a:pt x="62" y="100"/>
                      <a:pt x="62" y="100"/>
                      <a:pt x="62" y="100"/>
                    </a:cubicBezTo>
                    <a:cubicBezTo>
                      <a:pt x="62" y="56"/>
                      <a:pt x="62" y="56"/>
                      <a:pt x="62" y="56"/>
                    </a:cubicBezTo>
                    <a:cubicBezTo>
                      <a:pt x="62" y="56"/>
                      <a:pt x="62" y="56"/>
                      <a:pt x="62" y="56"/>
                    </a:cubicBezTo>
                    <a:cubicBezTo>
                      <a:pt x="63" y="56"/>
                      <a:pt x="64" y="57"/>
                      <a:pt x="64" y="59"/>
                    </a:cubicBezTo>
                    <a:cubicBezTo>
                      <a:pt x="64" y="68"/>
                      <a:pt x="65" y="76"/>
                      <a:pt x="65" y="84"/>
                    </a:cubicBezTo>
                    <a:cubicBezTo>
                      <a:pt x="66" y="92"/>
                      <a:pt x="66" y="100"/>
                      <a:pt x="67" y="110"/>
                    </a:cubicBezTo>
                    <a:cubicBezTo>
                      <a:pt x="67" y="114"/>
                      <a:pt x="67" y="114"/>
                      <a:pt x="67" y="114"/>
                    </a:cubicBezTo>
                    <a:cubicBezTo>
                      <a:pt x="68" y="114"/>
                      <a:pt x="68" y="114"/>
                      <a:pt x="69" y="114"/>
                    </a:cubicBezTo>
                    <a:cubicBezTo>
                      <a:pt x="74" y="115"/>
                      <a:pt x="77" y="118"/>
                      <a:pt x="80" y="121"/>
                    </a:cubicBezTo>
                    <a:cubicBezTo>
                      <a:pt x="81" y="121"/>
                      <a:pt x="82" y="122"/>
                      <a:pt x="82" y="123"/>
                    </a:cubicBezTo>
                    <a:cubicBezTo>
                      <a:pt x="84" y="124"/>
                      <a:pt x="86" y="125"/>
                      <a:pt x="88" y="126"/>
                    </a:cubicBezTo>
                    <a:cubicBezTo>
                      <a:pt x="89" y="126"/>
                      <a:pt x="91" y="126"/>
                      <a:pt x="93" y="125"/>
                    </a:cubicBezTo>
                    <a:cubicBezTo>
                      <a:pt x="100" y="122"/>
                      <a:pt x="105" y="117"/>
                      <a:pt x="109" y="111"/>
                    </a:cubicBezTo>
                    <a:cubicBezTo>
                      <a:pt x="113" y="106"/>
                      <a:pt x="116" y="99"/>
                      <a:pt x="117" y="92"/>
                    </a:cubicBezTo>
                    <a:cubicBezTo>
                      <a:pt x="115" y="92"/>
                      <a:pt x="113" y="94"/>
                      <a:pt x="111" y="95"/>
                    </a:cubicBezTo>
                    <a:cubicBezTo>
                      <a:pt x="108" y="96"/>
                      <a:pt x="106" y="98"/>
                      <a:pt x="102" y="98"/>
                    </a:cubicBezTo>
                    <a:cubicBezTo>
                      <a:pt x="102" y="98"/>
                      <a:pt x="102" y="98"/>
                      <a:pt x="102" y="98"/>
                    </a:cubicBezTo>
                    <a:cubicBezTo>
                      <a:pt x="102" y="98"/>
                      <a:pt x="102" y="98"/>
                      <a:pt x="102" y="98"/>
                    </a:cubicBezTo>
                    <a:cubicBezTo>
                      <a:pt x="101" y="98"/>
                      <a:pt x="99" y="98"/>
                      <a:pt x="98" y="97"/>
                    </a:cubicBezTo>
                    <a:cubicBezTo>
                      <a:pt x="97" y="97"/>
                      <a:pt x="97" y="96"/>
                      <a:pt x="96" y="95"/>
                    </a:cubicBezTo>
                    <a:cubicBezTo>
                      <a:pt x="96" y="94"/>
                      <a:pt x="96" y="93"/>
                      <a:pt x="96" y="92"/>
                    </a:cubicBezTo>
                    <a:cubicBezTo>
                      <a:pt x="96" y="92"/>
                      <a:pt x="96" y="92"/>
                      <a:pt x="96" y="92"/>
                    </a:cubicBezTo>
                    <a:cubicBezTo>
                      <a:pt x="96" y="92"/>
                      <a:pt x="96" y="92"/>
                      <a:pt x="96" y="92"/>
                    </a:cubicBezTo>
                    <a:cubicBezTo>
                      <a:pt x="96" y="90"/>
                      <a:pt x="97" y="88"/>
                      <a:pt x="99" y="87"/>
                    </a:cubicBezTo>
                    <a:cubicBezTo>
                      <a:pt x="99" y="87"/>
                      <a:pt x="99" y="87"/>
                      <a:pt x="99" y="87"/>
                    </a:cubicBezTo>
                    <a:close/>
                    <a:moveTo>
                      <a:pt x="62" y="6"/>
                    </a:moveTo>
                    <a:cubicBezTo>
                      <a:pt x="58" y="11"/>
                      <a:pt x="55" y="14"/>
                      <a:pt x="51" y="18"/>
                    </a:cubicBezTo>
                    <a:cubicBezTo>
                      <a:pt x="48" y="22"/>
                      <a:pt x="45" y="25"/>
                      <a:pt x="42" y="29"/>
                    </a:cubicBezTo>
                    <a:cubicBezTo>
                      <a:pt x="42" y="29"/>
                      <a:pt x="42" y="29"/>
                      <a:pt x="42" y="29"/>
                    </a:cubicBezTo>
                    <a:cubicBezTo>
                      <a:pt x="38" y="34"/>
                      <a:pt x="34" y="39"/>
                      <a:pt x="35" y="44"/>
                    </a:cubicBezTo>
                    <a:cubicBezTo>
                      <a:pt x="35" y="49"/>
                      <a:pt x="38" y="53"/>
                      <a:pt x="41" y="57"/>
                    </a:cubicBezTo>
                    <a:cubicBezTo>
                      <a:pt x="41" y="58"/>
                      <a:pt x="42" y="59"/>
                      <a:pt x="43" y="60"/>
                    </a:cubicBezTo>
                    <a:cubicBezTo>
                      <a:pt x="43" y="60"/>
                      <a:pt x="43" y="60"/>
                      <a:pt x="43" y="60"/>
                    </a:cubicBezTo>
                    <a:cubicBezTo>
                      <a:pt x="43" y="60"/>
                      <a:pt x="43" y="61"/>
                      <a:pt x="44" y="61"/>
                    </a:cubicBezTo>
                    <a:cubicBezTo>
                      <a:pt x="44" y="62"/>
                      <a:pt x="45" y="64"/>
                      <a:pt x="46" y="66"/>
                    </a:cubicBezTo>
                    <a:cubicBezTo>
                      <a:pt x="46" y="69"/>
                      <a:pt x="45" y="71"/>
                      <a:pt x="43" y="73"/>
                    </a:cubicBezTo>
                    <a:cubicBezTo>
                      <a:pt x="43" y="73"/>
                      <a:pt x="43" y="73"/>
                      <a:pt x="43" y="73"/>
                    </a:cubicBezTo>
                    <a:cubicBezTo>
                      <a:pt x="43" y="73"/>
                      <a:pt x="43" y="73"/>
                      <a:pt x="43" y="73"/>
                    </a:cubicBezTo>
                    <a:cubicBezTo>
                      <a:pt x="43" y="73"/>
                      <a:pt x="43" y="73"/>
                      <a:pt x="43" y="73"/>
                    </a:cubicBezTo>
                    <a:cubicBezTo>
                      <a:pt x="43" y="73"/>
                      <a:pt x="43" y="73"/>
                      <a:pt x="43" y="73"/>
                    </a:cubicBezTo>
                    <a:cubicBezTo>
                      <a:pt x="42" y="73"/>
                      <a:pt x="42" y="74"/>
                      <a:pt x="41" y="74"/>
                    </a:cubicBezTo>
                    <a:cubicBezTo>
                      <a:pt x="39" y="74"/>
                      <a:pt x="37" y="74"/>
                      <a:pt x="36" y="72"/>
                    </a:cubicBezTo>
                    <a:cubicBezTo>
                      <a:pt x="36" y="72"/>
                      <a:pt x="36" y="72"/>
                      <a:pt x="36" y="72"/>
                    </a:cubicBezTo>
                    <a:cubicBezTo>
                      <a:pt x="36" y="72"/>
                      <a:pt x="36" y="72"/>
                      <a:pt x="36" y="72"/>
                    </a:cubicBezTo>
                    <a:cubicBezTo>
                      <a:pt x="35" y="71"/>
                      <a:pt x="33" y="70"/>
                      <a:pt x="33" y="69"/>
                    </a:cubicBezTo>
                    <a:cubicBezTo>
                      <a:pt x="31" y="67"/>
                      <a:pt x="30" y="64"/>
                      <a:pt x="30" y="63"/>
                    </a:cubicBezTo>
                    <a:cubicBezTo>
                      <a:pt x="28" y="53"/>
                      <a:pt x="19" y="49"/>
                      <a:pt x="11" y="45"/>
                    </a:cubicBezTo>
                    <a:cubicBezTo>
                      <a:pt x="11" y="45"/>
                      <a:pt x="11" y="45"/>
                      <a:pt x="11" y="45"/>
                    </a:cubicBezTo>
                    <a:cubicBezTo>
                      <a:pt x="10" y="44"/>
                      <a:pt x="9" y="44"/>
                      <a:pt x="8" y="43"/>
                    </a:cubicBezTo>
                    <a:cubicBezTo>
                      <a:pt x="8" y="48"/>
                      <a:pt x="7" y="52"/>
                      <a:pt x="6" y="57"/>
                    </a:cubicBezTo>
                    <a:cubicBezTo>
                      <a:pt x="6" y="60"/>
                      <a:pt x="5" y="63"/>
                      <a:pt x="5" y="66"/>
                    </a:cubicBezTo>
                    <a:cubicBezTo>
                      <a:pt x="5" y="68"/>
                      <a:pt x="5" y="71"/>
                      <a:pt x="5" y="73"/>
                    </a:cubicBezTo>
                    <a:cubicBezTo>
                      <a:pt x="5" y="75"/>
                      <a:pt x="6" y="77"/>
                      <a:pt x="6" y="80"/>
                    </a:cubicBezTo>
                    <a:cubicBezTo>
                      <a:pt x="8" y="81"/>
                      <a:pt x="10" y="81"/>
                      <a:pt x="13" y="82"/>
                    </a:cubicBezTo>
                    <a:cubicBezTo>
                      <a:pt x="13" y="82"/>
                      <a:pt x="14" y="83"/>
                      <a:pt x="15" y="83"/>
                    </a:cubicBezTo>
                    <a:cubicBezTo>
                      <a:pt x="15" y="83"/>
                      <a:pt x="15" y="83"/>
                      <a:pt x="15" y="83"/>
                    </a:cubicBezTo>
                    <a:cubicBezTo>
                      <a:pt x="15" y="83"/>
                      <a:pt x="15" y="83"/>
                      <a:pt x="15" y="83"/>
                    </a:cubicBezTo>
                    <a:cubicBezTo>
                      <a:pt x="19" y="84"/>
                      <a:pt x="22" y="85"/>
                      <a:pt x="24" y="87"/>
                    </a:cubicBezTo>
                    <a:cubicBezTo>
                      <a:pt x="24" y="87"/>
                      <a:pt x="24" y="87"/>
                      <a:pt x="25" y="87"/>
                    </a:cubicBezTo>
                    <a:cubicBezTo>
                      <a:pt x="26" y="89"/>
                      <a:pt x="27" y="90"/>
                      <a:pt x="27" y="92"/>
                    </a:cubicBezTo>
                    <a:cubicBezTo>
                      <a:pt x="27" y="93"/>
                      <a:pt x="27" y="94"/>
                      <a:pt x="27" y="95"/>
                    </a:cubicBezTo>
                    <a:cubicBezTo>
                      <a:pt x="27" y="96"/>
                      <a:pt x="26" y="97"/>
                      <a:pt x="25" y="97"/>
                    </a:cubicBezTo>
                    <a:cubicBezTo>
                      <a:pt x="25" y="97"/>
                      <a:pt x="25" y="97"/>
                      <a:pt x="25" y="97"/>
                    </a:cubicBezTo>
                    <a:cubicBezTo>
                      <a:pt x="24" y="98"/>
                      <a:pt x="22" y="98"/>
                      <a:pt x="21" y="98"/>
                    </a:cubicBezTo>
                    <a:cubicBezTo>
                      <a:pt x="21" y="98"/>
                      <a:pt x="21" y="98"/>
                      <a:pt x="21" y="98"/>
                    </a:cubicBezTo>
                    <a:cubicBezTo>
                      <a:pt x="17" y="98"/>
                      <a:pt x="15" y="96"/>
                      <a:pt x="12" y="95"/>
                    </a:cubicBezTo>
                    <a:cubicBezTo>
                      <a:pt x="12" y="95"/>
                      <a:pt x="12" y="95"/>
                      <a:pt x="12" y="95"/>
                    </a:cubicBezTo>
                    <a:cubicBezTo>
                      <a:pt x="10" y="93"/>
                      <a:pt x="8" y="92"/>
                      <a:pt x="6" y="92"/>
                    </a:cubicBezTo>
                    <a:cubicBezTo>
                      <a:pt x="7" y="99"/>
                      <a:pt x="10" y="106"/>
                      <a:pt x="14" y="111"/>
                    </a:cubicBezTo>
                    <a:cubicBezTo>
                      <a:pt x="18" y="117"/>
                      <a:pt x="23" y="122"/>
                      <a:pt x="30" y="125"/>
                    </a:cubicBezTo>
                    <a:cubicBezTo>
                      <a:pt x="33" y="126"/>
                      <a:pt x="34" y="126"/>
                      <a:pt x="36" y="126"/>
                    </a:cubicBezTo>
                    <a:cubicBezTo>
                      <a:pt x="37" y="125"/>
                      <a:pt x="39" y="124"/>
                      <a:pt x="41" y="123"/>
                    </a:cubicBezTo>
                    <a:cubicBezTo>
                      <a:pt x="42" y="122"/>
                      <a:pt x="42" y="121"/>
                      <a:pt x="43" y="121"/>
                    </a:cubicBezTo>
                    <a:cubicBezTo>
                      <a:pt x="46" y="118"/>
                      <a:pt x="49" y="115"/>
                      <a:pt x="54" y="114"/>
                    </a:cubicBezTo>
                    <a:cubicBezTo>
                      <a:pt x="55" y="114"/>
                      <a:pt x="56" y="114"/>
                      <a:pt x="56" y="114"/>
                    </a:cubicBezTo>
                    <a:cubicBezTo>
                      <a:pt x="56" y="110"/>
                      <a:pt x="56" y="110"/>
                      <a:pt x="56" y="110"/>
                    </a:cubicBezTo>
                    <a:cubicBezTo>
                      <a:pt x="57" y="100"/>
                      <a:pt x="57" y="92"/>
                      <a:pt x="58" y="84"/>
                    </a:cubicBezTo>
                    <a:cubicBezTo>
                      <a:pt x="58" y="76"/>
                      <a:pt x="59" y="68"/>
                      <a:pt x="59" y="59"/>
                    </a:cubicBezTo>
                    <a:cubicBezTo>
                      <a:pt x="59" y="57"/>
                      <a:pt x="60" y="56"/>
                      <a:pt x="62" y="56"/>
                    </a:cubicBezTo>
                    <a:cubicBezTo>
                      <a:pt x="62" y="100"/>
                      <a:pt x="62" y="100"/>
                      <a:pt x="62" y="100"/>
                    </a:cubicBezTo>
                    <a:cubicBezTo>
                      <a:pt x="61" y="103"/>
                      <a:pt x="61" y="106"/>
                      <a:pt x="61" y="110"/>
                    </a:cubicBezTo>
                    <a:cubicBezTo>
                      <a:pt x="61" y="115"/>
                      <a:pt x="61" y="115"/>
                      <a:pt x="61" y="115"/>
                    </a:cubicBezTo>
                    <a:cubicBezTo>
                      <a:pt x="61" y="119"/>
                      <a:pt x="59" y="119"/>
                      <a:pt x="56" y="119"/>
                    </a:cubicBezTo>
                    <a:cubicBezTo>
                      <a:pt x="56" y="119"/>
                      <a:pt x="56" y="119"/>
                      <a:pt x="56" y="119"/>
                    </a:cubicBezTo>
                    <a:cubicBezTo>
                      <a:pt x="56" y="119"/>
                      <a:pt x="55" y="119"/>
                      <a:pt x="55" y="119"/>
                    </a:cubicBezTo>
                    <a:cubicBezTo>
                      <a:pt x="51" y="120"/>
                      <a:pt x="49" y="122"/>
                      <a:pt x="46" y="124"/>
                    </a:cubicBezTo>
                    <a:cubicBezTo>
                      <a:pt x="45" y="125"/>
                      <a:pt x="45" y="126"/>
                      <a:pt x="44" y="126"/>
                    </a:cubicBezTo>
                    <a:cubicBezTo>
                      <a:pt x="41" y="128"/>
                      <a:pt x="39" y="130"/>
                      <a:pt x="37" y="130"/>
                    </a:cubicBezTo>
                    <a:cubicBezTo>
                      <a:pt x="34" y="131"/>
                      <a:pt x="32" y="131"/>
                      <a:pt x="28" y="129"/>
                    </a:cubicBezTo>
                    <a:cubicBezTo>
                      <a:pt x="21" y="126"/>
                      <a:pt x="15" y="121"/>
                      <a:pt x="10" y="114"/>
                    </a:cubicBezTo>
                    <a:cubicBezTo>
                      <a:pt x="5" y="107"/>
                      <a:pt x="2" y="99"/>
                      <a:pt x="0" y="90"/>
                    </a:cubicBezTo>
                    <a:cubicBezTo>
                      <a:pt x="0" y="90"/>
                      <a:pt x="0" y="90"/>
                      <a:pt x="0" y="89"/>
                    </a:cubicBezTo>
                    <a:cubicBezTo>
                      <a:pt x="0" y="88"/>
                      <a:pt x="1" y="87"/>
                      <a:pt x="2" y="87"/>
                    </a:cubicBezTo>
                    <a:cubicBezTo>
                      <a:pt x="7" y="87"/>
                      <a:pt x="10" y="88"/>
                      <a:pt x="14" y="90"/>
                    </a:cubicBezTo>
                    <a:cubicBezTo>
                      <a:pt x="14" y="90"/>
                      <a:pt x="14" y="90"/>
                      <a:pt x="14" y="90"/>
                    </a:cubicBezTo>
                    <a:cubicBezTo>
                      <a:pt x="17" y="92"/>
                      <a:pt x="19" y="93"/>
                      <a:pt x="21" y="93"/>
                    </a:cubicBezTo>
                    <a:cubicBezTo>
                      <a:pt x="21" y="93"/>
                      <a:pt x="21" y="93"/>
                      <a:pt x="21" y="93"/>
                    </a:cubicBezTo>
                    <a:cubicBezTo>
                      <a:pt x="22" y="93"/>
                      <a:pt x="22" y="93"/>
                      <a:pt x="22" y="93"/>
                    </a:cubicBezTo>
                    <a:cubicBezTo>
                      <a:pt x="22" y="93"/>
                      <a:pt x="22" y="93"/>
                      <a:pt x="22" y="93"/>
                    </a:cubicBezTo>
                    <a:cubicBezTo>
                      <a:pt x="22" y="93"/>
                      <a:pt x="22" y="93"/>
                      <a:pt x="22" y="93"/>
                    </a:cubicBezTo>
                    <a:cubicBezTo>
                      <a:pt x="22" y="93"/>
                      <a:pt x="22" y="93"/>
                      <a:pt x="22" y="92"/>
                    </a:cubicBezTo>
                    <a:cubicBezTo>
                      <a:pt x="22" y="92"/>
                      <a:pt x="22" y="92"/>
                      <a:pt x="22" y="91"/>
                    </a:cubicBezTo>
                    <a:cubicBezTo>
                      <a:pt x="21" y="91"/>
                      <a:pt x="21" y="91"/>
                      <a:pt x="21" y="91"/>
                    </a:cubicBezTo>
                    <a:cubicBezTo>
                      <a:pt x="19" y="90"/>
                      <a:pt x="17" y="89"/>
                      <a:pt x="14" y="88"/>
                    </a:cubicBezTo>
                    <a:cubicBezTo>
                      <a:pt x="13" y="87"/>
                      <a:pt x="13" y="87"/>
                      <a:pt x="13" y="87"/>
                    </a:cubicBezTo>
                    <a:cubicBezTo>
                      <a:pt x="13" y="87"/>
                      <a:pt x="13" y="87"/>
                      <a:pt x="13" y="87"/>
                    </a:cubicBezTo>
                    <a:cubicBezTo>
                      <a:pt x="13" y="87"/>
                      <a:pt x="12" y="87"/>
                      <a:pt x="11" y="87"/>
                    </a:cubicBezTo>
                    <a:cubicBezTo>
                      <a:pt x="8" y="86"/>
                      <a:pt x="5" y="85"/>
                      <a:pt x="3" y="83"/>
                    </a:cubicBezTo>
                    <a:cubicBezTo>
                      <a:pt x="2" y="83"/>
                      <a:pt x="2" y="82"/>
                      <a:pt x="2" y="82"/>
                    </a:cubicBezTo>
                    <a:cubicBezTo>
                      <a:pt x="1" y="79"/>
                      <a:pt x="1" y="76"/>
                      <a:pt x="0" y="74"/>
                    </a:cubicBezTo>
                    <a:cubicBezTo>
                      <a:pt x="0" y="71"/>
                      <a:pt x="0" y="68"/>
                      <a:pt x="0" y="66"/>
                    </a:cubicBezTo>
                    <a:cubicBezTo>
                      <a:pt x="1" y="62"/>
                      <a:pt x="1" y="59"/>
                      <a:pt x="2" y="56"/>
                    </a:cubicBezTo>
                    <a:cubicBezTo>
                      <a:pt x="2" y="50"/>
                      <a:pt x="3" y="45"/>
                      <a:pt x="3" y="39"/>
                    </a:cubicBezTo>
                    <a:cubicBezTo>
                      <a:pt x="3" y="39"/>
                      <a:pt x="3" y="39"/>
                      <a:pt x="4" y="38"/>
                    </a:cubicBezTo>
                    <a:cubicBezTo>
                      <a:pt x="4" y="37"/>
                      <a:pt x="6" y="37"/>
                      <a:pt x="7" y="37"/>
                    </a:cubicBezTo>
                    <a:cubicBezTo>
                      <a:pt x="9" y="38"/>
                      <a:pt x="11" y="40"/>
                      <a:pt x="13" y="41"/>
                    </a:cubicBezTo>
                    <a:cubicBezTo>
                      <a:pt x="13" y="41"/>
                      <a:pt x="13" y="41"/>
                      <a:pt x="13" y="41"/>
                    </a:cubicBezTo>
                    <a:cubicBezTo>
                      <a:pt x="23" y="45"/>
                      <a:pt x="32" y="50"/>
                      <a:pt x="35" y="62"/>
                    </a:cubicBezTo>
                    <a:cubicBezTo>
                      <a:pt x="35" y="63"/>
                      <a:pt x="36" y="64"/>
                      <a:pt x="37" y="66"/>
                    </a:cubicBezTo>
                    <a:cubicBezTo>
                      <a:pt x="37" y="67"/>
                      <a:pt x="38" y="68"/>
                      <a:pt x="39" y="69"/>
                    </a:cubicBezTo>
                    <a:cubicBezTo>
                      <a:pt x="39" y="69"/>
                      <a:pt x="39" y="69"/>
                      <a:pt x="39" y="69"/>
                    </a:cubicBezTo>
                    <a:cubicBezTo>
                      <a:pt x="39" y="69"/>
                      <a:pt x="40" y="69"/>
                      <a:pt x="40" y="69"/>
                    </a:cubicBezTo>
                    <a:cubicBezTo>
                      <a:pt x="40" y="69"/>
                      <a:pt x="40" y="69"/>
                      <a:pt x="40" y="69"/>
                    </a:cubicBezTo>
                    <a:cubicBezTo>
                      <a:pt x="40" y="69"/>
                      <a:pt x="40" y="69"/>
                      <a:pt x="40" y="69"/>
                    </a:cubicBezTo>
                    <a:cubicBezTo>
                      <a:pt x="40" y="69"/>
                      <a:pt x="40" y="69"/>
                      <a:pt x="40" y="69"/>
                    </a:cubicBezTo>
                    <a:cubicBezTo>
                      <a:pt x="40" y="69"/>
                      <a:pt x="40" y="69"/>
                      <a:pt x="40" y="69"/>
                    </a:cubicBezTo>
                    <a:cubicBezTo>
                      <a:pt x="40" y="69"/>
                      <a:pt x="40" y="69"/>
                      <a:pt x="40" y="69"/>
                    </a:cubicBezTo>
                    <a:cubicBezTo>
                      <a:pt x="41" y="68"/>
                      <a:pt x="41" y="68"/>
                      <a:pt x="41" y="67"/>
                    </a:cubicBezTo>
                    <a:cubicBezTo>
                      <a:pt x="41" y="66"/>
                      <a:pt x="40" y="64"/>
                      <a:pt x="39" y="63"/>
                    </a:cubicBezTo>
                    <a:cubicBezTo>
                      <a:pt x="39" y="63"/>
                      <a:pt x="39" y="63"/>
                      <a:pt x="39" y="63"/>
                    </a:cubicBezTo>
                    <a:cubicBezTo>
                      <a:pt x="39" y="63"/>
                      <a:pt x="39" y="63"/>
                      <a:pt x="39" y="63"/>
                    </a:cubicBezTo>
                    <a:cubicBezTo>
                      <a:pt x="39" y="63"/>
                      <a:pt x="39" y="63"/>
                      <a:pt x="39" y="63"/>
                    </a:cubicBezTo>
                    <a:cubicBezTo>
                      <a:pt x="38" y="62"/>
                      <a:pt x="38" y="61"/>
                      <a:pt x="37" y="60"/>
                    </a:cubicBezTo>
                    <a:cubicBezTo>
                      <a:pt x="33" y="55"/>
                      <a:pt x="30" y="51"/>
                      <a:pt x="30" y="44"/>
                    </a:cubicBezTo>
                    <a:cubicBezTo>
                      <a:pt x="30" y="37"/>
                      <a:pt x="34" y="31"/>
                      <a:pt x="38" y="26"/>
                    </a:cubicBezTo>
                    <a:cubicBezTo>
                      <a:pt x="38" y="26"/>
                      <a:pt x="38" y="26"/>
                      <a:pt x="38" y="26"/>
                    </a:cubicBezTo>
                    <a:cubicBezTo>
                      <a:pt x="41" y="22"/>
                      <a:pt x="45" y="19"/>
                      <a:pt x="48" y="15"/>
                    </a:cubicBezTo>
                    <a:cubicBezTo>
                      <a:pt x="52" y="11"/>
                      <a:pt x="56" y="6"/>
                      <a:pt x="59" y="2"/>
                    </a:cubicBezTo>
                    <a:cubicBezTo>
                      <a:pt x="59" y="1"/>
                      <a:pt x="60" y="1"/>
                      <a:pt x="60" y="0"/>
                    </a:cubicBezTo>
                    <a:cubicBezTo>
                      <a:pt x="61" y="0"/>
                      <a:pt x="61" y="0"/>
                      <a:pt x="62" y="0"/>
                    </a:cubicBezTo>
                    <a:cubicBezTo>
                      <a:pt x="62" y="0"/>
                      <a:pt x="62" y="0"/>
                      <a:pt x="62" y="0"/>
                    </a:cubicBezTo>
                    <a:lnTo>
                      <a:pt x="6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4" name="Freeform 220"/>
              <p:cNvSpPr>
                <a:spLocks noEditPoints="1"/>
              </p:cNvSpPr>
              <p:nvPr/>
            </p:nvSpPr>
            <p:spPr bwMode="auto">
              <a:xfrm>
                <a:off x="6700848" y="2527315"/>
                <a:ext cx="28575" cy="100014"/>
              </a:xfrm>
              <a:custGeom>
                <a:avLst/>
                <a:gdLst>
                  <a:gd name="T0" fmla="*/ 7 w 13"/>
                  <a:gd name="T1" fmla="*/ 0 h 44"/>
                  <a:gd name="T2" fmla="*/ 11 w 13"/>
                  <a:gd name="T3" fmla="*/ 0 h 44"/>
                  <a:gd name="T4" fmla="*/ 13 w 13"/>
                  <a:gd name="T5" fmla="*/ 3 h 44"/>
                  <a:gd name="T6" fmla="*/ 13 w 13"/>
                  <a:gd name="T7" fmla="*/ 42 h 44"/>
                  <a:gd name="T8" fmla="*/ 11 w 13"/>
                  <a:gd name="T9" fmla="*/ 44 h 44"/>
                  <a:gd name="T10" fmla="*/ 7 w 13"/>
                  <a:gd name="T11" fmla="*/ 44 h 44"/>
                  <a:gd name="T12" fmla="*/ 7 w 13"/>
                  <a:gd name="T13" fmla="*/ 39 h 44"/>
                  <a:gd name="T14" fmla="*/ 8 w 13"/>
                  <a:gd name="T15" fmla="*/ 39 h 44"/>
                  <a:gd name="T16" fmla="*/ 8 w 13"/>
                  <a:gd name="T17" fmla="*/ 5 h 44"/>
                  <a:gd name="T18" fmla="*/ 7 w 13"/>
                  <a:gd name="T19" fmla="*/ 5 h 44"/>
                  <a:gd name="T20" fmla="*/ 7 w 13"/>
                  <a:gd name="T21" fmla="*/ 0 h 44"/>
                  <a:gd name="T22" fmla="*/ 2 w 13"/>
                  <a:gd name="T23" fmla="*/ 0 h 44"/>
                  <a:gd name="T24" fmla="*/ 7 w 13"/>
                  <a:gd name="T25" fmla="*/ 0 h 44"/>
                  <a:gd name="T26" fmla="*/ 7 w 13"/>
                  <a:gd name="T27" fmla="*/ 5 h 44"/>
                  <a:gd name="T28" fmla="*/ 5 w 13"/>
                  <a:gd name="T29" fmla="*/ 5 h 44"/>
                  <a:gd name="T30" fmla="*/ 5 w 13"/>
                  <a:gd name="T31" fmla="*/ 39 h 44"/>
                  <a:gd name="T32" fmla="*/ 7 w 13"/>
                  <a:gd name="T33" fmla="*/ 39 h 44"/>
                  <a:gd name="T34" fmla="*/ 7 w 13"/>
                  <a:gd name="T35" fmla="*/ 44 h 44"/>
                  <a:gd name="T36" fmla="*/ 2 w 13"/>
                  <a:gd name="T37" fmla="*/ 44 h 44"/>
                  <a:gd name="T38" fmla="*/ 0 w 13"/>
                  <a:gd name="T39" fmla="*/ 42 h 44"/>
                  <a:gd name="T40" fmla="*/ 0 w 13"/>
                  <a:gd name="T41" fmla="*/ 3 h 44"/>
                  <a:gd name="T42" fmla="*/ 2 w 13"/>
                  <a:gd name="T4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44">
                    <a:moveTo>
                      <a:pt x="7" y="0"/>
                    </a:moveTo>
                    <a:cubicBezTo>
                      <a:pt x="11" y="0"/>
                      <a:pt x="11" y="0"/>
                      <a:pt x="11" y="0"/>
                    </a:cubicBezTo>
                    <a:cubicBezTo>
                      <a:pt x="12" y="0"/>
                      <a:pt x="13" y="1"/>
                      <a:pt x="13" y="3"/>
                    </a:cubicBezTo>
                    <a:cubicBezTo>
                      <a:pt x="13" y="42"/>
                      <a:pt x="13" y="42"/>
                      <a:pt x="13" y="42"/>
                    </a:cubicBezTo>
                    <a:cubicBezTo>
                      <a:pt x="13" y="43"/>
                      <a:pt x="12" y="44"/>
                      <a:pt x="11" y="44"/>
                    </a:cubicBezTo>
                    <a:cubicBezTo>
                      <a:pt x="7" y="44"/>
                      <a:pt x="7" y="44"/>
                      <a:pt x="7" y="44"/>
                    </a:cubicBezTo>
                    <a:cubicBezTo>
                      <a:pt x="7" y="39"/>
                      <a:pt x="7" y="39"/>
                      <a:pt x="7" y="39"/>
                    </a:cubicBezTo>
                    <a:cubicBezTo>
                      <a:pt x="8" y="39"/>
                      <a:pt x="8" y="39"/>
                      <a:pt x="8" y="39"/>
                    </a:cubicBezTo>
                    <a:cubicBezTo>
                      <a:pt x="8" y="5"/>
                      <a:pt x="8" y="5"/>
                      <a:pt x="8" y="5"/>
                    </a:cubicBezTo>
                    <a:cubicBezTo>
                      <a:pt x="7" y="5"/>
                      <a:pt x="7" y="5"/>
                      <a:pt x="7" y="5"/>
                    </a:cubicBezTo>
                    <a:lnTo>
                      <a:pt x="7" y="0"/>
                    </a:lnTo>
                    <a:close/>
                    <a:moveTo>
                      <a:pt x="2" y="0"/>
                    </a:moveTo>
                    <a:cubicBezTo>
                      <a:pt x="7" y="0"/>
                      <a:pt x="7" y="0"/>
                      <a:pt x="7" y="0"/>
                    </a:cubicBezTo>
                    <a:cubicBezTo>
                      <a:pt x="7" y="5"/>
                      <a:pt x="7" y="5"/>
                      <a:pt x="7" y="5"/>
                    </a:cubicBezTo>
                    <a:cubicBezTo>
                      <a:pt x="5" y="5"/>
                      <a:pt x="5" y="5"/>
                      <a:pt x="5" y="5"/>
                    </a:cubicBezTo>
                    <a:cubicBezTo>
                      <a:pt x="5" y="39"/>
                      <a:pt x="5" y="39"/>
                      <a:pt x="5" y="39"/>
                    </a:cubicBezTo>
                    <a:cubicBezTo>
                      <a:pt x="7" y="39"/>
                      <a:pt x="7" y="39"/>
                      <a:pt x="7" y="39"/>
                    </a:cubicBezTo>
                    <a:cubicBezTo>
                      <a:pt x="7" y="44"/>
                      <a:pt x="7" y="44"/>
                      <a:pt x="7" y="44"/>
                    </a:cubicBezTo>
                    <a:cubicBezTo>
                      <a:pt x="2" y="44"/>
                      <a:pt x="2" y="44"/>
                      <a:pt x="2" y="44"/>
                    </a:cubicBezTo>
                    <a:cubicBezTo>
                      <a:pt x="1" y="44"/>
                      <a:pt x="0" y="43"/>
                      <a:pt x="0" y="42"/>
                    </a:cubicBezTo>
                    <a:cubicBezTo>
                      <a:pt x="0" y="3"/>
                      <a:pt x="0" y="3"/>
                      <a:pt x="0" y="3"/>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5" name="Freeform 222"/>
              <p:cNvSpPr>
                <a:spLocks noEditPoints="1"/>
              </p:cNvSpPr>
              <p:nvPr/>
            </p:nvSpPr>
            <p:spPr bwMode="auto">
              <a:xfrm>
                <a:off x="9556764" y="2965468"/>
                <a:ext cx="139700" cy="203201"/>
              </a:xfrm>
              <a:custGeom>
                <a:avLst/>
                <a:gdLst>
                  <a:gd name="T0" fmla="*/ 54 w 62"/>
                  <a:gd name="T1" fmla="*/ 21 h 90"/>
                  <a:gd name="T2" fmla="*/ 45 w 62"/>
                  <a:gd name="T3" fmla="*/ 21 h 90"/>
                  <a:gd name="T4" fmla="*/ 43 w 62"/>
                  <a:gd name="T5" fmla="*/ 18 h 90"/>
                  <a:gd name="T6" fmla="*/ 43 w 62"/>
                  <a:gd name="T7" fmla="*/ 17 h 90"/>
                  <a:gd name="T8" fmla="*/ 49 w 62"/>
                  <a:gd name="T9" fmla="*/ 5 h 90"/>
                  <a:gd name="T10" fmla="*/ 34 w 62"/>
                  <a:gd name="T11" fmla="*/ 5 h 90"/>
                  <a:gd name="T12" fmla="*/ 32 w 62"/>
                  <a:gd name="T13" fmla="*/ 5 h 90"/>
                  <a:gd name="T14" fmla="*/ 32 w 62"/>
                  <a:gd name="T15" fmla="*/ 5 h 90"/>
                  <a:gd name="T16" fmla="*/ 32 w 62"/>
                  <a:gd name="T17" fmla="*/ 0 h 90"/>
                  <a:gd name="T18" fmla="*/ 32 w 62"/>
                  <a:gd name="T19" fmla="*/ 0 h 90"/>
                  <a:gd name="T20" fmla="*/ 34 w 62"/>
                  <a:gd name="T21" fmla="*/ 0 h 90"/>
                  <a:gd name="T22" fmla="*/ 53 w 62"/>
                  <a:gd name="T23" fmla="*/ 0 h 90"/>
                  <a:gd name="T24" fmla="*/ 53 w 62"/>
                  <a:gd name="T25" fmla="*/ 0 h 90"/>
                  <a:gd name="T26" fmla="*/ 54 w 62"/>
                  <a:gd name="T27" fmla="*/ 1 h 90"/>
                  <a:gd name="T28" fmla="*/ 55 w 62"/>
                  <a:gd name="T29" fmla="*/ 4 h 90"/>
                  <a:gd name="T30" fmla="*/ 49 w 62"/>
                  <a:gd name="T31" fmla="*/ 16 h 90"/>
                  <a:gd name="T32" fmla="*/ 59 w 62"/>
                  <a:gd name="T33" fmla="*/ 16 h 90"/>
                  <a:gd name="T34" fmla="*/ 59 w 62"/>
                  <a:gd name="T35" fmla="*/ 16 h 90"/>
                  <a:gd name="T36" fmla="*/ 61 w 62"/>
                  <a:gd name="T37" fmla="*/ 17 h 90"/>
                  <a:gd name="T38" fmla="*/ 61 w 62"/>
                  <a:gd name="T39" fmla="*/ 20 h 90"/>
                  <a:gd name="T40" fmla="*/ 32 w 62"/>
                  <a:gd name="T41" fmla="*/ 55 h 90"/>
                  <a:gd name="T42" fmla="*/ 32 w 62"/>
                  <a:gd name="T43" fmla="*/ 48 h 90"/>
                  <a:gd name="T44" fmla="*/ 54 w 62"/>
                  <a:gd name="T45" fmla="*/ 21 h 90"/>
                  <a:gd name="T46" fmla="*/ 32 w 62"/>
                  <a:gd name="T47" fmla="*/ 5 h 90"/>
                  <a:gd name="T48" fmla="*/ 25 w 62"/>
                  <a:gd name="T49" fmla="*/ 5 h 90"/>
                  <a:gd name="T50" fmla="*/ 10 w 62"/>
                  <a:gd name="T51" fmla="*/ 36 h 90"/>
                  <a:gd name="T52" fmla="*/ 22 w 62"/>
                  <a:gd name="T53" fmla="*/ 36 h 90"/>
                  <a:gd name="T54" fmla="*/ 24 w 62"/>
                  <a:gd name="T55" fmla="*/ 39 h 90"/>
                  <a:gd name="T56" fmla="*/ 24 w 62"/>
                  <a:gd name="T57" fmla="*/ 40 h 90"/>
                  <a:gd name="T58" fmla="*/ 10 w 62"/>
                  <a:gd name="T59" fmla="*/ 74 h 90"/>
                  <a:gd name="T60" fmla="*/ 32 w 62"/>
                  <a:gd name="T61" fmla="*/ 48 h 90"/>
                  <a:gd name="T62" fmla="*/ 32 w 62"/>
                  <a:gd name="T63" fmla="*/ 55 h 90"/>
                  <a:gd name="T64" fmla="*/ 4 w 62"/>
                  <a:gd name="T65" fmla="*/ 89 h 90"/>
                  <a:gd name="T66" fmla="*/ 4 w 62"/>
                  <a:gd name="T67" fmla="*/ 89 h 90"/>
                  <a:gd name="T68" fmla="*/ 2 w 62"/>
                  <a:gd name="T69" fmla="*/ 90 h 90"/>
                  <a:gd name="T70" fmla="*/ 0 w 62"/>
                  <a:gd name="T71" fmla="*/ 87 h 90"/>
                  <a:gd name="T72" fmla="*/ 18 w 62"/>
                  <a:gd name="T73" fmla="*/ 41 h 90"/>
                  <a:gd name="T74" fmla="*/ 6 w 62"/>
                  <a:gd name="T75" fmla="*/ 41 h 90"/>
                  <a:gd name="T76" fmla="*/ 6 w 62"/>
                  <a:gd name="T77" fmla="*/ 41 h 90"/>
                  <a:gd name="T78" fmla="*/ 5 w 62"/>
                  <a:gd name="T79" fmla="*/ 41 h 90"/>
                  <a:gd name="T80" fmla="*/ 4 w 62"/>
                  <a:gd name="T81" fmla="*/ 38 h 90"/>
                  <a:gd name="T82" fmla="*/ 22 w 62"/>
                  <a:gd name="T83" fmla="*/ 2 h 90"/>
                  <a:gd name="T84" fmla="*/ 24 w 62"/>
                  <a:gd name="T85" fmla="*/ 0 h 90"/>
                  <a:gd name="T86" fmla="*/ 32 w 62"/>
                  <a:gd name="T87" fmla="*/ 0 h 90"/>
                  <a:gd name="T88" fmla="*/ 32 w 62"/>
                  <a:gd name="T89"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90">
                    <a:moveTo>
                      <a:pt x="54" y="21"/>
                    </a:moveTo>
                    <a:cubicBezTo>
                      <a:pt x="45" y="21"/>
                      <a:pt x="45" y="21"/>
                      <a:pt x="45" y="21"/>
                    </a:cubicBezTo>
                    <a:cubicBezTo>
                      <a:pt x="44" y="21"/>
                      <a:pt x="43" y="20"/>
                      <a:pt x="43" y="18"/>
                    </a:cubicBezTo>
                    <a:cubicBezTo>
                      <a:pt x="43" y="18"/>
                      <a:pt x="43" y="18"/>
                      <a:pt x="43" y="17"/>
                    </a:cubicBezTo>
                    <a:cubicBezTo>
                      <a:pt x="49" y="5"/>
                      <a:pt x="49" y="5"/>
                      <a:pt x="49" y="5"/>
                    </a:cubicBezTo>
                    <a:cubicBezTo>
                      <a:pt x="34" y="5"/>
                      <a:pt x="34" y="5"/>
                      <a:pt x="34" y="5"/>
                    </a:cubicBezTo>
                    <a:cubicBezTo>
                      <a:pt x="32" y="5"/>
                      <a:pt x="32" y="5"/>
                      <a:pt x="32" y="5"/>
                    </a:cubicBezTo>
                    <a:cubicBezTo>
                      <a:pt x="32" y="5"/>
                      <a:pt x="32" y="5"/>
                      <a:pt x="32" y="5"/>
                    </a:cubicBezTo>
                    <a:cubicBezTo>
                      <a:pt x="32" y="0"/>
                      <a:pt x="32" y="0"/>
                      <a:pt x="32" y="0"/>
                    </a:cubicBezTo>
                    <a:cubicBezTo>
                      <a:pt x="32" y="0"/>
                      <a:pt x="32" y="0"/>
                      <a:pt x="32" y="0"/>
                    </a:cubicBezTo>
                    <a:cubicBezTo>
                      <a:pt x="34" y="0"/>
                      <a:pt x="34" y="0"/>
                      <a:pt x="34" y="0"/>
                    </a:cubicBezTo>
                    <a:cubicBezTo>
                      <a:pt x="53" y="0"/>
                      <a:pt x="53" y="0"/>
                      <a:pt x="53" y="0"/>
                    </a:cubicBezTo>
                    <a:cubicBezTo>
                      <a:pt x="53" y="0"/>
                      <a:pt x="53" y="0"/>
                      <a:pt x="53" y="0"/>
                    </a:cubicBezTo>
                    <a:cubicBezTo>
                      <a:pt x="54" y="0"/>
                      <a:pt x="54" y="0"/>
                      <a:pt x="54" y="1"/>
                    </a:cubicBezTo>
                    <a:cubicBezTo>
                      <a:pt x="55" y="1"/>
                      <a:pt x="56" y="3"/>
                      <a:pt x="55" y="4"/>
                    </a:cubicBezTo>
                    <a:cubicBezTo>
                      <a:pt x="49" y="16"/>
                      <a:pt x="49" y="16"/>
                      <a:pt x="49" y="16"/>
                    </a:cubicBezTo>
                    <a:cubicBezTo>
                      <a:pt x="59" y="16"/>
                      <a:pt x="59" y="16"/>
                      <a:pt x="59" y="16"/>
                    </a:cubicBezTo>
                    <a:cubicBezTo>
                      <a:pt x="59" y="16"/>
                      <a:pt x="59" y="16"/>
                      <a:pt x="59" y="16"/>
                    </a:cubicBezTo>
                    <a:cubicBezTo>
                      <a:pt x="60" y="16"/>
                      <a:pt x="60" y="16"/>
                      <a:pt x="61" y="17"/>
                    </a:cubicBezTo>
                    <a:cubicBezTo>
                      <a:pt x="62" y="17"/>
                      <a:pt x="62" y="19"/>
                      <a:pt x="61" y="20"/>
                    </a:cubicBezTo>
                    <a:cubicBezTo>
                      <a:pt x="32" y="55"/>
                      <a:pt x="32" y="55"/>
                      <a:pt x="32" y="55"/>
                    </a:cubicBezTo>
                    <a:cubicBezTo>
                      <a:pt x="32" y="48"/>
                      <a:pt x="32" y="48"/>
                      <a:pt x="32" y="48"/>
                    </a:cubicBezTo>
                    <a:lnTo>
                      <a:pt x="54" y="21"/>
                    </a:lnTo>
                    <a:close/>
                    <a:moveTo>
                      <a:pt x="32" y="5"/>
                    </a:moveTo>
                    <a:cubicBezTo>
                      <a:pt x="25" y="5"/>
                      <a:pt x="25" y="5"/>
                      <a:pt x="25" y="5"/>
                    </a:cubicBezTo>
                    <a:cubicBezTo>
                      <a:pt x="10" y="36"/>
                      <a:pt x="10" y="36"/>
                      <a:pt x="10" y="36"/>
                    </a:cubicBezTo>
                    <a:cubicBezTo>
                      <a:pt x="22" y="36"/>
                      <a:pt x="22" y="36"/>
                      <a:pt x="22" y="36"/>
                    </a:cubicBezTo>
                    <a:cubicBezTo>
                      <a:pt x="23" y="36"/>
                      <a:pt x="24" y="37"/>
                      <a:pt x="24" y="39"/>
                    </a:cubicBezTo>
                    <a:cubicBezTo>
                      <a:pt x="24" y="39"/>
                      <a:pt x="24" y="39"/>
                      <a:pt x="24" y="40"/>
                    </a:cubicBezTo>
                    <a:cubicBezTo>
                      <a:pt x="10" y="74"/>
                      <a:pt x="10" y="74"/>
                      <a:pt x="10" y="74"/>
                    </a:cubicBezTo>
                    <a:cubicBezTo>
                      <a:pt x="32" y="48"/>
                      <a:pt x="32" y="48"/>
                      <a:pt x="32" y="48"/>
                    </a:cubicBezTo>
                    <a:cubicBezTo>
                      <a:pt x="32" y="55"/>
                      <a:pt x="32" y="55"/>
                      <a:pt x="32" y="55"/>
                    </a:cubicBezTo>
                    <a:cubicBezTo>
                      <a:pt x="4" y="89"/>
                      <a:pt x="4" y="89"/>
                      <a:pt x="4" y="89"/>
                    </a:cubicBezTo>
                    <a:cubicBezTo>
                      <a:pt x="4" y="89"/>
                      <a:pt x="4" y="89"/>
                      <a:pt x="4" y="89"/>
                    </a:cubicBezTo>
                    <a:cubicBezTo>
                      <a:pt x="4" y="90"/>
                      <a:pt x="2" y="90"/>
                      <a:pt x="2" y="90"/>
                    </a:cubicBezTo>
                    <a:cubicBezTo>
                      <a:pt x="0" y="90"/>
                      <a:pt x="0" y="88"/>
                      <a:pt x="0" y="87"/>
                    </a:cubicBezTo>
                    <a:cubicBezTo>
                      <a:pt x="18" y="41"/>
                      <a:pt x="18" y="41"/>
                      <a:pt x="18" y="41"/>
                    </a:cubicBezTo>
                    <a:cubicBezTo>
                      <a:pt x="6" y="41"/>
                      <a:pt x="6" y="41"/>
                      <a:pt x="6" y="41"/>
                    </a:cubicBezTo>
                    <a:cubicBezTo>
                      <a:pt x="6" y="41"/>
                      <a:pt x="6" y="41"/>
                      <a:pt x="6" y="41"/>
                    </a:cubicBezTo>
                    <a:cubicBezTo>
                      <a:pt x="6" y="41"/>
                      <a:pt x="6" y="41"/>
                      <a:pt x="5" y="41"/>
                    </a:cubicBezTo>
                    <a:cubicBezTo>
                      <a:pt x="4" y="40"/>
                      <a:pt x="4" y="39"/>
                      <a:pt x="4" y="38"/>
                    </a:cubicBezTo>
                    <a:cubicBezTo>
                      <a:pt x="22" y="2"/>
                      <a:pt x="22" y="2"/>
                      <a:pt x="22" y="2"/>
                    </a:cubicBezTo>
                    <a:cubicBezTo>
                      <a:pt x="22" y="1"/>
                      <a:pt x="23" y="0"/>
                      <a:pt x="24" y="0"/>
                    </a:cubicBezTo>
                    <a:cubicBezTo>
                      <a:pt x="32" y="0"/>
                      <a:pt x="32" y="0"/>
                      <a:pt x="32" y="0"/>
                    </a:cubicBezTo>
                    <a:lnTo>
                      <a:pt x="3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6" name="Freeform 223"/>
              <p:cNvSpPr>
                <a:spLocks noEditPoints="1"/>
              </p:cNvSpPr>
              <p:nvPr/>
            </p:nvSpPr>
            <p:spPr bwMode="auto">
              <a:xfrm>
                <a:off x="9482152" y="2736866"/>
                <a:ext cx="366713" cy="228602"/>
              </a:xfrm>
              <a:custGeom>
                <a:avLst/>
                <a:gdLst>
                  <a:gd name="T0" fmla="*/ 81 w 162"/>
                  <a:gd name="T1" fmla="*/ 96 h 101"/>
                  <a:gd name="T2" fmla="*/ 89 w 162"/>
                  <a:gd name="T3" fmla="*/ 96 h 101"/>
                  <a:gd name="T4" fmla="*/ 131 w 162"/>
                  <a:gd name="T5" fmla="*/ 96 h 101"/>
                  <a:gd name="T6" fmla="*/ 149 w 162"/>
                  <a:gd name="T7" fmla="*/ 89 h 101"/>
                  <a:gd name="T8" fmla="*/ 157 w 162"/>
                  <a:gd name="T9" fmla="*/ 71 h 101"/>
                  <a:gd name="T10" fmla="*/ 149 w 162"/>
                  <a:gd name="T11" fmla="*/ 53 h 101"/>
                  <a:gd name="T12" fmla="*/ 131 w 162"/>
                  <a:gd name="T13" fmla="*/ 45 h 101"/>
                  <a:gd name="T14" fmla="*/ 123 w 162"/>
                  <a:gd name="T15" fmla="*/ 47 h 101"/>
                  <a:gd name="T16" fmla="*/ 115 w 162"/>
                  <a:gd name="T17" fmla="*/ 51 h 101"/>
                  <a:gd name="T18" fmla="*/ 112 w 162"/>
                  <a:gd name="T19" fmla="*/ 51 h 101"/>
                  <a:gd name="T20" fmla="*/ 111 w 162"/>
                  <a:gd name="T21" fmla="*/ 49 h 101"/>
                  <a:gd name="T22" fmla="*/ 97 w 162"/>
                  <a:gd name="T23" fmla="*/ 18 h 101"/>
                  <a:gd name="T24" fmla="*/ 81 w 162"/>
                  <a:gd name="T25" fmla="*/ 7 h 101"/>
                  <a:gd name="T26" fmla="*/ 81 w 162"/>
                  <a:gd name="T27" fmla="*/ 2 h 101"/>
                  <a:gd name="T28" fmla="*/ 101 w 162"/>
                  <a:gd name="T29" fmla="*/ 14 h 101"/>
                  <a:gd name="T30" fmla="*/ 116 w 162"/>
                  <a:gd name="T31" fmla="*/ 45 h 101"/>
                  <a:gd name="T32" fmla="*/ 121 w 162"/>
                  <a:gd name="T33" fmla="*/ 42 h 101"/>
                  <a:gd name="T34" fmla="*/ 131 w 162"/>
                  <a:gd name="T35" fmla="*/ 41 h 101"/>
                  <a:gd name="T36" fmla="*/ 153 w 162"/>
                  <a:gd name="T37" fmla="*/ 49 h 101"/>
                  <a:gd name="T38" fmla="*/ 162 w 162"/>
                  <a:gd name="T39" fmla="*/ 71 h 101"/>
                  <a:gd name="T40" fmla="*/ 153 w 162"/>
                  <a:gd name="T41" fmla="*/ 92 h 101"/>
                  <a:gd name="T42" fmla="*/ 131 w 162"/>
                  <a:gd name="T43" fmla="*/ 101 h 101"/>
                  <a:gd name="T44" fmla="*/ 89 w 162"/>
                  <a:gd name="T45" fmla="*/ 101 h 101"/>
                  <a:gd name="T46" fmla="*/ 81 w 162"/>
                  <a:gd name="T47" fmla="*/ 101 h 101"/>
                  <a:gd name="T48" fmla="*/ 81 w 162"/>
                  <a:gd name="T49" fmla="*/ 96 h 101"/>
                  <a:gd name="T50" fmla="*/ 5 w 162"/>
                  <a:gd name="T51" fmla="*/ 82 h 101"/>
                  <a:gd name="T52" fmla="*/ 9 w 162"/>
                  <a:gd name="T53" fmla="*/ 92 h 101"/>
                  <a:gd name="T54" fmla="*/ 19 w 162"/>
                  <a:gd name="T55" fmla="*/ 96 h 101"/>
                  <a:gd name="T56" fmla="*/ 59 w 162"/>
                  <a:gd name="T57" fmla="*/ 96 h 101"/>
                  <a:gd name="T58" fmla="*/ 65 w 162"/>
                  <a:gd name="T59" fmla="*/ 96 h 101"/>
                  <a:gd name="T60" fmla="*/ 67 w 162"/>
                  <a:gd name="T61" fmla="*/ 96 h 101"/>
                  <a:gd name="T62" fmla="*/ 81 w 162"/>
                  <a:gd name="T63" fmla="*/ 96 h 101"/>
                  <a:gd name="T64" fmla="*/ 81 w 162"/>
                  <a:gd name="T65" fmla="*/ 101 h 101"/>
                  <a:gd name="T66" fmla="*/ 67 w 162"/>
                  <a:gd name="T67" fmla="*/ 101 h 101"/>
                  <a:gd name="T68" fmla="*/ 65 w 162"/>
                  <a:gd name="T69" fmla="*/ 101 h 101"/>
                  <a:gd name="T70" fmla="*/ 59 w 162"/>
                  <a:gd name="T71" fmla="*/ 101 h 101"/>
                  <a:gd name="T72" fmla="*/ 19 w 162"/>
                  <a:gd name="T73" fmla="*/ 101 h 101"/>
                  <a:gd name="T74" fmla="*/ 6 w 162"/>
                  <a:gd name="T75" fmla="*/ 95 h 101"/>
                  <a:gd name="T76" fmla="*/ 0 w 162"/>
                  <a:gd name="T77" fmla="*/ 82 h 101"/>
                  <a:gd name="T78" fmla="*/ 6 w 162"/>
                  <a:gd name="T79" fmla="*/ 68 h 101"/>
                  <a:gd name="T80" fmla="*/ 16 w 162"/>
                  <a:gd name="T81" fmla="*/ 63 h 101"/>
                  <a:gd name="T82" fmla="*/ 15 w 162"/>
                  <a:gd name="T83" fmla="*/ 58 h 101"/>
                  <a:gd name="T84" fmla="*/ 15 w 162"/>
                  <a:gd name="T85" fmla="*/ 50 h 101"/>
                  <a:gd name="T86" fmla="*/ 29 w 162"/>
                  <a:gd name="T87" fmla="*/ 15 h 101"/>
                  <a:gd name="T88" fmla="*/ 65 w 162"/>
                  <a:gd name="T89" fmla="*/ 0 h 101"/>
                  <a:gd name="T90" fmla="*/ 81 w 162"/>
                  <a:gd name="T91" fmla="*/ 2 h 101"/>
                  <a:gd name="T92" fmla="*/ 81 w 162"/>
                  <a:gd name="T93" fmla="*/ 7 h 101"/>
                  <a:gd name="T94" fmla="*/ 65 w 162"/>
                  <a:gd name="T95" fmla="*/ 5 h 101"/>
                  <a:gd name="T96" fmla="*/ 33 w 162"/>
                  <a:gd name="T97" fmla="*/ 18 h 101"/>
                  <a:gd name="T98" fmla="*/ 19 w 162"/>
                  <a:gd name="T99" fmla="*/ 50 h 101"/>
                  <a:gd name="T100" fmla="*/ 20 w 162"/>
                  <a:gd name="T101" fmla="*/ 57 h 101"/>
                  <a:gd name="T102" fmla="*/ 21 w 162"/>
                  <a:gd name="T103" fmla="*/ 64 h 101"/>
                  <a:gd name="T104" fmla="*/ 20 w 162"/>
                  <a:gd name="T105" fmla="*/ 67 h 101"/>
                  <a:gd name="T106" fmla="*/ 19 w 162"/>
                  <a:gd name="T107" fmla="*/ 67 h 101"/>
                  <a:gd name="T108" fmla="*/ 9 w 162"/>
                  <a:gd name="T109" fmla="*/ 71 h 101"/>
                  <a:gd name="T110" fmla="*/ 5 w 162"/>
                  <a:gd name="T111"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2" h="101">
                    <a:moveTo>
                      <a:pt x="81" y="96"/>
                    </a:moveTo>
                    <a:cubicBezTo>
                      <a:pt x="89" y="96"/>
                      <a:pt x="89" y="96"/>
                      <a:pt x="89" y="96"/>
                    </a:cubicBezTo>
                    <a:cubicBezTo>
                      <a:pt x="131" y="96"/>
                      <a:pt x="131" y="96"/>
                      <a:pt x="131" y="96"/>
                    </a:cubicBezTo>
                    <a:cubicBezTo>
                      <a:pt x="138" y="96"/>
                      <a:pt x="145" y="93"/>
                      <a:pt x="149" y="89"/>
                    </a:cubicBezTo>
                    <a:cubicBezTo>
                      <a:pt x="154" y="84"/>
                      <a:pt x="157" y="78"/>
                      <a:pt x="157" y="71"/>
                    </a:cubicBezTo>
                    <a:cubicBezTo>
                      <a:pt x="157" y="64"/>
                      <a:pt x="154" y="57"/>
                      <a:pt x="149" y="53"/>
                    </a:cubicBezTo>
                    <a:cubicBezTo>
                      <a:pt x="145" y="48"/>
                      <a:pt x="138" y="45"/>
                      <a:pt x="131" y="45"/>
                    </a:cubicBezTo>
                    <a:cubicBezTo>
                      <a:pt x="128" y="45"/>
                      <a:pt x="125" y="46"/>
                      <a:pt x="123" y="47"/>
                    </a:cubicBezTo>
                    <a:cubicBezTo>
                      <a:pt x="120" y="48"/>
                      <a:pt x="117" y="49"/>
                      <a:pt x="115" y="51"/>
                    </a:cubicBezTo>
                    <a:cubicBezTo>
                      <a:pt x="114" y="52"/>
                      <a:pt x="112" y="52"/>
                      <a:pt x="112" y="51"/>
                    </a:cubicBezTo>
                    <a:cubicBezTo>
                      <a:pt x="111" y="51"/>
                      <a:pt x="111" y="50"/>
                      <a:pt x="111" y="49"/>
                    </a:cubicBezTo>
                    <a:cubicBezTo>
                      <a:pt x="111" y="37"/>
                      <a:pt x="106" y="26"/>
                      <a:pt x="97" y="18"/>
                    </a:cubicBezTo>
                    <a:cubicBezTo>
                      <a:pt x="93" y="13"/>
                      <a:pt x="87" y="10"/>
                      <a:pt x="81" y="7"/>
                    </a:cubicBezTo>
                    <a:cubicBezTo>
                      <a:pt x="81" y="2"/>
                      <a:pt x="81" y="2"/>
                      <a:pt x="81" y="2"/>
                    </a:cubicBezTo>
                    <a:cubicBezTo>
                      <a:pt x="88" y="5"/>
                      <a:pt x="95" y="9"/>
                      <a:pt x="101" y="14"/>
                    </a:cubicBezTo>
                    <a:cubicBezTo>
                      <a:pt x="109" y="22"/>
                      <a:pt x="114" y="33"/>
                      <a:pt x="116" y="45"/>
                    </a:cubicBezTo>
                    <a:cubicBezTo>
                      <a:pt x="117" y="44"/>
                      <a:pt x="119" y="43"/>
                      <a:pt x="121" y="42"/>
                    </a:cubicBezTo>
                    <a:cubicBezTo>
                      <a:pt x="124" y="41"/>
                      <a:pt x="128" y="41"/>
                      <a:pt x="131" y="41"/>
                    </a:cubicBezTo>
                    <a:cubicBezTo>
                      <a:pt x="140" y="41"/>
                      <a:pt x="147" y="44"/>
                      <a:pt x="153" y="49"/>
                    </a:cubicBezTo>
                    <a:cubicBezTo>
                      <a:pt x="158" y="55"/>
                      <a:pt x="162" y="63"/>
                      <a:pt x="162" y="71"/>
                    </a:cubicBezTo>
                    <a:cubicBezTo>
                      <a:pt x="162" y="79"/>
                      <a:pt x="158" y="87"/>
                      <a:pt x="153" y="92"/>
                    </a:cubicBezTo>
                    <a:cubicBezTo>
                      <a:pt x="147" y="98"/>
                      <a:pt x="140" y="101"/>
                      <a:pt x="131" y="101"/>
                    </a:cubicBezTo>
                    <a:cubicBezTo>
                      <a:pt x="89" y="101"/>
                      <a:pt x="89" y="101"/>
                      <a:pt x="89" y="101"/>
                    </a:cubicBezTo>
                    <a:cubicBezTo>
                      <a:pt x="81" y="101"/>
                      <a:pt x="81" y="101"/>
                      <a:pt x="81" y="101"/>
                    </a:cubicBezTo>
                    <a:lnTo>
                      <a:pt x="81" y="96"/>
                    </a:lnTo>
                    <a:close/>
                    <a:moveTo>
                      <a:pt x="5" y="82"/>
                    </a:moveTo>
                    <a:cubicBezTo>
                      <a:pt x="5" y="86"/>
                      <a:pt x="6" y="89"/>
                      <a:pt x="9" y="92"/>
                    </a:cubicBezTo>
                    <a:cubicBezTo>
                      <a:pt x="12" y="95"/>
                      <a:pt x="15" y="96"/>
                      <a:pt x="19" y="96"/>
                    </a:cubicBezTo>
                    <a:cubicBezTo>
                      <a:pt x="59" y="96"/>
                      <a:pt x="59" y="96"/>
                      <a:pt x="59" y="96"/>
                    </a:cubicBezTo>
                    <a:cubicBezTo>
                      <a:pt x="65" y="96"/>
                      <a:pt x="65" y="96"/>
                      <a:pt x="65" y="96"/>
                    </a:cubicBezTo>
                    <a:cubicBezTo>
                      <a:pt x="67" y="96"/>
                      <a:pt x="67" y="96"/>
                      <a:pt x="67" y="96"/>
                    </a:cubicBezTo>
                    <a:cubicBezTo>
                      <a:pt x="81" y="96"/>
                      <a:pt x="81" y="96"/>
                      <a:pt x="81" y="96"/>
                    </a:cubicBezTo>
                    <a:cubicBezTo>
                      <a:pt x="81" y="101"/>
                      <a:pt x="81" y="101"/>
                      <a:pt x="81" y="101"/>
                    </a:cubicBezTo>
                    <a:cubicBezTo>
                      <a:pt x="67" y="101"/>
                      <a:pt x="67" y="101"/>
                      <a:pt x="67" y="101"/>
                    </a:cubicBezTo>
                    <a:cubicBezTo>
                      <a:pt x="65" y="101"/>
                      <a:pt x="65" y="101"/>
                      <a:pt x="65" y="101"/>
                    </a:cubicBezTo>
                    <a:cubicBezTo>
                      <a:pt x="59" y="101"/>
                      <a:pt x="59" y="101"/>
                      <a:pt x="59" y="101"/>
                    </a:cubicBezTo>
                    <a:cubicBezTo>
                      <a:pt x="19" y="101"/>
                      <a:pt x="19" y="101"/>
                      <a:pt x="19" y="101"/>
                    </a:cubicBezTo>
                    <a:cubicBezTo>
                      <a:pt x="14" y="101"/>
                      <a:pt x="9" y="99"/>
                      <a:pt x="6" y="95"/>
                    </a:cubicBezTo>
                    <a:cubicBezTo>
                      <a:pt x="2" y="92"/>
                      <a:pt x="0" y="87"/>
                      <a:pt x="0" y="82"/>
                    </a:cubicBezTo>
                    <a:cubicBezTo>
                      <a:pt x="0" y="76"/>
                      <a:pt x="2" y="72"/>
                      <a:pt x="6" y="68"/>
                    </a:cubicBezTo>
                    <a:cubicBezTo>
                      <a:pt x="8" y="65"/>
                      <a:pt x="12" y="63"/>
                      <a:pt x="16" y="63"/>
                    </a:cubicBezTo>
                    <a:cubicBezTo>
                      <a:pt x="16" y="61"/>
                      <a:pt x="15" y="60"/>
                      <a:pt x="15" y="58"/>
                    </a:cubicBezTo>
                    <a:cubicBezTo>
                      <a:pt x="15" y="56"/>
                      <a:pt x="15" y="53"/>
                      <a:pt x="15" y="50"/>
                    </a:cubicBezTo>
                    <a:cubicBezTo>
                      <a:pt x="15" y="37"/>
                      <a:pt x="20" y="24"/>
                      <a:pt x="29" y="15"/>
                    </a:cubicBezTo>
                    <a:cubicBezTo>
                      <a:pt x="39" y="6"/>
                      <a:pt x="51" y="0"/>
                      <a:pt x="65" y="0"/>
                    </a:cubicBezTo>
                    <a:cubicBezTo>
                      <a:pt x="71" y="0"/>
                      <a:pt x="76" y="1"/>
                      <a:pt x="81" y="2"/>
                    </a:cubicBezTo>
                    <a:cubicBezTo>
                      <a:pt x="81" y="7"/>
                      <a:pt x="81" y="7"/>
                      <a:pt x="81" y="7"/>
                    </a:cubicBezTo>
                    <a:cubicBezTo>
                      <a:pt x="76" y="6"/>
                      <a:pt x="71" y="5"/>
                      <a:pt x="65" y="5"/>
                    </a:cubicBezTo>
                    <a:cubicBezTo>
                      <a:pt x="53" y="5"/>
                      <a:pt x="41" y="10"/>
                      <a:pt x="33" y="18"/>
                    </a:cubicBezTo>
                    <a:cubicBezTo>
                      <a:pt x="25" y="26"/>
                      <a:pt x="19" y="38"/>
                      <a:pt x="19" y="50"/>
                    </a:cubicBezTo>
                    <a:cubicBezTo>
                      <a:pt x="19" y="53"/>
                      <a:pt x="20" y="55"/>
                      <a:pt x="20" y="57"/>
                    </a:cubicBezTo>
                    <a:cubicBezTo>
                      <a:pt x="20" y="60"/>
                      <a:pt x="21" y="62"/>
                      <a:pt x="21" y="64"/>
                    </a:cubicBezTo>
                    <a:cubicBezTo>
                      <a:pt x="22" y="65"/>
                      <a:pt x="21" y="67"/>
                      <a:pt x="20" y="67"/>
                    </a:cubicBezTo>
                    <a:cubicBezTo>
                      <a:pt x="20" y="67"/>
                      <a:pt x="19" y="67"/>
                      <a:pt x="19" y="67"/>
                    </a:cubicBezTo>
                    <a:cubicBezTo>
                      <a:pt x="15" y="67"/>
                      <a:pt x="12" y="69"/>
                      <a:pt x="9" y="71"/>
                    </a:cubicBezTo>
                    <a:cubicBezTo>
                      <a:pt x="6" y="74"/>
                      <a:pt x="5" y="78"/>
                      <a:pt x="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7" name="Freeform 225"/>
              <p:cNvSpPr>
                <a:spLocks noEditPoints="1"/>
              </p:cNvSpPr>
              <p:nvPr/>
            </p:nvSpPr>
            <p:spPr bwMode="auto">
              <a:xfrm>
                <a:off x="5713422" y="563567"/>
                <a:ext cx="47625" cy="130176"/>
              </a:xfrm>
              <a:custGeom>
                <a:avLst/>
                <a:gdLst>
                  <a:gd name="T0" fmla="*/ 16 w 21"/>
                  <a:gd name="T1" fmla="*/ 53 h 58"/>
                  <a:gd name="T2" fmla="*/ 16 w 21"/>
                  <a:gd name="T3" fmla="*/ 5 h 58"/>
                  <a:gd name="T4" fmla="*/ 15 w 21"/>
                  <a:gd name="T5" fmla="*/ 6 h 58"/>
                  <a:gd name="T6" fmla="*/ 11 w 21"/>
                  <a:gd name="T7" fmla="*/ 6 h 58"/>
                  <a:gd name="T8" fmla="*/ 11 w 21"/>
                  <a:gd name="T9" fmla="*/ 1 h 58"/>
                  <a:gd name="T10" fmla="*/ 14 w 21"/>
                  <a:gd name="T11" fmla="*/ 1 h 58"/>
                  <a:gd name="T12" fmla="*/ 18 w 21"/>
                  <a:gd name="T13" fmla="*/ 0 h 58"/>
                  <a:gd name="T14" fmla="*/ 19 w 21"/>
                  <a:gd name="T15" fmla="*/ 0 h 58"/>
                  <a:gd name="T16" fmla="*/ 21 w 21"/>
                  <a:gd name="T17" fmla="*/ 3 h 58"/>
                  <a:gd name="T18" fmla="*/ 21 w 21"/>
                  <a:gd name="T19" fmla="*/ 56 h 58"/>
                  <a:gd name="T20" fmla="*/ 21 w 21"/>
                  <a:gd name="T21" fmla="*/ 56 h 58"/>
                  <a:gd name="T22" fmla="*/ 21 w 21"/>
                  <a:gd name="T23" fmla="*/ 56 h 58"/>
                  <a:gd name="T24" fmla="*/ 18 w 21"/>
                  <a:gd name="T25" fmla="*/ 58 h 58"/>
                  <a:gd name="T26" fmla="*/ 14 w 21"/>
                  <a:gd name="T27" fmla="*/ 58 h 58"/>
                  <a:gd name="T28" fmla="*/ 11 w 21"/>
                  <a:gd name="T29" fmla="*/ 58 h 58"/>
                  <a:gd name="T30" fmla="*/ 11 w 21"/>
                  <a:gd name="T31" fmla="*/ 58 h 58"/>
                  <a:gd name="T32" fmla="*/ 11 w 21"/>
                  <a:gd name="T33" fmla="*/ 53 h 58"/>
                  <a:gd name="T34" fmla="*/ 11 w 21"/>
                  <a:gd name="T35" fmla="*/ 53 h 58"/>
                  <a:gd name="T36" fmla="*/ 15 w 21"/>
                  <a:gd name="T37" fmla="*/ 53 h 58"/>
                  <a:gd name="T38" fmla="*/ 16 w 21"/>
                  <a:gd name="T39" fmla="*/ 53 h 58"/>
                  <a:gd name="T40" fmla="*/ 11 w 21"/>
                  <a:gd name="T41" fmla="*/ 6 h 58"/>
                  <a:gd name="T42" fmla="*/ 10 w 21"/>
                  <a:gd name="T43" fmla="*/ 6 h 58"/>
                  <a:gd name="T44" fmla="*/ 10 w 21"/>
                  <a:gd name="T45" fmla="*/ 6 h 58"/>
                  <a:gd name="T46" fmla="*/ 6 w 21"/>
                  <a:gd name="T47" fmla="*/ 6 h 58"/>
                  <a:gd name="T48" fmla="*/ 5 w 21"/>
                  <a:gd name="T49" fmla="*/ 5 h 58"/>
                  <a:gd name="T50" fmla="*/ 5 w 21"/>
                  <a:gd name="T51" fmla="*/ 53 h 58"/>
                  <a:gd name="T52" fmla="*/ 6 w 21"/>
                  <a:gd name="T53" fmla="*/ 53 h 58"/>
                  <a:gd name="T54" fmla="*/ 11 w 21"/>
                  <a:gd name="T55" fmla="*/ 53 h 58"/>
                  <a:gd name="T56" fmla="*/ 11 w 21"/>
                  <a:gd name="T57" fmla="*/ 58 h 58"/>
                  <a:gd name="T58" fmla="*/ 7 w 21"/>
                  <a:gd name="T59" fmla="*/ 58 h 58"/>
                  <a:gd name="T60" fmla="*/ 3 w 21"/>
                  <a:gd name="T61" fmla="*/ 58 h 58"/>
                  <a:gd name="T62" fmla="*/ 2 w 21"/>
                  <a:gd name="T63" fmla="*/ 58 h 58"/>
                  <a:gd name="T64" fmla="*/ 0 w 21"/>
                  <a:gd name="T65" fmla="*/ 56 h 58"/>
                  <a:gd name="T66" fmla="*/ 0 w 21"/>
                  <a:gd name="T67" fmla="*/ 3 h 58"/>
                  <a:gd name="T68" fmla="*/ 0 w 21"/>
                  <a:gd name="T69" fmla="*/ 3 h 58"/>
                  <a:gd name="T70" fmla="*/ 0 w 21"/>
                  <a:gd name="T71" fmla="*/ 3 h 58"/>
                  <a:gd name="T72" fmla="*/ 3 w 21"/>
                  <a:gd name="T73" fmla="*/ 0 h 58"/>
                  <a:gd name="T74" fmla="*/ 7 w 21"/>
                  <a:gd name="T75" fmla="*/ 1 h 58"/>
                  <a:gd name="T76" fmla="*/ 10 w 21"/>
                  <a:gd name="T77" fmla="*/ 1 h 58"/>
                  <a:gd name="T78" fmla="*/ 10 w 21"/>
                  <a:gd name="T79" fmla="*/ 1 h 58"/>
                  <a:gd name="T80" fmla="*/ 11 w 21"/>
                  <a:gd name="T81" fmla="*/ 1 h 58"/>
                  <a:gd name="T82" fmla="*/ 11 w 21"/>
                  <a:gd name="T83"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 h="58">
                    <a:moveTo>
                      <a:pt x="16" y="53"/>
                    </a:moveTo>
                    <a:cubicBezTo>
                      <a:pt x="16" y="5"/>
                      <a:pt x="16" y="5"/>
                      <a:pt x="16" y="5"/>
                    </a:cubicBezTo>
                    <a:cubicBezTo>
                      <a:pt x="16" y="5"/>
                      <a:pt x="15" y="5"/>
                      <a:pt x="15" y="6"/>
                    </a:cubicBezTo>
                    <a:cubicBezTo>
                      <a:pt x="13" y="6"/>
                      <a:pt x="12" y="6"/>
                      <a:pt x="11" y="6"/>
                    </a:cubicBezTo>
                    <a:cubicBezTo>
                      <a:pt x="11" y="1"/>
                      <a:pt x="11" y="1"/>
                      <a:pt x="11" y="1"/>
                    </a:cubicBezTo>
                    <a:cubicBezTo>
                      <a:pt x="12" y="1"/>
                      <a:pt x="13" y="1"/>
                      <a:pt x="14" y="1"/>
                    </a:cubicBezTo>
                    <a:cubicBezTo>
                      <a:pt x="16" y="1"/>
                      <a:pt x="17" y="1"/>
                      <a:pt x="18" y="0"/>
                    </a:cubicBezTo>
                    <a:cubicBezTo>
                      <a:pt x="18" y="0"/>
                      <a:pt x="19" y="0"/>
                      <a:pt x="19" y="0"/>
                    </a:cubicBezTo>
                    <a:cubicBezTo>
                      <a:pt x="20" y="0"/>
                      <a:pt x="21" y="1"/>
                      <a:pt x="21" y="3"/>
                    </a:cubicBezTo>
                    <a:cubicBezTo>
                      <a:pt x="21" y="56"/>
                      <a:pt x="21" y="56"/>
                      <a:pt x="21" y="56"/>
                    </a:cubicBezTo>
                    <a:cubicBezTo>
                      <a:pt x="21" y="56"/>
                      <a:pt x="21" y="56"/>
                      <a:pt x="21" y="56"/>
                    </a:cubicBezTo>
                    <a:cubicBezTo>
                      <a:pt x="21" y="56"/>
                      <a:pt x="21" y="56"/>
                      <a:pt x="21" y="56"/>
                    </a:cubicBezTo>
                    <a:cubicBezTo>
                      <a:pt x="21" y="58"/>
                      <a:pt x="20" y="58"/>
                      <a:pt x="18" y="58"/>
                    </a:cubicBezTo>
                    <a:cubicBezTo>
                      <a:pt x="17" y="58"/>
                      <a:pt x="16" y="58"/>
                      <a:pt x="14" y="58"/>
                    </a:cubicBezTo>
                    <a:cubicBezTo>
                      <a:pt x="13" y="58"/>
                      <a:pt x="12" y="58"/>
                      <a:pt x="11" y="58"/>
                    </a:cubicBezTo>
                    <a:cubicBezTo>
                      <a:pt x="11" y="58"/>
                      <a:pt x="11" y="58"/>
                      <a:pt x="11" y="58"/>
                    </a:cubicBezTo>
                    <a:cubicBezTo>
                      <a:pt x="11" y="53"/>
                      <a:pt x="11" y="53"/>
                      <a:pt x="11" y="53"/>
                    </a:cubicBezTo>
                    <a:cubicBezTo>
                      <a:pt x="11" y="53"/>
                      <a:pt x="11" y="53"/>
                      <a:pt x="11" y="53"/>
                    </a:cubicBezTo>
                    <a:cubicBezTo>
                      <a:pt x="12" y="53"/>
                      <a:pt x="13" y="53"/>
                      <a:pt x="15" y="53"/>
                    </a:cubicBezTo>
                    <a:cubicBezTo>
                      <a:pt x="15" y="53"/>
                      <a:pt x="16" y="53"/>
                      <a:pt x="16" y="53"/>
                    </a:cubicBezTo>
                    <a:close/>
                    <a:moveTo>
                      <a:pt x="11" y="6"/>
                    </a:moveTo>
                    <a:cubicBezTo>
                      <a:pt x="10" y="6"/>
                      <a:pt x="10" y="6"/>
                      <a:pt x="10" y="6"/>
                    </a:cubicBezTo>
                    <a:cubicBezTo>
                      <a:pt x="10" y="6"/>
                      <a:pt x="10" y="6"/>
                      <a:pt x="10" y="6"/>
                    </a:cubicBezTo>
                    <a:cubicBezTo>
                      <a:pt x="9" y="6"/>
                      <a:pt x="8" y="6"/>
                      <a:pt x="6" y="6"/>
                    </a:cubicBezTo>
                    <a:cubicBezTo>
                      <a:pt x="6" y="5"/>
                      <a:pt x="5" y="5"/>
                      <a:pt x="5" y="5"/>
                    </a:cubicBezTo>
                    <a:cubicBezTo>
                      <a:pt x="5" y="53"/>
                      <a:pt x="5" y="53"/>
                      <a:pt x="5" y="53"/>
                    </a:cubicBezTo>
                    <a:cubicBezTo>
                      <a:pt x="5" y="53"/>
                      <a:pt x="6" y="53"/>
                      <a:pt x="6" y="53"/>
                    </a:cubicBezTo>
                    <a:cubicBezTo>
                      <a:pt x="8" y="53"/>
                      <a:pt x="9" y="53"/>
                      <a:pt x="11" y="53"/>
                    </a:cubicBezTo>
                    <a:cubicBezTo>
                      <a:pt x="11" y="58"/>
                      <a:pt x="11" y="58"/>
                      <a:pt x="11" y="58"/>
                    </a:cubicBezTo>
                    <a:cubicBezTo>
                      <a:pt x="9" y="58"/>
                      <a:pt x="8" y="58"/>
                      <a:pt x="7" y="58"/>
                    </a:cubicBezTo>
                    <a:cubicBezTo>
                      <a:pt x="5" y="58"/>
                      <a:pt x="4" y="58"/>
                      <a:pt x="3" y="58"/>
                    </a:cubicBezTo>
                    <a:cubicBezTo>
                      <a:pt x="3" y="58"/>
                      <a:pt x="3" y="58"/>
                      <a:pt x="2" y="58"/>
                    </a:cubicBezTo>
                    <a:cubicBezTo>
                      <a:pt x="1" y="58"/>
                      <a:pt x="0" y="57"/>
                      <a:pt x="0" y="56"/>
                    </a:cubicBezTo>
                    <a:cubicBezTo>
                      <a:pt x="0" y="3"/>
                      <a:pt x="0" y="3"/>
                      <a:pt x="0" y="3"/>
                    </a:cubicBezTo>
                    <a:cubicBezTo>
                      <a:pt x="0" y="3"/>
                      <a:pt x="0" y="3"/>
                      <a:pt x="0" y="3"/>
                    </a:cubicBezTo>
                    <a:cubicBezTo>
                      <a:pt x="0" y="3"/>
                      <a:pt x="0" y="3"/>
                      <a:pt x="0" y="3"/>
                    </a:cubicBezTo>
                    <a:cubicBezTo>
                      <a:pt x="0" y="1"/>
                      <a:pt x="1" y="0"/>
                      <a:pt x="3" y="0"/>
                    </a:cubicBezTo>
                    <a:cubicBezTo>
                      <a:pt x="4" y="1"/>
                      <a:pt x="5" y="1"/>
                      <a:pt x="7" y="1"/>
                    </a:cubicBezTo>
                    <a:cubicBezTo>
                      <a:pt x="8" y="1"/>
                      <a:pt x="9" y="1"/>
                      <a:pt x="10" y="1"/>
                    </a:cubicBezTo>
                    <a:cubicBezTo>
                      <a:pt x="10" y="1"/>
                      <a:pt x="10" y="1"/>
                      <a:pt x="10" y="1"/>
                    </a:cubicBezTo>
                    <a:cubicBezTo>
                      <a:pt x="11" y="1"/>
                      <a:pt x="11" y="1"/>
                      <a:pt x="11" y="1"/>
                    </a:cubicBez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8" name="Freeform 227"/>
              <p:cNvSpPr>
                <a:spLocks noEditPoints="1"/>
              </p:cNvSpPr>
              <p:nvPr/>
            </p:nvSpPr>
            <p:spPr bwMode="auto">
              <a:xfrm>
                <a:off x="5632459" y="569918"/>
                <a:ext cx="80963" cy="79375"/>
              </a:xfrm>
              <a:custGeom>
                <a:avLst/>
                <a:gdLst>
                  <a:gd name="T0" fmla="*/ 30 w 36"/>
                  <a:gd name="T1" fmla="*/ 30 h 35"/>
                  <a:gd name="T2" fmla="*/ 30 w 36"/>
                  <a:gd name="T3" fmla="*/ 21 h 35"/>
                  <a:gd name="T4" fmla="*/ 24 w 36"/>
                  <a:gd name="T5" fmla="*/ 12 h 35"/>
                  <a:gd name="T6" fmla="*/ 18 w 36"/>
                  <a:gd name="T7" fmla="*/ 7 h 35"/>
                  <a:gd name="T8" fmla="*/ 18 w 36"/>
                  <a:gd name="T9" fmla="*/ 2 h 35"/>
                  <a:gd name="T10" fmla="*/ 27 w 36"/>
                  <a:gd name="T11" fmla="*/ 8 h 35"/>
                  <a:gd name="T12" fmla="*/ 27 w 36"/>
                  <a:gd name="T13" fmla="*/ 8 h 35"/>
                  <a:gd name="T14" fmla="*/ 34 w 36"/>
                  <a:gd name="T15" fmla="*/ 20 h 35"/>
                  <a:gd name="T16" fmla="*/ 35 w 36"/>
                  <a:gd name="T17" fmla="*/ 33 h 35"/>
                  <a:gd name="T18" fmla="*/ 33 w 36"/>
                  <a:gd name="T19" fmla="*/ 35 h 35"/>
                  <a:gd name="T20" fmla="*/ 20 w 36"/>
                  <a:gd name="T21" fmla="*/ 34 h 35"/>
                  <a:gd name="T22" fmla="*/ 18 w 36"/>
                  <a:gd name="T23" fmla="*/ 33 h 35"/>
                  <a:gd name="T24" fmla="*/ 18 w 36"/>
                  <a:gd name="T25" fmla="*/ 28 h 35"/>
                  <a:gd name="T26" fmla="*/ 21 w 36"/>
                  <a:gd name="T27" fmla="*/ 29 h 35"/>
                  <a:gd name="T28" fmla="*/ 30 w 36"/>
                  <a:gd name="T29" fmla="*/ 30 h 35"/>
                  <a:gd name="T30" fmla="*/ 18 w 36"/>
                  <a:gd name="T31" fmla="*/ 7 h 35"/>
                  <a:gd name="T32" fmla="*/ 15 w 36"/>
                  <a:gd name="T33" fmla="*/ 6 h 35"/>
                  <a:gd name="T34" fmla="*/ 5 w 36"/>
                  <a:gd name="T35" fmla="*/ 5 h 35"/>
                  <a:gd name="T36" fmla="*/ 6 w 36"/>
                  <a:gd name="T37" fmla="*/ 14 h 35"/>
                  <a:gd name="T38" fmla="*/ 12 w 36"/>
                  <a:gd name="T39" fmla="*/ 24 h 35"/>
                  <a:gd name="T40" fmla="*/ 12 w 36"/>
                  <a:gd name="T41" fmla="*/ 24 h 35"/>
                  <a:gd name="T42" fmla="*/ 18 w 36"/>
                  <a:gd name="T43" fmla="*/ 28 h 35"/>
                  <a:gd name="T44" fmla="*/ 18 w 36"/>
                  <a:gd name="T45" fmla="*/ 33 h 35"/>
                  <a:gd name="T46" fmla="*/ 9 w 36"/>
                  <a:gd name="T47" fmla="*/ 27 h 35"/>
                  <a:gd name="T48" fmla="*/ 9 w 36"/>
                  <a:gd name="T49" fmla="*/ 27 h 35"/>
                  <a:gd name="T50" fmla="*/ 9 w 36"/>
                  <a:gd name="T51" fmla="*/ 27 h 35"/>
                  <a:gd name="T52" fmla="*/ 9 w 36"/>
                  <a:gd name="T53" fmla="*/ 27 h 35"/>
                  <a:gd name="T54" fmla="*/ 2 w 36"/>
                  <a:gd name="T55" fmla="*/ 16 h 35"/>
                  <a:gd name="T56" fmla="*/ 1 w 36"/>
                  <a:gd name="T57" fmla="*/ 3 h 35"/>
                  <a:gd name="T58" fmla="*/ 3 w 36"/>
                  <a:gd name="T59" fmla="*/ 1 h 35"/>
                  <a:gd name="T60" fmla="*/ 16 w 36"/>
                  <a:gd name="T61" fmla="*/ 2 h 35"/>
                  <a:gd name="T62" fmla="*/ 18 w 36"/>
                  <a:gd name="T63" fmla="*/ 2 h 35"/>
                  <a:gd name="T64" fmla="*/ 18 w 36"/>
                  <a:gd name="T65"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5">
                    <a:moveTo>
                      <a:pt x="30" y="30"/>
                    </a:moveTo>
                    <a:cubicBezTo>
                      <a:pt x="31" y="27"/>
                      <a:pt x="30" y="24"/>
                      <a:pt x="30" y="21"/>
                    </a:cubicBezTo>
                    <a:cubicBezTo>
                      <a:pt x="28" y="18"/>
                      <a:pt x="27" y="14"/>
                      <a:pt x="24" y="12"/>
                    </a:cubicBezTo>
                    <a:cubicBezTo>
                      <a:pt x="22" y="10"/>
                      <a:pt x="20" y="8"/>
                      <a:pt x="18" y="7"/>
                    </a:cubicBezTo>
                    <a:cubicBezTo>
                      <a:pt x="18" y="2"/>
                      <a:pt x="18" y="2"/>
                      <a:pt x="18" y="2"/>
                    </a:cubicBezTo>
                    <a:cubicBezTo>
                      <a:pt x="21" y="4"/>
                      <a:pt x="25" y="6"/>
                      <a:pt x="27" y="8"/>
                    </a:cubicBezTo>
                    <a:cubicBezTo>
                      <a:pt x="27" y="8"/>
                      <a:pt x="27" y="8"/>
                      <a:pt x="27" y="8"/>
                    </a:cubicBezTo>
                    <a:cubicBezTo>
                      <a:pt x="31" y="12"/>
                      <a:pt x="33" y="15"/>
                      <a:pt x="34" y="20"/>
                    </a:cubicBezTo>
                    <a:cubicBezTo>
                      <a:pt x="35" y="24"/>
                      <a:pt x="36" y="28"/>
                      <a:pt x="35" y="33"/>
                    </a:cubicBezTo>
                    <a:cubicBezTo>
                      <a:pt x="35" y="34"/>
                      <a:pt x="34" y="34"/>
                      <a:pt x="33" y="35"/>
                    </a:cubicBezTo>
                    <a:cubicBezTo>
                      <a:pt x="29" y="35"/>
                      <a:pt x="24" y="35"/>
                      <a:pt x="20" y="34"/>
                    </a:cubicBezTo>
                    <a:cubicBezTo>
                      <a:pt x="19" y="34"/>
                      <a:pt x="19" y="33"/>
                      <a:pt x="18" y="33"/>
                    </a:cubicBezTo>
                    <a:cubicBezTo>
                      <a:pt x="18" y="28"/>
                      <a:pt x="18" y="28"/>
                      <a:pt x="18" y="28"/>
                    </a:cubicBezTo>
                    <a:cubicBezTo>
                      <a:pt x="19" y="28"/>
                      <a:pt x="20" y="29"/>
                      <a:pt x="21" y="29"/>
                    </a:cubicBezTo>
                    <a:cubicBezTo>
                      <a:pt x="24" y="30"/>
                      <a:pt x="27" y="30"/>
                      <a:pt x="30" y="30"/>
                    </a:cubicBezTo>
                    <a:close/>
                    <a:moveTo>
                      <a:pt x="18" y="7"/>
                    </a:moveTo>
                    <a:cubicBezTo>
                      <a:pt x="17" y="7"/>
                      <a:pt x="16" y="6"/>
                      <a:pt x="15" y="6"/>
                    </a:cubicBezTo>
                    <a:cubicBezTo>
                      <a:pt x="12" y="5"/>
                      <a:pt x="9" y="5"/>
                      <a:pt x="5" y="5"/>
                    </a:cubicBezTo>
                    <a:cubicBezTo>
                      <a:pt x="5" y="8"/>
                      <a:pt x="5" y="11"/>
                      <a:pt x="6" y="14"/>
                    </a:cubicBezTo>
                    <a:cubicBezTo>
                      <a:pt x="7" y="18"/>
                      <a:pt x="9" y="21"/>
                      <a:pt x="12" y="24"/>
                    </a:cubicBezTo>
                    <a:cubicBezTo>
                      <a:pt x="12" y="24"/>
                      <a:pt x="12" y="24"/>
                      <a:pt x="12" y="24"/>
                    </a:cubicBezTo>
                    <a:cubicBezTo>
                      <a:pt x="14" y="25"/>
                      <a:pt x="16" y="27"/>
                      <a:pt x="18" y="28"/>
                    </a:cubicBezTo>
                    <a:cubicBezTo>
                      <a:pt x="18" y="33"/>
                      <a:pt x="18" y="33"/>
                      <a:pt x="18" y="33"/>
                    </a:cubicBezTo>
                    <a:cubicBezTo>
                      <a:pt x="15" y="32"/>
                      <a:pt x="11" y="30"/>
                      <a:pt x="9" y="27"/>
                    </a:cubicBezTo>
                    <a:cubicBezTo>
                      <a:pt x="9" y="27"/>
                      <a:pt x="9" y="27"/>
                      <a:pt x="9" y="27"/>
                    </a:cubicBezTo>
                    <a:cubicBezTo>
                      <a:pt x="9" y="27"/>
                      <a:pt x="9" y="27"/>
                      <a:pt x="9" y="27"/>
                    </a:cubicBezTo>
                    <a:cubicBezTo>
                      <a:pt x="9" y="27"/>
                      <a:pt x="9" y="27"/>
                      <a:pt x="9" y="27"/>
                    </a:cubicBezTo>
                    <a:cubicBezTo>
                      <a:pt x="5" y="24"/>
                      <a:pt x="3" y="20"/>
                      <a:pt x="2" y="16"/>
                    </a:cubicBezTo>
                    <a:cubicBezTo>
                      <a:pt x="1" y="12"/>
                      <a:pt x="0" y="7"/>
                      <a:pt x="1" y="3"/>
                    </a:cubicBezTo>
                    <a:cubicBezTo>
                      <a:pt x="1" y="2"/>
                      <a:pt x="2" y="1"/>
                      <a:pt x="3" y="1"/>
                    </a:cubicBezTo>
                    <a:cubicBezTo>
                      <a:pt x="7" y="0"/>
                      <a:pt x="12" y="0"/>
                      <a:pt x="16" y="2"/>
                    </a:cubicBezTo>
                    <a:cubicBezTo>
                      <a:pt x="17" y="2"/>
                      <a:pt x="17" y="2"/>
                      <a:pt x="18" y="2"/>
                    </a:cubicBezTo>
                    <a:lnTo>
                      <a:pt x="1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09" name="Freeform 228"/>
              <p:cNvSpPr>
                <a:spLocks noEditPoints="1"/>
              </p:cNvSpPr>
              <p:nvPr/>
            </p:nvSpPr>
            <p:spPr bwMode="auto">
              <a:xfrm>
                <a:off x="5761047" y="569918"/>
                <a:ext cx="80963" cy="79375"/>
              </a:xfrm>
              <a:custGeom>
                <a:avLst/>
                <a:gdLst>
                  <a:gd name="T0" fmla="*/ 24 w 36"/>
                  <a:gd name="T1" fmla="*/ 24 h 35"/>
                  <a:gd name="T2" fmla="*/ 30 w 36"/>
                  <a:gd name="T3" fmla="*/ 14 h 35"/>
                  <a:gd name="T4" fmla="*/ 31 w 36"/>
                  <a:gd name="T5" fmla="*/ 5 h 35"/>
                  <a:gd name="T6" fmla="*/ 21 w 36"/>
                  <a:gd name="T7" fmla="*/ 6 h 35"/>
                  <a:gd name="T8" fmla="*/ 18 w 36"/>
                  <a:gd name="T9" fmla="*/ 7 h 35"/>
                  <a:gd name="T10" fmla="*/ 18 w 36"/>
                  <a:gd name="T11" fmla="*/ 2 h 35"/>
                  <a:gd name="T12" fmla="*/ 20 w 36"/>
                  <a:gd name="T13" fmla="*/ 2 h 35"/>
                  <a:gd name="T14" fmla="*/ 33 w 36"/>
                  <a:gd name="T15" fmla="*/ 1 h 35"/>
                  <a:gd name="T16" fmla="*/ 35 w 36"/>
                  <a:gd name="T17" fmla="*/ 3 h 35"/>
                  <a:gd name="T18" fmla="*/ 34 w 36"/>
                  <a:gd name="T19" fmla="*/ 16 h 35"/>
                  <a:gd name="T20" fmla="*/ 27 w 36"/>
                  <a:gd name="T21" fmla="*/ 27 h 35"/>
                  <a:gd name="T22" fmla="*/ 27 w 36"/>
                  <a:gd name="T23" fmla="*/ 27 h 35"/>
                  <a:gd name="T24" fmla="*/ 18 w 36"/>
                  <a:gd name="T25" fmla="*/ 33 h 35"/>
                  <a:gd name="T26" fmla="*/ 18 w 36"/>
                  <a:gd name="T27" fmla="*/ 28 h 35"/>
                  <a:gd name="T28" fmla="*/ 24 w 36"/>
                  <a:gd name="T29" fmla="*/ 24 h 35"/>
                  <a:gd name="T30" fmla="*/ 18 w 36"/>
                  <a:gd name="T31" fmla="*/ 7 h 35"/>
                  <a:gd name="T32" fmla="*/ 12 w 36"/>
                  <a:gd name="T33" fmla="*/ 12 h 35"/>
                  <a:gd name="T34" fmla="*/ 12 w 36"/>
                  <a:gd name="T35" fmla="*/ 12 h 35"/>
                  <a:gd name="T36" fmla="*/ 6 w 36"/>
                  <a:gd name="T37" fmla="*/ 21 h 35"/>
                  <a:gd name="T38" fmla="*/ 6 w 36"/>
                  <a:gd name="T39" fmla="*/ 30 h 35"/>
                  <a:gd name="T40" fmla="*/ 15 w 36"/>
                  <a:gd name="T41" fmla="*/ 29 h 35"/>
                  <a:gd name="T42" fmla="*/ 18 w 36"/>
                  <a:gd name="T43" fmla="*/ 28 h 35"/>
                  <a:gd name="T44" fmla="*/ 18 w 36"/>
                  <a:gd name="T45" fmla="*/ 33 h 35"/>
                  <a:gd name="T46" fmla="*/ 16 w 36"/>
                  <a:gd name="T47" fmla="*/ 34 h 35"/>
                  <a:gd name="T48" fmla="*/ 3 w 36"/>
                  <a:gd name="T49" fmla="*/ 35 h 35"/>
                  <a:gd name="T50" fmla="*/ 1 w 36"/>
                  <a:gd name="T51" fmla="*/ 33 h 35"/>
                  <a:gd name="T52" fmla="*/ 2 w 36"/>
                  <a:gd name="T53" fmla="*/ 20 h 35"/>
                  <a:gd name="T54" fmla="*/ 9 w 36"/>
                  <a:gd name="T55" fmla="*/ 8 h 35"/>
                  <a:gd name="T56" fmla="*/ 9 w 36"/>
                  <a:gd name="T57" fmla="*/ 8 h 35"/>
                  <a:gd name="T58" fmla="*/ 9 w 36"/>
                  <a:gd name="T59" fmla="*/ 8 h 35"/>
                  <a:gd name="T60" fmla="*/ 18 w 36"/>
                  <a:gd name="T61" fmla="*/ 2 h 35"/>
                  <a:gd name="T62" fmla="*/ 18 w 36"/>
                  <a:gd name="T6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5">
                    <a:moveTo>
                      <a:pt x="24" y="24"/>
                    </a:moveTo>
                    <a:cubicBezTo>
                      <a:pt x="27" y="21"/>
                      <a:pt x="29" y="18"/>
                      <a:pt x="30" y="14"/>
                    </a:cubicBezTo>
                    <a:cubicBezTo>
                      <a:pt x="31" y="11"/>
                      <a:pt x="31" y="8"/>
                      <a:pt x="31" y="5"/>
                    </a:cubicBezTo>
                    <a:cubicBezTo>
                      <a:pt x="27" y="5"/>
                      <a:pt x="24" y="5"/>
                      <a:pt x="21" y="6"/>
                    </a:cubicBezTo>
                    <a:cubicBezTo>
                      <a:pt x="20" y="6"/>
                      <a:pt x="19" y="7"/>
                      <a:pt x="18" y="7"/>
                    </a:cubicBezTo>
                    <a:cubicBezTo>
                      <a:pt x="18" y="2"/>
                      <a:pt x="18" y="2"/>
                      <a:pt x="18" y="2"/>
                    </a:cubicBezTo>
                    <a:cubicBezTo>
                      <a:pt x="19" y="2"/>
                      <a:pt x="19" y="2"/>
                      <a:pt x="20" y="2"/>
                    </a:cubicBezTo>
                    <a:cubicBezTo>
                      <a:pt x="24" y="0"/>
                      <a:pt x="29" y="0"/>
                      <a:pt x="33" y="1"/>
                    </a:cubicBezTo>
                    <a:cubicBezTo>
                      <a:pt x="34" y="1"/>
                      <a:pt x="35" y="2"/>
                      <a:pt x="35" y="3"/>
                    </a:cubicBezTo>
                    <a:cubicBezTo>
                      <a:pt x="36" y="7"/>
                      <a:pt x="36" y="12"/>
                      <a:pt x="34" y="16"/>
                    </a:cubicBezTo>
                    <a:cubicBezTo>
                      <a:pt x="33" y="20"/>
                      <a:pt x="31" y="24"/>
                      <a:pt x="27" y="27"/>
                    </a:cubicBezTo>
                    <a:cubicBezTo>
                      <a:pt x="27" y="27"/>
                      <a:pt x="27" y="27"/>
                      <a:pt x="27" y="27"/>
                    </a:cubicBezTo>
                    <a:cubicBezTo>
                      <a:pt x="25" y="30"/>
                      <a:pt x="21" y="32"/>
                      <a:pt x="18" y="33"/>
                    </a:cubicBezTo>
                    <a:cubicBezTo>
                      <a:pt x="18" y="28"/>
                      <a:pt x="18" y="28"/>
                      <a:pt x="18" y="28"/>
                    </a:cubicBezTo>
                    <a:cubicBezTo>
                      <a:pt x="20" y="27"/>
                      <a:pt x="22" y="25"/>
                      <a:pt x="24" y="24"/>
                    </a:cubicBezTo>
                    <a:close/>
                    <a:moveTo>
                      <a:pt x="18" y="7"/>
                    </a:moveTo>
                    <a:cubicBezTo>
                      <a:pt x="16" y="8"/>
                      <a:pt x="14" y="10"/>
                      <a:pt x="12" y="12"/>
                    </a:cubicBezTo>
                    <a:cubicBezTo>
                      <a:pt x="12" y="12"/>
                      <a:pt x="12" y="12"/>
                      <a:pt x="12" y="12"/>
                    </a:cubicBezTo>
                    <a:cubicBezTo>
                      <a:pt x="9" y="14"/>
                      <a:pt x="8" y="18"/>
                      <a:pt x="6" y="21"/>
                    </a:cubicBezTo>
                    <a:cubicBezTo>
                      <a:pt x="6" y="24"/>
                      <a:pt x="5" y="27"/>
                      <a:pt x="6" y="30"/>
                    </a:cubicBezTo>
                    <a:cubicBezTo>
                      <a:pt x="9" y="30"/>
                      <a:pt x="12" y="30"/>
                      <a:pt x="15" y="29"/>
                    </a:cubicBezTo>
                    <a:cubicBezTo>
                      <a:pt x="16" y="29"/>
                      <a:pt x="17" y="28"/>
                      <a:pt x="18" y="28"/>
                    </a:cubicBezTo>
                    <a:cubicBezTo>
                      <a:pt x="18" y="33"/>
                      <a:pt x="18" y="33"/>
                      <a:pt x="18" y="33"/>
                    </a:cubicBezTo>
                    <a:cubicBezTo>
                      <a:pt x="17" y="33"/>
                      <a:pt x="17" y="34"/>
                      <a:pt x="16" y="34"/>
                    </a:cubicBezTo>
                    <a:cubicBezTo>
                      <a:pt x="12" y="35"/>
                      <a:pt x="7" y="35"/>
                      <a:pt x="3" y="35"/>
                    </a:cubicBezTo>
                    <a:cubicBezTo>
                      <a:pt x="2" y="34"/>
                      <a:pt x="1" y="34"/>
                      <a:pt x="1" y="33"/>
                    </a:cubicBezTo>
                    <a:cubicBezTo>
                      <a:pt x="0" y="28"/>
                      <a:pt x="1" y="24"/>
                      <a:pt x="2" y="20"/>
                    </a:cubicBezTo>
                    <a:cubicBezTo>
                      <a:pt x="3" y="15"/>
                      <a:pt x="5" y="12"/>
                      <a:pt x="9" y="8"/>
                    </a:cubicBezTo>
                    <a:cubicBezTo>
                      <a:pt x="9" y="8"/>
                      <a:pt x="9" y="8"/>
                      <a:pt x="9" y="8"/>
                    </a:cubicBezTo>
                    <a:cubicBezTo>
                      <a:pt x="9" y="8"/>
                      <a:pt x="9" y="8"/>
                      <a:pt x="9" y="8"/>
                    </a:cubicBezTo>
                    <a:cubicBezTo>
                      <a:pt x="11" y="6"/>
                      <a:pt x="15" y="4"/>
                      <a:pt x="18" y="2"/>
                    </a:cubicBezTo>
                    <a:lnTo>
                      <a:pt x="1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0" name="Freeform 229"/>
              <p:cNvSpPr>
                <a:spLocks noEditPoints="1"/>
              </p:cNvSpPr>
              <p:nvPr/>
            </p:nvSpPr>
            <p:spPr bwMode="auto">
              <a:xfrm>
                <a:off x="5629283" y="696918"/>
                <a:ext cx="214314" cy="66675"/>
              </a:xfrm>
              <a:custGeom>
                <a:avLst/>
                <a:gdLst>
                  <a:gd name="T0" fmla="*/ 55 w 95"/>
                  <a:gd name="T1" fmla="*/ 5 h 30"/>
                  <a:gd name="T2" fmla="*/ 51 w 95"/>
                  <a:gd name="T3" fmla="*/ 5 h 30"/>
                  <a:gd name="T4" fmla="*/ 48 w 95"/>
                  <a:gd name="T5" fmla="*/ 4 h 30"/>
                  <a:gd name="T6" fmla="*/ 48 w 95"/>
                  <a:gd name="T7" fmla="*/ 4 h 30"/>
                  <a:gd name="T8" fmla="*/ 48 w 95"/>
                  <a:gd name="T9" fmla="*/ 0 h 30"/>
                  <a:gd name="T10" fmla="*/ 48 w 95"/>
                  <a:gd name="T11" fmla="*/ 0 h 30"/>
                  <a:gd name="T12" fmla="*/ 52 w 95"/>
                  <a:gd name="T13" fmla="*/ 0 h 30"/>
                  <a:gd name="T14" fmla="*/ 56 w 95"/>
                  <a:gd name="T15" fmla="*/ 0 h 30"/>
                  <a:gd name="T16" fmla="*/ 83 w 95"/>
                  <a:gd name="T17" fmla="*/ 9 h 30"/>
                  <a:gd name="T18" fmla="*/ 95 w 95"/>
                  <a:gd name="T19" fmla="*/ 28 h 30"/>
                  <a:gd name="T20" fmla="*/ 93 w 95"/>
                  <a:gd name="T21" fmla="*/ 30 h 30"/>
                  <a:gd name="T22" fmla="*/ 48 w 95"/>
                  <a:gd name="T23" fmla="*/ 30 h 30"/>
                  <a:gd name="T24" fmla="*/ 48 w 95"/>
                  <a:gd name="T25" fmla="*/ 25 h 30"/>
                  <a:gd name="T26" fmla="*/ 90 w 95"/>
                  <a:gd name="T27" fmla="*/ 25 h 30"/>
                  <a:gd name="T28" fmla="*/ 81 w 95"/>
                  <a:gd name="T29" fmla="*/ 13 h 30"/>
                  <a:gd name="T30" fmla="*/ 55 w 95"/>
                  <a:gd name="T31" fmla="*/ 5 h 30"/>
                  <a:gd name="T32" fmla="*/ 48 w 95"/>
                  <a:gd name="T33" fmla="*/ 4 h 30"/>
                  <a:gd name="T34" fmla="*/ 44 w 95"/>
                  <a:gd name="T35" fmla="*/ 5 h 30"/>
                  <a:gd name="T36" fmla="*/ 40 w 95"/>
                  <a:gd name="T37" fmla="*/ 5 h 30"/>
                  <a:gd name="T38" fmla="*/ 14 w 95"/>
                  <a:gd name="T39" fmla="*/ 13 h 30"/>
                  <a:gd name="T40" fmla="*/ 5 w 95"/>
                  <a:gd name="T41" fmla="*/ 25 h 30"/>
                  <a:gd name="T42" fmla="*/ 48 w 95"/>
                  <a:gd name="T43" fmla="*/ 25 h 30"/>
                  <a:gd name="T44" fmla="*/ 48 w 95"/>
                  <a:gd name="T45" fmla="*/ 30 h 30"/>
                  <a:gd name="T46" fmla="*/ 2 w 95"/>
                  <a:gd name="T47" fmla="*/ 30 h 30"/>
                  <a:gd name="T48" fmla="*/ 0 w 95"/>
                  <a:gd name="T49" fmla="*/ 28 h 30"/>
                  <a:gd name="T50" fmla="*/ 12 w 95"/>
                  <a:gd name="T51" fmla="*/ 9 h 30"/>
                  <a:gd name="T52" fmla="*/ 39 w 95"/>
                  <a:gd name="T53" fmla="*/ 0 h 30"/>
                  <a:gd name="T54" fmla="*/ 43 w 95"/>
                  <a:gd name="T55" fmla="*/ 0 h 30"/>
                  <a:gd name="T56" fmla="*/ 48 w 95"/>
                  <a:gd name="T57" fmla="*/ 0 h 30"/>
                  <a:gd name="T58" fmla="*/ 48 w 95"/>
                  <a:gd name="T5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5" h="30">
                    <a:moveTo>
                      <a:pt x="55" y="5"/>
                    </a:moveTo>
                    <a:cubicBezTo>
                      <a:pt x="54" y="5"/>
                      <a:pt x="53" y="5"/>
                      <a:pt x="51" y="5"/>
                    </a:cubicBezTo>
                    <a:cubicBezTo>
                      <a:pt x="50" y="4"/>
                      <a:pt x="49" y="4"/>
                      <a:pt x="48" y="4"/>
                    </a:cubicBezTo>
                    <a:cubicBezTo>
                      <a:pt x="48" y="4"/>
                      <a:pt x="48" y="4"/>
                      <a:pt x="48" y="4"/>
                    </a:cubicBezTo>
                    <a:cubicBezTo>
                      <a:pt x="48" y="0"/>
                      <a:pt x="48" y="0"/>
                      <a:pt x="48" y="0"/>
                    </a:cubicBezTo>
                    <a:cubicBezTo>
                      <a:pt x="48" y="0"/>
                      <a:pt x="48" y="0"/>
                      <a:pt x="48" y="0"/>
                    </a:cubicBezTo>
                    <a:cubicBezTo>
                      <a:pt x="49" y="0"/>
                      <a:pt x="50" y="0"/>
                      <a:pt x="52" y="0"/>
                    </a:cubicBezTo>
                    <a:cubicBezTo>
                      <a:pt x="53" y="0"/>
                      <a:pt x="55" y="0"/>
                      <a:pt x="56" y="0"/>
                    </a:cubicBezTo>
                    <a:cubicBezTo>
                      <a:pt x="67" y="1"/>
                      <a:pt x="77" y="5"/>
                      <a:pt x="83" y="9"/>
                    </a:cubicBezTo>
                    <a:cubicBezTo>
                      <a:pt x="91" y="14"/>
                      <a:pt x="95" y="21"/>
                      <a:pt x="95" y="28"/>
                    </a:cubicBezTo>
                    <a:cubicBezTo>
                      <a:pt x="95" y="29"/>
                      <a:pt x="94" y="30"/>
                      <a:pt x="93" y="30"/>
                    </a:cubicBezTo>
                    <a:cubicBezTo>
                      <a:pt x="48" y="30"/>
                      <a:pt x="48" y="30"/>
                      <a:pt x="48" y="30"/>
                    </a:cubicBezTo>
                    <a:cubicBezTo>
                      <a:pt x="48" y="25"/>
                      <a:pt x="48" y="25"/>
                      <a:pt x="48" y="25"/>
                    </a:cubicBezTo>
                    <a:cubicBezTo>
                      <a:pt x="90" y="25"/>
                      <a:pt x="90" y="25"/>
                      <a:pt x="90" y="25"/>
                    </a:cubicBezTo>
                    <a:cubicBezTo>
                      <a:pt x="89" y="21"/>
                      <a:pt x="86" y="17"/>
                      <a:pt x="81" y="13"/>
                    </a:cubicBezTo>
                    <a:cubicBezTo>
                      <a:pt x="74" y="9"/>
                      <a:pt x="66" y="6"/>
                      <a:pt x="55" y="5"/>
                    </a:cubicBezTo>
                    <a:close/>
                    <a:moveTo>
                      <a:pt x="48" y="4"/>
                    </a:moveTo>
                    <a:cubicBezTo>
                      <a:pt x="46" y="4"/>
                      <a:pt x="45" y="4"/>
                      <a:pt x="44" y="5"/>
                    </a:cubicBezTo>
                    <a:cubicBezTo>
                      <a:pt x="42" y="5"/>
                      <a:pt x="41" y="5"/>
                      <a:pt x="40" y="5"/>
                    </a:cubicBezTo>
                    <a:cubicBezTo>
                      <a:pt x="29" y="6"/>
                      <a:pt x="21" y="9"/>
                      <a:pt x="14" y="13"/>
                    </a:cubicBezTo>
                    <a:cubicBezTo>
                      <a:pt x="9" y="17"/>
                      <a:pt x="6" y="21"/>
                      <a:pt x="5" y="25"/>
                    </a:cubicBezTo>
                    <a:cubicBezTo>
                      <a:pt x="48" y="25"/>
                      <a:pt x="48" y="25"/>
                      <a:pt x="48" y="25"/>
                    </a:cubicBezTo>
                    <a:cubicBezTo>
                      <a:pt x="48" y="30"/>
                      <a:pt x="48" y="30"/>
                      <a:pt x="48" y="30"/>
                    </a:cubicBezTo>
                    <a:cubicBezTo>
                      <a:pt x="2" y="30"/>
                      <a:pt x="2" y="30"/>
                      <a:pt x="2" y="30"/>
                    </a:cubicBezTo>
                    <a:cubicBezTo>
                      <a:pt x="1" y="30"/>
                      <a:pt x="0" y="29"/>
                      <a:pt x="0" y="28"/>
                    </a:cubicBezTo>
                    <a:cubicBezTo>
                      <a:pt x="0" y="21"/>
                      <a:pt x="4" y="14"/>
                      <a:pt x="12" y="9"/>
                    </a:cubicBezTo>
                    <a:cubicBezTo>
                      <a:pt x="18" y="5"/>
                      <a:pt x="28" y="1"/>
                      <a:pt x="39" y="0"/>
                    </a:cubicBezTo>
                    <a:cubicBezTo>
                      <a:pt x="40" y="0"/>
                      <a:pt x="42" y="0"/>
                      <a:pt x="43" y="0"/>
                    </a:cubicBezTo>
                    <a:cubicBezTo>
                      <a:pt x="45" y="0"/>
                      <a:pt x="46" y="0"/>
                      <a:pt x="48" y="0"/>
                    </a:cubicBezTo>
                    <a:lnTo>
                      <a:pt x="4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1" name="Freeform 230"/>
              <p:cNvSpPr>
                <a:spLocks noEditPoints="1"/>
              </p:cNvSpPr>
              <p:nvPr/>
            </p:nvSpPr>
            <p:spPr bwMode="auto">
              <a:xfrm>
                <a:off x="8616963" y="3508396"/>
                <a:ext cx="101600" cy="166689"/>
              </a:xfrm>
              <a:custGeom>
                <a:avLst/>
                <a:gdLst>
                  <a:gd name="T0" fmla="*/ 40 w 45"/>
                  <a:gd name="T1" fmla="*/ 37 h 74"/>
                  <a:gd name="T2" fmla="*/ 34 w 45"/>
                  <a:gd name="T3" fmla="*/ 17 h 74"/>
                  <a:gd name="T4" fmla="*/ 23 w 45"/>
                  <a:gd name="T5" fmla="*/ 5 h 74"/>
                  <a:gd name="T6" fmla="*/ 23 w 45"/>
                  <a:gd name="T7" fmla="*/ 0 h 74"/>
                  <a:gd name="T8" fmla="*/ 24 w 45"/>
                  <a:gd name="T9" fmla="*/ 0 h 74"/>
                  <a:gd name="T10" fmla="*/ 38 w 45"/>
                  <a:gd name="T11" fmla="*/ 14 h 74"/>
                  <a:gd name="T12" fmla="*/ 45 w 45"/>
                  <a:gd name="T13" fmla="*/ 37 h 74"/>
                  <a:gd name="T14" fmla="*/ 38 w 45"/>
                  <a:gd name="T15" fmla="*/ 59 h 74"/>
                  <a:gd name="T16" fmla="*/ 24 w 45"/>
                  <a:gd name="T17" fmla="*/ 74 h 74"/>
                  <a:gd name="T18" fmla="*/ 23 w 45"/>
                  <a:gd name="T19" fmla="*/ 74 h 74"/>
                  <a:gd name="T20" fmla="*/ 23 w 45"/>
                  <a:gd name="T21" fmla="*/ 69 h 74"/>
                  <a:gd name="T22" fmla="*/ 23 w 45"/>
                  <a:gd name="T23" fmla="*/ 69 h 74"/>
                  <a:gd name="T24" fmla="*/ 34 w 45"/>
                  <a:gd name="T25" fmla="*/ 57 h 74"/>
                  <a:gd name="T26" fmla="*/ 40 w 45"/>
                  <a:gd name="T27" fmla="*/ 37 h 74"/>
                  <a:gd name="T28" fmla="*/ 23 w 45"/>
                  <a:gd name="T29" fmla="*/ 5 h 74"/>
                  <a:gd name="T30" fmla="*/ 11 w 45"/>
                  <a:gd name="T31" fmla="*/ 17 h 74"/>
                  <a:gd name="T32" fmla="*/ 11 w 45"/>
                  <a:gd name="T33" fmla="*/ 17 h 74"/>
                  <a:gd name="T34" fmla="*/ 5 w 45"/>
                  <a:gd name="T35" fmla="*/ 37 h 74"/>
                  <a:gd name="T36" fmla="*/ 11 w 45"/>
                  <a:gd name="T37" fmla="*/ 57 h 74"/>
                  <a:gd name="T38" fmla="*/ 11 w 45"/>
                  <a:gd name="T39" fmla="*/ 57 h 74"/>
                  <a:gd name="T40" fmla="*/ 23 w 45"/>
                  <a:gd name="T41" fmla="*/ 69 h 74"/>
                  <a:gd name="T42" fmla="*/ 23 w 45"/>
                  <a:gd name="T43" fmla="*/ 74 h 74"/>
                  <a:gd name="T44" fmla="*/ 22 w 45"/>
                  <a:gd name="T45" fmla="*/ 74 h 74"/>
                  <a:gd name="T46" fmla="*/ 7 w 45"/>
                  <a:gd name="T47" fmla="*/ 59 h 74"/>
                  <a:gd name="T48" fmla="*/ 7 w 45"/>
                  <a:gd name="T49" fmla="*/ 59 h 74"/>
                  <a:gd name="T50" fmla="*/ 7 w 45"/>
                  <a:gd name="T51" fmla="*/ 59 h 74"/>
                  <a:gd name="T52" fmla="*/ 0 w 45"/>
                  <a:gd name="T53" fmla="*/ 37 h 74"/>
                  <a:gd name="T54" fmla="*/ 7 w 45"/>
                  <a:gd name="T55" fmla="*/ 14 h 74"/>
                  <a:gd name="T56" fmla="*/ 7 w 45"/>
                  <a:gd name="T57" fmla="*/ 14 h 74"/>
                  <a:gd name="T58" fmla="*/ 22 w 45"/>
                  <a:gd name="T59" fmla="*/ 0 h 74"/>
                  <a:gd name="T60" fmla="*/ 23 w 45"/>
                  <a:gd name="T61" fmla="*/ 0 h 74"/>
                  <a:gd name="T62" fmla="*/ 23 w 45"/>
                  <a:gd name="T63"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74">
                    <a:moveTo>
                      <a:pt x="40" y="37"/>
                    </a:moveTo>
                    <a:cubicBezTo>
                      <a:pt x="40" y="31"/>
                      <a:pt x="38" y="23"/>
                      <a:pt x="34" y="17"/>
                    </a:cubicBezTo>
                    <a:cubicBezTo>
                      <a:pt x="31" y="11"/>
                      <a:pt x="27" y="7"/>
                      <a:pt x="23" y="5"/>
                    </a:cubicBezTo>
                    <a:cubicBezTo>
                      <a:pt x="23" y="0"/>
                      <a:pt x="23" y="0"/>
                      <a:pt x="23" y="0"/>
                    </a:cubicBezTo>
                    <a:cubicBezTo>
                      <a:pt x="23" y="0"/>
                      <a:pt x="23" y="0"/>
                      <a:pt x="24" y="0"/>
                    </a:cubicBezTo>
                    <a:cubicBezTo>
                      <a:pt x="30" y="2"/>
                      <a:pt x="35" y="8"/>
                      <a:pt x="38" y="14"/>
                    </a:cubicBezTo>
                    <a:cubicBezTo>
                      <a:pt x="42" y="21"/>
                      <a:pt x="45" y="30"/>
                      <a:pt x="45" y="37"/>
                    </a:cubicBezTo>
                    <a:cubicBezTo>
                      <a:pt x="45" y="44"/>
                      <a:pt x="42" y="52"/>
                      <a:pt x="38" y="59"/>
                    </a:cubicBezTo>
                    <a:cubicBezTo>
                      <a:pt x="35" y="66"/>
                      <a:pt x="30" y="71"/>
                      <a:pt x="24" y="74"/>
                    </a:cubicBezTo>
                    <a:cubicBezTo>
                      <a:pt x="23" y="74"/>
                      <a:pt x="23" y="74"/>
                      <a:pt x="23" y="74"/>
                    </a:cubicBezTo>
                    <a:cubicBezTo>
                      <a:pt x="23" y="69"/>
                      <a:pt x="23" y="69"/>
                      <a:pt x="23" y="69"/>
                    </a:cubicBezTo>
                    <a:cubicBezTo>
                      <a:pt x="23" y="69"/>
                      <a:pt x="23" y="69"/>
                      <a:pt x="23" y="69"/>
                    </a:cubicBezTo>
                    <a:cubicBezTo>
                      <a:pt x="27" y="67"/>
                      <a:pt x="31" y="62"/>
                      <a:pt x="34" y="57"/>
                    </a:cubicBezTo>
                    <a:cubicBezTo>
                      <a:pt x="38" y="51"/>
                      <a:pt x="40" y="43"/>
                      <a:pt x="40" y="37"/>
                    </a:cubicBezTo>
                    <a:close/>
                    <a:moveTo>
                      <a:pt x="23" y="5"/>
                    </a:moveTo>
                    <a:cubicBezTo>
                      <a:pt x="18" y="7"/>
                      <a:pt x="14" y="11"/>
                      <a:pt x="11" y="17"/>
                    </a:cubicBezTo>
                    <a:cubicBezTo>
                      <a:pt x="11" y="17"/>
                      <a:pt x="11" y="17"/>
                      <a:pt x="11" y="17"/>
                    </a:cubicBezTo>
                    <a:cubicBezTo>
                      <a:pt x="7" y="23"/>
                      <a:pt x="5" y="31"/>
                      <a:pt x="5" y="37"/>
                    </a:cubicBezTo>
                    <a:cubicBezTo>
                      <a:pt x="5" y="43"/>
                      <a:pt x="7" y="51"/>
                      <a:pt x="11" y="57"/>
                    </a:cubicBezTo>
                    <a:cubicBezTo>
                      <a:pt x="11" y="57"/>
                      <a:pt x="11" y="57"/>
                      <a:pt x="11" y="57"/>
                    </a:cubicBezTo>
                    <a:cubicBezTo>
                      <a:pt x="14" y="62"/>
                      <a:pt x="18" y="67"/>
                      <a:pt x="23" y="69"/>
                    </a:cubicBezTo>
                    <a:cubicBezTo>
                      <a:pt x="23" y="74"/>
                      <a:pt x="23" y="74"/>
                      <a:pt x="23" y="74"/>
                    </a:cubicBezTo>
                    <a:cubicBezTo>
                      <a:pt x="22" y="74"/>
                      <a:pt x="22" y="74"/>
                      <a:pt x="22" y="74"/>
                    </a:cubicBezTo>
                    <a:cubicBezTo>
                      <a:pt x="16" y="71"/>
                      <a:pt x="10" y="66"/>
                      <a:pt x="7" y="59"/>
                    </a:cubicBezTo>
                    <a:cubicBezTo>
                      <a:pt x="7" y="59"/>
                      <a:pt x="7" y="59"/>
                      <a:pt x="7" y="59"/>
                    </a:cubicBezTo>
                    <a:cubicBezTo>
                      <a:pt x="7" y="59"/>
                      <a:pt x="7" y="59"/>
                      <a:pt x="7" y="59"/>
                    </a:cubicBezTo>
                    <a:cubicBezTo>
                      <a:pt x="3" y="52"/>
                      <a:pt x="0" y="44"/>
                      <a:pt x="0" y="37"/>
                    </a:cubicBezTo>
                    <a:cubicBezTo>
                      <a:pt x="0" y="30"/>
                      <a:pt x="3" y="21"/>
                      <a:pt x="7" y="14"/>
                    </a:cubicBezTo>
                    <a:cubicBezTo>
                      <a:pt x="7" y="14"/>
                      <a:pt x="7" y="14"/>
                      <a:pt x="7" y="14"/>
                    </a:cubicBezTo>
                    <a:cubicBezTo>
                      <a:pt x="10" y="8"/>
                      <a:pt x="16" y="2"/>
                      <a:pt x="22" y="0"/>
                    </a:cubicBezTo>
                    <a:cubicBezTo>
                      <a:pt x="22" y="0"/>
                      <a:pt x="22" y="0"/>
                      <a:pt x="23" y="0"/>
                    </a:cubicBezTo>
                    <a:lnTo>
                      <a:pt x="2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2" name="Freeform 231"/>
              <p:cNvSpPr>
                <a:spLocks noEditPoints="1"/>
              </p:cNvSpPr>
              <p:nvPr/>
            </p:nvSpPr>
            <p:spPr bwMode="auto">
              <a:xfrm>
                <a:off x="8682051" y="3614759"/>
                <a:ext cx="152401" cy="111126"/>
              </a:xfrm>
              <a:custGeom>
                <a:avLst/>
                <a:gdLst>
                  <a:gd name="T0" fmla="*/ 33 w 67"/>
                  <a:gd name="T1" fmla="*/ 43 h 49"/>
                  <a:gd name="T2" fmla="*/ 42 w 67"/>
                  <a:gd name="T3" fmla="*/ 40 h 49"/>
                  <a:gd name="T4" fmla="*/ 57 w 67"/>
                  <a:gd name="T5" fmla="*/ 25 h 49"/>
                  <a:gd name="T6" fmla="*/ 61 w 67"/>
                  <a:gd name="T7" fmla="*/ 9 h 49"/>
                  <a:gd name="T8" fmla="*/ 45 w 67"/>
                  <a:gd name="T9" fmla="*/ 4 h 49"/>
                  <a:gd name="T10" fmla="*/ 33 w 67"/>
                  <a:gd name="T11" fmla="*/ 6 h 49"/>
                  <a:gd name="T12" fmla="*/ 33 w 67"/>
                  <a:gd name="T13" fmla="*/ 1 h 49"/>
                  <a:gd name="T14" fmla="*/ 45 w 67"/>
                  <a:gd name="T15" fmla="*/ 0 h 49"/>
                  <a:gd name="T16" fmla="*/ 65 w 67"/>
                  <a:gd name="T17" fmla="*/ 6 h 49"/>
                  <a:gd name="T18" fmla="*/ 65 w 67"/>
                  <a:gd name="T19" fmla="*/ 6 h 49"/>
                  <a:gd name="T20" fmla="*/ 66 w 67"/>
                  <a:gd name="T21" fmla="*/ 7 h 49"/>
                  <a:gd name="T22" fmla="*/ 61 w 67"/>
                  <a:gd name="T23" fmla="*/ 27 h 49"/>
                  <a:gd name="T24" fmla="*/ 44 w 67"/>
                  <a:gd name="T25" fmla="*/ 44 h 49"/>
                  <a:gd name="T26" fmla="*/ 33 w 67"/>
                  <a:gd name="T27" fmla="*/ 48 h 49"/>
                  <a:gd name="T28" fmla="*/ 33 w 67"/>
                  <a:gd name="T29" fmla="*/ 43 h 49"/>
                  <a:gd name="T30" fmla="*/ 5 w 67"/>
                  <a:gd name="T31" fmla="*/ 40 h 49"/>
                  <a:gd name="T32" fmla="*/ 21 w 67"/>
                  <a:gd name="T33" fmla="*/ 45 h 49"/>
                  <a:gd name="T34" fmla="*/ 33 w 67"/>
                  <a:gd name="T35" fmla="*/ 43 h 49"/>
                  <a:gd name="T36" fmla="*/ 33 w 67"/>
                  <a:gd name="T37" fmla="*/ 48 h 49"/>
                  <a:gd name="T38" fmla="*/ 21 w 67"/>
                  <a:gd name="T39" fmla="*/ 49 h 49"/>
                  <a:gd name="T40" fmla="*/ 2 w 67"/>
                  <a:gd name="T41" fmla="*/ 43 h 49"/>
                  <a:gd name="T42" fmla="*/ 2 w 67"/>
                  <a:gd name="T43" fmla="*/ 43 h 49"/>
                  <a:gd name="T44" fmla="*/ 1 w 67"/>
                  <a:gd name="T45" fmla="*/ 42 h 49"/>
                  <a:gd name="T46" fmla="*/ 6 w 67"/>
                  <a:gd name="T47" fmla="*/ 22 h 49"/>
                  <a:gd name="T48" fmla="*/ 23 w 67"/>
                  <a:gd name="T49" fmla="*/ 5 h 49"/>
                  <a:gd name="T50" fmla="*/ 33 w 67"/>
                  <a:gd name="T51" fmla="*/ 1 h 49"/>
                  <a:gd name="T52" fmla="*/ 33 w 67"/>
                  <a:gd name="T53" fmla="*/ 6 h 49"/>
                  <a:gd name="T54" fmla="*/ 25 w 67"/>
                  <a:gd name="T55" fmla="*/ 9 h 49"/>
                  <a:gd name="T56" fmla="*/ 10 w 67"/>
                  <a:gd name="T57" fmla="*/ 24 h 49"/>
                  <a:gd name="T58" fmla="*/ 5 w 67"/>
                  <a:gd name="T59"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49">
                    <a:moveTo>
                      <a:pt x="33" y="43"/>
                    </a:moveTo>
                    <a:cubicBezTo>
                      <a:pt x="37" y="42"/>
                      <a:pt x="39" y="41"/>
                      <a:pt x="42" y="40"/>
                    </a:cubicBezTo>
                    <a:cubicBezTo>
                      <a:pt x="47" y="37"/>
                      <a:pt x="53" y="31"/>
                      <a:pt x="57" y="25"/>
                    </a:cubicBezTo>
                    <a:cubicBezTo>
                      <a:pt x="60" y="20"/>
                      <a:pt x="62" y="14"/>
                      <a:pt x="61" y="9"/>
                    </a:cubicBezTo>
                    <a:cubicBezTo>
                      <a:pt x="57" y="6"/>
                      <a:pt x="51" y="4"/>
                      <a:pt x="45" y="4"/>
                    </a:cubicBezTo>
                    <a:cubicBezTo>
                      <a:pt x="41" y="4"/>
                      <a:pt x="37" y="5"/>
                      <a:pt x="33" y="6"/>
                    </a:cubicBezTo>
                    <a:cubicBezTo>
                      <a:pt x="33" y="1"/>
                      <a:pt x="33" y="1"/>
                      <a:pt x="33" y="1"/>
                    </a:cubicBezTo>
                    <a:cubicBezTo>
                      <a:pt x="37" y="0"/>
                      <a:pt x="41" y="0"/>
                      <a:pt x="45" y="0"/>
                    </a:cubicBezTo>
                    <a:cubicBezTo>
                      <a:pt x="53" y="0"/>
                      <a:pt x="60" y="1"/>
                      <a:pt x="65" y="6"/>
                    </a:cubicBezTo>
                    <a:cubicBezTo>
                      <a:pt x="65" y="6"/>
                      <a:pt x="65" y="6"/>
                      <a:pt x="65" y="6"/>
                    </a:cubicBezTo>
                    <a:cubicBezTo>
                      <a:pt x="66" y="6"/>
                      <a:pt x="66" y="7"/>
                      <a:pt x="66" y="7"/>
                    </a:cubicBezTo>
                    <a:cubicBezTo>
                      <a:pt x="67" y="14"/>
                      <a:pt x="65" y="21"/>
                      <a:pt x="61" y="27"/>
                    </a:cubicBezTo>
                    <a:cubicBezTo>
                      <a:pt x="57" y="34"/>
                      <a:pt x="50" y="40"/>
                      <a:pt x="44" y="44"/>
                    </a:cubicBezTo>
                    <a:cubicBezTo>
                      <a:pt x="41" y="46"/>
                      <a:pt x="37" y="47"/>
                      <a:pt x="33" y="48"/>
                    </a:cubicBezTo>
                    <a:lnTo>
                      <a:pt x="33" y="43"/>
                    </a:lnTo>
                    <a:close/>
                    <a:moveTo>
                      <a:pt x="5" y="40"/>
                    </a:moveTo>
                    <a:cubicBezTo>
                      <a:pt x="10" y="43"/>
                      <a:pt x="15" y="44"/>
                      <a:pt x="21" y="45"/>
                    </a:cubicBezTo>
                    <a:cubicBezTo>
                      <a:pt x="25" y="45"/>
                      <a:pt x="30" y="44"/>
                      <a:pt x="33" y="43"/>
                    </a:cubicBezTo>
                    <a:cubicBezTo>
                      <a:pt x="33" y="48"/>
                      <a:pt x="33" y="48"/>
                      <a:pt x="33" y="48"/>
                    </a:cubicBezTo>
                    <a:cubicBezTo>
                      <a:pt x="30" y="49"/>
                      <a:pt x="25" y="49"/>
                      <a:pt x="21" y="49"/>
                    </a:cubicBezTo>
                    <a:cubicBezTo>
                      <a:pt x="14" y="49"/>
                      <a:pt x="7" y="47"/>
                      <a:pt x="2" y="43"/>
                    </a:cubicBezTo>
                    <a:cubicBezTo>
                      <a:pt x="2" y="43"/>
                      <a:pt x="2" y="43"/>
                      <a:pt x="2" y="43"/>
                    </a:cubicBezTo>
                    <a:cubicBezTo>
                      <a:pt x="1" y="43"/>
                      <a:pt x="1" y="42"/>
                      <a:pt x="1" y="42"/>
                    </a:cubicBezTo>
                    <a:cubicBezTo>
                      <a:pt x="0" y="35"/>
                      <a:pt x="2" y="28"/>
                      <a:pt x="6" y="22"/>
                    </a:cubicBezTo>
                    <a:cubicBezTo>
                      <a:pt x="10" y="15"/>
                      <a:pt x="16" y="9"/>
                      <a:pt x="23" y="5"/>
                    </a:cubicBezTo>
                    <a:cubicBezTo>
                      <a:pt x="26" y="3"/>
                      <a:pt x="29" y="2"/>
                      <a:pt x="33" y="1"/>
                    </a:cubicBezTo>
                    <a:cubicBezTo>
                      <a:pt x="33" y="6"/>
                      <a:pt x="33" y="6"/>
                      <a:pt x="33" y="6"/>
                    </a:cubicBezTo>
                    <a:cubicBezTo>
                      <a:pt x="30" y="7"/>
                      <a:pt x="27" y="8"/>
                      <a:pt x="25" y="9"/>
                    </a:cubicBezTo>
                    <a:cubicBezTo>
                      <a:pt x="19" y="12"/>
                      <a:pt x="14" y="18"/>
                      <a:pt x="10" y="24"/>
                    </a:cubicBezTo>
                    <a:cubicBezTo>
                      <a:pt x="7" y="29"/>
                      <a:pt x="5" y="35"/>
                      <a:pt x="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3" name="Freeform 232"/>
              <p:cNvSpPr>
                <a:spLocks noEditPoints="1"/>
              </p:cNvSpPr>
              <p:nvPr/>
            </p:nvSpPr>
            <p:spPr bwMode="auto">
              <a:xfrm>
                <a:off x="8682051" y="3727472"/>
                <a:ext cx="152401" cy="112714"/>
              </a:xfrm>
              <a:custGeom>
                <a:avLst/>
                <a:gdLst>
                  <a:gd name="T0" fmla="*/ 42 w 67"/>
                  <a:gd name="T1" fmla="*/ 40 h 50"/>
                  <a:gd name="T2" fmla="*/ 57 w 67"/>
                  <a:gd name="T3" fmla="*/ 25 h 50"/>
                  <a:gd name="T4" fmla="*/ 61 w 67"/>
                  <a:gd name="T5" fmla="*/ 9 h 50"/>
                  <a:gd name="T6" fmla="*/ 45 w 67"/>
                  <a:gd name="T7" fmla="*/ 5 h 50"/>
                  <a:gd name="T8" fmla="*/ 33 w 67"/>
                  <a:gd name="T9" fmla="*/ 6 h 50"/>
                  <a:gd name="T10" fmla="*/ 33 w 67"/>
                  <a:gd name="T11" fmla="*/ 1 h 50"/>
                  <a:gd name="T12" fmla="*/ 45 w 67"/>
                  <a:gd name="T13" fmla="*/ 0 h 50"/>
                  <a:gd name="T14" fmla="*/ 65 w 67"/>
                  <a:gd name="T15" fmla="*/ 6 h 50"/>
                  <a:gd name="T16" fmla="*/ 65 w 67"/>
                  <a:gd name="T17" fmla="*/ 6 h 50"/>
                  <a:gd name="T18" fmla="*/ 66 w 67"/>
                  <a:gd name="T19" fmla="*/ 8 h 50"/>
                  <a:gd name="T20" fmla="*/ 61 w 67"/>
                  <a:gd name="T21" fmla="*/ 27 h 50"/>
                  <a:gd name="T22" fmla="*/ 44 w 67"/>
                  <a:gd name="T23" fmla="*/ 44 h 50"/>
                  <a:gd name="T24" fmla="*/ 33 w 67"/>
                  <a:gd name="T25" fmla="*/ 48 h 50"/>
                  <a:gd name="T26" fmla="*/ 33 w 67"/>
                  <a:gd name="T27" fmla="*/ 43 h 50"/>
                  <a:gd name="T28" fmla="*/ 42 w 67"/>
                  <a:gd name="T29" fmla="*/ 40 h 50"/>
                  <a:gd name="T30" fmla="*/ 33 w 67"/>
                  <a:gd name="T31" fmla="*/ 6 h 50"/>
                  <a:gd name="T32" fmla="*/ 25 w 67"/>
                  <a:gd name="T33" fmla="*/ 10 h 50"/>
                  <a:gd name="T34" fmla="*/ 10 w 67"/>
                  <a:gd name="T35" fmla="*/ 25 h 50"/>
                  <a:gd name="T36" fmla="*/ 5 w 67"/>
                  <a:gd name="T37" fmla="*/ 40 h 50"/>
                  <a:gd name="T38" fmla="*/ 21 w 67"/>
                  <a:gd name="T39" fmla="*/ 45 h 50"/>
                  <a:gd name="T40" fmla="*/ 33 w 67"/>
                  <a:gd name="T41" fmla="*/ 43 h 50"/>
                  <a:gd name="T42" fmla="*/ 33 w 67"/>
                  <a:gd name="T43" fmla="*/ 48 h 50"/>
                  <a:gd name="T44" fmla="*/ 21 w 67"/>
                  <a:gd name="T45" fmla="*/ 50 h 50"/>
                  <a:gd name="T46" fmla="*/ 2 w 67"/>
                  <a:gd name="T47" fmla="*/ 44 h 50"/>
                  <a:gd name="T48" fmla="*/ 2 w 67"/>
                  <a:gd name="T49" fmla="*/ 44 h 50"/>
                  <a:gd name="T50" fmla="*/ 1 w 67"/>
                  <a:gd name="T51" fmla="*/ 42 h 50"/>
                  <a:gd name="T52" fmla="*/ 6 w 67"/>
                  <a:gd name="T53" fmla="*/ 22 h 50"/>
                  <a:gd name="T54" fmla="*/ 23 w 67"/>
                  <a:gd name="T55" fmla="*/ 5 h 50"/>
                  <a:gd name="T56" fmla="*/ 33 w 67"/>
                  <a:gd name="T57" fmla="*/ 1 h 50"/>
                  <a:gd name="T58" fmla="*/ 33 w 67"/>
                  <a:gd name="T59"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50">
                    <a:moveTo>
                      <a:pt x="42" y="40"/>
                    </a:moveTo>
                    <a:cubicBezTo>
                      <a:pt x="47" y="37"/>
                      <a:pt x="53" y="31"/>
                      <a:pt x="57" y="25"/>
                    </a:cubicBezTo>
                    <a:cubicBezTo>
                      <a:pt x="60" y="20"/>
                      <a:pt x="62" y="14"/>
                      <a:pt x="61" y="9"/>
                    </a:cubicBezTo>
                    <a:cubicBezTo>
                      <a:pt x="57" y="6"/>
                      <a:pt x="51" y="5"/>
                      <a:pt x="45" y="5"/>
                    </a:cubicBezTo>
                    <a:cubicBezTo>
                      <a:pt x="41" y="5"/>
                      <a:pt x="37" y="5"/>
                      <a:pt x="33" y="6"/>
                    </a:cubicBezTo>
                    <a:cubicBezTo>
                      <a:pt x="33" y="1"/>
                      <a:pt x="33" y="1"/>
                      <a:pt x="33" y="1"/>
                    </a:cubicBezTo>
                    <a:cubicBezTo>
                      <a:pt x="37" y="0"/>
                      <a:pt x="41" y="0"/>
                      <a:pt x="45" y="0"/>
                    </a:cubicBezTo>
                    <a:cubicBezTo>
                      <a:pt x="53" y="0"/>
                      <a:pt x="60" y="2"/>
                      <a:pt x="65" y="6"/>
                    </a:cubicBezTo>
                    <a:cubicBezTo>
                      <a:pt x="65" y="6"/>
                      <a:pt x="65" y="6"/>
                      <a:pt x="65" y="6"/>
                    </a:cubicBezTo>
                    <a:cubicBezTo>
                      <a:pt x="66" y="6"/>
                      <a:pt x="66" y="7"/>
                      <a:pt x="66" y="8"/>
                    </a:cubicBezTo>
                    <a:cubicBezTo>
                      <a:pt x="67" y="14"/>
                      <a:pt x="65" y="21"/>
                      <a:pt x="61" y="27"/>
                    </a:cubicBezTo>
                    <a:cubicBezTo>
                      <a:pt x="57" y="35"/>
                      <a:pt x="50" y="41"/>
                      <a:pt x="44" y="44"/>
                    </a:cubicBezTo>
                    <a:cubicBezTo>
                      <a:pt x="41" y="46"/>
                      <a:pt x="37" y="47"/>
                      <a:pt x="33" y="48"/>
                    </a:cubicBezTo>
                    <a:cubicBezTo>
                      <a:pt x="33" y="43"/>
                      <a:pt x="33" y="43"/>
                      <a:pt x="33" y="43"/>
                    </a:cubicBezTo>
                    <a:cubicBezTo>
                      <a:pt x="37" y="42"/>
                      <a:pt x="39" y="41"/>
                      <a:pt x="42" y="40"/>
                    </a:cubicBezTo>
                    <a:close/>
                    <a:moveTo>
                      <a:pt x="33" y="6"/>
                    </a:moveTo>
                    <a:cubicBezTo>
                      <a:pt x="30" y="7"/>
                      <a:pt x="27" y="8"/>
                      <a:pt x="25" y="10"/>
                    </a:cubicBezTo>
                    <a:cubicBezTo>
                      <a:pt x="19" y="13"/>
                      <a:pt x="14" y="18"/>
                      <a:pt x="10" y="25"/>
                    </a:cubicBezTo>
                    <a:cubicBezTo>
                      <a:pt x="7" y="30"/>
                      <a:pt x="5" y="35"/>
                      <a:pt x="5" y="40"/>
                    </a:cubicBezTo>
                    <a:cubicBezTo>
                      <a:pt x="10" y="43"/>
                      <a:pt x="15" y="45"/>
                      <a:pt x="21" y="45"/>
                    </a:cubicBezTo>
                    <a:cubicBezTo>
                      <a:pt x="25" y="45"/>
                      <a:pt x="30" y="44"/>
                      <a:pt x="33" y="43"/>
                    </a:cubicBezTo>
                    <a:cubicBezTo>
                      <a:pt x="33" y="48"/>
                      <a:pt x="33" y="48"/>
                      <a:pt x="33" y="48"/>
                    </a:cubicBezTo>
                    <a:cubicBezTo>
                      <a:pt x="30" y="49"/>
                      <a:pt x="25" y="50"/>
                      <a:pt x="21" y="50"/>
                    </a:cubicBezTo>
                    <a:cubicBezTo>
                      <a:pt x="14" y="50"/>
                      <a:pt x="7" y="48"/>
                      <a:pt x="2" y="44"/>
                    </a:cubicBezTo>
                    <a:cubicBezTo>
                      <a:pt x="2" y="44"/>
                      <a:pt x="2" y="44"/>
                      <a:pt x="2" y="44"/>
                    </a:cubicBezTo>
                    <a:cubicBezTo>
                      <a:pt x="1" y="43"/>
                      <a:pt x="1" y="43"/>
                      <a:pt x="1" y="42"/>
                    </a:cubicBezTo>
                    <a:cubicBezTo>
                      <a:pt x="0" y="35"/>
                      <a:pt x="2" y="28"/>
                      <a:pt x="6" y="22"/>
                    </a:cubicBezTo>
                    <a:cubicBezTo>
                      <a:pt x="10" y="15"/>
                      <a:pt x="16" y="9"/>
                      <a:pt x="23" y="5"/>
                    </a:cubicBezTo>
                    <a:cubicBezTo>
                      <a:pt x="26" y="4"/>
                      <a:pt x="29" y="2"/>
                      <a:pt x="33" y="1"/>
                    </a:cubicBezTo>
                    <a:lnTo>
                      <a:pt x="3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4" name="Freeform 233"/>
              <p:cNvSpPr>
                <a:spLocks noEditPoints="1"/>
              </p:cNvSpPr>
              <p:nvPr/>
            </p:nvSpPr>
            <p:spPr bwMode="auto">
              <a:xfrm>
                <a:off x="8501076" y="3614759"/>
                <a:ext cx="152401" cy="111126"/>
              </a:xfrm>
              <a:custGeom>
                <a:avLst/>
                <a:gdLst>
                  <a:gd name="T0" fmla="*/ 34 w 67"/>
                  <a:gd name="T1" fmla="*/ 43 h 49"/>
                  <a:gd name="T2" fmla="*/ 46 w 67"/>
                  <a:gd name="T3" fmla="*/ 45 h 49"/>
                  <a:gd name="T4" fmla="*/ 62 w 67"/>
                  <a:gd name="T5" fmla="*/ 40 h 49"/>
                  <a:gd name="T6" fmla="*/ 57 w 67"/>
                  <a:gd name="T7" fmla="*/ 24 h 49"/>
                  <a:gd name="T8" fmla="*/ 42 w 67"/>
                  <a:gd name="T9" fmla="*/ 9 h 49"/>
                  <a:gd name="T10" fmla="*/ 34 w 67"/>
                  <a:gd name="T11" fmla="*/ 6 h 49"/>
                  <a:gd name="T12" fmla="*/ 34 w 67"/>
                  <a:gd name="T13" fmla="*/ 1 h 49"/>
                  <a:gd name="T14" fmla="*/ 45 w 67"/>
                  <a:gd name="T15" fmla="*/ 5 h 49"/>
                  <a:gd name="T16" fmla="*/ 61 w 67"/>
                  <a:gd name="T17" fmla="*/ 22 h 49"/>
                  <a:gd name="T18" fmla="*/ 66 w 67"/>
                  <a:gd name="T19" fmla="*/ 42 h 49"/>
                  <a:gd name="T20" fmla="*/ 66 w 67"/>
                  <a:gd name="T21" fmla="*/ 43 h 49"/>
                  <a:gd name="T22" fmla="*/ 46 w 67"/>
                  <a:gd name="T23" fmla="*/ 49 h 49"/>
                  <a:gd name="T24" fmla="*/ 34 w 67"/>
                  <a:gd name="T25" fmla="*/ 48 h 49"/>
                  <a:gd name="T26" fmla="*/ 34 w 67"/>
                  <a:gd name="T27" fmla="*/ 43 h 49"/>
                  <a:gd name="T28" fmla="*/ 25 w 67"/>
                  <a:gd name="T29" fmla="*/ 40 h 49"/>
                  <a:gd name="T30" fmla="*/ 34 w 67"/>
                  <a:gd name="T31" fmla="*/ 43 h 49"/>
                  <a:gd name="T32" fmla="*/ 34 w 67"/>
                  <a:gd name="T33" fmla="*/ 48 h 49"/>
                  <a:gd name="T34" fmla="*/ 23 w 67"/>
                  <a:gd name="T35" fmla="*/ 44 h 49"/>
                  <a:gd name="T36" fmla="*/ 6 w 67"/>
                  <a:gd name="T37" fmla="*/ 27 h 49"/>
                  <a:gd name="T38" fmla="*/ 1 w 67"/>
                  <a:gd name="T39" fmla="*/ 7 h 49"/>
                  <a:gd name="T40" fmla="*/ 2 w 67"/>
                  <a:gd name="T41" fmla="*/ 6 h 49"/>
                  <a:gd name="T42" fmla="*/ 22 w 67"/>
                  <a:gd name="T43" fmla="*/ 0 h 49"/>
                  <a:gd name="T44" fmla="*/ 34 w 67"/>
                  <a:gd name="T45" fmla="*/ 1 h 49"/>
                  <a:gd name="T46" fmla="*/ 34 w 67"/>
                  <a:gd name="T47" fmla="*/ 6 h 49"/>
                  <a:gd name="T48" fmla="*/ 22 w 67"/>
                  <a:gd name="T49" fmla="*/ 4 h 49"/>
                  <a:gd name="T50" fmla="*/ 6 w 67"/>
                  <a:gd name="T51" fmla="*/ 9 h 49"/>
                  <a:gd name="T52" fmla="*/ 11 w 67"/>
                  <a:gd name="T53" fmla="*/ 25 h 49"/>
                  <a:gd name="T54" fmla="*/ 25 w 67"/>
                  <a:gd name="T55"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49">
                    <a:moveTo>
                      <a:pt x="34" y="43"/>
                    </a:moveTo>
                    <a:cubicBezTo>
                      <a:pt x="38" y="44"/>
                      <a:pt x="42" y="45"/>
                      <a:pt x="46" y="45"/>
                    </a:cubicBezTo>
                    <a:cubicBezTo>
                      <a:pt x="52" y="44"/>
                      <a:pt x="58" y="43"/>
                      <a:pt x="62" y="40"/>
                    </a:cubicBezTo>
                    <a:cubicBezTo>
                      <a:pt x="62" y="35"/>
                      <a:pt x="60" y="29"/>
                      <a:pt x="57" y="24"/>
                    </a:cubicBezTo>
                    <a:cubicBezTo>
                      <a:pt x="53" y="18"/>
                      <a:pt x="48" y="12"/>
                      <a:pt x="42" y="9"/>
                    </a:cubicBezTo>
                    <a:cubicBezTo>
                      <a:pt x="40" y="8"/>
                      <a:pt x="37" y="7"/>
                      <a:pt x="34" y="6"/>
                    </a:cubicBezTo>
                    <a:cubicBezTo>
                      <a:pt x="34" y="1"/>
                      <a:pt x="34" y="1"/>
                      <a:pt x="34" y="1"/>
                    </a:cubicBezTo>
                    <a:cubicBezTo>
                      <a:pt x="38" y="2"/>
                      <a:pt x="42" y="3"/>
                      <a:pt x="45" y="5"/>
                    </a:cubicBezTo>
                    <a:cubicBezTo>
                      <a:pt x="51" y="9"/>
                      <a:pt x="57" y="15"/>
                      <a:pt x="61" y="22"/>
                    </a:cubicBezTo>
                    <a:cubicBezTo>
                      <a:pt x="65" y="28"/>
                      <a:pt x="67" y="35"/>
                      <a:pt x="66" y="42"/>
                    </a:cubicBezTo>
                    <a:cubicBezTo>
                      <a:pt x="66" y="42"/>
                      <a:pt x="66" y="43"/>
                      <a:pt x="66" y="43"/>
                    </a:cubicBezTo>
                    <a:cubicBezTo>
                      <a:pt x="60" y="47"/>
                      <a:pt x="53" y="49"/>
                      <a:pt x="46" y="49"/>
                    </a:cubicBezTo>
                    <a:cubicBezTo>
                      <a:pt x="42" y="49"/>
                      <a:pt x="38" y="49"/>
                      <a:pt x="34" y="48"/>
                    </a:cubicBezTo>
                    <a:lnTo>
                      <a:pt x="34" y="43"/>
                    </a:lnTo>
                    <a:close/>
                    <a:moveTo>
                      <a:pt x="25" y="40"/>
                    </a:moveTo>
                    <a:cubicBezTo>
                      <a:pt x="28" y="41"/>
                      <a:pt x="31" y="42"/>
                      <a:pt x="34" y="43"/>
                    </a:cubicBezTo>
                    <a:cubicBezTo>
                      <a:pt x="34" y="48"/>
                      <a:pt x="34" y="48"/>
                      <a:pt x="34" y="48"/>
                    </a:cubicBezTo>
                    <a:cubicBezTo>
                      <a:pt x="30" y="47"/>
                      <a:pt x="26" y="46"/>
                      <a:pt x="23" y="44"/>
                    </a:cubicBezTo>
                    <a:cubicBezTo>
                      <a:pt x="17" y="40"/>
                      <a:pt x="11" y="34"/>
                      <a:pt x="6" y="27"/>
                    </a:cubicBezTo>
                    <a:cubicBezTo>
                      <a:pt x="3" y="21"/>
                      <a:pt x="0" y="14"/>
                      <a:pt x="1" y="7"/>
                    </a:cubicBezTo>
                    <a:cubicBezTo>
                      <a:pt x="1" y="7"/>
                      <a:pt x="2" y="6"/>
                      <a:pt x="2" y="6"/>
                    </a:cubicBezTo>
                    <a:cubicBezTo>
                      <a:pt x="7" y="1"/>
                      <a:pt x="15" y="0"/>
                      <a:pt x="22" y="0"/>
                    </a:cubicBezTo>
                    <a:cubicBezTo>
                      <a:pt x="26" y="0"/>
                      <a:pt x="30" y="0"/>
                      <a:pt x="34" y="1"/>
                    </a:cubicBezTo>
                    <a:cubicBezTo>
                      <a:pt x="34" y="6"/>
                      <a:pt x="34" y="6"/>
                      <a:pt x="34" y="6"/>
                    </a:cubicBezTo>
                    <a:cubicBezTo>
                      <a:pt x="30" y="5"/>
                      <a:pt x="26" y="4"/>
                      <a:pt x="22" y="4"/>
                    </a:cubicBezTo>
                    <a:cubicBezTo>
                      <a:pt x="16" y="4"/>
                      <a:pt x="10" y="6"/>
                      <a:pt x="6" y="9"/>
                    </a:cubicBezTo>
                    <a:cubicBezTo>
                      <a:pt x="6" y="14"/>
                      <a:pt x="7" y="20"/>
                      <a:pt x="11" y="25"/>
                    </a:cubicBezTo>
                    <a:cubicBezTo>
                      <a:pt x="14" y="31"/>
                      <a:pt x="20" y="37"/>
                      <a:pt x="2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5" name="Freeform 234"/>
              <p:cNvSpPr>
                <a:spLocks noEditPoints="1"/>
              </p:cNvSpPr>
              <p:nvPr/>
            </p:nvSpPr>
            <p:spPr bwMode="auto">
              <a:xfrm>
                <a:off x="8501076" y="3727472"/>
                <a:ext cx="152401" cy="112714"/>
              </a:xfrm>
              <a:custGeom>
                <a:avLst/>
                <a:gdLst>
                  <a:gd name="T0" fmla="*/ 34 w 67"/>
                  <a:gd name="T1" fmla="*/ 43 h 50"/>
                  <a:gd name="T2" fmla="*/ 46 w 67"/>
                  <a:gd name="T3" fmla="*/ 45 h 50"/>
                  <a:gd name="T4" fmla="*/ 62 w 67"/>
                  <a:gd name="T5" fmla="*/ 40 h 50"/>
                  <a:gd name="T6" fmla="*/ 57 w 67"/>
                  <a:gd name="T7" fmla="*/ 25 h 50"/>
                  <a:gd name="T8" fmla="*/ 42 w 67"/>
                  <a:gd name="T9" fmla="*/ 10 h 50"/>
                  <a:gd name="T10" fmla="*/ 34 w 67"/>
                  <a:gd name="T11" fmla="*/ 6 h 50"/>
                  <a:gd name="T12" fmla="*/ 34 w 67"/>
                  <a:gd name="T13" fmla="*/ 1 h 50"/>
                  <a:gd name="T14" fmla="*/ 45 w 67"/>
                  <a:gd name="T15" fmla="*/ 5 h 50"/>
                  <a:gd name="T16" fmla="*/ 61 w 67"/>
                  <a:gd name="T17" fmla="*/ 22 h 50"/>
                  <a:gd name="T18" fmla="*/ 66 w 67"/>
                  <a:gd name="T19" fmla="*/ 42 h 50"/>
                  <a:gd name="T20" fmla="*/ 66 w 67"/>
                  <a:gd name="T21" fmla="*/ 44 h 50"/>
                  <a:gd name="T22" fmla="*/ 46 w 67"/>
                  <a:gd name="T23" fmla="*/ 50 h 50"/>
                  <a:gd name="T24" fmla="*/ 34 w 67"/>
                  <a:gd name="T25" fmla="*/ 48 h 50"/>
                  <a:gd name="T26" fmla="*/ 34 w 67"/>
                  <a:gd name="T27" fmla="*/ 43 h 50"/>
                  <a:gd name="T28" fmla="*/ 25 w 67"/>
                  <a:gd name="T29" fmla="*/ 40 h 50"/>
                  <a:gd name="T30" fmla="*/ 34 w 67"/>
                  <a:gd name="T31" fmla="*/ 43 h 50"/>
                  <a:gd name="T32" fmla="*/ 34 w 67"/>
                  <a:gd name="T33" fmla="*/ 48 h 50"/>
                  <a:gd name="T34" fmla="*/ 23 w 67"/>
                  <a:gd name="T35" fmla="*/ 44 h 50"/>
                  <a:gd name="T36" fmla="*/ 6 w 67"/>
                  <a:gd name="T37" fmla="*/ 27 h 50"/>
                  <a:gd name="T38" fmla="*/ 1 w 67"/>
                  <a:gd name="T39" fmla="*/ 8 h 50"/>
                  <a:gd name="T40" fmla="*/ 2 w 67"/>
                  <a:gd name="T41" fmla="*/ 6 h 50"/>
                  <a:gd name="T42" fmla="*/ 22 w 67"/>
                  <a:gd name="T43" fmla="*/ 0 h 50"/>
                  <a:gd name="T44" fmla="*/ 34 w 67"/>
                  <a:gd name="T45" fmla="*/ 1 h 50"/>
                  <a:gd name="T46" fmla="*/ 34 w 67"/>
                  <a:gd name="T47" fmla="*/ 6 h 50"/>
                  <a:gd name="T48" fmla="*/ 22 w 67"/>
                  <a:gd name="T49" fmla="*/ 5 h 50"/>
                  <a:gd name="T50" fmla="*/ 6 w 67"/>
                  <a:gd name="T51" fmla="*/ 9 h 50"/>
                  <a:gd name="T52" fmla="*/ 11 w 67"/>
                  <a:gd name="T53" fmla="*/ 25 h 50"/>
                  <a:gd name="T54" fmla="*/ 25 w 67"/>
                  <a:gd name="T55"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50">
                    <a:moveTo>
                      <a:pt x="34" y="43"/>
                    </a:moveTo>
                    <a:cubicBezTo>
                      <a:pt x="38" y="44"/>
                      <a:pt x="42" y="45"/>
                      <a:pt x="46" y="45"/>
                    </a:cubicBezTo>
                    <a:cubicBezTo>
                      <a:pt x="52" y="45"/>
                      <a:pt x="58" y="43"/>
                      <a:pt x="62" y="40"/>
                    </a:cubicBezTo>
                    <a:cubicBezTo>
                      <a:pt x="62" y="35"/>
                      <a:pt x="60" y="30"/>
                      <a:pt x="57" y="25"/>
                    </a:cubicBezTo>
                    <a:cubicBezTo>
                      <a:pt x="53" y="18"/>
                      <a:pt x="48" y="13"/>
                      <a:pt x="42" y="10"/>
                    </a:cubicBezTo>
                    <a:cubicBezTo>
                      <a:pt x="40" y="8"/>
                      <a:pt x="37" y="7"/>
                      <a:pt x="34" y="6"/>
                    </a:cubicBezTo>
                    <a:cubicBezTo>
                      <a:pt x="34" y="1"/>
                      <a:pt x="34" y="1"/>
                      <a:pt x="34" y="1"/>
                    </a:cubicBezTo>
                    <a:cubicBezTo>
                      <a:pt x="38" y="2"/>
                      <a:pt x="42" y="4"/>
                      <a:pt x="45" y="5"/>
                    </a:cubicBezTo>
                    <a:cubicBezTo>
                      <a:pt x="51" y="9"/>
                      <a:pt x="57" y="15"/>
                      <a:pt x="61" y="22"/>
                    </a:cubicBezTo>
                    <a:cubicBezTo>
                      <a:pt x="65" y="28"/>
                      <a:pt x="67" y="35"/>
                      <a:pt x="66" y="42"/>
                    </a:cubicBezTo>
                    <a:cubicBezTo>
                      <a:pt x="66" y="42"/>
                      <a:pt x="66" y="43"/>
                      <a:pt x="66" y="44"/>
                    </a:cubicBezTo>
                    <a:cubicBezTo>
                      <a:pt x="60" y="48"/>
                      <a:pt x="53" y="50"/>
                      <a:pt x="46" y="50"/>
                    </a:cubicBezTo>
                    <a:cubicBezTo>
                      <a:pt x="42" y="50"/>
                      <a:pt x="38" y="49"/>
                      <a:pt x="34" y="48"/>
                    </a:cubicBezTo>
                    <a:lnTo>
                      <a:pt x="34" y="43"/>
                    </a:lnTo>
                    <a:close/>
                    <a:moveTo>
                      <a:pt x="25" y="40"/>
                    </a:moveTo>
                    <a:cubicBezTo>
                      <a:pt x="28" y="41"/>
                      <a:pt x="31" y="42"/>
                      <a:pt x="34" y="43"/>
                    </a:cubicBezTo>
                    <a:cubicBezTo>
                      <a:pt x="34" y="48"/>
                      <a:pt x="34" y="48"/>
                      <a:pt x="34" y="48"/>
                    </a:cubicBezTo>
                    <a:cubicBezTo>
                      <a:pt x="30" y="47"/>
                      <a:pt x="26" y="46"/>
                      <a:pt x="23" y="44"/>
                    </a:cubicBezTo>
                    <a:cubicBezTo>
                      <a:pt x="17" y="41"/>
                      <a:pt x="11" y="35"/>
                      <a:pt x="6" y="27"/>
                    </a:cubicBezTo>
                    <a:cubicBezTo>
                      <a:pt x="3" y="21"/>
                      <a:pt x="0" y="14"/>
                      <a:pt x="1" y="8"/>
                    </a:cubicBezTo>
                    <a:cubicBezTo>
                      <a:pt x="1" y="7"/>
                      <a:pt x="2" y="6"/>
                      <a:pt x="2" y="6"/>
                    </a:cubicBezTo>
                    <a:cubicBezTo>
                      <a:pt x="7" y="2"/>
                      <a:pt x="15" y="0"/>
                      <a:pt x="22" y="0"/>
                    </a:cubicBezTo>
                    <a:cubicBezTo>
                      <a:pt x="26" y="0"/>
                      <a:pt x="30" y="0"/>
                      <a:pt x="34" y="1"/>
                    </a:cubicBezTo>
                    <a:cubicBezTo>
                      <a:pt x="34" y="6"/>
                      <a:pt x="34" y="6"/>
                      <a:pt x="34" y="6"/>
                    </a:cubicBezTo>
                    <a:cubicBezTo>
                      <a:pt x="30" y="5"/>
                      <a:pt x="26" y="5"/>
                      <a:pt x="22" y="5"/>
                    </a:cubicBezTo>
                    <a:cubicBezTo>
                      <a:pt x="16" y="5"/>
                      <a:pt x="10" y="6"/>
                      <a:pt x="6" y="9"/>
                    </a:cubicBezTo>
                    <a:cubicBezTo>
                      <a:pt x="6" y="14"/>
                      <a:pt x="7" y="20"/>
                      <a:pt x="11" y="25"/>
                    </a:cubicBezTo>
                    <a:cubicBezTo>
                      <a:pt x="14" y="31"/>
                      <a:pt x="20" y="37"/>
                      <a:pt x="2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6" name="Freeform 235"/>
              <p:cNvSpPr>
                <a:spLocks noEditPoints="1"/>
              </p:cNvSpPr>
              <p:nvPr/>
            </p:nvSpPr>
            <p:spPr bwMode="auto">
              <a:xfrm>
                <a:off x="8653476" y="3679847"/>
                <a:ext cx="28575" cy="195264"/>
              </a:xfrm>
              <a:custGeom>
                <a:avLst/>
                <a:gdLst>
                  <a:gd name="T0" fmla="*/ 8 w 13"/>
                  <a:gd name="T1" fmla="*/ 86 h 86"/>
                  <a:gd name="T2" fmla="*/ 8 w 13"/>
                  <a:gd name="T3" fmla="*/ 81 h 86"/>
                  <a:gd name="T4" fmla="*/ 8 w 13"/>
                  <a:gd name="T5" fmla="*/ 81 h 86"/>
                  <a:gd name="T6" fmla="*/ 8 w 13"/>
                  <a:gd name="T7" fmla="*/ 81 h 86"/>
                  <a:gd name="T8" fmla="*/ 8 w 13"/>
                  <a:gd name="T9" fmla="*/ 81 h 86"/>
                  <a:gd name="T10" fmla="*/ 8 w 13"/>
                  <a:gd name="T11" fmla="*/ 81 h 86"/>
                  <a:gd name="T12" fmla="*/ 8 w 13"/>
                  <a:gd name="T13" fmla="*/ 5 h 86"/>
                  <a:gd name="T14" fmla="*/ 8 w 13"/>
                  <a:gd name="T15" fmla="*/ 5 h 86"/>
                  <a:gd name="T16" fmla="*/ 8 w 13"/>
                  <a:gd name="T17" fmla="*/ 5 h 86"/>
                  <a:gd name="T18" fmla="*/ 8 w 13"/>
                  <a:gd name="T19" fmla="*/ 5 h 86"/>
                  <a:gd name="T20" fmla="*/ 8 w 13"/>
                  <a:gd name="T21" fmla="*/ 5 h 86"/>
                  <a:gd name="T22" fmla="*/ 8 w 13"/>
                  <a:gd name="T23" fmla="*/ 0 h 86"/>
                  <a:gd name="T24" fmla="*/ 11 w 13"/>
                  <a:gd name="T25" fmla="*/ 2 h 86"/>
                  <a:gd name="T26" fmla="*/ 13 w 13"/>
                  <a:gd name="T27" fmla="*/ 5 h 86"/>
                  <a:gd name="T28" fmla="*/ 13 w 13"/>
                  <a:gd name="T29" fmla="*/ 81 h 86"/>
                  <a:gd name="T30" fmla="*/ 11 w 13"/>
                  <a:gd name="T31" fmla="*/ 85 h 86"/>
                  <a:gd name="T32" fmla="*/ 8 w 13"/>
                  <a:gd name="T33" fmla="*/ 86 h 86"/>
                  <a:gd name="T34" fmla="*/ 5 w 13"/>
                  <a:gd name="T35" fmla="*/ 5 h 86"/>
                  <a:gd name="T36" fmla="*/ 5 w 13"/>
                  <a:gd name="T37" fmla="*/ 5 h 86"/>
                  <a:gd name="T38" fmla="*/ 5 w 13"/>
                  <a:gd name="T39" fmla="*/ 5 h 86"/>
                  <a:gd name="T40" fmla="*/ 5 w 13"/>
                  <a:gd name="T41" fmla="*/ 0 h 86"/>
                  <a:gd name="T42" fmla="*/ 7 w 13"/>
                  <a:gd name="T43" fmla="*/ 0 h 86"/>
                  <a:gd name="T44" fmla="*/ 8 w 13"/>
                  <a:gd name="T45" fmla="*/ 0 h 86"/>
                  <a:gd name="T46" fmla="*/ 8 w 13"/>
                  <a:gd name="T47" fmla="*/ 5 h 86"/>
                  <a:gd name="T48" fmla="*/ 8 w 13"/>
                  <a:gd name="T49" fmla="*/ 5 h 86"/>
                  <a:gd name="T50" fmla="*/ 8 w 13"/>
                  <a:gd name="T51" fmla="*/ 5 h 86"/>
                  <a:gd name="T52" fmla="*/ 8 w 13"/>
                  <a:gd name="T53" fmla="*/ 5 h 86"/>
                  <a:gd name="T54" fmla="*/ 8 w 13"/>
                  <a:gd name="T55" fmla="*/ 5 h 86"/>
                  <a:gd name="T56" fmla="*/ 7 w 13"/>
                  <a:gd name="T57" fmla="*/ 5 h 86"/>
                  <a:gd name="T58" fmla="*/ 5 w 13"/>
                  <a:gd name="T59" fmla="*/ 5 h 86"/>
                  <a:gd name="T60" fmla="*/ 5 w 13"/>
                  <a:gd name="T61" fmla="*/ 5 h 86"/>
                  <a:gd name="T62" fmla="*/ 5 w 13"/>
                  <a:gd name="T63" fmla="*/ 5 h 86"/>
                  <a:gd name="T64" fmla="*/ 8 w 13"/>
                  <a:gd name="T65" fmla="*/ 81 h 86"/>
                  <a:gd name="T66" fmla="*/ 8 w 13"/>
                  <a:gd name="T67" fmla="*/ 86 h 86"/>
                  <a:gd name="T68" fmla="*/ 7 w 13"/>
                  <a:gd name="T69" fmla="*/ 86 h 86"/>
                  <a:gd name="T70" fmla="*/ 5 w 13"/>
                  <a:gd name="T71" fmla="*/ 86 h 86"/>
                  <a:gd name="T72" fmla="*/ 5 w 13"/>
                  <a:gd name="T73" fmla="*/ 81 h 86"/>
                  <a:gd name="T74" fmla="*/ 5 w 13"/>
                  <a:gd name="T75" fmla="*/ 81 h 86"/>
                  <a:gd name="T76" fmla="*/ 5 w 13"/>
                  <a:gd name="T77" fmla="*/ 81 h 86"/>
                  <a:gd name="T78" fmla="*/ 5 w 13"/>
                  <a:gd name="T79" fmla="*/ 81 h 86"/>
                  <a:gd name="T80" fmla="*/ 5 w 13"/>
                  <a:gd name="T81" fmla="*/ 81 h 86"/>
                  <a:gd name="T82" fmla="*/ 7 w 13"/>
                  <a:gd name="T83" fmla="*/ 81 h 86"/>
                  <a:gd name="T84" fmla="*/ 8 w 13"/>
                  <a:gd name="T85" fmla="*/ 81 h 86"/>
                  <a:gd name="T86" fmla="*/ 8 w 13"/>
                  <a:gd name="T87" fmla="*/ 81 h 86"/>
                  <a:gd name="T88" fmla="*/ 8 w 13"/>
                  <a:gd name="T89" fmla="*/ 81 h 86"/>
                  <a:gd name="T90" fmla="*/ 8 w 13"/>
                  <a:gd name="T91" fmla="*/ 81 h 86"/>
                  <a:gd name="T92" fmla="*/ 5 w 13"/>
                  <a:gd name="T93" fmla="*/ 5 h 86"/>
                  <a:gd name="T94" fmla="*/ 5 w 13"/>
                  <a:gd name="T95" fmla="*/ 5 h 86"/>
                  <a:gd name="T96" fmla="*/ 5 w 13"/>
                  <a:gd name="T97" fmla="*/ 5 h 86"/>
                  <a:gd name="T98" fmla="*/ 5 w 13"/>
                  <a:gd name="T99" fmla="*/ 5 h 86"/>
                  <a:gd name="T100" fmla="*/ 5 w 13"/>
                  <a:gd name="T101" fmla="*/ 81 h 86"/>
                  <a:gd name="T102" fmla="*/ 5 w 13"/>
                  <a:gd name="T103" fmla="*/ 81 h 86"/>
                  <a:gd name="T104" fmla="*/ 5 w 13"/>
                  <a:gd name="T105" fmla="*/ 81 h 86"/>
                  <a:gd name="T106" fmla="*/ 5 w 13"/>
                  <a:gd name="T107" fmla="*/ 81 h 86"/>
                  <a:gd name="T108" fmla="*/ 5 w 13"/>
                  <a:gd name="T109" fmla="*/ 81 h 86"/>
                  <a:gd name="T110" fmla="*/ 5 w 13"/>
                  <a:gd name="T111" fmla="*/ 86 h 86"/>
                  <a:gd name="T112" fmla="*/ 3 w 13"/>
                  <a:gd name="T113" fmla="*/ 85 h 86"/>
                  <a:gd name="T114" fmla="*/ 0 w 13"/>
                  <a:gd name="T115" fmla="*/ 81 h 86"/>
                  <a:gd name="T116" fmla="*/ 0 w 13"/>
                  <a:gd name="T117" fmla="*/ 5 h 86"/>
                  <a:gd name="T118" fmla="*/ 3 w 13"/>
                  <a:gd name="T119" fmla="*/ 2 h 86"/>
                  <a:gd name="T120" fmla="*/ 5 w 13"/>
                  <a:gd name="T121" fmla="*/ 0 h 86"/>
                  <a:gd name="T122" fmla="*/ 5 w 13"/>
                  <a:gd name="T123" fmla="*/ 5 h 86"/>
                  <a:gd name="T124" fmla="*/ 5 w 13"/>
                  <a:gd name="T125" fmla="*/ 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 h="86">
                    <a:moveTo>
                      <a:pt x="8" y="86"/>
                    </a:moveTo>
                    <a:cubicBezTo>
                      <a:pt x="8" y="81"/>
                      <a:pt x="8" y="81"/>
                      <a:pt x="8" y="81"/>
                    </a:cubicBezTo>
                    <a:cubicBezTo>
                      <a:pt x="8" y="81"/>
                      <a:pt x="8" y="81"/>
                      <a:pt x="8" y="81"/>
                    </a:cubicBezTo>
                    <a:cubicBezTo>
                      <a:pt x="8" y="81"/>
                      <a:pt x="8" y="81"/>
                      <a:pt x="8" y="81"/>
                    </a:cubicBezTo>
                    <a:cubicBezTo>
                      <a:pt x="8" y="81"/>
                      <a:pt x="8" y="81"/>
                      <a:pt x="8" y="81"/>
                    </a:cubicBezTo>
                    <a:cubicBezTo>
                      <a:pt x="8" y="81"/>
                      <a:pt x="8" y="81"/>
                      <a:pt x="8" y="81"/>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0"/>
                      <a:pt x="8" y="0"/>
                      <a:pt x="8" y="0"/>
                    </a:cubicBezTo>
                    <a:cubicBezTo>
                      <a:pt x="9" y="1"/>
                      <a:pt x="10" y="1"/>
                      <a:pt x="11" y="2"/>
                    </a:cubicBezTo>
                    <a:cubicBezTo>
                      <a:pt x="12" y="2"/>
                      <a:pt x="13" y="4"/>
                      <a:pt x="13" y="5"/>
                    </a:cubicBezTo>
                    <a:cubicBezTo>
                      <a:pt x="13" y="81"/>
                      <a:pt x="13" y="81"/>
                      <a:pt x="13" y="81"/>
                    </a:cubicBezTo>
                    <a:cubicBezTo>
                      <a:pt x="13" y="82"/>
                      <a:pt x="12" y="84"/>
                      <a:pt x="11" y="85"/>
                    </a:cubicBezTo>
                    <a:cubicBezTo>
                      <a:pt x="10" y="85"/>
                      <a:pt x="9" y="85"/>
                      <a:pt x="8" y="86"/>
                    </a:cubicBezTo>
                    <a:close/>
                    <a:moveTo>
                      <a:pt x="5" y="5"/>
                    </a:moveTo>
                    <a:cubicBezTo>
                      <a:pt x="5" y="5"/>
                      <a:pt x="5" y="5"/>
                      <a:pt x="5" y="5"/>
                    </a:cubicBezTo>
                    <a:cubicBezTo>
                      <a:pt x="5" y="5"/>
                      <a:pt x="5" y="5"/>
                      <a:pt x="5" y="5"/>
                    </a:cubicBezTo>
                    <a:cubicBezTo>
                      <a:pt x="5" y="0"/>
                      <a:pt x="5" y="0"/>
                      <a:pt x="5" y="0"/>
                    </a:cubicBezTo>
                    <a:cubicBezTo>
                      <a:pt x="6" y="0"/>
                      <a:pt x="6" y="0"/>
                      <a:pt x="7" y="0"/>
                    </a:cubicBezTo>
                    <a:cubicBezTo>
                      <a:pt x="7" y="0"/>
                      <a:pt x="8" y="0"/>
                      <a:pt x="8" y="0"/>
                    </a:cubicBezTo>
                    <a:cubicBezTo>
                      <a:pt x="8" y="5"/>
                      <a:pt x="8" y="5"/>
                      <a:pt x="8" y="5"/>
                    </a:cubicBezTo>
                    <a:cubicBezTo>
                      <a:pt x="8" y="5"/>
                      <a:pt x="8" y="5"/>
                      <a:pt x="8" y="5"/>
                    </a:cubicBezTo>
                    <a:cubicBezTo>
                      <a:pt x="8" y="5"/>
                      <a:pt x="8" y="5"/>
                      <a:pt x="8" y="5"/>
                    </a:cubicBezTo>
                    <a:cubicBezTo>
                      <a:pt x="8" y="5"/>
                      <a:pt x="8" y="5"/>
                      <a:pt x="8" y="5"/>
                    </a:cubicBezTo>
                    <a:cubicBezTo>
                      <a:pt x="8" y="5"/>
                      <a:pt x="8" y="6"/>
                      <a:pt x="8" y="5"/>
                    </a:cubicBezTo>
                    <a:cubicBezTo>
                      <a:pt x="8" y="5"/>
                      <a:pt x="7" y="5"/>
                      <a:pt x="7" y="5"/>
                    </a:cubicBezTo>
                    <a:cubicBezTo>
                      <a:pt x="6" y="5"/>
                      <a:pt x="6" y="5"/>
                      <a:pt x="5" y="5"/>
                    </a:cubicBezTo>
                    <a:cubicBezTo>
                      <a:pt x="5" y="6"/>
                      <a:pt x="5" y="5"/>
                      <a:pt x="5" y="5"/>
                    </a:cubicBezTo>
                    <a:cubicBezTo>
                      <a:pt x="5" y="5"/>
                      <a:pt x="5" y="5"/>
                      <a:pt x="5" y="5"/>
                    </a:cubicBezTo>
                    <a:close/>
                    <a:moveTo>
                      <a:pt x="8" y="81"/>
                    </a:moveTo>
                    <a:cubicBezTo>
                      <a:pt x="8" y="86"/>
                      <a:pt x="8" y="86"/>
                      <a:pt x="8" y="86"/>
                    </a:cubicBezTo>
                    <a:cubicBezTo>
                      <a:pt x="8" y="86"/>
                      <a:pt x="7" y="86"/>
                      <a:pt x="7" y="86"/>
                    </a:cubicBezTo>
                    <a:cubicBezTo>
                      <a:pt x="6" y="86"/>
                      <a:pt x="6" y="86"/>
                      <a:pt x="5" y="86"/>
                    </a:cubicBezTo>
                    <a:cubicBezTo>
                      <a:pt x="5" y="81"/>
                      <a:pt x="5" y="81"/>
                      <a:pt x="5" y="81"/>
                    </a:cubicBezTo>
                    <a:cubicBezTo>
                      <a:pt x="5" y="81"/>
                      <a:pt x="5" y="81"/>
                      <a:pt x="5" y="81"/>
                    </a:cubicBezTo>
                    <a:cubicBezTo>
                      <a:pt x="5" y="81"/>
                      <a:pt x="5" y="81"/>
                      <a:pt x="5" y="81"/>
                    </a:cubicBezTo>
                    <a:cubicBezTo>
                      <a:pt x="5" y="81"/>
                      <a:pt x="5" y="81"/>
                      <a:pt x="5" y="81"/>
                    </a:cubicBezTo>
                    <a:cubicBezTo>
                      <a:pt x="5" y="81"/>
                      <a:pt x="5" y="81"/>
                      <a:pt x="5" y="81"/>
                    </a:cubicBezTo>
                    <a:cubicBezTo>
                      <a:pt x="6" y="81"/>
                      <a:pt x="6" y="81"/>
                      <a:pt x="7" y="81"/>
                    </a:cubicBezTo>
                    <a:cubicBezTo>
                      <a:pt x="7" y="81"/>
                      <a:pt x="8" y="81"/>
                      <a:pt x="8" y="81"/>
                    </a:cubicBezTo>
                    <a:cubicBezTo>
                      <a:pt x="8" y="81"/>
                      <a:pt x="8" y="81"/>
                      <a:pt x="8" y="81"/>
                    </a:cubicBezTo>
                    <a:cubicBezTo>
                      <a:pt x="8" y="81"/>
                      <a:pt x="8" y="81"/>
                      <a:pt x="8" y="81"/>
                    </a:cubicBezTo>
                    <a:cubicBezTo>
                      <a:pt x="8" y="81"/>
                      <a:pt x="8" y="81"/>
                      <a:pt x="8" y="81"/>
                    </a:cubicBezTo>
                    <a:close/>
                    <a:moveTo>
                      <a:pt x="5" y="5"/>
                    </a:moveTo>
                    <a:cubicBezTo>
                      <a:pt x="5" y="5"/>
                      <a:pt x="5" y="5"/>
                      <a:pt x="5" y="5"/>
                    </a:cubicBezTo>
                    <a:cubicBezTo>
                      <a:pt x="5" y="5"/>
                      <a:pt x="5" y="5"/>
                      <a:pt x="5" y="5"/>
                    </a:cubicBezTo>
                    <a:cubicBezTo>
                      <a:pt x="5" y="5"/>
                      <a:pt x="5" y="5"/>
                      <a:pt x="5" y="5"/>
                    </a:cubicBezTo>
                    <a:cubicBezTo>
                      <a:pt x="5" y="81"/>
                      <a:pt x="5" y="81"/>
                      <a:pt x="5" y="81"/>
                    </a:cubicBezTo>
                    <a:cubicBezTo>
                      <a:pt x="5" y="81"/>
                      <a:pt x="5" y="81"/>
                      <a:pt x="5" y="81"/>
                    </a:cubicBezTo>
                    <a:cubicBezTo>
                      <a:pt x="5" y="81"/>
                      <a:pt x="5" y="81"/>
                      <a:pt x="5" y="81"/>
                    </a:cubicBezTo>
                    <a:cubicBezTo>
                      <a:pt x="5" y="81"/>
                      <a:pt x="5" y="81"/>
                      <a:pt x="5" y="81"/>
                    </a:cubicBezTo>
                    <a:cubicBezTo>
                      <a:pt x="5" y="81"/>
                      <a:pt x="5" y="81"/>
                      <a:pt x="5" y="81"/>
                    </a:cubicBezTo>
                    <a:cubicBezTo>
                      <a:pt x="5" y="86"/>
                      <a:pt x="5" y="86"/>
                      <a:pt x="5" y="86"/>
                    </a:cubicBezTo>
                    <a:cubicBezTo>
                      <a:pt x="4" y="85"/>
                      <a:pt x="3" y="85"/>
                      <a:pt x="3" y="85"/>
                    </a:cubicBezTo>
                    <a:cubicBezTo>
                      <a:pt x="1" y="84"/>
                      <a:pt x="0" y="82"/>
                      <a:pt x="0" y="81"/>
                    </a:cubicBezTo>
                    <a:cubicBezTo>
                      <a:pt x="0" y="5"/>
                      <a:pt x="0" y="5"/>
                      <a:pt x="0" y="5"/>
                    </a:cubicBezTo>
                    <a:cubicBezTo>
                      <a:pt x="0" y="4"/>
                      <a:pt x="1" y="2"/>
                      <a:pt x="3" y="2"/>
                    </a:cubicBezTo>
                    <a:cubicBezTo>
                      <a:pt x="3" y="1"/>
                      <a:pt x="4" y="1"/>
                      <a:pt x="5" y="0"/>
                    </a:cubicBezTo>
                    <a:cubicBezTo>
                      <a:pt x="5" y="5"/>
                      <a:pt x="5" y="5"/>
                      <a:pt x="5" y="5"/>
                    </a:cubicBezTo>
                    <a:cubicBezTo>
                      <a:pt x="5" y="5"/>
                      <a:pt x="5"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7" name="Freeform 236"/>
              <p:cNvSpPr>
                <a:spLocks noEditPoints="1"/>
              </p:cNvSpPr>
              <p:nvPr/>
            </p:nvSpPr>
            <p:spPr bwMode="auto">
              <a:xfrm>
                <a:off x="7378712" y="3643335"/>
                <a:ext cx="123825" cy="90488"/>
              </a:xfrm>
              <a:custGeom>
                <a:avLst/>
                <a:gdLst>
                  <a:gd name="T0" fmla="*/ 33 w 55"/>
                  <a:gd name="T1" fmla="*/ 11 h 40"/>
                  <a:gd name="T2" fmla="*/ 39 w 55"/>
                  <a:gd name="T3" fmla="*/ 6 h 40"/>
                  <a:gd name="T4" fmla="*/ 41 w 55"/>
                  <a:gd name="T5" fmla="*/ 5 h 40"/>
                  <a:gd name="T6" fmla="*/ 33 w 55"/>
                  <a:gd name="T7" fmla="*/ 6 h 40"/>
                  <a:gd name="T8" fmla="*/ 26 w 55"/>
                  <a:gd name="T9" fmla="*/ 10 h 40"/>
                  <a:gd name="T10" fmla="*/ 26 w 55"/>
                  <a:gd name="T11" fmla="*/ 10 h 40"/>
                  <a:gd name="T12" fmla="*/ 26 w 55"/>
                  <a:gd name="T13" fmla="*/ 4 h 40"/>
                  <a:gd name="T14" fmla="*/ 31 w 55"/>
                  <a:gd name="T15" fmla="*/ 2 h 40"/>
                  <a:gd name="T16" fmla="*/ 42 w 55"/>
                  <a:gd name="T17" fmla="*/ 0 h 40"/>
                  <a:gd name="T18" fmla="*/ 52 w 55"/>
                  <a:gd name="T19" fmla="*/ 0 h 40"/>
                  <a:gd name="T20" fmla="*/ 52 w 55"/>
                  <a:gd name="T21" fmla="*/ 0 h 40"/>
                  <a:gd name="T22" fmla="*/ 54 w 55"/>
                  <a:gd name="T23" fmla="*/ 3 h 40"/>
                  <a:gd name="T24" fmla="*/ 52 w 55"/>
                  <a:gd name="T25" fmla="*/ 5 h 40"/>
                  <a:gd name="T26" fmla="*/ 52 w 55"/>
                  <a:gd name="T27" fmla="*/ 5 h 40"/>
                  <a:gd name="T28" fmla="*/ 52 w 55"/>
                  <a:gd name="T29" fmla="*/ 5 h 40"/>
                  <a:gd name="T30" fmla="*/ 52 w 55"/>
                  <a:gd name="T31" fmla="*/ 5 h 40"/>
                  <a:gd name="T32" fmla="*/ 48 w 55"/>
                  <a:gd name="T33" fmla="*/ 6 h 40"/>
                  <a:gd name="T34" fmla="*/ 47 w 55"/>
                  <a:gd name="T35" fmla="*/ 7 h 40"/>
                  <a:gd name="T36" fmla="*/ 41 w 55"/>
                  <a:gd name="T37" fmla="*/ 10 h 40"/>
                  <a:gd name="T38" fmla="*/ 37 w 55"/>
                  <a:gd name="T39" fmla="*/ 14 h 40"/>
                  <a:gd name="T40" fmla="*/ 31 w 55"/>
                  <a:gd name="T41" fmla="*/ 21 h 40"/>
                  <a:gd name="T42" fmla="*/ 26 w 55"/>
                  <a:gd name="T43" fmla="*/ 27 h 40"/>
                  <a:gd name="T44" fmla="*/ 26 w 55"/>
                  <a:gd name="T45" fmla="*/ 19 h 40"/>
                  <a:gd name="T46" fmla="*/ 27 w 55"/>
                  <a:gd name="T47" fmla="*/ 18 h 40"/>
                  <a:gd name="T48" fmla="*/ 33 w 55"/>
                  <a:gd name="T49" fmla="*/ 11 h 40"/>
                  <a:gd name="T50" fmla="*/ 26 w 55"/>
                  <a:gd name="T51" fmla="*/ 10 h 40"/>
                  <a:gd name="T52" fmla="*/ 20 w 55"/>
                  <a:gd name="T53" fmla="*/ 17 h 40"/>
                  <a:gd name="T54" fmla="*/ 16 w 55"/>
                  <a:gd name="T55" fmla="*/ 24 h 40"/>
                  <a:gd name="T56" fmla="*/ 15 w 55"/>
                  <a:gd name="T57" fmla="*/ 26 h 40"/>
                  <a:gd name="T58" fmla="*/ 14 w 55"/>
                  <a:gd name="T59" fmla="*/ 27 h 40"/>
                  <a:gd name="T60" fmla="*/ 14 w 55"/>
                  <a:gd name="T61" fmla="*/ 27 h 40"/>
                  <a:gd name="T62" fmla="*/ 11 w 55"/>
                  <a:gd name="T63" fmla="*/ 32 h 40"/>
                  <a:gd name="T64" fmla="*/ 18 w 55"/>
                  <a:gd name="T65" fmla="*/ 28 h 40"/>
                  <a:gd name="T66" fmla="*/ 26 w 55"/>
                  <a:gd name="T67" fmla="*/ 19 h 40"/>
                  <a:gd name="T68" fmla="*/ 26 w 55"/>
                  <a:gd name="T69" fmla="*/ 27 h 40"/>
                  <a:gd name="T70" fmla="*/ 21 w 55"/>
                  <a:gd name="T71" fmla="*/ 32 h 40"/>
                  <a:gd name="T72" fmla="*/ 12 w 55"/>
                  <a:gd name="T73" fmla="*/ 37 h 40"/>
                  <a:gd name="T74" fmla="*/ 3 w 55"/>
                  <a:gd name="T75" fmla="*/ 40 h 40"/>
                  <a:gd name="T76" fmla="*/ 3 w 55"/>
                  <a:gd name="T77" fmla="*/ 40 h 40"/>
                  <a:gd name="T78" fmla="*/ 0 w 55"/>
                  <a:gd name="T79" fmla="*/ 38 h 40"/>
                  <a:gd name="T80" fmla="*/ 2 w 55"/>
                  <a:gd name="T81" fmla="*/ 35 h 40"/>
                  <a:gd name="T82" fmla="*/ 10 w 55"/>
                  <a:gd name="T83" fmla="*/ 25 h 40"/>
                  <a:gd name="T84" fmla="*/ 10 w 55"/>
                  <a:gd name="T85" fmla="*/ 25 h 40"/>
                  <a:gd name="T86" fmla="*/ 10 w 55"/>
                  <a:gd name="T87" fmla="*/ 24 h 40"/>
                  <a:gd name="T88" fmla="*/ 11 w 55"/>
                  <a:gd name="T89" fmla="*/ 22 h 40"/>
                  <a:gd name="T90" fmla="*/ 16 w 55"/>
                  <a:gd name="T91" fmla="*/ 14 h 40"/>
                  <a:gd name="T92" fmla="*/ 23 w 55"/>
                  <a:gd name="T93" fmla="*/ 6 h 40"/>
                  <a:gd name="T94" fmla="*/ 26 w 55"/>
                  <a:gd name="T95" fmla="*/ 4 h 40"/>
                  <a:gd name="T96" fmla="*/ 26 w 55"/>
                  <a:gd name="T97"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 h="40">
                    <a:moveTo>
                      <a:pt x="33" y="11"/>
                    </a:moveTo>
                    <a:cubicBezTo>
                      <a:pt x="35" y="9"/>
                      <a:pt x="37" y="7"/>
                      <a:pt x="39" y="6"/>
                    </a:cubicBezTo>
                    <a:cubicBezTo>
                      <a:pt x="39" y="5"/>
                      <a:pt x="40" y="5"/>
                      <a:pt x="41" y="5"/>
                    </a:cubicBezTo>
                    <a:cubicBezTo>
                      <a:pt x="38" y="5"/>
                      <a:pt x="35" y="5"/>
                      <a:pt x="33" y="6"/>
                    </a:cubicBezTo>
                    <a:cubicBezTo>
                      <a:pt x="30" y="7"/>
                      <a:pt x="28" y="9"/>
                      <a:pt x="26" y="10"/>
                    </a:cubicBezTo>
                    <a:cubicBezTo>
                      <a:pt x="26" y="10"/>
                      <a:pt x="26" y="10"/>
                      <a:pt x="26" y="10"/>
                    </a:cubicBezTo>
                    <a:cubicBezTo>
                      <a:pt x="26" y="4"/>
                      <a:pt x="26" y="4"/>
                      <a:pt x="26" y="4"/>
                    </a:cubicBezTo>
                    <a:cubicBezTo>
                      <a:pt x="28" y="3"/>
                      <a:pt x="29" y="3"/>
                      <a:pt x="31" y="2"/>
                    </a:cubicBezTo>
                    <a:cubicBezTo>
                      <a:pt x="35" y="0"/>
                      <a:pt x="38" y="0"/>
                      <a:pt x="42" y="0"/>
                    </a:cubicBezTo>
                    <a:cubicBezTo>
                      <a:pt x="45" y="0"/>
                      <a:pt x="49" y="0"/>
                      <a:pt x="52" y="0"/>
                    </a:cubicBezTo>
                    <a:cubicBezTo>
                      <a:pt x="52" y="0"/>
                      <a:pt x="52" y="0"/>
                      <a:pt x="52" y="0"/>
                    </a:cubicBezTo>
                    <a:cubicBezTo>
                      <a:pt x="54" y="0"/>
                      <a:pt x="55" y="1"/>
                      <a:pt x="54" y="3"/>
                    </a:cubicBezTo>
                    <a:cubicBezTo>
                      <a:pt x="54" y="4"/>
                      <a:pt x="53" y="5"/>
                      <a:pt x="52" y="5"/>
                    </a:cubicBezTo>
                    <a:cubicBezTo>
                      <a:pt x="52" y="5"/>
                      <a:pt x="52" y="5"/>
                      <a:pt x="52" y="5"/>
                    </a:cubicBezTo>
                    <a:cubicBezTo>
                      <a:pt x="52" y="5"/>
                      <a:pt x="52" y="5"/>
                      <a:pt x="52" y="5"/>
                    </a:cubicBezTo>
                    <a:cubicBezTo>
                      <a:pt x="52" y="5"/>
                      <a:pt x="52" y="5"/>
                      <a:pt x="52" y="5"/>
                    </a:cubicBezTo>
                    <a:cubicBezTo>
                      <a:pt x="51" y="5"/>
                      <a:pt x="50" y="6"/>
                      <a:pt x="48" y="6"/>
                    </a:cubicBezTo>
                    <a:cubicBezTo>
                      <a:pt x="48" y="6"/>
                      <a:pt x="48" y="7"/>
                      <a:pt x="47" y="7"/>
                    </a:cubicBezTo>
                    <a:cubicBezTo>
                      <a:pt x="45" y="8"/>
                      <a:pt x="43" y="9"/>
                      <a:pt x="41" y="10"/>
                    </a:cubicBezTo>
                    <a:cubicBezTo>
                      <a:pt x="40" y="11"/>
                      <a:pt x="38" y="12"/>
                      <a:pt x="37" y="14"/>
                    </a:cubicBezTo>
                    <a:cubicBezTo>
                      <a:pt x="35" y="16"/>
                      <a:pt x="33" y="18"/>
                      <a:pt x="31" y="21"/>
                    </a:cubicBezTo>
                    <a:cubicBezTo>
                      <a:pt x="29" y="23"/>
                      <a:pt x="28" y="25"/>
                      <a:pt x="26" y="27"/>
                    </a:cubicBezTo>
                    <a:cubicBezTo>
                      <a:pt x="26" y="19"/>
                      <a:pt x="26" y="19"/>
                      <a:pt x="26" y="19"/>
                    </a:cubicBezTo>
                    <a:cubicBezTo>
                      <a:pt x="27" y="18"/>
                      <a:pt x="27" y="18"/>
                      <a:pt x="27" y="18"/>
                    </a:cubicBezTo>
                    <a:cubicBezTo>
                      <a:pt x="29" y="15"/>
                      <a:pt x="31" y="13"/>
                      <a:pt x="33" y="11"/>
                    </a:cubicBezTo>
                    <a:close/>
                    <a:moveTo>
                      <a:pt x="26" y="10"/>
                    </a:moveTo>
                    <a:cubicBezTo>
                      <a:pt x="24" y="12"/>
                      <a:pt x="22" y="14"/>
                      <a:pt x="20" y="17"/>
                    </a:cubicBezTo>
                    <a:cubicBezTo>
                      <a:pt x="19" y="19"/>
                      <a:pt x="17" y="22"/>
                      <a:pt x="16" y="24"/>
                    </a:cubicBezTo>
                    <a:cubicBezTo>
                      <a:pt x="15" y="25"/>
                      <a:pt x="15" y="26"/>
                      <a:pt x="15" y="26"/>
                    </a:cubicBezTo>
                    <a:cubicBezTo>
                      <a:pt x="14" y="27"/>
                      <a:pt x="14" y="27"/>
                      <a:pt x="14" y="27"/>
                    </a:cubicBezTo>
                    <a:cubicBezTo>
                      <a:pt x="14" y="27"/>
                      <a:pt x="14" y="27"/>
                      <a:pt x="14" y="27"/>
                    </a:cubicBezTo>
                    <a:cubicBezTo>
                      <a:pt x="13" y="29"/>
                      <a:pt x="12" y="31"/>
                      <a:pt x="11" y="32"/>
                    </a:cubicBezTo>
                    <a:cubicBezTo>
                      <a:pt x="14" y="31"/>
                      <a:pt x="16" y="30"/>
                      <a:pt x="18" y="28"/>
                    </a:cubicBezTo>
                    <a:cubicBezTo>
                      <a:pt x="21" y="26"/>
                      <a:pt x="24" y="22"/>
                      <a:pt x="26" y="19"/>
                    </a:cubicBezTo>
                    <a:cubicBezTo>
                      <a:pt x="26" y="27"/>
                      <a:pt x="26" y="27"/>
                      <a:pt x="26" y="27"/>
                    </a:cubicBezTo>
                    <a:cubicBezTo>
                      <a:pt x="24" y="29"/>
                      <a:pt x="23" y="30"/>
                      <a:pt x="21" y="32"/>
                    </a:cubicBezTo>
                    <a:cubicBezTo>
                      <a:pt x="18" y="34"/>
                      <a:pt x="15" y="36"/>
                      <a:pt x="12" y="37"/>
                    </a:cubicBezTo>
                    <a:cubicBezTo>
                      <a:pt x="9" y="38"/>
                      <a:pt x="6" y="39"/>
                      <a:pt x="3" y="40"/>
                    </a:cubicBezTo>
                    <a:cubicBezTo>
                      <a:pt x="3" y="40"/>
                      <a:pt x="3" y="40"/>
                      <a:pt x="3" y="40"/>
                    </a:cubicBezTo>
                    <a:cubicBezTo>
                      <a:pt x="2" y="40"/>
                      <a:pt x="0" y="39"/>
                      <a:pt x="0" y="38"/>
                    </a:cubicBezTo>
                    <a:cubicBezTo>
                      <a:pt x="0" y="37"/>
                      <a:pt x="0" y="35"/>
                      <a:pt x="2" y="35"/>
                    </a:cubicBezTo>
                    <a:cubicBezTo>
                      <a:pt x="5" y="34"/>
                      <a:pt x="8" y="29"/>
                      <a:pt x="10" y="25"/>
                    </a:cubicBezTo>
                    <a:cubicBezTo>
                      <a:pt x="10" y="25"/>
                      <a:pt x="10" y="25"/>
                      <a:pt x="10" y="25"/>
                    </a:cubicBezTo>
                    <a:cubicBezTo>
                      <a:pt x="10" y="24"/>
                      <a:pt x="10" y="24"/>
                      <a:pt x="10" y="24"/>
                    </a:cubicBezTo>
                    <a:cubicBezTo>
                      <a:pt x="11" y="23"/>
                      <a:pt x="11" y="23"/>
                      <a:pt x="11" y="22"/>
                    </a:cubicBezTo>
                    <a:cubicBezTo>
                      <a:pt x="13" y="19"/>
                      <a:pt x="14" y="16"/>
                      <a:pt x="16" y="14"/>
                    </a:cubicBezTo>
                    <a:cubicBezTo>
                      <a:pt x="18" y="11"/>
                      <a:pt x="21" y="9"/>
                      <a:pt x="23" y="6"/>
                    </a:cubicBezTo>
                    <a:cubicBezTo>
                      <a:pt x="24" y="6"/>
                      <a:pt x="25" y="5"/>
                      <a:pt x="26" y="4"/>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8" name="Freeform 237"/>
              <p:cNvSpPr>
                <a:spLocks noEditPoints="1"/>
              </p:cNvSpPr>
              <p:nvPr/>
            </p:nvSpPr>
            <p:spPr bwMode="auto">
              <a:xfrm>
                <a:off x="7388236" y="3643335"/>
                <a:ext cx="157163" cy="106363"/>
              </a:xfrm>
              <a:custGeom>
                <a:avLst/>
                <a:gdLst>
                  <a:gd name="T0" fmla="*/ 35 w 70"/>
                  <a:gd name="T1" fmla="*/ 18 h 47"/>
                  <a:gd name="T2" fmla="*/ 43 w 70"/>
                  <a:gd name="T3" fmla="*/ 5 h 47"/>
                  <a:gd name="T4" fmla="*/ 68 w 70"/>
                  <a:gd name="T5" fmla="*/ 1 h 47"/>
                  <a:gd name="T6" fmla="*/ 66 w 70"/>
                  <a:gd name="T7" fmla="*/ 7 h 47"/>
                  <a:gd name="T8" fmla="*/ 62 w 70"/>
                  <a:gd name="T9" fmla="*/ 11 h 47"/>
                  <a:gd name="T10" fmla="*/ 39 w 70"/>
                  <a:gd name="T11" fmla="*/ 42 h 47"/>
                  <a:gd name="T12" fmla="*/ 36 w 70"/>
                  <a:gd name="T13" fmla="*/ 38 h 47"/>
                  <a:gd name="T14" fmla="*/ 58 w 70"/>
                  <a:gd name="T15" fmla="*/ 8 h 47"/>
                  <a:gd name="T16" fmla="*/ 46 w 70"/>
                  <a:gd name="T17" fmla="*/ 9 h 47"/>
                  <a:gd name="T18" fmla="*/ 30 w 70"/>
                  <a:gd name="T19" fmla="*/ 23 h 47"/>
                  <a:gd name="T20" fmla="*/ 34 w 70"/>
                  <a:gd name="T21" fmla="*/ 12 h 47"/>
                  <a:gd name="T22" fmla="*/ 34 w 70"/>
                  <a:gd name="T23" fmla="*/ 12 h 47"/>
                  <a:gd name="T24" fmla="*/ 30 w 70"/>
                  <a:gd name="T25" fmla="*/ 41 h 47"/>
                  <a:gd name="T26" fmla="*/ 30 w 70"/>
                  <a:gd name="T27" fmla="*/ 46 h 47"/>
                  <a:gd name="T28" fmla="*/ 30 w 70"/>
                  <a:gd name="T29" fmla="*/ 23 h 47"/>
                  <a:gd name="T30" fmla="*/ 26 w 70"/>
                  <a:gd name="T31" fmla="*/ 28 h 47"/>
                  <a:gd name="T32" fmla="*/ 26 w 70"/>
                  <a:gd name="T33" fmla="*/ 20 h 47"/>
                  <a:gd name="T34" fmla="*/ 30 w 70"/>
                  <a:gd name="T35" fmla="*/ 16 h 47"/>
                  <a:gd name="T36" fmla="*/ 30 w 70"/>
                  <a:gd name="T37" fmla="*/ 23 h 47"/>
                  <a:gd name="T38" fmla="*/ 30 w 70"/>
                  <a:gd name="T39" fmla="*/ 46 h 47"/>
                  <a:gd name="T40" fmla="*/ 26 w 70"/>
                  <a:gd name="T41" fmla="*/ 28 h 47"/>
                  <a:gd name="T42" fmla="*/ 26 w 70"/>
                  <a:gd name="T43" fmla="*/ 20 h 47"/>
                  <a:gd name="T44" fmla="*/ 26 w 70"/>
                  <a:gd name="T45" fmla="*/ 19 h 47"/>
                  <a:gd name="T46" fmla="*/ 26 w 70"/>
                  <a:gd name="T47" fmla="*/ 20 h 47"/>
                  <a:gd name="T48" fmla="*/ 26 w 70"/>
                  <a:gd name="T49" fmla="*/ 42 h 47"/>
                  <a:gd name="T50" fmla="*/ 26 w 70"/>
                  <a:gd name="T51" fmla="*/ 42 h 47"/>
                  <a:gd name="T52" fmla="*/ 26 w 70"/>
                  <a:gd name="T53" fmla="*/ 21 h 47"/>
                  <a:gd name="T54" fmla="*/ 26 w 70"/>
                  <a:gd name="T55" fmla="*/ 19 h 47"/>
                  <a:gd name="T56" fmla="*/ 26 w 70"/>
                  <a:gd name="T57" fmla="*/ 21 h 47"/>
                  <a:gd name="T58" fmla="*/ 26 w 70"/>
                  <a:gd name="T59" fmla="*/ 42 h 47"/>
                  <a:gd name="T60" fmla="*/ 26 w 70"/>
                  <a:gd name="T61" fmla="*/ 47 h 47"/>
                  <a:gd name="T62" fmla="*/ 20 w 70"/>
                  <a:gd name="T63" fmla="*/ 34 h 47"/>
                  <a:gd name="T64" fmla="*/ 26 w 70"/>
                  <a:gd name="T65" fmla="*/ 21 h 47"/>
                  <a:gd name="T66" fmla="*/ 26 w 70"/>
                  <a:gd name="T67" fmla="*/ 19 h 47"/>
                  <a:gd name="T68" fmla="*/ 26 w 70"/>
                  <a:gd name="T69" fmla="*/ 21 h 47"/>
                  <a:gd name="T70" fmla="*/ 26 w 70"/>
                  <a:gd name="T71" fmla="*/ 42 h 47"/>
                  <a:gd name="T72" fmla="*/ 20 w 70"/>
                  <a:gd name="T73" fmla="*/ 43 h 47"/>
                  <a:gd name="T74" fmla="*/ 12 w 70"/>
                  <a:gd name="T75" fmla="*/ 39 h 47"/>
                  <a:gd name="T76" fmla="*/ 12 w 70"/>
                  <a:gd name="T77" fmla="*/ 34 h 47"/>
                  <a:gd name="T78" fmla="*/ 20 w 70"/>
                  <a:gd name="T79" fmla="*/ 26 h 47"/>
                  <a:gd name="T80" fmla="*/ 20 w 70"/>
                  <a:gd name="T81" fmla="*/ 34 h 47"/>
                  <a:gd name="T82" fmla="*/ 20 w 70"/>
                  <a:gd name="T83" fmla="*/ 43 h 47"/>
                  <a:gd name="T84" fmla="*/ 12 w 70"/>
                  <a:gd name="T85" fmla="*/ 46 h 47"/>
                  <a:gd name="T86" fmla="*/ 9 w 70"/>
                  <a:gd name="T87" fmla="*/ 41 h 47"/>
                  <a:gd name="T88" fmla="*/ 12 w 70"/>
                  <a:gd name="T89" fmla="*/ 46 h 47"/>
                  <a:gd name="T90" fmla="*/ 12 w 70"/>
                  <a:gd name="T91" fmla="*/ 32 h 47"/>
                  <a:gd name="T92" fmla="*/ 12 w 70"/>
                  <a:gd name="T93" fmla="*/ 34 h 47"/>
                  <a:gd name="T94" fmla="*/ 8 w 70"/>
                  <a:gd name="T95" fmla="*/ 36 h 47"/>
                  <a:gd name="T96" fmla="*/ 5 w 70"/>
                  <a:gd name="T97" fmla="*/ 37 h 47"/>
                  <a:gd name="T98" fmla="*/ 5 w 70"/>
                  <a:gd name="T99" fmla="*/ 39 h 47"/>
                  <a:gd name="T100" fmla="*/ 1 w 70"/>
                  <a:gd name="T101" fmla="*/ 42 h 47"/>
                  <a:gd name="T102" fmla="*/ 2 w 70"/>
                  <a:gd name="T103" fmla="*/ 38 h 47"/>
                  <a:gd name="T104" fmla="*/ 1 w 70"/>
                  <a:gd name="T105" fmla="*/ 38 h 47"/>
                  <a:gd name="T106" fmla="*/ 1 w 70"/>
                  <a:gd name="T10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47">
                    <a:moveTo>
                      <a:pt x="46" y="9"/>
                    </a:moveTo>
                    <a:cubicBezTo>
                      <a:pt x="42" y="11"/>
                      <a:pt x="40" y="13"/>
                      <a:pt x="37" y="15"/>
                    </a:cubicBezTo>
                    <a:cubicBezTo>
                      <a:pt x="36" y="16"/>
                      <a:pt x="36" y="17"/>
                      <a:pt x="35" y="18"/>
                    </a:cubicBezTo>
                    <a:cubicBezTo>
                      <a:pt x="35" y="11"/>
                      <a:pt x="35" y="11"/>
                      <a:pt x="35" y="11"/>
                    </a:cubicBezTo>
                    <a:cubicBezTo>
                      <a:pt x="37" y="9"/>
                      <a:pt x="40" y="7"/>
                      <a:pt x="43" y="5"/>
                    </a:cubicBezTo>
                    <a:cubicBezTo>
                      <a:pt x="43" y="5"/>
                      <a:pt x="43" y="5"/>
                      <a:pt x="43" y="5"/>
                    </a:cubicBezTo>
                    <a:cubicBezTo>
                      <a:pt x="47" y="3"/>
                      <a:pt x="51" y="2"/>
                      <a:pt x="55" y="1"/>
                    </a:cubicBezTo>
                    <a:cubicBezTo>
                      <a:pt x="59" y="1"/>
                      <a:pt x="63" y="0"/>
                      <a:pt x="68" y="1"/>
                    </a:cubicBezTo>
                    <a:cubicBezTo>
                      <a:pt x="68" y="1"/>
                      <a:pt x="68" y="1"/>
                      <a:pt x="68" y="1"/>
                    </a:cubicBezTo>
                    <a:cubicBezTo>
                      <a:pt x="69" y="1"/>
                      <a:pt x="70" y="2"/>
                      <a:pt x="70" y="3"/>
                    </a:cubicBezTo>
                    <a:cubicBezTo>
                      <a:pt x="70" y="5"/>
                      <a:pt x="69" y="6"/>
                      <a:pt x="67" y="6"/>
                    </a:cubicBezTo>
                    <a:cubicBezTo>
                      <a:pt x="67" y="6"/>
                      <a:pt x="67" y="7"/>
                      <a:pt x="66" y="7"/>
                    </a:cubicBezTo>
                    <a:cubicBezTo>
                      <a:pt x="66" y="7"/>
                      <a:pt x="66" y="7"/>
                      <a:pt x="65" y="8"/>
                    </a:cubicBezTo>
                    <a:cubicBezTo>
                      <a:pt x="65" y="8"/>
                      <a:pt x="65" y="8"/>
                      <a:pt x="65" y="8"/>
                    </a:cubicBezTo>
                    <a:cubicBezTo>
                      <a:pt x="64" y="9"/>
                      <a:pt x="63" y="10"/>
                      <a:pt x="62" y="11"/>
                    </a:cubicBezTo>
                    <a:cubicBezTo>
                      <a:pt x="61" y="12"/>
                      <a:pt x="60" y="14"/>
                      <a:pt x="59" y="15"/>
                    </a:cubicBezTo>
                    <a:cubicBezTo>
                      <a:pt x="58" y="17"/>
                      <a:pt x="57" y="19"/>
                      <a:pt x="56" y="21"/>
                    </a:cubicBezTo>
                    <a:cubicBezTo>
                      <a:pt x="52" y="29"/>
                      <a:pt x="47" y="37"/>
                      <a:pt x="39" y="42"/>
                    </a:cubicBezTo>
                    <a:cubicBezTo>
                      <a:pt x="38" y="43"/>
                      <a:pt x="36" y="43"/>
                      <a:pt x="35" y="44"/>
                    </a:cubicBezTo>
                    <a:cubicBezTo>
                      <a:pt x="35" y="39"/>
                      <a:pt x="35" y="39"/>
                      <a:pt x="35" y="39"/>
                    </a:cubicBezTo>
                    <a:cubicBezTo>
                      <a:pt x="35" y="38"/>
                      <a:pt x="36" y="38"/>
                      <a:pt x="36" y="38"/>
                    </a:cubicBezTo>
                    <a:cubicBezTo>
                      <a:pt x="44" y="33"/>
                      <a:pt x="48" y="26"/>
                      <a:pt x="52" y="19"/>
                    </a:cubicBezTo>
                    <a:cubicBezTo>
                      <a:pt x="53" y="17"/>
                      <a:pt x="54" y="15"/>
                      <a:pt x="55" y="13"/>
                    </a:cubicBezTo>
                    <a:cubicBezTo>
                      <a:pt x="56" y="11"/>
                      <a:pt x="57" y="10"/>
                      <a:pt x="58" y="8"/>
                    </a:cubicBezTo>
                    <a:cubicBezTo>
                      <a:pt x="59" y="7"/>
                      <a:pt x="60" y="6"/>
                      <a:pt x="61" y="5"/>
                    </a:cubicBezTo>
                    <a:cubicBezTo>
                      <a:pt x="59" y="6"/>
                      <a:pt x="57" y="6"/>
                      <a:pt x="55" y="6"/>
                    </a:cubicBezTo>
                    <a:cubicBezTo>
                      <a:pt x="52" y="7"/>
                      <a:pt x="49" y="8"/>
                      <a:pt x="46" y="9"/>
                    </a:cubicBezTo>
                    <a:cubicBezTo>
                      <a:pt x="46" y="9"/>
                      <a:pt x="46" y="9"/>
                      <a:pt x="46" y="9"/>
                    </a:cubicBezTo>
                    <a:close/>
                    <a:moveTo>
                      <a:pt x="35" y="18"/>
                    </a:moveTo>
                    <a:cubicBezTo>
                      <a:pt x="33" y="19"/>
                      <a:pt x="32" y="21"/>
                      <a:pt x="30" y="23"/>
                    </a:cubicBezTo>
                    <a:cubicBezTo>
                      <a:pt x="30" y="23"/>
                      <a:pt x="30" y="23"/>
                      <a:pt x="30" y="23"/>
                    </a:cubicBezTo>
                    <a:cubicBezTo>
                      <a:pt x="30" y="16"/>
                      <a:pt x="30" y="16"/>
                      <a:pt x="30" y="16"/>
                    </a:cubicBezTo>
                    <a:cubicBezTo>
                      <a:pt x="34" y="12"/>
                      <a:pt x="34" y="12"/>
                      <a:pt x="34" y="12"/>
                    </a:cubicBezTo>
                    <a:cubicBezTo>
                      <a:pt x="33" y="13"/>
                      <a:pt x="31" y="14"/>
                      <a:pt x="30" y="16"/>
                    </a:cubicBezTo>
                    <a:cubicBezTo>
                      <a:pt x="30" y="15"/>
                      <a:pt x="30" y="15"/>
                      <a:pt x="30" y="15"/>
                    </a:cubicBezTo>
                    <a:cubicBezTo>
                      <a:pt x="34" y="12"/>
                      <a:pt x="34" y="12"/>
                      <a:pt x="34" y="12"/>
                    </a:cubicBezTo>
                    <a:cubicBezTo>
                      <a:pt x="34" y="12"/>
                      <a:pt x="35" y="11"/>
                      <a:pt x="35" y="11"/>
                    </a:cubicBezTo>
                    <a:cubicBezTo>
                      <a:pt x="35" y="18"/>
                      <a:pt x="35" y="18"/>
                      <a:pt x="35" y="18"/>
                    </a:cubicBezTo>
                    <a:close/>
                    <a:moveTo>
                      <a:pt x="30" y="41"/>
                    </a:moveTo>
                    <a:cubicBezTo>
                      <a:pt x="32" y="40"/>
                      <a:pt x="33" y="40"/>
                      <a:pt x="35" y="39"/>
                    </a:cubicBezTo>
                    <a:cubicBezTo>
                      <a:pt x="35" y="44"/>
                      <a:pt x="35" y="44"/>
                      <a:pt x="35" y="44"/>
                    </a:cubicBezTo>
                    <a:cubicBezTo>
                      <a:pt x="33" y="45"/>
                      <a:pt x="32" y="45"/>
                      <a:pt x="30" y="46"/>
                    </a:cubicBezTo>
                    <a:lnTo>
                      <a:pt x="30" y="41"/>
                    </a:lnTo>
                    <a:close/>
                    <a:moveTo>
                      <a:pt x="30" y="23"/>
                    </a:moveTo>
                    <a:cubicBezTo>
                      <a:pt x="30" y="23"/>
                      <a:pt x="30" y="23"/>
                      <a:pt x="30" y="23"/>
                    </a:cubicBezTo>
                    <a:cubicBezTo>
                      <a:pt x="30" y="24"/>
                      <a:pt x="30" y="24"/>
                      <a:pt x="30" y="24"/>
                    </a:cubicBezTo>
                    <a:cubicBezTo>
                      <a:pt x="30" y="24"/>
                      <a:pt x="30" y="24"/>
                      <a:pt x="30" y="24"/>
                    </a:cubicBezTo>
                    <a:cubicBezTo>
                      <a:pt x="29" y="25"/>
                      <a:pt x="28" y="27"/>
                      <a:pt x="26" y="28"/>
                    </a:cubicBezTo>
                    <a:cubicBezTo>
                      <a:pt x="26" y="20"/>
                      <a:pt x="26" y="20"/>
                      <a:pt x="26" y="20"/>
                    </a:cubicBezTo>
                    <a:cubicBezTo>
                      <a:pt x="26" y="20"/>
                      <a:pt x="26" y="20"/>
                      <a:pt x="26" y="20"/>
                    </a:cubicBezTo>
                    <a:cubicBezTo>
                      <a:pt x="26" y="20"/>
                      <a:pt x="26" y="20"/>
                      <a:pt x="26" y="20"/>
                    </a:cubicBezTo>
                    <a:cubicBezTo>
                      <a:pt x="26" y="19"/>
                      <a:pt x="26" y="19"/>
                      <a:pt x="26" y="19"/>
                    </a:cubicBezTo>
                    <a:cubicBezTo>
                      <a:pt x="30" y="15"/>
                      <a:pt x="30" y="15"/>
                      <a:pt x="30" y="15"/>
                    </a:cubicBezTo>
                    <a:cubicBezTo>
                      <a:pt x="30" y="16"/>
                      <a:pt x="30" y="16"/>
                      <a:pt x="30" y="16"/>
                    </a:cubicBezTo>
                    <a:cubicBezTo>
                      <a:pt x="29" y="17"/>
                      <a:pt x="28" y="19"/>
                      <a:pt x="26" y="20"/>
                    </a:cubicBezTo>
                    <a:cubicBezTo>
                      <a:pt x="30" y="16"/>
                      <a:pt x="30" y="16"/>
                      <a:pt x="30" y="16"/>
                    </a:cubicBezTo>
                    <a:cubicBezTo>
                      <a:pt x="30" y="23"/>
                      <a:pt x="30" y="23"/>
                      <a:pt x="30" y="23"/>
                    </a:cubicBezTo>
                    <a:close/>
                    <a:moveTo>
                      <a:pt x="26" y="42"/>
                    </a:moveTo>
                    <a:cubicBezTo>
                      <a:pt x="28" y="42"/>
                      <a:pt x="29" y="41"/>
                      <a:pt x="30" y="41"/>
                    </a:cubicBezTo>
                    <a:cubicBezTo>
                      <a:pt x="30" y="46"/>
                      <a:pt x="30" y="46"/>
                      <a:pt x="30" y="46"/>
                    </a:cubicBezTo>
                    <a:cubicBezTo>
                      <a:pt x="29" y="46"/>
                      <a:pt x="28" y="46"/>
                      <a:pt x="26" y="47"/>
                    </a:cubicBezTo>
                    <a:lnTo>
                      <a:pt x="26" y="42"/>
                    </a:lnTo>
                    <a:close/>
                    <a:moveTo>
                      <a:pt x="26" y="28"/>
                    </a:moveTo>
                    <a:cubicBezTo>
                      <a:pt x="26" y="28"/>
                      <a:pt x="26" y="28"/>
                      <a:pt x="26" y="28"/>
                    </a:cubicBezTo>
                    <a:cubicBezTo>
                      <a:pt x="26" y="21"/>
                      <a:pt x="26" y="21"/>
                      <a:pt x="26" y="21"/>
                    </a:cubicBezTo>
                    <a:cubicBezTo>
                      <a:pt x="26" y="20"/>
                      <a:pt x="26" y="20"/>
                      <a:pt x="26" y="20"/>
                    </a:cubicBezTo>
                    <a:cubicBezTo>
                      <a:pt x="26" y="21"/>
                      <a:pt x="26" y="21"/>
                      <a:pt x="26" y="21"/>
                    </a:cubicBezTo>
                    <a:cubicBezTo>
                      <a:pt x="26" y="19"/>
                      <a:pt x="26" y="19"/>
                      <a:pt x="26" y="19"/>
                    </a:cubicBezTo>
                    <a:cubicBezTo>
                      <a:pt x="26" y="19"/>
                      <a:pt x="26" y="19"/>
                      <a:pt x="26" y="19"/>
                    </a:cubicBezTo>
                    <a:cubicBezTo>
                      <a:pt x="26" y="20"/>
                      <a:pt x="26" y="20"/>
                      <a:pt x="26" y="20"/>
                    </a:cubicBezTo>
                    <a:cubicBezTo>
                      <a:pt x="26" y="20"/>
                      <a:pt x="26" y="20"/>
                      <a:pt x="26" y="20"/>
                    </a:cubicBezTo>
                    <a:cubicBezTo>
                      <a:pt x="26" y="20"/>
                      <a:pt x="26" y="20"/>
                      <a:pt x="26" y="20"/>
                    </a:cubicBezTo>
                    <a:cubicBezTo>
                      <a:pt x="26" y="28"/>
                      <a:pt x="26" y="28"/>
                      <a:pt x="26" y="28"/>
                    </a:cubicBezTo>
                    <a:close/>
                    <a:moveTo>
                      <a:pt x="26" y="42"/>
                    </a:moveTo>
                    <a:cubicBezTo>
                      <a:pt x="26" y="42"/>
                      <a:pt x="26" y="42"/>
                      <a:pt x="26" y="42"/>
                    </a:cubicBezTo>
                    <a:cubicBezTo>
                      <a:pt x="26" y="47"/>
                      <a:pt x="26" y="47"/>
                      <a:pt x="26" y="47"/>
                    </a:cubicBezTo>
                    <a:cubicBezTo>
                      <a:pt x="26" y="47"/>
                      <a:pt x="26" y="47"/>
                      <a:pt x="26" y="47"/>
                    </a:cubicBezTo>
                    <a:lnTo>
                      <a:pt x="26" y="42"/>
                    </a:lnTo>
                    <a:close/>
                    <a:moveTo>
                      <a:pt x="26" y="28"/>
                    </a:moveTo>
                    <a:cubicBezTo>
                      <a:pt x="26" y="28"/>
                      <a:pt x="26" y="28"/>
                      <a:pt x="26" y="28"/>
                    </a:cubicBezTo>
                    <a:cubicBezTo>
                      <a:pt x="26" y="21"/>
                      <a:pt x="26" y="21"/>
                      <a:pt x="26" y="21"/>
                    </a:cubicBezTo>
                    <a:cubicBezTo>
                      <a:pt x="26" y="21"/>
                      <a:pt x="26" y="21"/>
                      <a:pt x="26" y="21"/>
                    </a:cubicBezTo>
                    <a:cubicBezTo>
                      <a:pt x="26" y="21"/>
                      <a:pt x="26" y="21"/>
                      <a:pt x="26" y="21"/>
                    </a:cubicBezTo>
                    <a:cubicBezTo>
                      <a:pt x="26" y="19"/>
                      <a:pt x="26" y="19"/>
                      <a:pt x="26" y="19"/>
                    </a:cubicBezTo>
                    <a:cubicBezTo>
                      <a:pt x="26" y="19"/>
                      <a:pt x="26" y="19"/>
                      <a:pt x="26" y="19"/>
                    </a:cubicBezTo>
                    <a:cubicBezTo>
                      <a:pt x="26" y="21"/>
                      <a:pt x="26" y="21"/>
                      <a:pt x="26" y="21"/>
                    </a:cubicBezTo>
                    <a:cubicBezTo>
                      <a:pt x="26" y="21"/>
                      <a:pt x="26" y="21"/>
                      <a:pt x="26" y="21"/>
                    </a:cubicBezTo>
                    <a:cubicBezTo>
                      <a:pt x="26" y="21"/>
                      <a:pt x="26" y="21"/>
                      <a:pt x="26" y="21"/>
                    </a:cubicBezTo>
                    <a:cubicBezTo>
                      <a:pt x="26" y="28"/>
                      <a:pt x="26" y="28"/>
                      <a:pt x="26" y="28"/>
                    </a:cubicBezTo>
                    <a:close/>
                    <a:moveTo>
                      <a:pt x="26" y="42"/>
                    </a:moveTo>
                    <a:cubicBezTo>
                      <a:pt x="26" y="42"/>
                      <a:pt x="26" y="42"/>
                      <a:pt x="26" y="42"/>
                    </a:cubicBezTo>
                    <a:cubicBezTo>
                      <a:pt x="26" y="47"/>
                      <a:pt x="26" y="47"/>
                      <a:pt x="26" y="47"/>
                    </a:cubicBezTo>
                    <a:cubicBezTo>
                      <a:pt x="26" y="47"/>
                      <a:pt x="26" y="47"/>
                      <a:pt x="26" y="47"/>
                    </a:cubicBezTo>
                    <a:lnTo>
                      <a:pt x="26" y="42"/>
                    </a:lnTo>
                    <a:close/>
                    <a:moveTo>
                      <a:pt x="26" y="28"/>
                    </a:moveTo>
                    <a:cubicBezTo>
                      <a:pt x="24" y="30"/>
                      <a:pt x="23" y="32"/>
                      <a:pt x="20" y="34"/>
                    </a:cubicBezTo>
                    <a:cubicBezTo>
                      <a:pt x="20" y="27"/>
                      <a:pt x="20" y="27"/>
                      <a:pt x="20" y="27"/>
                    </a:cubicBezTo>
                    <a:cubicBezTo>
                      <a:pt x="23" y="25"/>
                      <a:pt x="24" y="23"/>
                      <a:pt x="26" y="21"/>
                    </a:cubicBezTo>
                    <a:cubicBezTo>
                      <a:pt x="26" y="21"/>
                      <a:pt x="26" y="21"/>
                      <a:pt x="26" y="21"/>
                    </a:cubicBezTo>
                    <a:cubicBezTo>
                      <a:pt x="20" y="26"/>
                      <a:pt x="20" y="26"/>
                      <a:pt x="20" y="26"/>
                    </a:cubicBezTo>
                    <a:cubicBezTo>
                      <a:pt x="20" y="24"/>
                      <a:pt x="20" y="24"/>
                      <a:pt x="20" y="24"/>
                    </a:cubicBezTo>
                    <a:cubicBezTo>
                      <a:pt x="26" y="19"/>
                      <a:pt x="26" y="19"/>
                      <a:pt x="26" y="19"/>
                    </a:cubicBezTo>
                    <a:cubicBezTo>
                      <a:pt x="26" y="21"/>
                      <a:pt x="26" y="21"/>
                      <a:pt x="26" y="21"/>
                    </a:cubicBezTo>
                    <a:cubicBezTo>
                      <a:pt x="26" y="21"/>
                      <a:pt x="26" y="21"/>
                      <a:pt x="26" y="21"/>
                    </a:cubicBezTo>
                    <a:cubicBezTo>
                      <a:pt x="26" y="21"/>
                      <a:pt x="26" y="21"/>
                      <a:pt x="26" y="21"/>
                    </a:cubicBezTo>
                    <a:cubicBezTo>
                      <a:pt x="26" y="28"/>
                      <a:pt x="26" y="28"/>
                      <a:pt x="26" y="28"/>
                    </a:cubicBezTo>
                    <a:close/>
                    <a:moveTo>
                      <a:pt x="20" y="43"/>
                    </a:moveTo>
                    <a:cubicBezTo>
                      <a:pt x="22" y="42"/>
                      <a:pt x="24" y="42"/>
                      <a:pt x="26" y="42"/>
                    </a:cubicBezTo>
                    <a:cubicBezTo>
                      <a:pt x="26" y="47"/>
                      <a:pt x="26" y="47"/>
                      <a:pt x="26" y="47"/>
                    </a:cubicBezTo>
                    <a:cubicBezTo>
                      <a:pt x="24" y="47"/>
                      <a:pt x="22" y="47"/>
                      <a:pt x="20" y="47"/>
                    </a:cubicBezTo>
                    <a:lnTo>
                      <a:pt x="20" y="43"/>
                    </a:lnTo>
                    <a:close/>
                    <a:moveTo>
                      <a:pt x="20" y="34"/>
                    </a:moveTo>
                    <a:cubicBezTo>
                      <a:pt x="19" y="35"/>
                      <a:pt x="18" y="36"/>
                      <a:pt x="17" y="36"/>
                    </a:cubicBezTo>
                    <a:cubicBezTo>
                      <a:pt x="16" y="37"/>
                      <a:pt x="14" y="38"/>
                      <a:pt x="12" y="39"/>
                    </a:cubicBezTo>
                    <a:cubicBezTo>
                      <a:pt x="12" y="34"/>
                      <a:pt x="12" y="34"/>
                      <a:pt x="12" y="34"/>
                    </a:cubicBezTo>
                    <a:cubicBezTo>
                      <a:pt x="13" y="33"/>
                      <a:pt x="14" y="33"/>
                      <a:pt x="15" y="32"/>
                    </a:cubicBezTo>
                    <a:cubicBezTo>
                      <a:pt x="12" y="34"/>
                      <a:pt x="12" y="34"/>
                      <a:pt x="12" y="34"/>
                    </a:cubicBezTo>
                    <a:cubicBezTo>
                      <a:pt x="12" y="32"/>
                      <a:pt x="12" y="32"/>
                      <a:pt x="12" y="32"/>
                    </a:cubicBezTo>
                    <a:cubicBezTo>
                      <a:pt x="20" y="24"/>
                      <a:pt x="20" y="24"/>
                      <a:pt x="20" y="24"/>
                    </a:cubicBezTo>
                    <a:cubicBezTo>
                      <a:pt x="20" y="26"/>
                      <a:pt x="20" y="26"/>
                      <a:pt x="20" y="26"/>
                    </a:cubicBezTo>
                    <a:cubicBezTo>
                      <a:pt x="15" y="32"/>
                      <a:pt x="15" y="32"/>
                      <a:pt x="15" y="32"/>
                    </a:cubicBezTo>
                    <a:cubicBezTo>
                      <a:pt x="17" y="31"/>
                      <a:pt x="19" y="29"/>
                      <a:pt x="20" y="27"/>
                    </a:cubicBezTo>
                    <a:cubicBezTo>
                      <a:pt x="20" y="34"/>
                      <a:pt x="20" y="34"/>
                      <a:pt x="20" y="34"/>
                    </a:cubicBezTo>
                    <a:close/>
                    <a:moveTo>
                      <a:pt x="12" y="42"/>
                    </a:moveTo>
                    <a:cubicBezTo>
                      <a:pt x="15" y="42"/>
                      <a:pt x="17" y="43"/>
                      <a:pt x="20" y="43"/>
                    </a:cubicBezTo>
                    <a:cubicBezTo>
                      <a:pt x="20" y="43"/>
                      <a:pt x="20" y="43"/>
                      <a:pt x="20" y="43"/>
                    </a:cubicBezTo>
                    <a:cubicBezTo>
                      <a:pt x="20" y="47"/>
                      <a:pt x="20" y="47"/>
                      <a:pt x="20" y="47"/>
                    </a:cubicBezTo>
                    <a:cubicBezTo>
                      <a:pt x="20" y="47"/>
                      <a:pt x="20" y="47"/>
                      <a:pt x="20" y="47"/>
                    </a:cubicBezTo>
                    <a:cubicBezTo>
                      <a:pt x="17" y="47"/>
                      <a:pt x="15" y="47"/>
                      <a:pt x="12" y="46"/>
                    </a:cubicBezTo>
                    <a:lnTo>
                      <a:pt x="12" y="42"/>
                    </a:lnTo>
                    <a:close/>
                    <a:moveTo>
                      <a:pt x="12" y="39"/>
                    </a:moveTo>
                    <a:cubicBezTo>
                      <a:pt x="11" y="40"/>
                      <a:pt x="10" y="40"/>
                      <a:pt x="9" y="41"/>
                    </a:cubicBezTo>
                    <a:cubicBezTo>
                      <a:pt x="9" y="41"/>
                      <a:pt x="9" y="41"/>
                      <a:pt x="9" y="41"/>
                    </a:cubicBezTo>
                    <a:cubicBezTo>
                      <a:pt x="10" y="41"/>
                      <a:pt x="11" y="41"/>
                      <a:pt x="12" y="42"/>
                    </a:cubicBezTo>
                    <a:cubicBezTo>
                      <a:pt x="12" y="46"/>
                      <a:pt x="12" y="46"/>
                      <a:pt x="12" y="46"/>
                    </a:cubicBezTo>
                    <a:cubicBezTo>
                      <a:pt x="9" y="46"/>
                      <a:pt x="7" y="45"/>
                      <a:pt x="5" y="44"/>
                    </a:cubicBezTo>
                    <a:cubicBezTo>
                      <a:pt x="5" y="39"/>
                      <a:pt x="5" y="39"/>
                      <a:pt x="5" y="39"/>
                    </a:cubicBezTo>
                    <a:cubicBezTo>
                      <a:pt x="12" y="32"/>
                      <a:pt x="12" y="32"/>
                      <a:pt x="12" y="32"/>
                    </a:cubicBezTo>
                    <a:cubicBezTo>
                      <a:pt x="12" y="34"/>
                      <a:pt x="12" y="34"/>
                      <a:pt x="12" y="34"/>
                    </a:cubicBezTo>
                    <a:cubicBezTo>
                      <a:pt x="8" y="36"/>
                      <a:pt x="8" y="36"/>
                      <a:pt x="8" y="36"/>
                    </a:cubicBezTo>
                    <a:cubicBezTo>
                      <a:pt x="9" y="36"/>
                      <a:pt x="11" y="35"/>
                      <a:pt x="12" y="34"/>
                    </a:cubicBezTo>
                    <a:cubicBezTo>
                      <a:pt x="12" y="39"/>
                      <a:pt x="12" y="39"/>
                      <a:pt x="12" y="39"/>
                    </a:cubicBezTo>
                    <a:close/>
                    <a:moveTo>
                      <a:pt x="5" y="37"/>
                    </a:moveTo>
                    <a:cubicBezTo>
                      <a:pt x="6" y="37"/>
                      <a:pt x="7" y="37"/>
                      <a:pt x="8" y="36"/>
                    </a:cubicBezTo>
                    <a:cubicBezTo>
                      <a:pt x="5" y="37"/>
                      <a:pt x="5" y="37"/>
                      <a:pt x="5" y="37"/>
                    </a:cubicBezTo>
                    <a:close/>
                    <a:moveTo>
                      <a:pt x="5" y="37"/>
                    </a:moveTo>
                    <a:cubicBezTo>
                      <a:pt x="5" y="37"/>
                      <a:pt x="5" y="37"/>
                      <a:pt x="5" y="37"/>
                    </a:cubicBezTo>
                    <a:cubicBezTo>
                      <a:pt x="4" y="37"/>
                      <a:pt x="3" y="38"/>
                      <a:pt x="2" y="38"/>
                    </a:cubicBezTo>
                    <a:cubicBezTo>
                      <a:pt x="5" y="37"/>
                      <a:pt x="5" y="37"/>
                      <a:pt x="5" y="37"/>
                    </a:cubicBezTo>
                    <a:close/>
                    <a:moveTo>
                      <a:pt x="5" y="39"/>
                    </a:moveTo>
                    <a:cubicBezTo>
                      <a:pt x="5" y="44"/>
                      <a:pt x="5" y="44"/>
                      <a:pt x="5" y="44"/>
                    </a:cubicBezTo>
                    <a:cubicBezTo>
                      <a:pt x="4" y="44"/>
                      <a:pt x="2" y="43"/>
                      <a:pt x="1" y="42"/>
                    </a:cubicBezTo>
                    <a:cubicBezTo>
                      <a:pt x="1" y="42"/>
                      <a:pt x="1" y="42"/>
                      <a:pt x="1" y="42"/>
                    </a:cubicBezTo>
                    <a:cubicBezTo>
                      <a:pt x="5" y="39"/>
                      <a:pt x="5" y="39"/>
                      <a:pt x="5" y="39"/>
                    </a:cubicBezTo>
                    <a:close/>
                    <a:moveTo>
                      <a:pt x="1" y="38"/>
                    </a:moveTo>
                    <a:cubicBezTo>
                      <a:pt x="2" y="38"/>
                      <a:pt x="2" y="38"/>
                      <a:pt x="2" y="38"/>
                    </a:cubicBezTo>
                    <a:cubicBezTo>
                      <a:pt x="2" y="38"/>
                      <a:pt x="2" y="38"/>
                      <a:pt x="1" y="38"/>
                    </a:cubicBezTo>
                    <a:close/>
                    <a:moveTo>
                      <a:pt x="1" y="38"/>
                    </a:moveTo>
                    <a:cubicBezTo>
                      <a:pt x="1" y="38"/>
                      <a:pt x="1" y="38"/>
                      <a:pt x="1" y="38"/>
                    </a:cubicBezTo>
                    <a:cubicBezTo>
                      <a:pt x="0" y="40"/>
                      <a:pt x="0" y="40"/>
                      <a:pt x="0" y="40"/>
                    </a:cubicBezTo>
                    <a:cubicBezTo>
                      <a:pt x="0" y="39"/>
                      <a:pt x="0" y="38"/>
                      <a:pt x="1" y="38"/>
                    </a:cubicBezTo>
                    <a:close/>
                    <a:moveTo>
                      <a:pt x="1" y="42"/>
                    </a:moveTo>
                    <a:cubicBezTo>
                      <a:pt x="1" y="42"/>
                      <a:pt x="1" y="42"/>
                      <a:pt x="1" y="42"/>
                    </a:cubicBezTo>
                    <a:cubicBezTo>
                      <a:pt x="1" y="42"/>
                      <a:pt x="1" y="42"/>
                      <a:pt x="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19" name="Freeform 238"/>
              <p:cNvSpPr>
                <a:spLocks noEditPoints="1"/>
              </p:cNvSpPr>
              <p:nvPr/>
            </p:nvSpPr>
            <p:spPr bwMode="auto">
              <a:xfrm>
                <a:off x="7378712" y="3560785"/>
                <a:ext cx="107950" cy="79375"/>
              </a:xfrm>
              <a:custGeom>
                <a:avLst/>
                <a:gdLst>
                  <a:gd name="T0" fmla="*/ 23 w 48"/>
                  <a:gd name="T1" fmla="*/ 16 h 35"/>
                  <a:gd name="T2" fmla="*/ 23 w 48"/>
                  <a:gd name="T3" fmla="*/ 15 h 35"/>
                  <a:gd name="T4" fmla="*/ 29 w 48"/>
                  <a:gd name="T5" fmla="*/ 9 h 35"/>
                  <a:gd name="T6" fmla="*/ 34 w 48"/>
                  <a:gd name="T7" fmla="*/ 5 h 35"/>
                  <a:gd name="T8" fmla="*/ 34 w 48"/>
                  <a:gd name="T9" fmla="*/ 5 h 35"/>
                  <a:gd name="T10" fmla="*/ 29 w 48"/>
                  <a:gd name="T11" fmla="*/ 6 h 35"/>
                  <a:gd name="T12" fmla="*/ 23 w 48"/>
                  <a:gd name="T13" fmla="*/ 9 h 35"/>
                  <a:gd name="T14" fmla="*/ 23 w 48"/>
                  <a:gd name="T15" fmla="*/ 10 h 35"/>
                  <a:gd name="T16" fmla="*/ 23 w 48"/>
                  <a:gd name="T17" fmla="*/ 4 h 35"/>
                  <a:gd name="T18" fmla="*/ 27 w 48"/>
                  <a:gd name="T19" fmla="*/ 1 h 35"/>
                  <a:gd name="T20" fmla="*/ 36 w 48"/>
                  <a:gd name="T21" fmla="*/ 0 h 35"/>
                  <a:gd name="T22" fmla="*/ 36 w 48"/>
                  <a:gd name="T23" fmla="*/ 0 h 35"/>
                  <a:gd name="T24" fmla="*/ 45 w 48"/>
                  <a:gd name="T25" fmla="*/ 0 h 35"/>
                  <a:gd name="T26" fmla="*/ 45 w 48"/>
                  <a:gd name="T27" fmla="*/ 0 h 35"/>
                  <a:gd name="T28" fmla="*/ 48 w 48"/>
                  <a:gd name="T29" fmla="*/ 3 h 35"/>
                  <a:gd name="T30" fmla="*/ 45 w 48"/>
                  <a:gd name="T31" fmla="*/ 5 h 35"/>
                  <a:gd name="T32" fmla="*/ 45 w 48"/>
                  <a:gd name="T33" fmla="*/ 5 h 35"/>
                  <a:gd name="T34" fmla="*/ 45 w 48"/>
                  <a:gd name="T35" fmla="*/ 5 h 35"/>
                  <a:gd name="T36" fmla="*/ 45 w 48"/>
                  <a:gd name="T37" fmla="*/ 5 h 35"/>
                  <a:gd name="T38" fmla="*/ 42 w 48"/>
                  <a:gd name="T39" fmla="*/ 6 h 35"/>
                  <a:gd name="T40" fmla="*/ 41 w 48"/>
                  <a:gd name="T41" fmla="*/ 6 h 35"/>
                  <a:gd name="T42" fmla="*/ 36 w 48"/>
                  <a:gd name="T43" fmla="*/ 9 h 35"/>
                  <a:gd name="T44" fmla="*/ 32 w 48"/>
                  <a:gd name="T45" fmla="*/ 12 h 35"/>
                  <a:gd name="T46" fmla="*/ 27 w 48"/>
                  <a:gd name="T47" fmla="*/ 18 h 35"/>
                  <a:gd name="T48" fmla="*/ 23 w 48"/>
                  <a:gd name="T49" fmla="*/ 24 h 35"/>
                  <a:gd name="T50" fmla="*/ 23 w 48"/>
                  <a:gd name="T51" fmla="*/ 16 h 35"/>
                  <a:gd name="T52" fmla="*/ 18 w 48"/>
                  <a:gd name="T53" fmla="*/ 15 h 35"/>
                  <a:gd name="T54" fmla="*/ 14 w 48"/>
                  <a:gd name="T55" fmla="*/ 21 h 35"/>
                  <a:gd name="T56" fmla="*/ 13 w 48"/>
                  <a:gd name="T57" fmla="*/ 23 h 35"/>
                  <a:gd name="T58" fmla="*/ 13 w 48"/>
                  <a:gd name="T59" fmla="*/ 23 h 35"/>
                  <a:gd name="T60" fmla="*/ 13 w 48"/>
                  <a:gd name="T61" fmla="*/ 24 h 35"/>
                  <a:gd name="T62" fmla="*/ 13 w 48"/>
                  <a:gd name="T63" fmla="*/ 24 h 35"/>
                  <a:gd name="T64" fmla="*/ 11 w 48"/>
                  <a:gd name="T65" fmla="*/ 27 h 35"/>
                  <a:gd name="T66" fmla="*/ 16 w 48"/>
                  <a:gd name="T67" fmla="*/ 24 h 35"/>
                  <a:gd name="T68" fmla="*/ 23 w 48"/>
                  <a:gd name="T69" fmla="*/ 16 h 35"/>
                  <a:gd name="T70" fmla="*/ 23 w 48"/>
                  <a:gd name="T71" fmla="*/ 24 h 35"/>
                  <a:gd name="T72" fmla="*/ 19 w 48"/>
                  <a:gd name="T73" fmla="*/ 28 h 35"/>
                  <a:gd name="T74" fmla="*/ 11 w 48"/>
                  <a:gd name="T75" fmla="*/ 32 h 35"/>
                  <a:gd name="T76" fmla="*/ 3 w 48"/>
                  <a:gd name="T77" fmla="*/ 35 h 35"/>
                  <a:gd name="T78" fmla="*/ 3 w 48"/>
                  <a:gd name="T79" fmla="*/ 35 h 35"/>
                  <a:gd name="T80" fmla="*/ 0 w 48"/>
                  <a:gd name="T81" fmla="*/ 33 h 35"/>
                  <a:gd name="T82" fmla="*/ 2 w 48"/>
                  <a:gd name="T83" fmla="*/ 30 h 35"/>
                  <a:gd name="T84" fmla="*/ 9 w 48"/>
                  <a:gd name="T85" fmla="*/ 22 h 35"/>
                  <a:gd name="T86" fmla="*/ 9 w 48"/>
                  <a:gd name="T87" fmla="*/ 22 h 35"/>
                  <a:gd name="T88" fmla="*/ 9 w 48"/>
                  <a:gd name="T89" fmla="*/ 21 h 35"/>
                  <a:gd name="T90" fmla="*/ 9 w 48"/>
                  <a:gd name="T91" fmla="*/ 21 h 35"/>
                  <a:gd name="T92" fmla="*/ 9 w 48"/>
                  <a:gd name="T93" fmla="*/ 21 h 35"/>
                  <a:gd name="T94" fmla="*/ 10 w 48"/>
                  <a:gd name="T95" fmla="*/ 19 h 35"/>
                  <a:gd name="T96" fmla="*/ 14 w 48"/>
                  <a:gd name="T97" fmla="*/ 12 h 35"/>
                  <a:gd name="T98" fmla="*/ 20 w 48"/>
                  <a:gd name="T99" fmla="*/ 5 h 35"/>
                  <a:gd name="T100" fmla="*/ 23 w 48"/>
                  <a:gd name="T101" fmla="*/ 4 h 35"/>
                  <a:gd name="T102" fmla="*/ 23 w 48"/>
                  <a:gd name="T103" fmla="*/ 10 h 35"/>
                  <a:gd name="T104" fmla="*/ 18 w 48"/>
                  <a:gd name="T105"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35">
                    <a:moveTo>
                      <a:pt x="23" y="16"/>
                    </a:moveTo>
                    <a:cubicBezTo>
                      <a:pt x="23" y="15"/>
                      <a:pt x="23" y="15"/>
                      <a:pt x="23" y="15"/>
                    </a:cubicBezTo>
                    <a:cubicBezTo>
                      <a:pt x="25" y="13"/>
                      <a:pt x="27" y="11"/>
                      <a:pt x="29" y="9"/>
                    </a:cubicBezTo>
                    <a:cubicBezTo>
                      <a:pt x="30" y="7"/>
                      <a:pt x="32" y="6"/>
                      <a:pt x="34" y="5"/>
                    </a:cubicBezTo>
                    <a:cubicBezTo>
                      <a:pt x="34" y="5"/>
                      <a:pt x="34" y="5"/>
                      <a:pt x="34" y="5"/>
                    </a:cubicBezTo>
                    <a:cubicBezTo>
                      <a:pt x="32" y="5"/>
                      <a:pt x="31" y="5"/>
                      <a:pt x="29" y="6"/>
                    </a:cubicBezTo>
                    <a:cubicBezTo>
                      <a:pt x="27" y="7"/>
                      <a:pt x="25" y="8"/>
                      <a:pt x="23" y="9"/>
                    </a:cubicBezTo>
                    <a:cubicBezTo>
                      <a:pt x="23" y="9"/>
                      <a:pt x="23" y="10"/>
                      <a:pt x="23" y="10"/>
                    </a:cubicBezTo>
                    <a:cubicBezTo>
                      <a:pt x="23" y="4"/>
                      <a:pt x="23" y="4"/>
                      <a:pt x="23" y="4"/>
                    </a:cubicBezTo>
                    <a:cubicBezTo>
                      <a:pt x="24" y="3"/>
                      <a:pt x="26" y="2"/>
                      <a:pt x="27" y="1"/>
                    </a:cubicBezTo>
                    <a:cubicBezTo>
                      <a:pt x="30" y="0"/>
                      <a:pt x="33" y="0"/>
                      <a:pt x="36" y="0"/>
                    </a:cubicBezTo>
                    <a:cubicBezTo>
                      <a:pt x="36" y="0"/>
                      <a:pt x="36" y="0"/>
                      <a:pt x="36" y="0"/>
                    </a:cubicBezTo>
                    <a:cubicBezTo>
                      <a:pt x="39" y="0"/>
                      <a:pt x="43" y="0"/>
                      <a:pt x="45" y="0"/>
                    </a:cubicBezTo>
                    <a:cubicBezTo>
                      <a:pt x="45" y="0"/>
                      <a:pt x="45" y="0"/>
                      <a:pt x="45" y="0"/>
                    </a:cubicBezTo>
                    <a:cubicBezTo>
                      <a:pt x="47" y="0"/>
                      <a:pt x="48" y="1"/>
                      <a:pt x="48" y="3"/>
                    </a:cubicBezTo>
                    <a:cubicBezTo>
                      <a:pt x="48" y="4"/>
                      <a:pt x="46" y="5"/>
                      <a:pt x="45" y="5"/>
                    </a:cubicBezTo>
                    <a:cubicBezTo>
                      <a:pt x="45" y="5"/>
                      <a:pt x="45" y="5"/>
                      <a:pt x="45" y="5"/>
                    </a:cubicBezTo>
                    <a:cubicBezTo>
                      <a:pt x="45" y="5"/>
                      <a:pt x="45" y="5"/>
                      <a:pt x="45" y="5"/>
                    </a:cubicBezTo>
                    <a:cubicBezTo>
                      <a:pt x="45" y="5"/>
                      <a:pt x="45" y="5"/>
                      <a:pt x="45" y="5"/>
                    </a:cubicBezTo>
                    <a:cubicBezTo>
                      <a:pt x="45" y="5"/>
                      <a:pt x="43" y="5"/>
                      <a:pt x="42" y="6"/>
                    </a:cubicBezTo>
                    <a:cubicBezTo>
                      <a:pt x="42" y="6"/>
                      <a:pt x="42" y="6"/>
                      <a:pt x="41" y="6"/>
                    </a:cubicBezTo>
                    <a:cubicBezTo>
                      <a:pt x="39" y="7"/>
                      <a:pt x="38" y="8"/>
                      <a:pt x="36" y="9"/>
                    </a:cubicBezTo>
                    <a:cubicBezTo>
                      <a:pt x="35" y="10"/>
                      <a:pt x="33" y="11"/>
                      <a:pt x="32" y="12"/>
                    </a:cubicBezTo>
                    <a:cubicBezTo>
                      <a:pt x="30" y="14"/>
                      <a:pt x="29" y="16"/>
                      <a:pt x="27" y="18"/>
                    </a:cubicBezTo>
                    <a:cubicBezTo>
                      <a:pt x="26" y="20"/>
                      <a:pt x="24" y="22"/>
                      <a:pt x="23" y="24"/>
                    </a:cubicBezTo>
                    <a:lnTo>
                      <a:pt x="23" y="16"/>
                    </a:lnTo>
                    <a:close/>
                    <a:moveTo>
                      <a:pt x="18" y="15"/>
                    </a:moveTo>
                    <a:cubicBezTo>
                      <a:pt x="17" y="17"/>
                      <a:pt x="16" y="19"/>
                      <a:pt x="14" y="21"/>
                    </a:cubicBezTo>
                    <a:cubicBezTo>
                      <a:pt x="14" y="22"/>
                      <a:pt x="14" y="22"/>
                      <a:pt x="13" y="23"/>
                    </a:cubicBezTo>
                    <a:cubicBezTo>
                      <a:pt x="13" y="23"/>
                      <a:pt x="13" y="23"/>
                      <a:pt x="13" y="23"/>
                    </a:cubicBezTo>
                    <a:cubicBezTo>
                      <a:pt x="13" y="24"/>
                      <a:pt x="13" y="24"/>
                      <a:pt x="13" y="24"/>
                    </a:cubicBezTo>
                    <a:cubicBezTo>
                      <a:pt x="13" y="24"/>
                      <a:pt x="13" y="24"/>
                      <a:pt x="13" y="24"/>
                    </a:cubicBezTo>
                    <a:cubicBezTo>
                      <a:pt x="12" y="25"/>
                      <a:pt x="12" y="26"/>
                      <a:pt x="11" y="27"/>
                    </a:cubicBezTo>
                    <a:cubicBezTo>
                      <a:pt x="13" y="26"/>
                      <a:pt x="14" y="25"/>
                      <a:pt x="16" y="24"/>
                    </a:cubicBezTo>
                    <a:cubicBezTo>
                      <a:pt x="18" y="22"/>
                      <a:pt x="21" y="19"/>
                      <a:pt x="23" y="16"/>
                    </a:cubicBezTo>
                    <a:cubicBezTo>
                      <a:pt x="23" y="24"/>
                      <a:pt x="23" y="24"/>
                      <a:pt x="23" y="24"/>
                    </a:cubicBezTo>
                    <a:cubicBezTo>
                      <a:pt x="21" y="25"/>
                      <a:pt x="20" y="27"/>
                      <a:pt x="19" y="28"/>
                    </a:cubicBezTo>
                    <a:cubicBezTo>
                      <a:pt x="16" y="30"/>
                      <a:pt x="14" y="31"/>
                      <a:pt x="11" y="32"/>
                    </a:cubicBezTo>
                    <a:cubicBezTo>
                      <a:pt x="9" y="33"/>
                      <a:pt x="6" y="34"/>
                      <a:pt x="3" y="35"/>
                    </a:cubicBezTo>
                    <a:cubicBezTo>
                      <a:pt x="3" y="35"/>
                      <a:pt x="3" y="35"/>
                      <a:pt x="3" y="35"/>
                    </a:cubicBezTo>
                    <a:cubicBezTo>
                      <a:pt x="2" y="35"/>
                      <a:pt x="1" y="34"/>
                      <a:pt x="0" y="33"/>
                    </a:cubicBezTo>
                    <a:cubicBezTo>
                      <a:pt x="0" y="32"/>
                      <a:pt x="1" y="30"/>
                      <a:pt x="2" y="30"/>
                    </a:cubicBezTo>
                    <a:cubicBezTo>
                      <a:pt x="5" y="29"/>
                      <a:pt x="7" y="25"/>
                      <a:pt x="9" y="22"/>
                    </a:cubicBezTo>
                    <a:cubicBezTo>
                      <a:pt x="9" y="22"/>
                      <a:pt x="9" y="22"/>
                      <a:pt x="9" y="22"/>
                    </a:cubicBezTo>
                    <a:cubicBezTo>
                      <a:pt x="9" y="21"/>
                      <a:pt x="9" y="21"/>
                      <a:pt x="9" y="21"/>
                    </a:cubicBezTo>
                    <a:cubicBezTo>
                      <a:pt x="9" y="21"/>
                      <a:pt x="9" y="21"/>
                      <a:pt x="9" y="21"/>
                    </a:cubicBezTo>
                    <a:cubicBezTo>
                      <a:pt x="9" y="21"/>
                      <a:pt x="9" y="21"/>
                      <a:pt x="9" y="21"/>
                    </a:cubicBezTo>
                    <a:cubicBezTo>
                      <a:pt x="10" y="19"/>
                      <a:pt x="10" y="19"/>
                      <a:pt x="10" y="19"/>
                    </a:cubicBezTo>
                    <a:cubicBezTo>
                      <a:pt x="11" y="17"/>
                      <a:pt x="13" y="14"/>
                      <a:pt x="14" y="12"/>
                    </a:cubicBezTo>
                    <a:cubicBezTo>
                      <a:pt x="16" y="10"/>
                      <a:pt x="18" y="7"/>
                      <a:pt x="20" y="5"/>
                    </a:cubicBezTo>
                    <a:cubicBezTo>
                      <a:pt x="21" y="5"/>
                      <a:pt x="22" y="4"/>
                      <a:pt x="23" y="4"/>
                    </a:cubicBezTo>
                    <a:cubicBezTo>
                      <a:pt x="23" y="10"/>
                      <a:pt x="23" y="10"/>
                      <a:pt x="23" y="10"/>
                    </a:cubicBezTo>
                    <a:cubicBezTo>
                      <a:pt x="21" y="11"/>
                      <a:pt x="20" y="13"/>
                      <a:pt x="1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0" name="Freeform 239"/>
              <p:cNvSpPr>
                <a:spLocks noEditPoints="1"/>
              </p:cNvSpPr>
              <p:nvPr/>
            </p:nvSpPr>
            <p:spPr bwMode="auto">
              <a:xfrm>
                <a:off x="7385061" y="3560785"/>
                <a:ext cx="138113" cy="92076"/>
              </a:xfrm>
              <a:custGeom>
                <a:avLst/>
                <a:gdLst>
                  <a:gd name="T0" fmla="*/ 58 w 61"/>
                  <a:gd name="T1" fmla="*/ 7 h 41"/>
                  <a:gd name="T2" fmla="*/ 57 w 61"/>
                  <a:gd name="T3" fmla="*/ 7 h 41"/>
                  <a:gd name="T4" fmla="*/ 57 w 61"/>
                  <a:gd name="T5" fmla="*/ 7 h 41"/>
                  <a:gd name="T6" fmla="*/ 55 w 61"/>
                  <a:gd name="T7" fmla="*/ 10 h 41"/>
                  <a:gd name="T8" fmla="*/ 52 w 61"/>
                  <a:gd name="T9" fmla="*/ 13 h 41"/>
                  <a:gd name="T10" fmla="*/ 52 w 61"/>
                  <a:gd name="T11" fmla="*/ 13 h 41"/>
                  <a:gd name="T12" fmla="*/ 49 w 61"/>
                  <a:gd name="T13" fmla="*/ 19 h 41"/>
                  <a:gd name="T14" fmla="*/ 35 w 61"/>
                  <a:gd name="T15" fmla="*/ 36 h 41"/>
                  <a:gd name="T16" fmla="*/ 31 w 61"/>
                  <a:gd name="T17" fmla="*/ 38 h 41"/>
                  <a:gd name="T18" fmla="*/ 31 w 61"/>
                  <a:gd name="T19" fmla="*/ 33 h 41"/>
                  <a:gd name="T20" fmla="*/ 32 w 61"/>
                  <a:gd name="T21" fmla="*/ 32 h 41"/>
                  <a:gd name="T22" fmla="*/ 45 w 61"/>
                  <a:gd name="T23" fmla="*/ 16 h 41"/>
                  <a:gd name="T24" fmla="*/ 48 w 61"/>
                  <a:gd name="T25" fmla="*/ 11 h 41"/>
                  <a:gd name="T26" fmla="*/ 48 w 61"/>
                  <a:gd name="T27" fmla="*/ 11 h 41"/>
                  <a:gd name="T28" fmla="*/ 51 w 61"/>
                  <a:gd name="T29" fmla="*/ 7 h 41"/>
                  <a:gd name="T30" fmla="*/ 52 w 61"/>
                  <a:gd name="T31" fmla="*/ 5 h 41"/>
                  <a:gd name="T32" fmla="*/ 49 w 61"/>
                  <a:gd name="T33" fmla="*/ 6 h 41"/>
                  <a:gd name="T34" fmla="*/ 40 w 61"/>
                  <a:gd name="T35" fmla="*/ 9 h 41"/>
                  <a:gd name="T36" fmla="*/ 33 w 61"/>
                  <a:gd name="T37" fmla="*/ 14 h 41"/>
                  <a:gd name="T38" fmla="*/ 31 w 61"/>
                  <a:gd name="T39" fmla="*/ 16 h 41"/>
                  <a:gd name="T40" fmla="*/ 31 w 61"/>
                  <a:gd name="T41" fmla="*/ 9 h 41"/>
                  <a:gd name="T42" fmla="*/ 38 w 61"/>
                  <a:gd name="T43" fmla="*/ 4 h 41"/>
                  <a:gd name="T44" fmla="*/ 48 w 61"/>
                  <a:gd name="T45" fmla="*/ 1 h 41"/>
                  <a:gd name="T46" fmla="*/ 59 w 61"/>
                  <a:gd name="T47" fmla="*/ 1 h 41"/>
                  <a:gd name="T48" fmla="*/ 59 w 61"/>
                  <a:gd name="T49" fmla="*/ 1 h 41"/>
                  <a:gd name="T50" fmla="*/ 61 w 61"/>
                  <a:gd name="T51" fmla="*/ 3 h 41"/>
                  <a:gd name="T52" fmla="*/ 59 w 61"/>
                  <a:gd name="T53" fmla="*/ 5 h 41"/>
                  <a:gd name="T54" fmla="*/ 59 w 61"/>
                  <a:gd name="T55" fmla="*/ 6 h 41"/>
                  <a:gd name="T56" fmla="*/ 58 w 61"/>
                  <a:gd name="T57" fmla="*/ 7 h 41"/>
                  <a:gd name="T58" fmla="*/ 58 w 61"/>
                  <a:gd name="T59" fmla="*/ 7 h 41"/>
                  <a:gd name="T60" fmla="*/ 31 w 61"/>
                  <a:gd name="T61" fmla="*/ 38 h 41"/>
                  <a:gd name="T62" fmla="*/ 18 w 61"/>
                  <a:gd name="T63" fmla="*/ 41 h 41"/>
                  <a:gd name="T64" fmla="*/ 2 w 61"/>
                  <a:gd name="T65" fmla="*/ 37 h 41"/>
                  <a:gd name="T66" fmla="*/ 2 w 61"/>
                  <a:gd name="T67" fmla="*/ 37 h 41"/>
                  <a:gd name="T68" fmla="*/ 1 w 61"/>
                  <a:gd name="T69" fmla="*/ 35 h 41"/>
                  <a:gd name="T70" fmla="*/ 3 w 61"/>
                  <a:gd name="T71" fmla="*/ 32 h 41"/>
                  <a:gd name="T72" fmla="*/ 7 w 61"/>
                  <a:gd name="T73" fmla="*/ 31 h 41"/>
                  <a:gd name="T74" fmla="*/ 14 w 61"/>
                  <a:gd name="T75" fmla="*/ 28 h 41"/>
                  <a:gd name="T76" fmla="*/ 23 w 61"/>
                  <a:gd name="T77" fmla="*/ 18 h 41"/>
                  <a:gd name="T78" fmla="*/ 23 w 61"/>
                  <a:gd name="T79" fmla="*/ 18 h 41"/>
                  <a:gd name="T80" fmla="*/ 23 w 61"/>
                  <a:gd name="T81" fmla="*/ 18 h 41"/>
                  <a:gd name="T82" fmla="*/ 23 w 61"/>
                  <a:gd name="T83" fmla="*/ 18 h 41"/>
                  <a:gd name="T84" fmla="*/ 23 w 61"/>
                  <a:gd name="T85" fmla="*/ 17 h 41"/>
                  <a:gd name="T86" fmla="*/ 30 w 61"/>
                  <a:gd name="T87" fmla="*/ 10 h 41"/>
                  <a:gd name="T88" fmla="*/ 31 w 61"/>
                  <a:gd name="T89" fmla="*/ 9 h 41"/>
                  <a:gd name="T90" fmla="*/ 31 w 61"/>
                  <a:gd name="T91" fmla="*/ 16 h 41"/>
                  <a:gd name="T92" fmla="*/ 27 w 61"/>
                  <a:gd name="T93" fmla="*/ 20 h 41"/>
                  <a:gd name="T94" fmla="*/ 27 w 61"/>
                  <a:gd name="T95" fmla="*/ 21 h 41"/>
                  <a:gd name="T96" fmla="*/ 27 w 61"/>
                  <a:gd name="T97" fmla="*/ 21 h 41"/>
                  <a:gd name="T98" fmla="*/ 27 w 61"/>
                  <a:gd name="T99" fmla="*/ 21 h 41"/>
                  <a:gd name="T100" fmla="*/ 16 w 61"/>
                  <a:gd name="T101" fmla="*/ 32 h 41"/>
                  <a:gd name="T102" fmla="*/ 10 w 61"/>
                  <a:gd name="T103" fmla="*/ 35 h 41"/>
                  <a:gd name="T104" fmla="*/ 18 w 61"/>
                  <a:gd name="T105" fmla="*/ 36 h 41"/>
                  <a:gd name="T106" fmla="*/ 31 w 61"/>
                  <a:gd name="T107" fmla="*/ 33 h 41"/>
                  <a:gd name="T108" fmla="*/ 31 w 61"/>
                  <a:gd name="T10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 h="41">
                    <a:moveTo>
                      <a:pt x="58" y="7"/>
                    </a:moveTo>
                    <a:cubicBezTo>
                      <a:pt x="58" y="7"/>
                      <a:pt x="58" y="7"/>
                      <a:pt x="57" y="7"/>
                    </a:cubicBezTo>
                    <a:cubicBezTo>
                      <a:pt x="57" y="7"/>
                      <a:pt x="57" y="7"/>
                      <a:pt x="57" y="7"/>
                    </a:cubicBezTo>
                    <a:cubicBezTo>
                      <a:pt x="56" y="8"/>
                      <a:pt x="55" y="9"/>
                      <a:pt x="55" y="10"/>
                    </a:cubicBezTo>
                    <a:cubicBezTo>
                      <a:pt x="54" y="11"/>
                      <a:pt x="53" y="12"/>
                      <a:pt x="52" y="13"/>
                    </a:cubicBezTo>
                    <a:cubicBezTo>
                      <a:pt x="52" y="13"/>
                      <a:pt x="52" y="13"/>
                      <a:pt x="52" y="13"/>
                    </a:cubicBezTo>
                    <a:cubicBezTo>
                      <a:pt x="51" y="15"/>
                      <a:pt x="50" y="17"/>
                      <a:pt x="49" y="19"/>
                    </a:cubicBezTo>
                    <a:cubicBezTo>
                      <a:pt x="46" y="25"/>
                      <a:pt x="42" y="32"/>
                      <a:pt x="35" y="36"/>
                    </a:cubicBezTo>
                    <a:cubicBezTo>
                      <a:pt x="34" y="37"/>
                      <a:pt x="32" y="38"/>
                      <a:pt x="31" y="38"/>
                    </a:cubicBezTo>
                    <a:cubicBezTo>
                      <a:pt x="31" y="33"/>
                      <a:pt x="31" y="33"/>
                      <a:pt x="31" y="33"/>
                    </a:cubicBezTo>
                    <a:cubicBezTo>
                      <a:pt x="31" y="33"/>
                      <a:pt x="32" y="33"/>
                      <a:pt x="32" y="32"/>
                    </a:cubicBezTo>
                    <a:cubicBezTo>
                      <a:pt x="38" y="29"/>
                      <a:pt x="42" y="23"/>
                      <a:pt x="45" y="16"/>
                    </a:cubicBezTo>
                    <a:cubicBezTo>
                      <a:pt x="46" y="15"/>
                      <a:pt x="47" y="13"/>
                      <a:pt x="48" y="11"/>
                    </a:cubicBezTo>
                    <a:cubicBezTo>
                      <a:pt x="48" y="11"/>
                      <a:pt x="48" y="11"/>
                      <a:pt x="48" y="11"/>
                    </a:cubicBezTo>
                    <a:cubicBezTo>
                      <a:pt x="49" y="10"/>
                      <a:pt x="50" y="8"/>
                      <a:pt x="51" y="7"/>
                    </a:cubicBezTo>
                    <a:cubicBezTo>
                      <a:pt x="51" y="6"/>
                      <a:pt x="52" y="6"/>
                      <a:pt x="52" y="5"/>
                    </a:cubicBezTo>
                    <a:cubicBezTo>
                      <a:pt x="51" y="5"/>
                      <a:pt x="50" y="6"/>
                      <a:pt x="49" y="6"/>
                    </a:cubicBezTo>
                    <a:cubicBezTo>
                      <a:pt x="46" y="6"/>
                      <a:pt x="43" y="7"/>
                      <a:pt x="40" y="9"/>
                    </a:cubicBezTo>
                    <a:cubicBezTo>
                      <a:pt x="38" y="10"/>
                      <a:pt x="35" y="12"/>
                      <a:pt x="33" y="14"/>
                    </a:cubicBezTo>
                    <a:cubicBezTo>
                      <a:pt x="32" y="14"/>
                      <a:pt x="32" y="15"/>
                      <a:pt x="31" y="16"/>
                    </a:cubicBezTo>
                    <a:cubicBezTo>
                      <a:pt x="31" y="9"/>
                      <a:pt x="31" y="9"/>
                      <a:pt x="31" y="9"/>
                    </a:cubicBezTo>
                    <a:cubicBezTo>
                      <a:pt x="33" y="7"/>
                      <a:pt x="35" y="6"/>
                      <a:pt x="38" y="4"/>
                    </a:cubicBezTo>
                    <a:cubicBezTo>
                      <a:pt x="41" y="3"/>
                      <a:pt x="44" y="2"/>
                      <a:pt x="48" y="1"/>
                    </a:cubicBezTo>
                    <a:cubicBezTo>
                      <a:pt x="52" y="0"/>
                      <a:pt x="55" y="0"/>
                      <a:pt x="59" y="1"/>
                    </a:cubicBezTo>
                    <a:cubicBezTo>
                      <a:pt x="59" y="1"/>
                      <a:pt x="59" y="1"/>
                      <a:pt x="59" y="1"/>
                    </a:cubicBezTo>
                    <a:cubicBezTo>
                      <a:pt x="60" y="1"/>
                      <a:pt x="61" y="2"/>
                      <a:pt x="61" y="3"/>
                    </a:cubicBezTo>
                    <a:cubicBezTo>
                      <a:pt x="61" y="4"/>
                      <a:pt x="60" y="6"/>
                      <a:pt x="59" y="5"/>
                    </a:cubicBezTo>
                    <a:cubicBezTo>
                      <a:pt x="59" y="5"/>
                      <a:pt x="59" y="5"/>
                      <a:pt x="59" y="6"/>
                    </a:cubicBezTo>
                    <a:cubicBezTo>
                      <a:pt x="58" y="6"/>
                      <a:pt x="58" y="6"/>
                      <a:pt x="58" y="7"/>
                    </a:cubicBezTo>
                    <a:cubicBezTo>
                      <a:pt x="58" y="7"/>
                      <a:pt x="58" y="7"/>
                      <a:pt x="58" y="7"/>
                    </a:cubicBezTo>
                    <a:close/>
                    <a:moveTo>
                      <a:pt x="31" y="38"/>
                    </a:moveTo>
                    <a:cubicBezTo>
                      <a:pt x="27" y="40"/>
                      <a:pt x="23" y="41"/>
                      <a:pt x="18" y="41"/>
                    </a:cubicBezTo>
                    <a:cubicBezTo>
                      <a:pt x="12" y="41"/>
                      <a:pt x="7" y="40"/>
                      <a:pt x="2" y="37"/>
                    </a:cubicBezTo>
                    <a:cubicBezTo>
                      <a:pt x="2" y="37"/>
                      <a:pt x="2" y="37"/>
                      <a:pt x="2" y="37"/>
                    </a:cubicBezTo>
                    <a:cubicBezTo>
                      <a:pt x="1" y="36"/>
                      <a:pt x="1" y="36"/>
                      <a:pt x="1" y="35"/>
                    </a:cubicBezTo>
                    <a:cubicBezTo>
                      <a:pt x="0" y="34"/>
                      <a:pt x="1" y="32"/>
                      <a:pt x="3" y="32"/>
                    </a:cubicBezTo>
                    <a:cubicBezTo>
                      <a:pt x="4" y="32"/>
                      <a:pt x="6" y="32"/>
                      <a:pt x="7" y="31"/>
                    </a:cubicBezTo>
                    <a:cubicBezTo>
                      <a:pt x="10" y="30"/>
                      <a:pt x="12" y="29"/>
                      <a:pt x="14" y="28"/>
                    </a:cubicBezTo>
                    <a:cubicBezTo>
                      <a:pt x="17" y="25"/>
                      <a:pt x="20" y="21"/>
                      <a:pt x="23" y="18"/>
                    </a:cubicBezTo>
                    <a:cubicBezTo>
                      <a:pt x="23" y="18"/>
                      <a:pt x="23" y="18"/>
                      <a:pt x="23" y="18"/>
                    </a:cubicBezTo>
                    <a:cubicBezTo>
                      <a:pt x="23" y="18"/>
                      <a:pt x="23" y="18"/>
                      <a:pt x="23" y="18"/>
                    </a:cubicBezTo>
                    <a:cubicBezTo>
                      <a:pt x="23" y="18"/>
                      <a:pt x="23" y="18"/>
                      <a:pt x="23" y="18"/>
                    </a:cubicBezTo>
                    <a:cubicBezTo>
                      <a:pt x="23" y="17"/>
                      <a:pt x="23" y="17"/>
                      <a:pt x="23" y="17"/>
                    </a:cubicBezTo>
                    <a:cubicBezTo>
                      <a:pt x="26" y="15"/>
                      <a:pt x="28" y="12"/>
                      <a:pt x="30" y="10"/>
                    </a:cubicBezTo>
                    <a:cubicBezTo>
                      <a:pt x="30" y="10"/>
                      <a:pt x="31" y="10"/>
                      <a:pt x="31" y="9"/>
                    </a:cubicBezTo>
                    <a:cubicBezTo>
                      <a:pt x="31" y="16"/>
                      <a:pt x="31" y="16"/>
                      <a:pt x="31" y="16"/>
                    </a:cubicBezTo>
                    <a:cubicBezTo>
                      <a:pt x="30" y="17"/>
                      <a:pt x="29" y="19"/>
                      <a:pt x="27" y="20"/>
                    </a:cubicBezTo>
                    <a:cubicBezTo>
                      <a:pt x="27" y="21"/>
                      <a:pt x="27" y="21"/>
                      <a:pt x="27" y="21"/>
                    </a:cubicBezTo>
                    <a:cubicBezTo>
                      <a:pt x="27" y="21"/>
                      <a:pt x="27" y="21"/>
                      <a:pt x="27" y="21"/>
                    </a:cubicBezTo>
                    <a:cubicBezTo>
                      <a:pt x="27" y="21"/>
                      <a:pt x="27" y="21"/>
                      <a:pt x="27" y="21"/>
                    </a:cubicBezTo>
                    <a:cubicBezTo>
                      <a:pt x="24" y="25"/>
                      <a:pt x="21" y="29"/>
                      <a:pt x="16" y="32"/>
                    </a:cubicBezTo>
                    <a:cubicBezTo>
                      <a:pt x="14" y="33"/>
                      <a:pt x="12" y="34"/>
                      <a:pt x="10" y="35"/>
                    </a:cubicBezTo>
                    <a:cubicBezTo>
                      <a:pt x="13" y="36"/>
                      <a:pt x="15" y="36"/>
                      <a:pt x="18" y="36"/>
                    </a:cubicBezTo>
                    <a:cubicBezTo>
                      <a:pt x="23" y="36"/>
                      <a:pt x="27" y="35"/>
                      <a:pt x="31" y="33"/>
                    </a:cubicBezTo>
                    <a:lnTo>
                      <a:pt x="31"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1" name="Freeform 240"/>
              <p:cNvSpPr>
                <a:spLocks noEditPoints="1"/>
              </p:cNvSpPr>
              <p:nvPr/>
            </p:nvSpPr>
            <p:spPr bwMode="auto">
              <a:xfrm>
                <a:off x="7254886" y="3643335"/>
                <a:ext cx="123825" cy="90488"/>
              </a:xfrm>
              <a:custGeom>
                <a:avLst/>
                <a:gdLst>
                  <a:gd name="T0" fmla="*/ 29 w 55"/>
                  <a:gd name="T1" fmla="*/ 19 h 40"/>
                  <a:gd name="T2" fmla="*/ 37 w 55"/>
                  <a:gd name="T3" fmla="*/ 28 h 40"/>
                  <a:gd name="T4" fmla="*/ 44 w 55"/>
                  <a:gd name="T5" fmla="*/ 32 h 40"/>
                  <a:gd name="T6" fmla="*/ 41 w 55"/>
                  <a:gd name="T7" fmla="*/ 27 h 40"/>
                  <a:gd name="T8" fmla="*/ 41 w 55"/>
                  <a:gd name="T9" fmla="*/ 27 h 40"/>
                  <a:gd name="T10" fmla="*/ 40 w 55"/>
                  <a:gd name="T11" fmla="*/ 26 h 40"/>
                  <a:gd name="T12" fmla="*/ 39 w 55"/>
                  <a:gd name="T13" fmla="*/ 24 h 40"/>
                  <a:gd name="T14" fmla="*/ 35 w 55"/>
                  <a:gd name="T15" fmla="*/ 17 h 40"/>
                  <a:gd name="T16" fmla="*/ 29 w 55"/>
                  <a:gd name="T17" fmla="*/ 10 h 40"/>
                  <a:gd name="T18" fmla="*/ 29 w 55"/>
                  <a:gd name="T19" fmla="*/ 4 h 40"/>
                  <a:gd name="T20" fmla="*/ 32 w 55"/>
                  <a:gd name="T21" fmla="*/ 6 h 40"/>
                  <a:gd name="T22" fmla="*/ 38 w 55"/>
                  <a:gd name="T23" fmla="*/ 14 h 40"/>
                  <a:gd name="T24" fmla="*/ 43 w 55"/>
                  <a:gd name="T25" fmla="*/ 22 h 40"/>
                  <a:gd name="T26" fmla="*/ 44 w 55"/>
                  <a:gd name="T27" fmla="*/ 24 h 40"/>
                  <a:gd name="T28" fmla="*/ 45 w 55"/>
                  <a:gd name="T29" fmla="*/ 25 h 40"/>
                  <a:gd name="T30" fmla="*/ 45 w 55"/>
                  <a:gd name="T31" fmla="*/ 25 h 40"/>
                  <a:gd name="T32" fmla="*/ 45 w 55"/>
                  <a:gd name="T33" fmla="*/ 25 h 40"/>
                  <a:gd name="T34" fmla="*/ 53 w 55"/>
                  <a:gd name="T35" fmla="*/ 35 h 40"/>
                  <a:gd name="T36" fmla="*/ 55 w 55"/>
                  <a:gd name="T37" fmla="*/ 38 h 40"/>
                  <a:gd name="T38" fmla="*/ 52 w 55"/>
                  <a:gd name="T39" fmla="*/ 40 h 40"/>
                  <a:gd name="T40" fmla="*/ 43 w 55"/>
                  <a:gd name="T41" fmla="*/ 37 h 40"/>
                  <a:gd name="T42" fmla="*/ 34 w 55"/>
                  <a:gd name="T43" fmla="*/ 32 h 40"/>
                  <a:gd name="T44" fmla="*/ 29 w 55"/>
                  <a:gd name="T45" fmla="*/ 27 h 40"/>
                  <a:gd name="T46" fmla="*/ 29 w 55"/>
                  <a:gd name="T47" fmla="*/ 19 h 40"/>
                  <a:gd name="T48" fmla="*/ 22 w 55"/>
                  <a:gd name="T49" fmla="*/ 11 h 40"/>
                  <a:gd name="T50" fmla="*/ 28 w 55"/>
                  <a:gd name="T51" fmla="*/ 18 h 40"/>
                  <a:gd name="T52" fmla="*/ 29 w 55"/>
                  <a:gd name="T53" fmla="*/ 19 h 40"/>
                  <a:gd name="T54" fmla="*/ 29 w 55"/>
                  <a:gd name="T55" fmla="*/ 27 h 40"/>
                  <a:gd name="T56" fmla="*/ 24 w 55"/>
                  <a:gd name="T57" fmla="*/ 21 h 40"/>
                  <a:gd name="T58" fmla="*/ 18 w 55"/>
                  <a:gd name="T59" fmla="*/ 14 h 40"/>
                  <a:gd name="T60" fmla="*/ 18 w 55"/>
                  <a:gd name="T61" fmla="*/ 14 h 40"/>
                  <a:gd name="T62" fmla="*/ 13 w 55"/>
                  <a:gd name="T63" fmla="*/ 10 h 40"/>
                  <a:gd name="T64" fmla="*/ 8 w 55"/>
                  <a:gd name="T65" fmla="*/ 7 h 40"/>
                  <a:gd name="T66" fmla="*/ 8 w 55"/>
                  <a:gd name="T67" fmla="*/ 7 h 40"/>
                  <a:gd name="T68" fmla="*/ 8 w 55"/>
                  <a:gd name="T69" fmla="*/ 7 h 40"/>
                  <a:gd name="T70" fmla="*/ 7 w 55"/>
                  <a:gd name="T71" fmla="*/ 6 h 40"/>
                  <a:gd name="T72" fmla="*/ 6 w 55"/>
                  <a:gd name="T73" fmla="*/ 6 h 40"/>
                  <a:gd name="T74" fmla="*/ 3 w 55"/>
                  <a:gd name="T75" fmla="*/ 5 h 40"/>
                  <a:gd name="T76" fmla="*/ 3 w 55"/>
                  <a:gd name="T77" fmla="*/ 5 h 40"/>
                  <a:gd name="T78" fmla="*/ 0 w 55"/>
                  <a:gd name="T79" fmla="*/ 3 h 40"/>
                  <a:gd name="T80" fmla="*/ 3 w 55"/>
                  <a:gd name="T81" fmla="*/ 0 h 40"/>
                  <a:gd name="T82" fmla="*/ 13 w 55"/>
                  <a:gd name="T83" fmla="*/ 0 h 40"/>
                  <a:gd name="T84" fmla="*/ 24 w 55"/>
                  <a:gd name="T85" fmla="*/ 2 h 40"/>
                  <a:gd name="T86" fmla="*/ 29 w 55"/>
                  <a:gd name="T87" fmla="*/ 4 h 40"/>
                  <a:gd name="T88" fmla="*/ 29 w 55"/>
                  <a:gd name="T89" fmla="*/ 10 h 40"/>
                  <a:gd name="T90" fmla="*/ 29 w 55"/>
                  <a:gd name="T91" fmla="*/ 10 h 40"/>
                  <a:gd name="T92" fmla="*/ 22 w 55"/>
                  <a:gd name="T93" fmla="*/ 6 h 40"/>
                  <a:gd name="T94" fmla="*/ 14 w 55"/>
                  <a:gd name="T95" fmla="*/ 5 h 40"/>
                  <a:gd name="T96" fmla="*/ 16 w 55"/>
                  <a:gd name="T97" fmla="*/ 6 h 40"/>
                  <a:gd name="T98" fmla="*/ 22 w 55"/>
                  <a:gd name="T99"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 h="40">
                    <a:moveTo>
                      <a:pt x="29" y="19"/>
                    </a:moveTo>
                    <a:cubicBezTo>
                      <a:pt x="31" y="22"/>
                      <a:pt x="34" y="26"/>
                      <a:pt x="37" y="28"/>
                    </a:cubicBezTo>
                    <a:cubicBezTo>
                      <a:pt x="39" y="30"/>
                      <a:pt x="41" y="31"/>
                      <a:pt x="44" y="32"/>
                    </a:cubicBezTo>
                    <a:cubicBezTo>
                      <a:pt x="43" y="31"/>
                      <a:pt x="42" y="29"/>
                      <a:pt x="41" y="27"/>
                    </a:cubicBezTo>
                    <a:cubicBezTo>
                      <a:pt x="41" y="27"/>
                      <a:pt x="41" y="27"/>
                      <a:pt x="41" y="27"/>
                    </a:cubicBezTo>
                    <a:cubicBezTo>
                      <a:pt x="40" y="26"/>
                      <a:pt x="40" y="26"/>
                      <a:pt x="40" y="26"/>
                    </a:cubicBezTo>
                    <a:cubicBezTo>
                      <a:pt x="40" y="26"/>
                      <a:pt x="40" y="25"/>
                      <a:pt x="39" y="24"/>
                    </a:cubicBezTo>
                    <a:cubicBezTo>
                      <a:pt x="38" y="22"/>
                      <a:pt x="36" y="19"/>
                      <a:pt x="35" y="17"/>
                    </a:cubicBezTo>
                    <a:cubicBezTo>
                      <a:pt x="33" y="14"/>
                      <a:pt x="31" y="12"/>
                      <a:pt x="29" y="10"/>
                    </a:cubicBezTo>
                    <a:cubicBezTo>
                      <a:pt x="29" y="4"/>
                      <a:pt x="29" y="4"/>
                      <a:pt x="29" y="4"/>
                    </a:cubicBezTo>
                    <a:cubicBezTo>
                      <a:pt x="30" y="5"/>
                      <a:pt x="31" y="6"/>
                      <a:pt x="32" y="6"/>
                    </a:cubicBezTo>
                    <a:cubicBezTo>
                      <a:pt x="34" y="9"/>
                      <a:pt x="37" y="11"/>
                      <a:pt x="38" y="14"/>
                    </a:cubicBezTo>
                    <a:cubicBezTo>
                      <a:pt x="40" y="16"/>
                      <a:pt x="42" y="19"/>
                      <a:pt x="43" y="22"/>
                    </a:cubicBezTo>
                    <a:cubicBezTo>
                      <a:pt x="44" y="23"/>
                      <a:pt x="44" y="23"/>
                      <a:pt x="44" y="24"/>
                    </a:cubicBezTo>
                    <a:cubicBezTo>
                      <a:pt x="45" y="25"/>
                      <a:pt x="45" y="25"/>
                      <a:pt x="45" y="25"/>
                    </a:cubicBezTo>
                    <a:cubicBezTo>
                      <a:pt x="45" y="25"/>
                      <a:pt x="45" y="25"/>
                      <a:pt x="45" y="25"/>
                    </a:cubicBezTo>
                    <a:cubicBezTo>
                      <a:pt x="45" y="25"/>
                      <a:pt x="45" y="25"/>
                      <a:pt x="45" y="25"/>
                    </a:cubicBezTo>
                    <a:cubicBezTo>
                      <a:pt x="47" y="29"/>
                      <a:pt x="50" y="34"/>
                      <a:pt x="53" y="35"/>
                    </a:cubicBezTo>
                    <a:cubicBezTo>
                      <a:pt x="54" y="35"/>
                      <a:pt x="55" y="36"/>
                      <a:pt x="55" y="38"/>
                    </a:cubicBezTo>
                    <a:cubicBezTo>
                      <a:pt x="55" y="39"/>
                      <a:pt x="54" y="40"/>
                      <a:pt x="52" y="40"/>
                    </a:cubicBezTo>
                    <a:cubicBezTo>
                      <a:pt x="49" y="39"/>
                      <a:pt x="46" y="38"/>
                      <a:pt x="43" y="37"/>
                    </a:cubicBezTo>
                    <a:cubicBezTo>
                      <a:pt x="40" y="36"/>
                      <a:pt x="37" y="34"/>
                      <a:pt x="34" y="32"/>
                    </a:cubicBezTo>
                    <a:cubicBezTo>
                      <a:pt x="32" y="30"/>
                      <a:pt x="30" y="29"/>
                      <a:pt x="29" y="27"/>
                    </a:cubicBezTo>
                    <a:lnTo>
                      <a:pt x="29" y="19"/>
                    </a:lnTo>
                    <a:close/>
                    <a:moveTo>
                      <a:pt x="22" y="11"/>
                    </a:moveTo>
                    <a:cubicBezTo>
                      <a:pt x="24" y="13"/>
                      <a:pt x="26" y="16"/>
                      <a:pt x="28" y="18"/>
                    </a:cubicBezTo>
                    <a:cubicBezTo>
                      <a:pt x="29" y="19"/>
                      <a:pt x="29" y="19"/>
                      <a:pt x="29" y="19"/>
                    </a:cubicBezTo>
                    <a:cubicBezTo>
                      <a:pt x="29" y="27"/>
                      <a:pt x="29" y="27"/>
                      <a:pt x="29" y="27"/>
                    </a:cubicBezTo>
                    <a:cubicBezTo>
                      <a:pt x="27" y="25"/>
                      <a:pt x="26" y="23"/>
                      <a:pt x="24" y="21"/>
                    </a:cubicBezTo>
                    <a:cubicBezTo>
                      <a:pt x="22" y="18"/>
                      <a:pt x="20" y="16"/>
                      <a:pt x="18" y="14"/>
                    </a:cubicBezTo>
                    <a:cubicBezTo>
                      <a:pt x="18" y="14"/>
                      <a:pt x="18" y="14"/>
                      <a:pt x="18" y="14"/>
                    </a:cubicBezTo>
                    <a:cubicBezTo>
                      <a:pt x="17" y="12"/>
                      <a:pt x="15" y="11"/>
                      <a:pt x="13" y="10"/>
                    </a:cubicBezTo>
                    <a:cubicBezTo>
                      <a:pt x="12" y="9"/>
                      <a:pt x="10" y="8"/>
                      <a:pt x="8" y="7"/>
                    </a:cubicBezTo>
                    <a:cubicBezTo>
                      <a:pt x="8" y="7"/>
                      <a:pt x="8" y="7"/>
                      <a:pt x="8" y="7"/>
                    </a:cubicBezTo>
                    <a:cubicBezTo>
                      <a:pt x="8" y="7"/>
                      <a:pt x="8" y="7"/>
                      <a:pt x="8" y="7"/>
                    </a:cubicBezTo>
                    <a:cubicBezTo>
                      <a:pt x="7" y="7"/>
                      <a:pt x="7" y="7"/>
                      <a:pt x="7" y="6"/>
                    </a:cubicBezTo>
                    <a:cubicBezTo>
                      <a:pt x="6" y="6"/>
                      <a:pt x="6" y="6"/>
                      <a:pt x="6" y="6"/>
                    </a:cubicBezTo>
                    <a:cubicBezTo>
                      <a:pt x="5" y="6"/>
                      <a:pt x="4" y="5"/>
                      <a:pt x="3" y="5"/>
                    </a:cubicBezTo>
                    <a:cubicBezTo>
                      <a:pt x="3" y="5"/>
                      <a:pt x="3" y="5"/>
                      <a:pt x="3" y="5"/>
                    </a:cubicBezTo>
                    <a:cubicBezTo>
                      <a:pt x="2" y="5"/>
                      <a:pt x="0" y="4"/>
                      <a:pt x="0" y="3"/>
                    </a:cubicBezTo>
                    <a:cubicBezTo>
                      <a:pt x="0" y="1"/>
                      <a:pt x="1" y="0"/>
                      <a:pt x="3" y="0"/>
                    </a:cubicBezTo>
                    <a:cubicBezTo>
                      <a:pt x="6" y="0"/>
                      <a:pt x="9" y="0"/>
                      <a:pt x="13" y="0"/>
                    </a:cubicBezTo>
                    <a:cubicBezTo>
                      <a:pt x="17" y="0"/>
                      <a:pt x="20" y="0"/>
                      <a:pt x="24" y="2"/>
                    </a:cubicBezTo>
                    <a:cubicBezTo>
                      <a:pt x="26" y="3"/>
                      <a:pt x="27" y="3"/>
                      <a:pt x="29" y="4"/>
                    </a:cubicBezTo>
                    <a:cubicBezTo>
                      <a:pt x="29" y="10"/>
                      <a:pt x="29" y="10"/>
                      <a:pt x="29" y="10"/>
                    </a:cubicBezTo>
                    <a:cubicBezTo>
                      <a:pt x="29" y="10"/>
                      <a:pt x="29" y="10"/>
                      <a:pt x="29" y="10"/>
                    </a:cubicBezTo>
                    <a:cubicBezTo>
                      <a:pt x="27" y="9"/>
                      <a:pt x="24" y="7"/>
                      <a:pt x="22" y="6"/>
                    </a:cubicBezTo>
                    <a:cubicBezTo>
                      <a:pt x="20" y="5"/>
                      <a:pt x="17" y="5"/>
                      <a:pt x="14" y="5"/>
                    </a:cubicBezTo>
                    <a:cubicBezTo>
                      <a:pt x="15" y="5"/>
                      <a:pt x="15" y="5"/>
                      <a:pt x="16" y="6"/>
                    </a:cubicBezTo>
                    <a:cubicBezTo>
                      <a:pt x="18" y="7"/>
                      <a:pt x="20" y="9"/>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2" name="Freeform 241"/>
              <p:cNvSpPr>
                <a:spLocks noEditPoints="1"/>
              </p:cNvSpPr>
              <p:nvPr/>
            </p:nvSpPr>
            <p:spPr bwMode="auto">
              <a:xfrm>
                <a:off x="7212024" y="3643335"/>
                <a:ext cx="157163" cy="106363"/>
              </a:xfrm>
              <a:custGeom>
                <a:avLst/>
                <a:gdLst>
                  <a:gd name="T0" fmla="*/ 35 w 70"/>
                  <a:gd name="T1" fmla="*/ 39 h 47"/>
                  <a:gd name="T2" fmla="*/ 50 w 70"/>
                  <a:gd name="T3" fmla="*/ 43 h 47"/>
                  <a:gd name="T4" fmla="*/ 61 w 70"/>
                  <a:gd name="T5" fmla="*/ 41 h 47"/>
                  <a:gd name="T6" fmla="*/ 61 w 70"/>
                  <a:gd name="T7" fmla="*/ 41 h 47"/>
                  <a:gd name="T8" fmla="*/ 53 w 70"/>
                  <a:gd name="T9" fmla="*/ 36 h 47"/>
                  <a:gd name="T10" fmla="*/ 40 w 70"/>
                  <a:gd name="T11" fmla="*/ 24 h 47"/>
                  <a:gd name="T12" fmla="*/ 40 w 70"/>
                  <a:gd name="T13" fmla="*/ 23 h 47"/>
                  <a:gd name="T14" fmla="*/ 35 w 70"/>
                  <a:gd name="T15" fmla="*/ 18 h 47"/>
                  <a:gd name="T16" fmla="*/ 35 w 70"/>
                  <a:gd name="T17" fmla="*/ 11 h 47"/>
                  <a:gd name="T18" fmla="*/ 36 w 70"/>
                  <a:gd name="T19" fmla="*/ 12 h 47"/>
                  <a:gd name="T20" fmla="*/ 36 w 70"/>
                  <a:gd name="T21" fmla="*/ 12 h 47"/>
                  <a:gd name="T22" fmla="*/ 36 w 70"/>
                  <a:gd name="T23" fmla="*/ 12 h 47"/>
                  <a:gd name="T24" fmla="*/ 43 w 70"/>
                  <a:gd name="T25" fmla="*/ 20 h 47"/>
                  <a:gd name="T26" fmla="*/ 44 w 70"/>
                  <a:gd name="T27" fmla="*/ 21 h 47"/>
                  <a:gd name="T28" fmla="*/ 55 w 70"/>
                  <a:gd name="T29" fmla="*/ 32 h 47"/>
                  <a:gd name="T30" fmla="*/ 62 w 70"/>
                  <a:gd name="T31" fmla="*/ 36 h 47"/>
                  <a:gd name="T32" fmla="*/ 68 w 70"/>
                  <a:gd name="T33" fmla="*/ 38 h 47"/>
                  <a:gd name="T34" fmla="*/ 68 w 70"/>
                  <a:gd name="T35" fmla="*/ 38 h 47"/>
                  <a:gd name="T36" fmla="*/ 70 w 70"/>
                  <a:gd name="T37" fmla="*/ 39 h 47"/>
                  <a:gd name="T38" fmla="*/ 69 w 70"/>
                  <a:gd name="T39" fmla="*/ 42 h 47"/>
                  <a:gd name="T40" fmla="*/ 50 w 70"/>
                  <a:gd name="T41" fmla="*/ 47 h 47"/>
                  <a:gd name="T42" fmla="*/ 35 w 70"/>
                  <a:gd name="T43" fmla="*/ 44 h 47"/>
                  <a:gd name="T44" fmla="*/ 35 w 70"/>
                  <a:gd name="T45" fmla="*/ 39 h 47"/>
                  <a:gd name="T46" fmla="*/ 15 w 70"/>
                  <a:gd name="T47" fmla="*/ 13 h 47"/>
                  <a:gd name="T48" fmla="*/ 18 w 70"/>
                  <a:gd name="T49" fmla="*/ 19 h 47"/>
                  <a:gd name="T50" fmla="*/ 33 w 70"/>
                  <a:gd name="T51" fmla="*/ 38 h 47"/>
                  <a:gd name="T52" fmla="*/ 35 w 70"/>
                  <a:gd name="T53" fmla="*/ 39 h 47"/>
                  <a:gd name="T54" fmla="*/ 35 w 70"/>
                  <a:gd name="T55" fmla="*/ 44 h 47"/>
                  <a:gd name="T56" fmla="*/ 31 w 70"/>
                  <a:gd name="T57" fmla="*/ 42 h 47"/>
                  <a:gd name="T58" fmla="*/ 14 w 70"/>
                  <a:gd name="T59" fmla="*/ 21 h 47"/>
                  <a:gd name="T60" fmla="*/ 11 w 70"/>
                  <a:gd name="T61" fmla="*/ 15 h 47"/>
                  <a:gd name="T62" fmla="*/ 11 w 70"/>
                  <a:gd name="T63" fmla="*/ 15 h 47"/>
                  <a:gd name="T64" fmla="*/ 11 w 70"/>
                  <a:gd name="T65" fmla="*/ 15 h 47"/>
                  <a:gd name="T66" fmla="*/ 8 w 70"/>
                  <a:gd name="T67" fmla="*/ 11 h 47"/>
                  <a:gd name="T68" fmla="*/ 4 w 70"/>
                  <a:gd name="T69" fmla="*/ 8 h 47"/>
                  <a:gd name="T70" fmla="*/ 4 w 70"/>
                  <a:gd name="T71" fmla="*/ 8 h 47"/>
                  <a:gd name="T72" fmla="*/ 4 w 70"/>
                  <a:gd name="T73" fmla="*/ 8 h 47"/>
                  <a:gd name="T74" fmla="*/ 4 w 70"/>
                  <a:gd name="T75" fmla="*/ 7 h 47"/>
                  <a:gd name="T76" fmla="*/ 4 w 70"/>
                  <a:gd name="T77" fmla="*/ 7 h 47"/>
                  <a:gd name="T78" fmla="*/ 4 w 70"/>
                  <a:gd name="T79" fmla="*/ 7 h 47"/>
                  <a:gd name="T80" fmla="*/ 3 w 70"/>
                  <a:gd name="T81" fmla="*/ 6 h 47"/>
                  <a:gd name="T82" fmla="*/ 0 w 70"/>
                  <a:gd name="T83" fmla="*/ 3 h 47"/>
                  <a:gd name="T84" fmla="*/ 2 w 70"/>
                  <a:gd name="T85" fmla="*/ 1 h 47"/>
                  <a:gd name="T86" fmla="*/ 15 w 70"/>
                  <a:gd name="T87" fmla="*/ 1 h 47"/>
                  <a:gd name="T88" fmla="*/ 27 w 70"/>
                  <a:gd name="T89" fmla="*/ 5 h 47"/>
                  <a:gd name="T90" fmla="*/ 35 w 70"/>
                  <a:gd name="T91" fmla="*/ 11 h 47"/>
                  <a:gd name="T92" fmla="*/ 35 w 70"/>
                  <a:gd name="T93" fmla="*/ 18 h 47"/>
                  <a:gd name="T94" fmla="*/ 33 w 70"/>
                  <a:gd name="T95" fmla="*/ 15 h 47"/>
                  <a:gd name="T96" fmla="*/ 33 w 70"/>
                  <a:gd name="T97" fmla="*/ 15 h 47"/>
                  <a:gd name="T98" fmla="*/ 24 w 70"/>
                  <a:gd name="T99" fmla="*/ 9 h 47"/>
                  <a:gd name="T100" fmla="*/ 14 w 70"/>
                  <a:gd name="T101" fmla="*/ 6 h 47"/>
                  <a:gd name="T102" fmla="*/ 9 w 70"/>
                  <a:gd name="T103" fmla="*/ 5 h 47"/>
                  <a:gd name="T104" fmla="*/ 12 w 70"/>
                  <a:gd name="T105" fmla="*/ 8 h 47"/>
                  <a:gd name="T106" fmla="*/ 15 w 70"/>
                  <a:gd name="T107" fmla="*/ 1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47">
                    <a:moveTo>
                      <a:pt x="35" y="39"/>
                    </a:moveTo>
                    <a:cubicBezTo>
                      <a:pt x="40" y="41"/>
                      <a:pt x="45" y="43"/>
                      <a:pt x="50" y="43"/>
                    </a:cubicBezTo>
                    <a:cubicBezTo>
                      <a:pt x="54" y="43"/>
                      <a:pt x="57" y="42"/>
                      <a:pt x="61" y="41"/>
                    </a:cubicBezTo>
                    <a:cubicBezTo>
                      <a:pt x="61" y="41"/>
                      <a:pt x="61" y="41"/>
                      <a:pt x="61" y="41"/>
                    </a:cubicBezTo>
                    <a:cubicBezTo>
                      <a:pt x="58" y="39"/>
                      <a:pt x="55" y="38"/>
                      <a:pt x="53" y="36"/>
                    </a:cubicBezTo>
                    <a:cubicBezTo>
                      <a:pt x="47" y="33"/>
                      <a:pt x="43" y="28"/>
                      <a:pt x="40" y="24"/>
                    </a:cubicBezTo>
                    <a:cubicBezTo>
                      <a:pt x="40" y="23"/>
                      <a:pt x="40" y="23"/>
                      <a:pt x="40" y="23"/>
                    </a:cubicBezTo>
                    <a:cubicBezTo>
                      <a:pt x="38" y="21"/>
                      <a:pt x="37" y="19"/>
                      <a:pt x="35" y="18"/>
                    </a:cubicBezTo>
                    <a:cubicBezTo>
                      <a:pt x="35" y="11"/>
                      <a:pt x="35" y="11"/>
                      <a:pt x="35" y="11"/>
                    </a:cubicBezTo>
                    <a:cubicBezTo>
                      <a:pt x="35" y="11"/>
                      <a:pt x="36" y="12"/>
                      <a:pt x="36" y="12"/>
                    </a:cubicBezTo>
                    <a:cubicBezTo>
                      <a:pt x="36" y="12"/>
                      <a:pt x="36" y="12"/>
                      <a:pt x="36" y="12"/>
                    </a:cubicBezTo>
                    <a:cubicBezTo>
                      <a:pt x="36" y="12"/>
                      <a:pt x="36" y="12"/>
                      <a:pt x="36" y="12"/>
                    </a:cubicBezTo>
                    <a:cubicBezTo>
                      <a:pt x="39" y="14"/>
                      <a:pt x="41" y="17"/>
                      <a:pt x="43" y="20"/>
                    </a:cubicBezTo>
                    <a:cubicBezTo>
                      <a:pt x="44" y="21"/>
                      <a:pt x="44" y="21"/>
                      <a:pt x="44" y="21"/>
                    </a:cubicBezTo>
                    <a:cubicBezTo>
                      <a:pt x="47" y="25"/>
                      <a:pt x="51" y="30"/>
                      <a:pt x="55" y="32"/>
                    </a:cubicBezTo>
                    <a:cubicBezTo>
                      <a:pt x="57" y="34"/>
                      <a:pt x="60" y="35"/>
                      <a:pt x="62" y="36"/>
                    </a:cubicBezTo>
                    <a:cubicBezTo>
                      <a:pt x="64" y="37"/>
                      <a:pt x="66" y="38"/>
                      <a:pt x="68" y="38"/>
                    </a:cubicBezTo>
                    <a:cubicBezTo>
                      <a:pt x="68" y="38"/>
                      <a:pt x="68" y="38"/>
                      <a:pt x="68" y="38"/>
                    </a:cubicBezTo>
                    <a:cubicBezTo>
                      <a:pt x="69" y="38"/>
                      <a:pt x="69" y="38"/>
                      <a:pt x="70" y="39"/>
                    </a:cubicBezTo>
                    <a:cubicBezTo>
                      <a:pt x="70" y="40"/>
                      <a:pt x="70" y="41"/>
                      <a:pt x="69" y="42"/>
                    </a:cubicBezTo>
                    <a:cubicBezTo>
                      <a:pt x="63" y="46"/>
                      <a:pt x="57" y="47"/>
                      <a:pt x="50" y="47"/>
                    </a:cubicBezTo>
                    <a:cubicBezTo>
                      <a:pt x="45" y="47"/>
                      <a:pt x="40" y="46"/>
                      <a:pt x="35" y="44"/>
                    </a:cubicBezTo>
                    <a:lnTo>
                      <a:pt x="35" y="39"/>
                    </a:lnTo>
                    <a:close/>
                    <a:moveTo>
                      <a:pt x="15" y="13"/>
                    </a:moveTo>
                    <a:cubicBezTo>
                      <a:pt x="16" y="15"/>
                      <a:pt x="17" y="17"/>
                      <a:pt x="18" y="19"/>
                    </a:cubicBezTo>
                    <a:cubicBezTo>
                      <a:pt x="22" y="26"/>
                      <a:pt x="26" y="33"/>
                      <a:pt x="33" y="38"/>
                    </a:cubicBezTo>
                    <a:cubicBezTo>
                      <a:pt x="34" y="38"/>
                      <a:pt x="34" y="38"/>
                      <a:pt x="35" y="39"/>
                    </a:cubicBezTo>
                    <a:cubicBezTo>
                      <a:pt x="35" y="44"/>
                      <a:pt x="35" y="44"/>
                      <a:pt x="35" y="44"/>
                    </a:cubicBezTo>
                    <a:cubicBezTo>
                      <a:pt x="34" y="43"/>
                      <a:pt x="32" y="43"/>
                      <a:pt x="31" y="42"/>
                    </a:cubicBezTo>
                    <a:cubicBezTo>
                      <a:pt x="22" y="37"/>
                      <a:pt x="18" y="29"/>
                      <a:pt x="14" y="21"/>
                    </a:cubicBezTo>
                    <a:cubicBezTo>
                      <a:pt x="13" y="19"/>
                      <a:pt x="12" y="17"/>
                      <a:pt x="11" y="15"/>
                    </a:cubicBezTo>
                    <a:cubicBezTo>
                      <a:pt x="11" y="15"/>
                      <a:pt x="11" y="15"/>
                      <a:pt x="11" y="15"/>
                    </a:cubicBezTo>
                    <a:cubicBezTo>
                      <a:pt x="11" y="15"/>
                      <a:pt x="11" y="15"/>
                      <a:pt x="11" y="15"/>
                    </a:cubicBezTo>
                    <a:cubicBezTo>
                      <a:pt x="10" y="14"/>
                      <a:pt x="9" y="12"/>
                      <a:pt x="8" y="11"/>
                    </a:cubicBezTo>
                    <a:cubicBezTo>
                      <a:pt x="7" y="10"/>
                      <a:pt x="6" y="9"/>
                      <a:pt x="4" y="8"/>
                    </a:cubicBezTo>
                    <a:cubicBezTo>
                      <a:pt x="4" y="8"/>
                      <a:pt x="4" y="8"/>
                      <a:pt x="4" y="8"/>
                    </a:cubicBezTo>
                    <a:cubicBezTo>
                      <a:pt x="4" y="8"/>
                      <a:pt x="4" y="8"/>
                      <a:pt x="4" y="8"/>
                    </a:cubicBezTo>
                    <a:cubicBezTo>
                      <a:pt x="4" y="7"/>
                      <a:pt x="4" y="7"/>
                      <a:pt x="4" y="7"/>
                    </a:cubicBezTo>
                    <a:cubicBezTo>
                      <a:pt x="4" y="7"/>
                      <a:pt x="4" y="7"/>
                      <a:pt x="4" y="7"/>
                    </a:cubicBezTo>
                    <a:cubicBezTo>
                      <a:pt x="4" y="7"/>
                      <a:pt x="4" y="7"/>
                      <a:pt x="4" y="7"/>
                    </a:cubicBezTo>
                    <a:cubicBezTo>
                      <a:pt x="3" y="7"/>
                      <a:pt x="3" y="6"/>
                      <a:pt x="3" y="6"/>
                    </a:cubicBezTo>
                    <a:cubicBezTo>
                      <a:pt x="1" y="6"/>
                      <a:pt x="0" y="5"/>
                      <a:pt x="0" y="3"/>
                    </a:cubicBezTo>
                    <a:cubicBezTo>
                      <a:pt x="0" y="2"/>
                      <a:pt x="1" y="1"/>
                      <a:pt x="2" y="1"/>
                    </a:cubicBezTo>
                    <a:cubicBezTo>
                      <a:pt x="7" y="0"/>
                      <a:pt x="11" y="1"/>
                      <a:pt x="15" y="1"/>
                    </a:cubicBezTo>
                    <a:cubicBezTo>
                      <a:pt x="19" y="2"/>
                      <a:pt x="23" y="3"/>
                      <a:pt x="27" y="5"/>
                    </a:cubicBezTo>
                    <a:cubicBezTo>
                      <a:pt x="30" y="7"/>
                      <a:pt x="33" y="9"/>
                      <a:pt x="35" y="11"/>
                    </a:cubicBezTo>
                    <a:cubicBezTo>
                      <a:pt x="35" y="18"/>
                      <a:pt x="35" y="18"/>
                      <a:pt x="35" y="18"/>
                    </a:cubicBezTo>
                    <a:cubicBezTo>
                      <a:pt x="34" y="17"/>
                      <a:pt x="34" y="16"/>
                      <a:pt x="33" y="15"/>
                    </a:cubicBezTo>
                    <a:cubicBezTo>
                      <a:pt x="33" y="15"/>
                      <a:pt x="33" y="15"/>
                      <a:pt x="33" y="15"/>
                    </a:cubicBezTo>
                    <a:cubicBezTo>
                      <a:pt x="30" y="13"/>
                      <a:pt x="28" y="11"/>
                      <a:pt x="24" y="9"/>
                    </a:cubicBezTo>
                    <a:cubicBezTo>
                      <a:pt x="21" y="8"/>
                      <a:pt x="18" y="7"/>
                      <a:pt x="14" y="6"/>
                    </a:cubicBezTo>
                    <a:cubicBezTo>
                      <a:pt x="13" y="6"/>
                      <a:pt x="11" y="6"/>
                      <a:pt x="9" y="5"/>
                    </a:cubicBezTo>
                    <a:cubicBezTo>
                      <a:pt x="10" y="6"/>
                      <a:pt x="11" y="7"/>
                      <a:pt x="12" y="8"/>
                    </a:cubicBezTo>
                    <a:cubicBezTo>
                      <a:pt x="13" y="10"/>
                      <a:pt x="14" y="11"/>
                      <a:pt x="1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3" name="Freeform 242"/>
              <p:cNvSpPr>
                <a:spLocks noEditPoints="1"/>
              </p:cNvSpPr>
              <p:nvPr/>
            </p:nvSpPr>
            <p:spPr bwMode="auto">
              <a:xfrm>
                <a:off x="7270761" y="3560785"/>
                <a:ext cx="107950" cy="79375"/>
              </a:xfrm>
              <a:custGeom>
                <a:avLst/>
                <a:gdLst>
                  <a:gd name="T0" fmla="*/ 25 w 48"/>
                  <a:gd name="T1" fmla="*/ 16 h 35"/>
                  <a:gd name="T2" fmla="*/ 32 w 48"/>
                  <a:gd name="T3" fmla="*/ 24 h 35"/>
                  <a:gd name="T4" fmla="*/ 37 w 48"/>
                  <a:gd name="T5" fmla="*/ 27 h 35"/>
                  <a:gd name="T6" fmla="*/ 35 w 48"/>
                  <a:gd name="T7" fmla="*/ 24 h 35"/>
                  <a:gd name="T8" fmla="*/ 35 w 48"/>
                  <a:gd name="T9" fmla="*/ 24 h 35"/>
                  <a:gd name="T10" fmla="*/ 34 w 48"/>
                  <a:gd name="T11" fmla="*/ 23 h 35"/>
                  <a:gd name="T12" fmla="*/ 34 w 48"/>
                  <a:gd name="T13" fmla="*/ 23 h 35"/>
                  <a:gd name="T14" fmla="*/ 33 w 48"/>
                  <a:gd name="T15" fmla="*/ 21 h 35"/>
                  <a:gd name="T16" fmla="*/ 30 w 48"/>
                  <a:gd name="T17" fmla="*/ 15 h 35"/>
                  <a:gd name="T18" fmla="*/ 25 w 48"/>
                  <a:gd name="T19" fmla="*/ 10 h 35"/>
                  <a:gd name="T20" fmla="*/ 25 w 48"/>
                  <a:gd name="T21" fmla="*/ 4 h 35"/>
                  <a:gd name="T22" fmla="*/ 28 w 48"/>
                  <a:gd name="T23" fmla="*/ 5 h 35"/>
                  <a:gd name="T24" fmla="*/ 33 w 48"/>
                  <a:gd name="T25" fmla="*/ 12 h 35"/>
                  <a:gd name="T26" fmla="*/ 38 w 48"/>
                  <a:gd name="T27" fmla="*/ 19 h 35"/>
                  <a:gd name="T28" fmla="*/ 39 w 48"/>
                  <a:gd name="T29" fmla="*/ 21 h 35"/>
                  <a:gd name="T30" fmla="*/ 39 w 48"/>
                  <a:gd name="T31" fmla="*/ 21 h 35"/>
                  <a:gd name="T32" fmla="*/ 39 w 48"/>
                  <a:gd name="T33" fmla="*/ 21 h 35"/>
                  <a:gd name="T34" fmla="*/ 39 w 48"/>
                  <a:gd name="T35" fmla="*/ 22 h 35"/>
                  <a:gd name="T36" fmla="*/ 39 w 48"/>
                  <a:gd name="T37" fmla="*/ 22 h 35"/>
                  <a:gd name="T38" fmla="*/ 39 w 48"/>
                  <a:gd name="T39" fmla="*/ 22 h 35"/>
                  <a:gd name="T40" fmla="*/ 46 w 48"/>
                  <a:gd name="T41" fmla="*/ 30 h 35"/>
                  <a:gd name="T42" fmla="*/ 48 w 48"/>
                  <a:gd name="T43" fmla="*/ 32 h 35"/>
                  <a:gd name="T44" fmla="*/ 45 w 48"/>
                  <a:gd name="T45" fmla="*/ 35 h 35"/>
                  <a:gd name="T46" fmla="*/ 37 w 48"/>
                  <a:gd name="T47" fmla="*/ 32 h 35"/>
                  <a:gd name="T48" fmla="*/ 29 w 48"/>
                  <a:gd name="T49" fmla="*/ 28 h 35"/>
                  <a:gd name="T50" fmla="*/ 25 w 48"/>
                  <a:gd name="T51" fmla="*/ 24 h 35"/>
                  <a:gd name="T52" fmla="*/ 25 w 48"/>
                  <a:gd name="T53" fmla="*/ 16 h 35"/>
                  <a:gd name="T54" fmla="*/ 19 w 48"/>
                  <a:gd name="T55" fmla="*/ 6 h 35"/>
                  <a:gd name="T56" fmla="*/ 14 w 48"/>
                  <a:gd name="T57" fmla="*/ 5 h 35"/>
                  <a:gd name="T58" fmla="*/ 14 w 48"/>
                  <a:gd name="T59" fmla="*/ 5 h 35"/>
                  <a:gd name="T60" fmla="*/ 19 w 48"/>
                  <a:gd name="T61" fmla="*/ 9 h 35"/>
                  <a:gd name="T62" fmla="*/ 19 w 48"/>
                  <a:gd name="T63" fmla="*/ 9 h 35"/>
                  <a:gd name="T64" fmla="*/ 24 w 48"/>
                  <a:gd name="T65" fmla="*/ 15 h 35"/>
                  <a:gd name="T66" fmla="*/ 25 w 48"/>
                  <a:gd name="T67" fmla="*/ 16 h 35"/>
                  <a:gd name="T68" fmla="*/ 25 w 48"/>
                  <a:gd name="T69" fmla="*/ 24 h 35"/>
                  <a:gd name="T70" fmla="*/ 21 w 48"/>
                  <a:gd name="T71" fmla="*/ 18 h 35"/>
                  <a:gd name="T72" fmla="*/ 16 w 48"/>
                  <a:gd name="T73" fmla="*/ 12 h 35"/>
                  <a:gd name="T74" fmla="*/ 16 w 48"/>
                  <a:gd name="T75" fmla="*/ 12 h 35"/>
                  <a:gd name="T76" fmla="*/ 16 w 48"/>
                  <a:gd name="T77" fmla="*/ 12 h 35"/>
                  <a:gd name="T78" fmla="*/ 12 w 48"/>
                  <a:gd name="T79" fmla="*/ 9 h 35"/>
                  <a:gd name="T80" fmla="*/ 7 w 48"/>
                  <a:gd name="T81" fmla="*/ 6 h 35"/>
                  <a:gd name="T82" fmla="*/ 6 w 48"/>
                  <a:gd name="T83" fmla="*/ 6 h 35"/>
                  <a:gd name="T84" fmla="*/ 6 w 48"/>
                  <a:gd name="T85" fmla="*/ 6 h 35"/>
                  <a:gd name="T86" fmla="*/ 3 w 48"/>
                  <a:gd name="T87" fmla="*/ 5 h 35"/>
                  <a:gd name="T88" fmla="*/ 3 w 48"/>
                  <a:gd name="T89" fmla="*/ 5 h 35"/>
                  <a:gd name="T90" fmla="*/ 0 w 48"/>
                  <a:gd name="T91" fmla="*/ 3 h 35"/>
                  <a:gd name="T92" fmla="*/ 2 w 48"/>
                  <a:gd name="T93" fmla="*/ 0 h 35"/>
                  <a:gd name="T94" fmla="*/ 11 w 48"/>
                  <a:gd name="T95" fmla="*/ 0 h 35"/>
                  <a:gd name="T96" fmla="*/ 11 w 48"/>
                  <a:gd name="T97" fmla="*/ 0 h 35"/>
                  <a:gd name="T98" fmla="*/ 21 w 48"/>
                  <a:gd name="T99" fmla="*/ 1 h 35"/>
                  <a:gd name="T100" fmla="*/ 25 w 48"/>
                  <a:gd name="T101" fmla="*/ 4 h 35"/>
                  <a:gd name="T102" fmla="*/ 25 w 48"/>
                  <a:gd name="T103" fmla="*/ 10 h 35"/>
                  <a:gd name="T104" fmla="*/ 25 w 48"/>
                  <a:gd name="T105" fmla="*/ 9 h 35"/>
                  <a:gd name="T106" fmla="*/ 19 w 48"/>
                  <a:gd name="T10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35">
                    <a:moveTo>
                      <a:pt x="25" y="16"/>
                    </a:moveTo>
                    <a:cubicBezTo>
                      <a:pt x="27" y="19"/>
                      <a:pt x="29" y="22"/>
                      <a:pt x="32" y="24"/>
                    </a:cubicBezTo>
                    <a:cubicBezTo>
                      <a:pt x="34" y="25"/>
                      <a:pt x="35" y="26"/>
                      <a:pt x="37" y="27"/>
                    </a:cubicBezTo>
                    <a:cubicBezTo>
                      <a:pt x="36" y="26"/>
                      <a:pt x="35" y="25"/>
                      <a:pt x="35" y="24"/>
                    </a:cubicBezTo>
                    <a:cubicBezTo>
                      <a:pt x="35" y="24"/>
                      <a:pt x="35" y="24"/>
                      <a:pt x="35" y="24"/>
                    </a:cubicBezTo>
                    <a:cubicBezTo>
                      <a:pt x="34" y="23"/>
                      <a:pt x="34" y="23"/>
                      <a:pt x="34" y="23"/>
                    </a:cubicBezTo>
                    <a:cubicBezTo>
                      <a:pt x="34" y="23"/>
                      <a:pt x="34" y="23"/>
                      <a:pt x="34" y="23"/>
                    </a:cubicBezTo>
                    <a:cubicBezTo>
                      <a:pt x="33" y="21"/>
                      <a:pt x="33" y="21"/>
                      <a:pt x="33" y="21"/>
                    </a:cubicBezTo>
                    <a:cubicBezTo>
                      <a:pt x="32" y="19"/>
                      <a:pt x="31" y="17"/>
                      <a:pt x="30" y="15"/>
                    </a:cubicBezTo>
                    <a:cubicBezTo>
                      <a:pt x="28" y="13"/>
                      <a:pt x="27" y="11"/>
                      <a:pt x="25" y="10"/>
                    </a:cubicBezTo>
                    <a:cubicBezTo>
                      <a:pt x="25" y="4"/>
                      <a:pt x="25" y="4"/>
                      <a:pt x="25" y="4"/>
                    </a:cubicBezTo>
                    <a:cubicBezTo>
                      <a:pt x="26" y="4"/>
                      <a:pt x="27" y="5"/>
                      <a:pt x="28" y="5"/>
                    </a:cubicBezTo>
                    <a:cubicBezTo>
                      <a:pt x="30" y="7"/>
                      <a:pt x="32" y="10"/>
                      <a:pt x="33" y="12"/>
                    </a:cubicBezTo>
                    <a:cubicBezTo>
                      <a:pt x="35" y="14"/>
                      <a:pt x="36" y="17"/>
                      <a:pt x="38" y="19"/>
                    </a:cubicBezTo>
                    <a:cubicBezTo>
                      <a:pt x="38" y="19"/>
                      <a:pt x="38" y="20"/>
                      <a:pt x="39" y="21"/>
                    </a:cubicBezTo>
                    <a:cubicBezTo>
                      <a:pt x="39" y="21"/>
                      <a:pt x="39" y="21"/>
                      <a:pt x="39" y="21"/>
                    </a:cubicBezTo>
                    <a:cubicBezTo>
                      <a:pt x="39" y="21"/>
                      <a:pt x="39" y="21"/>
                      <a:pt x="39" y="21"/>
                    </a:cubicBezTo>
                    <a:cubicBezTo>
                      <a:pt x="39" y="22"/>
                      <a:pt x="39" y="22"/>
                      <a:pt x="39" y="22"/>
                    </a:cubicBezTo>
                    <a:cubicBezTo>
                      <a:pt x="39" y="22"/>
                      <a:pt x="39" y="22"/>
                      <a:pt x="39" y="22"/>
                    </a:cubicBezTo>
                    <a:cubicBezTo>
                      <a:pt x="39" y="22"/>
                      <a:pt x="39" y="22"/>
                      <a:pt x="39" y="22"/>
                    </a:cubicBezTo>
                    <a:cubicBezTo>
                      <a:pt x="41" y="25"/>
                      <a:pt x="43" y="29"/>
                      <a:pt x="46" y="30"/>
                    </a:cubicBezTo>
                    <a:cubicBezTo>
                      <a:pt x="47" y="30"/>
                      <a:pt x="48" y="31"/>
                      <a:pt x="48" y="32"/>
                    </a:cubicBezTo>
                    <a:cubicBezTo>
                      <a:pt x="47" y="34"/>
                      <a:pt x="46" y="35"/>
                      <a:pt x="45" y="35"/>
                    </a:cubicBezTo>
                    <a:cubicBezTo>
                      <a:pt x="42" y="34"/>
                      <a:pt x="39" y="33"/>
                      <a:pt x="37" y="32"/>
                    </a:cubicBezTo>
                    <a:cubicBezTo>
                      <a:pt x="34" y="31"/>
                      <a:pt x="31" y="30"/>
                      <a:pt x="29" y="28"/>
                    </a:cubicBezTo>
                    <a:cubicBezTo>
                      <a:pt x="28" y="27"/>
                      <a:pt x="26" y="25"/>
                      <a:pt x="25" y="24"/>
                    </a:cubicBezTo>
                    <a:lnTo>
                      <a:pt x="25" y="16"/>
                    </a:lnTo>
                    <a:close/>
                    <a:moveTo>
                      <a:pt x="19" y="6"/>
                    </a:moveTo>
                    <a:cubicBezTo>
                      <a:pt x="17" y="5"/>
                      <a:pt x="16" y="5"/>
                      <a:pt x="14" y="5"/>
                    </a:cubicBezTo>
                    <a:cubicBezTo>
                      <a:pt x="14" y="5"/>
                      <a:pt x="14" y="5"/>
                      <a:pt x="14" y="5"/>
                    </a:cubicBezTo>
                    <a:cubicBezTo>
                      <a:pt x="16" y="6"/>
                      <a:pt x="18" y="7"/>
                      <a:pt x="19" y="9"/>
                    </a:cubicBezTo>
                    <a:cubicBezTo>
                      <a:pt x="19" y="9"/>
                      <a:pt x="19" y="9"/>
                      <a:pt x="19" y="9"/>
                    </a:cubicBezTo>
                    <a:cubicBezTo>
                      <a:pt x="21" y="11"/>
                      <a:pt x="23" y="13"/>
                      <a:pt x="24" y="15"/>
                    </a:cubicBezTo>
                    <a:cubicBezTo>
                      <a:pt x="25" y="16"/>
                      <a:pt x="25" y="16"/>
                      <a:pt x="25" y="16"/>
                    </a:cubicBezTo>
                    <a:cubicBezTo>
                      <a:pt x="25" y="24"/>
                      <a:pt x="25" y="24"/>
                      <a:pt x="25" y="24"/>
                    </a:cubicBezTo>
                    <a:cubicBezTo>
                      <a:pt x="24" y="22"/>
                      <a:pt x="22" y="20"/>
                      <a:pt x="21" y="18"/>
                    </a:cubicBezTo>
                    <a:cubicBezTo>
                      <a:pt x="19" y="16"/>
                      <a:pt x="17" y="14"/>
                      <a:pt x="16" y="12"/>
                    </a:cubicBezTo>
                    <a:cubicBezTo>
                      <a:pt x="16" y="12"/>
                      <a:pt x="16" y="12"/>
                      <a:pt x="16" y="12"/>
                    </a:cubicBezTo>
                    <a:cubicBezTo>
                      <a:pt x="16" y="12"/>
                      <a:pt x="16" y="12"/>
                      <a:pt x="16" y="12"/>
                    </a:cubicBezTo>
                    <a:cubicBezTo>
                      <a:pt x="15" y="11"/>
                      <a:pt x="13" y="10"/>
                      <a:pt x="12" y="9"/>
                    </a:cubicBezTo>
                    <a:cubicBezTo>
                      <a:pt x="10" y="8"/>
                      <a:pt x="8" y="7"/>
                      <a:pt x="7" y="6"/>
                    </a:cubicBezTo>
                    <a:cubicBezTo>
                      <a:pt x="6" y="6"/>
                      <a:pt x="6" y="6"/>
                      <a:pt x="6" y="6"/>
                    </a:cubicBezTo>
                    <a:cubicBezTo>
                      <a:pt x="6" y="6"/>
                      <a:pt x="6" y="6"/>
                      <a:pt x="6" y="6"/>
                    </a:cubicBezTo>
                    <a:cubicBezTo>
                      <a:pt x="5" y="5"/>
                      <a:pt x="3" y="5"/>
                      <a:pt x="3" y="5"/>
                    </a:cubicBezTo>
                    <a:cubicBezTo>
                      <a:pt x="3" y="5"/>
                      <a:pt x="3" y="5"/>
                      <a:pt x="3" y="5"/>
                    </a:cubicBezTo>
                    <a:cubicBezTo>
                      <a:pt x="2" y="5"/>
                      <a:pt x="0" y="4"/>
                      <a:pt x="0" y="3"/>
                    </a:cubicBezTo>
                    <a:cubicBezTo>
                      <a:pt x="0" y="1"/>
                      <a:pt x="1" y="0"/>
                      <a:pt x="2" y="0"/>
                    </a:cubicBezTo>
                    <a:cubicBezTo>
                      <a:pt x="5" y="0"/>
                      <a:pt x="8" y="0"/>
                      <a:pt x="11" y="0"/>
                    </a:cubicBezTo>
                    <a:cubicBezTo>
                      <a:pt x="11" y="0"/>
                      <a:pt x="11" y="0"/>
                      <a:pt x="11" y="0"/>
                    </a:cubicBezTo>
                    <a:cubicBezTo>
                      <a:pt x="15" y="0"/>
                      <a:pt x="18" y="0"/>
                      <a:pt x="21" y="1"/>
                    </a:cubicBezTo>
                    <a:cubicBezTo>
                      <a:pt x="22" y="2"/>
                      <a:pt x="24" y="3"/>
                      <a:pt x="25" y="4"/>
                    </a:cubicBezTo>
                    <a:cubicBezTo>
                      <a:pt x="25" y="10"/>
                      <a:pt x="25" y="10"/>
                      <a:pt x="25" y="10"/>
                    </a:cubicBezTo>
                    <a:cubicBezTo>
                      <a:pt x="25" y="10"/>
                      <a:pt x="25" y="9"/>
                      <a:pt x="25" y="9"/>
                    </a:cubicBezTo>
                    <a:cubicBezTo>
                      <a:pt x="23" y="8"/>
                      <a:pt x="21" y="7"/>
                      <a:pt x="1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4" name="Freeform 243"/>
              <p:cNvSpPr>
                <a:spLocks noEditPoints="1"/>
              </p:cNvSpPr>
              <p:nvPr/>
            </p:nvSpPr>
            <p:spPr bwMode="auto">
              <a:xfrm>
                <a:off x="7231074" y="3560785"/>
                <a:ext cx="141288" cy="92076"/>
              </a:xfrm>
              <a:custGeom>
                <a:avLst/>
                <a:gdLst>
                  <a:gd name="T0" fmla="*/ 31 w 62"/>
                  <a:gd name="T1" fmla="*/ 9 h 41"/>
                  <a:gd name="T2" fmla="*/ 32 w 62"/>
                  <a:gd name="T3" fmla="*/ 10 h 41"/>
                  <a:gd name="T4" fmla="*/ 38 w 62"/>
                  <a:gd name="T5" fmla="*/ 17 h 41"/>
                  <a:gd name="T6" fmla="*/ 38 w 62"/>
                  <a:gd name="T7" fmla="*/ 17 h 41"/>
                  <a:gd name="T8" fmla="*/ 38 w 62"/>
                  <a:gd name="T9" fmla="*/ 18 h 41"/>
                  <a:gd name="T10" fmla="*/ 39 w 62"/>
                  <a:gd name="T11" fmla="*/ 18 h 41"/>
                  <a:gd name="T12" fmla="*/ 48 w 62"/>
                  <a:gd name="T13" fmla="*/ 28 h 41"/>
                  <a:gd name="T14" fmla="*/ 54 w 62"/>
                  <a:gd name="T15" fmla="*/ 31 h 41"/>
                  <a:gd name="T16" fmla="*/ 59 w 62"/>
                  <a:gd name="T17" fmla="*/ 32 h 41"/>
                  <a:gd name="T18" fmla="*/ 59 w 62"/>
                  <a:gd name="T19" fmla="*/ 32 h 41"/>
                  <a:gd name="T20" fmla="*/ 61 w 62"/>
                  <a:gd name="T21" fmla="*/ 33 h 41"/>
                  <a:gd name="T22" fmla="*/ 60 w 62"/>
                  <a:gd name="T23" fmla="*/ 37 h 41"/>
                  <a:gd name="T24" fmla="*/ 44 w 62"/>
                  <a:gd name="T25" fmla="*/ 41 h 41"/>
                  <a:gd name="T26" fmla="*/ 31 w 62"/>
                  <a:gd name="T27" fmla="*/ 38 h 41"/>
                  <a:gd name="T28" fmla="*/ 31 w 62"/>
                  <a:gd name="T29" fmla="*/ 33 h 41"/>
                  <a:gd name="T30" fmla="*/ 44 w 62"/>
                  <a:gd name="T31" fmla="*/ 36 h 41"/>
                  <a:gd name="T32" fmla="*/ 52 w 62"/>
                  <a:gd name="T33" fmla="*/ 35 h 41"/>
                  <a:gd name="T34" fmla="*/ 46 w 62"/>
                  <a:gd name="T35" fmla="*/ 32 h 41"/>
                  <a:gd name="T36" fmla="*/ 35 w 62"/>
                  <a:gd name="T37" fmla="*/ 21 h 41"/>
                  <a:gd name="T38" fmla="*/ 35 w 62"/>
                  <a:gd name="T39" fmla="*/ 21 h 41"/>
                  <a:gd name="T40" fmla="*/ 35 w 62"/>
                  <a:gd name="T41" fmla="*/ 20 h 41"/>
                  <a:gd name="T42" fmla="*/ 35 w 62"/>
                  <a:gd name="T43" fmla="*/ 20 h 41"/>
                  <a:gd name="T44" fmla="*/ 35 w 62"/>
                  <a:gd name="T45" fmla="*/ 20 h 41"/>
                  <a:gd name="T46" fmla="*/ 31 w 62"/>
                  <a:gd name="T47" fmla="*/ 16 h 41"/>
                  <a:gd name="T48" fmla="*/ 31 w 62"/>
                  <a:gd name="T49" fmla="*/ 9 h 41"/>
                  <a:gd name="T50" fmla="*/ 4 w 62"/>
                  <a:gd name="T51" fmla="*/ 7 h 41"/>
                  <a:gd name="T52" fmla="*/ 3 w 62"/>
                  <a:gd name="T53" fmla="*/ 5 h 41"/>
                  <a:gd name="T54" fmla="*/ 1 w 62"/>
                  <a:gd name="T55" fmla="*/ 3 h 41"/>
                  <a:gd name="T56" fmla="*/ 3 w 62"/>
                  <a:gd name="T57" fmla="*/ 1 h 41"/>
                  <a:gd name="T58" fmla="*/ 14 w 62"/>
                  <a:gd name="T59" fmla="*/ 1 h 41"/>
                  <a:gd name="T60" fmla="*/ 24 w 62"/>
                  <a:gd name="T61" fmla="*/ 4 h 41"/>
                  <a:gd name="T62" fmla="*/ 31 w 62"/>
                  <a:gd name="T63" fmla="*/ 9 h 41"/>
                  <a:gd name="T64" fmla="*/ 31 w 62"/>
                  <a:gd name="T65" fmla="*/ 16 h 41"/>
                  <a:gd name="T66" fmla="*/ 29 w 62"/>
                  <a:gd name="T67" fmla="*/ 14 h 41"/>
                  <a:gd name="T68" fmla="*/ 22 w 62"/>
                  <a:gd name="T69" fmla="*/ 9 h 41"/>
                  <a:gd name="T70" fmla="*/ 13 w 62"/>
                  <a:gd name="T71" fmla="*/ 6 h 41"/>
                  <a:gd name="T72" fmla="*/ 10 w 62"/>
                  <a:gd name="T73" fmla="*/ 5 h 41"/>
                  <a:gd name="T74" fmla="*/ 11 w 62"/>
                  <a:gd name="T75" fmla="*/ 7 h 41"/>
                  <a:gd name="T76" fmla="*/ 14 w 62"/>
                  <a:gd name="T77" fmla="*/ 11 h 41"/>
                  <a:gd name="T78" fmla="*/ 17 w 62"/>
                  <a:gd name="T79" fmla="*/ 16 h 41"/>
                  <a:gd name="T80" fmla="*/ 30 w 62"/>
                  <a:gd name="T81" fmla="*/ 32 h 41"/>
                  <a:gd name="T82" fmla="*/ 31 w 62"/>
                  <a:gd name="T83" fmla="*/ 33 h 41"/>
                  <a:gd name="T84" fmla="*/ 31 w 62"/>
                  <a:gd name="T85" fmla="*/ 38 h 41"/>
                  <a:gd name="T86" fmla="*/ 27 w 62"/>
                  <a:gd name="T87" fmla="*/ 36 h 41"/>
                  <a:gd name="T88" fmla="*/ 13 w 62"/>
                  <a:gd name="T89" fmla="*/ 19 h 41"/>
                  <a:gd name="T90" fmla="*/ 10 w 62"/>
                  <a:gd name="T91" fmla="*/ 13 h 41"/>
                  <a:gd name="T92" fmla="*/ 7 w 62"/>
                  <a:gd name="T93" fmla="*/ 10 h 41"/>
                  <a:gd name="T94" fmla="*/ 4 w 62"/>
                  <a:gd name="T95" fmla="*/ 7 h 41"/>
                  <a:gd name="T96" fmla="*/ 4 w 62"/>
                  <a:gd name="T9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2" h="41">
                    <a:moveTo>
                      <a:pt x="31" y="9"/>
                    </a:moveTo>
                    <a:cubicBezTo>
                      <a:pt x="31" y="10"/>
                      <a:pt x="32" y="10"/>
                      <a:pt x="32" y="10"/>
                    </a:cubicBezTo>
                    <a:cubicBezTo>
                      <a:pt x="34" y="12"/>
                      <a:pt x="36" y="15"/>
                      <a:pt x="38" y="17"/>
                    </a:cubicBezTo>
                    <a:cubicBezTo>
                      <a:pt x="38" y="17"/>
                      <a:pt x="38" y="17"/>
                      <a:pt x="38" y="17"/>
                    </a:cubicBezTo>
                    <a:cubicBezTo>
                      <a:pt x="38" y="18"/>
                      <a:pt x="38" y="18"/>
                      <a:pt x="38" y="18"/>
                    </a:cubicBezTo>
                    <a:cubicBezTo>
                      <a:pt x="39" y="18"/>
                      <a:pt x="39" y="18"/>
                      <a:pt x="39" y="18"/>
                    </a:cubicBezTo>
                    <a:cubicBezTo>
                      <a:pt x="41" y="21"/>
                      <a:pt x="45" y="25"/>
                      <a:pt x="48" y="28"/>
                    </a:cubicBezTo>
                    <a:cubicBezTo>
                      <a:pt x="50" y="29"/>
                      <a:pt x="52" y="30"/>
                      <a:pt x="54" y="31"/>
                    </a:cubicBezTo>
                    <a:cubicBezTo>
                      <a:pt x="56" y="32"/>
                      <a:pt x="58" y="32"/>
                      <a:pt x="59" y="32"/>
                    </a:cubicBezTo>
                    <a:cubicBezTo>
                      <a:pt x="59" y="32"/>
                      <a:pt x="59" y="32"/>
                      <a:pt x="59" y="32"/>
                    </a:cubicBezTo>
                    <a:cubicBezTo>
                      <a:pt x="60" y="32"/>
                      <a:pt x="61" y="33"/>
                      <a:pt x="61" y="33"/>
                    </a:cubicBezTo>
                    <a:cubicBezTo>
                      <a:pt x="62" y="34"/>
                      <a:pt x="61" y="36"/>
                      <a:pt x="60" y="37"/>
                    </a:cubicBezTo>
                    <a:cubicBezTo>
                      <a:pt x="55" y="40"/>
                      <a:pt x="49" y="41"/>
                      <a:pt x="44" y="41"/>
                    </a:cubicBezTo>
                    <a:cubicBezTo>
                      <a:pt x="39" y="41"/>
                      <a:pt x="35" y="40"/>
                      <a:pt x="31" y="38"/>
                    </a:cubicBezTo>
                    <a:cubicBezTo>
                      <a:pt x="31" y="33"/>
                      <a:pt x="31" y="33"/>
                      <a:pt x="31" y="33"/>
                    </a:cubicBezTo>
                    <a:cubicBezTo>
                      <a:pt x="35" y="35"/>
                      <a:pt x="39" y="36"/>
                      <a:pt x="44" y="36"/>
                    </a:cubicBezTo>
                    <a:cubicBezTo>
                      <a:pt x="47" y="36"/>
                      <a:pt x="49" y="36"/>
                      <a:pt x="52" y="35"/>
                    </a:cubicBezTo>
                    <a:cubicBezTo>
                      <a:pt x="50" y="34"/>
                      <a:pt x="47" y="33"/>
                      <a:pt x="46" y="32"/>
                    </a:cubicBezTo>
                    <a:cubicBezTo>
                      <a:pt x="41" y="29"/>
                      <a:pt x="38" y="25"/>
                      <a:pt x="35" y="21"/>
                    </a:cubicBezTo>
                    <a:cubicBezTo>
                      <a:pt x="35" y="21"/>
                      <a:pt x="35" y="21"/>
                      <a:pt x="35" y="21"/>
                    </a:cubicBezTo>
                    <a:cubicBezTo>
                      <a:pt x="35" y="20"/>
                      <a:pt x="35" y="20"/>
                      <a:pt x="35" y="20"/>
                    </a:cubicBezTo>
                    <a:cubicBezTo>
                      <a:pt x="35" y="20"/>
                      <a:pt x="35" y="20"/>
                      <a:pt x="35" y="20"/>
                    </a:cubicBezTo>
                    <a:cubicBezTo>
                      <a:pt x="35" y="20"/>
                      <a:pt x="35" y="20"/>
                      <a:pt x="35" y="20"/>
                    </a:cubicBezTo>
                    <a:cubicBezTo>
                      <a:pt x="33" y="19"/>
                      <a:pt x="32" y="17"/>
                      <a:pt x="31" y="16"/>
                    </a:cubicBezTo>
                    <a:lnTo>
                      <a:pt x="31" y="9"/>
                    </a:lnTo>
                    <a:close/>
                    <a:moveTo>
                      <a:pt x="4" y="7"/>
                    </a:moveTo>
                    <a:cubicBezTo>
                      <a:pt x="4" y="6"/>
                      <a:pt x="3" y="6"/>
                      <a:pt x="3" y="5"/>
                    </a:cubicBezTo>
                    <a:cubicBezTo>
                      <a:pt x="2" y="6"/>
                      <a:pt x="1" y="5"/>
                      <a:pt x="1" y="3"/>
                    </a:cubicBezTo>
                    <a:cubicBezTo>
                      <a:pt x="0" y="2"/>
                      <a:pt x="1" y="1"/>
                      <a:pt x="3" y="1"/>
                    </a:cubicBezTo>
                    <a:cubicBezTo>
                      <a:pt x="7" y="0"/>
                      <a:pt x="10" y="0"/>
                      <a:pt x="14" y="1"/>
                    </a:cubicBezTo>
                    <a:cubicBezTo>
                      <a:pt x="17" y="2"/>
                      <a:pt x="21" y="3"/>
                      <a:pt x="24" y="4"/>
                    </a:cubicBezTo>
                    <a:cubicBezTo>
                      <a:pt x="26" y="6"/>
                      <a:pt x="29" y="7"/>
                      <a:pt x="31" y="9"/>
                    </a:cubicBezTo>
                    <a:cubicBezTo>
                      <a:pt x="31" y="16"/>
                      <a:pt x="31" y="16"/>
                      <a:pt x="31" y="16"/>
                    </a:cubicBezTo>
                    <a:cubicBezTo>
                      <a:pt x="30" y="15"/>
                      <a:pt x="29" y="14"/>
                      <a:pt x="29" y="14"/>
                    </a:cubicBezTo>
                    <a:cubicBezTo>
                      <a:pt x="27" y="12"/>
                      <a:pt x="24" y="10"/>
                      <a:pt x="22" y="9"/>
                    </a:cubicBezTo>
                    <a:cubicBezTo>
                      <a:pt x="19" y="7"/>
                      <a:pt x="16" y="6"/>
                      <a:pt x="13" y="6"/>
                    </a:cubicBezTo>
                    <a:cubicBezTo>
                      <a:pt x="12" y="6"/>
                      <a:pt x="11" y="5"/>
                      <a:pt x="10" y="5"/>
                    </a:cubicBezTo>
                    <a:cubicBezTo>
                      <a:pt x="10" y="6"/>
                      <a:pt x="11" y="6"/>
                      <a:pt x="11" y="7"/>
                    </a:cubicBezTo>
                    <a:cubicBezTo>
                      <a:pt x="12" y="8"/>
                      <a:pt x="13" y="10"/>
                      <a:pt x="14" y="11"/>
                    </a:cubicBezTo>
                    <a:cubicBezTo>
                      <a:pt x="15" y="13"/>
                      <a:pt x="16" y="15"/>
                      <a:pt x="17" y="16"/>
                    </a:cubicBezTo>
                    <a:cubicBezTo>
                      <a:pt x="20" y="23"/>
                      <a:pt x="23" y="29"/>
                      <a:pt x="30" y="32"/>
                    </a:cubicBezTo>
                    <a:cubicBezTo>
                      <a:pt x="30" y="33"/>
                      <a:pt x="30" y="33"/>
                      <a:pt x="31" y="33"/>
                    </a:cubicBezTo>
                    <a:cubicBezTo>
                      <a:pt x="31" y="38"/>
                      <a:pt x="31" y="38"/>
                      <a:pt x="31" y="38"/>
                    </a:cubicBezTo>
                    <a:cubicBezTo>
                      <a:pt x="30" y="38"/>
                      <a:pt x="28" y="37"/>
                      <a:pt x="27" y="36"/>
                    </a:cubicBezTo>
                    <a:cubicBezTo>
                      <a:pt x="20" y="32"/>
                      <a:pt x="16" y="25"/>
                      <a:pt x="13" y="19"/>
                    </a:cubicBezTo>
                    <a:cubicBezTo>
                      <a:pt x="12" y="17"/>
                      <a:pt x="11" y="15"/>
                      <a:pt x="10" y="13"/>
                    </a:cubicBezTo>
                    <a:cubicBezTo>
                      <a:pt x="9" y="12"/>
                      <a:pt x="8" y="11"/>
                      <a:pt x="7" y="10"/>
                    </a:cubicBezTo>
                    <a:cubicBezTo>
                      <a:pt x="6" y="9"/>
                      <a:pt x="5" y="8"/>
                      <a:pt x="4" y="7"/>
                    </a:cubicBezTo>
                    <a:cubicBezTo>
                      <a:pt x="4" y="7"/>
                      <a:pt x="4"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5" name="Freeform 244"/>
              <p:cNvSpPr>
                <a:spLocks noEditPoints="1"/>
              </p:cNvSpPr>
              <p:nvPr/>
            </p:nvSpPr>
            <p:spPr bwMode="auto">
              <a:xfrm>
                <a:off x="7372361" y="3498870"/>
                <a:ext cx="63500" cy="120651"/>
              </a:xfrm>
              <a:custGeom>
                <a:avLst/>
                <a:gdLst>
                  <a:gd name="T0" fmla="*/ 19 w 28"/>
                  <a:gd name="T1" fmla="*/ 20 h 53"/>
                  <a:gd name="T2" fmla="*/ 14 w 28"/>
                  <a:gd name="T3" fmla="*/ 26 h 53"/>
                  <a:gd name="T4" fmla="*/ 14 w 28"/>
                  <a:gd name="T5" fmla="*/ 27 h 53"/>
                  <a:gd name="T6" fmla="*/ 14 w 28"/>
                  <a:gd name="T7" fmla="*/ 19 h 53"/>
                  <a:gd name="T8" fmla="*/ 15 w 28"/>
                  <a:gd name="T9" fmla="*/ 17 h 53"/>
                  <a:gd name="T10" fmla="*/ 18 w 28"/>
                  <a:gd name="T11" fmla="*/ 13 h 53"/>
                  <a:gd name="T12" fmla="*/ 19 w 28"/>
                  <a:gd name="T13" fmla="*/ 7 h 53"/>
                  <a:gd name="T14" fmla="*/ 20 w 28"/>
                  <a:gd name="T15" fmla="*/ 6 h 53"/>
                  <a:gd name="T16" fmla="*/ 20 w 28"/>
                  <a:gd name="T17" fmla="*/ 6 h 53"/>
                  <a:gd name="T18" fmla="*/ 20 w 28"/>
                  <a:gd name="T19" fmla="*/ 3 h 53"/>
                  <a:gd name="T20" fmla="*/ 20 w 28"/>
                  <a:gd name="T21" fmla="*/ 3 h 53"/>
                  <a:gd name="T22" fmla="*/ 22 w 28"/>
                  <a:gd name="T23" fmla="*/ 0 h 53"/>
                  <a:gd name="T24" fmla="*/ 25 w 28"/>
                  <a:gd name="T25" fmla="*/ 2 h 53"/>
                  <a:gd name="T26" fmla="*/ 25 w 28"/>
                  <a:gd name="T27" fmla="*/ 2 h 53"/>
                  <a:gd name="T28" fmla="*/ 25 w 28"/>
                  <a:gd name="T29" fmla="*/ 2 h 53"/>
                  <a:gd name="T30" fmla="*/ 25 w 28"/>
                  <a:gd name="T31" fmla="*/ 2 h 53"/>
                  <a:gd name="T32" fmla="*/ 27 w 28"/>
                  <a:gd name="T33" fmla="*/ 10 h 53"/>
                  <a:gd name="T34" fmla="*/ 27 w 28"/>
                  <a:gd name="T35" fmla="*/ 10 h 53"/>
                  <a:gd name="T36" fmla="*/ 27 w 28"/>
                  <a:gd name="T37" fmla="*/ 20 h 53"/>
                  <a:gd name="T38" fmla="*/ 25 w 28"/>
                  <a:gd name="T39" fmla="*/ 27 h 53"/>
                  <a:gd name="T40" fmla="*/ 20 w 28"/>
                  <a:gd name="T41" fmla="*/ 34 h 53"/>
                  <a:gd name="T42" fmla="*/ 20 w 28"/>
                  <a:gd name="T43" fmla="*/ 35 h 53"/>
                  <a:gd name="T44" fmla="*/ 14 w 28"/>
                  <a:gd name="T45" fmla="*/ 40 h 53"/>
                  <a:gd name="T46" fmla="*/ 14 w 28"/>
                  <a:gd name="T47" fmla="*/ 33 h 53"/>
                  <a:gd name="T48" fmla="*/ 16 w 28"/>
                  <a:gd name="T49" fmla="*/ 31 h 53"/>
                  <a:gd name="T50" fmla="*/ 16 w 28"/>
                  <a:gd name="T51" fmla="*/ 31 h 53"/>
                  <a:gd name="T52" fmla="*/ 20 w 28"/>
                  <a:gd name="T53" fmla="*/ 25 h 53"/>
                  <a:gd name="T54" fmla="*/ 22 w 28"/>
                  <a:gd name="T55" fmla="*/ 19 h 53"/>
                  <a:gd name="T56" fmla="*/ 23 w 28"/>
                  <a:gd name="T57" fmla="*/ 14 h 53"/>
                  <a:gd name="T58" fmla="*/ 22 w 28"/>
                  <a:gd name="T59" fmla="*/ 14 h 53"/>
                  <a:gd name="T60" fmla="*/ 19 w 28"/>
                  <a:gd name="T61" fmla="*/ 20 h 53"/>
                  <a:gd name="T62" fmla="*/ 14 w 28"/>
                  <a:gd name="T63" fmla="*/ 27 h 53"/>
                  <a:gd name="T64" fmla="*/ 8 w 28"/>
                  <a:gd name="T65" fmla="*/ 36 h 53"/>
                  <a:gd name="T66" fmla="*/ 8 w 28"/>
                  <a:gd name="T67" fmla="*/ 36 h 53"/>
                  <a:gd name="T68" fmla="*/ 8 w 28"/>
                  <a:gd name="T69" fmla="*/ 36 h 53"/>
                  <a:gd name="T70" fmla="*/ 6 w 28"/>
                  <a:gd name="T71" fmla="*/ 41 h 53"/>
                  <a:gd name="T72" fmla="*/ 8 w 28"/>
                  <a:gd name="T73" fmla="*/ 38 h 53"/>
                  <a:gd name="T74" fmla="*/ 9 w 28"/>
                  <a:gd name="T75" fmla="*/ 38 h 53"/>
                  <a:gd name="T76" fmla="*/ 9 w 28"/>
                  <a:gd name="T77" fmla="*/ 38 h 53"/>
                  <a:gd name="T78" fmla="*/ 11 w 28"/>
                  <a:gd name="T79" fmla="*/ 37 h 53"/>
                  <a:gd name="T80" fmla="*/ 14 w 28"/>
                  <a:gd name="T81" fmla="*/ 33 h 53"/>
                  <a:gd name="T82" fmla="*/ 14 w 28"/>
                  <a:gd name="T83" fmla="*/ 40 h 53"/>
                  <a:gd name="T84" fmla="*/ 14 w 28"/>
                  <a:gd name="T85" fmla="*/ 40 h 53"/>
                  <a:gd name="T86" fmla="*/ 12 w 28"/>
                  <a:gd name="T87" fmla="*/ 41 h 53"/>
                  <a:gd name="T88" fmla="*/ 12 w 28"/>
                  <a:gd name="T89" fmla="*/ 42 h 53"/>
                  <a:gd name="T90" fmla="*/ 12 w 28"/>
                  <a:gd name="T91" fmla="*/ 42 h 53"/>
                  <a:gd name="T92" fmla="*/ 5 w 28"/>
                  <a:gd name="T93" fmla="*/ 51 h 53"/>
                  <a:gd name="T94" fmla="*/ 5 w 28"/>
                  <a:gd name="T95" fmla="*/ 51 h 53"/>
                  <a:gd name="T96" fmla="*/ 3 w 28"/>
                  <a:gd name="T97" fmla="*/ 53 h 53"/>
                  <a:gd name="T98" fmla="*/ 0 w 28"/>
                  <a:gd name="T99" fmla="*/ 51 h 53"/>
                  <a:gd name="T100" fmla="*/ 1 w 28"/>
                  <a:gd name="T101" fmla="*/ 42 h 53"/>
                  <a:gd name="T102" fmla="*/ 3 w 28"/>
                  <a:gd name="T103" fmla="*/ 34 h 53"/>
                  <a:gd name="T104" fmla="*/ 3 w 28"/>
                  <a:gd name="T105" fmla="*/ 34 h 53"/>
                  <a:gd name="T106" fmla="*/ 11 w 28"/>
                  <a:gd name="T107" fmla="*/ 23 h 53"/>
                  <a:gd name="T108" fmla="*/ 14 w 28"/>
                  <a:gd name="T109" fmla="*/ 19 h 53"/>
                  <a:gd name="T110" fmla="*/ 14 w 28"/>
                  <a:gd name="T111"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53">
                    <a:moveTo>
                      <a:pt x="19" y="20"/>
                    </a:moveTo>
                    <a:cubicBezTo>
                      <a:pt x="18" y="22"/>
                      <a:pt x="16" y="24"/>
                      <a:pt x="14" y="26"/>
                    </a:cubicBezTo>
                    <a:cubicBezTo>
                      <a:pt x="14" y="27"/>
                      <a:pt x="14" y="27"/>
                      <a:pt x="14" y="27"/>
                    </a:cubicBezTo>
                    <a:cubicBezTo>
                      <a:pt x="14" y="19"/>
                      <a:pt x="14" y="19"/>
                      <a:pt x="14" y="19"/>
                    </a:cubicBezTo>
                    <a:cubicBezTo>
                      <a:pt x="15" y="19"/>
                      <a:pt x="15" y="18"/>
                      <a:pt x="15" y="17"/>
                    </a:cubicBezTo>
                    <a:cubicBezTo>
                      <a:pt x="16" y="16"/>
                      <a:pt x="17" y="14"/>
                      <a:pt x="18" y="13"/>
                    </a:cubicBezTo>
                    <a:cubicBezTo>
                      <a:pt x="18" y="11"/>
                      <a:pt x="19" y="9"/>
                      <a:pt x="19" y="7"/>
                    </a:cubicBezTo>
                    <a:cubicBezTo>
                      <a:pt x="19" y="7"/>
                      <a:pt x="19" y="7"/>
                      <a:pt x="20" y="6"/>
                    </a:cubicBezTo>
                    <a:cubicBezTo>
                      <a:pt x="20" y="6"/>
                      <a:pt x="20" y="6"/>
                      <a:pt x="20" y="6"/>
                    </a:cubicBezTo>
                    <a:cubicBezTo>
                      <a:pt x="20" y="5"/>
                      <a:pt x="20" y="3"/>
                      <a:pt x="20" y="3"/>
                    </a:cubicBezTo>
                    <a:cubicBezTo>
                      <a:pt x="20" y="3"/>
                      <a:pt x="20" y="3"/>
                      <a:pt x="20" y="3"/>
                    </a:cubicBezTo>
                    <a:cubicBezTo>
                      <a:pt x="20" y="2"/>
                      <a:pt x="20" y="0"/>
                      <a:pt x="22" y="0"/>
                    </a:cubicBezTo>
                    <a:cubicBezTo>
                      <a:pt x="23" y="0"/>
                      <a:pt x="24" y="0"/>
                      <a:pt x="25" y="2"/>
                    </a:cubicBezTo>
                    <a:cubicBezTo>
                      <a:pt x="25" y="2"/>
                      <a:pt x="25" y="2"/>
                      <a:pt x="25" y="2"/>
                    </a:cubicBezTo>
                    <a:cubicBezTo>
                      <a:pt x="25" y="2"/>
                      <a:pt x="25" y="2"/>
                      <a:pt x="25" y="2"/>
                    </a:cubicBezTo>
                    <a:cubicBezTo>
                      <a:pt x="25" y="2"/>
                      <a:pt x="25" y="2"/>
                      <a:pt x="25" y="2"/>
                    </a:cubicBezTo>
                    <a:cubicBezTo>
                      <a:pt x="26" y="5"/>
                      <a:pt x="26" y="8"/>
                      <a:pt x="27" y="10"/>
                    </a:cubicBezTo>
                    <a:cubicBezTo>
                      <a:pt x="27" y="10"/>
                      <a:pt x="27" y="10"/>
                      <a:pt x="27" y="10"/>
                    </a:cubicBezTo>
                    <a:cubicBezTo>
                      <a:pt x="27" y="14"/>
                      <a:pt x="28" y="17"/>
                      <a:pt x="27" y="20"/>
                    </a:cubicBezTo>
                    <a:cubicBezTo>
                      <a:pt x="27" y="22"/>
                      <a:pt x="26" y="25"/>
                      <a:pt x="25" y="27"/>
                    </a:cubicBezTo>
                    <a:cubicBezTo>
                      <a:pt x="23" y="30"/>
                      <a:pt x="22" y="32"/>
                      <a:pt x="20" y="34"/>
                    </a:cubicBezTo>
                    <a:cubicBezTo>
                      <a:pt x="20" y="35"/>
                      <a:pt x="20" y="35"/>
                      <a:pt x="20" y="35"/>
                    </a:cubicBezTo>
                    <a:cubicBezTo>
                      <a:pt x="18" y="37"/>
                      <a:pt x="16" y="38"/>
                      <a:pt x="14" y="40"/>
                    </a:cubicBezTo>
                    <a:cubicBezTo>
                      <a:pt x="14" y="33"/>
                      <a:pt x="14" y="33"/>
                      <a:pt x="14" y="33"/>
                    </a:cubicBezTo>
                    <a:cubicBezTo>
                      <a:pt x="15" y="33"/>
                      <a:pt x="16" y="32"/>
                      <a:pt x="16" y="31"/>
                    </a:cubicBezTo>
                    <a:cubicBezTo>
                      <a:pt x="16" y="31"/>
                      <a:pt x="16" y="31"/>
                      <a:pt x="16" y="31"/>
                    </a:cubicBezTo>
                    <a:cubicBezTo>
                      <a:pt x="18" y="29"/>
                      <a:pt x="19" y="27"/>
                      <a:pt x="20" y="25"/>
                    </a:cubicBezTo>
                    <a:cubicBezTo>
                      <a:pt x="21" y="23"/>
                      <a:pt x="22" y="21"/>
                      <a:pt x="22" y="19"/>
                    </a:cubicBezTo>
                    <a:cubicBezTo>
                      <a:pt x="23" y="17"/>
                      <a:pt x="23" y="16"/>
                      <a:pt x="23" y="14"/>
                    </a:cubicBezTo>
                    <a:cubicBezTo>
                      <a:pt x="22" y="14"/>
                      <a:pt x="22" y="14"/>
                      <a:pt x="22" y="14"/>
                    </a:cubicBezTo>
                    <a:cubicBezTo>
                      <a:pt x="22" y="16"/>
                      <a:pt x="21" y="18"/>
                      <a:pt x="19" y="20"/>
                    </a:cubicBezTo>
                    <a:close/>
                    <a:moveTo>
                      <a:pt x="14" y="27"/>
                    </a:moveTo>
                    <a:cubicBezTo>
                      <a:pt x="12" y="30"/>
                      <a:pt x="9" y="33"/>
                      <a:pt x="8" y="36"/>
                    </a:cubicBezTo>
                    <a:cubicBezTo>
                      <a:pt x="8" y="36"/>
                      <a:pt x="8" y="36"/>
                      <a:pt x="8" y="36"/>
                    </a:cubicBezTo>
                    <a:cubicBezTo>
                      <a:pt x="8" y="36"/>
                      <a:pt x="8" y="36"/>
                      <a:pt x="8" y="36"/>
                    </a:cubicBezTo>
                    <a:cubicBezTo>
                      <a:pt x="7" y="37"/>
                      <a:pt x="6" y="39"/>
                      <a:pt x="6" y="41"/>
                    </a:cubicBezTo>
                    <a:cubicBezTo>
                      <a:pt x="7" y="40"/>
                      <a:pt x="8" y="39"/>
                      <a:pt x="8" y="38"/>
                    </a:cubicBezTo>
                    <a:cubicBezTo>
                      <a:pt x="9" y="38"/>
                      <a:pt x="9" y="38"/>
                      <a:pt x="9" y="38"/>
                    </a:cubicBezTo>
                    <a:cubicBezTo>
                      <a:pt x="9" y="38"/>
                      <a:pt x="9" y="38"/>
                      <a:pt x="9" y="38"/>
                    </a:cubicBezTo>
                    <a:cubicBezTo>
                      <a:pt x="10" y="37"/>
                      <a:pt x="10" y="37"/>
                      <a:pt x="11" y="37"/>
                    </a:cubicBezTo>
                    <a:cubicBezTo>
                      <a:pt x="12" y="36"/>
                      <a:pt x="13" y="35"/>
                      <a:pt x="14" y="33"/>
                    </a:cubicBezTo>
                    <a:cubicBezTo>
                      <a:pt x="14" y="40"/>
                      <a:pt x="14" y="40"/>
                      <a:pt x="14" y="40"/>
                    </a:cubicBezTo>
                    <a:cubicBezTo>
                      <a:pt x="14" y="40"/>
                      <a:pt x="14" y="40"/>
                      <a:pt x="14" y="40"/>
                    </a:cubicBezTo>
                    <a:cubicBezTo>
                      <a:pt x="12" y="41"/>
                      <a:pt x="12" y="41"/>
                      <a:pt x="12" y="41"/>
                    </a:cubicBezTo>
                    <a:cubicBezTo>
                      <a:pt x="12" y="42"/>
                      <a:pt x="12" y="42"/>
                      <a:pt x="12" y="42"/>
                    </a:cubicBezTo>
                    <a:cubicBezTo>
                      <a:pt x="12" y="42"/>
                      <a:pt x="12" y="42"/>
                      <a:pt x="12" y="42"/>
                    </a:cubicBezTo>
                    <a:cubicBezTo>
                      <a:pt x="9" y="44"/>
                      <a:pt x="5" y="48"/>
                      <a:pt x="5" y="51"/>
                    </a:cubicBezTo>
                    <a:cubicBezTo>
                      <a:pt x="5" y="51"/>
                      <a:pt x="5" y="51"/>
                      <a:pt x="5" y="51"/>
                    </a:cubicBezTo>
                    <a:cubicBezTo>
                      <a:pt x="5" y="52"/>
                      <a:pt x="4" y="53"/>
                      <a:pt x="3" y="53"/>
                    </a:cubicBezTo>
                    <a:cubicBezTo>
                      <a:pt x="1" y="53"/>
                      <a:pt x="0" y="52"/>
                      <a:pt x="0" y="51"/>
                    </a:cubicBezTo>
                    <a:cubicBezTo>
                      <a:pt x="0" y="48"/>
                      <a:pt x="0" y="45"/>
                      <a:pt x="1" y="42"/>
                    </a:cubicBezTo>
                    <a:cubicBezTo>
                      <a:pt x="1" y="39"/>
                      <a:pt x="2" y="36"/>
                      <a:pt x="3" y="34"/>
                    </a:cubicBezTo>
                    <a:cubicBezTo>
                      <a:pt x="3" y="34"/>
                      <a:pt x="3" y="34"/>
                      <a:pt x="3" y="34"/>
                    </a:cubicBezTo>
                    <a:cubicBezTo>
                      <a:pt x="5" y="30"/>
                      <a:pt x="8" y="27"/>
                      <a:pt x="11" y="23"/>
                    </a:cubicBezTo>
                    <a:cubicBezTo>
                      <a:pt x="12" y="22"/>
                      <a:pt x="13" y="21"/>
                      <a:pt x="14" y="19"/>
                    </a:cubicBezTo>
                    <a:lnTo>
                      <a:pt x="1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6" name="Freeform 245"/>
              <p:cNvSpPr>
                <a:spLocks noEditPoints="1"/>
              </p:cNvSpPr>
              <p:nvPr/>
            </p:nvSpPr>
            <p:spPr bwMode="auto">
              <a:xfrm>
                <a:off x="7345374" y="3463946"/>
                <a:ext cx="76200" cy="150814"/>
              </a:xfrm>
              <a:custGeom>
                <a:avLst/>
                <a:gdLst>
                  <a:gd name="T0" fmla="*/ 17 w 34"/>
                  <a:gd name="T1" fmla="*/ 15 h 67"/>
                  <a:gd name="T2" fmla="*/ 21 w 34"/>
                  <a:gd name="T3" fmla="*/ 12 h 67"/>
                  <a:gd name="T4" fmla="*/ 24 w 34"/>
                  <a:gd name="T5" fmla="*/ 9 h 67"/>
                  <a:gd name="T6" fmla="*/ 26 w 34"/>
                  <a:gd name="T7" fmla="*/ 5 h 67"/>
                  <a:gd name="T8" fmla="*/ 26 w 34"/>
                  <a:gd name="T9" fmla="*/ 5 h 67"/>
                  <a:gd name="T10" fmla="*/ 26 w 34"/>
                  <a:gd name="T11" fmla="*/ 5 h 67"/>
                  <a:gd name="T12" fmla="*/ 26 w 34"/>
                  <a:gd name="T13" fmla="*/ 5 h 67"/>
                  <a:gd name="T14" fmla="*/ 27 w 34"/>
                  <a:gd name="T15" fmla="*/ 3 h 67"/>
                  <a:gd name="T16" fmla="*/ 27 w 34"/>
                  <a:gd name="T17" fmla="*/ 3 h 67"/>
                  <a:gd name="T18" fmla="*/ 29 w 34"/>
                  <a:gd name="T19" fmla="*/ 1 h 67"/>
                  <a:gd name="T20" fmla="*/ 32 w 34"/>
                  <a:gd name="T21" fmla="*/ 2 h 67"/>
                  <a:gd name="T22" fmla="*/ 34 w 34"/>
                  <a:gd name="T23" fmla="*/ 13 h 67"/>
                  <a:gd name="T24" fmla="*/ 33 w 34"/>
                  <a:gd name="T25" fmla="*/ 23 h 67"/>
                  <a:gd name="T26" fmla="*/ 29 w 34"/>
                  <a:gd name="T27" fmla="*/ 33 h 67"/>
                  <a:gd name="T28" fmla="*/ 23 w 34"/>
                  <a:gd name="T29" fmla="*/ 41 h 67"/>
                  <a:gd name="T30" fmla="*/ 23 w 34"/>
                  <a:gd name="T31" fmla="*/ 41 h 67"/>
                  <a:gd name="T32" fmla="*/ 17 w 34"/>
                  <a:gd name="T33" fmla="*/ 49 h 67"/>
                  <a:gd name="T34" fmla="*/ 17 w 34"/>
                  <a:gd name="T35" fmla="*/ 40 h 67"/>
                  <a:gd name="T36" fmla="*/ 19 w 34"/>
                  <a:gd name="T37" fmla="*/ 38 h 67"/>
                  <a:gd name="T38" fmla="*/ 19 w 34"/>
                  <a:gd name="T39" fmla="*/ 37 h 67"/>
                  <a:gd name="T40" fmla="*/ 25 w 34"/>
                  <a:gd name="T41" fmla="*/ 30 h 67"/>
                  <a:gd name="T42" fmla="*/ 28 w 34"/>
                  <a:gd name="T43" fmla="*/ 22 h 67"/>
                  <a:gd name="T44" fmla="*/ 29 w 34"/>
                  <a:gd name="T45" fmla="*/ 13 h 67"/>
                  <a:gd name="T46" fmla="*/ 29 w 34"/>
                  <a:gd name="T47" fmla="*/ 10 h 67"/>
                  <a:gd name="T48" fmla="*/ 27 w 34"/>
                  <a:gd name="T49" fmla="*/ 12 h 67"/>
                  <a:gd name="T50" fmla="*/ 24 w 34"/>
                  <a:gd name="T51" fmla="*/ 15 h 67"/>
                  <a:gd name="T52" fmla="*/ 20 w 34"/>
                  <a:gd name="T53" fmla="*/ 19 h 67"/>
                  <a:gd name="T54" fmla="*/ 19 w 34"/>
                  <a:gd name="T55" fmla="*/ 19 h 67"/>
                  <a:gd name="T56" fmla="*/ 17 w 34"/>
                  <a:gd name="T57" fmla="*/ 21 h 67"/>
                  <a:gd name="T58" fmla="*/ 17 w 34"/>
                  <a:gd name="T59" fmla="*/ 15 h 67"/>
                  <a:gd name="T60" fmla="*/ 13 w 34"/>
                  <a:gd name="T61" fmla="*/ 59 h 67"/>
                  <a:gd name="T62" fmla="*/ 13 w 34"/>
                  <a:gd name="T63" fmla="*/ 64 h 67"/>
                  <a:gd name="T64" fmla="*/ 12 w 34"/>
                  <a:gd name="T65" fmla="*/ 66 h 67"/>
                  <a:gd name="T66" fmla="*/ 9 w 34"/>
                  <a:gd name="T67" fmla="*/ 66 h 67"/>
                  <a:gd name="T68" fmla="*/ 1 w 34"/>
                  <a:gd name="T69" fmla="*/ 51 h 67"/>
                  <a:gd name="T70" fmla="*/ 2 w 34"/>
                  <a:gd name="T71" fmla="*/ 34 h 67"/>
                  <a:gd name="T72" fmla="*/ 16 w 34"/>
                  <a:gd name="T73" fmla="*/ 16 h 67"/>
                  <a:gd name="T74" fmla="*/ 16 w 34"/>
                  <a:gd name="T75" fmla="*/ 16 h 67"/>
                  <a:gd name="T76" fmla="*/ 17 w 34"/>
                  <a:gd name="T77" fmla="*/ 15 h 67"/>
                  <a:gd name="T78" fmla="*/ 17 w 34"/>
                  <a:gd name="T79" fmla="*/ 21 h 67"/>
                  <a:gd name="T80" fmla="*/ 7 w 34"/>
                  <a:gd name="T81" fmla="*/ 35 h 67"/>
                  <a:gd name="T82" fmla="*/ 6 w 34"/>
                  <a:gd name="T83" fmla="*/ 50 h 67"/>
                  <a:gd name="T84" fmla="*/ 9 w 34"/>
                  <a:gd name="T85" fmla="*/ 58 h 67"/>
                  <a:gd name="T86" fmla="*/ 11 w 34"/>
                  <a:gd name="T87" fmla="*/ 51 h 67"/>
                  <a:gd name="T88" fmla="*/ 17 w 34"/>
                  <a:gd name="T89" fmla="*/ 40 h 67"/>
                  <a:gd name="T90" fmla="*/ 17 w 34"/>
                  <a:gd name="T91" fmla="*/ 49 h 67"/>
                  <a:gd name="T92" fmla="*/ 15 w 34"/>
                  <a:gd name="T93" fmla="*/ 52 h 67"/>
                  <a:gd name="T94" fmla="*/ 13 w 34"/>
                  <a:gd name="T95"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67">
                    <a:moveTo>
                      <a:pt x="17" y="15"/>
                    </a:moveTo>
                    <a:cubicBezTo>
                      <a:pt x="18" y="14"/>
                      <a:pt x="20" y="13"/>
                      <a:pt x="21" y="12"/>
                    </a:cubicBezTo>
                    <a:cubicBezTo>
                      <a:pt x="22" y="11"/>
                      <a:pt x="23" y="10"/>
                      <a:pt x="24" y="9"/>
                    </a:cubicBezTo>
                    <a:cubicBezTo>
                      <a:pt x="24" y="8"/>
                      <a:pt x="25" y="6"/>
                      <a:pt x="26" y="5"/>
                    </a:cubicBezTo>
                    <a:cubicBezTo>
                      <a:pt x="26" y="5"/>
                      <a:pt x="26" y="5"/>
                      <a:pt x="26" y="5"/>
                    </a:cubicBezTo>
                    <a:cubicBezTo>
                      <a:pt x="26" y="5"/>
                      <a:pt x="26" y="5"/>
                      <a:pt x="26" y="5"/>
                    </a:cubicBezTo>
                    <a:cubicBezTo>
                      <a:pt x="26" y="5"/>
                      <a:pt x="26" y="5"/>
                      <a:pt x="26" y="5"/>
                    </a:cubicBezTo>
                    <a:cubicBezTo>
                      <a:pt x="26" y="4"/>
                      <a:pt x="27" y="4"/>
                      <a:pt x="27" y="3"/>
                    </a:cubicBezTo>
                    <a:cubicBezTo>
                      <a:pt x="27" y="3"/>
                      <a:pt x="27" y="3"/>
                      <a:pt x="27" y="3"/>
                    </a:cubicBezTo>
                    <a:cubicBezTo>
                      <a:pt x="27" y="2"/>
                      <a:pt x="27" y="1"/>
                      <a:pt x="29" y="1"/>
                    </a:cubicBezTo>
                    <a:cubicBezTo>
                      <a:pt x="30" y="0"/>
                      <a:pt x="31" y="1"/>
                      <a:pt x="32" y="2"/>
                    </a:cubicBezTo>
                    <a:cubicBezTo>
                      <a:pt x="33" y="6"/>
                      <a:pt x="34" y="9"/>
                      <a:pt x="34" y="13"/>
                    </a:cubicBezTo>
                    <a:cubicBezTo>
                      <a:pt x="34" y="17"/>
                      <a:pt x="34" y="20"/>
                      <a:pt x="33" y="23"/>
                    </a:cubicBezTo>
                    <a:cubicBezTo>
                      <a:pt x="32" y="27"/>
                      <a:pt x="30" y="30"/>
                      <a:pt x="29" y="33"/>
                    </a:cubicBezTo>
                    <a:cubicBezTo>
                      <a:pt x="27" y="35"/>
                      <a:pt x="25" y="38"/>
                      <a:pt x="23" y="41"/>
                    </a:cubicBezTo>
                    <a:cubicBezTo>
                      <a:pt x="23" y="41"/>
                      <a:pt x="23" y="41"/>
                      <a:pt x="23" y="41"/>
                    </a:cubicBezTo>
                    <a:cubicBezTo>
                      <a:pt x="21" y="43"/>
                      <a:pt x="19" y="46"/>
                      <a:pt x="17" y="49"/>
                    </a:cubicBezTo>
                    <a:cubicBezTo>
                      <a:pt x="17" y="40"/>
                      <a:pt x="17" y="40"/>
                      <a:pt x="17" y="40"/>
                    </a:cubicBezTo>
                    <a:cubicBezTo>
                      <a:pt x="18" y="39"/>
                      <a:pt x="18" y="39"/>
                      <a:pt x="19" y="38"/>
                    </a:cubicBezTo>
                    <a:cubicBezTo>
                      <a:pt x="19" y="37"/>
                      <a:pt x="19" y="37"/>
                      <a:pt x="19" y="37"/>
                    </a:cubicBezTo>
                    <a:cubicBezTo>
                      <a:pt x="21" y="35"/>
                      <a:pt x="23" y="33"/>
                      <a:pt x="25" y="30"/>
                    </a:cubicBezTo>
                    <a:cubicBezTo>
                      <a:pt x="26" y="28"/>
                      <a:pt x="27" y="25"/>
                      <a:pt x="28" y="22"/>
                    </a:cubicBezTo>
                    <a:cubicBezTo>
                      <a:pt x="29" y="19"/>
                      <a:pt x="29" y="16"/>
                      <a:pt x="29" y="13"/>
                    </a:cubicBezTo>
                    <a:cubicBezTo>
                      <a:pt x="29" y="12"/>
                      <a:pt x="29" y="11"/>
                      <a:pt x="29" y="10"/>
                    </a:cubicBezTo>
                    <a:cubicBezTo>
                      <a:pt x="28" y="10"/>
                      <a:pt x="28" y="11"/>
                      <a:pt x="27" y="12"/>
                    </a:cubicBezTo>
                    <a:cubicBezTo>
                      <a:pt x="26" y="13"/>
                      <a:pt x="25" y="14"/>
                      <a:pt x="24" y="15"/>
                    </a:cubicBezTo>
                    <a:cubicBezTo>
                      <a:pt x="22" y="17"/>
                      <a:pt x="21" y="18"/>
                      <a:pt x="20" y="19"/>
                    </a:cubicBezTo>
                    <a:cubicBezTo>
                      <a:pt x="19" y="19"/>
                      <a:pt x="19" y="19"/>
                      <a:pt x="19" y="19"/>
                    </a:cubicBezTo>
                    <a:cubicBezTo>
                      <a:pt x="19" y="20"/>
                      <a:pt x="18" y="21"/>
                      <a:pt x="17" y="21"/>
                    </a:cubicBezTo>
                    <a:lnTo>
                      <a:pt x="17" y="15"/>
                    </a:lnTo>
                    <a:close/>
                    <a:moveTo>
                      <a:pt x="13" y="59"/>
                    </a:moveTo>
                    <a:cubicBezTo>
                      <a:pt x="13" y="61"/>
                      <a:pt x="13" y="62"/>
                      <a:pt x="13" y="64"/>
                    </a:cubicBezTo>
                    <a:cubicBezTo>
                      <a:pt x="13" y="65"/>
                      <a:pt x="13" y="65"/>
                      <a:pt x="12" y="66"/>
                    </a:cubicBezTo>
                    <a:cubicBezTo>
                      <a:pt x="12" y="67"/>
                      <a:pt x="10" y="67"/>
                      <a:pt x="9" y="66"/>
                    </a:cubicBezTo>
                    <a:cubicBezTo>
                      <a:pt x="5" y="62"/>
                      <a:pt x="2" y="56"/>
                      <a:pt x="1" y="51"/>
                    </a:cubicBezTo>
                    <a:cubicBezTo>
                      <a:pt x="0" y="45"/>
                      <a:pt x="0" y="39"/>
                      <a:pt x="2" y="34"/>
                    </a:cubicBezTo>
                    <a:cubicBezTo>
                      <a:pt x="5" y="26"/>
                      <a:pt x="10" y="21"/>
                      <a:pt x="16" y="16"/>
                    </a:cubicBezTo>
                    <a:cubicBezTo>
                      <a:pt x="16" y="16"/>
                      <a:pt x="16" y="16"/>
                      <a:pt x="16" y="16"/>
                    </a:cubicBezTo>
                    <a:cubicBezTo>
                      <a:pt x="17" y="15"/>
                      <a:pt x="17" y="15"/>
                      <a:pt x="17" y="15"/>
                    </a:cubicBezTo>
                    <a:cubicBezTo>
                      <a:pt x="17" y="21"/>
                      <a:pt x="17" y="21"/>
                      <a:pt x="17" y="21"/>
                    </a:cubicBezTo>
                    <a:cubicBezTo>
                      <a:pt x="13" y="25"/>
                      <a:pt x="9" y="29"/>
                      <a:pt x="7" y="35"/>
                    </a:cubicBezTo>
                    <a:cubicBezTo>
                      <a:pt x="5" y="40"/>
                      <a:pt x="5" y="45"/>
                      <a:pt x="6" y="50"/>
                    </a:cubicBezTo>
                    <a:cubicBezTo>
                      <a:pt x="6" y="53"/>
                      <a:pt x="7" y="55"/>
                      <a:pt x="9" y="58"/>
                    </a:cubicBezTo>
                    <a:cubicBezTo>
                      <a:pt x="9" y="55"/>
                      <a:pt x="10" y="53"/>
                      <a:pt x="11" y="51"/>
                    </a:cubicBezTo>
                    <a:cubicBezTo>
                      <a:pt x="12" y="47"/>
                      <a:pt x="15" y="43"/>
                      <a:pt x="17" y="40"/>
                    </a:cubicBezTo>
                    <a:cubicBezTo>
                      <a:pt x="17" y="49"/>
                      <a:pt x="17" y="49"/>
                      <a:pt x="17" y="49"/>
                    </a:cubicBezTo>
                    <a:cubicBezTo>
                      <a:pt x="16" y="50"/>
                      <a:pt x="16" y="51"/>
                      <a:pt x="15" y="52"/>
                    </a:cubicBezTo>
                    <a:cubicBezTo>
                      <a:pt x="15" y="54"/>
                      <a:pt x="14" y="57"/>
                      <a:pt x="13"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7" name="Freeform 246"/>
              <p:cNvSpPr>
                <a:spLocks noEditPoints="1"/>
              </p:cNvSpPr>
              <p:nvPr/>
            </p:nvSpPr>
            <p:spPr bwMode="auto">
              <a:xfrm>
                <a:off x="6961198" y="1882787"/>
                <a:ext cx="417514" cy="212727"/>
              </a:xfrm>
              <a:custGeom>
                <a:avLst/>
                <a:gdLst>
                  <a:gd name="T0" fmla="*/ 171 w 185"/>
                  <a:gd name="T1" fmla="*/ 55 h 94"/>
                  <a:gd name="T2" fmla="*/ 172 w 185"/>
                  <a:gd name="T3" fmla="*/ 14 h 94"/>
                  <a:gd name="T4" fmla="*/ 157 w 185"/>
                  <a:gd name="T5" fmla="*/ 0 h 94"/>
                  <a:gd name="T6" fmla="*/ 185 w 185"/>
                  <a:gd name="T7" fmla="*/ 34 h 94"/>
                  <a:gd name="T8" fmla="*/ 157 w 185"/>
                  <a:gd name="T9" fmla="*/ 68 h 94"/>
                  <a:gd name="T10" fmla="*/ 157 w 185"/>
                  <a:gd name="T11" fmla="*/ 53 h 94"/>
                  <a:gd name="T12" fmla="*/ 165 w 185"/>
                  <a:gd name="T13" fmla="*/ 48 h 94"/>
                  <a:gd name="T14" fmla="*/ 171 w 185"/>
                  <a:gd name="T15" fmla="*/ 34 h 94"/>
                  <a:gd name="T16" fmla="*/ 157 w 185"/>
                  <a:gd name="T17" fmla="*/ 14 h 94"/>
                  <a:gd name="T18" fmla="*/ 162 w 185"/>
                  <a:gd name="T19" fmla="*/ 24 h 94"/>
                  <a:gd name="T20" fmla="*/ 162 w 185"/>
                  <a:gd name="T21" fmla="*/ 45 h 94"/>
                  <a:gd name="T22" fmla="*/ 157 w 185"/>
                  <a:gd name="T23" fmla="*/ 48 h 94"/>
                  <a:gd name="T24" fmla="*/ 92 w 185"/>
                  <a:gd name="T25" fmla="*/ 88 h 94"/>
                  <a:gd name="T26" fmla="*/ 135 w 185"/>
                  <a:gd name="T27" fmla="*/ 61 h 94"/>
                  <a:gd name="T28" fmla="*/ 138 w 185"/>
                  <a:gd name="T29" fmla="*/ 61 h 94"/>
                  <a:gd name="T30" fmla="*/ 151 w 185"/>
                  <a:gd name="T31" fmla="*/ 63 h 94"/>
                  <a:gd name="T32" fmla="*/ 157 w 185"/>
                  <a:gd name="T33" fmla="*/ 68 h 94"/>
                  <a:gd name="T34" fmla="*/ 143 w 185"/>
                  <a:gd name="T35" fmla="*/ 67 h 94"/>
                  <a:gd name="T36" fmla="*/ 112 w 185"/>
                  <a:gd name="T37" fmla="*/ 86 h 94"/>
                  <a:gd name="T38" fmla="*/ 92 w 185"/>
                  <a:gd name="T39" fmla="*/ 88 h 94"/>
                  <a:gd name="T40" fmla="*/ 152 w 185"/>
                  <a:gd name="T41" fmla="*/ 4 h 94"/>
                  <a:gd name="T42" fmla="*/ 92 w 185"/>
                  <a:gd name="T43" fmla="*/ 4 h 94"/>
                  <a:gd name="T44" fmla="*/ 152 w 185"/>
                  <a:gd name="T45" fmla="*/ 0 h 94"/>
                  <a:gd name="T46" fmla="*/ 153 w 185"/>
                  <a:gd name="T47" fmla="*/ 0 h 94"/>
                  <a:gd name="T48" fmla="*/ 157 w 185"/>
                  <a:gd name="T49" fmla="*/ 5 h 94"/>
                  <a:gd name="T50" fmla="*/ 157 w 185"/>
                  <a:gd name="T51" fmla="*/ 20 h 94"/>
                  <a:gd name="T52" fmla="*/ 153 w 185"/>
                  <a:gd name="T53" fmla="*/ 35 h 94"/>
                  <a:gd name="T54" fmla="*/ 151 w 185"/>
                  <a:gd name="T55" fmla="*/ 50 h 94"/>
                  <a:gd name="T56" fmla="*/ 157 w 185"/>
                  <a:gd name="T57" fmla="*/ 53 h 94"/>
                  <a:gd name="T58" fmla="*/ 147 w 185"/>
                  <a:gd name="T59" fmla="*/ 54 h 94"/>
                  <a:gd name="T60" fmla="*/ 143 w 185"/>
                  <a:gd name="T61" fmla="*/ 50 h 94"/>
                  <a:gd name="T62" fmla="*/ 143 w 185"/>
                  <a:gd name="T63" fmla="*/ 50 h 94"/>
                  <a:gd name="T64" fmla="*/ 151 w 185"/>
                  <a:gd name="T65" fmla="*/ 16 h 94"/>
                  <a:gd name="T66" fmla="*/ 153 w 185"/>
                  <a:gd name="T67" fmla="*/ 14 h 94"/>
                  <a:gd name="T68" fmla="*/ 154 w 185"/>
                  <a:gd name="T69" fmla="*/ 14 h 94"/>
                  <a:gd name="T70" fmla="*/ 78 w 185"/>
                  <a:gd name="T71" fmla="*/ 89 h 94"/>
                  <a:gd name="T72" fmla="*/ 92 w 185"/>
                  <a:gd name="T73" fmla="*/ 93 h 94"/>
                  <a:gd name="T74" fmla="*/ 23 w 185"/>
                  <a:gd name="T75" fmla="*/ 71 h 94"/>
                  <a:gd name="T76" fmla="*/ 0 w 185"/>
                  <a:gd name="T77" fmla="*/ 9 h 94"/>
                  <a:gd name="T78" fmla="*/ 4 w 185"/>
                  <a:gd name="T79" fmla="*/ 0 h 94"/>
                  <a:gd name="T80" fmla="*/ 92 w 185"/>
                  <a:gd name="T81" fmla="*/ 4 h 94"/>
                  <a:gd name="T82" fmla="*/ 5 w 185"/>
                  <a:gd name="T83" fmla="*/ 9 h 94"/>
                  <a:gd name="T84" fmla="*/ 26 w 185"/>
                  <a:gd name="T85"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94">
                    <a:moveTo>
                      <a:pt x="157" y="63"/>
                    </a:moveTo>
                    <a:cubicBezTo>
                      <a:pt x="162" y="62"/>
                      <a:pt x="167" y="59"/>
                      <a:pt x="171" y="55"/>
                    </a:cubicBezTo>
                    <a:cubicBezTo>
                      <a:pt x="177" y="49"/>
                      <a:pt x="180" y="42"/>
                      <a:pt x="180" y="34"/>
                    </a:cubicBezTo>
                    <a:cubicBezTo>
                      <a:pt x="180" y="26"/>
                      <a:pt x="177" y="19"/>
                      <a:pt x="172" y="14"/>
                    </a:cubicBezTo>
                    <a:cubicBezTo>
                      <a:pt x="168" y="9"/>
                      <a:pt x="163" y="6"/>
                      <a:pt x="157" y="5"/>
                    </a:cubicBezTo>
                    <a:cubicBezTo>
                      <a:pt x="157" y="0"/>
                      <a:pt x="157" y="0"/>
                      <a:pt x="157" y="0"/>
                    </a:cubicBezTo>
                    <a:cubicBezTo>
                      <a:pt x="164" y="2"/>
                      <a:pt x="170" y="5"/>
                      <a:pt x="175" y="10"/>
                    </a:cubicBezTo>
                    <a:cubicBezTo>
                      <a:pt x="181" y="16"/>
                      <a:pt x="185" y="25"/>
                      <a:pt x="185" y="34"/>
                    </a:cubicBezTo>
                    <a:cubicBezTo>
                      <a:pt x="185" y="43"/>
                      <a:pt x="181" y="52"/>
                      <a:pt x="175" y="58"/>
                    </a:cubicBezTo>
                    <a:cubicBezTo>
                      <a:pt x="170" y="63"/>
                      <a:pt x="164" y="66"/>
                      <a:pt x="157" y="68"/>
                    </a:cubicBezTo>
                    <a:cubicBezTo>
                      <a:pt x="157" y="63"/>
                      <a:pt x="157" y="63"/>
                      <a:pt x="157" y="63"/>
                    </a:cubicBezTo>
                    <a:close/>
                    <a:moveTo>
                      <a:pt x="157" y="53"/>
                    </a:moveTo>
                    <a:cubicBezTo>
                      <a:pt x="160" y="52"/>
                      <a:pt x="163" y="51"/>
                      <a:pt x="165" y="48"/>
                    </a:cubicBezTo>
                    <a:cubicBezTo>
                      <a:pt x="165" y="48"/>
                      <a:pt x="165" y="48"/>
                      <a:pt x="165" y="48"/>
                    </a:cubicBezTo>
                    <a:cubicBezTo>
                      <a:pt x="165" y="48"/>
                      <a:pt x="165" y="48"/>
                      <a:pt x="165" y="48"/>
                    </a:cubicBezTo>
                    <a:cubicBezTo>
                      <a:pt x="169" y="45"/>
                      <a:pt x="171" y="40"/>
                      <a:pt x="171" y="34"/>
                    </a:cubicBezTo>
                    <a:cubicBezTo>
                      <a:pt x="171" y="29"/>
                      <a:pt x="169" y="24"/>
                      <a:pt x="166" y="21"/>
                    </a:cubicBezTo>
                    <a:cubicBezTo>
                      <a:pt x="164" y="18"/>
                      <a:pt x="160" y="16"/>
                      <a:pt x="157" y="14"/>
                    </a:cubicBezTo>
                    <a:cubicBezTo>
                      <a:pt x="157" y="20"/>
                      <a:pt x="157" y="20"/>
                      <a:pt x="157" y="20"/>
                    </a:cubicBezTo>
                    <a:cubicBezTo>
                      <a:pt x="159" y="21"/>
                      <a:pt x="161" y="22"/>
                      <a:pt x="162" y="24"/>
                    </a:cubicBezTo>
                    <a:cubicBezTo>
                      <a:pt x="165" y="27"/>
                      <a:pt x="166" y="30"/>
                      <a:pt x="166" y="34"/>
                    </a:cubicBezTo>
                    <a:cubicBezTo>
                      <a:pt x="166" y="38"/>
                      <a:pt x="164" y="42"/>
                      <a:pt x="162" y="45"/>
                    </a:cubicBezTo>
                    <a:cubicBezTo>
                      <a:pt x="162" y="45"/>
                      <a:pt x="162" y="45"/>
                      <a:pt x="162" y="45"/>
                    </a:cubicBezTo>
                    <a:cubicBezTo>
                      <a:pt x="160" y="46"/>
                      <a:pt x="159" y="48"/>
                      <a:pt x="157" y="48"/>
                    </a:cubicBezTo>
                    <a:lnTo>
                      <a:pt x="157" y="53"/>
                    </a:lnTo>
                    <a:close/>
                    <a:moveTo>
                      <a:pt x="92" y="88"/>
                    </a:moveTo>
                    <a:cubicBezTo>
                      <a:pt x="99" y="87"/>
                      <a:pt x="104" y="85"/>
                      <a:pt x="110" y="82"/>
                    </a:cubicBezTo>
                    <a:cubicBezTo>
                      <a:pt x="120" y="77"/>
                      <a:pt x="128" y="70"/>
                      <a:pt x="135" y="61"/>
                    </a:cubicBezTo>
                    <a:cubicBezTo>
                      <a:pt x="136" y="60"/>
                      <a:pt x="137" y="60"/>
                      <a:pt x="138" y="61"/>
                    </a:cubicBezTo>
                    <a:cubicBezTo>
                      <a:pt x="138" y="61"/>
                      <a:pt x="138" y="61"/>
                      <a:pt x="138" y="61"/>
                    </a:cubicBezTo>
                    <a:cubicBezTo>
                      <a:pt x="140" y="62"/>
                      <a:pt x="142" y="62"/>
                      <a:pt x="144" y="63"/>
                    </a:cubicBezTo>
                    <a:cubicBezTo>
                      <a:pt x="146" y="63"/>
                      <a:pt x="148" y="63"/>
                      <a:pt x="151" y="63"/>
                    </a:cubicBezTo>
                    <a:cubicBezTo>
                      <a:pt x="153" y="63"/>
                      <a:pt x="155" y="63"/>
                      <a:pt x="157" y="63"/>
                    </a:cubicBezTo>
                    <a:cubicBezTo>
                      <a:pt x="157" y="68"/>
                      <a:pt x="157" y="68"/>
                      <a:pt x="157" y="68"/>
                    </a:cubicBezTo>
                    <a:cubicBezTo>
                      <a:pt x="155" y="68"/>
                      <a:pt x="153" y="68"/>
                      <a:pt x="151" y="68"/>
                    </a:cubicBezTo>
                    <a:cubicBezTo>
                      <a:pt x="148" y="68"/>
                      <a:pt x="146" y="68"/>
                      <a:pt x="143" y="67"/>
                    </a:cubicBezTo>
                    <a:cubicBezTo>
                      <a:pt x="141" y="67"/>
                      <a:pt x="140" y="66"/>
                      <a:pt x="138" y="66"/>
                    </a:cubicBezTo>
                    <a:cubicBezTo>
                      <a:pt x="131" y="74"/>
                      <a:pt x="122" y="81"/>
                      <a:pt x="112" y="86"/>
                    </a:cubicBezTo>
                    <a:cubicBezTo>
                      <a:pt x="106" y="89"/>
                      <a:pt x="99" y="91"/>
                      <a:pt x="92" y="93"/>
                    </a:cubicBezTo>
                    <a:cubicBezTo>
                      <a:pt x="92" y="88"/>
                      <a:pt x="92" y="88"/>
                      <a:pt x="92" y="88"/>
                    </a:cubicBezTo>
                    <a:close/>
                    <a:moveTo>
                      <a:pt x="157" y="5"/>
                    </a:moveTo>
                    <a:cubicBezTo>
                      <a:pt x="155" y="5"/>
                      <a:pt x="154" y="5"/>
                      <a:pt x="152" y="4"/>
                    </a:cubicBezTo>
                    <a:cubicBezTo>
                      <a:pt x="152" y="4"/>
                      <a:pt x="152" y="4"/>
                      <a:pt x="152" y="4"/>
                    </a:cubicBezTo>
                    <a:cubicBezTo>
                      <a:pt x="92" y="4"/>
                      <a:pt x="92" y="4"/>
                      <a:pt x="92" y="4"/>
                    </a:cubicBezTo>
                    <a:cubicBezTo>
                      <a:pt x="92" y="0"/>
                      <a:pt x="92" y="0"/>
                      <a:pt x="92" y="0"/>
                    </a:cubicBezTo>
                    <a:cubicBezTo>
                      <a:pt x="152" y="0"/>
                      <a:pt x="152" y="0"/>
                      <a:pt x="152" y="0"/>
                    </a:cubicBezTo>
                    <a:cubicBezTo>
                      <a:pt x="152" y="0"/>
                      <a:pt x="152" y="0"/>
                      <a:pt x="152" y="0"/>
                    </a:cubicBezTo>
                    <a:cubicBezTo>
                      <a:pt x="152" y="0"/>
                      <a:pt x="152" y="0"/>
                      <a:pt x="153" y="0"/>
                    </a:cubicBezTo>
                    <a:cubicBezTo>
                      <a:pt x="154" y="0"/>
                      <a:pt x="155" y="0"/>
                      <a:pt x="157" y="0"/>
                    </a:cubicBezTo>
                    <a:cubicBezTo>
                      <a:pt x="157" y="5"/>
                      <a:pt x="157" y="5"/>
                      <a:pt x="157" y="5"/>
                    </a:cubicBezTo>
                    <a:close/>
                    <a:moveTo>
                      <a:pt x="157" y="14"/>
                    </a:moveTo>
                    <a:cubicBezTo>
                      <a:pt x="157" y="20"/>
                      <a:pt x="157" y="20"/>
                      <a:pt x="157" y="20"/>
                    </a:cubicBezTo>
                    <a:cubicBezTo>
                      <a:pt x="156" y="19"/>
                      <a:pt x="156" y="19"/>
                      <a:pt x="156" y="19"/>
                    </a:cubicBezTo>
                    <a:cubicBezTo>
                      <a:pt x="155" y="24"/>
                      <a:pt x="155" y="30"/>
                      <a:pt x="153" y="35"/>
                    </a:cubicBezTo>
                    <a:cubicBezTo>
                      <a:pt x="152" y="40"/>
                      <a:pt x="150" y="45"/>
                      <a:pt x="148" y="49"/>
                    </a:cubicBezTo>
                    <a:cubicBezTo>
                      <a:pt x="149" y="49"/>
                      <a:pt x="150" y="50"/>
                      <a:pt x="151" y="50"/>
                    </a:cubicBezTo>
                    <a:cubicBezTo>
                      <a:pt x="153" y="50"/>
                      <a:pt x="155" y="49"/>
                      <a:pt x="157" y="48"/>
                    </a:cubicBezTo>
                    <a:cubicBezTo>
                      <a:pt x="157" y="53"/>
                      <a:pt x="157" y="53"/>
                      <a:pt x="157" y="53"/>
                    </a:cubicBezTo>
                    <a:cubicBezTo>
                      <a:pt x="155" y="54"/>
                      <a:pt x="153" y="54"/>
                      <a:pt x="151" y="54"/>
                    </a:cubicBezTo>
                    <a:cubicBezTo>
                      <a:pt x="150" y="54"/>
                      <a:pt x="148" y="54"/>
                      <a:pt x="147" y="54"/>
                    </a:cubicBezTo>
                    <a:cubicBezTo>
                      <a:pt x="146" y="54"/>
                      <a:pt x="145" y="54"/>
                      <a:pt x="144" y="53"/>
                    </a:cubicBezTo>
                    <a:cubicBezTo>
                      <a:pt x="143" y="53"/>
                      <a:pt x="142" y="51"/>
                      <a:pt x="143" y="50"/>
                    </a:cubicBezTo>
                    <a:cubicBezTo>
                      <a:pt x="143" y="50"/>
                      <a:pt x="143" y="50"/>
                      <a:pt x="143" y="50"/>
                    </a:cubicBezTo>
                    <a:cubicBezTo>
                      <a:pt x="143" y="50"/>
                      <a:pt x="143" y="50"/>
                      <a:pt x="143" y="50"/>
                    </a:cubicBezTo>
                    <a:cubicBezTo>
                      <a:pt x="145" y="45"/>
                      <a:pt x="147" y="39"/>
                      <a:pt x="149" y="34"/>
                    </a:cubicBezTo>
                    <a:cubicBezTo>
                      <a:pt x="150" y="28"/>
                      <a:pt x="151" y="22"/>
                      <a:pt x="151" y="16"/>
                    </a:cubicBezTo>
                    <a:cubicBezTo>
                      <a:pt x="151" y="16"/>
                      <a:pt x="151" y="16"/>
                      <a:pt x="151" y="16"/>
                    </a:cubicBezTo>
                    <a:cubicBezTo>
                      <a:pt x="151" y="15"/>
                      <a:pt x="152" y="14"/>
                      <a:pt x="153" y="14"/>
                    </a:cubicBezTo>
                    <a:cubicBezTo>
                      <a:pt x="153" y="14"/>
                      <a:pt x="154" y="14"/>
                      <a:pt x="154" y="14"/>
                    </a:cubicBezTo>
                    <a:cubicBezTo>
                      <a:pt x="154" y="14"/>
                      <a:pt x="154" y="14"/>
                      <a:pt x="154" y="14"/>
                    </a:cubicBezTo>
                    <a:cubicBezTo>
                      <a:pt x="155" y="14"/>
                      <a:pt x="156" y="14"/>
                      <a:pt x="157" y="14"/>
                    </a:cubicBezTo>
                    <a:close/>
                    <a:moveTo>
                      <a:pt x="78" y="89"/>
                    </a:moveTo>
                    <a:cubicBezTo>
                      <a:pt x="83" y="89"/>
                      <a:pt x="88" y="89"/>
                      <a:pt x="92" y="88"/>
                    </a:cubicBezTo>
                    <a:cubicBezTo>
                      <a:pt x="92" y="93"/>
                      <a:pt x="92" y="93"/>
                      <a:pt x="92" y="93"/>
                    </a:cubicBezTo>
                    <a:cubicBezTo>
                      <a:pt x="88" y="94"/>
                      <a:pt x="83" y="94"/>
                      <a:pt x="78" y="94"/>
                    </a:cubicBezTo>
                    <a:cubicBezTo>
                      <a:pt x="56" y="94"/>
                      <a:pt x="37" y="85"/>
                      <a:pt x="23" y="71"/>
                    </a:cubicBezTo>
                    <a:cubicBezTo>
                      <a:pt x="9" y="57"/>
                      <a:pt x="0" y="38"/>
                      <a:pt x="0" y="16"/>
                    </a:cubicBezTo>
                    <a:cubicBezTo>
                      <a:pt x="0" y="14"/>
                      <a:pt x="0" y="11"/>
                      <a:pt x="0" y="9"/>
                    </a:cubicBezTo>
                    <a:cubicBezTo>
                      <a:pt x="1" y="6"/>
                      <a:pt x="1" y="4"/>
                      <a:pt x="1" y="2"/>
                    </a:cubicBezTo>
                    <a:cubicBezTo>
                      <a:pt x="2" y="1"/>
                      <a:pt x="3" y="0"/>
                      <a:pt x="4" y="0"/>
                    </a:cubicBezTo>
                    <a:cubicBezTo>
                      <a:pt x="92" y="0"/>
                      <a:pt x="92" y="0"/>
                      <a:pt x="92" y="0"/>
                    </a:cubicBezTo>
                    <a:cubicBezTo>
                      <a:pt x="92" y="4"/>
                      <a:pt x="92" y="4"/>
                      <a:pt x="92" y="4"/>
                    </a:cubicBezTo>
                    <a:cubicBezTo>
                      <a:pt x="6" y="4"/>
                      <a:pt x="6" y="4"/>
                      <a:pt x="6" y="4"/>
                    </a:cubicBezTo>
                    <a:cubicBezTo>
                      <a:pt x="6" y="6"/>
                      <a:pt x="5" y="8"/>
                      <a:pt x="5" y="9"/>
                    </a:cubicBezTo>
                    <a:cubicBezTo>
                      <a:pt x="5" y="12"/>
                      <a:pt x="5" y="14"/>
                      <a:pt x="5" y="16"/>
                    </a:cubicBezTo>
                    <a:cubicBezTo>
                      <a:pt x="5" y="36"/>
                      <a:pt x="13" y="55"/>
                      <a:pt x="26" y="68"/>
                    </a:cubicBezTo>
                    <a:cubicBezTo>
                      <a:pt x="39" y="81"/>
                      <a:pt x="58" y="89"/>
                      <a:pt x="7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8" name="Freeform 247"/>
              <p:cNvSpPr>
                <a:spLocks noEditPoints="1"/>
              </p:cNvSpPr>
              <p:nvPr/>
            </p:nvSpPr>
            <p:spPr bwMode="auto">
              <a:xfrm>
                <a:off x="6961198" y="2101863"/>
                <a:ext cx="376239" cy="41275"/>
              </a:xfrm>
              <a:custGeom>
                <a:avLst/>
                <a:gdLst>
                  <a:gd name="T0" fmla="*/ 84 w 167"/>
                  <a:gd name="T1" fmla="*/ 0 h 18"/>
                  <a:gd name="T2" fmla="*/ 165 w 167"/>
                  <a:gd name="T3" fmla="*/ 0 h 18"/>
                  <a:gd name="T4" fmla="*/ 167 w 167"/>
                  <a:gd name="T5" fmla="*/ 3 h 18"/>
                  <a:gd name="T6" fmla="*/ 167 w 167"/>
                  <a:gd name="T7" fmla="*/ 16 h 18"/>
                  <a:gd name="T8" fmla="*/ 165 w 167"/>
                  <a:gd name="T9" fmla="*/ 18 h 18"/>
                  <a:gd name="T10" fmla="*/ 84 w 167"/>
                  <a:gd name="T11" fmla="*/ 18 h 18"/>
                  <a:gd name="T12" fmla="*/ 84 w 167"/>
                  <a:gd name="T13" fmla="*/ 14 h 18"/>
                  <a:gd name="T14" fmla="*/ 163 w 167"/>
                  <a:gd name="T15" fmla="*/ 14 h 18"/>
                  <a:gd name="T16" fmla="*/ 163 w 167"/>
                  <a:gd name="T17" fmla="*/ 5 h 18"/>
                  <a:gd name="T18" fmla="*/ 84 w 167"/>
                  <a:gd name="T19" fmla="*/ 5 h 18"/>
                  <a:gd name="T20" fmla="*/ 84 w 167"/>
                  <a:gd name="T21" fmla="*/ 0 h 18"/>
                  <a:gd name="T22" fmla="*/ 2 w 167"/>
                  <a:gd name="T23" fmla="*/ 0 h 18"/>
                  <a:gd name="T24" fmla="*/ 84 w 167"/>
                  <a:gd name="T25" fmla="*/ 0 h 18"/>
                  <a:gd name="T26" fmla="*/ 84 w 167"/>
                  <a:gd name="T27" fmla="*/ 5 h 18"/>
                  <a:gd name="T28" fmla="*/ 5 w 167"/>
                  <a:gd name="T29" fmla="*/ 5 h 18"/>
                  <a:gd name="T30" fmla="*/ 5 w 167"/>
                  <a:gd name="T31" fmla="*/ 14 h 18"/>
                  <a:gd name="T32" fmla="*/ 84 w 167"/>
                  <a:gd name="T33" fmla="*/ 14 h 18"/>
                  <a:gd name="T34" fmla="*/ 84 w 167"/>
                  <a:gd name="T35" fmla="*/ 18 h 18"/>
                  <a:gd name="T36" fmla="*/ 2 w 167"/>
                  <a:gd name="T37" fmla="*/ 18 h 18"/>
                  <a:gd name="T38" fmla="*/ 0 w 167"/>
                  <a:gd name="T39" fmla="*/ 16 h 18"/>
                  <a:gd name="T40" fmla="*/ 0 w 167"/>
                  <a:gd name="T41" fmla="*/ 3 h 18"/>
                  <a:gd name="T42" fmla="*/ 2 w 167"/>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7" h="18">
                    <a:moveTo>
                      <a:pt x="84" y="0"/>
                    </a:moveTo>
                    <a:cubicBezTo>
                      <a:pt x="165" y="0"/>
                      <a:pt x="165" y="0"/>
                      <a:pt x="165" y="0"/>
                    </a:cubicBezTo>
                    <a:cubicBezTo>
                      <a:pt x="166" y="0"/>
                      <a:pt x="167" y="1"/>
                      <a:pt x="167" y="3"/>
                    </a:cubicBezTo>
                    <a:cubicBezTo>
                      <a:pt x="167" y="16"/>
                      <a:pt x="167" y="16"/>
                      <a:pt x="167" y="16"/>
                    </a:cubicBezTo>
                    <a:cubicBezTo>
                      <a:pt x="167" y="17"/>
                      <a:pt x="166" y="18"/>
                      <a:pt x="165" y="18"/>
                    </a:cubicBezTo>
                    <a:cubicBezTo>
                      <a:pt x="84" y="18"/>
                      <a:pt x="84" y="18"/>
                      <a:pt x="84" y="18"/>
                    </a:cubicBezTo>
                    <a:cubicBezTo>
                      <a:pt x="84" y="14"/>
                      <a:pt x="84" y="14"/>
                      <a:pt x="84" y="14"/>
                    </a:cubicBezTo>
                    <a:cubicBezTo>
                      <a:pt x="163" y="14"/>
                      <a:pt x="163" y="14"/>
                      <a:pt x="163" y="14"/>
                    </a:cubicBezTo>
                    <a:cubicBezTo>
                      <a:pt x="163" y="5"/>
                      <a:pt x="163" y="5"/>
                      <a:pt x="163" y="5"/>
                    </a:cubicBezTo>
                    <a:cubicBezTo>
                      <a:pt x="84" y="5"/>
                      <a:pt x="84" y="5"/>
                      <a:pt x="84" y="5"/>
                    </a:cubicBezTo>
                    <a:lnTo>
                      <a:pt x="84" y="0"/>
                    </a:lnTo>
                    <a:close/>
                    <a:moveTo>
                      <a:pt x="2" y="0"/>
                    </a:moveTo>
                    <a:cubicBezTo>
                      <a:pt x="84" y="0"/>
                      <a:pt x="84" y="0"/>
                      <a:pt x="84" y="0"/>
                    </a:cubicBezTo>
                    <a:cubicBezTo>
                      <a:pt x="84" y="5"/>
                      <a:pt x="84" y="5"/>
                      <a:pt x="84" y="5"/>
                    </a:cubicBezTo>
                    <a:cubicBezTo>
                      <a:pt x="5" y="5"/>
                      <a:pt x="5" y="5"/>
                      <a:pt x="5" y="5"/>
                    </a:cubicBezTo>
                    <a:cubicBezTo>
                      <a:pt x="5" y="14"/>
                      <a:pt x="5" y="14"/>
                      <a:pt x="5" y="14"/>
                    </a:cubicBezTo>
                    <a:cubicBezTo>
                      <a:pt x="84" y="14"/>
                      <a:pt x="84" y="14"/>
                      <a:pt x="84" y="14"/>
                    </a:cubicBezTo>
                    <a:cubicBezTo>
                      <a:pt x="84" y="18"/>
                      <a:pt x="84" y="18"/>
                      <a:pt x="84" y="18"/>
                    </a:cubicBezTo>
                    <a:cubicBezTo>
                      <a:pt x="2" y="18"/>
                      <a:pt x="2" y="18"/>
                      <a:pt x="2" y="18"/>
                    </a:cubicBezTo>
                    <a:cubicBezTo>
                      <a:pt x="1" y="18"/>
                      <a:pt x="0" y="17"/>
                      <a:pt x="0" y="16"/>
                    </a:cubicBezTo>
                    <a:cubicBezTo>
                      <a:pt x="0" y="3"/>
                      <a:pt x="0" y="3"/>
                      <a:pt x="0" y="3"/>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29" name="Freeform 248"/>
              <p:cNvSpPr>
                <a:spLocks noEditPoints="1"/>
              </p:cNvSpPr>
              <p:nvPr/>
            </p:nvSpPr>
            <p:spPr bwMode="auto">
              <a:xfrm>
                <a:off x="7046924" y="1711335"/>
                <a:ext cx="71439" cy="166689"/>
              </a:xfrm>
              <a:custGeom>
                <a:avLst/>
                <a:gdLst>
                  <a:gd name="T0" fmla="*/ 25 w 32"/>
                  <a:gd name="T1" fmla="*/ 59 h 74"/>
                  <a:gd name="T2" fmla="*/ 21 w 32"/>
                  <a:gd name="T3" fmla="*/ 33 h 74"/>
                  <a:gd name="T4" fmla="*/ 19 w 32"/>
                  <a:gd name="T5" fmla="*/ 30 h 74"/>
                  <a:gd name="T6" fmla="*/ 16 w 32"/>
                  <a:gd name="T7" fmla="*/ 22 h 74"/>
                  <a:gd name="T8" fmla="*/ 19 w 32"/>
                  <a:gd name="T9" fmla="*/ 15 h 74"/>
                  <a:gd name="T10" fmla="*/ 21 w 32"/>
                  <a:gd name="T11" fmla="*/ 8 h 74"/>
                  <a:gd name="T12" fmla="*/ 16 w 32"/>
                  <a:gd name="T13" fmla="*/ 5 h 74"/>
                  <a:gd name="T14" fmla="*/ 22 w 32"/>
                  <a:gd name="T15" fmla="*/ 2 h 74"/>
                  <a:gd name="T16" fmla="*/ 26 w 32"/>
                  <a:gd name="T17" fmla="*/ 9 h 74"/>
                  <a:gd name="T18" fmla="*/ 21 w 32"/>
                  <a:gd name="T19" fmla="*/ 22 h 74"/>
                  <a:gd name="T20" fmla="*/ 25 w 32"/>
                  <a:gd name="T21" fmla="*/ 31 h 74"/>
                  <a:gd name="T22" fmla="*/ 30 w 32"/>
                  <a:gd name="T23" fmla="*/ 44 h 74"/>
                  <a:gd name="T24" fmla="*/ 17 w 32"/>
                  <a:gd name="T25" fmla="*/ 72 h 74"/>
                  <a:gd name="T26" fmla="*/ 16 w 32"/>
                  <a:gd name="T27" fmla="*/ 67 h 74"/>
                  <a:gd name="T28" fmla="*/ 16 w 32"/>
                  <a:gd name="T29" fmla="*/ 54 h 74"/>
                  <a:gd name="T30" fmla="*/ 13 w 32"/>
                  <a:gd name="T31" fmla="*/ 57 h 74"/>
                  <a:gd name="T32" fmla="*/ 9 w 32"/>
                  <a:gd name="T33" fmla="*/ 65 h 74"/>
                  <a:gd name="T34" fmla="*/ 10 w 32"/>
                  <a:gd name="T35" fmla="*/ 67 h 74"/>
                  <a:gd name="T36" fmla="*/ 16 w 32"/>
                  <a:gd name="T37" fmla="*/ 67 h 74"/>
                  <a:gd name="T38" fmla="*/ 7 w 32"/>
                  <a:gd name="T39" fmla="*/ 70 h 74"/>
                  <a:gd name="T40" fmla="*/ 7 w 32"/>
                  <a:gd name="T41" fmla="*/ 70 h 74"/>
                  <a:gd name="T42" fmla="*/ 4 w 32"/>
                  <a:gd name="T43" fmla="*/ 62 h 74"/>
                  <a:gd name="T44" fmla="*/ 11 w 32"/>
                  <a:gd name="T45" fmla="*/ 48 h 74"/>
                  <a:gd name="T46" fmla="*/ 3 w 32"/>
                  <a:gd name="T47" fmla="*/ 31 h 74"/>
                  <a:gd name="T48" fmla="*/ 3 w 32"/>
                  <a:gd name="T49" fmla="*/ 31 h 74"/>
                  <a:gd name="T50" fmla="*/ 11 w 32"/>
                  <a:gd name="T51" fmla="*/ 2 h 74"/>
                  <a:gd name="T52" fmla="*/ 16 w 32"/>
                  <a:gd name="T53" fmla="*/ 5 h 74"/>
                  <a:gd name="T54" fmla="*/ 7 w 32"/>
                  <a:gd name="T55" fmla="*/ 16 h 74"/>
                  <a:gd name="T56" fmla="*/ 7 w 32"/>
                  <a:gd name="T57" fmla="*/ 29 h 74"/>
                  <a:gd name="T58" fmla="*/ 15 w 32"/>
                  <a:gd name="T59" fmla="*/ 46 h 74"/>
                  <a:gd name="T60" fmla="*/ 16 w 32"/>
                  <a:gd name="T61" fmla="*/ 54 h 74"/>
                  <a:gd name="T62" fmla="*/ 16 w 32"/>
                  <a:gd name="T63" fmla="*/ 22 h 74"/>
                  <a:gd name="T64" fmla="*/ 16 w 32"/>
                  <a:gd name="T6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74">
                    <a:moveTo>
                      <a:pt x="16" y="67"/>
                    </a:moveTo>
                    <a:cubicBezTo>
                      <a:pt x="20" y="66"/>
                      <a:pt x="23" y="63"/>
                      <a:pt x="25" y="59"/>
                    </a:cubicBezTo>
                    <a:cubicBezTo>
                      <a:pt x="27" y="55"/>
                      <a:pt x="27" y="50"/>
                      <a:pt x="26" y="45"/>
                    </a:cubicBezTo>
                    <a:cubicBezTo>
                      <a:pt x="25" y="41"/>
                      <a:pt x="23" y="37"/>
                      <a:pt x="21" y="33"/>
                    </a:cubicBezTo>
                    <a:cubicBezTo>
                      <a:pt x="21" y="33"/>
                      <a:pt x="21" y="33"/>
                      <a:pt x="21" y="33"/>
                    </a:cubicBezTo>
                    <a:cubicBezTo>
                      <a:pt x="20" y="32"/>
                      <a:pt x="19" y="31"/>
                      <a:pt x="19" y="30"/>
                    </a:cubicBezTo>
                    <a:cubicBezTo>
                      <a:pt x="18" y="28"/>
                      <a:pt x="17" y="26"/>
                      <a:pt x="16" y="23"/>
                    </a:cubicBezTo>
                    <a:cubicBezTo>
                      <a:pt x="16" y="23"/>
                      <a:pt x="16" y="22"/>
                      <a:pt x="16" y="22"/>
                    </a:cubicBezTo>
                    <a:cubicBezTo>
                      <a:pt x="16" y="21"/>
                      <a:pt x="16" y="21"/>
                      <a:pt x="16" y="21"/>
                    </a:cubicBezTo>
                    <a:cubicBezTo>
                      <a:pt x="16" y="18"/>
                      <a:pt x="17" y="17"/>
                      <a:pt x="19" y="15"/>
                    </a:cubicBezTo>
                    <a:cubicBezTo>
                      <a:pt x="21" y="14"/>
                      <a:pt x="22" y="12"/>
                      <a:pt x="22" y="10"/>
                    </a:cubicBezTo>
                    <a:cubicBezTo>
                      <a:pt x="22" y="9"/>
                      <a:pt x="21" y="8"/>
                      <a:pt x="21" y="8"/>
                    </a:cubicBezTo>
                    <a:cubicBezTo>
                      <a:pt x="20" y="7"/>
                      <a:pt x="20" y="7"/>
                      <a:pt x="19" y="6"/>
                    </a:cubicBezTo>
                    <a:cubicBezTo>
                      <a:pt x="18" y="5"/>
                      <a:pt x="17" y="5"/>
                      <a:pt x="16" y="5"/>
                    </a:cubicBezTo>
                    <a:cubicBezTo>
                      <a:pt x="16" y="0"/>
                      <a:pt x="16" y="0"/>
                      <a:pt x="16" y="0"/>
                    </a:cubicBezTo>
                    <a:cubicBezTo>
                      <a:pt x="18" y="0"/>
                      <a:pt x="20" y="1"/>
                      <a:pt x="22" y="2"/>
                    </a:cubicBezTo>
                    <a:cubicBezTo>
                      <a:pt x="23" y="3"/>
                      <a:pt x="24" y="4"/>
                      <a:pt x="25" y="5"/>
                    </a:cubicBezTo>
                    <a:cubicBezTo>
                      <a:pt x="26" y="6"/>
                      <a:pt x="26" y="8"/>
                      <a:pt x="26" y="9"/>
                    </a:cubicBezTo>
                    <a:cubicBezTo>
                      <a:pt x="27" y="13"/>
                      <a:pt x="26" y="17"/>
                      <a:pt x="22" y="19"/>
                    </a:cubicBezTo>
                    <a:cubicBezTo>
                      <a:pt x="21" y="20"/>
                      <a:pt x="21" y="21"/>
                      <a:pt x="21" y="22"/>
                    </a:cubicBezTo>
                    <a:cubicBezTo>
                      <a:pt x="21" y="24"/>
                      <a:pt x="22" y="26"/>
                      <a:pt x="23" y="28"/>
                    </a:cubicBezTo>
                    <a:cubicBezTo>
                      <a:pt x="24" y="29"/>
                      <a:pt x="24" y="30"/>
                      <a:pt x="25" y="31"/>
                    </a:cubicBezTo>
                    <a:cubicBezTo>
                      <a:pt x="25" y="31"/>
                      <a:pt x="25" y="31"/>
                      <a:pt x="25" y="31"/>
                    </a:cubicBezTo>
                    <a:cubicBezTo>
                      <a:pt x="27" y="35"/>
                      <a:pt x="29" y="39"/>
                      <a:pt x="30" y="44"/>
                    </a:cubicBezTo>
                    <a:cubicBezTo>
                      <a:pt x="32" y="50"/>
                      <a:pt x="32" y="56"/>
                      <a:pt x="29" y="61"/>
                    </a:cubicBezTo>
                    <a:cubicBezTo>
                      <a:pt x="27" y="66"/>
                      <a:pt x="23" y="70"/>
                      <a:pt x="17" y="72"/>
                    </a:cubicBezTo>
                    <a:cubicBezTo>
                      <a:pt x="17" y="72"/>
                      <a:pt x="16" y="72"/>
                      <a:pt x="16" y="72"/>
                    </a:cubicBezTo>
                    <a:cubicBezTo>
                      <a:pt x="16" y="67"/>
                      <a:pt x="16" y="67"/>
                      <a:pt x="16" y="67"/>
                    </a:cubicBezTo>
                    <a:close/>
                    <a:moveTo>
                      <a:pt x="16" y="50"/>
                    </a:moveTo>
                    <a:cubicBezTo>
                      <a:pt x="16" y="54"/>
                      <a:pt x="16" y="54"/>
                      <a:pt x="16" y="54"/>
                    </a:cubicBezTo>
                    <a:cubicBezTo>
                      <a:pt x="16" y="52"/>
                      <a:pt x="16" y="51"/>
                      <a:pt x="16" y="50"/>
                    </a:cubicBezTo>
                    <a:close/>
                    <a:moveTo>
                      <a:pt x="13" y="57"/>
                    </a:moveTo>
                    <a:cubicBezTo>
                      <a:pt x="10" y="58"/>
                      <a:pt x="9" y="60"/>
                      <a:pt x="9" y="62"/>
                    </a:cubicBezTo>
                    <a:cubicBezTo>
                      <a:pt x="9" y="63"/>
                      <a:pt x="9" y="64"/>
                      <a:pt x="9" y="65"/>
                    </a:cubicBezTo>
                    <a:cubicBezTo>
                      <a:pt x="10" y="65"/>
                      <a:pt x="10" y="66"/>
                      <a:pt x="10" y="67"/>
                    </a:cubicBezTo>
                    <a:cubicBezTo>
                      <a:pt x="10" y="67"/>
                      <a:pt x="10" y="67"/>
                      <a:pt x="10" y="67"/>
                    </a:cubicBezTo>
                    <a:cubicBezTo>
                      <a:pt x="11" y="68"/>
                      <a:pt x="13" y="68"/>
                      <a:pt x="15" y="68"/>
                    </a:cubicBezTo>
                    <a:cubicBezTo>
                      <a:pt x="16" y="68"/>
                      <a:pt x="16" y="67"/>
                      <a:pt x="16" y="67"/>
                    </a:cubicBezTo>
                    <a:cubicBezTo>
                      <a:pt x="16" y="72"/>
                      <a:pt x="16" y="72"/>
                      <a:pt x="16" y="72"/>
                    </a:cubicBezTo>
                    <a:cubicBezTo>
                      <a:pt x="12" y="74"/>
                      <a:pt x="9" y="72"/>
                      <a:pt x="7" y="70"/>
                    </a:cubicBezTo>
                    <a:cubicBezTo>
                      <a:pt x="7" y="70"/>
                      <a:pt x="7" y="70"/>
                      <a:pt x="7" y="70"/>
                    </a:cubicBezTo>
                    <a:cubicBezTo>
                      <a:pt x="7" y="70"/>
                      <a:pt x="7" y="70"/>
                      <a:pt x="7" y="70"/>
                    </a:cubicBezTo>
                    <a:cubicBezTo>
                      <a:pt x="6" y="69"/>
                      <a:pt x="5" y="67"/>
                      <a:pt x="5" y="66"/>
                    </a:cubicBezTo>
                    <a:cubicBezTo>
                      <a:pt x="4" y="65"/>
                      <a:pt x="4" y="63"/>
                      <a:pt x="4" y="62"/>
                    </a:cubicBezTo>
                    <a:cubicBezTo>
                      <a:pt x="4" y="58"/>
                      <a:pt x="7" y="54"/>
                      <a:pt x="11" y="53"/>
                    </a:cubicBezTo>
                    <a:cubicBezTo>
                      <a:pt x="12" y="52"/>
                      <a:pt x="12" y="50"/>
                      <a:pt x="11" y="48"/>
                    </a:cubicBezTo>
                    <a:cubicBezTo>
                      <a:pt x="9" y="44"/>
                      <a:pt x="7" y="39"/>
                      <a:pt x="5" y="36"/>
                    </a:cubicBezTo>
                    <a:cubicBezTo>
                      <a:pt x="4" y="34"/>
                      <a:pt x="3" y="32"/>
                      <a:pt x="3" y="31"/>
                    </a:cubicBezTo>
                    <a:cubicBezTo>
                      <a:pt x="3" y="31"/>
                      <a:pt x="3" y="31"/>
                      <a:pt x="3" y="31"/>
                    </a:cubicBezTo>
                    <a:cubicBezTo>
                      <a:pt x="3" y="31"/>
                      <a:pt x="3" y="31"/>
                      <a:pt x="3" y="31"/>
                    </a:cubicBezTo>
                    <a:cubicBezTo>
                      <a:pt x="1" y="25"/>
                      <a:pt x="0" y="20"/>
                      <a:pt x="2" y="14"/>
                    </a:cubicBezTo>
                    <a:cubicBezTo>
                      <a:pt x="3" y="9"/>
                      <a:pt x="7" y="5"/>
                      <a:pt x="11" y="2"/>
                    </a:cubicBezTo>
                    <a:cubicBezTo>
                      <a:pt x="13" y="1"/>
                      <a:pt x="15" y="0"/>
                      <a:pt x="16" y="0"/>
                    </a:cubicBezTo>
                    <a:cubicBezTo>
                      <a:pt x="16" y="5"/>
                      <a:pt x="16" y="5"/>
                      <a:pt x="16" y="5"/>
                    </a:cubicBezTo>
                    <a:cubicBezTo>
                      <a:pt x="15" y="5"/>
                      <a:pt x="15" y="6"/>
                      <a:pt x="14" y="6"/>
                    </a:cubicBezTo>
                    <a:cubicBezTo>
                      <a:pt x="10" y="8"/>
                      <a:pt x="8" y="12"/>
                      <a:pt x="7" y="16"/>
                    </a:cubicBezTo>
                    <a:cubicBezTo>
                      <a:pt x="5" y="20"/>
                      <a:pt x="6" y="25"/>
                      <a:pt x="7" y="29"/>
                    </a:cubicBezTo>
                    <a:cubicBezTo>
                      <a:pt x="7" y="29"/>
                      <a:pt x="7" y="29"/>
                      <a:pt x="7" y="29"/>
                    </a:cubicBezTo>
                    <a:cubicBezTo>
                      <a:pt x="7" y="30"/>
                      <a:pt x="8" y="32"/>
                      <a:pt x="9" y="34"/>
                    </a:cubicBezTo>
                    <a:cubicBezTo>
                      <a:pt x="11" y="37"/>
                      <a:pt x="14" y="42"/>
                      <a:pt x="15" y="46"/>
                    </a:cubicBezTo>
                    <a:cubicBezTo>
                      <a:pt x="16" y="47"/>
                      <a:pt x="16" y="49"/>
                      <a:pt x="16" y="50"/>
                    </a:cubicBezTo>
                    <a:cubicBezTo>
                      <a:pt x="16" y="54"/>
                      <a:pt x="16" y="54"/>
                      <a:pt x="16" y="54"/>
                    </a:cubicBezTo>
                    <a:cubicBezTo>
                      <a:pt x="16" y="55"/>
                      <a:pt x="15" y="57"/>
                      <a:pt x="13" y="57"/>
                    </a:cubicBezTo>
                    <a:close/>
                    <a:moveTo>
                      <a:pt x="16" y="22"/>
                    </a:moveTo>
                    <a:cubicBezTo>
                      <a:pt x="16" y="21"/>
                      <a:pt x="16" y="21"/>
                      <a:pt x="16" y="21"/>
                    </a:cubicBezTo>
                    <a:cubicBezTo>
                      <a:pt x="16" y="21"/>
                      <a:pt x="16" y="21"/>
                      <a:pt x="1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0" name="Freeform 249"/>
              <p:cNvSpPr>
                <a:spLocks noEditPoints="1"/>
              </p:cNvSpPr>
              <p:nvPr/>
            </p:nvSpPr>
            <p:spPr bwMode="auto">
              <a:xfrm>
                <a:off x="7143761" y="1711335"/>
                <a:ext cx="69851" cy="166689"/>
              </a:xfrm>
              <a:custGeom>
                <a:avLst/>
                <a:gdLst>
                  <a:gd name="T0" fmla="*/ 24 w 31"/>
                  <a:gd name="T1" fmla="*/ 59 h 74"/>
                  <a:gd name="T2" fmla="*/ 25 w 31"/>
                  <a:gd name="T3" fmla="*/ 45 h 74"/>
                  <a:gd name="T4" fmla="*/ 18 w 31"/>
                  <a:gd name="T5" fmla="*/ 30 h 74"/>
                  <a:gd name="T6" fmla="*/ 16 w 31"/>
                  <a:gd name="T7" fmla="*/ 22 h 74"/>
                  <a:gd name="T8" fmla="*/ 19 w 31"/>
                  <a:gd name="T9" fmla="*/ 15 h 74"/>
                  <a:gd name="T10" fmla="*/ 20 w 31"/>
                  <a:gd name="T11" fmla="*/ 8 h 74"/>
                  <a:gd name="T12" fmla="*/ 16 w 31"/>
                  <a:gd name="T13" fmla="*/ 5 h 74"/>
                  <a:gd name="T14" fmla="*/ 22 w 31"/>
                  <a:gd name="T15" fmla="*/ 2 h 74"/>
                  <a:gd name="T16" fmla="*/ 26 w 31"/>
                  <a:gd name="T17" fmla="*/ 9 h 74"/>
                  <a:gd name="T18" fmla="*/ 20 w 31"/>
                  <a:gd name="T19" fmla="*/ 22 h 74"/>
                  <a:gd name="T20" fmla="*/ 24 w 31"/>
                  <a:gd name="T21" fmla="*/ 31 h 74"/>
                  <a:gd name="T22" fmla="*/ 29 w 31"/>
                  <a:gd name="T23" fmla="*/ 61 h 74"/>
                  <a:gd name="T24" fmla="*/ 16 w 31"/>
                  <a:gd name="T25" fmla="*/ 72 h 74"/>
                  <a:gd name="T26" fmla="*/ 16 w 31"/>
                  <a:gd name="T27" fmla="*/ 67 h 74"/>
                  <a:gd name="T28" fmla="*/ 16 w 31"/>
                  <a:gd name="T29" fmla="*/ 54 h 74"/>
                  <a:gd name="T30" fmla="*/ 12 w 31"/>
                  <a:gd name="T31" fmla="*/ 57 h 74"/>
                  <a:gd name="T32" fmla="*/ 9 w 31"/>
                  <a:gd name="T33" fmla="*/ 65 h 74"/>
                  <a:gd name="T34" fmla="*/ 10 w 31"/>
                  <a:gd name="T35" fmla="*/ 67 h 74"/>
                  <a:gd name="T36" fmla="*/ 16 w 31"/>
                  <a:gd name="T37" fmla="*/ 67 h 74"/>
                  <a:gd name="T38" fmla="*/ 6 w 31"/>
                  <a:gd name="T39" fmla="*/ 70 h 74"/>
                  <a:gd name="T40" fmla="*/ 4 w 31"/>
                  <a:gd name="T41" fmla="*/ 66 h 74"/>
                  <a:gd name="T42" fmla="*/ 11 w 31"/>
                  <a:gd name="T43" fmla="*/ 53 h 74"/>
                  <a:gd name="T44" fmla="*/ 4 w 31"/>
                  <a:gd name="T45" fmla="*/ 36 h 74"/>
                  <a:gd name="T46" fmla="*/ 2 w 31"/>
                  <a:gd name="T47" fmla="*/ 31 h 74"/>
                  <a:gd name="T48" fmla="*/ 1 w 31"/>
                  <a:gd name="T49" fmla="*/ 14 h 74"/>
                  <a:gd name="T50" fmla="*/ 16 w 31"/>
                  <a:gd name="T51" fmla="*/ 0 h 74"/>
                  <a:gd name="T52" fmla="*/ 13 w 31"/>
                  <a:gd name="T53" fmla="*/ 6 h 74"/>
                  <a:gd name="T54" fmla="*/ 7 w 31"/>
                  <a:gd name="T55" fmla="*/ 29 h 74"/>
                  <a:gd name="T56" fmla="*/ 9 w 31"/>
                  <a:gd name="T57" fmla="*/ 34 h 74"/>
                  <a:gd name="T58" fmla="*/ 16 w 31"/>
                  <a:gd name="T59" fmla="*/ 50 h 74"/>
                  <a:gd name="T60" fmla="*/ 12 w 31"/>
                  <a:gd name="T61" fmla="*/ 57 h 74"/>
                  <a:gd name="T62" fmla="*/ 16 w 31"/>
                  <a:gd name="T6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 h="74">
                    <a:moveTo>
                      <a:pt x="16" y="67"/>
                    </a:moveTo>
                    <a:cubicBezTo>
                      <a:pt x="20" y="66"/>
                      <a:pt x="23" y="63"/>
                      <a:pt x="24" y="59"/>
                    </a:cubicBezTo>
                    <a:cubicBezTo>
                      <a:pt x="24" y="59"/>
                      <a:pt x="24" y="59"/>
                      <a:pt x="24" y="59"/>
                    </a:cubicBezTo>
                    <a:cubicBezTo>
                      <a:pt x="26" y="55"/>
                      <a:pt x="26" y="50"/>
                      <a:pt x="25" y="45"/>
                    </a:cubicBezTo>
                    <a:cubicBezTo>
                      <a:pt x="24" y="41"/>
                      <a:pt x="22" y="37"/>
                      <a:pt x="20" y="33"/>
                    </a:cubicBezTo>
                    <a:cubicBezTo>
                      <a:pt x="20" y="32"/>
                      <a:pt x="19" y="31"/>
                      <a:pt x="18" y="30"/>
                    </a:cubicBezTo>
                    <a:cubicBezTo>
                      <a:pt x="17" y="28"/>
                      <a:pt x="16" y="26"/>
                      <a:pt x="16" y="23"/>
                    </a:cubicBezTo>
                    <a:cubicBezTo>
                      <a:pt x="16" y="23"/>
                      <a:pt x="16" y="22"/>
                      <a:pt x="16" y="22"/>
                    </a:cubicBezTo>
                    <a:cubicBezTo>
                      <a:pt x="16" y="21"/>
                      <a:pt x="16" y="21"/>
                      <a:pt x="16" y="21"/>
                    </a:cubicBezTo>
                    <a:cubicBezTo>
                      <a:pt x="16" y="18"/>
                      <a:pt x="17" y="17"/>
                      <a:pt x="19" y="15"/>
                    </a:cubicBezTo>
                    <a:cubicBezTo>
                      <a:pt x="21" y="14"/>
                      <a:pt x="21" y="12"/>
                      <a:pt x="21" y="10"/>
                    </a:cubicBezTo>
                    <a:cubicBezTo>
                      <a:pt x="21" y="9"/>
                      <a:pt x="21" y="8"/>
                      <a:pt x="20" y="8"/>
                    </a:cubicBezTo>
                    <a:cubicBezTo>
                      <a:pt x="20" y="7"/>
                      <a:pt x="19" y="7"/>
                      <a:pt x="19" y="6"/>
                    </a:cubicBezTo>
                    <a:cubicBezTo>
                      <a:pt x="18" y="5"/>
                      <a:pt x="17" y="5"/>
                      <a:pt x="16" y="5"/>
                    </a:cubicBezTo>
                    <a:cubicBezTo>
                      <a:pt x="16" y="0"/>
                      <a:pt x="16" y="0"/>
                      <a:pt x="16" y="0"/>
                    </a:cubicBezTo>
                    <a:cubicBezTo>
                      <a:pt x="18" y="0"/>
                      <a:pt x="20" y="1"/>
                      <a:pt x="22" y="2"/>
                    </a:cubicBezTo>
                    <a:cubicBezTo>
                      <a:pt x="23" y="3"/>
                      <a:pt x="24" y="4"/>
                      <a:pt x="24" y="5"/>
                    </a:cubicBezTo>
                    <a:cubicBezTo>
                      <a:pt x="25" y="6"/>
                      <a:pt x="26" y="8"/>
                      <a:pt x="26" y="9"/>
                    </a:cubicBezTo>
                    <a:cubicBezTo>
                      <a:pt x="26" y="13"/>
                      <a:pt x="25" y="17"/>
                      <a:pt x="21" y="19"/>
                    </a:cubicBezTo>
                    <a:cubicBezTo>
                      <a:pt x="20" y="20"/>
                      <a:pt x="20" y="21"/>
                      <a:pt x="20" y="22"/>
                    </a:cubicBezTo>
                    <a:cubicBezTo>
                      <a:pt x="21" y="24"/>
                      <a:pt x="22" y="26"/>
                      <a:pt x="23" y="28"/>
                    </a:cubicBezTo>
                    <a:cubicBezTo>
                      <a:pt x="23" y="29"/>
                      <a:pt x="24" y="30"/>
                      <a:pt x="24" y="31"/>
                    </a:cubicBezTo>
                    <a:cubicBezTo>
                      <a:pt x="27" y="35"/>
                      <a:pt x="29" y="39"/>
                      <a:pt x="30" y="44"/>
                    </a:cubicBezTo>
                    <a:cubicBezTo>
                      <a:pt x="31" y="50"/>
                      <a:pt x="31" y="56"/>
                      <a:pt x="29" y="61"/>
                    </a:cubicBezTo>
                    <a:cubicBezTo>
                      <a:pt x="29" y="61"/>
                      <a:pt x="29" y="61"/>
                      <a:pt x="29" y="61"/>
                    </a:cubicBezTo>
                    <a:cubicBezTo>
                      <a:pt x="26" y="66"/>
                      <a:pt x="22" y="70"/>
                      <a:pt x="16" y="72"/>
                    </a:cubicBezTo>
                    <a:cubicBezTo>
                      <a:pt x="16" y="72"/>
                      <a:pt x="16" y="72"/>
                      <a:pt x="16" y="72"/>
                    </a:cubicBezTo>
                    <a:cubicBezTo>
                      <a:pt x="16" y="67"/>
                      <a:pt x="16" y="67"/>
                      <a:pt x="16" y="67"/>
                    </a:cubicBezTo>
                    <a:close/>
                    <a:moveTo>
                      <a:pt x="16" y="50"/>
                    </a:moveTo>
                    <a:cubicBezTo>
                      <a:pt x="16" y="54"/>
                      <a:pt x="16" y="54"/>
                      <a:pt x="16" y="54"/>
                    </a:cubicBezTo>
                    <a:cubicBezTo>
                      <a:pt x="16" y="52"/>
                      <a:pt x="16" y="51"/>
                      <a:pt x="16" y="50"/>
                    </a:cubicBezTo>
                    <a:close/>
                    <a:moveTo>
                      <a:pt x="12" y="57"/>
                    </a:moveTo>
                    <a:cubicBezTo>
                      <a:pt x="10" y="58"/>
                      <a:pt x="8" y="60"/>
                      <a:pt x="8" y="62"/>
                    </a:cubicBezTo>
                    <a:cubicBezTo>
                      <a:pt x="8" y="63"/>
                      <a:pt x="8" y="64"/>
                      <a:pt x="9" y="65"/>
                    </a:cubicBezTo>
                    <a:cubicBezTo>
                      <a:pt x="9" y="65"/>
                      <a:pt x="9" y="66"/>
                      <a:pt x="10" y="67"/>
                    </a:cubicBezTo>
                    <a:cubicBezTo>
                      <a:pt x="10" y="67"/>
                      <a:pt x="10" y="67"/>
                      <a:pt x="10" y="67"/>
                    </a:cubicBezTo>
                    <a:cubicBezTo>
                      <a:pt x="11" y="68"/>
                      <a:pt x="13" y="68"/>
                      <a:pt x="15" y="68"/>
                    </a:cubicBezTo>
                    <a:cubicBezTo>
                      <a:pt x="15" y="68"/>
                      <a:pt x="15" y="67"/>
                      <a:pt x="16" y="67"/>
                    </a:cubicBezTo>
                    <a:cubicBezTo>
                      <a:pt x="16" y="72"/>
                      <a:pt x="16" y="72"/>
                      <a:pt x="16" y="72"/>
                    </a:cubicBezTo>
                    <a:cubicBezTo>
                      <a:pt x="12" y="74"/>
                      <a:pt x="8" y="72"/>
                      <a:pt x="6" y="70"/>
                    </a:cubicBezTo>
                    <a:cubicBezTo>
                      <a:pt x="6" y="70"/>
                      <a:pt x="6" y="70"/>
                      <a:pt x="6" y="70"/>
                    </a:cubicBezTo>
                    <a:cubicBezTo>
                      <a:pt x="5" y="69"/>
                      <a:pt x="5" y="67"/>
                      <a:pt x="4" y="66"/>
                    </a:cubicBezTo>
                    <a:cubicBezTo>
                      <a:pt x="4" y="65"/>
                      <a:pt x="4" y="63"/>
                      <a:pt x="4" y="62"/>
                    </a:cubicBezTo>
                    <a:cubicBezTo>
                      <a:pt x="4" y="58"/>
                      <a:pt x="6" y="54"/>
                      <a:pt x="11" y="53"/>
                    </a:cubicBezTo>
                    <a:cubicBezTo>
                      <a:pt x="11" y="52"/>
                      <a:pt x="11" y="50"/>
                      <a:pt x="10" y="48"/>
                    </a:cubicBezTo>
                    <a:cubicBezTo>
                      <a:pt x="9" y="44"/>
                      <a:pt x="6" y="39"/>
                      <a:pt x="4" y="36"/>
                    </a:cubicBezTo>
                    <a:cubicBezTo>
                      <a:pt x="3" y="34"/>
                      <a:pt x="2" y="32"/>
                      <a:pt x="2" y="31"/>
                    </a:cubicBezTo>
                    <a:cubicBezTo>
                      <a:pt x="2" y="31"/>
                      <a:pt x="2" y="31"/>
                      <a:pt x="2" y="31"/>
                    </a:cubicBezTo>
                    <a:cubicBezTo>
                      <a:pt x="2" y="31"/>
                      <a:pt x="2" y="31"/>
                      <a:pt x="2" y="31"/>
                    </a:cubicBezTo>
                    <a:cubicBezTo>
                      <a:pt x="0" y="25"/>
                      <a:pt x="0" y="20"/>
                      <a:pt x="1" y="14"/>
                    </a:cubicBezTo>
                    <a:cubicBezTo>
                      <a:pt x="3" y="9"/>
                      <a:pt x="6" y="5"/>
                      <a:pt x="11" y="2"/>
                    </a:cubicBezTo>
                    <a:cubicBezTo>
                      <a:pt x="12" y="1"/>
                      <a:pt x="14" y="0"/>
                      <a:pt x="16" y="0"/>
                    </a:cubicBezTo>
                    <a:cubicBezTo>
                      <a:pt x="16" y="5"/>
                      <a:pt x="16" y="5"/>
                      <a:pt x="16" y="5"/>
                    </a:cubicBezTo>
                    <a:cubicBezTo>
                      <a:pt x="15" y="5"/>
                      <a:pt x="14" y="6"/>
                      <a:pt x="13" y="6"/>
                    </a:cubicBezTo>
                    <a:cubicBezTo>
                      <a:pt x="10" y="8"/>
                      <a:pt x="7" y="12"/>
                      <a:pt x="6" y="16"/>
                    </a:cubicBezTo>
                    <a:cubicBezTo>
                      <a:pt x="5" y="20"/>
                      <a:pt x="5" y="25"/>
                      <a:pt x="7" y="29"/>
                    </a:cubicBezTo>
                    <a:cubicBezTo>
                      <a:pt x="7" y="29"/>
                      <a:pt x="7" y="29"/>
                      <a:pt x="7" y="29"/>
                    </a:cubicBezTo>
                    <a:cubicBezTo>
                      <a:pt x="7" y="30"/>
                      <a:pt x="8" y="32"/>
                      <a:pt x="9" y="34"/>
                    </a:cubicBezTo>
                    <a:cubicBezTo>
                      <a:pt x="11" y="37"/>
                      <a:pt x="13" y="42"/>
                      <a:pt x="15" y="46"/>
                    </a:cubicBezTo>
                    <a:cubicBezTo>
                      <a:pt x="15" y="47"/>
                      <a:pt x="15" y="49"/>
                      <a:pt x="16" y="50"/>
                    </a:cubicBezTo>
                    <a:cubicBezTo>
                      <a:pt x="16" y="54"/>
                      <a:pt x="16" y="54"/>
                      <a:pt x="16" y="54"/>
                    </a:cubicBezTo>
                    <a:cubicBezTo>
                      <a:pt x="15" y="55"/>
                      <a:pt x="14" y="57"/>
                      <a:pt x="12" y="57"/>
                    </a:cubicBezTo>
                    <a:close/>
                    <a:moveTo>
                      <a:pt x="16" y="22"/>
                    </a:moveTo>
                    <a:cubicBezTo>
                      <a:pt x="16" y="21"/>
                      <a:pt x="16" y="21"/>
                      <a:pt x="16" y="21"/>
                    </a:cubicBezTo>
                    <a:cubicBezTo>
                      <a:pt x="16" y="21"/>
                      <a:pt x="16" y="21"/>
                      <a:pt x="1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1" name="Freeform 250"/>
              <p:cNvSpPr>
                <a:spLocks noEditPoints="1"/>
              </p:cNvSpPr>
              <p:nvPr/>
            </p:nvSpPr>
            <p:spPr bwMode="auto">
              <a:xfrm>
                <a:off x="9844103" y="319091"/>
                <a:ext cx="177800" cy="279401"/>
              </a:xfrm>
              <a:custGeom>
                <a:avLst/>
                <a:gdLst>
                  <a:gd name="T0" fmla="*/ 74 w 79"/>
                  <a:gd name="T1" fmla="*/ 71 h 124"/>
                  <a:gd name="T2" fmla="*/ 74 w 79"/>
                  <a:gd name="T3" fmla="*/ 5 h 124"/>
                  <a:gd name="T4" fmla="*/ 41 w 79"/>
                  <a:gd name="T5" fmla="*/ 5 h 124"/>
                  <a:gd name="T6" fmla="*/ 40 w 79"/>
                  <a:gd name="T7" fmla="*/ 9 h 124"/>
                  <a:gd name="T8" fmla="*/ 40 w 79"/>
                  <a:gd name="T9" fmla="*/ 0 h 124"/>
                  <a:gd name="T10" fmla="*/ 40 w 79"/>
                  <a:gd name="T11" fmla="*/ 0 h 124"/>
                  <a:gd name="T12" fmla="*/ 76 w 79"/>
                  <a:gd name="T13" fmla="*/ 0 h 124"/>
                  <a:gd name="T14" fmla="*/ 79 w 79"/>
                  <a:gd name="T15" fmla="*/ 2 h 124"/>
                  <a:gd name="T16" fmla="*/ 79 w 79"/>
                  <a:gd name="T17" fmla="*/ 72 h 124"/>
                  <a:gd name="T18" fmla="*/ 79 w 79"/>
                  <a:gd name="T19" fmla="*/ 72 h 124"/>
                  <a:gd name="T20" fmla="*/ 78 w 79"/>
                  <a:gd name="T21" fmla="*/ 72 h 124"/>
                  <a:gd name="T22" fmla="*/ 58 w 79"/>
                  <a:gd name="T23" fmla="*/ 122 h 124"/>
                  <a:gd name="T24" fmla="*/ 58 w 79"/>
                  <a:gd name="T25" fmla="*/ 123 h 124"/>
                  <a:gd name="T26" fmla="*/ 55 w 79"/>
                  <a:gd name="T27" fmla="*/ 124 h 124"/>
                  <a:gd name="T28" fmla="*/ 40 w 79"/>
                  <a:gd name="T29" fmla="*/ 117 h 124"/>
                  <a:gd name="T30" fmla="*/ 40 w 79"/>
                  <a:gd name="T31" fmla="*/ 112 h 124"/>
                  <a:gd name="T32" fmla="*/ 55 w 79"/>
                  <a:gd name="T33" fmla="*/ 118 h 124"/>
                  <a:gd name="T34" fmla="*/ 74 w 79"/>
                  <a:gd name="T35" fmla="*/ 71 h 124"/>
                  <a:gd name="T36" fmla="*/ 40 w 79"/>
                  <a:gd name="T37" fmla="*/ 9 h 124"/>
                  <a:gd name="T38" fmla="*/ 5 w 79"/>
                  <a:gd name="T39" fmla="*/ 97 h 124"/>
                  <a:gd name="T40" fmla="*/ 40 w 79"/>
                  <a:gd name="T41" fmla="*/ 112 h 124"/>
                  <a:gd name="T42" fmla="*/ 40 w 79"/>
                  <a:gd name="T43" fmla="*/ 117 h 124"/>
                  <a:gd name="T44" fmla="*/ 1 w 79"/>
                  <a:gd name="T45" fmla="*/ 100 h 124"/>
                  <a:gd name="T46" fmla="*/ 1 w 79"/>
                  <a:gd name="T47" fmla="*/ 100 h 124"/>
                  <a:gd name="T48" fmla="*/ 0 w 79"/>
                  <a:gd name="T49" fmla="*/ 97 h 124"/>
                  <a:gd name="T50" fmla="*/ 37 w 79"/>
                  <a:gd name="T51" fmla="*/ 1 h 124"/>
                  <a:gd name="T52" fmla="*/ 40 w 79"/>
                  <a:gd name="T53" fmla="*/ 0 h 124"/>
                  <a:gd name="T54" fmla="*/ 40 w 79"/>
                  <a:gd name="T55" fmla="*/ 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24">
                    <a:moveTo>
                      <a:pt x="74" y="71"/>
                    </a:moveTo>
                    <a:cubicBezTo>
                      <a:pt x="74" y="5"/>
                      <a:pt x="74" y="5"/>
                      <a:pt x="74" y="5"/>
                    </a:cubicBezTo>
                    <a:cubicBezTo>
                      <a:pt x="41" y="5"/>
                      <a:pt x="41" y="5"/>
                      <a:pt x="41" y="5"/>
                    </a:cubicBezTo>
                    <a:cubicBezTo>
                      <a:pt x="40" y="9"/>
                      <a:pt x="40" y="9"/>
                      <a:pt x="40" y="9"/>
                    </a:cubicBezTo>
                    <a:cubicBezTo>
                      <a:pt x="40" y="0"/>
                      <a:pt x="40" y="0"/>
                      <a:pt x="40" y="0"/>
                    </a:cubicBezTo>
                    <a:cubicBezTo>
                      <a:pt x="40" y="0"/>
                      <a:pt x="40" y="0"/>
                      <a:pt x="40" y="0"/>
                    </a:cubicBezTo>
                    <a:cubicBezTo>
                      <a:pt x="76" y="0"/>
                      <a:pt x="76" y="0"/>
                      <a:pt x="76" y="0"/>
                    </a:cubicBezTo>
                    <a:cubicBezTo>
                      <a:pt x="77" y="0"/>
                      <a:pt x="79" y="1"/>
                      <a:pt x="79" y="2"/>
                    </a:cubicBezTo>
                    <a:cubicBezTo>
                      <a:pt x="79" y="72"/>
                      <a:pt x="79" y="72"/>
                      <a:pt x="79" y="72"/>
                    </a:cubicBezTo>
                    <a:cubicBezTo>
                      <a:pt x="79" y="72"/>
                      <a:pt x="79" y="72"/>
                      <a:pt x="79" y="72"/>
                    </a:cubicBezTo>
                    <a:cubicBezTo>
                      <a:pt x="79" y="72"/>
                      <a:pt x="78" y="72"/>
                      <a:pt x="78" y="72"/>
                    </a:cubicBezTo>
                    <a:cubicBezTo>
                      <a:pt x="58" y="122"/>
                      <a:pt x="58" y="122"/>
                      <a:pt x="58" y="122"/>
                    </a:cubicBezTo>
                    <a:cubicBezTo>
                      <a:pt x="58" y="123"/>
                      <a:pt x="58" y="123"/>
                      <a:pt x="58" y="123"/>
                    </a:cubicBezTo>
                    <a:cubicBezTo>
                      <a:pt x="58" y="124"/>
                      <a:pt x="56" y="124"/>
                      <a:pt x="55" y="124"/>
                    </a:cubicBezTo>
                    <a:cubicBezTo>
                      <a:pt x="40" y="117"/>
                      <a:pt x="40" y="117"/>
                      <a:pt x="40" y="117"/>
                    </a:cubicBezTo>
                    <a:cubicBezTo>
                      <a:pt x="40" y="112"/>
                      <a:pt x="40" y="112"/>
                      <a:pt x="40" y="112"/>
                    </a:cubicBezTo>
                    <a:cubicBezTo>
                      <a:pt x="55" y="118"/>
                      <a:pt x="55" y="118"/>
                      <a:pt x="55" y="118"/>
                    </a:cubicBezTo>
                    <a:lnTo>
                      <a:pt x="74" y="71"/>
                    </a:lnTo>
                    <a:close/>
                    <a:moveTo>
                      <a:pt x="40" y="9"/>
                    </a:moveTo>
                    <a:cubicBezTo>
                      <a:pt x="5" y="97"/>
                      <a:pt x="5" y="97"/>
                      <a:pt x="5" y="97"/>
                    </a:cubicBezTo>
                    <a:cubicBezTo>
                      <a:pt x="40" y="112"/>
                      <a:pt x="40" y="112"/>
                      <a:pt x="40" y="112"/>
                    </a:cubicBezTo>
                    <a:cubicBezTo>
                      <a:pt x="40" y="117"/>
                      <a:pt x="40" y="117"/>
                      <a:pt x="40" y="117"/>
                    </a:cubicBezTo>
                    <a:cubicBezTo>
                      <a:pt x="1" y="100"/>
                      <a:pt x="1" y="100"/>
                      <a:pt x="1" y="100"/>
                    </a:cubicBezTo>
                    <a:cubicBezTo>
                      <a:pt x="1" y="100"/>
                      <a:pt x="1" y="100"/>
                      <a:pt x="1" y="100"/>
                    </a:cubicBezTo>
                    <a:cubicBezTo>
                      <a:pt x="0" y="100"/>
                      <a:pt x="0" y="98"/>
                      <a:pt x="0" y="97"/>
                    </a:cubicBezTo>
                    <a:cubicBezTo>
                      <a:pt x="37" y="1"/>
                      <a:pt x="37" y="1"/>
                      <a:pt x="37" y="1"/>
                    </a:cubicBezTo>
                    <a:cubicBezTo>
                      <a:pt x="38" y="1"/>
                      <a:pt x="39" y="0"/>
                      <a:pt x="40" y="0"/>
                    </a:cubicBezTo>
                    <a:lnTo>
                      <a:pt x="4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2" name="Freeform 251"/>
              <p:cNvSpPr>
                <a:spLocks noEditPoints="1"/>
              </p:cNvSpPr>
              <p:nvPr/>
            </p:nvSpPr>
            <p:spPr bwMode="auto">
              <a:xfrm>
                <a:off x="10020316" y="319091"/>
                <a:ext cx="42863" cy="95251"/>
              </a:xfrm>
              <a:custGeom>
                <a:avLst/>
                <a:gdLst>
                  <a:gd name="T0" fmla="*/ 9 w 19"/>
                  <a:gd name="T1" fmla="*/ 29 h 42"/>
                  <a:gd name="T2" fmla="*/ 12 w 19"/>
                  <a:gd name="T3" fmla="*/ 23 h 42"/>
                  <a:gd name="T4" fmla="*/ 14 w 19"/>
                  <a:gd name="T5" fmla="*/ 5 h 42"/>
                  <a:gd name="T6" fmla="*/ 9 w 19"/>
                  <a:gd name="T7" fmla="*/ 5 h 42"/>
                  <a:gd name="T8" fmla="*/ 9 w 19"/>
                  <a:gd name="T9" fmla="*/ 0 h 42"/>
                  <a:gd name="T10" fmla="*/ 16 w 19"/>
                  <a:gd name="T11" fmla="*/ 0 h 42"/>
                  <a:gd name="T12" fmla="*/ 16 w 19"/>
                  <a:gd name="T13" fmla="*/ 0 h 42"/>
                  <a:gd name="T14" fmla="*/ 18 w 19"/>
                  <a:gd name="T15" fmla="*/ 0 h 42"/>
                  <a:gd name="T16" fmla="*/ 18 w 19"/>
                  <a:gd name="T17" fmla="*/ 3 h 42"/>
                  <a:gd name="T18" fmla="*/ 16 w 19"/>
                  <a:gd name="T19" fmla="*/ 24 h 42"/>
                  <a:gd name="T20" fmla="*/ 9 w 19"/>
                  <a:gd name="T21" fmla="*/ 37 h 42"/>
                  <a:gd name="T22" fmla="*/ 9 w 19"/>
                  <a:gd name="T23" fmla="*/ 29 h 42"/>
                  <a:gd name="T24" fmla="*/ 5 w 19"/>
                  <a:gd name="T25" fmla="*/ 35 h 42"/>
                  <a:gd name="T26" fmla="*/ 9 w 19"/>
                  <a:gd name="T27" fmla="*/ 29 h 42"/>
                  <a:gd name="T28" fmla="*/ 9 w 19"/>
                  <a:gd name="T29" fmla="*/ 37 h 42"/>
                  <a:gd name="T30" fmla="*/ 4 w 19"/>
                  <a:gd name="T31" fmla="*/ 41 h 42"/>
                  <a:gd name="T32" fmla="*/ 3 w 19"/>
                  <a:gd name="T33" fmla="*/ 42 h 42"/>
                  <a:gd name="T34" fmla="*/ 0 w 19"/>
                  <a:gd name="T35" fmla="*/ 39 h 42"/>
                  <a:gd name="T36" fmla="*/ 0 w 19"/>
                  <a:gd name="T37" fmla="*/ 2 h 42"/>
                  <a:gd name="T38" fmla="*/ 3 w 19"/>
                  <a:gd name="T39" fmla="*/ 0 h 42"/>
                  <a:gd name="T40" fmla="*/ 9 w 19"/>
                  <a:gd name="T41" fmla="*/ 0 h 42"/>
                  <a:gd name="T42" fmla="*/ 9 w 19"/>
                  <a:gd name="T43" fmla="*/ 5 h 42"/>
                  <a:gd name="T44" fmla="*/ 5 w 19"/>
                  <a:gd name="T45" fmla="*/ 5 h 42"/>
                  <a:gd name="T46" fmla="*/ 5 w 19"/>
                  <a:gd name="T47"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42">
                    <a:moveTo>
                      <a:pt x="9" y="29"/>
                    </a:moveTo>
                    <a:cubicBezTo>
                      <a:pt x="10" y="27"/>
                      <a:pt x="11" y="25"/>
                      <a:pt x="12" y="23"/>
                    </a:cubicBezTo>
                    <a:cubicBezTo>
                      <a:pt x="13" y="17"/>
                      <a:pt x="13" y="10"/>
                      <a:pt x="14" y="5"/>
                    </a:cubicBezTo>
                    <a:cubicBezTo>
                      <a:pt x="9" y="5"/>
                      <a:pt x="9" y="5"/>
                      <a:pt x="9" y="5"/>
                    </a:cubicBezTo>
                    <a:cubicBezTo>
                      <a:pt x="9" y="0"/>
                      <a:pt x="9" y="0"/>
                      <a:pt x="9" y="0"/>
                    </a:cubicBezTo>
                    <a:cubicBezTo>
                      <a:pt x="16" y="0"/>
                      <a:pt x="16" y="0"/>
                      <a:pt x="16" y="0"/>
                    </a:cubicBezTo>
                    <a:cubicBezTo>
                      <a:pt x="16" y="0"/>
                      <a:pt x="16" y="0"/>
                      <a:pt x="16" y="0"/>
                    </a:cubicBezTo>
                    <a:cubicBezTo>
                      <a:pt x="17" y="0"/>
                      <a:pt x="17" y="0"/>
                      <a:pt x="18" y="0"/>
                    </a:cubicBezTo>
                    <a:cubicBezTo>
                      <a:pt x="19" y="1"/>
                      <a:pt x="19" y="2"/>
                      <a:pt x="18" y="3"/>
                    </a:cubicBezTo>
                    <a:cubicBezTo>
                      <a:pt x="18" y="10"/>
                      <a:pt x="18" y="17"/>
                      <a:pt x="16" y="24"/>
                    </a:cubicBezTo>
                    <a:cubicBezTo>
                      <a:pt x="15" y="29"/>
                      <a:pt x="13" y="34"/>
                      <a:pt x="9" y="37"/>
                    </a:cubicBezTo>
                    <a:lnTo>
                      <a:pt x="9" y="29"/>
                    </a:lnTo>
                    <a:close/>
                    <a:moveTo>
                      <a:pt x="5" y="35"/>
                    </a:moveTo>
                    <a:cubicBezTo>
                      <a:pt x="7" y="33"/>
                      <a:pt x="8" y="31"/>
                      <a:pt x="9" y="29"/>
                    </a:cubicBezTo>
                    <a:cubicBezTo>
                      <a:pt x="9" y="37"/>
                      <a:pt x="9" y="37"/>
                      <a:pt x="9" y="37"/>
                    </a:cubicBezTo>
                    <a:cubicBezTo>
                      <a:pt x="8" y="39"/>
                      <a:pt x="6" y="40"/>
                      <a:pt x="4" y="41"/>
                    </a:cubicBezTo>
                    <a:cubicBezTo>
                      <a:pt x="3" y="42"/>
                      <a:pt x="3" y="42"/>
                      <a:pt x="3" y="42"/>
                    </a:cubicBezTo>
                    <a:cubicBezTo>
                      <a:pt x="1" y="42"/>
                      <a:pt x="0" y="41"/>
                      <a:pt x="0" y="39"/>
                    </a:cubicBezTo>
                    <a:cubicBezTo>
                      <a:pt x="0" y="2"/>
                      <a:pt x="0" y="2"/>
                      <a:pt x="0" y="2"/>
                    </a:cubicBezTo>
                    <a:cubicBezTo>
                      <a:pt x="0" y="1"/>
                      <a:pt x="1" y="0"/>
                      <a:pt x="3" y="0"/>
                    </a:cubicBezTo>
                    <a:cubicBezTo>
                      <a:pt x="9" y="0"/>
                      <a:pt x="9" y="0"/>
                      <a:pt x="9" y="0"/>
                    </a:cubicBezTo>
                    <a:cubicBezTo>
                      <a:pt x="9" y="5"/>
                      <a:pt x="9" y="5"/>
                      <a:pt x="9" y="5"/>
                    </a:cubicBezTo>
                    <a:cubicBezTo>
                      <a:pt x="5" y="5"/>
                      <a:pt x="5" y="5"/>
                      <a:pt x="5" y="5"/>
                    </a:cubicBezTo>
                    <a:lnTo>
                      <a:pt x="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3" name="Freeform 252"/>
              <p:cNvSpPr>
                <a:spLocks noEditPoints="1"/>
              </p:cNvSpPr>
              <p:nvPr/>
            </p:nvSpPr>
            <p:spPr bwMode="auto">
              <a:xfrm>
                <a:off x="10020316" y="319091"/>
                <a:ext cx="177800" cy="279401"/>
              </a:xfrm>
              <a:custGeom>
                <a:avLst/>
                <a:gdLst>
                  <a:gd name="T0" fmla="*/ 39 w 79"/>
                  <a:gd name="T1" fmla="*/ 112 h 124"/>
                  <a:gd name="T2" fmla="*/ 73 w 79"/>
                  <a:gd name="T3" fmla="*/ 97 h 124"/>
                  <a:gd name="T4" fmla="*/ 39 w 79"/>
                  <a:gd name="T5" fmla="*/ 9 h 124"/>
                  <a:gd name="T6" fmla="*/ 39 w 79"/>
                  <a:gd name="T7" fmla="*/ 0 h 124"/>
                  <a:gd name="T8" fmla="*/ 41 w 79"/>
                  <a:gd name="T9" fmla="*/ 1 h 124"/>
                  <a:gd name="T10" fmla="*/ 79 w 79"/>
                  <a:gd name="T11" fmla="*/ 97 h 124"/>
                  <a:gd name="T12" fmla="*/ 77 w 79"/>
                  <a:gd name="T13" fmla="*/ 100 h 124"/>
                  <a:gd name="T14" fmla="*/ 39 w 79"/>
                  <a:gd name="T15" fmla="*/ 117 h 124"/>
                  <a:gd name="T16" fmla="*/ 39 w 79"/>
                  <a:gd name="T17" fmla="*/ 112 h 124"/>
                  <a:gd name="T18" fmla="*/ 23 w 79"/>
                  <a:gd name="T19" fmla="*/ 5 h 124"/>
                  <a:gd name="T20" fmla="*/ 20 w 79"/>
                  <a:gd name="T21" fmla="*/ 28 h 124"/>
                  <a:gd name="T22" fmla="*/ 5 w 79"/>
                  <a:gd name="T23" fmla="*/ 46 h 124"/>
                  <a:gd name="T24" fmla="*/ 5 w 79"/>
                  <a:gd name="T25" fmla="*/ 71 h 124"/>
                  <a:gd name="T26" fmla="*/ 24 w 79"/>
                  <a:gd name="T27" fmla="*/ 118 h 124"/>
                  <a:gd name="T28" fmla="*/ 39 w 79"/>
                  <a:gd name="T29" fmla="*/ 112 h 124"/>
                  <a:gd name="T30" fmla="*/ 39 w 79"/>
                  <a:gd name="T31" fmla="*/ 117 h 124"/>
                  <a:gd name="T32" fmla="*/ 24 w 79"/>
                  <a:gd name="T33" fmla="*/ 124 h 124"/>
                  <a:gd name="T34" fmla="*/ 24 w 79"/>
                  <a:gd name="T35" fmla="*/ 124 h 124"/>
                  <a:gd name="T36" fmla="*/ 24 w 79"/>
                  <a:gd name="T37" fmla="*/ 124 h 124"/>
                  <a:gd name="T38" fmla="*/ 21 w 79"/>
                  <a:gd name="T39" fmla="*/ 123 h 124"/>
                  <a:gd name="T40" fmla="*/ 0 w 79"/>
                  <a:gd name="T41" fmla="*/ 73 h 124"/>
                  <a:gd name="T42" fmla="*/ 0 w 79"/>
                  <a:gd name="T43" fmla="*/ 72 h 124"/>
                  <a:gd name="T44" fmla="*/ 0 w 79"/>
                  <a:gd name="T45" fmla="*/ 44 h 124"/>
                  <a:gd name="T46" fmla="*/ 0 w 79"/>
                  <a:gd name="T47" fmla="*/ 44 h 124"/>
                  <a:gd name="T48" fmla="*/ 2 w 79"/>
                  <a:gd name="T49" fmla="*/ 42 h 124"/>
                  <a:gd name="T50" fmla="*/ 15 w 79"/>
                  <a:gd name="T51" fmla="*/ 26 h 124"/>
                  <a:gd name="T52" fmla="*/ 18 w 79"/>
                  <a:gd name="T53" fmla="*/ 3 h 124"/>
                  <a:gd name="T54" fmla="*/ 18 w 79"/>
                  <a:gd name="T55" fmla="*/ 2 h 124"/>
                  <a:gd name="T56" fmla="*/ 20 w 79"/>
                  <a:gd name="T57" fmla="*/ 0 h 124"/>
                  <a:gd name="T58" fmla="*/ 39 w 79"/>
                  <a:gd name="T59" fmla="*/ 0 h 124"/>
                  <a:gd name="T60" fmla="*/ 39 w 79"/>
                  <a:gd name="T61" fmla="*/ 0 h 124"/>
                  <a:gd name="T62" fmla="*/ 39 w 79"/>
                  <a:gd name="T63" fmla="*/ 0 h 124"/>
                  <a:gd name="T64" fmla="*/ 39 w 79"/>
                  <a:gd name="T65" fmla="*/ 9 h 124"/>
                  <a:gd name="T66" fmla="*/ 37 w 79"/>
                  <a:gd name="T67" fmla="*/ 5 h 124"/>
                  <a:gd name="T68" fmla="*/ 23 w 79"/>
                  <a:gd name="T69" fmla="*/ 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124">
                    <a:moveTo>
                      <a:pt x="39" y="112"/>
                    </a:moveTo>
                    <a:cubicBezTo>
                      <a:pt x="73" y="97"/>
                      <a:pt x="73" y="97"/>
                      <a:pt x="73" y="97"/>
                    </a:cubicBezTo>
                    <a:cubicBezTo>
                      <a:pt x="39" y="9"/>
                      <a:pt x="39" y="9"/>
                      <a:pt x="39" y="9"/>
                    </a:cubicBezTo>
                    <a:cubicBezTo>
                      <a:pt x="39" y="0"/>
                      <a:pt x="39" y="0"/>
                      <a:pt x="39" y="0"/>
                    </a:cubicBezTo>
                    <a:cubicBezTo>
                      <a:pt x="40" y="0"/>
                      <a:pt x="41" y="0"/>
                      <a:pt x="41" y="1"/>
                    </a:cubicBezTo>
                    <a:cubicBezTo>
                      <a:pt x="79" y="97"/>
                      <a:pt x="79" y="97"/>
                      <a:pt x="79" y="97"/>
                    </a:cubicBezTo>
                    <a:cubicBezTo>
                      <a:pt x="79" y="98"/>
                      <a:pt x="79" y="100"/>
                      <a:pt x="77" y="100"/>
                    </a:cubicBezTo>
                    <a:cubicBezTo>
                      <a:pt x="39" y="117"/>
                      <a:pt x="39" y="117"/>
                      <a:pt x="39" y="117"/>
                    </a:cubicBezTo>
                    <a:lnTo>
                      <a:pt x="39" y="112"/>
                    </a:lnTo>
                    <a:close/>
                    <a:moveTo>
                      <a:pt x="23" y="5"/>
                    </a:moveTo>
                    <a:cubicBezTo>
                      <a:pt x="23" y="12"/>
                      <a:pt x="22" y="20"/>
                      <a:pt x="20" y="28"/>
                    </a:cubicBezTo>
                    <a:cubicBezTo>
                      <a:pt x="17" y="35"/>
                      <a:pt x="13" y="42"/>
                      <a:pt x="5" y="46"/>
                    </a:cubicBezTo>
                    <a:cubicBezTo>
                      <a:pt x="5" y="71"/>
                      <a:pt x="5" y="71"/>
                      <a:pt x="5" y="71"/>
                    </a:cubicBezTo>
                    <a:cubicBezTo>
                      <a:pt x="24" y="118"/>
                      <a:pt x="24" y="118"/>
                      <a:pt x="24" y="118"/>
                    </a:cubicBezTo>
                    <a:cubicBezTo>
                      <a:pt x="39" y="112"/>
                      <a:pt x="39" y="112"/>
                      <a:pt x="39" y="112"/>
                    </a:cubicBezTo>
                    <a:cubicBezTo>
                      <a:pt x="39" y="117"/>
                      <a:pt x="39" y="117"/>
                      <a:pt x="39" y="117"/>
                    </a:cubicBezTo>
                    <a:cubicBezTo>
                      <a:pt x="24" y="124"/>
                      <a:pt x="24" y="124"/>
                      <a:pt x="24" y="124"/>
                    </a:cubicBezTo>
                    <a:cubicBezTo>
                      <a:pt x="24" y="124"/>
                      <a:pt x="24" y="124"/>
                      <a:pt x="24" y="124"/>
                    </a:cubicBezTo>
                    <a:cubicBezTo>
                      <a:pt x="24" y="124"/>
                      <a:pt x="24" y="124"/>
                      <a:pt x="24" y="124"/>
                    </a:cubicBezTo>
                    <a:cubicBezTo>
                      <a:pt x="22" y="124"/>
                      <a:pt x="21" y="124"/>
                      <a:pt x="21" y="123"/>
                    </a:cubicBezTo>
                    <a:cubicBezTo>
                      <a:pt x="0" y="73"/>
                      <a:pt x="0" y="73"/>
                      <a:pt x="0" y="73"/>
                    </a:cubicBezTo>
                    <a:cubicBezTo>
                      <a:pt x="0" y="72"/>
                      <a:pt x="0" y="72"/>
                      <a:pt x="0" y="72"/>
                    </a:cubicBezTo>
                    <a:cubicBezTo>
                      <a:pt x="0" y="44"/>
                      <a:pt x="0" y="44"/>
                      <a:pt x="0" y="44"/>
                    </a:cubicBezTo>
                    <a:cubicBezTo>
                      <a:pt x="0" y="44"/>
                      <a:pt x="0" y="44"/>
                      <a:pt x="0" y="44"/>
                    </a:cubicBezTo>
                    <a:cubicBezTo>
                      <a:pt x="0" y="43"/>
                      <a:pt x="1" y="43"/>
                      <a:pt x="2" y="42"/>
                    </a:cubicBezTo>
                    <a:cubicBezTo>
                      <a:pt x="9" y="39"/>
                      <a:pt x="13" y="33"/>
                      <a:pt x="15" y="26"/>
                    </a:cubicBezTo>
                    <a:cubicBezTo>
                      <a:pt x="17" y="19"/>
                      <a:pt x="18" y="11"/>
                      <a:pt x="18" y="3"/>
                    </a:cubicBezTo>
                    <a:cubicBezTo>
                      <a:pt x="18" y="3"/>
                      <a:pt x="18" y="3"/>
                      <a:pt x="18" y="2"/>
                    </a:cubicBezTo>
                    <a:cubicBezTo>
                      <a:pt x="18" y="1"/>
                      <a:pt x="19" y="0"/>
                      <a:pt x="20" y="0"/>
                    </a:cubicBezTo>
                    <a:cubicBezTo>
                      <a:pt x="39" y="0"/>
                      <a:pt x="39" y="0"/>
                      <a:pt x="39" y="0"/>
                    </a:cubicBezTo>
                    <a:cubicBezTo>
                      <a:pt x="39" y="0"/>
                      <a:pt x="39" y="0"/>
                      <a:pt x="39" y="0"/>
                    </a:cubicBezTo>
                    <a:cubicBezTo>
                      <a:pt x="39" y="0"/>
                      <a:pt x="39" y="0"/>
                      <a:pt x="39" y="0"/>
                    </a:cubicBezTo>
                    <a:cubicBezTo>
                      <a:pt x="39" y="9"/>
                      <a:pt x="39" y="9"/>
                      <a:pt x="39" y="9"/>
                    </a:cubicBezTo>
                    <a:cubicBezTo>
                      <a:pt x="37" y="5"/>
                      <a:pt x="37" y="5"/>
                      <a:pt x="37" y="5"/>
                    </a:cubicBezTo>
                    <a:lnTo>
                      <a:pt x="2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4" name="Freeform 253"/>
              <p:cNvSpPr>
                <a:spLocks noEditPoints="1"/>
              </p:cNvSpPr>
              <p:nvPr/>
            </p:nvSpPr>
            <p:spPr bwMode="auto">
              <a:xfrm>
                <a:off x="9928240" y="287340"/>
                <a:ext cx="184150" cy="33339"/>
              </a:xfrm>
              <a:custGeom>
                <a:avLst/>
                <a:gdLst>
                  <a:gd name="T0" fmla="*/ 78 w 82"/>
                  <a:gd name="T1" fmla="*/ 5 h 15"/>
                  <a:gd name="T2" fmla="*/ 41 w 82"/>
                  <a:gd name="T3" fmla="*/ 5 h 15"/>
                  <a:gd name="T4" fmla="*/ 41 w 82"/>
                  <a:gd name="T5" fmla="*/ 0 h 15"/>
                  <a:gd name="T6" fmla="*/ 80 w 82"/>
                  <a:gd name="T7" fmla="*/ 0 h 15"/>
                  <a:gd name="T8" fmla="*/ 82 w 82"/>
                  <a:gd name="T9" fmla="*/ 2 h 15"/>
                  <a:gd name="T10" fmla="*/ 82 w 82"/>
                  <a:gd name="T11" fmla="*/ 12 h 15"/>
                  <a:gd name="T12" fmla="*/ 80 w 82"/>
                  <a:gd name="T13" fmla="*/ 15 h 15"/>
                  <a:gd name="T14" fmla="*/ 44 w 82"/>
                  <a:gd name="T15" fmla="*/ 15 h 15"/>
                  <a:gd name="T16" fmla="*/ 41 w 82"/>
                  <a:gd name="T17" fmla="*/ 15 h 15"/>
                  <a:gd name="T18" fmla="*/ 41 w 82"/>
                  <a:gd name="T19" fmla="*/ 10 h 15"/>
                  <a:gd name="T20" fmla="*/ 44 w 82"/>
                  <a:gd name="T21" fmla="*/ 10 h 15"/>
                  <a:gd name="T22" fmla="*/ 78 w 82"/>
                  <a:gd name="T23" fmla="*/ 10 h 15"/>
                  <a:gd name="T24" fmla="*/ 78 w 82"/>
                  <a:gd name="T25" fmla="*/ 5 h 15"/>
                  <a:gd name="T26" fmla="*/ 41 w 82"/>
                  <a:gd name="T27" fmla="*/ 5 h 15"/>
                  <a:gd name="T28" fmla="*/ 5 w 82"/>
                  <a:gd name="T29" fmla="*/ 5 h 15"/>
                  <a:gd name="T30" fmla="*/ 5 w 82"/>
                  <a:gd name="T31" fmla="*/ 10 h 15"/>
                  <a:gd name="T32" fmla="*/ 39 w 82"/>
                  <a:gd name="T33" fmla="*/ 10 h 15"/>
                  <a:gd name="T34" fmla="*/ 41 w 82"/>
                  <a:gd name="T35" fmla="*/ 10 h 15"/>
                  <a:gd name="T36" fmla="*/ 41 w 82"/>
                  <a:gd name="T37" fmla="*/ 15 h 15"/>
                  <a:gd name="T38" fmla="*/ 39 w 82"/>
                  <a:gd name="T39" fmla="*/ 15 h 15"/>
                  <a:gd name="T40" fmla="*/ 3 w 82"/>
                  <a:gd name="T41" fmla="*/ 15 h 15"/>
                  <a:gd name="T42" fmla="*/ 0 w 82"/>
                  <a:gd name="T43" fmla="*/ 12 h 15"/>
                  <a:gd name="T44" fmla="*/ 0 w 82"/>
                  <a:gd name="T45" fmla="*/ 2 h 15"/>
                  <a:gd name="T46" fmla="*/ 3 w 82"/>
                  <a:gd name="T47" fmla="*/ 0 h 15"/>
                  <a:gd name="T48" fmla="*/ 41 w 82"/>
                  <a:gd name="T49" fmla="*/ 0 h 15"/>
                  <a:gd name="T50" fmla="*/ 41 w 82"/>
                  <a:gd name="T5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15">
                    <a:moveTo>
                      <a:pt x="78" y="5"/>
                    </a:moveTo>
                    <a:cubicBezTo>
                      <a:pt x="41" y="5"/>
                      <a:pt x="41" y="5"/>
                      <a:pt x="41" y="5"/>
                    </a:cubicBezTo>
                    <a:cubicBezTo>
                      <a:pt x="41" y="0"/>
                      <a:pt x="41" y="0"/>
                      <a:pt x="41" y="0"/>
                    </a:cubicBezTo>
                    <a:cubicBezTo>
                      <a:pt x="80" y="0"/>
                      <a:pt x="80" y="0"/>
                      <a:pt x="80" y="0"/>
                    </a:cubicBezTo>
                    <a:cubicBezTo>
                      <a:pt x="81" y="0"/>
                      <a:pt x="82" y="1"/>
                      <a:pt x="82" y="2"/>
                    </a:cubicBezTo>
                    <a:cubicBezTo>
                      <a:pt x="82" y="12"/>
                      <a:pt x="82" y="12"/>
                      <a:pt x="82" y="12"/>
                    </a:cubicBezTo>
                    <a:cubicBezTo>
                      <a:pt x="82" y="14"/>
                      <a:pt x="81" y="15"/>
                      <a:pt x="80" y="15"/>
                    </a:cubicBezTo>
                    <a:cubicBezTo>
                      <a:pt x="44" y="15"/>
                      <a:pt x="44" y="15"/>
                      <a:pt x="44" y="15"/>
                    </a:cubicBezTo>
                    <a:cubicBezTo>
                      <a:pt x="41" y="15"/>
                      <a:pt x="41" y="15"/>
                      <a:pt x="41" y="15"/>
                    </a:cubicBezTo>
                    <a:cubicBezTo>
                      <a:pt x="41" y="10"/>
                      <a:pt x="41" y="10"/>
                      <a:pt x="41" y="10"/>
                    </a:cubicBezTo>
                    <a:cubicBezTo>
                      <a:pt x="44" y="10"/>
                      <a:pt x="44" y="10"/>
                      <a:pt x="44" y="10"/>
                    </a:cubicBezTo>
                    <a:cubicBezTo>
                      <a:pt x="78" y="10"/>
                      <a:pt x="78" y="10"/>
                      <a:pt x="78" y="10"/>
                    </a:cubicBezTo>
                    <a:lnTo>
                      <a:pt x="78" y="5"/>
                    </a:lnTo>
                    <a:close/>
                    <a:moveTo>
                      <a:pt x="41" y="5"/>
                    </a:moveTo>
                    <a:cubicBezTo>
                      <a:pt x="5" y="5"/>
                      <a:pt x="5" y="5"/>
                      <a:pt x="5" y="5"/>
                    </a:cubicBezTo>
                    <a:cubicBezTo>
                      <a:pt x="5" y="10"/>
                      <a:pt x="5" y="10"/>
                      <a:pt x="5" y="10"/>
                    </a:cubicBezTo>
                    <a:cubicBezTo>
                      <a:pt x="39" y="10"/>
                      <a:pt x="39" y="10"/>
                      <a:pt x="39" y="10"/>
                    </a:cubicBezTo>
                    <a:cubicBezTo>
                      <a:pt x="41" y="10"/>
                      <a:pt x="41" y="10"/>
                      <a:pt x="41" y="10"/>
                    </a:cubicBezTo>
                    <a:cubicBezTo>
                      <a:pt x="41" y="15"/>
                      <a:pt x="41" y="15"/>
                      <a:pt x="41" y="15"/>
                    </a:cubicBezTo>
                    <a:cubicBezTo>
                      <a:pt x="39" y="15"/>
                      <a:pt x="39" y="15"/>
                      <a:pt x="39" y="15"/>
                    </a:cubicBezTo>
                    <a:cubicBezTo>
                      <a:pt x="3" y="15"/>
                      <a:pt x="3" y="15"/>
                      <a:pt x="3" y="15"/>
                    </a:cubicBezTo>
                    <a:cubicBezTo>
                      <a:pt x="1" y="15"/>
                      <a:pt x="0" y="14"/>
                      <a:pt x="0" y="12"/>
                    </a:cubicBezTo>
                    <a:cubicBezTo>
                      <a:pt x="0" y="2"/>
                      <a:pt x="0" y="2"/>
                      <a:pt x="0" y="2"/>
                    </a:cubicBezTo>
                    <a:cubicBezTo>
                      <a:pt x="0" y="1"/>
                      <a:pt x="1" y="0"/>
                      <a:pt x="3" y="0"/>
                    </a:cubicBezTo>
                    <a:cubicBezTo>
                      <a:pt x="41" y="0"/>
                      <a:pt x="41" y="0"/>
                      <a:pt x="41" y="0"/>
                    </a:cubicBezTo>
                    <a:lnTo>
                      <a:pt x="4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5" name="Freeform 254"/>
              <p:cNvSpPr>
                <a:spLocks noEditPoints="1"/>
              </p:cNvSpPr>
              <p:nvPr/>
            </p:nvSpPr>
            <p:spPr bwMode="auto">
              <a:xfrm>
                <a:off x="9031302" y="3576659"/>
                <a:ext cx="242888" cy="196851"/>
              </a:xfrm>
              <a:custGeom>
                <a:avLst/>
                <a:gdLst>
                  <a:gd name="T0" fmla="*/ 93 w 108"/>
                  <a:gd name="T1" fmla="*/ 22 h 87"/>
                  <a:gd name="T2" fmla="*/ 88 w 108"/>
                  <a:gd name="T3" fmla="*/ 1 h 87"/>
                  <a:gd name="T4" fmla="*/ 108 w 108"/>
                  <a:gd name="T5" fmla="*/ 32 h 87"/>
                  <a:gd name="T6" fmla="*/ 106 w 108"/>
                  <a:gd name="T7" fmla="*/ 84 h 87"/>
                  <a:gd name="T8" fmla="*/ 86 w 108"/>
                  <a:gd name="T9" fmla="*/ 87 h 87"/>
                  <a:gd name="T10" fmla="*/ 103 w 108"/>
                  <a:gd name="T11" fmla="*/ 81 h 87"/>
                  <a:gd name="T12" fmla="*/ 104 w 108"/>
                  <a:gd name="T13" fmla="*/ 68 h 87"/>
                  <a:gd name="T14" fmla="*/ 97 w 108"/>
                  <a:gd name="T15" fmla="*/ 62 h 87"/>
                  <a:gd name="T16" fmla="*/ 97 w 108"/>
                  <a:gd name="T17" fmla="*/ 46 h 87"/>
                  <a:gd name="T18" fmla="*/ 94 w 108"/>
                  <a:gd name="T19" fmla="*/ 51 h 87"/>
                  <a:gd name="T20" fmla="*/ 86 w 108"/>
                  <a:gd name="T21" fmla="*/ 62 h 87"/>
                  <a:gd name="T22" fmla="*/ 89 w 108"/>
                  <a:gd name="T23" fmla="*/ 28 h 87"/>
                  <a:gd name="T24" fmla="*/ 86 w 108"/>
                  <a:gd name="T25" fmla="*/ 16 h 87"/>
                  <a:gd name="T26" fmla="*/ 84 w 108"/>
                  <a:gd name="T27" fmla="*/ 5 h 87"/>
                  <a:gd name="T28" fmla="*/ 86 w 108"/>
                  <a:gd name="T29" fmla="*/ 0 h 87"/>
                  <a:gd name="T30" fmla="*/ 86 w 108"/>
                  <a:gd name="T31" fmla="*/ 8 h 87"/>
                  <a:gd name="T32" fmla="*/ 84 w 108"/>
                  <a:gd name="T33" fmla="*/ 68 h 87"/>
                  <a:gd name="T34" fmla="*/ 86 w 108"/>
                  <a:gd name="T35" fmla="*/ 82 h 87"/>
                  <a:gd name="T36" fmla="*/ 86 w 108"/>
                  <a:gd name="T37" fmla="*/ 87 h 87"/>
                  <a:gd name="T38" fmla="*/ 79 w 108"/>
                  <a:gd name="T39" fmla="*/ 70 h 87"/>
                  <a:gd name="T40" fmla="*/ 86 w 108"/>
                  <a:gd name="T41" fmla="*/ 16 h 87"/>
                  <a:gd name="T42" fmla="*/ 54 w 108"/>
                  <a:gd name="T43" fmla="*/ 6 h 87"/>
                  <a:gd name="T44" fmla="*/ 85 w 108"/>
                  <a:gd name="T45" fmla="*/ 23 h 87"/>
                  <a:gd name="T46" fmla="*/ 86 w 108"/>
                  <a:gd name="T47" fmla="*/ 28 h 87"/>
                  <a:gd name="T48" fmla="*/ 86 w 108"/>
                  <a:gd name="T49" fmla="*/ 51 h 87"/>
                  <a:gd name="T50" fmla="*/ 86 w 108"/>
                  <a:gd name="T51" fmla="*/ 57 h 87"/>
                  <a:gd name="T52" fmla="*/ 74 w 108"/>
                  <a:gd name="T53" fmla="*/ 59 h 87"/>
                  <a:gd name="T54" fmla="*/ 86 w 108"/>
                  <a:gd name="T55" fmla="*/ 46 h 87"/>
                  <a:gd name="T56" fmla="*/ 22 w 108"/>
                  <a:gd name="T57" fmla="*/ 8 h 87"/>
                  <a:gd name="T58" fmla="*/ 54 w 108"/>
                  <a:gd name="T59" fmla="*/ 0 h 87"/>
                  <a:gd name="T60" fmla="*/ 22 w 108"/>
                  <a:gd name="T61" fmla="*/ 82 h 87"/>
                  <a:gd name="T62" fmla="*/ 24 w 108"/>
                  <a:gd name="T63" fmla="*/ 81 h 87"/>
                  <a:gd name="T64" fmla="*/ 27 w 108"/>
                  <a:gd name="T65" fmla="*/ 65 h 87"/>
                  <a:gd name="T66" fmla="*/ 29 w 108"/>
                  <a:gd name="T67" fmla="*/ 70 h 87"/>
                  <a:gd name="T68" fmla="*/ 27 w 108"/>
                  <a:gd name="T69" fmla="*/ 85 h 87"/>
                  <a:gd name="T70" fmla="*/ 22 w 108"/>
                  <a:gd name="T71" fmla="*/ 82 h 87"/>
                  <a:gd name="T72" fmla="*/ 28 w 108"/>
                  <a:gd name="T73" fmla="*/ 6 h 87"/>
                  <a:gd name="T74" fmla="*/ 22 w 108"/>
                  <a:gd name="T75" fmla="*/ 28 h 87"/>
                  <a:gd name="T76" fmla="*/ 23 w 108"/>
                  <a:gd name="T77" fmla="*/ 23 h 87"/>
                  <a:gd name="T78" fmla="*/ 54 w 108"/>
                  <a:gd name="T79" fmla="*/ 6 h 87"/>
                  <a:gd name="T80" fmla="*/ 30 w 108"/>
                  <a:gd name="T81" fmla="*/ 57 h 87"/>
                  <a:gd name="T82" fmla="*/ 22 w 108"/>
                  <a:gd name="T83" fmla="*/ 46 h 87"/>
                  <a:gd name="T84" fmla="*/ 35 w 108"/>
                  <a:gd name="T85" fmla="*/ 59 h 87"/>
                  <a:gd name="T86" fmla="*/ 22 w 108"/>
                  <a:gd name="T87" fmla="*/ 8 h 87"/>
                  <a:gd name="T88" fmla="*/ 15 w 108"/>
                  <a:gd name="T89" fmla="*/ 22 h 87"/>
                  <a:gd name="T90" fmla="*/ 5 w 108"/>
                  <a:gd name="T91" fmla="*/ 68 h 87"/>
                  <a:gd name="T92" fmla="*/ 6 w 108"/>
                  <a:gd name="T93" fmla="*/ 81 h 87"/>
                  <a:gd name="T94" fmla="*/ 22 w 108"/>
                  <a:gd name="T95" fmla="*/ 87 h 87"/>
                  <a:gd name="T96" fmla="*/ 2 w 108"/>
                  <a:gd name="T97" fmla="*/ 85 h 87"/>
                  <a:gd name="T98" fmla="*/ 0 w 108"/>
                  <a:gd name="T99" fmla="*/ 65 h 87"/>
                  <a:gd name="T100" fmla="*/ 1 w 108"/>
                  <a:gd name="T101" fmla="*/ 30 h 87"/>
                  <a:gd name="T102" fmla="*/ 22 w 108"/>
                  <a:gd name="T103" fmla="*/ 0 h 87"/>
                  <a:gd name="T104" fmla="*/ 17 w 108"/>
                  <a:gd name="T105" fmla="*/ 24 h 87"/>
                  <a:gd name="T106" fmla="*/ 22 w 108"/>
                  <a:gd name="T107" fmla="*/ 28 h 87"/>
                  <a:gd name="T108" fmla="*/ 12 w 108"/>
                  <a:gd name="T109" fmla="*/ 46 h 87"/>
                  <a:gd name="T110" fmla="*/ 12 w 108"/>
                  <a:gd name="T111" fmla="*/ 62 h 87"/>
                  <a:gd name="T112" fmla="*/ 14 w 108"/>
                  <a:gd name="T113" fmla="*/ 57 h 87"/>
                  <a:gd name="T114" fmla="*/ 22 w 108"/>
                  <a:gd name="T115"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8" h="87">
                    <a:moveTo>
                      <a:pt x="104" y="33"/>
                    </a:moveTo>
                    <a:cubicBezTo>
                      <a:pt x="94" y="22"/>
                      <a:pt x="94" y="22"/>
                      <a:pt x="94" y="22"/>
                    </a:cubicBezTo>
                    <a:cubicBezTo>
                      <a:pt x="94" y="22"/>
                      <a:pt x="93" y="22"/>
                      <a:pt x="93" y="22"/>
                    </a:cubicBezTo>
                    <a:cubicBezTo>
                      <a:pt x="86" y="8"/>
                      <a:pt x="86" y="8"/>
                      <a:pt x="86" y="8"/>
                    </a:cubicBezTo>
                    <a:cubicBezTo>
                      <a:pt x="86" y="0"/>
                      <a:pt x="86" y="0"/>
                      <a:pt x="86" y="0"/>
                    </a:cubicBezTo>
                    <a:cubicBezTo>
                      <a:pt x="87" y="0"/>
                      <a:pt x="88" y="0"/>
                      <a:pt x="88" y="1"/>
                    </a:cubicBezTo>
                    <a:cubicBezTo>
                      <a:pt x="97" y="19"/>
                      <a:pt x="97" y="19"/>
                      <a:pt x="97" y="19"/>
                    </a:cubicBezTo>
                    <a:cubicBezTo>
                      <a:pt x="108" y="30"/>
                      <a:pt x="108" y="30"/>
                      <a:pt x="108" y="30"/>
                    </a:cubicBezTo>
                    <a:cubicBezTo>
                      <a:pt x="108" y="31"/>
                      <a:pt x="108" y="31"/>
                      <a:pt x="108" y="32"/>
                    </a:cubicBezTo>
                    <a:cubicBezTo>
                      <a:pt x="108" y="68"/>
                      <a:pt x="108" y="68"/>
                      <a:pt x="108" y="68"/>
                    </a:cubicBezTo>
                    <a:cubicBezTo>
                      <a:pt x="108" y="80"/>
                      <a:pt x="108" y="80"/>
                      <a:pt x="108" y="80"/>
                    </a:cubicBezTo>
                    <a:cubicBezTo>
                      <a:pt x="108" y="81"/>
                      <a:pt x="108" y="83"/>
                      <a:pt x="106" y="84"/>
                    </a:cubicBezTo>
                    <a:cubicBezTo>
                      <a:pt x="106" y="84"/>
                      <a:pt x="106" y="85"/>
                      <a:pt x="106" y="85"/>
                    </a:cubicBezTo>
                    <a:cubicBezTo>
                      <a:pt x="105" y="86"/>
                      <a:pt x="103" y="87"/>
                      <a:pt x="101" y="87"/>
                    </a:cubicBezTo>
                    <a:cubicBezTo>
                      <a:pt x="86" y="87"/>
                      <a:pt x="86" y="87"/>
                      <a:pt x="86" y="87"/>
                    </a:cubicBezTo>
                    <a:cubicBezTo>
                      <a:pt x="86" y="82"/>
                      <a:pt x="86" y="82"/>
                      <a:pt x="86" y="82"/>
                    </a:cubicBezTo>
                    <a:cubicBezTo>
                      <a:pt x="101" y="82"/>
                      <a:pt x="101" y="82"/>
                      <a:pt x="101" y="82"/>
                    </a:cubicBezTo>
                    <a:cubicBezTo>
                      <a:pt x="102" y="82"/>
                      <a:pt x="102" y="82"/>
                      <a:pt x="103" y="81"/>
                    </a:cubicBezTo>
                    <a:cubicBezTo>
                      <a:pt x="103" y="81"/>
                      <a:pt x="103" y="81"/>
                      <a:pt x="103" y="81"/>
                    </a:cubicBezTo>
                    <a:cubicBezTo>
                      <a:pt x="103" y="81"/>
                      <a:pt x="104" y="80"/>
                      <a:pt x="104" y="80"/>
                    </a:cubicBezTo>
                    <a:cubicBezTo>
                      <a:pt x="104" y="68"/>
                      <a:pt x="104" y="68"/>
                      <a:pt x="104" y="68"/>
                    </a:cubicBezTo>
                    <a:cubicBezTo>
                      <a:pt x="104" y="33"/>
                      <a:pt x="104" y="33"/>
                      <a:pt x="104" y="33"/>
                    </a:cubicBezTo>
                    <a:close/>
                    <a:moveTo>
                      <a:pt x="86" y="62"/>
                    </a:moveTo>
                    <a:cubicBezTo>
                      <a:pt x="97" y="62"/>
                      <a:pt x="97" y="62"/>
                      <a:pt x="97" y="62"/>
                    </a:cubicBezTo>
                    <a:cubicBezTo>
                      <a:pt x="98" y="62"/>
                      <a:pt x="99" y="61"/>
                      <a:pt x="99" y="59"/>
                    </a:cubicBezTo>
                    <a:cubicBezTo>
                      <a:pt x="99" y="49"/>
                      <a:pt x="99" y="49"/>
                      <a:pt x="99" y="49"/>
                    </a:cubicBezTo>
                    <a:cubicBezTo>
                      <a:pt x="99" y="47"/>
                      <a:pt x="98" y="46"/>
                      <a:pt x="97" y="46"/>
                    </a:cubicBezTo>
                    <a:cubicBezTo>
                      <a:pt x="86" y="46"/>
                      <a:pt x="86" y="46"/>
                      <a:pt x="86" y="46"/>
                    </a:cubicBezTo>
                    <a:cubicBezTo>
                      <a:pt x="86" y="51"/>
                      <a:pt x="86" y="51"/>
                      <a:pt x="86" y="51"/>
                    </a:cubicBezTo>
                    <a:cubicBezTo>
                      <a:pt x="94" y="51"/>
                      <a:pt x="94" y="51"/>
                      <a:pt x="94" y="51"/>
                    </a:cubicBezTo>
                    <a:cubicBezTo>
                      <a:pt x="94" y="57"/>
                      <a:pt x="94" y="57"/>
                      <a:pt x="94" y="57"/>
                    </a:cubicBezTo>
                    <a:cubicBezTo>
                      <a:pt x="86" y="57"/>
                      <a:pt x="86" y="57"/>
                      <a:pt x="86" y="57"/>
                    </a:cubicBezTo>
                    <a:cubicBezTo>
                      <a:pt x="86" y="62"/>
                      <a:pt x="86" y="62"/>
                      <a:pt x="86" y="62"/>
                    </a:cubicBezTo>
                    <a:close/>
                    <a:moveTo>
                      <a:pt x="86" y="28"/>
                    </a:moveTo>
                    <a:cubicBezTo>
                      <a:pt x="89" y="28"/>
                      <a:pt x="89" y="28"/>
                      <a:pt x="89" y="28"/>
                    </a:cubicBezTo>
                    <a:cubicBezTo>
                      <a:pt x="89" y="28"/>
                      <a:pt x="89" y="28"/>
                      <a:pt x="89" y="28"/>
                    </a:cubicBezTo>
                    <a:cubicBezTo>
                      <a:pt x="89" y="28"/>
                      <a:pt x="90" y="28"/>
                      <a:pt x="90" y="28"/>
                    </a:cubicBezTo>
                    <a:cubicBezTo>
                      <a:pt x="91" y="27"/>
                      <a:pt x="92" y="26"/>
                      <a:pt x="91" y="25"/>
                    </a:cubicBezTo>
                    <a:cubicBezTo>
                      <a:pt x="86" y="16"/>
                      <a:pt x="86" y="16"/>
                      <a:pt x="86" y="16"/>
                    </a:cubicBezTo>
                    <a:lnTo>
                      <a:pt x="86" y="28"/>
                    </a:lnTo>
                    <a:close/>
                    <a:moveTo>
                      <a:pt x="86" y="8"/>
                    </a:moveTo>
                    <a:cubicBezTo>
                      <a:pt x="84" y="5"/>
                      <a:pt x="84" y="5"/>
                      <a:pt x="84" y="5"/>
                    </a:cubicBezTo>
                    <a:cubicBezTo>
                      <a:pt x="54" y="5"/>
                      <a:pt x="54" y="5"/>
                      <a:pt x="54" y="5"/>
                    </a:cubicBezTo>
                    <a:cubicBezTo>
                      <a:pt x="54" y="0"/>
                      <a:pt x="54" y="0"/>
                      <a:pt x="54" y="0"/>
                    </a:cubicBezTo>
                    <a:cubicBezTo>
                      <a:pt x="86" y="0"/>
                      <a:pt x="86" y="0"/>
                      <a:pt x="86" y="0"/>
                    </a:cubicBezTo>
                    <a:cubicBezTo>
                      <a:pt x="86" y="0"/>
                      <a:pt x="86" y="0"/>
                      <a:pt x="86" y="0"/>
                    </a:cubicBezTo>
                    <a:cubicBezTo>
                      <a:pt x="86" y="0"/>
                      <a:pt x="86" y="0"/>
                      <a:pt x="86" y="0"/>
                    </a:cubicBezTo>
                    <a:cubicBezTo>
                      <a:pt x="86" y="8"/>
                      <a:pt x="86" y="8"/>
                      <a:pt x="86" y="8"/>
                    </a:cubicBezTo>
                    <a:close/>
                    <a:moveTo>
                      <a:pt x="54" y="65"/>
                    </a:moveTo>
                    <a:cubicBezTo>
                      <a:pt x="81" y="65"/>
                      <a:pt x="81" y="65"/>
                      <a:pt x="81" y="65"/>
                    </a:cubicBezTo>
                    <a:cubicBezTo>
                      <a:pt x="83" y="65"/>
                      <a:pt x="84" y="66"/>
                      <a:pt x="84" y="68"/>
                    </a:cubicBezTo>
                    <a:cubicBezTo>
                      <a:pt x="84" y="80"/>
                      <a:pt x="84" y="80"/>
                      <a:pt x="84" y="80"/>
                    </a:cubicBezTo>
                    <a:cubicBezTo>
                      <a:pt x="84" y="80"/>
                      <a:pt x="84" y="81"/>
                      <a:pt x="84" y="81"/>
                    </a:cubicBezTo>
                    <a:cubicBezTo>
                      <a:pt x="85" y="82"/>
                      <a:pt x="85" y="82"/>
                      <a:pt x="86" y="82"/>
                    </a:cubicBezTo>
                    <a:cubicBezTo>
                      <a:pt x="86" y="82"/>
                      <a:pt x="86" y="82"/>
                      <a:pt x="86" y="82"/>
                    </a:cubicBezTo>
                    <a:cubicBezTo>
                      <a:pt x="86" y="87"/>
                      <a:pt x="86" y="87"/>
                      <a:pt x="86" y="87"/>
                    </a:cubicBezTo>
                    <a:cubicBezTo>
                      <a:pt x="86" y="87"/>
                      <a:pt x="86" y="87"/>
                      <a:pt x="86" y="87"/>
                    </a:cubicBezTo>
                    <a:cubicBezTo>
                      <a:pt x="84" y="87"/>
                      <a:pt x="82" y="86"/>
                      <a:pt x="81" y="85"/>
                    </a:cubicBezTo>
                    <a:cubicBezTo>
                      <a:pt x="80" y="83"/>
                      <a:pt x="79" y="82"/>
                      <a:pt x="79" y="80"/>
                    </a:cubicBezTo>
                    <a:cubicBezTo>
                      <a:pt x="79" y="70"/>
                      <a:pt x="79" y="70"/>
                      <a:pt x="79" y="70"/>
                    </a:cubicBezTo>
                    <a:cubicBezTo>
                      <a:pt x="54" y="70"/>
                      <a:pt x="54" y="70"/>
                      <a:pt x="54" y="70"/>
                    </a:cubicBezTo>
                    <a:cubicBezTo>
                      <a:pt x="54" y="65"/>
                      <a:pt x="54" y="65"/>
                      <a:pt x="54" y="65"/>
                    </a:cubicBezTo>
                    <a:close/>
                    <a:moveTo>
                      <a:pt x="86" y="16"/>
                    </a:moveTo>
                    <a:cubicBezTo>
                      <a:pt x="82" y="8"/>
                      <a:pt x="82" y="8"/>
                      <a:pt x="82" y="8"/>
                    </a:cubicBezTo>
                    <a:cubicBezTo>
                      <a:pt x="82" y="7"/>
                      <a:pt x="81" y="6"/>
                      <a:pt x="80" y="6"/>
                    </a:cubicBezTo>
                    <a:cubicBezTo>
                      <a:pt x="54" y="6"/>
                      <a:pt x="54" y="6"/>
                      <a:pt x="54" y="6"/>
                    </a:cubicBezTo>
                    <a:cubicBezTo>
                      <a:pt x="54" y="11"/>
                      <a:pt x="54" y="11"/>
                      <a:pt x="54" y="11"/>
                    </a:cubicBezTo>
                    <a:cubicBezTo>
                      <a:pt x="79" y="11"/>
                      <a:pt x="79" y="11"/>
                      <a:pt x="79" y="11"/>
                    </a:cubicBezTo>
                    <a:cubicBezTo>
                      <a:pt x="85" y="23"/>
                      <a:pt x="85" y="23"/>
                      <a:pt x="85" y="23"/>
                    </a:cubicBezTo>
                    <a:cubicBezTo>
                      <a:pt x="54" y="23"/>
                      <a:pt x="54" y="23"/>
                      <a:pt x="54" y="23"/>
                    </a:cubicBezTo>
                    <a:cubicBezTo>
                      <a:pt x="54" y="28"/>
                      <a:pt x="54" y="28"/>
                      <a:pt x="54" y="28"/>
                    </a:cubicBezTo>
                    <a:cubicBezTo>
                      <a:pt x="86" y="28"/>
                      <a:pt x="86" y="28"/>
                      <a:pt x="86" y="28"/>
                    </a:cubicBezTo>
                    <a:cubicBezTo>
                      <a:pt x="86" y="16"/>
                      <a:pt x="86" y="16"/>
                      <a:pt x="86" y="16"/>
                    </a:cubicBezTo>
                    <a:close/>
                    <a:moveTo>
                      <a:pt x="86" y="46"/>
                    </a:moveTo>
                    <a:cubicBezTo>
                      <a:pt x="86" y="51"/>
                      <a:pt x="86" y="51"/>
                      <a:pt x="86" y="51"/>
                    </a:cubicBezTo>
                    <a:cubicBezTo>
                      <a:pt x="78" y="51"/>
                      <a:pt x="78" y="51"/>
                      <a:pt x="78" y="51"/>
                    </a:cubicBezTo>
                    <a:cubicBezTo>
                      <a:pt x="78" y="57"/>
                      <a:pt x="78" y="57"/>
                      <a:pt x="78" y="57"/>
                    </a:cubicBezTo>
                    <a:cubicBezTo>
                      <a:pt x="86" y="57"/>
                      <a:pt x="86" y="57"/>
                      <a:pt x="86" y="57"/>
                    </a:cubicBezTo>
                    <a:cubicBezTo>
                      <a:pt x="86" y="62"/>
                      <a:pt x="86" y="62"/>
                      <a:pt x="86" y="62"/>
                    </a:cubicBezTo>
                    <a:cubicBezTo>
                      <a:pt x="76" y="62"/>
                      <a:pt x="76" y="62"/>
                      <a:pt x="76" y="62"/>
                    </a:cubicBezTo>
                    <a:cubicBezTo>
                      <a:pt x="75" y="62"/>
                      <a:pt x="74" y="61"/>
                      <a:pt x="74" y="59"/>
                    </a:cubicBezTo>
                    <a:cubicBezTo>
                      <a:pt x="74" y="49"/>
                      <a:pt x="74" y="49"/>
                      <a:pt x="74" y="49"/>
                    </a:cubicBezTo>
                    <a:cubicBezTo>
                      <a:pt x="74" y="47"/>
                      <a:pt x="75" y="46"/>
                      <a:pt x="76" y="46"/>
                    </a:cubicBezTo>
                    <a:lnTo>
                      <a:pt x="86" y="46"/>
                    </a:lnTo>
                    <a:close/>
                    <a:moveTo>
                      <a:pt x="54" y="5"/>
                    </a:moveTo>
                    <a:cubicBezTo>
                      <a:pt x="24" y="5"/>
                      <a:pt x="24" y="5"/>
                      <a:pt x="24" y="5"/>
                    </a:cubicBezTo>
                    <a:cubicBezTo>
                      <a:pt x="22" y="8"/>
                      <a:pt x="22" y="8"/>
                      <a:pt x="22" y="8"/>
                    </a:cubicBezTo>
                    <a:cubicBezTo>
                      <a:pt x="22" y="0"/>
                      <a:pt x="22" y="0"/>
                      <a:pt x="22" y="0"/>
                    </a:cubicBezTo>
                    <a:cubicBezTo>
                      <a:pt x="22" y="0"/>
                      <a:pt x="22" y="0"/>
                      <a:pt x="22" y="0"/>
                    </a:cubicBezTo>
                    <a:cubicBezTo>
                      <a:pt x="54" y="0"/>
                      <a:pt x="54" y="0"/>
                      <a:pt x="54" y="0"/>
                    </a:cubicBezTo>
                    <a:cubicBezTo>
                      <a:pt x="54" y="5"/>
                      <a:pt x="54" y="5"/>
                      <a:pt x="54" y="5"/>
                    </a:cubicBezTo>
                    <a:close/>
                    <a:moveTo>
                      <a:pt x="22" y="82"/>
                    </a:moveTo>
                    <a:cubicBezTo>
                      <a:pt x="22" y="82"/>
                      <a:pt x="22" y="82"/>
                      <a:pt x="22" y="82"/>
                    </a:cubicBezTo>
                    <a:cubicBezTo>
                      <a:pt x="23" y="82"/>
                      <a:pt x="24" y="82"/>
                      <a:pt x="24" y="81"/>
                    </a:cubicBezTo>
                    <a:cubicBezTo>
                      <a:pt x="24" y="81"/>
                      <a:pt x="24" y="81"/>
                      <a:pt x="24" y="81"/>
                    </a:cubicBezTo>
                    <a:cubicBezTo>
                      <a:pt x="24" y="81"/>
                      <a:pt x="24" y="81"/>
                      <a:pt x="24" y="81"/>
                    </a:cubicBezTo>
                    <a:cubicBezTo>
                      <a:pt x="24" y="81"/>
                      <a:pt x="25" y="80"/>
                      <a:pt x="25" y="80"/>
                    </a:cubicBezTo>
                    <a:cubicBezTo>
                      <a:pt x="25" y="68"/>
                      <a:pt x="25" y="68"/>
                      <a:pt x="25" y="68"/>
                    </a:cubicBezTo>
                    <a:cubicBezTo>
                      <a:pt x="25" y="66"/>
                      <a:pt x="26" y="65"/>
                      <a:pt x="27" y="65"/>
                    </a:cubicBezTo>
                    <a:cubicBezTo>
                      <a:pt x="54" y="65"/>
                      <a:pt x="54" y="65"/>
                      <a:pt x="54" y="65"/>
                    </a:cubicBezTo>
                    <a:cubicBezTo>
                      <a:pt x="54" y="70"/>
                      <a:pt x="54" y="70"/>
                      <a:pt x="54" y="70"/>
                    </a:cubicBezTo>
                    <a:cubicBezTo>
                      <a:pt x="29" y="70"/>
                      <a:pt x="29" y="70"/>
                      <a:pt x="29" y="70"/>
                    </a:cubicBezTo>
                    <a:cubicBezTo>
                      <a:pt x="29" y="80"/>
                      <a:pt x="29" y="80"/>
                      <a:pt x="29" y="80"/>
                    </a:cubicBezTo>
                    <a:cubicBezTo>
                      <a:pt x="29" y="82"/>
                      <a:pt x="29" y="83"/>
                      <a:pt x="27" y="85"/>
                    </a:cubicBezTo>
                    <a:cubicBezTo>
                      <a:pt x="27" y="85"/>
                      <a:pt x="27" y="85"/>
                      <a:pt x="27" y="85"/>
                    </a:cubicBezTo>
                    <a:cubicBezTo>
                      <a:pt x="26" y="86"/>
                      <a:pt x="24" y="87"/>
                      <a:pt x="22" y="87"/>
                    </a:cubicBezTo>
                    <a:cubicBezTo>
                      <a:pt x="22" y="87"/>
                      <a:pt x="22" y="87"/>
                      <a:pt x="22" y="87"/>
                    </a:cubicBezTo>
                    <a:cubicBezTo>
                      <a:pt x="22" y="82"/>
                      <a:pt x="22" y="82"/>
                      <a:pt x="22" y="82"/>
                    </a:cubicBezTo>
                    <a:close/>
                    <a:moveTo>
                      <a:pt x="54" y="6"/>
                    </a:moveTo>
                    <a:cubicBezTo>
                      <a:pt x="28" y="6"/>
                      <a:pt x="28" y="6"/>
                      <a:pt x="28" y="6"/>
                    </a:cubicBezTo>
                    <a:cubicBezTo>
                      <a:pt x="28" y="6"/>
                      <a:pt x="28" y="6"/>
                      <a:pt x="28" y="6"/>
                    </a:cubicBezTo>
                    <a:cubicBezTo>
                      <a:pt x="27" y="6"/>
                      <a:pt x="27" y="7"/>
                      <a:pt x="26" y="8"/>
                    </a:cubicBezTo>
                    <a:cubicBezTo>
                      <a:pt x="22" y="16"/>
                      <a:pt x="22" y="16"/>
                      <a:pt x="22" y="16"/>
                    </a:cubicBezTo>
                    <a:cubicBezTo>
                      <a:pt x="22" y="28"/>
                      <a:pt x="22" y="28"/>
                      <a:pt x="22" y="28"/>
                    </a:cubicBezTo>
                    <a:cubicBezTo>
                      <a:pt x="54" y="28"/>
                      <a:pt x="54" y="28"/>
                      <a:pt x="54" y="28"/>
                    </a:cubicBezTo>
                    <a:cubicBezTo>
                      <a:pt x="54" y="23"/>
                      <a:pt x="54" y="23"/>
                      <a:pt x="54" y="23"/>
                    </a:cubicBezTo>
                    <a:cubicBezTo>
                      <a:pt x="23" y="23"/>
                      <a:pt x="23" y="23"/>
                      <a:pt x="23" y="23"/>
                    </a:cubicBezTo>
                    <a:cubicBezTo>
                      <a:pt x="30" y="11"/>
                      <a:pt x="30" y="11"/>
                      <a:pt x="30" y="11"/>
                    </a:cubicBezTo>
                    <a:cubicBezTo>
                      <a:pt x="54" y="11"/>
                      <a:pt x="54" y="11"/>
                      <a:pt x="54" y="11"/>
                    </a:cubicBezTo>
                    <a:cubicBezTo>
                      <a:pt x="54" y="6"/>
                      <a:pt x="54" y="6"/>
                      <a:pt x="54" y="6"/>
                    </a:cubicBezTo>
                    <a:close/>
                    <a:moveTo>
                      <a:pt x="22" y="62"/>
                    </a:moveTo>
                    <a:cubicBezTo>
                      <a:pt x="22" y="57"/>
                      <a:pt x="22" y="57"/>
                      <a:pt x="22" y="57"/>
                    </a:cubicBezTo>
                    <a:cubicBezTo>
                      <a:pt x="30" y="57"/>
                      <a:pt x="30" y="57"/>
                      <a:pt x="30" y="57"/>
                    </a:cubicBezTo>
                    <a:cubicBezTo>
                      <a:pt x="30" y="51"/>
                      <a:pt x="30" y="51"/>
                      <a:pt x="30" y="51"/>
                    </a:cubicBezTo>
                    <a:cubicBezTo>
                      <a:pt x="22" y="51"/>
                      <a:pt x="22" y="51"/>
                      <a:pt x="22" y="51"/>
                    </a:cubicBezTo>
                    <a:cubicBezTo>
                      <a:pt x="22" y="46"/>
                      <a:pt x="22" y="46"/>
                      <a:pt x="22" y="46"/>
                    </a:cubicBezTo>
                    <a:cubicBezTo>
                      <a:pt x="32" y="46"/>
                      <a:pt x="32" y="46"/>
                      <a:pt x="32" y="46"/>
                    </a:cubicBezTo>
                    <a:cubicBezTo>
                      <a:pt x="34" y="46"/>
                      <a:pt x="35" y="47"/>
                      <a:pt x="35" y="49"/>
                    </a:cubicBezTo>
                    <a:cubicBezTo>
                      <a:pt x="35" y="59"/>
                      <a:pt x="35" y="59"/>
                      <a:pt x="35" y="59"/>
                    </a:cubicBezTo>
                    <a:cubicBezTo>
                      <a:pt x="35" y="61"/>
                      <a:pt x="34" y="62"/>
                      <a:pt x="32" y="62"/>
                    </a:cubicBezTo>
                    <a:lnTo>
                      <a:pt x="22" y="62"/>
                    </a:lnTo>
                    <a:close/>
                    <a:moveTo>
                      <a:pt x="22" y="8"/>
                    </a:moveTo>
                    <a:cubicBezTo>
                      <a:pt x="15" y="22"/>
                      <a:pt x="15" y="22"/>
                      <a:pt x="15" y="22"/>
                    </a:cubicBezTo>
                    <a:cubicBezTo>
                      <a:pt x="15" y="22"/>
                      <a:pt x="15" y="22"/>
                      <a:pt x="15" y="22"/>
                    </a:cubicBezTo>
                    <a:cubicBezTo>
                      <a:pt x="15" y="22"/>
                      <a:pt x="15" y="22"/>
                      <a:pt x="15" y="22"/>
                    </a:cubicBezTo>
                    <a:cubicBezTo>
                      <a:pt x="5" y="33"/>
                      <a:pt x="5" y="33"/>
                      <a:pt x="5" y="33"/>
                    </a:cubicBezTo>
                    <a:cubicBezTo>
                      <a:pt x="5" y="65"/>
                      <a:pt x="5" y="65"/>
                      <a:pt x="5" y="65"/>
                    </a:cubicBezTo>
                    <a:cubicBezTo>
                      <a:pt x="5" y="68"/>
                      <a:pt x="5" y="68"/>
                      <a:pt x="5" y="68"/>
                    </a:cubicBezTo>
                    <a:cubicBezTo>
                      <a:pt x="5" y="80"/>
                      <a:pt x="5" y="80"/>
                      <a:pt x="5" y="80"/>
                    </a:cubicBezTo>
                    <a:cubicBezTo>
                      <a:pt x="5" y="80"/>
                      <a:pt x="5" y="81"/>
                      <a:pt x="5" y="81"/>
                    </a:cubicBezTo>
                    <a:cubicBezTo>
                      <a:pt x="6" y="81"/>
                      <a:pt x="6" y="81"/>
                      <a:pt x="6" y="81"/>
                    </a:cubicBezTo>
                    <a:cubicBezTo>
                      <a:pt x="6" y="82"/>
                      <a:pt x="7" y="82"/>
                      <a:pt x="7" y="82"/>
                    </a:cubicBezTo>
                    <a:cubicBezTo>
                      <a:pt x="22" y="82"/>
                      <a:pt x="22" y="82"/>
                      <a:pt x="22" y="82"/>
                    </a:cubicBezTo>
                    <a:cubicBezTo>
                      <a:pt x="22" y="87"/>
                      <a:pt x="22" y="87"/>
                      <a:pt x="22" y="87"/>
                    </a:cubicBezTo>
                    <a:cubicBezTo>
                      <a:pt x="7" y="87"/>
                      <a:pt x="7" y="87"/>
                      <a:pt x="7" y="87"/>
                    </a:cubicBezTo>
                    <a:cubicBezTo>
                      <a:pt x="5" y="87"/>
                      <a:pt x="4" y="86"/>
                      <a:pt x="2" y="85"/>
                    </a:cubicBezTo>
                    <a:cubicBezTo>
                      <a:pt x="2" y="85"/>
                      <a:pt x="2" y="85"/>
                      <a:pt x="2" y="85"/>
                    </a:cubicBezTo>
                    <a:cubicBezTo>
                      <a:pt x="1" y="83"/>
                      <a:pt x="0" y="82"/>
                      <a:pt x="0" y="80"/>
                    </a:cubicBezTo>
                    <a:cubicBezTo>
                      <a:pt x="0" y="68"/>
                      <a:pt x="0" y="68"/>
                      <a:pt x="0" y="68"/>
                    </a:cubicBezTo>
                    <a:cubicBezTo>
                      <a:pt x="0" y="65"/>
                      <a:pt x="0" y="65"/>
                      <a:pt x="0" y="65"/>
                    </a:cubicBezTo>
                    <a:cubicBezTo>
                      <a:pt x="0" y="32"/>
                      <a:pt x="0" y="32"/>
                      <a:pt x="0" y="32"/>
                    </a:cubicBezTo>
                    <a:cubicBezTo>
                      <a:pt x="0" y="32"/>
                      <a:pt x="0" y="32"/>
                      <a:pt x="0" y="32"/>
                    </a:cubicBezTo>
                    <a:cubicBezTo>
                      <a:pt x="0" y="31"/>
                      <a:pt x="0" y="31"/>
                      <a:pt x="1" y="30"/>
                    </a:cubicBezTo>
                    <a:cubicBezTo>
                      <a:pt x="11" y="19"/>
                      <a:pt x="11" y="19"/>
                      <a:pt x="11" y="19"/>
                    </a:cubicBezTo>
                    <a:cubicBezTo>
                      <a:pt x="20" y="1"/>
                      <a:pt x="20" y="1"/>
                      <a:pt x="20" y="1"/>
                    </a:cubicBezTo>
                    <a:cubicBezTo>
                      <a:pt x="21" y="1"/>
                      <a:pt x="21" y="0"/>
                      <a:pt x="22" y="0"/>
                    </a:cubicBezTo>
                    <a:cubicBezTo>
                      <a:pt x="22" y="8"/>
                      <a:pt x="22" y="8"/>
                      <a:pt x="22" y="8"/>
                    </a:cubicBezTo>
                    <a:close/>
                    <a:moveTo>
                      <a:pt x="22" y="16"/>
                    </a:moveTo>
                    <a:cubicBezTo>
                      <a:pt x="17" y="24"/>
                      <a:pt x="17" y="24"/>
                      <a:pt x="17" y="24"/>
                    </a:cubicBezTo>
                    <a:cubicBezTo>
                      <a:pt x="17" y="25"/>
                      <a:pt x="17" y="25"/>
                      <a:pt x="17" y="26"/>
                    </a:cubicBezTo>
                    <a:cubicBezTo>
                      <a:pt x="17" y="27"/>
                      <a:pt x="18" y="28"/>
                      <a:pt x="20" y="28"/>
                    </a:cubicBezTo>
                    <a:cubicBezTo>
                      <a:pt x="22" y="28"/>
                      <a:pt x="22" y="28"/>
                      <a:pt x="22" y="28"/>
                    </a:cubicBezTo>
                    <a:cubicBezTo>
                      <a:pt x="22" y="16"/>
                      <a:pt x="22" y="16"/>
                      <a:pt x="22" y="16"/>
                    </a:cubicBezTo>
                    <a:close/>
                    <a:moveTo>
                      <a:pt x="22" y="46"/>
                    </a:moveTo>
                    <a:cubicBezTo>
                      <a:pt x="12" y="46"/>
                      <a:pt x="12" y="46"/>
                      <a:pt x="12" y="46"/>
                    </a:cubicBezTo>
                    <a:cubicBezTo>
                      <a:pt x="10" y="46"/>
                      <a:pt x="9" y="47"/>
                      <a:pt x="9" y="49"/>
                    </a:cubicBezTo>
                    <a:cubicBezTo>
                      <a:pt x="9" y="59"/>
                      <a:pt x="9" y="59"/>
                      <a:pt x="9" y="59"/>
                    </a:cubicBezTo>
                    <a:cubicBezTo>
                      <a:pt x="9" y="61"/>
                      <a:pt x="10" y="62"/>
                      <a:pt x="12" y="62"/>
                    </a:cubicBezTo>
                    <a:cubicBezTo>
                      <a:pt x="22" y="62"/>
                      <a:pt x="22" y="62"/>
                      <a:pt x="22" y="62"/>
                    </a:cubicBezTo>
                    <a:cubicBezTo>
                      <a:pt x="22" y="57"/>
                      <a:pt x="22" y="57"/>
                      <a:pt x="22" y="57"/>
                    </a:cubicBezTo>
                    <a:cubicBezTo>
                      <a:pt x="14" y="57"/>
                      <a:pt x="14" y="57"/>
                      <a:pt x="14" y="57"/>
                    </a:cubicBezTo>
                    <a:cubicBezTo>
                      <a:pt x="14" y="51"/>
                      <a:pt x="14" y="51"/>
                      <a:pt x="14" y="51"/>
                    </a:cubicBezTo>
                    <a:cubicBezTo>
                      <a:pt x="22" y="51"/>
                      <a:pt x="22" y="51"/>
                      <a:pt x="22" y="51"/>
                    </a:cubicBezTo>
                    <a:lnTo>
                      <a:pt x="2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6" name="Freeform 255"/>
              <p:cNvSpPr>
                <a:spLocks noEditPoints="1"/>
              </p:cNvSpPr>
              <p:nvPr/>
            </p:nvSpPr>
            <p:spPr bwMode="auto">
              <a:xfrm>
                <a:off x="7896237" y="3714771"/>
                <a:ext cx="201613" cy="187326"/>
              </a:xfrm>
              <a:custGeom>
                <a:avLst/>
                <a:gdLst>
                  <a:gd name="T0" fmla="*/ 46 w 89"/>
                  <a:gd name="T1" fmla="*/ 12 h 83"/>
                  <a:gd name="T2" fmla="*/ 76 w 89"/>
                  <a:gd name="T3" fmla="*/ 13 h 83"/>
                  <a:gd name="T4" fmla="*/ 84 w 89"/>
                  <a:gd name="T5" fmla="*/ 29 h 83"/>
                  <a:gd name="T6" fmla="*/ 74 w 89"/>
                  <a:gd name="T7" fmla="*/ 65 h 83"/>
                  <a:gd name="T8" fmla="*/ 68 w 89"/>
                  <a:gd name="T9" fmla="*/ 73 h 83"/>
                  <a:gd name="T10" fmla="*/ 60 w 89"/>
                  <a:gd name="T11" fmla="*/ 76 h 83"/>
                  <a:gd name="T12" fmla="*/ 46 w 89"/>
                  <a:gd name="T13" fmla="*/ 72 h 83"/>
                  <a:gd name="T14" fmla="*/ 46 w 89"/>
                  <a:gd name="T15" fmla="*/ 77 h 83"/>
                  <a:gd name="T16" fmla="*/ 59 w 89"/>
                  <a:gd name="T17" fmla="*/ 80 h 83"/>
                  <a:gd name="T18" fmla="*/ 78 w 89"/>
                  <a:gd name="T19" fmla="*/ 69 h 83"/>
                  <a:gd name="T20" fmla="*/ 89 w 89"/>
                  <a:gd name="T21" fmla="*/ 34 h 83"/>
                  <a:gd name="T22" fmla="*/ 80 w 89"/>
                  <a:gd name="T23" fmla="*/ 10 h 83"/>
                  <a:gd name="T24" fmla="*/ 51 w 89"/>
                  <a:gd name="T25" fmla="*/ 5 h 83"/>
                  <a:gd name="T26" fmla="*/ 46 w 89"/>
                  <a:gd name="T27" fmla="*/ 6 h 83"/>
                  <a:gd name="T28" fmla="*/ 46 w 89"/>
                  <a:gd name="T29" fmla="*/ 12 h 83"/>
                  <a:gd name="T30" fmla="*/ 24 w 89"/>
                  <a:gd name="T31" fmla="*/ 74 h 83"/>
                  <a:gd name="T32" fmla="*/ 17 w 89"/>
                  <a:gd name="T33" fmla="*/ 65 h 83"/>
                  <a:gd name="T34" fmla="*/ 7 w 89"/>
                  <a:gd name="T35" fmla="*/ 39 h 83"/>
                  <a:gd name="T36" fmla="*/ 7 w 89"/>
                  <a:gd name="T37" fmla="*/ 39 h 83"/>
                  <a:gd name="T38" fmla="*/ 14 w 89"/>
                  <a:gd name="T39" fmla="*/ 13 h 83"/>
                  <a:gd name="T40" fmla="*/ 45 w 89"/>
                  <a:gd name="T41" fmla="*/ 11 h 83"/>
                  <a:gd name="T42" fmla="*/ 46 w 89"/>
                  <a:gd name="T43" fmla="*/ 12 h 83"/>
                  <a:gd name="T44" fmla="*/ 46 w 89"/>
                  <a:gd name="T45" fmla="*/ 6 h 83"/>
                  <a:gd name="T46" fmla="*/ 40 w 89"/>
                  <a:gd name="T47" fmla="*/ 5 h 83"/>
                  <a:gd name="T48" fmla="*/ 5 w 89"/>
                  <a:gd name="T49" fmla="*/ 18 h 83"/>
                  <a:gd name="T50" fmla="*/ 5 w 89"/>
                  <a:gd name="T51" fmla="*/ 52 h 83"/>
                  <a:gd name="T52" fmla="*/ 16 w 89"/>
                  <a:gd name="T53" fmla="*/ 73 h 83"/>
                  <a:gd name="T54" fmla="*/ 23 w 89"/>
                  <a:gd name="T55" fmla="*/ 79 h 83"/>
                  <a:gd name="T56" fmla="*/ 40 w 89"/>
                  <a:gd name="T57" fmla="*/ 78 h 83"/>
                  <a:gd name="T58" fmla="*/ 46 w 89"/>
                  <a:gd name="T59" fmla="*/ 77 h 83"/>
                  <a:gd name="T60" fmla="*/ 46 w 89"/>
                  <a:gd name="T61" fmla="*/ 72 h 83"/>
                  <a:gd name="T62" fmla="*/ 39 w 89"/>
                  <a:gd name="T63" fmla="*/ 73 h 83"/>
                  <a:gd name="T64" fmla="*/ 24 w 89"/>
                  <a:gd name="T65"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83">
                    <a:moveTo>
                      <a:pt x="46" y="12"/>
                    </a:moveTo>
                    <a:cubicBezTo>
                      <a:pt x="51" y="12"/>
                      <a:pt x="64" y="1"/>
                      <a:pt x="76" y="13"/>
                    </a:cubicBezTo>
                    <a:cubicBezTo>
                      <a:pt x="81" y="18"/>
                      <a:pt x="83" y="23"/>
                      <a:pt x="84" y="29"/>
                    </a:cubicBezTo>
                    <a:cubicBezTo>
                      <a:pt x="86" y="42"/>
                      <a:pt x="81" y="54"/>
                      <a:pt x="74" y="65"/>
                    </a:cubicBezTo>
                    <a:cubicBezTo>
                      <a:pt x="73" y="68"/>
                      <a:pt x="70" y="71"/>
                      <a:pt x="68" y="73"/>
                    </a:cubicBezTo>
                    <a:cubicBezTo>
                      <a:pt x="66" y="75"/>
                      <a:pt x="63" y="76"/>
                      <a:pt x="60" y="76"/>
                    </a:cubicBezTo>
                    <a:cubicBezTo>
                      <a:pt x="54" y="75"/>
                      <a:pt x="51" y="72"/>
                      <a:pt x="46" y="72"/>
                    </a:cubicBezTo>
                    <a:cubicBezTo>
                      <a:pt x="46" y="77"/>
                      <a:pt x="46" y="77"/>
                      <a:pt x="46" y="77"/>
                    </a:cubicBezTo>
                    <a:cubicBezTo>
                      <a:pt x="51" y="77"/>
                      <a:pt x="53" y="79"/>
                      <a:pt x="59" y="80"/>
                    </a:cubicBezTo>
                    <a:cubicBezTo>
                      <a:pt x="67" y="82"/>
                      <a:pt x="73" y="75"/>
                      <a:pt x="78" y="69"/>
                    </a:cubicBezTo>
                    <a:cubicBezTo>
                      <a:pt x="85" y="59"/>
                      <a:pt x="89" y="47"/>
                      <a:pt x="89" y="34"/>
                    </a:cubicBezTo>
                    <a:cubicBezTo>
                      <a:pt x="89" y="25"/>
                      <a:pt x="87" y="16"/>
                      <a:pt x="80" y="10"/>
                    </a:cubicBezTo>
                    <a:cubicBezTo>
                      <a:pt x="72" y="2"/>
                      <a:pt x="61" y="1"/>
                      <a:pt x="51" y="5"/>
                    </a:cubicBezTo>
                    <a:cubicBezTo>
                      <a:pt x="48" y="6"/>
                      <a:pt x="47" y="6"/>
                      <a:pt x="46" y="6"/>
                    </a:cubicBezTo>
                    <a:lnTo>
                      <a:pt x="46" y="12"/>
                    </a:lnTo>
                    <a:close/>
                    <a:moveTo>
                      <a:pt x="24" y="74"/>
                    </a:moveTo>
                    <a:cubicBezTo>
                      <a:pt x="21" y="71"/>
                      <a:pt x="19" y="69"/>
                      <a:pt x="17" y="65"/>
                    </a:cubicBezTo>
                    <a:cubicBezTo>
                      <a:pt x="12" y="58"/>
                      <a:pt x="8" y="49"/>
                      <a:pt x="7" y="39"/>
                    </a:cubicBezTo>
                    <a:cubicBezTo>
                      <a:pt x="7" y="39"/>
                      <a:pt x="7" y="39"/>
                      <a:pt x="7" y="39"/>
                    </a:cubicBezTo>
                    <a:cubicBezTo>
                      <a:pt x="6" y="30"/>
                      <a:pt x="7" y="20"/>
                      <a:pt x="14" y="13"/>
                    </a:cubicBezTo>
                    <a:cubicBezTo>
                      <a:pt x="24" y="4"/>
                      <a:pt x="34" y="8"/>
                      <a:pt x="45" y="11"/>
                    </a:cubicBezTo>
                    <a:cubicBezTo>
                      <a:pt x="45" y="12"/>
                      <a:pt x="45" y="12"/>
                      <a:pt x="46" y="12"/>
                    </a:cubicBezTo>
                    <a:cubicBezTo>
                      <a:pt x="46" y="6"/>
                      <a:pt x="46" y="6"/>
                      <a:pt x="46" y="6"/>
                    </a:cubicBezTo>
                    <a:cubicBezTo>
                      <a:pt x="44" y="6"/>
                      <a:pt x="43" y="6"/>
                      <a:pt x="40" y="5"/>
                    </a:cubicBezTo>
                    <a:cubicBezTo>
                      <a:pt x="26" y="0"/>
                      <a:pt x="12" y="5"/>
                      <a:pt x="5" y="18"/>
                    </a:cubicBezTo>
                    <a:cubicBezTo>
                      <a:pt x="0" y="28"/>
                      <a:pt x="1" y="41"/>
                      <a:pt x="5" y="52"/>
                    </a:cubicBezTo>
                    <a:cubicBezTo>
                      <a:pt x="7" y="59"/>
                      <a:pt x="11" y="67"/>
                      <a:pt x="16" y="73"/>
                    </a:cubicBezTo>
                    <a:cubicBezTo>
                      <a:pt x="18" y="75"/>
                      <a:pt x="20" y="77"/>
                      <a:pt x="23" y="79"/>
                    </a:cubicBezTo>
                    <a:cubicBezTo>
                      <a:pt x="29" y="83"/>
                      <a:pt x="34" y="80"/>
                      <a:pt x="40" y="78"/>
                    </a:cubicBezTo>
                    <a:cubicBezTo>
                      <a:pt x="42" y="77"/>
                      <a:pt x="44" y="77"/>
                      <a:pt x="46" y="77"/>
                    </a:cubicBezTo>
                    <a:cubicBezTo>
                      <a:pt x="46" y="72"/>
                      <a:pt x="46" y="72"/>
                      <a:pt x="46" y="72"/>
                    </a:cubicBezTo>
                    <a:cubicBezTo>
                      <a:pt x="44" y="72"/>
                      <a:pt x="41" y="72"/>
                      <a:pt x="39" y="73"/>
                    </a:cubicBezTo>
                    <a:cubicBezTo>
                      <a:pt x="33" y="75"/>
                      <a:pt x="29" y="78"/>
                      <a:pt x="2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7" name="Freeform 256"/>
              <p:cNvSpPr>
                <a:spLocks noEditPoints="1"/>
              </p:cNvSpPr>
              <p:nvPr/>
            </p:nvSpPr>
            <p:spPr bwMode="auto">
              <a:xfrm>
                <a:off x="7948625" y="3667147"/>
                <a:ext cx="55563" cy="60325"/>
              </a:xfrm>
              <a:custGeom>
                <a:avLst/>
                <a:gdLst>
                  <a:gd name="T0" fmla="*/ 13 w 25"/>
                  <a:gd name="T1" fmla="*/ 19 h 27"/>
                  <a:gd name="T2" fmla="*/ 14 w 25"/>
                  <a:gd name="T3" fmla="*/ 20 h 27"/>
                  <a:gd name="T4" fmla="*/ 18 w 25"/>
                  <a:gd name="T5" fmla="*/ 22 h 27"/>
                  <a:gd name="T6" fmla="*/ 18 w 25"/>
                  <a:gd name="T7" fmla="*/ 22 h 27"/>
                  <a:gd name="T8" fmla="*/ 18 w 25"/>
                  <a:gd name="T9" fmla="*/ 22 h 27"/>
                  <a:gd name="T10" fmla="*/ 20 w 25"/>
                  <a:gd name="T11" fmla="*/ 23 h 27"/>
                  <a:gd name="T12" fmla="*/ 20 w 25"/>
                  <a:gd name="T13" fmla="*/ 23 h 27"/>
                  <a:gd name="T14" fmla="*/ 19 w 25"/>
                  <a:gd name="T15" fmla="*/ 18 h 27"/>
                  <a:gd name="T16" fmla="*/ 16 w 25"/>
                  <a:gd name="T17" fmla="*/ 13 h 27"/>
                  <a:gd name="T18" fmla="*/ 13 w 25"/>
                  <a:gd name="T19" fmla="*/ 9 h 27"/>
                  <a:gd name="T20" fmla="*/ 13 w 25"/>
                  <a:gd name="T21" fmla="*/ 3 h 27"/>
                  <a:gd name="T22" fmla="*/ 13 w 25"/>
                  <a:gd name="T23" fmla="*/ 4 h 27"/>
                  <a:gd name="T24" fmla="*/ 13 w 25"/>
                  <a:gd name="T25" fmla="*/ 4 h 27"/>
                  <a:gd name="T26" fmla="*/ 20 w 25"/>
                  <a:gd name="T27" fmla="*/ 10 h 27"/>
                  <a:gd name="T28" fmla="*/ 24 w 25"/>
                  <a:gd name="T29" fmla="*/ 17 h 27"/>
                  <a:gd name="T30" fmla="*/ 25 w 25"/>
                  <a:gd name="T31" fmla="*/ 25 h 27"/>
                  <a:gd name="T32" fmla="*/ 25 w 25"/>
                  <a:gd name="T33" fmla="*/ 25 h 27"/>
                  <a:gd name="T34" fmla="*/ 24 w 25"/>
                  <a:gd name="T35" fmla="*/ 26 h 27"/>
                  <a:gd name="T36" fmla="*/ 22 w 25"/>
                  <a:gd name="T37" fmla="*/ 27 h 27"/>
                  <a:gd name="T38" fmla="*/ 22 w 25"/>
                  <a:gd name="T39" fmla="*/ 27 h 27"/>
                  <a:gd name="T40" fmla="*/ 19 w 25"/>
                  <a:gd name="T41" fmla="*/ 27 h 27"/>
                  <a:gd name="T42" fmla="*/ 16 w 25"/>
                  <a:gd name="T43" fmla="*/ 27 h 27"/>
                  <a:gd name="T44" fmla="*/ 16 w 25"/>
                  <a:gd name="T45" fmla="*/ 27 h 27"/>
                  <a:gd name="T46" fmla="*/ 13 w 25"/>
                  <a:gd name="T47" fmla="*/ 25 h 27"/>
                  <a:gd name="T48" fmla="*/ 13 w 25"/>
                  <a:gd name="T49" fmla="*/ 19 h 27"/>
                  <a:gd name="T50" fmla="*/ 11 w 25"/>
                  <a:gd name="T51" fmla="*/ 18 h 27"/>
                  <a:gd name="T52" fmla="*/ 13 w 25"/>
                  <a:gd name="T53" fmla="*/ 19 h 27"/>
                  <a:gd name="T54" fmla="*/ 13 w 25"/>
                  <a:gd name="T55" fmla="*/ 25 h 27"/>
                  <a:gd name="T56" fmla="*/ 11 w 25"/>
                  <a:gd name="T57" fmla="*/ 24 h 27"/>
                  <a:gd name="T58" fmla="*/ 7 w 25"/>
                  <a:gd name="T59" fmla="*/ 21 h 27"/>
                  <a:gd name="T60" fmla="*/ 7 w 25"/>
                  <a:gd name="T61" fmla="*/ 21 h 27"/>
                  <a:gd name="T62" fmla="*/ 3 w 25"/>
                  <a:gd name="T63" fmla="*/ 15 h 27"/>
                  <a:gd name="T64" fmla="*/ 1 w 25"/>
                  <a:gd name="T65" fmla="*/ 9 h 27"/>
                  <a:gd name="T66" fmla="*/ 1 w 25"/>
                  <a:gd name="T67" fmla="*/ 9 h 27"/>
                  <a:gd name="T68" fmla="*/ 1 w 25"/>
                  <a:gd name="T69" fmla="*/ 5 h 27"/>
                  <a:gd name="T70" fmla="*/ 1 w 25"/>
                  <a:gd name="T71" fmla="*/ 3 h 27"/>
                  <a:gd name="T72" fmla="*/ 3 w 25"/>
                  <a:gd name="T73" fmla="*/ 0 h 27"/>
                  <a:gd name="T74" fmla="*/ 4 w 25"/>
                  <a:gd name="T75" fmla="*/ 0 h 27"/>
                  <a:gd name="T76" fmla="*/ 4 w 25"/>
                  <a:gd name="T77" fmla="*/ 0 h 27"/>
                  <a:gd name="T78" fmla="*/ 4 w 25"/>
                  <a:gd name="T79" fmla="*/ 0 h 27"/>
                  <a:gd name="T80" fmla="*/ 4 w 25"/>
                  <a:gd name="T81" fmla="*/ 0 h 27"/>
                  <a:gd name="T82" fmla="*/ 4 w 25"/>
                  <a:gd name="T83" fmla="*/ 0 h 27"/>
                  <a:gd name="T84" fmla="*/ 5 w 25"/>
                  <a:gd name="T85" fmla="*/ 0 h 27"/>
                  <a:gd name="T86" fmla="*/ 13 w 25"/>
                  <a:gd name="T87" fmla="*/ 3 h 27"/>
                  <a:gd name="T88" fmla="*/ 13 w 25"/>
                  <a:gd name="T89" fmla="*/ 9 h 27"/>
                  <a:gd name="T90" fmla="*/ 11 w 25"/>
                  <a:gd name="T91" fmla="*/ 8 h 27"/>
                  <a:gd name="T92" fmla="*/ 11 w 25"/>
                  <a:gd name="T93" fmla="*/ 8 h 27"/>
                  <a:gd name="T94" fmla="*/ 11 w 25"/>
                  <a:gd name="T95" fmla="*/ 8 h 27"/>
                  <a:gd name="T96" fmla="*/ 5 w 25"/>
                  <a:gd name="T97" fmla="*/ 5 h 27"/>
                  <a:gd name="T98" fmla="*/ 6 w 25"/>
                  <a:gd name="T99" fmla="*/ 8 h 27"/>
                  <a:gd name="T100" fmla="*/ 6 w 25"/>
                  <a:gd name="T101" fmla="*/ 8 h 27"/>
                  <a:gd name="T102" fmla="*/ 7 w 25"/>
                  <a:gd name="T103" fmla="*/ 13 h 27"/>
                  <a:gd name="T104" fmla="*/ 11 w 25"/>
                  <a:gd name="T105" fmla="*/ 18 h 27"/>
                  <a:gd name="T106" fmla="*/ 11 w 25"/>
                  <a:gd name="T10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27">
                    <a:moveTo>
                      <a:pt x="13" y="19"/>
                    </a:moveTo>
                    <a:cubicBezTo>
                      <a:pt x="13" y="20"/>
                      <a:pt x="14" y="20"/>
                      <a:pt x="14" y="20"/>
                    </a:cubicBezTo>
                    <a:cubicBezTo>
                      <a:pt x="15" y="21"/>
                      <a:pt x="16" y="22"/>
                      <a:pt x="18" y="22"/>
                    </a:cubicBezTo>
                    <a:cubicBezTo>
                      <a:pt x="18" y="22"/>
                      <a:pt x="18" y="22"/>
                      <a:pt x="18" y="22"/>
                    </a:cubicBezTo>
                    <a:cubicBezTo>
                      <a:pt x="18" y="22"/>
                      <a:pt x="18" y="22"/>
                      <a:pt x="18" y="22"/>
                    </a:cubicBezTo>
                    <a:cubicBezTo>
                      <a:pt x="18" y="22"/>
                      <a:pt x="19" y="22"/>
                      <a:pt x="20" y="23"/>
                    </a:cubicBezTo>
                    <a:cubicBezTo>
                      <a:pt x="20" y="23"/>
                      <a:pt x="20" y="23"/>
                      <a:pt x="20" y="23"/>
                    </a:cubicBezTo>
                    <a:cubicBezTo>
                      <a:pt x="20" y="21"/>
                      <a:pt x="20" y="20"/>
                      <a:pt x="19" y="18"/>
                    </a:cubicBezTo>
                    <a:cubicBezTo>
                      <a:pt x="19" y="16"/>
                      <a:pt x="18" y="14"/>
                      <a:pt x="16" y="13"/>
                    </a:cubicBezTo>
                    <a:cubicBezTo>
                      <a:pt x="15" y="11"/>
                      <a:pt x="14" y="10"/>
                      <a:pt x="13" y="9"/>
                    </a:cubicBezTo>
                    <a:cubicBezTo>
                      <a:pt x="13" y="3"/>
                      <a:pt x="13" y="3"/>
                      <a:pt x="13" y="3"/>
                    </a:cubicBezTo>
                    <a:cubicBezTo>
                      <a:pt x="13" y="3"/>
                      <a:pt x="13" y="4"/>
                      <a:pt x="13" y="4"/>
                    </a:cubicBezTo>
                    <a:cubicBezTo>
                      <a:pt x="13" y="4"/>
                      <a:pt x="13" y="4"/>
                      <a:pt x="13" y="4"/>
                    </a:cubicBezTo>
                    <a:cubicBezTo>
                      <a:pt x="16" y="5"/>
                      <a:pt x="18" y="7"/>
                      <a:pt x="20" y="10"/>
                    </a:cubicBezTo>
                    <a:cubicBezTo>
                      <a:pt x="22" y="12"/>
                      <a:pt x="23" y="14"/>
                      <a:pt x="24" y="17"/>
                    </a:cubicBezTo>
                    <a:cubicBezTo>
                      <a:pt x="25" y="19"/>
                      <a:pt x="25" y="22"/>
                      <a:pt x="25" y="25"/>
                    </a:cubicBezTo>
                    <a:cubicBezTo>
                      <a:pt x="25" y="25"/>
                      <a:pt x="25" y="25"/>
                      <a:pt x="25" y="25"/>
                    </a:cubicBezTo>
                    <a:cubicBezTo>
                      <a:pt x="25" y="25"/>
                      <a:pt x="25" y="26"/>
                      <a:pt x="24" y="26"/>
                    </a:cubicBezTo>
                    <a:cubicBezTo>
                      <a:pt x="24" y="27"/>
                      <a:pt x="23" y="27"/>
                      <a:pt x="22" y="27"/>
                    </a:cubicBezTo>
                    <a:cubicBezTo>
                      <a:pt x="22" y="27"/>
                      <a:pt x="22" y="27"/>
                      <a:pt x="22" y="27"/>
                    </a:cubicBezTo>
                    <a:cubicBezTo>
                      <a:pt x="21" y="27"/>
                      <a:pt x="20" y="27"/>
                      <a:pt x="19" y="27"/>
                    </a:cubicBezTo>
                    <a:cubicBezTo>
                      <a:pt x="18" y="27"/>
                      <a:pt x="17" y="27"/>
                      <a:pt x="16" y="27"/>
                    </a:cubicBezTo>
                    <a:cubicBezTo>
                      <a:pt x="16" y="27"/>
                      <a:pt x="16" y="27"/>
                      <a:pt x="16" y="27"/>
                    </a:cubicBezTo>
                    <a:cubicBezTo>
                      <a:pt x="15" y="26"/>
                      <a:pt x="14" y="26"/>
                      <a:pt x="13" y="25"/>
                    </a:cubicBezTo>
                    <a:lnTo>
                      <a:pt x="13" y="19"/>
                    </a:lnTo>
                    <a:close/>
                    <a:moveTo>
                      <a:pt x="11" y="18"/>
                    </a:moveTo>
                    <a:cubicBezTo>
                      <a:pt x="11" y="18"/>
                      <a:pt x="12" y="19"/>
                      <a:pt x="13" y="19"/>
                    </a:cubicBezTo>
                    <a:cubicBezTo>
                      <a:pt x="13" y="25"/>
                      <a:pt x="13" y="25"/>
                      <a:pt x="13" y="25"/>
                    </a:cubicBezTo>
                    <a:cubicBezTo>
                      <a:pt x="12" y="25"/>
                      <a:pt x="12" y="25"/>
                      <a:pt x="11" y="24"/>
                    </a:cubicBezTo>
                    <a:cubicBezTo>
                      <a:pt x="10" y="23"/>
                      <a:pt x="8" y="22"/>
                      <a:pt x="7" y="21"/>
                    </a:cubicBezTo>
                    <a:cubicBezTo>
                      <a:pt x="7" y="21"/>
                      <a:pt x="7" y="21"/>
                      <a:pt x="7" y="21"/>
                    </a:cubicBezTo>
                    <a:cubicBezTo>
                      <a:pt x="6" y="19"/>
                      <a:pt x="4" y="17"/>
                      <a:pt x="3" y="15"/>
                    </a:cubicBezTo>
                    <a:cubicBezTo>
                      <a:pt x="2" y="13"/>
                      <a:pt x="1" y="11"/>
                      <a:pt x="1" y="9"/>
                    </a:cubicBezTo>
                    <a:cubicBezTo>
                      <a:pt x="1" y="9"/>
                      <a:pt x="1" y="9"/>
                      <a:pt x="1" y="9"/>
                    </a:cubicBezTo>
                    <a:cubicBezTo>
                      <a:pt x="1" y="8"/>
                      <a:pt x="1" y="7"/>
                      <a:pt x="1" y="5"/>
                    </a:cubicBezTo>
                    <a:cubicBezTo>
                      <a:pt x="0" y="5"/>
                      <a:pt x="1" y="4"/>
                      <a:pt x="1" y="3"/>
                    </a:cubicBezTo>
                    <a:cubicBezTo>
                      <a:pt x="1" y="1"/>
                      <a:pt x="2" y="0"/>
                      <a:pt x="3"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5" y="0"/>
                      <a:pt x="5" y="0"/>
                    </a:cubicBezTo>
                    <a:cubicBezTo>
                      <a:pt x="8" y="1"/>
                      <a:pt x="10" y="2"/>
                      <a:pt x="13" y="3"/>
                    </a:cubicBezTo>
                    <a:cubicBezTo>
                      <a:pt x="13" y="9"/>
                      <a:pt x="13" y="9"/>
                      <a:pt x="13" y="9"/>
                    </a:cubicBezTo>
                    <a:cubicBezTo>
                      <a:pt x="12" y="9"/>
                      <a:pt x="12" y="8"/>
                      <a:pt x="11" y="8"/>
                    </a:cubicBezTo>
                    <a:cubicBezTo>
                      <a:pt x="11" y="8"/>
                      <a:pt x="11" y="8"/>
                      <a:pt x="11" y="8"/>
                    </a:cubicBezTo>
                    <a:cubicBezTo>
                      <a:pt x="11" y="8"/>
                      <a:pt x="11" y="8"/>
                      <a:pt x="11" y="8"/>
                    </a:cubicBezTo>
                    <a:cubicBezTo>
                      <a:pt x="9" y="7"/>
                      <a:pt x="7" y="6"/>
                      <a:pt x="5" y="5"/>
                    </a:cubicBezTo>
                    <a:cubicBezTo>
                      <a:pt x="5" y="6"/>
                      <a:pt x="5" y="7"/>
                      <a:pt x="6" y="8"/>
                    </a:cubicBezTo>
                    <a:cubicBezTo>
                      <a:pt x="6" y="8"/>
                      <a:pt x="6" y="8"/>
                      <a:pt x="6" y="8"/>
                    </a:cubicBezTo>
                    <a:cubicBezTo>
                      <a:pt x="6" y="10"/>
                      <a:pt x="7" y="11"/>
                      <a:pt x="7" y="13"/>
                    </a:cubicBezTo>
                    <a:cubicBezTo>
                      <a:pt x="8" y="15"/>
                      <a:pt x="9" y="16"/>
                      <a:pt x="11" y="18"/>
                    </a:cubicBezTo>
                    <a:cubicBezTo>
                      <a:pt x="11" y="18"/>
                      <a:pt x="11" y="18"/>
                      <a:pt x="1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8" name="Freeform 257"/>
              <p:cNvSpPr>
                <a:spLocks noEditPoints="1"/>
              </p:cNvSpPr>
              <p:nvPr/>
            </p:nvSpPr>
            <p:spPr bwMode="auto">
              <a:xfrm>
                <a:off x="7000885" y="1336683"/>
                <a:ext cx="261938" cy="261939"/>
              </a:xfrm>
              <a:custGeom>
                <a:avLst/>
                <a:gdLst>
                  <a:gd name="T0" fmla="*/ 58 w 116"/>
                  <a:gd name="T1" fmla="*/ 111 h 116"/>
                  <a:gd name="T2" fmla="*/ 95 w 116"/>
                  <a:gd name="T3" fmla="*/ 95 h 116"/>
                  <a:gd name="T4" fmla="*/ 111 w 116"/>
                  <a:gd name="T5" fmla="*/ 58 h 116"/>
                  <a:gd name="T6" fmla="*/ 95 w 116"/>
                  <a:gd name="T7" fmla="*/ 20 h 116"/>
                  <a:gd name="T8" fmla="*/ 58 w 116"/>
                  <a:gd name="T9" fmla="*/ 5 h 116"/>
                  <a:gd name="T10" fmla="*/ 58 w 116"/>
                  <a:gd name="T11" fmla="*/ 5 h 116"/>
                  <a:gd name="T12" fmla="*/ 58 w 116"/>
                  <a:gd name="T13" fmla="*/ 0 h 116"/>
                  <a:gd name="T14" fmla="*/ 58 w 116"/>
                  <a:gd name="T15" fmla="*/ 0 h 116"/>
                  <a:gd name="T16" fmla="*/ 99 w 116"/>
                  <a:gd name="T17" fmla="*/ 17 h 116"/>
                  <a:gd name="T18" fmla="*/ 116 w 116"/>
                  <a:gd name="T19" fmla="*/ 58 h 116"/>
                  <a:gd name="T20" fmla="*/ 99 w 116"/>
                  <a:gd name="T21" fmla="*/ 99 h 116"/>
                  <a:gd name="T22" fmla="*/ 58 w 116"/>
                  <a:gd name="T23" fmla="*/ 116 h 116"/>
                  <a:gd name="T24" fmla="*/ 58 w 116"/>
                  <a:gd name="T25" fmla="*/ 116 h 116"/>
                  <a:gd name="T26" fmla="*/ 58 w 116"/>
                  <a:gd name="T27" fmla="*/ 111 h 116"/>
                  <a:gd name="T28" fmla="*/ 58 w 116"/>
                  <a:gd name="T29" fmla="*/ 111 h 116"/>
                  <a:gd name="T30" fmla="*/ 58 w 116"/>
                  <a:gd name="T31" fmla="*/ 76 h 116"/>
                  <a:gd name="T32" fmla="*/ 70 w 116"/>
                  <a:gd name="T33" fmla="*/ 71 h 116"/>
                  <a:gd name="T34" fmla="*/ 71 w 116"/>
                  <a:gd name="T35" fmla="*/ 70 h 116"/>
                  <a:gd name="T36" fmla="*/ 88 w 116"/>
                  <a:gd name="T37" fmla="*/ 31 h 116"/>
                  <a:gd name="T38" fmla="*/ 88 w 116"/>
                  <a:gd name="T39" fmla="*/ 31 h 116"/>
                  <a:gd name="T40" fmla="*/ 88 w 116"/>
                  <a:gd name="T41" fmla="*/ 31 h 116"/>
                  <a:gd name="T42" fmla="*/ 88 w 116"/>
                  <a:gd name="T43" fmla="*/ 29 h 116"/>
                  <a:gd name="T44" fmla="*/ 85 w 116"/>
                  <a:gd name="T45" fmla="*/ 27 h 116"/>
                  <a:gd name="T46" fmla="*/ 58 w 116"/>
                  <a:gd name="T47" fmla="*/ 39 h 116"/>
                  <a:gd name="T48" fmla="*/ 58 w 116"/>
                  <a:gd name="T49" fmla="*/ 45 h 116"/>
                  <a:gd name="T50" fmla="*/ 81 w 116"/>
                  <a:gd name="T51" fmla="*/ 34 h 116"/>
                  <a:gd name="T52" fmla="*/ 67 w 116"/>
                  <a:gd name="T53" fmla="*/ 67 h 116"/>
                  <a:gd name="T54" fmla="*/ 58 w 116"/>
                  <a:gd name="T55" fmla="*/ 71 h 116"/>
                  <a:gd name="T56" fmla="*/ 58 w 116"/>
                  <a:gd name="T57" fmla="*/ 76 h 116"/>
                  <a:gd name="T58" fmla="*/ 58 w 116"/>
                  <a:gd name="T59" fmla="*/ 5 h 116"/>
                  <a:gd name="T60" fmla="*/ 20 w 116"/>
                  <a:gd name="T61" fmla="*/ 20 h 116"/>
                  <a:gd name="T62" fmla="*/ 5 w 116"/>
                  <a:gd name="T63" fmla="*/ 58 h 116"/>
                  <a:gd name="T64" fmla="*/ 20 w 116"/>
                  <a:gd name="T65" fmla="*/ 95 h 116"/>
                  <a:gd name="T66" fmla="*/ 58 w 116"/>
                  <a:gd name="T67" fmla="*/ 111 h 116"/>
                  <a:gd name="T68" fmla="*/ 58 w 116"/>
                  <a:gd name="T69" fmla="*/ 116 h 116"/>
                  <a:gd name="T70" fmla="*/ 17 w 116"/>
                  <a:gd name="T71" fmla="*/ 99 h 116"/>
                  <a:gd name="T72" fmla="*/ 0 w 116"/>
                  <a:gd name="T73" fmla="*/ 58 h 116"/>
                  <a:gd name="T74" fmla="*/ 17 w 116"/>
                  <a:gd name="T75" fmla="*/ 17 h 116"/>
                  <a:gd name="T76" fmla="*/ 58 w 116"/>
                  <a:gd name="T77" fmla="*/ 0 h 116"/>
                  <a:gd name="T78" fmla="*/ 58 w 116"/>
                  <a:gd name="T79" fmla="*/ 5 h 116"/>
                  <a:gd name="T80" fmla="*/ 58 w 116"/>
                  <a:gd name="T81" fmla="*/ 39 h 116"/>
                  <a:gd name="T82" fmla="*/ 46 w 116"/>
                  <a:gd name="T83" fmla="*/ 45 h 116"/>
                  <a:gd name="T84" fmla="*/ 45 w 116"/>
                  <a:gd name="T85" fmla="*/ 46 h 116"/>
                  <a:gd name="T86" fmla="*/ 27 w 116"/>
                  <a:gd name="T87" fmla="*/ 85 h 116"/>
                  <a:gd name="T88" fmla="*/ 27 w 116"/>
                  <a:gd name="T89" fmla="*/ 85 h 116"/>
                  <a:gd name="T90" fmla="*/ 27 w 116"/>
                  <a:gd name="T91" fmla="*/ 85 h 116"/>
                  <a:gd name="T92" fmla="*/ 27 w 116"/>
                  <a:gd name="T93" fmla="*/ 87 h 116"/>
                  <a:gd name="T94" fmla="*/ 31 w 116"/>
                  <a:gd name="T95" fmla="*/ 88 h 116"/>
                  <a:gd name="T96" fmla="*/ 58 w 116"/>
                  <a:gd name="T97" fmla="*/ 76 h 116"/>
                  <a:gd name="T98" fmla="*/ 58 w 116"/>
                  <a:gd name="T99" fmla="*/ 71 h 116"/>
                  <a:gd name="T100" fmla="*/ 34 w 116"/>
                  <a:gd name="T101" fmla="*/ 81 h 116"/>
                  <a:gd name="T102" fmla="*/ 49 w 116"/>
                  <a:gd name="T103" fmla="*/ 49 h 116"/>
                  <a:gd name="T104" fmla="*/ 58 w 116"/>
                  <a:gd name="T105" fmla="*/ 45 h 116"/>
                  <a:gd name="T106" fmla="*/ 58 w 116"/>
                  <a:gd name="T107" fmla="*/ 3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116">
                    <a:moveTo>
                      <a:pt x="58" y="111"/>
                    </a:moveTo>
                    <a:cubicBezTo>
                      <a:pt x="72" y="111"/>
                      <a:pt x="86" y="105"/>
                      <a:pt x="95" y="95"/>
                    </a:cubicBezTo>
                    <a:cubicBezTo>
                      <a:pt x="105" y="86"/>
                      <a:pt x="111" y="72"/>
                      <a:pt x="111" y="58"/>
                    </a:cubicBezTo>
                    <a:cubicBezTo>
                      <a:pt x="111" y="43"/>
                      <a:pt x="105" y="30"/>
                      <a:pt x="95" y="20"/>
                    </a:cubicBezTo>
                    <a:cubicBezTo>
                      <a:pt x="86" y="11"/>
                      <a:pt x="72" y="5"/>
                      <a:pt x="58" y="5"/>
                    </a:cubicBezTo>
                    <a:cubicBezTo>
                      <a:pt x="58" y="5"/>
                      <a:pt x="58" y="5"/>
                      <a:pt x="58" y="5"/>
                    </a:cubicBezTo>
                    <a:cubicBezTo>
                      <a:pt x="58" y="0"/>
                      <a:pt x="58" y="0"/>
                      <a:pt x="58" y="0"/>
                    </a:cubicBezTo>
                    <a:cubicBezTo>
                      <a:pt x="58" y="0"/>
                      <a:pt x="58" y="0"/>
                      <a:pt x="58" y="0"/>
                    </a:cubicBezTo>
                    <a:cubicBezTo>
                      <a:pt x="74" y="0"/>
                      <a:pt x="88" y="7"/>
                      <a:pt x="99" y="17"/>
                    </a:cubicBezTo>
                    <a:cubicBezTo>
                      <a:pt x="109" y="27"/>
                      <a:pt x="116" y="42"/>
                      <a:pt x="116" y="58"/>
                    </a:cubicBezTo>
                    <a:cubicBezTo>
                      <a:pt x="116" y="74"/>
                      <a:pt x="109" y="88"/>
                      <a:pt x="99" y="99"/>
                    </a:cubicBezTo>
                    <a:cubicBezTo>
                      <a:pt x="88" y="109"/>
                      <a:pt x="74" y="116"/>
                      <a:pt x="58" y="116"/>
                    </a:cubicBezTo>
                    <a:cubicBezTo>
                      <a:pt x="58" y="116"/>
                      <a:pt x="58" y="116"/>
                      <a:pt x="58" y="116"/>
                    </a:cubicBezTo>
                    <a:cubicBezTo>
                      <a:pt x="58" y="111"/>
                      <a:pt x="58" y="111"/>
                      <a:pt x="58" y="111"/>
                    </a:cubicBezTo>
                    <a:cubicBezTo>
                      <a:pt x="58" y="111"/>
                      <a:pt x="58" y="111"/>
                      <a:pt x="58" y="111"/>
                    </a:cubicBezTo>
                    <a:close/>
                    <a:moveTo>
                      <a:pt x="58" y="76"/>
                    </a:moveTo>
                    <a:cubicBezTo>
                      <a:pt x="70" y="71"/>
                      <a:pt x="70" y="71"/>
                      <a:pt x="70" y="71"/>
                    </a:cubicBezTo>
                    <a:cubicBezTo>
                      <a:pt x="70" y="71"/>
                      <a:pt x="71" y="70"/>
                      <a:pt x="71" y="70"/>
                    </a:cubicBezTo>
                    <a:cubicBezTo>
                      <a:pt x="88" y="31"/>
                      <a:pt x="88" y="31"/>
                      <a:pt x="88" y="31"/>
                    </a:cubicBezTo>
                    <a:cubicBezTo>
                      <a:pt x="88" y="31"/>
                      <a:pt x="88" y="31"/>
                      <a:pt x="88" y="31"/>
                    </a:cubicBezTo>
                    <a:cubicBezTo>
                      <a:pt x="88" y="31"/>
                      <a:pt x="88" y="31"/>
                      <a:pt x="88" y="31"/>
                    </a:cubicBezTo>
                    <a:cubicBezTo>
                      <a:pt x="89" y="30"/>
                      <a:pt x="89" y="29"/>
                      <a:pt x="88" y="29"/>
                    </a:cubicBezTo>
                    <a:cubicBezTo>
                      <a:pt x="88" y="27"/>
                      <a:pt x="86" y="27"/>
                      <a:pt x="85" y="27"/>
                    </a:cubicBezTo>
                    <a:cubicBezTo>
                      <a:pt x="58" y="39"/>
                      <a:pt x="58" y="39"/>
                      <a:pt x="58" y="39"/>
                    </a:cubicBezTo>
                    <a:cubicBezTo>
                      <a:pt x="58" y="45"/>
                      <a:pt x="58" y="45"/>
                      <a:pt x="58" y="45"/>
                    </a:cubicBezTo>
                    <a:cubicBezTo>
                      <a:pt x="81" y="34"/>
                      <a:pt x="81" y="34"/>
                      <a:pt x="81" y="34"/>
                    </a:cubicBezTo>
                    <a:cubicBezTo>
                      <a:pt x="67" y="67"/>
                      <a:pt x="67" y="67"/>
                      <a:pt x="67" y="67"/>
                    </a:cubicBezTo>
                    <a:cubicBezTo>
                      <a:pt x="58" y="71"/>
                      <a:pt x="58" y="71"/>
                      <a:pt x="58" y="71"/>
                    </a:cubicBezTo>
                    <a:lnTo>
                      <a:pt x="58" y="76"/>
                    </a:lnTo>
                    <a:close/>
                    <a:moveTo>
                      <a:pt x="58" y="5"/>
                    </a:moveTo>
                    <a:cubicBezTo>
                      <a:pt x="43" y="5"/>
                      <a:pt x="30" y="11"/>
                      <a:pt x="20" y="20"/>
                    </a:cubicBezTo>
                    <a:cubicBezTo>
                      <a:pt x="11" y="30"/>
                      <a:pt x="5" y="43"/>
                      <a:pt x="5" y="58"/>
                    </a:cubicBezTo>
                    <a:cubicBezTo>
                      <a:pt x="5" y="72"/>
                      <a:pt x="11" y="86"/>
                      <a:pt x="20" y="95"/>
                    </a:cubicBezTo>
                    <a:cubicBezTo>
                      <a:pt x="30" y="105"/>
                      <a:pt x="43" y="111"/>
                      <a:pt x="58" y="111"/>
                    </a:cubicBezTo>
                    <a:cubicBezTo>
                      <a:pt x="58" y="116"/>
                      <a:pt x="58" y="116"/>
                      <a:pt x="58" y="116"/>
                    </a:cubicBezTo>
                    <a:cubicBezTo>
                      <a:pt x="42" y="116"/>
                      <a:pt x="27" y="109"/>
                      <a:pt x="17" y="99"/>
                    </a:cubicBezTo>
                    <a:cubicBezTo>
                      <a:pt x="7" y="88"/>
                      <a:pt x="0" y="74"/>
                      <a:pt x="0" y="58"/>
                    </a:cubicBezTo>
                    <a:cubicBezTo>
                      <a:pt x="0" y="42"/>
                      <a:pt x="7" y="27"/>
                      <a:pt x="17" y="17"/>
                    </a:cubicBezTo>
                    <a:cubicBezTo>
                      <a:pt x="27" y="7"/>
                      <a:pt x="42" y="0"/>
                      <a:pt x="58" y="0"/>
                    </a:cubicBezTo>
                    <a:cubicBezTo>
                      <a:pt x="58" y="5"/>
                      <a:pt x="58" y="5"/>
                      <a:pt x="58" y="5"/>
                    </a:cubicBezTo>
                    <a:close/>
                    <a:moveTo>
                      <a:pt x="58" y="39"/>
                    </a:moveTo>
                    <a:cubicBezTo>
                      <a:pt x="46" y="45"/>
                      <a:pt x="46" y="45"/>
                      <a:pt x="46" y="45"/>
                    </a:cubicBezTo>
                    <a:cubicBezTo>
                      <a:pt x="45" y="45"/>
                      <a:pt x="45" y="45"/>
                      <a:pt x="45" y="46"/>
                    </a:cubicBezTo>
                    <a:cubicBezTo>
                      <a:pt x="27" y="85"/>
                      <a:pt x="27" y="85"/>
                      <a:pt x="27" y="85"/>
                    </a:cubicBezTo>
                    <a:cubicBezTo>
                      <a:pt x="27" y="85"/>
                      <a:pt x="27" y="85"/>
                      <a:pt x="27" y="85"/>
                    </a:cubicBezTo>
                    <a:cubicBezTo>
                      <a:pt x="27" y="85"/>
                      <a:pt x="27" y="85"/>
                      <a:pt x="27" y="85"/>
                    </a:cubicBezTo>
                    <a:cubicBezTo>
                      <a:pt x="27" y="86"/>
                      <a:pt x="27" y="86"/>
                      <a:pt x="27" y="87"/>
                    </a:cubicBezTo>
                    <a:cubicBezTo>
                      <a:pt x="28" y="88"/>
                      <a:pt x="29" y="89"/>
                      <a:pt x="31" y="88"/>
                    </a:cubicBezTo>
                    <a:cubicBezTo>
                      <a:pt x="58" y="76"/>
                      <a:pt x="58" y="76"/>
                      <a:pt x="58" y="76"/>
                    </a:cubicBezTo>
                    <a:cubicBezTo>
                      <a:pt x="58" y="71"/>
                      <a:pt x="58" y="71"/>
                      <a:pt x="58" y="71"/>
                    </a:cubicBezTo>
                    <a:cubicBezTo>
                      <a:pt x="34" y="81"/>
                      <a:pt x="34" y="81"/>
                      <a:pt x="34" y="81"/>
                    </a:cubicBezTo>
                    <a:cubicBezTo>
                      <a:pt x="49" y="49"/>
                      <a:pt x="49" y="49"/>
                      <a:pt x="49" y="49"/>
                    </a:cubicBezTo>
                    <a:cubicBezTo>
                      <a:pt x="58" y="45"/>
                      <a:pt x="58" y="45"/>
                      <a:pt x="58" y="45"/>
                    </a:cubicBezTo>
                    <a:lnTo>
                      <a:pt x="5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39" name="Freeform 258"/>
              <p:cNvSpPr>
                <a:spLocks noEditPoints="1"/>
              </p:cNvSpPr>
              <p:nvPr/>
            </p:nvSpPr>
            <p:spPr bwMode="auto">
              <a:xfrm>
                <a:off x="7112011" y="1444634"/>
                <a:ext cx="41275" cy="41275"/>
              </a:xfrm>
              <a:custGeom>
                <a:avLst/>
                <a:gdLst>
                  <a:gd name="T0" fmla="*/ 9 w 18"/>
                  <a:gd name="T1" fmla="*/ 0 h 18"/>
                  <a:gd name="T2" fmla="*/ 15 w 18"/>
                  <a:gd name="T3" fmla="*/ 3 h 18"/>
                  <a:gd name="T4" fmla="*/ 15 w 18"/>
                  <a:gd name="T5" fmla="*/ 3 h 18"/>
                  <a:gd name="T6" fmla="*/ 18 w 18"/>
                  <a:gd name="T7" fmla="*/ 9 h 18"/>
                  <a:gd name="T8" fmla="*/ 15 w 18"/>
                  <a:gd name="T9" fmla="*/ 15 h 18"/>
                  <a:gd name="T10" fmla="*/ 15 w 18"/>
                  <a:gd name="T11" fmla="*/ 16 h 18"/>
                  <a:gd name="T12" fmla="*/ 9 w 18"/>
                  <a:gd name="T13" fmla="*/ 18 h 18"/>
                  <a:gd name="T14" fmla="*/ 9 w 18"/>
                  <a:gd name="T15" fmla="*/ 18 h 18"/>
                  <a:gd name="T16" fmla="*/ 9 w 18"/>
                  <a:gd name="T17" fmla="*/ 13 h 18"/>
                  <a:gd name="T18" fmla="*/ 9 w 18"/>
                  <a:gd name="T19" fmla="*/ 13 h 18"/>
                  <a:gd name="T20" fmla="*/ 12 w 18"/>
                  <a:gd name="T21" fmla="*/ 12 h 18"/>
                  <a:gd name="T22" fmla="*/ 12 w 18"/>
                  <a:gd name="T23" fmla="*/ 12 h 18"/>
                  <a:gd name="T24" fmla="*/ 13 w 18"/>
                  <a:gd name="T25" fmla="*/ 9 h 18"/>
                  <a:gd name="T26" fmla="*/ 12 w 18"/>
                  <a:gd name="T27" fmla="*/ 7 h 18"/>
                  <a:gd name="T28" fmla="*/ 12 w 18"/>
                  <a:gd name="T29" fmla="*/ 6 h 18"/>
                  <a:gd name="T30" fmla="*/ 9 w 18"/>
                  <a:gd name="T31" fmla="*/ 5 h 18"/>
                  <a:gd name="T32" fmla="*/ 9 w 18"/>
                  <a:gd name="T33" fmla="*/ 5 h 18"/>
                  <a:gd name="T34" fmla="*/ 9 w 18"/>
                  <a:gd name="T35" fmla="*/ 0 h 18"/>
                  <a:gd name="T36" fmla="*/ 9 w 18"/>
                  <a:gd name="T37" fmla="*/ 18 h 18"/>
                  <a:gd name="T38" fmla="*/ 3 w 18"/>
                  <a:gd name="T39" fmla="*/ 15 h 18"/>
                  <a:gd name="T40" fmla="*/ 3 w 18"/>
                  <a:gd name="T41" fmla="*/ 15 h 18"/>
                  <a:gd name="T42" fmla="*/ 3 w 18"/>
                  <a:gd name="T43" fmla="*/ 15 h 18"/>
                  <a:gd name="T44" fmla="*/ 0 w 18"/>
                  <a:gd name="T45" fmla="*/ 9 h 18"/>
                  <a:gd name="T46" fmla="*/ 3 w 18"/>
                  <a:gd name="T47" fmla="*/ 3 h 18"/>
                  <a:gd name="T48" fmla="*/ 9 w 18"/>
                  <a:gd name="T49" fmla="*/ 0 h 18"/>
                  <a:gd name="T50" fmla="*/ 9 w 18"/>
                  <a:gd name="T51" fmla="*/ 5 h 18"/>
                  <a:gd name="T52" fmla="*/ 6 w 18"/>
                  <a:gd name="T53" fmla="*/ 6 h 18"/>
                  <a:gd name="T54" fmla="*/ 5 w 18"/>
                  <a:gd name="T55" fmla="*/ 9 h 18"/>
                  <a:gd name="T56" fmla="*/ 6 w 18"/>
                  <a:gd name="T57" fmla="*/ 12 h 18"/>
                  <a:gd name="T58" fmla="*/ 6 w 18"/>
                  <a:gd name="T59" fmla="*/ 12 h 18"/>
                  <a:gd name="T60" fmla="*/ 9 w 18"/>
                  <a:gd name="T61" fmla="*/ 13 h 18"/>
                  <a:gd name="T62" fmla="*/ 9 w 18"/>
                  <a:gd name="T6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18">
                    <a:moveTo>
                      <a:pt x="9" y="0"/>
                    </a:moveTo>
                    <a:cubicBezTo>
                      <a:pt x="11" y="0"/>
                      <a:pt x="13" y="1"/>
                      <a:pt x="15" y="3"/>
                    </a:cubicBezTo>
                    <a:cubicBezTo>
                      <a:pt x="15" y="3"/>
                      <a:pt x="15" y="3"/>
                      <a:pt x="15" y="3"/>
                    </a:cubicBezTo>
                    <a:cubicBezTo>
                      <a:pt x="17" y="5"/>
                      <a:pt x="18" y="7"/>
                      <a:pt x="18" y="9"/>
                    </a:cubicBezTo>
                    <a:cubicBezTo>
                      <a:pt x="18" y="12"/>
                      <a:pt x="17" y="14"/>
                      <a:pt x="15" y="15"/>
                    </a:cubicBezTo>
                    <a:cubicBezTo>
                      <a:pt x="15" y="16"/>
                      <a:pt x="15" y="16"/>
                      <a:pt x="15" y="16"/>
                    </a:cubicBezTo>
                    <a:cubicBezTo>
                      <a:pt x="13" y="17"/>
                      <a:pt x="11" y="18"/>
                      <a:pt x="9" y="18"/>
                    </a:cubicBezTo>
                    <a:cubicBezTo>
                      <a:pt x="9" y="18"/>
                      <a:pt x="9" y="18"/>
                      <a:pt x="9" y="18"/>
                    </a:cubicBezTo>
                    <a:cubicBezTo>
                      <a:pt x="9" y="13"/>
                      <a:pt x="9" y="13"/>
                      <a:pt x="9" y="13"/>
                    </a:cubicBezTo>
                    <a:cubicBezTo>
                      <a:pt x="9" y="13"/>
                      <a:pt x="9" y="13"/>
                      <a:pt x="9" y="13"/>
                    </a:cubicBezTo>
                    <a:cubicBezTo>
                      <a:pt x="10" y="13"/>
                      <a:pt x="11" y="13"/>
                      <a:pt x="12" y="12"/>
                    </a:cubicBezTo>
                    <a:cubicBezTo>
                      <a:pt x="12" y="12"/>
                      <a:pt x="12" y="12"/>
                      <a:pt x="12" y="12"/>
                    </a:cubicBezTo>
                    <a:cubicBezTo>
                      <a:pt x="12" y="11"/>
                      <a:pt x="13" y="10"/>
                      <a:pt x="13" y="9"/>
                    </a:cubicBezTo>
                    <a:cubicBezTo>
                      <a:pt x="13" y="8"/>
                      <a:pt x="12" y="7"/>
                      <a:pt x="12" y="7"/>
                    </a:cubicBezTo>
                    <a:cubicBezTo>
                      <a:pt x="12" y="6"/>
                      <a:pt x="12" y="6"/>
                      <a:pt x="12" y="6"/>
                    </a:cubicBezTo>
                    <a:cubicBezTo>
                      <a:pt x="11" y="6"/>
                      <a:pt x="10" y="5"/>
                      <a:pt x="9" y="5"/>
                    </a:cubicBezTo>
                    <a:cubicBezTo>
                      <a:pt x="9" y="5"/>
                      <a:pt x="9" y="5"/>
                      <a:pt x="9" y="5"/>
                    </a:cubicBezTo>
                    <a:cubicBezTo>
                      <a:pt x="9" y="0"/>
                      <a:pt x="9" y="0"/>
                      <a:pt x="9" y="0"/>
                    </a:cubicBezTo>
                    <a:close/>
                    <a:moveTo>
                      <a:pt x="9" y="18"/>
                    </a:moveTo>
                    <a:cubicBezTo>
                      <a:pt x="6" y="18"/>
                      <a:pt x="4" y="17"/>
                      <a:pt x="3" y="15"/>
                    </a:cubicBezTo>
                    <a:cubicBezTo>
                      <a:pt x="3" y="15"/>
                      <a:pt x="3" y="15"/>
                      <a:pt x="3" y="15"/>
                    </a:cubicBezTo>
                    <a:cubicBezTo>
                      <a:pt x="3" y="15"/>
                      <a:pt x="3" y="15"/>
                      <a:pt x="3" y="15"/>
                    </a:cubicBezTo>
                    <a:cubicBezTo>
                      <a:pt x="1" y="14"/>
                      <a:pt x="0" y="12"/>
                      <a:pt x="0" y="9"/>
                    </a:cubicBezTo>
                    <a:cubicBezTo>
                      <a:pt x="0" y="7"/>
                      <a:pt x="1" y="5"/>
                      <a:pt x="3" y="3"/>
                    </a:cubicBezTo>
                    <a:cubicBezTo>
                      <a:pt x="4" y="1"/>
                      <a:pt x="6" y="0"/>
                      <a:pt x="9" y="0"/>
                    </a:cubicBezTo>
                    <a:cubicBezTo>
                      <a:pt x="9" y="5"/>
                      <a:pt x="9" y="5"/>
                      <a:pt x="9" y="5"/>
                    </a:cubicBezTo>
                    <a:cubicBezTo>
                      <a:pt x="8" y="5"/>
                      <a:pt x="7" y="6"/>
                      <a:pt x="6" y="6"/>
                    </a:cubicBezTo>
                    <a:cubicBezTo>
                      <a:pt x="5" y="7"/>
                      <a:pt x="5" y="8"/>
                      <a:pt x="5" y="9"/>
                    </a:cubicBezTo>
                    <a:cubicBezTo>
                      <a:pt x="5" y="10"/>
                      <a:pt x="5" y="11"/>
                      <a:pt x="6" y="12"/>
                    </a:cubicBezTo>
                    <a:cubicBezTo>
                      <a:pt x="6" y="12"/>
                      <a:pt x="6" y="12"/>
                      <a:pt x="6" y="12"/>
                    </a:cubicBezTo>
                    <a:cubicBezTo>
                      <a:pt x="7" y="13"/>
                      <a:pt x="8" y="13"/>
                      <a:pt x="9" y="13"/>
                    </a:cubicBezTo>
                    <a:lnTo>
                      <a:pt x="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0" name="Freeform 259"/>
              <p:cNvSpPr>
                <a:spLocks noEditPoints="1"/>
              </p:cNvSpPr>
              <p:nvPr/>
            </p:nvSpPr>
            <p:spPr bwMode="auto">
              <a:xfrm>
                <a:off x="8054988" y="3370283"/>
                <a:ext cx="177800" cy="282576"/>
              </a:xfrm>
              <a:custGeom>
                <a:avLst/>
                <a:gdLst>
                  <a:gd name="T0" fmla="*/ 74 w 79"/>
                  <a:gd name="T1" fmla="*/ 72 h 125"/>
                  <a:gd name="T2" fmla="*/ 74 w 79"/>
                  <a:gd name="T3" fmla="*/ 5 h 125"/>
                  <a:gd name="T4" fmla="*/ 42 w 79"/>
                  <a:gd name="T5" fmla="*/ 5 h 125"/>
                  <a:gd name="T6" fmla="*/ 40 w 79"/>
                  <a:gd name="T7" fmla="*/ 10 h 125"/>
                  <a:gd name="T8" fmla="*/ 40 w 79"/>
                  <a:gd name="T9" fmla="*/ 0 h 125"/>
                  <a:gd name="T10" fmla="*/ 40 w 79"/>
                  <a:gd name="T11" fmla="*/ 0 h 125"/>
                  <a:gd name="T12" fmla="*/ 77 w 79"/>
                  <a:gd name="T13" fmla="*/ 0 h 125"/>
                  <a:gd name="T14" fmla="*/ 79 w 79"/>
                  <a:gd name="T15" fmla="*/ 3 h 125"/>
                  <a:gd name="T16" fmla="*/ 79 w 79"/>
                  <a:gd name="T17" fmla="*/ 72 h 125"/>
                  <a:gd name="T18" fmla="*/ 79 w 79"/>
                  <a:gd name="T19" fmla="*/ 72 h 125"/>
                  <a:gd name="T20" fmla="*/ 79 w 79"/>
                  <a:gd name="T21" fmla="*/ 73 h 125"/>
                  <a:gd name="T22" fmla="*/ 59 w 79"/>
                  <a:gd name="T23" fmla="*/ 123 h 125"/>
                  <a:gd name="T24" fmla="*/ 59 w 79"/>
                  <a:gd name="T25" fmla="*/ 123 h 125"/>
                  <a:gd name="T26" fmla="*/ 56 w 79"/>
                  <a:gd name="T27" fmla="*/ 124 h 125"/>
                  <a:gd name="T28" fmla="*/ 40 w 79"/>
                  <a:gd name="T29" fmla="*/ 117 h 125"/>
                  <a:gd name="T30" fmla="*/ 40 w 79"/>
                  <a:gd name="T31" fmla="*/ 112 h 125"/>
                  <a:gd name="T32" fmla="*/ 55 w 79"/>
                  <a:gd name="T33" fmla="*/ 119 h 125"/>
                  <a:gd name="T34" fmla="*/ 74 w 79"/>
                  <a:gd name="T35" fmla="*/ 72 h 125"/>
                  <a:gd name="T36" fmla="*/ 40 w 79"/>
                  <a:gd name="T37" fmla="*/ 10 h 125"/>
                  <a:gd name="T38" fmla="*/ 6 w 79"/>
                  <a:gd name="T39" fmla="*/ 97 h 125"/>
                  <a:gd name="T40" fmla="*/ 40 w 79"/>
                  <a:gd name="T41" fmla="*/ 112 h 125"/>
                  <a:gd name="T42" fmla="*/ 40 w 79"/>
                  <a:gd name="T43" fmla="*/ 117 h 125"/>
                  <a:gd name="T44" fmla="*/ 2 w 79"/>
                  <a:gd name="T45" fmla="*/ 100 h 125"/>
                  <a:gd name="T46" fmla="*/ 2 w 79"/>
                  <a:gd name="T47" fmla="*/ 100 h 125"/>
                  <a:gd name="T48" fmla="*/ 1 w 79"/>
                  <a:gd name="T49" fmla="*/ 97 h 125"/>
                  <a:gd name="T50" fmla="*/ 38 w 79"/>
                  <a:gd name="T51" fmla="*/ 2 h 125"/>
                  <a:gd name="T52" fmla="*/ 40 w 79"/>
                  <a:gd name="T53" fmla="*/ 0 h 125"/>
                  <a:gd name="T54" fmla="*/ 40 w 79"/>
                  <a:gd name="T55" fmla="*/ 1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25">
                    <a:moveTo>
                      <a:pt x="74" y="72"/>
                    </a:moveTo>
                    <a:cubicBezTo>
                      <a:pt x="74" y="5"/>
                      <a:pt x="74" y="5"/>
                      <a:pt x="74" y="5"/>
                    </a:cubicBezTo>
                    <a:cubicBezTo>
                      <a:pt x="42" y="5"/>
                      <a:pt x="42" y="5"/>
                      <a:pt x="42" y="5"/>
                    </a:cubicBezTo>
                    <a:cubicBezTo>
                      <a:pt x="40" y="10"/>
                      <a:pt x="40" y="10"/>
                      <a:pt x="40" y="10"/>
                    </a:cubicBezTo>
                    <a:cubicBezTo>
                      <a:pt x="40" y="0"/>
                      <a:pt x="40" y="0"/>
                      <a:pt x="40" y="0"/>
                    </a:cubicBezTo>
                    <a:cubicBezTo>
                      <a:pt x="40" y="0"/>
                      <a:pt x="40" y="0"/>
                      <a:pt x="40" y="0"/>
                    </a:cubicBezTo>
                    <a:cubicBezTo>
                      <a:pt x="77" y="0"/>
                      <a:pt x="77" y="0"/>
                      <a:pt x="77" y="0"/>
                    </a:cubicBezTo>
                    <a:cubicBezTo>
                      <a:pt x="78" y="0"/>
                      <a:pt x="79" y="1"/>
                      <a:pt x="79" y="3"/>
                    </a:cubicBezTo>
                    <a:cubicBezTo>
                      <a:pt x="79" y="72"/>
                      <a:pt x="79" y="72"/>
                      <a:pt x="79" y="72"/>
                    </a:cubicBezTo>
                    <a:cubicBezTo>
                      <a:pt x="79" y="72"/>
                      <a:pt x="79" y="72"/>
                      <a:pt x="79" y="72"/>
                    </a:cubicBezTo>
                    <a:cubicBezTo>
                      <a:pt x="79" y="72"/>
                      <a:pt x="79" y="73"/>
                      <a:pt x="79" y="73"/>
                    </a:cubicBezTo>
                    <a:cubicBezTo>
                      <a:pt x="59" y="123"/>
                      <a:pt x="59" y="123"/>
                      <a:pt x="59" y="123"/>
                    </a:cubicBezTo>
                    <a:cubicBezTo>
                      <a:pt x="59" y="123"/>
                      <a:pt x="59" y="123"/>
                      <a:pt x="59" y="123"/>
                    </a:cubicBezTo>
                    <a:cubicBezTo>
                      <a:pt x="58" y="124"/>
                      <a:pt x="57" y="125"/>
                      <a:pt x="56" y="124"/>
                    </a:cubicBezTo>
                    <a:cubicBezTo>
                      <a:pt x="40" y="117"/>
                      <a:pt x="40" y="117"/>
                      <a:pt x="40" y="117"/>
                    </a:cubicBezTo>
                    <a:cubicBezTo>
                      <a:pt x="40" y="112"/>
                      <a:pt x="40" y="112"/>
                      <a:pt x="40" y="112"/>
                    </a:cubicBezTo>
                    <a:cubicBezTo>
                      <a:pt x="55" y="119"/>
                      <a:pt x="55" y="119"/>
                      <a:pt x="55" y="119"/>
                    </a:cubicBezTo>
                    <a:lnTo>
                      <a:pt x="74" y="72"/>
                    </a:lnTo>
                    <a:close/>
                    <a:moveTo>
                      <a:pt x="40" y="10"/>
                    </a:moveTo>
                    <a:cubicBezTo>
                      <a:pt x="6" y="97"/>
                      <a:pt x="6" y="97"/>
                      <a:pt x="6" y="97"/>
                    </a:cubicBezTo>
                    <a:cubicBezTo>
                      <a:pt x="40" y="112"/>
                      <a:pt x="40" y="112"/>
                      <a:pt x="40" y="112"/>
                    </a:cubicBezTo>
                    <a:cubicBezTo>
                      <a:pt x="40" y="117"/>
                      <a:pt x="40" y="117"/>
                      <a:pt x="40" y="117"/>
                    </a:cubicBezTo>
                    <a:cubicBezTo>
                      <a:pt x="2" y="100"/>
                      <a:pt x="2" y="100"/>
                      <a:pt x="2" y="100"/>
                    </a:cubicBezTo>
                    <a:cubicBezTo>
                      <a:pt x="2" y="100"/>
                      <a:pt x="2" y="100"/>
                      <a:pt x="2" y="100"/>
                    </a:cubicBezTo>
                    <a:cubicBezTo>
                      <a:pt x="1" y="100"/>
                      <a:pt x="0" y="99"/>
                      <a:pt x="1" y="97"/>
                    </a:cubicBezTo>
                    <a:cubicBezTo>
                      <a:pt x="38" y="2"/>
                      <a:pt x="38" y="2"/>
                      <a:pt x="38" y="2"/>
                    </a:cubicBezTo>
                    <a:cubicBezTo>
                      <a:pt x="38" y="1"/>
                      <a:pt x="39" y="0"/>
                      <a:pt x="40" y="0"/>
                    </a:cubicBezTo>
                    <a:lnTo>
                      <a:pt x="4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1" name="Freeform 260"/>
              <p:cNvSpPr>
                <a:spLocks noEditPoints="1"/>
              </p:cNvSpPr>
              <p:nvPr/>
            </p:nvSpPr>
            <p:spPr bwMode="auto">
              <a:xfrm>
                <a:off x="8232788" y="3370283"/>
                <a:ext cx="42863" cy="95251"/>
              </a:xfrm>
              <a:custGeom>
                <a:avLst/>
                <a:gdLst>
                  <a:gd name="T0" fmla="*/ 9 w 19"/>
                  <a:gd name="T1" fmla="*/ 29 h 42"/>
                  <a:gd name="T2" fmla="*/ 11 w 19"/>
                  <a:gd name="T3" fmla="*/ 23 h 42"/>
                  <a:gd name="T4" fmla="*/ 13 w 19"/>
                  <a:gd name="T5" fmla="*/ 5 h 42"/>
                  <a:gd name="T6" fmla="*/ 9 w 19"/>
                  <a:gd name="T7" fmla="*/ 5 h 42"/>
                  <a:gd name="T8" fmla="*/ 9 w 19"/>
                  <a:gd name="T9" fmla="*/ 0 h 42"/>
                  <a:gd name="T10" fmla="*/ 16 w 19"/>
                  <a:gd name="T11" fmla="*/ 0 h 42"/>
                  <a:gd name="T12" fmla="*/ 16 w 19"/>
                  <a:gd name="T13" fmla="*/ 0 h 42"/>
                  <a:gd name="T14" fmla="*/ 17 w 19"/>
                  <a:gd name="T15" fmla="*/ 1 h 42"/>
                  <a:gd name="T16" fmla="*/ 18 w 19"/>
                  <a:gd name="T17" fmla="*/ 4 h 42"/>
                  <a:gd name="T18" fmla="*/ 16 w 19"/>
                  <a:gd name="T19" fmla="*/ 25 h 42"/>
                  <a:gd name="T20" fmla="*/ 9 w 19"/>
                  <a:gd name="T21" fmla="*/ 38 h 42"/>
                  <a:gd name="T22" fmla="*/ 9 w 19"/>
                  <a:gd name="T23" fmla="*/ 29 h 42"/>
                  <a:gd name="T24" fmla="*/ 5 w 19"/>
                  <a:gd name="T25" fmla="*/ 35 h 42"/>
                  <a:gd name="T26" fmla="*/ 9 w 19"/>
                  <a:gd name="T27" fmla="*/ 29 h 42"/>
                  <a:gd name="T28" fmla="*/ 9 w 19"/>
                  <a:gd name="T29" fmla="*/ 38 h 42"/>
                  <a:gd name="T30" fmla="*/ 3 w 19"/>
                  <a:gd name="T31" fmla="*/ 42 h 42"/>
                  <a:gd name="T32" fmla="*/ 2 w 19"/>
                  <a:gd name="T33" fmla="*/ 42 h 42"/>
                  <a:gd name="T34" fmla="*/ 0 w 19"/>
                  <a:gd name="T35" fmla="*/ 40 h 42"/>
                  <a:gd name="T36" fmla="*/ 0 w 19"/>
                  <a:gd name="T37" fmla="*/ 3 h 42"/>
                  <a:gd name="T38" fmla="*/ 2 w 19"/>
                  <a:gd name="T39" fmla="*/ 0 h 42"/>
                  <a:gd name="T40" fmla="*/ 9 w 19"/>
                  <a:gd name="T41" fmla="*/ 0 h 42"/>
                  <a:gd name="T42" fmla="*/ 9 w 19"/>
                  <a:gd name="T43" fmla="*/ 5 h 42"/>
                  <a:gd name="T44" fmla="*/ 5 w 19"/>
                  <a:gd name="T45" fmla="*/ 5 h 42"/>
                  <a:gd name="T46" fmla="*/ 5 w 19"/>
                  <a:gd name="T47"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42">
                    <a:moveTo>
                      <a:pt x="9" y="29"/>
                    </a:moveTo>
                    <a:cubicBezTo>
                      <a:pt x="10" y="28"/>
                      <a:pt x="11" y="26"/>
                      <a:pt x="11" y="23"/>
                    </a:cubicBezTo>
                    <a:cubicBezTo>
                      <a:pt x="13" y="17"/>
                      <a:pt x="13" y="11"/>
                      <a:pt x="13" y="5"/>
                    </a:cubicBezTo>
                    <a:cubicBezTo>
                      <a:pt x="9" y="5"/>
                      <a:pt x="9" y="5"/>
                      <a:pt x="9" y="5"/>
                    </a:cubicBezTo>
                    <a:cubicBezTo>
                      <a:pt x="9" y="0"/>
                      <a:pt x="9" y="0"/>
                      <a:pt x="9" y="0"/>
                    </a:cubicBezTo>
                    <a:cubicBezTo>
                      <a:pt x="16" y="0"/>
                      <a:pt x="16" y="0"/>
                      <a:pt x="16" y="0"/>
                    </a:cubicBezTo>
                    <a:cubicBezTo>
                      <a:pt x="16" y="0"/>
                      <a:pt x="16" y="0"/>
                      <a:pt x="16" y="0"/>
                    </a:cubicBezTo>
                    <a:cubicBezTo>
                      <a:pt x="16" y="0"/>
                      <a:pt x="17" y="0"/>
                      <a:pt x="17" y="1"/>
                    </a:cubicBezTo>
                    <a:cubicBezTo>
                      <a:pt x="18" y="1"/>
                      <a:pt x="19" y="3"/>
                      <a:pt x="18" y="4"/>
                    </a:cubicBezTo>
                    <a:cubicBezTo>
                      <a:pt x="18" y="10"/>
                      <a:pt x="18" y="18"/>
                      <a:pt x="16" y="25"/>
                    </a:cubicBezTo>
                    <a:cubicBezTo>
                      <a:pt x="14" y="30"/>
                      <a:pt x="12" y="34"/>
                      <a:pt x="9" y="38"/>
                    </a:cubicBezTo>
                    <a:lnTo>
                      <a:pt x="9" y="29"/>
                    </a:lnTo>
                    <a:close/>
                    <a:moveTo>
                      <a:pt x="5" y="35"/>
                    </a:moveTo>
                    <a:cubicBezTo>
                      <a:pt x="6" y="34"/>
                      <a:pt x="8" y="32"/>
                      <a:pt x="9" y="29"/>
                    </a:cubicBezTo>
                    <a:cubicBezTo>
                      <a:pt x="9" y="38"/>
                      <a:pt x="9" y="38"/>
                      <a:pt x="9" y="38"/>
                    </a:cubicBezTo>
                    <a:cubicBezTo>
                      <a:pt x="7" y="39"/>
                      <a:pt x="6" y="41"/>
                      <a:pt x="3" y="42"/>
                    </a:cubicBezTo>
                    <a:cubicBezTo>
                      <a:pt x="3" y="42"/>
                      <a:pt x="3" y="42"/>
                      <a:pt x="2" y="42"/>
                    </a:cubicBezTo>
                    <a:cubicBezTo>
                      <a:pt x="1" y="42"/>
                      <a:pt x="0" y="41"/>
                      <a:pt x="0" y="40"/>
                    </a:cubicBezTo>
                    <a:cubicBezTo>
                      <a:pt x="0" y="3"/>
                      <a:pt x="0" y="3"/>
                      <a:pt x="0" y="3"/>
                    </a:cubicBezTo>
                    <a:cubicBezTo>
                      <a:pt x="0" y="1"/>
                      <a:pt x="1" y="0"/>
                      <a:pt x="2" y="0"/>
                    </a:cubicBezTo>
                    <a:cubicBezTo>
                      <a:pt x="9" y="0"/>
                      <a:pt x="9" y="0"/>
                      <a:pt x="9" y="0"/>
                    </a:cubicBezTo>
                    <a:cubicBezTo>
                      <a:pt x="9" y="5"/>
                      <a:pt x="9" y="5"/>
                      <a:pt x="9" y="5"/>
                    </a:cubicBezTo>
                    <a:cubicBezTo>
                      <a:pt x="5" y="5"/>
                      <a:pt x="5" y="5"/>
                      <a:pt x="5" y="5"/>
                    </a:cubicBezTo>
                    <a:lnTo>
                      <a:pt x="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2" name="Freeform 261"/>
              <p:cNvSpPr>
                <a:spLocks noEditPoints="1"/>
              </p:cNvSpPr>
              <p:nvPr/>
            </p:nvSpPr>
            <p:spPr bwMode="auto">
              <a:xfrm>
                <a:off x="8232788" y="3370283"/>
                <a:ext cx="179388" cy="282576"/>
              </a:xfrm>
              <a:custGeom>
                <a:avLst/>
                <a:gdLst>
                  <a:gd name="T0" fmla="*/ 39 w 79"/>
                  <a:gd name="T1" fmla="*/ 112 h 125"/>
                  <a:gd name="T2" fmla="*/ 73 w 79"/>
                  <a:gd name="T3" fmla="*/ 97 h 125"/>
                  <a:gd name="T4" fmla="*/ 39 w 79"/>
                  <a:gd name="T5" fmla="*/ 10 h 125"/>
                  <a:gd name="T6" fmla="*/ 39 w 79"/>
                  <a:gd name="T7" fmla="*/ 0 h 125"/>
                  <a:gd name="T8" fmla="*/ 41 w 79"/>
                  <a:gd name="T9" fmla="*/ 2 h 125"/>
                  <a:gd name="T10" fmla="*/ 78 w 79"/>
                  <a:gd name="T11" fmla="*/ 97 h 125"/>
                  <a:gd name="T12" fmla="*/ 77 w 79"/>
                  <a:gd name="T13" fmla="*/ 100 h 125"/>
                  <a:gd name="T14" fmla="*/ 39 w 79"/>
                  <a:gd name="T15" fmla="*/ 117 h 125"/>
                  <a:gd name="T16" fmla="*/ 39 w 79"/>
                  <a:gd name="T17" fmla="*/ 112 h 125"/>
                  <a:gd name="T18" fmla="*/ 22 w 79"/>
                  <a:gd name="T19" fmla="*/ 5 h 125"/>
                  <a:gd name="T20" fmla="*/ 19 w 79"/>
                  <a:gd name="T21" fmla="*/ 28 h 125"/>
                  <a:gd name="T22" fmla="*/ 5 w 79"/>
                  <a:gd name="T23" fmla="*/ 46 h 125"/>
                  <a:gd name="T24" fmla="*/ 5 w 79"/>
                  <a:gd name="T25" fmla="*/ 72 h 125"/>
                  <a:gd name="T26" fmla="*/ 24 w 79"/>
                  <a:gd name="T27" fmla="*/ 119 h 125"/>
                  <a:gd name="T28" fmla="*/ 39 w 79"/>
                  <a:gd name="T29" fmla="*/ 112 h 125"/>
                  <a:gd name="T30" fmla="*/ 39 w 79"/>
                  <a:gd name="T31" fmla="*/ 117 h 125"/>
                  <a:gd name="T32" fmla="*/ 23 w 79"/>
                  <a:gd name="T33" fmla="*/ 124 h 125"/>
                  <a:gd name="T34" fmla="*/ 23 w 79"/>
                  <a:gd name="T35" fmla="*/ 124 h 125"/>
                  <a:gd name="T36" fmla="*/ 23 w 79"/>
                  <a:gd name="T37" fmla="*/ 124 h 125"/>
                  <a:gd name="T38" fmla="*/ 20 w 79"/>
                  <a:gd name="T39" fmla="*/ 123 h 125"/>
                  <a:gd name="T40" fmla="*/ 0 w 79"/>
                  <a:gd name="T41" fmla="*/ 73 h 125"/>
                  <a:gd name="T42" fmla="*/ 0 w 79"/>
                  <a:gd name="T43" fmla="*/ 72 h 125"/>
                  <a:gd name="T44" fmla="*/ 0 w 79"/>
                  <a:gd name="T45" fmla="*/ 45 h 125"/>
                  <a:gd name="T46" fmla="*/ 0 w 79"/>
                  <a:gd name="T47" fmla="*/ 45 h 125"/>
                  <a:gd name="T48" fmla="*/ 1 w 79"/>
                  <a:gd name="T49" fmla="*/ 43 h 125"/>
                  <a:gd name="T50" fmla="*/ 15 w 79"/>
                  <a:gd name="T51" fmla="*/ 27 h 125"/>
                  <a:gd name="T52" fmla="*/ 18 w 79"/>
                  <a:gd name="T53" fmla="*/ 4 h 125"/>
                  <a:gd name="T54" fmla="*/ 17 w 79"/>
                  <a:gd name="T55" fmla="*/ 3 h 125"/>
                  <a:gd name="T56" fmla="*/ 20 w 79"/>
                  <a:gd name="T57" fmla="*/ 0 h 125"/>
                  <a:gd name="T58" fmla="*/ 39 w 79"/>
                  <a:gd name="T59" fmla="*/ 0 h 125"/>
                  <a:gd name="T60" fmla="*/ 39 w 79"/>
                  <a:gd name="T61" fmla="*/ 0 h 125"/>
                  <a:gd name="T62" fmla="*/ 39 w 79"/>
                  <a:gd name="T63" fmla="*/ 0 h 125"/>
                  <a:gd name="T64" fmla="*/ 39 w 79"/>
                  <a:gd name="T65" fmla="*/ 10 h 125"/>
                  <a:gd name="T66" fmla="*/ 37 w 79"/>
                  <a:gd name="T67" fmla="*/ 5 h 125"/>
                  <a:gd name="T68" fmla="*/ 22 w 79"/>
                  <a:gd name="T69"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125">
                    <a:moveTo>
                      <a:pt x="39" y="112"/>
                    </a:moveTo>
                    <a:cubicBezTo>
                      <a:pt x="73" y="97"/>
                      <a:pt x="73" y="97"/>
                      <a:pt x="73" y="97"/>
                    </a:cubicBezTo>
                    <a:cubicBezTo>
                      <a:pt x="39" y="10"/>
                      <a:pt x="39" y="10"/>
                      <a:pt x="39" y="10"/>
                    </a:cubicBezTo>
                    <a:cubicBezTo>
                      <a:pt x="39" y="0"/>
                      <a:pt x="39" y="0"/>
                      <a:pt x="39" y="0"/>
                    </a:cubicBezTo>
                    <a:cubicBezTo>
                      <a:pt x="40" y="0"/>
                      <a:pt x="40" y="1"/>
                      <a:pt x="41" y="2"/>
                    </a:cubicBezTo>
                    <a:cubicBezTo>
                      <a:pt x="78" y="97"/>
                      <a:pt x="78" y="97"/>
                      <a:pt x="78" y="97"/>
                    </a:cubicBezTo>
                    <a:cubicBezTo>
                      <a:pt x="79" y="99"/>
                      <a:pt x="78" y="100"/>
                      <a:pt x="77" y="100"/>
                    </a:cubicBezTo>
                    <a:cubicBezTo>
                      <a:pt x="39" y="117"/>
                      <a:pt x="39" y="117"/>
                      <a:pt x="39" y="117"/>
                    </a:cubicBezTo>
                    <a:lnTo>
                      <a:pt x="39" y="112"/>
                    </a:lnTo>
                    <a:close/>
                    <a:moveTo>
                      <a:pt x="22" y="5"/>
                    </a:moveTo>
                    <a:cubicBezTo>
                      <a:pt x="22" y="13"/>
                      <a:pt x="22" y="21"/>
                      <a:pt x="19" y="28"/>
                    </a:cubicBezTo>
                    <a:cubicBezTo>
                      <a:pt x="17" y="36"/>
                      <a:pt x="12" y="42"/>
                      <a:pt x="5" y="46"/>
                    </a:cubicBezTo>
                    <a:cubicBezTo>
                      <a:pt x="5" y="72"/>
                      <a:pt x="5" y="72"/>
                      <a:pt x="5" y="72"/>
                    </a:cubicBezTo>
                    <a:cubicBezTo>
                      <a:pt x="24" y="119"/>
                      <a:pt x="24" y="119"/>
                      <a:pt x="24" y="119"/>
                    </a:cubicBezTo>
                    <a:cubicBezTo>
                      <a:pt x="39" y="112"/>
                      <a:pt x="39" y="112"/>
                      <a:pt x="39" y="112"/>
                    </a:cubicBezTo>
                    <a:cubicBezTo>
                      <a:pt x="39" y="117"/>
                      <a:pt x="39" y="117"/>
                      <a:pt x="39" y="117"/>
                    </a:cubicBezTo>
                    <a:cubicBezTo>
                      <a:pt x="23" y="124"/>
                      <a:pt x="23" y="124"/>
                      <a:pt x="23" y="124"/>
                    </a:cubicBezTo>
                    <a:cubicBezTo>
                      <a:pt x="23" y="124"/>
                      <a:pt x="23" y="124"/>
                      <a:pt x="23" y="124"/>
                    </a:cubicBezTo>
                    <a:cubicBezTo>
                      <a:pt x="23" y="124"/>
                      <a:pt x="23" y="124"/>
                      <a:pt x="23" y="124"/>
                    </a:cubicBezTo>
                    <a:cubicBezTo>
                      <a:pt x="22" y="125"/>
                      <a:pt x="21" y="124"/>
                      <a:pt x="20" y="123"/>
                    </a:cubicBezTo>
                    <a:cubicBezTo>
                      <a:pt x="0" y="73"/>
                      <a:pt x="0" y="73"/>
                      <a:pt x="0" y="73"/>
                    </a:cubicBezTo>
                    <a:cubicBezTo>
                      <a:pt x="0" y="73"/>
                      <a:pt x="0" y="72"/>
                      <a:pt x="0" y="72"/>
                    </a:cubicBezTo>
                    <a:cubicBezTo>
                      <a:pt x="0" y="45"/>
                      <a:pt x="0" y="45"/>
                      <a:pt x="0" y="45"/>
                    </a:cubicBezTo>
                    <a:cubicBezTo>
                      <a:pt x="0" y="45"/>
                      <a:pt x="0" y="45"/>
                      <a:pt x="0" y="45"/>
                    </a:cubicBezTo>
                    <a:cubicBezTo>
                      <a:pt x="0" y="44"/>
                      <a:pt x="0" y="43"/>
                      <a:pt x="1" y="43"/>
                    </a:cubicBezTo>
                    <a:cubicBezTo>
                      <a:pt x="8" y="39"/>
                      <a:pt x="12" y="34"/>
                      <a:pt x="15" y="27"/>
                    </a:cubicBezTo>
                    <a:cubicBezTo>
                      <a:pt x="17" y="19"/>
                      <a:pt x="17" y="11"/>
                      <a:pt x="18" y="4"/>
                    </a:cubicBezTo>
                    <a:cubicBezTo>
                      <a:pt x="17" y="3"/>
                      <a:pt x="17" y="3"/>
                      <a:pt x="17" y="3"/>
                    </a:cubicBezTo>
                    <a:cubicBezTo>
                      <a:pt x="17" y="1"/>
                      <a:pt x="18" y="0"/>
                      <a:pt x="20" y="0"/>
                    </a:cubicBezTo>
                    <a:cubicBezTo>
                      <a:pt x="39" y="0"/>
                      <a:pt x="39" y="0"/>
                      <a:pt x="39" y="0"/>
                    </a:cubicBezTo>
                    <a:cubicBezTo>
                      <a:pt x="39" y="0"/>
                      <a:pt x="39" y="0"/>
                      <a:pt x="39" y="0"/>
                    </a:cubicBezTo>
                    <a:cubicBezTo>
                      <a:pt x="39" y="0"/>
                      <a:pt x="39" y="0"/>
                      <a:pt x="39" y="0"/>
                    </a:cubicBezTo>
                    <a:cubicBezTo>
                      <a:pt x="39" y="10"/>
                      <a:pt x="39" y="10"/>
                      <a:pt x="39" y="10"/>
                    </a:cubicBezTo>
                    <a:cubicBezTo>
                      <a:pt x="37" y="5"/>
                      <a:pt x="37" y="5"/>
                      <a:pt x="37" y="5"/>
                    </a:cubicBezTo>
                    <a:lnTo>
                      <a:pt x="2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3" name="Freeform 262"/>
              <p:cNvSpPr>
                <a:spLocks noEditPoints="1"/>
              </p:cNvSpPr>
              <p:nvPr/>
            </p:nvSpPr>
            <p:spPr bwMode="auto">
              <a:xfrm>
                <a:off x="8140712" y="3338532"/>
                <a:ext cx="184150" cy="34925"/>
              </a:xfrm>
              <a:custGeom>
                <a:avLst/>
                <a:gdLst>
                  <a:gd name="T0" fmla="*/ 77 w 82"/>
                  <a:gd name="T1" fmla="*/ 5 h 15"/>
                  <a:gd name="T2" fmla="*/ 41 w 82"/>
                  <a:gd name="T3" fmla="*/ 5 h 15"/>
                  <a:gd name="T4" fmla="*/ 41 w 82"/>
                  <a:gd name="T5" fmla="*/ 0 h 15"/>
                  <a:gd name="T6" fmla="*/ 80 w 82"/>
                  <a:gd name="T7" fmla="*/ 0 h 15"/>
                  <a:gd name="T8" fmla="*/ 82 w 82"/>
                  <a:gd name="T9" fmla="*/ 3 h 15"/>
                  <a:gd name="T10" fmla="*/ 82 w 82"/>
                  <a:gd name="T11" fmla="*/ 13 h 15"/>
                  <a:gd name="T12" fmla="*/ 80 w 82"/>
                  <a:gd name="T13" fmla="*/ 15 h 15"/>
                  <a:gd name="T14" fmla="*/ 43 w 82"/>
                  <a:gd name="T15" fmla="*/ 15 h 15"/>
                  <a:gd name="T16" fmla="*/ 41 w 82"/>
                  <a:gd name="T17" fmla="*/ 15 h 15"/>
                  <a:gd name="T18" fmla="*/ 41 w 82"/>
                  <a:gd name="T19" fmla="*/ 10 h 15"/>
                  <a:gd name="T20" fmla="*/ 43 w 82"/>
                  <a:gd name="T21" fmla="*/ 10 h 15"/>
                  <a:gd name="T22" fmla="*/ 77 w 82"/>
                  <a:gd name="T23" fmla="*/ 10 h 15"/>
                  <a:gd name="T24" fmla="*/ 77 w 82"/>
                  <a:gd name="T25" fmla="*/ 5 h 15"/>
                  <a:gd name="T26" fmla="*/ 41 w 82"/>
                  <a:gd name="T27" fmla="*/ 5 h 15"/>
                  <a:gd name="T28" fmla="*/ 5 w 82"/>
                  <a:gd name="T29" fmla="*/ 5 h 15"/>
                  <a:gd name="T30" fmla="*/ 5 w 82"/>
                  <a:gd name="T31" fmla="*/ 10 h 15"/>
                  <a:gd name="T32" fmla="*/ 39 w 82"/>
                  <a:gd name="T33" fmla="*/ 10 h 15"/>
                  <a:gd name="T34" fmla="*/ 41 w 82"/>
                  <a:gd name="T35" fmla="*/ 10 h 15"/>
                  <a:gd name="T36" fmla="*/ 41 w 82"/>
                  <a:gd name="T37" fmla="*/ 15 h 15"/>
                  <a:gd name="T38" fmla="*/ 39 w 82"/>
                  <a:gd name="T39" fmla="*/ 15 h 15"/>
                  <a:gd name="T40" fmla="*/ 2 w 82"/>
                  <a:gd name="T41" fmla="*/ 15 h 15"/>
                  <a:gd name="T42" fmla="*/ 0 w 82"/>
                  <a:gd name="T43" fmla="*/ 13 h 15"/>
                  <a:gd name="T44" fmla="*/ 0 w 82"/>
                  <a:gd name="T45" fmla="*/ 3 h 15"/>
                  <a:gd name="T46" fmla="*/ 2 w 82"/>
                  <a:gd name="T47" fmla="*/ 0 h 15"/>
                  <a:gd name="T48" fmla="*/ 41 w 82"/>
                  <a:gd name="T49" fmla="*/ 0 h 15"/>
                  <a:gd name="T50" fmla="*/ 41 w 82"/>
                  <a:gd name="T5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15">
                    <a:moveTo>
                      <a:pt x="77" y="5"/>
                    </a:moveTo>
                    <a:cubicBezTo>
                      <a:pt x="41" y="5"/>
                      <a:pt x="41" y="5"/>
                      <a:pt x="41" y="5"/>
                    </a:cubicBezTo>
                    <a:cubicBezTo>
                      <a:pt x="41" y="0"/>
                      <a:pt x="41" y="0"/>
                      <a:pt x="41" y="0"/>
                    </a:cubicBezTo>
                    <a:cubicBezTo>
                      <a:pt x="80" y="0"/>
                      <a:pt x="80" y="0"/>
                      <a:pt x="80" y="0"/>
                    </a:cubicBezTo>
                    <a:cubicBezTo>
                      <a:pt x="81" y="0"/>
                      <a:pt x="82" y="1"/>
                      <a:pt x="82" y="3"/>
                    </a:cubicBezTo>
                    <a:cubicBezTo>
                      <a:pt x="82" y="13"/>
                      <a:pt x="82" y="13"/>
                      <a:pt x="82" y="13"/>
                    </a:cubicBezTo>
                    <a:cubicBezTo>
                      <a:pt x="82" y="14"/>
                      <a:pt x="81" y="15"/>
                      <a:pt x="80" y="15"/>
                    </a:cubicBezTo>
                    <a:cubicBezTo>
                      <a:pt x="43" y="15"/>
                      <a:pt x="43" y="15"/>
                      <a:pt x="43" y="15"/>
                    </a:cubicBezTo>
                    <a:cubicBezTo>
                      <a:pt x="41" y="15"/>
                      <a:pt x="41" y="15"/>
                      <a:pt x="41" y="15"/>
                    </a:cubicBezTo>
                    <a:cubicBezTo>
                      <a:pt x="41" y="10"/>
                      <a:pt x="41" y="10"/>
                      <a:pt x="41" y="10"/>
                    </a:cubicBezTo>
                    <a:cubicBezTo>
                      <a:pt x="43" y="10"/>
                      <a:pt x="43" y="10"/>
                      <a:pt x="43" y="10"/>
                    </a:cubicBezTo>
                    <a:cubicBezTo>
                      <a:pt x="77" y="10"/>
                      <a:pt x="77" y="10"/>
                      <a:pt x="77" y="10"/>
                    </a:cubicBezTo>
                    <a:lnTo>
                      <a:pt x="77" y="5"/>
                    </a:lnTo>
                    <a:close/>
                    <a:moveTo>
                      <a:pt x="41" y="5"/>
                    </a:moveTo>
                    <a:cubicBezTo>
                      <a:pt x="5" y="5"/>
                      <a:pt x="5" y="5"/>
                      <a:pt x="5" y="5"/>
                    </a:cubicBezTo>
                    <a:cubicBezTo>
                      <a:pt x="5" y="10"/>
                      <a:pt x="5" y="10"/>
                      <a:pt x="5" y="10"/>
                    </a:cubicBezTo>
                    <a:cubicBezTo>
                      <a:pt x="39" y="10"/>
                      <a:pt x="39" y="10"/>
                      <a:pt x="39" y="10"/>
                    </a:cubicBezTo>
                    <a:cubicBezTo>
                      <a:pt x="41" y="10"/>
                      <a:pt x="41" y="10"/>
                      <a:pt x="41" y="10"/>
                    </a:cubicBezTo>
                    <a:cubicBezTo>
                      <a:pt x="41" y="15"/>
                      <a:pt x="41" y="15"/>
                      <a:pt x="41" y="15"/>
                    </a:cubicBezTo>
                    <a:cubicBezTo>
                      <a:pt x="39" y="15"/>
                      <a:pt x="39" y="15"/>
                      <a:pt x="39" y="15"/>
                    </a:cubicBezTo>
                    <a:cubicBezTo>
                      <a:pt x="2" y="15"/>
                      <a:pt x="2" y="15"/>
                      <a:pt x="2" y="15"/>
                    </a:cubicBezTo>
                    <a:cubicBezTo>
                      <a:pt x="1" y="15"/>
                      <a:pt x="0" y="14"/>
                      <a:pt x="0" y="13"/>
                    </a:cubicBezTo>
                    <a:cubicBezTo>
                      <a:pt x="0" y="3"/>
                      <a:pt x="0" y="3"/>
                      <a:pt x="0" y="3"/>
                    </a:cubicBezTo>
                    <a:cubicBezTo>
                      <a:pt x="0" y="1"/>
                      <a:pt x="1" y="0"/>
                      <a:pt x="2" y="0"/>
                    </a:cubicBezTo>
                    <a:cubicBezTo>
                      <a:pt x="41" y="0"/>
                      <a:pt x="41" y="0"/>
                      <a:pt x="41" y="0"/>
                    </a:cubicBezTo>
                    <a:lnTo>
                      <a:pt x="4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4" name="Freeform 263"/>
              <p:cNvSpPr>
                <a:spLocks noEditPoints="1"/>
              </p:cNvSpPr>
              <p:nvPr/>
            </p:nvSpPr>
            <p:spPr bwMode="auto">
              <a:xfrm>
                <a:off x="8180401" y="4527576"/>
                <a:ext cx="382588" cy="323851"/>
              </a:xfrm>
              <a:custGeom>
                <a:avLst/>
                <a:gdLst>
                  <a:gd name="T0" fmla="*/ 151 w 169"/>
                  <a:gd name="T1" fmla="*/ 70 h 143"/>
                  <a:gd name="T2" fmla="*/ 132 w 169"/>
                  <a:gd name="T3" fmla="*/ 19 h 143"/>
                  <a:gd name="T4" fmla="*/ 169 w 169"/>
                  <a:gd name="T5" fmla="*/ 50 h 143"/>
                  <a:gd name="T6" fmla="*/ 153 w 169"/>
                  <a:gd name="T7" fmla="*/ 75 h 143"/>
                  <a:gd name="T8" fmla="*/ 153 w 169"/>
                  <a:gd name="T9" fmla="*/ 76 h 143"/>
                  <a:gd name="T10" fmla="*/ 132 w 169"/>
                  <a:gd name="T11" fmla="*/ 59 h 143"/>
                  <a:gd name="T12" fmla="*/ 133 w 169"/>
                  <a:gd name="T13" fmla="*/ 140 h 143"/>
                  <a:gd name="T14" fmla="*/ 132 w 169"/>
                  <a:gd name="T15" fmla="*/ 52 h 143"/>
                  <a:gd name="T16" fmla="*/ 132 w 169"/>
                  <a:gd name="T17" fmla="*/ 52 h 143"/>
                  <a:gd name="T18" fmla="*/ 107 w 169"/>
                  <a:gd name="T19" fmla="*/ 11 h 143"/>
                  <a:gd name="T20" fmla="*/ 85 w 169"/>
                  <a:gd name="T21" fmla="*/ 16 h 143"/>
                  <a:gd name="T22" fmla="*/ 86 w 169"/>
                  <a:gd name="T23" fmla="*/ 11 h 143"/>
                  <a:gd name="T24" fmla="*/ 110 w 169"/>
                  <a:gd name="T25" fmla="*/ 1 h 143"/>
                  <a:gd name="T26" fmla="*/ 110 w 169"/>
                  <a:gd name="T27" fmla="*/ 1 h 143"/>
                  <a:gd name="T28" fmla="*/ 132 w 169"/>
                  <a:gd name="T29" fmla="*/ 13 h 143"/>
                  <a:gd name="T30" fmla="*/ 113 w 169"/>
                  <a:gd name="T31" fmla="*/ 6 h 143"/>
                  <a:gd name="T32" fmla="*/ 128 w 169"/>
                  <a:gd name="T33" fmla="*/ 138 h 143"/>
                  <a:gd name="T34" fmla="*/ 130 w 169"/>
                  <a:gd name="T35" fmla="*/ 51 h 143"/>
                  <a:gd name="T36" fmla="*/ 132 w 169"/>
                  <a:gd name="T37" fmla="*/ 52 h 143"/>
                  <a:gd name="T38" fmla="*/ 132 w 169"/>
                  <a:gd name="T39" fmla="*/ 51 h 143"/>
                  <a:gd name="T40" fmla="*/ 132 w 169"/>
                  <a:gd name="T41" fmla="*/ 142 h 143"/>
                  <a:gd name="T42" fmla="*/ 85 w 169"/>
                  <a:gd name="T43" fmla="*/ 143 h 143"/>
                  <a:gd name="T44" fmla="*/ 85 w 169"/>
                  <a:gd name="T45" fmla="*/ 16 h 143"/>
                  <a:gd name="T46" fmla="*/ 60 w 169"/>
                  <a:gd name="T47" fmla="*/ 6 h 143"/>
                  <a:gd name="T48" fmla="*/ 19 w 169"/>
                  <a:gd name="T49" fmla="*/ 70 h 143"/>
                  <a:gd name="T50" fmla="*/ 41 w 169"/>
                  <a:gd name="T51" fmla="*/ 52 h 143"/>
                  <a:gd name="T52" fmla="*/ 42 w 169"/>
                  <a:gd name="T53" fmla="*/ 53 h 143"/>
                  <a:gd name="T54" fmla="*/ 85 w 169"/>
                  <a:gd name="T55" fmla="*/ 138 h 143"/>
                  <a:gd name="T56" fmla="*/ 85 w 169"/>
                  <a:gd name="T57" fmla="*/ 143 h 143"/>
                  <a:gd name="T58" fmla="*/ 39 w 169"/>
                  <a:gd name="T59" fmla="*/ 143 h 143"/>
                  <a:gd name="T60" fmla="*/ 37 w 169"/>
                  <a:gd name="T61" fmla="*/ 140 h 143"/>
                  <a:gd name="T62" fmla="*/ 20 w 169"/>
                  <a:gd name="T63" fmla="*/ 76 h 143"/>
                  <a:gd name="T64" fmla="*/ 16 w 169"/>
                  <a:gd name="T65" fmla="*/ 75 h 143"/>
                  <a:gd name="T66" fmla="*/ 1 w 169"/>
                  <a:gd name="T67" fmla="*/ 52 h 143"/>
                  <a:gd name="T68" fmla="*/ 60 w 169"/>
                  <a:gd name="T69" fmla="*/ 1 h 143"/>
                  <a:gd name="T70" fmla="*/ 63 w 169"/>
                  <a:gd name="T71" fmla="*/ 1 h 143"/>
                  <a:gd name="T72" fmla="*/ 85 w 169"/>
                  <a:gd name="T73" fmla="*/ 1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9" h="143">
                    <a:moveTo>
                      <a:pt x="132" y="52"/>
                    </a:moveTo>
                    <a:cubicBezTo>
                      <a:pt x="137" y="56"/>
                      <a:pt x="147" y="66"/>
                      <a:pt x="151" y="70"/>
                    </a:cubicBezTo>
                    <a:cubicBezTo>
                      <a:pt x="164" y="51"/>
                      <a:pt x="164" y="51"/>
                      <a:pt x="164" y="51"/>
                    </a:cubicBezTo>
                    <a:cubicBezTo>
                      <a:pt x="159" y="40"/>
                      <a:pt x="145" y="28"/>
                      <a:pt x="132" y="19"/>
                    </a:cubicBezTo>
                    <a:cubicBezTo>
                      <a:pt x="132" y="13"/>
                      <a:pt x="132" y="13"/>
                      <a:pt x="132" y="13"/>
                    </a:cubicBezTo>
                    <a:cubicBezTo>
                      <a:pt x="146" y="23"/>
                      <a:pt x="164" y="38"/>
                      <a:pt x="169" y="50"/>
                    </a:cubicBezTo>
                    <a:cubicBezTo>
                      <a:pt x="169" y="51"/>
                      <a:pt x="169" y="52"/>
                      <a:pt x="169" y="52"/>
                    </a:cubicBezTo>
                    <a:cubicBezTo>
                      <a:pt x="153" y="75"/>
                      <a:pt x="153" y="75"/>
                      <a:pt x="153" y="75"/>
                    </a:cubicBezTo>
                    <a:cubicBezTo>
                      <a:pt x="153" y="75"/>
                      <a:pt x="153" y="75"/>
                      <a:pt x="153" y="75"/>
                    </a:cubicBezTo>
                    <a:cubicBezTo>
                      <a:pt x="153" y="76"/>
                      <a:pt x="153" y="76"/>
                      <a:pt x="153" y="76"/>
                    </a:cubicBezTo>
                    <a:cubicBezTo>
                      <a:pt x="152" y="77"/>
                      <a:pt x="150" y="77"/>
                      <a:pt x="149" y="76"/>
                    </a:cubicBezTo>
                    <a:cubicBezTo>
                      <a:pt x="149" y="76"/>
                      <a:pt x="139" y="65"/>
                      <a:pt x="132" y="59"/>
                    </a:cubicBezTo>
                    <a:cubicBezTo>
                      <a:pt x="133" y="140"/>
                      <a:pt x="133" y="140"/>
                      <a:pt x="133" y="140"/>
                    </a:cubicBezTo>
                    <a:cubicBezTo>
                      <a:pt x="133" y="140"/>
                      <a:pt x="133" y="140"/>
                      <a:pt x="133" y="140"/>
                    </a:cubicBezTo>
                    <a:cubicBezTo>
                      <a:pt x="133" y="141"/>
                      <a:pt x="132" y="141"/>
                      <a:pt x="132" y="142"/>
                    </a:cubicBezTo>
                    <a:cubicBezTo>
                      <a:pt x="132" y="52"/>
                      <a:pt x="132" y="52"/>
                      <a:pt x="132" y="52"/>
                    </a:cubicBezTo>
                    <a:cubicBezTo>
                      <a:pt x="132" y="53"/>
                      <a:pt x="132" y="53"/>
                      <a:pt x="132" y="53"/>
                    </a:cubicBezTo>
                    <a:cubicBezTo>
                      <a:pt x="132" y="53"/>
                      <a:pt x="132" y="52"/>
                      <a:pt x="132" y="52"/>
                    </a:cubicBezTo>
                    <a:close/>
                    <a:moveTo>
                      <a:pt x="113" y="6"/>
                    </a:moveTo>
                    <a:cubicBezTo>
                      <a:pt x="111" y="8"/>
                      <a:pt x="109" y="9"/>
                      <a:pt x="107" y="11"/>
                    </a:cubicBezTo>
                    <a:cubicBezTo>
                      <a:pt x="101" y="14"/>
                      <a:pt x="94" y="16"/>
                      <a:pt x="86" y="16"/>
                    </a:cubicBezTo>
                    <a:cubicBezTo>
                      <a:pt x="86" y="16"/>
                      <a:pt x="85" y="16"/>
                      <a:pt x="85" y="16"/>
                    </a:cubicBezTo>
                    <a:cubicBezTo>
                      <a:pt x="85" y="11"/>
                      <a:pt x="85" y="11"/>
                      <a:pt x="85" y="11"/>
                    </a:cubicBezTo>
                    <a:cubicBezTo>
                      <a:pt x="85" y="11"/>
                      <a:pt x="86" y="11"/>
                      <a:pt x="86" y="11"/>
                    </a:cubicBezTo>
                    <a:cubicBezTo>
                      <a:pt x="93" y="11"/>
                      <a:pt x="100" y="10"/>
                      <a:pt x="104" y="7"/>
                    </a:cubicBezTo>
                    <a:cubicBezTo>
                      <a:pt x="107" y="5"/>
                      <a:pt x="109" y="4"/>
                      <a:pt x="110" y="1"/>
                    </a:cubicBezTo>
                    <a:cubicBezTo>
                      <a:pt x="110" y="1"/>
                      <a:pt x="110" y="1"/>
                      <a:pt x="110" y="1"/>
                    </a:cubicBezTo>
                    <a:cubicBezTo>
                      <a:pt x="110" y="1"/>
                      <a:pt x="110" y="1"/>
                      <a:pt x="110" y="1"/>
                    </a:cubicBezTo>
                    <a:cubicBezTo>
                      <a:pt x="111" y="0"/>
                      <a:pt x="112" y="0"/>
                      <a:pt x="113" y="1"/>
                    </a:cubicBezTo>
                    <a:cubicBezTo>
                      <a:pt x="113" y="1"/>
                      <a:pt x="122" y="6"/>
                      <a:pt x="132" y="13"/>
                    </a:cubicBezTo>
                    <a:cubicBezTo>
                      <a:pt x="132" y="19"/>
                      <a:pt x="132" y="19"/>
                      <a:pt x="132" y="19"/>
                    </a:cubicBezTo>
                    <a:cubicBezTo>
                      <a:pt x="124" y="13"/>
                      <a:pt x="116" y="8"/>
                      <a:pt x="113" y="6"/>
                    </a:cubicBezTo>
                    <a:close/>
                    <a:moveTo>
                      <a:pt x="85" y="138"/>
                    </a:moveTo>
                    <a:cubicBezTo>
                      <a:pt x="128" y="138"/>
                      <a:pt x="128" y="138"/>
                      <a:pt x="128" y="138"/>
                    </a:cubicBezTo>
                    <a:cubicBezTo>
                      <a:pt x="128" y="53"/>
                      <a:pt x="128" y="53"/>
                      <a:pt x="128" y="53"/>
                    </a:cubicBezTo>
                    <a:cubicBezTo>
                      <a:pt x="128" y="52"/>
                      <a:pt x="129" y="51"/>
                      <a:pt x="130" y="51"/>
                    </a:cubicBezTo>
                    <a:cubicBezTo>
                      <a:pt x="131" y="51"/>
                      <a:pt x="131" y="51"/>
                      <a:pt x="132" y="51"/>
                    </a:cubicBezTo>
                    <a:cubicBezTo>
                      <a:pt x="132" y="52"/>
                      <a:pt x="132" y="52"/>
                      <a:pt x="132" y="52"/>
                    </a:cubicBezTo>
                    <a:cubicBezTo>
                      <a:pt x="132" y="52"/>
                      <a:pt x="132" y="52"/>
                      <a:pt x="132" y="52"/>
                    </a:cubicBezTo>
                    <a:cubicBezTo>
                      <a:pt x="132" y="52"/>
                      <a:pt x="132" y="52"/>
                      <a:pt x="132" y="51"/>
                    </a:cubicBezTo>
                    <a:cubicBezTo>
                      <a:pt x="132" y="52"/>
                      <a:pt x="132" y="52"/>
                      <a:pt x="132" y="52"/>
                    </a:cubicBezTo>
                    <a:cubicBezTo>
                      <a:pt x="132" y="142"/>
                      <a:pt x="132" y="142"/>
                      <a:pt x="132" y="142"/>
                    </a:cubicBezTo>
                    <a:cubicBezTo>
                      <a:pt x="132" y="142"/>
                      <a:pt x="131" y="143"/>
                      <a:pt x="130" y="143"/>
                    </a:cubicBezTo>
                    <a:cubicBezTo>
                      <a:pt x="85" y="143"/>
                      <a:pt x="85" y="143"/>
                      <a:pt x="85" y="143"/>
                    </a:cubicBezTo>
                    <a:lnTo>
                      <a:pt x="85" y="138"/>
                    </a:lnTo>
                    <a:close/>
                    <a:moveTo>
                      <a:pt x="85" y="16"/>
                    </a:moveTo>
                    <a:cubicBezTo>
                      <a:pt x="78" y="16"/>
                      <a:pt x="71" y="14"/>
                      <a:pt x="66" y="11"/>
                    </a:cubicBezTo>
                    <a:cubicBezTo>
                      <a:pt x="64" y="9"/>
                      <a:pt x="62" y="8"/>
                      <a:pt x="60" y="6"/>
                    </a:cubicBezTo>
                    <a:cubicBezTo>
                      <a:pt x="51" y="11"/>
                      <a:pt x="14" y="34"/>
                      <a:pt x="6" y="51"/>
                    </a:cubicBezTo>
                    <a:cubicBezTo>
                      <a:pt x="19" y="70"/>
                      <a:pt x="19" y="70"/>
                      <a:pt x="19" y="70"/>
                    </a:cubicBezTo>
                    <a:cubicBezTo>
                      <a:pt x="23" y="66"/>
                      <a:pt x="33" y="56"/>
                      <a:pt x="38" y="51"/>
                    </a:cubicBezTo>
                    <a:cubicBezTo>
                      <a:pt x="39" y="50"/>
                      <a:pt x="41" y="51"/>
                      <a:pt x="41" y="52"/>
                    </a:cubicBezTo>
                    <a:cubicBezTo>
                      <a:pt x="42" y="52"/>
                      <a:pt x="42" y="53"/>
                      <a:pt x="42" y="53"/>
                    </a:cubicBezTo>
                    <a:cubicBezTo>
                      <a:pt x="42" y="53"/>
                      <a:pt x="42" y="53"/>
                      <a:pt x="42" y="53"/>
                    </a:cubicBezTo>
                    <a:cubicBezTo>
                      <a:pt x="42" y="138"/>
                      <a:pt x="42" y="138"/>
                      <a:pt x="42" y="138"/>
                    </a:cubicBezTo>
                    <a:cubicBezTo>
                      <a:pt x="85" y="138"/>
                      <a:pt x="85" y="138"/>
                      <a:pt x="85" y="138"/>
                    </a:cubicBezTo>
                    <a:cubicBezTo>
                      <a:pt x="85" y="138"/>
                      <a:pt x="85" y="138"/>
                      <a:pt x="85" y="138"/>
                    </a:cubicBezTo>
                    <a:cubicBezTo>
                      <a:pt x="85" y="143"/>
                      <a:pt x="85" y="143"/>
                      <a:pt x="85" y="143"/>
                    </a:cubicBezTo>
                    <a:cubicBezTo>
                      <a:pt x="85" y="143"/>
                      <a:pt x="85" y="143"/>
                      <a:pt x="85" y="143"/>
                    </a:cubicBezTo>
                    <a:cubicBezTo>
                      <a:pt x="39" y="143"/>
                      <a:pt x="39" y="143"/>
                      <a:pt x="39" y="143"/>
                    </a:cubicBezTo>
                    <a:cubicBezTo>
                      <a:pt x="39" y="143"/>
                      <a:pt x="39" y="143"/>
                      <a:pt x="39" y="143"/>
                    </a:cubicBezTo>
                    <a:cubicBezTo>
                      <a:pt x="38" y="143"/>
                      <a:pt x="37" y="141"/>
                      <a:pt x="37" y="140"/>
                    </a:cubicBezTo>
                    <a:cubicBezTo>
                      <a:pt x="37" y="59"/>
                      <a:pt x="37" y="59"/>
                      <a:pt x="37" y="59"/>
                    </a:cubicBezTo>
                    <a:cubicBezTo>
                      <a:pt x="30" y="65"/>
                      <a:pt x="21" y="75"/>
                      <a:pt x="20" y="76"/>
                    </a:cubicBezTo>
                    <a:cubicBezTo>
                      <a:pt x="20" y="76"/>
                      <a:pt x="20" y="76"/>
                      <a:pt x="20" y="76"/>
                    </a:cubicBezTo>
                    <a:cubicBezTo>
                      <a:pt x="19" y="77"/>
                      <a:pt x="17" y="77"/>
                      <a:pt x="16" y="75"/>
                    </a:cubicBezTo>
                    <a:cubicBezTo>
                      <a:pt x="1" y="52"/>
                      <a:pt x="1" y="52"/>
                      <a:pt x="1" y="52"/>
                    </a:cubicBezTo>
                    <a:cubicBezTo>
                      <a:pt x="1" y="52"/>
                      <a:pt x="1" y="52"/>
                      <a:pt x="1" y="52"/>
                    </a:cubicBezTo>
                    <a:cubicBezTo>
                      <a:pt x="0" y="52"/>
                      <a:pt x="0" y="51"/>
                      <a:pt x="1" y="50"/>
                    </a:cubicBezTo>
                    <a:cubicBezTo>
                      <a:pt x="9" y="29"/>
                      <a:pt x="59" y="1"/>
                      <a:pt x="60" y="1"/>
                    </a:cubicBezTo>
                    <a:cubicBezTo>
                      <a:pt x="60" y="1"/>
                      <a:pt x="60" y="1"/>
                      <a:pt x="60" y="1"/>
                    </a:cubicBezTo>
                    <a:cubicBezTo>
                      <a:pt x="61" y="0"/>
                      <a:pt x="62" y="0"/>
                      <a:pt x="63" y="1"/>
                    </a:cubicBezTo>
                    <a:cubicBezTo>
                      <a:pt x="64" y="4"/>
                      <a:pt x="66" y="5"/>
                      <a:pt x="68" y="7"/>
                    </a:cubicBezTo>
                    <a:cubicBezTo>
                      <a:pt x="73" y="9"/>
                      <a:pt x="79" y="11"/>
                      <a:pt x="85" y="11"/>
                    </a:cubicBezTo>
                    <a:lnTo>
                      <a:pt x="85"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5" name="Freeform 264"/>
              <p:cNvSpPr>
                <a:spLocks noEditPoints="1"/>
              </p:cNvSpPr>
              <p:nvPr/>
            </p:nvSpPr>
            <p:spPr bwMode="auto">
              <a:xfrm>
                <a:off x="8318513" y="4514877"/>
                <a:ext cx="115888" cy="39688"/>
              </a:xfrm>
              <a:custGeom>
                <a:avLst/>
                <a:gdLst>
                  <a:gd name="T0" fmla="*/ 25 w 51"/>
                  <a:gd name="T1" fmla="*/ 13 h 18"/>
                  <a:gd name="T2" fmla="*/ 38 w 51"/>
                  <a:gd name="T3" fmla="*/ 11 h 18"/>
                  <a:gd name="T4" fmla="*/ 46 w 51"/>
                  <a:gd name="T5" fmla="*/ 5 h 18"/>
                  <a:gd name="T6" fmla="*/ 46 w 51"/>
                  <a:gd name="T7" fmla="*/ 5 h 18"/>
                  <a:gd name="T8" fmla="*/ 46 w 51"/>
                  <a:gd name="T9" fmla="*/ 5 h 18"/>
                  <a:gd name="T10" fmla="*/ 46 w 51"/>
                  <a:gd name="T11" fmla="*/ 5 h 18"/>
                  <a:gd name="T12" fmla="*/ 46 w 51"/>
                  <a:gd name="T13" fmla="*/ 5 h 18"/>
                  <a:gd name="T14" fmla="*/ 46 w 51"/>
                  <a:gd name="T15" fmla="*/ 5 h 18"/>
                  <a:gd name="T16" fmla="*/ 46 w 51"/>
                  <a:gd name="T17" fmla="*/ 5 h 18"/>
                  <a:gd name="T18" fmla="*/ 46 w 51"/>
                  <a:gd name="T19" fmla="*/ 5 h 18"/>
                  <a:gd name="T20" fmla="*/ 46 w 51"/>
                  <a:gd name="T21" fmla="*/ 5 h 18"/>
                  <a:gd name="T22" fmla="*/ 46 w 51"/>
                  <a:gd name="T23" fmla="*/ 5 h 18"/>
                  <a:gd name="T24" fmla="*/ 38 w 51"/>
                  <a:gd name="T25" fmla="*/ 11 h 18"/>
                  <a:gd name="T26" fmla="*/ 25 w 51"/>
                  <a:gd name="T27" fmla="*/ 13 h 18"/>
                  <a:gd name="T28" fmla="*/ 25 w 51"/>
                  <a:gd name="T29" fmla="*/ 13 h 18"/>
                  <a:gd name="T30" fmla="*/ 25 w 51"/>
                  <a:gd name="T31" fmla="*/ 8 h 18"/>
                  <a:gd name="T32" fmla="*/ 25 w 51"/>
                  <a:gd name="T33" fmla="*/ 8 h 18"/>
                  <a:gd name="T34" fmla="*/ 36 w 51"/>
                  <a:gd name="T35" fmla="*/ 7 h 18"/>
                  <a:gd name="T36" fmla="*/ 41 w 51"/>
                  <a:gd name="T37" fmla="*/ 3 h 18"/>
                  <a:gd name="T38" fmla="*/ 42 w 51"/>
                  <a:gd name="T39" fmla="*/ 3 h 18"/>
                  <a:gd name="T40" fmla="*/ 42 w 51"/>
                  <a:gd name="T41" fmla="*/ 3 h 18"/>
                  <a:gd name="T42" fmla="*/ 42 w 51"/>
                  <a:gd name="T43" fmla="*/ 3 h 18"/>
                  <a:gd name="T44" fmla="*/ 44 w 51"/>
                  <a:gd name="T45" fmla="*/ 0 h 18"/>
                  <a:gd name="T46" fmla="*/ 48 w 51"/>
                  <a:gd name="T47" fmla="*/ 1 h 18"/>
                  <a:gd name="T48" fmla="*/ 48 w 51"/>
                  <a:gd name="T49" fmla="*/ 1 h 18"/>
                  <a:gd name="T50" fmla="*/ 48 w 51"/>
                  <a:gd name="T51" fmla="*/ 1 h 18"/>
                  <a:gd name="T52" fmla="*/ 48 w 51"/>
                  <a:gd name="T53" fmla="*/ 1 h 18"/>
                  <a:gd name="T54" fmla="*/ 50 w 51"/>
                  <a:gd name="T55" fmla="*/ 4 h 18"/>
                  <a:gd name="T56" fmla="*/ 50 w 51"/>
                  <a:gd name="T57" fmla="*/ 7 h 18"/>
                  <a:gd name="T58" fmla="*/ 50 w 51"/>
                  <a:gd name="T59" fmla="*/ 7 h 18"/>
                  <a:gd name="T60" fmla="*/ 40 w 51"/>
                  <a:gd name="T61" fmla="*/ 15 h 18"/>
                  <a:gd name="T62" fmla="*/ 25 w 51"/>
                  <a:gd name="T63" fmla="*/ 18 h 18"/>
                  <a:gd name="T64" fmla="*/ 25 w 51"/>
                  <a:gd name="T65" fmla="*/ 18 h 18"/>
                  <a:gd name="T66" fmla="*/ 25 w 51"/>
                  <a:gd name="T67" fmla="*/ 13 h 18"/>
                  <a:gd name="T68" fmla="*/ 25 w 51"/>
                  <a:gd name="T69" fmla="*/ 13 h 18"/>
                  <a:gd name="T70" fmla="*/ 13 w 51"/>
                  <a:gd name="T71" fmla="*/ 11 h 18"/>
                  <a:gd name="T72" fmla="*/ 5 w 51"/>
                  <a:gd name="T73" fmla="*/ 5 h 18"/>
                  <a:gd name="T74" fmla="*/ 5 w 51"/>
                  <a:gd name="T75" fmla="*/ 5 h 18"/>
                  <a:gd name="T76" fmla="*/ 5 w 51"/>
                  <a:gd name="T77" fmla="*/ 5 h 18"/>
                  <a:gd name="T78" fmla="*/ 5 w 51"/>
                  <a:gd name="T79" fmla="*/ 5 h 18"/>
                  <a:gd name="T80" fmla="*/ 5 w 51"/>
                  <a:gd name="T81" fmla="*/ 5 h 18"/>
                  <a:gd name="T82" fmla="*/ 5 w 51"/>
                  <a:gd name="T83" fmla="*/ 5 h 18"/>
                  <a:gd name="T84" fmla="*/ 12 w 51"/>
                  <a:gd name="T85" fmla="*/ 11 h 18"/>
                  <a:gd name="T86" fmla="*/ 25 w 51"/>
                  <a:gd name="T87" fmla="*/ 13 h 18"/>
                  <a:gd name="T88" fmla="*/ 25 w 51"/>
                  <a:gd name="T89" fmla="*/ 18 h 18"/>
                  <a:gd name="T90" fmla="*/ 11 w 51"/>
                  <a:gd name="T91" fmla="*/ 15 h 18"/>
                  <a:gd name="T92" fmla="*/ 1 w 51"/>
                  <a:gd name="T93" fmla="*/ 7 h 18"/>
                  <a:gd name="T94" fmla="*/ 0 w 51"/>
                  <a:gd name="T95" fmla="*/ 4 h 18"/>
                  <a:gd name="T96" fmla="*/ 3 w 51"/>
                  <a:gd name="T97" fmla="*/ 1 h 18"/>
                  <a:gd name="T98" fmla="*/ 3 w 51"/>
                  <a:gd name="T99" fmla="*/ 1 h 18"/>
                  <a:gd name="T100" fmla="*/ 3 w 51"/>
                  <a:gd name="T101" fmla="*/ 1 h 18"/>
                  <a:gd name="T102" fmla="*/ 6 w 51"/>
                  <a:gd name="T103" fmla="*/ 0 h 18"/>
                  <a:gd name="T104" fmla="*/ 9 w 51"/>
                  <a:gd name="T105" fmla="*/ 3 h 18"/>
                  <a:gd name="T106" fmla="*/ 9 w 51"/>
                  <a:gd name="T107" fmla="*/ 3 h 18"/>
                  <a:gd name="T108" fmla="*/ 9 w 51"/>
                  <a:gd name="T109" fmla="*/ 3 h 18"/>
                  <a:gd name="T110" fmla="*/ 15 w 51"/>
                  <a:gd name="T111" fmla="*/ 7 h 18"/>
                  <a:gd name="T112" fmla="*/ 25 w 51"/>
                  <a:gd name="T113" fmla="*/ 8 h 18"/>
                  <a:gd name="T114" fmla="*/ 25 w 51"/>
                  <a:gd name="T115"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 h="18">
                    <a:moveTo>
                      <a:pt x="25" y="13"/>
                    </a:moveTo>
                    <a:cubicBezTo>
                      <a:pt x="30" y="13"/>
                      <a:pt x="35" y="12"/>
                      <a:pt x="38" y="11"/>
                    </a:cubicBezTo>
                    <a:cubicBezTo>
                      <a:pt x="42" y="9"/>
                      <a:pt x="44" y="7"/>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4" y="7"/>
                      <a:pt x="41" y="10"/>
                      <a:pt x="38" y="11"/>
                    </a:cubicBezTo>
                    <a:cubicBezTo>
                      <a:pt x="34" y="12"/>
                      <a:pt x="30" y="13"/>
                      <a:pt x="25" y="13"/>
                    </a:cubicBezTo>
                    <a:cubicBezTo>
                      <a:pt x="25" y="13"/>
                      <a:pt x="25" y="13"/>
                      <a:pt x="25" y="13"/>
                    </a:cubicBezTo>
                    <a:cubicBezTo>
                      <a:pt x="25" y="8"/>
                      <a:pt x="25" y="8"/>
                      <a:pt x="25" y="8"/>
                    </a:cubicBezTo>
                    <a:cubicBezTo>
                      <a:pt x="25" y="8"/>
                      <a:pt x="25" y="8"/>
                      <a:pt x="25" y="8"/>
                    </a:cubicBezTo>
                    <a:cubicBezTo>
                      <a:pt x="30" y="8"/>
                      <a:pt x="33" y="8"/>
                      <a:pt x="36" y="7"/>
                    </a:cubicBezTo>
                    <a:cubicBezTo>
                      <a:pt x="39" y="5"/>
                      <a:pt x="41" y="4"/>
                      <a:pt x="41" y="3"/>
                    </a:cubicBezTo>
                    <a:cubicBezTo>
                      <a:pt x="42" y="3"/>
                      <a:pt x="42" y="3"/>
                      <a:pt x="42" y="3"/>
                    </a:cubicBezTo>
                    <a:cubicBezTo>
                      <a:pt x="42" y="3"/>
                      <a:pt x="42" y="3"/>
                      <a:pt x="42" y="3"/>
                    </a:cubicBezTo>
                    <a:cubicBezTo>
                      <a:pt x="42" y="3"/>
                      <a:pt x="42" y="3"/>
                      <a:pt x="42" y="3"/>
                    </a:cubicBezTo>
                    <a:cubicBezTo>
                      <a:pt x="42" y="1"/>
                      <a:pt x="43" y="1"/>
                      <a:pt x="44" y="0"/>
                    </a:cubicBezTo>
                    <a:cubicBezTo>
                      <a:pt x="46" y="0"/>
                      <a:pt x="47" y="0"/>
                      <a:pt x="48" y="1"/>
                    </a:cubicBezTo>
                    <a:cubicBezTo>
                      <a:pt x="48" y="1"/>
                      <a:pt x="48" y="1"/>
                      <a:pt x="48" y="1"/>
                    </a:cubicBezTo>
                    <a:cubicBezTo>
                      <a:pt x="48" y="1"/>
                      <a:pt x="48" y="1"/>
                      <a:pt x="48" y="1"/>
                    </a:cubicBezTo>
                    <a:cubicBezTo>
                      <a:pt x="48" y="1"/>
                      <a:pt x="48" y="1"/>
                      <a:pt x="48" y="1"/>
                    </a:cubicBezTo>
                    <a:cubicBezTo>
                      <a:pt x="49" y="1"/>
                      <a:pt x="50" y="3"/>
                      <a:pt x="50" y="4"/>
                    </a:cubicBezTo>
                    <a:cubicBezTo>
                      <a:pt x="51" y="5"/>
                      <a:pt x="51" y="6"/>
                      <a:pt x="50" y="7"/>
                    </a:cubicBezTo>
                    <a:cubicBezTo>
                      <a:pt x="50" y="7"/>
                      <a:pt x="50" y="7"/>
                      <a:pt x="50" y="7"/>
                    </a:cubicBezTo>
                    <a:cubicBezTo>
                      <a:pt x="48" y="11"/>
                      <a:pt x="45" y="13"/>
                      <a:pt x="40" y="15"/>
                    </a:cubicBezTo>
                    <a:cubicBezTo>
                      <a:pt x="36" y="17"/>
                      <a:pt x="31" y="18"/>
                      <a:pt x="25" y="18"/>
                    </a:cubicBezTo>
                    <a:cubicBezTo>
                      <a:pt x="25" y="18"/>
                      <a:pt x="25" y="18"/>
                      <a:pt x="25" y="18"/>
                    </a:cubicBezTo>
                    <a:cubicBezTo>
                      <a:pt x="25" y="13"/>
                      <a:pt x="25" y="13"/>
                      <a:pt x="25" y="13"/>
                    </a:cubicBezTo>
                    <a:close/>
                    <a:moveTo>
                      <a:pt x="25" y="13"/>
                    </a:moveTo>
                    <a:cubicBezTo>
                      <a:pt x="21" y="13"/>
                      <a:pt x="17" y="12"/>
                      <a:pt x="13" y="11"/>
                    </a:cubicBezTo>
                    <a:cubicBezTo>
                      <a:pt x="9" y="10"/>
                      <a:pt x="6" y="7"/>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6" y="7"/>
                      <a:pt x="9" y="9"/>
                      <a:pt x="12" y="11"/>
                    </a:cubicBezTo>
                    <a:cubicBezTo>
                      <a:pt x="16" y="12"/>
                      <a:pt x="21" y="13"/>
                      <a:pt x="25" y="13"/>
                    </a:cubicBezTo>
                    <a:cubicBezTo>
                      <a:pt x="25" y="18"/>
                      <a:pt x="25" y="18"/>
                      <a:pt x="25" y="18"/>
                    </a:cubicBezTo>
                    <a:cubicBezTo>
                      <a:pt x="20" y="18"/>
                      <a:pt x="15" y="17"/>
                      <a:pt x="11" y="15"/>
                    </a:cubicBezTo>
                    <a:cubicBezTo>
                      <a:pt x="6" y="13"/>
                      <a:pt x="3" y="11"/>
                      <a:pt x="1" y="7"/>
                    </a:cubicBezTo>
                    <a:cubicBezTo>
                      <a:pt x="0" y="6"/>
                      <a:pt x="0" y="5"/>
                      <a:pt x="0" y="4"/>
                    </a:cubicBezTo>
                    <a:cubicBezTo>
                      <a:pt x="1" y="3"/>
                      <a:pt x="2" y="1"/>
                      <a:pt x="3" y="1"/>
                    </a:cubicBezTo>
                    <a:cubicBezTo>
                      <a:pt x="3" y="1"/>
                      <a:pt x="3" y="1"/>
                      <a:pt x="3" y="1"/>
                    </a:cubicBezTo>
                    <a:cubicBezTo>
                      <a:pt x="3" y="1"/>
                      <a:pt x="3" y="1"/>
                      <a:pt x="3" y="1"/>
                    </a:cubicBezTo>
                    <a:cubicBezTo>
                      <a:pt x="4" y="0"/>
                      <a:pt x="5" y="0"/>
                      <a:pt x="6" y="0"/>
                    </a:cubicBezTo>
                    <a:cubicBezTo>
                      <a:pt x="8" y="1"/>
                      <a:pt x="9" y="1"/>
                      <a:pt x="9" y="3"/>
                    </a:cubicBezTo>
                    <a:cubicBezTo>
                      <a:pt x="9" y="3"/>
                      <a:pt x="9" y="3"/>
                      <a:pt x="9" y="3"/>
                    </a:cubicBezTo>
                    <a:cubicBezTo>
                      <a:pt x="9" y="3"/>
                      <a:pt x="9" y="3"/>
                      <a:pt x="9" y="3"/>
                    </a:cubicBezTo>
                    <a:cubicBezTo>
                      <a:pt x="10" y="4"/>
                      <a:pt x="12" y="5"/>
                      <a:pt x="15" y="7"/>
                    </a:cubicBezTo>
                    <a:cubicBezTo>
                      <a:pt x="18" y="8"/>
                      <a:pt x="21" y="8"/>
                      <a:pt x="25" y="8"/>
                    </a:cubicBezTo>
                    <a:lnTo>
                      <a:pt x="25"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6" name="Freeform 265"/>
              <p:cNvSpPr>
                <a:spLocks noEditPoints="1"/>
              </p:cNvSpPr>
              <p:nvPr/>
            </p:nvSpPr>
            <p:spPr bwMode="auto">
              <a:xfrm>
                <a:off x="8796351" y="3886223"/>
                <a:ext cx="295276" cy="150814"/>
              </a:xfrm>
              <a:custGeom>
                <a:avLst/>
                <a:gdLst>
                  <a:gd name="T0" fmla="*/ 121 w 131"/>
                  <a:gd name="T1" fmla="*/ 39 h 67"/>
                  <a:gd name="T2" fmla="*/ 121 w 131"/>
                  <a:gd name="T3" fmla="*/ 39 h 67"/>
                  <a:gd name="T4" fmla="*/ 121 w 131"/>
                  <a:gd name="T5" fmla="*/ 11 h 67"/>
                  <a:gd name="T6" fmla="*/ 111 w 131"/>
                  <a:gd name="T7" fmla="*/ 0 h 67"/>
                  <a:gd name="T8" fmla="*/ 131 w 131"/>
                  <a:gd name="T9" fmla="*/ 24 h 67"/>
                  <a:gd name="T10" fmla="*/ 124 w 131"/>
                  <a:gd name="T11" fmla="*/ 42 h 67"/>
                  <a:gd name="T12" fmla="*/ 111 w 131"/>
                  <a:gd name="T13" fmla="*/ 44 h 67"/>
                  <a:gd name="T14" fmla="*/ 117 w 131"/>
                  <a:gd name="T15" fmla="*/ 35 h 67"/>
                  <a:gd name="T16" fmla="*/ 122 w 131"/>
                  <a:gd name="T17" fmla="*/ 24 h 67"/>
                  <a:gd name="T18" fmla="*/ 111 w 131"/>
                  <a:gd name="T19" fmla="*/ 10 h 67"/>
                  <a:gd name="T20" fmla="*/ 114 w 131"/>
                  <a:gd name="T21" fmla="*/ 18 h 67"/>
                  <a:gd name="T22" fmla="*/ 114 w 131"/>
                  <a:gd name="T23" fmla="*/ 32 h 67"/>
                  <a:gd name="T24" fmla="*/ 111 w 131"/>
                  <a:gd name="T25" fmla="*/ 34 h 67"/>
                  <a:gd name="T26" fmla="*/ 66 w 131"/>
                  <a:gd name="T27" fmla="*/ 62 h 67"/>
                  <a:gd name="T28" fmla="*/ 95 w 131"/>
                  <a:gd name="T29" fmla="*/ 43 h 67"/>
                  <a:gd name="T30" fmla="*/ 98 w 131"/>
                  <a:gd name="T31" fmla="*/ 43 h 67"/>
                  <a:gd name="T32" fmla="*/ 106 w 131"/>
                  <a:gd name="T33" fmla="*/ 44 h 67"/>
                  <a:gd name="T34" fmla="*/ 111 w 131"/>
                  <a:gd name="T35" fmla="*/ 49 h 67"/>
                  <a:gd name="T36" fmla="*/ 101 w 131"/>
                  <a:gd name="T37" fmla="*/ 49 h 67"/>
                  <a:gd name="T38" fmla="*/ 80 w 131"/>
                  <a:gd name="T39" fmla="*/ 62 h 67"/>
                  <a:gd name="T40" fmla="*/ 66 w 131"/>
                  <a:gd name="T41" fmla="*/ 62 h 67"/>
                  <a:gd name="T42" fmla="*/ 107 w 131"/>
                  <a:gd name="T43" fmla="*/ 4 h 67"/>
                  <a:gd name="T44" fmla="*/ 66 w 131"/>
                  <a:gd name="T45" fmla="*/ 4 h 67"/>
                  <a:gd name="T46" fmla="*/ 107 w 131"/>
                  <a:gd name="T47" fmla="*/ 0 h 67"/>
                  <a:gd name="T48" fmla="*/ 108 w 131"/>
                  <a:gd name="T49" fmla="*/ 0 h 67"/>
                  <a:gd name="T50" fmla="*/ 111 w 131"/>
                  <a:gd name="T51" fmla="*/ 5 h 67"/>
                  <a:gd name="T52" fmla="*/ 111 w 131"/>
                  <a:gd name="T53" fmla="*/ 15 h 67"/>
                  <a:gd name="T54" fmla="*/ 109 w 131"/>
                  <a:gd name="T55" fmla="*/ 25 h 67"/>
                  <a:gd name="T56" fmla="*/ 106 w 131"/>
                  <a:gd name="T57" fmla="*/ 35 h 67"/>
                  <a:gd name="T58" fmla="*/ 111 w 131"/>
                  <a:gd name="T59" fmla="*/ 39 h 67"/>
                  <a:gd name="T60" fmla="*/ 104 w 131"/>
                  <a:gd name="T61" fmla="*/ 39 h 67"/>
                  <a:gd name="T62" fmla="*/ 100 w 131"/>
                  <a:gd name="T63" fmla="*/ 36 h 67"/>
                  <a:gd name="T64" fmla="*/ 100 w 131"/>
                  <a:gd name="T65" fmla="*/ 35 h 67"/>
                  <a:gd name="T66" fmla="*/ 106 w 131"/>
                  <a:gd name="T67" fmla="*/ 12 h 67"/>
                  <a:gd name="T68" fmla="*/ 108 w 131"/>
                  <a:gd name="T69" fmla="*/ 10 h 67"/>
                  <a:gd name="T70" fmla="*/ 109 w 131"/>
                  <a:gd name="T71" fmla="*/ 10 h 67"/>
                  <a:gd name="T72" fmla="*/ 55 w 131"/>
                  <a:gd name="T73" fmla="*/ 63 h 67"/>
                  <a:gd name="T74" fmla="*/ 66 w 131"/>
                  <a:gd name="T75" fmla="*/ 67 h 67"/>
                  <a:gd name="T76" fmla="*/ 16 w 131"/>
                  <a:gd name="T77" fmla="*/ 51 h 67"/>
                  <a:gd name="T78" fmla="*/ 0 w 131"/>
                  <a:gd name="T79" fmla="*/ 7 h 67"/>
                  <a:gd name="T80" fmla="*/ 3 w 131"/>
                  <a:gd name="T81" fmla="*/ 0 h 67"/>
                  <a:gd name="T82" fmla="*/ 66 w 131"/>
                  <a:gd name="T83" fmla="*/ 4 h 67"/>
                  <a:gd name="T84" fmla="*/ 5 w 131"/>
                  <a:gd name="T85" fmla="*/ 7 h 67"/>
                  <a:gd name="T86" fmla="*/ 20 w 131"/>
                  <a:gd name="T87" fmla="*/ 4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 h="67">
                    <a:moveTo>
                      <a:pt x="111" y="44"/>
                    </a:moveTo>
                    <a:cubicBezTo>
                      <a:pt x="115" y="43"/>
                      <a:pt x="118" y="41"/>
                      <a:pt x="121" y="39"/>
                    </a:cubicBezTo>
                    <a:cubicBezTo>
                      <a:pt x="121" y="39"/>
                      <a:pt x="121" y="39"/>
                      <a:pt x="121" y="39"/>
                    </a:cubicBezTo>
                    <a:cubicBezTo>
                      <a:pt x="121" y="39"/>
                      <a:pt x="121" y="39"/>
                      <a:pt x="121" y="39"/>
                    </a:cubicBezTo>
                    <a:cubicBezTo>
                      <a:pt x="124" y="35"/>
                      <a:pt x="126" y="30"/>
                      <a:pt x="126" y="24"/>
                    </a:cubicBezTo>
                    <a:cubicBezTo>
                      <a:pt x="126" y="19"/>
                      <a:pt x="124" y="14"/>
                      <a:pt x="121" y="11"/>
                    </a:cubicBezTo>
                    <a:cubicBezTo>
                      <a:pt x="118" y="8"/>
                      <a:pt x="115" y="6"/>
                      <a:pt x="111" y="5"/>
                    </a:cubicBezTo>
                    <a:cubicBezTo>
                      <a:pt x="111" y="0"/>
                      <a:pt x="111" y="0"/>
                      <a:pt x="111" y="0"/>
                    </a:cubicBezTo>
                    <a:cubicBezTo>
                      <a:pt x="116" y="1"/>
                      <a:pt x="121" y="4"/>
                      <a:pt x="124" y="7"/>
                    </a:cubicBezTo>
                    <a:cubicBezTo>
                      <a:pt x="129" y="12"/>
                      <a:pt x="131" y="18"/>
                      <a:pt x="131" y="24"/>
                    </a:cubicBezTo>
                    <a:cubicBezTo>
                      <a:pt x="131" y="31"/>
                      <a:pt x="129" y="38"/>
                      <a:pt x="124" y="42"/>
                    </a:cubicBezTo>
                    <a:cubicBezTo>
                      <a:pt x="124" y="42"/>
                      <a:pt x="124" y="42"/>
                      <a:pt x="124" y="42"/>
                    </a:cubicBezTo>
                    <a:cubicBezTo>
                      <a:pt x="120" y="46"/>
                      <a:pt x="116" y="48"/>
                      <a:pt x="111" y="49"/>
                    </a:cubicBezTo>
                    <a:cubicBezTo>
                      <a:pt x="111" y="44"/>
                      <a:pt x="111" y="44"/>
                      <a:pt x="111" y="44"/>
                    </a:cubicBezTo>
                    <a:close/>
                    <a:moveTo>
                      <a:pt x="111" y="39"/>
                    </a:moveTo>
                    <a:cubicBezTo>
                      <a:pt x="113" y="38"/>
                      <a:pt x="115" y="37"/>
                      <a:pt x="117" y="35"/>
                    </a:cubicBezTo>
                    <a:cubicBezTo>
                      <a:pt x="117" y="35"/>
                      <a:pt x="117" y="35"/>
                      <a:pt x="117" y="35"/>
                    </a:cubicBezTo>
                    <a:cubicBezTo>
                      <a:pt x="120" y="32"/>
                      <a:pt x="122" y="29"/>
                      <a:pt x="122" y="24"/>
                    </a:cubicBezTo>
                    <a:cubicBezTo>
                      <a:pt x="122" y="21"/>
                      <a:pt x="120" y="17"/>
                      <a:pt x="118" y="15"/>
                    </a:cubicBezTo>
                    <a:cubicBezTo>
                      <a:pt x="116" y="13"/>
                      <a:pt x="114" y="11"/>
                      <a:pt x="111" y="10"/>
                    </a:cubicBezTo>
                    <a:cubicBezTo>
                      <a:pt x="111" y="15"/>
                      <a:pt x="111" y="15"/>
                      <a:pt x="111" y="15"/>
                    </a:cubicBezTo>
                    <a:cubicBezTo>
                      <a:pt x="112" y="16"/>
                      <a:pt x="113" y="17"/>
                      <a:pt x="114" y="18"/>
                    </a:cubicBezTo>
                    <a:cubicBezTo>
                      <a:pt x="116" y="20"/>
                      <a:pt x="117" y="22"/>
                      <a:pt x="117" y="24"/>
                    </a:cubicBezTo>
                    <a:cubicBezTo>
                      <a:pt x="117" y="27"/>
                      <a:pt x="116" y="30"/>
                      <a:pt x="114" y="32"/>
                    </a:cubicBezTo>
                    <a:cubicBezTo>
                      <a:pt x="114" y="32"/>
                      <a:pt x="114" y="32"/>
                      <a:pt x="114" y="32"/>
                    </a:cubicBezTo>
                    <a:cubicBezTo>
                      <a:pt x="113" y="33"/>
                      <a:pt x="112" y="33"/>
                      <a:pt x="111" y="34"/>
                    </a:cubicBezTo>
                    <a:lnTo>
                      <a:pt x="111" y="39"/>
                    </a:lnTo>
                    <a:close/>
                    <a:moveTo>
                      <a:pt x="66" y="62"/>
                    </a:moveTo>
                    <a:cubicBezTo>
                      <a:pt x="70" y="61"/>
                      <a:pt x="74" y="59"/>
                      <a:pt x="77" y="58"/>
                    </a:cubicBezTo>
                    <a:cubicBezTo>
                      <a:pt x="84" y="54"/>
                      <a:pt x="90" y="49"/>
                      <a:pt x="95" y="43"/>
                    </a:cubicBezTo>
                    <a:cubicBezTo>
                      <a:pt x="96" y="42"/>
                      <a:pt x="97" y="42"/>
                      <a:pt x="98" y="43"/>
                    </a:cubicBezTo>
                    <a:cubicBezTo>
                      <a:pt x="98" y="43"/>
                      <a:pt x="98" y="43"/>
                      <a:pt x="98" y="43"/>
                    </a:cubicBezTo>
                    <a:cubicBezTo>
                      <a:pt x="99" y="43"/>
                      <a:pt x="101" y="44"/>
                      <a:pt x="102" y="44"/>
                    </a:cubicBezTo>
                    <a:cubicBezTo>
                      <a:pt x="104" y="44"/>
                      <a:pt x="105" y="44"/>
                      <a:pt x="106" y="44"/>
                    </a:cubicBezTo>
                    <a:cubicBezTo>
                      <a:pt x="108" y="44"/>
                      <a:pt x="109" y="44"/>
                      <a:pt x="111" y="44"/>
                    </a:cubicBezTo>
                    <a:cubicBezTo>
                      <a:pt x="111" y="49"/>
                      <a:pt x="111" y="49"/>
                      <a:pt x="111" y="49"/>
                    </a:cubicBezTo>
                    <a:cubicBezTo>
                      <a:pt x="109" y="49"/>
                      <a:pt x="108" y="49"/>
                      <a:pt x="106" y="49"/>
                    </a:cubicBezTo>
                    <a:cubicBezTo>
                      <a:pt x="105" y="49"/>
                      <a:pt x="103" y="49"/>
                      <a:pt x="101" y="49"/>
                    </a:cubicBezTo>
                    <a:cubicBezTo>
                      <a:pt x="100" y="48"/>
                      <a:pt x="99" y="48"/>
                      <a:pt x="98" y="48"/>
                    </a:cubicBezTo>
                    <a:cubicBezTo>
                      <a:pt x="93" y="54"/>
                      <a:pt x="87" y="58"/>
                      <a:pt x="80" y="62"/>
                    </a:cubicBezTo>
                    <a:cubicBezTo>
                      <a:pt x="75" y="64"/>
                      <a:pt x="70" y="66"/>
                      <a:pt x="66" y="67"/>
                    </a:cubicBezTo>
                    <a:cubicBezTo>
                      <a:pt x="66" y="62"/>
                      <a:pt x="66" y="62"/>
                      <a:pt x="66" y="62"/>
                    </a:cubicBezTo>
                    <a:close/>
                    <a:moveTo>
                      <a:pt x="111" y="5"/>
                    </a:moveTo>
                    <a:cubicBezTo>
                      <a:pt x="110" y="5"/>
                      <a:pt x="109" y="5"/>
                      <a:pt x="107" y="4"/>
                    </a:cubicBezTo>
                    <a:cubicBezTo>
                      <a:pt x="107" y="4"/>
                      <a:pt x="107" y="4"/>
                      <a:pt x="107" y="4"/>
                    </a:cubicBezTo>
                    <a:cubicBezTo>
                      <a:pt x="66" y="4"/>
                      <a:pt x="66" y="4"/>
                      <a:pt x="66" y="4"/>
                    </a:cubicBezTo>
                    <a:cubicBezTo>
                      <a:pt x="66" y="0"/>
                      <a:pt x="66" y="0"/>
                      <a:pt x="66" y="0"/>
                    </a:cubicBezTo>
                    <a:cubicBezTo>
                      <a:pt x="107" y="0"/>
                      <a:pt x="107" y="0"/>
                      <a:pt x="107" y="0"/>
                    </a:cubicBezTo>
                    <a:cubicBezTo>
                      <a:pt x="107" y="0"/>
                      <a:pt x="107" y="0"/>
                      <a:pt x="107" y="0"/>
                    </a:cubicBezTo>
                    <a:cubicBezTo>
                      <a:pt x="108" y="0"/>
                      <a:pt x="108" y="0"/>
                      <a:pt x="108" y="0"/>
                    </a:cubicBezTo>
                    <a:cubicBezTo>
                      <a:pt x="109" y="0"/>
                      <a:pt x="110" y="0"/>
                      <a:pt x="111" y="0"/>
                    </a:cubicBezTo>
                    <a:cubicBezTo>
                      <a:pt x="111" y="5"/>
                      <a:pt x="111" y="5"/>
                      <a:pt x="111" y="5"/>
                    </a:cubicBezTo>
                    <a:close/>
                    <a:moveTo>
                      <a:pt x="111" y="10"/>
                    </a:moveTo>
                    <a:cubicBezTo>
                      <a:pt x="111" y="15"/>
                      <a:pt x="111" y="15"/>
                      <a:pt x="111" y="15"/>
                    </a:cubicBezTo>
                    <a:cubicBezTo>
                      <a:pt x="111" y="15"/>
                      <a:pt x="111" y="15"/>
                      <a:pt x="111" y="15"/>
                    </a:cubicBezTo>
                    <a:cubicBezTo>
                      <a:pt x="111" y="19"/>
                      <a:pt x="110" y="22"/>
                      <a:pt x="109" y="25"/>
                    </a:cubicBezTo>
                    <a:cubicBezTo>
                      <a:pt x="108" y="28"/>
                      <a:pt x="107" y="32"/>
                      <a:pt x="106" y="35"/>
                    </a:cubicBezTo>
                    <a:cubicBezTo>
                      <a:pt x="106" y="35"/>
                      <a:pt x="106" y="35"/>
                      <a:pt x="106" y="35"/>
                    </a:cubicBezTo>
                    <a:cubicBezTo>
                      <a:pt x="108" y="35"/>
                      <a:pt x="109" y="34"/>
                      <a:pt x="111" y="34"/>
                    </a:cubicBezTo>
                    <a:cubicBezTo>
                      <a:pt x="111" y="39"/>
                      <a:pt x="111" y="39"/>
                      <a:pt x="111" y="39"/>
                    </a:cubicBezTo>
                    <a:cubicBezTo>
                      <a:pt x="109" y="39"/>
                      <a:pt x="108" y="40"/>
                      <a:pt x="106" y="40"/>
                    </a:cubicBezTo>
                    <a:cubicBezTo>
                      <a:pt x="106" y="40"/>
                      <a:pt x="105" y="39"/>
                      <a:pt x="104" y="39"/>
                    </a:cubicBezTo>
                    <a:cubicBezTo>
                      <a:pt x="103" y="39"/>
                      <a:pt x="102" y="39"/>
                      <a:pt x="102" y="39"/>
                    </a:cubicBezTo>
                    <a:cubicBezTo>
                      <a:pt x="100" y="38"/>
                      <a:pt x="100" y="37"/>
                      <a:pt x="100" y="36"/>
                    </a:cubicBezTo>
                    <a:cubicBezTo>
                      <a:pt x="100" y="36"/>
                      <a:pt x="100" y="35"/>
                      <a:pt x="100" y="35"/>
                    </a:cubicBezTo>
                    <a:cubicBezTo>
                      <a:pt x="100" y="35"/>
                      <a:pt x="100" y="35"/>
                      <a:pt x="100" y="35"/>
                    </a:cubicBezTo>
                    <a:cubicBezTo>
                      <a:pt x="102" y="32"/>
                      <a:pt x="104" y="28"/>
                      <a:pt x="105" y="24"/>
                    </a:cubicBezTo>
                    <a:cubicBezTo>
                      <a:pt x="105" y="20"/>
                      <a:pt x="106" y="16"/>
                      <a:pt x="106" y="12"/>
                    </a:cubicBezTo>
                    <a:cubicBezTo>
                      <a:pt x="106" y="12"/>
                      <a:pt x="106" y="12"/>
                      <a:pt x="106" y="12"/>
                    </a:cubicBezTo>
                    <a:cubicBezTo>
                      <a:pt x="106" y="10"/>
                      <a:pt x="107" y="10"/>
                      <a:pt x="108" y="10"/>
                    </a:cubicBezTo>
                    <a:cubicBezTo>
                      <a:pt x="108" y="10"/>
                      <a:pt x="109" y="10"/>
                      <a:pt x="109" y="10"/>
                    </a:cubicBezTo>
                    <a:cubicBezTo>
                      <a:pt x="109" y="10"/>
                      <a:pt x="109" y="10"/>
                      <a:pt x="109" y="10"/>
                    </a:cubicBezTo>
                    <a:cubicBezTo>
                      <a:pt x="109" y="10"/>
                      <a:pt x="110" y="10"/>
                      <a:pt x="111" y="10"/>
                    </a:cubicBezTo>
                    <a:close/>
                    <a:moveTo>
                      <a:pt x="55" y="63"/>
                    </a:moveTo>
                    <a:cubicBezTo>
                      <a:pt x="59" y="63"/>
                      <a:pt x="62" y="62"/>
                      <a:pt x="66" y="62"/>
                    </a:cubicBezTo>
                    <a:cubicBezTo>
                      <a:pt x="66" y="67"/>
                      <a:pt x="66" y="67"/>
                      <a:pt x="66" y="67"/>
                    </a:cubicBezTo>
                    <a:cubicBezTo>
                      <a:pt x="62" y="67"/>
                      <a:pt x="59" y="67"/>
                      <a:pt x="55" y="67"/>
                    </a:cubicBezTo>
                    <a:cubicBezTo>
                      <a:pt x="40" y="67"/>
                      <a:pt x="26" y="61"/>
                      <a:pt x="16" y="51"/>
                    </a:cubicBezTo>
                    <a:cubicBezTo>
                      <a:pt x="6" y="41"/>
                      <a:pt x="0" y="27"/>
                      <a:pt x="0" y="12"/>
                    </a:cubicBezTo>
                    <a:cubicBezTo>
                      <a:pt x="0" y="10"/>
                      <a:pt x="0" y="9"/>
                      <a:pt x="0" y="7"/>
                    </a:cubicBezTo>
                    <a:cubicBezTo>
                      <a:pt x="0" y="5"/>
                      <a:pt x="1" y="3"/>
                      <a:pt x="1" y="2"/>
                    </a:cubicBezTo>
                    <a:cubicBezTo>
                      <a:pt x="1" y="1"/>
                      <a:pt x="2" y="0"/>
                      <a:pt x="3" y="0"/>
                    </a:cubicBezTo>
                    <a:cubicBezTo>
                      <a:pt x="66" y="0"/>
                      <a:pt x="66" y="0"/>
                      <a:pt x="66" y="0"/>
                    </a:cubicBezTo>
                    <a:cubicBezTo>
                      <a:pt x="66" y="4"/>
                      <a:pt x="66" y="4"/>
                      <a:pt x="66" y="4"/>
                    </a:cubicBezTo>
                    <a:cubicBezTo>
                      <a:pt x="5" y="4"/>
                      <a:pt x="5" y="4"/>
                      <a:pt x="5" y="4"/>
                    </a:cubicBezTo>
                    <a:cubicBezTo>
                      <a:pt x="5" y="5"/>
                      <a:pt x="5" y="6"/>
                      <a:pt x="5" y="7"/>
                    </a:cubicBezTo>
                    <a:cubicBezTo>
                      <a:pt x="5" y="9"/>
                      <a:pt x="5" y="10"/>
                      <a:pt x="5" y="12"/>
                    </a:cubicBezTo>
                    <a:cubicBezTo>
                      <a:pt x="5" y="26"/>
                      <a:pt x="10" y="39"/>
                      <a:pt x="20" y="48"/>
                    </a:cubicBezTo>
                    <a:cubicBezTo>
                      <a:pt x="29" y="57"/>
                      <a:pt x="41" y="63"/>
                      <a:pt x="55"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7" name="Freeform 266"/>
              <p:cNvSpPr>
                <a:spLocks noEditPoints="1"/>
              </p:cNvSpPr>
              <p:nvPr/>
            </p:nvSpPr>
            <p:spPr bwMode="auto">
              <a:xfrm>
                <a:off x="8796351" y="4040212"/>
                <a:ext cx="268288" cy="33339"/>
              </a:xfrm>
              <a:custGeom>
                <a:avLst/>
                <a:gdLst>
                  <a:gd name="T0" fmla="*/ 59 w 119"/>
                  <a:gd name="T1" fmla="*/ 0 h 15"/>
                  <a:gd name="T2" fmla="*/ 117 w 119"/>
                  <a:gd name="T3" fmla="*/ 0 h 15"/>
                  <a:gd name="T4" fmla="*/ 119 w 119"/>
                  <a:gd name="T5" fmla="*/ 3 h 15"/>
                  <a:gd name="T6" fmla="*/ 119 w 119"/>
                  <a:gd name="T7" fmla="*/ 12 h 15"/>
                  <a:gd name="T8" fmla="*/ 117 w 119"/>
                  <a:gd name="T9" fmla="*/ 15 h 15"/>
                  <a:gd name="T10" fmla="*/ 59 w 119"/>
                  <a:gd name="T11" fmla="*/ 15 h 15"/>
                  <a:gd name="T12" fmla="*/ 59 w 119"/>
                  <a:gd name="T13" fmla="*/ 10 h 15"/>
                  <a:gd name="T14" fmla="*/ 114 w 119"/>
                  <a:gd name="T15" fmla="*/ 10 h 15"/>
                  <a:gd name="T16" fmla="*/ 114 w 119"/>
                  <a:gd name="T17" fmla="*/ 5 h 15"/>
                  <a:gd name="T18" fmla="*/ 59 w 119"/>
                  <a:gd name="T19" fmla="*/ 5 h 15"/>
                  <a:gd name="T20" fmla="*/ 59 w 119"/>
                  <a:gd name="T21" fmla="*/ 0 h 15"/>
                  <a:gd name="T22" fmla="*/ 2 w 119"/>
                  <a:gd name="T23" fmla="*/ 0 h 15"/>
                  <a:gd name="T24" fmla="*/ 59 w 119"/>
                  <a:gd name="T25" fmla="*/ 0 h 15"/>
                  <a:gd name="T26" fmla="*/ 59 w 119"/>
                  <a:gd name="T27" fmla="*/ 5 h 15"/>
                  <a:gd name="T28" fmla="*/ 5 w 119"/>
                  <a:gd name="T29" fmla="*/ 5 h 15"/>
                  <a:gd name="T30" fmla="*/ 5 w 119"/>
                  <a:gd name="T31" fmla="*/ 10 h 15"/>
                  <a:gd name="T32" fmla="*/ 59 w 119"/>
                  <a:gd name="T33" fmla="*/ 10 h 15"/>
                  <a:gd name="T34" fmla="*/ 59 w 119"/>
                  <a:gd name="T35" fmla="*/ 15 h 15"/>
                  <a:gd name="T36" fmla="*/ 2 w 119"/>
                  <a:gd name="T37" fmla="*/ 15 h 15"/>
                  <a:gd name="T38" fmla="*/ 0 w 119"/>
                  <a:gd name="T39" fmla="*/ 12 h 15"/>
                  <a:gd name="T40" fmla="*/ 0 w 119"/>
                  <a:gd name="T41" fmla="*/ 3 h 15"/>
                  <a:gd name="T42" fmla="*/ 2 w 11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9" h="15">
                    <a:moveTo>
                      <a:pt x="59" y="0"/>
                    </a:moveTo>
                    <a:cubicBezTo>
                      <a:pt x="117" y="0"/>
                      <a:pt x="117" y="0"/>
                      <a:pt x="117" y="0"/>
                    </a:cubicBezTo>
                    <a:cubicBezTo>
                      <a:pt x="118" y="0"/>
                      <a:pt x="119" y="1"/>
                      <a:pt x="119" y="3"/>
                    </a:cubicBezTo>
                    <a:cubicBezTo>
                      <a:pt x="119" y="12"/>
                      <a:pt x="119" y="12"/>
                      <a:pt x="119" y="12"/>
                    </a:cubicBezTo>
                    <a:cubicBezTo>
                      <a:pt x="119" y="13"/>
                      <a:pt x="118" y="15"/>
                      <a:pt x="117" y="15"/>
                    </a:cubicBezTo>
                    <a:cubicBezTo>
                      <a:pt x="59" y="15"/>
                      <a:pt x="59" y="15"/>
                      <a:pt x="59" y="15"/>
                    </a:cubicBezTo>
                    <a:cubicBezTo>
                      <a:pt x="59" y="10"/>
                      <a:pt x="59" y="10"/>
                      <a:pt x="59" y="10"/>
                    </a:cubicBezTo>
                    <a:cubicBezTo>
                      <a:pt x="114" y="10"/>
                      <a:pt x="114" y="10"/>
                      <a:pt x="114" y="10"/>
                    </a:cubicBezTo>
                    <a:cubicBezTo>
                      <a:pt x="114" y="5"/>
                      <a:pt x="114" y="5"/>
                      <a:pt x="114" y="5"/>
                    </a:cubicBezTo>
                    <a:cubicBezTo>
                      <a:pt x="59" y="5"/>
                      <a:pt x="59" y="5"/>
                      <a:pt x="59" y="5"/>
                    </a:cubicBezTo>
                    <a:lnTo>
                      <a:pt x="59" y="0"/>
                    </a:lnTo>
                    <a:close/>
                    <a:moveTo>
                      <a:pt x="2" y="0"/>
                    </a:moveTo>
                    <a:cubicBezTo>
                      <a:pt x="59" y="0"/>
                      <a:pt x="59" y="0"/>
                      <a:pt x="59" y="0"/>
                    </a:cubicBezTo>
                    <a:cubicBezTo>
                      <a:pt x="59" y="5"/>
                      <a:pt x="59" y="5"/>
                      <a:pt x="59" y="5"/>
                    </a:cubicBezTo>
                    <a:cubicBezTo>
                      <a:pt x="5" y="5"/>
                      <a:pt x="5" y="5"/>
                      <a:pt x="5" y="5"/>
                    </a:cubicBezTo>
                    <a:cubicBezTo>
                      <a:pt x="5" y="10"/>
                      <a:pt x="5" y="10"/>
                      <a:pt x="5" y="10"/>
                    </a:cubicBezTo>
                    <a:cubicBezTo>
                      <a:pt x="59" y="10"/>
                      <a:pt x="59" y="10"/>
                      <a:pt x="59" y="10"/>
                    </a:cubicBezTo>
                    <a:cubicBezTo>
                      <a:pt x="59" y="15"/>
                      <a:pt x="59" y="15"/>
                      <a:pt x="59" y="15"/>
                    </a:cubicBezTo>
                    <a:cubicBezTo>
                      <a:pt x="2" y="15"/>
                      <a:pt x="2" y="15"/>
                      <a:pt x="2" y="15"/>
                    </a:cubicBezTo>
                    <a:cubicBezTo>
                      <a:pt x="1" y="15"/>
                      <a:pt x="0" y="13"/>
                      <a:pt x="0" y="12"/>
                    </a:cubicBezTo>
                    <a:cubicBezTo>
                      <a:pt x="0" y="3"/>
                      <a:pt x="0" y="3"/>
                      <a:pt x="0" y="3"/>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8" name="Freeform 268"/>
              <p:cNvSpPr>
                <a:spLocks noEditPoints="1"/>
              </p:cNvSpPr>
              <p:nvPr/>
            </p:nvSpPr>
            <p:spPr bwMode="auto">
              <a:xfrm>
                <a:off x="8924938" y="3765572"/>
                <a:ext cx="50801" cy="120651"/>
              </a:xfrm>
              <a:custGeom>
                <a:avLst/>
                <a:gdLst>
                  <a:gd name="T0" fmla="*/ 12 w 23"/>
                  <a:gd name="T1" fmla="*/ 47 h 53"/>
                  <a:gd name="T2" fmla="*/ 17 w 23"/>
                  <a:gd name="T3" fmla="*/ 42 h 53"/>
                  <a:gd name="T4" fmla="*/ 18 w 23"/>
                  <a:gd name="T5" fmla="*/ 32 h 53"/>
                  <a:gd name="T6" fmla="*/ 14 w 23"/>
                  <a:gd name="T7" fmla="*/ 24 h 53"/>
                  <a:gd name="T8" fmla="*/ 13 w 23"/>
                  <a:gd name="T9" fmla="*/ 22 h 53"/>
                  <a:gd name="T10" fmla="*/ 12 w 23"/>
                  <a:gd name="T11" fmla="*/ 19 h 53"/>
                  <a:gd name="T12" fmla="*/ 12 w 23"/>
                  <a:gd name="T13" fmla="*/ 12 h 53"/>
                  <a:gd name="T14" fmla="*/ 13 w 23"/>
                  <a:gd name="T15" fmla="*/ 10 h 53"/>
                  <a:gd name="T16" fmla="*/ 15 w 23"/>
                  <a:gd name="T17" fmla="*/ 7 h 53"/>
                  <a:gd name="T18" fmla="*/ 14 w 23"/>
                  <a:gd name="T19" fmla="*/ 6 h 53"/>
                  <a:gd name="T20" fmla="*/ 14 w 23"/>
                  <a:gd name="T21" fmla="*/ 6 h 53"/>
                  <a:gd name="T22" fmla="*/ 13 w 23"/>
                  <a:gd name="T23" fmla="*/ 5 h 53"/>
                  <a:gd name="T24" fmla="*/ 12 w 23"/>
                  <a:gd name="T25" fmla="*/ 5 h 53"/>
                  <a:gd name="T26" fmla="*/ 12 w 23"/>
                  <a:gd name="T27" fmla="*/ 0 h 53"/>
                  <a:gd name="T28" fmla="*/ 16 w 23"/>
                  <a:gd name="T29" fmla="*/ 1 h 53"/>
                  <a:gd name="T30" fmla="*/ 18 w 23"/>
                  <a:gd name="T31" fmla="*/ 3 h 53"/>
                  <a:gd name="T32" fmla="*/ 18 w 23"/>
                  <a:gd name="T33" fmla="*/ 4 h 53"/>
                  <a:gd name="T34" fmla="*/ 19 w 23"/>
                  <a:gd name="T35" fmla="*/ 6 h 53"/>
                  <a:gd name="T36" fmla="*/ 16 w 23"/>
                  <a:gd name="T37" fmla="*/ 14 h 53"/>
                  <a:gd name="T38" fmla="*/ 16 w 23"/>
                  <a:gd name="T39" fmla="*/ 16 h 53"/>
                  <a:gd name="T40" fmla="*/ 17 w 23"/>
                  <a:gd name="T41" fmla="*/ 19 h 53"/>
                  <a:gd name="T42" fmla="*/ 18 w 23"/>
                  <a:gd name="T43" fmla="*/ 22 h 53"/>
                  <a:gd name="T44" fmla="*/ 22 w 23"/>
                  <a:gd name="T45" fmla="*/ 31 h 53"/>
                  <a:gd name="T46" fmla="*/ 21 w 23"/>
                  <a:gd name="T47" fmla="*/ 44 h 53"/>
                  <a:gd name="T48" fmla="*/ 12 w 23"/>
                  <a:gd name="T49" fmla="*/ 52 h 53"/>
                  <a:gd name="T50" fmla="*/ 12 w 23"/>
                  <a:gd name="T51" fmla="*/ 52 h 53"/>
                  <a:gd name="T52" fmla="*/ 12 w 23"/>
                  <a:gd name="T53" fmla="*/ 47 h 53"/>
                  <a:gd name="T54" fmla="*/ 12 w 23"/>
                  <a:gd name="T55" fmla="*/ 32 h 53"/>
                  <a:gd name="T56" fmla="*/ 12 w 23"/>
                  <a:gd name="T57" fmla="*/ 40 h 53"/>
                  <a:gd name="T58" fmla="*/ 12 w 23"/>
                  <a:gd name="T59" fmla="*/ 32 h 53"/>
                  <a:gd name="T60" fmla="*/ 9 w 23"/>
                  <a:gd name="T61" fmla="*/ 41 h 53"/>
                  <a:gd name="T62" fmla="*/ 7 w 23"/>
                  <a:gd name="T63" fmla="*/ 44 h 53"/>
                  <a:gd name="T64" fmla="*/ 7 w 23"/>
                  <a:gd name="T65" fmla="*/ 45 h 53"/>
                  <a:gd name="T66" fmla="*/ 8 w 23"/>
                  <a:gd name="T67" fmla="*/ 46 h 53"/>
                  <a:gd name="T68" fmla="*/ 11 w 23"/>
                  <a:gd name="T69" fmla="*/ 47 h 53"/>
                  <a:gd name="T70" fmla="*/ 12 w 23"/>
                  <a:gd name="T71" fmla="*/ 47 h 53"/>
                  <a:gd name="T72" fmla="*/ 12 w 23"/>
                  <a:gd name="T73" fmla="*/ 52 h 53"/>
                  <a:gd name="T74" fmla="*/ 4 w 23"/>
                  <a:gd name="T75" fmla="*/ 50 h 53"/>
                  <a:gd name="T76" fmla="*/ 3 w 23"/>
                  <a:gd name="T77" fmla="*/ 47 h 53"/>
                  <a:gd name="T78" fmla="*/ 2 w 23"/>
                  <a:gd name="T79" fmla="*/ 44 h 53"/>
                  <a:gd name="T80" fmla="*/ 8 w 23"/>
                  <a:gd name="T81" fmla="*/ 37 h 53"/>
                  <a:gd name="T82" fmla="*/ 7 w 23"/>
                  <a:gd name="T83" fmla="*/ 34 h 53"/>
                  <a:gd name="T84" fmla="*/ 3 w 23"/>
                  <a:gd name="T85" fmla="*/ 26 h 53"/>
                  <a:gd name="T86" fmla="*/ 1 w 23"/>
                  <a:gd name="T87" fmla="*/ 22 h 53"/>
                  <a:gd name="T88" fmla="*/ 1 w 23"/>
                  <a:gd name="T89" fmla="*/ 22 h 53"/>
                  <a:gd name="T90" fmla="*/ 1 w 23"/>
                  <a:gd name="T91" fmla="*/ 22 h 53"/>
                  <a:gd name="T92" fmla="*/ 1 w 23"/>
                  <a:gd name="T93" fmla="*/ 10 h 53"/>
                  <a:gd name="T94" fmla="*/ 8 w 23"/>
                  <a:gd name="T95" fmla="*/ 1 h 53"/>
                  <a:gd name="T96" fmla="*/ 12 w 23"/>
                  <a:gd name="T97" fmla="*/ 0 h 53"/>
                  <a:gd name="T98" fmla="*/ 12 w 23"/>
                  <a:gd name="T99" fmla="*/ 5 h 53"/>
                  <a:gd name="T100" fmla="*/ 10 w 23"/>
                  <a:gd name="T101" fmla="*/ 5 h 53"/>
                  <a:gd name="T102" fmla="*/ 5 w 23"/>
                  <a:gd name="T103" fmla="*/ 11 h 53"/>
                  <a:gd name="T104" fmla="*/ 6 w 23"/>
                  <a:gd name="T105" fmla="*/ 21 h 53"/>
                  <a:gd name="T106" fmla="*/ 6 w 23"/>
                  <a:gd name="T107" fmla="*/ 21 h 53"/>
                  <a:gd name="T108" fmla="*/ 7 w 23"/>
                  <a:gd name="T109" fmla="*/ 23 h 53"/>
                  <a:gd name="T110" fmla="*/ 12 w 23"/>
                  <a:gd name="T111" fmla="*/ 32 h 53"/>
                  <a:gd name="T112" fmla="*/ 12 w 23"/>
                  <a:gd name="T113" fmla="*/ 40 h 53"/>
                  <a:gd name="T114" fmla="*/ 9 w 23"/>
                  <a:gd name="T115" fmla="*/ 41 h 53"/>
                  <a:gd name="T116" fmla="*/ 12 w 23"/>
                  <a:gd name="T117" fmla="*/ 19 h 53"/>
                  <a:gd name="T118" fmla="*/ 12 w 23"/>
                  <a:gd name="T119" fmla="*/ 12 h 53"/>
                  <a:gd name="T120" fmla="*/ 11 w 23"/>
                  <a:gd name="T121" fmla="*/ 17 h 53"/>
                  <a:gd name="T122" fmla="*/ 12 w 23"/>
                  <a:gd name="T12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 h="53">
                    <a:moveTo>
                      <a:pt x="12" y="47"/>
                    </a:moveTo>
                    <a:cubicBezTo>
                      <a:pt x="14" y="46"/>
                      <a:pt x="16" y="44"/>
                      <a:pt x="17" y="42"/>
                    </a:cubicBezTo>
                    <a:cubicBezTo>
                      <a:pt x="18" y="39"/>
                      <a:pt x="18" y="35"/>
                      <a:pt x="18" y="32"/>
                    </a:cubicBezTo>
                    <a:cubicBezTo>
                      <a:pt x="17" y="29"/>
                      <a:pt x="16" y="27"/>
                      <a:pt x="14" y="24"/>
                    </a:cubicBezTo>
                    <a:cubicBezTo>
                      <a:pt x="14" y="23"/>
                      <a:pt x="13" y="22"/>
                      <a:pt x="13" y="22"/>
                    </a:cubicBezTo>
                    <a:cubicBezTo>
                      <a:pt x="12" y="21"/>
                      <a:pt x="12" y="20"/>
                      <a:pt x="12" y="19"/>
                    </a:cubicBezTo>
                    <a:cubicBezTo>
                      <a:pt x="12" y="12"/>
                      <a:pt x="12" y="12"/>
                      <a:pt x="12" y="12"/>
                    </a:cubicBezTo>
                    <a:cubicBezTo>
                      <a:pt x="12" y="11"/>
                      <a:pt x="12" y="11"/>
                      <a:pt x="13" y="10"/>
                    </a:cubicBezTo>
                    <a:cubicBezTo>
                      <a:pt x="14" y="10"/>
                      <a:pt x="15" y="8"/>
                      <a:pt x="15" y="7"/>
                    </a:cubicBezTo>
                    <a:cubicBezTo>
                      <a:pt x="15" y="7"/>
                      <a:pt x="14" y="6"/>
                      <a:pt x="14" y="6"/>
                    </a:cubicBezTo>
                    <a:cubicBezTo>
                      <a:pt x="14" y="6"/>
                      <a:pt x="14" y="6"/>
                      <a:pt x="14" y="6"/>
                    </a:cubicBezTo>
                    <a:cubicBezTo>
                      <a:pt x="14" y="6"/>
                      <a:pt x="14" y="5"/>
                      <a:pt x="13" y="5"/>
                    </a:cubicBezTo>
                    <a:cubicBezTo>
                      <a:pt x="13" y="5"/>
                      <a:pt x="12" y="4"/>
                      <a:pt x="12" y="5"/>
                    </a:cubicBezTo>
                    <a:cubicBezTo>
                      <a:pt x="12" y="0"/>
                      <a:pt x="12" y="0"/>
                      <a:pt x="12" y="0"/>
                    </a:cubicBezTo>
                    <a:cubicBezTo>
                      <a:pt x="13" y="0"/>
                      <a:pt x="15" y="0"/>
                      <a:pt x="16" y="1"/>
                    </a:cubicBezTo>
                    <a:cubicBezTo>
                      <a:pt x="17" y="2"/>
                      <a:pt x="18" y="3"/>
                      <a:pt x="18" y="3"/>
                    </a:cubicBezTo>
                    <a:cubicBezTo>
                      <a:pt x="18" y="4"/>
                      <a:pt x="18" y="4"/>
                      <a:pt x="18" y="4"/>
                    </a:cubicBezTo>
                    <a:cubicBezTo>
                      <a:pt x="19" y="4"/>
                      <a:pt x="19" y="5"/>
                      <a:pt x="19" y="6"/>
                    </a:cubicBezTo>
                    <a:cubicBezTo>
                      <a:pt x="20" y="9"/>
                      <a:pt x="19" y="12"/>
                      <a:pt x="16" y="14"/>
                    </a:cubicBezTo>
                    <a:cubicBezTo>
                      <a:pt x="16" y="15"/>
                      <a:pt x="16" y="15"/>
                      <a:pt x="16" y="16"/>
                    </a:cubicBezTo>
                    <a:cubicBezTo>
                      <a:pt x="16" y="17"/>
                      <a:pt x="17" y="18"/>
                      <a:pt x="17" y="19"/>
                    </a:cubicBezTo>
                    <a:cubicBezTo>
                      <a:pt x="17" y="20"/>
                      <a:pt x="18" y="21"/>
                      <a:pt x="18" y="22"/>
                    </a:cubicBezTo>
                    <a:cubicBezTo>
                      <a:pt x="20" y="24"/>
                      <a:pt x="21" y="27"/>
                      <a:pt x="22" y="31"/>
                    </a:cubicBezTo>
                    <a:cubicBezTo>
                      <a:pt x="23" y="35"/>
                      <a:pt x="23" y="40"/>
                      <a:pt x="21" y="44"/>
                    </a:cubicBezTo>
                    <a:cubicBezTo>
                      <a:pt x="20" y="47"/>
                      <a:pt x="17" y="50"/>
                      <a:pt x="12" y="52"/>
                    </a:cubicBezTo>
                    <a:cubicBezTo>
                      <a:pt x="12" y="52"/>
                      <a:pt x="12" y="52"/>
                      <a:pt x="12" y="52"/>
                    </a:cubicBezTo>
                    <a:cubicBezTo>
                      <a:pt x="12" y="47"/>
                      <a:pt x="12" y="47"/>
                      <a:pt x="12" y="47"/>
                    </a:cubicBezTo>
                    <a:close/>
                    <a:moveTo>
                      <a:pt x="12" y="32"/>
                    </a:moveTo>
                    <a:cubicBezTo>
                      <a:pt x="12" y="40"/>
                      <a:pt x="12" y="40"/>
                      <a:pt x="12" y="40"/>
                    </a:cubicBezTo>
                    <a:cubicBezTo>
                      <a:pt x="13" y="38"/>
                      <a:pt x="12" y="35"/>
                      <a:pt x="12" y="32"/>
                    </a:cubicBezTo>
                    <a:close/>
                    <a:moveTo>
                      <a:pt x="9" y="41"/>
                    </a:moveTo>
                    <a:cubicBezTo>
                      <a:pt x="8" y="42"/>
                      <a:pt x="7" y="43"/>
                      <a:pt x="7" y="44"/>
                    </a:cubicBezTo>
                    <a:cubicBezTo>
                      <a:pt x="7" y="44"/>
                      <a:pt x="7" y="45"/>
                      <a:pt x="7" y="45"/>
                    </a:cubicBezTo>
                    <a:cubicBezTo>
                      <a:pt x="7" y="46"/>
                      <a:pt x="8" y="46"/>
                      <a:pt x="8" y="46"/>
                    </a:cubicBezTo>
                    <a:cubicBezTo>
                      <a:pt x="9" y="47"/>
                      <a:pt x="9" y="47"/>
                      <a:pt x="11" y="47"/>
                    </a:cubicBezTo>
                    <a:cubicBezTo>
                      <a:pt x="11" y="47"/>
                      <a:pt x="11" y="47"/>
                      <a:pt x="12" y="47"/>
                    </a:cubicBezTo>
                    <a:cubicBezTo>
                      <a:pt x="12" y="52"/>
                      <a:pt x="12" y="52"/>
                      <a:pt x="12" y="52"/>
                    </a:cubicBezTo>
                    <a:cubicBezTo>
                      <a:pt x="8" y="53"/>
                      <a:pt x="6" y="51"/>
                      <a:pt x="4" y="50"/>
                    </a:cubicBezTo>
                    <a:cubicBezTo>
                      <a:pt x="4" y="49"/>
                      <a:pt x="3" y="48"/>
                      <a:pt x="3" y="47"/>
                    </a:cubicBezTo>
                    <a:cubicBezTo>
                      <a:pt x="2" y="46"/>
                      <a:pt x="2" y="45"/>
                      <a:pt x="2" y="44"/>
                    </a:cubicBezTo>
                    <a:cubicBezTo>
                      <a:pt x="3" y="41"/>
                      <a:pt x="4" y="38"/>
                      <a:pt x="8" y="37"/>
                    </a:cubicBezTo>
                    <a:cubicBezTo>
                      <a:pt x="8" y="37"/>
                      <a:pt x="7" y="35"/>
                      <a:pt x="7" y="34"/>
                    </a:cubicBezTo>
                    <a:cubicBezTo>
                      <a:pt x="6" y="31"/>
                      <a:pt x="4" y="28"/>
                      <a:pt x="3" y="26"/>
                    </a:cubicBezTo>
                    <a:cubicBezTo>
                      <a:pt x="2" y="24"/>
                      <a:pt x="2" y="23"/>
                      <a:pt x="1" y="22"/>
                    </a:cubicBezTo>
                    <a:cubicBezTo>
                      <a:pt x="1" y="22"/>
                      <a:pt x="1" y="22"/>
                      <a:pt x="1" y="22"/>
                    </a:cubicBezTo>
                    <a:cubicBezTo>
                      <a:pt x="1" y="22"/>
                      <a:pt x="1" y="22"/>
                      <a:pt x="1" y="22"/>
                    </a:cubicBezTo>
                    <a:cubicBezTo>
                      <a:pt x="0" y="18"/>
                      <a:pt x="0" y="14"/>
                      <a:pt x="1" y="10"/>
                    </a:cubicBezTo>
                    <a:cubicBezTo>
                      <a:pt x="2" y="6"/>
                      <a:pt x="4" y="3"/>
                      <a:pt x="8" y="1"/>
                    </a:cubicBezTo>
                    <a:cubicBezTo>
                      <a:pt x="9" y="0"/>
                      <a:pt x="10" y="0"/>
                      <a:pt x="12" y="0"/>
                    </a:cubicBezTo>
                    <a:cubicBezTo>
                      <a:pt x="12" y="5"/>
                      <a:pt x="12" y="5"/>
                      <a:pt x="12" y="5"/>
                    </a:cubicBezTo>
                    <a:cubicBezTo>
                      <a:pt x="11" y="5"/>
                      <a:pt x="11" y="5"/>
                      <a:pt x="10" y="5"/>
                    </a:cubicBezTo>
                    <a:cubicBezTo>
                      <a:pt x="8" y="7"/>
                      <a:pt x="6" y="9"/>
                      <a:pt x="5" y="11"/>
                    </a:cubicBezTo>
                    <a:cubicBezTo>
                      <a:pt x="5" y="14"/>
                      <a:pt x="5" y="18"/>
                      <a:pt x="6" y="21"/>
                    </a:cubicBezTo>
                    <a:cubicBezTo>
                      <a:pt x="6" y="21"/>
                      <a:pt x="6" y="21"/>
                      <a:pt x="6" y="21"/>
                    </a:cubicBezTo>
                    <a:cubicBezTo>
                      <a:pt x="6" y="21"/>
                      <a:pt x="7" y="22"/>
                      <a:pt x="7" y="23"/>
                    </a:cubicBezTo>
                    <a:cubicBezTo>
                      <a:pt x="9" y="26"/>
                      <a:pt x="10" y="29"/>
                      <a:pt x="12" y="32"/>
                    </a:cubicBezTo>
                    <a:cubicBezTo>
                      <a:pt x="12" y="40"/>
                      <a:pt x="12" y="40"/>
                      <a:pt x="12" y="40"/>
                    </a:cubicBezTo>
                    <a:cubicBezTo>
                      <a:pt x="11" y="40"/>
                      <a:pt x="10" y="41"/>
                      <a:pt x="9" y="41"/>
                    </a:cubicBezTo>
                    <a:close/>
                    <a:moveTo>
                      <a:pt x="12" y="19"/>
                    </a:moveTo>
                    <a:cubicBezTo>
                      <a:pt x="12" y="12"/>
                      <a:pt x="12" y="12"/>
                      <a:pt x="12" y="12"/>
                    </a:cubicBezTo>
                    <a:cubicBezTo>
                      <a:pt x="11" y="13"/>
                      <a:pt x="11" y="15"/>
                      <a:pt x="11" y="17"/>
                    </a:cubicBezTo>
                    <a:cubicBezTo>
                      <a:pt x="11" y="17"/>
                      <a:pt x="11" y="18"/>
                      <a:pt x="1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49" name="Freeform 269"/>
              <p:cNvSpPr>
                <a:spLocks noEditPoints="1"/>
              </p:cNvSpPr>
              <p:nvPr/>
            </p:nvSpPr>
            <p:spPr bwMode="auto">
              <a:xfrm>
                <a:off x="8890014" y="3101993"/>
                <a:ext cx="109538" cy="107950"/>
              </a:xfrm>
              <a:custGeom>
                <a:avLst/>
                <a:gdLst>
                  <a:gd name="T0" fmla="*/ 24 w 48"/>
                  <a:gd name="T1" fmla="*/ 0 h 48"/>
                  <a:gd name="T2" fmla="*/ 41 w 48"/>
                  <a:gd name="T3" fmla="*/ 7 h 48"/>
                  <a:gd name="T4" fmla="*/ 41 w 48"/>
                  <a:gd name="T5" fmla="*/ 7 h 48"/>
                  <a:gd name="T6" fmla="*/ 48 w 48"/>
                  <a:gd name="T7" fmla="*/ 24 h 48"/>
                  <a:gd name="T8" fmla="*/ 41 w 48"/>
                  <a:gd name="T9" fmla="*/ 41 h 48"/>
                  <a:gd name="T10" fmla="*/ 41 w 48"/>
                  <a:gd name="T11" fmla="*/ 41 h 48"/>
                  <a:gd name="T12" fmla="*/ 24 w 48"/>
                  <a:gd name="T13" fmla="*/ 48 h 48"/>
                  <a:gd name="T14" fmla="*/ 24 w 48"/>
                  <a:gd name="T15" fmla="*/ 43 h 48"/>
                  <a:gd name="T16" fmla="*/ 37 w 48"/>
                  <a:gd name="T17" fmla="*/ 37 h 48"/>
                  <a:gd name="T18" fmla="*/ 37 w 48"/>
                  <a:gd name="T19" fmla="*/ 37 h 48"/>
                  <a:gd name="T20" fmla="*/ 37 w 48"/>
                  <a:gd name="T21" fmla="*/ 37 h 48"/>
                  <a:gd name="T22" fmla="*/ 43 w 48"/>
                  <a:gd name="T23" fmla="*/ 24 h 48"/>
                  <a:gd name="T24" fmla="*/ 37 w 48"/>
                  <a:gd name="T25" fmla="*/ 11 h 48"/>
                  <a:gd name="T26" fmla="*/ 37 w 48"/>
                  <a:gd name="T27" fmla="*/ 11 h 48"/>
                  <a:gd name="T28" fmla="*/ 24 w 48"/>
                  <a:gd name="T29" fmla="*/ 5 h 48"/>
                  <a:gd name="T30" fmla="*/ 24 w 48"/>
                  <a:gd name="T31" fmla="*/ 0 h 48"/>
                  <a:gd name="T32" fmla="*/ 24 w 48"/>
                  <a:gd name="T33" fmla="*/ 0 h 48"/>
                  <a:gd name="T34" fmla="*/ 24 w 48"/>
                  <a:gd name="T35" fmla="*/ 0 h 48"/>
                  <a:gd name="T36" fmla="*/ 24 w 48"/>
                  <a:gd name="T37" fmla="*/ 5 h 48"/>
                  <a:gd name="T38" fmla="*/ 24 w 48"/>
                  <a:gd name="T39" fmla="*/ 5 h 48"/>
                  <a:gd name="T40" fmla="*/ 11 w 48"/>
                  <a:gd name="T41" fmla="*/ 11 h 48"/>
                  <a:gd name="T42" fmla="*/ 5 w 48"/>
                  <a:gd name="T43" fmla="*/ 24 h 48"/>
                  <a:gd name="T44" fmla="*/ 11 w 48"/>
                  <a:gd name="T45" fmla="*/ 37 h 48"/>
                  <a:gd name="T46" fmla="*/ 24 w 48"/>
                  <a:gd name="T47" fmla="*/ 43 h 48"/>
                  <a:gd name="T48" fmla="*/ 24 w 48"/>
                  <a:gd name="T49" fmla="*/ 43 h 48"/>
                  <a:gd name="T50" fmla="*/ 24 w 48"/>
                  <a:gd name="T51" fmla="*/ 48 h 48"/>
                  <a:gd name="T52" fmla="*/ 24 w 48"/>
                  <a:gd name="T53" fmla="*/ 48 h 48"/>
                  <a:gd name="T54" fmla="*/ 7 w 48"/>
                  <a:gd name="T55" fmla="*/ 41 h 48"/>
                  <a:gd name="T56" fmla="*/ 0 w 48"/>
                  <a:gd name="T57" fmla="*/ 24 h 48"/>
                  <a:gd name="T58" fmla="*/ 7 w 48"/>
                  <a:gd name="T59" fmla="*/ 7 h 48"/>
                  <a:gd name="T60" fmla="*/ 24 w 48"/>
                  <a:gd name="T6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48">
                    <a:moveTo>
                      <a:pt x="24" y="0"/>
                    </a:moveTo>
                    <a:cubicBezTo>
                      <a:pt x="30" y="0"/>
                      <a:pt x="36" y="3"/>
                      <a:pt x="41" y="7"/>
                    </a:cubicBezTo>
                    <a:cubicBezTo>
                      <a:pt x="41" y="7"/>
                      <a:pt x="41" y="7"/>
                      <a:pt x="41" y="7"/>
                    </a:cubicBezTo>
                    <a:cubicBezTo>
                      <a:pt x="45" y="12"/>
                      <a:pt x="48" y="18"/>
                      <a:pt x="48" y="24"/>
                    </a:cubicBezTo>
                    <a:cubicBezTo>
                      <a:pt x="48" y="31"/>
                      <a:pt x="45" y="36"/>
                      <a:pt x="41" y="41"/>
                    </a:cubicBezTo>
                    <a:cubicBezTo>
                      <a:pt x="41" y="41"/>
                      <a:pt x="41" y="41"/>
                      <a:pt x="41" y="41"/>
                    </a:cubicBezTo>
                    <a:cubicBezTo>
                      <a:pt x="36" y="45"/>
                      <a:pt x="30" y="48"/>
                      <a:pt x="24" y="48"/>
                    </a:cubicBezTo>
                    <a:cubicBezTo>
                      <a:pt x="24" y="43"/>
                      <a:pt x="24" y="43"/>
                      <a:pt x="24" y="43"/>
                    </a:cubicBezTo>
                    <a:cubicBezTo>
                      <a:pt x="29" y="43"/>
                      <a:pt x="34" y="41"/>
                      <a:pt x="37" y="37"/>
                    </a:cubicBezTo>
                    <a:cubicBezTo>
                      <a:pt x="37" y="37"/>
                      <a:pt x="37" y="37"/>
                      <a:pt x="37" y="37"/>
                    </a:cubicBezTo>
                    <a:cubicBezTo>
                      <a:pt x="37" y="37"/>
                      <a:pt x="37" y="37"/>
                      <a:pt x="37" y="37"/>
                    </a:cubicBezTo>
                    <a:cubicBezTo>
                      <a:pt x="41" y="34"/>
                      <a:pt x="43" y="29"/>
                      <a:pt x="43" y="24"/>
                    </a:cubicBezTo>
                    <a:cubicBezTo>
                      <a:pt x="43" y="19"/>
                      <a:pt x="41" y="14"/>
                      <a:pt x="37" y="11"/>
                    </a:cubicBezTo>
                    <a:cubicBezTo>
                      <a:pt x="37" y="11"/>
                      <a:pt x="37" y="11"/>
                      <a:pt x="37" y="11"/>
                    </a:cubicBezTo>
                    <a:cubicBezTo>
                      <a:pt x="34" y="7"/>
                      <a:pt x="29" y="5"/>
                      <a:pt x="24" y="5"/>
                    </a:cubicBezTo>
                    <a:lnTo>
                      <a:pt x="24" y="0"/>
                    </a:lnTo>
                    <a:close/>
                    <a:moveTo>
                      <a:pt x="24" y="0"/>
                    </a:moveTo>
                    <a:cubicBezTo>
                      <a:pt x="24" y="0"/>
                      <a:pt x="24" y="0"/>
                      <a:pt x="24" y="0"/>
                    </a:cubicBezTo>
                    <a:cubicBezTo>
                      <a:pt x="24" y="5"/>
                      <a:pt x="24" y="5"/>
                      <a:pt x="24" y="5"/>
                    </a:cubicBezTo>
                    <a:cubicBezTo>
                      <a:pt x="24" y="5"/>
                      <a:pt x="24" y="5"/>
                      <a:pt x="24" y="5"/>
                    </a:cubicBezTo>
                    <a:cubicBezTo>
                      <a:pt x="19" y="5"/>
                      <a:pt x="14" y="7"/>
                      <a:pt x="11" y="11"/>
                    </a:cubicBezTo>
                    <a:cubicBezTo>
                      <a:pt x="7" y="14"/>
                      <a:pt x="5" y="19"/>
                      <a:pt x="5" y="24"/>
                    </a:cubicBezTo>
                    <a:cubicBezTo>
                      <a:pt x="5" y="29"/>
                      <a:pt x="7" y="34"/>
                      <a:pt x="11" y="37"/>
                    </a:cubicBezTo>
                    <a:cubicBezTo>
                      <a:pt x="14" y="41"/>
                      <a:pt x="19" y="43"/>
                      <a:pt x="24" y="43"/>
                    </a:cubicBezTo>
                    <a:cubicBezTo>
                      <a:pt x="24" y="43"/>
                      <a:pt x="24" y="43"/>
                      <a:pt x="24" y="43"/>
                    </a:cubicBezTo>
                    <a:cubicBezTo>
                      <a:pt x="24" y="48"/>
                      <a:pt x="24" y="48"/>
                      <a:pt x="24" y="48"/>
                    </a:cubicBezTo>
                    <a:cubicBezTo>
                      <a:pt x="24" y="48"/>
                      <a:pt x="24" y="48"/>
                      <a:pt x="24" y="48"/>
                    </a:cubicBezTo>
                    <a:cubicBezTo>
                      <a:pt x="17" y="48"/>
                      <a:pt x="12" y="45"/>
                      <a:pt x="7" y="41"/>
                    </a:cubicBezTo>
                    <a:cubicBezTo>
                      <a:pt x="3" y="36"/>
                      <a:pt x="0" y="31"/>
                      <a:pt x="0" y="24"/>
                    </a:cubicBezTo>
                    <a:cubicBezTo>
                      <a:pt x="0" y="18"/>
                      <a:pt x="3" y="12"/>
                      <a:pt x="7" y="7"/>
                    </a:cubicBezTo>
                    <a:cubicBezTo>
                      <a:pt x="12" y="3"/>
                      <a:pt x="17"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0" name="Freeform 270"/>
              <p:cNvSpPr>
                <a:spLocks noEditPoints="1"/>
              </p:cNvSpPr>
              <p:nvPr/>
            </p:nvSpPr>
            <p:spPr bwMode="auto">
              <a:xfrm>
                <a:off x="8639188" y="3192482"/>
                <a:ext cx="468314" cy="363540"/>
              </a:xfrm>
              <a:custGeom>
                <a:avLst/>
                <a:gdLst>
                  <a:gd name="T0" fmla="*/ 137 w 207"/>
                  <a:gd name="T1" fmla="*/ 18 h 161"/>
                  <a:gd name="T2" fmla="*/ 144 w 207"/>
                  <a:gd name="T3" fmla="*/ 15 h 161"/>
                  <a:gd name="T4" fmla="*/ 196 w 207"/>
                  <a:gd name="T5" fmla="*/ 7 h 161"/>
                  <a:gd name="T6" fmla="*/ 167 w 207"/>
                  <a:gd name="T7" fmla="*/ 56 h 161"/>
                  <a:gd name="T8" fmla="*/ 137 w 207"/>
                  <a:gd name="T9" fmla="*/ 32 h 161"/>
                  <a:gd name="T10" fmla="*/ 137 w 207"/>
                  <a:gd name="T11" fmla="*/ 30 h 161"/>
                  <a:gd name="T12" fmla="*/ 194 w 207"/>
                  <a:gd name="T13" fmla="*/ 12 h 161"/>
                  <a:gd name="T14" fmla="*/ 163 w 207"/>
                  <a:gd name="T15" fmla="*/ 36 h 161"/>
                  <a:gd name="T16" fmla="*/ 142 w 207"/>
                  <a:gd name="T17" fmla="*/ 100 h 161"/>
                  <a:gd name="T18" fmla="*/ 146 w 207"/>
                  <a:gd name="T19" fmla="*/ 97 h 161"/>
                  <a:gd name="T20" fmla="*/ 147 w 207"/>
                  <a:gd name="T21" fmla="*/ 160 h 161"/>
                  <a:gd name="T22" fmla="*/ 137 w 207"/>
                  <a:gd name="T23" fmla="*/ 18 h 161"/>
                  <a:gd name="T24" fmla="*/ 104 w 207"/>
                  <a:gd name="T25" fmla="*/ 0 h 161"/>
                  <a:gd name="T26" fmla="*/ 106 w 207"/>
                  <a:gd name="T27" fmla="*/ 0 h 161"/>
                  <a:gd name="T28" fmla="*/ 104 w 207"/>
                  <a:gd name="T29" fmla="*/ 92 h 161"/>
                  <a:gd name="T30" fmla="*/ 126 w 207"/>
                  <a:gd name="T31" fmla="*/ 109 h 161"/>
                  <a:gd name="T32" fmla="*/ 137 w 207"/>
                  <a:gd name="T33" fmla="*/ 161 h 161"/>
                  <a:gd name="T34" fmla="*/ 121 w 207"/>
                  <a:gd name="T35" fmla="*/ 111 h 161"/>
                  <a:gd name="T36" fmla="*/ 137 w 207"/>
                  <a:gd name="T37" fmla="*/ 97 h 161"/>
                  <a:gd name="T38" fmla="*/ 136 w 207"/>
                  <a:gd name="T39" fmla="*/ 35 h 161"/>
                  <a:gd name="T40" fmla="*/ 137 w 207"/>
                  <a:gd name="T41" fmla="*/ 30 h 161"/>
                  <a:gd name="T42" fmla="*/ 137 w 207"/>
                  <a:gd name="T43" fmla="*/ 30 h 161"/>
                  <a:gd name="T44" fmla="*/ 112 w 207"/>
                  <a:gd name="T45" fmla="*/ 75 h 161"/>
                  <a:gd name="T46" fmla="*/ 137 w 207"/>
                  <a:gd name="T47" fmla="*/ 97 h 161"/>
                  <a:gd name="T48" fmla="*/ 70 w 207"/>
                  <a:gd name="T49" fmla="*/ 0 h 161"/>
                  <a:gd name="T50" fmla="*/ 70 w 207"/>
                  <a:gd name="T51" fmla="*/ 16 h 161"/>
                  <a:gd name="T52" fmla="*/ 101 w 207"/>
                  <a:gd name="T53" fmla="*/ 19 h 161"/>
                  <a:gd name="T54" fmla="*/ 73 w 207"/>
                  <a:gd name="T55" fmla="*/ 111 h 161"/>
                  <a:gd name="T56" fmla="*/ 70 w 207"/>
                  <a:gd name="T57" fmla="*/ 106 h 161"/>
                  <a:gd name="T58" fmla="*/ 76 w 207"/>
                  <a:gd name="T59" fmla="*/ 76 h 161"/>
                  <a:gd name="T60" fmla="*/ 70 w 207"/>
                  <a:gd name="T61" fmla="*/ 22 h 161"/>
                  <a:gd name="T62" fmla="*/ 70 w 207"/>
                  <a:gd name="T63" fmla="*/ 132 h 161"/>
                  <a:gd name="T64" fmla="*/ 99 w 207"/>
                  <a:gd name="T65" fmla="*/ 94 h 161"/>
                  <a:gd name="T66" fmla="*/ 100 w 207"/>
                  <a:gd name="T67" fmla="*/ 89 h 161"/>
                  <a:gd name="T68" fmla="*/ 98 w 207"/>
                  <a:gd name="T69" fmla="*/ 88 h 161"/>
                  <a:gd name="T70" fmla="*/ 70 w 207"/>
                  <a:gd name="T71" fmla="*/ 127 h 161"/>
                  <a:gd name="T72" fmla="*/ 38 w 207"/>
                  <a:gd name="T73" fmla="*/ 54 h 161"/>
                  <a:gd name="T74" fmla="*/ 31 w 207"/>
                  <a:gd name="T75" fmla="*/ 53 h 161"/>
                  <a:gd name="T76" fmla="*/ 28 w 207"/>
                  <a:gd name="T77" fmla="*/ 61 h 161"/>
                  <a:gd name="T78" fmla="*/ 6 w 207"/>
                  <a:gd name="T79" fmla="*/ 94 h 161"/>
                  <a:gd name="T80" fmla="*/ 56 w 207"/>
                  <a:gd name="T81" fmla="*/ 75 h 161"/>
                  <a:gd name="T82" fmla="*/ 51 w 207"/>
                  <a:gd name="T83" fmla="*/ 68 h 161"/>
                  <a:gd name="T84" fmla="*/ 50 w 207"/>
                  <a:gd name="T85" fmla="*/ 61 h 161"/>
                  <a:gd name="T86" fmla="*/ 48 w 207"/>
                  <a:gd name="T87" fmla="*/ 58 h 161"/>
                  <a:gd name="T88" fmla="*/ 69 w 207"/>
                  <a:gd name="T89" fmla="*/ 16 h 161"/>
                  <a:gd name="T90" fmla="*/ 54 w 207"/>
                  <a:gd name="T91" fmla="*/ 57 h 161"/>
                  <a:gd name="T92" fmla="*/ 57 w 207"/>
                  <a:gd name="T93" fmla="*/ 68 h 161"/>
                  <a:gd name="T94" fmla="*/ 62 w 207"/>
                  <a:gd name="T95" fmla="*/ 75 h 161"/>
                  <a:gd name="T96" fmla="*/ 43 w 207"/>
                  <a:gd name="T97" fmla="*/ 115 h 161"/>
                  <a:gd name="T98" fmla="*/ 57 w 207"/>
                  <a:gd name="T99" fmla="*/ 118 h 161"/>
                  <a:gd name="T100" fmla="*/ 70 w 207"/>
                  <a:gd name="T101" fmla="*/ 106 h 161"/>
                  <a:gd name="T102" fmla="*/ 62 w 207"/>
                  <a:gd name="T103" fmla="*/ 120 h 161"/>
                  <a:gd name="T104" fmla="*/ 53 w 207"/>
                  <a:gd name="T105" fmla="*/ 124 h 161"/>
                  <a:gd name="T106" fmla="*/ 30 w 207"/>
                  <a:gd name="T107" fmla="*/ 130 h 161"/>
                  <a:gd name="T108" fmla="*/ 28 w 207"/>
                  <a:gd name="T109" fmla="*/ 135 h 161"/>
                  <a:gd name="T110" fmla="*/ 26 w 207"/>
                  <a:gd name="T111" fmla="*/ 110 h 161"/>
                  <a:gd name="T112" fmla="*/ 30 w 207"/>
                  <a:gd name="T113" fmla="*/ 109 h 161"/>
                  <a:gd name="T114" fmla="*/ 17 w 207"/>
                  <a:gd name="T115" fmla="*/ 56 h 161"/>
                  <a:gd name="T116" fmla="*/ 26 w 207"/>
                  <a:gd name="T117" fmla="*/ 55 h 161"/>
                  <a:gd name="T118" fmla="*/ 35 w 207"/>
                  <a:gd name="T119" fmla="*/ 49 h 161"/>
                  <a:gd name="T120" fmla="*/ 70 w 207"/>
                  <a:gd name="T12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 h="161">
                    <a:moveTo>
                      <a:pt x="163" y="36"/>
                    </a:moveTo>
                    <a:cubicBezTo>
                      <a:pt x="141" y="19"/>
                      <a:pt x="141" y="19"/>
                      <a:pt x="141" y="19"/>
                    </a:cubicBezTo>
                    <a:cubicBezTo>
                      <a:pt x="137" y="18"/>
                      <a:pt x="137" y="18"/>
                      <a:pt x="137" y="18"/>
                    </a:cubicBezTo>
                    <a:cubicBezTo>
                      <a:pt x="137" y="12"/>
                      <a:pt x="137" y="12"/>
                      <a:pt x="137" y="12"/>
                    </a:cubicBezTo>
                    <a:cubicBezTo>
                      <a:pt x="143" y="15"/>
                      <a:pt x="143" y="15"/>
                      <a:pt x="143" y="15"/>
                    </a:cubicBezTo>
                    <a:cubicBezTo>
                      <a:pt x="144" y="15"/>
                      <a:pt x="144" y="15"/>
                      <a:pt x="144" y="15"/>
                    </a:cubicBezTo>
                    <a:cubicBezTo>
                      <a:pt x="165" y="31"/>
                      <a:pt x="165" y="31"/>
                      <a:pt x="165" y="31"/>
                    </a:cubicBezTo>
                    <a:cubicBezTo>
                      <a:pt x="193" y="7"/>
                      <a:pt x="193" y="7"/>
                      <a:pt x="193" y="7"/>
                    </a:cubicBezTo>
                    <a:cubicBezTo>
                      <a:pt x="194" y="6"/>
                      <a:pt x="195" y="6"/>
                      <a:pt x="196" y="7"/>
                    </a:cubicBezTo>
                    <a:cubicBezTo>
                      <a:pt x="207" y="19"/>
                      <a:pt x="207" y="19"/>
                      <a:pt x="207" y="19"/>
                    </a:cubicBezTo>
                    <a:cubicBezTo>
                      <a:pt x="207" y="20"/>
                      <a:pt x="207" y="21"/>
                      <a:pt x="206" y="22"/>
                    </a:cubicBezTo>
                    <a:cubicBezTo>
                      <a:pt x="167" y="56"/>
                      <a:pt x="167" y="56"/>
                      <a:pt x="167" y="56"/>
                    </a:cubicBezTo>
                    <a:cubicBezTo>
                      <a:pt x="166" y="57"/>
                      <a:pt x="165" y="57"/>
                      <a:pt x="164" y="56"/>
                    </a:cubicBezTo>
                    <a:cubicBezTo>
                      <a:pt x="137" y="36"/>
                      <a:pt x="137" y="36"/>
                      <a:pt x="137" y="36"/>
                    </a:cubicBezTo>
                    <a:cubicBezTo>
                      <a:pt x="137" y="32"/>
                      <a:pt x="137" y="32"/>
                      <a:pt x="137" y="32"/>
                    </a:cubicBezTo>
                    <a:cubicBezTo>
                      <a:pt x="138" y="33"/>
                      <a:pt x="138" y="33"/>
                      <a:pt x="138" y="33"/>
                    </a:cubicBezTo>
                    <a:cubicBezTo>
                      <a:pt x="138" y="32"/>
                      <a:pt x="138" y="31"/>
                      <a:pt x="137" y="30"/>
                    </a:cubicBezTo>
                    <a:cubicBezTo>
                      <a:pt x="137" y="30"/>
                      <a:pt x="137" y="30"/>
                      <a:pt x="137" y="30"/>
                    </a:cubicBezTo>
                    <a:cubicBezTo>
                      <a:pt x="165" y="51"/>
                      <a:pt x="165" y="51"/>
                      <a:pt x="165" y="51"/>
                    </a:cubicBezTo>
                    <a:cubicBezTo>
                      <a:pt x="201" y="20"/>
                      <a:pt x="201" y="20"/>
                      <a:pt x="201" y="20"/>
                    </a:cubicBezTo>
                    <a:cubicBezTo>
                      <a:pt x="194" y="12"/>
                      <a:pt x="194" y="12"/>
                      <a:pt x="194" y="12"/>
                    </a:cubicBezTo>
                    <a:cubicBezTo>
                      <a:pt x="166" y="36"/>
                      <a:pt x="166" y="36"/>
                      <a:pt x="166" y="36"/>
                    </a:cubicBezTo>
                    <a:cubicBezTo>
                      <a:pt x="165" y="37"/>
                      <a:pt x="164" y="37"/>
                      <a:pt x="163" y="36"/>
                    </a:cubicBezTo>
                    <a:cubicBezTo>
                      <a:pt x="163" y="36"/>
                      <a:pt x="163" y="36"/>
                      <a:pt x="163" y="36"/>
                    </a:cubicBezTo>
                    <a:close/>
                    <a:moveTo>
                      <a:pt x="137" y="156"/>
                    </a:moveTo>
                    <a:cubicBezTo>
                      <a:pt x="145" y="155"/>
                      <a:pt x="145" y="155"/>
                      <a:pt x="145" y="155"/>
                    </a:cubicBezTo>
                    <a:cubicBezTo>
                      <a:pt x="142" y="100"/>
                      <a:pt x="142" y="100"/>
                      <a:pt x="142" y="100"/>
                    </a:cubicBezTo>
                    <a:cubicBezTo>
                      <a:pt x="137" y="97"/>
                      <a:pt x="137" y="97"/>
                      <a:pt x="137" y="97"/>
                    </a:cubicBezTo>
                    <a:cubicBezTo>
                      <a:pt x="137" y="91"/>
                      <a:pt x="137" y="91"/>
                      <a:pt x="137" y="91"/>
                    </a:cubicBezTo>
                    <a:cubicBezTo>
                      <a:pt x="146" y="97"/>
                      <a:pt x="146" y="97"/>
                      <a:pt x="146" y="97"/>
                    </a:cubicBezTo>
                    <a:cubicBezTo>
                      <a:pt x="146" y="97"/>
                      <a:pt x="146" y="98"/>
                      <a:pt x="147" y="98"/>
                    </a:cubicBezTo>
                    <a:cubicBezTo>
                      <a:pt x="149" y="158"/>
                      <a:pt x="149" y="158"/>
                      <a:pt x="149" y="158"/>
                    </a:cubicBezTo>
                    <a:cubicBezTo>
                      <a:pt x="150" y="159"/>
                      <a:pt x="149" y="160"/>
                      <a:pt x="147" y="160"/>
                    </a:cubicBezTo>
                    <a:cubicBezTo>
                      <a:pt x="137" y="161"/>
                      <a:pt x="137" y="161"/>
                      <a:pt x="137" y="161"/>
                    </a:cubicBezTo>
                    <a:lnTo>
                      <a:pt x="137" y="156"/>
                    </a:lnTo>
                    <a:close/>
                    <a:moveTo>
                      <a:pt x="137" y="18"/>
                    </a:moveTo>
                    <a:cubicBezTo>
                      <a:pt x="105" y="5"/>
                      <a:pt x="105" y="5"/>
                      <a:pt x="105" y="5"/>
                    </a:cubicBezTo>
                    <a:cubicBezTo>
                      <a:pt x="104" y="5"/>
                      <a:pt x="104" y="5"/>
                      <a:pt x="104" y="5"/>
                    </a:cubicBezTo>
                    <a:cubicBezTo>
                      <a:pt x="104" y="0"/>
                      <a:pt x="104" y="0"/>
                      <a:pt x="104" y="0"/>
                    </a:cubicBezTo>
                    <a:cubicBezTo>
                      <a:pt x="105" y="0"/>
                      <a:pt x="105" y="0"/>
                      <a:pt x="105" y="0"/>
                    </a:cubicBezTo>
                    <a:cubicBezTo>
                      <a:pt x="105" y="0"/>
                      <a:pt x="105" y="0"/>
                      <a:pt x="105" y="0"/>
                    </a:cubicBezTo>
                    <a:cubicBezTo>
                      <a:pt x="105" y="0"/>
                      <a:pt x="106" y="0"/>
                      <a:pt x="106" y="0"/>
                    </a:cubicBezTo>
                    <a:cubicBezTo>
                      <a:pt x="137" y="12"/>
                      <a:pt x="137" y="12"/>
                      <a:pt x="137" y="12"/>
                    </a:cubicBezTo>
                    <a:cubicBezTo>
                      <a:pt x="137" y="18"/>
                      <a:pt x="137" y="18"/>
                      <a:pt x="137" y="18"/>
                    </a:cubicBezTo>
                    <a:close/>
                    <a:moveTo>
                      <a:pt x="104" y="92"/>
                    </a:moveTo>
                    <a:cubicBezTo>
                      <a:pt x="125" y="108"/>
                      <a:pt x="125" y="108"/>
                      <a:pt x="125" y="108"/>
                    </a:cubicBezTo>
                    <a:cubicBezTo>
                      <a:pt x="126" y="108"/>
                      <a:pt x="126" y="109"/>
                      <a:pt x="126" y="109"/>
                    </a:cubicBezTo>
                    <a:cubicBezTo>
                      <a:pt x="126" y="109"/>
                      <a:pt x="126" y="109"/>
                      <a:pt x="126" y="109"/>
                    </a:cubicBezTo>
                    <a:cubicBezTo>
                      <a:pt x="128" y="156"/>
                      <a:pt x="128" y="156"/>
                      <a:pt x="128" y="156"/>
                    </a:cubicBezTo>
                    <a:cubicBezTo>
                      <a:pt x="137" y="156"/>
                      <a:pt x="137" y="156"/>
                      <a:pt x="137" y="156"/>
                    </a:cubicBezTo>
                    <a:cubicBezTo>
                      <a:pt x="137" y="161"/>
                      <a:pt x="137" y="161"/>
                      <a:pt x="137" y="161"/>
                    </a:cubicBezTo>
                    <a:cubicBezTo>
                      <a:pt x="126" y="161"/>
                      <a:pt x="126" y="161"/>
                      <a:pt x="126" y="161"/>
                    </a:cubicBezTo>
                    <a:cubicBezTo>
                      <a:pt x="125" y="161"/>
                      <a:pt x="124" y="160"/>
                      <a:pt x="124" y="159"/>
                    </a:cubicBezTo>
                    <a:cubicBezTo>
                      <a:pt x="121" y="111"/>
                      <a:pt x="121" y="111"/>
                      <a:pt x="121" y="111"/>
                    </a:cubicBezTo>
                    <a:cubicBezTo>
                      <a:pt x="104" y="98"/>
                      <a:pt x="104" y="98"/>
                      <a:pt x="104" y="98"/>
                    </a:cubicBezTo>
                    <a:cubicBezTo>
                      <a:pt x="104" y="92"/>
                      <a:pt x="104" y="92"/>
                      <a:pt x="104" y="92"/>
                    </a:cubicBezTo>
                    <a:close/>
                    <a:moveTo>
                      <a:pt x="137" y="97"/>
                    </a:moveTo>
                    <a:cubicBezTo>
                      <a:pt x="137" y="91"/>
                      <a:pt x="137" y="91"/>
                      <a:pt x="137" y="91"/>
                    </a:cubicBezTo>
                    <a:cubicBezTo>
                      <a:pt x="117" y="75"/>
                      <a:pt x="117" y="75"/>
                      <a:pt x="117" y="75"/>
                    </a:cubicBezTo>
                    <a:cubicBezTo>
                      <a:pt x="136" y="35"/>
                      <a:pt x="136" y="35"/>
                      <a:pt x="136" y="35"/>
                    </a:cubicBezTo>
                    <a:cubicBezTo>
                      <a:pt x="137" y="36"/>
                      <a:pt x="137" y="36"/>
                      <a:pt x="137" y="36"/>
                    </a:cubicBezTo>
                    <a:cubicBezTo>
                      <a:pt x="137" y="32"/>
                      <a:pt x="137" y="32"/>
                      <a:pt x="137" y="32"/>
                    </a:cubicBezTo>
                    <a:cubicBezTo>
                      <a:pt x="137" y="30"/>
                      <a:pt x="137" y="30"/>
                      <a:pt x="137" y="30"/>
                    </a:cubicBezTo>
                    <a:cubicBezTo>
                      <a:pt x="137" y="30"/>
                      <a:pt x="137" y="30"/>
                      <a:pt x="137" y="30"/>
                    </a:cubicBezTo>
                    <a:cubicBezTo>
                      <a:pt x="137" y="30"/>
                      <a:pt x="137" y="30"/>
                      <a:pt x="137" y="30"/>
                    </a:cubicBezTo>
                    <a:cubicBezTo>
                      <a:pt x="137" y="30"/>
                      <a:pt x="137" y="30"/>
                      <a:pt x="137" y="30"/>
                    </a:cubicBezTo>
                    <a:cubicBezTo>
                      <a:pt x="137" y="30"/>
                      <a:pt x="137" y="29"/>
                      <a:pt x="136" y="29"/>
                    </a:cubicBezTo>
                    <a:cubicBezTo>
                      <a:pt x="135" y="29"/>
                      <a:pt x="134" y="29"/>
                      <a:pt x="133" y="30"/>
                    </a:cubicBezTo>
                    <a:cubicBezTo>
                      <a:pt x="112" y="75"/>
                      <a:pt x="112" y="75"/>
                      <a:pt x="112" y="75"/>
                    </a:cubicBezTo>
                    <a:cubicBezTo>
                      <a:pt x="112" y="75"/>
                      <a:pt x="112" y="75"/>
                      <a:pt x="112" y="75"/>
                    </a:cubicBezTo>
                    <a:cubicBezTo>
                      <a:pt x="111" y="76"/>
                      <a:pt x="111" y="77"/>
                      <a:pt x="112" y="78"/>
                    </a:cubicBezTo>
                    <a:lnTo>
                      <a:pt x="137" y="97"/>
                    </a:lnTo>
                    <a:close/>
                    <a:moveTo>
                      <a:pt x="104" y="5"/>
                    </a:moveTo>
                    <a:cubicBezTo>
                      <a:pt x="70" y="5"/>
                      <a:pt x="70" y="5"/>
                      <a:pt x="70" y="5"/>
                    </a:cubicBezTo>
                    <a:cubicBezTo>
                      <a:pt x="70" y="0"/>
                      <a:pt x="70" y="0"/>
                      <a:pt x="70" y="0"/>
                    </a:cubicBezTo>
                    <a:cubicBezTo>
                      <a:pt x="104" y="0"/>
                      <a:pt x="104" y="0"/>
                      <a:pt x="104" y="0"/>
                    </a:cubicBezTo>
                    <a:cubicBezTo>
                      <a:pt x="104" y="5"/>
                      <a:pt x="104" y="5"/>
                      <a:pt x="104" y="5"/>
                    </a:cubicBezTo>
                    <a:close/>
                    <a:moveTo>
                      <a:pt x="70" y="16"/>
                    </a:moveTo>
                    <a:cubicBezTo>
                      <a:pt x="99" y="16"/>
                      <a:pt x="99" y="16"/>
                      <a:pt x="99" y="16"/>
                    </a:cubicBezTo>
                    <a:cubicBezTo>
                      <a:pt x="101" y="16"/>
                      <a:pt x="102" y="17"/>
                      <a:pt x="102" y="18"/>
                    </a:cubicBezTo>
                    <a:cubicBezTo>
                      <a:pt x="102" y="18"/>
                      <a:pt x="102" y="19"/>
                      <a:pt x="101" y="19"/>
                    </a:cubicBezTo>
                    <a:cubicBezTo>
                      <a:pt x="80" y="77"/>
                      <a:pt x="80" y="77"/>
                      <a:pt x="80" y="77"/>
                    </a:cubicBezTo>
                    <a:cubicBezTo>
                      <a:pt x="75" y="109"/>
                      <a:pt x="75" y="109"/>
                      <a:pt x="75" y="109"/>
                    </a:cubicBezTo>
                    <a:cubicBezTo>
                      <a:pt x="75" y="110"/>
                      <a:pt x="74" y="111"/>
                      <a:pt x="73" y="111"/>
                    </a:cubicBezTo>
                    <a:cubicBezTo>
                      <a:pt x="73" y="111"/>
                      <a:pt x="73" y="111"/>
                      <a:pt x="73" y="111"/>
                    </a:cubicBezTo>
                    <a:cubicBezTo>
                      <a:pt x="70" y="111"/>
                      <a:pt x="70" y="111"/>
                      <a:pt x="70" y="111"/>
                    </a:cubicBezTo>
                    <a:cubicBezTo>
                      <a:pt x="70" y="106"/>
                      <a:pt x="70" y="106"/>
                      <a:pt x="70" y="106"/>
                    </a:cubicBezTo>
                    <a:cubicBezTo>
                      <a:pt x="71" y="106"/>
                      <a:pt x="71" y="106"/>
                      <a:pt x="71" y="106"/>
                    </a:cubicBezTo>
                    <a:cubicBezTo>
                      <a:pt x="76" y="76"/>
                      <a:pt x="76" y="76"/>
                      <a:pt x="76" y="76"/>
                    </a:cubicBezTo>
                    <a:cubicBezTo>
                      <a:pt x="76" y="76"/>
                      <a:pt x="76" y="76"/>
                      <a:pt x="76" y="76"/>
                    </a:cubicBezTo>
                    <a:cubicBezTo>
                      <a:pt x="96" y="20"/>
                      <a:pt x="96" y="20"/>
                      <a:pt x="96" y="20"/>
                    </a:cubicBezTo>
                    <a:cubicBezTo>
                      <a:pt x="70" y="20"/>
                      <a:pt x="70" y="20"/>
                      <a:pt x="70" y="20"/>
                    </a:cubicBezTo>
                    <a:cubicBezTo>
                      <a:pt x="70" y="22"/>
                      <a:pt x="70" y="22"/>
                      <a:pt x="70" y="22"/>
                    </a:cubicBezTo>
                    <a:cubicBezTo>
                      <a:pt x="70" y="16"/>
                      <a:pt x="70" y="16"/>
                      <a:pt x="70" y="16"/>
                    </a:cubicBezTo>
                    <a:close/>
                    <a:moveTo>
                      <a:pt x="70" y="127"/>
                    </a:moveTo>
                    <a:cubicBezTo>
                      <a:pt x="70" y="132"/>
                      <a:pt x="70" y="132"/>
                      <a:pt x="70" y="132"/>
                    </a:cubicBezTo>
                    <a:cubicBezTo>
                      <a:pt x="91" y="131"/>
                      <a:pt x="91" y="131"/>
                      <a:pt x="91" y="131"/>
                    </a:cubicBezTo>
                    <a:cubicBezTo>
                      <a:pt x="92" y="130"/>
                      <a:pt x="93" y="130"/>
                      <a:pt x="93" y="128"/>
                    </a:cubicBezTo>
                    <a:cubicBezTo>
                      <a:pt x="99" y="94"/>
                      <a:pt x="99" y="94"/>
                      <a:pt x="99" y="94"/>
                    </a:cubicBezTo>
                    <a:cubicBezTo>
                      <a:pt x="104" y="98"/>
                      <a:pt x="104" y="98"/>
                      <a:pt x="104" y="98"/>
                    </a:cubicBezTo>
                    <a:cubicBezTo>
                      <a:pt x="104" y="92"/>
                      <a:pt x="104" y="92"/>
                      <a:pt x="104" y="92"/>
                    </a:cubicBezTo>
                    <a:cubicBezTo>
                      <a:pt x="100" y="89"/>
                      <a:pt x="100" y="89"/>
                      <a:pt x="100" y="89"/>
                    </a:cubicBezTo>
                    <a:cubicBezTo>
                      <a:pt x="100" y="89"/>
                      <a:pt x="100" y="89"/>
                      <a:pt x="100" y="89"/>
                    </a:cubicBezTo>
                    <a:cubicBezTo>
                      <a:pt x="99" y="88"/>
                      <a:pt x="99" y="88"/>
                      <a:pt x="99" y="88"/>
                    </a:cubicBezTo>
                    <a:cubicBezTo>
                      <a:pt x="98" y="88"/>
                      <a:pt x="98" y="88"/>
                      <a:pt x="98" y="88"/>
                    </a:cubicBezTo>
                    <a:cubicBezTo>
                      <a:pt x="96" y="87"/>
                      <a:pt x="95" y="88"/>
                      <a:pt x="95" y="90"/>
                    </a:cubicBezTo>
                    <a:cubicBezTo>
                      <a:pt x="89" y="126"/>
                      <a:pt x="89" y="126"/>
                      <a:pt x="89" y="126"/>
                    </a:cubicBezTo>
                    <a:lnTo>
                      <a:pt x="70" y="127"/>
                    </a:lnTo>
                    <a:close/>
                    <a:moveTo>
                      <a:pt x="70" y="5"/>
                    </a:moveTo>
                    <a:cubicBezTo>
                      <a:pt x="60" y="5"/>
                      <a:pt x="60" y="5"/>
                      <a:pt x="60" y="5"/>
                    </a:cubicBezTo>
                    <a:cubicBezTo>
                      <a:pt x="38" y="54"/>
                      <a:pt x="38" y="54"/>
                      <a:pt x="38" y="54"/>
                    </a:cubicBezTo>
                    <a:cubicBezTo>
                      <a:pt x="38" y="55"/>
                      <a:pt x="36" y="55"/>
                      <a:pt x="35" y="55"/>
                    </a:cubicBezTo>
                    <a:cubicBezTo>
                      <a:pt x="35" y="55"/>
                      <a:pt x="35" y="55"/>
                      <a:pt x="35" y="55"/>
                    </a:cubicBezTo>
                    <a:cubicBezTo>
                      <a:pt x="31" y="53"/>
                      <a:pt x="31" y="53"/>
                      <a:pt x="31" y="53"/>
                    </a:cubicBezTo>
                    <a:cubicBezTo>
                      <a:pt x="30" y="57"/>
                      <a:pt x="30" y="57"/>
                      <a:pt x="30" y="57"/>
                    </a:cubicBezTo>
                    <a:cubicBezTo>
                      <a:pt x="29" y="59"/>
                      <a:pt x="29" y="59"/>
                      <a:pt x="29" y="59"/>
                    </a:cubicBezTo>
                    <a:cubicBezTo>
                      <a:pt x="28" y="61"/>
                      <a:pt x="28" y="61"/>
                      <a:pt x="28" y="61"/>
                    </a:cubicBezTo>
                    <a:cubicBezTo>
                      <a:pt x="28" y="62"/>
                      <a:pt x="26" y="63"/>
                      <a:pt x="25" y="62"/>
                    </a:cubicBezTo>
                    <a:cubicBezTo>
                      <a:pt x="20" y="60"/>
                      <a:pt x="20" y="60"/>
                      <a:pt x="20" y="60"/>
                    </a:cubicBezTo>
                    <a:cubicBezTo>
                      <a:pt x="6" y="94"/>
                      <a:pt x="6" y="94"/>
                      <a:pt x="6" y="94"/>
                    </a:cubicBezTo>
                    <a:cubicBezTo>
                      <a:pt x="41" y="109"/>
                      <a:pt x="41" y="109"/>
                      <a:pt x="41" y="109"/>
                    </a:cubicBezTo>
                    <a:cubicBezTo>
                      <a:pt x="42" y="109"/>
                      <a:pt x="42" y="109"/>
                      <a:pt x="42" y="109"/>
                    </a:cubicBezTo>
                    <a:cubicBezTo>
                      <a:pt x="56" y="75"/>
                      <a:pt x="56" y="75"/>
                      <a:pt x="56" y="75"/>
                    </a:cubicBezTo>
                    <a:cubicBezTo>
                      <a:pt x="52" y="73"/>
                      <a:pt x="52" y="73"/>
                      <a:pt x="52" y="73"/>
                    </a:cubicBezTo>
                    <a:cubicBezTo>
                      <a:pt x="50" y="73"/>
                      <a:pt x="50" y="71"/>
                      <a:pt x="50" y="70"/>
                    </a:cubicBezTo>
                    <a:cubicBezTo>
                      <a:pt x="51" y="68"/>
                      <a:pt x="51" y="68"/>
                      <a:pt x="51" y="68"/>
                    </a:cubicBezTo>
                    <a:cubicBezTo>
                      <a:pt x="52" y="66"/>
                      <a:pt x="52" y="66"/>
                      <a:pt x="52" y="66"/>
                    </a:cubicBezTo>
                    <a:cubicBezTo>
                      <a:pt x="54" y="62"/>
                      <a:pt x="54" y="62"/>
                      <a:pt x="54" y="62"/>
                    </a:cubicBezTo>
                    <a:cubicBezTo>
                      <a:pt x="50" y="61"/>
                      <a:pt x="50" y="61"/>
                      <a:pt x="50" y="61"/>
                    </a:cubicBezTo>
                    <a:cubicBezTo>
                      <a:pt x="49" y="60"/>
                      <a:pt x="48" y="59"/>
                      <a:pt x="48" y="58"/>
                    </a:cubicBezTo>
                    <a:cubicBezTo>
                      <a:pt x="48" y="58"/>
                      <a:pt x="48" y="58"/>
                      <a:pt x="48" y="58"/>
                    </a:cubicBezTo>
                    <a:cubicBezTo>
                      <a:pt x="48" y="58"/>
                      <a:pt x="48" y="58"/>
                      <a:pt x="48" y="58"/>
                    </a:cubicBezTo>
                    <a:cubicBezTo>
                      <a:pt x="66" y="17"/>
                      <a:pt x="66" y="17"/>
                      <a:pt x="66" y="17"/>
                    </a:cubicBezTo>
                    <a:cubicBezTo>
                      <a:pt x="67" y="16"/>
                      <a:pt x="68" y="16"/>
                      <a:pt x="69" y="16"/>
                    </a:cubicBezTo>
                    <a:cubicBezTo>
                      <a:pt x="69" y="16"/>
                      <a:pt x="69" y="16"/>
                      <a:pt x="69" y="16"/>
                    </a:cubicBezTo>
                    <a:cubicBezTo>
                      <a:pt x="70" y="16"/>
                      <a:pt x="70" y="16"/>
                      <a:pt x="70" y="16"/>
                    </a:cubicBezTo>
                    <a:cubicBezTo>
                      <a:pt x="70" y="22"/>
                      <a:pt x="70" y="22"/>
                      <a:pt x="70" y="22"/>
                    </a:cubicBezTo>
                    <a:cubicBezTo>
                      <a:pt x="54" y="57"/>
                      <a:pt x="54" y="57"/>
                      <a:pt x="54" y="57"/>
                    </a:cubicBezTo>
                    <a:cubicBezTo>
                      <a:pt x="58" y="59"/>
                      <a:pt x="58" y="59"/>
                      <a:pt x="58" y="59"/>
                    </a:cubicBezTo>
                    <a:cubicBezTo>
                      <a:pt x="59" y="59"/>
                      <a:pt x="59" y="61"/>
                      <a:pt x="59" y="62"/>
                    </a:cubicBezTo>
                    <a:cubicBezTo>
                      <a:pt x="57" y="68"/>
                      <a:pt x="57" y="68"/>
                      <a:pt x="57" y="68"/>
                    </a:cubicBezTo>
                    <a:cubicBezTo>
                      <a:pt x="56" y="70"/>
                      <a:pt x="56" y="70"/>
                      <a:pt x="56" y="70"/>
                    </a:cubicBezTo>
                    <a:cubicBezTo>
                      <a:pt x="60" y="72"/>
                      <a:pt x="60" y="72"/>
                      <a:pt x="60" y="72"/>
                    </a:cubicBezTo>
                    <a:cubicBezTo>
                      <a:pt x="61" y="72"/>
                      <a:pt x="62" y="74"/>
                      <a:pt x="62" y="75"/>
                    </a:cubicBezTo>
                    <a:cubicBezTo>
                      <a:pt x="46" y="112"/>
                      <a:pt x="46" y="112"/>
                      <a:pt x="46" y="112"/>
                    </a:cubicBezTo>
                    <a:cubicBezTo>
                      <a:pt x="46" y="113"/>
                      <a:pt x="46" y="113"/>
                      <a:pt x="46" y="113"/>
                    </a:cubicBezTo>
                    <a:cubicBezTo>
                      <a:pt x="45" y="114"/>
                      <a:pt x="44" y="115"/>
                      <a:pt x="43" y="115"/>
                    </a:cubicBezTo>
                    <a:cubicBezTo>
                      <a:pt x="54" y="119"/>
                      <a:pt x="54" y="119"/>
                      <a:pt x="54" y="119"/>
                    </a:cubicBezTo>
                    <a:cubicBezTo>
                      <a:pt x="56" y="120"/>
                      <a:pt x="56" y="120"/>
                      <a:pt x="56" y="120"/>
                    </a:cubicBezTo>
                    <a:cubicBezTo>
                      <a:pt x="57" y="118"/>
                      <a:pt x="57" y="118"/>
                      <a:pt x="57" y="118"/>
                    </a:cubicBezTo>
                    <a:cubicBezTo>
                      <a:pt x="61" y="108"/>
                      <a:pt x="61" y="108"/>
                      <a:pt x="61" y="108"/>
                    </a:cubicBezTo>
                    <a:cubicBezTo>
                      <a:pt x="62" y="107"/>
                      <a:pt x="62" y="107"/>
                      <a:pt x="63" y="107"/>
                    </a:cubicBezTo>
                    <a:cubicBezTo>
                      <a:pt x="70" y="106"/>
                      <a:pt x="70" y="106"/>
                      <a:pt x="70" y="106"/>
                    </a:cubicBezTo>
                    <a:cubicBezTo>
                      <a:pt x="70" y="111"/>
                      <a:pt x="70" y="111"/>
                      <a:pt x="70" y="111"/>
                    </a:cubicBezTo>
                    <a:cubicBezTo>
                      <a:pt x="65" y="111"/>
                      <a:pt x="65" y="111"/>
                      <a:pt x="65" y="111"/>
                    </a:cubicBezTo>
                    <a:cubicBezTo>
                      <a:pt x="62" y="120"/>
                      <a:pt x="62" y="120"/>
                      <a:pt x="62" y="120"/>
                    </a:cubicBezTo>
                    <a:cubicBezTo>
                      <a:pt x="60" y="124"/>
                      <a:pt x="60" y="124"/>
                      <a:pt x="60" y="124"/>
                    </a:cubicBezTo>
                    <a:cubicBezTo>
                      <a:pt x="59" y="125"/>
                      <a:pt x="58" y="126"/>
                      <a:pt x="57" y="125"/>
                    </a:cubicBezTo>
                    <a:cubicBezTo>
                      <a:pt x="53" y="124"/>
                      <a:pt x="53" y="124"/>
                      <a:pt x="53" y="124"/>
                    </a:cubicBezTo>
                    <a:cubicBezTo>
                      <a:pt x="30" y="114"/>
                      <a:pt x="30" y="114"/>
                      <a:pt x="30" y="114"/>
                    </a:cubicBezTo>
                    <a:cubicBezTo>
                      <a:pt x="29" y="114"/>
                      <a:pt x="29" y="114"/>
                      <a:pt x="29" y="114"/>
                    </a:cubicBezTo>
                    <a:cubicBezTo>
                      <a:pt x="30" y="130"/>
                      <a:pt x="30" y="130"/>
                      <a:pt x="30" y="130"/>
                    </a:cubicBezTo>
                    <a:cubicBezTo>
                      <a:pt x="70" y="127"/>
                      <a:pt x="70" y="127"/>
                      <a:pt x="70" y="127"/>
                    </a:cubicBezTo>
                    <a:cubicBezTo>
                      <a:pt x="70" y="132"/>
                      <a:pt x="70" y="132"/>
                      <a:pt x="70" y="132"/>
                    </a:cubicBezTo>
                    <a:cubicBezTo>
                      <a:pt x="28" y="135"/>
                      <a:pt x="28" y="135"/>
                      <a:pt x="28" y="135"/>
                    </a:cubicBezTo>
                    <a:cubicBezTo>
                      <a:pt x="27" y="135"/>
                      <a:pt x="26" y="134"/>
                      <a:pt x="26" y="133"/>
                    </a:cubicBezTo>
                    <a:cubicBezTo>
                      <a:pt x="24" y="112"/>
                      <a:pt x="24" y="112"/>
                      <a:pt x="24" y="112"/>
                    </a:cubicBezTo>
                    <a:cubicBezTo>
                      <a:pt x="24" y="111"/>
                      <a:pt x="25" y="110"/>
                      <a:pt x="26" y="110"/>
                    </a:cubicBezTo>
                    <a:cubicBezTo>
                      <a:pt x="30" y="109"/>
                      <a:pt x="30" y="109"/>
                      <a:pt x="30" y="109"/>
                    </a:cubicBezTo>
                    <a:cubicBezTo>
                      <a:pt x="30" y="109"/>
                      <a:pt x="30" y="109"/>
                      <a:pt x="30" y="109"/>
                    </a:cubicBezTo>
                    <a:cubicBezTo>
                      <a:pt x="30" y="109"/>
                      <a:pt x="30" y="109"/>
                      <a:pt x="30" y="109"/>
                    </a:cubicBezTo>
                    <a:cubicBezTo>
                      <a:pt x="2" y="98"/>
                      <a:pt x="2" y="98"/>
                      <a:pt x="2" y="98"/>
                    </a:cubicBezTo>
                    <a:cubicBezTo>
                      <a:pt x="1" y="97"/>
                      <a:pt x="0" y="96"/>
                      <a:pt x="1" y="95"/>
                    </a:cubicBezTo>
                    <a:cubicBezTo>
                      <a:pt x="17" y="56"/>
                      <a:pt x="17" y="56"/>
                      <a:pt x="17" y="56"/>
                    </a:cubicBezTo>
                    <a:cubicBezTo>
                      <a:pt x="17" y="55"/>
                      <a:pt x="19" y="54"/>
                      <a:pt x="20" y="55"/>
                    </a:cubicBezTo>
                    <a:cubicBezTo>
                      <a:pt x="25" y="57"/>
                      <a:pt x="25" y="57"/>
                      <a:pt x="25" y="57"/>
                    </a:cubicBezTo>
                    <a:cubicBezTo>
                      <a:pt x="26" y="55"/>
                      <a:pt x="26" y="55"/>
                      <a:pt x="26" y="55"/>
                    </a:cubicBezTo>
                    <a:cubicBezTo>
                      <a:pt x="28" y="49"/>
                      <a:pt x="28" y="49"/>
                      <a:pt x="28" y="49"/>
                    </a:cubicBezTo>
                    <a:cubicBezTo>
                      <a:pt x="28" y="48"/>
                      <a:pt x="30" y="47"/>
                      <a:pt x="31" y="48"/>
                    </a:cubicBezTo>
                    <a:cubicBezTo>
                      <a:pt x="35" y="49"/>
                      <a:pt x="35" y="49"/>
                      <a:pt x="35" y="49"/>
                    </a:cubicBezTo>
                    <a:cubicBezTo>
                      <a:pt x="56" y="1"/>
                      <a:pt x="56" y="1"/>
                      <a:pt x="56" y="1"/>
                    </a:cubicBezTo>
                    <a:cubicBezTo>
                      <a:pt x="56" y="1"/>
                      <a:pt x="57" y="0"/>
                      <a:pt x="58" y="0"/>
                    </a:cubicBezTo>
                    <a:cubicBezTo>
                      <a:pt x="70" y="0"/>
                      <a:pt x="70" y="0"/>
                      <a:pt x="70" y="0"/>
                    </a:cubicBezTo>
                    <a:lnTo>
                      <a:pt x="7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1" name="Freeform 271"/>
              <p:cNvSpPr>
                <a:spLocks noEditPoints="1"/>
              </p:cNvSpPr>
              <p:nvPr/>
            </p:nvSpPr>
            <p:spPr bwMode="auto">
              <a:xfrm>
                <a:off x="8615376" y="3305195"/>
                <a:ext cx="61913" cy="103188"/>
              </a:xfrm>
              <a:custGeom>
                <a:avLst/>
                <a:gdLst>
                  <a:gd name="T0" fmla="*/ 14 w 28"/>
                  <a:gd name="T1" fmla="*/ 8 h 46"/>
                  <a:gd name="T2" fmla="*/ 16 w 28"/>
                  <a:gd name="T3" fmla="*/ 1 h 46"/>
                  <a:gd name="T4" fmla="*/ 19 w 28"/>
                  <a:gd name="T5" fmla="*/ 0 h 46"/>
                  <a:gd name="T6" fmla="*/ 26 w 28"/>
                  <a:gd name="T7" fmla="*/ 3 h 46"/>
                  <a:gd name="T8" fmla="*/ 27 w 28"/>
                  <a:gd name="T9" fmla="*/ 6 h 46"/>
                  <a:gd name="T10" fmla="*/ 14 w 28"/>
                  <a:gd name="T11" fmla="*/ 38 h 46"/>
                  <a:gd name="T12" fmla="*/ 14 w 28"/>
                  <a:gd name="T13" fmla="*/ 26 h 46"/>
                  <a:gd name="T14" fmla="*/ 22 w 28"/>
                  <a:gd name="T15" fmla="*/ 6 h 46"/>
                  <a:gd name="T16" fmla="*/ 20 w 28"/>
                  <a:gd name="T17" fmla="*/ 5 h 46"/>
                  <a:gd name="T18" fmla="*/ 14 w 28"/>
                  <a:gd name="T19" fmla="*/ 20 h 46"/>
                  <a:gd name="T20" fmla="*/ 14 w 28"/>
                  <a:gd name="T21" fmla="*/ 8 h 46"/>
                  <a:gd name="T22" fmla="*/ 0 w 28"/>
                  <a:gd name="T23" fmla="*/ 40 h 46"/>
                  <a:gd name="T24" fmla="*/ 14 w 28"/>
                  <a:gd name="T25" fmla="*/ 8 h 46"/>
                  <a:gd name="T26" fmla="*/ 14 w 28"/>
                  <a:gd name="T27" fmla="*/ 20 h 46"/>
                  <a:gd name="T28" fmla="*/ 6 w 28"/>
                  <a:gd name="T29" fmla="*/ 39 h 46"/>
                  <a:gd name="T30" fmla="*/ 8 w 28"/>
                  <a:gd name="T31" fmla="*/ 40 h 46"/>
                  <a:gd name="T32" fmla="*/ 14 w 28"/>
                  <a:gd name="T33" fmla="*/ 26 h 46"/>
                  <a:gd name="T34" fmla="*/ 14 w 28"/>
                  <a:gd name="T35" fmla="*/ 38 h 46"/>
                  <a:gd name="T36" fmla="*/ 11 w 28"/>
                  <a:gd name="T37" fmla="*/ 44 h 46"/>
                  <a:gd name="T38" fmla="*/ 8 w 28"/>
                  <a:gd name="T39" fmla="*/ 45 h 46"/>
                  <a:gd name="T40" fmla="*/ 2 w 28"/>
                  <a:gd name="T41" fmla="*/ 43 h 46"/>
                  <a:gd name="T42" fmla="*/ 0 w 28"/>
                  <a:gd name="T43"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6">
                    <a:moveTo>
                      <a:pt x="14" y="8"/>
                    </a:moveTo>
                    <a:cubicBezTo>
                      <a:pt x="16" y="1"/>
                      <a:pt x="16" y="1"/>
                      <a:pt x="16" y="1"/>
                    </a:cubicBezTo>
                    <a:cubicBezTo>
                      <a:pt x="17" y="0"/>
                      <a:pt x="18" y="0"/>
                      <a:pt x="19" y="0"/>
                    </a:cubicBezTo>
                    <a:cubicBezTo>
                      <a:pt x="26" y="3"/>
                      <a:pt x="26" y="3"/>
                      <a:pt x="26" y="3"/>
                    </a:cubicBezTo>
                    <a:cubicBezTo>
                      <a:pt x="27" y="3"/>
                      <a:pt x="28" y="5"/>
                      <a:pt x="27" y="6"/>
                    </a:cubicBezTo>
                    <a:cubicBezTo>
                      <a:pt x="14" y="38"/>
                      <a:pt x="14" y="38"/>
                      <a:pt x="14" y="38"/>
                    </a:cubicBezTo>
                    <a:cubicBezTo>
                      <a:pt x="14" y="26"/>
                      <a:pt x="14" y="26"/>
                      <a:pt x="14" y="26"/>
                    </a:cubicBezTo>
                    <a:cubicBezTo>
                      <a:pt x="22" y="6"/>
                      <a:pt x="22" y="6"/>
                      <a:pt x="22" y="6"/>
                    </a:cubicBezTo>
                    <a:cubicBezTo>
                      <a:pt x="20" y="5"/>
                      <a:pt x="20" y="5"/>
                      <a:pt x="20" y="5"/>
                    </a:cubicBezTo>
                    <a:cubicBezTo>
                      <a:pt x="14" y="20"/>
                      <a:pt x="14" y="20"/>
                      <a:pt x="14" y="20"/>
                    </a:cubicBezTo>
                    <a:lnTo>
                      <a:pt x="14" y="8"/>
                    </a:lnTo>
                    <a:close/>
                    <a:moveTo>
                      <a:pt x="0" y="40"/>
                    </a:moveTo>
                    <a:cubicBezTo>
                      <a:pt x="14" y="8"/>
                      <a:pt x="14" y="8"/>
                      <a:pt x="14" y="8"/>
                    </a:cubicBezTo>
                    <a:cubicBezTo>
                      <a:pt x="14" y="20"/>
                      <a:pt x="14" y="20"/>
                      <a:pt x="14" y="20"/>
                    </a:cubicBezTo>
                    <a:cubicBezTo>
                      <a:pt x="6" y="39"/>
                      <a:pt x="6" y="39"/>
                      <a:pt x="6" y="39"/>
                    </a:cubicBezTo>
                    <a:cubicBezTo>
                      <a:pt x="8" y="40"/>
                      <a:pt x="8" y="40"/>
                      <a:pt x="8" y="40"/>
                    </a:cubicBezTo>
                    <a:cubicBezTo>
                      <a:pt x="14" y="26"/>
                      <a:pt x="14" y="26"/>
                      <a:pt x="14" y="26"/>
                    </a:cubicBezTo>
                    <a:cubicBezTo>
                      <a:pt x="14" y="38"/>
                      <a:pt x="14" y="38"/>
                      <a:pt x="14" y="38"/>
                    </a:cubicBezTo>
                    <a:cubicBezTo>
                      <a:pt x="11" y="44"/>
                      <a:pt x="11" y="44"/>
                      <a:pt x="11" y="44"/>
                    </a:cubicBezTo>
                    <a:cubicBezTo>
                      <a:pt x="11" y="45"/>
                      <a:pt x="9" y="46"/>
                      <a:pt x="8" y="45"/>
                    </a:cubicBezTo>
                    <a:cubicBezTo>
                      <a:pt x="2" y="43"/>
                      <a:pt x="2" y="43"/>
                      <a:pt x="2" y="43"/>
                    </a:cubicBezTo>
                    <a:cubicBezTo>
                      <a:pt x="0" y="42"/>
                      <a:pt x="0" y="41"/>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2" name="Freeform 272"/>
              <p:cNvSpPr>
                <a:spLocks noEditPoints="1"/>
              </p:cNvSpPr>
              <p:nvPr/>
            </p:nvSpPr>
            <p:spPr bwMode="auto">
              <a:xfrm>
                <a:off x="8743963" y="3357582"/>
                <a:ext cx="63500" cy="106363"/>
              </a:xfrm>
              <a:custGeom>
                <a:avLst/>
                <a:gdLst>
                  <a:gd name="T0" fmla="*/ 14 w 28"/>
                  <a:gd name="T1" fmla="*/ 27 h 47"/>
                  <a:gd name="T2" fmla="*/ 22 w 28"/>
                  <a:gd name="T3" fmla="*/ 7 h 47"/>
                  <a:gd name="T4" fmla="*/ 20 w 28"/>
                  <a:gd name="T5" fmla="*/ 6 h 47"/>
                  <a:gd name="T6" fmla="*/ 14 w 28"/>
                  <a:gd name="T7" fmla="*/ 21 h 47"/>
                  <a:gd name="T8" fmla="*/ 14 w 28"/>
                  <a:gd name="T9" fmla="*/ 8 h 47"/>
                  <a:gd name="T10" fmla="*/ 16 w 28"/>
                  <a:gd name="T11" fmla="*/ 2 h 47"/>
                  <a:gd name="T12" fmla="*/ 20 w 28"/>
                  <a:gd name="T13" fmla="*/ 1 h 47"/>
                  <a:gd name="T14" fmla="*/ 26 w 28"/>
                  <a:gd name="T15" fmla="*/ 4 h 47"/>
                  <a:gd name="T16" fmla="*/ 27 w 28"/>
                  <a:gd name="T17" fmla="*/ 7 h 47"/>
                  <a:gd name="T18" fmla="*/ 15 w 28"/>
                  <a:gd name="T19" fmla="*/ 37 h 47"/>
                  <a:gd name="T20" fmla="*/ 14 w 28"/>
                  <a:gd name="T21" fmla="*/ 39 h 47"/>
                  <a:gd name="T22" fmla="*/ 14 w 28"/>
                  <a:gd name="T23" fmla="*/ 27 h 47"/>
                  <a:gd name="T24" fmla="*/ 10 w 28"/>
                  <a:gd name="T25" fmla="*/ 36 h 47"/>
                  <a:gd name="T26" fmla="*/ 14 w 28"/>
                  <a:gd name="T27" fmla="*/ 27 h 47"/>
                  <a:gd name="T28" fmla="*/ 14 w 28"/>
                  <a:gd name="T29" fmla="*/ 39 h 47"/>
                  <a:gd name="T30" fmla="*/ 11 w 28"/>
                  <a:gd name="T31" fmla="*/ 45 h 47"/>
                  <a:gd name="T32" fmla="*/ 8 w 28"/>
                  <a:gd name="T33" fmla="*/ 46 h 47"/>
                  <a:gd name="T34" fmla="*/ 2 w 28"/>
                  <a:gd name="T35" fmla="*/ 44 h 47"/>
                  <a:gd name="T36" fmla="*/ 0 w 28"/>
                  <a:gd name="T37" fmla="*/ 40 h 47"/>
                  <a:gd name="T38" fmla="*/ 2 w 28"/>
                  <a:gd name="T39" fmla="*/ 36 h 47"/>
                  <a:gd name="T40" fmla="*/ 14 w 28"/>
                  <a:gd name="T41" fmla="*/ 8 h 47"/>
                  <a:gd name="T42" fmla="*/ 14 w 28"/>
                  <a:gd name="T43" fmla="*/ 21 h 47"/>
                  <a:gd name="T44" fmla="*/ 7 w 28"/>
                  <a:gd name="T45" fmla="*/ 38 h 47"/>
                  <a:gd name="T46" fmla="*/ 6 w 28"/>
                  <a:gd name="T47" fmla="*/ 40 h 47"/>
                  <a:gd name="T48" fmla="*/ 8 w 28"/>
                  <a:gd name="T49" fmla="*/ 41 h 47"/>
                  <a:gd name="T50" fmla="*/ 10 w 28"/>
                  <a:gd name="T51"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 h="47">
                    <a:moveTo>
                      <a:pt x="14" y="27"/>
                    </a:moveTo>
                    <a:cubicBezTo>
                      <a:pt x="22" y="7"/>
                      <a:pt x="22" y="7"/>
                      <a:pt x="22" y="7"/>
                    </a:cubicBezTo>
                    <a:cubicBezTo>
                      <a:pt x="20" y="6"/>
                      <a:pt x="20" y="6"/>
                      <a:pt x="20" y="6"/>
                    </a:cubicBezTo>
                    <a:cubicBezTo>
                      <a:pt x="14" y="21"/>
                      <a:pt x="14" y="21"/>
                      <a:pt x="14" y="21"/>
                    </a:cubicBezTo>
                    <a:cubicBezTo>
                      <a:pt x="14" y="8"/>
                      <a:pt x="14" y="8"/>
                      <a:pt x="14" y="8"/>
                    </a:cubicBezTo>
                    <a:cubicBezTo>
                      <a:pt x="16" y="2"/>
                      <a:pt x="16" y="2"/>
                      <a:pt x="16" y="2"/>
                    </a:cubicBezTo>
                    <a:cubicBezTo>
                      <a:pt x="17" y="1"/>
                      <a:pt x="18" y="0"/>
                      <a:pt x="20" y="1"/>
                    </a:cubicBezTo>
                    <a:cubicBezTo>
                      <a:pt x="26" y="4"/>
                      <a:pt x="26" y="4"/>
                      <a:pt x="26" y="4"/>
                    </a:cubicBezTo>
                    <a:cubicBezTo>
                      <a:pt x="27" y="4"/>
                      <a:pt x="28" y="6"/>
                      <a:pt x="27" y="7"/>
                    </a:cubicBezTo>
                    <a:cubicBezTo>
                      <a:pt x="15" y="37"/>
                      <a:pt x="15" y="37"/>
                      <a:pt x="15" y="37"/>
                    </a:cubicBezTo>
                    <a:cubicBezTo>
                      <a:pt x="14" y="39"/>
                      <a:pt x="14" y="39"/>
                      <a:pt x="14" y="39"/>
                    </a:cubicBezTo>
                    <a:lnTo>
                      <a:pt x="14" y="27"/>
                    </a:lnTo>
                    <a:close/>
                    <a:moveTo>
                      <a:pt x="10" y="36"/>
                    </a:moveTo>
                    <a:cubicBezTo>
                      <a:pt x="14" y="27"/>
                      <a:pt x="14" y="27"/>
                      <a:pt x="14" y="27"/>
                    </a:cubicBezTo>
                    <a:cubicBezTo>
                      <a:pt x="14" y="39"/>
                      <a:pt x="14" y="39"/>
                      <a:pt x="14" y="39"/>
                    </a:cubicBezTo>
                    <a:cubicBezTo>
                      <a:pt x="11" y="45"/>
                      <a:pt x="11" y="45"/>
                      <a:pt x="11" y="45"/>
                    </a:cubicBezTo>
                    <a:cubicBezTo>
                      <a:pt x="11" y="46"/>
                      <a:pt x="10" y="47"/>
                      <a:pt x="8" y="46"/>
                    </a:cubicBezTo>
                    <a:cubicBezTo>
                      <a:pt x="2" y="44"/>
                      <a:pt x="2" y="44"/>
                      <a:pt x="2" y="44"/>
                    </a:cubicBezTo>
                    <a:cubicBezTo>
                      <a:pt x="1" y="43"/>
                      <a:pt x="0" y="42"/>
                      <a:pt x="0" y="40"/>
                    </a:cubicBezTo>
                    <a:cubicBezTo>
                      <a:pt x="2" y="36"/>
                      <a:pt x="2" y="36"/>
                      <a:pt x="2" y="36"/>
                    </a:cubicBezTo>
                    <a:cubicBezTo>
                      <a:pt x="14" y="8"/>
                      <a:pt x="14" y="8"/>
                      <a:pt x="14" y="8"/>
                    </a:cubicBezTo>
                    <a:cubicBezTo>
                      <a:pt x="14" y="21"/>
                      <a:pt x="14" y="21"/>
                      <a:pt x="14" y="21"/>
                    </a:cubicBezTo>
                    <a:cubicBezTo>
                      <a:pt x="7" y="38"/>
                      <a:pt x="7" y="38"/>
                      <a:pt x="7" y="38"/>
                    </a:cubicBezTo>
                    <a:cubicBezTo>
                      <a:pt x="6" y="40"/>
                      <a:pt x="6" y="40"/>
                      <a:pt x="6" y="40"/>
                    </a:cubicBezTo>
                    <a:cubicBezTo>
                      <a:pt x="8" y="41"/>
                      <a:pt x="8" y="41"/>
                      <a:pt x="8" y="41"/>
                    </a:cubicBezTo>
                    <a:lnTo>
                      <a:pt x="1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3" name="Freeform 273"/>
              <p:cNvSpPr>
                <a:spLocks noEditPoints="1"/>
              </p:cNvSpPr>
              <p:nvPr/>
            </p:nvSpPr>
            <p:spPr bwMode="auto">
              <a:xfrm>
                <a:off x="8972564" y="225427"/>
                <a:ext cx="290514" cy="393702"/>
              </a:xfrm>
              <a:custGeom>
                <a:avLst/>
                <a:gdLst>
                  <a:gd name="T0" fmla="*/ 72 w 129"/>
                  <a:gd name="T1" fmla="*/ 34 h 174"/>
                  <a:gd name="T2" fmla="*/ 72 w 129"/>
                  <a:gd name="T3" fmla="*/ 137 h 174"/>
                  <a:gd name="T4" fmla="*/ 72 w 129"/>
                  <a:gd name="T5" fmla="*/ 138 h 174"/>
                  <a:gd name="T6" fmla="*/ 65 w 129"/>
                  <a:gd name="T7" fmla="*/ 155 h 174"/>
                  <a:gd name="T8" fmla="*/ 68 w 129"/>
                  <a:gd name="T9" fmla="*/ 138 h 174"/>
                  <a:gd name="T10" fmla="*/ 67 w 129"/>
                  <a:gd name="T11" fmla="*/ 110 h 174"/>
                  <a:gd name="T12" fmla="*/ 67 w 129"/>
                  <a:gd name="T13" fmla="*/ 34 h 174"/>
                  <a:gd name="T14" fmla="*/ 76 w 129"/>
                  <a:gd name="T15" fmla="*/ 10 h 174"/>
                  <a:gd name="T16" fmla="*/ 99 w 129"/>
                  <a:gd name="T17" fmla="*/ 0 h 174"/>
                  <a:gd name="T18" fmla="*/ 129 w 129"/>
                  <a:gd name="T19" fmla="*/ 33 h 174"/>
                  <a:gd name="T20" fmla="*/ 129 w 129"/>
                  <a:gd name="T21" fmla="*/ 150 h 174"/>
                  <a:gd name="T22" fmla="*/ 122 w 129"/>
                  <a:gd name="T23" fmla="*/ 157 h 174"/>
                  <a:gd name="T24" fmla="*/ 114 w 129"/>
                  <a:gd name="T25" fmla="*/ 150 h 174"/>
                  <a:gd name="T26" fmla="*/ 114 w 129"/>
                  <a:gd name="T27" fmla="*/ 35 h 174"/>
                  <a:gd name="T28" fmla="*/ 114 w 129"/>
                  <a:gd name="T29" fmla="*/ 34 h 174"/>
                  <a:gd name="T30" fmla="*/ 98 w 129"/>
                  <a:gd name="T31" fmla="*/ 14 h 174"/>
                  <a:gd name="T32" fmla="*/ 98 w 129"/>
                  <a:gd name="T33" fmla="*/ 14 h 174"/>
                  <a:gd name="T34" fmla="*/ 81 w 129"/>
                  <a:gd name="T35" fmla="*/ 34 h 174"/>
                  <a:gd name="T36" fmla="*/ 82 w 129"/>
                  <a:gd name="T37" fmla="*/ 63 h 174"/>
                  <a:gd name="T38" fmla="*/ 71 w 129"/>
                  <a:gd name="T39" fmla="*/ 161 h 174"/>
                  <a:gd name="T40" fmla="*/ 65 w 129"/>
                  <a:gd name="T41" fmla="*/ 161 h 174"/>
                  <a:gd name="T42" fmla="*/ 78 w 129"/>
                  <a:gd name="T43" fmla="*/ 136 h 174"/>
                  <a:gd name="T44" fmla="*/ 77 w 129"/>
                  <a:gd name="T45" fmla="*/ 34 h 174"/>
                  <a:gd name="T46" fmla="*/ 77 w 129"/>
                  <a:gd name="T47" fmla="*/ 34 h 174"/>
                  <a:gd name="T48" fmla="*/ 98 w 129"/>
                  <a:gd name="T49" fmla="*/ 10 h 174"/>
                  <a:gd name="T50" fmla="*/ 114 w 129"/>
                  <a:gd name="T51" fmla="*/ 17 h 174"/>
                  <a:gd name="T52" fmla="*/ 119 w 129"/>
                  <a:gd name="T53" fmla="*/ 35 h 174"/>
                  <a:gd name="T54" fmla="*/ 119 w 129"/>
                  <a:gd name="T55" fmla="*/ 150 h 174"/>
                  <a:gd name="T56" fmla="*/ 121 w 129"/>
                  <a:gd name="T57" fmla="*/ 152 h 174"/>
                  <a:gd name="T58" fmla="*/ 123 w 129"/>
                  <a:gd name="T59" fmla="*/ 152 h 174"/>
                  <a:gd name="T60" fmla="*/ 124 w 129"/>
                  <a:gd name="T61" fmla="*/ 34 h 174"/>
                  <a:gd name="T62" fmla="*/ 124 w 129"/>
                  <a:gd name="T63" fmla="*/ 33 h 174"/>
                  <a:gd name="T64" fmla="*/ 99 w 129"/>
                  <a:gd name="T65" fmla="*/ 5 h 174"/>
                  <a:gd name="T66" fmla="*/ 80 w 129"/>
                  <a:gd name="T67" fmla="*/ 13 h 174"/>
                  <a:gd name="T68" fmla="*/ 72 w 129"/>
                  <a:gd name="T69" fmla="*/ 34 h 174"/>
                  <a:gd name="T70" fmla="*/ 49 w 129"/>
                  <a:gd name="T71" fmla="*/ 164 h 174"/>
                  <a:gd name="T72" fmla="*/ 24 w 129"/>
                  <a:gd name="T73" fmla="*/ 160 h 174"/>
                  <a:gd name="T74" fmla="*/ 15 w 129"/>
                  <a:gd name="T75" fmla="*/ 144 h 174"/>
                  <a:gd name="T76" fmla="*/ 18 w 129"/>
                  <a:gd name="T77" fmla="*/ 142 h 174"/>
                  <a:gd name="T78" fmla="*/ 20 w 129"/>
                  <a:gd name="T79" fmla="*/ 138 h 174"/>
                  <a:gd name="T80" fmla="*/ 5 w 129"/>
                  <a:gd name="T81" fmla="*/ 142 h 174"/>
                  <a:gd name="T82" fmla="*/ 11 w 129"/>
                  <a:gd name="T83" fmla="*/ 145 h 174"/>
                  <a:gd name="T84" fmla="*/ 11 w 129"/>
                  <a:gd name="T85" fmla="*/ 148 h 174"/>
                  <a:gd name="T86" fmla="*/ 20 w 129"/>
                  <a:gd name="T87" fmla="*/ 163 h 174"/>
                  <a:gd name="T88" fmla="*/ 44 w 129"/>
                  <a:gd name="T89" fmla="*/ 169 h 174"/>
                  <a:gd name="T90" fmla="*/ 65 w 129"/>
                  <a:gd name="T91" fmla="*/ 167 h 174"/>
                  <a:gd name="T92" fmla="*/ 39 w 129"/>
                  <a:gd name="T93" fmla="*/ 174 h 174"/>
                  <a:gd name="T94" fmla="*/ 6 w 129"/>
                  <a:gd name="T95" fmla="*/ 148 h 174"/>
                  <a:gd name="T96" fmla="*/ 6 w 129"/>
                  <a:gd name="T97" fmla="*/ 147 h 174"/>
                  <a:gd name="T98" fmla="*/ 0 w 129"/>
                  <a:gd name="T99" fmla="*/ 145 h 174"/>
                  <a:gd name="T100" fmla="*/ 2 w 129"/>
                  <a:gd name="T101" fmla="*/ 134 h 174"/>
                  <a:gd name="T102" fmla="*/ 25 w 129"/>
                  <a:gd name="T103" fmla="*/ 136 h 174"/>
                  <a:gd name="T104" fmla="*/ 23 w 129"/>
                  <a:gd name="T105" fmla="*/ 147 h 174"/>
                  <a:gd name="T106" fmla="*/ 20 w 129"/>
                  <a:gd name="T107" fmla="*/ 149 h 174"/>
                  <a:gd name="T108" fmla="*/ 37 w 129"/>
                  <a:gd name="T109" fmla="*/ 159 h 174"/>
                  <a:gd name="T110" fmla="*/ 62 w 129"/>
                  <a:gd name="T111" fmla="*/ 150 h 174"/>
                  <a:gd name="T112" fmla="*/ 65 w 129"/>
                  <a:gd name="T113"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 h="174">
                    <a:moveTo>
                      <a:pt x="72" y="34"/>
                    </a:moveTo>
                    <a:cubicBezTo>
                      <a:pt x="72" y="34"/>
                      <a:pt x="72" y="34"/>
                      <a:pt x="72" y="34"/>
                    </a:cubicBezTo>
                    <a:cubicBezTo>
                      <a:pt x="72" y="34"/>
                      <a:pt x="72" y="79"/>
                      <a:pt x="72" y="110"/>
                    </a:cubicBezTo>
                    <a:cubicBezTo>
                      <a:pt x="72" y="125"/>
                      <a:pt x="72" y="136"/>
                      <a:pt x="72" y="137"/>
                    </a:cubicBezTo>
                    <a:cubicBezTo>
                      <a:pt x="72" y="137"/>
                      <a:pt x="72" y="137"/>
                      <a:pt x="72" y="138"/>
                    </a:cubicBezTo>
                    <a:cubicBezTo>
                      <a:pt x="72" y="138"/>
                      <a:pt x="72" y="138"/>
                      <a:pt x="72" y="138"/>
                    </a:cubicBezTo>
                    <a:cubicBezTo>
                      <a:pt x="72" y="144"/>
                      <a:pt x="70" y="149"/>
                      <a:pt x="66" y="154"/>
                    </a:cubicBezTo>
                    <a:cubicBezTo>
                      <a:pt x="65" y="154"/>
                      <a:pt x="65" y="154"/>
                      <a:pt x="65" y="155"/>
                    </a:cubicBezTo>
                    <a:cubicBezTo>
                      <a:pt x="65" y="147"/>
                      <a:pt x="65" y="147"/>
                      <a:pt x="65" y="147"/>
                    </a:cubicBezTo>
                    <a:cubicBezTo>
                      <a:pt x="67" y="145"/>
                      <a:pt x="68" y="141"/>
                      <a:pt x="68" y="138"/>
                    </a:cubicBezTo>
                    <a:cubicBezTo>
                      <a:pt x="68" y="138"/>
                      <a:pt x="68" y="138"/>
                      <a:pt x="68" y="138"/>
                    </a:cubicBezTo>
                    <a:cubicBezTo>
                      <a:pt x="68" y="134"/>
                      <a:pt x="67" y="123"/>
                      <a:pt x="67" y="110"/>
                    </a:cubicBezTo>
                    <a:cubicBezTo>
                      <a:pt x="67" y="81"/>
                      <a:pt x="67" y="39"/>
                      <a:pt x="67" y="34"/>
                    </a:cubicBezTo>
                    <a:cubicBezTo>
                      <a:pt x="67" y="34"/>
                      <a:pt x="67" y="34"/>
                      <a:pt x="67" y="34"/>
                    </a:cubicBezTo>
                    <a:cubicBezTo>
                      <a:pt x="67" y="33"/>
                      <a:pt x="67" y="32"/>
                      <a:pt x="67" y="31"/>
                    </a:cubicBezTo>
                    <a:cubicBezTo>
                      <a:pt x="68" y="23"/>
                      <a:pt x="71" y="16"/>
                      <a:pt x="76" y="10"/>
                    </a:cubicBezTo>
                    <a:cubicBezTo>
                      <a:pt x="82" y="4"/>
                      <a:pt x="89" y="0"/>
                      <a:pt x="97" y="0"/>
                    </a:cubicBezTo>
                    <a:cubicBezTo>
                      <a:pt x="98" y="0"/>
                      <a:pt x="99" y="0"/>
                      <a:pt x="99" y="0"/>
                    </a:cubicBezTo>
                    <a:cubicBezTo>
                      <a:pt x="108" y="1"/>
                      <a:pt x="115" y="5"/>
                      <a:pt x="120" y="11"/>
                    </a:cubicBezTo>
                    <a:cubicBezTo>
                      <a:pt x="126" y="16"/>
                      <a:pt x="129" y="24"/>
                      <a:pt x="129" y="33"/>
                    </a:cubicBezTo>
                    <a:cubicBezTo>
                      <a:pt x="129" y="33"/>
                      <a:pt x="129" y="33"/>
                      <a:pt x="129" y="33"/>
                    </a:cubicBezTo>
                    <a:cubicBezTo>
                      <a:pt x="129" y="45"/>
                      <a:pt x="129" y="149"/>
                      <a:pt x="129" y="150"/>
                    </a:cubicBezTo>
                    <a:cubicBezTo>
                      <a:pt x="129" y="153"/>
                      <a:pt x="127" y="155"/>
                      <a:pt x="125" y="156"/>
                    </a:cubicBezTo>
                    <a:cubicBezTo>
                      <a:pt x="124" y="157"/>
                      <a:pt x="123" y="157"/>
                      <a:pt x="122" y="157"/>
                    </a:cubicBezTo>
                    <a:cubicBezTo>
                      <a:pt x="121" y="157"/>
                      <a:pt x="120" y="157"/>
                      <a:pt x="119" y="156"/>
                    </a:cubicBezTo>
                    <a:cubicBezTo>
                      <a:pt x="116" y="155"/>
                      <a:pt x="114" y="153"/>
                      <a:pt x="114" y="150"/>
                    </a:cubicBezTo>
                    <a:cubicBezTo>
                      <a:pt x="114" y="150"/>
                      <a:pt x="114" y="150"/>
                      <a:pt x="114" y="150"/>
                    </a:cubicBezTo>
                    <a:cubicBezTo>
                      <a:pt x="114" y="35"/>
                      <a:pt x="114" y="35"/>
                      <a:pt x="114" y="35"/>
                    </a:cubicBezTo>
                    <a:cubicBezTo>
                      <a:pt x="114" y="35"/>
                      <a:pt x="114" y="35"/>
                      <a:pt x="114" y="35"/>
                    </a:cubicBezTo>
                    <a:cubicBezTo>
                      <a:pt x="114" y="34"/>
                      <a:pt x="114" y="34"/>
                      <a:pt x="114" y="34"/>
                    </a:cubicBezTo>
                    <a:cubicBezTo>
                      <a:pt x="114" y="29"/>
                      <a:pt x="113" y="24"/>
                      <a:pt x="110" y="20"/>
                    </a:cubicBezTo>
                    <a:cubicBezTo>
                      <a:pt x="107" y="17"/>
                      <a:pt x="103" y="14"/>
                      <a:pt x="98" y="14"/>
                    </a:cubicBezTo>
                    <a:cubicBezTo>
                      <a:pt x="98" y="14"/>
                      <a:pt x="98" y="14"/>
                      <a:pt x="98" y="14"/>
                    </a:cubicBezTo>
                    <a:cubicBezTo>
                      <a:pt x="98" y="14"/>
                      <a:pt x="98" y="14"/>
                      <a:pt x="98" y="14"/>
                    </a:cubicBezTo>
                    <a:cubicBezTo>
                      <a:pt x="93" y="15"/>
                      <a:pt x="89" y="17"/>
                      <a:pt x="86" y="20"/>
                    </a:cubicBezTo>
                    <a:cubicBezTo>
                      <a:pt x="83" y="24"/>
                      <a:pt x="81" y="29"/>
                      <a:pt x="81" y="34"/>
                    </a:cubicBezTo>
                    <a:cubicBezTo>
                      <a:pt x="81" y="34"/>
                      <a:pt x="81" y="34"/>
                      <a:pt x="81" y="34"/>
                    </a:cubicBezTo>
                    <a:cubicBezTo>
                      <a:pt x="82" y="63"/>
                      <a:pt x="82" y="63"/>
                      <a:pt x="82" y="63"/>
                    </a:cubicBezTo>
                    <a:cubicBezTo>
                      <a:pt x="82" y="136"/>
                      <a:pt x="82" y="136"/>
                      <a:pt x="82" y="136"/>
                    </a:cubicBezTo>
                    <a:cubicBezTo>
                      <a:pt x="82" y="145"/>
                      <a:pt x="78" y="155"/>
                      <a:pt x="71" y="161"/>
                    </a:cubicBezTo>
                    <a:cubicBezTo>
                      <a:pt x="69" y="163"/>
                      <a:pt x="67" y="165"/>
                      <a:pt x="65" y="167"/>
                    </a:cubicBezTo>
                    <a:cubicBezTo>
                      <a:pt x="65" y="161"/>
                      <a:pt x="65" y="161"/>
                      <a:pt x="65" y="161"/>
                    </a:cubicBezTo>
                    <a:cubicBezTo>
                      <a:pt x="66" y="160"/>
                      <a:pt x="67" y="159"/>
                      <a:pt x="68" y="158"/>
                    </a:cubicBezTo>
                    <a:cubicBezTo>
                      <a:pt x="74" y="152"/>
                      <a:pt x="78" y="144"/>
                      <a:pt x="78" y="136"/>
                    </a:cubicBezTo>
                    <a:cubicBezTo>
                      <a:pt x="78" y="134"/>
                      <a:pt x="77" y="92"/>
                      <a:pt x="77" y="63"/>
                    </a:cubicBezTo>
                    <a:cubicBezTo>
                      <a:pt x="77" y="34"/>
                      <a:pt x="77" y="34"/>
                      <a:pt x="77" y="34"/>
                    </a:cubicBezTo>
                    <a:cubicBezTo>
                      <a:pt x="77" y="34"/>
                      <a:pt x="77" y="34"/>
                      <a:pt x="77" y="34"/>
                    </a:cubicBezTo>
                    <a:cubicBezTo>
                      <a:pt x="77" y="34"/>
                      <a:pt x="77" y="34"/>
                      <a:pt x="77" y="34"/>
                    </a:cubicBezTo>
                    <a:cubicBezTo>
                      <a:pt x="77" y="28"/>
                      <a:pt x="79" y="22"/>
                      <a:pt x="83" y="17"/>
                    </a:cubicBezTo>
                    <a:cubicBezTo>
                      <a:pt x="86" y="13"/>
                      <a:pt x="91" y="10"/>
                      <a:pt x="98" y="10"/>
                    </a:cubicBezTo>
                    <a:cubicBezTo>
                      <a:pt x="98" y="10"/>
                      <a:pt x="98" y="10"/>
                      <a:pt x="98" y="10"/>
                    </a:cubicBezTo>
                    <a:cubicBezTo>
                      <a:pt x="105" y="10"/>
                      <a:pt x="110" y="13"/>
                      <a:pt x="114" y="17"/>
                    </a:cubicBezTo>
                    <a:cubicBezTo>
                      <a:pt x="117" y="22"/>
                      <a:pt x="119" y="28"/>
                      <a:pt x="119" y="34"/>
                    </a:cubicBezTo>
                    <a:cubicBezTo>
                      <a:pt x="119" y="34"/>
                      <a:pt x="119" y="35"/>
                      <a:pt x="119" y="35"/>
                    </a:cubicBezTo>
                    <a:cubicBezTo>
                      <a:pt x="119" y="35"/>
                      <a:pt x="119" y="35"/>
                      <a:pt x="119" y="35"/>
                    </a:cubicBezTo>
                    <a:cubicBezTo>
                      <a:pt x="119" y="150"/>
                      <a:pt x="119" y="150"/>
                      <a:pt x="119" y="150"/>
                    </a:cubicBezTo>
                    <a:cubicBezTo>
                      <a:pt x="119" y="150"/>
                      <a:pt x="119" y="150"/>
                      <a:pt x="119" y="150"/>
                    </a:cubicBezTo>
                    <a:cubicBezTo>
                      <a:pt x="119" y="151"/>
                      <a:pt x="120" y="152"/>
                      <a:pt x="121" y="152"/>
                    </a:cubicBezTo>
                    <a:cubicBezTo>
                      <a:pt x="121" y="152"/>
                      <a:pt x="121" y="152"/>
                      <a:pt x="122" y="152"/>
                    </a:cubicBezTo>
                    <a:cubicBezTo>
                      <a:pt x="122" y="152"/>
                      <a:pt x="123" y="152"/>
                      <a:pt x="123" y="152"/>
                    </a:cubicBezTo>
                    <a:cubicBezTo>
                      <a:pt x="124" y="152"/>
                      <a:pt x="125" y="151"/>
                      <a:pt x="125" y="150"/>
                    </a:cubicBezTo>
                    <a:cubicBezTo>
                      <a:pt x="125" y="149"/>
                      <a:pt x="125" y="35"/>
                      <a:pt x="124" y="34"/>
                    </a:cubicBezTo>
                    <a:cubicBezTo>
                      <a:pt x="124" y="34"/>
                      <a:pt x="124" y="34"/>
                      <a:pt x="124" y="33"/>
                    </a:cubicBezTo>
                    <a:cubicBezTo>
                      <a:pt x="124" y="33"/>
                      <a:pt x="124" y="33"/>
                      <a:pt x="124" y="33"/>
                    </a:cubicBezTo>
                    <a:cubicBezTo>
                      <a:pt x="124" y="26"/>
                      <a:pt x="121" y="19"/>
                      <a:pt x="117" y="14"/>
                    </a:cubicBezTo>
                    <a:cubicBezTo>
                      <a:pt x="112" y="9"/>
                      <a:pt x="106" y="5"/>
                      <a:pt x="99" y="5"/>
                    </a:cubicBezTo>
                    <a:cubicBezTo>
                      <a:pt x="98" y="5"/>
                      <a:pt x="98" y="5"/>
                      <a:pt x="97" y="5"/>
                    </a:cubicBezTo>
                    <a:cubicBezTo>
                      <a:pt x="90" y="5"/>
                      <a:pt x="84" y="8"/>
                      <a:pt x="80" y="13"/>
                    </a:cubicBezTo>
                    <a:cubicBezTo>
                      <a:pt x="75" y="18"/>
                      <a:pt x="73" y="25"/>
                      <a:pt x="72" y="32"/>
                    </a:cubicBezTo>
                    <a:cubicBezTo>
                      <a:pt x="72" y="32"/>
                      <a:pt x="72" y="33"/>
                      <a:pt x="72" y="34"/>
                    </a:cubicBezTo>
                    <a:close/>
                    <a:moveTo>
                      <a:pt x="65" y="155"/>
                    </a:moveTo>
                    <a:cubicBezTo>
                      <a:pt x="60" y="159"/>
                      <a:pt x="54" y="162"/>
                      <a:pt x="49" y="164"/>
                    </a:cubicBezTo>
                    <a:cubicBezTo>
                      <a:pt x="45" y="165"/>
                      <a:pt x="40" y="165"/>
                      <a:pt x="36" y="164"/>
                    </a:cubicBezTo>
                    <a:cubicBezTo>
                      <a:pt x="32" y="163"/>
                      <a:pt x="27" y="162"/>
                      <a:pt x="24" y="160"/>
                    </a:cubicBezTo>
                    <a:cubicBezTo>
                      <a:pt x="20" y="158"/>
                      <a:pt x="17" y="154"/>
                      <a:pt x="16" y="150"/>
                    </a:cubicBezTo>
                    <a:cubicBezTo>
                      <a:pt x="15" y="148"/>
                      <a:pt x="15" y="146"/>
                      <a:pt x="15" y="144"/>
                    </a:cubicBezTo>
                    <a:cubicBezTo>
                      <a:pt x="16" y="143"/>
                      <a:pt x="17" y="142"/>
                      <a:pt x="18" y="142"/>
                    </a:cubicBezTo>
                    <a:cubicBezTo>
                      <a:pt x="18" y="142"/>
                      <a:pt x="18" y="142"/>
                      <a:pt x="18" y="142"/>
                    </a:cubicBezTo>
                    <a:cubicBezTo>
                      <a:pt x="20" y="142"/>
                      <a:pt x="20" y="142"/>
                      <a:pt x="20" y="142"/>
                    </a:cubicBezTo>
                    <a:cubicBezTo>
                      <a:pt x="20" y="138"/>
                      <a:pt x="20" y="138"/>
                      <a:pt x="20" y="138"/>
                    </a:cubicBezTo>
                    <a:cubicBezTo>
                      <a:pt x="5" y="138"/>
                      <a:pt x="5" y="138"/>
                      <a:pt x="5" y="138"/>
                    </a:cubicBezTo>
                    <a:cubicBezTo>
                      <a:pt x="5" y="142"/>
                      <a:pt x="5" y="142"/>
                      <a:pt x="5" y="142"/>
                    </a:cubicBezTo>
                    <a:cubicBezTo>
                      <a:pt x="8" y="142"/>
                      <a:pt x="8" y="142"/>
                      <a:pt x="8" y="142"/>
                    </a:cubicBezTo>
                    <a:cubicBezTo>
                      <a:pt x="10" y="142"/>
                      <a:pt x="11" y="143"/>
                      <a:pt x="11" y="145"/>
                    </a:cubicBezTo>
                    <a:cubicBezTo>
                      <a:pt x="11" y="145"/>
                      <a:pt x="11" y="145"/>
                      <a:pt x="11" y="145"/>
                    </a:cubicBezTo>
                    <a:cubicBezTo>
                      <a:pt x="11" y="146"/>
                      <a:pt x="11" y="147"/>
                      <a:pt x="11" y="148"/>
                    </a:cubicBezTo>
                    <a:cubicBezTo>
                      <a:pt x="11" y="148"/>
                      <a:pt x="11" y="148"/>
                      <a:pt x="11" y="148"/>
                    </a:cubicBezTo>
                    <a:cubicBezTo>
                      <a:pt x="11" y="154"/>
                      <a:pt x="15" y="159"/>
                      <a:pt x="20" y="163"/>
                    </a:cubicBezTo>
                    <a:cubicBezTo>
                      <a:pt x="26" y="167"/>
                      <a:pt x="33" y="169"/>
                      <a:pt x="39" y="169"/>
                    </a:cubicBezTo>
                    <a:cubicBezTo>
                      <a:pt x="41" y="169"/>
                      <a:pt x="43" y="169"/>
                      <a:pt x="44" y="169"/>
                    </a:cubicBezTo>
                    <a:cubicBezTo>
                      <a:pt x="52" y="168"/>
                      <a:pt x="59" y="165"/>
                      <a:pt x="65" y="161"/>
                    </a:cubicBezTo>
                    <a:cubicBezTo>
                      <a:pt x="65" y="167"/>
                      <a:pt x="65" y="167"/>
                      <a:pt x="65" y="167"/>
                    </a:cubicBezTo>
                    <a:cubicBezTo>
                      <a:pt x="59" y="171"/>
                      <a:pt x="52" y="173"/>
                      <a:pt x="45" y="174"/>
                    </a:cubicBezTo>
                    <a:cubicBezTo>
                      <a:pt x="43" y="174"/>
                      <a:pt x="41" y="174"/>
                      <a:pt x="39" y="174"/>
                    </a:cubicBezTo>
                    <a:cubicBezTo>
                      <a:pt x="32" y="174"/>
                      <a:pt x="24" y="171"/>
                      <a:pt x="17" y="167"/>
                    </a:cubicBezTo>
                    <a:cubicBezTo>
                      <a:pt x="11" y="163"/>
                      <a:pt x="7" y="156"/>
                      <a:pt x="6" y="148"/>
                    </a:cubicBezTo>
                    <a:cubicBezTo>
                      <a:pt x="6" y="148"/>
                      <a:pt x="6" y="148"/>
                      <a:pt x="6" y="148"/>
                    </a:cubicBezTo>
                    <a:cubicBezTo>
                      <a:pt x="6" y="148"/>
                      <a:pt x="6" y="147"/>
                      <a:pt x="6" y="147"/>
                    </a:cubicBezTo>
                    <a:cubicBezTo>
                      <a:pt x="2" y="147"/>
                      <a:pt x="2" y="147"/>
                      <a:pt x="2" y="147"/>
                    </a:cubicBezTo>
                    <a:cubicBezTo>
                      <a:pt x="1" y="147"/>
                      <a:pt x="0" y="146"/>
                      <a:pt x="0" y="145"/>
                    </a:cubicBezTo>
                    <a:cubicBezTo>
                      <a:pt x="0" y="136"/>
                      <a:pt x="0" y="136"/>
                      <a:pt x="0" y="136"/>
                    </a:cubicBezTo>
                    <a:cubicBezTo>
                      <a:pt x="0" y="135"/>
                      <a:pt x="1" y="134"/>
                      <a:pt x="2" y="134"/>
                    </a:cubicBezTo>
                    <a:cubicBezTo>
                      <a:pt x="23" y="134"/>
                      <a:pt x="23" y="134"/>
                      <a:pt x="23" y="134"/>
                    </a:cubicBezTo>
                    <a:cubicBezTo>
                      <a:pt x="24" y="134"/>
                      <a:pt x="25" y="135"/>
                      <a:pt x="25" y="136"/>
                    </a:cubicBezTo>
                    <a:cubicBezTo>
                      <a:pt x="25" y="145"/>
                      <a:pt x="25" y="145"/>
                      <a:pt x="25" y="145"/>
                    </a:cubicBezTo>
                    <a:cubicBezTo>
                      <a:pt x="25" y="146"/>
                      <a:pt x="24" y="147"/>
                      <a:pt x="23" y="147"/>
                    </a:cubicBezTo>
                    <a:cubicBezTo>
                      <a:pt x="20" y="147"/>
                      <a:pt x="20" y="147"/>
                      <a:pt x="20" y="147"/>
                    </a:cubicBezTo>
                    <a:cubicBezTo>
                      <a:pt x="20" y="148"/>
                      <a:pt x="20" y="148"/>
                      <a:pt x="20" y="149"/>
                    </a:cubicBezTo>
                    <a:cubicBezTo>
                      <a:pt x="21" y="152"/>
                      <a:pt x="23" y="154"/>
                      <a:pt x="26" y="156"/>
                    </a:cubicBezTo>
                    <a:cubicBezTo>
                      <a:pt x="29" y="158"/>
                      <a:pt x="33" y="159"/>
                      <a:pt x="37" y="159"/>
                    </a:cubicBezTo>
                    <a:cubicBezTo>
                      <a:pt x="41" y="160"/>
                      <a:pt x="44" y="160"/>
                      <a:pt x="47" y="159"/>
                    </a:cubicBezTo>
                    <a:cubicBezTo>
                      <a:pt x="53" y="157"/>
                      <a:pt x="58" y="154"/>
                      <a:pt x="62" y="150"/>
                    </a:cubicBezTo>
                    <a:cubicBezTo>
                      <a:pt x="63" y="149"/>
                      <a:pt x="64" y="148"/>
                      <a:pt x="65" y="147"/>
                    </a:cubicBezTo>
                    <a:lnTo>
                      <a:pt x="65"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4" name="Freeform 274"/>
              <p:cNvSpPr>
                <a:spLocks noEditPoints="1"/>
              </p:cNvSpPr>
              <p:nvPr/>
            </p:nvSpPr>
            <p:spPr bwMode="auto">
              <a:xfrm>
                <a:off x="8936052" y="314328"/>
                <a:ext cx="128588" cy="214315"/>
              </a:xfrm>
              <a:custGeom>
                <a:avLst/>
                <a:gdLst>
                  <a:gd name="T0" fmla="*/ 29 w 57"/>
                  <a:gd name="T1" fmla="*/ 90 h 95"/>
                  <a:gd name="T2" fmla="*/ 39 w 57"/>
                  <a:gd name="T3" fmla="*/ 90 h 95"/>
                  <a:gd name="T4" fmla="*/ 44 w 57"/>
                  <a:gd name="T5" fmla="*/ 90 h 95"/>
                  <a:gd name="T6" fmla="*/ 52 w 57"/>
                  <a:gd name="T7" fmla="*/ 7 h 95"/>
                  <a:gd name="T8" fmla="*/ 43 w 57"/>
                  <a:gd name="T9" fmla="*/ 11 h 95"/>
                  <a:gd name="T10" fmla="*/ 29 w 57"/>
                  <a:gd name="T11" fmla="*/ 13 h 95"/>
                  <a:gd name="T12" fmla="*/ 29 w 57"/>
                  <a:gd name="T13" fmla="*/ 13 h 95"/>
                  <a:gd name="T14" fmla="*/ 29 w 57"/>
                  <a:gd name="T15" fmla="*/ 8 h 95"/>
                  <a:gd name="T16" fmla="*/ 29 w 57"/>
                  <a:gd name="T17" fmla="*/ 8 h 95"/>
                  <a:gd name="T18" fmla="*/ 42 w 57"/>
                  <a:gd name="T19" fmla="*/ 6 h 95"/>
                  <a:gd name="T20" fmla="*/ 54 w 57"/>
                  <a:gd name="T21" fmla="*/ 1 h 95"/>
                  <a:gd name="T22" fmla="*/ 55 w 57"/>
                  <a:gd name="T23" fmla="*/ 1 h 95"/>
                  <a:gd name="T24" fmla="*/ 57 w 57"/>
                  <a:gd name="T25" fmla="*/ 3 h 95"/>
                  <a:gd name="T26" fmla="*/ 48 w 57"/>
                  <a:gd name="T27" fmla="*/ 92 h 95"/>
                  <a:gd name="T28" fmla="*/ 46 w 57"/>
                  <a:gd name="T29" fmla="*/ 95 h 95"/>
                  <a:gd name="T30" fmla="*/ 39 w 57"/>
                  <a:gd name="T31" fmla="*/ 95 h 95"/>
                  <a:gd name="T32" fmla="*/ 29 w 57"/>
                  <a:gd name="T33" fmla="*/ 95 h 95"/>
                  <a:gd name="T34" fmla="*/ 29 w 57"/>
                  <a:gd name="T35" fmla="*/ 90 h 95"/>
                  <a:gd name="T36" fmla="*/ 18 w 57"/>
                  <a:gd name="T37" fmla="*/ 90 h 95"/>
                  <a:gd name="T38" fmla="*/ 29 w 57"/>
                  <a:gd name="T39" fmla="*/ 90 h 95"/>
                  <a:gd name="T40" fmla="*/ 29 w 57"/>
                  <a:gd name="T41" fmla="*/ 95 h 95"/>
                  <a:gd name="T42" fmla="*/ 18 w 57"/>
                  <a:gd name="T43" fmla="*/ 95 h 95"/>
                  <a:gd name="T44" fmla="*/ 11 w 57"/>
                  <a:gd name="T45" fmla="*/ 95 h 95"/>
                  <a:gd name="T46" fmla="*/ 11 w 57"/>
                  <a:gd name="T47" fmla="*/ 95 h 95"/>
                  <a:gd name="T48" fmla="*/ 9 w 57"/>
                  <a:gd name="T49" fmla="*/ 92 h 95"/>
                  <a:gd name="T50" fmla="*/ 0 w 57"/>
                  <a:gd name="T51" fmla="*/ 3 h 95"/>
                  <a:gd name="T52" fmla="*/ 0 w 57"/>
                  <a:gd name="T53" fmla="*/ 3 h 95"/>
                  <a:gd name="T54" fmla="*/ 0 w 57"/>
                  <a:gd name="T55" fmla="*/ 2 h 95"/>
                  <a:gd name="T56" fmla="*/ 4 w 57"/>
                  <a:gd name="T57" fmla="*/ 1 h 95"/>
                  <a:gd name="T58" fmla="*/ 16 w 57"/>
                  <a:gd name="T59" fmla="*/ 6 h 95"/>
                  <a:gd name="T60" fmla="*/ 29 w 57"/>
                  <a:gd name="T61" fmla="*/ 8 h 95"/>
                  <a:gd name="T62" fmla="*/ 29 w 57"/>
                  <a:gd name="T63" fmla="*/ 13 h 95"/>
                  <a:gd name="T64" fmla="*/ 14 w 57"/>
                  <a:gd name="T65" fmla="*/ 11 h 95"/>
                  <a:gd name="T66" fmla="*/ 5 w 57"/>
                  <a:gd name="T67" fmla="*/ 7 h 95"/>
                  <a:gd name="T68" fmla="*/ 13 w 57"/>
                  <a:gd name="T69" fmla="*/ 90 h 95"/>
                  <a:gd name="T70" fmla="*/ 18 w 57"/>
                  <a:gd name="T71" fmla="*/ 9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 h="95">
                    <a:moveTo>
                      <a:pt x="29" y="90"/>
                    </a:moveTo>
                    <a:cubicBezTo>
                      <a:pt x="39" y="90"/>
                      <a:pt x="39" y="90"/>
                      <a:pt x="39" y="90"/>
                    </a:cubicBezTo>
                    <a:cubicBezTo>
                      <a:pt x="44" y="90"/>
                      <a:pt x="44" y="90"/>
                      <a:pt x="44" y="90"/>
                    </a:cubicBezTo>
                    <a:cubicBezTo>
                      <a:pt x="52" y="7"/>
                      <a:pt x="52" y="7"/>
                      <a:pt x="52" y="7"/>
                    </a:cubicBezTo>
                    <a:cubicBezTo>
                      <a:pt x="49" y="9"/>
                      <a:pt x="46" y="10"/>
                      <a:pt x="43" y="11"/>
                    </a:cubicBezTo>
                    <a:cubicBezTo>
                      <a:pt x="38" y="12"/>
                      <a:pt x="34" y="13"/>
                      <a:pt x="29" y="13"/>
                    </a:cubicBezTo>
                    <a:cubicBezTo>
                      <a:pt x="29" y="13"/>
                      <a:pt x="29" y="13"/>
                      <a:pt x="29" y="13"/>
                    </a:cubicBezTo>
                    <a:cubicBezTo>
                      <a:pt x="29" y="8"/>
                      <a:pt x="29" y="8"/>
                      <a:pt x="29" y="8"/>
                    </a:cubicBezTo>
                    <a:cubicBezTo>
                      <a:pt x="29" y="8"/>
                      <a:pt x="29" y="8"/>
                      <a:pt x="29" y="8"/>
                    </a:cubicBezTo>
                    <a:cubicBezTo>
                      <a:pt x="33" y="8"/>
                      <a:pt x="37" y="7"/>
                      <a:pt x="42" y="6"/>
                    </a:cubicBezTo>
                    <a:cubicBezTo>
                      <a:pt x="46" y="5"/>
                      <a:pt x="50" y="3"/>
                      <a:pt x="54" y="1"/>
                    </a:cubicBezTo>
                    <a:cubicBezTo>
                      <a:pt x="54" y="1"/>
                      <a:pt x="55" y="0"/>
                      <a:pt x="55" y="1"/>
                    </a:cubicBezTo>
                    <a:cubicBezTo>
                      <a:pt x="56" y="1"/>
                      <a:pt x="57" y="2"/>
                      <a:pt x="57" y="3"/>
                    </a:cubicBezTo>
                    <a:cubicBezTo>
                      <a:pt x="48" y="92"/>
                      <a:pt x="48" y="92"/>
                      <a:pt x="48" y="92"/>
                    </a:cubicBezTo>
                    <a:cubicBezTo>
                      <a:pt x="48" y="94"/>
                      <a:pt x="47" y="95"/>
                      <a:pt x="46" y="95"/>
                    </a:cubicBezTo>
                    <a:cubicBezTo>
                      <a:pt x="39" y="95"/>
                      <a:pt x="39" y="95"/>
                      <a:pt x="39" y="95"/>
                    </a:cubicBezTo>
                    <a:cubicBezTo>
                      <a:pt x="29" y="95"/>
                      <a:pt x="29" y="95"/>
                      <a:pt x="29" y="95"/>
                    </a:cubicBezTo>
                    <a:lnTo>
                      <a:pt x="29" y="90"/>
                    </a:lnTo>
                    <a:close/>
                    <a:moveTo>
                      <a:pt x="18" y="90"/>
                    </a:moveTo>
                    <a:cubicBezTo>
                      <a:pt x="29" y="90"/>
                      <a:pt x="29" y="90"/>
                      <a:pt x="29" y="90"/>
                    </a:cubicBezTo>
                    <a:cubicBezTo>
                      <a:pt x="29" y="95"/>
                      <a:pt x="29" y="95"/>
                      <a:pt x="29" y="95"/>
                    </a:cubicBezTo>
                    <a:cubicBezTo>
                      <a:pt x="18" y="95"/>
                      <a:pt x="18" y="95"/>
                      <a:pt x="18" y="95"/>
                    </a:cubicBezTo>
                    <a:cubicBezTo>
                      <a:pt x="11" y="95"/>
                      <a:pt x="11" y="95"/>
                      <a:pt x="11" y="95"/>
                    </a:cubicBezTo>
                    <a:cubicBezTo>
                      <a:pt x="11" y="95"/>
                      <a:pt x="11" y="95"/>
                      <a:pt x="11" y="95"/>
                    </a:cubicBezTo>
                    <a:cubicBezTo>
                      <a:pt x="10" y="95"/>
                      <a:pt x="9" y="94"/>
                      <a:pt x="9" y="92"/>
                    </a:cubicBezTo>
                    <a:cubicBezTo>
                      <a:pt x="0" y="3"/>
                      <a:pt x="0" y="3"/>
                      <a:pt x="0" y="3"/>
                    </a:cubicBezTo>
                    <a:cubicBezTo>
                      <a:pt x="0" y="3"/>
                      <a:pt x="0" y="3"/>
                      <a:pt x="0" y="3"/>
                    </a:cubicBezTo>
                    <a:cubicBezTo>
                      <a:pt x="0" y="3"/>
                      <a:pt x="0" y="2"/>
                      <a:pt x="0" y="2"/>
                    </a:cubicBezTo>
                    <a:cubicBezTo>
                      <a:pt x="1" y="1"/>
                      <a:pt x="2" y="0"/>
                      <a:pt x="4" y="1"/>
                    </a:cubicBezTo>
                    <a:cubicBezTo>
                      <a:pt x="7" y="3"/>
                      <a:pt x="11" y="5"/>
                      <a:pt x="16" y="6"/>
                    </a:cubicBezTo>
                    <a:cubicBezTo>
                      <a:pt x="20" y="7"/>
                      <a:pt x="24" y="8"/>
                      <a:pt x="29" y="8"/>
                    </a:cubicBezTo>
                    <a:cubicBezTo>
                      <a:pt x="29" y="13"/>
                      <a:pt x="29" y="13"/>
                      <a:pt x="29" y="13"/>
                    </a:cubicBezTo>
                    <a:cubicBezTo>
                      <a:pt x="24" y="13"/>
                      <a:pt x="19" y="12"/>
                      <a:pt x="14" y="11"/>
                    </a:cubicBezTo>
                    <a:cubicBezTo>
                      <a:pt x="11" y="10"/>
                      <a:pt x="8" y="9"/>
                      <a:pt x="5" y="7"/>
                    </a:cubicBezTo>
                    <a:cubicBezTo>
                      <a:pt x="13" y="90"/>
                      <a:pt x="13" y="90"/>
                      <a:pt x="13" y="90"/>
                    </a:cubicBezTo>
                    <a:lnTo>
                      <a:pt x="18"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5" name="Freeform 275"/>
              <p:cNvSpPr>
                <a:spLocks noEditPoints="1"/>
              </p:cNvSpPr>
              <p:nvPr/>
            </p:nvSpPr>
            <p:spPr bwMode="auto">
              <a:xfrm>
                <a:off x="8920176" y="190503"/>
                <a:ext cx="160338" cy="141289"/>
              </a:xfrm>
              <a:custGeom>
                <a:avLst/>
                <a:gdLst>
                  <a:gd name="T0" fmla="*/ 36 w 71"/>
                  <a:gd name="T1" fmla="*/ 58 h 63"/>
                  <a:gd name="T2" fmla="*/ 36 w 71"/>
                  <a:gd name="T3" fmla="*/ 58 h 63"/>
                  <a:gd name="T4" fmla="*/ 60 w 71"/>
                  <a:gd name="T5" fmla="*/ 51 h 63"/>
                  <a:gd name="T6" fmla="*/ 61 w 71"/>
                  <a:gd name="T7" fmla="*/ 50 h 63"/>
                  <a:gd name="T8" fmla="*/ 63 w 71"/>
                  <a:gd name="T9" fmla="*/ 47 h 63"/>
                  <a:gd name="T10" fmla="*/ 63 w 71"/>
                  <a:gd name="T11" fmla="*/ 46 h 63"/>
                  <a:gd name="T12" fmla="*/ 65 w 71"/>
                  <a:gd name="T13" fmla="*/ 41 h 63"/>
                  <a:gd name="T14" fmla="*/ 57 w 71"/>
                  <a:gd name="T15" fmla="*/ 13 h 63"/>
                  <a:gd name="T16" fmla="*/ 36 w 71"/>
                  <a:gd name="T17" fmla="*/ 0 h 63"/>
                  <a:gd name="T18" fmla="*/ 71 w 71"/>
                  <a:gd name="T19" fmla="*/ 35 h 63"/>
                  <a:gd name="T20" fmla="*/ 70 w 71"/>
                  <a:gd name="T21" fmla="*/ 42 h 63"/>
                  <a:gd name="T22" fmla="*/ 67 w 71"/>
                  <a:gd name="T23" fmla="*/ 49 h 63"/>
                  <a:gd name="T24" fmla="*/ 66 w 71"/>
                  <a:gd name="T25" fmla="*/ 51 h 63"/>
                  <a:gd name="T26" fmla="*/ 64 w 71"/>
                  <a:gd name="T27" fmla="*/ 54 h 63"/>
                  <a:gd name="T28" fmla="*/ 63 w 71"/>
                  <a:gd name="T29" fmla="*/ 54 h 63"/>
                  <a:gd name="T30" fmla="*/ 63 w 71"/>
                  <a:gd name="T31" fmla="*/ 55 h 63"/>
                  <a:gd name="T32" fmla="*/ 63 w 71"/>
                  <a:gd name="T33" fmla="*/ 55 h 63"/>
                  <a:gd name="T34" fmla="*/ 36 w 71"/>
                  <a:gd name="T35" fmla="*/ 63 h 63"/>
                  <a:gd name="T36" fmla="*/ 36 w 71"/>
                  <a:gd name="T37" fmla="*/ 63 h 63"/>
                  <a:gd name="T38" fmla="*/ 36 w 71"/>
                  <a:gd name="T39" fmla="*/ 63 h 63"/>
                  <a:gd name="T40" fmla="*/ 36 w 71"/>
                  <a:gd name="T41" fmla="*/ 58 h 63"/>
                  <a:gd name="T42" fmla="*/ 9 w 71"/>
                  <a:gd name="T43" fmla="*/ 47 h 63"/>
                  <a:gd name="T44" fmla="*/ 9 w 71"/>
                  <a:gd name="T45" fmla="*/ 49 h 63"/>
                  <a:gd name="T46" fmla="*/ 10 w 71"/>
                  <a:gd name="T47" fmla="*/ 50 h 63"/>
                  <a:gd name="T48" fmla="*/ 11 w 71"/>
                  <a:gd name="T49" fmla="*/ 51 h 63"/>
                  <a:gd name="T50" fmla="*/ 35 w 71"/>
                  <a:gd name="T51" fmla="*/ 58 h 63"/>
                  <a:gd name="T52" fmla="*/ 35 w 71"/>
                  <a:gd name="T53" fmla="*/ 58 h 63"/>
                  <a:gd name="T54" fmla="*/ 36 w 71"/>
                  <a:gd name="T55" fmla="*/ 63 h 63"/>
                  <a:gd name="T56" fmla="*/ 35 w 71"/>
                  <a:gd name="T57" fmla="*/ 63 h 63"/>
                  <a:gd name="T58" fmla="*/ 21 w 71"/>
                  <a:gd name="T59" fmla="*/ 61 h 63"/>
                  <a:gd name="T60" fmla="*/ 9 w 71"/>
                  <a:gd name="T61" fmla="*/ 55 h 63"/>
                  <a:gd name="T62" fmla="*/ 8 w 71"/>
                  <a:gd name="T63" fmla="*/ 54 h 63"/>
                  <a:gd name="T64" fmla="*/ 8 w 71"/>
                  <a:gd name="T65" fmla="*/ 54 h 63"/>
                  <a:gd name="T66" fmla="*/ 8 w 71"/>
                  <a:gd name="T67" fmla="*/ 48 h 63"/>
                  <a:gd name="T68" fmla="*/ 8 w 71"/>
                  <a:gd name="T69" fmla="*/ 47 h 63"/>
                  <a:gd name="T70" fmla="*/ 14 w 71"/>
                  <a:gd name="T71" fmla="*/ 13 h 63"/>
                  <a:gd name="T72" fmla="*/ 8 w 71"/>
                  <a:gd name="T73" fmla="*/ 13 h 63"/>
                  <a:gd name="T74" fmla="*/ 36 w 71"/>
                  <a:gd name="T75" fmla="*/ 0 h 63"/>
                  <a:gd name="T76" fmla="*/ 5 w 71"/>
                  <a:gd name="T77" fmla="*/ 35 h 63"/>
                  <a:gd name="T78" fmla="*/ 8 w 71"/>
                  <a:gd name="T79" fmla="*/ 46 h 63"/>
                  <a:gd name="T80" fmla="*/ 8 w 71"/>
                  <a:gd name="T81" fmla="*/ 47 h 63"/>
                  <a:gd name="T82" fmla="*/ 8 w 71"/>
                  <a:gd name="T83" fmla="*/ 46 h 63"/>
                  <a:gd name="T84" fmla="*/ 8 w 71"/>
                  <a:gd name="T85" fmla="*/ 54 h 63"/>
                  <a:gd name="T86" fmla="*/ 7 w 71"/>
                  <a:gd name="T87" fmla="*/ 53 h 63"/>
                  <a:gd name="T88" fmla="*/ 7 w 71"/>
                  <a:gd name="T89" fmla="*/ 53 h 63"/>
                  <a:gd name="T90" fmla="*/ 6 w 71"/>
                  <a:gd name="T91" fmla="*/ 51 h 63"/>
                  <a:gd name="T92" fmla="*/ 4 w 71"/>
                  <a:gd name="T93" fmla="*/ 49 h 63"/>
                  <a:gd name="T94" fmla="*/ 1 w 71"/>
                  <a:gd name="T95" fmla="*/ 42 h 63"/>
                  <a:gd name="T96" fmla="*/ 8 w 71"/>
                  <a:gd name="T97" fmla="*/ 13 h 63"/>
                  <a:gd name="T98" fmla="*/ 5 w 71"/>
                  <a:gd name="T99" fmla="*/ 3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63">
                    <a:moveTo>
                      <a:pt x="36" y="58"/>
                    </a:moveTo>
                    <a:cubicBezTo>
                      <a:pt x="36" y="58"/>
                      <a:pt x="36" y="58"/>
                      <a:pt x="36" y="58"/>
                    </a:cubicBezTo>
                    <a:cubicBezTo>
                      <a:pt x="36" y="58"/>
                      <a:pt x="36" y="58"/>
                      <a:pt x="36" y="58"/>
                    </a:cubicBezTo>
                    <a:cubicBezTo>
                      <a:pt x="36" y="58"/>
                      <a:pt x="36" y="58"/>
                      <a:pt x="36" y="58"/>
                    </a:cubicBezTo>
                    <a:cubicBezTo>
                      <a:pt x="40" y="58"/>
                      <a:pt x="45" y="57"/>
                      <a:pt x="49" y="56"/>
                    </a:cubicBezTo>
                    <a:cubicBezTo>
                      <a:pt x="53" y="55"/>
                      <a:pt x="56" y="53"/>
                      <a:pt x="60" y="51"/>
                    </a:cubicBezTo>
                    <a:cubicBezTo>
                      <a:pt x="60" y="51"/>
                      <a:pt x="60" y="51"/>
                      <a:pt x="60" y="50"/>
                    </a:cubicBezTo>
                    <a:cubicBezTo>
                      <a:pt x="60" y="50"/>
                      <a:pt x="61" y="50"/>
                      <a:pt x="61" y="50"/>
                    </a:cubicBezTo>
                    <a:cubicBezTo>
                      <a:pt x="61" y="49"/>
                      <a:pt x="62" y="49"/>
                      <a:pt x="62" y="48"/>
                    </a:cubicBezTo>
                    <a:cubicBezTo>
                      <a:pt x="62" y="48"/>
                      <a:pt x="62" y="48"/>
                      <a:pt x="63" y="47"/>
                    </a:cubicBezTo>
                    <a:cubicBezTo>
                      <a:pt x="63" y="47"/>
                      <a:pt x="63" y="47"/>
                      <a:pt x="63" y="46"/>
                    </a:cubicBezTo>
                    <a:cubicBezTo>
                      <a:pt x="63" y="46"/>
                      <a:pt x="63" y="46"/>
                      <a:pt x="63" y="46"/>
                    </a:cubicBezTo>
                    <a:cubicBezTo>
                      <a:pt x="64" y="45"/>
                      <a:pt x="65" y="43"/>
                      <a:pt x="65" y="41"/>
                    </a:cubicBezTo>
                    <a:cubicBezTo>
                      <a:pt x="65" y="41"/>
                      <a:pt x="65" y="41"/>
                      <a:pt x="65" y="41"/>
                    </a:cubicBezTo>
                    <a:cubicBezTo>
                      <a:pt x="66" y="39"/>
                      <a:pt x="66" y="37"/>
                      <a:pt x="66" y="35"/>
                    </a:cubicBezTo>
                    <a:cubicBezTo>
                      <a:pt x="66" y="27"/>
                      <a:pt x="63" y="19"/>
                      <a:pt x="57" y="13"/>
                    </a:cubicBezTo>
                    <a:cubicBezTo>
                      <a:pt x="52" y="8"/>
                      <a:pt x="44" y="5"/>
                      <a:pt x="36" y="5"/>
                    </a:cubicBezTo>
                    <a:cubicBezTo>
                      <a:pt x="36" y="0"/>
                      <a:pt x="36" y="0"/>
                      <a:pt x="36" y="0"/>
                    </a:cubicBezTo>
                    <a:cubicBezTo>
                      <a:pt x="45" y="0"/>
                      <a:pt x="54" y="4"/>
                      <a:pt x="60" y="10"/>
                    </a:cubicBezTo>
                    <a:cubicBezTo>
                      <a:pt x="67" y="16"/>
                      <a:pt x="71" y="25"/>
                      <a:pt x="71" y="35"/>
                    </a:cubicBezTo>
                    <a:cubicBezTo>
                      <a:pt x="71" y="38"/>
                      <a:pt x="71" y="40"/>
                      <a:pt x="70" y="42"/>
                    </a:cubicBezTo>
                    <a:cubicBezTo>
                      <a:pt x="70" y="42"/>
                      <a:pt x="70" y="42"/>
                      <a:pt x="70" y="42"/>
                    </a:cubicBezTo>
                    <a:cubicBezTo>
                      <a:pt x="69" y="45"/>
                      <a:pt x="69" y="47"/>
                      <a:pt x="67" y="49"/>
                    </a:cubicBezTo>
                    <a:cubicBezTo>
                      <a:pt x="67" y="49"/>
                      <a:pt x="67" y="49"/>
                      <a:pt x="67" y="49"/>
                    </a:cubicBezTo>
                    <a:cubicBezTo>
                      <a:pt x="67" y="49"/>
                      <a:pt x="67" y="50"/>
                      <a:pt x="67" y="50"/>
                    </a:cubicBezTo>
                    <a:cubicBezTo>
                      <a:pt x="66" y="50"/>
                      <a:pt x="66" y="51"/>
                      <a:pt x="66" y="51"/>
                    </a:cubicBezTo>
                    <a:cubicBezTo>
                      <a:pt x="65" y="52"/>
                      <a:pt x="65" y="52"/>
                      <a:pt x="64" y="53"/>
                    </a:cubicBezTo>
                    <a:cubicBezTo>
                      <a:pt x="64" y="53"/>
                      <a:pt x="64" y="53"/>
                      <a:pt x="64" y="54"/>
                    </a:cubicBezTo>
                    <a:cubicBezTo>
                      <a:pt x="64" y="54"/>
                      <a:pt x="63" y="54"/>
                      <a:pt x="63" y="54"/>
                    </a:cubicBezTo>
                    <a:cubicBezTo>
                      <a:pt x="63" y="54"/>
                      <a:pt x="63" y="54"/>
                      <a:pt x="63" y="54"/>
                    </a:cubicBezTo>
                    <a:cubicBezTo>
                      <a:pt x="63" y="54"/>
                      <a:pt x="63" y="54"/>
                      <a:pt x="63" y="54"/>
                    </a:cubicBezTo>
                    <a:cubicBezTo>
                      <a:pt x="63" y="55"/>
                      <a:pt x="63" y="55"/>
                      <a:pt x="63" y="55"/>
                    </a:cubicBezTo>
                    <a:cubicBezTo>
                      <a:pt x="63" y="55"/>
                      <a:pt x="63" y="55"/>
                      <a:pt x="63" y="55"/>
                    </a:cubicBezTo>
                    <a:cubicBezTo>
                      <a:pt x="63" y="55"/>
                      <a:pt x="63" y="55"/>
                      <a:pt x="63" y="55"/>
                    </a:cubicBezTo>
                    <a:cubicBezTo>
                      <a:pt x="59" y="57"/>
                      <a:pt x="54" y="59"/>
                      <a:pt x="50" y="61"/>
                    </a:cubicBezTo>
                    <a:cubicBezTo>
                      <a:pt x="46" y="62"/>
                      <a:pt x="41" y="63"/>
                      <a:pt x="36" y="63"/>
                    </a:cubicBezTo>
                    <a:cubicBezTo>
                      <a:pt x="36" y="63"/>
                      <a:pt x="36" y="63"/>
                      <a:pt x="36" y="63"/>
                    </a:cubicBezTo>
                    <a:cubicBezTo>
                      <a:pt x="36" y="63"/>
                      <a:pt x="36" y="63"/>
                      <a:pt x="36" y="63"/>
                    </a:cubicBezTo>
                    <a:cubicBezTo>
                      <a:pt x="36" y="63"/>
                      <a:pt x="36" y="63"/>
                      <a:pt x="36" y="63"/>
                    </a:cubicBezTo>
                    <a:cubicBezTo>
                      <a:pt x="36" y="63"/>
                      <a:pt x="36" y="63"/>
                      <a:pt x="36" y="63"/>
                    </a:cubicBezTo>
                    <a:cubicBezTo>
                      <a:pt x="36" y="63"/>
                      <a:pt x="36" y="63"/>
                      <a:pt x="36" y="63"/>
                    </a:cubicBezTo>
                    <a:lnTo>
                      <a:pt x="36" y="58"/>
                    </a:lnTo>
                    <a:close/>
                    <a:moveTo>
                      <a:pt x="8" y="47"/>
                    </a:moveTo>
                    <a:cubicBezTo>
                      <a:pt x="8" y="47"/>
                      <a:pt x="8" y="47"/>
                      <a:pt x="9" y="47"/>
                    </a:cubicBezTo>
                    <a:cubicBezTo>
                      <a:pt x="9" y="48"/>
                      <a:pt x="9" y="48"/>
                      <a:pt x="9" y="48"/>
                    </a:cubicBezTo>
                    <a:cubicBezTo>
                      <a:pt x="9" y="49"/>
                      <a:pt x="9" y="49"/>
                      <a:pt x="9" y="49"/>
                    </a:cubicBezTo>
                    <a:cubicBezTo>
                      <a:pt x="10" y="49"/>
                      <a:pt x="10" y="49"/>
                      <a:pt x="10" y="50"/>
                    </a:cubicBezTo>
                    <a:cubicBezTo>
                      <a:pt x="10" y="50"/>
                      <a:pt x="10" y="50"/>
                      <a:pt x="10" y="50"/>
                    </a:cubicBezTo>
                    <a:cubicBezTo>
                      <a:pt x="11" y="50"/>
                      <a:pt x="11" y="50"/>
                      <a:pt x="11" y="51"/>
                    </a:cubicBezTo>
                    <a:cubicBezTo>
                      <a:pt x="11" y="51"/>
                      <a:pt x="11" y="51"/>
                      <a:pt x="11" y="51"/>
                    </a:cubicBezTo>
                    <a:cubicBezTo>
                      <a:pt x="15" y="53"/>
                      <a:pt x="19" y="55"/>
                      <a:pt x="23" y="56"/>
                    </a:cubicBezTo>
                    <a:cubicBezTo>
                      <a:pt x="27" y="57"/>
                      <a:pt x="31" y="58"/>
                      <a:pt x="35" y="58"/>
                    </a:cubicBezTo>
                    <a:cubicBezTo>
                      <a:pt x="35" y="58"/>
                      <a:pt x="35" y="58"/>
                      <a:pt x="35" y="58"/>
                    </a:cubicBezTo>
                    <a:cubicBezTo>
                      <a:pt x="35" y="58"/>
                      <a:pt x="35" y="58"/>
                      <a:pt x="35" y="58"/>
                    </a:cubicBezTo>
                    <a:cubicBezTo>
                      <a:pt x="36" y="58"/>
                      <a:pt x="36" y="58"/>
                      <a:pt x="36" y="58"/>
                    </a:cubicBezTo>
                    <a:cubicBezTo>
                      <a:pt x="36" y="63"/>
                      <a:pt x="36" y="63"/>
                      <a:pt x="36" y="63"/>
                    </a:cubicBezTo>
                    <a:cubicBezTo>
                      <a:pt x="36" y="63"/>
                      <a:pt x="36" y="63"/>
                      <a:pt x="36" y="63"/>
                    </a:cubicBezTo>
                    <a:cubicBezTo>
                      <a:pt x="35" y="63"/>
                      <a:pt x="35" y="63"/>
                      <a:pt x="35" y="63"/>
                    </a:cubicBezTo>
                    <a:cubicBezTo>
                      <a:pt x="35" y="63"/>
                      <a:pt x="35" y="63"/>
                      <a:pt x="35" y="63"/>
                    </a:cubicBezTo>
                    <a:cubicBezTo>
                      <a:pt x="30" y="63"/>
                      <a:pt x="26" y="62"/>
                      <a:pt x="21" y="61"/>
                    </a:cubicBezTo>
                    <a:cubicBezTo>
                      <a:pt x="17" y="59"/>
                      <a:pt x="12" y="57"/>
                      <a:pt x="9" y="55"/>
                    </a:cubicBezTo>
                    <a:cubicBezTo>
                      <a:pt x="9" y="55"/>
                      <a:pt x="9" y="55"/>
                      <a:pt x="9" y="55"/>
                    </a:cubicBezTo>
                    <a:cubicBezTo>
                      <a:pt x="9" y="55"/>
                      <a:pt x="9" y="55"/>
                      <a:pt x="9" y="55"/>
                    </a:cubicBezTo>
                    <a:cubicBezTo>
                      <a:pt x="8" y="54"/>
                      <a:pt x="8" y="54"/>
                      <a:pt x="8" y="54"/>
                    </a:cubicBezTo>
                    <a:cubicBezTo>
                      <a:pt x="8" y="54"/>
                      <a:pt x="8" y="54"/>
                      <a:pt x="8" y="54"/>
                    </a:cubicBezTo>
                    <a:cubicBezTo>
                      <a:pt x="8" y="54"/>
                      <a:pt x="8" y="54"/>
                      <a:pt x="8" y="54"/>
                    </a:cubicBezTo>
                    <a:cubicBezTo>
                      <a:pt x="8" y="47"/>
                      <a:pt x="8" y="47"/>
                      <a:pt x="8" y="47"/>
                    </a:cubicBezTo>
                    <a:cubicBezTo>
                      <a:pt x="8" y="48"/>
                      <a:pt x="8" y="48"/>
                      <a:pt x="8" y="48"/>
                    </a:cubicBezTo>
                    <a:cubicBezTo>
                      <a:pt x="8" y="47"/>
                      <a:pt x="8" y="47"/>
                      <a:pt x="8" y="47"/>
                    </a:cubicBezTo>
                    <a:cubicBezTo>
                      <a:pt x="8" y="47"/>
                      <a:pt x="8" y="47"/>
                      <a:pt x="8" y="47"/>
                    </a:cubicBezTo>
                    <a:close/>
                    <a:moveTo>
                      <a:pt x="36" y="5"/>
                    </a:moveTo>
                    <a:cubicBezTo>
                      <a:pt x="27" y="5"/>
                      <a:pt x="20" y="8"/>
                      <a:pt x="14" y="13"/>
                    </a:cubicBezTo>
                    <a:cubicBezTo>
                      <a:pt x="12" y="16"/>
                      <a:pt x="10" y="19"/>
                      <a:pt x="8" y="22"/>
                    </a:cubicBezTo>
                    <a:cubicBezTo>
                      <a:pt x="8" y="13"/>
                      <a:pt x="8" y="13"/>
                      <a:pt x="8" y="13"/>
                    </a:cubicBezTo>
                    <a:cubicBezTo>
                      <a:pt x="9" y="12"/>
                      <a:pt x="10" y="11"/>
                      <a:pt x="11" y="10"/>
                    </a:cubicBezTo>
                    <a:cubicBezTo>
                      <a:pt x="17" y="4"/>
                      <a:pt x="26" y="0"/>
                      <a:pt x="36" y="0"/>
                    </a:cubicBezTo>
                    <a:lnTo>
                      <a:pt x="36" y="5"/>
                    </a:lnTo>
                    <a:close/>
                    <a:moveTo>
                      <a:pt x="5" y="35"/>
                    </a:moveTo>
                    <a:cubicBezTo>
                      <a:pt x="5" y="37"/>
                      <a:pt x="5" y="39"/>
                      <a:pt x="6" y="41"/>
                    </a:cubicBezTo>
                    <a:cubicBezTo>
                      <a:pt x="6" y="43"/>
                      <a:pt x="7" y="45"/>
                      <a:pt x="8" y="46"/>
                    </a:cubicBezTo>
                    <a:cubicBezTo>
                      <a:pt x="8" y="46"/>
                      <a:pt x="8" y="46"/>
                      <a:pt x="8" y="46"/>
                    </a:cubicBezTo>
                    <a:cubicBezTo>
                      <a:pt x="8" y="47"/>
                      <a:pt x="8" y="47"/>
                      <a:pt x="8" y="47"/>
                    </a:cubicBezTo>
                    <a:cubicBezTo>
                      <a:pt x="8" y="47"/>
                      <a:pt x="8" y="47"/>
                      <a:pt x="8" y="47"/>
                    </a:cubicBezTo>
                    <a:cubicBezTo>
                      <a:pt x="8" y="47"/>
                      <a:pt x="8" y="47"/>
                      <a:pt x="8" y="46"/>
                    </a:cubicBezTo>
                    <a:cubicBezTo>
                      <a:pt x="8" y="47"/>
                      <a:pt x="8" y="47"/>
                      <a:pt x="8" y="47"/>
                    </a:cubicBezTo>
                    <a:cubicBezTo>
                      <a:pt x="8" y="54"/>
                      <a:pt x="8" y="54"/>
                      <a:pt x="8" y="54"/>
                    </a:cubicBezTo>
                    <a:cubicBezTo>
                      <a:pt x="8" y="54"/>
                      <a:pt x="8" y="54"/>
                      <a:pt x="7" y="53"/>
                    </a:cubicBezTo>
                    <a:cubicBezTo>
                      <a:pt x="7" y="53"/>
                      <a:pt x="7" y="53"/>
                      <a:pt x="7" y="53"/>
                    </a:cubicBezTo>
                    <a:cubicBezTo>
                      <a:pt x="7" y="53"/>
                      <a:pt x="7" y="53"/>
                      <a:pt x="7" y="53"/>
                    </a:cubicBezTo>
                    <a:cubicBezTo>
                      <a:pt x="7" y="53"/>
                      <a:pt x="7" y="53"/>
                      <a:pt x="7" y="53"/>
                    </a:cubicBezTo>
                    <a:cubicBezTo>
                      <a:pt x="6" y="52"/>
                      <a:pt x="6" y="52"/>
                      <a:pt x="6" y="52"/>
                    </a:cubicBezTo>
                    <a:cubicBezTo>
                      <a:pt x="6" y="51"/>
                      <a:pt x="6" y="51"/>
                      <a:pt x="6" y="51"/>
                    </a:cubicBezTo>
                    <a:cubicBezTo>
                      <a:pt x="5" y="51"/>
                      <a:pt x="5" y="51"/>
                      <a:pt x="5" y="50"/>
                    </a:cubicBezTo>
                    <a:cubicBezTo>
                      <a:pt x="4" y="50"/>
                      <a:pt x="4" y="49"/>
                      <a:pt x="4" y="49"/>
                    </a:cubicBezTo>
                    <a:cubicBezTo>
                      <a:pt x="4" y="49"/>
                      <a:pt x="4" y="49"/>
                      <a:pt x="4" y="49"/>
                    </a:cubicBezTo>
                    <a:cubicBezTo>
                      <a:pt x="3" y="47"/>
                      <a:pt x="2" y="45"/>
                      <a:pt x="1" y="42"/>
                    </a:cubicBezTo>
                    <a:cubicBezTo>
                      <a:pt x="1" y="40"/>
                      <a:pt x="0" y="38"/>
                      <a:pt x="0" y="35"/>
                    </a:cubicBezTo>
                    <a:cubicBezTo>
                      <a:pt x="0" y="27"/>
                      <a:pt x="3" y="19"/>
                      <a:pt x="8" y="13"/>
                    </a:cubicBezTo>
                    <a:cubicBezTo>
                      <a:pt x="8" y="22"/>
                      <a:pt x="8" y="22"/>
                      <a:pt x="8" y="22"/>
                    </a:cubicBezTo>
                    <a:cubicBezTo>
                      <a:pt x="6" y="26"/>
                      <a:pt x="5" y="30"/>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6" name="Freeform 276"/>
              <p:cNvSpPr>
                <a:spLocks noEditPoints="1"/>
              </p:cNvSpPr>
              <p:nvPr/>
            </p:nvSpPr>
            <p:spPr bwMode="auto">
              <a:xfrm>
                <a:off x="10090165" y="676280"/>
                <a:ext cx="307976" cy="192090"/>
              </a:xfrm>
              <a:custGeom>
                <a:avLst/>
                <a:gdLst>
                  <a:gd name="T0" fmla="*/ 68 w 136"/>
                  <a:gd name="T1" fmla="*/ 60 h 85"/>
                  <a:gd name="T2" fmla="*/ 94 w 136"/>
                  <a:gd name="T3" fmla="*/ 53 h 85"/>
                  <a:gd name="T4" fmla="*/ 114 w 136"/>
                  <a:gd name="T5" fmla="*/ 57 h 85"/>
                  <a:gd name="T6" fmla="*/ 130 w 136"/>
                  <a:gd name="T7" fmla="*/ 67 h 85"/>
                  <a:gd name="T8" fmla="*/ 130 w 136"/>
                  <a:gd name="T9" fmla="*/ 65 h 85"/>
                  <a:gd name="T10" fmla="*/ 131 w 136"/>
                  <a:gd name="T11" fmla="*/ 59 h 85"/>
                  <a:gd name="T12" fmla="*/ 125 w 136"/>
                  <a:gd name="T13" fmla="*/ 45 h 85"/>
                  <a:gd name="T14" fmla="*/ 110 w 136"/>
                  <a:gd name="T15" fmla="*/ 38 h 85"/>
                  <a:gd name="T16" fmla="*/ 103 w 136"/>
                  <a:gd name="T17" fmla="*/ 40 h 85"/>
                  <a:gd name="T18" fmla="*/ 97 w 136"/>
                  <a:gd name="T19" fmla="*/ 43 h 85"/>
                  <a:gd name="T20" fmla="*/ 93 w 136"/>
                  <a:gd name="T21" fmla="*/ 43 h 85"/>
                  <a:gd name="T22" fmla="*/ 93 w 136"/>
                  <a:gd name="T23" fmla="*/ 41 h 85"/>
                  <a:gd name="T24" fmla="*/ 81 w 136"/>
                  <a:gd name="T25" fmla="*/ 15 h 85"/>
                  <a:gd name="T26" fmla="*/ 68 w 136"/>
                  <a:gd name="T27" fmla="*/ 7 h 85"/>
                  <a:gd name="T28" fmla="*/ 68 w 136"/>
                  <a:gd name="T29" fmla="*/ 2 h 85"/>
                  <a:gd name="T30" fmla="*/ 85 w 136"/>
                  <a:gd name="T31" fmla="*/ 12 h 85"/>
                  <a:gd name="T32" fmla="*/ 97 w 136"/>
                  <a:gd name="T33" fmla="*/ 37 h 85"/>
                  <a:gd name="T34" fmla="*/ 101 w 136"/>
                  <a:gd name="T35" fmla="*/ 35 h 85"/>
                  <a:gd name="T36" fmla="*/ 110 w 136"/>
                  <a:gd name="T37" fmla="*/ 34 h 85"/>
                  <a:gd name="T38" fmla="*/ 128 w 136"/>
                  <a:gd name="T39" fmla="*/ 41 h 85"/>
                  <a:gd name="T40" fmla="*/ 136 w 136"/>
                  <a:gd name="T41" fmla="*/ 59 h 85"/>
                  <a:gd name="T42" fmla="*/ 135 w 136"/>
                  <a:gd name="T43" fmla="*/ 66 h 85"/>
                  <a:gd name="T44" fmla="*/ 133 w 136"/>
                  <a:gd name="T45" fmla="*/ 72 h 85"/>
                  <a:gd name="T46" fmla="*/ 133 w 136"/>
                  <a:gd name="T47" fmla="*/ 72 h 85"/>
                  <a:gd name="T48" fmla="*/ 132 w 136"/>
                  <a:gd name="T49" fmla="*/ 72 h 85"/>
                  <a:gd name="T50" fmla="*/ 129 w 136"/>
                  <a:gd name="T51" fmla="*/ 72 h 85"/>
                  <a:gd name="T52" fmla="*/ 128 w 136"/>
                  <a:gd name="T53" fmla="*/ 72 h 85"/>
                  <a:gd name="T54" fmla="*/ 113 w 136"/>
                  <a:gd name="T55" fmla="*/ 61 h 85"/>
                  <a:gd name="T56" fmla="*/ 94 w 136"/>
                  <a:gd name="T57" fmla="*/ 58 h 85"/>
                  <a:gd name="T58" fmla="*/ 69 w 136"/>
                  <a:gd name="T59" fmla="*/ 65 h 85"/>
                  <a:gd name="T60" fmla="*/ 68 w 136"/>
                  <a:gd name="T61" fmla="*/ 66 h 85"/>
                  <a:gd name="T62" fmla="*/ 68 w 136"/>
                  <a:gd name="T63" fmla="*/ 60 h 85"/>
                  <a:gd name="T64" fmla="*/ 16 w 136"/>
                  <a:gd name="T65" fmla="*/ 80 h 85"/>
                  <a:gd name="T66" fmla="*/ 48 w 136"/>
                  <a:gd name="T67" fmla="*/ 80 h 85"/>
                  <a:gd name="T68" fmla="*/ 67 w 136"/>
                  <a:gd name="T69" fmla="*/ 61 h 85"/>
                  <a:gd name="T70" fmla="*/ 68 w 136"/>
                  <a:gd name="T71" fmla="*/ 60 h 85"/>
                  <a:gd name="T72" fmla="*/ 68 w 136"/>
                  <a:gd name="T73" fmla="*/ 66 h 85"/>
                  <a:gd name="T74" fmla="*/ 52 w 136"/>
                  <a:gd name="T75" fmla="*/ 84 h 85"/>
                  <a:gd name="T76" fmla="*/ 49 w 136"/>
                  <a:gd name="T77" fmla="*/ 85 h 85"/>
                  <a:gd name="T78" fmla="*/ 16 w 136"/>
                  <a:gd name="T79" fmla="*/ 85 h 85"/>
                  <a:gd name="T80" fmla="*/ 5 w 136"/>
                  <a:gd name="T81" fmla="*/ 80 h 85"/>
                  <a:gd name="T82" fmla="*/ 0 w 136"/>
                  <a:gd name="T83" fmla="*/ 68 h 85"/>
                  <a:gd name="T84" fmla="*/ 4 w 136"/>
                  <a:gd name="T85" fmla="*/ 57 h 85"/>
                  <a:gd name="T86" fmla="*/ 13 w 136"/>
                  <a:gd name="T87" fmla="*/ 52 h 85"/>
                  <a:gd name="T88" fmla="*/ 12 w 136"/>
                  <a:gd name="T89" fmla="*/ 49 h 85"/>
                  <a:gd name="T90" fmla="*/ 12 w 136"/>
                  <a:gd name="T91" fmla="*/ 42 h 85"/>
                  <a:gd name="T92" fmla="*/ 24 w 136"/>
                  <a:gd name="T93" fmla="*/ 12 h 85"/>
                  <a:gd name="T94" fmla="*/ 55 w 136"/>
                  <a:gd name="T95" fmla="*/ 0 h 85"/>
                  <a:gd name="T96" fmla="*/ 68 w 136"/>
                  <a:gd name="T97" fmla="*/ 2 h 85"/>
                  <a:gd name="T98" fmla="*/ 68 w 136"/>
                  <a:gd name="T99" fmla="*/ 7 h 85"/>
                  <a:gd name="T100" fmla="*/ 55 w 136"/>
                  <a:gd name="T101" fmla="*/ 4 h 85"/>
                  <a:gd name="T102" fmla="*/ 28 w 136"/>
                  <a:gd name="T103" fmla="*/ 15 h 85"/>
                  <a:gd name="T104" fmla="*/ 17 w 136"/>
                  <a:gd name="T105" fmla="*/ 42 h 85"/>
                  <a:gd name="T106" fmla="*/ 17 w 136"/>
                  <a:gd name="T107" fmla="*/ 48 h 85"/>
                  <a:gd name="T108" fmla="*/ 18 w 136"/>
                  <a:gd name="T109" fmla="*/ 53 h 85"/>
                  <a:gd name="T110" fmla="*/ 17 w 136"/>
                  <a:gd name="T111" fmla="*/ 56 h 85"/>
                  <a:gd name="T112" fmla="*/ 16 w 136"/>
                  <a:gd name="T113" fmla="*/ 57 h 85"/>
                  <a:gd name="T114" fmla="*/ 8 w 136"/>
                  <a:gd name="T115" fmla="*/ 60 h 85"/>
                  <a:gd name="T116" fmla="*/ 5 w 136"/>
                  <a:gd name="T117" fmla="*/ 68 h 85"/>
                  <a:gd name="T118" fmla="*/ 8 w 136"/>
                  <a:gd name="T119" fmla="*/ 77 h 85"/>
                  <a:gd name="T120" fmla="*/ 16 w 136"/>
                  <a:gd name="T121" fmla="*/ 8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85">
                    <a:moveTo>
                      <a:pt x="68" y="60"/>
                    </a:moveTo>
                    <a:cubicBezTo>
                      <a:pt x="76" y="56"/>
                      <a:pt x="85" y="53"/>
                      <a:pt x="94" y="53"/>
                    </a:cubicBezTo>
                    <a:cubicBezTo>
                      <a:pt x="101" y="53"/>
                      <a:pt x="108" y="54"/>
                      <a:pt x="114" y="57"/>
                    </a:cubicBezTo>
                    <a:cubicBezTo>
                      <a:pt x="120" y="59"/>
                      <a:pt x="125" y="62"/>
                      <a:pt x="130" y="67"/>
                    </a:cubicBezTo>
                    <a:cubicBezTo>
                      <a:pt x="130" y="66"/>
                      <a:pt x="130" y="65"/>
                      <a:pt x="130" y="65"/>
                    </a:cubicBezTo>
                    <a:cubicBezTo>
                      <a:pt x="131" y="63"/>
                      <a:pt x="131" y="61"/>
                      <a:pt x="131" y="59"/>
                    </a:cubicBezTo>
                    <a:cubicBezTo>
                      <a:pt x="131" y="54"/>
                      <a:pt x="129" y="48"/>
                      <a:pt x="125" y="45"/>
                    </a:cubicBezTo>
                    <a:cubicBezTo>
                      <a:pt x="121" y="41"/>
                      <a:pt x="116" y="38"/>
                      <a:pt x="110" y="38"/>
                    </a:cubicBezTo>
                    <a:cubicBezTo>
                      <a:pt x="107" y="38"/>
                      <a:pt x="105" y="39"/>
                      <a:pt x="103" y="40"/>
                    </a:cubicBezTo>
                    <a:cubicBezTo>
                      <a:pt x="101" y="41"/>
                      <a:pt x="98" y="42"/>
                      <a:pt x="97" y="43"/>
                    </a:cubicBezTo>
                    <a:cubicBezTo>
                      <a:pt x="96" y="44"/>
                      <a:pt x="94" y="44"/>
                      <a:pt x="93" y="43"/>
                    </a:cubicBezTo>
                    <a:cubicBezTo>
                      <a:pt x="93" y="43"/>
                      <a:pt x="93" y="42"/>
                      <a:pt x="93" y="41"/>
                    </a:cubicBezTo>
                    <a:cubicBezTo>
                      <a:pt x="92" y="31"/>
                      <a:pt x="88" y="22"/>
                      <a:pt x="81" y="15"/>
                    </a:cubicBezTo>
                    <a:cubicBezTo>
                      <a:pt x="77" y="11"/>
                      <a:pt x="73" y="9"/>
                      <a:pt x="68" y="7"/>
                    </a:cubicBezTo>
                    <a:cubicBezTo>
                      <a:pt x="68" y="2"/>
                      <a:pt x="68" y="2"/>
                      <a:pt x="68" y="2"/>
                    </a:cubicBezTo>
                    <a:cubicBezTo>
                      <a:pt x="74" y="4"/>
                      <a:pt x="80" y="7"/>
                      <a:pt x="85" y="12"/>
                    </a:cubicBezTo>
                    <a:cubicBezTo>
                      <a:pt x="91" y="18"/>
                      <a:pt x="96" y="27"/>
                      <a:pt x="97" y="37"/>
                    </a:cubicBezTo>
                    <a:cubicBezTo>
                      <a:pt x="98" y="36"/>
                      <a:pt x="100" y="36"/>
                      <a:pt x="101" y="35"/>
                    </a:cubicBezTo>
                    <a:cubicBezTo>
                      <a:pt x="104" y="34"/>
                      <a:pt x="107" y="34"/>
                      <a:pt x="110" y="34"/>
                    </a:cubicBezTo>
                    <a:cubicBezTo>
                      <a:pt x="117" y="34"/>
                      <a:pt x="124" y="37"/>
                      <a:pt x="128" y="41"/>
                    </a:cubicBezTo>
                    <a:cubicBezTo>
                      <a:pt x="133" y="46"/>
                      <a:pt x="136" y="52"/>
                      <a:pt x="136" y="59"/>
                    </a:cubicBezTo>
                    <a:cubicBezTo>
                      <a:pt x="136" y="62"/>
                      <a:pt x="135" y="64"/>
                      <a:pt x="135" y="66"/>
                    </a:cubicBezTo>
                    <a:cubicBezTo>
                      <a:pt x="134" y="68"/>
                      <a:pt x="134" y="70"/>
                      <a:pt x="133" y="72"/>
                    </a:cubicBezTo>
                    <a:cubicBezTo>
                      <a:pt x="133" y="72"/>
                      <a:pt x="133" y="72"/>
                      <a:pt x="133" y="72"/>
                    </a:cubicBezTo>
                    <a:cubicBezTo>
                      <a:pt x="132" y="72"/>
                      <a:pt x="132" y="72"/>
                      <a:pt x="132" y="72"/>
                    </a:cubicBezTo>
                    <a:cubicBezTo>
                      <a:pt x="131" y="73"/>
                      <a:pt x="130" y="73"/>
                      <a:pt x="129" y="72"/>
                    </a:cubicBezTo>
                    <a:cubicBezTo>
                      <a:pt x="128" y="72"/>
                      <a:pt x="128" y="72"/>
                      <a:pt x="128" y="72"/>
                    </a:cubicBezTo>
                    <a:cubicBezTo>
                      <a:pt x="123" y="67"/>
                      <a:pt x="118" y="64"/>
                      <a:pt x="113" y="61"/>
                    </a:cubicBezTo>
                    <a:cubicBezTo>
                      <a:pt x="107" y="59"/>
                      <a:pt x="101" y="58"/>
                      <a:pt x="94" y="58"/>
                    </a:cubicBezTo>
                    <a:cubicBezTo>
                      <a:pt x="85" y="58"/>
                      <a:pt x="77" y="60"/>
                      <a:pt x="69" y="65"/>
                    </a:cubicBezTo>
                    <a:cubicBezTo>
                      <a:pt x="69" y="65"/>
                      <a:pt x="68" y="65"/>
                      <a:pt x="68" y="66"/>
                    </a:cubicBezTo>
                    <a:lnTo>
                      <a:pt x="68" y="60"/>
                    </a:lnTo>
                    <a:close/>
                    <a:moveTo>
                      <a:pt x="16" y="80"/>
                    </a:moveTo>
                    <a:cubicBezTo>
                      <a:pt x="48" y="80"/>
                      <a:pt x="48" y="80"/>
                      <a:pt x="48" y="80"/>
                    </a:cubicBezTo>
                    <a:cubicBezTo>
                      <a:pt x="52" y="72"/>
                      <a:pt x="59" y="65"/>
                      <a:pt x="67" y="61"/>
                    </a:cubicBezTo>
                    <a:cubicBezTo>
                      <a:pt x="67" y="60"/>
                      <a:pt x="67" y="60"/>
                      <a:pt x="68" y="60"/>
                    </a:cubicBezTo>
                    <a:cubicBezTo>
                      <a:pt x="68" y="66"/>
                      <a:pt x="68" y="66"/>
                      <a:pt x="68" y="66"/>
                    </a:cubicBezTo>
                    <a:cubicBezTo>
                      <a:pt x="61" y="70"/>
                      <a:pt x="55" y="76"/>
                      <a:pt x="52" y="84"/>
                    </a:cubicBezTo>
                    <a:cubicBezTo>
                      <a:pt x="51" y="85"/>
                      <a:pt x="50" y="85"/>
                      <a:pt x="49" y="85"/>
                    </a:cubicBezTo>
                    <a:cubicBezTo>
                      <a:pt x="16" y="85"/>
                      <a:pt x="16" y="85"/>
                      <a:pt x="16" y="85"/>
                    </a:cubicBezTo>
                    <a:cubicBezTo>
                      <a:pt x="12" y="85"/>
                      <a:pt x="8" y="83"/>
                      <a:pt x="5" y="80"/>
                    </a:cubicBezTo>
                    <a:cubicBezTo>
                      <a:pt x="2" y="77"/>
                      <a:pt x="0" y="73"/>
                      <a:pt x="0" y="68"/>
                    </a:cubicBezTo>
                    <a:cubicBezTo>
                      <a:pt x="0" y="64"/>
                      <a:pt x="2" y="60"/>
                      <a:pt x="4" y="57"/>
                    </a:cubicBezTo>
                    <a:cubicBezTo>
                      <a:pt x="7" y="54"/>
                      <a:pt x="10" y="53"/>
                      <a:pt x="13" y="52"/>
                    </a:cubicBezTo>
                    <a:cubicBezTo>
                      <a:pt x="13" y="51"/>
                      <a:pt x="13" y="50"/>
                      <a:pt x="12" y="49"/>
                    </a:cubicBezTo>
                    <a:cubicBezTo>
                      <a:pt x="12" y="47"/>
                      <a:pt x="12" y="44"/>
                      <a:pt x="12" y="42"/>
                    </a:cubicBezTo>
                    <a:cubicBezTo>
                      <a:pt x="12" y="31"/>
                      <a:pt x="17" y="20"/>
                      <a:pt x="24" y="12"/>
                    </a:cubicBezTo>
                    <a:cubicBezTo>
                      <a:pt x="32" y="4"/>
                      <a:pt x="43" y="0"/>
                      <a:pt x="55" y="0"/>
                    </a:cubicBezTo>
                    <a:cubicBezTo>
                      <a:pt x="59" y="0"/>
                      <a:pt x="64" y="0"/>
                      <a:pt x="68" y="2"/>
                    </a:cubicBezTo>
                    <a:cubicBezTo>
                      <a:pt x="68" y="7"/>
                      <a:pt x="68" y="7"/>
                      <a:pt x="68" y="7"/>
                    </a:cubicBezTo>
                    <a:cubicBezTo>
                      <a:pt x="64" y="5"/>
                      <a:pt x="59" y="4"/>
                      <a:pt x="55" y="4"/>
                    </a:cubicBezTo>
                    <a:cubicBezTo>
                      <a:pt x="44" y="4"/>
                      <a:pt x="35" y="9"/>
                      <a:pt x="28" y="15"/>
                    </a:cubicBezTo>
                    <a:cubicBezTo>
                      <a:pt x="21" y="22"/>
                      <a:pt x="17" y="32"/>
                      <a:pt x="17" y="42"/>
                    </a:cubicBezTo>
                    <a:cubicBezTo>
                      <a:pt x="17" y="44"/>
                      <a:pt x="17" y="46"/>
                      <a:pt x="17" y="48"/>
                    </a:cubicBezTo>
                    <a:cubicBezTo>
                      <a:pt x="17" y="50"/>
                      <a:pt x="18" y="52"/>
                      <a:pt x="18" y="53"/>
                    </a:cubicBezTo>
                    <a:cubicBezTo>
                      <a:pt x="19" y="55"/>
                      <a:pt x="18" y="56"/>
                      <a:pt x="17" y="56"/>
                    </a:cubicBezTo>
                    <a:cubicBezTo>
                      <a:pt x="17" y="57"/>
                      <a:pt x="16" y="57"/>
                      <a:pt x="16" y="57"/>
                    </a:cubicBezTo>
                    <a:cubicBezTo>
                      <a:pt x="13" y="57"/>
                      <a:pt x="10" y="58"/>
                      <a:pt x="8" y="60"/>
                    </a:cubicBezTo>
                    <a:cubicBezTo>
                      <a:pt x="6" y="62"/>
                      <a:pt x="5" y="65"/>
                      <a:pt x="5" y="68"/>
                    </a:cubicBezTo>
                    <a:cubicBezTo>
                      <a:pt x="5" y="72"/>
                      <a:pt x="6" y="75"/>
                      <a:pt x="8" y="77"/>
                    </a:cubicBezTo>
                    <a:cubicBezTo>
                      <a:pt x="10" y="79"/>
                      <a:pt x="13" y="80"/>
                      <a:pt x="1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7" name="Freeform 277"/>
              <p:cNvSpPr>
                <a:spLocks noEditPoints="1"/>
              </p:cNvSpPr>
              <p:nvPr/>
            </p:nvSpPr>
            <p:spPr bwMode="auto">
              <a:xfrm>
                <a:off x="10163191" y="806456"/>
                <a:ext cx="347663" cy="217489"/>
              </a:xfrm>
              <a:custGeom>
                <a:avLst/>
                <a:gdLst>
                  <a:gd name="T0" fmla="*/ 117 w 154"/>
                  <a:gd name="T1" fmla="*/ 45 h 96"/>
                  <a:gd name="T2" fmla="*/ 106 w 154"/>
                  <a:gd name="T3" fmla="*/ 49 h 96"/>
                  <a:gd name="T4" fmla="*/ 106 w 154"/>
                  <a:gd name="T5" fmla="*/ 47 h 96"/>
                  <a:gd name="T6" fmla="*/ 94 w 154"/>
                  <a:gd name="T7" fmla="*/ 18 h 96"/>
                  <a:gd name="T8" fmla="*/ 77 w 154"/>
                  <a:gd name="T9" fmla="*/ 7 h 96"/>
                  <a:gd name="T10" fmla="*/ 81 w 154"/>
                  <a:gd name="T11" fmla="*/ 4 h 96"/>
                  <a:gd name="T12" fmla="*/ 107 w 154"/>
                  <a:gd name="T13" fmla="*/ 30 h 96"/>
                  <a:gd name="T14" fmla="*/ 115 w 154"/>
                  <a:gd name="T15" fmla="*/ 40 h 96"/>
                  <a:gd name="T16" fmla="*/ 146 w 154"/>
                  <a:gd name="T17" fmla="*/ 47 h 96"/>
                  <a:gd name="T18" fmla="*/ 146 w 154"/>
                  <a:gd name="T19" fmla="*/ 88 h 96"/>
                  <a:gd name="T20" fmla="*/ 125 w 154"/>
                  <a:gd name="T21" fmla="*/ 96 h 96"/>
                  <a:gd name="T22" fmla="*/ 77 w 154"/>
                  <a:gd name="T23" fmla="*/ 91 h 96"/>
                  <a:gd name="T24" fmla="*/ 142 w 154"/>
                  <a:gd name="T25" fmla="*/ 84 h 96"/>
                  <a:gd name="T26" fmla="*/ 149 w 154"/>
                  <a:gd name="T27" fmla="*/ 67 h 96"/>
                  <a:gd name="T28" fmla="*/ 125 w 154"/>
                  <a:gd name="T29" fmla="*/ 43 h 96"/>
                  <a:gd name="T30" fmla="*/ 62 w 154"/>
                  <a:gd name="T31" fmla="*/ 5 h 96"/>
                  <a:gd name="T32" fmla="*/ 25 w 154"/>
                  <a:gd name="T33" fmla="*/ 26 h 96"/>
                  <a:gd name="T34" fmla="*/ 19 w 154"/>
                  <a:gd name="T35" fmla="*/ 48 h 96"/>
                  <a:gd name="T36" fmla="*/ 21 w 154"/>
                  <a:gd name="T37" fmla="*/ 61 h 96"/>
                  <a:gd name="T38" fmla="*/ 18 w 154"/>
                  <a:gd name="T39" fmla="*/ 64 h 96"/>
                  <a:gd name="T40" fmla="*/ 5 w 154"/>
                  <a:gd name="T41" fmla="*/ 78 h 96"/>
                  <a:gd name="T42" fmla="*/ 9 w 154"/>
                  <a:gd name="T43" fmla="*/ 87 h 96"/>
                  <a:gd name="T44" fmla="*/ 62 w 154"/>
                  <a:gd name="T45" fmla="*/ 91 h 96"/>
                  <a:gd name="T46" fmla="*/ 77 w 154"/>
                  <a:gd name="T47" fmla="*/ 91 h 96"/>
                  <a:gd name="T48" fmla="*/ 64 w 154"/>
                  <a:gd name="T49" fmla="*/ 96 h 96"/>
                  <a:gd name="T50" fmla="*/ 19 w 154"/>
                  <a:gd name="T51" fmla="*/ 96 h 96"/>
                  <a:gd name="T52" fmla="*/ 6 w 154"/>
                  <a:gd name="T53" fmla="*/ 91 h 96"/>
                  <a:gd name="T54" fmla="*/ 6 w 154"/>
                  <a:gd name="T55" fmla="*/ 65 h 96"/>
                  <a:gd name="T56" fmla="*/ 15 w 154"/>
                  <a:gd name="T57" fmla="*/ 55 h 96"/>
                  <a:gd name="T58" fmla="*/ 16 w 154"/>
                  <a:gd name="T59" fmla="*/ 35 h 96"/>
                  <a:gd name="T60" fmla="*/ 38 w 154"/>
                  <a:gd name="T61" fmla="*/ 6 h 96"/>
                  <a:gd name="T62" fmla="*/ 77 w 154"/>
                  <a:gd name="T63" fmla="*/ 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96">
                    <a:moveTo>
                      <a:pt x="125" y="43"/>
                    </a:moveTo>
                    <a:cubicBezTo>
                      <a:pt x="122" y="43"/>
                      <a:pt x="119" y="44"/>
                      <a:pt x="117" y="45"/>
                    </a:cubicBezTo>
                    <a:cubicBezTo>
                      <a:pt x="114" y="46"/>
                      <a:pt x="112" y="47"/>
                      <a:pt x="110" y="49"/>
                    </a:cubicBezTo>
                    <a:cubicBezTo>
                      <a:pt x="109" y="50"/>
                      <a:pt x="107" y="50"/>
                      <a:pt x="106" y="49"/>
                    </a:cubicBezTo>
                    <a:cubicBezTo>
                      <a:pt x="106" y="48"/>
                      <a:pt x="106" y="48"/>
                      <a:pt x="106" y="47"/>
                    </a:cubicBezTo>
                    <a:cubicBezTo>
                      <a:pt x="106" y="47"/>
                      <a:pt x="106" y="47"/>
                      <a:pt x="106" y="47"/>
                    </a:cubicBezTo>
                    <a:cubicBezTo>
                      <a:pt x="106" y="42"/>
                      <a:pt x="104" y="36"/>
                      <a:pt x="102" y="32"/>
                    </a:cubicBezTo>
                    <a:cubicBezTo>
                      <a:pt x="100" y="27"/>
                      <a:pt x="98" y="22"/>
                      <a:pt x="94" y="18"/>
                    </a:cubicBezTo>
                    <a:cubicBezTo>
                      <a:pt x="90" y="14"/>
                      <a:pt x="85" y="10"/>
                      <a:pt x="79" y="8"/>
                    </a:cubicBezTo>
                    <a:cubicBezTo>
                      <a:pt x="79" y="8"/>
                      <a:pt x="78" y="7"/>
                      <a:pt x="77" y="7"/>
                    </a:cubicBezTo>
                    <a:cubicBezTo>
                      <a:pt x="77" y="2"/>
                      <a:pt x="77" y="2"/>
                      <a:pt x="77" y="2"/>
                    </a:cubicBezTo>
                    <a:cubicBezTo>
                      <a:pt x="79" y="3"/>
                      <a:pt x="80" y="3"/>
                      <a:pt x="81" y="4"/>
                    </a:cubicBezTo>
                    <a:cubicBezTo>
                      <a:pt x="87" y="6"/>
                      <a:pt x="93" y="10"/>
                      <a:pt x="97" y="15"/>
                    </a:cubicBezTo>
                    <a:cubicBezTo>
                      <a:pt x="101" y="19"/>
                      <a:pt x="105" y="24"/>
                      <a:pt x="107" y="30"/>
                    </a:cubicBezTo>
                    <a:cubicBezTo>
                      <a:pt x="109" y="34"/>
                      <a:pt x="110" y="38"/>
                      <a:pt x="110" y="43"/>
                    </a:cubicBezTo>
                    <a:cubicBezTo>
                      <a:pt x="112" y="42"/>
                      <a:pt x="113" y="41"/>
                      <a:pt x="115" y="40"/>
                    </a:cubicBezTo>
                    <a:cubicBezTo>
                      <a:pt x="118" y="39"/>
                      <a:pt x="122" y="38"/>
                      <a:pt x="125" y="38"/>
                    </a:cubicBezTo>
                    <a:cubicBezTo>
                      <a:pt x="133" y="38"/>
                      <a:pt x="140" y="42"/>
                      <a:pt x="146" y="47"/>
                    </a:cubicBezTo>
                    <a:cubicBezTo>
                      <a:pt x="151" y="52"/>
                      <a:pt x="154" y="59"/>
                      <a:pt x="154" y="67"/>
                    </a:cubicBezTo>
                    <a:cubicBezTo>
                      <a:pt x="154" y="75"/>
                      <a:pt x="151" y="82"/>
                      <a:pt x="146" y="88"/>
                    </a:cubicBezTo>
                    <a:cubicBezTo>
                      <a:pt x="146" y="88"/>
                      <a:pt x="146" y="88"/>
                      <a:pt x="146" y="88"/>
                    </a:cubicBezTo>
                    <a:cubicBezTo>
                      <a:pt x="140" y="93"/>
                      <a:pt x="133" y="96"/>
                      <a:pt x="125" y="96"/>
                    </a:cubicBezTo>
                    <a:cubicBezTo>
                      <a:pt x="77" y="96"/>
                      <a:pt x="77" y="96"/>
                      <a:pt x="77" y="96"/>
                    </a:cubicBezTo>
                    <a:cubicBezTo>
                      <a:pt x="77" y="91"/>
                      <a:pt x="77" y="91"/>
                      <a:pt x="77" y="91"/>
                    </a:cubicBezTo>
                    <a:cubicBezTo>
                      <a:pt x="125" y="91"/>
                      <a:pt x="125" y="91"/>
                      <a:pt x="125" y="91"/>
                    </a:cubicBezTo>
                    <a:cubicBezTo>
                      <a:pt x="132" y="91"/>
                      <a:pt x="138" y="89"/>
                      <a:pt x="142" y="84"/>
                    </a:cubicBezTo>
                    <a:cubicBezTo>
                      <a:pt x="142" y="84"/>
                      <a:pt x="142" y="84"/>
                      <a:pt x="142" y="84"/>
                    </a:cubicBezTo>
                    <a:cubicBezTo>
                      <a:pt x="147" y="80"/>
                      <a:pt x="149" y="74"/>
                      <a:pt x="149" y="67"/>
                    </a:cubicBezTo>
                    <a:cubicBezTo>
                      <a:pt x="149" y="61"/>
                      <a:pt x="146" y="55"/>
                      <a:pt x="142" y="50"/>
                    </a:cubicBezTo>
                    <a:cubicBezTo>
                      <a:pt x="138" y="46"/>
                      <a:pt x="132" y="43"/>
                      <a:pt x="125" y="43"/>
                    </a:cubicBezTo>
                    <a:close/>
                    <a:moveTo>
                      <a:pt x="77" y="7"/>
                    </a:moveTo>
                    <a:cubicBezTo>
                      <a:pt x="72" y="5"/>
                      <a:pt x="67" y="5"/>
                      <a:pt x="62" y="5"/>
                    </a:cubicBezTo>
                    <a:cubicBezTo>
                      <a:pt x="54" y="5"/>
                      <a:pt x="47" y="7"/>
                      <a:pt x="41" y="10"/>
                    </a:cubicBezTo>
                    <a:cubicBezTo>
                      <a:pt x="34" y="14"/>
                      <a:pt x="29" y="19"/>
                      <a:pt x="25" y="26"/>
                    </a:cubicBezTo>
                    <a:cubicBezTo>
                      <a:pt x="23" y="29"/>
                      <a:pt x="21" y="33"/>
                      <a:pt x="20" y="37"/>
                    </a:cubicBezTo>
                    <a:cubicBezTo>
                      <a:pt x="19" y="40"/>
                      <a:pt x="19" y="44"/>
                      <a:pt x="19" y="48"/>
                    </a:cubicBezTo>
                    <a:cubicBezTo>
                      <a:pt x="19" y="50"/>
                      <a:pt x="19" y="52"/>
                      <a:pt x="19" y="54"/>
                    </a:cubicBezTo>
                    <a:cubicBezTo>
                      <a:pt x="20" y="57"/>
                      <a:pt x="20" y="59"/>
                      <a:pt x="21" y="61"/>
                    </a:cubicBezTo>
                    <a:cubicBezTo>
                      <a:pt x="21" y="62"/>
                      <a:pt x="20" y="63"/>
                      <a:pt x="19" y="64"/>
                    </a:cubicBezTo>
                    <a:cubicBezTo>
                      <a:pt x="19" y="64"/>
                      <a:pt x="19" y="64"/>
                      <a:pt x="18" y="64"/>
                    </a:cubicBezTo>
                    <a:cubicBezTo>
                      <a:pt x="15" y="64"/>
                      <a:pt x="11" y="65"/>
                      <a:pt x="9" y="68"/>
                    </a:cubicBezTo>
                    <a:cubicBezTo>
                      <a:pt x="7" y="70"/>
                      <a:pt x="5" y="74"/>
                      <a:pt x="5" y="78"/>
                    </a:cubicBezTo>
                    <a:cubicBezTo>
                      <a:pt x="5" y="81"/>
                      <a:pt x="7" y="85"/>
                      <a:pt x="9" y="87"/>
                    </a:cubicBezTo>
                    <a:cubicBezTo>
                      <a:pt x="9" y="87"/>
                      <a:pt x="9" y="87"/>
                      <a:pt x="9" y="87"/>
                    </a:cubicBezTo>
                    <a:cubicBezTo>
                      <a:pt x="12" y="90"/>
                      <a:pt x="15" y="91"/>
                      <a:pt x="19" y="91"/>
                    </a:cubicBezTo>
                    <a:cubicBezTo>
                      <a:pt x="62" y="91"/>
                      <a:pt x="62" y="91"/>
                      <a:pt x="62" y="91"/>
                    </a:cubicBezTo>
                    <a:cubicBezTo>
                      <a:pt x="64" y="91"/>
                      <a:pt x="64" y="91"/>
                      <a:pt x="64" y="91"/>
                    </a:cubicBezTo>
                    <a:cubicBezTo>
                      <a:pt x="77" y="91"/>
                      <a:pt x="77" y="91"/>
                      <a:pt x="77" y="91"/>
                    </a:cubicBezTo>
                    <a:cubicBezTo>
                      <a:pt x="77" y="96"/>
                      <a:pt x="77" y="96"/>
                      <a:pt x="77" y="96"/>
                    </a:cubicBezTo>
                    <a:cubicBezTo>
                      <a:pt x="64" y="96"/>
                      <a:pt x="64" y="96"/>
                      <a:pt x="64" y="96"/>
                    </a:cubicBezTo>
                    <a:cubicBezTo>
                      <a:pt x="62" y="96"/>
                      <a:pt x="62" y="96"/>
                      <a:pt x="62" y="96"/>
                    </a:cubicBezTo>
                    <a:cubicBezTo>
                      <a:pt x="19" y="96"/>
                      <a:pt x="19" y="96"/>
                      <a:pt x="19" y="96"/>
                    </a:cubicBezTo>
                    <a:cubicBezTo>
                      <a:pt x="14" y="96"/>
                      <a:pt x="9" y="94"/>
                      <a:pt x="6" y="91"/>
                    </a:cubicBezTo>
                    <a:cubicBezTo>
                      <a:pt x="6" y="91"/>
                      <a:pt x="6" y="91"/>
                      <a:pt x="6" y="91"/>
                    </a:cubicBezTo>
                    <a:cubicBezTo>
                      <a:pt x="2" y="87"/>
                      <a:pt x="0" y="83"/>
                      <a:pt x="0" y="78"/>
                    </a:cubicBezTo>
                    <a:cubicBezTo>
                      <a:pt x="0" y="73"/>
                      <a:pt x="2" y="68"/>
                      <a:pt x="6" y="65"/>
                    </a:cubicBezTo>
                    <a:cubicBezTo>
                      <a:pt x="8" y="62"/>
                      <a:pt x="12" y="60"/>
                      <a:pt x="15" y="59"/>
                    </a:cubicBezTo>
                    <a:cubicBezTo>
                      <a:pt x="15" y="58"/>
                      <a:pt x="15" y="57"/>
                      <a:pt x="15" y="55"/>
                    </a:cubicBezTo>
                    <a:cubicBezTo>
                      <a:pt x="14" y="53"/>
                      <a:pt x="14" y="50"/>
                      <a:pt x="14" y="48"/>
                    </a:cubicBezTo>
                    <a:cubicBezTo>
                      <a:pt x="14" y="44"/>
                      <a:pt x="15" y="39"/>
                      <a:pt x="16" y="35"/>
                    </a:cubicBezTo>
                    <a:cubicBezTo>
                      <a:pt x="17" y="31"/>
                      <a:pt x="19" y="27"/>
                      <a:pt x="21" y="23"/>
                    </a:cubicBezTo>
                    <a:cubicBezTo>
                      <a:pt x="25" y="16"/>
                      <a:pt x="31" y="10"/>
                      <a:pt x="38" y="6"/>
                    </a:cubicBezTo>
                    <a:cubicBezTo>
                      <a:pt x="45" y="2"/>
                      <a:pt x="54" y="0"/>
                      <a:pt x="62" y="0"/>
                    </a:cubicBezTo>
                    <a:cubicBezTo>
                      <a:pt x="67" y="0"/>
                      <a:pt x="72" y="1"/>
                      <a:pt x="77" y="2"/>
                    </a:cubicBezTo>
                    <a:lnTo>
                      <a:pt x="7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8" name="Freeform 278"/>
              <p:cNvSpPr>
                <a:spLocks noEditPoints="1"/>
              </p:cNvSpPr>
              <p:nvPr/>
            </p:nvSpPr>
            <p:spPr bwMode="auto">
              <a:xfrm>
                <a:off x="6756410" y="2667016"/>
                <a:ext cx="179388" cy="144464"/>
              </a:xfrm>
              <a:custGeom>
                <a:avLst/>
                <a:gdLst>
                  <a:gd name="T0" fmla="*/ 67 w 79"/>
                  <a:gd name="T1" fmla="*/ 17 h 64"/>
                  <a:gd name="T2" fmla="*/ 64 w 79"/>
                  <a:gd name="T3" fmla="*/ 2 h 64"/>
                  <a:gd name="T4" fmla="*/ 79 w 79"/>
                  <a:gd name="T5" fmla="*/ 24 h 64"/>
                  <a:gd name="T6" fmla="*/ 77 w 79"/>
                  <a:gd name="T7" fmla="*/ 62 h 64"/>
                  <a:gd name="T8" fmla="*/ 62 w 79"/>
                  <a:gd name="T9" fmla="*/ 64 h 64"/>
                  <a:gd name="T10" fmla="*/ 74 w 79"/>
                  <a:gd name="T11" fmla="*/ 59 h 64"/>
                  <a:gd name="T12" fmla="*/ 74 w 79"/>
                  <a:gd name="T13" fmla="*/ 50 h 64"/>
                  <a:gd name="T14" fmla="*/ 62 w 79"/>
                  <a:gd name="T15" fmla="*/ 22 h 64"/>
                  <a:gd name="T16" fmla="*/ 65 w 79"/>
                  <a:gd name="T17" fmla="*/ 22 h 64"/>
                  <a:gd name="T18" fmla="*/ 62 w 79"/>
                  <a:gd name="T19" fmla="*/ 46 h 64"/>
                  <a:gd name="T20" fmla="*/ 72 w 79"/>
                  <a:gd name="T21" fmla="*/ 36 h 64"/>
                  <a:gd name="T22" fmla="*/ 62 w 79"/>
                  <a:gd name="T23" fmla="*/ 38 h 64"/>
                  <a:gd name="T24" fmla="*/ 62 w 79"/>
                  <a:gd name="T25" fmla="*/ 41 h 64"/>
                  <a:gd name="T26" fmla="*/ 61 w 79"/>
                  <a:gd name="T27" fmla="*/ 5 h 64"/>
                  <a:gd name="T28" fmla="*/ 62 w 79"/>
                  <a:gd name="T29" fmla="*/ 11 h 64"/>
                  <a:gd name="T30" fmla="*/ 39 w 79"/>
                  <a:gd name="T31" fmla="*/ 17 h 64"/>
                  <a:gd name="T32" fmla="*/ 39 w 79"/>
                  <a:gd name="T33" fmla="*/ 10 h 64"/>
                  <a:gd name="T34" fmla="*/ 62 w 79"/>
                  <a:gd name="T35" fmla="*/ 0 h 64"/>
                  <a:gd name="T36" fmla="*/ 39 w 79"/>
                  <a:gd name="T37" fmla="*/ 47 h 64"/>
                  <a:gd name="T38" fmla="*/ 61 w 79"/>
                  <a:gd name="T39" fmla="*/ 58 h 64"/>
                  <a:gd name="T40" fmla="*/ 62 w 79"/>
                  <a:gd name="T41" fmla="*/ 59 h 64"/>
                  <a:gd name="T42" fmla="*/ 58 w 79"/>
                  <a:gd name="T43" fmla="*/ 62 h 64"/>
                  <a:gd name="T44" fmla="*/ 39 w 79"/>
                  <a:gd name="T45" fmla="*/ 52 h 64"/>
                  <a:gd name="T46" fmla="*/ 62 w 79"/>
                  <a:gd name="T47" fmla="*/ 38 h 64"/>
                  <a:gd name="T48" fmla="*/ 62 w 79"/>
                  <a:gd name="T49" fmla="*/ 41 h 64"/>
                  <a:gd name="T50" fmla="*/ 53 w 79"/>
                  <a:gd name="T51" fmla="*/ 44 h 64"/>
                  <a:gd name="T52" fmla="*/ 62 w 79"/>
                  <a:gd name="T53" fmla="*/ 34 h 64"/>
                  <a:gd name="T54" fmla="*/ 16 w 79"/>
                  <a:gd name="T55" fmla="*/ 11 h 64"/>
                  <a:gd name="T56" fmla="*/ 21 w 79"/>
                  <a:gd name="T57" fmla="*/ 5 h 64"/>
                  <a:gd name="T58" fmla="*/ 16 w 79"/>
                  <a:gd name="T59" fmla="*/ 0 h 64"/>
                  <a:gd name="T60" fmla="*/ 39 w 79"/>
                  <a:gd name="T61" fmla="*/ 10 h 64"/>
                  <a:gd name="T62" fmla="*/ 39 w 79"/>
                  <a:gd name="T63" fmla="*/ 17 h 64"/>
                  <a:gd name="T64" fmla="*/ 17 w 79"/>
                  <a:gd name="T65" fmla="*/ 59 h 64"/>
                  <a:gd name="T66" fmla="*/ 17 w 79"/>
                  <a:gd name="T67" fmla="*/ 59 h 64"/>
                  <a:gd name="T68" fmla="*/ 20 w 79"/>
                  <a:gd name="T69" fmla="*/ 47 h 64"/>
                  <a:gd name="T70" fmla="*/ 22 w 79"/>
                  <a:gd name="T71" fmla="*/ 52 h 64"/>
                  <a:gd name="T72" fmla="*/ 21 w 79"/>
                  <a:gd name="T73" fmla="*/ 62 h 64"/>
                  <a:gd name="T74" fmla="*/ 16 w 79"/>
                  <a:gd name="T75" fmla="*/ 59 h 64"/>
                  <a:gd name="T76" fmla="*/ 21 w 79"/>
                  <a:gd name="T77" fmla="*/ 41 h 64"/>
                  <a:gd name="T78" fmla="*/ 16 w 79"/>
                  <a:gd name="T79" fmla="*/ 34 h 64"/>
                  <a:gd name="T80" fmla="*/ 26 w 79"/>
                  <a:gd name="T81" fmla="*/ 44 h 64"/>
                  <a:gd name="T82" fmla="*/ 16 w 79"/>
                  <a:gd name="T83" fmla="*/ 22 h 64"/>
                  <a:gd name="T84" fmla="*/ 13 w 79"/>
                  <a:gd name="T85" fmla="*/ 18 h 64"/>
                  <a:gd name="T86" fmla="*/ 16 w 79"/>
                  <a:gd name="T87" fmla="*/ 9 h 64"/>
                  <a:gd name="T88" fmla="*/ 8 w 79"/>
                  <a:gd name="T89" fmla="*/ 15 h 64"/>
                  <a:gd name="T90" fmla="*/ 0 w 79"/>
                  <a:gd name="T91" fmla="*/ 24 h 64"/>
                  <a:gd name="T92" fmla="*/ 0 w 79"/>
                  <a:gd name="T93" fmla="*/ 58 h 64"/>
                  <a:gd name="T94" fmla="*/ 2 w 79"/>
                  <a:gd name="T95" fmla="*/ 62 h 64"/>
                  <a:gd name="T96" fmla="*/ 16 w 79"/>
                  <a:gd name="T97" fmla="*/ 59 h 64"/>
                  <a:gd name="T98" fmla="*/ 5 w 79"/>
                  <a:gd name="T99" fmla="*/ 59 h 64"/>
                  <a:gd name="T100" fmla="*/ 5 w 79"/>
                  <a:gd name="T101" fmla="*/ 48 h 64"/>
                  <a:gd name="T102" fmla="*/ 12 w 79"/>
                  <a:gd name="T103" fmla="*/ 18 h 64"/>
                  <a:gd name="T104" fmla="*/ 16 w 79"/>
                  <a:gd name="T105" fmla="*/ 34 h 64"/>
                  <a:gd name="T106" fmla="*/ 11 w 79"/>
                  <a:gd name="T107" fmla="*/ 41 h 64"/>
                  <a:gd name="T108" fmla="*/ 9 w 79"/>
                  <a:gd name="T109" fmla="*/ 46 h 64"/>
                  <a:gd name="T110" fmla="*/ 9 w 79"/>
                  <a:gd name="T111" fmla="*/ 3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9" h="64">
                    <a:moveTo>
                      <a:pt x="74" y="25"/>
                    </a:moveTo>
                    <a:cubicBezTo>
                      <a:pt x="67" y="18"/>
                      <a:pt x="67" y="18"/>
                      <a:pt x="67" y="18"/>
                    </a:cubicBezTo>
                    <a:cubicBezTo>
                      <a:pt x="67" y="17"/>
                      <a:pt x="67" y="17"/>
                      <a:pt x="67" y="17"/>
                    </a:cubicBezTo>
                    <a:cubicBezTo>
                      <a:pt x="62" y="9"/>
                      <a:pt x="62" y="9"/>
                      <a:pt x="62" y="9"/>
                    </a:cubicBezTo>
                    <a:cubicBezTo>
                      <a:pt x="62" y="0"/>
                      <a:pt x="62" y="0"/>
                      <a:pt x="62" y="0"/>
                    </a:cubicBezTo>
                    <a:cubicBezTo>
                      <a:pt x="63" y="0"/>
                      <a:pt x="64" y="1"/>
                      <a:pt x="64" y="2"/>
                    </a:cubicBezTo>
                    <a:cubicBezTo>
                      <a:pt x="71" y="15"/>
                      <a:pt x="71" y="15"/>
                      <a:pt x="71" y="15"/>
                    </a:cubicBezTo>
                    <a:cubicBezTo>
                      <a:pt x="78" y="22"/>
                      <a:pt x="78" y="22"/>
                      <a:pt x="78" y="22"/>
                    </a:cubicBezTo>
                    <a:cubicBezTo>
                      <a:pt x="79" y="23"/>
                      <a:pt x="79" y="23"/>
                      <a:pt x="79" y="24"/>
                    </a:cubicBezTo>
                    <a:cubicBezTo>
                      <a:pt x="79" y="50"/>
                      <a:pt x="79" y="50"/>
                      <a:pt x="79" y="50"/>
                    </a:cubicBezTo>
                    <a:cubicBezTo>
                      <a:pt x="79" y="58"/>
                      <a:pt x="79" y="58"/>
                      <a:pt x="79" y="58"/>
                    </a:cubicBezTo>
                    <a:cubicBezTo>
                      <a:pt x="79" y="60"/>
                      <a:pt x="78" y="61"/>
                      <a:pt x="77" y="62"/>
                    </a:cubicBezTo>
                    <a:cubicBezTo>
                      <a:pt x="77" y="62"/>
                      <a:pt x="77" y="62"/>
                      <a:pt x="77" y="62"/>
                    </a:cubicBezTo>
                    <a:cubicBezTo>
                      <a:pt x="76" y="63"/>
                      <a:pt x="75" y="64"/>
                      <a:pt x="73" y="64"/>
                    </a:cubicBezTo>
                    <a:cubicBezTo>
                      <a:pt x="62" y="64"/>
                      <a:pt x="62" y="64"/>
                      <a:pt x="62" y="64"/>
                    </a:cubicBezTo>
                    <a:cubicBezTo>
                      <a:pt x="62" y="59"/>
                      <a:pt x="62" y="59"/>
                      <a:pt x="62" y="59"/>
                    </a:cubicBezTo>
                    <a:cubicBezTo>
                      <a:pt x="73" y="59"/>
                      <a:pt x="73" y="59"/>
                      <a:pt x="73" y="59"/>
                    </a:cubicBezTo>
                    <a:cubicBezTo>
                      <a:pt x="73" y="59"/>
                      <a:pt x="74" y="59"/>
                      <a:pt x="74" y="59"/>
                    </a:cubicBezTo>
                    <a:cubicBezTo>
                      <a:pt x="74" y="59"/>
                      <a:pt x="74" y="59"/>
                      <a:pt x="74" y="59"/>
                    </a:cubicBezTo>
                    <a:cubicBezTo>
                      <a:pt x="74" y="59"/>
                      <a:pt x="74" y="58"/>
                      <a:pt x="74" y="58"/>
                    </a:cubicBezTo>
                    <a:cubicBezTo>
                      <a:pt x="74" y="50"/>
                      <a:pt x="74" y="50"/>
                      <a:pt x="74" y="50"/>
                    </a:cubicBezTo>
                    <a:cubicBezTo>
                      <a:pt x="74" y="25"/>
                      <a:pt x="74" y="25"/>
                      <a:pt x="74" y="25"/>
                    </a:cubicBezTo>
                    <a:close/>
                    <a:moveTo>
                      <a:pt x="62" y="11"/>
                    </a:moveTo>
                    <a:cubicBezTo>
                      <a:pt x="62" y="22"/>
                      <a:pt x="62" y="22"/>
                      <a:pt x="62" y="22"/>
                    </a:cubicBezTo>
                    <a:cubicBezTo>
                      <a:pt x="64" y="22"/>
                      <a:pt x="64" y="22"/>
                      <a:pt x="64" y="22"/>
                    </a:cubicBezTo>
                    <a:cubicBezTo>
                      <a:pt x="64" y="22"/>
                      <a:pt x="64" y="22"/>
                      <a:pt x="64" y="22"/>
                    </a:cubicBezTo>
                    <a:cubicBezTo>
                      <a:pt x="65" y="22"/>
                      <a:pt x="65" y="22"/>
                      <a:pt x="65" y="22"/>
                    </a:cubicBezTo>
                    <a:cubicBezTo>
                      <a:pt x="66" y="21"/>
                      <a:pt x="67" y="20"/>
                      <a:pt x="66" y="18"/>
                    </a:cubicBezTo>
                    <a:cubicBezTo>
                      <a:pt x="62" y="11"/>
                      <a:pt x="62" y="11"/>
                      <a:pt x="62" y="11"/>
                    </a:cubicBezTo>
                    <a:close/>
                    <a:moveTo>
                      <a:pt x="62" y="46"/>
                    </a:moveTo>
                    <a:cubicBezTo>
                      <a:pt x="70" y="46"/>
                      <a:pt x="70" y="46"/>
                      <a:pt x="70" y="46"/>
                    </a:cubicBezTo>
                    <a:cubicBezTo>
                      <a:pt x="71" y="46"/>
                      <a:pt x="72" y="45"/>
                      <a:pt x="72" y="44"/>
                    </a:cubicBezTo>
                    <a:cubicBezTo>
                      <a:pt x="72" y="36"/>
                      <a:pt x="72" y="36"/>
                      <a:pt x="72" y="36"/>
                    </a:cubicBezTo>
                    <a:cubicBezTo>
                      <a:pt x="72" y="35"/>
                      <a:pt x="71" y="34"/>
                      <a:pt x="70" y="34"/>
                    </a:cubicBezTo>
                    <a:cubicBezTo>
                      <a:pt x="62" y="34"/>
                      <a:pt x="62" y="34"/>
                      <a:pt x="62" y="34"/>
                    </a:cubicBezTo>
                    <a:cubicBezTo>
                      <a:pt x="62" y="38"/>
                      <a:pt x="62" y="38"/>
                      <a:pt x="62" y="38"/>
                    </a:cubicBezTo>
                    <a:cubicBezTo>
                      <a:pt x="67" y="38"/>
                      <a:pt x="67" y="38"/>
                      <a:pt x="67" y="38"/>
                    </a:cubicBezTo>
                    <a:cubicBezTo>
                      <a:pt x="67" y="41"/>
                      <a:pt x="67" y="41"/>
                      <a:pt x="67" y="41"/>
                    </a:cubicBezTo>
                    <a:cubicBezTo>
                      <a:pt x="62" y="41"/>
                      <a:pt x="62" y="41"/>
                      <a:pt x="62" y="41"/>
                    </a:cubicBezTo>
                    <a:lnTo>
                      <a:pt x="62" y="46"/>
                    </a:lnTo>
                    <a:close/>
                    <a:moveTo>
                      <a:pt x="62" y="9"/>
                    </a:moveTo>
                    <a:cubicBezTo>
                      <a:pt x="61" y="5"/>
                      <a:pt x="61" y="5"/>
                      <a:pt x="61" y="5"/>
                    </a:cubicBezTo>
                    <a:cubicBezTo>
                      <a:pt x="58" y="5"/>
                      <a:pt x="58" y="5"/>
                      <a:pt x="58" y="5"/>
                    </a:cubicBezTo>
                    <a:cubicBezTo>
                      <a:pt x="59" y="5"/>
                      <a:pt x="60" y="6"/>
                      <a:pt x="60" y="7"/>
                    </a:cubicBezTo>
                    <a:cubicBezTo>
                      <a:pt x="62" y="11"/>
                      <a:pt x="62" y="11"/>
                      <a:pt x="62" y="11"/>
                    </a:cubicBezTo>
                    <a:cubicBezTo>
                      <a:pt x="62" y="22"/>
                      <a:pt x="62" y="22"/>
                      <a:pt x="62" y="22"/>
                    </a:cubicBezTo>
                    <a:cubicBezTo>
                      <a:pt x="39" y="22"/>
                      <a:pt x="39" y="22"/>
                      <a:pt x="39" y="22"/>
                    </a:cubicBezTo>
                    <a:cubicBezTo>
                      <a:pt x="39" y="17"/>
                      <a:pt x="39" y="17"/>
                      <a:pt x="39" y="17"/>
                    </a:cubicBezTo>
                    <a:cubicBezTo>
                      <a:pt x="60" y="17"/>
                      <a:pt x="60" y="17"/>
                      <a:pt x="60" y="17"/>
                    </a:cubicBezTo>
                    <a:cubicBezTo>
                      <a:pt x="57" y="10"/>
                      <a:pt x="57" y="10"/>
                      <a:pt x="57" y="10"/>
                    </a:cubicBezTo>
                    <a:cubicBezTo>
                      <a:pt x="39" y="10"/>
                      <a:pt x="39" y="10"/>
                      <a:pt x="39" y="10"/>
                    </a:cubicBezTo>
                    <a:cubicBezTo>
                      <a:pt x="39" y="0"/>
                      <a:pt x="39" y="0"/>
                      <a:pt x="39" y="0"/>
                    </a:cubicBezTo>
                    <a:cubicBezTo>
                      <a:pt x="62" y="0"/>
                      <a:pt x="62" y="0"/>
                      <a:pt x="62" y="0"/>
                    </a:cubicBezTo>
                    <a:cubicBezTo>
                      <a:pt x="62" y="0"/>
                      <a:pt x="62" y="0"/>
                      <a:pt x="62" y="0"/>
                    </a:cubicBezTo>
                    <a:cubicBezTo>
                      <a:pt x="62" y="0"/>
                      <a:pt x="62" y="0"/>
                      <a:pt x="62" y="0"/>
                    </a:cubicBezTo>
                    <a:cubicBezTo>
                      <a:pt x="62" y="9"/>
                      <a:pt x="62" y="9"/>
                      <a:pt x="62" y="9"/>
                    </a:cubicBezTo>
                    <a:close/>
                    <a:moveTo>
                      <a:pt x="39" y="47"/>
                    </a:moveTo>
                    <a:cubicBezTo>
                      <a:pt x="59" y="47"/>
                      <a:pt x="59" y="47"/>
                      <a:pt x="59" y="47"/>
                    </a:cubicBezTo>
                    <a:cubicBezTo>
                      <a:pt x="60" y="47"/>
                      <a:pt x="61" y="48"/>
                      <a:pt x="61" y="50"/>
                    </a:cubicBezTo>
                    <a:cubicBezTo>
                      <a:pt x="61" y="58"/>
                      <a:pt x="61" y="58"/>
                      <a:pt x="61" y="58"/>
                    </a:cubicBezTo>
                    <a:cubicBezTo>
                      <a:pt x="61" y="58"/>
                      <a:pt x="61" y="59"/>
                      <a:pt x="62" y="59"/>
                    </a:cubicBezTo>
                    <a:cubicBezTo>
                      <a:pt x="62" y="59"/>
                      <a:pt x="62" y="59"/>
                      <a:pt x="62" y="59"/>
                    </a:cubicBezTo>
                    <a:cubicBezTo>
                      <a:pt x="62" y="59"/>
                      <a:pt x="62" y="59"/>
                      <a:pt x="62" y="59"/>
                    </a:cubicBezTo>
                    <a:cubicBezTo>
                      <a:pt x="62" y="64"/>
                      <a:pt x="62" y="64"/>
                      <a:pt x="62" y="64"/>
                    </a:cubicBezTo>
                    <a:cubicBezTo>
                      <a:pt x="62" y="64"/>
                      <a:pt x="62" y="64"/>
                      <a:pt x="62" y="64"/>
                    </a:cubicBezTo>
                    <a:cubicBezTo>
                      <a:pt x="61" y="64"/>
                      <a:pt x="59" y="63"/>
                      <a:pt x="58" y="62"/>
                    </a:cubicBezTo>
                    <a:cubicBezTo>
                      <a:pt x="57" y="61"/>
                      <a:pt x="56" y="60"/>
                      <a:pt x="56" y="58"/>
                    </a:cubicBezTo>
                    <a:cubicBezTo>
                      <a:pt x="56" y="52"/>
                      <a:pt x="56" y="52"/>
                      <a:pt x="56" y="52"/>
                    </a:cubicBezTo>
                    <a:cubicBezTo>
                      <a:pt x="39" y="52"/>
                      <a:pt x="39" y="52"/>
                      <a:pt x="39" y="52"/>
                    </a:cubicBezTo>
                    <a:cubicBezTo>
                      <a:pt x="39" y="47"/>
                      <a:pt x="39" y="47"/>
                      <a:pt x="39" y="47"/>
                    </a:cubicBezTo>
                    <a:close/>
                    <a:moveTo>
                      <a:pt x="62" y="34"/>
                    </a:moveTo>
                    <a:cubicBezTo>
                      <a:pt x="62" y="38"/>
                      <a:pt x="62" y="38"/>
                      <a:pt x="62" y="38"/>
                    </a:cubicBezTo>
                    <a:cubicBezTo>
                      <a:pt x="57" y="38"/>
                      <a:pt x="57" y="38"/>
                      <a:pt x="57" y="38"/>
                    </a:cubicBezTo>
                    <a:cubicBezTo>
                      <a:pt x="57" y="41"/>
                      <a:pt x="57" y="41"/>
                      <a:pt x="57" y="41"/>
                    </a:cubicBezTo>
                    <a:cubicBezTo>
                      <a:pt x="62" y="41"/>
                      <a:pt x="62" y="41"/>
                      <a:pt x="62" y="41"/>
                    </a:cubicBezTo>
                    <a:cubicBezTo>
                      <a:pt x="62" y="46"/>
                      <a:pt x="62" y="46"/>
                      <a:pt x="62" y="46"/>
                    </a:cubicBezTo>
                    <a:cubicBezTo>
                      <a:pt x="55" y="46"/>
                      <a:pt x="55" y="46"/>
                      <a:pt x="55" y="46"/>
                    </a:cubicBezTo>
                    <a:cubicBezTo>
                      <a:pt x="54" y="46"/>
                      <a:pt x="53" y="45"/>
                      <a:pt x="53" y="44"/>
                    </a:cubicBezTo>
                    <a:cubicBezTo>
                      <a:pt x="53" y="36"/>
                      <a:pt x="53" y="36"/>
                      <a:pt x="53" y="36"/>
                    </a:cubicBezTo>
                    <a:cubicBezTo>
                      <a:pt x="53" y="35"/>
                      <a:pt x="54" y="34"/>
                      <a:pt x="55" y="34"/>
                    </a:cubicBezTo>
                    <a:lnTo>
                      <a:pt x="62" y="34"/>
                    </a:lnTo>
                    <a:close/>
                    <a:moveTo>
                      <a:pt x="39" y="22"/>
                    </a:moveTo>
                    <a:cubicBezTo>
                      <a:pt x="16" y="22"/>
                      <a:pt x="16" y="22"/>
                      <a:pt x="16" y="22"/>
                    </a:cubicBezTo>
                    <a:cubicBezTo>
                      <a:pt x="16" y="11"/>
                      <a:pt x="16" y="11"/>
                      <a:pt x="16" y="11"/>
                    </a:cubicBezTo>
                    <a:cubicBezTo>
                      <a:pt x="19" y="6"/>
                      <a:pt x="19" y="6"/>
                      <a:pt x="19" y="6"/>
                    </a:cubicBezTo>
                    <a:cubicBezTo>
                      <a:pt x="19" y="6"/>
                      <a:pt x="20" y="5"/>
                      <a:pt x="21" y="5"/>
                    </a:cubicBezTo>
                    <a:cubicBezTo>
                      <a:pt x="21" y="5"/>
                      <a:pt x="21" y="5"/>
                      <a:pt x="21" y="5"/>
                    </a:cubicBezTo>
                    <a:cubicBezTo>
                      <a:pt x="18" y="5"/>
                      <a:pt x="18" y="5"/>
                      <a:pt x="18" y="5"/>
                    </a:cubicBezTo>
                    <a:cubicBezTo>
                      <a:pt x="16" y="9"/>
                      <a:pt x="16" y="9"/>
                      <a:pt x="16" y="9"/>
                    </a:cubicBezTo>
                    <a:cubicBezTo>
                      <a:pt x="16" y="0"/>
                      <a:pt x="16" y="0"/>
                      <a:pt x="16" y="0"/>
                    </a:cubicBezTo>
                    <a:cubicBezTo>
                      <a:pt x="17" y="0"/>
                      <a:pt x="17" y="0"/>
                      <a:pt x="17" y="0"/>
                    </a:cubicBezTo>
                    <a:cubicBezTo>
                      <a:pt x="39" y="0"/>
                      <a:pt x="39" y="0"/>
                      <a:pt x="39" y="0"/>
                    </a:cubicBezTo>
                    <a:cubicBezTo>
                      <a:pt x="39" y="10"/>
                      <a:pt x="39" y="10"/>
                      <a:pt x="39" y="10"/>
                    </a:cubicBezTo>
                    <a:cubicBezTo>
                      <a:pt x="22" y="10"/>
                      <a:pt x="22" y="10"/>
                      <a:pt x="22" y="10"/>
                    </a:cubicBezTo>
                    <a:cubicBezTo>
                      <a:pt x="19" y="17"/>
                      <a:pt x="19" y="17"/>
                      <a:pt x="19" y="17"/>
                    </a:cubicBezTo>
                    <a:cubicBezTo>
                      <a:pt x="39" y="17"/>
                      <a:pt x="39" y="17"/>
                      <a:pt x="39" y="17"/>
                    </a:cubicBezTo>
                    <a:cubicBezTo>
                      <a:pt x="39" y="22"/>
                      <a:pt x="39" y="22"/>
                      <a:pt x="39" y="22"/>
                    </a:cubicBezTo>
                    <a:close/>
                    <a:moveTo>
                      <a:pt x="16" y="59"/>
                    </a:moveTo>
                    <a:cubicBezTo>
                      <a:pt x="17" y="59"/>
                      <a:pt x="17" y="59"/>
                      <a:pt x="17" y="59"/>
                    </a:cubicBezTo>
                    <a:cubicBezTo>
                      <a:pt x="17" y="59"/>
                      <a:pt x="17" y="59"/>
                      <a:pt x="17" y="59"/>
                    </a:cubicBezTo>
                    <a:cubicBezTo>
                      <a:pt x="17" y="59"/>
                      <a:pt x="17" y="59"/>
                      <a:pt x="17" y="59"/>
                    </a:cubicBezTo>
                    <a:cubicBezTo>
                      <a:pt x="17" y="59"/>
                      <a:pt x="17" y="59"/>
                      <a:pt x="17" y="59"/>
                    </a:cubicBezTo>
                    <a:cubicBezTo>
                      <a:pt x="17" y="59"/>
                      <a:pt x="18" y="58"/>
                      <a:pt x="18" y="58"/>
                    </a:cubicBezTo>
                    <a:cubicBezTo>
                      <a:pt x="18" y="50"/>
                      <a:pt x="18" y="50"/>
                      <a:pt x="18" y="50"/>
                    </a:cubicBezTo>
                    <a:cubicBezTo>
                      <a:pt x="18" y="48"/>
                      <a:pt x="19" y="47"/>
                      <a:pt x="20" y="47"/>
                    </a:cubicBezTo>
                    <a:cubicBezTo>
                      <a:pt x="39" y="47"/>
                      <a:pt x="39" y="47"/>
                      <a:pt x="39" y="47"/>
                    </a:cubicBezTo>
                    <a:cubicBezTo>
                      <a:pt x="39" y="52"/>
                      <a:pt x="39" y="52"/>
                      <a:pt x="39" y="52"/>
                    </a:cubicBezTo>
                    <a:cubicBezTo>
                      <a:pt x="22" y="52"/>
                      <a:pt x="22" y="52"/>
                      <a:pt x="22" y="52"/>
                    </a:cubicBezTo>
                    <a:cubicBezTo>
                      <a:pt x="22" y="58"/>
                      <a:pt x="22" y="58"/>
                      <a:pt x="22" y="58"/>
                    </a:cubicBezTo>
                    <a:cubicBezTo>
                      <a:pt x="22" y="60"/>
                      <a:pt x="22" y="61"/>
                      <a:pt x="21" y="62"/>
                    </a:cubicBezTo>
                    <a:cubicBezTo>
                      <a:pt x="21" y="62"/>
                      <a:pt x="21" y="62"/>
                      <a:pt x="21" y="62"/>
                    </a:cubicBezTo>
                    <a:cubicBezTo>
                      <a:pt x="20" y="63"/>
                      <a:pt x="18" y="64"/>
                      <a:pt x="17" y="64"/>
                    </a:cubicBezTo>
                    <a:cubicBezTo>
                      <a:pt x="16" y="64"/>
                      <a:pt x="16" y="64"/>
                      <a:pt x="16" y="64"/>
                    </a:cubicBezTo>
                    <a:cubicBezTo>
                      <a:pt x="16" y="59"/>
                      <a:pt x="16" y="59"/>
                      <a:pt x="16" y="59"/>
                    </a:cubicBezTo>
                    <a:close/>
                    <a:moveTo>
                      <a:pt x="16" y="46"/>
                    </a:moveTo>
                    <a:cubicBezTo>
                      <a:pt x="16" y="41"/>
                      <a:pt x="16" y="41"/>
                      <a:pt x="16" y="41"/>
                    </a:cubicBezTo>
                    <a:cubicBezTo>
                      <a:pt x="21" y="41"/>
                      <a:pt x="21" y="41"/>
                      <a:pt x="21" y="41"/>
                    </a:cubicBezTo>
                    <a:cubicBezTo>
                      <a:pt x="21" y="38"/>
                      <a:pt x="21" y="38"/>
                      <a:pt x="21" y="38"/>
                    </a:cubicBezTo>
                    <a:cubicBezTo>
                      <a:pt x="16" y="38"/>
                      <a:pt x="16" y="38"/>
                      <a:pt x="16" y="38"/>
                    </a:cubicBezTo>
                    <a:cubicBezTo>
                      <a:pt x="16" y="34"/>
                      <a:pt x="16" y="34"/>
                      <a:pt x="16" y="34"/>
                    </a:cubicBezTo>
                    <a:cubicBezTo>
                      <a:pt x="24" y="34"/>
                      <a:pt x="24" y="34"/>
                      <a:pt x="24" y="34"/>
                    </a:cubicBezTo>
                    <a:cubicBezTo>
                      <a:pt x="25" y="34"/>
                      <a:pt x="26" y="35"/>
                      <a:pt x="26" y="36"/>
                    </a:cubicBezTo>
                    <a:cubicBezTo>
                      <a:pt x="26" y="44"/>
                      <a:pt x="26" y="44"/>
                      <a:pt x="26" y="44"/>
                    </a:cubicBezTo>
                    <a:cubicBezTo>
                      <a:pt x="26" y="45"/>
                      <a:pt x="25" y="46"/>
                      <a:pt x="24" y="46"/>
                    </a:cubicBezTo>
                    <a:lnTo>
                      <a:pt x="16" y="46"/>
                    </a:lnTo>
                    <a:close/>
                    <a:moveTo>
                      <a:pt x="16" y="22"/>
                    </a:moveTo>
                    <a:cubicBezTo>
                      <a:pt x="15" y="22"/>
                      <a:pt x="15" y="22"/>
                      <a:pt x="15" y="22"/>
                    </a:cubicBezTo>
                    <a:cubicBezTo>
                      <a:pt x="13" y="22"/>
                      <a:pt x="12" y="21"/>
                      <a:pt x="12" y="20"/>
                    </a:cubicBezTo>
                    <a:cubicBezTo>
                      <a:pt x="12" y="19"/>
                      <a:pt x="12" y="19"/>
                      <a:pt x="13" y="18"/>
                    </a:cubicBezTo>
                    <a:cubicBezTo>
                      <a:pt x="16" y="11"/>
                      <a:pt x="16" y="11"/>
                      <a:pt x="16" y="11"/>
                    </a:cubicBezTo>
                    <a:cubicBezTo>
                      <a:pt x="16" y="22"/>
                      <a:pt x="16" y="22"/>
                      <a:pt x="16" y="22"/>
                    </a:cubicBezTo>
                    <a:close/>
                    <a:moveTo>
                      <a:pt x="16" y="9"/>
                    </a:moveTo>
                    <a:cubicBezTo>
                      <a:pt x="16" y="0"/>
                      <a:pt x="16" y="0"/>
                      <a:pt x="16" y="0"/>
                    </a:cubicBezTo>
                    <a:cubicBezTo>
                      <a:pt x="16" y="0"/>
                      <a:pt x="15" y="1"/>
                      <a:pt x="15" y="2"/>
                    </a:cubicBezTo>
                    <a:cubicBezTo>
                      <a:pt x="8" y="15"/>
                      <a:pt x="8" y="15"/>
                      <a:pt x="8" y="15"/>
                    </a:cubicBezTo>
                    <a:cubicBezTo>
                      <a:pt x="1" y="22"/>
                      <a:pt x="1" y="22"/>
                      <a:pt x="1" y="22"/>
                    </a:cubicBezTo>
                    <a:cubicBezTo>
                      <a:pt x="0" y="23"/>
                      <a:pt x="0" y="23"/>
                      <a:pt x="0" y="24"/>
                    </a:cubicBezTo>
                    <a:cubicBezTo>
                      <a:pt x="0" y="24"/>
                      <a:pt x="0" y="24"/>
                      <a:pt x="0" y="24"/>
                    </a:cubicBezTo>
                    <a:cubicBezTo>
                      <a:pt x="0" y="48"/>
                      <a:pt x="0" y="48"/>
                      <a:pt x="0" y="48"/>
                    </a:cubicBezTo>
                    <a:cubicBezTo>
                      <a:pt x="0" y="50"/>
                      <a:pt x="0" y="50"/>
                      <a:pt x="0" y="50"/>
                    </a:cubicBezTo>
                    <a:cubicBezTo>
                      <a:pt x="0" y="58"/>
                      <a:pt x="0" y="58"/>
                      <a:pt x="0" y="58"/>
                    </a:cubicBezTo>
                    <a:cubicBezTo>
                      <a:pt x="0" y="60"/>
                      <a:pt x="1" y="61"/>
                      <a:pt x="2" y="62"/>
                    </a:cubicBezTo>
                    <a:cubicBezTo>
                      <a:pt x="2" y="62"/>
                      <a:pt x="2" y="62"/>
                      <a:pt x="2" y="62"/>
                    </a:cubicBezTo>
                    <a:cubicBezTo>
                      <a:pt x="2" y="62"/>
                      <a:pt x="2" y="62"/>
                      <a:pt x="2" y="62"/>
                    </a:cubicBezTo>
                    <a:cubicBezTo>
                      <a:pt x="3" y="63"/>
                      <a:pt x="4" y="64"/>
                      <a:pt x="6" y="64"/>
                    </a:cubicBezTo>
                    <a:cubicBezTo>
                      <a:pt x="16" y="64"/>
                      <a:pt x="16" y="64"/>
                      <a:pt x="16" y="64"/>
                    </a:cubicBezTo>
                    <a:cubicBezTo>
                      <a:pt x="16" y="59"/>
                      <a:pt x="16" y="59"/>
                      <a:pt x="16" y="59"/>
                    </a:cubicBezTo>
                    <a:cubicBezTo>
                      <a:pt x="6" y="59"/>
                      <a:pt x="6" y="59"/>
                      <a:pt x="6" y="59"/>
                    </a:cubicBezTo>
                    <a:cubicBezTo>
                      <a:pt x="5" y="59"/>
                      <a:pt x="5" y="59"/>
                      <a:pt x="5" y="59"/>
                    </a:cubicBezTo>
                    <a:cubicBezTo>
                      <a:pt x="5" y="59"/>
                      <a:pt x="5" y="59"/>
                      <a:pt x="5" y="59"/>
                    </a:cubicBezTo>
                    <a:cubicBezTo>
                      <a:pt x="5" y="59"/>
                      <a:pt x="5" y="58"/>
                      <a:pt x="5" y="58"/>
                    </a:cubicBezTo>
                    <a:cubicBezTo>
                      <a:pt x="5" y="50"/>
                      <a:pt x="5" y="50"/>
                      <a:pt x="5" y="50"/>
                    </a:cubicBezTo>
                    <a:cubicBezTo>
                      <a:pt x="5" y="48"/>
                      <a:pt x="5" y="48"/>
                      <a:pt x="5" y="48"/>
                    </a:cubicBezTo>
                    <a:cubicBezTo>
                      <a:pt x="5" y="25"/>
                      <a:pt x="5" y="25"/>
                      <a:pt x="5" y="25"/>
                    </a:cubicBezTo>
                    <a:cubicBezTo>
                      <a:pt x="12" y="18"/>
                      <a:pt x="12" y="18"/>
                      <a:pt x="12" y="18"/>
                    </a:cubicBezTo>
                    <a:cubicBezTo>
                      <a:pt x="12" y="18"/>
                      <a:pt x="12" y="18"/>
                      <a:pt x="12" y="18"/>
                    </a:cubicBezTo>
                    <a:cubicBezTo>
                      <a:pt x="12" y="17"/>
                      <a:pt x="12" y="17"/>
                      <a:pt x="12" y="17"/>
                    </a:cubicBezTo>
                    <a:cubicBezTo>
                      <a:pt x="16" y="9"/>
                      <a:pt x="16" y="9"/>
                      <a:pt x="16" y="9"/>
                    </a:cubicBezTo>
                    <a:close/>
                    <a:moveTo>
                      <a:pt x="16" y="34"/>
                    </a:moveTo>
                    <a:cubicBezTo>
                      <a:pt x="16" y="38"/>
                      <a:pt x="16" y="38"/>
                      <a:pt x="16" y="38"/>
                    </a:cubicBezTo>
                    <a:cubicBezTo>
                      <a:pt x="11" y="38"/>
                      <a:pt x="11" y="38"/>
                      <a:pt x="11" y="38"/>
                    </a:cubicBezTo>
                    <a:cubicBezTo>
                      <a:pt x="11" y="41"/>
                      <a:pt x="11" y="41"/>
                      <a:pt x="11" y="41"/>
                    </a:cubicBezTo>
                    <a:cubicBezTo>
                      <a:pt x="16" y="41"/>
                      <a:pt x="16" y="41"/>
                      <a:pt x="16" y="41"/>
                    </a:cubicBezTo>
                    <a:cubicBezTo>
                      <a:pt x="16" y="46"/>
                      <a:pt x="16" y="46"/>
                      <a:pt x="16" y="46"/>
                    </a:cubicBezTo>
                    <a:cubicBezTo>
                      <a:pt x="9" y="46"/>
                      <a:pt x="9" y="46"/>
                      <a:pt x="9" y="46"/>
                    </a:cubicBezTo>
                    <a:cubicBezTo>
                      <a:pt x="8" y="46"/>
                      <a:pt x="7" y="45"/>
                      <a:pt x="7" y="44"/>
                    </a:cubicBezTo>
                    <a:cubicBezTo>
                      <a:pt x="7" y="36"/>
                      <a:pt x="7" y="36"/>
                      <a:pt x="7" y="36"/>
                    </a:cubicBezTo>
                    <a:cubicBezTo>
                      <a:pt x="7" y="35"/>
                      <a:pt x="8" y="34"/>
                      <a:pt x="9" y="34"/>
                    </a:cubicBezTo>
                    <a:lnTo>
                      <a:pt x="16"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59" name="Freeform 279"/>
              <p:cNvSpPr>
                <a:spLocks noEditPoints="1"/>
              </p:cNvSpPr>
              <p:nvPr/>
            </p:nvSpPr>
            <p:spPr bwMode="auto">
              <a:xfrm>
                <a:off x="7064386" y="3757634"/>
                <a:ext cx="254001" cy="284164"/>
              </a:xfrm>
              <a:custGeom>
                <a:avLst/>
                <a:gdLst>
                  <a:gd name="T0" fmla="*/ 100 w 112"/>
                  <a:gd name="T1" fmla="*/ 23 h 126"/>
                  <a:gd name="T2" fmla="*/ 109 w 112"/>
                  <a:gd name="T3" fmla="*/ 35 h 126"/>
                  <a:gd name="T4" fmla="*/ 108 w 112"/>
                  <a:gd name="T5" fmla="*/ 38 h 126"/>
                  <a:gd name="T6" fmla="*/ 79 w 112"/>
                  <a:gd name="T7" fmla="*/ 73 h 126"/>
                  <a:gd name="T8" fmla="*/ 105 w 112"/>
                  <a:gd name="T9" fmla="*/ 75 h 126"/>
                  <a:gd name="T10" fmla="*/ 112 w 112"/>
                  <a:gd name="T11" fmla="*/ 86 h 126"/>
                  <a:gd name="T12" fmla="*/ 110 w 112"/>
                  <a:gd name="T13" fmla="*/ 90 h 126"/>
                  <a:gd name="T14" fmla="*/ 78 w 112"/>
                  <a:gd name="T15" fmla="*/ 98 h 126"/>
                  <a:gd name="T16" fmla="*/ 55 w 112"/>
                  <a:gd name="T17" fmla="*/ 126 h 126"/>
                  <a:gd name="T18" fmla="*/ 56 w 112"/>
                  <a:gd name="T19" fmla="*/ 119 h 126"/>
                  <a:gd name="T20" fmla="*/ 76 w 112"/>
                  <a:gd name="T21" fmla="*/ 93 h 126"/>
                  <a:gd name="T22" fmla="*/ 101 w 112"/>
                  <a:gd name="T23" fmla="*/ 79 h 126"/>
                  <a:gd name="T24" fmla="*/ 76 w 112"/>
                  <a:gd name="T25" fmla="*/ 77 h 126"/>
                  <a:gd name="T26" fmla="*/ 62 w 112"/>
                  <a:gd name="T27" fmla="*/ 55 h 126"/>
                  <a:gd name="T28" fmla="*/ 104 w 112"/>
                  <a:gd name="T29" fmla="*/ 35 h 126"/>
                  <a:gd name="T30" fmla="*/ 55 w 112"/>
                  <a:gd name="T31" fmla="*/ 36 h 126"/>
                  <a:gd name="T32" fmla="*/ 55 w 112"/>
                  <a:gd name="T33" fmla="*/ 100 h 126"/>
                  <a:gd name="T34" fmla="*/ 58 w 112"/>
                  <a:gd name="T35" fmla="*/ 89 h 126"/>
                  <a:gd name="T36" fmla="*/ 55 w 112"/>
                  <a:gd name="T37" fmla="*/ 100 h 126"/>
                  <a:gd name="T38" fmla="*/ 14 w 112"/>
                  <a:gd name="T39" fmla="*/ 3 h 126"/>
                  <a:gd name="T40" fmla="*/ 43 w 112"/>
                  <a:gd name="T41" fmla="*/ 18 h 126"/>
                  <a:gd name="T42" fmla="*/ 43 w 112"/>
                  <a:gd name="T43" fmla="*/ 18 h 126"/>
                  <a:gd name="T44" fmla="*/ 52 w 112"/>
                  <a:gd name="T45" fmla="*/ 32 h 126"/>
                  <a:gd name="T46" fmla="*/ 55 w 112"/>
                  <a:gd name="T47" fmla="*/ 36 h 126"/>
                  <a:gd name="T48" fmla="*/ 49 w 112"/>
                  <a:gd name="T49" fmla="*/ 36 h 126"/>
                  <a:gd name="T50" fmla="*/ 39 w 112"/>
                  <a:gd name="T51" fmla="*/ 21 h 126"/>
                  <a:gd name="T52" fmla="*/ 39 w 112"/>
                  <a:gd name="T53" fmla="*/ 21 h 126"/>
                  <a:gd name="T54" fmla="*/ 39 w 112"/>
                  <a:gd name="T55" fmla="*/ 21 h 126"/>
                  <a:gd name="T56" fmla="*/ 17 w 112"/>
                  <a:gd name="T57" fmla="*/ 7 h 126"/>
                  <a:gd name="T58" fmla="*/ 16 w 112"/>
                  <a:gd name="T59" fmla="*/ 18 h 126"/>
                  <a:gd name="T60" fmla="*/ 21 w 112"/>
                  <a:gd name="T61" fmla="*/ 32 h 126"/>
                  <a:gd name="T62" fmla="*/ 21 w 112"/>
                  <a:gd name="T63" fmla="*/ 32 h 126"/>
                  <a:gd name="T64" fmla="*/ 21 w 112"/>
                  <a:gd name="T65" fmla="*/ 32 h 126"/>
                  <a:gd name="T66" fmla="*/ 31 w 112"/>
                  <a:gd name="T67" fmla="*/ 50 h 126"/>
                  <a:gd name="T68" fmla="*/ 10 w 112"/>
                  <a:gd name="T69" fmla="*/ 97 h 126"/>
                  <a:gd name="T70" fmla="*/ 41 w 112"/>
                  <a:gd name="T71" fmla="*/ 67 h 126"/>
                  <a:gd name="T72" fmla="*/ 55 w 112"/>
                  <a:gd name="T73" fmla="*/ 84 h 126"/>
                  <a:gd name="T74" fmla="*/ 51 w 112"/>
                  <a:gd name="T75" fmla="*/ 112 h 126"/>
                  <a:gd name="T76" fmla="*/ 55 w 112"/>
                  <a:gd name="T77" fmla="*/ 126 h 126"/>
                  <a:gd name="T78" fmla="*/ 54 w 112"/>
                  <a:gd name="T79" fmla="*/ 124 h 126"/>
                  <a:gd name="T80" fmla="*/ 46 w 112"/>
                  <a:gd name="T81" fmla="*/ 114 h 126"/>
                  <a:gd name="T82" fmla="*/ 46 w 112"/>
                  <a:gd name="T83" fmla="*/ 112 h 126"/>
                  <a:gd name="T84" fmla="*/ 42 w 112"/>
                  <a:gd name="T85" fmla="*/ 72 h 126"/>
                  <a:gd name="T86" fmla="*/ 8 w 112"/>
                  <a:gd name="T87" fmla="*/ 103 h 126"/>
                  <a:gd name="T88" fmla="*/ 7 w 112"/>
                  <a:gd name="T89" fmla="*/ 102 h 126"/>
                  <a:gd name="T90" fmla="*/ 0 w 112"/>
                  <a:gd name="T91" fmla="*/ 89 h 126"/>
                  <a:gd name="T92" fmla="*/ 26 w 112"/>
                  <a:gd name="T93" fmla="*/ 49 h 126"/>
                  <a:gd name="T94" fmla="*/ 17 w 112"/>
                  <a:gd name="T95" fmla="*/ 35 h 126"/>
                  <a:gd name="T96" fmla="*/ 17 w 112"/>
                  <a:gd name="T97" fmla="*/ 35 h 126"/>
                  <a:gd name="T98" fmla="*/ 14 w 112"/>
                  <a:gd name="T99" fmla="*/ 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 h="126">
                    <a:moveTo>
                      <a:pt x="55" y="31"/>
                    </a:moveTo>
                    <a:cubicBezTo>
                      <a:pt x="100" y="23"/>
                      <a:pt x="100" y="23"/>
                      <a:pt x="100" y="23"/>
                    </a:cubicBezTo>
                    <a:cubicBezTo>
                      <a:pt x="101" y="23"/>
                      <a:pt x="102" y="23"/>
                      <a:pt x="102" y="24"/>
                    </a:cubicBezTo>
                    <a:cubicBezTo>
                      <a:pt x="109" y="35"/>
                      <a:pt x="109" y="35"/>
                      <a:pt x="109" y="35"/>
                    </a:cubicBezTo>
                    <a:cubicBezTo>
                      <a:pt x="110" y="36"/>
                      <a:pt x="110" y="37"/>
                      <a:pt x="109" y="38"/>
                    </a:cubicBezTo>
                    <a:cubicBezTo>
                      <a:pt x="108" y="38"/>
                      <a:pt x="108" y="38"/>
                      <a:pt x="108" y="38"/>
                    </a:cubicBezTo>
                    <a:cubicBezTo>
                      <a:pt x="67" y="55"/>
                      <a:pt x="67" y="55"/>
                      <a:pt x="67" y="55"/>
                    </a:cubicBezTo>
                    <a:cubicBezTo>
                      <a:pt x="79" y="73"/>
                      <a:pt x="79" y="73"/>
                      <a:pt x="79" y="73"/>
                    </a:cubicBezTo>
                    <a:cubicBezTo>
                      <a:pt x="103" y="74"/>
                      <a:pt x="103" y="74"/>
                      <a:pt x="103" y="74"/>
                    </a:cubicBezTo>
                    <a:cubicBezTo>
                      <a:pt x="103" y="74"/>
                      <a:pt x="104" y="74"/>
                      <a:pt x="105" y="75"/>
                    </a:cubicBezTo>
                    <a:cubicBezTo>
                      <a:pt x="105" y="75"/>
                      <a:pt x="105" y="75"/>
                      <a:pt x="105" y="75"/>
                    </a:cubicBezTo>
                    <a:cubicBezTo>
                      <a:pt x="112" y="86"/>
                      <a:pt x="112" y="86"/>
                      <a:pt x="112" y="86"/>
                    </a:cubicBezTo>
                    <a:cubicBezTo>
                      <a:pt x="112" y="87"/>
                      <a:pt x="112" y="88"/>
                      <a:pt x="111" y="89"/>
                    </a:cubicBezTo>
                    <a:cubicBezTo>
                      <a:pt x="111" y="89"/>
                      <a:pt x="111" y="89"/>
                      <a:pt x="110" y="90"/>
                    </a:cubicBezTo>
                    <a:cubicBezTo>
                      <a:pt x="110" y="90"/>
                      <a:pt x="110" y="90"/>
                      <a:pt x="110" y="90"/>
                    </a:cubicBezTo>
                    <a:cubicBezTo>
                      <a:pt x="78" y="98"/>
                      <a:pt x="78" y="98"/>
                      <a:pt x="78" y="98"/>
                    </a:cubicBezTo>
                    <a:cubicBezTo>
                      <a:pt x="58" y="125"/>
                      <a:pt x="58" y="125"/>
                      <a:pt x="58" y="125"/>
                    </a:cubicBezTo>
                    <a:cubicBezTo>
                      <a:pt x="57" y="125"/>
                      <a:pt x="56" y="126"/>
                      <a:pt x="55" y="126"/>
                    </a:cubicBezTo>
                    <a:cubicBezTo>
                      <a:pt x="55" y="119"/>
                      <a:pt x="55" y="119"/>
                      <a:pt x="55" y="119"/>
                    </a:cubicBezTo>
                    <a:cubicBezTo>
                      <a:pt x="56" y="119"/>
                      <a:pt x="56" y="119"/>
                      <a:pt x="56" y="119"/>
                    </a:cubicBezTo>
                    <a:cubicBezTo>
                      <a:pt x="74" y="94"/>
                      <a:pt x="74" y="94"/>
                      <a:pt x="74" y="94"/>
                    </a:cubicBezTo>
                    <a:cubicBezTo>
                      <a:pt x="74" y="94"/>
                      <a:pt x="75" y="94"/>
                      <a:pt x="76" y="93"/>
                    </a:cubicBezTo>
                    <a:cubicBezTo>
                      <a:pt x="106" y="86"/>
                      <a:pt x="106" y="86"/>
                      <a:pt x="106" y="86"/>
                    </a:cubicBezTo>
                    <a:cubicBezTo>
                      <a:pt x="101" y="79"/>
                      <a:pt x="101" y="79"/>
                      <a:pt x="101" y="79"/>
                    </a:cubicBezTo>
                    <a:cubicBezTo>
                      <a:pt x="78" y="78"/>
                      <a:pt x="78" y="78"/>
                      <a:pt x="78" y="78"/>
                    </a:cubicBezTo>
                    <a:cubicBezTo>
                      <a:pt x="77" y="78"/>
                      <a:pt x="76" y="77"/>
                      <a:pt x="76" y="77"/>
                    </a:cubicBezTo>
                    <a:cubicBezTo>
                      <a:pt x="62" y="55"/>
                      <a:pt x="62" y="55"/>
                      <a:pt x="62" y="55"/>
                    </a:cubicBezTo>
                    <a:cubicBezTo>
                      <a:pt x="62" y="55"/>
                      <a:pt x="62" y="55"/>
                      <a:pt x="62" y="55"/>
                    </a:cubicBezTo>
                    <a:cubicBezTo>
                      <a:pt x="61" y="54"/>
                      <a:pt x="62" y="52"/>
                      <a:pt x="63" y="52"/>
                    </a:cubicBezTo>
                    <a:cubicBezTo>
                      <a:pt x="104" y="35"/>
                      <a:pt x="104" y="35"/>
                      <a:pt x="104" y="35"/>
                    </a:cubicBezTo>
                    <a:cubicBezTo>
                      <a:pt x="99" y="28"/>
                      <a:pt x="99" y="28"/>
                      <a:pt x="99" y="28"/>
                    </a:cubicBezTo>
                    <a:cubicBezTo>
                      <a:pt x="55" y="36"/>
                      <a:pt x="55" y="36"/>
                      <a:pt x="55" y="36"/>
                    </a:cubicBezTo>
                    <a:cubicBezTo>
                      <a:pt x="55" y="31"/>
                      <a:pt x="55" y="31"/>
                      <a:pt x="55" y="31"/>
                    </a:cubicBezTo>
                    <a:close/>
                    <a:moveTo>
                      <a:pt x="55" y="100"/>
                    </a:moveTo>
                    <a:cubicBezTo>
                      <a:pt x="59" y="91"/>
                      <a:pt x="59" y="91"/>
                      <a:pt x="59" y="91"/>
                    </a:cubicBezTo>
                    <a:cubicBezTo>
                      <a:pt x="59" y="90"/>
                      <a:pt x="59" y="89"/>
                      <a:pt x="58" y="89"/>
                    </a:cubicBezTo>
                    <a:cubicBezTo>
                      <a:pt x="55" y="84"/>
                      <a:pt x="55" y="84"/>
                      <a:pt x="55" y="84"/>
                    </a:cubicBezTo>
                    <a:lnTo>
                      <a:pt x="55" y="100"/>
                    </a:lnTo>
                    <a:close/>
                    <a:moveTo>
                      <a:pt x="14" y="3"/>
                    </a:moveTo>
                    <a:cubicBezTo>
                      <a:pt x="14" y="3"/>
                      <a:pt x="14" y="3"/>
                      <a:pt x="14" y="3"/>
                    </a:cubicBezTo>
                    <a:cubicBezTo>
                      <a:pt x="18" y="0"/>
                      <a:pt x="24" y="2"/>
                      <a:pt x="30" y="6"/>
                    </a:cubicBezTo>
                    <a:cubicBezTo>
                      <a:pt x="35" y="10"/>
                      <a:pt x="41" y="15"/>
                      <a:pt x="43" y="18"/>
                    </a:cubicBezTo>
                    <a:cubicBezTo>
                      <a:pt x="43" y="18"/>
                      <a:pt x="43" y="18"/>
                      <a:pt x="43" y="18"/>
                    </a:cubicBezTo>
                    <a:cubicBezTo>
                      <a:pt x="43" y="18"/>
                      <a:pt x="43" y="18"/>
                      <a:pt x="43" y="18"/>
                    </a:cubicBezTo>
                    <a:cubicBezTo>
                      <a:pt x="43" y="18"/>
                      <a:pt x="43" y="18"/>
                      <a:pt x="43" y="18"/>
                    </a:cubicBezTo>
                    <a:cubicBezTo>
                      <a:pt x="52" y="32"/>
                      <a:pt x="52" y="32"/>
                      <a:pt x="52" y="32"/>
                    </a:cubicBezTo>
                    <a:cubicBezTo>
                      <a:pt x="55" y="31"/>
                      <a:pt x="55" y="31"/>
                      <a:pt x="55" y="31"/>
                    </a:cubicBezTo>
                    <a:cubicBezTo>
                      <a:pt x="55" y="36"/>
                      <a:pt x="55" y="36"/>
                      <a:pt x="55" y="36"/>
                    </a:cubicBezTo>
                    <a:cubicBezTo>
                      <a:pt x="51" y="37"/>
                      <a:pt x="51" y="37"/>
                      <a:pt x="51" y="37"/>
                    </a:cubicBezTo>
                    <a:cubicBezTo>
                      <a:pt x="50" y="37"/>
                      <a:pt x="49" y="37"/>
                      <a:pt x="49" y="36"/>
                    </a:cubicBezTo>
                    <a:cubicBezTo>
                      <a:pt x="39" y="21"/>
                      <a:pt x="39" y="21"/>
                      <a:pt x="39" y="21"/>
                    </a:cubicBezTo>
                    <a:cubicBezTo>
                      <a:pt x="39" y="21"/>
                      <a:pt x="39" y="21"/>
                      <a:pt x="39" y="21"/>
                    </a:cubicBezTo>
                    <a:cubicBezTo>
                      <a:pt x="39" y="21"/>
                      <a:pt x="39" y="21"/>
                      <a:pt x="39" y="21"/>
                    </a:cubicBezTo>
                    <a:cubicBezTo>
                      <a:pt x="39" y="21"/>
                      <a:pt x="39" y="21"/>
                      <a:pt x="39" y="21"/>
                    </a:cubicBezTo>
                    <a:cubicBezTo>
                      <a:pt x="39" y="21"/>
                      <a:pt x="39" y="21"/>
                      <a:pt x="39" y="21"/>
                    </a:cubicBezTo>
                    <a:cubicBezTo>
                      <a:pt x="39" y="21"/>
                      <a:pt x="39" y="21"/>
                      <a:pt x="39" y="21"/>
                    </a:cubicBezTo>
                    <a:cubicBezTo>
                      <a:pt x="37" y="18"/>
                      <a:pt x="32" y="13"/>
                      <a:pt x="27" y="10"/>
                    </a:cubicBezTo>
                    <a:cubicBezTo>
                      <a:pt x="23" y="7"/>
                      <a:pt x="19" y="5"/>
                      <a:pt x="17" y="7"/>
                    </a:cubicBezTo>
                    <a:cubicBezTo>
                      <a:pt x="17" y="7"/>
                      <a:pt x="17" y="7"/>
                      <a:pt x="17" y="7"/>
                    </a:cubicBezTo>
                    <a:cubicBezTo>
                      <a:pt x="15" y="8"/>
                      <a:pt x="15" y="13"/>
                      <a:pt x="16" y="18"/>
                    </a:cubicBezTo>
                    <a:cubicBezTo>
                      <a:pt x="17" y="24"/>
                      <a:pt x="19" y="29"/>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31" y="48"/>
                      <a:pt x="31" y="48"/>
                      <a:pt x="31" y="48"/>
                    </a:cubicBezTo>
                    <a:cubicBezTo>
                      <a:pt x="32" y="48"/>
                      <a:pt x="32" y="50"/>
                      <a:pt x="31" y="50"/>
                    </a:cubicBezTo>
                    <a:cubicBezTo>
                      <a:pt x="5" y="90"/>
                      <a:pt x="5" y="90"/>
                      <a:pt x="5" y="90"/>
                    </a:cubicBezTo>
                    <a:cubicBezTo>
                      <a:pt x="10" y="97"/>
                      <a:pt x="10" y="97"/>
                      <a:pt x="10" y="97"/>
                    </a:cubicBezTo>
                    <a:cubicBezTo>
                      <a:pt x="40" y="67"/>
                      <a:pt x="40" y="67"/>
                      <a:pt x="40" y="67"/>
                    </a:cubicBezTo>
                    <a:cubicBezTo>
                      <a:pt x="40" y="67"/>
                      <a:pt x="41" y="67"/>
                      <a:pt x="41" y="67"/>
                    </a:cubicBezTo>
                    <a:cubicBezTo>
                      <a:pt x="42" y="66"/>
                      <a:pt x="43" y="66"/>
                      <a:pt x="44" y="67"/>
                    </a:cubicBezTo>
                    <a:cubicBezTo>
                      <a:pt x="55" y="84"/>
                      <a:pt x="55" y="84"/>
                      <a:pt x="55" y="84"/>
                    </a:cubicBezTo>
                    <a:cubicBezTo>
                      <a:pt x="55" y="100"/>
                      <a:pt x="55" y="100"/>
                      <a:pt x="55" y="100"/>
                    </a:cubicBezTo>
                    <a:cubicBezTo>
                      <a:pt x="51" y="112"/>
                      <a:pt x="51" y="112"/>
                      <a:pt x="51" y="112"/>
                    </a:cubicBezTo>
                    <a:cubicBezTo>
                      <a:pt x="55" y="119"/>
                      <a:pt x="55" y="119"/>
                      <a:pt x="55" y="119"/>
                    </a:cubicBezTo>
                    <a:cubicBezTo>
                      <a:pt x="55" y="126"/>
                      <a:pt x="55" y="126"/>
                      <a:pt x="55" y="126"/>
                    </a:cubicBezTo>
                    <a:cubicBezTo>
                      <a:pt x="55" y="125"/>
                      <a:pt x="55" y="125"/>
                      <a:pt x="54" y="125"/>
                    </a:cubicBezTo>
                    <a:cubicBezTo>
                      <a:pt x="54" y="125"/>
                      <a:pt x="54" y="125"/>
                      <a:pt x="54" y="124"/>
                    </a:cubicBezTo>
                    <a:cubicBezTo>
                      <a:pt x="54" y="124"/>
                      <a:pt x="54" y="124"/>
                      <a:pt x="54" y="124"/>
                    </a:cubicBezTo>
                    <a:cubicBezTo>
                      <a:pt x="46" y="114"/>
                      <a:pt x="46" y="114"/>
                      <a:pt x="46" y="114"/>
                    </a:cubicBezTo>
                    <a:cubicBezTo>
                      <a:pt x="46" y="113"/>
                      <a:pt x="46" y="112"/>
                      <a:pt x="46" y="112"/>
                    </a:cubicBezTo>
                    <a:cubicBezTo>
                      <a:pt x="46" y="112"/>
                      <a:pt x="46" y="112"/>
                      <a:pt x="46" y="112"/>
                    </a:cubicBezTo>
                    <a:cubicBezTo>
                      <a:pt x="54" y="90"/>
                      <a:pt x="54" y="90"/>
                      <a:pt x="54" y="90"/>
                    </a:cubicBezTo>
                    <a:cubicBezTo>
                      <a:pt x="42" y="72"/>
                      <a:pt x="42" y="72"/>
                      <a:pt x="42" y="72"/>
                    </a:cubicBezTo>
                    <a:cubicBezTo>
                      <a:pt x="11" y="103"/>
                      <a:pt x="11" y="103"/>
                      <a:pt x="11" y="103"/>
                    </a:cubicBezTo>
                    <a:cubicBezTo>
                      <a:pt x="10" y="104"/>
                      <a:pt x="9" y="104"/>
                      <a:pt x="8" y="103"/>
                    </a:cubicBezTo>
                    <a:cubicBezTo>
                      <a:pt x="8" y="103"/>
                      <a:pt x="7" y="102"/>
                      <a:pt x="7" y="102"/>
                    </a:cubicBezTo>
                    <a:cubicBezTo>
                      <a:pt x="7" y="102"/>
                      <a:pt x="7" y="102"/>
                      <a:pt x="7" y="102"/>
                    </a:cubicBezTo>
                    <a:cubicBezTo>
                      <a:pt x="0" y="92"/>
                      <a:pt x="0" y="92"/>
                      <a:pt x="0" y="92"/>
                    </a:cubicBezTo>
                    <a:cubicBezTo>
                      <a:pt x="0" y="91"/>
                      <a:pt x="0" y="90"/>
                      <a:pt x="0" y="89"/>
                    </a:cubicBezTo>
                    <a:cubicBezTo>
                      <a:pt x="0" y="89"/>
                      <a:pt x="0" y="89"/>
                      <a:pt x="0" y="89"/>
                    </a:cubicBezTo>
                    <a:cubicBezTo>
                      <a:pt x="26" y="49"/>
                      <a:pt x="26" y="49"/>
                      <a:pt x="26" y="49"/>
                    </a:cubicBezTo>
                    <a:cubicBezTo>
                      <a:pt x="17" y="35"/>
                      <a:pt x="17" y="35"/>
                      <a:pt x="17" y="35"/>
                    </a:cubicBezTo>
                    <a:cubicBezTo>
                      <a:pt x="17" y="35"/>
                      <a:pt x="17" y="35"/>
                      <a:pt x="17" y="35"/>
                    </a:cubicBezTo>
                    <a:cubicBezTo>
                      <a:pt x="17" y="35"/>
                      <a:pt x="17" y="35"/>
                      <a:pt x="17" y="35"/>
                    </a:cubicBezTo>
                    <a:cubicBezTo>
                      <a:pt x="17" y="35"/>
                      <a:pt x="17" y="35"/>
                      <a:pt x="17" y="35"/>
                    </a:cubicBezTo>
                    <a:cubicBezTo>
                      <a:pt x="15" y="32"/>
                      <a:pt x="12" y="25"/>
                      <a:pt x="11" y="19"/>
                    </a:cubicBezTo>
                    <a:cubicBezTo>
                      <a:pt x="10" y="12"/>
                      <a:pt x="10" y="5"/>
                      <a:pt x="1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0" name="Freeform 280"/>
              <p:cNvSpPr>
                <a:spLocks noEditPoints="1"/>
              </p:cNvSpPr>
              <p:nvPr/>
            </p:nvSpPr>
            <p:spPr bwMode="auto">
              <a:xfrm>
                <a:off x="11010917" y="595317"/>
                <a:ext cx="266700" cy="130176"/>
              </a:xfrm>
              <a:custGeom>
                <a:avLst/>
                <a:gdLst>
                  <a:gd name="T0" fmla="*/ 116 w 118"/>
                  <a:gd name="T1" fmla="*/ 58 h 58"/>
                  <a:gd name="T2" fmla="*/ 103 w 118"/>
                  <a:gd name="T3" fmla="*/ 13 h 58"/>
                  <a:gd name="T4" fmla="*/ 96 w 118"/>
                  <a:gd name="T5" fmla="*/ 53 h 58"/>
                  <a:gd name="T6" fmla="*/ 101 w 118"/>
                  <a:gd name="T7" fmla="*/ 18 h 58"/>
                  <a:gd name="T8" fmla="*/ 96 w 118"/>
                  <a:gd name="T9" fmla="*/ 38 h 58"/>
                  <a:gd name="T10" fmla="*/ 98 w 118"/>
                  <a:gd name="T11" fmla="*/ 27 h 58"/>
                  <a:gd name="T12" fmla="*/ 96 w 118"/>
                  <a:gd name="T13" fmla="*/ 53 h 58"/>
                  <a:gd name="T14" fmla="*/ 96 w 118"/>
                  <a:gd name="T15" fmla="*/ 23 h 58"/>
                  <a:gd name="T16" fmla="*/ 91 w 118"/>
                  <a:gd name="T17" fmla="*/ 23 h 58"/>
                  <a:gd name="T18" fmla="*/ 88 w 118"/>
                  <a:gd name="T19" fmla="*/ 38 h 58"/>
                  <a:gd name="T20" fmla="*/ 96 w 118"/>
                  <a:gd name="T21" fmla="*/ 10 h 58"/>
                  <a:gd name="T22" fmla="*/ 88 w 118"/>
                  <a:gd name="T23" fmla="*/ 5 h 58"/>
                  <a:gd name="T24" fmla="*/ 88 w 118"/>
                  <a:gd name="T25" fmla="*/ 18 h 58"/>
                  <a:gd name="T26" fmla="*/ 81 w 118"/>
                  <a:gd name="T27" fmla="*/ 43 h 58"/>
                  <a:gd name="T28" fmla="*/ 81 w 118"/>
                  <a:gd name="T29" fmla="*/ 33 h 58"/>
                  <a:gd name="T30" fmla="*/ 81 w 118"/>
                  <a:gd name="T31" fmla="*/ 37 h 58"/>
                  <a:gd name="T32" fmla="*/ 81 w 118"/>
                  <a:gd name="T33" fmla="*/ 0 h 58"/>
                  <a:gd name="T34" fmla="*/ 74 w 118"/>
                  <a:gd name="T35" fmla="*/ 35 h 58"/>
                  <a:gd name="T36" fmla="*/ 81 w 118"/>
                  <a:gd name="T37" fmla="*/ 48 h 58"/>
                  <a:gd name="T38" fmla="*/ 74 w 118"/>
                  <a:gd name="T39" fmla="*/ 13 h 58"/>
                  <a:gd name="T40" fmla="*/ 74 w 118"/>
                  <a:gd name="T41" fmla="*/ 58 h 58"/>
                  <a:gd name="T42" fmla="*/ 74 w 118"/>
                  <a:gd name="T43" fmla="*/ 13 h 58"/>
                  <a:gd name="T44" fmla="*/ 74 w 118"/>
                  <a:gd name="T45" fmla="*/ 8 h 58"/>
                  <a:gd name="T46" fmla="*/ 66 w 118"/>
                  <a:gd name="T47" fmla="*/ 48 h 58"/>
                  <a:gd name="T48" fmla="*/ 73 w 118"/>
                  <a:gd name="T49" fmla="*/ 25 h 58"/>
                  <a:gd name="T50" fmla="*/ 66 w 118"/>
                  <a:gd name="T51" fmla="*/ 5 h 58"/>
                  <a:gd name="T52" fmla="*/ 66 w 118"/>
                  <a:gd name="T53" fmla="*/ 33 h 58"/>
                  <a:gd name="T54" fmla="*/ 59 w 118"/>
                  <a:gd name="T55" fmla="*/ 43 h 58"/>
                  <a:gd name="T56" fmla="*/ 59 w 118"/>
                  <a:gd name="T57" fmla="*/ 18 h 58"/>
                  <a:gd name="T58" fmla="*/ 59 w 118"/>
                  <a:gd name="T59" fmla="*/ 23 h 58"/>
                  <a:gd name="T60" fmla="*/ 59 w 118"/>
                  <a:gd name="T61" fmla="*/ 0 h 58"/>
                  <a:gd name="T62" fmla="*/ 51 w 118"/>
                  <a:gd name="T63" fmla="*/ 20 h 58"/>
                  <a:gd name="T64" fmla="*/ 59 w 118"/>
                  <a:gd name="T65" fmla="*/ 38 h 58"/>
                  <a:gd name="T66" fmla="*/ 59 w 118"/>
                  <a:gd name="T67" fmla="*/ 48 h 58"/>
                  <a:gd name="T68" fmla="*/ 59 w 118"/>
                  <a:gd name="T69" fmla="*/ 35 h 58"/>
                  <a:gd name="T70" fmla="*/ 44 w 118"/>
                  <a:gd name="T71" fmla="*/ 5 h 58"/>
                  <a:gd name="T72" fmla="*/ 51 w 118"/>
                  <a:gd name="T73" fmla="*/ 37 h 58"/>
                  <a:gd name="T74" fmla="*/ 44 w 118"/>
                  <a:gd name="T75" fmla="*/ 38 h 58"/>
                  <a:gd name="T76" fmla="*/ 46 w 118"/>
                  <a:gd name="T77" fmla="*/ 18 h 58"/>
                  <a:gd name="T78" fmla="*/ 36 w 118"/>
                  <a:gd name="T79" fmla="*/ 53 h 58"/>
                  <a:gd name="T80" fmla="*/ 44 w 118"/>
                  <a:gd name="T81" fmla="*/ 5 h 58"/>
                  <a:gd name="T82" fmla="*/ 36 w 118"/>
                  <a:gd name="T83" fmla="*/ 10 h 58"/>
                  <a:gd name="T84" fmla="*/ 44 w 118"/>
                  <a:gd name="T85" fmla="*/ 53 h 58"/>
                  <a:gd name="T86" fmla="*/ 36 w 118"/>
                  <a:gd name="T87" fmla="*/ 23 h 58"/>
                  <a:gd name="T88" fmla="*/ 29 w 118"/>
                  <a:gd name="T89" fmla="*/ 58 h 58"/>
                  <a:gd name="T90" fmla="*/ 34 w 118"/>
                  <a:gd name="T91" fmla="*/ 27 h 58"/>
                  <a:gd name="T92" fmla="*/ 36 w 118"/>
                  <a:gd name="T93" fmla="*/ 38 h 58"/>
                  <a:gd name="T94" fmla="*/ 36 w 118"/>
                  <a:gd name="T95" fmla="*/ 48 h 58"/>
                  <a:gd name="T96" fmla="*/ 36 w 118"/>
                  <a:gd name="T97" fmla="*/ 20 h 58"/>
                  <a:gd name="T98" fmla="*/ 22 w 118"/>
                  <a:gd name="T99" fmla="*/ 5 h 58"/>
                  <a:gd name="T100" fmla="*/ 29 w 118"/>
                  <a:gd name="T101" fmla="*/ 23 h 58"/>
                  <a:gd name="T102" fmla="*/ 24 w 118"/>
                  <a:gd name="T103" fmla="*/ 48 h 58"/>
                  <a:gd name="T104" fmla="*/ 24 w 118"/>
                  <a:gd name="T105" fmla="*/ 27 h 58"/>
                  <a:gd name="T106" fmla="*/ 22 w 118"/>
                  <a:gd name="T107" fmla="*/ 53 h 58"/>
                  <a:gd name="T108" fmla="*/ 22 w 118"/>
                  <a:gd name="T109" fmla="*/ 23 h 58"/>
                  <a:gd name="T110" fmla="*/ 17 w 118"/>
                  <a:gd name="T111" fmla="*/ 23 h 58"/>
                  <a:gd name="T112" fmla="*/ 17 w 118"/>
                  <a:gd name="T113" fmla="*/ 18 h 58"/>
                  <a:gd name="T114" fmla="*/ 5 w 118"/>
                  <a:gd name="T115" fmla="*/ 53 h 58"/>
                  <a:gd name="T116" fmla="*/ 5 w 118"/>
                  <a:gd name="T117" fmla="*/ 5 h 58"/>
                  <a:gd name="T118" fmla="*/ 12 w 118"/>
                  <a:gd name="T119"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58">
                    <a:moveTo>
                      <a:pt x="103" y="53"/>
                    </a:moveTo>
                    <a:cubicBezTo>
                      <a:pt x="113" y="53"/>
                      <a:pt x="113" y="53"/>
                      <a:pt x="113" y="53"/>
                    </a:cubicBezTo>
                    <a:cubicBezTo>
                      <a:pt x="113" y="5"/>
                      <a:pt x="113" y="5"/>
                      <a:pt x="113" y="5"/>
                    </a:cubicBezTo>
                    <a:cubicBezTo>
                      <a:pt x="103" y="5"/>
                      <a:pt x="103" y="5"/>
                      <a:pt x="103" y="5"/>
                    </a:cubicBezTo>
                    <a:cubicBezTo>
                      <a:pt x="103" y="0"/>
                      <a:pt x="103" y="0"/>
                      <a:pt x="103" y="0"/>
                    </a:cubicBezTo>
                    <a:cubicBezTo>
                      <a:pt x="116" y="0"/>
                      <a:pt x="116" y="0"/>
                      <a:pt x="116" y="0"/>
                    </a:cubicBezTo>
                    <a:cubicBezTo>
                      <a:pt x="117" y="0"/>
                      <a:pt x="118" y="1"/>
                      <a:pt x="118" y="3"/>
                    </a:cubicBezTo>
                    <a:cubicBezTo>
                      <a:pt x="118" y="55"/>
                      <a:pt x="118" y="55"/>
                      <a:pt x="118" y="55"/>
                    </a:cubicBezTo>
                    <a:cubicBezTo>
                      <a:pt x="118" y="57"/>
                      <a:pt x="117" y="58"/>
                      <a:pt x="116" y="58"/>
                    </a:cubicBezTo>
                    <a:cubicBezTo>
                      <a:pt x="103" y="58"/>
                      <a:pt x="103" y="58"/>
                      <a:pt x="103" y="58"/>
                    </a:cubicBezTo>
                    <a:cubicBezTo>
                      <a:pt x="103" y="53"/>
                      <a:pt x="103" y="53"/>
                      <a:pt x="103" y="53"/>
                    </a:cubicBezTo>
                    <a:close/>
                    <a:moveTo>
                      <a:pt x="103" y="23"/>
                    </a:moveTo>
                    <a:cubicBezTo>
                      <a:pt x="108" y="23"/>
                      <a:pt x="108" y="23"/>
                      <a:pt x="108" y="23"/>
                    </a:cubicBezTo>
                    <a:cubicBezTo>
                      <a:pt x="110" y="23"/>
                      <a:pt x="111" y="21"/>
                      <a:pt x="111" y="20"/>
                    </a:cubicBezTo>
                    <a:cubicBezTo>
                      <a:pt x="111" y="10"/>
                      <a:pt x="111" y="10"/>
                      <a:pt x="111" y="10"/>
                    </a:cubicBezTo>
                    <a:cubicBezTo>
                      <a:pt x="111" y="9"/>
                      <a:pt x="110" y="8"/>
                      <a:pt x="108" y="8"/>
                    </a:cubicBezTo>
                    <a:cubicBezTo>
                      <a:pt x="103" y="8"/>
                      <a:pt x="103" y="8"/>
                      <a:pt x="103" y="8"/>
                    </a:cubicBezTo>
                    <a:cubicBezTo>
                      <a:pt x="103" y="13"/>
                      <a:pt x="103" y="13"/>
                      <a:pt x="103" y="13"/>
                    </a:cubicBezTo>
                    <a:cubicBezTo>
                      <a:pt x="106" y="13"/>
                      <a:pt x="106" y="13"/>
                      <a:pt x="106" y="13"/>
                    </a:cubicBezTo>
                    <a:cubicBezTo>
                      <a:pt x="106" y="18"/>
                      <a:pt x="106" y="18"/>
                      <a:pt x="106" y="18"/>
                    </a:cubicBezTo>
                    <a:cubicBezTo>
                      <a:pt x="103" y="18"/>
                      <a:pt x="103" y="18"/>
                      <a:pt x="103" y="18"/>
                    </a:cubicBezTo>
                    <a:lnTo>
                      <a:pt x="103" y="23"/>
                    </a:lnTo>
                    <a:close/>
                    <a:moveTo>
                      <a:pt x="96" y="53"/>
                    </a:moveTo>
                    <a:cubicBezTo>
                      <a:pt x="103" y="53"/>
                      <a:pt x="103" y="53"/>
                      <a:pt x="103" y="53"/>
                    </a:cubicBezTo>
                    <a:cubicBezTo>
                      <a:pt x="103" y="58"/>
                      <a:pt x="103" y="58"/>
                      <a:pt x="103" y="58"/>
                    </a:cubicBezTo>
                    <a:cubicBezTo>
                      <a:pt x="96" y="58"/>
                      <a:pt x="96" y="58"/>
                      <a:pt x="96" y="58"/>
                    </a:cubicBezTo>
                    <a:cubicBezTo>
                      <a:pt x="96" y="53"/>
                      <a:pt x="96" y="53"/>
                      <a:pt x="96" y="53"/>
                    </a:cubicBezTo>
                    <a:close/>
                    <a:moveTo>
                      <a:pt x="103" y="5"/>
                    </a:moveTo>
                    <a:cubicBezTo>
                      <a:pt x="96" y="5"/>
                      <a:pt x="96" y="5"/>
                      <a:pt x="96" y="5"/>
                    </a:cubicBezTo>
                    <a:cubicBezTo>
                      <a:pt x="96" y="0"/>
                      <a:pt x="96" y="0"/>
                      <a:pt x="96" y="0"/>
                    </a:cubicBezTo>
                    <a:cubicBezTo>
                      <a:pt x="103" y="0"/>
                      <a:pt x="103" y="0"/>
                      <a:pt x="103" y="0"/>
                    </a:cubicBezTo>
                    <a:cubicBezTo>
                      <a:pt x="103" y="5"/>
                      <a:pt x="103" y="5"/>
                      <a:pt x="103" y="5"/>
                    </a:cubicBezTo>
                    <a:close/>
                    <a:moveTo>
                      <a:pt x="103" y="8"/>
                    </a:moveTo>
                    <a:cubicBezTo>
                      <a:pt x="103" y="13"/>
                      <a:pt x="103" y="13"/>
                      <a:pt x="103" y="13"/>
                    </a:cubicBezTo>
                    <a:cubicBezTo>
                      <a:pt x="101" y="13"/>
                      <a:pt x="101" y="13"/>
                      <a:pt x="101" y="13"/>
                    </a:cubicBezTo>
                    <a:cubicBezTo>
                      <a:pt x="101" y="18"/>
                      <a:pt x="101" y="18"/>
                      <a:pt x="101" y="18"/>
                    </a:cubicBezTo>
                    <a:cubicBezTo>
                      <a:pt x="103" y="18"/>
                      <a:pt x="103" y="18"/>
                      <a:pt x="103" y="18"/>
                    </a:cubicBezTo>
                    <a:cubicBezTo>
                      <a:pt x="103" y="23"/>
                      <a:pt x="103" y="23"/>
                      <a:pt x="103" y="23"/>
                    </a:cubicBezTo>
                    <a:cubicBezTo>
                      <a:pt x="98" y="23"/>
                      <a:pt x="98" y="23"/>
                      <a:pt x="98" y="23"/>
                    </a:cubicBezTo>
                    <a:cubicBezTo>
                      <a:pt x="97" y="23"/>
                      <a:pt x="96" y="21"/>
                      <a:pt x="96" y="20"/>
                    </a:cubicBezTo>
                    <a:cubicBezTo>
                      <a:pt x="96" y="10"/>
                      <a:pt x="96" y="10"/>
                      <a:pt x="96" y="10"/>
                    </a:cubicBezTo>
                    <a:cubicBezTo>
                      <a:pt x="96" y="9"/>
                      <a:pt x="97" y="8"/>
                      <a:pt x="98" y="8"/>
                    </a:cubicBezTo>
                    <a:cubicBezTo>
                      <a:pt x="103" y="8"/>
                      <a:pt x="103" y="8"/>
                      <a:pt x="103" y="8"/>
                    </a:cubicBezTo>
                    <a:close/>
                    <a:moveTo>
                      <a:pt x="96" y="53"/>
                    </a:moveTo>
                    <a:cubicBezTo>
                      <a:pt x="96" y="38"/>
                      <a:pt x="96" y="38"/>
                      <a:pt x="96" y="38"/>
                    </a:cubicBezTo>
                    <a:cubicBezTo>
                      <a:pt x="96" y="38"/>
                      <a:pt x="96" y="38"/>
                      <a:pt x="96" y="38"/>
                    </a:cubicBezTo>
                    <a:cubicBezTo>
                      <a:pt x="97" y="38"/>
                      <a:pt x="98" y="39"/>
                      <a:pt x="98" y="41"/>
                    </a:cubicBezTo>
                    <a:cubicBezTo>
                      <a:pt x="98" y="50"/>
                      <a:pt x="98" y="50"/>
                      <a:pt x="98" y="50"/>
                    </a:cubicBezTo>
                    <a:cubicBezTo>
                      <a:pt x="98" y="52"/>
                      <a:pt x="97" y="53"/>
                      <a:pt x="96" y="53"/>
                    </a:cubicBezTo>
                    <a:cubicBezTo>
                      <a:pt x="96" y="53"/>
                      <a:pt x="96" y="53"/>
                      <a:pt x="96" y="53"/>
                    </a:cubicBezTo>
                    <a:close/>
                    <a:moveTo>
                      <a:pt x="96" y="37"/>
                    </a:moveTo>
                    <a:cubicBezTo>
                      <a:pt x="96" y="33"/>
                      <a:pt x="96" y="33"/>
                      <a:pt x="96" y="33"/>
                    </a:cubicBezTo>
                    <a:cubicBezTo>
                      <a:pt x="98" y="33"/>
                      <a:pt x="98" y="33"/>
                      <a:pt x="98" y="33"/>
                    </a:cubicBezTo>
                    <a:cubicBezTo>
                      <a:pt x="98" y="27"/>
                      <a:pt x="98" y="27"/>
                      <a:pt x="98" y="27"/>
                    </a:cubicBezTo>
                    <a:cubicBezTo>
                      <a:pt x="96" y="27"/>
                      <a:pt x="96" y="27"/>
                      <a:pt x="96" y="27"/>
                    </a:cubicBezTo>
                    <a:cubicBezTo>
                      <a:pt x="96" y="23"/>
                      <a:pt x="96" y="23"/>
                      <a:pt x="96" y="23"/>
                    </a:cubicBezTo>
                    <a:cubicBezTo>
                      <a:pt x="101" y="23"/>
                      <a:pt x="101" y="23"/>
                      <a:pt x="101" y="23"/>
                    </a:cubicBezTo>
                    <a:cubicBezTo>
                      <a:pt x="102" y="23"/>
                      <a:pt x="103" y="24"/>
                      <a:pt x="103" y="25"/>
                    </a:cubicBezTo>
                    <a:cubicBezTo>
                      <a:pt x="103" y="35"/>
                      <a:pt x="103" y="35"/>
                      <a:pt x="103" y="35"/>
                    </a:cubicBezTo>
                    <a:cubicBezTo>
                      <a:pt x="103" y="36"/>
                      <a:pt x="102" y="37"/>
                      <a:pt x="101" y="37"/>
                    </a:cubicBezTo>
                    <a:lnTo>
                      <a:pt x="96" y="37"/>
                    </a:lnTo>
                    <a:close/>
                    <a:moveTo>
                      <a:pt x="88" y="53"/>
                    </a:moveTo>
                    <a:cubicBezTo>
                      <a:pt x="96" y="53"/>
                      <a:pt x="96" y="53"/>
                      <a:pt x="96" y="53"/>
                    </a:cubicBezTo>
                    <a:cubicBezTo>
                      <a:pt x="96" y="58"/>
                      <a:pt x="96" y="58"/>
                      <a:pt x="96" y="58"/>
                    </a:cubicBezTo>
                    <a:cubicBezTo>
                      <a:pt x="88" y="58"/>
                      <a:pt x="88" y="58"/>
                      <a:pt x="88" y="58"/>
                    </a:cubicBezTo>
                    <a:cubicBezTo>
                      <a:pt x="88" y="53"/>
                      <a:pt x="88" y="53"/>
                      <a:pt x="88" y="53"/>
                    </a:cubicBezTo>
                    <a:close/>
                    <a:moveTo>
                      <a:pt x="96" y="5"/>
                    </a:moveTo>
                    <a:cubicBezTo>
                      <a:pt x="88" y="5"/>
                      <a:pt x="88" y="5"/>
                      <a:pt x="88" y="5"/>
                    </a:cubicBezTo>
                    <a:cubicBezTo>
                      <a:pt x="88" y="0"/>
                      <a:pt x="88" y="0"/>
                      <a:pt x="88" y="0"/>
                    </a:cubicBezTo>
                    <a:cubicBezTo>
                      <a:pt x="96" y="0"/>
                      <a:pt x="96" y="0"/>
                      <a:pt x="96" y="0"/>
                    </a:cubicBezTo>
                    <a:cubicBezTo>
                      <a:pt x="96" y="5"/>
                      <a:pt x="96" y="5"/>
                      <a:pt x="96" y="5"/>
                    </a:cubicBezTo>
                    <a:close/>
                    <a:moveTo>
                      <a:pt x="96" y="23"/>
                    </a:moveTo>
                    <a:cubicBezTo>
                      <a:pt x="96" y="27"/>
                      <a:pt x="96" y="27"/>
                      <a:pt x="96" y="27"/>
                    </a:cubicBezTo>
                    <a:cubicBezTo>
                      <a:pt x="93" y="27"/>
                      <a:pt x="93" y="27"/>
                      <a:pt x="93" y="27"/>
                    </a:cubicBezTo>
                    <a:cubicBezTo>
                      <a:pt x="93" y="33"/>
                      <a:pt x="93" y="33"/>
                      <a:pt x="93" y="33"/>
                    </a:cubicBezTo>
                    <a:cubicBezTo>
                      <a:pt x="96" y="33"/>
                      <a:pt x="96" y="33"/>
                      <a:pt x="96" y="33"/>
                    </a:cubicBezTo>
                    <a:cubicBezTo>
                      <a:pt x="96" y="37"/>
                      <a:pt x="96" y="37"/>
                      <a:pt x="96" y="37"/>
                    </a:cubicBezTo>
                    <a:cubicBezTo>
                      <a:pt x="91" y="37"/>
                      <a:pt x="91" y="37"/>
                      <a:pt x="91" y="37"/>
                    </a:cubicBezTo>
                    <a:cubicBezTo>
                      <a:pt x="90" y="37"/>
                      <a:pt x="89" y="36"/>
                      <a:pt x="89" y="35"/>
                    </a:cubicBezTo>
                    <a:cubicBezTo>
                      <a:pt x="89" y="25"/>
                      <a:pt x="89" y="25"/>
                      <a:pt x="89" y="25"/>
                    </a:cubicBezTo>
                    <a:cubicBezTo>
                      <a:pt x="89" y="24"/>
                      <a:pt x="90" y="23"/>
                      <a:pt x="91" y="23"/>
                    </a:cubicBezTo>
                    <a:cubicBezTo>
                      <a:pt x="96" y="23"/>
                      <a:pt x="96" y="23"/>
                      <a:pt x="96" y="23"/>
                    </a:cubicBezTo>
                    <a:close/>
                    <a:moveTo>
                      <a:pt x="96" y="38"/>
                    </a:moveTo>
                    <a:cubicBezTo>
                      <a:pt x="96" y="53"/>
                      <a:pt x="96" y="53"/>
                      <a:pt x="96" y="53"/>
                    </a:cubicBezTo>
                    <a:cubicBezTo>
                      <a:pt x="88" y="53"/>
                      <a:pt x="88" y="53"/>
                      <a:pt x="88" y="53"/>
                    </a:cubicBezTo>
                    <a:cubicBezTo>
                      <a:pt x="88" y="48"/>
                      <a:pt x="88" y="48"/>
                      <a:pt x="88" y="48"/>
                    </a:cubicBezTo>
                    <a:cubicBezTo>
                      <a:pt x="93" y="48"/>
                      <a:pt x="93" y="48"/>
                      <a:pt x="93" y="48"/>
                    </a:cubicBezTo>
                    <a:cubicBezTo>
                      <a:pt x="93" y="43"/>
                      <a:pt x="93" y="43"/>
                      <a:pt x="93" y="43"/>
                    </a:cubicBezTo>
                    <a:cubicBezTo>
                      <a:pt x="88" y="43"/>
                      <a:pt x="88" y="43"/>
                      <a:pt x="88" y="43"/>
                    </a:cubicBezTo>
                    <a:cubicBezTo>
                      <a:pt x="88" y="38"/>
                      <a:pt x="88" y="38"/>
                      <a:pt x="88" y="38"/>
                    </a:cubicBezTo>
                    <a:cubicBezTo>
                      <a:pt x="96" y="38"/>
                      <a:pt x="96" y="38"/>
                      <a:pt x="96" y="38"/>
                    </a:cubicBezTo>
                    <a:close/>
                    <a:moveTo>
                      <a:pt x="88" y="23"/>
                    </a:moveTo>
                    <a:cubicBezTo>
                      <a:pt x="88" y="18"/>
                      <a:pt x="88" y="18"/>
                      <a:pt x="88" y="18"/>
                    </a:cubicBezTo>
                    <a:cubicBezTo>
                      <a:pt x="91" y="18"/>
                      <a:pt x="91" y="18"/>
                      <a:pt x="91" y="18"/>
                    </a:cubicBezTo>
                    <a:cubicBezTo>
                      <a:pt x="91" y="13"/>
                      <a:pt x="91" y="13"/>
                      <a:pt x="91" y="13"/>
                    </a:cubicBezTo>
                    <a:cubicBezTo>
                      <a:pt x="88" y="13"/>
                      <a:pt x="88" y="13"/>
                      <a:pt x="88" y="13"/>
                    </a:cubicBezTo>
                    <a:cubicBezTo>
                      <a:pt x="88" y="8"/>
                      <a:pt x="88" y="8"/>
                      <a:pt x="88" y="8"/>
                    </a:cubicBezTo>
                    <a:cubicBezTo>
                      <a:pt x="93" y="8"/>
                      <a:pt x="93" y="8"/>
                      <a:pt x="93" y="8"/>
                    </a:cubicBezTo>
                    <a:cubicBezTo>
                      <a:pt x="95" y="8"/>
                      <a:pt x="96" y="9"/>
                      <a:pt x="96" y="10"/>
                    </a:cubicBezTo>
                    <a:cubicBezTo>
                      <a:pt x="96" y="20"/>
                      <a:pt x="96" y="20"/>
                      <a:pt x="96" y="20"/>
                    </a:cubicBezTo>
                    <a:cubicBezTo>
                      <a:pt x="96" y="21"/>
                      <a:pt x="95" y="23"/>
                      <a:pt x="93" y="23"/>
                    </a:cubicBezTo>
                    <a:lnTo>
                      <a:pt x="88" y="23"/>
                    </a:lnTo>
                    <a:close/>
                    <a:moveTo>
                      <a:pt x="81" y="53"/>
                    </a:moveTo>
                    <a:cubicBezTo>
                      <a:pt x="88" y="53"/>
                      <a:pt x="88" y="53"/>
                      <a:pt x="88" y="53"/>
                    </a:cubicBezTo>
                    <a:cubicBezTo>
                      <a:pt x="88" y="58"/>
                      <a:pt x="88" y="58"/>
                      <a:pt x="88" y="58"/>
                    </a:cubicBezTo>
                    <a:cubicBezTo>
                      <a:pt x="81" y="58"/>
                      <a:pt x="81" y="58"/>
                      <a:pt x="81" y="58"/>
                    </a:cubicBezTo>
                    <a:cubicBezTo>
                      <a:pt x="81" y="53"/>
                      <a:pt x="81" y="53"/>
                      <a:pt x="81" y="53"/>
                    </a:cubicBezTo>
                    <a:close/>
                    <a:moveTo>
                      <a:pt x="88" y="5"/>
                    </a:moveTo>
                    <a:cubicBezTo>
                      <a:pt x="81" y="5"/>
                      <a:pt x="81" y="5"/>
                      <a:pt x="81" y="5"/>
                    </a:cubicBezTo>
                    <a:cubicBezTo>
                      <a:pt x="81" y="0"/>
                      <a:pt x="81" y="0"/>
                      <a:pt x="81" y="0"/>
                    </a:cubicBezTo>
                    <a:cubicBezTo>
                      <a:pt x="88" y="0"/>
                      <a:pt x="88" y="0"/>
                      <a:pt x="88" y="0"/>
                    </a:cubicBezTo>
                    <a:cubicBezTo>
                      <a:pt x="88" y="5"/>
                      <a:pt x="88" y="5"/>
                      <a:pt x="88" y="5"/>
                    </a:cubicBezTo>
                    <a:close/>
                    <a:moveTo>
                      <a:pt x="88" y="8"/>
                    </a:moveTo>
                    <a:cubicBezTo>
                      <a:pt x="88" y="13"/>
                      <a:pt x="88" y="13"/>
                      <a:pt x="88" y="13"/>
                    </a:cubicBezTo>
                    <a:cubicBezTo>
                      <a:pt x="86" y="13"/>
                      <a:pt x="86" y="13"/>
                      <a:pt x="86" y="13"/>
                    </a:cubicBezTo>
                    <a:cubicBezTo>
                      <a:pt x="86" y="18"/>
                      <a:pt x="86" y="18"/>
                      <a:pt x="86" y="18"/>
                    </a:cubicBezTo>
                    <a:cubicBezTo>
                      <a:pt x="88" y="18"/>
                      <a:pt x="88" y="18"/>
                      <a:pt x="88" y="18"/>
                    </a:cubicBezTo>
                    <a:cubicBezTo>
                      <a:pt x="88" y="23"/>
                      <a:pt x="88" y="23"/>
                      <a:pt x="88" y="23"/>
                    </a:cubicBezTo>
                    <a:cubicBezTo>
                      <a:pt x="83" y="23"/>
                      <a:pt x="83" y="23"/>
                      <a:pt x="83" y="23"/>
                    </a:cubicBezTo>
                    <a:cubicBezTo>
                      <a:pt x="82" y="23"/>
                      <a:pt x="81" y="21"/>
                      <a:pt x="81" y="20"/>
                    </a:cubicBezTo>
                    <a:cubicBezTo>
                      <a:pt x="81" y="10"/>
                      <a:pt x="81" y="10"/>
                      <a:pt x="81" y="10"/>
                    </a:cubicBezTo>
                    <a:cubicBezTo>
                      <a:pt x="81" y="9"/>
                      <a:pt x="82" y="8"/>
                      <a:pt x="83" y="8"/>
                    </a:cubicBezTo>
                    <a:cubicBezTo>
                      <a:pt x="88" y="8"/>
                      <a:pt x="88" y="8"/>
                      <a:pt x="88" y="8"/>
                    </a:cubicBezTo>
                    <a:close/>
                    <a:moveTo>
                      <a:pt x="88" y="38"/>
                    </a:moveTo>
                    <a:cubicBezTo>
                      <a:pt x="88" y="43"/>
                      <a:pt x="88" y="43"/>
                      <a:pt x="88" y="43"/>
                    </a:cubicBezTo>
                    <a:cubicBezTo>
                      <a:pt x="81" y="43"/>
                      <a:pt x="81" y="43"/>
                      <a:pt x="81" y="43"/>
                    </a:cubicBezTo>
                    <a:cubicBezTo>
                      <a:pt x="81" y="38"/>
                      <a:pt x="81" y="38"/>
                      <a:pt x="81" y="38"/>
                    </a:cubicBezTo>
                    <a:cubicBezTo>
                      <a:pt x="88" y="38"/>
                      <a:pt x="88" y="38"/>
                      <a:pt x="88" y="38"/>
                    </a:cubicBezTo>
                    <a:close/>
                    <a:moveTo>
                      <a:pt x="88" y="48"/>
                    </a:moveTo>
                    <a:cubicBezTo>
                      <a:pt x="88" y="53"/>
                      <a:pt x="88" y="53"/>
                      <a:pt x="88" y="53"/>
                    </a:cubicBezTo>
                    <a:cubicBezTo>
                      <a:pt x="81" y="53"/>
                      <a:pt x="81" y="53"/>
                      <a:pt x="81" y="53"/>
                    </a:cubicBezTo>
                    <a:cubicBezTo>
                      <a:pt x="81" y="48"/>
                      <a:pt x="81" y="48"/>
                      <a:pt x="81" y="48"/>
                    </a:cubicBezTo>
                    <a:cubicBezTo>
                      <a:pt x="88" y="48"/>
                      <a:pt x="88" y="48"/>
                      <a:pt x="88" y="48"/>
                    </a:cubicBezTo>
                    <a:close/>
                    <a:moveTo>
                      <a:pt x="81" y="37"/>
                    </a:moveTo>
                    <a:cubicBezTo>
                      <a:pt x="81" y="33"/>
                      <a:pt x="81" y="33"/>
                      <a:pt x="81" y="33"/>
                    </a:cubicBezTo>
                    <a:cubicBezTo>
                      <a:pt x="84" y="33"/>
                      <a:pt x="84" y="33"/>
                      <a:pt x="84" y="33"/>
                    </a:cubicBezTo>
                    <a:cubicBezTo>
                      <a:pt x="84" y="27"/>
                      <a:pt x="84" y="27"/>
                      <a:pt x="84" y="27"/>
                    </a:cubicBezTo>
                    <a:cubicBezTo>
                      <a:pt x="81" y="27"/>
                      <a:pt x="81" y="27"/>
                      <a:pt x="81" y="27"/>
                    </a:cubicBezTo>
                    <a:cubicBezTo>
                      <a:pt x="81" y="23"/>
                      <a:pt x="81" y="23"/>
                      <a:pt x="81" y="23"/>
                    </a:cubicBezTo>
                    <a:cubicBezTo>
                      <a:pt x="86" y="23"/>
                      <a:pt x="86" y="23"/>
                      <a:pt x="86" y="23"/>
                    </a:cubicBezTo>
                    <a:cubicBezTo>
                      <a:pt x="87" y="23"/>
                      <a:pt x="88" y="24"/>
                      <a:pt x="88" y="25"/>
                    </a:cubicBezTo>
                    <a:cubicBezTo>
                      <a:pt x="88" y="35"/>
                      <a:pt x="88" y="35"/>
                      <a:pt x="88" y="35"/>
                    </a:cubicBezTo>
                    <a:cubicBezTo>
                      <a:pt x="88" y="36"/>
                      <a:pt x="87" y="37"/>
                      <a:pt x="86" y="37"/>
                    </a:cubicBezTo>
                    <a:lnTo>
                      <a:pt x="81" y="37"/>
                    </a:lnTo>
                    <a:close/>
                    <a:moveTo>
                      <a:pt x="74" y="53"/>
                    </a:moveTo>
                    <a:cubicBezTo>
                      <a:pt x="81" y="53"/>
                      <a:pt x="81" y="53"/>
                      <a:pt x="81" y="53"/>
                    </a:cubicBezTo>
                    <a:cubicBezTo>
                      <a:pt x="81" y="58"/>
                      <a:pt x="81" y="58"/>
                      <a:pt x="81" y="58"/>
                    </a:cubicBezTo>
                    <a:cubicBezTo>
                      <a:pt x="74" y="58"/>
                      <a:pt x="74" y="58"/>
                      <a:pt x="74" y="58"/>
                    </a:cubicBezTo>
                    <a:cubicBezTo>
                      <a:pt x="74" y="53"/>
                      <a:pt x="74" y="53"/>
                      <a:pt x="74" y="53"/>
                    </a:cubicBezTo>
                    <a:close/>
                    <a:moveTo>
                      <a:pt x="81" y="5"/>
                    </a:moveTo>
                    <a:cubicBezTo>
                      <a:pt x="74" y="5"/>
                      <a:pt x="74" y="5"/>
                      <a:pt x="74" y="5"/>
                    </a:cubicBezTo>
                    <a:cubicBezTo>
                      <a:pt x="74" y="0"/>
                      <a:pt x="74" y="0"/>
                      <a:pt x="74" y="0"/>
                    </a:cubicBezTo>
                    <a:cubicBezTo>
                      <a:pt x="81" y="0"/>
                      <a:pt x="81" y="0"/>
                      <a:pt x="81" y="0"/>
                    </a:cubicBezTo>
                    <a:cubicBezTo>
                      <a:pt x="81" y="5"/>
                      <a:pt x="81" y="5"/>
                      <a:pt x="81" y="5"/>
                    </a:cubicBezTo>
                    <a:close/>
                    <a:moveTo>
                      <a:pt x="81" y="23"/>
                    </a:moveTo>
                    <a:cubicBezTo>
                      <a:pt x="81" y="27"/>
                      <a:pt x="81" y="27"/>
                      <a:pt x="81" y="27"/>
                    </a:cubicBezTo>
                    <a:cubicBezTo>
                      <a:pt x="78" y="27"/>
                      <a:pt x="78" y="27"/>
                      <a:pt x="78" y="27"/>
                    </a:cubicBezTo>
                    <a:cubicBezTo>
                      <a:pt x="78" y="33"/>
                      <a:pt x="78" y="33"/>
                      <a:pt x="78" y="33"/>
                    </a:cubicBezTo>
                    <a:cubicBezTo>
                      <a:pt x="81" y="33"/>
                      <a:pt x="81" y="33"/>
                      <a:pt x="81" y="33"/>
                    </a:cubicBezTo>
                    <a:cubicBezTo>
                      <a:pt x="81" y="37"/>
                      <a:pt x="81" y="37"/>
                      <a:pt x="81" y="37"/>
                    </a:cubicBezTo>
                    <a:cubicBezTo>
                      <a:pt x="76" y="37"/>
                      <a:pt x="76" y="37"/>
                      <a:pt x="76" y="37"/>
                    </a:cubicBezTo>
                    <a:cubicBezTo>
                      <a:pt x="75" y="37"/>
                      <a:pt x="74" y="36"/>
                      <a:pt x="74" y="35"/>
                    </a:cubicBezTo>
                    <a:cubicBezTo>
                      <a:pt x="74" y="25"/>
                      <a:pt x="74" y="25"/>
                      <a:pt x="74" y="25"/>
                    </a:cubicBezTo>
                    <a:cubicBezTo>
                      <a:pt x="74" y="24"/>
                      <a:pt x="75" y="23"/>
                      <a:pt x="76" y="23"/>
                    </a:cubicBezTo>
                    <a:cubicBezTo>
                      <a:pt x="81" y="23"/>
                      <a:pt x="81" y="23"/>
                      <a:pt x="81" y="23"/>
                    </a:cubicBezTo>
                    <a:close/>
                    <a:moveTo>
                      <a:pt x="81" y="38"/>
                    </a:moveTo>
                    <a:cubicBezTo>
                      <a:pt x="81" y="43"/>
                      <a:pt x="81" y="43"/>
                      <a:pt x="81" y="43"/>
                    </a:cubicBezTo>
                    <a:cubicBezTo>
                      <a:pt x="74" y="43"/>
                      <a:pt x="74" y="43"/>
                      <a:pt x="74" y="43"/>
                    </a:cubicBezTo>
                    <a:cubicBezTo>
                      <a:pt x="74" y="38"/>
                      <a:pt x="74" y="38"/>
                      <a:pt x="74" y="38"/>
                    </a:cubicBezTo>
                    <a:cubicBezTo>
                      <a:pt x="81" y="38"/>
                      <a:pt x="81" y="38"/>
                      <a:pt x="81" y="38"/>
                    </a:cubicBezTo>
                    <a:close/>
                    <a:moveTo>
                      <a:pt x="81" y="48"/>
                    </a:moveTo>
                    <a:cubicBezTo>
                      <a:pt x="81" y="53"/>
                      <a:pt x="81" y="53"/>
                      <a:pt x="81" y="53"/>
                    </a:cubicBezTo>
                    <a:cubicBezTo>
                      <a:pt x="74" y="53"/>
                      <a:pt x="74" y="53"/>
                      <a:pt x="74" y="53"/>
                    </a:cubicBezTo>
                    <a:cubicBezTo>
                      <a:pt x="74" y="48"/>
                      <a:pt x="74" y="48"/>
                      <a:pt x="74" y="48"/>
                    </a:cubicBezTo>
                    <a:cubicBezTo>
                      <a:pt x="81" y="48"/>
                      <a:pt x="81" y="48"/>
                      <a:pt x="81" y="48"/>
                    </a:cubicBezTo>
                    <a:close/>
                    <a:moveTo>
                      <a:pt x="74" y="23"/>
                    </a:moveTo>
                    <a:cubicBezTo>
                      <a:pt x="74" y="18"/>
                      <a:pt x="74" y="18"/>
                      <a:pt x="74" y="18"/>
                    </a:cubicBezTo>
                    <a:cubicBezTo>
                      <a:pt x="76" y="18"/>
                      <a:pt x="76" y="18"/>
                      <a:pt x="76" y="18"/>
                    </a:cubicBezTo>
                    <a:cubicBezTo>
                      <a:pt x="76" y="13"/>
                      <a:pt x="76" y="13"/>
                      <a:pt x="76" y="13"/>
                    </a:cubicBezTo>
                    <a:cubicBezTo>
                      <a:pt x="74" y="13"/>
                      <a:pt x="74" y="13"/>
                      <a:pt x="74" y="13"/>
                    </a:cubicBezTo>
                    <a:cubicBezTo>
                      <a:pt x="74" y="8"/>
                      <a:pt x="74" y="8"/>
                      <a:pt x="74" y="8"/>
                    </a:cubicBezTo>
                    <a:cubicBezTo>
                      <a:pt x="79" y="8"/>
                      <a:pt x="79" y="8"/>
                      <a:pt x="79" y="8"/>
                    </a:cubicBezTo>
                    <a:cubicBezTo>
                      <a:pt x="80" y="8"/>
                      <a:pt x="81" y="9"/>
                      <a:pt x="81" y="10"/>
                    </a:cubicBezTo>
                    <a:cubicBezTo>
                      <a:pt x="81" y="20"/>
                      <a:pt x="81" y="20"/>
                      <a:pt x="81" y="20"/>
                    </a:cubicBezTo>
                    <a:cubicBezTo>
                      <a:pt x="81" y="21"/>
                      <a:pt x="80" y="23"/>
                      <a:pt x="79" y="23"/>
                    </a:cubicBezTo>
                    <a:lnTo>
                      <a:pt x="74" y="23"/>
                    </a:lnTo>
                    <a:close/>
                    <a:moveTo>
                      <a:pt x="66" y="53"/>
                    </a:moveTo>
                    <a:cubicBezTo>
                      <a:pt x="74" y="53"/>
                      <a:pt x="74" y="53"/>
                      <a:pt x="74" y="53"/>
                    </a:cubicBezTo>
                    <a:cubicBezTo>
                      <a:pt x="74" y="58"/>
                      <a:pt x="74" y="58"/>
                      <a:pt x="74" y="58"/>
                    </a:cubicBezTo>
                    <a:cubicBezTo>
                      <a:pt x="66" y="58"/>
                      <a:pt x="66" y="58"/>
                      <a:pt x="66" y="58"/>
                    </a:cubicBezTo>
                    <a:cubicBezTo>
                      <a:pt x="66" y="53"/>
                      <a:pt x="66" y="53"/>
                      <a:pt x="66" y="53"/>
                    </a:cubicBezTo>
                    <a:close/>
                    <a:moveTo>
                      <a:pt x="74" y="5"/>
                    </a:moveTo>
                    <a:cubicBezTo>
                      <a:pt x="66" y="5"/>
                      <a:pt x="66" y="5"/>
                      <a:pt x="66" y="5"/>
                    </a:cubicBezTo>
                    <a:cubicBezTo>
                      <a:pt x="66" y="0"/>
                      <a:pt x="66" y="0"/>
                      <a:pt x="66" y="0"/>
                    </a:cubicBezTo>
                    <a:cubicBezTo>
                      <a:pt x="74" y="0"/>
                      <a:pt x="74" y="0"/>
                      <a:pt x="74" y="0"/>
                    </a:cubicBezTo>
                    <a:cubicBezTo>
                      <a:pt x="74" y="5"/>
                      <a:pt x="74" y="5"/>
                      <a:pt x="74" y="5"/>
                    </a:cubicBezTo>
                    <a:close/>
                    <a:moveTo>
                      <a:pt x="74" y="8"/>
                    </a:moveTo>
                    <a:cubicBezTo>
                      <a:pt x="74" y="13"/>
                      <a:pt x="74" y="13"/>
                      <a:pt x="74" y="13"/>
                    </a:cubicBezTo>
                    <a:cubicBezTo>
                      <a:pt x="71" y="13"/>
                      <a:pt x="71" y="13"/>
                      <a:pt x="71" y="13"/>
                    </a:cubicBezTo>
                    <a:cubicBezTo>
                      <a:pt x="71" y="18"/>
                      <a:pt x="71" y="18"/>
                      <a:pt x="71" y="18"/>
                    </a:cubicBezTo>
                    <a:cubicBezTo>
                      <a:pt x="74" y="18"/>
                      <a:pt x="74" y="18"/>
                      <a:pt x="74" y="18"/>
                    </a:cubicBezTo>
                    <a:cubicBezTo>
                      <a:pt x="74" y="23"/>
                      <a:pt x="74" y="23"/>
                      <a:pt x="74" y="23"/>
                    </a:cubicBezTo>
                    <a:cubicBezTo>
                      <a:pt x="69" y="23"/>
                      <a:pt x="69" y="23"/>
                      <a:pt x="69" y="23"/>
                    </a:cubicBezTo>
                    <a:cubicBezTo>
                      <a:pt x="67" y="23"/>
                      <a:pt x="66" y="21"/>
                      <a:pt x="66" y="20"/>
                    </a:cubicBezTo>
                    <a:cubicBezTo>
                      <a:pt x="66" y="10"/>
                      <a:pt x="66" y="10"/>
                      <a:pt x="66" y="10"/>
                    </a:cubicBezTo>
                    <a:cubicBezTo>
                      <a:pt x="66" y="9"/>
                      <a:pt x="67" y="8"/>
                      <a:pt x="69" y="8"/>
                    </a:cubicBezTo>
                    <a:cubicBezTo>
                      <a:pt x="74" y="8"/>
                      <a:pt x="74" y="8"/>
                      <a:pt x="74" y="8"/>
                    </a:cubicBezTo>
                    <a:close/>
                    <a:moveTo>
                      <a:pt x="74" y="38"/>
                    </a:moveTo>
                    <a:cubicBezTo>
                      <a:pt x="74" y="43"/>
                      <a:pt x="74" y="43"/>
                      <a:pt x="74" y="43"/>
                    </a:cubicBezTo>
                    <a:cubicBezTo>
                      <a:pt x="66" y="43"/>
                      <a:pt x="66" y="43"/>
                      <a:pt x="66" y="43"/>
                    </a:cubicBezTo>
                    <a:cubicBezTo>
                      <a:pt x="66" y="38"/>
                      <a:pt x="66" y="38"/>
                      <a:pt x="66" y="38"/>
                    </a:cubicBezTo>
                    <a:cubicBezTo>
                      <a:pt x="74" y="38"/>
                      <a:pt x="74" y="38"/>
                      <a:pt x="74" y="38"/>
                    </a:cubicBezTo>
                    <a:close/>
                    <a:moveTo>
                      <a:pt x="74" y="48"/>
                    </a:moveTo>
                    <a:cubicBezTo>
                      <a:pt x="74" y="53"/>
                      <a:pt x="74" y="53"/>
                      <a:pt x="74" y="53"/>
                    </a:cubicBezTo>
                    <a:cubicBezTo>
                      <a:pt x="66" y="53"/>
                      <a:pt x="66" y="53"/>
                      <a:pt x="66" y="53"/>
                    </a:cubicBezTo>
                    <a:cubicBezTo>
                      <a:pt x="66" y="48"/>
                      <a:pt x="66" y="48"/>
                      <a:pt x="66" y="48"/>
                    </a:cubicBezTo>
                    <a:cubicBezTo>
                      <a:pt x="74" y="48"/>
                      <a:pt x="74" y="48"/>
                      <a:pt x="74" y="48"/>
                    </a:cubicBezTo>
                    <a:close/>
                    <a:moveTo>
                      <a:pt x="66" y="37"/>
                    </a:moveTo>
                    <a:cubicBezTo>
                      <a:pt x="66" y="33"/>
                      <a:pt x="66" y="33"/>
                      <a:pt x="66" y="33"/>
                    </a:cubicBezTo>
                    <a:cubicBezTo>
                      <a:pt x="69" y="33"/>
                      <a:pt x="69" y="33"/>
                      <a:pt x="69" y="33"/>
                    </a:cubicBezTo>
                    <a:cubicBezTo>
                      <a:pt x="69" y="27"/>
                      <a:pt x="69" y="27"/>
                      <a:pt x="69" y="27"/>
                    </a:cubicBezTo>
                    <a:cubicBezTo>
                      <a:pt x="66" y="27"/>
                      <a:pt x="66" y="27"/>
                      <a:pt x="66" y="27"/>
                    </a:cubicBezTo>
                    <a:cubicBezTo>
                      <a:pt x="66" y="23"/>
                      <a:pt x="66" y="23"/>
                      <a:pt x="66" y="23"/>
                    </a:cubicBezTo>
                    <a:cubicBezTo>
                      <a:pt x="71" y="23"/>
                      <a:pt x="71" y="23"/>
                      <a:pt x="71" y="23"/>
                    </a:cubicBezTo>
                    <a:cubicBezTo>
                      <a:pt x="72" y="23"/>
                      <a:pt x="73" y="24"/>
                      <a:pt x="73" y="25"/>
                    </a:cubicBezTo>
                    <a:cubicBezTo>
                      <a:pt x="73" y="35"/>
                      <a:pt x="73" y="35"/>
                      <a:pt x="73" y="35"/>
                    </a:cubicBezTo>
                    <a:cubicBezTo>
                      <a:pt x="73" y="36"/>
                      <a:pt x="72" y="37"/>
                      <a:pt x="71" y="37"/>
                    </a:cubicBezTo>
                    <a:lnTo>
                      <a:pt x="66" y="37"/>
                    </a:lnTo>
                    <a:close/>
                    <a:moveTo>
                      <a:pt x="59" y="53"/>
                    </a:moveTo>
                    <a:cubicBezTo>
                      <a:pt x="66" y="53"/>
                      <a:pt x="66" y="53"/>
                      <a:pt x="66" y="53"/>
                    </a:cubicBezTo>
                    <a:cubicBezTo>
                      <a:pt x="66" y="58"/>
                      <a:pt x="66" y="58"/>
                      <a:pt x="66" y="58"/>
                    </a:cubicBezTo>
                    <a:cubicBezTo>
                      <a:pt x="59" y="58"/>
                      <a:pt x="59" y="58"/>
                      <a:pt x="59" y="58"/>
                    </a:cubicBezTo>
                    <a:cubicBezTo>
                      <a:pt x="59" y="53"/>
                      <a:pt x="59" y="53"/>
                      <a:pt x="59" y="53"/>
                    </a:cubicBezTo>
                    <a:close/>
                    <a:moveTo>
                      <a:pt x="66" y="5"/>
                    </a:moveTo>
                    <a:cubicBezTo>
                      <a:pt x="59" y="5"/>
                      <a:pt x="59" y="5"/>
                      <a:pt x="59" y="5"/>
                    </a:cubicBezTo>
                    <a:cubicBezTo>
                      <a:pt x="59" y="0"/>
                      <a:pt x="59" y="0"/>
                      <a:pt x="59" y="0"/>
                    </a:cubicBezTo>
                    <a:cubicBezTo>
                      <a:pt x="66" y="0"/>
                      <a:pt x="66" y="0"/>
                      <a:pt x="66" y="0"/>
                    </a:cubicBezTo>
                    <a:cubicBezTo>
                      <a:pt x="66" y="5"/>
                      <a:pt x="66" y="5"/>
                      <a:pt x="66" y="5"/>
                    </a:cubicBezTo>
                    <a:close/>
                    <a:moveTo>
                      <a:pt x="66" y="23"/>
                    </a:moveTo>
                    <a:cubicBezTo>
                      <a:pt x="66" y="27"/>
                      <a:pt x="66" y="27"/>
                      <a:pt x="66" y="27"/>
                    </a:cubicBezTo>
                    <a:cubicBezTo>
                      <a:pt x="64" y="27"/>
                      <a:pt x="64" y="27"/>
                      <a:pt x="64" y="27"/>
                    </a:cubicBezTo>
                    <a:cubicBezTo>
                      <a:pt x="64" y="33"/>
                      <a:pt x="64" y="33"/>
                      <a:pt x="64" y="33"/>
                    </a:cubicBezTo>
                    <a:cubicBezTo>
                      <a:pt x="66" y="33"/>
                      <a:pt x="66" y="33"/>
                      <a:pt x="66" y="33"/>
                    </a:cubicBezTo>
                    <a:cubicBezTo>
                      <a:pt x="66" y="37"/>
                      <a:pt x="66" y="37"/>
                      <a:pt x="66" y="37"/>
                    </a:cubicBezTo>
                    <a:cubicBezTo>
                      <a:pt x="61" y="37"/>
                      <a:pt x="61" y="37"/>
                      <a:pt x="61" y="37"/>
                    </a:cubicBezTo>
                    <a:cubicBezTo>
                      <a:pt x="60" y="37"/>
                      <a:pt x="59" y="37"/>
                      <a:pt x="59" y="36"/>
                    </a:cubicBezTo>
                    <a:cubicBezTo>
                      <a:pt x="59" y="24"/>
                      <a:pt x="59" y="24"/>
                      <a:pt x="59" y="24"/>
                    </a:cubicBezTo>
                    <a:cubicBezTo>
                      <a:pt x="59" y="23"/>
                      <a:pt x="60" y="23"/>
                      <a:pt x="61" y="23"/>
                    </a:cubicBezTo>
                    <a:cubicBezTo>
                      <a:pt x="66" y="23"/>
                      <a:pt x="66" y="23"/>
                      <a:pt x="66" y="23"/>
                    </a:cubicBezTo>
                    <a:close/>
                    <a:moveTo>
                      <a:pt x="66" y="38"/>
                    </a:moveTo>
                    <a:cubicBezTo>
                      <a:pt x="66" y="43"/>
                      <a:pt x="66" y="43"/>
                      <a:pt x="66" y="43"/>
                    </a:cubicBezTo>
                    <a:cubicBezTo>
                      <a:pt x="59" y="43"/>
                      <a:pt x="59" y="43"/>
                      <a:pt x="59" y="43"/>
                    </a:cubicBezTo>
                    <a:cubicBezTo>
                      <a:pt x="59" y="38"/>
                      <a:pt x="59" y="38"/>
                      <a:pt x="59" y="38"/>
                    </a:cubicBezTo>
                    <a:cubicBezTo>
                      <a:pt x="66" y="38"/>
                      <a:pt x="66" y="38"/>
                      <a:pt x="66" y="38"/>
                    </a:cubicBezTo>
                    <a:close/>
                    <a:moveTo>
                      <a:pt x="66" y="48"/>
                    </a:moveTo>
                    <a:cubicBezTo>
                      <a:pt x="66" y="53"/>
                      <a:pt x="66" y="53"/>
                      <a:pt x="66" y="53"/>
                    </a:cubicBezTo>
                    <a:cubicBezTo>
                      <a:pt x="59" y="53"/>
                      <a:pt x="59" y="53"/>
                      <a:pt x="59" y="53"/>
                    </a:cubicBezTo>
                    <a:cubicBezTo>
                      <a:pt x="59" y="48"/>
                      <a:pt x="59" y="48"/>
                      <a:pt x="59" y="48"/>
                    </a:cubicBezTo>
                    <a:cubicBezTo>
                      <a:pt x="66" y="48"/>
                      <a:pt x="66" y="48"/>
                      <a:pt x="66" y="48"/>
                    </a:cubicBezTo>
                    <a:close/>
                    <a:moveTo>
                      <a:pt x="59" y="23"/>
                    </a:moveTo>
                    <a:cubicBezTo>
                      <a:pt x="59" y="18"/>
                      <a:pt x="59" y="18"/>
                      <a:pt x="59" y="18"/>
                    </a:cubicBezTo>
                    <a:cubicBezTo>
                      <a:pt x="61" y="18"/>
                      <a:pt x="61" y="18"/>
                      <a:pt x="61" y="18"/>
                    </a:cubicBezTo>
                    <a:cubicBezTo>
                      <a:pt x="61" y="13"/>
                      <a:pt x="61" y="13"/>
                      <a:pt x="61" y="13"/>
                    </a:cubicBezTo>
                    <a:cubicBezTo>
                      <a:pt x="59" y="13"/>
                      <a:pt x="59" y="13"/>
                      <a:pt x="59" y="13"/>
                    </a:cubicBezTo>
                    <a:cubicBezTo>
                      <a:pt x="59" y="8"/>
                      <a:pt x="59" y="8"/>
                      <a:pt x="59" y="8"/>
                    </a:cubicBezTo>
                    <a:cubicBezTo>
                      <a:pt x="64" y="8"/>
                      <a:pt x="64" y="8"/>
                      <a:pt x="64" y="8"/>
                    </a:cubicBezTo>
                    <a:cubicBezTo>
                      <a:pt x="65" y="8"/>
                      <a:pt x="66" y="9"/>
                      <a:pt x="66" y="10"/>
                    </a:cubicBezTo>
                    <a:cubicBezTo>
                      <a:pt x="66" y="20"/>
                      <a:pt x="66" y="20"/>
                      <a:pt x="66" y="20"/>
                    </a:cubicBezTo>
                    <a:cubicBezTo>
                      <a:pt x="66" y="21"/>
                      <a:pt x="65" y="23"/>
                      <a:pt x="64" y="23"/>
                    </a:cubicBezTo>
                    <a:lnTo>
                      <a:pt x="59" y="23"/>
                    </a:lnTo>
                    <a:close/>
                    <a:moveTo>
                      <a:pt x="51" y="53"/>
                    </a:moveTo>
                    <a:cubicBezTo>
                      <a:pt x="59" y="53"/>
                      <a:pt x="59" y="53"/>
                      <a:pt x="59" y="53"/>
                    </a:cubicBezTo>
                    <a:cubicBezTo>
                      <a:pt x="59" y="58"/>
                      <a:pt x="59" y="58"/>
                      <a:pt x="59" y="58"/>
                    </a:cubicBezTo>
                    <a:cubicBezTo>
                      <a:pt x="51" y="58"/>
                      <a:pt x="51" y="58"/>
                      <a:pt x="51" y="58"/>
                    </a:cubicBezTo>
                    <a:cubicBezTo>
                      <a:pt x="51" y="53"/>
                      <a:pt x="51" y="53"/>
                      <a:pt x="51" y="53"/>
                    </a:cubicBezTo>
                    <a:close/>
                    <a:moveTo>
                      <a:pt x="59" y="5"/>
                    </a:moveTo>
                    <a:cubicBezTo>
                      <a:pt x="51" y="5"/>
                      <a:pt x="51" y="5"/>
                      <a:pt x="51" y="5"/>
                    </a:cubicBezTo>
                    <a:cubicBezTo>
                      <a:pt x="51" y="0"/>
                      <a:pt x="51" y="0"/>
                      <a:pt x="51" y="0"/>
                    </a:cubicBezTo>
                    <a:cubicBezTo>
                      <a:pt x="59" y="0"/>
                      <a:pt x="59" y="0"/>
                      <a:pt x="59" y="0"/>
                    </a:cubicBezTo>
                    <a:cubicBezTo>
                      <a:pt x="59" y="5"/>
                      <a:pt x="59" y="5"/>
                      <a:pt x="59" y="5"/>
                    </a:cubicBezTo>
                    <a:close/>
                    <a:moveTo>
                      <a:pt x="59" y="8"/>
                    </a:moveTo>
                    <a:cubicBezTo>
                      <a:pt x="59" y="13"/>
                      <a:pt x="59" y="13"/>
                      <a:pt x="59" y="13"/>
                    </a:cubicBezTo>
                    <a:cubicBezTo>
                      <a:pt x="56" y="13"/>
                      <a:pt x="56" y="13"/>
                      <a:pt x="56" y="13"/>
                    </a:cubicBezTo>
                    <a:cubicBezTo>
                      <a:pt x="56" y="18"/>
                      <a:pt x="56" y="18"/>
                      <a:pt x="56" y="18"/>
                    </a:cubicBezTo>
                    <a:cubicBezTo>
                      <a:pt x="59" y="18"/>
                      <a:pt x="59" y="18"/>
                      <a:pt x="59" y="18"/>
                    </a:cubicBezTo>
                    <a:cubicBezTo>
                      <a:pt x="59" y="23"/>
                      <a:pt x="59" y="23"/>
                      <a:pt x="59" y="23"/>
                    </a:cubicBezTo>
                    <a:cubicBezTo>
                      <a:pt x="54" y="23"/>
                      <a:pt x="54" y="23"/>
                      <a:pt x="54" y="23"/>
                    </a:cubicBezTo>
                    <a:cubicBezTo>
                      <a:pt x="52" y="23"/>
                      <a:pt x="51" y="21"/>
                      <a:pt x="51" y="20"/>
                    </a:cubicBezTo>
                    <a:cubicBezTo>
                      <a:pt x="51" y="10"/>
                      <a:pt x="51" y="10"/>
                      <a:pt x="51" y="10"/>
                    </a:cubicBezTo>
                    <a:cubicBezTo>
                      <a:pt x="51" y="9"/>
                      <a:pt x="52" y="8"/>
                      <a:pt x="54" y="8"/>
                    </a:cubicBezTo>
                    <a:cubicBezTo>
                      <a:pt x="59" y="8"/>
                      <a:pt x="59" y="8"/>
                      <a:pt x="59" y="8"/>
                    </a:cubicBezTo>
                    <a:close/>
                    <a:moveTo>
                      <a:pt x="59" y="24"/>
                    </a:moveTo>
                    <a:cubicBezTo>
                      <a:pt x="59" y="36"/>
                      <a:pt x="59" y="36"/>
                      <a:pt x="59" y="36"/>
                    </a:cubicBezTo>
                    <a:cubicBezTo>
                      <a:pt x="59" y="36"/>
                      <a:pt x="59" y="35"/>
                      <a:pt x="59" y="35"/>
                    </a:cubicBezTo>
                    <a:cubicBezTo>
                      <a:pt x="59" y="25"/>
                      <a:pt x="59" y="25"/>
                      <a:pt x="59" y="25"/>
                    </a:cubicBezTo>
                    <a:cubicBezTo>
                      <a:pt x="59" y="25"/>
                      <a:pt x="59" y="24"/>
                      <a:pt x="59" y="24"/>
                    </a:cubicBezTo>
                    <a:close/>
                    <a:moveTo>
                      <a:pt x="59" y="38"/>
                    </a:moveTo>
                    <a:cubicBezTo>
                      <a:pt x="59" y="43"/>
                      <a:pt x="59" y="43"/>
                      <a:pt x="59" y="43"/>
                    </a:cubicBezTo>
                    <a:cubicBezTo>
                      <a:pt x="51" y="43"/>
                      <a:pt x="51" y="43"/>
                      <a:pt x="51" y="43"/>
                    </a:cubicBezTo>
                    <a:cubicBezTo>
                      <a:pt x="51" y="38"/>
                      <a:pt x="51" y="38"/>
                      <a:pt x="51" y="38"/>
                    </a:cubicBezTo>
                    <a:cubicBezTo>
                      <a:pt x="59" y="38"/>
                      <a:pt x="59" y="38"/>
                      <a:pt x="59" y="38"/>
                    </a:cubicBezTo>
                    <a:close/>
                    <a:moveTo>
                      <a:pt x="59" y="48"/>
                    </a:moveTo>
                    <a:cubicBezTo>
                      <a:pt x="59" y="53"/>
                      <a:pt x="59" y="53"/>
                      <a:pt x="59" y="53"/>
                    </a:cubicBezTo>
                    <a:cubicBezTo>
                      <a:pt x="51" y="53"/>
                      <a:pt x="51" y="53"/>
                      <a:pt x="51" y="53"/>
                    </a:cubicBezTo>
                    <a:cubicBezTo>
                      <a:pt x="51" y="48"/>
                      <a:pt x="51" y="48"/>
                      <a:pt x="51" y="48"/>
                    </a:cubicBezTo>
                    <a:cubicBezTo>
                      <a:pt x="59" y="48"/>
                      <a:pt x="59" y="48"/>
                      <a:pt x="59" y="48"/>
                    </a:cubicBezTo>
                    <a:close/>
                    <a:moveTo>
                      <a:pt x="51" y="37"/>
                    </a:moveTo>
                    <a:cubicBezTo>
                      <a:pt x="51" y="33"/>
                      <a:pt x="51" y="33"/>
                      <a:pt x="51" y="33"/>
                    </a:cubicBezTo>
                    <a:cubicBezTo>
                      <a:pt x="54" y="33"/>
                      <a:pt x="54" y="33"/>
                      <a:pt x="54" y="33"/>
                    </a:cubicBezTo>
                    <a:cubicBezTo>
                      <a:pt x="54" y="27"/>
                      <a:pt x="54" y="27"/>
                      <a:pt x="54" y="27"/>
                    </a:cubicBezTo>
                    <a:cubicBezTo>
                      <a:pt x="51" y="27"/>
                      <a:pt x="51" y="27"/>
                      <a:pt x="51" y="27"/>
                    </a:cubicBezTo>
                    <a:cubicBezTo>
                      <a:pt x="51" y="23"/>
                      <a:pt x="51" y="23"/>
                      <a:pt x="51" y="23"/>
                    </a:cubicBezTo>
                    <a:cubicBezTo>
                      <a:pt x="56" y="23"/>
                      <a:pt x="56" y="23"/>
                      <a:pt x="56" y="23"/>
                    </a:cubicBezTo>
                    <a:cubicBezTo>
                      <a:pt x="58" y="23"/>
                      <a:pt x="59" y="24"/>
                      <a:pt x="59" y="25"/>
                    </a:cubicBezTo>
                    <a:cubicBezTo>
                      <a:pt x="59" y="35"/>
                      <a:pt x="59" y="35"/>
                      <a:pt x="59" y="35"/>
                    </a:cubicBezTo>
                    <a:cubicBezTo>
                      <a:pt x="59" y="36"/>
                      <a:pt x="58" y="37"/>
                      <a:pt x="56" y="37"/>
                    </a:cubicBezTo>
                    <a:lnTo>
                      <a:pt x="51" y="37"/>
                    </a:lnTo>
                    <a:close/>
                    <a:moveTo>
                      <a:pt x="44" y="53"/>
                    </a:moveTo>
                    <a:cubicBezTo>
                      <a:pt x="51" y="53"/>
                      <a:pt x="51" y="53"/>
                      <a:pt x="51" y="53"/>
                    </a:cubicBezTo>
                    <a:cubicBezTo>
                      <a:pt x="51" y="58"/>
                      <a:pt x="51" y="58"/>
                      <a:pt x="51" y="58"/>
                    </a:cubicBezTo>
                    <a:cubicBezTo>
                      <a:pt x="44" y="58"/>
                      <a:pt x="44" y="58"/>
                      <a:pt x="44" y="58"/>
                    </a:cubicBezTo>
                    <a:cubicBezTo>
                      <a:pt x="44" y="53"/>
                      <a:pt x="44" y="53"/>
                      <a:pt x="44" y="53"/>
                    </a:cubicBezTo>
                    <a:close/>
                    <a:moveTo>
                      <a:pt x="51" y="5"/>
                    </a:moveTo>
                    <a:cubicBezTo>
                      <a:pt x="44" y="5"/>
                      <a:pt x="44" y="5"/>
                      <a:pt x="44" y="5"/>
                    </a:cubicBezTo>
                    <a:cubicBezTo>
                      <a:pt x="44" y="0"/>
                      <a:pt x="44" y="0"/>
                      <a:pt x="44" y="0"/>
                    </a:cubicBezTo>
                    <a:cubicBezTo>
                      <a:pt x="51" y="0"/>
                      <a:pt x="51" y="0"/>
                      <a:pt x="51" y="0"/>
                    </a:cubicBezTo>
                    <a:cubicBezTo>
                      <a:pt x="51" y="5"/>
                      <a:pt x="51" y="5"/>
                      <a:pt x="51" y="5"/>
                    </a:cubicBezTo>
                    <a:close/>
                    <a:moveTo>
                      <a:pt x="51" y="23"/>
                    </a:moveTo>
                    <a:cubicBezTo>
                      <a:pt x="51" y="27"/>
                      <a:pt x="51" y="27"/>
                      <a:pt x="51" y="27"/>
                    </a:cubicBezTo>
                    <a:cubicBezTo>
                      <a:pt x="49" y="27"/>
                      <a:pt x="49" y="27"/>
                      <a:pt x="49" y="27"/>
                    </a:cubicBezTo>
                    <a:cubicBezTo>
                      <a:pt x="49" y="33"/>
                      <a:pt x="49" y="33"/>
                      <a:pt x="49" y="33"/>
                    </a:cubicBezTo>
                    <a:cubicBezTo>
                      <a:pt x="51" y="33"/>
                      <a:pt x="51" y="33"/>
                      <a:pt x="51" y="33"/>
                    </a:cubicBezTo>
                    <a:cubicBezTo>
                      <a:pt x="51" y="37"/>
                      <a:pt x="51" y="37"/>
                      <a:pt x="51" y="37"/>
                    </a:cubicBezTo>
                    <a:cubicBezTo>
                      <a:pt x="46" y="37"/>
                      <a:pt x="46" y="37"/>
                      <a:pt x="46" y="37"/>
                    </a:cubicBezTo>
                    <a:cubicBezTo>
                      <a:pt x="45" y="37"/>
                      <a:pt x="44" y="36"/>
                      <a:pt x="44" y="35"/>
                    </a:cubicBezTo>
                    <a:cubicBezTo>
                      <a:pt x="44" y="25"/>
                      <a:pt x="44" y="25"/>
                      <a:pt x="44" y="25"/>
                    </a:cubicBezTo>
                    <a:cubicBezTo>
                      <a:pt x="44" y="24"/>
                      <a:pt x="45" y="23"/>
                      <a:pt x="46" y="23"/>
                    </a:cubicBezTo>
                    <a:cubicBezTo>
                      <a:pt x="51" y="23"/>
                      <a:pt x="51" y="23"/>
                      <a:pt x="51" y="23"/>
                    </a:cubicBezTo>
                    <a:close/>
                    <a:moveTo>
                      <a:pt x="51" y="38"/>
                    </a:moveTo>
                    <a:cubicBezTo>
                      <a:pt x="51" y="43"/>
                      <a:pt x="51" y="43"/>
                      <a:pt x="51" y="43"/>
                    </a:cubicBezTo>
                    <a:cubicBezTo>
                      <a:pt x="44" y="43"/>
                      <a:pt x="44" y="43"/>
                      <a:pt x="44" y="43"/>
                    </a:cubicBezTo>
                    <a:cubicBezTo>
                      <a:pt x="44" y="38"/>
                      <a:pt x="44" y="38"/>
                      <a:pt x="44" y="38"/>
                    </a:cubicBezTo>
                    <a:cubicBezTo>
                      <a:pt x="51" y="38"/>
                      <a:pt x="51" y="38"/>
                      <a:pt x="51" y="38"/>
                    </a:cubicBezTo>
                    <a:close/>
                    <a:moveTo>
                      <a:pt x="51" y="48"/>
                    </a:moveTo>
                    <a:cubicBezTo>
                      <a:pt x="51" y="53"/>
                      <a:pt x="51" y="53"/>
                      <a:pt x="51" y="53"/>
                    </a:cubicBezTo>
                    <a:cubicBezTo>
                      <a:pt x="44" y="53"/>
                      <a:pt x="44" y="53"/>
                      <a:pt x="44" y="53"/>
                    </a:cubicBezTo>
                    <a:cubicBezTo>
                      <a:pt x="44" y="48"/>
                      <a:pt x="44" y="48"/>
                      <a:pt x="44" y="48"/>
                    </a:cubicBezTo>
                    <a:cubicBezTo>
                      <a:pt x="51" y="48"/>
                      <a:pt x="51" y="48"/>
                      <a:pt x="51" y="48"/>
                    </a:cubicBezTo>
                    <a:close/>
                    <a:moveTo>
                      <a:pt x="44" y="23"/>
                    </a:moveTo>
                    <a:cubicBezTo>
                      <a:pt x="44" y="18"/>
                      <a:pt x="44" y="18"/>
                      <a:pt x="44" y="18"/>
                    </a:cubicBezTo>
                    <a:cubicBezTo>
                      <a:pt x="46" y="18"/>
                      <a:pt x="46" y="18"/>
                      <a:pt x="46" y="18"/>
                    </a:cubicBezTo>
                    <a:cubicBezTo>
                      <a:pt x="46" y="13"/>
                      <a:pt x="46" y="13"/>
                      <a:pt x="46" y="13"/>
                    </a:cubicBezTo>
                    <a:cubicBezTo>
                      <a:pt x="44" y="13"/>
                      <a:pt x="44" y="13"/>
                      <a:pt x="44" y="13"/>
                    </a:cubicBezTo>
                    <a:cubicBezTo>
                      <a:pt x="44" y="8"/>
                      <a:pt x="44" y="8"/>
                      <a:pt x="44" y="8"/>
                    </a:cubicBezTo>
                    <a:cubicBezTo>
                      <a:pt x="49" y="8"/>
                      <a:pt x="49" y="8"/>
                      <a:pt x="49" y="8"/>
                    </a:cubicBezTo>
                    <a:cubicBezTo>
                      <a:pt x="50" y="8"/>
                      <a:pt x="51" y="9"/>
                      <a:pt x="51" y="10"/>
                    </a:cubicBezTo>
                    <a:cubicBezTo>
                      <a:pt x="51" y="20"/>
                      <a:pt x="51" y="20"/>
                      <a:pt x="51" y="20"/>
                    </a:cubicBezTo>
                    <a:cubicBezTo>
                      <a:pt x="51" y="21"/>
                      <a:pt x="50" y="23"/>
                      <a:pt x="49" y="23"/>
                    </a:cubicBezTo>
                    <a:lnTo>
                      <a:pt x="44" y="23"/>
                    </a:lnTo>
                    <a:close/>
                    <a:moveTo>
                      <a:pt x="36" y="53"/>
                    </a:moveTo>
                    <a:cubicBezTo>
                      <a:pt x="44" y="53"/>
                      <a:pt x="44" y="53"/>
                      <a:pt x="44" y="53"/>
                    </a:cubicBezTo>
                    <a:cubicBezTo>
                      <a:pt x="44" y="58"/>
                      <a:pt x="44" y="58"/>
                      <a:pt x="44" y="58"/>
                    </a:cubicBezTo>
                    <a:cubicBezTo>
                      <a:pt x="36" y="58"/>
                      <a:pt x="36" y="58"/>
                      <a:pt x="36" y="58"/>
                    </a:cubicBezTo>
                    <a:cubicBezTo>
                      <a:pt x="36" y="53"/>
                      <a:pt x="36" y="53"/>
                      <a:pt x="36" y="53"/>
                    </a:cubicBezTo>
                    <a:close/>
                    <a:moveTo>
                      <a:pt x="44" y="5"/>
                    </a:moveTo>
                    <a:cubicBezTo>
                      <a:pt x="36" y="5"/>
                      <a:pt x="36" y="5"/>
                      <a:pt x="36" y="5"/>
                    </a:cubicBezTo>
                    <a:cubicBezTo>
                      <a:pt x="36" y="0"/>
                      <a:pt x="36" y="0"/>
                      <a:pt x="36" y="0"/>
                    </a:cubicBezTo>
                    <a:cubicBezTo>
                      <a:pt x="44" y="0"/>
                      <a:pt x="44" y="0"/>
                      <a:pt x="44" y="0"/>
                    </a:cubicBezTo>
                    <a:cubicBezTo>
                      <a:pt x="44" y="5"/>
                      <a:pt x="44" y="5"/>
                      <a:pt x="44" y="5"/>
                    </a:cubicBezTo>
                    <a:close/>
                    <a:moveTo>
                      <a:pt x="44" y="8"/>
                    </a:moveTo>
                    <a:cubicBezTo>
                      <a:pt x="44" y="13"/>
                      <a:pt x="44" y="13"/>
                      <a:pt x="44" y="13"/>
                    </a:cubicBezTo>
                    <a:cubicBezTo>
                      <a:pt x="41" y="13"/>
                      <a:pt x="41" y="13"/>
                      <a:pt x="41" y="13"/>
                    </a:cubicBezTo>
                    <a:cubicBezTo>
                      <a:pt x="41" y="18"/>
                      <a:pt x="41" y="18"/>
                      <a:pt x="41" y="18"/>
                    </a:cubicBezTo>
                    <a:cubicBezTo>
                      <a:pt x="44" y="18"/>
                      <a:pt x="44" y="18"/>
                      <a:pt x="44" y="18"/>
                    </a:cubicBezTo>
                    <a:cubicBezTo>
                      <a:pt x="44" y="23"/>
                      <a:pt x="44" y="23"/>
                      <a:pt x="44" y="23"/>
                    </a:cubicBezTo>
                    <a:cubicBezTo>
                      <a:pt x="39" y="23"/>
                      <a:pt x="39" y="23"/>
                      <a:pt x="39" y="23"/>
                    </a:cubicBezTo>
                    <a:cubicBezTo>
                      <a:pt x="38" y="23"/>
                      <a:pt x="36" y="21"/>
                      <a:pt x="36" y="20"/>
                    </a:cubicBezTo>
                    <a:cubicBezTo>
                      <a:pt x="36" y="10"/>
                      <a:pt x="36" y="10"/>
                      <a:pt x="36" y="10"/>
                    </a:cubicBezTo>
                    <a:cubicBezTo>
                      <a:pt x="36" y="9"/>
                      <a:pt x="38" y="8"/>
                      <a:pt x="39" y="8"/>
                    </a:cubicBezTo>
                    <a:cubicBezTo>
                      <a:pt x="44" y="8"/>
                      <a:pt x="44" y="8"/>
                      <a:pt x="44" y="8"/>
                    </a:cubicBezTo>
                    <a:close/>
                    <a:moveTo>
                      <a:pt x="44" y="38"/>
                    </a:moveTo>
                    <a:cubicBezTo>
                      <a:pt x="44" y="43"/>
                      <a:pt x="44" y="43"/>
                      <a:pt x="44" y="43"/>
                    </a:cubicBezTo>
                    <a:cubicBezTo>
                      <a:pt x="36" y="43"/>
                      <a:pt x="36" y="43"/>
                      <a:pt x="36" y="43"/>
                    </a:cubicBezTo>
                    <a:cubicBezTo>
                      <a:pt x="36" y="38"/>
                      <a:pt x="36" y="38"/>
                      <a:pt x="36" y="38"/>
                    </a:cubicBezTo>
                    <a:cubicBezTo>
                      <a:pt x="44" y="38"/>
                      <a:pt x="44" y="38"/>
                      <a:pt x="44" y="38"/>
                    </a:cubicBezTo>
                    <a:close/>
                    <a:moveTo>
                      <a:pt x="44" y="48"/>
                    </a:moveTo>
                    <a:cubicBezTo>
                      <a:pt x="44" y="53"/>
                      <a:pt x="44" y="53"/>
                      <a:pt x="44" y="53"/>
                    </a:cubicBezTo>
                    <a:cubicBezTo>
                      <a:pt x="36" y="53"/>
                      <a:pt x="36" y="53"/>
                      <a:pt x="36" y="53"/>
                    </a:cubicBezTo>
                    <a:cubicBezTo>
                      <a:pt x="36" y="48"/>
                      <a:pt x="36" y="48"/>
                      <a:pt x="36" y="48"/>
                    </a:cubicBezTo>
                    <a:cubicBezTo>
                      <a:pt x="44" y="48"/>
                      <a:pt x="44" y="48"/>
                      <a:pt x="44" y="48"/>
                    </a:cubicBezTo>
                    <a:close/>
                    <a:moveTo>
                      <a:pt x="36" y="37"/>
                    </a:moveTo>
                    <a:cubicBezTo>
                      <a:pt x="36" y="33"/>
                      <a:pt x="36" y="33"/>
                      <a:pt x="36" y="33"/>
                    </a:cubicBezTo>
                    <a:cubicBezTo>
                      <a:pt x="39" y="33"/>
                      <a:pt x="39" y="33"/>
                      <a:pt x="39" y="33"/>
                    </a:cubicBezTo>
                    <a:cubicBezTo>
                      <a:pt x="39" y="27"/>
                      <a:pt x="39" y="27"/>
                      <a:pt x="39" y="27"/>
                    </a:cubicBezTo>
                    <a:cubicBezTo>
                      <a:pt x="36" y="27"/>
                      <a:pt x="36" y="27"/>
                      <a:pt x="36" y="27"/>
                    </a:cubicBezTo>
                    <a:cubicBezTo>
                      <a:pt x="36" y="23"/>
                      <a:pt x="36" y="23"/>
                      <a:pt x="36" y="23"/>
                    </a:cubicBezTo>
                    <a:cubicBezTo>
                      <a:pt x="41" y="23"/>
                      <a:pt x="41" y="23"/>
                      <a:pt x="41" y="23"/>
                    </a:cubicBezTo>
                    <a:cubicBezTo>
                      <a:pt x="43" y="23"/>
                      <a:pt x="44" y="24"/>
                      <a:pt x="44" y="25"/>
                    </a:cubicBezTo>
                    <a:cubicBezTo>
                      <a:pt x="44" y="35"/>
                      <a:pt x="44" y="35"/>
                      <a:pt x="44" y="35"/>
                    </a:cubicBezTo>
                    <a:cubicBezTo>
                      <a:pt x="44" y="36"/>
                      <a:pt x="43" y="37"/>
                      <a:pt x="41" y="37"/>
                    </a:cubicBezTo>
                    <a:lnTo>
                      <a:pt x="36" y="37"/>
                    </a:lnTo>
                    <a:close/>
                    <a:moveTo>
                      <a:pt x="29" y="53"/>
                    </a:moveTo>
                    <a:cubicBezTo>
                      <a:pt x="36" y="53"/>
                      <a:pt x="36" y="53"/>
                      <a:pt x="36" y="53"/>
                    </a:cubicBezTo>
                    <a:cubicBezTo>
                      <a:pt x="36" y="58"/>
                      <a:pt x="36" y="58"/>
                      <a:pt x="36" y="58"/>
                    </a:cubicBezTo>
                    <a:cubicBezTo>
                      <a:pt x="29" y="58"/>
                      <a:pt x="29" y="58"/>
                      <a:pt x="29" y="58"/>
                    </a:cubicBezTo>
                    <a:cubicBezTo>
                      <a:pt x="29" y="53"/>
                      <a:pt x="29" y="53"/>
                      <a:pt x="29" y="53"/>
                    </a:cubicBezTo>
                    <a:close/>
                    <a:moveTo>
                      <a:pt x="36" y="5"/>
                    </a:moveTo>
                    <a:cubicBezTo>
                      <a:pt x="29" y="5"/>
                      <a:pt x="29" y="5"/>
                      <a:pt x="29" y="5"/>
                    </a:cubicBezTo>
                    <a:cubicBezTo>
                      <a:pt x="29" y="0"/>
                      <a:pt x="29" y="0"/>
                      <a:pt x="29" y="0"/>
                    </a:cubicBezTo>
                    <a:cubicBezTo>
                      <a:pt x="36" y="0"/>
                      <a:pt x="36" y="0"/>
                      <a:pt x="36" y="0"/>
                    </a:cubicBezTo>
                    <a:cubicBezTo>
                      <a:pt x="36" y="5"/>
                      <a:pt x="36" y="5"/>
                      <a:pt x="36" y="5"/>
                    </a:cubicBezTo>
                    <a:close/>
                    <a:moveTo>
                      <a:pt x="36" y="23"/>
                    </a:moveTo>
                    <a:cubicBezTo>
                      <a:pt x="36" y="27"/>
                      <a:pt x="36" y="27"/>
                      <a:pt x="36" y="27"/>
                    </a:cubicBezTo>
                    <a:cubicBezTo>
                      <a:pt x="34" y="27"/>
                      <a:pt x="34" y="27"/>
                      <a:pt x="34" y="27"/>
                    </a:cubicBezTo>
                    <a:cubicBezTo>
                      <a:pt x="34" y="33"/>
                      <a:pt x="34" y="33"/>
                      <a:pt x="34" y="33"/>
                    </a:cubicBezTo>
                    <a:cubicBezTo>
                      <a:pt x="36" y="33"/>
                      <a:pt x="36" y="33"/>
                      <a:pt x="36" y="33"/>
                    </a:cubicBezTo>
                    <a:cubicBezTo>
                      <a:pt x="36" y="37"/>
                      <a:pt x="36" y="37"/>
                      <a:pt x="36" y="37"/>
                    </a:cubicBezTo>
                    <a:cubicBezTo>
                      <a:pt x="31" y="37"/>
                      <a:pt x="31" y="37"/>
                      <a:pt x="31" y="37"/>
                    </a:cubicBezTo>
                    <a:cubicBezTo>
                      <a:pt x="30" y="37"/>
                      <a:pt x="29" y="36"/>
                      <a:pt x="29" y="35"/>
                    </a:cubicBezTo>
                    <a:cubicBezTo>
                      <a:pt x="29" y="25"/>
                      <a:pt x="29" y="25"/>
                      <a:pt x="29" y="25"/>
                    </a:cubicBezTo>
                    <a:cubicBezTo>
                      <a:pt x="29" y="24"/>
                      <a:pt x="30" y="23"/>
                      <a:pt x="31" y="23"/>
                    </a:cubicBezTo>
                    <a:cubicBezTo>
                      <a:pt x="36" y="23"/>
                      <a:pt x="36" y="23"/>
                      <a:pt x="36" y="23"/>
                    </a:cubicBezTo>
                    <a:close/>
                    <a:moveTo>
                      <a:pt x="36" y="38"/>
                    </a:moveTo>
                    <a:cubicBezTo>
                      <a:pt x="36" y="43"/>
                      <a:pt x="36" y="43"/>
                      <a:pt x="36" y="43"/>
                    </a:cubicBezTo>
                    <a:cubicBezTo>
                      <a:pt x="29" y="43"/>
                      <a:pt x="29" y="43"/>
                      <a:pt x="29" y="43"/>
                    </a:cubicBezTo>
                    <a:cubicBezTo>
                      <a:pt x="29" y="38"/>
                      <a:pt x="29" y="38"/>
                      <a:pt x="29" y="38"/>
                    </a:cubicBezTo>
                    <a:cubicBezTo>
                      <a:pt x="36" y="38"/>
                      <a:pt x="36" y="38"/>
                      <a:pt x="36" y="38"/>
                    </a:cubicBezTo>
                    <a:close/>
                    <a:moveTo>
                      <a:pt x="36" y="48"/>
                    </a:moveTo>
                    <a:cubicBezTo>
                      <a:pt x="36" y="53"/>
                      <a:pt x="36" y="53"/>
                      <a:pt x="36" y="53"/>
                    </a:cubicBezTo>
                    <a:cubicBezTo>
                      <a:pt x="29" y="53"/>
                      <a:pt x="29" y="53"/>
                      <a:pt x="29" y="53"/>
                    </a:cubicBezTo>
                    <a:cubicBezTo>
                      <a:pt x="29" y="48"/>
                      <a:pt x="29" y="48"/>
                      <a:pt x="29" y="48"/>
                    </a:cubicBezTo>
                    <a:cubicBezTo>
                      <a:pt x="36" y="48"/>
                      <a:pt x="36" y="48"/>
                      <a:pt x="36" y="48"/>
                    </a:cubicBezTo>
                    <a:close/>
                    <a:moveTo>
                      <a:pt x="29" y="23"/>
                    </a:moveTo>
                    <a:cubicBezTo>
                      <a:pt x="29" y="18"/>
                      <a:pt x="29" y="18"/>
                      <a:pt x="29" y="18"/>
                    </a:cubicBezTo>
                    <a:cubicBezTo>
                      <a:pt x="32" y="18"/>
                      <a:pt x="32" y="18"/>
                      <a:pt x="32" y="18"/>
                    </a:cubicBezTo>
                    <a:cubicBezTo>
                      <a:pt x="32" y="13"/>
                      <a:pt x="32" y="13"/>
                      <a:pt x="32" y="13"/>
                    </a:cubicBezTo>
                    <a:cubicBezTo>
                      <a:pt x="29" y="13"/>
                      <a:pt x="29" y="13"/>
                      <a:pt x="29" y="13"/>
                    </a:cubicBezTo>
                    <a:cubicBezTo>
                      <a:pt x="29" y="8"/>
                      <a:pt x="29" y="8"/>
                      <a:pt x="29" y="8"/>
                    </a:cubicBezTo>
                    <a:cubicBezTo>
                      <a:pt x="34" y="8"/>
                      <a:pt x="34" y="8"/>
                      <a:pt x="34" y="8"/>
                    </a:cubicBezTo>
                    <a:cubicBezTo>
                      <a:pt x="35" y="8"/>
                      <a:pt x="36" y="9"/>
                      <a:pt x="36" y="10"/>
                    </a:cubicBezTo>
                    <a:cubicBezTo>
                      <a:pt x="36" y="20"/>
                      <a:pt x="36" y="20"/>
                      <a:pt x="36" y="20"/>
                    </a:cubicBezTo>
                    <a:cubicBezTo>
                      <a:pt x="36" y="21"/>
                      <a:pt x="35" y="23"/>
                      <a:pt x="34" y="23"/>
                    </a:cubicBezTo>
                    <a:lnTo>
                      <a:pt x="29" y="23"/>
                    </a:lnTo>
                    <a:close/>
                    <a:moveTo>
                      <a:pt x="22" y="53"/>
                    </a:moveTo>
                    <a:cubicBezTo>
                      <a:pt x="29" y="53"/>
                      <a:pt x="29" y="53"/>
                      <a:pt x="29" y="53"/>
                    </a:cubicBezTo>
                    <a:cubicBezTo>
                      <a:pt x="29" y="58"/>
                      <a:pt x="29" y="58"/>
                      <a:pt x="29" y="58"/>
                    </a:cubicBezTo>
                    <a:cubicBezTo>
                      <a:pt x="22" y="58"/>
                      <a:pt x="22" y="58"/>
                      <a:pt x="22" y="58"/>
                    </a:cubicBezTo>
                    <a:cubicBezTo>
                      <a:pt x="22" y="53"/>
                      <a:pt x="22" y="53"/>
                      <a:pt x="22" y="53"/>
                    </a:cubicBezTo>
                    <a:close/>
                    <a:moveTo>
                      <a:pt x="29" y="5"/>
                    </a:moveTo>
                    <a:cubicBezTo>
                      <a:pt x="22" y="5"/>
                      <a:pt x="22" y="5"/>
                      <a:pt x="22" y="5"/>
                    </a:cubicBezTo>
                    <a:cubicBezTo>
                      <a:pt x="22" y="0"/>
                      <a:pt x="22" y="0"/>
                      <a:pt x="22" y="0"/>
                    </a:cubicBezTo>
                    <a:cubicBezTo>
                      <a:pt x="29" y="0"/>
                      <a:pt x="29" y="0"/>
                      <a:pt x="29" y="0"/>
                    </a:cubicBezTo>
                    <a:cubicBezTo>
                      <a:pt x="29" y="5"/>
                      <a:pt x="29" y="5"/>
                      <a:pt x="29" y="5"/>
                    </a:cubicBezTo>
                    <a:close/>
                    <a:moveTo>
                      <a:pt x="29" y="8"/>
                    </a:moveTo>
                    <a:cubicBezTo>
                      <a:pt x="29" y="13"/>
                      <a:pt x="29" y="13"/>
                      <a:pt x="29" y="13"/>
                    </a:cubicBezTo>
                    <a:cubicBezTo>
                      <a:pt x="26" y="13"/>
                      <a:pt x="26" y="13"/>
                      <a:pt x="26" y="13"/>
                    </a:cubicBezTo>
                    <a:cubicBezTo>
                      <a:pt x="26" y="18"/>
                      <a:pt x="26" y="18"/>
                      <a:pt x="26" y="18"/>
                    </a:cubicBezTo>
                    <a:cubicBezTo>
                      <a:pt x="29" y="18"/>
                      <a:pt x="29" y="18"/>
                      <a:pt x="29" y="18"/>
                    </a:cubicBezTo>
                    <a:cubicBezTo>
                      <a:pt x="29" y="23"/>
                      <a:pt x="29" y="23"/>
                      <a:pt x="29" y="23"/>
                    </a:cubicBezTo>
                    <a:cubicBezTo>
                      <a:pt x="24" y="23"/>
                      <a:pt x="24" y="23"/>
                      <a:pt x="24" y="23"/>
                    </a:cubicBezTo>
                    <a:cubicBezTo>
                      <a:pt x="23" y="23"/>
                      <a:pt x="22" y="21"/>
                      <a:pt x="22" y="20"/>
                    </a:cubicBezTo>
                    <a:cubicBezTo>
                      <a:pt x="22" y="10"/>
                      <a:pt x="22" y="10"/>
                      <a:pt x="22" y="10"/>
                    </a:cubicBezTo>
                    <a:cubicBezTo>
                      <a:pt x="22" y="9"/>
                      <a:pt x="23" y="8"/>
                      <a:pt x="24" y="8"/>
                    </a:cubicBezTo>
                    <a:cubicBezTo>
                      <a:pt x="29" y="8"/>
                      <a:pt x="29" y="8"/>
                      <a:pt x="29" y="8"/>
                    </a:cubicBezTo>
                    <a:close/>
                    <a:moveTo>
                      <a:pt x="29" y="38"/>
                    </a:moveTo>
                    <a:cubicBezTo>
                      <a:pt x="29" y="43"/>
                      <a:pt x="29" y="43"/>
                      <a:pt x="29" y="43"/>
                    </a:cubicBezTo>
                    <a:cubicBezTo>
                      <a:pt x="24" y="43"/>
                      <a:pt x="24" y="43"/>
                      <a:pt x="24" y="43"/>
                    </a:cubicBezTo>
                    <a:cubicBezTo>
                      <a:pt x="24" y="48"/>
                      <a:pt x="24" y="48"/>
                      <a:pt x="24" y="48"/>
                    </a:cubicBezTo>
                    <a:cubicBezTo>
                      <a:pt x="29" y="48"/>
                      <a:pt x="29" y="48"/>
                      <a:pt x="29" y="48"/>
                    </a:cubicBezTo>
                    <a:cubicBezTo>
                      <a:pt x="29" y="53"/>
                      <a:pt x="29" y="53"/>
                      <a:pt x="29" y="53"/>
                    </a:cubicBezTo>
                    <a:cubicBezTo>
                      <a:pt x="22" y="53"/>
                      <a:pt x="22" y="53"/>
                      <a:pt x="22" y="53"/>
                    </a:cubicBezTo>
                    <a:cubicBezTo>
                      <a:pt x="22" y="38"/>
                      <a:pt x="22" y="38"/>
                      <a:pt x="22" y="38"/>
                    </a:cubicBezTo>
                    <a:cubicBezTo>
                      <a:pt x="29" y="38"/>
                      <a:pt x="29" y="38"/>
                      <a:pt x="29" y="38"/>
                    </a:cubicBezTo>
                    <a:close/>
                    <a:moveTo>
                      <a:pt x="22" y="37"/>
                    </a:moveTo>
                    <a:cubicBezTo>
                      <a:pt x="22" y="33"/>
                      <a:pt x="22" y="33"/>
                      <a:pt x="22" y="33"/>
                    </a:cubicBezTo>
                    <a:cubicBezTo>
                      <a:pt x="24" y="33"/>
                      <a:pt x="24" y="33"/>
                      <a:pt x="24" y="33"/>
                    </a:cubicBezTo>
                    <a:cubicBezTo>
                      <a:pt x="24" y="27"/>
                      <a:pt x="24" y="27"/>
                      <a:pt x="24" y="27"/>
                    </a:cubicBezTo>
                    <a:cubicBezTo>
                      <a:pt x="22" y="27"/>
                      <a:pt x="22" y="27"/>
                      <a:pt x="22" y="27"/>
                    </a:cubicBezTo>
                    <a:cubicBezTo>
                      <a:pt x="22" y="23"/>
                      <a:pt x="22" y="23"/>
                      <a:pt x="22" y="23"/>
                    </a:cubicBezTo>
                    <a:cubicBezTo>
                      <a:pt x="26" y="23"/>
                      <a:pt x="26" y="23"/>
                      <a:pt x="26" y="23"/>
                    </a:cubicBezTo>
                    <a:cubicBezTo>
                      <a:pt x="28" y="23"/>
                      <a:pt x="29" y="24"/>
                      <a:pt x="29" y="25"/>
                    </a:cubicBezTo>
                    <a:cubicBezTo>
                      <a:pt x="29" y="35"/>
                      <a:pt x="29" y="35"/>
                      <a:pt x="29" y="35"/>
                    </a:cubicBezTo>
                    <a:cubicBezTo>
                      <a:pt x="29" y="36"/>
                      <a:pt x="28" y="37"/>
                      <a:pt x="26" y="37"/>
                    </a:cubicBezTo>
                    <a:lnTo>
                      <a:pt x="22" y="37"/>
                    </a:lnTo>
                    <a:close/>
                    <a:moveTo>
                      <a:pt x="14" y="53"/>
                    </a:moveTo>
                    <a:cubicBezTo>
                      <a:pt x="22" y="53"/>
                      <a:pt x="22" y="53"/>
                      <a:pt x="22" y="53"/>
                    </a:cubicBezTo>
                    <a:cubicBezTo>
                      <a:pt x="22" y="58"/>
                      <a:pt x="22" y="58"/>
                      <a:pt x="22" y="58"/>
                    </a:cubicBezTo>
                    <a:cubicBezTo>
                      <a:pt x="14" y="58"/>
                      <a:pt x="14" y="58"/>
                      <a:pt x="14" y="58"/>
                    </a:cubicBezTo>
                    <a:cubicBezTo>
                      <a:pt x="14" y="53"/>
                      <a:pt x="14" y="53"/>
                      <a:pt x="14" y="53"/>
                    </a:cubicBezTo>
                    <a:close/>
                    <a:moveTo>
                      <a:pt x="22" y="5"/>
                    </a:moveTo>
                    <a:cubicBezTo>
                      <a:pt x="14" y="5"/>
                      <a:pt x="14" y="5"/>
                      <a:pt x="14" y="5"/>
                    </a:cubicBezTo>
                    <a:cubicBezTo>
                      <a:pt x="14" y="0"/>
                      <a:pt x="14" y="0"/>
                      <a:pt x="14" y="0"/>
                    </a:cubicBezTo>
                    <a:cubicBezTo>
                      <a:pt x="22" y="0"/>
                      <a:pt x="22" y="0"/>
                      <a:pt x="22" y="0"/>
                    </a:cubicBezTo>
                    <a:cubicBezTo>
                      <a:pt x="22" y="5"/>
                      <a:pt x="22" y="5"/>
                      <a:pt x="22" y="5"/>
                    </a:cubicBezTo>
                    <a:close/>
                    <a:moveTo>
                      <a:pt x="22" y="23"/>
                    </a:moveTo>
                    <a:cubicBezTo>
                      <a:pt x="22" y="27"/>
                      <a:pt x="22" y="27"/>
                      <a:pt x="22" y="27"/>
                    </a:cubicBezTo>
                    <a:cubicBezTo>
                      <a:pt x="19" y="27"/>
                      <a:pt x="19" y="27"/>
                      <a:pt x="19" y="27"/>
                    </a:cubicBezTo>
                    <a:cubicBezTo>
                      <a:pt x="19" y="33"/>
                      <a:pt x="19" y="33"/>
                      <a:pt x="19" y="33"/>
                    </a:cubicBezTo>
                    <a:cubicBezTo>
                      <a:pt x="22" y="33"/>
                      <a:pt x="22" y="33"/>
                      <a:pt x="22" y="33"/>
                    </a:cubicBezTo>
                    <a:cubicBezTo>
                      <a:pt x="22" y="37"/>
                      <a:pt x="22" y="37"/>
                      <a:pt x="22" y="37"/>
                    </a:cubicBezTo>
                    <a:cubicBezTo>
                      <a:pt x="17" y="37"/>
                      <a:pt x="17" y="37"/>
                      <a:pt x="17" y="37"/>
                    </a:cubicBezTo>
                    <a:cubicBezTo>
                      <a:pt x="15" y="37"/>
                      <a:pt x="14" y="36"/>
                      <a:pt x="14" y="35"/>
                    </a:cubicBezTo>
                    <a:cubicBezTo>
                      <a:pt x="14" y="25"/>
                      <a:pt x="14" y="25"/>
                      <a:pt x="14" y="25"/>
                    </a:cubicBezTo>
                    <a:cubicBezTo>
                      <a:pt x="14" y="24"/>
                      <a:pt x="15" y="23"/>
                      <a:pt x="17" y="23"/>
                    </a:cubicBezTo>
                    <a:cubicBezTo>
                      <a:pt x="22" y="23"/>
                      <a:pt x="22" y="23"/>
                      <a:pt x="22" y="23"/>
                    </a:cubicBezTo>
                    <a:close/>
                    <a:moveTo>
                      <a:pt x="22" y="38"/>
                    </a:moveTo>
                    <a:cubicBezTo>
                      <a:pt x="22" y="53"/>
                      <a:pt x="22" y="53"/>
                      <a:pt x="22" y="53"/>
                    </a:cubicBezTo>
                    <a:cubicBezTo>
                      <a:pt x="20" y="53"/>
                      <a:pt x="19" y="52"/>
                      <a:pt x="19" y="50"/>
                    </a:cubicBezTo>
                    <a:cubicBezTo>
                      <a:pt x="19" y="41"/>
                      <a:pt x="19" y="41"/>
                      <a:pt x="19" y="41"/>
                    </a:cubicBezTo>
                    <a:cubicBezTo>
                      <a:pt x="19" y="39"/>
                      <a:pt x="20" y="38"/>
                      <a:pt x="22" y="38"/>
                    </a:cubicBezTo>
                    <a:close/>
                    <a:moveTo>
                      <a:pt x="14" y="23"/>
                    </a:moveTo>
                    <a:cubicBezTo>
                      <a:pt x="14" y="18"/>
                      <a:pt x="14" y="18"/>
                      <a:pt x="14" y="18"/>
                    </a:cubicBezTo>
                    <a:cubicBezTo>
                      <a:pt x="17" y="18"/>
                      <a:pt x="17" y="18"/>
                      <a:pt x="17" y="18"/>
                    </a:cubicBezTo>
                    <a:cubicBezTo>
                      <a:pt x="17" y="13"/>
                      <a:pt x="17" y="13"/>
                      <a:pt x="17" y="13"/>
                    </a:cubicBezTo>
                    <a:cubicBezTo>
                      <a:pt x="14" y="13"/>
                      <a:pt x="14" y="13"/>
                      <a:pt x="14" y="13"/>
                    </a:cubicBezTo>
                    <a:cubicBezTo>
                      <a:pt x="14" y="8"/>
                      <a:pt x="14" y="8"/>
                      <a:pt x="14" y="8"/>
                    </a:cubicBezTo>
                    <a:cubicBezTo>
                      <a:pt x="19" y="8"/>
                      <a:pt x="19" y="8"/>
                      <a:pt x="19" y="8"/>
                    </a:cubicBezTo>
                    <a:cubicBezTo>
                      <a:pt x="20" y="8"/>
                      <a:pt x="21" y="9"/>
                      <a:pt x="21" y="10"/>
                    </a:cubicBezTo>
                    <a:cubicBezTo>
                      <a:pt x="21" y="20"/>
                      <a:pt x="21" y="20"/>
                      <a:pt x="21" y="20"/>
                    </a:cubicBezTo>
                    <a:cubicBezTo>
                      <a:pt x="21" y="21"/>
                      <a:pt x="20" y="23"/>
                      <a:pt x="19" y="23"/>
                    </a:cubicBezTo>
                    <a:lnTo>
                      <a:pt x="14" y="23"/>
                    </a:lnTo>
                    <a:close/>
                    <a:moveTo>
                      <a:pt x="5" y="53"/>
                    </a:moveTo>
                    <a:cubicBezTo>
                      <a:pt x="14" y="53"/>
                      <a:pt x="14" y="53"/>
                      <a:pt x="14" y="53"/>
                    </a:cubicBezTo>
                    <a:cubicBezTo>
                      <a:pt x="14" y="58"/>
                      <a:pt x="14" y="58"/>
                      <a:pt x="14" y="58"/>
                    </a:cubicBezTo>
                    <a:cubicBezTo>
                      <a:pt x="2" y="58"/>
                      <a:pt x="2" y="58"/>
                      <a:pt x="2" y="58"/>
                    </a:cubicBezTo>
                    <a:cubicBezTo>
                      <a:pt x="1" y="58"/>
                      <a:pt x="0" y="57"/>
                      <a:pt x="0" y="55"/>
                    </a:cubicBezTo>
                    <a:cubicBezTo>
                      <a:pt x="0" y="3"/>
                      <a:pt x="0" y="3"/>
                      <a:pt x="0" y="3"/>
                    </a:cubicBezTo>
                    <a:cubicBezTo>
                      <a:pt x="0" y="1"/>
                      <a:pt x="1" y="0"/>
                      <a:pt x="2" y="0"/>
                    </a:cubicBezTo>
                    <a:cubicBezTo>
                      <a:pt x="14" y="0"/>
                      <a:pt x="14" y="0"/>
                      <a:pt x="14" y="0"/>
                    </a:cubicBezTo>
                    <a:cubicBezTo>
                      <a:pt x="14" y="5"/>
                      <a:pt x="14" y="5"/>
                      <a:pt x="14" y="5"/>
                    </a:cubicBezTo>
                    <a:cubicBezTo>
                      <a:pt x="5" y="5"/>
                      <a:pt x="5" y="5"/>
                      <a:pt x="5" y="5"/>
                    </a:cubicBezTo>
                    <a:cubicBezTo>
                      <a:pt x="5" y="53"/>
                      <a:pt x="5" y="53"/>
                      <a:pt x="5" y="53"/>
                    </a:cubicBezTo>
                    <a:close/>
                    <a:moveTo>
                      <a:pt x="14" y="8"/>
                    </a:moveTo>
                    <a:cubicBezTo>
                      <a:pt x="9" y="8"/>
                      <a:pt x="9" y="8"/>
                      <a:pt x="9" y="8"/>
                    </a:cubicBezTo>
                    <a:cubicBezTo>
                      <a:pt x="8" y="8"/>
                      <a:pt x="7" y="9"/>
                      <a:pt x="7" y="10"/>
                    </a:cubicBezTo>
                    <a:cubicBezTo>
                      <a:pt x="7" y="20"/>
                      <a:pt x="7" y="20"/>
                      <a:pt x="7" y="20"/>
                    </a:cubicBezTo>
                    <a:cubicBezTo>
                      <a:pt x="7" y="21"/>
                      <a:pt x="8" y="23"/>
                      <a:pt x="9" y="23"/>
                    </a:cubicBezTo>
                    <a:cubicBezTo>
                      <a:pt x="14" y="23"/>
                      <a:pt x="14" y="23"/>
                      <a:pt x="14" y="23"/>
                    </a:cubicBezTo>
                    <a:cubicBezTo>
                      <a:pt x="14" y="18"/>
                      <a:pt x="14" y="18"/>
                      <a:pt x="14" y="18"/>
                    </a:cubicBezTo>
                    <a:cubicBezTo>
                      <a:pt x="12" y="18"/>
                      <a:pt x="12" y="18"/>
                      <a:pt x="12" y="18"/>
                    </a:cubicBezTo>
                    <a:cubicBezTo>
                      <a:pt x="12" y="13"/>
                      <a:pt x="12" y="13"/>
                      <a:pt x="12" y="13"/>
                    </a:cubicBezTo>
                    <a:cubicBezTo>
                      <a:pt x="14" y="13"/>
                      <a:pt x="14" y="13"/>
                      <a:pt x="14" y="13"/>
                    </a:cubicBezTo>
                    <a:lnTo>
                      <a:pt x="1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1" name="Freeform 281"/>
              <p:cNvSpPr>
                <a:spLocks noEditPoints="1"/>
              </p:cNvSpPr>
              <p:nvPr/>
            </p:nvSpPr>
            <p:spPr bwMode="auto">
              <a:xfrm>
                <a:off x="11056955" y="539754"/>
                <a:ext cx="160338" cy="47625"/>
              </a:xfrm>
              <a:custGeom>
                <a:avLst/>
                <a:gdLst>
                  <a:gd name="T0" fmla="*/ 35 w 71"/>
                  <a:gd name="T1" fmla="*/ 9 h 21"/>
                  <a:gd name="T2" fmla="*/ 51 w 71"/>
                  <a:gd name="T3" fmla="*/ 11 h 21"/>
                  <a:gd name="T4" fmla="*/ 62 w 71"/>
                  <a:gd name="T5" fmla="*/ 15 h 21"/>
                  <a:gd name="T6" fmla="*/ 65 w 71"/>
                  <a:gd name="T7" fmla="*/ 11 h 21"/>
                  <a:gd name="T8" fmla="*/ 52 w 71"/>
                  <a:gd name="T9" fmla="*/ 7 h 21"/>
                  <a:gd name="T10" fmla="*/ 35 w 71"/>
                  <a:gd name="T11" fmla="*/ 5 h 21"/>
                  <a:gd name="T12" fmla="*/ 35 w 71"/>
                  <a:gd name="T13" fmla="*/ 0 h 21"/>
                  <a:gd name="T14" fmla="*/ 53 w 71"/>
                  <a:gd name="T15" fmla="*/ 2 h 21"/>
                  <a:gd name="T16" fmla="*/ 69 w 71"/>
                  <a:gd name="T17" fmla="*/ 8 h 21"/>
                  <a:gd name="T18" fmla="*/ 70 w 71"/>
                  <a:gd name="T19" fmla="*/ 11 h 21"/>
                  <a:gd name="T20" fmla="*/ 65 w 71"/>
                  <a:gd name="T21" fmla="*/ 20 h 21"/>
                  <a:gd name="T22" fmla="*/ 62 w 71"/>
                  <a:gd name="T23" fmla="*/ 21 h 21"/>
                  <a:gd name="T24" fmla="*/ 50 w 71"/>
                  <a:gd name="T25" fmla="*/ 16 h 21"/>
                  <a:gd name="T26" fmla="*/ 35 w 71"/>
                  <a:gd name="T27" fmla="*/ 14 h 21"/>
                  <a:gd name="T28" fmla="*/ 35 w 71"/>
                  <a:gd name="T29" fmla="*/ 9 h 21"/>
                  <a:gd name="T30" fmla="*/ 6 w 71"/>
                  <a:gd name="T31" fmla="*/ 11 h 21"/>
                  <a:gd name="T32" fmla="*/ 8 w 71"/>
                  <a:gd name="T33" fmla="*/ 15 h 21"/>
                  <a:gd name="T34" fmla="*/ 20 w 71"/>
                  <a:gd name="T35" fmla="*/ 11 h 21"/>
                  <a:gd name="T36" fmla="*/ 35 w 71"/>
                  <a:gd name="T37" fmla="*/ 9 h 21"/>
                  <a:gd name="T38" fmla="*/ 35 w 71"/>
                  <a:gd name="T39" fmla="*/ 9 h 21"/>
                  <a:gd name="T40" fmla="*/ 35 w 71"/>
                  <a:gd name="T41" fmla="*/ 14 h 21"/>
                  <a:gd name="T42" fmla="*/ 35 w 71"/>
                  <a:gd name="T43" fmla="*/ 14 h 21"/>
                  <a:gd name="T44" fmla="*/ 21 w 71"/>
                  <a:gd name="T45" fmla="*/ 16 h 21"/>
                  <a:gd name="T46" fmla="*/ 8 w 71"/>
                  <a:gd name="T47" fmla="*/ 21 h 21"/>
                  <a:gd name="T48" fmla="*/ 5 w 71"/>
                  <a:gd name="T49" fmla="*/ 20 h 21"/>
                  <a:gd name="T50" fmla="*/ 0 w 71"/>
                  <a:gd name="T51" fmla="*/ 11 h 21"/>
                  <a:gd name="T52" fmla="*/ 1 w 71"/>
                  <a:gd name="T53" fmla="*/ 8 h 21"/>
                  <a:gd name="T54" fmla="*/ 17 w 71"/>
                  <a:gd name="T55" fmla="*/ 2 h 21"/>
                  <a:gd name="T56" fmla="*/ 35 w 71"/>
                  <a:gd name="T57" fmla="*/ 0 h 21"/>
                  <a:gd name="T58" fmla="*/ 35 w 71"/>
                  <a:gd name="T59" fmla="*/ 0 h 21"/>
                  <a:gd name="T60" fmla="*/ 35 w 71"/>
                  <a:gd name="T61" fmla="*/ 5 h 21"/>
                  <a:gd name="T62" fmla="*/ 35 w 71"/>
                  <a:gd name="T63" fmla="*/ 5 h 21"/>
                  <a:gd name="T64" fmla="*/ 18 w 71"/>
                  <a:gd name="T65" fmla="*/ 7 h 21"/>
                  <a:gd name="T66" fmla="*/ 6 w 71"/>
                  <a:gd name="T67"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21">
                    <a:moveTo>
                      <a:pt x="35" y="9"/>
                    </a:moveTo>
                    <a:cubicBezTo>
                      <a:pt x="41" y="9"/>
                      <a:pt x="46" y="10"/>
                      <a:pt x="51" y="11"/>
                    </a:cubicBezTo>
                    <a:cubicBezTo>
                      <a:pt x="55" y="12"/>
                      <a:pt x="59" y="14"/>
                      <a:pt x="62" y="15"/>
                    </a:cubicBezTo>
                    <a:cubicBezTo>
                      <a:pt x="65" y="11"/>
                      <a:pt x="65" y="11"/>
                      <a:pt x="65" y="11"/>
                    </a:cubicBezTo>
                    <a:cubicBezTo>
                      <a:pt x="61" y="9"/>
                      <a:pt x="56" y="8"/>
                      <a:pt x="52" y="7"/>
                    </a:cubicBezTo>
                    <a:cubicBezTo>
                      <a:pt x="47" y="6"/>
                      <a:pt x="41" y="5"/>
                      <a:pt x="35" y="5"/>
                    </a:cubicBezTo>
                    <a:cubicBezTo>
                      <a:pt x="35" y="0"/>
                      <a:pt x="35" y="0"/>
                      <a:pt x="35" y="0"/>
                    </a:cubicBezTo>
                    <a:cubicBezTo>
                      <a:pt x="41" y="0"/>
                      <a:pt x="47" y="1"/>
                      <a:pt x="53" y="2"/>
                    </a:cubicBezTo>
                    <a:cubicBezTo>
                      <a:pt x="59" y="4"/>
                      <a:pt x="64" y="6"/>
                      <a:pt x="69" y="8"/>
                    </a:cubicBezTo>
                    <a:cubicBezTo>
                      <a:pt x="70" y="9"/>
                      <a:pt x="71" y="10"/>
                      <a:pt x="70" y="11"/>
                    </a:cubicBezTo>
                    <a:cubicBezTo>
                      <a:pt x="65" y="20"/>
                      <a:pt x="65" y="20"/>
                      <a:pt x="65" y="20"/>
                    </a:cubicBezTo>
                    <a:cubicBezTo>
                      <a:pt x="65" y="21"/>
                      <a:pt x="63" y="21"/>
                      <a:pt x="62" y="21"/>
                    </a:cubicBezTo>
                    <a:cubicBezTo>
                      <a:pt x="58" y="19"/>
                      <a:pt x="54" y="17"/>
                      <a:pt x="50" y="16"/>
                    </a:cubicBezTo>
                    <a:cubicBezTo>
                      <a:pt x="45" y="15"/>
                      <a:pt x="40" y="14"/>
                      <a:pt x="35" y="14"/>
                    </a:cubicBezTo>
                    <a:lnTo>
                      <a:pt x="35" y="9"/>
                    </a:lnTo>
                    <a:close/>
                    <a:moveTo>
                      <a:pt x="6" y="11"/>
                    </a:moveTo>
                    <a:cubicBezTo>
                      <a:pt x="8" y="15"/>
                      <a:pt x="8" y="15"/>
                      <a:pt x="8" y="15"/>
                    </a:cubicBezTo>
                    <a:cubicBezTo>
                      <a:pt x="12" y="14"/>
                      <a:pt x="15" y="12"/>
                      <a:pt x="20" y="11"/>
                    </a:cubicBezTo>
                    <a:cubicBezTo>
                      <a:pt x="25" y="10"/>
                      <a:pt x="30" y="9"/>
                      <a:pt x="35" y="9"/>
                    </a:cubicBezTo>
                    <a:cubicBezTo>
                      <a:pt x="35" y="9"/>
                      <a:pt x="35" y="9"/>
                      <a:pt x="35" y="9"/>
                    </a:cubicBezTo>
                    <a:cubicBezTo>
                      <a:pt x="35" y="14"/>
                      <a:pt x="35" y="14"/>
                      <a:pt x="35" y="14"/>
                    </a:cubicBezTo>
                    <a:cubicBezTo>
                      <a:pt x="35" y="14"/>
                      <a:pt x="35" y="14"/>
                      <a:pt x="35" y="14"/>
                    </a:cubicBezTo>
                    <a:cubicBezTo>
                      <a:pt x="30" y="14"/>
                      <a:pt x="25" y="15"/>
                      <a:pt x="21" y="16"/>
                    </a:cubicBezTo>
                    <a:cubicBezTo>
                      <a:pt x="16" y="17"/>
                      <a:pt x="12" y="19"/>
                      <a:pt x="8" y="21"/>
                    </a:cubicBezTo>
                    <a:cubicBezTo>
                      <a:pt x="7" y="21"/>
                      <a:pt x="6" y="21"/>
                      <a:pt x="5" y="20"/>
                    </a:cubicBezTo>
                    <a:cubicBezTo>
                      <a:pt x="0" y="11"/>
                      <a:pt x="0" y="11"/>
                      <a:pt x="0" y="11"/>
                    </a:cubicBezTo>
                    <a:cubicBezTo>
                      <a:pt x="0" y="10"/>
                      <a:pt x="0" y="9"/>
                      <a:pt x="1" y="8"/>
                    </a:cubicBezTo>
                    <a:cubicBezTo>
                      <a:pt x="6" y="6"/>
                      <a:pt x="12" y="4"/>
                      <a:pt x="17" y="2"/>
                    </a:cubicBezTo>
                    <a:cubicBezTo>
                      <a:pt x="23" y="1"/>
                      <a:pt x="29" y="0"/>
                      <a:pt x="35" y="0"/>
                    </a:cubicBezTo>
                    <a:cubicBezTo>
                      <a:pt x="35" y="0"/>
                      <a:pt x="35" y="0"/>
                      <a:pt x="35" y="0"/>
                    </a:cubicBezTo>
                    <a:cubicBezTo>
                      <a:pt x="35" y="5"/>
                      <a:pt x="35" y="5"/>
                      <a:pt x="35" y="5"/>
                    </a:cubicBezTo>
                    <a:cubicBezTo>
                      <a:pt x="35" y="5"/>
                      <a:pt x="35" y="5"/>
                      <a:pt x="35" y="5"/>
                    </a:cubicBezTo>
                    <a:cubicBezTo>
                      <a:pt x="29" y="5"/>
                      <a:pt x="24" y="6"/>
                      <a:pt x="18" y="7"/>
                    </a:cubicBezTo>
                    <a:cubicBezTo>
                      <a:pt x="14" y="8"/>
                      <a:pt x="10" y="9"/>
                      <a:pt x="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2" name="Freeform 282"/>
              <p:cNvSpPr>
                <a:spLocks noEditPoints="1"/>
              </p:cNvSpPr>
              <p:nvPr/>
            </p:nvSpPr>
            <p:spPr bwMode="auto">
              <a:xfrm>
                <a:off x="11033142" y="500067"/>
                <a:ext cx="209551" cy="53976"/>
              </a:xfrm>
              <a:custGeom>
                <a:avLst/>
                <a:gdLst>
                  <a:gd name="T0" fmla="*/ 87 w 93"/>
                  <a:gd name="T1" fmla="*/ 14 h 24"/>
                  <a:gd name="T2" fmla="*/ 69 w 93"/>
                  <a:gd name="T3" fmla="*/ 8 h 24"/>
                  <a:gd name="T4" fmla="*/ 46 w 93"/>
                  <a:gd name="T5" fmla="*/ 5 h 24"/>
                  <a:gd name="T6" fmla="*/ 46 w 93"/>
                  <a:gd name="T7" fmla="*/ 5 h 24"/>
                  <a:gd name="T8" fmla="*/ 46 w 93"/>
                  <a:gd name="T9" fmla="*/ 0 h 24"/>
                  <a:gd name="T10" fmla="*/ 46 w 93"/>
                  <a:gd name="T11" fmla="*/ 0 h 24"/>
                  <a:gd name="T12" fmla="*/ 70 w 93"/>
                  <a:gd name="T13" fmla="*/ 3 h 24"/>
                  <a:gd name="T14" fmla="*/ 91 w 93"/>
                  <a:gd name="T15" fmla="*/ 11 h 24"/>
                  <a:gd name="T16" fmla="*/ 92 w 93"/>
                  <a:gd name="T17" fmla="*/ 14 h 24"/>
                  <a:gd name="T18" fmla="*/ 88 w 93"/>
                  <a:gd name="T19" fmla="*/ 23 h 24"/>
                  <a:gd name="T20" fmla="*/ 84 w 93"/>
                  <a:gd name="T21" fmla="*/ 24 h 24"/>
                  <a:gd name="T22" fmla="*/ 67 w 93"/>
                  <a:gd name="T23" fmla="*/ 17 h 24"/>
                  <a:gd name="T24" fmla="*/ 46 w 93"/>
                  <a:gd name="T25" fmla="*/ 15 h 24"/>
                  <a:gd name="T26" fmla="*/ 46 w 93"/>
                  <a:gd name="T27" fmla="*/ 15 h 24"/>
                  <a:gd name="T28" fmla="*/ 46 w 93"/>
                  <a:gd name="T29" fmla="*/ 10 h 24"/>
                  <a:gd name="T30" fmla="*/ 46 w 93"/>
                  <a:gd name="T31" fmla="*/ 10 h 24"/>
                  <a:gd name="T32" fmla="*/ 68 w 93"/>
                  <a:gd name="T33" fmla="*/ 12 h 24"/>
                  <a:gd name="T34" fmla="*/ 84 w 93"/>
                  <a:gd name="T35" fmla="*/ 18 h 24"/>
                  <a:gd name="T36" fmla="*/ 87 w 93"/>
                  <a:gd name="T37" fmla="*/ 14 h 24"/>
                  <a:gd name="T38" fmla="*/ 46 w 93"/>
                  <a:gd name="T39" fmla="*/ 5 h 24"/>
                  <a:gd name="T40" fmla="*/ 24 w 93"/>
                  <a:gd name="T41" fmla="*/ 8 h 24"/>
                  <a:gd name="T42" fmla="*/ 6 w 93"/>
                  <a:gd name="T43" fmla="*/ 14 h 24"/>
                  <a:gd name="T44" fmla="*/ 8 w 93"/>
                  <a:gd name="T45" fmla="*/ 18 h 24"/>
                  <a:gd name="T46" fmla="*/ 25 w 93"/>
                  <a:gd name="T47" fmla="*/ 12 h 24"/>
                  <a:gd name="T48" fmla="*/ 46 w 93"/>
                  <a:gd name="T49" fmla="*/ 10 h 24"/>
                  <a:gd name="T50" fmla="*/ 46 w 93"/>
                  <a:gd name="T51" fmla="*/ 15 h 24"/>
                  <a:gd name="T52" fmla="*/ 26 w 93"/>
                  <a:gd name="T53" fmla="*/ 17 h 24"/>
                  <a:gd name="T54" fmla="*/ 8 w 93"/>
                  <a:gd name="T55" fmla="*/ 24 h 24"/>
                  <a:gd name="T56" fmla="*/ 5 w 93"/>
                  <a:gd name="T57" fmla="*/ 23 h 24"/>
                  <a:gd name="T58" fmla="*/ 0 w 93"/>
                  <a:gd name="T59" fmla="*/ 14 h 24"/>
                  <a:gd name="T60" fmla="*/ 1 w 93"/>
                  <a:gd name="T61" fmla="*/ 11 h 24"/>
                  <a:gd name="T62" fmla="*/ 22 w 93"/>
                  <a:gd name="T63" fmla="*/ 3 h 24"/>
                  <a:gd name="T64" fmla="*/ 46 w 93"/>
                  <a:gd name="T65" fmla="*/ 0 h 24"/>
                  <a:gd name="T66" fmla="*/ 46 w 93"/>
                  <a:gd name="T6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 h="24">
                    <a:moveTo>
                      <a:pt x="87" y="14"/>
                    </a:moveTo>
                    <a:cubicBezTo>
                      <a:pt x="81" y="12"/>
                      <a:pt x="75" y="9"/>
                      <a:pt x="69" y="8"/>
                    </a:cubicBezTo>
                    <a:cubicBezTo>
                      <a:pt x="62" y="6"/>
                      <a:pt x="54" y="5"/>
                      <a:pt x="46" y="5"/>
                    </a:cubicBezTo>
                    <a:cubicBezTo>
                      <a:pt x="46" y="5"/>
                      <a:pt x="46" y="5"/>
                      <a:pt x="46" y="5"/>
                    </a:cubicBezTo>
                    <a:cubicBezTo>
                      <a:pt x="46" y="0"/>
                      <a:pt x="46" y="0"/>
                      <a:pt x="46" y="0"/>
                    </a:cubicBezTo>
                    <a:cubicBezTo>
                      <a:pt x="46" y="0"/>
                      <a:pt x="46" y="0"/>
                      <a:pt x="46" y="0"/>
                    </a:cubicBezTo>
                    <a:cubicBezTo>
                      <a:pt x="54" y="0"/>
                      <a:pt x="62" y="1"/>
                      <a:pt x="70" y="3"/>
                    </a:cubicBezTo>
                    <a:cubicBezTo>
                      <a:pt x="78" y="5"/>
                      <a:pt x="85" y="8"/>
                      <a:pt x="91" y="11"/>
                    </a:cubicBezTo>
                    <a:cubicBezTo>
                      <a:pt x="92" y="12"/>
                      <a:pt x="93" y="13"/>
                      <a:pt x="92" y="14"/>
                    </a:cubicBezTo>
                    <a:cubicBezTo>
                      <a:pt x="88" y="23"/>
                      <a:pt x="88" y="23"/>
                      <a:pt x="88" y="23"/>
                    </a:cubicBezTo>
                    <a:cubicBezTo>
                      <a:pt x="87" y="24"/>
                      <a:pt x="85" y="24"/>
                      <a:pt x="84" y="24"/>
                    </a:cubicBezTo>
                    <a:cubicBezTo>
                      <a:pt x="79" y="21"/>
                      <a:pt x="73" y="18"/>
                      <a:pt x="67" y="17"/>
                    </a:cubicBezTo>
                    <a:cubicBezTo>
                      <a:pt x="60" y="15"/>
                      <a:pt x="53" y="15"/>
                      <a:pt x="46" y="15"/>
                    </a:cubicBezTo>
                    <a:cubicBezTo>
                      <a:pt x="46" y="15"/>
                      <a:pt x="46" y="15"/>
                      <a:pt x="46" y="15"/>
                    </a:cubicBezTo>
                    <a:cubicBezTo>
                      <a:pt x="46" y="10"/>
                      <a:pt x="46" y="10"/>
                      <a:pt x="46" y="10"/>
                    </a:cubicBezTo>
                    <a:cubicBezTo>
                      <a:pt x="46" y="10"/>
                      <a:pt x="46" y="10"/>
                      <a:pt x="46" y="10"/>
                    </a:cubicBezTo>
                    <a:cubicBezTo>
                      <a:pt x="54" y="10"/>
                      <a:pt x="61" y="11"/>
                      <a:pt x="68" y="12"/>
                    </a:cubicBezTo>
                    <a:cubicBezTo>
                      <a:pt x="74" y="14"/>
                      <a:pt x="79" y="16"/>
                      <a:pt x="84" y="18"/>
                    </a:cubicBezTo>
                    <a:lnTo>
                      <a:pt x="87" y="14"/>
                    </a:lnTo>
                    <a:close/>
                    <a:moveTo>
                      <a:pt x="46" y="5"/>
                    </a:moveTo>
                    <a:cubicBezTo>
                      <a:pt x="38" y="5"/>
                      <a:pt x="31" y="6"/>
                      <a:pt x="24" y="8"/>
                    </a:cubicBezTo>
                    <a:cubicBezTo>
                      <a:pt x="17" y="9"/>
                      <a:pt x="11" y="12"/>
                      <a:pt x="6" y="14"/>
                    </a:cubicBezTo>
                    <a:cubicBezTo>
                      <a:pt x="8" y="18"/>
                      <a:pt x="8" y="18"/>
                      <a:pt x="8" y="18"/>
                    </a:cubicBezTo>
                    <a:cubicBezTo>
                      <a:pt x="13" y="16"/>
                      <a:pt x="19" y="14"/>
                      <a:pt x="25" y="12"/>
                    </a:cubicBezTo>
                    <a:cubicBezTo>
                      <a:pt x="32" y="11"/>
                      <a:pt x="39" y="10"/>
                      <a:pt x="46" y="10"/>
                    </a:cubicBezTo>
                    <a:cubicBezTo>
                      <a:pt x="46" y="15"/>
                      <a:pt x="46" y="15"/>
                      <a:pt x="46" y="15"/>
                    </a:cubicBezTo>
                    <a:cubicBezTo>
                      <a:pt x="39" y="15"/>
                      <a:pt x="32" y="15"/>
                      <a:pt x="26" y="17"/>
                    </a:cubicBezTo>
                    <a:cubicBezTo>
                      <a:pt x="19" y="18"/>
                      <a:pt x="13" y="21"/>
                      <a:pt x="8" y="24"/>
                    </a:cubicBezTo>
                    <a:cubicBezTo>
                      <a:pt x="7" y="24"/>
                      <a:pt x="5" y="24"/>
                      <a:pt x="5" y="23"/>
                    </a:cubicBezTo>
                    <a:cubicBezTo>
                      <a:pt x="0" y="14"/>
                      <a:pt x="0" y="14"/>
                      <a:pt x="0" y="14"/>
                    </a:cubicBezTo>
                    <a:cubicBezTo>
                      <a:pt x="0" y="13"/>
                      <a:pt x="0" y="12"/>
                      <a:pt x="1" y="11"/>
                    </a:cubicBezTo>
                    <a:cubicBezTo>
                      <a:pt x="8" y="8"/>
                      <a:pt x="15" y="5"/>
                      <a:pt x="22" y="3"/>
                    </a:cubicBezTo>
                    <a:cubicBezTo>
                      <a:pt x="30" y="1"/>
                      <a:pt x="38" y="0"/>
                      <a:pt x="46" y="0"/>
                    </a:cubicBezTo>
                    <a:lnTo>
                      <a:pt x="4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3" name="Freeform 283"/>
              <p:cNvSpPr>
                <a:spLocks noEditPoints="1"/>
              </p:cNvSpPr>
              <p:nvPr/>
            </p:nvSpPr>
            <p:spPr bwMode="auto">
              <a:xfrm>
                <a:off x="8285175" y="4302150"/>
                <a:ext cx="166688" cy="187326"/>
              </a:xfrm>
              <a:custGeom>
                <a:avLst/>
                <a:gdLst>
                  <a:gd name="T0" fmla="*/ 65 w 74"/>
                  <a:gd name="T1" fmla="*/ 15 h 83"/>
                  <a:gd name="T2" fmla="*/ 72 w 74"/>
                  <a:gd name="T3" fmla="*/ 23 h 83"/>
                  <a:gd name="T4" fmla="*/ 71 w 74"/>
                  <a:gd name="T5" fmla="*/ 26 h 83"/>
                  <a:gd name="T6" fmla="*/ 52 w 74"/>
                  <a:gd name="T7" fmla="*/ 47 h 83"/>
                  <a:gd name="T8" fmla="*/ 69 w 74"/>
                  <a:gd name="T9" fmla="*/ 49 h 83"/>
                  <a:gd name="T10" fmla="*/ 73 w 74"/>
                  <a:gd name="T11" fmla="*/ 56 h 83"/>
                  <a:gd name="T12" fmla="*/ 72 w 74"/>
                  <a:gd name="T13" fmla="*/ 59 h 83"/>
                  <a:gd name="T14" fmla="*/ 51 w 74"/>
                  <a:gd name="T15" fmla="*/ 65 h 83"/>
                  <a:gd name="T16" fmla="*/ 36 w 74"/>
                  <a:gd name="T17" fmla="*/ 82 h 83"/>
                  <a:gd name="T18" fmla="*/ 37 w 74"/>
                  <a:gd name="T19" fmla="*/ 76 h 83"/>
                  <a:gd name="T20" fmla="*/ 49 w 74"/>
                  <a:gd name="T21" fmla="*/ 60 h 83"/>
                  <a:gd name="T22" fmla="*/ 65 w 74"/>
                  <a:gd name="T23" fmla="*/ 52 h 83"/>
                  <a:gd name="T24" fmla="*/ 49 w 74"/>
                  <a:gd name="T25" fmla="*/ 51 h 83"/>
                  <a:gd name="T26" fmla="*/ 40 w 74"/>
                  <a:gd name="T27" fmla="*/ 37 h 83"/>
                  <a:gd name="T28" fmla="*/ 66 w 74"/>
                  <a:gd name="T29" fmla="*/ 23 h 83"/>
                  <a:gd name="T30" fmla="*/ 36 w 74"/>
                  <a:gd name="T31" fmla="*/ 25 h 83"/>
                  <a:gd name="T32" fmla="*/ 36 w 74"/>
                  <a:gd name="T33" fmla="*/ 68 h 83"/>
                  <a:gd name="T34" fmla="*/ 39 w 74"/>
                  <a:gd name="T35" fmla="*/ 58 h 83"/>
                  <a:gd name="T36" fmla="*/ 36 w 74"/>
                  <a:gd name="T37" fmla="*/ 68 h 83"/>
                  <a:gd name="T38" fmla="*/ 21 w 74"/>
                  <a:gd name="T39" fmla="*/ 4 h 83"/>
                  <a:gd name="T40" fmla="*/ 29 w 74"/>
                  <a:gd name="T41" fmla="*/ 12 h 83"/>
                  <a:gd name="T42" fmla="*/ 36 w 74"/>
                  <a:gd name="T43" fmla="*/ 20 h 83"/>
                  <a:gd name="T44" fmla="*/ 34 w 74"/>
                  <a:gd name="T45" fmla="*/ 26 h 83"/>
                  <a:gd name="T46" fmla="*/ 25 w 74"/>
                  <a:gd name="T47" fmla="*/ 15 h 83"/>
                  <a:gd name="T48" fmla="*/ 18 w 74"/>
                  <a:gd name="T49" fmla="*/ 8 h 83"/>
                  <a:gd name="T50" fmla="*/ 12 w 74"/>
                  <a:gd name="T51" fmla="*/ 13 h 83"/>
                  <a:gd name="T52" fmla="*/ 15 w 74"/>
                  <a:gd name="T53" fmla="*/ 22 h 83"/>
                  <a:gd name="T54" fmla="*/ 22 w 74"/>
                  <a:gd name="T55" fmla="*/ 34 h 83"/>
                  <a:gd name="T56" fmla="*/ 7 w 74"/>
                  <a:gd name="T57" fmla="*/ 62 h 83"/>
                  <a:gd name="T58" fmla="*/ 27 w 74"/>
                  <a:gd name="T59" fmla="*/ 43 h 83"/>
                  <a:gd name="T60" fmla="*/ 36 w 74"/>
                  <a:gd name="T61" fmla="*/ 53 h 83"/>
                  <a:gd name="T62" fmla="*/ 35 w 74"/>
                  <a:gd name="T63" fmla="*/ 73 h 83"/>
                  <a:gd name="T64" fmla="*/ 36 w 74"/>
                  <a:gd name="T65" fmla="*/ 82 h 83"/>
                  <a:gd name="T66" fmla="*/ 35 w 74"/>
                  <a:gd name="T67" fmla="*/ 81 h 83"/>
                  <a:gd name="T68" fmla="*/ 30 w 74"/>
                  <a:gd name="T69" fmla="*/ 74 h 83"/>
                  <a:gd name="T70" fmla="*/ 30 w 74"/>
                  <a:gd name="T71" fmla="*/ 72 h 83"/>
                  <a:gd name="T72" fmla="*/ 28 w 74"/>
                  <a:gd name="T73" fmla="*/ 49 h 83"/>
                  <a:gd name="T74" fmla="*/ 5 w 74"/>
                  <a:gd name="T75" fmla="*/ 68 h 83"/>
                  <a:gd name="T76" fmla="*/ 5 w 74"/>
                  <a:gd name="T77" fmla="*/ 67 h 83"/>
                  <a:gd name="T78" fmla="*/ 0 w 74"/>
                  <a:gd name="T79" fmla="*/ 58 h 83"/>
                  <a:gd name="T80" fmla="*/ 17 w 74"/>
                  <a:gd name="T81" fmla="*/ 33 h 83"/>
                  <a:gd name="T82" fmla="*/ 11 w 74"/>
                  <a:gd name="T83" fmla="*/ 24 h 83"/>
                  <a:gd name="T84" fmla="*/ 9 w 74"/>
                  <a:gd name="T85"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 h="83">
                    <a:moveTo>
                      <a:pt x="36" y="20"/>
                    </a:moveTo>
                    <a:cubicBezTo>
                      <a:pt x="65" y="15"/>
                      <a:pt x="65" y="15"/>
                      <a:pt x="65" y="15"/>
                    </a:cubicBezTo>
                    <a:cubicBezTo>
                      <a:pt x="66" y="15"/>
                      <a:pt x="67" y="15"/>
                      <a:pt x="67" y="16"/>
                    </a:cubicBezTo>
                    <a:cubicBezTo>
                      <a:pt x="72" y="23"/>
                      <a:pt x="72" y="23"/>
                      <a:pt x="72" y="23"/>
                    </a:cubicBezTo>
                    <a:cubicBezTo>
                      <a:pt x="72" y="24"/>
                      <a:pt x="72" y="26"/>
                      <a:pt x="71" y="26"/>
                    </a:cubicBezTo>
                    <a:cubicBezTo>
                      <a:pt x="71" y="26"/>
                      <a:pt x="71" y="26"/>
                      <a:pt x="71" y="26"/>
                    </a:cubicBezTo>
                    <a:cubicBezTo>
                      <a:pt x="45" y="37"/>
                      <a:pt x="45" y="37"/>
                      <a:pt x="45" y="37"/>
                    </a:cubicBezTo>
                    <a:cubicBezTo>
                      <a:pt x="52" y="47"/>
                      <a:pt x="52" y="47"/>
                      <a:pt x="52" y="47"/>
                    </a:cubicBezTo>
                    <a:cubicBezTo>
                      <a:pt x="67" y="48"/>
                      <a:pt x="67" y="48"/>
                      <a:pt x="67" y="48"/>
                    </a:cubicBezTo>
                    <a:cubicBezTo>
                      <a:pt x="68" y="48"/>
                      <a:pt x="68" y="48"/>
                      <a:pt x="69" y="49"/>
                    </a:cubicBezTo>
                    <a:cubicBezTo>
                      <a:pt x="69" y="49"/>
                      <a:pt x="69" y="49"/>
                      <a:pt x="69" y="49"/>
                    </a:cubicBezTo>
                    <a:cubicBezTo>
                      <a:pt x="73" y="56"/>
                      <a:pt x="73" y="56"/>
                      <a:pt x="73" y="56"/>
                    </a:cubicBezTo>
                    <a:cubicBezTo>
                      <a:pt x="74" y="57"/>
                      <a:pt x="74" y="58"/>
                      <a:pt x="73" y="59"/>
                    </a:cubicBezTo>
                    <a:cubicBezTo>
                      <a:pt x="72" y="59"/>
                      <a:pt x="72" y="59"/>
                      <a:pt x="72" y="59"/>
                    </a:cubicBezTo>
                    <a:cubicBezTo>
                      <a:pt x="72" y="59"/>
                      <a:pt x="72" y="59"/>
                      <a:pt x="72" y="59"/>
                    </a:cubicBezTo>
                    <a:cubicBezTo>
                      <a:pt x="51" y="65"/>
                      <a:pt x="51" y="65"/>
                      <a:pt x="51" y="65"/>
                    </a:cubicBezTo>
                    <a:cubicBezTo>
                      <a:pt x="39" y="81"/>
                      <a:pt x="39" y="81"/>
                      <a:pt x="39" y="81"/>
                    </a:cubicBezTo>
                    <a:cubicBezTo>
                      <a:pt x="38" y="82"/>
                      <a:pt x="37" y="83"/>
                      <a:pt x="36" y="82"/>
                    </a:cubicBezTo>
                    <a:cubicBezTo>
                      <a:pt x="36" y="75"/>
                      <a:pt x="36" y="75"/>
                      <a:pt x="36" y="75"/>
                    </a:cubicBezTo>
                    <a:cubicBezTo>
                      <a:pt x="37" y="76"/>
                      <a:pt x="37" y="76"/>
                      <a:pt x="37" y="76"/>
                    </a:cubicBezTo>
                    <a:cubicBezTo>
                      <a:pt x="48" y="61"/>
                      <a:pt x="48" y="61"/>
                      <a:pt x="48" y="61"/>
                    </a:cubicBezTo>
                    <a:cubicBezTo>
                      <a:pt x="48" y="61"/>
                      <a:pt x="49" y="60"/>
                      <a:pt x="49" y="60"/>
                    </a:cubicBezTo>
                    <a:cubicBezTo>
                      <a:pt x="67" y="56"/>
                      <a:pt x="67" y="56"/>
                      <a:pt x="67" y="56"/>
                    </a:cubicBezTo>
                    <a:cubicBezTo>
                      <a:pt x="65" y="52"/>
                      <a:pt x="65" y="52"/>
                      <a:pt x="65" y="52"/>
                    </a:cubicBezTo>
                    <a:cubicBezTo>
                      <a:pt x="51" y="52"/>
                      <a:pt x="51" y="52"/>
                      <a:pt x="51" y="52"/>
                    </a:cubicBezTo>
                    <a:cubicBezTo>
                      <a:pt x="50" y="52"/>
                      <a:pt x="49" y="51"/>
                      <a:pt x="49" y="51"/>
                    </a:cubicBezTo>
                    <a:cubicBezTo>
                      <a:pt x="40" y="37"/>
                      <a:pt x="40" y="37"/>
                      <a:pt x="40" y="37"/>
                    </a:cubicBezTo>
                    <a:cubicBezTo>
                      <a:pt x="40" y="37"/>
                      <a:pt x="40" y="37"/>
                      <a:pt x="40" y="37"/>
                    </a:cubicBezTo>
                    <a:cubicBezTo>
                      <a:pt x="39" y="36"/>
                      <a:pt x="40" y="34"/>
                      <a:pt x="41" y="34"/>
                    </a:cubicBezTo>
                    <a:cubicBezTo>
                      <a:pt x="66" y="23"/>
                      <a:pt x="66" y="23"/>
                      <a:pt x="66" y="23"/>
                    </a:cubicBezTo>
                    <a:cubicBezTo>
                      <a:pt x="64" y="20"/>
                      <a:pt x="64" y="20"/>
                      <a:pt x="64" y="20"/>
                    </a:cubicBezTo>
                    <a:cubicBezTo>
                      <a:pt x="36" y="25"/>
                      <a:pt x="36" y="25"/>
                      <a:pt x="36" y="25"/>
                    </a:cubicBezTo>
                    <a:cubicBezTo>
                      <a:pt x="36" y="20"/>
                      <a:pt x="36" y="20"/>
                      <a:pt x="36" y="20"/>
                    </a:cubicBezTo>
                    <a:close/>
                    <a:moveTo>
                      <a:pt x="36" y="68"/>
                    </a:moveTo>
                    <a:cubicBezTo>
                      <a:pt x="39" y="60"/>
                      <a:pt x="39" y="60"/>
                      <a:pt x="39" y="60"/>
                    </a:cubicBezTo>
                    <a:cubicBezTo>
                      <a:pt x="40" y="59"/>
                      <a:pt x="39" y="58"/>
                      <a:pt x="39" y="58"/>
                    </a:cubicBezTo>
                    <a:cubicBezTo>
                      <a:pt x="36" y="53"/>
                      <a:pt x="36" y="53"/>
                      <a:pt x="36" y="53"/>
                    </a:cubicBezTo>
                    <a:lnTo>
                      <a:pt x="36" y="68"/>
                    </a:lnTo>
                    <a:close/>
                    <a:moveTo>
                      <a:pt x="9" y="2"/>
                    </a:moveTo>
                    <a:cubicBezTo>
                      <a:pt x="12" y="0"/>
                      <a:pt x="17" y="2"/>
                      <a:pt x="21" y="4"/>
                    </a:cubicBezTo>
                    <a:cubicBezTo>
                      <a:pt x="24" y="7"/>
                      <a:pt x="27" y="10"/>
                      <a:pt x="29" y="12"/>
                    </a:cubicBezTo>
                    <a:cubicBezTo>
                      <a:pt x="29" y="12"/>
                      <a:pt x="29" y="12"/>
                      <a:pt x="29" y="12"/>
                    </a:cubicBezTo>
                    <a:cubicBezTo>
                      <a:pt x="35" y="21"/>
                      <a:pt x="35" y="21"/>
                      <a:pt x="35" y="21"/>
                    </a:cubicBezTo>
                    <a:cubicBezTo>
                      <a:pt x="36" y="20"/>
                      <a:pt x="36" y="20"/>
                      <a:pt x="36" y="20"/>
                    </a:cubicBezTo>
                    <a:cubicBezTo>
                      <a:pt x="36" y="25"/>
                      <a:pt x="36" y="25"/>
                      <a:pt x="36" y="25"/>
                    </a:cubicBezTo>
                    <a:cubicBezTo>
                      <a:pt x="34" y="26"/>
                      <a:pt x="34" y="26"/>
                      <a:pt x="34" y="26"/>
                    </a:cubicBezTo>
                    <a:cubicBezTo>
                      <a:pt x="33" y="26"/>
                      <a:pt x="32" y="25"/>
                      <a:pt x="32" y="25"/>
                    </a:cubicBezTo>
                    <a:cubicBezTo>
                      <a:pt x="25" y="15"/>
                      <a:pt x="25" y="15"/>
                      <a:pt x="25" y="15"/>
                    </a:cubicBezTo>
                    <a:cubicBezTo>
                      <a:pt x="25" y="15"/>
                      <a:pt x="25" y="15"/>
                      <a:pt x="25" y="15"/>
                    </a:cubicBezTo>
                    <a:cubicBezTo>
                      <a:pt x="24" y="13"/>
                      <a:pt x="21" y="10"/>
                      <a:pt x="18" y="8"/>
                    </a:cubicBezTo>
                    <a:cubicBezTo>
                      <a:pt x="16" y="7"/>
                      <a:pt x="13" y="6"/>
                      <a:pt x="12" y="6"/>
                    </a:cubicBezTo>
                    <a:cubicBezTo>
                      <a:pt x="11" y="7"/>
                      <a:pt x="11" y="10"/>
                      <a:pt x="12" y="13"/>
                    </a:cubicBezTo>
                    <a:cubicBezTo>
                      <a:pt x="13" y="16"/>
                      <a:pt x="14" y="20"/>
                      <a:pt x="15" y="21"/>
                    </a:cubicBezTo>
                    <a:cubicBezTo>
                      <a:pt x="15" y="22"/>
                      <a:pt x="15" y="22"/>
                      <a:pt x="15" y="22"/>
                    </a:cubicBezTo>
                    <a:cubicBezTo>
                      <a:pt x="22" y="31"/>
                      <a:pt x="22" y="31"/>
                      <a:pt x="22" y="31"/>
                    </a:cubicBezTo>
                    <a:cubicBezTo>
                      <a:pt x="22" y="32"/>
                      <a:pt x="22" y="33"/>
                      <a:pt x="22" y="34"/>
                    </a:cubicBezTo>
                    <a:cubicBezTo>
                      <a:pt x="5" y="59"/>
                      <a:pt x="5" y="59"/>
                      <a:pt x="5" y="59"/>
                    </a:cubicBezTo>
                    <a:cubicBezTo>
                      <a:pt x="7" y="62"/>
                      <a:pt x="7" y="62"/>
                      <a:pt x="7" y="62"/>
                    </a:cubicBezTo>
                    <a:cubicBezTo>
                      <a:pt x="26" y="44"/>
                      <a:pt x="26" y="44"/>
                      <a:pt x="26" y="44"/>
                    </a:cubicBezTo>
                    <a:cubicBezTo>
                      <a:pt x="26" y="43"/>
                      <a:pt x="26" y="43"/>
                      <a:pt x="27" y="43"/>
                    </a:cubicBezTo>
                    <a:cubicBezTo>
                      <a:pt x="28" y="42"/>
                      <a:pt x="29" y="43"/>
                      <a:pt x="30" y="44"/>
                    </a:cubicBezTo>
                    <a:cubicBezTo>
                      <a:pt x="36" y="53"/>
                      <a:pt x="36" y="53"/>
                      <a:pt x="36" y="53"/>
                    </a:cubicBezTo>
                    <a:cubicBezTo>
                      <a:pt x="36" y="68"/>
                      <a:pt x="36" y="68"/>
                      <a:pt x="36" y="68"/>
                    </a:cubicBezTo>
                    <a:cubicBezTo>
                      <a:pt x="35" y="73"/>
                      <a:pt x="35" y="73"/>
                      <a:pt x="35" y="73"/>
                    </a:cubicBezTo>
                    <a:cubicBezTo>
                      <a:pt x="36" y="75"/>
                      <a:pt x="36" y="75"/>
                      <a:pt x="36" y="75"/>
                    </a:cubicBezTo>
                    <a:cubicBezTo>
                      <a:pt x="36" y="82"/>
                      <a:pt x="36" y="82"/>
                      <a:pt x="36" y="82"/>
                    </a:cubicBezTo>
                    <a:cubicBezTo>
                      <a:pt x="36" y="82"/>
                      <a:pt x="35" y="82"/>
                      <a:pt x="35" y="82"/>
                    </a:cubicBezTo>
                    <a:cubicBezTo>
                      <a:pt x="35" y="82"/>
                      <a:pt x="35" y="82"/>
                      <a:pt x="35" y="81"/>
                    </a:cubicBezTo>
                    <a:cubicBezTo>
                      <a:pt x="35" y="81"/>
                      <a:pt x="35" y="81"/>
                      <a:pt x="35" y="81"/>
                    </a:cubicBezTo>
                    <a:cubicBezTo>
                      <a:pt x="30" y="74"/>
                      <a:pt x="30" y="74"/>
                      <a:pt x="30" y="74"/>
                    </a:cubicBezTo>
                    <a:cubicBezTo>
                      <a:pt x="30" y="74"/>
                      <a:pt x="30" y="73"/>
                      <a:pt x="30" y="72"/>
                    </a:cubicBezTo>
                    <a:cubicBezTo>
                      <a:pt x="30" y="72"/>
                      <a:pt x="30" y="72"/>
                      <a:pt x="30" y="72"/>
                    </a:cubicBezTo>
                    <a:cubicBezTo>
                      <a:pt x="34" y="59"/>
                      <a:pt x="34" y="59"/>
                      <a:pt x="34" y="59"/>
                    </a:cubicBezTo>
                    <a:cubicBezTo>
                      <a:pt x="28" y="49"/>
                      <a:pt x="28" y="49"/>
                      <a:pt x="28" y="49"/>
                    </a:cubicBezTo>
                    <a:cubicBezTo>
                      <a:pt x="9" y="68"/>
                      <a:pt x="9" y="68"/>
                      <a:pt x="9" y="68"/>
                    </a:cubicBezTo>
                    <a:cubicBezTo>
                      <a:pt x="8" y="69"/>
                      <a:pt x="6" y="69"/>
                      <a:pt x="5" y="68"/>
                    </a:cubicBezTo>
                    <a:cubicBezTo>
                      <a:pt x="5" y="67"/>
                      <a:pt x="5" y="67"/>
                      <a:pt x="5" y="67"/>
                    </a:cubicBezTo>
                    <a:cubicBezTo>
                      <a:pt x="5" y="67"/>
                      <a:pt x="5" y="67"/>
                      <a:pt x="5" y="67"/>
                    </a:cubicBezTo>
                    <a:cubicBezTo>
                      <a:pt x="0" y="60"/>
                      <a:pt x="0" y="60"/>
                      <a:pt x="0" y="60"/>
                    </a:cubicBezTo>
                    <a:cubicBezTo>
                      <a:pt x="0" y="60"/>
                      <a:pt x="0" y="58"/>
                      <a:pt x="0" y="58"/>
                    </a:cubicBezTo>
                    <a:cubicBezTo>
                      <a:pt x="0" y="58"/>
                      <a:pt x="0" y="58"/>
                      <a:pt x="0" y="58"/>
                    </a:cubicBezTo>
                    <a:cubicBezTo>
                      <a:pt x="17" y="33"/>
                      <a:pt x="17" y="33"/>
                      <a:pt x="17" y="33"/>
                    </a:cubicBezTo>
                    <a:cubicBezTo>
                      <a:pt x="11" y="24"/>
                      <a:pt x="11" y="24"/>
                      <a:pt x="11" y="24"/>
                    </a:cubicBezTo>
                    <a:cubicBezTo>
                      <a:pt x="11" y="24"/>
                      <a:pt x="11" y="24"/>
                      <a:pt x="11" y="24"/>
                    </a:cubicBezTo>
                    <a:cubicBezTo>
                      <a:pt x="10" y="22"/>
                      <a:pt x="8" y="18"/>
                      <a:pt x="7" y="13"/>
                    </a:cubicBezTo>
                    <a:cubicBezTo>
                      <a:pt x="6" y="9"/>
                      <a:pt x="7" y="4"/>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4" name="Freeform 284"/>
              <p:cNvSpPr>
                <a:spLocks noEditPoints="1"/>
              </p:cNvSpPr>
              <p:nvPr/>
            </p:nvSpPr>
            <p:spPr bwMode="auto">
              <a:xfrm>
                <a:off x="7699387" y="4202138"/>
                <a:ext cx="79375" cy="214315"/>
              </a:xfrm>
              <a:custGeom>
                <a:avLst/>
                <a:gdLst>
                  <a:gd name="T0" fmla="*/ 19 w 35"/>
                  <a:gd name="T1" fmla="*/ 90 h 95"/>
                  <a:gd name="T2" fmla="*/ 21 w 35"/>
                  <a:gd name="T3" fmla="*/ 42 h 95"/>
                  <a:gd name="T4" fmla="*/ 28 w 35"/>
                  <a:gd name="T5" fmla="*/ 33 h 95"/>
                  <a:gd name="T6" fmla="*/ 30 w 35"/>
                  <a:gd name="T7" fmla="*/ 29 h 95"/>
                  <a:gd name="T8" fmla="*/ 28 w 35"/>
                  <a:gd name="T9" fmla="*/ 15 h 95"/>
                  <a:gd name="T10" fmla="*/ 27 w 35"/>
                  <a:gd name="T11" fmla="*/ 14 h 95"/>
                  <a:gd name="T12" fmla="*/ 27 w 35"/>
                  <a:gd name="T13" fmla="*/ 13 h 95"/>
                  <a:gd name="T14" fmla="*/ 26 w 35"/>
                  <a:gd name="T15" fmla="*/ 10 h 95"/>
                  <a:gd name="T16" fmla="*/ 25 w 35"/>
                  <a:gd name="T17" fmla="*/ 26 h 95"/>
                  <a:gd name="T18" fmla="*/ 25 w 35"/>
                  <a:gd name="T19" fmla="*/ 26 h 95"/>
                  <a:gd name="T20" fmla="*/ 19 w 35"/>
                  <a:gd name="T21" fmla="*/ 24 h 95"/>
                  <a:gd name="T22" fmla="*/ 17 w 35"/>
                  <a:gd name="T23" fmla="*/ 5 h 95"/>
                  <a:gd name="T24" fmla="*/ 20 w 35"/>
                  <a:gd name="T25" fmla="*/ 0 h 95"/>
                  <a:gd name="T26" fmla="*/ 21 w 35"/>
                  <a:gd name="T27" fmla="*/ 1 h 95"/>
                  <a:gd name="T28" fmla="*/ 31 w 35"/>
                  <a:gd name="T29" fmla="*/ 11 h 95"/>
                  <a:gd name="T30" fmla="*/ 32 w 35"/>
                  <a:gd name="T31" fmla="*/ 12 h 95"/>
                  <a:gd name="T32" fmla="*/ 32 w 35"/>
                  <a:gd name="T33" fmla="*/ 14 h 95"/>
                  <a:gd name="T34" fmla="*/ 35 w 35"/>
                  <a:gd name="T35" fmla="*/ 30 h 95"/>
                  <a:gd name="T36" fmla="*/ 33 w 35"/>
                  <a:gd name="T37" fmla="*/ 35 h 95"/>
                  <a:gd name="T38" fmla="*/ 24 w 35"/>
                  <a:gd name="T39" fmla="*/ 45 h 95"/>
                  <a:gd name="T40" fmla="*/ 22 w 35"/>
                  <a:gd name="T41" fmla="*/ 95 h 95"/>
                  <a:gd name="T42" fmla="*/ 17 w 35"/>
                  <a:gd name="T43" fmla="*/ 90 h 95"/>
                  <a:gd name="T44" fmla="*/ 7 w 35"/>
                  <a:gd name="T45" fmla="*/ 15 h 95"/>
                  <a:gd name="T46" fmla="*/ 5 w 35"/>
                  <a:gd name="T47" fmla="*/ 29 h 95"/>
                  <a:gd name="T48" fmla="*/ 10 w 35"/>
                  <a:gd name="T49" fmla="*/ 38 h 95"/>
                  <a:gd name="T50" fmla="*/ 15 w 35"/>
                  <a:gd name="T51" fmla="*/ 44 h 95"/>
                  <a:gd name="T52" fmla="*/ 15 w 35"/>
                  <a:gd name="T53" fmla="*/ 90 h 95"/>
                  <a:gd name="T54" fmla="*/ 17 w 35"/>
                  <a:gd name="T55" fmla="*/ 95 h 95"/>
                  <a:gd name="T56" fmla="*/ 11 w 35"/>
                  <a:gd name="T57" fmla="*/ 93 h 95"/>
                  <a:gd name="T58" fmla="*/ 7 w 35"/>
                  <a:gd name="T59" fmla="*/ 42 h 95"/>
                  <a:gd name="T60" fmla="*/ 0 w 35"/>
                  <a:gd name="T61" fmla="*/ 30 h 95"/>
                  <a:gd name="T62" fmla="*/ 3 w 35"/>
                  <a:gd name="T63" fmla="*/ 14 h 95"/>
                  <a:gd name="T64" fmla="*/ 3 w 35"/>
                  <a:gd name="T65" fmla="*/ 12 h 95"/>
                  <a:gd name="T66" fmla="*/ 3 w 35"/>
                  <a:gd name="T67" fmla="*/ 12 h 95"/>
                  <a:gd name="T68" fmla="*/ 12 w 35"/>
                  <a:gd name="T69" fmla="*/ 0 h 95"/>
                  <a:gd name="T70" fmla="*/ 14 w 35"/>
                  <a:gd name="T71" fmla="*/ 1 h 95"/>
                  <a:gd name="T72" fmla="*/ 17 w 35"/>
                  <a:gd name="T73" fmla="*/ 0 h 95"/>
                  <a:gd name="T74" fmla="*/ 17 w 35"/>
                  <a:gd name="T75" fmla="*/ 5 h 95"/>
                  <a:gd name="T76" fmla="*/ 13 w 35"/>
                  <a:gd name="T77" fmla="*/ 26 h 95"/>
                  <a:gd name="T78" fmla="*/ 10 w 35"/>
                  <a:gd name="T79" fmla="*/ 26 h 95"/>
                  <a:gd name="T80" fmla="*/ 8 w 35"/>
                  <a:gd name="T81" fmla="*/ 23 h 95"/>
                  <a:gd name="T82" fmla="*/ 8 w 35"/>
                  <a:gd name="T83" fmla="*/ 13 h 95"/>
                  <a:gd name="T84" fmla="*/ 8 w 35"/>
                  <a:gd name="T85"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 h="95">
                    <a:moveTo>
                      <a:pt x="17" y="90"/>
                    </a:moveTo>
                    <a:cubicBezTo>
                      <a:pt x="19" y="90"/>
                      <a:pt x="19" y="90"/>
                      <a:pt x="19" y="90"/>
                    </a:cubicBezTo>
                    <a:cubicBezTo>
                      <a:pt x="19" y="44"/>
                      <a:pt x="19" y="44"/>
                      <a:pt x="19" y="44"/>
                    </a:cubicBezTo>
                    <a:cubicBezTo>
                      <a:pt x="19" y="43"/>
                      <a:pt x="20" y="42"/>
                      <a:pt x="21" y="42"/>
                    </a:cubicBezTo>
                    <a:cubicBezTo>
                      <a:pt x="22" y="41"/>
                      <a:pt x="23" y="40"/>
                      <a:pt x="24" y="38"/>
                    </a:cubicBezTo>
                    <a:cubicBezTo>
                      <a:pt x="26" y="37"/>
                      <a:pt x="27" y="34"/>
                      <a:pt x="28" y="33"/>
                    </a:cubicBezTo>
                    <a:cubicBezTo>
                      <a:pt x="28" y="33"/>
                      <a:pt x="28" y="33"/>
                      <a:pt x="28" y="33"/>
                    </a:cubicBezTo>
                    <a:cubicBezTo>
                      <a:pt x="29" y="31"/>
                      <a:pt x="30" y="30"/>
                      <a:pt x="30" y="29"/>
                    </a:cubicBezTo>
                    <a:cubicBezTo>
                      <a:pt x="30" y="28"/>
                      <a:pt x="30" y="26"/>
                      <a:pt x="30" y="25"/>
                    </a:cubicBezTo>
                    <a:cubicBezTo>
                      <a:pt x="30" y="22"/>
                      <a:pt x="29" y="18"/>
                      <a:pt x="28" y="15"/>
                    </a:cubicBezTo>
                    <a:cubicBezTo>
                      <a:pt x="27" y="14"/>
                      <a:pt x="27" y="14"/>
                      <a:pt x="27" y="14"/>
                    </a:cubicBezTo>
                    <a:cubicBezTo>
                      <a:pt x="27" y="14"/>
                      <a:pt x="27" y="14"/>
                      <a:pt x="27" y="14"/>
                    </a:cubicBezTo>
                    <a:cubicBezTo>
                      <a:pt x="27" y="13"/>
                      <a:pt x="27" y="13"/>
                      <a:pt x="27" y="13"/>
                    </a:cubicBezTo>
                    <a:cubicBezTo>
                      <a:pt x="27" y="13"/>
                      <a:pt x="27" y="13"/>
                      <a:pt x="27" y="13"/>
                    </a:cubicBezTo>
                    <a:cubicBezTo>
                      <a:pt x="27" y="13"/>
                      <a:pt x="27" y="13"/>
                      <a:pt x="27" y="13"/>
                    </a:cubicBezTo>
                    <a:cubicBezTo>
                      <a:pt x="26" y="12"/>
                      <a:pt x="26" y="11"/>
                      <a:pt x="26" y="10"/>
                    </a:cubicBezTo>
                    <a:cubicBezTo>
                      <a:pt x="27" y="24"/>
                      <a:pt x="27" y="24"/>
                      <a:pt x="27" y="24"/>
                    </a:cubicBezTo>
                    <a:cubicBezTo>
                      <a:pt x="27" y="25"/>
                      <a:pt x="26" y="26"/>
                      <a:pt x="25" y="26"/>
                    </a:cubicBezTo>
                    <a:cubicBezTo>
                      <a:pt x="25" y="26"/>
                      <a:pt x="25" y="26"/>
                      <a:pt x="25" y="26"/>
                    </a:cubicBezTo>
                    <a:cubicBezTo>
                      <a:pt x="25" y="26"/>
                      <a:pt x="25" y="26"/>
                      <a:pt x="25" y="26"/>
                    </a:cubicBezTo>
                    <a:cubicBezTo>
                      <a:pt x="22" y="26"/>
                      <a:pt x="22" y="26"/>
                      <a:pt x="22" y="26"/>
                    </a:cubicBezTo>
                    <a:cubicBezTo>
                      <a:pt x="21" y="26"/>
                      <a:pt x="20" y="25"/>
                      <a:pt x="19" y="24"/>
                    </a:cubicBezTo>
                    <a:cubicBezTo>
                      <a:pt x="17" y="5"/>
                      <a:pt x="17" y="5"/>
                      <a:pt x="17" y="5"/>
                    </a:cubicBezTo>
                    <a:cubicBezTo>
                      <a:pt x="17" y="5"/>
                      <a:pt x="17" y="5"/>
                      <a:pt x="17" y="5"/>
                    </a:cubicBezTo>
                    <a:cubicBezTo>
                      <a:pt x="17" y="0"/>
                      <a:pt x="17" y="0"/>
                      <a:pt x="17" y="0"/>
                    </a:cubicBezTo>
                    <a:cubicBezTo>
                      <a:pt x="20" y="0"/>
                      <a:pt x="20" y="0"/>
                      <a:pt x="20" y="0"/>
                    </a:cubicBezTo>
                    <a:cubicBezTo>
                      <a:pt x="20" y="0"/>
                      <a:pt x="20" y="0"/>
                      <a:pt x="20" y="0"/>
                    </a:cubicBezTo>
                    <a:cubicBezTo>
                      <a:pt x="20" y="0"/>
                      <a:pt x="21" y="0"/>
                      <a:pt x="21" y="1"/>
                    </a:cubicBezTo>
                    <a:cubicBezTo>
                      <a:pt x="22" y="0"/>
                      <a:pt x="22" y="0"/>
                      <a:pt x="23" y="0"/>
                    </a:cubicBezTo>
                    <a:cubicBezTo>
                      <a:pt x="28" y="1"/>
                      <a:pt x="30" y="8"/>
                      <a:pt x="31" y="11"/>
                    </a:cubicBezTo>
                    <a:cubicBezTo>
                      <a:pt x="31" y="11"/>
                      <a:pt x="31" y="11"/>
                      <a:pt x="31" y="11"/>
                    </a:cubicBezTo>
                    <a:cubicBezTo>
                      <a:pt x="32" y="12"/>
                      <a:pt x="32" y="12"/>
                      <a:pt x="32" y="12"/>
                    </a:cubicBezTo>
                    <a:cubicBezTo>
                      <a:pt x="32" y="12"/>
                      <a:pt x="32" y="12"/>
                      <a:pt x="32" y="12"/>
                    </a:cubicBezTo>
                    <a:cubicBezTo>
                      <a:pt x="32" y="14"/>
                      <a:pt x="32" y="14"/>
                      <a:pt x="32" y="14"/>
                    </a:cubicBezTo>
                    <a:cubicBezTo>
                      <a:pt x="33" y="17"/>
                      <a:pt x="35" y="21"/>
                      <a:pt x="35" y="24"/>
                    </a:cubicBezTo>
                    <a:cubicBezTo>
                      <a:pt x="35" y="26"/>
                      <a:pt x="35" y="28"/>
                      <a:pt x="35" y="30"/>
                    </a:cubicBezTo>
                    <a:cubicBezTo>
                      <a:pt x="34" y="32"/>
                      <a:pt x="34" y="33"/>
                      <a:pt x="33" y="35"/>
                    </a:cubicBezTo>
                    <a:cubicBezTo>
                      <a:pt x="33" y="35"/>
                      <a:pt x="33" y="35"/>
                      <a:pt x="33" y="35"/>
                    </a:cubicBezTo>
                    <a:cubicBezTo>
                      <a:pt x="31" y="37"/>
                      <a:pt x="30" y="40"/>
                      <a:pt x="28" y="42"/>
                    </a:cubicBezTo>
                    <a:cubicBezTo>
                      <a:pt x="27" y="43"/>
                      <a:pt x="25" y="44"/>
                      <a:pt x="24" y="45"/>
                    </a:cubicBezTo>
                    <a:cubicBezTo>
                      <a:pt x="24" y="93"/>
                      <a:pt x="24" y="93"/>
                      <a:pt x="24" y="93"/>
                    </a:cubicBezTo>
                    <a:cubicBezTo>
                      <a:pt x="24" y="94"/>
                      <a:pt x="23" y="95"/>
                      <a:pt x="22" y="95"/>
                    </a:cubicBezTo>
                    <a:cubicBezTo>
                      <a:pt x="17" y="95"/>
                      <a:pt x="17" y="95"/>
                      <a:pt x="17" y="95"/>
                    </a:cubicBezTo>
                    <a:lnTo>
                      <a:pt x="17" y="90"/>
                    </a:lnTo>
                    <a:close/>
                    <a:moveTo>
                      <a:pt x="8" y="14"/>
                    </a:moveTo>
                    <a:cubicBezTo>
                      <a:pt x="7" y="15"/>
                      <a:pt x="7" y="15"/>
                      <a:pt x="7" y="15"/>
                    </a:cubicBezTo>
                    <a:cubicBezTo>
                      <a:pt x="6" y="18"/>
                      <a:pt x="5" y="22"/>
                      <a:pt x="5" y="25"/>
                    </a:cubicBezTo>
                    <a:cubicBezTo>
                      <a:pt x="4" y="26"/>
                      <a:pt x="4" y="28"/>
                      <a:pt x="5" y="29"/>
                    </a:cubicBezTo>
                    <a:cubicBezTo>
                      <a:pt x="5" y="30"/>
                      <a:pt x="6" y="31"/>
                      <a:pt x="6" y="33"/>
                    </a:cubicBezTo>
                    <a:cubicBezTo>
                      <a:pt x="7" y="34"/>
                      <a:pt x="9" y="37"/>
                      <a:pt x="10" y="38"/>
                    </a:cubicBezTo>
                    <a:cubicBezTo>
                      <a:pt x="12" y="40"/>
                      <a:pt x="13" y="41"/>
                      <a:pt x="14" y="42"/>
                    </a:cubicBezTo>
                    <a:cubicBezTo>
                      <a:pt x="15" y="42"/>
                      <a:pt x="15" y="43"/>
                      <a:pt x="15" y="44"/>
                    </a:cubicBezTo>
                    <a:cubicBezTo>
                      <a:pt x="15" y="44"/>
                      <a:pt x="15" y="44"/>
                      <a:pt x="15" y="44"/>
                    </a:cubicBezTo>
                    <a:cubicBezTo>
                      <a:pt x="15" y="90"/>
                      <a:pt x="15" y="90"/>
                      <a:pt x="15" y="90"/>
                    </a:cubicBezTo>
                    <a:cubicBezTo>
                      <a:pt x="17" y="90"/>
                      <a:pt x="17" y="90"/>
                      <a:pt x="17" y="90"/>
                    </a:cubicBezTo>
                    <a:cubicBezTo>
                      <a:pt x="17" y="95"/>
                      <a:pt x="17" y="95"/>
                      <a:pt x="17" y="95"/>
                    </a:cubicBezTo>
                    <a:cubicBezTo>
                      <a:pt x="13" y="95"/>
                      <a:pt x="13" y="95"/>
                      <a:pt x="13" y="95"/>
                    </a:cubicBezTo>
                    <a:cubicBezTo>
                      <a:pt x="12" y="95"/>
                      <a:pt x="11" y="94"/>
                      <a:pt x="11" y="93"/>
                    </a:cubicBezTo>
                    <a:cubicBezTo>
                      <a:pt x="11" y="45"/>
                      <a:pt x="11" y="45"/>
                      <a:pt x="11" y="45"/>
                    </a:cubicBezTo>
                    <a:cubicBezTo>
                      <a:pt x="9" y="44"/>
                      <a:pt x="8" y="43"/>
                      <a:pt x="7" y="42"/>
                    </a:cubicBezTo>
                    <a:cubicBezTo>
                      <a:pt x="5" y="39"/>
                      <a:pt x="3" y="37"/>
                      <a:pt x="2" y="35"/>
                    </a:cubicBezTo>
                    <a:cubicBezTo>
                      <a:pt x="1" y="33"/>
                      <a:pt x="1" y="32"/>
                      <a:pt x="0" y="30"/>
                    </a:cubicBezTo>
                    <a:cubicBezTo>
                      <a:pt x="0" y="28"/>
                      <a:pt x="0" y="26"/>
                      <a:pt x="0" y="24"/>
                    </a:cubicBezTo>
                    <a:cubicBezTo>
                      <a:pt x="0" y="21"/>
                      <a:pt x="1" y="17"/>
                      <a:pt x="3" y="14"/>
                    </a:cubicBezTo>
                    <a:cubicBezTo>
                      <a:pt x="3" y="12"/>
                      <a:pt x="3" y="12"/>
                      <a:pt x="3" y="12"/>
                    </a:cubicBezTo>
                    <a:cubicBezTo>
                      <a:pt x="3" y="12"/>
                      <a:pt x="3" y="12"/>
                      <a:pt x="3" y="12"/>
                    </a:cubicBezTo>
                    <a:cubicBezTo>
                      <a:pt x="3" y="12"/>
                      <a:pt x="3" y="12"/>
                      <a:pt x="3" y="12"/>
                    </a:cubicBezTo>
                    <a:cubicBezTo>
                      <a:pt x="3" y="12"/>
                      <a:pt x="3" y="12"/>
                      <a:pt x="3" y="12"/>
                    </a:cubicBezTo>
                    <a:cubicBezTo>
                      <a:pt x="5" y="8"/>
                      <a:pt x="7" y="1"/>
                      <a:pt x="12" y="0"/>
                    </a:cubicBezTo>
                    <a:cubicBezTo>
                      <a:pt x="12" y="0"/>
                      <a:pt x="12" y="0"/>
                      <a:pt x="12" y="0"/>
                    </a:cubicBezTo>
                    <a:cubicBezTo>
                      <a:pt x="12" y="0"/>
                      <a:pt x="12" y="0"/>
                      <a:pt x="13" y="0"/>
                    </a:cubicBezTo>
                    <a:cubicBezTo>
                      <a:pt x="13" y="0"/>
                      <a:pt x="13" y="1"/>
                      <a:pt x="14" y="1"/>
                    </a:cubicBezTo>
                    <a:cubicBezTo>
                      <a:pt x="14" y="0"/>
                      <a:pt x="15" y="0"/>
                      <a:pt x="15" y="0"/>
                    </a:cubicBezTo>
                    <a:cubicBezTo>
                      <a:pt x="17" y="0"/>
                      <a:pt x="17" y="0"/>
                      <a:pt x="17" y="0"/>
                    </a:cubicBezTo>
                    <a:cubicBezTo>
                      <a:pt x="17" y="5"/>
                      <a:pt x="17" y="5"/>
                      <a:pt x="17" y="5"/>
                    </a:cubicBezTo>
                    <a:cubicBezTo>
                      <a:pt x="17" y="5"/>
                      <a:pt x="17" y="5"/>
                      <a:pt x="17" y="5"/>
                    </a:cubicBezTo>
                    <a:cubicBezTo>
                      <a:pt x="15" y="24"/>
                      <a:pt x="15" y="24"/>
                      <a:pt x="15" y="24"/>
                    </a:cubicBezTo>
                    <a:cubicBezTo>
                      <a:pt x="15" y="25"/>
                      <a:pt x="14" y="26"/>
                      <a:pt x="13" y="26"/>
                    </a:cubicBezTo>
                    <a:cubicBezTo>
                      <a:pt x="13" y="26"/>
                      <a:pt x="13" y="26"/>
                      <a:pt x="13" y="26"/>
                    </a:cubicBezTo>
                    <a:cubicBezTo>
                      <a:pt x="10" y="26"/>
                      <a:pt x="10" y="26"/>
                      <a:pt x="10" y="26"/>
                    </a:cubicBezTo>
                    <a:cubicBezTo>
                      <a:pt x="9" y="26"/>
                      <a:pt x="8" y="25"/>
                      <a:pt x="8" y="24"/>
                    </a:cubicBezTo>
                    <a:cubicBezTo>
                      <a:pt x="8" y="24"/>
                      <a:pt x="8" y="24"/>
                      <a:pt x="8" y="23"/>
                    </a:cubicBezTo>
                    <a:cubicBezTo>
                      <a:pt x="9" y="10"/>
                      <a:pt x="9" y="10"/>
                      <a:pt x="9" y="10"/>
                    </a:cubicBezTo>
                    <a:cubicBezTo>
                      <a:pt x="9" y="11"/>
                      <a:pt x="8" y="12"/>
                      <a:pt x="8" y="13"/>
                    </a:cubicBezTo>
                    <a:cubicBezTo>
                      <a:pt x="8" y="13"/>
                      <a:pt x="8" y="13"/>
                      <a:pt x="8" y="13"/>
                    </a:cubicBezTo>
                    <a:cubicBezTo>
                      <a:pt x="8" y="14"/>
                      <a:pt x="8" y="14"/>
                      <a:pt x="8" y="14"/>
                    </a:cubicBezTo>
                    <a:cubicBezTo>
                      <a:pt x="8" y="14"/>
                      <a:pt x="8" y="14"/>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5" name="Freeform 286"/>
              <p:cNvSpPr>
                <a:spLocks noEditPoints="1"/>
              </p:cNvSpPr>
              <p:nvPr/>
            </p:nvSpPr>
            <p:spPr bwMode="auto">
              <a:xfrm>
                <a:off x="5037145" y="249240"/>
                <a:ext cx="452439" cy="454028"/>
              </a:xfrm>
              <a:custGeom>
                <a:avLst/>
                <a:gdLst>
                  <a:gd name="T0" fmla="*/ 100 w 200"/>
                  <a:gd name="T1" fmla="*/ 196 h 201"/>
                  <a:gd name="T2" fmla="*/ 167 w 200"/>
                  <a:gd name="T3" fmla="*/ 168 h 201"/>
                  <a:gd name="T4" fmla="*/ 195 w 200"/>
                  <a:gd name="T5" fmla="*/ 100 h 201"/>
                  <a:gd name="T6" fmla="*/ 167 w 200"/>
                  <a:gd name="T7" fmla="*/ 33 h 201"/>
                  <a:gd name="T8" fmla="*/ 100 w 200"/>
                  <a:gd name="T9" fmla="*/ 5 h 201"/>
                  <a:gd name="T10" fmla="*/ 100 w 200"/>
                  <a:gd name="T11" fmla="*/ 0 h 201"/>
                  <a:gd name="T12" fmla="*/ 171 w 200"/>
                  <a:gd name="T13" fmla="*/ 29 h 201"/>
                  <a:gd name="T14" fmla="*/ 200 w 200"/>
                  <a:gd name="T15" fmla="*/ 100 h 201"/>
                  <a:gd name="T16" fmla="*/ 171 w 200"/>
                  <a:gd name="T17" fmla="*/ 171 h 201"/>
                  <a:gd name="T18" fmla="*/ 100 w 200"/>
                  <a:gd name="T19" fmla="*/ 201 h 201"/>
                  <a:gd name="T20" fmla="*/ 100 w 200"/>
                  <a:gd name="T21" fmla="*/ 196 h 201"/>
                  <a:gd name="T22" fmla="*/ 100 w 200"/>
                  <a:gd name="T23" fmla="*/ 131 h 201"/>
                  <a:gd name="T24" fmla="*/ 121 w 200"/>
                  <a:gd name="T25" fmla="*/ 122 h 201"/>
                  <a:gd name="T26" fmla="*/ 122 w 200"/>
                  <a:gd name="T27" fmla="*/ 122 h 201"/>
                  <a:gd name="T28" fmla="*/ 131 w 200"/>
                  <a:gd name="T29" fmla="*/ 100 h 201"/>
                  <a:gd name="T30" fmla="*/ 122 w 200"/>
                  <a:gd name="T31" fmla="*/ 79 h 201"/>
                  <a:gd name="T32" fmla="*/ 122 w 200"/>
                  <a:gd name="T33" fmla="*/ 79 h 201"/>
                  <a:gd name="T34" fmla="*/ 122 w 200"/>
                  <a:gd name="T35" fmla="*/ 79 h 201"/>
                  <a:gd name="T36" fmla="*/ 100 w 200"/>
                  <a:gd name="T37" fmla="*/ 70 h 201"/>
                  <a:gd name="T38" fmla="*/ 100 w 200"/>
                  <a:gd name="T39" fmla="*/ 75 h 201"/>
                  <a:gd name="T40" fmla="*/ 118 w 200"/>
                  <a:gd name="T41" fmla="*/ 82 h 201"/>
                  <a:gd name="T42" fmla="*/ 118 w 200"/>
                  <a:gd name="T43" fmla="*/ 82 h 201"/>
                  <a:gd name="T44" fmla="*/ 126 w 200"/>
                  <a:gd name="T45" fmla="*/ 100 h 201"/>
                  <a:gd name="T46" fmla="*/ 118 w 200"/>
                  <a:gd name="T47" fmla="*/ 119 h 201"/>
                  <a:gd name="T48" fmla="*/ 118 w 200"/>
                  <a:gd name="T49" fmla="*/ 119 h 201"/>
                  <a:gd name="T50" fmla="*/ 100 w 200"/>
                  <a:gd name="T51" fmla="*/ 126 h 201"/>
                  <a:gd name="T52" fmla="*/ 100 w 200"/>
                  <a:gd name="T53" fmla="*/ 131 h 201"/>
                  <a:gd name="T54" fmla="*/ 100 w 200"/>
                  <a:gd name="T55" fmla="*/ 5 h 201"/>
                  <a:gd name="T56" fmla="*/ 32 w 200"/>
                  <a:gd name="T57" fmla="*/ 33 h 201"/>
                  <a:gd name="T58" fmla="*/ 4 w 200"/>
                  <a:gd name="T59" fmla="*/ 100 h 201"/>
                  <a:gd name="T60" fmla="*/ 32 w 200"/>
                  <a:gd name="T61" fmla="*/ 168 h 201"/>
                  <a:gd name="T62" fmla="*/ 100 w 200"/>
                  <a:gd name="T63" fmla="*/ 196 h 201"/>
                  <a:gd name="T64" fmla="*/ 100 w 200"/>
                  <a:gd name="T65" fmla="*/ 196 h 201"/>
                  <a:gd name="T66" fmla="*/ 100 w 200"/>
                  <a:gd name="T67" fmla="*/ 201 h 201"/>
                  <a:gd name="T68" fmla="*/ 100 w 200"/>
                  <a:gd name="T69" fmla="*/ 201 h 201"/>
                  <a:gd name="T70" fmla="*/ 29 w 200"/>
                  <a:gd name="T71" fmla="*/ 171 h 201"/>
                  <a:gd name="T72" fmla="*/ 0 w 200"/>
                  <a:gd name="T73" fmla="*/ 100 h 201"/>
                  <a:gd name="T74" fmla="*/ 29 w 200"/>
                  <a:gd name="T75" fmla="*/ 29 h 201"/>
                  <a:gd name="T76" fmla="*/ 100 w 200"/>
                  <a:gd name="T77" fmla="*/ 0 h 201"/>
                  <a:gd name="T78" fmla="*/ 100 w 200"/>
                  <a:gd name="T79" fmla="*/ 0 h 201"/>
                  <a:gd name="T80" fmla="*/ 100 w 200"/>
                  <a:gd name="T81" fmla="*/ 5 h 201"/>
                  <a:gd name="T82" fmla="*/ 100 w 200"/>
                  <a:gd name="T83" fmla="*/ 5 h 201"/>
                  <a:gd name="T84" fmla="*/ 100 w 200"/>
                  <a:gd name="T85" fmla="*/ 70 h 201"/>
                  <a:gd name="T86" fmla="*/ 100 w 200"/>
                  <a:gd name="T87" fmla="*/ 70 h 201"/>
                  <a:gd name="T88" fmla="*/ 78 w 200"/>
                  <a:gd name="T89" fmla="*/ 79 h 201"/>
                  <a:gd name="T90" fmla="*/ 69 w 200"/>
                  <a:gd name="T91" fmla="*/ 100 h 201"/>
                  <a:gd name="T92" fmla="*/ 78 w 200"/>
                  <a:gd name="T93" fmla="*/ 122 h 201"/>
                  <a:gd name="T94" fmla="*/ 78 w 200"/>
                  <a:gd name="T95" fmla="*/ 122 h 201"/>
                  <a:gd name="T96" fmla="*/ 100 w 200"/>
                  <a:gd name="T97" fmla="*/ 131 h 201"/>
                  <a:gd name="T98" fmla="*/ 100 w 200"/>
                  <a:gd name="T99" fmla="*/ 131 h 201"/>
                  <a:gd name="T100" fmla="*/ 100 w 200"/>
                  <a:gd name="T101" fmla="*/ 126 h 201"/>
                  <a:gd name="T102" fmla="*/ 100 w 200"/>
                  <a:gd name="T103" fmla="*/ 126 h 201"/>
                  <a:gd name="T104" fmla="*/ 82 w 200"/>
                  <a:gd name="T105" fmla="*/ 119 h 201"/>
                  <a:gd name="T106" fmla="*/ 82 w 200"/>
                  <a:gd name="T107" fmla="*/ 119 h 201"/>
                  <a:gd name="T108" fmla="*/ 82 w 200"/>
                  <a:gd name="T109" fmla="*/ 119 h 201"/>
                  <a:gd name="T110" fmla="*/ 74 w 200"/>
                  <a:gd name="T111" fmla="*/ 100 h 201"/>
                  <a:gd name="T112" fmla="*/ 82 w 200"/>
                  <a:gd name="T113" fmla="*/ 82 h 201"/>
                  <a:gd name="T114" fmla="*/ 100 w 200"/>
                  <a:gd name="T115" fmla="*/ 75 h 201"/>
                  <a:gd name="T116" fmla="*/ 100 w 200"/>
                  <a:gd name="T117" fmla="*/ 75 h 201"/>
                  <a:gd name="T118" fmla="*/ 100 w 200"/>
                  <a:gd name="T119" fmla="*/ 7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 h="201">
                    <a:moveTo>
                      <a:pt x="100" y="196"/>
                    </a:moveTo>
                    <a:cubicBezTo>
                      <a:pt x="126" y="196"/>
                      <a:pt x="150" y="185"/>
                      <a:pt x="167" y="168"/>
                    </a:cubicBezTo>
                    <a:cubicBezTo>
                      <a:pt x="185" y="151"/>
                      <a:pt x="195" y="127"/>
                      <a:pt x="195" y="100"/>
                    </a:cubicBezTo>
                    <a:cubicBezTo>
                      <a:pt x="195" y="74"/>
                      <a:pt x="185" y="50"/>
                      <a:pt x="167" y="33"/>
                    </a:cubicBezTo>
                    <a:cubicBezTo>
                      <a:pt x="150" y="16"/>
                      <a:pt x="126" y="5"/>
                      <a:pt x="100" y="5"/>
                    </a:cubicBezTo>
                    <a:cubicBezTo>
                      <a:pt x="100" y="0"/>
                      <a:pt x="100" y="0"/>
                      <a:pt x="100" y="0"/>
                    </a:cubicBezTo>
                    <a:cubicBezTo>
                      <a:pt x="128" y="0"/>
                      <a:pt x="153" y="11"/>
                      <a:pt x="171" y="29"/>
                    </a:cubicBezTo>
                    <a:cubicBezTo>
                      <a:pt x="189" y="48"/>
                      <a:pt x="200" y="73"/>
                      <a:pt x="200" y="100"/>
                    </a:cubicBezTo>
                    <a:cubicBezTo>
                      <a:pt x="200" y="128"/>
                      <a:pt x="189" y="153"/>
                      <a:pt x="171" y="171"/>
                    </a:cubicBezTo>
                    <a:cubicBezTo>
                      <a:pt x="153" y="189"/>
                      <a:pt x="128" y="201"/>
                      <a:pt x="100" y="201"/>
                    </a:cubicBezTo>
                    <a:cubicBezTo>
                      <a:pt x="100" y="196"/>
                      <a:pt x="100" y="196"/>
                      <a:pt x="100" y="196"/>
                    </a:cubicBezTo>
                    <a:close/>
                    <a:moveTo>
                      <a:pt x="100" y="131"/>
                    </a:moveTo>
                    <a:cubicBezTo>
                      <a:pt x="108" y="131"/>
                      <a:pt x="116" y="128"/>
                      <a:pt x="121" y="122"/>
                    </a:cubicBezTo>
                    <a:cubicBezTo>
                      <a:pt x="122" y="122"/>
                      <a:pt x="122" y="122"/>
                      <a:pt x="122" y="122"/>
                    </a:cubicBezTo>
                    <a:cubicBezTo>
                      <a:pt x="127" y="116"/>
                      <a:pt x="131" y="109"/>
                      <a:pt x="131" y="100"/>
                    </a:cubicBezTo>
                    <a:cubicBezTo>
                      <a:pt x="131" y="92"/>
                      <a:pt x="127" y="84"/>
                      <a:pt x="122" y="79"/>
                    </a:cubicBezTo>
                    <a:cubicBezTo>
                      <a:pt x="122" y="79"/>
                      <a:pt x="122" y="79"/>
                      <a:pt x="122" y="79"/>
                    </a:cubicBezTo>
                    <a:cubicBezTo>
                      <a:pt x="122" y="79"/>
                      <a:pt x="122" y="79"/>
                      <a:pt x="122" y="79"/>
                    </a:cubicBezTo>
                    <a:cubicBezTo>
                      <a:pt x="116" y="73"/>
                      <a:pt x="108" y="70"/>
                      <a:pt x="100" y="70"/>
                    </a:cubicBezTo>
                    <a:cubicBezTo>
                      <a:pt x="100" y="75"/>
                      <a:pt x="100" y="75"/>
                      <a:pt x="100" y="75"/>
                    </a:cubicBezTo>
                    <a:cubicBezTo>
                      <a:pt x="107" y="75"/>
                      <a:pt x="114" y="77"/>
                      <a:pt x="118" y="82"/>
                    </a:cubicBezTo>
                    <a:cubicBezTo>
                      <a:pt x="118" y="82"/>
                      <a:pt x="118" y="82"/>
                      <a:pt x="118" y="82"/>
                    </a:cubicBezTo>
                    <a:cubicBezTo>
                      <a:pt x="123" y="87"/>
                      <a:pt x="126" y="93"/>
                      <a:pt x="126" y="100"/>
                    </a:cubicBezTo>
                    <a:cubicBezTo>
                      <a:pt x="126" y="108"/>
                      <a:pt x="123" y="114"/>
                      <a:pt x="118" y="119"/>
                    </a:cubicBezTo>
                    <a:cubicBezTo>
                      <a:pt x="118" y="119"/>
                      <a:pt x="118" y="119"/>
                      <a:pt x="118" y="119"/>
                    </a:cubicBezTo>
                    <a:cubicBezTo>
                      <a:pt x="113" y="123"/>
                      <a:pt x="107" y="126"/>
                      <a:pt x="100" y="126"/>
                    </a:cubicBezTo>
                    <a:lnTo>
                      <a:pt x="100" y="131"/>
                    </a:lnTo>
                    <a:close/>
                    <a:moveTo>
                      <a:pt x="100" y="5"/>
                    </a:moveTo>
                    <a:cubicBezTo>
                      <a:pt x="74" y="5"/>
                      <a:pt x="50" y="16"/>
                      <a:pt x="32" y="33"/>
                    </a:cubicBezTo>
                    <a:cubicBezTo>
                      <a:pt x="15" y="50"/>
                      <a:pt x="4" y="74"/>
                      <a:pt x="4" y="100"/>
                    </a:cubicBezTo>
                    <a:cubicBezTo>
                      <a:pt x="4" y="127"/>
                      <a:pt x="15" y="151"/>
                      <a:pt x="32" y="168"/>
                    </a:cubicBezTo>
                    <a:cubicBezTo>
                      <a:pt x="50" y="185"/>
                      <a:pt x="74" y="196"/>
                      <a:pt x="100" y="196"/>
                    </a:cubicBezTo>
                    <a:cubicBezTo>
                      <a:pt x="100" y="196"/>
                      <a:pt x="100" y="196"/>
                      <a:pt x="100" y="196"/>
                    </a:cubicBezTo>
                    <a:cubicBezTo>
                      <a:pt x="100" y="201"/>
                      <a:pt x="100" y="201"/>
                      <a:pt x="100" y="201"/>
                    </a:cubicBezTo>
                    <a:cubicBezTo>
                      <a:pt x="100" y="201"/>
                      <a:pt x="100" y="201"/>
                      <a:pt x="100" y="201"/>
                    </a:cubicBezTo>
                    <a:cubicBezTo>
                      <a:pt x="72" y="201"/>
                      <a:pt x="47" y="189"/>
                      <a:pt x="29" y="171"/>
                    </a:cubicBezTo>
                    <a:cubicBezTo>
                      <a:pt x="11" y="153"/>
                      <a:pt x="0" y="128"/>
                      <a:pt x="0" y="100"/>
                    </a:cubicBezTo>
                    <a:cubicBezTo>
                      <a:pt x="0" y="73"/>
                      <a:pt x="11" y="48"/>
                      <a:pt x="29" y="29"/>
                    </a:cubicBezTo>
                    <a:cubicBezTo>
                      <a:pt x="47" y="11"/>
                      <a:pt x="72" y="0"/>
                      <a:pt x="100" y="0"/>
                    </a:cubicBezTo>
                    <a:cubicBezTo>
                      <a:pt x="100" y="0"/>
                      <a:pt x="100" y="0"/>
                      <a:pt x="100" y="0"/>
                    </a:cubicBezTo>
                    <a:cubicBezTo>
                      <a:pt x="100" y="5"/>
                      <a:pt x="100" y="5"/>
                      <a:pt x="100" y="5"/>
                    </a:cubicBezTo>
                    <a:cubicBezTo>
                      <a:pt x="100" y="5"/>
                      <a:pt x="100" y="5"/>
                      <a:pt x="100" y="5"/>
                    </a:cubicBezTo>
                    <a:close/>
                    <a:moveTo>
                      <a:pt x="100" y="70"/>
                    </a:moveTo>
                    <a:cubicBezTo>
                      <a:pt x="100" y="70"/>
                      <a:pt x="100" y="70"/>
                      <a:pt x="100" y="70"/>
                    </a:cubicBezTo>
                    <a:cubicBezTo>
                      <a:pt x="91" y="70"/>
                      <a:pt x="84" y="73"/>
                      <a:pt x="78" y="79"/>
                    </a:cubicBezTo>
                    <a:cubicBezTo>
                      <a:pt x="73" y="84"/>
                      <a:pt x="69" y="92"/>
                      <a:pt x="69" y="100"/>
                    </a:cubicBezTo>
                    <a:cubicBezTo>
                      <a:pt x="69" y="109"/>
                      <a:pt x="73" y="116"/>
                      <a:pt x="78" y="122"/>
                    </a:cubicBezTo>
                    <a:cubicBezTo>
                      <a:pt x="78" y="122"/>
                      <a:pt x="78" y="122"/>
                      <a:pt x="78" y="122"/>
                    </a:cubicBezTo>
                    <a:cubicBezTo>
                      <a:pt x="84" y="128"/>
                      <a:pt x="91" y="131"/>
                      <a:pt x="100" y="131"/>
                    </a:cubicBezTo>
                    <a:cubicBezTo>
                      <a:pt x="100" y="131"/>
                      <a:pt x="100" y="131"/>
                      <a:pt x="100" y="131"/>
                    </a:cubicBezTo>
                    <a:cubicBezTo>
                      <a:pt x="100" y="126"/>
                      <a:pt x="100" y="126"/>
                      <a:pt x="100" y="126"/>
                    </a:cubicBezTo>
                    <a:cubicBezTo>
                      <a:pt x="100" y="126"/>
                      <a:pt x="100" y="126"/>
                      <a:pt x="100" y="126"/>
                    </a:cubicBezTo>
                    <a:cubicBezTo>
                      <a:pt x="93" y="126"/>
                      <a:pt x="86" y="123"/>
                      <a:pt x="82" y="119"/>
                    </a:cubicBezTo>
                    <a:cubicBezTo>
                      <a:pt x="82" y="119"/>
                      <a:pt x="82" y="119"/>
                      <a:pt x="82" y="119"/>
                    </a:cubicBezTo>
                    <a:cubicBezTo>
                      <a:pt x="82" y="119"/>
                      <a:pt x="82" y="119"/>
                      <a:pt x="82" y="119"/>
                    </a:cubicBezTo>
                    <a:cubicBezTo>
                      <a:pt x="77" y="114"/>
                      <a:pt x="74" y="108"/>
                      <a:pt x="74" y="100"/>
                    </a:cubicBezTo>
                    <a:cubicBezTo>
                      <a:pt x="74" y="93"/>
                      <a:pt x="77" y="87"/>
                      <a:pt x="82" y="82"/>
                    </a:cubicBezTo>
                    <a:cubicBezTo>
                      <a:pt x="86" y="77"/>
                      <a:pt x="93" y="75"/>
                      <a:pt x="100" y="75"/>
                    </a:cubicBezTo>
                    <a:cubicBezTo>
                      <a:pt x="100" y="75"/>
                      <a:pt x="100" y="75"/>
                      <a:pt x="100" y="75"/>
                    </a:cubicBezTo>
                    <a:lnTo>
                      <a:pt x="10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6" name="Freeform 287"/>
              <p:cNvSpPr>
                <a:spLocks noEditPoints="1"/>
              </p:cNvSpPr>
              <p:nvPr/>
            </p:nvSpPr>
            <p:spPr bwMode="auto">
              <a:xfrm>
                <a:off x="5207008" y="417516"/>
                <a:ext cx="112714" cy="115889"/>
              </a:xfrm>
              <a:custGeom>
                <a:avLst/>
                <a:gdLst>
                  <a:gd name="T0" fmla="*/ 25 w 50"/>
                  <a:gd name="T1" fmla="*/ 46 h 51"/>
                  <a:gd name="T2" fmla="*/ 39 w 50"/>
                  <a:gd name="T3" fmla="*/ 40 h 51"/>
                  <a:gd name="T4" fmla="*/ 45 w 50"/>
                  <a:gd name="T5" fmla="*/ 25 h 51"/>
                  <a:gd name="T6" fmla="*/ 39 w 50"/>
                  <a:gd name="T7" fmla="*/ 11 h 51"/>
                  <a:gd name="T8" fmla="*/ 39 w 50"/>
                  <a:gd name="T9" fmla="*/ 11 h 51"/>
                  <a:gd name="T10" fmla="*/ 39 w 50"/>
                  <a:gd name="T11" fmla="*/ 11 h 51"/>
                  <a:gd name="T12" fmla="*/ 25 w 50"/>
                  <a:gd name="T13" fmla="*/ 5 h 51"/>
                  <a:gd name="T14" fmla="*/ 25 w 50"/>
                  <a:gd name="T15" fmla="*/ 0 h 51"/>
                  <a:gd name="T16" fmla="*/ 43 w 50"/>
                  <a:gd name="T17" fmla="*/ 8 h 51"/>
                  <a:gd name="T18" fmla="*/ 43 w 50"/>
                  <a:gd name="T19" fmla="*/ 8 h 51"/>
                  <a:gd name="T20" fmla="*/ 50 w 50"/>
                  <a:gd name="T21" fmla="*/ 25 h 51"/>
                  <a:gd name="T22" fmla="*/ 43 w 50"/>
                  <a:gd name="T23" fmla="*/ 43 h 51"/>
                  <a:gd name="T24" fmla="*/ 25 w 50"/>
                  <a:gd name="T25" fmla="*/ 51 h 51"/>
                  <a:gd name="T26" fmla="*/ 25 w 50"/>
                  <a:gd name="T27" fmla="*/ 46 h 51"/>
                  <a:gd name="T28" fmla="*/ 25 w 50"/>
                  <a:gd name="T29" fmla="*/ 44 h 51"/>
                  <a:gd name="T30" fmla="*/ 38 w 50"/>
                  <a:gd name="T31" fmla="*/ 38 h 51"/>
                  <a:gd name="T32" fmla="*/ 38 w 50"/>
                  <a:gd name="T33" fmla="*/ 38 h 51"/>
                  <a:gd name="T34" fmla="*/ 38 w 50"/>
                  <a:gd name="T35" fmla="*/ 38 h 51"/>
                  <a:gd name="T36" fmla="*/ 38 w 50"/>
                  <a:gd name="T37" fmla="*/ 38 h 51"/>
                  <a:gd name="T38" fmla="*/ 43 w 50"/>
                  <a:gd name="T39" fmla="*/ 25 h 51"/>
                  <a:gd name="T40" fmla="*/ 38 w 50"/>
                  <a:gd name="T41" fmla="*/ 12 h 51"/>
                  <a:gd name="T42" fmla="*/ 38 w 50"/>
                  <a:gd name="T43" fmla="*/ 12 h 51"/>
                  <a:gd name="T44" fmla="*/ 38 w 50"/>
                  <a:gd name="T45" fmla="*/ 12 h 51"/>
                  <a:gd name="T46" fmla="*/ 25 w 50"/>
                  <a:gd name="T47" fmla="*/ 7 h 51"/>
                  <a:gd name="T48" fmla="*/ 25 w 50"/>
                  <a:gd name="T49" fmla="*/ 12 h 51"/>
                  <a:gd name="T50" fmla="*/ 35 w 50"/>
                  <a:gd name="T51" fmla="*/ 16 h 51"/>
                  <a:gd name="T52" fmla="*/ 35 w 50"/>
                  <a:gd name="T53" fmla="*/ 16 h 51"/>
                  <a:gd name="T54" fmla="*/ 39 w 50"/>
                  <a:gd name="T55" fmla="*/ 25 h 51"/>
                  <a:gd name="T56" fmla="*/ 35 w 50"/>
                  <a:gd name="T57" fmla="*/ 35 h 51"/>
                  <a:gd name="T58" fmla="*/ 35 w 50"/>
                  <a:gd name="T59" fmla="*/ 35 h 51"/>
                  <a:gd name="T60" fmla="*/ 25 w 50"/>
                  <a:gd name="T61" fmla="*/ 39 h 51"/>
                  <a:gd name="T62" fmla="*/ 25 w 50"/>
                  <a:gd name="T63" fmla="*/ 44 h 51"/>
                  <a:gd name="T64" fmla="*/ 25 w 50"/>
                  <a:gd name="T65" fmla="*/ 5 h 51"/>
                  <a:gd name="T66" fmla="*/ 10 w 50"/>
                  <a:gd name="T67" fmla="*/ 11 h 51"/>
                  <a:gd name="T68" fmla="*/ 10 w 50"/>
                  <a:gd name="T69" fmla="*/ 11 h 51"/>
                  <a:gd name="T70" fmla="*/ 4 w 50"/>
                  <a:gd name="T71" fmla="*/ 25 h 51"/>
                  <a:gd name="T72" fmla="*/ 10 w 50"/>
                  <a:gd name="T73" fmla="*/ 40 h 51"/>
                  <a:gd name="T74" fmla="*/ 11 w 50"/>
                  <a:gd name="T75" fmla="*/ 40 h 51"/>
                  <a:gd name="T76" fmla="*/ 25 w 50"/>
                  <a:gd name="T77" fmla="*/ 46 h 51"/>
                  <a:gd name="T78" fmla="*/ 25 w 50"/>
                  <a:gd name="T79" fmla="*/ 51 h 51"/>
                  <a:gd name="T80" fmla="*/ 7 w 50"/>
                  <a:gd name="T81" fmla="*/ 43 h 51"/>
                  <a:gd name="T82" fmla="*/ 7 w 50"/>
                  <a:gd name="T83" fmla="*/ 43 h 51"/>
                  <a:gd name="T84" fmla="*/ 0 w 50"/>
                  <a:gd name="T85" fmla="*/ 25 h 51"/>
                  <a:gd name="T86" fmla="*/ 7 w 50"/>
                  <a:gd name="T87" fmla="*/ 8 h 51"/>
                  <a:gd name="T88" fmla="*/ 7 w 50"/>
                  <a:gd name="T89" fmla="*/ 8 h 51"/>
                  <a:gd name="T90" fmla="*/ 25 w 50"/>
                  <a:gd name="T91" fmla="*/ 0 h 51"/>
                  <a:gd name="T92" fmla="*/ 25 w 50"/>
                  <a:gd name="T93" fmla="*/ 5 h 51"/>
                  <a:gd name="T94" fmla="*/ 25 w 50"/>
                  <a:gd name="T95" fmla="*/ 7 h 51"/>
                  <a:gd name="T96" fmla="*/ 12 w 50"/>
                  <a:gd name="T97" fmla="*/ 12 h 51"/>
                  <a:gd name="T98" fmla="*/ 12 w 50"/>
                  <a:gd name="T99" fmla="*/ 12 h 51"/>
                  <a:gd name="T100" fmla="*/ 6 w 50"/>
                  <a:gd name="T101" fmla="*/ 25 h 51"/>
                  <a:gd name="T102" fmla="*/ 12 w 50"/>
                  <a:gd name="T103" fmla="*/ 38 h 51"/>
                  <a:gd name="T104" fmla="*/ 25 w 50"/>
                  <a:gd name="T105" fmla="*/ 44 h 51"/>
                  <a:gd name="T106" fmla="*/ 25 w 50"/>
                  <a:gd name="T107" fmla="*/ 39 h 51"/>
                  <a:gd name="T108" fmla="*/ 15 w 50"/>
                  <a:gd name="T109" fmla="*/ 35 h 51"/>
                  <a:gd name="T110" fmla="*/ 11 w 50"/>
                  <a:gd name="T111" fmla="*/ 25 h 51"/>
                  <a:gd name="T112" fmla="*/ 15 w 50"/>
                  <a:gd name="T113" fmla="*/ 16 h 51"/>
                  <a:gd name="T114" fmla="*/ 15 w 50"/>
                  <a:gd name="T115" fmla="*/ 16 h 51"/>
                  <a:gd name="T116" fmla="*/ 25 w 50"/>
                  <a:gd name="T117" fmla="*/ 12 h 51"/>
                  <a:gd name="T118" fmla="*/ 25 w 50"/>
                  <a:gd name="T119"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 h="51">
                    <a:moveTo>
                      <a:pt x="25" y="46"/>
                    </a:moveTo>
                    <a:cubicBezTo>
                      <a:pt x="31" y="46"/>
                      <a:pt x="36" y="43"/>
                      <a:pt x="39" y="40"/>
                    </a:cubicBezTo>
                    <a:cubicBezTo>
                      <a:pt x="43" y="36"/>
                      <a:pt x="45" y="31"/>
                      <a:pt x="45" y="25"/>
                    </a:cubicBezTo>
                    <a:cubicBezTo>
                      <a:pt x="45" y="20"/>
                      <a:pt x="43" y="15"/>
                      <a:pt x="39" y="11"/>
                    </a:cubicBezTo>
                    <a:cubicBezTo>
                      <a:pt x="39" y="11"/>
                      <a:pt x="39" y="11"/>
                      <a:pt x="39" y="11"/>
                    </a:cubicBezTo>
                    <a:cubicBezTo>
                      <a:pt x="39" y="11"/>
                      <a:pt x="39" y="11"/>
                      <a:pt x="39" y="11"/>
                    </a:cubicBezTo>
                    <a:cubicBezTo>
                      <a:pt x="36" y="7"/>
                      <a:pt x="31" y="5"/>
                      <a:pt x="25" y="5"/>
                    </a:cubicBezTo>
                    <a:cubicBezTo>
                      <a:pt x="25" y="0"/>
                      <a:pt x="25" y="0"/>
                      <a:pt x="25" y="0"/>
                    </a:cubicBezTo>
                    <a:cubicBezTo>
                      <a:pt x="32" y="0"/>
                      <a:pt x="38" y="3"/>
                      <a:pt x="43" y="8"/>
                    </a:cubicBezTo>
                    <a:cubicBezTo>
                      <a:pt x="43" y="8"/>
                      <a:pt x="43" y="8"/>
                      <a:pt x="43" y="8"/>
                    </a:cubicBezTo>
                    <a:cubicBezTo>
                      <a:pt x="47" y="12"/>
                      <a:pt x="50" y="18"/>
                      <a:pt x="50" y="25"/>
                    </a:cubicBezTo>
                    <a:cubicBezTo>
                      <a:pt x="50" y="32"/>
                      <a:pt x="47" y="39"/>
                      <a:pt x="43" y="43"/>
                    </a:cubicBezTo>
                    <a:cubicBezTo>
                      <a:pt x="38" y="48"/>
                      <a:pt x="32" y="51"/>
                      <a:pt x="25" y="51"/>
                    </a:cubicBezTo>
                    <a:cubicBezTo>
                      <a:pt x="25" y="46"/>
                      <a:pt x="25" y="46"/>
                      <a:pt x="25" y="46"/>
                    </a:cubicBezTo>
                    <a:close/>
                    <a:moveTo>
                      <a:pt x="25" y="44"/>
                    </a:moveTo>
                    <a:cubicBezTo>
                      <a:pt x="30" y="44"/>
                      <a:pt x="35" y="42"/>
                      <a:pt x="38" y="38"/>
                    </a:cubicBezTo>
                    <a:cubicBezTo>
                      <a:pt x="38" y="38"/>
                      <a:pt x="38" y="38"/>
                      <a:pt x="38" y="38"/>
                    </a:cubicBezTo>
                    <a:cubicBezTo>
                      <a:pt x="38" y="38"/>
                      <a:pt x="38" y="38"/>
                      <a:pt x="38" y="38"/>
                    </a:cubicBezTo>
                    <a:cubicBezTo>
                      <a:pt x="38" y="38"/>
                      <a:pt x="38" y="38"/>
                      <a:pt x="38" y="38"/>
                    </a:cubicBezTo>
                    <a:cubicBezTo>
                      <a:pt x="41" y="35"/>
                      <a:pt x="43" y="30"/>
                      <a:pt x="43" y="25"/>
                    </a:cubicBezTo>
                    <a:cubicBezTo>
                      <a:pt x="43" y="20"/>
                      <a:pt x="41" y="16"/>
                      <a:pt x="38" y="12"/>
                    </a:cubicBezTo>
                    <a:cubicBezTo>
                      <a:pt x="38" y="12"/>
                      <a:pt x="38" y="12"/>
                      <a:pt x="38" y="12"/>
                    </a:cubicBezTo>
                    <a:cubicBezTo>
                      <a:pt x="38" y="12"/>
                      <a:pt x="38" y="12"/>
                      <a:pt x="38" y="12"/>
                    </a:cubicBezTo>
                    <a:cubicBezTo>
                      <a:pt x="35" y="9"/>
                      <a:pt x="30" y="7"/>
                      <a:pt x="25" y="7"/>
                    </a:cubicBezTo>
                    <a:cubicBezTo>
                      <a:pt x="25" y="12"/>
                      <a:pt x="25" y="12"/>
                      <a:pt x="25" y="12"/>
                    </a:cubicBezTo>
                    <a:cubicBezTo>
                      <a:pt x="29" y="12"/>
                      <a:pt x="32" y="13"/>
                      <a:pt x="35" y="16"/>
                    </a:cubicBezTo>
                    <a:cubicBezTo>
                      <a:pt x="35" y="16"/>
                      <a:pt x="35" y="16"/>
                      <a:pt x="35" y="16"/>
                    </a:cubicBezTo>
                    <a:cubicBezTo>
                      <a:pt x="37" y="18"/>
                      <a:pt x="39" y="22"/>
                      <a:pt x="39" y="25"/>
                    </a:cubicBezTo>
                    <a:cubicBezTo>
                      <a:pt x="39" y="29"/>
                      <a:pt x="37" y="33"/>
                      <a:pt x="35" y="35"/>
                    </a:cubicBezTo>
                    <a:cubicBezTo>
                      <a:pt x="35" y="35"/>
                      <a:pt x="35" y="35"/>
                      <a:pt x="35" y="35"/>
                    </a:cubicBezTo>
                    <a:cubicBezTo>
                      <a:pt x="32" y="38"/>
                      <a:pt x="29" y="39"/>
                      <a:pt x="25" y="39"/>
                    </a:cubicBezTo>
                    <a:lnTo>
                      <a:pt x="25" y="44"/>
                    </a:lnTo>
                    <a:close/>
                    <a:moveTo>
                      <a:pt x="25" y="5"/>
                    </a:moveTo>
                    <a:cubicBezTo>
                      <a:pt x="19" y="5"/>
                      <a:pt x="14" y="7"/>
                      <a:pt x="10" y="11"/>
                    </a:cubicBezTo>
                    <a:cubicBezTo>
                      <a:pt x="10" y="11"/>
                      <a:pt x="10" y="11"/>
                      <a:pt x="10" y="11"/>
                    </a:cubicBezTo>
                    <a:cubicBezTo>
                      <a:pt x="7" y="15"/>
                      <a:pt x="4" y="20"/>
                      <a:pt x="4" y="25"/>
                    </a:cubicBezTo>
                    <a:cubicBezTo>
                      <a:pt x="4" y="31"/>
                      <a:pt x="7" y="36"/>
                      <a:pt x="10" y="40"/>
                    </a:cubicBezTo>
                    <a:cubicBezTo>
                      <a:pt x="11" y="40"/>
                      <a:pt x="11" y="40"/>
                      <a:pt x="11" y="40"/>
                    </a:cubicBezTo>
                    <a:cubicBezTo>
                      <a:pt x="14" y="44"/>
                      <a:pt x="19" y="46"/>
                      <a:pt x="25" y="46"/>
                    </a:cubicBezTo>
                    <a:cubicBezTo>
                      <a:pt x="25" y="51"/>
                      <a:pt x="25" y="51"/>
                      <a:pt x="25" y="51"/>
                    </a:cubicBezTo>
                    <a:cubicBezTo>
                      <a:pt x="18" y="51"/>
                      <a:pt x="12" y="48"/>
                      <a:pt x="7" y="43"/>
                    </a:cubicBezTo>
                    <a:cubicBezTo>
                      <a:pt x="7" y="43"/>
                      <a:pt x="7" y="43"/>
                      <a:pt x="7" y="43"/>
                    </a:cubicBezTo>
                    <a:cubicBezTo>
                      <a:pt x="3" y="39"/>
                      <a:pt x="0" y="32"/>
                      <a:pt x="0" y="25"/>
                    </a:cubicBezTo>
                    <a:cubicBezTo>
                      <a:pt x="0" y="19"/>
                      <a:pt x="2" y="12"/>
                      <a:pt x="7" y="8"/>
                    </a:cubicBezTo>
                    <a:cubicBezTo>
                      <a:pt x="7" y="8"/>
                      <a:pt x="7" y="8"/>
                      <a:pt x="7" y="8"/>
                    </a:cubicBezTo>
                    <a:cubicBezTo>
                      <a:pt x="12" y="3"/>
                      <a:pt x="18" y="0"/>
                      <a:pt x="25" y="0"/>
                    </a:cubicBezTo>
                    <a:cubicBezTo>
                      <a:pt x="25" y="5"/>
                      <a:pt x="25" y="5"/>
                      <a:pt x="25" y="5"/>
                    </a:cubicBezTo>
                    <a:close/>
                    <a:moveTo>
                      <a:pt x="25" y="7"/>
                    </a:moveTo>
                    <a:cubicBezTo>
                      <a:pt x="20" y="7"/>
                      <a:pt x="15" y="9"/>
                      <a:pt x="12" y="12"/>
                    </a:cubicBezTo>
                    <a:cubicBezTo>
                      <a:pt x="12" y="12"/>
                      <a:pt x="12" y="12"/>
                      <a:pt x="12" y="12"/>
                    </a:cubicBezTo>
                    <a:cubicBezTo>
                      <a:pt x="8" y="16"/>
                      <a:pt x="6" y="20"/>
                      <a:pt x="6" y="25"/>
                    </a:cubicBezTo>
                    <a:cubicBezTo>
                      <a:pt x="6" y="30"/>
                      <a:pt x="8" y="35"/>
                      <a:pt x="12" y="38"/>
                    </a:cubicBezTo>
                    <a:cubicBezTo>
                      <a:pt x="15" y="42"/>
                      <a:pt x="20" y="44"/>
                      <a:pt x="25" y="44"/>
                    </a:cubicBezTo>
                    <a:cubicBezTo>
                      <a:pt x="25" y="39"/>
                      <a:pt x="25" y="39"/>
                      <a:pt x="25" y="39"/>
                    </a:cubicBezTo>
                    <a:cubicBezTo>
                      <a:pt x="21" y="39"/>
                      <a:pt x="18" y="38"/>
                      <a:pt x="15" y="35"/>
                    </a:cubicBezTo>
                    <a:cubicBezTo>
                      <a:pt x="13" y="33"/>
                      <a:pt x="11" y="29"/>
                      <a:pt x="11" y="25"/>
                    </a:cubicBezTo>
                    <a:cubicBezTo>
                      <a:pt x="11" y="22"/>
                      <a:pt x="13" y="18"/>
                      <a:pt x="15" y="16"/>
                    </a:cubicBezTo>
                    <a:cubicBezTo>
                      <a:pt x="15" y="16"/>
                      <a:pt x="15" y="16"/>
                      <a:pt x="15" y="16"/>
                    </a:cubicBezTo>
                    <a:cubicBezTo>
                      <a:pt x="18" y="13"/>
                      <a:pt x="21" y="12"/>
                      <a:pt x="25" y="12"/>
                    </a:cubicBezTo>
                    <a:lnTo>
                      <a:pt x="2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7" name="Freeform 290"/>
              <p:cNvSpPr>
                <a:spLocks noEditPoints="1"/>
              </p:cNvSpPr>
              <p:nvPr/>
            </p:nvSpPr>
            <p:spPr bwMode="auto">
              <a:xfrm>
                <a:off x="9898077" y="2517790"/>
                <a:ext cx="38100" cy="39688"/>
              </a:xfrm>
              <a:custGeom>
                <a:avLst/>
                <a:gdLst>
                  <a:gd name="T0" fmla="*/ 9 w 17"/>
                  <a:gd name="T1" fmla="*/ 0 h 17"/>
                  <a:gd name="T2" fmla="*/ 15 w 17"/>
                  <a:gd name="T3" fmla="*/ 3 h 17"/>
                  <a:gd name="T4" fmla="*/ 15 w 17"/>
                  <a:gd name="T5" fmla="*/ 3 h 17"/>
                  <a:gd name="T6" fmla="*/ 17 w 17"/>
                  <a:gd name="T7" fmla="*/ 9 h 17"/>
                  <a:gd name="T8" fmla="*/ 15 w 17"/>
                  <a:gd name="T9" fmla="*/ 15 h 17"/>
                  <a:gd name="T10" fmla="*/ 15 w 17"/>
                  <a:gd name="T11" fmla="*/ 15 h 17"/>
                  <a:gd name="T12" fmla="*/ 9 w 17"/>
                  <a:gd name="T13" fmla="*/ 17 h 17"/>
                  <a:gd name="T14" fmla="*/ 9 w 17"/>
                  <a:gd name="T15" fmla="*/ 17 h 17"/>
                  <a:gd name="T16" fmla="*/ 9 w 17"/>
                  <a:gd name="T17" fmla="*/ 13 h 17"/>
                  <a:gd name="T18" fmla="*/ 9 w 17"/>
                  <a:gd name="T19" fmla="*/ 13 h 17"/>
                  <a:gd name="T20" fmla="*/ 11 w 17"/>
                  <a:gd name="T21" fmla="*/ 12 h 17"/>
                  <a:gd name="T22" fmla="*/ 11 w 17"/>
                  <a:gd name="T23" fmla="*/ 12 h 17"/>
                  <a:gd name="T24" fmla="*/ 13 w 17"/>
                  <a:gd name="T25" fmla="*/ 9 h 17"/>
                  <a:gd name="T26" fmla="*/ 12 w 17"/>
                  <a:gd name="T27" fmla="*/ 6 h 17"/>
                  <a:gd name="T28" fmla="*/ 11 w 17"/>
                  <a:gd name="T29" fmla="*/ 6 h 17"/>
                  <a:gd name="T30" fmla="*/ 9 w 17"/>
                  <a:gd name="T31" fmla="*/ 5 h 17"/>
                  <a:gd name="T32" fmla="*/ 9 w 17"/>
                  <a:gd name="T33" fmla="*/ 5 h 17"/>
                  <a:gd name="T34" fmla="*/ 9 w 17"/>
                  <a:gd name="T35" fmla="*/ 0 h 17"/>
                  <a:gd name="T36" fmla="*/ 9 w 17"/>
                  <a:gd name="T37" fmla="*/ 17 h 17"/>
                  <a:gd name="T38" fmla="*/ 2 w 17"/>
                  <a:gd name="T39" fmla="*/ 15 h 17"/>
                  <a:gd name="T40" fmla="*/ 2 w 17"/>
                  <a:gd name="T41" fmla="*/ 15 h 17"/>
                  <a:gd name="T42" fmla="*/ 2 w 17"/>
                  <a:gd name="T43" fmla="*/ 15 h 17"/>
                  <a:gd name="T44" fmla="*/ 0 w 17"/>
                  <a:gd name="T45" fmla="*/ 9 h 17"/>
                  <a:gd name="T46" fmla="*/ 2 w 17"/>
                  <a:gd name="T47" fmla="*/ 3 h 17"/>
                  <a:gd name="T48" fmla="*/ 9 w 17"/>
                  <a:gd name="T49" fmla="*/ 0 h 17"/>
                  <a:gd name="T50" fmla="*/ 9 w 17"/>
                  <a:gd name="T51" fmla="*/ 5 h 17"/>
                  <a:gd name="T52" fmla="*/ 6 w 17"/>
                  <a:gd name="T53" fmla="*/ 6 h 17"/>
                  <a:gd name="T54" fmla="*/ 5 w 17"/>
                  <a:gd name="T55" fmla="*/ 9 h 17"/>
                  <a:gd name="T56" fmla="*/ 6 w 17"/>
                  <a:gd name="T57" fmla="*/ 12 h 17"/>
                  <a:gd name="T58" fmla="*/ 6 w 17"/>
                  <a:gd name="T59" fmla="*/ 12 h 17"/>
                  <a:gd name="T60" fmla="*/ 9 w 17"/>
                  <a:gd name="T61" fmla="*/ 13 h 17"/>
                  <a:gd name="T62" fmla="*/ 9 w 17"/>
                  <a:gd name="T6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7">
                    <a:moveTo>
                      <a:pt x="9" y="0"/>
                    </a:moveTo>
                    <a:cubicBezTo>
                      <a:pt x="11" y="0"/>
                      <a:pt x="13" y="1"/>
                      <a:pt x="15" y="3"/>
                    </a:cubicBezTo>
                    <a:cubicBezTo>
                      <a:pt x="15" y="3"/>
                      <a:pt x="15" y="3"/>
                      <a:pt x="15" y="3"/>
                    </a:cubicBezTo>
                    <a:cubicBezTo>
                      <a:pt x="16" y="4"/>
                      <a:pt x="17" y="6"/>
                      <a:pt x="17" y="9"/>
                    </a:cubicBezTo>
                    <a:cubicBezTo>
                      <a:pt x="17" y="11"/>
                      <a:pt x="16" y="13"/>
                      <a:pt x="15" y="15"/>
                    </a:cubicBezTo>
                    <a:cubicBezTo>
                      <a:pt x="15" y="15"/>
                      <a:pt x="15" y="15"/>
                      <a:pt x="15" y="15"/>
                    </a:cubicBezTo>
                    <a:cubicBezTo>
                      <a:pt x="13" y="17"/>
                      <a:pt x="11" y="17"/>
                      <a:pt x="9" y="17"/>
                    </a:cubicBezTo>
                    <a:cubicBezTo>
                      <a:pt x="9" y="17"/>
                      <a:pt x="9" y="17"/>
                      <a:pt x="9" y="17"/>
                    </a:cubicBezTo>
                    <a:cubicBezTo>
                      <a:pt x="9" y="13"/>
                      <a:pt x="9" y="13"/>
                      <a:pt x="9" y="13"/>
                    </a:cubicBezTo>
                    <a:cubicBezTo>
                      <a:pt x="9" y="13"/>
                      <a:pt x="9" y="13"/>
                      <a:pt x="9" y="13"/>
                    </a:cubicBezTo>
                    <a:cubicBezTo>
                      <a:pt x="10" y="13"/>
                      <a:pt x="11" y="12"/>
                      <a:pt x="11" y="12"/>
                    </a:cubicBezTo>
                    <a:cubicBezTo>
                      <a:pt x="11" y="12"/>
                      <a:pt x="11" y="12"/>
                      <a:pt x="11" y="12"/>
                    </a:cubicBezTo>
                    <a:cubicBezTo>
                      <a:pt x="12" y="11"/>
                      <a:pt x="13" y="10"/>
                      <a:pt x="13" y="9"/>
                    </a:cubicBezTo>
                    <a:cubicBezTo>
                      <a:pt x="13" y="8"/>
                      <a:pt x="12" y="7"/>
                      <a:pt x="12" y="6"/>
                    </a:cubicBezTo>
                    <a:cubicBezTo>
                      <a:pt x="11" y="6"/>
                      <a:pt x="11" y="6"/>
                      <a:pt x="11" y="6"/>
                    </a:cubicBezTo>
                    <a:cubicBezTo>
                      <a:pt x="11" y="5"/>
                      <a:pt x="10" y="5"/>
                      <a:pt x="9" y="5"/>
                    </a:cubicBezTo>
                    <a:cubicBezTo>
                      <a:pt x="9" y="5"/>
                      <a:pt x="9" y="5"/>
                      <a:pt x="9" y="5"/>
                    </a:cubicBezTo>
                    <a:cubicBezTo>
                      <a:pt x="9" y="0"/>
                      <a:pt x="9" y="0"/>
                      <a:pt x="9" y="0"/>
                    </a:cubicBezTo>
                    <a:close/>
                    <a:moveTo>
                      <a:pt x="9" y="17"/>
                    </a:moveTo>
                    <a:cubicBezTo>
                      <a:pt x="6" y="17"/>
                      <a:pt x="4" y="16"/>
                      <a:pt x="2" y="15"/>
                    </a:cubicBezTo>
                    <a:cubicBezTo>
                      <a:pt x="2" y="15"/>
                      <a:pt x="2" y="15"/>
                      <a:pt x="2" y="15"/>
                    </a:cubicBezTo>
                    <a:cubicBezTo>
                      <a:pt x="2" y="15"/>
                      <a:pt x="2" y="15"/>
                      <a:pt x="2" y="15"/>
                    </a:cubicBezTo>
                    <a:cubicBezTo>
                      <a:pt x="1" y="13"/>
                      <a:pt x="0" y="11"/>
                      <a:pt x="0" y="9"/>
                    </a:cubicBezTo>
                    <a:cubicBezTo>
                      <a:pt x="0" y="6"/>
                      <a:pt x="1" y="4"/>
                      <a:pt x="2" y="3"/>
                    </a:cubicBezTo>
                    <a:cubicBezTo>
                      <a:pt x="4" y="1"/>
                      <a:pt x="6" y="0"/>
                      <a:pt x="9" y="0"/>
                    </a:cubicBezTo>
                    <a:cubicBezTo>
                      <a:pt x="9" y="5"/>
                      <a:pt x="9" y="5"/>
                      <a:pt x="9" y="5"/>
                    </a:cubicBezTo>
                    <a:cubicBezTo>
                      <a:pt x="8" y="5"/>
                      <a:pt x="7" y="5"/>
                      <a:pt x="6" y="6"/>
                    </a:cubicBezTo>
                    <a:cubicBezTo>
                      <a:pt x="5" y="7"/>
                      <a:pt x="5" y="8"/>
                      <a:pt x="5" y="9"/>
                    </a:cubicBezTo>
                    <a:cubicBezTo>
                      <a:pt x="5" y="10"/>
                      <a:pt x="5" y="11"/>
                      <a:pt x="6" y="12"/>
                    </a:cubicBezTo>
                    <a:cubicBezTo>
                      <a:pt x="6" y="12"/>
                      <a:pt x="6" y="12"/>
                      <a:pt x="6" y="12"/>
                    </a:cubicBezTo>
                    <a:cubicBezTo>
                      <a:pt x="7" y="12"/>
                      <a:pt x="8" y="13"/>
                      <a:pt x="9" y="13"/>
                    </a:cubicBezTo>
                    <a:lnTo>
                      <a:pt x="9"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8" name="Freeform 292"/>
              <p:cNvSpPr>
                <a:spLocks noEditPoints="1"/>
              </p:cNvSpPr>
              <p:nvPr/>
            </p:nvSpPr>
            <p:spPr bwMode="auto">
              <a:xfrm>
                <a:off x="4752982" y="101601"/>
                <a:ext cx="101600" cy="95251"/>
              </a:xfrm>
              <a:custGeom>
                <a:avLst/>
                <a:gdLst>
                  <a:gd name="T0" fmla="*/ 30 w 45"/>
                  <a:gd name="T1" fmla="*/ 7 h 42"/>
                  <a:gd name="T2" fmla="*/ 23 w 45"/>
                  <a:gd name="T3" fmla="*/ 17 h 42"/>
                  <a:gd name="T4" fmla="*/ 23 w 45"/>
                  <a:gd name="T5" fmla="*/ 9 h 42"/>
                  <a:gd name="T6" fmla="*/ 29 w 45"/>
                  <a:gd name="T7" fmla="*/ 1 h 42"/>
                  <a:gd name="T8" fmla="*/ 30 w 45"/>
                  <a:gd name="T9" fmla="*/ 0 h 42"/>
                  <a:gd name="T10" fmla="*/ 33 w 45"/>
                  <a:gd name="T11" fmla="*/ 1 h 42"/>
                  <a:gd name="T12" fmla="*/ 37 w 45"/>
                  <a:gd name="T13" fmla="*/ 6 h 42"/>
                  <a:gd name="T14" fmla="*/ 43 w 45"/>
                  <a:gd name="T15" fmla="*/ 9 h 42"/>
                  <a:gd name="T16" fmla="*/ 43 w 45"/>
                  <a:gd name="T17" fmla="*/ 9 h 42"/>
                  <a:gd name="T18" fmla="*/ 44 w 45"/>
                  <a:gd name="T19" fmla="*/ 9 h 42"/>
                  <a:gd name="T20" fmla="*/ 44 w 45"/>
                  <a:gd name="T21" fmla="*/ 12 h 42"/>
                  <a:gd name="T22" fmla="*/ 23 w 45"/>
                  <a:gd name="T23" fmla="*/ 41 h 42"/>
                  <a:gd name="T24" fmla="*/ 23 w 45"/>
                  <a:gd name="T25" fmla="*/ 33 h 42"/>
                  <a:gd name="T26" fmla="*/ 38 w 45"/>
                  <a:gd name="T27" fmla="*/ 12 h 42"/>
                  <a:gd name="T28" fmla="*/ 34 w 45"/>
                  <a:gd name="T29" fmla="*/ 10 h 42"/>
                  <a:gd name="T30" fmla="*/ 30 w 45"/>
                  <a:gd name="T31" fmla="*/ 7 h 42"/>
                  <a:gd name="T32" fmla="*/ 23 w 45"/>
                  <a:gd name="T33" fmla="*/ 17 h 42"/>
                  <a:gd name="T34" fmla="*/ 7 w 45"/>
                  <a:gd name="T35" fmla="*/ 37 h 42"/>
                  <a:gd name="T36" fmla="*/ 19 w 45"/>
                  <a:gd name="T37" fmla="*/ 37 h 42"/>
                  <a:gd name="T38" fmla="*/ 23 w 45"/>
                  <a:gd name="T39" fmla="*/ 33 h 42"/>
                  <a:gd name="T40" fmla="*/ 23 w 45"/>
                  <a:gd name="T41" fmla="*/ 41 h 42"/>
                  <a:gd name="T42" fmla="*/ 23 w 45"/>
                  <a:gd name="T43" fmla="*/ 41 h 42"/>
                  <a:gd name="T44" fmla="*/ 21 w 45"/>
                  <a:gd name="T45" fmla="*/ 42 h 42"/>
                  <a:gd name="T46" fmla="*/ 2 w 45"/>
                  <a:gd name="T47" fmla="*/ 42 h 42"/>
                  <a:gd name="T48" fmla="*/ 2 w 45"/>
                  <a:gd name="T49" fmla="*/ 42 h 42"/>
                  <a:gd name="T50" fmla="*/ 1 w 45"/>
                  <a:gd name="T51" fmla="*/ 42 h 42"/>
                  <a:gd name="T52" fmla="*/ 0 w 45"/>
                  <a:gd name="T53" fmla="*/ 38 h 42"/>
                  <a:gd name="T54" fmla="*/ 23 w 45"/>
                  <a:gd name="T55" fmla="*/ 9 h 42"/>
                  <a:gd name="T56" fmla="*/ 23 w 45"/>
                  <a:gd name="T57"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42">
                    <a:moveTo>
                      <a:pt x="30" y="7"/>
                    </a:moveTo>
                    <a:cubicBezTo>
                      <a:pt x="23" y="17"/>
                      <a:pt x="23" y="17"/>
                      <a:pt x="23" y="17"/>
                    </a:cubicBezTo>
                    <a:cubicBezTo>
                      <a:pt x="23" y="9"/>
                      <a:pt x="23" y="9"/>
                      <a:pt x="23" y="9"/>
                    </a:cubicBezTo>
                    <a:cubicBezTo>
                      <a:pt x="29" y="1"/>
                      <a:pt x="29" y="1"/>
                      <a:pt x="29" y="1"/>
                    </a:cubicBezTo>
                    <a:cubicBezTo>
                      <a:pt x="29" y="1"/>
                      <a:pt x="29" y="0"/>
                      <a:pt x="30" y="0"/>
                    </a:cubicBezTo>
                    <a:cubicBezTo>
                      <a:pt x="31" y="0"/>
                      <a:pt x="32" y="0"/>
                      <a:pt x="33" y="1"/>
                    </a:cubicBezTo>
                    <a:cubicBezTo>
                      <a:pt x="34" y="3"/>
                      <a:pt x="35" y="5"/>
                      <a:pt x="37" y="6"/>
                    </a:cubicBezTo>
                    <a:cubicBezTo>
                      <a:pt x="38" y="7"/>
                      <a:pt x="40" y="8"/>
                      <a:pt x="43" y="9"/>
                    </a:cubicBezTo>
                    <a:cubicBezTo>
                      <a:pt x="43" y="9"/>
                      <a:pt x="43" y="9"/>
                      <a:pt x="43" y="9"/>
                    </a:cubicBezTo>
                    <a:cubicBezTo>
                      <a:pt x="43" y="9"/>
                      <a:pt x="43" y="9"/>
                      <a:pt x="44" y="9"/>
                    </a:cubicBezTo>
                    <a:cubicBezTo>
                      <a:pt x="45" y="10"/>
                      <a:pt x="45" y="11"/>
                      <a:pt x="44" y="12"/>
                    </a:cubicBezTo>
                    <a:cubicBezTo>
                      <a:pt x="23" y="41"/>
                      <a:pt x="23" y="41"/>
                      <a:pt x="23" y="41"/>
                    </a:cubicBezTo>
                    <a:cubicBezTo>
                      <a:pt x="23" y="33"/>
                      <a:pt x="23" y="33"/>
                      <a:pt x="23" y="33"/>
                    </a:cubicBezTo>
                    <a:cubicBezTo>
                      <a:pt x="38" y="12"/>
                      <a:pt x="38" y="12"/>
                      <a:pt x="38" y="12"/>
                    </a:cubicBezTo>
                    <a:cubicBezTo>
                      <a:pt x="37" y="12"/>
                      <a:pt x="35" y="11"/>
                      <a:pt x="34" y="10"/>
                    </a:cubicBezTo>
                    <a:cubicBezTo>
                      <a:pt x="33" y="9"/>
                      <a:pt x="31" y="8"/>
                      <a:pt x="30" y="7"/>
                    </a:cubicBezTo>
                    <a:close/>
                    <a:moveTo>
                      <a:pt x="23" y="17"/>
                    </a:moveTo>
                    <a:cubicBezTo>
                      <a:pt x="7" y="37"/>
                      <a:pt x="7" y="37"/>
                      <a:pt x="7" y="37"/>
                    </a:cubicBezTo>
                    <a:cubicBezTo>
                      <a:pt x="19" y="37"/>
                      <a:pt x="19" y="37"/>
                      <a:pt x="19" y="37"/>
                    </a:cubicBezTo>
                    <a:cubicBezTo>
                      <a:pt x="23" y="33"/>
                      <a:pt x="23" y="33"/>
                      <a:pt x="23" y="33"/>
                    </a:cubicBezTo>
                    <a:cubicBezTo>
                      <a:pt x="23" y="41"/>
                      <a:pt x="23" y="41"/>
                      <a:pt x="23" y="41"/>
                    </a:cubicBezTo>
                    <a:cubicBezTo>
                      <a:pt x="23" y="41"/>
                      <a:pt x="23" y="41"/>
                      <a:pt x="23" y="41"/>
                    </a:cubicBezTo>
                    <a:cubicBezTo>
                      <a:pt x="22" y="42"/>
                      <a:pt x="21" y="42"/>
                      <a:pt x="21" y="42"/>
                    </a:cubicBezTo>
                    <a:cubicBezTo>
                      <a:pt x="2" y="42"/>
                      <a:pt x="2" y="42"/>
                      <a:pt x="2" y="42"/>
                    </a:cubicBezTo>
                    <a:cubicBezTo>
                      <a:pt x="2" y="42"/>
                      <a:pt x="2" y="42"/>
                      <a:pt x="2" y="42"/>
                    </a:cubicBezTo>
                    <a:cubicBezTo>
                      <a:pt x="2" y="42"/>
                      <a:pt x="1" y="42"/>
                      <a:pt x="1" y="42"/>
                    </a:cubicBezTo>
                    <a:cubicBezTo>
                      <a:pt x="0" y="41"/>
                      <a:pt x="0" y="39"/>
                      <a:pt x="0" y="38"/>
                    </a:cubicBezTo>
                    <a:cubicBezTo>
                      <a:pt x="23" y="9"/>
                      <a:pt x="23" y="9"/>
                      <a:pt x="23" y="9"/>
                    </a:cubicBezTo>
                    <a:lnTo>
                      <a:pt x="2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69" name="Freeform 293"/>
              <p:cNvSpPr>
                <a:spLocks noEditPoints="1"/>
              </p:cNvSpPr>
              <p:nvPr/>
            </p:nvSpPr>
            <p:spPr bwMode="auto">
              <a:xfrm>
                <a:off x="4822833" y="63501"/>
                <a:ext cx="60325" cy="58738"/>
              </a:xfrm>
              <a:custGeom>
                <a:avLst/>
                <a:gdLst>
                  <a:gd name="T0" fmla="*/ 14 w 27"/>
                  <a:gd name="T1" fmla="*/ 21 h 26"/>
                  <a:gd name="T2" fmla="*/ 15 w 27"/>
                  <a:gd name="T3" fmla="*/ 21 h 26"/>
                  <a:gd name="T4" fmla="*/ 15 w 27"/>
                  <a:gd name="T5" fmla="*/ 21 h 26"/>
                  <a:gd name="T6" fmla="*/ 16 w 27"/>
                  <a:gd name="T7" fmla="*/ 21 h 26"/>
                  <a:gd name="T8" fmla="*/ 22 w 27"/>
                  <a:gd name="T9" fmla="*/ 13 h 26"/>
                  <a:gd name="T10" fmla="*/ 22 w 27"/>
                  <a:gd name="T11" fmla="*/ 13 h 26"/>
                  <a:gd name="T12" fmla="*/ 22 w 27"/>
                  <a:gd name="T13" fmla="*/ 12 h 26"/>
                  <a:gd name="T14" fmla="*/ 22 w 27"/>
                  <a:gd name="T15" fmla="*/ 11 h 26"/>
                  <a:gd name="T16" fmla="*/ 19 w 27"/>
                  <a:gd name="T17" fmla="*/ 6 h 26"/>
                  <a:gd name="T18" fmla="*/ 14 w 27"/>
                  <a:gd name="T19" fmla="*/ 5 h 26"/>
                  <a:gd name="T20" fmla="*/ 14 w 27"/>
                  <a:gd name="T21" fmla="*/ 0 h 26"/>
                  <a:gd name="T22" fmla="*/ 26 w 27"/>
                  <a:gd name="T23" fmla="*/ 10 h 26"/>
                  <a:gd name="T24" fmla="*/ 26 w 27"/>
                  <a:gd name="T25" fmla="*/ 10 h 26"/>
                  <a:gd name="T26" fmla="*/ 26 w 27"/>
                  <a:gd name="T27" fmla="*/ 11 h 26"/>
                  <a:gd name="T28" fmla="*/ 27 w 27"/>
                  <a:gd name="T29" fmla="*/ 12 h 26"/>
                  <a:gd name="T30" fmla="*/ 27 w 27"/>
                  <a:gd name="T31" fmla="*/ 12 h 26"/>
                  <a:gd name="T32" fmla="*/ 27 w 27"/>
                  <a:gd name="T33" fmla="*/ 13 h 26"/>
                  <a:gd name="T34" fmla="*/ 27 w 27"/>
                  <a:gd name="T35" fmla="*/ 13 h 26"/>
                  <a:gd name="T36" fmla="*/ 24 w 27"/>
                  <a:gd name="T37" fmla="*/ 21 h 26"/>
                  <a:gd name="T38" fmla="*/ 17 w 27"/>
                  <a:gd name="T39" fmla="*/ 25 h 26"/>
                  <a:gd name="T40" fmla="*/ 15 w 27"/>
                  <a:gd name="T41" fmla="*/ 26 h 26"/>
                  <a:gd name="T42" fmla="*/ 15 w 27"/>
                  <a:gd name="T43" fmla="*/ 26 h 26"/>
                  <a:gd name="T44" fmla="*/ 14 w 27"/>
                  <a:gd name="T45" fmla="*/ 26 h 26"/>
                  <a:gd name="T46" fmla="*/ 14 w 27"/>
                  <a:gd name="T47" fmla="*/ 21 h 26"/>
                  <a:gd name="T48" fmla="*/ 14 w 27"/>
                  <a:gd name="T49" fmla="*/ 21 h 26"/>
                  <a:gd name="T50" fmla="*/ 14 w 27"/>
                  <a:gd name="T51" fmla="*/ 26 h 26"/>
                  <a:gd name="T52" fmla="*/ 1 w 27"/>
                  <a:gd name="T53" fmla="*/ 16 h 26"/>
                  <a:gd name="T54" fmla="*/ 1 w 27"/>
                  <a:gd name="T55" fmla="*/ 16 h 26"/>
                  <a:gd name="T56" fmla="*/ 1 w 27"/>
                  <a:gd name="T57" fmla="*/ 15 h 26"/>
                  <a:gd name="T58" fmla="*/ 3 w 27"/>
                  <a:gd name="T59" fmla="*/ 6 h 26"/>
                  <a:gd name="T60" fmla="*/ 11 w 27"/>
                  <a:gd name="T61" fmla="*/ 0 h 26"/>
                  <a:gd name="T62" fmla="*/ 12 w 27"/>
                  <a:gd name="T63" fmla="*/ 0 h 26"/>
                  <a:gd name="T64" fmla="*/ 14 w 27"/>
                  <a:gd name="T65" fmla="*/ 5 h 26"/>
                  <a:gd name="T66" fmla="*/ 12 w 27"/>
                  <a:gd name="T67" fmla="*/ 5 h 26"/>
                  <a:gd name="T68" fmla="*/ 7 w 27"/>
                  <a:gd name="T69" fmla="*/ 8 h 26"/>
                  <a:gd name="T70" fmla="*/ 6 w 27"/>
                  <a:gd name="T71" fmla="*/ 14 h 26"/>
                  <a:gd name="T72" fmla="*/ 6 w 27"/>
                  <a:gd name="T73" fmla="*/ 15 h 26"/>
                  <a:gd name="T74" fmla="*/ 9 w 27"/>
                  <a:gd name="T75"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 h="26">
                    <a:moveTo>
                      <a:pt x="14" y="21"/>
                    </a:moveTo>
                    <a:cubicBezTo>
                      <a:pt x="14" y="21"/>
                      <a:pt x="14" y="21"/>
                      <a:pt x="14" y="21"/>
                    </a:cubicBezTo>
                    <a:cubicBezTo>
                      <a:pt x="14" y="21"/>
                      <a:pt x="14" y="21"/>
                      <a:pt x="14" y="21"/>
                    </a:cubicBezTo>
                    <a:cubicBezTo>
                      <a:pt x="15" y="21"/>
                      <a:pt x="15" y="21"/>
                      <a:pt x="15" y="21"/>
                    </a:cubicBezTo>
                    <a:cubicBezTo>
                      <a:pt x="15" y="21"/>
                      <a:pt x="15" y="21"/>
                      <a:pt x="15" y="21"/>
                    </a:cubicBezTo>
                    <a:cubicBezTo>
                      <a:pt x="15" y="21"/>
                      <a:pt x="15" y="21"/>
                      <a:pt x="15" y="21"/>
                    </a:cubicBezTo>
                    <a:cubicBezTo>
                      <a:pt x="15" y="21"/>
                      <a:pt x="15" y="21"/>
                      <a:pt x="16" y="21"/>
                    </a:cubicBezTo>
                    <a:cubicBezTo>
                      <a:pt x="16" y="21"/>
                      <a:pt x="16" y="21"/>
                      <a:pt x="16" y="21"/>
                    </a:cubicBezTo>
                    <a:cubicBezTo>
                      <a:pt x="17" y="20"/>
                      <a:pt x="19" y="19"/>
                      <a:pt x="20" y="18"/>
                    </a:cubicBezTo>
                    <a:cubicBezTo>
                      <a:pt x="21" y="16"/>
                      <a:pt x="22" y="15"/>
                      <a:pt x="22" y="13"/>
                    </a:cubicBezTo>
                    <a:cubicBezTo>
                      <a:pt x="22" y="13"/>
                      <a:pt x="22" y="13"/>
                      <a:pt x="22" y="13"/>
                    </a:cubicBezTo>
                    <a:cubicBezTo>
                      <a:pt x="22" y="13"/>
                      <a:pt x="22" y="13"/>
                      <a:pt x="22" y="13"/>
                    </a:cubicBezTo>
                    <a:cubicBezTo>
                      <a:pt x="22" y="12"/>
                      <a:pt x="22" y="12"/>
                      <a:pt x="22" y="12"/>
                    </a:cubicBezTo>
                    <a:cubicBezTo>
                      <a:pt x="22" y="12"/>
                      <a:pt x="22" y="12"/>
                      <a:pt x="22" y="12"/>
                    </a:cubicBezTo>
                    <a:cubicBezTo>
                      <a:pt x="22" y="12"/>
                      <a:pt x="22" y="12"/>
                      <a:pt x="22" y="12"/>
                    </a:cubicBezTo>
                    <a:cubicBezTo>
                      <a:pt x="22" y="11"/>
                      <a:pt x="22" y="11"/>
                      <a:pt x="22" y="11"/>
                    </a:cubicBezTo>
                    <a:cubicBezTo>
                      <a:pt x="22" y="11"/>
                      <a:pt x="22" y="11"/>
                      <a:pt x="22" y="11"/>
                    </a:cubicBezTo>
                    <a:cubicBezTo>
                      <a:pt x="21" y="9"/>
                      <a:pt x="20" y="8"/>
                      <a:pt x="19" y="6"/>
                    </a:cubicBezTo>
                    <a:cubicBezTo>
                      <a:pt x="17" y="5"/>
                      <a:pt x="16" y="5"/>
                      <a:pt x="14" y="5"/>
                    </a:cubicBezTo>
                    <a:cubicBezTo>
                      <a:pt x="14" y="5"/>
                      <a:pt x="14" y="5"/>
                      <a:pt x="14" y="5"/>
                    </a:cubicBezTo>
                    <a:cubicBezTo>
                      <a:pt x="14" y="0"/>
                      <a:pt x="14" y="0"/>
                      <a:pt x="14" y="0"/>
                    </a:cubicBezTo>
                    <a:cubicBezTo>
                      <a:pt x="14" y="0"/>
                      <a:pt x="14" y="0"/>
                      <a:pt x="14" y="0"/>
                    </a:cubicBezTo>
                    <a:cubicBezTo>
                      <a:pt x="17" y="0"/>
                      <a:pt x="19" y="1"/>
                      <a:pt x="22" y="3"/>
                    </a:cubicBezTo>
                    <a:cubicBezTo>
                      <a:pt x="24" y="4"/>
                      <a:pt x="26" y="7"/>
                      <a:pt x="26" y="10"/>
                    </a:cubicBezTo>
                    <a:cubicBezTo>
                      <a:pt x="26" y="10"/>
                      <a:pt x="26" y="10"/>
                      <a:pt x="26" y="10"/>
                    </a:cubicBezTo>
                    <a:cubicBezTo>
                      <a:pt x="26" y="10"/>
                      <a:pt x="26" y="10"/>
                      <a:pt x="26" y="10"/>
                    </a:cubicBezTo>
                    <a:cubicBezTo>
                      <a:pt x="26" y="10"/>
                      <a:pt x="26" y="11"/>
                      <a:pt x="26" y="11"/>
                    </a:cubicBezTo>
                    <a:cubicBezTo>
                      <a:pt x="26" y="11"/>
                      <a:pt x="26" y="11"/>
                      <a:pt x="26" y="11"/>
                    </a:cubicBezTo>
                    <a:cubicBezTo>
                      <a:pt x="26" y="11"/>
                      <a:pt x="26" y="11"/>
                      <a:pt x="26" y="11"/>
                    </a:cubicBezTo>
                    <a:cubicBezTo>
                      <a:pt x="27" y="11"/>
                      <a:pt x="27" y="12"/>
                      <a:pt x="27" y="12"/>
                    </a:cubicBezTo>
                    <a:cubicBezTo>
                      <a:pt x="27" y="12"/>
                      <a:pt x="27" y="12"/>
                      <a:pt x="27" y="12"/>
                    </a:cubicBezTo>
                    <a:cubicBezTo>
                      <a:pt x="27" y="12"/>
                      <a:pt x="27" y="12"/>
                      <a:pt x="27" y="12"/>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6"/>
                      <a:pt x="26" y="19"/>
                      <a:pt x="24" y="21"/>
                    </a:cubicBezTo>
                    <a:cubicBezTo>
                      <a:pt x="22" y="23"/>
                      <a:pt x="20" y="25"/>
                      <a:pt x="17" y="25"/>
                    </a:cubicBezTo>
                    <a:cubicBezTo>
                      <a:pt x="17" y="25"/>
                      <a:pt x="17" y="25"/>
                      <a:pt x="17" y="25"/>
                    </a:cubicBezTo>
                    <a:cubicBezTo>
                      <a:pt x="16" y="25"/>
                      <a:pt x="16" y="25"/>
                      <a:pt x="16" y="25"/>
                    </a:cubicBezTo>
                    <a:cubicBezTo>
                      <a:pt x="16" y="26"/>
                      <a:pt x="15" y="26"/>
                      <a:pt x="15" y="26"/>
                    </a:cubicBezTo>
                    <a:cubicBezTo>
                      <a:pt x="15" y="26"/>
                      <a:pt x="15" y="26"/>
                      <a:pt x="15" y="26"/>
                    </a:cubicBezTo>
                    <a:cubicBezTo>
                      <a:pt x="15" y="26"/>
                      <a:pt x="15" y="26"/>
                      <a:pt x="15" y="26"/>
                    </a:cubicBezTo>
                    <a:cubicBezTo>
                      <a:pt x="15" y="26"/>
                      <a:pt x="15" y="26"/>
                      <a:pt x="15" y="26"/>
                    </a:cubicBezTo>
                    <a:cubicBezTo>
                      <a:pt x="14" y="26"/>
                      <a:pt x="14" y="26"/>
                      <a:pt x="14" y="26"/>
                    </a:cubicBezTo>
                    <a:cubicBezTo>
                      <a:pt x="14" y="26"/>
                      <a:pt x="14" y="26"/>
                      <a:pt x="14" y="26"/>
                    </a:cubicBezTo>
                    <a:lnTo>
                      <a:pt x="14" y="21"/>
                    </a:lnTo>
                    <a:close/>
                    <a:moveTo>
                      <a:pt x="14" y="21"/>
                    </a:moveTo>
                    <a:cubicBezTo>
                      <a:pt x="14" y="21"/>
                      <a:pt x="14" y="21"/>
                      <a:pt x="14" y="21"/>
                    </a:cubicBezTo>
                    <a:cubicBezTo>
                      <a:pt x="14" y="26"/>
                      <a:pt x="14" y="26"/>
                      <a:pt x="14" y="26"/>
                    </a:cubicBezTo>
                    <a:cubicBezTo>
                      <a:pt x="14" y="26"/>
                      <a:pt x="14" y="26"/>
                      <a:pt x="14" y="26"/>
                    </a:cubicBezTo>
                    <a:cubicBezTo>
                      <a:pt x="11" y="26"/>
                      <a:pt x="8" y="25"/>
                      <a:pt x="6" y="23"/>
                    </a:cubicBezTo>
                    <a:cubicBezTo>
                      <a:pt x="3" y="21"/>
                      <a:pt x="2" y="19"/>
                      <a:pt x="1" y="16"/>
                    </a:cubicBezTo>
                    <a:cubicBezTo>
                      <a:pt x="1" y="16"/>
                      <a:pt x="1" y="16"/>
                      <a:pt x="1" y="16"/>
                    </a:cubicBezTo>
                    <a:cubicBezTo>
                      <a:pt x="1" y="16"/>
                      <a:pt x="1" y="16"/>
                      <a:pt x="1" y="16"/>
                    </a:cubicBezTo>
                    <a:cubicBezTo>
                      <a:pt x="1" y="15"/>
                      <a:pt x="1" y="15"/>
                      <a:pt x="1" y="15"/>
                    </a:cubicBezTo>
                    <a:cubicBezTo>
                      <a:pt x="1" y="15"/>
                      <a:pt x="1" y="15"/>
                      <a:pt x="1" y="15"/>
                    </a:cubicBezTo>
                    <a:cubicBezTo>
                      <a:pt x="1" y="15"/>
                      <a:pt x="1" y="15"/>
                      <a:pt x="1" y="15"/>
                    </a:cubicBezTo>
                    <a:cubicBezTo>
                      <a:pt x="0" y="11"/>
                      <a:pt x="1" y="8"/>
                      <a:pt x="3" y="6"/>
                    </a:cubicBezTo>
                    <a:cubicBezTo>
                      <a:pt x="5" y="3"/>
                      <a:pt x="7" y="1"/>
                      <a:pt x="11" y="0"/>
                    </a:cubicBezTo>
                    <a:cubicBezTo>
                      <a:pt x="11" y="0"/>
                      <a:pt x="11" y="0"/>
                      <a:pt x="11" y="0"/>
                    </a:cubicBezTo>
                    <a:cubicBezTo>
                      <a:pt x="11" y="0"/>
                      <a:pt x="11" y="0"/>
                      <a:pt x="11" y="0"/>
                    </a:cubicBezTo>
                    <a:cubicBezTo>
                      <a:pt x="11" y="0"/>
                      <a:pt x="12" y="0"/>
                      <a:pt x="12" y="0"/>
                    </a:cubicBezTo>
                    <a:cubicBezTo>
                      <a:pt x="13" y="0"/>
                      <a:pt x="13" y="0"/>
                      <a:pt x="14" y="0"/>
                    </a:cubicBezTo>
                    <a:cubicBezTo>
                      <a:pt x="14" y="5"/>
                      <a:pt x="14" y="5"/>
                      <a:pt x="14" y="5"/>
                    </a:cubicBezTo>
                    <a:cubicBezTo>
                      <a:pt x="13" y="5"/>
                      <a:pt x="13" y="5"/>
                      <a:pt x="13" y="5"/>
                    </a:cubicBezTo>
                    <a:cubicBezTo>
                      <a:pt x="12" y="5"/>
                      <a:pt x="12" y="5"/>
                      <a:pt x="12" y="5"/>
                    </a:cubicBezTo>
                    <a:cubicBezTo>
                      <a:pt x="12" y="5"/>
                      <a:pt x="12" y="5"/>
                      <a:pt x="12" y="5"/>
                    </a:cubicBezTo>
                    <a:cubicBezTo>
                      <a:pt x="10" y="5"/>
                      <a:pt x="8" y="7"/>
                      <a:pt x="7" y="8"/>
                    </a:cubicBezTo>
                    <a:cubicBezTo>
                      <a:pt x="6" y="10"/>
                      <a:pt x="5" y="12"/>
                      <a:pt x="6" y="14"/>
                    </a:cubicBezTo>
                    <a:cubicBezTo>
                      <a:pt x="6" y="14"/>
                      <a:pt x="6" y="14"/>
                      <a:pt x="6" y="14"/>
                    </a:cubicBezTo>
                    <a:cubicBezTo>
                      <a:pt x="6" y="14"/>
                      <a:pt x="6" y="14"/>
                      <a:pt x="6" y="14"/>
                    </a:cubicBezTo>
                    <a:cubicBezTo>
                      <a:pt x="6" y="15"/>
                      <a:pt x="6" y="15"/>
                      <a:pt x="6" y="15"/>
                    </a:cubicBezTo>
                    <a:cubicBezTo>
                      <a:pt x="6" y="15"/>
                      <a:pt x="6" y="15"/>
                      <a:pt x="6" y="15"/>
                    </a:cubicBezTo>
                    <a:cubicBezTo>
                      <a:pt x="6" y="16"/>
                      <a:pt x="7" y="18"/>
                      <a:pt x="9" y="19"/>
                    </a:cubicBezTo>
                    <a:cubicBezTo>
                      <a:pt x="10" y="20"/>
                      <a:pt x="12" y="21"/>
                      <a:pt x="1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0" name="Freeform 294"/>
              <p:cNvSpPr>
                <a:spLocks noEditPoints="1"/>
              </p:cNvSpPr>
              <p:nvPr/>
            </p:nvSpPr>
            <p:spPr bwMode="auto">
              <a:xfrm>
                <a:off x="4910145" y="101601"/>
                <a:ext cx="103188" cy="95251"/>
              </a:xfrm>
              <a:custGeom>
                <a:avLst/>
                <a:gdLst>
                  <a:gd name="T0" fmla="*/ 26 w 45"/>
                  <a:gd name="T1" fmla="*/ 37 h 42"/>
                  <a:gd name="T2" fmla="*/ 38 w 45"/>
                  <a:gd name="T3" fmla="*/ 37 h 42"/>
                  <a:gd name="T4" fmla="*/ 23 w 45"/>
                  <a:gd name="T5" fmla="*/ 17 h 42"/>
                  <a:gd name="T6" fmla="*/ 23 w 45"/>
                  <a:gd name="T7" fmla="*/ 9 h 42"/>
                  <a:gd name="T8" fmla="*/ 45 w 45"/>
                  <a:gd name="T9" fmla="*/ 38 h 42"/>
                  <a:gd name="T10" fmla="*/ 45 w 45"/>
                  <a:gd name="T11" fmla="*/ 40 h 42"/>
                  <a:gd name="T12" fmla="*/ 43 w 45"/>
                  <a:gd name="T13" fmla="*/ 42 h 42"/>
                  <a:gd name="T14" fmla="*/ 25 w 45"/>
                  <a:gd name="T15" fmla="*/ 42 h 42"/>
                  <a:gd name="T16" fmla="*/ 25 w 45"/>
                  <a:gd name="T17" fmla="*/ 42 h 42"/>
                  <a:gd name="T18" fmla="*/ 23 w 45"/>
                  <a:gd name="T19" fmla="*/ 41 h 42"/>
                  <a:gd name="T20" fmla="*/ 23 w 45"/>
                  <a:gd name="T21" fmla="*/ 41 h 42"/>
                  <a:gd name="T22" fmla="*/ 23 w 45"/>
                  <a:gd name="T23" fmla="*/ 33 h 42"/>
                  <a:gd name="T24" fmla="*/ 26 w 45"/>
                  <a:gd name="T25" fmla="*/ 37 h 42"/>
                  <a:gd name="T26" fmla="*/ 23 w 45"/>
                  <a:gd name="T27" fmla="*/ 17 h 42"/>
                  <a:gd name="T28" fmla="*/ 15 w 45"/>
                  <a:gd name="T29" fmla="*/ 7 h 42"/>
                  <a:gd name="T30" fmla="*/ 11 w 45"/>
                  <a:gd name="T31" fmla="*/ 10 h 42"/>
                  <a:gd name="T32" fmla="*/ 7 w 45"/>
                  <a:gd name="T33" fmla="*/ 12 h 42"/>
                  <a:gd name="T34" fmla="*/ 23 w 45"/>
                  <a:gd name="T35" fmla="*/ 33 h 42"/>
                  <a:gd name="T36" fmla="*/ 23 w 45"/>
                  <a:gd name="T37" fmla="*/ 41 h 42"/>
                  <a:gd name="T38" fmla="*/ 1 w 45"/>
                  <a:gd name="T39" fmla="*/ 13 h 42"/>
                  <a:gd name="T40" fmla="*/ 1 w 45"/>
                  <a:gd name="T41" fmla="*/ 11 h 42"/>
                  <a:gd name="T42" fmla="*/ 3 w 45"/>
                  <a:gd name="T43" fmla="*/ 9 h 42"/>
                  <a:gd name="T44" fmla="*/ 8 w 45"/>
                  <a:gd name="T45" fmla="*/ 6 h 42"/>
                  <a:gd name="T46" fmla="*/ 12 w 45"/>
                  <a:gd name="T47" fmla="*/ 1 h 42"/>
                  <a:gd name="T48" fmla="*/ 13 w 45"/>
                  <a:gd name="T49" fmla="*/ 0 h 42"/>
                  <a:gd name="T50" fmla="*/ 16 w 45"/>
                  <a:gd name="T51" fmla="*/ 1 h 42"/>
                  <a:gd name="T52" fmla="*/ 23 w 45"/>
                  <a:gd name="T53" fmla="*/ 9 h 42"/>
                  <a:gd name="T54" fmla="*/ 23 w 45"/>
                  <a:gd name="T55"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 h="42">
                    <a:moveTo>
                      <a:pt x="26" y="37"/>
                    </a:moveTo>
                    <a:cubicBezTo>
                      <a:pt x="38" y="37"/>
                      <a:pt x="38" y="37"/>
                      <a:pt x="38" y="37"/>
                    </a:cubicBezTo>
                    <a:cubicBezTo>
                      <a:pt x="23" y="17"/>
                      <a:pt x="23" y="17"/>
                      <a:pt x="23" y="17"/>
                    </a:cubicBezTo>
                    <a:cubicBezTo>
                      <a:pt x="23" y="9"/>
                      <a:pt x="23" y="9"/>
                      <a:pt x="23" y="9"/>
                    </a:cubicBezTo>
                    <a:cubicBezTo>
                      <a:pt x="45" y="38"/>
                      <a:pt x="45" y="38"/>
                      <a:pt x="45" y="38"/>
                    </a:cubicBezTo>
                    <a:cubicBezTo>
                      <a:pt x="45" y="38"/>
                      <a:pt x="45" y="39"/>
                      <a:pt x="45" y="40"/>
                    </a:cubicBezTo>
                    <a:cubicBezTo>
                      <a:pt x="45" y="41"/>
                      <a:pt x="44" y="42"/>
                      <a:pt x="43" y="42"/>
                    </a:cubicBezTo>
                    <a:cubicBezTo>
                      <a:pt x="25" y="42"/>
                      <a:pt x="25" y="42"/>
                      <a:pt x="25" y="42"/>
                    </a:cubicBezTo>
                    <a:cubicBezTo>
                      <a:pt x="25" y="42"/>
                      <a:pt x="25" y="42"/>
                      <a:pt x="25" y="42"/>
                    </a:cubicBezTo>
                    <a:cubicBezTo>
                      <a:pt x="24" y="42"/>
                      <a:pt x="23" y="42"/>
                      <a:pt x="23" y="41"/>
                    </a:cubicBezTo>
                    <a:cubicBezTo>
                      <a:pt x="23" y="41"/>
                      <a:pt x="23" y="41"/>
                      <a:pt x="23" y="41"/>
                    </a:cubicBezTo>
                    <a:cubicBezTo>
                      <a:pt x="23" y="33"/>
                      <a:pt x="23" y="33"/>
                      <a:pt x="23" y="33"/>
                    </a:cubicBezTo>
                    <a:lnTo>
                      <a:pt x="26" y="37"/>
                    </a:lnTo>
                    <a:close/>
                    <a:moveTo>
                      <a:pt x="23" y="17"/>
                    </a:moveTo>
                    <a:cubicBezTo>
                      <a:pt x="15" y="7"/>
                      <a:pt x="15" y="7"/>
                      <a:pt x="15" y="7"/>
                    </a:cubicBezTo>
                    <a:cubicBezTo>
                      <a:pt x="14" y="8"/>
                      <a:pt x="13" y="9"/>
                      <a:pt x="11" y="10"/>
                    </a:cubicBezTo>
                    <a:cubicBezTo>
                      <a:pt x="10" y="11"/>
                      <a:pt x="9" y="12"/>
                      <a:pt x="7" y="12"/>
                    </a:cubicBezTo>
                    <a:cubicBezTo>
                      <a:pt x="23" y="33"/>
                      <a:pt x="23" y="33"/>
                      <a:pt x="23" y="33"/>
                    </a:cubicBezTo>
                    <a:cubicBezTo>
                      <a:pt x="23" y="41"/>
                      <a:pt x="23" y="41"/>
                      <a:pt x="23" y="41"/>
                    </a:cubicBezTo>
                    <a:cubicBezTo>
                      <a:pt x="1" y="13"/>
                      <a:pt x="1" y="13"/>
                      <a:pt x="1" y="13"/>
                    </a:cubicBezTo>
                    <a:cubicBezTo>
                      <a:pt x="1" y="12"/>
                      <a:pt x="1" y="12"/>
                      <a:pt x="1" y="11"/>
                    </a:cubicBezTo>
                    <a:cubicBezTo>
                      <a:pt x="0" y="10"/>
                      <a:pt x="1" y="9"/>
                      <a:pt x="3" y="9"/>
                    </a:cubicBezTo>
                    <a:cubicBezTo>
                      <a:pt x="5" y="8"/>
                      <a:pt x="7" y="7"/>
                      <a:pt x="8" y="6"/>
                    </a:cubicBezTo>
                    <a:cubicBezTo>
                      <a:pt x="10" y="5"/>
                      <a:pt x="11" y="3"/>
                      <a:pt x="12" y="1"/>
                    </a:cubicBezTo>
                    <a:cubicBezTo>
                      <a:pt x="12" y="1"/>
                      <a:pt x="13" y="1"/>
                      <a:pt x="13" y="0"/>
                    </a:cubicBezTo>
                    <a:cubicBezTo>
                      <a:pt x="14" y="0"/>
                      <a:pt x="16" y="0"/>
                      <a:pt x="16" y="1"/>
                    </a:cubicBezTo>
                    <a:cubicBezTo>
                      <a:pt x="23" y="9"/>
                      <a:pt x="23" y="9"/>
                      <a:pt x="23" y="9"/>
                    </a:cubicBezTo>
                    <a:lnTo>
                      <a:pt x="2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1" name="Freeform 295"/>
              <p:cNvSpPr>
                <a:spLocks noEditPoints="1"/>
              </p:cNvSpPr>
              <p:nvPr/>
            </p:nvSpPr>
            <p:spPr bwMode="auto">
              <a:xfrm>
                <a:off x="4883158" y="63501"/>
                <a:ext cx="58738" cy="58738"/>
              </a:xfrm>
              <a:custGeom>
                <a:avLst/>
                <a:gdLst>
                  <a:gd name="T0" fmla="*/ 13 w 26"/>
                  <a:gd name="T1" fmla="*/ 5 h 26"/>
                  <a:gd name="T2" fmla="*/ 13 w 26"/>
                  <a:gd name="T3" fmla="*/ 1 h 26"/>
                  <a:gd name="T4" fmla="*/ 15 w 26"/>
                  <a:gd name="T5" fmla="*/ 0 h 26"/>
                  <a:gd name="T6" fmla="*/ 25 w 26"/>
                  <a:gd name="T7" fmla="*/ 15 h 26"/>
                  <a:gd name="T8" fmla="*/ 21 w 26"/>
                  <a:gd name="T9" fmla="*/ 23 h 26"/>
                  <a:gd name="T10" fmla="*/ 13 w 26"/>
                  <a:gd name="T11" fmla="*/ 21 h 26"/>
                  <a:gd name="T12" fmla="*/ 20 w 26"/>
                  <a:gd name="T13" fmla="*/ 15 h 26"/>
                  <a:gd name="T14" fmla="*/ 21 w 26"/>
                  <a:gd name="T15" fmla="*/ 14 h 26"/>
                  <a:gd name="T16" fmla="*/ 14 w 26"/>
                  <a:gd name="T17" fmla="*/ 5 h 26"/>
                  <a:gd name="T18" fmla="*/ 14 w 26"/>
                  <a:gd name="T19" fmla="*/ 0 h 26"/>
                  <a:gd name="T20" fmla="*/ 12 w 26"/>
                  <a:gd name="T21" fmla="*/ 5 h 26"/>
                  <a:gd name="T22" fmla="*/ 13 w 26"/>
                  <a:gd name="T23" fmla="*/ 1 h 26"/>
                  <a:gd name="T24" fmla="*/ 11 w 26"/>
                  <a:gd name="T25" fmla="*/ 21 h 26"/>
                  <a:gd name="T26" fmla="*/ 12 w 26"/>
                  <a:gd name="T27" fmla="*/ 21 h 26"/>
                  <a:gd name="T28" fmla="*/ 12 w 26"/>
                  <a:gd name="T29" fmla="*/ 21 h 26"/>
                  <a:gd name="T30" fmla="*/ 12 w 26"/>
                  <a:gd name="T31" fmla="*/ 26 h 26"/>
                  <a:gd name="T32" fmla="*/ 11 w 26"/>
                  <a:gd name="T33" fmla="*/ 26 h 26"/>
                  <a:gd name="T34" fmla="*/ 11 w 26"/>
                  <a:gd name="T35" fmla="*/ 21 h 26"/>
                  <a:gd name="T36" fmla="*/ 11 w 26"/>
                  <a:gd name="T37" fmla="*/ 0 h 26"/>
                  <a:gd name="T38" fmla="*/ 11 w 26"/>
                  <a:gd name="T39" fmla="*/ 0 h 26"/>
                  <a:gd name="T40" fmla="*/ 12 w 26"/>
                  <a:gd name="T41" fmla="*/ 0 h 26"/>
                  <a:gd name="T42" fmla="*/ 8 w 26"/>
                  <a:gd name="T43" fmla="*/ 5 h 26"/>
                  <a:gd name="T44" fmla="*/ 8 w 26"/>
                  <a:gd name="T45" fmla="*/ 20 h 26"/>
                  <a:gd name="T46" fmla="*/ 11 w 26"/>
                  <a:gd name="T47" fmla="*/ 21 h 26"/>
                  <a:gd name="T48" fmla="*/ 11 w 26"/>
                  <a:gd name="T49" fmla="*/ 21 h 26"/>
                  <a:gd name="T50" fmla="*/ 10 w 26"/>
                  <a:gd name="T51" fmla="*/ 26 h 26"/>
                  <a:gd name="T52" fmla="*/ 10 w 26"/>
                  <a:gd name="T53" fmla="*/ 25 h 26"/>
                  <a:gd name="T54" fmla="*/ 8 w 26"/>
                  <a:gd name="T55" fmla="*/ 20 h 26"/>
                  <a:gd name="T56" fmla="*/ 8 w 26"/>
                  <a:gd name="T57" fmla="*/ 1 h 26"/>
                  <a:gd name="T58" fmla="*/ 8 w 26"/>
                  <a:gd name="T59" fmla="*/ 6 h 26"/>
                  <a:gd name="T60" fmla="*/ 5 w 26"/>
                  <a:gd name="T61" fmla="*/ 11 h 26"/>
                  <a:gd name="T62" fmla="*/ 4 w 26"/>
                  <a:gd name="T63" fmla="*/ 8 h 26"/>
                  <a:gd name="T64" fmla="*/ 4 w 26"/>
                  <a:gd name="T65" fmla="*/ 14 h 26"/>
                  <a:gd name="T66" fmla="*/ 8 w 26"/>
                  <a:gd name="T67" fmla="*/ 25 h 26"/>
                  <a:gd name="T68" fmla="*/ 8 w 26"/>
                  <a:gd name="T69" fmla="*/ 1 h 26"/>
                  <a:gd name="T70" fmla="*/ 8 w 26"/>
                  <a:gd name="T71" fmla="*/ 1 h 26"/>
                  <a:gd name="T72" fmla="*/ 4 w 26"/>
                  <a:gd name="T73" fmla="*/ 3 h 26"/>
                  <a:gd name="T74" fmla="*/ 4 w 26"/>
                  <a:gd name="T75" fmla="*/ 12 h 26"/>
                  <a:gd name="T76" fmla="*/ 4 w 26"/>
                  <a:gd name="T77" fmla="*/ 13 h 26"/>
                  <a:gd name="T78" fmla="*/ 2 w 26"/>
                  <a:gd name="T79" fmla="*/ 21 h 26"/>
                  <a:gd name="T80" fmla="*/ 4 w 26"/>
                  <a:gd name="T81" fmla="*/ 8 h 26"/>
                  <a:gd name="T82" fmla="*/ 0 w 26"/>
                  <a:gd name="T83" fmla="*/ 10 h 26"/>
                  <a:gd name="T84" fmla="*/ 0 w 26"/>
                  <a:gd name="T85" fmla="*/ 10 h 26"/>
                  <a:gd name="T86" fmla="*/ 0 w 26"/>
                  <a:gd name="T87" fmla="*/ 10 h 26"/>
                  <a:gd name="T88" fmla="*/ 0 w 26"/>
                  <a:gd name="T89" fmla="*/ 10 h 26"/>
                  <a:gd name="T90" fmla="*/ 0 w 26"/>
                  <a:gd name="T91" fmla="*/ 15 h 26"/>
                  <a:gd name="T92" fmla="*/ 0 w 26"/>
                  <a:gd name="T93" fmla="*/ 11 h 26"/>
                  <a:gd name="T94" fmla="*/ 0 w 26"/>
                  <a:gd name="T95" fmla="*/ 11 h 26"/>
                  <a:gd name="T96" fmla="*/ 0 w 26"/>
                  <a:gd name="T97" fmla="*/ 11 h 26"/>
                  <a:gd name="T98" fmla="*/ 0 w 26"/>
                  <a:gd name="T99" fmla="*/ 14 h 26"/>
                  <a:gd name="T100" fmla="*/ 0 w 26"/>
                  <a:gd name="T101" fmla="*/ 12 h 26"/>
                  <a:gd name="T102" fmla="*/ 0 w 26"/>
                  <a:gd name="T103" fmla="*/ 12 h 26"/>
                  <a:gd name="T104" fmla="*/ 0 w 26"/>
                  <a:gd name="T105" fmla="*/ 12 h 26"/>
                  <a:gd name="T106" fmla="*/ 0 w 26"/>
                  <a:gd name="T107" fmla="*/ 13 h 26"/>
                  <a:gd name="T108" fmla="*/ 0 w 26"/>
                  <a:gd name="T109" fmla="*/ 12 h 26"/>
                  <a:gd name="T110" fmla="*/ 0 w 26"/>
                  <a:gd name="T111" fmla="*/ 12 h 26"/>
                  <a:gd name="T112" fmla="*/ 0 w 26"/>
                  <a:gd name="T113" fmla="*/ 12 h 26"/>
                  <a:gd name="T114" fmla="*/ 0 w 26"/>
                  <a:gd name="T115" fmla="*/ 13 h 26"/>
                  <a:gd name="T116" fmla="*/ 0 w 26"/>
                  <a:gd name="T117" fmla="*/ 12 h 26"/>
                  <a:gd name="T118" fmla="*/ 0 w 26"/>
                  <a:gd name="T119" fmla="*/ 12 h 26"/>
                  <a:gd name="T120" fmla="*/ 0 w 26"/>
                  <a:gd name="T121" fmla="*/ 13 h 26"/>
                  <a:gd name="T122" fmla="*/ 0 w 26"/>
                  <a:gd name="T123" fmla="*/ 12 h 26"/>
                  <a:gd name="T124" fmla="*/ 0 w 26"/>
                  <a:gd name="T125"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 h="26">
                    <a:moveTo>
                      <a:pt x="14" y="5"/>
                    </a:moveTo>
                    <a:cubicBezTo>
                      <a:pt x="14" y="5"/>
                      <a:pt x="14" y="5"/>
                      <a:pt x="13" y="5"/>
                    </a:cubicBezTo>
                    <a:cubicBezTo>
                      <a:pt x="13" y="5"/>
                      <a:pt x="13" y="5"/>
                      <a:pt x="13" y="5"/>
                    </a:cubicBezTo>
                    <a:cubicBezTo>
                      <a:pt x="13" y="5"/>
                      <a:pt x="13" y="5"/>
                      <a:pt x="13" y="5"/>
                    </a:cubicBezTo>
                    <a:cubicBezTo>
                      <a:pt x="13" y="5"/>
                      <a:pt x="13" y="5"/>
                      <a:pt x="13" y="5"/>
                    </a:cubicBezTo>
                    <a:cubicBezTo>
                      <a:pt x="13" y="1"/>
                      <a:pt x="13" y="1"/>
                      <a:pt x="13" y="1"/>
                    </a:cubicBezTo>
                    <a:cubicBezTo>
                      <a:pt x="14" y="0"/>
                      <a:pt x="14" y="0"/>
                      <a:pt x="14" y="0"/>
                    </a:cubicBezTo>
                    <a:cubicBezTo>
                      <a:pt x="14" y="0"/>
                      <a:pt x="15" y="0"/>
                      <a:pt x="15" y="0"/>
                    </a:cubicBezTo>
                    <a:cubicBezTo>
                      <a:pt x="15" y="0"/>
                      <a:pt x="15" y="0"/>
                      <a:pt x="15" y="0"/>
                    </a:cubicBezTo>
                    <a:cubicBezTo>
                      <a:pt x="19" y="1"/>
                      <a:pt x="21" y="3"/>
                      <a:pt x="23" y="6"/>
                    </a:cubicBezTo>
                    <a:cubicBezTo>
                      <a:pt x="25" y="8"/>
                      <a:pt x="26" y="11"/>
                      <a:pt x="25" y="15"/>
                    </a:cubicBezTo>
                    <a:cubicBezTo>
                      <a:pt x="25" y="15"/>
                      <a:pt x="25" y="15"/>
                      <a:pt x="25" y="15"/>
                    </a:cubicBezTo>
                    <a:cubicBezTo>
                      <a:pt x="25" y="15"/>
                      <a:pt x="25" y="15"/>
                      <a:pt x="25" y="15"/>
                    </a:cubicBezTo>
                    <a:cubicBezTo>
                      <a:pt x="25" y="15"/>
                      <a:pt x="25" y="15"/>
                      <a:pt x="25" y="16"/>
                    </a:cubicBezTo>
                    <a:cubicBezTo>
                      <a:pt x="24" y="19"/>
                      <a:pt x="23" y="21"/>
                      <a:pt x="21" y="23"/>
                    </a:cubicBezTo>
                    <a:cubicBezTo>
                      <a:pt x="18" y="25"/>
                      <a:pt x="15" y="26"/>
                      <a:pt x="13" y="26"/>
                    </a:cubicBezTo>
                    <a:cubicBezTo>
                      <a:pt x="13" y="26"/>
                      <a:pt x="13" y="26"/>
                      <a:pt x="13" y="26"/>
                    </a:cubicBezTo>
                    <a:cubicBezTo>
                      <a:pt x="13" y="21"/>
                      <a:pt x="13" y="21"/>
                      <a:pt x="13" y="21"/>
                    </a:cubicBezTo>
                    <a:cubicBezTo>
                      <a:pt x="13" y="21"/>
                      <a:pt x="13" y="21"/>
                      <a:pt x="13" y="21"/>
                    </a:cubicBezTo>
                    <a:cubicBezTo>
                      <a:pt x="14" y="21"/>
                      <a:pt x="16" y="20"/>
                      <a:pt x="18" y="19"/>
                    </a:cubicBezTo>
                    <a:cubicBezTo>
                      <a:pt x="19" y="18"/>
                      <a:pt x="20" y="16"/>
                      <a:pt x="20" y="15"/>
                    </a:cubicBezTo>
                    <a:cubicBezTo>
                      <a:pt x="20" y="14"/>
                      <a:pt x="20" y="14"/>
                      <a:pt x="21" y="14"/>
                    </a:cubicBezTo>
                    <a:cubicBezTo>
                      <a:pt x="21" y="14"/>
                      <a:pt x="21" y="14"/>
                      <a:pt x="21" y="14"/>
                    </a:cubicBezTo>
                    <a:cubicBezTo>
                      <a:pt x="21" y="14"/>
                      <a:pt x="21" y="14"/>
                      <a:pt x="21" y="14"/>
                    </a:cubicBezTo>
                    <a:cubicBezTo>
                      <a:pt x="21" y="12"/>
                      <a:pt x="20" y="10"/>
                      <a:pt x="19" y="8"/>
                    </a:cubicBezTo>
                    <a:cubicBezTo>
                      <a:pt x="18" y="7"/>
                      <a:pt x="16" y="5"/>
                      <a:pt x="14" y="5"/>
                    </a:cubicBezTo>
                    <a:cubicBezTo>
                      <a:pt x="14" y="5"/>
                      <a:pt x="14" y="5"/>
                      <a:pt x="14" y="5"/>
                    </a:cubicBezTo>
                    <a:close/>
                    <a:moveTo>
                      <a:pt x="13" y="0"/>
                    </a:moveTo>
                    <a:cubicBezTo>
                      <a:pt x="14" y="0"/>
                      <a:pt x="14" y="0"/>
                      <a:pt x="14" y="0"/>
                    </a:cubicBezTo>
                    <a:cubicBezTo>
                      <a:pt x="14" y="0"/>
                      <a:pt x="14" y="0"/>
                      <a:pt x="14" y="0"/>
                    </a:cubicBezTo>
                    <a:cubicBezTo>
                      <a:pt x="13" y="0"/>
                      <a:pt x="13" y="0"/>
                      <a:pt x="13" y="0"/>
                    </a:cubicBezTo>
                    <a:close/>
                    <a:moveTo>
                      <a:pt x="13" y="5"/>
                    </a:moveTo>
                    <a:cubicBezTo>
                      <a:pt x="12" y="5"/>
                      <a:pt x="12" y="5"/>
                      <a:pt x="12" y="5"/>
                    </a:cubicBezTo>
                    <a:cubicBezTo>
                      <a:pt x="12" y="5"/>
                      <a:pt x="11" y="5"/>
                      <a:pt x="11" y="5"/>
                    </a:cubicBezTo>
                    <a:cubicBezTo>
                      <a:pt x="11" y="3"/>
                      <a:pt x="11" y="3"/>
                      <a:pt x="11" y="3"/>
                    </a:cubicBezTo>
                    <a:cubicBezTo>
                      <a:pt x="13" y="1"/>
                      <a:pt x="13" y="1"/>
                      <a:pt x="13" y="1"/>
                    </a:cubicBezTo>
                    <a:cubicBezTo>
                      <a:pt x="13" y="5"/>
                      <a:pt x="13" y="5"/>
                      <a:pt x="13" y="5"/>
                    </a:cubicBezTo>
                    <a:close/>
                    <a:moveTo>
                      <a:pt x="11" y="21"/>
                    </a:moveTo>
                    <a:cubicBezTo>
                      <a:pt x="11" y="21"/>
                      <a:pt x="11" y="21"/>
                      <a:pt x="11" y="21"/>
                    </a:cubicBezTo>
                    <a:cubicBezTo>
                      <a:pt x="11" y="21"/>
                      <a:pt x="11" y="21"/>
                      <a:pt x="11" y="21"/>
                    </a:cubicBez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3" y="21"/>
                    </a:cubicBezTo>
                    <a:cubicBezTo>
                      <a:pt x="13" y="26"/>
                      <a:pt x="13" y="26"/>
                      <a:pt x="13" y="26"/>
                    </a:cubicBezTo>
                    <a:cubicBezTo>
                      <a:pt x="12" y="26"/>
                      <a:pt x="12" y="26"/>
                      <a:pt x="12" y="26"/>
                    </a:cubicBezTo>
                    <a:cubicBezTo>
                      <a:pt x="12" y="26"/>
                      <a:pt x="12" y="26"/>
                      <a:pt x="12" y="26"/>
                    </a:cubicBezTo>
                    <a:cubicBezTo>
                      <a:pt x="12" y="26"/>
                      <a:pt x="11" y="26"/>
                      <a:pt x="11" y="26"/>
                    </a:cubicBezTo>
                    <a:cubicBezTo>
                      <a:pt x="11" y="26"/>
                      <a:pt x="11" y="26"/>
                      <a:pt x="11" y="26"/>
                    </a:cubicBezTo>
                    <a:cubicBezTo>
                      <a:pt x="11" y="26"/>
                      <a:pt x="11" y="26"/>
                      <a:pt x="11" y="26"/>
                    </a:cubicBezTo>
                    <a:cubicBezTo>
                      <a:pt x="11" y="21"/>
                      <a:pt x="11" y="21"/>
                      <a:pt x="11" y="21"/>
                    </a:cubicBezTo>
                    <a:cubicBezTo>
                      <a:pt x="11" y="21"/>
                      <a:pt x="11" y="21"/>
                      <a:pt x="11" y="21"/>
                    </a:cubicBezTo>
                    <a:cubicBezTo>
                      <a:pt x="11" y="21"/>
                      <a:pt x="11" y="21"/>
                      <a:pt x="11" y="21"/>
                    </a:cubicBezTo>
                    <a:cubicBezTo>
                      <a:pt x="11" y="21"/>
                      <a:pt x="11" y="21"/>
                      <a:pt x="11" y="21"/>
                    </a:cubicBezTo>
                    <a:close/>
                    <a:moveTo>
                      <a:pt x="11" y="0"/>
                    </a:moveTo>
                    <a:cubicBezTo>
                      <a:pt x="11" y="0"/>
                      <a:pt x="11" y="0"/>
                      <a:pt x="11" y="0"/>
                    </a:cubicBezTo>
                    <a:cubicBezTo>
                      <a:pt x="11" y="0"/>
                      <a:pt x="12" y="0"/>
                      <a:pt x="12" y="0"/>
                    </a:cubicBezTo>
                    <a:cubicBezTo>
                      <a:pt x="11" y="0"/>
                      <a:pt x="11" y="0"/>
                      <a:pt x="11" y="0"/>
                    </a:cubicBezTo>
                    <a:close/>
                    <a:moveTo>
                      <a:pt x="12" y="0"/>
                    </a:moveTo>
                    <a:cubicBezTo>
                      <a:pt x="13" y="0"/>
                      <a:pt x="13" y="0"/>
                      <a:pt x="13" y="0"/>
                    </a:cubicBezTo>
                    <a:lnTo>
                      <a:pt x="12" y="0"/>
                    </a:lnTo>
                    <a:close/>
                    <a:moveTo>
                      <a:pt x="11" y="5"/>
                    </a:moveTo>
                    <a:cubicBezTo>
                      <a:pt x="10" y="5"/>
                      <a:pt x="9" y="5"/>
                      <a:pt x="8" y="6"/>
                    </a:cubicBezTo>
                    <a:cubicBezTo>
                      <a:pt x="8" y="5"/>
                      <a:pt x="8" y="5"/>
                      <a:pt x="8" y="5"/>
                    </a:cubicBezTo>
                    <a:cubicBezTo>
                      <a:pt x="11" y="3"/>
                      <a:pt x="11" y="3"/>
                      <a:pt x="11" y="3"/>
                    </a:cubicBezTo>
                    <a:cubicBezTo>
                      <a:pt x="11" y="5"/>
                      <a:pt x="11" y="5"/>
                      <a:pt x="11" y="5"/>
                    </a:cubicBezTo>
                    <a:close/>
                    <a:moveTo>
                      <a:pt x="8" y="20"/>
                    </a:moveTo>
                    <a:cubicBezTo>
                      <a:pt x="9" y="20"/>
                      <a:pt x="10" y="20"/>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6"/>
                      <a:pt x="11" y="26"/>
                      <a:pt x="11" y="26"/>
                    </a:cubicBezTo>
                    <a:cubicBezTo>
                      <a:pt x="11" y="26"/>
                      <a:pt x="11" y="26"/>
                      <a:pt x="10" y="26"/>
                    </a:cubicBezTo>
                    <a:cubicBezTo>
                      <a:pt x="10" y="26"/>
                      <a:pt x="10" y="26"/>
                      <a:pt x="10" y="26"/>
                    </a:cubicBezTo>
                    <a:cubicBezTo>
                      <a:pt x="10" y="26"/>
                      <a:pt x="10" y="26"/>
                      <a:pt x="10" y="26"/>
                    </a:cubicBezTo>
                    <a:cubicBezTo>
                      <a:pt x="10" y="25"/>
                      <a:pt x="10" y="25"/>
                      <a:pt x="10" y="25"/>
                    </a:cubicBezTo>
                    <a:cubicBezTo>
                      <a:pt x="10" y="25"/>
                      <a:pt x="10" y="25"/>
                      <a:pt x="10" y="25"/>
                    </a:cubicBezTo>
                    <a:cubicBezTo>
                      <a:pt x="10" y="25"/>
                      <a:pt x="10" y="25"/>
                      <a:pt x="10" y="25"/>
                    </a:cubicBezTo>
                    <a:cubicBezTo>
                      <a:pt x="9" y="25"/>
                      <a:pt x="9" y="25"/>
                      <a:pt x="8" y="25"/>
                    </a:cubicBezTo>
                    <a:cubicBezTo>
                      <a:pt x="8" y="20"/>
                      <a:pt x="8" y="20"/>
                      <a:pt x="8" y="20"/>
                    </a:cubicBezTo>
                    <a:close/>
                    <a:moveTo>
                      <a:pt x="11" y="0"/>
                    </a:moveTo>
                    <a:cubicBezTo>
                      <a:pt x="11" y="0"/>
                      <a:pt x="11" y="0"/>
                      <a:pt x="11" y="0"/>
                    </a:cubicBezTo>
                    <a:cubicBezTo>
                      <a:pt x="8" y="1"/>
                      <a:pt x="8" y="1"/>
                      <a:pt x="8" y="1"/>
                    </a:cubicBezTo>
                    <a:cubicBezTo>
                      <a:pt x="8" y="1"/>
                      <a:pt x="8" y="1"/>
                      <a:pt x="8" y="1"/>
                    </a:cubicBezTo>
                    <a:cubicBezTo>
                      <a:pt x="9" y="0"/>
                      <a:pt x="10" y="0"/>
                      <a:pt x="11" y="0"/>
                    </a:cubicBezTo>
                    <a:close/>
                    <a:moveTo>
                      <a:pt x="8" y="6"/>
                    </a:moveTo>
                    <a:cubicBezTo>
                      <a:pt x="8" y="6"/>
                      <a:pt x="8" y="6"/>
                      <a:pt x="7" y="6"/>
                    </a:cubicBezTo>
                    <a:cubicBezTo>
                      <a:pt x="6" y="8"/>
                      <a:pt x="5" y="9"/>
                      <a:pt x="5" y="11"/>
                    </a:cubicBezTo>
                    <a:cubicBezTo>
                      <a:pt x="5" y="11"/>
                      <a:pt x="5" y="11"/>
                      <a:pt x="5" y="11"/>
                    </a:cubicBezTo>
                    <a:cubicBezTo>
                      <a:pt x="5" y="11"/>
                      <a:pt x="5" y="11"/>
                      <a:pt x="4" y="12"/>
                    </a:cubicBezTo>
                    <a:cubicBezTo>
                      <a:pt x="4" y="12"/>
                      <a:pt x="4" y="12"/>
                      <a:pt x="4" y="12"/>
                    </a:cubicBezTo>
                    <a:cubicBezTo>
                      <a:pt x="4" y="8"/>
                      <a:pt x="4" y="8"/>
                      <a:pt x="4" y="8"/>
                    </a:cubicBezTo>
                    <a:cubicBezTo>
                      <a:pt x="8" y="5"/>
                      <a:pt x="8" y="5"/>
                      <a:pt x="8" y="5"/>
                    </a:cubicBezTo>
                    <a:cubicBezTo>
                      <a:pt x="8" y="6"/>
                      <a:pt x="8" y="6"/>
                      <a:pt x="8" y="6"/>
                    </a:cubicBezTo>
                    <a:close/>
                    <a:moveTo>
                      <a:pt x="4" y="14"/>
                    </a:moveTo>
                    <a:cubicBezTo>
                      <a:pt x="5" y="15"/>
                      <a:pt x="5" y="17"/>
                      <a:pt x="6" y="18"/>
                    </a:cubicBezTo>
                    <a:cubicBezTo>
                      <a:pt x="7" y="19"/>
                      <a:pt x="8" y="19"/>
                      <a:pt x="8" y="20"/>
                    </a:cubicBezTo>
                    <a:cubicBezTo>
                      <a:pt x="8" y="25"/>
                      <a:pt x="8" y="25"/>
                      <a:pt x="8" y="25"/>
                    </a:cubicBezTo>
                    <a:cubicBezTo>
                      <a:pt x="7" y="25"/>
                      <a:pt x="6" y="24"/>
                      <a:pt x="4" y="23"/>
                    </a:cubicBezTo>
                    <a:cubicBezTo>
                      <a:pt x="4" y="14"/>
                      <a:pt x="4" y="14"/>
                      <a:pt x="4" y="14"/>
                    </a:cubicBezTo>
                    <a:close/>
                    <a:moveTo>
                      <a:pt x="8" y="1"/>
                    </a:moveTo>
                    <a:cubicBezTo>
                      <a:pt x="8" y="1"/>
                      <a:pt x="8" y="1"/>
                      <a:pt x="8" y="1"/>
                    </a:cubicBezTo>
                    <a:cubicBezTo>
                      <a:pt x="4" y="3"/>
                      <a:pt x="4" y="3"/>
                      <a:pt x="4" y="3"/>
                    </a:cubicBezTo>
                    <a:cubicBezTo>
                      <a:pt x="6" y="2"/>
                      <a:pt x="7" y="1"/>
                      <a:pt x="8" y="1"/>
                    </a:cubicBezTo>
                    <a:close/>
                    <a:moveTo>
                      <a:pt x="4" y="3"/>
                    </a:moveTo>
                    <a:cubicBezTo>
                      <a:pt x="4" y="3"/>
                      <a:pt x="4" y="3"/>
                      <a:pt x="4" y="3"/>
                    </a:cubicBezTo>
                    <a:cubicBezTo>
                      <a:pt x="4" y="3"/>
                      <a:pt x="4" y="3"/>
                      <a:pt x="4" y="3"/>
                    </a:cubicBezTo>
                    <a:close/>
                    <a:moveTo>
                      <a:pt x="4" y="12"/>
                    </a:moveTo>
                    <a:cubicBezTo>
                      <a:pt x="4" y="12"/>
                      <a:pt x="4" y="12"/>
                      <a:pt x="4" y="12"/>
                    </a:cubicBezTo>
                    <a:cubicBezTo>
                      <a:pt x="4" y="12"/>
                      <a:pt x="4" y="12"/>
                      <a:pt x="4" y="12"/>
                    </a:cubicBezTo>
                    <a:cubicBezTo>
                      <a:pt x="4" y="13"/>
                      <a:pt x="4" y="13"/>
                      <a:pt x="4" y="13"/>
                    </a:cubicBezTo>
                    <a:cubicBezTo>
                      <a:pt x="4" y="13"/>
                      <a:pt x="4" y="13"/>
                      <a:pt x="4" y="13"/>
                    </a:cubicBezTo>
                    <a:cubicBezTo>
                      <a:pt x="4" y="13"/>
                      <a:pt x="4" y="13"/>
                      <a:pt x="4" y="13"/>
                    </a:cubicBezTo>
                    <a:cubicBezTo>
                      <a:pt x="4" y="13"/>
                      <a:pt x="4" y="13"/>
                      <a:pt x="4" y="14"/>
                    </a:cubicBezTo>
                    <a:cubicBezTo>
                      <a:pt x="4" y="23"/>
                      <a:pt x="4" y="23"/>
                      <a:pt x="4" y="23"/>
                    </a:cubicBezTo>
                    <a:cubicBezTo>
                      <a:pt x="4" y="22"/>
                      <a:pt x="3" y="22"/>
                      <a:pt x="2" y="21"/>
                    </a:cubicBezTo>
                    <a:cubicBezTo>
                      <a:pt x="1" y="19"/>
                      <a:pt x="0" y="17"/>
                      <a:pt x="0" y="16"/>
                    </a:cubicBezTo>
                    <a:cubicBezTo>
                      <a:pt x="0" y="12"/>
                      <a:pt x="0" y="12"/>
                      <a:pt x="0" y="12"/>
                    </a:cubicBezTo>
                    <a:cubicBezTo>
                      <a:pt x="4" y="8"/>
                      <a:pt x="4" y="8"/>
                      <a:pt x="4" y="8"/>
                    </a:cubicBezTo>
                    <a:cubicBezTo>
                      <a:pt x="4" y="12"/>
                      <a:pt x="4" y="12"/>
                      <a:pt x="4" y="12"/>
                    </a:cubicBezTo>
                    <a:close/>
                    <a:moveTo>
                      <a:pt x="4" y="3"/>
                    </a:moveTo>
                    <a:cubicBezTo>
                      <a:pt x="2" y="4"/>
                      <a:pt x="1" y="7"/>
                      <a:pt x="0" y="10"/>
                    </a:cubicBezTo>
                    <a:cubicBezTo>
                      <a:pt x="4" y="3"/>
                      <a:pt x="4" y="3"/>
                      <a:pt x="4" y="3"/>
                    </a:cubicBezTo>
                    <a:cubicBezTo>
                      <a:pt x="4" y="3"/>
                      <a:pt x="4" y="3"/>
                      <a:pt x="4" y="3"/>
                    </a:cubicBezTo>
                    <a:close/>
                    <a:moveTo>
                      <a:pt x="0" y="10"/>
                    </a:moveTo>
                    <a:cubicBezTo>
                      <a:pt x="0" y="10"/>
                      <a:pt x="0" y="10"/>
                      <a:pt x="0" y="10"/>
                    </a:cubicBezTo>
                    <a:cubicBezTo>
                      <a:pt x="0" y="10"/>
                      <a:pt x="0" y="10"/>
                      <a:pt x="0" y="10"/>
                    </a:cubicBezTo>
                    <a:close/>
                    <a:moveTo>
                      <a:pt x="0" y="10"/>
                    </a:moveTo>
                    <a:cubicBezTo>
                      <a:pt x="0" y="10"/>
                      <a:pt x="0" y="10"/>
                      <a:pt x="0" y="10"/>
                    </a:cubicBezTo>
                    <a:cubicBezTo>
                      <a:pt x="0" y="10"/>
                      <a:pt x="0" y="10"/>
                      <a:pt x="0" y="10"/>
                    </a:cubicBezTo>
                    <a:cubicBezTo>
                      <a:pt x="0" y="10"/>
                      <a:pt x="0" y="10"/>
                      <a:pt x="0" y="10"/>
                    </a:cubicBezTo>
                    <a:close/>
                    <a:moveTo>
                      <a:pt x="0" y="12"/>
                    </a:moveTo>
                    <a:cubicBezTo>
                      <a:pt x="0" y="16"/>
                      <a:pt x="0" y="16"/>
                      <a:pt x="0" y="16"/>
                    </a:cubicBezTo>
                    <a:cubicBezTo>
                      <a:pt x="0" y="15"/>
                      <a:pt x="0" y="15"/>
                      <a:pt x="0" y="15"/>
                    </a:cubicBezTo>
                    <a:cubicBezTo>
                      <a:pt x="0" y="12"/>
                      <a:pt x="0" y="12"/>
                      <a:pt x="0" y="12"/>
                    </a:cubicBezTo>
                    <a:cubicBezTo>
                      <a:pt x="0" y="12"/>
                      <a:pt x="0" y="12"/>
                      <a:pt x="0" y="12"/>
                    </a:cubicBezTo>
                    <a:close/>
                    <a:moveTo>
                      <a:pt x="0" y="11"/>
                    </a:moveTo>
                    <a:cubicBezTo>
                      <a:pt x="0" y="10"/>
                      <a:pt x="0" y="10"/>
                      <a:pt x="0" y="10"/>
                    </a:cubicBezTo>
                    <a:cubicBezTo>
                      <a:pt x="0" y="11"/>
                      <a:pt x="0" y="11"/>
                      <a:pt x="0" y="11"/>
                    </a:cubicBezTo>
                    <a:close/>
                    <a:moveTo>
                      <a:pt x="0" y="11"/>
                    </a:moveTo>
                    <a:cubicBezTo>
                      <a:pt x="0" y="11"/>
                      <a:pt x="0" y="11"/>
                      <a:pt x="0" y="11"/>
                    </a:cubicBezTo>
                    <a:cubicBezTo>
                      <a:pt x="0" y="11"/>
                      <a:pt x="0" y="11"/>
                      <a:pt x="0" y="11"/>
                    </a:cubicBezTo>
                    <a:cubicBezTo>
                      <a:pt x="0" y="11"/>
                      <a:pt x="0" y="11"/>
                      <a:pt x="0" y="11"/>
                    </a:cubicBezTo>
                    <a:close/>
                    <a:moveTo>
                      <a:pt x="0" y="12"/>
                    </a:moveTo>
                    <a:cubicBezTo>
                      <a:pt x="0" y="15"/>
                      <a:pt x="0" y="15"/>
                      <a:pt x="0" y="15"/>
                    </a:cubicBezTo>
                    <a:cubicBezTo>
                      <a:pt x="0" y="15"/>
                      <a:pt x="0" y="14"/>
                      <a:pt x="0" y="14"/>
                    </a:cubicBezTo>
                    <a:cubicBezTo>
                      <a:pt x="0" y="12"/>
                      <a:pt x="0" y="12"/>
                      <a:pt x="0" y="12"/>
                    </a:cubicBezTo>
                    <a:cubicBezTo>
                      <a:pt x="0" y="12"/>
                      <a:pt x="0" y="12"/>
                      <a:pt x="0" y="12"/>
                    </a:cubicBezTo>
                    <a:close/>
                    <a:moveTo>
                      <a:pt x="0" y="12"/>
                    </a:moveTo>
                    <a:cubicBezTo>
                      <a:pt x="0" y="11"/>
                      <a:pt x="0" y="11"/>
                      <a:pt x="0" y="11"/>
                    </a:cubicBezTo>
                    <a:cubicBezTo>
                      <a:pt x="0" y="12"/>
                      <a:pt x="0" y="12"/>
                      <a:pt x="0" y="12"/>
                    </a:cubicBezTo>
                    <a:close/>
                    <a:moveTo>
                      <a:pt x="0" y="12"/>
                    </a:moveTo>
                    <a:cubicBezTo>
                      <a:pt x="0" y="12"/>
                      <a:pt x="0" y="12"/>
                      <a:pt x="0" y="12"/>
                    </a:cubicBezTo>
                    <a:cubicBezTo>
                      <a:pt x="0" y="12"/>
                      <a:pt x="0" y="12"/>
                      <a:pt x="0" y="12"/>
                    </a:cubicBezTo>
                    <a:cubicBezTo>
                      <a:pt x="0" y="12"/>
                      <a:pt x="0" y="12"/>
                      <a:pt x="0" y="12"/>
                    </a:cubicBezTo>
                    <a:close/>
                    <a:moveTo>
                      <a:pt x="0" y="12"/>
                    </a:moveTo>
                    <a:cubicBezTo>
                      <a:pt x="0" y="14"/>
                      <a:pt x="0" y="14"/>
                      <a:pt x="0" y="14"/>
                    </a:cubicBezTo>
                    <a:cubicBezTo>
                      <a:pt x="0" y="14"/>
                      <a:pt x="0" y="14"/>
                      <a:pt x="0" y="13"/>
                    </a:cubicBezTo>
                    <a:cubicBezTo>
                      <a:pt x="0" y="12"/>
                      <a:pt x="0" y="12"/>
                      <a:pt x="0" y="12"/>
                    </a:cubicBezTo>
                    <a:cubicBezTo>
                      <a:pt x="0" y="12"/>
                      <a:pt x="0" y="12"/>
                      <a:pt x="0" y="12"/>
                    </a:cubicBezTo>
                    <a:close/>
                    <a:moveTo>
                      <a:pt x="0" y="12"/>
                    </a:move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lose/>
                    <a:moveTo>
                      <a:pt x="0" y="12"/>
                    </a:moveTo>
                    <a:cubicBezTo>
                      <a:pt x="0" y="12"/>
                      <a:pt x="0" y="12"/>
                      <a:pt x="0" y="12"/>
                    </a:cubicBezTo>
                    <a:cubicBezTo>
                      <a:pt x="0" y="13"/>
                      <a:pt x="0" y="13"/>
                      <a:pt x="0" y="13"/>
                    </a:cubicBezTo>
                    <a:cubicBezTo>
                      <a:pt x="0" y="13"/>
                      <a:pt x="0" y="13"/>
                      <a:pt x="0" y="13"/>
                    </a:cubicBezTo>
                    <a:cubicBezTo>
                      <a:pt x="0" y="12"/>
                      <a:pt x="0" y="12"/>
                      <a:pt x="0" y="12"/>
                    </a:cubicBezTo>
                    <a:close/>
                    <a:moveTo>
                      <a:pt x="0" y="12"/>
                    </a:moveTo>
                    <a:cubicBezTo>
                      <a:pt x="0" y="12"/>
                      <a:pt x="0" y="12"/>
                      <a:pt x="0" y="12"/>
                    </a:cubicBezTo>
                    <a:close/>
                    <a:moveTo>
                      <a:pt x="0" y="12"/>
                    </a:moveTo>
                    <a:cubicBezTo>
                      <a:pt x="0" y="12"/>
                      <a:pt x="0" y="12"/>
                      <a:pt x="0" y="12"/>
                    </a:cubicBezTo>
                    <a:cubicBezTo>
                      <a:pt x="0" y="12"/>
                      <a:pt x="0" y="12"/>
                      <a:pt x="0" y="12"/>
                    </a:cubicBezTo>
                    <a:cubicBezTo>
                      <a:pt x="0" y="12"/>
                      <a:pt x="0" y="12"/>
                      <a:pt x="0" y="12"/>
                    </a:cubicBezTo>
                    <a:cubicBezTo>
                      <a:pt x="0" y="13"/>
                      <a:pt x="0" y="13"/>
                      <a:pt x="0" y="13"/>
                    </a:cubicBezTo>
                    <a:cubicBezTo>
                      <a:pt x="0" y="13"/>
                      <a:pt x="0" y="13"/>
                      <a:pt x="0" y="13"/>
                    </a:cubicBezTo>
                    <a:cubicBezTo>
                      <a:pt x="0" y="13"/>
                      <a:pt x="0" y="13"/>
                      <a:pt x="0" y="13"/>
                    </a:cubicBezTo>
                    <a:cubicBezTo>
                      <a:pt x="0" y="13"/>
                      <a:pt x="0" y="13"/>
                      <a:pt x="0" y="13"/>
                    </a:cubicBezTo>
                    <a:cubicBezTo>
                      <a:pt x="0" y="12"/>
                      <a:pt x="0" y="12"/>
                      <a:pt x="0" y="12"/>
                    </a:cubicBezTo>
                    <a:cubicBezTo>
                      <a:pt x="0" y="12"/>
                      <a:pt x="0" y="12"/>
                      <a:pt x="0" y="12"/>
                    </a:cubicBezTo>
                    <a:cubicBezTo>
                      <a:pt x="0" y="12"/>
                      <a:pt x="0" y="12"/>
                      <a:pt x="0" y="12"/>
                    </a:cubicBezTo>
                    <a:cubicBezTo>
                      <a:pt x="0" y="12"/>
                      <a:pt x="0" y="12"/>
                      <a:pt x="0" y="12"/>
                    </a:cubicBezTo>
                    <a:close/>
                    <a:moveTo>
                      <a:pt x="0" y="13"/>
                    </a:moveTo>
                    <a:cubicBezTo>
                      <a:pt x="0" y="13"/>
                      <a:pt x="0" y="13"/>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2" name="Freeform 296"/>
              <p:cNvSpPr>
                <a:spLocks noEditPoints="1"/>
              </p:cNvSpPr>
              <p:nvPr/>
            </p:nvSpPr>
            <p:spPr bwMode="auto">
              <a:xfrm>
                <a:off x="4710120" y="196852"/>
                <a:ext cx="346075" cy="176214"/>
              </a:xfrm>
              <a:custGeom>
                <a:avLst/>
                <a:gdLst>
                  <a:gd name="T0" fmla="*/ 77 w 153"/>
                  <a:gd name="T1" fmla="*/ 73 h 78"/>
                  <a:gd name="T2" fmla="*/ 129 w 153"/>
                  <a:gd name="T3" fmla="*/ 73 h 78"/>
                  <a:gd name="T4" fmla="*/ 147 w 153"/>
                  <a:gd name="T5" fmla="*/ 4 h 78"/>
                  <a:gd name="T6" fmla="*/ 135 w 153"/>
                  <a:gd name="T7" fmla="*/ 4 h 78"/>
                  <a:gd name="T8" fmla="*/ 117 w 153"/>
                  <a:gd name="T9" fmla="*/ 4 h 78"/>
                  <a:gd name="T10" fmla="*/ 77 w 153"/>
                  <a:gd name="T11" fmla="*/ 4 h 78"/>
                  <a:gd name="T12" fmla="*/ 77 w 153"/>
                  <a:gd name="T13" fmla="*/ 0 h 78"/>
                  <a:gd name="T14" fmla="*/ 117 w 153"/>
                  <a:gd name="T15" fmla="*/ 0 h 78"/>
                  <a:gd name="T16" fmla="*/ 135 w 153"/>
                  <a:gd name="T17" fmla="*/ 0 h 78"/>
                  <a:gd name="T18" fmla="*/ 150 w 153"/>
                  <a:gd name="T19" fmla="*/ 0 h 78"/>
                  <a:gd name="T20" fmla="*/ 150 w 153"/>
                  <a:gd name="T21" fmla="*/ 0 h 78"/>
                  <a:gd name="T22" fmla="*/ 151 w 153"/>
                  <a:gd name="T23" fmla="*/ 0 h 78"/>
                  <a:gd name="T24" fmla="*/ 153 w 153"/>
                  <a:gd name="T25" fmla="*/ 3 h 78"/>
                  <a:gd name="T26" fmla="*/ 133 w 153"/>
                  <a:gd name="T27" fmla="*/ 76 h 78"/>
                  <a:gd name="T28" fmla="*/ 131 w 153"/>
                  <a:gd name="T29" fmla="*/ 78 h 78"/>
                  <a:gd name="T30" fmla="*/ 77 w 153"/>
                  <a:gd name="T31" fmla="*/ 78 h 78"/>
                  <a:gd name="T32" fmla="*/ 77 w 153"/>
                  <a:gd name="T33" fmla="*/ 73 h 78"/>
                  <a:gd name="T34" fmla="*/ 6 w 153"/>
                  <a:gd name="T35" fmla="*/ 4 h 78"/>
                  <a:gd name="T36" fmla="*/ 24 w 153"/>
                  <a:gd name="T37" fmla="*/ 73 h 78"/>
                  <a:gd name="T38" fmla="*/ 77 w 153"/>
                  <a:gd name="T39" fmla="*/ 73 h 78"/>
                  <a:gd name="T40" fmla="*/ 77 w 153"/>
                  <a:gd name="T41" fmla="*/ 78 h 78"/>
                  <a:gd name="T42" fmla="*/ 22 w 153"/>
                  <a:gd name="T43" fmla="*/ 78 h 78"/>
                  <a:gd name="T44" fmla="*/ 22 w 153"/>
                  <a:gd name="T45" fmla="*/ 78 h 78"/>
                  <a:gd name="T46" fmla="*/ 20 w 153"/>
                  <a:gd name="T47" fmla="*/ 76 h 78"/>
                  <a:gd name="T48" fmla="*/ 1 w 153"/>
                  <a:gd name="T49" fmla="*/ 3 h 78"/>
                  <a:gd name="T50" fmla="*/ 0 w 153"/>
                  <a:gd name="T51" fmla="*/ 2 h 78"/>
                  <a:gd name="T52" fmla="*/ 3 w 153"/>
                  <a:gd name="T53" fmla="*/ 0 h 78"/>
                  <a:gd name="T54" fmla="*/ 18 w 153"/>
                  <a:gd name="T55" fmla="*/ 0 h 78"/>
                  <a:gd name="T56" fmla="*/ 36 w 153"/>
                  <a:gd name="T57" fmla="*/ 0 h 78"/>
                  <a:gd name="T58" fmla="*/ 77 w 153"/>
                  <a:gd name="T59" fmla="*/ 0 h 78"/>
                  <a:gd name="T60" fmla="*/ 77 w 153"/>
                  <a:gd name="T61" fmla="*/ 4 h 78"/>
                  <a:gd name="T62" fmla="*/ 36 w 153"/>
                  <a:gd name="T63" fmla="*/ 4 h 78"/>
                  <a:gd name="T64" fmla="*/ 18 w 153"/>
                  <a:gd name="T65" fmla="*/ 4 h 78"/>
                  <a:gd name="T66" fmla="*/ 6 w 153"/>
                  <a:gd name="T67"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78">
                    <a:moveTo>
                      <a:pt x="77" y="73"/>
                    </a:moveTo>
                    <a:cubicBezTo>
                      <a:pt x="129" y="73"/>
                      <a:pt x="129" y="73"/>
                      <a:pt x="129" y="73"/>
                    </a:cubicBezTo>
                    <a:cubicBezTo>
                      <a:pt x="147" y="4"/>
                      <a:pt x="147" y="4"/>
                      <a:pt x="147" y="4"/>
                    </a:cubicBezTo>
                    <a:cubicBezTo>
                      <a:pt x="135" y="4"/>
                      <a:pt x="135" y="4"/>
                      <a:pt x="135" y="4"/>
                    </a:cubicBezTo>
                    <a:cubicBezTo>
                      <a:pt x="117" y="4"/>
                      <a:pt x="117" y="4"/>
                      <a:pt x="117" y="4"/>
                    </a:cubicBezTo>
                    <a:cubicBezTo>
                      <a:pt x="77" y="4"/>
                      <a:pt x="77" y="4"/>
                      <a:pt x="77" y="4"/>
                    </a:cubicBezTo>
                    <a:cubicBezTo>
                      <a:pt x="77" y="0"/>
                      <a:pt x="77" y="0"/>
                      <a:pt x="77" y="0"/>
                    </a:cubicBezTo>
                    <a:cubicBezTo>
                      <a:pt x="117" y="0"/>
                      <a:pt x="117" y="0"/>
                      <a:pt x="117" y="0"/>
                    </a:cubicBezTo>
                    <a:cubicBezTo>
                      <a:pt x="135" y="0"/>
                      <a:pt x="135" y="0"/>
                      <a:pt x="135" y="0"/>
                    </a:cubicBezTo>
                    <a:cubicBezTo>
                      <a:pt x="150" y="0"/>
                      <a:pt x="150" y="0"/>
                      <a:pt x="150" y="0"/>
                    </a:cubicBezTo>
                    <a:cubicBezTo>
                      <a:pt x="150" y="0"/>
                      <a:pt x="150" y="0"/>
                      <a:pt x="150" y="0"/>
                    </a:cubicBezTo>
                    <a:cubicBezTo>
                      <a:pt x="151" y="0"/>
                      <a:pt x="151" y="0"/>
                      <a:pt x="151" y="0"/>
                    </a:cubicBezTo>
                    <a:cubicBezTo>
                      <a:pt x="152" y="0"/>
                      <a:pt x="153" y="1"/>
                      <a:pt x="153" y="3"/>
                    </a:cubicBezTo>
                    <a:cubicBezTo>
                      <a:pt x="133" y="76"/>
                      <a:pt x="133" y="76"/>
                      <a:pt x="133" y="76"/>
                    </a:cubicBezTo>
                    <a:cubicBezTo>
                      <a:pt x="133" y="77"/>
                      <a:pt x="132" y="78"/>
                      <a:pt x="131" y="78"/>
                    </a:cubicBezTo>
                    <a:cubicBezTo>
                      <a:pt x="77" y="78"/>
                      <a:pt x="77" y="78"/>
                      <a:pt x="77" y="78"/>
                    </a:cubicBezTo>
                    <a:lnTo>
                      <a:pt x="77" y="73"/>
                    </a:lnTo>
                    <a:close/>
                    <a:moveTo>
                      <a:pt x="6" y="4"/>
                    </a:moveTo>
                    <a:cubicBezTo>
                      <a:pt x="24" y="73"/>
                      <a:pt x="24" y="73"/>
                      <a:pt x="24" y="73"/>
                    </a:cubicBezTo>
                    <a:cubicBezTo>
                      <a:pt x="77" y="73"/>
                      <a:pt x="77" y="73"/>
                      <a:pt x="77" y="73"/>
                    </a:cubicBezTo>
                    <a:cubicBezTo>
                      <a:pt x="77" y="78"/>
                      <a:pt x="77" y="78"/>
                      <a:pt x="77" y="78"/>
                    </a:cubicBezTo>
                    <a:cubicBezTo>
                      <a:pt x="22" y="78"/>
                      <a:pt x="22" y="78"/>
                      <a:pt x="22" y="78"/>
                    </a:cubicBezTo>
                    <a:cubicBezTo>
                      <a:pt x="22" y="78"/>
                      <a:pt x="22" y="78"/>
                      <a:pt x="22" y="78"/>
                    </a:cubicBezTo>
                    <a:cubicBezTo>
                      <a:pt x="21" y="78"/>
                      <a:pt x="20" y="77"/>
                      <a:pt x="20" y="76"/>
                    </a:cubicBezTo>
                    <a:cubicBezTo>
                      <a:pt x="1" y="3"/>
                      <a:pt x="1" y="3"/>
                      <a:pt x="1" y="3"/>
                    </a:cubicBezTo>
                    <a:cubicBezTo>
                      <a:pt x="0" y="2"/>
                      <a:pt x="0" y="2"/>
                      <a:pt x="0" y="2"/>
                    </a:cubicBezTo>
                    <a:cubicBezTo>
                      <a:pt x="0" y="1"/>
                      <a:pt x="1" y="0"/>
                      <a:pt x="3" y="0"/>
                    </a:cubicBezTo>
                    <a:cubicBezTo>
                      <a:pt x="18" y="0"/>
                      <a:pt x="18" y="0"/>
                      <a:pt x="18" y="0"/>
                    </a:cubicBezTo>
                    <a:cubicBezTo>
                      <a:pt x="36" y="0"/>
                      <a:pt x="36" y="0"/>
                      <a:pt x="36" y="0"/>
                    </a:cubicBezTo>
                    <a:cubicBezTo>
                      <a:pt x="77" y="0"/>
                      <a:pt x="77" y="0"/>
                      <a:pt x="77" y="0"/>
                    </a:cubicBezTo>
                    <a:cubicBezTo>
                      <a:pt x="77" y="4"/>
                      <a:pt x="77" y="4"/>
                      <a:pt x="77" y="4"/>
                    </a:cubicBezTo>
                    <a:cubicBezTo>
                      <a:pt x="36" y="4"/>
                      <a:pt x="36" y="4"/>
                      <a:pt x="36" y="4"/>
                    </a:cubicBezTo>
                    <a:cubicBezTo>
                      <a:pt x="18" y="4"/>
                      <a:pt x="18" y="4"/>
                      <a:pt x="18" y="4"/>
                    </a:cubicBezTo>
                    <a:lnTo>
                      <a:pt x="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3" name="Freeform 297"/>
              <p:cNvSpPr>
                <a:spLocks noEditPoints="1"/>
              </p:cNvSpPr>
              <p:nvPr/>
            </p:nvSpPr>
            <p:spPr bwMode="auto">
              <a:xfrm>
                <a:off x="6918335" y="1589"/>
                <a:ext cx="400050" cy="247651"/>
              </a:xfrm>
              <a:custGeom>
                <a:avLst/>
                <a:gdLst>
                  <a:gd name="T0" fmla="*/ 34 w 177"/>
                  <a:gd name="T1" fmla="*/ 0 h 109"/>
                  <a:gd name="T2" fmla="*/ 29 w 177"/>
                  <a:gd name="T3" fmla="*/ 5 h 109"/>
                  <a:gd name="T4" fmla="*/ 4 w 177"/>
                  <a:gd name="T5" fmla="*/ 64 h 109"/>
                  <a:gd name="T6" fmla="*/ 7 w 177"/>
                  <a:gd name="T7" fmla="*/ 85 h 109"/>
                  <a:gd name="T8" fmla="*/ 10 w 177"/>
                  <a:gd name="T9" fmla="*/ 94 h 109"/>
                  <a:gd name="T10" fmla="*/ 10 w 177"/>
                  <a:gd name="T11" fmla="*/ 82 h 109"/>
                  <a:gd name="T12" fmla="*/ 11 w 177"/>
                  <a:gd name="T13" fmla="*/ 76 h 109"/>
                  <a:gd name="T14" fmla="*/ 14 w 177"/>
                  <a:gd name="T15" fmla="*/ 70 h 109"/>
                  <a:gd name="T16" fmla="*/ 14 w 177"/>
                  <a:gd name="T17" fmla="*/ 68 h 109"/>
                  <a:gd name="T18" fmla="*/ 14 w 177"/>
                  <a:gd name="T19" fmla="*/ 64 h 109"/>
                  <a:gd name="T20" fmla="*/ 36 w 177"/>
                  <a:gd name="T21" fmla="*/ 11 h 109"/>
                  <a:gd name="T22" fmla="*/ 50 w 177"/>
                  <a:gd name="T23" fmla="*/ 0 h 109"/>
                  <a:gd name="T24" fmla="*/ 60 w 177"/>
                  <a:gd name="T25" fmla="*/ 0 h 109"/>
                  <a:gd name="T26" fmla="*/ 39 w 177"/>
                  <a:gd name="T27" fmla="*/ 15 h 109"/>
                  <a:gd name="T28" fmla="*/ 19 w 177"/>
                  <a:gd name="T29" fmla="*/ 64 h 109"/>
                  <a:gd name="T30" fmla="*/ 19 w 177"/>
                  <a:gd name="T31" fmla="*/ 67 h 109"/>
                  <a:gd name="T32" fmla="*/ 19 w 177"/>
                  <a:gd name="T33" fmla="*/ 71 h 109"/>
                  <a:gd name="T34" fmla="*/ 19 w 177"/>
                  <a:gd name="T35" fmla="*/ 71 h 109"/>
                  <a:gd name="T36" fmla="*/ 19 w 177"/>
                  <a:gd name="T37" fmla="*/ 72 h 109"/>
                  <a:gd name="T38" fmla="*/ 16 w 177"/>
                  <a:gd name="T39" fmla="*/ 77 h 109"/>
                  <a:gd name="T40" fmla="*/ 15 w 177"/>
                  <a:gd name="T41" fmla="*/ 82 h 109"/>
                  <a:gd name="T42" fmla="*/ 15 w 177"/>
                  <a:gd name="T43" fmla="*/ 105 h 109"/>
                  <a:gd name="T44" fmla="*/ 15 w 177"/>
                  <a:gd name="T45" fmla="*/ 105 h 109"/>
                  <a:gd name="T46" fmla="*/ 14 w 177"/>
                  <a:gd name="T47" fmla="*/ 107 h 109"/>
                  <a:gd name="T48" fmla="*/ 10 w 177"/>
                  <a:gd name="T49" fmla="*/ 106 h 109"/>
                  <a:gd name="T50" fmla="*/ 2 w 177"/>
                  <a:gd name="T51" fmla="*/ 86 h 109"/>
                  <a:gd name="T52" fmla="*/ 0 w 177"/>
                  <a:gd name="T53" fmla="*/ 64 h 109"/>
                  <a:gd name="T54" fmla="*/ 26 w 177"/>
                  <a:gd name="T55" fmla="*/ 1 h 109"/>
                  <a:gd name="T56" fmla="*/ 27 w 177"/>
                  <a:gd name="T57" fmla="*/ 0 h 109"/>
                  <a:gd name="T58" fmla="*/ 34 w 177"/>
                  <a:gd name="T59" fmla="*/ 0 h 109"/>
                  <a:gd name="T60" fmla="*/ 127 w 177"/>
                  <a:gd name="T61" fmla="*/ 0 h 109"/>
                  <a:gd name="T62" fmla="*/ 141 w 177"/>
                  <a:gd name="T63" fmla="*/ 11 h 109"/>
                  <a:gd name="T64" fmla="*/ 163 w 177"/>
                  <a:gd name="T65" fmla="*/ 64 h 109"/>
                  <a:gd name="T66" fmla="*/ 162 w 177"/>
                  <a:gd name="T67" fmla="*/ 68 h 109"/>
                  <a:gd name="T68" fmla="*/ 162 w 177"/>
                  <a:gd name="T69" fmla="*/ 68 h 109"/>
                  <a:gd name="T70" fmla="*/ 162 w 177"/>
                  <a:gd name="T71" fmla="*/ 71 h 109"/>
                  <a:gd name="T72" fmla="*/ 165 w 177"/>
                  <a:gd name="T73" fmla="*/ 76 h 109"/>
                  <a:gd name="T74" fmla="*/ 166 w 177"/>
                  <a:gd name="T75" fmla="*/ 82 h 109"/>
                  <a:gd name="T76" fmla="*/ 166 w 177"/>
                  <a:gd name="T77" fmla="*/ 96 h 109"/>
                  <a:gd name="T78" fmla="*/ 169 w 177"/>
                  <a:gd name="T79" fmla="*/ 85 h 109"/>
                  <a:gd name="T80" fmla="*/ 172 w 177"/>
                  <a:gd name="T81" fmla="*/ 64 h 109"/>
                  <a:gd name="T82" fmla="*/ 147 w 177"/>
                  <a:gd name="T83" fmla="*/ 5 h 109"/>
                  <a:gd name="T84" fmla="*/ 143 w 177"/>
                  <a:gd name="T85" fmla="*/ 0 h 109"/>
                  <a:gd name="T86" fmla="*/ 150 w 177"/>
                  <a:gd name="T87" fmla="*/ 0 h 109"/>
                  <a:gd name="T88" fmla="*/ 151 w 177"/>
                  <a:gd name="T89" fmla="*/ 1 h 109"/>
                  <a:gd name="T90" fmla="*/ 177 w 177"/>
                  <a:gd name="T91" fmla="*/ 64 h 109"/>
                  <a:gd name="T92" fmla="*/ 174 w 177"/>
                  <a:gd name="T93" fmla="*/ 87 h 109"/>
                  <a:gd name="T94" fmla="*/ 165 w 177"/>
                  <a:gd name="T95" fmla="*/ 107 h 109"/>
                  <a:gd name="T96" fmla="*/ 163 w 177"/>
                  <a:gd name="T97" fmla="*/ 109 h 109"/>
                  <a:gd name="T98" fmla="*/ 161 w 177"/>
                  <a:gd name="T99" fmla="*/ 106 h 109"/>
                  <a:gd name="T100" fmla="*/ 161 w 177"/>
                  <a:gd name="T101" fmla="*/ 82 h 109"/>
                  <a:gd name="T102" fmla="*/ 160 w 177"/>
                  <a:gd name="T103" fmla="*/ 78 h 109"/>
                  <a:gd name="T104" fmla="*/ 158 w 177"/>
                  <a:gd name="T105" fmla="*/ 73 h 109"/>
                  <a:gd name="T106" fmla="*/ 157 w 177"/>
                  <a:gd name="T107" fmla="*/ 71 h 109"/>
                  <a:gd name="T108" fmla="*/ 158 w 177"/>
                  <a:gd name="T109" fmla="*/ 68 h 109"/>
                  <a:gd name="T110" fmla="*/ 158 w 177"/>
                  <a:gd name="T111" fmla="*/ 68 h 109"/>
                  <a:gd name="T112" fmla="*/ 158 w 177"/>
                  <a:gd name="T113" fmla="*/ 64 h 109"/>
                  <a:gd name="T114" fmla="*/ 137 w 177"/>
                  <a:gd name="T115" fmla="*/ 15 h 109"/>
                  <a:gd name="T116" fmla="*/ 117 w 177"/>
                  <a:gd name="T117" fmla="*/ 0 h 109"/>
                  <a:gd name="T118" fmla="*/ 127 w 177"/>
                  <a:gd name="T1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109">
                    <a:moveTo>
                      <a:pt x="34" y="0"/>
                    </a:moveTo>
                    <a:cubicBezTo>
                      <a:pt x="32" y="2"/>
                      <a:pt x="31" y="3"/>
                      <a:pt x="29" y="5"/>
                    </a:cubicBezTo>
                    <a:cubicBezTo>
                      <a:pt x="14" y="20"/>
                      <a:pt x="4" y="41"/>
                      <a:pt x="4" y="64"/>
                    </a:cubicBezTo>
                    <a:cubicBezTo>
                      <a:pt x="4" y="71"/>
                      <a:pt x="5" y="78"/>
                      <a:pt x="7" y="85"/>
                    </a:cubicBezTo>
                    <a:cubicBezTo>
                      <a:pt x="8" y="88"/>
                      <a:pt x="9" y="91"/>
                      <a:pt x="10" y="94"/>
                    </a:cubicBezTo>
                    <a:cubicBezTo>
                      <a:pt x="10" y="82"/>
                      <a:pt x="10" y="82"/>
                      <a:pt x="10" y="82"/>
                    </a:cubicBezTo>
                    <a:cubicBezTo>
                      <a:pt x="10" y="80"/>
                      <a:pt x="11" y="78"/>
                      <a:pt x="11" y="76"/>
                    </a:cubicBezTo>
                    <a:cubicBezTo>
                      <a:pt x="12" y="74"/>
                      <a:pt x="13" y="72"/>
                      <a:pt x="14" y="70"/>
                    </a:cubicBezTo>
                    <a:cubicBezTo>
                      <a:pt x="14" y="69"/>
                      <a:pt x="14" y="68"/>
                      <a:pt x="14" y="68"/>
                    </a:cubicBezTo>
                    <a:cubicBezTo>
                      <a:pt x="14" y="66"/>
                      <a:pt x="14" y="65"/>
                      <a:pt x="14" y="64"/>
                    </a:cubicBezTo>
                    <a:cubicBezTo>
                      <a:pt x="14" y="43"/>
                      <a:pt x="22" y="25"/>
                      <a:pt x="36" y="11"/>
                    </a:cubicBezTo>
                    <a:cubicBezTo>
                      <a:pt x="40" y="7"/>
                      <a:pt x="45" y="3"/>
                      <a:pt x="50" y="0"/>
                    </a:cubicBezTo>
                    <a:cubicBezTo>
                      <a:pt x="60" y="0"/>
                      <a:pt x="60" y="0"/>
                      <a:pt x="60" y="0"/>
                    </a:cubicBezTo>
                    <a:cubicBezTo>
                      <a:pt x="52" y="4"/>
                      <a:pt x="45" y="9"/>
                      <a:pt x="39" y="15"/>
                    </a:cubicBezTo>
                    <a:cubicBezTo>
                      <a:pt x="27" y="27"/>
                      <a:pt x="19" y="45"/>
                      <a:pt x="19" y="64"/>
                    </a:cubicBezTo>
                    <a:cubicBezTo>
                      <a:pt x="19" y="65"/>
                      <a:pt x="19" y="66"/>
                      <a:pt x="19" y="67"/>
                    </a:cubicBezTo>
                    <a:cubicBezTo>
                      <a:pt x="19" y="68"/>
                      <a:pt x="19" y="70"/>
                      <a:pt x="19" y="71"/>
                    </a:cubicBezTo>
                    <a:cubicBezTo>
                      <a:pt x="19" y="71"/>
                      <a:pt x="19" y="71"/>
                      <a:pt x="19" y="71"/>
                    </a:cubicBezTo>
                    <a:cubicBezTo>
                      <a:pt x="19" y="71"/>
                      <a:pt x="19" y="72"/>
                      <a:pt x="19" y="72"/>
                    </a:cubicBezTo>
                    <a:cubicBezTo>
                      <a:pt x="17" y="74"/>
                      <a:pt x="16" y="75"/>
                      <a:pt x="16" y="77"/>
                    </a:cubicBezTo>
                    <a:cubicBezTo>
                      <a:pt x="15" y="79"/>
                      <a:pt x="15" y="81"/>
                      <a:pt x="15" y="82"/>
                    </a:cubicBezTo>
                    <a:cubicBezTo>
                      <a:pt x="15" y="105"/>
                      <a:pt x="15" y="105"/>
                      <a:pt x="15" y="105"/>
                    </a:cubicBezTo>
                    <a:cubicBezTo>
                      <a:pt x="15" y="105"/>
                      <a:pt x="15" y="105"/>
                      <a:pt x="15" y="105"/>
                    </a:cubicBezTo>
                    <a:cubicBezTo>
                      <a:pt x="15" y="106"/>
                      <a:pt x="14" y="107"/>
                      <a:pt x="14" y="107"/>
                    </a:cubicBezTo>
                    <a:cubicBezTo>
                      <a:pt x="12" y="108"/>
                      <a:pt x="11" y="108"/>
                      <a:pt x="10" y="106"/>
                    </a:cubicBezTo>
                    <a:cubicBezTo>
                      <a:pt x="7" y="100"/>
                      <a:pt x="4" y="93"/>
                      <a:pt x="2" y="86"/>
                    </a:cubicBezTo>
                    <a:cubicBezTo>
                      <a:pt x="1" y="79"/>
                      <a:pt x="0" y="71"/>
                      <a:pt x="0" y="64"/>
                    </a:cubicBezTo>
                    <a:cubicBezTo>
                      <a:pt x="0" y="40"/>
                      <a:pt x="10" y="17"/>
                      <a:pt x="26" y="1"/>
                    </a:cubicBezTo>
                    <a:cubicBezTo>
                      <a:pt x="26" y="1"/>
                      <a:pt x="26" y="1"/>
                      <a:pt x="27" y="0"/>
                    </a:cubicBezTo>
                    <a:cubicBezTo>
                      <a:pt x="34" y="0"/>
                      <a:pt x="34" y="0"/>
                      <a:pt x="34" y="0"/>
                    </a:cubicBezTo>
                    <a:close/>
                    <a:moveTo>
                      <a:pt x="127" y="0"/>
                    </a:moveTo>
                    <a:cubicBezTo>
                      <a:pt x="132" y="3"/>
                      <a:pt x="137" y="7"/>
                      <a:pt x="141" y="11"/>
                    </a:cubicBezTo>
                    <a:cubicBezTo>
                      <a:pt x="154" y="25"/>
                      <a:pt x="163" y="43"/>
                      <a:pt x="163" y="64"/>
                    </a:cubicBezTo>
                    <a:cubicBezTo>
                      <a:pt x="163" y="65"/>
                      <a:pt x="162" y="67"/>
                      <a:pt x="162" y="68"/>
                    </a:cubicBezTo>
                    <a:cubicBezTo>
                      <a:pt x="162" y="68"/>
                      <a:pt x="162" y="68"/>
                      <a:pt x="162" y="68"/>
                    </a:cubicBezTo>
                    <a:cubicBezTo>
                      <a:pt x="162" y="69"/>
                      <a:pt x="162" y="70"/>
                      <a:pt x="162" y="71"/>
                    </a:cubicBezTo>
                    <a:cubicBezTo>
                      <a:pt x="163" y="73"/>
                      <a:pt x="164" y="74"/>
                      <a:pt x="165" y="76"/>
                    </a:cubicBezTo>
                    <a:cubicBezTo>
                      <a:pt x="165" y="78"/>
                      <a:pt x="166" y="80"/>
                      <a:pt x="166" y="82"/>
                    </a:cubicBezTo>
                    <a:cubicBezTo>
                      <a:pt x="166" y="96"/>
                      <a:pt x="166" y="96"/>
                      <a:pt x="166" y="96"/>
                    </a:cubicBezTo>
                    <a:cubicBezTo>
                      <a:pt x="167" y="92"/>
                      <a:pt x="168" y="89"/>
                      <a:pt x="169" y="85"/>
                    </a:cubicBezTo>
                    <a:cubicBezTo>
                      <a:pt x="171" y="78"/>
                      <a:pt x="172" y="71"/>
                      <a:pt x="172" y="64"/>
                    </a:cubicBezTo>
                    <a:cubicBezTo>
                      <a:pt x="172" y="41"/>
                      <a:pt x="163" y="20"/>
                      <a:pt x="147" y="5"/>
                    </a:cubicBezTo>
                    <a:cubicBezTo>
                      <a:pt x="146" y="3"/>
                      <a:pt x="144" y="2"/>
                      <a:pt x="143" y="0"/>
                    </a:cubicBezTo>
                    <a:cubicBezTo>
                      <a:pt x="150" y="0"/>
                      <a:pt x="150" y="0"/>
                      <a:pt x="150" y="0"/>
                    </a:cubicBezTo>
                    <a:cubicBezTo>
                      <a:pt x="150" y="1"/>
                      <a:pt x="150" y="1"/>
                      <a:pt x="151" y="1"/>
                    </a:cubicBezTo>
                    <a:cubicBezTo>
                      <a:pt x="167" y="17"/>
                      <a:pt x="177" y="40"/>
                      <a:pt x="177" y="64"/>
                    </a:cubicBezTo>
                    <a:cubicBezTo>
                      <a:pt x="177" y="72"/>
                      <a:pt x="176" y="79"/>
                      <a:pt x="174" y="87"/>
                    </a:cubicBezTo>
                    <a:cubicBezTo>
                      <a:pt x="172" y="94"/>
                      <a:pt x="169" y="101"/>
                      <a:pt x="165" y="107"/>
                    </a:cubicBezTo>
                    <a:cubicBezTo>
                      <a:pt x="165" y="108"/>
                      <a:pt x="164" y="109"/>
                      <a:pt x="163" y="109"/>
                    </a:cubicBezTo>
                    <a:cubicBezTo>
                      <a:pt x="162" y="109"/>
                      <a:pt x="161" y="108"/>
                      <a:pt x="161" y="106"/>
                    </a:cubicBezTo>
                    <a:cubicBezTo>
                      <a:pt x="161" y="82"/>
                      <a:pt x="161" y="82"/>
                      <a:pt x="161" y="82"/>
                    </a:cubicBezTo>
                    <a:cubicBezTo>
                      <a:pt x="161" y="81"/>
                      <a:pt x="161" y="79"/>
                      <a:pt x="160" y="78"/>
                    </a:cubicBezTo>
                    <a:cubicBezTo>
                      <a:pt x="160" y="76"/>
                      <a:pt x="159" y="74"/>
                      <a:pt x="158" y="73"/>
                    </a:cubicBezTo>
                    <a:cubicBezTo>
                      <a:pt x="157" y="73"/>
                      <a:pt x="157" y="72"/>
                      <a:pt x="157" y="71"/>
                    </a:cubicBezTo>
                    <a:cubicBezTo>
                      <a:pt x="157" y="70"/>
                      <a:pt x="158" y="69"/>
                      <a:pt x="158" y="68"/>
                    </a:cubicBezTo>
                    <a:cubicBezTo>
                      <a:pt x="158" y="68"/>
                      <a:pt x="158" y="68"/>
                      <a:pt x="158" y="68"/>
                    </a:cubicBezTo>
                    <a:cubicBezTo>
                      <a:pt x="158" y="67"/>
                      <a:pt x="158" y="65"/>
                      <a:pt x="158" y="64"/>
                    </a:cubicBezTo>
                    <a:cubicBezTo>
                      <a:pt x="158" y="45"/>
                      <a:pt x="150" y="27"/>
                      <a:pt x="137" y="15"/>
                    </a:cubicBezTo>
                    <a:cubicBezTo>
                      <a:pt x="131" y="9"/>
                      <a:pt x="124" y="4"/>
                      <a:pt x="117" y="0"/>
                    </a:cubicBezTo>
                    <a:lnTo>
                      <a:pt x="1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4" name="Freeform 299"/>
              <p:cNvSpPr>
                <a:spLocks noEditPoints="1"/>
              </p:cNvSpPr>
              <p:nvPr/>
            </p:nvSpPr>
            <p:spPr bwMode="auto">
              <a:xfrm>
                <a:off x="7185036" y="142877"/>
                <a:ext cx="96838" cy="165101"/>
              </a:xfrm>
              <a:custGeom>
                <a:avLst/>
                <a:gdLst>
                  <a:gd name="T0" fmla="*/ 38 w 43"/>
                  <a:gd name="T1" fmla="*/ 53 h 73"/>
                  <a:gd name="T2" fmla="*/ 38 w 43"/>
                  <a:gd name="T3" fmla="*/ 42 h 73"/>
                  <a:gd name="T4" fmla="*/ 38 w 43"/>
                  <a:gd name="T5" fmla="*/ 20 h 73"/>
                  <a:gd name="T6" fmla="*/ 38 w 43"/>
                  <a:gd name="T7" fmla="*/ 19 h 73"/>
                  <a:gd name="T8" fmla="*/ 38 w 43"/>
                  <a:gd name="T9" fmla="*/ 18 h 73"/>
                  <a:gd name="T10" fmla="*/ 38 w 43"/>
                  <a:gd name="T11" fmla="*/ 18 h 73"/>
                  <a:gd name="T12" fmla="*/ 30 w 43"/>
                  <a:gd name="T13" fmla="*/ 9 h 73"/>
                  <a:gd name="T14" fmla="*/ 22 w 43"/>
                  <a:gd name="T15" fmla="*/ 6 h 73"/>
                  <a:gd name="T16" fmla="*/ 22 w 43"/>
                  <a:gd name="T17" fmla="*/ 1 h 73"/>
                  <a:gd name="T18" fmla="*/ 33 w 43"/>
                  <a:gd name="T19" fmla="*/ 5 h 73"/>
                  <a:gd name="T20" fmla="*/ 43 w 43"/>
                  <a:gd name="T21" fmla="*/ 17 h 73"/>
                  <a:gd name="T22" fmla="*/ 43 w 43"/>
                  <a:gd name="T23" fmla="*/ 18 h 73"/>
                  <a:gd name="T24" fmla="*/ 43 w 43"/>
                  <a:gd name="T25" fmla="*/ 19 h 73"/>
                  <a:gd name="T26" fmla="*/ 43 w 43"/>
                  <a:gd name="T27" fmla="*/ 20 h 73"/>
                  <a:gd name="T28" fmla="*/ 43 w 43"/>
                  <a:gd name="T29" fmla="*/ 42 h 73"/>
                  <a:gd name="T30" fmla="*/ 43 w 43"/>
                  <a:gd name="T31" fmla="*/ 53 h 73"/>
                  <a:gd name="T32" fmla="*/ 34 w 43"/>
                  <a:gd name="T33" fmla="*/ 67 h 73"/>
                  <a:gd name="T34" fmla="*/ 22 w 43"/>
                  <a:gd name="T35" fmla="*/ 72 h 73"/>
                  <a:gd name="T36" fmla="*/ 22 w 43"/>
                  <a:gd name="T37" fmla="*/ 67 h 73"/>
                  <a:gd name="T38" fmla="*/ 31 w 43"/>
                  <a:gd name="T39" fmla="*/ 63 h 73"/>
                  <a:gd name="T40" fmla="*/ 38 w 43"/>
                  <a:gd name="T41" fmla="*/ 53 h 73"/>
                  <a:gd name="T42" fmla="*/ 22 w 43"/>
                  <a:gd name="T43" fmla="*/ 6 h 73"/>
                  <a:gd name="T44" fmla="*/ 14 w 43"/>
                  <a:gd name="T45" fmla="*/ 5 h 73"/>
                  <a:gd name="T46" fmla="*/ 5 w 43"/>
                  <a:gd name="T47" fmla="*/ 5 h 73"/>
                  <a:gd name="T48" fmla="*/ 5 w 43"/>
                  <a:gd name="T49" fmla="*/ 68 h 73"/>
                  <a:gd name="T50" fmla="*/ 14 w 43"/>
                  <a:gd name="T51" fmla="*/ 68 h 73"/>
                  <a:gd name="T52" fmla="*/ 22 w 43"/>
                  <a:gd name="T53" fmla="*/ 67 h 73"/>
                  <a:gd name="T54" fmla="*/ 22 w 43"/>
                  <a:gd name="T55" fmla="*/ 72 h 73"/>
                  <a:gd name="T56" fmla="*/ 14 w 43"/>
                  <a:gd name="T57" fmla="*/ 73 h 73"/>
                  <a:gd name="T58" fmla="*/ 3 w 43"/>
                  <a:gd name="T59" fmla="*/ 73 h 73"/>
                  <a:gd name="T60" fmla="*/ 0 w 43"/>
                  <a:gd name="T61" fmla="*/ 71 h 73"/>
                  <a:gd name="T62" fmla="*/ 0 w 43"/>
                  <a:gd name="T63" fmla="*/ 2 h 73"/>
                  <a:gd name="T64" fmla="*/ 3 w 43"/>
                  <a:gd name="T65" fmla="*/ 0 h 73"/>
                  <a:gd name="T66" fmla="*/ 14 w 43"/>
                  <a:gd name="T67" fmla="*/ 0 h 73"/>
                  <a:gd name="T68" fmla="*/ 22 w 43"/>
                  <a:gd name="T69" fmla="*/ 1 h 73"/>
                  <a:gd name="T70" fmla="*/ 22 w 43"/>
                  <a:gd name="T71"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3">
                    <a:moveTo>
                      <a:pt x="38" y="53"/>
                    </a:moveTo>
                    <a:cubicBezTo>
                      <a:pt x="38" y="42"/>
                      <a:pt x="38" y="42"/>
                      <a:pt x="38" y="42"/>
                    </a:cubicBezTo>
                    <a:cubicBezTo>
                      <a:pt x="38" y="20"/>
                      <a:pt x="38" y="20"/>
                      <a:pt x="38" y="20"/>
                    </a:cubicBezTo>
                    <a:cubicBezTo>
                      <a:pt x="38" y="20"/>
                      <a:pt x="38" y="20"/>
                      <a:pt x="38" y="19"/>
                    </a:cubicBezTo>
                    <a:cubicBezTo>
                      <a:pt x="38" y="19"/>
                      <a:pt x="38" y="19"/>
                      <a:pt x="38" y="18"/>
                    </a:cubicBezTo>
                    <a:cubicBezTo>
                      <a:pt x="38" y="18"/>
                      <a:pt x="38" y="18"/>
                      <a:pt x="38" y="18"/>
                    </a:cubicBezTo>
                    <a:cubicBezTo>
                      <a:pt x="37" y="15"/>
                      <a:pt x="34" y="11"/>
                      <a:pt x="30" y="9"/>
                    </a:cubicBezTo>
                    <a:cubicBezTo>
                      <a:pt x="28" y="7"/>
                      <a:pt x="25" y="6"/>
                      <a:pt x="22" y="6"/>
                    </a:cubicBezTo>
                    <a:cubicBezTo>
                      <a:pt x="22" y="1"/>
                      <a:pt x="22" y="1"/>
                      <a:pt x="22" y="1"/>
                    </a:cubicBezTo>
                    <a:cubicBezTo>
                      <a:pt x="26" y="1"/>
                      <a:pt x="30" y="3"/>
                      <a:pt x="33" y="5"/>
                    </a:cubicBezTo>
                    <a:cubicBezTo>
                      <a:pt x="38" y="8"/>
                      <a:pt x="42" y="12"/>
                      <a:pt x="43" y="17"/>
                    </a:cubicBezTo>
                    <a:cubicBezTo>
                      <a:pt x="43" y="18"/>
                      <a:pt x="43" y="18"/>
                      <a:pt x="43" y="18"/>
                    </a:cubicBezTo>
                    <a:cubicBezTo>
                      <a:pt x="43" y="18"/>
                      <a:pt x="43" y="18"/>
                      <a:pt x="43" y="19"/>
                    </a:cubicBezTo>
                    <a:cubicBezTo>
                      <a:pt x="43" y="19"/>
                      <a:pt x="43" y="20"/>
                      <a:pt x="43" y="20"/>
                    </a:cubicBezTo>
                    <a:cubicBezTo>
                      <a:pt x="43" y="42"/>
                      <a:pt x="43" y="42"/>
                      <a:pt x="43" y="42"/>
                    </a:cubicBezTo>
                    <a:cubicBezTo>
                      <a:pt x="43" y="53"/>
                      <a:pt x="43" y="53"/>
                      <a:pt x="43" y="53"/>
                    </a:cubicBezTo>
                    <a:cubicBezTo>
                      <a:pt x="43" y="58"/>
                      <a:pt x="40" y="64"/>
                      <a:pt x="34" y="67"/>
                    </a:cubicBezTo>
                    <a:cubicBezTo>
                      <a:pt x="31" y="70"/>
                      <a:pt x="26" y="71"/>
                      <a:pt x="22" y="72"/>
                    </a:cubicBezTo>
                    <a:cubicBezTo>
                      <a:pt x="22" y="67"/>
                      <a:pt x="22" y="67"/>
                      <a:pt x="22" y="67"/>
                    </a:cubicBezTo>
                    <a:cubicBezTo>
                      <a:pt x="25" y="67"/>
                      <a:pt x="29" y="65"/>
                      <a:pt x="31" y="63"/>
                    </a:cubicBezTo>
                    <a:cubicBezTo>
                      <a:pt x="36" y="61"/>
                      <a:pt x="38" y="57"/>
                      <a:pt x="38" y="53"/>
                    </a:cubicBezTo>
                    <a:close/>
                    <a:moveTo>
                      <a:pt x="22" y="6"/>
                    </a:moveTo>
                    <a:cubicBezTo>
                      <a:pt x="19" y="5"/>
                      <a:pt x="17" y="5"/>
                      <a:pt x="14" y="5"/>
                    </a:cubicBezTo>
                    <a:cubicBezTo>
                      <a:pt x="5" y="5"/>
                      <a:pt x="5" y="5"/>
                      <a:pt x="5" y="5"/>
                    </a:cubicBezTo>
                    <a:cubicBezTo>
                      <a:pt x="5" y="68"/>
                      <a:pt x="5" y="68"/>
                      <a:pt x="5" y="68"/>
                    </a:cubicBezTo>
                    <a:cubicBezTo>
                      <a:pt x="14" y="68"/>
                      <a:pt x="14" y="68"/>
                      <a:pt x="14" y="68"/>
                    </a:cubicBezTo>
                    <a:cubicBezTo>
                      <a:pt x="17" y="68"/>
                      <a:pt x="19" y="68"/>
                      <a:pt x="22" y="67"/>
                    </a:cubicBezTo>
                    <a:cubicBezTo>
                      <a:pt x="22" y="72"/>
                      <a:pt x="22" y="72"/>
                      <a:pt x="22" y="72"/>
                    </a:cubicBezTo>
                    <a:cubicBezTo>
                      <a:pt x="19" y="73"/>
                      <a:pt x="17" y="73"/>
                      <a:pt x="14" y="73"/>
                    </a:cubicBezTo>
                    <a:cubicBezTo>
                      <a:pt x="3" y="73"/>
                      <a:pt x="3" y="73"/>
                      <a:pt x="3" y="73"/>
                    </a:cubicBezTo>
                    <a:cubicBezTo>
                      <a:pt x="2" y="73"/>
                      <a:pt x="0" y="72"/>
                      <a:pt x="0" y="71"/>
                    </a:cubicBezTo>
                    <a:cubicBezTo>
                      <a:pt x="0" y="2"/>
                      <a:pt x="0" y="2"/>
                      <a:pt x="0" y="2"/>
                    </a:cubicBezTo>
                    <a:cubicBezTo>
                      <a:pt x="0" y="1"/>
                      <a:pt x="2" y="0"/>
                      <a:pt x="3" y="0"/>
                    </a:cubicBezTo>
                    <a:cubicBezTo>
                      <a:pt x="14" y="0"/>
                      <a:pt x="14" y="0"/>
                      <a:pt x="14" y="0"/>
                    </a:cubicBezTo>
                    <a:cubicBezTo>
                      <a:pt x="17" y="0"/>
                      <a:pt x="19" y="0"/>
                      <a:pt x="22" y="1"/>
                    </a:cubicBezTo>
                    <a:lnTo>
                      <a:pt x="2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5" name="Freeform 300"/>
              <p:cNvSpPr>
                <a:spLocks/>
              </p:cNvSpPr>
              <p:nvPr/>
            </p:nvSpPr>
            <p:spPr bwMode="auto">
              <a:xfrm>
                <a:off x="10671190" y="1589"/>
                <a:ext cx="212726" cy="303214"/>
              </a:xfrm>
              <a:custGeom>
                <a:avLst/>
                <a:gdLst>
                  <a:gd name="T0" fmla="*/ 18 w 94"/>
                  <a:gd name="T1" fmla="*/ 16 h 134"/>
                  <a:gd name="T2" fmla="*/ 23 w 94"/>
                  <a:gd name="T3" fmla="*/ 16 h 134"/>
                  <a:gd name="T4" fmla="*/ 25 w 94"/>
                  <a:gd name="T5" fmla="*/ 19 h 134"/>
                  <a:gd name="T6" fmla="*/ 25 w 94"/>
                  <a:gd name="T7" fmla="*/ 64 h 134"/>
                  <a:gd name="T8" fmla="*/ 25 w 94"/>
                  <a:gd name="T9" fmla="*/ 64 h 134"/>
                  <a:gd name="T10" fmla="*/ 25 w 94"/>
                  <a:gd name="T11" fmla="*/ 129 h 134"/>
                  <a:gd name="T12" fmla="*/ 42 w 94"/>
                  <a:gd name="T13" fmla="*/ 129 h 134"/>
                  <a:gd name="T14" fmla="*/ 42 w 94"/>
                  <a:gd name="T15" fmla="*/ 59 h 134"/>
                  <a:gd name="T16" fmla="*/ 44 w 94"/>
                  <a:gd name="T17" fmla="*/ 57 h 134"/>
                  <a:gd name="T18" fmla="*/ 51 w 94"/>
                  <a:gd name="T19" fmla="*/ 57 h 134"/>
                  <a:gd name="T20" fmla="*/ 53 w 94"/>
                  <a:gd name="T21" fmla="*/ 59 h 134"/>
                  <a:gd name="T22" fmla="*/ 53 w 94"/>
                  <a:gd name="T23" fmla="*/ 129 h 134"/>
                  <a:gd name="T24" fmla="*/ 70 w 94"/>
                  <a:gd name="T25" fmla="*/ 129 h 134"/>
                  <a:gd name="T26" fmla="*/ 70 w 94"/>
                  <a:gd name="T27" fmla="*/ 59 h 134"/>
                  <a:gd name="T28" fmla="*/ 70 w 94"/>
                  <a:gd name="T29" fmla="*/ 58 h 134"/>
                  <a:gd name="T30" fmla="*/ 70 w 94"/>
                  <a:gd name="T31" fmla="*/ 19 h 134"/>
                  <a:gd name="T32" fmla="*/ 72 w 94"/>
                  <a:gd name="T33" fmla="*/ 16 h 134"/>
                  <a:gd name="T34" fmla="*/ 77 w 94"/>
                  <a:gd name="T35" fmla="*/ 16 h 134"/>
                  <a:gd name="T36" fmla="*/ 80 w 94"/>
                  <a:gd name="T37" fmla="*/ 19 h 134"/>
                  <a:gd name="T38" fmla="*/ 80 w 94"/>
                  <a:gd name="T39" fmla="*/ 57 h 134"/>
                  <a:gd name="T40" fmla="*/ 89 w 94"/>
                  <a:gd name="T41" fmla="*/ 57 h 134"/>
                  <a:gd name="T42" fmla="*/ 89 w 94"/>
                  <a:gd name="T43" fmla="*/ 0 h 134"/>
                  <a:gd name="T44" fmla="*/ 94 w 94"/>
                  <a:gd name="T45" fmla="*/ 0 h 134"/>
                  <a:gd name="T46" fmla="*/ 94 w 94"/>
                  <a:gd name="T47" fmla="*/ 59 h 134"/>
                  <a:gd name="T48" fmla="*/ 92 w 94"/>
                  <a:gd name="T49" fmla="*/ 61 h 134"/>
                  <a:gd name="T50" fmla="*/ 77 w 94"/>
                  <a:gd name="T51" fmla="*/ 61 h 134"/>
                  <a:gd name="T52" fmla="*/ 75 w 94"/>
                  <a:gd name="T53" fmla="*/ 59 h 134"/>
                  <a:gd name="T54" fmla="*/ 75 w 94"/>
                  <a:gd name="T55" fmla="*/ 21 h 134"/>
                  <a:gd name="T56" fmla="*/ 75 w 94"/>
                  <a:gd name="T57" fmla="*/ 21 h 134"/>
                  <a:gd name="T58" fmla="*/ 75 w 94"/>
                  <a:gd name="T59" fmla="*/ 59 h 134"/>
                  <a:gd name="T60" fmla="*/ 75 w 94"/>
                  <a:gd name="T61" fmla="*/ 60 h 134"/>
                  <a:gd name="T62" fmla="*/ 75 w 94"/>
                  <a:gd name="T63" fmla="*/ 131 h 134"/>
                  <a:gd name="T64" fmla="*/ 72 w 94"/>
                  <a:gd name="T65" fmla="*/ 134 h 134"/>
                  <a:gd name="T66" fmla="*/ 51 w 94"/>
                  <a:gd name="T67" fmla="*/ 134 h 134"/>
                  <a:gd name="T68" fmla="*/ 48 w 94"/>
                  <a:gd name="T69" fmla="*/ 131 h 134"/>
                  <a:gd name="T70" fmla="*/ 48 w 94"/>
                  <a:gd name="T71" fmla="*/ 61 h 134"/>
                  <a:gd name="T72" fmla="*/ 47 w 94"/>
                  <a:gd name="T73" fmla="*/ 61 h 134"/>
                  <a:gd name="T74" fmla="*/ 47 w 94"/>
                  <a:gd name="T75" fmla="*/ 131 h 134"/>
                  <a:gd name="T76" fmla="*/ 44 w 94"/>
                  <a:gd name="T77" fmla="*/ 134 h 134"/>
                  <a:gd name="T78" fmla="*/ 23 w 94"/>
                  <a:gd name="T79" fmla="*/ 134 h 134"/>
                  <a:gd name="T80" fmla="*/ 21 w 94"/>
                  <a:gd name="T81" fmla="*/ 131 h 134"/>
                  <a:gd name="T82" fmla="*/ 21 w 94"/>
                  <a:gd name="T83" fmla="*/ 64 h 134"/>
                  <a:gd name="T84" fmla="*/ 21 w 94"/>
                  <a:gd name="T85" fmla="*/ 63 h 134"/>
                  <a:gd name="T86" fmla="*/ 21 w 94"/>
                  <a:gd name="T87" fmla="*/ 21 h 134"/>
                  <a:gd name="T88" fmla="*/ 20 w 94"/>
                  <a:gd name="T89" fmla="*/ 21 h 134"/>
                  <a:gd name="T90" fmla="*/ 20 w 94"/>
                  <a:gd name="T91" fmla="*/ 59 h 134"/>
                  <a:gd name="T92" fmla="*/ 18 w 94"/>
                  <a:gd name="T93" fmla="*/ 61 h 134"/>
                  <a:gd name="T94" fmla="*/ 2 w 94"/>
                  <a:gd name="T95" fmla="*/ 61 h 134"/>
                  <a:gd name="T96" fmla="*/ 0 w 94"/>
                  <a:gd name="T97" fmla="*/ 59 h 134"/>
                  <a:gd name="T98" fmla="*/ 0 w 94"/>
                  <a:gd name="T99" fmla="*/ 0 h 134"/>
                  <a:gd name="T100" fmla="*/ 5 w 94"/>
                  <a:gd name="T101" fmla="*/ 0 h 134"/>
                  <a:gd name="T102" fmla="*/ 5 w 94"/>
                  <a:gd name="T103" fmla="*/ 57 h 134"/>
                  <a:gd name="T104" fmla="*/ 15 w 94"/>
                  <a:gd name="T105" fmla="*/ 57 h 134"/>
                  <a:gd name="T106" fmla="*/ 15 w 94"/>
                  <a:gd name="T107" fmla="*/ 19 h 134"/>
                  <a:gd name="T108" fmla="*/ 18 w 94"/>
                  <a:gd name="T109" fmla="*/ 1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34">
                    <a:moveTo>
                      <a:pt x="18" y="16"/>
                    </a:moveTo>
                    <a:cubicBezTo>
                      <a:pt x="23" y="16"/>
                      <a:pt x="23" y="16"/>
                      <a:pt x="23" y="16"/>
                    </a:cubicBezTo>
                    <a:cubicBezTo>
                      <a:pt x="24" y="16"/>
                      <a:pt x="25" y="17"/>
                      <a:pt x="25" y="19"/>
                    </a:cubicBezTo>
                    <a:cubicBezTo>
                      <a:pt x="25" y="64"/>
                      <a:pt x="25" y="64"/>
                      <a:pt x="25" y="64"/>
                    </a:cubicBezTo>
                    <a:cubicBezTo>
                      <a:pt x="25" y="64"/>
                      <a:pt x="25" y="64"/>
                      <a:pt x="25" y="64"/>
                    </a:cubicBezTo>
                    <a:cubicBezTo>
                      <a:pt x="25" y="129"/>
                      <a:pt x="25" y="129"/>
                      <a:pt x="25" y="129"/>
                    </a:cubicBezTo>
                    <a:cubicBezTo>
                      <a:pt x="42" y="129"/>
                      <a:pt x="42" y="129"/>
                      <a:pt x="42" y="129"/>
                    </a:cubicBezTo>
                    <a:cubicBezTo>
                      <a:pt x="42" y="59"/>
                      <a:pt x="42" y="59"/>
                      <a:pt x="42" y="59"/>
                    </a:cubicBezTo>
                    <a:cubicBezTo>
                      <a:pt x="42" y="58"/>
                      <a:pt x="43" y="57"/>
                      <a:pt x="44" y="57"/>
                    </a:cubicBezTo>
                    <a:cubicBezTo>
                      <a:pt x="51" y="57"/>
                      <a:pt x="51" y="57"/>
                      <a:pt x="51" y="57"/>
                    </a:cubicBezTo>
                    <a:cubicBezTo>
                      <a:pt x="52" y="57"/>
                      <a:pt x="53" y="58"/>
                      <a:pt x="53" y="59"/>
                    </a:cubicBezTo>
                    <a:cubicBezTo>
                      <a:pt x="53" y="129"/>
                      <a:pt x="53" y="129"/>
                      <a:pt x="53" y="129"/>
                    </a:cubicBezTo>
                    <a:cubicBezTo>
                      <a:pt x="70" y="129"/>
                      <a:pt x="70" y="129"/>
                      <a:pt x="70" y="129"/>
                    </a:cubicBezTo>
                    <a:cubicBezTo>
                      <a:pt x="70" y="59"/>
                      <a:pt x="70" y="59"/>
                      <a:pt x="70" y="59"/>
                    </a:cubicBezTo>
                    <a:cubicBezTo>
                      <a:pt x="70" y="59"/>
                      <a:pt x="70" y="58"/>
                      <a:pt x="70" y="58"/>
                    </a:cubicBezTo>
                    <a:cubicBezTo>
                      <a:pt x="70" y="19"/>
                      <a:pt x="70" y="19"/>
                      <a:pt x="70" y="19"/>
                    </a:cubicBezTo>
                    <a:cubicBezTo>
                      <a:pt x="70" y="17"/>
                      <a:pt x="71" y="16"/>
                      <a:pt x="72" y="16"/>
                    </a:cubicBezTo>
                    <a:cubicBezTo>
                      <a:pt x="77" y="16"/>
                      <a:pt x="77" y="16"/>
                      <a:pt x="77" y="16"/>
                    </a:cubicBezTo>
                    <a:cubicBezTo>
                      <a:pt x="79" y="16"/>
                      <a:pt x="80" y="17"/>
                      <a:pt x="80" y="19"/>
                    </a:cubicBezTo>
                    <a:cubicBezTo>
                      <a:pt x="80" y="57"/>
                      <a:pt x="80" y="57"/>
                      <a:pt x="80" y="57"/>
                    </a:cubicBezTo>
                    <a:cubicBezTo>
                      <a:pt x="89" y="57"/>
                      <a:pt x="89" y="57"/>
                      <a:pt x="89" y="57"/>
                    </a:cubicBezTo>
                    <a:cubicBezTo>
                      <a:pt x="89" y="0"/>
                      <a:pt x="89" y="0"/>
                      <a:pt x="89" y="0"/>
                    </a:cubicBezTo>
                    <a:cubicBezTo>
                      <a:pt x="94" y="0"/>
                      <a:pt x="94" y="0"/>
                      <a:pt x="94" y="0"/>
                    </a:cubicBezTo>
                    <a:cubicBezTo>
                      <a:pt x="94" y="59"/>
                      <a:pt x="94" y="59"/>
                      <a:pt x="94" y="59"/>
                    </a:cubicBezTo>
                    <a:cubicBezTo>
                      <a:pt x="94" y="60"/>
                      <a:pt x="93" y="61"/>
                      <a:pt x="92" y="61"/>
                    </a:cubicBezTo>
                    <a:cubicBezTo>
                      <a:pt x="77" y="61"/>
                      <a:pt x="77" y="61"/>
                      <a:pt x="77" y="61"/>
                    </a:cubicBezTo>
                    <a:cubicBezTo>
                      <a:pt x="76" y="61"/>
                      <a:pt x="75" y="60"/>
                      <a:pt x="75" y="59"/>
                    </a:cubicBezTo>
                    <a:cubicBezTo>
                      <a:pt x="75" y="21"/>
                      <a:pt x="75" y="21"/>
                      <a:pt x="75" y="21"/>
                    </a:cubicBezTo>
                    <a:cubicBezTo>
                      <a:pt x="75" y="21"/>
                      <a:pt x="75" y="21"/>
                      <a:pt x="75" y="21"/>
                    </a:cubicBezTo>
                    <a:cubicBezTo>
                      <a:pt x="75" y="59"/>
                      <a:pt x="75" y="59"/>
                      <a:pt x="75" y="59"/>
                    </a:cubicBezTo>
                    <a:cubicBezTo>
                      <a:pt x="75" y="59"/>
                      <a:pt x="75" y="59"/>
                      <a:pt x="75" y="60"/>
                    </a:cubicBezTo>
                    <a:cubicBezTo>
                      <a:pt x="75" y="131"/>
                      <a:pt x="75" y="131"/>
                      <a:pt x="75" y="131"/>
                    </a:cubicBezTo>
                    <a:cubicBezTo>
                      <a:pt x="75" y="132"/>
                      <a:pt x="73" y="134"/>
                      <a:pt x="72" y="134"/>
                    </a:cubicBezTo>
                    <a:cubicBezTo>
                      <a:pt x="51" y="134"/>
                      <a:pt x="51" y="134"/>
                      <a:pt x="51" y="134"/>
                    </a:cubicBezTo>
                    <a:cubicBezTo>
                      <a:pt x="49" y="134"/>
                      <a:pt x="48" y="132"/>
                      <a:pt x="48" y="131"/>
                    </a:cubicBezTo>
                    <a:cubicBezTo>
                      <a:pt x="48" y="61"/>
                      <a:pt x="48" y="61"/>
                      <a:pt x="48" y="61"/>
                    </a:cubicBezTo>
                    <a:cubicBezTo>
                      <a:pt x="47" y="61"/>
                      <a:pt x="47" y="61"/>
                      <a:pt x="47" y="61"/>
                    </a:cubicBezTo>
                    <a:cubicBezTo>
                      <a:pt x="47" y="131"/>
                      <a:pt x="47" y="131"/>
                      <a:pt x="47" y="131"/>
                    </a:cubicBezTo>
                    <a:cubicBezTo>
                      <a:pt x="47" y="132"/>
                      <a:pt x="46" y="134"/>
                      <a:pt x="44" y="134"/>
                    </a:cubicBezTo>
                    <a:cubicBezTo>
                      <a:pt x="23" y="134"/>
                      <a:pt x="23" y="134"/>
                      <a:pt x="23" y="134"/>
                    </a:cubicBezTo>
                    <a:cubicBezTo>
                      <a:pt x="22" y="134"/>
                      <a:pt x="21" y="132"/>
                      <a:pt x="21" y="131"/>
                    </a:cubicBezTo>
                    <a:cubicBezTo>
                      <a:pt x="21" y="64"/>
                      <a:pt x="21" y="64"/>
                      <a:pt x="21" y="64"/>
                    </a:cubicBezTo>
                    <a:cubicBezTo>
                      <a:pt x="21" y="63"/>
                      <a:pt x="21" y="63"/>
                      <a:pt x="21" y="63"/>
                    </a:cubicBezTo>
                    <a:cubicBezTo>
                      <a:pt x="21" y="21"/>
                      <a:pt x="21" y="21"/>
                      <a:pt x="21" y="21"/>
                    </a:cubicBezTo>
                    <a:cubicBezTo>
                      <a:pt x="20" y="21"/>
                      <a:pt x="20" y="21"/>
                      <a:pt x="20" y="21"/>
                    </a:cubicBezTo>
                    <a:cubicBezTo>
                      <a:pt x="20" y="59"/>
                      <a:pt x="20" y="59"/>
                      <a:pt x="20" y="59"/>
                    </a:cubicBezTo>
                    <a:cubicBezTo>
                      <a:pt x="20" y="60"/>
                      <a:pt x="19" y="61"/>
                      <a:pt x="18" y="61"/>
                    </a:cubicBezTo>
                    <a:cubicBezTo>
                      <a:pt x="2" y="61"/>
                      <a:pt x="2" y="61"/>
                      <a:pt x="2" y="61"/>
                    </a:cubicBezTo>
                    <a:cubicBezTo>
                      <a:pt x="1" y="61"/>
                      <a:pt x="0" y="60"/>
                      <a:pt x="0" y="59"/>
                    </a:cubicBezTo>
                    <a:cubicBezTo>
                      <a:pt x="0" y="0"/>
                      <a:pt x="0" y="0"/>
                      <a:pt x="0" y="0"/>
                    </a:cubicBezTo>
                    <a:cubicBezTo>
                      <a:pt x="5" y="0"/>
                      <a:pt x="5" y="0"/>
                      <a:pt x="5" y="0"/>
                    </a:cubicBezTo>
                    <a:cubicBezTo>
                      <a:pt x="5" y="57"/>
                      <a:pt x="5" y="57"/>
                      <a:pt x="5" y="57"/>
                    </a:cubicBezTo>
                    <a:cubicBezTo>
                      <a:pt x="15" y="57"/>
                      <a:pt x="15" y="57"/>
                      <a:pt x="15" y="57"/>
                    </a:cubicBezTo>
                    <a:cubicBezTo>
                      <a:pt x="15" y="19"/>
                      <a:pt x="15" y="19"/>
                      <a:pt x="15" y="19"/>
                    </a:cubicBezTo>
                    <a:cubicBezTo>
                      <a:pt x="15" y="17"/>
                      <a:pt x="16" y="16"/>
                      <a:pt x="1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6" name="Freeform 301"/>
              <p:cNvSpPr>
                <a:spLocks noEditPoints="1"/>
              </p:cNvSpPr>
              <p:nvPr/>
            </p:nvSpPr>
            <p:spPr bwMode="auto">
              <a:xfrm>
                <a:off x="10885504" y="1589"/>
                <a:ext cx="242888" cy="303214"/>
              </a:xfrm>
              <a:custGeom>
                <a:avLst/>
                <a:gdLst>
                  <a:gd name="T0" fmla="*/ 102 w 107"/>
                  <a:gd name="T1" fmla="*/ 57 h 134"/>
                  <a:gd name="T2" fmla="*/ 91 w 107"/>
                  <a:gd name="T3" fmla="*/ 0 h 134"/>
                  <a:gd name="T4" fmla="*/ 107 w 107"/>
                  <a:gd name="T5" fmla="*/ 59 h 134"/>
                  <a:gd name="T6" fmla="*/ 91 w 107"/>
                  <a:gd name="T7" fmla="*/ 61 h 134"/>
                  <a:gd name="T8" fmla="*/ 88 w 107"/>
                  <a:gd name="T9" fmla="*/ 60 h 134"/>
                  <a:gd name="T10" fmla="*/ 77 w 107"/>
                  <a:gd name="T11" fmla="*/ 22 h 134"/>
                  <a:gd name="T12" fmla="*/ 97 w 107"/>
                  <a:gd name="T13" fmla="*/ 92 h 134"/>
                  <a:gd name="T14" fmla="*/ 81 w 107"/>
                  <a:gd name="T15" fmla="*/ 94 h 134"/>
                  <a:gd name="T16" fmla="*/ 81 w 107"/>
                  <a:gd name="T17" fmla="*/ 131 h 134"/>
                  <a:gd name="T18" fmla="*/ 75 w 107"/>
                  <a:gd name="T19" fmla="*/ 134 h 134"/>
                  <a:gd name="T20" fmla="*/ 76 w 107"/>
                  <a:gd name="T21" fmla="*/ 129 h 134"/>
                  <a:gd name="T22" fmla="*/ 78 w 107"/>
                  <a:gd name="T23" fmla="*/ 89 h 134"/>
                  <a:gd name="T24" fmla="*/ 91 w 107"/>
                  <a:gd name="T25" fmla="*/ 89 h 134"/>
                  <a:gd name="T26" fmla="*/ 75 w 107"/>
                  <a:gd name="T27" fmla="*/ 18 h 134"/>
                  <a:gd name="T28" fmla="*/ 75 w 107"/>
                  <a:gd name="T29" fmla="*/ 17 h 134"/>
                  <a:gd name="T30" fmla="*/ 79 w 107"/>
                  <a:gd name="T31" fmla="*/ 17 h 134"/>
                  <a:gd name="T32" fmla="*/ 82 w 107"/>
                  <a:gd name="T33" fmla="*/ 19 h 134"/>
                  <a:gd name="T34" fmla="*/ 75 w 107"/>
                  <a:gd name="T35" fmla="*/ 134 h 134"/>
                  <a:gd name="T36" fmla="*/ 54 w 107"/>
                  <a:gd name="T37" fmla="*/ 131 h 134"/>
                  <a:gd name="T38" fmla="*/ 53 w 107"/>
                  <a:gd name="T39" fmla="*/ 94 h 134"/>
                  <a:gd name="T40" fmla="*/ 50 w 107"/>
                  <a:gd name="T41" fmla="*/ 134 h 134"/>
                  <a:gd name="T42" fmla="*/ 29 w 107"/>
                  <a:gd name="T43" fmla="*/ 134 h 134"/>
                  <a:gd name="T44" fmla="*/ 27 w 107"/>
                  <a:gd name="T45" fmla="*/ 94 h 134"/>
                  <a:gd name="T46" fmla="*/ 13 w 107"/>
                  <a:gd name="T47" fmla="*/ 94 h 134"/>
                  <a:gd name="T48" fmla="*/ 10 w 107"/>
                  <a:gd name="T49" fmla="*/ 91 h 134"/>
                  <a:gd name="T50" fmla="*/ 17 w 107"/>
                  <a:gd name="T51" fmla="*/ 61 h 134"/>
                  <a:gd name="T52" fmla="*/ 2 w 107"/>
                  <a:gd name="T53" fmla="*/ 61 h 134"/>
                  <a:gd name="T54" fmla="*/ 0 w 107"/>
                  <a:gd name="T55" fmla="*/ 58 h 134"/>
                  <a:gd name="T56" fmla="*/ 22 w 107"/>
                  <a:gd name="T57" fmla="*/ 0 h 134"/>
                  <a:gd name="T58" fmla="*/ 15 w 107"/>
                  <a:gd name="T59" fmla="*/ 57 h 134"/>
                  <a:gd name="T60" fmla="*/ 28 w 107"/>
                  <a:gd name="T61" fmla="*/ 16 h 134"/>
                  <a:gd name="T62" fmla="*/ 32 w 107"/>
                  <a:gd name="T63" fmla="*/ 16 h 134"/>
                  <a:gd name="T64" fmla="*/ 35 w 107"/>
                  <a:gd name="T65" fmla="*/ 19 h 134"/>
                  <a:gd name="T66" fmla="*/ 16 w 107"/>
                  <a:gd name="T67" fmla="*/ 89 h 134"/>
                  <a:gd name="T68" fmla="*/ 31 w 107"/>
                  <a:gd name="T69" fmla="*/ 92 h 134"/>
                  <a:gd name="T70" fmla="*/ 32 w 107"/>
                  <a:gd name="T71" fmla="*/ 129 h 134"/>
                  <a:gd name="T72" fmla="*/ 48 w 107"/>
                  <a:gd name="T73" fmla="*/ 92 h 134"/>
                  <a:gd name="T74" fmla="*/ 57 w 107"/>
                  <a:gd name="T75" fmla="*/ 89 h 134"/>
                  <a:gd name="T76" fmla="*/ 59 w 107"/>
                  <a:gd name="T77" fmla="*/ 129 h 134"/>
                  <a:gd name="T78" fmla="*/ 75 w 107"/>
                  <a:gd name="T79" fmla="*/ 134 h 134"/>
                  <a:gd name="T80" fmla="*/ 75 w 107"/>
                  <a:gd name="T81" fmla="*/ 18 h 134"/>
                  <a:gd name="T82" fmla="*/ 75 w 107"/>
                  <a:gd name="T83" fmla="*/ 17 h 134"/>
                  <a:gd name="T84" fmla="*/ 74 w 107"/>
                  <a:gd name="T85" fmla="*/ 17 h 134"/>
                  <a:gd name="T86" fmla="*/ 72 w 107"/>
                  <a:gd name="T87" fmla="*/ 2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 h="134">
                    <a:moveTo>
                      <a:pt x="92" y="57"/>
                    </a:moveTo>
                    <a:cubicBezTo>
                      <a:pt x="102" y="57"/>
                      <a:pt x="102" y="57"/>
                      <a:pt x="102" y="57"/>
                    </a:cubicBezTo>
                    <a:cubicBezTo>
                      <a:pt x="86" y="0"/>
                      <a:pt x="86" y="0"/>
                      <a:pt x="86" y="0"/>
                    </a:cubicBezTo>
                    <a:cubicBezTo>
                      <a:pt x="91" y="0"/>
                      <a:pt x="91" y="0"/>
                      <a:pt x="91" y="0"/>
                    </a:cubicBezTo>
                    <a:cubicBezTo>
                      <a:pt x="107" y="58"/>
                      <a:pt x="107" y="58"/>
                      <a:pt x="107" y="58"/>
                    </a:cubicBezTo>
                    <a:cubicBezTo>
                      <a:pt x="107" y="58"/>
                      <a:pt x="107" y="59"/>
                      <a:pt x="107" y="59"/>
                    </a:cubicBezTo>
                    <a:cubicBezTo>
                      <a:pt x="107" y="60"/>
                      <a:pt x="106" y="61"/>
                      <a:pt x="105" y="61"/>
                    </a:cubicBezTo>
                    <a:cubicBezTo>
                      <a:pt x="91" y="61"/>
                      <a:pt x="91" y="61"/>
                      <a:pt x="91" y="61"/>
                    </a:cubicBezTo>
                    <a:cubicBezTo>
                      <a:pt x="91" y="61"/>
                      <a:pt x="91" y="61"/>
                      <a:pt x="91" y="61"/>
                    </a:cubicBezTo>
                    <a:cubicBezTo>
                      <a:pt x="90" y="61"/>
                      <a:pt x="89" y="61"/>
                      <a:pt x="88" y="60"/>
                    </a:cubicBezTo>
                    <a:cubicBezTo>
                      <a:pt x="77" y="22"/>
                      <a:pt x="77" y="22"/>
                      <a:pt x="77" y="22"/>
                    </a:cubicBezTo>
                    <a:cubicBezTo>
                      <a:pt x="77" y="22"/>
                      <a:pt x="77" y="22"/>
                      <a:pt x="77" y="22"/>
                    </a:cubicBezTo>
                    <a:cubicBezTo>
                      <a:pt x="97" y="91"/>
                      <a:pt x="97" y="91"/>
                      <a:pt x="97" y="91"/>
                    </a:cubicBezTo>
                    <a:cubicBezTo>
                      <a:pt x="97" y="91"/>
                      <a:pt x="97" y="91"/>
                      <a:pt x="97" y="92"/>
                    </a:cubicBezTo>
                    <a:cubicBezTo>
                      <a:pt x="97" y="93"/>
                      <a:pt x="96" y="94"/>
                      <a:pt x="94" y="94"/>
                    </a:cubicBezTo>
                    <a:cubicBezTo>
                      <a:pt x="81" y="94"/>
                      <a:pt x="81" y="94"/>
                      <a:pt x="81" y="94"/>
                    </a:cubicBezTo>
                    <a:cubicBezTo>
                      <a:pt x="81" y="131"/>
                      <a:pt x="81" y="131"/>
                      <a:pt x="81" y="131"/>
                    </a:cubicBezTo>
                    <a:cubicBezTo>
                      <a:pt x="81" y="131"/>
                      <a:pt x="81" y="131"/>
                      <a:pt x="81" y="131"/>
                    </a:cubicBezTo>
                    <a:cubicBezTo>
                      <a:pt x="81" y="132"/>
                      <a:pt x="80" y="134"/>
                      <a:pt x="78" y="134"/>
                    </a:cubicBezTo>
                    <a:cubicBezTo>
                      <a:pt x="75" y="134"/>
                      <a:pt x="75" y="134"/>
                      <a:pt x="75" y="134"/>
                    </a:cubicBezTo>
                    <a:cubicBezTo>
                      <a:pt x="75" y="129"/>
                      <a:pt x="75" y="129"/>
                      <a:pt x="75" y="129"/>
                    </a:cubicBezTo>
                    <a:cubicBezTo>
                      <a:pt x="76" y="129"/>
                      <a:pt x="76" y="129"/>
                      <a:pt x="76" y="129"/>
                    </a:cubicBezTo>
                    <a:cubicBezTo>
                      <a:pt x="76" y="92"/>
                      <a:pt x="76" y="92"/>
                      <a:pt x="76" y="92"/>
                    </a:cubicBezTo>
                    <a:cubicBezTo>
                      <a:pt x="76" y="90"/>
                      <a:pt x="77" y="89"/>
                      <a:pt x="78" y="89"/>
                    </a:cubicBezTo>
                    <a:cubicBezTo>
                      <a:pt x="78" y="89"/>
                      <a:pt x="78" y="89"/>
                      <a:pt x="78" y="89"/>
                    </a:cubicBezTo>
                    <a:cubicBezTo>
                      <a:pt x="91" y="89"/>
                      <a:pt x="91" y="89"/>
                      <a:pt x="91" y="89"/>
                    </a:cubicBezTo>
                    <a:cubicBezTo>
                      <a:pt x="75" y="33"/>
                      <a:pt x="75" y="33"/>
                      <a:pt x="75" y="33"/>
                    </a:cubicBezTo>
                    <a:cubicBezTo>
                      <a:pt x="75" y="18"/>
                      <a:pt x="75" y="18"/>
                      <a:pt x="75" y="18"/>
                    </a:cubicBezTo>
                    <a:cubicBezTo>
                      <a:pt x="77" y="19"/>
                      <a:pt x="77" y="19"/>
                      <a:pt x="77" y="19"/>
                    </a:cubicBezTo>
                    <a:cubicBezTo>
                      <a:pt x="76" y="18"/>
                      <a:pt x="76" y="18"/>
                      <a:pt x="75" y="17"/>
                    </a:cubicBezTo>
                    <a:cubicBezTo>
                      <a:pt x="75" y="17"/>
                      <a:pt x="75" y="17"/>
                      <a:pt x="75" y="17"/>
                    </a:cubicBezTo>
                    <a:cubicBezTo>
                      <a:pt x="79" y="17"/>
                      <a:pt x="79" y="17"/>
                      <a:pt x="79" y="17"/>
                    </a:cubicBezTo>
                    <a:cubicBezTo>
                      <a:pt x="80" y="17"/>
                      <a:pt x="81" y="18"/>
                      <a:pt x="82" y="19"/>
                    </a:cubicBezTo>
                    <a:cubicBezTo>
                      <a:pt x="82" y="19"/>
                      <a:pt x="82" y="19"/>
                      <a:pt x="82" y="19"/>
                    </a:cubicBezTo>
                    <a:lnTo>
                      <a:pt x="92" y="57"/>
                    </a:lnTo>
                    <a:close/>
                    <a:moveTo>
                      <a:pt x="75" y="134"/>
                    </a:moveTo>
                    <a:cubicBezTo>
                      <a:pt x="57" y="134"/>
                      <a:pt x="57" y="134"/>
                      <a:pt x="57" y="134"/>
                    </a:cubicBezTo>
                    <a:cubicBezTo>
                      <a:pt x="55" y="134"/>
                      <a:pt x="54" y="132"/>
                      <a:pt x="54" y="131"/>
                    </a:cubicBezTo>
                    <a:cubicBezTo>
                      <a:pt x="54" y="94"/>
                      <a:pt x="54" y="94"/>
                      <a:pt x="54" y="94"/>
                    </a:cubicBezTo>
                    <a:cubicBezTo>
                      <a:pt x="53" y="94"/>
                      <a:pt x="53" y="94"/>
                      <a:pt x="53" y="94"/>
                    </a:cubicBezTo>
                    <a:cubicBezTo>
                      <a:pt x="53" y="131"/>
                      <a:pt x="53" y="131"/>
                      <a:pt x="53" y="131"/>
                    </a:cubicBezTo>
                    <a:cubicBezTo>
                      <a:pt x="53" y="132"/>
                      <a:pt x="52" y="134"/>
                      <a:pt x="50" y="134"/>
                    </a:cubicBezTo>
                    <a:cubicBezTo>
                      <a:pt x="29" y="134"/>
                      <a:pt x="29" y="134"/>
                      <a:pt x="29" y="134"/>
                    </a:cubicBezTo>
                    <a:cubicBezTo>
                      <a:pt x="29" y="134"/>
                      <a:pt x="29" y="134"/>
                      <a:pt x="29" y="134"/>
                    </a:cubicBezTo>
                    <a:cubicBezTo>
                      <a:pt x="28" y="134"/>
                      <a:pt x="27" y="132"/>
                      <a:pt x="27" y="131"/>
                    </a:cubicBezTo>
                    <a:cubicBezTo>
                      <a:pt x="27" y="94"/>
                      <a:pt x="27" y="94"/>
                      <a:pt x="27" y="94"/>
                    </a:cubicBezTo>
                    <a:cubicBezTo>
                      <a:pt x="13" y="94"/>
                      <a:pt x="13" y="94"/>
                      <a:pt x="13" y="94"/>
                    </a:cubicBezTo>
                    <a:cubicBezTo>
                      <a:pt x="13" y="94"/>
                      <a:pt x="13" y="94"/>
                      <a:pt x="13" y="94"/>
                    </a:cubicBezTo>
                    <a:cubicBezTo>
                      <a:pt x="13" y="94"/>
                      <a:pt x="12" y="94"/>
                      <a:pt x="12" y="94"/>
                    </a:cubicBezTo>
                    <a:cubicBezTo>
                      <a:pt x="11" y="94"/>
                      <a:pt x="10" y="92"/>
                      <a:pt x="10" y="91"/>
                    </a:cubicBezTo>
                    <a:cubicBezTo>
                      <a:pt x="19" y="60"/>
                      <a:pt x="19" y="60"/>
                      <a:pt x="19" y="60"/>
                    </a:cubicBezTo>
                    <a:cubicBezTo>
                      <a:pt x="18" y="61"/>
                      <a:pt x="18" y="61"/>
                      <a:pt x="17" y="61"/>
                    </a:cubicBezTo>
                    <a:cubicBezTo>
                      <a:pt x="2" y="61"/>
                      <a:pt x="2" y="61"/>
                      <a:pt x="2" y="61"/>
                    </a:cubicBezTo>
                    <a:cubicBezTo>
                      <a:pt x="2" y="61"/>
                      <a:pt x="2" y="61"/>
                      <a:pt x="2" y="61"/>
                    </a:cubicBezTo>
                    <a:cubicBezTo>
                      <a:pt x="2" y="61"/>
                      <a:pt x="2" y="61"/>
                      <a:pt x="2" y="61"/>
                    </a:cubicBezTo>
                    <a:cubicBezTo>
                      <a:pt x="0" y="61"/>
                      <a:pt x="0" y="60"/>
                      <a:pt x="0" y="58"/>
                    </a:cubicBezTo>
                    <a:cubicBezTo>
                      <a:pt x="17" y="0"/>
                      <a:pt x="17" y="0"/>
                      <a:pt x="17" y="0"/>
                    </a:cubicBezTo>
                    <a:cubicBezTo>
                      <a:pt x="22" y="0"/>
                      <a:pt x="22" y="0"/>
                      <a:pt x="22" y="0"/>
                    </a:cubicBezTo>
                    <a:cubicBezTo>
                      <a:pt x="6" y="57"/>
                      <a:pt x="6" y="57"/>
                      <a:pt x="6" y="57"/>
                    </a:cubicBezTo>
                    <a:cubicBezTo>
                      <a:pt x="15" y="57"/>
                      <a:pt x="15" y="57"/>
                      <a:pt x="15" y="57"/>
                    </a:cubicBezTo>
                    <a:cubicBezTo>
                      <a:pt x="25" y="18"/>
                      <a:pt x="25" y="18"/>
                      <a:pt x="25" y="18"/>
                    </a:cubicBezTo>
                    <a:cubicBezTo>
                      <a:pt x="26" y="17"/>
                      <a:pt x="27" y="16"/>
                      <a:pt x="28" y="16"/>
                    </a:cubicBezTo>
                    <a:cubicBezTo>
                      <a:pt x="28" y="16"/>
                      <a:pt x="28" y="16"/>
                      <a:pt x="28" y="16"/>
                    </a:cubicBezTo>
                    <a:cubicBezTo>
                      <a:pt x="32" y="16"/>
                      <a:pt x="32" y="16"/>
                      <a:pt x="32" y="16"/>
                    </a:cubicBezTo>
                    <a:cubicBezTo>
                      <a:pt x="34" y="16"/>
                      <a:pt x="35" y="17"/>
                      <a:pt x="35" y="19"/>
                    </a:cubicBezTo>
                    <a:cubicBezTo>
                      <a:pt x="35" y="19"/>
                      <a:pt x="35" y="19"/>
                      <a:pt x="35" y="19"/>
                    </a:cubicBezTo>
                    <a:cubicBezTo>
                      <a:pt x="35" y="19"/>
                      <a:pt x="35" y="19"/>
                      <a:pt x="35" y="19"/>
                    </a:cubicBezTo>
                    <a:cubicBezTo>
                      <a:pt x="16" y="89"/>
                      <a:pt x="16" y="89"/>
                      <a:pt x="16" y="89"/>
                    </a:cubicBezTo>
                    <a:cubicBezTo>
                      <a:pt x="29" y="89"/>
                      <a:pt x="29" y="89"/>
                      <a:pt x="29" y="89"/>
                    </a:cubicBezTo>
                    <a:cubicBezTo>
                      <a:pt x="30" y="89"/>
                      <a:pt x="31" y="90"/>
                      <a:pt x="31" y="92"/>
                    </a:cubicBezTo>
                    <a:cubicBezTo>
                      <a:pt x="31" y="92"/>
                      <a:pt x="31" y="92"/>
                      <a:pt x="31" y="92"/>
                    </a:cubicBezTo>
                    <a:cubicBezTo>
                      <a:pt x="32" y="129"/>
                      <a:pt x="32" y="129"/>
                      <a:pt x="32" y="129"/>
                    </a:cubicBezTo>
                    <a:cubicBezTo>
                      <a:pt x="48" y="129"/>
                      <a:pt x="48" y="129"/>
                      <a:pt x="48" y="129"/>
                    </a:cubicBezTo>
                    <a:cubicBezTo>
                      <a:pt x="48" y="92"/>
                      <a:pt x="48" y="92"/>
                      <a:pt x="48" y="92"/>
                    </a:cubicBezTo>
                    <a:cubicBezTo>
                      <a:pt x="48" y="90"/>
                      <a:pt x="49" y="89"/>
                      <a:pt x="50" y="89"/>
                    </a:cubicBezTo>
                    <a:cubicBezTo>
                      <a:pt x="57" y="89"/>
                      <a:pt x="57" y="89"/>
                      <a:pt x="57" y="89"/>
                    </a:cubicBezTo>
                    <a:cubicBezTo>
                      <a:pt x="58" y="89"/>
                      <a:pt x="59" y="90"/>
                      <a:pt x="59" y="92"/>
                    </a:cubicBezTo>
                    <a:cubicBezTo>
                      <a:pt x="59" y="129"/>
                      <a:pt x="59" y="129"/>
                      <a:pt x="59" y="129"/>
                    </a:cubicBezTo>
                    <a:cubicBezTo>
                      <a:pt x="75" y="129"/>
                      <a:pt x="75" y="129"/>
                      <a:pt x="75" y="129"/>
                    </a:cubicBezTo>
                    <a:cubicBezTo>
                      <a:pt x="75" y="134"/>
                      <a:pt x="75" y="134"/>
                      <a:pt x="75" y="134"/>
                    </a:cubicBezTo>
                    <a:close/>
                    <a:moveTo>
                      <a:pt x="75" y="33"/>
                    </a:moveTo>
                    <a:cubicBezTo>
                      <a:pt x="75" y="18"/>
                      <a:pt x="75" y="18"/>
                      <a:pt x="75" y="18"/>
                    </a:cubicBezTo>
                    <a:cubicBezTo>
                      <a:pt x="74" y="17"/>
                      <a:pt x="74" y="17"/>
                      <a:pt x="74" y="17"/>
                    </a:cubicBezTo>
                    <a:cubicBezTo>
                      <a:pt x="75" y="17"/>
                      <a:pt x="75" y="17"/>
                      <a:pt x="75" y="17"/>
                    </a:cubicBezTo>
                    <a:cubicBezTo>
                      <a:pt x="75" y="17"/>
                      <a:pt x="75" y="17"/>
                      <a:pt x="75" y="17"/>
                    </a:cubicBezTo>
                    <a:cubicBezTo>
                      <a:pt x="74" y="17"/>
                      <a:pt x="74" y="17"/>
                      <a:pt x="74" y="17"/>
                    </a:cubicBezTo>
                    <a:cubicBezTo>
                      <a:pt x="74" y="17"/>
                      <a:pt x="74" y="17"/>
                      <a:pt x="74" y="17"/>
                    </a:cubicBezTo>
                    <a:cubicBezTo>
                      <a:pt x="72" y="17"/>
                      <a:pt x="72" y="19"/>
                      <a:pt x="72" y="20"/>
                    </a:cubicBezTo>
                    <a:lnTo>
                      <a:pt x="75"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7" name="Freeform 302"/>
              <p:cNvSpPr>
                <a:spLocks noEditPoints="1"/>
              </p:cNvSpPr>
              <p:nvPr/>
            </p:nvSpPr>
            <p:spPr bwMode="auto">
              <a:xfrm>
                <a:off x="9336102" y="1589"/>
                <a:ext cx="347663" cy="238126"/>
              </a:xfrm>
              <a:custGeom>
                <a:avLst/>
                <a:gdLst>
                  <a:gd name="T0" fmla="*/ 135 w 154"/>
                  <a:gd name="T1" fmla="*/ 12 h 105"/>
                  <a:gd name="T2" fmla="*/ 139 w 154"/>
                  <a:gd name="T3" fmla="*/ 9 h 105"/>
                  <a:gd name="T4" fmla="*/ 154 w 154"/>
                  <a:gd name="T5" fmla="*/ 79 h 105"/>
                  <a:gd name="T6" fmla="*/ 152 w 154"/>
                  <a:gd name="T7" fmla="*/ 102 h 105"/>
                  <a:gd name="T8" fmla="*/ 124 w 154"/>
                  <a:gd name="T9" fmla="*/ 100 h 105"/>
                  <a:gd name="T10" fmla="*/ 148 w 154"/>
                  <a:gd name="T11" fmla="*/ 99 h 105"/>
                  <a:gd name="T12" fmla="*/ 150 w 154"/>
                  <a:gd name="T13" fmla="*/ 28 h 105"/>
                  <a:gd name="T14" fmla="*/ 141 w 154"/>
                  <a:gd name="T15" fmla="*/ 67 h 105"/>
                  <a:gd name="T16" fmla="*/ 124 w 154"/>
                  <a:gd name="T17" fmla="*/ 49 h 105"/>
                  <a:gd name="T18" fmla="*/ 136 w 154"/>
                  <a:gd name="T19" fmla="*/ 64 h 105"/>
                  <a:gd name="T20" fmla="*/ 124 w 154"/>
                  <a:gd name="T21" fmla="*/ 20 h 105"/>
                  <a:gd name="T22" fmla="*/ 128 w 154"/>
                  <a:gd name="T23" fmla="*/ 20 h 105"/>
                  <a:gd name="T24" fmla="*/ 124 w 154"/>
                  <a:gd name="T25" fmla="*/ 20 h 105"/>
                  <a:gd name="T26" fmla="*/ 117 w 154"/>
                  <a:gd name="T27" fmla="*/ 102 h 105"/>
                  <a:gd name="T28" fmla="*/ 114 w 154"/>
                  <a:gd name="T29" fmla="*/ 81 h 105"/>
                  <a:gd name="T30" fmla="*/ 116 w 154"/>
                  <a:gd name="T31" fmla="*/ 76 h 105"/>
                  <a:gd name="T32" fmla="*/ 120 w 154"/>
                  <a:gd name="T33" fmla="*/ 99 h 105"/>
                  <a:gd name="T34" fmla="*/ 124 w 154"/>
                  <a:gd name="T35" fmla="*/ 105 h 105"/>
                  <a:gd name="T36" fmla="*/ 77 w 154"/>
                  <a:gd name="T37" fmla="*/ 20 h 105"/>
                  <a:gd name="T38" fmla="*/ 115 w 154"/>
                  <a:gd name="T39" fmla="*/ 0 h 105"/>
                  <a:gd name="T40" fmla="*/ 124 w 154"/>
                  <a:gd name="T41" fmla="*/ 49 h 105"/>
                  <a:gd name="T42" fmla="*/ 111 w 154"/>
                  <a:gd name="T43" fmla="*/ 64 h 105"/>
                  <a:gd name="T44" fmla="*/ 109 w 154"/>
                  <a:gd name="T45" fmla="*/ 69 h 105"/>
                  <a:gd name="T46" fmla="*/ 109 w 154"/>
                  <a:gd name="T47" fmla="*/ 49 h 105"/>
                  <a:gd name="T48" fmla="*/ 40 w 154"/>
                  <a:gd name="T49" fmla="*/ 81 h 105"/>
                  <a:gd name="T50" fmla="*/ 31 w 154"/>
                  <a:gd name="T51" fmla="*/ 105 h 105"/>
                  <a:gd name="T52" fmla="*/ 31 w 154"/>
                  <a:gd name="T53" fmla="*/ 100 h 105"/>
                  <a:gd name="T54" fmla="*/ 35 w 154"/>
                  <a:gd name="T55" fmla="*/ 79 h 105"/>
                  <a:gd name="T56" fmla="*/ 77 w 154"/>
                  <a:gd name="T57" fmla="*/ 81 h 105"/>
                  <a:gd name="T58" fmla="*/ 31 w 154"/>
                  <a:gd name="T59" fmla="*/ 20 h 105"/>
                  <a:gd name="T60" fmla="*/ 39 w 154"/>
                  <a:gd name="T61" fmla="*/ 0 h 105"/>
                  <a:gd name="T62" fmla="*/ 31 w 154"/>
                  <a:gd name="T63" fmla="*/ 69 h 105"/>
                  <a:gd name="T64" fmla="*/ 43 w 154"/>
                  <a:gd name="T65" fmla="*/ 53 h 105"/>
                  <a:gd name="T66" fmla="*/ 46 w 154"/>
                  <a:gd name="T67" fmla="*/ 49 h 105"/>
                  <a:gd name="T68" fmla="*/ 46 w 154"/>
                  <a:gd name="T69" fmla="*/ 69 h 105"/>
                  <a:gd name="T70" fmla="*/ 9 w 154"/>
                  <a:gd name="T71" fmla="*/ 105 h 105"/>
                  <a:gd name="T72" fmla="*/ 3 w 154"/>
                  <a:gd name="T73" fmla="*/ 102 h 105"/>
                  <a:gd name="T74" fmla="*/ 0 w 154"/>
                  <a:gd name="T75" fmla="*/ 75 h 105"/>
                  <a:gd name="T76" fmla="*/ 0 w 154"/>
                  <a:gd name="T77" fmla="*/ 25 h 105"/>
                  <a:gd name="T78" fmla="*/ 25 w 154"/>
                  <a:gd name="T79" fmla="*/ 0 h 105"/>
                  <a:gd name="T80" fmla="*/ 19 w 154"/>
                  <a:gd name="T81" fmla="*/ 12 h 105"/>
                  <a:gd name="T82" fmla="*/ 5 w 154"/>
                  <a:gd name="T83" fmla="*/ 79 h 105"/>
                  <a:gd name="T84" fmla="*/ 6 w 154"/>
                  <a:gd name="T85" fmla="*/ 99 h 105"/>
                  <a:gd name="T86" fmla="*/ 31 w 154"/>
                  <a:gd name="T87" fmla="*/ 105 h 105"/>
                  <a:gd name="T88" fmla="*/ 25 w 154"/>
                  <a:gd name="T89" fmla="*/ 18 h 105"/>
                  <a:gd name="T90" fmla="*/ 31 w 154"/>
                  <a:gd name="T91" fmla="*/ 6 h 105"/>
                  <a:gd name="T92" fmla="*/ 13 w 154"/>
                  <a:gd name="T93" fmla="*/ 51 h 105"/>
                  <a:gd name="T94" fmla="*/ 31 w 154"/>
                  <a:gd name="T95" fmla="*/ 69 h 105"/>
                  <a:gd name="T96" fmla="*/ 18 w 154"/>
                  <a:gd name="T97" fmla="*/ 5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4" h="105">
                    <a:moveTo>
                      <a:pt x="150" y="28"/>
                    </a:moveTo>
                    <a:cubicBezTo>
                      <a:pt x="135" y="12"/>
                      <a:pt x="135" y="12"/>
                      <a:pt x="135" y="12"/>
                    </a:cubicBezTo>
                    <a:cubicBezTo>
                      <a:pt x="135" y="12"/>
                      <a:pt x="135" y="12"/>
                      <a:pt x="135" y="12"/>
                    </a:cubicBezTo>
                    <a:cubicBezTo>
                      <a:pt x="129" y="0"/>
                      <a:pt x="129" y="0"/>
                      <a:pt x="129" y="0"/>
                    </a:cubicBezTo>
                    <a:cubicBezTo>
                      <a:pt x="134" y="0"/>
                      <a:pt x="134" y="0"/>
                      <a:pt x="134" y="0"/>
                    </a:cubicBezTo>
                    <a:cubicBezTo>
                      <a:pt x="139" y="9"/>
                      <a:pt x="139" y="9"/>
                      <a:pt x="139" y="9"/>
                    </a:cubicBezTo>
                    <a:cubicBezTo>
                      <a:pt x="154" y="25"/>
                      <a:pt x="154" y="25"/>
                      <a:pt x="154" y="25"/>
                    </a:cubicBezTo>
                    <a:cubicBezTo>
                      <a:pt x="154" y="26"/>
                      <a:pt x="154" y="26"/>
                      <a:pt x="154" y="27"/>
                    </a:cubicBezTo>
                    <a:cubicBezTo>
                      <a:pt x="154" y="79"/>
                      <a:pt x="154" y="79"/>
                      <a:pt x="154" y="79"/>
                    </a:cubicBezTo>
                    <a:cubicBezTo>
                      <a:pt x="154" y="96"/>
                      <a:pt x="154" y="96"/>
                      <a:pt x="154" y="96"/>
                    </a:cubicBezTo>
                    <a:cubicBezTo>
                      <a:pt x="154" y="98"/>
                      <a:pt x="153" y="101"/>
                      <a:pt x="152" y="102"/>
                    </a:cubicBezTo>
                    <a:cubicBezTo>
                      <a:pt x="152" y="102"/>
                      <a:pt x="152" y="102"/>
                      <a:pt x="152" y="102"/>
                    </a:cubicBezTo>
                    <a:cubicBezTo>
                      <a:pt x="150" y="104"/>
                      <a:pt x="148" y="105"/>
                      <a:pt x="145" y="105"/>
                    </a:cubicBezTo>
                    <a:cubicBezTo>
                      <a:pt x="124" y="105"/>
                      <a:pt x="124" y="105"/>
                      <a:pt x="124" y="105"/>
                    </a:cubicBezTo>
                    <a:cubicBezTo>
                      <a:pt x="124" y="100"/>
                      <a:pt x="124" y="100"/>
                      <a:pt x="124" y="100"/>
                    </a:cubicBezTo>
                    <a:cubicBezTo>
                      <a:pt x="145" y="100"/>
                      <a:pt x="145" y="100"/>
                      <a:pt x="145" y="100"/>
                    </a:cubicBezTo>
                    <a:cubicBezTo>
                      <a:pt x="146" y="100"/>
                      <a:pt x="148" y="100"/>
                      <a:pt x="148" y="99"/>
                    </a:cubicBezTo>
                    <a:cubicBezTo>
                      <a:pt x="148" y="99"/>
                      <a:pt x="148" y="99"/>
                      <a:pt x="148" y="99"/>
                    </a:cubicBezTo>
                    <a:cubicBezTo>
                      <a:pt x="149" y="98"/>
                      <a:pt x="150" y="97"/>
                      <a:pt x="150" y="96"/>
                    </a:cubicBezTo>
                    <a:cubicBezTo>
                      <a:pt x="150" y="79"/>
                      <a:pt x="150" y="79"/>
                      <a:pt x="150" y="79"/>
                    </a:cubicBezTo>
                    <a:cubicBezTo>
                      <a:pt x="150" y="28"/>
                      <a:pt x="150" y="28"/>
                      <a:pt x="150" y="28"/>
                    </a:cubicBezTo>
                    <a:close/>
                    <a:moveTo>
                      <a:pt x="124" y="69"/>
                    </a:moveTo>
                    <a:cubicBezTo>
                      <a:pt x="139" y="69"/>
                      <a:pt x="139" y="69"/>
                      <a:pt x="139" y="69"/>
                    </a:cubicBezTo>
                    <a:cubicBezTo>
                      <a:pt x="140" y="69"/>
                      <a:pt x="141" y="68"/>
                      <a:pt x="141" y="67"/>
                    </a:cubicBezTo>
                    <a:cubicBezTo>
                      <a:pt x="141" y="51"/>
                      <a:pt x="141" y="51"/>
                      <a:pt x="141" y="51"/>
                    </a:cubicBezTo>
                    <a:cubicBezTo>
                      <a:pt x="141" y="50"/>
                      <a:pt x="140" y="49"/>
                      <a:pt x="139" y="49"/>
                    </a:cubicBezTo>
                    <a:cubicBezTo>
                      <a:pt x="124" y="49"/>
                      <a:pt x="124" y="49"/>
                      <a:pt x="124" y="49"/>
                    </a:cubicBezTo>
                    <a:cubicBezTo>
                      <a:pt x="124" y="53"/>
                      <a:pt x="124" y="53"/>
                      <a:pt x="124" y="53"/>
                    </a:cubicBezTo>
                    <a:cubicBezTo>
                      <a:pt x="136" y="53"/>
                      <a:pt x="136" y="53"/>
                      <a:pt x="136" y="53"/>
                    </a:cubicBezTo>
                    <a:cubicBezTo>
                      <a:pt x="136" y="64"/>
                      <a:pt x="136" y="64"/>
                      <a:pt x="136" y="64"/>
                    </a:cubicBezTo>
                    <a:cubicBezTo>
                      <a:pt x="124" y="64"/>
                      <a:pt x="124" y="64"/>
                      <a:pt x="124" y="64"/>
                    </a:cubicBezTo>
                    <a:cubicBezTo>
                      <a:pt x="124" y="69"/>
                      <a:pt x="124" y="69"/>
                      <a:pt x="124" y="69"/>
                    </a:cubicBezTo>
                    <a:close/>
                    <a:moveTo>
                      <a:pt x="124" y="20"/>
                    </a:moveTo>
                    <a:cubicBezTo>
                      <a:pt x="127" y="20"/>
                      <a:pt x="127" y="20"/>
                      <a:pt x="127" y="20"/>
                    </a:cubicBezTo>
                    <a:cubicBezTo>
                      <a:pt x="127" y="20"/>
                      <a:pt x="127" y="20"/>
                      <a:pt x="127" y="20"/>
                    </a:cubicBezTo>
                    <a:cubicBezTo>
                      <a:pt x="128" y="20"/>
                      <a:pt x="128" y="20"/>
                      <a:pt x="128" y="20"/>
                    </a:cubicBezTo>
                    <a:cubicBezTo>
                      <a:pt x="130" y="19"/>
                      <a:pt x="130" y="18"/>
                      <a:pt x="129" y="17"/>
                    </a:cubicBezTo>
                    <a:cubicBezTo>
                      <a:pt x="124" y="6"/>
                      <a:pt x="124" y="6"/>
                      <a:pt x="124" y="6"/>
                    </a:cubicBezTo>
                    <a:lnTo>
                      <a:pt x="124" y="20"/>
                    </a:lnTo>
                    <a:close/>
                    <a:moveTo>
                      <a:pt x="124" y="105"/>
                    </a:moveTo>
                    <a:cubicBezTo>
                      <a:pt x="123" y="105"/>
                      <a:pt x="123" y="105"/>
                      <a:pt x="123" y="105"/>
                    </a:cubicBezTo>
                    <a:cubicBezTo>
                      <a:pt x="121" y="105"/>
                      <a:pt x="118" y="104"/>
                      <a:pt x="117" y="102"/>
                    </a:cubicBezTo>
                    <a:cubicBezTo>
                      <a:pt x="117" y="102"/>
                      <a:pt x="117" y="102"/>
                      <a:pt x="117" y="102"/>
                    </a:cubicBezTo>
                    <a:cubicBezTo>
                      <a:pt x="115" y="101"/>
                      <a:pt x="114" y="98"/>
                      <a:pt x="114" y="96"/>
                    </a:cubicBezTo>
                    <a:cubicBezTo>
                      <a:pt x="114" y="81"/>
                      <a:pt x="114" y="81"/>
                      <a:pt x="114" y="81"/>
                    </a:cubicBezTo>
                    <a:cubicBezTo>
                      <a:pt x="77" y="81"/>
                      <a:pt x="77" y="81"/>
                      <a:pt x="77" y="81"/>
                    </a:cubicBezTo>
                    <a:cubicBezTo>
                      <a:pt x="77" y="76"/>
                      <a:pt x="77" y="76"/>
                      <a:pt x="77" y="76"/>
                    </a:cubicBezTo>
                    <a:cubicBezTo>
                      <a:pt x="116" y="76"/>
                      <a:pt x="116" y="76"/>
                      <a:pt x="116" y="76"/>
                    </a:cubicBezTo>
                    <a:cubicBezTo>
                      <a:pt x="118" y="76"/>
                      <a:pt x="119" y="77"/>
                      <a:pt x="119" y="79"/>
                    </a:cubicBezTo>
                    <a:cubicBezTo>
                      <a:pt x="119" y="96"/>
                      <a:pt x="119" y="96"/>
                      <a:pt x="119" y="96"/>
                    </a:cubicBezTo>
                    <a:cubicBezTo>
                      <a:pt x="119" y="97"/>
                      <a:pt x="119" y="98"/>
                      <a:pt x="120" y="99"/>
                    </a:cubicBezTo>
                    <a:cubicBezTo>
                      <a:pt x="121" y="100"/>
                      <a:pt x="122" y="100"/>
                      <a:pt x="123" y="100"/>
                    </a:cubicBezTo>
                    <a:cubicBezTo>
                      <a:pt x="124" y="100"/>
                      <a:pt x="124" y="100"/>
                      <a:pt x="124" y="100"/>
                    </a:cubicBezTo>
                    <a:cubicBezTo>
                      <a:pt x="124" y="105"/>
                      <a:pt x="124" y="105"/>
                      <a:pt x="124" y="105"/>
                    </a:cubicBezTo>
                    <a:close/>
                    <a:moveTo>
                      <a:pt x="124" y="6"/>
                    </a:moveTo>
                    <a:cubicBezTo>
                      <a:pt x="124" y="20"/>
                      <a:pt x="124" y="20"/>
                      <a:pt x="124" y="20"/>
                    </a:cubicBezTo>
                    <a:cubicBezTo>
                      <a:pt x="77" y="20"/>
                      <a:pt x="77" y="20"/>
                      <a:pt x="77" y="20"/>
                    </a:cubicBezTo>
                    <a:cubicBezTo>
                      <a:pt x="77" y="15"/>
                      <a:pt x="77" y="15"/>
                      <a:pt x="77" y="15"/>
                    </a:cubicBezTo>
                    <a:cubicBezTo>
                      <a:pt x="123" y="15"/>
                      <a:pt x="123" y="15"/>
                      <a:pt x="123" y="15"/>
                    </a:cubicBezTo>
                    <a:cubicBezTo>
                      <a:pt x="115" y="0"/>
                      <a:pt x="115" y="0"/>
                      <a:pt x="115" y="0"/>
                    </a:cubicBezTo>
                    <a:cubicBezTo>
                      <a:pt x="121" y="0"/>
                      <a:pt x="121" y="0"/>
                      <a:pt x="121" y="0"/>
                    </a:cubicBezTo>
                    <a:cubicBezTo>
                      <a:pt x="124" y="6"/>
                      <a:pt x="124" y="6"/>
                      <a:pt x="124" y="6"/>
                    </a:cubicBezTo>
                    <a:close/>
                    <a:moveTo>
                      <a:pt x="124" y="49"/>
                    </a:moveTo>
                    <a:cubicBezTo>
                      <a:pt x="124" y="53"/>
                      <a:pt x="124" y="53"/>
                      <a:pt x="124" y="53"/>
                    </a:cubicBezTo>
                    <a:cubicBezTo>
                      <a:pt x="111" y="53"/>
                      <a:pt x="111" y="53"/>
                      <a:pt x="111" y="53"/>
                    </a:cubicBezTo>
                    <a:cubicBezTo>
                      <a:pt x="111" y="64"/>
                      <a:pt x="111" y="64"/>
                      <a:pt x="111" y="64"/>
                    </a:cubicBezTo>
                    <a:cubicBezTo>
                      <a:pt x="124" y="64"/>
                      <a:pt x="124" y="64"/>
                      <a:pt x="124" y="64"/>
                    </a:cubicBezTo>
                    <a:cubicBezTo>
                      <a:pt x="124" y="69"/>
                      <a:pt x="124" y="69"/>
                      <a:pt x="124" y="69"/>
                    </a:cubicBezTo>
                    <a:cubicBezTo>
                      <a:pt x="109" y="69"/>
                      <a:pt x="109" y="69"/>
                      <a:pt x="109" y="69"/>
                    </a:cubicBezTo>
                    <a:cubicBezTo>
                      <a:pt x="107" y="69"/>
                      <a:pt x="106" y="68"/>
                      <a:pt x="106" y="67"/>
                    </a:cubicBezTo>
                    <a:cubicBezTo>
                      <a:pt x="106" y="51"/>
                      <a:pt x="106" y="51"/>
                      <a:pt x="106" y="51"/>
                    </a:cubicBezTo>
                    <a:cubicBezTo>
                      <a:pt x="106" y="50"/>
                      <a:pt x="107" y="49"/>
                      <a:pt x="109" y="49"/>
                    </a:cubicBezTo>
                    <a:lnTo>
                      <a:pt x="124" y="49"/>
                    </a:lnTo>
                    <a:close/>
                    <a:moveTo>
                      <a:pt x="77" y="81"/>
                    </a:moveTo>
                    <a:cubicBezTo>
                      <a:pt x="40" y="81"/>
                      <a:pt x="40" y="81"/>
                      <a:pt x="40" y="81"/>
                    </a:cubicBezTo>
                    <a:cubicBezTo>
                      <a:pt x="40" y="96"/>
                      <a:pt x="40" y="96"/>
                      <a:pt x="40" y="96"/>
                    </a:cubicBezTo>
                    <a:cubicBezTo>
                      <a:pt x="40" y="98"/>
                      <a:pt x="39" y="101"/>
                      <a:pt x="38" y="102"/>
                    </a:cubicBezTo>
                    <a:cubicBezTo>
                      <a:pt x="36" y="104"/>
                      <a:pt x="34" y="105"/>
                      <a:pt x="31" y="105"/>
                    </a:cubicBezTo>
                    <a:cubicBezTo>
                      <a:pt x="31" y="105"/>
                      <a:pt x="31" y="105"/>
                      <a:pt x="31" y="105"/>
                    </a:cubicBezTo>
                    <a:cubicBezTo>
                      <a:pt x="31" y="100"/>
                      <a:pt x="31" y="100"/>
                      <a:pt x="31" y="100"/>
                    </a:cubicBezTo>
                    <a:cubicBezTo>
                      <a:pt x="31" y="100"/>
                      <a:pt x="31" y="100"/>
                      <a:pt x="31" y="100"/>
                    </a:cubicBezTo>
                    <a:cubicBezTo>
                      <a:pt x="32" y="100"/>
                      <a:pt x="33" y="100"/>
                      <a:pt x="34" y="99"/>
                    </a:cubicBezTo>
                    <a:cubicBezTo>
                      <a:pt x="35" y="98"/>
                      <a:pt x="35" y="97"/>
                      <a:pt x="35" y="96"/>
                    </a:cubicBezTo>
                    <a:cubicBezTo>
                      <a:pt x="35" y="79"/>
                      <a:pt x="35" y="79"/>
                      <a:pt x="35" y="79"/>
                    </a:cubicBezTo>
                    <a:cubicBezTo>
                      <a:pt x="35" y="77"/>
                      <a:pt x="37" y="76"/>
                      <a:pt x="38" y="76"/>
                    </a:cubicBezTo>
                    <a:cubicBezTo>
                      <a:pt x="77" y="76"/>
                      <a:pt x="77" y="76"/>
                      <a:pt x="77" y="76"/>
                    </a:cubicBezTo>
                    <a:cubicBezTo>
                      <a:pt x="77" y="81"/>
                      <a:pt x="77" y="81"/>
                      <a:pt x="77" y="81"/>
                    </a:cubicBezTo>
                    <a:close/>
                    <a:moveTo>
                      <a:pt x="77" y="15"/>
                    </a:moveTo>
                    <a:cubicBezTo>
                      <a:pt x="77" y="20"/>
                      <a:pt x="77" y="20"/>
                      <a:pt x="77" y="20"/>
                    </a:cubicBezTo>
                    <a:cubicBezTo>
                      <a:pt x="31" y="20"/>
                      <a:pt x="31" y="20"/>
                      <a:pt x="31" y="20"/>
                    </a:cubicBezTo>
                    <a:cubicBezTo>
                      <a:pt x="31" y="6"/>
                      <a:pt x="31" y="6"/>
                      <a:pt x="31" y="6"/>
                    </a:cubicBezTo>
                    <a:cubicBezTo>
                      <a:pt x="33" y="0"/>
                      <a:pt x="33" y="0"/>
                      <a:pt x="33" y="0"/>
                    </a:cubicBezTo>
                    <a:cubicBezTo>
                      <a:pt x="39" y="0"/>
                      <a:pt x="39" y="0"/>
                      <a:pt x="39" y="0"/>
                    </a:cubicBezTo>
                    <a:cubicBezTo>
                      <a:pt x="31" y="15"/>
                      <a:pt x="31" y="15"/>
                      <a:pt x="31" y="15"/>
                    </a:cubicBezTo>
                    <a:cubicBezTo>
                      <a:pt x="77" y="15"/>
                      <a:pt x="77" y="15"/>
                      <a:pt x="77" y="15"/>
                    </a:cubicBezTo>
                    <a:close/>
                    <a:moveTo>
                      <a:pt x="31" y="69"/>
                    </a:moveTo>
                    <a:cubicBezTo>
                      <a:pt x="31" y="64"/>
                      <a:pt x="31" y="64"/>
                      <a:pt x="31" y="64"/>
                    </a:cubicBezTo>
                    <a:cubicBezTo>
                      <a:pt x="43" y="64"/>
                      <a:pt x="43" y="64"/>
                      <a:pt x="43" y="64"/>
                    </a:cubicBezTo>
                    <a:cubicBezTo>
                      <a:pt x="43" y="53"/>
                      <a:pt x="43" y="53"/>
                      <a:pt x="43" y="53"/>
                    </a:cubicBezTo>
                    <a:cubicBezTo>
                      <a:pt x="31" y="53"/>
                      <a:pt x="31" y="53"/>
                      <a:pt x="31" y="53"/>
                    </a:cubicBezTo>
                    <a:cubicBezTo>
                      <a:pt x="31" y="49"/>
                      <a:pt x="31" y="49"/>
                      <a:pt x="31" y="49"/>
                    </a:cubicBezTo>
                    <a:cubicBezTo>
                      <a:pt x="46" y="49"/>
                      <a:pt x="46" y="49"/>
                      <a:pt x="46" y="49"/>
                    </a:cubicBezTo>
                    <a:cubicBezTo>
                      <a:pt x="47" y="49"/>
                      <a:pt x="48" y="50"/>
                      <a:pt x="48" y="51"/>
                    </a:cubicBezTo>
                    <a:cubicBezTo>
                      <a:pt x="48" y="67"/>
                      <a:pt x="48" y="67"/>
                      <a:pt x="48" y="67"/>
                    </a:cubicBezTo>
                    <a:cubicBezTo>
                      <a:pt x="48" y="68"/>
                      <a:pt x="47" y="69"/>
                      <a:pt x="46" y="69"/>
                    </a:cubicBezTo>
                    <a:lnTo>
                      <a:pt x="31" y="69"/>
                    </a:lnTo>
                    <a:close/>
                    <a:moveTo>
                      <a:pt x="31" y="105"/>
                    </a:moveTo>
                    <a:cubicBezTo>
                      <a:pt x="9" y="105"/>
                      <a:pt x="9" y="105"/>
                      <a:pt x="9" y="105"/>
                    </a:cubicBezTo>
                    <a:cubicBezTo>
                      <a:pt x="7" y="105"/>
                      <a:pt x="4" y="104"/>
                      <a:pt x="3" y="102"/>
                    </a:cubicBezTo>
                    <a:cubicBezTo>
                      <a:pt x="3" y="102"/>
                      <a:pt x="3" y="102"/>
                      <a:pt x="3" y="102"/>
                    </a:cubicBezTo>
                    <a:cubicBezTo>
                      <a:pt x="3" y="102"/>
                      <a:pt x="3" y="102"/>
                      <a:pt x="3" y="102"/>
                    </a:cubicBezTo>
                    <a:cubicBezTo>
                      <a:pt x="1" y="101"/>
                      <a:pt x="0" y="98"/>
                      <a:pt x="0" y="96"/>
                    </a:cubicBezTo>
                    <a:cubicBezTo>
                      <a:pt x="0" y="79"/>
                      <a:pt x="0" y="79"/>
                      <a:pt x="0" y="79"/>
                    </a:cubicBezTo>
                    <a:cubicBezTo>
                      <a:pt x="0" y="75"/>
                      <a:pt x="0" y="75"/>
                      <a:pt x="0" y="75"/>
                    </a:cubicBezTo>
                    <a:cubicBezTo>
                      <a:pt x="0" y="27"/>
                      <a:pt x="0" y="27"/>
                      <a:pt x="0" y="27"/>
                    </a:cubicBezTo>
                    <a:cubicBezTo>
                      <a:pt x="0" y="27"/>
                      <a:pt x="0" y="27"/>
                      <a:pt x="0" y="27"/>
                    </a:cubicBezTo>
                    <a:cubicBezTo>
                      <a:pt x="0" y="26"/>
                      <a:pt x="0" y="26"/>
                      <a:pt x="0" y="25"/>
                    </a:cubicBezTo>
                    <a:cubicBezTo>
                      <a:pt x="15" y="9"/>
                      <a:pt x="15" y="9"/>
                      <a:pt x="15" y="9"/>
                    </a:cubicBezTo>
                    <a:cubicBezTo>
                      <a:pt x="20" y="0"/>
                      <a:pt x="20" y="0"/>
                      <a:pt x="20" y="0"/>
                    </a:cubicBezTo>
                    <a:cubicBezTo>
                      <a:pt x="25" y="0"/>
                      <a:pt x="25" y="0"/>
                      <a:pt x="25" y="0"/>
                    </a:cubicBezTo>
                    <a:cubicBezTo>
                      <a:pt x="19" y="12"/>
                      <a:pt x="19" y="12"/>
                      <a:pt x="19" y="12"/>
                    </a:cubicBezTo>
                    <a:cubicBezTo>
                      <a:pt x="19" y="12"/>
                      <a:pt x="19" y="12"/>
                      <a:pt x="19" y="12"/>
                    </a:cubicBezTo>
                    <a:cubicBezTo>
                      <a:pt x="19" y="12"/>
                      <a:pt x="19" y="12"/>
                      <a:pt x="19" y="12"/>
                    </a:cubicBezTo>
                    <a:cubicBezTo>
                      <a:pt x="5" y="28"/>
                      <a:pt x="5" y="28"/>
                      <a:pt x="5" y="28"/>
                    </a:cubicBezTo>
                    <a:cubicBezTo>
                      <a:pt x="5" y="75"/>
                      <a:pt x="5" y="75"/>
                      <a:pt x="5" y="75"/>
                    </a:cubicBezTo>
                    <a:cubicBezTo>
                      <a:pt x="5" y="79"/>
                      <a:pt x="5" y="79"/>
                      <a:pt x="5" y="79"/>
                    </a:cubicBezTo>
                    <a:cubicBezTo>
                      <a:pt x="5" y="96"/>
                      <a:pt x="5" y="96"/>
                      <a:pt x="5" y="96"/>
                    </a:cubicBezTo>
                    <a:cubicBezTo>
                      <a:pt x="5" y="97"/>
                      <a:pt x="5" y="98"/>
                      <a:pt x="6" y="99"/>
                    </a:cubicBezTo>
                    <a:cubicBezTo>
                      <a:pt x="6" y="99"/>
                      <a:pt x="6" y="99"/>
                      <a:pt x="6" y="99"/>
                    </a:cubicBezTo>
                    <a:cubicBezTo>
                      <a:pt x="7" y="100"/>
                      <a:pt x="8" y="100"/>
                      <a:pt x="9" y="100"/>
                    </a:cubicBezTo>
                    <a:cubicBezTo>
                      <a:pt x="31" y="100"/>
                      <a:pt x="31" y="100"/>
                      <a:pt x="31" y="100"/>
                    </a:cubicBezTo>
                    <a:cubicBezTo>
                      <a:pt x="31" y="105"/>
                      <a:pt x="31" y="105"/>
                      <a:pt x="31" y="105"/>
                    </a:cubicBezTo>
                    <a:close/>
                    <a:moveTo>
                      <a:pt x="31" y="6"/>
                    </a:moveTo>
                    <a:cubicBezTo>
                      <a:pt x="25" y="17"/>
                      <a:pt x="25" y="17"/>
                      <a:pt x="25" y="17"/>
                    </a:cubicBezTo>
                    <a:cubicBezTo>
                      <a:pt x="25" y="17"/>
                      <a:pt x="25" y="17"/>
                      <a:pt x="25" y="18"/>
                    </a:cubicBezTo>
                    <a:cubicBezTo>
                      <a:pt x="25" y="19"/>
                      <a:pt x="26" y="20"/>
                      <a:pt x="27" y="20"/>
                    </a:cubicBezTo>
                    <a:cubicBezTo>
                      <a:pt x="31" y="20"/>
                      <a:pt x="31" y="20"/>
                      <a:pt x="31" y="20"/>
                    </a:cubicBezTo>
                    <a:cubicBezTo>
                      <a:pt x="31" y="6"/>
                      <a:pt x="31" y="6"/>
                      <a:pt x="31" y="6"/>
                    </a:cubicBezTo>
                    <a:close/>
                    <a:moveTo>
                      <a:pt x="31" y="49"/>
                    </a:moveTo>
                    <a:cubicBezTo>
                      <a:pt x="16" y="49"/>
                      <a:pt x="16" y="49"/>
                      <a:pt x="16" y="49"/>
                    </a:cubicBezTo>
                    <a:cubicBezTo>
                      <a:pt x="14" y="49"/>
                      <a:pt x="13" y="50"/>
                      <a:pt x="13" y="51"/>
                    </a:cubicBezTo>
                    <a:cubicBezTo>
                      <a:pt x="13" y="67"/>
                      <a:pt x="13" y="67"/>
                      <a:pt x="13" y="67"/>
                    </a:cubicBezTo>
                    <a:cubicBezTo>
                      <a:pt x="13" y="68"/>
                      <a:pt x="14" y="69"/>
                      <a:pt x="16" y="69"/>
                    </a:cubicBezTo>
                    <a:cubicBezTo>
                      <a:pt x="31" y="69"/>
                      <a:pt x="31" y="69"/>
                      <a:pt x="31" y="69"/>
                    </a:cubicBezTo>
                    <a:cubicBezTo>
                      <a:pt x="31" y="64"/>
                      <a:pt x="31" y="64"/>
                      <a:pt x="31" y="64"/>
                    </a:cubicBezTo>
                    <a:cubicBezTo>
                      <a:pt x="18" y="64"/>
                      <a:pt x="18" y="64"/>
                      <a:pt x="18" y="64"/>
                    </a:cubicBezTo>
                    <a:cubicBezTo>
                      <a:pt x="18" y="53"/>
                      <a:pt x="18" y="53"/>
                      <a:pt x="18" y="53"/>
                    </a:cubicBezTo>
                    <a:cubicBezTo>
                      <a:pt x="31" y="53"/>
                      <a:pt x="31" y="53"/>
                      <a:pt x="31" y="53"/>
                    </a:cubicBezTo>
                    <a:lnTo>
                      <a:pt x="3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8" name="Freeform 303"/>
              <p:cNvSpPr>
                <a:spLocks noEditPoints="1"/>
              </p:cNvSpPr>
              <p:nvPr/>
            </p:nvSpPr>
            <p:spPr bwMode="auto">
              <a:xfrm>
                <a:off x="7913699" y="595317"/>
                <a:ext cx="47625" cy="46038"/>
              </a:xfrm>
              <a:custGeom>
                <a:avLst/>
                <a:gdLst>
                  <a:gd name="T0" fmla="*/ 10 w 21"/>
                  <a:gd name="T1" fmla="*/ 0 h 21"/>
                  <a:gd name="T2" fmla="*/ 18 w 21"/>
                  <a:gd name="T3" fmla="*/ 3 h 21"/>
                  <a:gd name="T4" fmla="*/ 21 w 21"/>
                  <a:gd name="T5" fmla="*/ 11 h 21"/>
                  <a:gd name="T6" fmla="*/ 18 w 21"/>
                  <a:gd name="T7" fmla="*/ 18 h 21"/>
                  <a:gd name="T8" fmla="*/ 18 w 21"/>
                  <a:gd name="T9" fmla="*/ 18 h 21"/>
                  <a:gd name="T10" fmla="*/ 10 w 21"/>
                  <a:gd name="T11" fmla="*/ 21 h 21"/>
                  <a:gd name="T12" fmla="*/ 10 w 21"/>
                  <a:gd name="T13" fmla="*/ 16 h 21"/>
                  <a:gd name="T14" fmla="*/ 14 w 21"/>
                  <a:gd name="T15" fmla="*/ 15 h 21"/>
                  <a:gd name="T16" fmla="*/ 14 w 21"/>
                  <a:gd name="T17" fmla="*/ 15 h 21"/>
                  <a:gd name="T18" fmla="*/ 16 w 21"/>
                  <a:gd name="T19" fmla="*/ 11 h 21"/>
                  <a:gd name="T20" fmla="*/ 14 w 21"/>
                  <a:gd name="T21" fmla="*/ 7 h 21"/>
                  <a:gd name="T22" fmla="*/ 10 w 21"/>
                  <a:gd name="T23" fmla="*/ 5 h 21"/>
                  <a:gd name="T24" fmla="*/ 10 w 21"/>
                  <a:gd name="T25" fmla="*/ 0 h 21"/>
                  <a:gd name="T26" fmla="*/ 10 w 21"/>
                  <a:gd name="T27" fmla="*/ 0 h 21"/>
                  <a:gd name="T28" fmla="*/ 10 w 21"/>
                  <a:gd name="T29" fmla="*/ 0 h 21"/>
                  <a:gd name="T30" fmla="*/ 10 w 21"/>
                  <a:gd name="T31" fmla="*/ 5 h 21"/>
                  <a:gd name="T32" fmla="*/ 10 w 21"/>
                  <a:gd name="T33" fmla="*/ 5 h 21"/>
                  <a:gd name="T34" fmla="*/ 6 w 21"/>
                  <a:gd name="T35" fmla="*/ 7 h 21"/>
                  <a:gd name="T36" fmla="*/ 6 w 21"/>
                  <a:gd name="T37" fmla="*/ 7 h 21"/>
                  <a:gd name="T38" fmla="*/ 5 w 21"/>
                  <a:gd name="T39" fmla="*/ 11 h 21"/>
                  <a:gd name="T40" fmla="*/ 6 w 21"/>
                  <a:gd name="T41" fmla="*/ 15 h 21"/>
                  <a:gd name="T42" fmla="*/ 10 w 21"/>
                  <a:gd name="T43" fmla="*/ 16 h 21"/>
                  <a:gd name="T44" fmla="*/ 10 w 21"/>
                  <a:gd name="T45" fmla="*/ 16 h 21"/>
                  <a:gd name="T46" fmla="*/ 10 w 21"/>
                  <a:gd name="T47" fmla="*/ 21 h 21"/>
                  <a:gd name="T48" fmla="*/ 10 w 21"/>
                  <a:gd name="T49" fmla="*/ 21 h 21"/>
                  <a:gd name="T50" fmla="*/ 3 w 21"/>
                  <a:gd name="T51" fmla="*/ 18 h 21"/>
                  <a:gd name="T52" fmla="*/ 0 w 21"/>
                  <a:gd name="T53" fmla="*/ 11 h 21"/>
                  <a:gd name="T54" fmla="*/ 3 w 21"/>
                  <a:gd name="T55" fmla="*/ 3 h 21"/>
                  <a:gd name="T56" fmla="*/ 3 w 21"/>
                  <a:gd name="T57" fmla="*/ 3 h 21"/>
                  <a:gd name="T58" fmla="*/ 10 w 21"/>
                  <a:gd name="T5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19" y="5"/>
                      <a:pt x="21" y="8"/>
                      <a:pt x="21" y="11"/>
                    </a:cubicBezTo>
                    <a:cubicBezTo>
                      <a:pt x="21" y="13"/>
                      <a:pt x="19" y="16"/>
                      <a:pt x="18" y="18"/>
                    </a:cubicBezTo>
                    <a:cubicBezTo>
                      <a:pt x="18" y="18"/>
                      <a:pt x="18" y="18"/>
                      <a:pt x="18" y="18"/>
                    </a:cubicBezTo>
                    <a:cubicBezTo>
                      <a:pt x="16" y="20"/>
                      <a:pt x="13" y="21"/>
                      <a:pt x="10" y="21"/>
                    </a:cubicBezTo>
                    <a:cubicBezTo>
                      <a:pt x="10" y="16"/>
                      <a:pt x="10" y="16"/>
                      <a:pt x="10" y="16"/>
                    </a:cubicBezTo>
                    <a:cubicBezTo>
                      <a:pt x="12" y="16"/>
                      <a:pt x="13" y="16"/>
                      <a:pt x="14" y="15"/>
                    </a:cubicBezTo>
                    <a:cubicBezTo>
                      <a:pt x="14" y="15"/>
                      <a:pt x="14" y="15"/>
                      <a:pt x="14" y="15"/>
                    </a:cubicBezTo>
                    <a:cubicBezTo>
                      <a:pt x="15" y="14"/>
                      <a:pt x="16" y="12"/>
                      <a:pt x="16" y="11"/>
                    </a:cubicBezTo>
                    <a:cubicBezTo>
                      <a:pt x="16" y="9"/>
                      <a:pt x="15" y="8"/>
                      <a:pt x="14" y="7"/>
                    </a:cubicBezTo>
                    <a:cubicBezTo>
                      <a:pt x="13" y="6"/>
                      <a:pt x="12" y="5"/>
                      <a:pt x="10" y="5"/>
                    </a:cubicBezTo>
                    <a:lnTo>
                      <a:pt x="10" y="0"/>
                    </a:lnTo>
                    <a:close/>
                    <a:moveTo>
                      <a:pt x="10" y="0"/>
                    </a:moveTo>
                    <a:cubicBezTo>
                      <a:pt x="10" y="0"/>
                      <a:pt x="10" y="0"/>
                      <a:pt x="10" y="0"/>
                    </a:cubicBezTo>
                    <a:cubicBezTo>
                      <a:pt x="10" y="5"/>
                      <a:pt x="10" y="5"/>
                      <a:pt x="10" y="5"/>
                    </a:cubicBezTo>
                    <a:cubicBezTo>
                      <a:pt x="10" y="5"/>
                      <a:pt x="10" y="5"/>
                      <a:pt x="10" y="5"/>
                    </a:cubicBezTo>
                    <a:cubicBezTo>
                      <a:pt x="9" y="5"/>
                      <a:pt x="7" y="6"/>
                      <a:pt x="6" y="7"/>
                    </a:cubicBezTo>
                    <a:cubicBezTo>
                      <a:pt x="6" y="7"/>
                      <a:pt x="6" y="7"/>
                      <a:pt x="6" y="7"/>
                    </a:cubicBezTo>
                    <a:cubicBezTo>
                      <a:pt x="5" y="8"/>
                      <a:pt x="5" y="9"/>
                      <a:pt x="5" y="11"/>
                    </a:cubicBezTo>
                    <a:cubicBezTo>
                      <a:pt x="5" y="12"/>
                      <a:pt x="5" y="14"/>
                      <a:pt x="6" y="15"/>
                    </a:cubicBezTo>
                    <a:cubicBezTo>
                      <a:pt x="7" y="16"/>
                      <a:pt x="9" y="16"/>
                      <a:pt x="10" y="16"/>
                    </a:cubicBezTo>
                    <a:cubicBezTo>
                      <a:pt x="10" y="16"/>
                      <a:pt x="10" y="16"/>
                      <a:pt x="10" y="16"/>
                    </a:cubicBezTo>
                    <a:cubicBezTo>
                      <a:pt x="10" y="21"/>
                      <a:pt x="10" y="21"/>
                      <a:pt x="10" y="21"/>
                    </a:cubicBezTo>
                    <a:cubicBezTo>
                      <a:pt x="10" y="21"/>
                      <a:pt x="10" y="21"/>
                      <a:pt x="10" y="21"/>
                    </a:cubicBezTo>
                    <a:cubicBezTo>
                      <a:pt x="7" y="21"/>
                      <a:pt x="5" y="20"/>
                      <a:pt x="3" y="18"/>
                    </a:cubicBezTo>
                    <a:cubicBezTo>
                      <a:pt x="1" y="16"/>
                      <a:pt x="0" y="13"/>
                      <a:pt x="0" y="11"/>
                    </a:cubicBezTo>
                    <a:cubicBezTo>
                      <a:pt x="0" y="8"/>
                      <a:pt x="1" y="5"/>
                      <a:pt x="3" y="3"/>
                    </a:cubicBezTo>
                    <a:cubicBezTo>
                      <a:pt x="3" y="3"/>
                      <a:pt x="3" y="3"/>
                      <a:pt x="3" y="3"/>
                    </a:cubicBezTo>
                    <a:cubicBezTo>
                      <a:pt x="5" y="1"/>
                      <a:pt x="7"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79" name="Freeform 304"/>
              <p:cNvSpPr>
                <a:spLocks noEditPoints="1"/>
              </p:cNvSpPr>
              <p:nvPr/>
            </p:nvSpPr>
            <p:spPr bwMode="auto">
              <a:xfrm>
                <a:off x="7950211" y="558804"/>
                <a:ext cx="38100" cy="38100"/>
              </a:xfrm>
              <a:custGeom>
                <a:avLst/>
                <a:gdLst>
                  <a:gd name="T0" fmla="*/ 8 w 17"/>
                  <a:gd name="T1" fmla="*/ 0 h 17"/>
                  <a:gd name="T2" fmla="*/ 14 w 17"/>
                  <a:gd name="T3" fmla="*/ 2 h 17"/>
                  <a:gd name="T4" fmla="*/ 17 w 17"/>
                  <a:gd name="T5" fmla="*/ 8 h 17"/>
                  <a:gd name="T6" fmla="*/ 14 w 17"/>
                  <a:gd name="T7" fmla="*/ 14 h 17"/>
                  <a:gd name="T8" fmla="*/ 14 w 17"/>
                  <a:gd name="T9" fmla="*/ 14 h 17"/>
                  <a:gd name="T10" fmla="*/ 14 w 17"/>
                  <a:gd name="T11" fmla="*/ 14 h 17"/>
                  <a:gd name="T12" fmla="*/ 8 w 17"/>
                  <a:gd name="T13" fmla="*/ 17 h 17"/>
                  <a:gd name="T14" fmla="*/ 8 w 17"/>
                  <a:gd name="T15" fmla="*/ 17 h 17"/>
                  <a:gd name="T16" fmla="*/ 8 w 17"/>
                  <a:gd name="T17" fmla="*/ 12 h 17"/>
                  <a:gd name="T18" fmla="*/ 8 w 17"/>
                  <a:gd name="T19" fmla="*/ 12 h 17"/>
                  <a:gd name="T20" fmla="*/ 11 w 17"/>
                  <a:gd name="T21" fmla="*/ 11 h 17"/>
                  <a:gd name="T22" fmla="*/ 11 w 17"/>
                  <a:gd name="T23" fmla="*/ 11 h 17"/>
                  <a:gd name="T24" fmla="*/ 12 w 17"/>
                  <a:gd name="T25" fmla="*/ 8 h 17"/>
                  <a:gd name="T26" fmla="*/ 11 w 17"/>
                  <a:gd name="T27" fmla="*/ 6 h 17"/>
                  <a:gd name="T28" fmla="*/ 8 w 17"/>
                  <a:gd name="T29" fmla="*/ 5 h 17"/>
                  <a:gd name="T30" fmla="*/ 8 w 17"/>
                  <a:gd name="T31" fmla="*/ 5 h 17"/>
                  <a:gd name="T32" fmla="*/ 8 w 17"/>
                  <a:gd name="T33" fmla="*/ 0 h 17"/>
                  <a:gd name="T34" fmla="*/ 8 w 17"/>
                  <a:gd name="T35" fmla="*/ 17 h 17"/>
                  <a:gd name="T36" fmla="*/ 2 w 17"/>
                  <a:gd name="T37" fmla="*/ 14 h 17"/>
                  <a:gd name="T38" fmla="*/ 2 w 17"/>
                  <a:gd name="T39" fmla="*/ 14 h 17"/>
                  <a:gd name="T40" fmla="*/ 2 w 17"/>
                  <a:gd name="T41" fmla="*/ 14 h 17"/>
                  <a:gd name="T42" fmla="*/ 0 w 17"/>
                  <a:gd name="T43" fmla="*/ 8 h 17"/>
                  <a:gd name="T44" fmla="*/ 2 w 17"/>
                  <a:gd name="T45" fmla="*/ 2 h 17"/>
                  <a:gd name="T46" fmla="*/ 2 w 17"/>
                  <a:gd name="T47" fmla="*/ 2 h 17"/>
                  <a:gd name="T48" fmla="*/ 8 w 17"/>
                  <a:gd name="T49" fmla="*/ 0 h 17"/>
                  <a:gd name="T50" fmla="*/ 8 w 17"/>
                  <a:gd name="T51" fmla="*/ 5 h 17"/>
                  <a:gd name="T52" fmla="*/ 6 w 17"/>
                  <a:gd name="T53" fmla="*/ 6 h 17"/>
                  <a:gd name="T54" fmla="*/ 6 w 17"/>
                  <a:gd name="T55" fmla="*/ 6 h 17"/>
                  <a:gd name="T56" fmla="*/ 6 w 17"/>
                  <a:gd name="T57" fmla="*/ 6 h 17"/>
                  <a:gd name="T58" fmla="*/ 5 w 17"/>
                  <a:gd name="T59" fmla="*/ 8 h 17"/>
                  <a:gd name="T60" fmla="*/ 6 w 17"/>
                  <a:gd name="T61" fmla="*/ 11 h 17"/>
                  <a:gd name="T62" fmla="*/ 6 w 17"/>
                  <a:gd name="T63" fmla="*/ 11 h 17"/>
                  <a:gd name="T64" fmla="*/ 8 w 17"/>
                  <a:gd name="T65" fmla="*/ 12 h 17"/>
                  <a:gd name="T66" fmla="*/ 8 w 17"/>
                  <a:gd name="T6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17">
                    <a:moveTo>
                      <a:pt x="8" y="0"/>
                    </a:moveTo>
                    <a:cubicBezTo>
                      <a:pt x="11" y="0"/>
                      <a:pt x="13" y="1"/>
                      <a:pt x="14" y="2"/>
                    </a:cubicBezTo>
                    <a:cubicBezTo>
                      <a:pt x="16" y="4"/>
                      <a:pt x="17" y="6"/>
                      <a:pt x="17" y="8"/>
                    </a:cubicBezTo>
                    <a:cubicBezTo>
                      <a:pt x="17" y="11"/>
                      <a:pt x="16" y="13"/>
                      <a:pt x="14" y="14"/>
                    </a:cubicBezTo>
                    <a:cubicBezTo>
                      <a:pt x="14" y="14"/>
                      <a:pt x="14" y="14"/>
                      <a:pt x="14" y="14"/>
                    </a:cubicBezTo>
                    <a:cubicBezTo>
                      <a:pt x="14" y="14"/>
                      <a:pt x="14" y="14"/>
                      <a:pt x="14" y="14"/>
                    </a:cubicBezTo>
                    <a:cubicBezTo>
                      <a:pt x="13" y="16"/>
                      <a:pt x="11" y="17"/>
                      <a:pt x="8" y="17"/>
                    </a:cubicBezTo>
                    <a:cubicBezTo>
                      <a:pt x="8" y="17"/>
                      <a:pt x="8" y="17"/>
                      <a:pt x="8" y="17"/>
                    </a:cubicBezTo>
                    <a:cubicBezTo>
                      <a:pt x="8" y="12"/>
                      <a:pt x="8" y="12"/>
                      <a:pt x="8" y="12"/>
                    </a:cubicBezTo>
                    <a:cubicBezTo>
                      <a:pt x="8" y="12"/>
                      <a:pt x="8" y="12"/>
                      <a:pt x="8" y="12"/>
                    </a:cubicBezTo>
                    <a:cubicBezTo>
                      <a:pt x="9" y="12"/>
                      <a:pt x="10" y="12"/>
                      <a:pt x="11" y="11"/>
                    </a:cubicBezTo>
                    <a:cubicBezTo>
                      <a:pt x="11" y="11"/>
                      <a:pt x="11" y="11"/>
                      <a:pt x="11" y="11"/>
                    </a:cubicBezTo>
                    <a:cubicBezTo>
                      <a:pt x="12" y="10"/>
                      <a:pt x="12" y="9"/>
                      <a:pt x="12" y="8"/>
                    </a:cubicBezTo>
                    <a:cubicBezTo>
                      <a:pt x="12" y="7"/>
                      <a:pt x="12" y="6"/>
                      <a:pt x="11" y="6"/>
                    </a:cubicBezTo>
                    <a:cubicBezTo>
                      <a:pt x="10" y="5"/>
                      <a:pt x="9" y="5"/>
                      <a:pt x="8" y="5"/>
                    </a:cubicBezTo>
                    <a:cubicBezTo>
                      <a:pt x="8" y="5"/>
                      <a:pt x="8" y="5"/>
                      <a:pt x="8" y="5"/>
                    </a:cubicBezTo>
                    <a:cubicBezTo>
                      <a:pt x="8" y="0"/>
                      <a:pt x="8" y="0"/>
                      <a:pt x="8" y="0"/>
                    </a:cubicBezTo>
                    <a:close/>
                    <a:moveTo>
                      <a:pt x="8" y="17"/>
                    </a:moveTo>
                    <a:cubicBezTo>
                      <a:pt x="6" y="17"/>
                      <a:pt x="4" y="16"/>
                      <a:pt x="2" y="14"/>
                    </a:cubicBezTo>
                    <a:cubicBezTo>
                      <a:pt x="2" y="14"/>
                      <a:pt x="2" y="14"/>
                      <a:pt x="2" y="14"/>
                    </a:cubicBezTo>
                    <a:cubicBezTo>
                      <a:pt x="2" y="14"/>
                      <a:pt x="2" y="14"/>
                      <a:pt x="2" y="14"/>
                    </a:cubicBezTo>
                    <a:cubicBezTo>
                      <a:pt x="1" y="13"/>
                      <a:pt x="0" y="11"/>
                      <a:pt x="0" y="8"/>
                    </a:cubicBezTo>
                    <a:cubicBezTo>
                      <a:pt x="0" y="6"/>
                      <a:pt x="1" y="4"/>
                      <a:pt x="2" y="2"/>
                    </a:cubicBezTo>
                    <a:cubicBezTo>
                      <a:pt x="2" y="2"/>
                      <a:pt x="2" y="2"/>
                      <a:pt x="2" y="2"/>
                    </a:cubicBezTo>
                    <a:cubicBezTo>
                      <a:pt x="4" y="1"/>
                      <a:pt x="6" y="0"/>
                      <a:pt x="8" y="0"/>
                    </a:cubicBezTo>
                    <a:cubicBezTo>
                      <a:pt x="8" y="5"/>
                      <a:pt x="8" y="5"/>
                      <a:pt x="8" y="5"/>
                    </a:cubicBezTo>
                    <a:cubicBezTo>
                      <a:pt x="7" y="5"/>
                      <a:pt x="6" y="5"/>
                      <a:pt x="6" y="6"/>
                    </a:cubicBezTo>
                    <a:cubicBezTo>
                      <a:pt x="6" y="6"/>
                      <a:pt x="6" y="6"/>
                      <a:pt x="6" y="6"/>
                    </a:cubicBezTo>
                    <a:cubicBezTo>
                      <a:pt x="6" y="6"/>
                      <a:pt x="6" y="6"/>
                      <a:pt x="6" y="6"/>
                    </a:cubicBezTo>
                    <a:cubicBezTo>
                      <a:pt x="5" y="6"/>
                      <a:pt x="5" y="7"/>
                      <a:pt x="5" y="8"/>
                    </a:cubicBezTo>
                    <a:cubicBezTo>
                      <a:pt x="5" y="9"/>
                      <a:pt x="5" y="10"/>
                      <a:pt x="6" y="11"/>
                    </a:cubicBezTo>
                    <a:cubicBezTo>
                      <a:pt x="6" y="11"/>
                      <a:pt x="6" y="11"/>
                      <a:pt x="6" y="11"/>
                    </a:cubicBezTo>
                    <a:cubicBezTo>
                      <a:pt x="6" y="12"/>
                      <a:pt x="7" y="12"/>
                      <a:pt x="8" y="12"/>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0" name="Freeform 305"/>
              <p:cNvSpPr>
                <a:spLocks noEditPoints="1"/>
              </p:cNvSpPr>
              <p:nvPr/>
            </p:nvSpPr>
            <p:spPr bwMode="auto">
              <a:xfrm>
                <a:off x="7923225" y="508004"/>
                <a:ext cx="30163" cy="31751"/>
              </a:xfrm>
              <a:custGeom>
                <a:avLst/>
                <a:gdLst>
                  <a:gd name="T0" fmla="*/ 6 w 13"/>
                  <a:gd name="T1" fmla="*/ 0 h 14"/>
                  <a:gd name="T2" fmla="*/ 11 w 13"/>
                  <a:gd name="T3" fmla="*/ 2 h 14"/>
                  <a:gd name="T4" fmla="*/ 11 w 13"/>
                  <a:gd name="T5" fmla="*/ 2 h 14"/>
                  <a:gd name="T6" fmla="*/ 13 w 13"/>
                  <a:gd name="T7" fmla="*/ 7 h 14"/>
                  <a:gd name="T8" fmla="*/ 11 w 13"/>
                  <a:gd name="T9" fmla="*/ 12 h 14"/>
                  <a:gd name="T10" fmla="*/ 11 w 13"/>
                  <a:gd name="T11" fmla="*/ 12 h 14"/>
                  <a:gd name="T12" fmla="*/ 6 w 13"/>
                  <a:gd name="T13" fmla="*/ 14 h 14"/>
                  <a:gd name="T14" fmla="*/ 6 w 13"/>
                  <a:gd name="T15" fmla="*/ 9 h 14"/>
                  <a:gd name="T16" fmla="*/ 8 w 13"/>
                  <a:gd name="T17" fmla="*/ 8 h 14"/>
                  <a:gd name="T18" fmla="*/ 8 w 13"/>
                  <a:gd name="T19" fmla="*/ 8 h 14"/>
                  <a:gd name="T20" fmla="*/ 8 w 13"/>
                  <a:gd name="T21" fmla="*/ 7 h 14"/>
                  <a:gd name="T22" fmla="*/ 8 w 13"/>
                  <a:gd name="T23" fmla="*/ 6 h 14"/>
                  <a:gd name="T24" fmla="*/ 8 w 13"/>
                  <a:gd name="T25" fmla="*/ 6 h 14"/>
                  <a:gd name="T26" fmla="*/ 6 w 13"/>
                  <a:gd name="T27" fmla="*/ 5 h 14"/>
                  <a:gd name="T28" fmla="*/ 6 w 13"/>
                  <a:gd name="T29" fmla="*/ 0 h 14"/>
                  <a:gd name="T30" fmla="*/ 6 w 13"/>
                  <a:gd name="T31" fmla="*/ 14 h 14"/>
                  <a:gd name="T32" fmla="*/ 1 w 13"/>
                  <a:gd name="T33" fmla="*/ 12 h 14"/>
                  <a:gd name="T34" fmla="*/ 0 w 13"/>
                  <a:gd name="T35" fmla="*/ 7 h 14"/>
                  <a:gd name="T36" fmla="*/ 1 w 13"/>
                  <a:gd name="T37" fmla="*/ 2 h 14"/>
                  <a:gd name="T38" fmla="*/ 1 w 13"/>
                  <a:gd name="T39" fmla="*/ 2 h 14"/>
                  <a:gd name="T40" fmla="*/ 6 w 13"/>
                  <a:gd name="T41" fmla="*/ 0 h 14"/>
                  <a:gd name="T42" fmla="*/ 6 w 13"/>
                  <a:gd name="T43" fmla="*/ 5 h 14"/>
                  <a:gd name="T44" fmla="*/ 5 w 13"/>
                  <a:gd name="T45" fmla="*/ 6 h 14"/>
                  <a:gd name="T46" fmla="*/ 5 w 13"/>
                  <a:gd name="T47" fmla="*/ 6 h 14"/>
                  <a:gd name="T48" fmla="*/ 5 w 13"/>
                  <a:gd name="T49" fmla="*/ 6 h 14"/>
                  <a:gd name="T50" fmla="*/ 4 w 13"/>
                  <a:gd name="T51" fmla="*/ 7 h 14"/>
                  <a:gd name="T52" fmla="*/ 5 w 13"/>
                  <a:gd name="T53" fmla="*/ 8 h 14"/>
                  <a:gd name="T54" fmla="*/ 6 w 13"/>
                  <a:gd name="T55" fmla="*/ 9 h 14"/>
                  <a:gd name="T56" fmla="*/ 6 w 13"/>
                  <a:gd name="T5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14">
                    <a:moveTo>
                      <a:pt x="6" y="0"/>
                    </a:moveTo>
                    <a:cubicBezTo>
                      <a:pt x="8" y="0"/>
                      <a:pt x="10" y="1"/>
                      <a:pt x="11" y="2"/>
                    </a:cubicBezTo>
                    <a:cubicBezTo>
                      <a:pt x="11" y="2"/>
                      <a:pt x="11" y="2"/>
                      <a:pt x="11" y="2"/>
                    </a:cubicBezTo>
                    <a:cubicBezTo>
                      <a:pt x="12" y="4"/>
                      <a:pt x="13" y="5"/>
                      <a:pt x="13" y="7"/>
                    </a:cubicBezTo>
                    <a:cubicBezTo>
                      <a:pt x="13" y="9"/>
                      <a:pt x="12" y="11"/>
                      <a:pt x="11" y="12"/>
                    </a:cubicBezTo>
                    <a:cubicBezTo>
                      <a:pt x="11" y="12"/>
                      <a:pt x="11" y="12"/>
                      <a:pt x="11" y="12"/>
                    </a:cubicBezTo>
                    <a:cubicBezTo>
                      <a:pt x="10" y="13"/>
                      <a:pt x="8" y="14"/>
                      <a:pt x="6" y="14"/>
                    </a:cubicBezTo>
                    <a:cubicBezTo>
                      <a:pt x="6" y="9"/>
                      <a:pt x="6" y="9"/>
                      <a:pt x="6" y="9"/>
                    </a:cubicBezTo>
                    <a:cubicBezTo>
                      <a:pt x="7" y="9"/>
                      <a:pt x="7" y="9"/>
                      <a:pt x="8" y="8"/>
                    </a:cubicBezTo>
                    <a:cubicBezTo>
                      <a:pt x="8" y="8"/>
                      <a:pt x="8" y="8"/>
                      <a:pt x="8" y="8"/>
                    </a:cubicBezTo>
                    <a:cubicBezTo>
                      <a:pt x="8" y="8"/>
                      <a:pt x="8" y="8"/>
                      <a:pt x="8" y="7"/>
                    </a:cubicBezTo>
                    <a:cubicBezTo>
                      <a:pt x="8" y="7"/>
                      <a:pt x="8" y="6"/>
                      <a:pt x="8" y="6"/>
                    </a:cubicBezTo>
                    <a:cubicBezTo>
                      <a:pt x="8" y="6"/>
                      <a:pt x="8" y="6"/>
                      <a:pt x="8" y="6"/>
                    </a:cubicBezTo>
                    <a:cubicBezTo>
                      <a:pt x="7" y="5"/>
                      <a:pt x="7" y="5"/>
                      <a:pt x="6" y="5"/>
                    </a:cubicBezTo>
                    <a:lnTo>
                      <a:pt x="6" y="0"/>
                    </a:lnTo>
                    <a:close/>
                    <a:moveTo>
                      <a:pt x="6" y="14"/>
                    </a:moveTo>
                    <a:cubicBezTo>
                      <a:pt x="4" y="14"/>
                      <a:pt x="3" y="13"/>
                      <a:pt x="1" y="12"/>
                    </a:cubicBezTo>
                    <a:cubicBezTo>
                      <a:pt x="0" y="11"/>
                      <a:pt x="0" y="9"/>
                      <a:pt x="0" y="7"/>
                    </a:cubicBezTo>
                    <a:cubicBezTo>
                      <a:pt x="0" y="5"/>
                      <a:pt x="0" y="4"/>
                      <a:pt x="1" y="2"/>
                    </a:cubicBezTo>
                    <a:cubicBezTo>
                      <a:pt x="1" y="2"/>
                      <a:pt x="1" y="2"/>
                      <a:pt x="1" y="2"/>
                    </a:cubicBezTo>
                    <a:cubicBezTo>
                      <a:pt x="3" y="1"/>
                      <a:pt x="4" y="0"/>
                      <a:pt x="6" y="0"/>
                    </a:cubicBezTo>
                    <a:cubicBezTo>
                      <a:pt x="6" y="5"/>
                      <a:pt x="6" y="5"/>
                      <a:pt x="6" y="5"/>
                    </a:cubicBezTo>
                    <a:cubicBezTo>
                      <a:pt x="6" y="5"/>
                      <a:pt x="5" y="5"/>
                      <a:pt x="5" y="6"/>
                    </a:cubicBezTo>
                    <a:cubicBezTo>
                      <a:pt x="5" y="6"/>
                      <a:pt x="5" y="6"/>
                      <a:pt x="5" y="6"/>
                    </a:cubicBezTo>
                    <a:cubicBezTo>
                      <a:pt x="5" y="6"/>
                      <a:pt x="5" y="6"/>
                      <a:pt x="5" y="6"/>
                    </a:cubicBezTo>
                    <a:cubicBezTo>
                      <a:pt x="5" y="6"/>
                      <a:pt x="4" y="7"/>
                      <a:pt x="4" y="7"/>
                    </a:cubicBezTo>
                    <a:cubicBezTo>
                      <a:pt x="4" y="8"/>
                      <a:pt x="5" y="8"/>
                      <a:pt x="5" y="8"/>
                    </a:cubicBezTo>
                    <a:cubicBezTo>
                      <a:pt x="5" y="9"/>
                      <a:pt x="6" y="9"/>
                      <a:pt x="6" y="9"/>
                    </a:cubicBezTo>
                    <a:lnTo>
                      <a:pt x="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1" name="Freeform 306"/>
              <p:cNvSpPr>
                <a:spLocks noEditPoints="1"/>
              </p:cNvSpPr>
              <p:nvPr/>
            </p:nvSpPr>
            <p:spPr bwMode="auto">
              <a:xfrm>
                <a:off x="7913699" y="430217"/>
                <a:ext cx="47625" cy="46038"/>
              </a:xfrm>
              <a:custGeom>
                <a:avLst/>
                <a:gdLst>
                  <a:gd name="T0" fmla="*/ 10 w 21"/>
                  <a:gd name="T1" fmla="*/ 0 h 21"/>
                  <a:gd name="T2" fmla="*/ 18 w 21"/>
                  <a:gd name="T3" fmla="*/ 3 h 21"/>
                  <a:gd name="T4" fmla="*/ 18 w 21"/>
                  <a:gd name="T5" fmla="*/ 3 h 21"/>
                  <a:gd name="T6" fmla="*/ 21 w 21"/>
                  <a:gd name="T7" fmla="*/ 10 h 21"/>
                  <a:gd name="T8" fmla="*/ 18 w 21"/>
                  <a:gd name="T9" fmla="*/ 18 h 21"/>
                  <a:gd name="T10" fmla="*/ 18 w 21"/>
                  <a:gd name="T11" fmla="*/ 18 h 21"/>
                  <a:gd name="T12" fmla="*/ 10 w 21"/>
                  <a:gd name="T13" fmla="*/ 21 h 21"/>
                  <a:gd name="T14" fmla="*/ 10 w 21"/>
                  <a:gd name="T15" fmla="*/ 16 h 21"/>
                  <a:gd name="T16" fmla="*/ 14 w 21"/>
                  <a:gd name="T17" fmla="*/ 14 h 21"/>
                  <a:gd name="T18" fmla="*/ 14 w 21"/>
                  <a:gd name="T19" fmla="*/ 14 h 21"/>
                  <a:gd name="T20" fmla="*/ 16 w 21"/>
                  <a:gd name="T21" fmla="*/ 10 h 21"/>
                  <a:gd name="T22" fmla="*/ 14 w 21"/>
                  <a:gd name="T23" fmla="*/ 7 h 21"/>
                  <a:gd name="T24" fmla="*/ 14 w 21"/>
                  <a:gd name="T25" fmla="*/ 7 h 21"/>
                  <a:gd name="T26" fmla="*/ 10 w 21"/>
                  <a:gd name="T27" fmla="*/ 5 h 21"/>
                  <a:gd name="T28" fmla="*/ 10 w 21"/>
                  <a:gd name="T29" fmla="*/ 0 h 21"/>
                  <a:gd name="T30" fmla="*/ 10 w 21"/>
                  <a:gd name="T31" fmla="*/ 0 h 21"/>
                  <a:gd name="T32" fmla="*/ 10 w 21"/>
                  <a:gd name="T33" fmla="*/ 0 h 21"/>
                  <a:gd name="T34" fmla="*/ 10 w 21"/>
                  <a:gd name="T35" fmla="*/ 5 h 21"/>
                  <a:gd name="T36" fmla="*/ 10 w 21"/>
                  <a:gd name="T37" fmla="*/ 5 h 21"/>
                  <a:gd name="T38" fmla="*/ 6 w 21"/>
                  <a:gd name="T39" fmla="*/ 7 h 21"/>
                  <a:gd name="T40" fmla="*/ 5 w 21"/>
                  <a:gd name="T41" fmla="*/ 10 h 21"/>
                  <a:gd name="T42" fmla="*/ 6 w 21"/>
                  <a:gd name="T43" fmla="*/ 14 h 21"/>
                  <a:gd name="T44" fmla="*/ 6 w 21"/>
                  <a:gd name="T45" fmla="*/ 14 h 21"/>
                  <a:gd name="T46" fmla="*/ 6 w 21"/>
                  <a:gd name="T47" fmla="*/ 14 h 21"/>
                  <a:gd name="T48" fmla="*/ 10 w 21"/>
                  <a:gd name="T49" fmla="*/ 16 h 21"/>
                  <a:gd name="T50" fmla="*/ 10 w 21"/>
                  <a:gd name="T51" fmla="*/ 16 h 21"/>
                  <a:gd name="T52" fmla="*/ 10 w 21"/>
                  <a:gd name="T53" fmla="*/ 21 h 21"/>
                  <a:gd name="T54" fmla="*/ 10 w 21"/>
                  <a:gd name="T55" fmla="*/ 21 h 21"/>
                  <a:gd name="T56" fmla="*/ 3 w 21"/>
                  <a:gd name="T57" fmla="*/ 18 h 21"/>
                  <a:gd name="T58" fmla="*/ 3 w 21"/>
                  <a:gd name="T59" fmla="*/ 18 h 21"/>
                  <a:gd name="T60" fmla="*/ 0 w 21"/>
                  <a:gd name="T61" fmla="*/ 10 h 21"/>
                  <a:gd name="T62" fmla="*/ 3 w 21"/>
                  <a:gd name="T63" fmla="*/ 3 h 21"/>
                  <a:gd name="T64" fmla="*/ 10 w 21"/>
                  <a:gd name="T6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21">
                    <a:moveTo>
                      <a:pt x="10" y="0"/>
                    </a:moveTo>
                    <a:cubicBezTo>
                      <a:pt x="13" y="0"/>
                      <a:pt x="16" y="1"/>
                      <a:pt x="18" y="3"/>
                    </a:cubicBezTo>
                    <a:cubicBezTo>
                      <a:pt x="18" y="3"/>
                      <a:pt x="18" y="3"/>
                      <a:pt x="18" y="3"/>
                    </a:cubicBezTo>
                    <a:cubicBezTo>
                      <a:pt x="19" y="5"/>
                      <a:pt x="21" y="8"/>
                      <a:pt x="21" y="10"/>
                    </a:cubicBezTo>
                    <a:cubicBezTo>
                      <a:pt x="21" y="13"/>
                      <a:pt x="19" y="16"/>
                      <a:pt x="18" y="18"/>
                    </a:cubicBezTo>
                    <a:cubicBezTo>
                      <a:pt x="18" y="18"/>
                      <a:pt x="18" y="18"/>
                      <a:pt x="18" y="18"/>
                    </a:cubicBezTo>
                    <a:cubicBezTo>
                      <a:pt x="16" y="20"/>
                      <a:pt x="13" y="21"/>
                      <a:pt x="10" y="21"/>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8"/>
                      <a:pt x="14" y="7"/>
                    </a:cubicBezTo>
                    <a:cubicBezTo>
                      <a:pt x="14" y="7"/>
                      <a:pt x="14" y="7"/>
                      <a:pt x="14" y="7"/>
                    </a:cubicBezTo>
                    <a:cubicBezTo>
                      <a:pt x="13" y="5"/>
                      <a:pt x="12" y="5"/>
                      <a:pt x="10" y="5"/>
                    </a:cubicBezTo>
                    <a:lnTo>
                      <a:pt x="10" y="0"/>
                    </a:lnTo>
                    <a:close/>
                    <a:moveTo>
                      <a:pt x="10" y="0"/>
                    </a:moveTo>
                    <a:cubicBezTo>
                      <a:pt x="10" y="0"/>
                      <a:pt x="10" y="0"/>
                      <a:pt x="10" y="0"/>
                    </a:cubicBezTo>
                    <a:cubicBezTo>
                      <a:pt x="10" y="5"/>
                      <a:pt x="10" y="5"/>
                      <a:pt x="10" y="5"/>
                    </a:cubicBezTo>
                    <a:cubicBezTo>
                      <a:pt x="10" y="5"/>
                      <a:pt x="10" y="5"/>
                      <a:pt x="10" y="5"/>
                    </a:cubicBezTo>
                    <a:cubicBezTo>
                      <a:pt x="9" y="5"/>
                      <a:pt x="7" y="5"/>
                      <a:pt x="6" y="7"/>
                    </a:cubicBezTo>
                    <a:cubicBezTo>
                      <a:pt x="5" y="8"/>
                      <a:pt x="5" y="9"/>
                      <a:pt x="5" y="10"/>
                    </a:cubicBezTo>
                    <a:cubicBezTo>
                      <a:pt x="5" y="12"/>
                      <a:pt x="5" y="13"/>
                      <a:pt x="6" y="14"/>
                    </a:cubicBezTo>
                    <a:cubicBezTo>
                      <a:pt x="6" y="14"/>
                      <a:pt x="6" y="14"/>
                      <a:pt x="6" y="14"/>
                    </a:cubicBezTo>
                    <a:cubicBezTo>
                      <a:pt x="6" y="14"/>
                      <a:pt x="6" y="14"/>
                      <a:pt x="6" y="14"/>
                    </a:cubicBezTo>
                    <a:cubicBezTo>
                      <a:pt x="7" y="15"/>
                      <a:pt x="9" y="16"/>
                      <a:pt x="10" y="16"/>
                    </a:cubicBezTo>
                    <a:cubicBezTo>
                      <a:pt x="10" y="16"/>
                      <a:pt x="10" y="16"/>
                      <a:pt x="10" y="16"/>
                    </a:cubicBezTo>
                    <a:cubicBezTo>
                      <a:pt x="10" y="21"/>
                      <a:pt x="10" y="21"/>
                      <a:pt x="10" y="21"/>
                    </a:cubicBezTo>
                    <a:cubicBezTo>
                      <a:pt x="10" y="21"/>
                      <a:pt x="10" y="21"/>
                      <a:pt x="10" y="21"/>
                    </a:cubicBezTo>
                    <a:cubicBezTo>
                      <a:pt x="7" y="21"/>
                      <a:pt x="5" y="20"/>
                      <a:pt x="3" y="18"/>
                    </a:cubicBezTo>
                    <a:cubicBezTo>
                      <a:pt x="3" y="18"/>
                      <a:pt x="3" y="18"/>
                      <a:pt x="3" y="18"/>
                    </a:cubicBezTo>
                    <a:cubicBezTo>
                      <a:pt x="1" y="16"/>
                      <a:pt x="0" y="13"/>
                      <a:pt x="0" y="10"/>
                    </a:cubicBezTo>
                    <a:cubicBezTo>
                      <a:pt x="0" y="8"/>
                      <a:pt x="1" y="5"/>
                      <a:pt x="3" y="3"/>
                    </a:cubicBezTo>
                    <a:cubicBezTo>
                      <a:pt x="5" y="1"/>
                      <a:pt x="7"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2" name="Freeform 307"/>
              <p:cNvSpPr>
                <a:spLocks noEditPoints="1"/>
              </p:cNvSpPr>
              <p:nvPr/>
            </p:nvSpPr>
            <p:spPr bwMode="auto">
              <a:xfrm>
                <a:off x="7864487" y="271466"/>
                <a:ext cx="190501" cy="411166"/>
              </a:xfrm>
              <a:custGeom>
                <a:avLst/>
                <a:gdLst>
                  <a:gd name="T0" fmla="*/ 46 w 84"/>
                  <a:gd name="T1" fmla="*/ 17 h 182"/>
                  <a:gd name="T2" fmla="*/ 46 w 84"/>
                  <a:gd name="T3" fmla="*/ 17 h 182"/>
                  <a:gd name="T4" fmla="*/ 44 w 84"/>
                  <a:gd name="T5" fmla="*/ 30 h 182"/>
                  <a:gd name="T6" fmla="*/ 42 w 84"/>
                  <a:gd name="T7" fmla="*/ 30 h 182"/>
                  <a:gd name="T8" fmla="*/ 43 w 84"/>
                  <a:gd name="T9" fmla="*/ 9 h 182"/>
                  <a:gd name="T10" fmla="*/ 50 w 84"/>
                  <a:gd name="T11" fmla="*/ 5 h 182"/>
                  <a:gd name="T12" fmla="*/ 72 w 84"/>
                  <a:gd name="T13" fmla="*/ 0 h 182"/>
                  <a:gd name="T14" fmla="*/ 79 w 84"/>
                  <a:gd name="T15" fmla="*/ 1 h 182"/>
                  <a:gd name="T16" fmla="*/ 83 w 84"/>
                  <a:gd name="T17" fmla="*/ 7 h 182"/>
                  <a:gd name="T18" fmla="*/ 76 w 84"/>
                  <a:gd name="T19" fmla="*/ 18 h 182"/>
                  <a:gd name="T20" fmla="*/ 60 w 84"/>
                  <a:gd name="T21" fmla="*/ 22 h 182"/>
                  <a:gd name="T22" fmla="*/ 78 w 84"/>
                  <a:gd name="T23" fmla="*/ 26 h 182"/>
                  <a:gd name="T24" fmla="*/ 80 w 84"/>
                  <a:gd name="T25" fmla="*/ 180 h 182"/>
                  <a:gd name="T26" fmla="*/ 42 w 84"/>
                  <a:gd name="T27" fmla="*/ 182 h 182"/>
                  <a:gd name="T28" fmla="*/ 75 w 84"/>
                  <a:gd name="T29" fmla="*/ 177 h 182"/>
                  <a:gd name="T30" fmla="*/ 57 w 84"/>
                  <a:gd name="T31" fmla="*/ 30 h 182"/>
                  <a:gd name="T32" fmla="*/ 55 w 84"/>
                  <a:gd name="T33" fmla="*/ 28 h 182"/>
                  <a:gd name="T34" fmla="*/ 57 w 84"/>
                  <a:gd name="T35" fmla="*/ 18 h 182"/>
                  <a:gd name="T36" fmla="*/ 75 w 84"/>
                  <a:gd name="T37" fmla="*/ 14 h 182"/>
                  <a:gd name="T38" fmla="*/ 78 w 84"/>
                  <a:gd name="T39" fmla="*/ 12 h 182"/>
                  <a:gd name="T40" fmla="*/ 79 w 84"/>
                  <a:gd name="T41" fmla="*/ 8 h 182"/>
                  <a:gd name="T42" fmla="*/ 73 w 84"/>
                  <a:gd name="T43" fmla="*/ 5 h 182"/>
                  <a:gd name="T44" fmla="*/ 51 w 84"/>
                  <a:gd name="T45" fmla="*/ 10 h 182"/>
                  <a:gd name="T46" fmla="*/ 48 w 84"/>
                  <a:gd name="T47" fmla="*/ 11 h 182"/>
                  <a:gd name="T48" fmla="*/ 42 w 84"/>
                  <a:gd name="T49" fmla="*/ 166 h 182"/>
                  <a:gd name="T50" fmla="*/ 65 w 84"/>
                  <a:gd name="T51" fmla="*/ 164 h 182"/>
                  <a:gd name="T52" fmla="*/ 62 w 84"/>
                  <a:gd name="T53" fmla="*/ 57 h 182"/>
                  <a:gd name="T54" fmla="*/ 57 w 84"/>
                  <a:gd name="T55" fmla="*/ 57 h 182"/>
                  <a:gd name="T56" fmla="*/ 55 w 84"/>
                  <a:gd name="T57" fmla="*/ 94 h 182"/>
                  <a:gd name="T58" fmla="*/ 54 w 84"/>
                  <a:gd name="T59" fmla="*/ 97 h 182"/>
                  <a:gd name="T60" fmla="*/ 52 w 84"/>
                  <a:gd name="T61" fmla="*/ 99 h 182"/>
                  <a:gd name="T62" fmla="*/ 51 w 84"/>
                  <a:gd name="T63" fmla="*/ 99 h 182"/>
                  <a:gd name="T64" fmla="*/ 47 w 84"/>
                  <a:gd name="T65" fmla="*/ 98 h 182"/>
                  <a:gd name="T66" fmla="*/ 47 w 84"/>
                  <a:gd name="T67" fmla="*/ 98 h 182"/>
                  <a:gd name="T68" fmla="*/ 46 w 84"/>
                  <a:gd name="T69" fmla="*/ 83 h 182"/>
                  <a:gd name="T70" fmla="*/ 46 w 84"/>
                  <a:gd name="T71" fmla="*/ 60 h 182"/>
                  <a:gd name="T72" fmla="*/ 42 w 84"/>
                  <a:gd name="T73" fmla="*/ 57 h 182"/>
                  <a:gd name="T74" fmla="*/ 44 w 84"/>
                  <a:gd name="T75" fmla="*/ 101 h 182"/>
                  <a:gd name="T76" fmla="*/ 51 w 84"/>
                  <a:gd name="T77" fmla="*/ 104 h 182"/>
                  <a:gd name="T78" fmla="*/ 52 w 84"/>
                  <a:gd name="T79" fmla="*/ 104 h 182"/>
                  <a:gd name="T80" fmla="*/ 53 w 84"/>
                  <a:gd name="T81" fmla="*/ 103 h 182"/>
                  <a:gd name="T82" fmla="*/ 58 w 84"/>
                  <a:gd name="T83" fmla="*/ 100 h 182"/>
                  <a:gd name="T84" fmla="*/ 60 w 84"/>
                  <a:gd name="T85" fmla="*/ 94 h 182"/>
                  <a:gd name="T86" fmla="*/ 60 w 84"/>
                  <a:gd name="T87" fmla="*/ 62 h 182"/>
                  <a:gd name="T88" fmla="*/ 42 w 84"/>
                  <a:gd name="T89" fmla="*/ 161 h 182"/>
                  <a:gd name="T90" fmla="*/ 42 w 84"/>
                  <a:gd name="T91" fmla="*/ 30 h 182"/>
                  <a:gd name="T92" fmla="*/ 5 w 84"/>
                  <a:gd name="T93" fmla="*/ 177 h 182"/>
                  <a:gd name="T94" fmla="*/ 42 w 84"/>
                  <a:gd name="T95" fmla="*/ 182 h 182"/>
                  <a:gd name="T96" fmla="*/ 0 w 84"/>
                  <a:gd name="T97" fmla="*/ 180 h 182"/>
                  <a:gd name="T98" fmla="*/ 3 w 84"/>
                  <a:gd name="T99" fmla="*/ 26 h 182"/>
                  <a:gd name="T100" fmla="*/ 41 w 84"/>
                  <a:gd name="T101" fmla="*/ 17 h 182"/>
                  <a:gd name="T102" fmla="*/ 41 w 84"/>
                  <a:gd name="T103" fmla="*/ 17 h 182"/>
                  <a:gd name="T104" fmla="*/ 42 w 84"/>
                  <a:gd name="T105" fmla="*/ 30 h 182"/>
                  <a:gd name="T106" fmla="*/ 18 w 84"/>
                  <a:gd name="T107" fmla="*/ 57 h 182"/>
                  <a:gd name="T108" fmla="*/ 16 w 84"/>
                  <a:gd name="T109" fmla="*/ 164 h 182"/>
                  <a:gd name="T110" fmla="*/ 42 w 84"/>
                  <a:gd name="T111" fmla="*/ 166 h 182"/>
                  <a:gd name="T112" fmla="*/ 20 w 84"/>
                  <a:gd name="T113" fmla="*/ 161 h 182"/>
                  <a:gd name="T114" fmla="*/ 41 w 84"/>
                  <a:gd name="T115" fmla="*/ 62 h 182"/>
                  <a:gd name="T116" fmla="*/ 41 w 84"/>
                  <a:gd name="T117" fmla="*/ 94 h 182"/>
                  <a:gd name="T118" fmla="*/ 42 w 84"/>
                  <a:gd name="T119" fmla="*/ 5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182">
                    <a:moveTo>
                      <a:pt x="47" y="12"/>
                    </a:moveTo>
                    <a:cubicBezTo>
                      <a:pt x="46" y="13"/>
                      <a:pt x="46" y="15"/>
                      <a:pt x="46" y="17"/>
                    </a:cubicBezTo>
                    <a:cubicBezTo>
                      <a:pt x="46" y="17"/>
                      <a:pt x="46" y="17"/>
                      <a:pt x="46" y="17"/>
                    </a:cubicBezTo>
                    <a:cubicBezTo>
                      <a:pt x="46" y="17"/>
                      <a:pt x="46" y="17"/>
                      <a:pt x="46" y="17"/>
                    </a:cubicBezTo>
                    <a:cubicBezTo>
                      <a:pt x="46" y="28"/>
                      <a:pt x="46" y="28"/>
                      <a:pt x="46" y="28"/>
                    </a:cubicBezTo>
                    <a:cubicBezTo>
                      <a:pt x="46" y="29"/>
                      <a:pt x="45" y="30"/>
                      <a:pt x="44" y="30"/>
                    </a:cubicBezTo>
                    <a:cubicBezTo>
                      <a:pt x="44" y="30"/>
                      <a:pt x="44" y="30"/>
                      <a:pt x="44" y="30"/>
                    </a:cubicBezTo>
                    <a:cubicBezTo>
                      <a:pt x="42" y="30"/>
                      <a:pt x="42" y="30"/>
                      <a:pt x="42" y="30"/>
                    </a:cubicBezTo>
                    <a:cubicBezTo>
                      <a:pt x="42" y="11"/>
                      <a:pt x="42" y="11"/>
                      <a:pt x="42" y="11"/>
                    </a:cubicBezTo>
                    <a:cubicBezTo>
                      <a:pt x="42" y="10"/>
                      <a:pt x="43" y="10"/>
                      <a:pt x="43" y="9"/>
                    </a:cubicBezTo>
                    <a:cubicBezTo>
                      <a:pt x="44" y="8"/>
                      <a:pt x="45" y="7"/>
                      <a:pt x="46" y="6"/>
                    </a:cubicBezTo>
                    <a:cubicBezTo>
                      <a:pt x="47" y="6"/>
                      <a:pt x="48" y="6"/>
                      <a:pt x="50" y="5"/>
                    </a:cubicBezTo>
                    <a:cubicBezTo>
                      <a:pt x="50" y="5"/>
                      <a:pt x="50" y="5"/>
                      <a:pt x="50" y="5"/>
                    </a:cubicBezTo>
                    <a:cubicBezTo>
                      <a:pt x="72" y="0"/>
                      <a:pt x="72" y="0"/>
                      <a:pt x="72" y="0"/>
                    </a:cubicBezTo>
                    <a:cubicBezTo>
                      <a:pt x="72" y="0"/>
                      <a:pt x="72" y="0"/>
                      <a:pt x="72" y="0"/>
                    </a:cubicBezTo>
                    <a:cubicBezTo>
                      <a:pt x="75" y="0"/>
                      <a:pt x="77" y="0"/>
                      <a:pt x="79" y="1"/>
                    </a:cubicBezTo>
                    <a:cubicBezTo>
                      <a:pt x="81" y="3"/>
                      <a:pt x="83" y="5"/>
                      <a:pt x="83" y="7"/>
                    </a:cubicBezTo>
                    <a:cubicBezTo>
                      <a:pt x="83" y="7"/>
                      <a:pt x="83" y="7"/>
                      <a:pt x="83" y="7"/>
                    </a:cubicBezTo>
                    <a:cubicBezTo>
                      <a:pt x="84" y="10"/>
                      <a:pt x="83" y="12"/>
                      <a:pt x="82" y="14"/>
                    </a:cubicBezTo>
                    <a:cubicBezTo>
                      <a:pt x="81" y="16"/>
                      <a:pt x="79" y="18"/>
                      <a:pt x="76" y="18"/>
                    </a:cubicBezTo>
                    <a:cubicBezTo>
                      <a:pt x="76" y="18"/>
                      <a:pt x="76" y="18"/>
                      <a:pt x="76" y="18"/>
                    </a:cubicBezTo>
                    <a:cubicBezTo>
                      <a:pt x="60" y="22"/>
                      <a:pt x="60" y="22"/>
                      <a:pt x="60" y="22"/>
                    </a:cubicBezTo>
                    <a:cubicBezTo>
                      <a:pt x="60" y="26"/>
                      <a:pt x="60" y="26"/>
                      <a:pt x="60" y="26"/>
                    </a:cubicBezTo>
                    <a:cubicBezTo>
                      <a:pt x="78" y="26"/>
                      <a:pt x="78" y="26"/>
                      <a:pt x="78" y="26"/>
                    </a:cubicBezTo>
                    <a:cubicBezTo>
                      <a:pt x="79" y="26"/>
                      <a:pt x="80" y="27"/>
                      <a:pt x="80" y="28"/>
                    </a:cubicBezTo>
                    <a:cubicBezTo>
                      <a:pt x="80" y="180"/>
                      <a:pt x="80" y="180"/>
                      <a:pt x="80" y="180"/>
                    </a:cubicBezTo>
                    <a:cubicBezTo>
                      <a:pt x="80" y="181"/>
                      <a:pt x="79" y="182"/>
                      <a:pt x="78" y="182"/>
                    </a:cubicBezTo>
                    <a:cubicBezTo>
                      <a:pt x="42" y="182"/>
                      <a:pt x="42" y="182"/>
                      <a:pt x="42" y="182"/>
                    </a:cubicBezTo>
                    <a:cubicBezTo>
                      <a:pt x="42" y="177"/>
                      <a:pt x="42" y="177"/>
                      <a:pt x="42" y="177"/>
                    </a:cubicBezTo>
                    <a:cubicBezTo>
                      <a:pt x="75" y="177"/>
                      <a:pt x="75" y="177"/>
                      <a:pt x="75" y="177"/>
                    </a:cubicBezTo>
                    <a:cubicBezTo>
                      <a:pt x="75" y="30"/>
                      <a:pt x="75" y="30"/>
                      <a:pt x="75" y="30"/>
                    </a:cubicBezTo>
                    <a:cubicBezTo>
                      <a:pt x="57" y="30"/>
                      <a:pt x="57" y="30"/>
                      <a:pt x="57" y="30"/>
                    </a:cubicBezTo>
                    <a:cubicBezTo>
                      <a:pt x="56" y="30"/>
                      <a:pt x="55" y="29"/>
                      <a:pt x="55" y="28"/>
                    </a:cubicBezTo>
                    <a:cubicBezTo>
                      <a:pt x="55" y="28"/>
                      <a:pt x="55" y="28"/>
                      <a:pt x="55" y="28"/>
                    </a:cubicBezTo>
                    <a:cubicBezTo>
                      <a:pt x="55" y="20"/>
                      <a:pt x="55" y="20"/>
                      <a:pt x="55" y="20"/>
                    </a:cubicBezTo>
                    <a:cubicBezTo>
                      <a:pt x="55" y="19"/>
                      <a:pt x="56" y="18"/>
                      <a:pt x="57" y="18"/>
                    </a:cubicBezTo>
                    <a:cubicBezTo>
                      <a:pt x="57" y="18"/>
                      <a:pt x="57" y="18"/>
                      <a:pt x="57" y="18"/>
                    </a:cubicBezTo>
                    <a:cubicBezTo>
                      <a:pt x="75" y="14"/>
                      <a:pt x="75" y="14"/>
                      <a:pt x="75" y="14"/>
                    </a:cubicBezTo>
                    <a:cubicBezTo>
                      <a:pt x="75" y="14"/>
                      <a:pt x="75" y="14"/>
                      <a:pt x="75" y="14"/>
                    </a:cubicBezTo>
                    <a:cubicBezTo>
                      <a:pt x="76" y="13"/>
                      <a:pt x="77" y="13"/>
                      <a:pt x="78" y="12"/>
                    </a:cubicBezTo>
                    <a:cubicBezTo>
                      <a:pt x="79" y="11"/>
                      <a:pt x="79" y="10"/>
                      <a:pt x="79" y="8"/>
                    </a:cubicBezTo>
                    <a:cubicBezTo>
                      <a:pt x="79" y="8"/>
                      <a:pt x="79" y="8"/>
                      <a:pt x="79" y="8"/>
                    </a:cubicBezTo>
                    <a:cubicBezTo>
                      <a:pt x="78" y="7"/>
                      <a:pt x="78" y="6"/>
                      <a:pt x="77" y="5"/>
                    </a:cubicBezTo>
                    <a:cubicBezTo>
                      <a:pt x="76" y="5"/>
                      <a:pt x="74" y="5"/>
                      <a:pt x="73" y="5"/>
                    </a:cubicBezTo>
                    <a:cubicBezTo>
                      <a:pt x="73" y="5"/>
                      <a:pt x="73" y="5"/>
                      <a:pt x="73" y="5"/>
                    </a:cubicBezTo>
                    <a:cubicBezTo>
                      <a:pt x="51" y="10"/>
                      <a:pt x="51" y="10"/>
                      <a:pt x="51" y="10"/>
                    </a:cubicBezTo>
                    <a:cubicBezTo>
                      <a:pt x="51" y="10"/>
                      <a:pt x="51" y="10"/>
                      <a:pt x="51" y="10"/>
                    </a:cubicBezTo>
                    <a:cubicBezTo>
                      <a:pt x="50" y="10"/>
                      <a:pt x="49" y="10"/>
                      <a:pt x="48" y="11"/>
                    </a:cubicBezTo>
                    <a:cubicBezTo>
                      <a:pt x="48" y="11"/>
                      <a:pt x="47" y="11"/>
                      <a:pt x="47" y="12"/>
                    </a:cubicBezTo>
                    <a:close/>
                    <a:moveTo>
                      <a:pt x="42" y="166"/>
                    </a:moveTo>
                    <a:cubicBezTo>
                      <a:pt x="62" y="166"/>
                      <a:pt x="62" y="166"/>
                      <a:pt x="62" y="166"/>
                    </a:cubicBezTo>
                    <a:cubicBezTo>
                      <a:pt x="64" y="166"/>
                      <a:pt x="65" y="165"/>
                      <a:pt x="65" y="164"/>
                    </a:cubicBezTo>
                    <a:cubicBezTo>
                      <a:pt x="65" y="60"/>
                      <a:pt x="65" y="60"/>
                      <a:pt x="65" y="60"/>
                    </a:cubicBezTo>
                    <a:cubicBezTo>
                      <a:pt x="65" y="58"/>
                      <a:pt x="64" y="57"/>
                      <a:pt x="62" y="57"/>
                    </a:cubicBezTo>
                    <a:cubicBezTo>
                      <a:pt x="57" y="57"/>
                      <a:pt x="57" y="57"/>
                      <a:pt x="57" y="57"/>
                    </a:cubicBezTo>
                    <a:cubicBezTo>
                      <a:pt x="57" y="57"/>
                      <a:pt x="57" y="57"/>
                      <a:pt x="57" y="57"/>
                    </a:cubicBezTo>
                    <a:cubicBezTo>
                      <a:pt x="56" y="57"/>
                      <a:pt x="55" y="58"/>
                      <a:pt x="55" y="60"/>
                    </a:cubicBezTo>
                    <a:cubicBezTo>
                      <a:pt x="55" y="94"/>
                      <a:pt x="55" y="94"/>
                      <a:pt x="55" y="94"/>
                    </a:cubicBezTo>
                    <a:cubicBezTo>
                      <a:pt x="55" y="94"/>
                      <a:pt x="55" y="94"/>
                      <a:pt x="55" y="94"/>
                    </a:cubicBezTo>
                    <a:cubicBezTo>
                      <a:pt x="55" y="95"/>
                      <a:pt x="55" y="96"/>
                      <a:pt x="54" y="97"/>
                    </a:cubicBezTo>
                    <a:cubicBezTo>
                      <a:pt x="53" y="98"/>
                      <a:pt x="53" y="99"/>
                      <a:pt x="52" y="99"/>
                    </a:cubicBezTo>
                    <a:cubicBezTo>
                      <a:pt x="52" y="99"/>
                      <a:pt x="52" y="99"/>
                      <a:pt x="52" y="99"/>
                    </a:cubicBezTo>
                    <a:cubicBezTo>
                      <a:pt x="51" y="99"/>
                      <a:pt x="51" y="99"/>
                      <a:pt x="51" y="99"/>
                    </a:cubicBezTo>
                    <a:cubicBezTo>
                      <a:pt x="51" y="99"/>
                      <a:pt x="51" y="99"/>
                      <a:pt x="51" y="99"/>
                    </a:cubicBezTo>
                    <a:cubicBezTo>
                      <a:pt x="51" y="99"/>
                      <a:pt x="51" y="99"/>
                      <a:pt x="51" y="99"/>
                    </a:cubicBezTo>
                    <a:cubicBezTo>
                      <a:pt x="49" y="99"/>
                      <a:pt x="48" y="98"/>
                      <a:pt x="47" y="98"/>
                    </a:cubicBezTo>
                    <a:cubicBezTo>
                      <a:pt x="47" y="98"/>
                      <a:pt x="47" y="98"/>
                      <a:pt x="47" y="98"/>
                    </a:cubicBezTo>
                    <a:cubicBezTo>
                      <a:pt x="47" y="98"/>
                      <a:pt x="47" y="98"/>
                      <a:pt x="47" y="98"/>
                    </a:cubicBezTo>
                    <a:cubicBezTo>
                      <a:pt x="46" y="97"/>
                      <a:pt x="46" y="96"/>
                      <a:pt x="46" y="94"/>
                    </a:cubicBezTo>
                    <a:cubicBezTo>
                      <a:pt x="46" y="83"/>
                      <a:pt x="46" y="83"/>
                      <a:pt x="46" y="83"/>
                    </a:cubicBezTo>
                    <a:cubicBezTo>
                      <a:pt x="46" y="60"/>
                      <a:pt x="46" y="60"/>
                      <a:pt x="46" y="60"/>
                    </a:cubicBezTo>
                    <a:cubicBezTo>
                      <a:pt x="46" y="60"/>
                      <a:pt x="46" y="60"/>
                      <a:pt x="46" y="60"/>
                    </a:cubicBezTo>
                    <a:cubicBezTo>
                      <a:pt x="46" y="58"/>
                      <a:pt x="45" y="57"/>
                      <a:pt x="44" y="57"/>
                    </a:cubicBezTo>
                    <a:cubicBezTo>
                      <a:pt x="42" y="57"/>
                      <a:pt x="42" y="57"/>
                      <a:pt x="42" y="57"/>
                    </a:cubicBezTo>
                    <a:cubicBezTo>
                      <a:pt x="42" y="98"/>
                      <a:pt x="42" y="98"/>
                      <a:pt x="42" y="98"/>
                    </a:cubicBezTo>
                    <a:cubicBezTo>
                      <a:pt x="42" y="99"/>
                      <a:pt x="43" y="100"/>
                      <a:pt x="44" y="101"/>
                    </a:cubicBezTo>
                    <a:cubicBezTo>
                      <a:pt x="44" y="101"/>
                      <a:pt x="44" y="101"/>
                      <a:pt x="44" y="101"/>
                    </a:cubicBezTo>
                    <a:cubicBezTo>
                      <a:pt x="46" y="103"/>
                      <a:pt x="48" y="104"/>
                      <a:pt x="51" y="104"/>
                    </a:cubicBezTo>
                    <a:cubicBezTo>
                      <a:pt x="51" y="104"/>
                      <a:pt x="51" y="104"/>
                      <a:pt x="52" y="104"/>
                    </a:cubicBezTo>
                    <a:cubicBezTo>
                      <a:pt x="52" y="104"/>
                      <a:pt x="52" y="104"/>
                      <a:pt x="52" y="104"/>
                    </a:cubicBezTo>
                    <a:cubicBezTo>
                      <a:pt x="52" y="104"/>
                      <a:pt x="52" y="104"/>
                      <a:pt x="53" y="103"/>
                    </a:cubicBezTo>
                    <a:cubicBezTo>
                      <a:pt x="53" y="103"/>
                      <a:pt x="53" y="103"/>
                      <a:pt x="53" y="103"/>
                    </a:cubicBezTo>
                    <a:cubicBezTo>
                      <a:pt x="53" y="103"/>
                      <a:pt x="53" y="103"/>
                      <a:pt x="53" y="103"/>
                    </a:cubicBezTo>
                    <a:cubicBezTo>
                      <a:pt x="55" y="103"/>
                      <a:pt x="56" y="102"/>
                      <a:pt x="58" y="100"/>
                    </a:cubicBezTo>
                    <a:cubicBezTo>
                      <a:pt x="59" y="99"/>
                      <a:pt x="60" y="97"/>
                      <a:pt x="60" y="94"/>
                    </a:cubicBezTo>
                    <a:cubicBezTo>
                      <a:pt x="60" y="94"/>
                      <a:pt x="60" y="94"/>
                      <a:pt x="60" y="94"/>
                    </a:cubicBezTo>
                    <a:cubicBezTo>
                      <a:pt x="60" y="62"/>
                      <a:pt x="60" y="62"/>
                      <a:pt x="60" y="62"/>
                    </a:cubicBezTo>
                    <a:cubicBezTo>
                      <a:pt x="60" y="62"/>
                      <a:pt x="60" y="62"/>
                      <a:pt x="60" y="62"/>
                    </a:cubicBezTo>
                    <a:cubicBezTo>
                      <a:pt x="60" y="161"/>
                      <a:pt x="60" y="161"/>
                      <a:pt x="60" y="161"/>
                    </a:cubicBezTo>
                    <a:cubicBezTo>
                      <a:pt x="42" y="161"/>
                      <a:pt x="42" y="161"/>
                      <a:pt x="42" y="161"/>
                    </a:cubicBezTo>
                    <a:lnTo>
                      <a:pt x="42" y="166"/>
                    </a:lnTo>
                    <a:close/>
                    <a:moveTo>
                      <a:pt x="42" y="30"/>
                    </a:moveTo>
                    <a:cubicBezTo>
                      <a:pt x="5" y="30"/>
                      <a:pt x="5" y="30"/>
                      <a:pt x="5" y="30"/>
                    </a:cubicBezTo>
                    <a:cubicBezTo>
                      <a:pt x="5" y="177"/>
                      <a:pt x="5" y="177"/>
                      <a:pt x="5" y="177"/>
                    </a:cubicBezTo>
                    <a:cubicBezTo>
                      <a:pt x="42" y="177"/>
                      <a:pt x="42" y="177"/>
                      <a:pt x="42" y="177"/>
                    </a:cubicBezTo>
                    <a:cubicBezTo>
                      <a:pt x="42" y="182"/>
                      <a:pt x="42" y="182"/>
                      <a:pt x="42" y="182"/>
                    </a:cubicBezTo>
                    <a:cubicBezTo>
                      <a:pt x="3" y="182"/>
                      <a:pt x="3" y="182"/>
                      <a:pt x="3" y="182"/>
                    </a:cubicBezTo>
                    <a:cubicBezTo>
                      <a:pt x="1" y="182"/>
                      <a:pt x="0" y="181"/>
                      <a:pt x="0" y="180"/>
                    </a:cubicBezTo>
                    <a:cubicBezTo>
                      <a:pt x="0" y="28"/>
                      <a:pt x="0" y="28"/>
                      <a:pt x="0" y="28"/>
                    </a:cubicBezTo>
                    <a:cubicBezTo>
                      <a:pt x="0" y="27"/>
                      <a:pt x="1" y="26"/>
                      <a:pt x="3" y="26"/>
                    </a:cubicBezTo>
                    <a:cubicBezTo>
                      <a:pt x="41" y="26"/>
                      <a:pt x="41" y="26"/>
                      <a:pt x="41" y="26"/>
                    </a:cubicBezTo>
                    <a:cubicBezTo>
                      <a:pt x="41" y="17"/>
                      <a:pt x="41" y="17"/>
                      <a:pt x="41" y="17"/>
                    </a:cubicBezTo>
                    <a:cubicBezTo>
                      <a:pt x="41" y="17"/>
                      <a:pt x="41" y="17"/>
                      <a:pt x="41" y="17"/>
                    </a:cubicBezTo>
                    <a:cubicBezTo>
                      <a:pt x="41" y="17"/>
                      <a:pt x="41" y="17"/>
                      <a:pt x="41" y="17"/>
                    </a:cubicBezTo>
                    <a:cubicBezTo>
                      <a:pt x="41" y="15"/>
                      <a:pt x="41" y="13"/>
                      <a:pt x="42" y="11"/>
                    </a:cubicBezTo>
                    <a:cubicBezTo>
                      <a:pt x="42" y="30"/>
                      <a:pt x="42" y="30"/>
                      <a:pt x="42" y="30"/>
                    </a:cubicBezTo>
                    <a:close/>
                    <a:moveTo>
                      <a:pt x="42" y="57"/>
                    </a:moveTo>
                    <a:cubicBezTo>
                      <a:pt x="18" y="57"/>
                      <a:pt x="18" y="57"/>
                      <a:pt x="18" y="57"/>
                    </a:cubicBezTo>
                    <a:cubicBezTo>
                      <a:pt x="17" y="57"/>
                      <a:pt x="16" y="58"/>
                      <a:pt x="16" y="60"/>
                    </a:cubicBezTo>
                    <a:cubicBezTo>
                      <a:pt x="16" y="164"/>
                      <a:pt x="16" y="164"/>
                      <a:pt x="16" y="164"/>
                    </a:cubicBezTo>
                    <a:cubicBezTo>
                      <a:pt x="16" y="165"/>
                      <a:pt x="17" y="166"/>
                      <a:pt x="18" y="166"/>
                    </a:cubicBezTo>
                    <a:cubicBezTo>
                      <a:pt x="42" y="166"/>
                      <a:pt x="42" y="166"/>
                      <a:pt x="42" y="166"/>
                    </a:cubicBezTo>
                    <a:cubicBezTo>
                      <a:pt x="42" y="161"/>
                      <a:pt x="42" y="161"/>
                      <a:pt x="42" y="161"/>
                    </a:cubicBezTo>
                    <a:cubicBezTo>
                      <a:pt x="20" y="161"/>
                      <a:pt x="20" y="161"/>
                      <a:pt x="20" y="161"/>
                    </a:cubicBezTo>
                    <a:cubicBezTo>
                      <a:pt x="20" y="62"/>
                      <a:pt x="20" y="62"/>
                      <a:pt x="20" y="62"/>
                    </a:cubicBezTo>
                    <a:cubicBezTo>
                      <a:pt x="41" y="62"/>
                      <a:pt x="41" y="62"/>
                      <a:pt x="41" y="62"/>
                    </a:cubicBezTo>
                    <a:cubicBezTo>
                      <a:pt x="41" y="83"/>
                      <a:pt x="41" y="83"/>
                      <a:pt x="41" y="83"/>
                    </a:cubicBezTo>
                    <a:cubicBezTo>
                      <a:pt x="41" y="94"/>
                      <a:pt x="41" y="94"/>
                      <a:pt x="41" y="94"/>
                    </a:cubicBezTo>
                    <a:cubicBezTo>
                      <a:pt x="41" y="96"/>
                      <a:pt x="41" y="97"/>
                      <a:pt x="42" y="98"/>
                    </a:cubicBezTo>
                    <a:lnTo>
                      <a:pt x="42"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3" name="Freeform 308"/>
              <p:cNvSpPr>
                <a:spLocks noEditPoints="1"/>
              </p:cNvSpPr>
              <p:nvPr/>
            </p:nvSpPr>
            <p:spPr bwMode="auto">
              <a:xfrm>
                <a:off x="8104200" y="25401"/>
                <a:ext cx="315914" cy="352427"/>
              </a:xfrm>
              <a:custGeom>
                <a:avLst/>
                <a:gdLst>
                  <a:gd name="T0" fmla="*/ 125 w 140"/>
                  <a:gd name="T1" fmla="*/ 28 h 156"/>
                  <a:gd name="T2" fmla="*/ 136 w 140"/>
                  <a:gd name="T3" fmla="*/ 43 h 156"/>
                  <a:gd name="T4" fmla="*/ 135 w 140"/>
                  <a:gd name="T5" fmla="*/ 46 h 156"/>
                  <a:gd name="T6" fmla="*/ 99 w 140"/>
                  <a:gd name="T7" fmla="*/ 91 h 156"/>
                  <a:gd name="T8" fmla="*/ 130 w 140"/>
                  <a:gd name="T9" fmla="*/ 93 h 156"/>
                  <a:gd name="T10" fmla="*/ 139 w 140"/>
                  <a:gd name="T11" fmla="*/ 107 h 156"/>
                  <a:gd name="T12" fmla="*/ 138 w 140"/>
                  <a:gd name="T13" fmla="*/ 111 h 156"/>
                  <a:gd name="T14" fmla="*/ 97 w 140"/>
                  <a:gd name="T15" fmla="*/ 121 h 156"/>
                  <a:gd name="T16" fmla="*/ 70 w 140"/>
                  <a:gd name="T17" fmla="*/ 155 h 156"/>
                  <a:gd name="T18" fmla="*/ 70 w 140"/>
                  <a:gd name="T19" fmla="*/ 149 h 156"/>
                  <a:gd name="T20" fmla="*/ 95 w 140"/>
                  <a:gd name="T21" fmla="*/ 117 h 156"/>
                  <a:gd name="T22" fmla="*/ 127 w 140"/>
                  <a:gd name="T23" fmla="*/ 97 h 156"/>
                  <a:gd name="T24" fmla="*/ 96 w 140"/>
                  <a:gd name="T25" fmla="*/ 95 h 156"/>
                  <a:gd name="T26" fmla="*/ 78 w 140"/>
                  <a:gd name="T27" fmla="*/ 68 h 156"/>
                  <a:gd name="T28" fmla="*/ 131 w 140"/>
                  <a:gd name="T29" fmla="*/ 43 h 156"/>
                  <a:gd name="T30" fmla="*/ 70 w 140"/>
                  <a:gd name="T31" fmla="*/ 44 h 156"/>
                  <a:gd name="T32" fmla="*/ 70 w 140"/>
                  <a:gd name="T33" fmla="*/ 122 h 156"/>
                  <a:gd name="T34" fmla="*/ 73 w 140"/>
                  <a:gd name="T35" fmla="*/ 111 h 156"/>
                  <a:gd name="T36" fmla="*/ 70 w 140"/>
                  <a:gd name="T37" fmla="*/ 122 h 156"/>
                  <a:gd name="T38" fmla="*/ 18 w 140"/>
                  <a:gd name="T39" fmla="*/ 3 h 156"/>
                  <a:gd name="T40" fmla="*/ 53 w 140"/>
                  <a:gd name="T41" fmla="*/ 22 h 156"/>
                  <a:gd name="T42" fmla="*/ 53 w 140"/>
                  <a:gd name="T43" fmla="*/ 22 h 156"/>
                  <a:gd name="T44" fmla="*/ 65 w 140"/>
                  <a:gd name="T45" fmla="*/ 40 h 156"/>
                  <a:gd name="T46" fmla="*/ 70 w 140"/>
                  <a:gd name="T47" fmla="*/ 44 h 156"/>
                  <a:gd name="T48" fmla="*/ 62 w 140"/>
                  <a:gd name="T49" fmla="*/ 44 h 156"/>
                  <a:gd name="T50" fmla="*/ 49 w 140"/>
                  <a:gd name="T51" fmla="*/ 25 h 156"/>
                  <a:gd name="T52" fmla="*/ 49 w 140"/>
                  <a:gd name="T53" fmla="*/ 25 h 156"/>
                  <a:gd name="T54" fmla="*/ 49 w 140"/>
                  <a:gd name="T55" fmla="*/ 25 h 156"/>
                  <a:gd name="T56" fmla="*/ 21 w 140"/>
                  <a:gd name="T57" fmla="*/ 7 h 156"/>
                  <a:gd name="T58" fmla="*/ 19 w 140"/>
                  <a:gd name="T59" fmla="*/ 22 h 156"/>
                  <a:gd name="T60" fmla="*/ 26 w 140"/>
                  <a:gd name="T61" fmla="*/ 40 h 156"/>
                  <a:gd name="T62" fmla="*/ 26 w 140"/>
                  <a:gd name="T63" fmla="*/ 40 h 156"/>
                  <a:gd name="T64" fmla="*/ 26 w 140"/>
                  <a:gd name="T65" fmla="*/ 40 h 156"/>
                  <a:gd name="T66" fmla="*/ 39 w 140"/>
                  <a:gd name="T67" fmla="*/ 62 h 156"/>
                  <a:gd name="T68" fmla="*/ 12 w 140"/>
                  <a:gd name="T69" fmla="*/ 122 h 156"/>
                  <a:gd name="T70" fmla="*/ 51 w 140"/>
                  <a:gd name="T71" fmla="*/ 83 h 156"/>
                  <a:gd name="T72" fmla="*/ 70 w 140"/>
                  <a:gd name="T73" fmla="*/ 106 h 156"/>
                  <a:gd name="T74" fmla="*/ 63 w 140"/>
                  <a:gd name="T75" fmla="*/ 139 h 156"/>
                  <a:gd name="T76" fmla="*/ 70 w 140"/>
                  <a:gd name="T77" fmla="*/ 155 h 156"/>
                  <a:gd name="T78" fmla="*/ 68 w 140"/>
                  <a:gd name="T79" fmla="*/ 154 h 156"/>
                  <a:gd name="T80" fmla="*/ 59 w 140"/>
                  <a:gd name="T81" fmla="*/ 141 h 156"/>
                  <a:gd name="T82" fmla="*/ 59 w 140"/>
                  <a:gd name="T83" fmla="*/ 139 h 156"/>
                  <a:gd name="T84" fmla="*/ 52 w 140"/>
                  <a:gd name="T85" fmla="*/ 89 h 156"/>
                  <a:gd name="T86" fmla="*/ 10 w 140"/>
                  <a:gd name="T87" fmla="*/ 127 h 156"/>
                  <a:gd name="T88" fmla="*/ 10 w 140"/>
                  <a:gd name="T89" fmla="*/ 127 h 156"/>
                  <a:gd name="T90" fmla="*/ 1 w 140"/>
                  <a:gd name="T91" fmla="*/ 111 h 156"/>
                  <a:gd name="T92" fmla="*/ 34 w 140"/>
                  <a:gd name="T93" fmla="*/ 61 h 156"/>
                  <a:gd name="T94" fmla="*/ 22 w 140"/>
                  <a:gd name="T95" fmla="*/ 43 h 156"/>
                  <a:gd name="T96" fmla="*/ 22 w 140"/>
                  <a:gd name="T97" fmla="*/ 43 h 156"/>
                  <a:gd name="T98" fmla="*/ 18 w 140"/>
                  <a:gd name="T99" fmla="*/ 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0" h="156">
                    <a:moveTo>
                      <a:pt x="70" y="39"/>
                    </a:moveTo>
                    <a:cubicBezTo>
                      <a:pt x="125" y="28"/>
                      <a:pt x="125" y="28"/>
                      <a:pt x="125" y="28"/>
                    </a:cubicBezTo>
                    <a:cubicBezTo>
                      <a:pt x="126" y="28"/>
                      <a:pt x="127" y="29"/>
                      <a:pt x="127" y="29"/>
                    </a:cubicBezTo>
                    <a:cubicBezTo>
                      <a:pt x="136" y="43"/>
                      <a:pt x="136" y="43"/>
                      <a:pt x="136" y="43"/>
                    </a:cubicBezTo>
                    <a:cubicBezTo>
                      <a:pt x="137" y="44"/>
                      <a:pt x="137" y="45"/>
                      <a:pt x="135" y="46"/>
                    </a:cubicBezTo>
                    <a:cubicBezTo>
                      <a:pt x="135" y="46"/>
                      <a:pt x="135" y="46"/>
                      <a:pt x="135" y="46"/>
                    </a:cubicBezTo>
                    <a:cubicBezTo>
                      <a:pt x="84" y="68"/>
                      <a:pt x="84" y="68"/>
                      <a:pt x="84" y="68"/>
                    </a:cubicBezTo>
                    <a:cubicBezTo>
                      <a:pt x="99" y="91"/>
                      <a:pt x="99" y="91"/>
                      <a:pt x="99" y="91"/>
                    </a:cubicBezTo>
                    <a:cubicBezTo>
                      <a:pt x="128" y="92"/>
                      <a:pt x="128" y="92"/>
                      <a:pt x="128" y="92"/>
                    </a:cubicBezTo>
                    <a:cubicBezTo>
                      <a:pt x="129" y="92"/>
                      <a:pt x="130" y="93"/>
                      <a:pt x="130" y="93"/>
                    </a:cubicBezTo>
                    <a:cubicBezTo>
                      <a:pt x="130" y="93"/>
                      <a:pt x="130" y="93"/>
                      <a:pt x="130" y="93"/>
                    </a:cubicBezTo>
                    <a:cubicBezTo>
                      <a:pt x="139" y="107"/>
                      <a:pt x="139" y="107"/>
                      <a:pt x="139" y="107"/>
                    </a:cubicBezTo>
                    <a:cubicBezTo>
                      <a:pt x="140" y="108"/>
                      <a:pt x="140" y="109"/>
                      <a:pt x="139" y="110"/>
                    </a:cubicBezTo>
                    <a:cubicBezTo>
                      <a:pt x="138" y="110"/>
                      <a:pt x="138" y="110"/>
                      <a:pt x="138" y="111"/>
                    </a:cubicBezTo>
                    <a:cubicBezTo>
                      <a:pt x="138" y="111"/>
                      <a:pt x="138" y="111"/>
                      <a:pt x="138" y="111"/>
                    </a:cubicBezTo>
                    <a:cubicBezTo>
                      <a:pt x="97" y="121"/>
                      <a:pt x="97" y="121"/>
                      <a:pt x="97" y="121"/>
                    </a:cubicBezTo>
                    <a:cubicBezTo>
                      <a:pt x="72" y="155"/>
                      <a:pt x="72" y="155"/>
                      <a:pt x="72" y="155"/>
                    </a:cubicBezTo>
                    <a:cubicBezTo>
                      <a:pt x="71" y="155"/>
                      <a:pt x="70" y="156"/>
                      <a:pt x="70" y="155"/>
                    </a:cubicBezTo>
                    <a:cubicBezTo>
                      <a:pt x="70" y="149"/>
                      <a:pt x="70" y="149"/>
                      <a:pt x="70" y="149"/>
                    </a:cubicBezTo>
                    <a:cubicBezTo>
                      <a:pt x="70" y="149"/>
                      <a:pt x="70" y="149"/>
                      <a:pt x="70" y="149"/>
                    </a:cubicBezTo>
                    <a:cubicBezTo>
                      <a:pt x="93" y="118"/>
                      <a:pt x="93" y="118"/>
                      <a:pt x="93" y="118"/>
                    </a:cubicBezTo>
                    <a:cubicBezTo>
                      <a:pt x="94" y="117"/>
                      <a:pt x="94" y="117"/>
                      <a:pt x="95" y="117"/>
                    </a:cubicBezTo>
                    <a:cubicBezTo>
                      <a:pt x="133" y="107"/>
                      <a:pt x="133" y="107"/>
                      <a:pt x="133" y="107"/>
                    </a:cubicBezTo>
                    <a:cubicBezTo>
                      <a:pt x="127" y="97"/>
                      <a:pt x="127" y="97"/>
                      <a:pt x="127" y="97"/>
                    </a:cubicBezTo>
                    <a:cubicBezTo>
                      <a:pt x="98" y="96"/>
                      <a:pt x="98" y="96"/>
                      <a:pt x="98" y="96"/>
                    </a:cubicBezTo>
                    <a:cubicBezTo>
                      <a:pt x="97" y="96"/>
                      <a:pt x="96" y="95"/>
                      <a:pt x="96" y="95"/>
                    </a:cubicBezTo>
                    <a:cubicBezTo>
                      <a:pt x="78" y="68"/>
                      <a:pt x="78" y="68"/>
                      <a:pt x="78" y="68"/>
                    </a:cubicBezTo>
                    <a:cubicBezTo>
                      <a:pt x="78" y="68"/>
                      <a:pt x="78" y="68"/>
                      <a:pt x="78" y="68"/>
                    </a:cubicBezTo>
                    <a:cubicBezTo>
                      <a:pt x="77" y="67"/>
                      <a:pt x="78" y="65"/>
                      <a:pt x="79" y="65"/>
                    </a:cubicBezTo>
                    <a:cubicBezTo>
                      <a:pt x="131" y="43"/>
                      <a:pt x="131" y="43"/>
                      <a:pt x="131" y="43"/>
                    </a:cubicBezTo>
                    <a:cubicBezTo>
                      <a:pt x="124" y="33"/>
                      <a:pt x="124" y="33"/>
                      <a:pt x="124" y="33"/>
                    </a:cubicBezTo>
                    <a:cubicBezTo>
                      <a:pt x="70" y="44"/>
                      <a:pt x="70" y="44"/>
                      <a:pt x="70" y="44"/>
                    </a:cubicBezTo>
                    <a:cubicBezTo>
                      <a:pt x="70" y="39"/>
                      <a:pt x="70" y="39"/>
                      <a:pt x="70" y="39"/>
                    </a:cubicBezTo>
                    <a:close/>
                    <a:moveTo>
                      <a:pt x="70" y="122"/>
                    </a:moveTo>
                    <a:cubicBezTo>
                      <a:pt x="73" y="113"/>
                      <a:pt x="73" y="113"/>
                      <a:pt x="73" y="113"/>
                    </a:cubicBezTo>
                    <a:cubicBezTo>
                      <a:pt x="73" y="112"/>
                      <a:pt x="73" y="111"/>
                      <a:pt x="73" y="111"/>
                    </a:cubicBezTo>
                    <a:cubicBezTo>
                      <a:pt x="70" y="106"/>
                      <a:pt x="70" y="106"/>
                      <a:pt x="70" y="106"/>
                    </a:cubicBezTo>
                    <a:lnTo>
                      <a:pt x="70" y="122"/>
                    </a:lnTo>
                    <a:close/>
                    <a:moveTo>
                      <a:pt x="18" y="3"/>
                    </a:moveTo>
                    <a:cubicBezTo>
                      <a:pt x="18" y="3"/>
                      <a:pt x="18" y="3"/>
                      <a:pt x="18" y="3"/>
                    </a:cubicBezTo>
                    <a:cubicBezTo>
                      <a:pt x="23" y="0"/>
                      <a:pt x="31" y="3"/>
                      <a:pt x="38" y="7"/>
                    </a:cubicBezTo>
                    <a:cubicBezTo>
                      <a:pt x="44" y="12"/>
                      <a:pt x="50" y="18"/>
                      <a:pt x="53" y="22"/>
                    </a:cubicBezTo>
                    <a:cubicBezTo>
                      <a:pt x="53" y="22"/>
                      <a:pt x="53" y="22"/>
                      <a:pt x="53" y="22"/>
                    </a:cubicBezTo>
                    <a:cubicBezTo>
                      <a:pt x="53" y="22"/>
                      <a:pt x="53" y="22"/>
                      <a:pt x="53" y="22"/>
                    </a:cubicBezTo>
                    <a:cubicBezTo>
                      <a:pt x="53" y="22"/>
                      <a:pt x="53" y="22"/>
                      <a:pt x="53" y="22"/>
                    </a:cubicBezTo>
                    <a:cubicBezTo>
                      <a:pt x="65" y="40"/>
                      <a:pt x="65" y="40"/>
                      <a:pt x="65" y="40"/>
                    </a:cubicBezTo>
                    <a:cubicBezTo>
                      <a:pt x="70" y="39"/>
                      <a:pt x="70" y="39"/>
                      <a:pt x="70" y="39"/>
                    </a:cubicBezTo>
                    <a:cubicBezTo>
                      <a:pt x="70" y="44"/>
                      <a:pt x="70" y="44"/>
                      <a:pt x="70" y="44"/>
                    </a:cubicBezTo>
                    <a:cubicBezTo>
                      <a:pt x="64" y="45"/>
                      <a:pt x="64" y="45"/>
                      <a:pt x="64" y="45"/>
                    </a:cubicBezTo>
                    <a:cubicBezTo>
                      <a:pt x="63" y="45"/>
                      <a:pt x="62" y="45"/>
                      <a:pt x="62" y="44"/>
                    </a:cubicBezTo>
                    <a:cubicBezTo>
                      <a:pt x="49" y="25"/>
                      <a:pt x="49" y="25"/>
                      <a:pt x="49" y="25"/>
                    </a:cubicBezTo>
                    <a:cubicBezTo>
                      <a:pt x="49" y="25"/>
                      <a:pt x="49" y="25"/>
                      <a:pt x="49" y="25"/>
                    </a:cubicBezTo>
                    <a:cubicBezTo>
                      <a:pt x="49" y="25"/>
                      <a:pt x="49" y="25"/>
                      <a:pt x="49" y="25"/>
                    </a:cubicBezTo>
                    <a:cubicBezTo>
                      <a:pt x="49" y="25"/>
                      <a:pt x="49" y="25"/>
                      <a:pt x="49" y="25"/>
                    </a:cubicBezTo>
                    <a:cubicBezTo>
                      <a:pt x="49" y="25"/>
                      <a:pt x="49" y="25"/>
                      <a:pt x="49" y="25"/>
                    </a:cubicBezTo>
                    <a:cubicBezTo>
                      <a:pt x="49" y="25"/>
                      <a:pt x="49" y="25"/>
                      <a:pt x="49" y="25"/>
                    </a:cubicBezTo>
                    <a:cubicBezTo>
                      <a:pt x="47" y="21"/>
                      <a:pt x="41" y="16"/>
                      <a:pt x="35" y="11"/>
                    </a:cubicBezTo>
                    <a:cubicBezTo>
                      <a:pt x="29" y="8"/>
                      <a:pt x="23" y="5"/>
                      <a:pt x="21" y="7"/>
                    </a:cubicBezTo>
                    <a:cubicBezTo>
                      <a:pt x="21" y="7"/>
                      <a:pt x="21" y="7"/>
                      <a:pt x="21" y="7"/>
                    </a:cubicBezTo>
                    <a:cubicBezTo>
                      <a:pt x="18" y="9"/>
                      <a:pt x="18" y="15"/>
                      <a:pt x="19" y="22"/>
                    </a:cubicBezTo>
                    <a:cubicBezTo>
                      <a:pt x="21" y="29"/>
                      <a:pt x="23" y="36"/>
                      <a:pt x="26" y="40"/>
                    </a:cubicBezTo>
                    <a:cubicBezTo>
                      <a:pt x="26" y="40"/>
                      <a:pt x="26" y="40"/>
                      <a:pt x="26" y="40"/>
                    </a:cubicBezTo>
                    <a:cubicBezTo>
                      <a:pt x="26" y="40"/>
                      <a:pt x="26" y="40"/>
                      <a:pt x="26" y="40"/>
                    </a:cubicBezTo>
                    <a:cubicBezTo>
                      <a:pt x="26" y="40"/>
                      <a:pt x="26" y="40"/>
                      <a:pt x="26" y="40"/>
                    </a:cubicBezTo>
                    <a:cubicBezTo>
                      <a:pt x="26" y="40"/>
                      <a:pt x="26" y="40"/>
                      <a:pt x="26" y="40"/>
                    </a:cubicBezTo>
                    <a:cubicBezTo>
                      <a:pt x="26" y="40"/>
                      <a:pt x="26" y="40"/>
                      <a:pt x="26" y="40"/>
                    </a:cubicBezTo>
                    <a:cubicBezTo>
                      <a:pt x="39" y="59"/>
                      <a:pt x="39" y="59"/>
                      <a:pt x="39" y="59"/>
                    </a:cubicBezTo>
                    <a:cubicBezTo>
                      <a:pt x="39" y="60"/>
                      <a:pt x="39" y="61"/>
                      <a:pt x="39" y="62"/>
                    </a:cubicBezTo>
                    <a:cubicBezTo>
                      <a:pt x="6" y="112"/>
                      <a:pt x="6" y="112"/>
                      <a:pt x="6" y="112"/>
                    </a:cubicBezTo>
                    <a:cubicBezTo>
                      <a:pt x="12" y="122"/>
                      <a:pt x="12" y="122"/>
                      <a:pt x="12" y="122"/>
                    </a:cubicBezTo>
                    <a:cubicBezTo>
                      <a:pt x="51" y="83"/>
                      <a:pt x="51" y="83"/>
                      <a:pt x="51" y="83"/>
                    </a:cubicBezTo>
                    <a:cubicBezTo>
                      <a:pt x="51" y="83"/>
                      <a:pt x="51" y="83"/>
                      <a:pt x="51" y="83"/>
                    </a:cubicBezTo>
                    <a:cubicBezTo>
                      <a:pt x="53" y="82"/>
                      <a:pt x="54" y="83"/>
                      <a:pt x="55" y="84"/>
                    </a:cubicBezTo>
                    <a:cubicBezTo>
                      <a:pt x="70" y="106"/>
                      <a:pt x="70" y="106"/>
                      <a:pt x="70" y="106"/>
                    </a:cubicBezTo>
                    <a:cubicBezTo>
                      <a:pt x="70" y="122"/>
                      <a:pt x="70" y="122"/>
                      <a:pt x="70" y="122"/>
                    </a:cubicBezTo>
                    <a:cubicBezTo>
                      <a:pt x="63" y="139"/>
                      <a:pt x="63" y="139"/>
                      <a:pt x="63" y="139"/>
                    </a:cubicBezTo>
                    <a:cubicBezTo>
                      <a:pt x="70" y="149"/>
                      <a:pt x="70" y="149"/>
                      <a:pt x="70" y="149"/>
                    </a:cubicBezTo>
                    <a:cubicBezTo>
                      <a:pt x="70" y="155"/>
                      <a:pt x="70" y="155"/>
                      <a:pt x="70" y="155"/>
                    </a:cubicBezTo>
                    <a:cubicBezTo>
                      <a:pt x="69" y="155"/>
                      <a:pt x="69" y="155"/>
                      <a:pt x="68" y="155"/>
                    </a:cubicBezTo>
                    <a:cubicBezTo>
                      <a:pt x="68" y="155"/>
                      <a:pt x="68" y="155"/>
                      <a:pt x="68" y="154"/>
                    </a:cubicBezTo>
                    <a:cubicBezTo>
                      <a:pt x="68" y="154"/>
                      <a:pt x="68" y="154"/>
                      <a:pt x="68" y="154"/>
                    </a:cubicBezTo>
                    <a:cubicBezTo>
                      <a:pt x="59" y="141"/>
                      <a:pt x="59" y="141"/>
                      <a:pt x="59" y="141"/>
                    </a:cubicBezTo>
                    <a:cubicBezTo>
                      <a:pt x="58" y="140"/>
                      <a:pt x="58" y="140"/>
                      <a:pt x="59" y="139"/>
                    </a:cubicBezTo>
                    <a:cubicBezTo>
                      <a:pt x="59" y="139"/>
                      <a:pt x="59" y="139"/>
                      <a:pt x="59" y="139"/>
                    </a:cubicBezTo>
                    <a:cubicBezTo>
                      <a:pt x="68" y="112"/>
                      <a:pt x="68" y="112"/>
                      <a:pt x="68" y="112"/>
                    </a:cubicBezTo>
                    <a:cubicBezTo>
                      <a:pt x="52" y="89"/>
                      <a:pt x="52" y="89"/>
                      <a:pt x="52" y="89"/>
                    </a:cubicBezTo>
                    <a:cubicBezTo>
                      <a:pt x="14" y="127"/>
                      <a:pt x="14" y="127"/>
                      <a:pt x="14" y="127"/>
                    </a:cubicBezTo>
                    <a:cubicBezTo>
                      <a:pt x="13" y="128"/>
                      <a:pt x="11" y="128"/>
                      <a:pt x="10" y="127"/>
                    </a:cubicBezTo>
                    <a:cubicBezTo>
                      <a:pt x="10" y="127"/>
                      <a:pt x="10" y="127"/>
                      <a:pt x="10" y="127"/>
                    </a:cubicBezTo>
                    <a:cubicBezTo>
                      <a:pt x="10" y="127"/>
                      <a:pt x="10" y="127"/>
                      <a:pt x="10" y="127"/>
                    </a:cubicBezTo>
                    <a:cubicBezTo>
                      <a:pt x="1" y="113"/>
                      <a:pt x="1" y="113"/>
                      <a:pt x="1" y="113"/>
                    </a:cubicBezTo>
                    <a:cubicBezTo>
                      <a:pt x="0" y="113"/>
                      <a:pt x="0" y="111"/>
                      <a:pt x="1" y="111"/>
                    </a:cubicBezTo>
                    <a:cubicBezTo>
                      <a:pt x="1" y="111"/>
                      <a:pt x="1" y="111"/>
                      <a:pt x="1" y="111"/>
                    </a:cubicBezTo>
                    <a:cubicBezTo>
                      <a:pt x="34" y="61"/>
                      <a:pt x="34" y="61"/>
                      <a:pt x="34" y="61"/>
                    </a:cubicBezTo>
                    <a:cubicBezTo>
                      <a:pt x="22" y="43"/>
                      <a:pt x="22" y="43"/>
                      <a:pt x="22" y="43"/>
                    </a:cubicBezTo>
                    <a:cubicBezTo>
                      <a:pt x="22" y="43"/>
                      <a:pt x="22" y="43"/>
                      <a:pt x="22" y="43"/>
                    </a:cubicBezTo>
                    <a:cubicBezTo>
                      <a:pt x="22" y="43"/>
                      <a:pt x="22" y="43"/>
                      <a:pt x="22" y="43"/>
                    </a:cubicBezTo>
                    <a:cubicBezTo>
                      <a:pt x="22" y="43"/>
                      <a:pt x="22" y="43"/>
                      <a:pt x="22" y="43"/>
                    </a:cubicBezTo>
                    <a:cubicBezTo>
                      <a:pt x="19" y="39"/>
                      <a:pt x="16" y="30"/>
                      <a:pt x="15" y="23"/>
                    </a:cubicBezTo>
                    <a:cubicBezTo>
                      <a:pt x="13" y="14"/>
                      <a:pt x="13" y="6"/>
                      <a:pt x="1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4" name="Freeform 309"/>
              <p:cNvSpPr>
                <a:spLocks noEditPoints="1"/>
              </p:cNvSpPr>
              <p:nvPr/>
            </p:nvSpPr>
            <p:spPr bwMode="auto">
              <a:xfrm>
                <a:off x="7807336" y="1589"/>
                <a:ext cx="296864" cy="146050"/>
              </a:xfrm>
              <a:custGeom>
                <a:avLst/>
                <a:gdLst>
                  <a:gd name="T0" fmla="*/ 120 w 131"/>
                  <a:gd name="T1" fmla="*/ 35 h 64"/>
                  <a:gd name="T2" fmla="*/ 120 w 131"/>
                  <a:gd name="T3" fmla="*/ 35 h 64"/>
                  <a:gd name="T4" fmla="*/ 121 w 131"/>
                  <a:gd name="T5" fmla="*/ 7 h 64"/>
                  <a:gd name="T6" fmla="*/ 110 w 131"/>
                  <a:gd name="T7" fmla="*/ 0 h 64"/>
                  <a:gd name="T8" fmla="*/ 124 w 131"/>
                  <a:gd name="T9" fmla="*/ 4 h 64"/>
                  <a:gd name="T10" fmla="*/ 124 w 131"/>
                  <a:gd name="T11" fmla="*/ 39 h 64"/>
                  <a:gd name="T12" fmla="*/ 110 w 131"/>
                  <a:gd name="T13" fmla="*/ 46 h 64"/>
                  <a:gd name="T14" fmla="*/ 110 w 131"/>
                  <a:gd name="T15" fmla="*/ 36 h 64"/>
                  <a:gd name="T16" fmla="*/ 117 w 131"/>
                  <a:gd name="T17" fmla="*/ 32 h 64"/>
                  <a:gd name="T18" fmla="*/ 118 w 131"/>
                  <a:gd name="T19" fmla="*/ 11 h 64"/>
                  <a:gd name="T20" fmla="*/ 110 w 131"/>
                  <a:gd name="T21" fmla="*/ 12 h 64"/>
                  <a:gd name="T22" fmla="*/ 116 w 131"/>
                  <a:gd name="T23" fmla="*/ 21 h 64"/>
                  <a:gd name="T24" fmla="*/ 113 w 131"/>
                  <a:gd name="T25" fmla="*/ 29 h 64"/>
                  <a:gd name="T26" fmla="*/ 110 w 131"/>
                  <a:gd name="T27" fmla="*/ 36 h 64"/>
                  <a:gd name="T28" fmla="*/ 77 w 131"/>
                  <a:gd name="T29" fmla="*/ 54 h 64"/>
                  <a:gd name="T30" fmla="*/ 98 w 131"/>
                  <a:gd name="T31" fmla="*/ 39 h 64"/>
                  <a:gd name="T32" fmla="*/ 102 w 131"/>
                  <a:gd name="T33" fmla="*/ 41 h 64"/>
                  <a:gd name="T34" fmla="*/ 110 w 131"/>
                  <a:gd name="T35" fmla="*/ 41 h 64"/>
                  <a:gd name="T36" fmla="*/ 106 w 131"/>
                  <a:gd name="T37" fmla="*/ 46 h 64"/>
                  <a:gd name="T38" fmla="*/ 97 w 131"/>
                  <a:gd name="T39" fmla="*/ 44 h 64"/>
                  <a:gd name="T40" fmla="*/ 65 w 131"/>
                  <a:gd name="T41" fmla="*/ 63 h 64"/>
                  <a:gd name="T42" fmla="*/ 110 w 131"/>
                  <a:gd name="T43" fmla="*/ 2 h 64"/>
                  <a:gd name="T44" fmla="*/ 107 w 131"/>
                  <a:gd name="T45" fmla="*/ 1 h 64"/>
                  <a:gd name="T46" fmla="*/ 65 w 131"/>
                  <a:gd name="T47" fmla="*/ 0 h 64"/>
                  <a:gd name="T48" fmla="*/ 110 w 131"/>
                  <a:gd name="T49" fmla="*/ 2 h 64"/>
                  <a:gd name="T50" fmla="*/ 110 w 131"/>
                  <a:gd name="T51" fmla="*/ 12 h 64"/>
                  <a:gd name="T52" fmla="*/ 109 w 131"/>
                  <a:gd name="T53" fmla="*/ 22 h 64"/>
                  <a:gd name="T54" fmla="*/ 106 w 131"/>
                  <a:gd name="T55" fmla="*/ 31 h 64"/>
                  <a:gd name="T56" fmla="*/ 110 w 131"/>
                  <a:gd name="T57" fmla="*/ 36 h 64"/>
                  <a:gd name="T58" fmla="*/ 104 w 131"/>
                  <a:gd name="T59" fmla="*/ 36 h 64"/>
                  <a:gd name="T60" fmla="*/ 100 w 131"/>
                  <a:gd name="T61" fmla="*/ 32 h 64"/>
                  <a:gd name="T62" fmla="*/ 100 w 131"/>
                  <a:gd name="T63" fmla="*/ 32 h 64"/>
                  <a:gd name="T64" fmla="*/ 106 w 131"/>
                  <a:gd name="T65" fmla="*/ 9 h 64"/>
                  <a:gd name="T66" fmla="*/ 108 w 131"/>
                  <a:gd name="T67" fmla="*/ 6 h 64"/>
                  <a:gd name="T68" fmla="*/ 108 w 131"/>
                  <a:gd name="T69" fmla="*/ 6 h 64"/>
                  <a:gd name="T70" fmla="*/ 55 w 131"/>
                  <a:gd name="T71" fmla="*/ 59 h 64"/>
                  <a:gd name="T72" fmla="*/ 65 w 131"/>
                  <a:gd name="T73" fmla="*/ 63 h 64"/>
                  <a:gd name="T74" fmla="*/ 16 w 131"/>
                  <a:gd name="T75" fmla="*/ 48 h 64"/>
                  <a:gd name="T76" fmla="*/ 0 w 131"/>
                  <a:gd name="T77" fmla="*/ 3 h 64"/>
                  <a:gd name="T78" fmla="*/ 65 w 131"/>
                  <a:gd name="T79" fmla="*/ 0 h 64"/>
                  <a:gd name="T80" fmla="*/ 5 w 131"/>
                  <a:gd name="T81" fmla="*/ 1 h 64"/>
                  <a:gd name="T82" fmla="*/ 4 w 131"/>
                  <a:gd name="T83" fmla="*/ 9 h 64"/>
                  <a:gd name="T84" fmla="*/ 55 w 131"/>
                  <a:gd name="T85"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 h="64">
                    <a:moveTo>
                      <a:pt x="110" y="41"/>
                    </a:moveTo>
                    <a:cubicBezTo>
                      <a:pt x="114" y="40"/>
                      <a:pt x="118" y="38"/>
                      <a:pt x="120" y="35"/>
                    </a:cubicBezTo>
                    <a:cubicBezTo>
                      <a:pt x="120" y="35"/>
                      <a:pt x="120" y="35"/>
                      <a:pt x="120" y="35"/>
                    </a:cubicBezTo>
                    <a:cubicBezTo>
                      <a:pt x="120" y="35"/>
                      <a:pt x="120" y="35"/>
                      <a:pt x="120" y="35"/>
                    </a:cubicBezTo>
                    <a:cubicBezTo>
                      <a:pt x="124" y="32"/>
                      <a:pt x="126" y="27"/>
                      <a:pt x="126" y="21"/>
                    </a:cubicBezTo>
                    <a:cubicBezTo>
                      <a:pt x="126" y="16"/>
                      <a:pt x="124" y="11"/>
                      <a:pt x="121" y="7"/>
                    </a:cubicBezTo>
                    <a:cubicBezTo>
                      <a:pt x="118" y="5"/>
                      <a:pt x="114" y="2"/>
                      <a:pt x="110" y="2"/>
                    </a:cubicBezTo>
                    <a:cubicBezTo>
                      <a:pt x="110" y="0"/>
                      <a:pt x="110" y="0"/>
                      <a:pt x="110" y="0"/>
                    </a:cubicBezTo>
                    <a:cubicBezTo>
                      <a:pt x="120" y="0"/>
                      <a:pt x="120" y="0"/>
                      <a:pt x="120" y="0"/>
                    </a:cubicBezTo>
                    <a:cubicBezTo>
                      <a:pt x="121" y="1"/>
                      <a:pt x="123" y="3"/>
                      <a:pt x="124" y="4"/>
                    </a:cubicBezTo>
                    <a:cubicBezTo>
                      <a:pt x="128" y="8"/>
                      <a:pt x="131" y="15"/>
                      <a:pt x="131" y="21"/>
                    </a:cubicBezTo>
                    <a:cubicBezTo>
                      <a:pt x="131" y="28"/>
                      <a:pt x="128" y="34"/>
                      <a:pt x="124" y="39"/>
                    </a:cubicBezTo>
                    <a:cubicBezTo>
                      <a:pt x="124" y="39"/>
                      <a:pt x="124" y="39"/>
                      <a:pt x="124" y="39"/>
                    </a:cubicBezTo>
                    <a:cubicBezTo>
                      <a:pt x="120" y="42"/>
                      <a:pt x="116" y="45"/>
                      <a:pt x="110" y="46"/>
                    </a:cubicBezTo>
                    <a:cubicBezTo>
                      <a:pt x="110" y="41"/>
                      <a:pt x="110" y="41"/>
                      <a:pt x="110" y="41"/>
                    </a:cubicBezTo>
                    <a:close/>
                    <a:moveTo>
                      <a:pt x="110" y="36"/>
                    </a:moveTo>
                    <a:cubicBezTo>
                      <a:pt x="113" y="35"/>
                      <a:pt x="115" y="34"/>
                      <a:pt x="117" y="32"/>
                    </a:cubicBezTo>
                    <a:cubicBezTo>
                      <a:pt x="117" y="32"/>
                      <a:pt x="117" y="32"/>
                      <a:pt x="117" y="32"/>
                    </a:cubicBezTo>
                    <a:cubicBezTo>
                      <a:pt x="120" y="29"/>
                      <a:pt x="121" y="25"/>
                      <a:pt x="121" y="21"/>
                    </a:cubicBezTo>
                    <a:cubicBezTo>
                      <a:pt x="121" y="17"/>
                      <a:pt x="120" y="14"/>
                      <a:pt x="118" y="11"/>
                    </a:cubicBezTo>
                    <a:cubicBezTo>
                      <a:pt x="116" y="9"/>
                      <a:pt x="113" y="8"/>
                      <a:pt x="110" y="7"/>
                    </a:cubicBezTo>
                    <a:cubicBezTo>
                      <a:pt x="110" y="12"/>
                      <a:pt x="110" y="12"/>
                      <a:pt x="110" y="12"/>
                    </a:cubicBezTo>
                    <a:cubicBezTo>
                      <a:pt x="112" y="12"/>
                      <a:pt x="113" y="13"/>
                      <a:pt x="114" y="14"/>
                    </a:cubicBezTo>
                    <a:cubicBezTo>
                      <a:pt x="116" y="16"/>
                      <a:pt x="116" y="19"/>
                      <a:pt x="116" y="21"/>
                    </a:cubicBezTo>
                    <a:cubicBezTo>
                      <a:pt x="116" y="24"/>
                      <a:pt x="115" y="27"/>
                      <a:pt x="113" y="28"/>
                    </a:cubicBezTo>
                    <a:cubicBezTo>
                      <a:pt x="113" y="29"/>
                      <a:pt x="113" y="29"/>
                      <a:pt x="113" y="29"/>
                    </a:cubicBezTo>
                    <a:cubicBezTo>
                      <a:pt x="113" y="29"/>
                      <a:pt x="112" y="30"/>
                      <a:pt x="110" y="31"/>
                    </a:cubicBezTo>
                    <a:lnTo>
                      <a:pt x="110" y="36"/>
                    </a:lnTo>
                    <a:close/>
                    <a:moveTo>
                      <a:pt x="65" y="58"/>
                    </a:moveTo>
                    <a:cubicBezTo>
                      <a:pt x="69" y="57"/>
                      <a:pt x="73" y="56"/>
                      <a:pt x="77" y="54"/>
                    </a:cubicBezTo>
                    <a:cubicBezTo>
                      <a:pt x="84" y="51"/>
                      <a:pt x="90" y="46"/>
                      <a:pt x="95" y="40"/>
                    </a:cubicBezTo>
                    <a:cubicBezTo>
                      <a:pt x="96" y="39"/>
                      <a:pt x="97" y="39"/>
                      <a:pt x="98" y="39"/>
                    </a:cubicBezTo>
                    <a:cubicBezTo>
                      <a:pt x="98" y="39"/>
                      <a:pt x="98" y="39"/>
                      <a:pt x="98" y="39"/>
                    </a:cubicBezTo>
                    <a:cubicBezTo>
                      <a:pt x="99" y="40"/>
                      <a:pt x="100" y="40"/>
                      <a:pt x="102" y="41"/>
                    </a:cubicBezTo>
                    <a:cubicBezTo>
                      <a:pt x="103" y="41"/>
                      <a:pt x="105" y="41"/>
                      <a:pt x="106" y="41"/>
                    </a:cubicBezTo>
                    <a:cubicBezTo>
                      <a:pt x="108" y="41"/>
                      <a:pt x="109" y="41"/>
                      <a:pt x="110" y="41"/>
                    </a:cubicBezTo>
                    <a:cubicBezTo>
                      <a:pt x="110" y="46"/>
                      <a:pt x="110" y="46"/>
                      <a:pt x="110" y="46"/>
                    </a:cubicBezTo>
                    <a:cubicBezTo>
                      <a:pt x="109" y="46"/>
                      <a:pt x="108" y="46"/>
                      <a:pt x="106" y="46"/>
                    </a:cubicBezTo>
                    <a:cubicBezTo>
                      <a:pt x="104" y="46"/>
                      <a:pt x="103" y="46"/>
                      <a:pt x="101" y="45"/>
                    </a:cubicBezTo>
                    <a:cubicBezTo>
                      <a:pt x="100" y="45"/>
                      <a:pt x="99" y="45"/>
                      <a:pt x="97" y="44"/>
                    </a:cubicBezTo>
                    <a:cubicBezTo>
                      <a:pt x="92" y="50"/>
                      <a:pt x="86" y="55"/>
                      <a:pt x="79" y="59"/>
                    </a:cubicBezTo>
                    <a:cubicBezTo>
                      <a:pt x="75" y="61"/>
                      <a:pt x="70" y="62"/>
                      <a:pt x="65" y="63"/>
                    </a:cubicBezTo>
                    <a:cubicBezTo>
                      <a:pt x="65" y="58"/>
                      <a:pt x="65" y="58"/>
                      <a:pt x="65" y="58"/>
                    </a:cubicBezTo>
                    <a:close/>
                    <a:moveTo>
                      <a:pt x="110" y="2"/>
                    </a:moveTo>
                    <a:cubicBezTo>
                      <a:pt x="109" y="1"/>
                      <a:pt x="108" y="1"/>
                      <a:pt x="107" y="1"/>
                    </a:cubicBezTo>
                    <a:cubicBezTo>
                      <a:pt x="107" y="1"/>
                      <a:pt x="107" y="1"/>
                      <a:pt x="107" y="1"/>
                    </a:cubicBezTo>
                    <a:cubicBezTo>
                      <a:pt x="65" y="1"/>
                      <a:pt x="65" y="1"/>
                      <a:pt x="65" y="1"/>
                    </a:cubicBezTo>
                    <a:cubicBezTo>
                      <a:pt x="65" y="0"/>
                      <a:pt x="65" y="0"/>
                      <a:pt x="65" y="0"/>
                    </a:cubicBezTo>
                    <a:cubicBezTo>
                      <a:pt x="110" y="0"/>
                      <a:pt x="110" y="0"/>
                      <a:pt x="110" y="0"/>
                    </a:cubicBezTo>
                    <a:cubicBezTo>
                      <a:pt x="110" y="2"/>
                      <a:pt x="110" y="2"/>
                      <a:pt x="110" y="2"/>
                    </a:cubicBezTo>
                    <a:close/>
                    <a:moveTo>
                      <a:pt x="110" y="7"/>
                    </a:moveTo>
                    <a:cubicBezTo>
                      <a:pt x="110" y="12"/>
                      <a:pt x="110" y="12"/>
                      <a:pt x="110" y="12"/>
                    </a:cubicBezTo>
                    <a:cubicBezTo>
                      <a:pt x="110" y="12"/>
                      <a:pt x="110" y="12"/>
                      <a:pt x="110" y="12"/>
                    </a:cubicBezTo>
                    <a:cubicBezTo>
                      <a:pt x="110" y="15"/>
                      <a:pt x="110" y="19"/>
                      <a:pt x="109" y="22"/>
                    </a:cubicBezTo>
                    <a:cubicBezTo>
                      <a:pt x="108" y="25"/>
                      <a:pt x="107" y="28"/>
                      <a:pt x="106" y="31"/>
                    </a:cubicBezTo>
                    <a:cubicBezTo>
                      <a:pt x="106" y="31"/>
                      <a:pt x="106" y="31"/>
                      <a:pt x="106" y="31"/>
                    </a:cubicBezTo>
                    <a:cubicBezTo>
                      <a:pt x="108" y="31"/>
                      <a:pt x="109" y="31"/>
                      <a:pt x="110" y="31"/>
                    </a:cubicBezTo>
                    <a:cubicBezTo>
                      <a:pt x="110" y="36"/>
                      <a:pt x="110" y="36"/>
                      <a:pt x="110" y="36"/>
                    </a:cubicBezTo>
                    <a:cubicBezTo>
                      <a:pt x="109" y="36"/>
                      <a:pt x="108" y="36"/>
                      <a:pt x="106" y="36"/>
                    </a:cubicBezTo>
                    <a:cubicBezTo>
                      <a:pt x="105" y="36"/>
                      <a:pt x="105" y="36"/>
                      <a:pt x="104" y="36"/>
                    </a:cubicBezTo>
                    <a:cubicBezTo>
                      <a:pt x="103" y="36"/>
                      <a:pt x="102" y="36"/>
                      <a:pt x="101" y="35"/>
                    </a:cubicBezTo>
                    <a:cubicBezTo>
                      <a:pt x="100" y="35"/>
                      <a:pt x="99" y="34"/>
                      <a:pt x="100" y="32"/>
                    </a:cubicBezTo>
                    <a:cubicBezTo>
                      <a:pt x="100" y="32"/>
                      <a:pt x="100" y="32"/>
                      <a:pt x="100" y="32"/>
                    </a:cubicBezTo>
                    <a:cubicBezTo>
                      <a:pt x="100" y="32"/>
                      <a:pt x="100" y="32"/>
                      <a:pt x="100" y="32"/>
                    </a:cubicBezTo>
                    <a:cubicBezTo>
                      <a:pt x="102" y="28"/>
                      <a:pt x="103" y="25"/>
                      <a:pt x="104" y="21"/>
                    </a:cubicBezTo>
                    <a:cubicBezTo>
                      <a:pt x="105" y="17"/>
                      <a:pt x="106" y="13"/>
                      <a:pt x="106" y="9"/>
                    </a:cubicBezTo>
                    <a:cubicBezTo>
                      <a:pt x="106" y="9"/>
                      <a:pt x="106" y="8"/>
                      <a:pt x="106" y="8"/>
                    </a:cubicBezTo>
                    <a:cubicBezTo>
                      <a:pt x="106" y="7"/>
                      <a:pt x="107" y="6"/>
                      <a:pt x="108" y="6"/>
                    </a:cubicBezTo>
                    <a:cubicBezTo>
                      <a:pt x="108" y="6"/>
                      <a:pt x="108" y="6"/>
                      <a:pt x="108" y="6"/>
                    </a:cubicBezTo>
                    <a:cubicBezTo>
                      <a:pt x="108" y="6"/>
                      <a:pt x="108" y="6"/>
                      <a:pt x="108" y="6"/>
                    </a:cubicBezTo>
                    <a:cubicBezTo>
                      <a:pt x="109" y="6"/>
                      <a:pt x="110" y="7"/>
                      <a:pt x="110" y="7"/>
                    </a:cubicBezTo>
                    <a:close/>
                    <a:moveTo>
                      <a:pt x="55" y="59"/>
                    </a:moveTo>
                    <a:cubicBezTo>
                      <a:pt x="59" y="59"/>
                      <a:pt x="62" y="59"/>
                      <a:pt x="65" y="58"/>
                    </a:cubicBezTo>
                    <a:cubicBezTo>
                      <a:pt x="65" y="63"/>
                      <a:pt x="65" y="63"/>
                      <a:pt x="65" y="63"/>
                    </a:cubicBezTo>
                    <a:cubicBezTo>
                      <a:pt x="62" y="64"/>
                      <a:pt x="59" y="64"/>
                      <a:pt x="55" y="64"/>
                    </a:cubicBezTo>
                    <a:cubicBezTo>
                      <a:pt x="40" y="64"/>
                      <a:pt x="26" y="58"/>
                      <a:pt x="16" y="48"/>
                    </a:cubicBezTo>
                    <a:cubicBezTo>
                      <a:pt x="6" y="38"/>
                      <a:pt x="0" y="24"/>
                      <a:pt x="0" y="9"/>
                    </a:cubicBezTo>
                    <a:cubicBezTo>
                      <a:pt x="0" y="7"/>
                      <a:pt x="0" y="5"/>
                      <a:pt x="0" y="3"/>
                    </a:cubicBezTo>
                    <a:cubicBezTo>
                      <a:pt x="0" y="2"/>
                      <a:pt x="0" y="1"/>
                      <a:pt x="0" y="0"/>
                    </a:cubicBezTo>
                    <a:cubicBezTo>
                      <a:pt x="65" y="0"/>
                      <a:pt x="65" y="0"/>
                      <a:pt x="65" y="0"/>
                    </a:cubicBezTo>
                    <a:cubicBezTo>
                      <a:pt x="65" y="1"/>
                      <a:pt x="65" y="1"/>
                      <a:pt x="65" y="1"/>
                    </a:cubicBezTo>
                    <a:cubicBezTo>
                      <a:pt x="5" y="1"/>
                      <a:pt x="5" y="1"/>
                      <a:pt x="5" y="1"/>
                    </a:cubicBezTo>
                    <a:cubicBezTo>
                      <a:pt x="5" y="2"/>
                      <a:pt x="5" y="3"/>
                      <a:pt x="5" y="4"/>
                    </a:cubicBezTo>
                    <a:cubicBezTo>
                      <a:pt x="4" y="5"/>
                      <a:pt x="4" y="7"/>
                      <a:pt x="4" y="9"/>
                    </a:cubicBezTo>
                    <a:cubicBezTo>
                      <a:pt x="4" y="23"/>
                      <a:pt x="10" y="35"/>
                      <a:pt x="19" y="45"/>
                    </a:cubicBezTo>
                    <a:cubicBezTo>
                      <a:pt x="28" y="54"/>
                      <a:pt x="41" y="59"/>
                      <a:pt x="55"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5" name="Freeform 310"/>
              <p:cNvSpPr>
                <a:spLocks noEditPoints="1"/>
              </p:cNvSpPr>
              <p:nvPr/>
            </p:nvSpPr>
            <p:spPr bwMode="auto">
              <a:xfrm>
                <a:off x="7807336" y="149227"/>
                <a:ext cx="269876" cy="31751"/>
              </a:xfrm>
              <a:custGeom>
                <a:avLst/>
                <a:gdLst>
                  <a:gd name="T0" fmla="*/ 59 w 119"/>
                  <a:gd name="T1" fmla="*/ 0 h 14"/>
                  <a:gd name="T2" fmla="*/ 116 w 119"/>
                  <a:gd name="T3" fmla="*/ 0 h 14"/>
                  <a:gd name="T4" fmla="*/ 119 w 119"/>
                  <a:gd name="T5" fmla="*/ 2 h 14"/>
                  <a:gd name="T6" fmla="*/ 119 w 119"/>
                  <a:gd name="T7" fmla="*/ 12 h 14"/>
                  <a:gd name="T8" fmla="*/ 116 w 119"/>
                  <a:gd name="T9" fmla="*/ 14 h 14"/>
                  <a:gd name="T10" fmla="*/ 59 w 119"/>
                  <a:gd name="T11" fmla="*/ 14 h 14"/>
                  <a:gd name="T12" fmla="*/ 59 w 119"/>
                  <a:gd name="T13" fmla="*/ 9 h 14"/>
                  <a:gd name="T14" fmla="*/ 114 w 119"/>
                  <a:gd name="T15" fmla="*/ 9 h 14"/>
                  <a:gd name="T16" fmla="*/ 114 w 119"/>
                  <a:gd name="T17" fmla="*/ 5 h 14"/>
                  <a:gd name="T18" fmla="*/ 59 w 119"/>
                  <a:gd name="T19" fmla="*/ 5 h 14"/>
                  <a:gd name="T20" fmla="*/ 59 w 119"/>
                  <a:gd name="T21" fmla="*/ 0 h 14"/>
                  <a:gd name="T22" fmla="*/ 2 w 119"/>
                  <a:gd name="T23" fmla="*/ 0 h 14"/>
                  <a:gd name="T24" fmla="*/ 59 w 119"/>
                  <a:gd name="T25" fmla="*/ 0 h 14"/>
                  <a:gd name="T26" fmla="*/ 59 w 119"/>
                  <a:gd name="T27" fmla="*/ 5 h 14"/>
                  <a:gd name="T28" fmla="*/ 4 w 119"/>
                  <a:gd name="T29" fmla="*/ 5 h 14"/>
                  <a:gd name="T30" fmla="*/ 4 w 119"/>
                  <a:gd name="T31" fmla="*/ 9 h 14"/>
                  <a:gd name="T32" fmla="*/ 59 w 119"/>
                  <a:gd name="T33" fmla="*/ 9 h 14"/>
                  <a:gd name="T34" fmla="*/ 59 w 119"/>
                  <a:gd name="T35" fmla="*/ 14 h 14"/>
                  <a:gd name="T36" fmla="*/ 2 w 119"/>
                  <a:gd name="T37" fmla="*/ 14 h 14"/>
                  <a:gd name="T38" fmla="*/ 0 w 119"/>
                  <a:gd name="T39" fmla="*/ 12 h 14"/>
                  <a:gd name="T40" fmla="*/ 0 w 119"/>
                  <a:gd name="T41" fmla="*/ 2 h 14"/>
                  <a:gd name="T42" fmla="*/ 2 w 119"/>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9" h="14">
                    <a:moveTo>
                      <a:pt x="59" y="0"/>
                    </a:moveTo>
                    <a:cubicBezTo>
                      <a:pt x="116" y="0"/>
                      <a:pt x="116" y="0"/>
                      <a:pt x="116" y="0"/>
                    </a:cubicBezTo>
                    <a:cubicBezTo>
                      <a:pt x="118" y="0"/>
                      <a:pt x="119" y="1"/>
                      <a:pt x="119" y="2"/>
                    </a:cubicBezTo>
                    <a:cubicBezTo>
                      <a:pt x="119" y="12"/>
                      <a:pt x="119" y="12"/>
                      <a:pt x="119" y="12"/>
                    </a:cubicBezTo>
                    <a:cubicBezTo>
                      <a:pt x="119" y="13"/>
                      <a:pt x="118" y="14"/>
                      <a:pt x="116" y="14"/>
                    </a:cubicBezTo>
                    <a:cubicBezTo>
                      <a:pt x="59" y="14"/>
                      <a:pt x="59" y="14"/>
                      <a:pt x="59" y="14"/>
                    </a:cubicBezTo>
                    <a:cubicBezTo>
                      <a:pt x="59" y="9"/>
                      <a:pt x="59" y="9"/>
                      <a:pt x="59" y="9"/>
                    </a:cubicBezTo>
                    <a:cubicBezTo>
                      <a:pt x="114" y="9"/>
                      <a:pt x="114" y="9"/>
                      <a:pt x="114" y="9"/>
                    </a:cubicBezTo>
                    <a:cubicBezTo>
                      <a:pt x="114" y="5"/>
                      <a:pt x="114" y="5"/>
                      <a:pt x="114" y="5"/>
                    </a:cubicBezTo>
                    <a:cubicBezTo>
                      <a:pt x="59" y="5"/>
                      <a:pt x="59" y="5"/>
                      <a:pt x="59" y="5"/>
                    </a:cubicBezTo>
                    <a:lnTo>
                      <a:pt x="59" y="0"/>
                    </a:lnTo>
                    <a:close/>
                    <a:moveTo>
                      <a:pt x="2" y="0"/>
                    </a:moveTo>
                    <a:cubicBezTo>
                      <a:pt x="59" y="0"/>
                      <a:pt x="59" y="0"/>
                      <a:pt x="59" y="0"/>
                    </a:cubicBezTo>
                    <a:cubicBezTo>
                      <a:pt x="59" y="5"/>
                      <a:pt x="59" y="5"/>
                      <a:pt x="59" y="5"/>
                    </a:cubicBezTo>
                    <a:cubicBezTo>
                      <a:pt x="4" y="5"/>
                      <a:pt x="4" y="5"/>
                      <a:pt x="4" y="5"/>
                    </a:cubicBezTo>
                    <a:cubicBezTo>
                      <a:pt x="4" y="9"/>
                      <a:pt x="4" y="9"/>
                      <a:pt x="4" y="9"/>
                    </a:cubicBezTo>
                    <a:cubicBezTo>
                      <a:pt x="59" y="9"/>
                      <a:pt x="59" y="9"/>
                      <a:pt x="59" y="9"/>
                    </a:cubicBezTo>
                    <a:cubicBezTo>
                      <a:pt x="59" y="14"/>
                      <a:pt x="59" y="14"/>
                      <a:pt x="59" y="14"/>
                    </a:cubicBezTo>
                    <a:cubicBezTo>
                      <a:pt x="2" y="14"/>
                      <a:pt x="2" y="14"/>
                      <a:pt x="2" y="14"/>
                    </a:cubicBezTo>
                    <a:cubicBezTo>
                      <a:pt x="1" y="14"/>
                      <a:pt x="0" y="13"/>
                      <a:pt x="0" y="12"/>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6" name="Freeform 311"/>
              <p:cNvSpPr>
                <a:spLocks noEditPoints="1"/>
              </p:cNvSpPr>
              <p:nvPr/>
            </p:nvSpPr>
            <p:spPr bwMode="auto">
              <a:xfrm>
                <a:off x="10207640" y="185740"/>
                <a:ext cx="244475" cy="219076"/>
              </a:xfrm>
              <a:custGeom>
                <a:avLst/>
                <a:gdLst>
                  <a:gd name="T0" fmla="*/ 58 w 108"/>
                  <a:gd name="T1" fmla="*/ 88 h 97"/>
                  <a:gd name="T2" fmla="*/ 68 w 108"/>
                  <a:gd name="T3" fmla="*/ 91 h 97"/>
                  <a:gd name="T4" fmla="*/ 71 w 108"/>
                  <a:gd name="T5" fmla="*/ 92 h 97"/>
                  <a:gd name="T6" fmla="*/ 81 w 108"/>
                  <a:gd name="T7" fmla="*/ 90 h 97"/>
                  <a:gd name="T8" fmla="*/ 88 w 108"/>
                  <a:gd name="T9" fmla="*/ 82 h 97"/>
                  <a:gd name="T10" fmla="*/ 99 w 108"/>
                  <a:gd name="T11" fmla="*/ 62 h 97"/>
                  <a:gd name="T12" fmla="*/ 103 w 108"/>
                  <a:gd name="T13" fmla="*/ 43 h 97"/>
                  <a:gd name="T14" fmla="*/ 103 w 108"/>
                  <a:gd name="T15" fmla="*/ 36 h 97"/>
                  <a:gd name="T16" fmla="*/ 100 w 108"/>
                  <a:gd name="T17" fmla="*/ 21 h 97"/>
                  <a:gd name="T18" fmla="*/ 93 w 108"/>
                  <a:gd name="T19" fmla="*/ 12 h 97"/>
                  <a:gd name="T20" fmla="*/ 78 w 108"/>
                  <a:gd name="T21" fmla="*/ 6 h 97"/>
                  <a:gd name="T22" fmla="*/ 55 w 108"/>
                  <a:gd name="T23" fmla="*/ 11 h 97"/>
                  <a:gd name="T24" fmla="*/ 62 w 108"/>
                  <a:gd name="T25" fmla="*/ 3 h 97"/>
                  <a:gd name="T26" fmla="*/ 95 w 108"/>
                  <a:gd name="T27" fmla="*/ 8 h 97"/>
                  <a:gd name="T28" fmla="*/ 104 w 108"/>
                  <a:gd name="T29" fmla="*/ 19 h 97"/>
                  <a:gd name="T30" fmla="*/ 108 w 108"/>
                  <a:gd name="T31" fmla="*/ 36 h 97"/>
                  <a:gd name="T32" fmla="*/ 108 w 108"/>
                  <a:gd name="T33" fmla="*/ 42 h 97"/>
                  <a:gd name="T34" fmla="*/ 106 w 108"/>
                  <a:gd name="T35" fmla="*/ 55 h 97"/>
                  <a:gd name="T36" fmla="*/ 92 w 108"/>
                  <a:gd name="T37" fmla="*/ 85 h 97"/>
                  <a:gd name="T38" fmla="*/ 85 w 108"/>
                  <a:gd name="T39" fmla="*/ 93 h 97"/>
                  <a:gd name="T40" fmla="*/ 82 w 108"/>
                  <a:gd name="T41" fmla="*/ 95 h 97"/>
                  <a:gd name="T42" fmla="*/ 69 w 108"/>
                  <a:gd name="T43" fmla="*/ 96 h 97"/>
                  <a:gd name="T44" fmla="*/ 60 w 108"/>
                  <a:gd name="T45" fmla="*/ 93 h 97"/>
                  <a:gd name="T46" fmla="*/ 54 w 108"/>
                  <a:gd name="T47" fmla="*/ 92 h 97"/>
                  <a:gd name="T48" fmla="*/ 38 w 108"/>
                  <a:gd name="T49" fmla="*/ 92 h 97"/>
                  <a:gd name="T50" fmla="*/ 43 w 108"/>
                  <a:gd name="T51" fmla="*/ 90 h 97"/>
                  <a:gd name="T52" fmla="*/ 50 w 108"/>
                  <a:gd name="T53" fmla="*/ 88 h 97"/>
                  <a:gd name="T54" fmla="*/ 48 w 108"/>
                  <a:gd name="T55" fmla="*/ 93 h 97"/>
                  <a:gd name="T56" fmla="*/ 39 w 108"/>
                  <a:gd name="T57" fmla="*/ 96 h 97"/>
                  <a:gd name="T58" fmla="*/ 29 w 108"/>
                  <a:gd name="T59" fmla="*/ 94 h 97"/>
                  <a:gd name="T60" fmla="*/ 53 w 108"/>
                  <a:gd name="T61" fmla="*/ 11 h 97"/>
                  <a:gd name="T62" fmla="*/ 30 w 108"/>
                  <a:gd name="T63" fmla="*/ 6 h 97"/>
                  <a:gd name="T64" fmla="*/ 47 w 108"/>
                  <a:gd name="T65" fmla="*/ 3 h 97"/>
                  <a:gd name="T66" fmla="*/ 28 w 108"/>
                  <a:gd name="T67" fmla="*/ 91 h 97"/>
                  <a:gd name="T68" fmla="*/ 29 w 108"/>
                  <a:gd name="T69" fmla="*/ 96 h 97"/>
                  <a:gd name="T70" fmla="*/ 28 w 108"/>
                  <a:gd name="T71" fmla="*/ 1 h 97"/>
                  <a:gd name="T72" fmla="*/ 17 w 108"/>
                  <a:gd name="T73" fmla="*/ 77 h 97"/>
                  <a:gd name="T74" fmla="*/ 23 w 108"/>
                  <a:gd name="T75" fmla="*/ 86 h 97"/>
                  <a:gd name="T76" fmla="*/ 28 w 108"/>
                  <a:gd name="T77" fmla="*/ 91 h 97"/>
                  <a:gd name="T78" fmla="*/ 25 w 108"/>
                  <a:gd name="T79" fmla="*/ 94 h 97"/>
                  <a:gd name="T80" fmla="*/ 17 w 108"/>
                  <a:gd name="T81" fmla="*/ 77 h 97"/>
                  <a:gd name="T82" fmla="*/ 17 w 108"/>
                  <a:gd name="T83" fmla="*/ 5 h 97"/>
                  <a:gd name="T84" fmla="*/ 28 w 108"/>
                  <a:gd name="T85" fmla="*/ 91 h 97"/>
                  <a:gd name="T86" fmla="*/ 9 w 108"/>
                  <a:gd name="T87" fmla="*/ 21 h 97"/>
                  <a:gd name="T88" fmla="*/ 5 w 108"/>
                  <a:gd name="T89" fmla="*/ 37 h 97"/>
                  <a:gd name="T90" fmla="*/ 5 w 108"/>
                  <a:gd name="T91" fmla="*/ 43 h 97"/>
                  <a:gd name="T92" fmla="*/ 14 w 108"/>
                  <a:gd name="T93" fmla="*/ 72 h 97"/>
                  <a:gd name="T94" fmla="*/ 16 w 108"/>
                  <a:gd name="T95" fmla="*/ 85 h 97"/>
                  <a:gd name="T96" fmla="*/ 2 w 108"/>
                  <a:gd name="T97" fmla="*/ 55 h 97"/>
                  <a:gd name="T98" fmla="*/ 0 w 108"/>
                  <a:gd name="T99" fmla="*/ 42 h 97"/>
                  <a:gd name="T100" fmla="*/ 0 w 108"/>
                  <a:gd name="T101" fmla="*/ 36 h 97"/>
                  <a:gd name="T102" fmla="*/ 1 w 108"/>
                  <a:gd name="T103" fmla="*/ 30 h 97"/>
                  <a:gd name="T104" fmla="*/ 14 w 108"/>
                  <a:gd name="T105" fmla="*/ 8 h 97"/>
                  <a:gd name="T106" fmla="*/ 15 w 108"/>
                  <a:gd name="T107" fmla="*/ 1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97">
                    <a:moveTo>
                      <a:pt x="54" y="88"/>
                    </a:moveTo>
                    <a:cubicBezTo>
                      <a:pt x="54" y="88"/>
                      <a:pt x="54" y="88"/>
                      <a:pt x="54" y="88"/>
                    </a:cubicBezTo>
                    <a:cubicBezTo>
                      <a:pt x="54" y="88"/>
                      <a:pt x="54" y="88"/>
                      <a:pt x="54" y="88"/>
                    </a:cubicBezTo>
                    <a:cubicBezTo>
                      <a:pt x="54" y="88"/>
                      <a:pt x="55" y="88"/>
                      <a:pt x="55" y="88"/>
                    </a:cubicBezTo>
                    <a:cubicBezTo>
                      <a:pt x="56" y="88"/>
                      <a:pt x="57" y="88"/>
                      <a:pt x="58" y="88"/>
                    </a:cubicBezTo>
                    <a:cubicBezTo>
                      <a:pt x="59" y="88"/>
                      <a:pt x="60" y="88"/>
                      <a:pt x="61" y="89"/>
                    </a:cubicBezTo>
                    <a:cubicBezTo>
                      <a:pt x="61" y="89"/>
                      <a:pt x="61" y="89"/>
                      <a:pt x="61" y="89"/>
                    </a:cubicBezTo>
                    <a:cubicBezTo>
                      <a:pt x="62" y="89"/>
                      <a:pt x="63" y="89"/>
                      <a:pt x="63" y="89"/>
                    </a:cubicBezTo>
                    <a:cubicBezTo>
                      <a:pt x="64" y="89"/>
                      <a:pt x="65" y="90"/>
                      <a:pt x="65" y="90"/>
                    </a:cubicBezTo>
                    <a:cubicBezTo>
                      <a:pt x="66" y="90"/>
                      <a:pt x="67" y="91"/>
                      <a:pt x="68" y="91"/>
                    </a:cubicBezTo>
                    <a:cubicBezTo>
                      <a:pt x="68" y="91"/>
                      <a:pt x="69" y="91"/>
                      <a:pt x="70" y="92"/>
                    </a:cubicBezTo>
                    <a:cubicBezTo>
                      <a:pt x="70" y="92"/>
                      <a:pt x="70" y="92"/>
                      <a:pt x="70" y="92"/>
                    </a:cubicBezTo>
                    <a:cubicBezTo>
                      <a:pt x="70" y="92"/>
                      <a:pt x="70" y="92"/>
                      <a:pt x="70" y="92"/>
                    </a:cubicBezTo>
                    <a:cubicBezTo>
                      <a:pt x="71" y="92"/>
                      <a:pt x="71" y="92"/>
                      <a:pt x="71" y="92"/>
                    </a:cubicBezTo>
                    <a:cubicBezTo>
                      <a:pt x="71" y="92"/>
                      <a:pt x="71" y="92"/>
                      <a:pt x="71" y="92"/>
                    </a:cubicBezTo>
                    <a:cubicBezTo>
                      <a:pt x="72" y="92"/>
                      <a:pt x="74" y="93"/>
                      <a:pt x="76" y="92"/>
                    </a:cubicBezTo>
                    <a:cubicBezTo>
                      <a:pt x="77" y="92"/>
                      <a:pt x="78" y="92"/>
                      <a:pt x="80" y="91"/>
                    </a:cubicBezTo>
                    <a:cubicBezTo>
                      <a:pt x="80" y="91"/>
                      <a:pt x="80" y="91"/>
                      <a:pt x="80" y="91"/>
                    </a:cubicBezTo>
                    <a:cubicBezTo>
                      <a:pt x="80" y="91"/>
                      <a:pt x="80" y="91"/>
                      <a:pt x="80" y="91"/>
                    </a:cubicBezTo>
                    <a:cubicBezTo>
                      <a:pt x="80" y="90"/>
                      <a:pt x="81" y="90"/>
                      <a:pt x="81" y="90"/>
                    </a:cubicBezTo>
                    <a:cubicBezTo>
                      <a:pt x="81" y="90"/>
                      <a:pt x="81" y="90"/>
                      <a:pt x="81" y="90"/>
                    </a:cubicBezTo>
                    <a:cubicBezTo>
                      <a:pt x="81" y="90"/>
                      <a:pt x="81" y="90"/>
                      <a:pt x="82" y="89"/>
                    </a:cubicBezTo>
                    <a:cubicBezTo>
                      <a:pt x="82" y="89"/>
                      <a:pt x="82" y="89"/>
                      <a:pt x="82" y="89"/>
                    </a:cubicBezTo>
                    <a:cubicBezTo>
                      <a:pt x="83" y="88"/>
                      <a:pt x="84" y="87"/>
                      <a:pt x="85" y="86"/>
                    </a:cubicBezTo>
                    <a:cubicBezTo>
                      <a:pt x="86" y="85"/>
                      <a:pt x="87" y="84"/>
                      <a:pt x="88" y="82"/>
                    </a:cubicBezTo>
                    <a:cubicBezTo>
                      <a:pt x="88" y="82"/>
                      <a:pt x="88" y="82"/>
                      <a:pt x="88" y="82"/>
                    </a:cubicBezTo>
                    <a:cubicBezTo>
                      <a:pt x="88" y="82"/>
                      <a:pt x="88" y="82"/>
                      <a:pt x="88" y="82"/>
                    </a:cubicBezTo>
                    <a:cubicBezTo>
                      <a:pt x="89" y="82"/>
                      <a:pt x="89" y="82"/>
                      <a:pt x="89" y="82"/>
                    </a:cubicBezTo>
                    <a:cubicBezTo>
                      <a:pt x="91" y="79"/>
                      <a:pt x="93" y="76"/>
                      <a:pt x="95" y="72"/>
                    </a:cubicBezTo>
                    <a:cubicBezTo>
                      <a:pt x="96" y="69"/>
                      <a:pt x="98" y="66"/>
                      <a:pt x="99" y="62"/>
                    </a:cubicBezTo>
                    <a:cubicBezTo>
                      <a:pt x="100" y="59"/>
                      <a:pt x="101" y="57"/>
                      <a:pt x="102" y="54"/>
                    </a:cubicBezTo>
                    <a:cubicBezTo>
                      <a:pt x="102" y="54"/>
                      <a:pt x="102" y="54"/>
                      <a:pt x="102" y="54"/>
                    </a:cubicBezTo>
                    <a:cubicBezTo>
                      <a:pt x="102" y="51"/>
                      <a:pt x="103" y="48"/>
                      <a:pt x="103" y="46"/>
                    </a:cubicBezTo>
                    <a:cubicBezTo>
                      <a:pt x="103" y="45"/>
                      <a:pt x="103" y="45"/>
                      <a:pt x="103" y="45"/>
                    </a:cubicBezTo>
                    <a:cubicBezTo>
                      <a:pt x="103" y="43"/>
                      <a:pt x="103" y="43"/>
                      <a:pt x="103" y="43"/>
                    </a:cubicBezTo>
                    <a:cubicBezTo>
                      <a:pt x="103" y="42"/>
                      <a:pt x="103" y="42"/>
                      <a:pt x="103" y="42"/>
                    </a:cubicBezTo>
                    <a:cubicBezTo>
                      <a:pt x="103" y="37"/>
                      <a:pt x="103" y="37"/>
                      <a:pt x="103" y="37"/>
                    </a:cubicBezTo>
                    <a:cubicBezTo>
                      <a:pt x="103" y="37"/>
                      <a:pt x="103" y="37"/>
                      <a:pt x="103" y="37"/>
                    </a:cubicBezTo>
                    <a:cubicBezTo>
                      <a:pt x="103" y="37"/>
                      <a:pt x="103" y="37"/>
                      <a:pt x="103" y="37"/>
                    </a:cubicBezTo>
                    <a:cubicBezTo>
                      <a:pt x="103" y="36"/>
                      <a:pt x="103" y="36"/>
                      <a:pt x="103" y="36"/>
                    </a:cubicBezTo>
                    <a:cubicBezTo>
                      <a:pt x="103" y="36"/>
                      <a:pt x="103" y="36"/>
                      <a:pt x="103" y="36"/>
                    </a:cubicBezTo>
                    <a:cubicBezTo>
                      <a:pt x="103" y="36"/>
                      <a:pt x="103" y="36"/>
                      <a:pt x="103" y="36"/>
                    </a:cubicBezTo>
                    <a:cubicBezTo>
                      <a:pt x="103" y="36"/>
                      <a:pt x="103" y="35"/>
                      <a:pt x="103" y="34"/>
                    </a:cubicBezTo>
                    <a:cubicBezTo>
                      <a:pt x="103" y="33"/>
                      <a:pt x="103" y="32"/>
                      <a:pt x="103" y="31"/>
                    </a:cubicBezTo>
                    <a:cubicBezTo>
                      <a:pt x="102" y="27"/>
                      <a:pt x="101" y="24"/>
                      <a:pt x="100" y="21"/>
                    </a:cubicBezTo>
                    <a:cubicBezTo>
                      <a:pt x="100" y="21"/>
                      <a:pt x="100" y="21"/>
                      <a:pt x="100" y="21"/>
                    </a:cubicBezTo>
                    <a:cubicBezTo>
                      <a:pt x="100" y="21"/>
                      <a:pt x="100" y="21"/>
                      <a:pt x="100" y="21"/>
                    </a:cubicBezTo>
                    <a:cubicBezTo>
                      <a:pt x="98" y="18"/>
                      <a:pt x="96" y="16"/>
                      <a:pt x="94" y="13"/>
                    </a:cubicBezTo>
                    <a:cubicBezTo>
                      <a:pt x="94" y="13"/>
                      <a:pt x="94" y="13"/>
                      <a:pt x="94" y="13"/>
                    </a:cubicBezTo>
                    <a:cubicBezTo>
                      <a:pt x="93" y="13"/>
                      <a:pt x="93" y="12"/>
                      <a:pt x="93" y="12"/>
                    </a:cubicBezTo>
                    <a:cubicBezTo>
                      <a:pt x="92" y="12"/>
                      <a:pt x="92" y="12"/>
                      <a:pt x="92" y="11"/>
                    </a:cubicBezTo>
                    <a:cubicBezTo>
                      <a:pt x="92" y="11"/>
                      <a:pt x="92" y="11"/>
                      <a:pt x="92" y="11"/>
                    </a:cubicBezTo>
                    <a:cubicBezTo>
                      <a:pt x="92" y="11"/>
                      <a:pt x="92" y="11"/>
                      <a:pt x="92" y="11"/>
                    </a:cubicBezTo>
                    <a:cubicBezTo>
                      <a:pt x="90" y="10"/>
                      <a:pt x="88" y="8"/>
                      <a:pt x="85" y="8"/>
                    </a:cubicBezTo>
                    <a:cubicBezTo>
                      <a:pt x="83" y="7"/>
                      <a:pt x="81" y="6"/>
                      <a:pt x="78" y="6"/>
                    </a:cubicBezTo>
                    <a:cubicBezTo>
                      <a:pt x="78" y="6"/>
                      <a:pt x="78" y="6"/>
                      <a:pt x="78" y="6"/>
                    </a:cubicBezTo>
                    <a:cubicBezTo>
                      <a:pt x="75" y="5"/>
                      <a:pt x="73" y="5"/>
                      <a:pt x="71" y="6"/>
                    </a:cubicBezTo>
                    <a:cubicBezTo>
                      <a:pt x="68" y="6"/>
                      <a:pt x="66" y="7"/>
                      <a:pt x="63" y="8"/>
                    </a:cubicBezTo>
                    <a:cubicBezTo>
                      <a:pt x="62" y="8"/>
                      <a:pt x="61" y="8"/>
                      <a:pt x="60" y="9"/>
                    </a:cubicBezTo>
                    <a:cubicBezTo>
                      <a:pt x="57" y="10"/>
                      <a:pt x="55" y="11"/>
                      <a:pt x="55" y="11"/>
                    </a:cubicBezTo>
                    <a:cubicBezTo>
                      <a:pt x="55" y="11"/>
                      <a:pt x="54" y="11"/>
                      <a:pt x="54" y="11"/>
                    </a:cubicBezTo>
                    <a:cubicBezTo>
                      <a:pt x="54" y="6"/>
                      <a:pt x="54" y="6"/>
                      <a:pt x="54" y="6"/>
                    </a:cubicBezTo>
                    <a:cubicBezTo>
                      <a:pt x="54" y="6"/>
                      <a:pt x="54" y="6"/>
                      <a:pt x="54" y="6"/>
                    </a:cubicBezTo>
                    <a:cubicBezTo>
                      <a:pt x="55" y="5"/>
                      <a:pt x="57" y="5"/>
                      <a:pt x="58" y="4"/>
                    </a:cubicBezTo>
                    <a:cubicBezTo>
                      <a:pt x="59" y="4"/>
                      <a:pt x="61" y="3"/>
                      <a:pt x="62" y="3"/>
                    </a:cubicBezTo>
                    <a:cubicBezTo>
                      <a:pt x="64" y="2"/>
                      <a:pt x="67" y="1"/>
                      <a:pt x="70" y="1"/>
                    </a:cubicBezTo>
                    <a:cubicBezTo>
                      <a:pt x="73" y="0"/>
                      <a:pt x="76" y="0"/>
                      <a:pt x="79" y="1"/>
                    </a:cubicBezTo>
                    <a:cubicBezTo>
                      <a:pt x="79" y="1"/>
                      <a:pt x="79" y="1"/>
                      <a:pt x="79" y="1"/>
                    </a:cubicBezTo>
                    <a:cubicBezTo>
                      <a:pt x="82" y="1"/>
                      <a:pt x="84" y="2"/>
                      <a:pt x="87" y="3"/>
                    </a:cubicBezTo>
                    <a:cubicBezTo>
                      <a:pt x="90" y="4"/>
                      <a:pt x="92" y="6"/>
                      <a:pt x="95" y="8"/>
                    </a:cubicBezTo>
                    <a:cubicBezTo>
                      <a:pt x="95" y="8"/>
                      <a:pt x="95" y="8"/>
                      <a:pt x="96" y="9"/>
                    </a:cubicBezTo>
                    <a:cubicBezTo>
                      <a:pt x="96" y="9"/>
                      <a:pt x="97" y="9"/>
                      <a:pt x="97" y="10"/>
                    </a:cubicBezTo>
                    <a:cubicBezTo>
                      <a:pt x="97" y="10"/>
                      <a:pt x="97" y="10"/>
                      <a:pt x="97" y="10"/>
                    </a:cubicBezTo>
                    <a:cubicBezTo>
                      <a:pt x="100" y="13"/>
                      <a:pt x="102" y="16"/>
                      <a:pt x="104" y="19"/>
                    </a:cubicBezTo>
                    <a:cubicBezTo>
                      <a:pt x="104" y="19"/>
                      <a:pt x="104" y="19"/>
                      <a:pt x="104" y="19"/>
                    </a:cubicBezTo>
                    <a:cubicBezTo>
                      <a:pt x="106" y="23"/>
                      <a:pt x="107" y="26"/>
                      <a:pt x="107" y="30"/>
                    </a:cubicBezTo>
                    <a:cubicBezTo>
                      <a:pt x="108" y="31"/>
                      <a:pt x="108" y="33"/>
                      <a:pt x="108" y="34"/>
                    </a:cubicBezTo>
                    <a:cubicBezTo>
                      <a:pt x="108" y="34"/>
                      <a:pt x="108" y="35"/>
                      <a:pt x="108" y="36"/>
                    </a:cubicBezTo>
                    <a:cubicBezTo>
                      <a:pt x="108" y="36"/>
                      <a:pt x="108" y="36"/>
                      <a:pt x="108" y="36"/>
                    </a:cubicBezTo>
                    <a:cubicBezTo>
                      <a:pt x="108" y="36"/>
                      <a:pt x="108" y="36"/>
                      <a:pt x="108" y="36"/>
                    </a:cubicBezTo>
                    <a:cubicBezTo>
                      <a:pt x="108" y="36"/>
                      <a:pt x="108" y="36"/>
                      <a:pt x="108" y="36"/>
                    </a:cubicBezTo>
                    <a:cubicBezTo>
                      <a:pt x="108" y="36"/>
                      <a:pt x="108" y="36"/>
                      <a:pt x="108" y="37"/>
                    </a:cubicBezTo>
                    <a:cubicBezTo>
                      <a:pt x="108" y="42"/>
                      <a:pt x="108" y="42"/>
                      <a:pt x="108" y="42"/>
                    </a:cubicBezTo>
                    <a:cubicBezTo>
                      <a:pt x="108" y="42"/>
                      <a:pt x="108" y="42"/>
                      <a:pt x="108" y="42"/>
                    </a:cubicBezTo>
                    <a:cubicBezTo>
                      <a:pt x="108" y="42"/>
                      <a:pt x="108" y="42"/>
                      <a:pt x="108" y="42"/>
                    </a:cubicBezTo>
                    <a:cubicBezTo>
                      <a:pt x="108" y="44"/>
                      <a:pt x="108" y="44"/>
                      <a:pt x="108" y="44"/>
                    </a:cubicBezTo>
                    <a:cubicBezTo>
                      <a:pt x="108" y="46"/>
                      <a:pt x="108" y="46"/>
                      <a:pt x="108" y="46"/>
                    </a:cubicBezTo>
                    <a:cubicBezTo>
                      <a:pt x="108" y="46"/>
                      <a:pt x="108" y="46"/>
                      <a:pt x="108" y="46"/>
                    </a:cubicBezTo>
                    <a:cubicBezTo>
                      <a:pt x="108" y="49"/>
                      <a:pt x="107" y="52"/>
                      <a:pt x="106" y="55"/>
                    </a:cubicBezTo>
                    <a:cubicBezTo>
                      <a:pt x="106" y="55"/>
                      <a:pt x="106" y="55"/>
                      <a:pt x="106" y="55"/>
                    </a:cubicBezTo>
                    <a:cubicBezTo>
                      <a:pt x="106" y="55"/>
                      <a:pt x="106" y="55"/>
                      <a:pt x="106" y="55"/>
                    </a:cubicBezTo>
                    <a:cubicBezTo>
                      <a:pt x="106" y="58"/>
                      <a:pt x="105" y="61"/>
                      <a:pt x="104" y="64"/>
                    </a:cubicBezTo>
                    <a:cubicBezTo>
                      <a:pt x="102" y="67"/>
                      <a:pt x="101" y="71"/>
                      <a:pt x="99" y="75"/>
                    </a:cubicBezTo>
                    <a:cubicBezTo>
                      <a:pt x="97" y="78"/>
                      <a:pt x="95" y="82"/>
                      <a:pt x="92" y="85"/>
                    </a:cubicBezTo>
                    <a:cubicBezTo>
                      <a:pt x="92" y="85"/>
                      <a:pt x="92" y="85"/>
                      <a:pt x="92" y="85"/>
                    </a:cubicBezTo>
                    <a:cubicBezTo>
                      <a:pt x="92" y="85"/>
                      <a:pt x="92" y="85"/>
                      <a:pt x="92" y="85"/>
                    </a:cubicBezTo>
                    <a:cubicBezTo>
                      <a:pt x="92" y="85"/>
                      <a:pt x="92" y="85"/>
                      <a:pt x="92" y="85"/>
                    </a:cubicBezTo>
                    <a:cubicBezTo>
                      <a:pt x="92" y="85"/>
                      <a:pt x="92" y="85"/>
                      <a:pt x="92" y="85"/>
                    </a:cubicBezTo>
                    <a:cubicBezTo>
                      <a:pt x="91" y="87"/>
                      <a:pt x="90" y="88"/>
                      <a:pt x="88" y="89"/>
                    </a:cubicBezTo>
                    <a:cubicBezTo>
                      <a:pt x="87" y="91"/>
                      <a:pt x="86" y="92"/>
                      <a:pt x="85" y="93"/>
                    </a:cubicBezTo>
                    <a:cubicBezTo>
                      <a:pt x="84" y="93"/>
                      <a:pt x="84" y="93"/>
                      <a:pt x="84" y="93"/>
                    </a:cubicBezTo>
                    <a:cubicBezTo>
                      <a:pt x="84" y="93"/>
                      <a:pt x="84" y="94"/>
                      <a:pt x="83" y="94"/>
                    </a:cubicBezTo>
                    <a:cubicBezTo>
                      <a:pt x="83" y="94"/>
                      <a:pt x="83" y="94"/>
                      <a:pt x="83" y="94"/>
                    </a:cubicBezTo>
                    <a:cubicBezTo>
                      <a:pt x="83" y="94"/>
                      <a:pt x="83" y="94"/>
                      <a:pt x="83" y="94"/>
                    </a:cubicBezTo>
                    <a:cubicBezTo>
                      <a:pt x="83" y="94"/>
                      <a:pt x="83" y="94"/>
                      <a:pt x="82" y="95"/>
                    </a:cubicBezTo>
                    <a:cubicBezTo>
                      <a:pt x="80" y="96"/>
                      <a:pt x="78" y="97"/>
                      <a:pt x="76" y="97"/>
                    </a:cubicBezTo>
                    <a:cubicBezTo>
                      <a:pt x="74" y="97"/>
                      <a:pt x="71" y="97"/>
                      <a:pt x="69" y="96"/>
                    </a:cubicBezTo>
                    <a:cubicBezTo>
                      <a:pt x="69" y="96"/>
                      <a:pt x="69" y="96"/>
                      <a:pt x="69" y="96"/>
                    </a:cubicBezTo>
                    <a:cubicBezTo>
                      <a:pt x="69" y="96"/>
                      <a:pt x="69" y="96"/>
                      <a:pt x="69" y="96"/>
                    </a:cubicBezTo>
                    <a:cubicBezTo>
                      <a:pt x="69" y="96"/>
                      <a:pt x="69" y="96"/>
                      <a:pt x="69" y="96"/>
                    </a:cubicBezTo>
                    <a:cubicBezTo>
                      <a:pt x="68" y="96"/>
                      <a:pt x="67" y="96"/>
                      <a:pt x="66" y="95"/>
                    </a:cubicBezTo>
                    <a:cubicBezTo>
                      <a:pt x="65" y="95"/>
                      <a:pt x="64" y="95"/>
                      <a:pt x="63" y="94"/>
                    </a:cubicBezTo>
                    <a:cubicBezTo>
                      <a:pt x="63" y="94"/>
                      <a:pt x="62" y="94"/>
                      <a:pt x="62" y="94"/>
                    </a:cubicBezTo>
                    <a:cubicBezTo>
                      <a:pt x="61" y="94"/>
                      <a:pt x="61" y="93"/>
                      <a:pt x="60" y="93"/>
                    </a:cubicBezTo>
                    <a:cubicBezTo>
                      <a:pt x="60" y="93"/>
                      <a:pt x="60" y="93"/>
                      <a:pt x="60" y="93"/>
                    </a:cubicBezTo>
                    <a:cubicBezTo>
                      <a:pt x="59" y="93"/>
                      <a:pt x="58" y="93"/>
                      <a:pt x="57" y="93"/>
                    </a:cubicBezTo>
                    <a:cubicBezTo>
                      <a:pt x="56" y="92"/>
                      <a:pt x="55" y="92"/>
                      <a:pt x="55" y="92"/>
                    </a:cubicBezTo>
                    <a:cubicBezTo>
                      <a:pt x="54" y="92"/>
                      <a:pt x="54" y="92"/>
                      <a:pt x="54" y="92"/>
                    </a:cubicBezTo>
                    <a:cubicBezTo>
                      <a:pt x="54" y="92"/>
                      <a:pt x="54" y="92"/>
                      <a:pt x="54" y="92"/>
                    </a:cubicBezTo>
                    <a:cubicBezTo>
                      <a:pt x="54" y="92"/>
                      <a:pt x="54" y="92"/>
                      <a:pt x="54" y="92"/>
                    </a:cubicBezTo>
                    <a:lnTo>
                      <a:pt x="54" y="88"/>
                    </a:lnTo>
                    <a:close/>
                    <a:moveTo>
                      <a:pt x="29" y="91"/>
                    </a:moveTo>
                    <a:cubicBezTo>
                      <a:pt x="30" y="92"/>
                      <a:pt x="31" y="92"/>
                      <a:pt x="33" y="92"/>
                    </a:cubicBezTo>
                    <a:cubicBezTo>
                      <a:pt x="34" y="93"/>
                      <a:pt x="36" y="92"/>
                      <a:pt x="38" y="92"/>
                    </a:cubicBezTo>
                    <a:cubicBezTo>
                      <a:pt x="38" y="92"/>
                      <a:pt x="38" y="92"/>
                      <a:pt x="38" y="92"/>
                    </a:cubicBezTo>
                    <a:cubicBezTo>
                      <a:pt x="38" y="92"/>
                      <a:pt x="38" y="92"/>
                      <a:pt x="38" y="92"/>
                    </a:cubicBezTo>
                    <a:cubicBezTo>
                      <a:pt x="38" y="92"/>
                      <a:pt x="38" y="92"/>
                      <a:pt x="38" y="92"/>
                    </a:cubicBezTo>
                    <a:cubicBezTo>
                      <a:pt x="38" y="92"/>
                      <a:pt x="38" y="92"/>
                      <a:pt x="38" y="92"/>
                    </a:cubicBezTo>
                    <a:cubicBezTo>
                      <a:pt x="39" y="91"/>
                      <a:pt x="40" y="91"/>
                      <a:pt x="41" y="91"/>
                    </a:cubicBezTo>
                    <a:cubicBezTo>
                      <a:pt x="41" y="91"/>
                      <a:pt x="42" y="90"/>
                      <a:pt x="43" y="90"/>
                    </a:cubicBezTo>
                    <a:cubicBezTo>
                      <a:pt x="44" y="90"/>
                      <a:pt x="44" y="89"/>
                      <a:pt x="45" y="89"/>
                    </a:cubicBezTo>
                    <a:cubicBezTo>
                      <a:pt x="46" y="89"/>
                      <a:pt x="46" y="89"/>
                      <a:pt x="47" y="89"/>
                    </a:cubicBezTo>
                    <a:cubicBezTo>
                      <a:pt x="47" y="89"/>
                      <a:pt x="47" y="89"/>
                      <a:pt x="47" y="89"/>
                    </a:cubicBezTo>
                    <a:cubicBezTo>
                      <a:pt x="47" y="89"/>
                      <a:pt x="47" y="89"/>
                      <a:pt x="47" y="89"/>
                    </a:cubicBezTo>
                    <a:cubicBezTo>
                      <a:pt x="48" y="88"/>
                      <a:pt x="49" y="88"/>
                      <a:pt x="50" y="88"/>
                    </a:cubicBezTo>
                    <a:cubicBezTo>
                      <a:pt x="52" y="88"/>
                      <a:pt x="54" y="88"/>
                      <a:pt x="54" y="88"/>
                    </a:cubicBezTo>
                    <a:cubicBezTo>
                      <a:pt x="54" y="92"/>
                      <a:pt x="54" y="92"/>
                      <a:pt x="54" y="92"/>
                    </a:cubicBezTo>
                    <a:cubicBezTo>
                      <a:pt x="54" y="92"/>
                      <a:pt x="52" y="92"/>
                      <a:pt x="51" y="93"/>
                    </a:cubicBezTo>
                    <a:cubicBezTo>
                      <a:pt x="50" y="93"/>
                      <a:pt x="49" y="93"/>
                      <a:pt x="48" y="93"/>
                    </a:cubicBezTo>
                    <a:cubicBezTo>
                      <a:pt x="48" y="93"/>
                      <a:pt x="48" y="93"/>
                      <a:pt x="48" y="93"/>
                    </a:cubicBezTo>
                    <a:cubicBezTo>
                      <a:pt x="48" y="93"/>
                      <a:pt x="47" y="94"/>
                      <a:pt x="47" y="94"/>
                    </a:cubicBezTo>
                    <a:cubicBezTo>
                      <a:pt x="46" y="94"/>
                      <a:pt x="45" y="94"/>
                      <a:pt x="45" y="94"/>
                    </a:cubicBezTo>
                    <a:cubicBezTo>
                      <a:pt x="44" y="95"/>
                      <a:pt x="43" y="95"/>
                      <a:pt x="42" y="95"/>
                    </a:cubicBezTo>
                    <a:cubicBezTo>
                      <a:pt x="41" y="96"/>
                      <a:pt x="40" y="96"/>
                      <a:pt x="39" y="96"/>
                    </a:cubicBezTo>
                    <a:cubicBezTo>
                      <a:pt x="39" y="96"/>
                      <a:pt x="39" y="96"/>
                      <a:pt x="39" y="96"/>
                    </a:cubicBezTo>
                    <a:cubicBezTo>
                      <a:pt x="39" y="96"/>
                      <a:pt x="39" y="96"/>
                      <a:pt x="39" y="96"/>
                    </a:cubicBezTo>
                    <a:cubicBezTo>
                      <a:pt x="37" y="97"/>
                      <a:pt x="34" y="97"/>
                      <a:pt x="32" y="97"/>
                    </a:cubicBezTo>
                    <a:cubicBezTo>
                      <a:pt x="31" y="97"/>
                      <a:pt x="30" y="97"/>
                      <a:pt x="29" y="96"/>
                    </a:cubicBezTo>
                    <a:cubicBezTo>
                      <a:pt x="29" y="93"/>
                      <a:pt x="29" y="93"/>
                      <a:pt x="29" y="93"/>
                    </a:cubicBezTo>
                    <a:cubicBezTo>
                      <a:pt x="29" y="94"/>
                      <a:pt x="29" y="94"/>
                      <a:pt x="29" y="94"/>
                    </a:cubicBezTo>
                    <a:cubicBezTo>
                      <a:pt x="30" y="93"/>
                      <a:pt x="30" y="92"/>
                      <a:pt x="29" y="91"/>
                    </a:cubicBezTo>
                    <a:cubicBezTo>
                      <a:pt x="29" y="91"/>
                      <a:pt x="29" y="91"/>
                      <a:pt x="29" y="91"/>
                    </a:cubicBezTo>
                    <a:close/>
                    <a:moveTo>
                      <a:pt x="54" y="11"/>
                    </a:moveTo>
                    <a:cubicBezTo>
                      <a:pt x="54" y="11"/>
                      <a:pt x="54" y="11"/>
                      <a:pt x="53" y="11"/>
                    </a:cubicBezTo>
                    <a:cubicBezTo>
                      <a:pt x="53" y="11"/>
                      <a:pt x="53" y="11"/>
                      <a:pt x="53" y="11"/>
                    </a:cubicBezTo>
                    <a:cubicBezTo>
                      <a:pt x="53" y="11"/>
                      <a:pt x="53" y="11"/>
                      <a:pt x="53" y="11"/>
                    </a:cubicBezTo>
                    <a:cubicBezTo>
                      <a:pt x="53" y="10"/>
                      <a:pt x="51" y="10"/>
                      <a:pt x="49" y="9"/>
                    </a:cubicBezTo>
                    <a:cubicBezTo>
                      <a:pt x="47" y="8"/>
                      <a:pt x="46" y="8"/>
                      <a:pt x="45" y="8"/>
                    </a:cubicBezTo>
                    <a:cubicBezTo>
                      <a:pt x="42" y="7"/>
                      <a:pt x="40" y="6"/>
                      <a:pt x="38" y="6"/>
                    </a:cubicBezTo>
                    <a:cubicBezTo>
                      <a:pt x="35" y="5"/>
                      <a:pt x="33" y="5"/>
                      <a:pt x="30" y="6"/>
                    </a:cubicBezTo>
                    <a:cubicBezTo>
                      <a:pt x="30" y="6"/>
                      <a:pt x="29" y="6"/>
                      <a:pt x="29" y="6"/>
                    </a:cubicBezTo>
                    <a:cubicBezTo>
                      <a:pt x="29" y="1"/>
                      <a:pt x="29" y="1"/>
                      <a:pt x="29" y="1"/>
                    </a:cubicBezTo>
                    <a:cubicBezTo>
                      <a:pt x="29" y="1"/>
                      <a:pt x="29" y="1"/>
                      <a:pt x="29" y="1"/>
                    </a:cubicBezTo>
                    <a:cubicBezTo>
                      <a:pt x="32" y="0"/>
                      <a:pt x="35" y="0"/>
                      <a:pt x="38" y="1"/>
                    </a:cubicBezTo>
                    <a:cubicBezTo>
                      <a:pt x="41" y="1"/>
                      <a:pt x="44" y="2"/>
                      <a:pt x="47" y="3"/>
                    </a:cubicBezTo>
                    <a:cubicBezTo>
                      <a:pt x="47" y="3"/>
                      <a:pt x="49" y="4"/>
                      <a:pt x="50" y="4"/>
                    </a:cubicBezTo>
                    <a:cubicBezTo>
                      <a:pt x="52" y="5"/>
                      <a:pt x="53" y="5"/>
                      <a:pt x="54" y="6"/>
                    </a:cubicBezTo>
                    <a:lnTo>
                      <a:pt x="54" y="11"/>
                    </a:lnTo>
                    <a:close/>
                    <a:moveTo>
                      <a:pt x="28" y="91"/>
                    </a:moveTo>
                    <a:cubicBezTo>
                      <a:pt x="28" y="91"/>
                      <a:pt x="28" y="91"/>
                      <a:pt x="28" y="91"/>
                    </a:cubicBezTo>
                    <a:cubicBezTo>
                      <a:pt x="29" y="91"/>
                      <a:pt x="29" y="91"/>
                      <a:pt x="29" y="91"/>
                    </a:cubicBezTo>
                    <a:cubicBezTo>
                      <a:pt x="29" y="91"/>
                      <a:pt x="29" y="91"/>
                      <a:pt x="29" y="91"/>
                    </a:cubicBezTo>
                    <a:cubicBezTo>
                      <a:pt x="29" y="91"/>
                      <a:pt x="29" y="91"/>
                      <a:pt x="28" y="91"/>
                    </a:cubicBezTo>
                    <a:cubicBezTo>
                      <a:pt x="29" y="93"/>
                      <a:pt x="29" y="93"/>
                      <a:pt x="29" y="93"/>
                    </a:cubicBezTo>
                    <a:cubicBezTo>
                      <a:pt x="29" y="96"/>
                      <a:pt x="29" y="96"/>
                      <a:pt x="29" y="96"/>
                    </a:cubicBezTo>
                    <a:cubicBezTo>
                      <a:pt x="29" y="96"/>
                      <a:pt x="29" y="96"/>
                      <a:pt x="28" y="96"/>
                    </a:cubicBezTo>
                    <a:cubicBezTo>
                      <a:pt x="28" y="91"/>
                      <a:pt x="28" y="91"/>
                      <a:pt x="28" y="91"/>
                    </a:cubicBezTo>
                    <a:close/>
                    <a:moveTo>
                      <a:pt x="29" y="6"/>
                    </a:moveTo>
                    <a:cubicBezTo>
                      <a:pt x="28" y="6"/>
                      <a:pt x="28" y="6"/>
                      <a:pt x="28" y="6"/>
                    </a:cubicBezTo>
                    <a:cubicBezTo>
                      <a:pt x="28" y="1"/>
                      <a:pt x="28" y="1"/>
                      <a:pt x="28" y="1"/>
                    </a:cubicBezTo>
                    <a:cubicBezTo>
                      <a:pt x="29" y="1"/>
                      <a:pt x="29" y="1"/>
                      <a:pt x="29" y="1"/>
                    </a:cubicBezTo>
                    <a:cubicBezTo>
                      <a:pt x="29" y="6"/>
                      <a:pt x="29" y="6"/>
                      <a:pt x="29" y="6"/>
                    </a:cubicBezTo>
                    <a:close/>
                    <a:moveTo>
                      <a:pt x="28" y="91"/>
                    </a:moveTo>
                    <a:cubicBezTo>
                      <a:pt x="28" y="91"/>
                      <a:pt x="28" y="91"/>
                      <a:pt x="28" y="91"/>
                    </a:cubicBezTo>
                    <a:close/>
                    <a:moveTo>
                      <a:pt x="17" y="77"/>
                    </a:moveTo>
                    <a:cubicBezTo>
                      <a:pt x="18" y="79"/>
                      <a:pt x="19" y="80"/>
                      <a:pt x="20" y="82"/>
                    </a:cubicBezTo>
                    <a:cubicBezTo>
                      <a:pt x="20" y="82"/>
                      <a:pt x="20" y="82"/>
                      <a:pt x="20" y="82"/>
                    </a:cubicBezTo>
                    <a:cubicBezTo>
                      <a:pt x="20" y="82"/>
                      <a:pt x="20" y="82"/>
                      <a:pt x="20" y="82"/>
                    </a:cubicBezTo>
                    <a:cubicBezTo>
                      <a:pt x="20" y="82"/>
                      <a:pt x="20" y="82"/>
                      <a:pt x="20" y="82"/>
                    </a:cubicBezTo>
                    <a:cubicBezTo>
                      <a:pt x="21" y="84"/>
                      <a:pt x="22" y="85"/>
                      <a:pt x="23" y="86"/>
                    </a:cubicBezTo>
                    <a:cubicBezTo>
                      <a:pt x="23" y="86"/>
                      <a:pt x="23" y="86"/>
                      <a:pt x="23" y="86"/>
                    </a:cubicBezTo>
                    <a:cubicBezTo>
                      <a:pt x="24" y="87"/>
                      <a:pt x="25" y="89"/>
                      <a:pt x="27" y="89"/>
                    </a:cubicBezTo>
                    <a:cubicBezTo>
                      <a:pt x="27" y="90"/>
                      <a:pt x="27" y="90"/>
                      <a:pt x="27" y="90"/>
                    </a:cubicBezTo>
                    <a:cubicBezTo>
                      <a:pt x="28" y="90"/>
                      <a:pt x="28" y="90"/>
                      <a:pt x="28" y="90"/>
                    </a:cubicBezTo>
                    <a:cubicBezTo>
                      <a:pt x="28" y="90"/>
                      <a:pt x="28" y="90"/>
                      <a:pt x="28" y="91"/>
                    </a:cubicBezTo>
                    <a:cubicBezTo>
                      <a:pt x="28" y="91"/>
                      <a:pt x="28" y="91"/>
                      <a:pt x="28" y="91"/>
                    </a:cubicBezTo>
                    <a:cubicBezTo>
                      <a:pt x="28" y="96"/>
                      <a:pt x="28" y="96"/>
                      <a:pt x="28" y="96"/>
                    </a:cubicBezTo>
                    <a:cubicBezTo>
                      <a:pt x="28" y="96"/>
                      <a:pt x="27" y="95"/>
                      <a:pt x="26" y="95"/>
                    </a:cubicBezTo>
                    <a:cubicBezTo>
                      <a:pt x="25" y="94"/>
                      <a:pt x="25" y="94"/>
                      <a:pt x="25" y="94"/>
                    </a:cubicBezTo>
                    <a:cubicBezTo>
                      <a:pt x="25" y="94"/>
                      <a:pt x="25" y="94"/>
                      <a:pt x="25" y="94"/>
                    </a:cubicBezTo>
                    <a:cubicBezTo>
                      <a:pt x="24" y="94"/>
                      <a:pt x="24" y="93"/>
                      <a:pt x="24" y="93"/>
                    </a:cubicBezTo>
                    <a:cubicBezTo>
                      <a:pt x="22" y="92"/>
                      <a:pt x="21" y="91"/>
                      <a:pt x="20" y="90"/>
                    </a:cubicBezTo>
                    <a:cubicBezTo>
                      <a:pt x="20" y="89"/>
                      <a:pt x="20" y="89"/>
                      <a:pt x="20" y="89"/>
                    </a:cubicBezTo>
                    <a:cubicBezTo>
                      <a:pt x="19" y="88"/>
                      <a:pt x="18" y="87"/>
                      <a:pt x="17" y="86"/>
                    </a:cubicBezTo>
                    <a:cubicBezTo>
                      <a:pt x="17" y="77"/>
                      <a:pt x="17" y="77"/>
                      <a:pt x="17" y="77"/>
                    </a:cubicBezTo>
                    <a:close/>
                    <a:moveTo>
                      <a:pt x="28" y="6"/>
                    </a:moveTo>
                    <a:cubicBezTo>
                      <a:pt x="26" y="6"/>
                      <a:pt x="25" y="7"/>
                      <a:pt x="23" y="8"/>
                    </a:cubicBezTo>
                    <a:cubicBezTo>
                      <a:pt x="21" y="8"/>
                      <a:pt x="19" y="10"/>
                      <a:pt x="17" y="11"/>
                    </a:cubicBezTo>
                    <a:cubicBezTo>
                      <a:pt x="17" y="11"/>
                      <a:pt x="17" y="11"/>
                      <a:pt x="17" y="11"/>
                    </a:cubicBezTo>
                    <a:cubicBezTo>
                      <a:pt x="17" y="5"/>
                      <a:pt x="17" y="5"/>
                      <a:pt x="17" y="5"/>
                    </a:cubicBezTo>
                    <a:cubicBezTo>
                      <a:pt x="18" y="5"/>
                      <a:pt x="20" y="4"/>
                      <a:pt x="21" y="3"/>
                    </a:cubicBezTo>
                    <a:cubicBezTo>
                      <a:pt x="23" y="2"/>
                      <a:pt x="26" y="1"/>
                      <a:pt x="28" y="1"/>
                    </a:cubicBezTo>
                    <a:cubicBezTo>
                      <a:pt x="28" y="6"/>
                      <a:pt x="28" y="6"/>
                      <a:pt x="28" y="6"/>
                    </a:cubicBezTo>
                    <a:close/>
                    <a:moveTo>
                      <a:pt x="28" y="91"/>
                    </a:moveTo>
                    <a:cubicBezTo>
                      <a:pt x="28" y="91"/>
                      <a:pt x="28" y="91"/>
                      <a:pt x="28" y="91"/>
                    </a:cubicBezTo>
                    <a:cubicBezTo>
                      <a:pt x="28" y="91"/>
                      <a:pt x="28" y="91"/>
                      <a:pt x="28" y="91"/>
                    </a:cubicBezTo>
                    <a:close/>
                    <a:moveTo>
                      <a:pt x="17" y="11"/>
                    </a:moveTo>
                    <a:cubicBezTo>
                      <a:pt x="17" y="11"/>
                      <a:pt x="17" y="11"/>
                      <a:pt x="17" y="11"/>
                    </a:cubicBezTo>
                    <a:close/>
                    <a:moveTo>
                      <a:pt x="15" y="13"/>
                    </a:moveTo>
                    <a:cubicBezTo>
                      <a:pt x="12" y="16"/>
                      <a:pt x="10" y="18"/>
                      <a:pt x="9" y="21"/>
                    </a:cubicBezTo>
                    <a:cubicBezTo>
                      <a:pt x="7" y="24"/>
                      <a:pt x="6" y="27"/>
                      <a:pt x="6" y="31"/>
                    </a:cubicBezTo>
                    <a:cubicBezTo>
                      <a:pt x="5" y="32"/>
                      <a:pt x="5" y="33"/>
                      <a:pt x="5" y="35"/>
                    </a:cubicBezTo>
                    <a:cubicBezTo>
                      <a:pt x="5" y="36"/>
                      <a:pt x="5" y="36"/>
                      <a:pt x="5" y="36"/>
                    </a:cubicBezTo>
                    <a:cubicBezTo>
                      <a:pt x="5" y="36"/>
                      <a:pt x="5" y="36"/>
                      <a:pt x="5" y="37"/>
                    </a:cubicBezTo>
                    <a:cubicBezTo>
                      <a:pt x="5" y="37"/>
                      <a:pt x="5" y="37"/>
                      <a:pt x="5" y="37"/>
                    </a:cubicBezTo>
                    <a:cubicBezTo>
                      <a:pt x="5" y="37"/>
                      <a:pt x="5" y="37"/>
                      <a:pt x="5" y="37"/>
                    </a:cubicBezTo>
                    <a:cubicBezTo>
                      <a:pt x="5" y="37"/>
                      <a:pt x="5" y="37"/>
                      <a:pt x="5" y="37"/>
                    </a:cubicBezTo>
                    <a:cubicBezTo>
                      <a:pt x="5" y="37"/>
                      <a:pt x="5" y="37"/>
                      <a:pt x="5" y="37"/>
                    </a:cubicBezTo>
                    <a:cubicBezTo>
                      <a:pt x="5" y="42"/>
                      <a:pt x="5" y="42"/>
                      <a:pt x="5" y="42"/>
                    </a:cubicBezTo>
                    <a:cubicBezTo>
                      <a:pt x="5" y="43"/>
                      <a:pt x="5" y="43"/>
                      <a:pt x="5" y="43"/>
                    </a:cubicBezTo>
                    <a:cubicBezTo>
                      <a:pt x="5" y="46"/>
                      <a:pt x="5" y="46"/>
                      <a:pt x="5" y="46"/>
                    </a:cubicBezTo>
                    <a:cubicBezTo>
                      <a:pt x="5" y="46"/>
                      <a:pt x="5" y="46"/>
                      <a:pt x="5" y="46"/>
                    </a:cubicBezTo>
                    <a:cubicBezTo>
                      <a:pt x="5" y="48"/>
                      <a:pt x="6" y="51"/>
                      <a:pt x="7" y="54"/>
                    </a:cubicBezTo>
                    <a:cubicBezTo>
                      <a:pt x="7" y="57"/>
                      <a:pt x="8" y="59"/>
                      <a:pt x="9" y="62"/>
                    </a:cubicBezTo>
                    <a:cubicBezTo>
                      <a:pt x="10" y="66"/>
                      <a:pt x="12" y="69"/>
                      <a:pt x="14" y="72"/>
                    </a:cubicBezTo>
                    <a:cubicBezTo>
                      <a:pt x="15" y="74"/>
                      <a:pt x="16" y="76"/>
                      <a:pt x="17" y="77"/>
                    </a:cubicBezTo>
                    <a:cubicBezTo>
                      <a:pt x="17" y="86"/>
                      <a:pt x="17" y="86"/>
                      <a:pt x="17" y="86"/>
                    </a:cubicBezTo>
                    <a:cubicBezTo>
                      <a:pt x="16" y="85"/>
                      <a:pt x="16" y="85"/>
                      <a:pt x="16" y="85"/>
                    </a:cubicBezTo>
                    <a:cubicBezTo>
                      <a:pt x="16" y="85"/>
                      <a:pt x="16" y="85"/>
                      <a:pt x="16" y="85"/>
                    </a:cubicBezTo>
                    <a:cubicBezTo>
                      <a:pt x="16" y="85"/>
                      <a:pt x="16" y="85"/>
                      <a:pt x="16" y="85"/>
                    </a:cubicBezTo>
                    <a:cubicBezTo>
                      <a:pt x="16" y="85"/>
                      <a:pt x="16" y="85"/>
                      <a:pt x="16" y="85"/>
                    </a:cubicBezTo>
                    <a:cubicBezTo>
                      <a:pt x="16" y="85"/>
                      <a:pt x="16" y="85"/>
                      <a:pt x="16" y="85"/>
                    </a:cubicBezTo>
                    <a:cubicBezTo>
                      <a:pt x="13" y="82"/>
                      <a:pt x="11" y="78"/>
                      <a:pt x="9" y="75"/>
                    </a:cubicBezTo>
                    <a:cubicBezTo>
                      <a:pt x="7" y="71"/>
                      <a:pt x="6" y="67"/>
                      <a:pt x="4" y="64"/>
                    </a:cubicBezTo>
                    <a:cubicBezTo>
                      <a:pt x="3" y="61"/>
                      <a:pt x="3" y="58"/>
                      <a:pt x="2" y="55"/>
                    </a:cubicBezTo>
                    <a:cubicBezTo>
                      <a:pt x="1" y="52"/>
                      <a:pt x="1" y="49"/>
                      <a:pt x="0" y="46"/>
                    </a:cubicBezTo>
                    <a:cubicBezTo>
                      <a:pt x="0" y="46"/>
                      <a:pt x="0" y="46"/>
                      <a:pt x="0" y="46"/>
                    </a:cubicBezTo>
                    <a:cubicBezTo>
                      <a:pt x="0" y="46"/>
                      <a:pt x="0" y="46"/>
                      <a:pt x="0" y="46"/>
                    </a:cubicBezTo>
                    <a:cubicBezTo>
                      <a:pt x="0" y="44"/>
                      <a:pt x="0" y="44"/>
                      <a:pt x="0" y="44"/>
                    </a:cubicBezTo>
                    <a:cubicBezTo>
                      <a:pt x="0" y="42"/>
                      <a:pt x="0" y="42"/>
                      <a:pt x="0" y="42"/>
                    </a:cubicBezTo>
                    <a:cubicBezTo>
                      <a:pt x="0" y="42"/>
                      <a:pt x="0" y="42"/>
                      <a:pt x="0" y="42"/>
                    </a:cubicBezTo>
                    <a:cubicBezTo>
                      <a:pt x="0" y="37"/>
                      <a:pt x="0" y="37"/>
                      <a:pt x="0" y="37"/>
                    </a:cubicBezTo>
                    <a:cubicBezTo>
                      <a:pt x="0" y="37"/>
                      <a:pt x="0" y="37"/>
                      <a:pt x="0" y="37"/>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5"/>
                      <a:pt x="0" y="35"/>
                      <a:pt x="0" y="34"/>
                    </a:cubicBezTo>
                    <a:cubicBezTo>
                      <a:pt x="0" y="33"/>
                      <a:pt x="1" y="31"/>
                      <a:pt x="1" y="30"/>
                    </a:cubicBezTo>
                    <a:cubicBezTo>
                      <a:pt x="2" y="26"/>
                      <a:pt x="3" y="22"/>
                      <a:pt x="4" y="19"/>
                    </a:cubicBezTo>
                    <a:cubicBezTo>
                      <a:pt x="6" y="16"/>
                      <a:pt x="8" y="13"/>
                      <a:pt x="11" y="10"/>
                    </a:cubicBezTo>
                    <a:cubicBezTo>
                      <a:pt x="12" y="9"/>
                      <a:pt x="12" y="9"/>
                      <a:pt x="12" y="9"/>
                    </a:cubicBezTo>
                    <a:cubicBezTo>
                      <a:pt x="12" y="9"/>
                      <a:pt x="12" y="9"/>
                      <a:pt x="12" y="9"/>
                    </a:cubicBezTo>
                    <a:cubicBezTo>
                      <a:pt x="13" y="8"/>
                      <a:pt x="13" y="8"/>
                      <a:pt x="14" y="8"/>
                    </a:cubicBezTo>
                    <a:cubicBezTo>
                      <a:pt x="15" y="7"/>
                      <a:pt x="16" y="6"/>
                      <a:pt x="17" y="5"/>
                    </a:cubicBezTo>
                    <a:cubicBezTo>
                      <a:pt x="17" y="11"/>
                      <a:pt x="17" y="11"/>
                      <a:pt x="17" y="11"/>
                    </a:cubicBezTo>
                    <a:cubicBezTo>
                      <a:pt x="17" y="11"/>
                      <a:pt x="17" y="11"/>
                      <a:pt x="17" y="11"/>
                    </a:cubicBezTo>
                    <a:cubicBezTo>
                      <a:pt x="16" y="12"/>
                      <a:pt x="16" y="12"/>
                      <a:pt x="16" y="12"/>
                    </a:cubicBezTo>
                    <a:cubicBezTo>
                      <a:pt x="15" y="12"/>
                      <a:pt x="15" y="12"/>
                      <a:pt x="15" y="12"/>
                    </a:cubicBezTo>
                    <a:cubicBezTo>
                      <a:pt x="15" y="13"/>
                      <a:pt x="15" y="13"/>
                      <a:pt x="15" y="13"/>
                    </a:cubicBezTo>
                    <a:close/>
                    <a:moveTo>
                      <a:pt x="17" y="11"/>
                    </a:moveTo>
                    <a:cubicBezTo>
                      <a:pt x="17" y="11"/>
                      <a:pt x="17" y="11"/>
                      <a:pt x="17"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7" name="Freeform 312"/>
              <p:cNvSpPr>
                <a:spLocks noEditPoints="1"/>
              </p:cNvSpPr>
              <p:nvPr/>
            </p:nvSpPr>
            <p:spPr bwMode="auto">
              <a:xfrm>
                <a:off x="10269553" y="120652"/>
                <a:ext cx="66675" cy="73026"/>
              </a:xfrm>
              <a:custGeom>
                <a:avLst/>
                <a:gdLst>
                  <a:gd name="T0" fmla="*/ 15 w 30"/>
                  <a:gd name="T1" fmla="*/ 25 h 33"/>
                  <a:gd name="T2" fmla="*/ 16 w 30"/>
                  <a:gd name="T3" fmla="*/ 25 h 33"/>
                  <a:gd name="T4" fmla="*/ 21 w 30"/>
                  <a:gd name="T5" fmla="*/ 28 h 33"/>
                  <a:gd name="T6" fmla="*/ 24 w 30"/>
                  <a:gd name="T7" fmla="*/ 28 h 33"/>
                  <a:gd name="T8" fmla="*/ 24 w 30"/>
                  <a:gd name="T9" fmla="*/ 28 h 33"/>
                  <a:gd name="T10" fmla="*/ 25 w 30"/>
                  <a:gd name="T11" fmla="*/ 28 h 33"/>
                  <a:gd name="T12" fmla="*/ 24 w 30"/>
                  <a:gd name="T13" fmla="*/ 22 h 33"/>
                  <a:gd name="T14" fmla="*/ 20 w 30"/>
                  <a:gd name="T15" fmla="*/ 15 h 33"/>
                  <a:gd name="T16" fmla="*/ 15 w 30"/>
                  <a:gd name="T17" fmla="*/ 10 h 33"/>
                  <a:gd name="T18" fmla="*/ 15 w 30"/>
                  <a:gd name="T19" fmla="*/ 4 h 33"/>
                  <a:gd name="T20" fmla="*/ 15 w 30"/>
                  <a:gd name="T21" fmla="*/ 4 h 33"/>
                  <a:gd name="T22" fmla="*/ 24 w 30"/>
                  <a:gd name="T23" fmla="*/ 12 h 33"/>
                  <a:gd name="T24" fmla="*/ 28 w 30"/>
                  <a:gd name="T25" fmla="*/ 21 h 33"/>
                  <a:gd name="T26" fmla="*/ 29 w 30"/>
                  <a:gd name="T27" fmla="*/ 30 h 33"/>
                  <a:gd name="T28" fmla="*/ 29 w 30"/>
                  <a:gd name="T29" fmla="*/ 30 h 33"/>
                  <a:gd name="T30" fmla="*/ 29 w 30"/>
                  <a:gd name="T31" fmla="*/ 32 h 33"/>
                  <a:gd name="T32" fmla="*/ 29 w 30"/>
                  <a:gd name="T33" fmla="*/ 32 h 33"/>
                  <a:gd name="T34" fmla="*/ 27 w 30"/>
                  <a:gd name="T35" fmla="*/ 33 h 33"/>
                  <a:gd name="T36" fmla="*/ 27 w 30"/>
                  <a:gd name="T37" fmla="*/ 33 h 33"/>
                  <a:gd name="T38" fmla="*/ 27 w 30"/>
                  <a:gd name="T39" fmla="*/ 33 h 33"/>
                  <a:gd name="T40" fmla="*/ 23 w 30"/>
                  <a:gd name="T41" fmla="*/ 33 h 33"/>
                  <a:gd name="T42" fmla="*/ 23 w 30"/>
                  <a:gd name="T43" fmla="*/ 33 h 33"/>
                  <a:gd name="T44" fmla="*/ 20 w 30"/>
                  <a:gd name="T45" fmla="*/ 32 h 33"/>
                  <a:gd name="T46" fmla="*/ 15 w 30"/>
                  <a:gd name="T47" fmla="*/ 30 h 33"/>
                  <a:gd name="T48" fmla="*/ 15 w 30"/>
                  <a:gd name="T49" fmla="*/ 25 h 33"/>
                  <a:gd name="T50" fmla="*/ 12 w 30"/>
                  <a:gd name="T51" fmla="*/ 22 h 33"/>
                  <a:gd name="T52" fmla="*/ 15 w 30"/>
                  <a:gd name="T53" fmla="*/ 25 h 33"/>
                  <a:gd name="T54" fmla="*/ 15 w 30"/>
                  <a:gd name="T55" fmla="*/ 30 h 33"/>
                  <a:gd name="T56" fmla="*/ 14 w 30"/>
                  <a:gd name="T57" fmla="*/ 29 h 33"/>
                  <a:gd name="T58" fmla="*/ 8 w 30"/>
                  <a:gd name="T59" fmla="*/ 25 h 33"/>
                  <a:gd name="T60" fmla="*/ 8 w 30"/>
                  <a:gd name="T61" fmla="*/ 25 h 33"/>
                  <a:gd name="T62" fmla="*/ 3 w 30"/>
                  <a:gd name="T63" fmla="*/ 18 h 33"/>
                  <a:gd name="T64" fmla="*/ 1 w 30"/>
                  <a:gd name="T65" fmla="*/ 10 h 33"/>
                  <a:gd name="T66" fmla="*/ 0 w 30"/>
                  <a:gd name="T67" fmla="*/ 6 h 33"/>
                  <a:gd name="T68" fmla="*/ 0 w 30"/>
                  <a:gd name="T69" fmla="*/ 3 h 33"/>
                  <a:gd name="T70" fmla="*/ 3 w 30"/>
                  <a:gd name="T71" fmla="*/ 0 h 33"/>
                  <a:gd name="T72" fmla="*/ 4 w 30"/>
                  <a:gd name="T73" fmla="*/ 0 h 33"/>
                  <a:gd name="T74" fmla="*/ 4 w 30"/>
                  <a:gd name="T75" fmla="*/ 0 h 33"/>
                  <a:gd name="T76" fmla="*/ 4 w 30"/>
                  <a:gd name="T77" fmla="*/ 0 h 33"/>
                  <a:gd name="T78" fmla="*/ 4 w 30"/>
                  <a:gd name="T79" fmla="*/ 0 h 33"/>
                  <a:gd name="T80" fmla="*/ 4 w 30"/>
                  <a:gd name="T81" fmla="*/ 0 h 33"/>
                  <a:gd name="T82" fmla="*/ 5 w 30"/>
                  <a:gd name="T83" fmla="*/ 1 h 33"/>
                  <a:gd name="T84" fmla="*/ 15 w 30"/>
                  <a:gd name="T85" fmla="*/ 4 h 33"/>
                  <a:gd name="T86" fmla="*/ 15 w 30"/>
                  <a:gd name="T87" fmla="*/ 10 h 33"/>
                  <a:gd name="T88" fmla="*/ 13 w 30"/>
                  <a:gd name="T89" fmla="*/ 9 h 33"/>
                  <a:gd name="T90" fmla="*/ 5 w 30"/>
                  <a:gd name="T91" fmla="*/ 5 h 33"/>
                  <a:gd name="T92" fmla="*/ 5 w 30"/>
                  <a:gd name="T93" fmla="*/ 6 h 33"/>
                  <a:gd name="T94" fmla="*/ 5 w 30"/>
                  <a:gd name="T95" fmla="*/ 9 h 33"/>
                  <a:gd name="T96" fmla="*/ 8 w 30"/>
                  <a:gd name="T97" fmla="*/ 16 h 33"/>
                  <a:gd name="T98" fmla="*/ 12 w 30"/>
                  <a:gd name="T99" fmla="*/ 22 h 33"/>
                  <a:gd name="T100" fmla="*/ 12 w 30"/>
                  <a:gd name="T101"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 h="33">
                    <a:moveTo>
                      <a:pt x="15" y="25"/>
                    </a:moveTo>
                    <a:cubicBezTo>
                      <a:pt x="15" y="25"/>
                      <a:pt x="16" y="25"/>
                      <a:pt x="16" y="25"/>
                    </a:cubicBezTo>
                    <a:cubicBezTo>
                      <a:pt x="18" y="26"/>
                      <a:pt x="19" y="27"/>
                      <a:pt x="21" y="28"/>
                    </a:cubicBezTo>
                    <a:cubicBezTo>
                      <a:pt x="22" y="28"/>
                      <a:pt x="23" y="28"/>
                      <a:pt x="24" y="28"/>
                    </a:cubicBezTo>
                    <a:cubicBezTo>
                      <a:pt x="24" y="28"/>
                      <a:pt x="24" y="28"/>
                      <a:pt x="24" y="28"/>
                    </a:cubicBezTo>
                    <a:cubicBezTo>
                      <a:pt x="24" y="28"/>
                      <a:pt x="24" y="28"/>
                      <a:pt x="25" y="28"/>
                    </a:cubicBezTo>
                    <a:cubicBezTo>
                      <a:pt x="25" y="26"/>
                      <a:pt x="24" y="24"/>
                      <a:pt x="24" y="22"/>
                    </a:cubicBezTo>
                    <a:cubicBezTo>
                      <a:pt x="23" y="20"/>
                      <a:pt x="22" y="17"/>
                      <a:pt x="20" y="15"/>
                    </a:cubicBezTo>
                    <a:cubicBezTo>
                      <a:pt x="18" y="13"/>
                      <a:pt x="17" y="11"/>
                      <a:pt x="15" y="10"/>
                    </a:cubicBezTo>
                    <a:cubicBezTo>
                      <a:pt x="15" y="4"/>
                      <a:pt x="15" y="4"/>
                      <a:pt x="15" y="4"/>
                    </a:cubicBezTo>
                    <a:cubicBezTo>
                      <a:pt x="15" y="4"/>
                      <a:pt x="15" y="4"/>
                      <a:pt x="15" y="4"/>
                    </a:cubicBezTo>
                    <a:cubicBezTo>
                      <a:pt x="19" y="6"/>
                      <a:pt x="21" y="9"/>
                      <a:pt x="24" y="12"/>
                    </a:cubicBezTo>
                    <a:cubicBezTo>
                      <a:pt x="26" y="15"/>
                      <a:pt x="27" y="18"/>
                      <a:pt x="28" y="21"/>
                    </a:cubicBezTo>
                    <a:cubicBezTo>
                      <a:pt x="29" y="24"/>
                      <a:pt x="30" y="27"/>
                      <a:pt x="29" y="30"/>
                    </a:cubicBezTo>
                    <a:cubicBezTo>
                      <a:pt x="29" y="30"/>
                      <a:pt x="29" y="30"/>
                      <a:pt x="29" y="30"/>
                    </a:cubicBezTo>
                    <a:cubicBezTo>
                      <a:pt x="29" y="31"/>
                      <a:pt x="29" y="31"/>
                      <a:pt x="29" y="32"/>
                    </a:cubicBezTo>
                    <a:cubicBezTo>
                      <a:pt x="29" y="32"/>
                      <a:pt x="29" y="32"/>
                      <a:pt x="29" y="32"/>
                    </a:cubicBezTo>
                    <a:cubicBezTo>
                      <a:pt x="28" y="33"/>
                      <a:pt x="28" y="33"/>
                      <a:pt x="27" y="33"/>
                    </a:cubicBezTo>
                    <a:cubicBezTo>
                      <a:pt x="27" y="33"/>
                      <a:pt x="27" y="33"/>
                      <a:pt x="27" y="33"/>
                    </a:cubicBezTo>
                    <a:cubicBezTo>
                      <a:pt x="27" y="33"/>
                      <a:pt x="27" y="33"/>
                      <a:pt x="27" y="33"/>
                    </a:cubicBezTo>
                    <a:cubicBezTo>
                      <a:pt x="25" y="33"/>
                      <a:pt x="24" y="33"/>
                      <a:pt x="23" y="33"/>
                    </a:cubicBezTo>
                    <a:cubicBezTo>
                      <a:pt x="23" y="33"/>
                      <a:pt x="23" y="33"/>
                      <a:pt x="23" y="33"/>
                    </a:cubicBezTo>
                    <a:cubicBezTo>
                      <a:pt x="22" y="33"/>
                      <a:pt x="21" y="33"/>
                      <a:pt x="20" y="32"/>
                    </a:cubicBezTo>
                    <a:cubicBezTo>
                      <a:pt x="18" y="32"/>
                      <a:pt x="16" y="31"/>
                      <a:pt x="15" y="30"/>
                    </a:cubicBezTo>
                    <a:lnTo>
                      <a:pt x="15" y="25"/>
                    </a:lnTo>
                    <a:close/>
                    <a:moveTo>
                      <a:pt x="12" y="22"/>
                    </a:moveTo>
                    <a:cubicBezTo>
                      <a:pt x="13" y="23"/>
                      <a:pt x="14" y="24"/>
                      <a:pt x="15" y="25"/>
                    </a:cubicBezTo>
                    <a:cubicBezTo>
                      <a:pt x="15" y="30"/>
                      <a:pt x="15" y="30"/>
                      <a:pt x="15" y="30"/>
                    </a:cubicBezTo>
                    <a:cubicBezTo>
                      <a:pt x="14" y="30"/>
                      <a:pt x="14" y="30"/>
                      <a:pt x="14" y="29"/>
                    </a:cubicBezTo>
                    <a:cubicBezTo>
                      <a:pt x="12" y="28"/>
                      <a:pt x="10" y="27"/>
                      <a:pt x="8" y="25"/>
                    </a:cubicBezTo>
                    <a:cubicBezTo>
                      <a:pt x="8" y="25"/>
                      <a:pt x="8" y="25"/>
                      <a:pt x="8" y="25"/>
                    </a:cubicBezTo>
                    <a:cubicBezTo>
                      <a:pt x="6" y="23"/>
                      <a:pt x="5" y="21"/>
                      <a:pt x="3" y="18"/>
                    </a:cubicBezTo>
                    <a:cubicBezTo>
                      <a:pt x="2" y="16"/>
                      <a:pt x="1" y="13"/>
                      <a:pt x="1" y="10"/>
                    </a:cubicBezTo>
                    <a:cubicBezTo>
                      <a:pt x="0" y="9"/>
                      <a:pt x="0" y="8"/>
                      <a:pt x="0" y="6"/>
                    </a:cubicBezTo>
                    <a:cubicBezTo>
                      <a:pt x="0" y="5"/>
                      <a:pt x="0" y="4"/>
                      <a:pt x="0" y="3"/>
                    </a:cubicBezTo>
                    <a:cubicBezTo>
                      <a:pt x="0" y="1"/>
                      <a:pt x="1" y="0"/>
                      <a:pt x="3"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5" y="0"/>
                      <a:pt x="5" y="1"/>
                    </a:cubicBezTo>
                    <a:cubicBezTo>
                      <a:pt x="9" y="1"/>
                      <a:pt x="12" y="2"/>
                      <a:pt x="15" y="4"/>
                    </a:cubicBezTo>
                    <a:cubicBezTo>
                      <a:pt x="15" y="10"/>
                      <a:pt x="15" y="10"/>
                      <a:pt x="15" y="10"/>
                    </a:cubicBezTo>
                    <a:cubicBezTo>
                      <a:pt x="14" y="9"/>
                      <a:pt x="14" y="9"/>
                      <a:pt x="13" y="9"/>
                    </a:cubicBezTo>
                    <a:cubicBezTo>
                      <a:pt x="11" y="7"/>
                      <a:pt x="8" y="6"/>
                      <a:pt x="5" y="5"/>
                    </a:cubicBezTo>
                    <a:cubicBezTo>
                      <a:pt x="5" y="6"/>
                      <a:pt x="5" y="6"/>
                      <a:pt x="5" y="6"/>
                    </a:cubicBezTo>
                    <a:cubicBezTo>
                      <a:pt x="5" y="7"/>
                      <a:pt x="5" y="8"/>
                      <a:pt x="5" y="9"/>
                    </a:cubicBezTo>
                    <a:cubicBezTo>
                      <a:pt x="6" y="12"/>
                      <a:pt x="7" y="14"/>
                      <a:pt x="8" y="16"/>
                    </a:cubicBezTo>
                    <a:cubicBezTo>
                      <a:pt x="9" y="18"/>
                      <a:pt x="10" y="20"/>
                      <a:pt x="12" y="22"/>
                    </a:cubicBezTo>
                    <a:cubicBezTo>
                      <a:pt x="12" y="22"/>
                      <a:pt x="12" y="22"/>
                      <a:pt x="1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8" name="Freeform 313"/>
              <p:cNvSpPr>
                <a:spLocks noEditPoints="1"/>
              </p:cNvSpPr>
              <p:nvPr/>
            </p:nvSpPr>
            <p:spPr bwMode="auto">
              <a:xfrm>
                <a:off x="9807589" y="1589"/>
                <a:ext cx="331789" cy="157164"/>
              </a:xfrm>
              <a:custGeom>
                <a:avLst/>
                <a:gdLst>
                  <a:gd name="T0" fmla="*/ 73 w 147"/>
                  <a:gd name="T1" fmla="*/ 64 h 69"/>
                  <a:gd name="T2" fmla="*/ 142 w 147"/>
                  <a:gd name="T3" fmla="*/ 64 h 69"/>
                  <a:gd name="T4" fmla="*/ 142 w 147"/>
                  <a:gd name="T5" fmla="*/ 0 h 69"/>
                  <a:gd name="T6" fmla="*/ 147 w 147"/>
                  <a:gd name="T7" fmla="*/ 0 h 69"/>
                  <a:gd name="T8" fmla="*/ 147 w 147"/>
                  <a:gd name="T9" fmla="*/ 67 h 69"/>
                  <a:gd name="T10" fmla="*/ 145 w 147"/>
                  <a:gd name="T11" fmla="*/ 69 h 69"/>
                  <a:gd name="T12" fmla="*/ 73 w 147"/>
                  <a:gd name="T13" fmla="*/ 69 h 69"/>
                  <a:gd name="T14" fmla="*/ 73 w 147"/>
                  <a:gd name="T15" fmla="*/ 64 h 69"/>
                  <a:gd name="T16" fmla="*/ 73 w 147"/>
                  <a:gd name="T17" fmla="*/ 58 h 69"/>
                  <a:gd name="T18" fmla="*/ 73 w 147"/>
                  <a:gd name="T19" fmla="*/ 58 h 69"/>
                  <a:gd name="T20" fmla="*/ 103 w 147"/>
                  <a:gd name="T21" fmla="*/ 46 h 69"/>
                  <a:gd name="T22" fmla="*/ 116 w 147"/>
                  <a:gd name="T23" fmla="*/ 16 h 69"/>
                  <a:gd name="T24" fmla="*/ 113 w 147"/>
                  <a:gd name="T25" fmla="*/ 0 h 69"/>
                  <a:gd name="T26" fmla="*/ 107 w 147"/>
                  <a:gd name="T27" fmla="*/ 0 h 69"/>
                  <a:gd name="T28" fmla="*/ 111 w 147"/>
                  <a:gd name="T29" fmla="*/ 16 h 69"/>
                  <a:gd name="T30" fmla="*/ 100 w 147"/>
                  <a:gd name="T31" fmla="*/ 42 h 69"/>
                  <a:gd name="T32" fmla="*/ 73 w 147"/>
                  <a:gd name="T33" fmla="*/ 53 h 69"/>
                  <a:gd name="T34" fmla="*/ 73 w 147"/>
                  <a:gd name="T35" fmla="*/ 53 h 69"/>
                  <a:gd name="T36" fmla="*/ 73 w 147"/>
                  <a:gd name="T37" fmla="*/ 58 h 69"/>
                  <a:gd name="T38" fmla="*/ 5 w 147"/>
                  <a:gd name="T39" fmla="*/ 64 h 69"/>
                  <a:gd name="T40" fmla="*/ 73 w 147"/>
                  <a:gd name="T41" fmla="*/ 64 h 69"/>
                  <a:gd name="T42" fmla="*/ 73 w 147"/>
                  <a:gd name="T43" fmla="*/ 69 h 69"/>
                  <a:gd name="T44" fmla="*/ 2 w 147"/>
                  <a:gd name="T45" fmla="*/ 69 h 69"/>
                  <a:gd name="T46" fmla="*/ 0 w 147"/>
                  <a:gd name="T47" fmla="*/ 67 h 69"/>
                  <a:gd name="T48" fmla="*/ 0 w 147"/>
                  <a:gd name="T49" fmla="*/ 0 h 69"/>
                  <a:gd name="T50" fmla="*/ 5 w 147"/>
                  <a:gd name="T51" fmla="*/ 0 h 69"/>
                  <a:gd name="T52" fmla="*/ 5 w 147"/>
                  <a:gd name="T53" fmla="*/ 64 h 69"/>
                  <a:gd name="T54" fmla="*/ 73 w 147"/>
                  <a:gd name="T55" fmla="*/ 53 h 69"/>
                  <a:gd name="T56" fmla="*/ 47 w 147"/>
                  <a:gd name="T57" fmla="*/ 42 h 69"/>
                  <a:gd name="T58" fmla="*/ 36 w 147"/>
                  <a:gd name="T59" fmla="*/ 16 h 69"/>
                  <a:gd name="T60" fmla="*/ 39 w 147"/>
                  <a:gd name="T61" fmla="*/ 0 h 69"/>
                  <a:gd name="T62" fmla="*/ 34 w 147"/>
                  <a:gd name="T63" fmla="*/ 0 h 69"/>
                  <a:gd name="T64" fmla="*/ 31 w 147"/>
                  <a:gd name="T65" fmla="*/ 16 h 69"/>
                  <a:gd name="T66" fmla="*/ 44 w 147"/>
                  <a:gd name="T67" fmla="*/ 46 h 69"/>
                  <a:gd name="T68" fmla="*/ 73 w 147"/>
                  <a:gd name="T69" fmla="*/ 58 h 69"/>
                  <a:gd name="T70" fmla="*/ 73 w 147"/>
                  <a:gd name="T7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69">
                    <a:moveTo>
                      <a:pt x="73" y="64"/>
                    </a:moveTo>
                    <a:cubicBezTo>
                      <a:pt x="142" y="64"/>
                      <a:pt x="142" y="64"/>
                      <a:pt x="142" y="64"/>
                    </a:cubicBezTo>
                    <a:cubicBezTo>
                      <a:pt x="142" y="0"/>
                      <a:pt x="142" y="0"/>
                      <a:pt x="142" y="0"/>
                    </a:cubicBezTo>
                    <a:cubicBezTo>
                      <a:pt x="147" y="0"/>
                      <a:pt x="147" y="0"/>
                      <a:pt x="147" y="0"/>
                    </a:cubicBezTo>
                    <a:cubicBezTo>
                      <a:pt x="147" y="67"/>
                      <a:pt x="147" y="67"/>
                      <a:pt x="147" y="67"/>
                    </a:cubicBezTo>
                    <a:cubicBezTo>
                      <a:pt x="147" y="68"/>
                      <a:pt x="146" y="69"/>
                      <a:pt x="145" y="69"/>
                    </a:cubicBezTo>
                    <a:cubicBezTo>
                      <a:pt x="73" y="69"/>
                      <a:pt x="73" y="69"/>
                      <a:pt x="73" y="69"/>
                    </a:cubicBezTo>
                    <a:cubicBezTo>
                      <a:pt x="73" y="64"/>
                      <a:pt x="73" y="64"/>
                      <a:pt x="73" y="64"/>
                    </a:cubicBezTo>
                    <a:close/>
                    <a:moveTo>
                      <a:pt x="73" y="58"/>
                    </a:moveTo>
                    <a:cubicBezTo>
                      <a:pt x="73" y="58"/>
                      <a:pt x="73" y="58"/>
                      <a:pt x="73" y="58"/>
                    </a:cubicBezTo>
                    <a:cubicBezTo>
                      <a:pt x="85" y="58"/>
                      <a:pt x="96" y="53"/>
                      <a:pt x="103" y="46"/>
                    </a:cubicBezTo>
                    <a:cubicBezTo>
                      <a:pt x="111" y="38"/>
                      <a:pt x="116" y="27"/>
                      <a:pt x="116" y="16"/>
                    </a:cubicBezTo>
                    <a:cubicBezTo>
                      <a:pt x="116" y="10"/>
                      <a:pt x="115" y="5"/>
                      <a:pt x="113" y="0"/>
                    </a:cubicBezTo>
                    <a:cubicBezTo>
                      <a:pt x="107" y="0"/>
                      <a:pt x="107" y="0"/>
                      <a:pt x="107" y="0"/>
                    </a:cubicBezTo>
                    <a:cubicBezTo>
                      <a:pt x="110" y="5"/>
                      <a:pt x="111" y="10"/>
                      <a:pt x="111" y="16"/>
                    </a:cubicBezTo>
                    <a:cubicBezTo>
                      <a:pt x="111" y="26"/>
                      <a:pt x="107" y="35"/>
                      <a:pt x="100" y="42"/>
                    </a:cubicBezTo>
                    <a:cubicBezTo>
                      <a:pt x="93" y="49"/>
                      <a:pt x="84" y="53"/>
                      <a:pt x="73" y="53"/>
                    </a:cubicBezTo>
                    <a:cubicBezTo>
                      <a:pt x="73" y="53"/>
                      <a:pt x="73" y="53"/>
                      <a:pt x="73" y="53"/>
                    </a:cubicBezTo>
                    <a:lnTo>
                      <a:pt x="73" y="58"/>
                    </a:lnTo>
                    <a:close/>
                    <a:moveTo>
                      <a:pt x="5" y="64"/>
                    </a:moveTo>
                    <a:cubicBezTo>
                      <a:pt x="73" y="64"/>
                      <a:pt x="73" y="64"/>
                      <a:pt x="73" y="64"/>
                    </a:cubicBezTo>
                    <a:cubicBezTo>
                      <a:pt x="73" y="69"/>
                      <a:pt x="73" y="69"/>
                      <a:pt x="73" y="69"/>
                    </a:cubicBezTo>
                    <a:cubicBezTo>
                      <a:pt x="2" y="69"/>
                      <a:pt x="2" y="69"/>
                      <a:pt x="2" y="69"/>
                    </a:cubicBezTo>
                    <a:cubicBezTo>
                      <a:pt x="1" y="69"/>
                      <a:pt x="0" y="68"/>
                      <a:pt x="0" y="67"/>
                    </a:cubicBezTo>
                    <a:cubicBezTo>
                      <a:pt x="0" y="0"/>
                      <a:pt x="0" y="0"/>
                      <a:pt x="0" y="0"/>
                    </a:cubicBezTo>
                    <a:cubicBezTo>
                      <a:pt x="5" y="0"/>
                      <a:pt x="5" y="0"/>
                      <a:pt x="5" y="0"/>
                    </a:cubicBezTo>
                    <a:cubicBezTo>
                      <a:pt x="5" y="64"/>
                      <a:pt x="5" y="64"/>
                      <a:pt x="5" y="64"/>
                    </a:cubicBezTo>
                    <a:close/>
                    <a:moveTo>
                      <a:pt x="73" y="53"/>
                    </a:moveTo>
                    <a:cubicBezTo>
                      <a:pt x="63" y="53"/>
                      <a:pt x="54" y="49"/>
                      <a:pt x="47" y="42"/>
                    </a:cubicBezTo>
                    <a:cubicBezTo>
                      <a:pt x="40" y="35"/>
                      <a:pt x="36" y="26"/>
                      <a:pt x="36" y="16"/>
                    </a:cubicBezTo>
                    <a:cubicBezTo>
                      <a:pt x="36" y="10"/>
                      <a:pt x="37" y="5"/>
                      <a:pt x="39" y="0"/>
                    </a:cubicBezTo>
                    <a:cubicBezTo>
                      <a:pt x="34" y="0"/>
                      <a:pt x="34" y="0"/>
                      <a:pt x="34" y="0"/>
                    </a:cubicBezTo>
                    <a:cubicBezTo>
                      <a:pt x="32" y="5"/>
                      <a:pt x="31" y="10"/>
                      <a:pt x="31" y="16"/>
                    </a:cubicBezTo>
                    <a:cubicBezTo>
                      <a:pt x="31" y="27"/>
                      <a:pt x="36" y="38"/>
                      <a:pt x="44" y="46"/>
                    </a:cubicBezTo>
                    <a:cubicBezTo>
                      <a:pt x="51" y="53"/>
                      <a:pt x="62" y="58"/>
                      <a:pt x="73" y="58"/>
                    </a:cubicBezTo>
                    <a:lnTo>
                      <a:pt x="7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89" name="Freeform 314"/>
              <p:cNvSpPr>
                <a:spLocks/>
              </p:cNvSpPr>
              <p:nvPr/>
            </p:nvSpPr>
            <p:spPr bwMode="auto">
              <a:xfrm>
                <a:off x="9907603" y="1589"/>
                <a:ext cx="133351" cy="103188"/>
              </a:xfrm>
              <a:custGeom>
                <a:avLst/>
                <a:gdLst>
                  <a:gd name="T0" fmla="*/ 29 w 59"/>
                  <a:gd name="T1" fmla="*/ 40 h 45"/>
                  <a:gd name="T2" fmla="*/ 47 w 59"/>
                  <a:gd name="T3" fmla="*/ 33 h 45"/>
                  <a:gd name="T4" fmla="*/ 47 w 59"/>
                  <a:gd name="T5" fmla="*/ 33 h 45"/>
                  <a:gd name="T6" fmla="*/ 54 w 59"/>
                  <a:gd name="T7" fmla="*/ 16 h 45"/>
                  <a:gd name="T8" fmla="*/ 48 w 59"/>
                  <a:gd name="T9" fmla="*/ 0 h 45"/>
                  <a:gd name="T10" fmla="*/ 54 w 59"/>
                  <a:gd name="T11" fmla="*/ 0 h 45"/>
                  <a:gd name="T12" fmla="*/ 59 w 59"/>
                  <a:gd name="T13" fmla="*/ 16 h 45"/>
                  <a:gd name="T14" fmla="*/ 50 w 59"/>
                  <a:gd name="T15" fmla="*/ 36 h 45"/>
                  <a:gd name="T16" fmla="*/ 50 w 59"/>
                  <a:gd name="T17" fmla="*/ 36 h 45"/>
                  <a:gd name="T18" fmla="*/ 29 w 59"/>
                  <a:gd name="T19" fmla="*/ 45 h 45"/>
                  <a:gd name="T20" fmla="*/ 9 w 59"/>
                  <a:gd name="T21" fmla="*/ 36 h 45"/>
                  <a:gd name="T22" fmla="*/ 9 w 59"/>
                  <a:gd name="T23" fmla="*/ 36 h 45"/>
                  <a:gd name="T24" fmla="*/ 0 w 59"/>
                  <a:gd name="T25" fmla="*/ 16 h 45"/>
                  <a:gd name="T26" fmla="*/ 5 w 59"/>
                  <a:gd name="T27" fmla="*/ 0 h 45"/>
                  <a:gd name="T28" fmla="*/ 11 w 59"/>
                  <a:gd name="T29" fmla="*/ 0 h 45"/>
                  <a:gd name="T30" fmla="*/ 5 w 59"/>
                  <a:gd name="T31" fmla="*/ 16 h 45"/>
                  <a:gd name="T32" fmla="*/ 12 w 59"/>
                  <a:gd name="T33" fmla="*/ 33 h 45"/>
                  <a:gd name="T34" fmla="*/ 12 w 59"/>
                  <a:gd name="T35" fmla="*/ 33 h 45"/>
                  <a:gd name="T36" fmla="*/ 12 w 59"/>
                  <a:gd name="T37" fmla="*/ 33 h 45"/>
                  <a:gd name="T38" fmla="*/ 29 w 59"/>
                  <a:gd name="T39"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45">
                    <a:moveTo>
                      <a:pt x="29" y="40"/>
                    </a:moveTo>
                    <a:cubicBezTo>
                      <a:pt x="36" y="40"/>
                      <a:pt x="42" y="37"/>
                      <a:pt x="47" y="33"/>
                    </a:cubicBezTo>
                    <a:cubicBezTo>
                      <a:pt x="47" y="33"/>
                      <a:pt x="47" y="33"/>
                      <a:pt x="47" y="33"/>
                    </a:cubicBezTo>
                    <a:cubicBezTo>
                      <a:pt x="51" y="28"/>
                      <a:pt x="54" y="22"/>
                      <a:pt x="54" y="16"/>
                    </a:cubicBezTo>
                    <a:cubicBezTo>
                      <a:pt x="54" y="10"/>
                      <a:pt x="52" y="5"/>
                      <a:pt x="48" y="0"/>
                    </a:cubicBezTo>
                    <a:cubicBezTo>
                      <a:pt x="54" y="0"/>
                      <a:pt x="54" y="0"/>
                      <a:pt x="54" y="0"/>
                    </a:cubicBezTo>
                    <a:cubicBezTo>
                      <a:pt x="57" y="5"/>
                      <a:pt x="59" y="10"/>
                      <a:pt x="59" y="16"/>
                    </a:cubicBezTo>
                    <a:cubicBezTo>
                      <a:pt x="59" y="24"/>
                      <a:pt x="55" y="31"/>
                      <a:pt x="50" y="36"/>
                    </a:cubicBezTo>
                    <a:cubicBezTo>
                      <a:pt x="50" y="36"/>
                      <a:pt x="50" y="36"/>
                      <a:pt x="50" y="36"/>
                    </a:cubicBezTo>
                    <a:cubicBezTo>
                      <a:pt x="45" y="42"/>
                      <a:pt x="37" y="45"/>
                      <a:pt x="29" y="45"/>
                    </a:cubicBezTo>
                    <a:cubicBezTo>
                      <a:pt x="21" y="45"/>
                      <a:pt x="14" y="42"/>
                      <a:pt x="9" y="36"/>
                    </a:cubicBezTo>
                    <a:cubicBezTo>
                      <a:pt x="9" y="36"/>
                      <a:pt x="9" y="36"/>
                      <a:pt x="9" y="36"/>
                    </a:cubicBezTo>
                    <a:cubicBezTo>
                      <a:pt x="4" y="31"/>
                      <a:pt x="0" y="24"/>
                      <a:pt x="0" y="16"/>
                    </a:cubicBezTo>
                    <a:cubicBezTo>
                      <a:pt x="0" y="10"/>
                      <a:pt x="2" y="5"/>
                      <a:pt x="5" y="0"/>
                    </a:cubicBezTo>
                    <a:cubicBezTo>
                      <a:pt x="11" y="0"/>
                      <a:pt x="11" y="0"/>
                      <a:pt x="11" y="0"/>
                    </a:cubicBezTo>
                    <a:cubicBezTo>
                      <a:pt x="7" y="5"/>
                      <a:pt x="5" y="10"/>
                      <a:pt x="5" y="16"/>
                    </a:cubicBezTo>
                    <a:cubicBezTo>
                      <a:pt x="5" y="22"/>
                      <a:pt x="8" y="29"/>
                      <a:pt x="12" y="33"/>
                    </a:cubicBezTo>
                    <a:cubicBezTo>
                      <a:pt x="12" y="33"/>
                      <a:pt x="12" y="33"/>
                      <a:pt x="12" y="33"/>
                    </a:cubicBezTo>
                    <a:cubicBezTo>
                      <a:pt x="12" y="33"/>
                      <a:pt x="12" y="33"/>
                      <a:pt x="12" y="33"/>
                    </a:cubicBezTo>
                    <a:cubicBezTo>
                      <a:pt x="17" y="37"/>
                      <a:pt x="23" y="40"/>
                      <a:pt x="2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0" name="Freeform 315"/>
              <p:cNvSpPr>
                <a:spLocks/>
              </p:cNvSpPr>
              <p:nvPr/>
            </p:nvSpPr>
            <p:spPr bwMode="auto">
              <a:xfrm>
                <a:off x="4689482" y="1589"/>
                <a:ext cx="95250" cy="109538"/>
              </a:xfrm>
              <a:custGeom>
                <a:avLst/>
                <a:gdLst>
                  <a:gd name="T0" fmla="*/ 23 w 42"/>
                  <a:gd name="T1" fmla="*/ 0 h 48"/>
                  <a:gd name="T2" fmla="*/ 10 w 42"/>
                  <a:gd name="T3" fmla="*/ 32 h 48"/>
                  <a:gd name="T4" fmla="*/ 36 w 42"/>
                  <a:gd name="T5" fmla="*/ 0 h 48"/>
                  <a:gd name="T6" fmla="*/ 42 w 42"/>
                  <a:gd name="T7" fmla="*/ 0 h 48"/>
                  <a:gd name="T8" fmla="*/ 4 w 42"/>
                  <a:gd name="T9" fmla="*/ 47 h 48"/>
                  <a:gd name="T10" fmla="*/ 4 w 42"/>
                  <a:gd name="T11" fmla="*/ 47 h 48"/>
                  <a:gd name="T12" fmla="*/ 2 w 42"/>
                  <a:gd name="T13" fmla="*/ 47 h 48"/>
                  <a:gd name="T14" fmla="*/ 0 w 42"/>
                  <a:gd name="T15" fmla="*/ 44 h 48"/>
                  <a:gd name="T16" fmla="*/ 18 w 42"/>
                  <a:gd name="T17" fmla="*/ 0 h 48"/>
                  <a:gd name="T18" fmla="*/ 23 w 42"/>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8">
                    <a:moveTo>
                      <a:pt x="23" y="0"/>
                    </a:moveTo>
                    <a:cubicBezTo>
                      <a:pt x="10" y="32"/>
                      <a:pt x="10" y="32"/>
                      <a:pt x="10" y="32"/>
                    </a:cubicBezTo>
                    <a:cubicBezTo>
                      <a:pt x="36" y="0"/>
                      <a:pt x="36" y="0"/>
                      <a:pt x="36" y="0"/>
                    </a:cubicBezTo>
                    <a:cubicBezTo>
                      <a:pt x="42" y="0"/>
                      <a:pt x="42" y="0"/>
                      <a:pt x="42" y="0"/>
                    </a:cubicBezTo>
                    <a:cubicBezTo>
                      <a:pt x="4" y="47"/>
                      <a:pt x="4" y="47"/>
                      <a:pt x="4" y="47"/>
                    </a:cubicBezTo>
                    <a:cubicBezTo>
                      <a:pt x="4" y="47"/>
                      <a:pt x="4" y="47"/>
                      <a:pt x="4" y="47"/>
                    </a:cubicBezTo>
                    <a:cubicBezTo>
                      <a:pt x="4" y="47"/>
                      <a:pt x="3" y="48"/>
                      <a:pt x="2" y="47"/>
                    </a:cubicBezTo>
                    <a:cubicBezTo>
                      <a:pt x="0" y="47"/>
                      <a:pt x="0" y="45"/>
                      <a:pt x="0" y="44"/>
                    </a:cubicBezTo>
                    <a:cubicBezTo>
                      <a:pt x="18" y="0"/>
                      <a:pt x="18" y="0"/>
                      <a:pt x="18" y="0"/>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1" name="Freeform 318"/>
              <p:cNvSpPr>
                <a:spLocks noEditPoints="1"/>
              </p:cNvSpPr>
              <p:nvPr/>
            </p:nvSpPr>
            <p:spPr bwMode="auto">
              <a:xfrm>
                <a:off x="6716724" y="46039"/>
                <a:ext cx="122238" cy="120651"/>
              </a:xfrm>
              <a:custGeom>
                <a:avLst/>
                <a:gdLst>
                  <a:gd name="T0" fmla="*/ 27 w 54"/>
                  <a:gd name="T1" fmla="*/ 15 h 54"/>
                  <a:gd name="T2" fmla="*/ 40 w 54"/>
                  <a:gd name="T3" fmla="*/ 1 h 54"/>
                  <a:gd name="T4" fmla="*/ 44 w 54"/>
                  <a:gd name="T5" fmla="*/ 1 h 54"/>
                  <a:gd name="T6" fmla="*/ 53 w 54"/>
                  <a:gd name="T7" fmla="*/ 10 h 54"/>
                  <a:gd name="T8" fmla="*/ 53 w 54"/>
                  <a:gd name="T9" fmla="*/ 14 h 54"/>
                  <a:gd name="T10" fmla="*/ 27 w 54"/>
                  <a:gd name="T11" fmla="*/ 39 h 54"/>
                  <a:gd name="T12" fmla="*/ 27 w 54"/>
                  <a:gd name="T13" fmla="*/ 33 h 54"/>
                  <a:gd name="T14" fmla="*/ 48 w 54"/>
                  <a:gd name="T15" fmla="*/ 12 h 54"/>
                  <a:gd name="T16" fmla="*/ 42 w 54"/>
                  <a:gd name="T17" fmla="*/ 6 h 54"/>
                  <a:gd name="T18" fmla="*/ 27 w 54"/>
                  <a:gd name="T19" fmla="*/ 21 h 54"/>
                  <a:gd name="T20" fmla="*/ 27 w 54"/>
                  <a:gd name="T21" fmla="*/ 15 h 54"/>
                  <a:gd name="T22" fmla="*/ 10 w 54"/>
                  <a:gd name="T23" fmla="*/ 53 h 54"/>
                  <a:gd name="T24" fmla="*/ 1 w 54"/>
                  <a:gd name="T25" fmla="*/ 44 h 54"/>
                  <a:gd name="T26" fmla="*/ 1 w 54"/>
                  <a:gd name="T27" fmla="*/ 41 h 54"/>
                  <a:gd name="T28" fmla="*/ 27 w 54"/>
                  <a:gd name="T29" fmla="*/ 15 h 54"/>
                  <a:gd name="T30" fmla="*/ 27 w 54"/>
                  <a:gd name="T31" fmla="*/ 21 h 54"/>
                  <a:gd name="T32" fmla="*/ 6 w 54"/>
                  <a:gd name="T33" fmla="*/ 42 h 54"/>
                  <a:gd name="T34" fmla="*/ 12 w 54"/>
                  <a:gd name="T35" fmla="*/ 48 h 54"/>
                  <a:gd name="T36" fmla="*/ 27 w 54"/>
                  <a:gd name="T37" fmla="*/ 33 h 54"/>
                  <a:gd name="T38" fmla="*/ 27 w 54"/>
                  <a:gd name="T39" fmla="*/ 39 h 54"/>
                  <a:gd name="T40" fmla="*/ 13 w 54"/>
                  <a:gd name="T41" fmla="*/ 53 h 54"/>
                  <a:gd name="T42" fmla="*/ 10 w 54"/>
                  <a:gd name="T43"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 h="54">
                    <a:moveTo>
                      <a:pt x="27" y="15"/>
                    </a:moveTo>
                    <a:cubicBezTo>
                      <a:pt x="40" y="1"/>
                      <a:pt x="40" y="1"/>
                      <a:pt x="40" y="1"/>
                    </a:cubicBezTo>
                    <a:cubicBezTo>
                      <a:pt x="41" y="0"/>
                      <a:pt x="43" y="0"/>
                      <a:pt x="44" y="1"/>
                    </a:cubicBezTo>
                    <a:cubicBezTo>
                      <a:pt x="53" y="10"/>
                      <a:pt x="53" y="10"/>
                      <a:pt x="53" y="10"/>
                    </a:cubicBezTo>
                    <a:cubicBezTo>
                      <a:pt x="54" y="11"/>
                      <a:pt x="54" y="13"/>
                      <a:pt x="53" y="14"/>
                    </a:cubicBezTo>
                    <a:cubicBezTo>
                      <a:pt x="27" y="39"/>
                      <a:pt x="27" y="39"/>
                      <a:pt x="27" y="39"/>
                    </a:cubicBezTo>
                    <a:cubicBezTo>
                      <a:pt x="27" y="33"/>
                      <a:pt x="27" y="33"/>
                      <a:pt x="27" y="33"/>
                    </a:cubicBezTo>
                    <a:cubicBezTo>
                      <a:pt x="48" y="12"/>
                      <a:pt x="48" y="12"/>
                      <a:pt x="48" y="12"/>
                    </a:cubicBezTo>
                    <a:cubicBezTo>
                      <a:pt x="42" y="6"/>
                      <a:pt x="42" y="6"/>
                      <a:pt x="42" y="6"/>
                    </a:cubicBezTo>
                    <a:cubicBezTo>
                      <a:pt x="27" y="21"/>
                      <a:pt x="27" y="21"/>
                      <a:pt x="27" y="21"/>
                    </a:cubicBezTo>
                    <a:lnTo>
                      <a:pt x="27" y="15"/>
                    </a:lnTo>
                    <a:close/>
                    <a:moveTo>
                      <a:pt x="10" y="53"/>
                    </a:moveTo>
                    <a:cubicBezTo>
                      <a:pt x="1" y="44"/>
                      <a:pt x="1" y="44"/>
                      <a:pt x="1" y="44"/>
                    </a:cubicBezTo>
                    <a:cubicBezTo>
                      <a:pt x="0" y="43"/>
                      <a:pt x="0" y="41"/>
                      <a:pt x="1" y="41"/>
                    </a:cubicBezTo>
                    <a:cubicBezTo>
                      <a:pt x="27" y="15"/>
                      <a:pt x="27" y="15"/>
                      <a:pt x="27" y="15"/>
                    </a:cubicBezTo>
                    <a:cubicBezTo>
                      <a:pt x="27" y="21"/>
                      <a:pt x="27" y="21"/>
                      <a:pt x="27" y="21"/>
                    </a:cubicBezTo>
                    <a:cubicBezTo>
                      <a:pt x="6" y="42"/>
                      <a:pt x="6" y="42"/>
                      <a:pt x="6" y="42"/>
                    </a:cubicBezTo>
                    <a:cubicBezTo>
                      <a:pt x="12" y="48"/>
                      <a:pt x="12" y="48"/>
                      <a:pt x="12" y="48"/>
                    </a:cubicBezTo>
                    <a:cubicBezTo>
                      <a:pt x="27" y="33"/>
                      <a:pt x="27" y="33"/>
                      <a:pt x="27" y="33"/>
                    </a:cubicBezTo>
                    <a:cubicBezTo>
                      <a:pt x="27" y="39"/>
                      <a:pt x="27" y="39"/>
                      <a:pt x="27" y="39"/>
                    </a:cubicBezTo>
                    <a:cubicBezTo>
                      <a:pt x="13" y="53"/>
                      <a:pt x="13" y="53"/>
                      <a:pt x="13" y="53"/>
                    </a:cubicBezTo>
                    <a:cubicBezTo>
                      <a:pt x="13" y="54"/>
                      <a:pt x="11" y="54"/>
                      <a:pt x="1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2" name="Freeform 319"/>
              <p:cNvSpPr>
                <a:spLocks/>
              </p:cNvSpPr>
              <p:nvPr/>
            </p:nvSpPr>
            <p:spPr bwMode="auto">
              <a:xfrm>
                <a:off x="9175764" y="1589"/>
                <a:ext cx="106363" cy="114301"/>
              </a:xfrm>
              <a:custGeom>
                <a:avLst/>
                <a:gdLst>
                  <a:gd name="T0" fmla="*/ 5 w 47"/>
                  <a:gd name="T1" fmla="*/ 0 h 50"/>
                  <a:gd name="T2" fmla="*/ 9 w 47"/>
                  <a:gd name="T3" fmla="*/ 22 h 50"/>
                  <a:gd name="T4" fmla="*/ 19 w 47"/>
                  <a:gd name="T5" fmla="*/ 44 h 50"/>
                  <a:gd name="T6" fmla="*/ 35 w 47"/>
                  <a:gd name="T7" fmla="*/ 22 h 50"/>
                  <a:gd name="T8" fmla="*/ 42 w 47"/>
                  <a:gd name="T9" fmla="*/ 0 h 50"/>
                  <a:gd name="T10" fmla="*/ 47 w 47"/>
                  <a:gd name="T11" fmla="*/ 0 h 50"/>
                  <a:gd name="T12" fmla="*/ 39 w 47"/>
                  <a:gd name="T13" fmla="*/ 24 h 50"/>
                  <a:gd name="T14" fmla="*/ 20 w 47"/>
                  <a:gd name="T15" fmla="*/ 49 h 50"/>
                  <a:gd name="T16" fmla="*/ 20 w 47"/>
                  <a:gd name="T17" fmla="*/ 49 h 50"/>
                  <a:gd name="T18" fmla="*/ 17 w 47"/>
                  <a:gd name="T19" fmla="*/ 49 h 50"/>
                  <a:gd name="T20" fmla="*/ 5 w 47"/>
                  <a:gd name="T21" fmla="*/ 23 h 50"/>
                  <a:gd name="T22" fmla="*/ 0 w 47"/>
                  <a:gd name="T23" fmla="*/ 0 h 50"/>
                  <a:gd name="T24" fmla="*/ 5 w 47"/>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50">
                    <a:moveTo>
                      <a:pt x="5" y="0"/>
                    </a:moveTo>
                    <a:cubicBezTo>
                      <a:pt x="6" y="8"/>
                      <a:pt x="7" y="15"/>
                      <a:pt x="9" y="22"/>
                    </a:cubicBezTo>
                    <a:cubicBezTo>
                      <a:pt x="12" y="30"/>
                      <a:pt x="15" y="37"/>
                      <a:pt x="19" y="44"/>
                    </a:cubicBezTo>
                    <a:cubicBezTo>
                      <a:pt x="25" y="37"/>
                      <a:pt x="31" y="30"/>
                      <a:pt x="35" y="22"/>
                    </a:cubicBezTo>
                    <a:cubicBezTo>
                      <a:pt x="38" y="15"/>
                      <a:pt x="40" y="8"/>
                      <a:pt x="42" y="0"/>
                    </a:cubicBezTo>
                    <a:cubicBezTo>
                      <a:pt x="47" y="0"/>
                      <a:pt x="47" y="0"/>
                      <a:pt x="47" y="0"/>
                    </a:cubicBezTo>
                    <a:cubicBezTo>
                      <a:pt x="45" y="9"/>
                      <a:pt x="43" y="17"/>
                      <a:pt x="39" y="24"/>
                    </a:cubicBezTo>
                    <a:cubicBezTo>
                      <a:pt x="34" y="34"/>
                      <a:pt x="28" y="42"/>
                      <a:pt x="20" y="49"/>
                    </a:cubicBezTo>
                    <a:cubicBezTo>
                      <a:pt x="20" y="49"/>
                      <a:pt x="20" y="49"/>
                      <a:pt x="20" y="49"/>
                    </a:cubicBezTo>
                    <a:cubicBezTo>
                      <a:pt x="19" y="50"/>
                      <a:pt x="17" y="50"/>
                      <a:pt x="17" y="49"/>
                    </a:cubicBezTo>
                    <a:cubicBezTo>
                      <a:pt x="12" y="42"/>
                      <a:pt x="8" y="33"/>
                      <a:pt x="5" y="23"/>
                    </a:cubicBezTo>
                    <a:cubicBezTo>
                      <a:pt x="3" y="16"/>
                      <a:pt x="1" y="8"/>
                      <a:pt x="0" y="0"/>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3" name="Freeform 320"/>
              <p:cNvSpPr>
                <a:spLocks/>
              </p:cNvSpPr>
              <p:nvPr/>
            </p:nvSpPr>
            <p:spPr bwMode="auto">
              <a:xfrm>
                <a:off x="8983677" y="1589"/>
                <a:ext cx="98425" cy="161926"/>
              </a:xfrm>
              <a:custGeom>
                <a:avLst/>
                <a:gdLst>
                  <a:gd name="T0" fmla="*/ 39 w 44"/>
                  <a:gd name="T1" fmla="*/ 66 h 71"/>
                  <a:gd name="T2" fmla="*/ 39 w 44"/>
                  <a:gd name="T3" fmla="*/ 0 h 71"/>
                  <a:gd name="T4" fmla="*/ 44 w 44"/>
                  <a:gd name="T5" fmla="*/ 0 h 71"/>
                  <a:gd name="T6" fmla="*/ 44 w 44"/>
                  <a:gd name="T7" fmla="*/ 69 h 71"/>
                  <a:gd name="T8" fmla="*/ 44 w 44"/>
                  <a:gd name="T9" fmla="*/ 69 h 71"/>
                  <a:gd name="T10" fmla="*/ 44 w 44"/>
                  <a:gd name="T11" fmla="*/ 69 h 71"/>
                  <a:gd name="T12" fmla="*/ 41 w 44"/>
                  <a:gd name="T13" fmla="*/ 71 h 71"/>
                  <a:gd name="T14" fmla="*/ 20 w 44"/>
                  <a:gd name="T15" fmla="*/ 67 h 71"/>
                  <a:gd name="T16" fmla="*/ 2 w 44"/>
                  <a:gd name="T17" fmla="*/ 57 h 71"/>
                  <a:gd name="T18" fmla="*/ 2 w 44"/>
                  <a:gd name="T19" fmla="*/ 57 h 71"/>
                  <a:gd name="T20" fmla="*/ 1 w 44"/>
                  <a:gd name="T21" fmla="*/ 54 h 71"/>
                  <a:gd name="T22" fmla="*/ 14 w 44"/>
                  <a:gd name="T23" fmla="*/ 26 h 71"/>
                  <a:gd name="T24" fmla="*/ 19 w 44"/>
                  <a:gd name="T25" fmla="*/ 0 h 71"/>
                  <a:gd name="T26" fmla="*/ 24 w 44"/>
                  <a:gd name="T27" fmla="*/ 0 h 71"/>
                  <a:gd name="T28" fmla="*/ 19 w 44"/>
                  <a:gd name="T29" fmla="*/ 27 h 71"/>
                  <a:gd name="T30" fmla="*/ 6 w 44"/>
                  <a:gd name="T31" fmla="*/ 55 h 71"/>
                  <a:gd name="T32" fmla="*/ 22 w 44"/>
                  <a:gd name="T33" fmla="*/ 62 h 71"/>
                  <a:gd name="T34" fmla="*/ 39 w 44"/>
                  <a:gd name="T35" fmla="*/ 6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71">
                    <a:moveTo>
                      <a:pt x="39" y="66"/>
                    </a:moveTo>
                    <a:cubicBezTo>
                      <a:pt x="39" y="0"/>
                      <a:pt x="39" y="0"/>
                      <a:pt x="39" y="0"/>
                    </a:cubicBezTo>
                    <a:cubicBezTo>
                      <a:pt x="44" y="0"/>
                      <a:pt x="44" y="0"/>
                      <a:pt x="44" y="0"/>
                    </a:cubicBezTo>
                    <a:cubicBezTo>
                      <a:pt x="44" y="69"/>
                      <a:pt x="44" y="69"/>
                      <a:pt x="44" y="69"/>
                    </a:cubicBezTo>
                    <a:cubicBezTo>
                      <a:pt x="44" y="69"/>
                      <a:pt x="44" y="69"/>
                      <a:pt x="44" y="69"/>
                    </a:cubicBezTo>
                    <a:cubicBezTo>
                      <a:pt x="44" y="69"/>
                      <a:pt x="44" y="69"/>
                      <a:pt x="44" y="69"/>
                    </a:cubicBezTo>
                    <a:cubicBezTo>
                      <a:pt x="44" y="70"/>
                      <a:pt x="42" y="71"/>
                      <a:pt x="41" y="71"/>
                    </a:cubicBezTo>
                    <a:cubicBezTo>
                      <a:pt x="34" y="71"/>
                      <a:pt x="27" y="69"/>
                      <a:pt x="20" y="67"/>
                    </a:cubicBezTo>
                    <a:cubicBezTo>
                      <a:pt x="14" y="64"/>
                      <a:pt x="7" y="61"/>
                      <a:pt x="2" y="57"/>
                    </a:cubicBezTo>
                    <a:cubicBezTo>
                      <a:pt x="2" y="57"/>
                      <a:pt x="2" y="57"/>
                      <a:pt x="2" y="57"/>
                    </a:cubicBezTo>
                    <a:cubicBezTo>
                      <a:pt x="0" y="57"/>
                      <a:pt x="0" y="55"/>
                      <a:pt x="1" y="54"/>
                    </a:cubicBezTo>
                    <a:cubicBezTo>
                      <a:pt x="6" y="46"/>
                      <a:pt x="11" y="37"/>
                      <a:pt x="14" y="26"/>
                    </a:cubicBezTo>
                    <a:cubicBezTo>
                      <a:pt x="16" y="18"/>
                      <a:pt x="18" y="9"/>
                      <a:pt x="19" y="0"/>
                    </a:cubicBezTo>
                    <a:cubicBezTo>
                      <a:pt x="24" y="0"/>
                      <a:pt x="24" y="0"/>
                      <a:pt x="24" y="0"/>
                    </a:cubicBezTo>
                    <a:cubicBezTo>
                      <a:pt x="23" y="10"/>
                      <a:pt x="21" y="19"/>
                      <a:pt x="19" y="27"/>
                    </a:cubicBezTo>
                    <a:cubicBezTo>
                      <a:pt x="15" y="38"/>
                      <a:pt x="11" y="47"/>
                      <a:pt x="6" y="55"/>
                    </a:cubicBezTo>
                    <a:cubicBezTo>
                      <a:pt x="11" y="58"/>
                      <a:pt x="16" y="60"/>
                      <a:pt x="22" y="62"/>
                    </a:cubicBezTo>
                    <a:cubicBezTo>
                      <a:pt x="27" y="64"/>
                      <a:pt x="33" y="65"/>
                      <a:pt x="39"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4" name="Freeform 321"/>
              <p:cNvSpPr>
                <a:spLocks noEditPoints="1"/>
              </p:cNvSpPr>
              <p:nvPr/>
            </p:nvSpPr>
            <p:spPr bwMode="auto">
              <a:xfrm>
                <a:off x="8904302" y="1589"/>
                <a:ext cx="101600" cy="114301"/>
              </a:xfrm>
              <a:custGeom>
                <a:avLst/>
                <a:gdLst>
                  <a:gd name="T0" fmla="*/ 27 w 45"/>
                  <a:gd name="T1" fmla="*/ 43 h 50"/>
                  <a:gd name="T2" fmla="*/ 36 w 45"/>
                  <a:gd name="T3" fmla="*/ 21 h 50"/>
                  <a:gd name="T4" fmla="*/ 40 w 45"/>
                  <a:gd name="T5" fmla="*/ 0 h 50"/>
                  <a:gd name="T6" fmla="*/ 22 w 45"/>
                  <a:gd name="T7" fmla="*/ 0 h 50"/>
                  <a:gd name="T8" fmla="*/ 22 w 45"/>
                  <a:gd name="T9" fmla="*/ 13 h 50"/>
                  <a:gd name="T10" fmla="*/ 41 w 45"/>
                  <a:gd name="T11" fmla="*/ 23 h 50"/>
                  <a:gd name="T12" fmla="*/ 29 w 45"/>
                  <a:gd name="T13" fmla="*/ 48 h 50"/>
                  <a:gd name="T14" fmla="*/ 29 w 45"/>
                  <a:gd name="T15" fmla="*/ 48 h 50"/>
                  <a:gd name="T16" fmla="*/ 29 w 45"/>
                  <a:gd name="T17" fmla="*/ 49 h 50"/>
                  <a:gd name="T18" fmla="*/ 25 w 45"/>
                  <a:gd name="T19" fmla="*/ 49 h 50"/>
                  <a:gd name="T20" fmla="*/ 22 w 45"/>
                  <a:gd name="T21" fmla="*/ 46 h 50"/>
                  <a:gd name="T22" fmla="*/ 22 w 45"/>
                  <a:gd name="T23" fmla="*/ 39 h 50"/>
                  <a:gd name="T24" fmla="*/ 27 w 45"/>
                  <a:gd name="T25" fmla="*/ 43 h 50"/>
                  <a:gd name="T26" fmla="*/ 45 w 45"/>
                  <a:gd name="T27" fmla="*/ 0 h 50"/>
                  <a:gd name="T28" fmla="*/ 41 w 45"/>
                  <a:gd name="T29" fmla="*/ 23 h 50"/>
                  <a:gd name="T30" fmla="*/ 45 w 45"/>
                  <a:gd name="T31" fmla="*/ 0 h 50"/>
                  <a:gd name="T32" fmla="*/ 22 w 45"/>
                  <a:gd name="T33" fmla="*/ 0 h 50"/>
                  <a:gd name="T34" fmla="*/ 8 w 45"/>
                  <a:gd name="T35" fmla="*/ 0 h 50"/>
                  <a:gd name="T36" fmla="*/ 5 w 45"/>
                  <a:gd name="T37" fmla="*/ 0 h 50"/>
                  <a:gd name="T38" fmla="*/ 11 w 45"/>
                  <a:gd name="T39" fmla="*/ 22 h 50"/>
                  <a:gd name="T40" fmla="*/ 22 w 45"/>
                  <a:gd name="T41" fmla="*/ 39 h 50"/>
                  <a:gd name="T42" fmla="*/ 22 w 45"/>
                  <a:gd name="T43" fmla="*/ 46 h 50"/>
                  <a:gd name="T44" fmla="*/ 7 w 45"/>
                  <a:gd name="T45" fmla="*/ 24 h 50"/>
                  <a:gd name="T46" fmla="*/ 0 w 45"/>
                  <a:gd name="T47" fmla="*/ 0 h 50"/>
                  <a:gd name="T48" fmla="*/ 22 w 45"/>
                  <a:gd name="T49" fmla="*/ 13 h 50"/>
                  <a:gd name="T50" fmla="*/ 22 w 45"/>
                  <a:gd name="T5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50">
                    <a:moveTo>
                      <a:pt x="27" y="43"/>
                    </a:moveTo>
                    <a:cubicBezTo>
                      <a:pt x="30" y="37"/>
                      <a:pt x="34" y="30"/>
                      <a:pt x="36" y="21"/>
                    </a:cubicBezTo>
                    <a:cubicBezTo>
                      <a:pt x="38" y="15"/>
                      <a:pt x="40" y="8"/>
                      <a:pt x="40" y="0"/>
                    </a:cubicBezTo>
                    <a:cubicBezTo>
                      <a:pt x="22" y="0"/>
                      <a:pt x="22" y="0"/>
                      <a:pt x="22" y="0"/>
                    </a:cubicBezTo>
                    <a:cubicBezTo>
                      <a:pt x="22" y="13"/>
                      <a:pt x="22" y="13"/>
                      <a:pt x="22" y="13"/>
                    </a:cubicBezTo>
                    <a:cubicBezTo>
                      <a:pt x="41" y="23"/>
                      <a:pt x="41" y="23"/>
                      <a:pt x="41" y="23"/>
                    </a:cubicBezTo>
                    <a:cubicBezTo>
                      <a:pt x="38" y="32"/>
                      <a:pt x="34" y="41"/>
                      <a:pt x="29" y="48"/>
                    </a:cubicBezTo>
                    <a:cubicBezTo>
                      <a:pt x="29" y="48"/>
                      <a:pt x="29" y="48"/>
                      <a:pt x="29" y="48"/>
                    </a:cubicBezTo>
                    <a:cubicBezTo>
                      <a:pt x="29" y="48"/>
                      <a:pt x="29" y="48"/>
                      <a:pt x="29" y="49"/>
                    </a:cubicBezTo>
                    <a:cubicBezTo>
                      <a:pt x="28" y="50"/>
                      <a:pt x="26" y="50"/>
                      <a:pt x="25" y="49"/>
                    </a:cubicBezTo>
                    <a:cubicBezTo>
                      <a:pt x="24" y="48"/>
                      <a:pt x="23" y="47"/>
                      <a:pt x="22" y="46"/>
                    </a:cubicBezTo>
                    <a:cubicBezTo>
                      <a:pt x="22" y="39"/>
                      <a:pt x="22" y="39"/>
                      <a:pt x="22" y="39"/>
                    </a:cubicBezTo>
                    <a:cubicBezTo>
                      <a:pt x="24" y="40"/>
                      <a:pt x="25" y="42"/>
                      <a:pt x="27" y="43"/>
                    </a:cubicBezTo>
                    <a:close/>
                    <a:moveTo>
                      <a:pt x="45" y="0"/>
                    </a:moveTo>
                    <a:cubicBezTo>
                      <a:pt x="44" y="8"/>
                      <a:pt x="43" y="16"/>
                      <a:pt x="41" y="23"/>
                    </a:cubicBezTo>
                    <a:lnTo>
                      <a:pt x="45" y="0"/>
                    </a:lnTo>
                    <a:close/>
                    <a:moveTo>
                      <a:pt x="22" y="0"/>
                    </a:moveTo>
                    <a:cubicBezTo>
                      <a:pt x="8" y="0"/>
                      <a:pt x="8" y="0"/>
                      <a:pt x="8" y="0"/>
                    </a:cubicBezTo>
                    <a:cubicBezTo>
                      <a:pt x="5" y="0"/>
                      <a:pt x="5" y="0"/>
                      <a:pt x="5" y="0"/>
                    </a:cubicBezTo>
                    <a:cubicBezTo>
                      <a:pt x="6" y="8"/>
                      <a:pt x="8" y="15"/>
                      <a:pt x="11" y="22"/>
                    </a:cubicBezTo>
                    <a:cubicBezTo>
                      <a:pt x="14" y="28"/>
                      <a:pt x="18" y="33"/>
                      <a:pt x="22" y="39"/>
                    </a:cubicBezTo>
                    <a:cubicBezTo>
                      <a:pt x="22" y="46"/>
                      <a:pt x="22" y="46"/>
                      <a:pt x="22" y="46"/>
                    </a:cubicBezTo>
                    <a:cubicBezTo>
                      <a:pt x="16" y="39"/>
                      <a:pt x="11" y="32"/>
                      <a:pt x="7" y="24"/>
                    </a:cubicBezTo>
                    <a:cubicBezTo>
                      <a:pt x="4" y="16"/>
                      <a:pt x="1" y="9"/>
                      <a:pt x="0" y="0"/>
                    </a:cubicBezTo>
                    <a:cubicBezTo>
                      <a:pt x="22" y="13"/>
                      <a:pt x="22" y="13"/>
                      <a:pt x="22" y="13"/>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5" name="Freeform 322"/>
              <p:cNvSpPr>
                <a:spLocks/>
              </p:cNvSpPr>
              <p:nvPr/>
            </p:nvSpPr>
            <p:spPr bwMode="auto">
              <a:xfrm>
                <a:off x="9102739" y="1589"/>
                <a:ext cx="96838" cy="161926"/>
              </a:xfrm>
              <a:custGeom>
                <a:avLst/>
                <a:gdLst>
                  <a:gd name="T0" fmla="*/ 4 w 43"/>
                  <a:gd name="T1" fmla="*/ 66 h 71"/>
                  <a:gd name="T2" fmla="*/ 21 w 43"/>
                  <a:gd name="T3" fmla="*/ 62 h 71"/>
                  <a:gd name="T4" fmla="*/ 36 w 43"/>
                  <a:gd name="T5" fmla="*/ 55 h 71"/>
                  <a:gd name="T6" fmla="*/ 24 w 43"/>
                  <a:gd name="T7" fmla="*/ 28 h 71"/>
                  <a:gd name="T8" fmla="*/ 18 w 43"/>
                  <a:gd name="T9" fmla="*/ 0 h 71"/>
                  <a:gd name="T10" fmla="*/ 23 w 43"/>
                  <a:gd name="T11" fmla="*/ 0 h 71"/>
                  <a:gd name="T12" fmla="*/ 29 w 43"/>
                  <a:gd name="T13" fmla="*/ 26 h 71"/>
                  <a:gd name="T14" fmla="*/ 42 w 43"/>
                  <a:gd name="T15" fmla="*/ 55 h 71"/>
                  <a:gd name="T16" fmla="*/ 42 w 43"/>
                  <a:gd name="T17" fmla="*/ 55 h 71"/>
                  <a:gd name="T18" fmla="*/ 42 w 43"/>
                  <a:gd name="T19" fmla="*/ 55 h 71"/>
                  <a:gd name="T20" fmla="*/ 41 w 43"/>
                  <a:gd name="T21" fmla="*/ 58 h 71"/>
                  <a:gd name="T22" fmla="*/ 22 w 43"/>
                  <a:gd name="T23" fmla="*/ 67 h 71"/>
                  <a:gd name="T24" fmla="*/ 2 w 43"/>
                  <a:gd name="T25" fmla="*/ 71 h 71"/>
                  <a:gd name="T26" fmla="*/ 2 w 43"/>
                  <a:gd name="T27" fmla="*/ 71 h 71"/>
                  <a:gd name="T28" fmla="*/ 0 w 43"/>
                  <a:gd name="T29" fmla="*/ 69 h 71"/>
                  <a:gd name="T30" fmla="*/ 0 w 43"/>
                  <a:gd name="T31" fmla="*/ 0 h 71"/>
                  <a:gd name="T32" fmla="*/ 4 w 43"/>
                  <a:gd name="T33" fmla="*/ 0 h 71"/>
                  <a:gd name="T34" fmla="*/ 4 w 43"/>
                  <a:gd name="T35" fmla="*/ 6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71">
                    <a:moveTo>
                      <a:pt x="4" y="66"/>
                    </a:moveTo>
                    <a:cubicBezTo>
                      <a:pt x="10" y="65"/>
                      <a:pt x="16" y="64"/>
                      <a:pt x="21" y="62"/>
                    </a:cubicBezTo>
                    <a:cubicBezTo>
                      <a:pt x="26" y="60"/>
                      <a:pt x="32" y="58"/>
                      <a:pt x="36" y="55"/>
                    </a:cubicBezTo>
                    <a:cubicBezTo>
                      <a:pt x="31" y="47"/>
                      <a:pt x="27" y="38"/>
                      <a:pt x="24" y="28"/>
                    </a:cubicBezTo>
                    <a:cubicBezTo>
                      <a:pt x="21" y="19"/>
                      <a:pt x="19" y="10"/>
                      <a:pt x="18" y="0"/>
                    </a:cubicBezTo>
                    <a:cubicBezTo>
                      <a:pt x="23" y="0"/>
                      <a:pt x="23" y="0"/>
                      <a:pt x="23" y="0"/>
                    </a:cubicBezTo>
                    <a:cubicBezTo>
                      <a:pt x="24" y="10"/>
                      <a:pt x="26" y="18"/>
                      <a:pt x="29" y="26"/>
                    </a:cubicBezTo>
                    <a:cubicBezTo>
                      <a:pt x="32" y="37"/>
                      <a:pt x="36" y="47"/>
                      <a:pt x="42" y="55"/>
                    </a:cubicBezTo>
                    <a:cubicBezTo>
                      <a:pt x="42" y="55"/>
                      <a:pt x="42" y="55"/>
                      <a:pt x="42" y="55"/>
                    </a:cubicBezTo>
                    <a:cubicBezTo>
                      <a:pt x="42" y="55"/>
                      <a:pt x="42" y="55"/>
                      <a:pt x="42" y="55"/>
                    </a:cubicBezTo>
                    <a:cubicBezTo>
                      <a:pt x="43" y="56"/>
                      <a:pt x="42" y="57"/>
                      <a:pt x="41" y="58"/>
                    </a:cubicBezTo>
                    <a:cubicBezTo>
                      <a:pt x="35" y="62"/>
                      <a:pt x="29" y="65"/>
                      <a:pt x="22" y="67"/>
                    </a:cubicBezTo>
                    <a:cubicBezTo>
                      <a:pt x="16" y="69"/>
                      <a:pt x="9" y="71"/>
                      <a:pt x="2" y="71"/>
                    </a:cubicBezTo>
                    <a:cubicBezTo>
                      <a:pt x="2" y="71"/>
                      <a:pt x="2" y="71"/>
                      <a:pt x="2" y="71"/>
                    </a:cubicBezTo>
                    <a:cubicBezTo>
                      <a:pt x="1" y="71"/>
                      <a:pt x="0" y="70"/>
                      <a:pt x="0" y="69"/>
                    </a:cubicBezTo>
                    <a:cubicBezTo>
                      <a:pt x="0" y="0"/>
                      <a:pt x="0" y="0"/>
                      <a:pt x="0" y="0"/>
                    </a:cubicBezTo>
                    <a:cubicBezTo>
                      <a:pt x="4" y="0"/>
                      <a:pt x="4" y="0"/>
                      <a:pt x="4" y="0"/>
                    </a:cubicBezTo>
                    <a:lnTo>
                      <a:pt x="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6" name="Freeform 323"/>
              <p:cNvSpPr>
                <a:spLocks/>
              </p:cNvSpPr>
              <p:nvPr/>
            </p:nvSpPr>
            <p:spPr bwMode="auto">
              <a:xfrm>
                <a:off x="10261616" y="1589"/>
                <a:ext cx="174626" cy="106363"/>
              </a:xfrm>
              <a:custGeom>
                <a:avLst/>
                <a:gdLst>
                  <a:gd name="T0" fmla="*/ 13 w 77"/>
                  <a:gd name="T1" fmla="*/ 0 h 47"/>
                  <a:gd name="T2" fmla="*/ 6 w 77"/>
                  <a:gd name="T3" fmla="*/ 19 h 47"/>
                  <a:gd name="T4" fmla="*/ 55 w 77"/>
                  <a:gd name="T5" fmla="*/ 41 h 47"/>
                  <a:gd name="T6" fmla="*/ 72 w 77"/>
                  <a:gd name="T7" fmla="*/ 0 h 47"/>
                  <a:gd name="T8" fmla="*/ 77 w 77"/>
                  <a:gd name="T9" fmla="*/ 0 h 47"/>
                  <a:gd name="T10" fmla="*/ 59 w 77"/>
                  <a:gd name="T11" fmla="*/ 45 h 47"/>
                  <a:gd name="T12" fmla="*/ 59 w 77"/>
                  <a:gd name="T13" fmla="*/ 45 h 47"/>
                  <a:gd name="T14" fmla="*/ 55 w 77"/>
                  <a:gd name="T15" fmla="*/ 46 h 47"/>
                  <a:gd name="T16" fmla="*/ 2 w 77"/>
                  <a:gd name="T17" fmla="*/ 23 h 47"/>
                  <a:gd name="T18" fmla="*/ 2 w 77"/>
                  <a:gd name="T19" fmla="*/ 23 h 47"/>
                  <a:gd name="T20" fmla="*/ 1 w 77"/>
                  <a:gd name="T21" fmla="*/ 20 h 47"/>
                  <a:gd name="T22" fmla="*/ 8 w 77"/>
                  <a:gd name="T23" fmla="*/ 0 h 47"/>
                  <a:gd name="T24" fmla="*/ 13 w 77"/>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47">
                    <a:moveTo>
                      <a:pt x="13" y="0"/>
                    </a:moveTo>
                    <a:cubicBezTo>
                      <a:pt x="6" y="19"/>
                      <a:pt x="6" y="19"/>
                      <a:pt x="6" y="19"/>
                    </a:cubicBezTo>
                    <a:cubicBezTo>
                      <a:pt x="55" y="41"/>
                      <a:pt x="55" y="41"/>
                      <a:pt x="55" y="41"/>
                    </a:cubicBezTo>
                    <a:cubicBezTo>
                      <a:pt x="72" y="0"/>
                      <a:pt x="72" y="0"/>
                      <a:pt x="72" y="0"/>
                    </a:cubicBezTo>
                    <a:cubicBezTo>
                      <a:pt x="77" y="0"/>
                      <a:pt x="77" y="0"/>
                      <a:pt x="77" y="0"/>
                    </a:cubicBezTo>
                    <a:cubicBezTo>
                      <a:pt x="59" y="45"/>
                      <a:pt x="59" y="45"/>
                      <a:pt x="59" y="45"/>
                    </a:cubicBezTo>
                    <a:cubicBezTo>
                      <a:pt x="59" y="45"/>
                      <a:pt x="59" y="45"/>
                      <a:pt x="59" y="45"/>
                    </a:cubicBezTo>
                    <a:cubicBezTo>
                      <a:pt x="58" y="46"/>
                      <a:pt x="57" y="47"/>
                      <a:pt x="55" y="46"/>
                    </a:cubicBezTo>
                    <a:cubicBezTo>
                      <a:pt x="2" y="23"/>
                      <a:pt x="2" y="23"/>
                      <a:pt x="2" y="23"/>
                    </a:cubicBezTo>
                    <a:cubicBezTo>
                      <a:pt x="2" y="23"/>
                      <a:pt x="2" y="23"/>
                      <a:pt x="2" y="23"/>
                    </a:cubicBezTo>
                    <a:cubicBezTo>
                      <a:pt x="1" y="22"/>
                      <a:pt x="0" y="21"/>
                      <a:pt x="1" y="20"/>
                    </a:cubicBezTo>
                    <a:cubicBezTo>
                      <a:pt x="8" y="0"/>
                      <a:pt x="8" y="0"/>
                      <a:pt x="8" y="0"/>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7" name="Freeform 324"/>
              <p:cNvSpPr>
                <a:spLocks/>
              </p:cNvSpPr>
              <p:nvPr/>
            </p:nvSpPr>
            <p:spPr bwMode="auto">
              <a:xfrm>
                <a:off x="10445766" y="1589"/>
                <a:ext cx="173039" cy="106363"/>
              </a:xfrm>
              <a:custGeom>
                <a:avLst/>
                <a:gdLst>
                  <a:gd name="T0" fmla="*/ 5 w 77"/>
                  <a:gd name="T1" fmla="*/ 0 h 47"/>
                  <a:gd name="T2" fmla="*/ 22 w 77"/>
                  <a:gd name="T3" fmla="*/ 41 h 47"/>
                  <a:gd name="T4" fmla="*/ 71 w 77"/>
                  <a:gd name="T5" fmla="*/ 19 h 47"/>
                  <a:gd name="T6" fmla="*/ 63 w 77"/>
                  <a:gd name="T7" fmla="*/ 0 h 47"/>
                  <a:gd name="T8" fmla="*/ 69 w 77"/>
                  <a:gd name="T9" fmla="*/ 0 h 47"/>
                  <a:gd name="T10" fmla="*/ 76 w 77"/>
                  <a:gd name="T11" fmla="*/ 20 h 47"/>
                  <a:gd name="T12" fmla="*/ 75 w 77"/>
                  <a:gd name="T13" fmla="*/ 23 h 47"/>
                  <a:gd name="T14" fmla="*/ 21 w 77"/>
                  <a:gd name="T15" fmla="*/ 46 h 47"/>
                  <a:gd name="T16" fmla="*/ 21 w 77"/>
                  <a:gd name="T17" fmla="*/ 46 h 47"/>
                  <a:gd name="T18" fmla="*/ 21 w 77"/>
                  <a:gd name="T19" fmla="*/ 47 h 47"/>
                  <a:gd name="T20" fmla="*/ 18 w 77"/>
                  <a:gd name="T21" fmla="*/ 45 h 47"/>
                  <a:gd name="T22" fmla="*/ 0 w 77"/>
                  <a:gd name="T23" fmla="*/ 0 h 47"/>
                  <a:gd name="T24" fmla="*/ 5 w 77"/>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47">
                    <a:moveTo>
                      <a:pt x="5" y="0"/>
                    </a:moveTo>
                    <a:cubicBezTo>
                      <a:pt x="22" y="41"/>
                      <a:pt x="22" y="41"/>
                      <a:pt x="22" y="41"/>
                    </a:cubicBezTo>
                    <a:cubicBezTo>
                      <a:pt x="71" y="19"/>
                      <a:pt x="71" y="19"/>
                      <a:pt x="71" y="19"/>
                    </a:cubicBezTo>
                    <a:cubicBezTo>
                      <a:pt x="63" y="0"/>
                      <a:pt x="63" y="0"/>
                      <a:pt x="63" y="0"/>
                    </a:cubicBezTo>
                    <a:cubicBezTo>
                      <a:pt x="69" y="0"/>
                      <a:pt x="69" y="0"/>
                      <a:pt x="69" y="0"/>
                    </a:cubicBezTo>
                    <a:cubicBezTo>
                      <a:pt x="76" y="20"/>
                      <a:pt x="76" y="20"/>
                      <a:pt x="76" y="20"/>
                    </a:cubicBezTo>
                    <a:cubicBezTo>
                      <a:pt x="77" y="21"/>
                      <a:pt x="76" y="22"/>
                      <a:pt x="75" y="23"/>
                    </a:cubicBezTo>
                    <a:cubicBezTo>
                      <a:pt x="21" y="46"/>
                      <a:pt x="21" y="46"/>
                      <a:pt x="21" y="46"/>
                    </a:cubicBezTo>
                    <a:cubicBezTo>
                      <a:pt x="21" y="46"/>
                      <a:pt x="21" y="46"/>
                      <a:pt x="21" y="46"/>
                    </a:cubicBezTo>
                    <a:cubicBezTo>
                      <a:pt x="21" y="47"/>
                      <a:pt x="21" y="47"/>
                      <a:pt x="21" y="47"/>
                    </a:cubicBezTo>
                    <a:cubicBezTo>
                      <a:pt x="20" y="47"/>
                      <a:pt x="19" y="46"/>
                      <a:pt x="18" y="45"/>
                    </a:cubicBezTo>
                    <a:cubicBezTo>
                      <a:pt x="0" y="0"/>
                      <a:pt x="0" y="0"/>
                      <a:pt x="0" y="0"/>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8" name="Freeform 325"/>
              <p:cNvSpPr>
                <a:spLocks noEditPoints="1"/>
              </p:cNvSpPr>
              <p:nvPr/>
            </p:nvSpPr>
            <p:spPr bwMode="auto">
              <a:xfrm>
                <a:off x="8020063" y="4727602"/>
                <a:ext cx="142875" cy="134939"/>
              </a:xfrm>
              <a:custGeom>
                <a:avLst/>
                <a:gdLst>
                  <a:gd name="T0" fmla="*/ 38 w 63"/>
                  <a:gd name="T1" fmla="*/ 53 h 60"/>
                  <a:gd name="T2" fmla="*/ 41 w 63"/>
                  <a:gd name="T3" fmla="*/ 54 h 60"/>
                  <a:gd name="T4" fmla="*/ 41 w 63"/>
                  <a:gd name="T5" fmla="*/ 54 h 60"/>
                  <a:gd name="T6" fmla="*/ 46 w 63"/>
                  <a:gd name="T7" fmla="*/ 54 h 60"/>
                  <a:gd name="T8" fmla="*/ 46 w 63"/>
                  <a:gd name="T9" fmla="*/ 54 h 60"/>
                  <a:gd name="T10" fmla="*/ 48 w 63"/>
                  <a:gd name="T11" fmla="*/ 52 h 60"/>
                  <a:gd name="T12" fmla="*/ 50 w 63"/>
                  <a:gd name="T13" fmla="*/ 49 h 60"/>
                  <a:gd name="T14" fmla="*/ 58 w 63"/>
                  <a:gd name="T15" fmla="*/ 24 h 60"/>
                  <a:gd name="T16" fmla="*/ 52 w 63"/>
                  <a:gd name="T17" fmla="*/ 11 h 60"/>
                  <a:gd name="T18" fmla="*/ 37 w 63"/>
                  <a:gd name="T19" fmla="*/ 9 h 60"/>
                  <a:gd name="T20" fmla="*/ 32 w 63"/>
                  <a:gd name="T21" fmla="*/ 6 h 60"/>
                  <a:gd name="T22" fmla="*/ 36 w 63"/>
                  <a:gd name="T23" fmla="*/ 5 h 60"/>
                  <a:gd name="T24" fmla="*/ 63 w 63"/>
                  <a:gd name="T25" fmla="*/ 28 h 60"/>
                  <a:gd name="T26" fmla="*/ 54 w 63"/>
                  <a:gd name="T27" fmla="*/ 52 h 60"/>
                  <a:gd name="T28" fmla="*/ 52 w 63"/>
                  <a:gd name="T29" fmla="*/ 55 h 60"/>
                  <a:gd name="T30" fmla="*/ 49 w 63"/>
                  <a:gd name="T31" fmla="*/ 58 h 60"/>
                  <a:gd name="T32" fmla="*/ 40 w 63"/>
                  <a:gd name="T33" fmla="*/ 59 h 60"/>
                  <a:gd name="T34" fmla="*/ 36 w 63"/>
                  <a:gd name="T35" fmla="*/ 58 h 60"/>
                  <a:gd name="T36" fmla="*/ 32 w 63"/>
                  <a:gd name="T37" fmla="*/ 57 h 60"/>
                  <a:gd name="T38" fmla="*/ 10 w 63"/>
                  <a:gd name="T39" fmla="*/ 12 h 60"/>
                  <a:gd name="T40" fmla="*/ 7 w 63"/>
                  <a:gd name="T41" fmla="*/ 16 h 60"/>
                  <a:gd name="T42" fmla="*/ 5 w 63"/>
                  <a:gd name="T43" fmla="*/ 29 h 60"/>
                  <a:gd name="T44" fmla="*/ 13 w 63"/>
                  <a:gd name="T45" fmla="*/ 50 h 60"/>
                  <a:gd name="T46" fmla="*/ 22 w 63"/>
                  <a:gd name="T47" fmla="*/ 54 h 60"/>
                  <a:gd name="T48" fmla="*/ 27 w 63"/>
                  <a:gd name="T49" fmla="*/ 53 h 60"/>
                  <a:gd name="T50" fmla="*/ 32 w 63"/>
                  <a:gd name="T51" fmla="*/ 57 h 60"/>
                  <a:gd name="T52" fmla="*/ 29 w 63"/>
                  <a:gd name="T53" fmla="*/ 57 h 60"/>
                  <a:gd name="T54" fmla="*/ 24 w 63"/>
                  <a:gd name="T55" fmla="*/ 59 h 60"/>
                  <a:gd name="T56" fmla="*/ 15 w 63"/>
                  <a:gd name="T57" fmla="*/ 58 h 60"/>
                  <a:gd name="T58" fmla="*/ 10 w 63"/>
                  <a:gd name="T59" fmla="*/ 53 h 60"/>
                  <a:gd name="T60" fmla="*/ 0 w 63"/>
                  <a:gd name="T61" fmla="*/ 30 h 60"/>
                  <a:gd name="T62" fmla="*/ 0 w 63"/>
                  <a:gd name="T63" fmla="*/ 24 h 60"/>
                  <a:gd name="T64" fmla="*/ 0 w 63"/>
                  <a:gd name="T65" fmla="*/ 23 h 60"/>
                  <a:gd name="T66" fmla="*/ 3 w 63"/>
                  <a:gd name="T67" fmla="*/ 14 h 60"/>
                  <a:gd name="T68" fmla="*/ 8 w 63"/>
                  <a:gd name="T69" fmla="*/ 7 h 60"/>
                  <a:gd name="T70" fmla="*/ 30 w 63"/>
                  <a:gd name="T71" fmla="*/ 5 h 60"/>
                  <a:gd name="T72" fmla="*/ 32 w 63"/>
                  <a:gd name="T73" fmla="*/ 6 h 60"/>
                  <a:gd name="T74" fmla="*/ 31 w 63"/>
                  <a:gd name="T75" fmla="*/ 11 h 60"/>
                  <a:gd name="T76" fmla="*/ 28 w 63"/>
                  <a:gd name="T77" fmla="*/ 10 h 60"/>
                  <a:gd name="T78" fmla="*/ 11 w 63"/>
                  <a:gd name="T79" fmla="*/ 11 h 60"/>
                  <a:gd name="T80" fmla="*/ 10 w 63"/>
                  <a:gd name="T81"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0">
                    <a:moveTo>
                      <a:pt x="32" y="52"/>
                    </a:moveTo>
                    <a:cubicBezTo>
                      <a:pt x="34" y="52"/>
                      <a:pt x="36" y="53"/>
                      <a:pt x="38" y="53"/>
                    </a:cubicBezTo>
                    <a:cubicBezTo>
                      <a:pt x="38" y="53"/>
                      <a:pt x="38" y="53"/>
                      <a:pt x="38" y="53"/>
                    </a:cubicBezTo>
                    <a:cubicBezTo>
                      <a:pt x="41" y="54"/>
                      <a:pt x="41" y="54"/>
                      <a:pt x="41" y="54"/>
                    </a:cubicBezTo>
                    <a:cubicBezTo>
                      <a:pt x="41" y="54"/>
                      <a:pt x="41" y="54"/>
                      <a:pt x="41" y="54"/>
                    </a:cubicBezTo>
                    <a:cubicBezTo>
                      <a:pt x="41" y="54"/>
                      <a:pt x="41" y="54"/>
                      <a:pt x="41" y="54"/>
                    </a:cubicBezTo>
                    <a:cubicBezTo>
                      <a:pt x="43" y="55"/>
                      <a:pt x="44" y="55"/>
                      <a:pt x="46" y="54"/>
                    </a:cubicBezTo>
                    <a:cubicBezTo>
                      <a:pt x="46" y="54"/>
                      <a:pt x="46" y="54"/>
                      <a:pt x="46" y="54"/>
                    </a:cubicBezTo>
                    <a:cubicBezTo>
                      <a:pt x="46" y="54"/>
                      <a:pt x="46" y="54"/>
                      <a:pt x="46" y="54"/>
                    </a:cubicBezTo>
                    <a:cubicBezTo>
                      <a:pt x="46" y="54"/>
                      <a:pt x="46" y="54"/>
                      <a:pt x="46" y="54"/>
                    </a:cubicBezTo>
                    <a:cubicBezTo>
                      <a:pt x="48" y="52"/>
                      <a:pt x="48" y="52"/>
                      <a:pt x="48" y="52"/>
                    </a:cubicBezTo>
                    <a:cubicBezTo>
                      <a:pt x="48" y="52"/>
                      <a:pt x="48" y="52"/>
                      <a:pt x="48" y="52"/>
                    </a:cubicBezTo>
                    <a:cubicBezTo>
                      <a:pt x="50" y="49"/>
                      <a:pt x="50" y="49"/>
                      <a:pt x="50" y="49"/>
                    </a:cubicBezTo>
                    <a:cubicBezTo>
                      <a:pt x="50" y="49"/>
                      <a:pt x="50" y="49"/>
                      <a:pt x="50" y="49"/>
                    </a:cubicBezTo>
                    <a:cubicBezTo>
                      <a:pt x="55" y="43"/>
                      <a:pt x="59" y="33"/>
                      <a:pt x="58" y="24"/>
                    </a:cubicBezTo>
                    <a:cubicBezTo>
                      <a:pt x="58" y="24"/>
                      <a:pt x="58" y="24"/>
                      <a:pt x="58" y="24"/>
                    </a:cubicBezTo>
                    <a:cubicBezTo>
                      <a:pt x="58" y="19"/>
                      <a:pt x="56" y="15"/>
                      <a:pt x="52" y="11"/>
                    </a:cubicBezTo>
                    <a:cubicBezTo>
                      <a:pt x="52" y="11"/>
                      <a:pt x="52" y="11"/>
                      <a:pt x="52" y="11"/>
                    </a:cubicBezTo>
                    <a:cubicBezTo>
                      <a:pt x="48" y="7"/>
                      <a:pt x="42" y="8"/>
                      <a:pt x="37" y="9"/>
                    </a:cubicBezTo>
                    <a:cubicBezTo>
                      <a:pt x="37" y="9"/>
                      <a:pt x="37" y="9"/>
                      <a:pt x="37" y="9"/>
                    </a:cubicBezTo>
                    <a:cubicBezTo>
                      <a:pt x="36" y="10"/>
                      <a:pt x="34" y="11"/>
                      <a:pt x="32" y="11"/>
                    </a:cubicBezTo>
                    <a:cubicBezTo>
                      <a:pt x="32" y="6"/>
                      <a:pt x="32" y="6"/>
                      <a:pt x="32" y="6"/>
                    </a:cubicBezTo>
                    <a:cubicBezTo>
                      <a:pt x="33" y="6"/>
                      <a:pt x="34" y="5"/>
                      <a:pt x="36" y="5"/>
                    </a:cubicBezTo>
                    <a:cubicBezTo>
                      <a:pt x="36" y="5"/>
                      <a:pt x="36" y="5"/>
                      <a:pt x="36" y="5"/>
                    </a:cubicBezTo>
                    <a:cubicBezTo>
                      <a:pt x="49" y="0"/>
                      <a:pt x="62" y="9"/>
                      <a:pt x="63" y="23"/>
                    </a:cubicBezTo>
                    <a:cubicBezTo>
                      <a:pt x="63" y="28"/>
                      <a:pt x="63" y="28"/>
                      <a:pt x="63" y="28"/>
                    </a:cubicBezTo>
                    <a:cubicBezTo>
                      <a:pt x="63" y="28"/>
                      <a:pt x="63" y="28"/>
                      <a:pt x="63" y="28"/>
                    </a:cubicBezTo>
                    <a:cubicBezTo>
                      <a:pt x="63" y="36"/>
                      <a:pt x="59" y="45"/>
                      <a:pt x="54" y="52"/>
                    </a:cubicBezTo>
                    <a:cubicBezTo>
                      <a:pt x="54" y="52"/>
                      <a:pt x="54" y="52"/>
                      <a:pt x="54" y="52"/>
                    </a:cubicBezTo>
                    <a:cubicBezTo>
                      <a:pt x="52" y="55"/>
                      <a:pt x="52" y="55"/>
                      <a:pt x="52" y="55"/>
                    </a:cubicBezTo>
                    <a:cubicBezTo>
                      <a:pt x="52" y="55"/>
                      <a:pt x="52" y="55"/>
                      <a:pt x="52" y="55"/>
                    </a:cubicBezTo>
                    <a:cubicBezTo>
                      <a:pt x="49" y="58"/>
                      <a:pt x="49" y="58"/>
                      <a:pt x="49" y="58"/>
                    </a:cubicBezTo>
                    <a:cubicBezTo>
                      <a:pt x="49" y="58"/>
                      <a:pt x="49" y="58"/>
                      <a:pt x="49" y="58"/>
                    </a:cubicBezTo>
                    <a:cubicBezTo>
                      <a:pt x="46" y="59"/>
                      <a:pt x="43" y="60"/>
                      <a:pt x="40" y="59"/>
                    </a:cubicBezTo>
                    <a:cubicBezTo>
                      <a:pt x="40" y="59"/>
                      <a:pt x="40" y="59"/>
                      <a:pt x="40" y="59"/>
                    </a:cubicBezTo>
                    <a:cubicBezTo>
                      <a:pt x="36" y="58"/>
                      <a:pt x="36" y="58"/>
                      <a:pt x="36" y="58"/>
                    </a:cubicBezTo>
                    <a:cubicBezTo>
                      <a:pt x="36" y="58"/>
                      <a:pt x="36" y="58"/>
                      <a:pt x="36" y="58"/>
                    </a:cubicBezTo>
                    <a:cubicBezTo>
                      <a:pt x="35" y="57"/>
                      <a:pt x="33" y="57"/>
                      <a:pt x="32" y="57"/>
                    </a:cubicBezTo>
                    <a:lnTo>
                      <a:pt x="32" y="52"/>
                    </a:lnTo>
                    <a:close/>
                    <a:moveTo>
                      <a:pt x="10" y="12"/>
                    </a:moveTo>
                    <a:cubicBezTo>
                      <a:pt x="9" y="13"/>
                      <a:pt x="8" y="15"/>
                      <a:pt x="7" y="16"/>
                    </a:cubicBezTo>
                    <a:cubicBezTo>
                      <a:pt x="7" y="16"/>
                      <a:pt x="7" y="16"/>
                      <a:pt x="7" y="16"/>
                    </a:cubicBezTo>
                    <a:cubicBezTo>
                      <a:pt x="5" y="23"/>
                      <a:pt x="5" y="23"/>
                      <a:pt x="5" y="23"/>
                    </a:cubicBezTo>
                    <a:cubicBezTo>
                      <a:pt x="5" y="29"/>
                      <a:pt x="5" y="29"/>
                      <a:pt x="5" y="29"/>
                    </a:cubicBezTo>
                    <a:cubicBezTo>
                      <a:pt x="6" y="37"/>
                      <a:pt x="9" y="44"/>
                      <a:pt x="13" y="50"/>
                    </a:cubicBezTo>
                    <a:cubicBezTo>
                      <a:pt x="13" y="50"/>
                      <a:pt x="13" y="50"/>
                      <a:pt x="13" y="50"/>
                    </a:cubicBezTo>
                    <a:cubicBezTo>
                      <a:pt x="17" y="54"/>
                      <a:pt x="17" y="54"/>
                      <a:pt x="17" y="54"/>
                    </a:cubicBezTo>
                    <a:cubicBezTo>
                      <a:pt x="19" y="55"/>
                      <a:pt x="20" y="55"/>
                      <a:pt x="22" y="54"/>
                    </a:cubicBezTo>
                    <a:cubicBezTo>
                      <a:pt x="22" y="54"/>
                      <a:pt x="22" y="54"/>
                      <a:pt x="22" y="54"/>
                    </a:cubicBezTo>
                    <a:cubicBezTo>
                      <a:pt x="27" y="53"/>
                      <a:pt x="27" y="53"/>
                      <a:pt x="27" y="53"/>
                    </a:cubicBezTo>
                    <a:cubicBezTo>
                      <a:pt x="29" y="52"/>
                      <a:pt x="30" y="52"/>
                      <a:pt x="32" y="52"/>
                    </a:cubicBezTo>
                    <a:cubicBezTo>
                      <a:pt x="32" y="57"/>
                      <a:pt x="32" y="57"/>
                      <a:pt x="32" y="57"/>
                    </a:cubicBezTo>
                    <a:cubicBezTo>
                      <a:pt x="31" y="57"/>
                      <a:pt x="30" y="57"/>
                      <a:pt x="29" y="57"/>
                    </a:cubicBezTo>
                    <a:cubicBezTo>
                      <a:pt x="29" y="57"/>
                      <a:pt x="29" y="57"/>
                      <a:pt x="29" y="57"/>
                    </a:cubicBezTo>
                    <a:cubicBezTo>
                      <a:pt x="24" y="59"/>
                      <a:pt x="24" y="59"/>
                      <a:pt x="24" y="59"/>
                    </a:cubicBezTo>
                    <a:cubicBezTo>
                      <a:pt x="24" y="59"/>
                      <a:pt x="24" y="59"/>
                      <a:pt x="24" y="59"/>
                    </a:cubicBezTo>
                    <a:cubicBezTo>
                      <a:pt x="20" y="60"/>
                      <a:pt x="17" y="59"/>
                      <a:pt x="15" y="58"/>
                    </a:cubicBezTo>
                    <a:cubicBezTo>
                      <a:pt x="15" y="58"/>
                      <a:pt x="15" y="58"/>
                      <a:pt x="15" y="58"/>
                    </a:cubicBezTo>
                    <a:cubicBezTo>
                      <a:pt x="10" y="53"/>
                      <a:pt x="10" y="53"/>
                      <a:pt x="10" y="53"/>
                    </a:cubicBezTo>
                    <a:cubicBezTo>
                      <a:pt x="10" y="53"/>
                      <a:pt x="10" y="53"/>
                      <a:pt x="10" y="53"/>
                    </a:cubicBezTo>
                    <a:cubicBezTo>
                      <a:pt x="5" y="46"/>
                      <a:pt x="1" y="38"/>
                      <a:pt x="0" y="30"/>
                    </a:cubicBezTo>
                    <a:cubicBezTo>
                      <a:pt x="0" y="30"/>
                      <a:pt x="0" y="30"/>
                      <a:pt x="0" y="30"/>
                    </a:cubicBezTo>
                    <a:cubicBezTo>
                      <a:pt x="0" y="24"/>
                      <a:pt x="0" y="24"/>
                      <a:pt x="0" y="24"/>
                    </a:cubicBezTo>
                    <a:cubicBezTo>
                      <a:pt x="0" y="24"/>
                      <a:pt x="0" y="24"/>
                      <a:pt x="0" y="24"/>
                    </a:cubicBezTo>
                    <a:cubicBezTo>
                      <a:pt x="0" y="24"/>
                      <a:pt x="0" y="24"/>
                      <a:pt x="0" y="24"/>
                    </a:cubicBezTo>
                    <a:cubicBezTo>
                      <a:pt x="0" y="23"/>
                      <a:pt x="0" y="23"/>
                      <a:pt x="0" y="23"/>
                    </a:cubicBezTo>
                    <a:cubicBezTo>
                      <a:pt x="1" y="20"/>
                      <a:pt x="1" y="17"/>
                      <a:pt x="3" y="14"/>
                    </a:cubicBezTo>
                    <a:cubicBezTo>
                      <a:pt x="3" y="14"/>
                      <a:pt x="3" y="14"/>
                      <a:pt x="3" y="14"/>
                    </a:cubicBezTo>
                    <a:cubicBezTo>
                      <a:pt x="3" y="14"/>
                      <a:pt x="3" y="14"/>
                      <a:pt x="3" y="14"/>
                    </a:cubicBezTo>
                    <a:cubicBezTo>
                      <a:pt x="4" y="12"/>
                      <a:pt x="6" y="9"/>
                      <a:pt x="8" y="7"/>
                    </a:cubicBezTo>
                    <a:cubicBezTo>
                      <a:pt x="8" y="7"/>
                      <a:pt x="8" y="7"/>
                      <a:pt x="8" y="7"/>
                    </a:cubicBezTo>
                    <a:cubicBezTo>
                      <a:pt x="15" y="2"/>
                      <a:pt x="22" y="3"/>
                      <a:pt x="30" y="5"/>
                    </a:cubicBezTo>
                    <a:cubicBezTo>
                      <a:pt x="30" y="5"/>
                      <a:pt x="30" y="5"/>
                      <a:pt x="30" y="5"/>
                    </a:cubicBezTo>
                    <a:cubicBezTo>
                      <a:pt x="31" y="6"/>
                      <a:pt x="31" y="6"/>
                      <a:pt x="32" y="6"/>
                    </a:cubicBezTo>
                    <a:cubicBezTo>
                      <a:pt x="32" y="11"/>
                      <a:pt x="32" y="11"/>
                      <a:pt x="32" y="11"/>
                    </a:cubicBezTo>
                    <a:cubicBezTo>
                      <a:pt x="32" y="11"/>
                      <a:pt x="31" y="11"/>
                      <a:pt x="31" y="11"/>
                    </a:cubicBezTo>
                    <a:cubicBezTo>
                      <a:pt x="31" y="11"/>
                      <a:pt x="31" y="11"/>
                      <a:pt x="31" y="11"/>
                    </a:cubicBezTo>
                    <a:cubicBezTo>
                      <a:pt x="28" y="10"/>
                      <a:pt x="28" y="10"/>
                      <a:pt x="28" y="10"/>
                    </a:cubicBezTo>
                    <a:cubicBezTo>
                      <a:pt x="28" y="10"/>
                      <a:pt x="28" y="10"/>
                      <a:pt x="28" y="10"/>
                    </a:cubicBezTo>
                    <a:cubicBezTo>
                      <a:pt x="22" y="8"/>
                      <a:pt x="17" y="7"/>
                      <a:pt x="11" y="11"/>
                    </a:cubicBezTo>
                    <a:cubicBezTo>
                      <a:pt x="11" y="11"/>
                      <a:pt x="11" y="11"/>
                      <a:pt x="11" y="11"/>
                    </a:cubicBezTo>
                    <a:cubicBezTo>
                      <a:pt x="10" y="12"/>
                      <a:pt x="10" y="12"/>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499" name="Freeform 326"/>
              <p:cNvSpPr>
                <a:spLocks noEditPoints="1"/>
              </p:cNvSpPr>
              <p:nvPr/>
            </p:nvSpPr>
            <p:spPr bwMode="auto">
              <a:xfrm>
                <a:off x="8056576" y="4697441"/>
                <a:ext cx="41275" cy="44450"/>
              </a:xfrm>
              <a:custGeom>
                <a:avLst/>
                <a:gdLst>
                  <a:gd name="T0" fmla="*/ 9 w 18"/>
                  <a:gd name="T1" fmla="*/ 13 h 20"/>
                  <a:gd name="T2" fmla="*/ 10 w 18"/>
                  <a:gd name="T3" fmla="*/ 14 h 20"/>
                  <a:gd name="T4" fmla="*/ 10 w 18"/>
                  <a:gd name="T5" fmla="*/ 14 h 20"/>
                  <a:gd name="T6" fmla="*/ 13 w 18"/>
                  <a:gd name="T7" fmla="*/ 15 h 20"/>
                  <a:gd name="T8" fmla="*/ 13 w 18"/>
                  <a:gd name="T9" fmla="*/ 15 h 20"/>
                  <a:gd name="T10" fmla="*/ 13 w 18"/>
                  <a:gd name="T11" fmla="*/ 13 h 20"/>
                  <a:gd name="T12" fmla="*/ 11 w 18"/>
                  <a:gd name="T13" fmla="*/ 10 h 20"/>
                  <a:gd name="T14" fmla="*/ 9 w 18"/>
                  <a:gd name="T15" fmla="*/ 7 h 20"/>
                  <a:gd name="T16" fmla="*/ 9 w 18"/>
                  <a:gd name="T17" fmla="*/ 2 h 20"/>
                  <a:gd name="T18" fmla="*/ 10 w 18"/>
                  <a:gd name="T19" fmla="*/ 2 h 20"/>
                  <a:gd name="T20" fmla="*/ 15 w 18"/>
                  <a:gd name="T21" fmla="*/ 7 h 20"/>
                  <a:gd name="T22" fmla="*/ 17 w 18"/>
                  <a:gd name="T23" fmla="*/ 12 h 20"/>
                  <a:gd name="T24" fmla="*/ 18 w 18"/>
                  <a:gd name="T25" fmla="*/ 18 h 20"/>
                  <a:gd name="T26" fmla="*/ 18 w 18"/>
                  <a:gd name="T27" fmla="*/ 18 h 20"/>
                  <a:gd name="T28" fmla="*/ 17 w 18"/>
                  <a:gd name="T29" fmla="*/ 19 h 20"/>
                  <a:gd name="T30" fmla="*/ 16 w 18"/>
                  <a:gd name="T31" fmla="*/ 20 h 20"/>
                  <a:gd name="T32" fmla="*/ 15 w 18"/>
                  <a:gd name="T33" fmla="*/ 20 h 20"/>
                  <a:gd name="T34" fmla="*/ 13 w 18"/>
                  <a:gd name="T35" fmla="*/ 20 h 20"/>
                  <a:gd name="T36" fmla="*/ 11 w 18"/>
                  <a:gd name="T37" fmla="*/ 20 h 20"/>
                  <a:gd name="T38" fmla="*/ 9 w 18"/>
                  <a:gd name="T39" fmla="*/ 19 h 20"/>
                  <a:gd name="T40" fmla="*/ 9 w 18"/>
                  <a:gd name="T41" fmla="*/ 13 h 20"/>
                  <a:gd name="T42" fmla="*/ 8 w 18"/>
                  <a:gd name="T43" fmla="*/ 12 h 20"/>
                  <a:gd name="T44" fmla="*/ 9 w 18"/>
                  <a:gd name="T45" fmla="*/ 13 h 20"/>
                  <a:gd name="T46" fmla="*/ 9 w 18"/>
                  <a:gd name="T47" fmla="*/ 19 h 20"/>
                  <a:gd name="T48" fmla="*/ 8 w 18"/>
                  <a:gd name="T49" fmla="*/ 18 h 20"/>
                  <a:gd name="T50" fmla="*/ 7 w 18"/>
                  <a:gd name="T51" fmla="*/ 18 h 20"/>
                  <a:gd name="T52" fmla="*/ 4 w 18"/>
                  <a:gd name="T53" fmla="*/ 15 h 20"/>
                  <a:gd name="T54" fmla="*/ 1 w 18"/>
                  <a:gd name="T55" fmla="*/ 11 h 20"/>
                  <a:gd name="T56" fmla="*/ 0 w 18"/>
                  <a:gd name="T57" fmla="*/ 6 h 20"/>
                  <a:gd name="T58" fmla="*/ 0 w 18"/>
                  <a:gd name="T59" fmla="*/ 4 h 20"/>
                  <a:gd name="T60" fmla="*/ 0 w 18"/>
                  <a:gd name="T61" fmla="*/ 2 h 20"/>
                  <a:gd name="T62" fmla="*/ 2 w 18"/>
                  <a:gd name="T63" fmla="*/ 0 h 20"/>
                  <a:gd name="T64" fmla="*/ 2 w 18"/>
                  <a:gd name="T65" fmla="*/ 0 h 20"/>
                  <a:gd name="T66" fmla="*/ 2 w 18"/>
                  <a:gd name="T67" fmla="*/ 0 h 20"/>
                  <a:gd name="T68" fmla="*/ 3 w 18"/>
                  <a:gd name="T69" fmla="*/ 0 h 20"/>
                  <a:gd name="T70" fmla="*/ 3 w 18"/>
                  <a:gd name="T71" fmla="*/ 0 h 20"/>
                  <a:gd name="T72" fmla="*/ 3 w 18"/>
                  <a:gd name="T73" fmla="*/ 0 h 20"/>
                  <a:gd name="T74" fmla="*/ 9 w 18"/>
                  <a:gd name="T75" fmla="*/ 2 h 20"/>
                  <a:gd name="T76" fmla="*/ 9 w 18"/>
                  <a:gd name="T77" fmla="*/ 7 h 20"/>
                  <a:gd name="T78" fmla="*/ 7 w 18"/>
                  <a:gd name="T79" fmla="*/ 6 h 20"/>
                  <a:gd name="T80" fmla="*/ 4 w 18"/>
                  <a:gd name="T81" fmla="*/ 5 h 20"/>
                  <a:gd name="T82" fmla="*/ 4 w 18"/>
                  <a:gd name="T83" fmla="*/ 6 h 20"/>
                  <a:gd name="T84" fmla="*/ 6 w 18"/>
                  <a:gd name="T85" fmla="*/ 9 h 20"/>
                  <a:gd name="T86" fmla="*/ 8 w 18"/>
                  <a:gd name="T8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20">
                    <a:moveTo>
                      <a:pt x="9" y="13"/>
                    </a:moveTo>
                    <a:cubicBezTo>
                      <a:pt x="9" y="13"/>
                      <a:pt x="10" y="14"/>
                      <a:pt x="10" y="14"/>
                    </a:cubicBezTo>
                    <a:cubicBezTo>
                      <a:pt x="10" y="14"/>
                      <a:pt x="10" y="14"/>
                      <a:pt x="10" y="14"/>
                    </a:cubicBezTo>
                    <a:cubicBezTo>
                      <a:pt x="11" y="15"/>
                      <a:pt x="12" y="15"/>
                      <a:pt x="13" y="15"/>
                    </a:cubicBezTo>
                    <a:cubicBezTo>
                      <a:pt x="13" y="15"/>
                      <a:pt x="13" y="15"/>
                      <a:pt x="13" y="15"/>
                    </a:cubicBezTo>
                    <a:cubicBezTo>
                      <a:pt x="13" y="15"/>
                      <a:pt x="13" y="14"/>
                      <a:pt x="13" y="13"/>
                    </a:cubicBezTo>
                    <a:cubicBezTo>
                      <a:pt x="12" y="12"/>
                      <a:pt x="12" y="11"/>
                      <a:pt x="11" y="10"/>
                    </a:cubicBezTo>
                    <a:cubicBezTo>
                      <a:pt x="10" y="9"/>
                      <a:pt x="10" y="8"/>
                      <a:pt x="9" y="7"/>
                    </a:cubicBezTo>
                    <a:cubicBezTo>
                      <a:pt x="9" y="2"/>
                      <a:pt x="9" y="2"/>
                      <a:pt x="9" y="2"/>
                    </a:cubicBezTo>
                    <a:cubicBezTo>
                      <a:pt x="9" y="2"/>
                      <a:pt x="9" y="2"/>
                      <a:pt x="10" y="2"/>
                    </a:cubicBezTo>
                    <a:cubicBezTo>
                      <a:pt x="12" y="3"/>
                      <a:pt x="13" y="5"/>
                      <a:pt x="15" y="7"/>
                    </a:cubicBezTo>
                    <a:cubicBezTo>
                      <a:pt x="16" y="8"/>
                      <a:pt x="17" y="10"/>
                      <a:pt x="17" y="12"/>
                    </a:cubicBezTo>
                    <a:cubicBezTo>
                      <a:pt x="18" y="14"/>
                      <a:pt x="18" y="16"/>
                      <a:pt x="18" y="18"/>
                    </a:cubicBezTo>
                    <a:cubicBezTo>
                      <a:pt x="18" y="18"/>
                      <a:pt x="18" y="18"/>
                      <a:pt x="18" y="18"/>
                    </a:cubicBezTo>
                    <a:cubicBezTo>
                      <a:pt x="18" y="18"/>
                      <a:pt x="18" y="19"/>
                      <a:pt x="17" y="19"/>
                    </a:cubicBezTo>
                    <a:cubicBezTo>
                      <a:pt x="17" y="20"/>
                      <a:pt x="16" y="20"/>
                      <a:pt x="16" y="20"/>
                    </a:cubicBezTo>
                    <a:cubicBezTo>
                      <a:pt x="15" y="20"/>
                      <a:pt x="15" y="20"/>
                      <a:pt x="15" y="20"/>
                    </a:cubicBezTo>
                    <a:cubicBezTo>
                      <a:pt x="15" y="20"/>
                      <a:pt x="14" y="20"/>
                      <a:pt x="13" y="20"/>
                    </a:cubicBezTo>
                    <a:cubicBezTo>
                      <a:pt x="13" y="20"/>
                      <a:pt x="12" y="20"/>
                      <a:pt x="11" y="20"/>
                    </a:cubicBezTo>
                    <a:cubicBezTo>
                      <a:pt x="10" y="20"/>
                      <a:pt x="10" y="19"/>
                      <a:pt x="9" y="19"/>
                    </a:cubicBezTo>
                    <a:lnTo>
                      <a:pt x="9" y="13"/>
                    </a:lnTo>
                    <a:close/>
                    <a:moveTo>
                      <a:pt x="8" y="12"/>
                    </a:moveTo>
                    <a:cubicBezTo>
                      <a:pt x="8" y="12"/>
                      <a:pt x="9" y="13"/>
                      <a:pt x="9" y="13"/>
                    </a:cubicBezTo>
                    <a:cubicBezTo>
                      <a:pt x="9" y="19"/>
                      <a:pt x="9" y="19"/>
                      <a:pt x="9" y="19"/>
                    </a:cubicBezTo>
                    <a:cubicBezTo>
                      <a:pt x="8" y="19"/>
                      <a:pt x="8" y="18"/>
                      <a:pt x="8" y="18"/>
                    </a:cubicBezTo>
                    <a:cubicBezTo>
                      <a:pt x="7" y="18"/>
                      <a:pt x="7" y="18"/>
                      <a:pt x="7" y="18"/>
                    </a:cubicBezTo>
                    <a:cubicBezTo>
                      <a:pt x="6" y="17"/>
                      <a:pt x="5" y="16"/>
                      <a:pt x="4" y="15"/>
                    </a:cubicBezTo>
                    <a:cubicBezTo>
                      <a:pt x="3" y="14"/>
                      <a:pt x="2" y="13"/>
                      <a:pt x="1" y="11"/>
                    </a:cubicBezTo>
                    <a:cubicBezTo>
                      <a:pt x="1" y="10"/>
                      <a:pt x="0" y="8"/>
                      <a:pt x="0" y="6"/>
                    </a:cubicBezTo>
                    <a:cubicBezTo>
                      <a:pt x="0" y="6"/>
                      <a:pt x="0" y="5"/>
                      <a:pt x="0" y="4"/>
                    </a:cubicBezTo>
                    <a:cubicBezTo>
                      <a:pt x="0" y="3"/>
                      <a:pt x="0" y="3"/>
                      <a:pt x="0" y="2"/>
                    </a:cubicBezTo>
                    <a:cubicBezTo>
                      <a:pt x="0" y="1"/>
                      <a:pt x="1" y="0"/>
                      <a:pt x="2" y="0"/>
                    </a:cubicBezTo>
                    <a:cubicBezTo>
                      <a:pt x="2" y="0"/>
                      <a:pt x="2" y="0"/>
                      <a:pt x="2" y="0"/>
                    </a:cubicBezTo>
                    <a:cubicBezTo>
                      <a:pt x="2" y="0"/>
                      <a:pt x="2" y="0"/>
                      <a:pt x="2" y="0"/>
                    </a:cubicBezTo>
                    <a:cubicBezTo>
                      <a:pt x="3" y="0"/>
                      <a:pt x="3" y="0"/>
                      <a:pt x="3" y="0"/>
                    </a:cubicBezTo>
                    <a:cubicBezTo>
                      <a:pt x="3" y="0"/>
                      <a:pt x="3" y="0"/>
                      <a:pt x="3" y="0"/>
                    </a:cubicBezTo>
                    <a:cubicBezTo>
                      <a:pt x="3" y="0"/>
                      <a:pt x="3" y="0"/>
                      <a:pt x="3" y="0"/>
                    </a:cubicBezTo>
                    <a:cubicBezTo>
                      <a:pt x="5" y="0"/>
                      <a:pt x="7" y="1"/>
                      <a:pt x="9" y="2"/>
                    </a:cubicBezTo>
                    <a:cubicBezTo>
                      <a:pt x="9" y="7"/>
                      <a:pt x="9" y="7"/>
                      <a:pt x="9" y="7"/>
                    </a:cubicBezTo>
                    <a:cubicBezTo>
                      <a:pt x="8" y="7"/>
                      <a:pt x="8" y="7"/>
                      <a:pt x="7" y="6"/>
                    </a:cubicBezTo>
                    <a:cubicBezTo>
                      <a:pt x="6" y="6"/>
                      <a:pt x="5" y="5"/>
                      <a:pt x="4" y="5"/>
                    </a:cubicBezTo>
                    <a:cubicBezTo>
                      <a:pt x="4" y="5"/>
                      <a:pt x="4" y="5"/>
                      <a:pt x="4" y="6"/>
                    </a:cubicBezTo>
                    <a:cubicBezTo>
                      <a:pt x="5" y="7"/>
                      <a:pt x="5" y="8"/>
                      <a:pt x="6" y="9"/>
                    </a:cubicBezTo>
                    <a:cubicBezTo>
                      <a:pt x="6" y="10"/>
                      <a:pt x="7" y="11"/>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0" name="Freeform 328"/>
              <p:cNvSpPr>
                <a:spLocks noEditPoints="1"/>
              </p:cNvSpPr>
              <p:nvPr/>
            </p:nvSpPr>
            <p:spPr bwMode="auto">
              <a:xfrm>
                <a:off x="8191512" y="3829073"/>
                <a:ext cx="58738" cy="95251"/>
              </a:xfrm>
              <a:custGeom>
                <a:avLst/>
                <a:gdLst>
                  <a:gd name="T0" fmla="*/ 13 w 26"/>
                  <a:gd name="T1" fmla="*/ 37 h 42"/>
                  <a:gd name="T2" fmla="*/ 17 w 26"/>
                  <a:gd name="T3" fmla="*/ 37 h 42"/>
                  <a:gd name="T4" fmla="*/ 21 w 26"/>
                  <a:gd name="T5" fmla="*/ 37 h 42"/>
                  <a:gd name="T6" fmla="*/ 21 w 26"/>
                  <a:gd name="T7" fmla="*/ 5 h 42"/>
                  <a:gd name="T8" fmla="*/ 17 w 26"/>
                  <a:gd name="T9" fmla="*/ 5 h 42"/>
                  <a:gd name="T10" fmla="*/ 13 w 26"/>
                  <a:gd name="T11" fmla="*/ 5 h 42"/>
                  <a:gd name="T12" fmla="*/ 13 w 26"/>
                  <a:gd name="T13" fmla="*/ 0 h 42"/>
                  <a:gd name="T14" fmla="*/ 17 w 26"/>
                  <a:gd name="T15" fmla="*/ 0 h 42"/>
                  <a:gd name="T16" fmla="*/ 23 w 26"/>
                  <a:gd name="T17" fmla="*/ 0 h 42"/>
                  <a:gd name="T18" fmla="*/ 26 w 26"/>
                  <a:gd name="T19" fmla="*/ 2 h 42"/>
                  <a:gd name="T20" fmla="*/ 26 w 26"/>
                  <a:gd name="T21" fmla="*/ 39 h 42"/>
                  <a:gd name="T22" fmla="*/ 23 w 26"/>
                  <a:gd name="T23" fmla="*/ 42 h 42"/>
                  <a:gd name="T24" fmla="*/ 17 w 26"/>
                  <a:gd name="T25" fmla="*/ 42 h 42"/>
                  <a:gd name="T26" fmla="*/ 13 w 26"/>
                  <a:gd name="T27" fmla="*/ 42 h 42"/>
                  <a:gd name="T28" fmla="*/ 13 w 26"/>
                  <a:gd name="T29" fmla="*/ 37 h 42"/>
                  <a:gd name="T30" fmla="*/ 5 w 26"/>
                  <a:gd name="T31" fmla="*/ 11 h 42"/>
                  <a:gd name="T32" fmla="*/ 5 w 26"/>
                  <a:gd name="T33" fmla="*/ 11 h 42"/>
                  <a:gd name="T34" fmla="*/ 5 w 26"/>
                  <a:gd name="T35" fmla="*/ 12 h 42"/>
                  <a:gd name="T36" fmla="*/ 5 w 26"/>
                  <a:gd name="T37" fmla="*/ 24 h 42"/>
                  <a:gd name="T38" fmla="*/ 5 w 26"/>
                  <a:gd name="T39" fmla="*/ 30 h 42"/>
                  <a:gd name="T40" fmla="*/ 8 w 26"/>
                  <a:gd name="T41" fmla="*/ 35 h 42"/>
                  <a:gd name="T42" fmla="*/ 8 w 26"/>
                  <a:gd name="T43" fmla="*/ 35 h 42"/>
                  <a:gd name="T44" fmla="*/ 13 w 26"/>
                  <a:gd name="T45" fmla="*/ 37 h 42"/>
                  <a:gd name="T46" fmla="*/ 13 w 26"/>
                  <a:gd name="T47" fmla="*/ 42 h 42"/>
                  <a:gd name="T48" fmla="*/ 6 w 26"/>
                  <a:gd name="T49" fmla="*/ 39 h 42"/>
                  <a:gd name="T50" fmla="*/ 6 w 26"/>
                  <a:gd name="T51" fmla="*/ 39 h 42"/>
                  <a:gd name="T52" fmla="*/ 0 w 26"/>
                  <a:gd name="T53" fmla="*/ 30 h 42"/>
                  <a:gd name="T54" fmla="*/ 0 w 26"/>
                  <a:gd name="T55" fmla="*/ 24 h 42"/>
                  <a:gd name="T56" fmla="*/ 0 w 26"/>
                  <a:gd name="T57" fmla="*/ 12 h 42"/>
                  <a:gd name="T58" fmla="*/ 0 w 26"/>
                  <a:gd name="T59" fmla="*/ 11 h 42"/>
                  <a:gd name="T60" fmla="*/ 1 w 26"/>
                  <a:gd name="T61" fmla="*/ 9 h 42"/>
                  <a:gd name="T62" fmla="*/ 7 w 26"/>
                  <a:gd name="T63" fmla="*/ 2 h 42"/>
                  <a:gd name="T64" fmla="*/ 13 w 26"/>
                  <a:gd name="T65" fmla="*/ 0 h 42"/>
                  <a:gd name="T66" fmla="*/ 13 w 26"/>
                  <a:gd name="T67" fmla="*/ 5 h 42"/>
                  <a:gd name="T68" fmla="*/ 9 w 26"/>
                  <a:gd name="T69" fmla="*/ 7 h 42"/>
                  <a:gd name="T70" fmla="*/ 5 w 26"/>
                  <a:gd name="T71"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 h="42">
                    <a:moveTo>
                      <a:pt x="13" y="37"/>
                    </a:moveTo>
                    <a:cubicBezTo>
                      <a:pt x="14" y="37"/>
                      <a:pt x="16" y="37"/>
                      <a:pt x="17" y="37"/>
                    </a:cubicBezTo>
                    <a:cubicBezTo>
                      <a:pt x="21" y="37"/>
                      <a:pt x="21" y="37"/>
                      <a:pt x="21" y="37"/>
                    </a:cubicBezTo>
                    <a:cubicBezTo>
                      <a:pt x="21" y="5"/>
                      <a:pt x="21" y="5"/>
                      <a:pt x="21" y="5"/>
                    </a:cubicBezTo>
                    <a:cubicBezTo>
                      <a:pt x="17" y="5"/>
                      <a:pt x="17" y="5"/>
                      <a:pt x="17" y="5"/>
                    </a:cubicBezTo>
                    <a:cubicBezTo>
                      <a:pt x="16" y="5"/>
                      <a:pt x="14" y="5"/>
                      <a:pt x="13" y="5"/>
                    </a:cubicBezTo>
                    <a:cubicBezTo>
                      <a:pt x="13" y="0"/>
                      <a:pt x="13" y="0"/>
                      <a:pt x="13" y="0"/>
                    </a:cubicBezTo>
                    <a:cubicBezTo>
                      <a:pt x="14" y="0"/>
                      <a:pt x="16" y="0"/>
                      <a:pt x="17" y="0"/>
                    </a:cubicBezTo>
                    <a:cubicBezTo>
                      <a:pt x="23" y="0"/>
                      <a:pt x="23" y="0"/>
                      <a:pt x="23" y="0"/>
                    </a:cubicBezTo>
                    <a:cubicBezTo>
                      <a:pt x="25" y="0"/>
                      <a:pt x="26" y="1"/>
                      <a:pt x="26" y="2"/>
                    </a:cubicBezTo>
                    <a:cubicBezTo>
                      <a:pt x="26" y="39"/>
                      <a:pt x="26" y="39"/>
                      <a:pt x="26" y="39"/>
                    </a:cubicBezTo>
                    <a:cubicBezTo>
                      <a:pt x="26" y="41"/>
                      <a:pt x="25" y="42"/>
                      <a:pt x="23" y="42"/>
                    </a:cubicBezTo>
                    <a:cubicBezTo>
                      <a:pt x="17" y="42"/>
                      <a:pt x="17" y="42"/>
                      <a:pt x="17" y="42"/>
                    </a:cubicBezTo>
                    <a:cubicBezTo>
                      <a:pt x="16" y="42"/>
                      <a:pt x="14" y="42"/>
                      <a:pt x="13" y="42"/>
                    </a:cubicBezTo>
                    <a:lnTo>
                      <a:pt x="13" y="37"/>
                    </a:lnTo>
                    <a:close/>
                    <a:moveTo>
                      <a:pt x="5" y="11"/>
                    </a:moveTo>
                    <a:cubicBezTo>
                      <a:pt x="5" y="11"/>
                      <a:pt x="5" y="11"/>
                      <a:pt x="5" y="11"/>
                    </a:cubicBezTo>
                    <a:cubicBezTo>
                      <a:pt x="5" y="12"/>
                      <a:pt x="5" y="12"/>
                      <a:pt x="5" y="12"/>
                    </a:cubicBezTo>
                    <a:cubicBezTo>
                      <a:pt x="5" y="24"/>
                      <a:pt x="5" y="24"/>
                      <a:pt x="5" y="24"/>
                    </a:cubicBezTo>
                    <a:cubicBezTo>
                      <a:pt x="5" y="30"/>
                      <a:pt x="5" y="30"/>
                      <a:pt x="5" y="30"/>
                    </a:cubicBezTo>
                    <a:cubicBezTo>
                      <a:pt x="5" y="32"/>
                      <a:pt x="6" y="33"/>
                      <a:pt x="8" y="35"/>
                    </a:cubicBezTo>
                    <a:cubicBezTo>
                      <a:pt x="8" y="35"/>
                      <a:pt x="8" y="35"/>
                      <a:pt x="8" y="35"/>
                    </a:cubicBezTo>
                    <a:cubicBezTo>
                      <a:pt x="10" y="36"/>
                      <a:pt x="11" y="36"/>
                      <a:pt x="13" y="37"/>
                    </a:cubicBezTo>
                    <a:cubicBezTo>
                      <a:pt x="13" y="42"/>
                      <a:pt x="13" y="42"/>
                      <a:pt x="13" y="42"/>
                    </a:cubicBezTo>
                    <a:cubicBezTo>
                      <a:pt x="10" y="41"/>
                      <a:pt x="8" y="40"/>
                      <a:pt x="6" y="39"/>
                    </a:cubicBezTo>
                    <a:cubicBezTo>
                      <a:pt x="6" y="39"/>
                      <a:pt x="6" y="39"/>
                      <a:pt x="6" y="39"/>
                    </a:cubicBezTo>
                    <a:cubicBezTo>
                      <a:pt x="2" y="36"/>
                      <a:pt x="0" y="33"/>
                      <a:pt x="0" y="30"/>
                    </a:cubicBezTo>
                    <a:cubicBezTo>
                      <a:pt x="0" y="24"/>
                      <a:pt x="0" y="24"/>
                      <a:pt x="0" y="24"/>
                    </a:cubicBezTo>
                    <a:cubicBezTo>
                      <a:pt x="0" y="12"/>
                      <a:pt x="0" y="12"/>
                      <a:pt x="0" y="12"/>
                    </a:cubicBezTo>
                    <a:cubicBezTo>
                      <a:pt x="0" y="12"/>
                      <a:pt x="0" y="11"/>
                      <a:pt x="0" y="11"/>
                    </a:cubicBezTo>
                    <a:cubicBezTo>
                      <a:pt x="0" y="10"/>
                      <a:pt x="1" y="10"/>
                      <a:pt x="1" y="9"/>
                    </a:cubicBezTo>
                    <a:cubicBezTo>
                      <a:pt x="2" y="7"/>
                      <a:pt x="4" y="4"/>
                      <a:pt x="7" y="2"/>
                    </a:cubicBezTo>
                    <a:cubicBezTo>
                      <a:pt x="9" y="1"/>
                      <a:pt x="11" y="1"/>
                      <a:pt x="13" y="0"/>
                    </a:cubicBezTo>
                    <a:cubicBezTo>
                      <a:pt x="13" y="5"/>
                      <a:pt x="13" y="5"/>
                      <a:pt x="13" y="5"/>
                    </a:cubicBezTo>
                    <a:cubicBezTo>
                      <a:pt x="12" y="5"/>
                      <a:pt x="10" y="6"/>
                      <a:pt x="9" y="7"/>
                    </a:cubicBezTo>
                    <a:cubicBezTo>
                      <a:pt x="7" y="8"/>
                      <a:pt x="6" y="9"/>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1" name="Freeform 329"/>
              <p:cNvSpPr>
                <a:spLocks noEditPoints="1"/>
              </p:cNvSpPr>
              <p:nvPr/>
            </p:nvSpPr>
            <p:spPr bwMode="auto">
              <a:xfrm>
                <a:off x="8321688" y="3829073"/>
                <a:ext cx="55563" cy="95251"/>
              </a:xfrm>
              <a:custGeom>
                <a:avLst/>
                <a:gdLst>
                  <a:gd name="T0" fmla="*/ 20 w 25"/>
                  <a:gd name="T1" fmla="*/ 30 h 42"/>
                  <a:gd name="T2" fmla="*/ 20 w 25"/>
                  <a:gd name="T3" fmla="*/ 24 h 42"/>
                  <a:gd name="T4" fmla="*/ 20 w 25"/>
                  <a:gd name="T5" fmla="*/ 12 h 42"/>
                  <a:gd name="T6" fmla="*/ 20 w 25"/>
                  <a:gd name="T7" fmla="*/ 12 h 42"/>
                  <a:gd name="T8" fmla="*/ 20 w 25"/>
                  <a:gd name="T9" fmla="*/ 11 h 42"/>
                  <a:gd name="T10" fmla="*/ 20 w 25"/>
                  <a:gd name="T11" fmla="*/ 11 h 42"/>
                  <a:gd name="T12" fmla="*/ 16 w 25"/>
                  <a:gd name="T13" fmla="*/ 7 h 42"/>
                  <a:gd name="T14" fmla="*/ 12 w 25"/>
                  <a:gd name="T15" fmla="*/ 5 h 42"/>
                  <a:gd name="T16" fmla="*/ 12 w 25"/>
                  <a:gd name="T17" fmla="*/ 0 h 42"/>
                  <a:gd name="T18" fmla="*/ 19 w 25"/>
                  <a:gd name="T19" fmla="*/ 3 h 42"/>
                  <a:gd name="T20" fmla="*/ 25 w 25"/>
                  <a:gd name="T21" fmla="*/ 10 h 42"/>
                  <a:gd name="T22" fmla="*/ 25 w 25"/>
                  <a:gd name="T23" fmla="*/ 10 h 42"/>
                  <a:gd name="T24" fmla="*/ 25 w 25"/>
                  <a:gd name="T25" fmla="*/ 11 h 42"/>
                  <a:gd name="T26" fmla="*/ 25 w 25"/>
                  <a:gd name="T27" fmla="*/ 12 h 42"/>
                  <a:gd name="T28" fmla="*/ 25 w 25"/>
                  <a:gd name="T29" fmla="*/ 24 h 42"/>
                  <a:gd name="T30" fmla="*/ 25 w 25"/>
                  <a:gd name="T31" fmla="*/ 30 h 42"/>
                  <a:gd name="T32" fmla="*/ 20 w 25"/>
                  <a:gd name="T33" fmla="*/ 39 h 42"/>
                  <a:gd name="T34" fmla="*/ 12 w 25"/>
                  <a:gd name="T35" fmla="*/ 42 h 42"/>
                  <a:gd name="T36" fmla="*/ 12 w 25"/>
                  <a:gd name="T37" fmla="*/ 37 h 42"/>
                  <a:gd name="T38" fmla="*/ 17 w 25"/>
                  <a:gd name="T39" fmla="*/ 35 h 42"/>
                  <a:gd name="T40" fmla="*/ 20 w 25"/>
                  <a:gd name="T41" fmla="*/ 30 h 42"/>
                  <a:gd name="T42" fmla="*/ 12 w 25"/>
                  <a:gd name="T43" fmla="*/ 5 h 42"/>
                  <a:gd name="T44" fmla="*/ 8 w 25"/>
                  <a:gd name="T45" fmla="*/ 5 h 42"/>
                  <a:gd name="T46" fmla="*/ 4 w 25"/>
                  <a:gd name="T47" fmla="*/ 5 h 42"/>
                  <a:gd name="T48" fmla="*/ 4 w 25"/>
                  <a:gd name="T49" fmla="*/ 37 h 42"/>
                  <a:gd name="T50" fmla="*/ 8 w 25"/>
                  <a:gd name="T51" fmla="*/ 37 h 42"/>
                  <a:gd name="T52" fmla="*/ 12 w 25"/>
                  <a:gd name="T53" fmla="*/ 37 h 42"/>
                  <a:gd name="T54" fmla="*/ 12 w 25"/>
                  <a:gd name="T55" fmla="*/ 42 h 42"/>
                  <a:gd name="T56" fmla="*/ 8 w 25"/>
                  <a:gd name="T57" fmla="*/ 42 h 42"/>
                  <a:gd name="T58" fmla="*/ 2 w 25"/>
                  <a:gd name="T59" fmla="*/ 42 h 42"/>
                  <a:gd name="T60" fmla="*/ 0 w 25"/>
                  <a:gd name="T61" fmla="*/ 39 h 42"/>
                  <a:gd name="T62" fmla="*/ 0 w 25"/>
                  <a:gd name="T63" fmla="*/ 2 h 42"/>
                  <a:gd name="T64" fmla="*/ 2 w 25"/>
                  <a:gd name="T65" fmla="*/ 0 h 42"/>
                  <a:gd name="T66" fmla="*/ 8 w 25"/>
                  <a:gd name="T67" fmla="*/ 0 h 42"/>
                  <a:gd name="T68" fmla="*/ 12 w 25"/>
                  <a:gd name="T69" fmla="*/ 0 h 42"/>
                  <a:gd name="T70" fmla="*/ 12 w 25"/>
                  <a:gd name="T71"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42">
                    <a:moveTo>
                      <a:pt x="20" y="30"/>
                    </a:moveTo>
                    <a:cubicBezTo>
                      <a:pt x="20" y="24"/>
                      <a:pt x="20" y="24"/>
                      <a:pt x="20" y="24"/>
                    </a:cubicBezTo>
                    <a:cubicBezTo>
                      <a:pt x="20" y="12"/>
                      <a:pt x="20" y="12"/>
                      <a:pt x="20" y="12"/>
                    </a:cubicBezTo>
                    <a:cubicBezTo>
                      <a:pt x="20" y="12"/>
                      <a:pt x="20" y="12"/>
                      <a:pt x="20" y="12"/>
                    </a:cubicBezTo>
                    <a:cubicBezTo>
                      <a:pt x="20" y="12"/>
                      <a:pt x="20" y="11"/>
                      <a:pt x="20" y="11"/>
                    </a:cubicBezTo>
                    <a:cubicBezTo>
                      <a:pt x="20" y="11"/>
                      <a:pt x="20" y="11"/>
                      <a:pt x="20" y="11"/>
                    </a:cubicBezTo>
                    <a:cubicBezTo>
                      <a:pt x="20" y="10"/>
                      <a:pt x="18" y="8"/>
                      <a:pt x="16" y="7"/>
                    </a:cubicBezTo>
                    <a:cubicBezTo>
                      <a:pt x="15" y="6"/>
                      <a:pt x="14" y="6"/>
                      <a:pt x="12" y="5"/>
                    </a:cubicBezTo>
                    <a:cubicBezTo>
                      <a:pt x="12" y="0"/>
                      <a:pt x="12" y="0"/>
                      <a:pt x="12" y="0"/>
                    </a:cubicBezTo>
                    <a:cubicBezTo>
                      <a:pt x="15" y="1"/>
                      <a:pt x="17" y="2"/>
                      <a:pt x="19" y="3"/>
                    </a:cubicBezTo>
                    <a:cubicBezTo>
                      <a:pt x="22" y="5"/>
                      <a:pt x="24" y="7"/>
                      <a:pt x="25" y="10"/>
                    </a:cubicBezTo>
                    <a:cubicBezTo>
                      <a:pt x="25" y="10"/>
                      <a:pt x="25" y="10"/>
                      <a:pt x="25" y="10"/>
                    </a:cubicBezTo>
                    <a:cubicBezTo>
                      <a:pt x="25" y="11"/>
                      <a:pt x="25" y="11"/>
                      <a:pt x="25" y="11"/>
                    </a:cubicBezTo>
                    <a:cubicBezTo>
                      <a:pt x="25" y="12"/>
                      <a:pt x="25" y="12"/>
                      <a:pt x="25" y="12"/>
                    </a:cubicBezTo>
                    <a:cubicBezTo>
                      <a:pt x="25" y="24"/>
                      <a:pt x="25" y="24"/>
                      <a:pt x="25" y="24"/>
                    </a:cubicBezTo>
                    <a:cubicBezTo>
                      <a:pt x="25" y="30"/>
                      <a:pt x="25" y="30"/>
                      <a:pt x="25" y="30"/>
                    </a:cubicBezTo>
                    <a:cubicBezTo>
                      <a:pt x="25" y="33"/>
                      <a:pt x="23" y="36"/>
                      <a:pt x="20" y="39"/>
                    </a:cubicBezTo>
                    <a:cubicBezTo>
                      <a:pt x="18" y="40"/>
                      <a:pt x="15" y="41"/>
                      <a:pt x="12" y="42"/>
                    </a:cubicBezTo>
                    <a:cubicBezTo>
                      <a:pt x="12" y="37"/>
                      <a:pt x="12" y="37"/>
                      <a:pt x="12" y="37"/>
                    </a:cubicBezTo>
                    <a:cubicBezTo>
                      <a:pt x="14" y="36"/>
                      <a:pt x="16" y="36"/>
                      <a:pt x="17" y="35"/>
                    </a:cubicBezTo>
                    <a:cubicBezTo>
                      <a:pt x="19" y="33"/>
                      <a:pt x="20" y="32"/>
                      <a:pt x="20" y="30"/>
                    </a:cubicBezTo>
                    <a:close/>
                    <a:moveTo>
                      <a:pt x="12" y="5"/>
                    </a:moveTo>
                    <a:cubicBezTo>
                      <a:pt x="11" y="5"/>
                      <a:pt x="10" y="5"/>
                      <a:pt x="8" y="5"/>
                    </a:cubicBezTo>
                    <a:cubicBezTo>
                      <a:pt x="4" y="5"/>
                      <a:pt x="4" y="5"/>
                      <a:pt x="4" y="5"/>
                    </a:cubicBezTo>
                    <a:cubicBezTo>
                      <a:pt x="4" y="37"/>
                      <a:pt x="4" y="37"/>
                      <a:pt x="4" y="37"/>
                    </a:cubicBezTo>
                    <a:cubicBezTo>
                      <a:pt x="8" y="37"/>
                      <a:pt x="8" y="37"/>
                      <a:pt x="8" y="37"/>
                    </a:cubicBezTo>
                    <a:cubicBezTo>
                      <a:pt x="10" y="37"/>
                      <a:pt x="11" y="37"/>
                      <a:pt x="12" y="37"/>
                    </a:cubicBezTo>
                    <a:cubicBezTo>
                      <a:pt x="12" y="42"/>
                      <a:pt x="12" y="42"/>
                      <a:pt x="12" y="42"/>
                    </a:cubicBezTo>
                    <a:cubicBezTo>
                      <a:pt x="11" y="42"/>
                      <a:pt x="10" y="42"/>
                      <a:pt x="8" y="42"/>
                    </a:cubicBezTo>
                    <a:cubicBezTo>
                      <a:pt x="2" y="42"/>
                      <a:pt x="2" y="42"/>
                      <a:pt x="2" y="42"/>
                    </a:cubicBezTo>
                    <a:cubicBezTo>
                      <a:pt x="1" y="42"/>
                      <a:pt x="0" y="41"/>
                      <a:pt x="0" y="39"/>
                    </a:cubicBezTo>
                    <a:cubicBezTo>
                      <a:pt x="0" y="2"/>
                      <a:pt x="0" y="2"/>
                      <a:pt x="0" y="2"/>
                    </a:cubicBezTo>
                    <a:cubicBezTo>
                      <a:pt x="0" y="1"/>
                      <a:pt x="1" y="0"/>
                      <a:pt x="2" y="0"/>
                    </a:cubicBezTo>
                    <a:cubicBezTo>
                      <a:pt x="8" y="0"/>
                      <a:pt x="8" y="0"/>
                      <a:pt x="8" y="0"/>
                    </a:cubicBezTo>
                    <a:cubicBezTo>
                      <a:pt x="10" y="0"/>
                      <a:pt x="11" y="0"/>
                      <a:pt x="12" y="0"/>
                    </a:cubicBezTo>
                    <a:lnTo>
                      <a:pt x="1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2" name="Freeform 330"/>
              <p:cNvSpPr>
                <a:spLocks noEditPoints="1"/>
              </p:cNvSpPr>
              <p:nvPr/>
            </p:nvSpPr>
            <p:spPr bwMode="auto">
              <a:xfrm>
                <a:off x="7439037" y="1768486"/>
                <a:ext cx="196850" cy="219076"/>
              </a:xfrm>
              <a:custGeom>
                <a:avLst/>
                <a:gdLst>
                  <a:gd name="T0" fmla="*/ 46 w 87"/>
                  <a:gd name="T1" fmla="*/ 68 h 97"/>
                  <a:gd name="T2" fmla="*/ 43 w 87"/>
                  <a:gd name="T3" fmla="*/ 79 h 97"/>
                  <a:gd name="T4" fmla="*/ 43 w 87"/>
                  <a:gd name="T5" fmla="*/ 90 h 97"/>
                  <a:gd name="T6" fmla="*/ 45 w 87"/>
                  <a:gd name="T7" fmla="*/ 96 h 97"/>
                  <a:gd name="T8" fmla="*/ 85 w 87"/>
                  <a:gd name="T9" fmla="*/ 70 h 97"/>
                  <a:gd name="T10" fmla="*/ 86 w 87"/>
                  <a:gd name="T11" fmla="*/ 69 h 97"/>
                  <a:gd name="T12" fmla="*/ 81 w 87"/>
                  <a:gd name="T13" fmla="*/ 58 h 97"/>
                  <a:gd name="T14" fmla="*/ 79 w 87"/>
                  <a:gd name="T15" fmla="*/ 57 h 97"/>
                  <a:gd name="T16" fmla="*/ 53 w 87"/>
                  <a:gd name="T17" fmla="*/ 43 h 97"/>
                  <a:gd name="T18" fmla="*/ 84 w 87"/>
                  <a:gd name="T19" fmla="*/ 30 h 97"/>
                  <a:gd name="T20" fmla="*/ 79 w 87"/>
                  <a:gd name="T21" fmla="*/ 19 h 97"/>
                  <a:gd name="T22" fmla="*/ 43 w 87"/>
                  <a:gd name="T23" fmla="*/ 24 h 97"/>
                  <a:gd name="T24" fmla="*/ 76 w 87"/>
                  <a:gd name="T25" fmla="*/ 23 h 97"/>
                  <a:gd name="T26" fmla="*/ 49 w 87"/>
                  <a:gd name="T27" fmla="*/ 40 h 97"/>
                  <a:gd name="T28" fmla="*/ 48 w 87"/>
                  <a:gd name="T29" fmla="*/ 43 h 97"/>
                  <a:gd name="T30" fmla="*/ 60 w 87"/>
                  <a:gd name="T31" fmla="*/ 61 h 97"/>
                  <a:gd name="T32" fmla="*/ 81 w 87"/>
                  <a:gd name="T33" fmla="*/ 66 h 97"/>
                  <a:gd name="T34" fmla="*/ 57 w 87"/>
                  <a:gd name="T35" fmla="*/ 72 h 97"/>
                  <a:gd name="T36" fmla="*/ 14 w 87"/>
                  <a:gd name="T37" fmla="*/ 6 h 97"/>
                  <a:gd name="T38" fmla="*/ 13 w 87"/>
                  <a:gd name="T39" fmla="*/ 12 h 97"/>
                  <a:gd name="T40" fmla="*/ 25 w 87"/>
                  <a:gd name="T41" fmla="*/ 37 h 97"/>
                  <a:gd name="T42" fmla="*/ 5 w 87"/>
                  <a:gd name="T43" fmla="*/ 70 h 97"/>
                  <a:gd name="T44" fmla="*/ 31 w 87"/>
                  <a:gd name="T45" fmla="*/ 51 h 97"/>
                  <a:gd name="T46" fmla="*/ 35 w 87"/>
                  <a:gd name="T47" fmla="*/ 52 h 97"/>
                  <a:gd name="T48" fmla="*/ 43 w 87"/>
                  <a:gd name="T49" fmla="*/ 79 h 97"/>
                  <a:gd name="T50" fmla="*/ 43 w 87"/>
                  <a:gd name="T51" fmla="*/ 90 h 97"/>
                  <a:gd name="T52" fmla="*/ 42 w 87"/>
                  <a:gd name="T53" fmla="*/ 97 h 97"/>
                  <a:gd name="T54" fmla="*/ 41 w 87"/>
                  <a:gd name="T55" fmla="*/ 96 h 97"/>
                  <a:gd name="T56" fmla="*/ 36 w 87"/>
                  <a:gd name="T57" fmla="*/ 86 h 97"/>
                  <a:gd name="T58" fmla="*/ 41 w 87"/>
                  <a:gd name="T59" fmla="*/ 70 h 97"/>
                  <a:gd name="T60" fmla="*/ 10 w 87"/>
                  <a:gd name="T61" fmla="*/ 79 h 97"/>
                  <a:gd name="T62" fmla="*/ 6 w 87"/>
                  <a:gd name="T63" fmla="*/ 79 h 97"/>
                  <a:gd name="T64" fmla="*/ 1 w 87"/>
                  <a:gd name="T65" fmla="*/ 71 h 97"/>
                  <a:gd name="T66" fmla="*/ 1 w 87"/>
                  <a:gd name="T67" fmla="*/ 68 h 97"/>
                  <a:gd name="T68" fmla="*/ 13 w 87"/>
                  <a:gd name="T69" fmla="*/ 28 h 97"/>
                  <a:gd name="T70" fmla="*/ 11 w 87"/>
                  <a:gd name="T71" fmla="*/ 2 h 97"/>
                  <a:gd name="T72" fmla="*/ 24 w 87"/>
                  <a:gd name="T73" fmla="*/ 5 h 97"/>
                  <a:gd name="T74" fmla="*/ 34 w 87"/>
                  <a:gd name="T75" fmla="*/ 14 h 97"/>
                  <a:gd name="T76" fmla="*/ 43 w 87"/>
                  <a:gd name="T77" fmla="*/ 24 h 97"/>
                  <a:gd name="T78" fmla="*/ 40 w 87"/>
                  <a:gd name="T79" fmla="*/ 29 h 97"/>
                  <a:gd name="T80" fmla="*/ 30 w 87"/>
                  <a:gd name="T81" fmla="*/ 17 h 97"/>
                  <a:gd name="T82" fmla="*/ 22 w 87"/>
                  <a:gd name="T83" fmla="*/ 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 h="97">
                    <a:moveTo>
                      <a:pt x="43" y="64"/>
                    </a:moveTo>
                    <a:cubicBezTo>
                      <a:pt x="46" y="68"/>
                      <a:pt x="46" y="68"/>
                      <a:pt x="46" y="68"/>
                    </a:cubicBezTo>
                    <a:cubicBezTo>
                      <a:pt x="46" y="69"/>
                      <a:pt x="46" y="70"/>
                      <a:pt x="46" y="70"/>
                    </a:cubicBezTo>
                    <a:cubicBezTo>
                      <a:pt x="43" y="79"/>
                      <a:pt x="43" y="79"/>
                      <a:pt x="43" y="79"/>
                    </a:cubicBezTo>
                    <a:cubicBezTo>
                      <a:pt x="43" y="64"/>
                      <a:pt x="43" y="64"/>
                      <a:pt x="43" y="64"/>
                    </a:cubicBezTo>
                    <a:close/>
                    <a:moveTo>
                      <a:pt x="43" y="90"/>
                    </a:moveTo>
                    <a:cubicBezTo>
                      <a:pt x="43" y="97"/>
                      <a:pt x="43" y="97"/>
                      <a:pt x="43" y="97"/>
                    </a:cubicBezTo>
                    <a:cubicBezTo>
                      <a:pt x="44" y="97"/>
                      <a:pt x="45" y="97"/>
                      <a:pt x="45" y="96"/>
                    </a:cubicBezTo>
                    <a:cubicBezTo>
                      <a:pt x="60" y="76"/>
                      <a:pt x="60" y="76"/>
                      <a:pt x="60" y="76"/>
                    </a:cubicBezTo>
                    <a:cubicBezTo>
                      <a:pt x="85" y="70"/>
                      <a:pt x="85" y="70"/>
                      <a:pt x="85" y="70"/>
                    </a:cubicBezTo>
                    <a:cubicBezTo>
                      <a:pt x="85" y="70"/>
                      <a:pt x="85" y="70"/>
                      <a:pt x="85" y="70"/>
                    </a:cubicBezTo>
                    <a:cubicBezTo>
                      <a:pt x="85" y="69"/>
                      <a:pt x="86" y="69"/>
                      <a:pt x="86" y="69"/>
                    </a:cubicBezTo>
                    <a:cubicBezTo>
                      <a:pt x="87" y="68"/>
                      <a:pt x="87" y="67"/>
                      <a:pt x="87" y="66"/>
                    </a:cubicBezTo>
                    <a:cubicBezTo>
                      <a:pt x="81" y="58"/>
                      <a:pt x="81" y="58"/>
                      <a:pt x="81" y="58"/>
                    </a:cubicBezTo>
                    <a:cubicBezTo>
                      <a:pt x="81" y="58"/>
                      <a:pt x="81" y="58"/>
                      <a:pt x="81" y="58"/>
                    </a:cubicBezTo>
                    <a:cubicBezTo>
                      <a:pt x="81" y="57"/>
                      <a:pt x="80" y="57"/>
                      <a:pt x="79" y="57"/>
                    </a:cubicBezTo>
                    <a:cubicBezTo>
                      <a:pt x="62" y="56"/>
                      <a:pt x="62" y="56"/>
                      <a:pt x="62" y="56"/>
                    </a:cubicBezTo>
                    <a:cubicBezTo>
                      <a:pt x="53" y="43"/>
                      <a:pt x="53" y="43"/>
                      <a:pt x="53" y="43"/>
                    </a:cubicBezTo>
                    <a:cubicBezTo>
                      <a:pt x="84" y="30"/>
                      <a:pt x="84" y="30"/>
                      <a:pt x="84" y="30"/>
                    </a:cubicBezTo>
                    <a:cubicBezTo>
                      <a:pt x="84" y="30"/>
                      <a:pt x="84" y="30"/>
                      <a:pt x="84" y="30"/>
                    </a:cubicBezTo>
                    <a:cubicBezTo>
                      <a:pt x="85" y="29"/>
                      <a:pt x="85" y="28"/>
                      <a:pt x="85" y="27"/>
                    </a:cubicBezTo>
                    <a:cubicBezTo>
                      <a:pt x="79" y="19"/>
                      <a:pt x="79" y="19"/>
                      <a:pt x="79" y="19"/>
                    </a:cubicBezTo>
                    <a:cubicBezTo>
                      <a:pt x="79" y="18"/>
                      <a:pt x="78" y="17"/>
                      <a:pt x="77" y="18"/>
                    </a:cubicBezTo>
                    <a:cubicBezTo>
                      <a:pt x="43" y="24"/>
                      <a:pt x="43" y="24"/>
                      <a:pt x="43" y="24"/>
                    </a:cubicBezTo>
                    <a:cubicBezTo>
                      <a:pt x="43" y="29"/>
                      <a:pt x="43" y="29"/>
                      <a:pt x="43" y="29"/>
                    </a:cubicBezTo>
                    <a:cubicBezTo>
                      <a:pt x="76" y="23"/>
                      <a:pt x="76" y="23"/>
                      <a:pt x="76" y="23"/>
                    </a:cubicBezTo>
                    <a:cubicBezTo>
                      <a:pt x="79" y="27"/>
                      <a:pt x="79" y="27"/>
                      <a:pt x="79" y="27"/>
                    </a:cubicBezTo>
                    <a:cubicBezTo>
                      <a:pt x="49" y="40"/>
                      <a:pt x="49" y="40"/>
                      <a:pt x="49" y="40"/>
                    </a:cubicBezTo>
                    <a:cubicBezTo>
                      <a:pt x="48" y="40"/>
                      <a:pt x="47" y="42"/>
                      <a:pt x="47" y="43"/>
                    </a:cubicBezTo>
                    <a:cubicBezTo>
                      <a:pt x="48" y="43"/>
                      <a:pt x="48" y="43"/>
                      <a:pt x="48" y="43"/>
                    </a:cubicBezTo>
                    <a:cubicBezTo>
                      <a:pt x="58" y="59"/>
                      <a:pt x="58" y="59"/>
                      <a:pt x="58" y="59"/>
                    </a:cubicBezTo>
                    <a:cubicBezTo>
                      <a:pt x="59" y="60"/>
                      <a:pt x="60" y="61"/>
                      <a:pt x="60" y="61"/>
                    </a:cubicBezTo>
                    <a:cubicBezTo>
                      <a:pt x="78" y="61"/>
                      <a:pt x="78" y="61"/>
                      <a:pt x="78" y="61"/>
                    </a:cubicBezTo>
                    <a:cubicBezTo>
                      <a:pt x="81" y="66"/>
                      <a:pt x="81" y="66"/>
                      <a:pt x="81" y="66"/>
                    </a:cubicBezTo>
                    <a:cubicBezTo>
                      <a:pt x="58" y="71"/>
                      <a:pt x="58" y="71"/>
                      <a:pt x="58" y="71"/>
                    </a:cubicBezTo>
                    <a:cubicBezTo>
                      <a:pt x="58" y="72"/>
                      <a:pt x="57" y="72"/>
                      <a:pt x="57" y="72"/>
                    </a:cubicBezTo>
                    <a:cubicBezTo>
                      <a:pt x="43" y="90"/>
                      <a:pt x="43" y="90"/>
                      <a:pt x="43" y="90"/>
                    </a:cubicBezTo>
                    <a:close/>
                    <a:moveTo>
                      <a:pt x="14" y="6"/>
                    </a:moveTo>
                    <a:cubicBezTo>
                      <a:pt x="14" y="6"/>
                      <a:pt x="14" y="6"/>
                      <a:pt x="14" y="6"/>
                    </a:cubicBezTo>
                    <a:cubicBezTo>
                      <a:pt x="13" y="7"/>
                      <a:pt x="13" y="10"/>
                      <a:pt x="13" y="12"/>
                    </a:cubicBezTo>
                    <a:cubicBezTo>
                      <a:pt x="14" y="17"/>
                      <a:pt x="16" y="23"/>
                      <a:pt x="17" y="25"/>
                    </a:cubicBezTo>
                    <a:cubicBezTo>
                      <a:pt x="25" y="37"/>
                      <a:pt x="25" y="37"/>
                      <a:pt x="25" y="37"/>
                    </a:cubicBezTo>
                    <a:cubicBezTo>
                      <a:pt x="26" y="38"/>
                      <a:pt x="26" y="39"/>
                      <a:pt x="25" y="40"/>
                    </a:cubicBezTo>
                    <a:cubicBezTo>
                      <a:pt x="5" y="70"/>
                      <a:pt x="5" y="70"/>
                      <a:pt x="5" y="70"/>
                    </a:cubicBezTo>
                    <a:cubicBezTo>
                      <a:pt x="8" y="74"/>
                      <a:pt x="8" y="74"/>
                      <a:pt x="8" y="74"/>
                    </a:cubicBezTo>
                    <a:cubicBezTo>
                      <a:pt x="31" y="51"/>
                      <a:pt x="31" y="51"/>
                      <a:pt x="31" y="51"/>
                    </a:cubicBezTo>
                    <a:cubicBezTo>
                      <a:pt x="31" y="51"/>
                      <a:pt x="32" y="51"/>
                      <a:pt x="32" y="51"/>
                    </a:cubicBezTo>
                    <a:cubicBezTo>
                      <a:pt x="33" y="50"/>
                      <a:pt x="34" y="51"/>
                      <a:pt x="35" y="52"/>
                    </a:cubicBezTo>
                    <a:cubicBezTo>
                      <a:pt x="43" y="64"/>
                      <a:pt x="43" y="64"/>
                      <a:pt x="43" y="64"/>
                    </a:cubicBezTo>
                    <a:cubicBezTo>
                      <a:pt x="43" y="79"/>
                      <a:pt x="43" y="79"/>
                      <a:pt x="43" y="79"/>
                    </a:cubicBezTo>
                    <a:cubicBezTo>
                      <a:pt x="41" y="86"/>
                      <a:pt x="41" y="86"/>
                      <a:pt x="41" y="86"/>
                    </a:cubicBezTo>
                    <a:cubicBezTo>
                      <a:pt x="43" y="90"/>
                      <a:pt x="43" y="90"/>
                      <a:pt x="43" y="90"/>
                    </a:cubicBezTo>
                    <a:cubicBezTo>
                      <a:pt x="43" y="97"/>
                      <a:pt x="43" y="97"/>
                      <a:pt x="43" y="97"/>
                    </a:cubicBezTo>
                    <a:cubicBezTo>
                      <a:pt x="43" y="97"/>
                      <a:pt x="42" y="97"/>
                      <a:pt x="42" y="97"/>
                    </a:cubicBezTo>
                    <a:cubicBezTo>
                      <a:pt x="42" y="96"/>
                      <a:pt x="42" y="96"/>
                      <a:pt x="41" y="96"/>
                    </a:cubicBezTo>
                    <a:cubicBezTo>
                      <a:pt x="41" y="96"/>
                      <a:pt x="41" y="96"/>
                      <a:pt x="41" y="96"/>
                    </a:cubicBezTo>
                    <a:cubicBezTo>
                      <a:pt x="36" y="88"/>
                      <a:pt x="36" y="88"/>
                      <a:pt x="36" y="88"/>
                    </a:cubicBezTo>
                    <a:cubicBezTo>
                      <a:pt x="35" y="87"/>
                      <a:pt x="35" y="86"/>
                      <a:pt x="36" y="86"/>
                    </a:cubicBezTo>
                    <a:cubicBezTo>
                      <a:pt x="36" y="86"/>
                      <a:pt x="36" y="86"/>
                      <a:pt x="36" y="86"/>
                    </a:cubicBezTo>
                    <a:cubicBezTo>
                      <a:pt x="41" y="70"/>
                      <a:pt x="41" y="70"/>
                      <a:pt x="41" y="70"/>
                    </a:cubicBezTo>
                    <a:cubicBezTo>
                      <a:pt x="33" y="57"/>
                      <a:pt x="33" y="57"/>
                      <a:pt x="33" y="57"/>
                    </a:cubicBezTo>
                    <a:cubicBezTo>
                      <a:pt x="10" y="79"/>
                      <a:pt x="10" y="79"/>
                      <a:pt x="10" y="79"/>
                    </a:cubicBezTo>
                    <a:cubicBezTo>
                      <a:pt x="9" y="80"/>
                      <a:pt x="7" y="80"/>
                      <a:pt x="6" y="79"/>
                    </a:cubicBezTo>
                    <a:cubicBezTo>
                      <a:pt x="6" y="79"/>
                      <a:pt x="6" y="79"/>
                      <a:pt x="6" y="79"/>
                    </a:cubicBezTo>
                    <a:cubicBezTo>
                      <a:pt x="6" y="79"/>
                      <a:pt x="6" y="79"/>
                      <a:pt x="6" y="79"/>
                    </a:cubicBezTo>
                    <a:cubicBezTo>
                      <a:pt x="1" y="71"/>
                      <a:pt x="1" y="71"/>
                      <a:pt x="1" y="71"/>
                    </a:cubicBezTo>
                    <a:cubicBezTo>
                      <a:pt x="0" y="70"/>
                      <a:pt x="0" y="69"/>
                      <a:pt x="1" y="68"/>
                    </a:cubicBezTo>
                    <a:cubicBezTo>
                      <a:pt x="1" y="68"/>
                      <a:pt x="1" y="68"/>
                      <a:pt x="1" y="68"/>
                    </a:cubicBezTo>
                    <a:cubicBezTo>
                      <a:pt x="20" y="38"/>
                      <a:pt x="20" y="38"/>
                      <a:pt x="20" y="38"/>
                    </a:cubicBezTo>
                    <a:cubicBezTo>
                      <a:pt x="13" y="28"/>
                      <a:pt x="13" y="28"/>
                      <a:pt x="13" y="28"/>
                    </a:cubicBezTo>
                    <a:cubicBezTo>
                      <a:pt x="11" y="25"/>
                      <a:pt x="9" y="18"/>
                      <a:pt x="8" y="13"/>
                    </a:cubicBezTo>
                    <a:cubicBezTo>
                      <a:pt x="8" y="8"/>
                      <a:pt x="8" y="4"/>
                      <a:pt x="11" y="2"/>
                    </a:cubicBezTo>
                    <a:cubicBezTo>
                      <a:pt x="11" y="2"/>
                      <a:pt x="11" y="2"/>
                      <a:pt x="11" y="2"/>
                    </a:cubicBezTo>
                    <a:cubicBezTo>
                      <a:pt x="15" y="0"/>
                      <a:pt x="20" y="2"/>
                      <a:pt x="24" y="5"/>
                    </a:cubicBezTo>
                    <a:cubicBezTo>
                      <a:pt x="28" y="8"/>
                      <a:pt x="32" y="12"/>
                      <a:pt x="34" y="14"/>
                    </a:cubicBezTo>
                    <a:cubicBezTo>
                      <a:pt x="34" y="14"/>
                      <a:pt x="34" y="14"/>
                      <a:pt x="34" y="14"/>
                    </a:cubicBezTo>
                    <a:cubicBezTo>
                      <a:pt x="41" y="24"/>
                      <a:pt x="41" y="24"/>
                      <a:pt x="41" y="24"/>
                    </a:cubicBezTo>
                    <a:cubicBezTo>
                      <a:pt x="43" y="24"/>
                      <a:pt x="43" y="24"/>
                      <a:pt x="43" y="24"/>
                    </a:cubicBezTo>
                    <a:cubicBezTo>
                      <a:pt x="43" y="29"/>
                      <a:pt x="43" y="29"/>
                      <a:pt x="43" y="29"/>
                    </a:cubicBezTo>
                    <a:cubicBezTo>
                      <a:pt x="40" y="29"/>
                      <a:pt x="40" y="29"/>
                      <a:pt x="40" y="29"/>
                    </a:cubicBezTo>
                    <a:cubicBezTo>
                      <a:pt x="39" y="30"/>
                      <a:pt x="38" y="29"/>
                      <a:pt x="38" y="28"/>
                    </a:cubicBezTo>
                    <a:cubicBezTo>
                      <a:pt x="30" y="17"/>
                      <a:pt x="30" y="17"/>
                      <a:pt x="30" y="17"/>
                    </a:cubicBezTo>
                    <a:cubicBezTo>
                      <a:pt x="30" y="17"/>
                      <a:pt x="30" y="17"/>
                      <a:pt x="30" y="17"/>
                    </a:cubicBezTo>
                    <a:cubicBezTo>
                      <a:pt x="29" y="15"/>
                      <a:pt x="25" y="11"/>
                      <a:pt x="22" y="9"/>
                    </a:cubicBezTo>
                    <a:cubicBezTo>
                      <a:pt x="18" y="7"/>
                      <a:pt x="15" y="5"/>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3" name="Freeform 331"/>
              <p:cNvSpPr>
                <a:spLocks noEditPoints="1"/>
              </p:cNvSpPr>
              <p:nvPr/>
            </p:nvSpPr>
            <p:spPr bwMode="auto">
              <a:xfrm>
                <a:off x="8035938" y="4468839"/>
                <a:ext cx="58738" cy="53976"/>
              </a:xfrm>
              <a:custGeom>
                <a:avLst/>
                <a:gdLst>
                  <a:gd name="T0" fmla="*/ 17 w 26"/>
                  <a:gd name="T1" fmla="*/ 6 h 24"/>
                  <a:gd name="T2" fmla="*/ 13 w 26"/>
                  <a:gd name="T3" fmla="*/ 11 h 24"/>
                  <a:gd name="T4" fmla="*/ 13 w 26"/>
                  <a:gd name="T5" fmla="*/ 4 h 24"/>
                  <a:gd name="T6" fmla="*/ 15 w 26"/>
                  <a:gd name="T7" fmla="*/ 1 h 24"/>
                  <a:gd name="T8" fmla="*/ 16 w 26"/>
                  <a:gd name="T9" fmla="*/ 0 h 24"/>
                  <a:gd name="T10" fmla="*/ 19 w 26"/>
                  <a:gd name="T11" fmla="*/ 1 h 24"/>
                  <a:gd name="T12" fmla="*/ 21 w 26"/>
                  <a:gd name="T13" fmla="*/ 3 h 24"/>
                  <a:gd name="T14" fmla="*/ 21 w 26"/>
                  <a:gd name="T15" fmla="*/ 4 h 24"/>
                  <a:gd name="T16" fmla="*/ 23 w 26"/>
                  <a:gd name="T17" fmla="*/ 5 h 24"/>
                  <a:gd name="T18" fmla="*/ 23 w 26"/>
                  <a:gd name="T19" fmla="*/ 5 h 24"/>
                  <a:gd name="T20" fmla="*/ 24 w 26"/>
                  <a:gd name="T21" fmla="*/ 5 h 24"/>
                  <a:gd name="T22" fmla="*/ 25 w 26"/>
                  <a:gd name="T23" fmla="*/ 8 h 24"/>
                  <a:gd name="T24" fmla="*/ 14 w 26"/>
                  <a:gd name="T25" fmla="*/ 23 h 24"/>
                  <a:gd name="T26" fmla="*/ 13 w 26"/>
                  <a:gd name="T27" fmla="*/ 24 h 24"/>
                  <a:gd name="T28" fmla="*/ 13 w 26"/>
                  <a:gd name="T29" fmla="*/ 16 h 24"/>
                  <a:gd name="T30" fmla="*/ 19 w 26"/>
                  <a:gd name="T31" fmla="*/ 8 h 24"/>
                  <a:gd name="T32" fmla="*/ 18 w 26"/>
                  <a:gd name="T33" fmla="*/ 7 h 24"/>
                  <a:gd name="T34" fmla="*/ 18 w 26"/>
                  <a:gd name="T35" fmla="*/ 7 h 24"/>
                  <a:gd name="T36" fmla="*/ 17 w 26"/>
                  <a:gd name="T37" fmla="*/ 6 h 24"/>
                  <a:gd name="T38" fmla="*/ 13 w 26"/>
                  <a:gd name="T39" fmla="*/ 11 h 24"/>
                  <a:gd name="T40" fmla="*/ 7 w 26"/>
                  <a:gd name="T41" fmla="*/ 19 h 24"/>
                  <a:gd name="T42" fmla="*/ 11 w 26"/>
                  <a:gd name="T43" fmla="*/ 19 h 24"/>
                  <a:gd name="T44" fmla="*/ 13 w 26"/>
                  <a:gd name="T45" fmla="*/ 16 h 24"/>
                  <a:gd name="T46" fmla="*/ 13 w 26"/>
                  <a:gd name="T47" fmla="*/ 24 h 24"/>
                  <a:gd name="T48" fmla="*/ 12 w 26"/>
                  <a:gd name="T49" fmla="*/ 24 h 24"/>
                  <a:gd name="T50" fmla="*/ 2 w 26"/>
                  <a:gd name="T51" fmla="*/ 24 h 24"/>
                  <a:gd name="T52" fmla="*/ 2 w 26"/>
                  <a:gd name="T53" fmla="*/ 24 h 24"/>
                  <a:gd name="T54" fmla="*/ 1 w 26"/>
                  <a:gd name="T55" fmla="*/ 24 h 24"/>
                  <a:gd name="T56" fmla="*/ 0 w 26"/>
                  <a:gd name="T57" fmla="*/ 20 h 24"/>
                  <a:gd name="T58" fmla="*/ 13 w 26"/>
                  <a:gd name="T59" fmla="*/ 4 h 24"/>
                  <a:gd name="T60" fmla="*/ 13 w 26"/>
                  <a:gd name="T61"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 h="24">
                    <a:moveTo>
                      <a:pt x="17" y="6"/>
                    </a:moveTo>
                    <a:cubicBezTo>
                      <a:pt x="13" y="11"/>
                      <a:pt x="13" y="11"/>
                      <a:pt x="13" y="11"/>
                    </a:cubicBezTo>
                    <a:cubicBezTo>
                      <a:pt x="13" y="4"/>
                      <a:pt x="13" y="4"/>
                      <a:pt x="13" y="4"/>
                    </a:cubicBezTo>
                    <a:cubicBezTo>
                      <a:pt x="15" y="1"/>
                      <a:pt x="15" y="1"/>
                      <a:pt x="15" y="1"/>
                    </a:cubicBezTo>
                    <a:cubicBezTo>
                      <a:pt x="15" y="1"/>
                      <a:pt x="16" y="0"/>
                      <a:pt x="16" y="0"/>
                    </a:cubicBezTo>
                    <a:cubicBezTo>
                      <a:pt x="17" y="0"/>
                      <a:pt x="19" y="0"/>
                      <a:pt x="19" y="1"/>
                    </a:cubicBezTo>
                    <a:cubicBezTo>
                      <a:pt x="20" y="2"/>
                      <a:pt x="20" y="3"/>
                      <a:pt x="21" y="3"/>
                    </a:cubicBezTo>
                    <a:cubicBezTo>
                      <a:pt x="21" y="4"/>
                      <a:pt x="21" y="4"/>
                      <a:pt x="21" y="4"/>
                    </a:cubicBezTo>
                    <a:cubicBezTo>
                      <a:pt x="22" y="4"/>
                      <a:pt x="22" y="4"/>
                      <a:pt x="23" y="5"/>
                    </a:cubicBezTo>
                    <a:cubicBezTo>
                      <a:pt x="23" y="5"/>
                      <a:pt x="23" y="5"/>
                      <a:pt x="23" y="5"/>
                    </a:cubicBezTo>
                    <a:cubicBezTo>
                      <a:pt x="24" y="5"/>
                      <a:pt x="24" y="5"/>
                      <a:pt x="24" y="5"/>
                    </a:cubicBezTo>
                    <a:cubicBezTo>
                      <a:pt x="25" y="6"/>
                      <a:pt x="26" y="7"/>
                      <a:pt x="25" y="8"/>
                    </a:cubicBezTo>
                    <a:cubicBezTo>
                      <a:pt x="14" y="23"/>
                      <a:pt x="14" y="23"/>
                      <a:pt x="14" y="23"/>
                    </a:cubicBezTo>
                    <a:cubicBezTo>
                      <a:pt x="14" y="23"/>
                      <a:pt x="13" y="24"/>
                      <a:pt x="13" y="24"/>
                    </a:cubicBezTo>
                    <a:cubicBezTo>
                      <a:pt x="13" y="16"/>
                      <a:pt x="13" y="16"/>
                      <a:pt x="13" y="16"/>
                    </a:cubicBezTo>
                    <a:cubicBezTo>
                      <a:pt x="19" y="8"/>
                      <a:pt x="19" y="8"/>
                      <a:pt x="19" y="8"/>
                    </a:cubicBezTo>
                    <a:cubicBezTo>
                      <a:pt x="19" y="8"/>
                      <a:pt x="18" y="8"/>
                      <a:pt x="18" y="7"/>
                    </a:cubicBezTo>
                    <a:cubicBezTo>
                      <a:pt x="18" y="7"/>
                      <a:pt x="18" y="7"/>
                      <a:pt x="18" y="7"/>
                    </a:cubicBezTo>
                    <a:cubicBezTo>
                      <a:pt x="17" y="7"/>
                      <a:pt x="17" y="7"/>
                      <a:pt x="17" y="6"/>
                    </a:cubicBezTo>
                    <a:close/>
                    <a:moveTo>
                      <a:pt x="13" y="11"/>
                    </a:moveTo>
                    <a:cubicBezTo>
                      <a:pt x="7" y="19"/>
                      <a:pt x="7" y="19"/>
                      <a:pt x="7" y="19"/>
                    </a:cubicBezTo>
                    <a:cubicBezTo>
                      <a:pt x="11" y="19"/>
                      <a:pt x="11" y="19"/>
                      <a:pt x="11" y="19"/>
                    </a:cubicBezTo>
                    <a:cubicBezTo>
                      <a:pt x="13" y="16"/>
                      <a:pt x="13" y="16"/>
                      <a:pt x="13" y="16"/>
                    </a:cubicBezTo>
                    <a:cubicBezTo>
                      <a:pt x="13" y="24"/>
                      <a:pt x="13" y="24"/>
                      <a:pt x="13" y="24"/>
                    </a:cubicBezTo>
                    <a:cubicBezTo>
                      <a:pt x="13" y="24"/>
                      <a:pt x="12" y="24"/>
                      <a:pt x="12" y="24"/>
                    </a:cubicBezTo>
                    <a:cubicBezTo>
                      <a:pt x="2" y="24"/>
                      <a:pt x="2" y="24"/>
                      <a:pt x="2" y="24"/>
                    </a:cubicBezTo>
                    <a:cubicBezTo>
                      <a:pt x="2" y="24"/>
                      <a:pt x="2" y="24"/>
                      <a:pt x="2" y="24"/>
                    </a:cubicBezTo>
                    <a:cubicBezTo>
                      <a:pt x="2" y="24"/>
                      <a:pt x="1" y="24"/>
                      <a:pt x="1" y="24"/>
                    </a:cubicBezTo>
                    <a:cubicBezTo>
                      <a:pt x="0" y="23"/>
                      <a:pt x="0" y="21"/>
                      <a:pt x="0" y="20"/>
                    </a:cubicBezTo>
                    <a:cubicBezTo>
                      <a:pt x="13" y="4"/>
                      <a:pt x="13" y="4"/>
                      <a:pt x="13" y="4"/>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4" name="Freeform 332"/>
              <p:cNvSpPr>
                <a:spLocks noEditPoints="1"/>
              </p:cNvSpPr>
              <p:nvPr/>
            </p:nvSpPr>
            <p:spPr bwMode="auto">
              <a:xfrm>
                <a:off x="8072450" y="4448201"/>
                <a:ext cx="36513" cy="36514"/>
              </a:xfrm>
              <a:custGeom>
                <a:avLst/>
                <a:gdLst>
                  <a:gd name="T0" fmla="*/ 8 w 16"/>
                  <a:gd name="T1" fmla="*/ 11 h 16"/>
                  <a:gd name="T2" fmla="*/ 8 w 16"/>
                  <a:gd name="T3" fmla="*/ 11 h 16"/>
                  <a:gd name="T4" fmla="*/ 9 w 16"/>
                  <a:gd name="T5" fmla="*/ 11 h 16"/>
                  <a:gd name="T6" fmla="*/ 9 w 16"/>
                  <a:gd name="T7" fmla="*/ 11 h 16"/>
                  <a:gd name="T8" fmla="*/ 11 w 16"/>
                  <a:gd name="T9" fmla="*/ 10 h 16"/>
                  <a:gd name="T10" fmla="*/ 11 w 16"/>
                  <a:gd name="T11" fmla="*/ 8 h 16"/>
                  <a:gd name="T12" fmla="*/ 11 w 16"/>
                  <a:gd name="T13" fmla="*/ 8 h 16"/>
                  <a:gd name="T14" fmla="*/ 11 w 16"/>
                  <a:gd name="T15" fmla="*/ 8 h 16"/>
                  <a:gd name="T16" fmla="*/ 11 w 16"/>
                  <a:gd name="T17" fmla="*/ 7 h 16"/>
                  <a:gd name="T18" fmla="*/ 8 w 16"/>
                  <a:gd name="T19" fmla="*/ 5 h 16"/>
                  <a:gd name="T20" fmla="*/ 8 w 16"/>
                  <a:gd name="T21" fmla="*/ 0 h 16"/>
                  <a:gd name="T22" fmla="*/ 13 w 16"/>
                  <a:gd name="T23" fmla="*/ 2 h 16"/>
                  <a:gd name="T24" fmla="*/ 16 w 16"/>
                  <a:gd name="T25" fmla="*/ 6 h 16"/>
                  <a:gd name="T26" fmla="*/ 16 w 16"/>
                  <a:gd name="T27" fmla="*/ 7 h 16"/>
                  <a:gd name="T28" fmla="*/ 16 w 16"/>
                  <a:gd name="T29" fmla="*/ 7 h 16"/>
                  <a:gd name="T30" fmla="*/ 16 w 16"/>
                  <a:gd name="T31" fmla="*/ 8 h 16"/>
                  <a:gd name="T32" fmla="*/ 16 w 16"/>
                  <a:gd name="T33" fmla="*/ 8 h 16"/>
                  <a:gd name="T34" fmla="*/ 16 w 16"/>
                  <a:gd name="T35" fmla="*/ 8 h 16"/>
                  <a:gd name="T36" fmla="*/ 14 w 16"/>
                  <a:gd name="T37" fmla="*/ 13 h 16"/>
                  <a:gd name="T38" fmla="*/ 10 w 16"/>
                  <a:gd name="T39" fmla="*/ 16 h 16"/>
                  <a:gd name="T40" fmla="*/ 9 w 16"/>
                  <a:gd name="T41" fmla="*/ 16 h 16"/>
                  <a:gd name="T42" fmla="*/ 9 w 16"/>
                  <a:gd name="T43" fmla="*/ 16 h 16"/>
                  <a:gd name="T44" fmla="*/ 9 w 16"/>
                  <a:gd name="T45" fmla="*/ 16 h 16"/>
                  <a:gd name="T46" fmla="*/ 8 w 16"/>
                  <a:gd name="T47" fmla="*/ 16 h 16"/>
                  <a:gd name="T48" fmla="*/ 8 w 16"/>
                  <a:gd name="T49" fmla="*/ 11 h 16"/>
                  <a:gd name="T50" fmla="*/ 8 w 16"/>
                  <a:gd name="T51" fmla="*/ 16 h 16"/>
                  <a:gd name="T52" fmla="*/ 3 w 16"/>
                  <a:gd name="T53" fmla="*/ 14 h 16"/>
                  <a:gd name="T54" fmla="*/ 1 w 16"/>
                  <a:gd name="T55" fmla="*/ 10 h 16"/>
                  <a:gd name="T56" fmla="*/ 0 w 16"/>
                  <a:gd name="T57" fmla="*/ 9 h 16"/>
                  <a:gd name="T58" fmla="*/ 0 w 16"/>
                  <a:gd name="T59" fmla="*/ 9 h 16"/>
                  <a:gd name="T60" fmla="*/ 2 w 16"/>
                  <a:gd name="T61" fmla="*/ 4 h 16"/>
                  <a:gd name="T62" fmla="*/ 6 w 16"/>
                  <a:gd name="T63" fmla="*/ 0 h 16"/>
                  <a:gd name="T64" fmla="*/ 7 w 16"/>
                  <a:gd name="T65" fmla="*/ 0 h 16"/>
                  <a:gd name="T66" fmla="*/ 8 w 16"/>
                  <a:gd name="T67" fmla="*/ 5 h 16"/>
                  <a:gd name="T68" fmla="*/ 7 w 16"/>
                  <a:gd name="T69" fmla="*/ 5 h 16"/>
                  <a:gd name="T70" fmla="*/ 6 w 16"/>
                  <a:gd name="T71" fmla="*/ 6 h 16"/>
                  <a:gd name="T72" fmla="*/ 5 w 16"/>
                  <a:gd name="T73" fmla="*/ 9 h 16"/>
                  <a:gd name="T74" fmla="*/ 5 w 16"/>
                  <a:gd name="T75" fmla="*/ 9 h 16"/>
                  <a:gd name="T76" fmla="*/ 6 w 16"/>
                  <a:gd name="T7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 h="16">
                    <a:moveTo>
                      <a:pt x="8" y="11"/>
                    </a:moveTo>
                    <a:cubicBezTo>
                      <a:pt x="8" y="11"/>
                      <a:pt x="8" y="11"/>
                      <a:pt x="8" y="11"/>
                    </a:cubicBezTo>
                    <a:cubicBezTo>
                      <a:pt x="8" y="11"/>
                      <a:pt x="8" y="11"/>
                      <a:pt x="8" y="11"/>
                    </a:cubicBezTo>
                    <a:cubicBezTo>
                      <a:pt x="8" y="11"/>
                      <a:pt x="8" y="11"/>
                      <a:pt x="8" y="11"/>
                    </a:cubicBezTo>
                    <a:cubicBezTo>
                      <a:pt x="8" y="11"/>
                      <a:pt x="8" y="11"/>
                      <a:pt x="8" y="11"/>
                    </a:cubicBezTo>
                    <a:cubicBezTo>
                      <a:pt x="9" y="11"/>
                      <a:pt x="9" y="11"/>
                      <a:pt x="9" y="11"/>
                    </a:cubicBezTo>
                    <a:cubicBezTo>
                      <a:pt x="9" y="11"/>
                      <a:pt x="9" y="11"/>
                      <a:pt x="9" y="11"/>
                    </a:cubicBezTo>
                    <a:cubicBezTo>
                      <a:pt x="9" y="11"/>
                      <a:pt x="9" y="11"/>
                      <a:pt x="9" y="11"/>
                    </a:cubicBezTo>
                    <a:cubicBezTo>
                      <a:pt x="9" y="11"/>
                      <a:pt x="9" y="11"/>
                      <a:pt x="9" y="11"/>
                    </a:cubicBezTo>
                    <a:cubicBezTo>
                      <a:pt x="10" y="11"/>
                      <a:pt x="10" y="10"/>
                      <a:pt x="11" y="10"/>
                    </a:cubicBezTo>
                    <a:cubicBezTo>
                      <a:pt x="11" y="10"/>
                      <a:pt x="11" y="10"/>
                      <a:pt x="11" y="10"/>
                    </a:cubicBezTo>
                    <a:cubicBezTo>
                      <a:pt x="11" y="9"/>
                      <a:pt x="11" y="9"/>
                      <a:pt x="11" y="8"/>
                    </a:cubicBezTo>
                    <a:cubicBezTo>
                      <a:pt x="11" y="8"/>
                      <a:pt x="11" y="8"/>
                      <a:pt x="11" y="8"/>
                    </a:cubicBezTo>
                    <a:cubicBezTo>
                      <a:pt x="11" y="8"/>
                      <a:pt x="11" y="8"/>
                      <a:pt x="11" y="8"/>
                    </a:cubicBezTo>
                    <a:cubicBezTo>
                      <a:pt x="11" y="8"/>
                      <a:pt x="11" y="8"/>
                      <a:pt x="11" y="8"/>
                    </a:cubicBezTo>
                    <a:cubicBezTo>
                      <a:pt x="11" y="8"/>
                      <a:pt x="11" y="8"/>
                      <a:pt x="11" y="8"/>
                    </a:cubicBezTo>
                    <a:cubicBezTo>
                      <a:pt x="11" y="7"/>
                      <a:pt x="11" y="7"/>
                      <a:pt x="11" y="7"/>
                    </a:cubicBezTo>
                    <a:cubicBezTo>
                      <a:pt x="11" y="7"/>
                      <a:pt x="11" y="7"/>
                      <a:pt x="11" y="7"/>
                    </a:cubicBezTo>
                    <a:cubicBezTo>
                      <a:pt x="11" y="7"/>
                      <a:pt x="11" y="6"/>
                      <a:pt x="10" y="6"/>
                    </a:cubicBezTo>
                    <a:cubicBezTo>
                      <a:pt x="10" y="5"/>
                      <a:pt x="9" y="5"/>
                      <a:pt x="8" y="5"/>
                    </a:cubicBezTo>
                    <a:cubicBezTo>
                      <a:pt x="8" y="5"/>
                      <a:pt x="8" y="5"/>
                      <a:pt x="8" y="5"/>
                    </a:cubicBezTo>
                    <a:cubicBezTo>
                      <a:pt x="8" y="0"/>
                      <a:pt x="8" y="0"/>
                      <a:pt x="8" y="0"/>
                    </a:cubicBezTo>
                    <a:cubicBezTo>
                      <a:pt x="8" y="0"/>
                      <a:pt x="8" y="0"/>
                      <a:pt x="8" y="0"/>
                    </a:cubicBezTo>
                    <a:cubicBezTo>
                      <a:pt x="10" y="0"/>
                      <a:pt x="12" y="1"/>
                      <a:pt x="13" y="2"/>
                    </a:cubicBezTo>
                    <a:cubicBezTo>
                      <a:pt x="14" y="3"/>
                      <a:pt x="15" y="5"/>
                      <a:pt x="16" y="6"/>
                    </a:cubicBezTo>
                    <a:cubicBezTo>
                      <a:pt x="16" y="6"/>
                      <a:pt x="16" y="6"/>
                      <a:pt x="16" y="6"/>
                    </a:cubicBezTo>
                    <a:cubicBezTo>
                      <a:pt x="16" y="6"/>
                      <a:pt x="16" y="6"/>
                      <a:pt x="16" y="6"/>
                    </a:cubicBezTo>
                    <a:cubicBezTo>
                      <a:pt x="16" y="7"/>
                      <a:pt x="16" y="7"/>
                      <a:pt x="16" y="7"/>
                    </a:cubicBezTo>
                    <a:cubicBezTo>
                      <a:pt x="16" y="7"/>
                      <a:pt x="16" y="7"/>
                      <a:pt x="16" y="7"/>
                    </a:cubicBezTo>
                    <a:cubicBezTo>
                      <a:pt x="16" y="7"/>
                      <a:pt x="16" y="7"/>
                      <a:pt x="16" y="7"/>
                    </a:cubicBezTo>
                    <a:cubicBezTo>
                      <a:pt x="16" y="7"/>
                      <a:pt x="16" y="7"/>
                      <a:pt x="16" y="7"/>
                    </a:cubicBezTo>
                    <a:cubicBezTo>
                      <a:pt x="16" y="7"/>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10"/>
                      <a:pt x="15" y="11"/>
                      <a:pt x="14" y="13"/>
                    </a:cubicBezTo>
                    <a:cubicBezTo>
                      <a:pt x="14" y="13"/>
                      <a:pt x="14" y="13"/>
                      <a:pt x="14" y="13"/>
                    </a:cubicBezTo>
                    <a:cubicBezTo>
                      <a:pt x="13" y="14"/>
                      <a:pt x="12" y="15"/>
                      <a:pt x="10" y="16"/>
                    </a:cubicBezTo>
                    <a:cubicBezTo>
                      <a:pt x="10" y="16"/>
                      <a:pt x="10" y="16"/>
                      <a:pt x="10" y="16"/>
                    </a:cubicBezTo>
                    <a:cubicBezTo>
                      <a:pt x="10" y="16"/>
                      <a:pt x="10" y="16"/>
                      <a:pt x="10"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8" y="16"/>
                      <a:pt x="8" y="16"/>
                      <a:pt x="8" y="16"/>
                    </a:cubicBezTo>
                    <a:lnTo>
                      <a:pt x="8" y="11"/>
                    </a:lnTo>
                    <a:close/>
                    <a:moveTo>
                      <a:pt x="8" y="11"/>
                    </a:moveTo>
                    <a:cubicBezTo>
                      <a:pt x="8" y="11"/>
                      <a:pt x="8" y="11"/>
                      <a:pt x="8" y="11"/>
                    </a:cubicBezTo>
                    <a:cubicBezTo>
                      <a:pt x="8" y="16"/>
                      <a:pt x="8" y="16"/>
                      <a:pt x="8" y="16"/>
                    </a:cubicBezTo>
                    <a:cubicBezTo>
                      <a:pt x="8" y="16"/>
                      <a:pt x="8" y="16"/>
                      <a:pt x="8" y="16"/>
                    </a:cubicBezTo>
                    <a:cubicBezTo>
                      <a:pt x="6" y="16"/>
                      <a:pt x="5" y="15"/>
                      <a:pt x="3" y="14"/>
                    </a:cubicBezTo>
                    <a:cubicBezTo>
                      <a:pt x="2" y="13"/>
                      <a:pt x="1" y="12"/>
                      <a:pt x="1" y="10"/>
                    </a:cubicBezTo>
                    <a:cubicBezTo>
                      <a:pt x="1" y="10"/>
                      <a:pt x="1" y="10"/>
                      <a:pt x="1" y="10"/>
                    </a:cubicBezTo>
                    <a:cubicBezTo>
                      <a:pt x="1" y="10"/>
                      <a:pt x="1" y="10"/>
                      <a:pt x="1" y="10"/>
                    </a:cubicBezTo>
                    <a:cubicBezTo>
                      <a:pt x="1" y="10"/>
                      <a:pt x="0" y="10"/>
                      <a:pt x="0" y="9"/>
                    </a:cubicBezTo>
                    <a:cubicBezTo>
                      <a:pt x="0" y="9"/>
                      <a:pt x="0" y="9"/>
                      <a:pt x="0" y="9"/>
                    </a:cubicBezTo>
                    <a:cubicBezTo>
                      <a:pt x="0" y="9"/>
                      <a:pt x="0" y="9"/>
                      <a:pt x="0" y="9"/>
                    </a:cubicBezTo>
                    <a:cubicBezTo>
                      <a:pt x="0" y="9"/>
                      <a:pt x="0" y="9"/>
                      <a:pt x="0" y="9"/>
                    </a:cubicBezTo>
                    <a:cubicBezTo>
                      <a:pt x="0" y="7"/>
                      <a:pt x="1" y="5"/>
                      <a:pt x="2" y="4"/>
                    </a:cubicBezTo>
                    <a:cubicBezTo>
                      <a:pt x="3" y="2"/>
                      <a:pt x="4" y="1"/>
                      <a:pt x="6" y="0"/>
                    </a:cubicBezTo>
                    <a:cubicBezTo>
                      <a:pt x="6" y="0"/>
                      <a:pt x="6" y="0"/>
                      <a:pt x="6" y="0"/>
                    </a:cubicBezTo>
                    <a:cubicBezTo>
                      <a:pt x="6" y="0"/>
                      <a:pt x="6" y="0"/>
                      <a:pt x="6" y="0"/>
                    </a:cubicBezTo>
                    <a:cubicBezTo>
                      <a:pt x="7" y="0"/>
                      <a:pt x="7" y="0"/>
                      <a:pt x="7" y="0"/>
                    </a:cubicBezTo>
                    <a:cubicBezTo>
                      <a:pt x="8" y="0"/>
                      <a:pt x="8" y="0"/>
                      <a:pt x="8" y="0"/>
                    </a:cubicBezTo>
                    <a:cubicBezTo>
                      <a:pt x="8" y="5"/>
                      <a:pt x="8" y="5"/>
                      <a:pt x="8" y="5"/>
                    </a:cubicBezTo>
                    <a:cubicBezTo>
                      <a:pt x="8" y="5"/>
                      <a:pt x="8" y="5"/>
                      <a:pt x="8" y="5"/>
                    </a:cubicBezTo>
                    <a:cubicBezTo>
                      <a:pt x="8" y="5"/>
                      <a:pt x="8" y="5"/>
                      <a:pt x="7" y="5"/>
                    </a:cubicBezTo>
                    <a:cubicBezTo>
                      <a:pt x="7" y="5"/>
                      <a:pt x="7" y="5"/>
                      <a:pt x="7" y="5"/>
                    </a:cubicBezTo>
                    <a:cubicBezTo>
                      <a:pt x="7" y="5"/>
                      <a:pt x="6" y="6"/>
                      <a:pt x="6" y="6"/>
                    </a:cubicBezTo>
                    <a:cubicBezTo>
                      <a:pt x="5" y="7"/>
                      <a:pt x="5" y="8"/>
                      <a:pt x="5" y="9"/>
                    </a:cubicBezTo>
                    <a:cubicBezTo>
                      <a:pt x="5" y="9"/>
                      <a:pt x="5" y="9"/>
                      <a:pt x="5" y="9"/>
                    </a:cubicBezTo>
                    <a:cubicBezTo>
                      <a:pt x="5" y="9"/>
                      <a:pt x="5" y="9"/>
                      <a:pt x="5" y="9"/>
                    </a:cubicBezTo>
                    <a:cubicBezTo>
                      <a:pt x="5" y="9"/>
                      <a:pt x="5" y="9"/>
                      <a:pt x="5" y="9"/>
                    </a:cubicBezTo>
                    <a:cubicBezTo>
                      <a:pt x="5" y="9"/>
                      <a:pt x="5" y="9"/>
                      <a:pt x="5" y="9"/>
                    </a:cubicBezTo>
                    <a:cubicBezTo>
                      <a:pt x="5" y="9"/>
                      <a:pt x="6" y="10"/>
                      <a:pt x="6" y="10"/>
                    </a:cubicBezTo>
                    <a:cubicBezTo>
                      <a:pt x="7" y="11"/>
                      <a:pt x="7" y="11"/>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5" name="Freeform 333"/>
              <p:cNvSpPr>
                <a:spLocks noEditPoints="1"/>
              </p:cNvSpPr>
              <p:nvPr/>
            </p:nvSpPr>
            <p:spPr bwMode="auto">
              <a:xfrm>
                <a:off x="8116901" y="4468839"/>
                <a:ext cx="58738" cy="53976"/>
              </a:xfrm>
              <a:custGeom>
                <a:avLst/>
                <a:gdLst>
                  <a:gd name="T0" fmla="*/ 15 w 26"/>
                  <a:gd name="T1" fmla="*/ 19 h 24"/>
                  <a:gd name="T2" fmla="*/ 19 w 26"/>
                  <a:gd name="T3" fmla="*/ 19 h 24"/>
                  <a:gd name="T4" fmla="*/ 13 w 26"/>
                  <a:gd name="T5" fmla="*/ 11 h 24"/>
                  <a:gd name="T6" fmla="*/ 13 w 26"/>
                  <a:gd name="T7" fmla="*/ 4 h 24"/>
                  <a:gd name="T8" fmla="*/ 25 w 26"/>
                  <a:gd name="T9" fmla="*/ 20 h 24"/>
                  <a:gd name="T10" fmla="*/ 26 w 26"/>
                  <a:gd name="T11" fmla="*/ 22 h 24"/>
                  <a:gd name="T12" fmla="*/ 24 w 26"/>
                  <a:gd name="T13" fmla="*/ 24 h 24"/>
                  <a:gd name="T14" fmla="*/ 14 w 26"/>
                  <a:gd name="T15" fmla="*/ 24 h 24"/>
                  <a:gd name="T16" fmla="*/ 14 w 26"/>
                  <a:gd name="T17" fmla="*/ 24 h 24"/>
                  <a:gd name="T18" fmla="*/ 13 w 26"/>
                  <a:gd name="T19" fmla="*/ 24 h 24"/>
                  <a:gd name="T20" fmla="*/ 13 w 26"/>
                  <a:gd name="T21" fmla="*/ 16 h 24"/>
                  <a:gd name="T22" fmla="*/ 15 w 26"/>
                  <a:gd name="T23" fmla="*/ 19 h 24"/>
                  <a:gd name="T24" fmla="*/ 13 w 26"/>
                  <a:gd name="T25" fmla="*/ 11 h 24"/>
                  <a:gd name="T26" fmla="*/ 9 w 26"/>
                  <a:gd name="T27" fmla="*/ 6 h 24"/>
                  <a:gd name="T28" fmla="*/ 8 w 26"/>
                  <a:gd name="T29" fmla="*/ 7 h 24"/>
                  <a:gd name="T30" fmla="*/ 7 w 26"/>
                  <a:gd name="T31" fmla="*/ 8 h 24"/>
                  <a:gd name="T32" fmla="*/ 13 w 26"/>
                  <a:gd name="T33" fmla="*/ 16 h 24"/>
                  <a:gd name="T34" fmla="*/ 13 w 26"/>
                  <a:gd name="T35" fmla="*/ 24 h 24"/>
                  <a:gd name="T36" fmla="*/ 12 w 26"/>
                  <a:gd name="T37" fmla="*/ 23 h 24"/>
                  <a:gd name="T38" fmla="*/ 1 w 26"/>
                  <a:gd name="T39" fmla="*/ 9 h 24"/>
                  <a:gd name="T40" fmla="*/ 0 w 26"/>
                  <a:gd name="T41" fmla="*/ 7 h 24"/>
                  <a:gd name="T42" fmla="*/ 2 w 26"/>
                  <a:gd name="T43" fmla="*/ 5 h 24"/>
                  <a:gd name="T44" fmla="*/ 5 w 26"/>
                  <a:gd name="T45" fmla="*/ 4 h 24"/>
                  <a:gd name="T46" fmla="*/ 7 w 26"/>
                  <a:gd name="T47" fmla="*/ 2 h 24"/>
                  <a:gd name="T48" fmla="*/ 7 w 26"/>
                  <a:gd name="T49" fmla="*/ 1 h 24"/>
                  <a:gd name="T50" fmla="*/ 11 w 26"/>
                  <a:gd name="T51" fmla="*/ 1 h 24"/>
                  <a:gd name="T52" fmla="*/ 13 w 26"/>
                  <a:gd name="T53" fmla="*/ 4 h 24"/>
                  <a:gd name="T54" fmla="*/ 13 w 26"/>
                  <a:gd name="T55"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 h="24">
                    <a:moveTo>
                      <a:pt x="15" y="19"/>
                    </a:moveTo>
                    <a:cubicBezTo>
                      <a:pt x="19" y="19"/>
                      <a:pt x="19" y="19"/>
                      <a:pt x="19" y="19"/>
                    </a:cubicBezTo>
                    <a:cubicBezTo>
                      <a:pt x="13" y="11"/>
                      <a:pt x="13" y="11"/>
                      <a:pt x="13" y="11"/>
                    </a:cubicBezTo>
                    <a:cubicBezTo>
                      <a:pt x="13" y="4"/>
                      <a:pt x="13" y="4"/>
                      <a:pt x="13" y="4"/>
                    </a:cubicBezTo>
                    <a:cubicBezTo>
                      <a:pt x="25" y="20"/>
                      <a:pt x="25" y="20"/>
                      <a:pt x="25" y="20"/>
                    </a:cubicBezTo>
                    <a:cubicBezTo>
                      <a:pt x="26" y="21"/>
                      <a:pt x="26" y="21"/>
                      <a:pt x="26" y="22"/>
                    </a:cubicBezTo>
                    <a:cubicBezTo>
                      <a:pt x="26" y="23"/>
                      <a:pt x="25" y="24"/>
                      <a:pt x="24" y="24"/>
                    </a:cubicBezTo>
                    <a:cubicBezTo>
                      <a:pt x="14" y="24"/>
                      <a:pt x="14" y="24"/>
                      <a:pt x="14" y="24"/>
                    </a:cubicBezTo>
                    <a:cubicBezTo>
                      <a:pt x="14" y="24"/>
                      <a:pt x="14" y="24"/>
                      <a:pt x="14" y="24"/>
                    </a:cubicBezTo>
                    <a:cubicBezTo>
                      <a:pt x="14" y="24"/>
                      <a:pt x="13" y="24"/>
                      <a:pt x="13" y="24"/>
                    </a:cubicBezTo>
                    <a:cubicBezTo>
                      <a:pt x="13" y="16"/>
                      <a:pt x="13" y="16"/>
                      <a:pt x="13" y="16"/>
                    </a:cubicBezTo>
                    <a:lnTo>
                      <a:pt x="15" y="19"/>
                    </a:lnTo>
                    <a:close/>
                    <a:moveTo>
                      <a:pt x="13" y="11"/>
                    </a:moveTo>
                    <a:cubicBezTo>
                      <a:pt x="9" y="6"/>
                      <a:pt x="9" y="6"/>
                      <a:pt x="9" y="6"/>
                    </a:cubicBezTo>
                    <a:cubicBezTo>
                      <a:pt x="9" y="7"/>
                      <a:pt x="8" y="7"/>
                      <a:pt x="8" y="7"/>
                    </a:cubicBezTo>
                    <a:cubicBezTo>
                      <a:pt x="7" y="8"/>
                      <a:pt x="7" y="8"/>
                      <a:pt x="7" y="8"/>
                    </a:cubicBezTo>
                    <a:cubicBezTo>
                      <a:pt x="13" y="16"/>
                      <a:pt x="13" y="16"/>
                      <a:pt x="13" y="16"/>
                    </a:cubicBezTo>
                    <a:cubicBezTo>
                      <a:pt x="13" y="24"/>
                      <a:pt x="13" y="24"/>
                      <a:pt x="13" y="24"/>
                    </a:cubicBezTo>
                    <a:cubicBezTo>
                      <a:pt x="12" y="24"/>
                      <a:pt x="12" y="23"/>
                      <a:pt x="12" y="23"/>
                    </a:cubicBezTo>
                    <a:cubicBezTo>
                      <a:pt x="1" y="9"/>
                      <a:pt x="1" y="9"/>
                      <a:pt x="1" y="9"/>
                    </a:cubicBezTo>
                    <a:cubicBezTo>
                      <a:pt x="1" y="8"/>
                      <a:pt x="1" y="8"/>
                      <a:pt x="0" y="7"/>
                    </a:cubicBezTo>
                    <a:cubicBezTo>
                      <a:pt x="0" y="6"/>
                      <a:pt x="1" y="5"/>
                      <a:pt x="2" y="5"/>
                    </a:cubicBezTo>
                    <a:cubicBezTo>
                      <a:pt x="3" y="4"/>
                      <a:pt x="4" y="4"/>
                      <a:pt x="5" y="4"/>
                    </a:cubicBezTo>
                    <a:cubicBezTo>
                      <a:pt x="6" y="3"/>
                      <a:pt x="6" y="2"/>
                      <a:pt x="7" y="2"/>
                    </a:cubicBezTo>
                    <a:cubicBezTo>
                      <a:pt x="7" y="1"/>
                      <a:pt x="7" y="1"/>
                      <a:pt x="7" y="1"/>
                    </a:cubicBezTo>
                    <a:cubicBezTo>
                      <a:pt x="8" y="0"/>
                      <a:pt x="10" y="0"/>
                      <a:pt x="11" y="1"/>
                    </a:cubicBezTo>
                    <a:cubicBezTo>
                      <a:pt x="13" y="4"/>
                      <a:pt x="13" y="4"/>
                      <a:pt x="13" y="4"/>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6" name="Freeform 334"/>
              <p:cNvSpPr>
                <a:spLocks noEditPoints="1"/>
              </p:cNvSpPr>
              <p:nvPr/>
            </p:nvSpPr>
            <p:spPr bwMode="auto">
              <a:xfrm>
                <a:off x="8104201" y="4448201"/>
                <a:ext cx="36513" cy="36514"/>
              </a:xfrm>
              <a:custGeom>
                <a:avLst/>
                <a:gdLst>
                  <a:gd name="T0" fmla="*/ 8 w 16"/>
                  <a:gd name="T1" fmla="*/ 5 h 16"/>
                  <a:gd name="T2" fmla="*/ 8 w 16"/>
                  <a:gd name="T3" fmla="*/ 0 h 16"/>
                  <a:gd name="T4" fmla="*/ 9 w 16"/>
                  <a:gd name="T5" fmla="*/ 0 h 16"/>
                  <a:gd name="T6" fmla="*/ 14 w 16"/>
                  <a:gd name="T7" fmla="*/ 4 h 16"/>
                  <a:gd name="T8" fmla="*/ 15 w 16"/>
                  <a:gd name="T9" fmla="*/ 9 h 16"/>
                  <a:gd name="T10" fmla="*/ 15 w 16"/>
                  <a:gd name="T11" fmla="*/ 9 h 16"/>
                  <a:gd name="T12" fmla="*/ 15 w 16"/>
                  <a:gd name="T13" fmla="*/ 10 h 16"/>
                  <a:gd name="T14" fmla="*/ 12 w 16"/>
                  <a:gd name="T15" fmla="*/ 14 h 16"/>
                  <a:gd name="T16" fmla="*/ 8 w 16"/>
                  <a:gd name="T17" fmla="*/ 16 h 16"/>
                  <a:gd name="T18" fmla="*/ 8 w 16"/>
                  <a:gd name="T19" fmla="*/ 11 h 16"/>
                  <a:gd name="T20" fmla="*/ 8 w 16"/>
                  <a:gd name="T21" fmla="*/ 11 h 16"/>
                  <a:gd name="T22" fmla="*/ 11 w 16"/>
                  <a:gd name="T23" fmla="*/ 9 h 16"/>
                  <a:gd name="T24" fmla="*/ 11 w 16"/>
                  <a:gd name="T25" fmla="*/ 9 h 16"/>
                  <a:gd name="T26" fmla="*/ 11 w 16"/>
                  <a:gd name="T27" fmla="*/ 9 h 16"/>
                  <a:gd name="T28" fmla="*/ 8 w 16"/>
                  <a:gd name="T29" fmla="*/ 5 h 16"/>
                  <a:gd name="T30" fmla="*/ 8 w 16"/>
                  <a:gd name="T31" fmla="*/ 5 h 16"/>
                  <a:gd name="T32" fmla="*/ 5 w 16"/>
                  <a:gd name="T33" fmla="*/ 7 h 16"/>
                  <a:gd name="T34" fmla="*/ 5 w 16"/>
                  <a:gd name="T35" fmla="*/ 8 h 16"/>
                  <a:gd name="T36" fmla="*/ 5 w 16"/>
                  <a:gd name="T37" fmla="*/ 8 h 16"/>
                  <a:gd name="T38" fmla="*/ 5 w 16"/>
                  <a:gd name="T39" fmla="*/ 8 h 16"/>
                  <a:gd name="T40" fmla="*/ 5 w 16"/>
                  <a:gd name="T41" fmla="*/ 8 h 16"/>
                  <a:gd name="T42" fmla="*/ 5 w 16"/>
                  <a:gd name="T43" fmla="*/ 10 h 16"/>
                  <a:gd name="T44" fmla="*/ 5 w 16"/>
                  <a:gd name="T45" fmla="*/ 10 h 16"/>
                  <a:gd name="T46" fmla="*/ 7 w 16"/>
                  <a:gd name="T47" fmla="*/ 11 h 16"/>
                  <a:gd name="T48" fmla="*/ 7 w 16"/>
                  <a:gd name="T49" fmla="*/ 11 h 16"/>
                  <a:gd name="T50" fmla="*/ 7 w 16"/>
                  <a:gd name="T51" fmla="*/ 11 h 16"/>
                  <a:gd name="T52" fmla="*/ 8 w 16"/>
                  <a:gd name="T53" fmla="*/ 16 h 16"/>
                  <a:gd name="T54" fmla="*/ 7 w 16"/>
                  <a:gd name="T55" fmla="*/ 16 h 16"/>
                  <a:gd name="T56" fmla="*/ 7 w 16"/>
                  <a:gd name="T57" fmla="*/ 16 h 16"/>
                  <a:gd name="T58" fmla="*/ 7 w 16"/>
                  <a:gd name="T59" fmla="*/ 16 h 16"/>
                  <a:gd name="T60" fmla="*/ 6 w 16"/>
                  <a:gd name="T61" fmla="*/ 16 h 16"/>
                  <a:gd name="T62" fmla="*/ 6 w 16"/>
                  <a:gd name="T63" fmla="*/ 16 h 16"/>
                  <a:gd name="T64" fmla="*/ 1 w 16"/>
                  <a:gd name="T65" fmla="*/ 13 h 16"/>
                  <a:gd name="T66" fmla="*/ 0 w 16"/>
                  <a:gd name="T67" fmla="*/ 8 h 16"/>
                  <a:gd name="T68" fmla="*/ 0 w 16"/>
                  <a:gd name="T69" fmla="*/ 8 h 16"/>
                  <a:gd name="T70" fmla="*/ 0 w 16"/>
                  <a:gd name="T71" fmla="*/ 8 h 16"/>
                  <a:gd name="T72" fmla="*/ 0 w 16"/>
                  <a:gd name="T73" fmla="*/ 7 h 16"/>
                  <a:gd name="T74" fmla="*/ 0 w 16"/>
                  <a:gd name="T75" fmla="*/ 6 h 16"/>
                  <a:gd name="T76" fmla="*/ 3 w 16"/>
                  <a:gd name="T77" fmla="*/ 2 h 16"/>
                  <a:gd name="T78" fmla="*/ 8 w 16"/>
                  <a:gd name="T79" fmla="*/ 0 h 16"/>
                  <a:gd name="T80" fmla="*/ 0 w 16"/>
                  <a:gd name="T8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 h="16">
                    <a:moveTo>
                      <a:pt x="8" y="5"/>
                    </a:moveTo>
                    <a:cubicBezTo>
                      <a:pt x="8" y="5"/>
                      <a:pt x="8" y="5"/>
                      <a:pt x="8" y="5"/>
                    </a:cubicBezTo>
                    <a:cubicBezTo>
                      <a:pt x="8" y="5"/>
                      <a:pt x="8" y="5"/>
                      <a:pt x="8" y="5"/>
                    </a:cubicBezTo>
                    <a:cubicBezTo>
                      <a:pt x="8" y="0"/>
                      <a:pt x="8" y="0"/>
                      <a:pt x="8" y="0"/>
                    </a:cubicBezTo>
                    <a:cubicBezTo>
                      <a:pt x="8" y="0"/>
                      <a:pt x="8" y="0"/>
                      <a:pt x="8" y="0"/>
                    </a:cubicBezTo>
                    <a:cubicBezTo>
                      <a:pt x="9" y="0"/>
                      <a:pt x="9" y="0"/>
                      <a:pt x="9" y="0"/>
                    </a:cubicBezTo>
                    <a:cubicBezTo>
                      <a:pt x="9" y="0"/>
                      <a:pt x="9" y="0"/>
                      <a:pt x="9" y="0"/>
                    </a:cubicBezTo>
                    <a:cubicBezTo>
                      <a:pt x="11" y="1"/>
                      <a:pt x="13" y="2"/>
                      <a:pt x="14" y="4"/>
                    </a:cubicBezTo>
                    <a:cubicBezTo>
                      <a:pt x="15" y="5"/>
                      <a:pt x="16" y="7"/>
                      <a:pt x="15" y="9"/>
                    </a:cubicBezTo>
                    <a:cubicBezTo>
                      <a:pt x="15" y="9"/>
                      <a:pt x="15" y="9"/>
                      <a:pt x="15" y="9"/>
                    </a:cubicBezTo>
                    <a:cubicBezTo>
                      <a:pt x="15" y="9"/>
                      <a:pt x="15" y="9"/>
                      <a:pt x="15" y="9"/>
                    </a:cubicBezTo>
                    <a:cubicBezTo>
                      <a:pt x="15" y="9"/>
                      <a:pt x="15" y="9"/>
                      <a:pt x="15" y="9"/>
                    </a:cubicBezTo>
                    <a:cubicBezTo>
                      <a:pt x="15" y="9"/>
                      <a:pt x="15" y="9"/>
                      <a:pt x="15" y="9"/>
                    </a:cubicBezTo>
                    <a:cubicBezTo>
                      <a:pt x="15" y="10"/>
                      <a:pt x="15" y="10"/>
                      <a:pt x="15" y="10"/>
                    </a:cubicBezTo>
                    <a:cubicBezTo>
                      <a:pt x="15" y="10"/>
                      <a:pt x="15" y="10"/>
                      <a:pt x="15" y="10"/>
                    </a:cubicBezTo>
                    <a:cubicBezTo>
                      <a:pt x="15" y="12"/>
                      <a:pt x="14" y="13"/>
                      <a:pt x="12" y="14"/>
                    </a:cubicBezTo>
                    <a:cubicBezTo>
                      <a:pt x="11" y="15"/>
                      <a:pt x="9" y="16"/>
                      <a:pt x="8" y="16"/>
                    </a:cubicBezTo>
                    <a:cubicBezTo>
                      <a:pt x="8" y="16"/>
                      <a:pt x="8" y="16"/>
                      <a:pt x="8" y="16"/>
                    </a:cubicBezTo>
                    <a:cubicBezTo>
                      <a:pt x="8" y="16"/>
                      <a:pt x="8" y="16"/>
                      <a:pt x="8" y="16"/>
                    </a:cubicBezTo>
                    <a:cubicBezTo>
                      <a:pt x="8" y="11"/>
                      <a:pt x="8" y="11"/>
                      <a:pt x="8" y="11"/>
                    </a:cubicBezTo>
                    <a:cubicBezTo>
                      <a:pt x="8" y="11"/>
                      <a:pt x="8" y="11"/>
                      <a:pt x="8" y="11"/>
                    </a:cubicBezTo>
                    <a:cubicBezTo>
                      <a:pt x="8" y="11"/>
                      <a:pt x="8" y="11"/>
                      <a:pt x="8" y="11"/>
                    </a:cubicBezTo>
                    <a:cubicBezTo>
                      <a:pt x="8" y="11"/>
                      <a:pt x="9" y="11"/>
                      <a:pt x="9" y="10"/>
                    </a:cubicBezTo>
                    <a:cubicBezTo>
                      <a:pt x="10" y="10"/>
                      <a:pt x="10" y="9"/>
                      <a:pt x="11" y="9"/>
                    </a:cubicBezTo>
                    <a:cubicBezTo>
                      <a:pt x="11" y="9"/>
                      <a:pt x="11" y="9"/>
                      <a:pt x="11" y="9"/>
                    </a:cubicBezTo>
                    <a:cubicBezTo>
                      <a:pt x="11" y="9"/>
                      <a:pt x="11" y="9"/>
                      <a:pt x="11" y="9"/>
                    </a:cubicBezTo>
                    <a:cubicBezTo>
                      <a:pt x="11" y="9"/>
                      <a:pt x="11" y="9"/>
                      <a:pt x="11" y="9"/>
                    </a:cubicBezTo>
                    <a:cubicBezTo>
                      <a:pt x="11" y="9"/>
                      <a:pt x="11" y="9"/>
                      <a:pt x="11" y="9"/>
                    </a:cubicBezTo>
                    <a:cubicBezTo>
                      <a:pt x="11" y="8"/>
                      <a:pt x="10" y="7"/>
                      <a:pt x="10" y="6"/>
                    </a:cubicBezTo>
                    <a:cubicBezTo>
                      <a:pt x="10" y="6"/>
                      <a:pt x="9" y="5"/>
                      <a:pt x="8" y="5"/>
                    </a:cubicBezTo>
                    <a:close/>
                    <a:moveTo>
                      <a:pt x="8" y="5"/>
                    </a:moveTo>
                    <a:cubicBezTo>
                      <a:pt x="8" y="5"/>
                      <a:pt x="8" y="5"/>
                      <a:pt x="8" y="5"/>
                    </a:cubicBezTo>
                    <a:cubicBezTo>
                      <a:pt x="7" y="5"/>
                      <a:pt x="6" y="5"/>
                      <a:pt x="6" y="6"/>
                    </a:cubicBezTo>
                    <a:cubicBezTo>
                      <a:pt x="5" y="6"/>
                      <a:pt x="5" y="7"/>
                      <a:pt x="5" y="7"/>
                    </a:cubicBezTo>
                    <a:cubicBezTo>
                      <a:pt x="5" y="7"/>
                      <a:pt x="5" y="7"/>
                      <a:pt x="5" y="7"/>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9"/>
                      <a:pt x="5" y="9"/>
                      <a:pt x="5" y="10"/>
                    </a:cubicBezTo>
                    <a:cubicBezTo>
                      <a:pt x="5" y="10"/>
                      <a:pt x="5" y="10"/>
                      <a:pt x="5" y="10"/>
                    </a:cubicBezTo>
                    <a:cubicBezTo>
                      <a:pt x="5" y="10"/>
                      <a:pt x="5" y="10"/>
                      <a:pt x="5" y="10"/>
                    </a:cubicBezTo>
                    <a:cubicBezTo>
                      <a:pt x="6" y="10"/>
                      <a:pt x="6" y="11"/>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8" y="11"/>
                      <a:pt x="8" y="11"/>
                      <a:pt x="8" y="11"/>
                    </a:cubicBezTo>
                    <a:cubicBezTo>
                      <a:pt x="8" y="16"/>
                      <a:pt x="8" y="16"/>
                      <a:pt x="8"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4" y="15"/>
                      <a:pt x="2" y="14"/>
                      <a:pt x="1" y="13"/>
                    </a:cubicBezTo>
                    <a:cubicBezTo>
                      <a:pt x="1" y="13"/>
                      <a:pt x="1" y="13"/>
                      <a:pt x="1" y="13"/>
                    </a:cubicBezTo>
                    <a:cubicBezTo>
                      <a:pt x="0" y="12"/>
                      <a:pt x="0" y="10"/>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7"/>
                      <a:pt x="0" y="7"/>
                    </a:cubicBezTo>
                    <a:cubicBezTo>
                      <a:pt x="0" y="7"/>
                      <a:pt x="0" y="7"/>
                      <a:pt x="0" y="7"/>
                    </a:cubicBezTo>
                    <a:cubicBezTo>
                      <a:pt x="0" y="7"/>
                      <a:pt x="0" y="7"/>
                      <a:pt x="0" y="6"/>
                    </a:cubicBezTo>
                    <a:cubicBezTo>
                      <a:pt x="0" y="6"/>
                      <a:pt x="0" y="6"/>
                      <a:pt x="0" y="6"/>
                    </a:cubicBezTo>
                    <a:cubicBezTo>
                      <a:pt x="0" y="5"/>
                      <a:pt x="1" y="3"/>
                      <a:pt x="3" y="2"/>
                    </a:cubicBezTo>
                    <a:cubicBezTo>
                      <a:pt x="4" y="1"/>
                      <a:pt x="6" y="0"/>
                      <a:pt x="8" y="0"/>
                    </a:cubicBezTo>
                    <a:cubicBezTo>
                      <a:pt x="8" y="0"/>
                      <a:pt x="8" y="0"/>
                      <a:pt x="8" y="0"/>
                    </a:cubicBezTo>
                    <a:cubicBezTo>
                      <a:pt x="8" y="5"/>
                      <a:pt x="8" y="5"/>
                      <a:pt x="8" y="5"/>
                    </a:cubicBezTo>
                    <a:close/>
                    <a:moveTo>
                      <a:pt x="0" y="8"/>
                    </a:move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7" name="Freeform 335"/>
              <p:cNvSpPr>
                <a:spLocks noEditPoints="1"/>
              </p:cNvSpPr>
              <p:nvPr/>
            </p:nvSpPr>
            <p:spPr bwMode="auto">
              <a:xfrm>
                <a:off x="8013713" y="4519640"/>
                <a:ext cx="185738" cy="96839"/>
              </a:xfrm>
              <a:custGeom>
                <a:avLst/>
                <a:gdLst>
                  <a:gd name="T0" fmla="*/ 41 w 82"/>
                  <a:gd name="T1" fmla="*/ 38 h 43"/>
                  <a:gd name="T2" fmla="*/ 67 w 82"/>
                  <a:gd name="T3" fmla="*/ 38 h 43"/>
                  <a:gd name="T4" fmla="*/ 76 w 82"/>
                  <a:gd name="T5" fmla="*/ 4 h 43"/>
                  <a:gd name="T6" fmla="*/ 71 w 82"/>
                  <a:gd name="T7" fmla="*/ 4 h 43"/>
                  <a:gd name="T8" fmla="*/ 62 w 82"/>
                  <a:gd name="T9" fmla="*/ 4 h 43"/>
                  <a:gd name="T10" fmla="*/ 41 w 82"/>
                  <a:gd name="T11" fmla="*/ 4 h 43"/>
                  <a:gd name="T12" fmla="*/ 41 w 82"/>
                  <a:gd name="T13" fmla="*/ 0 h 43"/>
                  <a:gd name="T14" fmla="*/ 62 w 82"/>
                  <a:gd name="T15" fmla="*/ 0 h 43"/>
                  <a:gd name="T16" fmla="*/ 71 w 82"/>
                  <a:gd name="T17" fmla="*/ 0 h 43"/>
                  <a:gd name="T18" fmla="*/ 79 w 82"/>
                  <a:gd name="T19" fmla="*/ 0 h 43"/>
                  <a:gd name="T20" fmla="*/ 79 w 82"/>
                  <a:gd name="T21" fmla="*/ 0 h 43"/>
                  <a:gd name="T22" fmla="*/ 80 w 82"/>
                  <a:gd name="T23" fmla="*/ 0 h 43"/>
                  <a:gd name="T24" fmla="*/ 81 w 82"/>
                  <a:gd name="T25" fmla="*/ 3 h 43"/>
                  <a:gd name="T26" fmla="*/ 71 w 82"/>
                  <a:gd name="T27" fmla="*/ 41 h 43"/>
                  <a:gd name="T28" fmla="*/ 69 w 82"/>
                  <a:gd name="T29" fmla="*/ 43 h 43"/>
                  <a:gd name="T30" fmla="*/ 41 w 82"/>
                  <a:gd name="T31" fmla="*/ 43 h 43"/>
                  <a:gd name="T32" fmla="*/ 41 w 82"/>
                  <a:gd name="T33" fmla="*/ 38 h 43"/>
                  <a:gd name="T34" fmla="*/ 6 w 82"/>
                  <a:gd name="T35" fmla="*/ 4 h 43"/>
                  <a:gd name="T36" fmla="*/ 15 w 82"/>
                  <a:gd name="T37" fmla="*/ 38 h 43"/>
                  <a:gd name="T38" fmla="*/ 41 w 82"/>
                  <a:gd name="T39" fmla="*/ 38 h 43"/>
                  <a:gd name="T40" fmla="*/ 41 w 82"/>
                  <a:gd name="T41" fmla="*/ 43 h 43"/>
                  <a:gd name="T42" fmla="*/ 13 w 82"/>
                  <a:gd name="T43" fmla="*/ 43 h 43"/>
                  <a:gd name="T44" fmla="*/ 13 w 82"/>
                  <a:gd name="T45" fmla="*/ 43 h 43"/>
                  <a:gd name="T46" fmla="*/ 10 w 82"/>
                  <a:gd name="T47" fmla="*/ 41 h 43"/>
                  <a:gd name="T48" fmla="*/ 0 w 82"/>
                  <a:gd name="T49" fmla="*/ 3 h 43"/>
                  <a:gd name="T50" fmla="*/ 0 w 82"/>
                  <a:gd name="T51" fmla="*/ 2 h 43"/>
                  <a:gd name="T52" fmla="*/ 3 w 82"/>
                  <a:gd name="T53" fmla="*/ 0 h 43"/>
                  <a:gd name="T54" fmla="*/ 11 w 82"/>
                  <a:gd name="T55" fmla="*/ 0 h 43"/>
                  <a:gd name="T56" fmla="*/ 20 w 82"/>
                  <a:gd name="T57" fmla="*/ 0 h 43"/>
                  <a:gd name="T58" fmla="*/ 41 w 82"/>
                  <a:gd name="T59" fmla="*/ 0 h 43"/>
                  <a:gd name="T60" fmla="*/ 41 w 82"/>
                  <a:gd name="T61" fmla="*/ 4 h 43"/>
                  <a:gd name="T62" fmla="*/ 20 w 82"/>
                  <a:gd name="T63" fmla="*/ 4 h 43"/>
                  <a:gd name="T64" fmla="*/ 11 w 82"/>
                  <a:gd name="T65" fmla="*/ 4 h 43"/>
                  <a:gd name="T66" fmla="*/ 6 w 82"/>
                  <a:gd name="T67"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43">
                    <a:moveTo>
                      <a:pt x="41" y="38"/>
                    </a:moveTo>
                    <a:cubicBezTo>
                      <a:pt x="67" y="38"/>
                      <a:pt x="67" y="38"/>
                      <a:pt x="67" y="38"/>
                    </a:cubicBezTo>
                    <a:cubicBezTo>
                      <a:pt x="76" y="4"/>
                      <a:pt x="76" y="4"/>
                      <a:pt x="76" y="4"/>
                    </a:cubicBezTo>
                    <a:cubicBezTo>
                      <a:pt x="71" y="4"/>
                      <a:pt x="71" y="4"/>
                      <a:pt x="71" y="4"/>
                    </a:cubicBezTo>
                    <a:cubicBezTo>
                      <a:pt x="62" y="4"/>
                      <a:pt x="62" y="4"/>
                      <a:pt x="62" y="4"/>
                    </a:cubicBezTo>
                    <a:cubicBezTo>
                      <a:pt x="41" y="4"/>
                      <a:pt x="41" y="4"/>
                      <a:pt x="41" y="4"/>
                    </a:cubicBezTo>
                    <a:cubicBezTo>
                      <a:pt x="41" y="0"/>
                      <a:pt x="41" y="0"/>
                      <a:pt x="41" y="0"/>
                    </a:cubicBezTo>
                    <a:cubicBezTo>
                      <a:pt x="62" y="0"/>
                      <a:pt x="62" y="0"/>
                      <a:pt x="62" y="0"/>
                    </a:cubicBezTo>
                    <a:cubicBezTo>
                      <a:pt x="71" y="0"/>
                      <a:pt x="71" y="0"/>
                      <a:pt x="71" y="0"/>
                    </a:cubicBezTo>
                    <a:cubicBezTo>
                      <a:pt x="79" y="0"/>
                      <a:pt x="79" y="0"/>
                      <a:pt x="79" y="0"/>
                    </a:cubicBezTo>
                    <a:cubicBezTo>
                      <a:pt x="79" y="0"/>
                      <a:pt x="79" y="0"/>
                      <a:pt x="79" y="0"/>
                    </a:cubicBezTo>
                    <a:cubicBezTo>
                      <a:pt x="79" y="0"/>
                      <a:pt x="79" y="0"/>
                      <a:pt x="80" y="0"/>
                    </a:cubicBezTo>
                    <a:cubicBezTo>
                      <a:pt x="81" y="0"/>
                      <a:pt x="82" y="1"/>
                      <a:pt x="81" y="3"/>
                    </a:cubicBezTo>
                    <a:cubicBezTo>
                      <a:pt x="71" y="41"/>
                      <a:pt x="71" y="41"/>
                      <a:pt x="71" y="41"/>
                    </a:cubicBezTo>
                    <a:cubicBezTo>
                      <a:pt x="71" y="42"/>
                      <a:pt x="70" y="43"/>
                      <a:pt x="69" y="43"/>
                    </a:cubicBezTo>
                    <a:cubicBezTo>
                      <a:pt x="41" y="43"/>
                      <a:pt x="41" y="43"/>
                      <a:pt x="41" y="43"/>
                    </a:cubicBezTo>
                    <a:lnTo>
                      <a:pt x="41" y="38"/>
                    </a:lnTo>
                    <a:close/>
                    <a:moveTo>
                      <a:pt x="6" y="4"/>
                    </a:moveTo>
                    <a:cubicBezTo>
                      <a:pt x="15" y="38"/>
                      <a:pt x="15" y="38"/>
                      <a:pt x="15" y="38"/>
                    </a:cubicBezTo>
                    <a:cubicBezTo>
                      <a:pt x="41" y="38"/>
                      <a:pt x="41" y="38"/>
                      <a:pt x="41" y="38"/>
                    </a:cubicBezTo>
                    <a:cubicBezTo>
                      <a:pt x="41" y="43"/>
                      <a:pt x="41" y="43"/>
                      <a:pt x="41" y="43"/>
                    </a:cubicBezTo>
                    <a:cubicBezTo>
                      <a:pt x="13" y="43"/>
                      <a:pt x="13" y="43"/>
                      <a:pt x="13" y="43"/>
                    </a:cubicBezTo>
                    <a:cubicBezTo>
                      <a:pt x="13" y="43"/>
                      <a:pt x="13" y="43"/>
                      <a:pt x="13" y="43"/>
                    </a:cubicBezTo>
                    <a:cubicBezTo>
                      <a:pt x="12" y="43"/>
                      <a:pt x="11" y="42"/>
                      <a:pt x="10" y="41"/>
                    </a:cubicBezTo>
                    <a:cubicBezTo>
                      <a:pt x="0" y="3"/>
                      <a:pt x="0" y="3"/>
                      <a:pt x="0" y="3"/>
                    </a:cubicBezTo>
                    <a:cubicBezTo>
                      <a:pt x="0" y="3"/>
                      <a:pt x="0" y="2"/>
                      <a:pt x="0" y="2"/>
                    </a:cubicBezTo>
                    <a:cubicBezTo>
                      <a:pt x="0" y="1"/>
                      <a:pt x="1" y="0"/>
                      <a:pt x="3" y="0"/>
                    </a:cubicBezTo>
                    <a:cubicBezTo>
                      <a:pt x="11" y="0"/>
                      <a:pt x="11" y="0"/>
                      <a:pt x="11" y="0"/>
                    </a:cubicBezTo>
                    <a:cubicBezTo>
                      <a:pt x="20" y="0"/>
                      <a:pt x="20" y="0"/>
                      <a:pt x="20" y="0"/>
                    </a:cubicBezTo>
                    <a:cubicBezTo>
                      <a:pt x="41" y="0"/>
                      <a:pt x="41" y="0"/>
                      <a:pt x="41" y="0"/>
                    </a:cubicBezTo>
                    <a:cubicBezTo>
                      <a:pt x="41" y="4"/>
                      <a:pt x="41" y="4"/>
                      <a:pt x="41" y="4"/>
                    </a:cubicBezTo>
                    <a:cubicBezTo>
                      <a:pt x="20" y="4"/>
                      <a:pt x="20" y="4"/>
                      <a:pt x="20" y="4"/>
                    </a:cubicBezTo>
                    <a:cubicBezTo>
                      <a:pt x="11" y="4"/>
                      <a:pt x="11" y="4"/>
                      <a:pt x="11" y="4"/>
                    </a:cubicBezTo>
                    <a:lnTo>
                      <a:pt x="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8" name="Freeform 339"/>
              <p:cNvSpPr>
                <a:spLocks noEditPoints="1"/>
              </p:cNvSpPr>
              <p:nvPr/>
            </p:nvSpPr>
            <p:spPr bwMode="auto">
              <a:xfrm>
                <a:off x="7164400" y="996956"/>
                <a:ext cx="82550" cy="139701"/>
              </a:xfrm>
              <a:custGeom>
                <a:avLst/>
                <a:gdLst>
                  <a:gd name="T0" fmla="*/ 32 w 37"/>
                  <a:gd name="T1" fmla="*/ 45 h 62"/>
                  <a:gd name="T2" fmla="*/ 32 w 37"/>
                  <a:gd name="T3" fmla="*/ 36 h 62"/>
                  <a:gd name="T4" fmla="*/ 32 w 37"/>
                  <a:gd name="T5" fmla="*/ 18 h 62"/>
                  <a:gd name="T6" fmla="*/ 32 w 37"/>
                  <a:gd name="T7" fmla="*/ 17 h 62"/>
                  <a:gd name="T8" fmla="*/ 32 w 37"/>
                  <a:gd name="T9" fmla="*/ 16 h 62"/>
                  <a:gd name="T10" fmla="*/ 32 w 37"/>
                  <a:gd name="T11" fmla="*/ 16 h 62"/>
                  <a:gd name="T12" fmla="*/ 25 w 37"/>
                  <a:gd name="T13" fmla="*/ 8 h 62"/>
                  <a:gd name="T14" fmla="*/ 18 w 37"/>
                  <a:gd name="T15" fmla="*/ 6 h 62"/>
                  <a:gd name="T16" fmla="*/ 18 w 37"/>
                  <a:gd name="T17" fmla="*/ 1 h 62"/>
                  <a:gd name="T18" fmla="*/ 28 w 37"/>
                  <a:gd name="T19" fmla="*/ 4 h 62"/>
                  <a:gd name="T20" fmla="*/ 36 w 37"/>
                  <a:gd name="T21" fmla="*/ 15 h 62"/>
                  <a:gd name="T22" fmla="*/ 36 w 37"/>
                  <a:gd name="T23" fmla="*/ 15 h 62"/>
                  <a:gd name="T24" fmla="*/ 36 w 37"/>
                  <a:gd name="T25" fmla="*/ 16 h 62"/>
                  <a:gd name="T26" fmla="*/ 37 w 37"/>
                  <a:gd name="T27" fmla="*/ 18 h 62"/>
                  <a:gd name="T28" fmla="*/ 37 w 37"/>
                  <a:gd name="T29" fmla="*/ 36 h 62"/>
                  <a:gd name="T30" fmla="*/ 37 w 37"/>
                  <a:gd name="T31" fmla="*/ 45 h 62"/>
                  <a:gd name="T32" fmla="*/ 29 w 37"/>
                  <a:gd name="T33" fmla="*/ 57 h 62"/>
                  <a:gd name="T34" fmla="*/ 18 w 37"/>
                  <a:gd name="T35" fmla="*/ 62 h 62"/>
                  <a:gd name="T36" fmla="*/ 18 w 37"/>
                  <a:gd name="T37" fmla="*/ 57 h 62"/>
                  <a:gd name="T38" fmla="*/ 26 w 37"/>
                  <a:gd name="T39" fmla="*/ 53 h 62"/>
                  <a:gd name="T40" fmla="*/ 32 w 37"/>
                  <a:gd name="T41" fmla="*/ 45 h 62"/>
                  <a:gd name="T42" fmla="*/ 18 w 37"/>
                  <a:gd name="T43" fmla="*/ 6 h 62"/>
                  <a:gd name="T44" fmla="*/ 12 w 37"/>
                  <a:gd name="T45" fmla="*/ 5 h 62"/>
                  <a:gd name="T46" fmla="*/ 5 w 37"/>
                  <a:gd name="T47" fmla="*/ 5 h 62"/>
                  <a:gd name="T48" fmla="*/ 5 w 37"/>
                  <a:gd name="T49" fmla="*/ 57 h 62"/>
                  <a:gd name="T50" fmla="*/ 12 w 37"/>
                  <a:gd name="T51" fmla="*/ 57 h 62"/>
                  <a:gd name="T52" fmla="*/ 18 w 37"/>
                  <a:gd name="T53" fmla="*/ 57 h 62"/>
                  <a:gd name="T54" fmla="*/ 18 w 37"/>
                  <a:gd name="T55" fmla="*/ 62 h 62"/>
                  <a:gd name="T56" fmla="*/ 12 w 37"/>
                  <a:gd name="T57" fmla="*/ 62 h 62"/>
                  <a:gd name="T58" fmla="*/ 2 w 37"/>
                  <a:gd name="T59" fmla="*/ 62 h 62"/>
                  <a:gd name="T60" fmla="*/ 0 w 37"/>
                  <a:gd name="T61" fmla="*/ 60 h 62"/>
                  <a:gd name="T62" fmla="*/ 0 w 37"/>
                  <a:gd name="T63" fmla="*/ 3 h 62"/>
                  <a:gd name="T64" fmla="*/ 2 w 37"/>
                  <a:gd name="T65" fmla="*/ 0 h 62"/>
                  <a:gd name="T66" fmla="*/ 12 w 37"/>
                  <a:gd name="T67" fmla="*/ 0 h 62"/>
                  <a:gd name="T68" fmla="*/ 18 w 37"/>
                  <a:gd name="T69" fmla="*/ 1 h 62"/>
                  <a:gd name="T70" fmla="*/ 18 w 37"/>
                  <a:gd name="T71" fmla="*/ 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62">
                    <a:moveTo>
                      <a:pt x="32" y="45"/>
                    </a:moveTo>
                    <a:cubicBezTo>
                      <a:pt x="32" y="36"/>
                      <a:pt x="32" y="36"/>
                      <a:pt x="32" y="36"/>
                    </a:cubicBezTo>
                    <a:cubicBezTo>
                      <a:pt x="32" y="18"/>
                      <a:pt x="32" y="18"/>
                      <a:pt x="32" y="18"/>
                    </a:cubicBezTo>
                    <a:cubicBezTo>
                      <a:pt x="32" y="17"/>
                      <a:pt x="32" y="17"/>
                      <a:pt x="32" y="17"/>
                    </a:cubicBezTo>
                    <a:cubicBezTo>
                      <a:pt x="32" y="17"/>
                      <a:pt x="32" y="16"/>
                      <a:pt x="32" y="16"/>
                    </a:cubicBezTo>
                    <a:cubicBezTo>
                      <a:pt x="32" y="16"/>
                      <a:pt x="32" y="16"/>
                      <a:pt x="32" y="16"/>
                    </a:cubicBezTo>
                    <a:cubicBezTo>
                      <a:pt x="31" y="13"/>
                      <a:pt x="29" y="10"/>
                      <a:pt x="25" y="8"/>
                    </a:cubicBezTo>
                    <a:cubicBezTo>
                      <a:pt x="23" y="7"/>
                      <a:pt x="21" y="6"/>
                      <a:pt x="18" y="6"/>
                    </a:cubicBezTo>
                    <a:cubicBezTo>
                      <a:pt x="18" y="1"/>
                      <a:pt x="18" y="1"/>
                      <a:pt x="18" y="1"/>
                    </a:cubicBezTo>
                    <a:cubicBezTo>
                      <a:pt x="22" y="1"/>
                      <a:pt x="25" y="3"/>
                      <a:pt x="28" y="4"/>
                    </a:cubicBezTo>
                    <a:cubicBezTo>
                      <a:pt x="32" y="7"/>
                      <a:pt x="35" y="11"/>
                      <a:pt x="36" y="15"/>
                    </a:cubicBezTo>
                    <a:cubicBezTo>
                      <a:pt x="36" y="15"/>
                      <a:pt x="36" y="15"/>
                      <a:pt x="36" y="15"/>
                    </a:cubicBezTo>
                    <a:cubicBezTo>
                      <a:pt x="36" y="16"/>
                      <a:pt x="36" y="16"/>
                      <a:pt x="36" y="16"/>
                    </a:cubicBezTo>
                    <a:cubicBezTo>
                      <a:pt x="36" y="17"/>
                      <a:pt x="37" y="17"/>
                      <a:pt x="37" y="18"/>
                    </a:cubicBezTo>
                    <a:cubicBezTo>
                      <a:pt x="37" y="36"/>
                      <a:pt x="37" y="36"/>
                      <a:pt x="37" y="36"/>
                    </a:cubicBezTo>
                    <a:cubicBezTo>
                      <a:pt x="37" y="45"/>
                      <a:pt x="37" y="45"/>
                      <a:pt x="37" y="45"/>
                    </a:cubicBezTo>
                    <a:cubicBezTo>
                      <a:pt x="37" y="50"/>
                      <a:pt x="34" y="54"/>
                      <a:pt x="29" y="57"/>
                    </a:cubicBezTo>
                    <a:cubicBezTo>
                      <a:pt x="26" y="59"/>
                      <a:pt x="22" y="61"/>
                      <a:pt x="18" y="62"/>
                    </a:cubicBezTo>
                    <a:cubicBezTo>
                      <a:pt x="18" y="57"/>
                      <a:pt x="18" y="57"/>
                      <a:pt x="18" y="57"/>
                    </a:cubicBezTo>
                    <a:cubicBezTo>
                      <a:pt x="21" y="56"/>
                      <a:pt x="24" y="55"/>
                      <a:pt x="26" y="53"/>
                    </a:cubicBezTo>
                    <a:cubicBezTo>
                      <a:pt x="30" y="51"/>
                      <a:pt x="32" y="48"/>
                      <a:pt x="32" y="45"/>
                    </a:cubicBezTo>
                    <a:close/>
                    <a:moveTo>
                      <a:pt x="18" y="6"/>
                    </a:moveTo>
                    <a:cubicBezTo>
                      <a:pt x="16" y="5"/>
                      <a:pt x="14" y="5"/>
                      <a:pt x="12" y="5"/>
                    </a:cubicBezTo>
                    <a:cubicBezTo>
                      <a:pt x="5" y="5"/>
                      <a:pt x="5" y="5"/>
                      <a:pt x="5" y="5"/>
                    </a:cubicBezTo>
                    <a:cubicBezTo>
                      <a:pt x="5" y="57"/>
                      <a:pt x="5" y="57"/>
                      <a:pt x="5" y="57"/>
                    </a:cubicBezTo>
                    <a:cubicBezTo>
                      <a:pt x="12" y="57"/>
                      <a:pt x="12" y="57"/>
                      <a:pt x="12" y="57"/>
                    </a:cubicBezTo>
                    <a:cubicBezTo>
                      <a:pt x="14" y="57"/>
                      <a:pt x="16" y="57"/>
                      <a:pt x="18" y="57"/>
                    </a:cubicBezTo>
                    <a:cubicBezTo>
                      <a:pt x="18" y="62"/>
                      <a:pt x="18" y="62"/>
                      <a:pt x="18" y="62"/>
                    </a:cubicBezTo>
                    <a:cubicBezTo>
                      <a:pt x="16" y="62"/>
                      <a:pt x="14" y="62"/>
                      <a:pt x="12" y="62"/>
                    </a:cubicBezTo>
                    <a:cubicBezTo>
                      <a:pt x="2" y="62"/>
                      <a:pt x="2" y="62"/>
                      <a:pt x="2" y="62"/>
                    </a:cubicBezTo>
                    <a:cubicBezTo>
                      <a:pt x="1" y="62"/>
                      <a:pt x="0" y="61"/>
                      <a:pt x="0" y="60"/>
                    </a:cubicBezTo>
                    <a:cubicBezTo>
                      <a:pt x="0" y="3"/>
                      <a:pt x="0" y="3"/>
                      <a:pt x="0" y="3"/>
                    </a:cubicBezTo>
                    <a:cubicBezTo>
                      <a:pt x="0" y="1"/>
                      <a:pt x="1" y="0"/>
                      <a:pt x="2" y="0"/>
                    </a:cubicBezTo>
                    <a:cubicBezTo>
                      <a:pt x="12" y="0"/>
                      <a:pt x="12" y="0"/>
                      <a:pt x="12" y="0"/>
                    </a:cubicBezTo>
                    <a:cubicBezTo>
                      <a:pt x="14" y="0"/>
                      <a:pt x="16" y="0"/>
                      <a:pt x="18" y="1"/>
                    </a:cubicBezTo>
                    <a:lnTo>
                      <a:pt x="1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09" name="Freeform 340"/>
              <p:cNvSpPr>
                <a:spLocks noEditPoints="1"/>
              </p:cNvSpPr>
              <p:nvPr/>
            </p:nvSpPr>
            <p:spPr bwMode="auto">
              <a:xfrm>
                <a:off x="6989773" y="996957"/>
                <a:ext cx="80963" cy="139701"/>
              </a:xfrm>
              <a:custGeom>
                <a:avLst/>
                <a:gdLst>
                  <a:gd name="T0" fmla="*/ 18 w 36"/>
                  <a:gd name="T1" fmla="*/ 1 h 62"/>
                  <a:gd name="T2" fmla="*/ 24 w 36"/>
                  <a:gd name="T3" fmla="*/ 0 h 62"/>
                  <a:gd name="T4" fmla="*/ 34 w 36"/>
                  <a:gd name="T5" fmla="*/ 0 h 62"/>
                  <a:gd name="T6" fmla="*/ 36 w 36"/>
                  <a:gd name="T7" fmla="*/ 3 h 62"/>
                  <a:gd name="T8" fmla="*/ 36 w 36"/>
                  <a:gd name="T9" fmla="*/ 60 h 62"/>
                  <a:gd name="T10" fmla="*/ 34 w 36"/>
                  <a:gd name="T11" fmla="*/ 62 h 62"/>
                  <a:gd name="T12" fmla="*/ 24 w 36"/>
                  <a:gd name="T13" fmla="*/ 62 h 62"/>
                  <a:gd name="T14" fmla="*/ 18 w 36"/>
                  <a:gd name="T15" fmla="*/ 62 h 62"/>
                  <a:gd name="T16" fmla="*/ 18 w 36"/>
                  <a:gd name="T17" fmla="*/ 57 h 62"/>
                  <a:gd name="T18" fmla="*/ 24 w 36"/>
                  <a:gd name="T19" fmla="*/ 57 h 62"/>
                  <a:gd name="T20" fmla="*/ 31 w 36"/>
                  <a:gd name="T21" fmla="*/ 57 h 62"/>
                  <a:gd name="T22" fmla="*/ 31 w 36"/>
                  <a:gd name="T23" fmla="*/ 5 h 62"/>
                  <a:gd name="T24" fmla="*/ 24 w 36"/>
                  <a:gd name="T25" fmla="*/ 5 h 62"/>
                  <a:gd name="T26" fmla="*/ 18 w 36"/>
                  <a:gd name="T27" fmla="*/ 6 h 62"/>
                  <a:gd name="T28" fmla="*/ 18 w 36"/>
                  <a:gd name="T29" fmla="*/ 1 h 62"/>
                  <a:gd name="T30" fmla="*/ 0 w 36"/>
                  <a:gd name="T31" fmla="*/ 45 h 62"/>
                  <a:gd name="T32" fmla="*/ 0 w 36"/>
                  <a:gd name="T33" fmla="*/ 36 h 62"/>
                  <a:gd name="T34" fmla="*/ 0 w 36"/>
                  <a:gd name="T35" fmla="*/ 18 h 62"/>
                  <a:gd name="T36" fmla="*/ 0 w 36"/>
                  <a:gd name="T37" fmla="*/ 16 h 62"/>
                  <a:gd name="T38" fmla="*/ 0 w 36"/>
                  <a:gd name="T39" fmla="*/ 15 h 62"/>
                  <a:gd name="T40" fmla="*/ 0 w 36"/>
                  <a:gd name="T41" fmla="*/ 15 h 62"/>
                  <a:gd name="T42" fmla="*/ 8 w 36"/>
                  <a:gd name="T43" fmla="*/ 4 h 62"/>
                  <a:gd name="T44" fmla="*/ 18 w 36"/>
                  <a:gd name="T45" fmla="*/ 1 h 62"/>
                  <a:gd name="T46" fmla="*/ 18 w 36"/>
                  <a:gd name="T47" fmla="*/ 6 h 62"/>
                  <a:gd name="T48" fmla="*/ 11 w 36"/>
                  <a:gd name="T49" fmla="*/ 8 h 62"/>
                  <a:gd name="T50" fmla="*/ 5 w 36"/>
                  <a:gd name="T51" fmla="*/ 16 h 62"/>
                  <a:gd name="T52" fmla="*/ 5 w 36"/>
                  <a:gd name="T53" fmla="*/ 16 h 62"/>
                  <a:gd name="T54" fmla="*/ 5 w 36"/>
                  <a:gd name="T55" fmla="*/ 17 h 62"/>
                  <a:gd name="T56" fmla="*/ 4 w 36"/>
                  <a:gd name="T57" fmla="*/ 18 h 62"/>
                  <a:gd name="T58" fmla="*/ 4 w 36"/>
                  <a:gd name="T59" fmla="*/ 36 h 62"/>
                  <a:gd name="T60" fmla="*/ 4 w 36"/>
                  <a:gd name="T61" fmla="*/ 45 h 62"/>
                  <a:gd name="T62" fmla="*/ 10 w 36"/>
                  <a:gd name="T63" fmla="*/ 53 h 62"/>
                  <a:gd name="T64" fmla="*/ 18 w 36"/>
                  <a:gd name="T65" fmla="*/ 57 h 62"/>
                  <a:gd name="T66" fmla="*/ 18 w 36"/>
                  <a:gd name="T67" fmla="*/ 62 h 62"/>
                  <a:gd name="T68" fmla="*/ 7 w 36"/>
                  <a:gd name="T69" fmla="*/ 57 h 62"/>
                  <a:gd name="T70" fmla="*/ 0 w 36"/>
                  <a:gd name="T71" fmla="*/ 4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 h="62">
                    <a:moveTo>
                      <a:pt x="18" y="1"/>
                    </a:moveTo>
                    <a:cubicBezTo>
                      <a:pt x="20" y="0"/>
                      <a:pt x="22" y="0"/>
                      <a:pt x="24" y="0"/>
                    </a:cubicBezTo>
                    <a:cubicBezTo>
                      <a:pt x="34" y="0"/>
                      <a:pt x="34" y="0"/>
                      <a:pt x="34" y="0"/>
                    </a:cubicBezTo>
                    <a:cubicBezTo>
                      <a:pt x="35" y="0"/>
                      <a:pt x="36" y="1"/>
                      <a:pt x="36" y="3"/>
                    </a:cubicBezTo>
                    <a:cubicBezTo>
                      <a:pt x="36" y="60"/>
                      <a:pt x="36" y="60"/>
                      <a:pt x="36" y="60"/>
                    </a:cubicBezTo>
                    <a:cubicBezTo>
                      <a:pt x="36" y="61"/>
                      <a:pt x="35" y="62"/>
                      <a:pt x="34" y="62"/>
                    </a:cubicBezTo>
                    <a:cubicBezTo>
                      <a:pt x="24" y="62"/>
                      <a:pt x="24" y="62"/>
                      <a:pt x="24" y="62"/>
                    </a:cubicBezTo>
                    <a:cubicBezTo>
                      <a:pt x="22" y="62"/>
                      <a:pt x="20" y="62"/>
                      <a:pt x="18" y="62"/>
                    </a:cubicBezTo>
                    <a:cubicBezTo>
                      <a:pt x="18" y="57"/>
                      <a:pt x="18" y="57"/>
                      <a:pt x="18" y="57"/>
                    </a:cubicBezTo>
                    <a:cubicBezTo>
                      <a:pt x="20" y="57"/>
                      <a:pt x="22" y="57"/>
                      <a:pt x="24" y="57"/>
                    </a:cubicBezTo>
                    <a:cubicBezTo>
                      <a:pt x="31" y="57"/>
                      <a:pt x="31" y="57"/>
                      <a:pt x="31" y="57"/>
                    </a:cubicBezTo>
                    <a:cubicBezTo>
                      <a:pt x="31" y="5"/>
                      <a:pt x="31" y="5"/>
                      <a:pt x="31" y="5"/>
                    </a:cubicBezTo>
                    <a:cubicBezTo>
                      <a:pt x="24" y="5"/>
                      <a:pt x="24" y="5"/>
                      <a:pt x="24" y="5"/>
                    </a:cubicBezTo>
                    <a:cubicBezTo>
                      <a:pt x="22" y="5"/>
                      <a:pt x="20" y="5"/>
                      <a:pt x="18" y="6"/>
                    </a:cubicBezTo>
                    <a:lnTo>
                      <a:pt x="18" y="1"/>
                    </a:lnTo>
                    <a:close/>
                    <a:moveTo>
                      <a:pt x="0" y="45"/>
                    </a:moveTo>
                    <a:cubicBezTo>
                      <a:pt x="0" y="36"/>
                      <a:pt x="0" y="36"/>
                      <a:pt x="0" y="36"/>
                    </a:cubicBezTo>
                    <a:cubicBezTo>
                      <a:pt x="0" y="18"/>
                      <a:pt x="0" y="18"/>
                      <a:pt x="0" y="18"/>
                    </a:cubicBezTo>
                    <a:cubicBezTo>
                      <a:pt x="0" y="17"/>
                      <a:pt x="0" y="17"/>
                      <a:pt x="0" y="16"/>
                    </a:cubicBezTo>
                    <a:cubicBezTo>
                      <a:pt x="0" y="16"/>
                      <a:pt x="0" y="16"/>
                      <a:pt x="0" y="15"/>
                    </a:cubicBezTo>
                    <a:cubicBezTo>
                      <a:pt x="0" y="15"/>
                      <a:pt x="0" y="15"/>
                      <a:pt x="0" y="15"/>
                    </a:cubicBezTo>
                    <a:cubicBezTo>
                      <a:pt x="1" y="11"/>
                      <a:pt x="4" y="7"/>
                      <a:pt x="8" y="4"/>
                    </a:cubicBezTo>
                    <a:cubicBezTo>
                      <a:pt x="11" y="3"/>
                      <a:pt x="14" y="1"/>
                      <a:pt x="18" y="1"/>
                    </a:cubicBezTo>
                    <a:cubicBezTo>
                      <a:pt x="18" y="6"/>
                      <a:pt x="18" y="6"/>
                      <a:pt x="18" y="6"/>
                    </a:cubicBezTo>
                    <a:cubicBezTo>
                      <a:pt x="15" y="6"/>
                      <a:pt x="13" y="7"/>
                      <a:pt x="11" y="8"/>
                    </a:cubicBezTo>
                    <a:cubicBezTo>
                      <a:pt x="8" y="10"/>
                      <a:pt x="5" y="13"/>
                      <a:pt x="5" y="16"/>
                    </a:cubicBezTo>
                    <a:cubicBezTo>
                      <a:pt x="5" y="16"/>
                      <a:pt x="5" y="16"/>
                      <a:pt x="5" y="16"/>
                    </a:cubicBezTo>
                    <a:cubicBezTo>
                      <a:pt x="5" y="16"/>
                      <a:pt x="5" y="17"/>
                      <a:pt x="5" y="17"/>
                    </a:cubicBezTo>
                    <a:cubicBezTo>
                      <a:pt x="5" y="17"/>
                      <a:pt x="4" y="17"/>
                      <a:pt x="4" y="18"/>
                    </a:cubicBezTo>
                    <a:cubicBezTo>
                      <a:pt x="4" y="36"/>
                      <a:pt x="4" y="36"/>
                      <a:pt x="4" y="36"/>
                    </a:cubicBezTo>
                    <a:cubicBezTo>
                      <a:pt x="4" y="45"/>
                      <a:pt x="4" y="45"/>
                      <a:pt x="4" y="45"/>
                    </a:cubicBezTo>
                    <a:cubicBezTo>
                      <a:pt x="4" y="48"/>
                      <a:pt x="7" y="51"/>
                      <a:pt x="10" y="53"/>
                    </a:cubicBezTo>
                    <a:cubicBezTo>
                      <a:pt x="12" y="55"/>
                      <a:pt x="15" y="56"/>
                      <a:pt x="18" y="57"/>
                    </a:cubicBezTo>
                    <a:cubicBezTo>
                      <a:pt x="18" y="62"/>
                      <a:pt x="18" y="62"/>
                      <a:pt x="18" y="62"/>
                    </a:cubicBezTo>
                    <a:cubicBezTo>
                      <a:pt x="14" y="61"/>
                      <a:pt x="10" y="59"/>
                      <a:pt x="7" y="57"/>
                    </a:cubicBezTo>
                    <a:cubicBezTo>
                      <a:pt x="3" y="54"/>
                      <a:pt x="0" y="50"/>
                      <a:pt x="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10" name="Freeform 342"/>
              <p:cNvSpPr>
                <a:spLocks noEditPoints="1"/>
              </p:cNvSpPr>
              <p:nvPr/>
            </p:nvSpPr>
            <p:spPr bwMode="auto">
              <a:xfrm>
                <a:off x="10388612" y="1665297"/>
                <a:ext cx="107950" cy="106363"/>
              </a:xfrm>
              <a:custGeom>
                <a:avLst/>
                <a:gdLst>
                  <a:gd name="T0" fmla="*/ 37 w 48"/>
                  <a:gd name="T1" fmla="*/ 41 h 47"/>
                  <a:gd name="T2" fmla="*/ 42 w 48"/>
                  <a:gd name="T3" fmla="*/ 37 h 47"/>
                  <a:gd name="T4" fmla="*/ 24 w 48"/>
                  <a:gd name="T5" fmla="*/ 19 h 47"/>
                  <a:gd name="T6" fmla="*/ 24 w 48"/>
                  <a:gd name="T7" fmla="*/ 12 h 47"/>
                  <a:gd name="T8" fmla="*/ 47 w 48"/>
                  <a:gd name="T9" fmla="*/ 35 h 47"/>
                  <a:gd name="T10" fmla="*/ 47 w 48"/>
                  <a:gd name="T11" fmla="*/ 35 h 47"/>
                  <a:gd name="T12" fmla="*/ 47 w 48"/>
                  <a:gd name="T13" fmla="*/ 35 h 47"/>
                  <a:gd name="T14" fmla="*/ 47 w 48"/>
                  <a:gd name="T15" fmla="*/ 39 h 47"/>
                  <a:gd name="T16" fmla="*/ 39 w 48"/>
                  <a:gd name="T17" fmla="*/ 46 h 47"/>
                  <a:gd name="T18" fmla="*/ 39 w 48"/>
                  <a:gd name="T19" fmla="*/ 46 h 47"/>
                  <a:gd name="T20" fmla="*/ 35 w 48"/>
                  <a:gd name="T21" fmla="*/ 46 h 47"/>
                  <a:gd name="T22" fmla="*/ 24 w 48"/>
                  <a:gd name="T23" fmla="*/ 35 h 47"/>
                  <a:gd name="T24" fmla="*/ 24 w 48"/>
                  <a:gd name="T25" fmla="*/ 28 h 47"/>
                  <a:gd name="T26" fmla="*/ 37 w 48"/>
                  <a:gd name="T27" fmla="*/ 41 h 47"/>
                  <a:gd name="T28" fmla="*/ 24 w 48"/>
                  <a:gd name="T29" fmla="*/ 19 h 47"/>
                  <a:gd name="T30" fmla="*/ 11 w 48"/>
                  <a:gd name="T31" fmla="*/ 6 h 47"/>
                  <a:gd name="T32" fmla="*/ 6 w 48"/>
                  <a:gd name="T33" fmla="*/ 10 h 47"/>
                  <a:gd name="T34" fmla="*/ 24 w 48"/>
                  <a:gd name="T35" fmla="*/ 28 h 47"/>
                  <a:gd name="T36" fmla="*/ 24 w 48"/>
                  <a:gd name="T37" fmla="*/ 35 h 47"/>
                  <a:gd name="T38" fmla="*/ 1 w 48"/>
                  <a:gd name="T39" fmla="*/ 12 h 47"/>
                  <a:gd name="T40" fmla="*/ 1 w 48"/>
                  <a:gd name="T41" fmla="*/ 9 h 47"/>
                  <a:gd name="T42" fmla="*/ 9 w 48"/>
                  <a:gd name="T43" fmla="*/ 1 h 47"/>
                  <a:gd name="T44" fmla="*/ 12 w 48"/>
                  <a:gd name="T45" fmla="*/ 1 h 47"/>
                  <a:gd name="T46" fmla="*/ 24 w 48"/>
                  <a:gd name="T47" fmla="*/ 12 h 47"/>
                  <a:gd name="T48" fmla="*/ 24 w 48"/>
                  <a:gd name="T49"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47">
                    <a:moveTo>
                      <a:pt x="37" y="41"/>
                    </a:moveTo>
                    <a:cubicBezTo>
                      <a:pt x="42" y="37"/>
                      <a:pt x="42" y="37"/>
                      <a:pt x="42" y="37"/>
                    </a:cubicBezTo>
                    <a:cubicBezTo>
                      <a:pt x="24" y="19"/>
                      <a:pt x="24" y="19"/>
                      <a:pt x="24" y="19"/>
                    </a:cubicBezTo>
                    <a:cubicBezTo>
                      <a:pt x="24" y="12"/>
                      <a:pt x="24" y="12"/>
                      <a:pt x="24" y="12"/>
                    </a:cubicBezTo>
                    <a:cubicBezTo>
                      <a:pt x="47" y="35"/>
                      <a:pt x="47" y="35"/>
                      <a:pt x="47" y="35"/>
                    </a:cubicBezTo>
                    <a:cubicBezTo>
                      <a:pt x="47" y="35"/>
                      <a:pt x="47" y="35"/>
                      <a:pt x="47" y="35"/>
                    </a:cubicBezTo>
                    <a:cubicBezTo>
                      <a:pt x="47" y="35"/>
                      <a:pt x="47" y="35"/>
                      <a:pt x="47" y="35"/>
                    </a:cubicBezTo>
                    <a:cubicBezTo>
                      <a:pt x="48" y="36"/>
                      <a:pt x="48" y="38"/>
                      <a:pt x="47" y="39"/>
                    </a:cubicBezTo>
                    <a:cubicBezTo>
                      <a:pt x="39" y="46"/>
                      <a:pt x="39" y="46"/>
                      <a:pt x="39" y="46"/>
                    </a:cubicBezTo>
                    <a:cubicBezTo>
                      <a:pt x="39" y="46"/>
                      <a:pt x="39" y="46"/>
                      <a:pt x="39" y="46"/>
                    </a:cubicBezTo>
                    <a:cubicBezTo>
                      <a:pt x="38" y="47"/>
                      <a:pt x="36" y="47"/>
                      <a:pt x="35" y="46"/>
                    </a:cubicBezTo>
                    <a:cubicBezTo>
                      <a:pt x="24" y="35"/>
                      <a:pt x="24" y="35"/>
                      <a:pt x="24" y="35"/>
                    </a:cubicBezTo>
                    <a:cubicBezTo>
                      <a:pt x="24" y="28"/>
                      <a:pt x="24" y="28"/>
                      <a:pt x="24" y="28"/>
                    </a:cubicBezTo>
                    <a:lnTo>
                      <a:pt x="37" y="41"/>
                    </a:lnTo>
                    <a:close/>
                    <a:moveTo>
                      <a:pt x="24" y="19"/>
                    </a:moveTo>
                    <a:cubicBezTo>
                      <a:pt x="11" y="6"/>
                      <a:pt x="11" y="6"/>
                      <a:pt x="11" y="6"/>
                    </a:cubicBezTo>
                    <a:cubicBezTo>
                      <a:pt x="6" y="10"/>
                      <a:pt x="6" y="10"/>
                      <a:pt x="6" y="10"/>
                    </a:cubicBezTo>
                    <a:cubicBezTo>
                      <a:pt x="24" y="28"/>
                      <a:pt x="24" y="28"/>
                      <a:pt x="24" y="28"/>
                    </a:cubicBezTo>
                    <a:cubicBezTo>
                      <a:pt x="24" y="35"/>
                      <a:pt x="24" y="35"/>
                      <a:pt x="24" y="35"/>
                    </a:cubicBezTo>
                    <a:cubicBezTo>
                      <a:pt x="1" y="12"/>
                      <a:pt x="1" y="12"/>
                      <a:pt x="1" y="12"/>
                    </a:cubicBezTo>
                    <a:cubicBezTo>
                      <a:pt x="0" y="11"/>
                      <a:pt x="0" y="10"/>
                      <a:pt x="1" y="9"/>
                    </a:cubicBezTo>
                    <a:cubicBezTo>
                      <a:pt x="9" y="1"/>
                      <a:pt x="9" y="1"/>
                      <a:pt x="9" y="1"/>
                    </a:cubicBezTo>
                    <a:cubicBezTo>
                      <a:pt x="10" y="0"/>
                      <a:pt x="11" y="0"/>
                      <a:pt x="12" y="1"/>
                    </a:cubicBezTo>
                    <a:cubicBezTo>
                      <a:pt x="24" y="12"/>
                      <a:pt x="24" y="12"/>
                      <a:pt x="24" y="12"/>
                    </a:cubicBezTo>
                    <a:lnTo>
                      <a:pt x="2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11" name="Freeform 343"/>
              <p:cNvSpPr>
                <a:spLocks noEditPoints="1"/>
              </p:cNvSpPr>
              <p:nvPr/>
            </p:nvSpPr>
            <p:spPr bwMode="auto">
              <a:xfrm>
                <a:off x="10164776" y="1849448"/>
                <a:ext cx="53975" cy="49213"/>
              </a:xfrm>
              <a:custGeom>
                <a:avLst/>
                <a:gdLst>
                  <a:gd name="T0" fmla="*/ 16 w 24"/>
                  <a:gd name="T1" fmla="*/ 7 h 22"/>
                  <a:gd name="T2" fmla="*/ 13 w 24"/>
                  <a:gd name="T3" fmla="*/ 11 h 22"/>
                  <a:gd name="T4" fmla="*/ 13 w 24"/>
                  <a:gd name="T5" fmla="*/ 3 h 22"/>
                  <a:gd name="T6" fmla="*/ 14 w 24"/>
                  <a:gd name="T7" fmla="*/ 1 h 22"/>
                  <a:gd name="T8" fmla="*/ 15 w 24"/>
                  <a:gd name="T9" fmla="*/ 0 h 22"/>
                  <a:gd name="T10" fmla="*/ 18 w 24"/>
                  <a:gd name="T11" fmla="*/ 2 h 22"/>
                  <a:gd name="T12" fmla="*/ 20 w 24"/>
                  <a:gd name="T13" fmla="*/ 3 h 22"/>
                  <a:gd name="T14" fmla="*/ 22 w 24"/>
                  <a:gd name="T15" fmla="*/ 4 h 22"/>
                  <a:gd name="T16" fmla="*/ 22 w 24"/>
                  <a:gd name="T17" fmla="*/ 4 h 22"/>
                  <a:gd name="T18" fmla="*/ 23 w 24"/>
                  <a:gd name="T19" fmla="*/ 5 h 22"/>
                  <a:gd name="T20" fmla="*/ 23 w 24"/>
                  <a:gd name="T21" fmla="*/ 8 h 22"/>
                  <a:gd name="T22" fmla="*/ 13 w 24"/>
                  <a:gd name="T23" fmla="*/ 21 h 22"/>
                  <a:gd name="T24" fmla="*/ 13 w 24"/>
                  <a:gd name="T25" fmla="*/ 22 h 22"/>
                  <a:gd name="T26" fmla="*/ 13 w 24"/>
                  <a:gd name="T27" fmla="*/ 14 h 22"/>
                  <a:gd name="T28" fmla="*/ 17 w 24"/>
                  <a:gd name="T29" fmla="*/ 8 h 22"/>
                  <a:gd name="T30" fmla="*/ 17 w 24"/>
                  <a:gd name="T31" fmla="*/ 7 h 22"/>
                  <a:gd name="T32" fmla="*/ 16 w 24"/>
                  <a:gd name="T33" fmla="*/ 7 h 22"/>
                  <a:gd name="T34" fmla="*/ 13 w 24"/>
                  <a:gd name="T35" fmla="*/ 11 h 22"/>
                  <a:gd name="T36" fmla="*/ 8 w 24"/>
                  <a:gd name="T37" fmla="*/ 17 h 22"/>
                  <a:gd name="T38" fmla="*/ 10 w 24"/>
                  <a:gd name="T39" fmla="*/ 17 h 22"/>
                  <a:gd name="T40" fmla="*/ 13 w 24"/>
                  <a:gd name="T41" fmla="*/ 14 h 22"/>
                  <a:gd name="T42" fmla="*/ 13 w 24"/>
                  <a:gd name="T43" fmla="*/ 22 h 22"/>
                  <a:gd name="T44" fmla="*/ 11 w 24"/>
                  <a:gd name="T45" fmla="*/ 22 h 22"/>
                  <a:gd name="T46" fmla="*/ 3 w 24"/>
                  <a:gd name="T47" fmla="*/ 22 h 22"/>
                  <a:gd name="T48" fmla="*/ 3 w 24"/>
                  <a:gd name="T49" fmla="*/ 22 h 22"/>
                  <a:gd name="T50" fmla="*/ 2 w 24"/>
                  <a:gd name="T51" fmla="*/ 21 h 22"/>
                  <a:gd name="T52" fmla="*/ 1 w 24"/>
                  <a:gd name="T53" fmla="*/ 18 h 22"/>
                  <a:gd name="T54" fmla="*/ 13 w 24"/>
                  <a:gd name="T55" fmla="*/ 3 h 22"/>
                  <a:gd name="T56" fmla="*/ 13 w 24"/>
                  <a:gd name="T5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2">
                    <a:moveTo>
                      <a:pt x="16" y="7"/>
                    </a:moveTo>
                    <a:cubicBezTo>
                      <a:pt x="13" y="11"/>
                      <a:pt x="13" y="11"/>
                      <a:pt x="13" y="11"/>
                    </a:cubicBezTo>
                    <a:cubicBezTo>
                      <a:pt x="13" y="3"/>
                      <a:pt x="13" y="3"/>
                      <a:pt x="13" y="3"/>
                    </a:cubicBezTo>
                    <a:cubicBezTo>
                      <a:pt x="14" y="1"/>
                      <a:pt x="14" y="1"/>
                      <a:pt x="14" y="1"/>
                    </a:cubicBezTo>
                    <a:cubicBezTo>
                      <a:pt x="14" y="1"/>
                      <a:pt x="15" y="1"/>
                      <a:pt x="15" y="0"/>
                    </a:cubicBezTo>
                    <a:cubicBezTo>
                      <a:pt x="16" y="0"/>
                      <a:pt x="18" y="0"/>
                      <a:pt x="18" y="2"/>
                    </a:cubicBezTo>
                    <a:cubicBezTo>
                      <a:pt x="18" y="2"/>
                      <a:pt x="19" y="3"/>
                      <a:pt x="20" y="3"/>
                    </a:cubicBezTo>
                    <a:cubicBezTo>
                      <a:pt x="20" y="4"/>
                      <a:pt x="21" y="4"/>
                      <a:pt x="22" y="4"/>
                    </a:cubicBezTo>
                    <a:cubicBezTo>
                      <a:pt x="22" y="4"/>
                      <a:pt x="22" y="4"/>
                      <a:pt x="22" y="4"/>
                    </a:cubicBezTo>
                    <a:cubicBezTo>
                      <a:pt x="22" y="4"/>
                      <a:pt x="22" y="4"/>
                      <a:pt x="23" y="5"/>
                    </a:cubicBezTo>
                    <a:cubicBezTo>
                      <a:pt x="24" y="5"/>
                      <a:pt x="24" y="7"/>
                      <a:pt x="23" y="8"/>
                    </a:cubicBezTo>
                    <a:cubicBezTo>
                      <a:pt x="13" y="21"/>
                      <a:pt x="13" y="21"/>
                      <a:pt x="13" y="21"/>
                    </a:cubicBezTo>
                    <a:cubicBezTo>
                      <a:pt x="13" y="21"/>
                      <a:pt x="13" y="21"/>
                      <a:pt x="13" y="22"/>
                    </a:cubicBezTo>
                    <a:cubicBezTo>
                      <a:pt x="13" y="14"/>
                      <a:pt x="13" y="14"/>
                      <a:pt x="13" y="14"/>
                    </a:cubicBezTo>
                    <a:cubicBezTo>
                      <a:pt x="17" y="8"/>
                      <a:pt x="17" y="8"/>
                      <a:pt x="17" y="8"/>
                    </a:cubicBezTo>
                    <a:cubicBezTo>
                      <a:pt x="17" y="7"/>
                      <a:pt x="17" y="7"/>
                      <a:pt x="17" y="7"/>
                    </a:cubicBezTo>
                    <a:cubicBezTo>
                      <a:pt x="16" y="7"/>
                      <a:pt x="16" y="7"/>
                      <a:pt x="16" y="7"/>
                    </a:cubicBezTo>
                    <a:close/>
                    <a:moveTo>
                      <a:pt x="13" y="11"/>
                    </a:moveTo>
                    <a:cubicBezTo>
                      <a:pt x="8" y="17"/>
                      <a:pt x="8" y="17"/>
                      <a:pt x="8" y="17"/>
                    </a:cubicBezTo>
                    <a:cubicBezTo>
                      <a:pt x="10" y="17"/>
                      <a:pt x="10" y="17"/>
                      <a:pt x="10" y="17"/>
                    </a:cubicBezTo>
                    <a:cubicBezTo>
                      <a:pt x="13" y="14"/>
                      <a:pt x="13" y="14"/>
                      <a:pt x="13" y="14"/>
                    </a:cubicBezTo>
                    <a:cubicBezTo>
                      <a:pt x="13" y="22"/>
                      <a:pt x="13" y="22"/>
                      <a:pt x="13" y="22"/>
                    </a:cubicBezTo>
                    <a:cubicBezTo>
                      <a:pt x="12" y="22"/>
                      <a:pt x="12" y="22"/>
                      <a:pt x="11" y="22"/>
                    </a:cubicBezTo>
                    <a:cubicBezTo>
                      <a:pt x="3" y="22"/>
                      <a:pt x="3" y="22"/>
                      <a:pt x="3" y="22"/>
                    </a:cubicBezTo>
                    <a:cubicBezTo>
                      <a:pt x="3" y="22"/>
                      <a:pt x="3" y="22"/>
                      <a:pt x="3" y="22"/>
                    </a:cubicBezTo>
                    <a:cubicBezTo>
                      <a:pt x="2" y="22"/>
                      <a:pt x="2" y="22"/>
                      <a:pt x="2" y="21"/>
                    </a:cubicBezTo>
                    <a:cubicBezTo>
                      <a:pt x="0" y="21"/>
                      <a:pt x="0" y="19"/>
                      <a:pt x="1" y="18"/>
                    </a:cubicBezTo>
                    <a:cubicBezTo>
                      <a:pt x="13" y="3"/>
                      <a:pt x="13" y="3"/>
                      <a:pt x="13" y="3"/>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12" name="Freeform 344"/>
              <p:cNvSpPr>
                <a:spLocks noEditPoints="1"/>
              </p:cNvSpPr>
              <p:nvPr/>
            </p:nvSpPr>
            <p:spPr bwMode="auto">
              <a:xfrm>
                <a:off x="10198113" y="1830393"/>
                <a:ext cx="34925" cy="34925"/>
              </a:xfrm>
              <a:custGeom>
                <a:avLst/>
                <a:gdLst>
                  <a:gd name="T0" fmla="*/ 8 w 15"/>
                  <a:gd name="T1" fmla="*/ 10 h 15"/>
                  <a:gd name="T2" fmla="*/ 8 w 15"/>
                  <a:gd name="T3" fmla="*/ 10 h 15"/>
                  <a:gd name="T4" fmla="*/ 9 w 15"/>
                  <a:gd name="T5" fmla="*/ 9 h 15"/>
                  <a:gd name="T6" fmla="*/ 10 w 15"/>
                  <a:gd name="T7" fmla="*/ 8 h 15"/>
                  <a:gd name="T8" fmla="*/ 10 w 15"/>
                  <a:gd name="T9" fmla="*/ 7 h 15"/>
                  <a:gd name="T10" fmla="*/ 7 w 15"/>
                  <a:gd name="T11" fmla="*/ 5 h 15"/>
                  <a:gd name="T12" fmla="*/ 7 w 15"/>
                  <a:gd name="T13" fmla="*/ 5 h 15"/>
                  <a:gd name="T14" fmla="*/ 7 w 15"/>
                  <a:gd name="T15" fmla="*/ 10 h 15"/>
                  <a:gd name="T16" fmla="*/ 6 w 15"/>
                  <a:gd name="T17" fmla="*/ 14 h 15"/>
                  <a:gd name="T18" fmla="*/ 7 w 15"/>
                  <a:gd name="T19" fmla="*/ 15 h 15"/>
                  <a:gd name="T20" fmla="*/ 6 w 15"/>
                  <a:gd name="T21" fmla="*/ 1 h 15"/>
                  <a:gd name="T22" fmla="*/ 8 w 15"/>
                  <a:gd name="T23" fmla="*/ 15 h 15"/>
                  <a:gd name="T24" fmla="*/ 8 w 15"/>
                  <a:gd name="T25" fmla="*/ 15 h 15"/>
                  <a:gd name="T26" fmla="*/ 8 w 15"/>
                  <a:gd name="T27" fmla="*/ 15 h 15"/>
                  <a:gd name="T28" fmla="*/ 8 w 15"/>
                  <a:gd name="T29" fmla="*/ 15 h 15"/>
                  <a:gd name="T30" fmla="*/ 8 w 15"/>
                  <a:gd name="T31" fmla="*/ 15 h 15"/>
                  <a:gd name="T32" fmla="*/ 9 w 15"/>
                  <a:gd name="T33" fmla="*/ 15 h 15"/>
                  <a:gd name="T34" fmla="*/ 9 w 15"/>
                  <a:gd name="T35" fmla="*/ 15 h 15"/>
                  <a:gd name="T36" fmla="*/ 9 w 15"/>
                  <a:gd name="T37" fmla="*/ 15 h 15"/>
                  <a:gd name="T38" fmla="*/ 9 w 15"/>
                  <a:gd name="T39" fmla="*/ 15 h 15"/>
                  <a:gd name="T40" fmla="*/ 13 w 15"/>
                  <a:gd name="T41" fmla="*/ 12 h 15"/>
                  <a:gd name="T42" fmla="*/ 13 w 15"/>
                  <a:gd name="T43" fmla="*/ 12 h 15"/>
                  <a:gd name="T44" fmla="*/ 14 w 15"/>
                  <a:gd name="T45" fmla="*/ 8 h 15"/>
                  <a:gd name="T46" fmla="*/ 14 w 15"/>
                  <a:gd name="T47" fmla="*/ 7 h 15"/>
                  <a:gd name="T48" fmla="*/ 14 w 15"/>
                  <a:gd name="T49" fmla="*/ 7 h 15"/>
                  <a:gd name="T50" fmla="*/ 14 w 15"/>
                  <a:gd name="T51" fmla="*/ 7 h 15"/>
                  <a:gd name="T52" fmla="*/ 14 w 15"/>
                  <a:gd name="T53" fmla="*/ 7 h 15"/>
                  <a:gd name="T54" fmla="*/ 14 w 15"/>
                  <a:gd name="T55" fmla="*/ 6 h 15"/>
                  <a:gd name="T56" fmla="*/ 14 w 15"/>
                  <a:gd name="T57" fmla="*/ 6 h 15"/>
                  <a:gd name="T58" fmla="*/ 14 w 15"/>
                  <a:gd name="T59" fmla="*/ 6 h 15"/>
                  <a:gd name="T60" fmla="*/ 12 w 15"/>
                  <a:gd name="T61" fmla="*/ 2 h 15"/>
                  <a:gd name="T62" fmla="*/ 7 w 15"/>
                  <a:gd name="T63" fmla="*/ 0 h 15"/>
                  <a:gd name="T64" fmla="*/ 6 w 15"/>
                  <a:gd name="T65" fmla="*/ 1 h 15"/>
                  <a:gd name="T66" fmla="*/ 6 w 15"/>
                  <a:gd name="T67" fmla="*/ 1 h 15"/>
                  <a:gd name="T68" fmla="*/ 5 w 15"/>
                  <a:gd name="T69" fmla="*/ 8 h 15"/>
                  <a:gd name="T70" fmla="*/ 5 w 15"/>
                  <a:gd name="T71" fmla="*/ 8 h 15"/>
                  <a:gd name="T72" fmla="*/ 6 w 15"/>
                  <a:gd name="T73" fmla="*/ 10 h 15"/>
                  <a:gd name="T74" fmla="*/ 6 w 15"/>
                  <a:gd name="T75" fmla="*/ 1 h 15"/>
                  <a:gd name="T76" fmla="*/ 6 w 15"/>
                  <a:gd name="T77" fmla="*/ 14 h 15"/>
                  <a:gd name="T78" fmla="*/ 0 w 15"/>
                  <a:gd name="T79" fmla="*/ 9 h 15"/>
                  <a:gd name="T80" fmla="*/ 6 w 15"/>
                  <a:gd name="T81" fmla="*/ 1 h 15"/>
                  <a:gd name="T82" fmla="*/ 1 w 15"/>
                  <a:gd name="T83" fmla="*/ 4 h 15"/>
                  <a:gd name="T84" fmla="*/ 1 w 15"/>
                  <a:gd name="T85" fmla="*/ 4 h 15"/>
                  <a:gd name="T86" fmla="*/ 0 w 15"/>
                  <a:gd name="T87" fmla="*/ 9 h 15"/>
                  <a:gd name="T88" fmla="*/ 0 w 15"/>
                  <a:gd name="T89" fmla="*/ 9 h 15"/>
                  <a:gd name="T90" fmla="*/ 0 w 15"/>
                  <a:gd name="T91" fmla="*/ 9 h 15"/>
                  <a:gd name="T92" fmla="*/ 0 w 15"/>
                  <a:gd name="T93" fmla="*/ 9 h 15"/>
                  <a:gd name="T94" fmla="*/ 0 w 15"/>
                  <a:gd name="T95"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 h="15">
                    <a:moveTo>
                      <a:pt x="7" y="10"/>
                    </a:moveTo>
                    <a:cubicBezTo>
                      <a:pt x="7" y="10"/>
                      <a:pt x="7" y="10"/>
                      <a:pt x="7"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9" y="10"/>
                      <a:pt x="9" y="9"/>
                    </a:cubicBezTo>
                    <a:cubicBezTo>
                      <a:pt x="9" y="9"/>
                      <a:pt x="9" y="9"/>
                      <a:pt x="9" y="9"/>
                    </a:cubicBezTo>
                    <a:cubicBezTo>
                      <a:pt x="10" y="9"/>
                      <a:pt x="10" y="8"/>
                      <a:pt x="10" y="8"/>
                    </a:cubicBezTo>
                    <a:cubicBezTo>
                      <a:pt x="10" y="8"/>
                      <a:pt x="10" y="8"/>
                      <a:pt x="10" y="8"/>
                    </a:cubicBezTo>
                    <a:cubicBezTo>
                      <a:pt x="10" y="8"/>
                      <a:pt x="10" y="8"/>
                      <a:pt x="10" y="8"/>
                    </a:cubicBezTo>
                    <a:cubicBezTo>
                      <a:pt x="10" y="7"/>
                      <a:pt x="10" y="7"/>
                      <a:pt x="10" y="7"/>
                    </a:cubicBezTo>
                    <a:cubicBezTo>
                      <a:pt x="10" y="7"/>
                      <a:pt x="10" y="7"/>
                      <a:pt x="10" y="7"/>
                    </a:cubicBezTo>
                    <a:cubicBezTo>
                      <a:pt x="10" y="7"/>
                      <a:pt x="10" y="7"/>
                      <a:pt x="10" y="7"/>
                    </a:cubicBezTo>
                    <a:cubicBezTo>
                      <a:pt x="10" y="7"/>
                      <a:pt x="9" y="6"/>
                      <a:pt x="9" y="6"/>
                    </a:cubicBezTo>
                    <a:cubicBezTo>
                      <a:pt x="8" y="5"/>
                      <a:pt x="8" y="5"/>
                      <a:pt x="7" y="5"/>
                    </a:cubicBezTo>
                    <a:cubicBezTo>
                      <a:pt x="7" y="5"/>
                      <a:pt x="7" y="5"/>
                      <a:pt x="7" y="5"/>
                    </a:cubicBezTo>
                    <a:cubicBezTo>
                      <a:pt x="7" y="5"/>
                      <a:pt x="7" y="5"/>
                      <a:pt x="7" y="5"/>
                    </a:cubicBezTo>
                    <a:cubicBezTo>
                      <a:pt x="7" y="5"/>
                      <a:pt x="7" y="5"/>
                      <a:pt x="7" y="5"/>
                    </a:cubicBezTo>
                    <a:cubicBezTo>
                      <a:pt x="7" y="5"/>
                      <a:pt x="7" y="5"/>
                      <a:pt x="7" y="5"/>
                    </a:cubicBezTo>
                    <a:cubicBezTo>
                      <a:pt x="7" y="5"/>
                      <a:pt x="6" y="5"/>
                      <a:pt x="6" y="5"/>
                    </a:cubicBezTo>
                    <a:cubicBezTo>
                      <a:pt x="6" y="10"/>
                      <a:pt x="6" y="10"/>
                      <a:pt x="6" y="10"/>
                    </a:cubicBezTo>
                    <a:cubicBezTo>
                      <a:pt x="7" y="10"/>
                      <a:pt x="7" y="10"/>
                      <a:pt x="7" y="10"/>
                    </a:cubicBezTo>
                    <a:cubicBezTo>
                      <a:pt x="7" y="10"/>
                      <a:pt x="7" y="10"/>
                      <a:pt x="7" y="10"/>
                    </a:cubicBezTo>
                    <a:close/>
                    <a:moveTo>
                      <a:pt x="6" y="15"/>
                    </a:moveTo>
                    <a:cubicBezTo>
                      <a:pt x="6" y="14"/>
                      <a:pt x="6" y="14"/>
                      <a:pt x="6" y="14"/>
                    </a:cubicBezTo>
                    <a:cubicBezTo>
                      <a:pt x="8" y="15"/>
                      <a:pt x="8" y="15"/>
                      <a:pt x="8" y="15"/>
                    </a:cubicBezTo>
                    <a:cubicBezTo>
                      <a:pt x="8" y="15"/>
                      <a:pt x="8" y="15"/>
                      <a:pt x="8" y="15"/>
                    </a:cubicBezTo>
                    <a:cubicBezTo>
                      <a:pt x="8" y="15"/>
                      <a:pt x="7" y="15"/>
                      <a:pt x="7" y="15"/>
                    </a:cubicBezTo>
                    <a:cubicBezTo>
                      <a:pt x="7" y="15"/>
                      <a:pt x="7" y="15"/>
                      <a:pt x="6" y="15"/>
                    </a:cubicBezTo>
                    <a:close/>
                    <a:moveTo>
                      <a:pt x="6" y="1"/>
                    </a:moveTo>
                    <a:cubicBezTo>
                      <a:pt x="6" y="1"/>
                      <a:pt x="6" y="1"/>
                      <a:pt x="6" y="1"/>
                    </a:cubicBezTo>
                    <a:cubicBezTo>
                      <a:pt x="6" y="1"/>
                      <a:pt x="6" y="1"/>
                      <a:pt x="6" y="1"/>
                    </a:cubicBezTo>
                    <a:cubicBezTo>
                      <a:pt x="6" y="1"/>
                      <a:pt x="6" y="1"/>
                      <a:pt x="6" y="1"/>
                    </a:cubicBezTo>
                    <a:close/>
                    <a:moveTo>
                      <a:pt x="8" y="15"/>
                    </a:moveTo>
                    <a:cubicBezTo>
                      <a:pt x="8" y="15"/>
                      <a:pt x="8" y="15"/>
                      <a:pt x="8" y="15"/>
                    </a:cubicBezTo>
                    <a:cubicBezTo>
                      <a:pt x="8" y="15"/>
                      <a:pt x="8" y="15"/>
                      <a:pt x="8" y="15"/>
                    </a:cubicBezTo>
                    <a:close/>
                    <a:moveTo>
                      <a:pt x="8" y="15"/>
                    </a:moveTo>
                    <a:cubicBezTo>
                      <a:pt x="8" y="15"/>
                      <a:pt x="8" y="15"/>
                      <a:pt x="8" y="15"/>
                    </a:cubicBezTo>
                    <a:cubicBezTo>
                      <a:pt x="8" y="15"/>
                      <a:pt x="8" y="15"/>
                      <a:pt x="8" y="15"/>
                    </a:cubicBezTo>
                    <a:close/>
                    <a:moveTo>
                      <a:pt x="8" y="15"/>
                    </a:moveTo>
                    <a:cubicBezTo>
                      <a:pt x="8" y="15"/>
                      <a:pt x="8" y="15"/>
                      <a:pt x="8" y="15"/>
                    </a:cubicBezTo>
                    <a:cubicBezTo>
                      <a:pt x="8" y="15"/>
                      <a:pt x="8" y="15"/>
                      <a:pt x="8" y="15"/>
                    </a:cubicBezTo>
                    <a:close/>
                    <a:moveTo>
                      <a:pt x="8" y="15"/>
                    </a:moveTo>
                    <a:cubicBezTo>
                      <a:pt x="8" y="15"/>
                      <a:pt x="8" y="15"/>
                      <a:pt x="8" y="15"/>
                    </a:cubicBezTo>
                    <a:cubicBezTo>
                      <a:pt x="8" y="15"/>
                      <a:pt x="8" y="15"/>
                      <a:pt x="8" y="15"/>
                    </a:cubicBezTo>
                    <a:cubicBezTo>
                      <a:pt x="8" y="15"/>
                      <a:pt x="8" y="15"/>
                      <a:pt x="8" y="15"/>
                    </a:cubicBezTo>
                    <a:close/>
                    <a:moveTo>
                      <a:pt x="9" y="15"/>
                    </a:moveTo>
                    <a:cubicBezTo>
                      <a:pt x="8" y="15"/>
                      <a:pt x="8" y="15"/>
                      <a:pt x="8" y="15"/>
                    </a:cubicBezTo>
                    <a:cubicBezTo>
                      <a:pt x="9" y="15"/>
                      <a:pt x="9" y="15"/>
                      <a:pt x="9" y="15"/>
                    </a:cubicBezTo>
                    <a:close/>
                    <a:moveTo>
                      <a:pt x="9" y="15"/>
                    </a:moveTo>
                    <a:cubicBezTo>
                      <a:pt x="9" y="15"/>
                      <a:pt x="9" y="15"/>
                      <a:pt x="9" y="15"/>
                    </a:cubicBezTo>
                    <a:cubicBezTo>
                      <a:pt x="9" y="15"/>
                      <a:pt x="9" y="15"/>
                      <a:pt x="9" y="15"/>
                    </a:cubicBezTo>
                    <a:close/>
                    <a:moveTo>
                      <a:pt x="9" y="15"/>
                    </a:moveTo>
                    <a:cubicBezTo>
                      <a:pt x="9" y="15"/>
                      <a:pt x="9" y="15"/>
                      <a:pt x="9" y="15"/>
                    </a:cubicBezTo>
                    <a:cubicBezTo>
                      <a:pt x="9" y="15"/>
                      <a:pt x="9" y="15"/>
                      <a:pt x="9" y="15"/>
                    </a:cubicBezTo>
                    <a:close/>
                    <a:moveTo>
                      <a:pt x="13" y="12"/>
                    </a:moveTo>
                    <a:cubicBezTo>
                      <a:pt x="12" y="13"/>
                      <a:pt x="11" y="14"/>
                      <a:pt x="9" y="15"/>
                    </a:cubicBezTo>
                    <a:cubicBezTo>
                      <a:pt x="9" y="15"/>
                      <a:pt x="9" y="15"/>
                      <a:pt x="9" y="15"/>
                    </a:cubicBezTo>
                    <a:cubicBezTo>
                      <a:pt x="13" y="12"/>
                      <a:pt x="13" y="12"/>
                      <a:pt x="13" y="12"/>
                    </a:cubicBezTo>
                    <a:close/>
                    <a:moveTo>
                      <a:pt x="13" y="12"/>
                    </a:moveTo>
                    <a:cubicBezTo>
                      <a:pt x="13" y="12"/>
                      <a:pt x="13" y="12"/>
                      <a:pt x="13" y="12"/>
                    </a:cubicBezTo>
                    <a:cubicBezTo>
                      <a:pt x="13" y="12"/>
                      <a:pt x="13" y="12"/>
                      <a:pt x="13" y="12"/>
                    </a:cubicBezTo>
                    <a:close/>
                    <a:moveTo>
                      <a:pt x="14" y="8"/>
                    </a:moveTo>
                    <a:cubicBezTo>
                      <a:pt x="15" y="9"/>
                      <a:pt x="14" y="11"/>
                      <a:pt x="13" y="12"/>
                    </a:cubicBezTo>
                    <a:cubicBezTo>
                      <a:pt x="13" y="12"/>
                      <a:pt x="13" y="12"/>
                      <a:pt x="13" y="12"/>
                    </a:cubicBezTo>
                    <a:cubicBezTo>
                      <a:pt x="14" y="8"/>
                      <a:pt x="14" y="8"/>
                      <a:pt x="14" y="8"/>
                    </a:cubicBezTo>
                    <a:close/>
                    <a:moveTo>
                      <a:pt x="14" y="8"/>
                    </a:moveTo>
                    <a:cubicBezTo>
                      <a:pt x="14" y="8"/>
                      <a:pt x="14" y="8"/>
                      <a:pt x="14" y="8"/>
                    </a:cubicBezTo>
                    <a:cubicBezTo>
                      <a:pt x="14" y="8"/>
                      <a:pt x="14" y="8"/>
                      <a:pt x="14" y="8"/>
                    </a:cubicBezTo>
                    <a:close/>
                    <a:moveTo>
                      <a:pt x="14" y="7"/>
                    </a:moveTo>
                    <a:cubicBezTo>
                      <a:pt x="14" y="8"/>
                      <a:pt x="14" y="8"/>
                      <a:pt x="14" y="8"/>
                    </a:cubicBezTo>
                    <a:cubicBezTo>
                      <a:pt x="14" y="7"/>
                      <a:pt x="14" y="7"/>
                      <a:pt x="14" y="7"/>
                    </a:cubicBezTo>
                    <a:close/>
                    <a:moveTo>
                      <a:pt x="14" y="7"/>
                    </a:moveTo>
                    <a:cubicBezTo>
                      <a:pt x="14" y="7"/>
                      <a:pt x="14" y="7"/>
                      <a:pt x="14" y="7"/>
                    </a:cubicBezTo>
                    <a:cubicBezTo>
                      <a:pt x="14" y="7"/>
                      <a:pt x="14" y="7"/>
                      <a:pt x="14" y="7"/>
                    </a:cubicBezTo>
                    <a:close/>
                    <a:moveTo>
                      <a:pt x="14" y="7"/>
                    </a:moveTo>
                    <a:cubicBezTo>
                      <a:pt x="14" y="7"/>
                      <a:pt x="14" y="7"/>
                      <a:pt x="14" y="7"/>
                    </a:cubicBezTo>
                    <a:cubicBezTo>
                      <a:pt x="14" y="7"/>
                      <a:pt x="14" y="7"/>
                      <a:pt x="14" y="7"/>
                    </a:cubicBezTo>
                    <a:cubicBezTo>
                      <a:pt x="14" y="7"/>
                      <a:pt x="14" y="7"/>
                      <a:pt x="14" y="7"/>
                    </a:cubicBezTo>
                    <a:close/>
                    <a:moveTo>
                      <a:pt x="14" y="6"/>
                    </a:moveTo>
                    <a:cubicBezTo>
                      <a:pt x="14" y="7"/>
                      <a:pt x="14" y="7"/>
                      <a:pt x="14" y="7"/>
                    </a:cubicBezTo>
                    <a:cubicBezTo>
                      <a:pt x="14" y="6"/>
                      <a:pt x="14" y="6"/>
                      <a:pt x="14" y="6"/>
                    </a:cubicBezTo>
                    <a:close/>
                    <a:moveTo>
                      <a:pt x="14" y="6"/>
                    </a:moveTo>
                    <a:cubicBezTo>
                      <a:pt x="14" y="6"/>
                      <a:pt x="14" y="6"/>
                      <a:pt x="14" y="6"/>
                    </a:cubicBezTo>
                    <a:cubicBezTo>
                      <a:pt x="14" y="6"/>
                      <a:pt x="14" y="6"/>
                      <a:pt x="14" y="6"/>
                    </a:cubicBezTo>
                    <a:close/>
                    <a:moveTo>
                      <a:pt x="12" y="2"/>
                    </a:moveTo>
                    <a:cubicBezTo>
                      <a:pt x="13" y="3"/>
                      <a:pt x="14" y="4"/>
                      <a:pt x="14" y="6"/>
                    </a:cubicBezTo>
                    <a:cubicBezTo>
                      <a:pt x="14" y="6"/>
                      <a:pt x="14" y="6"/>
                      <a:pt x="14" y="6"/>
                    </a:cubicBezTo>
                    <a:cubicBezTo>
                      <a:pt x="12" y="2"/>
                      <a:pt x="12" y="2"/>
                      <a:pt x="12" y="2"/>
                    </a:cubicBezTo>
                    <a:close/>
                    <a:moveTo>
                      <a:pt x="7" y="0"/>
                    </a:moveTo>
                    <a:cubicBezTo>
                      <a:pt x="12" y="2"/>
                      <a:pt x="12" y="2"/>
                      <a:pt x="12" y="2"/>
                    </a:cubicBezTo>
                    <a:cubicBezTo>
                      <a:pt x="11" y="1"/>
                      <a:pt x="9" y="0"/>
                      <a:pt x="7" y="0"/>
                    </a:cubicBezTo>
                    <a:close/>
                    <a:moveTo>
                      <a:pt x="7" y="0"/>
                    </a:moveTo>
                    <a:cubicBezTo>
                      <a:pt x="7" y="0"/>
                      <a:pt x="7" y="0"/>
                      <a:pt x="7" y="0"/>
                    </a:cubicBezTo>
                    <a:cubicBezTo>
                      <a:pt x="7" y="0"/>
                      <a:pt x="7" y="0"/>
                      <a:pt x="7" y="0"/>
                    </a:cubicBezTo>
                    <a:close/>
                    <a:moveTo>
                      <a:pt x="6" y="1"/>
                    </a:moveTo>
                    <a:cubicBezTo>
                      <a:pt x="6" y="1"/>
                      <a:pt x="6" y="1"/>
                      <a:pt x="6" y="1"/>
                    </a:cubicBezTo>
                    <a:cubicBezTo>
                      <a:pt x="6" y="1"/>
                      <a:pt x="6" y="1"/>
                      <a:pt x="6" y="1"/>
                    </a:cubicBezTo>
                    <a:cubicBezTo>
                      <a:pt x="7" y="0"/>
                      <a:pt x="7" y="0"/>
                      <a:pt x="7" y="0"/>
                    </a:cubicBezTo>
                    <a:lnTo>
                      <a:pt x="6" y="1"/>
                    </a:lnTo>
                    <a:close/>
                    <a:moveTo>
                      <a:pt x="6" y="5"/>
                    </a:moveTo>
                    <a:cubicBezTo>
                      <a:pt x="6" y="6"/>
                      <a:pt x="6" y="6"/>
                      <a:pt x="5" y="6"/>
                    </a:cubicBezTo>
                    <a:cubicBezTo>
                      <a:pt x="5" y="7"/>
                      <a:pt x="5" y="7"/>
                      <a:pt x="5" y="8"/>
                    </a:cubicBezTo>
                    <a:cubicBezTo>
                      <a:pt x="5" y="8"/>
                      <a:pt x="5" y="8"/>
                      <a:pt x="5" y="8"/>
                    </a:cubicBezTo>
                    <a:cubicBezTo>
                      <a:pt x="5" y="8"/>
                      <a:pt x="5" y="8"/>
                      <a:pt x="5" y="8"/>
                    </a:cubicBezTo>
                    <a:cubicBezTo>
                      <a:pt x="5" y="8"/>
                      <a:pt x="5" y="8"/>
                      <a:pt x="5" y="8"/>
                    </a:cubicBezTo>
                    <a:cubicBezTo>
                      <a:pt x="5" y="8"/>
                      <a:pt x="5" y="8"/>
                      <a:pt x="5" y="8"/>
                    </a:cubicBezTo>
                    <a:cubicBezTo>
                      <a:pt x="5" y="9"/>
                      <a:pt x="5" y="9"/>
                      <a:pt x="6" y="9"/>
                    </a:cubicBezTo>
                    <a:cubicBezTo>
                      <a:pt x="6" y="10"/>
                      <a:pt x="6" y="10"/>
                      <a:pt x="6" y="10"/>
                    </a:cubicBezTo>
                    <a:cubicBezTo>
                      <a:pt x="6" y="5"/>
                      <a:pt x="6" y="5"/>
                      <a:pt x="6" y="5"/>
                    </a:cubicBezTo>
                    <a:close/>
                    <a:moveTo>
                      <a:pt x="6" y="1"/>
                    </a:moveTo>
                    <a:cubicBezTo>
                      <a:pt x="6" y="1"/>
                      <a:pt x="6" y="1"/>
                      <a:pt x="6" y="1"/>
                    </a:cubicBezTo>
                    <a:cubicBezTo>
                      <a:pt x="6" y="1"/>
                      <a:pt x="6" y="1"/>
                      <a:pt x="6" y="1"/>
                    </a:cubicBezTo>
                    <a:cubicBezTo>
                      <a:pt x="6" y="1"/>
                      <a:pt x="6" y="1"/>
                      <a:pt x="6" y="1"/>
                    </a:cubicBezTo>
                    <a:close/>
                    <a:moveTo>
                      <a:pt x="6" y="14"/>
                    </a:moveTo>
                    <a:cubicBezTo>
                      <a:pt x="6" y="15"/>
                      <a:pt x="6" y="15"/>
                      <a:pt x="6" y="15"/>
                    </a:cubicBezTo>
                    <a:cubicBezTo>
                      <a:pt x="5" y="15"/>
                      <a:pt x="4" y="14"/>
                      <a:pt x="3" y="13"/>
                    </a:cubicBezTo>
                    <a:cubicBezTo>
                      <a:pt x="2" y="12"/>
                      <a:pt x="1" y="11"/>
                      <a:pt x="0" y="9"/>
                    </a:cubicBezTo>
                    <a:cubicBezTo>
                      <a:pt x="0" y="9"/>
                      <a:pt x="0" y="9"/>
                      <a:pt x="0" y="9"/>
                    </a:cubicBezTo>
                    <a:cubicBezTo>
                      <a:pt x="6" y="14"/>
                      <a:pt x="6" y="14"/>
                      <a:pt x="6" y="14"/>
                    </a:cubicBezTo>
                    <a:close/>
                    <a:moveTo>
                      <a:pt x="6" y="1"/>
                    </a:moveTo>
                    <a:cubicBezTo>
                      <a:pt x="6" y="1"/>
                      <a:pt x="6" y="1"/>
                      <a:pt x="6" y="1"/>
                    </a:cubicBezTo>
                    <a:cubicBezTo>
                      <a:pt x="6" y="1"/>
                      <a:pt x="6" y="1"/>
                      <a:pt x="6" y="1"/>
                    </a:cubicBezTo>
                    <a:close/>
                    <a:moveTo>
                      <a:pt x="1" y="4"/>
                    </a:moveTo>
                    <a:cubicBezTo>
                      <a:pt x="2" y="2"/>
                      <a:pt x="4" y="1"/>
                      <a:pt x="6" y="1"/>
                    </a:cubicBezTo>
                    <a:cubicBezTo>
                      <a:pt x="6" y="1"/>
                      <a:pt x="6" y="1"/>
                      <a:pt x="6" y="1"/>
                    </a:cubicBezTo>
                    <a:cubicBezTo>
                      <a:pt x="1" y="4"/>
                      <a:pt x="1" y="4"/>
                      <a:pt x="1" y="4"/>
                    </a:cubicBezTo>
                    <a:close/>
                    <a:moveTo>
                      <a:pt x="0" y="9"/>
                    </a:moveTo>
                    <a:cubicBezTo>
                      <a:pt x="1" y="4"/>
                      <a:pt x="1" y="4"/>
                      <a:pt x="1" y="4"/>
                    </a:cubicBezTo>
                    <a:cubicBezTo>
                      <a:pt x="0" y="5"/>
                      <a:pt x="0" y="7"/>
                      <a:pt x="0" y="9"/>
                    </a:cubicBezTo>
                    <a:close/>
                    <a:moveTo>
                      <a:pt x="0" y="9"/>
                    </a:moveTo>
                    <a:cubicBezTo>
                      <a:pt x="0" y="9"/>
                      <a:pt x="0" y="9"/>
                      <a:pt x="0" y="9"/>
                    </a:cubicBezTo>
                    <a:cubicBezTo>
                      <a:pt x="0" y="9"/>
                      <a:pt x="0" y="9"/>
                      <a:pt x="0" y="9"/>
                    </a:cubicBezTo>
                    <a:close/>
                    <a:moveTo>
                      <a:pt x="0" y="9"/>
                    </a:moveTo>
                    <a:cubicBezTo>
                      <a:pt x="0" y="9"/>
                      <a:pt x="0" y="9"/>
                      <a:pt x="0" y="9"/>
                    </a:cubicBezTo>
                    <a:cubicBezTo>
                      <a:pt x="0" y="9"/>
                      <a:pt x="0" y="9"/>
                      <a:pt x="0" y="9"/>
                    </a:cubicBezTo>
                    <a:cubicBezTo>
                      <a:pt x="0" y="9"/>
                      <a:pt x="0" y="9"/>
                      <a:pt x="0" y="9"/>
                    </a:cubicBezTo>
                    <a:close/>
                    <a:moveTo>
                      <a:pt x="0" y="9"/>
                    </a:moveTo>
                    <a:cubicBezTo>
                      <a:pt x="0" y="9"/>
                      <a:pt x="0" y="9"/>
                      <a:pt x="0" y="9"/>
                    </a:cubicBezTo>
                    <a:cubicBezTo>
                      <a:pt x="0" y="9"/>
                      <a:pt x="0" y="9"/>
                      <a:pt x="0" y="9"/>
                    </a:cubicBezTo>
                    <a:close/>
                    <a:moveTo>
                      <a:pt x="0" y="9"/>
                    </a:moveTo>
                    <a:cubicBezTo>
                      <a:pt x="0" y="9"/>
                      <a:pt x="0" y="9"/>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13" name="Freeform 345"/>
              <p:cNvSpPr>
                <a:spLocks noEditPoints="1"/>
              </p:cNvSpPr>
              <p:nvPr/>
            </p:nvSpPr>
            <p:spPr bwMode="auto">
              <a:xfrm>
                <a:off x="10239388" y="1849443"/>
                <a:ext cx="52389" cy="49213"/>
              </a:xfrm>
              <a:custGeom>
                <a:avLst/>
                <a:gdLst>
                  <a:gd name="T0" fmla="*/ 13 w 23"/>
                  <a:gd name="T1" fmla="*/ 17 h 22"/>
                  <a:gd name="T2" fmla="*/ 16 w 23"/>
                  <a:gd name="T3" fmla="*/ 17 h 22"/>
                  <a:gd name="T4" fmla="*/ 11 w 23"/>
                  <a:gd name="T5" fmla="*/ 11 h 22"/>
                  <a:gd name="T6" fmla="*/ 11 w 23"/>
                  <a:gd name="T7" fmla="*/ 3 h 22"/>
                  <a:gd name="T8" fmla="*/ 22 w 23"/>
                  <a:gd name="T9" fmla="*/ 18 h 22"/>
                  <a:gd name="T10" fmla="*/ 23 w 23"/>
                  <a:gd name="T11" fmla="*/ 20 h 22"/>
                  <a:gd name="T12" fmla="*/ 20 w 23"/>
                  <a:gd name="T13" fmla="*/ 22 h 22"/>
                  <a:gd name="T14" fmla="*/ 12 w 23"/>
                  <a:gd name="T15" fmla="*/ 22 h 22"/>
                  <a:gd name="T16" fmla="*/ 12 w 23"/>
                  <a:gd name="T17" fmla="*/ 22 h 22"/>
                  <a:gd name="T18" fmla="*/ 11 w 23"/>
                  <a:gd name="T19" fmla="*/ 22 h 22"/>
                  <a:gd name="T20" fmla="*/ 11 w 23"/>
                  <a:gd name="T21" fmla="*/ 14 h 22"/>
                  <a:gd name="T22" fmla="*/ 13 w 23"/>
                  <a:gd name="T23" fmla="*/ 17 h 22"/>
                  <a:gd name="T24" fmla="*/ 11 w 23"/>
                  <a:gd name="T25" fmla="*/ 11 h 22"/>
                  <a:gd name="T26" fmla="*/ 7 w 23"/>
                  <a:gd name="T27" fmla="*/ 7 h 22"/>
                  <a:gd name="T28" fmla="*/ 7 w 23"/>
                  <a:gd name="T29" fmla="*/ 7 h 22"/>
                  <a:gd name="T30" fmla="*/ 6 w 23"/>
                  <a:gd name="T31" fmla="*/ 8 h 22"/>
                  <a:gd name="T32" fmla="*/ 11 w 23"/>
                  <a:gd name="T33" fmla="*/ 14 h 22"/>
                  <a:gd name="T34" fmla="*/ 11 w 23"/>
                  <a:gd name="T35" fmla="*/ 22 h 22"/>
                  <a:gd name="T36" fmla="*/ 10 w 23"/>
                  <a:gd name="T37" fmla="*/ 21 h 22"/>
                  <a:gd name="T38" fmla="*/ 0 w 23"/>
                  <a:gd name="T39" fmla="*/ 8 h 22"/>
                  <a:gd name="T40" fmla="*/ 0 w 23"/>
                  <a:gd name="T41" fmla="*/ 7 h 22"/>
                  <a:gd name="T42" fmla="*/ 2 w 23"/>
                  <a:gd name="T43" fmla="*/ 4 h 22"/>
                  <a:gd name="T44" fmla="*/ 4 w 23"/>
                  <a:gd name="T45" fmla="*/ 3 h 22"/>
                  <a:gd name="T46" fmla="*/ 5 w 23"/>
                  <a:gd name="T47" fmla="*/ 2 h 22"/>
                  <a:gd name="T48" fmla="*/ 5 w 23"/>
                  <a:gd name="T49" fmla="*/ 2 h 22"/>
                  <a:gd name="T50" fmla="*/ 6 w 23"/>
                  <a:gd name="T51" fmla="*/ 1 h 22"/>
                  <a:gd name="T52" fmla="*/ 9 w 23"/>
                  <a:gd name="T53" fmla="*/ 1 h 22"/>
                  <a:gd name="T54" fmla="*/ 11 w 23"/>
                  <a:gd name="T55" fmla="*/ 3 h 22"/>
                  <a:gd name="T56" fmla="*/ 11 w 23"/>
                  <a:gd name="T5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2">
                    <a:moveTo>
                      <a:pt x="13" y="17"/>
                    </a:moveTo>
                    <a:cubicBezTo>
                      <a:pt x="16" y="17"/>
                      <a:pt x="16" y="17"/>
                      <a:pt x="16" y="17"/>
                    </a:cubicBezTo>
                    <a:cubicBezTo>
                      <a:pt x="11" y="11"/>
                      <a:pt x="11" y="11"/>
                      <a:pt x="11" y="11"/>
                    </a:cubicBezTo>
                    <a:cubicBezTo>
                      <a:pt x="11" y="3"/>
                      <a:pt x="11" y="3"/>
                      <a:pt x="11" y="3"/>
                    </a:cubicBezTo>
                    <a:cubicBezTo>
                      <a:pt x="22" y="18"/>
                      <a:pt x="22" y="18"/>
                      <a:pt x="22" y="18"/>
                    </a:cubicBezTo>
                    <a:cubicBezTo>
                      <a:pt x="23" y="18"/>
                      <a:pt x="23" y="19"/>
                      <a:pt x="23" y="20"/>
                    </a:cubicBezTo>
                    <a:cubicBezTo>
                      <a:pt x="23" y="21"/>
                      <a:pt x="22" y="22"/>
                      <a:pt x="20" y="22"/>
                    </a:cubicBezTo>
                    <a:cubicBezTo>
                      <a:pt x="12" y="22"/>
                      <a:pt x="12" y="22"/>
                      <a:pt x="12" y="22"/>
                    </a:cubicBezTo>
                    <a:cubicBezTo>
                      <a:pt x="12" y="22"/>
                      <a:pt x="12" y="22"/>
                      <a:pt x="12" y="22"/>
                    </a:cubicBezTo>
                    <a:cubicBezTo>
                      <a:pt x="12" y="22"/>
                      <a:pt x="11" y="22"/>
                      <a:pt x="11" y="22"/>
                    </a:cubicBezTo>
                    <a:cubicBezTo>
                      <a:pt x="11" y="14"/>
                      <a:pt x="11" y="14"/>
                      <a:pt x="11" y="14"/>
                    </a:cubicBezTo>
                    <a:lnTo>
                      <a:pt x="13" y="17"/>
                    </a:lnTo>
                    <a:close/>
                    <a:moveTo>
                      <a:pt x="11" y="11"/>
                    </a:moveTo>
                    <a:cubicBezTo>
                      <a:pt x="7" y="7"/>
                      <a:pt x="7" y="7"/>
                      <a:pt x="7" y="7"/>
                    </a:cubicBezTo>
                    <a:cubicBezTo>
                      <a:pt x="7" y="7"/>
                      <a:pt x="7" y="7"/>
                      <a:pt x="7" y="7"/>
                    </a:cubicBezTo>
                    <a:cubicBezTo>
                      <a:pt x="7" y="7"/>
                      <a:pt x="6" y="7"/>
                      <a:pt x="6" y="8"/>
                    </a:cubicBezTo>
                    <a:cubicBezTo>
                      <a:pt x="11" y="14"/>
                      <a:pt x="11" y="14"/>
                      <a:pt x="11" y="14"/>
                    </a:cubicBezTo>
                    <a:cubicBezTo>
                      <a:pt x="11" y="22"/>
                      <a:pt x="11" y="22"/>
                      <a:pt x="11" y="22"/>
                    </a:cubicBezTo>
                    <a:cubicBezTo>
                      <a:pt x="11" y="21"/>
                      <a:pt x="10" y="21"/>
                      <a:pt x="10" y="21"/>
                    </a:cubicBezTo>
                    <a:cubicBezTo>
                      <a:pt x="0" y="8"/>
                      <a:pt x="0" y="8"/>
                      <a:pt x="0" y="8"/>
                    </a:cubicBezTo>
                    <a:cubicBezTo>
                      <a:pt x="0" y="8"/>
                      <a:pt x="0" y="7"/>
                      <a:pt x="0" y="7"/>
                    </a:cubicBezTo>
                    <a:cubicBezTo>
                      <a:pt x="0" y="6"/>
                      <a:pt x="1" y="4"/>
                      <a:pt x="2" y="4"/>
                    </a:cubicBezTo>
                    <a:cubicBezTo>
                      <a:pt x="3" y="4"/>
                      <a:pt x="3" y="4"/>
                      <a:pt x="4" y="3"/>
                    </a:cubicBezTo>
                    <a:cubicBezTo>
                      <a:pt x="4" y="3"/>
                      <a:pt x="5" y="2"/>
                      <a:pt x="5" y="2"/>
                    </a:cubicBezTo>
                    <a:cubicBezTo>
                      <a:pt x="5" y="2"/>
                      <a:pt x="5" y="2"/>
                      <a:pt x="5" y="2"/>
                    </a:cubicBezTo>
                    <a:cubicBezTo>
                      <a:pt x="5" y="1"/>
                      <a:pt x="6" y="1"/>
                      <a:pt x="6" y="1"/>
                    </a:cubicBezTo>
                    <a:cubicBezTo>
                      <a:pt x="7" y="0"/>
                      <a:pt x="9" y="0"/>
                      <a:pt x="9" y="1"/>
                    </a:cubicBezTo>
                    <a:cubicBezTo>
                      <a:pt x="11" y="3"/>
                      <a:pt x="11" y="3"/>
                      <a:pt x="11" y="3"/>
                    </a:cubicBezTo>
                    <a:lnTo>
                      <a:pt x="1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14" name="Freeform 346"/>
              <p:cNvSpPr>
                <a:spLocks noEditPoints="1"/>
              </p:cNvSpPr>
              <p:nvPr/>
            </p:nvSpPr>
            <p:spPr bwMode="auto">
              <a:xfrm>
                <a:off x="10226687" y="1830397"/>
                <a:ext cx="31751" cy="34925"/>
              </a:xfrm>
              <a:custGeom>
                <a:avLst/>
                <a:gdLst>
                  <a:gd name="T0" fmla="*/ 7 w 14"/>
                  <a:gd name="T1" fmla="*/ 5 h 15"/>
                  <a:gd name="T2" fmla="*/ 7 w 14"/>
                  <a:gd name="T3" fmla="*/ 5 h 15"/>
                  <a:gd name="T4" fmla="*/ 7 w 14"/>
                  <a:gd name="T5" fmla="*/ 0 h 15"/>
                  <a:gd name="T6" fmla="*/ 9 w 14"/>
                  <a:gd name="T7" fmla="*/ 1 h 15"/>
                  <a:gd name="T8" fmla="*/ 13 w 14"/>
                  <a:gd name="T9" fmla="*/ 4 h 15"/>
                  <a:gd name="T10" fmla="*/ 14 w 14"/>
                  <a:gd name="T11" fmla="*/ 9 h 15"/>
                  <a:gd name="T12" fmla="*/ 14 w 14"/>
                  <a:gd name="T13" fmla="*/ 9 h 15"/>
                  <a:gd name="T14" fmla="*/ 14 w 14"/>
                  <a:gd name="T15" fmla="*/ 9 h 15"/>
                  <a:gd name="T16" fmla="*/ 14 w 14"/>
                  <a:gd name="T17" fmla="*/ 9 h 15"/>
                  <a:gd name="T18" fmla="*/ 12 w 14"/>
                  <a:gd name="T19" fmla="*/ 13 h 15"/>
                  <a:gd name="T20" fmla="*/ 7 w 14"/>
                  <a:gd name="T21" fmla="*/ 15 h 15"/>
                  <a:gd name="T22" fmla="*/ 7 w 14"/>
                  <a:gd name="T23" fmla="*/ 10 h 15"/>
                  <a:gd name="T24" fmla="*/ 7 w 14"/>
                  <a:gd name="T25" fmla="*/ 10 h 15"/>
                  <a:gd name="T26" fmla="*/ 9 w 14"/>
                  <a:gd name="T27" fmla="*/ 8 h 15"/>
                  <a:gd name="T28" fmla="*/ 9 w 14"/>
                  <a:gd name="T29" fmla="*/ 8 h 15"/>
                  <a:gd name="T30" fmla="*/ 9 w 14"/>
                  <a:gd name="T31" fmla="*/ 8 h 15"/>
                  <a:gd name="T32" fmla="*/ 9 w 14"/>
                  <a:gd name="T33" fmla="*/ 8 h 15"/>
                  <a:gd name="T34" fmla="*/ 8 w 14"/>
                  <a:gd name="T35" fmla="*/ 5 h 15"/>
                  <a:gd name="T36" fmla="*/ 6 w 14"/>
                  <a:gd name="T37" fmla="*/ 6 h 15"/>
                  <a:gd name="T38" fmla="*/ 5 w 14"/>
                  <a:gd name="T39" fmla="*/ 1 h 15"/>
                  <a:gd name="T40" fmla="*/ 7 w 14"/>
                  <a:gd name="T41" fmla="*/ 5 h 15"/>
                  <a:gd name="T42" fmla="*/ 5 w 14"/>
                  <a:gd name="T43" fmla="*/ 9 h 15"/>
                  <a:gd name="T44" fmla="*/ 6 w 14"/>
                  <a:gd name="T45" fmla="*/ 10 h 15"/>
                  <a:gd name="T46" fmla="*/ 7 w 14"/>
                  <a:gd name="T47" fmla="*/ 10 h 15"/>
                  <a:gd name="T48" fmla="*/ 7 w 14"/>
                  <a:gd name="T49" fmla="*/ 10 h 15"/>
                  <a:gd name="T50" fmla="*/ 7 w 14"/>
                  <a:gd name="T51" fmla="*/ 15 h 15"/>
                  <a:gd name="T52" fmla="*/ 7 w 14"/>
                  <a:gd name="T53" fmla="*/ 15 h 15"/>
                  <a:gd name="T54" fmla="*/ 7 w 14"/>
                  <a:gd name="T55" fmla="*/ 15 h 15"/>
                  <a:gd name="T56" fmla="*/ 6 w 14"/>
                  <a:gd name="T57" fmla="*/ 15 h 15"/>
                  <a:gd name="T58" fmla="*/ 6 w 14"/>
                  <a:gd name="T59" fmla="*/ 15 h 15"/>
                  <a:gd name="T60" fmla="*/ 6 w 14"/>
                  <a:gd name="T61" fmla="*/ 15 h 15"/>
                  <a:gd name="T62" fmla="*/ 5 w 14"/>
                  <a:gd name="T63" fmla="*/ 14 h 15"/>
                  <a:gd name="T64" fmla="*/ 5 w 14"/>
                  <a:gd name="T65" fmla="*/ 7 h 15"/>
                  <a:gd name="T66" fmla="*/ 5 w 14"/>
                  <a:gd name="T67" fmla="*/ 1 h 15"/>
                  <a:gd name="T68" fmla="*/ 5 w 14"/>
                  <a:gd name="T69" fmla="*/ 1 h 15"/>
                  <a:gd name="T70" fmla="*/ 5 w 14"/>
                  <a:gd name="T71" fmla="*/ 14 h 15"/>
                  <a:gd name="T72" fmla="*/ 5 w 14"/>
                  <a:gd name="T73" fmla="*/ 7 h 15"/>
                  <a:gd name="T74" fmla="*/ 5 w 14"/>
                  <a:gd name="T75" fmla="*/ 7 h 15"/>
                  <a:gd name="T76" fmla="*/ 5 w 14"/>
                  <a:gd name="T77" fmla="*/ 8 h 15"/>
                  <a:gd name="T78" fmla="*/ 5 w 14"/>
                  <a:gd name="T79" fmla="*/ 8 h 15"/>
                  <a:gd name="T80" fmla="*/ 2 w 14"/>
                  <a:gd name="T81" fmla="*/ 12 h 15"/>
                  <a:gd name="T82" fmla="*/ 0 w 14"/>
                  <a:gd name="T83" fmla="*/ 8 h 15"/>
                  <a:gd name="T84" fmla="*/ 0 w 14"/>
                  <a:gd name="T85" fmla="*/ 7 h 15"/>
                  <a:gd name="T86" fmla="*/ 0 w 14"/>
                  <a:gd name="T87" fmla="*/ 7 h 15"/>
                  <a:gd name="T88" fmla="*/ 0 w 14"/>
                  <a:gd name="T89" fmla="*/ 6 h 15"/>
                  <a:gd name="T90" fmla="*/ 0 w 14"/>
                  <a:gd name="T91" fmla="*/ 6 h 15"/>
                  <a:gd name="T92" fmla="*/ 0 w 14"/>
                  <a:gd name="T93" fmla="*/ 6 h 15"/>
                  <a:gd name="T94" fmla="*/ 5 w 14"/>
                  <a:gd name="T95" fmla="*/ 1 h 15"/>
                  <a:gd name="T96" fmla="*/ 0 w 14"/>
                  <a:gd name="T97" fmla="*/ 7 h 15"/>
                  <a:gd name="T98" fmla="*/ 0 w 14"/>
                  <a:gd name="T99" fmla="*/ 7 h 15"/>
                  <a:gd name="T100" fmla="*/ 0 w 14"/>
                  <a:gd name="T10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15">
                    <a:moveTo>
                      <a:pt x="8" y="5"/>
                    </a:moveTo>
                    <a:cubicBezTo>
                      <a:pt x="7" y="5"/>
                      <a:pt x="7" y="5"/>
                      <a:pt x="7" y="5"/>
                    </a:cubicBezTo>
                    <a:cubicBezTo>
                      <a:pt x="7" y="5"/>
                      <a:pt x="7" y="5"/>
                      <a:pt x="7" y="5"/>
                    </a:cubicBezTo>
                    <a:cubicBezTo>
                      <a:pt x="7" y="5"/>
                      <a:pt x="7" y="5"/>
                      <a:pt x="7" y="5"/>
                    </a:cubicBezTo>
                    <a:cubicBezTo>
                      <a:pt x="7" y="0"/>
                      <a:pt x="7" y="0"/>
                      <a:pt x="7" y="0"/>
                    </a:cubicBezTo>
                    <a:cubicBezTo>
                      <a:pt x="7" y="0"/>
                      <a:pt x="7" y="0"/>
                      <a:pt x="7" y="0"/>
                    </a:cubicBezTo>
                    <a:cubicBezTo>
                      <a:pt x="7" y="0"/>
                      <a:pt x="8" y="0"/>
                      <a:pt x="8" y="0"/>
                    </a:cubicBezTo>
                    <a:cubicBezTo>
                      <a:pt x="8" y="1"/>
                      <a:pt x="8" y="1"/>
                      <a:pt x="9" y="1"/>
                    </a:cubicBezTo>
                    <a:cubicBezTo>
                      <a:pt x="9" y="1"/>
                      <a:pt x="9" y="1"/>
                      <a:pt x="9" y="1"/>
                    </a:cubicBezTo>
                    <a:cubicBezTo>
                      <a:pt x="11" y="1"/>
                      <a:pt x="12" y="2"/>
                      <a:pt x="13" y="4"/>
                    </a:cubicBezTo>
                    <a:cubicBezTo>
                      <a:pt x="14" y="5"/>
                      <a:pt x="14" y="7"/>
                      <a:pt x="14" y="9"/>
                    </a:cubicBezTo>
                    <a:cubicBezTo>
                      <a:pt x="14" y="9"/>
                      <a:pt x="14" y="9"/>
                      <a:pt x="14" y="9"/>
                    </a:cubicBezTo>
                    <a:cubicBezTo>
                      <a:pt x="14" y="9"/>
                      <a:pt x="14" y="9"/>
                      <a:pt x="14" y="9"/>
                    </a:cubicBezTo>
                    <a:cubicBezTo>
                      <a:pt x="14" y="9"/>
                      <a:pt x="14" y="9"/>
                      <a:pt x="14" y="9"/>
                    </a:cubicBezTo>
                    <a:cubicBezTo>
                      <a:pt x="14" y="9"/>
                      <a:pt x="14" y="9"/>
                      <a:pt x="14" y="9"/>
                    </a:cubicBezTo>
                    <a:cubicBezTo>
                      <a:pt x="14" y="9"/>
                      <a:pt x="14" y="9"/>
                      <a:pt x="14" y="9"/>
                    </a:cubicBezTo>
                    <a:cubicBezTo>
                      <a:pt x="14" y="9"/>
                      <a:pt x="14" y="9"/>
                      <a:pt x="14" y="9"/>
                    </a:cubicBezTo>
                    <a:cubicBezTo>
                      <a:pt x="14" y="9"/>
                      <a:pt x="14" y="9"/>
                      <a:pt x="14" y="9"/>
                    </a:cubicBezTo>
                    <a:cubicBezTo>
                      <a:pt x="14" y="9"/>
                      <a:pt x="14" y="9"/>
                      <a:pt x="14" y="9"/>
                    </a:cubicBezTo>
                    <a:cubicBezTo>
                      <a:pt x="14" y="11"/>
                      <a:pt x="13" y="12"/>
                      <a:pt x="12" y="13"/>
                    </a:cubicBezTo>
                    <a:cubicBezTo>
                      <a:pt x="10" y="14"/>
                      <a:pt x="9" y="15"/>
                      <a:pt x="7" y="15"/>
                    </a:cubicBezTo>
                    <a:cubicBezTo>
                      <a:pt x="7" y="15"/>
                      <a:pt x="7" y="15"/>
                      <a:pt x="7" y="15"/>
                    </a:cubicBezTo>
                    <a:cubicBezTo>
                      <a:pt x="7" y="15"/>
                      <a:pt x="7" y="15"/>
                      <a:pt x="7" y="15"/>
                    </a:cubicBezTo>
                    <a:cubicBezTo>
                      <a:pt x="7" y="10"/>
                      <a:pt x="7" y="10"/>
                      <a:pt x="7" y="10"/>
                    </a:cubicBezTo>
                    <a:cubicBezTo>
                      <a:pt x="7" y="10"/>
                      <a:pt x="7" y="10"/>
                      <a:pt x="7" y="10"/>
                    </a:cubicBezTo>
                    <a:cubicBezTo>
                      <a:pt x="7" y="10"/>
                      <a:pt x="7" y="10"/>
                      <a:pt x="7" y="10"/>
                    </a:cubicBezTo>
                    <a:cubicBezTo>
                      <a:pt x="8" y="10"/>
                      <a:pt x="8" y="10"/>
                      <a:pt x="9" y="9"/>
                    </a:cubicBezTo>
                    <a:cubicBezTo>
                      <a:pt x="9" y="9"/>
                      <a:pt x="9" y="9"/>
                      <a:pt x="9" y="8"/>
                    </a:cubicBezTo>
                    <a:cubicBezTo>
                      <a:pt x="9" y="8"/>
                      <a:pt x="9" y="8"/>
                      <a:pt x="9" y="8"/>
                    </a:cubicBezTo>
                    <a:cubicBezTo>
                      <a:pt x="9" y="8"/>
                      <a:pt x="9" y="8"/>
                      <a:pt x="9" y="8"/>
                    </a:cubicBezTo>
                    <a:cubicBezTo>
                      <a:pt x="9" y="8"/>
                      <a:pt x="9" y="8"/>
                      <a:pt x="9" y="8"/>
                    </a:cubicBezTo>
                    <a:cubicBezTo>
                      <a:pt x="9" y="8"/>
                      <a:pt x="9" y="8"/>
                      <a:pt x="9" y="8"/>
                    </a:cubicBezTo>
                    <a:cubicBezTo>
                      <a:pt x="9" y="8"/>
                      <a:pt x="9" y="8"/>
                      <a:pt x="9" y="8"/>
                    </a:cubicBezTo>
                    <a:cubicBezTo>
                      <a:pt x="9" y="8"/>
                      <a:pt x="9" y="8"/>
                      <a:pt x="9" y="8"/>
                    </a:cubicBezTo>
                    <a:cubicBezTo>
                      <a:pt x="10" y="7"/>
                      <a:pt x="9" y="7"/>
                      <a:pt x="9" y="6"/>
                    </a:cubicBezTo>
                    <a:cubicBezTo>
                      <a:pt x="9" y="6"/>
                      <a:pt x="8" y="5"/>
                      <a:pt x="8" y="5"/>
                    </a:cubicBezTo>
                    <a:close/>
                    <a:moveTo>
                      <a:pt x="7" y="5"/>
                    </a:moveTo>
                    <a:cubicBezTo>
                      <a:pt x="7" y="5"/>
                      <a:pt x="6" y="5"/>
                      <a:pt x="6" y="6"/>
                    </a:cubicBezTo>
                    <a:cubicBezTo>
                      <a:pt x="5" y="6"/>
                      <a:pt x="5" y="7"/>
                      <a:pt x="5" y="7"/>
                    </a:cubicBezTo>
                    <a:cubicBezTo>
                      <a:pt x="5" y="1"/>
                      <a:pt x="5" y="1"/>
                      <a:pt x="5" y="1"/>
                    </a:cubicBezTo>
                    <a:cubicBezTo>
                      <a:pt x="6" y="1"/>
                      <a:pt x="6" y="0"/>
                      <a:pt x="7" y="0"/>
                    </a:cubicBezTo>
                    <a:cubicBezTo>
                      <a:pt x="7" y="5"/>
                      <a:pt x="7" y="5"/>
                      <a:pt x="7" y="5"/>
                    </a:cubicBezTo>
                    <a:close/>
                    <a:moveTo>
                      <a:pt x="5" y="8"/>
                    </a:moveTo>
                    <a:cubicBezTo>
                      <a:pt x="5" y="9"/>
                      <a:pt x="5" y="9"/>
                      <a:pt x="5" y="9"/>
                    </a:cubicBezTo>
                    <a:cubicBezTo>
                      <a:pt x="5" y="9"/>
                      <a:pt x="5" y="9"/>
                      <a:pt x="5" y="9"/>
                    </a:cubicBezTo>
                    <a:cubicBezTo>
                      <a:pt x="6" y="10"/>
                      <a:pt x="6" y="10"/>
                      <a:pt x="6"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5" y="15"/>
                      <a:pt x="5" y="15"/>
                      <a:pt x="5" y="15"/>
                    </a:cubicBezTo>
                    <a:cubicBezTo>
                      <a:pt x="5" y="15"/>
                      <a:pt x="5" y="14"/>
                      <a:pt x="5" y="14"/>
                    </a:cubicBezTo>
                    <a:cubicBezTo>
                      <a:pt x="5" y="8"/>
                      <a:pt x="5" y="8"/>
                      <a:pt x="5" y="8"/>
                    </a:cubicBezTo>
                    <a:close/>
                    <a:moveTo>
                      <a:pt x="5" y="7"/>
                    </a:moveTo>
                    <a:cubicBezTo>
                      <a:pt x="5" y="7"/>
                      <a:pt x="5" y="7"/>
                      <a:pt x="5" y="7"/>
                    </a:cubicBezTo>
                    <a:close/>
                    <a:moveTo>
                      <a:pt x="5" y="1"/>
                    </a:moveTo>
                    <a:cubicBezTo>
                      <a:pt x="5" y="7"/>
                      <a:pt x="5" y="7"/>
                      <a:pt x="5" y="7"/>
                    </a:cubicBezTo>
                    <a:cubicBezTo>
                      <a:pt x="5" y="1"/>
                      <a:pt x="5" y="1"/>
                      <a:pt x="5" y="1"/>
                    </a:cubicBezTo>
                    <a:close/>
                    <a:moveTo>
                      <a:pt x="5" y="8"/>
                    </a:moveTo>
                    <a:cubicBezTo>
                      <a:pt x="5" y="14"/>
                      <a:pt x="5" y="14"/>
                      <a:pt x="5" y="14"/>
                    </a:cubicBezTo>
                    <a:lnTo>
                      <a:pt x="5" y="8"/>
                    </a:lnTo>
                    <a:close/>
                    <a:moveTo>
                      <a:pt x="5" y="7"/>
                    </a:moveTo>
                    <a:cubicBezTo>
                      <a:pt x="5" y="7"/>
                      <a:pt x="5" y="7"/>
                      <a:pt x="5" y="7"/>
                    </a:cubicBezTo>
                    <a:cubicBezTo>
                      <a:pt x="5" y="7"/>
                      <a:pt x="5" y="7"/>
                      <a:pt x="5" y="7"/>
                    </a:cubicBezTo>
                    <a:cubicBezTo>
                      <a:pt x="5" y="8"/>
                      <a:pt x="5" y="8"/>
                      <a:pt x="5" y="8"/>
                    </a:cubicBezTo>
                    <a:cubicBezTo>
                      <a:pt x="5" y="8"/>
                      <a:pt x="5" y="8"/>
                      <a:pt x="5" y="8"/>
                    </a:cubicBezTo>
                    <a:cubicBezTo>
                      <a:pt x="5" y="8"/>
                      <a:pt x="5" y="8"/>
                      <a:pt x="5" y="8"/>
                    </a:cubicBezTo>
                    <a:cubicBezTo>
                      <a:pt x="5" y="8"/>
                      <a:pt x="5" y="8"/>
                      <a:pt x="5" y="8"/>
                    </a:cubicBezTo>
                    <a:cubicBezTo>
                      <a:pt x="5" y="14"/>
                      <a:pt x="5" y="14"/>
                      <a:pt x="5" y="14"/>
                    </a:cubicBezTo>
                    <a:cubicBezTo>
                      <a:pt x="4" y="14"/>
                      <a:pt x="2" y="13"/>
                      <a:pt x="2" y="12"/>
                    </a:cubicBezTo>
                    <a:cubicBezTo>
                      <a:pt x="2" y="12"/>
                      <a:pt x="2" y="12"/>
                      <a:pt x="1" y="12"/>
                    </a:cubicBezTo>
                    <a:cubicBezTo>
                      <a:pt x="0" y="11"/>
                      <a:pt x="0" y="9"/>
                      <a:pt x="0" y="8"/>
                    </a:cubicBezTo>
                    <a:cubicBezTo>
                      <a:pt x="0" y="8"/>
                      <a:pt x="0" y="8"/>
                      <a:pt x="0" y="8"/>
                    </a:cubicBezTo>
                    <a:cubicBezTo>
                      <a:pt x="0" y="7"/>
                      <a:pt x="0" y="7"/>
                      <a:pt x="0" y="7"/>
                    </a:cubicBezTo>
                    <a:cubicBezTo>
                      <a:pt x="0" y="7"/>
                      <a:pt x="0" y="7"/>
                      <a:pt x="0" y="7"/>
                    </a:cubicBezTo>
                    <a:cubicBezTo>
                      <a:pt x="0" y="7"/>
                      <a:pt x="0" y="7"/>
                      <a:pt x="0" y="7"/>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4"/>
                      <a:pt x="1" y="3"/>
                      <a:pt x="3" y="2"/>
                    </a:cubicBezTo>
                    <a:cubicBezTo>
                      <a:pt x="3" y="1"/>
                      <a:pt x="4" y="1"/>
                      <a:pt x="5" y="1"/>
                    </a:cubicBezTo>
                    <a:cubicBezTo>
                      <a:pt x="5" y="7"/>
                      <a:pt x="5" y="7"/>
                      <a:pt x="5" y="7"/>
                    </a:cubicBezTo>
                    <a:close/>
                    <a:moveTo>
                      <a:pt x="0" y="7"/>
                    </a:moveTo>
                    <a:cubicBezTo>
                      <a:pt x="0" y="7"/>
                      <a:pt x="0" y="7"/>
                      <a:pt x="0" y="7"/>
                    </a:cubicBezTo>
                    <a:cubicBezTo>
                      <a:pt x="0" y="7"/>
                      <a:pt x="0" y="7"/>
                      <a:pt x="0" y="7"/>
                    </a:cubicBezTo>
                    <a:close/>
                    <a:moveTo>
                      <a:pt x="0" y="8"/>
                    </a:move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515" name="Freeform 347"/>
              <p:cNvSpPr>
                <a:spLocks noEditPoints="1"/>
              </p:cNvSpPr>
              <p:nvPr/>
            </p:nvSpPr>
            <p:spPr bwMode="auto">
              <a:xfrm>
                <a:off x="10147300" y="1892299"/>
                <a:ext cx="161925" cy="85725"/>
              </a:xfrm>
              <a:custGeom>
                <a:avLst/>
                <a:gdLst>
                  <a:gd name="T0" fmla="*/ 36 w 72"/>
                  <a:gd name="T1" fmla="*/ 34 h 38"/>
                  <a:gd name="T2" fmla="*/ 59 w 72"/>
                  <a:gd name="T3" fmla="*/ 34 h 38"/>
                  <a:gd name="T4" fmla="*/ 67 w 72"/>
                  <a:gd name="T5" fmla="*/ 5 h 38"/>
                  <a:gd name="T6" fmla="*/ 63 w 72"/>
                  <a:gd name="T7" fmla="*/ 5 h 38"/>
                  <a:gd name="T8" fmla="*/ 55 w 72"/>
                  <a:gd name="T9" fmla="*/ 5 h 38"/>
                  <a:gd name="T10" fmla="*/ 36 w 72"/>
                  <a:gd name="T11" fmla="*/ 5 h 38"/>
                  <a:gd name="T12" fmla="*/ 36 w 72"/>
                  <a:gd name="T13" fmla="*/ 0 h 38"/>
                  <a:gd name="T14" fmla="*/ 55 w 72"/>
                  <a:gd name="T15" fmla="*/ 0 h 38"/>
                  <a:gd name="T16" fmla="*/ 63 w 72"/>
                  <a:gd name="T17" fmla="*/ 0 h 38"/>
                  <a:gd name="T18" fmla="*/ 70 w 72"/>
                  <a:gd name="T19" fmla="*/ 0 h 38"/>
                  <a:gd name="T20" fmla="*/ 70 w 72"/>
                  <a:gd name="T21" fmla="*/ 0 h 38"/>
                  <a:gd name="T22" fmla="*/ 70 w 72"/>
                  <a:gd name="T23" fmla="*/ 0 h 38"/>
                  <a:gd name="T24" fmla="*/ 72 w 72"/>
                  <a:gd name="T25" fmla="*/ 3 h 38"/>
                  <a:gd name="T26" fmla="*/ 63 w 72"/>
                  <a:gd name="T27" fmla="*/ 37 h 38"/>
                  <a:gd name="T28" fmla="*/ 61 w 72"/>
                  <a:gd name="T29" fmla="*/ 38 h 38"/>
                  <a:gd name="T30" fmla="*/ 36 w 72"/>
                  <a:gd name="T31" fmla="*/ 38 h 38"/>
                  <a:gd name="T32" fmla="*/ 36 w 72"/>
                  <a:gd name="T33" fmla="*/ 34 h 38"/>
                  <a:gd name="T34" fmla="*/ 6 w 72"/>
                  <a:gd name="T35" fmla="*/ 5 h 38"/>
                  <a:gd name="T36" fmla="*/ 13 w 72"/>
                  <a:gd name="T37" fmla="*/ 34 h 38"/>
                  <a:gd name="T38" fmla="*/ 36 w 72"/>
                  <a:gd name="T39" fmla="*/ 34 h 38"/>
                  <a:gd name="T40" fmla="*/ 36 w 72"/>
                  <a:gd name="T41" fmla="*/ 38 h 38"/>
                  <a:gd name="T42" fmla="*/ 11 w 72"/>
                  <a:gd name="T43" fmla="*/ 38 h 38"/>
                  <a:gd name="T44" fmla="*/ 11 w 72"/>
                  <a:gd name="T45" fmla="*/ 38 h 38"/>
                  <a:gd name="T46" fmla="*/ 9 w 72"/>
                  <a:gd name="T47" fmla="*/ 37 h 38"/>
                  <a:gd name="T48" fmla="*/ 0 w 72"/>
                  <a:gd name="T49" fmla="*/ 3 h 38"/>
                  <a:gd name="T50" fmla="*/ 0 w 72"/>
                  <a:gd name="T51" fmla="*/ 3 h 38"/>
                  <a:gd name="T52" fmla="*/ 3 w 72"/>
                  <a:gd name="T53" fmla="*/ 0 h 38"/>
                  <a:gd name="T54" fmla="*/ 10 w 72"/>
                  <a:gd name="T55" fmla="*/ 0 h 38"/>
                  <a:gd name="T56" fmla="*/ 18 w 72"/>
                  <a:gd name="T57" fmla="*/ 0 h 38"/>
                  <a:gd name="T58" fmla="*/ 36 w 72"/>
                  <a:gd name="T59" fmla="*/ 0 h 38"/>
                  <a:gd name="T60" fmla="*/ 36 w 72"/>
                  <a:gd name="T61" fmla="*/ 5 h 38"/>
                  <a:gd name="T62" fmla="*/ 18 w 72"/>
                  <a:gd name="T63" fmla="*/ 5 h 38"/>
                  <a:gd name="T64" fmla="*/ 10 w 72"/>
                  <a:gd name="T65" fmla="*/ 5 h 38"/>
                  <a:gd name="T66" fmla="*/ 6 w 72"/>
                  <a:gd name="T67"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38">
                    <a:moveTo>
                      <a:pt x="36" y="34"/>
                    </a:moveTo>
                    <a:cubicBezTo>
                      <a:pt x="59" y="34"/>
                      <a:pt x="59" y="34"/>
                      <a:pt x="59" y="34"/>
                    </a:cubicBezTo>
                    <a:cubicBezTo>
                      <a:pt x="67" y="5"/>
                      <a:pt x="67" y="5"/>
                      <a:pt x="67" y="5"/>
                    </a:cubicBezTo>
                    <a:cubicBezTo>
                      <a:pt x="63" y="5"/>
                      <a:pt x="63" y="5"/>
                      <a:pt x="63" y="5"/>
                    </a:cubicBezTo>
                    <a:cubicBezTo>
                      <a:pt x="55" y="5"/>
                      <a:pt x="55" y="5"/>
                      <a:pt x="55" y="5"/>
                    </a:cubicBezTo>
                    <a:cubicBezTo>
                      <a:pt x="36" y="5"/>
                      <a:pt x="36" y="5"/>
                      <a:pt x="36" y="5"/>
                    </a:cubicBezTo>
                    <a:cubicBezTo>
                      <a:pt x="36" y="0"/>
                      <a:pt x="36" y="0"/>
                      <a:pt x="36" y="0"/>
                    </a:cubicBezTo>
                    <a:cubicBezTo>
                      <a:pt x="55" y="0"/>
                      <a:pt x="55" y="0"/>
                      <a:pt x="55" y="0"/>
                    </a:cubicBezTo>
                    <a:cubicBezTo>
                      <a:pt x="63" y="0"/>
                      <a:pt x="63" y="0"/>
                      <a:pt x="63" y="0"/>
                    </a:cubicBezTo>
                    <a:cubicBezTo>
                      <a:pt x="70" y="0"/>
                      <a:pt x="70" y="0"/>
                      <a:pt x="70" y="0"/>
                    </a:cubicBezTo>
                    <a:cubicBezTo>
                      <a:pt x="70" y="0"/>
                      <a:pt x="70" y="0"/>
                      <a:pt x="70" y="0"/>
                    </a:cubicBezTo>
                    <a:cubicBezTo>
                      <a:pt x="70" y="0"/>
                      <a:pt x="70" y="0"/>
                      <a:pt x="70" y="0"/>
                    </a:cubicBezTo>
                    <a:cubicBezTo>
                      <a:pt x="72" y="1"/>
                      <a:pt x="72" y="2"/>
                      <a:pt x="72" y="3"/>
                    </a:cubicBezTo>
                    <a:cubicBezTo>
                      <a:pt x="63" y="37"/>
                      <a:pt x="63" y="37"/>
                      <a:pt x="63" y="37"/>
                    </a:cubicBezTo>
                    <a:cubicBezTo>
                      <a:pt x="63" y="38"/>
                      <a:pt x="62" y="38"/>
                      <a:pt x="61" y="38"/>
                    </a:cubicBezTo>
                    <a:cubicBezTo>
                      <a:pt x="36" y="38"/>
                      <a:pt x="36" y="38"/>
                      <a:pt x="36" y="38"/>
                    </a:cubicBezTo>
                    <a:lnTo>
                      <a:pt x="36" y="34"/>
                    </a:lnTo>
                    <a:close/>
                    <a:moveTo>
                      <a:pt x="6" y="5"/>
                    </a:moveTo>
                    <a:cubicBezTo>
                      <a:pt x="13" y="34"/>
                      <a:pt x="13" y="34"/>
                      <a:pt x="13" y="34"/>
                    </a:cubicBezTo>
                    <a:cubicBezTo>
                      <a:pt x="36" y="34"/>
                      <a:pt x="36" y="34"/>
                      <a:pt x="36" y="34"/>
                    </a:cubicBezTo>
                    <a:cubicBezTo>
                      <a:pt x="36" y="38"/>
                      <a:pt x="36" y="38"/>
                      <a:pt x="36" y="38"/>
                    </a:cubicBezTo>
                    <a:cubicBezTo>
                      <a:pt x="11" y="38"/>
                      <a:pt x="11" y="38"/>
                      <a:pt x="11" y="38"/>
                    </a:cubicBezTo>
                    <a:cubicBezTo>
                      <a:pt x="11" y="38"/>
                      <a:pt x="11" y="38"/>
                      <a:pt x="11" y="38"/>
                    </a:cubicBezTo>
                    <a:cubicBezTo>
                      <a:pt x="10" y="38"/>
                      <a:pt x="9" y="38"/>
                      <a:pt x="9" y="37"/>
                    </a:cubicBezTo>
                    <a:cubicBezTo>
                      <a:pt x="0" y="3"/>
                      <a:pt x="0" y="3"/>
                      <a:pt x="0" y="3"/>
                    </a:cubicBezTo>
                    <a:cubicBezTo>
                      <a:pt x="0" y="3"/>
                      <a:pt x="0" y="3"/>
                      <a:pt x="0" y="3"/>
                    </a:cubicBezTo>
                    <a:cubicBezTo>
                      <a:pt x="0" y="1"/>
                      <a:pt x="1" y="0"/>
                      <a:pt x="3" y="0"/>
                    </a:cubicBezTo>
                    <a:cubicBezTo>
                      <a:pt x="10" y="0"/>
                      <a:pt x="10" y="0"/>
                      <a:pt x="10" y="0"/>
                    </a:cubicBezTo>
                    <a:cubicBezTo>
                      <a:pt x="18" y="0"/>
                      <a:pt x="18" y="0"/>
                      <a:pt x="18" y="0"/>
                    </a:cubicBezTo>
                    <a:cubicBezTo>
                      <a:pt x="36" y="0"/>
                      <a:pt x="36" y="0"/>
                      <a:pt x="36" y="0"/>
                    </a:cubicBezTo>
                    <a:cubicBezTo>
                      <a:pt x="36" y="5"/>
                      <a:pt x="36" y="5"/>
                      <a:pt x="36" y="5"/>
                    </a:cubicBezTo>
                    <a:cubicBezTo>
                      <a:pt x="18" y="5"/>
                      <a:pt x="18" y="5"/>
                      <a:pt x="18" y="5"/>
                    </a:cubicBezTo>
                    <a:cubicBezTo>
                      <a:pt x="10" y="5"/>
                      <a:pt x="10" y="5"/>
                      <a:pt x="10"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595"/>
                                        </p:tgtEl>
                                        <p:attrNameLst>
                                          <p:attrName>style.visibility</p:attrName>
                                        </p:attrNameLst>
                                      </p:cBhvr>
                                      <p:to>
                                        <p:strVal val="visible"/>
                                      </p:to>
                                    </p:set>
                                    <p:anim calcmode="lin" valueType="num">
                                      <p:cBhvr additive="base">
                                        <p:cTn id="7" dur="500" fill="hold"/>
                                        <p:tgtEl>
                                          <p:spTgt spid="595"/>
                                        </p:tgtEl>
                                        <p:attrNameLst>
                                          <p:attrName>ppt_x</p:attrName>
                                        </p:attrNameLst>
                                      </p:cBhvr>
                                      <p:tavLst>
                                        <p:tav tm="0">
                                          <p:val>
                                            <p:strVal val="#ppt_x"/>
                                          </p:val>
                                        </p:tav>
                                        <p:tav tm="100000">
                                          <p:val>
                                            <p:strVal val="#ppt_x"/>
                                          </p:val>
                                        </p:tav>
                                      </p:tavLst>
                                    </p:anim>
                                    <p:anim calcmode="lin" valueType="num">
                                      <p:cBhvr additive="base">
                                        <p:cTn id="8" dur="500" fill="hold"/>
                                        <p:tgtEl>
                                          <p:spTgt spid="595"/>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600"/>
                                        <p:tgtEl>
                                          <p:spTgt spid="3"/>
                                        </p:tgtEl>
                                      </p:cBhvr>
                                    </p:animEffect>
                                  </p:childTnLst>
                                </p:cTn>
                              </p:par>
                              <p:par>
                                <p:cTn id="17" presetID="35" presetClass="path" presetSubtype="0" decel="100000" fill="hold" grpId="1" nodeType="withEffect">
                                  <p:stCondLst>
                                    <p:cond delay="0"/>
                                  </p:stCondLst>
                                  <p:childTnLst>
                                    <p:animMotion origin="layout" path="M -0.05552 0.00023 L -3.51034E-6 0.00023 " pathEditMode="relative" rAng="0" ptsTypes="AA">
                                      <p:cBhvr>
                                        <p:cTn id="18" dur="800" fill="hold"/>
                                        <p:tgtEl>
                                          <p:spTgt spid="3"/>
                                        </p:tgtEl>
                                        <p:attrNameLst>
                                          <p:attrName>ppt_x</p:attrName>
                                          <p:attrName>ppt_y</p:attrName>
                                        </p:attrNameLst>
                                      </p:cBhvr>
                                      <p:rCtr x="2770" y="0"/>
                                    </p:animMotion>
                                  </p:childTnLst>
                                </p:cTn>
                              </p:par>
                            </p:childTnLst>
                          </p:cTn>
                        </p:par>
                        <p:par>
                          <p:cTn id="19" fill="hold" nodeType="afterGroup">
                            <p:stCondLst>
                              <p:cond delay="1800"/>
                            </p:stCondLst>
                            <p:childTnLst>
                              <p:par>
                                <p:cTn id="20" presetID="22" presetClass="entr" presetSubtype="8" fill="hold" grpId="0"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500"/>
                                        <p:tgtEl>
                                          <p:spTgt spid="46"/>
                                        </p:tgtEl>
                                      </p:cBhvr>
                                    </p:animEffect>
                                  </p:childTnLst>
                                </p:cTn>
                              </p:par>
                            </p:childTnLst>
                          </p:cTn>
                        </p:par>
                        <p:par>
                          <p:cTn id="23" fill="hold" nodeType="withGroup">
                            <p:stCondLst>
                              <p:cond delay="2300"/>
                            </p:stCondLst>
                            <p:childTnLst>
                              <p:par>
                                <p:cTn id="24" presetID="56" presetClass="entr" presetSubtype="0" fill="hold" grpId="0" nodeType="afterEffect">
                                  <p:stCondLst>
                                    <p:cond delay="0"/>
                                  </p:stCondLst>
                                  <p:iterate type="lt">
                                    <p:tmPct val="15000"/>
                                  </p:iterate>
                                  <p:childTnLst>
                                    <p:set>
                                      <p:cBhvr>
                                        <p:cTn id="25" dur="1" fill="hold">
                                          <p:stCondLst>
                                            <p:cond delay="0"/>
                                          </p:stCondLst>
                                        </p:cTn>
                                        <p:tgtEl>
                                          <p:spTgt spid="76"/>
                                        </p:tgtEl>
                                        <p:attrNameLst>
                                          <p:attrName>style.visibility</p:attrName>
                                        </p:attrNameLst>
                                      </p:cBhvr>
                                      <p:to>
                                        <p:strVal val="visible"/>
                                      </p:to>
                                    </p:set>
                                    <p:anim by="(-#ppt_w*2)" calcmode="lin" valueType="num">
                                      <p:cBhvr rctx="PPT">
                                        <p:cTn id="26" dur="500" autoRev="1" fill="hold">
                                          <p:stCondLst>
                                            <p:cond delay="0"/>
                                          </p:stCondLst>
                                        </p:cTn>
                                        <p:tgtEl>
                                          <p:spTgt spid="76"/>
                                        </p:tgtEl>
                                        <p:attrNameLst>
                                          <p:attrName>ppt_w</p:attrName>
                                        </p:attrNameLst>
                                      </p:cBhvr>
                                    </p:anim>
                                    <p:anim by="(#ppt_w*0.50)" calcmode="lin" valueType="num">
                                      <p:cBhvr>
                                        <p:cTn id="27" dur="500" decel="50000" autoRev="1" fill="hold">
                                          <p:stCondLst>
                                            <p:cond delay="0"/>
                                          </p:stCondLst>
                                        </p:cTn>
                                        <p:tgtEl>
                                          <p:spTgt spid="76"/>
                                        </p:tgtEl>
                                        <p:attrNameLst>
                                          <p:attrName>ppt_x</p:attrName>
                                        </p:attrNameLst>
                                      </p:cBhvr>
                                    </p:anim>
                                    <p:anim from="(-#ppt_h/2)" to="(#ppt_y)" calcmode="lin" valueType="num">
                                      <p:cBhvr>
                                        <p:cTn id="28" dur="1000" fill="hold">
                                          <p:stCondLst>
                                            <p:cond delay="0"/>
                                          </p:stCondLst>
                                        </p:cTn>
                                        <p:tgtEl>
                                          <p:spTgt spid="76"/>
                                        </p:tgtEl>
                                        <p:attrNameLst>
                                          <p:attrName>ppt_y</p:attrName>
                                        </p:attrNameLst>
                                      </p:cBhvr>
                                    </p:anim>
                                    <p:animRot by="21600000">
                                      <p:cBhvr>
                                        <p:cTn id="29" dur="1000" fill="hold">
                                          <p:stCondLst>
                                            <p:cond delay="0"/>
                                          </p:stCondLst>
                                        </p:cTn>
                                        <p:tgtEl>
                                          <p:spTgt spid="76"/>
                                        </p:tgtEl>
                                        <p:attrNameLst>
                                          <p:attrName>r</p:attrName>
                                        </p:attrNameLst>
                                      </p:cBhvr>
                                    </p:animRot>
                                  </p:childTnLst>
                                </p:cTn>
                              </p:par>
                            </p:childTnLst>
                          </p:cTn>
                        </p:par>
                        <p:par>
                          <p:cTn id="30" fill="hold" nodeType="afterGroup">
                            <p:stCondLst>
                              <p:cond delay="4050"/>
                            </p:stCondLst>
                            <p:childTnLst>
                              <p:par>
                                <p:cTn id="31" presetID="2" presetClass="entr" presetSubtype="4" decel="10000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fill="hold"/>
                                        <p:tgtEl>
                                          <p:spTgt spid="52"/>
                                        </p:tgtEl>
                                        <p:attrNameLst>
                                          <p:attrName>ppt_x</p:attrName>
                                        </p:attrNameLst>
                                      </p:cBhvr>
                                      <p:tavLst>
                                        <p:tav tm="0">
                                          <p:val>
                                            <p:strVal val="#ppt_x"/>
                                          </p:val>
                                        </p:tav>
                                        <p:tav tm="100000">
                                          <p:val>
                                            <p:strVal val="#ppt_x"/>
                                          </p:val>
                                        </p:tav>
                                      </p:tavLst>
                                    </p:anim>
                                    <p:anim calcmode="lin" valueType="num">
                                      <p:cBhvr additive="base">
                                        <p:cTn id="34" dur="500" fill="hold"/>
                                        <p:tgtEl>
                                          <p:spTgt spid="52"/>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15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ppt_x"/>
                                          </p:val>
                                        </p:tav>
                                        <p:tav tm="100000">
                                          <p:val>
                                            <p:strVal val="#ppt_x"/>
                                          </p:val>
                                        </p:tav>
                                      </p:tavLst>
                                    </p:anim>
                                    <p:anim calcmode="lin" valueType="num">
                                      <p:cBhvr additive="base">
                                        <p:cTn id="38" dur="500" fill="hold"/>
                                        <p:tgtEl>
                                          <p:spTgt spid="53"/>
                                        </p:tgtEl>
                                        <p:attrNameLst>
                                          <p:attrName>ppt_y</p:attrName>
                                        </p:attrNameLst>
                                      </p:cBhvr>
                                      <p:tavLst>
                                        <p:tav tm="0">
                                          <p:val>
                                            <p:strVal val="1+#ppt_h/2"/>
                                          </p:val>
                                        </p:tav>
                                        <p:tav tm="100000">
                                          <p:val>
                                            <p:strVal val="#ppt_y"/>
                                          </p:val>
                                        </p:tav>
                                      </p:tavLst>
                                    </p:anim>
                                  </p:childTnLst>
                                </p:cTn>
                              </p:par>
                              <p:par>
                                <p:cTn id="39" presetID="2" presetClass="entr" presetSubtype="4" decel="100000" fill="hold" nodeType="withEffect">
                                  <p:stCondLst>
                                    <p:cond delay="300"/>
                                  </p:stCondLst>
                                  <p:childTnLst>
                                    <p:set>
                                      <p:cBhvr>
                                        <p:cTn id="40" dur="1" fill="hold">
                                          <p:stCondLst>
                                            <p:cond delay="0"/>
                                          </p:stCondLst>
                                        </p:cTn>
                                        <p:tgtEl>
                                          <p:spTgt spid="1304"/>
                                        </p:tgtEl>
                                        <p:attrNameLst>
                                          <p:attrName>style.visibility</p:attrName>
                                        </p:attrNameLst>
                                      </p:cBhvr>
                                      <p:to>
                                        <p:strVal val="visible"/>
                                      </p:to>
                                    </p:set>
                                    <p:anim calcmode="lin" valueType="num">
                                      <p:cBhvr additive="base">
                                        <p:cTn id="41" dur="500" fill="hold"/>
                                        <p:tgtEl>
                                          <p:spTgt spid="1304"/>
                                        </p:tgtEl>
                                        <p:attrNameLst>
                                          <p:attrName>ppt_x</p:attrName>
                                        </p:attrNameLst>
                                      </p:cBhvr>
                                      <p:tavLst>
                                        <p:tav tm="0">
                                          <p:val>
                                            <p:strVal val="#ppt_x"/>
                                          </p:val>
                                        </p:tav>
                                        <p:tav tm="100000">
                                          <p:val>
                                            <p:strVal val="#ppt_x"/>
                                          </p:val>
                                        </p:tav>
                                      </p:tavLst>
                                    </p:anim>
                                    <p:anim calcmode="lin" valueType="num">
                                      <p:cBhvr additive="base">
                                        <p:cTn id="42" dur="500" fill="hold"/>
                                        <p:tgtEl>
                                          <p:spTgt spid="1304"/>
                                        </p:tgtEl>
                                        <p:attrNameLst>
                                          <p:attrName>ppt_y</p:attrName>
                                        </p:attrNameLst>
                                      </p:cBhvr>
                                      <p:tavLst>
                                        <p:tav tm="0">
                                          <p:val>
                                            <p:strVal val="1+#ppt_h/2"/>
                                          </p:val>
                                        </p:tav>
                                        <p:tav tm="100000">
                                          <p:val>
                                            <p:strVal val="#ppt_y"/>
                                          </p:val>
                                        </p:tav>
                                      </p:tavLst>
                                    </p:anim>
                                  </p:childTnLst>
                                </p:cTn>
                              </p:par>
                              <p:par>
                                <p:cTn id="43" presetID="2" presetClass="entr" presetSubtype="4" decel="100000" fill="hold" nodeType="withEffect">
                                  <p:stCondLst>
                                    <p:cond delay="450"/>
                                  </p:stCondLst>
                                  <p:childTnLst>
                                    <p:set>
                                      <p:cBhvr>
                                        <p:cTn id="44" dur="1" fill="hold">
                                          <p:stCondLst>
                                            <p:cond delay="0"/>
                                          </p:stCondLst>
                                        </p:cTn>
                                        <p:tgtEl>
                                          <p:spTgt spid="51"/>
                                        </p:tgtEl>
                                        <p:attrNameLst>
                                          <p:attrName>style.visibility</p:attrName>
                                        </p:attrNameLst>
                                      </p:cBhvr>
                                      <p:to>
                                        <p:strVal val="visible"/>
                                      </p:to>
                                    </p:set>
                                    <p:anim calcmode="lin" valueType="num">
                                      <p:cBhvr additive="base">
                                        <p:cTn id="45" dur="500" fill="hold"/>
                                        <p:tgtEl>
                                          <p:spTgt spid="51"/>
                                        </p:tgtEl>
                                        <p:attrNameLst>
                                          <p:attrName>ppt_x</p:attrName>
                                        </p:attrNameLst>
                                      </p:cBhvr>
                                      <p:tavLst>
                                        <p:tav tm="0">
                                          <p:val>
                                            <p:strVal val="#ppt_x"/>
                                          </p:val>
                                        </p:tav>
                                        <p:tav tm="100000">
                                          <p:val>
                                            <p:strVal val="#ppt_x"/>
                                          </p:val>
                                        </p:tav>
                                      </p:tavLst>
                                    </p:anim>
                                    <p:anim calcmode="lin" valueType="num">
                                      <p:cBhvr additive="base">
                                        <p:cTn id="46" dur="500" fill="hold"/>
                                        <p:tgtEl>
                                          <p:spTgt spid="51"/>
                                        </p:tgtEl>
                                        <p:attrNameLst>
                                          <p:attrName>ppt_y</p:attrName>
                                        </p:attrNameLst>
                                      </p:cBhvr>
                                      <p:tavLst>
                                        <p:tav tm="0">
                                          <p:val>
                                            <p:strVal val="1+#ppt_h/2"/>
                                          </p:val>
                                        </p:tav>
                                        <p:tav tm="100000">
                                          <p:val>
                                            <p:strVal val="#ppt_y"/>
                                          </p:val>
                                        </p:tav>
                                      </p:tavLst>
                                    </p:anim>
                                  </p:childTnLst>
                                </p:cTn>
                              </p:par>
                              <p:par>
                                <p:cTn id="47" presetID="2" presetClass="entr" presetSubtype="4" decel="100000" fill="hold" nodeType="withEffect">
                                  <p:stCondLst>
                                    <p:cond delay="600"/>
                                  </p:stCondLst>
                                  <p:childTnLst>
                                    <p:set>
                                      <p:cBhvr>
                                        <p:cTn id="48" dur="1" fill="hold">
                                          <p:stCondLst>
                                            <p:cond delay="0"/>
                                          </p:stCondLst>
                                        </p:cTn>
                                        <p:tgtEl>
                                          <p:spTgt spid="50"/>
                                        </p:tgtEl>
                                        <p:attrNameLst>
                                          <p:attrName>style.visibility</p:attrName>
                                        </p:attrNameLst>
                                      </p:cBhvr>
                                      <p:to>
                                        <p:strVal val="visible"/>
                                      </p:to>
                                    </p:set>
                                    <p:anim calcmode="lin" valueType="num">
                                      <p:cBhvr additive="base">
                                        <p:cTn id="49" dur="500" fill="hold"/>
                                        <p:tgtEl>
                                          <p:spTgt spid="50"/>
                                        </p:tgtEl>
                                        <p:attrNameLst>
                                          <p:attrName>ppt_x</p:attrName>
                                        </p:attrNameLst>
                                      </p:cBhvr>
                                      <p:tavLst>
                                        <p:tav tm="0">
                                          <p:val>
                                            <p:strVal val="#ppt_x"/>
                                          </p:val>
                                        </p:tav>
                                        <p:tav tm="100000">
                                          <p:val>
                                            <p:strVal val="#ppt_x"/>
                                          </p:val>
                                        </p:tav>
                                      </p:tavLst>
                                    </p:anim>
                                    <p:anim calcmode="lin" valueType="num">
                                      <p:cBhvr additive="base">
                                        <p:cTn id="50" dur="500" fill="hold"/>
                                        <p:tgtEl>
                                          <p:spTgt spid="50"/>
                                        </p:tgtEl>
                                        <p:attrNameLst>
                                          <p:attrName>ppt_y</p:attrName>
                                        </p:attrNameLst>
                                      </p:cBhvr>
                                      <p:tavLst>
                                        <p:tav tm="0">
                                          <p:val>
                                            <p:strVal val="1+#ppt_h/2"/>
                                          </p:val>
                                        </p:tav>
                                        <p:tav tm="100000">
                                          <p:val>
                                            <p:strVal val="#ppt_y"/>
                                          </p:val>
                                        </p:tav>
                                      </p:tavLst>
                                    </p:anim>
                                  </p:childTnLst>
                                </p:cTn>
                              </p:par>
                              <p:par>
                                <p:cTn id="51" presetID="2" presetClass="entr" presetSubtype="4" decel="100000" fill="hold" nodeType="withEffect">
                                  <p:stCondLst>
                                    <p:cond delay="750"/>
                                  </p:stCondLst>
                                  <p:childTnLst>
                                    <p:set>
                                      <p:cBhvr>
                                        <p:cTn id="52" dur="1" fill="hold">
                                          <p:stCondLst>
                                            <p:cond delay="0"/>
                                          </p:stCondLst>
                                        </p:cTn>
                                        <p:tgtEl>
                                          <p:spTgt spid="49"/>
                                        </p:tgtEl>
                                        <p:attrNameLst>
                                          <p:attrName>style.visibility</p:attrName>
                                        </p:attrNameLst>
                                      </p:cBhvr>
                                      <p:to>
                                        <p:strVal val="visible"/>
                                      </p:to>
                                    </p:set>
                                    <p:anim calcmode="lin" valueType="num">
                                      <p:cBhvr additive="base">
                                        <p:cTn id="53" dur="500" fill="hold"/>
                                        <p:tgtEl>
                                          <p:spTgt spid="49"/>
                                        </p:tgtEl>
                                        <p:attrNameLst>
                                          <p:attrName>ppt_x</p:attrName>
                                        </p:attrNameLst>
                                      </p:cBhvr>
                                      <p:tavLst>
                                        <p:tav tm="0">
                                          <p:val>
                                            <p:strVal val="#ppt_x"/>
                                          </p:val>
                                        </p:tav>
                                        <p:tav tm="100000">
                                          <p:val>
                                            <p:strVal val="#ppt_x"/>
                                          </p:val>
                                        </p:tav>
                                      </p:tavLst>
                                    </p:anim>
                                    <p:anim calcmode="lin" valueType="num">
                                      <p:cBhvr additive="base">
                                        <p:cTn id="54" dur="500" fill="hold"/>
                                        <p:tgtEl>
                                          <p:spTgt spid="49"/>
                                        </p:tgtEl>
                                        <p:attrNameLst>
                                          <p:attrName>ppt_y</p:attrName>
                                        </p:attrNameLst>
                                      </p:cBhvr>
                                      <p:tavLst>
                                        <p:tav tm="0">
                                          <p:val>
                                            <p:strVal val="1+#ppt_h/2"/>
                                          </p:val>
                                        </p:tav>
                                        <p:tav tm="100000">
                                          <p:val>
                                            <p:strVal val="#ppt_y"/>
                                          </p:val>
                                        </p:tav>
                                      </p:tavLst>
                                    </p:anim>
                                  </p:childTnLst>
                                </p:cTn>
                              </p:par>
                            </p:childTnLst>
                          </p:cTn>
                        </p:par>
                        <p:par>
                          <p:cTn id="55" fill="hold" nodeType="afterGroup">
                            <p:stCondLst>
                              <p:cond delay="5300"/>
                            </p:stCondLst>
                            <p:childTnLst>
                              <p:par>
                                <p:cTn id="56" presetID="26" presetClass="emph" presetSubtype="0" fill="hold" nodeType="afterEffect">
                                  <p:stCondLst>
                                    <p:cond delay="0"/>
                                  </p:stCondLst>
                                  <p:childTnLst>
                                    <p:animEffect transition="out" filter="fade">
                                      <p:cBhvr>
                                        <p:cTn id="57" dur="500" tmFilter="0, 0; .2, .5; .8, .5; 1, 0"/>
                                        <p:tgtEl>
                                          <p:spTgt spid="52"/>
                                        </p:tgtEl>
                                      </p:cBhvr>
                                    </p:animEffect>
                                    <p:animScale>
                                      <p:cBhvr>
                                        <p:cTn id="58" dur="250" autoRev="1" fill="hold"/>
                                        <p:tgtEl>
                                          <p:spTgt spid="52"/>
                                        </p:tgtEl>
                                      </p:cBhvr>
                                      <p:by x="105000" y="105000"/>
                                    </p:animScale>
                                  </p:childTnLst>
                                </p:cTn>
                              </p:par>
                              <p:par>
                                <p:cTn id="59" presetID="26" presetClass="emph" presetSubtype="0" fill="hold" nodeType="withEffect">
                                  <p:stCondLst>
                                    <p:cond delay="100"/>
                                  </p:stCondLst>
                                  <p:childTnLst>
                                    <p:animEffect transition="out" filter="fade">
                                      <p:cBhvr>
                                        <p:cTn id="60" dur="500" tmFilter="0, 0; .2, .5; .8, .5; 1, 0"/>
                                        <p:tgtEl>
                                          <p:spTgt spid="53"/>
                                        </p:tgtEl>
                                      </p:cBhvr>
                                    </p:animEffect>
                                    <p:animScale>
                                      <p:cBhvr>
                                        <p:cTn id="61" dur="250" autoRev="1" fill="hold"/>
                                        <p:tgtEl>
                                          <p:spTgt spid="53"/>
                                        </p:tgtEl>
                                      </p:cBhvr>
                                      <p:by x="105000" y="105000"/>
                                    </p:animScale>
                                  </p:childTnLst>
                                </p:cTn>
                              </p:par>
                              <p:par>
                                <p:cTn id="62" presetID="26" presetClass="emph" presetSubtype="0" fill="hold" nodeType="withEffect">
                                  <p:stCondLst>
                                    <p:cond delay="200"/>
                                  </p:stCondLst>
                                  <p:childTnLst>
                                    <p:animEffect transition="out" filter="fade">
                                      <p:cBhvr>
                                        <p:cTn id="63" dur="500" tmFilter="0, 0; .2, .5; .8, .5; 1, 0"/>
                                        <p:tgtEl>
                                          <p:spTgt spid="1304"/>
                                        </p:tgtEl>
                                      </p:cBhvr>
                                    </p:animEffect>
                                    <p:animScale>
                                      <p:cBhvr>
                                        <p:cTn id="64" dur="250" autoRev="1" fill="hold"/>
                                        <p:tgtEl>
                                          <p:spTgt spid="1304"/>
                                        </p:tgtEl>
                                      </p:cBhvr>
                                      <p:by x="105000" y="105000"/>
                                    </p:animScale>
                                  </p:childTnLst>
                                </p:cTn>
                              </p:par>
                              <p:par>
                                <p:cTn id="65" presetID="26" presetClass="emph" presetSubtype="0" fill="hold" nodeType="withEffect">
                                  <p:stCondLst>
                                    <p:cond delay="300"/>
                                  </p:stCondLst>
                                  <p:childTnLst>
                                    <p:animEffect transition="out" filter="fade">
                                      <p:cBhvr>
                                        <p:cTn id="66" dur="500" tmFilter="0, 0; .2, .5; .8, .5; 1, 0"/>
                                        <p:tgtEl>
                                          <p:spTgt spid="51"/>
                                        </p:tgtEl>
                                      </p:cBhvr>
                                    </p:animEffect>
                                    <p:animScale>
                                      <p:cBhvr>
                                        <p:cTn id="67" dur="250" autoRev="1" fill="hold"/>
                                        <p:tgtEl>
                                          <p:spTgt spid="51"/>
                                        </p:tgtEl>
                                      </p:cBhvr>
                                      <p:by x="105000" y="105000"/>
                                    </p:animScale>
                                  </p:childTnLst>
                                </p:cTn>
                              </p:par>
                              <p:par>
                                <p:cTn id="68" presetID="26" presetClass="emph" presetSubtype="0" fill="hold" nodeType="withEffect">
                                  <p:stCondLst>
                                    <p:cond delay="400"/>
                                  </p:stCondLst>
                                  <p:childTnLst>
                                    <p:animEffect transition="out" filter="fade">
                                      <p:cBhvr>
                                        <p:cTn id="69" dur="500" tmFilter="0, 0; .2, .5; .8, .5; 1, 0"/>
                                        <p:tgtEl>
                                          <p:spTgt spid="50"/>
                                        </p:tgtEl>
                                      </p:cBhvr>
                                    </p:animEffect>
                                    <p:animScale>
                                      <p:cBhvr>
                                        <p:cTn id="70" dur="250" autoRev="1" fill="hold"/>
                                        <p:tgtEl>
                                          <p:spTgt spid="50"/>
                                        </p:tgtEl>
                                      </p:cBhvr>
                                      <p:by x="105000" y="105000"/>
                                    </p:animScale>
                                  </p:childTnLst>
                                </p:cTn>
                              </p:par>
                              <p:par>
                                <p:cTn id="71" presetID="26" presetClass="emph" presetSubtype="0" fill="hold" nodeType="withEffect">
                                  <p:stCondLst>
                                    <p:cond delay="500"/>
                                  </p:stCondLst>
                                  <p:childTnLst>
                                    <p:animEffect transition="out" filter="fade">
                                      <p:cBhvr>
                                        <p:cTn id="72" dur="500" tmFilter="0, 0; .2, .5; .8, .5; 1, 0"/>
                                        <p:tgtEl>
                                          <p:spTgt spid="49"/>
                                        </p:tgtEl>
                                      </p:cBhvr>
                                    </p:animEffect>
                                    <p:animScale>
                                      <p:cBhvr>
                                        <p:cTn id="73" dur="250" autoRev="1" fill="hold"/>
                                        <p:tgtEl>
                                          <p:spTgt spid="49"/>
                                        </p:tgtEl>
                                      </p:cBhvr>
                                      <p:by x="105000" y="105000"/>
                                    </p:animScale>
                                  </p:childTnLst>
                                </p:cTn>
                              </p:par>
                            </p:childTnLst>
                          </p:cTn>
                        </p:par>
                        <p:par>
                          <p:cTn id="74" fill="hold" nodeType="afterGroup">
                            <p:stCondLst>
                              <p:cond delay="6300"/>
                            </p:stCondLst>
                            <p:childTnLst>
                              <p:par>
                                <p:cTn id="75" presetID="10" presetClass="entr" presetSubtype="0" fill="hold" nodeType="afterEffect">
                                  <p:stCondLst>
                                    <p:cond delay="0"/>
                                  </p:stCondLst>
                                  <p:childTnLst>
                                    <p:set>
                                      <p:cBhvr>
                                        <p:cTn id="76" dur="1" fill="hold">
                                          <p:stCondLst>
                                            <p:cond delay="0"/>
                                          </p:stCondLst>
                                        </p:cTn>
                                        <p:tgtEl>
                                          <p:spTgt spid="1293"/>
                                        </p:tgtEl>
                                        <p:attrNameLst>
                                          <p:attrName>style.visibility</p:attrName>
                                        </p:attrNameLst>
                                      </p:cBhvr>
                                      <p:to>
                                        <p:strVal val="visible"/>
                                      </p:to>
                                    </p:set>
                                    <p:animEffect transition="in" filter="fade">
                                      <p:cBhvr>
                                        <p:cTn id="77" dur="600"/>
                                        <p:tgtEl>
                                          <p:spTgt spid="1293"/>
                                        </p:tgtEl>
                                      </p:cBhvr>
                                    </p:animEffect>
                                  </p:childTnLst>
                                </p:cTn>
                              </p:par>
                              <p:par>
                                <p:cTn id="78" presetID="35" presetClass="path" presetSubtype="0" decel="100000" fill="hold" nodeType="withEffect">
                                  <p:stCondLst>
                                    <p:cond delay="0"/>
                                  </p:stCondLst>
                                  <p:childTnLst>
                                    <p:animMotion origin="layout" path="M -0.05552 0.00023 L -3.51034E-6 0.00023 " pathEditMode="relative" rAng="0" ptsTypes="AA">
                                      <p:cBhvr>
                                        <p:cTn id="79" dur="800" fill="hold"/>
                                        <p:tgtEl>
                                          <p:spTgt spid="1293"/>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3" grpId="0"/>
      <p:bldP spid="3" grpId="1"/>
      <p:bldP spid="4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1521" name="文本框 33"/>
          <p:cNvSpPr txBox="1">
            <a:spLocks noChangeArrowheads="1"/>
          </p:cNvSpPr>
          <p:nvPr/>
        </p:nvSpPr>
        <p:spPr bwMode="auto">
          <a:xfrm>
            <a:off x="1176898" y="360028"/>
            <a:ext cx="3438525" cy="39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smtClean="0">
                <a:latin typeface="微软雅黑" panose="020B0503020204020204" pitchFamily="34" charset="-122"/>
              </a:rPr>
              <a:t>主流互联网招聘网站</a:t>
            </a:r>
            <a:endParaRPr lang="id-ID" altLang="zh-CN" sz="2000" b="1" dirty="0">
              <a:latin typeface="微软雅黑" panose="020B0503020204020204" pitchFamily="34" charset="-122"/>
            </a:endParaRPr>
          </a:p>
        </p:txBody>
      </p:sp>
      <p:grpSp>
        <p:nvGrpSpPr>
          <p:cNvPr id="36" name="组合 35"/>
          <p:cNvGrpSpPr>
            <a:grpSpLocks/>
          </p:cNvGrpSpPr>
          <p:nvPr/>
        </p:nvGrpSpPr>
        <p:grpSpPr bwMode="auto">
          <a:xfrm>
            <a:off x="206369" y="315913"/>
            <a:ext cx="979304" cy="523220"/>
            <a:chOff x="4353620" y="864629"/>
            <a:chExt cx="742365" cy="477163"/>
          </a:xfrm>
        </p:grpSpPr>
        <p:sp>
          <p:nvSpPr>
            <p:cNvPr id="37"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21520" name="文本框 37"/>
            <p:cNvSpPr txBox="1">
              <a:spLocks noChangeArrowheads="1"/>
            </p:cNvSpPr>
            <p:nvPr/>
          </p:nvSpPr>
          <p:spPr bwMode="auto">
            <a:xfrm>
              <a:off x="4430241" y="864629"/>
              <a:ext cx="606544"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solidFill>
                    <a:schemeClr val="bg1"/>
                  </a:solidFill>
                  <a:cs typeface="Arial" panose="020B0604020202020204" pitchFamily="34" charset="0"/>
                </a:rPr>
                <a:t>2.1</a:t>
              </a:r>
              <a:endParaRPr lang="zh-CN" altLang="en-US" sz="2800" dirty="0">
                <a:solidFill>
                  <a:schemeClr val="bg1"/>
                </a:solidFill>
                <a:cs typeface="Arial" panose="020B0604020202020204" pitchFamily="34" charset="0"/>
              </a:endParaRPr>
            </a:p>
          </p:txBody>
        </p:sp>
      </p:grpSp>
      <p:pic>
        <p:nvPicPr>
          <p:cNvPr id="2" name="图片 1"/>
          <p:cNvPicPr>
            <a:picLocks noChangeAspect="1"/>
          </p:cNvPicPr>
          <p:nvPr/>
        </p:nvPicPr>
        <p:blipFill>
          <a:blip r:embed="rId3"/>
          <a:stretch>
            <a:fillRect/>
          </a:stretch>
        </p:blipFill>
        <p:spPr>
          <a:xfrm>
            <a:off x="1114018" y="993812"/>
            <a:ext cx="2766032" cy="4031464"/>
          </a:xfrm>
          <a:prstGeom prst="rect">
            <a:avLst/>
          </a:prstGeom>
        </p:spPr>
      </p:pic>
      <p:pic>
        <p:nvPicPr>
          <p:cNvPr id="3" name="图片 2"/>
          <p:cNvPicPr>
            <a:picLocks noChangeAspect="1"/>
          </p:cNvPicPr>
          <p:nvPr/>
        </p:nvPicPr>
        <p:blipFill>
          <a:blip r:embed="rId4"/>
          <a:stretch>
            <a:fillRect/>
          </a:stretch>
        </p:blipFill>
        <p:spPr>
          <a:xfrm>
            <a:off x="4797378" y="989888"/>
            <a:ext cx="3539814" cy="4035388"/>
          </a:xfrm>
          <a:prstGeom prst="rect">
            <a:avLst/>
          </a:prstGeom>
        </p:spPr>
      </p:pic>
      <p:sp>
        <p:nvSpPr>
          <p:cNvPr id="5" name="矩形 4"/>
          <p:cNvSpPr/>
          <p:nvPr/>
        </p:nvSpPr>
        <p:spPr>
          <a:xfrm>
            <a:off x="2446986" y="4861775"/>
            <a:ext cx="528034" cy="1635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647386" y="1970468"/>
            <a:ext cx="528034" cy="1635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600"/>
                                        <p:tgtEl>
                                          <p:spTgt spid="36"/>
                                        </p:tgtEl>
                                      </p:cBhvr>
                                    </p:animEffect>
                                  </p:childTnLst>
                                </p:cTn>
                              </p:par>
                              <p:par>
                                <p:cTn id="8" presetID="35" presetClass="path" presetSubtype="0" decel="100000" fill="hold" nodeType="withEffect">
                                  <p:stCondLst>
                                    <p:cond delay="0"/>
                                  </p:stCondLst>
                                  <p:childTnLst>
                                    <p:animMotion origin="layout" path="M -0.05556 0.00031 L 2.5E-6 0.00031 " pathEditMode="relative" rAng="0" ptsTypes="AA">
                                      <p:cBhvr>
                                        <p:cTn id="9" dur="800" fill="hold"/>
                                        <p:tgtEl>
                                          <p:spTgt spid="36"/>
                                        </p:tgtEl>
                                        <p:attrNameLst>
                                          <p:attrName>ppt_x</p:attrName>
                                          <p:attrName>ppt_y</p:attrName>
                                        </p:attrNameLst>
                                      </p:cBhvr>
                                      <p:rCtr x="27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1" name="文本框 33"/>
          <p:cNvSpPr txBox="1">
            <a:spLocks noChangeArrowheads="1"/>
          </p:cNvSpPr>
          <p:nvPr/>
        </p:nvSpPr>
        <p:spPr bwMode="auto">
          <a:xfrm>
            <a:off x="1176898" y="360028"/>
            <a:ext cx="3438525" cy="39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smtClean="0">
                <a:latin typeface="微软雅黑" panose="020B0503020204020204" pitchFamily="34" charset="-122"/>
              </a:rPr>
              <a:t>主流互联网招聘网站</a:t>
            </a:r>
            <a:endParaRPr lang="id-ID" altLang="zh-CN" sz="2000" b="1" dirty="0">
              <a:latin typeface="微软雅黑" panose="020B0503020204020204" pitchFamily="34" charset="-122"/>
            </a:endParaRPr>
          </a:p>
        </p:txBody>
      </p:sp>
      <p:grpSp>
        <p:nvGrpSpPr>
          <p:cNvPr id="36" name="组合 35"/>
          <p:cNvGrpSpPr>
            <a:grpSpLocks/>
          </p:cNvGrpSpPr>
          <p:nvPr/>
        </p:nvGrpSpPr>
        <p:grpSpPr bwMode="auto">
          <a:xfrm>
            <a:off x="206369" y="315913"/>
            <a:ext cx="979304" cy="523220"/>
            <a:chOff x="4353620" y="864629"/>
            <a:chExt cx="742365" cy="477163"/>
          </a:xfrm>
        </p:grpSpPr>
        <p:sp>
          <p:nvSpPr>
            <p:cNvPr id="37"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21520" name="文本框 37"/>
            <p:cNvSpPr txBox="1">
              <a:spLocks noChangeArrowheads="1"/>
            </p:cNvSpPr>
            <p:nvPr/>
          </p:nvSpPr>
          <p:spPr bwMode="auto">
            <a:xfrm>
              <a:off x="4430241" y="864629"/>
              <a:ext cx="606544"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solidFill>
                    <a:schemeClr val="bg1"/>
                  </a:solidFill>
                  <a:cs typeface="Arial" panose="020B0604020202020204" pitchFamily="34" charset="0"/>
                </a:rPr>
                <a:t>2.1</a:t>
              </a:r>
              <a:endParaRPr lang="zh-CN" altLang="en-US" sz="2800" dirty="0">
                <a:solidFill>
                  <a:schemeClr val="bg1"/>
                </a:solidFill>
                <a:cs typeface="Arial" panose="020B0604020202020204" pitchFamily="34" charset="0"/>
              </a:endParaRPr>
            </a:p>
          </p:txBody>
        </p:sp>
      </p:grpSp>
      <p:graphicFrame>
        <p:nvGraphicFramePr>
          <p:cNvPr id="21505" name="表格 21504"/>
          <p:cNvGraphicFramePr>
            <a:graphicFrameLocks noGrp="1"/>
          </p:cNvGraphicFramePr>
          <p:nvPr>
            <p:extLst/>
          </p:nvPr>
        </p:nvGraphicFramePr>
        <p:xfrm>
          <a:off x="1107579" y="893134"/>
          <a:ext cx="7643016" cy="3946014"/>
        </p:xfrm>
        <a:graphic>
          <a:graphicData uri="http://schemas.openxmlformats.org/drawingml/2006/table">
            <a:tbl>
              <a:tblPr firstRow="1" bandRow="1">
                <a:tableStyleId>{5C22544A-7EE6-4342-B048-85BDC9FD1C3A}</a:tableStyleId>
              </a:tblPr>
              <a:tblGrid>
                <a:gridCol w="1252849"/>
                <a:gridCol w="978195"/>
                <a:gridCol w="2732568"/>
                <a:gridCol w="2679404"/>
              </a:tblGrid>
              <a:tr h="277007">
                <a:tc>
                  <a:txBody>
                    <a:bodyPr/>
                    <a:lstStyle/>
                    <a:p>
                      <a:pPr algn="ctr"/>
                      <a:r>
                        <a:rPr lang="zh-CN" altLang="en-US" sz="900" dirty="0" smtClean="0"/>
                        <a:t>分类</a:t>
                      </a:r>
                      <a:endParaRPr lang="zh-CN" altLang="en-US" sz="900" dirty="0"/>
                    </a:p>
                  </a:txBody>
                  <a:tcPr anchor="ctr"/>
                </a:tc>
                <a:tc>
                  <a:txBody>
                    <a:bodyPr/>
                    <a:lstStyle/>
                    <a:p>
                      <a:pPr algn="ctr"/>
                      <a:r>
                        <a:rPr lang="zh-CN" altLang="en-US" sz="900" dirty="0" smtClean="0"/>
                        <a:t>名称</a:t>
                      </a:r>
                      <a:endParaRPr lang="zh-CN" altLang="en-US" sz="900" dirty="0"/>
                    </a:p>
                  </a:txBody>
                  <a:tcPr anchor="ctr"/>
                </a:tc>
                <a:tc>
                  <a:txBody>
                    <a:bodyPr/>
                    <a:lstStyle/>
                    <a:p>
                      <a:pPr algn="ctr"/>
                      <a:r>
                        <a:rPr lang="zh-CN" altLang="en-US" sz="900" dirty="0" smtClean="0"/>
                        <a:t>优点</a:t>
                      </a:r>
                      <a:endParaRPr lang="zh-CN" altLang="en-US" sz="900" dirty="0"/>
                    </a:p>
                  </a:txBody>
                  <a:tcPr anchor="ctr"/>
                </a:tc>
                <a:tc>
                  <a:txBody>
                    <a:bodyPr/>
                    <a:lstStyle/>
                    <a:p>
                      <a:pPr algn="ctr"/>
                      <a:r>
                        <a:rPr lang="zh-CN" altLang="en-US" sz="900" dirty="0" smtClean="0"/>
                        <a:t>缺点</a:t>
                      </a:r>
                      <a:endParaRPr lang="zh-CN" altLang="en-US" sz="900" dirty="0"/>
                    </a:p>
                  </a:txBody>
                  <a:tcPr anchor="ctr"/>
                </a:tc>
              </a:tr>
              <a:tr h="288028">
                <a:tc rowSpan="3">
                  <a:txBody>
                    <a:bodyPr/>
                    <a:lstStyle/>
                    <a:p>
                      <a:pPr algn="ctr"/>
                      <a:r>
                        <a:rPr lang="zh-CN" altLang="en-US" sz="900" b="0" i="0" kern="1200" dirty="0" smtClean="0">
                          <a:solidFill>
                            <a:schemeClr val="dk1"/>
                          </a:solidFill>
                          <a:effectLst/>
                          <a:latin typeface="+mn-lt"/>
                          <a:ea typeface="+mn-ea"/>
                          <a:cs typeface="+mn-cs"/>
                        </a:rPr>
                        <a:t>三大传统平台</a:t>
                      </a:r>
                      <a:endParaRPr lang="zh-CN" altLang="en-US" sz="900" dirty="0"/>
                    </a:p>
                  </a:txBody>
                  <a:tcPr anchor="ctr"/>
                </a:tc>
                <a:tc>
                  <a:txBody>
                    <a:bodyPr/>
                    <a:lstStyle/>
                    <a:p>
                      <a:r>
                        <a:rPr lang="zh-CN" altLang="en-US" sz="900" b="0" i="0" kern="1200" dirty="0" smtClean="0">
                          <a:solidFill>
                            <a:schemeClr val="dk1"/>
                          </a:solidFill>
                          <a:effectLst/>
                          <a:latin typeface="+mn-lt"/>
                          <a:ea typeface="+mn-ea"/>
                          <a:cs typeface="+mn-cs"/>
                        </a:rPr>
                        <a:t>智联招聘</a:t>
                      </a:r>
                      <a:endParaRPr lang="zh-CN" altLang="en-US" sz="900" dirty="0"/>
                    </a:p>
                  </a:txBody>
                  <a:tcPr/>
                </a:tc>
                <a:tc>
                  <a:txBody>
                    <a:bodyPr/>
                    <a:lstStyle/>
                    <a:p>
                      <a:r>
                        <a:rPr lang="zh-CN" altLang="en-US" sz="800" b="0" i="0" kern="1200" dirty="0" smtClean="0">
                          <a:solidFill>
                            <a:schemeClr val="dk1"/>
                          </a:solidFill>
                          <a:effectLst/>
                          <a:latin typeface="+mn-lt"/>
                          <a:ea typeface="+mn-ea"/>
                          <a:cs typeface="+mn-cs"/>
                        </a:rPr>
                        <a:t>覆盖面大，数据量大，可以寻找到各种人才</a:t>
                      </a:r>
                      <a:endParaRPr lang="zh-CN" altLang="en-US" sz="800" dirty="0"/>
                    </a:p>
                  </a:txBody>
                  <a:tcPr/>
                </a:tc>
                <a:tc>
                  <a:txBody>
                    <a:bodyPr/>
                    <a:lstStyle/>
                    <a:p>
                      <a:r>
                        <a:rPr lang="zh-CN" altLang="en-US" sz="800" b="0" i="0" kern="1200" dirty="0" smtClean="0">
                          <a:solidFill>
                            <a:schemeClr val="dk1"/>
                          </a:solidFill>
                          <a:effectLst/>
                          <a:latin typeface="+mn-lt"/>
                          <a:ea typeface="+mn-ea"/>
                          <a:cs typeface="+mn-cs"/>
                        </a:rPr>
                        <a:t>无关简历太多，搜索的结果不匹配的数据太多</a:t>
                      </a:r>
                      <a:endParaRPr lang="zh-CN" altLang="en-US" sz="800" dirty="0"/>
                    </a:p>
                  </a:txBody>
                  <a:tcPr/>
                </a:tc>
              </a:tr>
              <a:tr h="376981">
                <a:tc vMerge="1">
                  <a:txBody>
                    <a:bodyPr/>
                    <a:lstStyle/>
                    <a:p>
                      <a:endParaRPr lang="zh-CN" altLang="en-US" dirty="0"/>
                    </a:p>
                  </a:txBody>
                  <a:tcPr/>
                </a:tc>
                <a:tc>
                  <a:txBody>
                    <a:bodyPr/>
                    <a:lstStyle/>
                    <a:p>
                      <a:r>
                        <a:rPr lang="zh-CN" altLang="en-US" sz="900" b="0" i="0" kern="1200" dirty="0" smtClean="0">
                          <a:solidFill>
                            <a:schemeClr val="dk1"/>
                          </a:solidFill>
                          <a:effectLst/>
                          <a:latin typeface="+mn-lt"/>
                          <a:ea typeface="+mn-ea"/>
                          <a:cs typeface="+mn-cs"/>
                        </a:rPr>
                        <a:t>前程无忧</a:t>
                      </a:r>
                      <a:endParaRPr lang="zh-CN" altLang="en-US" sz="900" dirty="0"/>
                    </a:p>
                  </a:txBody>
                  <a:tcPr/>
                </a:tc>
                <a:tc>
                  <a:txBody>
                    <a:bodyPr/>
                    <a:lstStyle/>
                    <a:p>
                      <a:r>
                        <a:rPr lang="zh-CN" altLang="en-US" sz="800" b="0" i="0" kern="1200" dirty="0" smtClean="0">
                          <a:solidFill>
                            <a:schemeClr val="dk1"/>
                          </a:solidFill>
                          <a:effectLst/>
                          <a:latin typeface="+mn-lt"/>
                          <a:ea typeface="+mn-ea"/>
                          <a:cs typeface="+mn-cs"/>
                        </a:rPr>
                        <a:t>总体和智联相似，简历平均质量较智联更高，匹配也更为精准</a:t>
                      </a:r>
                      <a:endParaRPr lang="zh-CN" altLang="en-US" sz="800" dirty="0"/>
                    </a:p>
                  </a:txBody>
                  <a:tcPr/>
                </a:tc>
                <a:tc>
                  <a:txBody>
                    <a:bodyPr/>
                    <a:lstStyle/>
                    <a:p>
                      <a:r>
                        <a:rPr lang="zh-CN" altLang="en-US" sz="900" b="0" i="0" kern="1200" dirty="0" smtClean="0">
                          <a:solidFill>
                            <a:schemeClr val="dk1"/>
                          </a:solidFill>
                          <a:effectLst/>
                          <a:latin typeface="+mn-lt"/>
                          <a:ea typeface="+mn-ea"/>
                          <a:cs typeface="+mn-cs"/>
                        </a:rPr>
                        <a:t>总体效率不高，人才数量和丰富程度不及智联</a:t>
                      </a:r>
                      <a:endParaRPr lang="zh-CN" altLang="en-US" sz="800" dirty="0"/>
                    </a:p>
                  </a:txBody>
                  <a:tcPr/>
                </a:tc>
              </a:tr>
              <a:tr h="376981">
                <a:tc vMerge="1">
                  <a:txBody>
                    <a:bodyPr/>
                    <a:lstStyle/>
                    <a:p>
                      <a:endParaRPr lang="zh-CN" altLang="en-US" dirty="0"/>
                    </a:p>
                  </a:txBody>
                  <a:tcPr/>
                </a:tc>
                <a:tc>
                  <a:txBody>
                    <a:bodyPr/>
                    <a:lstStyle/>
                    <a:p>
                      <a:r>
                        <a:rPr lang="zh-CN" altLang="en-US" sz="900" b="0" i="0" kern="1200" dirty="0" smtClean="0">
                          <a:solidFill>
                            <a:schemeClr val="dk1"/>
                          </a:solidFill>
                          <a:effectLst/>
                          <a:latin typeface="+mn-lt"/>
                          <a:ea typeface="+mn-ea"/>
                          <a:cs typeface="+mn-cs"/>
                        </a:rPr>
                        <a:t>中华英才网</a:t>
                      </a:r>
                      <a:endParaRPr lang="zh-CN" altLang="en-US" sz="900" dirty="0"/>
                    </a:p>
                  </a:txBody>
                  <a:tcPr/>
                </a:tc>
                <a:tc>
                  <a:txBody>
                    <a:bodyPr/>
                    <a:lstStyle/>
                    <a:p>
                      <a:r>
                        <a:rPr lang="zh-CN" altLang="en-US" sz="900" b="0" i="0" kern="1200" dirty="0" smtClean="0">
                          <a:solidFill>
                            <a:schemeClr val="dk1"/>
                          </a:solidFill>
                          <a:effectLst/>
                          <a:latin typeface="+mn-lt"/>
                          <a:ea typeface="+mn-ea"/>
                          <a:cs typeface="+mn-cs"/>
                        </a:rPr>
                        <a:t>老牌招聘网站的三驾马车之一</a:t>
                      </a:r>
                      <a:endParaRPr lang="zh-CN" altLang="en-US" sz="900" dirty="0"/>
                    </a:p>
                  </a:txBody>
                  <a:tcPr/>
                </a:tc>
                <a:tc>
                  <a:txBody>
                    <a:bodyPr/>
                    <a:lstStyle/>
                    <a:p>
                      <a:r>
                        <a:rPr lang="zh-CN" altLang="en-US" sz="900" b="0" i="0" kern="1200" dirty="0" smtClean="0">
                          <a:solidFill>
                            <a:schemeClr val="dk1"/>
                          </a:solidFill>
                          <a:effectLst/>
                          <a:latin typeface="+mn-lt"/>
                          <a:ea typeface="+mn-ea"/>
                          <a:cs typeface="+mn-cs"/>
                        </a:rPr>
                        <a:t>已经没落（被</a:t>
                      </a:r>
                      <a:r>
                        <a:rPr lang="en-US" altLang="zh-CN" sz="900" b="0" i="0" kern="1200" dirty="0" smtClean="0">
                          <a:solidFill>
                            <a:schemeClr val="dk1"/>
                          </a:solidFill>
                          <a:effectLst/>
                          <a:latin typeface="+mn-lt"/>
                          <a:ea typeface="+mn-ea"/>
                          <a:cs typeface="+mn-cs"/>
                        </a:rPr>
                        <a:t>58</a:t>
                      </a:r>
                      <a:r>
                        <a:rPr lang="zh-CN" altLang="en-US" sz="900" b="0" i="0" kern="1200" dirty="0" smtClean="0">
                          <a:solidFill>
                            <a:schemeClr val="dk1"/>
                          </a:solidFill>
                          <a:effectLst/>
                          <a:latin typeface="+mn-lt"/>
                          <a:ea typeface="+mn-ea"/>
                          <a:cs typeface="+mn-cs"/>
                        </a:rPr>
                        <a:t>赶集收购），对于</a:t>
                      </a:r>
                      <a:r>
                        <a:rPr lang="en-US" altLang="zh-CN" sz="900" b="0" i="0" kern="1200" dirty="0" smtClean="0">
                          <a:solidFill>
                            <a:schemeClr val="dk1"/>
                          </a:solidFill>
                          <a:effectLst/>
                          <a:latin typeface="+mn-lt"/>
                          <a:ea typeface="+mn-ea"/>
                          <a:cs typeface="+mn-cs"/>
                        </a:rPr>
                        <a:t>IT</a:t>
                      </a:r>
                      <a:r>
                        <a:rPr lang="zh-CN" altLang="en-US" sz="900" b="0" i="0" kern="1200" dirty="0" smtClean="0">
                          <a:solidFill>
                            <a:schemeClr val="dk1"/>
                          </a:solidFill>
                          <a:effectLst/>
                          <a:latin typeface="+mn-lt"/>
                          <a:ea typeface="+mn-ea"/>
                          <a:cs typeface="+mn-cs"/>
                        </a:rPr>
                        <a:t>行业招聘支持较差</a:t>
                      </a:r>
                      <a:endParaRPr lang="zh-CN" altLang="en-US" sz="900" dirty="0"/>
                    </a:p>
                  </a:txBody>
                  <a:tcPr/>
                </a:tc>
              </a:tr>
              <a:tr h="265255">
                <a:tc rowSpan="3">
                  <a:txBody>
                    <a:bodyPr/>
                    <a:lstStyle/>
                    <a:p>
                      <a:pPr algn="ctr"/>
                      <a:r>
                        <a:rPr lang="zh-CN" altLang="en-US" sz="900" b="0" i="0" kern="1200" dirty="0" smtClean="0">
                          <a:solidFill>
                            <a:schemeClr val="dk1"/>
                          </a:solidFill>
                          <a:effectLst/>
                          <a:latin typeface="+mn-lt"/>
                          <a:ea typeface="+mn-ea"/>
                          <a:cs typeface="+mn-cs"/>
                        </a:rPr>
                        <a:t>社交招聘渠道</a:t>
                      </a:r>
                      <a:endParaRPr lang="zh-CN" altLang="en-US" sz="900" dirty="0"/>
                    </a:p>
                  </a:txBody>
                  <a:tcPr anchor="ctr"/>
                </a:tc>
                <a:tc>
                  <a:txBody>
                    <a:bodyPr/>
                    <a:lstStyle/>
                    <a:p>
                      <a:r>
                        <a:rPr lang="en-US" altLang="zh-CN" sz="900" b="0" i="0" kern="1200" dirty="0" err="1" smtClean="0">
                          <a:solidFill>
                            <a:schemeClr val="dk1"/>
                          </a:solidFill>
                          <a:effectLst/>
                          <a:latin typeface="+mn-lt"/>
                          <a:ea typeface="+mn-ea"/>
                          <a:cs typeface="+mn-cs"/>
                        </a:rPr>
                        <a:t>linkedin</a:t>
                      </a:r>
                      <a:r>
                        <a:rPr lang="en-US" altLang="zh-CN" sz="900" b="0" i="0" kern="1200" dirty="0" smtClean="0">
                          <a:solidFill>
                            <a:schemeClr val="dk1"/>
                          </a:solidFill>
                          <a:effectLst/>
                          <a:latin typeface="+mn-lt"/>
                          <a:ea typeface="+mn-ea"/>
                          <a:cs typeface="+mn-cs"/>
                        </a:rPr>
                        <a:t> </a:t>
                      </a:r>
                      <a:endParaRPr lang="zh-CN" altLang="en-US" sz="900" dirty="0"/>
                    </a:p>
                  </a:txBody>
                  <a:tcPr/>
                </a:tc>
                <a:tc>
                  <a:txBody>
                    <a:bodyPr/>
                    <a:lstStyle/>
                    <a:p>
                      <a:r>
                        <a:rPr lang="zh-CN" altLang="en-US" sz="900" b="0" i="0" kern="1200" dirty="0" smtClean="0">
                          <a:solidFill>
                            <a:schemeClr val="dk1"/>
                          </a:solidFill>
                          <a:effectLst/>
                          <a:latin typeface="+mn-lt"/>
                          <a:ea typeface="+mn-ea"/>
                          <a:cs typeface="+mn-cs"/>
                        </a:rPr>
                        <a:t>人才资源质量高，数量有一定规模，推荐猎头使用。</a:t>
                      </a:r>
                      <a:endParaRPr lang="zh-CN" altLang="en-US" sz="900" dirty="0"/>
                    </a:p>
                  </a:txBody>
                  <a:tcPr/>
                </a:tc>
                <a:tc>
                  <a:txBody>
                    <a:bodyPr/>
                    <a:lstStyle/>
                    <a:p>
                      <a:r>
                        <a:rPr lang="zh-CN" altLang="en-US" sz="900" b="0" i="0" kern="1200" dirty="0" smtClean="0">
                          <a:solidFill>
                            <a:schemeClr val="dk1"/>
                          </a:solidFill>
                          <a:effectLst/>
                          <a:latin typeface="+mn-lt"/>
                          <a:ea typeface="+mn-ea"/>
                          <a:cs typeface="+mn-cs"/>
                        </a:rPr>
                        <a:t>太消耗时间，效率太低</a:t>
                      </a:r>
                      <a:endParaRPr lang="zh-CN" altLang="en-US" sz="900" dirty="0"/>
                    </a:p>
                  </a:txBody>
                  <a:tcPr/>
                </a:tc>
              </a:tr>
              <a:tr h="279659">
                <a:tc vMerge="1">
                  <a:txBody>
                    <a:bodyPr/>
                    <a:lstStyle/>
                    <a:p>
                      <a:endParaRPr lang="zh-CN" altLang="en-US" dirty="0"/>
                    </a:p>
                  </a:txBody>
                  <a:tcPr/>
                </a:tc>
                <a:tc>
                  <a:txBody>
                    <a:bodyPr/>
                    <a:lstStyle/>
                    <a:p>
                      <a:r>
                        <a:rPr lang="zh-CN" altLang="en-US" sz="900" b="0" i="0" kern="1200" dirty="0" smtClean="0">
                          <a:solidFill>
                            <a:schemeClr val="dk1"/>
                          </a:solidFill>
                          <a:effectLst/>
                          <a:latin typeface="+mn-lt"/>
                          <a:ea typeface="+mn-ea"/>
                          <a:cs typeface="+mn-cs"/>
                        </a:rPr>
                        <a:t>若邻网</a:t>
                      </a:r>
                      <a:endParaRPr lang="zh-CN" altLang="en-US" sz="900" dirty="0"/>
                    </a:p>
                  </a:txBody>
                  <a:tcPr/>
                </a:tc>
                <a:tc>
                  <a:txBody>
                    <a:bodyPr/>
                    <a:lstStyle/>
                    <a:p>
                      <a:r>
                        <a:rPr lang="zh-CN" altLang="en-US" sz="900" b="0" i="0" kern="1200" dirty="0" smtClean="0">
                          <a:solidFill>
                            <a:schemeClr val="dk1"/>
                          </a:solidFill>
                          <a:effectLst/>
                          <a:latin typeface="+mn-lt"/>
                          <a:ea typeface="+mn-ea"/>
                          <a:cs typeface="+mn-cs"/>
                        </a:rPr>
                        <a:t>收到的简历质量比智联等要高</a:t>
                      </a:r>
                      <a:endParaRPr lang="zh-CN" altLang="en-US" sz="9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900" b="0" i="0" kern="1200" dirty="0" smtClean="0">
                          <a:solidFill>
                            <a:schemeClr val="dk1"/>
                          </a:solidFill>
                          <a:effectLst/>
                          <a:latin typeface="+mn-lt"/>
                          <a:ea typeface="+mn-ea"/>
                          <a:cs typeface="+mn-cs"/>
                        </a:rPr>
                        <a:t>人才数量要少很多平台得使用率都比较低</a:t>
                      </a:r>
                      <a:endParaRPr lang="zh-CN" altLang="en-US" sz="900" dirty="0" smtClean="0"/>
                    </a:p>
                  </a:txBody>
                  <a:tcPr/>
                </a:tc>
              </a:tr>
              <a:tr h="376981">
                <a:tc vMerge="1">
                  <a:txBody>
                    <a:bodyPr/>
                    <a:lstStyle/>
                    <a:p>
                      <a:endParaRPr lang="zh-CN" altLang="en-US" dirty="0"/>
                    </a:p>
                  </a:txBody>
                  <a:tcPr/>
                </a:tc>
                <a:tc>
                  <a:txBody>
                    <a:bodyPr/>
                    <a:lstStyle/>
                    <a:p>
                      <a:r>
                        <a:rPr lang="zh-CN" altLang="en-US" sz="900" b="0" i="0" kern="1200" dirty="0" smtClean="0">
                          <a:solidFill>
                            <a:schemeClr val="dk1"/>
                          </a:solidFill>
                          <a:effectLst/>
                          <a:latin typeface="+mn-lt"/>
                          <a:ea typeface="+mn-ea"/>
                          <a:cs typeface="+mn-cs"/>
                        </a:rPr>
                        <a:t>大街网</a:t>
                      </a:r>
                      <a:endParaRPr lang="zh-CN" altLang="en-US" sz="900" dirty="0"/>
                    </a:p>
                  </a:txBody>
                  <a:tcPr/>
                </a:tc>
                <a:tc>
                  <a:txBody>
                    <a:bodyPr/>
                    <a:lstStyle/>
                    <a:p>
                      <a:r>
                        <a:rPr lang="zh-CN" altLang="en-US" sz="900" b="0" i="0" kern="1200" dirty="0" smtClean="0">
                          <a:solidFill>
                            <a:schemeClr val="dk1"/>
                          </a:solidFill>
                          <a:effectLst/>
                          <a:latin typeface="+mn-lt"/>
                          <a:ea typeface="+mn-ea"/>
                          <a:cs typeface="+mn-cs"/>
                        </a:rPr>
                        <a:t>应届生资源丰富，招聘效率高，联系方便。中小规模的招聘无需付费</a:t>
                      </a:r>
                      <a:endParaRPr lang="zh-CN" altLang="en-US" sz="900" dirty="0"/>
                    </a:p>
                  </a:txBody>
                  <a:tcPr/>
                </a:tc>
                <a:tc>
                  <a:txBody>
                    <a:bodyPr/>
                    <a:lstStyle/>
                    <a:p>
                      <a:r>
                        <a:rPr lang="zh-CN" altLang="en-US" sz="900" b="0" i="0" kern="1200" dirty="0" smtClean="0">
                          <a:solidFill>
                            <a:schemeClr val="dk1"/>
                          </a:solidFill>
                          <a:effectLst/>
                          <a:latin typeface="+mn-lt"/>
                          <a:ea typeface="+mn-ea"/>
                          <a:cs typeface="+mn-cs"/>
                        </a:rPr>
                        <a:t>仅适用于应届生的招聘</a:t>
                      </a:r>
                      <a:endParaRPr lang="zh-CN" altLang="en-US" sz="900" dirty="0"/>
                    </a:p>
                  </a:txBody>
                  <a:tcPr/>
                </a:tc>
              </a:tr>
              <a:tr h="293154">
                <a:tc rowSpan="3">
                  <a:txBody>
                    <a:bodyPr/>
                    <a:lstStyle/>
                    <a:p>
                      <a:pPr algn="ctr"/>
                      <a:r>
                        <a:rPr lang="zh-CN" altLang="en-US" sz="900" b="0" i="0" kern="1200" dirty="0" smtClean="0">
                          <a:solidFill>
                            <a:schemeClr val="dk1"/>
                          </a:solidFill>
                          <a:effectLst/>
                          <a:latin typeface="+mn-lt"/>
                          <a:ea typeface="+mn-ea"/>
                          <a:cs typeface="+mn-cs"/>
                        </a:rPr>
                        <a:t>互联网垂直招聘</a:t>
                      </a:r>
                      <a:endParaRPr lang="zh-CN" altLang="en-US" sz="900" dirty="0"/>
                    </a:p>
                  </a:txBody>
                  <a:tcPr anchor="ctr"/>
                </a:tc>
                <a:tc>
                  <a:txBody>
                    <a:bodyPr/>
                    <a:lstStyle/>
                    <a:p>
                      <a:r>
                        <a:rPr lang="zh-CN" altLang="en-US" sz="900" b="0" i="0" kern="1200" dirty="0" smtClean="0">
                          <a:solidFill>
                            <a:schemeClr val="dk1"/>
                          </a:solidFill>
                          <a:effectLst/>
                          <a:latin typeface="+mn-lt"/>
                          <a:ea typeface="+mn-ea"/>
                          <a:cs typeface="+mn-cs"/>
                        </a:rPr>
                        <a:t>拉勾网</a:t>
                      </a:r>
                      <a:endParaRPr lang="zh-CN" altLang="en-US" sz="900" dirty="0"/>
                    </a:p>
                  </a:txBody>
                  <a:tcPr/>
                </a:tc>
                <a:tc>
                  <a:txBody>
                    <a:bodyPr/>
                    <a:lstStyle/>
                    <a:p>
                      <a:r>
                        <a:rPr lang="zh-CN" altLang="en-US" sz="900" b="0" i="0" kern="1200" dirty="0" smtClean="0">
                          <a:solidFill>
                            <a:schemeClr val="dk1"/>
                          </a:solidFill>
                          <a:effectLst/>
                          <a:latin typeface="+mn-lt"/>
                          <a:ea typeface="+mn-ea"/>
                          <a:cs typeface="+mn-cs"/>
                        </a:rPr>
                        <a:t>互联网招聘支持效果好，收到的简历质量较高</a:t>
                      </a:r>
                      <a:endParaRPr lang="zh-CN" altLang="en-US" sz="900" dirty="0"/>
                    </a:p>
                  </a:txBody>
                  <a:tcPr/>
                </a:tc>
                <a:tc>
                  <a:txBody>
                    <a:bodyPr/>
                    <a:lstStyle/>
                    <a:p>
                      <a:r>
                        <a:rPr lang="zh-CN" altLang="en-US" sz="900" b="0" i="0" kern="1200" dirty="0" smtClean="0">
                          <a:solidFill>
                            <a:schemeClr val="dk1"/>
                          </a:solidFill>
                          <a:effectLst/>
                          <a:latin typeface="+mn-lt"/>
                          <a:ea typeface="+mn-ea"/>
                          <a:cs typeface="+mn-cs"/>
                        </a:rPr>
                        <a:t>支持地区比较局限</a:t>
                      </a:r>
                      <a:endParaRPr lang="en-US" altLang="zh-CN" sz="900" dirty="0" smtClean="0"/>
                    </a:p>
                  </a:txBody>
                  <a:tcPr/>
                </a:tc>
              </a:tr>
              <a:tr h="281025">
                <a:tc vMerge="1">
                  <a:txBody>
                    <a:bodyPr/>
                    <a:lstStyle/>
                    <a:p>
                      <a:endParaRPr lang="zh-CN" altLang="en-US" dirty="0"/>
                    </a:p>
                  </a:txBody>
                  <a:tcPr/>
                </a:tc>
                <a:tc>
                  <a:txBody>
                    <a:bodyPr/>
                    <a:lstStyle/>
                    <a:p>
                      <a:r>
                        <a:rPr lang="zh-CN" altLang="en-US" sz="900" b="0" i="0" kern="1200" dirty="0" smtClean="0">
                          <a:solidFill>
                            <a:schemeClr val="dk1"/>
                          </a:solidFill>
                          <a:effectLst/>
                          <a:latin typeface="+mn-lt"/>
                          <a:ea typeface="+mn-ea"/>
                          <a:cs typeface="+mn-cs"/>
                        </a:rPr>
                        <a:t>聘宝</a:t>
                      </a:r>
                      <a:endParaRPr lang="zh-CN" altLang="en-US" sz="900" dirty="0"/>
                    </a:p>
                  </a:txBody>
                  <a:tcPr/>
                </a:tc>
                <a:tc>
                  <a:txBody>
                    <a:bodyPr/>
                    <a:lstStyle/>
                    <a:p>
                      <a:r>
                        <a:rPr lang="zh-CN" altLang="en-US" sz="900" b="0" i="0" kern="1200" dirty="0" smtClean="0">
                          <a:solidFill>
                            <a:schemeClr val="dk1"/>
                          </a:solidFill>
                          <a:effectLst/>
                          <a:latin typeface="+mn-lt"/>
                          <a:ea typeface="+mn-ea"/>
                          <a:cs typeface="+mn-cs"/>
                        </a:rPr>
                        <a:t>专业，人才质量较高，面试约谈成功率</a:t>
                      </a:r>
                      <a:endParaRPr lang="zh-CN" altLang="en-US" sz="900" dirty="0"/>
                    </a:p>
                  </a:txBody>
                  <a:tcPr/>
                </a:tc>
                <a:tc>
                  <a:txBody>
                    <a:bodyPr/>
                    <a:lstStyle/>
                    <a:p>
                      <a:r>
                        <a:rPr lang="zh-CN" altLang="en-US" sz="900" b="0" i="0" kern="1200" dirty="0" smtClean="0">
                          <a:solidFill>
                            <a:schemeClr val="dk1"/>
                          </a:solidFill>
                          <a:effectLst/>
                          <a:latin typeface="+mn-lt"/>
                          <a:ea typeface="+mn-ea"/>
                          <a:cs typeface="+mn-cs"/>
                        </a:rPr>
                        <a:t>仅对一线城市支持，二线城市的招聘还未展开</a:t>
                      </a:r>
                      <a:endParaRPr lang="en-US" altLang="zh-CN" sz="900" dirty="0" smtClean="0"/>
                    </a:p>
                  </a:txBody>
                  <a:tcPr/>
                </a:tc>
              </a:tr>
              <a:tr h="376981">
                <a:tc vMerge="1">
                  <a:txBody>
                    <a:bodyPr/>
                    <a:lstStyle/>
                    <a:p>
                      <a:endParaRPr lang="zh-CN" altLang="en-US" dirty="0"/>
                    </a:p>
                  </a:txBody>
                  <a:tcPr/>
                </a:tc>
                <a:tc>
                  <a:txBody>
                    <a:bodyPr/>
                    <a:lstStyle/>
                    <a:p>
                      <a:r>
                        <a:rPr lang="zh-CN" altLang="en-US" sz="900" b="0" i="0" kern="1200" dirty="0" smtClean="0">
                          <a:solidFill>
                            <a:schemeClr val="dk1"/>
                          </a:solidFill>
                          <a:effectLst/>
                          <a:latin typeface="+mn-lt"/>
                          <a:ea typeface="+mn-ea"/>
                          <a:cs typeface="+mn-cs"/>
                        </a:rPr>
                        <a:t>庞果网</a:t>
                      </a:r>
                      <a:endParaRPr lang="zh-CN" altLang="en-US" sz="900" dirty="0"/>
                    </a:p>
                  </a:txBody>
                  <a:tcPr/>
                </a:tc>
                <a:tc>
                  <a:txBody>
                    <a:bodyPr/>
                    <a:lstStyle/>
                    <a:p>
                      <a:r>
                        <a:rPr lang="zh-CN" altLang="en-US" sz="900" b="0" i="0" kern="1200" dirty="0" smtClean="0">
                          <a:solidFill>
                            <a:schemeClr val="dk1"/>
                          </a:solidFill>
                          <a:effectLst/>
                          <a:latin typeface="+mn-lt"/>
                          <a:ea typeface="+mn-ea"/>
                          <a:cs typeface="+mn-cs"/>
                        </a:rPr>
                        <a:t>业人才集聚之地，有不少的技术大牛和极客高手</a:t>
                      </a:r>
                      <a:endParaRPr lang="zh-CN" altLang="en-US" sz="900" dirty="0"/>
                    </a:p>
                  </a:txBody>
                  <a:tcPr/>
                </a:tc>
                <a:tc>
                  <a:txBody>
                    <a:bodyPr/>
                    <a:lstStyle/>
                    <a:p>
                      <a:r>
                        <a:rPr lang="zh-CN" altLang="en-US" sz="900" b="0" i="0" kern="1200" dirty="0" smtClean="0">
                          <a:solidFill>
                            <a:schemeClr val="dk1"/>
                          </a:solidFill>
                          <a:effectLst/>
                          <a:latin typeface="+mn-lt"/>
                          <a:ea typeface="+mn-ea"/>
                          <a:cs typeface="+mn-cs"/>
                        </a:rPr>
                        <a:t>贵；求职者意向普遍比较弱，沟通成本高，成功率低</a:t>
                      </a:r>
                      <a:endParaRPr lang="en-US" altLang="zh-CN" sz="900" dirty="0" smtClean="0"/>
                    </a:p>
                  </a:txBody>
                  <a:tcPr/>
                </a:tc>
              </a:tr>
              <a:tr h="376981">
                <a:tc rowSpan="2">
                  <a:txBody>
                    <a:bodyPr/>
                    <a:lstStyle/>
                    <a:p>
                      <a:pPr algn="ctr"/>
                      <a:r>
                        <a:rPr lang="zh-CN" altLang="en-US" sz="900" b="0" i="0" kern="1200" dirty="0" smtClean="0">
                          <a:solidFill>
                            <a:schemeClr val="dk1"/>
                          </a:solidFill>
                          <a:effectLst/>
                          <a:latin typeface="+mn-lt"/>
                          <a:ea typeface="+mn-ea"/>
                          <a:cs typeface="+mn-cs"/>
                        </a:rPr>
                        <a:t>猎头平台</a:t>
                      </a:r>
                      <a:endParaRPr lang="zh-CN" altLang="en-US" sz="900" dirty="0"/>
                    </a:p>
                  </a:txBody>
                  <a:tcPr anchor="ctr"/>
                </a:tc>
                <a:tc>
                  <a:txBody>
                    <a:bodyPr/>
                    <a:lstStyle/>
                    <a:p>
                      <a:r>
                        <a:rPr lang="zh-CN" altLang="en-US" sz="900" b="0" i="0" kern="1200" dirty="0" smtClean="0">
                          <a:solidFill>
                            <a:schemeClr val="dk1"/>
                          </a:solidFill>
                          <a:effectLst/>
                          <a:latin typeface="+mn-lt"/>
                          <a:ea typeface="+mn-ea"/>
                          <a:cs typeface="+mn-cs"/>
                        </a:rPr>
                        <a:t>猎聘网</a:t>
                      </a:r>
                      <a:endParaRPr lang="zh-CN" altLang="en-US" sz="900" dirty="0"/>
                    </a:p>
                  </a:txBody>
                  <a:tcPr/>
                </a:tc>
                <a:tc>
                  <a:txBody>
                    <a:bodyPr/>
                    <a:lstStyle/>
                    <a:p>
                      <a:r>
                        <a:rPr lang="zh-CN" altLang="en-US" sz="900" dirty="0" smtClean="0"/>
                        <a:t>优质的候选人简历，中高级的专业技术和管理人才汇集</a:t>
                      </a:r>
                      <a:endParaRPr lang="zh-CN" altLang="en-US" sz="900" dirty="0"/>
                    </a:p>
                  </a:txBody>
                  <a:tcPr/>
                </a:tc>
                <a:tc>
                  <a:txBody>
                    <a:bodyPr/>
                    <a:lstStyle/>
                    <a:p>
                      <a:r>
                        <a:rPr lang="zh-CN" altLang="en-US" sz="900" dirty="0" smtClean="0"/>
                        <a:t>求职者的心态普遍浮躁，求职意愿不踏实，面试约谈成功率较低，招聘成本较高</a:t>
                      </a:r>
                      <a:endParaRPr lang="en-US" altLang="zh-CN" sz="900" dirty="0" smtClean="0"/>
                    </a:p>
                  </a:txBody>
                  <a:tcPr/>
                </a:tc>
              </a:tr>
              <a:tr h="376981">
                <a:tc vMerge="1">
                  <a:txBody>
                    <a:bodyPr/>
                    <a:lstStyle/>
                    <a:p>
                      <a:endParaRPr lang="zh-CN" altLang="en-US" dirty="0"/>
                    </a:p>
                  </a:txBody>
                  <a:tcPr/>
                </a:tc>
                <a:tc>
                  <a:txBody>
                    <a:bodyPr/>
                    <a:lstStyle/>
                    <a:p>
                      <a:r>
                        <a:rPr lang="zh-CN" altLang="en-US" sz="900" b="0" i="0" kern="1200" dirty="0" smtClean="0">
                          <a:solidFill>
                            <a:schemeClr val="dk1"/>
                          </a:solidFill>
                          <a:effectLst/>
                          <a:latin typeface="+mn-lt"/>
                          <a:ea typeface="+mn-ea"/>
                          <a:cs typeface="+mn-cs"/>
                        </a:rPr>
                        <a:t>智联卓聘</a:t>
                      </a:r>
                      <a:endParaRPr lang="zh-CN" altLang="en-US" sz="900" dirty="0"/>
                    </a:p>
                  </a:txBody>
                  <a:tcPr/>
                </a:tc>
                <a:tc>
                  <a:txBody>
                    <a:bodyPr/>
                    <a:lstStyle/>
                    <a:p>
                      <a:r>
                        <a:rPr lang="zh-CN" altLang="en-US" sz="900" dirty="0" smtClean="0"/>
                        <a:t>行业较全，人才素质较高，高级销售、管理的人才是其亮点</a:t>
                      </a:r>
                      <a:endParaRPr lang="zh-CN" altLang="en-US" sz="900" dirty="0"/>
                    </a:p>
                  </a:txBody>
                  <a:tcPr/>
                </a:tc>
                <a:tc>
                  <a:txBody>
                    <a:bodyPr/>
                    <a:lstStyle/>
                    <a:p>
                      <a:r>
                        <a:rPr lang="zh-CN" altLang="en-US" sz="900" dirty="0" smtClean="0"/>
                        <a:t>平台较新，目前使用的求职者和企业均不多，整体影响力不高</a:t>
                      </a:r>
                      <a:endParaRPr lang="en-US" altLang="zh-CN" sz="900" dirty="0" smtClean="0"/>
                    </a:p>
                  </a:txBody>
                  <a:tcPr/>
                </a:tc>
              </a:tr>
            </a:tbl>
          </a:graphicData>
        </a:graphic>
      </p:graphicFrame>
    </p:spTree>
    <p:extLst>
      <p:ext uri="{BB962C8B-B14F-4D97-AF65-F5344CB8AC3E}">
        <p14:creationId xmlns:p14="http://schemas.microsoft.com/office/powerpoint/2010/main" val="309596378"/>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600"/>
                                        <p:tgtEl>
                                          <p:spTgt spid="36"/>
                                        </p:tgtEl>
                                      </p:cBhvr>
                                    </p:animEffect>
                                  </p:childTnLst>
                                </p:cTn>
                              </p:par>
                              <p:par>
                                <p:cTn id="8" presetID="35" presetClass="path" presetSubtype="0" decel="100000" fill="hold" nodeType="withEffect">
                                  <p:stCondLst>
                                    <p:cond delay="0"/>
                                  </p:stCondLst>
                                  <p:childTnLst>
                                    <p:animMotion origin="layout" path="M -0.05556 0.00031 L 2.5E-6 0.00031 " pathEditMode="relative" rAng="0" ptsTypes="AA">
                                      <p:cBhvr>
                                        <p:cTn id="9" dur="800" fill="hold"/>
                                        <p:tgtEl>
                                          <p:spTgt spid="36"/>
                                        </p:tgtEl>
                                        <p:attrNameLst>
                                          <p:attrName>ppt_x</p:attrName>
                                          <p:attrName>ppt_y</p:attrName>
                                        </p:attrNameLst>
                                      </p:cBhvr>
                                      <p:rCtr x="27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33"/>
          <p:cNvSpPr txBox="1">
            <a:spLocks noChangeArrowheads="1"/>
          </p:cNvSpPr>
          <p:nvPr/>
        </p:nvSpPr>
        <p:spPr bwMode="auto">
          <a:xfrm>
            <a:off x="1176898" y="360028"/>
            <a:ext cx="3438525" cy="39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smtClean="0">
                <a:latin typeface="微软雅黑" panose="020B0503020204020204" pitchFamily="34" charset="-122"/>
              </a:rPr>
              <a:t>传统招聘网站</a:t>
            </a:r>
            <a:r>
              <a:rPr lang="en-US" altLang="zh-CN" sz="2000" b="1" dirty="0" smtClean="0">
                <a:latin typeface="微软雅黑" panose="020B0503020204020204" pitchFamily="34" charset="-122"/>
              </a:rPr>
              <a:t>——</a:t>
            </a:r>
            <a:r>
              <a:rPr lang="zh-CN" altLang="en-US" sz="2000" b="1" dirty="0" smtClean="0">
                <a:latin typeface="微软雅黑" panose="020B0503020204020204" pitchFamily="34" charset="-122"/>
              </a:rPr>
              <a:t>智联招聘</a:t>
            </a:r>
            <a:endParaRPr lang="id-ID" altLang="zh-CN" sz="2000" b="1" dirty="0">
              <a:latin typeface="微软雅黑" panose="020B0503020204020204" pitchFamily="34" charset="-122"/>
            </a:endParaRPr>
          </a:p>
        </p:txBody>
      </p:sp>
      <p:grpSp>
        <p:nvGrpSpPr>
          <p:cNvPr id="44" name="组合 43"/>
          <p:cNvGrpSpPr>
            <a:grpSpLocks/>
          </p:cNvGrpSpPr>
          <p:nvPr/>
        </p:nvGrpSpPr>
        <p:grpSpPr bwMode="auto">
          <a:xfrm>
            <a:off x="206369" y="315913"/>
            <a:ext cx="979304" cy="523220"/>
            <a:chOff x="4353620" y="864629"/>
            <a:chExt cx="742365" cy="477163"/>
          </a:xfrm>
        </p:grpSpPr>
        <p:sp>
          <p:nvSpPr>
            <p:cNvPr id="4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46" name="文本框 37"/>
            <p:cNvSpPr txBox="1">
              <a:spLocks noChangeArrowheads="1"/>
            </p:cNvSpPr>
            <p:nvPr/>
          </p:nvSpPr>
          <p:spPr bwMode="auto">
            <a:xfrm>
              <a:off x="4430241" y="864629"/>
              <a:ext cx="606544"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solidFill>
                    <a:schemeClr val="bg1"/>
                  </a:solidFill>
                  <a:cs typeface="Arial" panose="020B0604020202020204" pitchFamily="34" charset="0"/>
                </a:rPr>
                <a:t>2.2</a:t>
              </a:r>
              <a:endParaRPr lang="zh-CN" altLang="en-US" sz="2800" dirty="0">
                <a:solidFill>
                  <a:schemeClr val="bg1"/>
                </a:solidFill>
                <a:cs typeface="Arial" panose="020B0604020202020204" pitchFamily="34" charset="0"/>
              </a:endParaRPr>
            </a:p>
          </p:txBody>
        </p:sp>
      </p:grpSp>
      <p:pic>
        <p:nvPicPr>
          <p:cNvPr id="33" name="图片 32"/>
          <p:cNvPicPr>
            <a:picLocks noChangeAspect="1"/>
          </p:cNvPicPr>
          <p:nvPr/>
        </p:nvPicPr>
        <p:blipFill>
          <a:blip r:embed="rId3"/>
          <a:stretch>
            <a:fillRect/>
          </a:stretch>
        </p:blipFill>
        <p:spPr>
          <a:xfrm>
            <a:off x="206369" y="1363804"/>
            <a:ext cx="4262254" cy="3169560"/>
          </a:xfrm>
          <a:prstGeom prst="rect">
            <a:avLst/>
          </a:prstGeom>
        </p:spPr>
      </p:pic>
      <p:pic>
        <p:nvPicPr>
          <p:cNvPr id="34" name="图片 33"/>
          <p:cNvPicPr>
            <a:picLocks noChangeAspect="1"/>
          </p:cNvPicPr>
          <p:nvPr/>
        </p:nvPicPr>
        <p:blipFill>
          <a:blip r:embed="rId4"/>
          <a:stretch>
            <a:fillRect/>
          </a:stretch>
        </p:blipFill>
        <p:spPr>
          <a:xfrm>
            <a:off x="4665349" y="1363804"/>
            <a:ext cx="4025109" cy="3002859"/>
          </a:xfrm>
          <a:prstGeom prst="rect">
            <a:avLst/>
          </a:prstGeom>
        </p:spPr>
      </p:pic>
    </p:spTree>
    <p:extLst>
      <p:ext uri="{BB962C8B-B14F-4D97-AF65-F5344CB8AC3E}">
        <p14:creationId xmlns:p14="http://schemas.microsoft.com/office/powerpoint/2010/main" val="4222539438"/>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600"/>
                                        <p:tgtEl>
                                          <p:spTgt spid="44"/>
                                        </p:tgtEl>
                                      </p:cBhvr>
                                    </p:animEffect>
                                  </p:childTnLst>
                                </p:cTn>
                              </p:par>
                              <p:par>
                                <p:cTn id="8" presetID="35" presetClass="path" presetSubtype="0" decel="100000" fill="hold" nodeType="withEffect">
                                  <p:stCondLst>
                                    <p:cond delay="0"/>
                                  </p:stCondLst>
                                  <p:childTnLst>
                                    <p:animMotion origin="layout" path="M -0.05556 0.00031 L 2.5E-6 0.00031 " pathEditMode="relative" rAng="0" ptsTypes="AA">
                                      <p:cBhvr>
                                        <p:cTn id="9" dur="800" fill="hold"/>
                                        <p:tgtEl>
                                          <p:spTgt spid="44"/>
                                        </p:tgtEl>
                                        <p:attrNameLst>
                                          <p:attrName>ppt_x</p:attrName>
                                          <p:attrName>ppt_y</p:attrName>
                                        </p:attrNameLst>
                                      </p:cBhvr>
                                      <p:rCtr x="27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3" name="组合 12"/>
          <p:cNvGrpSpPr>
            <a:grpSpLocks/>
          </p:cNvGrpSpPr>
          <p:nvPr/>
        </p:nvGrpSpPr>
        <p:grpSpPr bwMode="auto">
          <a:xfrm flipV="1">
            <a:off x="4752753" y="1073888"/>
            <a:ext cx="1368647" cy="1017680"/>
            <a:chOff x="6137664" y="3463032"/>
            <a:chExt cx="793909" cy="322905"/>
          </a:xfrm>
        </p:grpSpPr>
        <p:cxnSp>
          <p:nvCxnSpPr>
            <p:cNvPr id="14" name="直接连接符 13"/>
            <p:cNvCxnSpPr/>
            <p:nvPr/>
          </p:nvCxnSpPr>
          <p:spPr>
            <a:xfrm>
              <a:off x="6137664" y="3463032"/>
              <a:ext cx="222656" cy="32290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360320" y="3785937"/>
              <a:ext cx="571253"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a:grpSpLocks/>
          </p:cNvGrpSpPr>
          <p:nvPr/>
        </p:nvGrpSpPr>
        <p:grpSpPr bwMode="auto">
          <a:xfrm>
            <a:off x="6089432" y="939901"/>
            <a:ext cx="2843830" cy="1410430"/>
            <a:chOff x="6178303" y="1926854"/>
            <a:chExt cx="2844235" cy="1087900"/>
          </a:xfrm>
        </p:grpSpPr>
        <p:sp>
          <p:nvSpPr>
            <p:cNvPr id="16" name="Content Placeholder 2"/>
            <p:cNvSpPr txBox="1">
              <a:spLocks/>
            </p:cNvSpPr>
            <p:nvPr/>
          </p:nvSpPr>
          <p:spPr>
            <a:xfrm>
              <a:off x="6178303" y="2181777"/>
              <a:ext cx="2844235" cy="83297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auto">
                <a:lnSpc>
                  <a:spcPct val="120000"/>
                </a:lnSpc>
                <a:spcAft>
                  <a:spcPts val="0"/>
                </a:spcAft>
                <a:buFont typeface="Wingdings" panose="05000000000000000000" pitchFamily="2" charset="2"/>
                <a:buChar char="l"/>
                <a:defRPr/>
              </a:pPr>
              <a:r>
                <a:rPr lang="zh-CN" altLang="en-US" sz="1200" dirty="0">
                  <a:solidFill>
                    <a:schemeClr val="tx1">
                      <a:lumMod val="95000"/>
                      <a:lumOff val="5000"/>
                    </a:schemeClr>
                  </a:solidFill>
                  <a:latin typeface="微软雅黑" pitchFamily="34" charset="-122"/>
                </a:rPr>
                <a:t>成立于</a:t>
              </a:r>
              <a:r>
                <a:rPr lang="en-US" altLang="zh-CN" sz="1200" dirty="0">
                  <a:solidFill>
                    <a:schemeClr val="tx1">
                      <a:lumMod val="95000"/>
                      <a:lumOff val="5000"/>
                    </a:schemeClr>
                  </a:solidFill>
                  <a:latin typeface="微软雅黑" pitchFamily="34" charset="-122"/>
                </a:rPr>
                <a:t>1997</a:t>
              </a:r>
              <a:r>
                <a:rPr lang="zh-CN" altLang="en-US" sz="1200" dirty="0" smtClean="0">
                  <a:solidFill>
                    <a:schemeClr val="tx1">
                      <a:lumMod val="95000"/>
                      <a:lumOff val="5000"/>
                    </a:schemeClr>
                  </a:solidFill>
                  <a:latin typeface="微软雅黑" pitchFamily="34" charset="-122"/>
                </a:rPr>
                <a:t>年，</a:t>
              </a:r>
              <a:r>
                <a:rPr lang="en-US" altLang="zh-CN" sz="1200" dirty="0" smtClean="0">
                  <a:solidFill>
                    <a:schemeClr val="tx1">
                      <a:lumMod val="95000"/>
                      <a:lumOff val="5000"/>
                    </a:schemeClr>
                  </a:solidFill>
                  <a:latin typeface="微软雅黑" pitchFamily="34" charset="-122"/>
                </a:rPr>
                <a:t>2014</a:t>
              </a:r>
              <a:r>
                <a:rPr lang="zh-CN" altLang="en-US" sz="1200" dirty="0" smtClean="0">
                  <a:solidFill>
                    <a:schemeClr val="tx1">
                      <a:lumMod val="95000"/>
                      <a:lumOff val="5000"/>
                    </a:schemeClr>
                  </a:solidFill>
                  <a:latin typeface="微软雅黑" pitchFamily="34" charset="-122"/>
                </a:rPr>
                <a:t>年</a:t>
              </a:r>
              <a:r>
                <a:rPr lang="en-US" altLang="zh-CN" sz="1200" dirty="0" smtClean="0">
                  <a:solidFill>
                    <a:schemeClr val="tx1">
                      <a:lumMod val="95000"/>
                      <a:lumOff val="5000"/>
                    </a:schemeClr>
                  </a:solidFill>
                  <a:latin typeface="微软雅黑" pitchFamily="34" charset="-122"/>
                </a:rPr>
                <a:t>6</a:t>
              </a:r>
              <a:r>
                <a:rPr lang="zh-CN" altLang="en-US" sz="1200" dirty="0" smtClean="0">
                  <a:solidFill>
                    <a:schemeClr val="tx1">
                      <a:lumMod val="95000"/>
                      <a:lumOff val="5000"/>
                    </a:schemeClr>
                  </a:solidFill>
                  <a:latin typeface="微软雅黑" pitchFamily="34" charset="-122"/>
                </a:rPr>
                <a:t>月上市</a:t>
              </a:r>
              <a:endParaRPr lang="en-US" altLang="zh-CN" sz="1200" dirty="0" smtClean="0">
                <a:solidFill>
                  <a:schemeClr val="tx1">
                    <a:lumMod val="95000"/>
                    <a:lumOff val="5000"/>
                  </a:schemeClr>
                </a:solidFill>
                <a:latin typeface="微软雅黑" pitchFamily="34" charset="-122"/>
              </a:endParaRPr>
            </a:p>
            <a:p>
              <a:pPr algn="just" fontAlgn="auto">
                <a:lnSpc>
                  <a:spcPct val="120000"/>
                </a:lnSpc>
                <a:spcAft>
                  <a:spcPts val="0"/>
                </a:spcAft>
                <a:buFont typeface="Wingdings" panose="05000000000000000000" pitchFamily="2" charset="2"/>
                <a:buChar char="l"/>
                <a:defRPr/>
              </a:pPr>
              <a:r>
                <a:rPr lang="zh-CN" altLang="en-US" sz="1200" dirty="0">
                  <a:solidFill>
                    <a:schemeClr val="tx1">
                      <a:lumMod val="95000"/>
                      <a:lumOff val="5000"/>
                    </a:schemeClr>
                  </a:solidFill>
                  <a:latin typeface="微软雅黑" pitchFamily="34" charset="-122"/>
                </a:rPr>
                <a:t>首创了人力资源高端杂志</a:t>
              </a:r>
              <a:r>
                <a:rPr lang="en-US" altLang="zh-CN" sz="1200" dirty="0">
                  <a:solidFill>
                    <a:schemeClr val="tx1">
                      <a:lumMod val="95000"/>
                      <a:lumOff val="5000"/>
                    </a:schemeClr>
                  </a:solidFill>
                  <a:latin typeface="微软雅黑" pitchFamily="34" charset="-122"/>
                </a:rPr>
                <a:t>《</a:t>
              </a:r>
              <a:r>
                <a:rPr lang="zh-CN" altLang="en-US" sz="1200" dirty="0">
                  <a:solidFill>
                    <a:schemeClr val="tx1">
                      <a:lumMod val="95000"/>
                      <a:lumOff val="5000"/>
                    </a:schemeClr>
                  </a:solidFill>
                  <a:latin typeface="微软雅黑" pitchFamily="34" charset="-122"/>
                </a:rPr>
                <a:t>首席人才官</a:t>
              </a:r>
              <a:r>
                <a:rPr lang="en-US" altLang="zh-CN" sz="1200" dirty="0" smtClean="0">
                  <a:solidFill>
                    <a:schemeClr val="tx1">
                      <a:lumMod val="95000"/>
                      <a:lumOff val="5000"/>
                    </a:schemeClr>
                  </a:solidFill>
                  <a:latin typeface="微软雅黑" pitchFamily="34" charset="-122"/>
                </a:rPr>
                <a:t>》</a:t>
              </a:r>
            </a:p>
            <a:p>
              <a:pPr algn="just" fontAlgn="auto">
                <a:lnSpc>
                  <a:spcPct val="120000"/>
                </a:lnSpc>
                <a:spcAft>
                  <a:spcPts val="0"/>
                </a:spcAft>
                <a:buFont typeface="Wingdings" panose="05000000000000000000" pitchFamily="2" charset="2"/>
                <a:buChar char="l"/>
                <a:defRPr/>
              </a:pPr>
              <a:r>
                <a:rPr lang="zh-CN" altLang="en-US" sz="1200" dirty="0" smtClean="0">
                  <a:solidFill>
                    <a:schemeClr val="tx1">
                      <a:lumMod val="95000"/>
                      <a:lumOff val="5000"/>
                    </a:schemeClr>
                  </a:solidFill>
                  <a:latin typeface="微软雅黑" pitchFamily="34" charset="-122"/>
                </a:rPr>
                <a:t>拥有</a:t>
              </a:r>
              <a:r>
                <a:rPr lang="zh-CN" altLang="en-US" sz="1200" dirty="0">
                  <a:solidFill>
                    <a:schemeClr val="tx1">
                      <a:lumMod val="95000"/>
                      <a:lumOff val="5000"/>
                    </a:schemeClr>
                  </a:solidFill>
                  <a:latin typeface="微软雅黑" pitchFamily="34" charset="-122"/>
                </a:rPr>
                <a:t>政府颁发的人才服务许可证和劳务许可证的专业服务机构</a:t>
              </a:r>
              <a:endParaRPr lang="zh-CN" altLang="en-US" sz="1200" dirty="0">
                <a:solidFill>
                  <a:schemeClr val="tx1">
                    <a:lumMod val="95000"/>
                    <a:lumOff val="5000"/>
                  </a:schemeClr>
                </a:solidFill>
                <a:latin typeface="微软雅黑" pitchFamily="34" charset="-122"/>
              </a:endParaRPr>
            </a:p>
          </p:txBody>
        </p:sp>
        <p:sp>
          <p:nvSpPr>
            <p:cNvPr id="17" name="文本框 16"/>
            <p:cNvSpPr txBox="1"/>
            <p:nvPr/>
          </p:nvSpPr>
          <p:spPr>
            <a:xfrm>
              <a:off x="6220843" y="1926854"/>
              <a:ext cx="1525804" cy="237396"/>
            </a:xfrm>
            <a:prstGeom prst="rect">
              <a:avLst/>
            </a:prstGeom>
            <a:noFill/>
          </p:spPr>
          <p:txBody>
            <a:bodyPr>
              <a:spAutoFit/>
            </a:bodyPr>
            <a:lstStyle/>
            <a:p>
              <a:pPr defTabSz="685754" eaLnBrk="1" fontAlgn="auto" hangingPunct="1">
                <a:spcBef>
                  <a:spcPts val="0"/>
                </a:spcBef>
                <a:spcAft>
                  <a:spcPts val="0"/>
                </a:spcAft>
                <a:defRPr/>
              </a:pPr>
              <a:r>
                <a:rPr lang="zh-CN" altLang="en-US" sz="1400" dirty="0" smtClean="0">
                  <a:solidFill>
                    <a:schemeClr val="tx1">
                      <a:lumMod val="95000"/>
                      <a:lumOff val="5000"/>
                    </a:schemeClr>
                  </a:solidFill>
                  <a:latin typeface="+mn-lt"/>
                  <a:ea typeface="+mn-ea"/>
                </a:rPr>
                <a:t>     基本情况</a:t>
              </a:r>
              <a:endParaRPr lang="zh-CN" altLang="en-US" sz="1400" dirty="0">
                <a:solidFill>
                  <a:schemeClr val="tx1">
                    <a:lumMod val="95000"/>
                    <a:lumOff val="5000"/>
                  </a:schemeClr>
                </a:solidFill>
                <a:latin typeface="+mn-lt"/>
                <a:ea typeface="+mn-ea"/>
              </a:endParaRPr>
            </a:p>
          </p:txBody>
        </p:sp>
      </p:grpSp>
      <p:grpSp>
        <p:nvGrpSpPr>
          <p:cNvPr id="18" name="组合 17"/>
          <p:cNvGrpSpPr>
            <a:grpSpLocks/>
          </p:cNvGrpSpPr>
          <p:nvPr/>
        </p:nvGrpSpPr>
        <p:grpSpPr bwMode="auto">
          <a:xfrm>
            <a:off x="4615423" y="4117144"/>
            <a:ext cx="1505977" cy="656876"/>
            <a:chOff x="6184232" y="3601453"/>
            <a:chExt cx="747341" cy="184484"/>
          </a:xfrm>
        </p:grpSpPr>
        <p:cxnSp>
          <p:nvCxnSpPr>
            <p:cNvPr id="19" name="直接连接符 18"/>
            <p:cNvCxnSpPr/>
            <p:nvPr/>
          </p:nvCxnSpPr>
          <p:spPr>
            <a:xfrm>
              <a:off x="6184232" y="3601453"/>
              <a:ext cx="176048" cy="18448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360280" y="3785937"/>
              <a:ext cx="571293"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a:grpSpLocks/>
          </p:cNvGrpSpPr>
          <p:nvPr/>
        </p:nvGrpSpPr>
        <p:grpSpPr bwMode="auto">
          <a:xfrm>
            <a:off x="6121401" y="3089274"/>
            <a:ext cx="3053766" cy="1884362"/>
            <a:chOff x="6041912" y="3848404"/>
            <a:chExt cx="3055070" cy="1883320"/>
          </a:xfrm>
        </p:grpSpPr>
        <p:sp>
          <p:nvSpPr>
            <p:cNvPr id="21" name="Content Placeholder 2"/>
            <p:cNvSpPr txBox="1">
              <a:spLocks/>
            </p:cNvSpPr>
            <p:nvPr/>
          </p:nvSpPr>
          <p:spPr>
            <a:xfrm>
              <a:off x="6041912" y="4110197"/>
              <a:ext cx="3055070" cy="162152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auto">
                <a:lnSpc>
                  <a:spcPct val="120000"/>
                </a:lnSpc>
                <a:spcAft>
                  <a:spcPts val="0"/>
                </a:spcAft>
                <a:buFont typeface="Wingdings" panose="05000000000000000000" pitchFamily="2" charset="2"/>
                <a:buChar char="l"/>
                <a:defRPr/>
              </a:pPr>
              <a:r>
                <a:rPr lang="zh-CN" altLang="en-US" sz="1200" dirty="0">
                  <a:solidFill>
                    <a:schemeClr val="tx1">
                      <a:lumMod val="95000"/>
                      <a:lumOff val="5000"/>
                    </a:schemeClr>
                  </a:solidFill>
                  <a:latin typeface="微软雅黑" pitchFamily="34" charset="-122"/>
                </a:rPr>
                <a:t>全行业、综合</a:t>
              </a:r>
              <a:r>
                <a:rPr lang="zh-CN" altLang="en-US" sz="1200" dirty="0" smtClean="0">
                  <a:solidFill>
                    <a:schemeClr val="tx1">
                      <a:lumMod val="95000"/>
                      <a:lumOff val="5000"/>
                    </a:schemeClr>
                  </a:solidFill>
                  <a:latin typeface="微软雅黑" pitchFamily="34" charset="-122"/>
                </a:rPr>
                <a:t>类中间</a:t>
              </a:r>
              <a:r>
                <a:rPr lang="zh-CN" altLang="en-US" sz="1200" dirty="0">
                  <a:solidFill>
                    <a:schemeClr val="tx1">
                      <a:lumMod val="95000"/>
                      <a:lumOff val="5000"/>
                    </a:schemeClr>
                  </a:solidFill>
                  <a:latin typeface="微软雅黑" pitchFamily="34" charset="-122"/>
                </a:rPr>
                <a:t>平台和服务提供</a:t>
              </a:r>
              <a:r>
                <a:rPr lang="zh-CN" altLang="en-US" sz="1200" dirty="0" smtClean="0">
                  <a:solidFill>
                    <a:schemeClr val="tx1">
                      <a:lumMod val="95000"/>
                      <a:lumOff val="5000"/>
                    </a:schemeClr>
                  </a:solidFill>
                  <a:latin typeface="微软雅黑" pitchFamily="34" charset="-122"/>
                </a:rPr>
                <a:t>商</a:t>
              </a:r>
              <a:endParaRPr lang="en-US" altLang="zh-CN" sz="1200" dirty="0" smtClean="0">
                <a:solidFill>
                  <a:schemeClr val="tx1">
                    <a:lumMod val="95000"/>
                    <a:lumOff val="5000"/>
                  </a:schemeClr>
                </a:solidFill>
                <a:latin typeface="微软雅黑" pitchFamily="34" charset="-122"/>
              </a:endParaRPr>
            </a:p>
            <a:p>
              <a:pPr algn="just" fontAlgn="auto">
                <a:lnSpc>
                  <a:spcPct val="120000"/>
                </a:lnSpc>
                <a:spcAft>
                  <a:spcPts val="0"/>
                </a:spcAft>
                <a:buFont typeface="Wingdings" panose="05000000000000000000" pitchFamily="2" charset="2"/>
                <a:buChar char="l"/>
                <a:defRPr/>
              </a:pPr>
              <a:r>
                <a:rPr lang="zh-CN" altLang="en-US" sz="1200" dirty="0" smtClean="0">
                  <a:solidFill>
                    <a:schemeClr val="tx1">
                      <a:lumMod val="95000"/>
                      <a:lumOff val="5000"/>
                    </a:schemeClr>
                  </a:solidFill>
                  <a:latin typeface="微软雅黑" pitchFamily="34" charset="-122"/>
                </a:rPr>
                <a:t>双向</a:t>
              </a:r>
              <a:r>
                <a:rPr lang="zh-CN" altLang="en-US" sz="1200" dirty="0">
                  <a:solidFill>
                    <a:schemeClr val="tx1">
                      <a:lumMod val="95000"/>
                      <a:lumOff val="5000"/>
                    </a:schemeClr>
                  </a:solidFill>
                  <a:latin typeface="微软雅黑" pitchFamily="34" charset="-122"/>
                </a:rPr>
                <a:t>招聘服务、双向培训服务、人才测评服务</a:t>
              </a:r>
              <a:r>
                <a:rPr lang="zh-CN" altLang="en-US" sz="1200" dirty="0" smtClean="0">
                  <a:solidFill>
                    <a:schemeClr val="tx1">
                      <a:lumMod val="95000"/>
                      <a:lumOff val="5000"/>
                    </a:schemeClr>
                  </a:solidFill>
                  <a:latin typeface="微软雅黑" pitchFamily="34" charset="-122"/>
                </a:rPr>
                <a:t>等</a:t>
              </a:r>
              <a:endParaRPr lang="en-US" altLang="zh-CN" sz="1200" dirty="0" smtClean="0">
                <a:solidFill>
                  <a:schemeClr val="tx1">
                    <a:lumMod val="95000"/>
                    <a:lumOff val="5000"/>
                  </a:schemeClr>
                </a:solidFill>
                <a:latin typeface="微软雅黑" pitchFamily="34" charset="-122"/>
              </a:endParaRPr>
            </a:p>
            <a:p>
              <a:pPr algn="just" fontAlgn="auto">
                <a:lnSpc>
                  <a:spcPct val="120000"/>
                </a:lnSpc>
                <a:spcAft>
                  <a:spcPts val="0"/>
                </a:spcAft>
                <a:buFont typeface="Wingdings" panose="05000000000000000000" pitchFamily="2" charset="2"/>
                <a:buChar char="l"/>
                <a:defRPr/>
              </a:pPr>
              <a:r>
                <a:rPr lang="zh-CN" altLang="en-US" sz="1200" dirty="0" smtClean="0">
                  <a:solidFill>
                    <a:schemeClr val="tx1">
                      <a:lumMod val="95000"/>
                      <a:lumOff val="5000"/>
                    </a:schemeClr>
                  </a:solidFill>
                  <a:latin typeface="微软雅黑" pitchFamily="34" charset="-122"/>
                </a:rPr>
                <a:t>广告、网络招聘、猎头服务、中介、企业招聘外包、急聘排名等盈利收入</a:t>
              </a:r>
              <a:endParaRPr lang="zh-CN" altLang="en-US" sz="1200" dirty="0">
                <a:solidFill>
                  <a:schemeClr val="tx1">
                    <a:lumMod val="95000"/>
                    <a:lumOff val="5000"/>
                  </a:schemeClr>
                </a:solidFill>
                <a:latin typeface="微软雅黑" pitchFamily="34" charset="-122"/>
              </a:endParaRPr>
            </a:p>
          </p:txBody>
        </p:sp>
        <p:sp>
          <p:nvSpPr>
            <p:cNvPr id="22" name="文本框 21"/>
            <p:cNvSpPr txBox="1"/>
            <p:nvPr/>
          </p:nvSpPr>
          <p:spPr>
            <a:xfrm>
              <a:off x="6158852" y="3848404"/>
              <a:ext cx="1526239" cy="307607"/>
            </a:xfrm>
            <a:prstGeom prst="rect">
              <a:avLst/>
            </a:prstGeom>
            <a:noFill/>
          </p:spPr>
          <p:txBody>
            <a:bodyPr>
              <a:spAutoFit/>
            </a:bodyPr>
            <a:lstStyle/>
            <a:p>
              <a:pPr defTabSz="685754" eaLnBrk="1" fontAlgn="auto" hangingPunct="1">
                <a:spcBef>
                  <a:spcPts val="0"/>
                </a:spcBef>
                <a:spcAft>
                  <a:spcPts val="0"/>
                </a:spcAft>
                <a:defRPr/>
              </a:pPr>
              <a:r>
                <a:rPr lang="zh-CN" altLang="en-US" sz="1400" dirty="0" smtClean="0"/>
                <a:t>    价值</a:t>
              </a:r>
              <a:r>
                <a:rPr lang="zh-CN" altLang="en-US" sz="1400" dirty="0"/>
                <a:t>定位</a:t>
              </a:r>
              <a:endParaRPr lang="zh-CN" altLang="en-US" sz="1400" dirty="0">
                <a:solidFill>
                  <a:schemeClr val="tx1">
                    <a:lumMod val="95000"/>
                    <a:lumOff val="5000"/>
                  </a:schemeClr>
                </a:solidFill>
                <a:latin typeface="+mn-lt"/>
                <a:ea typeface="+mn-ea"/>
              </a:endParaRPr>
            </a:p>
          </p:txBody>
        </p:sp>
      </p:grpSp>
      <p:grpSp>
        <p:nvGrpSpPr>
          <p:cNvPr id="23" name="组合 22"/>
          <p:cNvGrpSpPr>
            <a:grpSpLocks/>
          </p:cNvGrpSpPr>
          <p:nvPr/>
        </p:nvGrpSpPr>
        <p:grpSpPr bwMode="auto">
          <a:xfrm flipH="1">
            <a:off x="2254102" y="4108459"/>
            <a:ext cx="1266972" cy="665544"/>
            <a:chOff x="5939845" y="3675737"/>
            <a:chExt cx="1836415" cy="110200"/>
          </a:xfrm>
        </p:grpSpPr>
        <p:cxnSp>
          <p:nvCxnSpPr>
            <p:cNvPr id="24" name="直接连接符 23"/>
            <p:cNvCxnSpPr/>
            <p:nvPr/>
          </p:nvCxnSpPr>
          <p:spPr>
            <a:xfrm>
              <a:off x="5939845" y="3675737"/>
              <a:ext cx="421188" cy="11020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361034" y="3785937"/>
              <a:ext cx="141522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a:grpSpLocks/>
          </p:cNvGrpSpPr>
          <p:nvPr/>
        </p:nvGrpSpPr>
        <p:grpSpPr bwMode="auto">
          <a:xfrm>
            <a:off x="112650" y="3836061"/>
            <a:ext cx="2814638" cy="1137571"/>
            <a:chOff x="288536" y="4212202"/>
            <a:chExt cx="2815611" cy="1049964"/>
          </a:xfrm>
        </p:grpSpPr>
        <p:sp>
          <p:nvSpPr>
            <p:cNvPr id="26" name="Content Placeholder 2"/>
            <p:cNvSpPr txBox="1">
              <a:spLocks/>
            </p:cNvSpPr>
            <p:nvPr/>
          </p:nvSpPr>
          <p:spPr>
            <a:xfrm>
              <a:off x="294888" y="4508123"/>
              <a:ext cx="2809259" cy="754043"/>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Font typeface="Wingdings" panose="05000000000000000000" pitchFamily="2" charset="2"/>
                <a:buChar char="l"/>
              </a:pPr>
              <a:r>
                <a:rPr lang="zh-CN" altLang="en-US" sz="1200" dirty="0" smtClean="0">
                  <a:solidFill>
                    <a:schemeClr val="tx1"/>
                  </a:solidFill>
                  <a:latin typeface="宋体" panose="02010600030101010101" pitchFamily="2" charset="-122"/>
                  <a:ea typeface="宋体" panose="02010600030101010101" pitchFamily="2" charset="-122"/>
                  <a:sym typeface="宋体" panose="02010600030101010101" pitchFamily="2" charset="-122"/>
                </a:rPr>
                <a:t>拥有</a:t>
              </a:r>
              <a:r>
                <a:rPr lang="zh-CN" altLang="en-US" sz="1200" dirty="0">
                  <a:solidFill>
                    <a:schemeClr val="tx1"/>
                  </a:solidFill>
                  <a:latin typeface="宋体" panose="02010600030101010101" pitchFamily="2" charset="-122"/>
                  <a:ea typeface="宋体" panose="02010600030101010101" pitchFamily="2" charset="-122"/>
                  <a:sym typeface="宋体" panose="02010600030101010101" pitchFamily="2" charset="-122"/>
                </a:rPr>
                <a:t>庞大的简历库</a:t>
              </a:r>
            </a:p>
            <a:p>
              <a:pPr lvl="0">
                <a:buFont typeface="Wingdings" panose="05000000000000000000" pitchFamily="2" charset="2"/>
                <a:buChar char="l"/>
              </a:pPr>
              <a:r>
                <a:rPr lang="zh-CN" altLang="en-US" sz="1200" dirty="0" smtClean="0">
                  <a:solidFill>
                    <a:schemeClr val="tx1"/>
                  </a:solidFill>
                  <a:latin typeface="宋体" panose="02010600030101010101" pitchFamily="2" charset="-122"/>
                  <a:ea typeface="宋体" panose="02010600030101010101" pitchFamily="2" charset="-122"/>
                  <a:sym typeface="宋体" panose="02010600030101010101" pitchFamily="2" charset="-122"/>
                </a:rPr>
                <a:t>中国</a:t>
              </a:r>
              <a:r>
                <a:rPr lang="zh-CN" altLang="en-US" sz="1200" dirty="0">
                  <a:solidFill>
                    <a:schemeClr val="tx1"/>
                  </a:solidFill>
                  <a:latin typeface="宋体" panose="02010600030101010101" pitchFamily="2" charset="-122"/>
                  <a:ea typeface="宋体" panose="02010600030101010101" pitchFamily="2" charset="-122"/>
                  <a:sym typeface="宋体" panose="02010600030101010101" pitchFamily="2" charset="-122"/>
                </a:rPr>
                <a:t>第一家专业猎头机构</a:t>
              </a:r>
            </a:p>
            <a:p>
              <a:pPr lvl="0">
                <a:buFont typeface="Wingdings" panose="05000000000000000000" pitchFamily="2" charset="2"/>
                <a:buChar char="l"/>
              </a:pPr>
              <a:r>
                <a:rPr lang="zh-CN" altLang="en-US" sz="1200" dirty="0" smtClean="0">
                  <a:solidFill>
                    <a:schemeClr val="tx1"/>
                  </a:solidFill>
                  <a:latin typeface="宋体" panose="02010600030101010101" pitchFamily="2" charset="-122"/>
                  <a:ea typeface="宋体" panose="02010600030101010101" pitchFamily="2" charset="-122"/>
                  <a:sym typeface="宋体" panose="02010600030101010101" pitchFamily="2" charset="-122"/>
                </a:rPr>
                <a:t>广告</a:t>
              </a:r>
              <a:r>
                <a:rPr lang="zh-CN" altLang="en-US" sz="1200" dirty="0">
                  <a:solidFill>
                    <a:schemeClr val="tx1"/>
                  </a:solidFill>
                  <a:latin typeface="宋体" panose="02010600030101010101" pitchFamily="2" charset="-122"/>
                  <a:ea typeface="宋体" panose="02010600030101010101" pitchFamily="2" charset="-122"/>
                  <a:sym typeface="宋体" panose="02010600030101010101" pitchFamily="2" charset="-122"/>
                </a:rPr>
                <a:t>投放非常成功</a:t>
              </a:r>
            </a:p>
          </p:txBody>
        </p:sp>
        <p:sp>
          <p:nvSpPr>
            <p:cNvPr id="27" name="文本框 26"/>
            <p:cNvSpPr txBox="1"/>
            <p:nvPr/>
          </p:nvSpPr>
          <p:spPr>
            <a:xfrm>
              <a:off x="288536" y="4212202"/>
              <a:ext cx="1726210" cy="284074"/>
            </a:xfrm>
            <a:prstGeom prst="rect">
              <a:avLst/>
            </a:prstGeom>
            <a:noFill/>
          </p:spPr>
          <p:txBody>
            <a:bodyPr>
              <a:spAutoFit/>
            </a:bodyPr>
            <a:lstStyle/>
            <a:p>
              <a:pPr defTabSz="685754" eaLnBrk="1" fontAlgn="auto" hangingPunct="1">
                <a:spcBef>
                  <a:spcPts val="0"/>
                </a:spcBef>
                <a:spcAft>
                  <a:spcPts val="0"/>
                </a:spcAft>
                <a:defRPr/>
              </a:pPr>
              <a:r>
                <a:rPr lang="zh-CN" altLang="en-US" sz="1400" dirty="0" smtClean="0">
                  <a:solidFill>
                    <a:schemeClr val="tx1">
                      <a:lumMod val="95000"/>
                      <a:lumOff val="5000"/>
                    </a:schemeClr>
                  </a:solidFill>
                  <a:latin typeface="+mn-lt"/>
                  <a:ea typeface="+mn-ea"/>
                </a:rPr>
                <a:t>       优势</a:t>
              </a:r>
              <a:endParaRPr lang="zh-CN" altLang="en-US" sz="1400" dirty="0">
                <a:solidFill>
                  <a:schemeClr val="tx1">
                    <a:lumMod val="95000"/>
                    <a:lumOff val="5000"/>
                  </a:schemeClr>
                </a:solidFill>
                <a:latin typeface="+mn-lt"/>
                <a:ea typeface="+mn-ea"/>
              </a:endParaRPr>
            </a:p>
          </p:txBody>
        </p:sp>
      </p:grpSp>
      <p:grpSp>
        <p:nvGrpSpPr>
          <p:cNvPr id="28" name="组合 27"/>
          <p:cNvGrpSpPr>
            <a:grpSpLocks/>
          </p:cNvGrpSpPr>
          <p:nvPr/>
        </p:nvGrpSpPr>
        <p:grpSpPr bwMode="auto">
          <a:xfrm flipH="1" flipV="1">
            <a:off x="2896162" y="1519340"/>
            <a:ext cx="1015546" cy="572222"/>
            <a:chOff x="6217970" y="3522539"/>
            <a:chExt cx="476180" cy="263398"/>
          </a:xfrm>
        </p:grpSpPr>
        <p:cxnSp>
          <p:nvCxnSpPr>
            <p:cNvPr id="29" name="直接连接符 28"/>
            <p:cNvCxnSpPr/>
            <p:nvPr/>
          </p:nvCxnSpPr>
          <p:spPr>
            <a:xfrm>
              <a:off x="6217970" y="3522539"/>
              <a:ext cx="142676" cy="26339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6360645" y="3785937"/>
              <a:ext cx="333505"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a:grpSpLocks/>
          </p:cNvGrpSpPr>
          <p:nvPr/>
        </p:nvGrpSpPr>
        <p:grpSpPr bwMode="auto">
          <a:xfrm>
            <a:off x="0" y="1120375"/>
            <a:ext cx="2808288" cy="975744"/>
            <a:chOff x="28884" y="2009564"/>
            <a:chExt cx="2808685" cy="697839"/>
          </a:xfrm>
        </p:grpSpPr>
        <p:sp>
          <p:nvSpPr>
            <p:cNvPr id="31" name="Content Placeholder 2"/>
            <p:cNvSpPr txBox="1">
              <a:spLocks/>
            </p:cNvSpPr>
            <p:nvPr/>
          </p:nvSpPr>
          <p:spPr>
            <a:xfrm>
              <a:off x="28884" y="2241927"/>
              <a:ext cx="2808685" cy="465476"/>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Font typeface="Wingdings" panose="05000000000000000000" pitchFamily="2" charset="2"/>
                <a:buChar char="l"/>
              </a:pPr>
              <a:r>
                <a:rPr lang="zh-CN" altLang="en-US" sz="1100" dirty="0">
                  <a:solidFill>
                    <a:schemeClr val="tx1"/>
                  </a:solidFill>
                  <a:latin typeface="宋体" panose="02010600030101010101" pitchFamily="2" charset="-122"/>
                  <a:ea typeface="宋体" panose="02010600030101010101" pitchFamily="2" charset="-122"/>
                  <a:sym typeface="宋体" panose="02010600030101010101" pitchFamily="2" charset="-122"/>
                </a:rPr>
                <a:t>包年会员比较多，但比较多的企业常年挂招聘信息做广告，求职者反映真实、有效的招聘信息少</a:t>
              </a:r>
            </a:p>
          </p:txBody>
        </p:sp>
        <p:sp>
          <p:nvSpPr>
            <p:cNvPr id="32" name="文本框 31"/>
            <p:cNvSpPr txBox="1"/>
            <p:nvPr/>
          </p:nvSpPr>
          <p:spPr>
            <a:xfrm>
              <a:off x="462333" y="2009564"/>
              <a:ext cx="1525803" cy="308199"/>
            </a:xfrm>
            <a:prstGeom prst="rect">
              <a:avLst/>
            </a:prstGeom>
            <a:noFill/>
          </p:spPr>
          <p:txBody>
            <a:bodyPr>
              <a:spAutoFit/>
            </a:bodyPr>
            <a:lstStyle/>
            <a:p>
              <a:pPr defTabSz="685754" eaLnBrk="1" fontAlgn="auto" hangingPunct="1">
                <a:spcBef>
                  <a:spcPts val="0"/>
                </a:spcBef>
                <a:spcAft>
                  <a:spcPts val="0"/>
                </a:spcAft>
                <a:defRPr/>
              </a:pPr>
              <a:r>
                <a:rPr lang="zh-CN" altLang="en-US" sz="1400" dirty="0" smtClean="0">
                  <a:solidFill>
                    <a:schemeClr val="tx1">
                      <a:lumMod val="95000"/>
                      <a:lumOff val="5000"/>
                    </a:schemeClr>
                  </a:solidFill>
                  <a:latin typeface="+mn-lt"/>
                  <a:ea typeface="+mn-ea"/>
                </a:rPr>
                <a:t>缺点</a:t>
              </a:r>
              <a:endParaRPr lang="zh-CN" altLang="en-US" sz="1400" dirty="0">
                <a:solidFill>
                  <a:schemeClr val="tx1">
                    <a:lumMod val="95000"/>
                    <a:lumOff val="5000"/>
                  </a:schemeClr>
                </a:solidFill>
                <a:latin typeface="+mn-lt"/>
                <a:ea typeface="+mn-ea"/>
              </a:endParaRPr>
            </a:p>
          </p:txBody>
        </p:sp>
      </p:grpSp>
      <p:sp>
        <p:nvSpPr>
          <p:cNvPr id="43" name="文本框 33"/>
          <p:cNvSpPr txBox="1">
            <a:spLocks noChangeArrowheads="1"/>
          </p:cNvSpPr>
          <p:nvPr/>
        </p:nvSpPr>
        <p:spPr bwMode="auto">
          <a:xfrm>
            <a:off x="1176898" y="360028"/>
            <a:ext cx="3438525" cy="39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smtClean="0">
                <a:latin typeface="微软雅黑" panose="020B0503020204020204" pitchFamily="34" charset="-122"/>
              </a:rPr>
              <a:t>传统招聘网站</a:t>
            </a:r>
            <a:r>
              <a:rPr lang="en-US" altLang="zh-CN" sz="2000" b="1" dirty="0" smtClean="0">
                <a:latin typeface="微软雅黑" panose="020B0503020204020204" pitchFamily="34" charset="-122"/>
              </a:rPr>
              <a:t>——</a:t>
            </a:r>
            <a:r>
              <a:rPr lang="zh-CN" altLang="en-US" sz="2000" b="1" dirty="0" smtClean="0">
                <a:latin typeface="微软雅黑" panose="020B0503020204020204" pitchFamily="34" charset="-122"/>
              </a:rPr>
              <a:t>智联招聘</a:t>
            </a:r>
            <a:endParaRPr lang="id-ID" altLang="zh-CN" sz="2000" b="1" dirty="0">
              <a:latin typeface="微软雅黑" panose="020B0503020204020204" pitchFamily="34" charset="-122"/>
            </a:endParaRPr>
          </a:p>
        </p:txBody>
      </p:sp>
      <p:grpSp>
        <p:nvGrpSpPr>
          <p:cNvPr id="44" name="组合 43"/>
          <p:cNvGrpSpPr>
            <a:grpSpLocks/>
          </p:cNvGrpSpPr>
          <p:nvPr/>
        </p:nvGrpSpPr>
        <p:grpSpPr bwMode="auto">
          <a:xfrm>
            <a:off x="206369" y="315913"/>
            <a:ext cx="979304" cy="523220"/>
            <a:chOff x="4353620" y="864629"/>
            <a:chExt cx="742365" cy="477163"/>
          </a:xfrm>
        </p:grpSpPr>
        <p:sp>
          <p:nvSpPr>
            <p:cNvPr id="4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46" name="文本框 37"/>
            <p:cNvSpPr txBox="1">
              <a:spLocks noChangeArrowheads="1"/>
            </p:cNvSpPr>
            <p:nvPr/>
          </p:nvSpPr>
          <p:spPr bwMode="auto">
            <a:xfrm>
              <a:off x="4430241" y="864629"/>
              <a:ext cx="606544"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solidFill>
                    <a:schemeClr val="bg1"/>
                  </a:solidFill>
                  <a:cs typeface="Arial" panose="020B0604020202020204" pitchFamily="34" charset="0"/>
                </a:rPr>
                <a:t>2.2</a:t>
              </a:r>
              <a:endParaRPr lang="zh-CN" altLang="en-US" sz="2800" dirty="0">
                <a:solidFill>
                  <a:schemeClr val="bg1"/>
                </a:solidFill>
                <a:cs typeface="Arial" panose="020B0604020202020204" pitchFamily="34" charset="0"/>
              </a:endParaRPr>
            </a:p>
          </p:txBody>
        </p:sp>
      </p:grpSp>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468" y="2132806"/>
            <a:ext cx="1918572" cy="1943100"/>
          </a:xfrm>
          <a:prstGeom prst="rect">
            <a:avLst/>
          </a:prstGeom>
        </p:spPr>
      </p:pic>
    </p:spTree>
    <p:extLst>
      <p:ext uri="{BB962C8B-B14F-4D97-AF65-F5344CB8AC3E}">
        <p14:creationId xmlns:p14="http://schemas.microsoft.com/office/powerpoint/2010/main" val="3428658013"/>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nodeType="afterGroup">
                            <p:stCondLst>
                              <p:cond delay="500"/>
                            </p:stCondLst>
                            <p:childTnLst>
                              <p:par>
                                <p:cTn id="9" presetID="2" presetClass="entr" presetSubtype="2" decel="10000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1+#ppt_w/2"/>
                                          </p:val>
                                        </p:tav>
                                        <p:tav tm="100000">
                                          <p:val>
                                            <p:strVal val="#ppt_x"/>
                                          </p:val>
                                        </p:tav>
                                      </p:tavLst>
                                    </p:anim>
                                    <p:anim calcmode="lin" valueType="num">
                                      <p:cBhvr additive="base">
                                        <p:cTn id="12" dur="500" fill="hold"/>
                                        <p:tgtEl>
                                          <p:spTgt spid="39"/>
                                        </p:tgtEl>
                                        <p:attrNameLst>
                                          <p:attrName>ppt_y</p:attrName>
                                        </p:attrNameLst>
                                      </p:cBhvr>
                                      <p:tavLst>
                                        <p:tav tm="0">
                                          <p:val>
                                            <p:strVal val="#ppt_y"/>
                                          </p:val>
                                        </p:tav>
                                        <p:tav tm="100000">
                                          <p:val>
                                            <p:strVal val="#ppt_y"/>
                                          </p:val>
                                        </p:tav>
                                      </p:tavLst>
                                    </p:anim>
                                  </p:childTnLst>
                                </p:cTn>
                              </p:par>
                            </p:childTnLst>
                          </p:cTn>
                        </p:par>
                        <p:par>
                          <p:cTn id="13" fill="hold" nodeType="withGroup">
                            <p:stCondLst>
                              <p:cond delay="1000"/>
                            </p:stCondLst>
                            <p:childTnLst>
                              <p:par>
                                <p:cTn id="14" presetID="22" presetClass="entr" presetSubtype="8"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par>
                          <p:cTn id="17" fill="hold" nodeType="afterGroup">
                            <p:stCondLst>
                              <p:cond delay="1500"/>
                            </p:stCondLst>
                            <p:childTnLst>
                              <p:par>
                                <p:cTn id="18" presetID="2" presetClass="entr" presetSubtype="2" decel="100000"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additive="base">
                                        <p:cTn id="20" dur="500" fill="hold"/>
                                        <p:tgtEl>
                                          <p:spTgt spid="40"/>
                                        </p:tgtEl>
                                        <p:attrNameLst>
                                          <p:attrName>ppt_x</p:attrName>
                                        </p:attrNameLst>
                                      </p:cBhvr>
                                      <p:tavLst>
                                        <p:tav tm="0">
                                          <p:val>
                                            <p:strVal val="1+#ppt_w/2"/>
                                          </p:val>
                                        </p:tav>
                                        <p:tav tm="100000">
                                          <p:val>
                                            <p:strVal val="#ppt_x"/>
                                          </p:val>
                                        </p:tav>
                                      </p:tavLst>
                                    </p:anim>
                                    <p:anim calcmode="lin" valueType="num">
                                      <p:cBhvr additive="base">
                                        <p:cTn id="21" dur="500" fill="hold"/>
                                        <p:tgtEl>
                                          <p:spTgt spid="40"/>
                                        </p:tgtEl>
                                        <p:attrNameLst>
                                          <p:attrName>ppt_y</p:attrName>
                                        </p:attrNameLst>
                                      </p:cBhvr>
                                      <p:tavLst>
                                        <p:tav tm="0">
                                          <p:val>
                                            <p:strVal val="#ppt_y"/>
                                          </p:val>
                                        </p:tav>
                                        <p:tav tm="100000">
                                          <p:val>
                                            <p:strVal val="#ppt_y"/>
                                          </p:val>
                                        </p:tav>
                                      </p:tavLst>
                                    </p:anim>
                                  </p:childTnLst>
                                </p:cTn>
                              </p:par>
                            </p:childTnLst>
                          </p:cTn>
                        </p:par>
                        <p:par>
                          <p:cTn id="22" fill="hold" nodeType="withGroup">
                            <p:stCondLst>
                              <p:cond delay="2000"/>
                            </p:stCondLst>
                            <p:childTnLst>
                              <p:par>
                                <p:cTn id="23" presetID="22" presetClass="entr" presetSubtype="2"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right)">
                                      <p:cBhvr>
                                        <p:cTn id="25" dur="500"/>
                                        <p:tgtEl>
                                          <p:spTgt spid="23"/>
                                        </p:tgtEl>
                                      </p:cBhvr>
                                    </p:animEffect>
                                  </p:childTnLst>
                                </p:cTn>
                              </p:par>
                            </p:childTnLst>
                          </p:cTn>
                        </p:par>
                        <p:par>
                          <p:cTn id="26" fill="hold" nodeType="afterGroup">
                            <p:stCondLst>
                              <p:cond delay="2500"/>
                            </p:stCondLst>
                            <p:childTnLst>
                              <p:par>
                                <p:cTn id="27" presetID="2" presetClass="entr" presetSubtype="8" decel="100000" fill="hold" nodeType="after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500" fill="hold"/>
                                        <p:tgtEl>
                                          <p:spTgt spid="41"/>
                                        </p:tgtEl>
                                        <p:attrNameLst>
                                          <p:attrName>ppt_x</p:attrName>
                                        </p:attrNameLst>
                                      </p:cBhvr>
                                      <p:tavLst>
                                        <p:tav tm="0">
                                          <p:val>
                                            <p:strVal val="0-#ppt_w/2"/>
                                          </p:val>
                                        </p:tav>
                                        <p:tav tm="100000">
                                          <p:val>
                                            <p:strVal val="#ppt_x"/>
                                          </p:val>
                                        </p:tav>
                                      </p:tavLst>
                                    </p:anim>
                                    <p:anim calcmode="lin" valueType="num">
                                      <p:cBhvr additive="base">
                                        <p:cTn id="30" dur="500" fill="hold"/>
                                        <p:tgtEl>
                                          <p:spTgt spid="41"/>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600"/>
                                        <p:tgtEl>
                                          <p:spTgt spid="44"/>
                                        </p:tgtEl>
                                      </p:cBhvr>
                                    </p:animEffect>
                                  </p:childTnLst>
                                </p:cTn>
                              </p:par>
                              <p:par>
                                <p:cTn id="35" presetID="35" presetClass="path" presetSubtype="0" decel="100000" fill="hold" nodeType="withEffect">
                                  <p:stCondLst>
                                    <p:cond delay="0"/>
                                  </p:stCondLst>
                                  <p:childTnLst>
                                    <p:animMotion origin="layout" path="M -0.05556 0.00031 L 2.5E-6 0.00031 " pathEditMode="relative" rAng="0" ptsTypes="AA">
                                      <p:cBhvr>
                                        <p:cTn id="36" dur="800" fill="hold"/>
                                        <p:tgtEl>
                                          <p:spTgt spid="44"/>
                                        </p:tgtEl>
                                        <p:attrNameLst>
                                          <p:attrName>ppt_x</p:attrName>
                                          <p:attrName>ppt_y</p:attrName>
                                        </p:attrNameLst>
                                      </p:cBhvr>
                                      <p:rCtr x="2778" y="0"/>
                                    </p:animMotion>
                                  </p:childTnLst>
                                </p:cTn>
                              </p:par>
                            </p:childTnLst>
                          </p:cTn>
                        </p:par>
                        <p:par>
                          <p:cTn id="37" fill="hold">
                            <p:stCondLst>
                              <p:cond delay="3800"/>
                            </p:stCondLst>
                            <p:childTnLst>
                              <p:par>
                                <p:cTn id="38" presetID="22" presetClass="entr" presetSubtype="2" fill="hold"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4300"/>
                            </p:stCondLst>
                            <p:childTnLst>
                              <p:par>
                                <p:cTn id="42" presetID="2" presetClass="entr" presetSubtype="8" decel="100000" fill="hold"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additive="base">
                                        <p:cTn id="44" dur="500" fill="hold"/>
                                        <p:tgtEl>
                                          <p:spTgt spid="42"/>
                                        </p:tgtEl>
                                        <p:attrNameLst>
                                          <p:attrName>ppt_x</p:attrName>
                                        </p:attrNameLst>
                                      </p:cBhvr>
                                      <p:tavLst>
                                        <p:tav tm="0">
                                          <p:val>
                                            <p:strVal val="0-#ppt_w/2"/>
                                          </p:val>
                                        </p:tav>
                                        <p:tav tm="100000">
                                          <p:val>
                                            <p:strVal val="#ppt_x"/>
                                          </p:val>
                                        </p:tav>
                                      </p:tavLst>
                                    </p:anim>
                                    <p:anim calcmode="lin" valueType="num">
                                      <p:cBhvr additive="base">
                                        <p:cTn id="45"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396" name="Group 2"/>
          <p:cNvGrpSpPr/>
          <p:nvPr/>
        </p:nvGrpSpPr>
        <p:grpSpPr>
          <a:xfrm>
            <a:off x="290625" y="923947"/>
            <a:ext cx="7630965" cy="4157036"/>
            <a:chOff x="815256" y="742950"/>
            <a:chExt cx="6726508" cy="3688771"/>
          </a:xfrm>
          <a:solidFill>
            <a:schemeClr val="bg1">
              <a:lumMod val="75000"/>
            </a:schemeClr>
          </a:solidFill>
        </p:grpSpPr>
        <p:sp>
          <p:nvSpPr>
            <p:cNvPr id="397" name="Freeform 5"/>
            <p:cNvSpPr>
              <a:spLocks noEditPoints="1"/>
            </p:cNvSpPr>
            <p:nvPr/>
          </p:nvSpPr>
          <p:spPr bwMode="auto">
            <a:xfrm>
              <a:off x="1287450" y="2365392"/>
              <a:ext cx="99071" cy="75912"/>
            </a:xfrm>
            <a:custGeom>
              <a:avLst/>
              <a:gdLst>
                <a:gd name="T0" fmla="*/ 0 w 77"/>
                <a:gd name="T1" fmla="*/ 7 h 59"/>
                <a:gd name="T2" fmla="*/ 3 w 77"/>
                <a:gd name="T3" fmla="*/ 3 h 59"/>
                <a:gd name="T4" fmla="*/ 0 w 77"/>
                <a:gd name="T5" fmla="*/ 3 h 59"/>
                <a:gd name="T6" fmla="*/ 0 w 77"/>
                <a:gd name="T7" fmla="*/ 7 h 59"/>
                <a:gd name="T8" fmla="*/ 0 w 77"/>
                <a:gd name="T9" fmla="*/ 7 h 59"/>
                <a:gd name="T10" fmla="*/ 0 w 77"/>
                <a:gd name="T11" fmla="*/ 7 h 59"/>
                <a:gd name="T12" fmla="*/ 14 w 77"/>
                <a:gd name="T13" fmla="*/ 3 h 59"/>
                <a:gd name="T14" fmla="*/ 14 w 77"/>
                <a:gd name="T15" fmla="*/ 0 h 59"/>
                <a:gd name="T16" fmla="*/ 14 w 77"/>
                <a:gd name="T17" fmla="*/ 0 h 59"/>
                <a:gd name="T18" fmla="*/ 11 w 77"/>
                <a:gd name="T19" fmla="*/ 0 h 59"/>
                <a:gd name="T20" fmla="*/ 11 w 77"/>
                <a:gd name="T21" fmla="*/ 3 h 59"/>
                <a:gd name="T22" fmla="*/ 11 w 77"/>
                <a:gd name="T23" fmla="*/ 3 h 59"/>
                <a:gd name="T24" fmla="*/ 14 w 77"/>
                <a:gd name="T25" fmla="*/ 3 h 59"/>
                <a:gd name="T26" fmla="*/ 14 w 77"/>
                <a:gd name="T27" fmla="*/ 3 h 59"/>
                <a:gd name="T28" fmla="*/ 37 w 77"/>
                <a:gd name="T29" fmla="*/ 15 h 59"/>
                <a:gd name="T30" fmla="*/ 37 w 77"/>
                <a:gd name="T31" fmla="*/ 15 h 59"/>
                <a:gd name="T32" fmla="*/ 33 w 77"/>
                <a:gd name="T33" fmla="*/ 11 h 59"/>
                <a:gd name="T34" fmla="*/ 33 w 77"/>
                <a:gd name="T35" fmla="*/ 11 h 59"/>
                <a:gd name="T36" fmla="*/ 29 w 77"/>
                <a:gd name="T37" fmla="*/ 11 h 59"/>
                <a:gd name="T38" fmla="*/ 33 w 77"/>
                <a:gd name="T39" fmla="*/ 15 h 59"/>
                <a:gd name="T40" fmla="*/ 37 w 77"/>
                <a:gd name="T41" fmla="*/ 15 h 59"/>
                <a:gd name="T42" fmla="*/ 37 w 77"/>
                <a:gd name="T43" fmla="*/ 15 h 59"/>
                <a:gd name="T44" fmla="*/ 37 w 77"/>
                <a:gd name="T45" fmla="*/ 15 h 59"/>
                <a:gd name="T46" fmla="*/ 51 w 77"/>
                <a:gd name="T47" fmla="*/ 18 h 59"/>
                <a:gd name="T48" fmla="*/ 48 w 77"/>
                <a:gd name="T49" fmla="*/ 18 h 59"/>
                <a:gd name="T50" fmla="*/ 48 w 77"/>
                <a:gd name="T51" fmla="*/ 18 h 59"/>
                <a:gd name="T52" fmla="*/ 44 w 77"/>
                <a:gd name="T53" fmla="*/ 18 h 59"/>
                <a:gd name="T54" fmla="*/ 48 w 77"/>
                <a:gd name="T55" fmla="*/ 18 h 59"/>
                <a:gd name="T56" fmla="*/ 51 w 77"/>
                <a:gd name="T57" fmla="*/ 18 h 59"/>
                <a:gd name="T58" fmla="*/ 51 w 77"/>
                <a:gd name="T59" fmla="*/ 18 h 59"/>
                <a:gd name="T60" fmla="*/ 51 w 77"/>
                <a:gd name="T61" fmla="*/ 18 h 59"/>
                <a:gd name="T62" fmla="*/ 55 w 77"/>
                <a:gd name="T63" fmla="*/ 26 h 59"/>
                <a:gd name="T64" fmla="*/ 55 w 77"/>
                <a:gd name="T65" fmla="*/ 26 h 59"/>
                <a:gd name="T66" fmla="*/ 51 w 77"/>
                <a:gd name="T67" fmla="*/ 22 h 59"/>
                <a:gd name="T68" fmla="*/ 51 w 77"/>
                <a:gd name="T69" fmla="*/ 22 h 59"/>
                <a:gd name="T70" fmla="*/ 51 w 77"/>
                <a:gd name="T71" fmla="*/ 22 h 59"/>
                <a:gd name="T72" fmla="*/ 55 w 77"/>
                <a:gd name="T73" fmla="*/ 22 h 59"/>
                <a:gd name="T74" fmla="*/ 59 w 77"/>
                <a:gd name="T75" fmla="*/ 22 h 59"/>
                <a:gd name="T76" fmla="*/ 63 w 77"/>
                <a:gd name="T77" fmla="*/ 26 h 59"/>
                <a:gd name="T78" fmla="*/ 59 w 77"/>
                <a:gd name="T79" fmla="*/ 26 h 59"/>
                <a:gd name="T80" fmla="*/ 55 w 77"/>
                <a:gd name="T81" fmla="*/ 26 h 59"/>
                <a:gd name="T82" fmla="*/ 55 w 77"/>
                <a:gd name="T83" fmla="*/ 26 h 59"/>
                <a:gd name="T84" fmla="*/ 59 w 77"/>
                <a:gd name="T85" fmla="*/ 44 h 59"/>
                <a:gd name="T86" fmla="*/ 63 w 77"/>
                <a:gd name="T87" fmla="*/ 48 h 59"/>
                <a:gd name="T88" fmla="*/ 63 w 77"/>
                <a:gd name="T89" fmla="*/ 55 h 59"/>
                <a:gd name="T90" fmla="*/ 66 w 77"/>
                <a:gd name="T91" fmla="*/ 59 h 59"/>
                <a:gd name="T92" fmla="*/ 70 w 77"/>
                <a:gd name="T93" fmla="*/ 52 h 59"/>
                <a:gd name="T94" fmla="*/ 77 w 77"/>
                <a:gd name="T95" fmla="*/ 48 h 59"/>
                <a:gd name="T96" fmla="*/ 77 w 77"/>
                <a:gd name="T97" fmla="*/ 48 h 59"/>
                <a:gd name="T98" fmla="*/ 74 w 77"/>
                <a:gd name="T99" fmla="*/ 44 h 59"/>
                <a:gd name="T100" fmla="*/ 74 w 77"/>
                <a:gd name="T101" fmla="*/ 44 h 59"/>
                <a:gd name="T102" fmla="*/ 74 w 77"/>
                <a:gd name="T103" fmla="*/ 41 h 59"/>
                <a:gd name="T104" fmla="*/ 74 w 77"/>
                <a:gd name="T105" fmla="*/ 41 h 59"/>
                <a:gd name="T106" fmla="*/ 70 w 77"/>
                <a:gd name="T107" fmla="*/ 41 h 59"/>
                <a:gd name="T108" fmla="*/ 66 w 77"/>
                <a:gd name="T109" fmla="*/ 37 h 59"/>
                <a:gd name="T110" fmla="*/ 63 w 77"/>
                <a:gd name="T111" fmla="*/ 33 h 59"/>
                <a:gd name="T112" fmla="*/ 63 w 77"/>
                <a:gd name="T113" fmla="*/ 37 h 59"/>
                <a:gd name="T114" fmla="*/ 63 w 77"/>
                <a:gd name="T115" fmla="*/ 37 h 59"/>
                <a:gd name="T116" fmla="*/ 63 w 77"/>
                <a:gd name="T117" fmla="*/ 41 h 59"/>
                <a:gd name="T118" fmla="*/ 59 w 77"/>
                <a:gd name="T119" fmla="*/ 44 h 59"/>
                <a:gd name="T120" fmla="*/ 59 w 77"/>
                <a:gd name="T12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 h="59">
                  <a:moveTo>
                    <a:pt x="0" y="7"/>
                  </a:moveTo>
                  <a:lnTo>
                    <a:pt x="3" y="3"/>
                  </a:lnTo>
                  <a:lnTo>
                    <a:pt x="0" y="3"/>
                  </a:lnTo>
                  <a:lnTo>
                    <a:pt x="0" y="7"/>
                  </a:lnTo>
                  <a:lnTo>
                    <a:pt x="0" y="7"/>
                  </a:lnTo>
                  <a:lnTo>
                    <a:pt x="0" y="7"/>
                  </a:lnTo>
                  <a:close/>
                  <a:moveTo>
                    <a:pt x="14" y="3"/>
                  </a:moveTo>
                  <a:lnTo>
                    <a:pt x="14" y="0"/>
                  </a:lnTo>
                  <a:lnTo>
                    <a:pt x="14" y="0"/>
                  </a:lnTo>
                  <a:lnTo>
                    <a:pt x="11" y="0"/>
                  </a:lnTo>
                  <a:lnTo>
                    <a:pt x="11" y="3"/>
                  </a:lnTo>
                  <a:lnTo>
                    <a:pt x="11" y="3"/>
                  </a:lnTo>
                  <a:lnTo>
                    <a:pt x="14" y="3"/>
                  </a:lnTo>
                  <a:lnTo>
                    <a:pt x="14" y="3"/>
                  </a:lnTo>
                  <a:close/>
                  <a:moveTo>
                    <a:pt x="37" y="15"/>
                  </a:moveTo>
                  <a:lnTo>
                    <a:pt x="37" y="15"/>
                  </a:lnTo>
                  <a:lnTo>
                    <a:pt x="33" y="11"/>
                  </a:lnTo>
                  <a:lnTo>
                    <a:pt x="33" y="11"/>
                  </a:lnTo>
                  <a:lnTo>
                    <a:pt x="29" y="11"/>
                  </a:lnTo>
                  <a:lnTo>
                    <a:pt x="33" y="15"/>
                  </a:lnTo>
                  <a:lnTo>
                    <a:pt x="37" y="15"/>
                  </a:lnTo>
                  <a:lnTo>
                    <a:pt x="37" y="15"/>
                  </a:lnTo>
                  <a:lnTo>
                    <a:pt x="37" y="15"/>
                  </a:lnTo>
                  <a:close/>
                  <a:moveTo>
                    <a:pt x="51" y="18"/>
                  </a:moveTo>
                  <a:lnTo>
                    <a:pt x="48" y="18"/>
                  </a:lnTo>
                  <a:lnTo>
                    <a:pt x="48" y="18"/>
                  </a:lnTo>
                  <a:lnTo>
                    <a:pt x="44" y="18"/>
                  </a:lnTo>
                  <a:lnTo>
                    <a:pt x="48" y="18"/>
                  </a:lnTo>
                  <a:lnTo>
                    <a:pt x="51" y="18"/>
                  </a:lnTo>
                  <a:lnTo>
                    <a:pt x="51" y="18"/>
                  </a:lnTo>
                  <a:lnTo>
                    <a:pt x="51" y="18"/>
                  </a:lnTo>
                  <a:close/>
                  <a:moveTo>
                    <a:pt x="55" y="26"/>
                  </a:moveTo>
                  <a:lnTo>
                    <a:pt x="55" y="26"/>
                  </a:lnTo>
                  <a:lnTo>
                    <a:pt x="51" y="22"/>
                  </a:lnTo>
                  <a:lnTo>
                    <a:pt x="51" y="22"/>
                  </a:lnTo>
                  <a:lnTo>
                    <a:pt x="51" y="22"/>
                  </a:lnTo>
                  <a:lnTo>
                    <a:pt x="55" y="22"/>
                  </a:lnTo>
                  <a:lnTo>
                    <a:pt x="59" y="22"/>
                  </a:lnTo>
                  <a:lnTo>
                    <a:pt x="63" y="26"/>
                  </a:lnTo>
                  <a:lnTo>
                    <a:pt x="59" y="26"/>
                  </a:lnTo>
                  <a:lnTo>
                    <a:pt x="55" y="26"/>
                  </a:lnTo>
                  <a:lnTo>
                    <a:pt x="55" y="26"/>
                  </a:lnTo>
                  <a:close/>
                  <a:moveTo>
                    <a:pt x="59" y="44"/>
                  </a:moveTo>
                  <a:lnTo>
                    <a:pt x="63" y="48"/>
                  </a:lnTo>
                  <a:lnTo>
                    <a:pt x="63" y="55"/>
                  </a:lnTo>
                  <a:lnTo>
                    <a:pt x="66" y="59"/>
                  </a:lnTo>
                  <a:lnTo>
                    <a:pt x="70" y="52"/>
                  </a:lnTo>
                  <a:lnTo>
                    <a:pt x="77" y="48"/>
                  </a:lnTo>
                  <a:lnTo>
                    <a:pt x="77" y="48"/>
                  </a:lnTo>
                  <a:lnTo>
                    <a:pt x="74" y="44"/>
                  </a:lnTo>
                  <a:lnTo>
                    <a:pt x="74" y="44"/>
                  </a:lnTo>
                  <a:lnTo>
                    <a:pt x="74" y="41"/>
                  </a:lnTo>
                  <a:lnTo>
                    <a:pt x="74" y="41"/>
                  </a:lnTo>
                  <a:lnTo>
                    <a:pt x="70" y="41"/>
                  </a:lnTo>
                  <a:lnTo>
                    <a:pt x="66" y="37"/>
                  </a:lnTo>
                  <a:lnTo>
                    <a:pt x="63" y="33"/>
                  </a:lnTo>
                  <a:lnTo>
                    <a:pt x="63" y="37"/>
                  </a:lnTo>
                  <a:lnTo>
                    <a:pt x="63" y="37"/>
                  </a:lnTo>
                  <a:lnTo>
                    <a:pt x="63" y="41"/>
                  </a:lnTo>
                  <a:lnTo>
                    <a:pt x="59" y="44"/>
                  </a:lnTo>
                  <a:lnTo>
                    <a:pt x="59" y="44"/>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398" name="Freeform 6"/>
            <p:cNvSpPr>
              <a:spLocks/>
            </p:cNvSpPr>
            <p:nvPr/>
          </p:nvSpPr>
          <p:spPr bwMode="auto">
            <a:xfrm>
              <a:off x="5241266" y="3424288"/>
              <a:ext cx="5147" cy="10293"/>
            </a:xfrm>
            <a:custGeom>
              <a:avLst/>
              <a:gdLst>
                <a:gd name="T0" fmla="*/ 0 w 4"/>
                <a:gd name="T1" fmla="*/ 4 h 8"/>
                <a:gd name="T2" fmla="*/ 0 w 4"/>
                <a:gd name="T3" fmla="*/ 0 h 8"/>
                <a:gd name="T4" fmla="*/ 0 w 4"/>
                <a:gd name="T5" fmla="*/ 0 h 8"/>
                <a:gd name="T6" fmla="*/ 4 w 4"/>
                <a:gd name="T7" fmla="*/ 0 h 8"/>
                <a:gd name="T8" fmla="*/ 4 w 4"/>
                <a:gd name="T9" fmla="*/ 0 h 8"/>
                <a:gd name="T10" fmla="*/ 4 w 4"/>
                <a:gd name="T11" fmla="*/ 8 h 8"/>
                <a:gd name="T12" fmla="*/ 0 w 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0" y="4"/>
                  </a:moveTo>
                  <a:lnTo>
                    <a:pt x="0" y="0"/>
                  </a:lnTo>
                  <a:lnTo>
                    <a:pt x="0" y="0"/>
                  </a:lnTo>
                  <a:lnTo>
                    <a:pt x="4" y="0"/>
                  </a:lnTo>
                  <a:lnTo>
                    <a:pt x="4" y="0"/>
                  </a:lnTo>
                  <a:lnTo>
                    <a:pt x="4" y="8"/>
                  </a:lnTo>
                  <a:lnTo>
                    <a:pt x="0" y="4"/>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399" name="Freeform 7"/>
            <p:cNvSpPr>
              <a:spLocks noEditPoints="1"/>
            </p:cNvSpPr>
            <p:nvPr/>
          </p:nvSpPr>
          <p:spPr bwMode="auto">
            <a:xfrm>
              <a:off x="5202669" y="3395983"/>
              <a:ext cx="28306" cy="24446"/>
            </a:xfrm>
            <a:custGeom>
              <a:avLst/>
              <a:gdLst>
                <a:gd name="T0" fmla="*/ 4 w 22"/>
                <a:gd name="T1" fmla="*/ 11 h 19"/>
                <a:gd name="T2" fmla="*/ 4 w 22"/>
                <a:gd name="T3" fmla="*/ 7 h 19"/>
                <a:gd name="T4" fmla="*/ 4 w 22"/>
                <a:gd name="T5" fmla="*/ 4 h 19"/>
                <a:gd name="T6" fmla="*/ 4 w 22"/>
                <a:gd name="T7" fmla="*/ 4 h 19"/>
                <a:gd name="T8" fmla="*/ 4 w 22"/>
                <a:gd name="T9" fmla="*/ 0 h 19"/>
                <a:gd name="T10" fmla="*/ 0 w 22"/>
                <a:gd name="T11" fmla="*/ 0 h 19"/>
                <a:gd name="T12" fmla="*/ 0 w 22"/>
                <a:gd name="T13" fmla="*/ 4 h 19"/>
                <a:gd name="T14" fmla="*/ 0 w 22"/>
                <a:gd name="T15" fmla="*/ 7 h 19"/>
                <a:gd name="T16" fmla="*/ 0 w 22"/>
                <a:gd name="T17" fmla="*/ 7 h 19"/>
                <a:gd name="T18" fmla="*/ 0 w 22"/>
                <a:gd name="T19" fmla="*/ 11 h 19"/>
                <a:gd name="T20" fmla="*/ 4 w 22"/>
                <a:gd name="T21" fmla="*/ 11 h 19"/>
                <a:gd name="T22" fmla="*/ 4 w 22"/>
                <a:gd name="T23" fmla="*/ 11 h 19"/>
                <a:gd name="T24" fmla="*/ 4 w 22"/>
                <a:gd name="T25" fmla="*/ 15 h 19"/>
                <a:gd name="T26" fmla="*/ 8 w 22"/>
                <a:gd name="T27" fmla="*/ 15 h 19"/>
                <a:gd name="T28" fmla="*/ 8 w 22"/>
                <a:gd name="T29" fmla="*/ 19 h 19"/>
                <a:gd name="T30" fmla="*/ 4 w 22"/>
                <a:gd name="T31" fmla="*/ 19 h 19"/>
                <a:gd name="T32" fmla="*/ 4 w 22"/>
                <a:gd name="T33" fmla="*/ 15 h 19"/>
                <a:gd name="T34" fmla="*/ 4 w 22"/>
                <a:gd name="T35" fmla="*/ 15 h 19"/>
                <a:gd name="T36" fmla="*/ 4 w 22"/>
                <a:gd name="T37" fmla="*/ 15 h 19"/>
                <a:gd name="T38" fmla="*/ 22 w 22"/>
                <a:gd name="T39" fmla="*/ 19 h 19"/>
                <a:gd name="T40" fmla="*/ 22 w 22"/>
                <a:gd name="T41" fmla="*/ 15 h 19"/>
                <a:gd name="T42" fmla="*/ 22 w 22"/>
                <a:gd name="T43" fmla="*/ 11 h 19"/>
                <a:gd name="T44" fmla="*/ 22 w 22"/>
                <a:gd name="T45" fmla="*/ 15 h 19"/>
                <a:gd name="T46" fmla="*/ 19 w 22"/>
                <a:gd name="T47" fmla="*/ 15 h 19"/>
                <a:gd name="T48" fmla="*/ 19 w 22"/>
                <a:gd name="T49" fmla="*/ 15 h 19"/>
                <a:gd name="T50" fmla="*/ 22 w 22"/>
                <a:gd name="T5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19">
                  <a:moveTo>
                    <a:pt x="4" y="11"/>
                  </a:moveTo>
                  <a:lnTo>
                    <a:pt x="4" y="7"/>
                  </a:lnTo>
                  <a:lnTo>
                    <a:pt x="4" y="4"/>
                  </a:lnTo>
                  <a:lnTo>
                    <a:pt x="4" y="4"/>
                  </a:lnTo>
                  <a:lnTo>
                    <a:pt x="4" y="0"/>
                  </a:lnTo>
                  <a:lnTo>
                    <a:pt x="0" y="0"/>
                  </a:lnTo>
                  <a:lnTo>
                    <a:pt x="0" y="4"/>
                  </a:lnTo>
                  <a:lnTo>
                    <a:pt x="0" y="7"/>
                  </a:lnTo>
                  <a:lnTo>
                    <a:pt x="0" y="7"/>
                  </a:lnTo>
                  <a:lnTo>
                    <a:pt x="0" y="11"/>
                  </a:lnTo>
                  <a:lnTo>
                    <a:pt x="4" y="11"/>
                  </a:lnTo>
                  <a:lnTo>
                    <a:pt x="4" y="11"/>
                  </a:lnTo>
                  <a:close/>
                  <a:moveTo>
                    <a:pt x="4" y="15"/>
                  </a:moveTo>
                  <a:lnTo>
                    <a:pt x="8" y="15"/>
                  </a:lnTo>
                  <a:lnTo>
                    <a:pt x="8" y="19"/>
                  </a:lnTo>
                  <a:lnTo>
                    <a:pt x="4" y="19"/>
                  </a:lnTo>
                  <a:lnTo>
                    <a:pt x="4" y="15"/>
                  </a:lnTo>
                  <a:lnTo>
                    <a:pt x="4" y="15"/>
                  </a:lnTo>
                  <a:lnTo>
                    <a:pt x="4" y="15"/>
                  </a:lnTo>
                  <a:close/>
                  <a:moveTo>
                    <a:pt x="22" y="19"/>
                  </a:moveTo>
                  <a:lnTo>
                    <a:pt x="22" y="15"/>
                  </a:lnTo>
                  <a:lnTo>
                    <a:pt x="22" y="11"/>
                  </a:lnTo>
                  <a:lnTo>
                    <a:pt x="22" y="15"/>
                  </a:lnTo>
                  <a:lnTo>
                    <a:pt x="19" y="15"/>
                  </a:lnTo>
                  <a:lnTo>
                    <a:pt x="19" y="15"/>
                  </a:lnTo>
                  <a:lnTo>
                    <a:pt x="22" y="19"/>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00" name="Freeform 8"/>
            <p:cNvSpPr>
              <a:spLocks noEditPoints="1"/>
            </p:cNvSpPr>
            <p:nvPr/>
          </p:nvSpPr>
          <p:spPr bwMode="auto">
            <a:xfrm>
              <a:off x="5269572" y="3267319"/>
              <a:ext cx="200714" cy="100357"/>
            </a:xfrm>
            <a:custGeom>
              <a:avLst/>
              <a:gdLst>
                <a:gd name="T0" fmla="*/ 152 w 156"/>
                <a:gd name="T1" fmla="*/ 4 h 78"/>
                <a:gd name="T2" fmla="*/ 156 w 156"/>
                <a:gd name="T3" fmla="*/ 4 h 78"/>
                <a:gd name="T4" fmla="*/ 156 w 156"/>
                <a:gd name="T5" fmla="*/ 4 h 78"/>
                <a:gd name="T6" fmla="*/ 152 w 156"/>
                <a:gd name="T7" fmla="*/ 0 h 78"/>
                <a:gd name="T8" fmla="*/ 152 w 156"/>
                <a:gd name="T9" fmla="*/ 4 h 78"/>
                <a:gd name="T10" fmla="*/ 152 w 156"/>
                <a:gd name="T11" fmla="*/ 4 h 78"/>
                <a:gd name="T12" fmla="*/ 152 w 156"/>
                <a:gd name="T13" fmla="*/ 4 h 78"/>
                <a:gd name="T14" fmla="*/ 4 w 156"/>
                <a:gd name="T15" fmla="*/ 78 h 78"/>
                <a:gd name="T16" fmla="*/ 7 w 156"/>
                <a:gd name="T17" fmla="*/ 78 h 78"/>
                <a:gd name="T18" fmla="*/ 4 w 156"/>
                <a:gd name="T19" fmla="*/ 78 h 78"/>
                <a:gd name="T20" fmla="*/ 4 w 156"/>
                <a:gd name="T21" fmla="*/ 78 h 78"/>
                <a:gd name="T22" fmla="*/ 4 w 156"/>
                <a:gd name="T23" fmla="*/ 78 h 78"/>
                <a:gd name="T24" fmla="*/ 0 w 156"/>
                <a:gd name="T25" fmla="*/ 70 h 78"/>
                <a:gd name="T26" fmla="*/ 4 w 156"/>
                <a:gd name="T27" fmla="*/ 70 h 78"/>
                <a:gd name="T28" fmla="*/ 4 w 156"/>
                <a:gd name="T29" fmla="*/ 70 h 78"/>
                <a:gd name="T30" fmla="*/ 7 w 156"/>
                <a:gd name="T31" fmla="*/ 70 h 78"/>
                <a:gd name="T32" fmla="*/ 4 w 156"/>
                <a:gd name="T33" fmla="*/ 70 h 78"/>
                <a:gd name="T34" fmla="*/ 4 w 156"/>
                <a:gd name="T35" fmla="*/ 74 h 78"/>
                <a:gd name="T36" fmla="*/ 0 w 156"/>
                <a:gd name="T37"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78">
                  <a:moveTo>
                    <a:pt x="152" y="4"/>
                  </a:moveTo>
                  <a:lnTo>
                    <a:pt x="156" y="4"/>
                  </a:lnTo>
                  <a:lnTo>
                    <a:pt x="156" y="4"/>
                  </a:lnTo>
                  <a:lnTo>
                    <a:pt x="152" y="0"/>
                  </a:lnTo>
                  <a:lnTo>
                    <a:pt x="152" y="4"/>
                  </a:lnTo>
                  <a:lnTo>
                    <a:pt x="152" y="4"/>
                  </a:lnTo>
                  <a:lnTo>
                    <a:pt x="152" y="4"/>
                  </a:lnTo>
                  <a:close/>
                  <a:moveTo>
                    <a:pt x="4" y="78"/>
                  </a:moveTo>
                  <a:lnTo>
                    <a:pt x="7" y="78"/>
                  </a:lnTo>
                  <a:lnTo>
                    <a:pt x="4" y="78"/>
                  </a:lnTo>
                  <a:lnTo>
                    <a:pt x="4" y="78"/>
                  </a:lnTo>
                  <a:lnTo>
                    <a:pt x="4" y="78"/>
                  </a:lnTo>
                  <a:close/>
                  <a:moveTo>
                    <a:pt x="0" y="70"/>
                  </a:moveTo>
                  <a:lnTo>
                    <a:pt x="4" y="70"/>
                  </a:lnTo>
                  <a:lnTo>
                    <a:pt x="4" y="70"/>
                  </a:lnTo>
                  <a:lnTo>
                    <a:pt x="7" y="70"/>
                  </a:lnTo>
                  <a:lnTo>
                    <a:pt x="4" y="70"/>
                  </a:lnTo>
                  <a:lnTo>
                    <a:pt x="4" y="74"/>
                  </a:lnTo>
                  <a:lnTo>
                    <a:pt x="0" y="7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01" name="Freeform 9"/>
            <p:cNvSpPr>
              <a:spLocks noEditPoints="1"/>
            </p:cNvSpPr>
            <p:nvPr/>
          </p:nvSpPr>
          <p:spPr bwMode="auto">
            <a:xfrm>
              <a:off x="6240979" y="2909636"/>
              <a:ext cx="47606" cy="137670"/>
            </a:xfrm>
            <a:custGeom>
              <a:avLst/>
              <a:gdLst>
                <a:gd name="T0" fmla="*/ 4 w 10"/>
                <a:gd name="T1" fmla="*/ 5 h 29"/>
                <a:gd name="T2" fmla="*/ 4 w 10"/>
                <a:gd name="T3" fmla="*/ 3 h 29"/>
                <a:gd name="T4" fmla="*/ 4 w 10"/>
                <a:gd name="T5" fmla="*/ 1 h 29"/>
                <a:gd name="T6" fmla="*/ 4 w 10"/>
                <a:gd name="T7" fmla="*/ 0 h 29"/>
                <a:gd name="T8" fmla="*/ 3 w 10"/>
                <a:gd name="T9" fmla="*/ 1 h 29"/>
                <a:gd name="T10" fmla="*/ 3 w 10"/>
                <a:gd name="T11" fmla="*/ 3 h 29"/>
                <a:gd name="T12" fmla="*/ 3 w 10"/>
                <a:gd name="T13" fmla="*/ 5 h 29"/>
                <a:gd name="T14" fmla="*/ 3 w 10"/>
                <a:gd name="T15" fmla="*/ 10 h 29"/>
                <a:gd name="T16" fmla="*/ 3 w 10"/>
                <a:gd name="T17" fmla="*/ 8 h 29"/>
                <a:gd name="T18" fmla="*/ 3 w 10"/>
                <a:gd name="T19" fmla="*/ 7 h 29"/>
                <a:gd name="T20" fmla="*/ 4 w 10"/>
                <a:gd name="T21" fmla="*/ 6 h 29"/>
                <a:gd name="T22" fmla="*/ 3 w 10"/>
                <a:gd name="T23" fmla="*/ 7 h 29"/>
                <a:gd name="T24" fmla="*/ 3 w 10"/>
                <a:gd name="T25" fmla="*/ 9 h 29"/>
                <a:gd name="T26" fmla="*/ 3 w 10"/>
                <a:gd name="T27" fmla="*/ 10 h 29"/>
                <a:gd name="T28" fmla="*/ 1 w 10"/>
                <a:gd name="T29" fmla="*/ 9 h 29"/>
                <a:gd name="T30" fmla="*/ 0 w 10"/>
                <a:gd name="T31" fmla="*/ 9 h 29"/>
                <a:gd name="T32" fmla="*/ 3 w 10"/>
                <a:gd name="T33" fmla="*/ 14 h 29"/>
                <a:gd name="T34" fmla="*/ 3 w 10"/>
                <a:gd name="T35" fmla="*/ 12 h 29"/>
                <a:gd name="T36" fmla="*/ 2 w 10"/>
                <a:gd name="T37" fmla="*/ 13 h 29"/>
                <a:gd name="T38" fmla="*/ 5 w 10"/>
                <a:gd name="T39" fmla="*/ 19 h 29"/>
                <a:gd name="T40" fmla="*/ 4 w 10"/>
                <a:gd name="T41" fmla="*/ 19 h 29"/>
                <a:gd name="T42" fmla="*/ 6 w 10"/>
                <a:gd name="T43" fmla="*/ 22 h 29"/>
                <a:gd name="T44" fmla="*/ 7 w 10"/>
                <a:gd name="T45" fmla="*/ 23 h 29"/>
                <a:gd name="T46" fmla="*/ 6 w 10"/>
                <a:gd name="T47" fmla="*/ 22 h 29"/>
                <a:gd name="T48" fmla="*/ 8 w 10"/>
                <a:gd name="T49" fmla="*/ 23 h 29"/>
                <a:gd name="T50" fmla="*/ 8 w 10"/>
                <a:gd name="T51" fmla="*/ 23 h 29"/>
                <a:gd name="T52" fmla="*/ 8 w 10"/>
                <a:gd name="T53" fmla="*/ 22 h 29"/>
                <a:gd name="T54" fmla="*/ 7 w 10"/>
                <a:gd name="T55" fmla="*/ 25 h 29"/>
                <a:gd name="T56" fmla="*/ 7 w 10"/>
                <a:gd name="T57" fmla="*/ 24 h 29"/>
                <a:gd name="T58" fmla="*/ 7 w 10"/>
                <a:gd name="T59" fmla="*/ 24 h 29"/>
                <a:gd name="T60" fmla="*/ 9 w 10"/>
                <a:gd name="T61" fmla="*/ 26 h 29"/>
                <a:gd name="T62" fmla="*/ 8 w 10"/>
                <a:gd name="T63" fmla="*/ 26 h 29"/>
                <a:gd name="T64" fmla="*/ 9 w 10"/>
                <a:gd name="T65" fmla="*/ 27 h 29"/>
                <a:gd name="T66" fmla="*/ 9 w 10"/>
                <a:gd name="T67" fmla="*/ 28 h 29"/>
                <a:gd name="T68" fmla="*/ 9 w 10"/>
                <a:gd name="T69" fmla="*/ 29 h 29"/>
                <a:gd name="T70" fmla="*/ 10 w 10"/>
                <a:gd name="T71" fmla="*/ 28 h 29"/>
                <a:gd name="T72" fmla="*/ 9 w 10"/>
                <a:gd name="T73"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29">
                  <a:moveTo>
                    <a:pt x="3" y="5"/>
                  </a:moveTo>
                  <a:cubicBezTo>
                    <a:pt x="4" y="5"/>
                    <a:pt x="4" y="5"/>
                    <a:pt x="4" y="5"/>
                  </a:cubicBezTo>
                  <a:cubicBezTo>
                    <a:pt x="4" y="4"/>
                    <a:pt x="4" y="4"/>
                    <a:pt x="4" y="4"/>
                  </a:cubicBezTo>
                  <a:cubicBezTo>
                    <a:pt x="4" y="3"/>
                    <a:pt x="4" y="3"/>
                    <a:pt x="4" y="3"/>
                  </a:cubicBezTo>
                  <a:cubicBezTo>
                    <a:pt x="4" y="2"/>
                    <a:pt x="4" y="2"/>
                    <a:pt x="4" y="2"/>
                  </a:cubicBezTo>
                  <a:cubicBezTo>
                    <a:pt x="4" y="1"/>
                    <a:pt x="4" y="1"/>
                    <a:pt x="4" y="1"/>
                  </a:cubicBezTo>
                  <a:cubicBezTo>
                    <a:pt x="4" y="1"/>
                    <a:pt x="4" y="1"/>
                    <a:pt x="4" y="1"/>
                  </a:cubicBezTo>
                  <a:cubicBezTo>
                    <a:pt x="4" y="0"/>
                    <a:pt x="4" y="0"/>
                    <a:pt x="4" y="0"/>
                  </a:cubicBezTo>
                  <a:cubicBezTo>
                    <a:pt x="4" y="0"/>
                    <a:pt x="4" y="0"/>
                    <a:pt x="4" y="0"/>
                  </a:cubicBezTo>
                  <a:cubicBezTo>
                    <a:pt x="3" y="1"/>
                    <a:pt x="3" y="1"/>
                    <a:pt x="3" y="1"/>
                  </a:cubicBezTo>
                  <a:cubicBezTo>
                    <a:pt x="3" y="2"/>
                    <a:pt x="3" y="2"/>
                    <a:pt x="3" y="2"/>
                  </a:cubicBezTo>
                  <a:cubicBezTo>
                    <a:pt x="3" y="3"/>
                    <a:pt x="3" y="3"/>
                    <a:pt x="3" y="3"/>
                  </a:cubicBezTo>
                  <a:cubicBezTo>
                    <a:pt x="3" y="3"/>
                    <a:pt x="3" y="3"/>
                    <a:pt x="3" y="3"/>
                  </a:cubicBezTo>
                  <a:cubicBezTo>
                    <a:pt x="3" y="5"/>
                    <a:pt x="3" y="5"/>
                    <a:pt x="3" y="5"/>
                  </a:cubicBezTo>
                  <a:cubicBezTo>
                    <a:pt x="3" y="5"/>
                    <a:pt x="3" y="5"/>
                    <a:pt x="3" y="5"/>
                  </a:cubicBezTo>
                  <a:close/>
                  <a:moveTo>
                    <a:pt x="3" y="10"/>
                  </a:moveTo>
                  <a:cubicBezTo>
                    <a:pt x="3" y="9"/>
                    <a:pt x="3" y="9"/>
                    <a:pt x="3" y="9"/>
                  </a:cubicBezTo>
                  <a:cubicBezTo>
                    <a:pt x="3" y="8"/>
                    <a:pt x="3" y="8"/>
                    <a:pt x="3" y="8"/>
                  </a:cubicBezTo>
                  <a:cubicBezTo>
                    <a:pt x="3" y="7"/>
                    <a:pt x="3" y="7"/>
                    <a:pt x="3" y="7"/>
                  </a:cubicBezTo>
                  <a:cubicBezTo>
                    <a:pt x="3" y="7"/>
                    <a:pt x="3" y="7"/>
                    <a:pt x="3" y="7"/>
                  </a:cubicBezTo>
                  <a:cubicBezTo>
                    <a:pt x="4" y="6"/>
                    <a:pt x="4" y="6"/>
                    <a:pt x="4" y="6"/>
                  </a:cubicBezTo>
                  <a:cubicBezTo>
                    <a:pt x="4" y="6"/>
                    <a:pt x="4" y="6"/>
                    <a:pt x="4" y="6"/>
                  </a:cubicBezTo>
                  <a:cubicBezTo>
                    <a:pt x="3" y="6"/>
                    <a:pt x="3" y="6"/>
                    <a:pt x="3" y="6"/>
                  </a:cubicBezTo>
                  <a:cubicBezTo>
                    <a:pt x="3" y="7"/>
                    <a:pt x="3" y="7"/>
                    <a:pt x="3" y="7"/>
                  </a:cubicBezTo>
                  <a:cubicBezTo>
                    <a:pt x="2" y="8"/>
                    <a:pt x="2" y="8"/>
                    <a:pt x="2" y="8"/>
                  </a:cubicBezTo>
                  <a:cubicBezTo>
                    <a:pt x="3" y="9"/>
                    <a:pt x="3" y="9"/>
                    <a:pt x="3" y="9"/>
                  </a:cubicBezTo>
                  <a:cubicBezTo>
                    <a:pt x="3" y="9"/>
                    <a:pt x="3" y="9"/>
                    <a:pt x="3" y="9"/>
                  </a:cubicBezTo>
                  <a:cubicBezTo>
                    <a:pt x="3" y="10"/>
                    <a:pt x="3" y="10"/>
                    <a:pt x="3" y="10"/>
                  </a:cubicBezTo>
                  <a:close/>
                  <a:moveTo>
                    <a:pt x="0" y="9"/>
                  </a:moveTo>
                  <a:cubicBezTo>
                    <a:pt x="1" y="9"/>
                    <a:pt x="1" y="9"/>
                    <a:pt x="1" y="9"/>
                  </a:cubicBezTo>
                  <a:cubicBezTo>
                    <a:pt x="1" y="9"/>
                    <a:pt x="1" y="9"/>
                    <a:pt x="1" y="9"/>
                  </a:cubicBezTo>
                  <a:cubicBezTo>
                    <a:pt x="0" y="9"/>
                    <a:pt x="0" y="9"/>
                    <a:pt x="0" y="9"/>
                  </a:cubicBezTo>
                  <a:close/>
                  <a:moveTo>
                    <a:pt x="2" y="14"/>
                  </a:moveTo>
                  <a:cubicBezTo>
                    <a:pt x="3" y="14"/>
                    <a:pt x="3" y="14"/>
                    <a:pt x="3" y="14"/>
                  </a:cubicBezTo>
                  <a:cubicBezTo>
                    <a:pt x="3" y="13"/>
                    <a:pt x="3" y="13"/>
                    <a:pt x="3" y="13"/>
                  </a:cubicBezTo>
                  <a:cubicBezTo>
                    <a:pt x="3" y="12"/>
                    <a:pt x="3" y="12"/>
                    <a:pt x="3" y="12"/>
                  </a:cubicBezTo>
                  <a:cubicBezTo>
                    <a:pt x="2" y="12"/>
                    <a:pt x="2" y="12"/>
                    <a:pt x="2" y="12"/>
                  </a:cubicBezTo>
                  <a:cubicBezTo>
                    <a:pt x="2" y="13"/>
                    <a:pt x="2" y="13"/>
                    <a:pt x="2" y="13"/>
                  </a:cubicBezTo>
                  <a:cubicBezTo>
                    <a:pt x="2" y="13"/>
                    <a:pt x="2" y="14"/>
                    <a:pt x="2" y="14"/>
                  </a:cubicBezTo>
                  <a:close/>
                  <a:moveTo>
                    <a:pt x="5" y="19"/>
                  </a:moveTo>
                  <a:cubicBezTo>
                    <a:pt x="4" y="19"/>
                    <a:pt x="4" y="19"/>
                    <a:pt x="4" y="19"/>
                  </a:cubicBezTo>
                  <a:cubicBezTo>
                    <a:pt x="4" y="19"/>
                    <a:pt x="4" y="19"/>
                    <a:pt x="4" y="19"/>
                  </a:cubicBezTo>
                  <a:cubicBezTo>
                    <a:pt x="5" y="19"/>
                    <a:pt x="5" y="19"/>
                    <a:pt x="5" y="19"/>
                  </a:cubicBezTo>
                  <a:close/>
                  <a:moveTo>
                    <a:pt x="6" y="22"/>
                  </a:moveTo>
                  <a:cubicBezTo>
                    <a:pt x="6" y="22"/>
                    <a:pt x="6" y="22"/>
                    <a:pt x="6" y="22"/>
                  </a:cubicBezTo>
                  <a:cubicBezTo>
                    <a:pt x="7" y="23"/>
                    <a:pt x="7" y="23"/>
                    <a:pt x="7" y="23"/>
                  </a:cubicBezTo>
                  <a:cubicBezTo>
                    <a:pt x="6" y="22"/>
                    <a:pt x="6" y="22"/>
                    <a:pt x="6" y="22"/>
                  </a:cubicBezTo>
                  <a:cubicBezTo>
                    <a:pt x="6" y="22"/>
                    <a:pt x="6" y="22"/>
                    <a:pt x="6" y="22"/>
                  </a:cubicBezTo>
                  <a:close/>
                  <a:moveTo>
                    <a:pt x="8" y="22"/>
                  </a:moveTo>
                  <a:cubicBezTo>
                    <a:pt x="8" y="23"/>
                    <a:pt x="8" y="23"/>
                    <a:pt x="8" y="23"/>
                  </a:cubicBezTo>
                  <a:cubicBezTo>
                    <a:pt x="8" y="24"/>
                    <a:pt x="8" y="24"/>
                    <a:pt x="8" y="24"/>
                  </a:cubicBezTo>
                  <a:cubicBezTo>
                    <a:pt x="8" y="23"/>
                    <a:pt x="8" y="23"/>
                    <a:pt x="8" y="23"/>
                  </a:cubicBezTo>
                  <a:cubicBezTo>
                    <a:pt x="8" y="23"/>
                    <a:pt x="8" y="23"/>
                    <a:pt x="8" y="23"/>
                  </a:cubicBezTo>
                  <a:cubicBezTo>
                    <a:pt x="8" y="22"/>
                    <a:pt x="8" y="22"/>
                    <a:pt x="8" y="22"/>
                  </a:cubicBezTo>
                  <a:close/>
                  <a:moveTo>
                    <a:pt x="7" y="24"/>
                  </a:moveTo>
                  <a:cubicBezTo>
                    <a:pt x="7" y="25"/>
                    <a:pt x="7" y="25"/>
                    <a:pt x="7" y="25"/>
                  </a:cubicBezTo>
                  <a:cubicBezTo>
                    <a:pt x="8" y="24"/>
                    <a:pt x="8" y="24"/>
                    <a:pt x="8" y="24"/>
                  </a:cubicBezTo>
                  <a:cubicBezTo>
                    <a:pt x="7" y="24"/>
                    <a:pt x="7" y="24"/>
                    <a:pt x="7" y="24"/>
                  </a:cubicBezTo>
                  <a:cubicBezTo>
                    <a:pt x="7" y="24"/>
                    <a:pt x="7" y="24"/>
                    <a:pt x="7" y="24"/>
                  </a:cubicBezTo>
                  <a:cubicBezTo>
                    <a:pt x="7" y="24"/>
                    <a:pt x="7" y="24"/>
                    <a:pt x="7" y="24"/>
                  </a:cubicBezTo>
                  <a:close/>
                  <a:moveTo>
                    <a:pt x="8" y="26"/>
                  </a:moveTo>
                  <a:cubicBezTo>
                    <a:pt x="9" y="26"/>
                    <a:pt x="9" y="26"/>
                    <a:pt x="9" y="26"/>
                  </a:cubicBezTo>
                  <a:cubicBezTo>
                    <a:pt x="9" y="26"/>
                    <a:pt x="9" y="26"/>
                    <a:pt x="9" y="26"/>
                  </a:cubicBezTo>
                  <a:cubicBezTo>
                    <a:pt x="8" y="26"/>
                    <a:pt x="8" y="26"/>
                    <a:pt x="8" y="26"/>
                  </a:cubicBezTo>
                  <a:cubicBezTo>
                    <a:pt x="8" y="26"/>
                    <a:pt x="8" y="26"/>
                    <a:pt x="8" y="26"/>
                  </a:cubicBezTo>
                  <a:close/>
                  <a:moveTo>
                    <a:pt x="9" y="27"/>
                  </a:moveTo>
                  <a:cubicBezTo>
                    <a:pt x="8" y="27"/>
                    <a:pt x="8" y="27"/>
                    <a:pt x="8" y="27"/>
                  </a:cubicBezTo>
                  <a:cubicBezTo>
                    <a:pt x="9" y="28"/>
                    <a:pt x="9" y="28"/>
                    <a:pt x="9" y="28"/>
                  </a:cubicBezTo>
                  <a:cubicBezTo>
                    <a:pt x="9" y="28"/>
                    <a:pt x="9" y="28"/>
                    <a:pt x="9" y="28"/>
                  </a:cubicBezTo>
                  <a:cubicBezTo>
                    <a:pt x="9" y="28"/>
                    <a:pt x="9" y="29"/>
                    <a:pt x="9" y="29"/>
                  </a:cubicBezTo>
                  <a:cubicBezTo>
                    <a:pt x="10" y="29"/>
                    <a:pt x="10" y="29"/>
                    <a:pt x="10" y="29"/>
                  </a:cubicBezTo>
                  <a:cubicBezTo>
                    <a:pt x="10" y="28"/>
                    <a:pt x="10" y="28"/>
                    <a:pt x="10" y="28"/>
                  </a:cubicBezTo>
                  <a:cubicBezTo>
                    <a:pt x="10" y="27"/>
                    <a:pt x="10" y="27"/>
                    <a:pt x="10" y="27"/>
                  </a:cubicBezTo>
                  <a:lnTo>
                    <a:pt x="9" y="27"/>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02" name="Freeform 10"/>
            <p:cNvSpPr>
              <a:spLocks noEditPoints="1"/>
            </p:cNvSpPr>
            <p:nvPr/>
          </p:nvSpPr>
          <p:spPr bwMode="auto">
            <a:xfrm>
              <a:off x="4760068" y="808568"/>
              <a:ext cx="2781696" cy="1523371"/>
            </a:xfrm>
            <a:custGeom>
              <a:avLst/>
              <a:gdLst>
                <a:gd name="T0" fmla="*/ 447 w 584"/>
                <a:gd name="T1" fmla="*/ 261 h 319"/>
                <a:gd name="T2" fmla="*/ 408 w 584"/>
                <a:gd name="T3" fmla="*/ 228 h 319"/>
                <a:gd name="T4" fmla="*/ 364 w 584"/>
                <a:gd name="T5" fmla="*/ 257 h 319"/>
                <a:gd name="T6" fmla="*/ 283 w 584"/>
                <a:gd name="T7" fmla="*/ 258 h 319"/>
                <a:gd name="T8" fmla="*/ 199 w 584"/>
                <a:gd name="T9" fmla="*/ 245 h 319"/>
                <a:gd name="T10" fmla="*/ 147 w 584"/>
                <a:gd name="T11" fmla="*/ 252 h 319"/>
                <a:gd name="T12" fmla="*/ 99 w 584"/>
                <a:gd name="T13" fmla="*/ 272 h 319"/>
                <a:gd name="T14" fmla="*/ 84 w 584"/>
                <a:gd name="T15" fmla="*/ 318 h 319"/>
                <a:gd name="T16" fmla="*/ 49 w 584"/>
                <a:gd name="T17" fmla="*/ 272 h 319"/>
                <a:gd name="T18" fmla="*/ 8 w 584"/>
                <a:gd name="T19" fmla="*/ 214 h 319"/>
                <a:gd name="T20" fmla="*/ 16 w 584"/>
                <a:gd name="T21" fmla="*/ 152 h 319"/>
                <a:gd name="T22" fmla="*/ 21 w 584"/>
                <a:gd name="T23" fmla="*/ 173 h 319"/>
                <a:gd name="T24" fmla="*/ 59 w 584"/>
                <a:gd name="T25" fmla="*/ 168 h 319"/>
                <a:gd name="T26" fmla="*/ 91 w 584"/>
                <a:gd name="T27" fmla="*/ 153 h 319"/>
                <a:gd name="T28" fmla="*/ 144 w 584"/>
                <a:gd name="T29" fmla="*/ 144 h 319"/>
                <a:gd name="T30" fmla="*/ 160 w 584"/>
                <a:gd name="T31" fmla="*/ 145 h 319"/>
                <a:gd name="T32" fmla="*/ 174 w 584"/>
                <a:gd name="T33" fmla="*/ 141 h 319"/>
                <a:gd name="T34" fmla="*/ 168 w 584"/>
                <a:gd name="T35" fmla="*/ 110 h 319"/>
                <a:gd name="T36" fmla="*/ 175 w 584"/>
                <a:gd name="T37" fmla="*/ 92 h 319"/>
                <a:gd name="T38" fmla="*/ 193 w 584"/>
                <a:gd name="T39" fmla="*/ 62 h 319"/>
                <a:gd name="T40" fmla="*/ 220 w 584"/>
                <a:gd name="T41" fmla="*/ 42 h 319"/>
                <a:gd name="T42" fmla="*/ 257 w 584"/>
                <a:gd name="T43" fmla="*/ 61 h 319"/>
                <a:gd name="T44" fmla="*/ 272 w 584"/>
                <a:gd name="T45" fmla="*/ 73 h 319"/>
                <a:gd name="T46" fmla="*/ 329 w 584"/>
                <a:gd name="T47" fmla="*/ 70 h 319"/>
                <a:gd name="T48" fmla="*/ 371 w 584"/>
                <a:gd name="T49" fmla="*/ 66 h 319"/>
                <a:gd name="T50" fmla="*/ 410 w 584"/>
                <a:gd name="T51" fmla="*/ 59 h 319"/>
                <a:gd name="T52" fmla="*/ 497 w 584"/>
                <a:gd name="T53" fmla="*/ 60 h 319"/>
                <a:gd name="T54" fmla="*/ 553 w 584"/>
                <a:gd name="T55" fmla="*/ 50 h 319"/>
                <a:gd name="T56" fmla="*/ 578 w 584"/>
                <a:gd name="T57" fmla="*/ 63 h 319"/>
                <a:gd name="T58" fmla="*/ 562 w 584"/>
                <a:gd name="T59" fmla="*/ 84 h 319"/>
                <a:gd name="T60" fmla="*/ 565 w 584"/>
                <a:gd name="T61" fmla="*/ 120 h 319"/>
                <a:gd name="T62" fmla="*/ 535 w 584"/>
                <a:gd name="T63" fmla="*/ 159 h 319"/>
                <a:gd name="T64" fmla="*/ 545 w 584"/>
                <a:gd name="T65" fmla="*/ 217 h 319"/>
                <a:gd name="T66" fmla="*/ 523 w 584"/>
                <a:gd name="T67" fmla="*/ 132 h 319"/>
                <a:gd name="T68" fmla="*/ 498 w 584"/>
                <a:gd name="T69" fmla="*/ 147 h 319"/>
                <a:gd name="T70" fmla="*/ 467 w 584"/>
                <a:gd name="T71" fmla="*/ 169 h 319"/>
                <a:gd name="T72" fmla="*/ 460 w 584"/>
                <a:gd name="T73" fmla="*/ 213 h 319"/>
                <a:gd name="T74" fmla="*/ 463 w 584"/>
                <a:gd name="T75" fmla="*/ 290 h 319"/>
                <a:gd name="T76" fmla="*/ 39 w 584"/>
                <a:gd name="T77" fmla="*/ 33 h 319"/>
                <a:gd name="T78" fmla="*/ 54 w 584"/>
                <a:gd name="T79" fmla="*/ 20 h 319"/>
                <a:gd name="T80" fmla="*/ 50 w 584"/>
                <a:gd name="T81" fmla="*/ 33 h 319"/>
                <a:gd name="T82" fmla="*/ 52 w 584"/>
                <a:gd name="T83" fmla="*/ 34 h 319"/>
                <a:gd name="T84" fmla="*/ 65 w 584"/>
                <a:gd name="T85" fmla="*/ 29 h 319"/>
                <a:gd name="T86" fmla="*/ 84 w 584"/>
                <a:gd name="T87" fmla="*/ 110 h 319"/>
                <a:gd name="T88" fmla="*/ 102 w 584"/>
                <a:gd name="T89" fmla="*/ 72 h 319"/>
                <a:gd name="T90" fmla="*/ 80 w 584"/>
                <a:gd name="T91" fmla="*/ 102 h 319"/>
                <a:gd name="T92" fmla="*/ 76 w 584"/>
                <a:gd name="T93" fmla="*/ 115 h 319"/>
                <a:gd name="T94" fmla="*/ 96 w 584"/>
                <a:gd name="T95" fmla="*/ 135 h 319"/>
                <a:gd name="T96" fmla="*/ 187 w 584"/>
                <a:gd name="T97" fmla="*/ 122 h 319"/>
                <a:gd name="T98" fmla="*/ 146 w 584"/>
                <a:gd name="T99" fmla="*/ 106 h 319"/>
                <a:gd name="T100" fmla="*/ 158 w 584"/>
                <a:gd name="T101" fmla="*/ 70 h 319"/>
                <a:gd name="T102" fmla="*/ 190 w 584"/>
                <a:gd name="T103" fmla="*/ 51 h 319"/>
                <a:gd name="T104" fmla="*/ 145 w 584"/>
                <a:gd name="T105" fmla="*/ 6 h 319"/>
                <a:gd name="T106" fmla="*/ 166 w 584"/>
                <a:gd name="T107" fmla="*/ 25 h 319"/>
                <a:gd name="T108" fmla="*/ 360 w 584"/>
                <a:gd name="T109" fmla="*/ 17 h 319"/>
                <a:gd name="T110" fmla="*/ 326 w 584"/>
                <a:gd name="T111" fmla="*/ 25 h 319"/>
                <a:gd name="T112" fmla="*/ 195 w 584"/>
                <a:gd name="T113" fmla="*/ 19 h 319"/>
                <a:gd name="T114" fmla="*/ 265 w 584"/>
                <a:gd name="T115" fmla="*/ 66 h 319"/>
                <a:gd name="T116" fmla="*/ 461 w 584"/>
                <a:gd name="T117" fmla="*/ 63 h 319"/>
                <a:gd name="T118" fmla="*/ 494 w 584"/>
                <a:gd name="T119" fmla="*/ 243 h 319"/>
                <a:gd name="T120" fmla="*/ 490 w 584"/>
                <a:gd name="T121" fmla="*/ 257 h 319"/>
                <a:gd name="T122" fmla="*/ 540 w 584"/>
                <a:gd name="T123" fmla="*/ 162 h 319"/>
                <a:gd name="T124" fmla="*/ 537 w 584"/>
                <a:gd name="T125" fmla="*/ 24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4" h="319">
                  <a:moveTo>
                    <a:pt x="453" y="293"/>
                  </a:moveTo>
                  <a:cubicBezTo>
                    <a:pt x="453" y="293"/>
                    <a:pt x="453" y="293"/>
                    <a:pt x="453" y="293"/>
                  </a:cubicBezTo>
                  <a:cubicBezTo>
                    <a:pt x="452" y="292"/>
                    <a:pt x="452" y="292"/>
                    <a:pt x="452" y="292"/>
                  </a:cubicBezTo>
                  <a:cubicBezTo>
                    <a:pt x="452" y="292"/>
                    <a:pt x="452" y="292"/>
                    <a:pt x="452" y="292"/>
                  </a:cubicBezTo>
                  <a:cubicBezTo>
                    <a:pt x="452" y="292"/>
                    <a:pt x="452" y="292"/>
                    <a:pt x="452" y="292"/>
                  </a:cubicBezTo>
                  <a:cubicBezTo>
                    <a:pt x="452" y="291"/>
                    <a:pt x="452" y="291"/>
                    <a:pt x="452" y="291"/>
                  </a:cubicBezTo>
                  <a:cubicBezTo>
                    <a:pt x="452" y="291"/>
                    <a:pt x="452" y="291"/>
                    <a:pt x="452" y="291"/>
                  </a:cubicBezTo>
                  <a:cubicBezTo>
                    <a:pt x="452" y="290"/>
                    <a:pt x="452" y="290"/>
                    <a:pt x="452" y="290"/>
                  </a:cubicBezTo>
                  <a:cubicBezTo>
                    <a:pt x="452" y="290"/>
                    <a:pt x="452" y="290"/>
                    <a:pt x="452" y="290"/>
                  </a:cubicBezTo>
                  <a:cubicBezTo>
                    <a:pt x="452" y="290"/>
                    <a:pt x="452" y="290"/>
                    <a:pt x="452" y="290"/>
                  </a:cubicBezTo>
                  <a:cubicBezTo>
                    <a:pt x="453" y="290"/>
                    <a:pt x="453" y="290"/>
                    <a:pt x="453" y="290"/>
                  </a:cubicBezTo>
                  <a:cubicBezTo>
                    <a:pt x="454" y="290"/>
                    <a:pt x="454" y="290"/>
                    <a:pt x="454" y="290"/>
                  </a:cubicBezTo>
                  <a:cubicBezTo>
                    <a:pt x="454" y="289"/>
                    <a:pt x="454" y="289"/>
                    <a:pt x="454" y="289"/>
                  </a:cubicBezTo>
                  <a:cubicBezTo>
                    <a:pt x="454" y="289"/>
                    <a:pt x="454" y="289"/>
                    <a:pt x="454" y="289"/>
                  </a:cubicBezTo>
                  <a:cubicBezTo>
                    <a:pt x="454" y="288"/>
                    <a:pt x="454" y="288"/>
                    <a:pt x="454" y="288"/>
                  </a:cubicBezTo>
                  <a:cubicBezTo>
                    <a:pt x="454" y="288"/>
                    <a:pt x="454" y="288"/>
                    <a:pt x="454" y="288"/>
                  </a:cubicBezTo>
                  <a:cubicBezTo>
                    <a:pt x="454" y="287"/>
                    <a:pt x="454" y="287"/>
                    <a:pt x="454" y="287"/>
                  </a:cubicBezTo>
                  <a:cubicBezTo>
                    <a:pt x="454" y="286"/>
                    <a:pt x="454" y="286"/>
                    <a:pt x="454" y="286"/>
                  </a:cubicBezTo>
                  <a:cubicBezTo>
                    <a:pt x="453" y="286"/>
                    <a:pt x="453" y="286"/>
                    <a:pt x="453" y="286"/>
                  </a:cubicBezTo>
                  <a:cubicBezTo>
                    <a:pt x="453" y="285"/>
                    <a:pt x="453" y="285"/>
                    <a:pt x="453" y="285"/>
                  </a:cubicBezTo>
                  <a:cubicBezTo>
                    <a:pt x="453" y="284"/>
                    <a:pt x="453" y="284"/>
                    <a:pt x="453" y="284"/>
                  </a:cubicBezTo>
                  <a:cubicBezTo>
                    <a:pt x="453" y="283"/>
                    <a:pt x="453" y="283"/>
                    <a:pt x="453" y="283"/>
                  </a:cubicBezTo>
                  <a:cubicBezTo>
                    <a:pt x="453" y="282"/>
                    <a:pt x="453" y="282"/>
                    <a:pt x="453" y="282"/>
                  </a:cubicBezTo>
                  <a:cubicBezTo>
                    <a:pt x="452" y="282"/>
                    <a:pt x="452" y="282"/>
                    <a:pt x="452" y="282"/>
                  </a:cubicBezTo>
                  <a:cubicBezTo>
                    <a:pt x="452" y="281"/>
                    <a:pt x="452" y="281"/>
                    <a:pt x="452" y="281"/>
                  </a:cubicBezTo>
                  <a:cubicBezTo>
                    <a:pt x="452" y="280"/>
                    <a:pt x="452" y="280"/>
                    <a:pt x="452" y="280"/>
                  </a:cubicBezTo>
                  <a:cubicBezTo>
                    <a:pt x="451" y="279"/>
                    <a:pt x="451" y="279"/>
                    <a:pt x="451" y="279"/>
                  </a:cubicBezTo>
                  <a:cubicBezTo>
                    <a:pt x="451" y="278"/>
                    <a:pt x="451" y="278"/>
                    <a:pt x="451" y="278"/>
                  </a:cubicBezTo>
                  <a:cubicBezTo>
                    <a:pt x="451" y="278"/>
                    <a:pt x="451" y="278"/>
                    <a:pt x="451" y="278"/>
                  </a:cubicBezTo>
                  <a:cubicBezTo>
                    <a:pt x="451" y="278"/>
                    <a:pt x="451" y="278"/>
                    <a:pt x="451" y="278"/>
                  </a:cubicBezTo>
                  <a:cubicBezTo>
                    <a:pt x="452" y="278"/>
                    <a:pt x="452" y="278"/>
                    <a:pt x="452" y="278"/>
                  </a:cubicBezTo>
                  <a:cubicBezTo>
                    <a:pt x="452" y="277"/>
                    <a:pt x="452" y="277"/>
                    <a:pt x="452" y="277"/>
                  </a:cubicBezTo>
                  <a:cubicBezTo>
                    <a:pt x="452" y="277"/>
                    <a:pt x="452" y="277"/>
                    <a:pt x="452" y="277"/>
                  </a:cubicBezTo>
                  <a:cubicBezTo>
                    <a:pt x="453" y="275"/>
                    <a:pt x="453" y="275"/>
                    <a:pt x="453" y="275"/>
                  </a:cubicBezTo>
                  <a:cubicBezTo>
                    <a:pt x="454" y="275"/>
                    <a:pt x="454" y="275"/>
                    <a:pt x="454" y="275"/>
                  </a:cubicBezTo>
                  <a:cubicBezTo>
                    <a:pt x="454" y="275"/>
                    <a:pt x="454" y="275"/>
                    <a:pt x="454" y="275"/>
                  </a:cubicBezTo>
                  <a:cubicBezTo>
                    <a:pt x="455" y="276"/>
                    <a:pt x="455" y="276"/>
                    <a:pt x="455" y="276"/>
                  </a:cubicBezTo>
                  <a:cubicBezTo>
                    <a:pt x="458" y="276"/>
                    <a:pt x="458" y="276"/>
                    <a:pt x="458" y="276"/>
                  </a:cubicBezTo>
                  <a:cubicBezTo>
                    <a:pt x="458" y="276"/>
                    <a:pt x="458" y="276"/>
                    <a:pt x="458" y="276"/>
                  </a:cubicBezTo>
                  <a:cubicBezTo>
                    <a:pt x="459" y="276"/>
                    <a:pt x="459" y="276"/>
                    <a:pt x="459" y="276"/>
                  </a:cubicBezTo>
                  <a:cubicBezTo>
                    <a:pt x="459" y="276"/>
                    <a:pt x="459" y="276"/>
                    <a:pt x="459" y="276"/>
                  </a:cubicBezTo>
                  <a:cubicBezTo>
                    <a:pt x="459" y="275"/>
                    <a:pt x="459" y="275"/>
                    <a:pt x="459" y="275"/>
                  </a:cubicBezTo>
                  <a:cubicBezTo>
                    <a:pt x="459" y="275"/>
                    <a:pt x="459" y="275"/>
                    <a:pt x="459" y="275"/>
                  </a:cubicBezTo>
                  <a:cubicBezTo>
                    <a:pt x="459" y="274"/>
                    <a:pt x="459" y="274"/>
                    <a:pt x="459" y="274"/>
                  </a:cubicBezTo>
                  <a:cubicBezTo>
                    <a:pt x="459" y="274"/>
                    <a:pt x="459" y="274"/>
                    <a:pt x="459" y="274"/>
                  </a:cubicBezTo>
                  <a:cubicBezTo>
                    <a:pt x="459" y="274"/>
                    <a:pt x="459" y="274"/>
                    <a:pt x="459" y="274"/>
                  </a:cubicBezTo>
                  <a:cubicBezTo>
                    <a:pt x="458" y="273"/>
                    <a:pt x="458" y="273"/>
                    <a:pt x="458" y="273"/>
                  </a:cubicBezTo>
                  <a:cubicBezTo>
                    <a:pt x="459" y="272"/>
                    <a:pt x="459" y="272"/>
                    <a:pt x="459" y="272"/>
                  </a:cubicBezTo>
                  <a:cubicBezTo>
                    <a:pt x="459" y="272"/>
                    <a:pt x="459" y="272"/>
                    <a:pt x="459" y="272"/>
                  </a:cubicBezTo>
                  <a:cubicBezTo>
                    <a:pt x="459" y="272"/>
                    <a:pt x="459" y="272"/>
                    <a:pt x="459" y="272"/>
                  </a:cubicBezTo>
                  <a:cubicBezTo>
                    <a:pt x="459" y="271"/>
                    <a:pt x="459" y="271"/>
                    <a:pt x="459" y="271"/>
                  </a:cubicBezTo>
                  <a:cubicBezTo>
                    <a:pt x="459" y="271"/>
                    <a:pt x="459" y="271"/>
                    <a:pt x="459" y="271"/>
                  </a:cubicBezTo>
                  <a:cubicBezTo>
                    <a:pt x="459" y="271"/>
                    <a:pt x="459" y="271"/>
                    <a:pt x="459" y="271"/>
                  </a:cubicBezTo>
                  <a:cubicBezTo>
                    <a:pt x="459" y="270"/>
                    <a:pt x="459" y="270"/>
                    <a:pt x="459" y="270"/>
                  </a:cubicBezTo>
                  <a:cubicBezTo>
                    <a:pt x="459" y="270"/>
                    <a:pt x="459" y="270"/>
                    <a:pt x="459" y="270"/>
                  </a:cubicBezTo>
                  <a:cubicBezTo>
                    <a:pt x="459" y="269"/>
                    <a:pt x="459" y="269"/>
                    <a:pt x="459" y="269"/>
                  </a:cubicBezTo>
                  <a:cubicBezTo>
                    <a:pt x="459" y="269"/>
                    <a:pt x="459" y="269"/>
                    <a:pt x="459" y="269"/>
                  </a:cubicBezTo>
                  <a:cubicBezTo>
                    <a:pt x="459" y="269"/>
                    <a:pt x="459" y="269"/>
                    <a:pt x="459" y="269"/>
                  </a:cubicBezTo>
                  <a:cubicBezTo>
                    <a:pt x="459" y="268"/>
                    <a:pt x="459" y="268"/>
                    <a:pt x="459" y="268"/>
                  </a:cubicBezTo>
                  <a:cubicBezTo>
                    <a:pt x="459" y="268"/>
                    <a:pt x="459" y="268"/>
                    <a:pt x="459" y="268"/>
                  </a:cubicBezTo>
                  <a:cubicBezTo>
                    <a:pt x="459" y="267"/>
                    <a:pt x="459" y="267"/>
                    <a:pt x="459" y="267"/>
                  </a:cubicBezTo>
                  <a:cubicBezTo>
                    <a:pt x="459" y="266"/>
                    <a:pt x="459" y="266"/>
                    <a:pt x="459" y="266"/>
                  </a:cubicBezTo>
                  <a:cubicBezTo>
                    <a:pt x="459" y="266"/>
                    <a:pt x="459" y="266"/>
                    <a:pt x="459" y="266"/>
                  </a:cubicBezTo>
                  <a:cubicBezTo>
                    <a:pt x="459" y="266"/>
                    <a:pt x="459" y="266"/>
                    <a:pt x="459" y="266"/>
                  </a:cubicBezTo>
                  <a:cubicBezTo>
                    <a:pt x="459" y="265"/>
                    <a:pt x="459" y="265"/>
                    <a:pt x="459" y="265"/>
                  </a:cubicBezTo>
                  <a:cubicBezTo>
                    <a:pt x="459" y="265"/>
                    <a:pt x="459" y="265"/>
                    <a:pt x="459" y="265"/>
                  </a:cubicBezTo>
                  <a:cubicBezTo>
                    <a:pt x="459" y="265"/>
                    <a:pt x="459" y="265"/>
                    <a:pt x="459" y="265"/>
                  </a:cubicBezTo>
                  <a:cubicBezTo>
                    <a:pt x="459" y="264"/>
                    <a:pt x="459" y="264"/>
                    <a:pt x="459" y="264"/>
                  </a:cubicBezTo>
                  <a:cubicBezTo>
                    <a:pt x="458" y="264"/>
                    <a:pt x="458" y="264"/>
                    <a:pt x="458" y="264"/>
                  </a:cubicBezTo>
                  <a:cubicBezTo>
                    <a:pt x="459" y="264"/>
                    <a:pt x="459" y="264"/>
                    <a:pt x="459" y="264"/>
                  </a:cubicBezTo>
                  <a:cubicBezTo>
                    <a:pt x="459" y="263"/>
                    <a:pt x="459" y="263"/>
                    <a:pt x="459" y="263"/>
                  </a:cubicBezTo>
                  <a:cubicBezTo>
                    <a:pt x="459" y="263"/>
                    <a:pt x="459" y="263"/>
                    <a:pt x="459" y="263"/>
                  </a:cubicBezTo>
                  <a:cubicBezTo>
                    <a:pt x="458" y="262"/>
                    <a:pt x="458" y="262"/>
                    <a:pt x="458" y="262"/>
                  </a:cubicBezTo>
                  <a:cubicBezTo>
                    <a:pt x="458" y="262"/>
                    <a:pt x="458" y="262"/>
                    <a:pt x="458" y="262"/>
                  </a:cubicBezTo>
                  <a:cubicBezTo>
                    <a:pt x="459" y="261"/>
                    <a:pt x="459" y="261"/>
                    <a:pt x="459" y="261"/>
                  </a:cubicBezTo>
                  <a:cubicBezTo>
                    <a:pt x="459" y="261"/>
                    <a:pt x="459" y="261"/>
                    <a:pt x="459" y="261"/>
                  </a:cubicBezTo>
                  <a:cubicBezTo>
                    <a:pt x="460" y="261"/>
                    <a:pt x="460" y="261"/>
                    <a:pt x="460" y="261"/>
                  </a:cubicBezTo>
                  <a:cubicBezTo>
                    <a:pt x="460" y="260"/>
                    <a:pt x="460" y="260"/>
                    <a:pt x="460" y="260"/>
                  </a:cubicBezTo>
                  <a:cubicBezTo>
                    <a:pt x="460" y="259"/>
                    <a:pt x="460" y="259"/>
                    <a:pt x="460" y="259"/>
                  </a:cubicBezTo>
                  <a:cubicBezTo>
                    <a:pt x="459" y="259"/>
                    <a:pt x="459" y="259"/>
                    <a:pt x="459" y="259"/>
                  </a:cubicBezTo>
                  <a:cubicBezTo>
                    <a:pt x="459" y="258"/>
                    <a:pt x="459" y="258"/>
                    <a:pt x="459" y="258"/>
                  </a:cubicBezTo>
                  <a:cubicBezTo>
                    <a:pt x="459" y="258"/>
                    <a:pt x="459" y="258"/>
                    <a:pt x="459" y="258"/>
                  </a:cubicBezTo>
                  <a:cubicBezTo>
                    <a:pt x="458" y="257"/>
                    <a:pt x="458" y="257"/>
                    <a:pt x="458" y="257"/>
                  </a:cubicBezTo>
                  <a:cubicBezTo>
                    <a:pt x="458" y="257"/>
                    <a:pt x="458" y="257"/>
                    <a:pt x="458" y="257"/>
                  </a:cubicBezTo>
                  <a:cubicBezTo>
                    <a:pt x="458" y="256"/>
                    <a:pt x="458" y="256"/>
                    <a:pt x="458" y="256"/>
                  </a:cubicBezTo>
                  <a:cubicBezTo>
                    <a:pt x="458" y="256"/>
                    <a:pt x="458" y="256"/>
                    <a:pt x="458" y="256"/>
                  </a:cubicBezTo>
                  <a:cubicBezTo>
                    <a:pt x="458" y="255"/>
                    <a:pt x="458" y="255"/>
                    <a:pt x="458" y="255"/>
                  </a:cubicBezTo>
                  <a:cubicBezTo>
                    <a:pt x="457" y="255"/>
                    <a:pt x="457" y="255"/>
                    <a:pt x="457" y="255"/>
                  </a:cubicBezTo>
                  <a:cubicBezTo>
                    <a:pt x="456" y="255"/>
                    <a:pt x="456" y="255"/>
                    <a:pt x="456" y="255"/>
                  </a:cubicBezTo>
                  <a:cubicBezTo>
                    <a:pt x="456" y="255"/>
                    <a:pt x="456" y="255"/>
                    <a:pt x="456" y="255"/>
                  </a:cubicBezTo>
                  <a:cubicBezTo>
                    <a:pt x="455" y="255"/>
                    <a:pt x="455" y="255"/>
                    <a:pt x="455" y="255"/>
                  </a:cubicBezTo>
                  <a:cubicBezTo>
                    <a:pt x="454" y="255"/>
                    <a:pt x="454" y="255"/>
                    <a:pt x="454" y="255"/>
                  </a:cubicBezTo>
                  <a:cubicBezTo>
                    <a:pt x="454" y="255"/>
                    <a:pt x="454" y="255"/>
                    <a:pt x="454" y="255"/>
                  </a:cubicBezTo>
                  <a:cubicBezTo>
                    <a:pt x="454" y="256"/>
                    <a:pt x="454" y="256"/>
                    <a:pt x="454" y="256"/>
                  </a:cubicBezTo>
                  <a:cubicBezTo>
                    <a:pt x="453" y="256"/>
                    <a:pt x="453" y="256"/>
                    <a:pt x="453" y="256"/>
                  </a:cubicBezTo>
                  <a:cubicBezTo>
                    <a:pt x="453" y="256"/>
                    <a:pt x="453" y="256"/>
                    <a:pt x="453" y="256"/>
                  </a:cubicBezTo>
                  <a:cubicBezTo>
                    <a:pt x="453" y="257"/>
                    <a:pt x="453" y="257"/>
                    <a:pt x="453" y="257"/>
                  </a:cubicBezTo>
                  <a:cubicBezTo>
                    <a:pt x="452" y="257"/>
                    <a:pt x="452" y="257"/>
                    <a:pt x="452" y="257"/>
                  </a:cubicBezTo>
                  <a:cubicBezTo>
                    <a:pt x="451" y="257"/>
                    <a:pt x="451" y="257"/>
                    <a:pt x="451" y="257"/>
                  </a:cubicBezTo>
                  <a:cubicBezTo>
                    <a:pt x="451" y="258"/>
                    <a:pt x="451" y="258"/>
                    <a:pt x="451" y="258"/>
                  </a:cubicBezTo>
                  <a:cubicBezTo>
                    <a:pt x="451" y="258"/>
                    <a:pt x="451" y="258"/>
                    <a:pt x="451" y="258"/>
                  </a:cubicBezTo>
                  <a:cubicBezTo>
                    <a:pt x="450" y="259"/>
                    <a:pt x="450" y="259"/>
                    <a:pt x="450" y="259"/>
                  </a:cubicBezTo>
                  <a:cubicBezTo>
                    <a:pt x="450" y="259"/>
                    <a:pt x="450" y="259"/>
                    <a:pt x="450" y="259"/>
                  </a:cubicBezTo>
                  <a:cubicBezTo>
                    <a:pt x="450" y="260"/>
                    <a:pt x="450" y="260"/>
                    <a:pt x="450" y="260"/>
                  </a:cubicBezTo>
                  <a:cubicBezTo>
                    <a:pt x="450" y="260"/>
                    <a:pt x="450" y="260"/>
                    <a:pt x="450" y="260"/>
                  </a:cubicBezTo>
                  <a:cubicBezTo>
                    <a:pt x="449" y="260"/>
                    <a:pt x="449" y="260"/>
                    <a:pt x="449" y="260"/>
                  </a:cubicBezTo>
                  <a:cubicBezTo>
                    <a:pt x="448" y="261"/>
                    <a:pt x="448" y="261"/>
                    <a:pt x="448" y="261"/>
                  </a:cubicBezTo>
                  <a:cubicBezTo>
                    <a:pt x="448" y="261"/>
                    <a:pt x="448" y="261"/>
                    <a:pt x="448" y="261"/>
                  </a:cubicBezTo>
                  <a:cubicBezTo>
                    <a:pt x="447" y="261"/>
                    <a:pt x="447" y="261"/>
                    <a:pt x="447" y="261"/>
                  </a:cubicBezTo>
                  <a:cubicBezTo>
                    <a:pt x="447" y="261"/>
                    <a:pt x="447" y="261"/>
                    <a:pt x="447" y="261"/>
                  </a:cubicBezTo>
                  <a:cubicBezTo>
                    <a:pt x="446" y="261"/>
                    <a:pt x="446" y="261"/>
                    <a:pt x="446" y="261"/>
                  </a:cubicBezTo>
                  <a:cubicBezTo>
                    <a:pt x="446" y="261"/>
                    <a:pt x="446" y="261"/>
                    <a:pt x="446" y="261"/>
                  </a:cubicBezTo>
                  <a:cubicBezTo>
                    <a:pt x="445" y="260"/>
                    <a:pt x="445" y="260"/>
                    <a:pt x="445" y="260"/>
                  </a:cubicBezTo>
                  <a:cubicBezTo>
                    <a:pt x="445" y="260"/>
                    <a:pt x="445" y="260"/>
                    <a:pt x="445" y="260"/>
                  </a:cubicBezTo>
                  <a:cubicBezTo>
                    <a:pt x="444" y="261"/>
                    <a:pt x="444" y="261"/>
                    <a:pt x="444" y="261"/>
                  </a:cubicBezTo>
                  <a:cubicBezTo>
                    <a:pt x="443" y="261"/>
                    <a:pt x="443" y="261"/>
                    <a:pt x="443" y="261"/>
                  </a:cubicBezTo>
                  <a:cubicBezTo>
                    <a:pt x="443" y="260"/>
                    <a:pt x="443" y="260"/>
                    <a:pt x="443" y="260"/>
                  </a:cubicBezTo>
                  <a:cubicBezTo>
                    <a:pt x="443" y="260"/>
                    <a:pt x="443" y="260"/>
                    <a:pt x="443" y="260"/>
                  </a:cubicBezTo>
                  <a:cubicBezTo>
                    <a:pt x="442" y="259"/>
                    <a:pt x="442" y="259"/>
                    <a:pt x="442" y="259"/>
                  </a:cubicBezTo>
                  <a:cubicBezTo>
                    <a:pt x="441" y="258"/>
                    <a:pt x="441" y="258"/>
                    <a:pt x="441" y="258"/>
                  </a:cubicBezTo>
                  <a:cubicBezTo>
                    <a:pt x="441" y="258"/>
                    <a:pt x="441" y="258"/>
                    <a:pt x="441" y="258"/>
                  </a:cubicBezTo>
                  <a:cubicBezTo>
                    <a:pt x="442" y="258"/>
                    <a:pt x="442" y="258"/>
                    <a:pt x="442" y="258"/>
                  </a:cubicBezTo>
                  <a:cubicBezTo>
                    <a:pt x="442" y="257"/>
                    <a:pt x="442" y="257"/>
                    <a:pt x="442" y="257"/>
                  </a:cubicBezTo>
                  <a:cubicBezTo>
                    <a:pt x="441" y="256"/>
                    <a:pt x="441" y="256"/>
                    <a:pt x="441" y="256"/>
                  </a:cubicBezTo>
                  <a:cubicBezTo>
                    <a:pt x="441" y="255"/>
                    <a:pt x="441" y="255"/>
                    <a:pt x="441" y="255"/>
                  </a:cubicBezTo>
                  <a:cubicBezTo>
                    <a:pt x="441" y="255"/>
                    <a:pt x="441" y="255"/>
                    <a:pt x="441" y="255"/>
                  </a:cubicBezTo>
                  <a:cubicBezTo>
                    <a:pt x="440" y="255"/>
                    <a:pt x="440" y="255"/>
                    <a:pt x="440" y="255"/>
                  </a:cubicBezTo>
                  <a:cubicBezTo>
                    <a:pt x="440" y="254"/>
                    <a:pt x="440" y="254"/>
                    <a:pt x="440" y="254"/>
                  </a:cubicBezTo>
                  <a:cubicBezTo>
                    <a:pt x="441" y="254"/>
                    <a:pt x="441" y="254"/>
                    <a:pt x="441" y="254"/>
                  </a:cubicBezTo>
                  <a:cubicBezTo>
                    <a:pt x="441" y="253"/>
                    <a:pt x="441" y="253"/>
                    <a:pt x="441" y="253"/>
                  </a:cubicBezTo>
                  <a:cubicBezTo>
                    <a:pt x="441" y="253"/>
                    <a:pt x="441" y="253"/>
                    <a:pt x="441" y="253"/>
                  </a:cubicBezTo>
                  <a:cubicBezTo>
                    <a:pt x="440" y="253"/>
                    <a:pt x="440" y="253"/>
                    <a:pt x="440" y="253"/>
                  </a:cubicBezTo>
                  <a:cubicBezTo>
                    <a:pt x="440" y="254"/>
                    <a:pt x="440" y="254"/>
                    <a:pt x="440" y="254"/>
                  </a:cubicBezTo>
                  <a:cubicBezTo>
                    <a:pt x="439" y="254"/>
                    <a:pt x="439" y="254"/>
                    <a:pt x="439" y="254"/>
                  </a:cubicBezTo>
                  <a:cubicBezTo>
                    <a:pt x="439" y="254"/>
                    <a:pt x="439" y="254"/>
                    <a:pt x="439" y="254"/>
                  </a:cubicBezTo>
                  <a:cubicBezTo>
                    <a:pt x="438" y="254"/>
                    <a:pt x="438" y="254"/>
                    <a:pt x="438" y="254"/>
                  </a:cubicBezTo>
                  <a:cubicBezTo>
                    <a:pt x="438" y="253"/>
                    <a:pt x="438" y="253"/>
                    <a:pt x="438" y="253"/>
                  </a:cubicBezTo>
                  <a:cubicBezTo>
                    <a:pt x="437" y="253"/>
                    <a:pt x="437" y="253"/>
                    <a:pt x="437" y="253"/>
                  </a:cubicBezTo>
                  <a:cubicBezTo>
                    <a:pt x="437" y="253"/>
                    <a:pt x="437" y="253"/>
                    <a:pt x="437" y="253"/>
                  </a:cubicBezTo>
                  <a:cubicBezTo>
                    <a:pt x="436" y="253"/>
                    <a:pt x="436" y="253"/>
                    <a:pt x="436" y="253"/>
                  </a:cubicBezTo>
                  <a:cubicBezTo>
                    <a:pt x="436" y="252"/>
                    <a:pt x="436" y="252"/>
                    <a:pt x="436" y="252"/>
                  </a:cubicBezTo>
                  <a:cubicBezTo>
                    <a:pt x="436" y="252"/>
                    <a:pt x="436" y="252"/>
                    <a:pt x="436" y="252"/>
                  </a:cubicBezTo>
                  <a:cubicBezTo>
                    <a:pt x="435" y="252"/>
                    <a:pt x="435" y="252"/>
                    <a:pt x="435" y="252"/>
                  </a:cubicBezTo>
                  <a:cubicBezTo>
                    <a:pt x="435" y="252"/>
                    <a:pt x="435" y="252"/>
                    <a:pt x="435" y="252"/>
                  </a:cubicBezTo>
                  <a:cubicBezTo>
                    <a:pt x="435" y="251"/>
                    <a:pt x="435" y="251"/>
                    <a:pt x="435" y="251"/>
                  </a:cubicBezTo>
                  <a:cubicBezTo>
                    <a:pt x="434" y="251"/>
                    <a:pt x="434" y="251"/>
                    <a:pt x="434" y="251"/>
                  </a:cubicBezTo>
                  <a:cubicBezTo>
                    <a:pt x="434" y="251"/>
                    <a:pt x="434" y="251"/>
                    <a:pt x="434" y="251"/>
                  </a:cubicBezTo>
                  <a:cubicBezTo>
                    <a:pt x="434" y="250"/>
                    <a:pt x="434" y="250"/>
                    <a:pt x="434" y="250"/>
                  </a:cubicBezTo>
                  <a:cubicBezTo>
                    <a:pt x="433" y="250"/>
                    <a:pt x="433" y="250"/>
                    <a:pt x="433" y="250"/>
                  </a:cubicBezTo>
                  <a:cubicBezTo>
                    <a:pt x="433" y="250"/>
                    <a:pt x="433" y="250"/>
                    <a:pt x="433" y="250"/>
                  </a:cubicBezTo>
                  <a:cubicBezTo>
                    <a:pt x="433" y="251"/>
                    <a:pt x="433" y="251"/>
                    <a:pt x="433" y="251"/>
                  </a:cubicBezTo>
                  <a:cubicBezTo>
                    <a:pt x="432" y="250"/>
                    <a:pt x="432" y="250"/>
                    <a:pt x="432" y="250"/>
                  </a:cubicBezTo>
                  <a:cubicBezTo>
                    <a:pt x="432" y="251"/>
                    <a:pt x="432" y="251"/>
                    <a:pt x="432" y="251"/>
                  </a:cubicBezTo>
                  <a:cubicBezTo>
                    <a:pt x="432" y="251"/>
                    <a:pt x="432" y="251"/>
                    <a:pt x="432" y="251"/>
                  </a:cubicBezTo>
                  <a:cubicBezTo>
                    <a:pt x="431" y="251"/>
                    <a:pt x="431" y="251"/>
                    <a:pt x="431" y="251"/>
                  </a:cubicBezTo>
                  <a:cubicBezTo>
                    <a:pt x="431" y="250"/>
                    <a:pt x="431" y="250"/>
                    <a:pt x="431" y="250"/>
                  </a:cubicBezTo>
                  <a:cubicBezTo>
                    <a:pt x="430" y="250"/>
                    <a:pt x="430" y="250"/>
                    <a:pt x="430" y="250"/>
                  </a:cubicBezTo>
                  <a:cubicBezTo>
                    <a:pt x="429" y="250"/>
                    <a:pt x="429" y="250"/>
                    <a:pt x="429" y="250"/>
                  </a:cubicBezTo>
                  <a:cubicBezTo>
                    <a:pt x="429" y="250"/>
                    <a:pt x="429" y="250"/>
                    <a:pt x="429" y="250"/>
                  </a:cubicBezTo>
                  <a:cubicBezTo>
                    <a:pt x="429" y="249"/>
                    <a:pt x="429" y="249"/>
                    <a:pt x="429" y="249"/>
                  </a:cubicBezTo>
                  <a:cubicBezTo>
                    <a:pt x="429" y="249"/>
                    <a:pt x="429" y="249"/>
                    <a:pt x="429" y="249"/>
                  </a:cubicBezTo>
                  <a:cubicBezTo>
                    <a:pt x="429" y="249"/>
                    <a:pt x="429" y="249"/>
                    <a:pt x="429" y="249"/>
                  </a:cubicBezTo>
                  <a:cubicBezTo>
                    <a:pt x="428" y="250"/>
                    <a:pt x="428" y="250"/>
                    <a:pt x="428" y="250"/>
                  </a:cubicBezTo>
                  <a:cubicBezTo>
                    <a:pt x="427" y="249"/>
                    <a:pt x="427" y="249"/>
                    <a:pt x="427" y="249"/>
                  </a:cubicBezTo>
                  <a:cubicBezTo>
                    <a:pt x="427" y="250"/>
                    <a:pt x="427" y="250"/>
                    <a:pt x="427" y="250"/>
                  </a:cubicBezTo>
                  <a:cubicBezTo>
                    <a:pt x="427" y="249"/>
                    <a:pt x="427" y="249"/>
                    <a:pt x="427" y="249"/>
                  </a:cubicBezTo>
                  <a:cubicBezTo>
                    <a:pt x="426" y="250"/>
                    <a:pt x="426" y="250"/>
                    <a:pt x="426" y="250"/>
                  </a:cubicBezTo>
                  <a:cubicBezTo>
                    <a:pt x="426" y="249"/>
                    <a:pt x="426" y="249"/>
                    <a:pt x="426" y="249"/>
                  </a:cubicBezTo>
                  <a:cubicBezTo>
                    <a:pt x="425" y="249"/>
                    <a:pt x="425" y="249"/>
                    <a:pt x="425" y="249"/>
                  </a:cubicBezTo>
                  <a:cubicBezTo>
                    <a:pt x="425" y="249"/>
                    <a:pt x="425" y="249"/>
                    <a:pt x="425" y="249"/>
                  </a:cubicBezTo>
                  <a:cubicBezTo>
                    <a:pt x="424" y="248"/>
                    <a:pt x="424" y="248"/>
                    <a:pt x="424" y="248"/>
                  </a:cubicBezTo>
                  <a:cubicBezTo>
                    <a:pt x="423" y="247"/>
                    <a:pt x="423" y="247"/>
                    <a:pt x="423" y="247"/>
                  </a:cubicBezTo>
                  <a:cubicBezTo>
                    <a:pt x="423" y="246"/>
                    <a:pt x="423" y="246"/>
                    <a:pt x="423" y="246"/>
                  </a:cubicBezTo>
                  <a:cubicBezTo>
                    <a:pt x="423" y="246"/>
                    <a:pt x="423" y="246"/>
                    <a:pt x="423" y="246"/>
                  </a:cubicBezTo>
                  <a:cubicBezTo>
                    <a:pt x="422" y="246"/>
                    <a:pt x="422" y="246"/>
                    <a:pt x="422" y="246"/>
                  </a:cubicBezTo>
                  <a:cubicBezTo>
                    <a:pt x="422" y="245"/>
                    <a:pt x="422" y="245"/>
                    <a:pt x="422" y="245"/>
                  </a:cubicBezTo>
                  <a:cubicBezTo>
                    <a:pt x="422" y="245"/>
                    <a:pt x="422" y="245"/>
                    <a:pt x="422" y="245"/>
                  </a:cubicBezTo>
                  <a:cubicBezTo>
                    <a:pt x="422" y="244"/>
                    <a:pt x="422" y="244"/>
                    <a:pt x="422" y="244"/>
                  </a:cubicBezTo>
                  <a:cubicBezTo>
                    <a:pt x="421" y="244"/>
                    <a:pt x="421" y="244"/>
                    <a:pt x="421" y="244"/>
                  </a:cubicBezTo>
                  <a:cubicBezTo>
                    <a:pt x="421" y="243"/>
                    <a:pt x="421" y="243"/>
                    <a:pt x="421" y="243"/>
                  </a:cubicBezTo>
                  <a:cubicBezTo>
                    <a:pt x="420" y="242"/>
                    <a:pt x="420" y="242"/>
                    <a:pt x="420" y="242"/>
                  </a:cubicBezTo>
                  <a:cubicBezTo>
                    <a:pt x="419" y="241"/>
                    <a:pt x="419" y="241"/>
                    <a:pt x="419" y="241"/>
                  </a:cubicBezTo>
                  <a:cubicBezTo>
                    <a:pt x="419" y="240"/>
                    <a:pt x="419" y="240"/>
                    <a:pt x="419" y="240"/>
                  </a:cubicBezTo>
                  <a:cubicBezTo>
                    <a:pt x="418" y="240"/>
                    <a:pt x="418" y="240"/>
                    <a:pt x="418" y="240"/>
                  </a:cubicBezTo>
                  <a:cubicBezTo>
                    <a:pt x="418" y="240"/>
                    <a:pt x="418" y="240"/>
                    <a:pt x="418" y="240"/>
                  </a:cubicBezTo>
                  <a:cubicBezTo>
                    <a:pt x="417" y="240"/>
                    <a:pt x="417" y="240"/>
                    <a:pt x="417" y="240"/>
                  </a:cubicBezTo>
                  <a:cubicBezTo>
                    <a:pt x="418" y="239"/>
                    <a:pt x="418" y="239"/>
                    <a:pt x="418" y="239"/>
                  </a:cubicBezTo>
                  <a:cubicBezTo>
                    <a:pt x="418" y="239"/>
                    <a:pt x="418" y="239"/>
                    <a:pt x="418" y="239"/>
                  </a:cubicBezTo>
                  <a:cubicBezTo>
                    <a:pt x="417" y="239"/>
                    <a:pt x="417" y="239"/>
                    <a:pt x="417" y="239"/>
                  </a:cubicBezTo>
                  <a:cubicBezTo>
                    <a:pt x="417" y="238"/>
                    <a:pt x="417" y="238"/>
                    <a:pt x="417" y="238"/>
                  </a:cubicBezTo>
                  <a:cubicBezTo>
                    <a:pt x="416" y="238"/>
                    <a:pt x="416" y="238"/>
                    <a:pt x="416" y="238"/>
                  </a:cubicBezTo>
                  <a:cubicBezTo>
                    <a:pt x="416" y="237"/>
                    <a:pt x="416" y="237"/>
                    <a:pt x="416" y="237"/>
                  </a:cubicBezTo>
                  <a:cubicBezTo>
                    <a:pt x="416" y="237"/>
                    <a:pt x="416" y="237"/>
                    <a:pt x="416" y="237"/>
                  </a:cubicBezTo>
                  <a:cubicBezTo>
                    <a:pt x="415" y="236"/>
                    <a:pt x="415" y="236"/>
                    <a:pt x="415" y="236"/>
                  </a:cubicBezTo>
                  <a:cubicBezTo>
                    <a:pt x="414" y="235"/>
                    <a:pt x="414" y="235"/>
                    <a:pt x="414" y="235"/>
                  </a:cubicBezTo>
                  <a:cubicBezTo>
                    <a:pt x="414" y="235"/>
                    <a:pt x="414" y="235"/>
                    <a:pt x="414" y="235"/>
                  </a:cubicBezTo>
                  <a:cubicBezTo>
                    <a:pt x="414" y="234"/>
                    <a:pt x="414" y="234"/>
                    <a:pt x="414" y="234"/>
                  </a:cubicBezTo>
                  <a:cubicBezTo>
                    <a:pt x="414" y="234"/>
                    <a:pt x="414" y="234"/>
                    <a:pt x="414" y="234"/>
                  </a:cubicBezTo>
                  <a:cubicBezTo>
                    <a:pt x="413" y="234"/>
                    <a:pt x="413" y="234"/>
                    <a:pt x="413" y="234"/>
                  </a:cubicBezTo>
                  <a:cubicBezTo>
                    <a:pt x="413" y="234"/>
                    <a:pt x="413" y="234"/>
                    <a:pt x="413" y="234"/>
                  </a:cubicBezTo>
                  <a:cubicBezTo>
                    <a:pt x="413" y="233"/>
                    <a:pt x="413" y="233"/>
                    <a:pt x="413" y="233"/>
                  </a:cubicBezTo>
                  <a:cubicBezTo>
                    <a:pt x="413" y="233"/>
                    <a:pt x="413" y="233"/>
                    <a:pt x="413" y="233"/>
                  </a:cubicBezTo>
                  <a:cubicBezTo>
                    <a:pt x="413" y="232"/>
                    <a:pt x="413" y="232"/>
                    <a:pt x="413" y="232"/>
                  </a:cubicBezTo>
                  <a:cubicBezTo>
                    <a:pt x="412" y="232"/>
                    <a:pt x="412" y="232"/>
                    <a:pt x="412" y="232"/>
                  </a:cubicBezTo>
                  <a:cubicBezTo>
                    <a:pt x="412" y="231"/>
                    <a:pt x="412" y="231"/>
                    <a:pt x="412" y="231"/>
                  </a:cubicBezTo>
                  <a:cubicBezTo>
                    <a:pt x="412" y="231"/>
                    <a:pt x="412" y="231"/>
                    <a:pt x="412" y="231"/>
                  </a:cubicBezTo>
                  <a:cubicBezTo>
                    <a:pt x="412" y="231"/>
                    <a:pt x="412" y="231"/>
                    <a:pt x="412" y="231"/>
                  </a:cubicBezTo>
                  <a:cubicBezTo>
                    <a:pt x="411" y="231"/>
                    <a:pt x="411" y="231"/>
                    <a:pt x="411" y="231"/>
                  </a:cubicBezTo>
                  <a:cubicBezTo>
                    <a:pt x="410" y="231"/>
                    <a:pt x="410" y="231"/>
                    <a:pt x="410" y="231"/>
                  </a:cubicBezTo>
                  <a:cubicBezTo>
                    <a:pt x="410" y="230"/>
                    <a:pt x="410" y="230"/>
                    <a:pt x="410" y="230"/>
                  </a:cubicBezTo>
                  <a:cubicBezTo>
                    <a:pt x="410" y="230"/>
                    <a:pt x="410" y="230"/>
                    <a:pt x="410" y="230"/>
                  </a:cubicBezTo>
                  <a:cubicBezTo>
                    <a:pt x="410" y="230"/>
                    <a:pt x="410" y="230"/>
                    <a:pt x="410" y="230"/>
                  </a:cubicBezTo>
                  <a:cubicBezTo>
                    <a:pt x="410" y="229"/>
                    <a:pt x="410" y="229"/>
                    <a:pt x="410" y="229"/>
                  </a:cubicBezTo>
                  <a:cubicBezTo>
                    <a:pt x="409" y="230"/>
                    <a:pt x="409" y="230"/>
                    <a:pt x="409" y="230"/>
                  </a:cubicBezTo>
                  <a:cubicBezTo>
                    <a:pt x="409" y="229"/>
                    <a:pt x="409" y="229"/>
                    <a:pt x="409" y="229"/>
                  </a:cubicBezTo>
                  <a:cubicBezTo>
                    <a:pt x="409" y="229"/>
                    <a:pt x="409" y="229"/>
                    <a:pt x="409" y="229"/>
                  </a:cubicBezTo>
                  <a:cubicBezTo>
                    <a:pt x="408" y="229"/>
                    <a:pt x="408" y="229"/>
                    <a:pt x="408" y="229"/>
                  </a:cubicBezTo>
                  <a:cubicBezTo>
                    <a:pt x="409" y="229"/>
                    <a:pt x="409" y="229"/>
                    <a:pt x="409" y="229"/>
                  </a:cubicBezTo>
                  <a:cubicBezTo>
                    <a:pt x="408" y="228"/>
                    <a:pt x="408" y="228"/>
                    <a:pt x="408" y="228"/>
                  </a:cubicBezTo>
                  <a:cubicBezTo>
                    <a:pt x="408" y="228"/>
                    <a:pt x="408" y="228"/>
                    <a:pt x="408" y="228"/>
                  </a:cubicBezTo>
                  <a:cubicBezTo>
                    <a:pt x="407" y="228"/>
                    <a:pt x="407" y="228"/>
                    <a:pt x="407" y="228"/>
                  </a:cubicBezTo>
                  <a:cubicBezTo>
                    <a:pt x="407" y="228"/>
                    <a:pt x="407" y="228"/>
                    <a:pt x="407" y="228"/>
                  </a:cubicBezTo>
                  <a:cubicBezTo>
                    <a:pt x="406" y="228"/>
                    <a:pt x="406" y="228"/>
                    <a:pt x="406" y="228"/>
                  </a:cubicBezTo>
                  <a:cubicBezTo>
                    <a:pt x="406" y="228"/>
                    <a:pt x="406" y="228"/>
                    <a:pt x="406" y="228"/>
                  </a:cubicBezTo>
                  <a:cubicBezTo>
                    <a:pt x="405" y="228"/>
                    <a:pt x="405" y="228"/>
                    <a:pt x="405" y="228"/>
                  </a:cubicBezTo>
                  <a:cubicBezTo>
                    <a:pt x="405" y="228"/>
                    <a:pt x="405" y="228"/>
                    <a:pt x="405" y="228"/>
                  </a:cubicBezTo>
                  <a:cubicBezTo>
                    <a:pt x="405" y="228"/>
                    <a:pt x="405" y="228"/>
                    <a:pt x="405" y="228"/>
                  </a:cubicBezTo>
                  <a:cubicBezTo>
                    <a:pt x="405" y="229"/>
                    <a:pt x="405" y="229"/>
                    <a:pt x="405" y="229"/>
                  </a:cubicBezTo>
                  <a:cubicBezTo>
                    <a:pt x="404" y="228"/>
                    <a:pt x="404" y="228"/>
                    <a:pt x="404" y="228"/>
                  </a:cubicBezTo>
                  <a:cubicBezTo>
                    <a:pt x="404" y="228"/>
                    <a:pt x="404" y="228"/>
                    <a:pt x="404" y="228"/>
                  </a:cubicBezTo>
                  <a:cubicBezTo>
                    <a:pt x="403" y="228"/>
                    <a:pt x="403" y="228"/>
                    <a:pt x="403" y="228"/>
                  </a:cubicBezTo>
                  <a:cubicBezTo>
                    <a:pt x="402" y="228"/>
                    <a:pt x="402" y="228"/>
                    <a:pt x="402" y="228"/>
                  </a:cubicBezTo>
                  <a:cubicBezTo>
                    <a:pt x="402" y="228"/>
                    <a:pt x="402" y="228"/>
                    <a:pt x="402" y="228"/>
                  </a:cubicBezTo>
                  <a:cubicBezTo>
                    <a:pt x="401" y="227"/>
                    <a:pt x="401" y="227"/>
                    <a:pt x="401" y="227"/>
                  </a:cubicBezTo>
                  <a:cubicBezTo>
                    <a:pt x="400" y="227"/>
                    <a:pt x="400" y="227"/>
                    <a:pt x="400" y="227"/>
                  </a:cubicBezTo>
                  <a:cubicBezTo>
                    <a:pt x="399" y="227"/>
                    <a:pt x="399" y="227"/>
                    <a:pt x="399" y="227"/>
                  </a:cubicBezTo>
                  <a:cubicBezTo>
                    <a:pt x="399" y="227"/>
                    <a:pt x="399" y="227"/>
                    <a:pt x="399" y="227"/>
                  </a:cubicBezTo>
                  <a:cubicBezTo>
                    <a:pt x="398" y="227"/>
                    <a:pt x="398" y="227"/>
                    <a:pt x="398" y="227"/>
                  </a:cubicBezTo>
                  <a:cubicBezTo>
                    <a:pt x="398" y="227"/>
                    <a:pt x="398" y="227"/>
                    <a:pt x="398" y="227"/>
                  </a:cubicBezTo>
                  <a:cubicBezTo>
                    <a:pt x="397" y="227"/>
                    <a:pt x="397" y="227"/>
                    <a:pt x="397" y="227"/>
                  </a:cubicBezTo>
                  <a:cubicBezTo>
                    <a:pt x="396" y="227"/>
                    <a:pt x="396" y="227"/>
                    <a:pt x="396" y="227"/>
                  </a:cubicBezTo>
                  <a:cubicBezTo>
                    <a:pt x="396" y="227"/>
                    <a:pt x="396" y="227"/>
                    <a:pt x="396" y="227"/>
                  </a:cubicBezTo>
                  <a:cubicBezTo>
                    <a:pt x="396" y="228"/>
                    <a:pt x="396" y="228"/>
                    <a:pt x="396" y="228"/>
                  </a:cubicBezTo>
                  <a:cubicBezTo>
                    <a:pt x="395" y="228"/>
                    <a:pt x="395" y="228"/>
                    <a:pt x="395" y="228"/>
                  </a:cubicBezTo>
                  <a:cubicBezTo>
                    <a:pt x="394" y="228"/>
                    <a:pt x="394" y="228"/>
                    <a:pt x="394" y="228"/>
                  </a:cubicBezTo>
                  <a:cubicBezTo>
                    <a:pt x="393" y="228"/>
                    <a:pt x="393" y="228"/>
                    <a:pt x="393" y="228"/>
                  </a:cubicBezTo>
                  <a:cubicBezTo>
                    <a:pt x="393" y="228"/>
                    <a:pt x="393" y="228"/>
                    <a:pt x="393" y="228"/>
                  </a:cubicBezTo>
                  <a:cubicBezTo>
                    <a:pt x="392" y="228"/>
                    <a:pt x="392" y="228"/>
                    <a:pt x="392" y="228"/>
                  </a:cubicBezTo>
                  <a:cubicBezTo>
                    <a:pt x="392" y="229"/>
                    <a:pt x="392" y="229"/>
                    <a:pt x="392" y="229"/>
                  </a:cubicBezTo>
                  <a:cubicBezTo>
                    <a:pt x="391" y="229"/>
                    <a:pt x="391" y="229"/>
                    <a:pt x="391" y="229"/>
                  </a:cubicBezTo>
                  <a:cubicBezTo>
                    <a:pt x="390" y="229"/>
                    <a:pt x="390" y="229"/>
                    <a:pt x="390" y="229"/>
                  </a:cubicBezTo>
                  <a:cubicBezTo>
                    <a:pt x="390" y="229"/>
                    <a:pt x="390" y="229"/>
                    <a:pt x="390" y="229"/>
                  </a:cubicBezTo>
                  <a:cubicBezTo>
                    <a:pt x="390" y="229"/>
                    <a:pt x="390" y="229"/>
                    <a:pt x="390" y="229"/>
                  </a:cubicBezTo>
                  <a:cubicBezTo>
                    <a:pt x="389" y="229"/>
                    <a:pt x="389" y="229"/>
                    <a:pt x="389" y="229"/>
                  </a:cubicBezTo>
                  <a:cubicBezTo>
                    <a:pt x="388" y="230"/>
                    <a:pt x="388" y="230"/>
                    <a:pt x="388" y="230"/>
                  </a:cubicBezTo>
                  <a:cubicBezTo>
                    <a:pt x="387" y="230"/>
                    <a:pt x="387" y="230"/>
                    <a:pt x="387" y="230"/>
                  </a:cubicBezTo>
                  <a:cubicBezTo>
                    <a:pt x="387" y="230"/>
                    <a:pt x="387" y="230"/>
                    <a:pt x="387" y="230"/>
                  </a:cubicBezTo>
                  <a:cubicBezTo>
                    <a:pt x="387" y="231"/>
                    <a:pt x="387" y="231"/>
                    <a:pt x="387" y="231"/>
                  </a:cubicBezTo>
                  <a:cubicBezTo>
                    <a:pt x="386" y="232"/>
                    <a:pt x="386" y="232"/>
                    <a:pt x="386" y="232"/>
                  </a:cubicBezTo>
                  <a:cubicBezTo>
                    <a:pt x="386" y="232"/>
                    <a:pt x="386" y="232"/>
                    <a:pt x="386" y="232"/>
                  </a:cubicBezTo>
                  <a:cubicBezTo>
                    <a:pt x="386" y="233"/>
                    <a:pt x="386" y="233"/>
                    <a:pt x="386" y="233"/>
                  </a:cubicBezTo>
                  <a:cubicBezTo>
                    <a:pt x="386" y="233"/>
                    <a:pt x="386" y="233"/>
                    <a:pt x="386" y="233"/>
                  </a:cubicBezTo>
                  <a:cubicBezTo>
                    <a:pt x="386" y="234"/>
                    <a:pt x="386" y="234"/>
                    <a:pt x="386" y="234"/>
                  </a:cubicBezTo>
                  <a:cubicBezTo>
                    <a:pt x="386" y="234"/>
                    <a:pt x="386" y="234"/>
                    <a:pt x="386" y="234"/>
                  </a:cubicBezTo>
                  <a:cubicBezTo>
                    <a:pt x="387" y="234"/>
                    <a:pt x="387" y="234"/>
                    <a:pt x="387" y="234"/>
                  </a:cubicBezTo>
                  <a:cubicBezTo>
                    <a:pt x="388" y="234"/>
                    <a:pt x="388" y="234"/>
                    <a:pt x="388" y="234"/>
                  </a:cubicBezTo>
                  <a:cubicBezTo>
                    <a:pt x="388" y="234"/>
                    <a:pt x="388" y="234"/>
                    <a:pt x="388" y="234"/>
                  </a:cubicBezTo>
                  <a:cubicBezTo>
                    <a:pt x="389" y="234"/>
                    <a:pt x="389" y="234"/>
                    <a:pt x="389" y="234"/>
                  </a:cubicBezTo>
                  <a:cubicBezTo>
                    <a:pt x="389" y="235"/>
                    <a:pt x="389" y="235"/>
                    <a:pt x="389" y="235"/>
                  </a:cubicBezTo>
                  <a:cubicBezTo>
                    <a:pt x="390" y="235"/>
                    <a:pt x="390" y="235"/>
                    <a:pt x="390" y="235"/>
                  </a:cubicBezTo>
                  <a:cubicBezTo>
                    <a:pt x="390" y="236"/>
                    <a:pt x="390" y="236"/>
                    <a:pt x="390" y="236"/>
                  </a:cubicBezTo>
                  <a:cubicBezTo>
                    <a:pt x="390" y="236"/>
                    <a:pt x="390" y="236"/>
                    <a:pt x="390" y="236"/>
                  </a:cubicBezTo>
                  <a:cubicBezTo>
                    <a:pt x="391" y="237"/>
                    <a:pt x="391" y="237"/>
                    <a:pt x="391" y="237"/>
                  </a:cubicBezTo>
                  <a:cubicBezTo>
                    <a:pt x="390" y="238"/>
                    <a:pt x="390" y="238"/>
                    <a:pt x="390" y="238"/>
                  </a:cubicBezTo>
                  <a:cubicBezTo>
                    <a:pt x="390" y="238"/>
                    <a:pt x="390" y="238"/>
                    <a:pt x="390" y="238"/>
                  </a:cubicBezTo>
                  <a:cubicBezTo>
                    <a:pt x="389" y="239"/>
                    <a:pt x="389" y="239"/>
                    <a:pt x="389" y="239"/>
                  </a:cubicBezTo>
                  <a:cubicBezTo>
                    <a:pt x="389" y="240"/>
                    <a:pt x="389" y="240"/>
                    <a:pt x="389" y="240"/>
                  </a:cubicBezTo>
                  <a:cubicBezTo>
                    <a:pt x="389" y="240"/>
                    <a:pt x="389" y="240"/>
                    <a:pt x="389" y="240"/>
                  </a:cubicBezTo>
                  <a:cubicBezTo>
                    <a:pt x="388" y="241"/>
                    <a:pt x="388" y="241"/>
                    <a:pt x="388" y="241"/>
                  </a:cubicBezTo>
                  <a:cubicBezTo>
                    <a:pt x="388" y="242"/>
                    <a:pt x="388" y="242"/>
                    <a:pt x="388" y="242"/>
                  </a:cubicBezTo>
                  <a:cubicBezTo>
                    <a:pt x="388" y="242"/>
                    <a:pt x="388" y="242"/>
                    <a:pt x="388" y="242"/>
                  </a:cubicBezTo>
                  <a:cubicBezTo>
                    <a:pt x="388" y="243"/>
                    <a:pt x="388" y="243"/>
                    <a:pt x="388" y="243"/>
                  </a:cubicBezTo>
                  <a:cubicBezTo>
                    <a:pt x="388" y="244"/>
                    <a:pt x="388" y="244"/>
                    <a:pt x="388" y="244"/>
                  </a:cubicBezTo>
                  <a:cubicBezTo>
                    <a:pt x="389" y="244"/>
                    <a:pt x="389" y="244"/>
                    <a:pt x="389" y="244"/>
                  </a:cubicBezTo>
                  <a:cubicBezTo>
                    <a:pt x="389" y="245"/>
                    <a:pt x="389" y="245"/>
                    <a:pt x="389" y="245"/>
                  </a:cubicBezTo>
                  <a:cubicBezTo>
                    <a:pt x="388" y="245"/>
                    <a:pt x="388" y="245"/>
                    <a:pt x="388" y="245"/>
                  </a:cubicBezTo>
                  <a:cubicBezTo>
                    <a:pt x="388" y="246"/>
                    <a:pt x="388" y="246"/>
                    <a:pt x="388" y="246"/>
                  </a:cubicBezTo>
                  <a:cubicBezTo>
                    <a:pt x="389" y="246"/>
                    <a:pt x="389" y="246"/>
                    <a:pt x="389" y="246"/>
                  </a:cubicBezTo>
                  <a:cubicBezTo>
                    <a:pt x="389" y="248"/>
                    <a:pt x="389" y="248"/>
                    <a:pt x="389" y="248"/>
                  </a:cubicBezTo>
                  <a:cubicBezTo>
                    <a:pt x="388" y="248"/>
                    <a:pt x="388" y="248"/>
                    <a:pt x="388" y="248"/>
                  </a:cubicBezTo>
                  <a:cubicBezTo>
                    <a:pt x="388" y="249"/>
                    <a:pt x="388" y="249"/>
                    <a:pt x="388" y="249"/>
                  </a:cubicBezTo>
                  <a:cubicBezTo>
                    <a:pt x="389" y="249"/>
                    <a:pt x="389" y="249"/>
                    <a:pt x="389" y="249"/>
                  </a:cubicBezTo>
                  <a:cubicBezTo>
                    <a:pt x="389" y="249"/>
                    <a:pt x="389" y="249"/>
                    <a:pt x="389" y="249"/>
                  </a:cubicBezTo>
                  <a:cubicBezTo>
                    <a:pt x="389" y="249"/>
                    <a:pt x="389" y="249"/>
                    <a:pt x="389" y="249"/>
                  </a:cubicBezTo>
                  <a:cubicBezTo>
                    <a:pt x="390" y="249"/>
                    <a:pt x="390" y="249"/>
                    <a:pt x="390" y="249"/>
                  </a:cubicBezTo>
                  <a:cubicBezTo>
                    <a:pt x="390" y="250"/>
                    <a:pt x="390" y="250"/>
                    <a:pt x="390" y="250"/>
                  </a:cubicBezTo>
                  <a:cubicBezTo>
                    <a:pt x="390" y="251"/>
                    <a:pt x="390" y="251"/>
                    <a:pt x="390" y="251"/>
                  </a:cubicBezTo>
                  <a:cubicBezTo>
                    <a:pt x="389" y="252"/>
                    <a:pt x="389" y="252"/>
                    <a:pt x="389" y="252"/>
                  </a:cubicBezTo>
                  <a:cubicBezTo>
                    <a:pt x="387" y="252"/>
                    <a:pt x="387" y="252"/>
                    <a:pt x="387" y="252"/>
                  </a:cubicBezTo>
                  <a:cubicBezTo>
                    <a:pt x="386" y="252"/>
                    <a:pt x="386" y="252"/>
                    <a:pt x="386" y="252"/>
                  </a:cubicBezTo>
                  <a:cubicBezTo>
                    <a:pt x="384" y="254"/>
                    <a:pt x="384" y="254"/>
                    <a:pt x="384" y="254"/>
                  </a:cubicBezTo>
                  <a:cubicBezTo>
                    <a:pt x="384" y="254"/>
                    <a:pt x="384" y="254"/>
                    <a:pt x="384" y="254"/>
                  </a:cubicBezTo>
                  <a:cubicBezTo>
                    <a:pt x="383" y="254"/>
                    <a:pt x="383" y="254"/>
                    <a:pt x="383" y="254"/>
                  </a:cubicBezTo>
                  <a:cubicBezTo>
                    <a:pt x="382" y="254"/>
                    <a:pt x="382" y="254"/>
                    <a:pt x="382" y="254"/>
                  </a:cubicBezTo>
                  <a:cubicBezTo>
                    <a:pt x="381" y="254"/>
                    <a:pt x="381" y="254"/>
                    <a:pt x="381" y="254"/>
                  </a:cubicBezTo>
                  <a:cubicBezTo>
                    <a:pt x="381" y="254"/>
                    <a:pt x="381" y="254"/>
                    <a:pt x="381" y="254"/>
                  </a:cubicBezTo>
                  <a:cubicBezTo>
                    <a:pt x="380" y="253"/>
                    <a:pt x="380" y="253"/>
                    <a:pt x="380" y="253"/>
                  </a:cubicBezTo>
                  <a:cubicBezTo>
                    <a:pt x="380" y="254"/>
                    <a:pt x="380" y="254"/>
                    <a:pt x="380" y="254"/>
                  </a:cubicBezTo>
                  <a:cubicBezTo>
                    <a:pt x="379" y="253"/>
                    <a:pt x="379" y="253"/>
                    <a:pt x="379" y="253"/>
                  </a:cubicBezTo>
                  <a:cubicBezTo>
                    <a:pt x="378" y="253"/>
                    <a:pt x="378" y="253"/>
                    <a:pt x="378" y="253"/>
                  </a:cubicBezTo>
                  <a:cubicBezTo>
                    <a:pt x="376" y="253"/>
                    <a:pt x="376" y="253"/>
                    <a:pt x="376" y="253"/>
                  </a:cubicBezTo>
                  <a:cubicBezTo>
                    <a:pt x="376" y="253"/>
                    <a:pt x="376" y="253"/>
                    <a:pt x="376" y="253"/>
                  </a:cubicBezTo>
                  <a:cubicBezTo>
                    <a:pt x="375" y="254"/>
                    <a:pt x="375" y="254"/>
                    <a:pt x="375" y="254"/>
                  </a:cubicBezTo>
                  <a:cubicBezTo>
                    <a:pt x="374" y="254"/>
                    <a:pt x="374" y="254"/>
                    <a:pt x="374" y="254"/>
                  </a:cubicBezTo>
                  <a:cubicBezTo>
                    <a:pt x="374" y="254"/>
                    <a:pt x="374" y="254"/>
                    <a:pt x="374" y="254"/>
                  </a:cubicBezTo>
                  <a:cubicBezTo>
                    <a:pt x="373" y="254"/>
                    <a:pt x="373" y="254"/>
                    <a:pt x="373" y="254"/>
                  </a:cubicBezTo>
                  <a:cubicBezTo>
                    <a:pt x="373" y="254"/>
                    <a:pt x="373" y="254"/>
                    <a:pt x="373" y="254"/>
                  </a:cubicBezTo>
                  <a:cubicBezTo>
                    <a:pt x="372" y="253"/>
                    <a:pt x="372" y="253"/>
                    <a:pt x="372" y="253"/>
                  </a:cubicBezTo>
                  <a:cubicBezTo>
                    <a:pt x="371" y="252"/>
                    <a:pt x="371" y="252"/>
                    <a:pt x="371" y="252"/>
                  </a:cubicBezTo>
                  <a:cubicBezTo>
                    <a:pt x="370" y="252"/>
                    <a:pt x="370" y="252"/>
                    <a:pt x="370" y="252"/>
                  </a:cubicBezTo>
                  <a:cubicBezTo>
                    <a:pt x="369" y="253"/>
                    <a:pt x="369" y="253"/>
                    <a:pt x="369" y="253"/>
                  </a:cubicBezTo>
                  <a:cubicBezTo>
                    <a:pt x="369" y="252"/>
                    <a:pt x="369" y="252"/>
                    <a:pt x="369" y="252"/>
                  </a:cubicBezTo>
                  <a:cubicBezTo>
                    <a:pt x="368" y="252"/>
                    <a:pt x="368" y="252"/>
                    <a:pt x="368" y="252"/>
                  </a:cubicBezTo>
                  <a:cubicBezTo>
                    <a:pt x="367" y="253"/>
                    <a:pt x="367" y="253"/>
                    <a:pt x="367" y="253"/>
                  </a:cubicBezTo>
                  <a:cubicBezTo>
                    <a:pt x="367" y="254"/>
                    <a:pt x="367" y="254"/>
                    <a:pt x="367" y="254"/>
                  </a:cubicBezTo>
                  <a:cubicBezTo>
                    <a:pt x="366" y="254"/>
                    <a:pt x="366" y="254"/>
                    <a:pt x="366" y="254"/>
                  </a:cubicBezTo>
                  <a:cubicBezTo>
                    <a:pt x="365" y="255"/>
                    <a:pt x="365" y="255"/>
                    <a:pt x="365" y="255"/>
                  </a:cubicBezTo>
                  <a:cubicBezTo>
                    <a:pt x="365" y="256"/>
                    <a:pt x="365" y="256"/>
                    <a:pt x="365" y="256"/>
                  </a:cubicBezTo>
                  <a:cubicBezTo>
                    <a:pt x="365" y="256"/>
                    <a:pt x="365" y="256"/>
                    <a:pt x="365" y="256"/>
                  </a:cubicBezTo>
                  <a:cubicBezTo>
                    <a:pt x="364" y="257"/>
                    <a:pt x="364" y="257"/>
                    <a:pt x="364" y="257"/>
                  </a:cubicBezTo>
                  <a:cubicBezTo>
                    <a:pt x="363" y="257"/>
                    <a:pt x="363" y="257"/>
                    <a:pt x="363" y="257"/>
                  </a:cubicBezTo>
                  <a:cubicBezTo>
                    <a:pt x="361" y="257"/>
                    <a:pt x="361" y="257"/>
                    <a:pt x="361" y="257"/>
                  </a:cubicBezTo>
                  <a:cubicBezTo>
                    <a:pt x="361" y="258"/>
                    <a:pt x="361" y="258"/>
                    <a:pt x="361" y="258"/>
                  </a:cubicBezTo>
                  <a:cubicBezTo>
                    <a:pt x="360" y="258"/>
                    <a:pt x="360" y="258"/>
                    <a:pt x="360" y="258"/>
                  </a:cubicBezTo>
                  <a:cubicBezTo>
                    <a:pt x="359" y="258"/>
                    <a:pt x="359" y="258"/>
                    <a:pt x="359" y="258"/>
                  </a:cubicBezTo>
                  <a:cubicBezTo>
                    <a:pt x="357" y="259"/>
                    <a:pt x="357" y="259"/>
                    <a:pt x="357" y="259"/>
                  </a:cubicBezTo>
                  <a:cubicBezTo>
                    <a:pt x="357" y="260"/>
                    <a:pt x="357" y="260"/>
                    <a:pt x="357" y="260"/>
                  </a:cubicBezTo>
                  <a:cubicBezTo>
                    <a:pt x="356" y="260"/>
                    <a:pt x="356" y="260"/>
                    <a:pt x="356" y="260"/>
                  </a:cubicBezTo>
                  <a:cubicBezTo>
                    <a:pt x="355" y="260"/>
                    <a:pt x="355" y="260"/>
                    <a:pt x="355" y="260"/>
                  </a:cubicBezTo>
                  <a:cubicBezTo>
                    <a:pt x="354" y="260"/>
                    <a:pt x="354" y="260"/>
                    <a:pt x="354" y="260"/>
                  </a:cubicBezTo>
                  <a:cubicBezTo>
                    <a:pt x="354" y="260"/>
                    <a:pt x="354" y="260"/>
                    <a:pt x="354" y="260"/>
                  </a:cubicBezTo>
                  <a:cubicBezTo>
                    <a:pt x="353" y="260"/>
                    <a:pt x="353" y="260"/>
                    <a:pt x="353" y="260"/>
                  </a:cubicBezTo>
                  <a:cubicBezTo>
                    <a:pt x="350" y="260"/>
                    <a:pt x="350" y="260"/>
                    <a:pt x="350" y="260"/>
                  </a:cubicBezTo>
                  <a:cubicBezTo>
                    <a:pt x="348" y="260"/>
                    <a:pt x="348" y="260"/>
                    <a:pt x="348" y="260"/>
                  </a:cubicBezTo>
                  <a:cubicBezTo>
                    <a:pt x="346" y="260"/>
                    <a:pt x="346" y="260"/>
                    <a:pt x="346" y="260"/>
                  </a:cubicBezTo>
                  <a:cubicBezTo>
                    <a:pt x="346" y="260"/>
                    <a:pt x="346" y="260"/>
                    <a:pt x="346" y="260"/>
                  </a:cubicBezTo>
                  <a:cubicBezTo>
                    <a:pt x="345" y="259"/>
                    <a:pt x="345" y="259"/>
                    <a:pt x="345" y="259"/>
                  </a:cubicBezTo>
                  <a:cubicBezTo>
                    <a:pt x="344" y="259"/>
                    <a:pt x="344" y="259"/>
                    <a:pt x="344" y="259"/>
                  </a:cubicBezTo>
                  <a:cubicBezTo>
                    <a:pt x="344" y="259"/>
                    <a:pt x="344" y="259"/>
                    <a:pt x="344" y="259"/>
                  </a:cubicBezTo>
                  <a:cubicBezTo>
                    <a:pt x="343" y="258"/>
                    <a:pt x="343" y="258"/>
                    <a:pt x="343" y="258"/>
                  </a:cubicBezTo>
                  <a:cubicBezTo>
                    <a:pt x="342" y="257"/>
                    <a:pt x="342" y="257"/>
                    <a:pt x="342" y="257"/>
                  </a:cubicBezTo>
                  <a:cubicBezTo>
                    <a:pt x="342" y="257"/>
                    <a:pt x="342" y="257"/>
                    <a:pt x="342" y="257"/>
                  </a:cubicBezTo>
                  <a:cubicBezTo>
                    <a:pt x="341" y="257"/>
                    <a:pt x="341" y="257"/>
                    <a:pt x="341" y="257"/>
                  </a:cubicBezTo>
                  <a:cubicBezTo>
                    <a:pt x="340" y="257"/>
                    <a:pt x="340" y="257"/>
                    <a:pt x="340" y="257"/>
                  </a:cubicBezTo>
                  <a:cubicBezTo>
                    <a:pt x="338" y="256"/>
                    <a:pt x="338" y="256"/>
                    <a:pt x="338" y="256"/>
                  </a:cubicBezTo>
                  <a:cubicBezTo>
                    <a:pt x="337" y="255"/>
                    <a:pt x="337" y="255"/>
                    <a:pt x="337" y="255"/>
                  </a:cubicBezTo>
                  <a:cubicBezTo>
                    <a:pt x="336" y="255"/>
                    <a:pt x="336" y="255"/>
                    <a:pt x="336" y="255"/>
                  </a:cubicBezTo>
                  <a:cubicBezTo>
                    <a:pt x="334" y="255"/>
                    <a:pt x="334" y="255"/>
                    <a:pt x="334" y="255"/>
                  </a:cubicBezTo>
                  <a:cubicBezTo>
                    <a:pt x="333" y="255"/>
                    <a:pt x="333" y="255"/>
                    <a:pt x="333" y="255"/>
                  </a:cubicBezTo>
                  <a:cubicBezTo>
                    <a:pt x="332" y="255"/>
                    <a:pt x="332" y="255"/>
                    <a:pt x="332" y="255"/>
                  </a:cubicBezTo>
                  <a:cubicBezTo>
                    <a:pt x="331" y="255"/>
                    <a:pt x="331" y="255"/>
                    <a:pt x="331" y="255"/>
                  </a:cubicBezTo>
                  <a:cubicBezTo>
                    <a:pt x="330" y="255"/>
                    <a:pt x="330" y="255"/>
                    <a:pt x="330" y="255"/>
                  </a:cubicBezTo>
                  <a:cubicBezTo>
                    <a:pt x="328" y="255"/>
                    <a:pt x="328" y="255"/>
                    <a:pt x="328" y="255"/>
                  </a:cubicBezTo>
                  <a:cubicBezTo>
                    <a:pt x="327" y="256"/>
                    <a:pt x="327" y="256"/>
                    <a:pt x="327" y="256"/>
                  </a:cubicBezTo>
                  <a:cubicBezTo>
                    <a:pt x="326" y="257"/>
                    <a:pt x="326" y="257"/>
                    <a:pt x="326" y="257"/>
                  </a:cubicBezTo>
                  <a:cubicBezTo>
                    <a:pt x="326" y="257"/>
                    <a:pt x="326" y="257"/>
                    <a:pt x="326" y="257"/>
                  </a:cubicBezTo>
                  <a:cubicBezTo>
                    <a:pt x="325" y="257"/>
                    <a:pt x="325" y="257"/>
                    <a:pt x="325" y="257"/>
                  </a:cubicBezTo>
                  <a:cubicBezTo>
                    <a:pt x="324" y="257"/>
                    <a:pt x="324" y="257"/>
                    <a:pt x="324" y="257"/>
                  </a:cubicBezTo>
                  <a:cubicBezTo>
                    <a:pt x="324" y="257"/>
                    <a:pt x="324" y="257"/>
                    <a:pt x="324" y="257"/>
                  </a:cubicBezTo>
                  <a:cubicBezTo>
                    <a:pt x="323" y="257"/>
                    <a:pt x="323" y="257"/>
                    <a:pt x="323" y="257"/>
                  </a:cubicBezTo>
                  <a:cubicBezTo>
                    <a:pt x="322" y="257"/>
                    <a:pt x="322" y="257"/>
                    <a:pt x="322" y="257"/>
                  </a:cubicBezTo>
                  <a:cubicBezTo>
                    <a:pt x="322" y="257"/>
                    <a:pt x="322" y="257"/>
                    <a:pt x="322" y="257"/>
                  </a:cubicBezTo>
                  <a:cubicBezTo>
                    <a:pt x="320" y="256"/>
                    <a:pt x="320" y="256"/>
                    <a:pt x="320" y="256"/>
                  </a:cubicBezTo>
                  <a:cubicBezTo>
                    <a:pt x="319" y="256"/>
                    <a:pt x="319" y="256"/>
                    <a:pt x="319" y="256"/>
                  </a:cubicBezTo>
                  <a:cubicBezTo>
                    <a:pt x="319" y="256"/>
                    <a:pt x="319" y="256"/>
                    <a:pt x="319" y="256"/>
                  </a:cubicBezTo>
                  <a:cubicBezTo>
                    <a:pt x="318" y="255"/>
                    <a:pt x="318" y="255"/>
                    <a:pt x="318" y="255"/>
                  </a:cubicBezTo>
                  <a:cubicBezTo>
                    <a:pt x="317" y="255"/>
                    <a:pt x="317" y="255"/>
                    <a:pt x="317" y="255"/>
                  </a:cubicBezTo>
                  <a:cubicBezTo>
                    <a:pt x="317" y="255"/>
                    <a:pt x="317" y="255"/>
                    <a:pt x="317" y="255"/>
                  </a:cubicBezTo>
                  <a:cubicBezTo>
                    <a:pt x="317" y="254"/>
                    <a:pt x="317" y="254"/>
                    <a:pt x="317" y="254"/>
                  </a:cubicBezTo>
                  <a:cubicBezTo>
                    <a:pt x="316" y="253"/>
                    <a:pt x="316" y="253"/>
                    <a:pt x="316" y="253"/>
                  </a:cubicBezTo>
                  <a:cubicBezTo>
                    <a:pt x="316" y="253"/>
                    <a:pt x="316" y="253"/>
                    <a:pt x="316" y="253"/>
                  </a:cubicBezTo>
                  <a:cubicBezTo>
                    <a:pt x="316" y="252"/>
                    <a:pt x="316" y="252"/>
                    <a:pt x="316" y="252"/>
                  </a:cubicBezTo>
                  <a:cubicBezTo>
                    <a:pt x="315" y="251"/>
                    <a:pt x="315" y="251"/>
                    <a:pt x="315" y="251"/>
                  </a:cubicBezTo>
                  <a:cubicBezTo>
                    <a:pt x="315" y="251"/>
                    <a:pt x="315" y="251"/>
                    <a:pt x="315" y="251"/>
                  </a:cubicBezTo>
                  <a:cubicBezTo>
                    <a:pt x="315" y="250"/>
                    <a:pt x="315" y="250"/>
                    <a:pt x="315" y="250"/>
                  </a:cubicBezTo>
                  <a:cubicBezTo>
                    <a:pt x="314" y="250"/>
                    <a:pt x="314" y="250"/>
                    <a:pt x="314" y="250"/>
                  </a:cubicBezTo>
                  <a:cubicBezTo>
                    <a:pt x="313" y="250"/>
                    <a:pt x="313" y="250"/>
                    <a:pt x="313" y="250"/>
                  </a:cubicBezTo>
                  <a:cubicBezTo>
                    <a:pt x="312" y="250"/>
                    <a:pt x="312" y="250"/>
                    <a:pt x="312" y="250"/>
                  </a:cubicBezTo>
                  <a:cubicBezTo>
                    <a:pt x="311" y="250"/>
                    <a:pt x="311" y="250"/>
                    <a:pt x="311" y="250"/>
                  </a:cubicBezTo>
                  <a:cubicBezTo>
                    <a:pt x="310" y="250"/>
                    <a:pt x="310" y="250"/>
                    <a:pt x="310" y="250"/>
                  </a:cubicBezTo>
                  <a:cubicBezTo>
                    <a:pt x="310" y="249"/>
                    <a:pt x="310" y="249"/>
                    <a:pt x="310" y="249"/>
                  </a:cubicBezTo>
                  <a:cubicBezTo>
                    <a:pt x="309" y="249"/>
                    <a:pt x="309" y="249"/>
                    <a:pt x="309" y="249"/>
                  </a:cubicBezTo>
                  <a:cubicBezTo>
                    <a:pt x="307" y="249"/>
                    <a:pt x="307" y="249"/>
                    <a:pt x="307" y="249"/>
                  </a:cubicBezTo>
                  <a:cubicBezTo>
                    <a:pt x="306" y="249"/>
                    <a:pt x="306" y="249"/>
                    <a:pt x="306" y="249"/>
                  </a:cubicBezTo>
                  <a:cubicBezTo>
                    <a:pt x="305" y="248"/>
                    <a:pt x="305" y="248"/>
                    <a:pt x="305" y="248"/>
                  </a:cubicBezTo>
                  <a:cubicBezTo>
                    <a:pt x="305" y="248"/>
                    <a:pt x="305" y="248"/>
                    <a:pt x="305" y="248"/>
                  </a:cubicBezTo>
                  <a:cubicBezTo>
                    <a:pt x="304" y="248"/>
                    <a:pt x="304" y="248"/>
                    <a:pt x="304" y="248"/>
                  </a:cubicBezTo>
                  <a:cubicBezTo>
                    <a:pt x="303" y="247"/>
                    <a:pt x="303" y="247"/>
                    <a:pt x="303" y="247"/>
                  </a:cubicBezTo>
                  <a:cubicBezTo>
                    <a:pt x="302" y="247"/>
                    <a:pt x="302" y="247"/>
                    <a:pt x="302" y="247"/>
                  </a:cubicBezTo>
                  <a:cubicBezTo>
                    <a:pt x="301" y="247"/>
                    <a:pt x="301" y="247"/>
                    <a:pt x="301" y="247"/>
                  </a:cubicBezTo>
                  <a:cubicBezTo>
                    <a:pt x="301" y="247"/>
                    <a:pt x="301" y="247"/>
                    <a:pt x="301" y="247"/>
                  </a:cubicBezTo>
                  <a:cubicBezTo>
                    <a:pt x="301" y="248"/>
                    <a:pt x="301" y="248"/>
                    <a:pt x="301" y="248"/>
                  </a:cubicBezTo>
                  <a:cubicBezTo>
                    <a:pt x="301" y="249"/>
                    <a:pt x="301" y="249"/>
                    <a:pt x="301" y="249"/>
                  </a:cubicBezTo>
                  <a:cubicBezTo>
                    <a:pt x="301" y="249"/>
                    <a:pt x="301" y="249"/>
                    <a:pt x="301" y="249"/>
                  </a:cubicBezTo>
                  <a:cubicBezTo>
                    <a:pt x="300" y="249"/>
                    <a:pt x="300" y="249"/>
                    <a:pt x="300" y="249"/>
                  </a:cubicBezTo>
                  <a:cubicBezTo>
                    <a:pt x="299" y="249"/>
                    <a:pt x="299" y="249"/>
                    <a:pt x="299" y="249"/>
                  </a:cubicBezTo>
                  <a:cubicBezTo>
                    <a:pt x="299" y="250"/>
                    <a:pt x="299" y="250"/>
                    <a:pt x="299" y="250"/>
                  </a:cubicBezTo>
                  <a:cubicBezTo>
                    <a:pt x="299" y="251"/>
                    <a:pt x="299" y="251"/>
                    <a:pt x="299" y="251"/>
                  </a:cubicBezTo>
                  <a:cubicBezTo>
                    <a:pt x="298" y="252"/>
                    <a:pt x="298" y="252"/>
                    <a:pt x="298" y="252"/>
                  </a:cubicBezTo>
                  <a:cubicBezTo>
                    <a:pt x="298" y="254"/>
                    <a:pt x="298" y="254"/>
                    <a:pt x="298" y="254"/>
                  </a:cubicBezTo>
                  <a:cubicBezTo>
                    <a:pt x="298" y="255"/>
                    <a:pt x="298" y="255"/>
                    <a:pt x="298" y="255"/>
                  </a:cubicBezTo>
                  <a:cubicBezTo>
                    <a:pt x="300" y="255"/>
                    <a:pt x="300" y="255"/>
                    <a:pt x="300" y="255"/>
                  </a:cubicBezTo>
                  <a:cubicBezTo>
                    <a:pt x="300" y="255"/>
                    <a:pt x="300" y="255"/>
                    <a:pt x="300" y="255"/>
                  </a:cubicBezTo>
                  <a:cubicBezTo>
                    <a:pt x="301" y="256"/>
                    <a:pt x="301" y="256"/>
                    <a:pt x="301" y="256"/>
                  </a:cubicBezTo>
                  <a:cubicBezTo>
                    <a:pt x="301" y="256"/>
                    <a:pt x="301" y="256"/>
                    <a:pt x="301" y="256"/>
                  </a:cubicBezTo>
                  <a:cubicBezTo>
                    <a:pt x="301" y="258"/>
                    <a:pt x="301" y="258"/>
                    <a:pt x="301" y="258"/>
                  </a:cubicBezTo>
                  <a:cubicBezTo>
                    <a:pt x="301" y="259"/>
                    <a:pt x="301" y="259"/>
                    <a:pt x="301" y="259"/>
                  </a:cubicBezTo>
                  <a:cubicBezTo>
                    <a:pt x="302" y="259"/>
                    <a:pt x="302" y="259"/>
                    <a:pt x="302" y="259"/>
                  </a:cubicBezTo>
                  <a:cubicBezTo>
                    <a:pt x="302" y="260"/>
                    <a:pt x="302" y="260"/>
                    <a:pt x="302" y="260"/>
                  </a:cubicBezTo>
                  <a:cubicBezTo>
                    <a:pt x="301" y="261"/>
                    <a:pt x="301" y="261"/>
                    <a:pt x="301" y="261"/>
                  </a:cubicBezTo>
                  <a:cubicBezTo>
                    <a:pt x="300" y="261"/>
                    <a:pt x="300" y="261"/>
                    <a:pt x="300" y="261"/>
                  </a:cubicBezTo>
                  <a:cubicBezTo>
                    <a:pt x="299" y="261"/>
                    <a:pt x="299" y="261"/>
                    <a:pt x="299" y="261"/>
                  </a:cubicBezTo>
                  <a:cubicBezTo>
                    <a:pt x="299" y="261"/>
                    <a:pt x="299" y="261"/>
                    <a:pt x="299" y="261"/>
                  </a:cubicBezTo>
                  <a:cubicBezTo>
                    <a:pt x="298" y="261"/>
                    <a:pt x="298" y="261"/>
                    <a:pt x="298" y="261"/>
                  </a:cubicBezTo>
                  <a:cubicBezTo>
                    <a:pt x="297" y="261"/>
                    <a:pt x="297" y="261"/>
                    <a:pt x="297" y="261"/>
                  </a:cubicBezTo>
                  <a:cubicBezTo>
                    <a:pt x="295" y="261"/>
                    <a:pt x="295" y="261"/>
                    <a:pt x="295" y="261"/>
                  </a:cubicBezTo>
                  <a:cubicBezTo>
                    <a:pt x="295" y="261"/>
                    <a:pt x="295" y="261"/>
                    <a:pt x="295" y="261"/>
                  </a:cubicBezTo>
                  <a:cubicBezTo>
                    <a:pt x="294" y="261"/>
                    <a:pt x="294" y="261"/>
                    <a:pt x="294" y="261"/>
                  </a:cubicBezTo>
                  <a:cubicBezTo>
                    <a:pt x="293" y="261"/>
                    <a:pt x="293" y="261"/>
                    <a:pt x="293" y="261"/>
                  </a:cubicBezTo>
                  <a:cubicBezTo>
                    <a:pt x="292" y="261"/>
                    <a:pt x="292" y="261"/>
                    <a:pt x="292" y="261"/>
                  </a:cubicBezTo>
                  <a:cubicBezTo>
                    <a:pt x="291" y="261"/>
                    <a:pt x="291" y="261"/>
                    <a:pt x="291" y="261"/>
                  </a:cubicBezTo>
                  <a:cubicBezTo>
                    <a:pt x="290" y="262"/>
                    <a:pt x="290" y="262"/>
                    <a:pt x="290" y="262"/>
                  </a:cubicBezTo>
                  <a:cubicBezTo>
                    <a:pt x="290" y="262"/>
                    <a:pt x="290" y="262"/>
                    <a:pt x="290" y="262"/>
                  </a:cubicBezTo>
                  <a:cubicBezTo>
                    <a:pt x="288" y="261"/>
                    <a:pt x="288" y="261"/>
                    <a:pt x="288" y="261"/>
                  </a:cubicBezTo>
                  <a:cubicBezTo>
                    <a:pt x="287" y="261"/>
                    <a:pt x="287" y="261"/>
                    <a:pt x="287" y="261"/>
                  </a:cubicBezTo>
                  <a:cubicBezTo>
                    <a:pt x="285" y="259"/>
                    <a:pt x="285" y="259"/>
                    <a:pt x="285" y="259"/>
                  </a:cubicBezTo>
                  <a:cubicBezTo>
                    <a:pt x="285" y="259"/>
                    <a:pt x="285" y="259"/>
                    <a:pt x="285" y="259"/>
                  </a:cubicBezTo>
                  <a:cubicBezTo>
                    <a:pt x="285" y="258"/>
                    <a:pt x="285" y="258"/>
                    <a:pt x="285" y="258"/>
                  </a:cubicBezTo>
                  <a:cubicBezTo>
                    <a:pt x="285" y="258"/>
                    <a:pt x="285" y="258"/>
                    <a:pt x="285" y="258"/>
                  </a:cubicBezTo>
                  <a:cubicBezTo>
                    <a:pt x="283" y="258"/>
                    <a:pt x="283" y="258"/>
                    <a:pt x="283" y="258"/>
                  </a:cubicBezTo>
                  <a:cubicBezTo>
                    <a:pt x="283" y="258"/>
                    <a:pt x="283" y="258"/>
                    <a:pt x="283" y="258"/>
                  </a:cubicBezTo>
                  <a:cubicBezTo>
                    <a:pt x="282" y="258"/>
                    <a:pt x="282" y="258"/>
                    <a:pt x="282" y="258"/>
                  </a:cubicBezTo>
                  <a:cubicBezTo>
                    <a:pt x="281" y="258"/>
                    <a:pt x="281" y="258"/>
                    <a:pt x="281" y="258"/>
                  </a:cubicBezTo>
                  <a:cubicBezTo>
                    <a:pt x="280" y="258"/>
                    <a:pt x="280" y="258"/>
                    <a:pt x="280" y="258"/>
                  </a:cubicBezTo>
                  <a:cubicBezTo>
                    <a:pt x="280" y="258"/>
                    <a:pt x="280" y="258"/>
                    <a:pt x="280" y="258"/>
                  </a:cubicBezTo>
                  <a:cubicBezTo>
                    <a:pt x="280" y="257"/>
                    <a:pt x="280" y="257"/>
                    <a:pt x="280" y="257"/>
                  </a:cubicBezTo>
                  <a:cubicBezTo>
                    <a:pt x="279" y="257"/>
                    <a:pt x="279" y="257"/>
                    <a:pt x="279" y="257"/>
                  </a:cubicBezTo>
                  <a:cubicBezTo>
                    <a:pt x="279" y="257"/>
                    <a:pt x="279" y="257"/>
                    <a:pt x="279" y="257"/>
                  </a:cubicBezTo>
                  <a:cubicBezTo>
                    <a:pt x="278" y="257"/>
                    <a:pt x="278" y="257"/>
                    <a:pt x="278" y="257"/>
                  </a:cubicBezTo>
                  <a:cubicBezTo>
                    <a:pt x="277" y="257"/>
                    <a:pt x="277" y="257"/>
                    <a:pt x="277" y="257"/>
                  </a:cubicBezTo>
                  <a:cubicBezTo>
                    <a:pt x="277" y="257"/>
                    <a:pt x="277" y="257"/>
                    <a:pt x="277" y="257"/>
                  </a:cubicBezTo>
                  <a:cubicBezTo>
                    <a:pt x="276" y="257"/>
                    <a:pt x="276" y="257"/>
                    <a:pt x="276" y="257"/>
                  </a:cubicBezTo>
                  <a:cubicBezTo>
                    <a:pt x="274" y="257"/>
                    <a:pt x="274" y="257"/>
                    <a:pt x="274" y="257"/>
                  </a:cubicBezTo>
                  <a:cubicBezTo>
                    <a:pt x="273" y="258"/>
                    <a:pt x="273" y="258"/>
                    <a:pt x="273" y="258"/>
                  </a:cubicBezTo>
                  <a:cubicBezTo>
                    <a:pt x="273" y="259"/>
                    <a:pt x="273" y="259"/>
                    <a:pt x="273" y="259"/>
                  </a:cubicBezTo>
                  <a:cubicBezTo>
                    <a:pt x="272" y="259"/>
                    <a:pt x="272" y="259"/>
                    <a:pt x="272" y="259"/>
                  </a:cubicBezTo>
                  <a:cubicBezTo>
                    <a:pt x="271" y="259"/>
                    <a:pt x="271" y="259"/>
                    <a:pt x="271" y="259"/>
                  </a:cubicBezTo>
                  <a:cubicBezTo>
                    <a:pt x="271" y="259"/>
                    <a:pt x="271" y="259"/>
                    <a:pt x="271" y="259"/>
                  </a:cubicBezTo>
                  <a:cubicBezTo>
                    <a:pt x="271" y="259"/>
                    <a:pt x="271" y="259"/>
                    <a:pt x="271" y="259"/>
                  </a:cubicBezTo>
                  <a:cubicBezTo>
                    <a:pt x="271" y="260"/>
                    <a:pt x="271" y="260"/>
                    <a:pt x="271" y="260"/>
                  </a:cubicBezTo>
                  <a:cubicBezTo>
                    <a:pt x="271" y="260"/>
                    <a:pt x="271" y="260"/>
                    <a:pt x="271" y="260"/>
                  </a:cubicBezTo>
                  <a:cubicBezTo>
                    <a:pt x="270" y="261"/>
                    <a:pt x="270" y="261"/>
                    <a:pt x="270" y="261"/>
                  </a:cubicBezTo>
                  <a:cubicBezTo>
                    <a:pt x="269" y="261"/>
                    <a:pt x="269" y="261"/>
                    <a:pt x="269" y="261"/>
                  </a:cubicBezTo>
                  <a:cubicBezTo>
                    <a:pt x="269" y="262"/>
                    <a:pt x="269" y="262"/>
                    <a:pt x="269" y="262"/>
                  </a:cubicBezTo>
                  <a:cubicBezTo>
                    <a:pt x="269" y="262"/>
                    <a:pt x="269" y="262"/>
                    <a:pt x="269" y="262"/>
                  </a:cubicBezTo>
                  <a:cubicBezTo>
                    <a:pt x="267" y="263"/>
                    <a:pt x="267" y="263"/>
                    <a:pt x="267" y="263"/>
                  </a:cubicBezTo>
                  <a:cubicBezTo>
                    <a:pt x="267" y="264"/>
                    <a:pt x="267" y="264"/>
                    <a:pt x="267" y="264"/>
                  </a:cubicBezTo>
                  <a:cubicBezTo>
                    <a:pt x="267" y="264"/>
                    <a:pt x="267" y="264"/>
                    <a:pt x="267" y="264"/>
                  </a:cubicBezTo>
                  <a:cubicBezTo>
                    <a:pt x="266" y="265"/>
                    <a:pt x="266" y="265"/>
                    <a:pt x="266" y="265"/>
                  </a:cubicBezTo>
                  <a:cubicBezTo>
                    <a:pt x="265" y="266"/>
                    <a:pt x="265" y="266"/>
                    <a:pt x="265" y="266"/>
                  </a:cubicBezTo>
                  <a:cubicBezTo>
                    <a:pt x="265" y="266"/>
                    <a:pt x="265" y="266"/>
                    <a:pt x="265" y="266"/>
                  </a:cubicBezTo>
                  <a:cubicBezTo>
                    <a:pt x="263" y="266"/>
                    <a:pt x="263" y="266"/>
                    <a:pt x="263" y="266"/>
                  </a:cubicBezTo>
                  <a:cubicBezTo>
                    <a:pt x="262" y="266"/>
                    <a:pt x="262" y="266"/>
                    <a:pt x="262" y="266"/>
                  </a:cubicBezTo>
                  <a:cubicBezTo>
                    <a:pt x="261" y="268"/>
                    <a:pt x="261" y="268"/>
                    <a:pt x="261" y="268"/>
                  </a:cubicBezTo>
                  <a:cubicBezTo>
                    <a:pt x="261" y="268"/>
                    <a:pt x="261" y="268"/>
                    <a:pt x="261" y="268"/>
                  </a:cubicBezTo>
                  <a:cubicBezTo>
                    <a:pt x="261" y="268"/>
                    <a:pt x="261" y="268"/>
                    <a:pt x="261" y="268"/>
                  </a:cubicBezTo>
                  <a:cubicBezTo>
                    <a:pt x="260" y="268"/>
                    <a:pt x="260" y="268"/>
                    <a:pt x="260" y="268"/>
                  </a:cubicBezTo>
                  <a:cubicBezTo>
                    <a:pt x="259" y="268"/>
                    <a:pt x="259" y="268"/>
                    <a:pt x="259" y="268"/>
                  </a:cubicBezTo>
                  <a:cubicBezTo>
                    <a:pt x="259" y="267"/>
                    <a:pt x="259" y="267"/>
                    <a:pt x="259" y="267"/>
                  </a:cubicBezTo>
                  <a:cubicBezTo>
                    <a:pt x="258" y="267"/>
                    <a:pt x="258" y="267"/>
                    <a:pt x="258" y="267"/>
                  </a:cubicBezTo>
                  <a:cubicBezTo>
                    <a:pt x="257" y="266"/>
                    <a:pt x="257" y="266"/>
                    <a:pt x="257" y="266"/>
                  </a:cubicBezTo>
                  <a:cubicBezTo>
                    <a:pt x="256" y="266"/>
                    <a:pt x="256" y="266"/>
                    <a:pt x="256" y="266"/>
                  </a:cubicBezTo>
                  <a:cubicBezTo>
                    <a:pt x="256" y="265"/>
                    <a:pt x="256" y="265"/>
                    <a:pt x="256" y="265"/>
                  </a:cubicBezTo>
                  <a:cubicBezTo>
                    <a:pt x="256" y="264"/>
                    <a:pt x="256" y="264"/>
                    <a:pt x="256" y="264"/>
                  </a:cubicBezTo>
                  <a:cubicBezTo>
                    <a:pt x="256" y="264"/>
                    <a:pt x="256" y="264"/>
                    <a:pt x="256" y="264"/>
                  </a:cubicBezTo>
                  <a:cubicBezTo>
                    <a:pt x="255" y="265"/>
                    <a:pt x="255" y="265"/>
                    <a:pt x="255" y="265"/>
                  </a:cubicBezTo>
                  <a:cubicBezTo>
                    <a:pt x="254" y="265"/>
                    <a:pt x="254" y="265"/>
                    <a:pt x="254" y="265"/>
                  </a:cubicBezTo>
                  <a:cubicBezTo>
                    <a:pt x="253" y="265"/>
                    <a:pt x="253" y="265"/>
                    <a:pt x="253" y="265"/>
                  </a:cubicBezTo>
                  <a:cubicBezTo>
                    <a:pt x="251" y="266"/>
                    <a:pt x="251" y="266"/>
                    <a:pt x="251" y="266"/>
                  </a:cubicBezTo>
                  <a:cubicBezTo>
                    <a:pt x="251" y="266"/>
                    <a:pt x="251" y="266"/>
                    <a:pt x="251" y="266"/>
                  </a:cubicBezTo>
                  <a:cubicBezTo>
                    <a:pt x="250" y="266"/>
                    <a:pt x="250" y="266"/>
                    <a:pt x="250" y="266"/>
                  </a:cubicBezTo>
                  <a:cubicBezTo>
                    <a:pt x="250" y="266"/>
                    <a:pt x="250" y="266"/>
                    <a:pt x="250" y="266"/>
                  </a:cubicBezTo>
                  <a:cubicBezTo>
                    <a:pt x="249" y="266"/>
                    <a:pt x="249" y="266"/>
                    <a:pt x="249" y="266"/>
                  </a:cubicBezTo>
                  <a:cubicBezTo>
                    <a:pt x="248" y="266"/>
                    <a:pt x="248" y="266"/>
                    <a:pt x="248" y="266"/>
                  </a:cubicBezTo>
                  <a:cubicBezTo>
                    <a:pt x="248" y="266"/>
                    <a:pt x="248" y="266"/>
                    <a:pt x="248" y="266"/>
                  </a:cubicBezTo>
                  <a:cubicBezTo>
                    <a:pt x="248" y="265"/>
                    <a:pt x="248" y="265"/>
                    <a:pt x="248" y="265"/>
                  </a:cubicBezTo>
                  <a:cubicBezTo>
                    <a:pt x="248" y="265"/>
                    <a:pt x="248" y="265"/>
                    <a:pt x="248" y="265"/>
                  </a:cubicBezTo>
                  <a:cubicBezTo>
                    <a:pt x="248" y="264"/>
                    <a:pt x="248" y="264"/>
                    <a:pt x="248" y="264"/>
                  </a:cubicBezTo>
                  <a:cubicBezTo>
                    <a:pt x="248" y="264"/>
                    <a:pt x="248" y="264"/>
                    <a:pt x="248" y="264"/>
                  </a:cubicBezTo>
                  <a:cubicBezTo>
                    <a:pt x="248" y="263"/>
                    <a:pt x="248" y="263"/>
                    <a:pt x="248" y="263"/>
                  </a:cubicBezTo>
                  <a:cubicBezTo>
                    <a:pt x="247" y="263"/>
                    <a:pt x="247" y="263"/>
                    <a:pt x="247" y="263"/>
                  </a:cubicBezTo>
                  <a:cubicBezTo>
                    <a:pt x="247" y="263"/>
                    <a:pt x="247" y="263"/>
                    <a:pt x="247" y="263"/>
                  </a:cubicBezTo>
                  <a:cubicBezTo>
                    <a:pt x="246" y="262"/>
                    <a:pt x="246" y="262"/>
                    <a:pt x="246" y="262"/>
                  </a:cubicBezTo>
                  <a:cubicBezTo>
                    <a:pt x="245" y="262"/>
                    <a:pt x="245" y="262"/>
                    <a:pt x="245" y="262"/>
                  </a:cubicBezTo>
                  <a:cubicBezTo>
                    <a:pt x="244" y="262"/>
                    <a:pt x="244" y="262"/>
                    <a:pt x="244" y="262"/>
                  </a:cubicBezTo>
                  <a:cubicBezTo>
                    <a:pt x="244" y="261"/>
                    <a:pt x="244" y="261"/>
                    <a:pt x="244" y="261"/>
                  </a:cubicBezTo>
                  <a:cubicBezTo>
                    <a:pt x="243" y="260"/>
                    <a:pt x="243" y="260"/>
                    <a:pt x="243" y="260"/>
                  </a:cubicBezTo>
                  <a:cubicBezTo>
                    <a:pt x="242" y="259"/>
                    <a:pt x="242" y="259"/>
                    <a:pt x="242" y="259"/>
                  </a:cubicBezTo>
                  <a:cubicBezTo>
                    <a:pt x="240" y="259"/>
                    <a:pt x="240" y="259"/>
                    <a:pt x="240" y="259"/>
                  </a:cubicBezTo>
                  <a:cubicBezTo>
                    <a:pt x="239" y="259"/>
                    <a:pt x="239" y="259"/>
                    <a:pt x="239" y="259"/>
                  </a:cubicBezTo>
                  <a:cubicBezTo>
                    <a:pt x="237" y="259"/>
                    <a:pt x="237" y="259"/>
                    <a:pt x="237" y="259"/>
                  </a:cubicBezTo>
                  <a:cubicBezTo>
                    <a:pt x="237" y="259"/>
                    <a:pt x="237" y="259"/>
                    <a:pt x="237" y="259"/>
                  </a:cubicBezTo>
                  <a:cubicBezTo>
                    <a:pt x="238" y="260"/>
                    <a:pt x="238" y="260"/>
                    <a:pt x="238" y="260"/>
                  </a:cubicBezTo>
                  <a:cubicBezTo>
                    <a:pt x="237" y="260"/>
                    <a:pt x="237" y="260"/>
                    <a:pt x="237" y="260"/>
                  </a:cubicBezTo>
                  <a:cubicBezTo>
                    <a:pt x="236" y="260"/>
                    <a:pt x="236" y="260"/>
                    <a:pt x="236" y="260"/>
                  </a:cubicBezTo>
                  <a:cubicBezTo>
                    <a:pt x="236" y="260"/>
                    <a:pt x="236" y="260"/>
                    <a:pt x="236" y="260"/>
                  </a:cubicBezTo>
                  <a:cubicBezTo>
                    <a:pt x="235" y="261"/>
                    <a:pt x="235" y="261"/>
                    <a:pt x="235" y="261"/>
                  </a:cubicBezTo>
                  <a:cubicBezTo>
                    <a:pt x="234" y="260"/>
                    <a:pt x="234" y="260"/>
                    <a:pt x="234" y="260"/>
                  </a:cubicBezTo>
                  <a:cubicBezTo>
                    <a:pt x="233" y="260"/>
                    <a:pt x="233" y="260"/>
                    <a:pt x="233" y="260"/>
                  </a:cubicBezTo>
                  <a:cubicBezTo>
                    <a:pt x="232" y="261"/>
                    <a:pt x="232" y="261"/>
                    <a:pt x="232" y="261"/>
                  </a:cubicBezTo>
                  <a:cubicBezTo>
                    <a:pt x="232" y="261"/>
                    <a:pt x="232" y="261"/>
                    <a:pt x="232" y="261"/>
                  </a:cubicBezTo>
                  <a:cubicBezTo>
                    <a:pt x="231" y="260"/>
                    <a:pt x="231" y="260"/>
                    <a:pt x="231" y="260"/>
                  </a:cubicBezTo>
                  <a:cubicBezTo>
                    <a:pt x="230" y="260"/>
                    <a:pt x="230" y="260"/>
                    <a:pt x="230" y="260"/>
                  </a:cubicBezTo>
                  <a:cubicBezTo>
                    <a:pt x="230" y="259"/>
                    <a:pt x="230" y="259"/>
                    <a:pt x="230" y="259"/>
                  </a:cubicBezTo>
                  <a:cubicBezTo>
                    <a:pt x="230" y="259"/>
                    <a:pt x="230" y="259"/>
                    <a:pt x="230" y="259"/>
                  </a:cubicBezTo>
                  <a:cubicBezTo>
                    <a:pt x="229" y="258"/>
                    <a:pt x="229" y="258"/>
                    <a:pt x="229" y="258"/>
                  </a:cubicBezTo>
                  <a:cubicBezTo>
                    <a:pt x="228" y="258"/>
                    <a:pt x="228" y="258"/>
                    <a:pt x="228" y="258"/>
                  </a:cubicBezTo>
                  <a:cubicBezTo>
                    <a:pt x="228" y="259"/>
                    <a:pt x="228" y="259"/>
                    <a:pt x="228" y="259"/>
                  </a:cubicBezTo>
                  <a:cubicBezTo>
                    <a:pt x="228" y="259"/>
                    <a:pt x="228" y="259"/>
                    <a:pt x="228" y="259"/>
                  </a:cubicBezTo>
                  <a:cubicBezTo>
                    <a:pt x="228" y="260"/>
                    <a:pt x="228" y="260"/>
                    <a:pt x="228" y="260"/>
                  </a:cubicBezTo>
                  <a:cubicBezTo>
                    <a:pt x="227" y="260"/>
                    <a:pt x="227" y="260"/>
                    <a:pt x="227" y="260"/>
                  </a:cubicBezTo>
                  <a:cubicBezTo>
                    <a:pt x="226" y="260"/>
                    <a:pt x="226" y="260"/>
                    <a:pt x="226" y="260"/>
                  </a:cubicBezTo>
                  <a:cubicBezTo>
                    <a:pt x="215" y="248"/>
                    <a:pt x="215" y="248"/>
                    <a:pt x="215" y="248"/>
                  </a:cubicBezTo>
                  <a:cubicBezTo>
                    <a:pt x="207" y="243"/>
                    <a:pt x="207" y="243"/>
                    <a:pt x="207" y="243"/>
                  </a:cubicBezTo>
                  <a:cubicBezTo>
                    <a:pt x="207" y="242"/>
                    <a:pt x="207" y="242"/>
                    <a:pt x="207" y="242"/>
                  </a:cubicBezTo>
                  <a:cubicBezTo>
                    <a:pt x="208" y="242"/>
                    <a:pt x="208" y="242"/>
                    <a:pt x="208" y="242"/>
                  </a:cubicBezTo>
                  <a:cubicBezTo>
                    <a:pt x="208" y="241"/>
                    <a:pt x="208" y="241"/>
                    <a:pt x="208" y="241"/>
                  </a:cubicBezTo>
                  <a:cubicBezTo>
                    <a:pt x="208" y="241"/>
                    <a:pt x="208" y="241"/>
                    <a:pt x="208" y="241"/>
                  </a:cubicBezTo>
                  <a:cubicBezTo>
                    <a:pt x="208" y="240"/>
                    <a:pt x="208" y="240"/>
                    <a:pt x="208" y="240"/>
                  </a:cubicBezTo>
                  <a:cubicBezTo>
                    <a:pt x="207" y="241"/>
                    <a:pt x="207" y="241"/>
                    <a:pt x="207" y="241"/>
                  </a:cubicBezTo>
                  <a:cubicBezTo>
                    <a:pt x="206" y="241"/>
                    <a:pt x="206" y="241"/>
                    <a:pt x="206" y="241"/>
                  </a:cubicBezTo>
                  <a:cubicBezTo>
                    <a:pt x="205" y="241"/>
                    <a:pt x="205" y="241"/>
                    <a:pt x="205" y="241"/>
                  </a:cubicBezTo>
                  <a:cubicBezTo>
                    <a:pt x="205" y="242"/>
                    <a:pt x="205" y="242"/>
                    <a:pt x="205" y="242"/>
                  </a:cubicBezTo>
                  <a:cubicBezTo>
                    <a:pt x="204" y="243"/>
                    <a:pt x="204" y="243"/>
                    <a:pt x="204" y="243"/>
                  </a:cubicBezTo>
                  <a:cubicBezTo>
                    <a:pt x="203" y="243"/>
                    <a:pt x="203" y="243"/>
                    <a:pt x="203" y="243"/>
                  </a:cubicBezTo>
                  <a:cubicBezTo>
                    <a:pt x="203" y="244"/>
                    <a:pt x="203" y="244"/>
                    <a:pt x="203" y="244"/>
                  </a:cubicBezTo>
                  <a:cubicBezTo>
                    <a:pt x="202" y="244"/>
                    <a:pt x="202" y="244"/>
                    <a:pt x="202" y="244"/>
                  </a:cubicBezTo>
                  <a:cubicBezTo>
                    <a:pt x="202" y="245"/>
                    <a:pt x="202" y="245"/>
                    <a:pt x="202" y="245"/>
                  </a:cubicBezTo>
                  <a:cubicBezTo>
                    <a:pt x="200" y="245"/>
                    <a:pt x="200" y="245"/>
                    <a:pt x="200" y="245"/>
                  </a:cubicBezTo>
                  <a:cubicBezTo>
                    <a:pt x="199" y="245"/>
                    <a:pt x="199" y="245"/>
                    <a:pt x="199" y="245"/>
                  </a:cubicBezTo>
                  <a:cubicBezTo>
                    <a:pt x="200" y="246"/>
                    <a:pt x="200" y="246"/>
                    <a:pt x="200" y="246"/>
                  </a:cubicBezTo>
                  <a:cubicBezTo>
                    <a:pt x="199" y="247"/>
                    <a:pt x="199" y="247"/>
                    <a:pt x="199" y="247"/>
                  </a:cubicBezTo>
                  <a:cubicBezTo>
                    <a:pt x="199" y="246"/>
                    <a:pt x="199" y="246"/>
                    <a:pt x="199" y="246"/>
                  </a:cubicBezTo>
                  <a:cubicBezTo>
                    <a:pt x="197" y="246"/>
                    <a:pt x="197" y="246"/>
                    <a:pt x="197" y="246"/>
                  </a:cubicBezTo>
                  <a:cubicBezTo>
                    <a:pt x="196" y="246"/>
                    <a:pt x="196" y="246"/>
                    <a:pt x="196" y="246"/>
                  </a:cubicBezTo>
                  <a:cubicBezTo>
                    <a:pt x="195" y="247"/>
                    <a:pt x="195" y="247"/>
                    <a:pt x="195" y="247"/>
                  </a:cubicBezTo>
                  <a:cubicBezTo>
                    <a:pt x="195" y="247"/>
                    <a:pt x="195" y="247"/>
                    <a:pt x="195" y="247"/>
                  </a:cubicBezTo>
                  <a:cubicBezTo>
                    <a:pt x="194" y="246"/>
                    <a:pt x="194" y="246"/>
                    <a:pt x="194" y="246"/>
                  </a:cubicBezTo>
                  <a:cubicBezTo>
                    <a:pt x="194" y="245"/>
                    <a:pt x="194" y="245"/>
                    <a:pt x="194" y="245"/>
                  </a:cubicBezTo>
                  <a:cubicBezTo>
                    <a:pt x="195" y="245"/>
                    <a:pt x="195" y="245"/>
                    <a:pt x="195" y="245"/>
                  </a:cubicBezTo>
                  <a:cubicBezTo>
                    <a:pt x="195" y="244"/>
                    <a:pt x="195" y="244"/>
                    <a:pt x="195" y="244"/>
                  </a:cubicBezTo>
                  <a:cubicBezTo>
                    <a:pt x="195" y="244"/>
                    <a:pt x="195" y="244"/>
                    <a:pt x="195" y="244"/>
                  </a:cubicBezTo>
                  <a:cubicBezTo>
                    <a:pt x="194" y="244"/>
                    <a:pt x="194" y="244"/>
                    <a:pt x="194" y="244"/>
                  </a:cubicBezTo>
                  <a:cubicBezTo>
                    <a:pt x="193" y="244"/>
                    <a:pt x="193" y="244"/>
                    <a:pt x="193" y="244"/>
                  </a:cubicBezTo>
                  <a:cubicBezTo>
                    <a:pt x="192" y="243"/>
                    <a:pt x="192" y="243"/>
                    <a:pt x="192" y="243"/>
                  </a:cubicBezTo>
                  <a:cubicBezTo>
                    <a:pt x="191" y="243"/>
                    <a:pt x="191" y="243"/>
                    <a:pt x="191" y="243"/>
                  </a:cubicBezTo>
                  <a:cubicBezTo>
                    <a:pt x="191" y="244"/>
                    <a:pt x="191" y="244"/>
                    <a:pt x="191" y="244"/>
                  </a:cubicBezTo>
                  <a:cubicBezTo>
                    <a:pt x="191" y="244"/>
                    <a:pt x="191" y="244"/>
                    <a:pt x="191" y="244"/>
                  </a:cubicBezTo>
                  <a:cubicBezTo>
                    <a:pt x="191" y="245"/>
                    <a:pt x="191" y="245"/>
                    <a:pt x="191" y="245"/>
                  </a:cubicBezTo>
                  <a:cubicBezTo>
                    <a:pt x="190" y="245"/>
                    <a:pt x="190" y="245"/>
                    <a:pt x="190" y="245"/>
                  </a:cubicBezTo>
                  <a:cubicBezTo>
                    <a:pt x="190" y="244"/>
                    <a:pt x="190" y="244"/>
                    <a:pt x="190" y="244"/>
                  </a:cubicBezTo>
                  <a:cubicBezTo>
                    <a:pt x="190" y="243"/>
                    <a:pt x="190" y="243"/>
                    <a:pt x="190" y="243"/>
                  </a:cubicBezTo>
                  <a:cubicBezTo>
                    <a:pt x="188" y="242"/>
                    <a:pt x="188" y="242"/>
                    <a:pt x="188" y="242"/>
                  </a:cubicBezTo>
                  <a:cubicBezTo>
                    <a:pt x="188" y="242"/>
                    <a:pt x="188" y="242"/>
                    <a:pt x="188" y="242"/>
                  </a:cubicBezTo>
                  <a:cubicBezTo>
                    <a:pt x="188" y="243"/>
                    <a:pt x="188" y="243"/>
                    <a:pt x="188" y="243"/>
                  </a:cubicBezTo>
                  <a:cubicBezTo>
                    <a:pt x="188" y="243"/>
                    <a:pt x="188" y="243"/>
                    <a:pt x="188" y="243"/>
                  </a:cubicBezTo>
                  <a:cubicBezTo>
                    <a:pt x="187" y="243"/>
                    <a:pt x="187" y="243"/>
                    <a:pt x="187" y="243"/>
                  </a:cubicBezTo>
                  <a:cubicBezTo>
                    <a:pt x="187" y="242"/>
                    <a:pt x="187" y="242"/>
                    <a:pt x="187" y="242"/>
                  </a:cubicBezTo>
                  <a:cubicBezTo>
                    <a:pt x="187" y="243"/>
                    <a:pt x="187" y="243"/>
                    <a:pt x="187" y="243"/>
                  </a:cubicBezTo>
                  <a:cubicBezTo>
                    <a:pt x="186" y="243"/>
                    <a:pt x="186" y="243"/>
                    <a:pt x="186" y="243"/>
                  </a:cubicBezTo>
                  <a:cubicBezTo>
                    <a:pt x="186" y="243"/>
                    <a:pt x="186" y="243"/>
                    <a:pt x="186" y="243"/>
                  </a:cubicBezTo>
                  <a:cubicBezTo>
                    <a:pt x="185" y="243"/>
                    <a:pt x="185" y="243"/>
                    <a:pt x="185" y="243"/>
                  </a:cubicBezTo>
                  <a:cubicBezTo>
                    <a:pt x="184" y="243"/>
                    <a:pt x="184" y="243"/>
                    <a:pt x="184" y="243"/>
                  </a:cubicBezTo>
                  <a:cubicBezTo>
                    <a:pt x="184" y="243"/>
                    <a:pt x="184" y="243"/>
                    <a:pt x="184" y="243"/>
                  </a:cubicBezTo>
                  <a:cubicBezTo>
                    <a:pt x="183" y="242"/>
                    <a:pt x="183" y="242"/>
                    <a:pt x="183" y="242"/>
                  </a:cubicBezTo>
                  <a:cubicBezTo>
                    <a:pt x="184" y="242"/>
                    <a:pt x="184" y="242"/>
                    <a:pt x="184" y="242"/>
                  </a:cubicBezTo>
                  <a:cubicBezTo>
                    <a:pt x="184" y="242"/>
                    <a:pt x="184" y="242"/>
                    <a:pt x="184" y="242"/>
                  </a:cubicBezTo>
                  <a:cubicBezTo>
                    <a:pt x="184" y="241"/>
                    <a:pt x="184" y="241"/>
                    <a:pt x="184" y="241"/>
                  </a:cubicBezTo>
                  <a:cubicBezTo>
                    <a:pt x="184" y="240"/>
                    <a:pt x="184" y="240"/>
                    <a:pt x="184" y="240"/>
                  </a:cubicBezTo>
                  <a:cubicBezTo>
                    <a:pt x="184" y="240"/>
                    <a:pt x="184" y="240"/>
                    <a:pt x="184" y="240"/>
                  </a:cubicBezTo>
                  <a:cubicBezTo>
                    <a:pt x="183" y="240"/>
                    <a:pt x="183" y="240"/>
                    <a:pt x="183" y="240"/>
                  </a:cubicBezTo>
                  <a:cubicBezTo>
                    <a:pt x="183" y="239"/>
                    <a:pt x="183" y="239"/>
                    <a:pt x="183" y="239"/>
                  </a:cubicBezTo>
                  <a:cubicBezTo>
                    <a:pt x="182" y="238"/>
                    <a:pt x="182" y="238"/>
                    <a:pt x="182" y="238"/>
                  </a:cubicBezTo>
                  <a:cubicBezTo>
                    <a:pt x="182" y="238"/>
                    <a:pt x="182" y="238"/>
                    <a:pt x="182" y="238"/>
                  </a:cubicBezTo>
                  <a:cubicBezTo>
                    <a:pt x="182" y="237"/>
                    <a:pt x="182" y="237"/>
                    <a:pt x="182" y="237"/>
                  </a:cubicBezTo>
                  <a:cubicBezTo>
                    <a:pt x="181" y="237"/>
                    <a:pt x="181" y="237"/>
                    <a:pt x="181" y="237"/>
                  </a:cubicBezTo>
                  <a:cubicBezTo>
                    <a:pt x="180" y="237"/>
                    <a:pt x="180" y="237"/>
                    <a:pt x="180" y="237"/>
                  </a:cubicBezTo>
                  <a:cubicBezTo>
                    <a:pt x="179" y="237"/>
                    <a:pt x="179" y="237"/>
                    <a:pt x="179" y="237"/>
                  </a:cubicBezTo>
                  <a:cubicBezTo>
                    <a:pt x="178" y="237"/>
                    <a:pt x="178" y="237"/>
                    <a:pt x="178" y="237"/>
                  </a:cubicBezTo>
                  <a:cubicBezTo>
                    <a:pt x="177" y="237"/>
                    <a:pt x="177" y="237"/>
                    <a:pt x="177" y="237"/>
                  </a:cubicBezTo>
                  <a:cubicBezTo>
                    <a:pt x="175" y="236"/>
                    <a:pt x="175" y="236"/>
                    <a:pt x="175" y="236"/>
                  </a:cubicBezTo>
                  <a:cubicBezTo>
                    <a:pt x="175" y="237"/>
                    <a:pt x="175" y="237"/>
                    <a:pt x="175" y="237"/>
                  </a:cubicBezTo>
                  <a:cubicBezTo>
                    <a:pt x="174" y="236"/>
                    <a:pt x="174" y="236"/>
                    <a:pt x="174" y="236"/>
                  </a:cubicBezTo>
                  <a:cubicBezTo>
                    <a:pt x="173" y="237"/>
                    <a:pt x="173" y="237"/>
                    <a:pt x="173" y="237"/>
                  </a:cubicBezTo>
                  <a:cubicBezTo>
                    <a:pt x="173" y="238"/>
                    <a:pt x="173" y="238"/>
                    <a:pt x="173" y="238"/>
                  </a:cubicBezTo>
                  <a:cubicBezTo>
                    <a:pt x="172" y="238"/>
                    <a:pt x="172" y="238"/>
                    <a:pt x="172" y="238"/>
                  </a:cubicBezTo>
                  <a:cubicBezTo>
                    <a:pt x="172" y="238"/>
                    <a:pt x="172" y="238"/>
                    <a:pt x="172" y="238"/>
                  </a:cubicBezTo>
                  <a:cubicBezTo>
                    <a:pt x="172" y="239"/>
                    <a:pt x="172" y="239"/>
                    <a:pt x="172" y="239"/>
                  </a:cubicBezTo>
                  <a:cubicBezTo>
                    <a:pt x="172" y="239"/>
                    <a:pt x="172" y="239"/>
                    <a:pt x="172" y="239"/>
                  </a:cubicBezTo>
                  <a:cubicBezTo>
                    <a:pt x="171" y="239"/>
                    <a:pt x="171" y="239"/>
                    <a:pt x="171" y="239"/>
                  </a:cubicBezTo>
                  <a:cubicBezTo>
                    <a:pt x="170" y="239"/>
                    <a:pt x="170" y="239"/>
                    <a:pt x="170" y="239"/>
                  </a:cubicBezTo>
                  <a:cubicBezTo>
                    <a:pt x="170" y="240"/>
                    <a:pt x="170" y="240"/>
                    <a:pt x="170" y="240"/>
                  </a:cubicBezTo>
                  <a:cubicBezTo>
                    <a:pt x="169" y="240"/>
                    <a:pt x="169" y="240"/>
                    <a:pt x="169" y="240"/>
                  </a:cubicBezTo>
                  <a:cubicBezTo>
                    <a:pt x="168" y="240"/>
                    <a:pt x="168" y="240"/>
                    <a:pt x="168" y="240"/>
                  </a:cubicBezTo>
                  <a:cubicBezTo>
                    <a:pt x="168" y="240"/>
                    <a:pt x="168" y="240"/>
                    <a:pt x="168" y="240"/>
                  </a:cubicBezTo>
                  <a:cubicBezTo>
                    <a:pt x="166" y="242"/>
                    <a:pt x="166" y="242"/>
                    <a:pt x="166" y="242"/>
                  </a:cubicBezTo>
                  <a:cubicBezTo>
                    <a:pt x="165" y="242"/>
                    <a:pt x="165" y="242"/>
                    <a:pt x="165" y="242"/>
                  </a:cubicBezTo>
                  <a:cubicBezTo>
                    <a:pt x="164" y="242"/>
                    <a:pt x="164" y="242"/>
                    <a:pt x="164" y="242"/>
                  </a:cubicBezTo>
                  <a:cubicBezTo>
                    <a:pt x="163" y="242"/>
                    <a:pt x="163" y="242"/>
                    <a:pt x="163" y="242"/>
                  </a:cubicBezTo>
                  <a:cubicBezTo>
                    <a:pt x="163" y="242"/>
                    <a:pt x="163" y="242"/>
                    <a:pt x="163" y="242"/>
                  </a:cubicBezTo>
                  <a:cubicBezTo>
                    <a:pt x="162" y="242"/>
                    <a:pt x="162" y="242"/>
                    <a:pt x="162" y="242"/>
                  </a:cubicBezTo>
                  <a:cubicBezTo>
                    <a:pt x="162" y="243"/>
                    <a:pt x="162" y="243"/>
                    <a:pt x="162" y="243"/>
                  </a:cubicBezTo>
                  <a:cubicBezTo>
                    <a:pt x="161" y="243"/>
                    <a:pt x="161" y="243"/>
                    <a:pt x="161" y="243"/>
                  </a:cubicBezTo>
                  <a:cubicBezTo>
                    <a:pt x="161" y="243"/>
                    <a:pt x="161" y="243"/>
                    <a:pt x="161" y="243"/>
                  </a:cubicBezTo>
                  <a:cubicBezTo>
                    <a:pt x="161" y="244"/>
                    <a:pt x="161" y="244"/>
                    <a:pt x="161" y="244"/>
                  </a:cubicBezTo>
                  <a:cubicBezTo>
                    <a:pt x="160" y="244"/>
                    <a:pt x="160" y="244"/>
                    <a:pt x="160" y="244"/>
                  </a:cubicBezTo>
                  <a:cubicBezTo>
                    <a:pt x="160" y="244"/>
                    <a:pt x="160" y="244"/>
                    <a:pt x="160" y="244"/>
                  </a:cubicBezTo>
                  <a:cubicBezTo>
                    <a:pt x="159" y="244"/>
                    <a:pt x="159" y="244"/>
                    <a:pt x="159" y="244"/>
                  </a:cubicBezTo>
                  <a:cubicBezTo>
                    <a:pt x="158" y="244"/>
                    <a:pt x="158" y="244"/>
                    <a:pt x="158" y="244"/>
                  </a:cubicBezTo>
                  <a:cubicBezTo>
                    <a:pt x="157" y="245"/>
                    <a:pt x="157" y="245"/>
                    <a:pt x="157" y="245"/>
                  </a:cubicBezTo>
                  <a:cubicBezTo>
                    <a:pt x="156" y="245"/>
                    <a:pt x="156" y="245"/>
                    <a:pt x="156" y="245"/>
                  </a:cubicBezTo>
                  <a:cubicBezTo>
                    <a:pt x="156" y="246"/>
                    <a:pt x="156" y="246"/>
                    <a:pt x="156" y="246"/>
                  </a:cubicBezTo>
                  <a:cubicBezTo>
                    <a:pt x="155" y="246"/>
                    <a:pt x="155" y="246"/>
                    <a:pt x="155" y="246"/>
                  </a:cubicBezTo>
                  <a:cubicBezTo>
                    <a:pt x="154" y="246"/>
                    <a:pt x="154" y="246"/>
                    <a:pt x="154" y="246"/>
                  </a:cubicBezTo>
                  <a:cubicBezTo>
                    <a:pt x="153" y="246"/>
                    <a:pt x="153" y="246"/>
                    <a:pt x="153" y="246"/>
                  </a:cubicBezTo>
                  <a:cubicBezTo>
                    <a:pt x="151" y="247"/>
                    <a:pt x="151" y="247"/>
                    <a:pt x="151" y="247"/>
                  </a:cubicBezTo>
                  <a:cubicBezTo>
                    <a:pt x="151" y="247"/>
                    <a:pt x="151" y="247"/>
                    <a:pt x="151" y="247"/>
                  </a:cubicBezTo>
                  <a:cubicBezTo>
                    <a:pt x="151" y="248"/>
                    <a:pt x="151" y="248"/>
                    <a:pt x="151" y="248"/>
                  </a:cubicBezTo>
                  <a:cubicBezTo>
                    <a:pt x="150" y="247"/>
                    <a:pt x="150" y="247"/>
                    <a:pt x="150" y="247"/>
                  </a:cubicBezTo>
                  <a:cubicBezTo>
                    <a:pt x="149" y="247"/>
                    <a:pt x="149" y="247"/>
                    <a:pt x="149" y="247"/>
                  </a:cubicBezTo>
                  <a:cubicBezTo>
                    <a:pt x="149" y="247"/>
                    <a:pt x="149" y="247"/>
                    <a:pt x="149" y="247"/>
                  </a:cubicBezTo>
                  <a:cubicBezTo>
                    <a:pt x="149" y="248"/>
                    <a:pt x="149" y="248"/>
                    <a:pt x="149" y="248"/>
                  </a:cubicBezTo>
                  <a:cubicBezTo>
                    <a:pt x="148" y="248"/>
                    <a:pt x="148" y="248"/>
                    <a:pt x="148" y="248"/>
                  </a:cubicBezTo>
                  <a:cubicBezTo>
                    <a:pt x="147" y="248"/>
                    <a:pt x="147" y="248"/>
                    <a:pt x="147" y="248"/>
                  </a:cubicBezTo>
                  <a:cubicBezTo>
                    <a:pt x="146" y="248"/>
                    <a:pt x="146" y="248"/>
                    <a:pt x="146" y="248"/>
                  </a:cubicBezTo>
                  <a:cubicBezTo>
                    <a:pt x="146" y="247"/>
                    <a:pt x="146" y="247"/>
                    <a:pt x="146" y="247"/>
                  </a:cubicBezTo>
                  <a:cubicBezTo>
                    <a:pt x="145" y="247"/>
                    <a:pt x="145" y="247"/>
                    <a:pt x="145" y="247"/>
                  </a:cubicBezTo>
                  <a:cubicBezTo>
                    <a:pt x="145" y="248"/>
                    <a:pt x="145" y="248"/>
                    <a:pt x="145" y="248"/>
                  </a:cubicBezTo>
                  <a:cubicBezTo>
                    <a:pt x="144" y="248"/>
                    <a:pt x="144" y="248"/>
                    <a:pt x="144" y="248"/>
                  </a:cubicBezTo>
                  <a:cubicBezTo>
                    <a:pt x="144" y="248"/>
                    <a:pt x="144" y="248"/>
                    <a:pt x="144" y="248"/>
                  </a:cubicBezTo>
                  <a:cubicBezTo>
                    <a:pt x="144" y="249"/>
                    <a:pt x="144" y="249"/>
                    <a:pt x="144" y="249"/>
                  </a:cubicBezTo>
                  <a:cubicBezTo>
                    <a:pt x="144" y="250"/>
                    <a:pt x="144" y="250"/>
                    <a:pt x="144" y="250"/>
                  </a:cubicBezTo>
                  <a:cubicBezTo>
                    <a:pt x="145" y="250"/>
                    <a:pt x="145" y="250"/>
                    <a:pt x="145" y="250"/>
                  </a:cubicBezTo>
                  <a:cubicBezTo>
                    <a:pt x="146" y="250"/>
                    <a:pt x="146" y="250"/>
                    <a:pt x="146" y="250"/>
                  </a:cubicBezTo>
                  <a:cubicBezTo>
                    <a:pt x="146" y="251"/>
                    <a:pt x="146" y="251"/>
                    <a:pt x="146" y="251"/>
                  </a:cubicBezTo>
                  <a:cubicBezTo>
                    <a:pt x="145" y="251"/>
                    <a:pt x="145" y="251"/>
                    <a:pt x="145" y="251"/>
                  </a:cubicBezTo>
                  <a:cubicBezTo>
                    <a:pt x="144" y="251"/>
                    <a:pt x="144" y="251"/>
                    <a:pt x="144" y="251"/>
                  </a:cubicBezTo>
                  <a:cubicBezTo>
                    <a:pt x="145" y="251"/>
                    <a:pt x="145" y="251"/>
                    <a:pt x="145" y="251"/>
                  </a:cubicBezTo>
                  <a:cubicBezTo>
                    <a:pt x="146" y="251"/>
                    <a:pt x="146" y="251"/>
                    <a:pt x="146" y="251"/>
                  </a:cubicBezTo>
                  <a:cubicBezTo>
                    <a:pt x="147" y="252"/>
                    <a:pt x="147" y="252"/>
                    <a:pt x="147" y="252"/>
                  </a:cubicBezTo>
                  <a:cubicBezTo>
                    <a:pt x="147" y="251"/>
                    <a:pt x="147" y="251"/>
                    <a:pt x="147" y="251"/>
                  </a:cubicBezTo>
                  <a:cubicBezTo>
                    <a:pt x="148" y="251"/>
                    <a:pt x="148" y="251"/>
                    <a:pt x="148" y="251"/>
                  </a:cubicBezTo>
                  <a:cubicBezTo>
                    <a:pt x="149" y="252"/>
                    <a:pt x="149" y="252"/>
                    <a:pt x="149" y="252"/>
                  </a:cubicBezTo>
                  <a:cubicBezTo>
                    <a:pt x="149" y="252"/>
                    <a:pt x="149" y="252"/>
                    <a:pt x="149" y="252"/>
                  </a:cubicBezTo>
                  <a:cubicBezTo>
                    <a:pt x="149" y="253"/>
                    <a:pt x="149" y="253"/>
                    <a:pt x="149" y="253"/>
                  </a:cubicBezTo>
                  <a:cubicBezTo>
                    <a:pt x="149" y="253"/>
                    <a:pt x="149" y="253"/>
                    <a:pt x="149" y="253"/>
                  </a:cubicBezTo>
                  <a:cubicBezTo>
                    <a:pt x="148" y="253"/>
                    <a:pt x="148" y="253"/>
                    <a:pt x="148" y="253"/>
                  </a:cubicBezTo>
                  <a:cubicBezTo>
                    <a:pt x="146" y="253"/>
                    <a:pt x="146" y="253"/>
                    <a:pt x="146" y="253"/>
                  </a:cubicBezTo>
                  <a:cubicBezTo>
                    <a:pt x="145" y="254"/>
                    <a:pt x="145" y="254"/>
                    <a:pt x="145" y="254"/>
                  </a:cubicBezTo>
                  <a:cubicBezTo>
                    <a:pt x="144" y="255"/>
                    <a:pt x="144" y="255"/>
                    <a:pt x="144" y="255"/>
                  </a:cubicBezTo>
                  <a:cubicBezTo>
                    <a:pt x="144" y="256"/>
                    <a:pt x="144" y="256"/>
                    <a:pt x="144" y="256"/>
                  </a:cubicBezTo>
                  <a:cubicBezTo>
                    <a:pt x="145" y="256"/>
                    <a:pt x="145" y="256"/>
                    <a:pt x="145" y="256"/>
                  </a:cubicBezTo>
                  <a:cubicBezTo>
                    <a:pt x="145" y="257"/>
                    <a:pt x="145" y="257"/>
                    <a:pt x="145" y="257"/>
                  </a:cubicBezTo>
                  <a:cubicBezTo>
                    <a:pt x="145" y="258"/>
                    <a:pt x="145" y="258"/>
                    <a:pt x="145" y="258"/>
                  </a:cubicBezTo>
                  <a:cubicBezTo>
                    <a:pt x="144" y="259"/>
                    <a:pt x="144" y="259"/>
                    <a:pt x="144" y="259"/>
                  </a:cubicBezTo>
                  <a:cubicBezTo>
                    <a:pt x="144" y="259"/>
                    <a:pt x="144" y="259"/>
                    <a:pt x="144" y="259"/>
                  </a:cubicBezTo>
                  <a:cubicBezTo>
                    <a:pt x="143" y="259"/>
                    <a:pt x="143" y="259"/>
                    <a:pt x="143" y="259"/>
                  </a:cubicBezTo>
                  <a:cubicBezTo>
                    <a:pt x="144" y="260"/>
                    <a:pt x="144" y="260"/>
                    <a:pt x="144" y="260"/>
                  </a:cubicBezTo>
                  <a:cubicBezTo>
                    <a:pt x="144" y="260"/>
                    <a:pt x="144" y="260"/>
                    <a:pt x="144" y="260"/>
                  </a:cubicBezTo>
                  <a:cubicBezTo>
                    <a:pt x="145" y="260"/>
                    <a:pt x="145" y="260"/>
                    <a:pt x="145" y="260"/>
                  </a:cubicBezTo>
                  <a:cubicBezTo>
                    <a:pt x="145" y="261"/>
                    <a:pt x="145" y="261"/>
                    <a:pt x="145" y="261"/>
                  </a:cubicBezTo>
                  <a:cubicBezTo>
                    <a:pt x="146" y="261"/>
                    <a:pt x="146" y="261"/>
                    <a:pt x="146" y="261"/>
                  </a:cubicBezTo>
                  <a:cubicBezTo>
                    <a:pt x="147" y="262"/>
                    <a:pt x="147" y="262"/>
                    <a:pt x="147" y="262"/>
                  </a:cubicBezTo>
                  <a:cubicBezTo>
                    <a:pt x="147" y="262"/>
                    <a:pt x="147" y="262"/>
                    <a:pt x="147" y="262"/>
                  </a:cubicBezTo>
                  <a:cubicBezTo>
                    <a:pt x="149" y="262"/>
                    <a:pt x="149" y="262"/>
                    <a:pt x="149" y="262"/>
                  </a:cubicBezTo>
                  <a:cubicBezTo>
                    <a:pt x="149" y="262"/>
                    <a:pt x="149" y="262"/>
                    <a:pt x="149" y="262"/>
                  </a:cubicBezTo>
                  <a:cubicBezTo>
                    <a:pt x="149" y="266"/>
                    <a:pt x="149" y="266"/>
                    <a:pt x="149" y="266"/>
                  </a:cubicBezTo>
                  <a:cubicBezTo>
                    <a:pt x="149" y="266"/>
                    <a:pt x="149" y="266"/>
                    <a:pt x="149" y="266"/>
                  </a:cubicBezTo>
                  <a:cubicBezTo>
                    <a:pt x="147" y="267"/>
                    <a:pt x="147" y="267"/>
                    <a:pt x="147" y="267"/>
                  </a:cubicBezTo>
                  <a:cubicBezTo>
                    <a:pt x="146" y="267"/>
                    <a:pt x="146" y="267"/>
                    <a:pt x="146" y="267"/>
                  </a:cubicBezTo>
                  <a:cubicBezTo>
                    <a:pt x="145" y="266"/>
                    <a:pt x="145" y="266"/>
                    <a:pt x="145" y="266"/>
                  </a:cubicBezTo>
                  <a:cubicBezTo>
                    <a:pt x="144" y="266"/>
                    <a:pt x="144" y="266"/>
                    <a:pt x="144" y="266"/>
                  </a:cubicBezTo>
                  <a:cubicBezTo>
                    <a:pt x="144" y="267"/>
                    <a:pt x="144" y="267"/>
                    <a:pt x="144" y="267"/>
                  </a:cubicBezTo>
                  <a:cubicBezTo>
                    <a:pt x="144" y="268"/>
                    <a:pt x="144" y="268"/>
                    <a:pt x="144" y="268"/>
                  </a:cubicBezTo>
                  <a:cubicBezTo>
                    <a:pt x="143" y="268"/>
                    <a:pt x="143" y="268"/>
                    <a:pt x="143" y="268"/>
                  </a:cubicBezTo>
                  <a:cubicBezTo>
                    <a:pt x="141" y="267"/>
                    <a:pt x="141" y="267"/>
                    <a:pt x="141" y="267"/>
                  </a:cubicBezTo>
                  <a:cubicBezTo>
                    <a:pt x="140" y="267"/>
                    <a:pt x="140" y="267"/>
                    <a:pt x="140" y="267"/>
                  </a:cubicBezTo>
                  <a:cubicBezTo>
                    <a:pt x="139" y="267"/>
                    <a:pt x="139" y="267"/>
                    <a:pt x="139" y="267"/>
                  </a:cubicBezTo>
                  <a:cubicBezTo>
                    <a:pt x="139" y="267"/>
                    <a:pt x="139" y="267"/>
                    <a:pt x="139" y="267"/>
                  </a:cubicBezTo>
                  <a:cubicBezTo>
                    <a:pt x="138" y="267"/>
                    <a:pt x="138" y="267"/>
                    <a:pt x="138" y="267"/>
                  </a:cubicBezTo>
                  <a:cubicBezTo>
                    <a:pt x="137" y="266"/>
                    <a:pt x="137" y="266"/>
                    <a:pt x="137" y="266"/>
                  </a:cubicBezTo>
                  <a:cubicBezTo>
                    <a:pt x="138" y="266"/>
                    <a:pt x="138" y="266"/>
                    <a:pt x="138" y="266"/>
                  </a:cubicBezTo>
                  <a:cubicBezTo>
                    <a:pt x="138" y="265"/>
                    <a:pt x="138" y="265"/>
                    <a:pt x="138" y="265"/>
                  </a:cubicBezTo>
                  <a:cubicBezTo>
                    <a:pt x="138" y="265"/>
                    <a:pt x="138" y="265"/>
                    <a:pt x="138" y="265"/>
                  </a:cubicBezTo>
                  <a:cubicBezTo>
                    <a:pt x="137" y="264"/>
                    <a:pt x="137" y="264"/>
                    <a:pt x="137" y="264"/>
                  </a:cubicBezTo>
                  <a:cubicBezTo>
                    <a:pt x="136" y="265"/>
                    <a:pt x="136" y="265"/>
                    <a:pt x="136" y="265"/>
                  </a:cubicBezTo>
                  <a:cubicBezTo>
                    <a:pt x="135" y="265"/>
                    <a:pt x="135" y="265"/>
                    <a:pt x="135" y="265"/>
                  </a:cubicBezTo>
                  <a:cubicBezTo>
                    <a:pt x="134" y="265"/>
                    <a:pt x="134" y="265"/>
                    <a:pt x="134" y="265"/>
                  </a:cubicBezTo>
                  <a:cubicBezTo>
                    <a:pt x="135" y="266"/>
                    <a:pt x="135" y="266"/>
                    <a:pt x="135" y="266"/>
                  </a:cubicBezTo>
                  <a:cubicBezTo>
                    <a:pt x="133" y="266"/>
                    <a:pt x="133" y="266"/>
                    <a:pt x="133" y="266"/>
                  </a:cubicBezTo>
                  <a:cubicBezTo>
                    <a:pt x="133" y="266"/>
                    <a:pt x="133" y="266"/>
                    <a:pt x="133" y="266"/>
                  </a:cubicBezTo>
                  <a:cubicBezTo>
                    <a:pt x="132" y="265"/>
                    <a:pt x="132" y="265"/>
                    <a:pt x="132" y="265"/>
                  </a:cubicBezTo>
                  <a:cubicBezTo>
                    <a:pt x="131" y="265"/>
                    <a:pt x="131" y="265"/>
                    <a:pt x="131" y="265"/>
                  </a:cubicBezTo>
                  <a:cubicBezTo>
                    <a:pt x="130" y="265"/>
                    <a:pt x="130" y="265"/>
                    <a:pt x="130" y="265"/>
                  </a:cubicBezTo>
                  <a:cubicBezTo>
                    <a:pt x="130" y="265"/>
                    <a:pt x="130" y="265"/>
                    <a:pt x="130" y="265"/>
                  </a:cubicBezTo>
                  <a:cubicBezTo>
                    <a:pt x="129" y="265"/>
                    <a:pt x="129" y="265"/>
                    <a:pt x="129" y="265"/>
                  </a:cubicBezTo>
                  <a:cubicBezTo>
                    <a:pt x="129" y="266"/>
                    <a:pt x="129" y="266"/>
                    <a:pt x="129" y="266"/>
                  </a:cubicBezTo>
                  <a:cubicBezTo>
                    <a:pt x="128" y="266"/>
                    <a:pt x="128" y="266"/>
                    <a:pt x="128" y="266"/>
                  </a:cubicBezTo>
                  <a:cubicBezTo>
                    <a:pt x="128" y="267"/>
                    <a:pt x="128" y="267"/>
                    <a:pt x="128" y="267"/>
                  </a:cubicBezTo>
                  <a:cubicBezTo>
                    <a:pt x="127" y="268"/>
                    <a:pt x="127" y="268"/>
                    <a:pt x="127" y="268"/>
                  </a:cubicBezTo>
                  <a:cubicBezTo>
                    <a:pt x="126" y="268"/>
                    <a:pt x="126" y="268"/>
                    <a:pt x="126" y="268"/>
                  </a:cubicBezTo>
                  <a:cubicBezTo>
                    <a:pt x="126" y="267"/>
                    <a:pt x="126" y="267"/>
                    <a:pt x="126" y="267"/>
                  </a:cubicBezTo>
                  <a:cubicBezTo>
                    <a:pt x="124" y="267"/>
                    <a:pt x="124" y="267"/>
                    <a:pt x="124" y="267"/>
                  </a:cubicBezTo>
                  <a:cubicBezTo>
                    <a:pt x="124" y="266"/>
                    <a:pt x="124" y="266"/>
                    <a:pt x="124" y="266"/>
                  </a:cubicBezTo>
                  <a:cubicBezTo>
                    <a:pt x="123" y="267"/>
                    <a:pt x="123" y="267"/>
                    <a:pt x="123" y="267"/>
                  </a:cubicBezTo>
                  <a:cubicBezTo>
                    <a:pt x="123" y="268"/>
                    <a:pt x="123" y="268"/>
                    <a:pt x="123" y="268"/>
                  </a:cubicBezTo>
                  <a:cubicBezTo>
                    <a:pt x="122" y="268"/>
                    <a:pt x="122" y="268"/>
                    <a:pt x="122" y="268"/>
                  </a:cubicBezTo>
                  <a:cubicBezTo>
                    <a:pt x="122" y="268"/>
                    <a:pt x="122" y="268"/>
                    <a:pt x="122" y="268"/>
                  </a:cubicBezTo>
                  <a:cubicBezTo>
                    <a:pt x="122" y="267"/>
                    <a:pt x="122" y="267"/>
                    <a:pt x="122" y="267"/>
                  </a:cubicBezTo>
                  <a:cubicBezTo>
                    <a:pt x="121" y="267"/>
                    <a:pt x="121" y="267"/>
                    <a:pt x="121" y="267"/>
                  </a:cubicBezTo>
                  <a:cubicBezTo>
                    <a:pt x="121" y="267"/>
                    <a:pt x="121" y="267"/>
                    <a:pt x="121" y="267"/>
                  </a:cubicBezTo>
                  <a:cubicBezTo>
                    <a:pt x="119" y="266"/>
                    <a:pt x="119" y="266"/>
                    <a:pt x="119" y="266"/>
                  </a:cubicBezTo>
                  <a:cubicBezTo>
                    <a:pt x="119" y="265"/>
                    <a:pt x="119" y="265"/>
                    <a:pt x="119" y="265"/>
                  </a:cubicBezTo>
                  <a:cubicBezTo>
                    <a:pt x="118" y="265"/>
                    <a:pt x="118" y="265"/>
                    <a:pt x="118" y="265"/>
                  </a:cubicBezTo>
                  <a:cubicBezTo>
                    <a:pt x="117" y="264"/>
                    <a:pt x="117" y="264"/>
                    <a:pt x="117" y="264"/>
                  </a:cubicBezTo>
                  <a:cubicBezTo>
                    <a:pt x="116" y="264"/>
                    <a:pt x="116" y="264"/>
                    <a:pt x="116" y="264"/>
                  </a:cubicBezTo>
                  <a:cubicBezTo>
                    <a:pt x="116" y="263"/>
                    <a:pt x="116" y="263"/>
                    <a:pt x="116" y="263"/>
                  </a:cubicBezTo>
                  <a:cubicBezTo>
                    <a:pt x="115" y="263"/>
                    <a:pt x="115" y="263"/>
                    <a:pt x="115" y="263"/>
                  </a:cubicBezTo>
                  <a:cubicBezTo>
                    <a:pt x="113" y="264"/>
                    <a:pt x="113" y="264"/>
                    <a:pt x="113" y="264"/>
                  </a:cubicBezTo>
                  <a:cubicBezTo>
                    <a:pt x="112" y="263"/>
                    <a:pt x="112" y="263"/>
                    <a:pt x="112" y="263"/>
                  </a:cubicBezTo>
                  <a:cubicBezTo>
                    <a:pt x="112" y="262"/>
                    <a:pt x="112" y="262"/>
                    <a:pt x="112" y="262"/>
                  </a:cubicBezTo>
                  <a:cubicBezTo>
                    <a:pt x="111" y="262"/>
                    <a:pt x="111" y="262"/>
                    <a:pt x="111" y="262"/>
                  </a:cubicBezTo>
                  <a:cubicBezTo>
                    <a:pt x="110" y="263"/>
                    <a:pt x="110" y="263"/>
                    <a:pt x="110" y="263"/>
                  </a:cubicBezTo>
                  <a:cubicBezTo>
                    <a:pt x="109" y="263"/>
                    <a:pt x="109" y="263"/>
                    <a:pt x="109" y="263"/>
                  </a:cubicBezTo>
                  <a:cubicBezTo>
                    <a:pt x="109" y="263"/>
                    <a:pt x="109" y="263"/>
                    <a:pt x="109" y="263"/>
                  </a:cubicBezTo>
                  <a:cubicBezTo>
                    <a:pt x="109" y="264"/>
                    <a:pt x="109" y="264"/>
                    <a:pt x="109" y="264"/>
                  </a:cubicBezTo>
                  <a:cubicBezTo>
                    <a:pt x="109" y="263"/>
                    <a:pt x="109" y="263"/>
                    <a:pt x="109" y="263"/>
                  </a:cubicBezTo>
                  <a:cubicBezTo>
                    <a:pt x="108" y="263"/>
                    <a:pt x="108" y="263"/>
                    <a:pt x="108" y="263"/>
                  </a:cubicBezTo>
                  <a:cubicBezTo>
                    <a:pt x="108" y="264"/>
                    <a:pt x="108" y="264"/>
                    <a:pt x="108" y="264"/>
                  </a:cubicBezTo>
                  <a:cubicBezTo>
                    <a:pt x="107" y="265"/>
                    <a:pt x="107" y="265"/>
                    <a:pt x="107" y="265"/>
                  </a:cubicBezTo>
                  <a:cubicBezTo>
                    <a:pt x="107" y="264"/>
                    <a:pt x="107" y="264"/>
                    <a:pt x="107" y="264"/>
                  </a:cubicBezTo>
                  <a:cubicBezTo>
                    <a:pt x="107" y="263"/>
                    <a:pt x="107" y="263"/>
                    <a:pt x="107" y="263"/>
                  </a:cubicBezTo>
                  <a:cubicBezTo>
                    <a:pt x="107" y="263"/>
                    <a:pt x="107" y="263"/>
                    <a:pt x="107" y="263"/>
                  </a:cubicBezTo>
                  <a:cubicBezTo>
                    <a:pt x="106" y="263"/>
                    <a:pt x="106" y="263"/>
                    <a:pt x="106" y="263"/>
                  </a:cubicBezTo>
                  <a:cubicBezTo>
                    <a:pt x="105" y="262"/>
                    <a:pt x="105" y="262"/>
                    <a:pt x="105" y="262"/>
                  </a:cubicBezTo>
                  <a:cubicBezTo>
                    <a:pt x="105" y="262"/>
                    <a:pt x="105" y="262"/>
                    <a:pt x="105" y="262"/>
                  </a:cubicBezTo>
                  <a:cubicBezTo>
                    <a:pt x="105" y="263"/>
                    <a:pt x="105" y="263"/>
                    <a:pt x="105" y="263"/>
                  </a:cubicBezTo>
                  <a:cubicBezTo>
                    <a:pt x="105" y="264"/>
                    <a:pt x="105" y="264"/>
                    <a:pt x="105" y="264"/>
                  </a:cubicBezTo>
                  <a:cubicBezTo>
                    <a:pt x="104" y="264"/>
                    <a:pt x="104" y="264"/>
                    <a:pt x="104" y="264"/>
                  </a:cubicBezTo>
                  <a:cubicBezTo>
                    <a:pt x="103" y="264"/>
                    <a:pt x="103" y="264"/>
                    <a:pt x="103" y="264"/>
                  </a:cubicBezTo>
                  <a:cubicBezTo>
                    <a:pt x="103" y="265"/>
                    <a:pt x="103" y="265"/>
                    <a:pt x="103" y="265"/>
                  </a:cubicBezTo>
                  <a:cubicBezTo>
                    <a:pt x="102" y="265"/>
                    <a:pt x="102" y="265"/>
                    <a:pt x="102" y="265"/>
                  </a:cubicBezTo>
                  <a:cubicBezTo>
                    <a:pt x="101" y="266"/>
                    <a:pt x="101" y="266"/>
                    <a:pt x="101" y="266"/>
                  </a:cubicBezTo>
                  <a:cubicBezTo>
                    <a:pt x="101" y="267"/>
                    <a:pt x="101" y="267"/>
                    <a:pt x="101" y="267"/>
                  </a:cubicBezTo>
                  <a:cubicBezTo>
                    <a:pt x="101" y="268"/>
                    <a:pt x="101" y="268"/>
                    <a:pt x="101" y="268"/>
                  </a:cubicBezTo>
                  <a:cubicBezTo>
                    <a:pt x="101" y="268"/>
                    <a:pt x="101" y="268"/>
                    <a:pt x="101" y="268"/>
                  </a:cubicBezTo>
                  <a:cubicBezTo>
                    <a:pt x="100" y="268"/>
                    <a:pt x="100" y="268"/>
                    <a:pt x="100" y="268"/>
                  </a:cubicBezTo>
                  <a:cubicBezTo>
                    <a:pt x="98" y="269"/>
                    <a:pt x="98" y="269"/>
                    <a:pt x="98" y="269"/>
                  </a:cubicBezTo>
                  <a:cubicBezTo>
                    <a:pt x="99" y="272"/>
                    <a:pt x="99" y="272"/>
                    <a:pt x="99" y="272"/>
                  </a:cubicBezTo>
                  <a:cubicBezTo>
                    <a:pt x="99" y="272"/>
                    <a:pt x="99" y="272"/>
                    <a:pt x="99" y="272"/>
                  </a:cubicBezTo>
                  <a:cubicBezTo>
                    <a:pt x="99" y="273"/>
                    <a:pt x="99" y="273"/>
                    <a:pt x="99" y="273"/>
                  </a:cubicBezTo>
                  <a:cubicBezTo>
                    <a:pt x="98" y="274"/>
                    <a:pt x="98" y="274"/>
                    <a:pt x="98" y="274"/>
                  </a:cubicBezTo>
                  <a:cubicBezTo>
                    <a:pt x="96" y="273"/>
                    <a:pt x="96" y="273"/>
                    <a:pt x="96" y="273"/>
                  </a:cubicBezTo>
                  <a:cubicBezTo>
                    <a:pt x="96" y="272"/>
                    <a:pt x="96" y="272"/>
                    <a:pt x="96" y="272"/>
                  </a:cubicBezTo>
                  <a:cubicBezTo>
                    <a:pt x="94" y="270"/>
                    <a:pt x="94" y="270"/>
                    <a:pt x="94" y="270"/>
                  </a:cubicBezTo>
                  <a:cubicBezTo>
                    <a:pt x="93" y="271"/>
                    <a:pt x="93" y="271"/>
                    <a:pt x="93" y="271"/>
                  </a:cubicBezTo>
                  <a:cubicBezTo>
                    <a:pt x="93" y="272"/>
                    <a:pt x="93" y="272"/>
                    <a:pt x="93" y="272"/>
                  </a:cubicBezTo>
                  <a:cubicBezTo>
                    <a:pt x="92" y="273"/>
                    <a:pt x="92" y="273"/>
                    <a:pt x="92" y="273"/>
                  </a:cubicBezTo>
                  <a:cubicBezTo>
                    <a:pt x="91" y="274"/>
                    <a:pt x="91" y="274"/>
                    <a:pt x="91" y="274"/>
                  </a:cubicBezTo>
                  <a:cubicBezTo>
                    <a:pt x="91" y="276"/>
                    <a:pt x="91" y="276"/>
                    <a:pt x="91" y="276"/>
                  </a:cubicBezTo>
                  <a:cubicBezTo>
                    <a:pt x="92" y="276"/>
                    <a:pt x="92" y="276"/>
                    <a:pt x="92" y="276"/>
                  </a:cubicBezTo>
                  <a:cubicBezTo>
                    <a:pt x="91" y="279"/>
                    <a:pt x="91" y="279"/>
                    <a:pt x="91" y="279"/>
                  </a:cubicBezTo>
                  <a:cubicBezTo>
                    <a:pt x="91" y="280"/>
                    <a:pt x="91" y="280"/>
                    <a:pt x="91" y="280"/>
                  </a:cubicBezTo>
                  <a:cubicBezTo>
                    <a:pt x="93" y="281"/>
                    <a:pt x="93" y="281"/>
                    <a:pt x="93" y="281"/>
                  </a:cubicBezTo>
                  <a:cubicBezTo>
                    <a:pt x="93" y="282"/>
                    <a:pt x="93" y="282"/>
                    <a:pt x="93" y="282"/>
                  </a:cubicBezTo>
                  <a:cubicBezTo>
                    <a:pt x="93" y="282"/>
                    <a:pt x="93" y="282"/>
                    <a:pt x="93" y="282"/>
                  </a:cubicBezTo>
                  <a:cubicBezTo>
                    <a:pt x="95" y="284"/>
                    <a:pt x="95" y="284"/>
                    <a:pt x="95" y="284"/>
                  </a:cubicBezTo>
                  <a:cubicBezTo>
                    <a:pt x="95" y="283"/>
                    <a:pt x="95" y="283"/>
                    <a:pt x="95" y="283"/>
                  </a:cubicBezTo>
                  <a:cubicBezTo>
                    <a:pt x="98" y="284"/>
                    <a:pt x="98" y="284"/>
                    <a:pt x="98" y="284"/>
                  </a:cubicBezTo>
                  <a:cubicBezTo>
                    <a:pt x="100" y="285"/>
                    <a:pt x="100" y="285"/>
                    <a:pt x="100" y="285"/>
                  </a:cubicBezTo>
                  <a:cubicBezTo>
                    <a:pt x="102" y="288"/>
                    <a:pt x="102" y="288"/>
                    <a:pt x="102" y="288"/>
                  </a:cubicBezTo>
                  <a:cubicBezTo>
                    <a:pt x="100" y="288"/>
                    <a:pt x="100" y="288"/>
                    <a:pt x="100" y="288"/>
                  </a:cubicBezTo>
                  <a:cubicBezTo>
                    <a:pt x="100" y="289"/>
                    <a:pt x="100" y="289"/>
                    <a:pt x="100" y="289"/>
                  </a:cubicBezTo>
                  <a:cubicBezTo>
                    <a:pt x="101" y="290"/>
                    <a:pt x="101" y="290"/>
                    <a:pt x="101" y="290"/>
                  </a:cubicBezTo>
                  <a:cubicBezTo>
                    <a:pt x="103" y="289"/>
                    <a:pt x="103" y="289"/>
                    <a:pt x="103" y="289"/>
                  </a:cubicBezTo>
                  <a:cubicBezTo>
                    <a:pt x="104" y="290"/>
                    <a:pt x="104" y="290"/>
                    <a:pt x="104" y="290"/>
                  </a:cubicBezTo>
                  <a:cubicBezTo>
                    <a:pt x="104" y="290"/>
                    <a:pt x="104" y="290"/>
                    <a:pt x="104" y="290"/>
                  </a:cubicBezTo>
                  <a:cubicBezTo>
                    <a:pt x="104" y="290"/>
                    <a:pt x="104" y="290"/>
                    <a:pt x="104" y="290"/>
                  </a:cubicBezTo>
                  <a:cubicBezTo>
                    <a:pt x="104" y="290"/>
                    <a:pt x="104" y="290"/>
                    <a:pt x="104" y="290"/>
                  </a:cubicBezTo>
                  <a:cubicBezTo>
                    <a:pt x="104" y="291"/>
                    <a:pt x="104" y="291"/>
                    <a:pt x="104" y="291"/>
                  </a:cubicBezTo>
                  <a:cubicBezTo>
                    <a:pt x="103" y="291"/>
                    <a:pt x="103" y="291"/>
                    <a:pt x="103" y="291"/>
                  </a:cubicBezTo>
                  <a:cubicBezTo>
                    <a:pt x="103" y="291"/>
                    <a:pt x="103" y="291"/>
                    <a:pt x="103" y="291"/>
                  </a:cubicBezTo>
                  <a:cubicBezTo>
                    <a:pt x="103" y="292"/>
                    <a:pt x="103" y="292"/>
                    <a:pt x="103" y="292"/>
                  </a:cubicBezTo>
                  <a:cubicBezTo>
                    <a:pt x="103" y="292"/>
                    <a:pt x="103" y="292"/>
                    <a:pt x="103" y="292"/>
                  </a:cubicBezTo>
                  <a:cubicBezTo>
                    <a:pt x="103" y="292"/>
                    <a:pt x="103" y="292"/>
                    <a:pt x="103" y="292"/>
                  </a:cubicBezTo>
                  <a:cubicBezTo>
                    <a:pt x="103" y="292"/>
                    <a:pt x="103" y="292"/>
                    <a:pt x="103" y="292"/>
                  </a:cubicBezTo>
                  <a:cubicBezTo>
                    <a:pt x="103" y="292"/>
                    <a:pt x="103" y="292"/>
                    <a:pt x="103" y="292"/>
                  </a:cubicBezTo>
                  <a:cubicBezTo>
                    <a:pt x="102" y="292"/>
                    <a:pt x="102" y="292"/>
                    <a:pt x="102" y="292"/>
                  </a:cubicBezTo>
                  <a:cubicBezTo>
                    <a:pt x="101" y="292"/>
                    <a:pt x="101" y="292"/>
                    <a:pt x="101" y="292"/>
                  </a:cubicBezTo>
                  <a:cubicBezTo>
                    <a:pt x="101" y="292"/>
                    <a:pt x="101" y="292"/>
                    <a:pt x="101" y="292"/>
                  </a:cubicBezTo>
                  <a:cubicBezTo>
                    <a:pt x="102" y="293"/>
                    <a:pt x="102" y="293"/>
                    <a:pt x="102" y="293"/>
                  </a:cubicBezTo>
                  <a:cubicBezTo>
                    <a:pt x="102" y="293"/>
                    <a:pt x="102" y="293"/>
                    <a:pt x="102" y="293"/>
                  </a:cubicBezTo>
                  <a:cubicBezTo>
                    <a:pt x="102" y="294"/>
                    <a:pt x="102" y="294"/>
                    <a:pt x="102" y="294"/>
                  </a:cubicBezTo>
                  <a:cubicBezTo>
                    <a:pt x="102" y="293"/>
                    <a:pt x="102" y="293"/>
                    <a:pt x="102" y="293"/>
                  </a:cubicBezTo>
                  <a:cubicBezTo>
                    <a:pt x="102" y="293"/>
                    <a:pt x="101" y="293"/>
                    <a:pt x="101" y="293"/>
                  </a:cubicBezTo>
                  <a:cubicBezTo>
                    <a:pt x="101" y="293"/>
                    <a:pt x="100" y="293"/>
                    <a:pt x="100" y="293"/>
                  </a:cubicBezTo>
                  <a:cubicBezTo>
                    <a:pt x="100" y="293"/>
                    <a:pt x="100" y="293"/>
                    <a:pt x="100" y="293"/>
                  </a:cubicBezTo>
                  <a:cubicBezTo>
                    <a:pt x="101" y="293"/>
                    <a:pt x="101" y="293"/>
                    <a:pt x="101" y="293"/>
                  </a:cubicBezTo>
                  <a:cubicBezTo>
                    <a:pt x="101" y="294"/>
                    <a:pt x="101" y="294"/>
                    <a:pt x="101" y="294"/>
                  </a:cubicBezTo>
                  <a:cubicBezTo>
                    <a:pt x="100" y="294"/>
                    <a:pt x="100" y="294"/>
                    <a:pt x="100" y="294"/>
                  </a:cubicBezTo>
                  <a:cubicBezTo>
                    <a:pt x="100" y="294"/>
                    <a:pt x="100" y="294"/>
                    <a:pt x="100" y="294"/>
                  </a:cubicBezTo>
                  <a:cubicBezTo>
                    <a:pt x="99" y="295"/>
                    <a:pt x="99" y="295"/>
                    <a:pt x="99" y="295"/>
                  </a:cubicBezTo>
                  <a:cubicBezTo>
                    <a:pt x="99" y="294"/>
                    <a:pt x="99" y="294"/>
                    <a:pt x="99" y="294"/>
                  </a:cubicBezTo>
                  <a:cubicBezTo>
                    <a:pt x="99" y="295"/>
                    <a:pt x="99" y="295"/>
                    <a:pt x="99" y="295"/>
                  </a:cubicBezTo>
                  <a:cubicBezTo>
                    <a:pt x="98" y="295"/>
                    <a:pt x="98" y="295"/>
                    <a:pt x="98" y="295"/>
                  </a:cubicBezTo>
                  <a:cubicBezTo>
                    <a:pt x="98" y="295"/>
                    <a:pt x="98" y="295"/>
                    <a:pt x="98" y="295"/>
                  </a:cubicBezTo>
                  <a:cubicBezTo>
                    <a:pt x="97" y="294"/>
                    <a:pt x="97" y="294"/>
                    <a:pt x="97" y="294"/>
                  </a:cubicBezTo>
                  <a:cubicBezTo>
                    <a:pt x="97" y="295"/>
                    <a:pt x="97" y="295"/>
                    <a:pt x="97" y="295"/>
                  </a:cubicBezTo>
                  <a:cubicBezTo>
                    <a:pt x="97" y="296"/>
                    <a:pt x="97" y="296"/>
                    <a:pt x="97" y="296"/>
                  </a:cubicBezTo>
                  <a:cubicBezTo>
                    <a:pt x="97" y="296"/>
                    <a:pt x="97" y="296"/>
                    <a:pt x="97" y="296"/>
                  </a:cubicBezTo>
                  <a:cubicBezTo>
                    <a:pt x="96" y="297"/>
                    <a:pt x="96" y="297"/>
                    <a:pt x="96" y="297"/>
                  </a:cubicBezTo>
                  <a:cubicBezTo>
                    <a:pt x="96" y="298"/>
                    <a:pt x="96" y="298"/>
                    <a:pt x="96" y="298"/>
                  </a:cubicBezTo>
                  <a:cubicBezTo>
                    <a:pt x="96" y="298"/>
                    <a:pt x="96" y="298"/>
                    <a:pt x="96" y="298"/>
                  </a:cubicBezTo>
                  <a:cubicBezTo>
                    <a:pt x="96" y="300"/>
                    <a:pt x="96" y="300"/>
                    <a:pt x="96" y="300"/>
                  </a:cubicBezTo>
                  <a:cubicBezTo>
                    <a:pt x="95" y="300"/>
                    <a:pt x="95" y="300"/>
                    <a:pt x="95" y="300"/>
                  </a:cubicBezTo>
                  <a:cubicBezTo>
                    <a:pt x="95" y="301"/>
                    <a:pt x="95" y="301"/>
                    <a:pt x="95" y="301"/>
                  </a:cubicBezTo>
                  <a:cubicBezTo>
                    <a:pt x="95" y="302"/>
                    <a:pt x="95" y="302"/>
                    <a:pt x="95" y="302"/>
                  </a:cubicBezTo>
                  <a:cubicBezTo>
                    <a:pt x="96" y="302"/>
                    <a:pt x="96" y="302"/>
                    <a:pt x="96" y="302"/>
                  </a:cubicBezTo>
                  <a:cubicBezTo>
                    <a:pt x="97" y="302"/>
                    <a:pt x="97" y="302"/>
                    <a:pt x="97" y="302"/>
                  </a:cubicBezTo>
                  <a:cubicBezTo>
                    <a:pt x="97" y="303"/>
                    <a:pt x="97" y="303"/>
                    <a:pt x="97" y="303"/>
                  </a:cubicBezTo>
                  <a:cubicBezTo>
                    <a:pt x="98" y="303"/>
                    <a:pt x="98" y="303"/>
                    <a:pt x="98" y="303"/>
                  </a:cubicBezTo>
                  <a:cubicBezTo>
                    <a:pt x="98" y="304"/>
                    <a:pt x="98" y="304"/>
                    <a:pt x="98" y="304"/>
                  </a:cubicBezTo>
                  <a:cubicBezTo>
                    <a:pt x="99" y="305"/>
                    <a:pt x="99" y="305"/>
                    <a:pt x="99" y="305"/>
                  </a:cubicBezTo>
                  <a:cubicBezTo>
                    <a:pt x="99" y="304"/>
                    <a:pt x="99" y="304"/>
                    <a:pt x="99" y="304"/>
                  </a:cubicBezTo>
                  <a:cubicBezTo>
                    <a:pt x="100" y="304"/>
                    <a:pt x="100" y="304"/>
                    <a:pt x="100" y="304"/>
                  </a:cubicBezTo>
                  <a:cubicBezTo>
                    <a:pt x="100" y="305"/>
                    <a:pt x="100" y="305"/>
                    <a:pt x="100" y="305"/>
                  </a:cubicBezTo>
                  <a:cubicBezTo>
                    <a:pt x="99" y="306"/>
                    <a:pt x="99" y="306"/>
                    <a:pt x="99" y="306"/>
                  </a:cubicBezTo>
                  <a:cubicBezTo>
                    <a:pt x="99" y="306"/>
                    <a:pt x="99" y="306"/>
                    <a:pt x="99" y="306"/>
                  </a:cubicBezTo>
                  <a:cubicBezTo>
                    <a:pt x="99" y="306"/>
                    <a:pt x="99" y="306"/>
                    <a:pt x="99" y="306"/>
                  </a:cubicBezTo>
                  <a:cubicBezTo>
                    <a:pt x="99" y="306"/>
                    <a:pt x="99" y="306"/>
                    <a:pt x="99" y="306"/>
                  </a:cubicBezTo>
                  <a:cubicBezTo>
                    <a:pt x="100" y="307"/>
                    <a:pt x="100" y="307"/>
                    <a:pt x="100" y="307"/>
                  </a:cubicBezTo>
                  <a:cubicBezTo>
                    <a:pt x="100" y="307"/>
                    <a:pt x="100" y="307"/>
                    <a:pt x="100" y="307"/>
                  </a:cubicBezTo>
                  <a:cubicBezTo>
                    <a:pt x="100" y="308"/>
                    <a:pt x="100" y="308"/>
                    <a:pt x="100" y="308"/>
                  </a:cubicBezTo>
                  <a:cubicBezTo>
                    <a:pt x="101" y="309"/>
                    <a:pt x="101" y="309"/>
                    <a:pt x="101" y="309"/>
                  </a:cubicBezTo>
                  <a:cubicBezTo>
                    <a:pt x="101" y="310"/>
                    <a:pt x="101" y="310"/>
                    <a:pt x="101" y="310"/>
                  </a:cubicBezTo>
                  <a:cubicBezTo>
                    <a:pt x="103" y="312"/>
                    <a:pt x="103" y="312"/>
                    <a:pt x="103" y="312"/>
                  </a:cubicBezTo>
                  <a:cubicBezTo>
                    <a:pt x="105" y="314"/>
                    <a:pt x="105" y="314"/>
                    <a:pt x="105" y="314"/>
                  </a:cubicBezTo>
                  <a:cubicBezTo>
                    <a:pt x="105" y="314"/>
                    <a:pt x="105" y="314"/>
                    <a:pt x="105" y="314"/>
                  </a:cubicBezTo>
                  <a:cubicBezTo>
                    <a:pt x="105" y="314"/>
                    <a:pt x="105" y="314"/>
                    <a:pt x="105" y="314"/>
                  </a:cubicBezTo>
                  <a:cubicBezTo>
                    <a:pt x="104" y="316"/>
                    <a:pt x="104" y="316"/>
                    <a:pt x="104" y="316"/>
                  </a:cubicBezTo>
                  <a:cubicBezTo>
                    <a:pt x="102" y="316"/>
                    <a:pt x="102" y="316"/>
                    <a:pt x="102" y="316"/>
                  </a:cubicBezTo>
                  <a:cubicBezTo>
                    <a:pt x="102" y="317"/>
                    <a:pt x="102" y="317"/>
                    <a:pt x="102" y="317"/>
                  </a:cubicBezTo>
                  <a:cubicBezTo>
                    <a:pt x="100" y="317"/>
                    <a:pt x="100" y="317"/>
                    <a:pt x="100" y="317"/>
                  </a:cubicBezTo>
                  <a:cubicBezTo>
                    <a:pt x="99" y="316"/>
                    <a:pt x="99" y="316"/>
                    <a:pt x="99" y="316"/>
                  </a:cubicBezTo>
                  <a:cubicBezTo>
                    <a:pt x="97" y="315"/>
                    <a:pt x="97" y="315"/>
                    <a:pt x="97" y="315"/>
                  </a:cubicBezTo>
                  <a:cubicBezTo>
                    <a:pt x="96" y="314"/>
                    <a:pt x="96" y="314"/>
                    <a:pt x="96" y="314"/>
                  </a:cubicBezTo>
                  <a:cubicBezTo>
                    <a:pt x="96" y="316"/>
                    <a:pt x="96" y="316"/>
                    <a:pt x="96" y="316"/>
                  </a:cubicBezTo>
                  <a:cubicBezTo>
                    <a:pt x="97" y="316"/>
                    <a:pt x="97" y="316"/>
                    <a:pt x="97" y="316"/>
                  </a:cubicBezTo>
                  <a:cubicBezTo>
                    <a:pt x="97" y="317"/>
                    <a:pt x="97" y="317"/>
                    <a:pt x="97" y="317"/>
                  </a:cubicBezTo>
                  <a:cubicBezTo>
                    <a:pt x="97" y="319"/>
                    <a:pt x="97" y="319"/>
                    <a:pt x="97" y="319"/>
                  </a:cubicBezTo>
                  <a:cubicBezTo>
                    <a:pt x="96" y="318"/>
                    <a:pt x="96" y="318"/>
                    <a:pt x="96" y="318"/>
                  </a:cubicBezTo>
                  <a:cubicBezTo>
                    <a:pt x="94" y="318"/>
                    <a:pt x="94" y="318"/>
                    <a:pt x="94" y="318"/>
                  </a:cubicBezTo>
                  <a:cubicBezTo>
                    <a:pt x="91" y="317"/>
                    <a:pt x="91" y="317"/>
                    <a:pt x="91" y="317"/>
                  </a:cubicBezTo>
                  <a:cubicBezTo>
                    <a:pt x="90" y="317"/>
                    <a:pt x="90" y="317"/>
                    <a:pt x="90" y="317"/>
                  </a:cubicBezTo>
                  <a:cubicBezTo>
                    <a:pt x="90" y="318"/>
                    <a:pt x="90" y="318"/>
                    <a:pt x="90" y="318"/>
                  </a:cubicBezTo>
                  <a:cubicBezTo>
                    <a:pt x="91" y="319"/>
                    <a:pt x="91" y="319"/>
                    <a:pt x="91" y="319"/>
                  </a:cubicBezTo>
                  <a:cubicBezTo>
                    <a:pt x="90" y="318"/>
                    <a:pt x="90" y="318"/>
                    <a:pt x="90" y="318"/>
                  </a:cubicBezTo>
                  <a:cubicBezTo>
                    <a:pt x="87" y="318"/>
                    <a:pt x="87" y="318"/>
                    <a:pt x="87" y="318"/>
                  </a:cubicBezTo>
                  <a:cubicBezTo>
                    <a:pt x="86" y="318"/>
                    <a:pt x="86" y="318"/>
                    <a:pt x="86" y="318"/>
                  </a:cubicBezTo>
                  <a:cubicBezTo>
                    <a:pt x="84" y="318"/>
                    <a:pt x="84" y="318"/>
                    <a:pt x="84" y="318"/>
                  </a:cubicBezTo>
                  <a:cubicBezTo>
                    <a:pt x="83" y="318"/>
                    <a:pt x="83" y="318"/>
                    <a:pt x="83" y="318"/>
                  </a:cubicBezTo>
                  <a:cubicBezTo>
                    <a:pt x="83" y="318"/>
                    <a:pt x="83" y="318"/>
                    <a:pt x="83" y="318"/>
                  </a:cubicBezTo>
                  <a:cubicBezTo>
                    <a:pt x="82" y="318"/>
                    <a:pt x="82" y="318"/>
                    <a:pt x="82" y="318"/>
                  </a:cubicBezTo>
                  <a:cubicBezTo>
                    <a:pt x="80" y="317"/>
                    <a:pt x="80" y="317"/>
                    <a:pt x="80" y="317"/>
                  </a:cubicBezTo>
                  <a:cubicBezTo>
                    <a:pt x="80" y="317"/>
                    <a:pt x="80" y="317"/>
                    <a:pt x="80" y="317"/>
                  </a:cubicBezTo>
                  <a:cubicBezTo>
                    <a:pt x="79" y="317"/>
                    <a:pt x="79" y="317"/>
                    <a:pt x="79" y="317"/>
                  </a:cubicBezTo>
                  <a:cubicBezTo>
                    <a:pt x="78" y="317"/>
                    <a:pt x="78" y="317"/>
                    <a:pt x="78" y="317"/>
                  </a:cubicBezTo>
                  <a:cubicBezTo>
                    <a:pt x="77" y="317"/>
                    <a:pt x="77" y="317"/>
                    <a:pt x="77" y="317"/>
                  </a:cubicBezTo>
                  <a:cubicBezTo>
                    <a:pt x="77" y="317"/>
                    <a:pt x="77" y="317"/>
                    <a:pt x="77" y="317"/>
                  </a:cubicBezTo>
                  <a:cubicBezTo>
                    <a:pt x="76" y="317"/>
                    <a:pt x="76" y="317"/>
                    <a:pt x="76" y="317"/>
                  </a:cubicBezTo>
                  <a:cubicBezTo>
                    <a:pt x="76" y="316"/>
                    <a:pt x="76" y="316"/>
                    <a:pt x="76" y="316"/>
                  </a:cubicBezTo>
                  <a:cubicBezTo>
                    <a:pt x="76" y="316"/>
                    <a:pt x="76" y="316"/>
                    <a:pt x="76" y="316"/>
                  </a:cubicBezTo>
                  <a:cubicBezTo>
                    <a:pt x="76" y="316"/>
                    <a:pt x="76" y="316"/>
                    <a:pt x="76" y="316"/>
                  </a:cubicBezTo>
                  <a:cubicBezTo>
                    <a:pt x="76" y="316"/>
                    <a:pt x="76" y="316"/>
                    <a:pt x="76" y="316"/>
                  </a:cubicBezTo>
                  <a:cubicBezTo>
                    <a:pt x="76" y="316"/>
                    <a:pt x="76" y="316"/>
                    <a:pt x="76" y="316"/>
                  </a:cubicBezTo>
                  <a:cubicBezTo>
                    <a:pt x="76" y="315"/>
                    <a:pt x="76" y="315"/>
                    <a:pt x="76" y="315"/>
                  </a:cubicBezTo>
                  <a:cubicBezTo>
                    <a:pt x="75" y="314"/>
                    <a:pt x="75" y="314"/>
                    <a:pt x="75" y="314"/>
                  </a:cubicBezTo>
                  <a:cubicBezTo>
                    <a:pt x="75" y="312"/>
                    <a:pt x="75" y="312"/>
                    <a:pt x="75" y="312"/>
                  </a:cubicBezTo>
                  <a:cubicBezTo>
                    <a:pt x="74" y="312"/>
                    <a:pt x="74" y="312"/>
                    <a:pt x="74" y="312"/>
                  </a:cubicBezTo>
                  <a:cubicBezTo>
                    <a:pt x="73" y="310"/>
                    <a:pt x="73" y="310"/>
                    <a:pt x="73" y="310"/>
                  </a:cubicBezTo>
                  <a:cubicBezTo>
                    <a:pt x="72" y="310"/>
                    <a:pt x="72" y="310"/>
                    <a:pt x="72" y="310"/>
                  </a:cubicBezTo>
                  <a:cubicBezTo>
                    <a:pt x="72" y="310"/>
                    <a:pt x="72" y="310"/>
                    <a:pt x="72" y="310"/>
                  </a:cubicBezTo>
                  <a:cubicBezTo>
                    <a:pt x="71" y="309"/>
                    <a:pt x="71" y="309"/>
                    <a:pt x="71" y="309"/>
                  </a:cubicBezTo>
                  <a:cubicBezTo>
                    <a:pt x="71" y="309"/>
                    <a:pt x="71" y="309"/>
                    <a:pt x="71" y="309"/>
                  </a:cubicBezTo>
                  <a:cubicBezTo>
                    <a:pt x="70" y="309"/>
                    <a:pt x="70" y="309"/>
                    <a:pt x="70" y="309"/>
                  </a:cubicBezTo>
                  <a:cubicBezTo>
                    <a:pt x="69" y="309"/>
                    <a:pt x="69" y="309"/>
                    <a:pt x="69" y="309"/>
                  </a:cubicBezTo>
                  <a:cubicBezTo>
                    <a:pt x="69" y="308"/>
                    <a:pt x="69" y="308"/>
                    <a:pt x="69" y="308"/>
                  </a:cubicBezTo>
                  <a:cubicBezTo>
                    <a:pt x="68" y="308"/>
                    <a:pt x="68" y="308"/>
                    <a:pt x="68" y="308"/>
                  </a:cubicBezTo>
                  <a:cubicBezTo>
                    <a:pt x="67" y="307"/>
                    <a:pt x="67" y="307"/>
                    <a:pt x="67" y="307"/>
                  </a:cubicBezTo>
                  <a:cubicBezTo>
                    <a:pt x="67" y="307"/>
                    <a:pt x="67" y="307"/>
                    <a:pt x="67" y="307"/>
                  </a:cubicBezTo>
                  <a:cubicBezTo>
                    <a:pt x="66" y="307"/>
                    <a:pt x="66" y="307"/>
                    <a:pt x="66" y="307"/>
                  </a:cubicBezTo>
                  <a:cubicBezTo>
                    <a:pt x="66" y="306"/>
                    <a:pt x="66" y="306"/>
                    <a:pt x="66" y="306"/>
                  </a:cubicBezTo>
                  <a:cubicBezTo>
                    <a:pt x="65" y="306"/>
                    <a:pt x="65" y="306"/>
                    <a:pt x="65" y="306"/>
                  </a:cubicBezTo>
                  <a:cubicBezTo>
                    <a:pt x="65" y="306"/>
                    <a:pt x="65" y="306"/>
                    <a:pt x="65" y="306"/>
                  </a:cubicBezTo>
                  <a:cubicBezTo>
                    <a:pt x="64" y="305"/>
                    <a:pt x="64" y="305"/>
                    <a:pt x="64" y="305"/>
                  </a:cubicBezTo>
                  <a:cubicBezTo>
                    <a:pt x="61" y="303"/>
                    <a:pt x="61" y="303"/>
                    <a:pt x="61" y="303"/>
                  </a:cubicBezTo>
                  <a:cubicBezTo>
                    <a:pt x="60" y="302"/>
                    <a:pt x="60" y="302"/>
                    <a:pt x="60" y="302"/>
                  </a:cubicBezTo>
                  <a:cubicBezTo>
                    <a:pt x="58" y="301"/>
                    <a:pt x="58" y="301"/>
                    <a:pt x="58" y="301"/>
                  </a:cubicBezTo>
                  <a:cubicBezTo>
                    <a:pt x="57" y="302"/>
                    <a:pt x="57" y="302"/>
                    <a:pt x="57" y="302"/>
                  </a:cubicBezTo>
                  <a:cubicBezTo>
                    <a:pt x="56" y="301"/>
                    <a:pt x="56" y="301"/>
                    <a:pt x="56" y="301"/>
                  </a:cubicBezTo>
                  <a:cubicBezTo>
                    <a:pt x="56" y="300"/>
                    <a:pt x="56" y="300"/>
                    <a:pt x="56" y="300"/>
                  </a:cubicBezTo>
                  <a:cubicBezTo>
                    <a:pt x="54" y="299"/>
                    <a:pt x="54" y="299"/>
                    <a:pt x="54" y="299"/>
                  </a:cubicBezTo>
                  <a:cubicBezTo>
                    <a:pt x="54" y="299"/>
                    <a:pt x="54" y="299"/>
                    <a:pt x="54" y="299"/>
                  </a:cubicBezTo>
                  <a:cubicBezTo>
                    <a:pt x="53" y="299"/>
                    <a:pt x="53" y="299"/>
                    <a:pt x="53" y="299"/>
                  </a:cubicBezTo>
                  <a:cubicBezTo>
                    <a:pt x="53" y="299"/>
                    <a:pt x="53" y="299"/>
                    <a:pt x="53" y="299"/>
                  </a:cubicBezTo>
                  <a:cubicBezTo>
                    <a:pt x="54" y="298"/>
                    <a:pt x="54" y="298"/>
                    <a:pt x="54" y="298"/>
                  </a:cubicBezTo>
                  <a:cubicBezTo>
                    <a:pt x="54" y="298"/>
                    <a:pt x="54" y="298"/>
                    <a:pt x="54" y="298"/>
                  </a:cubicBezTo>
                  <a:cubicBezTo>
                    <a:pt x="54" y="297"/>
                    <a:pt x="54" y="297"/>
                    <a:pt x="54" y="297"/>
                  </a:cubicBezTo>
                  <a:cubicBezTo>
                    <a:pt x="55" y="298"/>
                    <a:pt x="55" y="298"/>
                    <a:pt x="55" y="298"/>
                  </a:cubicBezTo>
                  <a:cubicBezTo>
                    <a:pt x="55" y="298"/>
                    <a:pt x="55" y="298"/>
                    <a:pt x="55" y="298"/>
                  </a:cubicBezTo>
                  <a:cubicBezTo>
                    <a:pt x="56" y="298"/>
                    <a:pt x="56" y="298"/>
                    <a:pt x="56" y="298"/>
                  </a:cubicBezTo>
                  <a:cubicBezTo>
                    <a:pt x="57" y="298"/>
                    <a:pt x="57" y="298"/>
                    <a:pt x="57" y="298"/>
                  </a:cubicBezTo>
                  <a:cubicBezTo>
                    <a:pt x="57" y="297"/>
                    <a:pt x="57" y="297"/>
                    <a:pt x="57" y="297"/>
                  </a:cubicBezTo>
                  <a:cubicBezTo>
                    <a:pt x="56" y="297"/>
                    <a:pt x="56" y="297"/>
                    <a:pt x="56" y="297"/>
                  </a:cubicBezTo>
                  <a:cubicBezTo>
                    <a:pt x="56" y="296"/>
                    <a:pt x="56" y="296"/>
                    <a:pt x="56" y="296"/>
                  </a:cubicBezTo>
                  <a:cubicBezTo>
                    <a:pt x="57" y="295"/>
                    <a:pt x="57" y="295"/>
                    <a:pt x="57" y="295"/>
                  </a:cubicBezTo>
                  <a:cubicBezTo>
                    <a:pt x="57" y="295"/>
                    <a:pt x="57" y="295"/>
                    <a:pt x="57" y="295"/>
                  </a:cubicBezTo>
                  <a:cubicBezTo>
                    <a:pt x="58" y="294"/>
                    <a:pt x="58" y="294"/>
                    <a:pt x="58" y="294"/>
                  </a:cubicBezTo>
                  <a:cubicBezTo>
                    <a:pt x="58" y="294"/>
                    <a:pt x="58" y="294"/>
                    <a:pt x="58" y="294"/>
                  </a:cubicBezTo>
                  <a:cubicBezTo>
                    <a:pt x="59" y="294"/>
                    <a:pt x="59" y="294"/>
                    <a:pt x="59" y="294"/>
                  </a:cubicBezTo>
                  <a:cubicBezTo>
                    <a:pt x="59" y="294"/>
                    <a:pt x="59" y="294"/>
                    <a:pt x="59" y="294"/>
                  </a:cubicBezTo>
                  <a:cubicBezTo>
                    <a:pt x="59" y="294"/>
                    <a:pt x="59" y="294"/>
                    <a:pt x="59" y="294"/>
                  </a:cubicBezTo>
                  <a:cubicBezTo>
                    <a:pt x="58" y="293"/>
                    <a:pt x="58" y="293"/>
                    <a:pt x="58" y="293"/>
                  </a:cubicBezTo>
                  <a:cubicBezTo>
                    <a:pt x="58" y="293"/>
                    <a:pt x="58" y="293"/>
                    <a:pt x="58" y="293"/>
                  </a:cubicBezTo>
                  <a:cubicBezTo>
                    <a:pt x="58" y="293"/>
                    <a:pt x="58" y="293"/>
                    <a:pt x="58" y="293"/>
                  </a:cubicBezTo>
                  <a:cubicBezTo>
                    <a:pt x="57" y="293"/>
                    <a:pt x="57" y="293"/>
                    <a:pt x="57" y="293"/>
                  </a:cubicBezTo>
                  <a:cubicBezTo>
                    <a:pt x="56" y="291"/>
                    <a:pt x="56" y="291"/>
                    <a:pt x="56" y="291"/>
                  </a:cubicBezTo>
                  <a:cubicBezTo>
                    <a:pt x="58" y="291"/>
                    <a:pt x="58" y="291"/>
                    <a:pt x="58" y="291"/>
                  </a:cubicBezTo>
                  <a:cubicBezTo>
                    <a:pt x="59" y="291"/>
                    <a:pt x="59" y="291"/>
                    <a:pt x="59" y="291"/>
                  </a:cubicBezTo>
                  <a:cubicBezTo>
                    <a:pt x="59" y="291"/>
                    <a:pt x="59" y="291"/>
                    <a:pt x="59" y="291"/>
                  </a:cubicBezTo>
                  <a:cubicBezTo>
                    <a:pt x="59" y="291"/>
                    <a:pt x="59" y="291"/>
                    <a:pt x="59" y="291"/>
                  </a:cubicBezTo>
                  <a:cubicBezTo>
                    <a:pt x="58" y="291"/>
                    <a:pt x="58" y="291"/>
                    <a:pt x="58" y="291"/>
                  </a:cubicBezTo>
                  <a:cubicBezTo>
                    <a:pt x="59" y="290"/>
                    <a:pt x="59" y="290"/>
                    <a:pt x="59" y="290"/>
                  </a:cubicBezTo>
                  <a:cubicBezTo>
                    <a:pt x="62" y="289"/>
                    <a:pt x="62" y="289"/>
                    <a:pt x="62" y="289"/>
                  </a:cubicBezTo>
                  <a:cubicBezTo>
                    <a:pt x="62" y="288"/>
                    <a:pt x="62" y="288"/>
                    <a:pt x="62" y="288"/>
                  </a:cubicBezTo>
                  <a:cubicBezTo>
                    <a:pt x="62" y="288"/>
                    <a:pt x="62" y="288"/>
                    <a:pt x="62" y="288"/>
                  </a:cubicBezTo>
                  <a:cubicBezTo>
                    <a:pt x="61" y="288"/>
                    <a:pt x="61" y="288"/>
                    <a:pt x="61" y="288"/>
                  </a:cubicBezTo>
                  <a:cubicBezTo>
                    <a:pt x="60" y="288"/>
                    <a:pt x="60" y="288"/>
                    <a:pt x="60" y="288"/>
                  </a:cubicBezTo>
                  <a:cubicBezTo>
                    <a:pt x="59" y="288"/>
                    <a:pt x="59" y="288"/>
                    <a:pt x="59" y="288"/>
                  </a:cubicBezTo>
                  <a:cubicBezTo>
                    <a:pt x="58" y="288"/>
                    <a:pt x="58" y="288"/>
                    <a:pt x="58" y="288"/>
                  </a:cubicBezTo>
                  <a:cubicBezTo>
                    <a:pt x="58" y="288"/>
                    <a:pt x="58" y="288"/>
                    <a:pt x="58" y="288"/>
                  </a:cubicBezTo>
                  <a:cubicBezTo>
                    <a:pt x="59" y="287"/>
                    <a:pt x="59" y="287"/>
                    <a:pt x="59" y="287"/>
                  </a:cubicBezTo>
                  <a:cubicBezTo>
                    <a:pt x="59" y="286"/>
                    <a:pt x="59" y="286"/>
                    <a:pt x="59" y="286"/>
                  </a:cubicBezTo>
                  <a:cubicBezTo>
                    <a:pt x="60" y="285"/>
                    <a:pt x="60" y="285"/>
                    <a:pt x="60" y="285"/>
                  </a:cubicBezTo>
                  <a:cubicBezTo>
                    <a:pt x="62" y="285"/>
                    <a:pt x="62" y="285"/>
                    <a:pt x="62" y="285"/>
                  </a:cubicBezTo>
                  <a:cubicBezTo>
                    <a:pt x="63" y="284"/>
                    <a:pt x="63" y="284"/>
                    <a:pt x="63" y="284"/>
                  </a:cubicBezTo>
                  <a:cubicBezTo>
                    <a:pt x="63" y="283"/>
                    <a:pt x="63" y="283"/>
                    <a:pt x="63" y="283"/>
                  </a:cubicBezTo>
                  <a:cubicBezTo>
                    <a:pt x="64" y="282"/>
                    <a:pt x="64" y="282"/>
                    <a:pt x="64" y="282"/>
                  </a:cubicBezTo>
                  <a:cubicBezTo>
                    <a:pt x="63" y="281"/>
                    <a:pt x="63" y="281"/>
                    <a:pt x="63" y="281"/>
                  </a:cubicBezTo>
                  <a:cubicBezTo>
                    <a:pt x="62" y="280"/>
                    <a:pt x="62" y="280"/>
                    <a:pt x="62" y="280"/>
                  </a:cubicBezTo>
                  <a:cubicBezTo>
                    <a:pt x="62" y="278"/>
                    <a:pt x="62" y="278"/>
                    <a:pt x="62" y="278"/>
                  </a:cubicBezTo>
                  <a:cubicBezTo>
                    <a:pt x="63" y="278"/>
                    <a:pt x="63" y="278"/>
                    <a:pt x="63" y="278"/>
                  </a:cubicBezTo>
                  <a:cubicBezTo>
                    <a:pt x="64" y="277"/>
                    <a:pt x="64" y="277"/>
                    <a:pt x="64" y="277"/>
                  </a:cubicBezTo>
                  <a:cubicBezTo>
                    <a:pt x="64" y="276"/>
                    <a:pt x="64" y="276"/>
                    <a:pt x="64" y="276"/>
                  </a:cubicBezTo>
                  <a:cubicBezTo>
                    <a:pt x="63" y="276"/>
                    <a:pt x="63" y="276"/>
                    <a:pt x="63" y="276"/>
                  </a:cubicBezTo>
                  <a:cubicBezTo>
                    <a:pt x="63" y="275"/>
                    <a:pt x="63" y="275"/>
                    <a:pt x="63" y="275"/>
                  </a:cubicBezTo>
                  <a:cubicBezTo>
                    <a:pt x="62" y="275"/>
                    <a:pt x="62" y="275"/>
                    <a:pt x="62" y="275"/>
                  </a:cubicBezTo>
                  <a:cubicBezTo>
                    <a:pt x="61" y="275"/>
                    <a:pt x="61" y="275"/>
                    <a:pt x="61" y="275"/>
                  </a:cubicBezTo>
                  <a:cubicBezTo>
                    <a:pt x="60" y="274"/>
                    <a:pt x="60" y="274"/>
                    <a:pt x="60" y="274"/>
                  </a:cubicBezTo>
                  <a:cubicBezTo>
                    <a:pt x="59" y="275"/>
                    <a:pt x="59" y="275"/>
                    <a:pt x="59" y="275"/>
                  </a:cubicBezTo>
                  <a:cubicBezTo>
                    <a:pt x="58" y="274"/>
                    <a:pt x="58" y="274"/>
                    <a:pt x="58" y="274"/>
                  </a:cubicBezTo>
                  <a:cubicBezTo>
                    <a:pt x="57" y="274"/>
                    <a:pt x="57" y="274"/>
                    <a:pt x="57" y="274"/>
                  </a:cubicBezTo>
                  <a:cubicBezTo>
                    <a:pt x="55" y="274"/>
                    <a:pt x="55" y="274"/>
                    <a:pt x="55" y="274"/>
                  </a:cubicBezTo>
                  <a:cubicBezTo>
                    <a:pt x="55" y="274"/>
                    <a:pt x="55" y="274"/>
                    <a:pt x="55" y="274"/>
                  </a:cubicBezTo>
                  <a:cubicBezTo>
                    <a:pt x="54" y="274"/>
                    <a:pt x="54" y="274"/>
                    <a:pt x="54" y="274"/>
                  </a:cubicBezTo>
                  <a:cubicBezTo>
                    <a:pt x="53" y="273"/>
                    <a:pt x="53" y="273"/>
                    <a:pt x="53" y="273"/>
                  </a:cubicBezTo>
                  <a:cubicBezTo>
                    <a:pt x="52" y="271"/>
                    <a:pt x="52" y="271"/>
                    <a:pt x="52" y="271"/>
                  </a:cubicBezTo>
                  <a:cubicBezTo>
                    <a:pt x="51" y="271"/>
                    <a:pt x="51" y="271"/>
                    <a:pt x="51" y="271"/>
                  </a:cubicBezTo>
                  <a:cubicBezTo>
                    <a:pt x="50" y="272"/>
                    <a:pt x="50" y="272"/>
                    <a:pt x="50" y="272"/>
                  </a:cubicBezTo>
                  <a:cubicBezTo>
                    <a:pt x="49" y="272"/>
                    <a:pt x="49" y="272"/>
                    <a:pt x="49" y="272"/>
                  </a:cubicBezTo>
                  <a:cubicBezTo>
                    <a:pt x="48" y="272"/>
                    <a:pt x="48" y="272"/>
                    <a:pt x="48" y="272"/>
                  </a:cubicBezTo>
                  <a:cubicBezTo>
                    <a:pt x="46" y="271"/>
                    <a:pt x="46" y="271"/>
                    <a:pt x="46" y="271"/>
                  </a:cubicBezTo>
                  <a:cubicBezTo>
                    <a:pt x="46" y="272"/>
                    <a:pt x="46" y="272"/>
                    <a:pt x="46" y="272"/>
                  </a:cubicBezTo>
                  <a:cubicBezTo>
                    <a:pt x="44" y="270"/>
                    <a:pt x="44" y="270"/>
                    <a:pt x="44" y="270"/>
                  </a:cubicBezTo>
                  <a:cubicBezTo>
                    <a:pt x="43" y="269"/>
                    <a:pt x="43" y="269"/>
                    <a:pt x="43" y="269"/>
                  </a:cubicBezTo>
                  <a:cubicBezTo>
                    <a:pt x="43" y="268"/>
                    <a:pt x="43" y="268"/>
                    <a:pt x="43" y="268"/>
                  </a:cubicBezTo>
                  <a:cubicBezTo>
                    <a:pt x="42" y="268"/>
                    <a:pt x="42" y="268"/>
                    <a:pt x="42" y="268"/>
                  </a:cubicBezTo>
                  <a:cubicBezTo>
                    <a:pt x="42" y="267"/>
                    <a:pt x="42" y="267"/>
                    <a:pt x="42" y="267"/>
                  </a:cubicBezTo>
                  <a:cubicBezTo>
                    <a:pt x="41" y="266"/>
                    <a:pt x="41" y="266"/>
                    <a:pt x="41" y="266"/>
                  </a:cubicBezTo>
                  <a:cubicBezTo>
                    <a:pt x="39" y="267"/>
                    <a:pt x="39" y="267"/>
                    <a:pt x="39" y="267"/>
                  </a:cubicBezTo>
                  <a:cubicBezTo>
                    <a:pt x="38" y="265"/>
                    <a:pt x="38" y="265"/>
                    <a:pt x="38" y="265"/>
                  </a:cubicBezTo>
                  <a:cubicBezTo>
                    <a:pt x="38" y="264"/>
                    <a:pt x="38" y="264"/>
                    <a:pt x="38" y="264"/>
                  </a:cubicBezTo>
                  <a:cubicBezTo>
                    <a:pt x="37" y="264"/>
                    <a:pt x="37" y="264"/>
                    <a:pt x="37" y="264"/>
                  </a:cubicBezTo>
                  <a:cubicBezTo>
                    <a:pt x="37" y="262"/>
                    <a:pt x="37" y="262"/>
                    <a:pt x="37" y="262"/>
                  </a:cubicBezTo>
                  <a:cubicBezTo>
                    <a:pt x="36" y="262"/>
                    <a:pt x="36" y="262"/>
                    <a:pt x="36" y="262"/>
                  </a:cubicBezTo>
                  <a:cubicBezTo>
                    <a:pt x="34" y="262"/>
                    <a:pt x="34" y="262"/>
                    <a:pt x="34" y="262"/>
                  </a:cubicBezTo>
                  <a:cubicBezTo>
                    <a:pt x="32" y="262"/>
                    <a:pt x="32" y="262"/>
                    <a:pt x="32" y="262"/>
                  </a:cubicBezTo>
                  <a:cubicBezTo>
                    <a:pt x="30" y="262"/>
                    <a:pt x="30" y="262"/>
                    <a:pt x="30" y="262"/>
                  </a:cubicBezTo>
                  <a:cubicBezTo>
                    <a:pt x="29" y="262"/>
                    <a:pt x="29" y="262"/>
                    <a:pt x="29" y="262"/>
                  </a:cubicBezTo>
                  <a:cubicBezTo>
                    <a:pt x="29" y="263"/>
                    <a:pt x="29" y="263"/>
                    <a:pt x="29" y="263"/>
                  </a:cubicBezTo>
                  <a:cubicBezTo>
                    <a:pt x="28" y="263"/>
                    <a:pt x="28" y="263"/>
                    <a:pt x="28" y="263"/>
                  </a:cubicBezTo>
                  <a:cubicBezTo>
                    <a:pt x="28" y="263"/>
                    <a:pt x="28" y="263"/>
                    <a:pt x="28" y="263"/>
                  </a:cubicBezTo>
                  <a:cubicBezTo>
                    <a:pt x="28" y="262"/>
                    <a:pt x="28" y="262"/>
                    <a:pt x="28" y="262"/>
                  </a:cubicBezTo>
                  <a:cubicBezTo>
                    <a:pt x="27" y="261"/>
                    <a:pt x="27" y="261"/>
                    <a:pt x="27" y="261"/>
                  </a:cubicBezTo>
                  <a:cubicBezTo>
                    <a:pt x="27" y="260"/>
                    <a:pt x="27" y="260"/>
                    <a:pt x="27" y="260"/>
                  </a:cubicBezTo>
                  <a:cubicBezTo>
                    <a:pt x="26" y="259"/>
                    <a:pt x="26" y="259"/>
                    <a:pt x="26" y="259"/>
                  </a:cubicBezTo>
                  <a:cubicBezTo>
                    <a:pt x="26" y="258"/>
                    <a:pt x="26" y="258"/>
                    <a:pt x="26" y="258"/>
                  </a:cubicBezTo>
                  <a:cubicBezTo>
                    <a:pt x="26" y="257"/>
                    <a:pt x="26" y="257"/>
                    <a:pt x="26" y="257"/>
                  </a:cubicBezTo>
                  <a:cubicBezTo>
                    <a:pt x="27" y="258"/>
                    <a:pt x="27" y="258"/>
                    <a:pt x="27" y="258"/>
                  </a:cubicBezTo>
                  <a:cubicBezTo>
                    <a:pt x="29" y="258"/>
                    <a:pt x="29" y="258"/>
                    <a:pt x="29" y="258"/>
                  </a:cubicBezTo>
                  <a:cubicBezTo>
                    <a:pt x="30" y="256"/>
                    <a:pt x="30" y="256"/>
                    <a:pt x="30" y="256"/>
                  </a:cubicBezTo>
                  <a:cubicBezTo>
                    <a:pt x="31" y="256"/>
                    <a:pt x="31" y="256"/>
                    <a:pt x="31" y="256"/>
                  </a:cubicBezTo>
                  <a:cubicBezTo>
                    <a:pt x="30" y="255"/>
                    <a:pt x="30" y="255"/>
                    <a:pt x="30" y="255"/>
                  </a:cubicBezTo>
                  <a:cubicBezTo>
                    <a:pt x="30" y="254"/>
                    <a:pt x="30" y="254"/>
                    <a:pt x="30" y="254"/>
                  </a:cubicBezTo>
                  <a:cubicBezTo>
                    <a:pt x="28" y="253"/>
                    <a:pt x="28" y="253"/>
                    <a:pt x="28" y="253"/>
                  </a:cubicBezTo>
                  <a:cubicBezTo>
                    <a:pt x="26" y="253"/>
                    <a:pt x="26" y="253"/>
                    <a:pt x="26" y="253"/>
                  </a:cubicBezTo>
                  <a:cubicBezTo>
                    <a:pt x="26" y="251"/>
                    <a:pt x="26" y="251"/>
                    <a:pt x="26" y="251"/>
                  </a:cubicBezTo>
                  <a:cubicBezTo>
                    <a:pt x="25" y="251"/>
                    <a:pt x="25" y="251"/>
                    <a:pt x="25" y="251"/>
                  </a:cubicBezTo>
                  <a:cubicBezTo>
                    <a:pt x="24" y="249"/>
                    <a:pt x="24" y="249"/>
                    <a:pt x="24" y="249"/>
                  </a:cubicBezTo>
                  <a:cubicBezTo>
                    <a:pt x="23" y="248"/>
                    <a:pt x="23" y="248"/>
                    <a:pt x="23" y="248"/>
                  </a:cubicBezTo>
                  <a:cubicBezTo>
                    <a:pt x="22" y="247"/>
                    <a:pt x="22" y="247"/>
                    <a:pt x="22" y="247"/>
                  </a:cubicBezTo>
                  <a:cubicBezTo>
                    <a:pt x="22" y="246"/>
                    <a:pt x="22" y="246"/>
                    <a:pt x="22" y="246"/>
                  </a:cubicBezTo>
                  <a:cubicBezTo>
                    <a:pt x="22" y="245"/>
                    <a:pt x="22" y="245"/>
                    <a:pt x="22" y="245"/>
                  </a:cubicBezTo>
                  <a:cubicBezTo>
                    <a:pt x="22" y="244"/>
                    <a:pt x="22" y="244"/>
                    <a:pt x="22" y="244"/>
                  </a:cubicBezTo>
                  <a:cubicBezTo>
                    <a:pt x="22" y="243"/>
                    <a:pt x="22" y="243"/>
                    <a:pt x="22" y="243"/>
                  </a:cubicBezTo>
                  <a:cubicBezTo>
                    <a:pt x="20" y="243"/>
                    <a:pt x="20" y="243"/>
                    <a:pt x="20" y="243"/>
                  </a:cubicBezTo>
                  <a:cubicBezTo>
                    <a:pt x="19" y="243"/>
                    <a:pt x="19" y="243"/>
                    <a:pt x="19" y="243"/>
                  </a:cubicBezTo>
                  <a:cubicBezTo>
                    <a:pt x="19" y="242"/>
                    <a:pt x="19" y="242"/>
                    <a:pt x="19" y="242"/>
                  </a:cubicBezTo>
                  <a:cubicBezTo>
                    <a:pt x="17" y="242"/>
                    <a:pt x="17" y="242"/>
                    <a:pt x="17" y="242"/>
                  </a:cubicBezTo>
                  <a:cubicBezTo>
                    <a:pt x="16" y="243"/>
                    <a:pt x="16" y="243"/>
                    <a:pt x="16" y="243"/>
                  </a:cubicBezTo>
                  <a:cubicBezTo>
                    <a:pt x="15" y="242"/>
                    <a:pt x="15" y="242"/>
                    <a:pt x="15" y="242"/>
                  </a:cubicBezTo>
                  <a:cubicBezTo>
                    <a:pt x="14" y="242"/>
                    <a:pt x="14" y="242"/>
                    <a:pt x="14" y="242"/>
                  </a:cubicBezTo>
                  <a:cubicBezTo>
                    <a:pt x="13" y="242"/>
                    <a:pt x="13" y="242"/>
                    <a:pt x="13" y="242"/>
                  </a:cubicBezTo>
                  <a:cubicBezTo>
                    <a:pt x="12" y="241"/>
                    <a:pt x="12" y="241"/>
                    <a:pt x="12" y="241"/>
                  </a:cubicBezTo>
                  <a:cubicBezTo>
                    <a:pt x="12" y="242"/>
                    <a:pt x="12" y="242"/>
                    <a:pt x="12" y="242"/>
                  </a:cubicBezTo>
                  <a:cubicBezTo>
                    <a:pt x="11" y="241"/>
                    <a:pt x="11" y="241"/>
                    <a:pt x="11" y="241"/>
                  </a:cubicBezTo>
                  <a:cubicBezTo>
                    <a:pt x="10" y="241"/>
                    <a:pt x="10" y="241"/>
                    <a:pt x="10" y="241"/>
                  </a:cubicBezTo>
                  <a:cubicBezTo>
                    <a:pt x="10" y="240"/>
                    <a:pt x="10" y="240"/>
                    <a:pt x="10" y="240"/>
                  </a:cubicBezTo>
                  <a:cubicBezTo>
                    <a:pt x="10" y="239"/>
                    <a:pt x="10" y="239"/>
                    <a:pt x="10" y="239"/>
                  </a:cubicBezTo>
                  <a:cubicBezTo>
                    <a:pt x="9" y="238"/>
                    <a:pt x="9" y="238"/>
                    <a:pt x="9" y="238"/>
                  </a:cubicBezTo>
                  <a:cubicBezTo>
                    <a:pt x="9" y="238"/>
                    <a:pt x="9" y="238"/>
                    <a:pt x="9" y="238"/>
                  </a:cubicBezTo>
                  <a:cubicBezTo>
                    <a:pt x="8" y="237"/>
                    <a:pt x="8" y="237"/>
                    <a:pt x="8" y="237"/>
                  </a:cubicBezTo>
                  <a:cubicBezTo>
                    <a:pt x="8" y="236"/>
                    <a:pt x="8" y="236"/>
                    <a:pt x="8" y="236"/>
                  </a:cubicBezTo>
                  <a:cubicBezTo>
                    <a:pt x="8" y="236"/>
                    <a:pt x="8" y="236"/>
                    <a:pt x="8" y="236"/>
                  </a:cubicBezTo>
                  <a:cubicBezTo>
                    <a:pt x="8" y="235"/>
                    <a:pt x="8" y="235"/>
                    <a:pt x="8" y="235"/>
                  </a:cubicBezTo>
                  <a:cubicBezTo>
                    <a:pt x="8" y="235"/>
                    <a:pt x="8" y="235"/>
                    <a:pt x="8" y="235"/>
                  </a:cubicBezTo>
                  <a:cubicBezTo>
                    <a:pt x="8" y="234"/>
                    <a:pt x="8" y="234"/>
                    <a:pt x="8" y="234"/>
                  </a:cubicBezTo>
                  <a:cubicBezTo>
                    <a:pt x="7" y="234"/>
                    <a:pt x="7" y="234"/>
                    <a:pt x="7" y="234"/>
                  </a:cubicBezTo>
                  <a:cubicBezTo>
                    <a:pt x="8" y="233"/>
                    <a:pt x="8" y="233"/>
                    <a:pt x="8" y="233"/>
                  </a:cubicBezTo>
                  <a:cubicBezTo>
                    <a:pt x="7" y="232"/>
                    <a:pt x="7" y="232"/>
                    <a:pt x="7" y="232"/>
                  </a:cubicBezTo>
                  <a:cubicBezTo>
                    <a:pt x="8" y="232"/>
                    <a:pt x="8" y="232"/>
                    <a:pt x="8" y="232"/>
                  </a:cubicBezTo>
                  <a:cubicBezTo>
                    <a:pt x="8" y="231"/>
                    <a:pt x="8" y="231"/>
                    <a:pt x="8" y="231"/>
                  </a:cubicBezTo>
                  <a:cubicBezTo>
                    <a:pt x="6" y="228"/>
                    <a:pt x="6" y="228"/>
                    <a:pt x="6" y="228"/>
                  </a:cubicBezTo>
                  <a:cubicBezTo>
                    <a:pt x="6" y="225"/>
                    <a:pt x="6" y="225"/>
                    <a:pt x="6" y="225"/>
                  </a:cubicBezTo>
                  <a:cubicBezTo>
                    <a:pt x="7" y="224"/>
                    <a:pt x="7" y="224"/>
                    <a:pt x="7" y="224"/>
                  </a:cubicBezTo>
                  <a:cubicBezTo>
                    <a:pt x="7" y="223"/>
                    <a:pt x="7" y="223"/>
                    <a:pt x="7" y="223"/>
                  </a:cubicBezTo>
                  <a:cubicBezTo>
                    <a:pt x="8" y="222"/>
                    <a:pt x="8" y="222"/>
                    <a:pt x="8" y="222"/>
                  </a:cubicBezTo>
                  <a:cubicBezTo>
                    <a:pt x="8" y="222"/>
                    <a:pt x="8" y="222"/>
                    <a:pt x="8" y="222"/>
                  </a:cubicBezTo>
                  <a:cubicBezTo>
                    <a:pt x="8" y="222"/>
                    <a:pt x="8" y="222"/>
                    <a:pt x="8" y="222"/>
                  </a:cubicBezTo>
                  <a:cubicBezTo>
                    <a:pt x="8" y="221"/>
                    <a:pt x="8" y="221"/>
                    <a:pt x="8" y="221"/>
                  </a:cubicBezTo>
                  <a:cubicBezTo>
                    <a:pt x="8" y="221"/>
                    <a:pt x="8" y="221"/>
                    <a:pt x="8" y="221"/>
                  </a:cubicBezTo>
                  <a:cubicBezTo>
                    <a:pt x="8" y="220"/>
                    <a:pt x="8" y="220"/>
                    <a:pt x="8" y="220"/>
                  </a:cubicBezTo>
                  <a:cubicBezTo>
                    <a:pt x="7" y="220"/>
                    <a:pt x="7" y="220"/>
                    <a:pt x="7" y="220"/>
                  </a:cubicBezTo>
                  <a:cubicBezTo>
                    <a:pt x="7" y="219"/>
                    <a:pt x="7" y="219"/>
                    <a:pt x="7" y="219"/>
                  </a:cubicBezTo>
                  <a:cubicBezTo>
                    <a:pt x="8" y="219"/>
                    <a:pt x="8" y="219"/>
                    <a:pt x="8" y="219"/>
                  </a:cubicBezTo>
                  <a:cubicBezTo>
                    <a:pt x="8" y="220"/>
                    <a:pt x="8" y="220"/>
                    <a:pt x="8" y="220"/>
                  </a:cubicBezTo>
                  <a:cubicBezTo>
                    <a:pt x="9" y="220"/>
                    <a:pt x="9" y="220"/>
                    <a:pt x="9" y="220"/>
                  </a:cubicBezTo>
                  <a:cubicBezTo>
                    <a:pt x="9" y="219"/>
                    <a:pt x="9" y="219"/>
                    <a:pt x="9" y="219"/>
                  </a:cubicBezTo>
                  <a:cubicBezTo>
                    <a:pt x="10" y="219"/>
                    <a:pt x="10" y="219"/>
                    <a:pt x="10" y="219"/>
                  </a:cubicBezTo>
                  <a:cubicBezTo>
                    <a:pt x="10" y="219"/>
                    <a:pt x="10" y="219"/>
                    <a:pt x="10" y="219"/>
                  </a:cubicBezTo>
                  <a:cubicBezTo>
                    <a:pt x="11" y="218"/>
                    <a:pt x="11" y="218"/>
                    <a:pt x="11" y="218"/>
                  </a:cubicBezTo>
                  <a:cubicBezTo>
                    <a:pt x="12" y="218"/>
                    <a:pt x="12" y="218"/>
                    <a:pt x="12" y="218"/>
                  </a:cubicBezTo>
                  <a:cubicBezTo>
                    <a:pt x="12" y="217"/>
                    <a:pt x="12" y="217"/>
                    <a:pt x="12" y="217"/>
                  </a:cubicBezTo>
                  <a:cubicBezTo>
                    <a:pt x="14" y="218"/>
                    <a:pt x="14" y="218"/>
                    <a:pt x="14" y="218"/>
                  </a:cubicBezTo>
                  <a:cubicBezTo>
                    <a:pt x="14" y="217"/>
                    <a:pt x="14" y="217"/>
                    <a:pt x="14" y="217"/>
                  </a:cubicBezTo>
                  <a:cubicBezTo>
                    <a:pt x="13" y="216"/>
                    <a:pt x="13" y="216"/>
                    <a:pt x="13" y="216"/>
                  </a:cubicBezTo>
                  <a:cubicBezTo>
                    <a:pt x="13" y="216"/>
                    <a:pt x="13" y="216"/>
                    <a:pt x="13" y="216"/>
                  </a:cubicBezTo>
                  <a:cubicBezTo>
                    <a:pt x="12" y="216"/>
                    <a:pt x="12" y="216"/>
                    <a:pt x="12" y="216"/>
                  </a:cubicBezTo>
                  <a:cubicBezTo>
                    <a:pt x="11" y="216"/>
                    <a:pt x="11" y="216"/>
                    <a:pt x="11" y="216"/>
                  </a:cubicBezTo>
                  <a:cubicBezTo>
                    <a:pt x="11" y="216"/>
                    <a:pt x="11" y="216"/>
                    <a:pt x="11" y="216"/>
                  </a:cubicBezTo>
                  <a:cubicBezTo>
                    <a:pt x="10" y="216"/>
                    <a:pt x="10" y="216"/>
                    <a:pt x="10" y="216"/>
                  </a:cubicBezTo>
                  <a:cubicBezTo>
                    <a:pt x="9" y="215"/>
                    <a:pt x="9" y="215"/>
                    <a:pt x="9" y="215"/>
                  </a:cubicBezTo>
                  <a:cubicBezTo>
                    <a:pt x="9" y="214"/>
                    <a:pt x="9" y="214"/>
                    <a:pt x="9" y="214"/>
                  </a:cubicBezTo>
                  <a:cubicBezTo>
                    <a:pt x="10" y="215"/>
                    <a:pt x="10" y="215"/>
                    <a:pt x="10" y="215"/>
                  </a:cubicBezTo>
                  <a:cubicBezTo>
                    <a:pt x="10" y="214"/>
                    <a:pt x="10" y="214"/>
                    <a:pt x="10" y="214"/>
                  </a:cubicBezTo>
                  <a:cubicBezTo>
                    <a:pt x="9" y="214"/>
                    <a:pt x="9" y="214"/>
                    <a:pt x="9" y="214"/>
                  </a:cubicBezTo>
                  <a:cubicBezTo>
                    <a:pt x="10" y="213"/>
                    <a:pt x="10" y="213"/>
                    <a:pt x="10" y="213"/>
                  </a:cubicBezTo>
                  <a:cubicBezTo>
                    <a:pt x="9" y="213"/>
                    <a:pt x="9" y="213"/>
                    <a:pt x="9" y="213"/>
                  </a:cubicBezTo>
                  <a:cubicBezTo>
                    <a:pt x="9" y="213"/>
                    <a:pt x="8" y="214"/>
                    <a:pt x="8" y="214"/>
                  </a:cubicBezTo>
                  <a:cubicBezTo>
                    <a:pt x="8" y="214"/>
                    <a:pt x="8" y="214"/>
                    <a:pt x="8" y="214"/>
                  </a:cubicBezTo>
                  <a:cubicBezTo>
                    <a:pt x="8" y="214"/>
                    <a:pt x="8" y="214"/>
                    <a:pt x="8" y="214"/>
                  </a:cubicBezTo>
                  <a:cubicBezTo>
                    <a:pt x="7" y="213"/>
                    <a:pt x="7" y="213"/>
                    <a:pt x="7" y="213"/>
                  </a:cubicBezTo>
                  <a:cubicBezTo>
                    <a:pt x="9" y="211"/>
                    <a:pt x="9" y="211"/>
                    <a:pt x="9" y="211"/>
                  </a:cubicBezTo>
                  <a:cubicBezTo>
                    <a:pt x="11" y="211"/>
                    <a:pt x="11" y="211"/>
                    <a:pt x="11" y="211"/>
                  </a:cubicBezTo>
                  <a:cubicBezTo>
                    <a:pt x="12" y="209"/>
                    <a:pt x="12" y="209"/>
                    <a:pt x="12" y="209"/>
                  </a:cubicBezTo>
                  <a:cubicBezTo>
                    <a:pt x="13" y="207"/>
                    <a:pt x="13" y="207"/>
                    <a:pt x="13" y="207"/>
                  </a:cubicBezTo>
                  <a:cubicBezTo>
                    <a:pt x="14" y="205"/>
                    <a:pt x="14" y="205"/>
                    <a:pt x="14" y="205"/>
                  </a:cubicBezTo>
                  <a:cubicBezTo>
                    <a:pt x="16" y="202"/>
                    <a:pt x="16" y="202"/>
                    <a:pt x="16" y="202"/>
                  </a:cubicBezTo>
                  <a:cubicBezTo>
                    <a:pt x="17" y="200"/>
                    <a:pt x="17" y="200"/>
                    <a:pt x="17" y="200"/>
                  </a:cubicBezTo>
                  <a:cubicBezTo>
                    <a:pt x="17" y="198"/>
                    <a:pt x="17" y="198"/>
                    <a:pt x="17" y="198"/>
                  </a:cubicBezTo>
                  <a:cubicBezTo>
                    <a:pt x="15" y="196"/>
                    <a:pt x="15" y="196"/>
                    <a:pt x="15" y="196"/>
                  </a:cubicBezTo>
                  <a:cubicBezTo>
                    <a:pt x="14" y="196"/>
                    <a:pt x="14" y="196"/>
                    <a:pt x="14" y="196"/>
                  </a:cubicBezTo>
                  <a:cubicBezTo>
                    <a:pt x="12" y="193"/>
                    <a:pt x="12" y="193"/>
                    <a:pt x="12" y="193"/>
                  </a:cubicBezTo>
                  <a:cubicBezTo>
                    <a:pt x="12" y="192"/>
                    <a:pt x="12" y="192"/>
                    <a:pt x="12" y="192"/>
                  </a:cubicBezTo>
                  <a:cubicBezTo>
                    <a:pt x="13" y="191"/>
                    <a:pt x="13" y="191"/>
                    <a:pt x="13" y="191"/>
                  </a:cubicBezTo>
                  <a:cubicBezTo>
                    <a:pt x="13" y="190"/>
                    <a:pt x="13" y="190"/>
                    <a:pt x="13" y="190"/>
                  </a:cubicBezTo>
                  <a:cubicBezTo>
                    <a:pt x="11" y="189"/>
                    <a:pt x="11" y="189"/>
                    <a:pt x="11" y="189"/>
                  </a:cubicBezTo>
                  <a:cubicBezTo>
                    <a:pt x="11" y="188"/>
                    <a:pt x="11" y="188"/>
                    <a:pt x="11" y="188"/>
                  </a:cubicBezTo>
                  <a:cubicBezTo>
                    <a:pt x="11" y="187"/>
                    <a:pt x="11" y="187"/>
                    <a:pt x="11" y="187"/>
                  </a:cubicBezTo>
                  <a:cubicBezTo>
                    <a:pt x="11" y="186"/>
                    <a:pt x="11" y="186"/>
                    <a:pt x="11" y="186"/>
                  </a:cubicBezTo>
                  <a:cubicBezTo>
                    <a:pt x="11" y="186"/>
                    <a:pt x="11" y="186"/>
                    <a:pt x="11" y="186"/>
                  </a:cubicBezTo>
                  <a:cubicBezTo>
                    <a:pt x="10" y="185"/>
                    <a:pt x="10" y="185"/>
                    <a:pt x="10" y="185"/>
                  </a:cubicBezTo>
                  <a:cubicBezTo>
                    <a:pt x="9" y="185"/>
                    <a:pt x="9" y="185"/>
                    <a:pt x="9" y="185"/>
                  </a:cubicBezTo>
                  <a:cubicBezTo>
                    <a:pt x="9" y="183"/>
                    <a:pt x="9" y="183"/>
                    <a:pt x="9" y="183"/>
                  </a:cubicBezTo>
                  <a:cubicBezTo>
                    <a:pt x="10" y="183"/>
                    <a:pt x="10" y="183"/>
                    <a:pt x="10" y="183"/>
                  </a:cubicBezTo>
                  <a:cubicBezTo>
                    <a:pt x="9" y="183"/>
                    <a:pt x="9" y="183"/>
                    <a:pt x="9" y="183"/>
                  </a:cubicBezTo>
                  <a:cubicBezTo>
                    <a:pt x="9" y="182"/>
                    <a:pt x="9" y="182"/>
                    <a:pt x="9" y="182"/>
                  </a:cubicBezTo>
                  <a:cubicBezTo>
                    <a:pt x="9" y="179"/>
                    <a:pt x="9" y="179"/>
                    <a:pt x="9" y="179"/>
                  </a:cubicBezTo>
                  <a:cubicBezTo>
                    <a:pt x="10" y="179"/>
                    <a:pt x="10" y="179"/>
                    <a:pt x="10" y="179"/>
                  </a:cubicBezTo>
                  <a:cubicBezTo>
                    <a:pt x="8" y="175"/>
                    <a:pt x="8" y="175"/>
                    <a:pt x="8" y="175"/>
                  </a:cubicBezTo>
                  <a:cubicBezTo>
                    <a:pt x="6" y="172"/>
                    <a:pt x="6" y="172"/>
                    <a:pt x="6" y="172"/>
                  </a:cubicBezTo>
                  <a:cubicBezTo>
                    <a:pt x="6" y="171"/>
                    <a:pt x="6" y="171"/>
                    <a:pt x="6" y="171"/>
                  </a:cubicBezTo>
                  <a:cubicBezTo>
                    <a:pt x="5" y="170"/>
                    <a:pt x="5" y="170"/>
                    <a:pt x="5" y="170"/>
                  </a:cubicBezTo>
                  <a:cubicBezTo>
                    <a:pt x="5" y="168"/>
                    <a:pt x="5" y="168"/>
                    <a:pt x="5" y="168"/>
                  </a:cubicBezTo>
                  <a:cubicBezTo>
                    <a:pt x="6" y="166"/>
                    <a:pt x="6" y="166"/>
                    <a:pt x="6" y="166"/>
                  </a:cubicBezTo>
                  <a:cubicBezTo>
                    <a:pt x="7" y="165"/>
                    <a:pt x="7" y="165"/>
                    <a:pt x="7" y="165"/>
                  </a:cubicBezTo>
                  <a:cubicBezTo>
                    <a:pt x="6" y="165"/>
                    <a:pt x="6" y="165"/>
                    <a:pt x="6" y="165"/>
                  </a:cubicBezTo>
                  <a:cubicBezTo>
                    <a:pt x="4" y="164"/>
                    <a:pt x="4" y="164"/>
                    <a:pt x="4" y="164"/>
                  </a:cubicBezTo>
                  <a:cubicBezTo>
                    <a:pt x="4" y="163"/>
                    <a:pt x="4" y="163"/>
                    <a:pt x="4" y="163"/>
                  </a:cubicBezTo>
                  <a:cubicBezTo>
                    <a:pt x="3" y="162"/>
                    <a:pt x="3" y="162"/>
                    <a:pt x="3" y="162"/>
                  </a:cubicBezTo>
                  <a:cubicBezTo>
                    <a:pt x="2" y="161"/>
                    <a:pt x="2" y="161"/>
                    <a:pt x="2" y="161"/>
                  </a:cubicBezTo>
                  <a:cubicBezTo>
                    <a:pt x="1" y="161"/>
                    <a:pt x="1" y="161"/>
                    <a:pt x="1" y="161"/>
                  </a:cubicBezTo>
                  <a:cubicBezTo>
                    <a:pt x="0" y="159"/>
                    <a:pt x="0" y="159"/>
                    <a:pt x="0" y="159"/>
                  </a:cubicBezTo>
                  <a:cubicBezTo>
                    <a:pt x="0" y="159"/>
                    <a:pt x="0" y="159"/>
                    <a:pt x="0" y="159"/>
                  </a:cubicBezTo>
                  <a:cubicBezTo>
                    <a:pt x="0" y="157"/>
                    <a:pt x="0" y="157"/>
                    <a:pt x="0" y="157"/>
                  </a:cubicBezTo>
                  <a:cubicBezTo>
                    <a:pt x="0" y="156"/>
                    <a:pt x="0" y="156"/>
                    <a:pt x="0" y="156"/>
                  </a:cubicBezTo>
                  <a:cubicBezTo>
                    <a:pt x="0" y="156"/>
                    <a:pt x="0" y="156"/>
                    <a:pt x="0" y="156"/>
                  </a:cubicBezTo>
                  <a:cubicBezTo>
                    <a:pt x="0" y="156"/>
                    <a:pt x="0" y="156"/>
                    <a:pt x="0" y="156"/>
                  </a:cubicBezTo>
                  <a:cubicBezTo>
                    <a:pt x="1" y="155"/>
                    <a:pt x="1" y="155"/>
                    <a:pt x="1" y="155"/>
                  </a:cubicBezTo>
                  <a:cubicBezTo>
                    <a:pt x="1" y="155"/>
                    <a:pt x="1" y="155"/>
                    <a:pt x="1" y="155"/>
                  </a:cubicBezTo>
                  <a:cubicBezTo>
                    <a:pt x="2" y="155"/>
                    <a:pt x="2" y="155"/>
                    <a:pt x="2" y="155"/>
                  </a:cubicBezTo>
                  <a:cubicBezTo>
                    <a:pt x="2" y="154"/>
                    <a:pt x="2" y="154"/>
                    <a:pt x="2" y="154"/>
                  </a:cubicBezTo>
                  <a:cubicBezTo>
                    <a:pt x="3" y="153"/>
                    <a:pt x="3" y="153"/>
                    <a:pt x="3" y="153"/>
                  </a:cubicBezTo>
                  <a:cubicBezTo>
                    <a:pt x="4" y="153"/>
                    <a:pt x="4" y="153"/>
                    <a:pt x="4" y="153"/>
                  </a:cubicBezTo>
                  <a:cubicBezTo>
                    <a:pt x="5" y="152"/>
                    <a:pt x="5" y="152"/>
                    <a:pt x="5" y="152"/>
                  </a:cubicBezTo>
                  <a:cubicBezTo>
                    <a:pt x="5" y="151"/>
                    <a:pt x="5" y="151"/>
                    <a:pt x="5" y="151"/>
                  </a:cubicBezTo>
                  <a:cubicBezTo>
                    <a:pt x="6" y="151"/>
                    <a:pt x="6" y="151"/>
                    <a:pt x="6" y="151"/>
                  </a:cubicBezTo>
                  <a:cubicBezTo>
                    <a:pt x="7" y="151"/>
                    <a:pt x="7" y="151"/>
                    <a:pt x="7" y="151"/>
                  </a:cubicBezTo>
                  <a:cubicBezTo>
                    <a:pt x="7" y="150"/>
                    <a:pt x="7" y="150"/>
                    <a:pt x="7" y="150"/>
                  </a:cubicBezTo>
                  <a:cubicBezTo>
                    <a:pt x="7" y="149"/>
                    <a:pt x="7" y="149"/>
                    <a:pt x="7" y="149"/>
                  </a:cubicBezTo>
                  <a:cubicBezTo>
                    <a:pt x="7" y="149"/>
                    <a:pt x="7" y="149"/>
                    <a:pt x="7" y="149"/>
                  </a:cubicBezTo>
                  <a:cubicBezTo>
                    <a:pt x="8" y="150"/>
                    <a:pt x="8" y="150"/>
                    <a:pt x="8" y="150"/>
                  </a:cubicBezTo>
                  <a:cubicBezTo>
                    <a:pt x="8" y="150"/>
                    <a:pt x="8" y="150"/>
                    <a:pt x="8" y="150"/>
                  </a:cubicBezTo>
                  <a:cubicBezTo>
                    <a:pt x="8" y="151"/>
                    <a:pt x="8" y="151"/>
                    <a:pt x="8" y="151"/>
                  </a:cubicBezTo>
                  <a:cubicBezTo>
                    <a:pt x="9" y="151"/>
                    <a:pt x="9" y="151"/>
                    <a:pt x="9" y="151"/>
                  </a:cubicBezTo>
                  <a:cubicBezTo>
                    <a:pt x="9" y="150"/>
                    <a:pt x="9" y="150"/>
                    <a:pt x="9" y="150"/>
                  </a:cubicBezTo>
                  <a:cubicBezTo>
                    <a:pt x="9" y="150"/>
                    <a:pt x="9" y="150"/>
                    <a:pt x="9" y="150"/>
                  </a:cubicBezTo>
                  <a:cubicBezTo>
                    <a:pt x="10" y="150"/>
                    <a:pt x="10" y="150"/>
                    <a:pt x="10" y="150"/>
                  </a:cubicBezTo>
                  <a:cubicBezTo>
                    <a:pt x="10" y="149"/>
                    <a:pt x="10" y="149"/>
                    <a:pt x="10" y="149"/>
                  </a:cubicBezTo>
                  <a:cubicBezTo>
                    <a:pt x="9" y="149"/>
                    <a:pt x="9" y="149"/>
                    <a:pt x="9" y="149"/>
                  </a:cubicBezTo>
                  <a:cubicBezTo>
                    <a:pt x="9" y="149"/>
                    <a:pt x="9" y="149"/>
                    <a:pt x="9" y="149"/>
                  </a:cubicBezTo>
                  <a:cubicBezTo>
                    <a:pt x="10" y="149"/>
                    <a:pt x="10" y="149"/>
                    <a:pt x="10" y="149"/>
                  </a:cubicBezTo>
                  <a:cubicBezTo>
                    <a:pt x="10" y="149"/>
                    <a:pt x="10" y="149"/>
                    <a:pt x="10" y="149"/>
                  </a:cubicBezTo>
                  <a:cubicBezTo>
                    <a:pt x="10" y="148"/>
                    <a:pt x="10" y="148"/>
                    <a:pt x="10" y="148"/>
                  </a:cubicBezTo>
                  <a:cubicBezTo>
                    <a:pt x="10" y="148"/>
                    <a:pt x="10" y="148"/>
                    <a:pt x="10" y="148"/>
                  </a:cubicBezTo>
                  <a:cubicBezTo>
                    <a:pt x="10" y="148"/>
                    <a:pt x="10" y="148"/>
                    <a:pt x="10" y="148"/>
                  </a:cubicBezTo>
                  <a:cubicBezTo>
                    <a:pt x="10" y="148"/>
                    <a:pt x="10" y="148"/>
                    <a:pt x="10" y="148"/>
                  </a:cubicBezTo>
                  <a:cubicBezTo>
                    <a:pt x="11" y="148"/>
                    <a:pt x="11" y="148"/>
                    <a:pt x="11" y="148"/>
                  </a:cubicBezTo>
                  <a:cubicBezTo>
                    <a:pt x="12" y="148"/>
                    <a:pt x="12" y="148"/>
                    <a:pt x="12" y="148"/>
                  </a:cubicBezTo>
                  <a:cubicBezTo>
                    <a:pt x="12" y="149"/>
                    <a:pt x="12" y="149"/>
                    <a:pt x="12" y="149"/>
                  </a:cubicBezTo>
                  <a:cubicBezTo>
                    <a:pt x="13" y="149"/>
                    <a:pt x="13" y="149"/>
                    <a:pt x="13" y="149"/>
                  </a:cubicBezTo>
                  <a:cubicBezTo>
                    <a:pt x="13" y="149"/>
                    <a:pt x="13" y="149"/>
                    <a:pt x="13" y="149"/>
                  </a:cubicBezTo>
                  <a:cubicBezTo>
                    <a:pt x="14" y="149"/>
                    <a:pt x="14" y="149"/>
                    <a:pt x="14" y="149"/>
                  </a:cubicBezTo>
                  <a:cubicBezTo>
                    <a:pt x="14" y="149"/>
                    <a:pt x="14" y="149"/>
                    <a:pt x="14" y="149"/>
                  </a:cubicBezTo>
                  <a:cubicBezTo>
                    <a:pt x="15" y="150"/>
                    <a:pt x="15" y="150"/>
                    <a:pt x="15" y="150"/>
                  </a:cubicBezTo>
                  <a:cubicBezTo>
                    <a:pt x="15" y="150"/>
                    <a:pt x="15" y="150"/>
                    <a:pt x="15" y="150"/>
                  </a:cubicBezTo>
                  <a:cubicBezTo>
                    <a:pt x="14" y="151"/>
                    <a:pt x="14" y="151"/>
                    <a:pt x="14" y="151"/>
                  </a:cubicBezTo>
                  <a:cubicBezTo>
                    <a:pt x="13" y="150"/>
                    <a:pt x="13" y="150"/>
                    <a:pt x="13" y="150"/>
                  </a:cubicBezTo>
                  <a:cubicBezTo>
                    <a:pt x="12" y="150"/>
                    <a:pt x="12" y="150"/>
                    <a:pt x="12" y="150"/>
                  </a:cubicBezTo>
                  <a:cubicBezTo>
                    <a:pt x="11" y="150"/>
                    <a:pt x="11" y="150"/>
                    <a:pt x="11" y="150"/>
                  </a:cubicBezTo>
                  <a:cubicBezTo>
                    <a:pt x="11" y="149"/>
                    <a:pt x="11" y="149"/>
                    <a:pt x="11" y="149"/>
                  </a:cubicBezTo>
                  <a:cubicBezTo>
                    <a:pt x="11" y="150"/>
                    <a:pt x="11" y="150"/>
                    <a:pt x="11" y="150"/>
                  </a:cubicBezTo>
                  <a:cubicBezTo>
                    <a:pt x="11" y="151"/>
                    <a:pt x="11" y="151"/>
                    <a:pt x="11" y="151"/>
                  </a:cubicBezTo>
                  <a:cubicBezTo>
                    <a:pt x="11" y="151"/>
                    <a:pt x="11" y="151"/>
                    <a:pt x="11" y="151"/>
                  </a:cubicBezTo>
                  <a:cubicBezTo>
                    <a:pt x="12" y="151"/>
                    <a:pt x="12" y="151"/>
                    <a:pt x="12" y="151"/>
                  </a:cubicBezTo>
                  <a:cubicBezTo>
                    <a:pt x="12" y="151"/>
                    <a:pt x="12" y="151"/>
                    <a:pt x="12" y="151"/>
                  </a:cubicBezTo>
                  <a:cubicBezTo>
                    <a:pt x="12" y="152"/>
                    <a:pt x="12" y="152"/>
                    <a:pt x="12" y="152"/>
                  </a:cubicBezTo>
                  <a:cubicBezTo>
                    <a:pt x="13" y="151"/>
                    <a:pt x="13" y="151"/>
                    <a:pt x="13" y="151"/>
                  </a:cubicBezTo>
                  <a:cubicBezTo>
                    <a:pt x="14" y="151"/>
                    <a:pt x="14" y="151"/>
                    <a:pt x="14" y="151"/>
                  </a:cubicBezTo>
                  <a:cubicBezTo>
                    <a:pt x="14" y="152"/>
                    <a:pt x="14" y="152"/>
                    <a:pt x="14" y="152"/>
                  </a:cubicBezTo>
                  <a:cubicBezTo>
                    <a:pt x="14" y="152"/>
                    <a:pt x="14" y="152"/>
                    <a:pt x="14" y="152"/>
                  </a:cubicBezTo>
                  <a:cubicBezTo>
                    <a:pt x="14" y="152"/>
                    <a:pt x="14" y="152"/>
                    <a:pt x="14" y="152"/>
                  </a:cubicBezTo>
                  <a:cubicBezTo>
                    <a:pt x="15" y="152"/>
                    <a:pt x="15" y="152"/>
                    <a:pt x="15" y="152"/>
                  </a:cubicBezTo>
                  <a:cubicBezTo>
                    <a:pt x="15" y="152"/>
                    <a:pt x="15" y="152"/>
                    <a:pt x="15" y="152"/>
                  </a:cubicBezTo>
                  <a:cubicBezTo>
                    <a:pt x="15" y="153"/>
                    <a:pt x="15" y="153"/>
                    <a:pt x="15" y="153"/>
                  </a:cubicBezTo>
                  <a:cubicBezTo>
                    <a:pt x="15" y="152"/>
                    <a:pt x="15" y="152"/>
                    <a:pt x="15" y="152"/>
                  </a:cubicBezTo>
                  <a:cubicBezTo>
                    <a:pt x="16" y="151"/>
                    <a:pt x="16" y="151"/>
                    <a:pt x="16" y="151"/>
                  </a:cubicBezTo>
                  <a:cubicBezTo>
                    <a:pt x="16" y="152"/>
                    <a:pt x="16" y="152"/>
                    <a:pt x="16" y="152"/>
                  </a:cubicBezTo>
                  <a:cubicBezTo>
                    <a:pt x="16" y="152"/>
                    <a:pt x="16" y="152"/>
                    <a:pt x="16" y="152"/>
                  </a:cubicBezTo>
                  <a:cubicBezTo>
                    <a:pt x="16" y="152"/>
                    <a:pt x="16" y="152"/>
                    <a:pt x="16" y="152"/>
                  </a:cubicBezTo>
                  <a:cubicBezTo>
                    <a:pt x="16" y="152"/>
                    <a:pt x="16" y="152"/>
                    <a:pt x="16" y="152"/>
                  </a:cubicBezTo>
                  <a:cubicBezTo>
                    <a:pt x="17" y="153"/>
                    <a:pt x="17" y="153"/>
                    <a:pt x="17" y="153"/>
                  </a:cubicBezTo>
                  <a:cubicBezTo>
                    <a:pt x="16" y="153"/>
                    <a:pt x="16" y="153"/>
                    <a:pt x="16" y="153"/>
                  </a:cubicBezTo>
                  <a:cubicBezTo>
                    <a:pt x="16" y="154"/>
                    <a:pt x="16" y="154"/>
                    <a:pt x="16" y="154"/>
                  </a:cubicBezTo>
                  <a:cubicBezTo>
                    <a:pt x="17" y="154"/>
                    <a:pt x="17" y="154"/>
                    <a:pt x="17" y="154"/>
                  </a:cubicBezTo>
                  <a:cubicBezTo>
                    <a:pt x="17" y="153"/>
                    <a:pt x="17" y="153"/>
                    <a:pt x="17" y="153"/>
                  </a:cubicBezTo>
                  <a:cubicBezTo>
                    <a:pt x="17" y="152"/>
                    <a:pt x="17" y="152"/>
                    <a:pt x="17" y="152"/>
                  </a:cubicBezTo>
                  <a:cubicBezTo>
                    <a:pt x="17" y="152"/>
                    <a:pt x="17" y="152"/>
                    <a:pt x="17" y="152"/>
                  </a:cubicBezTo>
                  <a:cubicBezTo>
                    <a:pt x="18" y="152"/>
                    <a:pt x="18" y="152"/>
                    <a:pt x="18" y="152"/>
                  </a:cubicBezTo>
                  <a:cubicBezTo>
                    <a:pt x="19" y="152"/>
                    <a:pt x="19" y="152"/>
                    <a:pt x="19" y="152"/>
                  </a:cubicBezTo>
                  <a:cubicBezTo>
                    <a:pt x="19" y="152"/>
                    <a:pt x="19" y="152"/>
                    <a:pt x="19" y="152"/>
                  </a:cubicBezTo>
                  <a:cubicBezTo>
                    <a:pt x="18" y="151"/>
                    <a:pt x="18" y="151"/>
                    <a:pt x="18" y="151"/>
                  </a:cubicBezTo>
                  <a:cubicBezTo>
                    <a:pt x="18" y="151"/>
                    <a:pt x="18" y="151"/>
                    <a:pt x="18" y="151"/>
                  </a:cubicBezTo>
                  <a:cubicBezTo>
                    <a:pt x="19" y="151"/>
                    <a:pt x="19" y="151"/>
                    <a:pt x="19" y="151"/>
                  </a:cubicBezTo>
                  <a:cubicBezTo>
                    <a:pt x="20" y="152"/>
                    <a:pt x="20" y="152"/>
                    <a:pt x="20" y="152"/>
                  </a:cubicBezTo>
                  <a:cubicBezTo>
                    <a:pt x="21" y="152"/>
                    <a:pt x="21" y="152"/>
                    <a:pt x="21" y="152"/>
                  </a:cubicBezTo>
                  <a:cubicBezTo>
                    <a:pt x="22" y="152"/>
                    <a:pt x="22" y="152"/>
                    <a:pt x="22" y="152"/>
                  </a:cubicBezTo>
                  <a:cubicBezTo>
                    <a:pt x="23" y="152"/>
                    <a:pt x="23" y="152"/>
                    <a:pt x="23" y="152"/>
                  </a:cubicBezTo>
                  <a:cubicBezTo>
                    <a:pt x="23" y="152"/>
                    <a:pt x="23" y="152"/>
                    <a:pt x="23" y="152"/>
                  </a:cubicBezTo>
                  <a:cubicBezTo>
                    <a:pt x="24" y="152"/>
                    <a:pt x="24" y="152"/>
                    <a:pt x="24" y="152"/>
                  </a:cubicBezTo>
                  <a:cubicBezTo>
                    <a:pt x="25" y="152"/>
                    <a:pt x="25" y="152"/>
                    <a:pt x="25" y="152"/>
                  </a:cubicBezTo>
                  <a:cubicBezTo>
                    <a:pt x="25" y="152"/>
                    <a:pt x="25" y="152"/>
                    <a:pt x="25" y="152"/>
                  </a:cubicBezTo>
                  <a:cubicBezTo>
                    <a:pt x="26" y="152"/>
                    <a:pt x="26" y="152"/>
                    <a:pt x="26" y="152"/>
                  </a:cubicBezTo>
                  <a:cubicBezTo>
                    <a:pt x="30" y="155"/>
                    <a:pt x="30" y="155"/>
                    <a:pt x="30" y="155"/>
                  </a:cubicBezTo>
                  <a:cubicBezTo>
                    <a:pt x="33" y="156"/>
                    <a:pt x="33" y="156"/>
                    <a:pt x="33" y="156"/>
                  </a:cubicBezTo>
                  <a:cubicBezTo>
                    <a:pt x="34" y="157"/>
                    <a:pt x="34" y="157"/>
                    <a:pt x="34" y="157"/>
                  </a:cubicBezTo>
                  <a:cubicBezTo>
                    <a:pt x="35" y="157"/>
                    <a:pt x="35" y="157"/>
                    <a:pt x="35" y="157"/>
                  </a:cubicBezTo>
                  <a:cubicBezTo>
                    <a:pt x="36" y="159"/>
                    <a:pt x="36" y="159"/>
                    <a:pt x="36" y="159"/>
                  </a:cubicBezTo>
                  <a:cubicBezTo>
                    <a:pt x="37" y="159"/>
                    <a:pt x="37" y="159"/>
                    <a:pt x="37" y="159"/>
                  </a:cubicBezTo>
                  <a:cubicBezTo>
                    <a:pt x="36" y="158"/>
                    <a:pt x="36" y="158"/>
                    <a:pt x="36" y="158"/>
                  </a:cubicBezTo>
                  <a:cubicBezTo>
                    <a:pt x="36" y="158"/>
                    <a:pt x="36" y="158"/>
                    <a:pt x="36" y="158"/>
                  </a:cubicBezTo>
                  <a:cubicBezTo>
                    <a:pt x="37" y="158"/>
                    <a:pt x="37" y="158"/>
                    <a:pt x="37" y="158"/>
                  </a:cubicBezTo>
                  <a:cubicBezTo>
                    <a:pt x="38" y="159"/>
                    <a:pt x="38" y="159"/>
                    <a:pt x="38" y="159"/>
                  </a:cubicBezTo>
                  <a:cubicBezTo>
                    <a:pt x="39" y="159"/>
                    <a:pt x="39" y="159"/>
                    <a:pt x="39" y="159"/>
                  </a:cubicBezTo>
                  <a:cubicBezTo>
                    <a:pt x="40" y="160"/>
                    <a:pt x="40" y="160"/>
                    <a:pt x="40" y="160"/>
                  </a:cubicBezTo>
                  <a:cubicBezTo>
                    <a:pt x="41" y="160"/>
                    <a:pt x="41" y="160"/>
                    <a:pt x="41" y="160"/>
                  </a:cubicBezTo>
                  <a:cubicBezTo>
                    <a:pt x="40" y="159"/>
                    <a:pt x="40" y="159"/>
                    <a:pt x="40" y="159"/>
                  </a:cubicBezTo>
                  <a:cubicBezTo>
                    <a:pt x="40" y="159"/>
                    <a:pt x="40" y="159"/>
                    <a:pt x="40" y="159"/>
                  </a:cubicBezTo>
                  <a:cubicBezTo>
                    <a:pt x="40" y="159"/>
                    <a:pt x="40" y="159"/>
                    <a:pt x="40" y="159"/>
                  </a:cubicBezTo>
                  <a:cubicBezTo>
                    <a:pt x="41" y="159"/>
                    <a:pt x="41" y="159"/>
                    <a:pt x="41" y="159"/>
                  </a:cubicBezTo>
                  <a:cubicBezTo>
                    <a:pt x="41" y="160"/>
                    <a:pt x="41" y="160"/>
                    <a:pt x="41" y="160"/>
                  </a:cubicBezTo>
                  <a:cubicBezTo>
                    <a:pt x="43" y="161"/>
                    <a:pt x="43" y="161"/>
                    <a:pt x="43" y="161"/>
                  </a:cubicBezTo>
                  <a:cubicBezTo>
                    <a:pt x="43" y="162"/>
                    <a:pt x="43" y="162"/>
                    <a:pt x="43" y="162"/>
                  </a:cubicBezTo>
                  <a:cubicBezTo>
                    <a:pt x="44" y="162"/>
                    <a:pt x="44" y="162"/>
                    <a:pt x="44" y="162"/>
                  </a:cubicBezTo>
                  <a:cubicBezTo>
                    <a:pt x="44" y="162"/>
                    <a:pt x="44" y="162"/>
                    <a:pt x="44" y="162"/>
                  </a:cubicBezTo>
                  <a:cubicBezTo>
                    <a:pt x="45" y="162"/>
                    <a:pt x="45" y="162"/>
                    <a:pt x="45" y="162"/>
                  </a:cubicBezTo>
                  <a:cubicBezTo>
                    <a:pt x="46" y="163"/>
                    <a:pt x="46" y="163"/>
                    <a:pt x="46" y="163"/>
                  </a:cubicBezTo>
                  <a:cubicBezTo>
                    <a:pt x="46" y="164"/>
                    <a:pt x="46" y="164"/>
                    <a:pt x="46" y="164"/>
                  </a:cubicBezTo>
                  <a:cubicBezTo>
                    <a:pt x="46" y="164"/>
                    <a:pt x="46" y="164"/>
                    <a:pt x="46" y="164"/>
                  </a:cubicBezTo>
                  <a:cubicBezTo>
                    <a:pt x="47" y="165"/>
                    <a:pt x="47" y="165"/>
                    <a:pt x="47" y="165"/>
                  </a:cubicBezTo>
                  <a:cubicBezTo>
                    <a:pt x="47" y="165"/>
                    <a:pt x="47" y="165"/>
                    <a:pt x="47" y="165"/>
                  </a:cubicBezTo>
                  <a:cubicBezTo>
                    <a:pt x="48" y="165"/>
                    <a:pt x="48" y="165"/>
                    <a:pt x="48" y="165"/>
                  </a:cubicBezTo>
                  <a:cubicBezTo>
                    <a:pt x="48" y="166"/>
                    <a:pt x="48" y="166"/>
                    <a:pt x="48" y="166"/>
                  </a:cubicBezTo>
                  <a:cubicBezTo>
                    <a:pt x="48" y="167"/>
                    <a:pt x="48" y="167"/>
                    <a:pt x="48" y="167"/>
                  </a:cubicBezTo>
                  <a:cubicBezTo>
                    <a:pt x="48" y="169"/>
                    <a:pt x="48" y="169"/>
                    <a:pt x="48" y="169"/>
                  </a:cubicBezTo>
                  <a:cubicBezTo>
                    <a:pt x="47" y="169"/>
                    <a:pt x="47" y="169"/>
                    <a:pt x="47" y="169"/>
                  </a:cubicBezTo>
                  <a:cubicBezTo>
                    <a:pt x="47" y="170"/>
                    <a:pt x="47" y="170"/>
                    <a:pt x="47" y="170"/>
                  </a:cubicBezTo>
                  <a:cubicBezTo>
                    <a:pt x="46" y="171"/>
                    <a:pt x="46" y="171"/>
                    <a:pt x="46" y="171"/>
                  </a:cubicBezTo>
                  <a:cubicBezTo>
                    <a:pt x="46" y="171"/>
                    <a:pt x="46" y="171"/>
                    <a:pt x="46" y="171"/>
                  </a:cubicBezTo>
                  <a:cubicBezTo>
                    <a:pt x="45" y="173"/>
                    <a:pt x="45" y="173"/>
                    <a:pt x="45" y="173"/>
                  </a:cubicBezTo>
                  <a:cubicBezTo>
                    <a:pt x="43" y="174"/>
                    <a:pt x="43" y="174"/>
                    <a:pt x="43" y="174"/>
                  </a:cubicBezTo>
                  <a:cubicBezTo>
                    <a:pt x="42" y="174"/>
                    <a:pt x="42" y="174"/>
                    <a:pt x="42" y="174"/>
                  </a:cubicBezTo>
                  <a:cubicBezTo>
                    <a:pt x="41" y="175"/>
                    <a:pt x="41" y="175"/>
                    <a:pt x="41" y="175"/>
                  </a:cubicBezTo>
                  <a:cubicBezTo>
                    <a:pt x="40" y="175"/>
                    <a:pt x="40" y="175"/>
                    <a:pt x="40" y="175"/>
                  </a:cubicBezTo>
                  <a:cubicBezTo>
                    <a:pt x="40" y="175"/>
                    <a:pt x="40" y="175"/>
                    <a:pt x="40" y="175"/>
                  </a:cubicBezTo>
                  <a:cubicBezTo>
                    <a:pt x="38" y="175"/>
                    <a:pt x="38" y="175"/>
                    <a:pt x="38" y="175"/>
                  </a:cubicBezTo>
                  <a:cubicBezTo>
                    <a:pt x="35" y="175"/>
                    <a:pt x="35" y="175"/>
                    <a:pt x="35" y="175"/>
                  </a:cubicBezTo>
                  <a:cubicBezTo>
                    <a:pt x="34" y="175"/>
                    <a:pt x="34" y="175"/>
                    <a:pt x="34" y="175"/>
                  </a:cubicBezTo>
                  <a:cubicBezTo>
                    <a:pt x="33" y="174"/>
                    <a:pt x="33" y="174"/>
                    <a:pt x="33" y="174"/>
                  </a:cubicBezTo>
                  <a:cubicBezTo>
                    <a:pt x="32" y="174"/>
                    <a:pt x="32" y="174"/>
                    <a:pt x="32" y="174"/>
                  </a:cubicBezTo>
                  <a:cubicBezTo>
                    <a:pt x="31" y="174"/>
                    <a:pt x="31" y="174"/>
                    <a:pt x="31" y="174"/>
                  </a:cubicBezTo>
                  <a:cubicBezTo>
                    <a:pt x="30" y="174"/>
                    <a:pt x="30" y="174"/>
                    <a:pt x="30" y="174"/>
                  </a:cubicBezTo>
                  <a:cubicBezTo>
                    <a:pt x="30" y="174"/>
                    <a:pt x="30" y="174"/>
                    <a:pt x="30" y="174"/>
                  </a:cubicBezTo>
                  <a:cubicBezTo>
                    <a:pt x="29" y="174"/>
                    <a:pt x="29" y="174"/>
                    <a:pt x="29" y="174"/>
                  </a:cubicBezTo>
                  <a:cubicBezTo>
                    <a:pt x="28" y="174"/>
                    <a:pt x="28" y="174"/>
                    <a:pt x="28" y="174"/>
                  </a:cubicBezTo>
                  <a:cubicBezTo>
                    <a:pt x="27" y="173"/>
                    <a:pt x="27" y="173"/>
                    <a:pt x="27" y="173"/>
                  </a:cubicBezTo>
                  <a:cubicBezTo>
                    <a:pt x="27" y="173"/>
                    <a:pt x="27" y="173"/>
                    <a:pt x="27" y="173"/>
                  </a:cubicBezTo>
                  <a:cubicBezTo>
                    <a:pt x="26" y="173"/>
                    <a:pt x="26" y="173"/>
                    <a:pt x="26" y="173"/>
                  </a:cubicBezTo>
                  <a:cubicBezTo>
                    <a:pt x="26" y="173"/>
                    <a:pt x="26" y="173"/>
                    <a:pt x="26" y="173"/>
                  </a:cubicBezTo>
                  <a:cubicBezTo>
                    <a:pt x="26" y="172"/>
                    <a:pt x="26" y="172"/>
                    <a:pt x="26" y="172"/>
                  </a:cubicBezTo>
                  <a:cubicBezTo>
                    <a:pt x="25" y="172"/>
                    <a:pt x="25" y="172"/>
                    <a:pt x="25" y="172"/>
                  </a:cubicBezTo>
                  <a:cubicBezTo>
                    <a:pt x="24" y="173"/>
                    <a:pt x="24" y="173"/>
                    <a:pt x="24" y="173"/>
                  </a:cubicBezTo>
                  <a:cubicBezTo>
                    <a:pt x="23" y="173"/>
                    <a:pt x="23" y="173"/>
                    <a:pt x="23" y="173"/>
                  </a:cubicBezTo>
                  <a:cubicBezTo>
                    <a:pt x="23" y="172"/>
                    <a:pt x="23" y="172"/>
                    <a:pt x="23" y="172"/>
                  </a:cubicBezTo>
                  <a:cubicBezTo>
                    <a:pt x="23" y="172"/>
                    <a:pt x="23" y="172"/>
                    <a:pt x="23" y="172"/>
                  </a:cubicBezTo>
                  <a:cubicBezTo>
                    <a:pt x="24" y="172"/>
                    <a:pt x="24" y="172"/>
                    <a:pt x="24" y="172"/>
                  </a:cubicBezTo>
                  <a:cubicBezTo>
                    <a:pt x="23" y="171"/>
                    <a:pt x="23" y="171"/>
                    <a:pt x="23" y="171"/>
                  </a:cubicBezTo>
                  <a:cubicBezTo>
                    <a:pt x="23" y="172"/>
                    <a:pt x="23" y="172"/>
                    <a:pt x="23" y="172"/>
                  </a:cubicBezTo>
                  <a:cubicBezTo>
                    <a:pt x="21" y="172"/>
                    <a:pt x="21" y="172"/>
                    <a:pt x="21" y="172"/>
                  </a:cubicBezTo>
                  <a:cubicBezTo>
                    <a:pt x="21" y="171"/>
                    <a:pt x="21" y="171"/>
                    <a:pt x="21" y="171"/>
                  </a:cubicBezTo>
                  <a:cubicBezTo>
                    <a:pt x="20" y="171"/>
                    <a:pt x="20" y="171"/>
                    <a:pt x="20" y="171"/>
                  </a:cubicBezTo>
                  <a:cubicBezTo>
                    <a:pt x="20" y="171"/>
                    <a:pt x="20" y="171"/>
                    <a:pt x="20" y="171"/>
                  </a:cubicBezTo>
                  <a:cubicBezTo>
                    <a:pt x="18" y="170"/>
                    <a:pt x="18" y="170"/>
                    <a:pt x="18" y="170"/>
                  </a:cubicBezTo>
                  <a:cubicBezTo>
                    <a:pt x="18" y="169"/>
                    <a:pt x="18" y="169"/>
                    <a:pt x="18" y="169"/>
                  </a:cubicBezTo>
                  <a:cubicBezTo>
                    <a:pt x="17" y="169"/>
                    <a:pt x="17" y="169"/>
                    <a:pt x="17" y="169"/>
                  </a:cubicBezTo>
                  <a:cubicBezTo>
                    <a:pt x="16" y="169"/>
                    <a:pt x="16" y="169"/>
                    <a:pt x="16" y="169"/>
                  </a:cubicBezTo>
                  <a:cubicBezTo>
                    <a:pt x="15" y="169"/>
                    <a:pt x="15" y="169"/>
                    <a:pt x="15" y="169"/>
                  </a:cubicBezTo>
                  <a:cubicBezTo>
                    <a:pt x="15" y="169"/>
                    <a:pt x="15" y="169"/>
                    <a:pt x="15" y="169"/>
                  </a:cubicBezTo>
                  <a:cubicBezTo>
                    <a:pt x="16" y="170"/>
                    <a:pt x="16" y="170"/>
                    <a:pt x="16" y="170"/>
                  </a:cubicBezTo>
                  <a:cubicBezTo>
                    <a:pt x="16" y="171"/>
                    <a:pt x="16" y="171"/>
                    <a:pt x="16" y="171"/>
                  </a:cubicBezTo>
                  <a:cubicBezTo>
                    <a:pt x="17" y="171"/>
                    <a:pt x="17" y="171"/>
                    <a:pt x="17" y="171"/>
                  </a:cubicBezTo>
                  <a:cubicBezTo>
                    <a:pt x="18" y="172"/>
                    <a:pt x="18" y="172"/>
                    <a:pt x="18" y="172"/>
                  </a:cubicBezTo>
                  <a:cubicBezTo>
                    <a:pt x="19" y="172"/>
                    <a:pt x="19" y="172"/>
                    <a:pt x="19" y="172"/>
                  </a:cubicBezTo>
                  <a:cubicBezTo>
                    <a:pt x="19" y="172"/>
                    <a:pt x="19" y="172"/>
                    <a:pt x="19" y="172"/>
                  </a:cubicBezTo>
                  <a:cubicBezTo>
                    <a:pt x="18" y="173"/>
                    <a:pt x="18" y="173"/>
                    <a:pt x="18" y="173"/>
                  </a:cubicBezTo>
                  <a:cubicBezTo>
                    <a:pt x="18" y="173"/>
                    <a:pt x="18" y="173"/>
                    <a:pt x="18" y="173"/>
                  </a:cubicBezTo>
                  <a:cubicBezTo>
                    <a:pt x="18" y="174"/>
                    <a:pt x="18" y="174"/>
                    <a:pt x="18" y="174"/>
                  </a:cubicBezTo>
                  <a:cubicBezTo>
                    <a:pt x="20" y="173"/>
                    <a:pt x="20" y="173"/>
                    <a:pt x="20" y="173"/>
                  </a:cubicBezTo>
                  <a:cubicBezTo>
                    <a:pt x="20" y="173"/>
                    <a:pt x="20" y="173"/>
                    <a:pt x="20" y="173"/>
                  </a:cubicBezTo>
                  <a:cubicBezTo>
                    <a:pt x="21" y="173"/>
                    <a:pt x="21" y="173"/>
                    <a:pt x="21" y="173"/>
                  </a:cubicBezTo>
                  <a:cubicBezTo>
                    <a:pt x="20" y="173"/>
                    <a:pt x="20" y="173"/>
                    <a:pt x="20" y="173"/>
                  </a:cubicBezTo>
                  <a:cubicBezTo>
                    <a:pt x="20" y="174"/>
                    <a:pt x="20" y="174"/>
                    <a:pt x="20" y="174"/>
                  </a:cubicBezTo>
                  <a:cubicBezTo>
                    <a:pt x="21" y="174"/>
                    <a:pt x="21" y="174"/>
                    <a:pt x="21" y="174"/>
                  </a:cubicBezTo>
                  <a:cubicBezTo>
                    <a:pt x="21" y="174"/>
                    <a:pt x="21" y="174"/>
                    <a:pt x="21" y="174"/>
                  </a:cubicBezTo>
                  <a:cubicBezTo>
                    <a:pt x="20" y="175"/>
                    <a:pt x="20" y="175"/>
                    <a:pt x="20" y="175"/>
                  </a:cubicBezTo>
                  <a:cubicBezTo>
                    <a:pt x="20" y="175"/>
                    <a:pt x="20" y="175"/>
                    <a:pt x="20" y="175"/>
                  </a:cubicBezTo>
                  <a:cubicBezTo>
                    <a:pt x="21" y="175"/>
                    <a:pt x="21" y="175"/>
                    <a:pt x="21" y="175"/>
                  </a:cubicBezTo>
                  <a:cubicBezTo>
                    <a:pt x="21" y="175"/>
                    <a:pt x="21" y="175"/>
                    <a:pt x="21" y="175"/>
                  </a:cubicBezTo>
                  <a:cubicBezTo>
                    <a:pt x="22" y="175"/>
                    <a:pt x="22" y="175"/>
                    <a:pt x="22" y="175"/>
                  </a:cubicBezTo>
                  <a:cubicBezTo>
                    <a:pt x="22" y="175"/>
                    <a:pt x="22" y="175"/>
                    <a:pt x="22" y="175"/>
                  </a:cubicBezTo>
                  <a:cubicBezTo>
                    <a:pt x="23" y="175"/>
                    <a:pt x="23" y="175"/>
                    <a:pt x="23" y="175"/>
                  </a:cubicBezTo>
                  <a:cubicBezTo>
                    <a:pt x="25" y="176"/>
                    <a:pt x="25" y="176"/>
                    <a:pt x="25" y="176"/>
                  </a:cubicBezTo>
                  <a:cubicBezTo>
                    <a:pt x="26" y="177"/>
                    <a:pt x="26" y="177"/>
                    <a:pt x="26" y="177"/>
                  </a:cubicBezTo>
                  <a:cubicBezTo>
                    <a:pt x="26" y="177"/>
                    <a:pt x="26" y="177"/>
                    <a:pt x="26" y="177"/>
                  </a:cubicBezTo>
                  <a:cubicBezTo>
                    <a:pt x="26" y="177"/>
                    <a:pt x="26" y="177"/>
                    <a:pt x="26" y="177"/>
                  </a:cubicBezTo>
                  <a:cubicBezTo>
                    <a:pt x="26" y="178"/>
                    <a:pt x="26" y="178"/>
                    <a:pt x="26" y="178"/>
                  </a:cubicBezTo>
                  <a:cubicBezTo>
                    <a:pt x="26" y="178"/>
                    <a:pt x="26" y="178"/>
                    <a:pt x="26" y="178"/>
                  </a:cubicBezTo>
                  <a:cubicBezTo>
                    <a:pt x="26" y="179"/>
                    <a:pt x="26" y="179"/>
                    <a:pt x="26" y="179"/>
                  </a:cubicBezTo>
                  <a:cubicBezTo>
                    <a:pt x="26" y="180"/>
                    <a:pt x="26" y="180"/>
                    <a:pt x="26" y="180"/>
                  </a:cubicBezTo>
                  <a:cubicBezTo>
                    <a:pt x="25" y="180"/>
                    <a:pt x="25" y="180"/>
                    <a:pt x="25" y="180"/>
                  </a:cubicBezTo>
                  <a:cubicBezTo>
                    <a:pt x="25" y="181"/>
                    <a:pt x="25" y="181"/>
                    <a:pt x="25" y="181"/>
                  </a:cubicBezTo>
                  <a:cubicBezTo>
                    <a:pt x="26" y="181"/>
                    <a:pt x="26" y="181"/>
                    <a:pt x="26" y="181"/>
                  </a:cubicBezTo>
                  <a:cubicBezTo>
                    <a:pt x="26" y="182"/>
                    <a:pt x="26" y="182"/>
                    <a:pt x="26" y="182"/>
                  </a:cubicBezTo>
                  <a:cubicBezTo>
                    <a:pt x="27" y="183"/>
                    <a:pt x="27" y="183"/>
                    <a:pt x="27" y="183"/>
                  </a:cubicBezTo>
                  <a:cubicBezTo>
                    <a:pt x="27" y="184"/>
                    <a:pt x="27" y="184"/>
                    <a:pt x="27" y="184"/>
                  </a:cubicBezTo>
                  <a:cubicBezTo>
                    <a:pt x="28" y="184"/>
                    <a:pt x="28" y="184"/>
                    <a:pt x="28" y="184"/>
                  </a:cubicBezTo>
                  <a:cubicBezTo>
                    <a:pt x="28" y="185"/>
                    <a:pt x="28" y="185"/>
                    <a:pt x="28" y="185"/>
                  </a:cubicBezTo>
                  <a:cubicBezTo>
                    <a:pt x="28" y="186"/>
                    <a:pt x="28" y="186"/>
                    <a:pt x="28" y="186"/>
                  </a:cubicBezTo>
                  <a:cubicBezTo>
                    <a:pt x="28" y="187"/>
                    <a:pt x="28" y="187"/>
                    <a:pt x="28" y="187"/>
                  </a:cubicBezTo>
                  <a:cubicBezTo>
                    <a:pt x="28" y="187"/>
                    <a:pt x="28" y="187"/>
                    <a:pt x="28" y="187"/>
                  </a:cubicBezTo>
                  <a:cubicBezTo>
                    <a:pt x="29" y="188"/>
                    <a:pt x="29" y="188"/>
                    <a:pt x="29" y="188"/>
                  </a:cubicBezTo>
                  <a:cubicBezTo>
                    <a:pt x="30" y="188"/>
                    <a:pt x="30" y="188"/>
                    <a:pt x="30" y="188"/>
                  </a:cubicBezTo>
                  <a:cubicBezTo>
                    <a:pt x="31" y="188"/>
                    <a:pt x="31" y="188"/>
                    <a:pt x="31" y="188"/>
                  </a:cubicBezTo>
                  <a:cubicBezTo>
                    <a:pt x="32" y="188"/>
                    <a:pt x="32" y="188"/>
                    <a:pt x="32" y="188"/>
                  </a:cubicBezTo>
                  <a:cubicBezTo>
                    <a:pt x="32" y="189"/>
                    <a:pt x="32" y="189"/>
                    <a:pt x="32" y="189"/>
                  </a:cubicBezTo>
                  <a:cubicBezTo>
                    <a:pt x="33" y="189"/>
                    <a:pt x="33" y="189"/>
                    <a:pt x="33" y="189"/>
                  </a:cubicBezTo>
                  <a:cubicBezTo>
                    <a:pt x="33" y="190"/>
                    <a:pt x="33" y="190"/>
                    <a:pt x="33" y="190"/>
                  </a:cubicBezTo>
                  <a:cubicBezTo>
                    <a:pt x="34" y="190"/>
                    <a:pt x="34" y="190"/>
                    <a:pt x="34" y="190"/>
                  </a:cubicBezTo>
                  <a:cubicBezTo>
                    <a:pt x="35" y="190"/>
                    <a:pt x="35" y="190"/>
                    <a:pt x="35" y="190"/>
                  </a:cubicBezTo>
                  <a:cubicBezTo>
                    <a:pt x="35" y="191"/>
                    <a:pt x="35" y="191"/>
                    <a:pt x="35" y="191"/>
                  </a:cubicBezTo>
                  <a:cubicBezTo>
                    <a:pt x="37" y="191"/>
                    <a:pt x="37" y="191"/>
                    <a:pt x="37" y="191"/>
                  </a:cubicBezTo>
                  <a:cubicBezTo>
                    <a:pt x="38" y="191"/>
                    <a:pt x="38" y="191"/>
                    <a:pt x="38" y="191"/>
                  </a:cubicBezTo>
                  <a:cubicBezTo>
                    <a:pt x="38" y="192"/>
                    <a:pt x="38" y="192"/>
                    <a:pt x="38" y="192"/>
                  </a:cubicBezTo>
                  <a:cubicBezTo>
                    <a:pt x="39" y="191"/>
                    <a:pt x="39" y="191"/>
                    <a:pt x="39" y="191"/>
                  </a:cubicBezTo>
                  <a:cubicBezTo>
                    <a:pt x="40" y="191"/>
                    <a:pt x="40" y="191"/>
                    <a:pt x="40" y="191"/>
                  </a:cubicBezTo>
                  <a:cubicBezTo>
                    <a:pt x="40" y="190"/>
                    <a:pt x="40" y="190"/>
                    <a:pt x="40" y="190"/>
                  </a:cubicBezTo>
                  <a:cubicBezTo>
                    <a:pt x="40" y="189"/>
                    <a:pt x="40" y="189"/>
                    <a:pt x="40" y="189"/>
                  </a:cubicBezTo>
                  <a:cubicBezTo>
                    <a:pt x="40" y="189"/>
                    <a:pt x="40" y="189"/>
                    <a:pt x="40" y="189"/>
                  </a:cubicBezTo>
                  <a:cubicBezTo>
                    <a:pt x="40" y="188"/>
                    <a:pt x="40" y="188"/>
                    <a:pt x="40" y="188"/>
                  </a:cubicBezTo>
                  <a:cubicBezTo>
                    <a:pt x="40" y="188"/>
                    <a:pt x="40" y="188"/>
                    <a:pt x="40" y="188"/>
                  </a:cubicBezTo>
                  <a:cubicBezTo>
                    <a:pt x="39" y="187"/>
                    <a:pt x="39" y="187"/>
                    <a:pt x="39" y="187"/>
                  </a:cubicBezTo>
                  <a:cubicBezTo>
                    <a:pt x="39" y="187"/>
                    <a:pt x="39" y="187"/>
                    <a:pt x="39" y="187"/>
                  </a:cubicBezTo>
                  <a:cubicBezTo>
                    <a:pt x="38" y="187"/>
                    <a:pt x="38" y="187"/>
                    <a:pt x="38" y="187"/>
                  </a:cubicBezTo>
                  <a:cubicBezTo>
                    <a:pt x="38" y="187"/>
                    <a:pt x="38" y="187"/>
                    <a:pt x="38" y="187"/>
                  </a:cubicBezTo>
                  <a:cubicBezTo>
                    <a:pt x="37" y="188"/>
                    <a:pt x="37" y="188"/>
                    <a:pt x="37" y="188"/>
                  </a:cubicBezTo>
                  <a:cubicBezTo>
                    <a:pt x="36" y="187"/>
                    <a:pt x="36" y="187"/>
                    <a:pt x="36" y="187"/>
                  </a:cubicBezTo>
                  <a:cubicBezTo>
                    <a:pt x="35" y="186"/>
                    <a:pt x="35" y="186"/>
                    <a:pt x="35" y="186"/>
                  </a:cubicBezTo>
                  <a:cubicBezTo>
                    <a:pt x="34" y="186"/>
                    <a:pt x="34" y="186"/>
                    <a:pt x="34" y="186"/>
                  </a:cubicBezTo>
                  <a:cubicBezTo>
                    <a:pt x="33" y="185"/>
                    <a:pt x="33" y="185"/>
                    <a:pt x="33" y="185"/>
                  </a:cubicBezTo>
                  <a:cubicBezTo>
                    <a:pt x="33" y="184"/>
                    <a:pt x="33" y="184"/>
                    <a:pt x="33" y="184"/>
                  </a:cubicBezTo>
                  <a:cubicBezTo>
                    <a:pt x="34" y="184"/>
                    <a:pt x="34" y="184"/>
                    <a:pt x="34" y="184"/>
                  </a:cubicBezTo>
                  <a:cubicBezTo>
                    <a:pt x="34" y="183"/>
                    <a:pt x="34" y="183"/>
                    <a:pt x="34" y="183"/>
                  </a:cubicBezTo>
                  <a:cubicBezTo>
                    <a:pt x="34" y="183"/>
                    <a:pt x="34" y="183"/>
                    <a:pt x="34" y="183"/>
                  </a:cubicBezTo>
                  <a:cubicBezTo>
                    <a:pt x="34" y="182"/>
                    <a:pt x="34" y="182"/>
                    <a:pt x="34" y="182"/>
                  </a:cubicBezTo>
                  <a:cubicBezTo>
                    <a:pt x="34" y="182"/>
                    <a:pt x="34" y="182"/>
                    <a:pt x="34" y="182"/>
                  </a:cubicBezTo>
                  <a:cubicBezTo>
                    <a:pt x="34" y="181"/>
                    <a:pt x="34" y="181"/>
                    <a:pt x="34" y="181"/>
                  </a:cubicBezTo>
                  <a:cubicBezTo>
                    <a:pt x="35" y="181"/>
                    <a:pt x="35" y="181"/>
                    <a:pt x="35" y="181"/>
                  </a:cubicBezTo>
                  <a:cubicBezTo>
                    <a:pt x="36" y="182"/>
                    <a:pt x="36" y="182"/>
                    <a:pt x="36" y="182"/>
                  </a:cubicBezTo>
                  <a:cubicBezTo>
                    <a:pt x="37" y="182"/>
                    <a:pt x="37" y="182"/>
                    <a:pt x="37" y="182"/>
                  </a:cubicBezTo>
                  <a:cubicBezTo>
                    <a:pt x="38" y="183"/>
                    <a:pt x="38" y="183"/>
                    <a:pt x="38" y="183"/>
                  </a:cubicBezTo>
                  <a:cubicBezTo>
                    <a:pt x="39" y="184"/>
                    <a:pt x="39" y="184"/>
                    <a:pt x="39" y="184"/>
                  </a:cubicBezTo>
                  <a:cubicBezTo>
                    <a:pt x="40" y="184"/>
                    <a:pt x="40" y="184"/>
                    <a:pt x="40" y="184"/>
                  </a:cubicBezTo>
                  <a:cubicBezTo>
                    <a:pt x="41" y="184"/>
                    <a:pt x="41" y="184"/>
                    <a:pt x="41" y="184"/>
                  </a:cubicBezTo>
                  <a:cubicBezTo>
                    <a:pt x="42" y="184"/>
                    <a:pt x="42" y="184"/>
                    <a:pt x="42" y="184"/>
                  </a:cubicBezTo>
                  <a:cubicBezTo>
                    <a:pt x="44" y="185"/>
                    <a:pt x="44" y="185"/>
                    <a:pt x="44" y="185"/>
                  </a:cubicBezTo>
                  <a:cubicBezTo>
                    <a:pt x="46" y="186"/>
                    <a:pt x="46" y="186"/>
                    <a:pt x="46" y="186"/>
                  </a:cubicBezTo>
                  <a:cubicBezTo>
                    <a:pt x="46" y="186"/>
                    <a:pt x="46" y="186"/>
                    <a:pt x="46" y="186"/>
                  </a:cubicBezTo>
                  <a:cubicBezTo>
                    <a:pt x="47" y="185"/>
                    <a:pt x="47" y="185"/>
                    <a:pt x="47" y="185"/>
                  </a:cubicBezTo>
                  <a:cubicBezTo>
                    <a:pt x="47" y="184"/>
                    <a:pt x="47" y="184"/>
                    <a:pt x="47" y="184"/>
                  </a:cubicBezTo>
                  <a:cubicBezTo>
                    <a:pt x="47" y="184"/>
                    <a:pt x="47" y="184"/>
                    <a:pt x="47" y="184"/>
                  </a:cubicBezTo>
                  <a:cubicBezTo>
                    <a:pt x="48" y="184"/>
                    <a:pt x="48" y="184"/>
                    <a:pt x="48" y="184"/>
                  </a:cubicBezTo>
                  <a:cubicBezTo>
                    <a:pt x="47" y="182"/>
                    <a:pt x="47" y="182"/>
                    <a:pt x="47" y="182"/>
                  </a:cubicBezTo>
                  <a:cubicBezTo>
                    <a:pt x="45" y="180"/>
                    <a:pt x="45" y="180"/>
                    <a:pt x="45" y="180"/>
                  </a:cubicBezTo>
                  <a:cubicBezTo>
                    <a:pt x="45" y="179"/>
                    <a:pt x="45" y="179"/>
                    <a:pt x="45" y="179"/>
                  </a:cubicBezTo>
                  <a:cubicBezTo>
                    <a:pt x="45" y="178"/>
                    <a:pt x="45" y="178"/>
                    <a:pt x="45" y="178"/>
                  </a:cubicBezTo>
                  <a:cubicBezTo>
                    <a:pt x="46" y="178"/>
                    <a:pt x="46" y="178"/>
                    <a:pt x="46" y="178"/>
                  </a:cubicBezTo>
                  <a:cubicBezTo>
                    <a:pt x="47" y="176"/>
                    <a:pt x="47" y="176"/>
                    <a:pt x="47" y="176"/>
                  </a:cubicBezTo>
                  <a:cubicBezTo>
                    <a:pt x="47" y="175"/>
                    <a:pt x="47" y="175"/>
                    <a:pt x="47" y="175"/>
                  </a:cubicBezTo>
                  <a:cubicBezTo>
                    <a:pt x="48" y="175"/>
                    <a:pt x="48" y="175"/>
                    <a:pt x="48" y="175"/>
                  </a:cubicBezTo>
                  <a:cubicBezTo>
                    <a:pt x="49" y="174"/>
                    <a:pt x="49" y="174"/>
                    <a:pt x="49" y="174"/>
                  </a:cubicBezTo>
                  <a:cubicBezTo>
                    <a:pt x="50" y="173"/>
                    <a:pt x="50" y="173"/>
                    <a:pt x="50" y="173"/>
                  </a:cubicBezTo>
                  <a:cubicBezTo>
                    <a:pt x="51" y="171"/>
                    <a:pt x="51" y="171"/>
                    <a:pt x="51" y="171"/>
                  </a:cubicBezTo>
                  <a:cubicBezTo>
                    <a:pt x="52" y="171"/>
                    <a:pt x="52" y="171"/>
                    <a:pt x="52" y="171"/>
                  </a:cubicBezTo>
                  <a:cubicBezTo>
                    <a:pt x="53" y="171"/>
                    <a:pt x="53" y="171"/>
                    <a:pt x="53" y="171"/>
                  </a:cubicBezTo>
                  <a:cubicBezTo>
                    <a:pt x="54" y="172"/>
                    <a:pt x="54" y="172"/>
                    <a:pt x="54" y="172"/>
                  </a:cubicBezTo>
                  <a:cubicBezTo>
                    <a:pt x="55" y="172"/>
                    <a:pt x="55" y="172"/>
                    <a:pt x="55" y="172"/>
                  </a:cubicBezTo>
                  <a:cubicBezTo>
                    <a:pt x="57" y="172"/>
                    <a:pt x="57" y="172"/>
                    <a:pt x="57" y="172"/>
                  </a:cubicBezTo>
                  <a:cubicBezTo>
                    <a:pt x="57" y="172"/>
                    <a:pt x="57" y="172"/>
                    <a:pt x="57" y="172"/>
                  </a:cubicBezTo>
                  <a:cubicBezTo>
                    <a:pt x="57" y="173"/>
                    <a:pt x="57" y="173"/>
                    <a:pt x="57" y="173"/>
                  </a:cubicBezTo>
                  <a:cubicBezTo>
                    <a:pt x="58" y="172"/>
                    <a:pt x="58" y="172"/>
                    <a:pt x="58" y="172"/>
                  </a:cubicBezTo>
                  <a:cubicBezTo>
                    <a:pt x="59" y="173"/>
                    <a:pt x="59" y="173"/>
                    <a:pt x="59" y="173"/>
                  </a:cubicBezTo>
                  <a:cubicBezTo>
                    <a:pt x="59" y="174"/>
                    <a:pt x="59" y="174"/>
                    <a:pt x="59" y="174"/>
                  </a:cubicBezTo>
                  <a:cubicBezTo>
                    <a:pt x="60" y="175"/>
                    <a:pt x="60" y="175"/>
                    <a:pt x="60" y="175"/>
                  </a:cubicBezTo>
                  <a:cubicBezTo>
                    <a:pt x="60" y="173"/>
                    <a:pt x="60" y="173"/>
                    <a:pt x="60" y="173"/>
                  </a:cubicBezTo>
                  <a:cubicBezTo>
                    <a:pt x="59" y="172"/>
                    <a:pt x="59" y="172"/>
                    <a:pt x="59" y="172"/>
                  </a:cubicBezTo>
                  <a:cubicBezTo>
                    <a:pt x="60" y="172"/>
                    <a:pt x="60" y="172"/>
                    <a:pt x="60" y="172"/>
                  </a:cubicBezTo>
                  <a:cubicBezTo>
                    <a:pt x="60" y="170"/>
                    <a:pt x="60" y="170"/>
                    <a:pt x="60" y="170"/>
                  </a:cubicBezTo>
                  <a:cubicBezTo>
                    <a:pt x="60" y="169"/>
                    <a:pt x="60" y="169"/>
                    <a:pt x="60" y="169"/>
                  </a:cubicBezTo>
                  <a:cubicBezTo>
                    <a:pt x="59" y="169"/>
                    <a:pt x="59" y="169"/>
                    <a:pt x="59" y="169"/>
                  </a:cubicBezTo>
                  <a:cubicBezTo>
                    <a:pt x="59" y="168"/>
                    <a:pt x="59" y="168"/>
                    <a:pt x="59" y="168"/>
                  </a:cubicBezTo>
                  <a:cubicBezTo>
                    <a:pt x="60" y="168"/>
                    <a:pt x="60" y="168"/>
                    <a:pt x="60" y="168"/>
                  </a:cubicBezTo>
                  <a:cubicBezTo>
                    <a:pt x="59" y="167"/>
                    <a:pt x="59" y="167"/>
                    <a:pt x="59" y="167"/>
                  </a:cubicBezTo>
                  <a:cubicBezTo>
                    <a:pt x="60" y="167"/>
                    <a:pt x="60" y="167"/>
                    <a:pt x="60" y="167"/>
                  </a:cubicBezTo>
                  <a:cubicBezTo>
                    <a:pt x="59" y="166"/>
                    <a:pt x="59" y="166"/>
                    <a:pt x="59" y="166"/>
                  </a:cubicBezTo>
                  <a:cubicBezTo>
                    <a:pt x="58" y="166"/>
                    <a:pt x="58" y="166"/>
                    <a:pt x="58" y="166"/>
                  </a:cubicBezTo>
                  <a:cubicBezTo>
                    <a:pt x="57" y="166"/>
                    <a:pt x="57" y="166"/>
                    <a:pt x="57" y="166"/>
                  </a:cubicBezTo>
                  <a:cubicBezTo>
                    <a:pt x="56" y="165"/>
                    <a:pt x="56" y="165"/>
                    <a:pt x="56" y="165"/>
                  </a:cubicBezTo>
                  <a:cubicBezTo>
                    <a:pt x="57" y="164"/>
                    <a:pt x="57" y="164"/>
                    <a:pt x="57" y="164"/>
                  </a:cubicBezTo>
                  <a:cubicBezTo>
                    <a:pt x="57" y="162"/>
                    <a:pt x="57" y="162"/>
                    <a:pt x="57" y="162"/>
                  </a:cubicBezTo>
                  <a:cubicBezTo>
                    <a:pt x="57" y="162"/>
                    <a:pt x="57" y="162"/>
                    <a:pt x="57" y="162"/>
                  </a:cubicBezTo>
                  <a:cubicBezTo>
                    <a:pt x="57" y="161"/>
                    <a:pt x="57" y="161"/>
                    <a:pt x="57" y="161"/>
                  </a:cubicBezTo>
                  <a:cubicBezTo>
                    <a:pt x="57" y="161"/>
                    <a:pt x="57" y="161"/>
                    <a:pt x="57" y="161"/>
                  </a:cubicBezTo>
                  <a:cubicBezTo>
                    <a:pt x="57" y="160"/>
                    <a:pt x="57" y="160"/>
                    <a:pt x="57" y="160"/>
                  </a:cubicBezTo>
                  <a:cubicBezTo>
                    <a:pt x="57" y="160"/>
                    <a:pt x="57" y="160"/>
                    <a:pt x="57" y="160"/>
                  </a:cubicBezTo>
                  <a:cubicBezTo>
                    <a:pt x="57" y="159"/>
                    <a:pt x="57" y="159"/>
                    <a:pt x="57" y="159"/>
                  </a:cubicBezTo>
                  <a:cubicBezTo>
                    <a:pt x="56" y="157"/>
                    <a:pt x="56" y="157"/>
                    <a:pt x="56" y="157"/>
                  </a:cubicBezTo>
                  <a:cubicBezTo>
                    <a:pt x="55" y="156"/>
                    <a:pt x="55" y="156"/>
                    <a:pt x="55" y="156"/>
                  </a:cubicBezTo>
                  <a:cubicBezTo>
                    <a:pt x="53" y="155"/>
                    <a:pt x="53" y="155"/>
                    <a:pt x="53" y="155"/>
                  </a:cubicBezTo>
                  <a:cubicBezTo>
                    <a:pt x="53" y="154"/>
                    <a:pt x="53" y="154"/>
                    <a:pt x="53" y="154"/>
                  </a:cubicBezTo>
                  <a:cubicBezTo>
                    <a:pt x="54" y="154"/>
                    <a:pt x="54" y="154"/>
                    <a:pt x="54" y="154"/>
                  </a:cubicBezTo>
                  <a:cubicBezTo>
                    <a:pt x="55" y="155"/>
                    <a:pt x="55" y="155"/>
                    <a:pt x="55" y="155"/>
                  </a:cubicBezTo>
                  <a:cubicBezTo>
                    <a:pt x="56" y="155"/>
                    <a:pt x="56" y="155"/>
                    <a:pt x="56" y="155"/>
                  </a:cubicBezTo>
                  <a:cubicBezTo>
                    <a:pt x="57" y="155"/>
                    <a:pt x="57" y="155"/>
                    <a:pt x="57" y="155"/>
                  </a:cubicBezTo>
                  <a:cubicBezTo>
                    <a:pt x="59" y="155"/>
                    <a:pt x="59" y="155"/>
                    <a:pt x="59" y="155"/>
                  </a:cubicBezTo>
                  <a:cubicBezTo>
                    <a:pt x="61" y="155"/>
                    <a:pt x="61" y="155"/>
                    <a:pt x="61" y="155"/>
                  </a:cubicBezTo>
                  <a:cubicBezTo>
                    <a:pt x="62" y="156"/>
                    <a:pt x="62" y="156"/>
                    <a:pt x="62" y="156"/>
                  </a:cubicBezTo>
                  <a:cubicBezTo>
                    <a:pt x="62" y="156"/>
                    <a:pt x="62" y="156"/>
                    <a:pt x="62" y="156"/>
                  </a:cubicBezTo>
                  <a:cubicBezTo>
                    <a:pt x="63" y="157"/>
                    <a:pt x="63" y="157"/>
                    <a:pt x="63" y="157"/>
                  </a:cubicBezTo>
                  <a:cubicBezTo>
                    <a:pt x="64" y="158"/>
                    <a:pt x="64" y="158"/>
                    <a:pt x="64" y="158"/>
                  </a:cubicBezTo>
                  <a:cubicBezTo>
                    <a:pt x="64" y="158"/>
                    <a:pt x="64" y="158"/>
                    <a:pt x="64" y="158"/>
                  </a:cubicBezTo>
                  <a:cubicBezTo>
                    <a:pt x="66" y="160"/>
                    <a:pt x="66" y="160"/>
                    <a:pt x="66" y="160"/>
                  </a:cubicBezTo>
                  <a:cubicBezTo>
                    <a:pt x="65" y="160"/>
                    <a:pt x="65" y="160"/>
                    <a:pt x="65" y="160"/>
                  </a:cubicBezTo>
                  <a:cubicBezTo>
                    <a:pt x="64" y="160"/>
                    <a:pt x="64" y="160"/>
                    <a:pt x="64" y="160"/>
                  </a:cubicBezTo>
                  <a:cubicBezTo>
                    <a:pt x="63" y="161"/>
                    <a:pt x="63" y="161"/>
                    <a:pt x="63" y="161"/>
                  </a:cubicBezTo>
                  <a:cubicBezTo>
                    <a:pt x="62" y="161"/>
                    <a:pt x="62" y="161"/>
                    <a:pt x="62" y="161"/>
                  </a:cubicBezTo>
                  <a:cubicBezTo>
                    <a:pt x="62" y="161"/>
                    <a:pt x="62" y="161"/>
                    <a:pt x="62" y="161"/>
                  </a:cubicBezTo>
                  <a:cubicBezTo>
                    <a:pt x="62" y="162"/>
                    <a:pt x="62" y="162"/>
                    <a:pt x="62" y="162"/>
                  </a:cubicBezTo>
                  <a:cubicBezTo>
                    <a:pt x="61" y="162"/>
                    <a:pt x="61" y="162"/>
                    <a:pt x="61" y="162"/>
                  </a:cubicBezTo>
                  <a:cubicBezTo>
                    <a:pt x="61" y="162"/>
                    <a:pt x="61" y="162"/>
                    <a:pt x="61" y="162"/>
                  </a:cubicBezTo>
                  <a:cubicBezTo>
                    <a:pt x="61" y="162"/>
                    <a:pt x="61" y="162"/>
                    <a:pt x="61" y="162"/>
                  </a:cubicBezTo>
                  <a:cubicBezTo>
                    <a:pt x="61" y="164"/>
                    <a:pt x="61" y="164"/>
                    <a:pt x="61" y="164"/>
                  </a:cubicBezTo>
                  <a:cubicBezTo>
                    <a:pt x="61" y="164"/>
                    <a:pt x="61" y="164"/>
                    <a:pt x="61" y="164"/>
                  </a:cubicBezTo>
                  <a:cubicBezTo>
                    <a:pt x="63" y="165"/>
                    <a:pt x="63" y="165"/>
                    <a:pt x="63" y="165"/>
                  </a:cubicBezTo>
                  <a:cubicBezTo>
                    <a:pt x="65" y="167"/>
                    <a:pt x="65" y="167"/>
                    <a:pt x="65" y="167"/>
                  </a:cubicBezTo>
                  <a:cubicBezTo>
                    <a:pt x="66" y="167"/>
                    <a:pt x="66" y="167"/>
                    <a:pt x="66" y="167"/>
                  </a:cubicBezTo>
                  <a:cubicBezTo>
                    <a:pt x="67" y="167"/>
                    <a:pt x="67" y="167"/>
                    <a:pt x="67" y="167"/>
                  </a:cubicBezTo>
                  <a:cubicBezTo>
                    <a:pt x="67" y="168"/>
                    <a:pt x="67" y="168"/>
                    <a:pt x="67" y="168"/>
                  </a:cubicBezTo>
                  <a:cubicBezTo>
                    <a:pt x="68" y="167"/>
                    <a:pt x="68" y="167"/>
                    <a:pt x="68" y="167"/>
                  </a:cubicBezTo>
                  <a:cubicBezTo>
                    <a:pt x="69" y="167"/>
                    <a:pt x="69" y="167"/>
                    <a:pt x="69" y="167"/>
                  </a:cubicBezTo>
                  <a:cubicBezTo>
                    <a:pt x="69" y="167"/>
                    <a:pt x="69" y="167"/>
                    <a:pt x="69" y="167"/>
                  </a:cubicBezTo>
                  <a:cubicBezTo>
                    <a:pt x="71" y="166"/>
                    <a:pt x="71" y="166"/>
                    <a:pt x="71" y="166"/>
                  </a:cubicBezTo>
                  <a:cubicBezTo>
                    <a:pt x="71" y="165"/>
                    <a:pt x="71" y="165"/>
                    <a:pt x="71" y="165"/>
                  </a:cubicBezTo>
                  <a:cubicBezTo>
                    <a:pt x="70" y="164"/>
                    <a:pt x="70" y="164"/>
                    <a:pt x="70" y="164"/>
                  </a:cubicBezTo>
                  <a:cubicBezTo>
                    <a:pt x="71" y="163"/>
                    <a:pt x="71" y="163"/>
                    <a:pt x="71" y="163"/>
                  </a:cubicBezTo>
                  <a:cubicBezTo>
                    <a:pt x="71" y="162"/>
                    <a:pt x="71" y="162"/>
                    <a:pt x="71" y="162"/>
                  </a:cubicBezTo>
                  <a:cubicBezTo>
                    <a:pt x="70" y="162"/>
                    <a:pt x="70" y="162"/>
                    <a:pt x="70" y="162"/>
                  </a:cubicBezTo>
                  <a:cubicBezTo>
                    <a:pt x="71" y="161"/>
                    <a:pt x="71" y="161"/>
                    <a:pt x="71" y="161"/>
                  </a:cubicBezTo>
                  <a:cubicBezTo>
                    <a:pt x="73" y="161"/>
                    <a:pt x="73" y="161"/>
                    <a:pt x="73" y="161"/>
                  </a:cubicBezTo>
                  <a:cubicBezTo>
                    <a:pt x="74" y="161"/>
                    <a:pt x="74" y="161"/>
                    <a:pt x="74" y="161"/>
                  </a:cubicBezTo>
                  <a:cubicBezTo>
                    <a:pt x="75" y="161"/>
                    <a:pt x="75" y="161"/>
                    <a:pt x="75" y="161"/>
                  </a:cubicBezTo>
                  <a:cubicBezTo>
                    <a:pt x="75" y="160"/>
                    <a:pt x="75" y="160"/>
                    <a:pt x="75" y="160"/>
                  </a:cubicBezTo>
                  <a:cubicBezTo>
                    <a:pt x="74" y="160"/>
                    <a:pt x="74" y="160"/>
                    <a:pt x="74" y="160"/>
                  </a:cubicBezTo>
                  <a:cubicBezTo>
                    <a:pt x="73" y="159"/>
                    <a:pt x="73" y="159"/>
                    <a:pt x="73" y="159"/>
                  </a:cubicBezTo>
                  <a:cubicBezTo>
                    <a:pt x="74" y="159"/>
                    <a:pt x="74" y="159"/>
                    <a:pt x="74" y="159"/>
                  </a:cubicBezTo>
                  <a:cubicBezTo>
                    <a:pt x="74" y="159"/>
                    <a:pt x="74" y="159"/>
                    <a:pt x="74" y="159"/>
                  </a:cubicBezTo>
                  <a:cubicBezTo>
                    <a:pt x="75" y="159"/>
                    <a:pt x="75" y="159"/>
                    <a:pt x="75" y="159"/>
                  </a:cubicBezTo>
                  <a:cubicBezTo>
                    <a:pt x="77" y="157"/>
                    <a:pt x="77" y="157"/>
                    <a:pt x="77" y="157"/>
                  </a:cubicBezTo>
                  <a:cubicBezTo>
                    <a:pt x="77" y="157"/>
                    <a:pt x="77" y="157"/>
                    <a:pt x="77" y="157"/>
                  </a:cubicBezTo>
                  <a:cubicBezTo>
                    <a:pt x="79" y="155"/>
                    <a:pt x="79" y="155"/>
                    <a:pt x="79" y="155"/>
                  </a:cubicBezTo>
                  <a:cubicBezTo>
                    <a:pt x="79" y="155"/>
                    <a:pt x="79" y="155"/>
                    <a:pt x="79" y="155"/>
                  </a:cubicBezTo>
                  <a:cubicBezTo>
                    <a:pt x="80" y="154"/>
                    <a:pt x="80" y="154"/>
                    <a:pt x="80" y="154"/>
                  </a:cubicBezTo>
                  <a:cubicBezTo>
                    <a:pt x="81" y="155"/>
                    <a:pt x="81" y="155"/>
                    <a:pt x="81" y="155"/>
                  </a:cubicBezTo>
                  <a:cubicBezTo>
                    <a:pt x="82" y="154"/>
                    <a:pt x="82" y="154"/>
                    <a:pt x="82" y="154"/>
                  </a:cubicBezTo>
                  <a:cubicBezTo>
                    <a:pt x="82" y="154"/>
                    <a:pt x="82" y="154"/>
                    <a:pt x="82" y="154"/>
                  </a:cubicBezTo>
                  <a:cubicBezTo>
                    <a:pt x="84" y="153"/>
                    <a:pt x="84" y="153"/>
                    <a:pt x="84" y="153"/>
                  </a:cubicBezTo>
                  <a:cubicBezTo>
                    <a:pt x="84" y="154"/>
                    <a:pt x="84" y="154"/>
                    <a:pt x="84" y="154"/>
                  </a:cubicBezTo>
                  <a:cubicBezTo>
                    <a:pt x="84" y="154"/>
                    <a:pt x="84" y="154"/>
                    <a:pt x="84" y="154"/>
                  </a:cubicBezTo>
                  <a:cubicBezTo>
                    <a:pt x="84" y="154"/>
                    <a:pt x="84" y="154"/>
                    <a:pt x="84" y="154"/>
                  </a:cubicBezTo>
                  <a:cubicBezTo>
                    <a:pt x="84" y="155"/>
                    <a:pt x="84" y="155"/>
                    <a:pt x="84" y="155"/>
                  </a:cubicBezTo>
                  <a:cubicBezTo>
                    <a:pt x="84" y="155"/>
                    <a:pt x="84" y="155"/>
                    <a:pt x="84" y="155"/>
                  </a:cubicBezTo>
                  <a:cubicBezTo>
                    <a:pt x="85" y="154"/>
                    <a:pt x="85" y="154"/>
                    <a:pt x="85" y="154"/>
                  </a:cubicBezTo>
                  <a:cubicBezTo>
                    <a:pt x="86" y="154"/>
                    <a:pt x="86" y="154"/>
                    <a:pt x="86" y="154"/>
                  </a:cubicBezTo>
                  <a:cubicBezTo>
                    <a:pt x="85" y="153"/>
                    <a:pt x="85" y="153"/>
                    <a:pt x="85" y="153"/>
                  </a:cubicBezTo>
                  <a:cubicBezTo>
                    <a:pt x="84" y="153"/>
                    <a:pt x="84" y="153"/>
                    <a:pt x="84" y="153"/>
                  </a:cubicBezTo>
                  <a:cubicBezTo>
                    <a:pt x="84" y="152"/>
                    <a:pt x="84" y="152"/>
                    <a:pt x="84" y="152"/>
                  </a:cubicBezTo>
                  <a:cubicBezTo>
                    <a:pt x="86" y="151"/>
                    <a:pt x="86" y="151"/>
                    <a:pt x="86" y="151"/>
                  </a:cubicBezTo>
                  <a:cubicBezTo>
                    <a:pt x="86" y="151"/>
                    <a:pt x="86" y="151"/>
                    <a:pt x="86" y="151"/>
                  </a:cubicBezTo>
                  <a:cubicBezTo>
                    <a:pt x="86" y="151"/>
                    <a:pt x="86" y="151"/>
                    <a:pt x="86" y="151"/>
                  </a:cubicBezTo>
                  <a:cubicBezTo>
                    <a:pt x="86" y="152"/>
                    <a:pt x="86" y="152"/>
                    <a:pt x="86" y="152"/>
                  </a:cubicBezTo>
                  <a:cubicBezTo>
                    <a:pt x="86" y="152"/>
                    <a:pt x="86" y="152"/>
                    <a:pt x="86" y="152"/>
                  </a:cubicBezTo>
                  <a:cubicBezTo>
                    <a:pt x="87" y="153"/>
                    <a:pt x="87" y="153"/>
                    <a:pt x="87" y="153"/>
                  </a:cubicBezTo>
                  <a:cubicBezTo>
                    <a:pt x="87" y="153"/>
                    <a:pt x="87" y="153"/>
                    <a:pt x="87" y="153"/>
                  </a:cubicBezTo>
                  <a:cubicBezTo>
                    <a:pt x="88" y="152"/>
                    <a:pt x="88" y="152"/>
                    <a:pt x="88" y="152"/>
                  </a:cubicBezTo>
                  <a:cubicBezTo>
                    <a:pt x="87" y="152"/>
                    <a:pt x="87" y="152"/>
                    <a:pt x="87" y="152"/>
                  </a:cubicBezTo>
                  <a:cubicBezTo>
                    <a:pt x="87" y="151"/>
                    <a:pt x="87" y="151"/>
                    <a:pt x="87" y="151"/>
                  </a:cubicBezTo>
                  <a:cubicBezTo>
                    <a:pt x="87" y="150"/>
                    <a:pt x="87" y="150"/>
                    <a:pt x="87" y="150"/>
                  </a:cubicBezTo>
                  <a:cubicBezTo>
                    <a:pt x="87" y="150"/>
                    <a:pt x="87" y="150"/>
                    <a:pt x="87" y="150"/>
                  </a:cubicBezTo>
                  <a:cubicBezTo>
                    <a:pt x="90" y="149"/>
                    <a:pt x="90" y="149"/>
                    <a:pt x="90" y="149"/>
                  </a:cubicBezTo>
                  <a:cubicBezTo>
                    <a:pt x="91" y="149"/>
                    <a:pt x="91" y="149"/>
                    <a:pt x="91" y="149"/>
                  </a:cubicBezTo>
                  <a:cubicBezTo>
                    <a:pt x="92" y="149"/>
                    <a:pt x="92" y="149"/>
                    <a:pt x="92" y="149"/>
                  </a:cubicBezTo>
                  <a:cubicBezTo>
                    <a:pt x="91" y="150"/>
                    <a:pt x="91" y="150"/>
                    <a:pt x="91" y="150"/>
                  </a:cubicBezTo>
                  <a:cubicBezTo>
                    <a:pt x="90" y="150"/>
                    <a:pt x="90" y="150"/>
                    <a:pt x="90" y="150"/>
                  </a:cubicBezTo>
                  <a:cubicBezTo>
                    <a:pt x="88" y="150"/>
                    <a:pt x="88" y="150"/>
                    <a:pt x="88" y="150"/>
                  </a:cubicBezTo>
                  <a:cubicBezTo>
                    <a:pt x="89" y="151"/>
                    <a:pt x="89" y="151"/>
                    <a:pt x="89" y="151"/>
                  </a:cubicBezTo>
                  <a:cubicBezTo>
                    <a:pt x="89" y="151"/>
                    <a:pt x="89" y="151"/>
                    <a:pt x="89" y="151"/>
                  </a:cubicBezTo>
                  <a:cubicBezTo>
                    <a:pt x="90" y="151"/>
                    <a:pt x="90" y="151"/>
                    <a:pt x="90" y="151"/>
                  </a:cubicBezTo>
                  <a:cubicBezTo>
                    <a:pt x="91" y="151"/>
                    <a:pt x="91" y="151"/>
                    <a:pt x="91" y="151"/>
                  </a:cubicBezTo>
                  <a:cubicBezTo>
                    <a:pt x="90" y="152"/>
                    <a:pt x="90" y="152"/>
                    <a:pt x="90" y="152"/>
                  </a:cubicBezTo>
                  <a:cubicBezTo>
                    <a:pt x="90" y="152"/>
                    <a:pt x="90" y="152"/>
                    <a:pt x="90" y="152"/>
                  </a:cubicBezTo>
                  <a:cubicBezTo>
                    <a:pt x="91" y="153"/>
                    <a:pt x="91" y="153"/>
                    <a:pt x="91" y="153"/>
                  </a:cubicBezTo>
                  <a:cubicBezTo>
                    <a:pt x="90" y="153"/>
                    <a:pt x="90" y="153"/>
                    <a:pt x="90" y="153"/>
                  </a:cubicBezTo>
                  <a:cubicBezTo>
                    <a:pt x="89" y="153"/>
                    <a:pt x="89" y="153"/>
                    <a:pt x="89" y="153"/>
                  </a:cubicBezTo>
                  <a:cubicBezTo>
                    <a:pt x="88" y="154"/>
                    <a:pt x="88" y="154"/>
                    <a:pt x="88" y="154"/>
                  </a:cubicBezTo>
                  <a:cubicBezTo>
                    <a:pt x="89" y="155"/>
                    <a:pt x="89" y="155"/>
                    <a:pt x="89" y="155"/>
                  </a:cubicBezTo>
                  <a:cubicBezTo>
                    <a:pt x="89" y="155"/>
                    <a:pt x="89" y="155"/>
                    <a:pt x="89" y="155"/>
                  </a:cubicBezTo>
                  <a:cubicBezTo>
                    <a:pt x="90" y="155"/>
                    <a:pt x="90" y="155"/>
                    <a:pt x="90" y="155"/>
                  </a:cubicBezTo>
                  <a:cubicBezTo>
                    <a:pt x="91" y="155"/>
                    <a:pt x="91" y="155"/>
                    <a:pt x="91" y="155"/>
                  </a:cubicBezTo>
                  <a:cubicBezTo>
                    <a:pt x="91" y="155"/>
                    <a:pt x="91" y="155"/>
                    <a:pt x="91" y="155"/>
                  </a:cubicBezTo>
                  <a:cubicBezTo>
                    <a:pt x="92" y="155"/>
                    <a:pt x="92" y="155"/>
                    <a:pt x="92" y="155"/>
                  </a:cubicBezTo>
                  <a:cubicBezTo>
                    <a:pt x="92" y="156"/>
                    <a:pt x="92" y="156"/>
                    <a:pt x="92" y="156"/>
                  </a:cubicBezTo>
                  <a:cubicBezTo>
                    <a:pt x="92" y="155"/>
                    <a:pt x="92" y="155"/>
                    <a:pt x="92" y="155"/>
                  </a:cubicBezTo>
                  <a:cubicBezTo>
                    <a:pt x="93" y="154"/>
                    <a:pt x="93" y="154"/>
                    <a:pt x="93" y="154"/>
                  </a:cubicBezTo>
                  <a:cubicBezTo>
                    <a:pt x="94" y="154"/>
                    <a:pt x="94" y="154"/>
                    <a:pt x="94" y="154"/>
                  </a:cubicBezTo>
                  <a:cubicBezTo>
                    <a:pt x="94" y="154"/>
                    <a:pt x="94" y="154"/>
                    <a:pt x="94" y="154"/>
                  </a:cubicBezTo>
                  <a:cubicBezTo>
                    <a:pt x="95" y="155"/>
                    <a:pt x="95" y="155"/>
                    <a:pt x="95" y="155"/>
                  </a:cubicBezTo>
                  <a:cubicBezTo>
                    <a:pt x="95" y="155"/>
                    <a:pt x="95" y="155"/>
                    <a:pt x="95" y="155"/>
                  </a:cubicBezTo>
                  <a:cubicBezTo>
                    <a:pt x="95" y="154"/>
                    <a:pt x="95" y="154"/>
                    <a:pt x="95" y="154"/>
                  </a:cubicBezTo>
                  <a:cubicBezTo>
                    <a:pt x="95" y="154"/>
                    <a:pt x="95" y="154"/>
                    <a:pt x="95" y="154"/>
                  </a:cubicBezTo>
                  <a:cubicBezTo>
                    <a:pt x="95" y="153"/>
                    <a:pt x="95" y="153"/>
                    <a:pt x="95" y="153"/>
                  </a:cubicBezTo>
                  <a:cubicBezTo>
                    <a:pt x="95" y="153"/>
                    <a:pt x="95" y="153"/>
                    <a:pt x="95" y="153"/>
                  </a:cubicBezTo>
                  <a:cubicBezTo>
                    <a:pt x="95" y="152"/>
                    <a:pt x="95" y="152"/>
                    <a:pt x="95" y="152"/>
                  </a:cubicBezTo>
                  <a:cubicBezTo>
                    <a:pt x="96" y="152"/>
                    <a:pt x="96" y="152"/>
                    <a:pt x="96" y="152"/>
                  </a:cubicBezTo>
                  <a:cubicBezTo>
                    <a:pt x="97" y="151"/>
                    <a:pt x="97" y="151"/>
                    <a:pt x="97" y="151"/>
                  </a:cubicBezTo>
                  <a:cubicBezTo>
                    <a:pt x="98" y="151"/>
                    <a:pt x="98" y="151"/>
                    <a:pt x="98" y="151"/>
                  </a:cubicBezTo>
                  <a:cubicBezTo>
                    <a:pt x="98" y="151"/>
                    <a:pt x="98" y="151"/>
                    <a:pt x="98" y="151"/>
                  </a:cubicBezTo>
                  <a:cubicBezTo>
                    <a:pt x="99" y="151"/>
                    <a:pt x="99" y="151"/>
                    <a:pt x="99" y="151"/>
                  </a:cubicBezTo>
                  <a:cubicBezTo>
                    <a:pt x="99" y="151"/>
                    <a:pt x="99" y="151"/>
                    <a:pt x="99" y="151"/>
                  </a:cubicBezTo>
                  <a:cubicBezTo>
                    <a:pt x="100" y="151"/>
                    <a:pt x="100" y="151"/>
                    <a:pt x="100" y="151"/>
                  </a:cubicBezTo>
                  <a:cubicBezTo>
                    <a:pt x="102" y="151"/>
                    <a:pt x="102" y="151"/>
                    <a:pt x="102" y="151"/>
                  </a:cubicBezTo>
                  <a:cubicBezTo>
                    <a:pt x="102" y="151"/>
                    <a:pt x="102" y="151"/>
                    <a:pt x="102" y="151"/>
                  </a:cubicBezTo>
                  <a:cubicBezTo>
                    <a:pt x="102" y="150"/>
                    <a:pt x="102" y="150"/>
                    <a:pt x="102" y="150"/>
                  </a:cubicBezTo>
                  <a:cubicBezTo>
                    <a:pt x="103" y="150"/>
                    <a:pt x="103" y="150"/>
                    <a:pt x="103" y="150"/>
                  </a:cubicBezTo>
                  <a:cubicBezTo>
                    <a:pt x="104" y="150"/>
                    <a:pt x="104" y="150"/>
                    <a:pt x="104" y="150"/>
                  </a:cubicBezTo>
                  <a:cubicBezTo>
                    <a:pt x="104" y="149"/>
                    <a:pt x="104" y="149"/>
                    <a:pt x="104" y="149"/>
                  </a:cubicBezTo>
                  <a:cubicBezTo>
                    <a:pt x="105" y="149"/>
                    <a:pt x="105" y="149"/>
                    <a:pt x="105" y="149"/>
                  </a:cubicBezTo>
                  <a:cubicBezTo>
                    <a:pt x="106" y="148"/>
                    <a:pt x="106" y="148"/>
                    <a:pt x="106" y="148"/>
                  </a:cubicBezTo>
                  <a:cubicBezTo>
                    <a:pt x="107" y="147"/>
                    <a:pt x="107" y="147"/>
                    <a:pt x="107" y="147"/>
                  </a:cubicBezTo>
                  <a:cubicBezTo>
                    <a:pt x="107" y="147"/>
                    <a:pt x="107" y="147"/>
                    <a:pt x="107" y="147"/>
                  </a:cubicBezTo>
                  <a:cubicBezTo>
                    <a:pt x="108" y="147"/>
                    <a:pt x="108" y="147"/>
                    <a:pt x="108" y="147"/>
                  </a:cubicBezTo>
                  <a:cubicBezTo>
                    <a:pt x="108" y="147"/>
                    <a:pt x="108" y="147"/>
                    <a:pt x="108" y="147"/>
                  </a:cubicBezTo>
                  <a:cubicBezTo>
                    <a:pt x="107" y="148"/>
                    <a:pt x="107" y="148"/>
                    <a:pt x="107" y="148"/>
                  </a:cubicBezTo>
                  <a:cubicBezTo>
                    <a:pt x="108" y="148"/>
                    <a:pt x="108" y="148"/>
                    <a:pt x="108" y="148"/>
                  </a:cubicBezTo>
                  <a:cubicBezTo>
                    <a:pt x="109" y="149"/>
                    <a:pt x="109" y="149"/>
                    <a:pt x="109" y="149"/>
                  </a:cubicBezTo>
                  <a:cubicBezTo>
                    <a:pt x="109" y="150"/>
                    <a:pt x="109" y="150"/>
                    <a:pt x="109" y="150"/>
                  </a:cubicBezTo>
                  <a:cubicBezTo>
                    <a:pt x="108" y="150"/>
                    <a:pt x="108" y="150"/>
                    <a:pt x="108" y="150"/>
                  </a:cubicBezTo>
                  <a:cubicBezTo>
                    <a:pt x="109" y="151"/>
                    <a:pt x="109" y="151"/>
                    <a:pt x="109" y="151"/>
                  </a:cubicBezTo>
                  <a:cubicBezTo>
                    <a:pt x="109" y="152"/>
                    <a:pt x="109" y="152"/>
                    <a:pt x="109" y="152"/>
                  </a:cubicBezTo>
                  <a:cubicBezTo>
                    <a:pt x="109" y="152"/>
                    <a:pt x="109" y="152"/>
                    <a:pt x="109" y="152"/>
                  </a:cubicBezTo>
                  <a:cubicBezTo>
                    <a:pt x="111" y="152"/>
                    <a:pt x="111" y="152"/>
                    <a:pt x="111" y="152"/>
                  </a:cubicBezTo>
                  <a:cubicBezTo>
                    <a:pt x="112" y="152"/>
                    <a:pt x="112" y="152"/>
                    <a:pt x="112" y="152"/>
                  </a:cubicBezTo>
                  <a:cubicBezTo>
                    <a:pt x="112" y="151"/>
                    <a:pt x="112" y="151"/>
                    <a:pt x="112" y="151"/>
                  </a:cubicBezTo>
                  <a:cubicBezTo>
                    <a:pt x="111" y="151"/>
                    <a:pt x="111" y="151"/>
                    <a:pt x="111" y="151"/>
                  </a:cubicBezTo>
                  <a:cubicBezTo>
                    <a:pt x="110" y="150"/>
                    <a:pt x="110" y="150"/>
                    <a:pt x="110" y="150"/>
                  </a:cubicBezTo>
                  <a:cubicBezTo>
                    <a:pt x="111" y="150"/>
                    <a:pt x="111" y="150"/>
                    <a:pt x="111" y="150"/>
                  </a:cubicBezTo>
                  <a:cubicBezTo>
                    <a:pt x="111" y="149"/>
                    <a:pt x="111" y="149"/>
                    <a:pt x="111" y="149"/>
                  </a:cubicBezTo>
                  <a:cubicBezTo>
                    <a:pt x="112" y="150"/>
                    <a:pt x="112" y="150"/>
                    <a:pt x="112" y="150"/>
                  </a:cubicBezTo>
                  <a:cubicBezTo>
                    <a:pt x="113" y="149"/>
                    <a:pt x="113" y="149"/>
                    <a:pt x="113" y="149"/>
                  </a:cubicBezTo>
                  <a:cubicBezTo>
                    <a:pt x="114" y="148"/>
                    <a:pt x="114" y="148"/>
                    <a:pt x="114" y="148"/>
                  </a:cubicBezTo>
                  <a:cubicBezTo>
                    <a:pt x="114" y="148"/>
                    <a:pt x="114" y="148"/>
                    <a:pt x="114" y="148"/>
                  </a:cubicBezTo>
                  <a:cubicBezTo>
                    <a:pt x="115" y="148"/>
                    <a:pt x="115" y="148"/>
                    <a:pt x="115" y="148"/>
                  </a:cubicBezTo>
                  <a:cubicBezTo>
                    <a:pt x="116" y="148"/>
                    <a:pt x="116" y="148"/>
                    <a:pt x="116" y="148"/>
                  </a:cubicBezTo>
                  <a:cubicBezTo>
                    <a:pt x="115" y="147"/>
                    <a:pt x="115" y="147"/>
                    <a:pt x="115" y="147"/>
                  </a:cubicBezTo>
                  <a:cubicBezTo>
                    <a:pt x="114" y="147"/>
                    <a:pt x="114" y="147"/>
                    <a:pt x="114" y="147"/>
                  </a:cubicBezTo>
                  <a:cubicBezTo>
                    <a:pt x="114" y="146"/>
                    <a:pt x="114" y="146"/>
                    <a:pt x="114" y="146"/>
                  </a:cubicBezTo>
                  <a:cubicBezTo>
                    <a:pt x="113" y="145"/>
                    <a:pt x="113" y="145"/>
                    <a:pt x="113" y="145"/>
                  </a:cubicBezTo>
                  <a:cubicBezTo>
                    <a:pt x="112" y="145"/>
                    <a:pt x="112" y="145"/>
                    <a:pt x="112" y="145"/>
                  </a:cubicBezTo>
                  <a:cubicBezTo>
                    <a:pt x="112" y="145"/>
                    <a:pt x="112" y="145"/>
                    <a:pt x="112" y="145"/>
                  </a:cubicBezTo>
                  <a:cubicBezTo>
                    <a:pt x="112" y="145"/>
                    <a:pt x="112" y="145"/>
                    <a:pt x="112" y="145"/>
                  </a:cubicBezTo>
                  <a:cubicBezTo>
                    <a:pt x="111" y="143"/>
                    <a:pt x="111" y="143"/>
                    <a:pt x="111" y="143"/>
                  </a:cubicBezTo>
                  <a:cubicBezTo>
                    <a:pt x="111" y="143"/>
                    <a:pt x="111" y="143"/>
                    <a:pt x="111" y="143"/>
                  </a:cubicBezTo>
                  <a:cubicBezTo>
                    <a:pt x="110" y="142"/>
                    <a:pt x="110" y="142"/>
                    <a:pt x="110" y="142"/>
                  </a:cubicBezTo>
                  <a:cubicBezTo>
                    <a:pt x="110" y="142"/>
                    <a:pt x="110" y="142"/>
                    <a:pt x="110" y="142"/>
                  </a:cubicBezTo>
                  <a:cubicBezTo>
                    <a:pt x="111" y="141"/>
                    <a:pt x="111" y="141"/>
                    <a:pt x="111" y="141"/>
                  </a:cubicBezTo>
                  <a:cubicBezTo>
                    <a:pt x="111" y="141"/>
                    <a:pt x="111" y="141"/>
                    <a:pt x="111" y="141"/>
                  </a:cubicBezTo>
                  <a:cubicBezTo>
                    <a:pt x="110" y="140"/>
                    <a:pt x="110" y="140"/>
                    <a:pt x="110" y="140"/>
                  </a:cubicBezTo>
                  <a:cubicBezTo>
                    <a:pt x="111" y="139"/>
                    <a:pt x="111" y="139"/>
                    <a:pt x="111" y="139"/>
                  </a:cubicBezTo>
                  <a:cubicBezTo>
                    <a:pt x="112" y="140"/>
                    <a:pt x="112" y="140"/>
                    <a:pt x="112" y="140"/>
                  </a:cubicBezTo>
                  <a:cubicBezTo>
                    <a:pt x="112" y="139"/>
                    <a:pt x="112" y="139"/>
                    <a:pt x="112" y="139"/>
                  </a:cubicBezTo>
                  <a:cubicBezTo>
                    <a:pt x="113" y="140"/>
                    <a:pt x="113" y="140"/>
                    <a:pt x="113" y="140"/>
                  </a:cubicBezTo>
                  <a:cubicBezTo>
                    <a:pt x="114" y="140"/>
                    <a:pt x="114" y="140"/>
                    <a:pt x="114" y="140"/>
                  </a:cubicBezTo>
                  <a:cubicBezTo>
                    <a:pt x="115" y="140"/>
                    <a:pt x="115" y="140"/>
                    <a:pt x="115" y="140"/>
                  </a:cubicBezTo>
                  <a:cubicBezTo>
                    <a:pt x="118" y="140"/>
                    <a:pt x="118" y="140"/>
                    <a:pt x="118" y="140"/>
                  </a:cubicBezTo>
                  <a:cubicBezTo>
                    <a:pt x="122" y="140"/>
                    <a:pt x="122" y="140"/>
                    <a:pt x="122" y="140"/>
                  </a:cubicBezTo>
                  <a:cubicBezTo>
                    <a:pt x="123" y="141"/>
                    <a:pt x="123" y="141"/>
                    <a:pt x="123" y="141"/>
                  </a:cubicBezTo>
                  <a:cubicBezTo>
                    <a:pt x="126" y="141"/>
                    <a:pt x="126" y="141"/>
                    <a:pt x="126" y="141"/>
                  </a:cubicBezTo>
                  <a:cubicBezTo>
                    <a:pt x="126" y="142"/>
                    <a:pt x="126" y="142"/>
                    <a:pt x="126" y="142"/>
                  </a:cubicBezTo>
                  <a:cubicBezTo>
                    <a:pt x="126" y="142"/>
                    <a:pt x="126" y="142"/>
                    <a:pt x="126" y="142"/>
                  </a:cubicBezTo>
                  <a:cubicBezTo>
                    <a:pt x="127" y="143"/>
                    <a:pt x="127" y="143"/>
                    <a:pt x="127" y="143"/>
                  </a:cubicBezTo>
                  <a:cubicBezTo>
                    <a:pt x="127" y="143"/>
                    <a:pt x="127" y="143"/>
                    <a:pt x="127" y="143"/>
                  </a:cubicBezTo>
                  <a:cubicBezTo>
                    <a:pt x="129" y="142"/>
                    <a:pt x="129" y="142"/>
                    <a:pt x="129" y="142"/>
                  </a:cubicBezTo>
                  <a:cubicBezTo>
                    <a:pt x="129" y="143"/>
                    <a:pt x="129" y="143"/>
                    <a:pt x="129" y="143"/>
                  </a:cubicBezTo>
                  <a:cubicBezTo>
                    <a:pt x="130" y="143"/>
                    <a:pt x="130" y="143"/>
                    <a:pt x="130" y="143"/>
                  </a:cubicBezTo>
                  <a:cubicBezTo>
                    <a:pt x="130" y="144"/>
                    <a:pt x="130" y="144"/>
                    <a:pt x="130" y="144"/>
                  </a:cubicBezTo>
                  <a:cubicBezTo>
                    <a:pt x="132" y="144"/>
                    <a:pt x="132" y="144"/>
                    <a:pt x="132" y="144"/>
                  </a:cubicBezTo>
                  <a:cubicBezTo>
                    <a:pt x="134" y="145"/>
                    <a:pt x="134" y="145"/>
                    <a:pt x="134" y="145"/>
                  </a:cubicBezTo>
                  <a:cubicBezTo>
                    <a:pt x="137" y="145"/>
                    <a:pt x="137" y="145"/>
                    <a:pt x="137" y="145"/>
                  </a:cubicBezTo>
                  <a:cubicBezTo>
                    <a:pt x="137" y="146"/>
                    <a:pt x="137" y="146"/>
                    <a:pt x="137" y="146"/>
                  </a:cubicBezTo>
                  <a:cubicBezTo>
                    <a:pt x="138" y="147"/>
                    <a:pt x="138" y="147"/>
                    <a:pt x="138" y="147"/>
                  </a:cubicBezTo>
                  <a:cubicBezTo>
                    <a:pt x="139" y="147"/>
                    <a:pt x="139" y="147"/>
                    <a:pt x="139" y="147"/>
                  </a:cubicBezTo>
                  <a:cubicBezTo>
                    <a:pt x="141" y="148"/>
                    <a:pt x="141" y="148"/>
                    <a:pt x="141" y="148"/>
                  </a:cubicBezTo>
                  <a:cubicBezTo>
                    <a:pt x="142" y="150"/>
                    <a:pt x="142" y="150"/>
                    <a:pt x="142" y="150"/>
                  </a:cubicBezTo>
                  <a:cubicBezTo>
                    <a:pt x="143" y="150"/>
                    <a:pt x="143" y="150"/>
                    <a:pt x="143" y="150"/>
                  </a:cubicBezTo>
                  <a:cubicBezTo>
                    <a:pt x="143" y="150"/>
                    <a:pt x="143" y="150"/>
                    <a:pt x="143" y="150"/>
                  </a:cubicBezTo>
                  <a:cubicBezTo>
                    <a:pt x="142" y="149"/>
                    <a:pt x="142" y="149"/>
                    <a:pt x="142" y="149"/>
                  </a:cubicBezTo>
                  <a:cubicBezTo>
                    <a:pt x="143" y="148"/>
                    <a:pt x="143" y="148"/>
                    <a:pt x="143" y="148"/>
                  </a:cubicBezTo>
                  <a:cubicBezTo>
                    <a:pt x="143" y="148"/>
                    <a:pt x="143" y="148"/>
                    <a:pt x="143" y="148"/>
                  </a:cubicBezTo>
                  <a:cubicBezTo>
                    <a:pt x="143" y="147"/>
                    <a:pt x="143" y="147"/>
                    <a:pt x="143" y="147"/>
                  </a:cubicBezTo>
                  <a:cubicBezTo>
                    <a:pt x="143" y="147"/>
                    <a:pt x="143" y="147"/>
                    <a:pt x="143" y="147"/>
                  </a:cubicBezTo>
                  <a:cubicBezTo>
                    <a:pt x="143" y="144"/>
                    <a:pt x="143" y="144"/>
                    <a:pt x="143" y="144"/>
                  </a:cubicBezTo>
                  <a:cubicBezTo>
                    <a:pt x="144" y="144"/>
                    <a:pt x="144" y="144"/>
                    <a:pt x="144" y="144"/>
                  </a:cubicBezTo>
                  <a:cubicBezTo>
                    <a:pt x="143" y="144"/>
                    <a:pt x="143" y="144"/>
                    <a:pt x="143" y="144"/>
                  </a:cubicBezTo>
                  <a:cubicBezTo>
                    <a:pt x="143" y="144"/>
                    <a:pt x="143" y="144"/>
                    <a:pt x="143" y="144"/>
                  </a:cubicBezTo>
                  <a:cubicBezTo>
                    <a:pt x="142" y="144"/>
                    <a:pt x="142" y="144"/>
                    <a:pt x="142" y="144"/>
                  </a:cubicBezTo>
                  <a:cubicBezTo>
                    <a:pt x="141" y="144"/>
                    <a:pt x="141" y="144"/>
                    <a:pt x="141" y="144"/>
                  </a:cubicBezTo>
                  <a:cubicBezTo>
                    <a:pt x="140" y="144"/>
                    <a:pt x="140" y="144"/>
                    <a:pt x="140" y="144"/>
                  </a:cubicBezTo>
                  <a:cubicBezTo>
                    <a:pt x="138" y="142"/>
                    <a:pt x="138" y="142"/>
                    <a:pt x="138" y="142"/>
                  </a:cubicBezTo>
                  <a:cubicBezTo>
                    <a:pt x="138" y="142"/>
                    <a:pt x="138" y="142"/>
                    <a:pt x="138" y="142"/>
                  </a:cubicBezTo>
                  <a:cubicBezTo>
                    <a:pt x="137" y="141"/>
                    <a:pt x="137" y="141"/>
                    <a:pt x="137" y="141"/>
                  </a:cubicBezTo>
                  <a:cubicBezTo>
                    <a:pt x="137" y="140"/>
                    <a:pt x="137" y="140"/>
                    <a:pt x="137" y="140"/>
                  </a:cubicBezTo>
                  <a:cubicBezTo>
                    <a:pt x="137" y="139"/>
                    <a:pt x="137" y="139"/>
                    <a:pt x="137" y="139"/>
                  </a:cubicBezTo>
                  <a:cubicBezTo>
                    <a:pt x="136" y="140"/>
                    <a:pt x="136" y="140"/>
                    <a:pt x="136" y="140"/>
                  </a:cubicBezTo>
                  <a:cubicBezTo>
                    <a:pt x="135" y="140"/>
                    <a:pt x="135" y="140"/>
                    <a:pt x="135" y="140"/>
                  </a:cubicBezTo>
                  <a:cubicBezTo>
                    <a:pt x="134" y="140"/>
                    <a:pt x="134" y="140"/>
                    <a:pt x="134" y="140"/>
                  </a:cubicBezTo>
                  <a:cubicBezTo>
                    <a:pt x="133" y="139"/>
                    <a:pt x="133" y="139"/>
                    <a:pt x="133" y="139"/>
                  </a:cubicBezTo>
                  <a:cubicBezTo>
                    <a:pt x="133" y="140"/>
                    <a:pt x="133" y="140"/>
                    <a:pt x="133" y="140"/>
                  </a:cubicBezTo>
                  <a:cubicBezTo>
                    <a:pt x="132" y="138"/>
                    <a:pt x="132" y="138"/>
                    <a:pt x="132" y="138"/>
                  </a:cubicBezTo>
                  <a:cubicBezTo>
                    <a:pt x="132" y="138"/>
                    <a:pt x="132" y="138"/>
                    <a:pt x="132" y="138"/>
                  </a:cubicBezTo>
                  <a:cubicBezTo>
                    <a:pt x="131" y="136"/>
                    <a:pt x="131" y="136"/>
                    <a:pt x="131" y="136"/>
                  </a:cubicBezTo>
                  <a:cubicBezTo>
                    <a:pt x="131" y="136"/>
                    <a:pt x="131" y="136"/>
                    <a:pt x="131" y="136"/>
                  </a:cubicBezTo>
                  <a:cubicBezTo>
                    <a:pt x="132" y="136"/>
                    <a:pt x="132" y="136"/>
                    <a:pt x="132" y="136"/>
                  </a:cubicBezTo>
                  <a:cubicBezTo>
                    <a:pt x="132" y="135"/>
                    <a:pt x="132" y="135"/>
                    <a:pt x="132" y="135"/>
                  </a:cubicBezTo>
                  <a:cubicBezTo>
                    <a:pt x="132" y="134"/>
                    <a:pt x="132" y="134"/>
                    <a:pt x="132" y="134"/>
                  </a:cubicBezTo>
                  <a:cubicBezTo>
                    <a:pt x="131" y="134"/>
                    <a:pt x="131" y="134"/>
                    <a:pt x="131" y="134"/>
                  </a:cubicBezTo>
                  <a:cubicBezTo>
                    <a:pt x="131" y="133"/>
                    <a:pt x="131" y="133"/>
                    <a:pt x="131" y="133"/>
                  </a:cubicBezTo>
                  <a:cubicBezTo>
                    <a:pt x="132" y="132"/>
                    <a:pt x="132" y="132"/>
                    <a:pt x="132" y="132"/>
                  </a:cubicBezTo>
                  <a:cubicBezTo>
                    <a:pt x="132" y="132"/>
                    <a:pt x="132" y="132"/>
                    <a:pt x="132" y="132"/>
                  </a:cubicBezTo>
                  <a:cubicBezTo>
                    <a:pt x="131" y="131"/>
                    <a:pt x="131" y="131"/>
                    <a:pt x="131" y="131"/>
                  </a:cubicBezTo>
                  <a:cubicBezTo>
                    <a:pt x="130" y="131"/>
                    <a:pt x="130" y="131"/>
                    <a:pt x="130" y="131"/>
                  </a:cubicBezTo>
                  <a:cubicBezTo>
                    <a:pt x="130" y="130"/>
                    <a:pt x="130" y="130"/>
                    <a:pt x="130" y="130"/>
                  </a:cubicBezTo>
                  <a:cubicBezTo>
                    <a:pt x="129" y="129"/>
                    <a:pt x="129" y="129"/>
                    <a:pt x="129" y="129"/>
                  </a:cubicBezTo>
                  <a:cubicBezTo>
                    <a:pt x="129" y="130"/>
                    <a:pt x="129" y="130"/>
                    <a:pt x="129" y="130"/>
                  </a:cubicBezTo>
                  <a:cubicBezTo>
                    <a:pt x="128" y="129"/>
                    <a:pt x="128" y="129"/>
                    <a:pt x="128" y="129"/>
                  </a:cubicBezTo>
                  <a:cubicBezTo>
                    <a:pt x="128" y="127"/>
                    <a:pt x="128" y="127"/>
                    <a:pt x="128" y="127"/>
                  </a:cubicBezTo>
                  <a:cubicBezTo>
                    <a:pt x="128" y="127"/>
                    <a:pt x="128" y="127"/>
                    <a:pt x="128" y="127"/>
                  </a:cubicBezTo>
                  <a:cubicBezTo>
                    <a:pt x="128" y="126"/>
                    <a:pt x="128" y="126"/>
                    <a:pt x="128" y="126"/>
                  </a:cubicBezTo>
                  <a:cubicBezTo>
                    <a:pt x="127" y="125"/>
                    <a:pt x="127" y="125"/>
                    <a:pt x="127" y="125"/>
                  </a:cubicBezTo>
                  <a:cubicBezTo>
                    <a:pt x="128" y="125"/>
                    <a:pt x="128" y="125"/>
                    <a:pt x="128" y="125"/>
                  </a:cubicBezTo>
                  <a:cubicBezTo>
                    <a:pt x="130" y="123"/>
                    <a:pt x="130" y="123"/>
                    <a:pt x="130" y="123"/>
                  </a:cubicBezTo>
                  <a:cubicBezTo>
                    <a:pt x="131" y="122"/>
                    <a:pt x="131" y="122"/>
                    <a:pt x="131" y="122"/>
                  </a:cubicBezTo>
                  <a:cubicBezTo>
                    <a:pt x="131" y="122"/>
                    <a:pt x="131" y="122"/>
                    <a:pt x="131" y="122"/>
                  </a:cubicBezTo>
                  <a:cubicBezTo>
                    <a:pt x="130" y="121"/>
                    <a:pt x="130" y="121"/>
                    <a:pt x="130" y="121"/>
                  </a:cubicBezTo>
                  <a:cubicBezTo>
                    <a:pt x="130" y="120"/>
                    <a:pt x="130" y="120"/>
                    <a:pt x="130" y="120"/>
                  </a:cubicBezTo>
                  <a:cubicBezTo>
                    <a:pt x="131" y="119"/>
                    <a:pt x="131" y="119"/>
                    <a:pt x="131" y="119"/>
                  </a:cubicBezTo>
                  <a:cubicBezTo>
                    <a:pt x="130" y="118"/>
                    <a:pt x="130" y="118"/>
                    <a:pt x="130" y="118"/>
                  </a:cubicBezTo>
                  <a:cubicBezTo>
                    <a:pt x="130" y="117"/>
                    <a:pt x="130" y="117"/>
                    <a:pt x="130" y="117"/>
                  </a:cubicBezTo>
                  <a:cubicBezTo>
                    <a:pt x="130" y="116"/>
                    <a:pt x="130" y="116"/>
                    <a:pt x="130" y="116"/>
                  </a:cubicBezTo>
                  <a:cubicBezTo>
                    <a:pt x="130" y="115"/>
                    <a:pt x="130" y="115"/>
                    <a:pt x="130" y="115"/>
                  </a:cubicBezTo>
                  <a:cubicBezTo>
                    <a:pt x="130" y="115"/>
                    <a:pt x="130" y="115"/>
                    <a:pt x="130" y="115"/>
                  </a:cubicBezTo>
                  <a:cubicBezTo>
                    <a:pt x="130" y="114"/>
                    <a:pt x="130" y="114"/>
                    <a:pt x="130" y="114"/>
                  </a:cubicBezTo>
                  <a:cubicBezTo>
                    <a:pt x="130" y="113"/>
                    <a:pt x="130" y="113"/>
                    <a:pt x="130" y="113"/>
                  </a:cubicBezTo>
                  <a:cubicBezTo>
                    <a:pt x="130" y="112"/>
                    <a:pt x="130" y="112"/>
                    <a:pt x="130" y="112"/>
                  </a:cubicBezTo>
                  <a:cubicBezTo>
                    <a:pt x="130" y="111"/>
                    <a:pt x="130" y="111"/>
                    <a:pt x="130" y="111"/>
                  </a:cubicBezTo>
                  <a:cubicBezTo>
                    <a:pt x="130" y="110"/>
                    <a:pt x="130" y="110"/>
                    <a:pt x="130" y="110"/>
                  </a:cubicBezTo>
                  <a:cubicBezTo>
                    <a:pt x="130" y="108"/>
                    <a:pt x="130" y="108"/>
                    <a:pt x="130" y="108"/>
                  </a:cubicBezTo>
                  <a:cubicBezTo>
                    <a:pt x="130" y="108"/>
                    <a:pt x="130" y="108"/>
                    <a:pt x="130" y="108"/>
                  </a:cubicBezTo>
                  <a:cubicBezTo>
                    <a:pt x="131" y="108"/>
                    <a:pt x="131" y="108"/>
                    <a:pt x="131" y="108"/>
                  </a:cubicBezTo>
                  <a:cubicBezTo>
                    <a:pt x="131" y="109"/>
                    <a:pt x="131" y="109"/>
                    <a:pt x="131" y="109"/>
                  </a:cubicBezTo>
                  <a:cubicBezTo>
                    <a:pt x="131" y="109"/>
                    <a:pt x="131" y="109"/>
                    <a:pt x="131" y="109"/>
                  </a:cubicBezTo>
                  <a:cubicBezTo>
                    <a:pt x="132" y="109"/>
                    <a:pt x="132" y="109"/>
                    <a:pt x="132" y="109"/>
                  </a:cubicBezTo>
                  <a:cubicBezTo>
                    <a:pt x="133" y="109"/>
                    <a:pt x="133" y="109"/>
                    <a:pt x="133" y="109"/>
                  </a:cubicBezTo>
                  <a:cubicBezTo>
                    <a:pt x="135" y="108"/>
                    <a:pt x="135" y="108"/>
                    <a:pt x="135" y="108"/>
                  </a:cubicBezTo>
                  <a:cubicBezTo>
                    <a:pt x="135" y="108"/>
                    <a:pt x="135" y="108"/>
                    <a:pt x="135" y="108"/>
                  </a:cubicBezTo>
                  <a:cubicBezTo>
                    <a:pt x="136" y="109"/>
                    <a:pt x="136" y="109"/>
                    <a:pt x="136" y="109"/>
                  </a:cubicBezTo>
                  <a:cubicBezTo>
                    <a:pt x="137" y="108"/>
                    <a:pt x="137" y="108"/>
                    <a:pt x="137" y="108"/>
                  </a:cubicBezTo>
                  <a:cubicBezTo>
                    <a:pt x="138" y="108"/>
                    <a:pt x="138" y="108"/>
                    <a:pt x="138" y="108"/>
                  </a:cubicBezTo>
                  <a:cubicBezTo>
                    <a:pt x="140" y="109"/>
                    <a:pt x="140" y="109"/>
                    <a:pt x="140" y="109"/>
                  </a:cubicBezTo>
                  <a:cubicBezTo>
                    <a:pt x="142" y="109"/>
                    <a:pt x="142" y="109"/>
                    <a:pt x="142" y="109"/>
                  </a:cubicBezTo>
                  <a:cubicBezTo>
                    <a:pt x="142" y="109"/>
                    <a:pt x="142" y="109"/>
                    <a:pt x="142" y="109"/>
                  </a:cubicBezTo>
                  <a:cubicBezTo>
                    <a:pt x="143" y="110"/>
                    <a:pt x="143" y="110"/>
                    <a:pt x="143" y="110"/>
                  </a:cubicBezTo>
                  <a:cubicBezTo>
                    <a:pt x="142" y="110"/>
                    <a:pt x="142" y="110"/>
                    <a:pt x="142" y="110"/>
                  </a:cubicBezTo>
                  <a:cubicBezTo>
                    <a:pt x="143" y="111"/>
                    <a:pt x="143" y="111"/>
                    <a:pt x="143" y="111"/>
                  </a:cubicBezTo>
                  <a:cubicBezTo>
                    <a:pt x="143" y="112"/>
                    <a:pt x="143" y="112"/>
                    <a:pt x="143" y="112"/>
                  </a:cubicBezTo>
                  <a:cubicBezTo>
                    <a:pt x="143" y="113"/>
                    <a:pt x="143" y="113"/>
                    <a:pt x="143" y="113"/>
                  </a:cubicBezTo>
                  <a:cubicBezTo>
                    <a:pt x="143" y="114"/>
                    <a:pt x="143" y="114"/>
                    <a:pt x="143" y="114"/>
                  </a:cubicBezTo>
                  <a:cubicBezTo>
                    <a:pt x="144" y="115"/>
                    <a:pt x="144" y="115"/>
                    <a:pt x="144" y="115"/>
                  </a:cubicBezTo>
                  <a:cubicBezTo>
                    <a:pt x="143" y="118"/>
                    <a:pt x="143" y="118"/>
                    <a:pt x="143" y="118"/>
                  </a:cubicBezTo>
                  <a:cubicBezTo>
                    <a:pt x="144" y="118"/>
                    <a:pt x="144" y="118"/>
                    <a:pt x="144" y="118"/>
                  </a:cubicBezTo>
                  <a:cubicBezTo>
                    <a:pt x="144" y="119"/>
                    <a:pt x="144" y="119"/>
                    <a:pt x="144" y="119"/>
                  </a:cubicBezTo>
                  <a:cubicBezTo>
                    <a:pt x="144" y="119"/>
                    <a:pt x="144" y="119"/>
                    <a:pt x="144" y="119"/>
                  </a:cubicBezTo>
                  <a:cubicBezTo>
                    <a:pt x="144" y="120"/>
                    <a:pt x="144" y="120"/>
                    <a:pt x="144" y="120"/>
                  </a:cubicBezTo>
                  <a:cubicBezTo>
                    <a:pt x="143" y="120"/>
                    <a:pt x="143" y="120"/>
                    <a:pt x="143" y="120"/>
                  </a:cubicBezTo>
                  <a:cubicBezTo>
                    <a:pt x="144" y="121"/>
                    <a:pt x="144" y="121"/>
                    <a:pt x="144" y="121"/>
                  </a:cubicBezTo>
                  <a:cubicBezTo>
                    <a:pt x="144" y="122"/>
                    <a:pt x="144" y="122"/>
                    <a:pt x="144" y="122"/>
                  </a:cubicBezTo>
                  <a:cubicBezTo>
                    <a:pt x="145" y="123"/>
                    <a:pt x="145" y="123"/>
                    <a:pt x="145" y="123"/>
                  </a:cubicBezTo>
                  <a:cubicBezTo>
                    <a:pt x="146" y="123"/>
                    <a:pt x="146" y="123"/>
                    <a:pt x="146" y="123"/>
                  </a:cubicBezTo>
                  <a:cubicBezTo>
                    <a:pt x="146" y="124"/>
                    <a:pt x="146" y="124"/>
                    <a:pt x="146" y="124"/>
                  </a:cubicBezTo>
                  <a:cubicBezTo>
                    <a:pt x="147" y="123"/>
                    <a:pt x="147" y="123"/>
                    <a:pt x="147" y="123"/>
                  </a:cubicBezTo>
                  <a:cubicBezTo>
                    <a:pt x="147" y="124"/>
                    <a:pt x="147" y="124"/>
                    <a:pt x="147" y="124"/>
                  </a:cubicBezTo>
                  <a:cubicBezTo>
                    <a:pt x="148" y="125"/>
                    <a:pt x="148" y="125"/>
                    <a:pt x="148" y="125"/>
                  </a:cubicBezTo>
                  <a:cubicBezTo>
                    <a:pt x="149" y="126"/>
                    <a:pt x="149" y="126"/>
                    <a:pt x="149" y="126"/>
                  </a:cubicBezTo>
                  <a:cubicBezTo>
                    <a:pt x="149" y="127"/>
                    <a:pt x="149" y="127"/>
                    <a:pt x="149" y="127"/>
                  </a:cubicBezTo>
                  <a:cubicBezTo>
                    <a:pt x="150" y="129"/>
                    <a:pt x="150" y="129"/>
                    <a:pt x="150" y="129"/>
                  </a:cubicBezTo>
                  <a:cubicBezTo>
                    <a:pt x="150" y="130"/>
                    <a:pt x="150" y="130"/>
                    <a:pt x="150" y="130"/>
                  </a:cubicBezTo>
                  <a:cubicBezTo>
                    <a:pt x="150" y="130"/>
                    <a:pt x="150" y="130"/>
                    <a:pt x="150" y="130"/>
                  </a:cubicBezTo>
                  <a:cubicBezTo>
                    <a:pt x="150" y="131"/>
                    <a:pt x="150" y="131"/>
                    <a:pt x="150" y="131"/>
                  </a:cubicBezTo>
                  <a:cubicBezTo>
                    <a:pt x="151" y="132"/>
                    <a:pt x="151" y="132"/>
                    <a:pt x="151" y="132"/>
                  </a:cubicBezTo>
                  <a:cubicBezTo>
                    <a:pt x="151" y="133"/>
                    <a:pt x="151" y="133"/>
                    <a:pt x="151" y="133"/>
                  </a:cubicBezTo>
                  <a:cubicBezTo>
                    <a:pt x="152" y="135"/>
                    <a:pt x="152" y="135"/>
                    <a:pt x="152" y="135"/>
                  </a:cubicBezTo>
                  <a:cubicBezTo>
                    <a:pt x="152" y="136"/>
                    <a:pt x="152" y="136"/>
                    <a:pt x="152" y="136"/>
                  </a:cubicBezTo>
                  <a:cubicBezTo>
                    <a:pt x="153" y="137"/>
                    <a:pt x="153" y="137"/>
                    <a:pt x="153" y="137"/>
                  </a:cubicBezTo>
                  <a:cubicBezTo>
                    <a:pt x="153" y="137"/>
                    <a:pt x="153" y="137"/>
                    <a:pt x="153" y="137"/>
                  </a:cubicBezTo>
                  <a:cubicBezTo>
                    <a:pt x="153" y="138"/>
                    <a:pt x="153" y="138"/>
                    <a:pt x="153" y="138"/>
                  </a:cubicBezTo>
                  <a:cubicBezTo>
                    <a:pt x="154" y="139"/>
                    <a:pt x="154" y="139"/>
                    <a:pt x="154" y="139"/>
                  </a:cubicBezTo>
                  <a:cubicBezTo>
                    <a:pt x="154" y="140"/>
                    <a:pt x="154" y="140"/>
                    <a:pt x="154" y="140"/>
                  </a:cubicBezTo>
                  <a:cubicBezTo>
                    <a:pt x="156" y="142"/>
                    <a:pt x="156" y="142"/>
                    <a:pt x="156" y="142"/>
                  </a:cubicBezTo>
                  <a:cubicBezTo>
                    <a:pt x="157" y="143"/>
                    <a:pt x="157" y="143"/>
                    <a:pt x="157" y="143"/>
                  </a:cubicBezTo>
                  <a:cubicBezTo>
                    <a:pt x="158" y="143"/>
                    <a:pt x="158" y="143"/>
                    <a:pt x="158" y="143"/>
                  </a:cubicBezTo>
                  <a:cubicBezTo>
                    <a:pt x="158" y="144"/>
                    <a:pt x="158" y="144"/>
                    <a:pt x="158" y="144"/>
                  </a:cubicBezTo>
                  <a:cubicBezTo>
                    <a:pt x="160" y="145"/>
                    <a:pt x="160" y="145"/>
                    <a:pt x="160" y="145"/>
                  </a:cubicBezTo>
                  <a:cubicBezTo>
                    <a:pt x="160" y="145"/>
                    <a:pt x="160" y="145"/>
                    <a:pt x="160" y="145"/>
                  </a:cubicBezTo>
                  <a:cubicBezTo>
                    <a:pt x="159" y="145"/>
                    <a:pt x="159" y="145"/>
                    <a:pt x="159" y="145"/>
                  </a:cubicBezTo>
                  <a:cubicBezTo>
                    <a:pt x="159" y="146"/>
                    <a:pt x="159" y="146"/>
                    <a:pt x="159" y="146"/>
                  </a:cubicBezTo>
                  <a:cubicBezTo>
                    <a:pt x="159" y="147"/>
                    <a:pt x="159" y="147"/>
                    <a:pt x="159" y="147"/>
                  </a:cubicBezTo>
                  <a:cubicBezTo>
                    <a:pt x="160" y="149"/>
                    <a:pt x="160" y="149"/>
                    <a:pt x="160" y="149"/>
                  </a:cubicBezTo>
                  <a:cubicBezTo>
                    <a:pt x="161" y="150"/>
                    <a:pt x="161" y="150"/>
                    <a:pt x="161" y="150"/>
                  </a:cubicBezTo>
                  <a:cubicBezTo>
                    <a:pt x="161" y="151"/>
                    <a:pt x="161" y="151"/>
                    <a:pt x="161" y="151"/>
                  </a:cubicBezTo>
                  <a:cubicBezTo>
                    <a:pt x="160" y="152"/>
                    <a:pt x="160" y="152"/>
                    <a:pt x="160" y="152"/>
                  </a:cubicBezTo>
                  <a:cubicBezTo>
                    <a:pt x="160" y="152"/>
                    <a:pt x="160" y="152"/>
                    <a:pt x="160" y="152"/>
                  </a:cubicBezTo>
                  <a:cubicBezTo>
                    <a:pt x="159" y="153"/>
                    <a:pt x="159" y="153"/>
                    <a:pt x="159" y="153"/>
                  </a:cubicBezTo>
                  <a:cubicBezTo>
                    <a:pt x="160" y="153"/>
                    <a:pt x="160" y="153"/>
                    <a:pt x="160" y="153"/>
                  </a:cubicBezTo>
                  <a:cubicBezTo>
                    <a:pt x="160" y="155"/>
                    <a:pt x="160" y="155"/>
                    <a:pt x="160" y="155"/>
                  </a:cubicBezTo>
                  <a:cubicBezTo>
                    <a:pt x="159" y="155"/>
                    <a:pt x="159" y="155"/>
                    <a:pt x="159" y="155"/>
                  </a:cubicBezTo>
                  <a:cubicBezTo>
                    <a:pt x="159" y="156"/>
                    <a:pt x="159" y="156"/>
                    <a:pt x="159" y="156"/>
                  </a:cubicBezTo>
                  <a:cubicBezTo>
                    <a:pt x="160" y="155"/>
                    <a:pt x="160" y="155"/>
                    <a:pt x="160" y="155"/>
                  </a:cubicBezTo>
                  <a:cubicBezTo>
                    <a:pt x="160" y="156"/>
                    <a:pt x="160" y="156"/>
                    <a:pt x="160" y="156"/>
                  </a:cubicBezTo>
                  <a:cubicBezTo>
                    <a:pt x="159" y="156"/>
                    <a:pt x="159" y="156"/>
                    <a:pt x="159" y="156"/>
                  </a:cubicBezTo>
                  <a:cubicBezTo>
                    <a:pt x="159" y="158"/>
                    <a:pt x="159" y="158"/>
                    <a:pt x="159" y="158"/>
                  </a:cubicBezTo>
                  <a:cubicBezTo>
                    <a:pt x="158" y="159"/>
                    <a:pt x="158" y="159"/>
                    <a:pt x="158" y="159"/>
                  </a:cubicBezTo>
                  <a:cubicBezTo>
                    <a:pt x="157" y="158"/>
                    <a:pt x="157" y="158"/>
                    <a:pt x="157" y="158"/>
                  </a:cubicBezTo>
                  <a:cubicBezTo>
                    <a:pt x="157" y="159"/>
                    <a:pt x="157" y="159"/>
                    <a:pt x="157" y="159"/>
                  </a:cubicBezTo>
                  <a:cubicBezTo>
                    <a:pt x="158" y="160"/>
                    <a:pt x="158" y="160"/>
                    <a:pt x="158" y="160"/>
                  </a:cubicBezTo>
                  <a:cubicBezTo>
                    <a:pt x="158" y="160"/>
                    <a:pt x="158" y="160"/>
                    <a:pt x="158" y="160"/>
                  </a:cubicBezTo>
                  <a:cubicBezTo>
                    <a:pt x="157" y="161"/>
                    <a:pt x="157" y="161"/>
                    <a:pt x="157" y="161"/>
                  </a:cubicBezTo>
                  <a:cubicBezTo>
                    <a:pt x="156" y="161"/>
                    <a:pt x="156" y="161"/>
                    <a:pt x="156" y="161"/>
                  </a:cubicBezTo>
                  <a:cubicBezTo>
                    <a:pt x="155" y="161"/>
                    <a:pt x="155" y="161"/>
                    <a:pt x="155" y="161"/>
                  </a:cubicBezTo>
                  <a:cubicBezTo>
                    <a:pt x="154" y="161"/>
                    <a:pt x="154" y="161"/>
                    <a:pt x="154" y="161"/>
                  </a:cubicBezTo>
                  <a:cubicBezTo>
                    <a:pt x="155" y="160"/>
                    <a:pt x="155" y="160"/>
                    <a:pt x="155" y="160"/>
                  </a:cubicBezTo>
                  <a:cubicBezTo>
                    <a:pt x="155" y="160"/>
                    <a:pt x="155" y="160"/>
                    <a:pt x="155" y="160"/>
                  </a:cubicBezTo>
                  <a:cubicBezTo>
                    <a:pt x="154" y="160"/>
                    <a:pt x="154" y="160"/>
                    <a:pt x="154" y="160"/>
                  </a:cubicBezTo>
                  <a:cubicBezTo>
                    <a:pt x="154" y="160"/>
                    <a:pt x="154" y="160"/>
                    <a:pt x="154" y="160"/>
                  </a:cubicBezTo>
                  <a:cubicBezTo>
                    <a:pt x="154" y="160"/>
                    <a:pt x="154" y="160"/>
                    <a:pt x="154" y="160"/>
                  </a:cubicBezTo>
                  <a:cubicBezTo>
                    <a:pt x="152" y="159"/>
                    <a:pt x="152" y="159"/>
                    <a:pt x="152" y="159"/>
                  </a:cubicBezTo>
                  <a:cubicBezTo>
                    <a:pt x="151" y="160"/>
                    <a:pt x="151" y="160"/>
                    <a:pt x="151" y="160"/>
                  </a:cubicBezTo>
                  <a:cubicBezTo>
                    <a:pt x="149" y="160"/>
                    <a:pt x="149" y="160"/>
                    <a:pt x="149" y="160"/>
                  </a:cubicBezTo>
                  <a:cubicBezTo>
                    <a:pt x="147" y="160"/>
                    <a:pt x="147" y="160"/>
                    <a:pt x="147" y="160"/>
                  </a:cubicBezTo>
                  <a:cubicBezTo>
                    <a:pt x="147" y="161"/>
                    <a:pt x="147" y="161"/>
                    <a:pt x="147" y="161"/>
                  </a:cubicBezTo>
                  <a:cubicBezTo>
                    <a:pt x="147" y="161"/>
                    <a:pt x="147" y="161"/>
                    <a:pt x="147" y="161"/>
                  </a:cubicBezTo>
                  <a:cubicBezTo>
                    <a:pt x="148" y="161"/>
                    <a:pt x="148" y="161"/>
                    <a:pt x="148" y="161"/>
                  </a:cubicBezTo>
                  <a:cubicBezTo>
                    <a:pt x="148" y="161"/>
                    <a:pt x="148" y="161"/>
                    <a:pt x="148" y="161"/>
                  </a:cubicBezTo>
                  <a:cubicBezTo>
                    <a:pt x="149" y="160"/>
                    <a:pt x="149" y="160"/>
                    <a:pt x="149" y="160"/>
                  </a:cubicBezTo>
                  <a:cubicBezTo>
                    <a:pt x="150" y="161"/>
                    <a:pt x="150" y="161"/>
                    <a:pt x="150" y="161"/>
                  </a:cubicBezTo>
                  <a:cubicBezTo>
                    <a:pt x="151" y="162"/>
                    <a:pt x="151" y="162"/>
                    <a:pt x="151" y="162"/>
                  </a:cubicBezTo>
                  <a:cubicBezTo>
                    <a:pt x="154" y="163"/>
                    <a:pt x="154" y="163"/>
                    <a:pt x="154" y="163"/>
                  </a:cubicBezTo>
                  <a:cubicBezTo>
                    <a:pt x="156" y="163"/>
                    <a:pt x="156" y="163"/>
                    <a:pt x="156" y="163"/>
                  </a:cubicBezTo>
                  <a:cubicBezTo>
                    <a:pt x="157" y="163"/>
                    <a:pt x="157" y="163"/>
                    <a:pt x="157" y="163"/>
                  </a:cubicBezTo>
                  <a:cubicBezTo>
                    <a:pt x="159" y="163"/>
                    <a:pt x="159" y="163"/>
                    <a:pt x="159" y="163"/>
                  </a:cubicBezTo>
                  <a:cubicBezTo>
                    <a:pt x="159" y="163"/>
                    <a:pt x="159" y="163"/>
                    <a:pt x="159" y="163"/>
                  </a:cubicBezTo>
                  <a:cubicBezTo>
                    <a:pt x="161" y="164"/>
                    <a:pt x="161" y="164"/>
                    <a:pt x="161" y="164"/>
                  </a:cubicBezTo>
                  <a:cubicBezTo>
                    <a:pt x="162" y="163"/>
                    <a:pt x="162" y="163"/>
                    <a:pt x="162" y="163"/>
                  </a:cubicBezTo>
                  <a:cubicBezTo>
                    <a:pt x="162" y="162"/>
                    <a:pt x="162" y="162"/>
                    <a:pt x="162" y="162"/>
                  </a:cubicBezTo>
                  <a:cubicBezTo>
                    <a:pt x="162" y="162"/>
                    <a:pt x="162" y="162"/>
                    <a:pt x="162" y="162"/>
                  </a:cubicBezTo>
                  <a:cubicBezTo>
                    <a:pt x="162" y="161"/>
                    <a:pt x="162" y="161"/>
                    <a:pt x="162" y="161"/>
                  </a:cubicBezTo>
                  <a:cubicBezTo>
                    <a:pt x="162" y="160"/>
                    <a:pt x="162" y="160"/>
                    <a:pt x="162" y="160"/>
                  </a:cubicBezTo>
                  <a:cubicBezTo>
                    <a:pt x="163" y="159"/>
                    <a:pt x="163" y="159"/>
                    <a:pt x="163" y="159"/>
                  </a:cubicBezTo>
                  <a:cubicBezTo>
                    <a:pt x="163" y="159"/>
                    <a:pt x="163" y="159"/>
                    <a:pt x="163" y="159"/>
                  </a:cubicBezTo>
                  <a:cubicBezTo>
                    <a:pt x="164" y="158"/>
                    <a:pt x="164" y="158"/>
                    <a:pt x="164" y="158"/>
                  </a:cubicBezTo>
                  <a:cubicBezTo>
                    <a:pt x="164" y="157"/>
                    <a:pt x="164" y="157"/>
                    <a:pt x="164" y="157"/>
                  </a:cubicBezTo>
                  <a:cubicBezTo>
                    <a:pt x="165" y="155"/>
                    <a:pt x="165" y="155"/>
                    <a:pt x="165" y="155"/>
                  </a:cubicBezTo>
                  <a:cubicBezTo>
                    <a:pt x="164" y="154"/>
                    <a:pt x="164" y="154"/>
                    <a:pt x="164" y="154"/>
                  </a:cubicBezTo>
                  <a:cubicBezTo>
                    <a:pt x="165" y="153"/>
                    <a:pt x="165" y="153"/>
                    <a:pt x="165" y="153"/>
                  </a:cubicBezTo>
                  <a:cubicBezTo>
                    <a:pt x="166" y="150"/>
                    <a:pt x="166" y="150"/>
                    <a:pt x="166" y="150"/>
                  </a:cubicBezTo>
                  <a:cubicBezTo>
                    <a:pt x="166" y="150"/>
                    <a:pt x="166" y="150"/>
                    <a:pt x="166" y="150"/>
                  </a:cubicBezTo>
                  <a:cubicBezTo>
                    <a:pt x="165" y="147"/>
                    <a:pt x="165" y="147"/>
                    <a:pt x="165" y="147"/>
                  </a:cubicBezTo>
                  <a:cubicBezTo>
                    <a:pt x="163" y="146"/>
                    <a:pt x="163" y="146"/>
                    <a:pt x="163" y="146"/>
                  </a:cubicBezTo>
                  <a:cubicBezTo>
                    <a:pt x="163" y="145"/>
                    <a:pt x="163" y="145"/>
                    <a:pt x="163" y="145"/>
                  </a:cubicBezTo>
                  <a:cubicBezTo>
                    <a:pt x="162" y="143"/>
                    <a:pt x="162" y="143"/>
                    <a:pt x="162" y="143"/>
                  </a:cubicBezTo>
                  <a:cubicBezTo>
                    <a:pt x="164" y="142"/>
                    <a:pt x="164" y="142"/>
                    <a:pt x="164" y="142"/>
                  </a:cubicBezTo>
                  <a:cubicBezTo>
                    <a:pt x="164" y="141"/>
                    <a:pt x="164" y="141"/>
                    <a:pt x="164" y="141"/>
                  </a:cubicBezTo>
                  <a:cubicBezTo>
                    <a:pt x="166" y="141"/>
                    <a:pt x="166" y="141"/>
                    <a:pt x="166" y="141"/>
                  </a:cubicBezTo>
                  <a:cubicBezTo>
                    <a:pt x="167" y="139"/>
                    <a:pt x="167" y="139"/>
                    <a:pt x="167" y="139"/>
                  </a:cubicBezTo>
                  <a:cubicBezTo>
                    <a:pt x="169" y="139"/>
                    <a:pt x="169" y="139"/>
                    <a:pt x="169" y="139"/>
                  </a:cubicBezTo>
                  <a:cubicBezTo>
                    <a:pt x="170" y="140"/>
                    <a:pt x="170" y="140"/>
                    <a:pt x="170" y="140"/>
                  </a:cubicBezTo>
                  <a:cubicBezTo>
                    <a:pt x="170" y="141"/>
                    <a:pt x="170" y="141"/>
                    <a:pt x="170" y="141"/>
                  </a:cubicBezTo>
                  <a:cubicBezTo>
                    <a:pt x="171" y="142"/>
                    <a:pt x="171" y="142"/>
                    <a:pt x="171" y="142"/>
                  </a:cubicBezTo>
                  <a:cubicBezTo>
                    <a:pt x="172" y="143"/>
                    <a:pt x="172" y="143"/>
                    <a:pt x="172" y="143"/>
                  </a:cubicBezTo>
                  <a:cubicBezTo>
                    <a:pt x="172" y="143"/>
                    <a:pt x="172" y="143"/>
                    <a:pt x="172" y="143"/>
                  </a:cubicBezTo>
                  <a:cubicBezTo>
                    <a:pt x="173" y="144"/>
                    <a:pt x="173" y="144"/>
                    <a:pt x="173" y="144"/>
                  </a:cubicBezTo>
                  <a:cubicBezTo>
                    <a:pt x="173" y="145"/>
                    <a:pt x="173" y="145"/>
                    <a:pt x="173" y="145"/>
                  </a:cubicBezTo>
                  <a:cubicBezTo>
                    <a:pt x="174" y="145"/>
                    <a:pt x="174" y="145"/>
                    <a:pt x="174" y="145"/>
                  </a:cubicBezTo>
                  <a:cubicBezTo>
                    <a:pt x="174" y="146"/>
                    <a:pt x="174" y="146"/>
                    <a:pt x="174" y="146"/>
                  </a:cubicBezTo>
                  <a:cubicBezTo>
                    <a:pt x="175" y="147"/>
                    <a:pt x="175" y="147"/>
                    <a:pt x="175" y="147"/>
                  </a:cubicBezTo>
                  <a:cubicBezTo>
                    <a:pt x="175" y="148"/>
                    <a:pt x="175" y="148"/>
                    <a:pt x="175" y="148"/>
                  </a:cubicBezTo>
                  <a:cubicBezTo>
                    <a:pt x="175" y="149"/>
                    <a:pt x="175" y="149"/>
                    <a:pt x="175" y="149"/>
                  </a:cubicBezTo>
                  <a:cubicBezTo>
                    <a:pt x="175" y="149"/>
                    <a:pt x="175" y="149"/>
                    <a:pt x="175" y="149"/>
                  </a:cubicBezTo>
                  <a:cubicBezTo>
                    <a:pt x="177" y="150"/>
                    <a:pt x="177" y="150"/>
                    <a:pt x="177" y="150"/>
                  </a:cubicBezTo>
                  <a:cubicBezTo>
                    <a:pt x="178" y="150"/>
                    <a:pt x="178" y="150"/>
                    <a:pt x="178" y="150"/>
                  </a:cubicBezTo>
                  <a:cubicBezTo>
                    <a:pt x="179" y="150"/>
                    <a:pt x="179" y="150"/>
                    <a:pt x="179" y="150"/>
                  </a:cubicBezTo>
                  <a:cubicBezTo>
                    <a:pt x="180" y="150"/>
                    <a:pt x="180" y="150"/>
                    <a:pt x="180" y="150"/>
                  </a:cubicBezTo>
                  <a:cubicBezTo>
                    <a:pt x="181" y="150"/>
                    <a:pt x="181" y="150"/>
                    <a:pt x="181" y="150"/>
                  </a:cubicBezTo>
                  <a:cubicBezTo>
                    <a:pt x="181" y="149"/>
                    <a:pt x="181" y="149"/>
                    <a:pt x="181" y="149"/>
                  </a:cubicBezTo>
                  <a:cubicBezTo>
                    <a:pt x="182" y="149"/>
                    <a:pt x="182" y="149"/>
                    <a:pt x="182" y="149"/>
                  </a:cubicBezTo>
                  <a:cubicBezTo>
                    <a:pt x="181" y="149"/>
                    <a:pt x="181" y="149"/>
                    <a:pt x="181" y="149"/>
                  </a:cubicBezTo>
                  <a:cubicBezTo>
                    <a:pt x="180" y="149"/>
                    <a:pt x="180" y="149"/>
                    <a:pt x="180" y="149"/>
                  </a:cubicBezTo>
                  <a:cubicBezTo>
                    <a:pt x="180" y="148"/>
                    <a:pt x="180" y="148"/>
                    <a:pt x="180" y="148"/>
                  </a:cubicBezTo>
                  <a:cubicBezTo>
                    <a:pt x="179" y="149"/>
                    <a:pt x="179" y="149"/>
                    <a:pt x="179" y="149"/>
                  </a:cubicBezTo>
                  <a:cubicBezTo>
                    <a:pt x="178" y="149"/>
                    <a:pt x="178" y="149"/>
                    <a:pt x="178" y="149"/>
                  </a:cubicBezTo>
                  <a:cubicBezTo>
                    <a:pt x="177" y="149"/>
                    <a:pt x="177" y="149"/>
                    <a:pt x="177" y="149"/>
                  </a:cubicBezTo>
                  <a:cubicBezTo>
                    <a:pt x="176" y="149"/>
                    <a:pt x="176" y="149"/>
                    <a:pt x="176" y="149"/>
                  </a:cubicBezTo>
                  <a:cubicBezTo>
                    <a:pt x="176" y="148"/>
                    <a:pt x="176" y="148"/>
                    <a:pt x="176" y="148"/>
                  </a:cubicBezTo>
                  <a:cubicBezTo>
                    <a:pt x="176" y="147"/>
                    <a:pt x="176" y="147"/>
                    <a:pt x="176" y="147"/>
                  </a:cubicBezTo>
                  <a:cubicBezTo>
                    <a:pt x="176" y="147"/>
                    <a:pt x="176" y="147"/>
                    <a:pt x="176" y="147"/>
                  </a:cubicBezTo>
                  <a:cubicBezTo>
                    <a:pt x="175" y="146"/>
                    <a:pt x="175" y="146"/>
                    <a:pt x="175" y="146"/>
                  </a:cubicBezTo>
                  <a:cubicBezTo>
                    <a:pt x="175" y="145"/>
                    <a:pt x="175" y="145"/>
                    <a:pt x="175" y="145"/>
                  </a:cubicBezTo>
                  <a:cubicBezTo>
                    <a:pt x="176" y="144"/>
                    <a:pt x="176" y="144"/>
                    <a:pt x="176" y="144"/>
                  </a:cubicBezTo>
                  <a:cubicBezTo>
                    <a:pt x="177" y="144"/>
                    <a:pt x="177" y="144"/>
                    <a:pt x="177" y="144"/>
                  </a:cubicBezTo>
                  <a:cubicBezTo>
                    <a:pt x="176" y="143"/>
                    <a:pt x="176" y="143"/>
                    <a:pt x="176" y="143"/>
                  </a:cubicBezTo>
                  <a:cubicBezTo>
                    <a:pt x="176" y="143"/>
                    <a:pt x="176" y="143"/>
                    <a:pt x="176" y="143"/>
                  </a:cubicBezTo>
                  <a:cubicBezTo>
                    <a:pt x="176" y="143"/>
                    <a:pt x="176" y="143"/>
                    <a:pt x="176" y="143"/>
                  </a:cubicBezTo>
                  <a:cubicBezTo>
                    <a:pt x="175" y="142"/>
                    <a:pt x="175" y="142"/>
                    <a:pt x="175" y="142"/>
                  </a:cubicBezTo>
                  <a:cubicBezTo>
                    <a:pt x="174" y="141"/>
                    <a:pt x="174" y="141"/>
                    <a:pt x="174" y="141"/>
                  </a:cubicBezTo>
                  <a:cubicBezTo>
                    <a:pt x="174" y="141"/>
                    <a:pt x="174" y="141"/>
                    <a:pt x="174" y="141"/>
                  </a:cubicBezTo>
                  <a:cubicBezTo>
                    <a:pt x="173" y="139"/>
                    <a:pt x="173" y="139"/>
                    <a:pt x="173" y="139"/>
                  </a:cubicBezTo>
                  <a:cubicBezTo>
                    <a:pt x="171" y="139"/>
                    <a:pt x="171" y="139"/>
                    <a:pt x="171" y="139"/>
                  </a:cubicBezTo>
                  <a:cubicBezTo>
                    <a:pt x="169" y="139"/>
                    <a:pt x="169" y="139"/>
                    <a:pt x="169" y="139"/>
                  </a:cubicBezTo>
                  <a:cubicBezTo>
                    <a:pt x="169" y="138"/>
                    <a:pt x="169" y="138"/>
                    <a:pt x="169" y="138"/>
                  </a:cubicBezTo>
                  <a:cubicBezTo>
                    <a:pt x="168" y="138"/>
                    <a:pt x="168" y="138"/>
                    <a:pt x="168" y="138"/>
                  </a:cubicBezTo>
                  <a:cubicBezTo>
                    <a:pt x="166" y="137"/>
                    <a:pt x="166" y="137"/>
                    <a:pt x="166" y="137"/>
                  </a:cubicBezTo>
                  <a:cubicBezTo>
                    <a:pt x="165" y="137"/>
                    <a:pt x="165" y="137"/>
                    <a:pt x="165" y="137"/>
                  </a:cubicBezTo>
                  <a:cubicBezTo>
                    <a:pt x="164" y="137"/>
                    <a:pt x="164" y="137"/>
                    <a:pt x="164" y="137"/>
                  </a:cubicBezTo>
                  <a:cubicBezTo>
                    <a:pt x="163" y="138"/>
                    <a:pt x="163" y="138"/>
                    <a:pt x="163" y="138"/>
                  </a:cubicBezTo>
                  <a:cubicBezTo>
                    <a:pt x="163" y="139"/>
                    <a:pt x="163" y="139"/>
                    <a:pt x="163" y="139"/>
                  </a:cubicBezTo>
                  <a:cubicBezTo>
                    <a:pt x="162" y="140"/>
                    <a:pt x="162" y="140"/>
                    <a:pt x="162" y="140"/>
                  </a:cubicBezTo>
                  <a:cubicBezTo>
                    <a:pt x="161" y="139"/>
                    <a:pt x="161" y="139"/>
                    <a:pt x="161" y="139"/>
                  </a:cubicBezTo>
                  <a:cubicBezTo>
                    <a:pt x="159" y="140"/>
                    <a:pt x="159" y="140"/>
                    <a:pt x="159" y="140"/>
                  </a:cubicBezTo>
                  <a:cubicBezTo>
                    <a:pt x="158" y="140"/>
                    <a:pt x="158" y="140"/>
                    <a:pt x="158" y="140"/>
                  </a:cubicBezTo>
                  <a:cubicBezTo>
                    <a:pt x="158" y="139"/>
                    <a:pt x="158" y="139"/>
                    <a:pt x="158" y="139"/>
                  </a:cubicBezTo>
                  <a:cubicBezTo>
                    <a:pt x="158" y="138"/>
                    <a:pt x="158" y="138"/>
                    <a:pt x="158" y="138"/>
                  </a:cubicBezTo>
                  <a:cubicBezTo>
                    <a:pt x="158" y="137"/>
                    <a:pt x="158" y="137"/>
                    <a:pt x="158" y="137"/>
                  </a:cubicBezTo>
                  <a:cubicBezTo>
                    <a:pt x="156" y="136"/>
                    <a:pt x="156" y="136"/>
                    <a:pt x="156" y="136"/>
                  </a:cubicBezTo>
                  <a:cubicBezTo>
                    <a:pt x="156" y="135"/>
                    <a:pt x="156" y="135"/>
                    <a:pt x="156" y="135"/>
                  </a:cubicBezTo>
                  <a:cubicBezTo>
                    <a:pt x="156" y="133"/>
                    <a:pt x="156" y="133"/>
                    <a:pt x="156" y="133"/>
                  </a:cubicBezTo>
                  <a:cubicBezTo>
                    <a:pt x="155" y="131"/>
                    <a:pt x="155" y="131"/>
                    <a:pt x="155" y="131"/>
                  </a:cubicBezTo>
                  <a:cubicBezTo>
                    <a:pt x="155" y="130"/>
                    <a:pt x="155" y="130"/>
                    <a:pt x="155" y="130"/>
                  </a:cubicBezTo>
                  <a:cubicBezTo>
                    <a:pt x="155" y="128"/>
                    <a:pt x="155" y="128"/>
                    <a:pt x="155" y="128"/>
                  </a:cubicBezTo>
                  <a:cubicBezTo>
                    <a:pt x="154" y="126"/>
                    <a:pt x="154" y="126"/>
                    <a:pt x="154" y="126"/>
                  </a:cubicBezTo>
                  <a:cubicBezTo>
                    <a:pt x="153" y="125"/>
                    <a:pt x="153" y="125"/>
                    <a:pt x="153" y="125"/>
                  </a:cubicBezTo>
                  <a:cubicBezTo>
                    <a:pt x="152" y="125"/>
                    <a:pt x="152" y="125"/>
                    <a:pt x="152" y="125"/>
                  </a:cubicBezTo>
                  <a:cubicBezTo>
                    <a:pt x="152" y="124"/>
                    <a:pt x="152" y="124"/>
                    <a:pt x="152" y="124"/>
                  </a:cubicBezTo>
                  <a:cubicBezTo>
                    <a:pt x="150" y="123"/>
                    <a:pt x="150" y="123"/>
                    <a:pt x="150" y="123"/>
                  </a:cubicBezTo>
                  <a:cubicBezTo>
                    <a:pt x="148" y="122"/>
                    <a:pt x="148" y="122"/>
                    <a:pt x="148" y="122"/>
                  </a:cubicBezTo>
                  <a:cubicBezTo>
                    <a:pt x="148" y="121"/>
                    <a:pt x="148" y="121"/>
                    <a:pt x="148" y="121"/>
                  </a:cubicBezTo>
                  <a:cubicBezTo>
                    <a:pt x="149" y="119"/>
                    <a:pt x="149" y="119"/>
                    <a:pt x="149" y="119"/>
                  </a:cubicBezTo>
                  <a:cubicBezTo>
                    <a:pt x="148" y="118"/>
                    <a:pt x="148" y="118"/>
                    <a:pt x="148" y="118"/>
                  </a:cubicBezTo>
                  <a:cubicBezTo>
                    <a:pt x="148" y="117"/>
                    <a:pt x="148" y="117"/>
                    <a:pt x="148" y="117"/>
                  </a:cubicBezTo>
                  <a:cubicBezTo>
                    <a:pt x="148" y="117"/>
                    <a:pt x="148" y="117"/>
                    <a:pt x="148" y="117"/>
                  </a:cubicBezTo>
                  <a:cubicBezTo>
                    <a:pt x="149" y="116"/>
                    <a:pt x="149" y="116"/>
                    <a:pt x="149" y="116"/>
                  </a:cubicBezTo>
                  <a:cubicBezTo>
                    <a:pt x="150" y="114"/>
                    <a:pt x="150" y="114"/>
                    <a:pt x="150" y="114"/>
                  </a:cubicBezTo>
                  <a:cubicBezTo>
                    <a:pt x="151" y="113"/>
                    <a:pt x="151" y="113"/>
                    <a:pt x="151" y="113"/>
                  </a:cubicBezTo>
                  <a:cubicBezTo>
                    <a:pt x="150" y="111"/>
                    <a:pt x="150" y="111"/>
                    <a:pt x="150" y="111"/>
                  </a:cubicBezTo>
                  <a:cubicBezTo>
                    <a:pt x="148" y="107"/>
                    <a:pt x="148" y="107"/>
                    <a:pt x="148" y="107"/>
                  </a:cubicBezTo>
                  <a:cubicBezTo>
                    <a:pt x="149" y="107"/>
                    <a:pt x="149" y="107"/>
                    <a:pt x="149" y="107"/>
                  </a:cubicBezTo>
                  <a:cubicBezTo>
                    <a:pt x="150" y="108"/>
                    <a:pt x="150" y="108"/>
                    <a:pt x="150" y="108"/>
                  </a:cubicBezTo>
                  <a:cubicBezTo>
                    <a:pt x="150" y="109"/>
                    <a:pt x="150" y="109"/>
                    <a:pt x="150" y="109"/>
                  </a:cubicBezTo>
                  <a:cubicBezTo>
                    <a:pt x="151" y="109"/>
                    <a:pt x="151" y="109"/>
                    <a:pt x="151" y="109"/>
                  </a:cubicBezTo>
                  <a:cubicBezTo>
                    <a:pt x="151" y="109"/>
                    <a:pt x="151" y="109"/>
                    <a:pt x="151" y="109"/>
                  </a:cubicBezTo>
                  <a:cubicBezTo>
                    <a:pt x="151" y="111"/>
                    <a:pt x="151" y="111"/>
                    <a:pt x="151" y="111"/>
                  </a:cubicBezTo>
                  <a:cubicBezTo>
                    <a:pt x="152" y="112"/>
                    <a:pt x="152" y="112"/>
                    <a:pt x="152" y="112"/>
                  </a:cubicBezTo>
                  <a:cubicBezTo>
                    <a:pt x="152" y="113"/>
                    <a:pt x="152" y="113"/>
                    <a:pt x="152" y="113"/>
                  </a:cubicBezTo>
                  <a:cubicBezTo>
                    <a:pt x="153" y="114"/>
                    <a:pt x="153" y="114"/>
                    <a:pt x="153" y="114"/>
                  </a:cubicBezTo>
                  <a:cubicBezTo>
                    <a:pt x="153" y="115"/>
                    <a:pt x="153" y="115"/>
                    <a:pt x="153" y="115"/>
                  </a:cubicBezTo>
                  <a:cubicBezTo>
                    <a:pt x="153" y="116"/>
                    <a:pt x="153" y="116"/>
                    <a:pt x="153" y="116"/>
                  </a:cubicBezTo>
                  <a:cubicBezTo>
                    <a:pt x="154" y="117"/>
                    <a:pt x="154" y="117"/>
                    <a:pt x="154" y="117"/>
                  </a:cubicBezTo>
                  <a:cubicBezTo>
                    <a:pt x="154" y="118"/>
                    <a:pt x="154" y="118"/>
                    <a:pt x="154" y="118"/>
                  </a:cubicBezTo>
                  <a:cubicBezTo>
                    <a:pt x="155" y="119"/>
                    <a:pt x="155" y="119"/>
                    <a:pt x="155" y="119"/>
                  </a:cubicBezTo>
                  <a:cubicBezTo>
                    <a:pt x="155" y="119"/>
                    <a:pt x="155" y="119"/>
                    <a:pt x="155" y="119"/>
                  </a:cubicBezTo>
                  <a:cubicBezTo>
                    <a:pt x="154" y="120"/>
                    <a:pt x="154" y="120"/>
                    <a:pt x="154" y="120"/>
                  </a:cubicBezTo>
                  <a:cubicBezTo>
                    <a:pt x="155" y="120"/>
                    <a:pt x="155" y="120"/>
                    <a:pt x="155" y="120"/>
                  </a:cubicBezTo>
                  <a:cubicBezTo>
                    <a:pt x="156" y="120"/>
                    <a:pt x="156" y="120"/>
                    <a:pt x="156" y="120"/>
                  </a:cubicBezTo>
                  <a:cubicBezTo>
                    <a:pt x="157" y="121"/>
                    <a:pt x="157" y="121"/>
                    <a:pt x="157" y="121"/>
                  </a:cubicBezTo>
                  <a:cubicBezTo>
                    <a:pt x="159" y="121"/>
                    <a:pt x="159" y="121"/>
                    <a:pt x="159" y="121"/>
                  </a:cubicBezTo>
                  <a:cubicBezTo>
                    <a:pt x="160" y="120"/>
                    <a:pt x="160" y="120"/>
                    <a:pt x="160" y="120"/>
                  </a:cubicBezTo>
                  <a:cubicBezTo>
                    <a:pt x="160" y="121"/>
                    <a:pt x="160" y="121"/>
                    <a:pt x="160" y="121"/>
                  </a:cubicBezTo>
                  <a:cubicBezTo>
                    <a:pt x="161" y="122"/>
                    <a:pt x="161" y="122"/>
                    <a:pt x="161" y="122"/>
                  </a:cubicBezTo>
                  <a:cubicBezTo>
                    <a:pt x="161" y="121"/>
                    <a:pt x="161" y="121"/>
                    <a:pt x="161" y="121"/>
                  </a:cubicBezTo>
                  <a:cubicBezTo>
                    <a:pt x="162" y="121"/>
                    <a:pt x="162" y="121"/>
                    <a:pt x="162" y="121"/>
                  </a:cubicBezTo>
                  <a:cubicBezTo>
                    <a:pt x="163" y="120"/>
                    <a:pt x="163" y="120"/>
                    <a:pt x="163" y="120"/>
                  </a:cubicBezTo>
                  <a:cubicBezTo>
                    <a:pt x="164" y="120"/>
                    <a:pt x="164" y="120"/>
                    <a:pt x="164" y="120"/>
                  </a:cubicBezTo>
                  <a:cubicBezTo>
                    <a:pt x="165" y="122"/>
                    <a:pt x="165" y="122"/>
                    <a:pt x="165" y="122"/>
                  </a:cubicBezTo>
                  <a:cubicBezTo>
                    <a:pt x="166" y="122"/>
                    <a:pt x="166" y="122"/>
                    <a:pt x="166" y="122"/>
                  </a:cubicBezTo>
                  <a:cubicBezTo>
                    <a:pt x="167" y="122"/>
                    <a:pt x="167" y="122"/>
                    <a:pt x="167" y="122"/>
                  </a:cubicBezTo>
                  <a:cubicBezTo>
                    <a:pt x="169" y="122"/>
                    <a:pt x="169" y="122"/>
                    <a:pt x="169" y="122"/>
                  </a:cubicBezTo>
                  <a:cubicBezTo>
                    <a:pt x="170" y="121"/>
                    <a:pt x="170" y="121"/>
                    <a:pt x="170" y="121"/>
                  </a:cubicBezTo>
                  <a:cubicBezTo>
                    <a:pt x="169" y="122"/>
                    <a:pt x="169" y="122"/>
                    <a:pt x="169" y="122"/>
                  </a:cubicBezTo>
                  <a:cubicBezTo>
                    <a:pt x="167" y="122"/>
                    <a:pt x="167" y="122"/>
                    <a:pt x="167" y="122"/>
                  </a:cubicBezTo>
                  <a:cubicBezTo>
                    <a:pt x="167" y="121"/>
                    <a:pt x="167" y="121"/>
                    <a:pt x="167" y="121"/>
                  </a:cubicBezTo>
                  <a:cubicBezTo>
                    <a:pt x="166" y="121"/>
                    <a:pt x="166" y="121"/>
                    <a:pt x="166" y="121"/>
                  </a:cubicBezTo>
                  <a:cubicBezTo>
                    <a:pt x="166" y="120"/>
                    <a:pt x="166" y="120"/>
                    <a:pt x="166" y="120"/>
                  </a:cubicBezTo>
                  <a:cubicBezTo>
                    <a:pt x="164" y="120"/>
                    <a:pt x="164" y="120"/>
                    <a:pt x="164" y="120"/>
                  </a:cubicBezTo>
                  <a:cubicBezTo>
                    <a:pt x="164" y="119"/>
                    <a:pt x="164" y="119"/>
                    <a:pt x="164" y="119"/>
                  </a:cubicBezTo>
                  <a:cubicBezTo>
                    <a:pt x="164" y="119"/>
                    <a:pt x="164" y="119"/>
                    <a:pt x="164" y="119"/>
                  </a:cubicBezTo>
                  <a:cubicBezTo>
                    <a:pt x="163" y="119"/>
                    <a:pt x="163" y="119"/>
                    <a:pt x="163" y="119"/>
                  </a:cubicBezTo>
                  <a:cubicBezTo>
                    <a:pt x="161" y="119"/>
                    <a:pt x="161" y="119"/>
                    <a:pt x="161" y="119"/>
                  </a:cubicBezTo>
                  <a:cubicBezTo>
                    <a:pt x="160" y="119"/>
                    <a:pt x="160" y="119"/>
                    <a:pt x="160" y="119"/>
                  </a:cubicBezTo>
                  <a:cubicBezTo>
                    <a:pt x="159" y="119"/>
                    <a:pt x="159" y="119"/>
                    <a:pt x="159" y="119"/>
                  </a:cubicBezTo>
                  <a:cubicBezTo>
                    <a:pt x="157" y="117"/>
                    <a:pt x="157" y="117"/>
                    <a:pt x="157" y="117"/>
                  </a:cubicBezTo>
                  <a:cubicBezTo>
                    <a:pt x="157" y="116"/>
                    <a:pt x="157" y="116"/>
                    <a:pt x="157" y="116"/>
                  </a:cubicBezTo>
                  <a:cubicBezTo>
                    <a:pt x="156" y="116"/>
                    <a:pt x="156" y="116"/>
                    <a:pt x="156" y="116"/>
                  </a:cubicBezTo>
                  <a:cubicBezTo>
                    <a:pt x="155" y="114"/>
                    <a:pt x="155" y="114"/>
                    <a:pt x="155" y="114"/>
                  </a:cubicBezTo>
                  <a:cubicBezTo>
                    <a:pt x="156" y="114"/>
                    <a:pt x="156" y="114"/>
                    <a:pt x="156" y="114"/>
                  </a:cubicBezTo>
                  <a:cubicBezTo>
                    <a:pt x="156" y="114"/>
                    <a:pt x="156" y="114"/>
                    <a:pt x="156" y="114"/>
                  </a:cubicBezTo>
                  <a:cubicBezTo>
                    <a:pt x="157" y="113"/>
                    <a:pt x="157" y="113"/>
                    <a:pt x="157" y="113"/>
                  </a:cubicBezTo>
                  <a:cubicBezTo>
                    <a:pt x="158" y="113"/>
                    <a:pt x="158" y="113"/>
                    <a:pt x="158" y="113"/>
                  </a:cubicBezTo>
                  <a:cubicBezTo>
                    <a:pt x="159" y="114"/>
                    <a:pt x="159" y="114"/>
                    <a:pt x="159" y="114"/>
                  </a:cubicBezTo>
                  <a:cubicBezTo>
                    <a:pt x="161" y="115"/>
                    <a:pt x="161" y="115"/>
                    <a:pt x="161" y="115"/>
                  </a:cubicBezTo>
                  <a:cubicBezTo>
                    <a:pt x="162" y="115"/>
                    <a:pt x="162" y="115"/>
                    <a:pt x="162" y="115"/>
                  </a:cubicBezTo>
                  <a:cubicBezTo>
                    <a:pt x="163" y="113"/>
                    <a:pt x="163" y="113"/>
                    <a:pt x="163" y="113"/>
                  </a:cubicBezTo>
                  <a:cubicBezTo>
                    <a:pt x="163" y="112"/>
                    <a:pt x="163" y="112"/>
                    <a:pt x="163" y="112"/>
                  </a:cubicBezTo>
                  <a:cubicBezTo>
                    <a:pt x="161" y="111"/>
                    <a:pt x="161" y="111"/>
                    <a:pt x="161" y="111"/>
                  </a:cubicBezTo>
                  <a:cubicBezTo>
                    <a:pt x="159" y="112"/>
                    <a:pt x="159" y="112"/>
                    <a:pt x="159" y="112"/>
                  </a:cubicBezTo>
                  <a:cubicBezTo>
                    <a:pt x="159" y="112"/>
                    <a:pt x="159" y="112"/>
                    <a:pt x="159" y="112"/>
                  </a:cubicBezTo>
                  <a:cubicBezTo>
                    <a:pt x="159" y="111"/>
                    <a:pt x="159" y="111"/>
                    <a:pt x="159" y="111"/>
                  </a:cubicBezTo>
                  <a:cubicBezTo>
                    <a:pt x="160" y="111"/>
                    <a:pt x="160" y="111"/>
                    <a:pt x="160" y="111"/>
                  </a:cubicBezTo>
                  <a:cubicBezTo>
                    <a:pt x="160" y="111"/>
                    <a:pt x="160" y="111"/>
                    <a:pt x="160" y="111"/>
                  </a:cubicBezTo>
                  <a:cubicBezTo>
                    <a:pt x="160" y="110"/>
                    <a:pt x="160" y="110"/>
                    <a:pt x="160" y="110"/>
                  </a:cubicBezTo>
                  <a:cubicBezTo>
                    <a:pt x="161" y="109"/>
                    <a:pt x="161" y="109"/>
                    <a:pt x="161" y="109"/>
                  </a:cubicBezTo>
                  <a:cubicBezTo>
                    <a:pt x="162" y="108"/>
                    <a:pt x="162" y="108"/>
                    <a:pt x="162" y="108"/>
                  </a:cubicBezTo>
                  <a:cubicBezTo>
                    <a:pt x="163" y="108"/>
                    <a:pt x="163" y="108"/>
                    <a:pt x="163" y="108"/>
                  </a:cubicBezTo>
                  <a:cubicBezTo>
                    <a:pt x="166" y="108"/>
                    <a:pt x="166" y="108"/>
                    <a:pt x="166" y="108"/>
                  </a:cubicBezTo>
                  <a:cubicBezTo>
                    <a:pt x="167" y="109"/>
                    <a:pt x="167" y="109"/>
                    <a:pt x="167" y="109"/>
                  </a:cubicBezTo>
                  <a:cubicBezTo>
                    <a:pt x="168" y="110"/>
                    <a:pt x="168" y="110"/>
                    <a:pt x="168" y="110"/>
                  </a:cubicBezTo>
                  <a:cubicBezTo>
                    <a:pt x="171" y="110"/>
                    <a:pt x="171" y="110"/>
                    <a:pt x="171" y="110"/>
                  </a:cubicBezTo>
                  <a:cubicBezTo>
                    <a:pt x="171" y="111"/>
                    <a:pt x="171" y="111"/>
                    <a:pt x="171" y="111"/>
                  </a:cubicBezTo>
                  <a:cubicBezTo>
                    <a:pt x="172" y="112"/>
                    <a:pt x="172" y="112"/>
                    <a:pt x="172" y="112"/>
                  </a:cubicBezTo>
                  <a:cubicBezTo>
                    <a:pt x="174" y="113"/>
                    <a:pt x="174" y="113"/>
                    <a:pt x="174" y="113"/>
                  </a:cubicBezTo>
                  <a:cubicBezTo>
                    <a:pt x="175" y="113"/>
                    <a:pt x="175" y="113"/>
                    <a:pt x="175" y="113"/>
                  </a:cubicBezTo>
                  <a:cubicBezTo>
                    <a:pt x="178" y="113"/>
                    <a:pt x="178" y="113"/>
                    <a:pt x="178" y="113"/>
                  </a:cubicBezTo>
                  <a:cubicBezTo>
                    <a:pt x="180" y="112"/>
                    <a:pt x="180" y="112"/>
                    <a:pt x="180" y="112"/>
                  </a:cubicBezTo>
                  <a:cubicBezTo>
                    <a:pt x="180" y="113"/>
                    <a:pt x="180" y="113"/>
                    <a:pt x="180" y="113"/>
                  </a:cubicBezTo>
                  <a:cubicBezTo>
                    <a:pt x="181" y="113"/>
                    <a:pt x="181" y="113"/>
                    <a:pt x="181" y="113"/>
                  </a:cubicBezTo>
                  <a:cubicBezTo>
                    <a:pt x="182" y="113"/>
                    <a:pt x="182" y="113"/>
                    <a:pt x="182" y="113"/>
                  </a:cubicBezTo>
                  <a:cubicBezTo>
                    <a:pt x="181" y="114"/>
                    <a:pt x="181" y="114"/>
                    <a:pt x="181" y="114"/>
                  </a:cubicBezTo>
                  <a:cubicBezTo>
                    <a:pt x="182" y="115"/>
                    <a:pt x="182" y="115"/>
                    <a:pt x="182" y="115"/>
                  </a:cubicBezTo>
                  <a:cubicBezTo>
                    <a:pt x="181" y="115"/>
                    <a:pt x="181" y="115"/>
                    <a:pt x="181" y="115"/>
                  </a:cubicBezTo>
                  <a:cubicBezTo>
                    <a:pt x="180" y="116"/>
                    <a:pt x="180" y="116"/>
                    <a:pt x="180" y="116"/>
                  </a:cubicBezTo>
                  <a:cubicBezTo>
                    <a:pt x="180" y="117"/>
                    <a:pt x="180" y="117"/>
                    <a:pt x="180" y="117"/>
                  </a:cubicBezTo>
                  <a:cubicBezTo>
                    <a:pt x="181" y="118"/>
                    <a:pt x="181" y="118"/>
                    <a:pt x="181" y="118"/>
                  </a:cubicBezTo>
                  <a:cubicBezTo>
                    <a:pt x="181" y="119"/>
                    <a:pt x="181" y="119"/>
                    <a:pt x="181" y="119"/>
                  </a:cubicBezTo>
                  <a:cubicBezTo>
                    <a:pt x="182" y="121"/>
                    <a:pt x="182" y="121"/>
                    <a:pt x="182" y="121"/>
                  </a:cubicBezTo>
                  <a:cubicBezTo>
                    <a:pt x="182" y="121"/>
                    <a:pt x="182" y="121"/>
                    <a:pt x="182" y="121"/>
                  </a:cubicBezTo>
                  <a:cubicBezTo>
                    <a:pt x="182" y="122"/>
                    <a:pt x="182" y="122"/>
                    <a:pt x="182" y="122"/>
                  </a:cubicBezTo>
                  <a:cubicBezTo>
                    <a:pt x="182" y="125"/>
                    <a:pt x="182" y="125"/>
                    <a:pt x="182" y="125"/>
                  </a:cubicBezTo>
                  <a:cubicBezTo>
                    <a:pt x="183" y="125"/>
                    <a:pt x="183" y="125"/>
                    <a:pt x="183" y="125"/>
                  </a:cubicBezTo>
                  <a:cubicBezTo>
                    <a:pt x="183" y="124"/>
                    <a:pt x="183" y="124"/>
                    <a:pt x="183" y="124"/>
                  </a:cubicBezTo>
                  <a:cubicBezTo>
                    <a:pt x="183" y="123"/>
                    <a:pt x="183" y="123"/>
                    <a:pt x="183" y="123"/>
                  </a:cubicBezTo>
                  <a:cubicBezTo>
                    <a:pt x="183" y="123"/>
                    <a:pt x="183" y="123"/>
                    <a:pt x="183" y="123"/>
                  </a:cubicBezTo>
                  <a:cubicBezTo>
                    <a:pt x="183" y="122"/>
                    <a:pt x="183" y="122"/>
                    <a:pt x="183" y="122"/>
                  </a:cubicBezTo>
                  <a:cubicBezTo>
                    <a:pt x="184" y="121"/>
                    <a:pt x="184" y="121"/>
                    <a:pt x="184" y="121"/>
                  </a:cubicBezTo>
                  <a:cubicBezTo>
                    <a:pt x="184" y="120"/>
                    <a:pt x="184" y="120"/>
                    <a:pt x="184" y="120"/>
                  </a:cubicBezTo>
                  <a:cubicBezTo>
                    <a:pt x="185" y="121"/>
                    <a:pt x="185" y="121"/>
                    <a:pt x="185" y="121"/>
                  </a:cubicBezTo>
                  <a:cubicBezTo>
                    <a:pt x="185" y="122"/>
                    <a:pt x="185" y="122"/>
                    <a:pt x="185" y="122"/>
                  </a:cubicBezTo>
                  <a:cubicBezTo>
                    <a:pt x="186" y="124"/>
                    <a:pt x="186" y="124"/>
                    <a:pt x="186" y="124"/>
                  </a:cubicBezTo>
                  <a:cubicBezTo>
                    <a:pt x="186" y="124"/>
                    <a:pt x="186" y="124"/>
                    <a:pt x="186" y="124"/>
                  </a:cubicBezTo>
                  <a:cubicBezTo>
                    <a:pt x="185" y="125"/>
                    <a:pt x="185" y="125"/>
                    <a:pt x="185" y="125"/>
                  </a:cubicBezTo>
                  <a:cubicBezTo>
                    <a:pt x="185" y="126"/>
                    <a:pt x="185" y="126"/>
                    <a:pt x="185" y="126"/>
                  </a:cubicBezTo>
                  <a:cubicBezTo>
                    <a:pt x="185" y="126"/>
                    <a:pt x="185" y="126"/>
                    <a:pt x="185" y="126"/>
                  </a:cubicBezTo>
                  <a:cubicBezTo>
                    <a:pt x="186" y="127"/>
                    <a:pt x="186" y="127"/>
                    <a:pt x="186" y="127"/>
                  </a:cubicBezTo>
                  <a:cubicBezTo>
                    <a:pt x="188" y="127"/>
                    <a:pt x="188" y="127"/>
                    <a:pt x="188" y="127"/>
                  </a:cubicBezTo>
                  <a:cubicBezTo>
                    <a:pt x="189" y="127"/>
                    <a:pt x="189" y="127"/>
                    <a:pt x="189" y="127"/>
                  </a:cubicBezTo>
                  <a:cubicBezTo>
                    <a:pt x="190" y="128"/>
                    <a:pt x="190" y="128"/>
                    <a:pt x="190" y="128"/>
                  </a:cubicBezTo>
                  <a:cubicBezTo>
                    <a:pt x="190" y="129"/>
                    <a:pt x="190" y="129"/>
                    <a:pt x="190" y="129"/>
                  </a:cubicBezTo>
                  <a:cubicBezTo>
                    <a:pt x="191" y="130"/>
                    <a:pt x="191" y="130"/>
                    <a:pt x="191" y="130"/>
                  </a:cubicBezTo>
                  <a:cubicBezTo>
                    <a:pt x="193" y="130"/>
                    <a:pt x="193" y="130"/>
                    <a:pt x="193" y="130"/>
                  </a:cubicBezTo>
                  <a:cubicBezTo>
                    <a:pt x="195" y="131"/>
                    <a:pt x="195" y="131"/>
                    <a:pt x="195" y="131"/>
                  </a:cubicBezTo>
                  <a:cubicBezTo>
                    <a:pt x="194" y="131"/>
                    <a:pt x="194" y="131"/>
                    <a:pt x="194" y="131"/>
                  </a:cubicBezTo>
                  <a:cubicBezTo>
                    <a:pt x="194" y="130"/>
                    <a:pt x="194" y="130"/>
                    <a:pt x="194" y="130"/>
                  </a:cubicBezTo>
                  <a:cubicBezTo>
                    <a:pt x="196" y="129"/>
                    <a:pt x="196" y="129"/>
                    <a:pt x="196" y="129"/>
                  </a:cubicBezTo>
                  <a:cubicBezTo>
                    <a:pt x="197" y="128"/>
                    <a:pt x="197" y="128"/>
                    <a:pt x="197" y="128"/>
                  </a:cubicBezTo>
                  <a:cubicBezTo>
                    <a:pt x="199" y="130"/>
                    <a:pt x="199" y="130"/>
                    <a:pt x="199" y="130"/>
                  </a:cubicBezTo>
                  <a:cubicBezTo>
                    <a:pt x="200" y="130"/>
                    <a:pt x="200" y="130"/>
                    <a:pt x="200" y="130"/>
                  </a:cubicBezTo>
                  <a:cubicBezTo>
                    <a:pt x="201" y="131"/>
                    <a:pt x="201" y="131"/>
                    <a:pt x="201" y="131"/>
                  </a:cubicBezTo>
                  <a:cubicBezTo>
                    <a:pt x="201" y="132"/>
                    <a:pt x="201" y="132"/>
                    <a:pt x="201" y="132"/>
                  </a:cubicBezTo>
                  <a:cubicBezTo>
                    <a:pt x="201" y="131"/>
                    <a:pt x="201" y="131"/>
                    <a:pt x="201" y="131"/>
                  </a:cubicBezTo>
                  <a:cubicBezTo>
                    <a:pt x="200" y="129"/>
                    <a:pt x="200" y="129"/>
                    <a:pt x="200" y="129"/>
                  </a:cubicBezTo>
                  <a:cubicBezTo>
                    <a:pt x="200" y="129"/>
                    <a:pt x="200" y="129"/>
                    <a:pt x="200" y="129"/>
                  </a:cubicBezTo>
                  <a:cubicBezTo>
                    <a:pt x="198" y="129"/>
                    <a:pt x="198" y="129"/>
                    <a:pt x="198" y="129"/>
                  </a:cubicBezTo>
                  <a:cubicBezTo>
                    <a:pt x="197" y="128"/>
                    <a:pt x="197" y="128"/>
                    <a:pt x="197" y="128"/>
                  </a:cubicBezTo>
                  <a:cubicBezTo>
                    <a:pt x="195" y="128"/>
                    <a:pt x="195" y="128"/>
                    <a:pt x="195" y="128"/>
                  </a:cubicBezTo>
                  <a:cubicBezTo>
                    <a:pt x="194" y="129"/>
                    <a:pt x="194" y="129"/>
                    <a:pt x="194" y="129"/>
                  </a:cubicBezTo>
                  <a:cubicBezTo>
                    <a:pt x="193" y="129"/>
                    <a:pt x="193" y="129"/>
                    <a:pt x="193" y="129"/>
                  </a:cubicBezTo>
                  <a:cubicBezTo>
                    <a:pt x="193" y="129"/>
                    <a:pt x="193" y="129"/>
                    <a:pt x="193" y="129"/>
                  </a:cubicBezTo>
                  <a:cubicBezTo>
                    <a:pt x="191" y="129"/>
                    <a:pt x="191" y="129"/>
                    <a:pt x="191" y="129"/>
                  </a:cubicBezTo>
                  <a:cubicBezTo>
                    <a:pt x="190" y="127"/>
                    <a:pt x="190" y="127"/>
                    <a:pt x="190" y="127"/>
                  </a:cubicBezTo>
                  <a:cubicBezTo>
                    <a:pt x="189" y="127"/>
                    <a:pt x="189" y="127"/>
                    <a:pt x="189" y="127"/>
                  </a:cubicBezTo>
                  <a:cubicBezTo>
                    <a:pt x="187" y="126"/>
                    <a:pt x="187" y="126"/>
                    <a:pt x="187" y="126"/>
                  </a:cubicBezTo>
                  <a:cubicBezTo>
                    <a:pt x="187" y="125"/>
                    <a:pt x="187" y="125"/>
                    <a:pt x="187" y="125"/>
                  </a:cubicBezTo>
                  <a:cubicBezTo>
                    <a:pt x="187" y="125"/>
                    <a:pt x="187" y="125"/>
                    <a:pt x="187" y="125"/>
                  </a:cubicBezTo>
                  <a:cubicBezTo>
                    <a:pt x="188" y="125"/>
                    <a:pt x="188" y="125"/>
                    <a:pt x="188" y="125"/>
                  </a:cubicBezTo>
                  <a:cubicBezTo>
                    <a:pt x="189" y="124"/>
                    <a:pt x="189" y="124"/>
                    <a:pt x="189" y="124"/>
                  </a:cubicBezTo>
                  <a:cubicBezTo>
                    <a:pt x="189" y="123"/>
                    <a:pt x="189" y="123"/>
                    <a:pt x="189" y="123"/>
                  </a:cubicBezTo>
                  <a:cubicBezTo>
                    <a:pt x="187" y="122"/>
                    <a:pt x="187" y="122"/>
                    <a:pt x="187" y="122"/>
                  </a:cubicBezTo>
                  <a:cubicBezTo>
                    <a:pt x="187" y="120"/>
                    <a:pt x="187" y="120"/>
                    <a:pt x="187" y="120"/>
                  </a:cubicBezTo>
                  <a:cubicBezTo>
                    <a:pt x="185" y="118"/>
                    <a:pt x="185" y="118"/>
                    <a:pt x="185" y="118"/>
                  </a:cubicBezTo>
                  <a:cubicBezTo>
                    <a:pt x="184" y="118"/>
                    <a:pt x="184" y="118"/>
                    <a:pt x="184" y="118"/>
                  </a:cubicBezTo>
                  <a:cubicBezTo>
                    <a:pt x="183" y="117"/>
                    <a:pt x="183" y="117"/>
                    <a:pt x="183" y="117"/>
                  </a:cubicBezTo>
                  <a:cubicBezTo>
                    <a:pt x="184" y="116"/>
                    <a:pt x="184" y="116"/>
                    <a:pt x="184" y="116"/>
                  </a:cubicBezTo>
                  <a:cubicBezTo>
                    <a:pt x="183" y="115"/>
                    <a:pt x="183" y="115"/>
                    <a:pt x="183" y="115"/>
                  </a:cubicBezTo>
                  <a:cubicBezTo>
                    <a:pt x="183" y="113"/>
                    <a:pt x="183" y="113"/>
                    <a:pt x="183" y="113"/>
                  </a:cubicBezTo>
                  <a:cubicBezTo>
                    <a:pt x="182" y="112"/>
                    <a:pt x="182" y="112"/>
                    <a:pt x="182" y="112"/>
                  </a:cubicBezTo>
                  <a:cubicBezTo>
                    <a:pt x="182" y="112"/>
                    <a:pt x="182" y="112"/>
                    <a:pt x="182" y="112"/>
                  </a:cubicBezTo>
                  <a:cubicBezTo>
                    <a:pt x="180" y="111"/>
                    <a:pt x="180" y="111"/>
                    <a:pt x="180" y="111"/>
                  </a:cubicBezTo>
                  <a:cubicBezTo>
                    <a:pt x="178" y="111"/>
                    <a:pt x="178" y="111"/>
                    <a:pt x="178" y="111"/>
                  </a:cubicBezTo>
                  <a:cubicBezTo>
                    <a:pt x="177" y="110"/>
                    <a:pt x="177" y="110"/>
                    <a:pt x="177" y="110"/>
                  </a:cubicBezTo>
                  <a:cubicBezTo>
                    <a:pt x="176" y="109"/>
                    <a:pt x="176" y="109"/>
                    <a:pt x="176" y="109"/>
                  </a:cubicBezTo>
                  <a:cubicBezTo>
                    <a:pt x="176" y="108"/>
                    <a:pt x="176" y="108"/>
                    <a:pt x="176" y="108"/>
                  </a:cubicBezTo>
                  <a:cubicBezTo>
                    <a:pt x="175" y="107"/>
                    <a:pt x="175" y="107"/>
                    <a:pt x="175" y="107"/>
                  </a:cubicBezTo>
                  <a:cubicBezTo>
                    <a:pt x="175" y="107"/>
                    <a:pt x="175" y="107"/>
                    <a:pt x="175" y="107"/>
                  </a:cubicBezTo>
                  <a:cubicBezTo>
                    <a:pt x="174" y="107"/>
                    <a:pt x="174" y="107"/>
                    <a:pt x="174" y="107"/>
                  </a:cubicBezTo>
                  <a:cubicBezTo>
                    <a:pt x="171" y="107"/>
                    <a:pt x="171" y="107"/>
                    <a:pt x="171" y="107"/>
                  </a:cubicBezTo>
                  <a:cubicBezTo>
                    <a:pt x="170" y="107"/>
                    <a:pt x="170" y="107"/>
                    <a:pt x="170" y="107"/>
                  </a:cubicBezTo>
                  <a:cubicBezTo>
                    <a:pt x="169" y="107"/>
                    <a:pt x="169" y="107"/>
                    <a:pt x="169" y="107"/>
                  </a:cubicBezTo>
                  <a:cubicBezTo>
                    <a:pt x="169" y="105"/>
                    <a:pt x="169" y="105"/>
                    <a:pt x="169" y="105"/>
                  </a:cubicBezTo>
                  <a:cubicBezTo>
                    <a:pt x="168" y="105"/>
                    <a:pt x="168" y="105"/>
                    <a:pt x="168" y="105"/>
                  </a:cubicBezTo>
                  <a:cubicBezTo>
                    <a:pt x="168" y="105"/>
                    <a:pt x="168" y="105"/>
                    <a:pt x="168" y="105"/>
                  </a:cubicBezTo>
                  <a:cubicBezTo>
                    <a:pt x="168" y="103"/>
                    <a:pt x="168" y="103"/>
                    <a:pt x="168" y="103"/>
                  </a:cubicBezTo>
                  <a:cubicBezTo>
                    <a:pt x="167" y="102"/>
                    <a:pt x="167" y="102"/>
                    <a:pt x="167" y="102"/>
                  </a:cubicBezTo>
                  <a:cubicBezTo>
                    <a:pt x="165" y="101"/>
                    <a:pt x="165" y="101"/>
                    <a:pt x="165" y="101"/>
                  </a:cubicBezTo>
                  <a:cubicBezTo>
                    <a:pt x="166" y="100"/>
                    <a:pt x="166" y="100"/>
                    <a:pt x="166" y="100"/>
                  </a:cubicBezTo>
                  <a:cubicBezTo>
                    <a:pt x="166" y="100"/>
                    <a:pt x="166" y="100"/>
                    <a:pt x="166" y="100"/>
                  </a:cubicBezTo>
                  <a:cubicBezTo>
                    <a:pt x="165" y="100"/>
                    <a:pt x="165" y="100"/>
                    <a:pt x="165" y="100"/>
                  </a:cubicBezTo>
                  <a:cubicBezTo>
                    <a:pt x="164" y="99"/>
                    <a:pt x="164" y="99"/>
                    <a:pt x="164" y="99"/>
                  </a:cubicBezTo>
                  <a:cubicBezTo>
                    <a:pt x="165" y="98"/>
                    <a:pt x="165" y="98"/>
                    <a:pt x="165" y="98"/>
                  </a:cubicBezTo>
                  <a:cubicBezTo>
                    <a:pt x="165" y="97"/>
                    <a:pt x="165" y="97"/>
                    <a:pt x="165" y="97"/>
                  </a:cubicBezTo>
                  <a:cubicBezTo>
                    <a:pt x="164" y="97"/>
                    <a:pt x="164" y="97"/>
                    <a:pt x="164" y="97"/>
                  </a:cubicBezTo>
                  <a:cubicBezTo>
                    <a:pt x="164" y="96"/>
                    <a:pt x="164" y="96"/>
                    <a:pt x="164" y="96"/>
                  </a:cubicBezTo>
                  <a:cubicBezTo>
                    <a:pt x="165" y="96"/>
                    <a:pt x="165" y="96"/>
                    <a:pt x="165" y="96"/>
                  </a:cubicBezTo>
                  <a:cubicBezTo>
                    <a:pt x="167" y="95"/>
                    <a:pt x="167" y="95"/>
                    <a:pt x="167" y="95"/>
                  </a:cubicBezTo>
                  <a:cubicBezTo>
                    <a:pt x="168" y="95"/>
                    <a:pt x="168" y="95"/>
                    <a:pt x="168" y="95"/>
                  </a:cubicBezTo>
                  <a:cubicBezTo>
                    <a:pt x="170" y="95"/>
                    <a:pt x="170" y="95"/>
                    <a:pt x="170" y="95"/>
                  </a:cubicBezTo>
                  <a:cubicBezTo>
                    <a:pt x="173" y="93"/>
                    <a:pt x="173" y="93"/>
                    <a:pt x="173" y="93"/>
                  </a:cubicBezTo>
                  <a:cubicBezTo>
                    <a:pt x="175" y="92"/>
                    <a:pt x="175" y="92"/>
                    <a:pt x="175" y="92"/>
                  </a:cubicBezTo>
                  <a:cubicBezTo>
                    <a:pt x="176" y="92"/>
                    <a:pt x="176" y="92"/>
                    <a:pt x="176" y="92"/>
                  </a:cubicBezTo>
                  <a:cubicBezTo>
                    <a:pt x="177" y="93"/>
                    <a:pt x="177" y="93"/>
                    <a:pt x="177" y="93"/>
                  </a:cubicBezTo>
                  <a:cubicBezTo>
                    <a:pt x="178" y="92"/>
                    <a:pt x="178" y="92"/>
                    <a:pt x="178" y="92"/>
                  </a:cubicBezTo>
                  <a:cubicBezTo>
                    <a:pt x="178" y="91"/>
                    <a:pt x="178" y="91"/>
                    <a:pt x="178" y="91"/>
                  </a:cubicBezTo>
                  <a:cubicBezTo>
                    <a:pt x="180" y="91"/>
                    <a:pt x="180" y="91"/>
                    <a:pt x="180" y="91"/>
                  </a:cubicBezTo>
                  <a:cubicBezTo>
                    <a:pt x="183" y="89"/>
                    <a:pt x="183" y="89"/>
                    <a:pt x="183" y="89"/>
                  </a:cubicBezTo>
                  <a:cubicBezTo>
                    <a:pt x="183" y="90"/>
                    <a:pt x="183" y="90"/>
                    <a:pt x="183" y="90"/>
                  </a:cubicBezTo>
                  <a:cubicBezTo>
                    <a:pt x="183" y="91"/>
                    <a:pt x="183" y="91"/>
                    <a:pt x="183" y="91"/>
                  </a:cubicBezTo>
                  <a:cubicBezTo>
                    <a:pt x="183" y="91"/>
                    <a:pt x="183" y="91"/>
                    <a:pt x="183" y="91"/>
                  </a:cubicBezTo>
                  <a:cubicBezTo>
                    <a:pt x="182" y="92"/>
                    <a:pt x="182" y="92"/>
                    <a:pt x="182" y="92"/>
                  </a:cubicBezTo>
                  <a:cubicBezTo>
                    <a:pt x="181" y="93"/>
                    <a:pt x="181" y="93"/>
                    <a:pt x="181" y="93"/>
                  </a:cubicBezTo>
                  <a:cubicBezTo>
                    <a:pt x="181" y="94"/>
                    <a:pt x="181" y="94"/>
                    <a:pt x="181" y="94"/>
                  </a:cubicBezTo>
                  <a:cubicBezTo>
                    <a:pt x="183" y="96"/>
                    <a:pt x="183" y="96"/>
                    <a:pt x="183" y="96"/>
                  </a:cubicBezTo>
                  <a:cubicBezTo>
                    <a:pt x="185" y="96"/>
                    <a:pt x="185" y="96"/>
                    <a:pt x="185" y="96"/>
                  </a:cubicBezTo>
                  <a:cubicBezTo>
                    <a:pt x="184" y="95"/>
                    <a:pt x="184" y="95"/>
                    <a:pt x="184" y="95"/>
                  </a:cubicBezTo>
                  <a:cubicBezTo>
                    <a:pt x="182" y="94"/>
                    <a:pt x="182" y="94"/>
                    <a:pt x="182" y="94"/>
                  </a:cubicBezTo>
                  <a:cubicBezTo>
                    <a:pt x="182" y="93"/>
                    <a:pt x="182" y="93"/>
                    <a:pt x="182" y="93"/>
                  </a:cubicBezTo>
                  <a:cubicBezTo>
                    <a:pt x="183" y="92"/>
                    <a:pt x="183" y="92"/>
                    <a:pt x="183" y="92"/>
                  </a:cubicBezTo>
                  <a:cubicBezTo>
                    <a:pt x="185" y="91"/>
                    <a:pt x="185" y="91"/>
                    <a:pt x="185" y="91"/>
                  </a:cubicBezTo>
                  <a:cubicBezTo>
                    <a:pt x="185" y="90"/>
                    <a:pt x="185" y="90"/>
                    <a:pt x="185" y="90"/>
                  </a:cubicBezTo>
                  <a:cubicBezTo>
                    <a:pt x="185" y="89"/>
                    <a:pt x="185" y="89"/>
                    <a:pt x="185" y="89"/>
                  </a:cubicBezTo>
                  <a:cubicBezTo>
                    <a:pt x="184" y="89"/>
                    <a:pt x="184" y="89"/>
                    <a:pt x="184" y="89"/>
                  </a:cubicBezTo>
                  <a:cubicBezTo>
                    <a:pt x="182" y="88"/>
                    <a:pt x="182" y="88"/>
                    <a:pt x="182" y="88"/>
                  </a:cubicBezTo>
                  <a:cubicBezTo>
                    <a:pt x="183" y="87"/>
                    <a:pt x="183" y="87"/>
                    <a:pt x="183" y="87"/>
                  </a:cubicBezTo>
                  <a:cubicBezTo>
                    <a:pt x="181" y="87"/>
                    <a:pt x="181" y="87"/>
                    <a:pt x="181" y="87"/>
                  </a:cubicBezTo>
                  <a:cubicBezTo>
                    <a:pt x="181" y="88"/>
                    <a:pt x="181" y="88"/>
                    <a:pt x="181" y="88"/>
                  </a:cubicBezTo>
                  <a:cubicBezTo>
                    <a:pt x="180" y="87"/>
                    <a:pt x="180" y="87"/>
                    <a:pt x="180" y="87"/>
                  </a:cubicBezTo>
                  <a:cubicBezTo>
                    <a:pt x="180" y="86"/>
                    <a:pt x="180" y="86"/>
                    <a:pt x="180" y="86"/>
                  </a:cubicBezTo>
                  <a:cubicBezTo>
                    <a:pt x="178" y="86"/>
                    <a:pt x="178" y="86"/>
                    <a:pt x="178" y="86"/>
                  </a:cubicBezTo>
                  <a:cubicBezTo>
                    <a:pt x="178" y="87"/>
                    <a:pt x="178" y="87"/>
                    <a:pt x="178" y="87"/>
                  </a:cubicBezTo>
                  <a:cubicBezTo>
                    <a:pt x="177" y="85"/>
                    <a:pt x="177" y="85"/>
                    <a:pt x="177" y="85"/>
                  </a:cubicBezTo>
                  <a:cubicBezTo>
                    <a:pt x="177" y="85"/>
                    <a:pt x="177" y="85"/>
                    <a:pt x="177" y="85"/>
                  </a:cubicBezTo>
                  <a:cubicBezTo>
                    <a:pt x="177" y="84"/>
                    <a:pt x="177" y="84"/>
                    <a:pt x="177" y="84"/>
                  </a:cubicBezTo>
                  <a:cubicBezTo>
                    <a:pt x="178" y="84"/>
                    <a:pt x="178" y="84"/>
                    <a:pt x="178" y="84"/>
                  </a:cubicBezTo>
                  <a:cubicBezTo>
                    <a:pt x="179" y="85"/>
                    <a:pt x="179" y="85"/>
                    <a:pt x="179" y="85"/>
                  </a:cubicBezTo>
                  <a:cubicBezTo>
                    <a:pt x="180" y="85"/>
                    <a:pt x="180" y="85"/>
                    <a:pt x="180" y="85"/>
                  </a:cubicBezTo>
                  <a:cubicBezTo>
                    <a:pt x="181" y="84"/>
                    <a:pt x="181" y="84"/>
                    <a:pt x="181" y="84"/>
                  </a:cubicBezTo>
                  <a:cubicBezTo>
                    <a:pt x="180" y="84"/>
                    <a:pt x="180" y="84"/>
                    <a:pt x="180" y="84"/>
                  </a:cubicBezTo>
                  <a:cubicBezTo>
                    <a:pt x="180" y="84"/>
                    <a:pt x="180" y="84"/>
                    <a:pt x="180" y="84"/>
                  </a:cubicBezTo>
                  <a:cubicBezTo>
                    <a:pt x="179" y="84"/>
                    <a:pt x="179" y="84"/>
                    <a:pt x="179" y="84"/>
                  </a:cubicBezTo>
                  <a:cubicBezTo>
                    <a:pt x="178" y="84"/>
                    <a:pt x="178" y="84"/>
                    <a:pt x="178" y="84"/>
                  </a:cubicBezTo>
                  <a:cubicBezTo>
                    <a:pt x="178" y="83"/>
                    <a:pt x="178" y="83"/>
                    <a:pt x="178" y="83"/>
                  </a:cubicBezTo>
                  <a:cubicBezTo>
                    <a:pt x="177" y="83"/>
                    <a:pt x="177" y="83"/>
                    <a:pt x="177" y="83"/>
                  </a:cubicBezTo>
                  <a:cubicBezTo>
                    <a:pt x="175" y="83"/>
                    <a:pt x="175" y="83"/>
                    <a:pt x="175" y="83"/>
                  </a:cubicBezTo>
                  <a:cubicBezTo>
                    <a:pt x="175" y="83"/>
                    <a:pt x="175" y="83"/>
                    <a:pt x="175" y="83"/>
                  </a:cubicBezTo>
                  <a:cubicBezTo>
                    <a:pt x="174" y="82"/>
                    <a:pt x="174" y="82"/>
                    <a:pt x="174" y="82"/>
                  </a:cubicBezTo>
                  <a:cubicBezTo>
                    <a:pt x="175" y="82"/>
                    <a:pt x="175" y="82"/>
                    <a:pt x="175" y="82"/>
                  </a:cubicBezTo>
                  <a:cubicBezTo>
                    <a:pt x="174" y="81"/>
                    <a:pt x="174" y="81"/>
                    <a:pt x="174" y="81"/>
                  </a:cubicBezTo>
                  <a:cubicBezTo>
                    <a:pt x="174" y="80"/>
                    <a:pt x="174" y="80"/>
                    <a:pt x="174" y="80"/>
                  </a:cubicBezTo>
                  <a:cubicBezTo>
                    <a:pt x="174" y="80"/>
                    <a:pt x="174" y="80"/>
                    <a:pt x="174" y="80"/>
                  </a:cubicBezTo>
                  <a:cubicBezTo>
                    <a:pt x="175" y="80"/>
                    <a:pt x="175" y="80"/>
                    <a:pt x="175" y="80"/>
                  </a:cubicBezTo>
                  <a:cubicBezTo>
                    <a:pt x="176" y="81"/>
                    <a:pt x="176" y="81"/>
                    <a:pt x="176" y="81"/>
                  </a:cubicBezTo>
                  <a:cubicBezTo>
                    <a:pt x="176" y="81"/>
                    <a:pt x="176" y="81"/>
                    <a:pt x="176" y="81"/>
                  </a:cubicBezTo>
                  <a:cubicBezTo>
                    <a:pt x="177" y="82"/>
                    <a:pt x="177" y="82"/>
                    <a:pt x="177" y="82"/>
                  </a:cubicBezTo>
                  <a:cubicBezTo>
                    <a:pt x="178" y="82"/>
                    <a:pt x="178" y="82"/>
                    <a:pt x="178" y="82"/>
                  </a:cubicBezTo>
                  <a:cubicBezTo>
                    <a:pt x="177" y="81"/>
                    <a:pt x="177" y="81"/>
                    <a:pt x="177" y="81"/>
                  </a:cubicBezTo>
                  <a:cubicBezTo>
                    <a:pt x="178" y="81"/>
                    <a:pt x="178" y="81"/>
                    <a:pt x="178" y="81"/>
                  </a:cubicBezTo>
                  <a:cubicBezTo>
                    <a:pt x="178" y="79"/>
                    <a:pt x="178" y="79"/>
                    <a:pt x="178" y="79"/>
                  </a:cubicBezTo>
                  <a:cubicBezTo>
                    <a:pt x="178" y="78"/>
                    <a:pt x="178" y="78"/>
                    <a:pt x="178" y="78"/>
                  </a:cubicBezTo>
                  <a:cubicBezTo>
                    <a:pt x="178" y="78"/>
                    <a:pt x="178" y="78"/>
                    <a:pt x="178" y="78"/>
                  </a:cubicBezTo>
                  <a:cubicBezTo>
                    <a:pt x="179" y="78"/>
                    <a:pt x="179" y="78"/>
                    <a:pt x="179" y="78"/>
                  </a:cubicBezTo>
                  <a:cubicBezTo>
                    <a:pt x="179" y="78"/>
                    <a:pt x="179" y="78"/>
                    <a:pt x="179" y="78"/>
                  </a:cubicBezTo>
                  <a:cubicBezTo>
                    <a:pt x="177" y="77"/>
                    <a:pt x="177" y="77"/>
                    <a:pt x="177" y="77"/>
                  </a:cubicBezTo>
                  <a:cubicBezTo>
                    <a:pt x="177" y="78"/>
                    <a:pt x="177" y="78"/>
                    <a:pt x="177" y="78"/>
                  </a:cubicBezTo>
                  <a:cubicBezTo>
                    <a:pt x="176" y="78"/>
                    <a:pt x="176" y="78"/>
                    <a:pt x="176" y="78"/>
                  </a:cubicBezTo>
                  <a:cubicBezTo>
                    <a:pt x="176" y="77"/>
                    <a:pt x="176" y="77"/>
                    <a:pt x="176" y="77"/>
                  </a:cubicBezTo>
                  <a:cubicBezTo>
                    <a:pt x="177" y="76"/>
                    <a:pt x="177" y="76"/>
                    <a:pt x="177" y="76"/>
                  </a:cubicBezTo>
                  <a:cubicBezTo>
                    <a:pt x="179" y="76"/>
                    <a:pt x="179" y="76"/>
                    <a:pt x="179" y="76"/>
                  </a:cubicBezTo>
                  <a:cubicBezTo>
                    <a:pt x="180" y="76"/>
                    <a:pt x="180" y="76"/>
                    <a:pt x="180" y="76"/>
                  </a:cubicBezTo>
                  <a:cubicBezTo>
                    <a:pt x="179" y="75"/>
                    <a:pt x="179" y="75"/>
                    <a:pt x="179" y="75"/>
                  </a:cubicBezTo>
                  <a:cubicBezTo>
                    <a:pt x="180" y="74"/>
                    <a:pt x="180" y="74"/>
                    <a:pt x="180" y="74"/>
                  </a:cubicBezTo>
                  <a:cubicBezTo>
                    <a:pt x="180" y="74"/>
                    <a:pt x="180" y="74"/>
                    <a:pt x="180" y="74"/>
                  </a:cubicBezTo>
                  <a:cubicBezTo>
                    <a:pt x="181" y="73"/>
                    <a:pt x="181" y="73"/>
                    <a:pt x="181" y="73"/>
                  </a:cubicBezTo>
                  <a:cubicBezTo>
                    <a:pt x="181" y="73"/>
                    <a:pt x="181" y="73"/>
                    <a:pt x="181" y="73"/>
                  </a:cubicBezTo>
                  <a:cubicBezTo>
                    <a:pt x="181" y="72"/>
                    <a:pt x="181" y="72"/>
                    <a:pt x="181" y="72"/>
                  </a:cubicBezTo>
                  <a:cubicBezTo>
                    <a:pt x="182" y="72"/>
                    <a:pt x="182" y="72"/>
                    <a:pt x="182" y="72"/>
                  </a:cubicBezTo>
                  <a:cubicBezTo>
                    <a:pt x="182" y="72"/>
                    <a:pt x="182" y="72"/>
                    <a:pt x="182" y="72"/>
                  </a:cubicBezTo>
                  <a:cubicBezTo>
                    <a:pt x="183" y="72"/>
                    <a:pt x="183" y="72"/>
                    <a:pt x="183" y="72"/>
                  </a:cubicBezTo>
                  <a:cubicBezTo>
                    <a:pt x="183" y="71"/>
                    <a:pt x="183" y="71"/>
                    <a:pt x="183" y="71"/>
                  </a:cubicBezTo>
                  <a:cubicBezTo>
                    <a:pt x="183" y="71"/>
                    <a:pt x="183" y="71"/>
                    <a:pt x="183" y="71"/>
                  </a:cubicBezTo>
                  <a:cubicBezTo>
                    <a:pt x="183" y="71"/>
                    <a:pt x="183" y="71"/>
                    <a:pt x="183" y="71"/>
                  </a:cubicBezTo>
                  <a:cubicBezTo>
                    <a:pt x="183" y="70"/>
                    <a:pt x="183" y="70"/>
                    <a:pt x="183" y="70"/>
                  </a:cubicBezTo>
                  <a:cubicBezTo>
                    <a:pt x="184" y="70"/>
                    <a:pt x="184" y="70"/>
                    <a:pt x="184" y="70"/>
                  </a:cubicBezTo>
                  <a:cubicBezTo>
                    <a:pt x="185" y="70"/>
                    <a:pt x="185" y="70"/>
                    <a:pt x="185" y="70"/>
                  </a:cubicBezTo>
                  <a:cubicBezTo>
                    <a:pt x="185" y="69"/>
                    <a:pt x="185" y="69"/>
                    <a:pt x="185" y="69"/>
                  </a:cubicBezTo>
                  <a:cubicBezTo>
                    <a:pt x="185" y="69"/>
                    <a:pt x="185" y="69"/>
                    <a:pt x="185" y="69"/>
                  </a:cubicBezTo>
                  <a:cubicBezTo>
                    <a:pt x="186" y="69"/>
                    <a:pt x="186" y="69"/>
                    <a:pt x="186" y="69"/>
                  </a:cubicBezTo>
                  <a:cubicBezTo>
                    <a:pt x="188" y="69"/>
                    <a:pt x="188" y="69"/>
                    <a:pt x="188" y="69"/>
                  </a:cubicBezTo>
                  <a:cubicBezTo>
                    <a:pt x="187" y="68"/>
                    <a:pt x="187" y="68"/>
                    <a:pt x="187" y="68"/>
                  </a:cubicBezTo>
                  <a:cubicBezTo>
                    <a:pt x="187" y="68"/>
                    <a:pt x="187" y="68"/>
                    <a:pt x="187" y="68"/>
                  </a:cubicBezTo>
                  <a:cubicBezTo>
                    <a:pt x="189" y="67"/>
                    <a:pt x="189" y="67"/>
                    <a:pt x="189" y="67"/>
                  </a:cubicBezTo>
                  <a:cubicBezTo>
                    <a:pt x="190" y="67"/>
                    <a:pt x="190" y="67"/>
                    <a:pt x="190" y="67"/>
                  </a:cubicBezTo>
                  <a:cubicBezTo>
                    <a:pt x="191" y="66"/>
                    <a:pt x="191" y="66"/>
                    <a:pt x="191" y="66"/>
                  </a:cubicBezTo>
                  <a:cubicBezTo>
                    <a:pt x="193" y="65"/>
                    <a:pt x="193" y="65"/>
                    <a:pt x="193" y="65"/>
                  </a:cubicBezTo>
                  <a:cubicBezTo>
                    <a:pt x="194" y="64"/>
                    <a:pt x="194" y="64"/>
                    <a:pt x="194" y="64"/>
                  </a:cubicBezTo>
                  <a:cubicBezTo>
                    <a:pt x="193" y="64"/>
                    <a:pt x="193" y="64"/>
                    <a:pt x="193" y="64"/>
                  </a:cubicBezTo>
                  <a:cubicBezTo>
                    <a:pt x="192" y="65"/>
                    <a:pt x="192" y="65"/>
                    <a:pt x="192" y="65"/>
                  </a:cubicBezTo>
                  <a:cubicBezTo>
                    <a:pt x="191" y="65"/>
                    <a:pt x="191" y="65"/>
                    <a:pt x="191" y="65"/>
                  </a:cubicBezTo>
                  <a:cubicBezTo>
                    <a:pt x="190" y="65"/>
                    <a:pt x="190" y="65"/>
                    <a:pt x="190" y="65"/>
                  </a:cubicBezTo>
                  <a:cubicBezTo>
                    <a:pt x="190" y="65"/>
                    <a:pt x="190" y="65"/>
                    <a:pt x="190" y="65"/>
                  </a:cubicBezTo>
                  <a:cubicBezTo>
                    <a:pt x="190" y="63"/>
                    <a:pt x="190" y="63"/>
                    <a:pt x="190" y="63"/>
                  </a:cubicBezTo>
                  <a:cubicBezTo>
                    <a:pt x="190" y="63"/>
                    <a:pt x="190" y="63"/>
                    <a:pt x="190" y="63"/>
                  </a:cubicBezTo>
                  <a:cubicBezTo>
                    <a:pt x="190" y="62"/>
                    <a:pt x="190" y="62"/>
                    <a:pt x="190" y="62"/>
                  </a:cubicBezTo>
                  <a:cubicBezTo>
                    <a:pt x="191" y="62"/>
                    <a:pt x="191" y="62"/>
                    <a:pt x="191" y="62"/>
                  </a:cubicBezTo>
                  <a:cubicBezTo>
                    <a:pt x="191" y="63"/>
                    <a:pt x="191" y="63"/>
                    <a:pt x="191" y="63"/>
                  </a:cubicBezTo>
                  <a:cubicBezTo>
                    <a:pt x="191" y="63"/>
                    <a:pt x="191" y="63"/>
                    <a:pt x="191" y="63"/>
                  </a:cubicBezTo>
                  <a:cubicBezTo>
                    <a:pt x="192" y="62"/>
                    <a:pt x="192" y="62"/>
                    <a:pt x="192" y="62"/>
                  </a:cubicBezTo>
                  <a:cubicBezTo>
                    <a:pt x="191" y="61"/>
                    <a:pt x="191" y="61"/>
                    <a:pt x="191" y="61"/>
                  </a:cubicBezTo>
                  <a:cubicBezTo>
                    <a:pt x="192" y="61"/>
                    <a:pt x="192" y="61"/>
                    <a:pt x="192" y="61"/>
                  </a:cubicBezTo>
                  <a:cubicBezTo>
                    <a:pt x="193" y="62"/>
                    <a:pt x="193" y="62"/>
                    <a:pt x="193" y="62"/>
                  </a:cubicBezTo>
                  <a:cubicBezTo>
                    <a:pt x="194" y="62"/>
                    <a:pt x="194" y="62"/>
                    <a:pt x="194" y="62"/>
                  </a:cubicBezTo>
                  <a:cubicBezTo>
                    <a:pt x="195" y="61"/>
                    <a:pt x="195" y="61"/>
                    <a:pt x="195" y="61"/>
                  </a:cubicBezTo>
                  <a:cubicBezTo>
                    <a:pt x="196" y="61"/>
                    <a:pt x="196" y="61"/>
                    <a:pt x="196" y="61"/>
                  </a:cubicBezTo>
                  <a:cubicBezTo>
                    <a:pt x="198" y="61"/>
                    <a:pt x="198" y="61"/>
                    <a:pt x="198" y="61"/>
                  </a:cubicBezTo>
                  <a:cubicBezTo>
                    <a:pt x="199" y="61"/>
                    <a:pt x="199" y="61"/>
                    <a:pt x="199" y="61"/>
                  </a:cubicBezTo>
                  <a:cubicBezTo>
                    <a:pt x="199" y="61"/>
                    <a:pt x="199" y="61"/>
                    <a:pt x="199" y="61"/>
                  </a:cubicBezTo>
                  <a:cubicBezTo>
                    <a:pt x="198" y="63"/>
                    <a:pt x="198" y="63"/>
                    <a:pt x="198" y="63"/>
                  </a:cubicBezTo>
                  <a:cubicBezTo>
                    <a:pt x="198" y="64"/>
                    <a:pt x="198" y="64"/>
                    <a:pt x="198" y="64"/>
                  </a:cubicBezTo>
                  <a:cubicBezTo>
                    <a:pt x="199" y="64"/>
                    <a:pt x="199" y="64"/>
                    <a:pt x="199" y="64"/>
                  </a:cubicBezTo>
                  <a:cubicBezTo>
                    <a:pt x="200" y="63"/>
                    <a:pt x="200" y="63"/>
                    <a:pt x="200" y="63"/>
                  </a:cubicBezTo>
                  <a:cubicBezTo>
                    <a:pt x="201" y="62"/>
                    <a:pt x="201" y="62"/>
                    <a:pt x="201" y="62"/>
                  </a:cubicBezTo>
                  <a:cubicBezTo>
                    <a:pt x="200" y="61"/>
                    <a:pt x="200" y="61"/>
                    <a:pt x="200" y="61"/>
                  </a:cubicBezTo>
                  <a:cubicBezTo>
                    <a:pt x="201" y="61"/>
                    <a:pt x="201" y="61"/>
                    <a:pt x="201" y="61"/>
                  </a:cubicBezTo>
                  <a:cubicBezTo>
                    <a:pt x="201" y="62"/>
                    <a:pt x="201" y="62"/>
                    <a:pt x="201" y="62"/>
                  </a:cubicBezTo>
                  <a:cubicBezTo>
                    <a:pt x="201" y="63"/>
                    <a:pt x="201" y="63"/>
                    <a:pt x="201" y="63"/>
                  </a:cubicBezTo>
                  <a:cubicBezTo>
                    <a:pt x="202" y="63"/>
                    <a:pt x="202" y="63"/>
                    <a:pt x="202" y="63"/>
                  </a:cubicBezTo>
                  <a:cubicBezTo>
                    <a:pt x="202" y="62"/>
                    <a:pt x="202" y="62"/>
                    <a:pt x="202" y="62"/>
                  </a:cubicBezTo>
                  <a:cubicBezTo>
                    <a:pt x="202" y="61"/>
                    <a:pt x="202" y="61"/>
                    <a:pt x="202" y="61"/>
                  </a:cubicBezTo>
                  <a:cubicBezTo>
                    <a:pt x="203" y="61"/>
                    <a:pt x="203" y="61"/>
                    <a:pt x="203" y="61"/>
                  </a:cubicBezTo>
                  <a:cubicBezTo>
                    <a:pt x="203" y="61"/>
                    <a:pt x="203" y="61"/>
                    <a:pt x="203" y="61"/>
                  </a:cubicBezTo>
                  <a:cubicBezTo>
                    <a:pt x="203" y="62"/>
                    <a:pt x="203" y="62"/>
                    <a:pt x="203" y="62"/>
                  </a:cubicBezTo>
                  <a:cubicBezTo>
                    <a:pt x="205" y="61"/>
                    <a:pt x="205" y="61"/>
                    <a:pt x="205" y="61"/>
                  </a:cubicBezTo>
                  <a:cubicBezTo>
                    <a:pt x="205" y="60"/>
                    <a:pt x="205" y="60"/>
                    <a:pt x="205" y="60"/>
                  </a:cubicBezTo>
                  <a:cubicBezTo>
                    <a:pt x="204" y="60"/>
                    <a:pt x="204" y="60"/>
                    <a:pt x="204" y="60"/>
                  </a:cubicBezTo>
                  <a:cubicBezTo>
                    <a:pt x="205" y="60"/>
                    <a:pt x="205" y="60"/>
                    <a:pt x="205" y="60"/>
                  </a:cubicBezTo>
                  <a:cubicBezTo>
                    <a:pt x="206" y="59"/>
                    <a:pt x="206" y="59"/>
                    <a:pt x="206" y="59"/>
                  </a:cubicBezTo>
                  <a:cubicBezTo>
                    <a:pt x="205" y="59"/>
                    <a:pt x="205" y="59"/>
                    <a:pt x="205" y="59"/>
                  </a:cubicBezTo>
                  <a:cubicBezTo>
                    <a:pt x="206" y="58"/>
                    <a:pt x="206" y="58"/>
                    <a:pt x="206" y="58"/>
                  </a:cubicBezTo>
                  <a:cubicBezTo>
                    <a:pt x="207" y="58"/>
                    <a:pt x="207" y="58"/>
                    <a:pt x="207" y="58"/>
                  </a:cubicBezTo>
                  <a:cubicBezTo>
                    <a:pt x="208" y="57"/>
                    <a:pt x="208" y="57"/>
                    <a:pt x="208" y="57"/>
                  </a:cubicBezTo>
                  <a:cubicBezTo>
                    <a:pt x="208" y="58"/>
                    <a:pt x="208" y="58"/>
                    <a:pt x="208" y="58"/>
                  </a:cubicBezTo>
                  <a:cubicBezTo>
                    <a:pt x="208" y="58"/>
                    <a:pt x="208" y="58"/>
                    <a:pt x="208" y="58"/>
                  </a:cubicBezTo>
                  <a:cubicBezTo>
                    <a:pt x="209" y="58"/>
                    <a:pt x="209" y="58"/>
                    <a:pt x="209" y="58"/>
                  </a:cubicBezTo>
                  <a:cubicBezTo>
                    <a:pt x="210" y="58"/>
                    <a:pt x="210" y="58"/>
                    <a:pt x="210" y="58"/>
                  </a:cubicBezTo>
                  <a:cubicBezTo>
                    <a:pt x="210" y="60"/>
                    <a:pt x="210" y="60"/>
                    <a:pt x="210" y="60"/>
                  </a:cubicBezTo>
                  <a:cubicBezTo>
                    <a:pt x="210" y="60"/>
                    <a:pt x="210" y="60"/>
                    <a:pt x="210" y="60"/>
                  </a:cubicBezTo>
                  <a:cubicBezTo>
                    <a:pt x="210" y="62"/>
                    <a:pt x="210" y="62"/>
                    <a:pt x="210" y="62"/>
                  </a:cubicBezTo>
                  <a:cubicBezTo>
                    <a:pt x="211" y="61"/>
                    <a:pt x="211" y="61"/>
                    <a:pt x="211" y="61"/>
                  </a:cubicBezTo>
                  <a:cubicBezTo>
                    <a:pt x="212" y="60"/>
                    <a:pt x="212" y="60"/>
                    <a:pt x="212" y="60"/>
                  </a:cubicBezTo>
                  <a:cubicBezTo>
                    <a:pt x="211" y="58"/>
                    <a:pt x="211" y="58"/>
                    <a:pt x="211" y="58"/>
                  </a:cubicBezTo>
                  <a:cubicBezTo>
                    <a:pt x="210" y="57"/>
                    <a:pt x="210" y="57"/>
                    <a:pt x="210" y="57"/>
                  </a:cubicBezTo>
                  <a:cubicBezTo>
                    <a:pt x="209" y="56"/>
                    <a:pt x="209" y="56"/>
                    <a:pt x="209" y="56"/>
                  </a:cubicBezTo>
                  <a:cubicBezTo>
                    <a:pt x="208" y="57"/>
                    <a:pt x="208" y="57"/>
                    <a:pt x="208" y="57"/>
                  </a:cubicBezTo>
                  <a:cubicBezTo>
                    <a:pt x="207" y="57"/>
                    <a:pt x="207" y="57"/>
                    <a:pt x="207" y="57"/>
                  </a:cubicBezTo>
                  <a:cubicBezTo>
                    <a:pt x="206" y="57"/>
                    <a:pt x="206" y="57"/>
                    <a:pt x="206" y="57"/>
                  </a:cubicBezTo>
                  <a:cubicBezTo>
                    <a:pt x="206" y="56"/>
                    <a:pt x="206" y="56"/>
                    <a:pt x="206" y="56"/>
                  </a:cubicBezTo>
                  <a:cubicBezTo>
                    <a:pt x="205" y="56"/>
                    <a:pt x="205" y="56"/>
                    <a:pt x="205" y="56"/>
                  </a:cubicBezTo>
                  <a:cubicBezTo>
                    <a:pt x="205" y="55"/>
                    <a:pt x="205" y="55"/>
                    <a:pt x="205" y="55"/>
                  </a:cubicBezTo>
                  <a:cubicBezTo>
                    <a:pt x="206" y="55"/>
                    <a:pt x="206" y="55"/>
                    <a:pt x="206" y="55"/>
                  </a:cubicBezTo>
                  <a:cubicBezTo>
                    <a:pt x="208" y="55"/>
                    <a:pt x="208" y="55"/>
                    <a:pt x="208" y="55"/>
                  </a:cubicBezTo>
                  <a:cubicBezTo>
                    <a:pt x="208" y="54"/>
                    <a:pt x="208" y="54"/>
                    <a:pt x="208" y="54"/>
                  </a:cubicBezTo>
                  <a:cubicBezTo>
                    <a:pt x="209" y="54"/>
                    <a:pt x="209" y="54"/>
                    <a:pt x="209" y="54"/>
                  </a:cubicBezTo>
                  <a:cubicBezTo>
                    <a:pt x="210" y="54"/>
                    <a:pt x="210" y="54"/>
                    <a:pt x="210" y="54"/>
                  </a:cubicBezTo>
                  <a:cubicBezTo>
                    <a:pt x="211" y="54"/>
                    <a:pt x="211" y="54"/>
                    <a:pt x="211" y="54"/>
                  </a:cubicBezTo>
                  <a:cubicBezTo>
                    <a:pt x="211" y="54"/>
                    <a:pt x="211" y="54"/>
                    <a:pt x="211" y="54"/>
                  </a:cubicBezTo>
                  <a:cubicBezTo>
                    <a:pt x="213" y="54"/>
                    <a:pt x="213" y="54"/>
                    <a:pt x="213" y="54"/>
                  </a:cubicBezTo>
                  <a:cubicBezTo>
                    <a:pt x="214" y="54"/>
                    <a:pt x="214" y="54"/>
                    <a:pt x="214" y="54"/>
                  </a:cubicBezTo>
                  <a:cubicBezTo>
                    <a:pt x="215" y="54"/>
                    <a:pt x="215" y="54"/>
                    <a:pt x="215" y="54"/>
                  </a:cubicBezTo>
                  <a:cubicBezTo>
                    <a:pt x="216" y="54"/>
                    <a:pt x="216" y="54"/>
                    <a:pt x="216" y="54"/>
                  </a:cubicBezTo>
                  <a:cubicBezTo>
                    <a:pt x="217" y="54"/>
                    <a:pt x="217" y="54"/>
                    <a:pt x="217" y="54"/>
                  </a:cubicBezTo>
                  <a:cubicBezTo>
                    <a:pt x="216" y="53"/>
                    <a:pt x="216" y="53"/>
                    <a:pt x="216" y="53"/>
                  </a:cubicBezTo>
                  <a:cubicBezTo>
                    <a:pt x="215" y="53"/>
                    <a:pt x="215" y="53"/>
                    <a:pt x="215" y="53"/>
                  </a:cubicBezTo>
                  <a:cubicBezTo>
                    <a:pt x="213" y="53"/>
                    <a:pt x="213" y="53"/>
                    <a:pt x="213" y="53"/>
                  </a:cubicBezTo>
                  <a:cubicBezTo>
                    <a:pt x="212" y="53"/>
                    <a:pt x="212" y="53"/>
                    <a:pt x="212" y="53"/>
                  </a:cubicBezTo>
                  <a:cubicBezTo>
                    <a:pt x="211" y="53"/>
                    <a:pt x="211" y="53"/>
                    <a:pt x="211" y="53"/>
                  </a:cubicBezTo>
                  <a:cubicBezTo>
                    <a:pt x="211" y="52"/>
                    <a:pt x="211" y="52"/>
                    <a:pt x="211" y="52"/>
                  </a:cubicBezTo>
                  <a:cubicBezTo>
                    <a:pt x="210" y="51"/>
                    <a:pt x="210" y="51"/>
                    <a:pt x="210" y="51"/>
                  </a:cubicBezTo>
                  <a:cubicBezTo>
                    <a:pt x="212" y="51"/>
                    <a:pt x="212" y="51"/>
                    <a:pt x="212" y="51"/>
                  </a:cubicBezTo>
                  <a:cubicBezTo>
                    <a:pt x="210" y="50"/>
                    <a:pt x="210" y="50"/>
                    <a:pt x="210" y="50"/>
                  </a:cubicBezTo>
                  <a:cubicBezTo>
                    <a:pt x="209" y="49"/>
                    <a:pt x="209" y="49"/>
                    <a:pt x="209" y="49"/>
                  </a:cubicBezTo>
                  <a:cubicBezTo>
                    <a:pt x="208" y="49"/>
                    <a:pt x="208" y="49"/>
                    <a:pt x="208" y="49"/>
                  </a:cubicBezTo>
                  <a:cubicBezTo>
                    <a:pt x="208" y="48"/>
                    <a:pt x="208" y="48"/>
                    <a:pt x="208" y="48"/>
                  </a:cubicBezTo>
                  <a:cubicBezTo>
                    <a:pt x="208" y="47"/>
                    <a:pt x="208" y="47"/>
                    <a:pt x="208" y="47"/>
                  </a:cubicBezTo>
                  <a:cubicBezTo>
                    <a:pt x="208" y="47"/>
                    <a:pt x="208" y="47"/>
                    <a:pt x="208" y="47"/>
                  </a:cubicBezTo>
                  <a:cubicBezTo>
                    <a:pt x="208" y="46"/>
                    <a:pt x="208" y="46"/>
                    <a:pt x="208" y="46"/>
                  </a:cubicBezTo>
                  <a:cubicBezTo>
                    <a:pt x="207" y="45"/>
                    <a:pt x="207" y="45"/>
                    <a:pt x="207" y="45"/>
                  </a:cubicBezTo>
                  <a:cubicBezTo>
                    <a:pt x="207" y="42"/>
                    <a:pt x="207" y="42"/>
                    <a:pt x="207" y="42"/>
                  </a:cubicBezTo>
                  <a:cubicBezTo>
                    <a:pt x="208" y="41"/>
                    <a:pt x="208" y="41"/>
                    <a:pt x="208" y="41"/>
                  </a:cubicBezTo>
                  <a:cubicBezTo>
                    <a:pt x="208" y="40"/>
                    <a:pt x="208" y="40"/>
                    <a:pt x="208" y="40"/>
                  </a:cubicBezTo>
                  <a:cubicBezTo>
                    <a:pt x="208" y="38"/>
                    <a:pt x="208" y="38"/>
                    <a:pt x="208" y="38"/>
                  </a:cubicBezTo>
                  <a:cubicBezTo>
                    <a:pt x="209" y="38"/>
                    <a:pt x="209" y="38"/>
                    <a:pt x="209" y="38"/>
                  </a:cubicBezTo>
                  <a:cubicBezTo>
                    <a:pt x="208" y="37"/>
                    <a:pt x="208" y="37"/>
                    <a:pt x="208" y="37"/>
                  </a:cubicBezTo>
                  <a:cubicBezTo>
                    <a:pt x="209" y="37"/>
                    <a:pt x="209" y="37"/>
                    <a:pt x="209" y="37"/>
                  </a:cubicBezTo>
                  <a:cubicBezTo>
                    <a:pt x="209" y="36"/>
                    <a:pt x="209" y="36"/>
                    <a:pt x="209" y="36"/>
                  </a:cubicBezTo>
                  <a:cubicBezTo>
                    <a:pt x="211" y="35"/>
                    <a:pt x="211" y="35"/>
                    <a:pt x="211" y="35"/>
                  </a:cubicBezTo>
                  <a:cubicBezTo>
                    <a:pt x="211" y="35"/>
                    <a:pt x="211" y="35"/>
                    <a:pt x="211" y="35"/>
                  </a:cubicBezTo>
                  <a:cubicBezTo>
                    <a:pt x="212" y="36"/>
                    <a:pt x="212" y="36"/>
                    <a:pt x="212" y="36"/>
                  </a:cubicBezTo>
                  <a:cubicBezTo>
                    <a:pt x="213" y="35"/>
                    <a:pt x="213" y="35"/>
                    <a:pt x="213" y="35"/>
                  </a:cubicBezTo>
                  <a:cubicBezTo>
                    <a:pt x="214" y="35"/>
                    <a:pt x="214" y="35"/>
                    <a:pt x="214" y="35"/>
                  </a:cubicBezTo>
                  <a:cubicBezTo>
                    <a:pt x="214" y="37"/>
                    <a:pt x="214" y="37"/>
                    <a:pt x="214" y="37"/>
                  </a:cubicBezTo>
                  <a:cubicBezTo>
                    <a:pt x="216" y="37"/>
                    <a:pt x="216" y="37"/>
                    <a:pt x="216" y="37"/>
                  </a:cubicBezTo>
                  <a:cubicBezTo>
                    <a:pt x="217" y="36"/>
                    <a:pt x="217" y="36"/>
                    <a:pt x="217" y="36"/>
                  </a:cubicBezTo>
                  <a:cubicBezTo>
                    <a:pt x="217" y="36"/>
                    <a:pt x="217" y="36"/>
                    <a:pt x="217" y="36"/>
                  </a:cubicBezTo>
                  <a:cubicBezTo>
                    <a:pt x="217" y="37"/>
                    <a:pt x="217" y="37"/>
                    <a:pt x="217" y="37"/>
                  </a:cubicBezTo>
                  <a:cubicBezTo>
                    <a:pt x="218" y="37"/>
                    <a:pt x="218" y="37"/>
                    <a:pt x="218" y="37"/>
                  </a:cubicBezTo>
                  <a:cubicBezTo>
                    <a:pt x="219" y="38"/>
                    <a:pt x="219" y="38"/>
                    <a:pt x="219" y="38"/>
                  </a:cubicBezTo>
                  <a:cubicBezTo>
                    <a:pt x="219" y="38"/>
                    <a:pt x="219" y="38"/>
                    <a:pt x="219" y="38"/>
                  </a:cubicBezTo>
                  <a:cubicBezTo>
                    <a:pt x="218" y="39"/>
                    <a:pt x="218" y="39"/>
                    <a:pt x="218" y="39"/>
                  </a:cubicBezTo>
                  <a:cubicBezTo>
                    <a:pt x="218" y="39"/>
                    <a:pt x="218" y="39"/>
                    <a:pt x="218" y="39"/>
                  </a:cubicBezTo>
                  <a:cubicBezTo>
                    <a:pt x="218" y="40"/>
                    <a:pt x="218" y="40"/>
                    <a:pt x="218" y="40"/>
                  </a:cubicBezTo>
                  <a:cubicBezTo>
                    <a:pt x="218" y="41"/>
                    <a:pt x="218" y="41"/>
                    <a:pt x="218" y="41"/>
                  </a:cubicBezTo>
                  <a:cubicBezTo>
                    <a:pt x="217" y="42"/>
                    <a:pt x="217" y="42"/>
                    <a:pt x="217" y="42"/>
                  </a:cubicBezTo>
                  <a:cubicBezTo>
                    <a:pt x="216" y="42"/>
                    <a:pt x="216" y="42"/>
                    <a:pt x="216" y="42"/>
                  </a:cubicBezTo>
                  <a:cubicBezTo>
                    <a:pt x="215" y="43"/>
                    <a:pt x="215" y="43"/>
                    <a:pt x="215" y="43"/>
                  </a:cubicBezTo>
                  <a:cubicBezTo>
                    <a:pt x="216" y="43"/>
                    <a:pt x="216" y="43"/>
                    <a:pt x="216" y="43"/>
                  </a:cubicBezTo>
                  <a:cubicBezTo>
                    <a:pt x="218" y="43"/>
                    <a:pt x="218" y="43"/>
                    <a:pt x="218" y="43"/>
                  </a:cubicBezTo>
                  <a:cubicBezTo>
                    <a:pt x="220" y="41"/>
                    <a:pt x="220" y="41"/>
                    <a:pt x="220" y="41"/>
                  </a:cubicBezTo>
                  <a:cubicBezTo>
                    <a:pt x="220" y="41"/>
                    <a:pt x="220" y="41"/>
                    <a:pt x="220" y="41"/>
                  </a:cubicBezTo>
                  <a:cubicBezTo>
                    <a:pt x="220" y="41"/>
                    <a:pt x="220" y="41"/>
                    <a:pt x="220" y="41"/>
                  </a:cubicBezTo>
                  <a:cubicBezTo>
                    <a:pt x="220" y="42"/>
                    <a:pt x="220" y="42"/>
                    <a:pt x="220" y="42"/>
                  </a:cubicBezTo>
                  <a:cubicBezTo>
                    <a:pt x="220" y="43"/>
                    <a:pt x="220" y="43"/>
                    <a:pt x="220" y="43"/>
                  </a:cubicBezTo>
                  <a:cubicBezTo>
                    <a:pt x="221" y="43"/>
                    <a:pt x="221" y="43"/>
                    <a:pt x="221" y="43"/>
                  </a:cubicBezTo>
                  <a:cubicBezTo>
                    <a:pt x="221" y="42"/>
                    <a:pt x="221" y="42"/>
                    <a:pt x="221" y="42"/>
                  </a:cubicBezTo>
                  <a:cubicBezTo>
                    <a:pt x="222" y="41"/>
                    <a:pt x="222" y="41"/>
                    <a:pt x="222" y="41"/>
                  </a:cubicBezTo>
                  <a:cubicBezTo>
                    <a:pt x="223" y="42"/>
                    <a:pt x="223" y="42"/>
                    <a:pt x="223" y="42"/>
                  </a:cubicBezTo>
                  <a:cubicBezTo>
                    <a:pt x="224" y="41"/>
                    <a:pt x="224" y="41"/>
                    <a:pt x="224" y="41"/>
                  </a:cubicBezTo>
                  <a:cubicBezTo>
                    <a:pt x="224" y="41"/>
                    <a:pt x="224" y="41"/>
                    <a:pt x="224" y="41"/>
                  </a:cubicBezTo>
                  <a:cubicBezTo>
                    <a:pt x="224" y="40"/>
                    <a:pt x="224" y="40"/>
                    <a:pt x="224" y="40"/>
                  </a:cubicBezTo>
                  <a:cubicBezTo>
                    <a:pt x="225" y="41"/>
                    <a:pt x="225" y="41"/>
                    <a:pt x="225" y="41"/>
                  </a:cubicBezTo>
                  <a:cubicBezTo>
                    <a:pt x="226" y="40"/>
                    <a:pt x="226" y="40"/>
                    <a:pt x="226" y="40"/>
                  </a:cubicBezTo>
                  <a:cubicBezTo>
                    <a:pt x="227" y="42"/>
                    <a:pt x="227" y="42"/>
                    <a:pt x="227" y="42"/>
                  </a:cubicBezTo>
                  <a:cubicBezTo>
                    <a:pt x="227" y="42"/>
                    <a:pt x="227" y="42"/>
                    <a:pt x="227" y="42"/>
                  </a:cubicBezTo>
                  <a:cubicBezTo>
                    <a:pt x="227" y="44"/>
                    <a:pt x="227" y="44"/>
                    <a:pt x="227" y="44"/>
                  </a:cubicBezTo>
                  <a:cubicBezTo>
                    <a:pt x="227" y="44"/>
                    <a:pt x="227" y="44"/>
                    <a:pt x="227" y="44"/>
                  </a:cubicBezTo>
                  <a:cubicBezTo>
                    <a:pt x="227" y="45"/>
                    <a:pt x="227" y="45"/>
                    <a:pt x="227" y="45"/>
                  </a:cubicBezTo>
                  <a:cubicBezTo>
                    <a:pt x="226" y="46"/>
                    <a:pt x="226" y="46"/>
                    <a:pt x="226" y="46"/>
                  </a:cubicBezTo>
                  <a:cubicBezTo>
                    <a:pt x="228" y="48"/>
                    <a:pt x="228" y="48"/>
                    <a:pt x="228" y="48"/>
                  </a:cubicBezTo>
                  <a:cubicBezTo>
                    <a:pt x="227" y="48"/>
                    <a:pt x="227" y="48"/>
                    <a:pt x="227" y="48"/>
                  </a:cubicBezTo>
                  <a:cubicBezTo>
                    <a:pt x="227" y="49"/>
                    <a:pt x="227" y="49"/>
                    <a:pt x="227" y="49"/>
                  </a:cubicBezTo>
                  <a:cubicBezTo>
                    <a:pt x="226" y="49"/>
                    <a:pt x="226" y="49"/>
                    <a:pt x="226" y="49"/>
                  </a:cubicBezTo>
                  <a:cubicBezTo>
                    <a:pt x="227" y="49"/>
                    <a:pt x="227" y="49"/>
                    <a:pt x="227" y="49"/>
                  </a:cubicBezTo>
                  <a:cubicBezTo>
                    <a:pt x="228" y="49"/>
                    <a:pt x="228" y="49"/>
                    <a:pt x="228" y="49"/>
                  </a:cubicBezTo>
                  <a:cubicBezTo>
                    <a:pt x="229" y="48"/>
                    <a:pt x="229" y="48"/>
                    <a:pt x="229" y="48"/>
                  </a:cubicBezTo>
                  <a:cubicBezTo>
                    <a:pt x="231" y="48"/>
                    <a:pt x="231" y="48"/>
                    <a:pt x="231" y="48"/>
                  </a:cubicBezTo>
                  <a:cubicBezTo>
                    <a:pt x="231" y="47"/>
                    <a:pt x="231" y="47"/>
                    <a:pt x="231" y="47"/>
                  </a:cubicBezTo>
                  <a:cubicBezTo>
                    <a:pt x="231" y="45"/>
                    <a:pt x="231" y="45"/>
                    <a:pt x="231" y="45"/>
                  </a:cubicBezTo>
                  <a:cubicBezTo>
                    <a:pt x="231" y="44"/>
                    <a:pt x="231" y="44"/>
                    <a:pt x="231" y="44"/>
                  </a:cubicBezTo>
                  <a:cubicBezTo>
                    <a:pt x="230" y="44"/>
                    <a:pt x="230" y="44"/>
                    <a:pt x="230" y="44"/>
                  </a:cubicBezTo>
                  <a:cubicBezTo>
                    <a:pt x="230" y="44"/>
                    <a:pt x="230" y="44"/>
                    <a:pt x="230" y="44"/>
                  </a:cubicBezTo>
                  <a:cubicBezTo>
                    <a:pt x="230" y="43"/>
                    <a:pt x="230" y="43"/>
                    <a:pt x="230" y="43"/>
                  </a:cubicBezTo>
                  <a:cubicBezTo>
                    <a:pt x="230" y="43"/>
                    <a:pt x="230" y="43"/>
                    <a:pt x="230" y="43"/>
                  </a:cubicBezTo>
                  <a:cubicBezTo>
                    <a:pt x="231" y="43"/>
                    <a:pt x="231" y="43"/>
                    <a:pt x="231" y="43"/>
                  </a:cubicBezTo>
                  <a:cubicBezTo>
                    <a:pt x="231" y="43"/>
                    <a:pt x="231" y="43"/>
                    <a:pt x="231" y="43"/>
                  </a:cubicBezTo>
                  <a:cubicBezTo>
                    <a:pt x="232" y="43"/>
                    <a:pt x="232" y="43"/>
                    <a:pt x="232" y="43"/>
                  </a:cubicBezTo>
                  <a:cubicBezTo>
                    <a:pt x="233" y="43"/>
                    <a:pt x="233" y="43"/>
                    <a:pt x="233" y="43"/>
                  </a:cubicBezTo>
                  <a:cubicBezTo>
                    <a:pt x="234" y="42"/>
                    <a:pt x="234" y="42"/>
                    <a:pt x="234" y="42"/>
                  </a:cubicBezTo>
                  <a:cubicBezTo>
                    <a:pt x="235" y="42"/>
                    <a:pt x="235" y="42"/>
                    <a:pt x="235" y="42"/>
                  </a:cubicBezTo>
                  <a:cubicBezTo>
                    <a:pt x="236" y="42"/>
                    <a:pt x="236" y="42"/>
                    <a:pt x="236" y="42"/>
                  </a:cubicBezTo>
                  <a:cubicBezTo>
                    <a:pt x="236" y="41"/>
                    <a:pt x="236" y="41"/>
                    <a:pt x="236" y="41"/>
                  </a:cubicBezTo>
                  <a:cubicBezTo>
                    <a:pt x="237" y="40"/>
                    <a:pt x="237" y="40"/>
                    <a:pt x="237" y="40"/>
                  </a:cubicBezTo>
                  <a:cubicBezTo>
                    <a:pt x="237" y="41"/>
                    <a:pt x="237" y="41"/>
                    <a:pt x="237" y="41"/>
                  </a:cubicBezTo>
                  <a:cubicBezTo>
                    <a:pt x="238" y="40"/>
                    <a:pt x="238" y="40"/>
                    <a:pt x="238" y="40"/>
                  </a:cubicBezTo>
                  <a:cubicBezTo>
                    <a:pt x="239" y="40"/>
                    <a:pt x="239" y="40"/>
                    <a:pt x="239" y="40"/>
                  </a:cubicBezTo>
                  <a:cubicBezTo>
                    <a:pt x="239" y="40"/>
                    <a:pt x="239" y="40"/>
                    <a:pt x="239" y="40"/>
                  </a:cubicBezTo>
                  <a:cubicBezTo>
                    <a:pt x="240" y="40"/>
                    <a:pt x="240" y="40"/>
                    <a:pt x="240" y="40"/>
                  </a:cubicBezTo>
                  <a:cubicBezTo>
                    <a:pt x="240" y="40"/>
                    <a:pt x="240" y="40"/>
                    <a:pt x="240" y="40"/>
                  </a:cubicBezTo>
                  <a:cubicBezTo>
                    <a:pt x="240" y="41"/>
                    <a:pt x="240" y="41"/>
                    <a:pt x="240" y="41"/>
                  </a:cubicBezTo>
                  <a:cubicBezTo>
                    <a:pt x="240" y="42"/>
                    <a:pt x="240" y="42"/>
                    <a:pt x="240" y="42"/>
                  </a:cubicBezTo>
                  <a:cubicBezTo>
                    <a:pt x="242" y="41"/>
                    <a:pt x="242" y="41"/>
                    <a:pt x="242" y="41"/>
                  </a:cubicBezTo>
                  <a:cubicBezTo>
                    <a:pt x="243" y="42"/>
                    <a:pt x="243" y="42"/>
                    <a:pt x="243" y="42"/>
                  </a:cubicBezTo>
                  <a:cubicBezTo>
                    <a:pt x="243" y="42"/>
                    <a:pt x="243" y="42"/>
                    <a:pt x="243" y="42"/>
                  </a:cubicBezTo>
                  <a:cubicBezTo>
                    <a:pt x="247" y="44"/>
                    <a:pt x="247" y="44"/>
                    <a:pt x="247" y="44"/>
                  </a:cubicBezTo>
                  <a:cubicBezTo>
                    <a:pt x="248" y="44"/>
                    <a:pt x="248" y="44"/>
                    <a:pt x="248" y="44"/>
                  </a:cubicBezTo>
                  <a:cubicBezTo>
                    <a:pt x="248" y="45"/>
                    <a:pt x="248" y="45"/>
                    <a:pt x="248" y="45"/>
                  </a:cubicBezTo>
                  <a:cubicBezTo>
                    <a:pt x="248" y="45"/>
                    <a:pt x="248" y="45"/>
                    <a:pt x="248" y="45"/>
                  </a:cubicBezTo>
                  <a:cubicBezTo>
                    <a:pt x="249" y="47"/>
                    <a:pt x="249" y="47"/>
                    <a:pt x="249" y="47"/>
                  </a:cubicBezTo>
                  <a:cubicBezTo>
                    <a:pt x="250" y="47"/>
                    <a:pt x="250" y="47"/>
                    <a:pt x="250" y="47"/>
                  </a:cubicBezTo>
                  <a:cubicBezTo>
                    <a:pt x="250" y="46"/>
                    <a:pt x="250" y="46"/>
                    <a:pt x="250" y="46"/>
                  </a:cubicBezTo>
                  <a:cubicBezTo>
                    <a:pt x="250" y="46"/>
                    <a:pt x="250" y="46"/>
                    <a:pt x="250" y="46"/>
                  </a:cubicBezTo>
                  <a:cubicBezTo>
                    <a:pt x="251" y="45"/>
                    <a:pt x="251" y="45"/>
                    <a:pt x="251" y="45"/>
                  </a:cubicBezTo>
                  <a:cubicBezTo>
                    <a:pt x="250" y="45"/>
                    <a:pt x="250" y="45"/>
                    <a:pt x="250" y="45"/>
                  </a:cubicBezTo>
                  <a:cubicBezTo>
                    <a:pt x="249" y="45"/>
                    <a:pt x="249" y="45"/>
                    <a:pt x="249" y="45"/>
                  </a:cubicBezTo>
                  <a:cubicBezTo>
                    <a:pt x="249" y="44"/>
                    <a:pt x="249" y="44"/>
                    <a:pt x="249" y="44"/>
                  </a:cubicBezTo>
                  <a:cubicBezTo>
                    <a:pt x="250" y="44"/>
                    <a:pt x="250" y="44"/>
                    <a:pt x="250" y="44"/>
                  </a:cubicBezTo>
                  <a:cubicBezTo>
                    <a:pt x="250" y="44"/>
                    <a:pt x="250" y="44"/>
                    <a:pt x="250" y="44"/>
                  </a:cubicBezTo>
                  <a:cubicBezTo>
                    <a:pt x="251" y="44"/>
                    <a:pt x="251" y="44"/>
                    <a:pt x="251" y="44"/>
                  </a:cubicBezTo>
                  <a:cubicBezTo>
                    <a:pt x="252" y="45"/>
                    <a:pt x="252" y="45"/>
                    <a:pt x="252" y="45"/>
                  </a:cubicBezTo>
                  <a:cubicBezTo>
                    <a:pt x="252" y="46"/>
                    <a:pt x="252" y="46"/>
                    <a:pt x="252" y="46"/>
                  </a:cubicBezTo>
                  <a:cubicBezTo>
                    <a:pt x="253" y="47"/>
                    <a:pt x="253" y="47"/>
                    <a:pt x="253" y="47"/>
                  </a:cubicBezTo>
                  <a:cubicBezTo>
                    <a:pt x="253" y="48"/>
                    <a:pt x="253" y="48"/>
                    <a:pt x="253" y="48"/>
                  </a:cubicBezTo>
                  <a:cubicBezTo>
                    <a:pt x="254" y="48"/>
                    <a:pt x="254" y="48"/>
                    <a:pt x="254" y="48"/>
                  </a:cubicBezTo>
                  <a:cubicBezTo>
                    <a:pt x="254" y="48"/>
                    <a:pt x="254" y="48"/>
                    <a:pt x="254" y="48"/>
                  </a:cubicBezTo>
                  <a:cubicBezTo>
                    <a:pt x="254" y="47"/>
                    <a:pt x="254" y="47"/>
                    <a:pt x="254" y="47"/>
                  </a:cubicBezTo>
                  <a:cubicBezTo>
                    <a:pt x="255" y="48"/>
                    <a:pt x="255" y="48"/>
                    <a:pt x="255" y="48"/>
                  </a:cubicBezTo>
                  <a:cubicBezTo>
                    <a:pt x="256" y="49"/>
                    <a:pt x="256" y="49"/>
                    <a:pt x="256" y="49"/>
                  </a:cubicBezTo>
                  <a:cubicBezTo>
                    <a:pt x="256" y="49"/>
                    <a:pt x="256" y="49"/>
                    <a:pt x="256" y="49"/>
                  </a:cubicBezTo>
                  <a:cubicBezTo>
                    <a:pt x="256" y="50"/>
                    <a:pt x="256" y="50"/>
                    <a:pt x="256" y="50"/>
                  </a:cubicBezTo>
                  <a:cubicBezTo>
                    <a:pt x="256" y="51"/>
                    <a:pt x="256" y="51"/>
                    <a:pt x="256" y="51"/>
                  </a:cubicBezTo>
                  <a:cubicBezTo>
                    <a:pt x="256" y="51"/>
                    <a:pt x="256" y="51"/>
                    <a:pt x="256" y="51"/>
                  </a:cubicBezTo>
                  <a:cubicBezTo>
                    <a:pt x="256" y="50"/>
                    <a:pt x="256" y="50"/>
                    <a:pt x="256" y="50"/>
                  </a:cubicBezTo>
                  <a:cubicBezTo>
                    <a:pt x="256" y="50"/>
                    <a:pt x="256" y="50"/>
                    <a:pt x="256" y="50"/>
                  </a:cubicBezTo>
                  <a:cubicBezTo>
                    <a:pt x="255" y="50"/>
                    <a:pt x="255" y="50"/>
                    <a:pt x="255" y="50"/>
                  </a:cubicBezTo>
                  <a:cubicBezTo>
                    <a:pt x="255" y="50"/>
                    <a:pt x="255" y="50"/>
                    <a:pt x="255" y="50"/>
                  </a:cubicBezTo>
                  <a:cubicBezTo>
                    <a:pt x="254" y="50"/>
                    <a:pt x="254" y="50"/>
                    <a:pt x="254" y="50"/>
                  </a:cubicBezTo>
                  <a:cubicBezTo>
                    <a:pt x="253" y="49"/>
                    <a:pt x="253" y="49"/>
                    <a:pt x="253" y="49"/>
                  </a:cubicBezTo>
                  <a:cubicBezTo>
                    <a:pt x="251" y="49"/>
                    <a:pt x="251" y="49"/>
                    <a:pt x="251" y="49"/>
                  </a:cubicBezTo>
                  <a:cubicBezTo>
                    <a:pt x="251" y="49"/>
                    <a:pt x="251" y="49"/>
                    <a:pt x="251" y="49"/>
                  </a:cubicBezTo>
                  <a:cubicBezTo>
                    <a:pt x="252" y="50"/>
                    <a:pt x="252" y="50"/>
                    <a:pt x="252" y="50"/>
                  </a:cubicBezTo>
                  <a:cubicBezTo>
                    <a:pt x="253" y="50"/>
                    <a:pt x="253" y="50"/>
                    <a:pt x="253" y="50"/>
                  </a:cubicBezTo>
                  <a:cubicBezTo>
                    <a:pt x="253" y="51"/>
                    <a:pt x="253" y="51"/>
                    <a:pt x="253" y="51"/>
                  </a:cubicBezTo>
                  <a:cubicBezTo>
                    <a:pt x="253" y="51"/>
                    <a:pt x="253" y="51"/>
                    <a:pt x="253" y="51"/>
                  </a:cubicBezTo>
                  <a:cubicBezTo>
                    <a:pt x="254" y="52"/>
                    <a:pt x="254" y="52"/>
                    <a:pt x="254" y="52"/>
                  </a:cubicBezTo>
                  <a:cubicBezTo>
                    <a:pt x="254" y="52"/>
                    <a:pt x="254" y="52"/>
                    <a:pt x="254" y="52"/>
                  </a:cubicBezTo>
                  <a:cubicBezTo>
                    <a:pt x="255" y="52"/>
                    <a:pt x="255" y="52"/>
                    <a:pt x="255" y="52"/>
                  </a:cubicBezTo>
                  <a:cubicBezTo>
                    <a:pt x="255" y="51"/>
                    <a:pt x="255" y="51"/>
                    <a:pt x="255" y="51"/>
                  </a:cubicBezTo>
                  <a:cubicBezTo>
                    <a:pt x="255" y="51"/>
                    <a:pt x="255" y="51"/>
                    <a:pt x="255" y="51"/>
                  </a:cubicBezTo>
                  <a:cubicBezTo>
                    <a:pt x="256" y="51"/>
                    <a:pt x="256" y="51"/>
                    <a:pt x="256" y="51"/>
                  </a:cubicBezTo>
                  <a:cubicBezTo>
                    <a:pt x="256" y="52"/>
                    <a:pt x="256" y="52"/>
                    <a:pt x="256" y="52"/>
                  </a:cubicBezTo>
                  <a:cubicBezTo>
                    <a:pt x="257" y="52"/>
                    <a:pt x="257" y="52"/>
                    <a:pt x="257" y="52"/>
                  </a:cubicBezTo>
                  <a:cubicBezTo>
                    <a:pt x="257" y="52"/>
                    <a:pt x="257" y="52"/>
                    <a:pt x="257" y="52"/>
                  </a:cubicBezTo>
                  <a:cubicBezTo>
                    <a:pt x="258" y="52"/>
                    <a:pt x="258" y="52"/>
                    <a:pt x="258" y="52"/>
                  </a:cubicBezTo>
                  <a:cubicBezTo>
                    <a:pt x="257" y="53"/>
                    <a:pt x="257" y="53"/>
                    <a:pt x="257" y="53"/>
                  </a:cubicBezTo>
                  <a:cubicBezTo>
                    <a:pt x="258" y="54"/>
                    <a:pt x="258" y="54"/>
                    <a:pt x="258" y="54"/>
                  </a:cubicBezTo>
                  <a:cubicBezTo>
                    <a:pt x="258" y="55"/>
                    <a:pt x="258" y="55"/>
                    <a:pt x="258" y="55"/>
                  </a:cubicBezTo>
                  <a:cubicBezTo>
                    <a:pt x="258" y="57"/>
                    <a:pt x="258" y="57"/>
                    <a:pt x="258" y="57"/>
                  </a:cubicBezTo>
                  <a:cubicBezTo>
                    <a:pt x="258" y="58"/>
                    <a:pt x="258" y="58"/>
                    <a:pt x="258" y="58"/>
                  </a:cubicBezTo>
                  <a:cubicBezTo>
                    <a:pt x="257" y="58"/>
                    <a:pt x="257" y="58"/>
                    <a:pt x="257" y="58"/>
                  </a:cubicBezTo>
                  <a:cubicBezTo>
                    <a:pt x="257" y="59"/>
                    <a:pt x="257" y="59"/>
                    <a:pt x="257" y="59"/>
                  </a:cubicBezTo>
                  <a:cubicBezTo>
                    <a:pt x="257" y="60"/>
                    <a:pt x="257" y="60"/>
                    <a:pt x="257" y="60"/>
                  </a:cubicBezTo>
                  <a:cubicBezTo>
                    <a:pt x="257" y="61"/>
                    <a:pt x="257" y="61"/>
                    <a:pt x="257" y="61"/>
                  </a:cubicBezTo>
                  <a:cubicBezTo>
                    <a:pt x="257" y="61"/>
                    <a:pt x="257" y="61"/>
                    <a:pt x="257" y="61"/>
                  </a:cubicBezTo>
                  <a:cubicBezTo>
                    <a:pt x="257" y="62"/>
                    <a:pt x="257" y="62"/>
                    <a:pt x="257" y="62"/>
                  </a:cubicBezTo>
                  <a:cubicBezTo>
                    <a:pt x="257" y="62"/>
                    <a:pt x="257" y="62"/>
                    <a:pt x="257" y="62"/>
                  </a:cubicBezTo>
                  <a:cubicBezTo>
                    <a:pt x="256" y="63"/>
                    <a:pt x="256" y="63"/>
                    <a:pt x="256" y="63"/>
                  </a:cubicBezTo>
                  <a:cubicBezTo>
                    <a:pt x="256" y="64"/>
                    <a:pt x="256" y="64"/>
                    <a:pt x="256" y="64"/>
                  </a:cubicBezTo>
                  <a:cubicBezTo>
                    <a:pt x="256" y="64"/>
                    <a:pt x="256" y="64"/>
                    <a:pt x="256" y="64"/>
                  </a:cubicBezTo>
                  <a:cubicBezTo>
                    <a:pt x="255" y="65"/>
                    <a:pt x="255" y="65"/>
                    <a:pt x="255" y="65"/>
                  </a:cubicBezTo>
                  <a:cubicBezTo>
                    <a:pt x="255" y="66"/>
                    <a:pt x="255" y="66"/>
                    <a:pt x="255" y="66"/>
                  </a:cubicBezTo>
                  <a:cubicBezTo>
                    <a:pt x="255" y="66"/>
                    <a:pt x="255" y="66"/>
                    <a:pt x="255" y="66"/>
                  </a:cubicBezTo>
                  <a:cubicBezTo>
                    <a:pt x="255" y="67"/>
                    <a:pt x="255" y="67"/>
                    <a:pt x="255" y="67"/>
                  </a:cubicBezTo>
                  <a:cubicBezTo>
                    <a:pt x="254" y="67"/>
                    <a:pt x="254" y="67"/>
                    <a:pt x="254" y="67"/>
                  </a:cubicBezTo>
                  <a:cubicBezTo>
                    <a:pt x="253" y="68"/>
                    <a:pt x="253" y="68"/>
                    <a:pt x="253" y="68"/>
                  </a:cubicBezTo>
                  <a:cubicBezTo>
                    <a:pt x="252" y="68"/>
                    <a:pt x="252" y="68"/>
                    <a:pt x="252" y="68"/>
                  </a:cubicBezTo>
                  <a:cubicBezTo>
                    <a:pt x="253" y="68"/>
                    <a:pt x="253" y="68"/>
                    <a:pt x="253" y="68"/>
                  </a:cubicBezTo>
                  <a:cubicBezTo>
                    <a:pt x="254" y="68"/>
                    <a:pt x="254" y="68"/>
                    <a:pt x="254" y="68"/>
                  </a:cubicBezTo>
                  <a:cubicBezTo>
                    <a:pt x="254" y="68"/>
                    <a:pt x="254" y="68"/>
                    <a:pt x="254" y="68"/>
                  </a:cubicBezTo>
                  <a:cubicBezTo>
                    <a:pt x="254" y="68"/>
                    <a:pt x="254" y="68"/>
                    <a:pt x="254" y="68"/>
                  </a:cubicBezTo>
                  <a:cubicBezTo>
                    <a:pt x="255" y="69"/>
                    <a:pt x="255" y="69"/>
                    <a:pt x="255" y="69"/>
                  </a:cubicBezTo>
                  <a:cubicBezTo>
                    <a:pt x="254" y="70"/>
                    <a:pt x="254" y="70"/>
                    <a:pt x="254" y="70"/>
                  </a:cubicBezTo>
                  <a:cubicBezTo>
                    <a:pt x="253" y="71"/>
                    <a:pt x="253" y="71"/>
                    <a:pt x="253" y="71"/>
                  </a:cubicBezTo>
                  <a:cubicBezTo>
                    <a:pt x="253" y="73"/>
                    <a:pt x="253" y="73"/>
                    <a:pt x="253" y="73"/>
                  </a:cubicBezTo>
                  <a:cubicBezTo>
                    <a:pt x="253" y="74"/>
                    <a:pt x="253" y="74"/>
                    <a:pt x="253" y="74"/>
                  </a:cubicBezTo>
                  <a:cubicBezTo>
                    <a:pt x="253" y="75"/>
                    <a:pt x="253" y="75"/>
                    <a:pt x="253" y="75"/>
                  </a:cubicBezTo>
                  <a:cubicBezTo>
                    <a:pt x="253" y="76"/>
                    <a:pt x="253" y="76"/>
                    <a:pt x="253" y="76"/>
                  </a:cubicBezTo>
                  <a:cubicBezTo>
                    <a:pt x="252" y="77"/>
                    <a:pt x="252" y="77"/>
                    <a:pt x="252" y="77"/>
                  </a:cubicBezTo>
                  <a:cubicBezTo>
                    <a:pt x="251" y="77"/>
                    <a:pt x="251" y="77"/>
                    <a:pt x="251" y="77"/>
                  </a:cubicBezTo>
                  <a:cubicBezTo>
                    <a:pt x="251" y="77"/>
                    <a:pt x="251" y="77"/>
                    <a:pt x="251" y="77"/>
                  </a:cubicBezTo>
                  <a:cubicBezTo>
                    <a:pt x="250" y="77"/>
                    <a:pt x="250" y="77"/>
                    <a:pt x="250" y="77"/>
                  </a:cubicBezTo>
                  <a:cubicBezTo>
                    <a:pt x="251" y="78"/>
                    <a:pt x="251" y="78"/>
                    <a:pt x="251" y="78"/>
                  </a:cubicBezTo>
                  <a:cubicBezTo>
                    <a:pt x="251" y="79"/>
                    <a:pt x="251" y="79"/>
                    <a:pt x="251" y="79"/>
                  </a:cubicBezTo>
                  <a:cubicBezTo>
                    <a:pt x="251" y="80"/>
                    <a:pt x="251" y="80"/>
                    <a:pt x="251" y="80"/>
                  </a:cubicBezTo>
                  <a:cubicBezTo>
                    <a:pt x="250" y="80"/>
                    <a:pt x="250" y="80"/>
                    <a:pt x="250" y="80"/>
                  </a:cubicBezTo>
                  <a:cubicBezTo>
                    <a:pt x="249" y="82"/>
                    <a:pt x="249" y="82"/>
                    <a:pt x="249" y="82"/>
                  </a:cubicBezTo>
                  <a:cubicBezTo>
                    <a:pt x="250" y="83"/>
                    <a:pt x="250" y="83"/>
                    <a:pt x="250" y="83"/>
                  </a:cubicBezTo>
                  <a:cubicBezTo>
                    <a:pt x="250" y="84"/>
                    <a:pt x="250" y="84"/>
                    <a:pt x="250" y="84"/>
                  </a:cubicBezTo>
                  <a:cubicBezTo>
                    <a:pt x="250" y="84"/>
                    <a:pt x="250" y="84"/>
                    <a:pt x="250" y="84"/>
                  </a:cubicBezTo>
                  <a:cubicBezTo>
                    <a:pt x="250" y="85"/>
                    <a:pt x="250" y="85"/>
                    <a:pt x="250" y="85"/>
                  </a:cubicBezTo>
                  <a:cubicBezTo>
                    <a:pt x="250" y="85"/>
                    <a:pt x="250" y="85"/>
                    <a:pt x="250" y="85"/>
                  </a:cubicBezTo>
                  <a:cubicBezTo>
                    <a:pt x="250" y="87"/>
                    <a:pt x="250" y="87"/>
                    <a:pt x="250" y="87"/>
                  </a:cubicBezTo>
                  <a:cubicBezTo>
                    <a:pt x="249" y="88"/>
                    <a:pt x="249" y="88"/>
                    <a:pt x="249" y="88"/>
                  </a:cubicBezTo>
                  <a:cubicBezTo>
                    <a:pt x="249" y="88"/>
                    <a:pt x="249" y="88"/>
                    <a:pt x="249" y="88"/>
                  </a:cubicBezTo>
                  <a:cubicBezTo>
                    <a:pt x="249" y="88"/>
                    <a:pt x="249" y="88"/>
                    <a:pt x="249" y="88"/>
                  </a:cubicBezTo>
                  <a:cubicBezTo>
                    <a:pt x="250" y="88"/>
                    <a:pt x="250" y="88"/>
                    <a:pt x="250" y="88"/>
                  </a:cubicBezTo>
                  <a:cubicBezTo>
                    <a:pt x="251" y="87"/>
                    <a:pt x="251" y="87"/>
                    <a:pt x="251" y="87"/>
                  </a:cubicBezTo>
                  <a:cubicBezTo>
                    <a:pt x="251" y="86"/>
                    <a:pt x="251" y="86"/>
                    <a:pt x="251" y="86"/>
                  </a:cubicBezTo>
                  <a:cubicBezTo>
                    <a:pt x="251" y="86"/>
                    <a:pt x="251" y="86"/>
                    <a:pt x="251" y="86"/>
                  </a:cubicBezTo>
                  <a:cubicBezTo>
                    <a:pt x="251" y="86"/>
                    <a:pt x="251" y="86"/>
                    <a:pt x="251" y="86"/>
                  </a:cubicBezTo>
                  <a:cubicBezTo>
                    <a:pt x="252" y="85"/>
                    <a:pt x="252" y="85"/>
                    <a:pt x="252" y="85"/>
                  </a:cubicBezTo>
                  <a:cubicBezTo>
                    <a:pt x="253" y="85"/>
                    <a:pt x="253" y="85"/>
                    <a:pt x="253" y="85"/>
                  </a:cubicBezTo>
                  <a:cubicBezTo>
                    <a:pt x="252" y="85"/>
                    <a:pt x="252" y="85"/>
                    <a:pt x="252" y="85"/>
                  </a:cubicBezTo>
                  <a:cubicBezTo>
                    <a:pt x="251" y="84"/>
                    <a:pt x="251" y="84"/>
                    <a:pt x="251" y="84"/>
                  </a:cubicBezTo>
                  <a:cubicBezTo>
                    <a:pt x="250" y="83"/>
                    <a:pt x="250" y="83"/>
                    <a:pt x="250" y="83"/>
                  </a:cubicBezTo>
                  <a:cubicBezTo>
                    <a:pt x="251" y="82"/>
                    <a:pt x="251" y="82"/>
                    <a:pt x="251" y="82"/>
                  </a:cubicBezTo>
                  <a:cubicBezTo>
                    <a:pt x="252" y="82"/>
                    <a:pt x="252" y="82"/>
                    <a:pt x="252" y="82"/>
                  </a:cubicBezTo>
                  <a:cubicBezTo>
                    <a:pt x="254" y="81"/>
                    <a:pt x="254" y="81"/>
                    <a:pt x="254" y="81"/>
                  </a:cubicBezTo>
                  <a:cubicBezTo>
                    <a:pt x="255" y="80"/>
                    <a:pt x="255" y="80"/>
                    <a:pt x="255" y="80"/>
                  </a:cubicBezTo>
                  <a:cubicBezTo>
                    <a:pt x="256" y="80"/>
                    <a:pt x="256" y="80"/>
                    <a:pt x="256" y="80"/>
                  </a:cubicBezTo>
                  <a:cubicBezTo>
                    <a:pt x="256" y="80"/>
                    <a:pt x="256" y="80"/>
                    <a:pt x="256" y="80"/>
                  </a:cubicBezTo>
                  <a:cubicBezTo>
                    <a:pt x="256" y="79"/>
                    <a:pt x="256" y="79"/>
                    <a:pt x="256" y="79"/>
                  </a:cubicBezTo>
                  <a:cubicBezTo>
                    <a:pt x="257" y="78"/>
                    <a:pt x="257" y="78"/>
                    <a:pt x="257" y="78"/>
                  </a:cubicBezTo>
                  <a:cubicBezTo>
                    <a:pt x="258" y="77"/>
                    <a:pt x="258" y="77"/>
                    <a:pt x="258" y="77"/>
                  </a:cubicBezTo>
                  <a:cubicBezTo>
                    <a:pt x="257" y="77"/>
                    <a:pt x="257" y="77"/>
                    <a:pt x="257" y="77"/>
                  </a:cubicBezTo>
                  <a:cubicBezTo>
                    <a:pt x="257" y="76"/>
                    <a:pt x="257" y="76"/>
                    <a:pt x="257" y="76"/>
                  </a:cubicBezTo>
                  <a:cubicBezTo>
                    <a:pt x="258" y="77"/>
                    <a:pt x="258" y="77"/>
                    <a:pt x="258" y="77"/>
                  </a:cubicBezTo>
                  <a:cubicBezTo>
                    <a:pt x="259" y="77"/>
                    <a:pt x="259" y="77"/>
                    <a:pt x="259" y="77"/>
                  </a:cubicBezTo>
                  <a:cubicBezTo>
                    <a:pt x="260" y="76"/>
                    <a:pt x="260" y="76"/>
                    <a:pt x="260" y="76"/>
                  </a:cubicBezTo>
                  <a:cubicBezTo>
                    <a:pt x="260" y="75"/>
                    <a:pt x="260" y="75"/>
                    <a:pt x="260" y="75"/>
                  </a:cubicBezTo>
                  <a:cubicBezTo>
                    <a:pt x="261" y="74"/>
                    <a:pt x="261" y="74"/>
                    <a:pt x="261" y="74"/>
                  </a:cubicBezTo>
                  <a:cubicBezTo>
                    <a:pt x="261" y="73"/>
                    <a:pt x="261" y="73"/>
                    <a:pt x="261" y="73"/>
                  </a:cubicBezTo>
                  <a:cubicBezTo>
                    <a:pt x="261" y="72"/>
                    <a:pt x="261" y="72"/>
                    <a:pt x="261" y="72"/>
                  </a:cubicBezTo>
                  <a:cubicBezTo>
                    <a:pt x="259" y="73"/>
                    <a:pt x="259" y="73"/>
                    <a:pt x="259" y="73"/>
                  </a:cubicBezTo>
                  <a:cubicBezTo>
                    <a:pt x="259" y="74"/>
                    <a:pt x="259" y="74"/>
                    <a:pt x="259" y="74"/>
                  </a:cubicBezTo>
                  <a:cubicBezTo>
                    <a:pt x="258" y="75"/>
                    <a:pt x="258" y="75"/>
                    <a:pt x="258" y="75"/>
                  </a:cubicBezTo>
                  <a:cubicBezTo>
                    <a:pt x="257" y="74"/>
                    <a:pt x="257" y="74"/>
                    <a:pt x="257" y="74"/>
                  </a:cubicBezTo>
                  <a:cubicBezTo>
                    <a:pt x="256" y="73"/>
                    <a:pt x="256" y="73"/>
                    <a:pt x="256" y="73"/>
                  </a:cubicBezTo>
                  <a:cubicBezTo>
                    <a:pt x="257" y="72"/>
                    <a:pt x="257" y="72"/>
                    <a:pt x="257" y="72"/>
                  </a:cubicBezTo>
                  <a:cubicBezTo>
                    <a:pt x="257" y="71"/>
                    <a:pt x="257" y="71"/>
                    <a:pt x="257" y="71"/>
                  </a:cubicBezTo>
                  <a:cubicBezTo>
                    <a:pt x="258" y="70"/>
                    <a:pt x="258" y="70"/>
                    <a:pt x="258" y="70"/>
                  </a:cubicBezTo>
                  <a:cubicBezTo>
                    <a:pt x="259" y="70"/>
                    <a:pt x="259" y="70"/>
                    <a:pt x="259" y="70"/>
                  </a:cubicBezTo>
                  <a:cubicBezTo>
                    <a:pt x="260" y="71"/>
                    <a:pt x="260" y="71"/>
                    <a:pt x="260" y="71"/>
                  </a:cubicBezTo>
                  <a:cubicBezTo>
                    <a:pt x="261" y="71"/>
                    <a:pt x="261" y="71"/>
                    <a:pt x="261" y="71"/>
                  </a:cubicBezTo>
                  <a:cubicBezTo>
                    <a:pt x="261" y="70"/>
                    <a:pt x="261" y="70"/>
                    <a:pt x="261" y="70"/>
                  </a:cubicBezTo>
                  <a:cubicBezTo>
                    <a:pt x="262" y="69"/>
                    <a:pt x="262" y="69"/>
                    <a:pt x="262" y="69"/>
                  </a:cubicBezTo>
                  <a:cubicBezTo>
                    <a:pt x="262" y="70"/>
                    <a:pt x="262" y="70"/>
                    <a:pt x="262" y="70"/>
                  </a:cubicBezTo>
                  <a:cubicBezTo>
                    <a:pt x="262" y="70"/>
                    <a:pt x="262" y="70"/>
                    <a:pt x="262" y="70"/>
                  </a:cubicBezTo>
                  <a:cubicBezTo>
                    <a:pt x="262" y="71"/>
                    <a:pt x="262" y="71"/>
                    <a:pt x="262" y="71"/>
                  </a:cubicBezTo>
                  <a:cubicBezTo>
                    <a:pt x="264" y="73"/>
                    <a:pt x="264" y="73"/>
                    <a:pt x="264" y="73"/>
                  </a:cubicBezTo>
                  <a:cubicBezTo>
                    <a:pt x="265" y="73"/>
                    <a:pt x="265" y="73"/>
                    <a:pt x="265" y="73"/>
                  </a:cubicBezTo>
                  <a:cubicBezTo>
                    <a:pt x="266" y="73"/>
                    <a:pt x="266" y="73"/>
                    <a:pt x="266" y="73"/>
                  </a:cubicBezTo>
                  <a:cubicBezTo>
                    <a:pt x="268" y="72"/>
                    <a:pt x="268" y="72"/>
                    <a:pt x="268" y="72"/>
                  </a:cubicBezTo>
                  <a:cubicBezTo>
                    <a:pt x="268" y="72"/>
                    <a:pt x="268" y="72"/>
                    <a:pt x="268" y="72"/>
                  </a:cubicBezTo>
                  <a:cubicBezTo>
                    <a:pt x="268" y="71"/>
                    <a:pt x="268" y="71"/>
                    <a:pt x="268" y="71"/>
                  </a:cubicBezTo>
                  <a:cubicBezTo>
                    <a:pt x="267" y="69"/>
                    <a:pt x="267" y="69"/>
                    <a:pt x="267" y="69"/>
                  </a:cubicBezTo>
                  <a:cubicBezTo>
                    <a:pt x="267" y="69"/>
                    <a:pt x="267" y="69"/>
                    <a:pt x="267" y="69"/>
                  </a:cubicBezTo>
                  <a:cubicBezTo>
                    <a:pt x="267" y="69"/>
                    <a:pt x="267" y="69"/>
                    <a:pt x="267" y="69"/>
                  </a:cubicBezTo>
                  <a:cubicBezTo>
                    <a:pt x="269" y="70"/>
                    <a:pt x="269" y="70"/>
                    <a:pt x="269" y="70"/>
                  </a:cubicBezTo>
                  <a:cubicBezTo>
                    <a:pt x="270" y="71"/>
                    <a:pt x="270" y="71"/>
                    <a:pt x="270" y="71"/>
                  </a:cubicBezTo>
                  <a:cubicBezTo>
                    <a:pt x="271" y="71"/>
                    <a:pt x="271" y="71"/>
                    <a:pt x="271" y="71"/>
                  </a:cubicBezTo>
                  <a:cubicBezTo>
                    <a:pt x="270" y="72"/>
                    <a:pt x="270" y="72"/>
                    <a:pt x="270" y="72"/>
                  </a:cubicBezTo>
                  <a:cubicBezTo>
                    <a:pt x="271" y="72"/>
                    <a:pt x="271" y="72"/>
                    <a:pt x="271" y="72"/>
                  </a:cubicBezTo>
                  <a:cubicBezTo>
                    <a:pt x="272" y="73"/>
                    <a:pt x="272" y="73"/>
                    <a:pt x="272" y="73"/>
                  </a:cubicBezTo>
                  <a:cubicBezTo>
                    <a:pt x="272" y="75"/>
                    <a:pt x="272" y="75"/>
                    <a:pt x="272" y="75"/>
                  </a:cubicBezTo>
                  <a:cubicBezTo>
                    <a:pt x="272" y="75"/>
                    <a:pt x="272" y="75"/>
                    <a:pt x="272" y="75"/>
                  </a:cubicBezTo>
                  <a:cubicBezTo>
                    <a:pt x="272" y="75"/>
                    <a:pt x="272" y="75"/>
                    <a:pt x="272" y="75"/>
                  </a:cubicBezTo>
                  <a:cubicBezTo>
                    <a:pt x="273" y="74"/>
                    <a:pt x="273" y="74"/>
                    <a:pt x="273" y="74"/>
                  </a:cubicBezTo>
                  <a:cubicBezTo>
                    <a:pt x="273" y="74"/>
                    <a:pt x="273" y="74"/>
                    <a:pt x="273" y="74"/>
                  </a:cubicBezTo>
                  <a:cubicBezTo>
                    <a:pt x="274" y="73"/>
                    <a:pt x="274" y="73"/>
                    <a:pt x="274" y="73"/>
                  </a:cubicBezTo>
                  <a:cubicBezTo>
                    <a:pt x="274" y="73"/>
                    <a:pt x="274" y="73"/>
                    <a:pt x="274" y="73"/>
                  </a:cubicBezTo>
                  <a:cubicBezTo>
                    <a:pt x="273" y="73"/>
                    <a:pt x="273" y="73"/>
                    <a:pt x="273" y="73"/>
                  </a:cubicBezTo>
                  <a:cubicBezTo>
                    <a:pt x="272" y="73"/>
                    <a:pt x="272" y="73"/>
                    <a:pt x="272" y="73"/>
                  </a:cubicBezTo>
                  <a:cubicBezTo>
                    <a:pt x="272" y="72"/>
                    <a:pt x="272" y="72"/>
                    <a:pt x="272" y="72"/>
                  </a:cubicBezTo>
                  <a:cubicBezTo>
                    <a:pt x="273" y="71"/>
                    <a:pt x="273" y="71"/>
                    <a:pt x="273" y="71"/>
                  </a:cubicBezTo>
                  <a:cubicBezTo>
                    <a:pt x="274" y="71"/>
                    <a:pt x="274" y="71"/>
                    <a:pt x="274" y="71"/>
                  </a:cubicBezTo>
                  <a:cubicBezTo>
                    <a:pt x="274" y="70"/>
                    <a:pt x="274" y="70"/>
                    <a:pt x="274" y="70"/>
                  </a:cubicBezTo>
                  <a:cubicBezTo>
                    <a:pt x="275" y="70"/>
                    <a:pt x="275" y="70"/>
                    <a:pt x="275" y="70"/>
                  </a:cubicBezTo>
                  <a:cubicBezTo>
                    <a:pt x="275" y="70"/>
                    <a:pt x="275" y="70"/>
                    <a:pt x="275" y="70"/>
                  </a:cubicBezTo>
                  <a:cubicBezTo>
                    <a:pt x="277" y="69"/>
                    <a:pt x="277" y="69"/>
                    <a:pt x="277" y="69"/>
                  </a:cubicBezTo>
                  <a:cubicBezTo>
                    <a:pt x="280" y="69"/>
                    <a:pt x="280" y="69"/>
                    <a:pt x="280" y="69"/>
                  </a:cubicBezTo>
                  <a:cubicBezTo>
                    <a:pt x="283" y="68"/>
                    <a:pt x="283" y="68"/>
                    <a:pt x="283" y="68"/>
                  </a:cubicBezTo>
                  <a:cubicBezTo>
                    <a:pt x="286" y="67"/>
                    <a:pt x="286" y="67"/>
                    <a:pt x="286" y="67"/>
                  </a:cubicBezTo>
                  <a:cubicBezTo>
                    <a:pt x="287" y="67"/>
                    <a:pt x="287" y="67"/>
                    <a:pt x="287" y="67"/>
                  </a:cubicBezTo>
                  <a:cubicBezTo>
                    <a:pt x="289" y="68"/>
                    <a:pt x="289" y="68"/>
                    <a:pt x="289" y="68"/>
                  </a:cubicBezTo>
                  <a:cubicBezTo>
                    <a:pt x="289" y="68"/>
                    <a:pt x="289" y="68"/>
                    <a:pt x="289" y="68"/>
                  </a:cubicBezTo>
                  <a:cubicBezTo>
                    <a:pt x="288" y="69"/>
                    <a:pt x="288" y="69"/>
                    <a:pt x="288" y="69"/>
                  </a:cubicBezTo>
                  <a:cubicBezTo>
                    <a:pt x="288" y="69"/>
                    <a:pt x="288" y="69"/>
                    <a:pt x="288" y="69"/>
                  </a:cubicBezTo>
                  <a:cubicBezTo>
                    <a:pt x="288" y="71"/>
                    <a:pt x="288" y="71"/>
                    <a:pt x="288" y="71"/>
                  </a:cubicBezTo>
                  <a:cubicBezTo>
                    <a:pt x="289" y="72"/>
                    <a:pt x="289" y="72"/>
                    <a:pt x="289" y="72"/>
                  </a:cubicBezTo>
                  <a:cubicBezTo>
                    <a:pt x="293" y="72"/>
                    <a:pt x="293" y="72"/>
                    <a:pt x="293" y="72"/>
                  </a:cubicBezTo>
                  <a:cubicBezTo>
                    <a:pt x="294" y="72"/>
                    <a:pt x="294" y="72"/>
                    <a:pt x="294" y="72"/>
                  </a:cubicBezTo>
                  <a:cubicBezTo>
                    <a:pt x="294" y="72"/>
                    <a:pt x="294" y="72"/>
                    <a:pt x="294" y="72"/>
                  </a:cubicBezTo>
                  <a:cubicBezTo>
                    <a:pt x="296" y="72"/>
                    <a:pt x="296" y="72"/>
                    <a:pt x="296" y="72"/>
                  </a:cubicBezTo>
                  <a:cubicBezTo>
                    <a:pt x="297" y="72"/>
                    <a:pt x="297" y="72"/>
                    <a:pt x="297" y="72"/>
                  </a:cubicBezTo>
                  <a:cubicBezTo>
                    <a:pt x="300" y="72"/>
                    <a:pt x="300" y="72"/>
                    <a:pt x="300" y="72"/>
                  </a:cubicBezTo>
                  <a:cubicBezTo>
                    <a:pt x="302" y="71"/>
                    <a:pt x="302" y="71"/>
                    <a:pt x="302" y="71"/>
                  </a:cubicBezTo>
                  <a:cubicBezTo>
                    <a:pt x="302" y="71"/>
                    <a:pt x="302" y="71"/>
                    <a:pt x="302" y="71"/>
                  </a:cubicBezTo>
                  <a:cubicBezTo>
                    <a:pt x="303" y="71"/>
                    <a:pt x="303" y="71"/>
                    <a:pt x="303" y="71"/>
                  </a:cubicBezTo>
                  <a:cubicBezTo>
                    <a:pt x="304" y="70"/>
                    <a:pt x="304" y="70"/>
                    <a:pt x="304" y="70"/>
                  </a:cubicBezTo>
                  <a:cubicBezTo>
                    <a:pt x="303" y="70"/>
                    <a:pt x="303" y="70"/>
                    <a:pt x="303" y="70"/>
                  </a:cubicBezTo>
                  <a:cubicBezTo>
                    <a:pt x="304" y="70"/>
                    <a:pt x="304" y="70"/>
                    <a:pt x="304" y="70"/>
                  </a:cubicBezTo>
                  <a:cubicBezTo>
                    <a:pt x="305" y="70"/>
                    <a:pt x="305" y="70"/>
                    <a:pt x="305" y="70"/>
                  </a:cubicBezTo>
                  <a:cubicBezTo>
                    <a:pt x="306" y="70"/>
                    <a:pt x="306" y="70"/>
                    <a:pt x="306" y="70"/>
                  </a:cubicBezTo>
                  <a:cubicBezTo>
                    <a:pt x="306" y="70"/>
                    <a:pt x="306" y="70"/>
                    <a:pt x="306" y="70"/>
                  </a:cubicBezTo>
                  <a:cubicBezTo>
                    <a:pt x="307" y="70"/>
                    <a:pt x="307" y="70"/>
                    <a:pt x="307" y="70"/>
                  </a:cubicBezTo>
                  <a:cubicBezTo>
                    <a:pt x="307" y="69"/>
                    <a:pt x="307" y="69"/>
                    <a:pt x="307" y="69"/>
                  </a:cubicBezTo>
                  <a:cubicBezTo>
                    <a:pt x="307" y="69"/>
                    <a:pt x="307" y="69"/>
                    <a:pt x="307" y="69"/>
                  </a:cubicBezTo>
                  <a:cubicBezTo>
                    <a:pt x="306" y="68"/>
                    <a:pt x="306" y="68"/>
                    <a:pt x="306" y="68"/>
                  </a:cubicBezTo>
                  <a:cubicBezTo>
                    <a:pt x="307" y="67"/>
                    <a:pt x="307" y="67"/>
                    <a:pt x="307" y="67"/>
                  </a:cubicBezTo>
                  <a:cubicBezTo>
                    <a:pt x="306" y="67"/>
                    <a:pt x="306" y="67"/>
                    <a:pt x="306" y="67"/>
                  </a:cubicBezTo>
                  <a:cubicBezTo>
                    <a:pt x="305" y="67"/>
                    <a:pt x="305" y="67"/>
                    <a:pt x="305" y="67"/>
                  </a:cubicBezTo>
                  <a:cubicBezTo>
                    <a:pt x="305" y="66"/>
                    <a:pt x="305" y="66"/>
                    <a:pt x="305" y="66"/>
                  </a:cubicBezTo>
                  <a:cubicBezTo>
                    <a:pt x="304" y="65"/>
                    <a:pt x="304" y="65"/>
                    <a:pt x="304" y="65"/>
                  </a:cubicBezTo>
                  <a:cubicBezTo>
                    <a:pt x="304" y="65"/>
                    <a:pt x="304" y="65"/>
                    <a:pt x="304" y="65"/>
                  </a:cubicBezTo>
                  <a:cubicBezTo>
                    <a:pt x="304" y="64"/>
                    <a:pt x="304" y="64"/>
                    <a:pt x="304" y="64"/>
                  </a:cubicBezTo>
                  <a:cubicBezTo>
                    <a:pt x="304" y="63"/>
                    <a:pt x="304" y="63"/>
                    <a:pt x="304" y="63"/>
                  </a:cubicBezTo>
                  <a:cubicBezTo>
                    <a:pt x="304" y="62"/>
                    <a:pt x="304" y="62"/>
                    <a:pt x="304" y="62"/>
                  </a:cubicBezTo>
                  <a:cubicBezTo>
                    <a:pt x="304" y="63"/>
                    <a:pt x="304" y="63"/>
                    <a:pt x="304" y="63"/>
                  </a:cubicBezTo>
                  <a:cubicBezTo>
                    <a:pt x="305" y="63"/>
                    <a:pt x="305" y="63"/>
                    <a:pt x="305" y="63"/>
                  </a:cubicBezTo>
                  <a:cubicBezTo>
                    <a:pt x="306" y="62"/>
                    <a:pt x="306" y="62"/>
                    <a:pt x="306" y="62"/>
                  </a:cubicBezTo>
                  <a:cubicBezTo>
                    <a:pt x="305" y="62"/>
                    <a:pt x="305" y="62"/>
                    <a:pt x="305" y="62"/>
                  </a:cubicBezTo>
                  <a:cubicBezTo>
                    <a:pt x="305" y="61"/>
                    <a:pt x="305" y="61"/>
                    <a:pt x="305" y="61"/>
                  </a:cubicBezTo>
                  <a:cubicBezTo>
                    <a:pt x="306" y="61"/>
                    <a:pt x="306" y="61"/>
                    <a:pt x="306" y="61"/>
                  </a:cubicBezTo>
                  <a:cubicBezTo>
                    <a:pt x="307" y="62"/>
                    <a:pt x="307" y="62"/>
                    <a:pt x="307" y="62"/>
                  </a:cubicBezTo>
                  <a:cubicBezTo>
                    <a:pt x="307" y="62"/>
                    <a:pt x="307" y="62"/>
                    <a:pt x="307" y="62"/>
                  </a:cubicBezTo>
                  <a:cubicBezTo>
                    <a:pt x="308" y="61"/>
                    <a:pt x="308" y="61"/>
                    <a:pt x="308" y="61"/>
                  </a:cubicBezTo>
                  <a:cubicBezTo>
                    <a:pt x="308" y="61"/>
                    <a:pt x="308" y="61"/>
                    <a:pt x="308" y="61"/>
                  </a:cubicBezTo>
                  <a:cubicBezTo>
                    <a:pt x="309" y="61"/>
                    <a:pt x="309" y="61"/>
                    <a:pt x="309" y="61"/>
                  </a:cubicBezTo>
                  <a:cubicBezTo>
                    <a:pt x="310" y="61"/>
                    <a:pt x="310" y="61"/>
                    <a:pt x="310" y="61"/>
                  </a:cubicBezTo>
                  <a:cubicBezTo>
                    <a:pt x="310" y="61"/>
                    <a:pt x="310" y="61"/>
                    <a:pt x="310" y="61"/>
                  </a:cubicBezTo>
                  <a:cubicBezTo>
                    <a:pt x="311" y="61"/>
                    <a:pt x="311" y="61"/>
                    <a:pt x="311" y="61"/>
                  </a:cubicBezTo>
                  <a:cubicBezTo>
                    <a:pt x="312" y="62"/>
                    <a:pt x="312" y="62"/>
                    <a:pt x="312" y="62"/>
                  </a:cubicBezTo>
                  <a:cubicBezTo>
                    <a:pt x="312" y="62"/>
                    <a:pt x="312" y="62"/>
                    <a:pt x="312" y="62"/>
                  </a:cubicBezTo>
                  <a:cubicBezTo>
                    <a:pt x="313" y="62"/>
                    <a:pt x="313" y="62"/>
                    <a:pt x="313" y="62"/>
                  </a:cubicBezTo>
                  <a:cubicBezTo>
                    <a:pt x="313" y="61"/>
                    <a:pt x="313" y="61"/>
                    <a:pt x="313" y="61"/>
                  </a:cubicBezTo>
                  <a:cubicBezTo>
                    <a:pt x="313" y="61"/>
                    <a:pt x="313" y="61"/>
                    <a:pt x="313" y="61"/>
                  </a:cubicBezTo>
                  <a:cubicBezTo>
                    <a:pt x="314" y="62"/>
                    <a:pt x="314" y="62"/>
                    <a:pt x="314" y="62"/>
                  </a:cubicBezTo>
                  <a:cubicBezTo>
                    <a:pt x="313" y="63"/>
                    <a:pt x="313" y="63"/>
                    <a:pt x="313" y="63"/>
                  </a:cubicBezTo>
                  <a:cubicBezTo>
                    <a:pt x="313" y="63"/>
                    <a:pt x="313" y="63"/>
                    <a:pt x="313" y="63"/>
                  </a:cubicBezTo>
                  <a:cubicBezTo>
                    <a:pt x="313" y="63"/>
                    <a:pt x="313" y="63"/>
                    <a:pt x="313" y="63"/>
                  </a:cubicBezTo>
                  <a:cubicBezTo>
                    <a:pt x="314" y="63"/>
                    <a:pt x="314" y="63"/>
                    <a:pt x="314" y="63"/>
                  </a:cubicBezTo>
                  <a:cubicBezTo>
                    <a:pt x="315" y="63"/>
                    <a:pt x="315" y="63"/>
                    <a:pt x="315" y="63"/>
                  </a:cubicBezTo>
                  <a:cubicBezTo>
                    <a:pt x="315" y="63"/>
                    <a:pt x="315" y="63"/>
                    <a:pt x="315" y="63"/>
                  </a:cubicBezTo>
                  <a:cubicBezTo>
                    <a:pt x="315" y="63"/>
                    <a:pt x="315" y="63"/>
                    <a:pt x="315" y="63"/>
                  </a:cubicBezTo>
                  <a:cubicBezTo>
                    <a:pt x="316" y="63"/>
                    <a:pt x="316" y="63"/>
                    <a:pt x="316" y="63"/>
                  </a:cubicBezTo>
                  <a:cubicBezTo>
                    <a:pt x="315" y="62"/>
                    <a:pt x="315" y="62"/>
                    <a:pt x="315" y="62"/>
                  </a:cubicBezTo>
                  <a:cubicBezTo>
                    <a:pt x="315" y="62"/>
                    <a:pt x="315" y="62"/>
                    <a:pt x="315" y="62"/>
                  </a:cubicBezTo>
                  <a:cubicBezTo>
                    <a:pt x="315" y="61"/>
                    <a:pt x="315" y="61"/>
                    <a:pt x="315" y="61"/>
                  </a:cubicBezTo>
                  <a:cubicBezTo>
                    <a:pt x="316" y="61"/>
                    <a:pt x="316" y="61"/>
                    <a:pt x="316" y="61"/>
                  </a:cubicBezTo>
                  <a:cubicBezTo>
                    <a:pt x="317" y="61"/>
                    <a:pt x="317" y="61"/>
                    <a:pt x="317" y="61"/>
                  </a:cubicBezTo>
                  <a:cubicBezTo>
                    <a:pt x="318" y="61"/>
                    <a:pt x="318" y="61"/>
                    <a:pt x="318" y="61"/>
                  </a:cubicBezTo>
                  <a:cubicBezTo>
                    <a:pt x="318" y="61"/>
                    <a:pt x="318" y="61"/>
                    <a:pt x="318" y="61"/>
                  </a:cubicBezTo>
                  <a:cubicBezTo>
                    <a:pt x="319" y="61"/>
                    <a:pt x="319" y="61"/>
                    <a:pt x="319" y="61"/>
                  </a:cubicBezTo>
                  <a:cubicBezTo>
                    <a:pt x="319" y="62"/>
                    <a:pt x="319" y="62"/>
                    <a:pt x="319" y="62"/>
                  </a:cubicBezTo>
                  <a:cubicBezTo>
                    <a:pt x="320" y="63"/>
                    <a:pt x="320" y="63"/>
                    <a:pt x="320" y="63"/>
                  </a:cubicBezTo>
                  <a:cubicBezTo>
                    <a:pt x="320" y="62"/>
                    <a:pt x="320" y="62"/>
                    <a:pt x="320" y="62"/>
                  </a:cubicBezTo>
                  <a:cubicBezTo>
                    <a:pt x="320" y="62"/>
                    <a:pt x="320" y="62"/>
                    <a:pt x="320" y="62"/>
                  </a:cubicBezTo>
                  <a:cubicBezTo>
                    <a:pt x="321" y="61"/>
                    <a:pt x="321" y="61"/>
                    <a:pt x="321" y="61"/>
                  </a:cubicBezTo>
                  <a:cubicBezTo>
                    <a:pt x="321" y="62"/>
                    <a:pt x="321" y="62"/>
                    <a:pt x="321" y="62"/>
                  </a:cubicBezTo>
                  <a:cubicBezTo>
                    <a:pt x="322" y="63"/>
                    <a:pt x="322" y="63"/>
                    <a:pt x="322" y="63"/>
                  </a:cubicBezTo>
                  <a:cubicBezTo>
                    <a:pt x="323" y="62"/>
                    <a:pt x="323" y="62"/>
                    <a:pt x="323" y="62"/>
                  </a:cubicBezTo>
                  <a:cubicBezTo>
                    <a:pt x="323" y="63"/>
                    <a:pt x="323" y="63"/>
                    <a:pt x="323" y="63"/>
                  </a:cubicBezTo>
                  <a:cubicBezTo>
                    <a:pt x="324" y="64"/>
                    <a:pt x="324" y="64"/>
                    <a:pt x="324" y="64"/>
                  </a:cubicBezTo>
                  <a:cubicBezTo>
                    <a:pt x="324" y="63"/>
                    <a:pt x="324" y="63"/>
                    <a:pt x="324" y="63"/>
                  </a:cubicBezTo>
                  <a:cubicBezTo>
                    <a:pt x="325" y="63"/>
                    <a:pt x="325" y="63"/>
                    <a:pt x="325" y="63"/>
                  </a:cubicBezTo>
                  <a:cubicBezTo>
                    <a:pt x="325" y="63"/>
                    <a:pt x="325" y="63"/>
                    <a:pt x="325" y="63"/>
                  </a:cubicBezTo>
                  <a:cubicBezTo>
                    <a:pt x="325" y="64"/>
                    <a:pt x="325" y="64"/>
                    <a:pt x="325" y="64"/>
                  </a:cubicBezTo>
                  <a:cubicBezTo>
                    <a:pt x="325" y="65"/>
                    <a:pt x="325" y="65"/>
                    <a:pt x="325" y="65"/>
                  </a:cubicBezTo>
                  <a:cubicBezTo>
                    <a:pt x="326" y="65"/>
                    <a:pt x="326" y="65"/>
                    <a:pt x="326" y="65"/>
                  </a:cubicBezTo>
                  <a:cubicBezTo>
                    <a:pt x="327" y="65"/>
                    <a:pt x="327" y="65"/>
                    <a:pt x="327" y="65"/>
                  </a:cubicBezTo>
                  <a:cubicBezTo>
                    <a:pt x="327" y="66"/>
                    <a:pt x="327" y="66"/>
                    <a:pt x="327" y="66"/>
                  </a:cubicBezTo>
                  <a:cubicBezTo>
                    <a:pt x="327" y="65"/>
                    <a:pt x="327" y="65"/>
                    <a:pt x="327" y="65"/>
                  </a:cubicBezTo>
                  <a:cubicBezTo>
                    <a:pt x="328" y="65"/>
                    <a:pt x="328" y="65"/>
                    <a:pt x="328" y="65"/>
                  </a:cubicBezTo>
                  <a:cubicBezTo>
                    <a:pt x="328" y="66"/>
                    <a:pt x="328" y="66"/>
                    <a:pt x="328" y="66"/>
                  </a:cubicBezTo>
                  <a:cubicBezTo>
                    <a:pt x="327" y="67"/>
                    <a:pt x="327" y="67"/>
                    <a:pt x="327" y="67"/>
                  </a:cubicBezTo>
                  <a:cubicBezTo>
                    <a:pt x="327" y="68"/>
                    <a:pt x="327" y="68"/>
                    <a:pt x="327" y="68"/>
                  </a:cubicBezTo>
                  <a:cubicBezTo>
                    <a:pt x="328" y="67"/>
                    <a:pt x="328" y="67"/>
                    <a:pt x="328" y="67"/>
                  </a:cubicBezTo>
                  <a:cubicBezTo>
                    <a:pt x="329" y="67"/>
                    <a:pt x="329" y="67"/>
                    <a:pt x="329" y="67"/>
                  </a:cubicBezTo>
                  <a:cubicBezTo>
                    <a:pt x="329" y="67"/>
                    <a:pt x="329" y="67"/>
                    <a:pt x="329" y="67"/>
                  </a:cubicBezTo>
                  <a:cubicBezTo>
                    <a:pt x="328" y="69"/>
                    <a:pt x="328" y="69"/>
                    <a:pt x="328" y="69"/>
                  </a:cubicBezTo>
                  <a:cubicBezTo>
                    <a:pt x="328" y="70"/>
                    <a:pt x="328" y="70"/>
                    <a:pt x="328" y="70"/>
                  </a:cubicBezTo>
                  <a:cubicBezTo>
                    <a:pt x="329" y="70"/>
                    <a:pt x="329" y="70"/>
                    <a:pt x="329" y="70"/>
                  </a:cubicBezTo>
                  <a:cubicBezTo>
                    <a:pt x="330" y="70"/>
                    <a:pt x="330" y="70"/>
                    <a:pt x="330" y="70"/>
                  </a:cubicBezTo>
                  <a:cubicBezTo>
                    <a:pt x="330" y="69"/>
                    <a:pt x="330" y="69"/>
                    <a:pt x="330" y="69"/>
                  </a:cubicBezTo>
                  <a:cubicBezTo>
                    <a:pt x="331" y="69"/>
                    <a:pt x="331" y="69"/>
                    <a:pt x="331" y="69"/>
                  </a:cubicBezTo>
                  <a:cubicBezTo>
                    <a:pt x="331" y="70"/>
                    <a:pt x="331" y="70"/>
                    <a:pt x="331" y="70"/>
                  </a:cubicBezTo>
                  <a:cubicBezTo>
                    <a:pt x="332" y="70"/>
                    <a:pt x="332" y="70"/>
                    <a:pt x="332" y="70"/>
                  </a:cubicBezTo>
                  <a:cubicBezTo>
                    <a:pt x="332" y="71"/>
                    <a:pt x="332" y="71"/>
                    <a:pt x="332" y="71"/>
                  </a:cubicBezTo>
                  <a:cubicBezTo>
                    <a:pt x="332" y="72"/>
                    <a:pt x="332" y="72"/>
                    <a:pt x="332" y="72"/>
                  </a:cubicBezTo>
                  <a:cubicBezTo>
                    <a:pt x="333" y="72"/>
                    <a:pt x="333" y="72"/>
                    <a:pt x="333" y="72"/>
                  </a:cubicBezTo>
                  <a:cubicBezTo>
                    <a:pt x="333" y="72"/>
                    <a:pt x="333" y="72"/>
                    <a:pt x="333" y="72"/>
                  </a:cubicBezTo>
                  <a:cubicBezTo>
                    <a:pt x="334" y="72"/>
                    <a:pt x="334" y="72"/>
                    <a:pt x="334" y="72"/>
                  </a:cubicBezTo>
                  <a:cubicBezTo>
                    <a:pt x="334" y="73"/>
                    <a:pt x="334" y="73"/>
                    <a:pt x="334" y="73"/>
                  </a:cubicBezTo>
                  <a:cubicBezTo>
                    <a:pt x="333" y="74"/>
                    <a:pt x="333" y="74"/>
                    <a:pt x="333" y="74"/>
                  </a:cubicBezTo>
                  <a:cubicBezTo>
                    <a:pt x="332" y="74"/>
                    <a:pt x="332" y="74"/>
                    <a:pt x="332" y="74"/>
                  </a:cubicBezTo>
                  <a:cubicBezTo>
                    <a:pt x="331" y="74"/>
                    <a:pt x="331" y="74"/>
                    <a:pt x="331" y="74"/>
                  </a:cubicBezTo>
                  <a:cubicBezTo>
                    <a:pt x="330" y="73"/>
                    <a:pt x="330" y="73"/>
                    <a:pt x="330" y="73"/>
                  </a:cubicBezTo>
                  <a:cubicBezTo>
                    <a:pt x="328" y="73"/>
                    <a:pt x="328" y="73"/>
                    <a:pt x="328" y="73"/>
                  </a:cubicBezTo>
                  <a:cubicBezTo>
                    <a:pt x="329" y="74"/>
                    <a:pt x="329" y="74"/>
                    <a:pt x="329" y="74"/>
                  </a:cubicBezTo>
                  <a:cubicBezTo>
                    <a:pt x="329" y="75"/>
                    <a:pt x="329" y="75"/>
                    <a:pt x="329" y="75"/>
                  </a:cubicBezTo>
                  <a:cubicBezTo>
                    <a:pt x="331" y="75"/>
                    <a:pt x="331" y="75"/>
                    <a:pt x="331" y="75"/>
                  </a:cubicBezTo>
                  <a:cubicBezTo>
                    <a:pt x="331" y="76"/>
                    <a:pt x="331" y="76"/>
                    <a:pt x="331" y="76"/>
                  </a:cubicBezTo>
                  <a:cubicBezTo>
                    <a:pt x="333" y="77"/>
                    <a:pt x="333" y="77"/>
                    <a:pt x="333" y="77"/>
                  </a:cubicBezTo>
                  <a:cubicBezTo>
                    <a:pt x="334" y="77"/>
                    <a:pt x="334" y="77"/>
                    <a:pt x="334" y="77"/>
                  </a:cubicBezTo>
                  <a:cubicBezTo>
                    <a:pt x="335" y="76"/>
                    <a:pt x="335" y="76"/>
                    <a:pt x="335" y="76"/>
                  </a:cubicBezTo>
                  <a:cubicBezTo>
                    <a:pt x="335" y="76"/>
                    <a:pt x="335" y="76"/>
                    <a:pt x="335" y="76"/>
                  </a:cubicBezTo>
                  <a:cubicBezTo>
                    <a:pt x="335" y="75"/>
                    <a:pt x="335" y="75"/>
                    <a:pt x="335" y="75"/>
                  </a:cubicBezTo>
                  <a:cubicBezTo>
                    <a:pt x="334" y="74"/>
                    <a:pt x="334" y="74"/>
                    <a:pt x="334" y="74"/>
                  </a:cubicBezTo>
                  <a:cubicBezTo>
                    <a:pt x="335" y="74"/>
                    <a:pt x="335" y="74"/>
                    <a:pt x="335" y="74"/>
                  </a:cubicBezTo>
                  <a:cubicBezTo>
                    <a:pt x="336" y="75"/>
                    <a:pt x="336" y="75"/>
                    <a:pt x="336" y="75"/>
                  </a:cubicBezTo>
                  <a:cubicBezTo>
                    <a:pt x="337" y="76"/>
                    <a:pt x="337" y="76"/>
                    <a:pt x="337" y="76"/>
                  </a:cubicBezTo>
                  <a:cubicBezTo>
                    <a:pt x="337" y="76"/>
                    <a:pt x="337" y="76"/>
                    <a:pt x="337" y="76"/>
                  </a:cubicBezTo>
                  <a:cubicBezTo>
                    <a:pt x="336" y="76"/>
                    <a:pt x="336" y="76"/>
                    <a:pt x="336" y="76"/>
                  </a:cubicBezTo>
                  <a:cubicBezTo>
                    <a:pt x="335" y="78"/>
                    <a:pt x="335" y="78"/>
                    <a:pt x="335" y="78"/>
                  </a:cubicBezTo>
                  <a:cubicBezTo>
                    <a:pt x="335" y="78"/>
                    <a:pt x="335" y="78"/>
                    <a:pt x="335" y="78"/>
                  </a:cubicBezTo>
                  <a:cubicBezTo>
                    <a:pt x="336" y="78"/>
                    <a:pt x="336" y="78"/>
                    <a:pt x="336" y="78"/>
                  </a:cubicBezTo>
                  <a:cubicBezTo>
                    <a:pt x="336" y="78"/>
                    <a:pt x="336" y="78"/>
                    <a:pt x="336" y="78"/>
                  </a:cubicBezTo>
                  <a:cubicBezTo>
                    <a:pt x="337" y="78"/>
                    <a:pt x="337" y="78"/>
                    <a:pt x="337" y="78"/>
                  </a:cubicBezTo>
                  <a:cubicBezTo>
                    <a:pt x="340" y="80"/>
                    <a:pt x="340" y="80"/>
                    <a:pt x="340" y="80"/>
                  </a:cubicBezTo>
                  <a:cubicBezTo>
                    <a:pt x="341" y="80"/>
                    <a:pt x="341" y="80"/>
                    <a:pt x="341" y="80"/>
                  </a:cubicBezTo>
                  <a:cubicBezTo>
                    <a:pt x="341" y="81"/>
                    <a:pt x="341" y="81"/>
                    <a:pt x="341" y="81"/>
                  </a:cubicBezTo>
                  <a:cubicBezTo>
                    <a:pt x="344" y="82"/>
                    <a:pt x="344" y="82"/>
                    <a:pt x="344" y="82"/>
                  </a:cubicBezTo>
                  <a:cubicBezTo>
                    <a:pt x="345" y="83"/>
                    <a:pt x="345" y="83"/>
                    <a:pt x="345" y="83"/>
                  </a:cubicBezTo>
                  <a:cubicBezTo>
                    <a:pt x="346" y="83"/>
                    <a:pt x="346" y="83"/>
                    <a:pt x="346" y="83"/>
                  </a:cubicBezTo>
                  <a:cubicBezTo>
                    <a:pt x="346" y="83"/>
                    <a:pt x="346" y="83"/>
                    <a:pt x="346" y="83"/>
                  </a:cubicBezTo>
                  <a:cubicBezTo>
                    <a:pt x="346" y="82"/>
                    <a:pt x="346" y="82"/>
                    <a:pt x="346" y="82"/>
                  </a:cubicBezTo>
                  <a:cubicBezTo>
                    <a:pt x="347" y="82"/>
                    <a:pt x="347" y="82"/>
                    <a:pt x="347" y="82"/>
                  </a:cubicBezTo>
                  <a:cubicBezTo>
                    <a:pt x="347" y="83"/>
                    <a:pt x="347" y="83"/>
                    <a:pt x="347" y="83"/>
                  </a:cubicBezTo>
                  <a:cubicBezTo>
                    <a:pt x="348" y="83"/>
                    <a:pt x="348" y="83"/>
                    <a:pt x="348" y="83"/>
                  </a:cubicBezTo>
                  <a:cubicBezTo>
                    <a:pt x="348" y="84"/>
                    <a:pt x="348" y="84"/>
                    <a:pt x="348" y="84"/>
                  </a:cubicBezTo>
                  <a:cubicBezTo>
                    <a:pt x="349" y="84"/>
                    <a:pt x="349" y="84"/>
                    <a:pt x="349" y="84"/>
                  </a:cubicBezTo>
                  <a:cubicBezTo>
                    <a:pt x="349" y="83"/>
                    <a:pt x="349" y="83"/>
                    <a:pt x="349" y="83"/>
                  </a:cubicBezTo>
                  <a:cubicBezTo>
                    <a:pt x="348" y="79"/>
                    <a:pt x="348" y="79"/>
                    <a:pt x="348" y="79"/>
                  </a:cubicBezTo>
                  <a:cubicBezTo>
                    <a:pt x="347" y="77"/>
                    <a:pt x="347" y="77"/>
                    <a:pt x="347" y="77"/>
                  </a:cubicBezTo>
                  <a:cubicBezTo>
                    <a:pt x="346" y="74"/>
                    <a:pt x="346" y="74"/>
                    <a:pt x="346" y="74"/>
                  </a:cubicBezTo>
                  <a:cubicBezTo>
                    <a:pt x="346" y="72"/>
                    <a:pt x="346" y="72"/>
                    <a:pt x="346" y="72"/>
                  </a:cubicBezTo>
                  <a:cubicBezTo>
                    <a:pt x="345" y="71"/>
                    <a:pt x="345" y="71"/>
                    <a:pt x="345" y="71"/>
                  </a:cubicBezTo>
                  <a:cubicBezTo>
                    <a:pt x="345" y="70"/>
                    <a:pt x="345" y="70"/>
                    <a:pt x="345" y="70"/>
                  </a:cubicBezTo>
                  <a:cubicBezTo>
                    <a:pt x="346" y="71"/>
                    <a:pt x="346" y="71"/>
                    <a:pt x="346" y="71"/>
                  </a:cubicBezTo>
                  <a:cubicBezTo>
                    <a:pt x="346" y="72"/>
                    <a:pt x="346" y="72"/>
                    <a:pt x="346" y="72"/>
                  </a:cubicBezTo>
                  <a:cubicBezTo>
                    <a:pt x="347" y="73"/>
                    <a:pt x="347" y="73"/>
                    <a:pt x="347" y="73"/>
                  </a:cubicBezTo>
                  <a:cubicBezTo>
                    <a:pt x="348" y="73"/>
                    <a:pt x="348" y="73"/>
                    <a:pt x="348" y="73"/>
                  </a:cubicBezTo>
                  <a:cubicBezTo>
                    <a:pt x="349" y="74"/>
                    <a:pt x="349" y="74"/>
                    <a:pt x="349" y="74"/>
                  </a:cubicBezTo>
                  <a:cubicBezTo>
                    <a:pt x="351" y="74"/>
                    <a:pt x="351" y="74"/>
                    <a:pt x="351" y="74"/>
                  </a:cubicBezTo>
                  <a:cubicBezTo>
                    <a:pt x="354" y="74"/>
                    <a:pt x="354" y="74"/>
                    <a:pt x="354" y="74"/>
                  </a:cubicBezTo>
                  <a:cubicBezTo>
                    <a:pt x="355" y="74"/>
                    <a:pt x="355" y="74"/>
                    <a:pt x="355" y="74"/>
                  </a:cubicBezTo>
                  <a:cubicBezTo>
                    <a:pt x="356" y="74"/>
                    <a:pt x="356" y="74"/>
                    <a:pt x="356" y="74"/>
                  </a:cubicBezTo>
                  <a:cubicBezTo>
                    <a:pt x="357" y="74"/>
                    <a:pt x="357" y="74"/>
                    <a:pt x="357" y="74"/>
                  </a:cubicBezTo>
                  <a:cubicBezTo>
                    <a:pt x="357" y="74"/>
                    <a:pt x="357" y="74"/>
                    <a:pt x="357" y="74"/>
                  </a:cubicBezTo>
                  <a:cubicBezTo>
                    <a:pt x="356" y="73"/>
                    <a:pt x="356" y="73"/>
                    <a:pt x="356" y="73"/>
                  </a:cubicBezTo>
                  <a:cubicBezTo>
                    <a:pt x="356" y="73"/>
                    <a:pt x="356" y="73"/>
                    <a:pt x="356" y="73"/>
                  </a:cubicBezTo>
                  <a:cubicBezTo>
                    <a:pt x="356" y="72"/>
                    <a:pt x="356" y="72"/>
                    <a:pt x="356" y="72"/>
                  </a:cubicBezTo>
                  <a:cubicBezTo>
                    <a:pt x="356" y="72"/>
                    <a:pt x="356" y="72"/>
                    <a:pt x="356" y="72"/>
                  </a:cubicBezTo>
                  <a:cubicBezTo>
                    <a:pt x="356" y="71"/>
                    <a:pt x="356" y="71"/>
                    <a:pt x="356" y="71"/>
                  </a:cubicBezTo>
                  <a:cubicBezTo>
                    <a:pt x="359" y="70"/>
                    <a:pt x="359" y="70"/>
                    <a:pt x="359" y="70"/>
                  </a:cubicBezTo>
                  <a:cubicBezTo>
                    <a:pt x="360" y="70"/>
                    <a:pt x="360" y="70"/>
                    <a:pt x="360" y="70"/>
                  </a:cubicBezTo>
                  <a:cubicBezTo>
                    <a:pt x="360" y="70"/>
                    <a:pt x="360" y="70"/>
                    <a:pt x="360" y="70"/>
                  </a:cubicBezTo>
                  <a:cubicBezTo>
                    <a:pt x="361" y="70"/>
                    <a:pt x="361" y="70"/>
                    <a:pt x="361" y="70"/>
                  </a:cubicBezTo>
                  <a:cubicBezTo>
                    <a:pt x="363" y="70"/>
                    <a:pt x="363" y="70"/>
                    <a:pt x="363" y="70"/>
                  </a:cubicBezTo>
                  <a:cubicBezTo>
                    <a:pt x="364" y="71"/>
                    <a:pt x="364" y="71"/>
                    <a:pt x="364" y="71"/>
                  </a:cubicBezTo>
                  <a:cubicBezTo>
                    <a:pt x="365" y="72"/>
                    <a:pt x="365" y="72"/>
                    <a:pt x="365" y="72"/>
                  </a:cubicBezTo>
                  <a:cubicBezTo>
                    <a:pt x="365" y="72"/>
                    <a:pt x="365" y="72"/>
                    <a:pt x="365" y="72"/>
                  </a:cubicBezTo>
                  <a:cubicBezTo>
                    <a:pt x="367" y="73"/>
                    <a:pt x="367" y="73"/>
                    <a:pt x="367" y="73"/>
                  </a:cubicBezTo>
                  <a:cubicBezTo>
                    <a:pt x="367" y="73"/>
                    <a:pt x="367" y="73"/>
                    <a:pt x="367" y="73"/>
                  </a:cubicBezTo>
                  <a:cubicBezTo>
                    <a:pt x="369" y="73"/>
                    <a:pt x="369" y="73"/>
                    <a:pt x="369" y="73"/>
                  </a:cubicBezTo>
                  <a:cubicBezTo>
                    <a:pt x="368" y="73"/>
                    <a:pt x="368" y="73"/>
                    <a:pt x="368" y="73"/>
                  </a:cubicBezTo>
                  <a:cubicBezTo>
                    <a:pt x="368" y="72"/>
                    <a:pt x="368" y="72"/>
                    <a:pt x="368" y="72"/>
                  </a:cubicBezTo>
                  <a:cubicBezTo>
                    <a:pt x="369" y="73"/>
                    <a:pt x="369" y="73"/>
                    <a:pt x="369" y="73"/>
                  </a:cubicBezTo>
                  <a:cubicBezTo>
                    <a:pt x="370" y="72"/>
                    <a:pt x="370" y="72"/>
                    <a:pt x="370" y="72"/>
                  </a:cubicBezTo>
                  <a:cubicBezTo>
                    <a:pt x="369" y="72"/>
                    <a:pt x="369" y="72"/>
                    <a:pt x="369" y="72"/>
                  </a:cubicBezTo>
                  <a:cubicBezTo>
                    <a:pt x="370" y="71"/>
                    <a:pt x="370" y="71"/>
                    <a:pt x="370" y="71"/>
                  </a:cubicBezTo>
                  <a:cubicBezTo>
                    <a:pt x="369" y="70"/>
                    <a:pt x="369" y="70"/>
                    <a:pt x="369" y="70"/>
                  </a:cubicBezTo>
                  <a:cubicBezTo>
                    <a:pt x="368" y="71"/>
                    <a:pt x="368" y="71"/>
                    <a:pt x="368" y="71"/>
                  </a:cubicBezTo>
                  <a:cubicBezTo>
                    <a:pt x="367" y="71"/>
                    <a:pt x="367" y="71"/>
                    <a:pt x="367" y="71"/>
                  </a:cubicBezTo>
                  <a:cubicBezTo>
                    <a:pt x="367" y="69"/>
                    <a:pt x="367" y="69"/>
                    <a:pt x="367" y="69"/>
                  </a:cubicBezTo>
                  <a:cubicBezTo>
                    <a:pt x="366" y="68"/>
                    <a:pt x="366" y="68"/>
                    <a:pt x="366" y="68"/>
                  </a:cubicBezTo>
                  <a:cubicBezTo>
                    <a:pt x="367" y="68"/>
                    <a:pt x="367" y="68"/>
                    <a:pt x="367" y="68"/>
                  </a:cubicBezTo>
                  <a:cubicBezTo>
                    <a:pt x="367" y="68"/>
                    <a:pt x="367" y="68"/>
                    <a:pt x="367" y="68"/>
                  </a:cubicBezTo>
                  <a:cubicBezTo>
                    <a:pt x="368" y="68"/>
                    <a:pt x="368" y="68"/>
                    <a:pt x="368" y="68"/>
                  </a:cubicBezTo>
                  <a:cubicBezTo>
                    <a:pt x="368" y="67"/>
                    <a:pt x="368" y="67"/>
                    <a:pt x="368" y="67"/>
                  </a:cubicBezTo>
                  <a:cubicBezTo>
                    <a:pt x="368" y="67"/>
                    <a:pt x="368" y="67"/>
                    <a:pt x="368" y="67"/>
                  </a:cubicBezTo>
                  <a:cubicBezTo>
                    <a:pt x="370" y="68"/>
                    <a:pt x="370" y="68"/>
                    <a:pt x="370" y="68"/>
                  </a:cubicBezTo>
                  <a:cubicBezTo>
                    <a:pt x="370" y="69"/>
                    <a:pt x="370" y="69"/>
                    <a:pt x="370" y="69"/>
                  </a:cubicBezTo>
                  <a:cubicBezTo>
                    <a:pt x="371" y="69"/>
                    <a:pt x="371" y="69"/>
                    <a:pt x="371" y="69"/>
                  </a:cubicBezTo>
                  <a:cubicBezTo>
                    <a:pt x="371" y="69"/>
                    <a:pt x="371" y="69"/>
                    <a:pt x="371" y="69"/>
                  </a:cubicBezTo>
                  <a:cubicBezTo>
                    <a:pt x="372" y="69"/>
                    <a:pt x="372" y="69"/>
                    <a:pt x="372" y="69"/>
                  </a:cubicBezTo>
                  <a:cubicBezTo>
                    <a:pt x="371" y="68"/>
                    <a:pt x="371" y="68"/>
                    <a:pt x="371" y="68"/>
                  </a:cubicBezTo>
                  <a:cubicBezTo>
                    <a:pt x="372" y="68"/>
                    <a:pt x="372" y="68"/>
                    <a:pt x="372" y="68"/>
                  </a:cubicBezTo>
                  <a:cubicBezTo>
                    <a:pt x="373" y="68"/>
                    <a:pt x="373" y="68"/>
                    <a:pt x="373" y="68"/>
                  </a:cubicBezTo>
                  <a:cubicBezTo>
                    <a:pt x="373" y="67"/>
                    <a:pt x="373" y="67"/>
                    <a:pt x="373" y="67"/>
                  </a:cubicBezTo>
                  <a:cubicBezTo>
                    <a:pt x="372" y="66"/>
                    <a:pt x="372" y="66"/>
                    <a:pt x="372" y="66"/>
                  </a:cubicBezTo>
                  <a:cubicBezTo>
                    <a:pt x="371" y="66"/>
                    <a:pt x="371" y="66"/>
                    <a:pt x="371" y="66"/>
                  </a:cubicBezTo>
                  <a:cubicBezTo>
                    <a:pt x="370" y="65"/>
                    <a:pt x="370" y="65"/>
                    <a:pt x="370" y="65"/>
                  </a:cubicBezTo>
                  <a:cubicBezTo>
                    <a:pt x="370" y="64"/>
                    <a:pt x="370" y="64"/>
                    <a:pt x="370" y="64"/>
                  </a:cubicBezTo>
                  <a:cubicBezTo>
                    <a:pt x="369" y="63"/>
                    <a:pt x="369" y="63"/>
                    <a:pt x="369" y="63"/>
                  </a:cubicBezTo>
                  <a:cubicBezTo>
                    <a:pt x="368" y="64"/>
                    <a:pt x="368" y="64"/>
                    <a:pt x="368" y="64"/>
                  </a:cubicBezTo>
                  <a:cubicBezTo>
                    <a:pt x="367" y="63"/>
                    <a:pt x="367" y="63"/>
                    <a:pt x="367" y="63"/>
                  </a:cubicBezTo>
                  <a:cubicBezTo>
                    <a:pt x="369" y="63"/>
                    <a:pt x="369" y="63"/>
                    <a:pt x="369" y="63"/>
                  </a:cubicBezTo>
                  <a:cubicBezTo>
                    <a:pt x="368" y="62"/>
                    <a:pt x="368" y="62"/>
                    <a:pt x="368" y="62"/>
                  </a:cubicBezTo>
                  <a:cubicBezTo>
                    <a:pt x="368" y="62"/>
                    <a:pt x="368" y="62"/>
                    <a:pt x="368" y="62"/>
                  </a:cubicBezTo>
                  <a:cubicBezTo>
                    <a:pt x="368" y="61"/>
                    <a:pt x="368" y="61"/>
                    <a:pt x="368" y="61"/>
                  </a:cubicBezTo>
                  <a:cubicBezTo>
                    <a:pt x="369" y="61"/>
                    <a:pt x="369" y="61"/>
                    <a:pt x="369" y="61"/>
                  </a:cubicBezTo>
                  <a:cubicBezTo>
                    <a:pt x="369" y="59"/>
                    <a:pt x="369" y="59"/>
                    <a:pt x="369" y="59"/>
                  </a:cubicBezTo>
                  <a:cubicBezTo>
                    <a:pt x="368" y="60"/>
                    <a:pt x="368" y="60"/>
                    <a:pt x="368" y="60"/>
                  </a:cubicBezTo>
                  <a:cubicBezTo>
                    <a:pt x="367" y="61"/>
                    <a:pt x="367" y="61"/>
                    <a:pt x="367" y="61"/>
                  </a:cubicBezTo>
                  <a:cubicBezTo>
                    <a:pt x="367" y="62"/>
                    <a:pt x="367" y="62"/>
                    <a:pt x="367" y="62"/>
                  </a:cubicBezTo>
                  <a:cubicBezTo>
                    <a:pt x="365" y="61"/>
                    <a:pt x="365" y="61"/>
                    <a:pt x="365" y="61"/>
                  </a:cubicBezTo>
                  <a:cubicBezTo>
                    <a:pt x="364" y="60"/>
                    <a:pt x="364" y="60"/>
                    <a:pt x="364" y="60"/>
                  </a:cubicBezTo>
                  <a:cubicBezTo>
                    <a:pt x="365" y="59"/>
                    <a:pt x="365" y="59"/>
                    <a:pt x="365" y="59"/>
                  </a:cubicBezTo>
                  <a:cubicBezTo>
                    <a:pt x="365" y="58"/>
                    <a:pt x="365" y="58"/>
                    <a:pt x="365" y="58"/>
                  </a:cubicBezTo>
                  <a:cubicBezTo>
                    <a:pt x="366" y="57"/>
                    <a:pt x="366" y="57"/>
                    <a:pt x="366" y="57"/>
                  </a:cubicBezTo>
                  <a:cubicBezTo>
                    <a:pt x="367" y="57"/>
                    <a:pt x="367" y="57"/>
                    <a:pt x="367" y="57"/>
                  </a:cubicBezTo>
                  <a:cubicBezTo>
                    <a:pt x="369" y="56"/>
                    <a:pt x="369" y="56"/>
                    <a:pt x="369" y="56"/>
                  </a:cubicBezTo>
                  <a:cubicBezTo>
                    <a:pt x="369" y="56"/>
                    <a:pt x="369" y="56"/>
                    <a:pt x="369" y="56"/>
                  </a:cubicBezTo>
                  <a:cubicBezTo>
                    <a:pt x="368" y="55"/>
                    <a:pt x="368" y="55"/>
                    <a:pt x="368" y="55"/>
                  </a:cubicBezTo>
                  <a:cubicBezTo>
                    <a:pt x="367" y="55"/>
                    <a:pt x="367" y="55"/>
                    <a:pt x="367" y="55"/>
                  </a:cubicBezTo>
                  <a:cubicBezTo>
                    <a:pt x="366" y="54"/>
                    <a:pt x="366" y="54"/>
                    <a:pt x="366" y="54"/>
                  </a:cubicBezTo>
                  <a:cubicBezTo>
                    <a:pt x="365" y="54"/>
                    <a:pt x="365" y="54"/>
                    <a:pt x="365" y="54"/>
                  </a:cubicBezTo>
                  <a:cubicBezTo>
                    <a:pt x="364" y="53"/>
                    <a:pt x="364" y="53"/>
                    <a:pt x="364" y="53"/>
                  </a:cubicBezTo>
                  <a:cubicBezTo>
                    <a:pt x="365" y="53"/>
                    <a:pt x="365" y="53"/>
                    <a:pt x="365" y="53"/>
                  </a:cubicBezTo>
                  <a:cubicBezTo>
                    <a:pt x="367" y="53"/>
                    <a:pt x="367" y="53"/>
                    <a:pt x="367" y="53"/>
                  </a:cubicBezTo>
                  <a:cubicBezTo>
                    <a:pt x="369" y="53"/>
                    <a:pt x="369" y="53"/>
                    <a:pt x="369" y="53"/>
                  </a:cubicBezTo>
                  <a:cubicBezTo>
                    <a:pt x="371" y="53"/>
                    <a:pt x="371" y="53"/>
                    <a:pt x="371" y="53"/>
                  </a:cubicBezTo>
                  <a:cubicBezTo>
                    <a:pt x="374" y="53"/>
                    <a:pt x="374" y="53"/>
                    <a:pt x="374" y="53"/>
                  </a:cubicBezTo>
                  <a:cubicBezTo>
                    <a:pt x="379" y="53"/>
                    <a:pt x="379" y="53"/>
                    <a:pt x="379" y="53"/>
                  </a:cubicBezTo>
                  <a:cubicBezTo>
                    <a:pt x="380" y="52"/>
                    <a:pt x="380" y="52"/>
                    <a:pt x="380" y="52"/>
                  </a:cubicBezTo>
                  <a:cubicBezTo>
                    <a:pt x="383" y="52"/>
                    <a:pt x="383" y="52"/>
                    <a:pt x="383" y="52"/>
                  </a:cubicBezTo>
                  <a:cubicBezTo>
                    <a:pt x="385" y="52"/>
                    <a:pt x="385" y="52"/>
                    <a:pt x="385" y="52"/>
                  </a:cubicBezTo>
                  <a:cubicBezTo>
                    <a:pt x="386" y="52"/>
                    <a:pt x="386" y="52"/>
                    <a:pt x="386" y="52"/>
                  </a:cubicBezTo>
                  <a:cubicBezTo>
                    <a:pt x="389" y="52"/>
                    <a:pt x="389" y="52"/>
                    <a:pt x="389" y="52"/>
                  </a:cubicBezTo>
                  <a:cubicBezTo>
                    <a:pt x="387" y="53"/>
                    <a:pt x="387" y="53"/>
                    <a:pt x="387" y="53"/>
                  </a:cubicBezTo>
                  <a:cubicBezTo>
                    <a:pt x="385" y="54"/>
                    <a:pt x="385" y="54"/>
                    <a:pt x="385" y="54"/>
                  </a:cubicBezTo>
                  <a:cubicBezTo>
                    <a:pt x="384" y="53"/>
                    <a:pt x="384" y="53"/>
                    <a:pt x="384" y="53"/>
                  </a:cubicBezTo>
                  <a:cubicBezTo>
                    <a:pt x="383" y="53"/>
                    <a:pt x="383" y="53"/>
                    <a:pt x="383" y="53"/>
                  </a:cubicBezTo>
                  <a:cubicBezTo>
                    <a:pt x="382" y="53"/>
                    <a:pt x="382" y="53"/>
                    <a:pt x="382" y="53"/>
                  </a:cubicBezTo>
                  <a:cubicBezTo>
                    <a:pt x="382" y="55"/>
                    <a:pt x="382" y="55"/>
                    <a:pt x="382" y="55"/>
                  </a:cubicBezTo>
                  <a:cubicBezTo>
                    <a:pt x="382" y="56"/>
                    <a:pt x="382" y="56"/>
                    <a:pt x="382" y="56"/>
                  </a:cubicBezTo>
                  <a:cubicBezTo>
                    <a:pt x="382" y="56"/>
                    <a:pt x="382" y="56"/>
                    <a:pt x="382" y="56"/>
                  </a:cubicBezTo>
                  <a:cubicBezTo>
                    <a:pt x="382" y="57"/>
                    <a:pt x="382" y="57"/>
                    <a:pt x="382" y="57"/>
                  </a:cubicBezTo>
                  <a:cubicBezTo>
                    <a:pt x="382" y="57"/>
                    <a:pt x="382" y="57"/>
                    <a:pt x="382" y="57"/>
                  </a:cubicBezTo>
                  <a:cubicBezTo>
                    <a:pt x="384" y="56"/>
                    <a:pt x="384" y="56"/>
                    <a:pt x="384" y="56"/>
                  </a:cubicBezTo>
                  <a:cubicBezTo>
                    <a:pt x="384" y="55"/>
                    <a:pt x="384" y="55"/>
                    <a:pt x="384" y="55"/>
                  </a:cubicBezTo>
                  <a:cubicBezTo>
                    <a:pt x="386" y="54"/>
                    <a:pt x="386" y="54"/>
                    <a:pt x="386" y="54"/>
                  </a:cubicBezTo>
                  <a:cubicBezTo>
                    <a:pt x="389" y="53"/>
                    <a:pt x="389" y="53"/>
                    <a:pt x="389" y="53"/>
                  </a:cubicBezTo>
                  <a:cubicBezTo>
                    <a:pt x="390" y="54"/>
                    <a:pt x="390" y="54"/>
                    <a:pt x="390" y="54"/>
                  </a:cubicBezTo>
                  <a:cubicBezTo>
                    <a:pt x="390" y="56"/>
                    <a:pt x="390" y="56"/>
                    <a:pt x="390" y="56"/>
                  </a:cubicBezTo>
                  <a:cubicBezTo>
                    <a:pt x="389" y="57"/>
                    <a:pt x="389" y="57"/>
                    <a:pt x="389" y="57"/>
                  </a:cubicBezTo>
                  <a:cubicBezTo>
                    <a:pt x="389" y="56"/>
                    <a:pt x="389" y="56"/>
                    <a:pt x="389" y="56"/>
                  </a:cubicBezTo>
                  <a:cubicBezTo>
                    <a:pt x="388" y="55"/>
                    <a:pt x="388" y="55"/>
                    <a:pt x="388" y="55"/>
                  </a:cubicBezTo>
                  <a:cubicBezTo>
                    <a:pt x="388" y="54"/>
                    <a:pt x="388" y="54"/>
                    <a:pt x="388" y="54"/>
                  </a:cubicBezTo>
                  <a:cubicBezTo>
                    <a:pt x="387" y="55"/>
                    <a:pt x="387" y="55"/>
                    <a:pt x="387" y="55"/>
                  </a:cubicBezTo>
                  <a:cubicBezTo>
                    <a:pt x="386" y="54"/>
                    <a:pt x="386" y="54"/>
                    <a:pt x="386" y="54"/>
                  </a:cubicBezTo>
                  <a:cubicBezTo>
                    <a:pt x="387" y="56"/>
                    <a:pt x="387" y="56"/>
                    <a:pt x="387" y="56"/>
                  </a:cubicBezTo>
                  <a:cubicBezTo>
                    <a:pt x="388" y="56"/>
                    <a:pt x="388" y="56"/>
                    <a:pt x="388" y="56"/>
                  </a:cubicBezTo>
                  <a:cubicBezTo>
                    <a:pt x="388" y="58"/>
                    <a:pt x="388" y="58"/>
                    <a:pt x="388" y="58"/>
                  </a:cubicBezTo>
                  <a:cubicBezTo>
                    <a:pt x="388" y="59"/>
                    <a:pt x="388" y="59"/>
                    <a:pt x="388" y="59"/>
                  </a:cubicBezTo>
                  <a:cubicBezTo>
                    <a:pt x="387" y="59"/>
                    <a:pt x="387" y="59"/>
                    <a:pt x="387" y="59"/>
                  </a:cubicBezTo>
                  <a:cubicBezTo>
                    <a:pt x="386" y="59"/>
                    <a:pt x="386" y="59"/>
                    <a:pt x="386" y="59"/>
                  </a:cubicBezTo>
                  <a:cubicBezTo>
                    <a:pt x="387" y="60"/>
                    <a:pt x="387" y="60"/>
                    <a:pt x="387" y="60"/>
                  </a:cubicBezTo>
                  <a:cubicBezTo>
                    <a:pt x="387" y="61"/>
                    <a:pt x="387" y="61"/>
                    <a:pt x="387" y="61"/>
                  </a:cubicBezTo>
                  <a:cubicBezTo>
                    <a:pt x="388" y="61"/>
                    <a:pt x="388" y="61"/>
                    <a:pt x="388" y="61"/>
                  </a:cubicBezTo>
                  <a:cubicBezTo>
                    <a:pt x="388" y="61"/>
                    <a:pt x="388" y="61"/>
                    <a:pt x="388" y="61"/>
                  </a:cubicBezTo>
                  <a:cubicBezTo>
                    <a:pt x="390" y="60"/>
                    <a:pt x="390" y="60"/>
                    <a:pt x="390" y="60"/>
                  </a:cubicBezTo>
                  <a:cubicBezTo>
                    <a:pt x="390" y="59"/>
                    <a:pt x="390" y="59"/>
                    <a:pt x="390" y="59"/>
                  </a:cubicBezTo>
                  <a:cubicBezTo>
                    <a:pt x="390" y="58"/>
                    <a:pt x="390" y="58"/>
                    <a:pt x="390" y="58"/>
                  </a:cubicBezTo>
                  <a:cubicBezTo>
                    <a:pt x="390" y="57"/>
                    <a:pt x="390" y="57"/>
                    <a:pt x="390" y="57"/>
                  </a:cubicBezTo>
                  <a:cubicBezTo>
                    <a:pt x="390" y="56"/>
                    <a:pt x="390" y="56"/>
                    <a:pt x="390" y="56"/>
                  </a:cubicBezTo>
                  <a:cubicBezTo>
                    <a:pt x="390" y="52"/>
                    <a:pt x="390" y="52"/>
                    <a:pt x="390" y="52"/>
                  </a:cubicBezTo>
                  <a:cubicBezTo>
                    <a:pt x="391" y="51"/>
                    <a:pt x="391" y="51"/>
                    <a:pt x="391" y="51"/>
                  </a:cubicBezTo>
                  <a:cubicBezTo>
                    <a:pt x="394" y="50"/>
                    <a:pt x="394" y="50"/>
                    <a:pt x="394" y="50"/>
                  </a:cubicBezTo>
                  <a:cubicBezTo>
                    <a:pt x="396" y="50"/>
                    <a:pt x="396" y="50"/>
                    <a:pt x="396" y="50"/>
                  </a:cubicBezTo>
                  <a:cubicBezTo>
                    <a:pt x="399" y="50"/>
                    <a:pt x="399" y="50"/>
                    <a:pt x="399" y="50"/>
                  </a:cubicBezTo>
                  <a:cubicBezTo>
                    <a:pt x="402" y="51"/>
                    <a:pt x="402" y="51"/>
                    <a:pt x="402" y="51"/>
                  </a:cubicBezTo>
                  <a:cubicBezTo>
                    <a:pt x="403" y="53"/>
                    <a:pt x="403" y="53"/>
                    <a:pt x="403" y="53"/>
                  </a:cubicBezTo>
                  <a:cubicBezTo>
                    <a:pt x="403" y="54"/>
                    <a:pt x="403" y="54"/>
                    <a:pt x="403" y="54"/>
                  </a:cubicBezTo>
                  <a:cubicBezTo>
                    <a:pt x="402" y="54"/>
                    <a:pt x="402" y="54"/>
                    <a:pt x="402" y="54"/>
                  </a:cubicBezTo>
                  <a:cubicBezTo>
                    <a:pt x="401" y="53"/>
                    <a:pt x="401" y="53"/>
                    <a:pt x="401" y="53"/>
                  </a:cubicBezTo>
                  <a:cubicBezTo>
                    <a:pt x="401" y="53"/>
                    <a:pt x="401" y="53"/>
                    <a:pt x="401" y="53"/>
                  </a:cubicBezTo>
                  <a:cubicBezTo>
                    <a:pt x="401" y="54"/>
                    <a:pt x="401" y="54"/>
                    <a:pt x="401" y="54"/>
                  </a:cubicBezTo>
                  <a:cubicBezTo>
                    <a:pt x="401" y="55"/>
                    <a:pt x="401" y="55"/>
                    <a:pt x="401" y="55"/>
                  </a:cubicBezTo>
                  <a:cubicBezTo>
                    <a:pt x="401" y="56"/>
                    <a:pt x="401" y="56"/>
                    <a:pt x="401" y="56"/>
                  </a:cubicBezTo>
                  <a:cubicBezTo>
                    <a:pt x="400" y="56"/>
                    <a:pt x="400" y="56"/>
                    <a:pt x="400" y="56"/>
                  </a:cubicBezTo>
                  <a:cubicBezTo>
                    <a:pt x="401" y="56"/>
                    <a:pt x="401" y="56"/>
                    <a:pt x="401" y="56"/>
                  </a:cubicBezTo>
                  <a:cubicBezTo>
                    <a:pt x="402" y="56"/>
                    <a:pt x="402" y="56"/>
                    <a:pt x="402" y="56"/>
                  </a:cubicBezTo>
                  <a:cubicBezTo>
                    <a:pt x="403" y="56"/>
                    <a:pt x="403" y="56"/>
                    <a:pt x="403" y="56"/>
                  </a:cubicBezTo>
                  <a:cubicBezTo>
                    <a:pt x="404" y="55"/>
                    <a:pt x="404" y="55"/>
                    <a:pt x="404" y="55"/>
                  </a:cubicBezTo>
                  <a:cubicBezTo>
                    <a:pt x="405" y="56"/>
                    <a:pt x="405" y="56"/>
                    <a:pt x="405" y="56"/>
                  </a:cubicBezTo>
                  <a:cubicBezTo>
                    <a:pt x="405" y="57"/>
                    <a:pt x="405" y="57"/>
                    <a:pt x="405" y="57"/>
                  </a:cubicBezTo>
                  <a:cubicBezTo>
                    <a:pt x="405" y="58"/>
                    <a:pt x="405" y="58"/>
                    <a:pt x="405" y="58"/>
                  </a:cubicBezTo>
                  <a:cubicBezTo>
                    <a:pt x="406" y="59"/>
                    <a:pt x="406" y="59"/>
                    <a:pt x="406" y="59"/>
                  </a:cubicBezTo>
                  <a:cubicBezTo>
                    <a:pt x="406" y="58"/>
                    <a:pt x="406" y="58"/>
                    <a:pt x="406" y="58"/>
                  </a:cubicBezTo>
                  <a:cubicBezTo>
                    <a:pt x="406" y="57"/>
                    <a:pt x="406" y="57"/>
                    <a:pt x="406" y="57"/>
                  </a:cubicBezTo>
                  <a:cubicBezTo>
                    <a:pt x="407" y="56"/>
                    <a:pt x="407" y="56"/>
                    <a:pt x="407" y="56"/>
                  </a:cubicBezTo>
                  <a:cubicBezTo>
                    <a:pt x="408" y="57"/>
                    <a:pt x="408" y="57"/>
                    <a:pt x="408" y="57"/>
                  </a:cubicBezTo>
                  <a:cubicBezTo>
                    <a:pt x="409" y="58"/>
                    <a:pt x="409" y="58"/>
                    <a:pt x="409" y="58"/>
                  </a:cubicBezTo>
                  <a:cubicBezTo>
                    <a:pt x="408" y="58"/>
                    <a:pt x="408" y="58"/>
                    <a:pt x="408" y="58"/>
                  </a:cubicBezTo>
                  <a:cubicBezTo>
                    <a:pt x="408" y="59"/>
                    <a:pt x="408" y="59"/>
                    <a:pt x="408" y="59"/>
                  </a:cubicBezTo>
                  <a:cubicBezTo>
                    <a:pt x="408" y="60"/>
                    <a:pt x="408" y="60"/>
                    <a:pt x="408" y="60"/>
                  </a:cubicBezTo>
                  <a:cubicBezTo>
                    <a:pt x="409" y="59"/>
                    <a:pt x="409" y="59"/>
                    <a:pt x="409" y="59"/>
                  </a:cubicBezTo>
                  <a:cubicBezTo>
                    <a:pt x="409" y="58"/>
                    <a:pt x="409" y="58"/>
                    <a:pt x="409" y="58"/>
                  </a:cubicBezTo>
                  <a:cubicBezTo>
                    <a:pt x="410" y="58"/>
                    <a:pt x="410" y="58"/>
                    <a:pt x="410" y="58"/>
                  </a:cubicBezTo>
                  <a:cubicBezTo>
                    <a:pt x="410" y="59"/>
                    <a:pt x="410" y="59"/>
                    <a:pt x="410" y="59"/>
                  </a:cubicBezTo>
                  <a:cubicBezTo>
                    <a:pt x="410" y="58"/>
                    <a:pt x="410" y="58"/>
                    <a:pt x="410" y="58"/>
                  </a:cubicBezTo>
                  <a:cubicBezTo>
                    <a:pt x="411" y="56"/>
                    <a:pt x="411" y="56"/>
                    <a:pt x="411" y="56"/>
                  </a:cubicBezTo>
                  <a:cubicBezTo>
                    <a:pt x="411" y="56"/>
                    <a:pt x="411" y="56"/>
                    <a:pt x="411" y="56"/>
                  </a:cubicBezTo>
                  <a:cubicBezTo>
                    <a:pt x="412" y="56"/>
                    <a:pt x="412" y="56"/>
                    <a:pt x="412" y="56"/>
                  </a:cubicBezTo>
                  <a:cubicBezTo>
                    <a:pt x="414" y="58"/>
                    <a:pt x="414" y="58"/>
                    <a:pt x="414" y="58"/>
                  </a:cubicBezTo>
                  <a:cubicBezTo>
                    <a:pt x="416" y="58"/>
                    <a:pt x="416" y="58"/>
                    <a:pt x="416" y="58"/>
                  </a:cubicBezTo>
                  <a:cubicBezTo>
                    <a:pt x="418" y="59"/>
                    <a:pt x="418" y="59"/>
                    <a:pt x="418" y="59"/>
                  </a:cubicBezTo>
                  <a:cubicBezTo>
                    <a:pt x="417" y="60"/>
                    <a:pt x="417" y="60"/>
                    <a:pt x="417" y="60"/>
                  </a:cubicBezTo>
                  <a:cubicBezTo>
                    <a:pt x="416" y="61"/>
                    <a:pt x="416" y="61"/>
                    <a:pt x="416" y="61"/>
                  </a:cubicBezTo>
                  <a:cubicBezTo>
                    <a:pt x="415" y="62"/>
                    <a:pt x="415" y="62"/>
                    <a:pt x="415" y="62"/>
                  </a:cubicBezTo>
                  <a:cubicBezTo>
                    <a:pt x="416" y="61"/>
                    <a:pt x="416" y="61"/>
                    <a:pt x="416" y="61"/>
                  </a:cubicBezTo>
                  <a:cubicBezTo>
                    <a:pt x="418" y="61"/>
                    <a:pt x="418" y="61"/>
                    <a:pt x="418" y="61"/>
                  </a:cubicBezTo>
                  <a:cubicBezTo>
                    <a:pt x="419" y="61"/>
                    <a:pt x="419" y="61"/>
                    <a:pt x="419" y="61"/>
                  </a:cubicBezTo>
                  <a:cubicBezTo>
                    <a:pt x="421" y="61"/>
                    <a:pt x="421" y="61"/>
                    <a:pt x="421" y="61"/>
                  </a:cubicBezTo>
                  <a:cubicBezTo>
                    <a:pt x="422" y="60"/>
                    <a:pt x="422" y="60"/>
                    <a:pt x="422" y="60"/>
                  </a:cubicBezTo>
                  <a:cubicBezTo>
                    <a:pt x="423" y="60"/>
                    <a:pt x="423" y="60"/>
                    <a:pt x="423" y="60"/>
                  </a:cubicBezTo>
                  <a:cubicBezTo>
                    <a:pt x="425" y="58"/>
                    <a:pt x="425" y="58"/>
                    <a:pt x="425" y="58"/>
                  </a:cubicBezTo>
                  <a:cubicBezTo>
                    <a:pt x="426" y="58"/>
                    <a:pt x="426" y="58"/>
                    <a:pt x="426" y="58"/>
                  </a:cubicBezTo>
                  <a:cubicBezTo>
                    <a:pt x="427" y="57"/>
                    <a:pt x="427" y="57"/>
                    <a:pt x="427" y="57"/>
                  </a:cubicBezTo>
                  <a:cubicBezTo>
                    <a:pt x="428" y="56"/>
                    <a:pt x="428" y="56"/>
                    <a:pt x="428" y="56"/>
                  </a:cubicBezTo>
                  <a:cubicBezTo>
                    <a:pt x="432" y="55"/>
                    <a:pt x="432" y="55"/>
                    <a:pt x="432" y="55"/>
                  </a:cubicBezTo>
                  <a:cubicBezTo>
                    <a:pt x="433" y="54"/>
                    <a:pt x="433" y="54"/>
                    <a:pt x="433" y="54"/>
                  </a:cubicBezTo>
                  <a:cubicBezTo>
                    <a:pt x="434" y="55"/>
                    <a:pt x="434" y="55"/>
                    <a:pt x="434" y="55"/>
                  </a:cubicBezTo>
                  <a:cubicBezTo>
                    <a:pt x="434" y="54"/>
                    <a:pt x="434" y="54"/>
                    <a:pt x="434" y="54"/>
                  </a:cubicBezTo>
                  <a:cubicBezTo>
                    <a:pt x="436" y="53"/>
                    <a:pt x="436" y="53"/>
                    <a:pt x="436" y="53"/>
                  </a:cubicBezTo>
                  <a:cubicBezTo>
                    <a:pt x="437" y="53"/>
                    <a:pt x="437" y="53"/>
                    <a:pt x="437" y="53"/>
                  </a:cubicBezTo>
                  <a:cubicBezTo>
                    <a:pt x="440" y="53"/>
                    <a:pt x="440" y="53"/>
                    <a:pt x="440" y="53"/>
                  </a:cubicBezTo>
                  <a:cubicBezTo>
                    <a:pt x="444" y="54"/>
                    <a:pt x="444" y="54"/>
                    <a:pt x="444" y="54"/>
                  </a:cubicBezTo>
                  <a:cubicBezTo>
                    <a:pt x="446" y="56"/>
                    <a:pt x="446" y="56"/>
                    <a:pt x="446" y="56"/>
                  </a:cubicBezTo>
                  <a:cubicBezTo>
                    <a:pt x="448" y="57"/>
                    <a:pt x="448" y="57"/>
                    <a:pt x="448" y="57"/>
                  </a:cubicBezTo>
                  <a:cubicBezTo>
                    <a:pt x="449" y="59"/>
                    <a:pt x="449" y="59"/>
                    <a:pt x="449" y="59"/>
                  </a:cubicBezTo>
                  <a:cubicBezTo>
                    <a:pt x="450" y="60"/>
                    <a:pt x="450" y="60"/>
                    <a:pt x="450" y="60"/>
                  </a:cubicBezTo>
                  <a:cubicBezTo>
                    <a:pt x="450" y="61"/>
                    <a:pt x="450" y="61"/>
                    <a:pt x="450" y="61"/>
                  </a:cubicBezTo>
                  <a:cubicBezTo>
                    <a:pt x="451" y="61"/>
                    <a:pt x="451" y="61"/>
                    <a:pt x="451" y="61"/>
                  </a:cubicBezTo>
                  <a:cubicBezTo>
                    <a:pt x="450" y="62"/>
                    <a:pt x="450" y="62"/>
                    <a:pt x="450" y="62"/>
                  </a:cubicBezTo>
                  <a:cubicBezTo>
                    <a:pt x="451" y="64"/>
                    <a:pt x="451" y="64"/>
                    <a:pt x="451" y="64"/>
                  </a:cubicBezTo>
                  <a:cubicBezTo>
                    <a:pt x="451" y="65"/>
                    <a:pt x="451" y="65"/>
                    <a:pt x="451" y="65"/>
                  </a:cubicBezTo>
                  <a:cubicBezTo>
                    <a:pt x="451" y="65"/>
                    <a:pt x="451" y="65"/>
                    <a:pt x="451" y="65"/>
                  </a:cubicBezTo>
                  <a:cubicBezTo>
                    <a:pt x="452" y="65"/>
                    <a:pt x="452" y="65"/>
                    <a:pt x="452" y="65"/>
                  </a:cubicBezTo>
                  <a:cubicBezTo>
                    <a:pt x="453" y="64"/>
                    <a:pt x="453" y="64"/>
                    <a:pt x="453" y="64"/>
                  </a:cubicBezTo>
                  <a:cubicBezTo>
                    <a:pt x="454" y="64"/>
                    <a:pt x="454" y="64"/>
                    <a:pt x="454" y="64"/>
                  </a:cubicBezTo>
                  <a:cubicBezTo>
                    <a:pt x="455" y="65"/>
                    <a:pt x="455" y="65"/>
                    <a:pt x="455" y="65"/>
                  </a:cubicBezTo>
                  <a:cubicBezTo>
                    <a:pt x="455" y="64"/>
                    <a:pt x="455" y="64"/>
                    <a:pt x="455" y="64"/>
                  </a:cubicBezTo>
                  <a:cubicBezTo>
                    <a:pt x="456" y="64"/>
                    <a:pt x="456" y="64"/>
                    <a:pt x="456" y="64"/>
                  </a:cubicBezTo>
                  <a:cubicBezTo>
                    <a:pt x="457" y="64"/>
                    <a:pt x="457" y="64"/>
                    <a:pt x="457" y="64"/>
                  </a:cubicBezTo>
                  <a:cubicBezTo>
                    <a:pt x="457" y="65"/>
                    <a:pt x="457" y="65"/>
                    <a:pt x="457" y="65"/>
                  </a:cubicBezTo>
                  <a:cubicBezTo>
                    <a:pt x="458" y="65"/>
                    <a:pt x="458" y="65"/>
                    <a:pt x="458" y="65"/>
                  </a:cubicBezTo>
                  <a:cubicBezTo>
                    <a:pt x="457" y="63"/>
                    <a:pt x="457" y="63"/>
                    <a:pt x="457" y="63"/>
                  </a:cubicBezTo>
                  <a:cubicBezTo>
                    <a:pt x="458" y="63"/>
                    <a:pt x="458" y="63"/>
                    <a:pt x="458" y="63"/>
                  </a:cubicBezTo>
                  <a:cubicBezTo>
                    <a:pt x="459" y="64"/>
                    <a:pt x="459" y="64"/>
                    <a:pt x="459" y="64"/>
                  </a:cubicBezTo>
                  <a:cubicBezTo>
                    <a:pt x="460" y="66"/>
                    <a:pt x="460" y="66"/>
                    <a:pt x="460" y="66"/>
                  </a:cubicBezTo>
                  <a:cubicBezTo>
                    <a:pt x="460" y="67"/>
                    <a:pt x="460" y="67"/>
                    <a:pt x="460" y="67"/>
                  </a:cubicBezTo>
                  <a:cubicBezTo>
                    <a:pt x="461" y="67"/>
                    <a:pt x="461" y="67"/>
                    <a:pt x="461" y="67"/>
                  </a:cubicBezTo>
                  <a:cubicBezTo>
                    <a:pt x="462" y="69"/>
                    <a:pt x="462" y="69"/>
                    <a:pt x="462" y="69"/>
                  </a:cubicBezTo>
                  <a:cubicBezTo>
                    <a:pt x="462" y="68"/>
                    <a:pt x="462" y="68"/>
                    <a:pt x="462" y="68"/>
                  </a:cubicBezTo>
                  <a:cubicBezTo>
                    <a:pt x="462" y="67"/>
                    <a:pt x="462" y="67"/>
                    <a:pt x="462" y="67"/>
                  </a:cubicBezTo>
                  <a:cubicBezTo>
                    <a:pt x="461" y="67"/>
                    <a:pt x="461" y="67"/>
                    <a:pt x="461" y="67"/>
                  </a:cubicBezTo>
                  <a:cubicBezTo>
                    <a:pt x="461" y="66"/>
                    <a:pt x="461" y="66"/>
                    <a:pt x="461" y="66"/>
                  </a:cubicBezTo>
                  <a:cubicBezTo>
                    <a:pt x="462" y="66"/>
                    <a:pt x="462" y="66"/>
                    <a:pt x="462" y="66"/>
                  </a:cubicBezTo>
                  <a:cubicBezTo>
                    <a:pt x="463" y="66"/>
                    <a:pt x="463" y="66"/>
                    <a:pt x="463" y="66"/>
                  </a:cubicBezTo>
                  <a:cubicBezTo>
                    <a:pt x="464" y="67"/>
                    <a:pt x="464" y="67"/>
                    <a:pt x="464" y="67"/>
                  </a:cubicBezTo>
                  <a:cubicBezTo>
                    <a:pt x="465" y="69"/>
                    <a:pt x="465" y="69"/>
                    <a:pt x="465" y="69"/>
                  </a:cubicBezTo>
                  <a:cubicBezTo>
                    <a:pt x="464" y="67"/>
                    <a:pt x="464" y="67"/>
                    <a:pt x="464" y="67"/>
                  </a:cubicBezTo>
                  <a:cubicBezTo>
                    <a:pt x="463" y="65"/>
                    <a:pt x="463" y="65"/>
                    <a:pt x="463" y="65"/>
                  </a:cubicBezTo>
                  <a:cubicBezTo>
                    <a:pt x="463" y="63"/>
                    <a:pt x="463" y="63"/>
                    <a:pt x="463" y="63"/>
                  </a:cubicBezTo>
                  <a:cubicBezTo>
                    <a:pt x="463" y="62"/>
                    <a:pt x="463" y="62"/>
                    <a:pt x="463" y="62"/>
                  </a:cubicBezTo>
                  <a:cubicBezTo>
                    <a:pt x="464" y="61"/>
                    <a:pt x="464" y="61"/>
                    <a:pt x="464" y="61"/>
                  </a:cubicBezTo>
                  <a:cubicBezTo>
                    <a:pt x="466" y="61"/>
                    <a:pt x="466" y="61"/>
                    <a:pt x="466" y="61"/>
                  </a:cubicBezTo>
                  <a:cubicBezTo>
                    <a:pt x="467" y="60"/>
                    <a:pt x="467" y="60"/>
                    <a:pt x="467" y="60"/>
                  </a:cubicBezTo>
                  <a:cubicBezTo>
                    <a:pt x="468" y="59"/>
                    <a:pt x="468" y="59"/>
                    <a:pt x="468" y="59"/>
                  </a:cubicBezTo>
                  <a:cubicBezTo>
                    <a:pt x="468" y="59"/>
                    <a:pt x="468" y="59"/>
                    <a:pt x="468" y="59"/>
                  </a:cubicBezTo>
                  <a:cubicBezTo>
                    <a:pt x="468" y="58"/>
                    <a:pt x="468" y="58"/>
                    <a:pt x="468" y="58"/>
                  </a:cubicBezTo>
                  <a:cubicBezTo>
                    <a:pt x="469" y="58"/>
                    <a:pt x="469" y="58"/>
                    <a:pt x="469" y="58"/>
                  </a:cubicBezTo>
                  <a:cubicBezTo>
                    <a:pt x="470" y="59"/>
                    <a:pt x="470" y="59"/>
                    <a:pt x="470" y="59"/>
                  </a:cubicBezTo>
                  <a:cubicBezTo>
                    <a:pt x="471" y="59"/>
                    <a:pt x="471" y="59"/>
                    <a:pt x="471" y="59"/>
                  </a:cubicBezTo>
                  <a:cubicBezTo>
                    <a:pt x="472" y="59"/>
                    <a:pt x="472" y="59"/>
                    <a:pt x="472" y="59"/>
                  </a:cubicBezTo>
                  <a:cubicBezTo>
                    <a:pt x="473" y="58"/>
                    <a:pt x="473" y="58"/>
                    <a:pt x="473" y="58"/>
                  </a:cubicBezTo>
                  <a:cubicBezTo>
                    <a:pt x="474" y="59"/>
                    <a:pt x="474" y="59"/>
                    <a:pt x="474" y="59"/>
                  </a:cubicBezTo>
                  <a:cubicBezTo>
                    <a:pt x="475" y="58"/>
                    <a:pt x="475" y="58"/>
                    <a:pt x="475" y="58"/>
                  </a:cubicBezTo>
                  <a:cubicBezTo>
                    <a:pt x="477" y="58"/>
                    <a:pt x="477" y="58"/>
                    <a:pt x="477" y="58"/>
                  </a:cubicBezTo>
                  <a:cubicBezTo>
                    <a:pt x="478" y="58"/>
                    <a:pt x="478" y="58"/>
                    <a:pt x="478" y="58"/>
                  </a:cubicBezTo>
                  <a:cubicBezTo>
                    <a:pt x="478" y="58"/>
                    <a:pt x="478" y="58"/>
                    <a:pt x="478" y="58"/>
                  </a:cubicBezTo>
                  <a:cubicBezTo>
                    <a:pt x="478" y="58"/>
                    <a:pt x="478" y="58"/>
                    <a:pt x="478" y="58"/>
                  </a:cubicBezTo>
                  <a:cubicBezTo>
                    <a:pt x="479" y="59"/>
                    <a:pt x="479" y="59"/>
                    <a:pt x="479" y="59"/>
                  </a:cubicBezTo>
                  <a:cubicBezTo>
                    <a:pt x="479" y="58"/>
                    <a:pt x="479" y="58"/>
                    <a:pt x="479" y="58"/>
                  </a:cubicBezTo>
                  <a:cubicBezTo>
                    <a:pt x="480" y="57"/>
                    <a:pt x="480" y="57"/>
                    <a:pt x="480" y="57"/>
                  </a:cubicBezTo>
                  <a:cubicBezTo>
                    <a:pt x="480" y="56"/>
                    <a:pt x="480" y="56"/>
                    <a:pt x="480" y="56"/>
                  </a:cubicBezTo>
                  <a:cubicBezTo>
                    <a:pt x="480" y="55"/>
                    <a:pt x="480" y="55"/>
                    <a:pt x="480" y="55"/>
                  </a:cubicBezTo>
                  <a:cubicBezTo>
                    <a:pt x="480" y="54"/>
                    <a:pt x="480" y="54"/>
                    <a:pt x="480" y="54"/>
                  </a:cubicBezTo>
                  <a:cubicBezTo>
                    <a:pt x="481" y="54"/>
                    <a:pt x="481" y="54"/>
                    <a:pt x="481" y="54"/>
                  </a:cubicBezTo>
                  <a:cubicBezTo>
                    <a:pt x="482" y="54"/>
                    <a:pt x="482" y="54"/>
                    <a:pt x="482" y="54"/>
                  </a:cubicBezTo>
                  <a:cubicBezTo>
                    <a:pt x="483" y="55"/>
                    <a:pt x="483" y="55"/>
                    <a:pt x="483" y="55"/>
                  </a:cubicBezTo>
                  <a:cubicBezTo>
                    <a:pt x="483" y="55"/>
                    <a:pt x="483" y="55"/>
                    <a:pt x="483" y="55"/>
                  </a:cubicBezTo>
                  <a:cubicBezTo>
                    <a:pt x="484" y="55"/>
                    <a:pt x="484" y="55"/>
                    <a:pt x="484" y="55"/>
                  </a:cubicBezTo>
                  <a:cubicBezTo>
                    <a:pt x="485" y="56"/>
                    <a:pt x="485" y="56"/>
                    <a:pt x="485" y="56"/>
                  </a:cubicBezTo>
                  <a:cubicBezTo>
                    <a:pt x="485" y="57"/>
                    <a:pt x="485" y="57"/>
                    <a:pt x="485" y="57"/>
                  </a:cubicBezTo>
                  <a:cubicBezTo>
                    <a:pt x="486" y="58"/>
                    <a:pt x="486" y="58"/>
                    <a:pt x="486" y="58"/>
                  </a:cubicBezTo>
                  <a:cubicBezTo>
                    <a:pt x="487" y="59"/>
                    <a:pt x="487" y="59"/>
                    <a:pt x="487" y="59"/>
                  </a:cubicBezTo>
                  <a:cubicBezTo>
                    <a:pt x="488" y="58"/>
                    <a:pt x="488" y="58"/>
                    <a:pt x="488" y="58"/>
                  </a:cubicBezTo>
                  <a:cubicBezTo>
                    <a:pt x="490" y="59"/>
                    <a:pt x="490" y="59"/>
                    <a:pt x="490" y="59"/>
                  </a:cubicBezTo>
                  <a:cubicBezTo>
                    <a:pt x="490" y="59"/>
                    <a:pt x="490" y="59"/>
                    <a:pt x="490" y="59"/>
                  </a:cubicBezTo>
                  <a:cubicBezTo>
                    <a:pt x="491" y="59"/>
                    <a:pt x="491" y="59"/>
                    <a:pt x="491" y="59"/>
                  </a:cubicBezTo>
                  <a:cubicBezTo>
                    <a:pt x="493" y="61"/>
                    <a:pt x="493" y="61"/>
                    <a:pt x="493" y="61"/>
                  </a:cubicBezTo>
                  <a:cubicBezTo>
                    <a:pt x="493" y="61"/>
                    <a:pt x="493" y="61"/>
                    <a:pt x="493" y="61"/>
                  </a:cubicBezTo>
                  <a:cubicBezTo>
                    <a:pt x="493" y="62"/>
                    <a:pt x="493" y="62"/>
                    <a:pt x="493" y="62"/>
                  </a:cubicBezTo>
                  <a:cubicBezTo>
                    <a:pt x="495" y="62"/>
                    <a:pt x="495" y="62"/>
                    <a:pt x="495" y="62"/>
                  </a:cubicBezTo>
                  <a:cubicBezTo>
                    <a:pt x="495" y="62"/>
                    <a:pt x="495" y="62"/>
                    <a:pt x="495" y="62"/>
                  </a:cubicBezTo>
                  <a:cubicBezTo>
                    <a:pt x="496" y="62"/>
                    <a:pt x="496" y="62"/>
                    <a:pt x="496" y="62"/>
                  </a:cubicBezTo>
                  <a:cubicBezTo>
                    <a:pt x="496" y="61"/>
                    <a:pt x="496" y="61"/>
                    <a:pt x="496" y="61"/>
                  </a:cubicBezTo>
                  <a:cubicBezTo>
                    <a:pt x="497" y="60"/>
                    <a:pt x="497" y="60"/>
                    <a:pt x="497" y="60"/>
                  </a:cubicBezTo>
                  <a:cubicBezTo>
                    <a:pt x="498" y="60"/>
                    <a:pt x="498" y="60"/>
                    <a:pt x="498" y="60"/>
                  </a:cubicBezTo>
                  <a:cubicBezTo>
                    <a:pt x="498" y="60"/>
                    <a:pt x="498" y="60"/>
                    <a:pt x="498" y="60"/>
                  </a:cubicBezTo>
                  <a:cubicBezTo>
                    <a:pt x="498" y="59"/>
                    <a:pt x="498" y="59"/>
                    <a:pt x="498" y="59"/>
                  </a:cubicBezTo>
                  <a:cubicBezTo>
                    <a:pt x="498" y="59"/>
                    <a:pt x="498" y="59"/>
                    <a:pt x="498" y="59"/>
                  </a:cubicBezTo>
                  <a:cubicBezTo>
                    <a:pt x="498" y="59"/>
                    <a:pt x="498" y="59"/>
                    <a:pt x="498" y="59"/>
                  </a:cubicBezTo>
                  <a:cubicBezTo>
                    <a:pt x="498" y="58"/>
                    <a:pt x="498" y="58"/>
                    <a:pt x="498" y="58"/>
                  </a:cubicBezTo>
                  <a:cubicBezTo>
                    <a:pt x="497" y="57"/>
                    <a:pt x="497" y="57"/>
                    <a:pt x="497" y="57"/>
                  </a:cubicBezTo>
                  <a:cubicBezTo>
                    <a:pt x="496" y="57"/>
                    <a:pt x="496" y="57"/>
                    <a:pt x="496" y="57"/>
                  </a:cubicBezTo>
                  <a:cubicBezTo>
                    <a:pt x="496" y="55"/>
                    <a:pt x="496" y="55"/>
                    <a:pt x="496" y="55"/>
                  </a:cubicBezTo>
                  <a:cubicBezTo>
                    <a:pt x="494" y="54"/>
                    <a:pt x="494" y="54"/>
                    <a:pt x="494" y="54"/>
                  </a:cubicBezTo>
                  <a:cubicBezTo>
                    <a:pt x="493" y="54"/>
                    <a:pt x="493" y="54"/>
                    <a:pt x="493" y="54"/>
                  </a:cubicBezTo>
                  <a:cubicBezTo>
                    <a:pt x="493" y="53"/>
                    <a:pt x="493" y="53"/>
                    <a:pt x="493" y="53"/>
                  </a:cubicBezTo>
                  <a:cubicBezTo>
                    <a:pt x="491" y="52"/>
                    <a:pt x="491" y="52"/>
                    <a:pt x="491" y="52"/>
                  </a:cubicBezTo>
                  <a:cubicBezTo>
                    <a:pt x="490" y="53"/>
                    <a:pt x="490" y="53"/>
                    <a:pt x="490" y="53"/>
                  </a:cubicBezTo>
                  <a:cubicBezTo>
                    <a:pt x="490" y="53"/>
                    <a:pt x="490" y="53"/>
                    <a:pt x="490" y="53"/>
                  </a:cubicBezTo>
                  <a:cubicBezTo>
                    <a:pt x="490" y="52"/>
                    <a:pt x="490" y="52"/>
                    <a:pt x="490" y="52"/>
                  </a:cubicBezTo>
                  <a:cubicBezTo>
                    <a:pt x="490" y="52"/>
                    <a:pt x="490" y="52"/>
                    <a:pt x="490" y="52"/>
                  </a:cubicBezTo>
                  <a:cubicBezTo>
                    <a:pt x="490" y="50"/>
                    <a:pt x="490" y="50"/>
                    <a:pt x="490" y="50"/>
                  </a:cubicBezTo>
                  <a:cubicBezTo>
                    <a:pt x="489" y="50"/>
                    <a:pt x="489" y="50"/>
                    <a:pt x="489" y="50"/>
                  </a:cubicBezTo>
                  <a:cubicBezTo>
                    <a:pt x="489" y="49"/>
                    <a:pt x="489" y="49"/>
                    <a:pt x="489" y="49"/>
                  </a:cubicBezTo>
                  <a:cubicBezTo>
                    <a:pt x="488" y="48"/>
                    <a:pt x="488" y="48"/>
                    <a:pt x="488" y="48"/>
                  </a:cubicBezTo>
                  <a:cubicBezTo>
                    <a:pt x="487" y="47"/>
                    <a:pt x="487" y="47"/>
                    <a:pt x="487" y="47"/>
                  </a:cubicBezTo>
                  <a:cubicBezTo>
                    <a:pt x="487" y="47"/>
                    <a:pt x="487" y="47"/>
                    <a:pt x="487" y="47"/>
                  </a:cubicBezTo>
                  <a:cubicBezTo>
                    <a:pt x="489" y="47"/>
                    <a:pt x="489" y="47"/>
                    <a:pt x="489" y="47"/>
                  </a:cubicBezTo>
                  <a:cubicBezTo>
                    <a:pt x="490" y="47"/>
                    <a:pt x="490" y="47"/>
                    <a:pt x="490" y="47"/>
                  </a:cubicBezTo>
                  <a:cubicBezTo>
                    <a:pt x="492" y="47"/>
                    <a:pt x="492" y="47"/>
                    <a:pt x="492" y="47"/>
                  </a:cubicBezTo>
                  <a:cubicBezTo>
                    <a:pt x="494" y="47"/>
                    <a:pt x="494" y="47"/>
                    <a:pt x="494" y="47"/>
                  </a:cubicBezTo>
                  <a:cubicBezTo>
                    <a:pt x="494" y="46"/>
                    <a:pt x="494" y="46"/>
                    <a:pt x="494" y="46"/>
                  </a:cubicBezTo>
                  <a:cubicBezTo>
                    <a:pt x="495" y="46"/>
                    <a:pt x="495" y="46"/>
                    <a:pt x="495" y="46"/>
                  </a:cubicBezTo>
                  <a:cubicBezTo>
                    <a:pt x="497" y="46"/>
                    <a:pt x="497" y="46"/>
                    <a:pt x="497" y="46"/>
                  </a:cubicBezTo>
                  <a:cubicBezTo>
                    <a:pt x="497" y="46"/>
                    <a:pt x="497" y="46"/>
                    <a:pt x="497" y="46"/>
                  </a:cubicBezTo>
                  <a:cubicBezTo>
                    <a:pt x="498" y="46"/>
                    <a:pt x="498" y="46"/>
                    <a:pt x="498" y="46"/>
                  </a:cubicBezTo>
                  <a:cubicBezTo>
                    <a:pt x="498" y="45"/>
                    <a:pt x="498" y="45"/>
                    <a:pt x="498" y="45"/>
                  </a:cubicBezTo>
                  <a:cubicBezTo>
                    <a:pt x="499" y="45"/>
                    <a:pt x="499" y="45"/>
                    <a:pt x="499" y="45"/>
                  </a:cubicBezTo>
                  <a:cubicBezTo>
                    <a:pt x="499" y="46"/>
                    <a:pt x="499" y="46"/>
                    <a:pt x="499" y="46"/>
                  </a:cubicBezTo>
                  <a:cubicBezTo>
                    <a:pt x="500" y="46"/>
                    <a:pt x="500" y="46"/>
                    <a:pt x="500" y="46"/>
                  </a:cubicBezTo>
                  <a:cubicBezTo>
                    <a:pt x="500" y="45"/>
                    <a:pt x="500" y="45"/>
                    <a:pt x="500" y="45"/>
                  </a:cubicBezTo>
                  <a:cubicBezTo>
                    <a:pt x="501" y="45"/>
                    <a:pt x="501" y="45"/>
                    <a:pt x="501" y="45"/>
                  </a:cubicBezTo>
                  <a:cubicBezTo>
                    <a:pt x="501" y="44"/>
                    <a:pt x="501" y="44"/>
                    <a:pt x="501" y="44"/>
                  </a:cubicBezTo>
                  <a:cubicBezTo>
                    <a:pt x="505" y="44"/>
                    <a:pt x="505" y="44"/>
                    <a:pt x="505" y="44"/>
                  </a:cubicBezTo>
                  <a:cubicBezTo>
                    <a:pt x="505" y="44"/>
                    <a:pt x="505" y="44"/>
                    <a:pt x="505" y="44"/>
                  </a:cubicBezTo>
                  <a:cubicBezTo>
                    <a:pt x="505" y="44"/>
                    <a:pt x="505" y="44"/>
                    <a:pt x="505" y="44"/>
                  </a:cubicBezTo>
                  <a:cubicBezTo>
                    <a:pt x="506" y="43"/>
                    <a:pt x="506" y="43"/>
                    <a:pt x="506" y="43"/>
                  </a:cubicBezTo>
                  <a:cubicBezTo>
                    <a:pt x="506" y="43"/>
                    <a:pt x="506" y="43"/>
                    <a:pt x="506" y="43"/>
                  </a:cubicBezTo>
                  <a:cubicBezTo>
                    <a:pt x="507" y="43"/>
                    <a:pt x="507" y="43"/>
                    <a:pt x="507" y="43"/>
                  </a:cubicBezTo>
                  <a:cubicBezTo>
                    <a:pt x="508" y="43"/>
                    <a:pt x="508" y="43"/>
                    <a:pt x="508" y="43"/>
                  </a:cubicBezTo>
                  <a:cubicBezTo>
                    <a:pt x="509" y="44"/>
                    <a:pt x="509" y="44"/>
                    <a:pt x="509" y="44"/>
                  </a:cubicBezTo>
                  <a:cubicBezTo>
                    <a:pt x="510" y="44"/>
                    <a:pt x="510" y="44"/>
                    <a:pt x="510" y="44"/>
                  </a:cubicBezTo>
                  <a:cubicBezTo>
                    <a:pt x="511" y="43"/>
                    <a:pt x="511" y="43"/>
                    <a:pt x="511" y="43"/>
                  </a:cubicBezTo>
                  <a:cubicBezTo>
                    <a:pt x="512" y="44"/>
                    <a:pt x="512" y="44"/>
                    <a:pt x="512" y="44"/>
                  </a:cubicBezTo>
                  <a:cubicBezTo>
                    <a:pt x="512" y="44"/>
                    <a:pt x="512" y="44"/>
                    <a:pt x="512" y="44"/>
                  </a:cubicBezTo>
                  <a:cubicBezTo>
                    <a:pt x="513" y="44"/>
                    <a:pt x="513" y="44"/>
                    <a:pt x="513" y="44"/>
                  </a:cubicBezTo>
                  <a:cubicBezTo>
                    <a:pt x="514" y="43"/>
                    <a:pt x="514" y="43"/>
                    <a:pt x="514" y="43"/>
                  </a:cubicBezTo>
                  <a:cubicBezTo>
                    <a:pt x="517" y="44"/>
                    <a:pt x="517" y="44"/>
                    <a:pt x="517" y="44"/>
                  </a:cubicBezTo>
                  <a:cubicBezTo>
                    <a:pt x="518" y="45"/>
                    <a:pt x="518" y="45"/>
                    <a:pt x="518" y="45"/>
                  </a:cubicBezTo>
                  <a:cubicBezTo>
                    <a:pt x="519" y="44"/>
                    <a:pt x="519" y="44"/>
                    <a:pt x="519" y="44"/>
                  </a:cubicBezTo>
                  <a:cubicBezTo>
                    <a:pt x="518" y="44"/>
                    <a:pt x="518" y="44"/>
                    <a:pt x="518" y="44"/>
                  </a:cubicBezTo>
                  <a:cubicBezTo>
                    <a:pt x="519" y="44"/>
                    <a:pt x="519" y="44"/>
                    <a:pt x="519" y="44"/>
                  </a:cubicBezTo>
                  <a:cubicBezTo>
                    <a:pt x="520" y="44"/>
                    <a:pt x="520" y="44"/>
                    <a:pt x="520" y="44"/>
                  </a:cubicBezTo>
                  <a:cubicBezTo>
                    <a:pt x="520" y="45"/>
                    <a:pt x="520" y="45"/>
                    <a:pt x="520" y="45"/>
                  </a:cubicBezTo>
                  <a:cubicBezTo>
                    <a:pt x="520" y="45"/>
                    <a:pt x="520" y="45"/>
                    <a:pt x="520" y="45"/>
                  </a:cubicBezTo>
                  <a:cubicBezTo>
                    <a:pt x="521" y="45"/>
                    <a:pt x="521" y="45"/>
                    <a:pt x="521" y="45"/>
                  </a:cubicBezTo>
                  <a:cubicBezTo>
                    <a:pt x="524" y="45"/>
                    <a:pt x="524" y="45"/>
                    <a:pt x="524" y="45"/>
                  </a:cubicBezTo>
                  <a:cubicBezTo>
                    <a:pt x="527" y="47"/>
                    <a:pt x="527" y="47"/>
                    <a:pt x="527" y="47"/>
                  </a:cubicBezTo>
                  <a:cubicBezTo>
                    <a:pt x="527" y="47"/>
                    <a:pt x="527" y="47"/>
                    <a:pt x="527" y="47"/>
                  </a:cubicBezTo>
                  <a:cubicBezTo>
                    <a:pt x="526" y="47"/>
                    <a:pt x="526" y="47"/>
                    <a:pt x="526" y="47"/>
                  </a:cubicBezTo>
                  <a:cubicBezTo>
                    <a:pt x="524" y="46"/>
                    <a:pt x="524" y="46"/>
                    <a:pt x="524" y="46"/>
                  </a:cubicBezTo>
                  <a:cubicBezTo>
                    <a:pt x="524" y="46"/>
                    <a:pt x="524" y="46"/>
                    <a:pt x="524" y="46"/>
                  </a:cubicBezTo>
                  <a:cubicBezTo>
                    <a:pt x="527" y="47"/>
                    <a:pt x="527" y="47"/>
                    <a:pt x="527" y="47"/>
                  </a:cubicBezTo>
                  <a:cubicBezTo>
                    <a:pt x="528" y="47"/>
                    <a:pt x="528" y="47"/>
                    <a:pt x="528" y="47"/>
                  </a:cubicBezTo>
                  <a:cubicBezTo>
                    <a:pt x="529" y="47"/>
                    <a:pt x="529" y="47"/>
                    <a:pt x="529" y="47"/>
                  </a:cubicBezTo>
                  <a:cubicBezTo>
                    <a:pt x="530" y="47"/>
                    <a:pt x="530" y="47"/>
                    <a:pt x="530" y="47"/>
                  </a:cubicBezTo>
                  <a:cubicBezTo>
                    <a:pt x="531" y="47"/>
                    <a:pt x="531" y="47"/>
                    <a:pt x="531" y="47"/>
                  </a:cubicBezTo>
                  <a:cubicBezTo>
                    <a:pt x="531" y="46"/>
                    <a:pt x="531" y="46"/>
                    <a:pt x="531" y="46"/>
                  </a:cubicBezTo>
                  <a:cubicBezTo>
                    <a:pt x="531" y="46"/>
                    <a:pt x="531" y="46"/>
                    <a:pt x="531" y="46"/>
                  </a:cubicBezTo>
                  <a:cubicBezTo>
                    <a:pt x="532" y="46"/>
                    <a:pt x="532" y="46"/>
                    <a:pt x="532" y="46"/>
                  </a:cubicBezTo>
                  <a:cubicBezTo>
                    <a:pt x="533" y="47"/>
                    <a:pt x="533" y="47"/>
                    <a:pt x="533" y="47"/>
                  </a:cubicBezTo>
                  <a:cubicBezTo>
                    <a:pt x="533" y="47"/>
                    <a:pt x="533" y="47"/>
                    <a:pt x="533" y="47"/>
                  </a:cubicBezTo>
                  <a:cubicBezTo>
                    <a:pt x="534" y="46"/>
                    <a:pt x="534" y="46"/>
                    <a:pt x="534" y="46"/>
                  </a:cubicBezTo>
                  <a:cubicBezTo>
                    <a:pt x="534" y="46"/>
                    <a:pt x="534" y="46"/>
                    <a:pt x="534" y="46"/>
                  </a:cubicBezTo>
                  <a:cubicBezTo>
                    <a:pt x="535" y="47"/>
                    <a:pt x="535" y="47"/>
                    <a:pt x="535" y="47"/>
                  </a:cubicBezTo>
                  <a:cubicBezTo>
                    <a:pt x="535" y="47"/>
                    <a:pt x="535" y="47"/>
                    <a:pt x="535" y="47"/>
                  </a:cubicBezTo>
                  <a:cubicBezTo>
                    <a:pt x="536" y="48"/>
                    <a:pt x="536" y="48"/>
                    <a:pt x="536" y="48"/>
                  </a:cubicBezTo>
                  <a:cubicBezTo>
                    <a:pt x="537" y="47"/>
                    <a:pt x="537" y="47"/>
                    <a:pt x="537" y="47"/>
                  </a:cubicBezTo>
                  <a:cubicBezTo>
                    <a:pt x="541" y="48"/>
                    <a:pt x="541" y="48"/>
                    <a:pt x="541" y="48"/>
                  </a:cubicBezTo>
                  <a:cubicBezTo>
                    <a:pt x="541" y="47"/>
                    <a:pt x="541" y="47"/>
                    <a:pt x="541" y="47"/>
                  </a:cubicBezTo>
                  <a:cubicBezTo>
                    <a:pt x="542" y="47"/>
                    <a:pt x="542" y="47"/>
                    <a:pt x="542" y="47"/>
                  </a:cubicBezTo>
                  <a:cubicBezTo>
                    <a:pt x="543" y="48"/>
                    <a:pt x="543" y="48"/>
                    <a:pt x="543" y="48"/>
                  </a:cubicBezTo>
                  <a:cubicBezTo>
                    <a:pt x="543" y="48"/>
                    <a:pt x="543" y="48"/>
                    <a:pt x="543" y="48"/>
                  </a:cubicBezTo>
                  <a:cubicBezTo>
                    <a:pt x="543" y="47"/>
                    <a:pt x="543" y="47"/>
                    <a:pt x="543" y="47"/>
                  </a:cubicBezTo>
                  <a:cubicBezTo>
                    <a:pt x="543" y="47"/>
                    <a:pt x="543" y="47"/>
                    <a:pt x="543" y="47"/>
                  </a:cubicBezTo>
                  <a:cubicBezTo>
                    <a:pt x="545" y="47"/>
                    <a:pt x="545" y="47"/>
                    <a:pt x="545" y="47"/>
                  </a:cubicBezTo>
                  <a:cubicBezTo>
                    <a:pt x="545" y="48"/>
                    <a:pt x="545" y="48"/>
                    <a:pt x="545" y="48"/>
                  </a:cubicBezTo>
                  <a:cubicBezTo>
                    <a:pt x="545" y="49"/>
                    <a:pt x="545" y="49"/>
                    <a:pt x="545" y="49"/>
                  </a:cubicBezTo>
                  <a:cubicBezTo>
                    <a:pt x="547" y="48"/>
                    <a:pt x="547" y="48"/>
                    <a:pt x="547" y="48"/>
                  </a:cubicBezTo>
                  <a:cubicBezTo>
                    <a:pt x="547" y="48"/>
                    <a:pt x="547" y="48"/>
                    <a:pt x="547" y="48"/>
                  </a:cubicBezTo>
                  <a:cubicBezTo>
                    <a:pt x="546" y="48"/>
                    <a:pt x="546" y="48"/>
                    <a:pt x="546" y="48"/>
                  </a:cubicBezTo>
                  <a:cubicBezTo>
                    <a:pt x="547" y="48"/>
                    <a:pt x="547" y="48"/>
                    <a:pt x="547" y="48"/>
                  </a:cubicBezTo>
                  <a:cubicBezTo>
                    <a:pt x="548" y="48"/>
                    <a:pt x="548" y="48"/>
                    <a:pt x="548" y="48"/>
                  </a:cubicBezTo>
                  <a:cubicBezTo>
                    <a:pt x="548" y="49"/>
                    <a:pt x="548" y="49"/>
                    <a:pt x="548" y="49"/>
                  </a:cubicBezTo>
                  <a:cubicBezTo>
                    <a:pt x="549" y="49"/>
                    <a:pt x="549" y="49"/>
                    <a:pt x="549" y="49"/>
                  </a:cubicBezTo>
                  <a:cubicBezTo>
                    <a:pt x="550" y="50"/>
                    <a:pt x="550" y="50"/>
                    <a:pt x="550" y="50"/>
                  </a:cubicBezTo>
                  <a:cubicBezTo>
                    <a:pt x="551" y="49"/>
                    <a:pt x="551" y="49"/>
                    <a:pt x="551" y="49"/>
                  </a:cubicBezTo>
                  <a:cubicBezTo>
                    <a:pt x="550" y="49"/>
                    <a:pt x="550" y="49"/>
                    <a:pt x="550" y="49"/>
                  </a:cubicBezTo>
                  <a:cubicBezTo>
                    <a:pt x="549" y="48"/>
                    <a:pt x="549" y="48"/>
                    <a:pt x="549" y="48"/>
                  </a:cubicBezTo>
                  <a:cubicBezTo>
                    <a:pt x="549" y="48"/>
                    <a:pt x="549" y="48"/>
                    <a:pt x="549" y="48"/>
                  </a:cubicBezTo>
                  <a:cubicBezTo>
                    <a:pt x="550" y="48"/>
                    <a:pt x="550" y="48"/>
                    <a:pt x="550" y="48"/>
                  </a:cubicBezTo>
                  <a:cubicBezTo>
                    <a:pt x="551" y="48"/>
                    <a:pt x="551" y="48"/>
                    <a:pt x="551" y="48"/>
                  </a:cubicBezTo>
                  <a:cubicBezTo>
                    <a:pt x="552" y="49"/>
                    <a:pt x="552" y="49"/>
                    <a:pt x="552" y="49"/>
                  </a:cubicBezTo>
                  <a:cubicBezTo>
                    <a:pt x="553" y="50"/>
                    <a:pt x="553" y="50"/>
                    <a:pt x="553" y="50"/>
                  </a:cubicBezTo>
                  <a:cubicBezTo>
                    <a:pt x="553" y="50"/>
                    <a:pt x="553" y="50"/>
                    <a:pt x="553" y="50"/>
                  </a:cubicBezTo>
                  <a:cubicBezTo>
                    <a:pt x="553" y="49"/>
                    <a:pt x="553" y="49"/>
                    <a:pt x="553" y="49"/>
                  </a:cubicBezTo>
                  <a:cubicBezTo>
                    <a:pt x="553" y="49"/>
                    <a:pt x="553" y="49"/>
                    <a:pt x="553" y="49"/>
                  </a:cubicBezTo>
                  <a:cubicBezTo>
                    <a:pt x="554" y="49"/>
                    <a:pt x="554" y="49"/>
                    <a:pt x="554" y="49"/>
                  </a:cubicBezTo>
                  <a:cubicBezTo>
                    <a:pt x="554" y="49"/>
                    <a:pt x="554" y="49"/>
                    <a:pt x="554" y="49"/>
                  </a:cubicBezTo>
                  <a:cubicBezTo>
                    <a:pt x="554" y="50"/>
                    <a:pt x="554" y="50"/>
                    <a:pt x="554" y="50"/>
                  </a:cubicBezTo>
                  <a:cubicBezTo>
                    <a:pt x="555" y="51"/>
                    <a:pt x="555" y="51"/>
                    <a:pt x="555" y="51"/>
                  </a:cubicBezTo>
                  <a:cubicBezTo>
                    <a:pt x="557" y="53"/>
                    <a:pt x="557" y="53"/>
                    <a:pt x="557" y="53"/>
                  </a:cubicBezTo>
                  <a:cubicBezTo>
                    <a:pt x="558" y="54"/>
                    <a:pt x="558" y="54"/>
                    <a:pt x="558" y="54"/>
                  </a:cubicBezTo>
                  <a:cubicBezTo>
                    <a:pt x="558" y="54"/>
                    <a:pt x="558" y="54"/>
                    <a:pt x="558" y="54"/>
                  </a:cubicBezTo>
                  <a:cubicBezTo>
                    <a:pt x="559" y="55"/>
                    <a:pt x="559" y="55"/>
                    <a:pt x="559" y="55"/>
                  </a:cubicBezTo>
                  <a:cubicBezTo>
                    <a:pt x="560" y="56"/>
                    <a:pt x="560" y="56"/>
                    <a:pt x="560" y="56"/>
                  </a:cubicBezTo>
                  <a:cubicBezTo>
                    <a:pt x="559" y="56"/>
                    <a:pt x="559" y="56"/>
                    <a:pt x="559" y="56"/>
                  </a:cubicBezTo>
                  <a:cubicBezTo>
                    <a:pt x="560" y="57"/>
                    <a:pt x="560" y="57"/>
                    <a:pt x="560" y="57"/>
                  </a:cubicBezTo>
                  <a:cubicBezTo>
                    <a:pt x="560" y="57"/>
                    <a:pt x="560" y="57"/>
                    <a:pt x="560" y="57"/>
                  </a:cubicBezTo>
                  <a:cubicBezTo>
                    <a:pt x="561" y="57"/>
                    <a:pt x="561" y="57"/>
                    <a:pt x="561" y="57"/>
                  </a:cubicBezTo>
                  <a:cubicBezTo>
                    <a:pt x="562" y="57"/>
                    <a:pt x="562" y="57"/>
                    <a:pt x="562" y="57"/>
                  </a:cubicBezTo>
                  <a:cubicBezTo>
                    <a:pt x="563" y="58"/>
                    <a:pt x="563" y="58"/>
                    <a:pt x="563" y="58"/>
                  </a:cubicBezTo>
                  <a:cubicBezTo>
                    <a:pt x="564" y="58"/>
                    <a:pt x="564" y="58"/>
                    <a:pt x="564" y="58"/>
                  </a:cubicBezTo>
                  <a:cubicBezTo>
                    <a:pt x="564" y="58"/>
                    <a:pt x="564" y="58"/>
                    <a:pt x="564" y="58"/>
                  </a:cubicBezTo>
                  <a:cubicBezTo>
                    <a:pt x="564" y="58"/>
                    <a:pt x="564" y="58"/>
                    <a:pt x="564" y="58"/>
                  </a:cubicBezTo>
                  <a:cubicBezTo>
                    <a:pt x="563" y="57"/>
                    <a:pt x="563" y="57"/>
                    <a:pt x="563" y="57"/>
                  </a:cubicBezTo>
                  <a:cubicBezTo>
                    <a:pt x="564" y="56"/>
                    <a:pt x="564" y="56"/>
                    <a:pt x="564" y="56"/>
                  </a:cubicBezTo>
                  <a:cubicBezTo>
                    <a:pt x="564" y="56"/>
                    <a:pt x="564" y="56"/>
                    <a:pt x="564" y="56"/>
                  </a:cubicBezTo>
                  <a:cubicBezTo>
                    <a:pt x="565" y="57"/>
                    <a:pt x="565" y="57"/>
                    <a:pt x="565" y="57"/>
                  </a:cubicBezTo>
                  <a:cubicBezTo>
                    <a:pt x="566" y="58"/>
                    <a:pt x="566" y="58"/>
                    <a:pt x="566" y="58"/>
                  </a:cubicBezTo>
                  <a:cubicBezTo>
                    <a:pt x="566" y="58"/>
                    <a:pt x="566" y="58"/>
                    <a:pt x="566" y="58"/>
                  </a:cubicBezTo>
                  <a:cubicBezTo>
                    <a:pt x="565" y="57"/>
                    <a:pt x="565" y="57"/>
                    <a:pt x="565" y="57"/>
                  </a:cubicBezTo>
                  <a:cubicBezTo>
                    <a:pt x="565" y="56"/>
                    <a:pt x="565" y="56"/>
                    <a:pt x="565" y="56"/>
                  </a:cubicBezTo>
                  <a:cubicBezTo>
                    <a:pt x="564" y="55"/>
                    <a:pt x="564" y="55"/>
                    <a:pt x="564" y="55"/>
                  </a:cubicBezTo>
                  <a:cubicBezTo>
                    <a:pt x="563" y="56"/>
                    <a:pt x="563" y="56"/>
                    <a:pt x="563" y="56"/>
                  </a:cubicBezTo>
                  <a:cubicBezTo>
                    <a:pt x="562" y="56"/>
                    <a:pt x="562" y="56"/>
                    <a:pt x="562" y="56"/>
                  </a:cubicBezTo>
                  <a:cubicBezTo>
                    <a:pt x="562" y="55"/>
                    <a:pt x="562" y="55"/>
                    <a:pt x="562" y="55"/>
                  </a:cubicBezTo>
                  <a:cubicBezTo>
                    <a:pt x="562" y="55"/>
                    <a:pt x="562" y="55"/>
                    <a:pt x="562" y="55"/>
                  </a:cubicBezTo>
                  <a:cubicBezTo>
                    <a:pt x="562" y="54"/>
                    <a:pt x="562" y="54"/>
                    <a:pt x="562" y="54"/>
                  </a:cubicBezTo>
                  <a:cubicBezTo>
                    <a:pt x="561" y="53"/>
                    <a:pt x="561" y="53"/>
                    <a:pt x="561" y="53"/>
                  </a:cubicBezTo>
                  <a:cubicBezTo>
                    <a:pt x="560" y="52"/>
                    <a:pt x="560" y="52"/>
                    <a:pt x="560" y="52"/>
                  </a:cubicBezTo>
                  <a:cubicBezTo>
                    <a:pt x="559" y="51"/>
                    <a:pt x="559" y="51"/>
                    <a:pt x="559" y="51"/>
                  </a:cubicBezTo>
                  <a:cubicBezTo>
                    <a:pt x="559" y="51"/>
                    <a:pt x="559" y="51"/>
                    <a:pt x="559" y="51"/>
                  </a:cubicBezTo>
                  <a:cubicBezTo>
                    <a:pt x="558" y="52"/>
                    <a:pt x="558" y="52"/>
                    <a:pt x="558" y="52"/>
                  </a:cubicBezTo>
                  <a:cubicBezTo>
                    <a:pt x="558" y="52"/>
                    <a:pt x="558" y="52"/>
                    <a:pt x="558" y="52"/>
                  </a:cubicBezTo>
                  <a:cubicBezTo>
                    <a:pt x="558" y="51"/>
                    <a:pt x="558" y="51"/>
                    <a:pt x="558" y="51"/>
                  </a:cubicBezTo>
                  <a:cubicBezTo>
                    <a:pt x="559" y="50"/>
                    <a:pt x="559" y="50"/>
                    <a:pt x="559" y="50"/>
                  </a:cubicBezTo>
                  <a:cubicBezTo>
                    <a:pt x="560" y="48"/>
                    <a:pt x="560" y="48"/>
                    <a:pt x="560" y="48"/>
                  </a:cubicBezTo>
                  <a:cubicBezTo>
                    <a:pt x="561" y="48"/>
                    <a:pt x="561" y="48"/>
                    <a:pt x="561" y="48"/>
                  </a:cubicBezTo>
                  <a:cubicBezTo>
                    <a:pt x="561" y="49"/>
                    <a:pt x="561" y="49"/>
                    <a:pt x="561" y="49"/>
                  </a:cubicBezTo>
                  <a:cubicBezTo>
                    <a:pt x="561" y="50"/>
                    <a:pt x="561" y="50"/>
                    <a:pt x="561" y="50"/>
                  </a:cubicBezTo>
                  <a:cubicBezTo>
                    <a:pt x="562" y="50"/>
                    <a:pt x="562" y="50"/>
                    <a:pt x="562" y="50"/>
                  </a:cubicBezTo>
                  <a:cubicBezTo>
                    <a:pt x="562" y="50"/>
                    <a:pt x="562" y="50"/>
                    <a:pt x="562" y="50"/>
                  </a:cubicBezTo>
                  <a:cubicBezTo>
                    <a:pt x="562" y="49"/>
                    <a:pt x="562" y="49"/>
                    <a:pt x="562" y="49"/>
                  </a:cubicBezTo>
                  <a:cubicBezTo>
                    <a:pt x="561" y="49"/>
                    <a:pt x="561" y="49"/>
                    <a:pt x="561" y="49"/>
                  </a:cubicBezTo>
                  <a:cubicBezTo>
                    <a:pt x="562" y="49"/>
                    <a:pt x="562" y="49"/>
                    <a:pt x="562" y="49"/>
                  </a:cubicBezTo>
                  <a:cubicBezTo>
                    <a:pt x="563" y="48"/>
                    <a:pt x="563" y="48"/>
                    <a:pt x="563" y="48"/>
                  </a:cubicBezTo>
                  <a:cubicBezTo>
                    <a:pt x="563" y="47"/>
                    <a:pt x="563" y="47"/>
                    <a:pt x="563" y="47"/>
                  </a:cubicBezTo>
                  <a:cubicBezTo>
                    <a:pt x="562" y="47"/>
                    <a:pt x="562" y="47"/>
                    <a:pt x="562" y="47"/>
                  </a:cubicBezTo>
                  <a:cubicBezTo>
                    <a:pt x="563" y="47"/>
                    <a:pt x="563" y="47"/>
                    <a:pt x="563" y="47"/>
                  </a:cubicBezTo>
                  <a:cubicBezTo>
                    <a:pt x="563" y="47"/>
                    <a:pt x="563" y="47"/>
                    <a:pt x="563" y="47"/>
                  </a:cubicBezTo>
                  <a:cubicBezTo>
                    <a:pt x="564" y="47"/>
                    <a:pt x="564" y="47"/>
                    <a:pt x="564" y="47"/>
                  </a:cubicBezTo>
                  <a:cubicBezTo>
                    <a:pt x="565" y="46"/>
                    <a:pt x="565" y="46"/>
                    <a:pt x="565" y="46"/>
                  </a:cubicBezTo>
                  <a:cubicBezTo>
                    <a:pt x="565" y="46"/>
                    <a:pt x="565" y="46"/>
                    <a:pt x="565" y="46"/>
                  </a:cubicBezTo>
                  <a:cubicBezTo>
                    <a:pt x="566" y="46"/>
                    <a:pt x="566" y="46"/>
                    <a:pt x="566" y="46"/>
                  </a:cubicBezTo>
                  <a:cubicBezTo>
                    <a:pt x="566" y="46"/>
                    <a:pt x="566" y="46"/>
                    <a:pt x="566" y="46"/>
                  </a:cubicBezTo>
                  <a:cubicBezTo>
                    <a:pt x="567" y="46"/>
                    <a:pt x="567" y="46"/>
                    <a:pt x="567" y="46"/>
                  </a:cubicBezTo>
                  <a:cubicBezTo>
                    <a:pt x="567" y="47"/>
                    <a:pt x="567" y="47"/>
                    <a:pt x="567" y="47"/>
                  </a:cubicBezTo>
                  <a:cubicBezTo>
                    <a:pt x="568" y="47"/>
                    <a:pt x="568" y="47"/>
                    <a:pt x="568" y="47"/>
                  </a:cubicBezTo>
                  <a:cubicBezTo>
                    <a:pt x="569" y="47"/>
                    <a:pt x="569" y="47"/>
                    <a:pt x="569" y="47"/>
                  </a:cubicBezTo>
                  <a:cubicBezTo>
                    <a:pt x="570" y="47"/>
                    <a:pt x="570" y="47"/>
                    <a:pt x="570" y="47"/>
                  </a:cubicBezTo>
                  <a:cubicBezTo>
                    <a:pt x="572" y="48"/>
                    <a:pt x="572" y="48"/>
                    <a:pt x="572" y="48"/>
                  </a:cubicBezTo>
                  <a:cubicBezTo>
                    <a:pt x="572" y="48"/>
                    <a:pt x="572" y="48"/>
                    <a:pt x="572" y="48"/>
                  </a:cubicBezTo>
                  <a:cubicBezTo>
                    <a:pt x="572" y="49"/>
                    <a:pt x="572" y="49"/>
                    <a:pt x="572" y="49"/>
                  </a:cubicBezTo>
                  <a:cubicBezTo>
                    <a:pt x="573" y="49"/>
                    <a:pt x="573" y="49"/>
                    <a:pt x="573" y="49"/>
                  </a:cubicBezTo>
                  <a:cubicBezTo>
                    <a:pt x="573" y="48"/>
                    <a:pt x="573" y="48"/>
                    <a:pt x="573" y="48"/>
                  </a:cubicBezTo>
                  <a:cubicBezTo>
                    <a:pt x="574" y="48"/>
                    <a:pt x="574" y="48"/>
                    <a:pt x="574" y="48"/>
                  </a:cubicBezTo>
                  <a:cubicBezTo>
                    <a:pt x="574" y="49"/>
                    <a:pt x="574" y="49"/>
                    <a:pt x="574" y="49"/>
                  </a:cubicBezTo>
                  <a:cubicBezTo>
                    <a:pt x="575" y="49"/>
                    <a:pt x="575" y="49"/>
                    <a:pt x="575" y="49"/>
                  </a:cubicBezTo>
                  <a:cubicBezTo>
                    <a:pt x="576" y="48"/>
                    <a:pt x="576" y="48"/>
                    <a:pt x="576" y="48"/>
                  </a:cubicBezTo>
                  <a:cubicBezTo>
                    <a:pt x="576" y="48"/>
                    <a:pt x="576" y="48"/>
                    <a:pt x="576" y="48"/>
                  </a:cubicBezTo>
                  <a:cubicBezTo>
                    <a:pt x="576" y="49"/>
                    <a:pt x="576" y="49"/>
                    <a:pt x="576" y="49"/>
                  </a:cubicBezTo>
                  <a:cubicBezTo>
                    <a:pt x="576" y="49"/>
                    <a:pt x="576" y="49"/>
                    <a:pt x="576" y="49"/>
                  </a:cubicBezTo>
                  <a:cubicBezTo>
                    <a:pt x="576" y="50"/>
                    <a:pt x="576" y="50"/>
                    <a:pt x="576" y="50"/>
                  </a:cubicBezTo>
                  <a:cubicBezTo>
                    <a:pt x="576" y="52"/>
                    <a:pt x="576" y="52"/>
                    <a:pt x="576" y="52"/>
                  </a:cubicBezTo>
                  <a:cubicBezTo>
                    <a:pt x="576" y="53"/>
                    <a:pt x="576" y="53"/>
                    <a:pt x="576" y="53"/>
                  </a:cubicBezTo>
                  <a:cubicBezTo>
                    <a:pt x="576" y="53"/>
                    <a:pt x="576" y="53"/>
                    <a:pt x="576" y="53"/>
                  </a:cubicBezTo>
                  <a:cubicBezTo>
                    <a:pt x="577" y="53"/>
                    <a:pt x="577" y="53"/>
                    <a:pt x="577" y="53"/>
                  </a:cubicBezTo>
                  <a:cubicBezTo>
                    <a:pt x="578" y="54"/>
                    <a:pt x="578" y="54"/>
                    <a:pt x="578" y="54"/>
                  </a:cubicBezTo>
                  <a:cubicBezTo>
                    <a:pt x="579" y="54"/>
                    <a:pt x="579" y="54"/>
                    <a:pt x="579" y="54"/>
                  </a:cubicBezTo>
                  <a:cubicBezTo>
                    <a:pt x="579" y="55"/>
                    <a:pt x="579" y="55"/>
                    <a:pt x="579" y="55"/>
                  </a:cubicBezTo>
                  <a:cubicBezTo>
                    <a:pt x="578" y="56"/>
                    <a:pt x="578" y="56"/>
                    <a:pt x="578" y="56"/>
                  </a:cubicBezTo>
                  <a:cubicBezTo>
                    <a:pt x="577" y="56"/>
                    <a:pt x="577" y="56"/>
                    <a:pt x="577" y="56"/>
                  </a:cubicBezTo>
                  <a:cubicBezTo>
                    <a:pt x="576" y="56"/>
                    <a:pt x="576" y="56"/>
                    <a:pt x="576" y="56"/>
                  </a:cubicBezTo>
                  <a:cubicBezTo>
                    <a:pt x="577" y="56"/>
                    <a:pt x="577" y="56"/>
                    <a:pt x="577" y="56"/>
                  </a:cubicBezTo>
                  <a:cubicBezTo>
                    <a:pt x="578" y="57"/>
                    <a:pt x="578" y="57"/>
                    <a:pt x="578" y="57"/>
                  </a:cubicBezTo>
                  <a:cubicBezTo>
                    <a:pt x="578" y="58"/>
                    <a:pt x="578" y="58"/>
                    <a:pt x="578" y="58"/>
                  </a:cubicBezTo>
                  <a:cubicBezTo>
                    <a:pt x="577" y="58"/>
                    <a:pt x="577" y="58"/>
                    <a:pt x="577" y="58"/>
                  </a:cubicBezTo>
                  <a:cubicBezTo>
                    <a:pt x="576" y="59"/>
                    <a:pt x="576" y="59"/>
                    <a:pt x="576" y="59"/>
                  </a:cubicBezTo>
                  <a:cubicBezTo>
                    <a:pt x="576" y="59"/>
                    <a:pt x="576" y="59"/>
                    <a:pt x="576" y="59"/>
                  </a:cubicBezTo>
                  <a:cubicBezTo>
                    <a:pt x="575" y="60"/>
                    <a:pt x="575" y="60"/>
                    <a:pt x="575" y="60"/>
                  </a:cubicBezTo>
                  <a:cubicBezTo>
                    <a:pt x="573" y="60"/>
                    <a:pt x="573" y="60"/>
                    <a:pt x="573" y="60"/>
                  </a:cubicBezTo>
                  <a:cubicBezTo>
                    <a:pt x="572" y="60"/>
                    <a:pt x="572" y="60"/>
                    <a:pt x="572" y="60"/>
                  </a:cubicBezTo>
                  <a:cubicBezTo>
                    <a:pt x="574" y="60"/>
                    <a:pt x="574" y="60"/>
                    <a:pt x="574" y="60"/>
                  </a:cubicBezTo>
                  <a:cubicBezTo>
                    <a:pt x="574" y="60"/>
                    <a:pt x="574" y="60"/>
                    <a:pt x="574" y="60"/>
                  </a:cubicBezTo>
                  <a:cubicBezTo>
                    <a:pt x="575" y="61"/>
                    <a:pt x="575" y="61"/>
                    <a:pt x="575" y="61"/>
                  </a:cubicBezTo>
                  <a:cubicBezTo>
                    <a:pt x="576" y="60"/>
                    <a:pt x="576" y="60"/>
                    <a:pt x="576" y="60"/>
                  </a:cubicBezTo>
                  <a:cubicBezTo>
                    <a:pt x="576" y="60"/>
                    <a:pt x="576" y="60"/>
                    <a:pt x="576" y="60"/>
                  </a:cubicBezTo>
                  <a:cubicBezTo>
                    <a:pt x="576" y="61"/>
                    <a:pt x="576" y="61"/>
                    <a:pt x="576" y="61"/>
                  </a:cubicBezTo>
                  <a:cubicBezTo>
                    <a:pt x="577" y="62"/>
                    <a:pt x="577" y="62"/>
                    <a:pt x="577" y="62"/>
                  </a:cubicBezTo>
                  <a:cubicBezTo>
                    <a:pt x="576" y="63"/>
                    <a:pt x="576" y="63"/>
                    <a:pt x="576" y="63"/>
                  </a:cubicBezTo>
                  <a:cubicBezTo>
                    <a:pt x="576" y="64"/>
                    <a:pt x="576" y="64"/>
                    <a:pt x="576" y="64"/>
                  </a:cubicBezTo>
                  <a:cubicBezTo>
                    <a:pt x="577" y="63"/>
                    <a:pt x="577" y="63"/>
                    <a:pt x="577" y="63"/>
                  </a:cubicBezTo>
                  <a:cubicBezTo>
                    <a:pt x="578" y="63"/>
                    <a:pt x="578" y="63"/>
                    <a:pt x="578" y="63"/>
                  </a:cubicBezTo>
                  <a:cubicBezTo>
                    <a:pt x="579" y="64"/>
                    <a:pt x="579" y="64"/>
                    <a:pt x="579" y="64"/>
                  </a:cubicBezTo>
                  <a:cubicBezTo>
                    <a:pt x="579" y="64"/>
                    <a:pt x="579" y="64"/>
                    <a:pt x="579" y="64"/>
                  </a:cubicBezTo>
                  <a:cubicBezTo>
                    <a:pt x="580" y="65"/>
                    <a:pt x="580" y="65"/>
                    <a:pt x="580" y="65"/>
                  </a:cubicBezTo>
                  <a:cubicBezTo>
                    <a:pt x="579" y="66"/>
                    <a:pt x="579" y="66"/>
                    <a:pt x="579" y="66"/>
                  </a:cubicBezTo>
                  <a:cubicBezTo>
                    <a:pt x="579" y="66"/>
                    <a:pt x="579" y="66"/>
                    <a:pt x="579" y="66"/>
                  </a:cubicBezTo>
                  <a:cubicBezTo>
                    <a:pt x="580" y="67"/>
                    <a:pt x="580" y="67"/>
                    <a:pt x="580" y="67"/>
                  </a:cubicBezTo>
                  <a:cubicBezTo>
                    <a:pt x="579" y="68"/>
                    <a:pt x="579" y="68"/>
                    <a:pt x="579" y="68"/>
                  </a:cubicBezTo>
                  <a:cubicBezTo>
                    <a:pt x="578" y="68"/>
                    <a:pt x="578" y="68"/>
                    <a:pt x="578" y="68"/>
                  </a:cubicBezTo>
                  <a:cubicBezTo>
                    <a:pt x="579" y="69"/>
                    <a:pt x="579" y="69"/>
                    <a:pt x="579" y="69"/>
                  </a:cubicBezTo>
                  <a:cubicBezTo>
                    <a:pt x="579" y="68"/>
                    <a:pt x="579" y="68"/>
                    <a:pt x="579" y="68"/>
                  </a:cubicBezTo>
                  <a:cubicBezTo>
                    <a:pt x="580" y="68"/>
                    <a:pt x="580" y="68"/>
                    <a:pt x="580" y="68"/>
                  </a:cubicBezTo>
                  <a:cubicBezTo>
                    <a:pt x="580" y="69"/>
                    <a:pt x="580" y="69"/>
                    <a:pt x="580" y="69"/>
                  </a:cubicBezTo>
                  <a:cubicBezTo>
                    <a:pt x="580" y="70"/>
                    <a:pt x="580" y="70"/>
                    <a:pt x="580" y="70"/>
                  </a:cubicBezTo>
                  <a:cubicBezTo>
                    <a:pt x="581" y="69"/>
                    <a:pt x="581" y="69"/>
                    <a:pt x="581" y="69"/>
                  </a:cubicBezTo>
                  <a:cubicBezTo>
                    <a:pt x="581" y="70"/>
                    <a:pt x="581" y="70"/>
                    <a:pt x="581" y="70"/>
                  </a:cubicBezTo>
                  <a:cubicBezTo>
                    <a:pt x="581" y="69"/>
                    <a:pt x="581" y="69"/>
                    <a:pt x="581" y="69"/>
                  </a:cubicBezTo>
                  <a:cubicBezTo>
                    <a:pt x="582" y="69"/>
                    <a:pt x="582" y="69"/>
                    <a:pt x="582" y="69"/>
                  </a:cubicBezTo>
                  <a:cubicBezTo>
                    <a:pt x="583" y="69"/>
                    <a:pt x="583" y="69"/>
                    <a:pt x="583" y="69"/>
                  </a:cubicBezTo>
                  <a:cubicBezTo>
                    <a:pt x="584" y="69"/>
                    <a:pt x="584" y="69"/>
                    <a:pt x="584" y="69"/>
                  </a:cubicBezTo>
                  <a:cubicBezTo>
                    <a:pt x="584" y="70"/>
                    <a:pt x="584" y="70"/>
                    <a:pt x="584" y="70"/>
                  </a:cubicBezTo>
                  <a:cubicBezTo>
                    <a:pt x="583" y="71"/>
                    <a:pt x="583" y="71"/>
                    <a:pt x="583" y="71"/>
                  </a:cubicBezTo>
                  <a:cubicBezTo>
                    <a:pt x="582" y="70"/>
                    <a:pt x="582" y="70"/>
                    <a:pt x="582" y="70"/>
                  </a:cubicBezTo>
                  <a:cubicBezTo>
                    <a:pt x="582" y="71"/>
                    <a:pt x="582" y="71"/>
                    <a:pt x="582" y="71"/>
                  </a:cubicBezTo>
                  <a:cubicBezTo>
                    <a:pt x="583" y="71"/>
                    <a:pt x="583" y="71"/>
                    <a:pt x="583" y="71"/>
                  </a:cubicBezTo>
                  <a:cubicBezTo>
                    <a:pt x="583" y="71"/>
                    <a:pt x="583" y="71"/>
                    <a:pt x="583" y="71"/>
                  </a:cubicBezTo>
                  <a:cubicBezTo>
                    <a:pt x="584" y="72"/>
                    <a:pt x="584" y="72"/>
                    <a:pt x="584" y="72"/>
                  </a:cubicBezTo>
                  <a:cubicBezTo>
                    <a:pt x="584" y="73"/>
                    <a:pt x="584" y="73"/>
                    <a:pt x="584" y="73"/>
                  </a:cubicBezTo>
                  <a:cubicBezTo>
                    <a:pt x="583" y="73"/>
                    <a:pt x="583" y="73"/>
                    <a:pt x="583" y="73"/>
                  </a:cubicBezTo>
                  <a:cubicBezTo>
                    <a:pt x="582" y="72"/>
                    <a:pt x="582" y="72"/>
                    <a:pt x="582" y="72"/>
                  </a:cubicBezTo>
                  <a:cubicBezTo>
                    <a:pt x="581" y="72"/>
                    <a:pt x="581" y="72"/>
                    <a:pt x="581" y="72"/>
                  </a:cubicBezTo>
                  <a:cubicBezTo>
                    <a:pt x="582" y="73"/>
                    <a:pt x="582" y="73"/>
                    <a:pt x="582" y="73"/>
                  </a:cubicBezTo>
                  <a:cubicBezTo>
                    <a:pt x="581" y="74"/>
                    <a:pt x="581" y="74"/>
                    <a:pt x="581" y="74"/>
                  </a:cubicBezTo>
                  <a:cubicBezTo>
                    <a:pt x="581" y="74"/>
                    <a:pt x="581" y="74"/>
                    <a:pt x="581" y="74"/>
                  </a:cubicBezTo>
                  <a:cubicBezTo>
                    <a:pt x="580" y="74"/>
                    <a:pt x="580" y="74"/>
                    <a:pt x="580" y="74"/>
                  </a:cubicBezTo>
                  <a:cubicBezTo>
                    <a:pt x="580" y="74"/>
                    <a:pt x="580" y="74"/>
                    <a:pt x="580" y="74"/>
                  </a:cubicBezTo>
                  <a:cubicBezTo>
                    <a:pt x="579" y="73"/>
                    <a:pt x="579" y="73"/>
                    <a:pt x="579" y="73"/>
                  </a:cubicBezTo>
                  <a:cubicBezTo>
                    <a:pt x="577" y="73"/>
                    <a:pt x="577" y="73"/>
                    <a:pt x="577" y="73"/>
                  </a:cubicBezTo>
                  <a:cubicBezTo>
                    <a:pt x="576" y="74"/>
                    <a:pt x="576" y="74"/>
                    <a:pt x="576" y="74"/>
                  </a:cubicBezTo>
                  <a:cubicBezTo>
                    <a:pt x="576" y="74"/>
                    <a:pt x="576" y="74"/>
                    <a:pt x="576" y="74"/>
                  </a:cubicBezTo>
                  <a:cubicBezTo>
                    <a:pt x="576" y="73"/>
                    <a:pt x="576" y="73"/>
                    <a:pt x="576" y="73"/>
                  </a:cubicBezTo>
                  <a:cubicBezTo>
                    <a:pt x="575" y="72"/>
                    <a:pt x="575" y="72"/>
                    <a:pt x="575" y="72"/>
                  </a:cubicBezTo>
                  <a:cubicBezTo>
                    <a:pt x="575" y="72"/>
                    <a:pt x="575" y="72"/>
                    <a:pt x="575" y="72"/>
                  </a:cubicBezTo>
                  <a:cubicBezTo>
                    <a:pt x="575" y="73"/>
                    <a:pt x="575" y="73"/>
                    <a:pt x="575" y="73"/>
                  </a:cubicBezTo>
                  <a:cubicBezTo>
                    <a:pt x="574" y="73"/>
                    <a:pt x="574" y="73"/>
                    <a:pt x="574" y="73"/>
                  </a:cubicBezTo>
                  <a:cubicBezTo>
                    <a:pt x="574" y="74"/>
                    <a:pt x="574" y="74"/>
                    <a:pt x="574" y="74"/>
                  </a:cubicBezTo>
                  <a:cubicBezTo>
                    <a:pt x="575" y="74"/>
                    <a:pt x="575" y="74"/>
                    <a:pt x="575" y="74"/>
                  </a:cubicBezTo>
                  <a:cubicBezTo>
                    <a:pt x="574" y="75"/>
                    <a:pt x="574" y="75"/>
                    <a:pt x="574" y="75"/>
                  </a:cubicBezTo>
                  <a:cubicBezTo>
                    <a:pt x="574" y="75"/>
                    <a:pt x="574" y="75"/>
                    <a:pt x="574" y="75"/>
                  </a:cubicBezTo>
                  <a:cubicBezTo>
                    <a:pt x="574" y="75"/>
                    <a:pt x="574" y="75"/>
                    <a:pt x="574" y="75"/>
                  </a:cubicBezTo>
                  <a:cubicBezTo>
                    <a:pt x="573" y="74"/>
                    <a:pt x="573" y="74"/>
                    <a:pt x="573" y="74"/>
                  </a:cubicBezTo>
                  <a:cubicBezTo>
                    <a:pt x="571" y="75"/>
                    <a:pt x="571" y="75"/>
                    <a:pt x="571" y="75"/>
                  </a:cubicBezTo>
                  <a:cubicBezTo>
                    <a:pt x="571" y="75"/>
                    <a:pt x="571" y="75"/>
                    <a:pt x="571" y="75"/>
                  </a:cubicBezTo>
                  <a:cubicBezTo>
                    <a:pt x="571" y="74"/>
                    <a:pt x="571" y="74"/>
                    <a:pt x="571" y="74"/>
                  </a:cubicBezTo>
                  <a:cubicBezTo>
                    <a:pt x="571" y="73"/>
                    <a:pt x="571" y="73"/>
                    <a:pt x="571" y="73"/>
                  </a:cubicBezTo>
                  <a:cubicBezTo>
                    <a:pt x="570" y="73"/>
                    <a:pt x="570" y="73"/>
                    <a:pt x="570" y="73"/>
                  </a:cubicBezTo>
                  <a:cubicBezTo>
                    <a:pt x="568" y="72"/>
                    <a:pt x="568" y="72"/>
                    <a:pt x="568" y="72"/>
                  </a:cubicBezTo>
                  <a:cubicBezTo>
                    <a:pt x="568" y="71"/>
                    <a:pt x="568" y="71"/>
                    <a:pt x="568" y="71"/>
                  </a:cubicBezTo>
                  <a:cubicBezTo>
                    <a:pt x="568" y="71"/>
                    <a:pt x="568" y="71"/>
                    <a:pt x="568" y="71"/>
                  </a:cubicBezTo>
                  <a:cubicBezTo>
                    <a:pt x="567" y="70"/>
                    <a:pt x="567" y="70"/>
                    <a:pt x="567" y="70"/>
                  </a:cubicBezTo>
                  <a:cubicBezTo>
                    <a:pt x="566" y="71"/>
                    <a:pt x="566" y="71"/>
                    <a:pt x="566" y="71"/>
                  </a:cubicBezTo>
                  <a:cubicBezTo>
                    <a:pt x="565" y="72"/>
                    <a:pt x="565" y="72"/>
                    <a:pt x="565" y="72"/>
                  </a:cubicBezTo>
                  <a:cubicBezTo>
                    <a:pt x="564" y="72"/>
                    <a:pt x="564" y="72"/>
                    <a:pt x="564" y="72"/>
                  </a:cubicBezTo>
                  <a:cubicBezTo>
                    <a:pt x="564" y="72"/>
                    <a:pt x="564" y="72"/>
                    <a:pt x="564" y="72"/>
                  </a:cubicBezTo>
                  <a:cubicBezTo>
                    <a:pt x="564" y="71"/>
                    <a:pt x="564" y="71"/>
                    <a:pt x="564" y="71"/>
                  </a:cubicBezTo>
                  <a:cubicBezTo>
                    <a:pt x="563" y="71"/>
                    <a:pt x="563" y="71"/>
                    <a:pt x="563" y="71"/>
                  </a:cubicBezTo>
                  <a:cubicBezTo>
                    <a:pt x="563" y="71"/>
                    <a:pt x="563" y="71"/>
                    <a:pt x="563" y="71"/>
                  </a:cubicBezTo>
                  <a:cubicBezTo>
                    <a:pt x="563" y="73"/>
                    <a:pt x="563" y="73"/>
                    <a:pt x="563" y="73"/>
                  </a:cubicBezTo>
                  <a:cubicBezTo>
                    <a:pt x="564" y="74"/>
                    <a:pt x="564" y="74"/>
                    <a:pt x="564" y="74"/>
                  </a:cubicBezTo>
                  <a:cubicBezTo>
                    <a:pt x="563" y="75"/>
                    <a:pt x="563" y="75"/>
                    <a:pt x="563" y="75"/>
                  </a:cubicBezTo>
                  <a:cubicBezTo>
                    <a:pt x="562" y="77"/>
                    <a:pt x="562" y="77"/>
                    <a:pt x="562" y="77"/>
                  </a:cubicBezTo>
                  <a:cubicBezTo>
                    <a:pt x="561" y="77"/>
                    <a:pt x="561" y="77"/>
                    <a:pt x="561" y="77"/>
                  </a:cubicBezTo>
                  <a:cubicBezTo>
                    <a:pt x="561" y="75"/>
                    <a:pt x="561" y="75"/>
                    <a:pt x="561" y="75"/>
                  </a:cubicBezTo>
                  <a:cubicBezTo>
                    <a:pt x="560" y="75"/>
                    <a:pt x="560" y="75"/>
                    <a:pt x="560" y="75"/>
                  </a:cubicBezTo>
                  <a:cubicBezTo>
                    <a:pt x="559" y="76"/>
                    <a:pt x="559" y="76"/>
                    <a:pt x="559" y="76"/>
                  </a:cubicBezTo>
                  <a:cubicBezTo>
                    <a:pt x="557" y="74"/>
                    <a:pt x="557" y="74"/>
                    <a:pt x="557" y="74"/>
                  </a:cubicBezTo>
                  <a:cubicBezTo>
                    <a:pt x="557" y="73"/>
                    <a:pt x="557" y="73"/>
                    <a:pt x="557" y="73"/>
                  </a:cubicBezTo>
                  <a:cubicBezTo>
                    <a:pt x="557" y="71"/>
                    <a:pt x="557" y="71"/>
                    <a:pt x="557" y="71"/>
                  </a:cubicBezTo>
                  <a:cubicBezTo>
                    <a:pt x="556" y="71"/>
                    <a:pt x="556" y="71"/>
                    <a:pt x="556" y="71"/>
                  </a:cubicBezTo>
                  <a:cubicBezTo>
                    <a:pt x="556" y="71"/>
                    <a:pt x="556" y="71"/>
                    <a:pt x="556" y="71"/>
                  </a:cubicBezTo>
                  <a:cubicBezTo>
                    <a:pt x="555" y="70"/>
                    <a:pt x="555" y="70"/>
                    <a:pt x="555" y="70"/>
                  </a:cubicBezTo>
                  <a:cubicBezTo>
                    <a:pt x="555" y="71"/>
                    <a:pt x="555" y="71"/>
                    <a:pt x="555" y="71"/>
                  </a:cubicBezTo>
                  <a:cubicBezTo>
                    <a:pt x="555" y="71"/>
                    <a:pt x="555" y="71"/>
                    <a:pt x="555" y="71"/>
                  </a:cubicBezTo>
                  <a:cubicBezTo>
                    <a:pt x="555" y="72"/>
                    <a:pt x="555" y="72"/>
                    <a:pt x="555" y="72"/>
                  </a:cubicBezTo>
                  <a:cubicBezTo>
                    <a:pt x="555" y="72"/>
                    <a:pt x="555" y="72"/>
                    <a:pt x="555" y="72"/>
                  </a:cubicBezTo>
                  <a:cubicBezTo>
                    <a:pt x="555" y="73"/>
                    <a:pt x="555" y="73"/>
                    <a:pt x="555" y="73"/>
                  </a:cubicBezTo>
                  <a:cubicBezTo>
                    <a:pt x="554" y="72"/>
                    <a:pt x="554" y="72"/>
                    <a:pt x="554" y="72"/>
                  </a:cubicBezTo>
                  <a:cubicBezTo>
                    <a:pt x="553" y="71"/>
                    <a:pt x="553" y="71"/>
                    <a:pt x="553" y="71"/>
                  </a:cubicBezTo>
                  <a:cubicBezTo>
                    <a:pt x="553" y="71"/>
                    <a:pt x="553" y="71"/>
                    <a:pt x="553" y="71"/>
                  </a:cubicBezTo>
                  <a:cubicBezTo>
                    <a:pt x="553" y="72"/>
                    <a:pt x="553" y="72"/>
                    <a:pt x="553" y="72"/>
                  </a:cubicBezTo>
                  <a:cubicBezTo>
                    <a:pt x="553" y="73"/>
                    <a:pt x="553" y="73"/>
                    <a:pt x="553" y="73"/>
                  </a:cubicBezTo>
                  <a:cubicBezTo>
                    <a:pt x="553" y="73"/>
                    <a:pt x="553" y="73"/>
                    <a:pt x="553" y="73"/>
                  </a:cubicBezTo>
                  <a:cubicBezTo>
                    <a:pt x="554" y="73"/>
                    <a:pt x="554" y="73"/>
                    <a:pt x="554" y="73"/>
                  </a:cubicBezTo>
                  <a:cubicBezTo>
                    <a:pt x="555" y="74"/>
                    <a:pt x="555" y="74"/>
                    <a:pt x="555" y="74"/>
                  </a:cubicBezTo>
                  <a:cubicBezTo>
                    <a:pt x="554" y="75"/>
                    <a:pt x="554" y="75"/>
                    <a:pt x="554" y="75"/>
                  </a:cubicBezTo>
                  <a:cubicBezTo>
                    <a:pt x="553" y="75"/>
                    <a:pt x="553" y="75"/>
                    <a:pt x="553" y="75"/>
                  </a:cubicBezTo>
                  <a:cubicBezTo>
                    <a:pt x="553" y="75"/>
                    <a:pt x="553" y="75"/>
                    <a:pt x="553" y="75"/>
                  </a:cubicBezTo>
                  <a:cubicBezTo>
                    <a:pt x="553" y="75"/>
                    <a:pt x="553" y="75"/>
                    <a:pt x="553" y="75"/>
                  </a:cubicBezTo>
                  <a:cubicBezTo>
                    <a:pt x="556" y="78"/>
                    <a:pt x="556" y="78"/>
                    <a:pt x="556" y="78"/>
                  </a:cubicBezTo>
                  <a:cubicBezTo>
                    <a:pt x="558" y="78"/>
                    <a:pt x="558" y="78"/>
                    <a:pt x="558" y="78"/>
                  </a:cubicBezTo>
                  <a:cubicBezTo>
                    <a:pt x="559" y="78"/>
                    <a:pt x="559" y="78"/>
                    <a:pt x="559" y="78"/>
                  </a:cubicBezTo>
                  <a:cubicBezTo>
                    <a:pt x="560" y="79"/>
                    <a:pt x="560" y="79"/>
                    <a:pt x="560" y="79"/>
                  </a:cubicBezTo>
                  <a:cubicBezTo>
                    <a:pt x="560" y="80"/>
                    <a:pt x="560" y="80"/>
                    <a:pt x="560" y="80"/>
                  </a:cubicBezTo>
                  <a:cubicBezTo>
                    <a:pt x="560" y="80"/>
                    <a:pt x="560" y="80"/>
                    <a:pt x="560" y="80"/>
                  </a:cubicBezTo>
                  <a:cubicBezTo>
                    <a:pt x="559" y="79"/>
                    <a:pt x="559" y="79"/>
                    <a:pt x="559" y="79"/>
                  </a:cubicBezTo>
                  <a:cubicBezTo>
                    <a:pt x="559" y="79"/>
                    <a:pt x="559" y="79"/>
                    <a:pt x="559" y="79"/>
                  </a:cubicBezTo>
                  <a:cubicBezTo>
                    <a:pt x="559" y="80"/>
                    <a:pt x="559" y="80"/>
                    <a:pt x="559" y="80"/>
                  </a:cubicBezTo>
                  <a:cubicBezTo>
                    <a:pt x="560" y="81"/>
                    <a:pt x="560" y="81"/>
                    <a:pt x="560" y="81"/>
                  </a:cubicBezTo>
                  <a:cubicBezTo>
                    <a:pt x="561" y="82"/>
                    <a:pt x="561" y="82"/>
                    <a:pt x="561" y="82"/>
                  </a:cubicBezTo>
                  <a:cubicBezTo>
                    <a:pt x="562" y="83"/>
                    <a:pt x="562" y="83"/>
                    <a:pt x="562" y="83"/>
                  </a:cubicBezTo>
                  <a:cubicBezTo>
                    <a:pt x="562" y="84"/>
                    <a:pt x="562" y="84"/>
                    <a:pt x="562" y="84"/>
                  </a:cubicBezTo>
                  <a:cubicBezTo>
                    <a:pt x="561" y="87"/>
                    <a:pt x="561" y="87"/>
                    <a:pt x="561" y="87"/>
                  </a:cubicBezTo>
                  <a:cubicBezTo>
                    <a:pt x="561" y="89"/>
                    <a:pt x="561" y="89"/>
                    <a:pt x="561" y="89"/>
                  </a:cubicBezTo>
                  <a:cubicBezTo>
                    <a:pt x="561" y="90"/>
                    <a:pt x="561" y="90"/>
                    <a:pt x="561" y="90"/>
                  </a:cubicBezTo>
                  <a:cubicBezTo>
                    <a:pt x="562" y="90"/>
                    <a:pt x="562" y="90"/>
                    <a:pt x="562" y="90"/>
                  </a:cubicBezTo>
                  <a:cubicBezTo>
                    <a:pt x="561" y="92"/>
                    <a:pt x="561" y="92"/>
                    <a:pt x="561" y="92"/>
                  </a:cubicBezTo>
                  <a:cubicBezTo>
                    <a:pt x="561" y="93"/>
                    <a:pt x="561" y="93"/>
                    <a:pt x="561" y="93"/>
                  </a:cubicBezTo>
                  <a:cubicBezTo>
                    <a:pt x="560" y="93"/>
                    <a:pt x="560" y="93"/>
                    <a:pt x="560" y="93"/>
                  </a:cubicBezTo>
                  <a:cubicBezTo>
                    <a:pt x="560" y="92"/>
                    <a:pt x="560" y="92"/>
                    <a:pt x="560" y="92"/>
                  </a:cubicBezTo>
                  <a:cubicBezTo>
                    <a:pt x="560" y="92"/>
                    <a:pt x="560" y="92"/>
                    <a:pt x="560" y="92"/>
                  </a:cubicBezTo>
                  <a:cubicBezTo>
                    <a:pt x="558" y="94"/>
                    <a:pt x="558" y="94"/>
                    <a:pt x="558" y="94"/>
                  </a:cubicBezTo>
                  <a:cubicBezTo>
                    <a:pt x="557" y="93"/>
                    <a:pt x="557" y="93"/>
                    <a:pt x="557" y="93"/>
                  </a:cubicBezTo>
                  <a:cubicBezTo>
                    <a:pt x="556" y="94"/>
                    <a:pt x="556" y="94"/>
                    <a:pt x="556" y="94"/>
                  </a:cubicBezTo>
                  <a:cubicBezTo>
                    <a:pt x="556" y="93"/>
                    <a:pt x="556" y="93"/>
                    <a:pt x="556" y="93"/>
                  </a:cubicBezTo>
                  <a:cubicBezTo>
                    <a:pt x="555" y="93"/>
                    <a:pt x="555" y="93"/>
                    <a:pt x="555" y="93"/>
                  </a:cubicBezTo>
                  <a:cubicBezTo>
                    <a:pt x="554" y="93"/>
                    <a:pt x="554" y="93"/>
                    <a:pt x="554" y="93"/>
                  </a:cubicBezTo>
                  <a:cubicBezTo>
                    <a:pt x="553" y="91"/>
                    <a:pt x="553" y="91"/>
                    <a:pt x="553" y="91"/>
                  </a:cubicBezTo>
                  <a:cubicBezTo>
                    <a:pt x="552" y="91"/>
                    <a:pt x="552" y="91"/>
                    <a:pt x="552" y="91"/>
                  </a:cubicBezTo>
                  <a:cubicBezTo>
                    <a:pt x="551" y="91"/>
                    <a:pt x="551" y="91"/>
                    <a:pt x="551" y="91"/>
                  </a:cubicBezTo>
                  <a:cubicBezTo>
                    <a:pt x="550" y="90"/>
                    <a:pt x="550" y="90"/>
                    <a:pt x="550" y="90"/>
                  </a:cubicBezTo>
                  <a:cubicBezTo>
                    <a:pt x="549" y="90"/>
                    <a:pt x="549" y="90"/>
                    <a:pt x="549" y="90"/>
                  </a:cubicBezTo>
                  <a:cubicBezTo>
                    <a:pt x="548" y="91"/>
                    <a:pt x="548" y="91"/>
                    <a:pt x="548" y="91"/>
                  </a:cubicBezTo>
                  <a:cubicBezTo>
                    <a:pt x="547" y="91"/>
                    <a:pt x="547" y="91"/>
                    <a:pt x="547" y="91"/>
                  </a:cubicBezTo>
                  <a:cubicBezTo>
                    <a:pt x="548" y="92"/>
                    <a:pt x="548" y="92"/>
                    <a:pt x="548" y="92"/>
                  </a:cubicBezTo>
                  <a:cubicBezTo>
                    <a:pt x="550" y="92"/>
                    <a:pt x="550" y="92"/>
                    <a:pt x="550" y="92"/>
                  </a:cubicBezTo>
                  <a:cubicBezTo>
                    <a:pt x="550" y="91"/>
                    <a:pt x="550" y="91"/>
                    <a:pt x="550" y="91"/>
                  </a:cubicBezTo>
                  <a:cubicBezTo>
                    <a:pt x="553" y="92"/>
                    <a:pt x="553" y="92"/>
                    <a:pt x="553" y="92"/>
                  </a:cubicBezTo>
                  <a:cubicBezTo>
                    <a:pt x="553" y="93"/>
                    <a:pt x="553" y="93"/>
                    <a:pt x="553" y="93"/>
                  </a:cubicBezTo>
                  <a:cubicBezTo>
                    <a:pt x="552" y="93"/>
                    <a:pt x="552" y="93"/>
                    <a:pt x="552" y="93"/>
                  </a:cubicBezTo>
                  <a:cubicBezTo>
                    <a:pt x="551" y="93"/>
                    <a:pt x="551" y="93"/>
                    <a:pt x="551" y="93"/>
                  </a:cubicBezTo>
                  <a:cubicBezTo>
                    <a:pt x="550" y="93"/>
                    <a:pt x="550" y="93"/>
                    <a:pt x="550" y="93"/>
                  </a:cubicBezTo>
                  <a:cubicBezTo>
                    <a:pt x="550" y="94"/>
                    <a:pt x="550" y="94"/>
                    <a:pt x="550" y="94"/>
                  </a:cubicBezTo>
                  <a:cubicBezTo>
                    <a:pt x="549" y="93"/>
                    <a:pt x="549" y="93"/>
                    <a:pt x="549" y="93"/>
                  </a:cubicBezTo>
                  <a:cubicBezTo>
                    <a:pt x="548" y="93"/>
                    <a:pt x="548" y="93"/>
                    <a:pt x="548" y="93"/>
                  </a:cubicBezTo>
                  <a:cubicBezTo>
                    <a:pt x="549" y="93"/>
                    <a:pt x="549" y="93"/>
                    <a:pt x="549" y="93"/>
                  </a:cubicBezTo>
                  <a:cubicBezTo>
                    <a:pt x="549" y="94"/>
                    <a:pt x="549" y="94"/>
                    <a:pt x="549" y="94"/>
                  </a:cubicBezTo>
                  <a:cubicBezTo>
                    <a:pt x="551" y="95"/>
                    <a:pt x="551" y="95"/>
                    <a:pt x="551" y="95"/>
                  </a:cubicBezTo>
                  <a:cubicBezTo>
                    <a:pt x="550" y="96"/>
                    <a:pt x="550" y="96"/>
                    <a:pt x="550" y="96"/>
                  </a:cubicBezTo>
                  <a:cubicBezTo>
                    <a:pt x="551" y="97"/>
                    <a:pt x="551" y="97"/>
                    <a:pt x="551" y="97"/>
                  </a:cubicBezTo>
                  <a:cubicBezTo>
                    <a:pt x="552" y="98"/>
                    <a:pt x="552" y="98"/>
                    <a:pt x="552" y="98"/>
                  </a:cubicBezTo>
                  <a:cubicBezTo>
                    <a:pt x="551" y="97"/>
                    <a:pt x="551" y="97"/>
                    <a:pt x="551" y="97"/>
                  </a:cubicBezTo>
                  <a:cubicBezTo>
                    <a:pt x="551" y="95"/>
                    <a:pt x="551" y="95"/>
                    <a:pt x="551" y="95"/>
                  </a:cubicBezTo>
                  <a:cubicBezTo>
                    <a:pt x="552" y="95"/>
                    <a:pt x="552" y="95"/>
                    <a:pt x="552" y="95"/>
                  </a:cubicBezTo>
                  <a:cubicBezTo>
                    <a:pt x="553" y="95"/>
                    <a:pt x="553" y="95"/>
                    <a:pt x="553" y="95"/>
                  </a:cubicBezTo>
                  <a:cubicBezTo>
                    <a:pt x="553" y="95"/>
                    <a:pt x="553" y="95"/>
                    <a:pt x="553" y="95"/>
                  </a:cubicBezTo>
                  <a:cubicBezTo>
                    <a:pt x="554" y="94"/>
                    <a:pt x="554" y="94"/>
                    <a:pt x="554" y="94"/>
                  </a:cubicBezTo>
                  <a:cubicBezTo>
                    <a:pt x="555" y="94"/>
                    <a:pt x="555" y="94"/>
                    <a:pt x="555" y="94"/>
                  </a:cubicBezTo>
                  <a:cubicBezTo>
                    <a:pt x="555" y="94"/>
                    <a:pt x="555" y="94"/>
                    <a:pt x="555" y="94"/>
                  </a:cubicBezTo>
                  <a:cubicBezTo>
                    <a:pt x="555" y="95"/>
                    <a:pt x="555" y="95"/>
                    <a:pt x="555" y="95"/>
                  </a:cubicBezTo>
                  <a:cubicBezTo>
                    <a:pt x="556" y="96"/>
                    <a:pt x="556" y="96"/>
                    <a:pt x="556" y="96"/>
                  </a:cubicBezTo>
                  <a:cubicBezTo>
                    <a:pt x="558" y="96"/>
                    <a:pt x="558" y="96"/>
                    <a:pt x="558" y="96"/>
                  </a:cubicBezTo>
                  <a:cubicBezTo>
                    <a:pt x="559" y="97"/>
                    <a:pt x="559" y="97"/>
                    <a:pt x="559" y="97"/>
                  </a:cubicBezTo>
                  <a:cubicBezTo>
                    <a:pt x="560" y="97"/>
                    <a:pt x="560" y="97"/>
                    <a:pt x="560" y="97"/>
                  </a:cubicBezTo>
                  <a:cubicBezTo>
                    <a:pt x="560" y="96"/>
                    <a:pt x="560" y="96"/>
                    <a:pt x="560" y="96"/>
                  </a:cubicBezTo>
                  <a:cubicBezTo>
                    <a:pt x="560" y="96"/>
                    <a:pt x="560" y="96"/>
                    <a:pt x="560" y="96"/>
                  </a:cubicBezTo>
                  <a:cubicBezTo>
                    <a:pt x="560" y="96"/>
                    <a:pt x="560" y="96"/>
                    <a:pt x="560" y="96"/>
                  </a:cubicBezTo>
                  <a:cubicBezTo>
                    <a:pt x="563" y="98"/>
                    <a:pt x="563" y="98"/>
                    <a:pt x="563" y="98"/>
                  </a:cubicBezTo>
                  <a:cubicBezTo>
                    <a:pt x="563" y="98"/>
                    <a:pt x="563" y="98"/>
                    <a:pt x="563" y="98"/>
                  </a:cubicBezTo>
                  <a:cubicBezTo>
                    <a:pt x="562" y="98"/>
                    <a:pt x="562" y="98"/>
                    <a:pt x="562" y="98"/>
                  </a:cubicBezTo>
                  <a:cubicBezTo>
                    <a:pt x="562" y="99"/>
                    <a:pt x="562" y="99"/>
                    <a:pt x="562" y="99"/>
                  </a:cubicBezTo>
                  <a:cubicBezTo>
                    <a:pt x="564" y="100"/>
                    <a:pt x="564" y="100"/>
                    <a:pt x="564" y="100"/>
                  </a:cubicBezTo>
                  <a:cubicBezTo>
                    <a:pt x="564" y="100"/>
                    <a:pt x="564" y="100"/>
                    <a:pt x="564" y="100"/>
                  </a:cubicBezTo>
                  <a:cubicBezTo>
                    <a:pt x="564" y="100"/>
                    <a:pt x="564" y="100"/>
                    <a:pt x="564" y="100"/>
                  </a:cubicBezTo>
                  <a:cubicBezTo>
                    <a:pt x="564" y="99"/>
                    <a:pt x="564" y="99"/>
                    <a:pt x="564" y="99"/>
                  </a:cubicBezTo>
                  <a:cubicBezTo>
                    <a:pt x="566" y="100"/>
                    <a:pt x="566" y="100"/>
                    <a:pt x="566" y="100"/>
                  </a:cubicBezTo>
                  <a:cubicBezTo>
                    <a:pt x="567" y="102"/>
                    <a:pt x="567" y="102"/>
                    <a:pt x="567" y="102"/>
                  </a:cubicBezTo>
                  <a:cubicBezTo>
                    <a:pt x="567" y="102"/>
                    <a:pt x="567" y="102"/>
                    <a:pt x="567" y="102"/>
                  </a:cubicBezTo>
                  <a:cubicBezTo>
                    <a:pt x="566" y="102"/>
                    <a:pt x="566" y="102"/>
                    <a:pt x="566" y="102"/>
                  </a:cubicBezTo>
                  <a:cubicBezTo>
                    <a:pt x="566" y="102"/>
                    <a:pt x="566" y="102"/>
                    <a:pt x="566" y="102"/>
                  </a:cubicBezTo>
                  <a:cubicBezTo>
                    <a:pt x="567" y="103"/>
                    <a:pt x="567" y="103"/>
                    <a:pt x="567" y="103"/>
                  </a:cubicBezTo>
                  <a:cubicBezTo>
                    <a:pt x="566" y="103"/>
                    <a:pt x="566" y="103"/>
                    <a:pt x="566" y="103"/>
                  </a:cubicBezTo>
                  <a:cubicBezTo>
                    <a:pt x="566" y="104"/>
                    <a:pt x="566" y="104"/>
                    <a:pt x="566" y="104"/>
                  </a:cubicBezTo>
                  <a:cubicBezTo>
                    <a:pt x="566" y="105"/>
                    <a:pt x="566" y="105"/>
                    <a:pt x="566" y="105"/>
                  </a:cubicBezTo>
                  <a:cubicBezTo>
                    <a:pt x="567" y="104"/>
                    <a:pt x="567" y="104"/>
                    <a:pt x="567" y="104"/>
                  </a:cubicBezTo>
                  <a:cubicBezTo>
                    <a:pt x="567" y="104"/>
                    <a:pt x="567" y="104"/>
                    <a:pt x="567" y="104"/>
                  </a:cubicBezTo>
                  <a:cubicBezTo>
                    <a:pt x="567" y="103"/>
                    <a:pt x="567" y="103"/>
                    <a:pt x="567" y="103"/>
                  </a:cubicBezTo>
                  <a:cubicBezTo>
                    <a:pt x="568" y="104"/>
                    <a:pt x="568" y="104"/>
                    <a:pt x="568" y="104"/>
                  </a:cubicBezTo>
                  <a:cubicBezTo>
                    <a:pt x="568" y="103"/>
                    <a:pt x="568" y="103"/>
                    <a:pt x="568" y="103"/>
                  </a:cubicBezTo>
                  <a:cubicBezTo>
                    <a:pt x="569" y="104"/>
                    <a:pt x="569" y="104"/>
                    <a:pt x="569" y="104"/>
                  </a:cubicBezTo>
                  <a:cubicBezTo>
                    <a:pt x="571" y="105"/>
                    <a:pt x="571" y="105"/>
                    <a:pt x="571" y="105"/>
                  </a:cubicBezTo>
                  <a:cubicBezTo>
                    <a:pt x="573" y="106"/>
                    <a:pt x="573" y="106"/>
                    <a:pt x="573" y="106"/>
                  </a:cubicBezTo>
                  <a:cubicBezTo>
                    <a:pt x="574" y="107"/>
                    <a:pt x="574" y="107"/>
                    <a:pt x="574" y="107"/>
                  </a:cubicBezTo>
                  <a:cubicBezTo>
                    <a:pt x="573" y="107"/>
                    <a:pt x="573" y="107"/>
                    <a:pt x="573" y="107"/>
                  </a:cubicBezTo>
                  <a:cubicBezTo>
                    <a:pt x="575" y="109"/>
                    <a:pt x="575" y="109"/>
                    <a:pt x="575" y="109"/>
                  </a:cubicBezTo>
                  <a:cubicBezTo>
                    <a:pt x="576" y="109"/>
                    <a:pt x="576" y="109"/>
                    <a:pt x="576" y="109"/>
                  </a:cubicBezTo>
                  <a:cubicBezTo>
                    <a:pt x="577" y="110"/>
                    <a:pt x="577" y="110"/>
                    <a:pt x="577" y="110"/>
                  </a:cubicBezTo>
                  <a:cubicBezTo>
                    <a:pt x="577" y="113"/>
                    <a:pt x="577" y="113"/>
                    <a:pt x="577" y="113"/>
                  </a:cubicBezTo>
                  <a:cubicBezTo>
                    <a:pt x="576" y="113"/>
                    <a:pt x="576" y="113"/>
                    <a:pt x="576" y="113"/>
                  </a:cubicBezTo>
                  <a:cubicBezTo>
                    <a:pt x="576" y="113"/>
                    <a:pt x="576" y="113"/>
                    <a:pt x="576" y="113"/>
                  </a:cubicBezTo>
                  <a:cubicBezTo>
                    <a:pt x="577" y="114"/>
                    <a:pt x="577" y="114"/>
                    <a:pt x="577" y="114"/>
                  </a:cubicBezTo>
                  <a:cubicBezTo>
                    <a:pt x="578" y="115"/>
                    <a:pt x="578" y="115"/>
                    <a:pt x="578" y="115"/>
                  </a:cubicBezTo>
                  <a:cubicBezTo>
                    <a:pt x="577" y="115"/>
                    <a:pt x="577" y="115"/>
                    <a:pt x="577" y="115"/>
                  </a:cubicBezTo>
                  <a:cubicBezTo>
                    <a:pt x="577" y="115"/>
                    <a:pt x="577" y="115"/>
                    <a:pt x="577" y="115"/>
                  </a:cubicBezTo>
                  <a:cubicBezTo>
                    <a:pt x="573" y="115"/>
                    <a:pt x="573" y="115"/>
                    <a:pt x="573" y="115"/>
                  </a:cubicBezTo>
                  <a:cubicBezTo>
                    <a:pt x="572" y="114"/>
                    <a:pt x="572" y="114"/>
                    <a:pt x="572" y="114"/>
                  </a:cubicBezTo>
                  <a:cubicBezTo>
                    <a:pt x="572" y="114"/>
                    <a:pt x="572" y="114"/>
                    <a:pt x="572" y="114"/>
                  </a:cubicBezTo>
                  <a:cubicBezTo>
                    <a:pt x="571" y="114"/>
                    <a:pt x="571" y="114"/>
                    <a:pt x="571" y="114"/>
                  </a:cubicBezTo>
                  <a:cubicBezTo>
                    <a:pt x="571" y="113"/>
                    <a:pt x="571" y="113"/>
                    <a:pt x="571" y="113"/>
                  </a:cubicBezTo>
                  <a:cubicBezTo>
                    <a:pt x="570" y="113"/>
                    <a:pt x="570" y="113"/>
                    <a:pt x="570" y="113"/>
                  </a:cubicBezTo>
                  <a:cubicBezTo>
                    <a:pt x="570" y="114"/>
                    <a:pt x="570" y="114"/>
                    <a:pt x="570" y="114"/>
                  </a:cubicBezTo>
                  <a:cubicBezTo>
                    <a:pt x="570" y="114"/>
                    <a:pt x="570" y="114"/>
                    <a:pt x="570" y="114"/>
                  </a:cubicBezTo>
                  <a:cubicBezTo>
                    <a:pt x="569" y="115"/>
                    <a:pt x="569" y="115"/>
                    <a:pt x="569" y="115"/>
                  </a:cubicBezTo>
                  <a:cubicBezTo>
                    <a:pt x="568" y="115"/>
                    <a:pt x="568" y="115"/>
                    <a:pt x="568" y="115"/>
                  </a:cubicBezTo>
                  <a:cubicBezTo>
                    <a:pt x="568" y="115"/>
                    <a:pt x="568" y="115"/>
                    <a:pt x="568" y="115"/>
                  </a:cubicBezTo>
                  <a:cubicBezTo>
                    <a:pt x="568" y="116"/>
                    <a:pt x="568" y="116"/>
                    <a:pt x="568" y="116"/>
                  </a:cubicBezTo>
                  <a:cubicBezTo>
                    <a:pt x="567" y="117"/>
                    <a:pt x="567" y="117"/>
                    <a:pt x="567" y="117"/>
                  </a:cubicBezTo>
                  <a:cubicBezTo>
                    <a:pt x="566" y="117"/>
                    <a:pt x="566" y="117"/>
                    <a:pt x="566" y="117"/>
                  </a:cubicBezTo>
                  <a:cubicBezTo>
                    <a:pt x="566" y="118"/>
                    <a:pt x="566" y="118"/>
                    <a:pt x="566" y="118"/>
                  </a:cubicBezTo>
                  <a:cubicBezTo>
                    <a:pt x="566" y="118"/>
                    <a:pt x="566" y="118"/>
                    <a:pt x="566" y="118"/>
                  </a:cubicBezTo>
                  <a:cubicBezTo>
                    <a:pt x="565" y="119"/>
                    <a:pt x="565" y="119"/>
                    <a:pt x="565" y="119"/>
                  </a:cubicBezTo>
                  <a:cubicBezTo>
                    <a:pt x="565" y="120"/>
                    <a:pt x="565" y="120"/>
                    <a:pt x="565" y="120"/>
                  </a:cubicBezTo>
                  <a:cubicBezTo>
                    <a:pt x="564" y="120"/>
                    <a:pt x="564" y="120"/>
                    <a:pt x="564" y="120"/>
                  </a:cubicBezTo>
                  <a:cubicBezTo>
                    <a:pt x="564" y="120"/>
                    <a:pt x="564" y="120"/>
                    <a:pt x="564" y="120"/>
                  </a:cubicBezTo>
                  <a:cubicBezTo>
                    <a:pt x="564" y="121"/>
                    <a:pt x="564" y="121"/>
                    <a:pt x="564" y="121"/>
                  </a:cubicBezTo>
                  <a:cubicBezTo>
                    <a:pt x="564" y="122"/>
                    <a:pt x="564" y="122"/>
                    <a:pt x="564" y="122"/>
                  </a:cubicBezTo>
                  <a:cubicBezTo>
                    <a:pt x="563" y="123"/>
                    <a:pt x="563" y="123"/>
                    <a:pt x="563" y="123"/>
                  </a:cubicBezTo>
                  <a:cubicBezTo>
                    <a:pt x="563" y="122"/>
                    <a:pt x="563" y="122"/>
                    <a:pt x="563" y="122"/>
                  </a:cubicBezTo>
                  <a:cubicBezTo>
                    <a:pt x="563" y="123"/>
                    <a:pt x="563" y="123"/>
                    <a:pt x="563" y="123"/>
                  </a:cubicBezTo>
                  <a:cubicBezTo>
                    <a:pt x="563" y="124"/>
                    <a:pt x="563" y="124"/>
                    <a:pt x="563" y="124"/>
                  </a:cubicBezTo>
                  <a:cubicBezTo>
                    <a:pt x="562" y="124"/>
                    <a:pt x="562" y="124"/>
                    <a:pt x="562" y="124"/>
                  </a:cubicBezTo>
                  <a:cubicBezTo>
                    <a:pt x="561" y="125"/>
                    <a:pt x="561" y="125"/>
                    <a:pt x="561" y="125"/>
                  </a:cubicBezTo>
                  <a:cubicBezTo>
                    <a:pt x="562" y="125"/>
                    <a:pt x="562" y="125"/>
                    <a:pt x="562" y="125"/>
                  </a:cubicBezTo>
                  <a:cubicBezTo>
                    <a:pt x="562" y="125"/>
                    <a:pt x="562" y="125"/>
                    <a:pt x="562" y="125"/>
                  </a:cubicBezTo>
                  <a:cubicBezTo>
                    <a:pt x="561" y="126"/>
                    <a:pt x="561" y="126"/>
                    <a:pt x="561" y="126"/>
                  </a:cubicBezTo>
                  <a:cubicBezTo>
                    <a:pt x="561" y="126"/>
                    <a:pt x="561" y="126"/>
                    <a:pt x="561" y="126"/>
                  </a:cubicBezTo>
                  <a:cubicBezTo>
                    <a:pt x="560" y="126"/>
                    <a:pt x="560" y="126"/>
                    <a:pt x="560" y="126"/>
                  </a:cubicBezTo>
                  <a:cubicBezTo>
                    <a:pt x="561" y="127"/>
                    <a:pt x="561" y="127"/>
                    <a:pt x="561" y="127"/>
                  </a:cubicBezTo>
                  <a:cubicBezTo>
                    <a:pt x="561" y="127"/>
                    <a:pt x="561" y="127"/>
                    <a:pt x="561" y="127"/>
                  </a:cubicBezTo>
                  <a:cubicBezTo>
                    <a:pt x="560" y="128"/>
                    <a:pt x="560" y="128"/>
                    <a:pt x="560" y="128"/>
                  </a:cubicBezTo>
                  <a:cubicBezTo>
                    <a:pt x="560" y="129"/>
                    <a:pt x="560" y="129"/>
                    <a:pt x="560" y="129"/>
                  </a:cubicBezTo>
                  <a:cubicBezTo>
                    <a:pt x="560" y="129"/>
                    <a:pt x="560" y="129"/>
                    <a:pt x="560" y="129"/>
                  </a:cubicBezTo>
                  <a:cubicBezTo>
                    <a:pt x="559" y="129"/>
                    <a:pt x="559" y="129"/>
                    <a:pt x="559" y="129"/>
                  </a:cubicBezTo>
                  <a:cubicBezTo>
                    <a:pt x="559" y="129"/>
                    <a:pt x="559" y="129"/>
                    <a:pt x="559" y="129"/>
                  </a:cubicBezTo>
                  <a:cubicBezTo>
                    <a:pt x="558" y="129"/>
                    <a:pt x="558" y="129"/>
                    <a:pt x="558" y="129"/>
                  </a:cubicBezTo>
                  <a:cubicBezTo>
                    <a:pt x="559" y="130"/>
                    <a:pt x="559" y="130"/>
                    <a:pt x="559" y="130"/>
                  </a:cubicBezTo>
                  <a:cubicBezTo>
                    <a:pt x="560" y="130"/>
                    <a:pt x="560" y="130"/>
                    <a:pt x="560" y="130"/>
                  </a:cubicBezTo>
                  <a:cubicBezTo>
                    <a:pt x="560" y="131"/>
                    <a:pt x="560" y="131"/>
                    <a:pt x="560" y="131"/>
                  </a:cubicBezTo>
                  <a:cubicBezTo>
                    <a:pt x="558" y="131"/>
                    <a:pt x="558" y="131"/>
                    <a:pt x="558" y="131"/>
                  </a:cubicBezTo>
                  <a:cubicBezTo>
                    <a:pt x="558" y="132"/>
                    <a:pt x="558" y="132"/>
                    <a:pt x="558" y="132"/>
                  </a:cubicBezTo>
                  <a:cubicBezTo>
                    <a:pt x="559" y="132"/>
                    <a:pt x="559" y="132"/>
                    <a:pt x="559" y="132"/>
                  </a:cubicBezTo>
                  <a:cubicBezTo>
                    <a:pt x="560" y="133"/>
                    <a:pt x="560" y="133"/>
                    <a:pt x="560" y="133"/>
                  </a:cubicBezTo>
                  <a:cubicBezTo>
                    <a:pt x="559" y="134"/>
                    <a:pt x="559" y="134"/>
                    <a:pt x="559" y="134"/>
                  </a:cubicBezTo>
                  <a:cubicBezTo>
                    <a:pt x="560" y="134"/>
                    <a:pt x="560" y="134"/>
                    <a:pt x="560" y="134"/>
                  </a:cubicBezTo>
                  <a:cubicBezTo>
                    <a:pt x="559" y="136"/>
                    <a:pt x="559" y="136"/>
                    <a:pt x="559" y="136"/>
                  </a:cubicBezTo>
                  <a:cubicBezTo>
                    <a:pt x="559" y="136"/>
                    <a:pt x="559" y="136"/>
                    <a:pt x="559" y="136"/>
                  </a:cubicBezTo>
                  <a:cubicBezTo>
                    <a:pt x="558" y="138"/>
                    <a:pt x="558" y="138"/>
                    <a:pt x="558" y="138"/>
                  </a:cubicBezTo>
                  <a:cubicBezTo>
                    <a:pt x="558" y="139"/>
                    <a:pt x="558" y="139"/>
                    <a:pt x="558" y="139"/>
                  </a:cubicBezTo>
                  <a:cubicBezTo>
                    <a:pt x="557" y="140"/>
                    <a:pt x="557" y="140"/>
                    <a:pt x="557" y="140"/>
                  </a:cubicBezTo>
                  <a:cubicBezTo>
                    <a:pt x="557" y="141"/>
                    <a:pt x="557" y="141"/>
                    <a:pt x="557" y="141"/>
                  </a:cubicBezTo>
                  <a:cubicBezTo>
                    <a:pt x="558" y="141"/>
                    <a:pt x="558" y="141"/>
                    <a:pt x="558" y="141"/>
                  </a:cubicBezTo>
                  <a:cubicBezTo>
                    <a:pt x="558" y="142"/>
                    <a:pt x="558" y="142"/>
                    <a:pt x="558" y="142"/>
                  </a:cubicBezTo>
                  <a:cubicBezTo>
                    <a:pt x="558" y="142"/>
                    <a:pt x="558" y="142"/>
                    <a:pt x="558" y="142"/>
                  </a:cubicBezTo>
                  <a:cubicBezTo>
                    <a:pt x="559" y="144"/>
                    <a:pt x="559" y="144"/>
                    <a:pt x="559" y="144"/>
                  </a:cubicBezTo>
                  <a:cubicBezTo>
                    <a:pt x="559" y="144"/>
                    <a:pt x="559" y="144"/>
                    <a:pt x="559" y="144"/>
                  </a:cubicBezTo>
                  <a:cubicBezTo>
                    <a:pt x="558" y="144"/>
                    <a:pt x="558" y="144"/>
                    <a:pt x="558" y="144"/>
                  </a:cubicBezTo>
                  <a:cubicBezTo>
                    <a:pt x="557" y="144"/>
                    <a:pt x="557" y="144"/>
                    <a:pt x="557" y="144"/>
                  </a:cubicBezTo>
                  <a:cubicBezTo>
                    <a:pt x="557" y="143"/>
                    <a:pt x="557" y="143"/>
                    <a:pt x="557" y="143"/>
                  </a:cubicBezTo>
                  <a:cubicBezTo>
                    <a:pt x="556" y="144"/>
                    <a:pt x="556" y="144"/>
                    <a:pt x="556" y="144"/>
                  </a:cubicBezTo>
                  <a:cubicBezTo>
                    <a:pt x="555" y="143"/>
                    <a:pt x="555" y="143"/>
                    <a:pt x="555" y="143"/>
                  </a:cubicBezTo>
                  <a:cubicBezTo>
                    <a:pt x="555" y="142"/>
                    <a:pt x="555" y="142"/>
                    <a:pt x="555" y="142"/>
                  </a:cubicBezTo>
                  <a:cubicBezTo>
                    <a:pt x="555" y="142"/>
                    <a:pt x="555" y="142"/>
                    <a:pt x="555" y="142"/>
                  </a:cubicBezTo>
                  <a:cubicBezTo>
                    <a:pt x="554" y="142"/>
                    <a:pt x="554" y="142"/>
                    <a:pt x="554" y="142"/>
                  </a:cubicBezTo>
                  <a:cubicBezTo>
                    <a:pt x="553" y="142"/>
                    <a:pt x="553" y="142"/>
                    <a:pt x="553" y="142"/>
                  </a:cubicBezTo>
                  <a:cubicBezTo>
                    <a:pt x="553" y="141"/>
                    <a:pt x="553" y="141"/>
                    <a:pt x="553" y="141"/>
                  </a:cubicBezTo>
                  <a:cubicBezTo>
                    <a:pt x="551" y="140"/>
                    <a:pt x="551" y="140"/>
                    <a:pt x="551" y="140"/>
                  </a:cubicBezTo>
                  <a:cubicBezTo>
                    <a:pt x="550" y="140"/>
                    <a:pt x="550" y="140"/>
                    <a:pt x="550" y="140"/>
                  </a:cubicBezTo>
                  <a:cubicBezTo>
                    <a:pt x="548" y="141"/>
                    <a:pt x="548" y="141"/>
                    <a:pt x="548" y="141"/>
                  </a:cubicBezTo>
                  <a:cubicBezTo>
                    <a:pt x="548" y="140"/>
                    <a:pt x="548" y="140"/>
                    <a:pt x="548" y="140"/>
                  </a:cubicBezTo>
                  <a:cubicBezTo>
                    <a:pt x="547" y="141"/>
                    <a:pt x="547" y="141"/>
                    <a:pt x="547" y="141"/>
                  </a:cubicBezTo>
                  <a:cubicBezTo>
                    <a:pt x="546" y="142"/>
                    <a:pt x="546" y="142"/>
                    <a:pt x="546" y="142"/>
                  </a:cubicBezTo>
                  <a:cubicBezTo>
                    <a:pt x="545" y="142"/>
                    <a:pt x="545" y="142"/>
                    <a:pt x="545" y="142"/>
                  </a:cubicBezTo>
                  <a:cubicBezTo>
                    <a:pt x="544" y="143"/>
                    <a:pt x="544" y="143"/>
                    <a:pt x="544" y="143"/>
                  </a:cubicBezTo>
                  <a:cubicBezTo>
                    <a:pt x="544" y="144"/>
                    <a:pt x="544" y="144"/>
                    <a:pt x="544" y="144"/>
                  </a:cubicBezTo>
                  <a:cubicBezTo>
                    <a:pt x="543" y="143"/>
                    <a:pt x="543" y="143"/>
                    <a:pt x="543" y="143"/>
                  </a:cubicBezTo>
                  <a:cubicBezTo>
                    <a:pt x="544" y="145"/>
                    <a:pt x="544" y="145"/>
                    <a:pt x="544" y="145"/>
                  </a:cubicBezTo>
                  <a:cubicBezTo>
                    <a:pt x="543" y="145"/>
                    <a:pt x="543" y="145"/>
                    <a:pt x="543" y="145"/>
                  </a:cubicBezTo>
                  <a:cubicBezTo>
                    <a:pt x="543" y="146"/>
                    <a:pt x="543" y="146"/>
                    <a:pt x="543" y="146"/>
                  </a:cubicBezTo>
                  <a:cubicBezTo>
                    <a:pt x="543" y="147"/>
                    <a:pt x="543" y="147"/>
                    <a:pt x="543" y="147"/>
                  </a:cubicBezTo>
                  <a:cubicBezTo>
                    <a:pt x="543" y="149"/>
                    <a:pt x="543" y="149"/>
                    <a:pt x="543" y="149"/>
                  </a:cubicBezTo>
                  <a:cubicBezTo>
                    <a:pt x="542" y="149"/>
                    <a:pt x="542" y="149"/>
                    <a:pt x="542" y="149"/>
                  </a:cubicBezTo>
                  <a:cubicBezTo>
                    <a:pt x="542" y="149"/>
                    <a:pt x="542" y="149"/>
                    <a:pt x="542" y="149"/>
                  </a:cubicBezTo>
                  <a:cubicBezTo>
                    <a:pt x="541" y="146"/>
                    <a:pt x="541" y="146"/>
                    <a:pt x="541" y="146"/>
                  </a:cubicBezTo>
                  <a:cubicBezTo>
                    <a:pt x="541" y="145"/>
                    <a:pt x="541" y="145"/>
                    <a:pt x="541" y="145"/>
                  </a:cubicBezTo>
                  <a:cubicBezTo>
                    <a:pt x="540" y="145"/>
                    <a:pt x="540" y="145"/>
                    <a:pt x="540" y="145"/>
                  </a:cubicBezTo>
                  <a:cubicBezTo>
                    <a:pt x="539" y="144"/>
                    <a:pt x="539" y="144"/>
                    <a:pt x="539" y="144"/>
                  </a:cubicBezTo>
                  <a:cubicBezTo>
                    <a:pt x="539" y="145"/>
                    <a:pt x="539" y="145"/>
                    <a:pt x="539" y="145"/>
                  </a:cubicBezTo>
                  <a:cubicBezTo>
                    <a:pt x="538" y="147"/>
                    <a:pt x="538" y="147"/>
                    <a:pt x="538" y="147"/>
                  </a:cubicBezTo>
                  <a:cubicBezTo>
                    <a:pt x="537" y="147"/>
                    <a:pt x="537" y="147"/>
                    <a:pt x="537" y="147"/>
                  </a:cubicBezTo>
                  <a:cubicBezTo>
                    <a:pt x="537" y="148"/>
                    <a:pt x="537" y="148"/>
                    <a:pt x="537" y="148"/>
                  </a:cubicBezTo>
                  <a:cubicBezTo>
                    <a:pt x="538" y="148"/>
                    <a:pt x="538" y="148"/>
                    <a:pt x="538" y="148"/>
                  </a:cubicBezTo>
                  <a:cubicBezTo>
                    <a:pt x="537" y="150"/>
                    <a:pt x="537" y="150"/>
                    <a:pt x="537" y="150"/>
                  </a:cubicBezTo>
                  <a:cubicBezTo>
                    <a:pt x="536" y="149"/>
                    <a:pt x="536" y="149"/>
                    <a:pt x="536" y="149"/>
                  </a:cubicBezTo>
                  <a:cubicBezTo>
                    <a:pt x="536" y="149"/>
                    <a:pt x="536" y="149"/>
                    <a:pt x="536" y="149"/>
                  </a:cubicBezTo>
                  <a:cubicBezTo>
                    <a:pt x="536" y="148"/>
                    <a:pt x="536" y="148"/>
                    <a:pt x="536" y="148"/>
                  </a:cubicBezTo>
                  <a:cubicBezTo>
                    <a:pt x="535" y="148"/>
                    <a:pt x="535" y="148"/>
                    <a:pt x="535" y="148"/>
                  </a:cubicBezTo>
                  <a:cubicBezTo>
                    <a:pt x="535" y="150"/>
                    <a:pt x="535" y="150"/>
                    <a:pt x="535" y="150"/>
                  </a:cubicBezTo>
                  <a:cubicBezTo>
                    <a:pt x="534" y="150"/>
                    <a:pt x="534" y="150"/>
                    <a:pt x="534" y="150"/>
                  </a:cubicBezTo>
                  <a:cubicBezTo>
                    <a:pt x="533" y="149"/>
                    <a:pt x="533" y="149"/>
                    <a:pt x="533" y="149"/>
                  </a:cubicBezTo>
                  <a:cubicBezTo>
                    <a:pt x="532" y="149"/>
                    <a:pt x="532" y="149"/>
                    <a:pt x="532" y="149"/>
                  </a:cubicBezTo>
                  <a:cubicBezTo>
                    <a:pt x="532" y="150"/>
                    <a:pt x="532" y="150"/>
                    <a:pt x="532" y="150"/>
                  </a:cubicBezTo>
                  <a:cubicBezTo>
                    <a:pt x="533" y="151"/>
                    <a:pt x="533" y="151"/>
                    <a:pt x="533" y="151"/>
                  </a:cubicBezTo>
                  <a:cubicBezTo>
                    <a:pt x="533" y="151"/>
                    <a:pt x="533" y="151"/>
                    <a:pt x="533" y="151"/>
                  </a:cubicBezTo>
                  <a:cubicBezTo>
                    <a:pt x="532" y="152"/>
                    <a:pt x="532" y="152"/>
                    <a:pt x="532" y="152"/>
                  </a:cubicBezTo>
                  <a:cubicBezTo>
                    <a:pt x="532" y="152"/>
                    <a:pt x="532" y="152"/>
                    <a:pt x="532" y="152"/>
                  </a:cubicBezTo>
                  <a:cubicBezTo>
                    <a:pt x="533" y="153"/>
                    <a:pt x="533" y="153"/>
                    <a:pt x="533" y="153"/>
                  </a:cubicBezTo>
                  <a:cubicBezTo>
                    <a:pt x="533" y="154"/>
                    <a:pt x="533" y="154"/>
                    <a:pt x="533" y="154"/>
                  </a:cubicBezTo>
                  <a:cubicBezTo>
                    <a:pt x="533" y="154"/>
                    <a:pt x="533" y="154"/>
                    <a:pt x="533" y="154"/>
                  </a:cubicBezTo>
                  <a:cubicBezTo>
                    <a:pt x="533" y="155"/>
                    <a:pt x="533" y="155"/>
                    <a:pt x="533" y="155"/>
                  </a:cubicBezTo>
                  <a:cubicBezTo>
                    <a:pt x="534" y="155"/>
                    <a:pt x="534" y="155"/>
                    <a:pt x="534" y="155"/>
                  </a:cubicBezTo>
                  <a:cubicBezTo>
                    <a:pt x="535" y="156"/>
                    <a:pt x="535" y="156"/>
                    <a:pt x="535" y="156"/>
                  </a:cubicBezTo>
                  <a:cubicBezTo>
                    <a:pt x="535" y="156"/>
                    <a:pt x="535" y="156"/>
                    <a:pt x="535" y="156"/>
                  </a:cubicBezTo>
                  <a:cubicBezTo>
                    <a:pt x="534" y="156"/>
                    <a:pt x="534" y="156"/>
                    <a:pt x="534" y="156"/>
                  </a:cubicBezTo>
                  <a:cubicBezTo>
                    <a:pt x="534" y="157"/>
                    <a:pt x="534" y="157"/>
                    <a:pt x="534" y="157"/>
                  </a:cubicBezTo>
                  <a:cubicBezTo>
                    <a:pt x="535" y="157"/>
                    <a:pt x="535" y="157"/>
                    <a:pt x="535" y="157"/>
                  </a:cubicBezTo>
                  <a:cubicBezTo>
                    <a:pt x="535" y="158"/>
                    <a:pt x="535" y="158"/>
                    <a:pt x="535" y="158"/>
                  </a:cubicBezTo>
                  <a:cubicBezTo>
                    <a:pt x="535" y="158"/>
                    <a:pt x="535" y="158"/>
                    <a:pt x="535" y="158"/>
                  </a:cubicBezTo>
                  <a:cubicBezTo>
                    <a:pt x="535" y="158"/>
                    <a:pt x="535" y="158"/>
                    <a:pt x="535" y="158"/>
                  </a:cubicBezTo>
                  <a:cubicBezTo>
                    <a:pt x="534" y="158"/>
                    <a:pt x="534" y="158"/>
                    <a:pt x="534" y="158"/>
                  </a:cubicBezTo>
                  <a:cubicBezTo>
                    <a:pt x="534" y="158"/>
                    <a:pt x="534" y="158"/>
                    <a:pt x="534" y="158"/>
                  </a:cubicBezTo>
                  <a:cubicBezTo>
                    <a:pt x="535" y="159"/>
                    <a:pt x="535" y="159"/>
                    <a:pt x="535" y="159"/>
                  </a:cubicBezTo>
                  <a:cubicBezTo>
                    <a:pt x="535" y="159"/>
                    <a:pt x="535" y="159"/>
                    <a:pt x="535" y="159"/>
                  </a:cubicBezTo>
                  <a:cubicBezTo>
                    <a:pt x="535" y="160"/>
                    <a:pt x="535" y="160"/>
                    <a:pt x="535" y="160"/>
                  </a:cubicBezTo>
                  <a:cubicBezTo>
                    <a:pt x="535" y="161"/>
                    <a:pt x="535" y="161"/>
                    <a:pt x="535" y="161"/>
                  </a:cubicBezTo>
                  <a:cubicBezTo>
                    <a:pt x="535" y="161"/>
                    <a:pt x="535" y="161"/>
                    <a:pt x="535" y="161"/>
                  </a:cubicBezTo>
                  <a:cubicBezTo>
                    <a:pt x="534" y="162"/>
                    <a:pt x="534" y="162"/>
                    <a:pt x="534" y="162"/>
                  </a:cubicBezTo>
                  <a:cubicBezTo>
                    <a:pt x="535" y="163"/>
                    <a:pt x="535" y="163"/>
                    <a:pt x="535" y="163"/>
                  </a:cubicBezTo>
                  <a:cubicBezTo>
                    <a:pt x="535" y="164"/>
                    <a:pt x="535" y="164"/>
                    <a:pt x="535" y="164"/>
                  </a:cubicBezTo>
                  <a:cubicBezTo>
                    <a:pt x="535" y="164"/>
                    <a:pt x="535" y="164"/>
                    <a:pt x="535" y="164"/>
                  </a:cubicBezTo>
                  <a:cubicBezTo>
                    <a:pt x="535" y="165"/>
                    <a:pt x="535" y="165"/>
                    <a:pt x="535" y="165"/>
                  </a:cubicBezTo>
                  <a:cubicBezTo>
                    <a:pt x="535" y="166"/>
                    <a:pt x="535" y="166"/>
                    <a:pt x="535" y="166"/>
                  </a:cubicBezTo>
                  <a:cubicBezTo>
                    <a:pt x="536" y="167"/>
                    <a:pt x="536" y="167"/>
                    <a:pt x="536" y="167"/>
                  </a:cubicBezTo>
                  <a:cubicBezTo>
                    <a:pt x="535" y="168"/>
                    <a:pt x="535" y="168"/>
                    <a:pt x="535" y="168"/>
                  </a:cubicBezTo>
                  <a:cubicBezTo>
                    <a:pt x="536" y="168"/>
                    <a:pt x="536" y="168"/>
                    <a:pt x="536" y="168"/>
                  </a:cubicBezTo>
                  <a:cubicBezTo>
                    <a:pt x="537" y="169"/>
                    <a:pt x="537" y="169"/>
                    <a:pt x="537" y="169"/>
                  </a:cubicBezTo>
                  <a:cubicBezTo>
                    <a:pt x="538" y="170"/>
                    <a:pt x="538" y="170"/>
                    <a:pt x="538" y="170"/>
                  </a:cubicBezTo>
                  <a:cubicBezTo>
                    <a:pt x="539" y="171"/>
                    <a:pt x="539" y="171"/>
                    <a:pt x="539" y="171"/>
                  </a:cubicBezTo>
                  <a:cubicBezTo>
                    <a:pt x="540" y="170"/>
                    <a:pt x="540" y="170"/>
                    <a:pt x="540" y="170"/>
                  </a:cubicBezTo>
                  <a:cubicBezTo>
                    <a:pt x="540" y="170"/>
                    <a:pt x="540" y="170"/>
                    <a:pt x="540" y="170"/>
                  </a:cubicBezTo>
                  <a:cubicBezTo>
                    <a:pt x="539" y="169"/>
                    <a:pt x="539" y="169"/>
                    <a:pt x="539" y="169"/>
                  </a:cubicBezTo>
                  <a:cubicBezTo>
                    <a:pt x="538" y="168"/>
                    <a:pt x="538" y="168"/>
                    <a:pt x="538" y="168"/>
                  </a:cubicBezTo>
                  <a:cubicBezTo>
                    <a:pt x="539" y="168"/>
                    <a:pt x="539" y="168"/>
                    <a:pt x="539" y="168"/>
                  </a:cubicBezTo>
                  <a:cubicBezTo>
                    <a:pt x="540" y="168"/>
                    <a:pt x="540" y="168"/>
                    <a:pt x="540" y="168"/>
                  </a:cubicBezTo>
                  <a:cubicBezTo>
                    <a:pt x="542" y="169"/>
                    <a:pt x="542" y="169"/>
                    <a:pt x="542" y="169"/>
                  </a:cubicBezTo>
                  <a:cubicBezTo>
                    <a:pt x="542" y="168"/>
                    <a:pt x="542" y="168"/>
                    <a:pt x="542" y="168"/>
                  </a:cubicBezTo>
                  <a:cubicBezTo>
                    <a:pt x="543" y="169"/>
                    <a:pt x="543" y="169"/>
                    <a:pt x="543" y="169"/>
                  </a:cubicBezTo>
                  <a:cubicBezTo>
                    <a:pt x="543" y="169"/>
                    <a:pt x="543" y="169"/>
                    <a:pt x="543" y="169"/>
                  </a:cubicBezTo>
                  <a:cubicBezTo>
                    <a:pt x="543" y="170"/>
                    <a:pt x="543" y="170"/>
                    <a:pt x="543" y="170"/>
                  </a:cubicBezTo>
                  <a:cubicBezTo>
                    <a:pt x="543" y="171"/>
                    <a:pt x="543" y="171"/>
                    <a:pt x="543" y="171"/>
                  </a:cubicBezTo>
                  <a:cubicBezTo>
                    <a:pt x="543" y="171"/>
                    <a:pt x="543" y="171"/>
                    <a:pt x="543" y="171"/>
                  </a:cubicBezTo>
                  <a:cubicBezTo>
                    <a:pt x="543" y="172"/>
                    <a:pt x="543" y="172"/>
                    <a:pt x="543" y="172"/>
                  </a:cubicBezTo>
                  <a:cubicBezTo>
                    <a:pt x="543" y="172"/>
                    <a:pt x="543" y="172"/>
                    <a:pt x="543" y="172"/>
                  </a:cubicBezTo>
                  <a:cubicBezTo>
                    <a:pt x="542" y="173"/>
                    <a:pt x="542" y="173"/>
                    <a:pt x="542" y="173"/>
                  </a:cubicBezTo>
                  <a:cubicBezTo>
                    <a:pt x="543" y="174"/>
                    <a:pt x="543" y="174"/>
                    <a:pt x="543" y="174"/>
                  </a:cubicBezTo>
                  <a:cubicBezTo>
                    <a:pt x="543" y="175"/>
                    <a:pt x="543" y="175"/>
                    <a:pt x="543" y="175"/>
                  </a:cubicBezTo>
                  <a:cubicBezTo>
                    <a:pt x="543" y="177"/>
                    <a:pt x="543" y="177"/>
                    <a:pt x="543" y="177"/>
                  </a:cubicBezTo>
                  <a:cubicBezTo>
                    <a:pt x="544" y="177"/>
                    <a:pt x="544" y="177"/>
                    <a:pt x="544" y="177"/>
                  </a:cubicBezTo>
                  <a:cubicBezTo>
                    <a:pt x="545" y="177"/>
                    <a:pt x="545" y="177"/>
                    <a:pt x="545" y="177"/>
                  </a:cubicBezTo>
                  <a:cubicBezTo>
                    <a:pt x="545" y="177"/>
                    <a:pt x="545" y="177"/>
                    <a:pt x="545" y="177"/>
                  </a:cubicBezTo>
                  <a:cubicBezTo>
                    <a:pt x="546" y="176"/>
                    <a:pt x="546" y="176"/>
                    <a:pt x="546" y="176"/>
                  </a:cubicBezTo>
                  <a:cubicBezTo>
                    <a:pt x="546" y="176"/>
                    <a:pt x="546" y="176"/>
                    <a:pt x="546" y="176"/>
                  </a:cubicBezTo>
                  <a:cubicBezTo>
                    <a:pt x="546" y="176"/>
                    <a:pt x="546" y="176"/>
                    <a:pt x="546" y="176"/>
                  </a:cubicBezTo>
                  <a:cubicBezTo>
                    <a:pt x="547" y="176"/>
                    <a:pt x="547" y="176"/>
                    <a:pt x="547" y="176"/>
                  </a:cubicBezTo>
                  <a:cubicBezTo>
                    <a:pt x="547" y="178"/>
                    <a:pt x="547" y="178"/>
                    <a:pt x="547" y="178"/>
                  </a:cubicBezTo>
                  <a:cubicBezTo>
                    <a:pt x="549" y="180"/>
                    <a:pt x="549" y="180"/>
                    <a:pt x="549" y="180"/>
                  </a:cubicBezTo>
                  <a:cubicBezTo>
                    <a:pt x="550" y="181"/>
                    <a:pt x="550" y="181"/>
                    <a:pt x="550" y="181"/>
                  </a:cubicBezTo>
                  <a:cubicBezTo>
                    <a:pt x="549" y="182"/>
                    <a:pt x="549" y="182"/>
                    <a:pt x="549" y="182"/>
                  </a:cubicBezTo>
                  <a:cubicBezTo>
                    <a:pt x="549" y="183"/>
                    <a:pt x="549" y="183"/>
                    <a:pt x="549" y="183"/>
                  </a:cubicBezTo>
                  <a:cubicBezTo>
                    <a:pt x="549" y="183"/>
                    <a:pt x="549" y="183"/>
                    <a:pt x="549" y="183"/>
                  </a:cubicBezTo>
                  <a:cubicBezTo>
                    <a:pt x="547" y="182"/>
                    <a:pt x="547" y="182"/>
                    <a:pt x="547" y="182"/>
                  </a:cubicBezTo>
                  <a:cubicBezTo>
                    <a:pt x="546" y="182"/>
                    <a:pt x="546" y="182"/>
                    <a:pt x="546" y="182"/>
                  </a:cubicBezTo>
                  <a:cubicBezTo>
                    <a:pt x="546" y="181"/>
                    <a:pt x="546" y="181"/>
                    <a:pt x="546" y="181"/>
                  </a:cubicBezTo>
                  <a:cubicBezTo>
                    <a:pt x="546" y="180"/>
                    <a:pt x="546" y="180"/>
                    <a:pt x="546" y="180"/>
                  </a:cubicBezTo>
                  <a:cubicBezTo>
                    <a:pt x="546" y="179"/>
                    <a:pt x="546" y="179"/>
                    <a:pt x="546" y="179"/>
                  </a:cubicBezTo>
                  <a:cubicBezTo>
                    <a:pt x="546" y="178"/>
                    <a:pt x="546" y="178"/>
                    <a:pt x="546" y="178"/>
                  </a:cubicBezTo>
                  <a:cubicBezTo>
                    <a:pt x="546" y="178"/>
                    <a:pt x="546" y="178"/>
                    <a:pt x="546" y="178"/>
                  </a:cubicBezTo>
                  <a:cubicBezTo>
                    <a:pt x="546" y="179"/>
                    <a:pt x="546" y="179"/>
                    <a:pt x="546" y="179"/>
                  </a:cubicBezTo>
                  <a:cubicBezTo>
                    <a:pt x="546" y="179"/>
                    <a:pt x="546" y="179"/>
                    <a:pt x="546" y="179"/>
                  </a:cubicBezTo>
                  <a:cubicBezTo>
                    <a:pt x="545" y="179"/>
                    <a:pt x="545" y="179"/>
                    <a:pt x="545" y="179"/>
                  </a:cubicBezTo>
                  <a:cubicBezTo>
                    <a:pt x="544" y="181"/>
                    <a:pt x="544" y="181"/>
                    <a:pt x="544" y="181"/>
                  </a:cubicBezTo>
                  <a:cubicBezTo>
                    <a:pt x="544" y="181"/>
                    <a:pt x="544" y="181"/>
                    <a:pt x="544" y="181"/>
                  </a:cubicBezTo>
                  <a:cubicBezTo>
                    <a:pt x="546" y="181"/>
                    <a:pt x="546" y="181"/>
                    <a:pt x="546" y="181"/>
                  </a:cubicBezTo>
                  <a:cubicBezTo>
                    <a:pt x="546" y="182"/>
                    <a:pt x="546" y="182"/>
                    <a:pt x="546" y="182"/>
                  </a:cubicBezTo>
                  <a:cubicBezTo>
                    <a:pt x="545" y="183"/>
                    <a:pt x="545" y="183"/>
                    <a:pt x="545" y="183"/>
                  </a:cubicBezTo>
                  <a:cubicBezTo>
                    <a:pt x="545" y="184"/>
                    <a:pt x="545" y="184"/>
                    <a:pt x="545" y="184"/>
                  </a:cubicBezTo>
                  <a:cubicBezTo>
                    <a:pt x="545" y="184"/>
                    <a:pt x="545" y="184"/>
                    <a:pt x="545" y="184"/>
                  </a:cubicBezTo>
                  <a:cubicBezTo>
                    <a:pt x="545" y="187"/>
                    <a:pt x="545" y="187"/>
                    <a:pt x="545" y="187"/>
                  </a:cubicBezTo>
                  <a:cubicBezTo>
                    <a:pt x="546" y="188"/>
                    <a:pt x="546" y="188"/>
                    <a:pt x="546" y="188"/>
                  </a:cubicBezTo>
                  <a:cubicBezTo>
                    <a:pt x="546" y="188"/>
                    <a:pt x="546" y="188"/>
                    <a:pt x="546" y="188"/>
                  </a:cubicBezTo>
                  <a:cubicBezTo>
                    <a:pt x="548" y="191"/>
                    <a:pt x="548" y="191"/>
                    <a:pt x="548" y="191"/>
                  </a:cubicBezTo>
                  <a:cubicBezTo>
                    <a:pt x="549" y="191"/>
                    <a:pt x="549" y="191"/>
                    <a:pt x="549" y="191"/>
                  </a:cubicBezTo>
                  <a:cubicBezTo>
                    <a:pt x="550" y="193"/>
                    <a:pt x="550" y="193"/>
                    <a:pt x="550" y="193"/>
                  </a:cubicBezTo>
                  <a:cubicBezTo>
                    <a:pt x="551" y="194"/>
                    <a:pt x="551" y="194"/>
                    <a:pt x="551" y="194"/>
                  </a:cubicBezTo>
                  <a:cubicBezTo>
                    <a:pt x="551" y="194"/>
                    <a:pt x="551" y="194"/>
                    <a:pt x="551" y="194"/>
                  </a:cubicBezTo>
                  <a:cubicBezTo>
                    <a:pt x="551" y="195"/>
                    <a:pt x="551" y="195"/>
                    <a:pt x="551" y="195"/>
                  </a:cubicBezTo>
                  <a:cubicBezTo>
                    <a:pt x="548" y="196"/>
                    <a:pt x="548" y="196"/>
                    <a:pt x="548" y="196"/>
                  </a:cubicBezTo>
                  <a:cubicBezTo>
                    <a:pt x="548" y="196"/>
                    <a:pt x="548" y="196"/>
                    <a:pt x="548" y="196"/>
                  </a:cubicBezTo>
                  <a:cubicBezTo>
                    <a:pt x="546" y="197"/>
                    <a:pt x="546" y="197"/>
                    <a:pt x="546" y="197"/>
                  </a:cubicBezTo>
                  <a:cubicBezTo>
                    <a:pt x="546" y="197"/>
                    <a:pt x="546" y="197"/>
                    <a:pt x="546" y="197"/>
                  </a:cubicBezTo>
                  <a:cubicBezTo>
                    <a:pt x="546" y="197"/>
                    <a:pt x="546" y="197"/>
                    <a:pt x="546" y="197"/>
                  </a:cubicBezTo>
                  <a:cubicBezTo>
                    <a:pt x="545" y="199"/>
                    <a:pt x="545" y="199"/>
                    <a:pt x="545" y="199"/>
                  </a:cubicBezTo>
                  <a:cubicBezTo>
                    <a:pt x="545" y="200"/>
                    <a:pt x="545" y="200"/>
                    <a:pt x="545" y="200"/>
                  </a:cubicBezTo>
                  <a:cubicBezTo>
                    <a:pt x="545" y="200"/>
                    <a:pt x="545" y="200"/>
                    <a:pt x="545" y="200"/>
                  </a:cubicBezTo>
                  <a:cubicBezTo>
                    <a:pt x="545" y="201"/>
                    <a:pt x="545" y="201"/>
                    <a:pt x="545" y="201"/>
                  </a:cubicBezTo>
                  <a:cubicBezTo>
                    <a:pt x="545" y="203"/>
                    <a:pt x="545" y="203"/>
                    <a:pt x="545" y="203"/>
                  </a:cubicBezTo>
                  <a:cubicBezTo>
                    <a:pt x="546" y="205"/>
                    <a:pt x="546" y="205"/>
                    <a:pt x="546" y="205"/>
                  </a:cubicBezTo>
                  <a:cubicBezTo>
                    <a:pt x="547" y="206"/>
                    <a:pt x="547" y="206"/>
                    <a:pt x="547" y="206"/>
                  </a:cubicBezTo>
                  <a:cubicBezTo>
                    <a:pt x="547" y="207"/>
                    <a:pt x="547" y="207"/>
                    <a:pt x="547" y="207"/>
                  </a:cubicBezTo>
                  <a:cubicBezTo>
                    <a:pt x="548" y="207"/>
                    <a:pt x="548" y="207"/>
                    <a:pt x="548" y="207"/>
                  </a:cubicBezTo>
                  <a:cubicBezTo>
                    <a:pt x="549" y="208"/>
                    <a:pt x="549" y="208"/>
                    <a:pt x="549" y="208"/>
                  </a:cubicBezTo>
                  <a:cubicBezTo>
                    <a:pt x="548" y="208"/>
                    <a:pt x="548" y="208"/>
                    <a:pt x="548" y="208"/>
                  </a:cubicBezTo>
                  <a:cubicBezTo>
                    <a:pt x="547" y="208"/>
                    <a:pt x="547" y="208"/>
                    <a:pt x="547" y="208"/>
                  </a:cubicBezTo>
                  <a:cubicBezTo>
                    <a:pt x="547" y="208"/>
                    <a:pt x="547" y="208"/>
                    <a:pt x="547" y="208"/>
                  </a:cubicBezTo>
                  <a:cubicBezTo>
                    <a:pt x="546" y="209"/>
                    <a:pt x="546" y="209"/>
                    <a:pt x="546" y="209"/>
                  </a:cubicBezTo>
                  <a:cubicBezTo>
                    <a:pt x="545" y="209"/>
                    <a:pt x="545" y="209"/>
                    <a:pt x="545" y="209"/>
                  </a:cubicBezTo>
                  <a:cubicBezTo>
                    <a:pt x="544" y="210"/>
                    <a:pt x="544" y="210"/>
                    <a:pt x="544" y="210"/>
                  </a:cubicBezTo>
                  <a:cubicBezTo>
                    <a:pt x="543" y="209"/>
                    <a:pt x="543" y="209"/>
                    <a:pt x="543" y="209"/>
                  </a:cubicBezTo>
                  <a:cubicBezTo>
                    <a:pt x="542" y="210"/>
                    <a:pt x="542" y="210"/>
                    <a:pt x="542" y="210"/>
                  </a:cubicBezTo>
                  <a:cubicBezTo>
                    <a:pt x="543" y="210"/>
                    <a:pt x="543" y="210"/>
                    <a:pt x="543" y="210"/>
                  </a:cubicBezTo>
                  <a:cubicBezTo>
                    <a:pt x="544" y="210"/>
                    <a:pt x="544" y="210"/>
                    <a:pt x="544" y="210"/>
                  </a:cubicBezTo>
                  <a:cubicBezTo>
                    <a:pt x="544" y="211"/>
                    <a:pt x="544" y="211"/>
                    <a:pt x="544" y="211"/>
                  </a:cubicBezTo>
                  <a:cubicBezTo>
                    <a:pt x="543" y="212"/>
                    <a:pt x="543" y="212"/>
                    <a:pt x="543" y="212"/>
                  </a:cubicBezTo>
                  <a:cubicBezTo>
                    <a:pt x="544" y="213"/>
                    <a:pt x="544" y="213"/>
                    <a:pt x="544" y="213"/>
                  </a:cubicBezTo>
                  <a:cubicBezTo>
                    <a:pt x="544" y="213"/>
                    <a:pt x="544" y="213"/>
                    <a:pt x="544" y="213"/>
                  </a:cubicBezTo>
                  <a:cubicBezTo>
                    <a:pt x="544" y="213"/>
                    <a:pt x="544" y="213"/>
                    <a:pt x="544" y="213"/>
                  </a:cubicBezTo>
                  <a:cubicBezTo>
                    <a:pt x="544" y="214"/>
                    <a:pt x="544" y="214"/>
                    <a:pt x="544" y="214"/>
                  </a:cubicBezTo>
                  <a:cubicBezTo>
                    <a:pt x="544" y="215"/>
                    <a:pt x="544" y="215"/>
                    <a:pt x="544" y="215"/>
                  </a:cubicBezTo>
                  <a:cubicBezTo>
                    <a:pt x="544" y="215"/>
                    <a:pt x="544" y="215"/>
                    <a:pt x="544" y="215"/>
                  </a:cubicBezTo>
                  <a:cubicBezTo>
                    <a:pt x="545" y="214"/>
                    <a:pt x="545" y="214"/>
                    <a:pt x="545" y="214"/>
                  </a:cubicBezTo>
                  <a:cubicBezTo>
                    <a:pt x="546" y="215"/>
                    <a:pt x="546" y="215"/>
                    <a:pt x="546" y="215"/>
                  </a:cubicBezTo>
                  <a:cubicBezTo>
                    <a:pt x="545" y="216"/>
                    <a:pt x="545" y="216"/>
                    <a:pt x="545" y="216"/>
                  </a:cubicBezTo>
                  <a:cubicBezTo>
                    <a:pt x="545" y="217"/>
                    <a:pt x="545" y="217"/>
                    <a:pt x="545" y="217"/>
                  </a:cubicBezTo>
                  <a:cubicBezTo>
                    <a:pt x="545" y="218"/>
                    <a:pt x="545" y="218"/>
                    <a:pt x="545" y="218"/>
                  </a:cubicBezTo>
                  <a:cubicBezTo>
                    <a:pt x="545" y="219"/>
                    <a:pt x="545" y="219"/>
                    <a:pt x="545" y="219"/>
                  </a:cubicBezTo>
                  <a:cubicBezTo>
                    <a:pt x="545" y="220"/>
                    <a:pt x="545" y="220"/>
                    <a:pt x="545" y="220"/>
                  </a:cubicBezTo>
                  <a:cubicBezTo>
                    <a:pt x="545" y="220"/>
                    <a:pt x="545" y="220"/>
                    <a:pt x="545" y="220"/>
                  </a:cubicBezTo>
                  <a:cubicBezTo>
                    <a:pt x="545" y="221"/>
                    <a:pt x="545" y="221"/>
                    <a:pt x="545" y="221"/>
                  </a:cubicBezTo>
                  <a:cubicBezTo>
                    <a:pt x="544" y="222"/>
                    <a:pt x="544" y="222"/>
                    <a:pt x="544" y="222"/>
                  </a:cubicBezTo>
                  <a:cubicBezTo>
                    <a:pt x="544" y="223"/>
                    <a:pt x="544" y="223"/>
                    <a:pt x="544" y="223"/>
                  </a:cubicBezTo>
                  <a:cubicBezTo>
                    <a:pt x="543" y="223"/>
                    <a:pt x="543" y="223"/>
                    <a:pt x="543" y="223"/>
                  </a:cubicBezTo>
                  <a:cubicBezTo>
                    <a:pt x="543" y="225"/>
                    <a:pt x="543" y="225"/>
                    <a:pt x="543" y="225"/>
                  </a:cubicBezTo>
                  <a:cubicBezTo>
                    <a:pt x="542" y="227"/>
                    <a:pt x="542" y="227"/>
                    <a:pt x="542" y="227"/>
                  </a:cubicBezTo>
                  <a:cubicBezTo>
                    <a:pt x="542" y="226"/>
                    <a:pt x="542" y="226"/>
                    <a:pt x="542" y="226"/>
                  </a:cubicBezTo>
                  <a:cubicBezTo>
                    <a:pt x="542" y="225"/>
                    <a:pt x="542" y="225"/>
                    <a:pt x="542" y="225"/>
                  </a:cubicBezTo>
                  <a:cubicBezTo>
                    <a:pt x="542" y="224"/>
                    <a:pt x="542" y="224"/>
                    <a:pt x="542" y="224"/>
                  </a:cubicBezTo>
                  <a:cubicBezTo>
                    <a:pt x="542" y="224"/>
                    <a:pt x="542" y="224"/>
                    <a:pt x="542" y="224"/>
                  </a:cubicBezTo>
                  <a:cubicBezTo>
                    <a:pt x="540" y="224"/>
                    <a:pt x="540" y="224"/>
                    <a:pt x="540" y="224"/>
                  </a:cubicBezTo>
                  <a:cubicBezTo>
                    <a:pt x="539" y="222"/>
                    <a:pt x="539" y="222"/>
                    <a:pt x="539" y="222"/>
                  </a:cubicBezTo>
                  <a:cubicBezTo>
                    <a:pt x="539" y="221"/>
                    <a:pt x="539" y="221"/>
                    <a:pt x="539" y="221"/>
                  </a:cubicBezTo>
                  <a:cubicBezTo>
                    <a:pt x="537" y="217"/>
                    <a:pt x="537" y="217"/>
                    <a:pt x="537" y="217"/>
                  </a:cubicBezTo>
                  <a:cubicBezTo>
                    <a:pt x="536" y="216"/>
                    <a:pt x="536" y="216"/>
                    <a:pt x="536" y="216"/>
                  </a:cubicBezTo>
                  <a:cubicBezTo>
                    <a:pt x="536" y="216"/>
                    <a:pt x="536" y="216"/>
                    <a:pt x="536" y="216"/>
                  </a:cubicBezTo>
                  <a:cubicBezTo>
                    <a:pt x="537" y="216"/>
                    <a:pt x="537" y="216"/>
                    <a:pt x="537" y="216"/>
                  </a:cubicBezTo>
                  <a:cubicBezTo>
                    <a:pt x="538" y="215"/>
                    <a:pt x="538" y="215"/>
                    <a:pt x="538" y="215"/>
                  </a:cubicBezTo>
                  <a:cubicBezTo>
                    <a:pt x="537" y="215"/>
                    <a:pt x="537" y="215"/>
                    <a:pt x="537" y="215"/>
                  </a:cubicBezTo>
                  <a:cubicBezTo>
                    <a:pt x="536" y="215"/>
                    <a:pt x="536" y="215"/>
                    <a:pt x="536" y="215"/>
                  </a:cubicBezTo>
                  <a:cubicBezTo>
                    <a:pt x="534" y="214"/>
                    <a:pt x="534" y="214"/>
                    <a:pt x="534" y="214"/>
                  </a:cubicBezTo>
                  <a:cubicBezTo>
                    <a:pt x="531" y="209"/>
                    <a:pt x="531" y="209"/>
                    <a:pt x="531" y="209"/>
                  </a:cubicBezTo>
                  <a:cubicBezTo>
                    <a:pt x="528" y="206"/>
                    <a:pt x="528" y="206"/>
                    <a:pt x="528" y="206"/>
                  </a:cubicBezTo>
                  <a:cubicBezTo>
                    <a:pt x="527" y="204"/>
                    <a:pt x="527" y="204"/>
                    <a:pt x="527" y="204"/>
                  </a:cubicBezTo>
                  <a:cubicBezTo>
                    <a:pt x="526" y="203"/>
                    <a:pt x="526" y="203"/>
                    <a:pt x="526" y="203"/>
                  </a:cubicBezTo>
                  <a:cubicBezTo>
                    <a:pt x="524" y="200"/>
                    <a:pt x="524" y="200"/>
                    <a:pt x="524" y="200"/>
                  </a:cubicBezTo>
                  <a:cubicBezTo>
                    <a:pt x="522" y="195"/>
                    <a:pt x="522" y="195"/>
                    <a:pt x="522" y="195"/>
                  </a:cubicBezTo>
                  <a:cubicBezTo>
                    <a:pt x="520" y="191"/>
                    <a:pt x="520" y="191"/>
                    <a:pt x="520" y="191"/>
                  </a:cubicBezTo>
                  <a:cubicBezTo>
                    <a:pt x="520" y="190"/>
                    <a:pt x="520" y="190"/>
                    <a:pt x="520" y="190"/>
                  </a:cubicBezTo>
                  <a:cubicBezTo>
                    <a:pt x="518" y="188"/>
                    <a:pt x="518" y="188"/>
                    <a:pt x="518" y="188"/>
                  </a:cubicBezTo>
                  <a:cubicBezTo>
                    <a:pt x="518" y="185"/>
                    <a:pt x="518" y="185"/>
                    <a:pt x="518" y="185"/>
                  </a:cubicBezTo>
                  <a:cubicBezTo>
                    <a:pt x="517" y="184"/>
                    <a:pt x="517" y="184"/>
                    <a:pt x="517" y="184"/>
                  </a:cubicBezTo>
                  <a:cubicBezTo>
                    <a:pt x="517" y="182"/>
                    <a:pt x="517" y="182"/>
                    <a:pt x="517" y="182"/>
                  </a:cubicBezTo>
                  <a:cubicBezTo>
                    <a:pt x="518" y="181"/>
                    <a:pt x="518" y="181"/>
                    <a:pt x="518" y="181"/>
                  </a:cubicBezTo>
                  <a:cubicBezTo>
                    <a:pt x="519" y="180"/>
                    <a:pt x="519" y="180"/>
                    <a:pt x="519" y="180"/>
                  </a:cubicBezTo>
                  <a:cubicBezTo>
                    <a:pt x="519" y="180"/>
                    <a:pt x="519" y="180"/>
                    <a:pt x="519" y="180"/>
                  </a:cubicBezTo>
                  <a:cubicBezTo>
                    <a:pt x="519" y="179"/>
                    <a:pt x="519" y="179"/>
                    <a:pt x="519" y="179"/>
                  </a:cubicBezTo>
                  <a:cubicBezTo>
                    <a:pt x="519" y="179"/>
                    <a:pt x="519" y="179"/>
                    <a:pt x="519" y="179"/>
                  </a:cubicBezTo>
                  <a:cubicBezTo>
                    <a:pt x="519" y="177"/>
                    <a:pt x="519" y="177"/>
                    <a:pt x="519" y="177"/>
                  </a:cubicBezTo>
                  <a:cubicBezTo>
                    <a:pt x="518" y="175"/>
                    <a:pt x="518" y="175"/>
                    <a:pt x="518" y="175"/>
                  </a:cubicBezTo>
                  <a:cubicBezTo>
                    <a:pt x="516" y="175"/>
                    <a:pt x="516" y="175"/>
                    <a:pt x="516" y="175"/>
                  </a:cubicBezTo>
                  <a:cubicBezTo>
                    <a:pt x="516" y="174"/>
                    <a:pt x="516" y="174"/>
                    <a:pt x="516" y="174"/>
                  </a:cubicBezTo>
                  <a:cubicBezTo>
                    <a:pt x="517" y="173"/>
                    <a:pt x="517" y="173"/>
                    <a:pt x="517" y="173"/>
                  </a:cubicBezTo>
                  <a:cubicBezTo>
                    <a:pt x="519" y="174"/>
                    <a:pt x="519" y="174"/>
                    <a:pt x="519" y="174"/>
                  </a:cubicBezTo>
                  <a:cubicBezTo>
                    <a:pt x="520" y="173"/>
                    <a:pt x="520" y="173"/>
                    <a:pt x="520" y="173"/>
                  </a:cubicBezTo>
                  <a:cubicBezTo>
                    <a:pt x="520" y="172"/>
                    <a:pt x="520" y="172"/>
                    <a:pt x="520" y="172"/>
                  </a:cubicBezTo>
                  <a:cubicBezTo>
                    <a:pt x="520" y="171"/>
                    <a:pt x="520" y="171"/>
                    <a:pt x="520" y="171"/>
                  </a:cubicBezTo>
                  <a:cubicBezTo>
                    <a:pt x="521" y="171"/>
                    <a:pt x="521" y="171"/>
                    <a:pt x="521" y="171"/>
                  </a:cubicBezTo>
                  <a:cubicBezTo>
                    <a:pt x="522" y="171"/>
                    <a:pt x="522" y="171"/>
                    <a:pt x="522" y="171"/>
                  </a:cubicBezTo>
                  <a:cubicBezTo>
                    <a:pt x="521" y="170"/>
                    <a:pt x="521" y="170"/>
                    <a:pt x="521" y="170"/>
                  </a:cubicBezTo>
                  <a:cubicBezTo>
                    <a:pt x="523" y="168"/>
                    <a:pt x="523" y="168"/>
                    <a:pt x="523" y="168"/>
                  </a:cubicBezTo>
                  <a:cubicBezTo>
                    <a:pt x="522" y="166"/>
                    <a:pt x="522" y="166"/>
                    <a:pt x="522" y="166"/>
                  </a:cubicBezTo>
                  <a:cubicBezTo>
                    <a:pt x="522" y="165"/>
                    <a:pt x="522" y="165"/>
                    <a:pt x="522" y="165"/>
                  </a:cubicBezTo>
                  <a:cubicBezTo>
                    <a:pt x="522" y="164"/>
                    <a:pt x="522" y="164"/>
                    <a:pt x="522" y="164"/>
                  </a:cubicBezTo>
                  <a:cubicBezTo>
                    <a:pt x="522" y="163"/>
                    <a:pt x="522" y="163"/>
                    <a:pt x="522" y="163"/>
                  </a:cubicBezTo>
                  <a:cubicBezTo>
                    <a:pt x="522" y="162"/>
                    <a:pt x="522" y="162"/>
                    <a:pt x="522" y="162"/>
                  </a:cubicBezTo>
                  <a:cubicBezTo>
                    <a:pt x="522" y="162"/>
                    <a:pt x="522" y="162"/>
                    <a:pt x="522" y="162"/>
                  </a:cubicBezTo>
                  <a:cubicBezTo>
                    <a:pt x="522" y="160"/>
                    <a:pt x="522" y="160"/>
                    <a:pt x="522" y="160"/>
                  </a:cubicBezTo>
                  <a:cubicBezTo>
                    <a:pt x="523" y="160"/>
                    <a:pt x="523" y="160"/>
                    <a:pt x="523" y="160"/>
                  </a:cubicBezTo>
                  <a:cubicBezTo>
                    <a:pt x="522" y="159"/>
                    <a:pt x="522" y="159"/>
                    <a:pt x="522" y="159"/>
                  </a:cubicBezTo>
                  <a:cubicBezTo>
                    <a:pt x="522" y="159"/>
                    <a:pt x="522" y="159"/>
                    <a:pt x="522" y="159"/>
                  </a:cubicBezTo>
                  <a:cubicBezTo>
                    <a:pt x="522" y="158"/>
                    <a:pt x="522" y="158"/>
                    <a:pt x="522" y="158"/>
                  </a:cubicBezTo>
                  <a:cubicBezTo>
                    <a:pt x="523" y="157"/>
                    <a:pt x="523" y="157"/>
                    <a:pt x="523" y="157"/>
                  </a:cubicBezTo>
                  <a:cubicBezTo>
                    <a:pt x="522" y="157"/>
                    <a:pt x="522" y="157"/>
                    <a:pt x="522" y="157"/>
                  </a:cubicBezTo>
                  <a:cubicBezTo>
                    <a:pt x="522" y="156"/>
                    <a:pt x="522" y="156"/>
                    <a:pt x="522" y="156"/>
                  </a:cubicBezTo>
                  <a:cubicBezTo>
                    <a:pt x="523" y="155"/>
                    <a:pt x="523" y="155"/>
                    <a:pt x="523" y="155"/>
                  </a:cubicBezTo>
                  <a:cubicBezTo>
                    <a:pt x="524" y="155"/>
                    <a:pt x="524" y="155"/>
                    <a:pt x="524" y="155"/>
                  </a:cubicBezTo>
                  <a:cubicBezTo>
                    <a:pt x="523" y="154"/>
                    <a:pt x="523" y="154"/>
                    <a:pt x="523" y="154"/>
                  </a:cubicBezTo>
                  <a:cubicBezTo>
                    <a:pt x="524" y="152"/>
                    <a:pt x="524" y="152"/>
                    <a:pt x="524" y="152"/>
                  </a:cubicBezTo>
                  <a:cubicBezTo>
                    <a:pt x="523" y="152"/>
                    <a:pt x="523" y="152"/>
                    <a:pt x="523" y="152"/>
                  </a:cubicBezTo>
                  <a:cubicBezTo>
                    <a:pt x="523" y="151"/>
                    <a:pt x="523" y="151"/>
                    <a:pt x="523" y="151"/>
                  </a:cubicBezTo>
                  <a:cubicBezTo>
                    <a:pt x="524" y="150"/>
                    <a:pt x="524" y="150"/>
                    <a:pt x="524" y="150"/>
                  </a:cubicBezTo>
                  <a:cubicBezTo>
                    <a:pt x="524" y="149"/>
                    <a:pt x="524" y="149"/>
                    <a:pt x="524" y="149"/>
                  </a:cubicBezTo>
                  <a:cubicBezTo>
                    <a:pt x="523" y="149"/>
                    <a:pt x="523" y="149"/>
                    <a:pt x="523" y="149"/>
                  </a:cubicBezTo>
                  <a:cubicBezTo>
                    <a:pt x="523" y="148"/>
                    <a:pt x="523" y="148"/>
                    <a:pt x="523" y="148"/>
                  </a:cubicBezTo>
                  <a:cubicBezTo>
                    <a:pt x="523" y="147"/>
                    <a:pt x="523" y="147"/>
                    <a:pt x="523" y="147"/>
                  </a:cubicBezTo>
                  <a:cubicBezTo>
                    <a:pt x="524" y="147"/>
                    <a:pt x="524" y="147"/>
                    <a:pt x="524" y="147"/>
                  </a:cubicBezTo>
                  <a:cubicBezTo>
                    <a:pt x="524" y="146"/>
                    <a:pt x="524" y="146"/>
                    <a:pt x="524" y="146"/>
                  </a:cubicBezTo>
                  <a:cubicBezTo>
                    <a:pt x="524" y="146"/>
                    <a:pt x="524" y="146"/>
                    <a:pt x="524" y="146"/>
                  </a:cubicBezTo>
                  <a:cubicBezTo>
                    <a:pt x="525" y="145"/>
                    <a:pt x="525" y="145"/>
                    <a:pt x="525" y="145"/>
                  </a:cubicBezTo>
                  <a:cubicBezTo>
                    <a:pt x="526" y="145"/>
                    <a:pt x="526" y="145"/>
                    <a:pt x="526" y="145"/>
                  </a:cubicBezTo>
                  <a:cubicBezTo>
                    <a:pt x="527" y="144"/>
                    <a:pt x="527" y="144"/>
                    <a:pt x="527" y="144"/>
                  </a:cubicBezTo>
                  <a:cubicBezTo>
                    <a:pt x="527" y="144"/>
                    <a:pt x="527" y="144"/>
                    <a:pt x="527" y="144"/>
                  </a:cubicBezTo>
                  <a:cubicBezTo>
                    <a:pt x="528" y="143"/>
                    <a:pt x="528" y="143"/>
                    <a:pt x="528" y="143"/>
                  </a:cubicBezTo>
                  <a:cubicBezTo>
                    <a:pt x="528" y="143"/>
                    <a:pt x="528" y="143"/>
                    <a:pt x="528" y="143"/>
                  </a:cubicBezTo>
                  <a:cubicBezTo>
                    <a:pt x="528" y="143"/>
                    <a:pt x="528" y="143"/>
                    <a:pt x="528" y="143"/>
                  </a:cubicBezTo>
                  <a:cubicBezTo>
                    <a:pt x="528" y="142"/>
                    <a:pt x="528" y="142"/>
                    <a:pt x="528" y="142"/>
                  </a:cubicBezTo>
                  <a:cubicBezTo>
                    <a:pt x="527" y="142"/>
                    <a:pt x="527" y="142"/>
                    <a:pt x="527" y="142"/>
                  </a:cubicBezTo>
                  <a:cubicBezTo>
                    <a:pt x="527" y="143"/>
                    <a:pt x="527" y="143"/>
                    <a:pt x="527" y="143"/>
                  </a:cubicBezTo>
                  <a:cubicBezTo>
                    <a:pt x="526" y="142"/>
                    <a:pt x="526" y="142"/>
                    <a:pt x="526" y="142"/>
                  </a:cubicBezTo>
                  <a:cubicBezTo>
                    <a:pt x="526" y="141"/>
                    <a:pt x="526" y="141"/>
                    <a:pt x="526" y="141"/>
                  </a:cubicBezTo>
                  <a:cubicBezTo>
                    <a:pt x="527" y="139"/>
                    <a:pt x="527" y="139"/>
                    <a:pt x="527" y="139"/>
                  </a:cubicBezTo>
                  <a:cubicBezTo>
                    <a:pt x="526" y="139"/>
                    <a:pt x="526" y="139"/>
                    <a:pt x="526" y="139"/>
                  </a:cubicBezTo>
                  <a:cubicBezTo>
                    <a:pt x="526" y="138"/>
                    <a:pt x="526" y="138"/>
                    <a:pt x="526" y="138"/>
                  </a:cubicBezTo>
                  <a:cubicBezTo>
                    <a:pt x="526" y="138"/>
                    <a:pt x="526" y="138"/>
                    <a:pt x="526" y="138"/>
                  </a:cubicBezTo>
                  <a:cubicBezTo>
                    <a:pt x="525" y="138"/>
                    <a:pt x="525" y="138"/>
                    <a:pt x="525" y="138"/>
                  </a:cubicBezTo>
                  <a:cubicBezTo>
                    <a:pt x="525" y="138"/>
                    <a:pt x="525" y="138"/>
                    <a:pt x="525" y="138"/>
                  </a:cubicBezTo>
                  <a:cubicBezTo>
                    <a:pt x="525" y="136"/>
                    <a:pt x="525" y="136"/>
                    <a:pt x="525" y="136"/>
                  </a:cubicBezTo>
                  <a:cubicBezTo>
                    <a:pt x="525" y="136"/>
                    <a:pt x="525" y="136"/>
                    <a:pt x="525" y="136"/>
                  </a:cubicBezTo>
                  <a:cubicBezTo>
                    <a:pt x="525" y="136"/>
                    <a:pt x="525" y="136"/>
                    <a:pt x="525" y="136"/>
                  </a:cubicBezTo>
                  <a:cubicBezTo>
                    <a:pt x="525" y="135"/>
                    <a:pt x="525" y="135"/>
                    <a:pt x="525" y="135"/>
                  </a:cubicBezTo>
                  <a:cubicBezTo>
                    <a:pt x="524" y="134"/>
                    <a:pt x="524" y="134"/>
                    <a:pt x="524" y="134"/>
                  </a:cubicBezTo>
                  <a:cubicBezTo>
                    <a:pt x="524" y="134"/>
                    <a:pt x="524" y="134"/>
                    <a:pt x="524" y="134"/>
                  </a:cubicBezTo>
                  <a:cubicBezTo>
                    <a:pt x="524" y="134"/>
                    <a:pt x="524" y="134"/>
                    <a:pt x="524" y="134"/>
                  </a:cubicBezTo>
                  <a:cubicBezTo>
                    <a:pt x="524" y="133"/>
                    <a:pt x="524" y="133"/>
                    <a:pt x="524" y="133"/>
                  </a:cubicBezTo>
                  <a:cubicBezTo>
                    <a:pt x="523" y="132"/>
                    <a:pt x="523" y="132"/>
                    <a:pt x="523" y="132"/>
                  </a:cubicBezTo>
                  <a:cubicBezTo>
                    <a:pt x="523" y="132"/>
                    <a:pt x="523" y="132"/>
                    <a:pt x="523" y="132"/>
                  </a:cubicBezTo>
                  <a:cubicBezTo>
                    <a:pt x="522" y="131"/>
                    <a:pt x="522" y="131"/>
                    <a:pt x="522" y="131"/>
                  </a:cubicBezTo>
                  <a:cubicBezTo>
                    <a:pt x="522" y="131"/>
                    <a:pt x="522" y="131"/>
                    <a:pt x="522" y="131"/>
                  </a:cubicBezTo>
                  <a:cubicBezTo>
                    <a:pt x="522" y="130"/>
                    <a:pt x="522" y="130"/>
                    <a:pt x="522" y="130"/>
                  </a:cubicBezTo>
                  <a:cubicBezTo>
                    <a:pt x="522" y="129"/>
                    <a:pt x="522" y="129"/>
                    <a:pt x="522" y="129"/>
                  </a:cubicBezTo>
                  <a:cubicBezTo>
                    <a:pt x="523" y="128"/>
                    <a:pt x="523" y="128"/>
                    <a:pt x="523" y="128"/>
                  </a:cubicBezTo>
                  <a:cubicBezTo>
                    <a:pt x="524" y="128"/>
                    <a:pt x="524" y="128"/>
                    <a:pt x="524" y="128"/>
                  </a:cubicBezTo>
                  <a:cubicBezTo>
                    <a:pt x="525" y="128"/>
                    <a:pt x="525" y="128"/>
                    <a:pt x="525" y="128"/>
                  </a:cubicBezTo>
                  <a:cubicBezTo>
                    <a:pt x="524" y="127"/>
                    <a:pt x="524" y="127"/>
                    <a:pt x="524" y="127"/>
                  </a:cubicBezTo>
                  <a:cubicBezTo>
                    <a:pt x="526" y="127"/>
                    <a:pt x="526" y="127"/>
                    <a:pt x="526" y="127"/>
                  </a:cubicBezTo>
                  <a:cubicBezTo>
                    <a:pt x="525" y="127"/>
                    <a:pt x="525" y="127"/>
                    <a:pt x="525" y="127"/>
                  </a:cubicBezTo>
                  <a:cubicBezTo>
                    <a:pt x="524" y="127"/>
                    <a:pt x="524" y="127"/>
                    <a:pt x="524" y="127"/>
                  </a:cubicBezTo>
                  <a:cubicBezTo>
                    <a:pt x="524" y="127"/>
                    <a:pt x="524" y="127"/>
                    <a:pt x="524" y="127"/>
                  </a:cubicBezTo>
                  <a:cubicBezTo>
                    <a:pt x="522" y="127"/>
                    <a:pt x="522" y="127"/>
                    <a:pt x="522" y="127"/>
                  </a:cubicBezTo>
                  <a:cubicBezTo>
                    <a:pt x="521" y="126"/>
                    <a:pt x="521" y="126"/>
                    <a:pt x="521" y="126"/>
                  </a:cubicBezTo>
                  <a:cubicBezTo>
                    <a:pt x="521" y="126"/>
                    <a:pt x="521" y="126"/>
                    <a:pt x="521" y="126"/>
                  </a:cubicBezTo>
                  <a:cubicBezTo>
                    <a:pt x="520" y="126"/>
                    <a:pt x="520" y="126"/>
                    <a:pt x="520" y="126"/>
                  </a:cubicBezTo>
                  <a:cubicBezTo>
                    <a:pt x="519" y="127"/>
                    <a:pt x="519" y="127"/>
                    <a:pt x="519" y="127"/>
                  </a:cubicBezTo>
                  <a:cubicBezTo>
                    <a:pt x="518" y="127"/>
                    <a:pt x="518" y="127"/>
                    <a:pt x="518" y="127"/>
                  </a:cubicBezTo>
                  <a:cubicBezTo>
                    <a:pt x="517" y="128"/>
                    <a:pt x="517" y="128"/>
                    <a:pt x="517" y="128"/>
                  </a:cubicBezTo>
                  <a:cubicBezTo>
                    <a:pt x="517" y="128"/>
                    <a:pt x="517" y="128"/>
                    <a:pt x="517" y="128"/>
                  </a:cubicBezTo>
                  <a:cubicBezTo>
                    <a:pt x="517" y="129"/>
                    <a:pt x="517" y="129"/>
                    <a:pt x="517" y="129"/>
                  </a:cubicBezTo>
                  <a:cubicBezTo>
                    <a:pt x="518" y="130"/>
                    <a:pt x="518" y="130"/>
                    <a:pt x="518" y="130"/>
                  </a:cubicBezTo>
                  <a:cubicBezTo>
                    <a:pt x="518" y="130"/>
                    <a:pt x="518" y="130"/>
                    <a:pt x="518" y="130"/>
                  </a:cubicBezTo>
                  <a:cubicBezTo>
                    <a:pt x="518" y="131"/>
                    <a:pt x="518" y="131"/>
                    <a:pt x="518" y="131"/>
                  </a:cubicBezTo>
                  <a:cubicBezTo>
                    <a:pt x="518" y="132"/>
                    <a:pt x="518" y="132"/>
                    <a:pt x="518" y="132"/>
                  </a:cubicBezTo>
                  <a:cubicBezTo>
                    <a:pt x="519" y="133"/>
                    <a:pt x="519" y="133"/>
                    <a:pt x="519" y="133"/>
                  </a:cubicBezTo>
                  <a:cubicBezTo>
                    <a:pt x="519" y="133"/>
                    <a:pt x="519" y="133"/>
                    <a:pt x="519" y="133"/>
                  </a:cubicBezTo>
                  <a:cubicBezTo>
                    <a:pt x="520" y="133"/>
                    <a:pt x="520" y="133"/>
                    <a:pt x="520" y="133"/>
                  </a:cubicBezTo>
                  <a:cubicBezTo>
                    <a:pt x="520" y="135"/>
                    <a:pt x="520" y="135"/>
                    <a:pt x="520" y="135"/>
                  </a:cubicBezTo>
                  <a:cubicBezTo>
                    <a:pt x="521" y="135"/>
                    <a:pt x="521" y="135"/>
                    <a:pt x="521" y="135"/>
                  </a:cubicBezTo>
                  <a:cubicBezTo>
                    <a:pt x="521" y="136"/>
                    <a:pt x="521" y="136"/>
                    <a:pt x="521" y="136"/>
                  </a:cubicBezTo>
                  <a:cubicBezTo>
                    <a:pt x="522" y="137"/>
                    <a:pt x="522" y="137"/>
                    <a:pt x="522" y="137"/>
                  </a:cubicBezTo>
                  <a:cubicBezTo>
                    <a:pt x="521" y="137"/>
                    <a:pt x="521" y="137"/>
                    <a:pt x="521" y="137"/>
                  </a:cubicBezTo>
                  <a:cubicBezTo>
                    <a:pt x="521" y="137"/>
                    <a:pt x="521" y="137"/>
                    <a:pt x="521" y="137"/>
                  </a:cubicBezTo>
                  <a:cubicBezTo>
                    <a:pt x="520" y="136"/>
                    <a:pt x="520" y="136"/>
                    <a:pt x="520" y="136"/>
                  </a:cubicBezTo>
                  <a:cubicBezTo>
                    <a:pt x="519" y="136"/>
                    <a:pt x="519" y="136"/>
                    <a:pt x="519" y="136"/>
                  </a:cubicBezTo>
                  <a:cubicBezTo>
                    <a:pt x="519" y="137"/>
                    <a:pt x="519" y="137"/>
                    <a:pt x="519" y="137"/>
                  </a:cubicBezTo>
                  <a:cubicBezTo>
                    <a:pt x="518" y="138"/>
                    <a:pt x="518" y="138"/>
                    <a:pt x="518" y="138"/>
                  </a:cubicBezTo>
                  <a:cubicBezTo>
                    <a:pt x="519" y="139"/>
                    <a:pt x="519" y="139"/>
                    <a:pt x="519" y="139"/>
                  </a:cubicBezTo>
                  <a:cubicBezTo>
                    <a:pt x="518" y="140"/>
                    <a:pt x="518" y="140"/>
                    <a:pt x="518" y="140"/>
                  </a:cubicBezTo>
                  <a:cubicBezTo>
                    <a:pt x="518" y="140"/>
                    <a:pt x="518" y="140"/>
                    <a:pt x="518" y="140"/>
                  </a:cubicBezTo>
                  <a:cubicBezTo>
                    <a:pt x="518" y="140"/>
                    <a:pt x="518" y="140"/>
                    <a:pt x="518" y="140"/>
                  </a:cubicBezTo>
                  <a:cubicBezTo>
                    <a:pt x="518" y="141"/>
                    <a:pt x="518" y="141"/>
                    <a:pt x="518" y="141"/>
                  </a:cubicBezTo>
                  <a:cubicBezTo>
                    <a:pt x="518" y="141"/>
                    <a:pt x="518" y="141"/>
                    <a:pt x="518" y="141"/>
                  </a:cubicBezTo>
                  <a:cubicBezTo>
                    <a:pt x="518" y="142"/>
                    <a:pt x="518" y="142"/>
                    <a:pt x="518" y="142"/>
                  </a:cubicBezTo>
                  <a:cubicBezTo>
                    <a:pt x="518" y="142"/>
                    <a:pt x="518" y="142"/>
                    <a:pt x="518" y="142"/>
                  </a:cubicBezTo>
                  <a:cubicBezTo>
                    <a:pt x="518" y="143"/>
                    <a:pt x="518" y="143"/>
                    <a:pt x="518" y="143"/>
                  </a:cubicBezTo>
                  <a:cubicBezTo>
                    <a:pt x="518" y="145"/>
                    <a:pt x="518" y="145"/>
                    <a:pt x="518" y="145"/>
                  </a:cubicBezTo>
                  <a:cubicBezTo>
                    <a:pt x="517" y="145"/>
                    <a:pt x="517" y="145"/>
                    <a:pt x="517" y="145"/>
                  </a:cubicBezTo>
                  <a:cubicBezTo>
                    <a:pt x="517" y="146"/>
                    <a:pt x="517" y="146"/>
                    <a:pt x="517" y="146"/>
                  </a:cubicBezTo>
                  <a:cubicBezTo>
                    <a:pt x="517" y="146"/>
                    <a:pt x="517" y="146"/>
                    <a:pt x="517" y="146"/>
                  </a:cubicBezTo>
                  <a:cubicBezTo>
                    <a:pt x="516" y="147"/>
                    <a:pt x="516" y="147"/>
                    <a:pt x="516" y="147"/>
                  </a:cubicBezTo>
                  <a:cubicBezTo>
                    <a:pt x="516" y="147"/>
                    <a:pt x="516" y="147"/>
                    <a:pt x="516" y="147"/>
                  </a:cubicBezTo>
                  <a:cubicBezTo>
                    <a:pt x="515" y="146"/>
                    <a:pt x="515" y="146"/>
                    <a:pt x="515" y="146"/>
                  </a:cubicBezTo>
                  <a:cubicBezTo>
                    <a:pt x="516" y="145"/>
                    <a:pt x="516" y="145"/>
                    <a:pt x="516" y="145"/>
                  </a:cubicBezTo>
                  <a:cubicBezTo>
                    <a:pt x="515" y="144"/>
                    <a:pt x="515" y="144"/>
                    <a:pt x="515" y="144"/>
                  </a:cubicBezTo>
                  <a:cubicBezTo>
                    <a:pt x="515" y="144"/>
                    <a:pt x="515" y="144"/>
                    <a:pt x="515" y="144"/>
                  </a:cubicBezTo>
                  <a:cubicBezTo>
                    <a:pt x="514" y="145"/>
                    <a:pt x="514" y="145"/>
                    <a:pt x="514" y="145"/>
                  </a:cubicBezTo>
                  <a:cubicBezTo>
                    <a:pt x="514" y="145"/>
                    <a:pt x="514" y="145"/>
                    <a:pt x="514" y="145"/>
                  </a:cubicBezTo>
                  <a:cubicBezTo>
                    <a:pt x="513" y="146"/>
                    <a:pt x="513" y="146"/>
                    <a:pt x="513" y="146"/>
                  </a:cubicBezTo>
                  <a:cubicBezTo>
                    <a:pt x="513" y="144"/>
                    <a:pt x="513" y="144"/>
                    <a:pt x="513" y="144"/>
                  </a:cubicBezTo>
                  <a:cubicBezTo>
                    <a:pt x="512" y="144"/>
                    <a:pt x="512" y="144"/>
                    <a:pt x="512" y="144"/>
                  </a:cubicBezTo>
                  <a:cubicBezTo>
                    <a:pt x="512" y="144"/>
                    <a:pt x="512" y="144"/>
                    <a:pt x="512" y="144"/>
                  </a:cubicBezTo>
                  <a:cubicBezTo>
                    <a:pt x="511" y="144"/>
                    <a:pt x="511" y="144"/>
                    <a:pt x="511" y="144"/>
                  </a:cubicBezTo>
                  <a:cubicBezTo>
                    <a:pt x="511" y="144"/>
                    <a:pt x="511" y="144"/>
                    <a:pt x="511" y="144"/>
                  </a:cubicBezTo>
                  <a:cubicBezTo>
                    <a:pt x="511" y="144"/>
                    <a:pt x="511" y="144"/>
                    <a:pt x="511" y="144"/>
                  </a:cubicBezTo>
                  <a:cubicBezTo>
                    <a:pt x="512" y="143"/>
                    <a:pt x="512" y="143"/>
                    <a:pt x="512" y="143"/>
                  </a:cubicBezTo>
                  <a:cubicBezTo>
                    <a:pt x="511" y="143"/>
                    <a:pt x="511" y="143"/>
                    <a:pt x="511" y="143"/>
                  </a:cubicBezTo>
                  <a:cubicBezTo>
                    <a:pt x="511" y="142"/>
                    <a:pt x="511" y="142"/>
                    <a:pt x="511" y="142"/>
                  </a:cubicBezTo>
                  <a:cubicBezTo>
                    <a:pt x="512" y="142"/>
                    <a:pt x="512" y="142"/>
                    <a:pt x="512" y="142"/>
                  </a:cubicBezTo>
                  <a:cubicBezTo>
                    <a:pt x="511" y="141"/>
                    <a:pt x="511" y="141"/>
                    <a:pt x="511" y="141"/>
                  </a:cubicBezTo>
                  <a:cubicBezTo>
                    <a:pt x="511" y="141"/>
                    <a:pt x="511" y="141"/>
                    <a:pt x="511" y="141"/>
                  </a:cubicBezTo>
                  <a:cubicBezTo>
                    <a:pt x="512" y="140"/>
                    <a:pt x="512" y="140"/>
                    <a:pt x="512" y="140"/>
                  </a:cubicBezTo>
                  <a:cubicBezTo>
                    <a:pt x="511" y="140"/>
                    <a:pt x="511" y="140"/>
                    <a:pt x="511" y="140"/>
                  </a:cubicBezTo>
                  <a:cubicBezTo>
                    <a:pt x="511" y="139"/>
                    <a:pt x="511" y="139"/>
                    <a:pt x="511" y="139"/>
                  </a:cubicBezTo>
                  <a:cubicBezTo>
                    <a:pt x="511" y="139"/>
                    <a:pt x="511" y="139"/>
                    <a:pt x="511" y="139"/>
                  </a:cubicBezTo>
                  <a:cubicBezTo>
                    <a:pt x="511" y="138"/>
                    <a:pt x="511" y="138"/>
                    <a:pt x="511" y="138"/>
                  </a:cubicBezTo>
                  <a:cubicBezTo>
                    <a:pt x="510" y="137"/>
                    <a:pt x="510" y="137"/>
                    <a:pt x="510" y="137"/>
                  </a:cubicBezTo>
                  <a:cubicBezTo>
                    <a:pt x="510" y="137"/>
                    <a:pt x="510" y="137"/>
                    <a:pt x="510" y="137"/>
                  </a:cubicBezTo>
                  <a:cubicBezTo>
                    <a:pt x="510" y="137"/>
                    <a:pt x="510" y="137"/>
                    <a:pt x="510" y="137"/>
                  </a:cubicBezTo>
                  <a:cubicBezTo>
                    <a:pt x="509" y="138"/>
                    <a:pt x="509" y="138"/>
                    <a:pt x="509" y="138"/>
                  </a:cubicBezTo>
                  <a:cubicBezTo>
                    <a:pt x="509" y="138"/>
                    <a:pt x="509" y="138"/>
                    <a:pt x="509" y="138"/>
                  </a:cubicBezTo>
                  <a:cubicBezTo>
                    <a:pt x="509" y="139"/>
                    <a:pt x="509" y="139"/>
                    <a:pt x="509" y="139"/>
                  </a:cubicBezTo>
                  <a:cubicBezTo>
                    <a:pt x="508" y="140"/>
                    <a:pt x="508" y="140"/>
                    <a:pt x="508" y="140"/>
                  </a:cubicBezTo>
                  <a:cubicBezTo>
                    <a:pt x="508" y="140"/>
                    <a:pt x="508" y="140"/>
                    <a:pt x="508" y="140"/>
                  </a:cubicBezTo>
                  <a:cubicBezTo>
                    <a:pt x="507" y="139"/>
                    <a:pt x="507" y="139"/>
                    <a:pt x="507" y="139"/>
                  </a:cubicBezTo>
                  <a:cubicBezTo>
                    <a:pt x="507" y="139"/>
                    <a:pt x="507" y="139"/>
                    <a:pt x="507" y="139"/>
                  </a:cubicBezTo>
                  <a:cubicBezTo>
                    <a:pt x="507" y="139"/>
                    <a:pt x="507" y="139"/>
                    <a:pt x="507" y="139"/>
                  </a:cubicBezTo>
                  <a:cubicBezTo>
                    <a:pt x="506" y="138"/>
                    <a:pt x="506" y="138"/>
                    <a:pt x="506" y="138"/>
                  </a:cubicBezTo>
                  <a:cubicBezTo>
                    <a:pt x="505" y="138"/>
                    <a:pt x="505" y="138"/>
                    <a:pt x="505" y="138"/>
                  </a:cubicBezTo>
                  <a:cubicBezTo>
                    <a:pt x="505" y="138"/>
                    <a:pt x="505" y="138"/>
                    <a:pt x="505" y="138"/>
                  </a:cubicBezTo>
                  <a:cubicBezTo>
                    <a:pt x="505" y="138"/>
                    <a:pt x="505" y="138"/>
                    <a:pt x="505" y="138"/>
                  </a:cubicBezTo>
                  <a:cubicBezTo>
                    <a:pt x="505" y="139"/>
                    <a:pt x="505" y="139"/>
                    <a:pt x="505" y="139"/>
                  </a:cubicBezTo>
                  <a:cubicBezTo>
                    <a:pt x="504" y="139"/>
                    <a:pt x="504" y="139"/>
                    <a:pt x="504" y="139"/>
                  </a:cubicBezTo>
                  <a:cubicBezTo>
                    <a:pt x="504" y="140"/>
                    <a:pt x="504" y="140"/>
                    <a:pt x="504" y="140"/>
                  </a:cubicBezTo>
                  <a:cubicBezTo>
                    <a:pt x="502" y="140"/>
                    <a:pt x="502" y="140"/>
                    <a:pt x="502" y="140"/>
                  </a:cubicBezTo>
                  <a:cubicBezTo>
                    <a:pt x="502" y="140"/>
                    <a:pt x="502" y="140"/>
                    <a:pt x="502" y="140"/>
                  </a:cubicBezTo>
                  <a:cubicBezTo>
                    <a:pt x="501" y="140"/>
                    <a:pt x="501" y="140"/>
                    <a:pt x="501" y="140"/>
                  </a:cubicBezTo>
                  <a:cubicBezTo>
                    <a:pt x="501" y="141"/>
                    <a:pt x="501" y="141"/>
                    <a:pt x="501" y="141"/>
                  </a:cubicBezTo>
                  <a:cubicBezTo>
                    <a:pt x="499" y="140"/>
                    <a:pt x="499" y="140"/>
                    <a:pt x="499" y="140"/>
                  </a:cubicBezTo>
                  <a:cubicBezTo>
                    <a:pt x="498" y="142"/>
                    <a:pt x="498" y="142"/>
                    <a:pt x="498" y="142"/>
                  </a:cubicBezTo>
                  <a:cubicBezTo>
                    <a:pt x="498" y="142"/>
                    <a:pt x="498" y="142"/>
                    <a:pt x="498" y="142"/>
                  </a:cubicBezTo>
                  <a:cubicBezTo>
                    <a:pt x="498" y="143"/>
                    <a:pt x="498" y="143"/>
                    <a:pt x="498" y="143"/>
                  </a:cubicBezTo>
                  <a:cubicBezTo>
                    <a:pt x="497" y="144"/>
                    <a:pt x="497" y="144"/>
                    <a:pt x="497" y="144"/>
                  </a:cubicBezTo>
                  <a:cubicBezTo>
                    <a:pt x="497" y="144"/>
                    <a:pt x="497" y="144"/>
                    <a:pt x="497" y="144"/>
                  </a:cubicBezTo>
                  <a:cubicBezTo>
                    <a:pt x="498" y="145"/>
                    <a:pt x="498" y="145"/>
                    <a:pt x="498" y="145"/>
                  </a:cubicBezTo>
                  <a:cubicBezTo>
                    <a:pt x="498" y="146"/>
                    <a:pt x="498" y="146"/>
                    <a:pt x="498" y="146"/>
                  </a:cubicBezTo>
                  <a:cubicBezTo>
                    <a:pt x="499" y="147"/>
                    <a:pt x="499" y="147"/>
                    <a:pt x="499" y="147"/>
                  </a:cubicBezTo>
                  <a:cubicBezTo>
                    <a:pt x="498" y="147"/>
                    <a:pt x="498" y="147"/>
                    <a:pt x="498" y="147"/>
                  </a:cubicBezTo>
                  <a:cubicBezTo>
                    <a:pt x="498" y="150"/>
                    <a:pt x="498" y="150"/>
                    <a:pt x="498" y="150"/>
                  </a:cubicBezTo>
                  <a:cubicBezTo>
                    <a:pt x="499" y="151"/>
                    <a:pt x="499" y="151"/>
                    <a:pt x="499" y="151"/>
                  </a:cubicBezTo>
                  <a:cubicBezTo>
                    <a:pt x="498" y="152"/>
                    <a:pt x="498" y="152"/>
                    <a:pt x="498" y="152"/>
                  </a:cubicBezTo>
                  <a:cubicBezTo>
                    <a:pt x="498" y="152"/>
                    <a:pt x="498" y="152"/>
                    <a:pt x="498" y="152"/>
                  </a:cubicBezTo>
                  <a:cubicBezTo>
                    <a:pt x="498" y="153"/>
                    <a:pt x="498" y="153"/>
                    <a:pt x="498" y="153"/>
                  </a:cubicBezTo>
                  <a:cubicBezTo>
                    <a:pt x="497" y="153"/>
                    <a:pt x="497" y="153"/>
                    <a:pt x="497" y="153"/>
                  </a:cubicBezTo>
                  <a:cubicBezTo>
                    <a:pt x="497" y="155"/>
                    <a:pt x="497" y="155"/>
                    <a:pt x="497" y="155"/>
                  </a:cubicBezTo>
                  <a:cubicBezTo>
                    <a:pt x="497" y="155"/>
                    <a:pt x="497" y="155"/>
                    <a:pt x="497" y="155"/>
                  </a:cubicBezTo>
                  <a:cubicBezTo>
                    <a:pt x="497" y="156"/>
                    <a:pt x="497" y="156"/>
                    <a:pt x="497" y="156"/>
                  </a:cubicBezTo>
                  <a:cubicBezTo>
                    <a:pt x="496" y="158"/>
                    <a:pt x="496" y="158"/>
                    <a:pt x="496" y="158"/>
                  </a:cubicBezTo>
                  <a:cubicBezTo>
                    <a:pt x="497" y="159"/>
                    <a:pt x="497" y="159"/>
                    <a:pt x="497" y="159"/>
                  </a:cubicBezTo>
                  <a:cubicBezTo>
                    <a:pt x="496" y="159"/>
                    <a:pt x="496" y="159"/>
                    <a:pt x="496" y="159"/>
                  </a:cubicBezTo>
                  <a:cubicBezTo>
                    <a:pt x="497" y="161"/>
                    <a:pt x="497" y="161"/>
                    <a:pt x="497" y="161"/>
                  </a:cubicBezTo>
                  <a:cubicBezTo>
                    <a:pt x="497" y="161"/>
                    <a:pt x="497" y="161"/>
                    <a:pt x="497" y="161"/>
                  </a:cubicBezTo>
                  <a:cubicBezTo>
                    <a:pt x="497" y="162"/>
                    <a:pt x="497" y="162"/>
                    <a:pt x="497" y="162"/>
                  </a:cubicBezTo>
                  <a:cubicBezTo>
                    <a:pt x="497" y="162"/>
                    <a:pt x="497" y="162"/>
                    <a:pt x="497" y="162"/>
                  </a:cubicBezTo>
                  <a:cubicBezTo>
                    <a:pt x="498" y="162"/>
                    <a:pt x="498" y="162"/>
                    <a:pt x="498" y="162"/>
                  </a:cubicBezTo>
                  <a:cubicBezTo>
                    <a:pt x="499" y="162"/>
                    <a:pt x="499" y="162"/>
                    <a:pt x="499" y="162"/>
                  </a:cubicBezTo>
                  <a:cubicBezTo>
                    <a:pt x="499" y="161"/>
                    <a:pt x="499" y="161"/>
                    <a:pt x="499" y="161"/>
                  </a:cubicBezTo>
                  <a:cubicBezTo>
                    <a:pt x="499" y="161"/>
                    <a:pt x="499" y="161"/>
                    <a:pt x="499" y="161"/>
                  </a:cubicBezTo>
                  <a:cubicBezTo>
                    <a:pt x="500" y="161"/>
                    <a:pt x="500" y="161"/>
                    <a:pt x="500" y="161"/>
                  </a:cubicBezTo>
                  <a:cubicBezTo>
                    <a:pt x="500" y="161"/>
                    <a:pt x="500" y="161"/>
                    <a:pt x="500" y="161"/>
                  </a:cubicBezTo>
                  <a:cubicBezTo>
                    <a:pt x="500" y="161"/>
                    <a:pt x="500" y="161"/>
                    <a:pt x="500" y="161"/>
                  </a:cubicBezTo>
                  <a:cubicBezTo>
                    <a:pt x="500" y="161"/>
                    <a:pt x="500" y="161"/>
                    <a:pt x="500" y="161"/>
                  </a:cubicBezTo>
                  <a:cubicBezTo>
                    <a:pt x="501" y="161"/>
                    <a:pt x="501" y="161"/>
                    <a:pt x="501" y="161"/>
                  </a:cubicBezTo>
                  <a:cubicBezTo>
                    <a:pt x="502" y="162"/>
                    <a:pt x="502" y="162"/>
                    <a:pt x="502" y="162"/>
                  </a:cubicBezTo>
                  <a:cubicBezTo>
                    <a:pt x="502" y="162"/>
                    <a:pt x="502" y="162"/>
                    <a:pt x="502" y="162"/>
                  </a:cubicBezTo>
                  <a:cubicBezTo>
                    <a:pt x="501" y="162"/>
                    <a:pt x="501" y="162"/>
                    <a:pt x="501" y="162"/>
                  </a:cubicBezTo>
                  <a:cubicBezTo>
                    <a:pt x="502" y="163"/>
                    <a:pt x="502" y="163"/>
                    <a:pt x="502" y="163"/>
                  </a:cubicBezTo>
                  <a:cubicBezTo>
                    <a:pt x="502" y="163"/>
                    <a:pt x="502" y="163"/>
                    <a:pt x="502" y="163"/>
                  </a:cubicBezTo>
                  <a:cubicBezTo>
                    <a:pt x="501" y="163"/>
                    <a:pt x="501" y="163"/>
                    <a:pt x="501" y="163"/>
                  </a:cubicBezTo>
                  <a:cubicBezTo>
                    <a:pt x="501" y="164"/>
                    <a:pt x="501" y="164"/>
                    <a:pt x="501" y="164"/>
                  </a:cubicBezTo>
                  <a:cubicBezTo>
                    <a:pt x="500" y="163"/>
                    <a:pt x="500" y="163"/>
                    <a:pt x="500" y="163"/>
                  </a:cubicBezTo>
                  <a:cubicBezTo>
                    <a:pt x="500" y="164"/>
                    <a:pt x="500" y="164"/>
                    <a:pt x="500" y="164"/>
                  </a:cubicBezTo>
                  <a:cubicBezTo>
                    <a:pt x="500" y="164"/>
                    <a:pt x="500" y="164"/>
                    <a:pt x="500" y="164"/>
                  </a:cubicBezTo>
                  <a:cubicBezTo>
                    <a:pt x="500" y="165"/>
                    <a:pt x="500" y="165"/>
                    <a:pt x="500" y="165"/>
                  </a:cubicBezTo>
                  <a:cubicBezTo>
                    <a:pt x="499" y="166"/>
                    <a:pt x="499" y="166"/>
                    <a:pt x="499" y="166"/>
                  </a:cubicBezTo>
                  <a:cubicBezTo>
                    <a:pt x="498" y="165"/>
                    <a:pt x="498" y="165"/>
                    <a:pt x="498" y="165"/>
                  </a:cubicBezTo>
                  <a:cubicBezTo>
                    <a:pt x="498" y="165"/>
                    <a:pt x="498" y="165"/>
                    <a:pt x="498" y="165"/>
                  </a:cubicBezTo>
                  <a:cubicBezTo>
                    <a:pt x="498" y="164"/>
                    <a:pt x="498" y="164"/>
                    <a:pt x="498" y="164"/>
                  </a:cubicBezTo>
                  <a:cubicBezTo>
                    <a:pt x="497" y="165"/>
                    <a:pt x="497" y="165"/>
                    <a:pt x="497" y="165"/>
                  </a:cubicBezTo>
                  <a:cubicBezTo>
                    <a:pt x="497" y="164"/>
                    <a:pt x="497" y="164"/>
                    <a:pt x="497" y="164"/>
                  </a:cubicBezTo>
                  <a:cubicBezTo>
                    <a:pt x="496" y="164"/>
                    <a:pt x="496" y="164"/>
                    <a:pt x="496" y="164"/>
                  </a:cubicBezTo>
                  <a:cubicBezTo>
                    <a:pt x="496" y="165"/>
                    <a:pt x="496" y="165"/>
                    <a:pt x="496" y="165"/>
                  </a:cubicBezTo>
                  <a:cubicBezTo>
                    <a:pt x="496" y="166"/>
                    <a:pt x="496" y="166"/>
                    <a:pt x="496" y="166"/>
                  </a:cubicBezTo>
                  <a:cubicBezTo>
                    <a:pt x="496" y="166"/>
                    <a:pt x="496" y="166"/>
                    <a:pt x="496" y="166"/>
                  </a:cubicBezTo>
                  <a:cubicBezTo>
                    <a:pt x="495" y="166"/>
                    <a:pt x="495" y="166"/>
                    <a:pt x="495" y="166"/>
                  </a:cubicBezTo>
                  <a:cubicBezTo>
                    <a:pt x="495" y="167"/>
                    <a:pt x="495" y="167"/>
                    <a:pt x="495" y="167"/>
                  </a:cubicBezTo>
                  <a:cubicBezTo>
                    <a:pt x="495" y="167"/>
                    <a:pt x="495" y="167"/>
                    <a:pt x="495" y="167"/>
                  </a:cubicBezTo>
                  <a:cubicBezTo>
                    <a:pt x="495" y="168"/>
                    <a:pt x="495" y="168"/>
                    <a:pt x="495" y="168"/>
                  </a:cubicBezTo>
                  <a:cubicBezTo>
                    <a:pt x="494" y="167"/>
                    <a:pt x="494" y="167"/>
                    <a:pt x="494" y="167"/>
                  </a:cubicBezTo>
                  <a:cubicBezTo>
                    <a:pt x="493" y="166"/>
                    <a:pt x="493" y="166"/>
                    <a:pt x="493" y="166"/>
                  </a:cubicBezTo>
                  <a:cubicBezTo>
                    <a:pt x="492" y="166"/>
                    <a:pt x="492" y="166"/>
                    <a:pt x="492" y="166"/>
                  </a:cubicBezTo>
                  <a:cubicBezTo>
                    <a:pt x="493" y="167"/>
                    <a:pt x="493" y="167"/>
                    <a:pt x="493" y="167"/>
                  </a:cubicBezTo>
                  <a:cubicBezTo>
                    <a:pt x="492" y="168"/>
                    <a:pt x="492" y="168"/>
                    <a:pt x="492" y="168"/>
                  </a:cubicBezTo>
                  <a:cubicBezTo>
                    <a:pt x="492" y="168"/>
                    <a:pt x="492" y="168"/>
                    <a:pt x="492" y="168"/>
                  </a:cubicBezTo>
                  <a:cubicBezTo>
                    <a:pt x="492" y="169"/>
                    <a:pt x="492" y="169"/>
                    <a:pt x="492" y="169"/>
                  </a:cubicBezTo>
                  <a:cubicBezTo>
                    <a:pt x="491" y="169"/>
                    <a:pt x="491" y="169"/>
                    <a:pt x="491" y="169"/>
                  </a:cubicBezTo>
                  <a:cubicBezTo>
                    <a:pt x="490" y="169"/>
                    <a:pt x="490" y="169"/>
                    <a:pt x="490" y="169"/>
                  </a:cubicBezTo>
                  <a:cubicBezTo>
                    <a:pt x="489" y="168"/>
                    <a:pt x="489" y="168"/>
                    <a:pt x="489" y="168"/>
                  </a:cubicBezTo>
                  <a:cubicBezTo>
                    <a:pt x="488" y="168"/>
                    <a:pt x="488" y="168"/>
                    <a:pt x="488" y="168"/>
                  </a:cubicBezTo>
                  <a:cubicBezTo>
                    <a:pt x="488" y="168"/>
                    <a:pt x="488" y="168"/>
                    <a:pt x="488" y="168"/>
                  </a:cubicBezTo>
                  <a:cubicBezTo>
                    <a:pt x="488" y="167"/>
                    <a:pt x="488" y="167"/>
                    <a:pt x="488" y="167"/>
                  </a:cubicBezTo>
                  <a:cubicBezTo>
                    <a:pt x="489" y="167"/>
                    <a:pt x="489" y="167"/>
                    <a:pt x="489" y="167"/>
                  </a:cubicBezTo>
                  <a:cubicBezTo>
                    <a:pt x="489" y="166"/>
                    <a:pt x="489" y="166"/>
                    <a:pt x="489" y="166"/>
                  </a:cubicBezTo>
                  <a:cubicBezTo>
                    <a:pt x="489" y="166"/>
                    <a:pt x="489" y="166"/>
                    <a:pt x="489" y="166"/>
                  </a:cubicBezTo>
                  <a:cubicBezTo>
                    <a:pt x="491" y="166"/>
                    <a:pt x="491" y="166"/>
                    <a:pt x="491" y="166"/>
                  </a:cubicBezTo>
                  <a:cubicBezTo>
                    <a:pt x="492" y="165"/>
                    <a:pt x="492" y="165"/>
                    <a:pt x="492" y="165"/>
                  </a:cubicBezTo>
                  <a:cubicBezTo>
                    <a:pt x="492" y="165"/>
                    <a:pt x="492" y="165"/>
                    <a:pt x="492" y="165"/>
                  </a:cubicBezTo>
                  <a:cubicBezTo>
                    <a:pt x="491" y="164"/>
                    <a:pt x="491" y="164"/>
                    <a:pt x="491" y="164"/>
                  </a:cubicBezTo>
                  <a:cubicBezTo>
                    <a:pt x="490" y="165"/>
                    <a:pt x="490" y="165"/>
                    <a:pt x="490" y="165"/>
                  </a:cubicBezTo>
                  <a:cubicBezTo>
                    <a:pt x="489" y="165"/>
                    <a:pt x="489" y="165"/>
                    <a:pt x="489" y="165"/>
                  </a:cubicBezTo>
                  <a:cubicBezTo>
                    <a:pt x="489" y="165"/>
                    <a:pt x="489" y="165"/>
                    <a:pt x="489" y="165"/>
                  </a:cubicBezTo>
                  <a:cubicBezTo>
                    <a:pt x="488" y="164"/>
                    <a:pt x="488" y="164"/>
                    <a:pt x="488" y="164"/>
                  </a:cubicBezTo>
                  <a:cubicBezTo>
                    <a:pt x="488" y="164"/>
                    <a:pt x="488" y="164"/>
                    <a:pt x="488" y="164"/>
                  </a:cubicBezTo>
                  <a:cubicBezTo>
                    <a:pt x="486" y="164"/>
                    <a:pt x="486" y="164"/>
                    <a:pt x="486" y="164"/>
                  </a:cubicBezTo>
                  <a:cubicBezTo>
                    <a:pt x="485" y="164"/>
                    <a:pt x="485" y="164"/>
                    <a:pt x="485" y="164"/>
                  </a:cubicBezTo>
                  <a:cubicBezTo>
                    <a:pt x="485" y="164"/>
                    <a:pt x="485" y="164"/>
                    <a:pt x="485" y="164"/>
                  </a:cubicBezTo>
                  <a:cubicBezTo>
                    <a:pt x="485" y="164"/>
                    <a:pt x="485" y="164"/>
                    <a:pt x="485" y="164"/>
                  </a:cubicBezTo>
                  <a:cubicBezTo>
                    <a:pt x="484" y="164"/>
                    <a:pt x="484" y="164"/>
                    <a:pt x="484" y="164"/>
                  </a:cubicBezTo>
                  <a:cubicBezTo>
                    <a:pt x="484" y="164"/>
                    <a:pt x="484" y="164"/>
                    <a:pt x="484" y="164"/>
                  </a:cubicBezTo>
                  <a:cubicBezTo>
                    <a:pt x="483" y="164"/>
                    <a:pt x="483" y="164"/>
                    <a:pt x="483" y="164"/>
                  </a:cubicBezTo>
                  <a:cubicBezTo>
                    <a:pt x="482" y="163"/>
                    <a:pt x="482" y="163"/>
                    <a:pt x="482" y="163"/>
                  </a:cubicBezTo>
                  <a:cubicBezTo>
                    <a:pt x="481" y="164"/>
                    <a:pt x="481" y="164"/>
                    <a:pt x="481" y="164"/>
                  </a:cubicBezTo>
                  <a:cubicBezTo>
                    <a:pt x="480" y="163"/>
                    <a:pt x="480" y="163"/>
                    <a:pt x="480" y="163"/>
                  </a:cubicBezTo>
                  <a:cubicBezTo>
                    <a:pt x="479" y="163"/>
                    <a:pt x="479" y="163"/>
                    <a:pt x="479" y="163"/>
                  </a:cubicBezTo>
                  <a:cubicBezTo>
                    <a:pt x="478" y="164"/>
                    <a:pt x="478" y="164"/>
                    <a:pt x="478" y="164"/>
                  </a:cubicBezTo>
                  <a:cubicBezTo>
                    <a:pt x="477" y="165"/>
                    <a:pt x="477" y="165"/>
                    <a:pt x="477" y="165"/>
                  </a:cubicBezTo>
                  <a:cubicBezTo>
                    <a:pt x="477" y="165"/>
                    <a:pt x="477" y="165"/>
                    <a:pt x="477" y="165"/>
                  </a:cubicBezTo>
                  <a:cubicBezTo>
                    <a:pt x="478" y="166"/>
                    <a:pt x="478" y="166"/>
                    <a:pt x="478" y="166"/>
                  </a:cubicBezTo>
                  <a:cubicBezTo>
                    <a:pt x="477" y="166"/>
                    <a:pt x="477" y="166"/>
                    <a:pt x="477" y="166"/>
                  </a:cubicBezTo>
                  <a:cubicBezTo>
                    <a:pt x="477" y="166"/>
                    <a:pt x="477" y="166"/>
                    <a:pt x="477" y="166"/>
                  </a:cubicBezTo>
                  <a:cubicBezTo>
                    <a:pt x="476" y="167"/>
                    <a:pt x="476" y="167"/>
                    <a:pt x="476" y="167"/>
                  </a:cubicBezTo>
                  <a:cubicBezTo>
                    <a:pt x="477" y="167"/>
                    <a:pt x="477" y="167"/>
                    <a:pt x="477" y="167"/>
                  </a:cubicBezTo>
                  <a:cubicBezTo>
                    <a:pt x="478" y="167"/>
                    <a:pt x="478" y="167"/>
                    <a:pt x="478" y="167"/>
                  </a:cubicBezTo>
                  <a:cubicBezTo>
                    <a:pt x="478" y="167"/>
                    <a:pt x="478" y="167"/>
                    <a:pt x="478" y="167"/>
                  </a:cubicBezTo>
                  <a:cubicBezTo>
                    <a:pt x="478" y="168"/>
                    <a:pt x="478" y="168"/>
                    <a:pt x="478" y="168"/>
                  </a:cubicBezTo>
                  <a:cubicBezTo>
                    <a:pt x="476" y="168"/>
                    <a:pt x="476" y="168"/>
                    <a:pt x="476" y="168"/>
                  </a:cubicBezTo>
                  <a:cubicBezTo>
                    <a:pt x="476" y="168"/>
                    <a:pt x="476" y="168"/>
                    <a:pt x="476" y="168"/>
                  </a:cubicBezTo>
                  <a:cubicBezTo>
                    <a:pt x="474" y="168"/>
                    <a:pt x="474" y="168"/>
                    <a:pt x="474" y="168"/>
                  </a:cubicBezTo>
                  <a:cubicBezTo>
                    <a:pt x="474" y="168"/>
                    <a:pt x="474" y="168"/>
                    <a:pt x="474" y="168"/>
                  </a:cubicBezTo>
                  <a:cubicBezTo>
                    <a:pt x="474" y="169"/>
                    <a:pt x="474" y="169"/>
                    <a:pt x="474" y="169"/>
                  </a:cubicBezTo>
                  <a:cubicBezTo>
                    <a:pt x="473" y="168"/>
                    <a:pt x="473" y="168"/>
                    <a:pt x="473" y="168"/>
                  </a:cubicBezTo>
                  <a:cubicBezTo>
                    <a:pt x="473" y="169"/>
                    <a:pt x="473" y="169"/>
                    <a:pt x="473" y="169"/>
                  </a:cubicBezTo>
                  <a:cubicBezTo>
                    <a:pt x="472" y="169"/>
                    <a:pt x="472" y="169"/>
                    <a:pt x="472" y="169"/>
                  </a:cubicBezTo>
                  <a:cubicBezTo>
                    <a:pt x="472" y="168"/>
                    <a:pt x="472" y="168"/>
                    <a:pt x="472" y="168"/>
                  </a:cubicBezTo>
                  <a:cubicBezTo>
                    <a:pt x="470" y="168"/>
                    <a:pt x="470" y="168"/>
                    <a:pt x="470" y="168"/>
                  </a:cubicBezTo>
                  <a:cubicBezTo>
                    <a:pt x="470" y="169"/>
                    <a:pt x="470" y="169"/>
                    <a:pt x="470" y="169"/>
                  </a:cubicBezTo>
                  <a:cubicBezTo>
                    <a:pt x="468" y="168"/>
                    <a:pt x="468" y="168"/>
                    <a:pt x="468" y="168"/>
                  </a:cubicBezTo>
                  <a:cubicBezTo>
                    <a:pt x="467" y="169"/>
                    <a:pt x="467" y="169"/>
                    <a:pt x="467" y="169"/>
                  </a:cubicBezTo>
                  <a:cubicBezTo>
                    <a:pt x="467" y="169"/>
                    <a:pt x="467" y="169"/>
                    <a:pt x="467" y="169"/>
                  </a:cubicBezTo>
                  <a:cubicBezTo>
                    <a:pt x="468" y="170"/>
                    <a:pt x="468" y="170"/>
                    <a:pt x="468" y="170"/>
                  </a:cubicBezTo>
                  <a:cubicBezTo>
                    <a:pt x="467" y="171"/>
                    <a:pt x="467" y="171"/>
                    <a:pt x="467" y="171"/>
                  </a:cubicBezTo>
                  <a:cubicBezTo>
                    <a:pt x="467" y="172"/>
                    <a:pt x="467" y="172"/>
                    <a:pt x="467" y="172"/>
                  </a:cubicBezTo>
                  <a:cubicBezTo>
                    <a:pt x="466" y="171"/>
                    <a:pt x="466" y="171"/>
                    <a:pt x="466" y="171"/>
                  </a:cubicBezTo>
                  <a:cubicBezTo>
                    <a:pt x="466" y="171"/>
                    <a:pt x="466" y="171"/>
                    <a:pt x="466" y="171"/>
                  </a:cubicBezTo>
                  <a:cubicBezTo>
                    <a:pt x="466" y="170"/>
                    <a:pt x="466" y="170"/>
                    <a:pt x="466" y="170"/>
                  </a:cubicBezTo>
                  <a:cubicBezTo>
                    <a:pt x="465" y="169"/>
                    <a:pt x="465" y="169"/>
                    <a:pt x="465" y="169"/>
                  </a:cubicBezTo>
                  <a:cubicBezTo>
                    <a:pt x="465" y="170"/>
                    <a:pt x="465" y="170"/>
                    <a:pt x="465" y="170"/>
                  </a:cubicBezTo>
                  <a:cubicBezTo>
                    <a:pt x="464" y="170"/>
                    <a:pt x="464" y="170"/>
                    <a:pt x="464" y="170"/>
                  </a:cubicBezTo>
                  <a:cubicBezTo>
                    <a:pt x="463" y="170"/>
                    <a:pt x="463" y="170"/>
                    <a:pt x="463" y="170"/>
                  </a:cubicBezTo>
                  <a:cubicBezTo>
                    <a:pt x="462" y="171"/>
                    <a:pt x="462" y="171"/>
                    <a:pt x="462" y="171"/>
                  </a:cubicBezTo>
                  <a:cubicBezTo>
                    <a:pt x="461" y="170"/>
                    <a:pt x="461" y="170"/>
                    <a:pt x="461" y="170"/>
                  </a:cubicBezTo>
                  <a:cubicBezTo>
                    <a:pt x="460" y="171"/>
                    <a:pt x="460" y="171"/>
                    <a:pt x="460" y="171"/>
                  </a:cubicBezTo>
                  <a:cubicBezTo>
                    <a:pt x="459" y="171"/>
                    <a:pt x="459" y="171"/>
                    <a:pt x="459" y="171"/>
                  </a:cubicBezTo>
                  <a:cubicBezTo>
                    <a:pt x="457" y="172"/>
                    <a:pt x="457" y="172"/>
                    <a:pt x="457" y="172"/>
                  </a:cubicBezTo>
                  <a:cubicBezTo>
                    <a:pt x="456" y="173"/>
                    <a:pt x="456" y="173"/>
                    <a:pt x="456" y="173"/>
                  </a:cubicBezTo>
                  <a:cubicBezTo>
                    <a:pt x="456" y="172"/>
                    <a:pt x="456" y="172"/>
                    <a:pt x="456" y="172"/>
                  </a:cubicBezTo>
                  <a:cubicBezTo>
                    <a:pt x="455" y="172"/>
                    <a:pt x="455" y="172"/>
                    <a:pt x="455" y="172"/>
                  </a:cubicBezTo>
                  <a:cubicBezTo>
                    <a:pt x="455" y="173"/>
                    <a:pt x="455" y="173"/>
                    <a:pt x="455" y="173"/>
                  </a:cubicBezTo>
                  <a:cubicBezTo>
                    <a:pt x="453" y="174"/>
                    <a:pt x="453" y="174"/>
                    <a:pt x="453" y="174"/>
                  </a:cubicBezTo>
                  <a:cubicBezTo>
                    <a:pt x="453" y="175"/>
                    <a:pt x="453" y="175"/>
                    <a:pt x="453" y="175"/>
                  </a:cubicBezTo>
                  <a:cubicBezTo>
                    <a:pt x="452" y="175"/>
                    <a:pt x="452" y="175"/>
                    <a:pt x="452" y="175"/>
                  </a:cubicBezTo>
                  <a:cubicBezTo>
                    <a:pt x="452" y="176"/>
                    <a:pt x="452" y="176"/>
                    <a:pt x="452" y="176"/>
                  </a:cubicBezTo>
                  <a:cubicBezTo>
                    <a:pt x="453" y="178"/>
                    <a:pt x="453" y="178"/>
                    <a:pt x="453" y="178"/>
                  </a:cubicBezTo>
                  <a:cubicBezTo>
                    <a:pt x="453" y="180"/>
                    <a:pt x="453" y="180"/>
                    <a:pt x="453" y="180"/>
                  </a:cubicBezTo>
                  <a:cubicBezTo>
                    <a:pt x="452" y="181"/>
                    <a:pt x="452" y="181"/>
                    <a:pt x="452" y="181"/>
                  </a:cubicBezTo>
                  <a:cubicBezTo>
                    <a:pt x="451" y="182"/>
                    <a:pt x="451" y="182"/>
                    <a:pt x="451" y="182"/>
                  </a:cubicBezTo>
                  <a:cubicBezTo>
                    <a:pt x="451" y="183"/>
                    <a:pt x="451" y="183"/>
                    <a:pt x="451" y="183"/>
                  </a:cubicBezTo>
                  <a:cubicBezTo>
                    <a:pt x="451" y="185"/>
                    <a:pt x="451" y="185"/>
                    <a:pt x="451" y="185"/>
                  </a:cubicBezTo>
                  <a:cubicBezTo>
                    <a:pt x="452" y="185"/>
                    <a:pt x="452" y="185"/>
                    <a:pt x="452" y="185"/>
                  </a:cubicBezTo>
                  <a:cubicBezTo>
                    <a:pt x="452" y="186"/>
                    <a:pt x="452" y="186"/>
                    <a:pt x="452" y="186"/>
                  </a:cubicBezTo>
                  <a:cubicBezTo>
                    <a:pt x="451" y="186"/>
                    <a:pt x="451" y="186"/>
                    <a:pt x="451" y="186"/>
                  </a:cubicBezTo>
                  <a:cubicBezTo>
                    <a:pt x="451" y="186"/>
                    <a:pt x="451" y="186"/>
                    <a:pt x="451" y="186"/>
                  </a:cubicBezTo>
                  <a:cubicBezTo>
                    <a:pt x="451" y="187"/>
                    <a:pt x="451" y="187"/>
                    <a:pt x="451" y="187"/>
                  </a:cubicBezTo>
                  <a:cubicBezTo>
                    <a:pt x="450" y="188"/>
                    <a:pt x="450" y="188"/>
                    <a:pt x="450" y="188"/>
                  </a:cubicBezTo>
                  <a:cubicBezTo>
                    <a:pt x="451" y="189"/>
                    <a:pt x="451" y="189"/>
                    <a:pt x="451" y="189"/>
                  </a:cubicBezTo>
                  <a:cubicBezTo>
                    <a:pt x="450" y="190"/>
                    <a:pt x="450" y="190"/>
                    <a:pt x="450" y="190"/>
                  </a:cubicBezTo>
                  <a:cubicBezTo>
                    <a:pt x="450" y="191"/>
                    <a:pt x="450" y="191"/>
                    <a:pt x="450" y="191"/>
                  </a:cubicBezTo>
                  <a:cubicBezTo>
                    <a:pt x="448" y="192"/>
                    <a:pt x="448" y="192"/>
                    <a:pt x="448" y="192"/>
                  </a:cubicBezTo>
                  <a:cubicBezTo>
                    <a:pt x="449" y="193"/>
                    <a:pt x="449" y="193"/>
                    <a:pt x="449" y="193"/>
                  </a:cubicBezTo>
                  <a:cubicBezTo>
                    <a:pt x="448" y="193"/>
                    <a:pt x="448" y="193"/>
                    <a:pt x="448" y="193"/>
                  </a:cubicBezTo>
                  <a:cubicBezTo>
                    <a:pt x="448" y="195"/>
                    <a:pt x="448" y="195"/>
                    <a:pt x="448" y="195"/>
                  </a:cubicBezTo>
                  <a:cubicBezTo>
                    <a:pt x="447" y="195"/>
                    <a:pt x="447" y="195"/>
                    <a:pt x="447" y="195"/>
                  </a:cubicBezTo>
                  <a:cubicBezTo>
                    <a:pt x="447" y="197"/>
                    <a:pt x="447" y="197"/>
                    <a:pt x="447" y="197"/>
                  </a:cubicBezTo>
                  <a:cubicBezTo>
                    <a:pt x="447" y="198"/>
                    <a:pt x="447" y="198"/>
                    <a:pt x="447" y="198"/>
                  </a:cubicBezTo>
                  <a:cubicBezTo>
                    <a:pt x="447" y="199"/>
                    <a:pt x="447" y="199"/>
                    <a:pt x="447" y="199"/>
                  </a:cubicBezTo>
                  <a:cubicBezTo>
                    <a:pt x="447" y="200"/>
                    <a:pt x="447" y="200"/>
                    <a:pt x="447" y="200"/>
                  </a:cubicBezTo>
                  <a:cubicBezTo>
                    <a:pt x="446" y="200"/>
                    <a:pt x="446" y="200"/>
                    <a:pt x="446" y="200"/>
                  </a:cubicBezTo>
                  <a:cubicBezTo>
                    <a:pt x="446" y="201"/>
                    <a:pt x="446" y="201"/>
                    <a:pt x="446" y="201"/>
                  </a:cubicBezTo>
                  <a:cubicBezTo>
                    <a:pt x="445" y="202"/>
                    <a:pt x="445" y="202"/>
                    <a:pt x="445" y="202"/>
                  </a:cubicBezTo>
                  <a:cubicBezTo>
                    <a:pt x="445" y="203"/>
                    <a:pt x="445" y="203"/>
                    <a:pt x="445" y="203"/>
                  </a:cubicBezTo>
                  <a:cubicBezTo>
                    <a:pt x="445" y="203"/>
                    <a:pt x="445" y="203"/>
                    <a:pt x="445" y="203"/>
                  </a:cubicBezTo>
                  <a:cubicBezTo>
                    <a:pt x="445" y="204"/>
                    <a:pt x="445" y="204"/>
                    <a:pt x="445" y="204"/>
                  </a:cubicBezTo>
                  <a:cubicBezTo>
                    <a:pt x="444" y="205"/>
                    <a:pt x="444" y="205"/>
                    <a:pt x="444" y="205"/>
                  </a:cubicBezTo>
                  <a:cubicBezTo>
                    <a:pt x="444" y="206"/>
                    <a:pt x="444" y="206"/>
                    <a:pt x="444" y="206"/>
                  </a:cubicBezTo>
                  <a:cubicBezTo>
                    <a:pt x="442" y="207"/>
                    <a:pt x="442" y="207"/>
                    <a:pt x="442" y="207"/>
                  </a:cubicBezTo>
                  <a:cubicBezTo>
                    <a:pt x="442" y="208"/>
                    <a:pt x="442" y="208"/>
                    <a:pt x="442" y="208"/>
                  </a:cubicBezTo>
                  <a:cubicBezTo>
                    <a:pt x="441" y="209"/>
                    <a:pt x="441" y="209"/>
                    <a:pt x="441" y="209"/>
                  </a:cubicBezTo>
                  <a:cubicBezTo>
                    <a:pt x="441" y="210"/>
                    <a:pt x="441" y="210"/>
                    <a:pt x="441" y="210"/>
                  </a:cubicBezTo>
                  <a:cubicBezTo>
                    <a:pt x="441" y="211"/>
                    <a:pt x="441" y="211"/>
                    <a:pt x="441" y="211"/>
                  </a:cubicBezTo>
                  <a:cubicBezTo>
                    <a:pt x="441" y="212"/>
                    <a:pt x="441" y="212"/>
                    <a:pt x="441" y="212"/>
                  </a:cubicBezTo>
                  <a:cubicBezTo>
                    <a:pt x="442" y="212"/>
                    <a:pt x="442" y="212"/>
                    <a:pt x="442" y="212"/>
                  </a:cubicBezTo>
                  <a:cubicBezTo>
                    <a:pt x="443" y="212"/>
                    <a:pt x="443" y="212"/>
                    <a:pt x="443" y="212"/>
                  </a:cubicBezTo>
                  <a:cubicBezTo>
                    <a:pt x="444" y="212"/>
                    <a:pt x="444" y="212"/>
                    <a:pt x="444" y="212"/>
                  </a:cubicBezTo>
                  <a:cubicBezTo>
                    <a:pt x="444" y="212"/>
                    <a:pt x="444" y="212"/>
                    <a:pt x="444" y="212"/>
                  </a:cubicBezTo>
                  <a:cubicBezTo>
                    <a:pt x="446" y="212"/>
                    <a:pt x="446" y="212"/>
                    <a:pt x="446" y="212"/>
                  </a:cubicBezTo>
                  <a:cubicBezTo>
                    <a:pt x="446" y="212"/>
                    <a:pt x="446" y="212"/>
                    <a:pt x="446" y="212"/>
                  </a:cubicBezTo>
                  <a:cubicBezTo>
                    <a:pt x="447" y="211"/>
                    <a:pt x="447" y="211"/>
                    <a:pt x="447" y="211"/>
                  </a:cubicBezTo>
                  <a:cubicBezTo>
                    <a:pt x="447" y="211"/>
                    <a:pt x="447" y="211"/>
                    <a:pt x="447" y="211"/>
                  </a:cubicBezTo>
                  <a:cubicBezTo>
                    <a:pt x="448" y="211"/>
                    <a:pt x="448" y="211"/>
                    <a:pt x="448" y="211"/>
                  </a:cubicBezTo>
                  <a:cubicBezTo>
                    <a:pt x="448" y="213"/>
                    <a:pt x="448" y="213"/>
                    <a:pt x="448" y="213"/>
                  </a:cubicBezTo>
                  <a:cubicBezTo>
                    <a:pt x="449" y="214"/>
                    <a:pt x="449" y="214"/>
                    <a:pt x="449" y="214"/>
                  </a:cubicBezTo>
                  <a:cubicBezTo>
                    <a:pt x="450" y="215"/>
                    <a:pt x="450" y="215"/>
                    <a:pt x="450" y="215"/>
                  </a:cubicBezTo>
                  <a:cubicBezTo>
                    <a:pt x="450" y="216"/>
                    <a:pt x="450" y="216"/>
                    <a:pt x="450" y="216"/>
                  </a:cubicBezTo>
                  <a:cubicBezTo>
                    <a:pt x="451" y="217"/>
                    <a:pt x="451" y="217"/>
                    <a:pt x="451" y="217"/>
                  </a:cubicBezTo>
                  <a:cubicBezTo>
                    <a:pt x="451" y="217"/>
                    <a:pt x="451" y="217"/>
                    <a:pt x="451" y="217"/>
                  </a:cubicBezTo>
                  <a:cubicBezTo>
                    <a:pt x="452" y="217"/>
                    <a:pt x="452" y="217"/>
                    <a:pt x="452" y="217"/>
                  </a:cubicBezTo>
                  <a:cubicBezTo>
                    <a:pt x="452" y="216"/>
                    <a:pt x="452" y="216"/>
                    <a:pt x="452" y="216"/>
                  </a:cubicBezTo>
                  <a:cubicBezTo>
                    <a:pt x="453" y="216"/>
                    <a:pt x="453" y="216"/>
                    <a:pt x="453" y="216"/>
                  </a:cubicBezTo>
                  <a:cubicBezTo>
                    <a:pt x="453" y="215"/>
                    <a:pt x="453" y="215"/>
                    <a:pt x="453" y="215"/>
                  </a:cubicBezTo>
                  <a:cubicBezTo>
                    <a:pt x="453" y="216"/>
                    <a:pt x="453" y="216"/>
                    <a:pt x="453" y="216"/>
                  </a:cubicBezTo>
                  <a:cubicBezTo>
                    <a:pt x="454" y="215"/>
                    <a:pt x="454" y="215"/>
                    <a:pt x="454" y="215"/>
                  </a:cubicBezTo>
                  <a:cubicBezTo>
                    <a:pt x="455" y="216"/>
                    <a:pt x="455" y="216"/>
                    <a:pt x="455" y="216"/>
                  </a:cubicBezTo>
                  <a:cubicBezTo>
                    <a:pt x="455" y="216"/>
                    <a:pt x="455" y="216"/>
                    <a:pt x="455" y="216"/>
                  </a:cubicBezTo>
                  <a:cubicBezTo>
                    <a:pt x="454" y="216"/>
                    <a:pt x="454" y="216"/>
                    <a:pt x="454" y="216"/>
                  </a:cubicBezTo>
                  <a:cubicBezTo>
                    <a:pt x="454" y="218"/>
                    <a:pt x="454" y="218"/>
                    <a:pt x="454" y="218"/>
                  </a:cubicBezTo>
                  <a:cubicBezTo>
                    <a:pt x="454" y="218"/>
                    <a:pt x="454" y="218"/>
                    <a:pt x="454" y="218"/>
                  </a:cubicBezTo>
                  <a:cubicBezTo>
                    <a:pt x="453" y="218"/>
                    <a:pt x="453" y="218"/>
                    <a:pt x="453" y="218"/>
                  </a:cubicBezTo>
                  <a:cubicBezTo>
                    <a:pt x="453" y="219"/>
                    <a:pt x="453" y="219"/>
                    <a:pt x="453" y="219"/>
                  </a:cubicBezTo>
                  <a:cubicBezTo>
                    <a:pt x="455" y="218"/>
                    <a:pt x="455" y="218"/>
                    <a:pt x="455" y="218"/>
                  </a:cubicBezTo>
                  <a:cubicBezTo>
                    <a:pt x="456" y="218"/>
                    <a:pt x="456" y="218"/>
                    <a:pt x="456" y="218"/>
                  </a:cubicBezTo>
                  <a:cubicBezTo>
                    <a:pt x="457" y="217"/>
                    <a:pt x="457" y="217"/>
                    <a:pt x="457" y="217"/>
                  </a:cubicBezTo>
                  <a:cubicBezTo>
                    <a:pt x="457" y="216"/>
                    <a:pt x="457" y="216"/>
                    <a:pt x="457" y="216"/>
                  </a:cubicBezTo>
                  <a:cubicBezTo>
                    <a:pt x="457" y="215"/>
                    <a:pt x="457" y="215"/>
                    <a:pt x="457" y="215"/>
                  </a:cubicBezTo>
                  <a:cubicBezTo>
                    <a:pt x="457" y="216"/>
                    <a:pt x="457" y="216"/>
                    <a:pt x="457" y="216"/>
                  </a:cubicBezTo>
                  <a:cubicBezTo>
                    <a:pt x="457" y="217"/>
                    <a:pt x="457" y="217"/>
                    <a:pt x="457" y="217"/>
                  </a:cubicBezTo>
                  <a:cubicBezTo>
                    <a:pt x="457" y="218"/>
                    <a:pt x="457" y="218"/>
                    <a:pt x="457" y="218"/>
                  </a:cubicBezTo>
                  <a:cubicBezTo>
                    <a:pt x="458" y="218"/>
                    <a:pt x="458" y="218"/>
                    <a:pt x="458" y="218"/>
                  </a:cubicBezTo>
                  <a:cubicBezTo>
                    <a:pt x="458" y="217"/>
                    <a:pt x="458" y="217"/>
                    <a:pt x="458" y="217"/>
                  </a:cubicBezTo>
                  <a:cubicBezTo>
                    <a:pt x="458" y="215"/>
                    <a:pt x="458" y="215"/>
                    <a:pt x="458" y="215"/>
                  </a:cubicBezTo>
                  <a:cubicBezTo>
                    <a:pt x="458" y="215"/>
                    <a:pt x="458" y="215"/>
                    <a:pt x="458" y="215"/>
                  </a:cubicBezTo>
                  <a:cubicBezTo>
                    <a:pt x="457" y="214"/>
                    <a:pt x="457" y="214"/>
                    <a:pt x="457" y="214"/>
                  </a:cubicBezTo>
                  <a:cubicBezTo>
                    <a:pt x="457" y="213"/>
                    <a:pt x="457" y="213"/>
                    <a:pt x="457" y="213"/>
                  </a:cubicBezTo>
                  <a:cubicBezTo>
                    <a:pt x="458" y="213"/>
                    <a:pt x="458" y="213"/>
                    <a:pt x="458" y="213"/>
                  </a:cubicBezTo>
                  <a:cubicBezTo>
                    <a:pt x="459" y="213"/>
                    <a:pt x="459" y="213"/>
                    <a:pt x="459" y="213"/>
                  </a:cubicBezTo>
                  <a:cubicBezTo>
                    <a:pt x="459" y="213"/>
                    <a:pt x="459" y="213"/>
                    <a:pt x="459" y="213"/>
                  </a:cubicBezTo>
                  <a:cubicBezTo>
                    <a:pt x="459" y="214"/>
                    <a:pt x="459" y="214"/>
                    <a:pt x="459" y="214"/>
                  </a:cubicBezTo>
                  <a:cubicBezTo>
                    <a:pt x="459" y="214"/>
                    <a:pt x="459" y="214"/>
                    <a:pt x="459" y="214"/>
                  </a:cubicBezTo>
                  <a:cubicBezTo>
                    <a:pt x="460" y="213"/>
                    <a:pt x="460" y="213"/>
                    <a:pt x="460" y="213"/>
                  </a:cubicBezTo>
                  <a:cubicBezTo>
                    <a:pt x="461" y="213"/>
                    <a:pt x="461" y="213"/>
                    <a:pt x="461" y="213"/>
                  </a:cubicBezTo>
                  <a:cubicBezTo>
                    <a:pt x="462" y="213"/>
                    <a:pt x="462" y="213"/>
                    <a:pt x="462" y="213"/>
                  </a:cubicBezTo>
                  <a:cubicBezTo>
                    <a:pt x="463" y="213"/>
                    <a:pt x="463" y="213"/>
                    <a:pt x="463" y="213"/>
                  </a:cubicBezTo>
                  <a:cubicBezTo>
                    <a:pt x="464" y="213"/>
                    <a:pt x="464" y="213"/>
                    <a:pt x="464" y="213"/>
                  </a:cubicBezTo>
                  <a:cubicBezTo>
                    <a:pt x="464" y="214"/>
                    <a:pt x="464" y="214"/>
                    <a:pt x="464" y="214"/>
                  </a:cubicBezTo>
                  <a:cubicBezTo>
                    <a:pt x="465" y="215"/>
                    <a:pt x="465" y="215"/>
                    <a:pt x="465" y="215"/>
                  </a:cubicBezTo>
                  <a:cubicBezTo>
                    <a:pt x="465" y="215"/>
                    <a:pt x="465" y="215"/>
                    <a:pt x="465" y="215"/>
                  </a:cubicBezTo>
                  <a:cubicBezTo>
                    <a:pt x="467" y="215"/>
                    <a:pt x="467" y="215"/>
                    <a:pt x="467" y="215"/>
                  </a:cubicBezTo>
                  <a:cubicBezTo>
                    <a:pt x="467" y="216"/>
                    <a:pt x="467" y="216"/>
                    <a:pt x="467" y="216"/>
                  </a:cubicBezTo>
                  <a:cubicBezTo>
                    <a:pt x="469" y="216"/>
                    <a:pt x="469" y="216"/>
                    <a:pt x="469" y="216"/>
                  </a:cubicBezTo>
                  <a:cubicBezTo>
                    <a:pt x="469" y="217"/>
                    <a:pt x="469" y="217"/>
                    <a:pt x="469" y="217"/>
                  </a:cubicBezTo>
                  <a:cubicBezTo>
                    <a:pt x="470" y="217"/>
                    <a:pt x="470" y="217"/>
                    <a:pt x="470" y="217"/>
                  </a:cubicBezTo>
                  <a:cubicBezTo>
                    <a:pt x="470" y="218"/>
                    <a:pt x="470" y="218"/>
                    <a:pt x="470" y="218"/>
                  </a:cubicBezTo>
                  <a:cubicBezTo>
                    <a:pt x="471" y="218"/>
                    <a:pt x="471" y="218"/>
                    <a:pt x="471" y="218"/>
                  </a:cubicBezTo>
                  <a:cubicBezTo>
                    <a:pt x="472" y="219"/>
                    <a:pt x="472" y="219"/>
                    <a:pt x="472" y="219"/>
                  </a:cubicBezTo>
                  <a:cubicBezTo>
                    <a:pt x="471" y="220"/>
                    <a:pt x="471" y="220"/>
                    <a:pt x="471" y="220"/>
                  </a:cubicBezTo>
                  <a:cubicBezTo>
                    <a:pt x="471" y="220"/>
                    <a:pt x="471" y="220"/>
                    <a:pt x="471" y="220"/>
                  </a:cubicBezTo>
                  <a:cubicBezTo>
                    <a:pt x="471" y="221"/>
                    <a:pt x="471" y="221"/>
                    <a:pt x="471" y="221"/>
                  </a:cubicBezTo>
                  <a:cubicBezTo>
                    <a:pt x="471" y="222"/>
                    <a:pt x="471" y="222"/>
                    <a:pt x="471" y="222"/>
                  </a:cubicBezTo>
                  <a:cubicBezTo>
                    <a:pt x="472" y="222"/>
                    <a:pt x="472" y="222"/>
                    <a:pt x="472" y="222"/>
                  </a:cubicBezTo>
                  <a:cubicBezTo>
                    <a:pt x="473" y="223"/>
                    <a:pt x="473" y="223"/>
                    <a:pt x="473" y="223"/>
                  </a:cubicBezTo>
                  <a:cubicBezTo>
                    <a:pt x="473" y="224"/>
                    <a:pt x="473" y="224"/>
                    <a:pt x="473" y="224"/>
                  </a:cubicBezTo>
                  <a:cubicBezTo>
                    <a:pt x="473" y="224"/>
                    <a:pt x="473" y="224"/>
                    <a:pt x="473" y="224"/>
                  </a:cubicBezTo>
                  <a:cubicBezTo>
                    <a:pt x="473" y="225"/>
                    <a:pt x="473" y="225"/>
                    <a:pt x="473" y="225"/>
                  </a:cubicBezTo>
                  <a:cubicBezTo>
                    <a:pt x="474" y="226"/>
                    <a:pt x="474" y="226"/>
                    <a:pt x="474" y="226"/>
                  </a:cubicBezTo>
                  <a:cubicBezTo>
                    <a:pt x="474" y="226"/>
                    <a:pt x="474" y="226"/>
                    <a:pt x="474" y="226"/>
                  </a:cubicBezTo>
                  <a:cubicBezTo>
                    <a:pt x="475" y="225"/>
                    <a:pt x="475" y="225"/>
                    <a:pt x="475" y="225"/>
                  </a:cubicBezTo>
                  <a:cubicBezTo>
                    <a:pt x="475" y="226"/>
                    <a:pt x="475" y="226"/>
                    <a:pt x="475" y="226"/>
                  </a:cubicBezTo>
                  <a:cubicBezTo>
                    <a:pt x="475" y="227"/>
                    <a:pt x="475" y="227"/>
                    <a:pt x="475" y="227"/>
                  </a:cubicBezTo>
                  <a:cubicBezTo>
                    <a:pt x="475" y="228"/>
                    <a:pt x="475" y="228"/>
                    <a:pt x="475" y="228"/>
                  </a:cubicBezTo>
                  <a:cubicBezTo>
                    <a:pt x="476" y="228"/>
                    <a:pt x="476" y="228"/>
                    <a:pt x="476" y="228"/>
                  </a:cubicBezTo>
                  <a:cubicBezTo>
                    <a:pt x="475" y="229"/>
                    <a:pt x="475" y="229"/>
                    <a:pt x="475" y="229"/>
                  </a:cubicBezTo>
                  <a:cubicBezTo>
                    <a:pt x="475" y="229"/>
                    <a:pt x="475" y="229"/>
                    <a:pt x="475" y="229"/>
                  </a:cubicBezTo>
                  <a:cubicBezTo>
                    <a:pt x="475" y="230"/>
                    <a:pt x="475" y="230"/>
                    <a:pt x="475" y="230"/>
                  </a:cubicBezTo>
                  <a:cubicBezTo>
                    <a:pt x="475" y="231"/>
                    <a:pt x="475" y="231"/>
                    <a:pt x="475" y="231"/>
                  </a:cubicBezTo>
                  <a:cubicBezTo>
                    <a:pt x="475" y="231"/>
                    <a:pt x="475" y="231"/>
                    <a:pt x="475" y="231"/>
                  </a:cubicBezTo>
                  <a:cubicBezTo>
                    <a:pt x="475" y="231"/>
                    <a:pt x="475" y="231"/>
                    <a:pt x="475" y="231"/>
                  </a:cubicBezTo>
                  <a:cubicBezTo>
                    <a:pt x="475" y="232"/>
                    <a:pt x="475" y="232"/>
                    <a:pt x="475" y="232"/>
                  </a:cubicBezTo>
                  <a:cubicBezTo>
                    <a:pt x="475" y="232"/>
                    <a:pt x="475" y="232"/>
                    <a:pt x="475" y="232"/>
                  </a:cubicBezTo>
                  <a:cubicBezTo>
                    <a:pt x="475" y="233"/>
                    <a:pt x="475" y="233"/>
                    <a:pt x="475" y="233"/>
                  </a:cubicBezTo>
                  <a:cubicBezTo>
                    <a:pt x="476" y="235"/>
                    <a:pt x="476" y="235"/>
                    <a:pt x="476" y="235"/>
                  </a:cubicBezTo>
                  <a:cubicBezTo>
                    <a:pt x="475" y="235"/>
                    <a:pt x="475" y="235"/>
                    <a:pt x="475" y="235"/>
                  </a:cubicBezTo>
                  <a:cubicBezTo>
                    <a:pt x="476" y="237"/>
                    <a:pt x="476" y="237"/>
                    <a:pt x="476" y="237"/>
                  </a:cubicBezTo>
                  <a:cubicBezTo>
                    <a:pt x="476" y="237"/>
                    <a:pt x="476" y="237"/>
                    <a:pt x="476" y="237"/>
                  </a:cubicBezTo>
                  <a:cubicBezTo>
                    <a:pt x="476" y="238"/>
                    <a:pt x="476" y="238"/>
                    <a:pt x="476" y="238"/>
                  </a:cubicBezTo>
                  <a:cubicBezTo>
                    <a:pt x="477" y="241"/>
                    <a:pt x="477" y="241"/>
                    <a:pt x="477" y="241"/>
                  </a:cubicBezTo>
                  <a:cubicBezTo>
                    <a:pt x="477" y="241"/>
                    <a:pt x="477" y="241"/>
                    <a:pt x="477" y="241"/>
                  </a:cubicBezTo>
                  <a:cubicBezTo>
                    <a:pt x="478" y="240"/>
                    <a:pt x="478" y="240"/>
                    <a:pt x="478" y="240"/>
                  </a:cubicBezTo>
                  <a:cubicBezTo>
                    <a:pt x="478" y="241"/>
                    <a:pt x="478" y="241"/>
                    <a:pt x="478" y="241"/>
                  </a:cubicBezTo>
                  <a:cubicBezTo>
                    <a:pt x="477" y="242"/>
                    <a:pt x="477" y="242"/>
                    <a:pt x="477" y="242"/>
                  </a:cubicBezTo>
                  <a:cubicBezTo>
                    <a:pt x="477" y="242"/>
                    <a:pt x="477" y="242"/>
                    <a:pt x="477" y="242"/>
                  </a:cubicBezTo>
                  <a:cubicBezTo>
                    <a:pt x="478" y="243"/>
                    <a:pt x="478" y="243"/>
                    <a:pt x="478" y="243"/>
                  </a:cubicBezTo>
                  <a:cubicBezTo>
                    <a:pt x="478" y="243"/>
                    <a:pt x="478" y="243"/>
                    <a:pt x="478" y="243"/>
                  </a:cubicBezTo>
                  <a:cubicBezTo>
                    <a:pt x="479" y="244"/>
                    <a:pt x="479" y="244"/>
                    <a:pt x="479" y="244"/>
                  </a:cubicBezTo>
                  <a:cubicBezTo>
                    <a:pt x="479" y="245"/>
                    <a:pt x="479" y="245"/>
                    <a:pt x="479" y="245"/>
                  </a:cubicBezTo>
                  <a:cubicBezTo>
                    <a:pt x="479" y="246"/>
                    <a:pt x="479" y="246"/>
                    <a:pt x="479" y="246"/>
                  </a:cubicBezTo>
                  <a:cubicBezTo>
                    <a:pt x="479" y="246"/>
                    <a:pt x="479" y="246"/>
                    <a:pt x="479" y="246"/>
                  </a:cubicBezTo>
                  <a:cubicBezTo>
                    <a:pt x="480" y="248"/>
                    <a:pt x="480" y="248"/>
                    <a:pt x="480" y="248"/>
                  </a:cubicBezTo>
                  <a:cubicBezTo>
                    <a:pt x="480" y="248"/>
                    <a:pt x="480" y="248"/>
                    <a:pt x="480" y="248"/>
                  </a:cubicBezTo>
                  <a:cubicBezTo>
                    <a:pt x="480" y="249"/>
                    <a:pt x="480" y="249"/>
                    <a:pt x="480" y="249"/>
                  </a:cubicBezTo>
                  <a:cubicBezTo>
                    <a:pt x="480" y="250"/>
                    <a:pt x="480" y="250"/>
                    <a:pt x="480" y="250"/>
                  </a:cubicBezTo>
                  <a:cubicBezTo>
                    <a:pt x="480" y="251"/>
                    <a:pt x="480" y="251"/>
                    <a:pt x="480" y="251"/>
                  </a:cubicBezTo>
                  <a:cubicBezTo>
                    <a:pt x="480" y="252"/>
                    <a:pt x="480" y="252"/>
                    <a:pt x="480" y="252"/>
                  </a:cubicBezTo>
                  <a:cubicBezTo>
                    <a:pt x="480" y="253"/>
                    <a:pt x="480" y="253"/>
                    <a:pt x="480" y="253"/>
                  </a:cubicBezTo>
                  <a:cubicBezTo>
                    <a:pt x="479" y="254"/>
                    <a:pt x="479" y="254"/>
                    <a:pt x="479" y="254"/>
                  </a:cubicBezTo>
                  <a:cubicBezTo>
                    <a:pt x="479" y="255"/>
                    <a:pt x="479" y="255"/>
                    <a:pt x="479" y="255"/>
                  </a:cubicBezTo>
                  <a:cubicBezTo>
                    <a:pt x="479" y="256"/>
                    <a:pt x="479" y="256"/>
                    <a:pt x="479" y="256"/>
                  </a:cubicBezTo>
                  <a:cubicBezTo>
                    <a:pt x="479" y="258"/>
                    <a:pt x="479" y="258"/>
                    <a:pt x="479" y="258"/>
                  </a:cubicBezTo>
                  <a:cubicBezTo>
                    <a:pt x="479" y="258"/>
                    <a:pt x="479" y="258"/>
                    <a:pt x="479" y="258"/>
                  </a:cubicBezTo>
                  <a:cubicBezTo>
                    <a:pt x="479" y="259"/>
                    <a:pt x="479" y="259"/>
                    <a:pt x="479" y="259"/>
                  </a:cubicBezTo>
                  <a:cubicBezTo>
                    <a:pt x="478" y="260"/>
                    <a:pt x="478" y="260"/>
                    <a:pt x="478" y="260"/>
                  </a:cubicBezTo>
                  <a:cubicBezTo>
                    <a:pt x="478" y="261"/>
                    <a:pt x="478" y="261"/>
                    <a:pt x="478" y="261"/>
                  </a:cubicBezTo>
                  <a:cubicBezTo>
                    <a:pt x="477" y="262"/>
                    <a:pt x="477" y="262"/>
                    <a:pt x="477" y="262"/>
                  </a:cubicBezTo>
                  <a:cubicBezTo>
                    <a:pt x="478" y="262"/>
                    <a:pt x="478" y="262"/>
                    <a:pt x="478" y="262"/>
                  </a:cubicBezTo>
                  <a:cubicBezTo>
                    <a:pt x="478" y="263"/>
                    <a:pt x="478" y="263"/>
                    <a:pt x="478" y="263"/>
                  </a:cubicBezTo>
                  <a:cubicBezTo>
                    <a:pt x="477" y="263"/>
                    <a:pt x="477" y="263"/>
                    <a:pt x="477" y="263"/>
                  </a:cubicBezTo>
                  <a:cubicBezTo>
                    <a:pt x="478" y="265"/>
                    <a:pt x="478" y="265"/>
                    <a:pt x="478" y="265"/>
                  </a:cubicBezTo>
                  <a:cubicBezTo>
                    <a:pt x="477" y="266"/>
                    <a:pt x="477" y="266"/>
                    <a:pt x="477" y="266"/>
                  </a:cubicBezTo>
                  <a:cubicBezTo>
                    <a:pt x="477" y="267"/>
                    <a:pt x="477" y="267"/>
                    <a:pt x="477" y="267"/>
                  </a:cubicBezTo>
                  <a:cubicBezTo>
                    <a:pt x="477" y="267"/>
                    <a:pt x="477" y="267"/>
                    <a:pt x="477" y="267"/>
                  </a:cubicBezTo>
                  <a:cubicBezTo>
                    <a:pt x="477" y="268"/>
                    <a:pt x="477" y="268"/>
                    <a:pt x="477" y="268"/>
                  </a:cubicBezTo>
                  <a:cubicBezTo>
                    <a:pt x="476" y="269"/>
                    <a:pt x="476" y="269"/>
                    <a:pt x="476" y="269"/>
                  </a:cubicBezTo>
                  <a:cubicBezTo>
                    <a:pt x="476" y="270"/>
                    <a:pt x="476" y="270"/>
                    <a:pt x="476" y="270"/>
                  </a:cubicBezTo>
                  <a:cubicBezTo>
                    <a:pt x="475" y="271"/>
                    <a:pt x="475" y="271"/>
                    <a:pt x="475" y="271"/>
                  </a:cubicBezTo>
                  <a:cubicBezTo>
                    <a:pt x="475" y="272"/>
                    <a:pt x="475" y="272"/>
                    <a:pt x="475" y="272"/>
                  </a:cubicBezTo>
                  <a:cubicBezTo>
                    <a:pt x="474" y="273"/>
                    <a:pt x="474" y="273"/>
                    <a:pt x="474" y="273"/>
                  </a:cubicBezTo>
                  <a:cubicBezTo>
                    <a:pt x="473" y="276"/>
                    <a:pt x="473" y="276"/>
                    <a:pt x="473" y="276"/>
                  </a:cubicBezTo>
                  <a:cubicBezTo>
                    <a:pt x="473" y="276"/>
                    <a:pt x="473" y="276"/>
                    <a:pt x="473" y="276"/>
                  </a:cubicBezTo>
                  <a:cubicBezTo>
                    <a:pt x="473" y="277"/>
                    <a:pt x="473" y="277"/>
                    <a:pt x="473" y="277"/>
                  </a:cubicBezTo>
                  <a:cubicBezTo>
                    <a:pt x="473" y="278"/>
                    <a:pt x="473" y="278"/>
                    <a:pt x="473" y="278"/>
                  </a:cubicBezTo>
                  <a:cubicBezTo>
                    <a:pt x="473" y="278"/>
                    <a:pt x="473" y="278"/>
                    <a:pt x="473" y="278"/>
                  </a:cubicBezTo>
                  <a:cubicBezTo>
                    <a:pt x="472" y="279"/>
                    <a:pt x="472" y="279"/>
                    <a:pt x="472" y="279"/>
                  </a:cubicBezTo>
                  <a:cubicBezTo>
                    <a:pt x="472" y="280"/>
                    <a:pt x="472" y="280"/>
                    <a:pt x="472" y="280"/>
                  </a:cubicBezTo>
                  <a:cubicBezTo>
                    <a:pt x="471" y="280"/>
                    <a:pt x="471" y="280"/>
                    <a:pt x="471" y="280"/>
                  </a:cubicBezTo>
                  <a:cubicBezTo>
                    <a:pt x="471" y="281"/>
                    <a:pt x="471" y="281"/>
                    <a:pt x="471" y="281"/>
                  </a:cubicBezTo>
                  <a:cubicBezTo>
                    <a:pt x="470" y="281"/>
                    <a:pt x="470" y="281"/>
                    <a:pt x="470" y="281"/>
                  </a:cubicBezTo>
                  <a:cubicBezTo>
                    <a:pt x="471" y="282"/>
                    <a:pt x="471" y="282"/>
                    <a:pt x="471" y="282"/>
                  </a:cubicBezTo>
                  <a:cubicBezTo>
                    <a:pt x="470" y="283"/>
                    <a:pt x="470" y="283"/>
                    <a:pt x="470" y="283"/>
                  </a:cubicBezTo>
                  <a:cubicBezTo>
                    <a:pt x="470" y="283"/>
                    <a:pt x="470" y="283"/>
                    <a:pt x="470" y="283"/>
                  </a:cubicBezTo>
                  <a:cubicBezTo>
                    <a:pt x="469" y="283"/>
                    <a:pt x="469" y="283"/>
                    <a:pt x="469" y="283"/>
                  </a:cubicBezTo>
                  <a:cubicBezTo>
                    <a:pt x="469" y="284"/>
                    <a:pt x="469" y="284"/>
                    <a:pt x="469" y="284"/>
                  </a:cubicBezTo>
                  <a:cubicBezTo>
                    <a:pt x="469" y="285"/>
                    <a:pt x="469" y="285"/>
                    <a:pt x="469" y="285"/>
                  </a:cubicBezTo>
                  <a:cubicBezTo>
                    <a:pt x="468" y="285"/>
                    <a:pt x="468" y="285"/>
                    <a:pt x="468" y="285"/>
                  </a:cubicBezTo>
                  <a:cubicBezTo>
                    <a:pt x="469" y="286"/>
                    <a:pt x="469" y="286"/>
                    <a:pt x="469" y="286"/>
                  </a:cubicBezTo>
                  <a:cubicBezTo>
                    <a:pt x="467" y="287"/>
                    <a:pt x="467" y="287"/>
                    <a:pt x="467" y="287"/>
                  </a:cubicBezTo>
                  <a:cubicBezTo>
                    <a:pt x="466" y="288"/>
                    <a:pt x="466" y="288"/>
                    <a:pt x="466" y="288"/>
                  </a:cubicBezTo>
                  <a:cubicBezTo>
                    <a:pt x="466" y="288"/>
                    <a:pt x="466" y="288"/>
                    <a:pt x="466" y="288"/>
                  </a:cubicBezTo>
                  <a:cubicBezTo>
                    <a:pt x="466" y="289"/>
                    <a:pt x="466" y="289"/>
                    <a:pt x="466" y="289"/>
                  </a:cubicBezTo>
                  <a:cubicBezTo>
                    <a:pt x="464" y="289"/>
                    <a:pt x="464" y="289"/>
                    <a:pt x="464" y="289"/>
                  </a:cubicBezTo>
                  <a:cubicBezTo>
                    <a:pt x="463" y="290"/>
                    <a:pt x="463" y="290"/>
                    <a:pt x="463" y="290"/>
                  </a:cubicBezTo>
                  <a:cubicBezTo>
                    <a:pt x="463" y="290"/>
                    <a:pt x="463" y="290"/>
                    <a:pt x="463" y="290"/>
                  </a:cubicBezTo>
                  <a:cubicBezTo>
                    <a:pt x="462" y="290"/>
                    <a:pt x="462" y="290"/>
                    <a:pt x="462" y="290"/>
                  </a:cubicBezTo>
                  <a:cubicBezTo>
                    <a:pt x="461" y="289"/>
                    <a:pt x="461" y="289"/>
                    <a:pt x="461" y="289"/>
                  </a:cubicBezTo>
                  <a:cubicBezTo>
                    <a:pt x="460" y="289"/>
                    <a:pt x="460" y="289"/>
                    <a:pt x="460" y="289"/>
                  </a:cubicBezTo>
                  <a:cubicBezTo>
                    <a:pt x="460" y="287"/>
                    <a:pt x="460" y="287"/>
                    <a:pt x="460" y="287"/>
                  </a:cubicBezTo>
                  <a:cubicBezTo>
                    <a:pt x="459" y="287"/>
                    <a:pt x="459" y="287"/>
                    <a:pt x="459" y="287"/>
                  </a:cubicBezTo>
                  <a:cubicBezTo>
                    <a:pt x="458" y="287"/>
                    <a:pt x="458" y="287"/>
                    <a:pt x="458" y="287"/>
                  </a:cubicBezTo>
                  <a:cubicBezTo>
                    <a:pt x="457" y="287"/>
                    <a:pt x="457" y="287"/>
                    <a:pt x="457" y="287"/>
                  </a:cubicBezTo>
                  <a:cubicBezTo>
                    <a:pt x="457" y="287"/>
                    <a:pt x="457" y="287"/>
                    <a:pt x="457" y="287"/>
                  </a:cubicBezTo>
                  <a:cubicBezTo>
                    <a:pt x="457" y="288"/>
                    <a:pt x="457" y="288"/>
                    <a:pt x="457" y="288"/>
                  </a:cubicBezTo>
                  <a:cubicBezTo>
                    <a:pt x="456" y="289"/>
                    <a:pt x="456" y="289"/>
                    <a:pt x="456" y="289"/>
                  </a:cubicBezTo>
                  <a:cubicBezTo>
                    <a:pt x="456" y="290"/>
                    <a:pt x="456" y="290"/>
                    <a:pt x="456" y="290"/>
                  </a:cubicBezTo>
                  <a:cubicBezTo>
                    <a:pt x="455" y="290"/>
                    <a:pt x="455" y="290"/>
                    <a:pt x="455" y="290"/>
                  </a:cubicBezTo>
                  <a:cubicBezTo>
                    <a:pt x="455" y="292"/>
                    <a:pt x="455" y="292"/>
                    <a:pt x="455" y="292"/>
                  </a:cubicBezTo>
                  <a:cubicBezTo>
                    <a:pt x="455" y="291"/>
                    <a:pt x="455" y="291"/>
                    <a:pt x="455" y="291"/>
                  </a:cubicBezTo>
                  <a:cubicBezTo>
                    <a:pt x="453" y="292"/>
                    <a:pt x="453" y="292"/>
                    <a:pt x="453" y="292"/>
                  </a:cubicBezTo>
                  <a:cubicBezTo>
                    <a:pt x="453" y="293"/>
                    <a:pt x="453" y="293"/>
                    <a:pt x="453" y="293"/>
                  </a:cubicBezTo>
                  <a:cubicBezTo>
                    <a:pt x="453" y="293"/>
                    <a:pt x="453" y="293"/>
                    <a:pt x="453" y="293"/>
                  </a:cubicBezTo>
                  <a:close/>
                  <a:moveTo>
                    <a:pt x="147" y="296"/>
                  </a:moveTo>
                  <a:cubicBezTo>
                    <a:pt x="146" y="295"/>
                    <a:pt x="146" y="295"/>
                    <a:pt x="146" y="295"/>
                  </a:cubicBezTo>
                  <a:cubicBezTo>
                    <a:pt x="140" y="296"/>
                    <a:pt x="140" y="296"/>
                    <a:pt x="140" y="296"/>
                  </a:cubicBezTo>
                  <a:cubicBezTo>
                    <a:pt x="147" y="296"/>
                    <a:pt x="147" y="296"/>
                    <a:pt x="147" y="296"/>
                  </a:cubicBezTo>
                  <a:close/>
                  <a:moveTo>
                    <a:pt x="518" y="279"/>
                  </a:moveTo>
                  <a:cubicBezTo>
                    <a:pt x="519" y="279"/>
                    <a:pt x="519" y="279"/>
                    <a:pt x="519" y="279"/>
                  </a:cubicBezTo>
                  <a:cubicBezTo>
                    <a:pt x="519" y="278"/>
                    <a:pt x="519" y="278"/>
                    <a:pt x="519" y="278"/>
                  </a:cubicBezTo>
                  <a:cubicBezTo>
                    <a:pt x="520" y="278"/>
                    <a:pt x="520" y="278"/>
                    <a:pt x="520" y="278"/>
                  </a:cubicBezTo>
                  <a:cubicBezTo>
                    <a:pt x="519" y="278"/>
                    <a:pt x="519" y="278"/>
                    <a:pt x="519" y="278"/>
                  </a:cubicBezTo>
                  <a:cubicBezTo>
                    <a:pt x="518" y="279"/>
                    <a:pt x="518" y="279"/>
                    <a:pt x="518" y="279"/>
                  </a:cubicBezTo>
                  <a:close/>
                  <a:moveTo>
                    <a:pt x="29" y="41"/>
                  </a:moveTo>
                  <a:cubicBezTo>
                    <a:pt x="28" y="40"/>
                    <a:pt x="28" y="40"/>
                    <a:pt x="28" y="40"/>
                  </a:cubicBezTo>
                  <a:cubicBezTo>
                    <a:pt x="28" y="39"/>
                    <a:pt x="28" y="39"/>
                    <a:pt x="28" y="39"/>
                  </a:cubicBezTo>
                  <a:cubicBezTo>
                    <a:pt x="28" y="39"/>
                    <a:pt x="28" y="39"/>
                    <a:pt x="28" y="39"/>
                  </a:cubicBezTo>
                  <a:cubicBezTo>
                    <a:pt x="27" y="38"/>
                    <a:pt x="27" y="38"/>
                    <a:pt x="27" y="38"/>
                  </a:cubicBezTo>
                  <a:cubicBezTo>
                    <a:pt x="27" y="38"/>
                    <a:pt x="27" y="38"/>
                    <a:pt x="27" y="38"/>
                  </a:cubicBezTo>
                  <a:cubicBezTo>
                    <a:pt x="28" y="37"/>
                    <a:pt x="28" y="37"/>
                    <a:pt x="28" y="37"/>
                  </a:cubicBezTo>
                  <a:cubicBezTo>
                    <a:pt x="28" y="36"/>
                    <a:pt x="28" y="36"/>
                    <a:pt x="28" y="36"/>
                  </a:cubicBezTo>
                  <a:cubicBezTo>
                    <a:pt x="30" y="36"/>
                    <a:pt x="30" y="36"/>
                    <a:pt x="30" y="36"/>
                  </a:cubicBezTo>
                  <a:cubicBezTo>
                    <a:pt x="30" y="36"/>
                    <a:pt x="30" y="36"/>
                    <a:pt x="30" y="36"/>
                  </a:cubicBezTo>
                  <a:cubicBezTo>
                    <a:pt x="31" y="36"/>
                    <a:pt x="31" y="36"/>
                    <a:pt x="31" y="36"/>
                  </a:cubicBezTo>
                  <a:cubicBezTo>
                    <a:pt x="31" y="37"/>
                    <a:pt x="31" y="37"/>
                    <a:pt x="31" y="37"/>
                  </a:cubicBezTo>
                  <a:cubicBezTo>
                    <a:pt x="32" y="37"/>
                    <a:pt x="32" y="37"/>
                    <a:pt x="32" y="37"/>
                  </a:cubicBezTo>
                  <a:cubicBezTo>
                    <a:pt x="33" y="37"/>
                    <a:pt x="33" y="37"/>
                    <a:pt x="33" y="37"/>
                  </a:cubicBezTo>
                  <a:cubicBezTo>
                    <a:pt x="33" y="37"/>
                    <a:pt x="33" y="37"/>
                    <a:pt x="33" y="37"/>
                  </a:cubicBezTo>
                  <a:cubicBezTo>
                    <a:pt x="34" y="36"/>
                    <a:pt x="34" y="36"/>
                    <a:pt x="34" y="36"/>
                  </a:cubicBezTo>
                  <a:cubicBezTo>
                    <a:pt x="33" y="36"/>
                    <a:pt x="33" y="36"/>
                    <a:pt x="33" y="36"/>
                  </a:cubicBezTo>
                  <a:cubicBezTo>
                    <a:pt x="32" y="36"/>
                    <a:pt x="32" y="36"/>
                    <a:pt x="32" y="36"/>
                  </a:cubicBezTo>
                  <a:cubicBezTo>
                    <a:pt x="30" y="34"/>
                    <a:pt x="30" y="34"/>
                    <a:pt x="30" y="34"/>
                  </a:cubicBezTo>
                  <a:cubicBezTo>
                    <a:pt x="28" y="34"/>
                    <a:pt x="28" y="34"/>
                    <a:pt x="28" y="34"/>
                  </a:cubicBezTo>
                  <a:cubicBezTo>
                    <a:pt x="27" y="34"/>
                    <a:pt x="27" y="34"/>
                    <a:pt x="27" y="34"/>
                  </a:cubicBezTo>
                  <a:cubicBezTo>
                    <a:pt x="25" y="36"/>
                    <a:pt x="25" y="36"/>
                    <a:pt x="25" y="36"/>
                  </a:cubicBezTo>
                  <a:cubicBezTo>
                    <a:pt x="25" y="37"/>
                    <a:pt x="25" y="37"/>
                    <a:pt x="25" y="37"/>
                  </a:cubicBezTo>
                  <a:cubicBezTo>
                    <a:pt x="24" y="37"/>
                    <a:pt x="24" y="37"/>
                    <a:pt x="24" y="37"/>
                  </a:cubicBezTo>
                  <a:cubicBezTo>
                    <a:pt x="22" y="38"/>
                    <a:pt x="22" y="38"/>
                    <a:pt x="22" y="38"/>
                  </a:cubicBezTo>
                  <a:cubicBezTo>
                    <a:pt x="22" y="40"/>
                    <a:pt x="22" y="40"/>
                    <a:pt x="22" y="40"/>
                  </a:cubicBezTo>
                  <a:cubicBezTo>
                    <a:pt x="23" y="40"/>
                    <a:pt x="23" y="40"/>
                    <a:pt x="23" y="40"/>
                  </a:cubicBezTo>
                  <a:cubicBezTo>
                    <a:pt x="24" y="40"/>
                    <a:pt x="24" y="40"/>
                    <a:pt x="24" y="40"/>
                  </a:cubicBezTo>
                  <a:cubicBezTo>
                    <a:pt x="25" y="40"/>
                    <a:pt x="25" y="40"/>
                    <a:pt x="25" y="40"/>
                  </a:cubicBezTo>
                  <a:cubicBezTo>
                    <a:pt x="25" y="41"/>
                    <a:pt x="25" y="41"/>
                    <a:pt x="25" y="41"/>
                  </a:cubicBezTo>
                  <a:cubicBezTo>
                    <a:pt x="26" y="41"/>
                    <a:pt x="26" y="41"/>
                    <a:pt x="26" y="41"/>
                  </a:cubicBezTo>
                  <a:cubicBezTo>
                    <a:pt x="26" y="40"/>
                    <a:pt x="26" y="40"/>
                    <a:pt x="26" y="40"/>
                  </a:cubicBezTo>
                  <a:cubicBezTo>
                    <a:pt x="26" y="40"/>
                    <a:pt x="26" y="40"/>
                    <a:pt x="26" y="40"/>
                  </a:cubicBezTo>
                  <a:cubicBezTo>
                    <a:pt x="27" y="40"/>
                    <a:pt x="27" y="40"/>
                    <a:pt x="27" y="40"/>
                  </a:cubicBezTo>
                  <a:cubicBezTo>
                    <a:pt x="27" y="40"/>
                    <a:pt x="27" y="40"/>
                    <a:pt x="27" y="40"/>
                  </a:cubicBezTo>
                  <a:cubicBezTo>
                    <a:pt x="28" y="41"/>
                    <a:pt x="28" y="41"/>
                    <a:pt x="28" y="41"/>
                  </a:cubicBezTo>
                  <a:cubicBezTo>
                    <a:pt x="29" y="42"/>
                    <a:pt x="29" y="42"/>
                    <a:pt x="29" y="42"/>
                  </a:cubicBezTo>
                  <a:cubicBezTo>
                    <a:pt x="29" y="41"/>
                    <a:pt x="29" y="41"/>
                    <a:pt x="29" y="41"/>
                  </a:cubicBezTo>
                  <a:close/>
                  <a:moveTo>
                    <a:pt x="36" y="29"/>
                  </a:moveTo>
                  <a:cubicBezTo>
                    <a:pt x="36" y="29"/>
                    <a:pt x="36" y="29"/>
                    <a:pt x="36" y="29"/>
                  </a:cubicBezTo>
                  <a:cubicBezTo>
                    <a:pt x="37" y="28"/>
                    <a:pt x="37" y="28"/>
                    <a:pt x="37" y="28"/>
                  </a:cubicBezTo>
                  <a:cubicBezTo>
                    <a:pt x="37" y="28"/>
                    <a:pt x="37" y="28"/>
                    <a:pt x="37" y="28"/>
                  </a:cubicBezTo>
                  <a:cubicBezTo>
                    <a:pt x="37" y="29"/>
                    <a:pt x="37" y="29"/>
                    <a:pt x="37" y="29"/>
                  </a:cubicBezTo>
                  <a:cubicBezTo>
                    <a:pt x="37" y="29"/>
                    <a:pt x="37" y="29"/>
                    <a:pt x="37" y="29"/>
                  </a:cubicBezTo>
                  <a:cubicBezTo>
                    <a:pt x="37" y="30"/>
                    <a:pt x="37" y="30"/>
                    <a:pt x="37" y="30"/>
                  </a:cubicBezTo>
                  <a:cubicBezTo>
                    <a:pt x="36" y="30"/>
                    <a:pt x="36" y="30"/>
                    <a:pt x="36" y="30"/>
                  </a:cubicBezTo>
                  <a:cubicBezTo>
                    <a:pt x="36" y="30"/>
                    <a:pt x="36" y="29"/>
                    <a:pt x="36" y="29"/>
                  </a:cubicBezTo>
                  <a:close/>
                  <a:moveTo>
                    <a:pt x="34" y="45"/>
                  </a:moveTo>
                  <a:cubicBezTo>
                    <a:pt x="34" y="45"/>
                    <a:pt x="34" y="45"/>
                    <a:pt x="34" y="45"/>
                  </a:cubicBezTo>
                  <a:cubicBezTo>
                    <a:pt x="35" y="45"/>
                    <a:pt x="35" y="45"/>
                    <a:pt x="35" y="45"/>
                  </a:cubicBezTo>
                  <a:cubicBezTo>
                    <a:pt x="35" y="45"/>
                    <a:pt x="35" y="45"/>
                    <a:pt x="35" y="45"/>
                  </a:cubicBezTo>
                  <a:cubicBezTo>
                    <a:pt x="35" y="44"/>
                    <a:pt x="35" y="44"/>
                    <a:pt x="35" y="44"/>
                  </a:cubicBezTo>
                  <a:cubicBezTo>
                    <a:pt x="35" y="44"/>
                    <a:pt x="35" y="44"/>
                    <a:pt x="35" y="44"/>
                  </a:cubicBezTo>
                  <a:cubicBezTo>
                    <a:pt x="36" y="44"/>
                    <a:pt x="36" y="44"/>
                    <a:pt x="36" y="44"/>
                  </a:cubicBezTo>
                  <a:cubicBezTo>
                    <a:pt x="36" y="43"/>
                    <a:pt x="36" y="43"/>
                    <a:pt x="36" y="43"/>
                  </a:cubicBezTo>
                  <a:cubicBezTo>
                    <a:pt x="37" y="42"/>
                    <a:pt x="37" y="42"/>
                    <a:pt x="37" y="42"/>
                  </a:cubicBezTo>
                  <a:cubicBezTo>
                    <a:pt x="36" y="41"/>
                    <a:pt x="36" y="41"/>
                    <a:pt x="36" y="41"/>
                  </a:cubicBezTo>
                  <a:cubicBezTo>
                    <a:pt x="36" y="41"/>
                    <a:pt x="36" y="41"/>
                    <a:pt x="36" y="41"/>
                  </a:cubicBezTo>
                  <a:cubicBezTo>
                    <a:pt x="36" y="40"/>
                    <a:pt x="36" y="40"/>
                    <a:pt x="36" y="40"/>
                  </a:cubicBezTo>
                  <a:cubicBezTo>
                    <a:pt x="36" y="40"/>
                    <a:pt x="36" y="40"/>
                    <a:pt x="36" y="40"/>
                  </a:cubicBezTo>
                  <a:cubicBezTo>
                    <a:pt x="37" y="40"/>
                    <a:pt x="37" y="40"/>
                    <a:pt x="37" y="40"/>
                  </a:cubicBezTo>
                  <a:cubicBezTo>
                    <a:pt x="39" y="40"/>
                    <a:pt x="39" y="40"/>
                    <a:pt x="39" y="40"/>
                  </a:cubicBezTo>
                  <a:cubicBezTo>
                    <a:pt x="39" y="40"/>
                    <a:pt x="39" y="40"/>
                    <a:pt x="39" y="40"/>
                  </a:cubicBezTo>
                  <a:cubicBezTo>
                    <a:pt x="39" y="39"/>
                    <a:pt x="39" y="39"/>
                    <a:pt x="39" y="39"/>
                  </a:cubicBezTo>
                  <a:cubicBezTo>
                    <a:pt x="39" y="39"/>
                    <a:pt x="39" y="39"/>
                    <a:pt x="39" y="39"/>
                  </a:cubicBezTo>
                  <a:cubicBezTo>
                    <a:pt x="38" y="39"/>
                    <a:pt x="38" y="39"/>
                    <a:pt x="38" y="39"/>
                  </a:cubicBezTo>
                  <a:cubicBezTo>
                    <a:pt x="38" y="38"/>
                    <a:pt x="38" y="38"/>
                    <a:pt x="38" y="38"/>
                  </a:cubicBezTo>
                  <a:cubicBezTo>
                    <a:pt x="38" y="38"/>
                    <a:pt x="38" y="38"/>
                    <a:pt x="38" y="38"/>
                  </a:cubicBezTo>
                  <a:cubicBezTo>
                    <a:pt x="38" y="37"/>
                    <a:pt x="38" y="37"/>
                    <a:pt x="38" y="37"/>
                  </a:cubicBezTo>
                  <a:cubicBezTo>
                    <a:pt x="38" y="37"/>
                    <a:pt x="38" y="37"/>
                    <a:pt x="38" y="37"/>
                  </a:cubicBezTo>
                  <a:cubicBezTo>
                    <a:pt x="38" y="37"/>
                    <a:pt x="38" y="37"/>
                    <a:pt x="38" y="37"/>
                  </a:cubicBezTo>
                  <a:cubicBezTo>
                    <a:pt x="39" y="37"/>
                    <a:pt x="39" y="37"/>
                    <a:pt x="39" y="37"/>
                  </a:cubicBezTo>
                  <a:cubicBezTo>
                    <a:pt x="39" y="38"/>
                    <a:pt x="39" y="38"/>
                    <a:pt x="39" y="38"/>
                  </a:cubicBezTo>
                  <a:cubicBezTo>
                    <a:pt x="40" y="37"/>
                    <a:pt x="40" y="37"/>
                    <a:pt x="40" y="37"/>
                  </a:cubicBezTo>
                  <a:cubicBezTo>
                    <a:pt x="40" y="37"/>
                    <a:pt x="40" y="37"/>
                    <a:pt x="40" y="37"/>
                  </a:cubicBezTo>
                  <a:cubicBezTo>
                    <a:pt x="41" y="36"/>
                    <a:pt x="41" y="36"/>
                    <a:pt x="41" y="36"/>
                  </a:cubicBezTo>
                  <a:cubicBezTo>
                    <a:pt x="41" y="36"/>
                    <a:pt x="41" y="36"/>
                    <a:pt x="41" y="36"/>
                  </a:cubicBezTo>
                  <a:cubicBezTo>
                    <a:pt x="41" y="35"/>
                    <a:pt x="41" y="35"/>
                    <a:pt x="41" y="35"/>
                  </a:cubicBezTo>
                  <a:cubicBezTo>
                    <a:pt x="41" y="35"/>
                    <a:pt x="41" y="35"/>
                    <a:pt x="41" y="35"/>
                  </a:cubicBezTo>
                  <a:cubicBezTo>
                    <a:pt x="40" y="34"/>
                    <a:pt x="40" y="34"/>
                    <a:pt x="40" y="34"/>
                  </a:cubicBezTo>
                  <a:cubicBezTo>
                    <a:pt x="40" y="34"/>
                    <a:pt x="40" y="34"/>
                    <a:pt x="40" y="34"/>
                  </a:cubicBezTo>
                  <a:cubicBezTo>
                    <a:pt x="39" y="33"/>
                    <a:pt x="39" y="33"/>
                    <a:pt x="39" y="33"/>
                  </a:cubicBezTo>
                  <a:cubicBezTo>
                    <a:pt x="38" y="34"/>
                    <a:pt x="38" y="34"/>
                    <a:pt x="38" y="34"/>
                  </a:cubicBezTo>
                  <a:cubicBezTo>
                    <a:pt x="38" y="35"/>
                    <a:pt x="38" y="35"/>
                    <a:pt x="38" y="35"/>
                  </a:cubicBezTo>
                  <a:cubicBezTo>
                    <a:pt x="37" y="35"/>
                    <a:pt x="37" y="35"/>
                    <a:pt x="37" y="35"/>
                  </a:cubicBezTo>
                  <a:cubicBezTo>
                    <a:pt x="37" y="35"/>
                    <a:pt x="37" y="35"/>
                    <a:pt x="37" y="35"/>
                  </a:cubicBezTo>
                  <a:cubicBezTo>
                    <a:pt x="37" y="34"/>
                    <a:pt x="37" y="34"/>
                    <a:pt x="37" y="34"/>
                  </a:cubicBezTo>
                  <a:cubicBezTo>
                    <a:pt x="38" y="33"/>
                    <a:pt x="38" y="33"/>
                    <a:pt x="38" y="33"/>
                  </a:cubicBezTo>
                  <a:cubicBezTo>
                    <a:pt x="38" y="32"/>
                    <a:pt x="38" y="32"/>
                    <a:pt x="38" y="32"/>
                  </a:cubicBezTo>
                  <a:cubicBezTo>
                    <a:pt x="38" y="31"/>
                    <a:pt x="38" y="31"/>
                    <a:pt x="38" y="31"/>
                  </a:cubicBezTo>
                  <a:cubicBezTo>
                    <a:pt x="38" y="31"/>
                    <a:pt x="38" y="31"/>
                    <a:pt x="38" y="31"/>
                  </a:cubicBezTo>
                  <a:cubicBezTo>
                    <a:pt x="37" y="32"/>
                    <a:pt x="37" y="32"/>
                    <a:pt x="37" y="32"/>
                  </a:cubicBezTo>
                  <a:cubicBezTo>
                    <a:pt x="37" y="33"/>
                    <a:pt x="37" y="33"/>
                    <a:pt x="37" y="33"/>
                  </a:cubicBezTo>
                  <a:cubicBezTo>
                    <a:pt x="36" y="33"/>
                    <a:pt x="36" y="33"/>
                    <a:pt x="36" y="33"/>
                  </a:cubicBezTo>
                  <a:cubicBezTo>
                    <a:pt x="36" y="33"/>
                    <a:pt x="36" y="33"/>
                    <a:pt x="36" y="33"/>
                  </a:cubicBezTo>
                  <a:cubicBezTo>
                    <a:pt x="37" y="32"/>
                    <a:pt x="37" y="32"/>
                    <a:pt x="37" y="32"/>
                  </a:cubicBezTo>
                  <a:cubicBezTo>
                    <a:pt x="36" y="32"/>
                    <a:pt x="36" y="32"/>
                    <a:pt x="36" y="32"/>
                  </a:cubicBezTo>
                  <a:cubicBezTo>
                    <a:pt x="36" y="32"/>
                    <a:pt x="36" y="32"/>
                    <a:pt x="36" y="32"/>
                  </a:cubicBezTo>
                  <a:cubicBezTo>
                    <a:pt x="36" y="33"/>
                    <a:pt x="36" y="33"/>
                    <a:pt x="36" y="33"/>
                  </a:cubicBezTo>
                  <a:cubicBezTo>
                    <a:pt x="35" y="33"/>
                    <a:pt x="35" y="33"/>
                    <a:pt x="35" y="33"/>
                  </a:cubicBezTo>
                  <a:cubicBezTo>
                    <a:pt x="35" y="34"/>
                    <a:pt x="35" y="34"/>
                    <a:pt x="35" y="34"/>
                  </a:cubicBezTo>
                  <a:cubicBezTo>
                    <a:pt x="35" y="34"/>
                    <a:pt x="35" y="34"/>
                    <a:pt x="35" y="34"/>
                  </a:cubicBezTo>
                  <a:cubicBezTo>
                    <a:pt x="36" y="34"/>
                    <a:pt x="36" y="34"/>
                    <a:pt x="36" y="34"/>
                  </a:cubicBezTo>
                  <a:cubicBezTo>
                    <a:pt x="36" y="34"/>
                    <a:pt x="36" y="34"/>
                    <a:pt x="36" y="34"/>
                  </a:cubicBezTo>
                  <a:cubicBezTo>
                    <a:pt x="36" y="35"/>
                    <a:pt x="36" y="35"/>
                    <a:pt x="36" y="35"/>
                  </a:cubicBezTo>
                  <a:cubicBezTo>
                    <a:pt x="36" y="35"/>
                    <a:pt x="36" y="35"/>
                    <a:pt x="36" y="35"/>
                  </a:cubicBezTo>
                  <a:cubicBezTo>
                    <a:pt x="35" y="36"/>
                    <a:pt x="35" y="36"/>
                    <a:pt x="35" y="36"/>
                  </a:cubicBezTo>
                  <a:cubicBezTo>
                    <a:pt x="35" y="36"/>
                    <a:pt x="35" y="36"/>
                    <a:pt x="35" y="36"/>
                  </a:cubicBezTo>
                  <a:cubicBezTo>
                    <a:pt x="35" y="37"/>
                    <a:pt x="35" y="37"/>
                    <a:pt x="35" y="37"/>
                  </a:cubicBezTo>
                  <a:cubicBezTo>
                    <a:pt x="34" y="37"/>
                    <a:pt x="34" y="37"/>
                    <a:pt x="34" y="37"/>
                  </a:cubicBezTo>
                  <a:cubicBezTo>
                    <a:pt x="34" y="38"/>
                    <a:pt x="34" y="38"/>
                    <a:pt x="34" y="38"/>
                  </a:cubicBezTo>
                  <a:cubicBezTo>
                    <a:pt x="33" y="38"/>
                    <a:pt x="33" y="38"/>
                    <a:pt x="33" y="38"/>
                  </a:cubicBezTo>
                  <a:cubicBezTo>
                    <a:pt x="32" y="38"/>
                    <a:pt x="32" y="38"/>
                    <a:pt x="32" y="38"/>
                  </a:cubicBezTo>
                  <a:cubicBezTo>
                    <a:pt x="31" y="38"/>
                    <a:pt x="31" y="38"/>
                    <a:pt x="31" y="38"/>
                  </a:cubicBezTo>
                  <a:cubicBezTo>
                    <a:pt x="30" y="38"/>
                    <a:pt x="30" y="38"/>
                    <a:pt x="30" y="38"/>
                  </a:cubicBezTo>
                  <a:cubicBezTo>
                    <a:pt x="30" y="37"/>
                    <a:pt x="30" y="37"/>
                    <a:pt x="30" y="37"/>
                  </a:cubicBezTo>
                  <a:cubicBezTo>
                    <a:pt x="29" y="38"/>
                    <a:pt x="29" y="38"/>
                    <a:pt x="29" y="38"/>
                  </a:cubicBezTo>
                  <a:cubicBezTo>
                    <a:pt x="29" y="38"/>
                    <a:pt x="29" y="38"/>
                    <a:pt x="29" y="38"/>
                  </a:cubicBezTo>
                  <a:cubicBezTo>
                    <a:pt x="29" y="39"/>
                    <a:pt x="29" y="39"/>
                    <a:pt x="29" y="39"/>
                  </a:cubicBezTo>
                  <a:cubicBezTo>
                    <a:pt x="29" y="39"/>
                    <a:pt x="29" y="39"/>
                    <a:pt x="29" y="39"/>
                  </a:cubicBezTo>
                  <a:cubicBezTo>
                    <a:pt x="30" y="39"/>
                    <a:pt x="30" y="39"/>
                    <a:pt x="30" y="39"/>
                  </a:cubicBezTo>
                  <a:cubicBezTo>
                    <a:pt x="31" y="39"/>
                    <a:pt x="31" y="39"/>
                    <a:pt x="31" y="39"/>
                  </a:cubicBezTo>
                  <a:cubicBezTo>
                    <a:pt x="31" y="39"/>
                    <a:pt x="31" y="39"/>
                    <a:pt x="31" y="39"/>
                  </a:cubicBezTo>
                  <a:cubicBezTo>
                    <a:pt x="31" y="40"/>
                    <a:pt x="31" y="40"/>
                    <a:pt x="31" y="40"/>
                  </a:cubicBezTo>
                  <a:cubicBezTo>
                    <a:pt x="32" y="40"/>
                    <a:pt x="32" y="40"/>
                    <a:pt x="32" y="40"/>
                  </a:cubicBezTo>
                  <a:cubicBezTo>
                    <a:pt x="32" y="41"/>
                    <a:pt x="32" y="41"/>
                    <a:pt x="32" y="41"/>
                  </a:cubicBezTo>
                  <a:cubicBezTo>
                    <a:pt x="32" y="41"/>
                    <a:pt x="32" y="41"/>
                    <a:pt x="32" y="41"/>
                  </a:cubicBezTo>
                  <a:cubicBezTo>
                    <a:pt x="31" y="41"/>
                    <a:pt x="31" y="41"/>
                    <a:pt x="31" y="41"/>
                  </a:cubicBezTo>
                  <a:cubicBezTo>
                    <a:pt x="30" y="41"/>
                    <a:pt x="30" y="41"/>
                    <a:pt x="30" y="41"/>
                  </a:cubicBezTo>
                  <a:cubicBezTo>
                    <a:pt x="30" y="43"/>
                    <a:pt x="30" y="43"/>
                    <a:pt x="30" y="43"/>
                  </a:cubicBezTo>
                  <a:cubicBezTo>
                    <a:pt x="31" y="44"/>
                    <a:pt x="31" y="44"/>
                    <a:pt x="31" y="44"/>
                  </a:cubicBezTo>
                  <a:cubicBezTo>
                    <a:pt x="31" y="44"/>
                    <a:pt x="31" y="44"/>
                    <a:pt x="31" y="44"/>
                  </a:cubicBezTo>
                  <a:cubicBezTo>
                    <a:pt x="31" y="45"/>
                    <a:pt x="31" y="45"/>
                    <a:pt x="31" y="45"/>
                  </a:cubicBezTo>
                  <a:cubicBezTo>
                    <a:pt x="31" y="45"/>
                    <a:pt x="31" y="45"/>
                    <a:pt x="31" y="45"/>
                  </a:cubicBezTo>
                  <a:cubicBezTo>
                    <a:pt x="32" y="45"/>
                    <a:pt x="32" y="45"/>
                    <a:pt x="32" y="45"/>
                  </a:cubicBezTo>
                  <a:cubicBezTo>
                    <a:pt x="33" y="44"/>
                    <a:pt x="33" y="44"/>
                    <a:pt x="33" y="44"/>
                  </a:cubicBezTo>
                  <a:cubicBezTo>
                    <a:pt x="33" y="43"/>
                    <a:pt x="33" y="43"/>
                    <a:pt x="33" y="43"/>
                  </a:cubicBezTo>
                  <a:cubicBezTo>
                    <a:pt x="33" y="43"/>
                    <a:pt x="33" y="43"/>
                    <a:pt x="33" y="43"/>
                  </a:cubicBezTo>
                  <a:cubicBezTo>
                    <a:pt x="34" y="44"/>
                    <a:pt x="34" y="44"/>
                    <a:pt x="34" y="44"/>
                  </a:cubicBezTo>
                  <a:cubicBezTo>
                    <a:pt x="34" y="45"/>
                    <a:pt x="34" y="45"/>
                    <a:pt x="34" y="45"/>
                  </a:cubicBezTo>
                  <a:close/>
                  <a:moveTo>
                    <a:pt x="40" y="44"/>
                  </a:moveTo>
                  <a:cubicBezTo>
                    <a:pt x="40" y="43"/>
                    <a:pt x="40" y="43"/>
                    <a:pt x="40" y="43"/>
                  </a:cubicBezTo>
                  <a:cubicBezTo>
                    <a:pt x="40" y="43"/>
                    <a:pt x="40" y="43"/>
                    <a:pt x="40" y="43"/>
                  </a:cubicBezTo>
                  <a:cubicBezTo>
                    <a:pt x="40" y="42"/>
                    <a:pt x="40" y="42"/>
                    <a:pt x="40" y="42"/>
                  </a:cubicBezTo>
                  <a:cubicBezTo>
                    <a:pt x="39" y="42"/>
                    <a:pt x="39" y="42"/>
                    <a:pt x="39" y="42"/>
                  </a:cubicBezTo>
                  <a:cubicBezTo>
                    <a:pt x="38" y="41"/>
                    <a:pt x="38" y="41"/>
                    <a:pt x="38" y="41"/>
                  </a:cubicBezTo>
                  <a:cubicBezTo>
                    <a:pt x="38" y="42"/>
                    <a:pt x="38" y="42"/>
                    <a:pt x="38" y="42"/>
                  </a:cubicBezTo>
                  <a:cubicBezTo>
                    <a:pt x="38" y="43"/>
                    <a:pt x="38" y="43"/>
                    <a:pt x="38" y="43"/>
                  </a:cubicBezTo>
                  <a:cubicBezTo>
                    <a:pt x="38" y="43"/>
                    <a:pt x="38" y="43"/>
                    <a:pt x="38" y="43"/>
                  </a:cubicBezTo>
                  <a:cubicBezTo>
                    <a:pt x="40" y="44"/>
                    <a:pt x="40" y="44"/>
                    <a:pt x="40" y="44"/>
                  </a:cubicBezTo>
                  <a:close/>
                  <a:moveTo>
                    <a:pt x="41" y="46"/>
                  </a:moveTo>
                  <a:cubicBezTo>
                    <a:pt x="41" y="46"/>
                    <a:pt x="42" y="46"/>
                    <a:pt x="42" y="46"/>
                  </a:cubicBezTo>
                  <a:cubicBezTo>
                    <a:pt x="42" y="46"/>
                    <a:pt x="42" y="46"/>
                    <a:pt x="42" y="46"/>
                  </a:cubicBezTo>
                  <a:cubicBezTo>
                    <a:pt x="44" y="46"/>
                    <a:pt x="44" y="46"/>
                    <a:pt x="44" y="46"/>
                  </a:cubicBezTo>
                  <a:cubicBezTo>
                    <a:pt x="44" y="45"/>
                    <a:pt x="44" y="45"/>
                    <a:pt x="44" y="45"/>
                  </a:cubicBezTo>
                  <a:cubicBezTo>
                    <a:pt x="44" y="45"/>
                    <a:pt x="44" y="45"/>
                    <a:pt x="44" y="45"/>
                  </a:cubicBezTo>
                  <a:cubicBezTo>
                    <a:pt x="43" y="44"/>
                    <a:pt x="43" y="44"/>
                    <a:pt x="43" y="44"/>
                  </a:cubicBezTo>
                  <a:cubicBezTo>
                    <a:pt x="43" y="44"/>
                    <a:pt x="43" y="44"/>
                    <a:pt x="43" y="44"/>
                  </a:cubicBezTo>
                  <a:cubicBezTo>
                    <a:pt x="42" y="42"/>
                    <a:pt x="42" y="42"/>
                    <a:pt x="42" y="42"/>
                  </a:cubicBezTo>
                  <a:cubicBezTo>
                    <a:pt x="42" y="43"/>
                    <a:pt x="42" y="43"/>
                    <a:pt x="42" y="43"/>
                  </a:cubicBezTo>
                  <a:cubicBezTo>
                    <a:pt x="42" y="44"/>
                    <a:pt x="42" y="44"/>
                    <a:pt x="42" y="44"/>
                  </a:cubicBezTo>
                  <a:cubicBezTo>
                    <a:pt x="41" y="45"/>
                    <a:pt x="41" y="45"/>
                    <a:pt x="41" y="45"/>
                  </a:cubicBezTo>
                  <a:cubicBezTo>
                    <a:pt x="40" y="45"/>
                    <a:pt x="40" y="45"/>
                    <a:pt x="40" y="45"/>
                  </a:cubicBezTo>
                  <a:cubicBezTo>
                    <a:pt x="40" y="45"/>
                    <a:pt x="40" y="45"/>
                    <a:pt x="40" y="45"/>
                  </a:cubicBezTo>
                  <a:cubicBezTo>
                    <a:pt x="41" y="45"/>
                    <a:pt x="41" y="45"/>
                    <a:pt x="41" y="45"/>
                  </a:cubicBezTo>
                  <a:cubicBezTo>
                    <a:pt x="41" y="46"/>
                    <a:pt x="41" y="46"/>
                    <a:pt x="41" y="46"/>
                  </a:cubicBezTo>
                  <a:close/>
                  <a:moveTo>
                    <a:pt x="52" y="18"/>
                  </a:moveTo>
                  <a:cubicBezTo>
                    <a:pt x="53" y="17"/>
                    <a:pt x="53" y="17"/>
                    <a:pt x="53" y="17"/>
                  </a:cubicBezTo>
                  <a:cubicBezTo>
                    <a:pt x="54" y="17"/>
                    <a:pt x="54" y="17"/>
                    <a:pt x="54" y="17"/>
                  </a:cubicBezTo>
                  <a:cubicBezTo>
                    <a:pt x="54" y="17"/>
                    <a:pt x="54" y="17"/>
                    <a:pt x="54" y="17"/>
                  </a:cubicBezTo>
                  <a:cubicBezTo>
                    <a:pt x="55" y="16"/>
                    <a:pt x="55" y="16"/>
                    <a:pt x="55" y="16"/>
                  </a:cubicBezTo>
                  <a:cubicBezTo>
                    <a:pt x="54" y="16"/>
                    <a:pt x="54" y="16"/>
                    <a:pt x="54" y="16"/>
                  </a:cubicBezTo>
                  <a:cubicBezTo>
                    <a:pt x="54" y="15"/>
                    <a:pt x="54" y="15"/>
                    <a:pt x="54" y="15"/>
                  </a:cubicBezTo>
                  <a:cubicBezTo>
                    <a:pt x="54" y="15"/>
                    <a:pt x="54" y="15"/>
                    <a:pt x="54" y="15"/>
                  </a:cubicBezTo>
                  <a:cubicBezTo>
                    <a:pt x="53" y="15"/>
                    <a:pt x="53" y="15"/>
                    <a:pt x="53" y="15"/>
                  </a:cubicBezTo>
                  <a:cubicBezTo>
                    <a:pt x="52" y="15"/>
                    <a:pt x="52" y="15"/>
                    <a:pt x="52" y="15"/>
                  </a:cubicBezTo>
                  <a:cubicBezTo>
                    <a:pt x="51" y="16"/>
                    <a:pt x="51" y="16"/>
                    <a:pt x="51" y="16"/>
                  </a:cubicBezTo>
                  <a:cubicBezTo>
                    <a:pt x="51" y="16"/>
                    <a:pt x="51" y="16"/>
                    <a:pt x="51" y="16"/>
                  </a:cubicBezTo>
                  <a:cubicBezTo>
                    <a:pt x="52" y="17"/>
                    <a:pt x="52" y="17"/>
                    <a:pt x="52" y="17"/>
                  </a:cubicBezTo>
                  <a:cubicBezTo>
                    <a:pt x="52" y="17"/>
                    <a:pt x="52" y="17"/>
                    <a:pt x="52" y="17"/>
                  </a:cubicBezTo>
                  <a:cubicBezTo>
                    <a:pt x="52" y="17"/>
                    <a:pt x="52" y="18"/>
                    <a:pt x="52" y="18"/>
                  </a:cubicBezTo>
                  <a:close/>
                  <a:moveTo>
                    <a:pt x="53" y="19"/>
                  </a:moveTo>
                  <a:cubicBezTo>
                    <a:pt x="53" y="19"/>
                    <a:pt x="53" y="19"/>
                    <a:pt x="53" y="19"/>
                  </a:cubicBezTo>
                  <a:cubicBezTo>
                    <a:pt x="54" y="18"/>
                    <a:pt x="54" y="18"/>
                    <a:pt x="54" y="18"/>
                  </a:cubicBezTo>
                  <a:cubicBezTo>
                    <a:pt x="54" y="19"/>
                    <a:pt x="54" y="19"/>
                    <a:pt x="54" y="19"/>
                  </a:cubicBezTo>
                  <a:cubicBezTo>
                    <a:pt x="53" y="19"/>
                    <a:pt x="53" y="19"/>
                    <a:pt x="53" y="19"/>
                  </a:cubicBezTo>
                  <a:close/>
                  <a:moveTo>
                    <a:pt x="54" y="22"/>
                  </a:moveTo>
                  <a:cubicBezTo>
                    <a:pt x="54" y="21"/>
                    <a:pt x="54" y="21"/>
                    <a:pt x="54" y="21"/>
                  </a:cubicBezTo>
                  <a:cubicBezTo>
                    <a:pt x="54" y="21"/>
                    <a:pt x="54" y="21"/>
                    <a:pt x="54" y="21"/>
                  </a:cubicBezTo>
                  <a:cubicBezTo>
                    <a:pt x="55" y="20"/>
                    <a:pt x="55" y="20"/>
                    <a:pt x="55" y="20"/>
                  </a:cubicBezTo>
                  <a:cubicBezTo>
                    <a:pt x="54" y="20"/>
                    <a:pt x="54" y="20"/>
                    <a:pt x="54" y="20"/>
                  </a:cubicBezTo>
                  <a:cubicBezTo>
                    <a:pt x="54" y="20"/>
                    <a:pt x="54" y="20"/>
                    <a:pt x="54" y="20"/>
                  </a:cubicBezTo>
                  <a:cubicBezTo>
                    <a:pt x="53" y="20"/>
                    <a:pt x="53" y="20"/>
                    <a:pt x="53" y="20"/>
                  </a:cubicBezTo>
                  <a:cubicBezTo>
                    <a:pt x="53" y="20"/>
                    <a:pt x="53" y="20"/>
                    <a:pt x="53" y="20"/>
                  </a:cubicBezTo>
                  <a:cubicBezTo>
                    <a:pt x="52" y="20"/>
                    <a:pt x="52" y="20"/>
                    <a:pt x="52" y="20"/>
                  </a:cubicBezTo>
                  <a:cubicBezTo>
                    <a:pt x="51" y="20"/>
                    <a:pt x="51" y="20"/>
                    <a:pt x="51" y="20"/>
                  </a:cubicBezTo>
                  <a:cubicBezTo>
                    <a:pt x="50" y="21"/>
                    <a:pt x="50" y="21"/>
                    <a:pt x="50" y="21"/>
                  </a:cubicBezTo>
                  <a:cubicBezTo>
                    <a:pt x="50" y="21"/>
                    <a:pt x="50" y="21"/>
                    <a:pt x="50" y="21"/>
                  </a:cubicBezTo>
                  <a:cubicBezTo>
                    <a:pt x="50" y="22"/>
                    <a:pt x="50" y="22"/>
                    <a:pt x="50" y="22"/>
                  </a:cubicBezTo>
                  <a:cubicBezTo>
                    <a:pt x="51" y="22"/>
                    <a:pt x="51" y="22"/>
                    <a:pt x="51" y="22"/>
                  </a:cubicBezTo>
                  <a:cubicBezTo>
                    <a:pt x="52" y="22"/>
                    <a:pt x="52" y="22"/>
                    <a:pt x="52" y="22"/>
                  </a:cubicBezTo>
                  <a:cubicBezTo>
                    <a:pt x="53" y="22"/>
                    <a:pt x="53" y="22"/>
                    <a:pt x="53" y="22"/>
                  </a:cubicBezTo>
                  <a:cubicBezTo>
                    <a:pt x="53" y="22"/>
                    <a:pt x="53" y="22"/>
                    <a:pt x="53" y="22"/>
                  </a:cubicBezTo>
                  <a:cubicBezTo>
                    <a:pt x="54" y="22"/>
                    <a:pt x="54" y="22"/>
                    <a:pt x="54" y="22"/>
                  </a:cubicBezTo>
                  <a:close/>
                  <a:moveTo>
                    <a:pt x="56" y="22"/>
                  </a:moveTo>
                  <a:cubicBezTo>
                    <a:pt x="55" y="21"/>
                    <a:pt x="55" y="21"/>
                    <a:pt x="55" y="21"/>
                  </a:cubicBezTo>
                  <a:cubicBezTo>
                    <a:pt x="56" y="20"/>
                    <a:pt x="56" y="20"/>
                    <a:pt x="56" y="20"/>
                  </a:cubicBezTo>
                  <a:cubicBezTo>
                    <a:pt x="56" y="20"/>
                    <a:pt x="56" y="20"/>
                    <a:pt x="56" y="20"/>
                  </a:cubicBezTo>
                  <a:cubicBezTo>
                    <a:pt x="57" y="21"/>
                    <a:pt x="57" y="21"/>
                    <a:pt x="57" y="21"/>
                  </a:cubicBezTo>
                  <a:cubicBezTo>
                    <a:pt x="57" y="21"/>
                    <a:pt x="57" y="21"/>
                    <a:pt x="57" y="21"/>
                  </a:cubicBezTo>
                  <a:cubicBezTo>
                    <a:pt x="57" y="22"/>
                    <a:pt x="57" y="22"/>
                    <a:pt x="57" y="22"/>
                  </a:cubicBezTo>
                  <a:cubicBezTo>
                    <a:pt x="56" y="22"/>
                    <a:pt x="56" y="22"/>
                    <a:pt x="56" y="22"/>
                  </a:cubicBezTo>
                  <a:cubicBezTo>
                    <a:pt x="56" y="22"/>
                    <a:pt x="56" y="22"/>
                    <a:pt x="56" y="22"/>
                  </a:cubicBezTo>
                  <a:close/>
                  <a:moveTo>
                    <a:pt x="52" y="26"/>
                  </a:moveTo>
                  <a:cubicBezTo>
                    <a:pt x="53" y="25"/>
                    <a:pt x="53" y="25"/>
                    <a:pt x="53" y="25"/>
                  </a:cubicBezTo>
                  <a:cubicBezTo>
                    <a:pt x="53" y="24"/>
                    <a:pt x="53" y="24"/>
                    <a:pt x="53" y="24"/>
                  </a:cubicBezTo>
                  <a:cubicBezTo>
                    <a:pt x="54" y="23"/>
                    <a:pt x="54" y="23"/>
                    <a:pt x="54" y="23"/>
                  </a:cubicBezTo>
                  <a:cubicBezTo>
                    <a:pt x="54" y="23"/>
                    <a:pt x="54" y="23"/>
                    <a:pt x="54" y="23"/>
                  </a:cubicBezTo>
                  <a:cubicBezTo>
                    <a:pt x="54" y="22"/>
                    <a:pt x="54" y="22"/>
                    <a:pt x="54" y="22"/>
                  </a:cubicBezTo>
                  <a:cubicBezTo>
                    <a:pt x="53" y="23"/>
                    <a:pt x="53" y="23"/>
                    <a:pt x="53" y="23"/>
                  </a:cubicBezTo>
                  <a:cubicBezTo>
                    <a:pt x="52" y="23"/>
                    <a:pt x="52" y="23"/>
                    <a:pt x="52" y="23"/>
                  </a:cubicBezTo>
                  <a:cubicBezTo>
                    <a:pt x="51" y="23"/>
                    <a:pt x="51" y="23"/>
                    <a:pt x="51" y="23"/>
                  </a:cubicBezTo>
                  <a:cubicBezTo>
                    <a:pt x="50" y="23"/>
                    <a:pt x="50" y="23"/>
                    <a:pt x="50" y="23"/>
                  </a:cubicBezTo>
                  <a:cubicBezTo>
                    <a:pt x="50" y="24"/>
                    <a:pt x="50" y="24"/>
                    <a:pt x="50" y="24"/>
                  </a:cubicBezTo>
                  <a:cubicBezTo>
                    <a:pt x="50" y="24"/>
                    <a:pt x="50" y="24"/>
                    <a:pt x="50" y="24"/>
                  </a:cubicBezTo>
                  <a:cubicBezTo>
                    <a:pt x="51" y="24"/>
                    <a:pt x="51" y="24"/>
                    <a:pt x="51" y="24"/>
                  </a:cubicBezTo>
                  <a:cubicBezTo>
                    <a:pt x="51" y="25"/>
                    <a:pt x="51" y="25"/>
                    <a:pt x="51" y="25"/>
                  </a:cubicBezTo>
                  <a:cubicBezTo>
                    <a:pt x="51" y="25"/>
                    <a:pt x="51" y="25"/>
                    <a:pt x="51" y="25"/>
                  </a:cubicBezTo>
                  <a:cubicBezTo>
                    <a:pt x="50" y="25"/>
                    <a:pt x="50" y="25"/>
                    <a:pt x="50" y="25"/>
                  </a:cubicBezTo>
                  <a:cubicBezTo>
                    <a:pt x="49" y="26"/>
                    <a:pt x="49" y="26"/>
                    <a:pt x="49" y="26"/>
                  </a:cubicBezTo>
                  <a:cubicBezTo>
                    <a:pt x="49" y="26"/>
                    <a:pt x="49" y="26"/>
                    <a:pt x="49" y="26"/>
                  </a:cubicBezTo>
                  <a:cubicBezTo>
                    <a:pt x="49" y="27"/>
                    <a:pt x="49" y="27"/>
                    <a:pt x="49" y="27"/>
                  </a:cubicBezTo>
                  <a:cubicBezTo>
                    <a:pt x="50" y="27"/>
                    <a:pt x="50" y="27"/>
                    <a:pt x="50" y="27"/>
                  </a:cubicBezTo>
                  <a:cubicBezTo>
                    <a:pt x="51" y="26"/>
                    <a:pt x="51" y="26"/>
                    <a:pt x="51" y="26"/>
                  </a:cubicBezTo>
                  <a:cubicBezTo>
                    <a:pt x="51" y="26"/>
                    <a:pt x="52" y="26"/>
                    <a:pt x="52" y="26"/>
                  </a:cubicBezTo>
                  <a:close/>
                  <a:moveTo>
                    <a:pt x="55" y="26"/>
                  </a:moveTo>
                  <a:cubicBezTo>
                    <a:pt x="54" y="26"/>
                    <a:pt x="54" y="26"/>
                    <a:pt x="54" y="26"/>
                  </a:cubicBezTo>
                  <a:cubicBezTo>
                    <a:pt x="53" y="26"/>
                    <a:pt x="53" y="26"/>
                    <a:pt x="53" y="26"/>
                  </a:cubicBezTo>
                  <a:cubicBezTo>
                    <a:pt x="53" y="26"/>
                    <a:pt x="53" y="26"/>
                    <a:pt x="53" y="26"/>
                  </a:cubicBezTo>
                  <a:cubicBezTo>
                    <a:pt x="53" y="25"/>
                    <a:pt x="53" y="25"/>
                    <a:pt x="53" y="25"/>
                  </a:cubicBezTo>
                  <a:cubicBezTo>
                    <a:pt x="54" y="25"/>
                    <a:pt x="54" y="25"/>
                    <a:pt x="54" y="25"/>
                  </a:cubicBezTo>
                  <a:cubicBezTo>
                    <a:pt x="54" y="24"/>
                    <a:pt x="54" y="24"/>
                    <a:pt x="54" y="24"/>
                  </a:cubicBezTo>
                  <a:cubicBezTo>
                    <a:pt x="55" y="25"/>
                    <a:pt x="55" y="25"/>
                    <a:pt x="55" y="25"/>
                  </a:cubicBezTo>
                  <a:cubicBezTo>
                    <a:pt x="55" y="25"/>
                    <a:pt x="55" y="25"/>
                    <a:pt x="55" y="25"/>
                  </a:cubicBezTo>
                  <a:cubicBezTo>
                    <a:pt x="55" y="26"/>
                    <a:pt x="55" y="26"/>
                    <a:pt x="55" y="26"/>
                  </a:cubicBezTo>
                  <a:close/>
                  <a:moveTo>
                    <a:pt x="57" y="28"/>
                  </a:moveTo>
                  <a:cubicBezTo>
                    <a:pt x="56" y="27"/>
                    <a:pt x="56" y="27"/>
                    <a:pt x="56" y="27"/>
                  </a:cubicBezTo>
                  <a:cubicBezTo>
                    <a:pt x="56" y="26"/>
                    <a:pt x="56" y="26"/>
                    <a:pt x="56" y="26"/>
                  </a:cubicBezTo>
                  <a:cubicBezTo>
                    <a:pt x="56" y="26"/>
                    <a:pt x="56" y="26"/>
                    <a:pt x="56" y="26"/>
                  </a:cubicBezTo>
                  <a:cubicBezTo>
                    <a:pt x="56" y="26"/>
                    <a:pt x="56" y="26"/>
                    <a:pt x="56" y="26"/>
                  </a:cubicBezTo>
                  <a:cubicBezTo>
                    <a:pt x="57" y="26"/>
                    <a:pt x="57" y="26"/>
                    <a:pt x="57" y="26"/>
                  </a:cubicBezTo>
                  <a:cubicBezTo>
                    <a:pt x="58" y="26"/>
                    <a:pt x="58" y="26"/>
                    <a:pt x="58" y="26"/>
                  </a:cubicBezTo>
                  <a:cubicBezTo>
                    <a:pt x="58" y="27"/>
                    <a:pt x="58" y="27"/>
                    <a:pt x="58" y="27"/>
                  </a:cubicBezTo>
                  <a:cubicBezTo>
                    <a:pt x="58" y="27"/>
                    <a:pt x="58" y="27"/>
                    <a:pt x="58" y="27"/>
                  </a:cubicBezTo>
                  <a:cubicBezTo>
                    <a:pt x="57" y="28"/>
                    <a:pt x="57" y="28"/>
                    <a:pt x="57" y="28"/>
                  </a:cubicBezTo>
                  <a:close/>
                  <a:moveTo>
                    <a:pt x="56" y="30"/>
                  </a:moveTo>
                  <a:cubicBezTo>
                    <a:pt x="55" y="29"/>
                    <a:pt x="55" y="29"/>
                    <a:pt x="55" y="29"/>
                  </a:cubicBezTo>
                  <a:cubicBezTo>
                    <a:pt x="54" y="28"/>
                    <a:pt x="54" y="28"/>
                    <a:pt x="54" y="28"/>
                  </a:cubicBezTo>
                  <a:cubicBezTo>
                    <a:pt x="52" y="27"/>
                    <a:pt x="52" y="27"/>
                    <a:pt x="52" y="27"/>
                  </a:cubicBezTo>
                  <a:cubicBezTo>
                    <a:pt x="51" y="27"/>
                    <a:pt x="51" y="27"/>
                    <a:pt x="51" y="27"/>
                  </a:cubicBezTo>
                  <a:cubicBezTo>
                    <a:pt x="51" y="27"/>
                    <a:pt x="51" y="27"/>
                    <a:pt x="51" y="27"/>
                  </a:cubicBezTo>
                  <a:cubicBezTo>
                    <a:pt x="51" y="27"/>
                    <a:pt x="51" y="27"/>
                    <a:pt x="51" y="27"/>
                  </a:cubicBezTo>
                  <a:cubicBezTo>
                    <a:pt x="52" y="27"/>
                    <a:pt x="52" y="27"/>
                    <a:pt x="52" y="27"/>
                  </a:cubicBezTo>
                  <a:cubicBezTo>
                    <a:pt x="53" y="27"/>
                    <a:pt x="53" y="27"/>
                    <a:pt x="53" y="27"/>
                  </a:cubicBezTo>
                  <a:cubicBezTo>
                    <a:pt x="54" y="27"/>
                    <a:pt x="54" y="27"/>
                    <a:pt x="54" y="27"/>
                  </a:cubicBezTo>
                  <a:cubicBezTo>
                    <a:pt x="56" y="28"/>
                    <a:pt x="56" y="28"/>
                    <a:pt x="56" y="28"/>
                  </a:cubicBezTo>
                  <a:cubicBezTo>
                    <a:pt x="56" y="28"/>
                    <a:pt x="56" y="28"/>
                    <a:pt x="56" y="28"/>
                  </a:cubicBezTo>
                  <a:cubicBezTo>
                    <a:pt x="57" y="28"/>
                    <a:pt x="57" y="28"/>
                    <a:pt x="57" y="28"/>
                  </a:cubicBezTo>
                  <a:cubicBezTo>
                    <a:pt x="57" y="28"/>
                    <a:pt x="57" y="28"/>
                    <a:pt x="57" y="28"/>
                  </a:cubicBezTo>
                  <a:cubicBezTo>
                    <a:pt x="57" y="29"/>
                    <a:pt x="57" y="29"/>
                    <a:pt x="57" y="29"/>
                  </a:cubicBezTo>
                  <a:cubicBezTo>
                    <a:pt x="57" y="30"/>
                    <a:pt x="57" y="30"/>
                    <a:pt x="57" y="30"/>
                  </a:cubicBezTo>
                  <a:cubicBezTo>
                    <a:pt x="56" y="30"/>
                    <a:pt x="56" y="30"/>
                    <a:pt x="56" y="30"/>
                  </a:cubicBezTo>
                  <a:close/>
                  <a:moveTo>
                    <a:pt x="57" y="32"/>
                  </a:moveTo>
                  <a:cubicBezTo>
                    <a:pt x="57" y="31"/>
                    <a:pt x="57" y="31"/>
                    <a:pt x="57" y="31"/>
                  </a:cubicBezTo>
                  <a:cubicBezTo>
                    <a:pt x="56" y="30"/>
                    <a:pt x="56" y="30"/>
                    <a:pt x="56" y="30"/>
                  </a:cubicBezTo>
                  <a:cubicBezTo>
                    <a:pt x="55" y="30"/>
                    <a:pt x="55" y="30"/>
                    <a:pt x="55" y="30"/>
                  </a:cubicBezTo>
                  <a:cubicBezTo>
                    <a:pt x="54" y="30"/>
                    <a:pt x="54" y="30"/>
                    <a:pt x="54" y="30"/>
                  </a:cubicBezTo>
                  <a:cubicBezTo>
                    <a:pt x="53" y="29"/>
                    <a:pt x="53" y="29"/>
                    <a:pt x="53" y="29"/>
                  </a:cubicBezTo>
                  <a:cubicBezTo>
                    <a:pt x="52" y="29"/>
                    <a:pt x="52" y="29"/>
                    <a:pt x="52" y="29"/>
                  </a:cubicBezTo>
                  <a:cubicBezTo>
                    <a:pt x="52" y="28"/>
                    <a:pt x="52" y="28"/>
                    <a:pt x="52" y="28"/>
                  </a:cubicBezTo>
                  <a:cubicBezTo>
                    <a:pt x="51" y="28"/>
                    <a:pt x="51" y="28"/>
                    <a:pt x="51" y="28"/>
                  </a:cubicBezTo>
                  <a:cubicBezTo>
                    <a:pt x="50" y="28"/>
                    <a:pt x="50" y="28"/>
                    <a:pt x="50" y="28"/>
                  </a:cubicBezTo>
                  <a:cubicBezTo>
                    <a:pt x="48" y="28"/>
                    <a:pt x="48" y="28"/>
                    <a:pt x="48" y="28"/>
                  </a:cubicBezTo>
                  <a:cubicBezTo>
                    <a:pt x="47" y="28"/>
                    <a:pt x="47" y="28"/>
                    <a:pt x="47" y="28"/>
                  </a:cubicBezTo>
                  <a:cubicBezTo>
                    <a:pt x="47" y="29"/>
                    <a:pt x="47" y="29"/>
                    <a:pt x="47" y="29"/>
                  </a:cubicBezTo>
                  <a:cubicBezTo>
                    <a:pt x="47" y="29"/>
                    <a:pt x="47" y="29"/>
                    <a:pt x="47" y="29"/>
                  </a:cubicBezTo>
                  <a:cubicBezTo>
                    <a:pt x="47" y="30"/>
                    <a:pt x="47" y="30"/>
                    <a:pt x="47" y="30"/>
                  </a:cubicBezTo>
                  <a:cubicBezTo>
                    <a:pt x="49" y="30"/>
                    <a:pt x="49" y="30"/>
                    <a:pt x="49" y="30"/>
                  </a:cubicBezTo>
                  <a:cubicBezTo>
                    <a:pt x="49" y="30"/>
                    <a:pt x="49" y="30"/>
                    <a:pt x="49" y="30"/>
                  </a:cubicBezTo>
                  <a:cubicBezTo>
                    <a:pt x="50" y="30"/>
                    <a:pt x="50" y="30"/>
                    <a:pt x="50" y="30"/>
                  </a:cubicBezTo>
                  <a:cubicBezTo>
                    <a:pt x="50" y="30"/>
                    <a:pt x="50" y="30"/>
                    <a:pt x="50" y="30"/>
                  </a:cubicBezTo>
                  <a:cubicBezTo>
                    <a:pt x="51" y="31"/>
                    <a:pt x="51" y="31"/>
                    <a:pt x="51" y="31"/>
                  </a:cubicBezTo>
                  <a:cubicBezTo>
                    <a:pt x="51" y="31"/>
                    <a:pt x="51" y="31"/>
                    <a:pt x="51" y="31"/>
                  </a:cubicBezTo>
                  <a:cubicBezTo>
                    <a:pt x="52" y="31"/>
                    <a:pt x="52" y="31"/>
                    <a:pt x="52" y="31"/>
                  </a:cubicBezTo>
                  <a:cubicBezTo>
                    <a:pt x="52" y="31"/>
                    <a:pt x="52" y="31"/>
                    <a:pt x="52" y="31"/>
                  </a:cubicBezTo>
                  <a:cubicBezTo>
                    <a:pt x="53" y="32"/>
                    <a:pt x="53" y="32"/>
                    <a:pt x="53" y="32"/>
                  </a:cubicBezTo>
                  <a:cubicBezTo>
                    <a:pt x="54" y="32"/>
                    <a:pt x="54" y="32"/>
                    <a:pt x="54" y="32"/>
                  </a:cubicBezTo>
                  <a:cubicBezTo>
                    <a:pt x="55" y="32"/>
                    <a:pt x="55" y="32"/>
                    <a:pt x="55" y="32"/>
                  </a:cubicBezTo>
                  <a:cubicBezTo>
                    <a:pt x="56" y="32"/>
                    <a:pt x="56" y="32"/>
                    <a:pt x="56" y="32"/>
                  </a:cubicBezTo>
                  <a:cubicBezTo>
                    <a:pt x="57" y="32"/>
                    <a:pt x="57" y="32"/>
                    <a:pt x="57" y="32"/>
                  </a:cubicBezTo>
                  <a:close/>
                  <a:moveTo>
                    <a:pt x="50" y="33"/>
                  </a:moveTo>
                  <a:cubicBezTo>
                    <a:pt x="50" y="33"/>
                    <a:pt x="50" y="33"/>
                    <a:pt x="50" y="33"/>
                  </a:cubicBezTo>
                  <a:cubicBezTo>
                    <a:pt x="49" y="33"/>
                    <a:pt x="49" y="33"/>
                    <a:pt x="49" y="33"/>
                  </a:cubicBezTo>
                  <a:cubicBezTo>
                    <a:pt x="48" y="33"/>
                    <a:pt x="48" y="33"/>
                    <a:pt x="48" y="33"/>
                  </a:cubicBezTo>
                  <a:cubicBezTo>
                    <a:pt x="48" y="32"/>
                    <a:pt x="48" y="32"/>
                    <a:pt x="48" y="32"/>
                  </a:cubicBezTo>
                  <a:cubicBezTo>
                    <a:pt x="47" y="32"/>
                    <a:pt x="47" y="32"/>
                    <a:pt x="47" y="32"/>
                  </a:cubicBezTo>
                  <a:cubicBezTo>
                    <a:pt x="48" y="32"/>
                    <a:pt x="48" y="32"/>
                    <a:pt x="48" y="32"/>
                  </a:cubicBezTo>
                  <a:cubicBezTo>
                    <a:pt x="49" y="31"/>
                    <a:pt x="49" y="31"/>
                    <a:pt x="49" y="31"/>
                  </a:cubicBezTo>
                  <a:cubicBezTo>
                    <a:pt x="50" y="32"/>
                    <a:pt x="50" y="32"/>
                    <a:pt x="50" y="32"/>
                  </a:cubicBezTo>
                  <a:cubicBezTo>
                    <a:pt x="50" y="31"/>
                    <a:pt x="50" y="31"/>
                    <a:pt x="50" y="31"/>
                  </a:cubicBezTo>
                  <a:cubicBezTo>
                    <a:pt x="51" y="32"/>
                    <a:pt x="51" y="32"/>
                    <a:pt x="51" y="32"/>
                  </a:cubicBezTo>
                  <a:cubicBezTo>
                    <a:pt x="51" y="32"/>
                    <a:pt x="51" y="32"/>
                    <a:pt x="51" y="32"/>
                  </a:cubicBezTo>
                  <a:cubicBezTo>
                    <a:pt x="51" y="32"/>
                    <a:pt x="51" y="32"/>
                    <a:pt x="51" y="32"/>
                  </a:cubicBezTo>
                  <a:cubicBezTo>
                    <a:pt x="52" y="32"/>
                    <a:pt x="52" y="32"/>
                    <a:pt x="52" y="32"/>
                  </a:cubicBezTo>
                  <a:cubicBezTo>
                    <a:pt x="52" y="32"/>
                    <a:pt x="52" y="32"/>
                    <a:pt x="52" y="32"/>
                  </a:cubicBezTo>
                  <a:cubicBezTo>
                    <a:pt x="52" y="33"/>
                    <a:pt x="52" y="33"/>
                    <a:pt x="52" y="33"/>
                  </a:cubicBezTo>
                  <a:cubicBezTo>
                    <a:pt x="50" y="33"/>
                    <a:pt x="50" y="33"/>
                    <a:pt x="50" y="33"/>
                  </a:cubicBezTo>
                  <a:close/>
                  <a:moveTo>
                    <a:pt x="48" y="38"/>
                  </a:moveTo>
                  <a:cubicBezTo>
                    <a:pt x="48" y="37"/>
                    <a:pt x="48" y="37"/>
                    <a:pt x="48" y="37"/>
                  </a:cubicBezTo>
                  <a:cubicBezTo>
                    <a:pt x="48" y="36"/>
                    <a:pt x="48" y="36"/>
                    <a:pt x="48" y="36"/>
                  </a:cubicBezTo>
                  <a:cubicBezTo>
                    <a:pt x="47" y="36"/>
                    <a:pt x="47" y="36"/>
                    <a:pt x="47" y="36"/>
                  </a:cubicBezTo>
                  <a:cubicBezTo>
                    <a:pt x="47" y="37"/>
                    <a:pt x="47" y="37"/>
                    <a:pt x="47" y="37"/>
                  </a:cubicBezTo>
                  <a:cubicBezTo>
                    <a:pt x="47" y="37"/>
                    <a:pt x="47" y="37"/>
                    <a:pt x="47" y="37"/>
                  </a:cubicBezTo>
                  <a:cubicBezTo>
                    <a:pt x="47" y="38"/>
                    <a:pt x="47" y="38"/>
                    <a:pt x="47" y="38"/>
                  </a:cubicBezTo>
                  <a:cubicBezTo>
                    <a:pt x="48" y="38"/>
                    <a:pt x="48" y="38"/>
                    <a:pt x="48" y="38"/>
                  </a:cubicBezTo>
                  <a:cubicBezTo>
                    <a:pt x="48" y="38"/>
                    <a:pt x="48" y="38"/>
                    <a:pt x="48" y="38"/>
                  </a:cubicBezTo>
                  <a:close/>
                  <a:moveTo>
                    <a:pt x="49" y="37"/>
                  </a:moveTo>
                  <a:cubicBezTo>
                    <a:pt x="49" y="37"/>
                    <a:pt x="49" y="37"/>
                    <a:pt x="49" y="37"/>
                  </a:cubicBezTo>
                  <a:cubicBezTo>
                    <a:pt x="50" y="37"/>
                    <a:pt x="50" y="37"/>
                    <a:pt x="50" y="37"/>
                  </a:cubicBezTo>
                  <a:cubicBezTo>
                    <a:pt x="49" y="36"/>
                    <a:pt x="49" y="36"/>
                    <a:pt x="49" y="36"/>
                  </a:cubicBezTo>
                  <a:cubicBezTo>
                    <a:pt x="49" y="35"/>
                    <a:pt x="49" y="35"/>
                    <a:pt x="49" y="35"/>
                  </a:cubicBezTo>
                  <a:cubicBezTo>
                    <a:pt x="48" y="36"/>
                    <a:pt x="48" y="36"/>
                    <a:pt x="48" y="36"/>
                  </a:cubicBezTo>
                  <a:cubicBezTo>
                    <a:pt x="48" y="36"/>
                    <a:pt x="48" y="36"/>
                    <a:pt x="48" y="36"/>
                  </a:cubicBezTo>
                  <a:cubicBezTo>
                    <a:pt x="49" y="37"/>
                    <a:pt x="49" y="37"/>
                    <a:pt x="49" y="37"/>
                  </a:cubicBezTo>
                  <a:close/>
                  <a:moveTo>
                    <a:pt x="51" y="37"/>
                  </a:moveTo>
                  <a:cubicBezTo>
                    <a:pt x="51" y="37"/>
                    <a:pt x="52" y="37"/>
                    <a:pt x="52" y="37"/>
                  </a:cubicBezTo>
                  <a:cubicBezTo>
                    <a:pt x="52" y="36"/>
                    <a:pt x="52" y="36"/>
                    <a:pt x="52" y="36"/>
                  </a:cubicBezTo>
                  <a:cubicBezTo>
                    <a:pt x="51" y="36"/>
                    <a:pt x="51" y="36"/>
                    <a:pt x="51" y="36"/>
                  </a:cubicBezTo>
                  <a:cubicBezTo>
                    <a:pt x="50" y="36"/>
                    <a:pt x="50" y="36"/>
                    <a:pt x="50" y="36"/>
                  </a:cubicBezTo>
                  <a:cubicBezTo>
                    <a:pt x="50" y="36"/>
                    <a:pt x="50" y="36"/>
                    <a:pt x="50" y="36"/>
                  </a:cubicBezTo>
                  <a:cubicBezTo>
                    <a:pt x="51" y="37"/>
                    <a:pt x="51" y="37"/>
                    <a:pt x="51" y="37"/>
                  </a:cubicBezTo>
                  <a:close/>
                  <a:moveTo>
                    <a:pt x="51" y="39"/>
                  </a:moveTo>
                  <a:cubicBezTo>
                    <a:pt x="51" y="38"/>
                    <a:pt x="51" y="38"/>
                    <a:pt x="51" y="38"/>
                  </a:cubicBezTo>
                  <a:cubicBezTo>
                    <a:pt x="51" y="38"/>
                    <a:pt x="51" y="38"/>
                    <a:pt x="51" y="38"/>
                  </a:cubicBezTo>
                  <a:cubicBezTo>
                    <a:pt x="51" y="37"/>
                    <a:pt x="51" y="37"/>
                    <a:pt x="51" y="37"/>
                  </a:cubicBezTo>
                  <a:cubicBezTo>
                    <a:pt x="50" y="37"/>
                    <a:pt x="50" y="37"/>
                    <a:pt x="50" y="37"/>
                  </a:cubicBezTo>
                  <a:cubicBezTo>
                    <a:pt x="50" y="37"/>
                    <a:pt x="50" y="37"/>
                    <a:pt x="50" y="37"/>
                  </a:cubicBezTo>
                  <a:cubicBezTo>
                    <a:pt x="50" y="38"/>
                    <a:pt x="50" y="38"/>
                    <a:pt x="50" y="38"/>
                  </a:cubicBezTo>
                  <a:cubicBezTo>
                    <a:pt x="50" y="38"/>
                    <a:pt x="50" y="38"/>
                    <a:pt x="50" y="38"/>
                  </a:cubicBezTo>
                  <a:cubicBezTo>
                    <a:pt x="51" y="39"/>
                    <a:pt x="51" y="39"/>
                    <a:pt x="51" y="39"/>
                  </a:cubicBezTo>
                  <a:close/>
                  <a:moveTo>
                    <a:pt x="49" y="41"/>
                  </a:moveTo>
                  <a:cubicBezTo>
                    <a:pt x="49" y="40"/>
                    <a:pt x="49" y="40"/>
                    <a:pt x="49" y="40"/>
                  </a:cubicBezTo>
                  <a:cubicBezTo>
                    <a:pt x="49" y="40"/>
                    <a:pt x="49" y="40"/>
                    <a:pt x="49" y="40"/>
                  </a:cubicBezTo>
                  <a:cubicBezTo>
                    <a:pt x="48" y="39"/>
                    <a:pt x="48" y="39"/>
                    <a:pt x="48" y="39"/>
                  </a:cubicBezTo>
                  <a:cubicBezTo>
                    <a:pt x="47" y="39"/>
                    <a:pt x="47" y="39"/>
                    <a:pt x="47" y="39"/>
                  </a:cubicBezTo>
                  <a:cubicBezTo>
                    <a:pt x="47" y="40"/>
                    <a:pt x="47" y="40"/>
                    <a:pt x="47" y="40"/>
                  </a:cubicBezTo>
                  <a:cubicBezTo>
                    <a:pt x="47" y="40"/>
                    <a:pt x="47" y="40"/>
                    <a:pt x="47" y="40"/>
                  </a:cubicBezTo>
                  <a:cubicBezTo>
                    <a:pt x="47" y="41"/>
                    <a:pt x="47" y="41"/>
                    <a:pt x="47" y="41"/>
                  </a:cubicBezTo>
                  <a:cubicBezTo>
                    <a:pt x="46" y="41"/>
                    <a:pt x="46" y="41"/>
                    <a:pt x="46" y="41"/>
                  </a:cubicBezTo>
                  <a:cubicBezTo>
                    <a:pt x="47" y="42"/>
                    <a:pt x="47" y="42"/>
                    <a:pt x="47" y="42"/>
                  </a:cubicBezTo>
                  <a:cubicBezTo>
                    <a:pt x="48" y="42"/>
                    <a:pt x="48" y="42"/>
                    <a:pt x="48" y="42"/>
                  </a:cubicBezTo>
                  <a:cubicBezTo>
                    <a:pt x="49" y="42"/>
                    <a:pt x="49" y="42"/>
                    <a:pt x="49" y="42"/>
                  </a:cubicBezTo>
                  <a:cubicBezTo>
                    <a:pt x="49" y="41"/>
                    <a:pt x="49" y="41"/>
                    <a:pt x="49" y="41"/>
                  </a:cubicBezTo>
                  <a:close/>
                  <a:moveTo>
                    <a:pt x="50" y="39"/>
                  </a:moveTo>
                  <a:cubicBezTo>
                    <a:pt x="50" y="40"/>
                    <a:pt x="50" y="40"/>
                    <a:pt x="50" y="40"/>
                  </a:cubicBezTo>
                  <a:cubicBezTo>
                    <a:pt x="50" y="41"/>
                    <a:pt x="50" y="41"/>
                    <a:pt x="50" y="41"/>
                  </a:cubicBezTo>
                  <a:cubicBezTo>
                    <a:pt x="51" y="41"/>
                    <a:pt x="51" y="41"/>
                    <a:pt x="51" y="41"/>
                  </a:cubicBezTo>
                  <a:cubicBezTo>
                    <a:pt x="51" y="40"/>
                    <a:pt x="51" y="40"/>
                    <a:pt x="51" y="40"/>
                  </a:cubicBezTo>
                  <a:cubicBezTo>
                    <a:pt x="51" y="40"/>
                    <a:pt x="51" y="40"/>
                    <a:pt x="51" y="40"/>
                  </a:cubicBezTo>
                  <a:cubicBezTo>
                    <a:pt x="50" y="39"/>
                    <a:pt x="50" y="39"/>
                    <a:pt x="50" y="39"/>
                  </a:cubicBezTo>
                  <a:close/>
                  <a:moveTo>
                    <a:pt x="57" y="30"/>
                  </a:moveTo>
                  <a:cubicBezTo>
                    <a:pt x="57" y="30"/>
                    <a:pt x="57" y="30"/>
                    <a:pt x="57" y="30"/>
                  </a:cubicBezTo>
                  <a:cubicBezTo>
                    <a:pt x="58" y="30"/>
                    <a:pt x="58" y="30"/>
                    <a:pt x="58" y="30"/>
                  </a:cubicBezTo>
                  <a:cubicBezTo>
                    <a:pt x="58" y="29"/>
                    <a:pt x="58" y="29"/>
                    <a:pt x="58" y="29"/>
                  </a:cubicBezTo>
                  <a:cubicBezTo>
                    <a:pt x="58" y="28"/>
                    <a:pt x="58" y="28"/>
                    <a:pt x="58" y="28"/>
                  </a:cubicBezTo>
                  <a:cubicBezTo>
                    <a:pt x="59" y="28"/>
                    <a:pt x="59" y="28"/>
                    <a:pt x="59" y="28"/>
                  </a:cubicBezTo>
                  <a:cubicBezTo>
                    <a:pt x="59" y="29"/>
                    <a:pt x="59" y="29"/>
                    <a:pt x="59" y="29"/>
                  </a:cubicBezTo>
                  <a:cubicBezTo>
                    <a:pt x="59" y="30"/>
                    <a:pt x="59" y="30"/>
                    <a:pt x="59" y="30"/>
                  </a:cubicBezTo>
                  <a:cubicBezTo>
                    <a:pt x="59" y="30"/>
                    <a:pt x="59" y="30"/>
                    <a:pt x="59" y="30"/>
                  </a:cubicBezTo>
                  <a:cubicBezTo>
                    <a:pt x="59" y="30"/>
                    <a:pt x="59" y="30"/>
                    <a:pt x="59" y="30"/>
                  </a:cubicBezTo>
                  <a:cubicBezTo>
                    <a:pt x="58" y="31"/>
                    <a:pt x="58" y="31"/>
                    <a:pt x="58" y="31"/>
                  </a:cubicBezTo>
                  <a:cubicBezTo>
                    <a:pt x="57" y="31"/>
                    <a:pt x="57" y="31"/>
                    <a:pt x="57" y="31"/>
                  </a:cubicBezTo>
                  <a:cubicBezTo>
                    <a:pt x="57" y="30"/>
                    <a:pt x="57" y="30"/>
                    <a:pt x="57" y="30"/>
                  </a:cubicBezTo>
                  <a:close/>
                  <a:moveTo>
                    <a:pt x="52" y="39"/>
                  </a:moveTo>
                  <a:cubicBezTo>
                    <a:pt x="52" y="40"/>
                    <a:pt x="52" y="40"/>
                    <a:pt x="52" y="40"/>
                  </a:cubicBezTo>
                  <a:cubicBezTo>
                    <a:pt x="53" y="40"/>
                    <a:pt x="53" y="40"/>
                    <a:pt x="53" y="40"/>
                  </a:cubicBezTo>
                  <a:cubicBezTo>
                    <a:pt x="54" y="40"/>
                    <a:pt x="54" y="40"/>
                    <a:pt x="54" y="40"/>
                  </a:cubicBezTo>
                  <a:cubicBezTo>
                    <a:pt x="54" y="39"/>
                    <a:pt x="54" y="39"/>
                    <a:pt x="54" y="39"/>
                  </a:cubicBezTo>
                  <a:cubicBezTo>
                    <a:pt x="54" y="39"/>
                    <a:pt x="54" y="39"/>
                    <a:pt x="54" y="39"/>
                  </a:cubicBezTo>
                  <a:cubicBezTo>
                    <a:pt x="53" y="38"/>
                    <a:pt x="53" y="38"/>
                    <a:pt x="53" y="38"/>
                  </a:cubicBezTo>
                  <a:cubicBezTo>
                    <a:pt x="53" y="38"/>
                    <a:pt x="53" y="38"/>
                    <a:pt x="53" y="38"/>
                  </a:cubicBezTo>
                  <a:cubicBezTo>
                    <a:pt x="52" y="39"/>
                    <a:pt x="52" y="39"/>
                    <a:pt x="52" y="39"/>
                  </a:cubicBezTo>
                  <a:cubicBezTo>
                    <a:pt x="52" y="39"/>
                    <a:pt x="52" y="39"/>
                    <a:pt x="52" y="39"/>
                  </a:cubicBezTo>
                  <a:close/>
                  <a:moveTo>
                    <a:pt x="52" y="38"/>
                  </a:moveTo>
                  <a:cubicBezTo>
                    <a:pt x="53" y="38"/>
                    <a:pt x="53" y="38"/>
                    <a:pt x="53" y="38"/>
                  </a:cubicBezTo>
                  <a:cubicBezTo>
                    <a:pt x="53" y="37"/>
                    <a:pt x="53" y="37"/>
                    <a:pt x="53" y="37"/>
                  </a:cubicBezTo>
                  <a:cubicBezTo>
                    <a:pt x="53" y="37"/>
                    <a:pt x="53" y="37"/>
                    <a:pt x="53" y="37"/>
                  </a:cubicBezTo>
                  <a:cubicBezTo>
                    <a:pt x="53" y="37"/>
                    <a:pt x="53" y="37"/>
                    <a:pt x="53" y="37"/>
                  </a:cubicBezTo>
                  <a:cubicBezTo>
                    <a:pt x="52" y="38"/>
                    <a:pt x="52" y="38"/>
                    <a:pt x="52" y="38"/>
                  </a:cubicBezTo>
                  <a:close/>
                  <a:moveTo>
                    <a:pt x="54" y="37"/>
                  </a:moveTo>
                  <a:cubicBezTo>
                    <a:pt x="54" y="37"/>
                    <a:pt x="54" y="37"/>
                    <a:pt x="54" y="37"/>
                  </a:cubicBezTo>
                  <a:cubicBezTo>
                    <a:pt x="54" y="37"/>
                    <a:pt x="54" y="37"/>
                    <a:pt x="54" y="37"/>
                  </a:cubicBezTo>
                  <a:cubicBezTo>
                    <a:pt x="55" y="37"/>
                    <a:pt x="55" y="37"/>
                    <a:pt x="55" y="37"/>
                  </a:cubicBezTo>
                  <a:cubicBezTo>
                    <a:pt x="55" y="37"/>
                    <a:pt x="55" y="37"/>
                    <a:pt x="55" y="37"/>
                  </a:cubicBezTo>
                  <a:cubicBezTo>
                    <a:pt x="55" y="37"/>
                    <a:pt x="55" y="37"/>
                    <a:pt x="55" y="37"/>
                  </a:cubicBezTo>
                  <a:cubicBezTo>
                    <a:pt x="54" y="37"/>
                    <a:pt x="54" y="37"/>
                    <a:pt x="54" y="37"/>
                  </a:cubicBezTo>
                  <a:cubicBezTo>
                    <a:pt x="54" y="37"/>
                    <a:pt x="54" y="37"/>
                    <a:pt x="54" y="37"/>
                  </a:cubicBezTo>
                  <a:cubicBezTo>
                    <a:pt x="54" y="37"/>
                    <a:pt x="54" y="37"/>
                    <a:pt x="54" y="37"/>
                  </a:cubicBezTo>
                  <a:close/>
                  <a:moveTo>
                    <a:pt x="54" y="34"/>
                  </a:moveTo>
                  <a:cubicBezTo>
                    <a:pt x="53" y="34"/>
                    <a:pt x="53" y="34"/>
                    <a:pt x="53" y="34"/>
                  </a:cubicBezTo>
                  <a:cubicBezTo>
                    <a:pt x="53" y="34"/>
                    <a:pt x="53" y="34"/>
                    <a:pt x="53" y="34"/>
                  </a:cubicBezTo>
                  <a:cubicBezTo>
                    <a:pt x="52" y="34"/>
                    <a:pt x="52" y="34"/>
                    <a:pt x="52" y="34"/>
                  </a:cubicBezTo>
                  <a:cubicBezTo>
                    <a:pt x="52" y="33"/>
                    <a:pt x="52" y="33"/>
                    <a:pt x="52" y="33"/>
                  </a:cubicBezTo>
                  <a:cubicBezTo>
                    <a:pt x="53" y="32"/>
                    <a:pt x="53" y="32"/>
                    <a:pt x="53" y="32"/>
                  </a:cubicBezTo>
                  <a:cubicBezTo>
                    <a:pt x="54" y="32"/>
                    <a:pt x="54" y="32"/>
                    <a:pt x="54" y="32"/>
                  </a:cubicBezTo>
                  <a:cubicBezTo>
                    <a:pt x="55" y="32"/>
                    <a:pt x="55" y="32"/>
                    <a:pt x="55" y="32"/>
                  </a:cubicBezTo>
                  <a:cubicBezTo>
                    <a:pt x="55" y="33"/>
                    <a:pt x="55" y="33"/>
                    <a:pt x="55" y="33"/>
                  </a:cubicBezTo>
                  <a:cubicBezTo>
                    <a:pt x="56" y="33"/>
                    <a:pt x="56" y="33"/>
                    <a:pt x="56" y="33"/>
                  </a:cubicBezTo>
                  <a:cubicBezTo>
                    <a:pt x="56" y="34"/>
                    <a:pt x="56" y="34"/>
                    <a:pt x="56" y="34"/>
                  </a:cubicBezTo>
                  <a:cubicBezTo>
                    <a:pt x="55" y="34"/>
                    <a:pt x="55" y="34"/>
                    <a:pt x="55" y="34"/>
                  </a:cubicBezTo>
                  <a:cubicBezTo>
                    <a:pt x="54" y="34"/>
                    <a:pt x="54" y="34"/>
                    <a:pt x="54" y="34"/>
                  </a:cubicBezTo>
                  <a:cubicBezTo>
                    <a:pt x="54" y="34"/>
                    <a:pt x="54" y="34"/>
                    <a:pt x="54" y="34"/>
                  </a:cubicBezTo>
                  <a:close/>
                  <a:moveTo>
                    <a:pt x="57" y="33"/>
                  </a:moveTo>
                  <a:cubicBezTo>
                    <a:pt x="58" y="34"/>
                    <a:pt x="58" y="34"/>
                    <a:pt x="58" y="34"/>
                  </a:cubicBezTo>
                  <a:cubicBezTo>
                    <a:pt x="58" y="34"/>
                    <a:pt x="58" y="34"/>
                    <a:pt x="58" y="34"/>
                  </a:cubicBezTo>
                  <a:cubicBezTo>
                    <a:pt x="59" y="34"/>
                    <a:pt x="59" y="34"/>
                    <a:pt x="59" y="34"/>
                  </a:cubicBezTo>
                  <a:cubicBezTo>
                    <a:pt x="59" y="33"/>
                    <a:pt x="59" y="33"/>
                    <a:pt x="59" y="33"/>
                  </a:cubicBezTo>
                  <a:cubicBezTo>
                    <a:pt x="59" y="33"/>
                    <a:pt x="59" y="33"/>
                    <a:pt x="59" y="33"/>
                  </a:cubicBezTo>
                  <a:cubicBezTo>
                    <a:pt x="58" y="33"/>
                    <a:pt x="58" y="33"/>
                    <a:pt x="58" y="33"/>
                  </a:cubicBezTo>
                  <a:cubicBezTo>
                    <a:pt x="58" y="33"/>
                    <a:pt x="58" y="33"/>
                    <a:pt x="58" y="33"/>
                  </a:cubicBezTo>
                  <a:cubicBezTo>
                    <a:pt x="57" y="33"/>
                    <a:pt x="57" y="33"/>
                    <a:pt x="57" y="33"/>
                  </a:cubicBezTo>
                  <a:close/>
                  <a:moveTo>
                    <a:pt x="59" y="41"/>
                  </a:moveTo>
                  <a:cubicBezTo>
                    <a:pt x="59" y="41"/>
                    <a:pt x="59" y="41"/>
                    <a:pt x="59" y="41"/>
                  </a:cubicBezTo>
                  <a:cubicBezTo>
                    <a:pt x="59" y="40"/>
                    <a:pt x="59" y="40"/>
                    <a:pt x="59" y="40"/>
                  </a:cubicBezTo>
                  <a:cubicBezTo>
                    <a:pt x="59" y="39"/>
                    <a:pt x="59" y="39"/>
                    <a:pt x="59" y="39"/>
                  </a:cubicBezTo>
                  <a:cubicBezTo>
                    <a:pt x="59" y="38"/>
                    <a:pt x="59" y="38"/>
                    <a:pt x="59" y="38"/>
                  </a:cubicBezTo>
                  <a:cubicBezTo>
                    <a:pt x="58" y="37"/>
                    <a:pt x="58" y="37"/>
                    <a:pt x="58" y="37"/>
                  </a:cubicBezTo>
                  <a:cubicBezTo>
                    <a:pt x="57" y="37"/>
                    <a:pt x="57" y="37"/>
                    <a:pt x="57" y="37"/>
                  </a:cubicBezTo>
                  <a:cubicBezTo>
                    <a:pt x="57" y="37"/>
                    <a:pt x="57" y="37"/>
                    <a:pt x="57" y="37"/>
                  </a:cubicBezTo>
                  <a:cubicBezTo>
                    <a:pt x="56" y="37"/>
                    <a:pt x="56" y="37"/>
                    <a:pt x="56" y="37"/>
                  </a:cubicBezTo>
                  <a:cubicBezTo>
                    <a:pt x="55" y="38"/>
                    <a:pt x="55" y="38"/>
                    <a:pt x="55" y="38"/>
                  </a:cubicBezTo>
                  <a:cubicBezTo>
                    <a:pt x="55" y="38"/>
                    <a:pt x="55" y="38"/>
                    <a:pt x="55" y="38"/>
                  </a:cubicBezTo>
                  <a:cubicBezTo>
                    <a:pt x="55" y="39"/>
                    <a:pt x="55" y="39"/>
                    <a:pt x="55" y="39"/>
                  </a:cubicBezTo>
                  <a:cubicBezTo>
                    <a:pt x="56" y="41"/>
                    <a:pt x="56" y="41"/>
                    <a:pt x="56" y="41"/>
                  </a:cubicBezTo>
                  <a:cubicBezTo>
                    <a:pt x="56" y="41"/>
                    <a:pt x="56" y="41"/>
                    <a:pt x="56" y="41"/>
                  </a:cubicBezTo>
                  <a:cubicBezTo>
                    <a:pt x="57" y="41"/>
                    <a:pt x="57" y="41"/>
                    <a:pt x="57" y="41"/>
                  </a:cubicBezTo>
                  <a:cubicBezTo>
                    <a:pt x="58" y="41"/>
                    <a:pt x="58" y="41"/>
                    <a:pt x="58" y="41"/>
                  </a:cubicBezTo>
                  <a:cubicBezTo>
                    <a:pt x="59" y="41"/>
                    <a:pt x="59" y="41"/>
                    <a:pt x="59" y="41"/>
                  </a:cubicBezTo>
                  <a:close/>
                  <a:moveTo>
                    <a:pt x="61" y="40"/>
                  </a:moveTo>
                  <a:cubicBezTo>
                    <a:pt x="61" y="40"/>
                    <a:pt x="61" y="40"/>
                    <a:pt x="61" y="40"/>
                  </a:cubicBezTo>
                  <a:cubicBezTo>
                    <a:pt x="61" y="39"/>
                    <a:pt x="61" y="39"/>
                    <a:pt x="61" y="39"/>
                  </a:cubicBezTo>
                  <a:cubicBezTo>
                    <a:pt x="61" y="39"/>
                    <a:pt x="61" y="39"/>
                    <a:pt x="61" y="39"/>
                  </a:cubicBezTo>
                  <a:cubicBezTo>
                    <a:pt x="61" y="39"/>
                    <a:pt x="61" y="39"/>
                    <a:pt x="61" y="39"/>
                  </a:cubicBezTo>
                  <a:cubicBezTo>
                    <a:pt x="62" y="38"/>
                    <a:pt x="62" y="38"/>
                    <a:pt x="62" y="38"/>
                  </a:cubicBezTo>
                  <a:cubicBezTo>
                    <a:pt x="62" y="37"/>
                    <a:pt x="62" y="37"/>
                    <a:pt x="62" y="37"/>
                  </a:cubicBezTo>
                  <a:cubicBezTo>
                    <a:pt x="63" y="37"/>
                    <a:pt x="63" y="37"/>
                    <a:pt x="63" y="37"/>
                  </a:cubicBezTo>
                  <a:cubicBezTo>
                    <a:pt x="64" y="37"/>
                    <a:pt x="64" y="37"/>
                    <a:pt x="64" y="37"/>
                  </a:cubicBezTo>
                  <a:cubicBezTo>
                    <a:pt x="64" y="36"/>
                    <a:pt x="64" y="36"/>
                    <a:pt x="64" y="36"/>
                  </a:cubicBezTo>
                  <a:cubicBezTo>
                    <a:pt x="63" y="36"/>
                    <a:pt x="63" y="36"/>
                    <a:pt x="63" y="36"/>
                  </a:cubicBezTo>
                  <a:cubicBezTo>
                    <a:pt x="62" y="36"/>
                    <a:pt x="62" y="36"/>
                    <a:pt x="62" y="36"/>
                  </a:cubicBezTo>
                  <a:cubicBezTo>
                    <a:pt x="61" y="36"/>
                    <a:pt x="61" y="36"/>
                    <a:pt x="61" y="36"/>
                  </a:cubicBezTo>
                  <a:cubicBezTo>
                    <a:pt x="60" y="35"/>
                    <a:pt x="60" y="35"/>
                    <a:pt x="60" y="35"/>
                  </a:cubicBezTo>
                  <a:cubicBezTo>
                    <a:pt x="59" y="35"/>
                    <a:pt x="59" y="35"/>
                    <a:pt x="59" y="35"/>
                  </a:cubicBezTo>
                  <a:cubicBezTo>
                    <a:pt x="58" y="35"/>
                    <a:pt x="58" y="35"/>
                    <a:pt x="58" y="35"/>
                  </a:cubicBezTo>
                  <a:cubicBezTo>
                    <a:pt x="58" y="35"/>
                    <a:pt x="58" y="35"/>
                    <a:pt x="58" y="35"/>
                  </a:cubicBezTo>
                  <a:cubicBezTo>
                    <a:pt x="58" y="36"/>
                    <a:pt x="58" y="36"/>
                    <a:pt x="58" y="36"/>
                  </a:cubicBezTo>
                  <a:cubicBezTo>
                    <a:pt x="59" y="37"/>
                    <a:pt x="59" y="37"/>
                    <a:pt x="59" y="37"/>
                  </a:cubicBezTo>
                  <a:cubicBezTo>
                    <a:pt x="59" y="39"/>
                    <a:pt x="59" y="39"/>
                    <a:pt x="59" y="39"/>
                  </a:cubicBezTo>
                  <a:cubicBezTo>
                    <a:pt x="60" y="40"/>
                    <a:pt x="60" y="40"/>
                    <a:pt x="60" y="40"/>
                  </a:cubicBezTo>
                  <a:cubicBezTo>
                    <a:pt x="61" y="40"/>
                    <a:pt x="61" y="40"/>
                    <a:pt x="61" y="40"/>
                  </a:cubicBezTo>
                  <a:cubicBezTo>
                    <a:pt x="61" y="40"/>
                    <a:pt x="61" y="40"/>
                    <a:pt x="61" y="40"/>
                  </a:cubicBezTo>
                  <a:close/>
                  <a:moveTo>
                    <a:pt x="64" y="40"/>
                  </a:moveTo>
                  <a:cubicBezTo>
                    <a:pt x="64" y="41"/>
                    <a:pt x="64" y="41"/>
                    <a:pt x="64" y="41"/>
                  </a:cubicBezTo>
                  <a:cubicBezTo>
                    <a:pt x="65" y="41"/>
                    <a:pt x="65" y="41"/>
                    <a:pt x="65" y="41"/>
                  </a:cubicBezTo>
                  <a:cubicBezTo>
                    <a:pt x="66" y="42"/>
                    <a:pt x="66" y="42"/>
                    <a:pt x="66" y="42"/>
                  </a:cubicBezTo>
                  <a:cubicBezTo>
                    <a:pt x="67" y="42"/>
                    <a:pt x="67" y="42"/>
                    <a:pt x="67" y="42"/>
                  </a:cubicBezTo>
                  <a:cubicBezTo>
                    <a:pt x="68" y="41"/>
                    <a:pt x="68" y="41"/>
                    <a:pt x="68" y="41"/>
                  </a:cubicBezTo>
                  <a:cubicBezTo>
                    <a:pt x="67" y="40"/>
                    <a:pt x="67" y="40"/>
                    <a:pt x="67" y="40"/>
                  </a:cubicBezTo>
                  <a:cubicBezTo>
                    <a:pt x="67" y="39"/>
                    <a:pt x="67" y="39"/>
                    <a:pt x="67" y="39"/>
                  </a:cubicBezTo>
                  <a:cubicBezTo>
                    <a:pt x="65" y="40"/>
                    <a:pt x="65" y="40"/>
                    <a:pt x="65" y="40"/>
                  </a:cubicBezTo>
                  <a:cubicBezTo>
                    <a:pt x="64" y="40"/>
                    <a:pt x="64" y="40"/>
                    <a:pt x="64" y="40"/>
                  </a:cubicBezTo>
                  <a:close/>
                  <a:moveTo>
                    <a:pt x="64" y="42"/>
                  </a:moveTo>
                  <a:cubicBezTo>
                    <a:pt x="64" y="43"/>
                    <a:pt x="64" y="43"/>
                    <a:pt x="64" y="43"/>
                  </a:cubicBezTo>
                  <a:cubicBezTo>
                    <a:pt x="65" y="43"/>
                    <a:pt x="65" y="43"/>
                    <a:pt x="65" y="43"/>
                  </a:cubicBezTo>
                  <a:cubicBezTo>
                    <a:pt x="65" y="43"/>
                    <a:pt x="65" y="43"/>
                    <a:pt x="65" y="43"/>
                  </a:cubicBezTo>
                  <a:cubicBezTo>
                    <a:pt x="66" y="43"/>
                    <a:pt x="66" y="43"/>
                    <a:pt x="66" y="43"/>
                  </a:cubicBezTo>
                  <a:cubicBezTo>
                    <a:pt x="65" y="42"/>
                    <a:pt x="65" y="42"/>
                    <a:pt x="65" y="42"/>
                  </a:cubicBezTo>
                  <a:cubicBezTo>
                    <a:pt x="64" y="42"/>
                    <a:pt x="64" y="42"/>
                    <a:pt x="64" y="42"/>
                  </a:cubicBezTo>
                  <a:close/>
                  <a:moveTo>
                    <a:pt x="64" y="16"/>
                  </a:moveTo>
                  <a:cubicBezTo>
                    <a:pt x="65" y="16"/>
                    <a:pt x="65" y="16"/>
                    <a:pt x="65" y="16"/>
                  </a:cubicBezTo>
                  <a:cubicBezTo>
                    <a:pt x="65" y="16"/>
                    <a:pt x="65" y="16"/>
                    <a:pt x="65" y="16"/>
                  </a:cubicBezTo>
                  <a:cubicBezTo>
                    <a:pt x="66" y="15"/>
                    <a:pt x="66" y="15"/>
                    <a:pt x="66" y="15"/>
                  </a:cubicBezTo>
                  <a:cubicBezTo>
                    <a:pt x="66" y="16"/>
                    <a:pt x="66" y="16"/>
                    <a:pt x="66" y="16"/>
                  </a:cubicBezTo>
                  <a:cubicBezTo>
                    <a:pt x="67" y="16"/>
                    <a:pt x="67" y="16"/>
                    <a:pt x="67" y="16"/>
                  </a:cubicBezTo>
                  <a:cubicBezTo>
                    <a:pt x="67" y="16"/>
                    <a:pt x="67" y="16"/>
                    <a:pt x="67" y="16"/>
                  </a:cubicBezTo>
                  <a:cubicBezTo>
                    <a:pt x="68" y="16"/>
                    <a:pt x="68" y="16"/>
                    <a:pt x="68" y="16"/>
                  </a:cubicBezTo>
                  <a:cubicBezTo>
                    <a:pt x="67" y="17"/>
                    <a:pt x="67" y="17"/>
                    <a:pt x="67" y="17"/>
                  </a:cubicBezTo>
                  <a:cubicBezTo>
                    <a:pt x="66" y="17"/>
                    <a:pt x="66" y="17"/>
                    <a:pt x="66" y="17"/>
                  </a:cubicBezTo>
                  <a:cubicBezTo>
                    <a:pt x="66" y="17"/>
                    <a:pt x="66" y="17"/>
                    <a:pt x="66" y="17"/>
                  </a:cubicBezTo>
                  <a:cubicBezTo>
                    <a:pt x="64" y="17"/>
                    <a:pt x="64" y="17"/>
                    <a:pt x="64" y="17"/>
                  </a:cubicBezTo>
                  <a:cubicBezTo>
                    <a:pt x="64" y="16"/>
                    <a:pt x="64" y="16"/>
                    <a:pt x="64" y="16"/>
                  </a:cubicBezTo>
                  <a:close/>
                  <a:moveTo>
                    <a:pt x="66" y="28"/>
                  </a:moveTo>
                  <a:cubicBezTo>
                    <a:pt x="66" y="27"/>
                    <a:pt x="66" y="27"/>
                    <a:pt x="66" y="27"/>
                  </a:cubicBezTo>
                  <a:cubicBezTo>
                    <a:pt x="67" y="26"/>
                    <a:pt x="67" y="26"/>
                    <a:pt x="67" y="26"/>
                  </a:cubicBezTo>
                  <a:cubicBezTo>
                    <a:pt x="67" y="26"/>
                    <a:pt x="67" y="26"/>
                    <a:pt x="67" y="26"/>
                  </a:cubicBezTo>
                  <a:cubicBezTo>
                    <a:pt x="66" y="25"/>
                    <a:pt x="66" y="25"/>
                    <a:pt x="66" y="25"/>
                  </a:cubicBezTo>
                  <a:cubicBezTo>
                    <a:pt x="66" y="25"/>
                    <a:pt x="66" y="25"/>
                    <a:pt x="66" y="25"/>
                  </a:cubicBezTo>
                  <a:cubicBezTo>
                    <a:pt x="65" y="25"/>
                    <a:pt x="65" y="25"/>
                    <a:pt x="65" y="25"/>
                  </a:cubicBezTo>
                  <a:cubicBezTo>
                    <a:pt x="64" y="25"/>
                    <a:pt x="64" y="25"/>
                    <a:pt x="64" y="25"/>
                  </a:cubicBezTo>
                  <a:cubicBezTo>
                    <a:pt x="63" y="26"/>
                    <a:pt x="63" y="26"/>
                    <a:pt x="63" y="26"/>
                  </a:cubicBezTo>
                  <a:cubicBezTo>
                    <a:pt x="62" y="26"/>
                    <a:pt x="62" y="26"/>
                    <a:pt x="62" y="26"/>
                  </a:cubicBezTo>
                  <a:cubicBezTo>
                    <a:pt x="62" y="27"/>
                    <a:pt x="62" y="27"/>
                    <a:pt x="62" y="27"/>
                  </a:cubicBezTo>
                  <a:cubicBezTo>
                    <a:pt x="64" y="28"/>
                    <a:pt x="64" y="28"/>
                    <a:pt x="64" y="28"/>
                  </a:cubicBezTo>
                  <a:cubicBezTo>
                    <a:pt x="65" y="28"/>
                    <a:pt x="65" y="28"/>
                    <a:pt x="65" y="28"/>
                  </a:cubicBezTo>
                  <a:cubicBezTo>
                    <a:pt x="66" y="28"/>
                    <a:pt x="66" y="28"/>
                    <a:pt x="66" y="28"/>
                  </a:cubicBezTo>
                  <a:close/>
                  <a:moveTo>
                    <a:pt x="68" y="26"/>
                  </a:moveTo>
                  <a:cubicBezTo>
                    <a:pt x="68" y="27"/>
                    <a:pt x="68" y="27"/>
                    <a:pt x="68" y="27"/>
                  </a:cubicBezTo>
                  <a:cubicBezTo>
                    <a:pt x="68" y="28"/>
                    <a:pt x="68" y="28"/>
                    <a:pt x="68" y="28"/>
                  </a:cubicBezTo>
                  <a:cubicBezTo>
                    <a:pt x="67" y="28"/>
                    <a:pt x="67" y="28"/>
                    <a:pt x="67" y="28"/>
                  </a:cubicBezTo>
                  <a:cubicBezTo>
                    <a:pt x="67" y="28"/>
                    <a:pt x="67" y="28"/>
                    <a:pt x="67" y="28"/>
                  </a:cubicBezTo>
                  <a:cubicBezTo>
                    <a:pt x="66" y="28"/>
                    <a:pt x="66" y="28"/>
                    <a:pt x="66" y="28"/>
                  </a:cubicBezTo>
                  <a:cubicBezTo>
                    <a:pt x="65" y="29"/>
                    <a:pt x="65" y="29"/>
                    <a:pt x="65" y="29"/>
                  </a:cubicBezTo>
                  <a:cubicBezTo>
                    <a:pt x="64" y="29"/>
                    <a:pt x="64" y="29"/>
                    <a:pt x="64" y="29"/>
                  </a:cubicBezTo>
                  <a:cubicBezTo>
                    <a:pt x="63" y="29"/>
                    <a:pt x="63" y="29"/>
                    <a:pt x="63" y="29"/>
                  </a:cubicBezTo>
                  <a:cubicBezTo>
                    <a:pt x="63" y="29"/>
                    <a:pt x="63" y="29"/>
                    <a:pt x="63" y="29"/>
                  </a:cubicBezTo>
                  <a:cubicBezTo>
                    <a:pt x="63" y="30"/>
                    <a:pt x="63" y="30"/>
                    <a:pt x="63" y="30"/>
                  </a:cubicBezTo>
                  <a:cubicBezTo>
                    <a:pt x="63" y="30"/>
                    <a:pt x="63" y="30"/>
                    <a:pt x="63" y="30"/>
                  </a:cubicBezTo>
                  <a:cubicBezTo>
                    <a:pt x="63" y="33"/>
                    <a:pt x="63" y="33"/>
                    <a:pt x="63" y="33"/>
                  </a:cubicBezTo>
                  <a:cubicBezTo>
                    <a:pt x="64" y="34"/>
                    <a:pt x="64" y="34"/>
                    <a:pt x="64" y="34"/>
                  </a:cubicBezTo>
                  <a:cubicBezTo>
                    <a:pt x="65" y="35"/>
                    <a:pt x="65" y="35"/>
                    <a:pt x="65" y="35"/>
                  </a:cubicBezTo>
                  <a:cubicBezTo>
                    <a:pt x="66" y="35"/>
                    <a:pt x="66" y="35"/>
                    <a:pt x="66" y="35"/>
                  </a:cubicBezTo>
                  <a:cubicBezTo>
                    <a:pt x="67" y="35"/>
                    <a:pt x="67" y="35"/>
                    <a:pt x="67" y="35"/>
                  </a:cubicBezTo>
                  <a:cubicBezTo>
                    <a:pt x="68" y="35"/>
                    <a:pt x="68" y="35"/>
                    <a:pt x="68" y="35"/>
                  </a:cubicBezTo>
                  <a:cubicBezTo>
                    <a:pt x="69" y="34"/>
                    <a:pt x="69" y="34"/>
                    <a:pt x="69" y="34"/>
                  </a:cubicBezTo>
                  <a:cubicBezTo>
                    <a:pt x="70" y="34"/>
                    <a:pt x="70" y="34"/>
                    <a:pt x="70" y="34"/>
                  </a:cubicBezTo>
                  <a:cubicBezTo>
                    <a:pt x="70" y="33"/>
                    <a:pt x="70" y="33"/>
                    <a:pt x="70" y="33"/>
                  </a:cubicBezTo>
                  <a:cubicBezTo>
                    <a:pt x="69" y="33"/>
                    <a:pt x="69" y="33"/>
                    <a:pt x="69" y="33"/>
                  </a:cubicBezTo>
                  <a:cubicBezTo>
                    <a:pt x="69" y="32"/>
                    <a:pt x="69" y="32"/>
                    <a:pt x="69" y="32"/>
                  </a:cubicBezTo>
                  <a:cubicBezTo>
                    <a:pt x="68" y="32"/>
                    <a:pt x="68" y="32"/>
                    <a:pt x="68" y="32"/>
                  </a:cubicBezTo>
                  <a:cubicBezTo>
                    <a:pt x="67" y="31"/>
                    <a:pt x="67" y="31"/>
                    <a:pt x="67" y="31"/>
                  </a:cubicBezTo>
                  <a:cubicBezTo>
                    <a:pt x="67" y="30"/>
                    <a:pt x="67" y="30"/>
                    <a:pt x="67" y="30"/>
                  </a:cubicBezTo>
                  <a:cubicBezTo>
                    <a:pt x="68" y="30"/>
                    <a:pt x="68" y="30"/>
                    <a:pt x="68" y="30"/>
                  </a:cubicBezTo>
                  <a:cubicBezTo>
                    <a:pt x="69" y="30"/>
                    <a:pt x="69" y="30"/>
                    <a:pt x="69" y="30"/>
                  </a:cubicBezTo>
                  <a:cubicBezTo>
                    <a:pt x="70" y="29"/>
                    <a:pt x="70" y="29"/>
                    <a:pt x="70" y="29"/>
                  </a:cubicBezTo>
                  <a:cubicBezTo>
                    <a:pt x="70" y="29"/>
                    <a:pt x="70" y="29"/>
                    <a:pt x="70" y="29"/>
                  </a:cubicBezTo>
                  <a:cubicBezTo>
                    <a:pt x="69" y="28"/>
                    <a:pt x="69" y="28"/>
                    <a:pt x="69" y="28"/>
                  </a:cubicBezTo>
                  <a:cubicBezTo>
                    <a:pt x="68" y="27"/>
                    <a:pt x="68" y="27"/>
                    <a:pt x="68" y="27"/>
                  </a:cubicBezTo>
                  <a:cubicBezTo>
                    <a:pt x="68" y="26"/>
                    <a:pt x="68" y="26"/>
                    <a:pt x="68" y="26"/>
                  </a:cubicBezTo>
                  <a:close/>
                  <a:moveTo>
                    <a:pt x="72" y="28"/>
                  </a:moveTo>
                  <a:cubicBezTo>
                    <a:pt x="71" y="27"/>
                    <a:pt x="71" y="27"/>
                    <a:pt x="71" y="27"/>
                  </a:cubicBezTo>
                  <a:cubicBezTo>
                    <a:pt x="71" y="27"/>
                    <a:pt x="71" y="27"/>
                    <a:pt x="71" y="27"/>
                  </a:cubicBezTo>
                  <a:cubicBezTo>
                    <a:pt x="71" y="26"/>
                    <a:pt x="71" y="26"/>
                    <a:pt x="71" y="26"/>
                  </a:cubicBezTo>
                  <a:cubicBezTo>
                    <a:pt x="70" y="26"/>
                    <a:pt x="70" y="26"/>
                    <a:pt x="70" y="26"/>
                  </a:cubicBezTo>
                  <a:cubicBezTo>
                    <a:pt x="69" y="26"/>
                    <a:pt x="69" y="26"/>
                    <a:pt x="69" y="26"/>
                  </a:cubicBezTo>
                  <a:cubicBezTo>
                    <a:pt x="69" y="25"/>
                    <a:pt x="69" y="25"/>
                    <a:pt x="69" y="25"/>
                  </a:cubicBezTo>
                  <a:cubicBezTo>
                    <a:pt x="69" y="25"/>
                    <a:pt x="69" y="25"/>
                    <a:pt x="69" y="25"/>
                  </a:cubicBezTo>
                  <a:cubicBezTo>
                    <a:pt x="69" y="23"/>
                    <a:pt x="69" y="23"/>
                    <a:pt x="69" y="23"/>
                  </a:cubicBezTo>
                  <a:cubicBezTo>
                    <a:pt x="69" y="23"/>
                    <a:pt x="69" y="23"/>
                    <a:pt x="69" y="23"/>
                  </a:cubicBezTo>
                  <a:cubicBezTo>
                    <a:pt x="69" y="21"/>
                    <a:pt x="69" y="21"/>
                    <a:pt x="69" y="21"/>
                  </a:cubicBezTo>
                  <a:cubicBezTo>
                    <a:pt x="70" y="21"/>
                    <a:pt x="70" y="21"/>
                    <a:pt x="70" y="21"/>
                  </a:cubicBezTo>
                  <a:cubicBezTo>
                    <a:pt x="71" y="20"/>
                    <a:pt x="71" y="20"/>
                    <a:pt x="71" y="20"/>
                  </a:cubicBezTo>
                  <a:cubicBezTo>
                    <a:pt x="71" y="20"/>
                    <a:pt x="71" y="20"/>
                    <a:pt x="71" y="20"/>
                  </a:cubicBezTo>
                  <a:cubicBezTo>
                    <a:pt x="71" y="19"/>
                    <a:pt x="71" y="19"/>
                    <a:pt x="71" y="19"/>
                  </a:cubicBezTo>
                  <a:cubicBezTo>
                    <a:pt x="71" y="19"/>
                    <a:pt x="71" y="19"/>
                    <a:pt x="71" y="19"/>
                  </a:cubicBezTo>
                  <a:cubicBezTo>
                    <a:pt x="72" y="19"/>
                    <a:pt x="72" y="19"/>
                    <a:pt x="72" y="19"/>
                  </a:cubicBezTo>
                  <a:cubicBezTo>
                    <a:pt x="73" y="19"/>
                    <a:pt x="73" y="19"/>
                    <a:pt x="73" y="19"/>
                  </a:cubicBezTo>
                  <a:cubicBezTo>
                    <a:pt x="73" y="20"/>
                    <a:pt x="73" y="20"/>
                    <a:pt x="73" y="20"/>
                  </a:cubicBezTo>
                  <a:cubicBezTo>
                    <a:pt x="73" y="21"/>
                    <a:pt x="73" y="21"/>
                    <a:pt x="73" y="21"/>
                  </a:cubicBezTo>
                  <a:cubicBezTo>
                    <a:pt x="73" y="22"/>
                    <a:pt x="73" y="22"/>
                    <a:pt x="73" y="22"/>
                  </a:cubicBezTo>
                  <a:cubicBezTo>
                    <a:pt x="74" y="22"/>
                    <a:pt x="74" y="22"/>
                    <a:pt x="74" y="22"/>
                  </a:cubicBezTo>
                  <a:cubicBezTo>
                    <a:pt x="75" y="23"/>
                    <a:pt x="75" y="23"/>
                    <a:pt x="75" y="23"/>
                  </a:cubicBezTo>
                  <a:cubicBezTo>
                    <a:pt x="76" y="23"/>
                    <a:pt x="76" y="23"/>
                    <a:pt x="76" y="23"/>
                  </a:cubicBezTo>
                  <a:cubicBezTo>
                    <a:pt x="76" y="24"/>
                    <a:pt x="76" y="24"/>
                    <a:pt x="76" y="24"/>
                  </a:cubicBezTo>
                  <a:cubicBezTo>
                    <a:pt x="74" y="24"/>
                    <a:pt x="74" y="24"/>
                    <a:pt x="74" y="24"/>
                  </a:cubicBezTo>
                  <a:cubicBezTo>
                    <a:pt x="73" y="25"/>
                    <a:pt x="73" y="25"/>
                    <a:pt x="73" y="25"/>
                  </a:cubicBezTo>
                  <a:cubicBezTo>
                    <a:pt x="73" y="25"/>
                    <a:pt x="73" y="25"/>
                    <a:pt x="73" y="25"/>
                  </a:cubicBezTo>
                  <a:cubicBezTo>
                    <a:pt x="73" y="26"/>
                    <a:pt x="73" y="26"/>
                    <a:pt x="73" y="26"/>
                  </a:cubicBezTo>
                  <a:cubicBezTo>
                    <a:pt x="73" y="27"/>
                    <a:pt x="73" y="27"/>
                    <a:pt x="73" y="27"/>
                  </a:cubicBezTo>
                  <a:cubicBezTo>
                    <a:pt x="72" y="28"/>
                    <a:pt x="72" y="28"/>
                    <a:pt x="72" y="28"/>
                  </a:cubicBezTo>
                  <a:close/>
                  <a:moveTo>
                    <a:pt x="453" y="50"/>
                  </a:moveTo>
                  <a:cubicBezTo>
                    <a:pt x="453" y="50"/>
                    <a:pt x="453" y="50"/>
                    <a:pt x="453" y="50"/>
                  </a:cubicBezTo>
                  <a:cubicBezTo>
                    <a:pt x="453" y="50"/>
                    <a:pt x="453" y="50"/>
                    <a:pt x="453" y="50"/>
                  </a:cubicBezTo>
                  <a:cubicBezTo>
                    <a:pt x="453" y="50"/>
                    <a:pt x="453" y="50"/>
                    <a:pt x="453" y="50"/>
                  </a:cubicBezTo>
                  <a:cubicBezTo>
                    <a:pt x="452" y="50"/>
                    <a:pt x="452" y="50"/>
                    <a:pt x="452" y="50"/>
                  </a:cubicBezTo>
                  <a:cubicBezTo>
                    <a:pt x="453" y="50"/>
                    <a:pt x="453" y="50"/>
                    <a:pt x="453" y="50"/>
                  </a:cubicBezTo>
                  <a:close/>
                  <a:moveTo>
                    <a:pt x="449" y="50"/>
                  </a:moveTo>
                  <a:cubicBezTo>
                    <a:pt x="450" y="50"/>
                    <a:pt x="450" y="50"/>
                    <a:pt x="450" y="50"/>
                  </a:cubicBezTo>
                  <a:cubicBezTo>
                    <a:pt x="450" y="49"/>
                    <a:pt x="450" y="49"/>
                    <a:pt x="450" y="49"/>
                  </a:cubicBezTo>
                  <a:cubicBezTo>
                    <a:pt x="449" y="49"/>
                    <a:pt x="449" y="49"/>
                    <a:pt x="449" y="49"/>
                  </a:cubicBezTo>
                  <a:cubicBezTo>
                    <a:pt x="449" y="49"/>
                    <a:pt x="449" y="49"/>
                    <a:pt x="449" y="49"/>
                  </a:cubicBezTo>
                  <a:cubicBezTo>
                    <a:pt x="449" y="50"/>
                    <a:pt x="449" y="50"/>
                    <a:pt x="449" y="50"/>
                  </a:cubicBezTo>
                  <a:close/>
                  <a:moveTo>
                    <a:pt x="446" y="51"/>
                  </a:moveTo>
                  <a:cubicBezTo>
                    <a:pt x="446" y="51"/>
                    <a:pt x="446" y="51"/>
                    <a:pt x="446" y="51"/>
                  </a:cubicBezTo>
                  <a:cubicBezTo>
                    <a:pt x="446" y="51"/>
                    <a:pt x="446" y="51"/>
                    <a:pt x="446" y="51"/>
                  </a:cubicBezTo>
                  <a:cubicBezTo>
                    <a:pt x="446" y="50"/>
                    <a:pt x="446" y="50"/>
                    <a:pt x="446" y="50"/>
                  </a:cubicBezTo>
                  <a:cubicBezTo>
                    <a:pt x="446" y="50"/>
                    <a:pt x="446" y="50"/>
                    <a:pt x="446" y="50"/>
                  </a:cubicBezTo>
                  <a:cubicBezTo>
                    <a:pt x="445" y="50"/>
                    <a:pt x="445" y="50"/>
                    <a:pt x="445" y="50"/>
                  </a:cubicBezTo>
                  <a:cubicBezTo>
                    <a:pt x="446" y="51"/>
                    <a:pt x="446" y="51"/>
                    <a:pt x="446" y="51"/>
                  </a:cubicBezTo>
                  <a:close/>
                  <a:moveTo>
                    <a:pt x="523" y="136"/>
                  </a:moveTo>
                  <a:cubicBezTo>
                    <a:pt x="522" y="136"/>
                    <a:pt x="522" y="136"/>
                    <a:pt x="522" y="136"/>
                  </a:cubicBezTo>
                  <a:cubicBezTo>
                    <a:pt x="523" y="137"/>
                    <a:pt x="523" y="137"/>
                    <a:pt x="523" y="137"/>
                  </a:cubicBezTo>
                  <a:cubicBezTo>
                    <a:pt x="523" y="137"/>
                    <a:pt x="523" y="137"/>
                    <a:pt x="523" y="137"/>
                  </a:cubicBezTo>
                  <a:cubicBezTo>
                    <a:pt x="523" y="136"/>
                    <a:pt x="523" y="136"/>
                    <a:pt x="523" y="136"/>
                  </a:cubicBezTo>
                  <a:cubicBezTo>
                    <a:pt x="523" y="136"/>
                    <a:pt x="523" y="136"/>
                    <a:pt x="523" y="136"/>
                  </a:cubicBezTo>
                  <a:cubicBezTo>
                    <a:pt x="523" y="136"/>
                    <a:pt x="523" y="136"/>
                    <a:pt x="523" y="136"/>
                  </a:cubicBezTo>
                  <a:close/>
                  <a:moveTo>
                    <a:pt x="522" y="134"/>
                  </a:moveTo>
                  <a:cubicBezTo>
                    <a:pt x="522" y="135"/>
                    <a:pt x="522" y="135"/>
                    <a:pt x="522" y="135"/>
                  </a:cubicBezTo>
                  <a:cubicBezTo>
                    <a:pt x="523" y="135"/>
                    <a:pt x="523" y="135"/>
                    <a:pt x="523" y="135"/>
                  </a:cubicBezTo>
                  <a:cubicBezTo>
                    <a:pt x="523" y="135"/>
                    <a:pt x="523" y="135"/>
                    <a:pt x="523" y="135"/>
                  </a:cubicBezTo>
                  <a:cubicBezTo>
                    <a:pt x="522" y="134"/>
                    <a:pt x="522" y="134"/>
                    <a:pt x="522" y="134"/>
                  </a:cubicBezTo>
                  <a:cubicBezTo>
                    <a:pt x="522" y="134"/>
                    <a:pt x="522" y="134"/>
                    <a:pt x="522" y="134"/>
                  </a:cubicBezTo>
                  <a:cubicBezTo>
                    <a:pt x="522" y="134"/>
                    <a:pt x="522" y="134"/>
                    <a:pt x="522" y="134"/>
                  </a:cubicBezTo>
                  <a:close/>
                  <a:moveTo>
                    <a:pt x="83" y="86"/>
                  </a:moveTo>
                  <a:cubicBezTo>
                    <a:pt x="83" y="86"/>
                    <a:pt x="83" y="86"/>
                    <a:pt x="83" y="86"/>
                  </a:cubicBezTo>
                  <a:cubicBezTo>
                    <a:pt x="83" y="85"/>
                    <a:pt x="83" y="85"/>
                    <a:pt x="83" y="85"/>
                  </a:cubicBezTo>
                  <a:cubicBezTo>
                    <a:pt x="85" y="85"/>
                    <a:pt x="85" y="85"/>
                    <a:pt x="85" y="85"/>
                  </a:cubicBezTo>
                  <a:cubicBezTo>
                    <a:pt x="85" y="84"/>
                    <a:pt x="85" y="84"/>
                    <a:pt x="85" y="84"/>
                  </a:cubicBezTo>
                  <a:cubicBezTo>
                    <a:pt x="84" y="84"/>
                    <a:pt x="84" y="84"/>
                    <a:pt x="84" y="84"/>
                  </a:cubicBezTo>
                  <a:cubicBezTo>
                    <a:pt x="83" y="85"/>
                    <a:pt x="83" y="85"/>
                    <a:pt x="83" y="85"/>
                  </a:cubicBezTo>
                  <a:cubicBezTo>
                    <a:pt x="83" y="85"/>
                    <a:pt x="83" y="85"/>
                    <a:pt x="83" y="85"/>
                  </a:cubicBezTo>
                  <a:cubicBezTo>
                    <a:pt x="82" y="85"/>
                    <a:pt x="82" y="85"/>
                    <a:pt x="82" y="85"/>
                  </a:cubicBezTo>
                  <a:cubicBezTo>
                    <a:pt x="83" y="86"/>
                    <a:pt x="83" y="86"/>
                    <a:pt x="83" y="86"/>
                  </a:cubicBezTo>
                  <a:close/>
                  <a:moveTo>
                    <a:pt x="77" y="111"/>
                  </a:moveTo>
                  <a:cubicBezTo>
                    <a:pt x="79" y="112"/>
                    <a:pt x="79" y="112"/>
                    <a:pt x="79" y="112"/>
                  </a:cubicBezTo>
                  <a:cubicBezTo>
                    <a:pt x="80" y="111"/>
                    <a:pt x="80" y="111"/>
                    <a:pt x="80" y="111"/>
                  </a:cubicBezTo>
                  <a:cubicBezTo>
                    <a:pt x="81" y="111"/>
                    <a:pt x="81" y="111"/>
                    <a:pt x="81" y="111"/>
                  </a:cubicBezTo>
                  <a:cubicBezTo>
                    <a:pt x="82" y="111"/>
                    <a:pt x="82" y="111"/>
                    <a:pt x="82" y="111"/>
                  </a:cubicBezTo>
                  <a:cubicBezTo>
                    <a:pt x="82" y="111"/>
                    <a:pt x="82" y="111"/>
                    <a:pt x="82" y="111"/>
                  </a:cubicBezTo>
                  <a:cubicBezTo>
                    <a:pt x="83" y="111"/>
                    <a:pt x="83" y="111"/>
                    <a:pt x="83" y="111"/>
                  </a:cubicBezTo>
                  <a:cubicBezTo>
                    <a:pt x="84" y="111"/>
                    <a:pt x="84" y="111"/>
                    <a:pt x="84" y="111"/>
                  </a:cubicBezTo>
                  <a:cubicBezTo>
                    <a:pt x="84" y="111"/>
                    <a:pt x="84" y="111"/>
                    <a:pt x="84" y="111"/>
                  </a:cubicBezTo>
                  <a:cubicBezTo>
                    <a:pt x="84" y="110"/>
                    <a:pt x="84" y="110"/>
                    <a:pt x="84" y="110"/>
                  </a:cubicBezTo>
                  <a:cubicBezTo>
                    <a:pt x="84" y="110"/>
                    <a:pt x="84" y="110"/>
                    <a:pt x="84" y="110"/>
                  </a:cubicBezTo>
                  <a:cubicBezTo>
                    <a:pt x="84" y="111"/>
                    <a:pt x="84" y="111"/>
                    <a:pt x="84" y="111"/>
                  </a:cubicBezTo>
                  <a:cubicBezTo>
                    <a:pt x="85" y="111"/>
                    <a:pt x="85" y="111"/>
                    <a:pt x="85" y="111"/>
                  </a:cubicBezTo>
                  <a:cubicBezTo>
                    <a:pt x="86" y="111"/>
                    <a:pt x="86" y="111"/>
                    <a:pt x="86" y="111"/>
                  </a:cubicBezTo>
                  <a:cubicBezTo>
                    <a:pt x="87" y="111"/>
                    <a:pt x="87" y="111"/>
                    <a:pt x="87" y="111"/>
                  </a:cubicBezTo>
                  <a:cubicBezTo>
                    <a:pt x="87" y="111"/>
                    <a:pt x="87" y="111"/>
                    <a:pt x="87" y="111"/>
                  </a:cubicBezTo>
                  <a:cubicBezTo>
                    <a:pt x="88" y="110"/>
                    <a:pt x="88" y="110"/>
                    <a:pt x="88" y="110"/>
                  </a:cubicBezTo>
                  <a:cubicBezTo>
                    <a:pt x="88" y="109"/>
                    <a:pt x="88" y="109"/>
                    <a:pt x="88" y="109"/>
                  </a:cubicBezTo>
                  <a:cubicBezTo>
                    <a:pt x="88" y="108"/>
                    <a:pt x="88" y="108"/>
                    <a:pt x="88" y="108"/>
                  </a:cubicBezTo>
                  <a:cubicBezTo>
                    <a:pt x="88" y="107"/>
                    <a:pt x="88" y="107"/>
                    <a:pt x="88" y="107"/>
                  </a:cubicBezTo>
                  <a:cubicBezTo>
                    <a:pt x="88" y="107"/>
                    <a:pt x="88" y="107"/>
                    <a:pt x="88" y="107"/>
                  </a:cubicBezTo>
                  <a:cubicBezTo>
                    <a:pt x="87" y="106"/>
                    <a:pt x="87" y="106"/>
                    <a:pt x="87" y="106"/>
                  </a:cubicBezTo>
                  <a:cubicBezTo>
                    <a:pt x="86" y="106"/>
                    <a:pt x="86" y="106"/>
                    <a:pt x="86" y="106"/>
                  </a:cubicBezTo>
                  <a:cubicBezTo>
                    <a:pt x="86" y="106"/>
                    <a:pt x="86" y="106"/>
                    <a:pt x="86" y="106"/>
                  </a:cubicBezTo>
                  <a:cubicBezTo>
                    <a:pt x="86" y="105"/>
                    <a:pt x="86" y="105"/>
                    <a:pt x="86" y="105"/>
                  </a:cubicBezTo>
                  <a:cubicBezTo>
                    <a:pt x="86" y="105"/>
                    <a:pt x="86" y="105"/>
                    <a:pt x="86" y="105"/>
                  </a:cubicBezTo>
                  <a:cubicBezTo>
                    <a:pt x="87" y="105"/>
                    <a:pt x="87" y="105"/>
                    <a:pt x="87" y="105"/>
                  </a:cubicBezTo>
                  <a:cubicBezTo>
                    <a:pt x="87" y="105"/>
                    <a:pt x="87" y="105"/>
                    <a:pt x="87" y="105"/>
                  </a:cubicBezTo>
                  <a:cubicBezTo>
                    <a:pt x="88" y="106"/>
                    <a:pt x="88" y="106"/>
                    <a:pt x="88" y="106"/>
                  </a:cubicBezTo>
                  <a:cubicBezTo>
                    <a:pt x="88" y="106"/>
                    <a:pt x="88" y="106"/>
                    <a:pt x="88" y="106"/>
                  </a:cubicBezTo>
                  <a:cubicBezTo>
                    <a:pt x="88" y="106"/>
                    <a:pt x="88" y="106"/>
                    <a:pt x="88" y="106"/>
                  </a:cubicBezTo>
                  <a:cubicBezTo>
                    <a:pt x="89" y="106"/>
                    <a:pt x="89" y="106"/>
                    <a:pt x="89" y="106"/>
                  </a:cubicBezTo>
                  <a:cubicBezTo>
                    <a:pt x="88" y="105"/>
                    <a:pt x="88" y="105"/>
                    <a:pt x="88" y="105"/>
                  </a:cubicBezTo>
                  <a:cubicBezTo>
                    <a:pt x="87" y="103"/>
                    <a:pt x="87" y="103"/>
                    <a:pt x="87" y="103"/>
                  </a:cubicBezTo>
                  <a:cubicBezTo>
                    <a:pt x="87" y="102"/>
                    <a:pt x="87" y="102"/>
                    <a:pt x="87" y="102"/>
                  </a:cubicBezTo>
                  <a:cubicBezTo>
                    <a:pt x="87" y="102"/>
                    <a:pt x="87" y="102"/>
                    <a:pt x="87" y="102"/>
                  </a:cubicBezTo>
                  <a:cubicBezTo>
                    <a:pt x="87" y="103"/>
                    <a:pt x="87" y="103"/>
                    <a:pt x="87" y="103"/>
                  </a:cubicBezTo>
                  <a:cubicBezTo>
                    <a:pt x="88" y="103"/>
                    <a:pt x="88" y="103"/>
                    <a:pt x="88" y="103"/>
                  </a:cubicBezTo>
                  <a:cubicBezTo>
                    <a:pt x="88" y="104"/>
                    <a:pt x="88" y="104"/>
                    <a:pt x="88" y="104"/>
                  </a:cubicBezTo>
                  <a:cubicBezTo>
                    <a:pt x="89" y="104"/>
                    <a:pt x="89" y="104"/>
                    <a:pt x="89" y="104"/>
                  </a:cubicBezTo>
                  <a:cubicBezTo>
                    <a:pt x="89" y="103"/>
                    <a:pt x="89" y="103"/>
                    <a:pt x="89" y="103"/>
                  </a:cubicBezTo>
                  <a:cubicBezTo>
                    <a:pt x="89" y="103"/>
                    <a:pt x="89" y="103"/>
                    <a:pt x="89" y="103"/>
                  </a:cubicBezTo>
                  <a:cubicBezTo>
                    <a:pt x="89" y="102"/>
                    <a:pt x="89" y="102"/>
                    <a:pt x="89" y="102"/>
                  </a:cubicBezTo>
                  <a:cubicBezTo>
                    <a:pt x="89" y="102"/>
                    <a:pt x="89" y="102"/>
                    <a:pt x="89" y="102"/>
                  </a:cubicBezTo>
                  <a:cubicBezTo>
                    <a:pt x="89" y="101"/>
                    <a:pt x="89" y="101"/>
                    <a:pt x="89" y="101"/>
                  </a:cubicBezTo>
                  <a:cubicBezTo>
                    <a:pt x="89" y="100"/>
                    <a:pt x="89" y="100"/>
                    <a:pt x="89" y="100"/>
                  </a:cubicBezTo>
                  <a:cubicBezTo>
                    <a:pt x="89" y="100"/>
                    <a:pt x="89" y="100"/>
                    <a:pt x="89" y="100"/>
                  </a:cubicBezTo>
                  <a:cubicBezTo>
                    <a:pt x="88" y="99"/>
                    <a:pt x="88" y="99"/>
                    <a:pt x="88" y="99"/>
                  </a:cubicBezTo>
                  <a:cubicBezTo>
                    <a:pt x="88" y="98"/>
                    <a:pt x="88" y="98"/>
                    <a:pt x="88" y="98"/>
                  </a:cubicBezTo>
                  <a:cubicBezTo>
                    <a:pt x="89" y="99"/>
                    <a:pt x="89" y="99"/>
                    <a:pt x="89" y="99"/>
                  </a:cubicBezTo>
                  <a:cubicBezTo>
                    <a:pt x="90" y="99"/>
                    <a:pt x="90" y="99"/>
                    <a:pt x="90" y="99"/>
                  </a:cubicBezTo>
                  <a:cubicBezTo>
                    <a:pt x="90" y="98"/>
                    <a:pt x="90" y="98"/>
                    <a:pt x="90" y="98"/>
                  </a:cubicBezTo>
                  <a:cubicBezTo>
                    <a:pt x="90" y="98"/>
                    <a:pt x="90" y="98"/>
                    <a:pt x="90" y="98"/>
                  </a:cubicBezTo>
                  <a:cubicBezTo>
                    <a:pt x="89" y="98"/>
                    <a:pt x="89" y="98"/>
                    <a:pt x="89" y="98"/>
                  </a:cubicBezTo>
                  <a:cubicBezTo>
                    <a:pt x="89" y="97"/>
                    <a:pt x="89" y="97"/>
                    <a:pt x="89" y="97"/>
                  </a:cubicBezTo>
                  <a:cubicBezTo>
                    <a:pt x="90" y="97"/>
                    <a:pt x="90" y="97"/>
                    <a:pt x="90" y="97"/>
                  </a:cubicBezTo>
                  <a:cubicBezTo>
                    <a:pt x="91" y="97"/>
                    <a:pt x="91" y="97"/>
                    <a:pt x="91" y="97"/>
                  </a:cubicBezTo>
                  <a:cubicBezTo>
                    <a:pt x="92" y="98"/>
                    <a:pt x="92" y="98"/>
                    <a:pt x="92" y="98"/>
                  </a:cubicBezTo>
                  <a:cubicBezTo>
                    <a:pt x="92" y="97"/>
                    <a:pt x="92" y="97"/>
                    <a:pt x="92" y="97"/>
                  </a:cubicBezTo>
                  <a:cubicBezTo>
                    <a:pt x="92" y="97"/>
                    <a:pt x="92" y="97"/>
                    <a:pt x="92" y="97"/>
                  </a:cubicBezTo>
                  <a:cubicBezTo>
                    <a:pt x="91" y="96"/>
                    <a:pt x="91" y="96"/>
                    <a:pt x="91" y="96"/>
                  </a:cubicBezTo>
                  <a:cubicBezTo>
                    <a:pt x="92" y="96"/>
                    <a:pt x="92" y="96"/>
                    <a:pt x="92" y="96"/>
                  </a:cubicBezTo>
                  <a:cubicBezTo>
                    <a:pt x="93" y="97"/>
                    <a:pt x="93" y="97"/>
                    <a:pt x="93" y="97"/>
                  </a:cubicBezTo>
                  <a:cubicBezTo>
                    <a:pt x="93" y="96"/>
                    <a:pt x="93" y="96"/>
                    <a:pt x="93" y="96"/>
                  </a:cubicBezTo>
                  <a:cubicBezTo>
                    <a:pt x="93" y="95"/>
                    <a:pt x="93" y="95"/>
                    <a:pt x="93" y="95"/>
                  </a:cubicBezTo>
                  <a:cubicBezTo>
                    <a:pt x="93" y="95"/>
                    <a:pt x="93" y="95"/>
                    <a:pt x="93" y="95"/>
                  </a:cubicBezTo>
                  <a:cubicBezTo>
                    <a:pt x="93" y="95"/>
                    <a:pt x="93" y="95"/>
                    <a:pt x="93" y="95"/>
                  </a:cubicBezTo>
                  <a:cubicBezTo>
                    <a:pt x="94" y="94"/>
                    <a:pt x="94" y="94"/>
                    <a:pt x="94" y="94"/>
                  </a:cubicBezTo>
                  <a:cubicBezTo>
                    <a:pt x="95" y="94"/>
                    <a:pt x="95" y="94"/>
                    <a:pt x="95" y="94"/>
                  </a:cubicBezTo>
                  <a:cubicBezTo>
                    <a:pt x="94" y="93"/>
                    <a:pt x="94" y="93"/>
                    <a:pt x="94" y="93"/>
                  </a:cubicBezTo>
                  <a:cubicBezTo>
                    <a:pt x="94" y="93"/>
                    <a:pt x="94" y="93"/>
                    <a:pt x="94" y="93"/>
                  </a:cubicBezTo>
                  <a:cubicBezTo>
                    <a:pt x="94" y="92"/>
                    <a:pt x="94" y="92"/>
                    <a:pt x="94" y="92"/>
                  </a:cubicBezTo>
                  <a:cubicBezTo>
                    <a:pt x="94" y="93"/>
                    <a:pt x="94" y="93"/>
                    <a:pt x="94" y="93"/>
                  </a:cubicBezTo>
                  <a:cubicBezTo>
                    <a:pt x="95" y="92"/>
                    <a:pt x="95" y="92"/>
                    <a:pt x="95" y="92"/>
                  </a:cubicBezTo>
                  <a:cubicBezTo>
                    <a:pt x="96" y="91"/>
                    <a:pt x="96" y="91"/>
                    <a:pt x="96" y="91"/>
                  </a:cubicBezTo>
                  <a:cubicBezTo>
                    <a:pt x="96" y="90"/>
                    <a:pt x="96" y="90"/>
                    <a:pt x="96" y="90"/>
                  </a:cubicBezTo>
                  <a:cubicBezTo>
                    <a:pt x="97" y="89"/>
                    <a:pt x="97" y="89"/>
                    <a:pt x="97" y="89"/>
                  </a:cubicBezTo>
                  <a:cubicBezTo>
                    <a:pt x="97" y="88"/>
                    <a:pt x="97" y="88"/>
                    <a:pt x="97" y="88"/>
                  </a:cubicBezTo>
                  <a:cubicBezTo>
                    <a:pt x="98" y="88"/>
                    <a:pt x="98" y="88"/>
                    <a:pt x="98" y="88"/>
                  </a:cubicBezTo>
                  <a:cubicBezTo>
                    <a:pt x="99" y="87"/>
                    <a:pt x="99" y="87"/>
                    <a:pt x="99" y="87"/>
                  </a:cubicBezTo>
                  <a:cubicBezTo>
                    <a:pt x="100" y="85"/>
                    <a:pt x="100" y="85"/>
                    <a:pt x="100" y="85"/>
                  </a:cubicBezTo>
                  <a:cubicBezTo>
                    <a:pt x="100" y="85"/>
                    <a:pt x="100" y="85"/>
                    <a:pt x="100" y="85"/>
                  </a:cubicBezTo>
                  <a:cubicBezTo>
                    <a:pt x="102" y="84"/>
                    <a:pt x="102" y="84"/>
                    <a:pt x="102" y="84"/>
                  </a:cubicBezTo>
                  <a:cubicBezTo>
                    <a:pt x="104" y="82"/>
                    <a:pt x="104" y="82"/>
                    <a:pt x="104" y="82"/>
                  </a:cubicBezTo>
                  <a:cubicBezTo>
                    <a:pt x="105" y="81"/>
                    <a:pt x="105" y="81"/>
                    <a:pt x="105" y="81"/>
                  </a:cubicBezTo>
                  <a:cubicBezTo>
                    <a:pt x="106" y="81"/>
                    <a:pt x="106" y="81"/>
                    <a:pt x="106" y="81"/>
                  </a:cubicBezTo>
                  <a:cubicBezTo>
                    <a:pt x="107" y="80"/>
                    <a:pt x="107" y="80"/>
                    <a:pt x="107" y="80"/>
                  </a:cubicBezTo>
                  <a:cubicBezTo>
                    <a:pt x="108" y="80"/>
                    <a:pt x="108" y="80"/>
                    <a:pt x="108" y="80"/>
                  </a:cubicBezTo>
                  <a:cubicBezTo>
                    <a:pt x="109" y="79"/>
                    <a:pt x="109" y="79"/>
                    <a:pt x="109" y="79"/>
                  </a:cubicBezTo>
                  <a:cubicBezTo>
                    <a:pt x="110" y="78"/>
                    <a:pt x="110" y="78"/>
                    <a:pt x="110" y="78"/>
                  </a:cubicBezTo>
                  <a:cubicBezTo>
                    <a:pt x="111" y="77"/>
                    <a:pt x="111" y="77"/>
                    <a:pt x="111" y="77"/>
                  </a:cubicBezTo>
                  <a:cubicBezTo>
                    <a:pt x="112" y="77"/>
                    <a:pt x="112" y="77"/>
                    <a:pt x="112" y="77"/>
                  </a:cubicBezTo>
                  <a:cubicBezTo>
                    <a:pt x="112" y="77"/>
                    <a:pt x="112" y="77"/>
                    <a:pt x="112" y="77"/>
                  </a:cubicBezTo>
                  <a:cubicBezTo>
                    <a:pt x="112" y="77"/>
                    <a:pt x="112" y="77"/>
                    <a:pt x="112" y="77"/>
                  </a:cubicBezTo>
                  <a:cubicBezTo>
                    <a:pt x="112" y="76"/>
                    <a:pt x="112" y="76"/>
                    <a:pt x="112" y="76"/>
                  </a:cubicBezTo>
                  <a:cubicBezTo>
                    <a:pt x="112" y="75"/>
                    <a:pt x="112" y="75"/>
                    <a:pt x="112" y="75"/>
                  </a:cubicBezTo>
                  <a:cubicBezTo>
                    <a:pt x="112" y="75"/>
                    <a:pt x="112" y="75"/>
                    <a:pt x="112" y="75"/>
                  </a:cubicBezTo>
                  <a:cubicBezTo>
                    <a:pt x="112" y="74"/>
                    <a:pt x="112" y="74"/>
                    <a:pt x="112" y="74"/>
                  </a:cubicBezTo>
                  <a:cubicBezTo>
                    <a:pt x="112" y="73"/>
                    <a:pt x="112" y="73"/>
                    <a:pt x="112" y="73"/>
                  </a:cubicBezTo>
                  <a:cubicBezTo>
                    <a:pt x="111" y="73"/>
                    <a:pt x="111" y="73"/>
                    <a:pt x="111" y="73"/>
                  </a:cubicBezTo>
                  <a:cubicBezTo>
                    <a:pt x="111" y="72"/>
                    <a:pt x="111" y="72"/>
                    <a:pt x="111" y="72"/>
                  </a:cubicBezTo>
                  <a:cubicBezTo>
                    <a:pt x="112" y="71"/>
                    <a:pt x="112" y="71"/>
                    <a:pt x="112" y="71"/>
                  </a:cubicBezTo>
                  <a:cubicBezTo>
                    <a:pt x="112" y="71"/>
                    <a:pt x="112" y="71"/>
                    <a:pt x="112" y="71"/>
                  </a:cubicBezTo>
                  <a:cubicBezTo>
                    <a:pt x="111" y="71"/>
                    <a:pt x="111" y="71"/>
                    <a:pt x="111" y="71"/>
                  </a:cubicBezTo>
                  <a:cubicBezTo>
                    <a:pt x="110" y="70"/>
                    <a:pt x="110" y="70"/>
                    <a:pt x="110" y="70"/>
                  </a:cubicBezTo>
                  <a:cubicBezTo>
                    <a:pt x="109" y="70"/>
                    <a:pt x="109" y="70"/>
                    <a:pt x="109" y="70"/>
                  </a:cubicBezTo>
                  <a:cubicBezTo>
                    <a:pt x="109" y="70"/>
                    <a:pt x="109" y="70"/>
                    <a:pt x="109" y="70"/>
                  </a:cubicBezTo>
                  <a:cubicBezTo>
                    <a:pt x="109" y="69"/>
                    <a:pt x="109" y="69"/>
                    <a:pt x="109" y="69"/>
                  </a:cubicBezTo>
                  <a:cubicBezTo>
                    <a:pt x="108" y="69"/>
                    <a:pt x="108" y="69"/>
                    <a:pt x="108" y="69"/>
                  </a:cubicBezTo>
                  <a:cubicBezTo>
                    <a:pt x="107" y="69"/>
                    <a:pt x="107" y="69"/>
                    <a:pt x="107" y="69"/>
                  </a:cubicBezTo>
                  <a:cubicBezTo>
                    <a:pt x="107" y="70"/>
                    <a:pt x="107" y="70"/>
                    <a:pt x="107" y="70"/>
                  </a:cubicBezTo>
                  <a:cubicBezTo>
                    <a:pt x="107" y="70"/>
                    <a:pt x="107" y="70"/>
                    <a:pt x="107" y="70"/>
                  </a:cubicBezTo>
                  <a:cubicBezTo>
                    <a:pt x="106" y="69"/>
                    <a:pt x="106" y="69"/>
                    <a:pt x="106" y="69"/>
                  </a:cubicBezTo>
                  <a:cubicBezTo>
                    <a:pt x="105" y="69"/>
                    <a:pt x="105" y="69"/>
                    <a:pt x="105" y="69"/>
                  </a:cubicBezTo>
                  <a:cubicBezTo>
                    <a:pt x="104" y="70"/>
                    <a:pt x="104" y="70"/>
                    <a:pt x="104" y="70"/>
                  </a:cubicBezTo>
                  <a:cubicBezTo>
                    <a:pt x="104" y="71"/>
                    <a:pt x="104" y="71"/>
                    <a:pt x="104" y="71"/>
                  </a:cubicBezTo>
                  <a:cubicBezTo>
                    <a:pt x="103" y="71"/>
                    <a:pt x="103" y="71"/>
                    <a:pt x="103" y="71"/>
                  </a:cubicBezTo>
                  <a:cubicBezTo>
                    <a:pt x="103" y="71"/>
                    <a:pt x="103" y="71"/>
                    <a:pt x="103" y="71"/>
                  </a:cubicBezTo>
                  <a:cubicBezTo>
                    <a:pt x="102" y="72"/>
                    <a:pt x="102" y="72"/>
                    <a:pt x="102" y="72"/>
                  </a:cubicBezTo>
                  <a:cubicBezTo>
                    <a:pt x="102" y="72"/>
                    <a:pt x="102" y="72"/>
                    <a:pt x="102" y="72"/>
                  </a:cubicBezTo>
                  <a:cubicBezTo>
                    <a:pt x="102" y="73"/>
                    <a:pt x="102" y="73"/>
                    <a:pt x="102" y="73"/>
                  </a:cubicBezTo>
                  <a:cubicBezTo>
                    <a:pt x="101" y="73"/>
                    <a:pt x="101" y="73"/>
                    <a:pt x="101" y="73"/>
                  </a:cubicBezTo>
                  <a:cubicBezTo>
                    <a:pt x="102" y="74"/>
                    <a:pt x="102" y="74"/>
                    <a:pt x="102" y="74"/>
                  </a:cubicBezTo>
                  <a:cubicBezTo>
                    <a:pt x="102" y="75"/>
                    <a:pt x="102" y="75"/>
                    <a:pt x="102" y="75"/>
                  </a:cubicBezTo>
                  <a:cubicBezTo>
                    <a:pt x="101" y="75"/>
                    <a:pt x="101" y="75"/>
                    <a:pt x="101" y="75"/>
                  </a:cubicBezTo>
                  <a:cubicBezTo>
                    <a:pt x="101" y="75"/>
                    <a:pt x="101" y="75"/>
                    <a:pt x="101" y="75"/>
                  </a:cubicBezTo>
                  <a:cubicBezTo>
                    <a:pt x="101" y="76"/>
                    <a:pt x="101" y="76"/>
                    <a:pt x="101" y="76"/>
                  </a:cubicBezTo>
                  <a:cubicBezTo>
                    <a:pt x="100" y="76"/>
                    <a:pt x="100" y="76"/>
                    <a:pt x="100" y="76"/>
                  </a:cubicBezTo>
                  <a:cubicBezTo>
                    <a:pt x="100" y="77"/>
                    <a:pt x="100" y="77"/>
                    <a:pt x="100" y="77"/>
                  </a:cubicBezTo>
                  <a:cubicBezTo>
                    <a:pt x="98" y="77"/>
                    <a:pt x="98" y="77"/>
                    <a:pt x="98" y="77"/>
                  </a:cubicBezTo>
                  <a:cubicBezTo>
                    <a:pt x="98" y="78"/>
                    <a:pt x="98" y="78"/>
                    <a:pt x="98" y="78"/>
                  </a:cubicBezTo>
                  <a:cubicBezTo>
                    <a:pt x="98" y="78"/>
                    <a:pt x="98" y="78"/>
                    <a:pt x="98" y="78"/>
                  </a:cubicBezTo>
                  <a:cubicBezTo>
                    <a:pt x="97" y="78"/>
                    <a:pt x="97" y="78"/>
                    <a:pt x="97" y="78"/>
                  </a:cubicBezTo>
                  <a:cubicBezTo>
                    <a:pt x="96" y="78"/>
                    <a:pt x="96" y="78"/>
                    <a:pt x="96" y="78"/>
                  </a:cubicBezTo>
                  <a:cubicBezTo>
                    <a:pt x="95" y="79"/>
                    <a:pt x="95" y="79"/>
                    <a:pt x="95" y="79"/>
                  </a:cubicBezTo>
                  <a:cubicBezTo>
                    <a:pt x="95" y="80"/>
                    <a:pt x="95" y="80"/>
                    <a:pt x="95" y="80"/>
                  </a:cubicBezTo>
                  <a:cubicBezTo>
                    <a:pt x="94" y="79"/>
                    <a:pt x="94" y="79"/>
                    <a:pt x="94" y="79"/>
                  </a:cubicBezTo>
                  <a:cubicBezTo>
                    <a:pt x="94" y="79"/>
                    <a:pt x="94" y="79"/>
                    <a:pt x="94" y="79"/>
                  </a:cubicBezTo>
                  <a:cubicBezTo>
                    <a:pt x="94" y="79"/>
                    <a:pt x="94" y="79"/>
                    <a:pt x="94" y="79"/>
                  </a:cubicBezTo>
                  <a:cubicBezTo>
                    <a:pt x="94" y="79"/>
                    <a:pt x="94" y="79"/>
                    <a:pt x="94" y="79"/>
                  </a:cubicBezTo>
                  <a:cubicBezTo>
                    <a:pt x="94" y="80"/>
                    <a:pt x="94" y="80"/>
                    <a:pt x="94" y="80"/>
                  </a:cubicBezTo>
                  <a:cubicBezTo>
                    <a:pt x="93" y="80"/>
                    <a:pt x="93" y="80"/>
                    <a:pt x="93" y="80"/>
                  </a:cubicBezTo>
                  <a:cubicBezTo>
                    <a:pt x="93" y="80"/>
                    <a:pt x="93" y="80"/>
                    <a:pt x="93" y="80"/>
                  </a:cubicBezTo>
                  <a:cubicBezTo>
                    <a:pt x="93" y="79"/>
                    <a:pt x="93" y="79"/>
                    <a:pt x="93" y="79"/>
                  </a:cubicBezTo>
                  <a:cubicBezTo>
                    <a:pt x="91" y="79"/>
                    <a:pt x="91" y="79"/>
                    <a:pt x="91" y="79"/>
                  </a:cubicBezTo>
                  <a:cubicBezTo>
                    <a:pt x="90" y="80"/>
                    <a:pt x="90" y="80"/>
                    <a:pt x="90" y="80"/>
                  </a:cubicBezTo>
                  <a:cubicBezTo>
                    <a:pt x="89" y="80"/>
                    <a:pt x="89" y="80"/>
                    <a:pt x="89" y="80"/>
                  </a:cubicBezTo>
                  <a:cubicBezTo>
                    <a:pt x="89" y="80"/>
                    <a:pt x="89" y="80"/>
                    <a:pt x="89" y="80"/>
                  </a:cubicBezTo>
                  <a:cubicBezTo>
                    <a:pt x="89" y="80"/>
                    <a:pt x="89" y="80"/>
                    <a:pt x="89" y="80"/>
                  </a:cubicBezTo>
                  <a:cubicBezTo>
                    <a:pt x="89" y="81"/>
                    <a:pt x="89" y="81"/>
                    <a:pt x="89" y="81"/>
                  </a:cubicBezTo>
                  <a:cubicBezTo>
                    <a:pt x="89" y="82"/>
                    <a:pt x="89" y="82"/>
                    <a:pt x="89" y="82"/>
                  </a:cubicBezTo>
                  <a:cubicBezTo>
                    <a:pt x="89" y="82"/>
                    <a:pt x="89" y="82"/>
                    <a:pt x="89" y="82"/>
                  </a:cubicBezTo>
                  <a:cubicBezTo>
                    <a:pt x="89" y="82"/>
                    <a:pt x="89" y="82"/>
                    <a:pt x="89" y="82"/>
                  </a:cubicBezTo>
                  <a:cubicBezTo>
                    <a:pt x="88" y="83"/>
                    <a:pt x="88" y="83"/>
                    <a:pt x="88" y="83"/>
                  </a:cubicBezTo>
                  <a:cubicBezTo>
                    <a:pt x="88" y="83"/>
                    <a:pt x="88" y="83"/>
                    <a:pt x="88" y="83"/>
                  </a:cubicBezTo>
                  <a:cubicBezTo>
                    <a:pt x="88" y="82"/>
                    <a:pt x="88" y="82"/>
                    <a:pt x="88" y="82"/>
                  </a:cubicBezTo>
                  <a:cubicBezTo>
                    <a:pt x="88" y="82"/>
                    <a:pt x="88" y="82"/>
                    <a:pt x="88" y="82"/>
                  </a:cubicBezTo>
                  <a:cubicBezTo>
                    <a:pt x="88" y="82"/>
                    <a:pt x="88" y="82"/>
                    <a:pt x="88" y="82"/>
                  </a:cubicBezTo>
                  <a:cubicBezTo>
                    <a:pt x="88" y="82"/>
                    <a:pt x="88" y="82"/>
                    <a:pt x="88" y="82"/>
                  </a:cubicBezTo>
                  <a:cubicBezTo>
                    <a:pt x="87" y="82"/>
                    <a:pt x="87" y="82"/>
                    <a:pt x="87" y="82"/>
                  </a:cubicBezTo>
                  <a:cubicBezTo>
                    <a:pt x="86" y="83"/>
                    <a:pt x="86" y="83"/>
                    <a:pt x="86" y="83"/>
                  </a:cubicBezTo>
                  <a:cubicBezTo>
                    <a:pt x="86" y="83"/>
                    <a:pt x="86" y="83"/>
                    <a:pt x="86" y="83"/>
                  </a:cubicBezTo>
                  <a:cubicBezTo>
                    <a:pt x="87" y="84"/>
                    <a:pt x="87" y="84"/>
                    <a:pt x="87" y="84"/>
                  </a:cubicBezTo>
                  <a:cubicBezTo>
                    <a:pt x="87" y="84"/>
                    <a:pt x="87" y="84"/>
                    <a:pt x="87" y="84"/>
                  </a:cubicBezTo>
                  <a:cubicBezTo>
                    <a:pt x="86" y="85"/>
                    <a:pt x="86" y="85"/>
                    <a:pt x="86" y="85"/>
                  </a:cubicBezTo>
                  <a:cubicBezTo>
                    <a:pt x="85" y="85"/>
                    <a:pt x="85" y="85"/>
                    <a:pt x="85" y="85"/>
                  </a:cubicBezTo>
                  <a:cubicBezTo>
                    <a:pt x="85" y="85"/>
                    <a:pt x="85" y="85"/>
                    <a:pt x="85" y="85"/>
                  </a:cubicBezTo>
                  <a:cubicBezTo>
                    <a:pt x="85" y="86"/>
                    <a:pt x="85" y="86"/>
                    <a:pt x="85" y="86"/>
                  </a:cubicBezTo>
                  <a:cubicBezTo>
                    <a:pt x="84" y="86"/>
                    <a:pt x="84" y="86"/>
                    <a:pt x="84" y="86"/>
                  </a:cubicBezTo>
                  <a:cubicBezTo>
                    <a:pt x="83" y="86"/>
                    <a:pt x="83" y="86"/>
                    <a:pt x="83" y="86"/>
                  </a:cubicBezTo>
                  <a:cubicBezTo>
                    <a:pt x="83" y="87"/>
                    <a:pt x="83" y="87"/>
                    <a:pt x="83" y="87"/>
                  </a:cubicBezTo>
                  <a:cubicBezTo>
                    <a:pt x="83" y="88"/>
                    <a:pt x="83" y="88"/>
                    <a:pt x="83" y="88"/>
                  </a:cubicBezTo>
                  <a:cubicBezTo>
                    <a:pt x="84" y="88"/>
                    <a:pt x="84" y="88"/>
                    <a:pt x="84" y="88"/>
                  </a:cubicBezTo>
                  <a:cubicBezTo>
                    <a:pt x="83" y="88"/>
                    <a:pt x="83" y="88"/>
                    <a:pt x="83" y="88"/>
                  </a:cubicBezTo>
                  <a:cubicBezTo>
                    <a:pt x="82" y="88"/>
                    <a:pt x="82" y="88"/>
                    <a:pt x="82" y="88"/>
                  </a:cubicBezTo>
                  <a:cubicBezTo>
                    <a:pt x="81" y="89"/>
                    <a:pt x="81" y="89"/>
                    <a:pt x="81" y="89"/>
                  </a:cubicBezTo>
                  <a:cubicBezTo>
                    <a:pt x="81" y="90"/>
                    <a:pt x="81" y="90"/>
                    <a:pt x="81" y="90"/>
                  </a:cubicBezTo>
                  <a:cubicBezTo>
                    <a:pt x="81" y="90"/>
                    <a:pt x="81" y="90"/>
                    <a:pt x="81" y="90"/>
                  </a:cubicBezTo>
                  <a:cubicBezTo>
                    <a:pt x="82" y="90"/>
                    <a:pt x="82" y="90"/>
                    <a:pt x="82" y="90"/>
                  </a:cubicBezTo>
                  <a:cubicBezTo>
                    <a:pt x="82" y="90"/>
                    <a:pt x="82" y="90"/>
                    <a:pt x="82" y="90"/>
                  </a:cubicBezTo>
                  <a:cubicBezTo>
                    <a:pt x="83" y="91"/>
                    <a:pt x="83" y="91"/>
                    <a:pt x="83" y="91"/>
                  </a:cubicBezTo>
                  <a:cubicBezTo>
                    <a:pt x="83" y="91"/>
                    <a:pt x="83" y="91"/>
                    <a:pt x="83" y="91"/>
                  </a:cubicBezTo>
                  <a:cubicBezTo>
                    <a:pt x="83" y="92"/>
                    <a:pt x="83" y="92"/>
                    <a:pt x="83" y="92"/>
                  </a:cubicBezTo>
                  <a:cubicBezTo>
                    <a:pt x="82" y="92"/>
                    <a:pt x="82" y="92"/>
                    <a:pt x="82" y="92"/>
                  </a:cubicBezTo>
                  <a:cubicBezTo>
                    <a:pt x="82" y="92"/>
                    <a:pt x="82" y="92"/>
                    <a:pt x="82" y="92"/>
                  </a:cubicBezTo>
                  <a:cubicBezTo>
                    <a:pt x="81" y="92"/>
                    <a:pt x="81" y="92"/>
                    <a:pt x="81" y="92"/>
                  </a:cubicBezTo>
                  <a:cubicBezTo>
                    <a:pt x="80" y="92"/>
                    <a:pt x="80" y="92"/>
                    <a:pt x="80" y="92"/>
                  </a:cubicBezTo>
                  <a:cubicBezTo>
                    <a:pt x="79" y="93"/>
                    <a:pt x="79" y="93"/>
                    <a:pt x="79" y="93"/>
                  </a:cubicBezTo>
                  <a:cubicBezTo>
                    <a:pt x="79" y="93"/>
                    <a:pt x="79" y="93"/>
                    <a:pt x="79" y="93"/>
                  </a:cubicBezTo>
                  <a:cubicBezTo>
                    <a:pt x="79" y="94"/>
                    <a:pt x="79" y="94"/>
                    <a:pt x="79" y="94"/>
                  </a:cubicBezTo>
                  <a:cubicBezTo>
                    <a:pt x="78" y="94"/>
                    <a:pt x="78" y="94"/>
                    <a:pt x="78" y="94"/>
                  </a:cubicBezTo>
                  <a:cubicBezTo>
                    <a:pt x="78" y="94"/>
                    <a:pt x="78" y="94"/>
                    <a:pt x="78" y="94"/>
                  </a:cubicBezTo>
                  <a:cubicBezTo>
                    <a:pt x="77" y="94"/>
                    <a:pt x="77" y="94"/>
                    <a:pt x="77" y="94"/>
                  </a:cubicBezTo>
                  <a:cubicBezTo>
                    <a:pt x="77" y="93"/>
                    <a:pt x="77" y="93"/>
                    <a:pt x="77" y="93"/>
                  </a:cubicBezTo>
                  <a:cubicBezTo>
                    <a:pt x="77" y="93"/>
                    <a:pt x="77" y="93"/>
                    <a:pt x="77" y="93"/>
                  </a:cubicBezTo>
                  <a:cubicBezTo>
                    <a:pt x="76" y="94"/>
                    <a:pt x="76" y="94"/>
                    <a:pt x="76" y="94"/>
                  </a:cubicBezTo>
                  <a:cubicBezTo>
                    <a:pt x="76" y="95"/>
                    <a:pt x="76" y="95"/>
                    <a:pt x="76" y="95"/>
                  </a:cubicBezTo>
                  <a:cubicBezTo>
                    <a:pt x="77" y="96"/>
                    <a:pt x="77" y="96"/>
                    <a:pt x="77" y="96"/>
                  </a:cubicBezTo>
                  <a:cubicBezTo>
                    <a:pt x="78" y="96"/>
                    <a:pt x="78" y="96"/>
                    <a:pt x="78" y="96"/>
                  </a:cubicBezTo>
                  <a:cubicBezTo>
                    <a:pt x="78" y="96"/>
                    <a:pt x="78" y="96"/>
                    <a:pt x="78" y="96"/>
                  </a:cubicBezTo>
                  <a:cubicBezTo>
                    <a:pt x="78" y="96"/>
                    <a:pt x="78" y="96"/>
                    <a:pt x="78" y="96"/>
                  </a:cubicBezTo>
                  <a:cubicBezTo>
                    <a:pt x="78" y="97"/>
                    <a:pt x="78" y="97"/>
                    <a:pt x="78" y="97"/>
                  </a:cubicBezTo>
                  <a:cubicBezTo>
                    <a:pt x="78" y="97"/>
                    <a:pt x="78" y="97"/>
                    <a:pt x="78" y="97"/>
                  </a:cubicBezTo>
                  <a:cubicBezTo>
                    <a:pt x="78" y="98"/>
                    <a:pt x="78" y="98"/>
                    <a:pt x="78" y="98"/>
                  </a:cubicBezTo>
                  <a:cubicBezTo>
                    <a:pt x="79" y="97"/>
                    <a:pt x="79" y="97"/>
                    <a:pt x="79" y="97"/>
                  </a:cubicBezTo>
                  <a:cubicBezTo>
                    <a:pt x="79" y="97"/>
                    <a:pt x="79" y="97"/>
                    <a:pt x="79" y="97"/>
                  </a:cubicBezTo>
                  <a:cubicBezTo>
                    <a:pt x="80" y="97"/>
                    <a:pt x="80" y="97"/>
                    <a:pt x="80" y="97"/>
                  </a:cubicBezTo>
                  <a:cubicBezTo>
                    <a:pt x="80" y="97"/>
                    <a:pt x="80" y="97"/>
                    <a:pt x="80" y="97"/>
                  </a:cubicBezTo>
                  <a:cubicBezTo>
                    <a:pt x="81" y="97"/>
                    <a:pt x="81" y="97"/>
                    <a:pt x="81" y="97"/>
                  </a:cubicBezTo>
                  <a:cubicBezTo>
                    <a:pt x="81" y="97"/>
                    <a:pt x="81" y="97"/>
                    <a:pt x="81" y="97"/>
                  </a:cubicBezTo>
                  <a:cubicBezTo>
                    <a:pt x="81" y="98"/>
                    <a:pt x="81" y="98"/>
                    <a:pt x="81" y="98"/>
                  </a:cubicBezTo>
                  <a:cubicBezTo>
                    <a:pt x="80" y="98"/>
                    <a:pt x="80" y="98"/>
                    <a:pt x="80" y="98"/>
                  </a:cubicBezTo>
                  <a:cubicBezTo>
                    <a:pt x="79" y="98"/>
                    <a:pt x="79" y="98"/>
                    <a:pt x="79" y="98"/>
                  </a:cubicBezTo>
                  <a:cubicBezTo>
                    <a:pt x="79" y="98"/>
                    <a:pt x="79" y="98"/>
                    <a:pt x="79" y="98"/>
                  </a:cubicBezTo>
                  <a:cubicBezTo>
                    <a:pt x="78" y="98"/>
                    <a:pt x="78" y="98"/>
                    <a:pt x="78" y="98"/>
                  </a:cubicBezTo>
                  <a:cubicBezTo>
                    <a:pt x="78" y="99"/>
                    <a:pt x="78" y="99"/>
                    <a:pt x="78" y="99"/>
                  </a:cubicBezTo>
                  <a:cubicBezTo>
                    <a:pt x="78" y="100"/>
                    <a:pt x="78" y="100"/>
                    <a:pt x="78" y="100"/>
                  </a:cubicBezTo>
                  <a:cubicBezTo>
                    <a:pt x="79" y="100"/>
                    <a:pt x="79" y="100"/>
                    <a:pt x="79" y="100"/>
                  </a:cubicBezTo>
                  <a:cubicBezTo>
                    <a:pt x="80" y="100"/>
                    <a:pt x="80" y="100"/>
                    <a:pt x="80" y="100"/>
                  </a:cubicBezTo>
                  <a:cubicBezTo>
                    <a:pt x="80" y="100"/>
                    <a:pt x="80" y="100"/>
                    <a:pt x="80" y="100"/>
                  </a:cubicBezTo>
                  <a:cubicBezTo>
                    <a:pt x="80" y="100"/>
                    <a:pt x="80" y="100"/>
                    <a:pt x="80" y="100"/>
                  </a:cubicBezTo>
                  <a:cubicBezTo>
                    <a:pt x="80" y="100"/>
                    <a:pt x="80" y="100"/>
                    <a:pt x="80" y="100"/>
                  </a:cubicBezTo>
                  <a:cubicBezTo>
                    <a:pt x="79" y="101"/>
                    <a:pt x="79" y="101"/>
                    <a:pt x="79" y="101"/>
                  </a:cubicBezTo>
                  <a:cubicBezTo>
                    <a:pt x="78" y="101"/>
                    <a:pt x="78" y="101"/>
                    <a:pt x="78" y="101"/>
                  </a:cubicBezTo>
                  <a:cubicBezTo>
                    <a:pt x="78" y="101"/>
                    <a:pt x="78" y="101"/>
                    <a:pt x="78" y="101"/>
                  </a:cubicBezTo>
                  <a:cubicBezTo>
                    <a:pt x="78" y="102"/>
                    <a:pt x="78" y="102"/>
                    <a:pt x="78" y="102"/>
                  </a:cubicBezTo>
                  <a:cubicBezTo>
                    <a:pt x="78" y="102"/>
                    <a:pt x="78" y="102"/>
                    <a:pt x="78" y="102"/>
                  </a:cubicBezTo>
                  <a:cubicBezTo>
                    <a:pt x="79" y="102"/>
                    <a:pt x="79" y="102"/>
                    <a:pt x="79" y="102"/>
                  </a:cubicBezTo>
                  <a:cubicBezTo>
                    <a:pt x="80" y="102"/>
                    <a:pt x="80" y="102"/>
                    <a:pt x="80" y="102"/>
                  </a:cubicBezTo>
                  <a:cubicBezTo>
                    <a:pt x="80" y="102"/>
                    <a:pt x="80" y="102"/>
                    <a:pt x="80" y="102"/>
                  </a:cubicBezTo>
                  <a:cubicBezTo>
                    <a:pt x="79" y="102"/>
                    <a:pt x="79" y="102"/>
                    <a:pt x="79" y="102"/>
                  </a:cubicBezTo>
                  <a:cubicBezTo>
                    <a:pt x="78" y="102"/>
                    <a:pt x="78" y="102"/>
                    <a:pt x="78" y="102"/>
                  </a:cubicBezTo>
                  <a:cubicBezTo>
                    <a:pt x="78" y="103"/>
                    <a:pt x="78" y="103"/>
                    <a:pt x="78" y="103"/>
                  </a:cubicBezTo>
                  <a:cubicBezTo>
                    <a:pt x="79" y="103"/>
                    <a:pt x="79" y="103"/>
                    <a:pt x="79" y="103"/>
                  </a:cubicBezTo>
                  <a:cubicBezTo>
                    <a:pt x="80" y="103"/>
                    <a:pt x="80" y="103"/>
                    <a:pt x="80" y="103"/>
                  </a:cubicBezTo>
                  <a:cubicBezTo>
                    <a:pt x="81" y="104"/>
                    <a:pt x="81" y="104"/>
                    <a:pt x="81" y="104"/>
                  </a:cubicBezTo>
                  <a:cubicBezTo>
                    <a:pt x="82" y="104"/>
                    <a:pt x="82" y="104"/>
                    <a:pt x="82" y="104"/>
                  </a:cubicBezTo>
                  <a:cubicBezTo>
                    <a:pt x="82" y="104"/>
                    <a:pt x="82" y="104"/>
                    <a:pt x="82" y="104"/>
                  </a:cubicBezTo>
                  <a:cubicBezTo>
                    <a:pt x="82" y="105"/>
                    <a:pt x="82" y="105"/>
                    <a:pt x="82" y="105"/>
                  </a:cubicBezTo>
                  <a:cubicBezTo>
                    <a:pt x="81" y="104"/>
                    <a:pt x="81" y="104"/>
                    <a:pt x="81" y="104"/>
                  </a:cubicBezTo>
                  <a:cubicBezTo>
                    <a:pt x="80" y="104"/>
                    <a:pt x="80" y="104"/>
                    <a:pt x="80" y="104"/>
                  </a:cubicBezTo>
                  <a:cubicBezTo>
                    <a:pt x="79" y="104"/>
                    <a:pt x="79" y="104"/>
                    <a:pt x="79" y="104"/>
                  </a:cubicBezTo>
                  <a:cubicBezTo>
                    <a:pt x="79" y="103"/>
                    <a:pt x="79" y="103"/>
                    <a:pt x="79" y="103"/>
                  </a:cubicBezTo>
                  <a:cubicBezTo>
                    <a:pt x="78" y="103"/>
                    <a:pt x="78" y="103"/>
                    <a:pt x="78" y="103"/>
                  </a:cubicBezTo>
                  <a:cubicBezTo>
                    <a:pt x="77" y="104"/>
                    <a:pt x="77" y="104"/>
                    <a:pt x="77" y="104"/>
                  </a:cubicBezTo>
                  <a:cubicBezTo>
                    <a:pt x="77" y="104"/>
                    <a:pt x="77" y="104"/>
                    <a:pt x="77" y="104"/>
                  </a:cubicBezTo>
                  <a:cubicBezTo>
                    <a:pt x="77" y="105"/>
                    <a:pt x="77" y="105"/>
                    <a:pt x="77" y="105"/>
                  </a:cubicBezTo>
                  <a:cubicBezTo>
                    <a:pt x="77" y="105"/>
                    <a:pt x="77" y="105"/>
                    <a:pt x="77" y="105"/>
                  </a:cubicBezTo>
                  <a:cubicBezTo>
                    <a:pt x="77" y="105"/>
                    <a:pt x="77" y="105"/>
                    <a:pt x="77" y="105"/>
                  </a:cubicBezTo>
                  <a:cubicBezTo>
                    <a:pt x="77" y="106"/>
                    <a:pt x="77" y="106"/>
                    <a:pt x="77" y="106"/>
                  </a:cubicBezTo>
                  <a:cubicBezTo>
                    <a:pt x="77" y="106"/>
                    <a:pt x="77" y="106"/>
                    <a:pt x="77" y="106"/>
                  </a:cubicBezTo>
                  <a:cubicBezTo>
                    <a:pt x="76" y="106"/>
                    <a:pt x="76" y="106"/>
                    <a:pt x="76" y="106"/>
                  </a:cubicBezTo>
                  <a:cubicBezTo>
                    <a:pt x="76" y="106"/>
                    <a:pt x="76" y="106"/>
                    <a:pt x="76" y="106"/>
                  </a:cubicBezTo>
                  <a:cubicBezTo>
                    <a:pt x="76" y="107"/>
                    <a:pt x="76" y="107"/>
                    <a:pt x="76" y="107"/>
                  </a:cubicBezTo>
                  <a:cubicBezTo>
                    <a:pt x="76" y="107"/>
                    <a:pt x="76" y="107"/>
                    <a:pt x="76" y="107"/>
                  </a:cubicBezTo>
                  <a:cubicBezTo>
                    <a:pt x="75" y="108"/>
                    <a:pt x="75" y="108"/>
                    <a:pt x="75" y="108"/>
                  </a:cubicBezTo>
                  <a:cubicBezTo>
                    <a:pt x="75" y="108"/>
                    <a:pt x="75" y="108"/>
                    <a:pt x="75" y="108"/>
                  </a:cubicBezTo>
                  <a:cubicBezTo>
                    <a:pt x="75" y="108"/>
                    <a:pt x="75" y="108"/>
                    <a:pt x="75" y="108"/>
                  </a:cubicBezTo>
                  <a:cubicBezTo>
                    <a:pt x="76" y="109"/>
                    <a:pt x="76" y="109"/>
                    <a:pt x="76" y="109"/>
                  </a:cubicBezTo>
                  <a:cubicBezTo>
                    <a:pt x="76" y="109"/>
                    <a:pt x="76" y="109"/>
                    <a:pt x="76" y="109"/>
                  </a:cubicBezTo>
                  <a:cubicBezTo>
                    <a:pt x="77" y="109"/>
                    <a:pt x="77" y="109"/>
                    <a:pt x="77" y="109"/>
                  </a:cubicBezTo>
                  <a:cubicBezTo>
                    <a:pt x="77" y="109"/>
                    <a:pt x="77" y="109"/>
                    <a:pt x="77" y="109"/>
                  </a:cubicBezTo>
                  <a:cubicBezTo>
                    <a:pt x="78" y="108"/>
                    <a:pt x="78" y="108"/>
                    <a:pt x="78" y="108"/>
                  </a:cubicBezTo>
                  <a:cubicBezTo>
                    <a:pt x="79" y="108"/>
                    <a:pt x="79" y="108"/>
                    <a:pt x="79" y="108"/>
                  </a:cubicBezTo>
                  <a:cubicBezTo>
                    <a:pt x="80" y="107"/>
                    <a:pt x="80" y="107"/>
                    <a:pt x="80" y="107"/>
                  </a:cubicBezTo>
                  <a:cubicBezTo>
                    <a:pt x="81" y="107"/>
                    <a:pt x="81" y="107"/>
                    <a:pt x="81" y="107"/>
                  </a:cubicBezTo>
                  <a:cubicBezTo>
                    <a:pt x="81" y="108"/>
                    <a:pt x="81" y="108"/>
                    <a:pt x="81" y="108"/>
                  </a:cubicBezTo>
                  <a:cubicBezTo>
                    <a:pt x="81" y="108"/>
                    <a:pt x="81" y="108"/>
                    <a:pt x="81" y="108"/>
                  </a:cubicBezTo>
                  <a:cubicBezTo>
                    <a:pt x="81" y="108"/>
                    <a:pt x="81" y="108"/>
                    <a:pt x="81" y="108"/>
                  </a:cubicBezTo>
                  <a:cubicBezTo>
                    <a:pt x="80" y="108"/>
                    <a:pt x="80" y="108"/>
                    <a:pt x="80" y="108"/>
                  </a:cubicBezTo>
                  <a:cubicBezTo>
                    <a:pt x="80" y="108"/>
                    <a:pt x="80" y="108"/>
                    <a:pt x="80" y="108"/>
                  </a:cubicBezTo>
                  <a:cubicBezTo>
                    <a:pt x="79" y="108"/>
                    <a:pt x="79" y="108"/>
                    <a:pt x="79" y="108"/>
                  </a:cubicBezTo>
                  <a:cubicBezTo>
                    <a:pt x="78" y="109"/>
                    <a:pt x="78" y="109"/>
                    <a:pt x="78" y="109"/>
                  </a:cubicBezTo>
                  <a:cubicBezTo>
                    <a:pt x="78" y="109"/>
                    <a:pt x="78" y="109"/>
                    <a:pt x="78" y="109"/>
                  </a:cubicBezTo>
                  <a:cubicBezTo>
                    <a:pt x="77" y="110"/>
                    <a:pt x="77" y="110"/>
                    <a:pt x="77" y="110"/>
                  </a:cubicBezTo>
                  <a:cubicBezTo>
                    <a:pt x="78" y="111"/>
                    <a:pt x="78" y="111"/>
                    <a:pt x="78" y="111"/>
                  </a:cubicBezTo>
                  <a:cubicBezTo>
                    <a:pt x="77" y="111"/>
                    <a:pt x="77" y="111"/>
                    <a:pt x="77" y="111"/>
                  </a:cubicBezTo>
                  <a:cubicBezTo>
                    <a:pt x="77" y="111"/>
                    <a:pt x="77" y="112"/>
                    <a:pt x="77" y="111"/>
                  </a:cubicBezTo>
                  <a:close/>
                  <a:moveTo>
                    <a:pt x="81" y="133"/>
                  </a:moveTo>
                  <a:cubicBezTo>
                    <a:pt x="82" y="133"/>
                    <a:pt x="82" y="133"/>
                    <a:pt x="82" y="133"/>
                  </a:cubicBezTo>
                  <a:cubicBezTo>
                    <a:pt x="82" y="133"/>
                    <a:pt x="82" y="133"/>
                    <a:pt x="82" y="133"/>
                  </a:cubicBezTo>
                  <a:cubicBezTo>
                    <a:pt x="81" y="132"/>
                    <a:pt x="81" y="132"/>
                    <a:pt x="81" y="132"/>
                  </a:cubicBezTo>
                  <a:cubicBezTo>
                    <a:pt x="82" y="132"/>
                    <a:pt x="82" y="132"/>
                    <a:pt x="82" y="132"/>
                  </a:cubicBezTo>
                  <a:cubicBezTo>
                    <a:pt x="81" y="131"/>
                    <a:pt x="81" y="131"/>
                    <a:pt x="81" y="131"/>
                  </a:cubicBezTo>
                  <a:cubicBezTo>
                    <a:pt x="80" y="131"/>
                    <a:pt x="80" y="131"/>
                    <a:pt x="80" y="131"/>
                  </a:cubicBezTo>
                  <a:cubicBezTo>
                    <a:pt x="80" y="130"/>
                    <a:pt x="80" y="130"/>
                    <a:pt x="80" y="130"/>
                  </a:cubicBezTo>
                  <a:cubicBezTo>
                    <a:pt x="80" y="130"/>
                    <a:pt x="80" y="130"/>
                    <a:pt x="80" y="130"/>
                  </a:cubicBezTo>
                  <a:cubicBezTo>
                    <a:pt x="79" y="130"/>
                    <a:pt x="79" y="130"/>
                    <a:pt x="79" y="130"/>
                  </a:cubicBezTo>
                  <a:cubicBezTo>
                    <a:pt x="78" y="131"/>
                    <a:pt x="78" y="131"/>
                    <a:pt x="78" y="131"/>
                  </a:cubicBezTo>
                  <a:cubicBezTo>
                    <a:pt x="78" y="131"/>
                    <a:pt x="78" y="131"/>
                    <a:pt x="78" y="131"/>
                  </a:cubicBezTo>
                  <a:cubicBezTo>
                    <a:pt x="79" y="131"/>
                    <a:pt x="79" y="131"/>
                    <a:pt x="79" y="131"/>
                  </a:cubicBezTo>
                  <a:cubicBezTo>
                    <a:pt x="79" y="131"/>
                    <a:pt x="79" y="131"/>
                    <a:pt x="79" y="131"/>
                  </a:cubicBezTo>
                  <a:cubicBezTo>
                    <a:pt x="80" y="131"/>
                    <a:pt x="80" y="131"/>
                    <a:pt x="80" y="131"/>
                  </a:cubicBezTo>
                  <a:cubicBezTo>
                    <a:pt x="80" y="132"/>
                    <a:pt x="80" y="132"/>
                    <a:pt x="80" y="132"/>
                  </a:cubicBezTo>
                  <a:cubicBezTo>
                    <a:pt x="81" y="132"/>
                    <a:pt x="81" y="132"/>
                    <a:pt x="81" y="132"/>
                  </a:cubicBezTo>
                  <a:cubicBezTo>
                    <a:pt x="81" y="133"/>
                    <a:pt x="81" y="133"/>
                    <a:pt x="81" y="133"/>
                  </a:cubicBezTo>
                  <a:close/>
                  <a:moveTo>
                    <a:pt x="97" y="133"/>
                  </a:moveTo>
                  <a:cubicBezTo>
                    <a:pt x="96" y="132"/>
                    <a:pt x="96" y="132"/>
                    <a:pt x="96" y="132"/>
                  </a:cubicBezTo>
                  <a:cubicBezTo>
                    <a:pt x="96" y="133"/>
                    <a:pt x="96" y="133"/>
                    <a:pt x="96" y="133"/>
                  </a:cubicBezTo>
                  <a:cubicBezTo>
                    <a:pt x="95" y="133"/>
                    <a:pt x="95" y="133"/>
                    <a:pt x="95" y="133"/>
                  </a:cubicBezTo>
                  <a:cubicBezTo>
                    <a:pt x="94" y="131"/>
                    <a:pt x="94" y="131"/>
                    <a:pt x="94" y="131"/>
                  </a:cubicBezTo>
                  <a:cubicBezTo>
                    <a:pt x="94" y="131"/>
                    <a:pt x="94" y="131"/>
                    <a:pt x="94" y="131"/>
                  </a:cubicBezTo>
                  <a:cubicBezTo>
                    <a:pt x="92" y="130"/>
                    <a:pt x="92" y="130"/>
                    <a:pt x="92" y="130"/>
                  </a:cubicBezTo>
                  <a:cubicBezTo>
                    <a:pt x="92" y="130"/>
                    <a:pt x="92" y="130"/>
                    <a:pt x="92" y="130"/>
                  </a:cubicBezTo>
                  <a:cubicBezTo>
                    <a:pt x="91" y="130"/>
                    <a:pt x="91" y="130"/>
                    <a:pt x="91" y="130"/>
                  </a:cubicBezTo>
                  <a:cubicBezTo>
                    <a:pt x="90" y="128"/>
                    <a:pt x="90" y="128"/>
                    <a:pt x="90" y="128"/>
                  </a:cubicBezTo>
                  <a:cubicBezTo>
                    <a:pt x="88" y="126"/>
                    <a:pt x="88" y="126"/>
                    <a:pt x="88" y="126"/>
                  </a:cubicBezTo>
                  <a:cubicBezTo>
                    <a:pt x="87" y="124"/>
                    <a:pt x="87" y="124"/>
                    <a:pt x="87" y="124"/>
                  </a:cubicBezTo>
                  <a:cubicBezTo>
                    <a:pt x="87" y="123"/>
                    <a:pt x="87" y="123"/>
                    <a:pt x="87" y="123"/>
                  </a:cubicBezTo>
                  <a:cubicBezTo>
                    <a:pt x="87" y="121"/>
                    <a:pt x="87" y="121"/>
                    <a:pt x="87" y="121"/>
                  </a:cubicBezTo>
                  <a:cubicBezTo>
                    <a:pt x="86" y="120"/>
                    <a:pt x="86" y="120"/>
                    <a:pt x="86" y="120"/>
                  </a:cubicBezTo>
                  <a:cubicBezTo>
                    <a:pt x="85" y="118"/>
                    <a:pt x="85" y="118"/>
                    <a:pt x="85" y="118"/>
                  </a:cubicBezTo>
                  <a:cubicBezTo>
                    <a:pt x="85" y="117"/>
                    <a:pt x="85" y="117"/>
                    <a:pt x="85" y="117"/>
                  </a:cubicBezTo>
                  <a:cubicBezTo>
                    <a:pt x="86" y="117"/>
                    <a:pt x="86" y="117"/>
                    <a:pt x="86" y="117"/>
                  </a:cubicBezTo>
                  <a:cubicBezTo>
                    <a:pt x="86" y="116"/>
                    <a:pt x="86" y="116"/>
                    <a:pt x="86" y="116"/>
                  </a:cubicBezTo>
                  <a:cubicBezTo>
                    <a:pt x="85" y="116"/>
                    <a:pt x="85" y="116"/>
                    <a:pt x="85" y="116"/>
                  </a:cubicBezTo>
                  <a:cubicBezTo>
                    <a:pt x="84" y="116"/>
                    <a:pt x="84" y="116"/>
                    <a:pt x="84" y="116"/>
                  </a:cubicBezTo>
                  <a:cubicBezTo>
                    <a:pt x="84" y="116"/>
                    <a:pt x="84" y="116"/>
                    <a:pt x="84" y="116"/>
                  </a:cubicBezTo>
                  <a:cubicBezTo>
                    <a:pt x="84" y="116"/>
                    <a:pt x="84" y="116"/>
                    <a:pt x="84" y="116"/>
                  </a:cubicBezTo>
                  <a:cubicBezTo>
                    <a:pt x="85" y="116"/>
                    <a:pt x="85" y="116"/>
                    <a:pt x="85" y="116"/>
                  </a:cubicBezTo>
                  <a:cubicBezTo>
                    <a:pt x="86" y="115"/>
                    <a:pt x="86" y="115"/>
                    <a:pt x="86" y="115"/>
                  </a:cubicBezTo>
                  <a:cubicBezTo>
                    <a:pt x="86" y="114"/>
                    <a:pt x="86" y="114"/>
                    <a:pt x="86" y="114"/>
                  </a:cubicBezTo>
                  <a:cubicBezTo>
                    <a:pt x="86" y="113"/>
                    <a:pt x="86" y="113"/>
                    <a:pt x="86" y="113"/>
                  </a:cubicBezTo>
                  <a:cubicBezTo>
                    <a:pt x="85" y="113"/>
                    <a:pt x="85" y="113"/>
                    <a:pt x="85" y="113"/>
                  </a:cubicBezTo>
                  <a:cubicBezTo>
                    <a:pt x="84" y="113"/>
                    <a:pt x="84" y="113"/>
                    <a:pt x="84" y="113"/>
                  </a:cubicBezTo>
                  <a:cubicBezTo>
                    <a:pt x="85" y="113"/>
                    <a:pt x="85" y="113"/>
                    <a:pt x="85" y="113"/>
                  </a:cubicBezTo>
                  <a:cubicBezTo>
                    <a:pt x="86" y="113"/>
                    <a:pt x="86" y="113"/>
                    <a:pt x="86" y="113"/>
                  </a:cubicBezTo>
                  <a:cubicBezTo>
                    <a:pt x="86" y="112"/>
                    <a:pt x="86" y="112"/>
                    <a:pt x="86" y="112"/>
                  </a:cubicBezTo>
                  <a:cubicBezTo>
                    <a:pt x="86" y="112"/>
                    <a:pt x="86" y="112"/>
                    <a:pt x="86" y="112"/>
                  </a:cubicBezTo>
                  <a:cubicBezTo>
                    <a:pt x="84" y="112"/>
                    <a:pt x="84" y="112"/>
                    <a:pt x="84" y="112"/>
                  </a:cubicBezTo>
                  <a:cubicBezTo>
                    <a:pt x="82" y="111"/>
                    <a:pt x="82" y="111"/>
                    <a:pt x="82" y="111"/>
                  </a:cubicBezTo>
                  <a:cubicBezTo>
                    <a:pt x="81" y="111"/>
                    <a:pt x="81" y="111"/>
                    <a:pt x="81" y="111"/>
                  </a:cubicBezTo>
                  <a:cubicBezTo>
                    <a:pt x="80" y="111"/>
                    <a:pt x="80" y="111"/>
                    <a:pt x="80" y="111"/>
                  </a:cubicBezTo>
                  <a:cubicBezTo>
                    <a:pt x="79" y="112"/>
                    <a:pt x="79" y="112"/>
                    <a:pt x="79" y="112"/>
                  </a:cubicBezTo>
                  <a:cubicBezTo>
                    <a:pt x="77" y="112"/>
                    <a:pt x="77" y="112"/>
                    <a:pt x="77" y="112"/>
                  </a:cubicBezTo>
                  <a:cubicBezTo>
                    <a:pt x="77" y="112"/>
                    <a:pt x="77" y="112"/>
                    <a:pt x="77" y="112"/>
                  </a:cubicBezTo>
                  <a:cubicBezTo>
                    <a:pt x="76" y="113"/>
                    <a:pt x="76" y="113"/>
                    <a:pt x="76" y="113"/>
                  </a:cubicBezTo>
                  <a:cubicBezTo>
                    <a:pt x="76" y="114"/>
                    <a:pt x="76" y="114"/>
                    <a:pt x="76" y="114"/>
                  </a:cubicBezTo>
                  <a:cubicBezTo>
                    <a:pt x="75" y="114"/>
                    <a:pt x="75" y="114"/>
                    <a:pt x="75" y="114"/>
                  </a:cubicBezTo>
                  <a:cubicBezTo>
                    <a:pt x="76" y="115"/>
                    <a:pt x="76" y="115"/>
                    <a:pt x="76" y="115"/>
                  </a:cubicBezTo>
                  <a:cubicBezTo>
                    <a:pt x="76" y="115"/>
                    <a:pt x="76" y="115"/>
                    <a:pt x="76" y="115"/>
                  </a:cubicBezTo>
                  <a:cubicBezTo>
                    <a:pt x="77" y="116"/>
                    <a:pt x="77" y="116"/>
                    <a:pt x="77" y="116"/>
                  </a:cubicBezTo>
                  <a:cubicBezTo>
                    <a:pt x="76" y="116"/>
                    <a:pt x="76" y="116"/>
                    <a:pt x="76" y="116"/>
                  </a:cubicBezTo>
                  <a:cubicBezTo>
                    <a:pt x="76" y="116"/>
                    <a:pt x="76" y="116"/>
                    <a:pt x="76" y="116"/>
                  </a:cubicBezTo>
                  <a:cubicBezTo>
                    <a:pt x="75" y="116"/>
                    <a:pt x="75" y="116"/>
                    <a:pt x="75" y="116"/>
                  </a:cubicBezTo>
                  <a:cubicBezTo>
                    <a:pt x="74" y="117"/>
                    <a:pt x="74" y="117"/>
                    <a:pt x="74" y="117"/>
                  </a:cubicBezTo>
                  <a:cubicBezTo>
                    <a:pt x="74" y="118"/>
                    <a:pt x="74" y="118"/>
                    <a:pt x="74" y="118"/>
                  </a:cubicBezTo>
                  <a:cubicBezTo>
                    <a:pt x="74" y="119"/>
                    <a:pt x="74" y="119"/>
                    <a:pt x="74" y="119"/>
                  </a:cubicBezTo>
                  <a:cubicBezTo>
                    <a:pt x="75" y="119"/>
                    <a:pt x="75" y="119"/>
                    <a:pt x="75" y="119"/>
                  </a:cubicBezTo>
                  <a:cubicBezTo>
                    <a:pt x="76" y="118"/>
                    <a:pt x="76" y="118"/>
                    <a:pt x="76" y="118"/>
                  </a:cubicBezTo>
                  <a:cubicBezTo>
                    <a:pt x="76" y="118"/>
                    <a:pt x="76" y="118"/>
                    <a:pt x="76" y="118"/>
                  </a:cubicBezTo>
                  <a:cubicBezTo>
                    <a:pt x="76" y="119"/>
                    <a:pt x="76" y="119"/>
                    <a:pt x="76" y="119"/>
                  </a:cubicBezTo>
                  <a:cubicBezTo>
                    <a:pt x="75" y="120"/>
                    <a:pt x="75" y="120"/>
                    <a:pt x="75" y="120"/>
                  </a:cubicBezTo>
                  <a:cubicBezTo>
                    <a:pt x="76" y="120"/>
                    <a:pt x="76" y="120"/>
                    <a:pt x="76" y="120"/>
                  </a:cubicBezTo>
                  <a:cubicBezTo>
                    <a:pt x="76" y="119"/>
                    <a:pt x="76" y="119"/>
                    <a:pt x="76" y="119"/>
                  </a:cubicBezTo>
                  <a:cubicBezTo>
                    <a:pt x="77" y="119"/>
                    <a:pt x="77" y="119"/>
                    <a:pt x="77" y="119"/>
                  </a:cubicBezTo>
                  <a:cubicBezTo>
                    <a:pt x="77" y="119"/>
                    <a:pt x="77" y="119"/>
                    <a:pt x="77" y="119"/>
                  </a:cubicBezTo>
                  <a:cubicBezTo>
                    <a:pt x="77" y="120"/>
                    <a:pt x="77" y="120"/>
                    <a:pt x="77" y="120"/>
                  </a:cubicBezTo>
                  <a:cubicBezTo>
                    <a:pt x="76" y="120"/>
                    <a:pt x="76" y="120"/>
                    <a:pt x="76" y="120"/>
                  </a:cubicBezTo>
                  <a:cubicBezTo>
                    <a:pt x="77" y="121"/>
                    <a:pt x="77" y="121"/>
                    <a:pt x="77" y="121"/>
                  </a:cubicBezTo>
                  <a:cubicBezTo>
                    <a:pt x="78" y="121"/>
                    <a:pt x="78" y="121"/>
                    <a:pt x="78" y="121"/>
                  </a:cubicBezTo>
                  <a:cubicBezTo>
                    <a:pt x="77" y="121"/>
                    <a:pt x="77" y="121"/>
                    <a:pt x="77" y="121"/>
                  </a:cubicBezTo>
                  <a:cubicBezTo>
                    <a:pt x="77" y="121"/>
                    <a:pt x="77" y="121"/>
                    <a:pt x="77" y="121"/>
                  </a:cubicBezTo>
                  <a:cubicBezTo>
                    <a:pt x="76" y="122"/>
                    <a:pt x="76" y="122"/>
                    <a:pt x="76" y="122"/>
                  </a:cubicBezTo>
                  <a:cubicBezTo>
                    <a:pt x="76" y="122"/>
                    <a:pt x="76" y="122"/>
                    <a:pt x="76" y="122"/>
                  </a:cubicBezTo>
                  <a:cubicBezTo>
                    <a:pt x="77" y="123"/>
                    <a:pt x="77" y="123"/>
                    <a:pt x="77" y="123"/>
                  </a:cubicBezTo>
                  <a:cubicBezTo>
                    <a:pt x="76" y="123"/>
                    <a:pt x="76" y="123"/>
                    <a:pt x="76" y="123"/>
                  </a:cubicBezTo>
                  <a:cubicBezTo>
                    <a:pt x="76" y="123"/>
                    <a:pt x="76" y="123"/>
                    <a:pt x="76" y="123"/>
                  </a:cubicBezTo>
                  <a:cubicBezTo>
                    <a:pt x="75" y="123"/>
                    <a:pt x="75" y="123"/>
                    <a:pt x="75" y="123"/>
                  </a:cubicBezTo>
                  <a:cubicBezTo>
                    <a:pt x="74" y="123"/>
                    <a:pt x="74" y="123"/>
                    <a:pt x="74" y="123"/>
                  </a:cubicBezTo>
                  <a:cubicBezTo>
                    <a:pt x="74" y="123"/>
                    <a:pt x="74" y="123"/>
                    <a:pt x="74" y="123"/>
                  </a:cubicBezTo>
                  <a:cubicBezTo>
                    <a:pt x="73" y="124"/>
                    <a:pt x="73" y="124"/>
                    <a:pt x="73" y="124"/>
                  </a:cubicBezTo>
                  <a:cubicBezTo>
                    <a:pt x="73" y="125"/>
                    <a:pt x="73" y="125"/>
                    <a:pt x="73" y="125"/>
                  </a:cubicBezTo>
                  <a:cubicBezTo>
                    <a:pt x="73" y="126"/>
                    <a:pt x="73" y="126"/>
                    <a:pt x="73" y="126"/>
                  </a:cubicBezTo>
                  <a:cubicBezTo>
                    <a:pt x="73" y="127"/>
                    <a:pt x="73" y="127"/>
                    <a:pt x="73" y="127"/>
                  </a:cubicBezTo>
                  <a:cubicBezTo>
                    <a:pt x="73" y="128"/>
                    <a:pt x="73" y="128"/>
                    <a:pt x="73" y="128"/>
                  </a:cubicBezTo>
                  <a:cubicBezTo>
                    <a:pt x="75" y="128"/>
                    <a:pt x="75" y="128"/>
                    <a:pt x="75" y="128"/>
                  </a:cubicBezTo>
                  <a:cubicBezTo>
                    <a:pt x="75" y="129"/>
                    <a:pt x="75" y="129"/>
                    <a:pt x="75" y="129"/>
                  </a:cubicBezTo>
                  <a:cubicBezTo>
                    <a:pt x="76" y="130"/>
                    <a:pt x="76" y="130"/>
                    <a:pt x="76" y="130"/>
                  </a:cubicBezTo>
                  <a:cubicBezTo>
                    <a:pt x="77" y="130"/>
                    <a:pt x="77" y="130"/>
                    <a:pt x="77" y="130"/>
                  </a:cubicBezTo>
                  <a:cubicBezTo>
                    <a:pt x="77" y="130"/>
                    <a:pt x="77" y="130"/>
                    <a:pt x="77" y="130"/>
                  </a:cubicBezTo>
                  <a:cubicBezTo>
                    <a:pt x="78" y="130"/>
                    <a:pt x="78" y="130"/>
                    <a:pt x="78" y="130"/>
                  </a:cubicBezTo>
                  <a:cubicBezTo>
                    <a:pt x="79" y="129"/>
                    <a:pt x="79" y="129"/>
                    <a:pt x="79" y="129"/>
                  </a:cubicBezTo>
                  <a:cubicBezTo>
                    <a:pt x="78" y="128"/>
                    <a:pt x="78" y="128"/>
                    <a:pt x="78" y="128"/>
                  </a:cubicBezTo>
                  <a:cubicBezTo>
                    <a:pt x="78" y="127"/>
                    <a:pt x="78" y="127"/>
                    <a:pt x="78" y="127"/>
                  </a:cubicBezTo>
                  <a:cubicBezTo>
                    <a:pt x="79" y="126"/>
                    <a:pt x="79" y="126"/>
                    <a:pt x="79" y="126"/>
                  </a:cubicBezTo>
                  <a:cubicBezTo>
                    <a:pt x="79" y="127"/>
                    <a:pt x="79" y="127"/>
                    <a:pt x="79" y="127"/>
                  </a:cubicBezTo>
                  <a:cubicBezTo>
                    <a:pt x="79" y="128"/>
                    <a:pt x="79" y="128"/>
                    <a:pt x="79" y="128"/>
                  </a:cubicBezTo>
                  <a:cubicBezTo>
                    <a:pt x="79" y="128"/>
                    <a:pt x="79" y="128"/>
                    <a:pt x="79" y="128"/>
                  </a:cubicBezTo>
                  <a:cubicBezTo>
                    <a:pt x="79" y="129"/>
                    <a:pt x="79" y="129"/>
                    <a:pt x="79" y="129"/>
                  </a:cubicBezTo>
                  <a:cubicBezTo>
                    <a:pt x="80" y="129"/>
                    <a:pt x="80" y="129"/>
                    <a:pt x="80" y="129"/>
                  </a:cubicBezTo>
                  <a:cubicBezTo>
                    <a:pt x="80" y="129"/>
                    <a:pt x="80" y="129"/>
                    <a:pt x="80" y="129"/>
                  </a:cubicBezTo>
                  <a:cubicBezTo>
                    <a:pt x="80" y="128"/>
                    <a:pt x="80" y="128"/>
                    <a:pt x="80" y="128"/>
                  </a:cubicBezTo>
                  <a:cubicBezTo>
                    <a:pt x="81" y="128"/>
                    <a:pt x="81" y="128"/>
                    <a:pt x="81" y="128"/>
                  </a:cubicBezTo>
                  <a:cubicBezTo>
                    <a:pt x="81" y="128"/>
                    <a:pt x="81" y="128"/>
                    <a:pt x="81" y="128"/>
                  </a:cubicBezTo>
                  <a:cubicBezTo>
                    <a:pt x="81" y="128"/>
                    <a:pt x="81" y="128"/>
                    <a:pt x="81" y="128"/>
                  </a:cubicBezTo>
                  <a:cubicBezTo>
                    <a:pt x="81" y="129"/>
                    <a:pt x="81" y="129"/>
                    <a:pt x="81" y="129"/>
                  </a:cubicBezTo>
                  <a:cubicBezTo>
                    <a:pt x="82" y="130"/>
                    <a:pt x="82" y="130"/>
                    <a:pt x="82" y="130"/>
                  </a:cubicBezTo>
                  <a:cubicBezTo>
                    <a:pt x="83" y="131"/>
                    <a:pt x="83" y="131"/>
                    <a:pt x="83" y="131"/>
                  </a:cubicBezTo>
                  <a:cubicBezTo>
                    <a:pt x="84" y="131"/>
                    <a:pt x="84" y="131"/>
                    <a:pt x="84" y="131"/>
                  </a:cubicBezTo>
                  <a:cubicBezTo>
                    <a:pt x="84" y="130"/>
                    <a:pt x="84" y="130"/>
                    <a:pt x="84" y="130"/>
                  </a:cubicBezTo>
                  <a:cubicBezTo>
                    <a:pt x="85" y="131"/>
                    <a:pt x="85" y="131"/>
                    <a:pt x="85" y="131"/>
                  </a:cubicBezTo>
                  <a:cubicBezTo>
                    <a:pt x="84" y="131"/>
                    <a:pt x="84" y="131"/>
                    <a:pt x="84" y="131"/>
                  </a:cubicBezTo>
                  <a:cubicBezTo>
                    <a:pt x="84" y="131"/>
                    <a:pt x="84" y="131"/>
                    <a:pt x="84" y="131"/>
                  </a:cubicBezTo>
                  <a:cubicBezTo>
                    <a:pt x="84" y="131"/>
                    <a:pt x="84" y="131"/>
                    <a:pt x="84" y="131"/>
                  </a:cubicBezTo>
                  <a:cubicBezTo>
                    <a:pt x="83" y="132"/>
                    <a:pt x="83" y="132"/>
                    <a:pt x="83" y="132"/>
                  </a:cubicBezTo>
                  <a:cubicBezTo>
                    <a:pt x="83" y="132"/>
                    <a:pt x="83" y="132"/>
                    <a:pt x="83" y="132"/>
                  </a:cubicBezTo>
                  <a:cubicBezTo>
                    <a:pt x="84" y="133"/>
                    <a:pt x="84" y="133"/>
                    <a:pt x="84" y="133"/>
                  </a:cubicBezTo>
                  <a:cubicBezTo>
                    <a:pt x="84" y="133"/>
                    <a:pt x="84" y="133"/>
                    <a:pt x="84" y="133"/>
                  </a:cubicBezTo>
                  <a:cubicBezTo>
                    <a:pt x="83" y="133"/>
                    <a:pt x="83" y="133"/>
                    <a:pt x="83" y="133"/>
                  </a:cubicBezTo>
                  <a:cubicBezTo>
                    <a:pt x="83" y="133"/>
                    <a:pt x="83" y="133"/>
                    <a:pt x="83" y="133"/>
                  </a:cubicBezTo>
                  <a:cubicBezTo>
                    <a:pt x="83" y="134"/>
                    <a:pt x="83" y="134"/>
                    <a:pt x="83" y="134"/>
                  </a:cubicBezTo>
                  <a:cubicBezTo>
                    <a:pt x="83" y="134"/>
                    <a:pt x="83" y="134"/>
                    <a:pt x="83" y="134"/>
                  </a:cubicBezTo>
                  <a:cubicBezTo>
                    <a:pt x="84" y="134"/>
                    <a:pt x="84" y="134"/>
                    <a:pt x="84" y="134"/>
                  </a:cubicBezTo>
                  <a:cubicBezTo>
                    <a:pt x="85" y="135"/>
                    <a:pt x="85" y="135"/>
                    <a:pt x="85" y="135"/>
                  </a:cubicBezTo>
                  <a:cubicBezTo>
                    <a:pt x="86" y="135"/>
                    <a:pt x="86" y="135"/>
                    <a:pt x="86" y="135"/>
                  </a:cubicBezTo>
                  <a:cubicBezTo>
                    <a:pt x="87" y="135"/>
                    <a:pt x="87" y="135"/>
                    <a:pt x="87" y="135"/>
                  </a:cubicBezTo>
                  <a:cubicBezTo>
                    <a:pt x="87" y="134"/>
                    <a:pt x="87" y="134"/>
                    <a:pt x="87" y="134"/>
                  </a:cubicBezTo>
                  <a:cubicBezTo>
                    <a:pt x="88" y="134"/>
                    <a:pt x="88" y="134"/>
                    <a:pt x="88" y="134"/>
                  </a:cubicBezTo>
                  <a:cubicBezTo>
                    <a:pt x="88" y="135"/>
                    <a:pt x="88" y="135"/>
                    <a:pt x="88" y="135"/>
                  </a:cubicBezTo>
                  <a:cubicBezTo>
                    <a:pt x="88" y="136"/>
                    <a:pt x="88" y="136"/>
                    <a:pt x="88" y="136"/>
                  </a:cubicBezTo>
                  <a:cubicBezTo>
                    <a:pt x="89" y="136"/>
                    <a:pt x="89" y="136"/>
                    <a:pt x="89" y="136"/>
                  </a:cubicBezTo>
                  <a:cubicBezTo>
                    <a:pt x="90" y="136"/>
                    <a:pt x="90" y="136"/>
                    <a:pt x="90" y="136"/>
                  </a:cubicBezTo>
                  <a:cubicBezTo>
                    <a:pt x="90" y="136"/>
                    <a:pt x="90" y="136"/>
                    <a:pt x="90" y="136"/>
                  </a:cubicBezTo>
                  <a:cubicBezTo>
                    <a:pt x="90" y="135"/>
                    <a:pt x="90" y="135"/>
                    <a:pt x="90" y="135"/>
                  </a:cubicBezTo>
                  <a:cubicBezTo>
                    <a:pt x="89" y="134"/>
                    <a:pt x="89" y="134"/>
                    <a:pt x="89" y="134"/>
                  </a:cubicBezTo>
                  <a:cubicBezTo>
                    <a:pt x="89" y="134"/>
                    <a:pt x="89" y="134"/>
                    <a:pt x="89" y="134"/>
                  </a:cubicBezTo>
                  <a:cubicBezTo>
                    <a:pt x="89" y="134"/>
                    <a:pt x="89" y="134"/>
                    <a:pt x="89" y="134"/>
                  </a:cubicBezTo>
                  <a:cubicBezTo>
                    <a:pt x="90" y="134"/>
                    <a:pt x="90" y="134"/>
                    <a:pt x="90" y="134"/>
                  </a:cubicBezTo>
                  <a:cubicBezTo>
                    <a:pt x="90" y="135"/>
                    <a:pt x="90" y="135"/>
                    <a:pt x="90" y="135"/>
                  </a:cubicBezTo>
                  <a:cubicBezTo>
                    <a:pt x="91" y="135"/>
                    <a:pt x="91" y="135"/>
                    <a:pt x="91" y="135"/>
                  </a:cubicBezTo>
                  <a:cubicBezTo>
                    <a:pt x="91" y="136"/>
                    <a:pt x="91" y="136"/>
                    <a:pt x="91" y="136"/>
                  </a:cubicBezTo>
                  <a:cubicBezTo>
                    <a:pt x="92" y="136"/>
                    <a:pt x="92" y="136"/>
                    <a:pt x="92" y="136"/>
                  </a:cubicBezTo>
                  <a:cubicBezTo>
                    <a:pt x="92" y="135"/>
                    <a:pt x="92" y="135"/>
                    <a:pt x="92" y="135"/>
                  </a:cubicBezTo>
                  <a:cubicBezTo>
                    <a:pt x="92" y="135"/>
                    <a:pt x="92" y="135"/>
                    <a:pt x="92" y="135"/>
                  </a:cubicBezTo>
                  <a:cubicBezTo>
                    <a:pt x="93" y="136"/>
                    <a:pt x="93" y="136"/>
                    <a:pt x="93" y="136"/>
                  </a:cubicBezTo>
                  <a:cubicBezTo>
                    <a:pt x="94" y="136"/>
                    <a:pt x="94" y="136"/>
                    <a:pt x="94" y="136"/>
                  </a:cubicBezTo>
                  <a:cubicBezTo>
                    <a:pt x="94" y="136"/>
                    <a:pt x="94" y="136"/>
                    <a:pt x="94" y="136"/>
                  </a:cubicBezTo>
                  <a:cubicBezTo>
                    <a:pt x="94" y="136"/>
                    <a:pt x="94" y="136"/>
                    <a:pt x="94" y="136"/>
                  </a:cubicBezTo>
                  <a:cubicBezTo>
                    <a:pt x="94" y="135"/>
                    <a:pt x="94" y="135"/>
                    <a:pt x="94" y="135"/>
                  </a:cubicBezTo>
                  <a:cubicBezTo>
                    <a:pt x="94" y="135"/>
                    <a:pt x="94" y="135"/>
                    <a:pt x="94" y="135"/>
                  </a:cubicBezTo>
                  <a:cubicBezTo>
                    <a:pt x="94" y="135"/>
                    <a:pt x="94" y="135"/>
                    <a:pt x="94" y="135"/>
                  </a:cubicBezTo>
                  <a:cubicBezTo>
                    <a:pt x="95" y="135"/>
                    <a:pt x="95" y="135"/>
                    <a:pt x="95" y="135"/>
                  </a:cubicBezTo>
                  <a:cubicBezTo>
                    <a:pt x="95" y="135"/>
                    <a:pt x="95" y="135"/>
                    <a:pt x="95" y="135"/>
                  </a:cubicBezTo>
                  <a:cubicBezTo>
                    <a:pt x="95" y="135"/>
                    <a:pt x="95" y="135"/>
                    <a:pt x="95" y="135"/>
                  </a:cubicBezTo>
                  <a:cubicBezTo>
                    <a:pt x="96" y="136"/>
                    <a:pt x="96" y="136"/>
                    <a:pt x="96" y="136"/>
                  </a:cubicBezTo>
                  <a:cubicBezTo>
                    <a:pt x="96" y="137"/>
                    <a:pt x="96" y="137"/>
                    <a:pt x="96" y="137"/>
                  </a:cubicBezTo>
                  <a:cubicBezTo>
                    <a:pt x="97" y="136"/>
                    <a:pt x="97" y="136"/>
                    <a:pt x="97" y="136"/>
                  </a:cubicBezTo>
                  <a:cubicBezTo>
                    <a:pt x="97" y="136"/>
                    <a:pt x="97" y="136"/>
                    <a:pt x="97" y="136"/>
                  </a:cubicBezTo>
                  <a:cubicBezTo>
                    <a:pt x="96" y="135"/>
                    <a:pt x="96" y="135"/>
                    <a:pt x="96" y="135"/>
                  </a:cubicBezTo>
                  <a:cubicBezTo>
                    <a:pt x="96" y="135"/>
                    <a:pt x="96" y="135"/>
                    <a:pt x="96" y="135"/>
                  </a:cubicBezTo>
                  <a:cubicBezTo>
                    <a:pt x="95" y="135"/>
                    <a:pt x="95" y="135"/>
                    <a:pt x="95" y="135"/>
                  </a:cubicBezTo>
                  <a:cubicBezTo>
                    <a:pt x="96" y="135"/>
                    <a:pt x="96" y="135"/>
                    <a:pt x="96" y="135"/>
                  </a:cubicBezTo>
                  <a:cubicBezTo>
                    <a:pt x="96" y="135"/>
                    <a:pt x="96" y="135"/>
                    <a:pt x="96" y="135"/>
                  </a:cubicBezTo>
                  <a:cubicBezTo>
                    <a:pt x="96" y="135"/>
                    <a:pt x="96" y="135"/>
                    <a:pt x="96" y="135"/>
                  </a:cubicBezTo>
                  <a:cubicBezTo>
                    <a:pt x="97" y="134"/>
                    <a:pt x="97" y="134"/>
                    <a:pt x="97" y="134"/>
                  </a:cubicBezTo>
                  <a:cubicBezTo>
                    <a:pt x="97" y="134"/>
                    <a:pt x="97" y="134"/>
                    <a:pt x="97" y="134"/>
                  </a:cubicBezTo>
                  <a:cubicBezTo>
                    <a:pt x="97" y="133"/>
                    <a:pt x="97" y="133"/>
                    <a:pt x="97" y="133"/>
                  </a:cubicBezTo>
                  <a:close/>
                  <a:moveTo>
                    <a:pt x="31" y="183"/>
                  </a:moveTo>
                  <a:cubicBezTo>
                    <a:pt x="30" y="183"/>
                    <a:pt x="30" y="183"/>
                    <a:pt x="30" y="183"/>
                  </a:cubicBezTo>
                  <a:cubicBezTo>
                    <a:pt x="31" y="182"/>
                    <a:pt x="31" y="182"/>
                    <a:pt x="31" y="182"/>
                  </a:cubicBezTo>
                  <a:cubicBezTo>
                    <a:pt x="30" y="182"/>
                    <a:pt x="30" y="182"/>
                    <a:pt x="30" y="182"/>
                  </a:cubicBezTo>
                  <a:cubicBezTo>
                    <a:pt x="30" y="182"/>
                    <a:pt x="30" y="182"/>
                    <a:pt x="30" y="182"/>
                  </a:cubicBezTo>
                  <a:cubicBezTo>
                    <a:pt x="29" y="182"/>
                    <a:pt x="29" y="182"/>
                    <a:pt x="29" y="182"/>
                  </a:cubicBezTo>
                  <a:cubicBezTo>
                    <a:pt x="29" y="183"/>
                    <a:pt x="29" y="183"/>
                    <a:pt x="29" y="183"/>
                  </a:cubicBezTo>
                  <a:cubicBezTo>
                    <a:pt x="30" y="183"/>
                    <a:pt x="30" y="183"/>
                    <a:pt x="30" y="183"/>
                  </a:cubicBezTo>
                  <a:cubicBezTo>
                    <a:pt x="30" y="184"/>
                    <a:pt x="30" y="184"/>
                    <a:pt x="30" y="184"/>
                  </a:cubicBezTo>
                  <a:cubicBezTo>
                    <a:pt x="31" y="184"/>
                    <a:pt x="31" y="184"/>
                    <a:pt x="31" y="184"/>
                  </a:cubicBezTo>
                  <a:cubicBezTo>
                    <a:pt x="31" y="183"/>
                    <a:pt x="31" y="183"/>
                    <a:pt x="31" y="183"/>
                  </a:cubicBezTo>
                  <a:close/>
                  <a:moveTo>
                    <a:pt x="54" y="170"/>
                  </a:moveTo>
                  <a:cubicBezTo>
                    <a:pt x="54" y="170"/>
                    <a:pt x="54" y="170"/>
                    <a:pt x="54" y="170"/>
                  </a:cubicBezTo>
                  <a:cubicBezTo>
                    <a:pt x="54" y="170"/>
                    <a:pt x="54" y="170"/>
                    <a:pt x="54" y="170"/>
                  </a:cubicBezTo>
                  <a:cubicBezTo>
                    <a:pt x="53" y="169"/>
                    <a:pt x="53" y="169"/>
                    <a:pt x="53" y="169"/>
                  </a:cubicBezTo>
                  <a:cubicBezTo>
                    <a:pt x="53" y="169"/>
                    <a:pt x="53" y="169"/>
                    <a:pt x="53" y="169"/>
                  </a:cubicBezTo>
                  <a:cubicBezTo>
                    <a:pt x="53" y="170"/>
                    <a:pt x="53" y="170"/>
                    <a:pt x="53" y="170"/>
                  </a:cubicBezTo>
                  <a:cubicBezTo>
                    <a:pt x="54" y="170"/>
                    <a:pt x="54" y="170"/>
                    <a:pt x="54" y="170"/>
                  </a:cubicBezTo>
                  <a:close/>
                  <a:moveTo>
                    <a:pt x="71" y="153"/>
                  </a:moveTo>
                  <a:cubicBezTo>
                    <a:pt x="72" y="153"/>
                    <a:pt x="72" y="153"/>
                    <a:pt x="72" y="153"/>
                  </a:cubicBezTo>
                  <a:cubicBezTo>
                    <a:pt x="74" y="152"/>
                    <a:pt x="74" y="152"/>
                    <a:pt x="74" y="152"/>
                  </a:cubicBezTo>
                  <a:cubicBezTo>
                    <a:pt x="74" y="151"/>
                    <a:pt x="74" y="151"/>
                    <a:pt x="74" y="151"/>
                  </a:cubicBezTo>
                  <a:cubicBezTo>
                    <a:pt x="74" y="149"/>
                    <a:pt x="74" y="149"/>
                    <a:pt x="74" y="149"/>
                  </a:cubicBezTo>
                  <a:cubicBezTo>
                    <a:pt x="75" y="149"/>
                    <a:pt x="75" y="149"/>
                    <a:pt x="75" y="149"/>
                  </a:cubicBezTo>
                  <a:cubicBezTo>
                    <a:pt x="75" y="150"/>
                    <a:pt x="75" y="150"/>
                    <a:pt x="75" y="150"/>
                  </a:cubicBezTo>
                  <a:cubicBezTo>
                    <a:pt x="75" y="151"/>
                    <a:pt x="75" y="151"/>
                    <a:pt x="75" y="151"/>
                  </a:cubicBezTo>
                  <a:cubicBezTo>
                    <a:pt x="76" y="150"/>
                    <a:pt x="76" y="150"/>
                    <a:pt x="76" y="150"/>
                  </a:cubicBezTo>
                  <a:cubicBezTo>
                    <a:pt x="76" y="149"/>
                    <a:pt x="76" y="149"/>
                    <a:pt x="76" y="149"/>
                  </a:cubicBezTo>
                  <a:cubicBezTo>
                    <a:pt x="75" y="148"/>
                    <a:pt x="75" y="148"/>
                    <a:pt x="75" y="148"/>
                  </a:cubicBezTo>
                  <a:cubicBezTo>
                    <a:pt x="72" y="147"/>
                    <a:pt x="72" y="147"/>
                    <a:pt x="72" y="147"/>
                  </a:cubicBezTo>
                  <a:cubicBezTo>
                    <a:pt x="70" y="146"/>
                    <a:pt x="70" y="146"/>
                    <a:pt x="70" y="146"/>
                  </a:cubicBezTo>
                  <a:cubicBezTo>
                    <a:pt x="69" y="147"/>
                    <a:pt x="69" y="147"/>
                    <a:pt x="69" y="147"/>
                  </a:cubicBezTo>
                  <a:cubicBezTo>
                    <a:pt x="69" y="149"/>
                    <a:pt x="69" y="149"/>
                    <a:pt x="69" y="149"/>
                  </a:cubicBezTo>
                  <a:cubicBezTo>
                    <a:pt x="69" y="151"/>
                    <a:pt x="69" y="151"/>
                    <a:pt x="69" y="151"/>
                  </a:cubicBezTo>
                  <a:cubicBezTo>
                    <a:pt x="69" y="151"/>
                    <a:pt x="69" y="151"/>
                    <a:pt x="69" y="151"/>
                  </a:cubicBezTo>
                  <a:cubicBezTo>
                    <a:pt x="69" y="153"/>
                    <a:pt x="69" y="153"/>
                    <a:pt x="69" y="153"/>
                  </a:cubicBezTo>
                  <a:cubicBezTo>
                    <a:pt x="70" y="152"/>
                    <a:pt x="70" y="152"/>
                    <a:pt x="70" y="152"/>
                  </a:cubicBezTo>
                  <a:cubicBezTo>
                    <a:pt x="70" y="153"/>
                    <a:pt x="70" y="153"/>
                    <a:pt x="70" y="153"/>
                  </a:cubicBezTo>
                  <a:cubicBezTo>
                    <a:pt x="70" y="153"/>
                    <a:pt x="70" y="153"/>
                    <a:pt x="70" y="153"/>
                  </a:cubicBezTo>
                  <a:cubicBezTo>
                    <a:pt x="71" y="153"/>
                    <a:pt x="71" y="153"/>
                    <a:pt x="71" y="153"/>
                  </a:cubicBezTo>
                  <a:cubicBezTo>
                    <a:pt x="71" y="153"/>
                    <a:pt x="71" y="153"/>
                    <a:pt x="71" y="153"/>
                  </a:cubicBezTo>
                  <a:close/>
                  <a:moveTo>
                    <a:pt x="79" y="154"/>
                  </a:moveTo>
                  <a:cubicBezTo>
                    <a:pt x="80" y="154"/>
                    <a:pt x="80" y="154"/>
                    <a:pt x="80" y="154"/>
                  </a:cubicBezTo>
                  <a:cubicBezTo>
                    <a:pt x="80" y="154"/>
                    <a:pt x="80" y="154"/>
                    <a:pt x="80" y="154"/>
                  </a:cubicBezTo>
                  <a:cubicBezTo>
                    <a:pt x="81" y="154"/>
                    <a:pt x="81" y="154"/>
                    <a:pt x="81" y="154"/>
                  </a:cubicBezTo>
                  <a:cubicBezTo>
                    <a:pt x="81" y="153"/>
                    <a:pt x="81" y="153"/>
                    <a:pt x="81" y="153"/>
                  </a:cubicBezTo>
                  <a:cubicBezTo>
                    <a:pt x="80" y="153"/>
                    <a:pt x="80" y="153"/>
                    <a:pt x="80" y="153"/>
                  </a:cubicBezTo>
                  <a:cubicBezTo>
                    <a:pt x="79" y="154"/>
                    <a:pt x="79" y="154"/>
                    <a:pt x="79" y="154"/>
                  </a:cubicBezTo>
                  <a:cubicBezTo>
                    <a:pt x="79" y="154"/>
                    <a:pt x="79" y="154"/>
                    <a:pt x="79" y="154"/>
                  </a:cubicBezTo>
                  <a:close/>
                  <a:moveTo>
                    <a:pt x="92" y="154"/>
                  </a:moveTo>
                  <a:cubicBezTo>
                    <a:pt x="92" y="154"/>
                    <a:pt x="92" y="154"/>
                    <a:pt x="92" y="154"/>
                  </a:cubicBezTo>
                  <a:cubicBezTo>
                    <a:pt x="93" y="153"/>
                    <a:pt x="93" y="153"/>
                    <a:pt x="93" y="153"/>
                  </a:cubicBezTo>
                  <a:cubicBezTo>
                    <a:pt x="93" y="153"/>
                    <a:pt x="93" y="153"/>
                    <a:pt x="93" y="153"/>
                  </a:cubicBezTo>
                  <a:cubicBezTo>
                    <a:pt x="92" y="153"/>
                    <a:pt x="92" y="153"/>
                    <a:pt x="92" y="153"/>
                  </a:cubicBezTo>
                  <a:cubicBezTo>
                    <a:pt x="92" y="154"/>
                    <a:pt x="92" y="154"/>
                    <a:pt x="92" y="154"/>
                  </a:cubicBezTo>
                  <a:cubicBezTo>
                    <a:pt x="92" y="154"/>
                    <a:pt x="92" y="154"/>
                    <a:pt x="92" y="154"/>
                  </a:cubicBezTo>
                  <a:close/>
                  <a:moveTo>
                    <a:pt x="90" y="154"/>
                  </a:moveTo>
                  <a:cubicBezTo>
                    <a:pt x="91" y="154"/>
                    <a:pt x="91" y="154"/>
                    <a:pt x="91" y="154"/>
                  </a:cubicBezTo>
                  <a:cubicBezTo>
                    <a:pt x="92" y="154"/>
                    <a:pt x="92" y="154"/>
                    <a:pt x="92" y="154"/>
                  </a:cubicBezTo>
                  <a:cubicBezTo>
                    <a:pt x="91" y="153"/>
                    <a:pt x="91" y="153"/>
                    <a:pt x="91" y="153"/>
                  </a:cubicBezTo>
                  <a:cubicBezTo>
                    <a:pt x="91" y="153"/>
                    <a:pt x="91" y="153"/>
                    <a:pt x="91" y="153"/>
                  </a:cubicBezTo>
                  <a:cubicBezTo>
                    <a:pt x="90" y="154"/>
                    <a:pt x="90" y="154"/>
                    <a:pt x="90" y="154"/>
                  </a:cubicBezTo>
                  <a:close/>
                  <a:moveTo>
                    <a:pt x="101" y="150"/>
                  </a:moveTo>
                  <a:cubicBezTo>
                    <a:pt x="101" y="150"/>
                    <a:pt x="101" y="150"/>
                    <a:pt x="101" y="150"/>
                  </a:cubicBezTo>
                  <a:cubicBezTo>
                    <a:pt x="102" y="150"/>
                    <a:pt x="102" y="150"/>
                    <a:pt x="102" y="150"/>
                  </a:cubicBezTo>
                  <a:cubicBezTo>
                    <a:pt x="103" y="149"/>
                    <a:pt x="103" y="149"/>
                    <a:pt x="103" y="149"/>
                  </a:cubicBezTo>
                  <a:cubicBezTo>
                    <a:pt x="103" y="149"/>
                    <a:pt x="103" y="149"/>
                    <a:pt x="103" y="149"/>
                  </a:cubicBezTo>
                  <a:cubicBezTo>
                    <a:pt x="103" y="149"/>
                    <a:pt x="103" y="149"/>
                    <a:pt x="103" y="149"/>
                  </a:cubicBezTo>
                  <a:cubicBezTo>
                    <a:pt x="101" y="149"/>
                    <a:pt x="101" y="149"/>
                    <a:pt x="101" y="149"/>
                  </a:cubicBezTo>
                  <a:cubicBezTo>
                    <a:pt x="101" y="150"/>
                    <a:pt x="101" y="150"/>
                    <a:pt x="101" y="150"/>
                  </a:cubicBezTo>
                  <a:close/>
                  <a:moveTo>
                    <a:pt x="97" y="149"/>
                  </a:moveTo>
                  <a:cubicBezTo>
                    <a:pt x="97" y="150"/>
                    <a:pt x="97" y="150"/>
                    <a:pt x="97" y="150"/>
                  </a:cubicBezTo>
                  <a:cubicBezTo>
                    <a:pt x="98" y="150"/>
                    <a:pt x="98" y="150"/>
                    <a:pt x="98" y="150"/>
                  </a:cubicBezTo>
                  <a:cubicBezTo>
                    <a:pt x="98" y="149"/>
                    <a:pt x="98" y="149"/>
                    <a:pt x="98" y="149"/>
                  </a:cubicBezTo>
                  <a:cubicBezTo>
                    <a:pt x="97" y="149"/>
                    <a:pt x="97" y="149"/>
                    <a:pt x="97" y="149"/>
                  </a:cubicBezTo>
                  <a:cubicBezTo>
                    <a:pt x="97" y="149"/>
                    <a:pt x="97" y="149"/>
                    <a:pt x="97" y="149"/>
                  </a:cubicBezTo>
                  <a:close/>
                  <a:moveTo>
                    <a:pt x="94" y="149"/>
                  </a:moveTo>
                  <a:cubicBezTo>
                    <a:pt x="95" y="149"/>
                    <a:pt x="95" y="149"/>
                    <a:pt x="95" y="149"/>
                  </a:cubicBezTo>
                  <a:cubicBezTo>
                    <a:pt x="95" y="150"/>
                    <a:pt x="95" y="150"/>
                    <a:pt x="95" y="150"/>
                  </a:cubicBezTo>
                  <a:cubicBezTo>
                    <a:pt x="96" y="150"/>
                    <a:pt x="96" y="150"/>
                    <a:pt x="96" y="150"/>
                  </a:cubicBezTo>
                  <a:cubicBezTo>
                    <a:pt x="96" y="149"/>
                    <a:pt x="96" y="149"/>
                    <a:pt x="96" y="149"/>
                  </a:cubicBezTo>
                  <a:cubicBezTo>
                    <a:pt x="95" y="149"/>
                    <a:pt x="95" y="149"/>
                    <a:pt x="95" y="149"/>
                  </a:cubicBezTo>
                  <a:cubicBezTo>
                    <a:pt x="94" y="149"/>
                    <a:pt x="94" y="149"/>
                    <a:pt x="94" y="149"/>
                  </a:cubicBezTo>
                  <a:close/>
                  <a:moveTo>
                    <a:pt x="93" y="149"/>
                  </a:moveTo>
                  <a:cubicBezTo>
                    <a:pt x="93" y="149"/>
                    <a:pt x="93" y="149"/>
                    <a:pt x="93" y="149"/>
                  </a:cubicBezTo>
                  <a:cubicBezTo>
                    <a:pt x="93" y="149"/>
                    <a:pt x="93" y="149"/>
                    <a:pt x="93" y="149"/>
                  </a:cubicBezTo>
                  <a:cubicBezTo>
                    <a:pt x="94" y="149"/>
                    <a:pt x="94" y="149"/>
                    <a:pt x="94" y="149"/>
                  </a:cubicBezTo>
                  <a:cubicBezTo>
                    <a:pt x="93" y="149"/>
                    <a:pt x="93" y="149"/>
                    <a:pt x="93" y="149"/>
                  </a:cubicBezTo>
                  <a:cubicBezTo>
                    <a:pt x="93" y="149"/>
                    <a:pt x="93" y="149"/>
                    <a:pt x="93" y="149"/>
                  </a:cubicBezTo>
                  <a:close/>
                  <a:moveTo>
                    <a:pt x="188" y="123"/>
                  </a:moveTo>
                  <a:cubicBezTo>
                    <a:pt x="188" y="124"/>
                    <a:pt x="188" y="124"/>
                    <a:pt x="188" y="124"/>
                  </a:cubicBezTo>
                  <a:cubicBezTo>
                    <a:pt x="188" y="124"/>
                    <a:pt x="188" y="124"/>
                    <a:pt x="188" y="124"/>
                  </a:cubicBezTo>
                  <a:cubicBezTo>
                    <a:pt x="188" y="124"/>
                    <a:pt x="188" y="124"/>
                    <a:pt x="188" y="124"/>
                  </a:cubicBezTo>
                  <a:cubicBezTo>
                    <a:pt x="188" y="123"/>
                    <a:pt x="188" y="123"/>
                    <a:pt x="188" y="123"/>
                  </a:cubicBezTo>
                  <a:cubicBezTo>
                    <a:pt x="188" y="123"/>
                    <a:pt x="188" y="123"/>
                    <a:pt x="188" y="123"/>
                  </a:cubicBezTo>
                  <a:close/>
                  <a:moveTo>
                    <a:pt x="186" y="121"/>
                  </a:moveTo>
                  <a:cubicBezTo>
                    <a:pt x="186" y="122"/>
                    <a:pt x="186" y="122"/>
                    <a:pt x="186" y="122"/>
                  </a:cubicBezTo>
                  <a:cubicBezTo>
                    <a:pt x="186" y="123"/>
                    <a:pt x="186" y="123"/>
                    <a:pt x="186" y="123"/>
                  </a:cubicBezTo>
                  <a:cubicBezTo>
                    <a:pt x="186" y="124"/>
                    <a:pt x="186" y="124"/>
                    <a:pt x="186" y="124"/>
                  </a:cubicBezTo>
                  <a:cubicBezTo>
                    <a:pt x="186" y="124"/>
                    <a:pt x="186" y="124"/>
                    <a:pt x="186" y="124"/>
                  </a:cubicBezTo>
                  <a:cubicBezTo>
                    <a:pt x="187" y="124"/>
                    <a:pt x="187" y="124"/>
                    <a:pt x="187" y="124"/>
                  </a:cubicBezTo>
                  <a:cubicBezTo>
                    <a:pt x="187" y="122"/>
                    <a:pt x="187" y="122"/>
                    <a:pt x="187" y="122"/>
                  </a:cubicBezTo>
                  <a:cubicBezTo>
                    <a:pt x="186" y="121"/>
                    <a:pt x="186" y="121"/>
                    <a:pt x="186" y="121"/>
                  </a:cubicBezTo>
                  <a:cubicBezTo>
                    <a:pt x="186" y="121"/>
                    <a:pt x="186" y="121"/>
                    <a:pt x="186" y="121"/>
                  </a:cubicBezTo>
                  <a:close/>
                  <a:moveTo>
                    <a:pt x="185" y="119"/>
                  </a:moveTo>
                  <a:cubicBezTo>
                    <a:pt x="185" y="120"/>
                    <a:pt x="185" y="120"/>
                    <a:pt x="185" y="120"/>
                  </a:cubicBezTo>
                  <a:cubicBezTo>
                    <a:pt x="185" y="120"/>
                    <a:pt x="185" y="120"/>
                    <a:pt x="185" y="120"/>
                  </a:cubicBezTo>
                  <a:cubicBezTo>
                    <a:pt x="186" y="119"/>
                    <a:pt x="186" y="119"/>
                    <a:pt x="186" y="119"/>
                  </a:cubicBezTo>
                  <a:cubicBezTo>
                    <a:pt x="185" y="119"/>
                    <a:pt x="185" y="119"/>
                    <a:pt x="185" y="119"/>
                  </a:cubicBezTo>
                  <a:cubicBezTo>
                    <a:pt x="185" y="119"/>
                    <a:pt x="185" y="119"/>
                    <a:pt x="185" y="119"/>
                  </a:cubicBezTo>
                  <a:close/>
                  <a:moveTo>
                    <a:pt x="104" y="143"/>
                  </a:moveTo>
                  <a:cubicBezTo>
                    <a:pt x="104" y="143"/>
                    <a:pt x="104" y="143"/>
                    <a:pt x="104" y="143"/>
                  </a:cubicBezTo>
                  <a:cubicBezTo>
                    <a:pt x="104" y="142"/>
                    <a:pt x="104" y="142"/>
                    <a:pt x="104" y="142"/>
                  </a:cubicBezTo>
                  <a:cubicBezTo>
                    <a:pt x="104" y="142"/>
                    <a:pt x="104" y="142"/>
                    <a:pt x="104" y="142"/>
                  </a:cubicBezTo>
                  <a:cubicBezTo>
                    <a:pt x="104" y="143"/>
                    <a:pt x="104" y="143"/>
                    <a:pt x="104" y="143"/>
                  </a:cubicBezTo>
                  <a:close/>
                  <a:moveTo>
                    <a:pt x="108" y="146"/>
                  </a:moveTo>
                  <a:cubicBezTo>
                    <a:pt x="108" y="146"/>
                    <a:pt x="109" y="146"/>
                    <a:pt x="109" y="146"/>
                  </a:cubicBezTo>
                  <a:cubicBezTo>
                    <a:pt x="108" y="146"/>
                    <a:pt x="108" y="146"/>
                    <a:pt x="108" y="146"/>
                  </a:cubicBezTo>
                  <a:cubicBezTo>
                    <a:pt x="108" y="146"/>
                    <a:pt x="108" y="146"/>
                    <a:pt x="108" y="146"/>
                  </a:cubicBezTo>
                  <a:close/>
                  <a:moveTo>
                    <a:pt x="107" y="145"/>
                  </a:moveTo>
                  <a:cubicBezTo>
                    <a:pt x="107" y="144"/>
                    <a:pt x="107" y="144"/>
                    <a:pt x="107" y="144"/>
                  </a:cubicBezTo>
                  <a:cubicBezTo>
                    <a:pt x="106" y="144"/>
                    <a:pt x="106" y="144"/>
                    <a:pt x="106" y="144"/>
                  </a:cubicBezTo>
                  <a:cubicBezTo>
                    <a:pt x="105" y="143"/>
                    <a:pt x="105" y="143"/>
                    <a:pt x="105" y="143"/>
                  </a:cubicBezTo>
                  <a:cubicBezTo>
                    <a:pt x="105" y="144"/>
                    <a:pt x="105" y="144"/>
                    <a:pt x="105" y="144"/>
                  </a:cubicBezTo>
                  <a:cubicBezTo>
                    <a:pt x="106" y="144"/>
                    <a:pt x="106" y="144"/>
                    <a:pt x="106" y="144"/>
                  </a:cubicBezTo>
                  <a:cubicBezTo>
                    <a:pt x="107" y="145"/>
                    <a:pt x="107" y="145"/>
                    <a:pt x="107" y="145"/>
                  </a:cubicBezTo>
                  <a:close/>
                  <a:moveTo>
                    <a:pt x="110" y="141"/>
                  </a:moveTo>
                  <a:cubicBezTo>
                    <a:pt x="110" y="141"/>
                    <a:pt x="110" y="141"/>
                    <a:pt x="110" y="141"/>
                  </a:cubicBezTo>
                  <a:cubicBezTo>
                    <a:pt x="110" y="139"/>
                    <a:pt x="110" y="139"/>
                    <a:pt x="110" y="139"/>
                  </a:cubicBezTo>
                  <a:cubicBezTo>
                    <a:pt x="108" y="138"/>
                    <a:pt x="108" y="138"/>
                    <a:pt x="108" y="138"/>
                  </a:cubicBezTo>
                  <a:cubicBezTo>
                    <a:pt x="107" y="137"/>
                    <a:pt x="107" y="137"/>
                    <a:pt x="107" y="137"/>
                  </a:cubicBezTo>
                  <a:cubicBezTo>
                    <a:pt x="106" y="137"/>
                    <a:pt x="106" y="137"/>
                    <a:pt x="106" y="137"/>
                  </a:cubicBezTo>
                  <a:cubicBezTo>
                    <a:pt x="105" y="136"/>
                    <a:pt x="105" y="136"/>
                    <a:pt x="105" y="136"/>
                  </a:cubicBezTo>
                  <a:cubicBezTo>
                    <a:pt x="104" y="136"/>
                    <a:pt x="104" y="136"/>
                    <a:pt x="104" y="136"/>
                  </a:cubicBezTo>
                  <a:cubicBezTo>
                    <a:pt x="104" y="135"/>
                    <a:pt x="104" y="135"/>
                    <a:pt x="104" y="135"/>
                  </a:cubicBezTo>
                  <a:cubicBezTo>
                    <a:pt x="103" y="135"/>
                    <a:pt x="103" y="135"/>
                    <a:pt x="103" y="135"/>
                  </a:cubicBezTo>
                  <a:cubicBezTo>
                    <a:pt x="102" y="135"/>
                    <a:pt x="102" y="135"/>
                    <a:pt x="102" y="135"/>
                  </a:cubicBezTo>
                  <a:cubicBezTo>
                    <a:pt x="102" y="135"/>
                    <a:pt x="102" y="135"/>
                    <a:pt x="102" y="135"/>
                  </a:cubicBezTo>
                  <a:cubicBezTo>
                    <a:pt x="102" y="135"/>
                    <a:pt x="102" y="135"/>
                    <a:pt x="102" y="135"/>
                  </a:cubicBezTo>
                  <a:cubicBezTo>
                    <a:pt x="101" y="136"/>
                    <a:pt x="101" y="136"/>
                    <a:pt x="101" y="136"/>
                  </a:cubicBezTo>
                  <a:cubicBezTo>
                    <a:pt x="102" y="137"/>
                    <a:pt x="102" y="137"/>
                    <a:pt x="102" y="137"/>
                  </a:cubicBezTo>
                  <a:cubicBezTo>
                    <a:pt x="103" y="137"/>
                    <a:pt x="103" y="137"/>
                    <a:pt x="103" y="137"/>
                  </a:cubicBezTo>
                  <a:cubicBezTo>
                    <a:pt x="103" y="137"/>
                    <a:pt x="103" y="137"/>
                    <a:pt x="103" y="137"/>
                  </a:cubicBezTo>
                  <a:cubicBezTo>
                    <a:pt x="102" y="137"/>
                    <a:pt x="102" y="137"/>
                    <a:pt x="102" y="137"/>
                  </a:cubicBezTo>
                  <a:cubicBezTo>
                    <a:pt x="101" y="137"/>
                    <a:pt x="101" y="137"/>
                    <a:pt x="101" y="137"/>
                  </a:cubicBezTo>
                  <a:cubicBezTo>
                    <a:pt x="101" y="137"/>
                    <a:pt x="101" y="137"/>
                    <a:pt x="101" y="137"/>
                  </a:cubicBezTo>
                  <a:cubicBezTo>
                    <a:pt x="101" y="137"/>
                    <a:pt x="101" y="137"/>
                    <a:pt x="101" y="137"/>
                  </a:cubicBezTo>
                  <a:cubicBezTo>
                    <a:pt x="103" y="139"/>
                    <a:pt x="103" y="139"/>
                    <a:pt x="103" y="139"/>
                  </a:cubicBezTo>
                  <a:cubicBezTo>
                    <a:pt x="104" y="139"/>
                    <a:pt x="104" y="139"/>
                    <a:pt x="104" y="139"/>
                  </a:cubicBezTo>
                  <a:cubicBezTo>
                    <a:pt x="104" y="140"/>
                    <a:pt x="104" y="140"/>
                    <a:pt x="104" y="140"/>
                  </a:cubicBezTo>
                  <a:cubicBezTo>
                    <a:pt x="105" y="140"/>
                    <a:pt x="105" y="140"/>
                    <a:pt x="105" y="140"/>
                  </a:cubicBezTo>
                  <a:cubicBezTo>
                    <a:pt x="105" y="139"/>
                    <a:pt x="105" y="139"/>
                    <a:pt x="105" y="139"/>
                  </a:cubicBezTo>
                  <a:cubicBezTo>
                    <a:pt x="106" y="140"/>
                    <a:pt x="106" y="140"/>
                    <a:pt x="106" y="140"/>
                  </a:cubicBezTo>
                  <a:cubicBezTo>
                    <a:pt x="106" y="139"/>
                    <a:pt x="106" y="139"/>
                    <a:pt x="106" y="139"/>
                  </a:cubicBezTo>
                  <a:cubicBezTo>
                    <a:pt x="107" y="140"/>
                    <a:pt x="107" y="140"/>
                    <a:pt x="107" y="140"/>
                  </a:cubicBezTo>
                  <a:cubicBezTo>
                    <a:pt x="107" y="141"/>
                    <a:pt x="107" y="141"/>
                    <a:pt x="107" y="141"/>
                  </a:cubicBezTo>
                  <a:cubicBezTo>
                    <a:pt x="107" y="141"/>
                    <a:pt x="107" y="141"/>
                    <a:pt x="107" y="141"/>
                  </a:cubicBezTo>
                  <a:cubicBezTo>
                    <a:pt x="107" y="142"/>
                    <a:pt x="107" y="142"/>
                    <a:pt x="107" y="142"/>
                  </a:cubicBezTo>
                  <a:cubicBezTo>
                    <a:pt x="108" y="142"/>
                    <a:pt x="108" y="142"/>
                    <a:pt x="108" y="142"/>
                  </a:cubicBezTo>
                  <a:cubicBezTo>
                    <a:pt x="109" y="141"/>
                    <a:pt x="109" y="141"/>
                    <a:pt x="109" y="141"/>
                  </a:cubicBezTo>
                  <a:cubicBezTo>
                    <a:pt x="110" y="141"/>
                    <a:pt x="110" y="141"/>
                    <a:pt x="110" y="141"/>
                  </a:cubicBezTo>
                  <a:close/>
                  <a:moveTo>
                    <a:pt x="131" y="107"/>
                  </a:moveTo>
                  <a:cubicBezTo>
                    <a:pt x="131" y="107"/>
                    <a:pt x="131" y="107"/>
                    <a:pt x="131" y="107"/>
                  </a:cubicBezTo>
                  <a:cubicBezTo>
                    <a:pt x="131" y="107"/>
                    <a:pt x="131" y="107"/>
                    <a:pt x="131" y="107"/>
                  </a:cubicBezTo>
                  <a:cubicBezTo>
                    <a:pt x="131" y="106"/>
                    <a:pt x="131" y="106"/>
                    <a:pt x="131" y="106"/>
                  </a:cubicBezTo>
                  <a:cubicBezTo>
                    <a:pt x="131" y="106"/>
                    <a:pt x="131" y="106"/>
                    <a:pt x="131" y="106"/>
                  </a:cubicBezTo>
                  <a:cubicBezTo>
                    <a:pt x="132" y="107"/>
                    <a:pt x="132" y="107"/>
                    <a:pt x="132" y="107"/>
                  </a:cubicBezTo>
                  <a:cubicBezTo>
                    <a:pt x="132" y="107"/>
                    <a:pt x="132" y="107"/>
                    <a:pt x="132" y="107"/>
                  </a:cubicBezTo>
                  <a:cubicBezTo>
                    <a:pt x="133" y="107"/>
                    <a:pt x="133" y="107"/>
                    <a:pt x="133" y="107"/>
                  </a:cubicBezTo>
                  <a:cubicBezTo>
                    <a:pt x="133" y="107"/>
                    <a:pt x="133" y="107"/>
                    <a:pt x="133" y="107"/>
                  </a:cubicBezTo>
                  <a:cubicBezTo>
                    <a:pt x="134" y="106"/>
                    <a:pt x="134" y="106"/>
                    <a:pt x="134" y="106"/>
                  </a:cubicBezTo>
                  <a:cubicBezTo>
                    <a:pt x="134" y="106"/>
                    <a:pt x="134" y="106"/>
                    <a:pt x="134" y="106"/>
                  </a:cubicBezTo>
                  <a:cubicBezTo>
                    <a:pt x="135" y="105"/>
                    <a:pt x="135" y="105"/>
                    <a:pt x="135" y="105"/>
                  </a:cubicBezTo>
                  <a:cubicBezTo>
                    <a:pt x="135" y="105"/>
                    <a:pt x="135" y="105"/>
                    <a:pt x="135" y="105"/>
                  </a:cubicBezTo>
                  <a:cubicBezTo>
                    <a:pt x="135" y="104"/>
                    <a:pt x="135" y="104"/>
                    <a:pt x="135" y="104"/>
                  </a:cubicBezTo>
                  <a:cubicBezTo>
                    <a:pt x="134" y="104"/>
                    <a:pt x="134" y="104"/>
                    <a:pt x="134" y="104"/>
                  </a:cubicBezTo>
                  <a:cubicBezTo>
                    <a:pt x="134" y="103"/>
                    <a:pt x="134" y="103"/>
                    <a:pt x="134" y="103"/>
                  </a:cubicBezTo>
                  <a:cubicBezTo>
                    <a:pt x="133" y="102"/>
                    <a:pt x="133" y="102"/>
                    <a:pt x="133" y="102"/>
                  </a:cubicBezTo>
                  <a:cubicBezTo>
                    <a:pt x="132" y="102"/>
                    <a:pt x="132" y="102"/>
                    <a:pt x="132" y="102"/>
                  </a:cubicBezTo>
                  <a:cubicBezTo>
                    <a:pt x="132" y="102"/>
                    <a:pt x="132" y="102"/>
                    <a:pt x="132" y="102"/>
                  </a:cubicBezTo>
                  <a:cubicBezTo>
                    <a:pt x="131" y="103"/>
                    <a:pt x="131" y="103"/>
                    <a:pt x="131" y="103"/>
                  </a:cubicBezTo>
                  <a:cubicBezTo>
                    <a:pt x="130" y="103"/>
                    <a:pt x="130" y="103"/>
                    <a:pt x="130" y="103"/>
                  </a:cubicBezTo>
                  <a:cubicBezTo>
                    <a:pt x="129" y="104"/>
                    <a:pt x="129" y="104"/>
                    <a:pt x="129" y="104"/>
                  </a:cubicBezTo>
                  <a:cubicBezTo>
                    <a:pt x="129" y="104"/>
                    <a:pt x="129" y="104"/>
                    <a:pt x="129" y="104"/>
                  </a:cubicBezTo>
                  <a:cubicBezTo>
                    <a:pt x="130" y="105"/>
                    <a:pt x="130" y="105"/>
                    <a:pt x="130" y="105"/>
                  </a:cubicBezTo>
                  <a:cubicBezTo>
                    <a:pt x="130" y="106"/>
                    <a:pt x="130" y="106"/>
                    <a:pt x="130" y="106"/>
                  </a:cubicBezTo>
                  <a:cubicBezTo>
                    <a:pt x="130" y="107"/>
                    <a:pt x="130" y="107"/>
                    <a:pt x="130" y="107"/>
                  </a:cubicBezTo>
                  <a:cubicBezTo>
                    <a:pt x="131" y="107"/>
                    <a:pt x="131" y="107"/>
                    <a:pt x="131" y="107"/>
                  </a:cubicBezTo>
                  <a:close/>
                  <a:moveTo>
                    <a:pt x="133" y="141"/>
                  </a:moveTo>
                  <a:cubicBezTo>
                    <a:pt x="133" y="141"/>
                    <a:pt x="134" y="141"/>
                    <a:pt x="134" y="141"/>
                  </a:cubicBezTo>
                  <a:cubicBezTo>
                    <a:pt x="134" y="142"/>
                    <a:pt x="134" y="142"/>
                    <a:pt x="134" y="142"/>
                  </a:cubicBezTo>
                  <a:cubicBezTo>
                    <a:pt x="135" y="141"/>
                    <a:pt x="135" y="141"/>
                    <a:pt x="135" y="141"/>
                  </a:cubicBezTo>
                  <a:cubicBezTo>
                    <a:pt x="135" y="140"/>
                    <a:pt x="135" y="140"/>
                    <a:pt x="135" y="140"/>
                  </a:cubicBezTo>
                  <a:cubicBezTo>
                    <a:pt x="134" y="140"/>
                    <a:pt x="134" y="140"/>
                    <a:pt x="134" y="140"/>
                  </a:cubicBezTo>
                  <a:cubicBezTo>
                    <a:pt x="134" y="140"/>
                    <a:pt x="134" y="140"/>
                    <a:pt x="134" y="140"/>
                  </a:cubicBezTo>
                  <a:cubicBezTo>
                    <a:pt x="134" y="141"/>
                    <a:pt x="134" y="141"/>
                    <a:pt x="134" y="141"/>
                  </a:cubicBezTo>
                  <a:cubicBezTo>
                    <a:pt x="133" y="141"/>
                    <a:pt x="133" y="141"/>
                    <a:pt x="133" y="141"/>
                  </a:cubicBezTo>
                  <a:close/>
                  <a:moveTo>
                    <a:pt x="150" y="160"/>
                  </a:moveTo>
                  <a:cubicBezTo>
                    <a:pt x="150" y="161"/>
                    <a:pt x="150" y="161"/>
                    <a:pt x="150" y="161"/>
                  </a:cubicBezTo>
                  <a:cubicBezTo>
                    <a:pt x="151" y="161"/>
                    <a:pt x="151" y="161"/>
                    <a:pt x="151" y="161"/>
                  </a:cubicBezTo>
                  <a:cubicBezTo>
                    <a:pt x="151" y="161"/>
                    <a:pt x="151" y="161"/>
                    <a:pt x="151" y="161"/>
                  </a:cubicBezTo>
                  <a:cubicBezTo>
                    <a:pt x="152" y="162"/>
                    <a:pt x="152" y="162"/>
                    <a:pt x="152" y="162"/>
                  </a:cubicBezTo>
                  <a:cubicBezTo>
                    <a:pt x="153" y="161"/>
                    <a:pt x="153" y="161"/>
                    <a:pt x="153" y="161"/>
                  </a:cubicBezTo>
                  <a:cubicBezTo>
                    <a:pt x="153" y="161"/>
                    <a:pt x="153" y="161"/>
                    <a:pt x="153" y="161"/>
                  </a:cubicBezTo>
                  <a:cubicBezTo>
                    <a:pt x="153" y="160"/>
                    <a:pt x="153" y="160"/>
                    <a:pt x="153" y="160"/>
                  </a:cubicBezTo>
                  <a:cubicBezTo>
                    <a:pt x="152" y="160"/>
                    <a:pt x="152" y="160"/>
                    <a:pt x="152" y="160"/>
                  </a:cubicBezTo>
                  <a:cubicBezTo>
                    <a:pt x="151" y="160"/>
                    <a:pt x="151" y="160"/>
                    <a:pt x="151" y="160"/>
                  </a:cubicBezTo>
                  <a:cubicBezTo>
                    <a:pt x="151" y="160"/>
                    <a:pt x="151" y="160"/>
                    <a:pt x="151" y="160"/>
                  </a:cubicBezTo>
                  <a:cubicBezTo>
                    <a:pt x="150" y="160"/>
                    <a:pt x="150" y="160"/>
                    <a:pt x="150" y="160"/>
                  </a:cubicBezTo>
                  <a:close/>
                  <a:moveTo>
                    <a:pt x="147" y="107"/>
                  </a:moveTo>
                  <a:cubicBezTo>
                    <a:pt x="147" y="106"/>
                    <a:pt x="147" y="106"/>
                    <a:pt x="147" y="106"/>
                  </a:cubicBezTo>
                  <a:cubicBezTo>
                    <a:pt x="146" y="106"/>
                    <a:pt x="146" y="106"/>
                    <a:pt x="146" y="106"/>
                  </a:cubicBezTo>
                  <a:cubicBezTo>
                    <a:pt x="146" y="105"/>
                    <a:pt x="146" y="105"/>
                    <a:pt x="146" y="105"/>
                  </a:cubicBezTo>
                  <a:cubicBezTo>
                    <a:pt x="147" y="105"/>
                    <a:pt x="147" y="105"/>
                    <a:pt x="147" y="105"/>
                  </a:cubicBezTo>
                  <a:cubicBezTo>
                    <a:pt x="147" y="104"/>
                    <a:pt x="147" y="104"/>
                    <a:pt x="147" y="104"/>
                  </a:cubicBezTo>
                  <a:cubicBezTo>
                    <a:pt x="146" y="104"/>
                    <a:pt x="146" y="104"/>
                    <a:pt x="146" y="104"/>
                  </a:cubicBezTo>
                  <a:cubicBezTo>
                    <a:pt x="145" y="104"/>
                    <a:pt x="145" y="104"/>
                    <a:pt x="145" y="104"/>
                  </a:cubicBezTo>
                  <a:cubicBezTo>
                    <a:pt x="145" y="106"/>
                    <a:pt x="145" y="106"/>
                    <a:pt x="145" y="106"/>
                  </a:cubicBezTo>
                  <a:cubicBezTo>
                    <a:pt x="145" y="106"/>
                    <a:pt x="145" y="106"/>
                    <a:pt x="145" y="106"/>
                  </a:cubicBezTo>
                  <a:cubicBezTo>
                    <a:pt x="146" y="106"/>
                    <a:pt x="146" y="106"/>
                    <a:pt x="146" y="106"/>
                  </a:cubicBezTo>
                  <a:cubicBezTo>
                    <a:pt x="146" y="107"/>
                    <a:pt x="146" y="107"/>
                    <a:pt x="146" y="107"/>
                  </a:cubicBezTo>
                  <a:cubicBezTo>
                    <a:pt x="147" y="107"/>
                    <a:pt x="147" y="107"/>
                    <a:pt x="147" y="107"/>
                  </a:cubicBezTo>
                  <a:close/>
                  <a:moveTo>
                    <a:pt x="146" y="101"/>
                  </a:moveTo>
                  <a:cubicBezTo>
                    <a:pt x="146" y="100"/>
                    <a:pt x="146" y="100"/>
                    <a:pt x="146" y="100"/>
                  </a:cubicBezTo>
                  <a:cubicBezTo>
                    <a:pt x="147" y="101"/>
                    <a:pt x="147" y="101"/>
                    <a:pt x="147" y="101"/>
                  </a:cubicBezTo>
                  <a:cubicBezTo>
                    <a:pt x="148" y="100"/>
                    <a:pt x="148" y="100"/>
                    <a:pt x="148" y="100"/>
                  </a:cubicBezTo>
                  <a:cubicBezTo>
                    <a:pt x="147" y="100"/>
                    <a:pt x="147" y="100"/>
                    <a:pt x="147" y="100"/>
                  </a:cubicBezTo>
                  <a:cubicBezTo>
                    <a:pt x="148" y="99"/>
                    <a:pt x="148" y="99"/>
                    <a:pt x="148" y="99"/>
                  </a:cubicBezTo>
                  <a:cubicBezTo>
                    <a:pt x="148" y="99"/>
                    <a:pt x="148" y="99"/>
                    <a:pt x="148" y="99"/>
                  </a:cubicBezTo>
                  <a:cubicBezTo>
                    <a:pt x="148" y="99"/>
                    <a:pt x="148" y="99"/>
                    <a:pt x="148" y="99"/>
                  </a:cubicBezTo>
                  <a:cubicBezTo>
                    <a:pt x="147" y="99"/>
                    <a:pt x="147" y="99"/>
                    <a:pt x="147" y="99"/>
                  </a:cubicBezTo>
                  <a:cubicBezTo>
                    <a:pt x="146" y="100"/>
                    <a:pt x="146" y="100"/>
                    <a:pt x="146" y="100"/>
                  </a:cubicBezTo>
                  <a:cubicBezTo>
                    <a:pt x="146" y="100"/>
                    <a:pt x="146" y="100"/>
                    <a:pt x="146" y="100"/>
                  </a:cubicBezTo>
                  <a:cubicBezTo>
                    <a:pt x="146" y="101"/>
                    <a:pt x="146" y="101"/>
                    <a:pt x="146" y="101"/>
                  </a:cubicBezTo>
                  <a:close/>
                  <a:moveTo>
                    <a:pt x="149" y="102"/>
                  </a:moveTo>
                  <a:cubicBezTo>
                    <a:pt x="150" y="103"/>
                    <a:pt x="150" y="103"/>
                    <a:pt x="150" y="103"/>
                  </a:cubicBezTo>
                  <a:cubicBezTo>
                    <a:pt x="151" y="103"/>
                    <a:pt x="151" y="103"/>
                    <a:pt x="151" y="103"/>
                  </a:cubicBezTo>
                  <a:cubicBezTo>
                    <a:pt x="152" y="103"/>
                    <a:pt x="152" y="103"/>
                    <a:pt x="152" y="103"/>
                  </a:cubicBezTo>
                  <a:cubicBezTo>
                    <a:pt x="152" y="102"/>
                    <a:pt x="152" y="102"/>
                    <a:pt x="152" y="102"/>
                  </a:cubicBezTo>
                  <a:cubicBezTo>
                    <a:pt x="151" y="102"/>
                    <a:pt x="151" y="102"/>
                    <a:pt x="151" y="102"/>
                  </a:cubicBezTo>
                  <a:cubicBezTo>
                    <a:pt x="150" y="102"/>
                    <a:pt x="150" y="102"/>
                    <a:pt x="150" y="102"/>
                  </a:cubicBezTo>
                  <a:cubicBezTo>
                    <a:pt x="149" y="102"/>
                    <a:pt x="149" y="102"/>
                    <a:pt x="149" y="102"/>
                  </a:cubicBezTo>
                  <a:close/>
                  <a:moveTo>
                    <a:pt x="158" y="108"/>
                  </a:moveTo>
                  <a:cubicBezTo>
                    <a:pt x="158" y="109"/>
                    <a:pt x="158" y="109"/>
                    <a:pt x="158" y="109"/>
                  </a:cubicBezTo>
                  <a:cubicBezTo>
                    <a:pt x="157" y="109"/>
                    <a:pt x="157" y="109"/>
                    <a:pt x="157" y="109"/>
                  </a:cubicBezTo>
                  <a:cubicBezTo>
                    <a:pt x="157" y="110"/>
                    <a:pt x="157" y="110"/>
                    <a:pt x="157" y="110"/>
                  </a:cubicBezTo>
                  <a:cubicBezTo>
                    <a:pt x="157" y="110"/>
                    <a:pt x="157" y="110"/>
                    <a:pt x="157" y="110"/>
                  </a:cubicBezTo>
                  <a:cubicBezTo>
                    <a:pt x="157" y="111"/>
                    <a:pt x="157" y="111"/>
                    <a:pt x="157" y="111"/>
                  </a:cubicBezTo>
                  <a:cubicBezTo>
                    <a:pt x="158" y="111"/>
                    <a:pt x="158" y="111"/>
                    <a:pt x="158" y="111"/>
                  </a:cubicBezTo>
                  <a:cubicBezTo>
                    <a:pt x="159" y="110"/>
                    <a:pt x="159" y="110"/>
                    <a:pt x="159" y="110"/>
                  </a:cubicBezTo>
                  <a:cubicBezTo>
                    <a:pt x="159" y="110"/>
                    <a:pt x="159" y="110"/>
                    <a:pt x="159" y="110"/>
                  </a:cubicBezTo>
                  <a:cubicBezTo>
                    <a:pt x="160" y="109"/>
                    <a:pt x="160" y="109"/>
                    <a:pt x="160" y="109"/>
                  </a:cubicBezTo>
                  <a:cubicBezTo>
                    <a:pt x="160" y="109"/>
                    <a:pt x="160" y="109"/>
                    <a:pt x="160" y="109"/>
                  </a:cubicBezTo>
                  <a:cubicBezTo>
                    <a:pt x="161" y="108"/>
                    <a:pt x="161" y="108"/>
                    <a:pt x="161" y="108"/>
                  </a:cubicBezTo>
                  <a:cubicBezTo>
                    <a:pt x="161" y="107"/>
                    <a:pt x="161" y="107"/>
                    <a:pt x="161" y="107"/>
                  </a:cubicBezTo>
                  <a:cubicBezTo>
                    <a:pt x="161" y="107"/>
                    <a:pt x="161" y="107"/>
                    <a:pt x="161" y="107"/>
                  </a:cubicBezTo>
                  <a:cubicBezTo>
                    <a:pt x="160" y="107"/>
                    <a:pt x="160" y="107"/>
                    <a:pt x="160" y="107"/>
                  </a:cubicBezTo>
                  <a:cubicBezTo>
                    <a:pt x="159" y="107"/>
                    <a:pt x="159" y="107"/>
                    <a:pt x="159" y="107"/>
                  </a:cubicBezTo>
                  <a:cubicBezTo>
                    <a:pt x="158" y="108"/>
                    <a:pt x="158" y="108"/>
                    <a:pt x="158" y="108"/>
                  </a:cubicBezTo>
                  <a:close/>
                  <a:moveTo>
                    <a:pt x="161" y="100"/>
                  </a:moveTo>
                  <a:cubicBezTo>
                    <a:pt x="160" y="101"/>
                    <a:pt x="160" y="101"/>
                    <a:pt x="160" y="101"/>
                  </a:cubicBezTo>
                  <a:cubicBezTo>
                    <a:pt x="160" y="103"/>
                    <a:pt x="160" y="103"/>
                    <a:pt x="160" y="103"/>
                  </a:cubicBezTo>
                  <a:cubicBezTo>
                    <a:pt x="160" y="104"/>
                    <a:pt x="160" y="104"/>
                    <a:pt x="160" y="104"/>
                  </a:cubicBezTo>
                  <a:cubicBezTo>
                    <a:pt x="160" y="104"/>
                    <a:pt x="160" y="104"/>
                    <a:pt x="160" y="104"/>
                  </a:cubicBezTo>
                  <a:cubicBezTo>
                    <a:pt x="161" y="104"/>
                    <a:pt x="161" y="104"/>
                    <a:pt x="161" y="104"/>
                  </a:cubicBezTo>
                  <a:cubicBezTo>
                    <a:pt x="161" y="105"/>
                    <a:pt x="161" y="105"/>
                    <a:pt x="161" y="105"/>
                  </a:cubicBezTo>
                  <a:cubicBezTo>
                    <a:pt x="162" y="105"/>
                    <a:pt x="162" y="105"/>
                    <a:pt x="162" y="105"/>
                  </a:cubicBezTo>
                  <a:cubicBezTo>
                    <a:pt x="163" y="105"/>
                    <a:pt x="163" y="105"/>
                    <a:pt x="163" y="105"/>
                  </a:cubicBezTo>
                  <a:cubicBezTo>
                    <a:pt x="163" y="105"/>
                    <a:pt x="163" y="105"/>
                    <a:pt x="163" y="105"/>
                  </a:cubicBezTo>
                  <a:cubicBezTo>
                    <a:pt x="164" y="104"/>
                    <a:pt x="164" y="104"/>
                    <a:pt x="164" y="104"/>
                  </a:cubicBezTo>
                  <a:cubicBezTo>
                    <a:pt x="163" y="103"/>
                    <a:pt x="163" y="103"/>
                    <a:pt x="163" y="103"/>
                  </a:cubicBezTo>
                  <a:cubicBezTo>
                    <a:pt x="163" y="102"/>
                    <a:pt x="163" y="102"/>
                    <a:pt x="163" y="102"/>
                  </a:cubicBezTo>
                  <a:cubicBezTo>
                    <a:pt x="162" y="101"/>
                    <a:pt x="162" y="101"/>
                    <a:pt x="162" y="101"/>
                  </a:cubicBezTo>
                  <a:cubicBezTo>
                    <a:pt x="161" y="100"/>
                    <a:pt x="161" y="100"/>
                    <a:pt x="161" y="100"/>
                  </a:cubicBezTo>
                  <a:close/>
                  <a:moveTo>
                    <a:pt x="155" y="87"/>
                  </a:moveTo>
                  <a:cubicBezTo>
                    <a:pt x="155" y="86"/>
                    <a:pt x="155" y="86"/>
                    <a:pt x="155" y="86"/>
                  </a:cubicBezTo>
                  <a:cubicBezTo>
                    <a:pt x="155" y="86"/>
                    <a:pt x="155" y="86"/>
                    <a:pt x="155" y="86"/>
                  </a:cubicBezTo>
                  <a:cubicBezTo>
                    <a:pt x="154" y="86"/>
                    <a:pt x="154" y="86"/>
                    <a:pt x="154" y="86"/>
                  </a:cubicBezTo>
                  <a:cubicBezTo>
                    <a:pt x="153" y="86"/>
                    <a:pt x="153" y="86"/>
                    <a:pt x="153" y="86"/>
                  </a:cubicBezTo>
                  <a:cubicBezTo>
                    <a:pt x="153" y="86"/>
                    <a:pt x="153" y="86"/>
                    <a:pt x="153" y="86"/>
                  </a:cubicBezTo>
                  <a:cubicBezTo>
                    <a:pt x="154" y="86"/>
                    <a:pt x="154" y="86"/>
                    <a:pt x="154" y="86"/>
                  </a:cubicBezTo>
                  <a:cubicBezTo>
                    <a:pt x="154" y="87"/>
                    <a:pt x="154" y="87"/>
                    <a:pt x="154" y="87"/>
                  </a:cubicBezTo>
                  <a:cubicBezTo>
                    <a:pt x="154" y="87"/>
                    <a:pt x="154" y="87"/>
                    <a:pt x="154" y="87"/>
                  </a:cubicBezTo>
                  <a:cubicBezTo>
                    <a:pt x="155" y="87"/>
                    <a:pt x="155" y="87"/>
                    <a:pt x="155" y="87"/>
                  </a:cubicBezTo>
                  <a:close/>
                  <a:moveTo>
                    <a:pt x="158" y="77"/>
                  </a:moveTo>
                  <a:cubicBezTo>
                    <a:pt x="157" y="77"/>
                    <a:pt x="157" y="77"/>
                    <a:pt x="157" y="77"/>
                  </a:cubicBezTo>
                  <a:cubicBezTo>
                    <a:pt x="157" y="76"/>
                    <a:pt x="157" y="76"/>
                    <a:pt x="157" y="76"/>
                  </a:cubicBezTo>
                  <a:cubicBezTo>
                    <a:pt x="157" y="78"/>
                    <a:pt x="157" y="78"/>
                    <a:pt x="157" y="78"/>
                  </a:cubicBezTo>
                  <a:cubicBezTo>
                    <a:pt x="158" y="78"/>
                    <a:pt x="158" y="78"/>
                    <a:pt x="158" y="78"/>
                  </a:cubicBezTo>
                  <a:cubicBezTo>
                    <a:pt x="158" y="78"/>
                    <a:pt x="158" y="78"/>
                    <a:pt x="158" y="78"/>
                  </a:cubicBezTo>
                  <a:cubicBezTo>
                    <a:pt x="158" y="78"/>
                    <a:pt x="158" y="78"/>
                    <a:pt x="158" y="78"/>
                  </a:cubicBezTo>
                  <a:cubicBezTo>
                    <a:pt x="159" y="79"/>
                    <a:pt x="159" y="79"/>
                    <a:pt x="159" y="79"/>
                  </a:cubicBezTo>
                  <a:cubicBezTo>
                    <a:pt x="159" y="79"/>
                    <a:pt x="159" y="79"/>
                    <a:pt x="159" y="79"/>
                  </a:cubicBezTo>
                  <a:cubicBezTo>
                    <a:pt x="159" y="79"/>
                    <a:pt x="159" y="79"/>
                    <a:pt x="159" y="79"/>
                  </a:cubicBezTo>
                  <a:cubicBezTo>
                    <a:pt x="159" y="78"/>
                    <a:pt x="159" y="78"/>
                    <a:pt x="159" y="78"/>
                  </a:cubicBezTo>
                  <a:cubicBezTo>
                    <a:pt x="159" y="77"/>
                    <a:pt x="159" y="77"/>
                    <a:pt x="159" y="77"/>
                  </a:cubicBezTo>
                  <a:cubicBezTo>
                    <a:pt x="159" y="77"/>
                    <a:pt x="159" y="77"/>
                    <a:pt x="159" y="77"/>
                  </a:cubicBezTo>
                  <a:cubicBezTo>
                    <a:pt x="159" y="76"/>
                    <a:pt x="159" y="76"/>
                    <a:pt x="159" y="76"/>
                  </a:cubicBezTo>
                  <a:cubicBezTo>
                    <a:pt x="159" y="76"/>
                    <a:pt x="159" y="76"/>
                    <a:pt x="159" y="76"/>
                  </a:cubicBezTo>
                  <a:cubicBezTo>
                    <a:pt x="159" y="75"/>
                    <a:pt x="159" y="75"/>
                    <a:pt x="159" y="75"/>
                  </a:cubicBezTo>
                  <a:cubicBezTo>
                    <a:pt x="158" y="75"/>
                    <a:pt x="158" y="75"/>
                    <a:pt x="158" y="75"/>
                  </a:cubicBezTo>
                  <a:cubicBezTo>
                    <a:pt x="158" y="75"/>
                    <a:pt x="158" y="75"/>
                    <a:pt x="158" y="75"/>
                  </a:cubicBezTo>
                  <a:cubicBezTo>
                    <a:pt x="157" y="76"/>
                    <a:pt x="157" y="76"/>
                    <a:pt x="157" y="76"/>
                  </a:cubicBezTo>
                  <a:cubicBezTo>
                    <a:pt x="158" y="76"/>
                    <a:pt x="158" y="76"/>
                    <a:pt x="158" y="76"/>
                  </a:cubicBezTo>
                  <a:cubicBezTo>
                    <a:pt x="158" y="77"/>
                    <a:pt x="158" y="77"/>
                    <a:pt x="158" y="77"/>
                  </a:cubicBezTo>
                  <a:close/>
                  <a:moveTo>
                    <a:pt x="156" y="72"/>
                  </a:moveTo>
                  <a:cubicBezTo>
                    <a:pt x="155" y="72"/>
                    <a:pt x="155" y="72"/>
                    <a:pt x="155" y="72"/>
                  </a:cubicBezTo>
                  <a:cubicBezTo>
                    <a:pt x="155" y="72"/>
                    <a:pt x="155" y="72"/>
                    <a:pt x="155" y="72"/>
                  </a:cubicBezTo>
                  <a:cubicBezTo>
                    <a:pt x="154" y="71"/>
                    <a:pt x="154" y="71"/>
                    <a:pt x="154" y="71"/>
                  </a:cubicBezTo>
                  <a:cubicBezTo>
                    <a:pt x="154" y="72"/>
                    <a:pt x="154" y="72"/>
                    <a:pt x="154" y="72"/>
                  </a:cubicBezTo>
                  <a:cubicBezTo>
                    <a:pt x="154" y="72"/>
                    <a:pt x="154" y="72"/>
                    <a:pt x="154" y="72"/>
                  </a:cubicBezTo>
                  <a:cubicBezTo>
                    <a:pt x="155" y="73"/>
                    <a:pt x="155" y="73"/>
                    <a:pt x="155" y="73"/>
                  </a:cubicBezTo>
                  <a:cubicBezTo>
                    <a:pt x="156" y="73"/>
                    <a:pt x="156" y="73"/>
                    <a:pt x="156" y="73"/>
                  </a:cubicBezTo>
                  <a:cubicBezTo>
                    <a:pt x="156" y="72"/>
                    <a:pt x="156" y="72"/>
                    <a:pt x="156" y="72"/>
                  </a:cubicBezTo>
                  <a:close/>
                  <a:moveTo>
                    <a:pt x="156" y="71"/>
                  </a:moveTo>
                  <a:cubicBezTo>
                    <a:pt x="156" y="71"/>
                    <a:pt x="157" y="72"/>
                    <a:pt x="157" y="72"/>
                  </a:cubicBezTo>
                  <a:cubicBezTo>
                    <a:pt x="158" y="71"/>
                    <a:pt x="158" y="71"/>
                    <a:pt x="158" y="71"/>
                  </a:cubicBezTo>
                  <a:cubicBezTo>
                    <a:pt x="159" y="72"/>
                    <a:pt x="159" y="72"/>
                    <a:pt x="159" y="72"/>
                  </a:cubicBezTo>
                  <a:cubicBezTo>
                    <a:pt x="159" y="71"/>
                    <a:pt x="159" y="71"/>
                    <a:pt x="159" y="71"/>
                  </a:cubicBezTo>
                  <a:cubicBezTo>
                    <a:pt x="159" y="71"/>
                    <a:pt x="159" y="71"/>
                    <a:pt x="159" y="71"/>
                  </a:cubicBezTo>
                  <a:cubicBezTo>
                    <a:pt x="158" y="71"/>
                    <a:pt x="158" y="71"/>
                    <a:pt x="158" y="71"/>
                  </a:cubicBezTo>
                  <a:cubicBezTo>
                    <a:pt x="158" y="70"/>
                    <a:pt x="158" y="70"/>
                    <a:pt x="158" y="70"/>
                  </a:cubicBezTo>
                  <a:cubicBezTo>
                    <a:pt x="157" y="71"/>
                    <a:pt x="157" y="71"/>
                    <a:pt x="157" y="71"/>
                  </a:cubicBezTo>
                  <a:cubicBezTo>
                    <a:pt x="156" y="71"/>
                    <a:pt x="156" y="71"/>
                    <a:pt x="156" y="71"/>
                  </a:cubicBezTo>
                  <a:close/>
                  <a:moveTo>
                    <a:pt x="167" y="91"/>
                  </a:moveTo>
                  <a:cubicBezTo>
                    <a:pt x="167" y="90"/>
                    <a:pt x="167" y="90"/>
                    <a:pt x="167" y="90"/>
                  </a:cubicBezTo>
                  <a:cubicBezTo>
                    <a:pt x="167" y="89"/>
                    <a:pt x="167" y="89"/>
                    <a:pt x="167" y="89"/>
                  </a:cubicBezTo>
                  <a:cubicBezTo>
                    <a:pt x="166" y="90"/>
                    <a:pt x="166" y="90"/>
                    <a:pt x="166" y="90"/>
                  </a:cubicBezTo>
                  <a:cubicBezTo>
                    <a:pt x="166" y="90"/>
                    <a:pt x="166" y="90"/>
                    <a:pt x="166" y="90"/>
                  </a:cubicBezTo>
                  <a:cubicBezTo>
                    <a:pt x="166" y="91"/>
                    <a:pt x="166" y="91"/>
                    <a:pt x="166" y="91"/>
                  </a:cubicBezTo>
                  <a:cubicBezTo>
                    <a:pt x="167" y="91"/>
                    <a:pt x="167" y="91"/>
                    <a:pt x="167" y="91"/>
                  </a:cubicBezTo>
                  <a:close/>
                  <a:moveTo>
                    <a:pt x="169" y="90"/>
                  </a:moveTo>
                  <a:cubicBezTo>
                    <a:pt x="170" y="90"/>
                    <a:pt x="170" y="90"/>
                    <a:pt x="170" y="90"/>
                  </a:cubicBezTo>
                  <a:cubicBezTo>
                    <a:pt x="170" y="89"/>
                    <a:pt x="170" y="89"/>
                    <a:pt x="170" y="89"/>
                  </a:cubicBezTo>
                  <a:cubicBezTo>
                    <a:pt x="169" y="89"/>
                    <a:pt x="169" y="89"/>
                    <a:pt x="169" y="89"/>
                  </a:cubicBezTo>
                  <a:cubicBezTo>
                    <a:pt x="169" y="89"/>
                    <a:pt x="169" y="89"/>
                    <a:pt x="169" y="89"/>
                  </a:cubicBezTo>
                  <a:cubicBezTo>
                    <a:pt x="168" y="89"/>
                    <a:pt x="168" y="89"/>
                    <a:pt x="168" y="89"/>
                  </a:cubicBezTo>
                  <a:cubicBezTo>
                    <a:pt x="168" y="90"/>
                    <a:pt x="168" y="90"/>
                    <a:pt x="168" y="90"/>
                  </a:cubicBezTo>
                  <a:cubicBezTo>
                    <a:pt x="169" y="90"/>
                    <a:pt x="169" y="90"/>
                    <a:pt x="169" y="90"/>
                  </a:cubicBezTo>
                  <a:close/>
                  <a:moveTo>
                    <a:pt x="173" y="91"/>
                  </a:moveTo>
                  <a:cubicBezTo>
                    <a:pt x="174" y="90"/>
                    <a:pt x="174" y="90"/>
                    <a:pt x="174" y="90"/>
                  </a:cubicBezTo>
                  <a:cubicBezTo>
                    <a:pt x="173" y="90"/>
                    <a:pt x="173" y="90"/>
                    <a:pt x="173" y="90"/>
                  </a:cubicBezTo>
                  <a:cubicBezTo>
                    <a:pt x="172" y="90"/>
                    <a:pt x="172" y="90"/>
                    <a:pt x="172" y="90"/>
                  </a:cubicBezTo>
                  <a:cubicBezTo>
                    <a:pt x="172" y="91"/>
                    <a:pt x="172" y="91"/>
                    <a:pt x="172" y="91"/>
                  </a:cubicBezTo>
                  <a:cubicBezTo>
                    <a:pt x="173" y="91"/>
                    <a:pt x="173" y="91"/>
                    <a:pt x="173" y="91"/>
                  </a:cubicBezTo>
                  <a:close/>
                  <a:moveTo>
                    <a:pt x="179" y="89"/>
                  </a:moveTo>
                  <a:cubicBezTo>
                    <a:pt x="180" y="90"/>
                    <a:pt x="180" y="90"/>
                    <a:pt x="180" y="90"/>
                  </a:cubicBezTo>
                  <a:cubicBezTo>
                    <a:pt x="180" y="90"/>
                    <a:pt x="180" y="90"/>
                    <a:pt x="180" y="90"/>
                  </a:cubicBezTo>
                  <a:cubicBezTo>
                    <a:pt x="181" y="90"/>
                    <a:pt x="181" y="90"/>
                    <a:pt x="181" y="90"/>
                  </a:cubicBezTo>
                  <a:cubicBezTo>
                    <a:pt x="180" y="89"/>
                    <a:pt x="180" y="89"/>
                    <a:pt x="180" y="89"/>
                  </a:cubicBezTo>
                  <a:cubicBezTo>
                    <a:pt x="179" y="89"/>
                    <a:pt x="179" y="89"/>
                    <a:pt x="179" y="89"/>
                  </a:cubicBezTo>
                  <a:close/>
                  <a:moveTo>
                    <a:pt x="176" y="88"/>
                  </a:moveTo>
                  <a:cubicBezTo>
                    <a:pt x="177" y="88"/>
                    <a:pt x="177" y="88"/>
                    <a:pt x="177" y="88"/>
                  </a:cubicBezTo>
                  <a:cubicBezTo>
                    <a:pt x="177" y="88"/>
                    <a:pt x="177" y="88"/>
                    <a:pt x="177" y="88"/>
                  </a:cubicBezTo>
                  <a:cubicBezTo>
                    <a:pt x="176" y="87"/>
                    <a:pt x="176" y="87"/>
                    <a:pt x="176" y="87"/>
                  </a:cubicBezTo>
                  <a:cubicBezTo>
                    <a:pt x="176" y="87"/>
                    <a:pt x="176" y="87"/>
                    <a:pt x="176" y="87"/>
                  </a:cubicBezTo>
                  <a:cubicBezTo>
                    <a:pt x="176" y="88"/>
                    <a:pt x="176" y="88"/>
                    <a:pt x="176" y="88"/>
                  </a:cubicBezTo>
                  <a:cubicBezTo>
                    <a:pt x="176" y="88"/>
                    <a:pt x="176" y="88"/>
                    <a:pt x="176" y="88"/>
                  </a:cubicBezTo>
                  <a:close/>
                  <a:moveTo>
                    <a:pt x="173" y="85"/>
                  </a:moveTo>
                  <a:cubicBezTo>
                    <a:pt x="173" y="84"/>
                    <a:pt x="173" y="84"/>
                    <a:pt x="173" y="84"/>
                  </a:cubicBezTo>
                  <a:cubicBezTo>
                    <a:pt x="172" y="84"/>
                    <a:pt x="172" y="84"/>
                    <a:pt x="172" y="84"/>
                  </a:cubicBezTo>
                  <a:cubicBezTo>
                    <a:pt x="171" y="85"/>
                    <a:pt x="171" y="85"/>
                    <a:pt x="171" y="85"/>
                  </a:cubicBezTo>
                  <a:cubicBezTo>
                    <a:pt x="171" y="86"/>
                    <a:pt x="171" y="86"/>
                    <a:pt x="171" y="86"/>
                  </a:cubicBezTo>
                  <a:cubicBezTo>
                    <a:pt x="172" y="86"/>
                    <a:pt x="172" y="86"/>
                    <a:pt x="172" y="86"/>
                  </a:cubicBezTo>
                  <a:cubicBezTo>
                    <a:pt x="172" y="86"/>
                    <a:pt x="172" y="86"/>
                    <a:pt x="172" y="86"/>
                  </a:cubicBezTo>
                  <a:cubicBezTo>
                    <a:pt x="172" y="85"/>
                    <a:pt x="172" y="85"/>
                    <a:pt x="172" y="85"/>
                  </a:cubicBezTo>
                  <a:cubicBezTo>
                    <a:pt x="172" y="85"/>
                    <a:pt x="172" y="85"/>
                    <a:pt x="172" y="85"/>
                  </a:cubicBezTo>
                  <a:cubicBezTo>
                    <a:pt x="173" y="85"/>
                    <a:pt x="173" y="85"/>
                    <a:pt x="173" y="85"/>
                  </a:cubicBezTo>
                  <a:close/>
                  <a:moveTo>
                    <a:pt x="175" y="84"/>
                  </a:moveTo>
                  <a:cubicBezTo>
                    <a:pt x="175" y="84"/>
                    <a:pt x="175" y="84"/>
                    <a:pt x="175" y="84"/>
                  </a:cubicBezTo>
                  <a:cubicBezTo>
                    <a:pt x="174" y="84"/>
                    <a:pt x="174" y="84"/>
                    <a:pt x="174" y="84"/>
                  </a:cubicBezTo>
                  <a:cubicBezTo>
                    <a:pt x="174" y="84"/>
                    <a:pt x="174" y="84"/>
                    <a:pt x="174" y="84"/>
                  </a:cubicBezTo>
                  <a:cubicBezTo>
                    <a:pt x="174" y="85"/>
                    <a:pt x="174" y="85"/>
                    <a:pt x="174" y="85"/>
                  </a:cubicBezTo>
                  <a:cubicBezTo>
                    <a:pt x="175" y="85"/>
                    <a:pt x="175" y="85"/>
                    <a:pt x="175" y="85"/>
                  </a:cubicBezTo>
                  <a:cubicBezTo>
                    <a:pt x="175" y="85"/>
                    <a:pt x="175" y="85"/>
                    <a:pt x="175" y="85"/>
                  </a:cubicBezTo>
                  <a:cubicBezTo>
                    <a:pt x="175" y="84"/>
                    <a:pt x="175" y="84"/>
                    <a:pt x="175" y="84"/>
                  </a:cubicBezTo>
                  <a:close/>
                  <a:moveTo>
                    <a:pt x="176" y="85"/>
                  </a:moveTo>
                  <a:cubicBezTo>
                    <a:pt x="176" y="85"/>
                    <a:pt x="176" y="85"/>
                    <a:pt x="176" y="85"/>
                  </a:cubicBezTo>
                  <a:cubicBezTo>
                    <a:pt x="176" y="85"/>
                    <a:pt x="176" y="85"/>
                    <a:pt x="176" y="85"/>
                  </a:cubicBezTo>
                  <a:cubicBezTo>
                    <a:pt x="177" y="84"/>
                    <a:pt x="177" y="84"/>
                    <a:pt x="177" y="84"/>
                  </a:cubicBezTo>
                  <a:cubicBezTo>
                    <a:pt x="177" y="84"/>
                    <a:pt x="177" y="84"/>
                    <a:pt x="177" y="84"/>
                  </a:cubicBezTo>
                  <a:cubicBezTo>
                    <a:pt x="177" y="83"/>
                    <a:pt x="177" y="83"/>
                    <a:pt x="177" y="83"/>
                  </a:cubicBezTo>
                  <a:cubicBezTo>
                    <a:pt x="176" y="83"/>
                    <a:pt x="176" y="83"/>
                    <a:pt x="176" y="83"/>
                  </a:cubicBezTo>
                  <a:cubicBezTo>
                    <a:pt x="176" y="84"/>
                    <a:pt x="176" y="84"/>
                    <a:pt x="176" y="84"/>
                  </a:cubicBezTo>
                  <a:cubicBezTo>
                    <a:pt x="176" y="84"/>
                    <a:pt x="176" y="84"/>
                    <a:pt x="176" y="84"/>
                  </a:cubicBezTo>
                  <a:cubicBezTo>
                    <a:pt x="176" y="85"/>
                    <a:pt x="176" y="85"/>
                    <a:pt x="176" y="85"/>
                  </a:cubicBezTo>
                  <a:close/>
                  <a:moveTo>
                    <a:pt x="173" y="82"/>
                  </a:moveTo>
                  <a:cubicBezTo>
                    <a:pt x="174" y="81"/>
                    <a:pt x="174" y="81"/>
                    <a:pt x="174" y="81"/>
                  </a:cubicBezTo>
                  <a:cubicBezTo>
                    <a:pt x="173" y="81"/>
                    <a:pt x="173" y="81"/>
                    <a:pt x="173" y="81"/>
                  </a:cubicBezTo>
                  <a:cubicBezTo>
                    <a:pt x="173" y="81"/>
                    <a:pt x="173" y="81"/>
                    <a:pt x="173" y="81"/>
                  </a:cubicBezTo>
                  <a:cubicBezTo>
                    <a:pt x="172" y="81"/>
                    <a:pt x="172" y="81"/>
                    <a:pt x="172" y="81"/>
                  </a:cubicBezTo>
                  <a:cubicBezTo>
                    <a:pt x="171" y="81"/>
                    <a:pt x="171" y="81"/>
                    <a:pt x="171" y="81"/>
                  </a:cubicBezTo>
                  <a:cubicBezTo>
                    <a:pt x="171" y="82"/>
                    <a:pt x="171" y="82"/>
                    <a:pt x="171" y="82"/>
                  </a:cubicBezTo>
                  <a:cubicBezTo>
                    <a:pt x="173" y="82"/>
                    <a:pt x="173" y="82"/>
                    <a:pt x="173" y="82"/>
                  </a:cubicBezTo>
                  <a:cubicBezTo>
                    <a:pt x="173" y="82"/>
                    <a:pt x="173" y="82"/>
                    <a:pt x="173" y="82"/>
                  </a:cubicBezTo>
                  <a:close/>
                  <a:moveTo>
                    <a:pt x="177" y="80"/>
                  </a:moveTo>
                  <a:cubicBezTo>
                    <a:pt x="177" y="80"/>
                    <a:pt x="177" y="80"/>
                    <a:pt x="177" y="80"/>
                  </a:cubicBezTo>
                  <a:cubicBezTo>
                    <a:pt x="177" y="80"/>
                    <a:pt x="177" y="80"/>
                    <a:pt x="177" y="80"/>
                  </a:cubicBezTo>
                  <a:cubicBezTo>
                    <a:pt x="177" y="79"/>
                    <a:pt x="177" y="79"/>
                    <a:pt x="177" y="79"/>
                  </a:cubicBezTo>
                  <a:cubicBezTo>
                    <a:pt x="178" y="79"/>
                    <a:pt x="178" y="79"/>
                    <a:pt x="178" y="79"/>
                  </a:cubicBezTo>
                  <a:cubicBezTo>
                    <a:pt x="178" y="79"/>
                    <a:pt x="178" y="79"/>
                    <a:pt x="178" y="79"/>
                  </a:cubicBezTo>
                  <a:cubicBezTo>
                    <a:pt x="177" y="78"/>
                    <a:pt x="177" y="78"/>
                    <a:pt x="177" y="78"/>
                  </a:cubicBezTo>
                  <a:cubicBezTo>
                    <a:pt x="176" y="78"/>
                    <a:pt x="176" y="78"/>
                    <a:pt x="176" y="78"/>
                  </a:cubicBezTo>
                  <a:cubicBezTo>
                    <a:pt x="176" y="79"/>
                    <a:pt x="176" y="79"/>
                    <a:pt x="176" y="79"/>
                  </a:cubicBezTo>
                  <a:cubicBezTo>
                    <a:pt x="176" y="79"/>
                    <a:pt x="176" y="79"/>
                    <a:pt x="176" y="79"/>
                  </a:cubicBezTo>
                  <a:cubicBezTo>
                    <a:pt x="176" y="79"/>
                    <a:pt x="176" y="79"/>
                    <a:pt x="176" y="79"/>
                  </a:cubicBezTo>
                  <a:cubicBezTo>
                    <a:pt x="175" y="79"/>
                    <a:pt x="175" y="79"/>
                    <a:pt x="175" y="79"/>
                  </a:cubicBezTo>
                  <a:cubicBezTo>
                    <a:pt x="175" y="79"/>
                    <a:pt x="175" y="79"/>
                    <a:pt x="175" y="79"/>
                  </a:cubicBezTo>
                  <a:cubicBezTo>
                    <a:pt x="175" y="80"/>
                    <a:pt x="175" y="80"/>
                    <a:pt x="175" y="80"/>
                  </a:cubicBezTo>
                  <a:cubicBezTo>
                    <a:pt x="176" y="80"/>
                    <a:pt x="176" y="80"/>
                    <a:pt x="176" y="80"/>
                  </a:cubicBezTo>
                  <a:cubicBezTo>
                    <a:pt x="176" y="80"/>
                    <a:pt x="176" y="80"/>
                    <a:pt x="176" y="80"/>
                  </a:cubicBezTo>
                  <a:cubicBezTo>
                    <a:pt x="177" y="80"/>
                    <a:pt x="177" y="80"/>
                    <a:pt x="177" y="80"/>
                  </a:cubicBezTo>
                  <a:close/>
                  <a:moveTo>
                    <a:pt x="174" y="46"/>
                  </a:moveTo>
                  <a:cubicBezTo>
                    <a:pt x="174" y="46"/>
                    <a:pt x="174" y="46"/>
                    <a:pt x="174" y="46"/>
                  </a:cubicBezTo>
                  <a:cubicBezTo>
                    <a:pt x="174" y="45"/>
                    <a:pt x="174" y="45"/>
                    <a:pt x="174" y="45"/>
                  </a:cubicBezTo>
                  <a:cubicBezTo>
                    <a:pt x="174" y="45"/>
                    <a:pt x="174" y="45"/>
                    <a:pt x="174" y="45"/>
                  </a:cubicBezTo>
                  <a:cubicBezTo>
                    <a:pt x="173" y="45"/>
                    <a:pt x="173" y="45"/>
                    <a:pt x="173" y="45"/>
                  </a:cubicBezTo>
                  <a:cubicBezTo>
                    <a:pt x="174" y="46"/>
                    <a:pt x="174" y="46"/>
                    <a:pt x="174" y="46"/>
                  </a:cubicBezTo>
                  <a:close/>
                  <a:moveTo>
                    <a:pt x="169" y="53"/>
                  </a:moveTo>
                  <a:cubicBezTo>
                    <a:pt x="169" y="53"/>
                    <a:pt x="169" y="53"/>
                    <a:pt x="169" y="53"/>
                  </a:cubicBezTo>
                  <a:cubicBezTo>
                    <a:pt x="170" y="53"/>
                    <a:pt x="170" y="53"/>
                    <a:pt x="170" y="53"/>
                  </a:cubicBezTo>
                  <a:cubicBezTo>
                    <a:pt x="170" y="53"/>
                    <a:pt x="170" y="53"/>
                    <a:pt x="170" y="53"/>
                  </a:cubicBezTo>
                  <a:cubicBezTo>
                    <a:pt x="171" y="53"/>
                    <a:pt x="171" y="53"/>
                    <a:pt x="171" y="53"/>
                  </a:cubicBezTo>
                  <a:cubicBezTo>
                    <a:pt x="171" y="52"/>
                    <a:pt x="171" y="52"/>
                    <a:pt x="171" y="52"/>
                  </a:cubicBezTo>
                  <a:cubicBezTo>
                    <a:pt x="170" y="51"/>
                    <a:pt x="170" y="51"/>
                    <a:pt x="170" y="51"/>
                  </a:cubicBezTo>
                  <a:cubicBezTo>
                    <a:pt x="169" y="51"/>
                    <a:pt x="169" y="51"/>
                    <a:pt x="169" y="51"/>
                  </a:cubicBezTo>
                  <a:cubicBezTo>
                    <a:pt x="169" y="51"/>
                    <a:pt x="169" y="51"/>
                    <a:pt x="169" y="51"/>
                  </a:cubicBezTo>
                  <a:cubicBezTo>
                    <a:pt x="169" y="52"/>
                    <a:pt x="169" y="52"/>
                    <a:pt x="169" y="52"/>
                  </a:cubicBezTo>
                  <a:cubicBezTo>
                    <a:pt x="169" y="53"/>
                    <a:pt x="169" y="53"/>
                    <a:pt x="169" y="53"/>
                  </a:cubicBezTo>
                  <a:close/>
                  <a:moveTo>
                    <a:pt x="189" y="51"/>
                  </a:moveTo>
                  <a:cubicBezTo>
                    <a:pt x="189" y="51"/>
                    <a:pt x="189" y="51"/>
                    <a:pt x="189" y="51"/>
                  </a:cubicBezTo>
                  <a:cubicBezTo>
                    <a:pt x="190" y="51"/>
                    <a:pt x="190" y="51"/>
                    <a:pt x="190" y="51"/>
                  </a:cubicBezTo>
                  <a:cubicBezTo>
                    <a:pt x="190" y="51"/>
                    <a:pt x="190" y="51"/>
                    <a:pt x="190" y="51"/>
                  </a:cubicBezTo>
                  <a:cubicBezTo>
                    <a:pt x="191" y="51"/>
                    <a:pt x="191" y="51"/>
                    <a:pt x="191" y="51"/>
                  </a:cubicBezTo>
                  <a:cubicBezTo>
                    <a:pt x="191" y="51"/>
                    <a:pt x="191" y="51"/>
                    <a:pt x="191" y="51"/>
                  </a:cubicBezTo>
                  <a:cubicBezTo>
                    <a:pt x="191" y="51"/>
                    <a:pt x="191" y="51"/>
                    <a:pt x="191" y="51"/>
                  </a:cubicBezTo>
                  <a:cubicBezTo>
                    <a:pt x="192" y="51"/>
                    <a:pt x="192" y="51"/>
                    <a:pt x="192" y="51"/>
                  </a:cubicBezTo>
                  <a:cubicBezTo>
                    <a:pt x="192" y="50"/>
                    <a:pt x="192" y="50"/>
                    <a:pt x="192" y="50"/>
                  </a:cubicBezTo>
                  <a:cubicBezTo>
                    <a:pt x="192" y="49"/>
                    <a:pt x="192" y="49"/>
                    <a:pt x="192" y="49"/>
                  </a:cubicBezTo>
                  <a:cubicBezTo>
                    <a:pt x="193" y="49"/>
                    <a:pt x="193" y="49"/>
                    <a:pt x="193" y="49"/>
                  </a:cubicBezTo>
                  <a:cubicBezTo>
                    <a:pt x="193" y="48"/>
                    <a:pt x="193" y="48"/>
                    <a:pt x="193" y="48"/>
                  </a:cubicBezTo>
                  <a:cubicBezTo>
                    <a:pt x="193" y="48"/>
                    <a:pt x="193" y="48"/>
                    <a:pt x="193" y="48"/>
                  </a:cubicBezTo>
                  <a:cubicBezTo>
                    <a:pt x="192" y="48"/>
                    <a:pt x="192" y="48"/>
                    <a:pt x="192" y="48"/>
                  </a:cubicBezTo>
                  <a:cubicBezTo>
                    <a:pt x="192" y="48"/>
                    <a:pt x="192" y="48"/>
                    <a:pt x="192" y="48"/>
                  </a:cubicBezTo>
                  <a:cubicBezTo>
                    <a:pt x="191" y="49"/>
                    <a:pt x="191" y="49"/>
                    <a:pt x="191" y="49"/>
                  </a:cubicBezTo>
                  <a:cubicBezTo>
                    <a:pt x="190" y="49"/>
                    <a:pt x="190" y="49"/>
                    <a:pt x="190" y="49"/>
                  </a:cubicBezTo>
                  <a:cubicBezTo>
                    <a:pt x="189" y="51"/>
                    <a:pt x="189" y="51"/>
                    <a:pt x="189" y="51"/>
                  </a:cubicBezTo>
                  <a:cubicBezTo>
                    <a:pt x="189" y="51"/>
                    <a:pt x="189" y="51"/>
                    <a:pt x="189" y="51"/>
                  </a:cubicBezTo>
                  <a:close/>
                  <a:moveTo>
                    <a:pt x="197" y="52"/>
                  </a:moveTo>
                  <a:cubicBezTo>
                    <a:pt x="198" y="52"/>
                    <a:pt x="198" y="52"/>
                    <a:pt x="198" y="52"/>
                  </a:cubicBezTo>
                  <a:cubicBezTo>
                    <a:pt x="199" y="51"/>
                    <a:pt x="199" y="51"/>
                    <a:pt x="199" y="51"/>
                  </a:cubicBezTo>
                  <a:cubicBezTo>
                    <a:pt x="198" y="51"/>
                    <a:pt x="198" y="51"/>
                    <a:pt x="198" y="51"/>
                  </a:cubicBezTo>
                  <a:cubicBezTo>
                    <a:pt x="197" y="51"/>
                    <a:pt x="197" y="51"/>
                    <a:pt x="197" y="51"/>
                  </a:cubicBezTo>
                  <a:cubicBezTo>
                    <a:pt x="197" y="52"/>
                    <a:pt x="197" y="52"/>
                    <a:pt x="197" y="52"/>
                  </a:cubicBezTo>
                  <a:cubicBezTo>
                    <a:pt x="197" y="52"/>
                    <a:pt x="197" y="52"/>
                    <a:pt x="197" y="52"/>
                  </a:cubicBezTo>
                  <a:close/>
                  <a:moveTo>
                    <a:pt x="199" y="54"/>
                  </a:moveTo>
                  <a:cubicBezTo>
                    <a:pt x="199" y="54"/>
                    <a:pt x="199" y="54"/>
                    <a:pt x="199" y="54"/>
                  </a:cubicBezTo>
                  <a:cubicBezTo>
                    <a:pt x="199" y="54"/>
                    <a:pt x="199" y="54"/>
                    <a:pt x="199" y="54"/>
                  </a:cubicBezTo>
                  <a:cubicBezTo>
                    <a:pt x="200" y="53"/>
                    <a:pt x="200" y="53"/>
                    <a:pt x="200" y="53"/>
                  </a:cubicBezTo>
                  <a:cubicBezTo>
                    <a:pt x="199" y="53"/>
                    <a:pt x="199" y="53"/>
                    <a:pt x="199" y="53"/>
                  </a:cubicBezTo>
                  <a:cubicBezTo>
                    <a:pt x="199" y="52"/>
                    <a:pt x="199" y="52"/>
                    <a:pt x="199" y="52"/>
                  </a:cubicBezTo>
                  <a:cubicBezTo>
                    <a:pt x="198" y="52"/>
                    <a:pt x="198" y="52"/>
                    <a:pt x="198" y="52"/>
                  </a:cubicBezTo>
                  <a:cubicBezTo>
                    <a:pt x="198" y="53"/>
                    <a:pt x="198" y="53"/>
                    <a:pt x="198" y="53"/>
                  </a:cubicBezTo>
                  <a:cubicBezTo>
                    <a:pt x="199" y="53"/>
                    <a:pt x="199" y="53"/>
                    <a:pt x="199" y="53"/>
                  </a:cubicBezTo>
                  <a:cubicBezTo>
                    <a:pt x="199" y="54"/>
                    <a:pt x="199" y="54"/>
                    <a:pt x="199" y="54"/>
                  </a:cubicBezTo>
                  <a:close/>
                  <a:moveTo>
                    <a:pt x="191" y="56"/>
                  </a:moveTo>
                  <a:cubicBezTo>
                    <a:pt x="192" y="55"/>
                    <a:pt x="192" y="55"/>
                    <a:pt x="192" y="55"/>
                  </a:cubicBezTo>
                  <a:cubicBezTo>
                    <a:pt x="192" y="55"/>
                    <a:pt x="192" y="55"/>
                    <a:pt x="192" y="55"/>
                  </a:cubicBezTo>
                  <a:cubicBezTo>
                    <a:pt x="191" y="55"/>
                    <a:pt x="191" y="55"/>
                    <a:pt x="191" y="55"/>
                  </a:cubicBezTo>
                  <a:cubicBezTo>
                    <a:pt x="191" y="55"/>
                    <a:pt x="191" y="55"/>
                    <a:pt x="191" y="55"/>
                  </a:cubicBezTo>
                  <a:cubicBezTo>
                    <a:pt x="190" y="55"/>
                    <a:pt x="190" y="55"/>
                    <a:pt x="190" y="55"/>
                  </a:cubicBezTo>
                  <a:cubicBezTo>
                    <a:pt x="190" y="56"/>
                    <a:pt x="190" y="56"/>
                    <a:pt x="190" y="56"/>
                  </a:cubicBezTo>
                  <a:cubicBezTo>
                    <a:pt x="191" y="56"/>
                    <a:pt x="191" y="56"/>
                    <a:pt x="191" y="56"/>
                  </a:cubicBezTo>
                  <a:close/>
                  <a:moveTo>
                    <a:pt x="195" y="56"/>
                  </a:moveTo>
                  <a:cubicBezTo>
                    <a:pt x="196" y="55"/>
                    <a:pt x="196" y="55"/>
                    <a:pt x="196" y="55"/>
                  </a:cubicBezTo>
                  <a:cubicBezTo>
                    <a:pt x="196" y="55"/>
                    <a:pt x="196" y="55"/>
                    <a:pt x="196" y="55"/>
                  </a:cubicBezTo>
                  <a:cubicBezTo>
                    <a:pt x="196" y="55"/>
                    <a:pt x="196" y="55"/>
                    <a:pt x="196" y="55"/>
                  </a:cubicBezTo>
                  <a:cubicBezTo>
                    <a:pt x="196" y="54"/>
                    <a:pt x="196" y="54"/>
                    <a:pt x="196" y="54"/>
                  </a:cubicBezTo>
                  <a:cubicBezTo>
                    <a:pt x="195" y="54"/>
                    <a:pt x="195" y="54"/>
                    <a:pt x="195" y="54"/>
                  </a:cubicBezTo>
                  <a:cubicBezTo>
                    <a:pt x="195" y="54"/>
                    <a:pt x="195" y="54"/>
                    <a:pt x="195" y="54"/>
                  </a:cubicBezTo>
                  <a:cubicBezTo>
                    <a:pt x="194" y="55"/>
                    <a:pt x="194" y="55"/>
                    <a:pt x="194" y="55"/>
                  </a:cubicBezTo>
                  <a:cubicBezTo>
                    <a:pt x="194" y="55"/>
                    <a:pt x="194" y="55"/>
                    <a:pt x="194" y="55"/>
                  </a:cubicBezTo>
                  <a:cubicBezTo>
                    <a:pt x="194" y="55"/>
                    <a:pt x="194" y="55"/>
                    <a:pt x="194" y="55"/>
                  </a:cubicBezTo>
                  <a:cubicBezTo>
                    <a:pt x="194" y="55"/>
                    <a:pt x="194" y="55"/>
                    <a:pt x="194" y="55"/>
                  </a:cubicBezTo>
                  <a:cubicBezTo>
                    <a:pt x="195" y="55"/>
                    <a:pt x="195" y="55"/>
                    <a:pt x="195" y="55"/>
                  </a:cubicBezTo>
                  <a:cubicBezTo>
                    <a:pt x="195" y="55"/>
                    <a:pt x="195" y="55"/>
                    <a:pt x="195" y="55"/>
                  </a:cubicBezTo>
                  <a:cubicBezTo>
                    <a:pt x="195" y="56"/>
                    <a:pt x="195" y="56"/>
                    <a:pt x="195" y="56"/>
                  </a:cubicBezTo>
                  <a:close/>
                  <a:moveTo>
                    <a:pt x="196" y="60"/>
                  </a:moveTo>
                  <a:cubicBezTo>
                    <a:pt x="196" y="60"/>
                    <a:pt x="196" y="60"/>
                    <a:pt x="196" y="60"/>
                  </a:cubicBezTo>
                  <a:cubicBezTo>
                    <a:pt x="197" y="60"/>
                    <a:pt x="197" y="60"/>
                    <a:pt x="197" y="60"/>
                  </a:cubicBezTo>
                  <a:cubicBezTo>
                    <a:pt x="198" y="60"/>
                    <a:pt x="198" y="60"/>
                    <a:pt x="198" y="60"/>
                  </a:cubicBezTo>
                  <a:cubicBezTo>
                    <a:pt x="198" y="60"/>
                    <a:pt x="198" y="60"/>
                    <a:pt x="198" y="60"/>
                  </a:cubicBezTo>
                  <a:cubicBezTo>
                    <a:pt x="199" y="60"/>
                    <a:pt x="199" y="60"/>
                    <a:pt x="199" y="60"/>
                  </a:cubicBezTo>
                  <a:cubicBezTo>
                    <a:pt x="200" y="60"/>
                    <a:pt x="200" y="60"/>
                    <a:pt x="200" y="60"/>
                  </a:cubicBezTo>
                  <a:cubicBezTo>
                    <a:pt x="200" y="59"/>
                    <a:pt x="200" y="59"/>
                    <a:pt x="200" y="59"/>
                  </a:cubicBezTo>
                  <a:cubicBezTo>
                    <a:pt x="200" y="59"/>
                    <a:pt x="200" y="59"/>
                    <a:pt x="200" y="59"/>
                  </a:cubicBezTo>
                  <a:cubicBezTo>
                    <a:pt x="200" y="59"/>
                    <a:pt x="200" y="59"/>
                    <a:pt x="200" y="59"/>
                  </a:cubicBezTo>
                  <a:cubicBezTo>
                    <a:pt x="200" y="59"/>
                    <a:pt x="200" y="59"/>
                    <a:pt x="200" y="59"/>
                  </a:cubicBezTo>
                  <a:cubicBezTo>
                    <a:pt x="200" y="58"/>
                    <a:pt x="200" y="58"/>
                    <a:pt x="200" y="58"/>
                  </a:cubicBezTo>
                  <a:cubicBezTo>
                    <a:pt x="199" y="58"/>
                    <a:pt x="199" y="58"/>
                    <a:pt x="199" y="58"/>
                  </a:cubicBezTo>
                  <a:cubicBezTo>
                    <a:pt x="199" y="58"/>
                    <a:pt x="199" y="58"/>
                    <a:pt x="199" y="58"/>
                  </a:cubicBezTo>
                  <a:cubicBezTo>
                    <a:pt x="199" y="59"/>
                    <a:pt x="199" y="59"/>
                    <a:pt x="199" y="59"/>
                  </a:cubicBezTo>
                  <a:cubicBezTo>
                    <a:pt x="198" y="59"/>
                    <a:pt x="198" y="59"/>
                    <a:pt x="198" y="59"/>
                  </a:cubicBezTo>
                  <a:cubicBezTo>
                    <a:pt x="198" y="59"/>
                    <a:pt x="198" y="59"/>
                    <a:pt x="198" y="59"/>
                  </a:cubicBezTo>
                  <a:cubicBezTo>
                    <a:pt x="198" y="58"/>
                    <a:pt x="198" y="58"/>
                    <a:pt x="198" y="58"/>
                  </a:cubicBezTo>
                  <a:cubicBezTo>
                    <a:pt x="197" y="58"/>
                    <a:pt x="197" y="58"/>
                    <a:pt x="197" y="58"/>
                  </a:cubicBezTo>
                  <a:cubicBezTo>
                    <a:pt x="197" y="59"/>
                    <a:pt x="197" y="59"/>
                    <a:pt x="197" y="59"/>
                  </a:cubicBezTo>
                  <a:cubicBezTo>
                    <a:pt x="197" y="59"/>
                    <a:pt x="197" y="59"/>
                    <a:pt x="197" y="59"/>
                  </a:cubicBezTo>
                  <a:cubicBezTo>
                    <a:pt x="196" y="59"/>
                    <a:pt x="196" y="59"/>
                    <a:pt x="196" y="59"/>
                  </a:cubicBezTo>
                  <a:cubicBezTo>
                    <a:pt x="196" y="60"/>
                    <a:pt x="196" y="60"/>
                    <a:pt x="196" y="60"/>
                  </a:cubicBezTo>
                  <a:cubicBezTo>
                    <a:pt x="196" y="60"/>
                    <a:pt x="196" y="60"/>
                    <a:pt x="196" y="60"/>
                  </a:cubicBezTo>
                  <a:close/>
                  <a:moveTo>
                    <a:pt x="116" y="36"/>
                  </a:moveTo>
                  <a:cubicBezTo>
                    <a:pt x="117" y="36"/>
                    <a:pt x="117" y="36"/>
                    <a:pt x="117" y="36"/>
                  </a:cubicBezTo>
                  <a:cubicBezTo>
                    <a:pt x="118" y="37"/>
                    <a:pt x="118" y="37"/>
                    <a:pt x="118" y="37"/>
                  </a:cubicBezTo>
                  <a:cubicBezTo>
                    <a:pt x="118" y="37"/>
                    <a:pt x="118" y="37"/>
                    <a:pt x="118" y="37"/>
                  </a:cubicBezTo>
                  <a:cubicBezTo>
                    <a:pt x="119" y="36"/>
                    <a:pt x="119" y="36"/>
                    <a:pt x="119" y="36"/>
                  </a:cubicBezTo>
                  <a:cubicBezTo>
                    <a:pt x="120" y="36"/>
                    <a:pt x="120" y="36"/>
                    <a:pt x="120" y="36"/>
                  </a:cubicBezTo>
                  <a:cubicBezTo>
                    <a:pt x="119" y="36"/>
                    <a:pt x="119" y="36"/>
                    <a:pt x="119" y="36"/>
                  </a:cubicBezTo>
                  <a:cubicBezTo>
                    <a:pt x="118" y="36"/>
                    <a:pt x="118" y="36"/>
                    <a:pt x="118" y="36"/>
                  </a:cubicBezTo>
                  <a:cubicBezTo>
                    <a:pt x="117" y="36"/>
                    <a:pt x="117" y="36"/>
                    <a:pt x="117" y="36"/>
                  </a:cubicBezTo>
                  <a:cubicBezTo>
                    <a:pt x="117" y="35"/>
                    <a:pt x="117" y="35"/>
                    <a:pt x="117" y="35"/>
                  </a:cubicBezTo>
                  <a:cubicBezTo>
                    <a:pt x="116" y="35"/>
                    <a:pt x="116" y="35"/>
                    <a:pt x="116" y="35"/>
                  </a:cubicBezTo>
                  <a:cubicBezTo>
                    <a:pt x="116" y="36"/>
                    <a:pt x="116" y="36"/>
                    <a:pt x="116" y="36"/>
                  </a:cubicBezTo>
                  <a:cubicBezTo>
                    <a:pt x="116" y="36"/>
                    <a:pt x="116" y="36"/>
                    <a:pt x="116" y="36"/>
                  </a:cubicBezTo>
                  <a:close/>
                  <a:moveTo>
                    <a:pt x="114" y="19"/>
                  </a:moveTo>
                  <a:cubicBezTo>
                    <a:pt x="114" y="19"/>
                    <a:pt x="114" y="19"/>
                    <a:pt x="114" y="19"/>
                  </a:cubicBezTo>
                  <a:cubicBezTo>
                    <a:pt x="114" y="18"/>
                    <a:pt x="114" y="18"/>
                    <a:pt x="114" y="18"/>
                  </a:cubicBezTo>
                  <a:cubicBezTo>
                    <a:pt x="115" y="17"/>
                    <a:pt x="115" y="17"/>
                    <a:pt x="115" y="17"/>
                  </a:cubicBezTo>
                  <a:cubicBezTo>
                    <a:pt x="116" y="17"/>
                    <a:pt x="116" y="17"/>
                    <a:pt x="116" y="17"/>
                  </a:cubicBezTo>
                  <a:cubicBezTo>
                    <a:pt x="118" y="18"/>
                    <a:pt x="118" y="18"/>
                    <a:pt x="118" y="18"/>
                  </a:cubicBezTo>
                  <a:cubicBezTo>
                    <a:pt x="118" y="18"/>
                    <a:pt x="118" y="18"/>
                    <a:pt x="118" y="18"/>
                  </a:cubicBezTo>
                  <a:cubicBezTo>
                    <a:pt x="117" y="19"/>
                    <a:pt x="117" y="19"/>
                    <a:pt x="117" y="19"/>
                  </a:cubicBezTo>
                  <a:cubicBezTo>
                    <a:pt x="116" y="19"/>
                    <a:pt x="116" y="19"/>
                    <a:pt x="116" y="19"/>
                  </a:cubicBezTo>
                  <a:cubicBezTo>
                    <a:pt x="115" y="19"/>
                    <a:pt x="115" y="19"/>
                    <a:pt x="115" y="19"/>
                  </a:cubicBezTo>
                  <a:cubicBezTo>
                    <a:pt x="115" y="19"/>
                    <a:pt x="114" y="19"/>
                    <a:pt x="114" y="19"/>
                  </a:cubicBezTo>
                  <a:close/>
                  <a:moveTo>
                    <a:pt x="142" y="6"/>
                  </a:moveTo>
                  <a:cubicBezTo>
                    <a:pt x="142" y="5"/>
                    <a:pt x="142" y="5"/>
                    <a:pt x="142" y="5"/>
                  </a:cubicBezTo>
                  <a:cubicBezTo>
                    <a:pt x="143" y="5"/>
                    <a:pt x="143" y="5"/>
                    <a:pt x="143" y="5"/>
                  </a:cubicBezTo>
                  <a:cubicBezTo>
                    <a:pt x="144" y="5"/>
                    <a:pt x="144" y="5"/>
                    <a:pt x="144" y="5"/>
                  </a:cubicBezTo>
                  <a:cubicBezTo>
                    <a:pt x="145" y="5"/>
                    <a:pt x="145" y="5"/>
                    <a:pt x="145" y="5"/>
                  </a:cubicBezTo>
                  <a:cubicBezTo>
                    <a:pt x="145" y="5"/>
                    <a:pt x="145" y="5"/>
                    <a:pt x="145" y="5"/>
                  </a:cubicBezTo>
                  <a:cubicBezTo>
                    <a:pt x="145" y="6"/>
                    <a:pt x="145" y="6"/>
                    <a:pt x="145" y="6"/>
                  </a:cubicBezTo>
                  <a:cubicBezTo>
                    <a:pt x="144" y="7"/>
                    <a:pt x="144" y="7"/>
                    <a:pt x="144" y="7"/>
                  </a:cubicBezTo>
                  <a:cubicBezTo>
                    <a:pt x="143" y="7"/>
                    <a:pt x="143" y="7"/>
                    <a:pt x="143" y="7"/>
                  </a:cubicBezTo>
                  <a:cubicBezTo>
                    <a:pt x="142" y="7"/>
                    <a:pt x="142" y="7"/>
                    <a:pt x="142" y="7"/>
                  </a:cubicBezTo>
                  <a:cubicBezTo>
                    <a:pt x="142" y="6"/>
                    <a:pt x="142" y="6"/>
                    <a:pt x="142" y="6"/>
                  </a:cubicBezTo>
                  <a:close/>
                  <a:moveTo>
                    <a:pt x="161" y="18"/>
                  </a:moveTo>
                  <a:cubicBezTo>
                    <a:pt x="163" y="17"/>
                    <a:pt x="163" y="17"/>
                    <a:pt x="163" y="17"/>
                  </a:cubicBezTo>
                  <a:cubicBezTo>
                    <a:pt x="164" y="16"/>
                    <a:pt x="164" y="16"/>
                    <a:pt x="164" y="16"/>
                  </a:cubicBezTo>
                  <a:cubicBezTo>
                    <a:pt x="164" y="15"/>
                    <a:pt x="164" y="15"/>
                    <a:pt x="164" y="15"/>
                  </a:cubicBezTo>
                  <a:cubicBezTo>
                    <a:pt x="165" y="14"/>
                    <a:pt x="165" y="14"/>
                    <a:pt x="165" y="14"/>
                  </a:cubicBezTo>
                  <a:cubicBezTo>
                    <a:pt x="166" y="13"/>
                    <a:pt x="166" y="13"/>
                    <a:pt x="166" y="13"/>
                  </a:cubicBezTo>
                  <a:cubicBezTo>
                    <a:pt x="168" y="12"/>
                    <a:pt x="168" y="12"/>
                    <a:pt x="168" y="12"/>
                  </a:cubicBezTo>
                  <a:cubicBezTo>
                    <a:pt x="168" y="12"/>
                    <a:pt x="168" y="12"/>
                    <a:pt x="168" y="12"/>
                  </a:cubicBezTo>
                  <a:cubicBezTo>
                    <a:pt x="168" y="11"/>
                    <a:pt x="168" y="11"/>
                    <a:pt x="168" y="11"/>
                  </a:cubicBezTo>
                  <a:cubicBezTo>
                    <a:pt x="166" y="10"/>
                    <a:pt x="166" y="10"/>
                    <a:pt x="166" y="10"/>
                  </a:cubicBezTo>
                  <a:cubicBezTo>
                    <a:pt x="165" y="9"/>
                    <a:pt x="165" y="9"/>
                    <a:pt x="165" y="9"/>
                  </a:cubicBezTo>
                  <a:cubicBezTo>
                    <a:pt x="164" y="8"/>
                    <a:pt x="164" y="8"/>
                    <a:pt x="164" y="8"/>
                  </a:cubicBezTo>
                  <a:cubicBezTo>
                    <a:pt x="164" y="7"/>
                    <a:pt x="164" y="7"/>
                    <a:pt x="164" y="7"/>
                  </a:cubicBezTo>
                  <a:cubicBezTo>
                    <a:pt x="165" y="6"/>
                    <a:pt x="165" y="6"/>
                    <a:pt x="165" y="6"/>
                  </a:cubicBezTo>
                  <a:cubicBezTo>
                    <a:pt x="165" y="5"/>
                    <a:pt x="165" y="5"/>
                    <a:pt x="165" y="5"/>
                  </a:cubicBezTo>
                  <a:cubicBezTo>
                    <a:pt x="165" y="5"/>
                    <a:pt x="165" y="5"/>
                    <a:pt x="165" y="5"/>
                  </a:cubicBezTo>
                  <a:cubicBezTo>
                    <a:pt x="162" y="5"/>
                    <a:pt x="162" y="5"/>
                    <a:pt x="162" y="5"/>
                  </a:cubicBezTo>
                  <a:cubicBezTo>
                    <a:pt x="161" y="5"/>
                    <a:pt x="161" y="5"/>
                    <a:pt x="161" y="5"/>
                  </a:cubicBezTo>
                  <a:cubicBezTo>
                    <a:pt x="159" y="4"/>
                    <a:pt x="159" y="4"/>
                    <a:pt x="159" y="4"/>
                  </a:cubicBezTo>
                  <a:cubicBezTo>
                    <a:pt x="158" y="2"/>
                    <a:pt x="158" y="2"/>
                    <a:pt x="158" y="2"/>
                  </a:cubicBezTo>
                  <a:cubicBezTo>
                    <a:pt x="156" y="1"/>
                    <a:pt x="156" y="1"/>
                    <a:pt x="156" y="1"/>
                  </a:cubicBezTo>
                  <a:cubicBezTo>
                    <a:pt x="155" y="0"/>
                    <a:pt x="155" y="0"/>
                    <a:pt x="155" y="0"/>
                  </a:cubicBezTo>
                  <a:cubicBezTo>
                    <a:pt x="154" y="0"/>
                    <a:pt x="154" y="0"/>
                    <a:pt x="154" y="0"/>
                  </a:cubicBezTo>
                  <a:cubicBezTo>
                    <a:pt x="154" y="1"/>
                    <a:pt x="154" y="1"/>
                    <a:pt x="154" y="1"/>
                  </a:cubicBezTo>
                  <a:cubicBezTo>
                    <a:pt x="154" y="1"/>
                    <a:pt x="154" y="1"/>
                    <a:pt x="154" y="1"/>
                  </a:cubicBezTo>
                  <a:cubicBezTo>
                    <a:pt x="154" y="2"/>
                    <a:pt x="154" y="2"/>
                    <a:pt x="154" y="2"/>
                  </a:cubicBezTo>
                  <a:cubicBezTo>
                    <a:pt x="154" y="3"/>
                    <a:pt x="154" y="3"/>
                    <a:pt x="154" y="3"/>
                  </a:cubicBezTo>
                  <a:cubicBezTo>
                    <a:pt x="153" y="4"/>
                    <a:pt x="153" y="4"/>
                    <a:pt x="153" y="4"/>
                  </a:cubicBezTo>
                  <a:cubicBezTo>
                    <a:pt x="152" y="5"/>
                    <a:pt x="152" y="5"/>
                    <a:pt x="152" y="5"/>
                  </a:cubicBezTo>
                  <a:cubicBezTo>
                    <a:pt x="152" y="6"/>
                    <a:pt x="152" y="6"/>
                    <a:pt x="152" y="6"/>
                  </a:cubicBezTo>
                  <a:cubicBezTo>
                    <a:pt x="151" y="7"/>
                    <a:pt x="151" y="7"/>
                    <a:pt x="151" y="7"/>
                  </a:cubicBezTo>
                  <a:cubicBezTo>
                    <a:pt x="152" y="10"/>
                    <a:pt x="152" y="10"/>
                    <a:pt x="152" y="10"/>
                  </a:cubicBezTo>
                  <a:cubicBezTo>
                    <a:pt x="152" y="11"/>
                    <a:pt x="152" y="11"/>
                    <a:pt x="152" y="11"/>
                  </a:cubicBezTo>
                  <a:cubicBezTo>
                    <a:pt x="153" y="12"/>
                    <a:pt x="153" y="12"/>
                    <a:pt x="153" y="12"/>
                  </a:cubicBezTo>
                  <a:cubicBezTo>
                    <a:pt x="153" y="12"/>
                    <a:pt x="153" y="12"/>
                    <a:pt x="153" y="12"/>
                  </a:cubicBezTo>
                  <a:cubicBezTo>
                    <a:pt x="153" y="14"/>
                    <a:pt x="153" y="14"/>
                    <a:pt x="153" y="14"/>
                  </a:cubicBezTo>
                  <a:cubicBezTo>
                    <a:pt x="152" y="15"/>
                    <a:pt x="152" y="15"/>
                    <a:pt x="152" y="15"/>
                  </a:cubicBezTo>
                  <a:cubicBezTo>
                    <a:pt x="152" y="16"/>
                    <a:pt x="152" y="16"/>
                    <a:pt x="152" y="16"/>
                  </a:cubicBezTo>
                  <a:cubicBezTo>
                    <a:pt x="152" y="17"/>
                    <a:pt x="152" y="17"/>
                    <a:pt x="152" y="17"/>
                  </a:cubicBezTo>
                  <a:cubicBezTo>
                    <a:pt x="153" y="16"/>
                    <a:pt x="153" y="16"/>
                    <a:pt x="153" y="16"/>
                  </a:cubicBezTo>
                  <a:cubicBezTo>
                    <a:pt x="153" y="16"/>
                    <a:pt x="153" y="16"/>
                    <a:pt x="153" y="16"/>
                  </a:cubicBezTo>
                  <a:cubicBezTo>
                    <a:pt x="154" y="15"/>
                    <a:pt x="154" y="15"/>
                    <a:pt x="154" y="15"/>
                  </a:cubicBezTo>
                  <a:cubicBezTo>
                    <a:pt x="155" y="16"/>
                    <a:pt x="155" y="16"/>
                    <a:pt x="155" y="16"/>
                  </a:cubicBezTo>
                  <a:cubicBezTo>
                    <a:pt x="155" y="16"/>
                    <a:pt x="155" y="16"/>
                    <a:pt x="155" y="16"/>
                  </a:cubicBezTo>
                  <a:cubicBezTo>
                    <a:pt x="156" y="17"/>
                    <a:pt x="156" y="17"/>
                    <a:pt x="156" y="17"/>
                  </a:cubicBezTo>
                  <a:cubicBezTo>
                    <a:pt x="157" y="17"/>
                    <a:pt x="157" y="17"/>
                    <a:pt x="157" y="17"/>
                  </a:cubicBezTo>
                  <a:cubicBezTo>
                    <a:pt x="157" y="17"/>
                    <a:pt x="157" y="17"/>
                    <a:pt x="157" y="17"/>
                  </a:cubicBezTo>
                  <a:cubicBezTo>
                    <a:pt x="158" y="17"/>
                    <a:pt x="158" y="17"/>
                    <a:pt x="158" y="17"/>
                  </a:cubicBezTo>
                  <a:cubicBezTo>
                    <a:pt x="159" y="18"/>
                    <a:pt x="159" y="18"/>
                    <a:pt x="159" y="18"/>
                  </a:cubicBezTo>
                  <a:cubicBezTo>
                    <a:pt x="160" y="18"/>
                    <a:pt x="160" y="18"/>
                    <a:pt x="160" y="18"/>
                  </a:cubicBezTo>
                  <a:cubicBezTo>
                    <a:pt x="161" y="18"/>
                    <a:pt x="161" y="18"/>
                    <a:pt x="161" y="18"/>
                  </a:cubicBezTo>
                  <a:close/>
                  <a:moveTo>
                    <a:pt x="157" y="23"/>
                  </a:moveTo>
                  <a:cubicBezTo>
                    <a:pt x="157" y="23"/>
                    <a:pt x="157" y="23"/>
                    <a:pt x="157" y="23"/>
                  </a:cubicBezTo>
                  <a:cubicBezTo>
                    <a:pt x="158" y="24"/>
                    <a:pt x="158" y="24"/>
                    <a:pt x="158" y="24"/>
                  </a:cubicBezTo>
                  <a:cubicBezTo>
                    <a:pt x="159" y="24"/>
                    <a:pt x="159" y="24"/>
                    <a:pt x="159" y="24"/>
                  </a:cubicBezTo>
                  <a:cubicBezTo>
                    <a:pt x="160" y="23"/>
                    <a:pt x="160" y="23"/>
                    <a:pt x="160" y="23"/>
                  </a:cubicBezTo>
                  <a:cubicBezTo>
                    <a:pt x="161" y="23"/>
                    <a:pt x="161" y="23"/>
                    <a:pt x="161" y="23"/>
                  </a:cubicBezTo>
                  <a:cubicBezTo>
                    <a:pt x="162" y="22"/>
                    <a:pt x="162" y="22"/>
                    <a:pt x="162" y="22"/>
                  </a:cubicBezTo>
                  <a:cubicBezTo>
                    <a:pt x="162" y="21"/>
                    <a:pt x="162" y="21"/>
                    <a:pt x="162" y="21"/>
                  </a:cubicBezTo>
                  <a:cubicBezTo>
                    <a:pt x="163" y="20"/>
                    <a:pt x="163" y="20"/>
                    <a:pt x="163" y="20"/>
                  </a:cubicBezTo>
                  <a:cubicBezTo>
                    <a:pt x="162" y="19"/>
                    <a:pt x="162" y="19"/>
                    <a:pt x="162" y="19"/>
                  </a:cubicBezTo>
                  <a:cubicBezTo>
                    <a:pt x="161" y="19"/>
                    <a:pt x="161" y="19"/>
                    <a:pt x="161" y="19"/>
                  </a:cubicBezTo>
                  <a:cubicBezTo>
                    <a:pt x="159" y="18"/>
                    <a:pt x="159" y="18"/>
                    <a:pt x="159" y="18"/>
                  </a:cubicBezTo>
                  <a:cubicBezTo>
                    <a:pt x="158" y="19"/>
                    <a:pt x="158" y="19"/>
                    <a:pt x="158" y="19"/>
                  </a:cubicBezTo>
                  <a:cubicBezTo>
                    <a:pt x="157" y="19"/>
                    <a:pt x="157" y="19"/>
                    <a:pt x="157" y="19"/>
                  </a:cubicBezTo>
                  <a:cubicBezTo>
                    <a:pt x="156" y="19"/>
                    <a:pt x="156" y="19"/>
                    <a:pt x="156" y="19"/>
                  </a:cubicBezTo>
                  <a:cubicBezTo>
                    <a:pt x="155" y="19"/>
                    <a:pt x="155" y="19"/>
                    <a:pt x="155" y="19"/>
                  </a:cubicBezTo>
                  <a:cubicBezTo>
                    <a:pt x="155" y="19"/>
                    <a:pt x="155" y="19"/>
                    <a:pt x="155" y="19"/>
                  </a:cubicBezTo>
                  <a:cubicBezTo>
                    <a:pt x="154" y="19"/>
                    <a:pt x="154" y="19"/>
                    <a:pt x="154" y="19"/>
                  </a:cubicBezTo>
                  <a:cubicBezTo>
                    <a:pt x="153" y="19"/>
                    <a:pt x="153" y="19"/>
                    <a:pt x="153" y="19"/>
                  </a:cubicBezTo>
                  <a:cubicBezTo>
                    <a:pt x="154" y="20"/>
                    <a:pt x="154" y="20"/>
                    <a:pt x="154" y="20"/>
                  </a:cubicBezTo>
                  <a:cubicBezTo>
                    <a:pt x="155" y="20"/>
                    <a:pt x="155" y="20"/>
                    <a:pt x="155" y="20"/>
                  </a:cubicBezTo>
                  <a:cubicBezTo>
                    <a:pt x="155" y="21"/>
                    <a:pt x="155" y="21"/>
                    <a:pt x="155" y="21"/>
                  </a:cubicBezTo>
                  <a:cubicBezTo>
                    <a:pt x="156" y="21"/>
                    <a:pt x="156" y="21"/>
                    <a:pt x="156" y="21"/>
                  </a:cubicBezTo>
                  <a:cubicBezTo>
                    <a:pt x="157" y="22"/>
                    <a:pt x="157" y="22"/>
                    <a:pt x="157" y="22"/>
                  </a:cubicBezTo>
                  <a:cubicBezTo>
                    <a:pt x="158" y="22"/>
                    <a:pt x="158" y="22"/>
                    <a:pt x="158" y="22"/>
                  </a:cubicBezTo>
                  <a:cubicBezTo>
                    <a:pt x="159" y="22"/>
                    <a:pt x="159" y="22"/>
                    <a:pt x="159" y="22"/>
                  </a:cubicBezTo>
                  <a:cubicBezTo>
                    <a:pt x="160" y="23"/>
                    <a:pt x="160" y="23"/>
                    <a:pt x="160" y="23"/>
                  </a:cubicBezTo>
                  <a:cubicBezTo>
                    <a:pt x="160" y="23"/>
                    <a:pt x="160" y="23"/>
                    <a:pt x="160" y="23"/>
                  </a:cubicBezTo>
                  <a:cubicBezTo>
                    <a:pt x="158" y="23"/>
                    <a:pt x="158" y="23"/>
                    <a:pt x="158" y="23"/>
                  </a:cubicBezTo>
                  <a:cubicBezTo>
                    <a:pt x="157" y="23"/>
                    <a:pt x="157" y="23"/>
                    <a:pt x="157" y="23"/>
                  </a:cubicBezTo>
                  <a:close/>
                  <a:moveTo>
                    <a:pt x="187" y="26"/>
                  </a:moveTo>
                  <a:cubicBezTo>
                    <a:pt x="187" y="26"/>
                    <a:pt x="187" y="26"/>
                    <a:pt x="187" y="26"/>
                  </a:cubicBezTo>
                  <a:cubicBezTo>
                    <a:pt x="186" y="27"/>
                    <a:pt x="186" y="27"/>
                    <a:pt x="186" y="27"/>
                  </a:cubicBezTo>
                  <a:cubicBezTo>
                    <a:pt x="185" y="28"/>
                    <a:pt x="185" y="28"/>
                    <a:pt x="185" y="28"/>
                  </a:cubicBezTo>
                  <a:cubicBezTo>
                    <a:pt x="184" y="29"/>
                    <a:pt x="184" y="29"/>
                    <a:pt x="184" y="29"/>
                  </a:cubicBezTo>
                  <a:cubicBezTo>
                    <a:pt x="183" y="29"/>
                    <a:pt x="183" y="29"/>
                    <a:pt x="183" y="29"/>
                  </a:cubicBezTo>
                  <a:cubicBezTo>
                    <a:pt x="182" y="29"/>
                    <a:pt x="182" y="29"/>
                    <a:pt x="182" y="29"/>
                  </a:cubicBezTo>
                  <a:cubicBezTo>
                    <a:pt x="182" y="29"/>
                    <a:pt x="182" y="29"/>
                    <a:pt x="182" y="29"/>
                  </a:cubicBezTo>
                  <a:cubicBezTo>
                    <a:pt x="181" y="28"/>
                    <a:pt x="181" y="28"/>
                    <a:pt x="181" y="28"/>
                  </a:cubicBezTo>
                  <a:cubicBezTo>
                    <a:pt x="180" y="28"/>
                    <a:pt x="180" y="28"/>
                    <a:pt x="180" y="28"/>
                  </a:cubicBezTo>
                  <a:cubicBezTo>
                    <a:pt x="179" y="28"/>
                    <a:pt x="179" y="28"/>
                    <a:pt x="179" y="28"/>
                  </a:cubicBezTo>
                  <a:cubicBezTo>
                    <a:pt x="179" y="28"/>
                    <a:pt x="179" y="28"/>
                    <a:pt x="179" y="28"/>
                  </a:cubicBezTo>
                  <a:cubicBezTo>
                    <a:pt x="176" y="28"/>
                    <a:pt x="176" y="28"/>
                    <a:pt x="176" y="28"/>
                  </a:cubicBezTo>
                  <a:cubicBezTo>
                    <a:pt x="175" y="28"/>
                    <a:pt x="175" y="28"/>
                    <a:pt x="175" y="28"/>
                  </a:cubicBezTo>
                  <a:cubicBezTo>
                    <a:pt x="175" y="27"/>
                    <a:pt x="175" y="27"/>
                    <a:pt x="175" y="27"/>
                  </a:cubicBezTo>
                  <a:cubicBezTo>
                    <a:pt x="174" y="28"/>
                    <a:pt x="174" y="28"/>
                    <a:pt x="174" y="28"/>
                  </a:cubicBezTo>
                  <a:cubicBezTo>
                    <a:pt x="172" y="28"/>
                    <a:pt x="172" y="28"/>
                    <a:pt x="172" y="28"/>
                  </a:cubicBezTo>
                  <a:cubicBezTo>
                    <a:pt x="172" y="28"/>
                    <a:pt x="172" y="28"/>
                    <a:pt x="172" y="28"/>
                  </a:cubicBezTo>
                  <a:cubicBezTo>
                    <a:pt x="171" y="27"/>
                    <a:pt x="171" y="27"/>
                    <a:pt x="171" y="27"/>
                  </a:cubicBezTo>
                  <a:cubicBezTo>
                    <a:pt x="170" y="27"/>
                    <a:pt x="170" y="27"/>
                    <a:pt x="170" y="27"/>
                  </a:cubicBezTo>
                  <a:cubicBezTo>
                    <a:pt x="169" y="27"/>
                    <a:pt x="169" y="27"/>
                    <a:pt x="169" y="27"/>
                  </a:cubicBezTo>
                  <a:cubicBezTo>
                    <a:pt x="168" y="25"/>
                    <a:pt x="168" y="25"/>
                    <a:pt x="168" y="25"/>
                  </a:cubicBezTo>
                  <a:cubicBezTo>
                    <a:pt x="168" y="24"/>
                    <a:pt x="168" y="24"/>
                    <a:pt x="168" y="24"/>
                  </a:cubicBezTo>
                  <a:cubicBezTo>
                    <a:pt x="167" y="24"/>
                    <a:pt x="167" y="24"/>
                    <a:pt x="167" y="24"/>
                  </a:cubicBezTo>
                  <a:cubicBezTo>
                    <a:pt x="166" y="25"/>
                    <a:pt x="166" y="25"/>
                    <a:pt x="166" y="25"/>
                  </a:cubicBezTo>
                  <a:cubicBezTo>
                    <a:pt x="166" y="24"/>
                    <a:pt x="166" y="24"/>
                    <a:pt x="166" y="24"/>
                  </a:cubicBezTo>
                  <a:cubicBezTo>
                    <a:pt x="165" y="24"/>
                    <a:pt x="165" y="24"/>
                    <a:pt x="165" y="24"/>
                  </a:cubicBezTo>
                  <a:cubicBezTo>
                    <a:pt x="165" y="24"/>
                    <a:pt x="165" y="24"/>
                    <a:pt x="165" y="24"/>
                  </a:cubicBezTo>
                  <a:cubicBezTo>
                    <a:pt x="165" y="25"/>
                    <a:pt x="165" y="25"/>
                    <a:pt x="165" y="25"/>
                  </a:cubicBezTo>
                  <a:cubicBezTo>
                    <a:pt x="164" y="25"/>
                    <a:pt x="164" y="25"/>
                    <a:pt x="164" y="25"/>
                  </a:cubicBezTo>
                  <a:cubicBezTo>
                    <a:pt x="164" y="25"/>
                    <a:pt x="164" y="25"/>
                    <a:pt x="164" y="25"/>
                  </a:cubicBezTo>
                  <a:cubicBezTo>
                    <a:pt x="163" y="24"/>
                    <a:pt x="163" y="24"/>
                    <a:pt x="163" y="24"/>
                  </a:cubicBezTo>
                  <a:cubicBezTo>
                    <a:pt x="163" y="24"/>
                    <a:pt x="163" y="24"/>
                    <a:pt x="163" y="24"/>
                  </a:cubicBezTo>
                  <a:cubicBezTo>
                    <a:pt x="164" y="23"/>
                    <a:pt x="164" y="23"/>
                    <a:pt x="164" y="23"/>
                  </a:cubicBezTo>
                  <a:cubicBezTo>
                    <a:pt x="165" y="23"/>
                    <a:pt x="165" y="23"/>
                    <a:pt x="165" y="23"/>
                  </a:cubicBezTo>
                  <a:cubicBezTo>
                    <a:pt x="164" y="21"/>
                    <a:pt x="164" y="21"/>
                    <a:pt x="164" y="21"/>
                  </a:cubicBezTo>
                  <a:cubicBezTo>
                    <a:pt x="164" y="21"/>
                    <a:pt x="164" y="21"/>
                    <a:pt x="164" y="21"/>
                  </a:cubicBezTo>
                  <a:cubicBezTo>
                    <a:pt x="165" y="20"/>
                    <a:pt x="165" y="20"/>
                    <a:pt x="165" y="20"/>
                  </a:cubicBezTo>
                  <a:cubicBezTo>
                    <a:pt x="165" y="19"/>
                    <a:pt x="165" y="19"/>
                    <a:pt x="165" y="19"/>
                  </a:cubicBezTo>
                  <a:cubicBezTo>
                    <a:pt x="165" y="19"/>
                    <a:pt x="165" y="19"/>
                    <a:pt x="165" y="19"/>
                  </a:cubicBezTo>
                  <a:cubicBezTo>
                    <a:pt x="164" y="19"/>
                    <a:pt x="164" y="19"/>
                    <a:pt x="164" y="19"/>
                  </a:cubicBezTo>
                  <a:cubicBezTo>
                    <a:pt x="164" y="18"/>
                    <a:pt x="164" y="18"/>
                    <a:pt x="164" y="18"/>
                  </a:cubicBezTo>
                  <a:cubicBezTo>
                    <a:pt x="164" y="17"/>
                    <a:pt x="164" y="17"/>
                    <a:pt x="164" y="17"/>
                  </a:cubicBezTo>
                  <a:cubicBezTo>
                    <a:pt x="165" y="16"/>
                    <a:pt x="165" y="16"/>
                    <a:pt x="165" y="16"/>
                  </a:cubicBezTo>
                  <a:cubicBezTo>
                    <a:pt x="166" y="16"/>
                    <a:pt x="166" y="16"/>
                    <a:pt x="166" y="16"/>
                  </a:cubicBezTo>
                  <a:cubicBezTo>
                    <a:pt x="166" y="15"/>
                    <a:pt x="166" y="15"/>
                    <a:pt x="166" y="15"/>
                  </a:cubicBezTo>
                  <a:cubicBezTo>
                    <a:pt x="166" y="15"/>
                    <a:pt x="166" y="15"/>
                    <a:pt x="166" y="15"/>
                  </a:cubicBezTo>
                  <a:cubicBezTo>
                    <a:pt x="168" y="14"/>
                    <a:pt x="168" y="14"/>
                    <a:pt x="168" y="14"/>
                  </a:cubicBezTo>
                  <a:cubicBezTo>
                    <a:pt x="169" y="14"/>
                    <a:pt x="169" y="14"/>
                    <a:pt x="169" y="14"/>
                  </a:cubicBezTo>
                  <a:cubicBezTo>
                    <a:pt x="169" y="13"/>
                    <a:pt x="169" y="13"/>
                    <a:pt x="169" y="13"/>
                  </a:cubicBezTo>
                  <a:cubicBezTo>
                    <a:pt x="170" y="12"/>
                    <a:pt x="170" y="12"/>
                    <a:pt x="170" y="12"/>
                  </a:cubicBezTo>
                  <a:cubicBezTo>
                    <a:pt x="171" y="12"/>
                    <a:pt x="171" y="12"/>
                    <a:pt x="171" y="12"/>
                  </a:cubicBezTo>
                  <a:cubicBezTo>
                    <a:pt x="173" y="13"/>
                    <a:pt x="173" y="13"/>
                    <a:pt x="173" y="13"/>
                  </a:cubicBezTo>
                  <a:cubicBezTo>
                    <a:pt x="174" y="15"/>
                    <a:pt x="174" y="15"/>
                    <a:pt x="174" y="15"/>
                  </a:cubicBezTo>
                  <a:cubicBezTo>
                    <a:pt x="174" y="16"/>
                    <a:pt x="174" y="16"/>
                    <a:pt x="174" y="16"/>
                  </a:cubicBezTo>
                  <a:cubicBezTo>
                    <a:pt x="174" y="17"/>
                    <a:pt x="174" y="17"/>
                    <a:pt x="174" y="17"/>
                  </a:cubicBezTo>
                  <a:cubicBezTo>
                    <a:pt x="174" y="17"/>
                    <a:pt x="174" y="17"/>
                    <a:pt x="174" y="17"/>
                  </a:cubicBezTo>
                  <a:cubicBezTo>
                    <a:pt x="174" y="18"/>
                    <a:pt x="174" y="18"/>
                    <a:pt x="174" y="18"/>
                  </a:cubicBezTo>
                  <a:cubicBezTo>
                    <a:pt x="174" y="19"/>
                    <a:pt x="174" y="19"/>
                    <a:pt x="174" y="19"/>
                  </a:cubicBezTo>
                  <a:cubicBezTo>
                    <a:pt x="174" y="19"/>
                    <a:pt x="174" y="19"/>
                    <a:pt x="174" y="19"/>
                  </a:cubicBezTo>
                  <a:cubicBezTo>
                    <a:pt x="174" y="19"/>
                    <a:pt x="174" y="19"/>
                    <a:pt x="174" y="19"/>
                  </a:cubicBezTo>
                  <a:cubicBezTo>
                    <a:pt x="175" y="18"/>
                    <a:pt x="175" y="18"/>
                    <a:pt x="175" y="18"/>
                  </a:cubicBezTo>
                  <a:cubicBezTo>
                    <a:pt x="175" y="17"/>
                    <a:pt x="175" y="17"/>
                    <a:pt x="175" y="17"/>
                  </a:cubicBezTo>
                  <a:cubicBezTo>
                    <a:pt x="175" y="16"/>
                    <a:pt x="175" y="16"/>
                    <a:pt x="175" y="16"/>
                  </a:cubicBezTo>
                  <a:cubicBezTo>
                    <a:pt x="175" y="16"/>
                    <a:pt x="175" y="16"/>
                    <a:pt x="175" y="16"/>
                  </a:cubicBezTo>
                  <a:cubicBezTo>
                    <a:pt x="175" y="15"/>
                    <a:pt x="175" y="15"/>
                    <a:pt x="175" y="15"/>
                  </a:cubicBezTo>
                  <a:cubicBezTo>
                    <a:pt x="174" y="14"/>
                    <a:pt x="174" y="14"/>
                    <a:pt x="174" y="14"/>
                  </a:cubicBezTo>
                  <a:cubicBezTo>
                    <a:pt x="174" y="13"/>
                    <a:pt x="174" y="13"/>
                    <a:pt x="174" y="13"/>
                  </a:cubicBezTo>
                  <a:cubicBezTo>
                    <a:pt x="174" y="13"/>
                    <a:pt x="174" y="13"/>
                    <a:pt x="174" y="13"/>
                  </a:cubicBezTo>
                  <a:cubicBezTo>
                    <a:pt x="176" y="13"/>
                    <a:pt x="176" y="13"/>
                    <a:pt x="176" y="13"/>
                  </a:cubicBezTo>
                  <a:cubicBezTo>
                    <a:pt x="177" y="13"/>
                    <a:pt x="177" y="13"/>
                    <a:pt x="177" y="13"/>
                  </a:cubicBezTo>
                  <a:cubicBezTo>
                    <a:pt x="180" y="15"/>
                    <a:pt x="180" y="15"/>
                    <a:pt x="180" y="15"/>
                  </a:cubicBezTo>
                  <a:cubicBezTo>
                    <a:pt x="181" y="15"/>
                    <a:pt x="181" y="15"/>
                    <a:pt x="181" y="15"/>
                  </a:cubicBezTo>
                  <a:cubicBezTo>
                    <a:pt x="181" y="15"/>
                    <a:pt x="181" y="15"/>
                    <a:pt x="181" y="15"/>
                  </a:cubicBezTo>
                  <a:cubicBezTo>
                    <a:pt x="181" y="16"/>
                    <a:pt x="181" y="16"/>
                    <a:pt x="181" y="16"/>
                  </a:cubicBezTo>
                  <a:cubicBezTo>
                    <a:pt x="182" y="17"/>
                    <a:pt x="182" y="17"/>
                    <a:pt x="182" y="17"/>
                  </a:cubicBezTo>
                  <a:cubicBezTo>
                    <a:pt x="182" y="18"/>
                    <a:pt x="182" y="18"/>
                    <a:pt x="182" y="18"/>
                  </a:cubicBezTo>
                  <a:cubicBezTo>
                    <a:pt x="182" y="19"/>
                    <a:pt x="182" y="19"/>
                    <a:pt x="182" y="19"/>
                  </a:cubicBezTo>
                  <a:cubicBezTo>
                    <a:pt x="183" y="20"/>
                    <a:pt x="183" y="20"/>
                    <a:pt x="183" y="20"/>
                  </a:cubicBezTo>
                  <a:cubicBezTo>
                    <a:pt x="184" y="21"/>
                    <a:pt x="184" y="21"/>
                    <a:pt x="184" y="21"/>
                  </a:cubicBezTo>
                  <a:cubicBezTo>
                    <a:pt x="184" y="22"/>
                    <a:pt x="184" y="22"/>
                    <a:pt x="184" y="22"/>
                  </a:cubicBezTo>
                  <a:cubicBezTo>
                    <a:pt x="183" y="22"/>
                    <a:pt x="183" y="22"/>
                    <a:pt x="183" y="22"/>
                  </a:cubicBezTo>
                  <a:cubicBezTo>
                    <a:pt x="183" y="21"/>
                    <a:pt x="183" y="21"/>
                    <a:pt x="183" y="21"/>
                  </a:cubicBezTo>
                  <a:cubicBezTo>
                    <a:pt x="182" y="22"/>
                    <a:pt x="182" y="22"/>
                    <a:pt x="182" y="22"/>
                  </a:cubicBezTo>
                  <a:cubicBezTo>
                    <a:pt x="182" y="22"/>
                    <a:pt x="182" y="22"/>
                    <a:pt x="182" y="22"/>
                  </a:cubicBezTo>
                  <a:cubicBezTo>
                    <a:pt x="183" y="23"/>
                    <a:pt x="183" y="23"/>
                    <a:pt x="183" y="23"/>
                  </a:cubicBezTo>
                  <a:cubicBezTo>
                    <a:pt x="185" y="23"/>
                    <a:pt x="185" y="23"/>
                    <a:pt x="185" y="23"/>
                  </a:cubicBezTo>
                  <a:cubicBezTo>
                    <a:pt x="186" y="24"/>
                    <a:pt x="186" y="24"/>
                    <a:pt x="186" y="24"/>
                  </a:cubicBezTo>
                  <a:cubicBezTo>
                    <a:pt x="186" y="24"/>
                    <a:pt x="186" y="24"/>
                    <a:pt x="186" y="24"/>
                  </a:cubicBezTo>
                  <a:cubicBezTo>
                    <a:pt x="187" y="26"/>
                    <a:pt x="187" y="26"/>
                    <a:pt x="187" y="26"/>
                  </a:cubicBezTo>
                  <a:close/>
                  <a:moveTo>
                    <a:pt x="350" y="3"/>
                  </a:moveTo>
                  <a:cubicBezTo>
                    <a:pt x="350" y="2"/>
                    <a:pt x="350" y="2"/>
                    <a:pt x="350" y="2"/>
                  </a:cubicBezTo>
                  <a:cubicBezTo>
                    <a:pt x="351" y="1"/>
                    <a:pt x="351" y="1"/>
                    <a:pt x="351" y="1"/>
                  </a:cubicBezTo>
                  <a:cubicBezTo>
                    <a:pt x="351" y="1"/>
                    <a:pt x="351" y="1"/>
                    <a:pt x="351" y="1"/>
                  </a:cubicBezTo>
                  <a:cubicBezTo>
                    <a:pt x="352" y="1"/>
                    <a:pt x="352" y="1"/>
                    <a:pt x="352" y="1"/>
                  </a:cubicBezTo>
                  <a:cubicBezTo>
                    <a:pt x="352" y="2"/>
                    <a:pt x="352" y="2"/>
                    <a:pt x="352" y="2"/>
                  </a:cubicBezTo>
                  <a:cubicBezTo>
                    <a:pt x="351" y="2"/>
                    <a:pt x="351" y="2"/>
                    <a:pt x="351" y="2"/>
                  </a:cubicBezTo>
                  <a:cubicBezTo>
                    <a:pt x="351" y="3"/>
                    <a:pt x="351" y="3"/>
                    <a:pt x="351" y="3"/>
                  </a:cubicBezTo>
                  <a:cubicBezTo>
                    <a:pt x="350" y="3"/>
                    <a:pt x="350" y="3"/>
                    <a:pt x="350" y="3"/>
                  </a:cubicBezTo>
                  <a:close/>
                  <a:moveTo>
                    <a:pt x="359" y="17"/>
                  </a:moveTo>
                  <a:cubicBezTo>
                    <a:pt x="359" y="18"/>
                    <a:pt x="359" y="18"/>
                    <a:pt x="359" y="18"/>
                  </a:cubicBezTo>
                  <a:cubicBezTo>
                    <a:pt x="361" y="20"/>
                    <a:pt x="361" y="20"/>
                    <a:pt x="361" y="20"/>
                  </a:cubicBezTo>
                  <a:cubicBezTo>
                    <a:pt x="361" y="21"/>
                    <a:pt x="361" y="21"/>
                    <a:pt x="361" y="21"/>
                  </a:cubicBezTo>
                  <a:cubicBezTo>
                    <a:pt x="364" y="22"/>
                    <a:pt x="364" y="22"/>
                    <a:pt x="364" y="22"/>
                  </a:cubicBezTo>
                  <a:cubicBezTo>
                    <a:pt x="367" y="22"/>
                    <a:pt x="367" y="22"/>
                    <a:pt x="367" y="22"/>
                  </a:cubicBezTo>
                  <a:cubicBezTo>
                    <a:pt x="368" y="23"/>
                    <a:pt x="368" y="23"/>
                    <a:pt x="368" y="23"/>
                  </a:cubicBezTo>
                  <a:cubicBezTo>
                    <a:pt x="370" y="23"/>
                    <a:pt x="370" y="23"/>
                    <a:pt x="370" y="23"/>
                  </a:cubicBezTo>
                  <a:cubicBezTo>
                    <a:pt x="371" y="22"/>
                    <a:pt x="371" y="22"/>
                    <a:pt x="371" y="22"/>
                  </a:cubicBezTo>
                  <a:cubicBezTo>
                    <a:pt x="372" y="23"/>
                    <a:pt x="372" y="23"/>
                    <a:pt x="372" y="23"/>
                  </a:cubicBezTo>
                  <a:cubicBezTo>
                    <a:pt x="373" y="23"/>
                    <a:pt x="373" y="23"/>
                    <a:pt x="373" y="23"/>
                  </a:cubicBezTo>
                  <a:cubicBezTo>
                    <a:pt x="375" y="22"/>
                    <a:pt x="375" y="22"/>
                    <a:pt x="375" y="22"/>
                  </a:cubicBezTo>
                  <a:cubicBezTo>
                    <a:pt x="375" y="21"/>
                    <a:pt x="375" y="21"/>
                    <a:pt x="375" y="21"/>
                  </a:cubicBezTo>
                  <a:cubicBezTo>
                    <a:pt x="376" y="20"/>
                    <a:pt x="376" y="20"/>
                    <a:pt x="376" y="20"/>
                  </a:cubicBezTo>
                  <a:cubicBezTo>
                    <a:pt x="375" y="19"/>
                    <a:pt x="375" y="19"/>
                    <a:pt x="375" y="19"/>
                  </a:cubicBezTo>
                  <a:cubicBezTo>
                    <a:pt x="375" y="18"/>
                    <a:pt x="375" y="18"/>
                    <a:pt x="375" y="18"/>
                  </a:cubicBezTo>
                  <a:cubicBezTo>
                    <a:pt x="374" y="18"/>
                    <a:pt x="374" y="18"/>
                    <a:pt x="374" y="18"/>
                  </a:cubicBezTo>
                  <a:cubicBezTo>
                    <a:pt x="374" y="18"/>
                    <a:pt x="374" y="18"/>
                    <a:pt x="374" y="18"/>
                  </a:cubicBezTo>
                  <a:cubicBezTo>
                    <a:pt x="374" y="17"/>
                    <a:pt x="374" y="17"/>
                    <a:pt x="374" y="17"/>
                  </a:cubicBezTo>
                  <a:cubicBezTo>
                    <a:pt x="373" y="17"/>
                    <a:pt x="373" y="17"/>
                    <a:pt x="373" y="17"/>
                  </a:cubicBezTo>
                  <a:cubicBezTo>
                    <a:pt x="373" y="17"/>
                    <a:pt x="373" y="17"/>
                    <a:pt x="373" y="17"/>
                  </a:cubicBezTo>
                  <a:cubicBezTo>
                    <a:pt x="371" y="17"/>
                    <a:pt x="371" y="17"/>
                    <a:pt x="371" y="17"/>
                  </a:cubicBezTo>
                  <a:cubicBezTo>
                    <a:pt x="369" y="17"/>
                    <a:pt x="369" y="17"/>
                    <a:pt x="369" y="17"/>
                  </a:cubicBezTo>
                  <a:cubicBezTo>
                    <a:pt x="368" y="18"/>
                    <a:pt x="368" y="18"/>
                    <a:pt x="368" y="18"/>
                  </a:cubicBezTo>
                  <a:cubicBezTo>
                    <a:pt x="367" y="18"/>
                    <a:pt x="367" y="18"/>
                    <a:pt x="367" y="18"/>
                  </a:cubicBezTo>
                  <a:cubicBezTo>
                    <a:pt x="367" y="18"/>
                    <a:pt x="367" y="18"/>
                    <a:pt x="367" y="18"/>
                  </a:cubicBezTo>
                  <a:cubicBezTo>
                    <a:pt x="366" y="17"/>
                    <a:pt x="366" y="17"/>
                    <a:pt x="366" y="17"/>
                  </a:cubicBezTo>
                  <a:cubicBezTo>
                    <a:pt x="366" y="17"/>
                    <a:pt x="366" y="17"/>
                    <a:pt x="366" y="17"/>
                  </a:cubicBezTo>
                  <a:cubicBezTo>
                    <a:pt x="365" y="17"/>
                    <a:pt x="365" y="17"/>
                    <a:pt x="365" y="17"/>
                  </a:cubicBezTo>
                  <a:cubicBezTo>
                    <a:pt x="363" y="17"/>
                    <a:pt x="363" y="17"/>
                    <a:pt x="363" y="17"/>
                  </a:cubicBezTo>
                  <a:cubicBezTo>
                    <a:pt x="363" y="17"/>
                    <a:pt x="363" y="17"/>
                    <a:pt x="363" y="17"/>
                  </a:cubicBezTo>
                  <a:cubicBezTo>
                    <a:pt x="363" y="18"/>
                    <a:pt x="363" y="18"/>
                    <a:pt x="363" y="18"/>
                  </a:cubicBezTo>
                  <a:cubicBezTo>
                    <a:pt x="362" y="18"/>
                    <a:pt x="362" y="18"/>
                    <a:pt x="362" y="18"/>
                  </a:cubicBezTo>
                  <a:cubicBezTo>
                    <a:pt x="361" y="18"/>
                    <a:pt x="361" y="18"/>
                    <a:pt x="361" y="18"/>
                  </a:cubicBezTo>
                  <a:cubicBezTo>
                    <a:pt x="360" y="18"/>
                    <a:pt x="360" y="18"/>
                    <a:pt x="360" y="18"/>
                  </a:cubicBezTo>
                  <a:cubicBezTo>
                    <a:pt x="360" y="17"/>
                    <a:pt x="360" y="17"/>
                    <a:pt x="360" y="17"/>
                  </a:cubicBezTo>
                  <a:cubicBezTo>
                    <a:pt x="359" y="17"/>
                    <a:pt x="359" y="17"/>
                    <a:pt x="359" y="17"/>
                  </a:cubicBezTo>
                  <a:close/>
                  <a:moveTo>
                    <a:pt x="325" y="31"/>
                  </a:moveTo>
                  <a:cubicBezTo>
                    <a:pt x="324" y="29"/>
                    <a:pt x="324" y="29"/>
                    <a:pt x="324" y="29"/>
                  </a:cubicBezTo>
                  <a:cubicBezTo>
                    <a:pt x="324" y="28"/>
                    <a:pt x="324" y="28"/>
                    <a:pt x="324" y="28"/>
                  </a:cubicBezTo>
                  <a:cubicBezTo>
                    <a:pt x="323" y="27"/>
                    <a:pt x="323" y="27"/>
                    <a:pt x="323" y="27"/>
                  </a:cubicBezTo>
                  <a:cubicBezTo>
                    <a:pt x="321" y="27"/>
                    <a:pt x="321" y="27"/>
                    <a:pt x="321" y="27"/>
                  </a:cubicBezTo>
                  <a:cubicBezTo>
                    <a:pt x="321" y="26"/>
                    <a:pt x="321" y="26"/>
                    <a:pt x="321" y="26"/>
                  </a:cubicBezTo>
                  <a:cubicBezTo>
                    <a:pt x="320" y="26"/>
                    <a:pt x="320" y="26"/>
                    <a:pt x="320" y="26"/>
                  </a:cubicBezTo>
                  <a:cubicBezTo>
                    <a:pt x="319" y="25"/>
                    <a:pt x="319" y="25"/>
                    <a:pt x="319" y="25"/>
                  </a:cubicBezTo>
                  <a:cubicBezTo>
                    <a:pt x="320" y="26"/>
                    <a:pt x="320" y="26"/>
                    <a:pt x="320" y="26"/>
                  </a:cubicBezTo>
                  <a:cubicBezTo>
                    <a:pt x="320" y="27"/>
                    <a:pt x="320" y="27"/>
                    <a:pt x="320" y="27"/>
                  </a:cubicBezTo>
                  <a:cubicBezTo>
                    <a:pt x="322" y="28"/>
                    <a:pt x="322" y="28"/>
                    <a:pt x="322" y="28"/>
                  </a:cubicBezTo>
                  <a:cubicBezTo>
                    <a:pt x="323" y="30"/>
                    <a:pt x="323" y="30"/>
                    <a:pt x="323" y="30"/>
                  </a:cubicBezTo>
                  <a:cubicBezTo>
                    <a:pt x="324" y="32"/>
                    <a:pt x="324" y="32"/>
                    <a:pt x="324" y="32"/>
                  </a:cubicBezTo>
                  <a:cubicBezTo>
                    <a:pt x="324" y="32"/>
                    <a:pt x="324" y="32"/>
                    <a:pt x="324" y="32"/>
                  </a:cubicBezTo>
                  <a:cubicBezTo>
                    <a:pt x="325" y="32"/>
                    <a:pt x="325" y="32"/>
                    <a:pt x="325" y="32"/>
                  </a:cubicBezTo>
                  <a:cubicBezTo>
                    <a:pt x="325" y="31"/>
                    <a:pt x="325" y="31"/>
                    <a:pt x="325" y="31"/>
                  </a:cubicBezTo>
                  <a:close/>
                  <a:moveTo>
                    <a:pt x="342" y="32"/>
                  </a:moveTo>
                  <a:cubicBezTo>
                    <a:pt x="342" y="32"/>
                    <a:pt x="342" y="32"/>
                    <a:pt x="342" y="32"/>
                  </a:cubicBezTo>
                  <a:cubicBezTo>
                    <a:pt x="341" y="32"/>
                    <a:pt x="341" y="32"/>
                    <a:pt x="341" y="32"/>
                  </a:cubicBezTo>
                  <a:cubicBezTo>
                    <a:pt x="341" y="32"/>
                    <a:pt x="341" y="32"/>
                    <a:pt x="341" y="32"/>
                  </a:cubicBezTo>
                  <a:cubicBezTo>
                    <a:pt x="341" y="31"/>
                    <a:pt x="341" y="31"/>
                    <a:pt x="341" y="31"/>
                  </a:cubicBezTo>
                  <a:cubicBezTo>
                    <a:pt x="342" y="31"/>
                    <a:pt x="342" y="31"/>
                    <a:pt x="342" y="31"/>
                  </a:cubicBezTo>
                  <a:cubicBezTo>
                    <a:pt x="342" y="32"/>
                    <a:pt x="342" y="32"/>
                    <a:pt x="342" y="32"/>
                  </a:cubicBezTo>
                  <a:cubicBezTo>
                    <a:pt x="343" y="32"/>
                    <a:pt x="343" y="32"/>
                    <a:pt x="343" y="32"/>
                  </a:cubicBezTo>
                  <a:cubicBezTo>
                    <a:pt x="343" y="33"/>
                    <a:pt x="343" y="33"/>
                    <a:pt x="343" y="33"/>
                  </a:cubicBezTo>
                  <a:cubicBezTo>
                    <a:pt x="343" y="33"/>
                    <a:pt x="343" y="33"/>
                    <a:pt x="343" y="33"/>
                  </a:cubicBezTo>
                  <a:cubicBezTo>
                    <a:pt x="344" y="33"/>
                    <a:pt x="344" y="33"/>
                    <a:pt x="344" y="33"/>
                  </a:cubicBezTo>
                  <a:cubicBezTo>
                    <a:pt x="345" y="32"/>
                    <a:pt x="345" y="32"/>
                    <a:pt x="345" y="32"/>
                  </a:cubicBezTo>
                  <a:cubicBezTo>
                    <a:pt x="346" y="30"/>
                    <a:pt x="346" y="30"/>
                    <a:pt x="346" y="30"/>
                  </a:cubicBezTo>
                  <a:cubicBezTo>
                    <a:pt x="347" y="29"/>
                    <a:pt x="347" y="29"/>
                    <a:pt x="347" y="29"/>
                  </a:cubicBezTo>
                  <a:cubicBezTo>
                    <a:pt x="348" y="29"/>
                    <a:pt x="348" y="29"/>
                    <a:pt x="348" y="29"/>
                  </a:cubicBezTo>
                  <a:cubicBezTo>
                    <a:pt x="349" y="28"/>
                    <a:pt x="349" y="28"/>
                    <a:pt x="349" y="28"/>
                  </a:cubicBezTo>
                  <a:cubicBezTo>
                    <a:pt x="349" y="29"/>
                    <a:pt x="349" y="29"/>
                    <a:pt x="349" y="29"/>
                  </a:cubicBezTo>
                  <a:cubicBezTo>
                    <a:pt x="349" y="29"/>
                    <a:pt x="349" y="29"/>
                    <a:pt x="349" y="29"/>
                  </a:cubicBezTo>
                  <a:cubicBezTo>
                    <a:pt x="350" y="29"/>
                    <a:pt x="350" y="29"/>
                    <a:pt x="350" y="29"/>
                  </a:cubicBezTo>
                  <a:cubicBezTo>
                    <a:pt x="350" y="30"/>
                    <a:pt x="350" y="30"/>
                    <a:pt x="350" y="30"/>
                  </a:cubicBezTo>
                  <a:cubicBezTo>
                    <a:pt x="351" y="29"/>
                    <a:pt x="351" y="29"/>
                    <a:pt x="351" y="29"/>
                  </a:cubicBezTo>
                  <a:cubicBezTo>
                    <a:pt x="351" y="29"/>
                    <a:pt x="351" y="29"/>
                    <a:pt x="351" y="29"/>
                  </a:cubicBezTo>
                  <a:cubicBezTo>
                    <a:pt x="353" y="28"/>
                    <a:pt x="353" y="28"/>
                    <a:pt x="353" y="28"/>
                  </a:cubicBezTo>
                  <a:cubicBezTo>
                    <a:pt x="353" y="27"/>
                    <a:pt x="353" y="27"/>
                    <a:pt x="353" y="27"/>
                  </a:cubicBezTo>
                  <a:cubicBezTo>
                    <a:pt x="353" y="27"/>
                    <a:pt x="353" y="27"/>
                    <a:pt x="353" y="27"/>
                  </a:cubicBezTo>
                  <a:cubicBezTo>
                    <a:pt x="352" y="27"/>
                    <a:pt x="352" y="27"/>
                    <a:pt x="352" y="27"/>
                  </a:cubicBezTo>
                  <a:cubicBezTo>
                    <a:pt x="350" y="28"/>
                    <a:pt x="350" y="28"/>
                    <a:pt x="350" y="28"/>
                  </a:cubicBezTo>
                  <a:cubicBezTo>
                    <a:pt x="349" y="27"/>
                    <a:pt x="349" y="27"/>
                    <a:pt x="349" y="27"/>
                  </a:cubicBezTo>
                  <a:cubicBezTo>
                    <a:pt x="348" y="26"/>
                    <a:pt x="348" y="26"/>
                    <a:pt x="348" y="26"/>
                  </a:cubicBezTo>
                  <a:cubicBezTo>
                    <a:pt x="347" y="26"/>
                    <a:pt x="347" y="26"/>
                    <a:pt x="347" y="26"/>
                  </a:cubicBezTo>
                  <a:cubicBezTo>
                    <a:pt x="346" y="26"/>
                    <a:pt x="346" y="26"/>
                    <a:pt x="346" y="26"/>
                  </a:cubicBezTo>
                  <a:cubicBezTo>
                    <a:pt x="346" y="25"/>
                    <a:pt x="346" y="25"/>
                    <a:pt x="346" y="25"/>
                  </a:cubicBezTo>
                  <a:cubicBezTo>
                    <a:pt x="345" y="24"/>
                    <a:pt x="345" y="24"/>
                    <a:pt x="345" y="24"/>
                  </a:cubicBezTo>
                  <a:cubicBezTo>
                    <a:pt x="344" y="24"/>
                    <a:pt x="344" y="24"/>
                    <a:pt x="344" y="24"/>
                  </a:cubicBezTo>
                  <a:cubicBezTo>
                    <a:pt x="343" y="23"/>
                    <a:pt x="343" y="23"/>
                    <a:pt x="343" y="23"/>
                  </a:cubicBezTo>
                  <a:cubicBezTo>
                    <a:pt x="343" y="22"/>
                    <a:pt x="343" y="22"/>
                    <a:pt x="343" y="22"/>
                  </a:cubicBezTo>
                  <a:cubicBezTo>
                    <a:pt x="343" y="21"/>
                    <a:pt x="343" y="21"/>
                    <a:pt x="343" y="21"/>
                  </a:cubicBezTo>
                  <a:cubicBezTo>
                    <a:pt x="342" y="20"/>
                    <a:pt x="342" y="20"/>
                    <a:pt x="342" y="20"/>
                  </a:cubicBezTo>
                  <a:cubicBezTo>
                    <a:pt x="341" y="20"/>
                    <a:pt x="341" y="20"/>
                    <a:pt x="341" y="20"/>
                  </a:cubicBezTo>
                  <a:cubicBezTo>
                    <a:pt x="341" y="20"/>
                    <a:pt x="341" y="20"/>
                    <a:pt x="341" y="20"/>
                  </a:cubicBezTo>
                  <a:cubicBezTo>
                    <a:pt x="342" y="19"/>
                    <a:pt x="342" y="19"/>
                    <a:pt x="342" y="19"/>
                  </a:cubicBezTo>
                  <a:cubicBezTo>
                    <a:pt x="342" y="19"/>
                    <a:pt x="342" y="19"/>
                    <a:pt x="342" y="19"/>
                  </a:cubicBezTo>
                  <a:cubicBezTo>
                    <a:pt x="342" y="18"/>
                    <a:pt x="342" y="18"/>
                    <a:pt x="342" y="18"/>
                  </a:cubicBezTo>
                  <a:cubicBezTo>
                    <a:pt x="342" y="18"/>
                    <a:pt x="342" y="18"/>
                    <a:pt x="342" y="18"/>
                  </a:cubicBezTo>
                  <a:cubicBezTo>
                    <a:pt x="342" y="18"/>
                    <a:pt x="342" y="18"/>
                    <a:pt x="342" y="18"/>
                  </a:cubicBezTo>
                  <a:cubicBezTo>
                    <a:pt x="342" y="17"/>
                    <a:pt x="342" y="17"/>
                    <a:pt x="342" y="17"/>
                  </a:cubicBezTo>
                  <a:cubicBezTo>
                    <a:pt x="341" y="17"/>
                    <a:pt x="341" y="17"/>
                    <a:pt x="341" y="17"/>
                  </a:cubicBezTo>
                  <a:cubicBezTo>
                    <a:pt x="339" y="17"/>
                    <a:pt x="339" y="17"/>
                    <a:pt x="339" y="17"/>
                  </a:cubicBezTo>
                  <a:cubicBezTo>
                    <a:pt x="338" y="17"/>
                    <a:pt x="338" y="17"/>
                    <a:pt x="338" y="17"/>
                  </a:cubicBezTo>
                  <a:cubicBezTo>
                    <a:pt x="338" y="16"/>
                    <a:pt x="338" y="16"/>
                    <a:pt x="338" y="16"/>
                  </a:cubicBezTo>
                  <a:cubicBezTo>
                    <a:pt x="337" y="16"/>
                    <a:pt x="337" y="16"/>
                    <a:pt x="337" y="16"/>
                  </a:cubicBezTo>
                  <a:cubicBezTo>
                    <a:pt x="336" y="16"/>
                    <a:pt x="336" y="16"/>
                    <a:pt x="336" y="16"/>
                  </a:cubicBezTo>
                  <a:cubicBezTo>
                    <a:pt x="335" y="16"/>
                    <a:pt x="335" y="16"/>
                    <a:pt x="335" y="16"/>
                  </a:cubicBezTo>
                  <a:cubicBezTo>
                    <a:pt x="337" y="17"/>
                    <a:pt x="337" y="17"/>
                    <a:pt x="337" y="17"/>
                  </a:cubicBezTo>
                  <a:cubicBezTo>
                    <a:pt x="338" y="17"/>
                    <a:pt x="338" y="17"/>
                    <a:pt x="338" y="17"/>
                  </a:cubicBezTo>
                  <a:cubicBezTo>
                    <a:pt x="338" y="18"/>
                    <a:pt x="338" y="18"/>
                    <a:pt x="338" y="18"/>
                  </a:cubicBezTo>
                  <a:cubicBezTo>
                    <a:pt x="337" y="18"/>
                    <a:pt x="337" y="18"/>
                    <a:pt x="337" y="18"/>
                  </a:cubicBezTo>
                  <a:cubicBezTo>
                    <a:pt x="337" y="18"/>
                    <a:pt x="337" y="18"/>
                    <a:pt x="337" y="18"/>
                  </a:cubicBezTo>
                  <a:cubicBezTo>
                    <a:pt x="336" y="18"/>
                    <a:pt x="336" y="18"/>
                    <a:pt x="336" y="18"/>
                  </a:cubicBezTo>
                  <a:cubicBezTo>
                    <a:pt x="335" y="18"/>
                    <a:pt x="335" y="18"/>
                    <a:pt x="335" y="18"/>
                  </a:cubicBezTo>
                  <a:cubicBezTo>
                    <a:pt x="336" y="19"/>
                    <a:pt x="336" y="19"/>
                    <a:pt x="336" y="19"/>
                  </a:cubicBezTo>
                  <a:cubicBezTo>
                    <a:pt x="336" y="20"/>
                    <a:pt x="336" y="20"/>
                    <a:pt x="336" y="20"/>
                  </a:cubicBezTo>
                  <a:cubicBezTo>
                    <a:pt x="336" y="21"/>
                    <a:pt x="336" y="21"/>
                    <a:pt x="336" y="21"/>
                  </a:cubicBezTo>
                  <a:cubicBezTo>
                    <a:pt x="338" y="22"/>
                    <a:pt x="338" y="22"/>
                    <a:pt x="338" y="22"/>
                  </a:cubicBezTo>
                  <a:cubicBezTo>
                    <a:pt x="338" y="23"/>
                    <a:pt x="338" y="23"/>
                    <a:pt x="338" y="23"/>
                  </a:cubicBezTo>
                  <a:cubicBezTo>
                    <a:pt x="338" y="23"/>
                    <a:pt x="338" y="23"/>
                    <a:pt x="338" y="23"/>
                  </a:cubicBezTo>
                  <a:cubicBezTo>
                    <a:pt x="337" y="23"/>
                    <a:pt x="337" y="23"/>
                    <a:pt x="337" y="23"/>
                  </a:cubicBezTo>
                  <a:cubicBezTo>
                    <a:pt x="336" y="22"/>
                    <a:pt x="336" y="22"/>
                    <a:pt x="336" y="22"/>
                  </a:cubicBezTo>
                  <a:cubicBezTo>
                    <a:pt x="335" y="21"/>
                    <a:pt x="335" y="21"/>
                    <a:pt x="335" y="21"/>
                  </a:cubicBezTo>
                  <a:cubicBezTo>
                    <a:pt x="334" y="21"/>
                    <a:pt x="334" y="21"/>
                    <a:pt x="334" y="21"/>
                  </a:cubicBezTo>
                  <a:cubicBezTo>
                    <a:pt x="334" y="21"/>
                    <a:pt x="334" y="21"/>
                    <a:pt x="334" y="21"/>
                  </a:cubicBezTo>
                  <a:cubicBezTo>
                    <a:pt x="333" y="21"/>
                    <a:pt x="333" y="21"/>
                    <a:pt x="333" y="21"/>
                  </a:cubicBezTo>
                  <a:cubicBezTo>
                    <a:pt x="333" y="21"/>
                    <a:pt x="333" y="21"/>
                    <a:pt x="333" y="21"/>
                  </a:cubicBezTo>
                  <a:cubicBezTo>
                    <a:pt x="332" y="21"/>
                    <a:pt x="332" y="21"/>
                    <a:pt x="332" y="21"/>
                  </a:cubicBezTo>
                  <a:cubicBezTo>
                    <a:pt x="332" y="20"/>
                    <a:pt x="332" y="20"/>
                    <a:pt x="332" y="20"/>
                  </a:cubicBezTo>
                  <a:cubicBezTo>
                    <a:pt x="332" y="19"/>
                    <a:pt x="332" y="19"/>
                    <a:pt x="332" y="19"/>
                  </a:cubicBezTo>
                  <a:cubicBezTo>
                    <a:pt x="331" y="19"/>
                    <a:pt x="331" y="19"/>
                    <a:pt x="331" y="19"/>
                  </a:cubicBezTo>
                  <a:cubicBezTo>
                    <a:pt x="330" y="18"/>
                    <a:pt x="330" y="18"/>
                    <a:pt x="330" y="18"/>
                  </a:cubicBezTo>
                  <a:cubicBezTo>
                    <a:pt x="329" y="18"/>
                    <a:pt x="329" y="18"/>
                    <a:pt x="329" y="18"/>
                  </a:cubicBezTo>
                  <a:cubicBezTo>
                    <a:pt x="328" y="18"/>
                    <a:pt x="328" y="18"/>
                    <a:pt x="328" y="18"/>
                  </a:cubicBezTo>
                  <a:cubicBezTo>
                    <a:pt x="328" y="17"/>
                    <a:pt x="328" y="17"/>
                    <a:pt x="328" y="17"/>
                  </a:cubicBezTo>
                  <a:cubicBezTo>
                    <a:pt x="327" y="18"/>
                    <a:pt x="327" y="18"/>
                    <a:pt x="327" y="18"/>
                  </a:cubicBezTo>
                  <a:cubicBezTo>
                    <a:pt x="326" y="18"/>
                    <a:pt x="326" y="18"/>
                    <a:pt x="326" y="18"/>
                  </a:cubicBezTo>
                  <a:cubicBezTo>
                    <a:pt x="326" y="19"/>
                    <a:pt x="326" y="19"/>
                    <a:pt x="326" y="19"/>
                  </a:cubicBezTo>
                  <a:cubicBezTo>
                    <a:pt x="326" y="20"/>
                    <a:pt x="326" y="20"/>
                    <a:pt x="326" y="20"/>
                  </a:cubicBezTo>
                  <a:cubicBezTo>
                    <a:pt x="326" y="21"/>
                    <a:pt x="326" y="21"/>
                    <a:pt x="326" y="21"/>
                  </a:cubicBezTo>
                  <a:cubicBezTo>
                    <a:pt x="325" y="22"/>
                    <a:pt x="325" y="22"/>
                    <a:pt x="325" y="22"/>
                  </a:cubicBezTo>
                  <a:cubicBezTo>
                    <a:pt x="324" y="22"/>
                    <a:pt x="324" y="22"/>
                    <a:pt x="324" y="22"/>
                  </a:cubicBezTo>
                  <a:cubicBezTo>
                    <a:pt x="324" y="23"/>
                    <a:pt x="324" y="23"/>
                    <a:pt x="324" y="23"/>
                  </a:cubicBezTo>
                  <a:cubicBezTo>
                    <a:pt x="325" y="24"/>
                    <a:pt x="325" y="24"/>
                    <a:pt x="325" y="24"/>
                  </a:cubicBezTo>
                  <a:cubicBezTo>
                    <a:pt x="326" y="24"/>
                    <a:pt x="326" y="24"/>
                    <a:pt x="326" y="24"/>
                  </a:cubicBezTo>
                  <a:cubicBezTo>
                    <a:pt x="327" y="25"/>
                    <a:pt x="327" y="25"/>
                    <a:pt x="327" y="25"/>
                  </a:cubicBezTo>
                  <a:cubicBezTo>
                    <a:pt x="326" y="25"/>
                    <a:pt x="326" y="25"/>
                    <a:pt x="326" y="25"/>
                  </a:cubicBezTo>
                  <a:cubicBezTo>
                    <a:pt x="326" y="25"/>
                    <a:pt x="326" y="25"/>
                    <a:pt x="326" y="25"/>
                  </a:cubicBezTo>
                  <a:cubicBezTo>
                    <a:pt x="326" y="26"/>
                    <a:pt x="326" y="26"/>
                    <a:pt x="326" y="26"/>
                  </a:cubicBezTo>
                  <a:cubicBezTo>
                    <a:pt x="327" y="26"/>
                    <a:pt x="327" y="26"/>
                    <a:pt x="327" y="26"/>
                  </a:cubicBezTo>
                  <a:cubicBezTo>
                    <a:pt x="327" y="27"/>
                    <a:pt x="327" y="27"/>
                    <a:pt x="327" y="27"/>
                  </a:cubicBezTo>
                  <a:cubicBezTo>
                    <a:pt x="327" y="27"/>
                    <a:pt x="327" y="27"/>
                    <a:pt x="327" y="27"/>
                  </a:cubicBezTo>
                  <a:cubicBezTo>
                    <a:pt x="327" y="28"/>
                    <a:pt x="327" y="28"/>
                    <a:pt x="327" y="28"/>
                  </a:cubicBezTo>
                  <a:cubicBezTo>
                    <a:pt x="328" y="28"/>
                    <a:pt x="328" y="28"/>
                    <a:pt x="328" y="28"/>
                  </a:cubicBezTo>
                  <a:cubicBezTo>
                    <a:pt x="329" y="29"/>
                    <a:pt x="329" y="29"/>
                    <a:pt x="329" y="29"/>
                  </a:cubicBezTo>
                  <a:cubicBezTo>
                    <a:pt x="329" y="29"/>
                    <a:pt x="329" y="29"/>
                    <a:pt x="329" y="29"/>
                  </a:cubicBezTo>
                  <a:cubicBezTo>
                    <a:pt x="329" y="29"/>
                    <a:pt x="329" y="29"/>
                    <a:pt x="329" y="29"/>
                  </a:cubicBezTo>
                  <a:cubicBezTo>
                    <a:pt x="329" y="29"/>
                    <a:pt x="329" y="29"/>
                    <a:pt x="329" y="29"/>
                  </a:cubicBezTo>
                  <a:cubicBezTo>
                    <a:pt x="330" y="29"/>
                    <a:pt x="330" y="29"/>
                    <a:pt x="330" y="29"/>
                  </a:cubicBezTo>
                  <a:cubicBezTo>
                    <a:pt x="330" y="30"/>
                    <a:pt x="330" y="30"/>
                    <a:pt x="330" y="30"/>
                  </a:cubicBezTo>
                  <a:cubicBezTo>
                    <a:pt x="330" y="30"/>
                    <a:pt x="330" y="30"/>
                    <a:pt x="330" y="30"/>
                  </a:cubicBezTo>
                  <a:cubicBezTo>
                    <a:pt x="329" y="30"/>
                    <a:pt x="329" y="30"/>
                    <a:pt x="329" y="30"/>
                  </a:cubicBezTo>
                  <a:cubicBezTo>
                    <a:pt x="329" y="30"/>
                    <a:pt x="329" y="30"/>
                    <a:pt x="329" y="30"/>
                  </a:cubicBezTo>
                  <a:cubicBezTo>
                    <a:pt x="329" y="30"/>
                    <a:pt x="329" y="30"/>
                    <a:pt x="329" y="30"/>
                  </a:cubicBezTo>
                  <a:cubicBezTo>
                    <a:pt x="329" y="31"/>
                    <a:pt x="329" y="31"/>
                    <a:pt x="329" y="31"/>
                  </a:cubicBezTo>
                  <a:cubicBezTo>
                    <a:pt x="332" y="33"/>
                    <a:pt x="332" y="33"/>
                    <a:pt x="332" y="33"/>
                  </a:cubicBezTo>
                  <a:cubicBezTo>
                    <a:pt x="333" y="33"/>
                    <a:pt x="333" y="33"/>
                    <a:pt x="333" y="33"/>
                  </a:cubicBezTo>
                  <a:cubicBezTo>
                    <a:pt x="334" y="33"/>
                    <a:pt x="334" y="33"/>
                    <a:pt x="334" y="33"/>
                  </a:cubicBezTo>
                  <a:cubicBezTo>
                    <a:pt x="335" y="34"/>
                    <a:pt x="335" y="34"/>
                    <a:pt x="335" y="34"/>
                  </a:cubicBezTo>
                  <a:cubicBezTo>
                    <a:pt x="336" y="34"/>
                    <a:pt x="336" y="34"/>
                    <a:pt x="336" y="34"/>
                  </a:cubicBezTo>
                  <a:cubicBezTo>
                    <a:pt x="336" y="35"/>
                    <a:pt x="336" y="35"/>
                    <a:pt x="336" y="35"/>
                  </a:cubicBezTo>
                  <a:cubicBezTo>
                    <a:pt x="337" y="35"/>
                    <a:pt x="337" y="35"/>
                    <a:pt x="337" y="35"/>
                  </a:cubicBezTo>
                  <a:cubicBezTo>
                    <a:pt x="338" y="35"/>
                    <a:pt x="338" y="35"/>
                    <a:pt x="338" y="35"/>
                  </a:cubicBezTo>
                  <a:cubicBezTo>
                    <a:pt x="339" y="35"/>
                    <a:pt x="339" y="35"/>
                    <a:pt x="339" y="35"/>
                  </a:cubicBezTo>
                  <a:cubicBezTo>
                    <a:pt x="341" y="35"/>
                    <a:pt x="341" y="35"/>
                    <a:pt x="341" y="35"/>
                  </a:cubicBezTo>
                  <a:cubicBezTo>
                    <a:pt x="342" y="36"/>
                    <a:pt x="342" y="36"/>
                    <a:pt x="342" y="36"/>
                  </a:cubicBezTo>
                  <a:cubicBezTo>
                    <a:pt x="342" y="35"/>
                    <a:pt x="342" y="35"/>
                    <a:pt x="342" y="35"/>
                  </a:cubicBezTo>
                  <a:cubicBezTo>
                    <a:pt x="343" y="35"/>
                    <a:pt x="343" y="35"/>
                    <a:pt x="343" y="35"/>
                  </a:cubicBezTo>
                  <a:cubicBezTo>
                    <a:pt x="343" y="34"/>
                    <a:pt x="343" y="34"/>
                    <a:pt x="343" y="34"/>
                  </a:cubicBezTo>
                  <a:cubicBezTo>
                    <a:pt x="342" y="33"/>
                    <a:pt x="342" y="33"/>
                    <a:pt x="342" y="33"/>
                  </a:cubicBezTo>
                  <a:cubicBezTo>
                    <a:pt x="342" y="32"/>
                    <a:pt x="342" y="32"/>
                    <a:pt x="342" y="32"/>
                  </a:cubicBezTo>
                  <a:close/>
                  <a:moveTo>
                    <a:pt x="343" y="17"/>
                  </a:moveTo>
                  <a:cubicBezTo>
                    <a:pt x="344" y="17"/>
                    <a:pt x="344" y="17"/>
                    <a:pt x="344" y="17"/>
                  </a:cubicBezTo>
                  <a:cubicBezTo>
                    <a:pt x="345" y="17"/>
                    <a:pt x="345" y="17"/>
                    <a:pt x="345" y="17"/>
                  </a:cubicBezTo>
                  <a:cubicBezTo>
                    <a:pt x="346" y="17"/>
                    <a:pt x="346" y="17"/>
                    <a:pt x="346" y="17"/>
                  </a:cubicBezTo>
                  <a:cubicBezTo>
                    <a:pt x="348" y="18"/>
                    <a:pt x="348" y="18"/>
                    <a:pt x="348" y="18"/>
                  </a:cubicBezTo>
                  <a:cubicBezTo>
                    <a:pt x="349" y="18"/>
                    <a:pt x="349" y="18"/>
                    <a:pt x="349" y="18"/>
                  </a:cubicBezTo>
                  <a:cubicBezTo>
                    <a:pt x="350" y="18"/>
                    <a:pt x="350" y="18"/>
                    <a:pt x="350" y="18"/>
                  </a:cubicBezTo>
                  <a:cubicBezTo>
                    <a:pt x="352" y="18"/>
                    <a:pt x="352" y="18"/>
                    <a:pt x="352" y="18"/>
                  </a:cubicBezTo>
                  <a:cubicBezTo>
                    <a:pt x="355" y="19"/>
                    <a:pt x="355" y="19"/>
                    <a:pt x="355" y="19"/>
                  </a:cubicBezTo>
                  <a:cubicBezTo>
                    <a:pt x="355" y="19"/>
                    <a:pt x="355" y="19"/>
                    <a:pt x="355" y="19"/>
                  </a:cubicBezTo>
                  <a:cubicBezTo>
                    <a:pt x="354" y="19"/>
                    <a:pt x="354" y="19"/>
                    <a:pt x="354" y="19"/>
                  </a:cubicBezTo>
                  <a:cubicBezTo>
                    <a:pt x="353" y="20"/>
                    <a:pt x="353" y="20"/>
                    <a:pt x="353" y="20"/>
                  </a:cubicBezTo>
                  <a:cubicBezTo>
                    <a:pt x="353" y="21"/>
                    <a:pt x="353" y="21"/>
                    <a:pt x="353" y="21"/>
                  </a:cubicBezTo>
                  <a:cubicBezTo>
                    <a:pt x="354" y="22"/>
                    <a:pt x="354" y="22"/>
                    <a:pt x="354" y="22"/>
                  </a:cubicBezTo>
                  <a:cubicBezTo>
                    <a:pt x="355" y="22"/>
                    <a:pt x="355" y="22"/>
                    <a:pt x="355" y="22"/>
                  </a:cubicBezTo>
                  <a:cubicBezTo>
                    <a:pt x="355" y="23"/>
                    <a:pt x="355" y="23"/>
                    <a:pt x="355" y="23"/>
                  </a:cubicBezTo>
                  <a:cubicBezTo>
                    <a:pt x="355" y="23"/>
                    <a:pt x="355" y="23"/>
                    <a:pt x="355" y="23"/>
                  </a:cubicBezTo>
                  <a:cubicBezTo>
                    <a:pt x="355" y="24"/>
                    <a:pt x="355" y="24"/>
                    <a:pt x="355" y="24"/>
                  </a:cubicBezTo>
                  <a:cubicBezTo>
                    <a:pt x="355" y="25"/>
                    <a:pt x="355" y="25"/>
                    <a:pt x="355" y="25"/>
                  </a:cubicBezTo>
                  <a:cubicBezTo>
                    <a:pt x="354" y="26"/>
                    <a:pt x="354" y="26"/>
                    <a:pt x="354" y="26"/>
                  </a:cubicBezTo>
                  <a:cubicBezTo>
                    <a:pt x="353" y="26"/>
                    <a:pt x="353" y="26"/>
                    <a:pt x="353" y="26"/>
                  </a:cubicBezTo>
                  <a:cubicBezTo>
                    <a:pt x="353" y="26"/>
                    <a:pt x="353" y="26"/>
                    <a:pt x="353" y="26"/>
                  </a:cubicBezTo>
                  <a:cubicBezTo>
                    <a:pt x="352" y="26"/>
                    <a:pt x="352" y="26"/>
                    <a:pt x="352" y="26"/>
                  </a:cubicBezTo>
                  <a:cubicBezTo>
                    <a:pt x="351" y="26"/>
                    <a:pt x="351" y="26"/>
                    <a:pt x="351" y="26"/>
                  </a:cubicBezTo>
                  <a:cubicBezTo>
                    <a:pt x="350" y="27"/>
                    <a:pt x="350" y="27"/>
                    <a:pt x="350" y="27"/>
                  </a:cubicBezTo>
                  <a:cubicBezTo>
                    <a:pt x="348" y="26"/>
                    <a:pt x="348" y="26"/>
                    <a:pt x="348" y="26"/>
                  </a:cubicBezTo>
                  <a:cubicBezTo>
                    <a:pt x="347" y="25"/>
                    <a:pt x="347" y="25"/>
                    <a:pt x="347" y="25"/>
                  </a:cubicBezTo>
                  <a:cubicBezTo>
                    <a:pt x="345" y="23"/>
                    <a:pt x="345" y="23"/>
                    <a:pt x="345" y="23"/>
                  </a:cubicBezTo>
                  <a:cubicBezTo>
                    <a:pt x="345" y="22"/>
                    <a:pt x="345" y="22"/>
                    <a:pt x="345" y="22"/>
                  </a:cubicBezTo>
                  <a:cubicBezTo>
                    <a:pt x="345" y="21"/>
                    <a:pt x="345" y="21"/>
                    <a:pt x="345" y="21"/>
                  </a:cubicBezTo>
                  <a:cubicBezTo>
                    <a:pt x="345" y="21"/>
                    <a:pt x="345" y="21"/>
                    <a:pt x="345" y="21"/>
                  </a:cubicBezTo>
                  <a:cubicBezTo>
                    <a:pt x="346" y="20"/>
                    <a:pt x="346" y="20"/>
                    <a:pt x="346" y="20"/>
                  </a:cubicBezTo>
                  <a:cubicBezTo>
                    <a:pt x="345" y="20"/>
                    <a:pt x="345" y="20"/>
                    <a:pt x="345" y="20"/>
                  </a:cubicBezTo>
                  <a:cubicBezTo>
                    <a:pt x="345" y="19"/>
                    <a:pt x="345" y="19"/>
                    <a:pt x="345" y="19"/>
                  </a:cubicBezTo>
                  <a:cubicBezTo>
                    <a:pt x="344" y="19"/>
                    <a:pt x="344" y="19"/>
                    <a:pt x="344" y="19"/>
                  </a:cubicBezTo>
                  <a:cubicBezTo>
                    <a:pt x="344" y="18"/>
                    <a:pt x="344" y="18"/>
                    <a:pt x="344" y="18"/>
                  </a:cubicBezTo>
                  <a:cubicBezTo>
                    <a:pt x="343" y="18"/>
                    <a:pt x="343" y="18"/>
                    <a:pt x="343" y="18"/>
                  </a:cubicBezTo>
                  <a:cubicBezTo>
                    <a:pt x="343" y="17"/>
                    <a:pt x="343" y="17"/>
                    <a:pt x="343" y="17"/>
                  </a:cubicBezTo>
                  <a:close/>
                  <a:moveTo>
                    <a:pt x="195" y="38"/>
                  </a:moveTo>
                  <a:cubicBezTo>
                    <a:pt x="195" y="38"/>
                    <a:pt x="196" y="37"/>
                    <a:pt x="196" y="37"/>
                  </a:cubicBezTo>
                  <a:cubicBezTo>
                    <a:pt x="197" y="36"/>
                    <a:pt x="197" y="36"/>
                    <a:pt x="197" y="36"/>
                  </a:cubicBezTo>
                  <a:cubicBezTo>
                    <a:pt x="198" y="35"/>
                    <a:pt x="198" y="35"/>
                    <a:pt x="198" y="35"/>
                  </a:cubicBezTo>
                  <a:cubicBezTo>
                    <a:pt x="199" y="35"/>
                    <a:pt x="199" y="35"/>
                    <a:pt x="199" y="35"/>
                  </a:cubicBezTo>
                  <a:cubicBezTo>
                    <a:pt x="198" y="34"/>
                    <a:pt x="198" y="34"/>
                    <a:pt x="198" y="34"/>
                  </a:cubicBezTo>
                  <a:cubicBezTo>
                    <a:pt x="199" y="33"/>
                    <a:pt x="199" y="33"/>
                    <a:pt x="199" y="33"/>
                  </a:cubicBezTo>
                  <a:cubicBezTo>
                    <a:pt x="200" y="32"/>
                    <a:pt x="200" y="32"/>
                    <a:pt x="200" y="32"/>
                  </a:cubicBezTo>
                  <a:cubicBezTo>
                    <a:pt x="201" y="32"/>
                    <a:pt x="201" y="32"/>
                    <a:pt x="201" y="32"/>
                  </a:cubicBezTo>
                  <a:cubicBezTo>
                    <a:pt x="202" y="33"/>
                    <a:pt x="202" y="33"/>
                    <a:pt x="202" y="33"/>
                  </a:cubicBezTo>
                  <a:cubicBezTo>
                    <a:pt x="202" y="32"/>
                    <a:pt x="202" y="32"/>
                    <a:pt x="202" y="32"/>
                  </a:cubicBezTo>
                  <a:cubicBezTo>
                    <a:pt x="203" y="32"/>
                    <a:pt x="203" y="32"/>
                    <a:pt x="203" y="32"/>
                  </a:cubicBezTo>
                  <a:cubicBezTo>
                    <a:pt x="203" y="31"/>
                    <a:pt x="203" y="31"/>
                    <a:pt x="203" y="31"/>
                  </a:cubicBezTo>
                  <a:cubicBezTo>
                    <a:pt x="204" y="31"/>
                    <a:pt x="204" y="31"/>
                    <a:pt x="204" y="31"/>
                  </a:cubicBezTo>
                  <a:cubicBezTo>
                    <a:pt x="206" y="30"/>
                    <a:pt x="206" y="30"/>
                    <a:pt x="206" y="30"/>
                  </a:cubicBezTo>
                  <a:cubicBezTo>
                    <a:pt x="206" y="29"/>
                    <a:pt x="206" y="29"/>
                    <a:pt x="206" y="29"/>
                  </a:cubicBezTo>
                  <a:cubicBezTo>
                    <a:pt x="206" y="29"/>
                    <a:pt x="206" y="29"/>
                    <a:pt x="206" y="29"/>
                  </a:cubicBezTo>
                  <a:cubicBezTo>
                    <a:pt x="207" y="27"/>
                    <a:pt x="207" y="27"/>
                    <a:pt x="207" y="27"/>
                  </a:cubicBezTo>
                  <a:cubicBezTo>
                    <a:pt x="207" y="26"/>
                    <a:pt x="207" y="26"/>
                    <a:pt x="207" y="26"/>
                  </a:cubicBezTo>
                  <a:cubicBezTo>
                    <a:pt x="206" y="25"/>
                    <a:pt x="206" y="25"/>
                    <a:pt x="206" y="25"/>
                  </a:cubicBezTo>
                  <a:cubicBezTo>
                    <a:pt x="205" y="24"/>
                    <a:pt x="205" y="24"/>
                    <a:pt x="205" y="24"/>
                  </a:cubicBezTo>
                  <a:cubicBezTo>
                    <a:pt x="205" y="23"/>
                    <a:pt x="205" y="23"/>
                    <a:pt x="205" y="23"/>
                  </a:cubicBezTo>
                  <a:cubicBezTo>
                    <a:pt x="204" y="23"/>
                    <a:pt x="204" y="23"/>
                    <a:pt x="204" y="23"/>
                  </a:cubicBezTo>
                  <a:cubicBezTo>
                    <a:pt x="203" y="22"/>
                    <a:pt x="203" y="22"/>
                    <a:pt x="203" y="22"/>
                  </a:cubicBezTo>
                  <a:cubicBezTo>
                    <a:pt x="203" y="23"/>
                    <a:pt x="203" y="23"/>
                    <a:pt x="203" y="23"/>
                  </a:cubicBezTo>
                  <a:cubicBezTo>
                    <a:pt x="202" y="22"/>
                    <a:pt x="202" y="22"/>
                    <a:pt x="202" y="22"/>
                  </a:cubicBezTo>
                  <a:cubicBezTo>
                    <a:pt x="201" y="22"/>
                    <a:pt x="201" y="22"/>
                    <a:pt x="201" y="22"/>
                  </a:cubicBezTo>
                  <a:cubicBezTo>
                    <a:pt x="200" y="21"/>
                    <a:pt x="200" y="21"/>
                    <a:pt x="200" y="21"/>
                  </a:cubicBezTo>
                  <a:cubicBezTo>
                    <a:pt x="199" y="21"/>
                    <a:pt x="199" y="21"/>
                    <a:pt x="199" y="21"/>
                  </a:cubicBezTo>
                  <a:cubicBezTo>
                    <a:pt x="199" y="21"/>
                    <a:pt x="199" y="21"/>
                    <a:pt x="199" y="21"/>
                  </a:cubicBezTo>
                  <a:cubicBezTo>
                    <a:pt x="198" y="21"/>
                    <a:pt x="198" y="21"/>
                    <a:pt x="198" y="21"/>
                  </a:cubicBezTo>
                  <a:cubicBezTo>
                    <a:pt x="198" y="20"/>
                    <a:pt x="198" y="20"/>
                    <a:pt x="198" y="20"/>
                  </a:cubicBezTo>
                  <a:cubicBezTo>
                    <a:pt x="198" y="20"/>
                    <a:pt x="198" y="20"/>
                    <a:pt x="198" y="20"/>
                  </a:cubicBezTo>
                  <a:cubicBezTo>
                    <a:pt x="197" y="20"/>
                    <a:pt x="197" y="20"/>
                    <a:pt x="197" y="20"/>
                  </a:cubicBezTo>
                  <a:cubicBezTo>
                    <a:pt x="197" y="20"/>
                    <a:pt x="197" y="20"/>
                    <a:pt x="197" y="20"/>
                  </a:cubicBezTo>
                  <a:cubicBezTo>
                    <a:pt x="196" y="20"/>
                    <a:pt x="196" y="20"/>
                    <a:pt x="196" y="20"/>
                  </a:cubicBezTo>
                  <a:cubicBezTo>
                    <a:pt x="195" y="19"/>
                    <a:pt x="195" y="19"/>
                    <a:pt x="195" y="19"/>
                  </a:cubicBezTo>
                  <a:cubicBezTo>
                    <a:pt x="195" y="19"/>
                    <a:pt x="195" y="19"/>
                    <a:pt x="195" y="19"/>
                  </a:cubicBezTo>
                  <a:cubicBezTo>
                    <a:pt x="195" y="20"/>
                    <a:pt x="195" y="20"/>
                    <a:pt x="195" y="20"/>
                  </a:cubicBezTo>
                  <a:cubicBezTo>
                    <a:pt x="196" y="20"/>
                    <a:pt x="196" y="20"/>
                    <a:pt x="196" y="20"/>
                  </a:cubicBezTo>
                  <a:cubicBezTo>
                    <a:pt x="196" y="21"/>
                    <a:pt x="196" y="21"/>
                    <a:pt x="196" y="21"/>
                  </a:cubicBezTo>
                  <a:cubicBezTo>
                    <a:pt x="195" y="21"/>
                    <a:pt x="195" y="21"/>
                    <a:pt x="195" y="21"/>
                  </a:cubicBezTo>
                  <a:cubicBezTo>
                    <a:pt x="195" y="22"/>
                    <a:pt x="195" y="22"/>
                    <a:pt x="195" y="22"/>
                  </a:cubicBezTo>
                  <a:cubicBezTo>
                    <a:pt x="195" y="22"/>
                    <a:pt x="195" y="22"/>
                    <a:pt x="195" y="22"/>
                  </a:cubicBezTo>
                  <a:cubicBezTo>
                    <a:pt x="194" y="21"/>
                    <a:pt x="194" y="21"/>
                    <a:pt x="194" y="21"/>
                  </a:cubicBezTo>
                  <a:cubicBezTo>
                    <a:pt x="194" y="19"/>
                    <a:pt x="194" y="19"/>
                    <a:pt x="194" y="19"/>
                  </a:cubicBezTo>
                  <a:cubicBezTo>
                    <a:pt x="193" y="18"/>
                    <a:pt x="193" y="18"/>
                    <a:pt x="193" y="18"/>
                  </a:cubicBezTo>
                  <a:cubicBezTo>
                    <a:pt x="192" y="18"/>
                    <a:pt x="192" y="18"/>
                    <a:pt x="192" y="18"/>
                  </a:cubicBezTo>
                  <a:cubicBezTo>
                    <a:pt x="191" y="18"/>
                    <a:pt x="191" y="18"/>
                    <a:pt x="191" y="18"/>
                  </a:cubicBezTo>
                  <a:cubicBezTo>
                    <a:pt x="191" y="18"/>
                    <a:pt x="191" y="18"/>
                    <a:pt x="191" y="18"/>
                  </a:cubicBezTo>
                  <a:cubicBezTo>
                    <a:pt x="190" y="18"/>
                    <a:pt x="190" y="18"/>
                    <a:pt x="190" y="18"/>
                  </a:cubicBezTo>
                  <a:cubicBezTo>
                    <a:pt x="190" y="19"/>
                    <a:pt x="190" y="19"/>
                    <a:pt x="190" y="19"/>
                  </a:cubicBezTo>
                  <a:cubicBezTo>
                    <a:pt x="191" y="20"/>
                    <a:pt x="191" y="20"/>
                    <a:pt x="191" y="20"/>
                  </a:cubicBezTo>
                  <a:cubicBezTo>
                    <a:pt x="192" y="20"/>
                    <a:pt x="192" y="20"/>
                    <a:pt x="192" y="20"/>
                  </a:cubicBezTo>
                  <a:cubicBezTo>
                    <a:pt x="191" y="21"/>
                    <a:pt x="191" y="21"/>
                    <a:pt x="191" y="21"/>
                  </a:cubicBezTo>
                  <a:cubicBezTo>
                    <a:pt x="191" y="21"/>
                    <a:pt x="191" y="21"/>
                    <a:pt x="191" y="21"/>
                  </a:cubicBezTo>
                  <a:cubicBezTo>
                    <a:pt x="190" y="20"/>
                    <a:pt x="190" y="20"/>
                    <a:pt x="190" y="20"/>
                  </a:cubicBezTo>
                  <a:cubicBezTo>
                    <a:pt x="190" y="20"/>
                    <a:pt x="190" y="20"/>
                    <a:pt x="190" y="20"/>
                  </a:cubicBezTo>
                  <a:cubicBezTo>
                    <a:pt x="189" y="20"/>
                    <a:pt x="189" y="20"/>
                    <a:pt x="189" y="20"/>
                  </a:cubicBezTo>
                  <a:cubicBezTo>
                    <a:pt x="190" y="20"/>
                    <a:pt x="190" y="20"/>
                    <a:pt x="190" y="20"/>
                  </a:cubicBezTo>
                  <a:cubicBezTo>
                    <a:pt x="190" y="21"/>
                    <a:pt x="190" y="21"/>
                    <a:pt x="190" y="21"/>
                  </a:cubicBezTo>
                  <a:cubicBezTo>
                    <a:pt x="190" y="21"/>
                    <a:pt x="190" y="21"/>
                    <a:pt x="190" y="21"/>
                  </a:cubicBezTo>
                  <a:cubicBezTo>
                    <a:pt x="190" y="22"/>
                    <a:pt x="190" y="22"/>
                    <a:pt x="190" y="22"/>
                  </a:cubicBezTo>
                  <a:cubicBezTo>
                    <a:pt x="190" y="22"/>
                    <a:pt x="190" y="22"/>
                    <a:pt x="190" y="22"/>
                  </a:cubicBezTo>
                  <a:cubicBezTo>
                    <a:pt x="191" y="23"/>
                    <a:pt x="191" y="23"/>
                    <a:pt x="191" y="23"/>
                  </a:cubicBezTo>
                  <a:cubicBezTo>
                    <a:pt x="191" y="23"/>
                    <a:pt x="191" y="23"/>
                    <a:pt x="191" y="23"/>
                  </a:cubicBezTo>
                  <a:cubicBezTo>
                    <a:pt x="191" y="24"/>
                    <a:pt x="191" y="24"/>
                    <a:pt x="191" y="24"/>
                  </a:cubicBezTo>
                  <a:cubicBezTo>
                    <a:pt x="192" y="26"/>
                    <a:pt x="192" y="26"/>
                    <a:pt x="192" y="26"/>
                  </a:cubicBezTo>
                  <a:cubicBezTo>
                    <a:pt x="193" y="26"/>
                    <a:pt x="193" y="26"/>
                    <a:pt x="193" y="26"/>
                  </a:cubicBezTo>
                  <a:cubicBezTo>
                    <a:pt x="193" y="26"/>
                    <a:pt x="193" y="26"/>
                    <a:pt x="193" y="26"/>
                  </a:cubicBezTo>
                  <a:cubicBezTo>
                    <a:pt x="193" y="27"/>
                    <a:pt x="193" y="27"/>
                    <a:pt x="193" y="27"/>
                  </a:cubicBezTo>
                  <a:cubicBezTo>
                    <a:pt x="192" y="27"/>
                    <a:pt x="192" y="27"/>
                    <a:pt x="192" y="27"/>
                  </a:cubicBezTo>
                  <a:cubicBezTo>
                    <a:pt x="192" y="28"/>
                    <a:pt x="192" y="28"/>
                    <a:pt x="192" y="28"/>
                  </a:cubicBezTo>
                  <a:cubicBezTo>
                    <a:pt x="192" y="30"/>
                    <a:pt x="192" y="30"/>
                    <a:pt x="192" y="30"/>
                  </a:cubicBezTo>
                  <a:cubicBezTo>
                    <a:pt x="193" y="31"/>
                    <a:pt x="193" y="31"/>
                    <a:pt x="193" y="31"/>
                  </a:cubicBezTo>
                  <a:cubicBezTo>
                    <a:pt x="193" y="32"/>
                    <a:pt x="193" y="32"/>
                    <a:pt x="193" y="32"/>
                  </a:cubicBezTo>
                  <a:cubicBezTo>
                    <a:pt x="193" y="32"/>
                    <a:pt x="193" y="32"/>
                    <a:pt x="193" y="32"/>
                  </a:cubicBezTo>
                  <a:cubicBezTo>
                    <a:pt x="193" y="33"/>
                    <a:pt x="193" y="33"/>
                    <a:pt x="193" y="33"/>
                  </a:cubicBezTo>
                  <a:cubicBezTo>
                    <a:pt x="193" y="33"/>
                    <a:pt x="193" y="33"/>
                    <a:pt x="193" y="33"/>
                  </a:cubicBezTo>
                  <a:cubicBezTo>
                    <a:pt x="193" y="34"/>
                    <a:pt x="193" y="34"/>
                    <a:pt x="193" y="34"/>
                  </a:cubicBezTo>
                  <a:cubicBezTo>
                    <a:pt x="194" y="36"/>
                    <a:pt x="194" y="36"/>
                    <a:pt x="194" y="36"/>
                  </a:cubicBezTo>
                  <a:cubicBezTo>
                    <a:pt x="195" y="36"/>
                    <a:pt x="195" y="36"/>
                    <a:pt x="195" y="36"/>
                  </a:cubicBezTo>
                  <a:cubicBezTo>
                    <a:pt x="195" y="37"/>
                    <a:pt x="195" y="37"/>
                    <a:pt x="195" y="37"/>
                  </a:cubicBezTo>
                  <a:cubicBezTo>
                    <a:pt x="195" y="38"/>
                    <a:pt x="195" y="38"/>
                    <a:pt x="195" y="38"/>
                  </a:cubicBezTo>
                  <a:close/>
                  <a:moveTo>
                    <a:pt x="212" y="29"/>
                  </a:moveTo>
                  <a:cubicBezTo>
                    <a:pt x="213" y="28"/>
                    <a:pt x="213" y="28"/>
                    <a:pt x="213" y="28"/>
                  </a:cubicBezTo>
                  <a:cubicBezTo>
                    <a:pt x="213" y="28"/>
                    <a:pt x="213" y="28"/>
                    <a:pt x="213" y="28"/>
                  </a:cubicBezTo>
                  <a:cubicBezTo>
                    <a:pt x="213" y="28"/>
                    <a:pt x="213" y="28"/>
                    <a:pt x="213" y="28"/>
                  </a:cubicBezTo>
                  <a:cubicBezTo>
                    <a:pt x="213" y="27"/>
                    <a:pt x="213" y="27"/>
                    <a:pt x="213" y="27"/>
                  </a:cubicBezTo>
                  <a:cubicBezTo>
                    <a:pt x="214" y="27"/>
                    <a:pt x="214" y="27"/>
                    <a:pt x="214" y="27"/>
                  </a:cubicBezTo>
                  <a:cubicBezTo>
                    <a:pt x="213" y="26"/>
                    <a:pt x="213" y="26"/>
                    <a:pt x="213" y="26"/>
                  </a:cubicBezTo>
                  <a:cubicBezTo>
                    <a:pt x="213" y="27"/>
                    <a:pt x="213" y="27"/>
                    <a:pt x="213" y="27"/>
                  </a:cubicBezTo>
                  <a:cubicBezTo>
                    <a:pt x="212" y="27"/>
                    <a:pt x="212" y="27"/>
                    <a:pt x="212" y="27"/>
                  </a:cubicBezTo>
                  <a:cubicBezTo>
                    <a:pt x="212" y="28"/>
                    <a:pt x="212" y="28"/>
                    <a:pt x="212" y="28"/>
                  </a:cubicBezTo>
                  <a:cubicBezTo>
                    <a:pt x="212" y="28"/>
                    <a:pt x="212" y="28"/>
                    <a:pt x="212" y="28"/>
                  </a:cubicBezTo>
                  <a:cubicBezTo>
                    <a:pt x="211" y="29"/>
                    <a:pt x="211" y="29"/>
                    <a:pt x="211" y="29"/>
                  </a:cubicBezTo>
                  <a:cubicBezTo>
                    <a:pt x="212" y="29"/>
                    <a:pt x="212" y="29"/>
                    <a:pt x="212" y="29"/>
                  </a:cubicBezTo>
                  <a:cubicBezTo>
                    <a:pt x="212" y="29"/>
                    <a:pt x="212" y="29"/>
                    <a:pt x="212" y="29"/>
                  </a:cubicBezTo>
                  <a:close/>
                  <a:moveTo>
                    <a:pt x="213" y="29"/>
                  </a:moveTo>
                  <a:cubicBezTo>
                    <a:pt x="214" y="28"/>
                    <a:pt x="214" y="28"/>
                    <a:pt x="214" y="28"/>
                  </a:cubicBezTo>
                  <a:cubicBezTo>
                    <a:pt x="215" y="28"/>
                    <a:pt x="215" y="28"/>
                    <a:pt x="215" y="28"/>
                  </a:cubicBezTo>
                  <a:cubicBezTo>
                    <a:pt x="216" y="28"/>
                    <a:pt x="216" y="28"/>
                    <a:pt x="216" y="28"/>
                  </a:cubicBezTo>
                  <a:cubicBezTo>
                    <a:pt x="216" y="28"/>
                    <a:pt x="216" y="28"/>
                    <a:pt x="216" y="28"/>
                  </a:cubicBezTo>
                  <a:cubicBezTo>
                    <a:pt x="217" y="27"/>
                    <a:pt x="217" y="27"/>
                    <a:pt x="217" y="27"/>
                  </a:cubicBezTo>
                  <a:cubicBezTo>
                    <a:pt x="217" y="27"/>
                    <a:pt x="217" y="27"/>
                    <a:pt x="217" y="27"/>
                  </a:cubicBezTo>
                  <a:cubicBezTo>
                    <a:pt x="218" y="28"/>
                    <a:pt x="218" y="28"/>
                    <a:pt x="218" y="28"/>
                  </a:cubicBezTo>
                  <a:cubicBezTo>
                    <a:pt x="217" y="29"/>
                    <a:pt x="217" y="29"/>
                    <a:pt x="217" y="29"/>
                  </a:cubicBezTo>
                  <a:cubicBezTo>
                    <a:pt x="216" y="29"/>
                    <a:pt x="216" y="29"/>
                    <a:pt x="216" y="29"/>
                  </a:cubicBezTo>
                  <a:cubicBezTo>
                    <a:pt x="216" y="29"/>
                    <a:pt x="216" y="29"/>
                    <a:pt x="216" y="29"/>
                  </a:cubicBezTo>
                  <a:cubicBezTo>
                    <a:pt x="215" y="29"/>
                    <a:pt x="215" y="29"/>
                    <a:pt x="215" y="29"/>
                  </a:cubicBezTo>
                  <a:cubicBezTo>
                    <a:pt x="213" y="29"/>
                    <a:pt x="213" y="29"/>
                    <a:pt x="213" y="29"/>
                  </a:cubicBezTo>
                  <a:cubicBezTo>
                    <a:pt x="213" y="29"/>
                    <a:pt x="213" y="29"/>
                    <a:pt x="213" y="29"/>
                  </a:cubicBezTo>
                  <a:close/>
                  <a:moveTo>
                    <a:pt x="222" y="36"/>
                  </a:moveTo>
                  <a:cubicBezTo>
                    <a:pt x="222" y="37"/>
                    <a:pt x="222" y="37"/>
                    <a:pt x="222" y="37"/>
                  </a:cubicBezTo>
                  <a:cubicBezTo>
                    <a:pt x="223" y="38"/>
                    <a:pt x="223" y="38"/>
                    <a:pt x="223" y="38"/>
                  </a:cubicBezTo>
                  <a:cubicBezTo>
                    <a:pt x="223" y="38"/>
                    <a:pt x="223" y="38"/>
                    <a:pt x="223" y="38"/>
                  </a:cubicBezTo>
                  <a:cubicBezTo>
                    <a:pt x="223" y="39"/>
                    <a:pt x="223" y="39"/>
                    <a:pt x="223" y="39"/>
                  </a:cubicBezTo>
                  <a:cubicBezTo>
                    <a:pt x="224" y="38"/>
                    <a:pt x="224" y="38"/>
                    <a:pt x="224" y="38"/>
                  </a:cubicBezTo>
                  <a:cubicBezTo>
                    <a:pt x="224" y="37"/>
                    <a:pt x="224" y="37"/>
                    <a:pt x="224" y="37"/>
                  </a:cubicBezTo>
                  <a:cubicBezTo>
                    <a:pt x="224" y="36"/>
                    <a:pt x="224" y="36"/>
                    <a:pt x="224" y="36"/>
                  </a:cubicBezTo>
                  <a:cubicBezTo>
                    <a:pt x="223" y="36"/>
                    <a:pt x="223" y="36"/>
                    <a:pt x="223" y="36"/>
                  </a:cubicBezTo>
                  <a:cubicBezTo>
                    <a:pt x="222" y="36"/>
                    <a:pt x="222" y="36"/>
                    <a:pt x="222" y="36"/>
                  </a:cubicBezTo>
                  <a:close/>
                  <a:moveTo>
                    <a:pt x="305" y="61"/>
                  </a:moveTo>
                  <a:cubicBezTo>
                    <a:pt x="305" y="60"/>
                    <a:pt x="305" y="60"/>
                    <a:pt x="305" y="60"/>
                  </a:cubicBezTo>
                  <a:cubicBezTo>
                    <a:pt x="306" y="59"/>
                    <a:pt x="306" y="59"/>
                    <a:pt x="306" y="59"/>
                  </a:cubicBezTo>
                  <a:cubicBezTo>
                    <a:pt x="306" y="59"/>
                    <a:pt x="306" y="59"/>
                    <a:pt x="306" y="59"/>
                  </a:cubicBezTo>
                  <a:cubicBezTo>
                    <a:pt x="304" y="59"/>
                    <a:pt x="304" y="59"/>
                    <a:pt x="304" y="59"/>
                  </a:cubicBezTo>
                  <a:cubicBezTo>
                    <a:pt x="304" y="60"/>
                    <a:pt x="304" y="60"/>
                    <a:pt x="304" y="60"/>
                  </a:cubicBezTo>
                  <a:cubicBezTo>
                    <a:pt x="304" y="60"/>
                    <a:pt x="304" y="60"/>
                    <a:pt x="304" y="60"/>
                  </a:cubicBezTo>
                  <a:cubicBezTo>
                    <a:pt x="305" y="60"/>
                    <a:pt x="305" y="60"/>
                    <a:pt x="305" y="60"/>
                  </a:cubicBezTo>
                  <a:cubicBezTo>
                    <a:pt x="305" y="61"/>
                    <a:pt x="305" y="61"/>
                    <a:pt x="305" y="61"/>
                  </a:cubicBezTo>
                  <a:close/>
                  <a:moveTo>
                    <a:pt x="294" y="72"/>
                  </a:moveTo>
                  <a:cubicBezTo>
                    <a:pt x="295" y="72"/>
                    <a:pt x="295" y="72"/>
                    <a:pt x="295" y="72"/>
                  </a:cubicBezTo>
                  <a:cubicBezTo>
                    <a:pt x="295" y="71"/>
                    <a:pt x="295" y="71"/>
                    <a:pt x="295" y="71"/>
                  </a:cubicBezTo>
                  <a:cubicBezTo>
                    <a:pt x="296" y="72"/>
                    <a:pt x="296" y="72"/>
                    <a:pt x="296" y="72"/>
                  </a:cubicBezTo>
                  <a:cubicBezTo>
                    <a:pt x="296" y="71"/>
                    <a:pt x="296" y="71"/>
                    <a:pt x="296" y="71"/>
                  </a:cubicBezTo>
                  <a:cubicBezTo>
                    <a:pt x="295" y="71"/>
                    <a:pt x="295" y="71"/>
                    <a:pt x="295" y="71"/>
                  </a:cubicBezTo>
                  <a:cubicBezTo>
                    <a:pt x="294" y="70"/>
                    <a:pt x="294" y="70"/>
                    <a:pt x="294" y="70"/>
                  </a:cubicBezTo>
                  <a:cubicBezTo>
                    <a:pt x="294" y="70"/>
                    <a:pt x="294" y="70"/>
                    <a:pt x="294" y="70"/>
                  </a:cubicBezTo>
                  <a:cubicBezTo>
                    <a:pt x="293" y="70"/>
                    <a:pt x="293" y="70"/>
                    <a:pt x="293" y="70"/>
                  </a:cubicBezTo>
                  <a:cubicBezTo>
                    <a:pt x="293" y="71"/>
                    <a:pt x="293" y="71"/>
                    <a:pt x="293" y="71"/>
                  </a:cubicBezTo>
                  <a:cubicBezTo>
                    <a:pt x="294" y="71"/>
                    <a:pt x="294" y="71"/>
                    <a:pt x="294" y="71"/>
                  </a:cubicBezTo>
                  <a:cubicBezTo>
                    <a:pt x="294" y="71"/>
                    <a:pt x="294" y="72"/>
                    <a:pt x="294" y="72"/>
                  </a:cubicBezTo>
                  <a:close/>
                  <a:moveTo>
                    <a:pt x="263" y="67"/>
                  </a:moveTo>
                  <a:cubicBezTo>
                    <a:pt x="264" y="67"/>
                    <a:pt x="264" y="67"/>
                    <a:pt x="264" y="67"/>
                  </a:cubicBezTo>
                  <a:cubicBezTo>
                    <a:pt x="265" y="67"/>
                    <a:pt x="265" y="67"/>
                    <a:pt x="265" y="67"/>
                  </a:cubicBezTo>
                  <a:cubicBezTo>
                    <a:pt x="265" y="67"/>
                    <a:pt x="265" y="67"/>
                    <a:pt x="265" y="67"/>
                  </a:cubicBezTo>
                  <a:cubicBezTo>
                    <a:pt x="265" y="66"/>
                    <a:pt x="265" y="66"/>
                    <a:pt x="265" y="66"/>
                  </a:cubicBezTo>
                  <a:cubicBezTo>
                    <a:pt x="266" y="66"/>
                    <a:pt x="266" y="66"/>
                    <a:pt x="266" y="66"/>
                  </a:cubicBezTo>
                  <a:cubicBezTo>
                    <a:pt x="266" y="65"/>
                    <a:pt x="266" y="65"/>
                    <a:pt x="266" y="65"/>
                  </a:cubicBezTo>
                  <a:cubicBezTo>
                    <a:pt x="265" y="65"/>
                    <a:pt x="265" y="65"/>
                    <a:pt x="265" y="65"/>
                  </a:cubicBezTo>
                  <a:cubicBezTo>
                    <a:pt x="265" y="64"/>
                    <a:pt x="265" y="64"/>
                    <a:pt x="265" y="64"/>
                  </a:cubicBezTo>
                  <a:cubicBezTo>
                    <a:pt x="265" y="63"/>
                    <a:pt x="265" y="63"/>
                    <a:pt x="265" y="63"/>
                  </a:cubicBezTo>
                  <a:cubicBezTo>
                    <a:pt x="264" y="62"/>
                    <a:pt x="264" y="62"/>
                    <a:pt x="264" y="62"/>
                  </a:cubicBezTo>
                  <a:cubicBezTo>
                    <a:pt x="264" y="62"/>
                    <a:pt x="264" y="62"/>
                    <a:pt x="264" y="62"/>
                  </a:cubicBezTo>
                  <a:cubicBezTo>
                    <a:pt x="264" y="62"/>
                    <a:pt x="264" y="62"/>
                    <a:pt x="264" y="62"/>
                  </a:cubicBezTo>
                  <a:cubicBezTo>
                    <a:pt x="262" y="62"/>
                    <a:pt x="262" y="62"/>
                    <a:pt x="262" y="62"/>
                  </a:cubicBezTo>
                  <a:cubicBezTo>
                    <a:pt x="261" y="63"/>
                    <a:pt x="261" y="63"/>
                    <a:pt x="261" y="63"/>
                  </a:cubicBezTo>
                  <a:cubicBezTo>
                    <a:pt x="260" y="63"/>
                    <a:pt x="260" y="63"/>
                    <a:pt x="260" y="63"/>
                  </a:cubicBezTo>
                  <a:cubicBezTo>
                    <a:pt x="259" y="63"/>
                    <a:pt x="259" y="63"/>
                    <a:pt x="259" y="63"/>
                  </a:cubicBezTo>
                  <a:cubicBezTo>
                    <a:pt x="260" y="64"/>
                    <a:pt x="260" y="64"/>
                    <a:pt x="260" y="64"/>
                  </a:cubicBezTo>
                  <a:cubicBezTo>
                    <a:pt x="260" y="65"/>
                    <a:pt x="260" y="65"/>
                    <a:pt x="260" y="65"/>
                  </a:cubicBezTo>
                  <a:cubicBezTo>
                    <a:pt x="261" y="65"/>
                    <a:pt x="261" y="65"/>
                    <a:pt x="261" y="65"/>
                  </a:cubicBezTo>
                  <a:cubicBezTo>
                    <a:pt x="260" y="66"/>
                    <a:pt x="260" y="66"/>
                    <a:pt x="260" y="66"/>
                  </a:cubicBezTo>
                  <a:cubicBezTo>
                    <a:pt x="259" y="66"/>
                    <a:pt x="259" y="66"/>
                    <a:pt x="259" y="66"/>
                  </a:cubicBezTo>
                  <a:cubicBezTo>
                    <a:pt x="259" y="66"/>
                    <a:pt x="259" y="66"/>
                    <a:pt x="259" y="66"/>
                  </a:cubicBezTo>
                  <a:cubicBezTo>
                    <a:pt x="260" y="66"/>
                    <a:pt x="260" y="66"/>
                    <a:pt x="260" y="66"/>
                  </a:cubicBezTo>
                  <a:cubicBezTo>
                    <a:pt x="261" y="66"/>
                    <a:pt x="261" y="66"/>
                    <a:pt x="261" y="66"/>
                  </a:cubicBezTo>
                  <a:cubicBezTo>
                    <a:pt x="263" y="67"/>
                    <a:pt x="263" y="67"/>
                    <a:pt x="263" y="67"/>
                  </a:cubicBezTo>
                  <a:close/>
                  <a:moveTo>
                    <a:pt x="353" y="42"/>
                  </a:moveTo>
                  <a:cubicBezTo>
                    <a:pt x="354" y="42"/>
                    <a:pt x="354" y="42"/>
                    <a:pt x="354" y="42"/>
                  </a:cubicBezTo>
                  <a:cubicBezTo>
                    <a:pt x="354" y="42"/>
                    <a:pt x="354" y="42"/>
                    <a:pt x="354" y="42"/>
                  </a:cubicBezTo>
                  <a:cubicBezTo>
                    <a:pt x="354" y="41"/>
                    <a:pt x="354" y="41"/>
                    <a:pt x="354" y="41"/>
                  </a:cubicBezTo>
                  <a:cubicBezTo>
                    <a:pt x="354" y="40"/>
                    <a:pt x="354" y="40"/>
                    <a:pt x="354" y="40"/>
                  </a:cubicBezTo>
                  <a:cubicBezTo>
                    <a:pt x="354" y="40"/>
                    <a:pt x="354" y="40"/>
                    <a:pt x="354" y="40"/>
                  </a:cubicBezTo>
                  <a:cubicBezTo>
                    <a:pt x="353" y="39"/>
                    <a:pt x="353" y="39"/>
                    <a:pt x="353" y="39"/>
                  </a:cubicBezTo>
                  <a:cubicBezTo>
                    <a:pt x="353" y="38"/>
                    <a:pt x="353" y="38"/>
                    <a:pt x="353" y="38"/>
                  </a:cubicBezTo>
                  <a:cubicBezTo>
                    <a:pt x="352" y="37"/>
                    <a:pt x="352" y="37"/>
                    <a:pt x="352" y="37"/>
                  </a:cubicBezTo>
                  <a:cubicBezTo>
                    <a:pt x="351" y="38"/>
                    <a:pt x="351" y="38"/>
                    <a:pt x="351" y="38"/>
                  </a:cubicBezTo>
                  <a:cubicBezTo>
                    <a:pt x="350" y="38"/>
                    <a:pt x="350" y="38"/>
                    <a:pt x="350" y="38"/>
                  </a:cubicBezTo>
                  <a:cubicBezTo>
                    <a:pt x="350" y="39"/>
                    <a:pt x="350" y="39"/>
                    <a:pt x="350" y="39"/>
                  </a:cubicBezTo>
                  <a:cubicBezTo>
                    <a:pt x="351" y="40"/>
                    <a:pt x="351" y="40"/>
                    <a:pt x="351" y="40"/>
                  </a:cubicBezTo>
                  <a:cubicBezTo>
                    <a:pt x="351" y="40"/>
                    <a:pt x="351" y="40"/>
                    <a:pt x="351" y="40"/>
                  </a:cubicBezTo>
                  <a:cubicBezTo>
                    <a:pt x="351" y="41"/>
                    <a:pt x="351" y="41"/>
                    <a:pt x="351" y="41"/>
                  </a:cubicBezTo>
                  <a:cubicBezTo>
                    <a:pt x="352" y="41"/>
                    <a:pt x="352" y="41"/>
                    <a:pt x="352" y="41"/>
                  </a:cubicBezTo>
                  <a:cubicBezTo>
                    <a:pt x="353" y="42"/>
                    <a:pt x="353" y="42"/>
                    <a:pt x="353" y="42"/>
                  </a:cubicBezTo>
                  <a:cubicBezTo>
                    <a:pt x="353" y="42"/>
                    <a:pt x="353" y="42"/>
                    <a:pt x="353" y="42"/>
                  </a:cubicBezTo>
                  <a:close/>
                  <a:moveTo>
                    <a:pt x="356" y="48"/>
                  </a:moveTo>
                  <a:cubicBezTo>
                    <a:pt x="357" y="48"/>
                    <a:pt x="357" y="48"/>
                    <a:pt x="357" y="48"/>
                  </a:cubicBezTo>
                  <a:cubicBezTo>
                    <a:pt x="357" y="47"/>
                    <a:pt x="357" y="47"/>
                    <a:pt x="357" y="47"/>
                  </a:cubicBezTo>
                  <a:cubicBezTo>
                    <a:pt x="359" y="47"/>
                    <a:pt x="359" y="47"/>
                    <a:pt x="359" y="47"/>
                  </a:cubicBezTo>
                  <a:cubicBezTo>
                    <a:pt x="360" y="47"/>
                    <a:pt x="360" y="47"/>
                    <a:pt x="360" y="47"/>
                  </a:cubicBezTo>
                  <a:cubicBezTo>
                    <a:pt x="362" y="47"/>
                    <a:pt x="362" y="47"/>
                    <a:pt x="362" y="47"/>
                  </a:cubicBezTo>
                  <a:cubicBezTo>
                    <a:pt x="363" y="47"/>
                    <a:pt x="363" y="47"/>
                    <a:pt x="363" y="47"/>
                  </a:cubicBezTo>
                  <a:cubicBezTo>
                    <a:pt x="365" y="47"/>
                    <a:pt x="365" y="47"/>
                    <a:pt x="365" y="47"/>
                  </a:cubicBezTo>
                  <a:cubicBezTo>
                    <a:pt x="366" y="46"/>
                    <a:pt x="366" y="46"/>
                    <a:pt x="366" y="46"/>
                  </a:cubicBezTo>
                  <a:cubicBezTo>
                    <a:pt x="367" y="46"/>
                    <a:pt x="367" y="46"/>
                    <a:pt x="367" y="46"/>
                  </a:cubicBezTo>
                  <a:cubicBezTo>
                    <a:pt x="368" y="46"/>
                    <a:pt x="368" y="46"/>
                    <a:pt x="368" y="46"/>
                  </a:cubicBezTo>
                  <a:cubicBezTo>
                    <a:pt x="369" y="46"/>
                    <a:pt x="369" y="46"/>
                    <a:pt x="369" y="46"/>
                  </a:cubicBezTo>
                  <a:cubicBezTo>
                    <a:pt x="368" y="45"/>
                    <a:pt x="368" y="45"/>
                    <a:pt x="368" y="45"/>
                  </a:cubicBezTo>
                  <a:cubicBezTo>
                    <a:pt x="368" y="44"/>
                    <a:pt x="368" y="44"/>
                    <a:pt x="368" y="44"/>
                  </a:cubicBezTo>
                  <a:cubicBezTo>
                    <a:pt x="367" y="43"/>
                    <a:pt x="367" y="43"/>
                    <a:pt x="367" y="43"/>
                  </a:cubicBezTo>
                  <a:cubicBezTo>
                    <a:pt x="365" y="42"/>
                    <a:pt x="365" y="42"/>
                    <a:pt x="365" y="42"/>
                  </a:cubicBezTo>
                  <a:cubicBezTo>
                    <a:pt x="364" y="42"/>
                    <a:pt x="364" y="42"/>
                    <a:pt x="364" y="42"/>
                  </a:cubicBezTo>
                  <a:cubicBezTo>
                    <a:pt x="363" y="41"/>
                    <a:pt x="363" y="41"/>
                    <a:pt x="363" y="41"/>
                  </a:cubicBezTo>
                  <a:cubicBezTo>
                    <a:pt x="362" y="41"/>
                    <a:pt x="362" y="41"/>
                    <a:pt x="362" y="41"/>
                  </a:cubicBezTo>
                  <a:cubicBezTo>
                    <a:pt x="361" y="41"/>
                    <a:pt x="361" y="41"/>
                    <a:pt x="361" y="41"/>
                  </a:cubicBezTo>
                  <a:cubicBezTo>
                    <a:pt x="360" y="41"/>
                    <a:pt x="360" y="41"/>
                    <a:pt x="360" y="41"/>
                  </a:cubicBezTo>
                  <a:cubicBezTo>
                    <a:pt x="359" y="40"/>
                    <a:pt x="359" y="40"/>
                    <a:pt x="359" y="40"/>
                  </a:cubicBezTo>
                  <a:cubicBezTo>
                    <a:pt x="358" y="40"/>
                    <a:pt x="358" y="40"/>
                    <a:pt x="358" y="40"/>
                  </a:cubicBezTo>
                  <a:cubicBezTo>
                    <a:pt x="358" y="41"/>
                    <a:pt x="358" y="41"/>
                    <a:pt x="358" y="41"/>
                  </a:cubicBezTo>
                  <a:cubicBezTo>
                    <a:pt x="357" y="43"/>
                    <a:pt x="357" y="43"/>
                    <a:pt x="357" y="43"/>
                  </a:cubicBezTo>
                  <a:cubicBezTo>
                    <a:pt x="357" y="43"/>
                    <a:pt x="357" y="43"/>
                    <a:pt x="357" y="43"/>
                  </a:cubicBezTo>
                  <a:cubicBezTo>
                    <a:pt x="357" y="45"/>
                    <a:pt x="357" y="45"/>
                    <a:pt x="357" y="45"/>
                  </a:cubicBezTo>
                  <a:cubicBezTo>
                    <a:pt x="356" y="47"/>
                    <a:pt x="356" y="47"/>
                    <a:pt x="356" y="47"/>
                  </a:cubicBezTo>
                  <a:cubicBezTo>
                    <a:pt x="355" y="48"/>
                    <a:pt x="355" y="48"/>
                    <a:pt x="355" y="48"/>
                  </a:cubicBezTo>
                  <a:cubicBezTo>
                    <a:pt x="355" y="48"/>
                    <a:pt x="355" y="48"/>
                    <a:pt x="355" y="48"/>
                  </a:cubicBezTo>
                  <a:cubicBezTo>
                    <a:pt x="356" y="48"/>
                    <a:pt x="356" y="48"/>
                    <a:pt x="356" y="48"/>
                  </a:cubicBezTo>
                  <a:close/>
                  <a:moveTo>
                    <a:pt x="335" y="44"/>
                  </a:moveTo>
                  <a:cubicBezTo>
                    <a:pt x="335" y="45"/>
                    <a:pt x="335" y="45"/>
                    <a:pt x="335" y="45"/>
                  </a:cubicBezTo>
                  <a:cubicBezTo>
                    <a:pt x="336" y="46"/>
                    <a:pt x="336" y="46"/>
                    <a:pt x="336" y="46"/>
                  </a:cubicBezTo>
                  <a:cubicBezTo>
                    <a:pt x="337" y="46"/>
                    <a:pt x="337" y="46"/>
                    <a:pt x="337" y="46"/>
                  </a:cubicBezTo>
                  <a:cubicBezTo>
                    <a:pt x="337" y="46"/>
                    <a:pt x="337" y="46"/>
                    <a:pt x="337" y="46"/>
                  </a:cubicBezTo>
                  <a:cubicBezTo>
                    <a:pt x="339" y="46"/>
                    <a:pt x="339" y="46"/>
                    <a:pt x="339" y="46"/>
                  </a:cubicBezTo>
                  <a:cubicBezTo>
                    <a:pt x="339" y="47"/>
                    <a:pt x="339" y="47"/>
                    <a:pt x="339" y="47"/>
                  </a:cubicBezTo>
                  <a:cubicBezTo>
                    <a:pt x="340" y="47"/>
                    <a:pt x="340" y="47"/>
                    <a:pt x="340" y="47"/>
                  </a:cubicBezTo>
                  <a:cubicBezTo>
                    <a:pt x="340" y="47"/>
                    <a:pt x="340" y="47"/>
                    <a:pt x="340" y="47"/>
                  </a:cubicBezTo>
                  <a:cubicBezTo>
                    <a:pt x="339" y="46"/>
                    <a:pt x="339" y="46"/>
                    <a:pt x="339" y="46"/>
                  </a:cubicBezTo>
                  <a:cubicBezTo>
                    <a:pt x="338" y="45"/>
                    <a:pt x="338" y="45"/>
                    <a:pt x="338" y="45"/>
                  </a:cubicBezTo>
                  <a:cubicBezTo>
                    <a:pt x="337" y="45"/>
                    <a:pt x="337" y="45"/>
                    <a:pt x="337" y="45"/>
                  </a:cubicBezTo>
                  <a:cubicBezTo>
                    <a:pt x="336" y="44"/>
                    <a:pt x="336" y="44"/>
                    <a:pt x="336" y="44"/>
                  </a:cubicBezTo>
                  <a:cubicBezTo>
                    <a:pt x="335" y="44"/>
                    <a:pt x="335" y="44"/>
                    <a:pt x="335" y="44"/>
                  </a:cubicBezTo>
                  <a:cubicBezTo>
                    <a:pt x="335" y="44"/>
                    <a:pt x="335" y="44"/>
                    <a:pt x="335" y="44"/>
                  </a:cubicBezTo>
                  <a:close/>
                  <a:moveTo>
                    <a:pt x="363" y="70"/>
                  </a:moveTo>
                  <a:cubicBezTo>
                    <a:pt x="364" y="71"/>
                    <a:pt x="364" y="71"/>
                    <a:pt x="364" y="71"/>
                  </a:cubicBezTo>
                  <a:cubicBezTo>
                    <a:pt x="365" y="71"/>
                    <a:pt x="365" y="71"/>
                    <a:pt x="365" y="71"/>
                  </a:cubicBezTo>
                  <a:cubicBezTo>
                    <a:pt x="365" y="71"/>
                    <a:pt x="365" y="71"/>
                    <a:pt x="365" y="71"/>
                  </a:cubicBezTo>
                  <a:cubicBezTo>
                    <a:pt x="366" y="70"/>
                    <a:pt x="366" y="70"/>
                    <a:pt x="366" y="70"/>
                  </a:cubicBezTo>
                  <a:cubicBezTo>
                    <a:pt x="366" y="70"/>
                    <a:pt x="366" y="70"/>
                    <a:pt x="366" y="70"/>
                  </a:cubicBezTo>
                  <a:cubicBezTo>
                    <a:pt x="366" y="69"/>
                    <a:pt x="366" y="69"/>
                    <a:pt x="366" y="69"/>
                  </a:cubicBezTo>
                  <a:cubicBezTo>
                    <a:pt x="365" y="68"/>
                    <a:pt x="365" y="68"/>
                    <a:pt x="365" y="68"/>
                  </a:cubicBezTo>
                  <a:cubicBezTo>
                    <a:pt x="365" y="69"/>
                    <a:pt x="365" y="69"/>
                    <a:pt x="365" y="69"/>
                  </a:cubicBezTo>
                  <a:cubicBezTo>
                    <a:pt x="365" y="69"/>
                    <a:pt x="365" y="69"/>
                    <a:pt x="365" y="69"/>
                  </a:cubicBezTo>
                  <a:cubicBezTo>
                    <a:pt x="364" y="70"/>
                    <a:pt x="364" y="70"/>
                    <a:pt x="364" y="70"/>
                  </a:cubicBezTo>
                  <a:cubicBezTo>
                    <a:pt x="364" y="70"/>
                    <a:pt x="363" y="70"/>
                    <a:pt x="363" y="70"/>
                  </a:cubicBezTo>
                  <a:close/>
                  <a:moveTo>
                    <a:pt x="462" y="63"/>
                  </a:moveTo>
                  <a:cubicBezTo>
                    <a:pt x="462" y="63"/>
                    <a:pt x="462" y="63"/>
                    <a:pt x="462" y="63"/>
                  </a:cubicBezTo>
                  <a:cubicBezTo>
                    <a:pt x="463" y="62"/>
                    <a:pt x="463" y="62"/>
                    <a:pt x="463" y="62"/>
                  </a:cubicBezTo>
                  <a:cubicBezTo>
                    <a:pt x="462" y="62"/>
                    <a:pt x="462" y="62"/>
                    <a:pt x="462" y="62"/>
                  </a:cubicBezTo>
                  <a:cubicBezTo>
                    <a:pt x="462" y="62"/>
                    <a:pt x="462" y="62"/>
                    <a:pt x="462" y="62"/>
                  </a:cubicBezTo>
                  <a:cubicBezTo>
                    <a:pt x="462" y="62"/>
                    <a:pt x="462" y="62"/>
                    <a:pt x="462" y="62"/>
                  </a:cubicBezTo>
                  <a:cubicBezTo>
                    <a:pt x="462" y="63"/>
                    <a:pt x="462" y="63"/>
                    <a:pt x="462" y="63"/>
                  </a:cubicBezTo>
                  <a:close/>
                  <a:moveTo>
                    <a:pt x="461" y="64"/>
                  </a:moveTo>
                  <a:cubicBezTo>
                    <a:pt x="462" y="64"/>
                    <a:pt x="462" y="64"/>
                    <a:pt x="462" y="64"/>
                  </a:cubicBezTo>
                  <a:cubicBezTo>
                    <a:pt x="462" y="63"/>
                    <a:pt x="462" y="63"/>
                    <a:pt x="462" y="63"/>
                  </a:cubicBezTo>
                  <a:cubicBezTo>
                    <a:pt x="461" y="62"/>
                    <a:pt x="461" y="62"/>
                    <a:pt x="461" y="62"/>
                  </a:cubicBezTo>
                  <a:cubicBezTo>
                    <a:pt x="461" y="62"/>
                    <a:pt x="461" y="62"/>
                    <a:pt x="461" y="62"/>
                  </a:cubicBezTo>
                  <a:cubicBezTo>
                    <a:pt x="461" y="63"/>
                    <a:pt x="461" y="63"/>
                    <a:pt x="461" y="63"/>
                  </a:cubicBezTo>
                  <a:cubicBezTo>
                    <a:pt x="461" y="64"/>
                    <a:pt x="461" y="64"/>
                    <a:pt x="461" y="64"/>
                  </a:cubicBezTo>
                  <a:close/>
                  <a:moveTo>
                    <a:pt x="461" y="64"/>
                  </a:moveTo>
                  <a:cubicBezTo>
                    <a:pt x="461" y="65"/>
                    <a:pt x="461" y="65"/>
                    <a:pt x="461" y="65"/>
                  </a:cubicBezTo>
                  <a:cubicBezTo>
                    <a:pt x="462" y="66"/>
                    <a:pt x="462" y="66"/>
                    <a:pt x="462" y="66"/>
                  </a:cubicBezTo>
                  <a:cubicBezTo>
                    <a:pt x="462" y="65"/>
                    <a:pt x="462" y="65"/>
                    <a:pt x="462" y="65"/>
                  </a:cubicBezTo>
                  <a:cubicBezTo>
                    <a:pt x="462" y="64"/>
                    <a:pt x="462" y="64"/>
                    <a:pt x="462" y="64"/>
                  </a:cubicBezTo>
                  <a:cubicBezTo>
                    <a:pt x="461" y="64"/>
                    <a:pt x="461" y="64"/>
                    <a:pt x="461" y="64"/>
                  </a:cubicBezTo>
                  <a:cubicBezTo>
                    <a:pt x="461" y="64"/>
                    <a:pt x="461" y="64"/>
                    <a:pt x="461" y="64"/>
                  </a:cubicBezTo>
                  <a:cubicBezTo>
                    <a:pt x="461" y="64"/>
                    <a:pt x="461" y="64"/>
                    <a:pt x="461" y="64"/>
                  </a:cubicBezTo>
                  <a:close/>
                  <a:moveTo>
                    <a:pt x="458" y="63"/>
                  </a:moveTo>
                  <a:cubicBezTo>
                    <a:pt x="459" y="64"/>
                    <a:pt x="459" y="64"/>
                    <a:pt x="459" y="64"/>
                  </a:cubicBezTo>
                  <a:cubicBezTo>
                    <a:pt x="460" y="65"/>
                    <a:pt x="460" y="65"/>
                    <a:pt x="460" y="65"/>
                  </a:cubicBezTo>
                  <a:cubicBezTo>
                    <a:pt x="460" y="64"/>
                    <a:pt x="460" y="64"/>
                    <a:pt x="460" y="64"/>
                  </a:cubicBezTo>
                  <a:cubicBezTo>
                    <a:pt x="460" y="64"/>
                    <a:pt x="460" y="64"/>
                    <a:pt x="460" y="64"/>
                  </a:cubicBezTo>
                  <a:cubicBezTo>
                    <a:pt x="460" y="63"/>
                    <a:pt x="460" y="63"/>
                    <a:pt x="460" y="63"/>
                  </a:cubicBezTo>
                  <a:cubicBezTo>
                    <a:pt x="459" y="63"/>
                    <a:pt x="459" y="63"/>
                    <a:pt x="459" y="63"/>
                  </a:cubicBezTo>
                  <a:cubicBezTo>
                    <a:pt x="459" y="63"/>
                    <a:pt x="459" y="63"/>
                    <a:pt x="459" y="63"/>
                  </a:cubicBezTo>
                  <a:cubicBezTo>
                    <a:pt x="458" y="63"/>
                    <a:pt x="458" y="63"/>
                    <a:pt x="458" y="63"/>
                  </a:cubicBezTo>
                  <a:close/>
                  <a:moveTo>
                    <a:pt x="483" y="54"/>
                  </a:moveTo>
                  <a:cubicBezTo>
                    <a:pt x="484" y="55"/>
                    <a:pt x="484" y="55"/>
                    <a:pt x="484" y="55"/>
                  </a:cubicBezTo>
                  <a:cubicBezTo>
                    <a:pt x="485" y="54"/>
                    <a:pt x="485" y="54"/>
                    <a:pt x="485" y="54"/>
                  </a:cubicBezTo>
                  <a:cubicBezTo>
                    <a:pt x="486" y="54"/>
                    <a:pt x="486" y="54"/>
                    <a:pt x="486" y="54"/>
                  </a:cubicBezTo>
                  <a:cubicBezTo>
                    <a:pt x="485" y="53"/>
                    <a:pt x="485" y="53"/>
                    <a:pt x="485" y="53"/>
                  </a:cubicBezTo>
                  <a:cubicBezTo>
                    <a:pt x="485" y="52"/>
                    <a:pt x="485" y="52"/>
                    <a:pt x="485" y="52"/>
                  </a:cubicBezTo>
                  <a:cubicBezTo>
                    <a:pt x="485" y="52"/>
                    <a:pt x="485" y="52"/>
                    <a:pt x="485" y="52"/>
                  </a:cubicBezTo>
                  <a:cubicBezTo>
                    <a:pt x="485" y="51"/>
                    <a:pt x="485" y="51"/>
                    <a:pt x="485" y="51"/>
                  </a:cubicBezTo>
                  <a:cubicBezTo>
                    <a:pt x="484" y="50"/>
                    <a:pt x="484" y="50"/>
                    <a:pt x="484" y="50"/>
                  </a:cubicBezTo>
                  <a:cubicBezTo>
                    <a:pt x="484" y="51"/>
                    <a:pt x="484" y="51"/>
                    <a:pt x="484" y="51"/>
                  </a:cubicBezTo>
                  <a:cubicBezTo>
                    <a:pt x="483" y="51"/>
                    <a:pt x="483" y="51"/>
                    <a:pt x="483" y="51"/>
                  </a:cubicBezTo>
                  <a:cubicBezTo>
                    <a:pt x="482" y="50"/>
                    <a:pt x="482" y="50"/>
                    <a:pt x="482" y="50"/>
                  </a:cubicBezTo>
                  <a:cubicBezTo>
                    <a:pt x="481" y="50"/>
                    <a:pt x="481" y="50"/>
                    <a:pt x="481" y="50"/>
                  </a:cubicBezTo>
                  <a:cubicBezTo>
                    <a:pt x="481" y="51"/>
                    <a:pt x="481" y="51"/>
                    <a:pt x="481" y="51"/>
                  </a:cubicBezTo>
                  <a:cubicBezTo>
                    <a:pt x="480" y="51"/>
                    <a:pt x="480" y="51"/>
                    <a:pt x="480" y="51"/>
                  </a:cubicBezTo>
                  <a:cubicBezTo>
                    <a:pt x="481" y="51"/>
                    <a:pt x="481" y="51"/>
                    <a:pt x="481" y="51"/>
                  </a:cubicBezTo>
                  <a:cubicBezTo>
                    <a:pt x="480" y="51"/>
                    <a:pt x="480" y="51"/>
                    <a:pt x="480" y="51"/>
                  </a:cubicBezTo>
                  <a:cubicBezTo>
                    <a:pt x="480" y="52"/>
                    <a:pt x="480" y="52"/>
                    <a:pt x="480" y="52"/>
                  </a:cubicBezTo>
                  <a:cubicBezTo>
                    <a:pt x="480" y="53"/>
                    <a:pt x="480" y="53"/>
                    <a:pt x="480" y="53"/>
                  </a:cubicBezTo>
                  <a:cubicBezTo>
                    <a:pt x="480" y="53"/>
                    <a:pt x="480" y="53"/>
                    <a:pt x="480" y="53"/>
                  </a:cubicBezTo>
                  <a:cubicBezTo>
                    <a:pt x="481" y="53"/>
                    <a:pt x="481" y="53"/>
                    <a:pt x="481" y="53"/>
                  </a:cubicBezTo>
                  <a:cubicBezTo>
                    <a:pt x="482" y="54"/>
                    <a:pt x="482" y="54"/>
                    <a:pt x="482" y="54"/>
                  </a:cubicBezTo>
                  <a:cubicBezTo>
                    <a:pt x="483" y="54"/>
                    <a:pt x="483" y="54"/>
                    <a:pt x="483" y="54"/>
                  </a:cubicBezTo>
                  <a:close/>
                  <a:moveTo>
                    <a:pt x="489" y="52"/>
                  </a:moveTo>
                  <a:cubicBezTo>
                    <a:pt x="489" y="52"/>
                    <a:pt x="489" y="52"/>
                    <a:pt x="489" y="52"/>
                  </a:cubicBezTo>
                  <a:cubicBezTo>
                    <a:pt x="489" y="51"/>
                    <a:pt x="489" y="51"/>
                    <a:pt x="489" y="51"/>
                  </a:cubicBezTo>
                  <a:cubicBezTo>
                    <a:pt x="489" y="52"/>
                    <a:pt x="489" y="52"/>
                    <a:pt x="489" y="52"/>
                  </a:cubicBezTo>
                  <a:cubicBezTo>
                    <a:pt x="488" y="52"/>
                    <a:pt x="488" y="52"/>
                    <a:pt x="488" y="52"/>
                  </a:cubicBezTo>
                  <a:cubicBezTo>
                    <a:pt x="489" y="52"/>
                    <a:pt x="489" y="52"/>
                    <a:pt x="489" y="52"/>
                  </a:cubicBezTo>
                  <a:close/>
                  <a:moveTo>
                    <a:pt x="495" y="267"/>
                  </a:moveTo>
                  <a:cubicBezTo>
                    <a:pt x="495" y="267"/>
                    <a:pt x="495" y="267"/>
                    <a:pt x="495" y="267"/>
                  </a:cubicBezTo>
                  <a:cubicBezTo>
                    <a:pt x="495" y="266"/>
                    <a:pt x="495" y="266"/>
                    <a:pt x="495" y="266"/>
                  </a:cubicBezTo>
                  <a:cubicBezTo>
                    <a:pt x="494" y="265"/>
                    <a:pt x="494" y="265"/>
                    <a:pt x="494" y="265"/>
                  </a:cubicBezTo>
                  <a:cubicBezTo>
                    <a:pt x="494" y="264"/>
                    <a:pt x="494" y="264"/>
                    <a:pt x="494" y="264"/>
                  </a:cubicBezTo>
                  <a:cubicBezTo>
                    <a:pt x="494" y="263"/>
                    <a:pt x="494" y="263"/>
                    <a:pt x="494" y="263"/>
                  </a:cubicBezTo>
                  <a:cubicBezTo>
                    <a:pt x="495" y="262"/>
                    <a:pt x="495" y="262"/>
                    <a:pt x="495" y="262"/>
                  </a:cubicBezTo>
                  <a:cubicBezTo>
                    <a:pt x="496" y="262"/>
                    <a:pt x="496" y="262"/>
                    <a:pt x="496" y="262"/>
                  </a:cubicBezTo>
                  <a:cubicBezTo>
                    <a:pt x="496" y="263"/>
                    <a:pt x="496" y="263"/>
                    <a:pt x="496" y="263"/>
                  </a:cubicBezTo>
                  <a:cubicBezTo>
                    <a:pt x="496" y="263"/>
                    <a:pt x="496" y="263"/>
                    <a:pt x="496" y="263"/>
                  </a:cubicBezTo>
                  <a:cubicBezTo>
                    <a:pt x="498" y="263"/>
                    <a:pt x="498" y="263"/>
                    <a:pt x="498" y="263"/>
                  </a:cubicBezTo>
                  <a:cubicBezTo>
                    <a:pt x="498" y="263"/>
                    <a:pt x="498" y="263"/>
                    <a:pt x="498" y="263"/>
                  </a:cubicBezTo>
                  <a:cubicBezTo>
                    <a:pt x="498" y="263"/>
                    <a:pt x="498" y="263"/>
                    <a:pt x="498" y="263"/>
                  </a:cubicBezTo>
                  <a:cubicBezTo>
                    <a:pt x="499" y="263"/>
                    <a:pt x="499" y="263"/>
                    <a:pt x="499" y="263"/>
                  </a:cubicBezTo>
                  <a:cubicBezTo>
                    <a:pt x="498" y="263"/>
                    <a:pt x="498" y="263"/>
                    <a:pt x="498" y="263"/>
                  </a:cubicBezTo>
                  <a:cubicBezTo>
                    <a:pt x="498" y="264"/>
                    <a:pt x="498" y="264"/>
                    <a:pt x="498" y="264"/>
                  </a:cubicBezTo>
                  <a:cubicBezTo>
                    <a:pt x="499" y="265"/>
                    <a:pt x="499" y="265"/>
                    <a:pt x="499" y="265"/>
                  </a:cubicBezTo>
                  <a:cubicBezTo>
                    <a:pt x="500" y="265"/>
                    <a:pt x="500" y="265"/>
                    <a:pt x="500" y="265"/>
                  </a:cubicBezTo>
                  <a:cubicBezTo>
                    <a:pt x="500" y="266"/>
                    <a:pt x="500" y="266"/>
                    <a:pt x="500" y="266"/>
                  </a:cubicBezTo>
                  <a:cubicBezTo>
                    <a:pt x="500" y="265"/>
                    <a:pt x="500" y="265"/>
                    <a:pt x="500" y="265"/>
                  </a:cubicBezTo>
                  <a:cubicBezTo>
                    <a:pt x="500" y="265"/>
                    <a:pt x="500" y="265"/>
                    <a:pt x="500" y="265"/>
                  </a:cubicBezTo>
                  <a:cubicBezTo>
                    <a:pt x="500" y="264"/>
                    <a:pt x="500" y="264"/>
                    <a:pt x="500" y="264"/>
                  </a:cubicBezTo>
                  <a:cubicBezTo>
                    <a:pt x="500" y="263"/>
                    <a:pt x="500" y="263"/>
                    <a:pt x="500" y="263"/>
                  </a:cubicBezTo>
                  <a:cubicBezTo>
                    <a:pt x="499" y="263"/>
                    <a:pt x="499" y="263"/>
                    <a:pt x="499" y="263"/>
                  </a:cubicBezTo>
                  <a:cubicBezTo>
                    <a:pt x="499" y="261"/>
                    <a:pt x="499" y="261"/>
                    <a:pt x="499" y="261"/>
                  </a:cubicBezTo>
                  <a:cubicBezTo>
                    <a:pt x="499" y="261"/>
                    <a:pt x="499" y="261"/>
                    <a:pt x="499" y="261"/>
                  </a:cubicBezTo>
                  <a:cubicBezTo>
                    <a:pt x="498" y="261"/>
                    <a:pt x="498" y="261"/>
                    <a:pt x="498" y="261"/>
                  </a:cubicBezTo>
                  <a:cubicBezTo>
                    <a:pt x="497" y="261"/>
                    <a:pt x="497" y="261"/>
                    <a:pt x="497" y="261"/>
                  </a:cubicBezTo>
                  <a:cubicBezTo>
                    <a:pt x="496" y="260"/>
                    <a:pt x="496" y="260"/>
                    <a:pt x="496" y="260"/>
                  </a:cubicBezTo>
                  <a:cubicBezTo>
                    <a:pt x="496" y="259"/>
                    <a:pt x="496" y="259"/>
                    <a:pt x="496" y="259"/>
                  </a:cubicBezTo>
                  <a:cubicBezTo>
                    <a:pt x="495" y="258"/>
                    <a:pt x="495" y="258"/>
                    <a:pt x="495" y="258"/>
                  </a:cubicBezTo>
                  <a:cubicBezTo>
                    <a:pt x="494" y="257"/>
                    <a:pt x="494" y="257"/>
                    <a:pt x="494" y="257"/>
                  </a:cubicBezTo>
                  <a:cubicBezTo>
                    <a:pt x="494" y="257"/>
                    <a:pt x="494" y="257"/>
                    <a:pt x="494" y="257"/>
                  </a:cubicBezTo>
                  <a:cubicBezTo>
                    <a:pt x="493" y="256"/>
                    <a:pt x="493" y="256"/>
                    <a:pt x="493" y="256"/>
                  </a:cubicBezTo>
                  <a:cubicBezTo>
                    <a:pt x="493" y="255"/>
                    <a:pt x="493" y="255"/>
                    <a:pt x="493" y="255"/>
                  </a:cubicBezTo>
                  <a:cubicBezTo>
                    <a:pt x="492" y="254"/>
                    <a:pt x="492" y="254"/>
                    <a:pt x="492" y="254"/>
                  </a:cubicBezTo>
                  <a:cubicBezTo>
                    <a:pt x="492" y="253"/>
                    <a:pt x="492" y="253"/>
                    <a:pt x="492" y="253"/>
                  </a:cubicBezTo>
                  <a:cubicBezTo>
                    <a:pt x="492" y="252"/>
                    <a:pt x="492" y="252"/>
                    <a:pt x="492" y="252"/>
                  </a:cubicBezTo>
                  <a:cubicBezTo>
                    <a:pt x="491" y="250"/>
                    <a:pt x="491" y="250"/>
                    <a:pt x="491" y="250"/>
                  </a:cubicBezTo>
                  <a:cubicBezTo>
                    <a:pt x="491" y="249"/>
                    <a:pt x="491" y="249"/>
                    <a:pt x="491" y="249"/>
                  </a:cubicBezTo>
                  <a:cubicBezTo>
                    <a:pt x="491" y="248"/>
                    <a:pt x="491" y="248"/>
                    <a:pt x="491" y="248"/>
                  </a:cubicBezTo>
                  <a:cubicBezTo>
                    <a:pt x="491" y="247"/>
                    <a:pt x="491" y="247"/>
                    <a:pt x="491" y="247"/>
                  </a:cubicBezTo>
                  <a:cubicBezTo>
                    <a:pt x="490" y="246"/>
                    <a:pt x="490" y="246"/>
                    <a:pt x="490" y="246"/>
                  </a:cubicBezTo>
                  <a:cubicBezTo>
                    <a:pt x="491" y="246"/>
                    <a:pt x="491" y="246"/>
                    <a:pt x="491" y="246"/>
                  </a:cubicBezTo>
                  <a:cubicBezTo>
                    <a:pt x="491" y="245"/>
                    <a:pt x="491" y="245"/>
                    <a:pt x="491" y="245"/>
                  </a:cubicBezTo>
                  <a:cubicBezTo>
                    <a:pt x="491" y="245"/>
                    <a:pt x="491" y="245"/>
                    <a:pt x="491" y="245"/>
                  </a:cubicBezTo>
                  <a:cubicBezTo>
                    <a:pt x="491" y="245"/>
                    <a:pt x="491" y="245"/>
                    <a:pt x="491" y="245"/>
                  </a:cubicBezTo>
                  <a:cubicBezTo>
                    <a:pt x="492" y="245"/>
                    <a:pt x="492" y="245"/>
                    <a:pt x="492" y="245"/>
                  </a:cubicBezTo>
                  <a:cubicBezTo>
                    <a:pt x="493" y="245"/>
                    <a:pt x="493" y="245"/>
                    <a:pt x="493" y="245"/>
                  </a:cubicBezTo>
                  <a:cubicBezTo>
                    <a:pt x="494" y="245"/>
                    <a:pt x="494" y="245"/>
                    <a:pt x="494" y="245"/>
                  </a:cubicBezTo>
                  <a:cubicBezTo>
                    <a:pt x="495" y="245"/>
                    <a:pt x="495" y="245"/>
                    <a:pt x="495" y="245"/>
                  </a:cubicBezTo>
                  <a:cubicBezTo>
                    <a:pt x="495" y="246"/>
                    <a:pt x="495" y="246"/>
                    <a:pt x="495" y="246"/>
                  </a:cubicBezTo>
                  <a:cubicBezTo>
                    <a:pt x="496" y="247"/>
                    <a:pt x="496" y="247"/>
                    <a:pt x="496" y="247"/>
                  </a:cubicBezTo>
                  <a:cubicBezTo>
                    <a:pt x="497" y="247"/>
                    <a:pt x="497" y="247"/>
                    <a:pt x="497" y="247"/>
                  </a:cubicBezTo>
                  <a:cubicBezTo>
                    <a:pt x="498" y="248"/>
                    <a:pt x="498" y="248"/>
                    <a:pt x="498" y="248"/>
                  </a:cubicBezTo>
                  <a:cubicBezTo>
                    <a:pt x="499" y="248"/>
                    <a:pt x="499" y="248"/>
                    <a:pt x="499" y="248"/>
                  </a:cubicBezTo>
                  <a:cubicBezTo>
                    <a:pt x="498" y="247"/>
                    <a:pt x="498" y="247"/>
                    <a:pt x="498" y="247"/>
                  </a:cubicBezTo>
                  <a:cubicBezTo>
                    <a:pt x="497" y="246"/>
                    <a:pt x="497" y="246"/>
                    <a:pt x="497" y="246"/>
                  </a:cubicBezTo>
                  <a:cubicBezTo>
                    <a:pt x="496" y="246"/>
                    <a:pt x="496" y="246"/>
                    <a:pt x="496" y="246"/>
                  </a:cubicBezTo>
                  <a:cubicBezTo>
                    <a:pt x="495" y="244"/>
                    <a:pt x="495" y="244"/>
                    <a:pt x="495" y="244"/>
                  </a:cubicBezTo>
                  <a:cubicBezTo>
                    <a:pt x="494" y="243"/>
                    <a:pt x="494" y="243"/>
                    <a:pt x="494" y="243"/>
                  </a:cubicBezTo>
                  <a:cubicBezTo>
                    <a:pt x="494" y="243"/>
                    <a:pt x="494" y="243"/>
                    <a:pt x="494" y="243"/>
                  </a:cubicBezTo>
                  <a:cubicBezTo>
                    <a:pt x="494" y="243"/>
                    <a:pt x="494" y="243"/>
                    <a:pt x="494" y="243"/>
                  </a:cubicBezTo>
                  <a:cubicBezTo>
                    <a:pt x="493" y="241"/>
                    <a:pt x="493" y="241"/>
                    <a:pt x="493" y="241"/>
                  </a:cubicBezTo>
                  <a:cubicBezTo>
                    <a:pt x="493" y="240"/>
                    <a:pt x="493" y="240"/>
                    <a:pt x="493" y="240"/>
                  </a:cubicBezTo>
                  <a:cubicBezTo>
                    <a:pt x="492" y="240"/>
                    <a:pt x="492" y="240"/>
                    <a:pt x="492" y="240"/>
                  </a:cubicBezTo>
                  <a:cubicBezTo>
                    <a:pt x="492" y="239"/>
                    <a:pt x="492" y="239"/>
                    <a:pt x="492" y="239"/>
                  </a:cubicBezTo>
                  <a:cubicBezTo>
                    <a:pt x="491" y="238"/>
                    <a:pt x="491" y="238"/>
                    <a:pt x="491" y="238"/>
                  </a:cubicBezTo>
                  <a:cubicBezTo>
                    <a:pt x="489" y="236"/>
                    <a:pt x="489" y="236"/>
                    <a:pt x="489" y="236"/>
                  </a:cubicBezTo>
                  <a:cubicBezTo>
                    <a:pt x="489" y="235"/>
                    <a:pt x="489" y="235"/>
                    <a:pt x="489" y="235"/>
                  </a:cubicBezTo>
                  <a:cubicBezTo>
                    <a:pt x="488" y="233"/>
                    <a:pt x="488" y="233"/>
                    <a:pt x="488" y="233"/>
                  </a:cubicBezTo>
                  <a:cubicBezTo>
                    <a:pt x="487" y="232"/>
                    <a:pt x="487" y="232"/>
                    <a:pt x="487" y="232"/>
                  </a:cubicBezTo>
                  <a:cubicBezTo>
                    <a:pt x="486" y="231"/>
                    <a:pt x="486" y="231"/>
                    <a:pt x="486" y="231"/>
                  </a:cubicBezTo>
                  <a:cubicBezTo>
                    <a:pt x="486" y="230"/>
                    <a:pt x="486" y="230"/>
                    <a:pt x="486" y="230"/>
                  </a:cubicBezTo>
                  <a:cubicBezTo>
                    <a:pt x="486" y="230"/>
                    <a:pt x="486" y="230"/>
                    <a:pt x="486" y="230"/>
                  </a:cubicBezTo>
                  <a:cubicBezTo>
                    <a:pt x="485" y="229"/>
                    <a:pt x="485" y="229"/>
                    <a:pt x="485" y="229"/>
                  </a:cubicBezTo>
                  <a:cubicBezTo>
                    <a:pt x="485" y="230"/>
                    <a:pt x="485" y="230"/>
                    <a:pt x="485" y="230"/>
                  </a:cubicBezTo>
                  <a:cubicBezTo>
                    <a:pt x="485" y="230"/>
                    <a:pt x="485" y="230"/>
                    <a:pt x="485" y="230"/>
                  </a:cubicBezTo>
                  <a:cubicBezTo>
                    <a:pt x="484" y="229"/>
                    <a:pt x="484" y="229"/>
                    <a:pt x="484" y="229"/>
                  </a:cubicBezTo>
                  <a:cubicBezTo>
                    <a:pt x="485" y="229"/>
                    <a:pt x="485" y="229"/>
                    <a:pt x="485" y="229"/>
                  </a:cubicBezTo>
                  <a:cubicBezTo>
                    <a:pt x="484" y="228"/>
                    <a:pt x="484" y="228"/>
                    <a:pt x="484" y="228"/>
                  </a:cubicBezTo>
                  <a:cubicBezTo>
                    <a:pt x="483" y="228"/>
                    <a:pt x="483" y="228"/>
                    <a:pt x="483" y="228"/>
                  </a:cubicBezTo>
                  <a:cubicBezTo>
                    <a:pt x="483" y="227"/>
                    <a:pt x="483" y="227"/>
                    <a:pt x="483" y="227"/>
                  </a:cubicBezTo>
                  <a:cubicBezTo>
                    <a:pt x="482" y="226"/>
                    <a:pt x="482" y="226"/>
                    <a:pt x="482" y="226"/>
                  </a:cubicBezTo>
                  <a:cubicBezTo>
                    <a:pt x="482" y="225"/>
                    <a:pt x="482" y="225"/>
                    <a:pt x="482" y="225"/>
                  </a:cubicBezTo>
                  <a:cubicBezTo>
                    <a:pt x="482" y="224"/>
                    <a:pt x="482" y="224"/>
                    <a:pt x="482" y="224"/>
                  </a:cubicBezTo>
                  <a:cubicBezTo>
                    <a:pt x="482" y="224"/>
                    <a:pt x="482" y="224"/>
                    <a:pt x="482" y="224"/>
                  </a:cubicBezTo>
                  <a:cubicBezTo>
                    <a:pt x="482" y="224"/>
                    <a:pt x="482" y="224"/>
                    <a:pt x="482" y="224"/>
                  </a:cubicBezTo>
                  <a:cubicBezTo>
                    <a:pt x="482" y="223"/>
                    <a:pt x="482" y="223"/>
                    <a:pt x="482" y="223"/>
                  </a:cubicBezTo>
                  <a:cubicBezTo>
                    <a:pt x="482" y="221"/>
                    <a:pt x="482" y="221"/>
                    <a:pt x="482" y="221"/>
                  </a:cubicBezTo>
                  <a:cubicBezTo>
                    <a:pt x="481" y="220"/>
                    <a:pt x="481" y="220"/>
                    <a:pt x="481" y="220"/>
                  </a:cubicBezTo>
                  <a:cubicBezTo>
                    <a:pt x="480" y="220"/>
                    <a:pt x="480" y="220"/>
                    <a:pt x="480" y="220"/>
                  </a:cubicBezTo>
                  <a:cubicBezTo>
                    <a:pt x="480" y="219"/>
                    <a:pt x="480" y="219"/>
                    <a:pt x="480" y="219"/>
                  </a:cubicBezTo>
                  <a:cubicBezTo>
                    <a:pt x="479" y="219"/>
                    <a:pt x="479" y="219"/>
                    <a:pt x="479" y="219"/>
                  </a:cubicBezTo>
                  <a:cubicBezTo>
                    <a:pt x="479" y="218"/>
                    <a:pt x="479" y="218"/>
                    <a:pt x="479" y="218"/>
                  </a:cubicBezTo>
                  <a:cubicBezTo>
                    <a:pt x="479" y="218"/>
                    <a:pt x="479" y="218"/>
                    <a:pt x="479" y="218"/>
                  </a:cubicBezTo>
                  <a:cubicBezTo>
                    <a:pt x="479" y="218"/>
                    <a:pt x="479" y="218"/>
                    <a:pt x="479" y="218"/>
                  </a:cubicBezTo>
                  <a:cubicBezTo>
                    <a:pt x="480" y="218"/>
                    <a:pt x="480" y="218"/>
                    <a:pt x="480" y="218"/>
                  </a:cubicBezTo>
                  <a:cubicBezTo>
                    <a:pt x="481" y="219"/>
                    <a:pt x="481" y="219"/>
                    <a:pt x="481" y="219"/>
                  </a:cubicBezTo>
                  <a:cubicBezTo>
                    <a:pt x="481" y="218"/>
                    <a:pt x="481" y="218"/>
                    <a:pt x="481" y="218"/>
                  </a:cubicBezTo>
                  <a:cubicBezTo>
                    <a:pt x="480" y="217"/>
                    <a:pt x="480" y="217"/>
                    <a:pt x="480" y="217"/>
                  </a:cubicBezTo>
                  <a:cubicBezTo>
                    <a:pt x="479" y="216"/>
                    <a:pt x="479" y="216"/>
                    <a:pt x="479" y="216"/>
                  </a:cubicBezTo>
                  <a:cubicBezTo>
                    <a:pt x="478" y="216"/>
                    <a:pt x="478" y="216"/>
                    <a:pt x="478" y="216"/>
                  </a:cubicBezTo>
                  <a:cubicBezTo>
                    <a:pt x="478" y="215"/>
                    <a:pt x="478" y="215"/>
                    <a:pt x="478" y="215"/>
                  </a:cubicBezTo>
                  <a:cubicBezTo>
                    <a:pt x="476" y="214"/>
                    <a:pt x="476" y="214"/>
                    <a:pt x="476" y="214"/>
                  </a:cubicBezTo>
                  <a:cubicBezTo>
                    <a:pt x="476" y="213"/>
                    <a:pt x="476" y="213"/>
                    <a:pt x="476" y="213"/>
                  </a:cubicBezTo>
                  <a:cubicBezTo>
                    <a:pt x="476" y="212"/>
                    <a:pt x="476" y="212"/>
                    <a:pt x="476" y="212"/>
                  </a:cubicBezTo>
                  <a:cubicBezTo>
                    <a:pt x="475" y="211"/>
                    <a:pt x="475" y="211"/>
                    <a:pt x="475" y="211"/>
                  </a:cubicBezTo>
                  <a:cubicBezTo>
                    <a:pt x="474" y="211"/>
                    <a:pt x="474" y="211"/>
                    <a:pt x="474" y="211"/>
                  </a:cubicBezTo>
                  <a:cubicBezTo>
                    <a:pt x="473" y="210"/>
                    <a:pt x="473" y="210"/>
                    <a:pt x="473" y="210"/>
                  </a:cubicBezTo>
                  <a:cubicBezTo>
                    <a:pt x="473" y="209"/>
                    <a:pt x="473" y="209"/>
                    <a:pt x="473" y="209"/>
                  </a:cubicBezTo>
                  <a:cubicBezTo>
                    <a:pt x="473" y="210"/>
                    <a:pt x="473" y="210"/>
                    <a:pt x="473" y="210"/>
                  </a:cubicBezTo>
                  <a:cubicBezTo>
                    <a:pt x="473" y="210"/>
                    <a:pt x="473" y="210"/>
                    <a:pt x="473" y="210"/>
                  </a:cubicBezTo>
                  <a:cubicBezTo>
                    <a:pt x="473" y="211"/>
                    <a:pt x="473" y="211"/>
                    <a:pt x="473" y="211"/>
                  </a:cubicBezTo>
                  <a:cubicBezTo>
                    <a:pt x="472" y="211"/>
                    <a:pt x="472" y="211"/>
                    <a:pt x="472" y="211"/>
                  </a:cubicBezTo>
                  <a:cubicBezTo>
                    <a:pt x="472" y="211"/>
                    <a:pt x="472" y="211"/>
                    <a:pt x="472" y="211"/>
                  </a:cubicBezTo>
                  <a:cubicBezTo>
                    <a:pt x="471" y="211"/>
                    <a:pt x="471" y="211"/>
                    <a:pt x="471" y="211"/>
                  </a:cubicBezTo>
                  <a:cubicBezTo>
                    <a:pt x="472" y="212"/>
                    <a:pt x="472" y="212"/>
                    <a:pt x="472" y="212"/>
                  </a:cubicBezTo>
                  <a:cubicBezTo>
                    <a:pt x="474" y="212"/>
                    <a:pt x="474" y="212"/>
                    <a:pt x="474" y="212"/>
                  </a:cubicBezTo>
                  <a:cubicBezTo>
                    <a:pt x="474" y="213"/>
                    <a:pt x="474" y="213"/>
                    <a:pt x="474" y="213"/>
                  </a:cubicBezTo>
                  <a:cubicBezTo>
                    <a:pt x="474" y="214"/>
                    <a:pt x="474" y="214"/>
                    <a:pt x="474" y="214"/>
                  </a:cubicBezTo>
                  <a:cubicBezTo>
                    <a:pt x="474" y="214"/>
                    <a:pt x="474" y="214"/>
                    <a:pt x="474" y="214"/>
                  </a:cubicBezTo>
                  <a:cubicBezTo>
                    <a:pt x="475" y="214"/>
                    <a:pt x="475" y="214"/>
                    <a:pt x="475" y="214"/>
                  </a:cubicBezTo>
                  <a:cubicBezTo>
                    <a:pt x="475" y="214"/>
                    <a:pt x="475" y="214"/>
                    <a:pt x="475" y="214"/>
                  </a:cubicBezTo>
                  <a:cubicBezTo>
                    <a:pt x="475" y="215"/>
                    <a:pt x="475" y="215"/>
                    <a:pt x="475" y="215"/>
                  </a:cubicBezTo>
                  <a:cubicBezTo>
                    <a:pt x="474" y="215"/>
                    <a:pt x="474" y="215"/>
                    <a:pt x="474" y="215"/>
                  </a:cubicBezTo>
                  <a:cubicBezTo>
                    <a:pt x="474" y="215"/>
                    <a:pt x="474" y="215"/>
                    <a:pt x="474" y="215"/>
                  </a:cubicBezTo>
                  <a:cubicBezTo>
                    <a:pt x="475" y="215"/>
                    <a:pt x="475" y="215"/>
                    <a:pt x="475" y="215"/>
                  </a:cubicBezTo>
                  <a:cubicBezTo>
                    <a:pt x="475" y="216"/>
                    <a:pt x="475" y="216"/>
                    <a:pt x="475" y="216"/>
                  </a:cubicBezTo>
                  <a:cubicBezTo>
                    <a:pt x="475" y="216"/>
                    <a:pt x="475" y="216"/>
                    <a:pt x="475" y="216"/>
                  </a:cubicBezTo>
                  <a:cubicBezTo>
                    <a:pt x="474" y="216"/>
                    <a:pt x="474" y="216"/>
                    <a:pt x="474" y="216"/>
                  </a:cubicBezTo>
                  <a:cubicBezTo>
                    <a:pt x="473" y="216"/>
                    <a:pt x="473" y="216"/>
                    <a:pt x="473" y="216"/>
                  </a:cubicBezTo>
                  <a:cubicBezTo>
                    <a:pt x="473" y="216"/>
                    <a:pt x="473" y="216"/>
                    <a:pt x="473" y="216"/>
                  </a:cubicBezTo>
                  <a:cubicBezTo>
                    <a:pt x="472" y="217"/>
                    <a:pt x="472" y="217"/>
                    <a:pt x="472" y="217"/>
                  </a:cubicBezTo>
                  <a:cubicBezTo>
                    <a:pt x="473" y="218"/>
                    <a:pt x="473" y="218"/>
                    <a:pt x="473" y="218"/>
                  </a:cubicBezTo>
                  <a:cubicBezTo>
                    <a:pt x="473" y="219"/>
                    <a:pt x="473" y="219"/>
                    <a:pt x="473" y="219"/>
                  </a:cubicBezTo>
                  <a:cubicBezTo>
                    <a:pt x="474" y="220"/>
                    <a:pt x="474" y="220"/>
                    <a:pt x="474" y="220"/>
                  </a:cubicBezTo>
                  <a:cubicBezTo>
                    <a:pt x="475" y="221"/>
                    <a:pt x="475" y="221"/>
                    <a:pt x="475" y="221"/>
                  </a:cubicBezTo>
                  <a:cubicBezTo>
                    <a:pt x="475" y="223"/>
                    <a:pt x="475" y="223"/>
                    <a:pt x="475" y="223"/>
                  </a:cubicBezTo>
                  <a:cubicBezTo>
                    <a:pt x="475" y="223"/>
                    <a:pt x="475" y="223"/>
                    <a:pt x="475" y="223"/>
                  </a:cubicBezTo>
                  <a:cubicBezTo>
                    <a:pt x="476" y="225"/>
                    <a:pt x="476" y="225"/>
                    <a:pt x="476" y="225"/>
                  </a:cubicBezTo>
                  <a:cubicBezTo>
                    <a:pt x="476" y="227"/>
                    <a:pt x="476" y="227"/>
                    <a:pt x="476" y="227"/>
                  </a:cubicBezTo>
                  <a:cubicBezTo>
                    <a:pt x="477" y="228"/>
                    <a:pt x="477" y="228"/>
                    <a:pt x="477" y="228"/>
                  </a:cubicBezTo>
                  <a:cubicBezTo>
                    <a:pt x="478" y="228"/>
                    <a:pt x="478" y="228"/>
                    <a:pt x="478" y="228"/>
                  </a:cubicBezTo>
                  <a:cubicBezTo>
                    <a:pt x="478" y="229"/>
                    <a:pt x="478" y="229"/>
                    <a:pt x="478" y="229"/>
                  </a:cubicBezTo>
                  <a:cubicBezTo>
                    <a:pt x="478" y="229"/>
                    <a:pt x="478" y="229"/>
                    <a:pt x="478" y="229"/>
                  </a:cubicBezTo>
                  <a:cubicBezTo>
                    <a:pt x="480" y="231"/>
                    <a:pt x="480" y="231"/>
                    <a:pt x="480" y="231"/>
                  </a:cubicBezTo>
                  <a:cubicBezTo>
                    <a:pt x="480" y="231"/>
                    <a:pt x="480" y="231"/>
                    <a:pt x="480" y="231"/>
                  </a:cubicBezTo>
                  <a:cubicBezTo>
                    <a:pt x="481" y="232"/>
                    <a:pt x="481" y="232"/>
                    <a:pt x="481" y="232"/>
                  </a:cubicBezTo>
                  <a:cubicBezTo>
                    <a:pt x="482" y="234"/>
                    <a:pt x="482" y="234"/>
                    <a:pt x="482" y="234"/>
                  </a:cubicBezTo>
                  <a:cubicBezTo>
                    <a:pt x="482" y="235"/>
                    <a:pt x="482" y="235"/>
                    <a:pt x="482" y="235"/>
                  </a:cubicBezTo>
                  <a:cubicBezTo>
                    <a:pt x="482" y="236"/>
                    <a:pt x="482" y="236"/>
                    <a:pt x="482" y="236"/>
                  </a:cubicBezTo>
                  <a:cubicBezTo>
                    <a:pt x="482" y="237"/>
                    <a:pt x="482" y="237"/>
                    <a:pt x="482" y="237"/>
                  </a:cubicBezTo>
                  <a:cubicBezTo>
                    <a:pt x="483" y="237"/>
                    <a:pt x="483" y="237"/>
                    <a:pt x="483" y="237"/>
                  </a:cubicBezTo>
                  <a:cubicBezTo>
                    <a:pt x="484" y="238"/>
                    <a:pt x="484" y="238"/>
                    <a:pt x="484" y="238"/>
                  </a:cubicBezTo>
                  <a:cubicBezTo>
                    <a:pt x="484" y="238"/>
                    <a:pt x="484" y="238"/>
                    <a:pt x="484" y="238"/>
                  </a:cubicBezTo>
                  <a:cubicBezTo>
                    <a:pt x="484" y="239"/>
                    <a:pt x="484" y="239"/>
                    <a:pt x="484" y="239"/>
                  </a:cubicBezTo>
                  <a:cubicBezTo>
                    <a:pt x="485" y="240"/>
                    <a:pt x="485" y="240"/>
                    <a:pt x="485" y="240"/>
                  </a:cubicBezTo>
                  <a:cubicBezTo>
                    <a:pt x="485" y="241"/>
                    <a:pt x="485" y="241"/>
                    <a:pt x="485" y="241"/>
                  </a:cubicBezTo>
                  <a:cubicBezTo>
                    <a:pt x="485" y="242"/>
                    <a:pt x="485" y="242"/>
                    <a:pt x="485" y="242"/>
                  </a:cubicBezTo>
                  <a:cubicBezTo>
                    <a:pt x="486" y="244"/>
                    <a:pt x="486" y="244"/>
                    <a:pt x="486" y="244"/>
                  </a:cubicBezTo>
                  <a:cubicBezTo>
                    <a:pt x="486" y="244"/>
                    <a:pt x="486" y="244"/>
                    <a:pt x="486" y="244"/>
                  </a:cubicBezTo>
                  <a:cubicBezTo>
                    <a:pt x="486" y="245"/>
                    <a:pt x="486" y="245"/>
                    <a:pt x="486" y="245"/>
                  </a:cubicBezTo>
                  <a:cubicBezTo>
                    <a:pt x="486" y="246"/>
                    <a:pt x="486" y="246"/>
                    <a:pt x="486" y="246"/>
                  </a:cubicBezTo>
                  <a:cubicBezTo>
                    <a:pt x="487" y="248"/>
                    <a:pt x="487" y="248"/>
                    <a:pt x="487" y="248"/>
                  </a:cubicBezTo>
                  <a:cubicBezTo>
                    <a:pt x="486" y="248"/>
                    <a:pt x="486" y="248"/>
                    <a:pt x="486" y="248"/>
                  </a:cubicBezTo>
                  <a:cubicBezTo>
                    <a:pt x="487" y="250"/>
                    <a:pt x="487" y="250"/>
                    <a:pt x="487" y="250"/>
                  </a:cubicBezTo>
                  <a:cubicBezTo>
                    <a:pt x="487" y="250"/>
                    <a:pt x="487" y="250"/>
                    <a:pt x="487" y="250"/>
                  </a:cubicBezTo>
                  <a:cubicBezTo>
                    <a:pt x="489" y="252"/>
                    <a:pt x="489" y="252"/>
                    <a:pt x="489" y="252"/>
                  </a:cubicBezTo>
                  <a:cubicBezTo>
                    <a:pt x="489" y="253"/>
                    <a:pt x="489" y="253"/>
                    <a:pt x="489" y="253"/>
                  </a:cubicBezTo>
                  <a:cubicBezTo>
                    <a:pt x="490" y="254"/>
                    <a:pt x="490" y="254"/>
                    <a:pt x="490" y="254"/>
                  </a:cubicBezTo>
                  <a:cubicBezTo>
                    <a:pt x="490" y="256"/>
                    <a:pt x="490" y="256"/>
                    <a:pt x="490" y="256"/>
                  </a:cubicBezTo>
                  <a:cubicBezTo>
                    <a:pt x="490" y="257"/>
                    <a:pt x="490" y="257"/>
                    <a:pt x="490" y="257"/>
                  </a:cubicBezTo>
                  <a:cubicBezTo>
                    <a:pt x="491" y="258"/>
                    <a:pt x="491" y="258"/>
                    <a:pt x="491" y="258"/>
                  </a:cubicBezTo>
                  <a:cubicBezTo>
                    <a:pt x="491" y="259"/>
                    <a:pt x="491" y="259"/>
                    <a:pt x="491" y="259"/>
                  </a:cubicBezTo>
                  <a:cubicBezTo>
                    <a:pt x="492" y="260"/>
                    <a:pt x="492" y="260"/>
                    <a:pt x="492" y="260"/>
                  </a:cubicBezTo>
                  <a:cubicBezTo>
                    <a:pt x="492" y="261"/>
                    <a:pt x="492" y="261"/>
                    <a:pt x="492" y="261"/>
                  </a:cubicBezTo>
                  <a:cubicBezTo>
                    <a:pt x="492" y="262"/>
                    <a:pt x="492" y="262"/>
                    <a:pt x="492" y="262"/>
                  </a:cubicBezTo>
                  <a:cubicBezTo>
                    <a:pt x="492" y="264"/>
                    <a:pt x="492" y="264"/>
                    <a:pt x="492" y="264"/>
                  </a:cubicBezTo>
                  <a:cubicBezTo>
                    <a:pt x="492" y="265"/>
                    <a:pt x="492" y="265"/>
                    <a:pt x="492" y="265"/>
                  </a:cubicBezTo>
                  <a:cubicBezTo>
                    <a:pt x="493" y="266"/>
                    <a:pt x="493" y="266"/>
                    <a:pt x="493" y="266"/>
                  </a:cubicBezTo>
                  <a:cubicBezTo>
                    <a:pt x="494" y="267"/>
                    <a:pt x="494" y="267"/>
                    <a:pt x="494" y="267"/>
                  </a:cubicBezTo>
                  <a:cubicBezTo>
                    <a:pt x="495" y="267"/>
                    <a:pt x="495" y="267"/>
                    <a:pt x="495" y="267"/>
                  </a:cubicBezTo>
                  <a:close/>
                  <a:moveTo>
                    <a:pt x="450" y="211"/>
                  </a:moveTo>
                  <a:cubicBezTo>
                    <a:pt x="450" y="211"/>
                    <a:pt x="450" y="211"/>
                    <a:pt x="450" y="211"/>
                  </a:cubicBezTo>
                  <a:cubicBezTo>
                    <a:pt x="450" y="210"/>
                    <a:pt x="450" y="210"/>
                    <a:pt x="450" y="210"/>
                  </a:cubicBezTo>
                  <a:cubicBezTo>
                    <a:pt x="450" y="210"/>
                    <a:pt x="450" y="210"/>
                    <a:pt x="450" y="210"/>
                  </a:cubicBezTo>
                  <a:cubicBezTo>
                    <a:pt x="451" y="210"/>
                    <a:pt x="451" y="210"/>
                    <a:pt x="451" y="210"/>
                  </a:cubicBezTo>
                  <a:cubicBezTo>
                    <a:pt x="451" y="211"/>
                    <a:pt x="451" y="211"/>
                    <a:pt x="451" y="211"/>
                  </a:cubicBezTo>
                  <a:cubicBezTo>
                    <a:pt x="452" y="211"/>
                    <a:pt x="452" y="211"/>
                    <a:pt x="452" y="211"/>
                  </a:cubicBezTo>
                  <a:cubicBezTo>
                    <a:pt x="452" y="210"/>
                    <a:pt x="452" y="210"/>
                    <a:pt x="452" y="210"/>
                  </a:cubicBezTo>
                  <a:cubicBezTo>
                    <a:pt x="453" y="210"/>
                    <a:pt x="453" y="210"/>
                    <a:pt x="453" y="210"/>
                  </a:cubicBezTo>
                  <a:cubicBezTo>
                    <a:pt x="452" y="209"/>
                    <a:pt x="452" y="209"/>
                    <a:pt x="452" y="209"/>
                  </a:cubicBezTo>
                  <a:cubicBezTo>
                    <a:pt x="452" y="209"/>
                    <a:pt x="452" y="209"/>
                    <a:pt x="452" y="209"/>
                  </a:cubicBezTo>
                  <a:cubicBezTo>
                    <a:pt x="453" y="209"/>
                    <a:pt x="453" y="209"/>
                    <a:pt x="453" y="209"/>
                  </a:cubicBezTo>
                  <a:cubicBezTo>
                    <a:pt x="453" y="208"/>
                    <a:pt x="453" y="208"/>
                    <a:pt x="453" y="208"/>
                  </a:cubicBezTo>
                  <a:cubicBezTo>
                    <a:pt x="452" y="208"/>
                    <a:pt x="452" y="208"/>
                    <a:pt x="452" y="208"/>
                  </a:cubicBezTo>
                  <a:cubicBezTo>
                    <a:pt x="452" y="208"/>
                    <a:pt x="452" y="208"/>
                    <a:pt x="452" y="208"/>
                  </a:cubicBezTo>
                  <a:cubicBezTo>
                    <a:pt x="452" y="209"/>
                    <a:pt x="452" y="209"/>
                    <a:pt x="452" y="209"/>
                  </a:cubicBezTo>
                  <a:cubicBezTo>
                    <a:pt x="451" y="209"/>
                    <a:pt x="451" y="209"/>
                    <a:pt x="451" y="209"/>
                  </a:cubicBezTo>
                  <a:cubicBezTo>
                    <a:pt x="452" y="208"/>
                    <a:pt x="452" y="208"/>
                    <a:pt x="452" y="208"/>
                  </a:cubicBezTo>
                  <a:cubicBezTo>
                    <a:pt x="452" y="208"/>
                    <a:pt x="452" y="208"/>
                    <a:pt x="452" y="208"/>
                  </a:cubicBezTo>
                  <a:cubicBezTo>
                    <a:pt x="452" y="208"/>
                    <a:pt x="452" y="208"/>
                    <a:pt x="452" y="208"/>
                  </a:cubicBezTo>
                  <a:cubicBezTo>
                    <a:pt x="451" y="208"/>
                    <a:pt x="451" y="208"/>
                    <a:pt x="451" y="208"/>
                  </a:cubicBezTo>
                  <a:cubicBezTo>
                    <a:pt x="450" y="207"/>
                    <a:pt x="450" y="207"/>
                    <a:pt x="450" y="207"/>
                  </a:cubicBezTo>
                  <a:cubicBezTo>
                    <a:pt x="450" y="208"/>
                    <a:pt x="450" y="208"/>
                    <a:pt x="450" y="208"/>
                  </a:cubicBezTo>
                  <a:cubicBezTo>
                    <a:pt x="449" y="209"/>
                    <a:pt x="449" y="209"/>
                    <a:pt x="449" y="209"/>
                  </a:cubicBezTo>
                  <a:cubicBezTo>
                    <a:pt x="449" y="209"/>
                    <a:pt x="449" y="209"/>
                    <a:pt x="449" y="209"/>
                  </a:cubicBezTo>
                  <a:cubicBezTo>
                    <a:pt x="449" y="210"/>
                    <a:pt x="449" y="210"/>
                    <a:pt x="449" y="210"/>
                  </a:cubicBezTo>
                  <a:cubicBezTo>
                    <a:pt x="450" y="211"/>
                    <a:pt x="450" y="211"/>
                    <a:pt x="450" y="211"/>
                  </a:cubicBezTo>
                  <a:close/>
                  <a:moveTo>
                    <a:pt x="447" y="210"/>
                  </a:moveTo>
                  <a:cubicBezTo>
                    <a:pt x="447" y="210"/>
                    <a:pt x="447" y="210"/>
                    <a:pt x="447" y="210"/>
                  </a:cubicBezTo>
                  <a:cubicBezTo>
                    <a:pt x="447" y="210"/>
                    <a:pt x="447" y="210"/>
                    <a:pt x="447" y="210"/>
                  </a:cubicBezTo>
                  <a:cubicBezTo>
                    <a:pt x="447" y="209"/>
                    <a:pt x="447" y="209"/>
                    <a:pt x="447" y="209"/>
                  </a:cubicBezTo>
                  <a:cubicBezTo>
                    <a:pt x="448" y="210"/>
                    <a:pt x="448" y="210"/>
                    <a:pt x="448" y="210"/>
                  </a:cubicBezTo>
                  <a:cubicBezTo>
                    <a:pt x="448" y="210"/>
                    <a:pt x="448" y="210"/>
                    <a:pt x="448" y="210"/>
                  </a:cubicBezTo>
                  <a:cubicBezTo>
                    <a:pt x="448" y="209"/>
                    <a:pt x="448" y="209"/>
                    <a:pt x="448" y="209"/>
                  </a:cubicBezTo>
                  <a:cubicBezTo>
                    <a:pt x="448" y="209"/>
                    <a:pt x="448" y="209"/>
                    <a:pt x="448" y="209"/>
                  </a:cubicBezTo>
                  <a:cubicBezTo>
                    <a:pt x="448" y="208"/>
                    <a:pt x="448" y="208"/>
                    <a:pt x="448" y="208"/>
                  </a:cubicBezTo>
                  <a:cubicBezTo>
                    <a:pt x="448" y="208"/>
                    <a:pt x="448" y="208"/>
                    <a:pt x="448" y="208"/>
                  </a:cubicBezTo>
                  <a:cubicBezTo>
                    <a:pt x="447" y="209"/>
                    <a:pt x="447" y="209"/>
                    <a:pt x="447" y="209"/>
                  </a:cubicBezTo>
                  <a:cubicBezTo>
                    <a:pt x="446" y="209"/>
                    <a:pt x="446" y="209"/>
                    <a:pt x="446" y="209"/>
                  </a:cubicBezTo>
                  <a:cubicBezTo>
                    <a:pt x="446" y="210"/>
                    <a:pt x="446" y="210"/>
                    <a:pt x="446" y="210"/>
                  </a:cubicBezTo>
                  <a:cubicBezTo>
                    <a:pt x="447" y="210"/>
                    <a:pt x="447" y="210"/>
                    <a:pt x="447" y="210"/>
                  </a:cubicBezTo>
                  <a:close/>
                  <a:moveTo>
                    <a:pt x="453" y="213"/>
                  </a:moveTo>
                  <a:cubicBezTo>
                    <a:pt x="453" y="213"/>
                    <a:pt x="453" y="213"/>
                    <a:pt x="453" y="213"/>
                  </a:cubicBezTo>
                  <a:cubicBezTo>
                    <a:pt x="453" y="213"/>
                    <a:pt x="453" y="213"/>
                    <a:pt x="453" y="213"/>
                  </a:cubicBezTo>
                  <a:cubicBezTo>
                    <a:pt x="454" y="212"/>
                    <a:pt x="454" y="212"/>
                    <a:pt x="454" y="212"/>
                  </a:cubicBezTo>
                  <a:cubicBezTo>
                    <a:pt x="453" y="212"/>
                    <a:pt x="453" y="212"/>
                    <a:pt x="453" y="212"/>
                  </a:cubicBezTo>
                  <a:cubicBezTo>
                    <a:pt x="453" y="212"/>
                    <a:pt x="453" y="212"/>
                    <a:pt x="453" y="212"/>
                  </a:cubicBezTo>
                  <a:cubicBezTo>
                    <a:pt x="453" y="212"/>
                    <a:pt x="453" y="212"/>
                    <a:pt x="453" y="212"/>
                  </a:cubicBezTo>
                  <a:cubicBezTo>
                    <a:pt x="453" y="213"/>
                    <a:pt x="453" y="213"/>
                    <a:pt x="453" y="213"/>
                  </a:cubicBezTo>
                  <a:close/>
                  <a:moveTo>
                    <a:pt x="452" y="212"/>
                  </a:moveTo>
                  <a:cubicBezTo>
                    <a:pt x="452" y="212"/>
                    <a:pt x="452" y="212"/>
                    <a:pt x="452" y="212"/>
                  </a:cubicBezTo>
                  <a:cubicBezTo>
                    <a:pt x="452" y="213"/>
                    <a:pt x="452" y="213"/>
                    <a:pt x="452" y="213"/>
                  </a:cubicBezTo>
                  <a:cubicBezTo>
                    <a:pt x="452" y="212"/>
                    <a:pt x="452" y="212"/>
                    <a:pt x="452" y="212"/>
                  </a:cubicBezTo>
                  <a:cubicBezTo>
                    <a:pt x="452" y="212"/>
                    <a:pt x="452" y="212"/>
                    <a:pt x="452" y="212"/>
                  </a:cubicBezTo>
                  <a:cubicBezTo>
                    <a:pt x="452" y="212"/>
                    <a:pt x="452" y="212"/>
                    <a:pt x="452" y="212"/>
                  </a:cubicBezTo>
                  <a:cubicBezTo>
                    <a:pt x="452" y="212"/>
                    <a:pt x="452" y="212"/>
                    <a:pt x="452" y="212"/>
                  </a:cubicBezTo>
                  <a:close/>
                  <a:moveTo>
                    <a:pt x="452" y="215"/>
                  </a:moveTo>
                  <a:cubicBezTo>
                    <a:pt x="452" y="215"/>
                    <a:pt x="452" y="215"/>
                    <a:pt x="452" y="215"/>
                  </a:cubicBezTo>
                  <a:cubicBezTo>
                    <a:pt x="453" y="215"/>
                    <a:pt x="453" y="215"/>
                    <a:pt x="453" y="215"/>
                  </a:cubicBezTo>
                  <a:cubicBezTo>
                    <a:pt x="453" y="214"/>
                    <a:pt x="453" y="214"/>
                    <a:pt x="453" y="214"/>
                  </a:cubicBezTo>
                  <a:cubicBezTo>
                    <a:pt x="453" y="214"/>
                    <a:pt x="453" y="214"/>
                    <a:pt x="453" y="214"/>
                  </a:cubicBezTo>
                  <a:cubicBezTo>
                    <a:pt x="453" y="213"/>
                    <a:pt x="453" y="213"/>
                    <a:pt x="453" y="213"/>
                  </a:cubicBezTo>
                  <a:cubicBezTo>
                    <a:pt x="452" y="214"/>
                    <a:pt x="452" y="214"/>
                    <a:pt x="452" y="214"/>
                  </a:cubicBezTo>
                  <a:cubicBezTo>
                    <a:pt x="451" y="214"/>
                    <a:pt x="451" y="214"/>
                    <a:pt x="451" y="214"/>
                  </a:cubicBezTo>
                  <a:cubicBezTo>
                    <a:pt x="451" y="215"/>
                    <a:pt x="451" y="215"/>
                    <a:pt x="451" y="215"/>
                  </a:cubicBezTo>
                  <a:cubicBezTo>
                    <a:pt x="452" y="215"/>
                    <a:pt x="452" y="215"/>
                    <a:pt x="452" y="215"/>
                  </a:cubicBezTo>
                  <a:close/>
                  <a:moveTo>
                    <a:pt x="486" y="169"/>
                  </a:moveTo>
                  <a:cubicBezTo>
                    <a:pt x="486" y="169"/>
                    <a:pt x="486" y="169"/>
                    <a:pt x="486" y="169"/>
                  </a:cubicBezTo>
                  <a:cubicBezTo>
                    <a:pt x="487" y="168"/>
                    <a:pt x="487" y="168"/>
                    <a:pt x="487" y="168"/>
                  </a:cubicBezTo>
                  <a:cubicBezTo>
                    <a:pt x="487" y="167"/>
                    <a:pt x="487" y="167"/>
                    <a:pt x="487" y="167"/>
                  </a:cubicBezTo>
                  <a:cubicBezTo>
                    <a:pt x="486" y="167"/>
                    <a:pt x="486" y="167"/>
                    <a:pt x="486" y="167"/>
                  </a:cubicBezTo>
                  <a:cubicBezTo>
                    <a:pt x="486" y="168"/>
                    <a:pt x="486" y="168"/>
                    <a:pt x="486" y="168"/>
                  </a:cubicBezTo>
                  <a:cubicBezTo>
                    <a:pt x="486" y="169"/>
                    <a:pt x="486" y="169"/>
                    <a:pt x="486" y="169"/>
                  </a:cubicBezTo>
                  <a:close/>
                  <a:moveTo>
                    <a:pt x="540" y="163"/>
                  </a:moveTo>
                  <a:cubicBezTo>
                    <a:pt x="540" y="164"/>
                    <a:pt x="540" y="164"/>
                    <a:pt x="540" y="164"/>
                  </a:cubicBezTo>
                  <a:cubicBezTo>
                    <a:pt x="540" y="163"/>
                    <a:pt x="540" y="163"/>
                    <a:pt x="540" y="163"/>
                  </a:cubicBezTo>
                  <a:cubicBezTo>
                    <a:pt x="540" y="162"/>
                    <a:pt x="540" y="162"/>
                    <a:pt x="540" y="162"/>
                  </a:cubicBezTo>
                  <a:cubicBezTo>
                    <a:pt x="540" y="162"/>
                    <a:pt x="540" y="162"/>
                    <a:pt x="540" y="162"/>
                  </a:cubicBezTo>
                  <a:cubicBezTo>
                    <a:pt x="540" y="161"/>
                    <a:pt x="540" y="161"/>
                    <a:pt x="540" y="161"/>
                  </a:cubicBezTo>
                  <a:cubicBezTo>
                    <a:pt x="541" y="160"/>
                    <a:pt x="541" y="160"/>
                    <a:pt x="541" y="160"/>
                  </a:cubicBezTo>
                  <a:cubicBezTo>
                    <a:pt x="541" y="159"/>
                    <a:pt x="541" y="159"/>
                    <a:pt x="541" y="159"/>
                  </a:cubicBezTo>
                  <a:cubicBezTo>
                    <a:pt x="542" y="159"/>
                    <a:pt x="542" y="159"/>
                    <a:pt x="542" y="159"/>
                  </a:cubicBezTo>
                  <a:cubicBezTo>
                    <a:pt x="543" y="158"/>
                    <a:pt x="543" y="158"/>
                    <a:pt x="543" y="158"/>
                  </a:cubicBezTo>
                  <a:cubicBezTo>
                    <a:pt x="543" y="158"/>
                    <a:pt x="543" y="158"/>
                    <a:pt x="543" y="158"/>
                  </a:cubicBezTo>
                  <a:cubicBezTo>
                    <a:pt x="542" y="157"/>
                    <a:pt x="542" y="157"/>
                    <a:pt x="542" y="157"/>
                  </a:cubicBezTo>
                  <a:cubicBezTo>
                    <a:pt x="541" y="155"/>
                    <a:pt x="541" y="155"/>
                    <a:pt x="541" y="155"/>
                  </a:cubicBezTo>
                  <a:cubicBezTo>
                    <a:pt x="541" y="155"/>
                    <a:pt x="541" y="155"/>
                    <a:pt x="541" y="155"/>
                  </a:cubicBezTo>
                  <a:cubicBezTo>
                    <a:pt x="540" y="156"/>
                    <a:pt x="540" y="156"/>
                    <a:pt x="540" y="156"/>
                  </a:cubicBezTo>
                  <a:cubicBezTo>
                    <a:pt x="540" y="156"/>
                    <a:pt x="540" y="156"/>
                    <a:pt x="540" y="156"/>
                  </a:cubicBezTo>
                  <a:cubicBezTo>
                    <a:pt x="540" y="156"/>
                    <a:pt x="540" y="156"/>
                    <a:pt x="540" y="156"/>
                  </a:cubicBezTo>
                  <a:cubicBezTo>
                    <a:pt x="539" y="158"/>
                    <a:pt x="539" y="158"/>
                    <a:pt x="539" y="158"/>
                  </a:cubicBezTo>
                  <a:cubicBezTo>
                    <a:pt x="538" y="158"/>
                    <a:pt x="538" y="158"/>
                    <a:pt x="538" y="158"/>
                  </a:cubicBezTo>
                  <a:cubicBezTo>
                    <a:pt x="538" y="159"/>
                    <a:pt x="538" y="159"/>
                    <a:pt x="538" y="159"/>
                  </a:cubicBezTo>
                  <a:cubicBezTo>
                    <a:pt x="538" y="158"/>
                    <a:pt x="538" y="158"/>
                    <a:pt x="538" y="158"/>
                  </a:cubicBezTo>
                  <a:cubicBezTo>
                    <a:pt x="539" y="158"/>
                    <a:pt x="539" y="158"/>
                    <a:pt x="539" y="158"/>
                  </a:cubicBezTo>
                  <a:cubicBezTo>
                    <a:pt x="539" y="158"/>
                    <a:pt x="539" y="158"/>
                    <a:pt x="539" y="158"/>
                  </a:cubicBezTo>
                  <a:cubicBezTo>
                    <a:pt x="539" y="159"/>
                    <a:pt x="539" y="159"/>
                    <a:pt x="539" y="159"/>
                  </a:cubicBezTo>
                  <a:cubicBezTo>
                    <a:pt x="539" y="160"/>
                    <a:pt x="539" y="160"/>
                    <a:pt x="539" y="160"/>
                  </a:cubicBezTo>
                  <a:cubicBezTo>
                    <a:pt x="540" y="161"/>
                    <a:pt x="540" y="161"/>
                    <a:pt x="540" y="161"/>
                  </a:cubicBezTo>
                  <a:cubicBezTo>
                    <a:pt x="540" y="162"/>
                    <a:pt x="540" y="162"/>
                    <a:pt x="540" y="162"/>
                  </a:cubicBezTo>
                  <a:cubicBezTo>
                    <a:pt x="539" y="162"/>
                    <a:pt x="539" y="162"/>
                    <a:pt x="539" y="162"/>
                  </a:cubicBezTo>
                  <a:cubicBezTo>
                    <a:pt x="539" y="163"/>
                    <a:pt x="539" y="163"/>
                    <a:pt x="539" y="163"/>
                  </a:cubicBezTo>
                  <a:cubicBezTo>
                    <a:pt x="540" y="163"/>
                    <a:pt x="540" y="163"/>
                    <a:pt x="540" y="163"/>
                  </a:cubicBezTo>
                  <a:close/>
                  <a:moveTo>
                    <a:pt x="572" y="189"/>
                  </a:moveTo>
                  <a:cubicBezTo>
                    <a:pt x="572" y="189"/>
                    <a:pt x="572" y="189"/>
                    <a:pt x="572" y="189"/>
                  </a:cubicBezTo>
                  <a:cubicBezTo>
                    <a:pt x="573" y="189"/>
                    <a:pt x="573" y="189"/>
                    <a:pt x="573" y="189"/>
                  </a:cubicBezTo>
                  <a:cubicBezTo>
                    <a:pt x="574" y="190"/>
                    <a:pt x="574" y="190"/>
                    <a:pt x="574" y="190"/>
                  </a:cubicBezTo>
                  <a:cubicBezTo>
                    <a:pt x="576" y="191"/>
                    <a:pt x="576" y="191"/>
                    <a:pt x="576" y="191"/>
                  </a:cubicBezTo>
                  <a:cubicBezTo>
                    <a:pt x="576" y="191"/>
                    <a:pt x="576" y="191"/>
                    <a:pt x="576" y="191"/>
                  </a:cubicBezTo>
                  <a:cubicBezTo>
                    <a:pt x="577" y="191"/>
                    <a:pt x="577" y="191"/>
                    <a:pt x="577" y="191"/>
                  </a:cubicBezTo>
                  <a:cubicBezTo>
                    <a:pt x="577" y="190"/>
                    <a:pt x="577" y="190"/>
                    <a:pt x="577" y="190"/>
                  </a:cubicBezTo>
                  <a:cubicBezTo>
                    <a:pt x="576" y="190"/>
                    <a:pt x="576" y="190"/>
                    <a:pt x="576" y="190"/>
                  </a:cubicBezTo>
                  <a:cubicBezTo>
                    <a:pt x="575" y="190"/>
                    <a:pt x="575" y="190"/>
                    <a:pt x="575" y="190"/>
                  </a:cubicBezTo>
                  <a:cubicBezTo>
                    <a:pt x="574" y="189"/>
                    <a:pt x="574" y="189"/>
                    <a:pt x="574" y="189"/>
                  </a:cubicBezTo>
                  <a:cubicBezTo>
                    <a:pt x="574" y="189"/>
                    <a:pt x="574" y="189"/>
                    <a:pt x="574" y="189"/>
                  </a:cubicBezTo>
                  <a:cubicBezTo>
                    <a:pt x="572" y="189"/>
                    <a:pt x="572" y="189"/>
                    <a:pt x="572" y="189"/>
                  </a:cubicBezTo>
                  <a:cubicBezTo>
                    <a:pt x="572" y="189"/>
                    <a:pt x="572" y="189"/>
                    <a:pt x="572" y="189"/>
                  </a:cubicBezTo>
                  <a:close/>
                  <a:moveTo>
                    <a:pt x="563" y="187"/>
                  </a:moveTo>
                  <a:cubicBezTo>
                    <a:pt x="564" y="187"/>
                    <a:pt x="564" y="187"/>
                    <a:pt x="564" y="187"/>
                  </a:cubicBezTo>
                  <a:cubicBezTo>
                    <a:pt x="564" y="187"/>
                    <a:pt x="564" y="187"/>
                    <a:pt x="564" y="187"/>
                  </a:cubicBezTo>
                  <a:cubicBezTo>
                    <a:pt x="565" y="188"/>
                    <a:pt x="565" y="188"/>
                    <a:pt x="565" y="188"/>
                  </a:cubicBezTo>
                  <a:cubicBezTo>
                    <a:pt x="565" y="188"/>
                    <a:pt x="565" y="188"/>
                    <a:pt x="565" y="188"/>
                  </a:cubicBezTo>
                  <a:cubicBezTo>
                    <a:pt x="566" y="189"/>
                    <a:pt x="566" y="189"/>
                    <a:pt x="566" y="189"/>
                  </a:cubicBezTo>
                  <a:cubicBezTo>
                    <a:pt x="566" y="189"/>
                    <a:pt x="566" y="189"/>
                    <a:pt x="566" y="189"/>
                  </a:cubicBezTo>
                  <a:cubicBezTo>
                    <a:pt x="567" y="190"/>
                    <a:pt x="567" y="190"/>
                    <a:pt x="567" y="190"/>
                  </a:cubicBezTo>
                  <a:cubicBezTo>
                    <a:pt x="567" y="190"/>
                    <a:pt x="567" y="190"/>
                    <a:pt x="567" y="190"/>
                  </a:cubicBezTo>
                  <a:cubicBezTo>
                    <a:pt x="568" y="190"/>
                    <a:pt x="568" y="190"/>
                    <a:pt x="568" y="190"/>
                  </a:cubicBezTo>
                  <a:cubicBezTo>
                    <a:pt x="569" y="190"/>
                    <a:pt x="569" y="190"/>
                    <a:pt x="569" y="190"/>
                  </a:cubicBezTo>
                  <a:cubicBezTo>
                    <a:pt x="570" y="190"/>
                    <a:pt x="570" y="190"/>
                    <a:pt x="570" y="190"/>
                  </a:cubicBezTo>
                  <a:cubicBezTo>
                    <a:pt x="570" y="190"/>
                    <a:pt x="570" y="190"/>
                    <a:pt x="570" y="190"/>
                  </a:cubicBezTo>
                  <a:cubicBezTo>
                    <a:pt x="569" y="189"/>
                    <a:pt x="569" y="189"/>
                    <a:pt x="569" y="189"/>
                  </a:cubicBezTo>
                  <a:cubicBezTo>
                    <a:pt x="568" y="189"/>
                    <a:pt x="568" y="189"/>
                    <a:pt x="568" y="189"/>
                  </a:cubicBezTo>
                  <a:cubicBezTo>
                    <a:pt x="567" y="188"/>
                    <a:pt x="567" y="188"/>
                    <a:pt x="567" y="188"/>
                  </a:cubicBezTo>
                  <a:cubicBezTo>
                    <a:pt x="567" y="187"/>
                    <a:pt x="567" y="187"/>
                    <a:pt x="567" y="187"/>
                  </a:cubicBezTo>
                  <a:cubicBezTo>
                    <a:pt x="566" y="187"/>
                    <a:pt x="566" y="187"/>
                    <a:pt x="566" y="187"/>
                  </a:cubicBezTo>
                  <a:cubicBezTo>
                    <a:pt x="565" y="186"/>
                    <a:pt x="565" y="186"/>
                    <a:pt x="565" y="186"/>
                  </a:cubicBezTo>
                  <a:cubicBezTo>
                    <a:pt x="565" y="186"/>
                    <a:pt x="565" y="186"/>
                    <a:pt x="565" y="186"/>
                  </a:cubicBezTo>
                  <a:cubicBezTo>
                    <a:pt x="566" y="186"/>
                    <a:pt x="566" y="186"/>
                    <a:pt x="566" y="186"/>
                  </a:cubicBezTo>
                  <a:cubicBezTo>
                    <a:pt x="565" y="186"/>
                    <a:pt x="565" y="186"/>
                    <a:pt x="565" y="186"/>
                  </a:cubicBezTo>
                  <a:cubicBezTo>
                    <a:pt x="564" y="186"/>
                    <a:pt x="564" y="186"/>
                    <a:pt x="564" y="186"/>
                  </a:cubicBezTo>
                  <a:cubicBezTo>
                    <a:pt x="563" y="186"/>
                    <a:pt x="563" y="186"/>
                    <a:pt x="563" y="186"/>
                  </a:cubicBezTo>
                  <a:cubicBezTo>
                    <a:pt x="563" y="186"/>
                    <a:pt x="563" y="186"/>
                    <a:pt x="563" y="186"/>
                  </a:cubicBezTo>
                  <a:cubicBezTo>
                    <a:pt x="563" y="187"/>
                    <a:pt x="563" y="187"/>
                    <a:pt x="563" y="187"/>
                  </a:cubicBezTo>
                  <a:close/>
                  <a:moveTo>
                    <a:pt x="541" y="228"/>
                  </a:moveTo>
                  <a:cubicBezTo>
                    <a:pt x="541" y="228"/>
                    <a:pt x="541" y="228"/>
                    <a:pt x="541" y="228"/>
                  </a:cubicBezTo>
                  <a:cubicBezTo>
                    <a:pt x="542" y="228"/>
                    <a:pt x="542" y="228"/>
                    <a:pt x="542" y="228"/>
                  </a:cubicBezTo>
                  <a:cubicBezTo>
                    <a:pt x="542" y="227"/>
                    <a:pt x="542" y="227"/>
                    <a:pt x="542" y="227"/>
                  </a:cubicBezTo>
                  <a:cubicBezTo>
                    <a:pt x="541" y="227"/>
                    <a:pt x="541" y="227"/>
                    <a:pt x="541" y="227"/>
                  </a:cubicBezTo>
                  <a:cubicBezTo>
                    <a:pt x="540" y="227"/>
                    <a:pt x="540" y="227"/>
                    <a:pt x="540" y="227"/>
                  </a:cubicBezTo>
                  <a:cubicBezTo>
                    <a:pt x="540" y="228"/>
                    <a:pt x="540" y="228"/>
                    <a:pt x="540" y="228"/>
                  </a:cubicBezTo>
                  <a:cubicBezTo>
                    <a:pt x="541" y="228"/>
                    <a:pt x="541" y="228"/>
                    <a:pt x="541" y="228"/>
                  </a:cubicBezTo>
                  <a:close/>
                  <a:moveTo>
                    <a:pt x="536" y="227"/>
                  </a:moveTo>
                  <a:cubicBezTo>
                    <a:pt x="536" y="228"/>
                    <a:pt x="536" y="228"/>
                    <a:pt x="536" y="228"/>
                  </a:cubicBezTo>
                  <a:cubicBezTo>
                    <a:pt x="537" y="228"/>
                    <a:pt x="537" y="228"/>
                    <a:pt x="537" y="228"/>
                  </a:cubicBezTo>
                  <a:cubicBezTo>
                    <a:pt x="538" y="228"/>
                    <a:pt x="538" y="228"/>
                    <a:pt x="538" y="228"/>
                  </a:cubicBezTo>
                  <a:cubicBezTo>
                    <a:pt x="538" y="228"/>
                    <a:pt x="538" y="228"/>
                    <a:pt x="538" y="228"/>
                  </a:cubicBezTo>
                  <a:cubicBezTo>
                    <a:pt x="537" y="227"/>
                    <a:pt x="537" y="227"/>
                    <a:pt x="537" y="227"/>
                  </a:cubicBezTo>
                  <a:cubicBezTo>
                    <a:pt x="536" y="227"/>
                    <a:pt x="536" y="227"/>
                    <a:pt x="536" y="227"/>
                  </a:cubicBezTo>
                  <a:close/>
                  <a:moveTo>
                    <a:pt x="539" y="234"/>
                  </a:moveTo>
                  <a:cubicBezTo>
                    <a:pt x="539" y="234"/>
                    <a:pt x="539" y="234"/>
                    <a:pt x="539" y="234"/>
                  </a:cubicBezTo>
                  <a:cubicBezTo>
                    <a:pt x="539" y="233"/>
                    <a:pt x="539" y="233"/>
                    <a:pt x="539" y="233"/>
                  </a:cubicBezTo>
                  <a:cubicBezTo>
                    <a:pt x="539" y="232"/>
                    <a:pt x="539" y="232"/>
                    <a:pt x="539" y="232"/>
                  </a:cubicBezTo>
                  <a:cubicBezTo>
                    <a:pt x="540" y="232"/>
                    <a:pt x="540" y="232"/>
                    <a:pt x="540" y="232"/>
                  </a:cubicBezTo>
                  <a:cubicBezTo>
                    <a:pt x="541" y="231"/>
                    <a:pt x="541" y="231"/>
                    <a:pt x="541" y="231"/>
                  </a:cubicBezTo>
                  <a:cubicBezTo>
                    <a:pt x="540" y="230"/>
                    <a:pt x="540" y="230"/>
                    <a:pt x="540" y="230"/>
                  </a:cubicBezTo>
                  <a:cubicBezTo>
                    <a:pt x="541" y="230"/>
                    <a:pt x="541" y="230"/>
                    <a:pt x="541" y="230"/>
                  </a:cubicBezTo>
                  <a:cubicBezTo>
                    <a:pt x="541" y="229"/>
                    <a:pt x="541" y="229"/>
                    <a:pt x="541" y="229"/>
                  </a:cubicBezTo>
                  <a:cubicBezTo>
                    <a:pt x="541" y="229"/>
                    <a:pt x="541" y="229"/>
                    <a:pt x="541" y="229"/>
                  </a:cubicBezTo>
                  <a:cubicBezTo>
                    <a:pt x="539" y="228"/>
                    <a:pt x="539" y="228"/>
                    <a:pt x="539" y="228"/>
                  </a:cubicBezTo>
                  <a:cubicBezTo>
                    <a:pt x="539" y="228"/>
                    <a:pt x="539" y="228"/>
                    <a:pt x="539" y="228"/>
                  </a:cubicBezTo>
                  <a:cubicBezTo>
                    <a:pt x="539" y="230"/>
                    <a:pt x="539" y="230"/>
                    <a:pt x="539" y="230"/>
                  </a:cubicBezTo>
                  <a:cubicBezTo>
                    <a:pt x="539" y="230"/>
                    <a:pt x="539" y="230"/>
                    <a:pt x="539" y="230"/>
                  </a:cubicBezTo>
                  <a:cubicBezTo>
                    <a:pt x="538" y="231"/>
                    <a:pt x="538" y="231"/>
                    <a:pt x="538" y="231"/>
                  </a:cubicBezTo>
                  <a:cubicBezTo>
                    <a:pt x="538" y="231"/>
                    <a:pt x="538" y="231"/>
                    <a:pt x="538" y="231"/>
                  </a:cubicBezTo>
                  <a:cubicBezTo>
                    <a:pt x="537" y="231"/>
                    <a:pt x="537" y="231"/>
                    <a:pt x="537" y="231"/>
                  </a:cubicBezTo>
                  <a:cubicBezTo>
                    <a:pt x="537" y="232"/>
                    <a:pt x="537" y="232"/>
                    <a:pt x="537" y="232"/>
                  </a:cubicBezTo>
                  <a:cubicBezTo>
                    <a:pt x="538" y="232"/>
                    <a:pt x="538" y="232"/>
                    <a:pt x="538" y="232"/>
                  </a:cubicBezTo>
                  <a:cubicBezTo>
                    <a:pt x="538" y="233"/>
                    <a:pt x="538" y="233"/>
                    <a:pt x="538" y="233"/>
                  </a:cubicBezTo>
                  <a:cubicBezTo>
                    <a:pt x="538" y="233"/>
                    <a:pt x="538" y="233"/>
                    <a:pt x="538" y="233"/>
                  </a:cubicBezTo>
                  <a:cubicBezTo>
                    <a:pt x="538" y="233"/>
                    <a:pt x="538" y="233"/>
                    <a:pt x="538" y="233"/>
                  </a:cubicBezTo>
                  <a:cubicBezTo>
                    <a:pt x="539" y="233"/>
                    <a:pt x="539" y="233"/>
                    <a:pt x="539" y="233"/>
                  </a:cubicBezTo>
                  <a:cubicBezTo>
                    <a:pt x="539" y="234"/>
                    <a:pt x="539" y="234"/>
                    <a:pt x="539" y="234"/>
                  </a:cubicBezTo>
                  <a:close/>
                  <a:moveTo>
                    <a:pt x="538" y="239"/>
                  </a:moveTo>
                  <a:cubicBezTo>
                    <a:pt x="538" y="239"/>
                    <a:pt x="538" y="238"/>
                    <a:pt x="538" y="238"/>
                  </a:cubicBezTo>
                  <a:cubicBezTo>
                    <a:pt x="538" y="238"/>
                    <a:pt x="538" y="238"/>
                    <a:pt x="538" y="238"/>
                  </a:cubicBezTo>
                  <a:cubicBezTo>
                    <a:pt x="538" y="237"/>
                    <a:pt x="538" y="237"/>
                    <a:pt x="538" y="237"/>
                  </a:cubicBezTo>
                  <a:cubicBezTo>
                    <a:pt x="538" y="237"/>
                    <a:pt x="538" y="237"/>
                    <a:pt x="538" y="237"/>
                  </a:cubicBezTo>
                  <a:cubicBezTo>
                    <a:pt x="538" y="237"/>
                    <a:pt x="538" y="237"/>
                    <a:pt x="538" y="237"/>
                  </a:cubicBezTo>
                  <a:cubicBezTo>
                    <a:pt x="537" y="238"/>
                    <a:pt x="537" y="238"/>
                    <a:pt x="537" y="238"/>
                  </a:cubicBezTo>
                  <a:cubicBezTo>
                    <a:pt x="538" y="239"/>
                    <a:pt x="538" y="239"/>
                    <a:pt x="538" y="239"/>
                  </a:cubicBezTo>
                  <a:close/>
                  <a:moveTo>
                    <a:pt x="538" y="240"/>
                  </a:moveTo>
                  <a:cubicBezTo>
                    <a:pt x="539" y="240"/>
                    <a:pt x="539" y="240"/>
                    <a:pt x="539" y="240"/>
                  </a:cubicBezTo>
                  <a:cubicBezTo>
                    <a:pt x="538" y="240"/>
                    <a:pt x="538" y="240"/>
                    <a:pt x="538" y="240"/>
                  </a:cubicBezTo>
                  <a:cubicBezTo>
                    <a:pt x="538" y="239"/>
                    <a:pt x="538" y="239"/>
                    <a:pt x="538" y="239"/>
                  </a:cubicBezTo>
                  <a:cubicBezTo>
                    <a:pt x="538" y="240"/>
                    <a:pt x="538" y="240"/>
                    <a:pt x="538" y="240"/>
                  </a:cubicBezTo>
                  <a:cubicBezTo>
                    <a:pt x="538" y="240"/>
                    <a:pt x="538" y="240"/>
                    <a:pt x="538" y="240"/>
                  </a:cubicBezTo>
                  <a:cubicBezTo>
                    <a:pt x="538" y="240"/>
                    <a:pt x="538" y="240"/>
                    <a:pt x="538" y="240"/>
                  </a:cubicBezTo>
                  <a:close/>
                  <a:moveTo>
                    <a:pt x="537" y="241"/>
                  </a:moveTo>
                  <a:cubicBezTo>
                    <a:pt x="537" y="241"/>
                    <a:pt x="537" y="241"/>
                    <a:pt x="537" y="241"/>
                  </a:cubicBezTo>
                  <a:cubicBezTo>
                    <a:pt x="537" y="241"/>
                    <a:pt x="537" y="241"/>
                    <a:pt x="537" y="241"/>
                  </a:cubicBezTo>
                  <a:cubicBezTo>
                    <a:pt x="536" y="241"/>
                    <a:pt x="536" y="241"/>
                    <a:pt x="536" y="241"/>
                  </a:cubicBezTo>
                  <a:cubicBezTo>
                    <a:pt x="536" y="241"/>
                    <a:pt x="536" y="241"/>
                    <a:pt x="536" y="241"/>
                  </a:cubicBezTo>
                  <a:cubicBezTo>
                    <a:pt x="537" y="241"/>
                    <a:pt x="537" y="241"/>
                    <a:pt x="537" y="241"/>
                  </a:cubicBezTo>
                  <a:close/>
                  <a:moveTo>
                    <a:pt x="537" y="243"/>
                  </a:moveTo>
                  <a:cubicBezTo>
                    <a:pt x="538" y="243"/>
                    <a:pt x="538" y="243"/>
                    <a:pt x="538" y="243"/>
                  </a:cubicBezTo>
                  <a:cubicBezTo>
                    <a:pt x="538" y="243"/>
                    <a:pt x="538" y="243"/>
                    <a:pt x="538" y="243"/>
                  </a:cubicBezTo>
                  <a:cubicBezTo>
                    <a:pt x="538" y="242"/>
                    <a:pt x="538" y="242"/>
                    <a:pt x="538" y="242"/>
                  </a:cubicBezTo>
                  <a:cubicBezTo>
                    <a:pt x="538" y="242"/>
                    <a:pt x="538" y="242"/>
                    <a:pt x="538" y="242"/>
                  </a:cubicBezTo>
                  <a:cubicBezTo>
                    <a:pt x="537" y="242"/>
                    <a:pt x="537" y="242"/>
                    <a:pt x="537" y="242"/>
                  </a:cubicBezTo>
                  <a:cubicBezTo>
                    <a:pt x="537" y="243"/>
                    <a:pt x="537" y="243"/>
                    <a:pt x="537" y="243"/>
                  </a:cubicBezTo>
                  <a:close/>
                  <a:moveTo>
                    <a:pt x="536" y="248"/>
                  </a:moveTo>
                  <a:cubicBezTo>
                    <a:pt x="536" y="248"/>
                    <a:pt x="536" y="248"/>
                    <a:pt x="536" y="248"/>
                  </a:cubicBezTo>
                  <a:cubicBezTo>
                    <a:pt x="536" y="248"/>
                    <a:pt x="536" y="248"/>
                    <a:pt x="536" y="248"/>
                  </a:cubicBezTo>
                  <a:cubicBezTo>
                    <a:pt x="536" y="248"/>
                    <a:pt x="536" y="248"/>
                    <a:pt x="536" y="248"/>
                  </a:cubicBezTo>
                  <a:cubicBezTo>
                    <a:pt x="536" y="248"/>
                    <a:pt x="536" y="248"/>
                    <a:pt x="536" y="248"/>
                  </a:cubicBezTo>
                  <a:close/>
                  <a:moveTo>
                    <a:pt x="536" y="251"/>
                  </a:moveTo>
                  <a:cubicBezTo>
                    <a:pt x="536" y="250"/>
                    <a:pt x="536" y="250"/>
                    <a:pt x="536" y="250"/>
                  </a:cubicBezTo>
                  <a:cubicBezTo>
                    <a:pt x="536" y="250"/>
                    <a:pt x="536" y="250"/>
                    <a:pt x="536" y="250"/>
                  </a:cubicBezTo>
                  <a:cubicBezTo>
                    <a:pt x="536" y="250"/>
                    <a:pt x="536" y="250"/>
                    <a:pt x="536" y="250"/>
                  </a:cubicBezTo>
                  <a:cubicBezTo>
                    <a:pt x="536" y="251"/>
                    <a:pt x="536" y="251"/>
                    <a:pt x="536" y="251"/>
                  </a:cubicBezTo>
                  <a:close/>
                  <a:moveTo>
                    <a:pt x="536" y="252"/>
                  </a:moveTo>
                  <a:cubicBezTo>
                    <a:pt x="536" y="252"/>
                    <a:pt x="536" y="252"/>
                    <a:pt x="536" y="252"/>
                  </a:cubicBezTo>
                  <a:cubicBezTo>
                    <a:pt x="536" y="252"/>
                    <a:pt x="536" y="252"/>
                    <a:pt x="536" y="252"/>
                  </a:cubicBezTo>
                  <a:cubicBezTo>
                    <a:pt x="536" y="252"/>
                    <a:pt x="536" y="252"/>
                    <a:pt x="536" y="252"/>
                  </a:cubicBezTo>
                  <a:close/>
                  <a:moveTo>
                    <a:pt x="535" y="253"/>
                  </a:moveTo>
                  <a:cubicBezTo>
                    <a:pt x="535" y="253"/>
                    <a:pt x="535" y="253"/>
                    <a:pt x="535" y="253"/>
                  </a:cubicBezTo>
                  <a:cubicBezTo>
                    <a:pt x="535" y="253"/>
                    <a:pt x="535" y="253"/>
                    <a:pt x="535" y="253"/>
                  </a:cubicBezTo>
                  <a:cubicBezTo>
                    <a:pt x="535" y="253"/>
                    <a:pt x="535" y="253"/>
                    <a:pt x="535" y="253"/>
                  </a:cubicBezTo>
                  <a:cubicBezTo>
                    <a:pt x="535" y="253"/>
                    <a:pt x="535" y="253"/>
                    <a:pt x="535" y="253"/>
                  </a:cubicBezTo>
                  <a:cubicBezTo>
                    <a:pt x="535" y="253"/>
                    <a:pt x="535" y="253"/>
                    <a:pt x="535" y="253"/>
                  </a:cubicBezTo>
                  <a:close/>
                  <a:moveTo>
                    <a:pt x="534" y="256"/>
                  </a:moveTo>
                  <a:cubicBezTo>
                    <a:pt x="534" y="256"/>
                    <a:pt x="534" y="256"/>
                    <a:pt x="534" y="256"/>
                  </a:cubicBezTo>
                  <a:cubicBezTo>
                    <a:pt x="534" y="255"/>
                    <a:pt x="534" y="255"/>
                    <a:pt x="534" y="255"/>
                  </a:cubicBezTo>
                  <a:cubicBezTo>
                    <a:pt x="534" y="255"/>
                    <a:pt x="534" y="255"/>
                    <a:pt x="534" y="255"/>
                  </a:cubicBezTo>
                  <a:cubicBezTo>
                    <a:pt x="534" y="255"/>
                    <a:pt x="534" y="255"/>
                    <a:pt x="534" y="255"/>
                  </a:cubicBezTo>
                  <a:cubicBezTo>
                    <a:pt x="534" y="256"/>
                    <a:pt x="534" y="256"/>
                    <a:pt x="534" y="256"/>
                  </a:cubicBezTo>
                  <a:cubicBezTo>
                    <a:pt x="534" y="256"/>
                    <a:pt x="534" y="256"/>
                    <a:pt x="534" y="256"/>
                  </a:cubicBezTo>
                  <a:close/>
                  <a:moveTo>
                    <a:pt x="526" y="266"/>
                  </a:moveTo>
                  <a:cubicBezTo>
                    <a:pt x="527" y="266"/>
                    <a:pt x="527" y="266"/>
                    <a:pt x="527" y="266"/>
                  </a:cubicBezTo>
                  <a:cubicBezTo>
                    <a:pt x="528" y="265"/>
                    <a:pt x="528" y="265"/>
                    <a:pt x="528" y="265"/>
                  </a:cubicBezTo>
                  <a:cubicBezTo>
                    <a:pt x="528" y="264"/>
                    <a:pt x="528" y="264"/>
                    <a:pt x="528" y="264"/>
                  </a:cubicBezTo>
                  <a:cubicBezTo>
                    <a:pt x="529" y="264"/>
                    <a:pt x="529" y="264"/>
                    <a:pt x="529" y="264"/>
                  </a:cubicBezTo>
                  <a:cubicBezTo>
                    <a:pt x="529" y="263"/>
                    <a:pt x="529" y="263"/>
                    <a:pt x="529" y="263"/>
                  </a:cubicBezTo>
                  <a:cubicBezTo>
                    <a:pt x="529" y="262"/>
                    <a:pt x="529" y="262"/>
                    <a:pt x="529" y="262"/>
                  </a:cubicBezTo>
                  <a:cubicBezTo>
                    <a:pt x="530" y="261"/>
                    <a:pt x="530" y="261"/>
                    <a:pt x="530" y="261"/>
                  </a:cubicBezTo>
                  <a:cubicBezTo>
                    <a:pt x="530" y="261"/>
                    <a:pt x="530" y="261"/>
                    <a:pt x="530" y="261"/>
                  </a:cubicBezTo>
                  <a:cubicBezTo>
                    <a:pt x="529" y="261"/>
                    <a:pt x="529" y="261"/>
                    <a:pt x="529" y="261"/>
                  </a:cubicBezTo>
                  <a:cubicBezTo>
                    <a:pt x="528" y="262"/>
                    <a:pt x="528" y="262"/>
                    <a:pt x="528" y="262"/>
                  </a:cubicBezTo>
                  <a:cubicBezTo>
                    <a:pt x="528" y="262"/>
                    <a:pt x="528" y="262"/>
                    <a:pt x="528" y="262"/>
                  </a:cubicBezTo>
                  <a:cubicBezTo>
                    <a:pt x="528" y="263"/>
                    <a:pt x="528" y="263"/>
                    <a:pt x="528" y="263"/>
                  </a:cubicBezTo>
                  <a:cubicBezTo>
                    <a:pt x="527" y="263"/>
                    <a:pt x="527" y="263"/>
                    <a:pt x="527" y="263"/>
                  </a:cubicBezTo>
                  <a:cubicBezTo>
                    <a:pt x="527" y="264"/>
                    <a:pt x="527" y="264"/>
                    <a:pt x="527" y="264"/>
                  </a:cubicBezTo>
                  <a:cubicBezTo>
                    <a:pt x="527" y="264"/>
                    <a:pt x="527" y="264"/>
                    <a:pt x="527" y="264"/>
                  </a:cubicBezTo>
                  <a:cubicBezTo>
                    <a:pt x="526" y="266"/>
                    <a:pt x="526" y="266"/>
                    <a:pt x="526" y="266"/>
                  </a:cubicBezTo>
                  <a:close/>
                  <a:moveTo>
                    <a:pt x="518" y="274"/>
                  </a:moveTo>
                  <a:cubicBezTo>
                    <a:pt x="519" y="274"/>
                    <a:pt x="519" y="274"/>
                    <a:pt x="519" y="274"/>
                  </a:cubicBezTo>
                  <a:cubicBezTo>
                    <a:pt x="519" y="273"/>
                    <a:pt x="519" y="273"/>
                    <a:pt x="519" y="273"/>
                  </a:cubicBezTo>
                  <a:cubicBezTo>
                    <a:pt x="519" y="273"/>
                    <a:pt x="519" y="273"/>
                    <a:pt x="519" y="273"/>
                  </a:cubicBezTo>
                  <a:cubicBezTo>
                    <a:pt x="519" y="272"/>
                    <a:pt x="519" y="272"/>
                    <a:pt x="519" y="272"/>
                  </a:cubicBezTo>
                  <a:cubicBezTo>
                    <a:pt x="520" y="272"/>
                    <a:pt x="520" y="272"/>
                    <a:pt x="520" y="272"/>
                  </a:cubicBezTo>
                  <a:cubicBezTo>
                    <a:pt x="520" y="271"/>
                    <a:pt x="520" y="271"/>
                    <a:pt x="520" y="271"/>
                  </a:cubicBezTo>
                  <a:cubicBezTo>
                    <a:pt x="520" y="271"/>
                    <a:pt x="520" y="271"/>
                    <a:pt x="520" y="271"/>
                  </a:cubicBezTo>
                  <a:cubicBezTo>
                    <a:pt x="521" y="271"/>
                    <a:pt x="521" y="271"/>
                    <a:pt x="521" y="271"/>
                  </a:cubicBezTo>
                  <a:cubicBezTo>
                    <a:pt x="521" y="270"/>
                    <a:pt x="521" y="270"/>
                    <a:pt x="521" y="270"/>
                  </a:cubicBezTo>
                  <a:cubicBezTo>
                    <a:pt x="522" y="269"/>
                    <a:pt x="522" y="269"/>
                    <a:pt x="522" y="269"/>
                  </a:cubicBezTo>
                  <a:cubicBezTo>
                    <a:pt x="523" y="268"/>
                    <a:pt x="523" y="268"/>
                    <a:pt x="523" y="268"/>
                  </a:cubicBezTo>
                  <a:cubicBezTo>
                    <a:pt x="524" y="268"/>
                    <a:pt x="524" y="268"/>
                    <a:pt x="524" y="268"/>
                  </a:cubicBezTo>
                  <a:cubicBezTo>
                    <a:pt x="524" y="268"/>
                    <a:pt x="524" y="268"/>
                    <a:pt x="524" y="268"/>
                  </a:cubicBezTo>
                  <a:cubicBezTo>
                    <a:pt x="524" y="267"/>
                    <a:pt x="524" y="267"/>
                    <a:pt x="524" y="267"/>
                  </a:cubicBezTo>
                  <a:cubicBezTo>
                    <a:pt x="524" y="266"/>
                    <a:pt x="524" y="266"/>
                    <a:pt x="524" y="266"/>
                  </a:cubicBezTo>
                  <a:cubicBezTo>
                    <a:pt x="523" y="266"/>
                    <a:pt x="523" y="266"/>
                    <a:pt x="523" y="266"/>
                  </a:cubicBezTo>
                  <a:cubicBezTo>
                    <a:pt x="523" y="267"/>
                    <a:pt x="523" y="267"/>
                    <a:pt x="523" y="267"/>
                  </a:cubicBezTo>
                  <a:cubicBezTo>
                    <a:pt x="522" y="268"/>
                    <a:pt x="522" y="268"/>
                    <a:pt x="522" y="268"/>
                  </a:cubicBezTo>
                  <a:cubicBezTo>
                    <a:pt x="522" y="268"/>
                    <a:pt x="522" y="268"/>
                    <a:pt x="522" y="268"/>
                  </a:cubicBezTo>
                  <a:cubicBezTo>
                    <a:pt x="521" y="268"/>
                    <a:pt x="521" y="268"/>
                    <a:pt x="521" y="268"/>
                  </a:cubicBezTo>
                  <a:cubicBezTo>
                    <a:pt x="521" y="268"/>
                    <a:pt x="521" y="268"/>
                    <a:pt x="521" y="268"/>
                  </a:cubicBezTo>
                  <a:cubicBezTo>
                    <a:pt x="520" y="268"/>
                    <a:pt x="520" y="268"/>
                    <a:pt x="520" y="268"/>
                  </a:cubicBezTo>
                  <a:cubicBezTo>
                    <a:pt x="520" y="268"/>
                    <a:pt x="520" y="268"/>
                    <a:pt x="520" y="268"/>
                  </a:cubicBezTo>
                  <a:cubicBezTo>
                    <a:pt x="520" y="268"/>
                    <a:pt x="520" y="268"/>
                    <a:pt x="520" y="268"/>
                  </a:cubicBezTo>
                  <a:cubicBezTo>
                    <a:pt x="520" y="269"/>
                    <a:pt x="520" y="269"/>
                    <a:pt x="520" y="269"/>
                  </a:cubicBezTo>
                  <a:cubicBezTo>
                    <a:pt x="520" y="269"/>
                    <a:pt x="520" y="269"/>
                    <a:pt x="520" y="269"/>
                  </a:cubicBezTo>
                  <a:cubicBezTo>
                    <a:pt x="519" y="270"/>
                    <a:pt x="519" y="270"/>
                    <a:pt x="519" y="270"/>
                  </a:cubicBezTo>
                  <a:cubicBezTo>
                    <a:pt x="519" y="270"/>
                    <a:pt x="519" y="270"/>
                    <a:pt x="519" y="270"/>
                  </a:cubicBezTo>
                  <a:cubicBezTo>
                    <a:pt x="519" y="271"/>
                    <a:pt x="519" y="271"/>
                    <a:pt x="519" y="271"/>
                  </a:cubicBezTo>
                  <a:cubicBezTo>
                    <a:pt x="519" y="271"/>
                    <a:pt x="519" y="271"/>
                    <a:pt x="519" y="271"/>
                  </a:cubicBezTo>
                  <a:cubicBezTo>
                    <a:pt x="518" y="272"/>
                    <a:pt x="518" y="272"/>
                    <a:pt x="518" y="272"/>
                  </a:cubicBezTo>
                  <a:cubicBezTo>
                    <a:pt x="518" y="272"/>
                    <a:pt x="518" y="272"/>
                    <a:pt x="518" y="272"/>
                  </a:cubicBezTo>
                  <a:cubicBezTo>
                    <a:pt x="518" y="273"/>
                    <a:pt x="518" y="273"/>
                    <a:pt x="518" y="273"/>
                  </a:cubicBezTo>
                  <a:cubicBezTo>
                    <a:pt x="518" y="273"/>
                    <a:pt x="518" y="273"/>
                    <a:pt x="518" y="273"/>
                  </a:cubicBezTo>
                  <a:cubicBezTo>
                    <a:pt x="518" y="274"/>
                    <a:pt x="518" y="274"/>
                    <a:pt x="518" y="274"/>
                  </a:cubicBezTo>
                  <a:cubicBezTo>
                    <a:pt x="518" y="274"/>
                    <a:pt x="518" y="274"/>
                    <a:pt x="518" y="274"/>
                  </a:cubicBezTo>
                  <a:close/>
                  <a:moveTo>
                    <a:pt x="514" y="280"/>
                  </a:moveTo>
                  <a:cubicBezTo>
                    <a:pt x="514" y="280"/>
                    <a:pt x="514" y="279"/>
                    <a:pt x="514" y="279"/>
                  </a:cubicBezTo>
                  <a:cubicBezTo>
                    <a:pt x="515" y="277"/>
                    <a:pt x="515" y="277"/>
                    <a:pt x="515" y="277"/>
                  </a:cubicBezTo>
                  <a:cubicBezTo>
                    <a:pt x="515" y="277"/>
                    <a:pt x="515" y="277"/>
                    <a:pt x="515" y="277"/>
                  </a:cubicBezTo>
                  <a:cubicBezTo>
                    <a:pt x="516" y="276"/>
                    <a:pt x="516" y="276"/>
                    <a:pt x="516" y="276"/>
                  </a:cubicBezTo>
                  <a:cubicBezTo>
                    <a:pt x="516" y="275"/>
                    <a:pt x="516" y="275"/>
                    <a:pt x="516" y="275"/>
                  </a:cubicBezTo>
                  <a:cubicBezTo>
                    <a:pt x="516" y="275"/>
                    <a:pt x="516" y="275"/>
                    <a:pt x="516" y="275"/>
                  </a:cubicBezTo>
                  <a:cubicBezTo>
                    <a:pt x="516" y="275"/>
                    <a:pt x="516" y="275"/>
                    <a:pt x="516" y="275"/>
                  </a:cubicBezTo>
                  <a:cubicBezTo>
                    <a:pt x="515" y="275"/>
                    <a:pt x="515" y="275"/>
                    <a:pt x="515" y="275"/>
                  </a:cubicBezTo>
                  <a:cubicBezTo>
                    <a:pt x="515" y="274"/>
                    <a:pt x="515" y="274"/>
                    <a:pt x="515" y="274"/>
                  </a:cubicBezTo>
                  <a:cubicBezTo>
                    <a:pt x="514" y="275"/>
                    <a:pt x="514" y="275"/>
                    <a:pt x="514" y="275"/>
                  </a:cubicBezTo>
                  <a:cubicBezTo>
                    <a:pt x="514" y="276"/>
                    <a:pt x="514" y="276"/>
                    <a:pt x="514" y="276"/>
                  </a:cubicBezTo>
                  <a:cubicBezTo>
                    <a:pt x="514" y="276"/>
                    <a:pt x="514" y="276"/>
                    <a:pt x="514" y="276"/>
                  </a:cubicBezTo>
                  <a:cubicBezTo>
                    <a:pt x="514" y="278"/>
                    <a:pt x="514" y="278"/>
                    <a:pt x="514" y="278"/>
                  </a:cubicBezTo>
                  <a:cubicBezTo>
                    <a:pt x="513" y="278"/>
                    <a:pt x="513" y="278"/>
                    <a:pt x="513" y="278"/>
                  </a:cubicBezTo>
                  <a:cubicBezTo>
                    <a:pt x="514" y="279"/>
                    <a:pt x="514" y="279"/>
                    <a:pt x="514" y="279"/>
                  </a:cubicBezTo>
                  <a:cubicBezTo>
                    <a:pt x="514" y="280"/>
                    <a:pt x="514" y="280"/>
                    <a:pt x="514" y="280"/>
                  </a:cubicBezTo>
                  <a:close/>
                  <a:moveTo>
                    <a:pt x="9" y="215"/>
                  </a:moveTo>
                  <a:cubicBezTo>
                    <a:pt x="9" y="215"/>
                    <a:pt x="8" y="216"/>
                    <a:pt x="8" y="216"/>
                  </a:cubicBezTo>
                  <a:cubicBezTo>
                    <a:pt x="9" y="217"/>
                    <a:pt x="9" y="217"/>
                    <a:pt x="9" y="217"/>
                  </a:cubicBezTo>
                  <a:cubicBezTo>
                    <a:pt x="10" y="216"/>
                    <a:pt x="10" y="216"/>
                    <a:pt x="10" y="216"/>
                  </a:cubicBezTo>
                  <a:lnTo>
                    <a:pt x="9" y="215"/>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03" name="Freeform 11"/>
            <p:cNvSpPr>
              <a:spLocks noEditPoints="1"/>
            </p:cNvSpPr>
            <p:nvPr/>
          </p:nvSpPr>
          <p:spPr bwMode="auto">
            <a:xfrm>
              <a:off x="4426829" y="1014430"/>
              <a:ext cx="299785" cy="329377"/>
            </a:xfrm>
            <a:custGeom>
              <a:avLst/>
              <a:gdLst>
                <a:gd name="T0" fmla="*/ 60 w 63"/>
                <a:gd name="T1" fmla="*/ 6 h 69"/>
                <a:gd name="T2" fmla="*/ 26 w 63"/>
                <a:gd name="T3" fmla="*/ 0 h 69"/>
                <a:gd name="T4" fmla="*/ 21 w 63"/>
                <a:gd name="T5" fmla="*/ 7 h 69"/>
                <a:gd name="T6" fmla="*/ 28 w 63"/>
                <a:gd name="T7" fmla="*/ 13 h 69"/>
                <a:gd name="T8" fmla="*/ 28 w 63"/>
                <a:gd name="T9" fmla="*/ 13 h 69"/>
                <a:gd name="T10" fmla="*/ 25 w 63"/>
                <a:gd name="T11" fmla="*/ 14 h 69"/>
                <a:gd name="T12" fmla="*/ 33 w 63"/>
                <a:gd name="T13" fmla="*/ 17 h 69"/>
                <a:gd name="T14" fmla="*/ 39 w 63"/>
                <a:gd name="T15" fmla="*/ 17 h 69"/>
                <a:gd name="T16" fmla="*/ 45 w 63"/>
                <a:gd name="T17" fmla="*/ 12 h 69"/>
                <a:gd name="T18" fmla="*/ 44 w 63"/>
                <a:gd name="T19" fmla="*/ 7 h 69"/>
                <a:gd name="T20" fmla="*/ 38 w 63"/>
                <a:gd name="T21" fmla="*/ 5 h 69"/>
                <a:gd name="T22" fmla="*/ 35 w 63"/>
                <a:gd name="T23" fmla="*/ 7 h 69"/>
                <a:gd name="T24" fmla="*/ 33 w 63"/>
                <a:gd name="T25" fmla="*/ 3 h 69"/>
                <a:gd name="T26" fmla="*/ 33 w 63"/>
                <a:gd name="T27" fmla="*/ 10 h 69"/>
                <a:gd name="T28" fmla="*/ 28 w 63"/>
                <a:gd name="T29" fmla="*/ 7 h 69"/>
                <a:gd name="T30" fmla="*/ 25 w 63"/>
                <a:gd name="T31" fmla="*/ 3 h 69"/>
                <a:gd name="T32" fmla="*/ 24 w 63"/>
                <a:gd name="T33" fmla="*/ 8 h 69"/>
                <a:gd name="T34" fmla="*/ 21 w 63"/>
                <a:gd name="T35" fmla="*/ 10 h 69"/>
                <a:gd name="T36" fmla="*/ 51 w 63"/>
                <a:gd name="T37" fmla="*/ 22 h 69"/>
                <a:gd name="T38" fmla="*/ 52 w 63"/>
                <a:gd name="T39" fmla="*/ 22 h 69"/>
                <a:gd name="T40" fmla="*/ 49 w 63"/>
                <a:gd name="T41" fmla="*/ 24 h 69"/>
                <a:gd name="T42" fmla="*/ 39 w 63"/>
                <a:gd name="T43" fmla="*/ 30 h 69"/>
                <a:gd name="T44" fmla="*/ 44 w 63"/>
                <a:gd name="T45" fmla="*/ 34 h 69"/>
                <a:gd name="T46" fmla="*/ 38 w 63"/>
                <a:gd name="T47" fmla="*/ 39 h 69"/>
                <a:gd name="T48" fmla="*/ 33 w 63"/>
                <a:gd name="T49" fmla="*/ 39 h 69"/>
                <a:gd name="T50" fmla="*/ 33 w 63"/>
                <a:gd name="T51" fmla="*/ 32 h 69"/>
                <a:gd name="T52" fmla="*/ 29 w 63"/>
                <a:gd name="T53" fmla="*/ 27 h 69"/>
                <a:gd name="T54" fmla="*/ 35 w 63"/>
                <a:gd name="T55" fmla="*/ 29 h 69"/>
                <a:gd name="T56" fmla="*/ 33 w 63"/>
                <a:gd name="T57" fmla="*/ 25 h 69"/>
                <a:gd name="T58" fmla="*/ 3 w 63"/>
                <a:gd name="T59" fmla="*/ 28 h 69"/>
                <a:gd name="T60" fmla="*/ 3 w 63"/>
                <a:gd name="T61" fmla="*/ 27 h 69"/>
                <a:gd name="T62" fmla="*/ 21 w 63"/>
                <a:gd name="T63" fmla="*/ 48 h 69"/>
                <a:gd name="T64" fmla="*/ 19 w 63"/>
                <a:gd name="T65" fmla="*/ 44 h 69"/>
                <a:gd name="T66" fmla="*/ 14 w 63"/>
                <a:gd name="T67" fmla="*/ 42 h 69"/>
                <a:gd name="T68" fmla="*/ 12 w 63"/>
                <a:gd name="T69" fmla="*/ 39 h 69"/>
                <a:gd name="T70" fmla="*/ 16 w 63"/>
                <a:gd name="T71" fmla="*/ 38 h 69"/>
                <a:gd name="T72" fmla="*/ 19 w 63"/>
                <a:gd name="T73" fmla="*/ 35 h 69"/>
                <a:gd name="T74" fmla="*/ 17 w 63"/>
                <a:gd name="T75" fmla="*/ 34 h 69"/>
                <a:gd name="T76" fmla="*/ 11 w 63"/>
                <a:gd name="T77" fmla="*/ 35 h 69"/>
                <a:gd name="T78" fmla="*/ 14 w 63"/>
                <a:gd name="T79" fmla="*/ 31 h 69"/>
                <a:gd name="T80" fmla="*/ 19 w 63"/>
                <a:gd name="T81" fmla="*/ 28 h 69"/>
                <a:gd name="T82" fmla="*/ 15 w 63"/>
                <a:gd name="T83" fmla="*/ 28 h 69"/>
                <a:gd name="T84" fmla="*/ 14 w 63"/>
                <a:gd name="T85" fmla="*/ 26 h 69"/>
                <a:gd name="T86" fmla="*/ 13 w 63"/>
                <a:gd name="T87" fmla="*/ 29 h 69"/>
                <a:gd name="T88" fmla="*/ 7 w 63"/>
                <a:gd name="T89" fmla="*/ 29 h 69"/>
                <a:gd name="T90" fmla="*/ 4 w 63"/>
                <a:gd name="T91" fmla="*/ 25 h 69"/>
                <a:gd name="T92" fmla="*/ 5 w 63"/>
                <a:gd name="T93" fmla="*/ 24 h 69"/>
                <a:gd name="T94" fmla="*/ 4 w 63"/>
                <a:gd name="T95" fmla="*/ 19 h 69"/>
                <a:gd name="T96" fmla="*/ 0 w 63"/>
                <a:gd name="T97" fmla="*/ 17 h 69"/>
                <a:gd name="T98" fmla="*/ 5 w 63"/>
                <a:gd name="T99" fmla="*/ 15 h 69"/>
                <a:gd name="T100" fmla="*/ 9 w 63"/>
                <a:gd name="T101" fmla="*/ 14 h 69"/>
                <a:gd name="T102" fmla="*/ 9 w 63"/>
                <a:gd name="T103" fmla="*/ 15 h 69"/>
                <a:gd name="T104" fmla="*/ 10 w 63"/>
                <a:gd name="T105" fmla="*/ 19 h 69"/>
                <a:gd name="T106" fmla="*/ 13 w 63"/>
                <a:gd name="T107" fmla="*/ 17 h 69"/>
                <a:gd name="T108" fmla="*/ 17 w 63"/>
                <a:gd name="T109" fmla="*/ 23 h 69"/>
                <a:gd name="T110" fmla="*/ 15 w 63"/>
                <a:gd name="T111" fmla="*/ 12 h 69"/>
                <a:gd name="T112" fmla="*/ 21 w 63"/>
                <a:gd name="T113" fmla="*/ 13 h 69"/>
                <a:gd name="T114" fmla="*/ 23 w 63"/>
                <a:gd name="T115" fmla="*/ 15 h 69"/>
                <a:gd name="T116" fmla="*/ 32 w 63"/>
                <a:gd name="T117" fmla="*/ 23 h 69"/>
                <a:gd name="T118" fmla="*/ 27 w 63"/>
                <a:gd name="T119" fmla="*/ 27 h 69"/>
                <a:gd name="T120" fmla="*/ 26 w 63"/>
                <a:gd name="T121" fmla="*/ 34 h 69"/>
                <a:gd name="T122" fmla="*/ 23 w 63"/>
                <a:gd name="T123" fmla="*/ 41 h 69"/>
                <a:gd name="T124" fmla="*/ 32 w 63"/>
                <a:gd name="T1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 h="69">
                  <a:moveTo>
                    <a:pt x="58" y="6"/>
                  </a:moveTo>
                  <a:cubicBezTo>
                    <a:pt x="59" y="6"/>
                    <a:pt x="59" y="5"/>
                    <a:pt x="59" y="5"/>
                  </a:cubicBezTo>
                  <a:cubicBezTo>
                    <a:pt x="60" y="5"/>
                    <a:pt x="60" y="5"/>
                    <a:pt x="60" y="5"/>
                  </a:cubicBezTo>
                  <a:cubicBezTo>
                    <a:pt x="61" y="5"/>
                    <a:pt x="61" y="5"/>
                    <a:pt x="61" y="5"/>
                  </a:cubicBezTo>
                  <a:cubicBezTo>
                    <a:pt x="61" y="4"/>
                    <a:pt x="61" y="4"/>
                    <a:pt x="61" y="4"/>
                  </a:cubicBezTo>
                  <a:cubicBezTo>
                    <a:pt x="62" y="3"/>
                    <a:pt x="62" y="3"/>
                    <a:pt x="62" y="3"/>
                  </a:cubicBezTo>
                  <a:cubicBezTo>
                    <a:pt x="63" y="3"/>
                    <a:pt x="63" y="3"/>
                    <a:pt x="63" y="3"/>
                  </a:cubicBezTo>
                  <a:cubicBezTo>
                    <a:pt x="63" y="4"/>
                    <a:pt x="63" y="4"/>
                    <a:pt x="63" y="4"/>
                  </a:cubicBezTo>
                  <a:cubicBezTo>
                    <a:pt x="63" y="4"/>
                    <a:pt x="63" y="4"/>
                    <a:pt x="63" y="4"/>
                  </a:cubicBezTo>
                  <a:cubicBezTo>
                    <a:pt x="62" y="5"/>
                    <a:pt x="62" y="5"/>
                    <a:pt x="62" y="5"/>
                  </a:cubicBezTo>
                  <a:cubicBezTo>
                    <a:pt x="61" y="5"/>
                    <a:pt x="61" y="5"/>
                    <a:pt x="61" y="5"/>
                  </a:cubicBezTo>
                  <a:cubicBezTo>
                    <a:pt x="60" y="6"/>
                    <a:pt x="60" y="6"/>
                    <a:pt x="60" y="6"/>
                  </a:cubicBezTo>
                  <a:cubicBezTo>
                    <a:pt x="59" y="6"/>
                    <a:pt x="59" y="6"/>
                    <a:pt x="59" y="6"/>
                  </a:cubicBezTo>
                  <a:cubicBezTo>
                    <a:pt x="59" y="6"/>
                    <a:pt x="59" y="6"/>
                    <a:pt x="59" y="6"/>
                  </a:cubicBezTo>
                  <a:cubicBezTo>
                    <a:pt x="58" y="6"/>
                    <a:pt x="58" y="6"/>
                    <a:pt x="58" y="6"/>
                  </a:cubicBezTo>
                  <a:close/>
                  <a:moveTo>
                    <a:pt x="47" y="7"/>
                  </a:moveTo>
                  <a:cubicBezTo>
                    <a:pt x="48" y="7"/>
                    <a:pt x="48" y="7"/>
                    <a:pt x="48" y="7"/>
                  </a:cubicBezTo>
                  <a:cubicBezTo>
                    <a:pt x="48" y="7"/>
                    <a:pt x="48" y="7"/>
                    <a:pt x="48" y="7"/>
                  </a:cubicBezTo>
                  <a:cubicBezTo>
                    <a:pt x="49" y="7"/>
                    <a:pt x="49" y="7"/>
                    <a:pt x="49" y="7"/>
                  </a:cubicBezTo>
                  <a:cubicBezTo>
                    <a:pt x="48" y="6"/>
                    <a:pt x="48" y="6"/>
                    <a:pt x="48" y="6"/>
                  </a:cubicBezTo>
                  <a:cubicBezTo>
                    <a:pt x="48" y="6"/>
                    <a:pt x="48" y="6"/>
                    <a:pt x="48" y="6"/>
                  </a:cubicBezTo>
                  <a:cubicBezTo>
                    <a:pt x="47" y="6"/>
                    <a:pt x="47" y="6"/>
                    <a:pt x="47" y="6"/>
                  </a:cubicBezTo>
                  <a:cubicBezTo>
                    <a:pt x="47" y="7"/>
                    <a:pt x="47" y="7"/>
                    <a:pt x="47" y="7"/>
                  </a:cubicBezTo>
                  <a:close/>
                  <a:moveTo>
                    <a:pt x="26" y="0"/>
                  </a:moveTo>
                  <a:cubicBezTo>
                    <a:pt x="27" y="1"/>
                    <a:pt x="27" y="1"/>
                    <a:pt x="27" y="1"/>
                  </a:cubicBezTo>
                  <a:cubicBezTo>
                    <a:pt x="28" y="2"/>
                    <a:pt x="28" y="2"/>
                    <a:pt x="28" y="2"/>
                  </a:cubicBezTo>
                  <a:cubicBezTo>
                    <a:pt x="28" y="1"/>
                    <a:pt x="28" y="1"/>
                    <a:pt x="28" y="1"/>
                  </a:cubicBezTo>
                  <a:cubicBezTo>
                    <a:pt x="29" y="1"/>
                    <a:pt x="29" y="1"/>
                    <a:pt x="29" y="1"/>
                  </a:cubicBezTo>
                  <a:cubicBezTo>
                    <a:pt x="28" y="0"/>
                    <a:pt x="28" y="0"/>
                    <a:pt x="28" y="0"/>
                  </a:cubicBezTo>
                  <a:cubicBezTo>
                    <a:pt x="28" y="1"/>
                    <a:pt x="28" y="1"/>
                    <a:pt x="28" y="1"/>
                  </a:cubicBezTo>
                  <a:cubicBezTo>
                    <a:pt x="27" y="0"/>
                    <a:pt x="27" y="0"/>
                    <a:pt x="27" y="0"/>
                  </a:cubicBezTo>
                  <a:cubicBezTo>
                    <a:pt x="26" y="0"/>
                    <a:pt x="26" y="0"/>
                    <a:pt x="26" y="0"/>
                  </a:cubicBezTo>
                  <a:cubicBezTo>
                    <a:pt x="26" y="0"/>
                    <a:pt x="26" y="0"/>
                    <a:pt x="26" y="0"/>
                  </a:cubicBezTo>
                  <a:cubicBezTo>
                    <a:pt x="26" y="0"/>
                    <a:pt x="26" y="0"/>
                    <a:pt x="26" y="0"/>
                  </a:cubicBezTo>
                  <a:close/>
                  <a:moveTo>
                    <a:pt x="22" y="7"/>
                  </a:moveTo>
                  <a:cubicBezTo>
                    <a:pt x="21" y="7"/>
                    <a:pt x="21" y="7"/>
                    <a:pt x="21" y="7"/>
                  </a:cubicBezTo>
                  <a:cubicBezTo>
                    <a:pt x="21" y="6"/>
                    <a:pt x="21" y="6"/>
                    <a:pt x="21" y="6"/>
                  </a:cubicBezTo>
                  <a:cubicBezTo>
                    <a:pt x="21" y="6"/>
                    <a:pt x="21" y="6"/>
                    <a:pt x="21" y="6"/>
                  </a:cubicBezTo>
                  <a:cubicBezTo>
                    <a:pt x="22" y="6"/>
                    <a:pt x="22" y="6"/>
                    <a:pt x="22" y="6"/>
                  </a:cubicBezTo>
                  <a:cubicBezTo>
                    <a:pt x="22" y="6"/>
                    <a:pt x="22" y="6"/>
                    <a:pt x="22" y="6"/>
                  </a:cubicBezTo>
                  <a:cubicBezTo>
                    <a:pt x="23" y="6"/>
                    <a:pt x="23" y="6"/>
                    <a:pt x="23" y="6"/>
                  </a:cubicBezTo>
                  <a:cubicBezTo>
                    <a:pt x="22" y="7"/>
                    <a:pt x="22" y="7"/>
                    <a:pt x="22" y="7"/>
                  </a:cubicBezTo>
                  <a:cubicBezTo>
                    <a:pt x="22" y="7"/>
                    <a:pt x="22" y="7"/>
                    <a:pt x="22" y="7"/>
                  </a:cubicBezTo>
                  <a:cubicBezTo>
                    <a:pt x="22" y="7"/>
                    <a:pt x="22" y="7"/>
                    <a:pt x="22" y="7"/>
                  </a:cubicBezTo>
                  <a:close/>
                  <a:moveTo>
                    <a:pt x="26" y="13"/>
                  </a:moveTo>
                  <a:cubicBezTo>
                    <a:pt x="26" y="13"/>
                    <a:pt x="26" y="13"/>
                    <a:pt x="26" y="13"/>
                  </a:cubicBezTo>
                  <a:cubicBezTo>
                    <a:pt x="27" y="13"/>
                    <a:pt x="27" y="13"/>
                    <a:pt x="27" y="13"/>
                  </a:cubicBezTo>
                  <a:cubicBezTo>
                    <a:pt x="28" y="13"/>
                    <a:pt x="28" y="13"/>
                    <a:pt x="28" y="13"/>
                  </a:cubicBezTo>
                  <a:cubicBezTo>
                    <a:pt x="29" y="12"/>
                    <a:pt x="29" y="12"/>
                    <a:pt x="29" y="12"/>
                  </a:cubicBezTo>
                  <a:cubicBezTo>
                    <a:pt x="31" y="12"/>
                    <a:pt x="31" y="12"/>
                    <a:pt x="31" y="12"/>
                  </a:cubicBezTo>
                  <a:cubicBezTo>
                    <a:pt x="31" y="12"/>
                    <a:pt x="31" y="12"/>
                    <a:pt x="31" y="12"/>
                  </a:cubicBezTo>
                  <a:cubicBezTo>
                    <a:pt x="32" y="12"/>
                    <a:pt x="32" y="12"/>
                    <a:pt x="32" y="12"/>
                  </a:cubicBezTo>
                  <a:cubicBezTo>
                    <a:pt x="32" y="12"/>
                    <a:pt x="32" y="12"/>
                    <a:pt x="32" y="12"/>
                  </a:cubicBezTo>
                  <a:cubicBezTo>
                    <a:pt x="32" y="13"/>
                    <a:pt x="32" y="13"/>
                    <a:pt x="32" y="13"/>
                  </a:cubicBezTo>
                  <a:cubicBezTo>
                    <a:pt x="32" y="13"/>
                    <a:pt x="32" y="13"/>
                    <a:pt x="32" y="13"/>
                  </a:cubicBezTo>
                  <a:cubicBezTo>
                    <a:pt x="32" y="13"/>
                    <a:pt x="32" y="13"/>
                    <a:pt x="32" y="13"/>
                  </a:cubicBezTo>
                  <a:cubicBezTo>
                    <a:pt x="31" y="14"/>
                    <a:pt x="31" y="14"/>
                    <a:pt x="31" y="14"/>
                  </a:cubicBezTo>
                  <a:cubicBezTo>
                    <a:pt x="30" y="13"/>
                    <a:pt x="30" y="13"/>
                    <a:pt x="30" y="13"/>
                  </a:cubicBezTo>
                  <a:cubicBezTo>
                    <a:pt x="29" y="13"/>
                    <a:pt x="29" y="13"/>
                    <a:pt x="29" y="13"/>
                  </a:cubicBezTo>
                  <a:cubicBezTo>
                    <a:pt x="28" y="13"/>
                    <a:pt x="28" y="13"/>
                    <a:pt x="28" y="13"/>
                  </a:cubicBezTo>
                  <a:cubicBezTo>
                    <a:pt x="28" y="14"/>
                    <a:pt x="28" y="14"/>
                    <a:pt x="28" y="14"/>
                  </a:cubicBezTo>
                  <a:cubicBezTo>
                    <a:pt x="28" y="14"/>
                    <a:pt x="28" y="14"/>
                    <a:pt x="28" y="14"/>
                  </a:cubicBezTo>
                  <a:cubicBezTo>
                    <a:pt x="30" y="14"/>
                    <a:pt x="30" y="14"/>
                    <a:pt x="30" y="14"/>
                  </a:cubicBezTo>
                  <a:cubicBezTo>
                    <a:pt x="30" y="14"/>
                    <a:pt x="30" y="14"/>
                    <a:pt x="30" y="14"/>
                  </a:cubicBezTo>
                  <a:cubicBezTo>
                    <a:pt x="30" y="15"/>
                    <a:pt x="30" y="15"/>
                    <a:pt x="30" y="15"/>
                  </a:cubicBezTo>
                  <a:cubicBezTo>
                    <a:pt x="30" y="15"/>
                    <a:pt x="30" y="15"/>
                    <a:pt x="30" y="15"/>
                  </a:cubicBezTo>
                  <a:cubicBezTo>
                    <a:pt x="29" y="14"/>
                    <a:pt x="29" y="14"/>
                    <a:pt x="29" y="14"/>
                  </a:cubicBezTo>
                  <a:cubicBezTo>
                    <a:pt x="29" y="15"/>
                    <a:pt x="29" y="15"/>
                    <a:pt x="29" y="15"/>
                  </a:cubicBezTo>
                  <a:cubicBezTo>
                    <a:pt x="28" y="15"/>
                    <a:pt x="28" y="15"/>
                    <a:pt x="28" y="15"/>
                  </a:cubicBezTo>
                  <a:cubicBezTo>
                    <a:pt x="27" y="14"/>
                    <a:pt x="27" y="14"/>
                    <a:pt x="27" y="14"/>
                  </a:cubicBezTo>
                  <a:cubicBezTo>
                    <a:pt x="26" y="14"/>
                    <a:pt x="26" y="14"/>
                    <a:pt x="26" y="14"/>
                  </a:cubicBezTo>
                  <a:cubicBezTo>
                    <a:pt x="25" y="14"/>
                    <a:pt x="25" y="14"/>
                    <a:pt x="25" y="14"/>
                  </a:cubicBezTo>
                  <a:cubicBezTo>
                    <a:pt x="25" y="15"/>
                    <a:pt x="25" y="15"/>
                    <a:pt x="25" y="15"/>
                  </a:cubicBezTo>
                  <a:cubicBezTo>
                    <a:pt x="26" y="15"/>
                    <a:pt x="26" y="15"/>
                    <a:pt x="26" y="15"/>
                  </a:cubicBezTo>
                  <a:cubicBezTo>
                    <a:pt x="28" y="16"/>
                    <a:pt x="28" y="16"/>
                    <a:pt x="28" y="16"/>
                  </a:cubicBezTo>
                  <a:cubicBezTo>
                    <a:pt x="28" y="16"/>
                    <a:pt x="28" y="16"/>
                    <a:pt x="28" y="16"/>
                  </a:cubicBezTo>
                  <a:cubicBezTo>
                    <a:pt x="29" y="16"/>
                    <a:pt x="29" y="16"/>
                    <a:pt x="29" y="16"/>
                  </a:cubicBezTo>
                  <a:cubicBezTo>
                    <a:pt x="29" y="16"/>
                    <a:pt x="29" y="16"/>
                    <a:pt x="29" y="16"/>
                  </a:cubicBezTo>
                  <a:cubicBezTo>
                    <a:pt x="30" y="17"/>
                    <a:pt x="30" y="17"/>
                    <a:pt x="30" y="17"/>
                  </a:cubicBezTo>
                  <a:cubicBezTo>
                    <a:pt x="30" y="18"/>
                    <a:pt x="30" y="18"/>
                    <a:pt x="30" y="18"/>
                  </a:cubicBezTo>
                  <a:cubicBezTo>
                    <a:pt x="30" y="18"/>
                    <a:pt x="30" y="18"/>
                    <a:pt x="30" y="18"/>
                  </a:cubicBezTo>
                  <a:cubicBezTo>
                    <a:pt x="31" y="18"/>
                    <a:pt x="31" y="18"/>
                    <a:pt x="31" y="18"/>
                  </a:cubicBezTo>
                  <a:cubicBezTo>
                    <a:pt x="32" y="17"/>
                    <a:pt x="32" y="17"/>
                    <a:pt x="32" y="17"/>
                  </a:cubicBezTo>
                  <a:cubicBezTo>
                    <a:pt x="33" y="17"/>
                    <a:pt x="33" y="17"/>
                    <a:pt x="33" y="17"/>
                  </a:cubicBezTo>
                  <a:cubicBezTo>
                    <a:pt x="34" y="17"/>
                    <a:pt x="34" y="17"/>
                    <a:pt x="34" y="17"/>
                  </a:cubicBezTo>
                  <a:cubicBezTo>
                    <a:pt x="35" y="17"/>
                    <a:pt x="35" y="17"/>
                    <a:pt x="35" y="17"/>
                  </a:cubicBezTo>
                  <a:cubicBezTo>
                    <a:pt x="36" y="17"/>
                    <a:pt x="36" y="17"/>
                    <a:pt x="36" y="17"/>
                  </a:cubicBezTo>
                  <a:cubicBezTo>
                    <a:pt x="35" y="18"/>
                    <a:pt x="35" y="18"/>
                    <a:pt x="35" y="18"/>
                  </a:cubicBezTo>
                  <a:cubicBezTo>
                    <a:pt x="36" y="19"/>
                    <a:pt x="36" y="19"/>
                    <a:pt x="36" y="19"/>
                  </a:cubicBezTo>
                  <a:cubicBezTo>
                    <a:pt x="37" y="19"/>
                    <a:pt x="37" y="19"/>
                    <a:pt x="37" y="19"/>
                  </a:cubicBezTo>
                  <a:cubicBezTo>
                    <a:pt x="38" y="19"/>
                    <a:pt x="38" y="19"/>
                    <a:pt x="38" y="19"/>
                  </a:cubicBezTo>
                  <a:cubicBezTo>
                    <a:pt x="39" y="19"/>
                    <a:pt x="39" y="19"/>
                    <a:pt x="39" y="19"/>
                  </a:cubicBezTo>
                  <a:cubicBezTo>
                    <a:pt x="39" y="19"/>
                    <a:pt x="39" y="19"/>
                    <a:pt x="39" y="19"/>
                  </a:cubicBezTo>
                  <a:cubicBezTo>
                    <a:pt x="39" y="18"/>
                    <a:pt x="39" y="18"/>
                    <a:pt x="39" y="18"/>
                  </a:cubicBezTo>
                  <a:cubicBezTo>
                    <a:pt x="39" y="18"/>
                    <a:pt x="39" y="18"/>
                    <a:pt x="39" y="18"/>
                  </a:cubicBezTo>
                  <a:cubicBezTo>
                    <a:pt x="39" y="17"/>
                    <a:pt x="39" y="17"/>
                    <a:pt x="39" y="17"/>
                  </a:cubicBezTo>
                  <a:cubicBezTo>
                    <a:pt x="40" y="17"/>
                    <a:pt x="40" y="17"/>
                    <a:pt x="40" y="17"/>
                  </a:cubicBezTo>
                  <a:cubicBezTo>
                    <a:pt x="41" y="17"/>
                    <a:pt x="41" y="17"/>
                    <a:pt x="41" y="17"/>
                  </a:cubicBezTo>
                  <a:cubicBezTo>
                    <a:pt x="41" y="17"/>
                    <a:pt x="41" y="17"/>
                    <a:pt x="41" y="17"/>
                  </a:cubicBezTo>
                  <a:cubicBezTo>
                    <a:pt x="42" y="17"/>
                    <a:pt x="42" y="17"/>
                    <a:pt x="42" y="17"/>
                  </a:cubicBezTo>
                  <a:cubicBezTo>
                    <a:pt x="43" y="17"/>
                    <a:pt x="43" y="17"/>
                    <a:pt x="43" y="17"/>
                  </a:cubicBezTo>
                  <a:cubicBezTo>
                    <a:pt x="44" y="17"/>
                    <a:pt x="44" y="17"/>
                    <a:pt x="44" y="17"/>
                  </a:cubicBezTo>
                  <a:cubicBezTo>
                    <a:pt x="44" y="16"/>
                    <a:pt x="44" y="16"/>
                    <a:pt x="44" y="16"/>
                  </a:cubicBezTo>
                  <a:cubicBezTo>
                    <a:pt x="44" y="15"/>
                    <a:pt x="44" y="15"/>
                    <a:pt x="44" y="15"/>
                  </a:cubicBezTo>
                  <a:cubicBezTo>
                    <a:pt x="44" y="15"/>
                    <a:pt x="44" y="15"/>
                    <a:pt x="44" y="15"/>
                  </a:cubicBezTo>
                  <a:cubicBezTo>
                    <a:pt x="44" y="14"/>
                    <a:pt x="44" y="14"/>
                    <a:pt x="44" y="14"/>
                  </a:cubicBezTo>
                  <a:cubicBezTo>
                    <a:pt x="45" y="14"/>
                    <a:pt x="45" y="14"/>
                    <a:pt x="45" y="14"/>
                  </a:cubicBezTo>
                  <a:cubicBezTo>
                    <a:pt x="45" y="12"/>
                    <a:pt x="45" y="12"/>
                    <a:pt x="45" y="12"/>
                  </a:cubicBezTo>
                  <a:cubicBezTo>
                    <a:pt x="46" y="12"/>
                    <a:pt x="46" y="12"/>
                    <a:pt x="46" y="12"/>
                  </a:cubicBezTo>
                  <a:cubicBezTo>
                    <a:pt x="47" y="11"/>
                    <a:pt x="47" y="11"/>
                    <a:pt x="47" y="11"/>
                  </a:cubicBezTo>
                  <a:cubicBezTo>
                    <a:pt x="47" y="10"/>
                    <a:pt x="47" y="10"/>
                    <a:pt x="47" y="10"/>
                  </a:cubicBezTo>
                  <a:cubicBezTo>
                    <a:pt x="47" y="10"/>
                    <a:pt x="47" y="10"/>
                    <a:pt x="47" y="10"/>
                  </a:cubicBezTo>
                  <a:cubicBezTo>
                    <a:pt x="47" y="9"/>
                    <a:pt x="47" y="9"/>
                    <a:pt x="47" y="9"/>
                  </a:cubicBezTo>
                  <a:cubicBezTo>
                    <a:pt x="47" y="8"/>
                    <a:pt x="47" y="8"/>
                    <a:pt x="47" y="8"/>
                  </a:cubicBezTo>
                  <a:cubicBezTo>
                    <a:pt x="47" y="8"/>
                    <a:pt x="47" y="8"/>
                    <a:pt x="47" y="8"/>
                  </a:cubicBezTo>
                  <a:cubicBezTo>
                    <a:pt x="47" y="7"/>
                    <a:pt x="47" y="7"/>
                    <a:pt x="47" y="7"/>
                  </a:cubicBezTo>
                  <a:cubicBezTo>
                    <a:pt x="47" y="7"/>
                    <a:pt x="47" y="7"/>
                    <a:pt x="47" y="7"/>
                  </a:cubicBezTo>
                  <a:cubicBezTo>
                    <a:pt x="45" y="7"/>
                    <a:pt x="45" y="7"/>
                    <a:pt x="45" y="7"/>
                  </a:cubicBezTo>
                  <a:cubicBezTo>
                    <a:pt x="45" y="7"/>
                    <a:pt x="45" y="7"/>
                    <a:pt x="45" y="7"/>
                  </a:cubicBezTo>
                  <a:cubicBezTo>
                    <a:pt x="44" y="7"/>
                    <a:pt x="44" y="7"/>
                    <a:pt x="44" y="7"/>
                  </a:cubicBezTo>
                  <a:cubicBezTo>
                    <a:pt x="43" y="7"/>
                    <a:pt x="43" y="7"/>
                    <a:pt x="43" y="7"/>
                  </a:cubicBezTo>
                  <a:cubicBezTo>
                    <a:pt x="42" y="7"/>
                    <a:pt x="42" y="7"/>
                    <a:pt x="42" y="7"/>
                  </a:cubicBezTo>
                  <a:cubicBezTo>
                    <a:pt x="41" y="6"/>
                    <a:pt x="41" y="6"/>
                    <a:pt x="41" y="6"/>
                  </a:cubicBezTo>
                  <a:cubicBezTo>
                    <a:pt x="40" y="6"/>
                    <a:pt x="40" y="6"/>
                    <a:pt x="40" y="6"/>
                  </a:cubicBezTo>
                  <a:cubicBezTo>
                    <a:pt x="40" y="6"/>
                    <a:pt x="40" y="6"/>
                    <a:pt x="40" y="6"/>
                  </a:cubicBezTo>
                  <a:cubicBezTo>
                    <a:pt x="40" y="6"/>
                    <a:pt x="40" y="6"/>
                    <a:pt x="40" y="6"/>
                  </a:cubicBezTo>
                  <a:cubicBezTo>
                    <a:pt x="39" y="5"/>
                    <a:pt x="39" y="5"/>
                    <a:pt x="39" y="5"/>
                  </a:cubicBezTo>
                  <a:cubicBezTo>
                    <a:pt x="39" y="6"/>
                    <a:pt x="39" y="6"/>
                    <a:pt x="39" y="6"/>
                  </a:cubicBezTo>
                  <a:cubicBezTo>
                    <a:pt x="39" y="5"/>
                    <a:pt x="39" y="5"/>
                    <a:pt x="39" y="5"/>
                  </a:cubicBezTo>
                  <a:cubicBezTo>
                    <a:pt x="39" y="5"/>
                    <a:pt x="39" y="5"/>
                    <a:pt x="39" y="5"/>
                  </a:cubicBezTo>
                  <a:cubicBezTo>
                    <a:pt x="39" y="4"/>
                    <a:pt x="39" y="4"/>
                    <a:pt x="39" y="4"/>
                  </a:cubicBezTo>
                  <a:cubicBezTo>
                    <a:pt x="38" y="5"/>
                    <a:pt x="38" y="5"/>
                    <a:pt x="38" y="5"/>
                  </a:cubicBezTo>
                  <a:cubicBezTo>
                    <a:pt x="38" y="5"/>
                    <a:pt x="38" y="5"/>
                    <a:pt x="38" y="5"/>
                  </a:cubicBezTo>
                  <a:cubicBezTo>
                    <a:pt x="38" y="6"/>
                    <a:pt x="38" y="6"/>
                    <a:pt x="38" y="6"/>
                  </a:cubicBezTo>
                  <a:cubicBezTo>
                    <a:pt x="37" y="5"/>
                    <a:pt x="37" y="5"/>
                    <a:pt x="37" y="5"/>
                  </a:cubicBezTo>
                  <a:cubicBezTo>
                    <a:pt x="37" y="5"/>
                    <a:pt x="37" y="5"/>
                    <a:pt x="37" y="5"/>
                  </a:cubicBezTo>
                  <a:cubicBezTo>
                    <a:pt x="37" y="5"/>
                    <a:pt x="37" y="5"/>
                    <a:pt x="37" y="5"/>
                  </a:cubicBezTo>
                  <a:cubicBezTo>
                    <a:pt x="37" y="5"/>
                    <a:pt x="37" y="5"/>
                    <a:pt x="37" y="5"/>
                  </a:cubicBezTo>
                  <a:cubicBezTo>
                    <a:pt x="37" y="6"/>
                    <a:pt x="37" y="6"/>
                    <a:pt x="37" y="6"/>
                  </a:cubicBezTo>
                  <a:cubicBezTo>
                    <a:pt x="36" y="6"/>
                    <a:pt x="36" y="6"/>
                    <a:pt x="36" y="6"/>
                  </a:cubicBezTo>
                  <a:cubicBezTo>
                    <a:pt x="36" y="7"/>
                    <a:pt x="36" y="7"/>
                    <a:pt x="36" y="7"/>
                  </a:cubicBezTo>
                  <a:cubicBezTo>
                    <a:pt x="36" y="7"/>
                    <a:pt x="36" y="7"/>
                    <a:pt x="36" y="7"/>
                  </a:cubicBezTo>
                  <a:cubicBezTo>
                    <a:pt x="36" y="7"/>
                    <a:pt x="36" y="7"/>
                    <a:pt x="36" y="7"/>
                  </a:cubicBezTo>
                  <a:cubicBezTo>
                    <a:pt x="35" y="7"/>
                    <a:pt x="35" y="7"/>
                    <a:pt x="35" y="7"/>
                  </a:cubicBezTo>
                  <a:cubicBezTo>
                    <a:pt x="35" y="7"/>
                    <a:pt x="35" y="7"/>
                    <a:pt x="35" y="7"/>
                  </a:cubicBezTo>
                  <a:cubicBezTo>
                    <a:pt x="35" y="7"/>
                    <a:pt x="35" y="7"/>
                    <a:pt x="35" y="7"/>
                  </a:cubicBezTo>
                  <a:cubicBezTo>
                    <a:pt x="35" y="8"/>
                    <a:pt x="35" y="8"/>
                    <a:pt x="35" y="8"/>
                  </a:cubicBezTo>
                  <a:cubicBezTo>
                    <a:pt x="35" y="7"/>
                    <a:pt x="35" y="7"/>
                    <a:pt x="35" y="7"/>
                  </a:cubicBezTo>
                  <a:cubicBezTo>
                    <a:pt x="34" y="7"/>
                    <a:pt x="34" y="7"/>
                    <a:pt x="34" y="7"/>
                  </a:cubicBezTo>
                  <a:cubicBezTo>
                    <a:pt x="35" y="6"/>
                    <a:pt x="35" y="6"/>
                    <a:pt x="35" y="6"/>
                  </a:cubicBezTo>
                  <a:cubicBezTo>
                    <a:pt x="35" y="4"/>
                    <a:pt x="35" y="4"/>
                    <a:pt x="35" y="4"/>
                  </a:cubicBezTo>
                  <a:cubicBezTo>
                    <a:pt x="35" y="4"/>
                    <a:pt x="35" y="4"/>
                    <a:pt x="35" y="4"/>
                  </a:cubicBezTo>
                  <a:cubicBezTo>
                    <a:pt x="34" y="3"/>
                    <a:pt x="34" y="3"/>
                    <a:pt x="34" y="3"/>
                  </a:cubicBezTo>
                  <a:cubicBezTo>
                    <a:pt x="33" y="3"/>
                    <a:pt x="33" y="3"/>
                    <a:pt x="33" y="3"/>
                  </a:cubicBezTo>
                  <a:cubicBezTo>
                    <a:pt x="33" y="3"/>
                    <a:pt x="33" y="3"/>
                    <a:pt x="33" y="3"/>
                  </a:cubicBezTo>
                  <a:cubicBezTo>
                    <a:pt x="33" y="3"/>
                    <a:pt x="33" y="3"/>
                    <a:pt x="33" y="3"/>
                  </a:cubicBezTo>
                  <a:cubicBezTo>
                    <a:pt x="33" y="4"/>
                    <a:pt x="33" y="4"/>
                    <a:pt x="33" y="4"/>
                  </a:cubicBezTo>
                  <a:cubicBezTo>
                    <a:pt x="33" y="4"/>
                    <a:pt x="33" y="4"/>
                    <a:pt x="33" y="4"/>
                  </a:cubicBezTo>
                  <a:cubicBezTo>
                    <a:pt x="33" y="4"/>
                    <a:pt x="33" y="4"/>
                    <a:pt x="33" y="4"/>
                  </a:cubicBezTo>
                  <a:cubicBezTo>
                    <a:pt x="33" y="4"/>
                    <a:pt x="33" y="4"/>
                    <a:pt x="33" y="4"/>
                  </a:cubicBezTo>
                  <a:cubicBezTo>
                    <a:pt x="32" y="4"/>
                    <a:pt x="32" y="4"/>
                    <a:pt x="32" y="4"/>
                  </a:cubicBezTo>
                  <a:cubicBezTo>
                    <a:pt x="32" y="5"/>
                    <a:pt x="32" y="5"/>
                    <a:pt x="32" y="5"/>
                  </a:cubicBezTo>
                  <a:cubicBezTo>
                    <a:pt x="33" y="6"/>
                    <a:pt x="33" y="6"/>
                    <a:pt x="33" y="6"/>
                  </a:cubicBezTo>
                  <a:cubicBezTo>
                    <a:pt x="33" y="6"/>
                    <a:pt x="33" y="6"/>
                    <a:pt x="33" y="6"/>
                  </a:cubicBezTo>
                  <a:cubicBezTo>
                    <a:pt x="33" y="7"/>
                    <a:pt x="33" y="7"/>
                    <a:pt x="33" y="7"/>
                  </a:cubicBezTo>
                  <a:cubicBezTo>
                    <a:pt x="33" y="8"/>
                    <a:pt x="33" y="8"/>
                    <a:pt x="33" y="8"/>
                  </a:cubicBezTo>
                  <a:cubicBezTo>
                    <a:pt x="33" y="9"/>
                    <a:pt x="33" y="9"/>
                    <a:pt x="33" y="9"/>
                  </a:cubicBezTo>
                  <a:cubicBezTo>
                    <a:pt x="33" y="10"/>
                    <a:pt x="33" y="10"/>
                    <a:pt x="33" y="10"/>
                  </a:cubicBezTo>
                  <a:cubicBezTo>
                    <a:pt x="33" y="10"/>
                    <a:pt x="33" y="10"/>
                    <a:pt x="33" y="10"/>
                  </a:cubicBezTo>
                  <a:cubicBezTo>
                    <a:pt x="32" y="9"/>
                    <a:pt x="32" y="9"/>
                    <a:pt x="32" y="9"/>
                  </a:cubicBezTo>
                  <a:cubicBezTo>
                    <a:pt x="32" y="8"/>
                    <a:pt x="32" y="8"/>
                    <a:pt x="32" y="8"/>
                  </a:cubicBezTo>
                  <a:cubicBezTo>
                    <a:pt x="31" y="8"/>
                    <a:pt x="31" y="8"/>
                    <a:pt x="31" y="8"/>
                  </a:cubicBezTo>
                  <a:cubicBezTo>
                    <a:pt x="31" y="7"/>
                    <a:pt x="31" y="7"/>
                    <a:pt x="31" y="7"/>
                  </a:cubicBezTo>
                  <a:cubicBezTo>
                    <a:pt x="31" y="7"/>
                    <a:pt x="31" y="7"/>
                    <a:pt x="31" y="7"/>
                  </a:cubicBezTo>
                  <a:cubicBezTo>
                    <a:pt x="31" y="6"/>
                    <a:pt x="31" y="6"/>
                    <a:pt x="31" y="6"/>
                  </a:cubicBezTo>
                  <a:cubicBezTo>
                    <a:pt x="30" y="6"/>
                    <a:pt x="30" y="6"/>
                    <a:pt x="30" y="6"/>
                  </a:cubicBezTo>
                  <a:cubicBezTo>
                    <a:pt x="30" y="7"/>
                    <a:pt x="30" y="7"/>
                    <a:pt x="30" y="7"/>
                  </a:cubicBezTo>
                  <a:cubicBezTo>
                    <a:pt x="29" y="7"/>
                    <a:pt x="29" y="7"/>
                    <a:pt x="29" y="7"/>
                  </a:cubicBezTo>
                  <a:cubicBezTo>
                    <a:pt x="29" y="7"/>
                    <a:pt x="29" y="7"/>
                    <a:pt x="29" y="7"/>
                  </a:cubicBezTo>
                  <a:cubicBezTo>
                    <a:pt x="28" y="7"/>
                    <a:pt x="28" y="7"/>
                    <a:pt x="28" y="7"/>
                  </a:cubicBezTo>
                  <a:cubicBezTo>
                    <a:pt x="28" y="7"/>
                    <a:pt x="28" y="7"/>
                    <a:pt x="28" y="7"/>
                  </a:cubicBezTo>
                  <a:cubicBezTo>
                    <a:pt x="28" y="7"/>
                    <a:pt x="28" y="7"/>
                    <a:pt x="28" y="7"/>
                  </a:cubicBezTo>
                  <a:cubicBezTo>
                    <a:pt x="28" y="6"/>
                    <a:pt x="28" y="6"/>
                    <a:pt x="28" y="6"/>
                  </a:cubicBezTo>
                  <a:cubicBezTo>
                    <a:pt x="27" y="6"/>
                    <a:pt x="27" y="6"/>
                    <a:pt x="27" y="6"/>
                  </a:cubicBezTo>
                  <a:cubicBezTo>
                    <a:pt x="27" y="6"/>
                    <a:pt x="27" y="6"/>
                    <a:pt x="27" y="6"/>
                  </a:cubicBezTo>
                  <a:cubicBezTo>
                    <a:pt x="26" y="5"/>
                    <a:pt x="26" y="5"/>
                    <a:pt x="26" y="5"/>
                  </a:cubicBezTo>
                  <a:cubicBezTo>
                    <a:pt x="26" y="5"/>
                    <a:pt x="26" y="5"/>
                    <a:pt x="26" y="5"/>
                  </a:cubicBezTo>
                  <a:cubicBezTo>
                    <a:pt x="26" y="5"/>
                    <a:pt x="26" y="5"/>
                    <a:pt x="26" y="5"/>
                  </a:cubicBezTo>
                  <a:cubicBezTo>
                    <a:pt x="25" y="4"/>
                    <a:pt x="25" y="4"/>
                    <a:pt x="25" y="4"/>
                  </a:cubicBezTo>
                  <a:cubicBezTo>
                    <a:pt x="25" y="4"/>
                    <a:pt x="25" y="4"/>
                    <a:pt x="25" y="4"/>
                  </a:cubicBezTo>
                  <a:cubicBezTo>
                    <a:pt x="25" y="3"/>
                    <a:pt x="25" y="3"/>
                    <a:pt x="25" y="3"/>
                  </a:cubicBezTo>
                  <a:cubicBezTo>
                    <a:pt x="25" y="3"/>
                    <a:pt x="25" y="3"/>
                    <a:pt x="25" y="3"/>
                  </a:cubicBezTo>
                  <a:cubicBezTo>
                    <a:pt x="24" y="3"/>
                    <a:pt x="24" y="3"/>
                    <a:pt x="24" y="3"/>
                  </a:cubicBezTo>
                  <a:cubicBezTo>
                    <a:pt x="24" y="5"/>
                    <a:pt x="24" y="5"/>
                    <a:pt x="24" y="5"/>
                  </a:cubicBezTo>
                  <a:cubicBezTo>
                    <a:pt x="24" y="5"/>
                    <a:pt x="24" y="5"/>
                    <a:pt x="24" y="5"/>
                  </a:cubicBezTo>
                  <a:cubicBezTo>
                    <a:pt x="25" y="6"/>
                    <a:pt x="25" y="6"/>
                    <a:pt x="25" y="6"/>
                  </a:cubicBezTo>
                  <a:cubicBezTo>
                    <a:pt x="25" y="7"/>
                    <a:pt x="25" y="7"/>
                    <a:pt x="25" y="7"/>
                  </a:cubicBezTo>
                  <a:cubicBezTo>
                    <a:pt x="25" y="7"/>
                    <a:pt x="25" y="7"/>
                    <a:pt x="25" y="7"/>
                  </a:cubicBezTo>
                  <a:cubicBezTo>
                    <a:pt x="24" y="7"/>
                    <a:pt x="24" y="7"/>
                    <a:pt x="24" y="7"/>
                  </a:cubicBezTo>
                  <a:cubicBezTo>
                    <a:pt x="24" y="6"/>
                    <a:pt x="24" y="6"/>
                    <a:pt x="24" y="6"/>
                  </a:cubicBezTo>
                  <a:cubicBezTo>
                    <a:pt x="23" y="6"/>
                    <a:pt x="23" y="6"/>
                    <a:pt x="23" y="6"/>
                  </a:cubicBezTo>
                  <a:cubicBezTo>
                    <a:pt x="23" y="7"/>
                    <a:pt x="23" y="7"/>
                    <a:pt x="23" y="7"/>
                  </a:cubicBezTo>
                  <a:cubicBezTo>
                    <a:pt x="24" y="8"/>
                    <a:pt x="24" y="8"/>
                    <a:pt x="24" y="8"/>
                  </a:cubicBezTo>
                  <a:cubicBezTo>
                    <a:pt x="24" y="8"/>
                    <a:pt x="24" y="8"/>
                    <a:pt x="24" y="8"/>
                  </a:cubicBezTo>
                  <a:cubicBezTo>
                    <a:pt x="24" y="9"/>
                    <a:pt x="24" y="9"/>
                    <a:pt x="24" y="9"/>
                  </a:cubicBezTo>
                  <a:cubicBezTo>
                    <a:pt x="24" y="9"/>
                    <a:pt x="24" y="9"/>
                    <a:pt x="24" y="9"/>
                  </a:cubicBezTo>
                  <a:cubicBezTo>
                    <a:pt x="23" y="9"/>
                    <a:pt x="23" y="9"/>
                    <a:pt x="23" y="9"/>
                  </a:cubicBezTo>
                  <a:cubicBezTo>
                    <a:pt x="23" y="8"/>
                    <a:pt x="23" y="8"/>
                    <a:pt x="23" y="8"/>
                  </a:cubicBezTo>
                  <a:cubicBezTo>
                    <a:pt x="23" y="8"/>
                    <a:pt x="23" y="8"/>
                    <a:pt x="23" y="8"/>
                  </a:cubicBezTo>
                  <a:cubicBezTo>
                    <a:pt x="21" y="8"/>
                    <a:pt x="21" y="8"/>
                    <a:pt x="21" y="8"/>
                  </a:cubicBezTo>
                  <a:cubicBezTo>
                    <a:pt x="21" y="8"/>
                    <a:pt x="21" y="8"/>
                    <a:pt x="21" y="8"/>
                  </a:cubicBezTo>
                  <a:cubicBezTo>
                    <a:pt x="20" y="8"/>
                    <a:pt x="20" y="8"/>
                    <a:pt x="20" y="8"/>
                  </a:cubicBezTo>
                  <a:cubicBezTo>
                    <a:pt x="21" y="9"/>
                    <a:pt x="21" y="9"/>
                    <a:pt x="21" y="9"/>
                  </a:cubicBezTo>
                  <a:cubicBezTo>
                    <a:pt x="21" y="9"/>
                    <a:pt x="21" y="9"/>
                    <a:pt x="21" y="9"/>
                  </a:cubicBezTo>
                  <a:cubicBezTo>
                    <a:pt x="22" y="9"/>
                    <a:pt x="22" y="9"/>
                    <a:pt x="22" y="9"/>
                  </a:cubicBezTo>
                  <a:cubicBezTo>
                    <a:pt x="21" y="10"/>
                    <a:pt x="21" y="10"/>
                    <a:pt x="21" y="10"/>
                  </a:cubicBezTo>
                  <a:cubicBezTo>
                    <a:pt x="22" y="10"/>
                    <a:pt x="22" y="10"/>
                    <a:pt x="22" y="10"/>
                  </a:cubicBezTo>
                  <a:cubicBezTo>
                    <a:pt x="22" y="10"/>
                    <a:pt x="22" y="10"/>
                    <a:pt x="22" y="10"/>
                  </a:cubicBezTo>
                  <a:cubicBezTo>
                    <a:pt x="23" y="10"/>
                    <a:pt x="23" y="10"/>
                    <a:pt x="23" y="10"/>
                  </a:cubicBezTo>
                  <a:cubicBezTo>
                    <a:pt x="21" y="11"/>
                    <a:pt x="21" y="11"/>
                    <a:pt x="21" y="11"/>
                  </a:cubicBezTo>
                  <a:cubicBezTo>
                    <a:pt x="21" y="11"/>
                    <a:pt x="21" y="11"/>
                    <a:pt x="21" y="11"/>
                  </a:cubicBezTo>
                  <a:cubicBezTo>
                    <a:pt x="22" y="13"/>
                    <a:pt x="22" y="13"/>
                    <a:pt x="22" y="13"/>
                  </a:cubicBezTo>
                  <a:cubicBezTo>
                    <a:pt x="23" y="13"/>
                    <a:pt x="23" y="13"/>
                    <a:pt x="23" y="13"/>
                  </a:cubicBezTo>
                  <a:cubicBezTo>
                    <a:pt x="24" y="13"/>
                    <a:pt x="24" y="13"/>
                    <a:pt x="24" y="13"/>
                  </a:cubicBezTo>
                  <a:cubicBezTo>
                    <a:pt x="25" y="13"/>
                    <a:pt x="25" y="13"/>
                    <a:pt x="25" y="13"/>
                  </a:cubicBezTo>
                  <a:cubicBezTo>
                    <a:pt x="25" y="13"/>
                    <a:pt x="25" y="13"/>
                    <a:pt x="25" y="13"/>
                  </a:cubicBezTo>
                  <a:cubicBezTo>
                    <a:pt x="26" y="13"/>
                    <a:pt x="26" y="13"/>
                    <a:pt x="26" y="13"/>
                  </a:cubicBezTo>
                  <a:close/>
                  <a:moveTo>
                    <a:pt x="51" y="22"/>
                  </a:moveTo>
                  <a:cubicBezTo>
                    <a:pt x="52" y="21"/>
                    <a:pt x="52" y="21"/>
                    <a:pt x="52" y="21"/>
                  </a:cubicBezTo>
                  <a:cubicBezTo>
                    <a:pt x="52" y="21"/>
                    <a:pt x="52" y="21"/>
                    <a:pt x="52" y="21"/>
                  </a:cubicBezTo>
                  <a:cubicBezTo>
                    <a:pt x="53" y="21"/>
                    <a:pt x="53" y="21"/>
                    <a:pt x="53" y="21"/>
                  </a:cubicBezTo>
                  <a:cubicBezTo>
                    <a:pt x="53" y="20"/>
                    <a:pt x="53" y="20"/>
                    <a:pt x="53" y="20"/>
                  </a:cubicBezTo>
                  <a:cubicBezTo>
                    <a:pt x="54" y="21"/>
                    <a:pt x="54" y="21"/>
                    <a:pt x="54" y="21"/>
                  </a:cubicBezTo>
                  <a:cubicBezTo>
                    <a:pt x="55" y="21"/>
                    <a:pt x="55" y="21"/>
                    <a:pt x="55" y="21"/>
                  </a:cubicBezTo>
                  <a:cubicBezTo>
                    <a:pt x="56" y="21"/>
                    <a:pt x="56" y="21"/>
                    <a:pt x="56" y="21"/>
                  </a:cubicBezTo>
                  <a:cubicBezTo>
                    <a:pt x="55" y="21"/>
                    <a:pt x="55" y="21"/>
                    <a:pt x="55" y="21"/>
                  </a:cubicBezTo>
                  <a:cubicBezTo>
                    <a:pt x="55" y="22"/>
                    <a:pt x="55" y="22"/>
                    <a:pt x="55" y="22"/>
                  </a:cubicBezTo>
                  <a:cubicBezTo>
                    <a:pt x="53" y="21"/>
                    <a:pt x="53" y="21"/>
                    <a:pt x="53" y="21"/>
                  </a:cubicBezTo>
                  <a:cubicBezTo>
                    <a:pt x="53" y="21"/>
                    <a:pt x="53" y="21"/>
                    <a:pt x="53" y="21"/>
                  </a:cubicBezTo>
                  <a:cubicBezTo>
                    <a:pt x="52" y="22"/>
                    <a:pt x="52" y="22"/>
                    <a:pt x="52" y="22"/>
                  </a:cubicBezTo>
                  <a:cubicBezTo>
                    <a:pt x="52" y="22"/>
                    <a:pt x="52" y="22"/>
                    <a:pt x="52" y="22"/>
                  </a:cubicBezTo>
                  <a:cubicBezTo>
                    <a:pt x="51" y="22"/>
                    <a:pt x="51" y="22"/>
                    <a:pt x="51" y="22"/>
                  </a:cubicBezTo>
                  <a:cubicBezTo>
                    <a:pt x="51" y="22"/>
                    <a:pt x="51" y="22"/>
                    <a:pt x="51" y="22"/>
                  </a:cubicBezTo>
                  <a:close/>
                  <a:moveTo>
                    <a:pt x="48" y="25"/>
                  </a:moveTo>
                  <a:cubicBezTo>
                    <a:pt x="48" y="24"/>
                    <a:pt x="48" y="24"/>
                    <a:pt x="48" y="24"/>
                  </a:cubicBezTo>
                  <a:cubicBezTo>
                    <a:pt x="47" y="24"/>
                    <a:pt x="47" y="24"/>
                    <a:pt x="47" y="24"/>
                  </a:cubicBezTo>
                  <a:cubicBezTo>
                    <a:pt x="47" y="23"/>
                    <a:pt x="47" y="23"/>
                    <a:pt x="47" y="23"/>
                  </a:cubicBezTo>
                  <a:cubicBezTo>
                    <a:pt x="47" y="23"/>
                    <a:pt x="47" y="23"/>
                    <a:pt x="47" y="23"/>
                  </a:cubicBezTo>
                  <a:cubicBezTo>
                    <a:pt x="48" y="23"/>
                    <a:pt x="48" y="23"/>
                    <a:pt x="48" y="23"/>
                  </a:cubicBezTo>
                  <a:cubicBezTo>
                    <a:pt x="48" y="23"/>
                    <a:pt x="48" y="23"/>
                    <a:pt x="48" y="23"/>
                  </a:cubicBezTo>
                  <a:cubicBezTo>
                    <a:pt x="48" y="23"/>
                    <a:pt x="48" y="23"/>
                    <a:pt x="48" y="23"/>
                  </a:cubicBezTo>
                  <a:cubicBezTo>
                    <a:pt x="49" y="24"/>
                    <a:pt x="49" y="24"/>
                    <a:pt x="49" y="24"/>
                  </a:cubicBezTo>
                  <a:cubicBezTo>
                    <a:pt x="49" y="24"/>
                    <a:pt x="49" y="24"/>
                    <a:pt x="49" y="24"/>
                  </a:cubicBezTo>
                  <a:cubicBezTo>
                    <a:pt x="48" y="25"/>
                    <a:pt x="48" y="25"/>
                    <a:pt x="48" y="25"/>
                  </a:cubicBezTo>
                  <a:cubicBezTo>
                    <a:pt x="48" y="25"/>
                    <a:pt x="48" y="25"/>
                    <a:pt x="48" y="25"/>
                  </a:cubicBezTo>
                  <a:close/>
                  <a:moveTo>
                    <a:pt x="32" y="32"/>
                  </a:moveTo>
                  <a:cubicBezTo>
                    <a:pt x="32" y="31"/>
                    <a:pt x="32" y="31"/>
                    <a:pt x="32" y="31"/>
                  </a:cubicBezTo>
                  <a:cubicBezTo>
                    <a:pt x="33" y="30"/>
                    <a:pt x="33" y="30"/>
                    <a:pt x="33" y="30"/>
                  </a:cubicBezTo>
                  <a:cubicBezTo>
                    <a:pt x="35" y="30"/>
                    <a:pt x="35" y="30"/>
                    <a:pt x="35" y="30"/>
                  </a:cubicBezTo>
                  <a:cubicBezTo>
                    <a:pt x="36" y="30"/>
                    <a:pt x="36" y="30"/>
                    <a:pt x="36" y="30"/>
                  </a:cubicBezTo>
                  <a:cubicBezTo>
                    <a:pt x="37" y="29"/>
                    <a:pt x="37" y="29"/>
                    <a:pt x="37" y="29"/>
                  </a:cubicBezTo>
                  <a:cubicBezTo>
                    <a:pt x="38" y="28"/>
                    <a:pt x="38" y="28"/>
                    <a:pt x="38" y="28"/>
                  </a:cubicBezTo>
                  <a:cubicBezTo>
                    <a:pt x="38" y="29"/>
                    <a:pt x="38" y="29"/>
                    <a:pt x="38" y="29"/>
                  </a:cubicBezTo>
                  <a:cubicBezTo>
                    <a:pt x="39" y="30"/>
                    <a:pt x="39" y="30"/>
                    <a:pt x="39" y="30"/>
                  </a:cubicBezTo>
                  <a:cubicBezTo>
                    <a:pt x="39" y="30"/>
                    <a:pt x="39" y="30"/>
                    <a:pt x="39" y="30"/>
                  </a:cubicBezTo>
                  <a:cubicBezTo>
                    <a:pt x="38" y="31"/>
                    <a:pt x="38" y="31"/>
                    <a:pt x="38" y="31"/>
                  </a:cubicBezTo>
                  <a:cubicBezTo>
                    <a:pt x="38" y="31"/>
                    <a:pt x="38" y="31"/>
                    <a:pt x="38" y="31"/>
                  </a:cubicBezTo>
                  <a:cubicBezTo>
                    <a:pt x="38" y="32"/>
                    <a:pt x="38" y="32"/>
                    <a:pt x="38" y="32"/>
                  </a:cubicBezTo>
                  <a:cubicBezTo>
                    <a:pt x="39" y="33"/>
                    <a:pt x="39" y="33"/>
                    <a:pt x="39" y="33"/>
                  </a:cubicBezTo>
                  <a:cubicBezTo>
                    <a:pt x="40" y="34"/>
                    <a:pt x="40" y="34"/>
                    <a:pt x="40" y="34"/>
                  </a:cubicBezTo>
                  <a:cubicBezTo>
                    <a:pt x="41" y="33"/>
                    <a:pt x="41" y="33"/>
                    <a:pt x="41" y="33"/>
                  </a:cubicBezTo>
                  <a:cubicBezTo>
                    <a:pt x="42" y="33"/>
                    <a:pt x="42" y="33"/>
                    <a:pt x="42" y="33"/>
                  </a:cubicBezTo>
                  <a:cubicBezTo>
                    <a:pt x="43" y="33"/>
                    <a:pt x="43" y="33"/>
                    <a:pt x="43" y="33"/>
                  </a:cubicBezTo>
                  <a:cubicBezTo>
                    <a:pt x="43" y="33"/>
                    <a:pt x="43" y="33"/>
                    <a:pt x="43" y="33"/>
                  </a:cubicBezTo>
                  <a:cubicBezTo>
                    <a:pt x="44" y="34"/>
                    <a:pt x="44" y="34"/>
                    <a:pt x="44" y="34"/>
                  </a:cubicBezTo>
                  <a:cubicBezTo>
                    <a:pt x="44" y="34"/>
                    <a:pt x="44" y="34"/>
                    <a:pt x="44" y="34"/>
                  </a:cubicBezTo>
                  <a:cubicBezTo>
                    <a:pt x="43" y="34"/>
                    <a:pt x="43" y="34"/>
                    <a:pt x="43" y="34"/>
                  </a:cubicBezTo>
                  <a:cubicBezTo>
                    <a:pt x="42" y="36"/>
                    <a:pt x="42" y="36"/>
                    <a:pt x="42" y="36"/>
                  </a:cubicBezTo>
                  <a:cubicBezTo>
                    <a:pt x="42" y="36"/>
                    <a:pt x="42" y="36"/>
                    <a:pt x="42" y="36"/>
                  </a:cubicBezTo>
                  <a:cubicBezTo>
                    <a:pt x="41" y="38"/>
                    <a:pt x="41" y="38"/>
                    <a:pt x="41" y="38"/>
                  </a:cubicBezTo>
                  <a:cubicBezTo>
                    <a:pt x="40" y="38"/>
                    <a:pt x="40" y="38"/>
                    <a:pt x="40" y="38"/>
                  </a:cubicBezTo>
                  <a:cubicBezTo>
                    <a:pt x="40" y="38"/>
                    <a:pt x="40" y="38"/>
                    <a:pt x="40" y="38"/>
                  </a:cubicBezTo>
                  <a:cubicBezTo>
                    <a:pt x="39" y="39"/>
                    <a:pt x="39" y="39"/>
                    <a:pt x="39" y="39"/>
                  </a:cubicBezTo>
                  <a:cubicBezTo>
                    <a:pt x="39" y="40"/>
                    <a:pt x="39" y="40"/>
                    <a:pt x="39" y="40"/>
                  </a:cubicBezTo>
                  <a:cubicBezTo>
                    <a:pt x="38" y="40"/>
                    <a:pt x="38" y="40"/>
                    <a:pt x="38" y="40"/>
                  </a:cubicBezTo>
                  <a:cubicBezTo>
                    <a:pt x="38" y="40"/>
                    <a:pt x="38" y="40"/>
                    <a:pt x="38" y="40"/>
                  </a:cubicBezTo>
                  <a:cubicBezTo>
                    <a:pt x="38" y="40"/>
                    <a:pt x="38" y="40"/>
                    <a:pt x="38" y="40"/>
                  </a:cubicBezTo>
                  <a:cubicBezTo>
                    <a:pt x="38" y="39"/>
                    <a:pt x="38" y="39"/>
                    <a:pt x="38" y="39"/>
                  </a:cubicBezTo>
                  <a:cubicBezTo>
                    <a:pt x="38" y="38"/>
                    <a:pt x="38" y="38"/>
                    <a:pt x="38" y="38"/>
                  </a:cubicBezTo>
                  <a:cubicBezTo>
                    <a:pt x="38" y="37"/>
                    <a:pt x="38" y="37"/>
                    <a:pt x="38" y="37"/>
                  </a:cubicBezTo>
                  <a:cubicBezTo>
                    <a:pt x="38" y="36"/>
                    <a:pt x="38" y="36"/>
                    <a:pt x="38" y="36"/>
                  </a:cubicBezTo>
                  <a:cubicBezTo>
                    <a:pt x="38" y="36"/>
                    <a:pt x="38" y="36"/>
                    <a:pt x="38" y="36"/>
                  </a:cubicBezTo>
                  <a:cubicBezTo>
                    <a:pt x="37" y="36"/>
                    <a:pt x="37" y="36"/>
                    <a:pt x="37" y="36"/>
                  </a:cubicBezTo>
                  <a:cubicBezTo>
                    <a:pt x="37" y="36"/>
                    <a:pt x="37" y="36"/>
                    <a:pt x="37" y="36"/>
                  </a:cubicBezTo>
                  <a:cubicBezTo>
                    <a:pt x="36" y="37"/>
                    <a:pt x="36" y="37"/>
                    <a:pt x="36" y="37"/>
                  </a:cubicBezTo>
                  <a:cubicBezTo>
                    <a:pt x="36" y="38"/>
                    <a:pt x="36" y="38"/>
                    <a:pt x="36" y="38"/>
                  </a:cubicBezTo>
                  <a:cubicBezTo>
                    <a:pt x="35" y="38"/>
                    <a:pt x="35" y="38"/>
                    <a:pt x="35" y="38"/>
                  </a:cubicBezTo>
                  <a:cubicBezTo>
                    <a:pt x="34" y="39"/>
                    <a:pt x="34" y="39"/>
                    <a:pt x="34" y="39"/>
                  </a:cubicBezTo>
                  <a:cubicBezTo>
                    <a:pt x="33" y="39"/>
                    <a:pt x="33" y="39"/>
                    <a:pt x="33" y="39"/>
                  </a:cubicBezTo>
                  <a:cubicBezTo>
                    <a:pt x="33" y="39"/>
                    <a:pt x="33" y="39"/>
                    <a:pt x="33" y="39"/>
                  </a:cubicBezTo>
                  <a:cubicBezTo>
                    <a:pt x="32" y="39"/>
                    <a:pt x="32" y="39"/>
                    <a:pt x="32" y="39"/>
                  </a:cubicBezTo>
                  <a:cubicBezTo>
                    <a:pt x="32" y="38"/>
                    <a:pt x="32" y="38"/>
                    <a:pt x="32" y="38"/>
                  </a:cubicBezTo>
                  <a:cubicBezTo>
                    <a:pt x="33" y="38"/>
                    <a:pt x="33" y="38"/>
                    <a:pt x="33" y="38"/>
                  </a:cubicBezTo>
                  <a:cubicBezTo>
                    <a:pt x="32" y="37"/>
                    <a:pt x="32" y="37"/>
                    <a:pt x="32" y="37"/>
                  </a:cubicBezTo>
                  <a:cubicBezTo>
                    <a:pt x="33" y="37"/>
                    <a:pt x="33" y="37"/>
                    <a:pt x="33" y="37"/>
                  </a:cubicBezTo>
                  <a:cubicBezTo>
                    <a:pt x="33" y="36"/>
                    <a:pt x="33" y="36"/>
                    <a:pt x="33" y="36"/>
                  </a:cubicBezTo>
                  <a:cubicBezTo>
                    <a:pt x="34" y="35"/>
                    <a:pt x="34" y="35"/>
                    <a:pt x="34" y="35"/>
                  </a:cubicBezTo>
                  <a:cubicBezTo>
                    <a:pt x="34" y="34"/>
                    <a:pt x="34" y="34"/>
                    <a:pt x="34" y="34"/>
                  </a:cubicBezTo>
                  <a:cubicBezTo>
                    <a:pt x="34" y="33"/>
                    <a:pt x="34" y="33"/>
                    <a:pt x="34" y="33"/>
                  </a:cubicBezTo>
                  <a:cubicBezTo>
                    <a:pt x="34" y="33"/>
                    <a:pt x="34" y="33"/>
                    <a:pt x="34" y="33"/>
                  </a:cubicBezTo>
                  <a:cubicBezTo>
                    <a:pt x="33" y="33"/>
                    <a:pt x="33" y="33"/>
                    <a:pt x="33" y="33"/>
                  </a:cubicBezTo>
                  <a:cubicBezTo>
                    <a:pt x="33" y="32"/>
                    <a:pt x="33" y="32"/>
                    <a:pt x="33" y="32"/>
                  </a:cubicBezTo>
                  <a:cubicBezTo>
                    <a:pt x="32" y="32"/>
                    <a:pt x="32" y="32"/>
                    <a:pt x="32" y="32"/>
                  </a:cubicBezTo>
                  <a:close/>
                  <a:moveTo>
                    <a:pt x="28" y="20"/>
                  </a:moveTo>
                  <a:cubicBezTo>
                    <a:pt x="28" y="21"/>
                    <a:pt x="28" y="21"/>
                    <a:pt x="28" y="21"/>
                  </a:cubicBezTo>
                  <a:cubicBezTo>
                    <a:pt x="29" y="21"/>
                    <a:pt x="29" y="21"/>
                    <a:pt x="29" y="21"/>
                  </a:cubicBezTo>
                  <a:cubicBezTo>
                    <a:pt x="29" y="21"/>
                    <a:pt x="29" y="21"/>
                    <a:pt x="29" y="21"/>
                  </a:cubicBezTo>
                  <a:cubicBezTo>
                    <a:pt x="30" y="21"/>
                    <a:pt x="30" y="21"/>
                    <a:pt x="30" y="21"/>
                  </a:cubicBezTo>
                  <a:cubicBezTo>
                    <a:pt x="30" y="21"/>
                    <a:pt x="30" y="21"/>
                    <a:pt x="30" y="21"/>
                  </a:cubicBezTo>
                  <a:cubicBezTo>
                    <a:pt x="30" y="20"/>
                    <a:pt x="30" y="20"/>
                    <a:pt x="30" y="20"/>
                  </a:cubicBezTo>
                  <a:cubicBezTo>
                    <a:pt x="28" y="20"/>
                    <a:pt x="28" y="20"/>
                    <a:pt x="28" y="20"/>
                  </a:cubicBezTo>
                  <a:cubicBezTo>
                    <a:pt x="28" y="20"/>
                    <a:pt x="28" y="20"/>
                    <a:pt x="28" y="20"/>
                  </a:cubicBezTo>
                  <a:cubicBezTo>
                    <a:pt x="28" y="20"/>
                    <a:pt x="28" y="20"/>
                    <a:pt x="28" y="20"/>
                  </a:cubicBezTo>
                  <a:close/>
                  <a:moveTo>
                    <a:pt x="29" y="27"/>
                  </a:moveTo>
                  <a:cubicBezTo>
                    <a:pt x="30" y="28"/>
                    <a:pt x="30" y="28"/>
                    <a:pt x="30" y="28"/>
                  </a:cubicBezTo>
                  <a:cubicBezTo>
                    <a:pt x="31" y="28"/>
                    <a:pt x="31" y="28"/>
                    <a:pt x="31" y="28"/>
                  </a:cubicBezTo>
                  <a:cubicBezTo>
                    <a:pt x="31" y="28"/>
                    <a:pt x="31" y="28"/>
                    <a:pt x="31" y="28"/>
                  </a:cubicBezTo>
                  <a:cubicBezTo>
                    <a:pt x="32" y="29"/>
                    <a:pt x="32" y="29"/>
                    <a:pt x="32" y="29"/>
                  </a:cubicBezTo>
                  <a:cubicBezTo>
                    <a:pt x="32" y="29"/>
                    <a:pt x="32" y="29"/>
                    <a:pt x="32" y="29"/>
                  </a:cubicBezTo>
                  <a:cubicBezTo>
                    <a:pt x="32" y="29"/>
                    <a:pt x="32" y="29"/>
                    <a:pt x="32" y="29"/>
                  </a:cubicBezTo>
                  <a:cubicBezTo>
                    <a:pt x="32" y="30"/>
                    <a:pt x="32" y="30"/>
                    <a:pt x="32" y="30"/>
                  </a:cubicBezTo>
                  <a:cubicBezTo>
                    <a:pt x="32" y="30"/>
                    <a:pt x="32" y="30"/>
                    <a:pt x="32" y="30"/>
                  </a:cubicBezTo>
                  <a:cubicBezTo>
                    <a:pt x="33" y="30"/>
                    <a:pt x="33" y="30"/>
                    <a:pt x="33" y="30"/>
                  </a:cubicBezTo>
                  <a:cubicBezTo>
                    <a:pt x="33" y="30"/>
                    <a:pt x="33" y="30"/>
                    <a:pt x="33" y="30"/>
                  </a:cubicBezTo>
                  <a:cubicBezTo>
                    <a:pt x="34" y="29"/>
                    <a:pt x="34" y="29"/>
                    <a:pt x="34" y="29"/>
                  </a:cubicBezTo>
                  <a:cubicBezTo>
                    <a:pt x="35" y="29"/>
                    <a:pt x="35" y="29"/>
                    <a:pt x="35" y="29"/>
                  </a:cubicBezTo>
                  <a:cubicBezTo>
                    <a:pt x="35" y="29"/>
                    <a:pt x="35" y="29"/>
                    <a:pt x="35" y="29"/>
                  </a:cubicBezTo>
                  <a:cubicBezTo>
                    <a:pt x="35" y="28"/>
                    <a:pt x="35" y="28"/>
                    <a:pt x="35" y="28"/>
                  </a:cubicBezTo>
                  <a:cubicBezTo>
                    <a:pt x="35" y="27"/>
                    <a:pt x="35" y="27"/>
                    <a:pt x="35" y="27"/>
                  </a:cubicBezTo>
                  <a:cubicBezTo>
                    <a:pt x="36" y="27"/>
                    <a:pt x="36" y="27"/>
                    <a:pt x="36" y="27"/>
                  </a:cubicBezTo>
                  <a:cubicBezTo>
                    <a:pt x="36" y="26"/>
                    <a:pt x="36" y="26"/>
                    <a:pt x="36" y="26"/>
                  </a:cubicBezTo>
                  <a:cubicBezTo>
                    <a:pt x="36" y="26"/>
                    <a:pt x="36" y="26"/>
                    <a:pt x="36" y="26"/>
                  </a:cubicBezTo>
                  <a:cubicBezTo>
                    <a:pt x="35" y="26"/>
                    <a:pt x="35" y="26"/>
                    <a:pt x="35" y="26"/>
                  </a:cubicBezTo>
                  <a:cubicBezTo>
                    <a:pt x="35" y="25"/>
                    <a:pt x="35" y="25"/>
                    <a:pt x="35" y="25"/>
                  </a:cubicBezTo>
                  <a:cubicBezTo>
                    <a:pt x="34" y="25"/>
                    <a:pt x="34" y="25"/>
                    <a:pt x="34" y="25"/>
                  </a:cubicBezTo>
                  <a:cubicBezTo>
                    <a:pt x="34" y="25"/>
                    <a:pt x="34" y="25"/>
                    <a:pt x="34" y="25"/>
                  </a:cubicBezTo>
                  <a:cubicBezTo>
                    <a:pt x="33" y="26"/>
                    <a:pt x="33" y="26"/>
                    <a:pt x="33" y="26"/>
                  </a:cubicBezTo>
                  <a:cubicBezTo>
                    <a:pt x="33" y="25"/>
                    <a:pt x="33" y="25"/>
                    <a:pt x="33" y="25"/>
                  </a:cubicBezTo>
                  <a:cubicBezTo>
                    <a:pt x="32" y="25"/>
                    <a:pt x="32" y="25"/>
                    <a:pt x="32" y="25"/>
                  </a:cubicBezTo>
                  <a:cubicBezTo>
                    <a:pt x="32" y="26"/>
                    <a:pt x="32" y="26"/>
                    <a:pt x="32" y="26"/>
                  </a:cubicBezTo>
                  <a:cubicBezTo>
                    <a:pt x="32" y="26"/>
                    <a:pt x="32" y="26"/>
                    <a:pt x="32" y="26"/>
                  </a:cubicBezTo>
                  <a:cubicBezTo>
                    <a:pt x="31" y="26"/>
                    <a:pt x="31" y="26"/>
                    <a:pt x="31" y="26"/>
                  </a:cubicBezTo>
                  <a:cubicBezTo>
                    <a:pt x="30" y="26"/>
                    <a:pt x="30" y="26"/>
                    <a:pt x="30" y="26"/>
                  </a:cubicBezTo>
                  <a:cubicBezTo>
                    <a:pt x="30" y="27"/>
                    <a:pt x="30" y="27"/>
                    <a:pt x="30" y="27"/>
                  </a:cubicBezTo>
                  <a:cubicBezTo>
                    <a:pt x="29" y="27"/>
                    <a:pt x="29" y="27"/>
                    <a:pt x="29" y="27"/>
                  </a:cubicBezTo>
                  <a:close/>
                  <a:moveTo>
                    <a:pt x="5" y="31"/>
                  </a:moveTo>
                  <a:cubicBezTo>
                    <a:pt x="4" y="30"/>
                    <a:pt x="4" y="30"/>
                    <a:pt x="4" y="30"/>
                  </a:cubicBezTo>
                  <a:cubicBezTo>
                    <a:pt x="4" y="30"/>
                    <a:pt x="4" y="30"/>
                    <a:pt x="4" y="30"/>
                  </a:cubicBezTo>
                  <a:cubicBezTo>
                    <a:pt x="4" y="29"/>
                    <a:pt x="4" y="29"/>
                    <a:pt x="4" y="29"/>
                  </a:cubicBezTo>
                  <a:cubicBezTo>
                    <a:pt x="3" y="28"/>
                    <a:pt x="3" y="28"/>
                    <a:pt x="3" y="28"/>
                  </a:cubicBezTo>
                  <a:cubicBezTo>
                    <a:pt x="2" y="28"/>
                    <a:pt x="2" y="28"/>
                    <a:pt x="2" y="28"/>
                  </a:cubicBezTo>
                  <a:cubicBezTo>
                    <a:pt x="2" y="28"/>
                    <a:pt x="2" y="28"/>
                    <a:pt x="2" y="28"/>
                  </a:cubicBezTo>
                  <a:cubicBezTo>
                    <a:pt x="2" y="26"/>
                    <a:pt x="2" y="26"/>
                    <a:pt x="2" y="26"/>
                  </a:cubicBezTo>
                  <a:cubicBezTo>
                    <a:pt x="1" y="26"/>
                    <a:pt x="1" y="26"/>
                    <a:pt x="1" y="26"/>
                  </a:cubicBezTo>
                  <a:cubicBezTo>
                    <a:pt x="1" y="25"/>
                    <a:pt x="1" y="25"/>
                    <a:pt x="1" y="25"/>
                  </a:cubicBezTo>
                  <a:cubicBezTo>
                    <a:pt x="1" y="24"/>
                    <a:pt x="1" y="24"/>
                    <a:pt x="1" y="24"/>
                  </a:cubicBezTo>
                  <a:cubicBezTo>
                    <a:pt x="1" y="24"/>
                    <a:pt x="1" y="24"/>
                    <a:pt x="1" y="24"/>
                  </a:cubicBezTo>
                  <a:cubicBezTo>
                    <a:pt x="2" y="24"/>
                    <a:pt x="2" y="24"/>
                    <a:pt x="2" y="24"/>
                  </a:cubicBezTo>
                  <a:cubicBezTo>
                    <a:pt x="2" y="25"/>
                    <a:pt x="2" y="25"/>
                    <a:pt x="2" y="25"/>
                  </a:cubicBezTo>
                  <a:cubicBezTo>
                    <a:pt x="3" y="25"/>
                    <a:pt x="3" y="25"/>
                    <a:pt x="3" y="25"/>
                  </a:cubicBezTo>
                  <a:cubicBezTo>
                    <a:pt x="2" y="26"/>
                    <a:pt x="2" y="26"/>
                    <a:pt x="2" y="26"/>
                  </a:cubicBezTo>
                  <a:cubicBezTo>
                    <a:pt x="3" y="27"/>
                    <a:pt x="3" y="27"/>
                    <a:pt x="3" y="27"/>
                  </a:cubicBezTo>
                  <a:cubicBezTo>
                    <a:pt x="4" y="28"/>
                    <a:pt x="4" y="28"/>
                    <a:pt x="4" y="28"/>
                  </a:cubicBezTo>
                  <a:cubicBezTo>
                    <a:pt x="4" y="28"/>
                    <a:pt x="4" y="28"/>
                    <a:pt x="4" y="28"/>
                  </a:cubicBezTo>
                  <a:cubicBezTo>
                    <a:pt x="4" y="28"/>
                    <a:pt x="4" y="28"/>
                    <a:pt x="4" y="28"/>
                  </a:cubicBezTo>
                  <a:cubicBezTo>
                    <a:pt x="4" y="28"/>
                    <a:pt x="4" y="28"/>
                    <a:pt x="4" y="28"/>
                  </a:cubicBezTo>
                  <a:cubicBezTo>
                    <a:pt x="5" y="29"/>
                    <a:pt x="5" y="29"/>
                    <a:pt x="5" y="29"/>
                  </a:cubicBezTo>
                  <a:cubicBezTo>
                    <a:pt x="5" y="30"/>
                    <a:pt x="5" y="30"/>
                    <a:pt x="5" y="30"/>
                  </a:cubicBezTo>
                  <a:cubicBezTo>
                    <a:pt x="6" y="30"/>
                    <a:pt x="6" y="30"/>
                    <a:pt x="6" y="30"/>
                  </a:cubicBezTo>
                  <a:cubicBezTo>
                    <a:pt x="5" y="31"/>
                    <a:pt x="5" y="31"/>
                    <a:pt x="5" y="31"/>
                  </a:cubicBezTo>
                  <a:cubicBezTo>
                    <a:pt x="5" y="31"/>
                    <a:pt x="5" y="31"/>
                    <a:pt x="5" y="31"/>
                  </a:cubicBezTo>
                  <a:cubicBezTo>
                    <a:pt x="5" y="31"/>
                    <a:pt x="5" y="31"/>
                    <a:pt x="5" y="31"/>
                  </a:cubicBezTo>
                  <a:close/>
                  <a:moveTo>
                    <a:pt x="21" y="49"/>
                  </a:moveTo>
                  <a:cubicBezTo>
                    <a:pt x="21" y="48"/>
                    <a:pt x="21" y="48"/>
                    <a:pt x="21" y="48"/>
                  </a:cubicBezTo>
                  <a:cubicBezTo>
                    <a:pt x="21" y="49"/>
                    <a:pt x="21" y="49"/>
                    <a:pt x="21" y="49"/>
                  </a:cubicBezTo>
                  <a:cubicBezTo>
                    <a:pt x="20" y="49"/>
                    <a:pt x="20" y="49"/>
                    <a:pt x="20" y="49"/>
                  </a:cubicBezTo>
                  <a:cubicBezTo>
                    <a:pt x="20" y="49"/>
                    <a:pt x="20" y="49"/>
                    <a:pt x="20" y="49"/>
                  </a:cubicBezTo>
                  <a:cubicBezTo>
                    <a:pt x="20" y="48"/>
                    <a:pt x="20" y="48"/>
                    <a:pt x="20" y="48"/>
                  </a:cubicBezTo>
                  <a:cubicBezTo>
                    <a:pt x="20" y="47"/>
                    <a:pt x="20" y="47"/>
                    <a:pt x="20" y="47"/>
                  </a:cubicBezTo>
                  <a:cubicBezTo>
                    <a:pt x="20" y="47"/>
                    <a:pt x="20" y="47"/>
                    <a:pt x="20" y="47"/>
                  </a:cubicBezTo>
                  <a:cubicBezTo>
                    <a:pt x="19" y="47"/>
                    <a:pt x="19" y="47"/>
                    <a:pt x="19" y="47"/>
                  </a:cubicBezTo>
                  <a:cubicBezTo>
                    <a:pt x="18" y="46"/>
                    <a:pt x="18" y="46"/>
                    <a:pt x="18" y="46"/>
                  </a:cubicBezTo>
                  <a:cubicBezTo>
                    <a:pt x="18" y="45"/>
                    <a:pt x="18" y="45"/>
                    <a:pt x="18" y="45"/>
                  </a:cubicBezTo>
                  <a:cubicBezTo>
                    <a:pt x="19" y="45"/>
                    <a:pt x="19" y="45"/>
                    <a:pt x="19" y="45"/>
                  </a:cubicBezTo>
                  <a:cubicBezTo>
                    <a:pt x="19" y="45"/>
                    <a:pt x="19" y="45"/>
                    <a:pt x="19" y="45"/>
                  </a:cubicBezTo>
                  <a:cubicBezTo>
                    <a:pt x="19" y="44"/>
                    <a:pt x="19" y="44"/>
                    <a:pt x="19" y="44"/>
                  </a:cubicBezTo>
                  <a:cubicBezTo>
                    <a:pt x="19" y="44"/>
                    <a:pt x="19" y="44"/>
                    <a:pt x="19" y="44"/>
                  </a:cubicBezTo>
                  <a:cubicBezTo>
                    <a:pt x="19" y="44"/>
                    <a:pt x="19" y="44"/>
                    <a:pt x="19" y="44"/>
                  </a:cubicBezTo>
                  <a:cubicBezTo>
                    <a:pt x="19" y="44"/>
                    <a:pt x="19" y="44"/>
                    <a:pt x="19" y="44"/>
                  </a:cubicBezTo>
                  <a:cubicBezTo>
                    <a:pt x="18" y="43"/>
                    <a:pt x="18" y="43"/>
                    <a:pt x="18" y="43"/>
                  </a:cubicBezTo>
                  <a:cubicBezTo>
                    <a:pt x="18" y="43"/>
                    <a:pt x="18" y="43"/>
                    <a:pt x="18" y="43"/>
                  </a:cubicBezTo>
                  <a:cubicBezTo>
                    <a:pt x="18" y="44"/>
                    <a:pt x="18" y="44"/>
                    <a:pt x="18" y="44"/>
                  </a:cubicBezTo>
                  <a:cubicBezTo>
                    <a:pt x="17" y="44"/>
                    <a:pt x="17" y="44"/>
                    <a:pt x="17" y="44"/>
                  </a:cubicBezTo>
                  <a:cubicBezTo>
                    <a:pt x="16" y="43"/>
                    <a:pt x="16" y="43"/>
                    <a:pt x="16" y="43"/>
                  </a:cubicBezTo>
                  <a:cubicBezTo>
                    <a:pt x="16" y="43"/>
                    <a:pt x="16" y="43"/>
                    <a:pt x="16" y="43"/>
                  </a:cubicBezTo>
                  <a:cubicBezTo>
                    <a:pt x="15" y="43"/>
                    <a:pt x="15" y="43"/>
                    <a:pt x="15" y="43"/>
                  </a:cubicBezTo>
                  <a:cubicBezTo>
                    <a:pt x="15" y="42"/>
                    <a:pt x="15" y="42"/>
                    <a:pt x="15" y="42"/>
                  </a:cubicBezTo>
                  <a:cubicBezTo>
                    <a:pt x="14" y="42"/>
                    <a:pt x="14" y="42"/>
                    <a:pt x="14" y="42"/>
                  </a:cubicBezTo>
                  <a:cubicBezTo>
                    <a:pt x="14" y="42"/>
                    <a:pt x="14" y="42"/>
                    <a:pt x="14" y="42"/>
                  </a:cubicBezTo>
                  <a:cubicBezTo>
                    <a:pt x="14" y="42"/>
                    <a:pt x="14" y="42"/>
                    <a:pt x="14" y="42"/>
                  </a:cubicBezTo>
                  <a:cubicBezTo>
                    <a:pt x="14" y="41"/>
                    <a:pt x="14" y="41"/>
                    <a:pt x="14" y="41"/>
                  </a:cubicBezTo>
                  <a:cubicBezTo>
                    <a:pt x="13" y="41"/>
                    <a:pt x="13" y="41"/>
                    <a:pt x="13" y="41"/>
                  </a:cubicBezTo>
                  <a:cubicBezTo>
                    <a:pt x="13" y="41"/>
                    <a:pt x="13" y="41"/>
                    <a:pt x="13" y="41"/>
                  </a:cubicBezTo>
                  <a:cubicBezTo>
                    <a:pt x="13" y="41"/>
                    <a:pt x="13" y="41"/>
                    <a:pt x="13" y="41"/>
                  </a:cubicBezTo>
                  <a:cubicBezTo>
                    <a:pt x="13" y="40"/>
                    <a:pt x="13" y="40"/>
                    <a:pt x="13" y="40"/>
                  </a:cubicBezTo>
                  <a:cubicBezTo>
                    <a:pt x="12" y="40"/>
                    <a:pt x="12" y="40"/>
                    <a:pt x="12" y="40"/>
                  </a:cubicBezTo>
                  <a:cubicBezTo>
                    <a:pt x="12" y="40"/>
                    <a:pt x="12" y="40"/>
                    <a:pt x="12" y="40"/>
                  </a:cubicBezTo>
                  <a:cubicBezTo>
                    <a:pt x="12" y="39"/>
                    <a:pt x="12" y="39"/>
                    <a:pt x="12" y="39"/>
                  </a:cubicBezTo>
                  <a:cubicBezTo>
                    <a:pt x="12" y="39"/>
                    <a:pt x="12" y="39"/>
                    <a:pt x="12" y="39"/>
                  </a:cubicBezTo>
                  <a:cubicBezTo>
                    <a:pt x="12" y="39"/>
                    <a:pt x="12" y="39"/>
                    <a:pt x="12" y="39"/>
                  </a:cubicBezTo>
                  <a:cubicBezTo>
                    <a:pt x="12" y="38"/>
                    <a:pt x="12" y="38"/>
                    <a:pt x="12" y="38"/>
                  </a:cubicBezTo>
                  <a:cubicBezTo>
                    <a:pt x="12" y="38"/>
                    <a:pt x="12" y="38"/>
                    <a:pt x="12" y="38"/>
                  </a:cubicBezTo>
                  <a:cubicBezTo>
                    <a:pt x="12" y="38"/>
                    <a:pt x="12" y="38"/>
                    <a:pt x="12" y="38"/>
                  </a:cubicBezTo>
                  <a:cubicBezTo>
                    <a:pt x="13" y="37"/>
                    <a:pt x="13" y="37"/>
                    <a:pt x="13" y="37"/>
                  </a:cubicBezTo>
                  <a:cubicBezTo>
                    <a:pt x="13" y="37"/>
                    <a:pt x="13" y="37"/>
                    <a:pt x="13" y="37"/>
                  </a:cubicBezTo>
                  <a:cubicBezTo>
                    <a:pt x="14" y="38"/>
                    <a:pt x="14" y="38"/>
                    <a:pt x="14" y="38"/>
                  </a:cubicBezTo>
                  <a:cubicBezTo>
                    <a:pt x="14" y="38"/>
                    <a:pt x="14" y="38"/>
                    <a:pt x="14" y="38"/>
                  </a:cubicBezTo>
                  <a:cubicBezTo>
                    <a:pt x="14" y="38"/>
                    <a:pt x="14" y="38"/>
                    <a:pt x="14" y="38"/>
                  </a:cubicBezTo>
                  <a:cubicBezTo>
                    <a:pt x="14" y="38"/>
                    <a:pt x="14" y="38"/>
                    <a:pt x="14" y="38"/>
                  </a:cubicBezTo>
                  <a:cubicBezTo>
                    <a:pt x="15" y="38"/>
                    <a:pt x="15" y="38"/>
                    <a:pt x="15" y="38"/>
                  </a:cubicBezTo>
                  <a:cubicBezTo>
                    <a:pt x="16" y="38"/>
                    <a:pt x="16" y="38"/>
                    <a:pt x="16" y="38"/>
                  </a:cubicBezTo>
                  <a:cubicBezTo>
                    <a:pt x="16" y="38"/>
                    <a:pt x="16" y="38"/>
                    <a:pt x="16" y="38"/>
                  </a:cubicBezTo>
                  <a:cubicBezTo>
                    <a:pt x="18" y="38"/>
                    <a:pt x="18" y="38"/>
                    <a:pt x="18" y="38"/>
                  </a:cubicBezTo>
                  <a:cubicBezTo>
                    <a:pt x="18" y="37"/>
                    <a:pt x="18" y="37"/>
                    <a:pt x="18" y="37"/>
                  </a:cubicBezTo>
                  <a:cubicBezTo>
                    <a:pt x="17" y="37"/>
                    <a:pt x="17" y="37"/>
                    <a:pt x="17" y="37"/>
                  </a:cubicBezTo>
                  <a:cubicBezTo>
                    <a:pt x="16" y="37"/>
                    <a:pt x="16" y="37"/>
                    <a:pt x="16" y="37"/>
                  </a:cubicBezTo>
                  <a:cubicBezTo>
                    <a:pt x="15" y="37"/>
                    <a:pt x="15" y="37"/>
                    <a:pt x="15" y="37"/>
                  </a:cubicBezTo>
                  <a:cubicBezTo>
                    <a:pt x="14" y="36"/>
                    <a:pt x="14" y="36"/>
                    <a:pt x="14" y="36"/>
                  </a:cubicBezTo>
                  <a:cubicBezTo>
                    <a:pt x="14" y="36"/>
                    <a:pt x="14" y="36"/>
                    <a:pt x="14" y="36"/>
                  </a:cubicBezTo>
                  <a:cubicBezTo>
                    <a:pt x="15" y="36"/>
                    <a:pt x="15" y="36"/>
                    <a:pt x="15" y="36"/>
                  </a:cubicBezTo>
                  <a:cubicBezTo>
                    <a:pt x="16" y="36"/>
                    <a:pt x="16" y="36"/>
                    <a:pt x="16" y="36"/>
                  </a:cubicBezTo>
                  <a:cubicBezTo>
                    <a:pt x="17" y="35"/>
                    <a:pt x="17" y="35"/>
                    <a:pt x="17" y="35"/>
                  </a:cubicBezTo>
                  <a:cubicBezTo>
                    <a:pt x="18" y="35"/>
                    <a:pt x="18" y="35"/>
                    <a:pt x="18" y="35"/>
                  </a:cubicBezTo>
                  <a:cubicBezTo>
                    <a:pt x="19" y="35"/>
                    <a:pt x="19" y="35"/>
                    <a:pt x="19" y="35"/>
                  </a:cubicBezTo>
                  <a:cubicBezTo>
                    <a:pt x="19" y="35"/>
                    <a:pt x="19" y="35"/>
                    <a:pt x="19" y="35"/>
                  </a:cubicBezTo>
                  <a:cubicBezTo>
                    <a:pt x="20" y="35"/>
                    <a:pt x="20" y="35"/>
                    <a:pt x="20" y="35"/>
                  </a:cubicBezTo>
                  <a:cubicBezTo>
                    <a:pt x="20" y="35"/>
                    <a:pt x="20" y="35"/>
                    <a:pt x="20" y="35"/>
                  </a:cubicBezTo>
                  <a:cubicBezTo>
                    <a:pt x="20" y="34"/>
                    <a:pt x="20" y="34"/>
                    <a:pt x="20" y="34"/>
                  </a:cubicBezTo>
                  <a:cubicBezTo>
                    <a:pt x="21" y="34"/>
                    <a:pt x="21" y="34"/>
                    <a:pt x="21" y="34"/>
                  </a:cubicBezTo>
                  <a:cubicBezTo>
                    <a:pt x="21" y="34"/>
                    <a:pt x="21" y="34"/>
                    <a:pt x="21" y="34"/>
                  </a:cubicBezTo>
                  <a:cubicBezTo>
                    <a:pt x="20" y="33"/>
                    <a:pt x="20" y="33"/>
                    <a:pt x="20" y="33"/>
                  </a:cubicBezTo>
                  <a:cubicBezTo>
                    <a:pt x="20" y="34"/>
                    <a:pt x="20" y="34"/>
                    <a:pt x="20" y="34"/>
                  </a:cubicBezTo>
                  <a:cubicBezTo>
                    <a:pt x="19" y="34"/>
                    <a:pt x="19" y="34"/>
                    <a:pt x="19" y="34"/>
                  </a:cubicBezTo>
                  <a:cubicBezTo>
                    <a:pt x="17" y="34"/>
                    <a:pt x="17" y="34"/>
                    <a:pt x="17" y="34"/>
                  </a:cubicBezTo>
                  <a:cubicBezTo>
                    <a:pt x="17" y="34"/>
                    <a:pt x="17" y="34"/>
                    <a:pt x="17" y="34"/>
                  </a:cubicBezTo>
                  <a:cubicBezTo>
                    <a:pt x="17" y="34"/>
                    <a:pt x="17" y="34"/>
                    <a:pt x="17" y="34"/>
                  </a:cubicBezTo>
                  <a:cubicBezTo>
                    <a:pt x="16" y="34"/>
                    <a:pt x="16" y="34"/>
                    <a:pt x="16" y="34"/>
                  </a:cubicBezTo>
                  <a:cubicBezTo>
                    <a:pt x="16" y="34"/>
                    <a:pt x="16" y="34"/>
                    <a:pt x="16" y="34"/>
                  </a:cubicBezTo>
                  <a:cubicBezTo>
                    <a:pt x="15" y="34"/>
                    <a:pt x="15" y="34"/>
                    <a:pt x="15" y="34"/>
                  </a:cubicBezTo>
                  <a:cubicBezTo>
                    <a:pt x="15" y="35"/>
                    <a:pt x="15" y="35"/>
                    <a:pt x="15" y="35"/>
                  </a:cubicBezTo>
                  <a:cubicBezTo>
                    <a:pt x="14" y="35"/>
                    <a:pt x="14" y="35"/>
                    <a:pt x="14" y="35"/>
                  </a:cubicBezTo>
                  <a:cubicBezTo>
                    <a:pt x="14" y="35"/>
                    <a:pt x="14" y="35"/>
                    <a:pt x="14" y="35"/>
                  </a:cubicBezTo>
                  <a:cubicBezTo>
                    <a:pt x="13" y="35"/>
                    <a:pt x="13" y="35"/>
                    <a:pt x="13" y="35"/>
                  </a:cubicBezTo>
                  <a:cubicBezTo>
                    <a:pt x="12" y="35"/>
                    <a:pt x="12" y="35"/>
                    <a:pt x="12" y="35"/>
                  </a:cubicBezTo>
                  <a:cubicBezTo>
                    <a:pt x="12" y="36"/>
                    <a:pt x="12" y="36"/>
                    <a:pt x="12" y="36"/>
                  </a:cubicBezTo>
                  <a:cubicBezTo>
                    <a:pt x="11" y="36"/>
                    <a:pt x="11" y="36"/>
                    <a:pt x="11" y="36"/>
                  </a:cubicBezTo>
                  <a:cubicBezTo>
                    <a:pt x="11" y="36"/>
                    <a:pt x="11" y="36"/>
                    <a:pt x="11" y="36"/>
                  </a:cubicBezTo>
                  <a:cubicBezTo>
                    <a:pt x="11" y="35"/>
                    <a:pt x="11" y="35"/>
                    <a:pt x="11" y="35"/>
                  </a:cubicBezTo>
                  <a:cubicBezTo>
                    <a:pt x="10" y="33"/>
                    <a:pt x="10" y="33"/>
                    <a:pt x="10" y="33"/>
                  </a:cubicBezTo>
                  <a:cubicBezTo>
                    <a:pt x="11" y="33"/>
                    <a:pt x="11" y="33"/>
                    <a:pt x="11" y="33"/>
                  </a:cubicBezTo>
                  <a:cubicBezTo>
                    <a:pt x="11" y="33"/>
                    <a:pt x="11" y="33"/>
                    <a:pt x="11" y="33"/>
                  </a:cubicBezTo>
                  <a:cubicBezTo>
                    <a:pt x="11" y="32"/>
                    <a:pt x="11" y="32"/>
                    <a:pt x="11" y="32"/>
                  </a:cubicBezTo>
                  <a:cubicBezTo>
                    <a:pt x="12" y="32"/>
                    <a:pt x="12" y="32"/>
                    <a:pt x="12" y="32"/>
                  </a:cubicBezTo>
                  <a:cubicBezTo>
                    <a:pt x="12" y="32"/>
                    <a:pt x="12" y="32"/>
                    <a:pt x="12" y="32"/>
                  </a:cubicBezTo>
                  <a:cubicBezTo>
                    <a:pt x="12" y="33"/>
                    <a:pt x="12" y="33"/>
                    <a:pt x="12" y="33"/>
                  </a:cubicBezTo>
                  <a:cubicBezTo>
                    <a:pt x="12" y="33"/>
                    <a:pt x="12" y="33"/>
                    <a:pt x="12" y="33"/>
                  </a:cubicBezTo>
                  <a:cubicBezTo>
                    <a:pt x="13" y="32"/>
                    <a:pt x="13" y="32"/>
                    <a:pt x="13" y="32"/>
                  </a:cubicBezTo>
                  <a:cubicBezTo>
                    <a:pt x="13" y="32"/>
                    <a:pt x="13" y="32"/>
                    <a:pt x="13" y="32"/>
                  </a:cubicBezTo>
                  <a:cubicBezTo>
                    <a:pt x="14" y="32"/>
                    <a:pt x="14" y="32"/>
                    <a:pt x="14" y="32"/>
                  </a:cubicBezTo>
                  <a:cubicBezTo>
                    <a:pt x="14" y="31"/>
                    <a:pt x="14" y="31"/>
                    <a:pt x="14" y="31"/>
                  </a:cubicBezTo>
                  <a:cubicBezTo>
                    <a:pt x="15" y="31"/>
                    <a:pt x="15" y="31"/>
                    <a:pt x="15" y="31"/>
                  </a:cubicBezTo>
                  <a:cubicBezTo>
                    <a:pt x="16" y="30"/>
                    <a:pt x="16" y="30"/>
                    <a:pt x="16" y="30"/>
                  </a:cubicBezTo>
                  <a:cubicBezTo>
                    <a:pt x="16" y="30"/>
                    <a:pt x="16" y="30"/>
                    <a:pt x="16" y="30"/>
                  </a:cubicBezTo>
                  <a:cubicBezTo>
                    <a:pt x="16" y="29"/>
                    <a:pt x="16" y="29"/>
                    <a:pt x="16" y="29"/>
                  </a:cubicBezTo>
                  <a:cubicBezTo>
                    <a:pt x="17" y="29"/>
                    <a:pt x="17" y="29"/>
                    <a:pt x="17" y="29"/>
                  </a:cubicBezTo>
                  <a:cubicBezTo>
                    <a:pt x="18" y="29"/>
                    <a:pt x="18" y="29"/>
                    <a:pt x="18" y="29"/>
                  </a:cubicBezTo>
                  <a:cubicBezTo>
                    <a:pt x="19" y="28"/>
                    <a:pt x="19" y="28"/>
                    <a:pt x="19" y="28"/>
                  </a:cubicBezTo>
                  <a:cubicBezTo>
                    <a:pt x="20" y="28"/>
                    <a:pt x="20" y="28"/>
                    <a:pt x="20" y="28"/>
                  </a:cubicBezTo>
                  <a:cubicBezTo>
                    <a:pt x="20" y="28"/>
                    <a:pt x="20" y="28"/>
                    <a:pt x="20" y="28"/>
                  </a:cubicBezTo>
                  <a:cubicBezTo>
                    <a:pt x="20" y="27"/>
                    <a:pt x="20" y="27"/>
                    <a:pt x="20" y="27"/>
                  </a:cubicBezTo>
                  <a:cubicBezTo>
                    <a:pt x="20" y="27"/>
                    <a:pt x="20" y="27"/>
                    <a:pt x="20" y="27"/>
                  </a:cubicBezTo>
                  <a:cubicBezTo>
                    <a:pt x="19" y="28"/>
                    <a:pt x="19" y="28"/>
                    <a:pt x="19" y="28"/>
                  </a:cubicBezTo>
                  <a:cubicBezTo>
                    <a:pt x="19" y="28"/>
                    <a:pt x="19" y="28"/>
                    <a:pt x="19" y="28"/>
                  </a:cubicBezTo>
                  <a:cubicBezTo>
                    <a:pt x="18" y="28"/>
                    <a:pt x="18" y="28"/>
                    <a:pt x="18" y="28"/>
                  </a:cubicBezTo>
                  <a:cubicBezTo>
                    <a:pt x="18" y="27"/>
                    <a:pt x="18" y="27"/>
                    <a:pt x="18" y="27"/>
                  </a:cubicBezTo>
                  <a:cubicBezTo>
                    <a:pt x="18" y="26"/>
                    <a:pt x="18" y="26"/>
                    <a:pt x="18" y="26"/>
                  </a:cubicBezTo>
                  <a:cubicBezTo>
                    <a:pt x="18" y="25"/>
                    <a:pt x="18" y="25"/>
                    <a:pt x="18" y="25"/>
                  </a:cubicBezTo>
                  <a:cubicBezTo>
                    <a:pt x="18" y="25"/>
                    <a:pt x="18" y="25"/>
                    <a:pt x="18" y="25"/>
                  </a:cubicBezTo>
                  <a:cubicBezTo>
                    <a:pt x="18" y="25"/>
                    <a:pt x="18" y="25"/>
                    <a:pt x="18" y="25"/>
                  </a:cubicBezTo>
                  <a:cubicBezTo>
                    <a:pt x="17" y="25"/>
                    <a:pt x="17" y="25"/>
                    <a:pt x="17" y="25"/>
                  </a:cubicBezTo>
                  <a:cubicBezTo>
                    <a:pt x="17" y="26"/>
                    <a:pt x="17" y="26"/>
                    <a:pt x="17" y="26"/>
                  </a:cubicBezTo>
                  <a:cubicBezTo>
                    <a:pt x="17" y="27"/>
                    <a:pt x="17" y="27"/>
                    <a:pt x="17" y="27"/>
                  </a:cubicBezTo>
                  <a:cubicBezTo>
                    <a:pt x="16" y="28"/>
                    <a:pt x="16" y="28"/>
                    <a:pt x="16" y="28"/>
                  </a:cubicBezTo>
                  <a:cubicBezTo>
                    <a:pt x="15" y="28"/>
                    <a:pt x="15" y="28"/>
                    <a:pt x="15" y="28"/>
                  </a:cubicBezTo>
                  <a:cubicBezTo>
                    <a:pt x="15" y="28"/>
                    <a:pt x="15" y="28"/>
                    <a:pt x="15" y="28"/>
                  </a:cubicBezTo>
                  <a:cubicBezTo>
                    <a:pt x="15" y="27"/>
                    <a:pt x="15" y="27"/>
                    <a:pt x="15" y="27"/>
                  </a:cubicBezTo>
                  <a:cubicBezTo>
                    <a:pt x="15" y="27"/>
                    <a:pt x="15" y="27"/>
                    <a:pt x="15" y="27"/>
                  </a:cubicBezTo>
                  <a:cubicBezTo>
                    <a:pt x="15" y="26"/>
                    <a:pt x="15" y="26"/>
                    <a:pt x="15" y="26"/>
                  </a:cubicBezTo>
                  <a:cubicBezTo>
                    <a:pt x="15" y="26"/>
                    <a:pt x="15" y="26"/>
                    <a:pt x="15" y="26"/>
                  </a:cubicBezTo>
                  <a:cubicBezTo>
                    <a:pt x="15" y="25"/>
                    <a:pt x="15" y="25"/>
                    <a:pt x="15" y="25"/>
                  </a:cubicBezTo>
                  <a:cubicBezTo>
                    <a:pt x="15" y="24"/>
                    <a:pt x="15" y="24"/>
                    <a:pt x="15" y="24"/>
                  </a:cubicBezTo>
                  <a:cubicBezTo>
                    <a:pt x="15" y="24"/>
                    <a:pt x="15" y="24"/>
                    <a:pt x="15" y="24"/>
                  </a:cubicBezTo>
                  <a:cubicBezTo>
                    <a:pt x="14" y="24"/>
                    <a:pt x="14" y="24"/>
                    <a:pt x="14" y="24"/>
                  </a:cubicBezTo>
                  <a:cubicBezTo>
                    <a:pt x="14" y="24"/>
                    <a:pt x="14" y="24"/>
                    <a:pt x="14" y="24"/>
                  </a:cubicBezTo>
                  <a:cubicBezTo>
                    <a:pt x="14" y="26"/>
                    <a:pt x="14" y="26"/>
                    <a:pt x="14" y="26"/>
                  </a:cubicBezTo>
                  <a:cubicBezTo>
                    <a:pt x="14" y="26"/>
                    <a:pt x="14" y="26"/>
                    <a:pt x="14" y="26"/>
                  </a:cubicBezTo>
                  <a:cubicBezTo>
                    <a:pt x="14" y="27"/>
                    <a:pt x="14" y="27"/>
                    <a:pt x="14" y="27"/>
                  </a:cubicBezTo>
                  <a:cubicBezTo>
                    <a:pt x="13" y="26"/>
                    <a:pt x="13" y="26"/>
                    <a:pt x="13" y="26"/>
                  </a:cubicBezTo>
                  <a:cubicBezTo>
                    <a:pt x="13" y="26"/>
                    <a:pt x="13" y="26"/>
                    <a:pt x="13" y="26"/>
                  </a:cubicBezTo>
                  <a:cubicBezTo>
                    <a:pt x="13" y="25"/>
                    <a:pt x="13" y="25"/>
                    <a:pt x="13" y="25"/>
                  </a:cubicBezTo>
                  <a:cubicBezTo>
                    <a:pt x="13" y="25"/>
                    <a:pt x="13" y="25"/>
                    <a:pt x="13" y="25"/>
                  </a:cubicBezTo>
                  <a:cubicBezTo>
                    <a:pt x="12" y="25"/>
                    <a:pt x="12" y="25"/>
                    <a:pt x="12" y="25"/>
                  </a:cubicBezTo>
                  <a:cubicBezTo>
                    <a:pt x="12" y="26"/>
                    <a:pt x="12" y="26"/>
                    <a:pt x="12" y="26"/>
                  </a:cubicBezTo>
                  <a:cubicBezTo>
                    <a:pt x="12" y="26"/>
                    <a:pt x="12" y="26"/>
                    <a:pt x="12" y="26"/>
                  </a:cubicBezTo>
                  <a:cubicBezTo>
                    <a:pt x="12" y="27"/>
                    <a:pt x="12" y="27"/>
                    <a:pt x="12" y="27"/>
                  </a:cubicBezTo>
                  <a:cubicBezTo>
                    <a:pt x="13" y="28"/>
                    <a:pt x="13" y="28"/>
                    <a:pt x="13" y="28"/>
                  </a:cubicBezTo>
                  <a:cubicBezTo>
                    <a:pt x="13" y="29"/>
                    <a:pt x="13" y="29"/>
                    <a:pt x="13" y="29"/>
                  </a:cubicBezTo>
                  <a:cubicBezTo>
                    <a:pt x="13" y="29"/>
                    <a:pt x="13" y="29"/>
                    <a:pt x="13" y="29"/>
                  </a:cubicBezTo>
                  <a:cubicBezTo>
                    <a:pt x="13" y="29"/>
                    <a:pt x="13" y="29"/>
                    <a:pt x="13" y="29"/>
                  </a:cubicBezTo>
                  <a:cubicBezTo>
                    <a:pt x="12" y="29"/>
                    <a:pt x="12" y="29"/>
                    <a:pt x="12" y="29"/>
                  </a:cubicBezTo>
                  <a:cubicBezTo>
                    <a:pt x="12" y="30"/>
                    <a:pt x="12" y="30"/>
                    <a:pt x="12" y="30"/>
                  </a:cubicBezTo>
                  <a:cubicBezTo>
                    <a:pt x="12" y="31"/>
                    <a:pt x="12" y="31"/>
                    <a:pt x="12" y="31"/>
                  </a:cubicBezTo>
                  <a:cubicBezTo>
                    <a:pt x="11" y="31"/>
                    <a:pt x="11" y="31"/>
                    <a:pt x="11" y="31"/>
                  </a:cubicBezTo>
                  <a:cubicBezTo>
                    <a:pt x="10" y="31"/>
                    <a:pt x="10" y="31"/>
                    <a:pt x="10" y="31"/>
                  </a:cubicBezTo>
                  <a:cubicBezTo>
                    <a:pt x="9" y="31"/>
                    <a:pt x="9" y="31"/>
                    <a:pt x="9" y="31"/>
                  </a:cubicBezTo>
                  <a:cubicBezTo>
                    <a:pt x="9" y="31"/>
                    <a:pt x="9" y="31"/>
                    <a:pt x="9" y="31"/>
                  </a:cubicBezTo>
                  <a:cubicBezTo>
                    <a:pt x="9" y="30"/>
                    <a:pt x="9" y="30"/>
                    <a:pt x="9" y="30"/>
                  </a:cubicBezTo>
                  <a:cubicBezTo>
                    <a:pt x="9" y="30"/>
                    <a:pt x="9" y="30"/>
                    <a:pt x="9" y="30"/>
                  </a:cubicBezTo>
                  <a:cubicBezTo>
                    <a:pt x="8" y="29"/>
                    <a:pt x="8" y="29"/>
                    <a:pt x="8" y="29"/>
                  </a:cubicBezTo>
                  <a:cubicBezTo>
                    <a:pt x="7" y="29"/>
                    <a:pt x="7" y="29"/>
                    <a:pt x="7" y="29"/>
                  </a:cubicBezTo>
                  <a:cubicBezTo>
                    <a:pt x="7" y="29"/>
                    <a:pt x="7" y="29"/>
                    <a:pt x="7" y="29"/>
                  </a:cubicBezTo>
                  <a:cubicBezTo>
                    <a:pt x="6" y="28"/>
                    <a:pt x="6" y="28"/>
                    <a:pt x="6" y="28"/>
                  </a:cubicBezTo>
                  <a:cubicBezTo>
                    <a:pt x="6" y="27"/>
                    <a:pt x="6" y="27"/>
                    <a:pt x="6" y="27"/>
                  </a:cubicBezTo>
                  <a:cubicBezTo>
                    <a:pt x="7" y="27"/>
                    <a:pt x="7" y="27"/>
                    <a:pt x="7" y="27"/>
                  </a:cubicBezTo>
                  <a:cubicBezTo>
                    <a:pt x="8" y="27"/>
                    <a:pt x="8" y="27"/>
                    <a:pt x="8" y="27"/>
                  </a:cubicBezTo>
                  <a:cubicBezTo>
                    <a:pt x="8" y="27"/>
                    <a:pt x="8" y="27"/>
                    <a:pt x="8" y="27"/>
                  </a:cubicBezTo>
                  <a:cubicBezTo>
                    <a:pt x="7" y="27"/>
                    <a:pt x="7" y="27"/>
                    <a:pt x="7" y="27"/>
                  </a:cubicBezTo>
                  <a:cubicBezTo>
                    <a:pt x="6" y="27"/>
                    <a:pt x="6" y="27"/>
                    <a:pt x="6" y="27"/>
                  </a:cubicBezTo>
                  <a:cubicBezTo>
                    <a:pt x="6" y="27"/>
                    <a:pt x="6" y="27"/>
                    <a:pt x="6" y="27"/>
                  </a:cubicBezTo>
                  <a:cubicBezTo>
                    <a:pt x="6" y="26"/>
                    <a:pt x="6" y="26"/>
                    <a:pt x="6" y="26"/>
                  </a:cubicBezTo>
                  <a:cubicBezTo>
                    <a:pt x="5" y="26"/>
                    <a:pt x="5" y="26"/>
                    <a:pt x="5" y="26"/>
                  </a:cubicBezTo>
                  <a:cubicBezTo>
                    <a:pt x="4" y="25"/>
                    <a:pt x="4" y="25"/>
                    <a:pt x="4" y="25"/>
                  </a:cubicBezTo>
                  <a:cubicBezTo>
                    <a:pt x="4" y="25"/>
                    <a:pt x="4" y="25"/>
                    <a:pt x="4" y="25"/>
                  </a:cubicBezTo>
                  <a:cubicBezTo>
                    <a:pt x="4" y="24"/>
                    <a:pt x="4" y="24"/>
                    <a:pt x="4" y="24"/>
                  </a:cubicBezTo>
                  <a:cubicBezTo>
                    <a:pt x="4" y="24"/>
                    <a:pt x="4" y="24"/>
                    <a:pt x="4" y="24"/>
                  </a:cubicBezTo>
                  <a:cubicBezTo>
                    <a:pt x="4" y="24"/>
                    <a:pt x="4" y="24"/>
                    <a:pt x="4" y="24"/>
                  </a:cubicBezTo>
                  <a:cubicBezTo>
                    <a:pt x="3" y="24"/>
                    <a:pt x="3" y="24"/>
                    <a:pt x="3" y="24"/>
                  </a:cubicBezTo>
                  <a:cubicBezTo>
                    <a:pt x="3" y="23"/>
                    <a:pt x="3" y="23"/>
                    <a:pt x="3" y="23"/>
                  </a:cubicBezTo>
                  <a:cubicBezTo>
                    <a:pt x="3" y="22"/>
                    <a:pt x="3" y="22"/>
                    <a:pt x="3" y="22"/>
                  </a:cubicBezTo>
                  <a:cubicBezTo>
                    <a:pt x="3" y="22"/>
                    <a:pt x="3" y="22"/>
                    <a:pt x="3" y="22"/>
                  </a:cubicBezTo>
                  <a:cubicBezTo>
                    <a:pt x="4" y="23"/>
                    <a:pt x="4" y="23"/>
                    <a:pt x="4" y="23"/>
                  </a:cubicBezTo>
                  <a:cubicBezTo>
                    <a:pt x="4" y="23"/>
                    <a:pt x="4" y="23"/>
                    <a:pt x="4" y="23"/>
                  </a:cubicBezTo>
                  <a:cubicBezTo>
                    <a:pt x="4" y="24"/>
                    <a:pt x="4" y="24"/>
                    <a:pt x="4" y="24"/>
                  </a:cubicBezTo>
                  <a:cubicBezTo>
                    <a:pt x="5" y="24"/>
                    <a:pt x="5" y="24"/>
                    <a:pt x="5" y="24"/>
                  </a:cubicBezTo>
                  <a:cubicBezTo>
                    <a:pt x="5" y="23"/>
                    <a:pt x="5" y="23"/>
                    <a:pt x="5" y="23"/>
                  </a:cubicBezTo>
                  <a:cubicBezTo>
                    <a:pt x="5" y="23"/>
                    <a:pt x="5" y="23"/>
                    <a:pt x="5" y="23"/>
                  </a:cubicBezTo>
                  <a:cubicBezTo>
                    <a:pt x="5" y="22"/>
                    <a:pt x="5" y="22"/>
                    <a:pt x="5" y="22"/>
                  </a:cubicBezTo>
                  <a:cubicBezTo>
                    <a:pt x="5" y="22"/>
                    <a:pt x="5" y="22"/>
                    <a:pt x="5" y="22"/>
                  </a:cubicBezTo>
                  <a:cubicBezTo>
                    <a:pt x="4" y="22"/>
                    <a:pt x="4" y="22"/>
                    <a:pt x="4" y="22"/>
                  </a:cubicBezTo>
                  <a:cubicBezTo>
                    <a:pt x="4" y="22"/>
                    <a:pt x="4" y="22"/>
                    <a:pt x="4" y="22"/>
                  </a:cubicBezTo>
                  <a:cubicBezTo>
                    <a:pt x="3" y="21"/>
                    <a:pt x="3" y="21"/>
                    <a:pt x="3" y="21"/>
                  </a:cubicBezTo>
                  <a:cubicBezTo>
                    <a:pt x="3" y="21"/>
                    <a:pt x="3" y="21"/>
                    <a:pt x="3" y="21"/>
                  </a:cubicBezTo>
                  <a:cubicBezTo>
                    <a:pt x="4" y="21"/>
                    <a:pt x="4" y="21"/>
                    <a:pt x="4" y="21"/>
                  </a:cubicBezTo>
                  <a:cubicBezTo>
                    <a:pt x="4" y="20"/>
                    <a:pt x="4" y="20"/>
                    <a:pt x="4" y="20"/>
                  </a:cubicBezTo>
                  <a:cubicBezTo>
                    <a:pt x="4" y="19"/>
                    <a:pt x="4" y="19"/>
                    <a:pt x="4" y="19"/>
                  </a:cubicBezTo>
                  <a:cubicBezTo>
                    <a:pt x="4" y="19"/>
                    <a:pt x="4" y="19"/>
                    <a:pt x="4" y="19"/>
                  </a:cubicBezTo>
                  <a:cubicBezTo>
                    <a:pt x="4" y="19"/>
                    <a:pt x="4" y="19"/>
                    <a:pt x="4" y="19"/>
                  </a:cubicBezTo>
                  <a:cubicBezTo>
                    <a:pt x="3" y="19"/>
                    <a:pt x="3" y="19"/>
                    <a:pt x="3" y="19"/>
                  </a:cubicBezTo>
                  <a:cubicBezTo>
                    <a:pt x="3" y="19"/>
                    <a:pt x="3" y="19"/>
                    <a:pt x="3" y="19"/>
                  </a:cubicBezTo>
                  <a:cubicBezTo>
                    <a:pt x="3" y="20"/>
                    <a:pt x="3" y="20"/>
                    <a:pt x="3" y="20"/>
                  </a:cubicBezTo>
                  <a:cubicBezTo>
                    <a:pt x="3" y="20"/>
                    <a:pt x="3" y="20"/>
                    <a:pt x="3" y="20"/>
                  </a:cubicBezTo>
                  <a:cubicBezTo>
                    <a:pt x="2" y="21"/>
                    <a:pt x="2" y="21"/>
                    <a:pt x="2" y="21"/>
                  </a:cubicBezTo>
                  <a:cubicBezTo>
                    <a:pt x="2" y="21"/>
                    <a:pt x="2" y="21"/>
                    <a:pt x="2" y="21"/>
                  </a:cubicBezTo>
                  <a:cubicBezTo>
                    <a:pt x="2" y="20"/>
                    <a:pt x="2" y="20"/>
                    <a:pt x="2" y="20"/>
                  </a:cubicBezTo>
                  <a:cubicBezTo>
                    <a:pt x="1" y="19"/>
                    <a:pt x="1" y="19"/>
                    <a:pt x="1" y="19"/>
                  </a:cubicBezTo>
                  <a:cubicBezTo>
                    <a:pt x="1" y="18"/>
                    <a:pt x="1" y="18"/>
                    <a:pt x="1" y="18"/>
                  </a:cubicBezTo>
                  <a:cubicBezTo>
                    <a:pt x="0" y="17"/>
                    <a:pt x="0" y="17"/>
                    <a:pt x="0" y="17"/>
                  </a:cubicBezTo>
                  <a:cubicBezTo>
                    <a:pt x="0" y="17"/>
                    <a:pt x="0" y="17"/>
                    <a:pt x="0" y="17"/>
                  </a:cubicBezTo>
                  <a:cubicBezTo>
                    <a:pt x="1" y="17"/>
                    <a:pt x="1" y="17"/>
                    <a:pt x="1" y="17"/>
                  </a:cubicBezTo>
                  <a:cubicBezTo>
                    <a:pt x="2" y="16"/>
                    <a:pt x="2" y="16"/>
                    <a:pt x="2" y="16"/>
                  </a:cubicBezTo>
                  <a:cubicBezTo>
                    <a:pt x="2" y="16"/>
                    <a:pt x="2" y="16"/>
                    <a:pt x="2" y="16"/>
                  </a:cubicBezTo>
                  <a:cubicBezTo>
                    <a:pt x="2" y="15"/>
                    <a:pt x="2" y="15"/>
                    <a:pt x="2" y="15"/>
                  </a:cubicBezTo>
                  <a:cubicBezTo>
                    <a:pt x="2" y="15"/>
                    <a:pt x="2" y="15"/>
                    <a:pt x="2" y="15"/>
                  </a:cubicBezTo>
                  <a:cubicBezTo>
                    <a:pt x="2" y="14"/>
                    <a:pt x="2" y="14"/>
                    <a:pt x="2" y="14"/>
                  </a:cubicBezTo>
                  <a:cubicBezTo>
                    <a:pt x="2" y="13"/>
                    <a:pt x="2" y="13"/>
                    <a:pt x="2" y="13"/>
                  </a:cubicBezTo>
                  <a:cubicBezTo>
                    <a:pt x="3" y="13"/>
                    <a:pt x="3" y="13"/>
                    <a:pt x="3" y="13"/>
                  </a:cubicBezTo>
                  <a:cubicBezTo>
                    <a:pt x="3" y="14"/>
                    <a:pt x="3" y="14"/>
                    <a:pt x="3" y="14"/>
                  </a:cubicBezTo>
                  <a:cubicBezTo>
                    <a:pt x="4" y="15"/>
                    <a:pt x="4" y="15"/>
                    <a:pt x="4" y="15"/>
                  </a:cubicBezTo>
                  <a:cubicBezTo>
                    <a:pt x="4" y="15"/>
                    <a:pt x="4" y="15"/>
                    <a:pt x="4" y="15"/>
                  </a:cubicBezTo>
                  <a:cubicBezTo>
                    <a:pt x="5" y="15"/>
                    <a:pt x="5" y="15"/>
                    <a:pt x="5" y="15"/>
                  </a:cubicBezTo>
                  <a:cubicBezTo>
                    <a:pt x="4" y="14"/>
                    <a:pt x="4" y="14"/>
                    <a:pt x="4" y="14"/>
                  </a:cubicBezTo>
                  <a:cubicBezTo>
                    <a:pt x="4" y="13"/>
                    <a:pt x="4" y="13"/>
                    <a:pt x="4" y="13"/>
                  </a:cubicBezTo>
                  <a:cubicBezTo>
                    <a:pt x="4" y="13"/>
                    <a:pt x="4" y="13"/>
                    <a:pt x="4" y="13"/>
                  </a:cubicBezTo>
                  <a:cubicBezTo>
                    <a:pt x="5" y="13"/>
                    <a:pt x="5" y="13"/>
                    <a:pt x="5" y="13"/>
                  </a:cubicBezTo>
                  <a:cubicBezTo>
                    <a:pt x="5" y="13"/>
                    <a:pt x="5" y="13"/>
                    <a:pt x="5" y="13"/>
                  </a:cubicBezTo>
                  <a:cubicBezTo>
                    <a:pt x="5" y="14"/>
                    <a:pt x="5" y="14"/>
                    <a:pt x="5" y="14"/>
                  </a:cubicBezTo>
                  <a:cubicBezTo>
                    <a:pt x="6" y="13"/>
                    <a:pt x="6" y="13"/>
                    <a:pt x="6" y="13"/>
                  </a:cubicBezTo>
                  <a:cubicBezTo>
                    <a:pt x="8" y="12"/>
                    <a:pt x="8" y="12"/>
                    <a:pt x="8" y="12"/>
                  </a:cubicBezTo>
                  <a:cubicBezTo>
                    <a:pt x="8" y="12"/>
                    <a:pt x="8" y="12"/>
                    <a:pt x="8" y="12"/>
                  </a:cubicBezTo>
                  <a:cubicBezTo>
                    <a:pt x="9" y="12"/>
                    <a:pt x="9" y="12"/>
                    <a:pt x="9" y="12"/>
                  </a:cubicBezTo>
                  <a:cubicBezTo>
                    <a:pt x="9" y="13"/>
                    <a:pt x="9" y="13"/>
                    <a:pt x="9" y="13"/>
                  </a:cubicBezTo>
                  <a:cubicBezTo>
                    <a:pt x="9" y="14"/>
                    <a:pt x="9" y="14"/>
                    <a:pt x="9" y="14"/>
                  </a:cubicBezTo>
                  <a:cubicBezTo>
                    <a:pt x="9" y="14"/>
                    <a:pt x="9" y="14"/>
                    <a:pt x="9" y="14"/>
                  </a:cubicBezTo>
                  <a:cubicBezTo>
                    <a:pt x="8" y="14"/>
                    <a:pt x="8" y="14"/>
                    <a:pt x="8" y="14"/>
                  </a:cubicBezTo>
                  <a:cubicBezTo>
                    <a:pt x="8" y="14"/>
                    <a:pt x="8" y="14"/>
                    <a:pt x="8" y="14"/>
                  </a:cubicBezTo>
                  <a:cubicBezTo>
                    <a:pt x="8" y="14"/>
                    <a:pt x="8" y="14"/>
                    <a:pt x="8" y="14"/>
                  </a:cubicBezTo>
                  <a:cubicBezTo>
                    <a:pt x="7" y="15"/>
                    <a:pt x="7" y="15"/>
                    <a:pt x="7" y="15"/>
                  </a:cubicBezTo>
                  <a:cubicBezTo>
                    <a:pt x="7" y="15"/>
                    <a:pt x="7" y="15"/>
                    <a:pt x="7" y="15"/>
                  </a:cubicBezTo>
                  <a:cubicBezTo>
                    <a:pt x="6" y="15"/>
                    <a:pt x="6" y="15"/>
                    <a:pt x="6" y="15"/>
                  </a:cubicBezTo>
                  <a:cubicBezTo>
                    <a:pt x="6" y="16"/>
                    <a:pt x="6" y="16"/>
                    <a:pt x="6" y="16"/>
                  </a:cubicBezTo>
                  <a:cubicBezTo>
                    <a:pt x="6" y="16"/>
                    <a:pt x="6" y="16"/>
                    <a:pt x="6" y="16"/>
                  </a:cubicBezTo>
                  <a:cubicBezTo>
                    <a:pt x="7" y="16"/>
                    <a:pt x="7" y="16"/>
                    <a:pt x="7" y="16"/>
                  </a:cubicBezTo>
                  <a:cubicBezTo>
                    <a:pt x="8" y="15"/>
                    <a:pt x="8" y="15"/>
                    <a:pt x="8" y="15"/>
                  </a:cubicBezTo>
                  <a:cubicBezTo>
                    <a:pt x="9" y="15"/>
                    <a:pt x="9" y="15"/>
                    <a:pt x="9" y="15"/>
                  </a:cubicBezTo>
                  <a:cubicBezTo>
                    <a:pt x="9" y="16"/>
                    <a:pt x="9" y="16"/>
                    <a:pt x="9" y="16"/>
                  </a:cubicBezTo>
                  <a:cubicBezTo>
                    <a:pt x="8" y="16"/>
                    <a:pt x="8" y="16"/>
                    <a:pt x="8" y="16"/>
                  </a:cubicBezTo>
                  <a:cubicBezTo>
                    <a:pt x="8" y="17"/>
                    <a:pt x="8" y="17"/>
                    <a:pt x="8" y="17"/>
                  </a:cubicBezTo>
                  <a:cubicBezTo>
                    <a:pt x="8" y="17"/>
                    <a:pt x="8" y="17"/>
                    <a:pt x="8" y="17"/>
                  </a:cubicBezTo>
                  <a:cubicBezTo>
                    <a:pt x="8" y="17"/>
                    <a:pt x="8" y="17"/>
                    <a:pt x="8" y="17"/>
                  </a:cubicBezTo>
                  <a:cubicBezTo>
                    <a:pt x="9" y="17"/>
                    <a:pt x="9" y="17"/>
                    <a:pt x="9" y="17"/>
                  </a:cubicBezTo>
                  <a:cubicBezTo>
                    <a:pt x="9" y="17"/>
                    <a:pt x="9" y="17"/>
                    <a:pt x="9" y="17"/>
                  </a:cubicBezTo>
                  <a:cubicBezTo>
                    <a:pt x="9" y="17"/>
                    <a:pt x="9" y="17"/>
                    <a:pt x="9" y="17"/>
                  </a:cubicBezTo>
                  <a:cubicBezTo>
                    <a:pt x="9" y="18"/>
                    <a:pt x="9" y="18"/>
                    <a:pt x="9" y="18"/>
                  </a:cubicBezTo>
                  <a:cubicBezTo>
                    <a:pt x="10" y="19"/>
                    <a:pt x="10" y="19"/>
                    <a:pt x="10" y="19"/>
                  </a:cubicBezTo>
                  <a:cubicBezTo>
                    <a:pt x="10" y="19"/>
                    <a:pt x="10" y="19"/>
                    <a:pt x="10" y="19"/>
                  </a:cubicBezTo>
                  <a:cubicBezTo>
                    <a:pt x="10" y="19"/>
                    <a:pt x="10" y="19"/>
                    <a:pt x="10" y="19"/>
                  </a:cubicBezTo>
                  <a:cubicBezTo>
                    <a:pt x="10" y="18"/>
                    <a:pt x="10" y="18"/>
                    <a:pt x="10" y="18"/>
                  </a:cubicBezTo>
                  <a:cubicBezTo>
                    <a:pt x="10" y="17"/>
                    <a:pt x="10" y="17"/>
                    <a:pt x="10" y="17"/>
                  </a:cubicBezTo>
                  <a:cubicBezTo>
                    <a:pt x="10" y="16"/>
                    <a:pt x="10" y="16"/>
                    <a:pt x="10" y="16"/>
                  </a:cubicBezTo>
                  <a:cubicBezTo>
                    <a:pt x="10" y="16"/>
                    <a:pt x="10" y="16"/>
                    <a:pt x="10" y="16"/>
                  </a:cubicBezTo>
                  <a:cubicBezTo>
                    <a:pt x="11" y="14"/>
                    <a:pt x="11" y="14"/>
                    <a:pt x="11" y="14"/>
                  </a:cubicBezTo>
                  <a:cubicBezTo>
                    <a:pt x="11" y="14"/>
                    <a:pt x="11" y="14"/>
                    <a:pt x="11" y="14"/>
                  </a:cubicBezTo>
                  <a:cubicBezTo>
                    <a:pt x="11" y="13"/>
                    <a:pt x="11" y="13"/>
                    <a:pt x="11" y="13"/>
                  </a:cubicBezTo>
                  <a:cubicBezTo>
                    <a:pt x="12" y="13"/>
                    <a:pt x="12" y="13"/>
                    <a:pt x="12" y="13"/>
                  </a:cubicBezTo>
                  <a:cubicBezTo>
                    <a:pt x="12" y="14"/>
                    <a:pt x="12" y="14"/>
                    <a:pt x="12" y="14"/>
                  </a:cubicBezTo>
                  <a:cubicBezTo>
                    <a:pt x="13" y="15"/>
                    <a:pt x="13" y="15"/>
                    <a:pt x="13" y="15"/>
                  </a:cubicBezTo>
                  <a:cubicBezTo>
                    <a:pt x="13" y="15"/>
                    <a:pt x="13" y="15"/>
                    <a:pt x="13" y="15"/>
                  </a:cubicBezTo>
                  <a:cubicBezTo>
                    <a:pt x="13" y="17"/>
                    <a:pt x="13" y="17"/>
                    <a:pt x="13" y="17"/>
                  </a:cubicBezTo>
                  <a:cubicBezTo>
                    <a:pt x="14" y="18"/>
                    <a:pt x="14" y="18"/>
                    <a:pt x="14" y="18"/>
                  </a:cubicBezTo>
                  <a:cubicBezTo>
                    <a:pt x="14" y="19"/>
                    <a:pt x="14" y="19"/>
                    <a:pt x="14" y="19"/>
                  </a:cubicBezTo>
                  <a:cubicBezTo>
                    <a:pt x="14" y="20"/>
                    <a:pt x="14" y="20"/>
                    <a:pt x="14" y="20"/>
                  </a:cubicBezTo>
                  <a:cubicBezTo>
                    <a:pt x="13" y="20"/>
                    <a:pt x="13" y="20"/>
                    <a:pt x="13" y="20"/>
                  </a:cubicBezTo>
                  <a:cubicBezTo>
                    <a:pt x="13" y="20"/>
                    <a:pt x="13" y="20"/>
                    <a:pt x="13" y="20"/>
                  </a:cubicBezTo>
                  <a:cubicBezTo>
                    <a:pt x="14" y="21"/>
                    <a:pt x="14" y="21"/>
                    <a:pt x="14" y="21"/>
                  </a:cubicBezTo>
                  <a:cubicBezTo>
                    <a:pt x="14" y="20"/>
                    <a:pt x="14" y="20"/>
                    <a:pt x="14" y="20"/>
                  </a:cubicBezTo>
                  <a:cubicBezTo>
                    <a:pt x="15" y="20"/>
                    <a:pt x="15" y="20"/>
                    <a:pt x="15" y="20"/>
                  </a:cubicBezTo>
                  <a:cubicBezTo>
                    <a:pt x="15" y="21"/>
                    <a:pt x="15" y="21"/>
                    <a:pt x="15" y="21"/>
                  </a:cubicBezTo>
                  <a:cubicBezTo>
                    <a:pt x="16" y="22"/>
                    <a:pt x="16" y="22"/>
                    <a:pt x="16" y="22"/>
                  </a:cubicBezTo>
                  <a:cubicBezTo>
                    <a:pt x="16" y="23"/>
                    <a:pt x="16" y="23"/>
                    <a:pt x="16" y="23"/>
                  </a:cubicBezTo>
                  <a:cubicBezTo>
                    <a:pt x="17" y="23"/>
                    <a:pt x="17" y="23"/>
                    <a:pt x="17" y="23"/>
                  </a:cubicBezTo>
                  <a:cubicBezTo>
                    <a:pt x="17" y="22"/>
                    <a:pt x="17" y="22"/>
                    <a:pt x="17" y="22"/>
                  </a:cubicBezTo>
                  <a:cubicBezTo>
                    <a:pt x="16" y="21"/>
                    <a:pt x="16" y="21"/>
                    <a:pt x="16" y="21"/>
                  </a:cubicBezTo>
                  <a:cubicBezTo>
                    <a:pt x="16" y="20"/>
                    <a:pt x="16" y="20"/>
                    <a:pt x="16" y="20"/>
                  </a:cubicBezTo>
                  <a:cubicBezTo>
                    <a:pt x="15" y="19"/>
                    <a:pt x="15" y="19"/>
                    <a:pt x="15" y="19"/>
                  </a:cubicBezTo>
                  <a:cubicBezTo>
                    <a:pt x="15" y="18"/>
                    <a:pt x="15" y="18"/>
                    <a:pt x="15" y="18"/>
                  </a:cubicBezTo>
                  <a:cubicBezTo>
                    <a:pt x="15" y="17"/>
                    <a:pt x="15" y="17"/>
                    <a:pt x="15" y="17"/>
                  </a:cubicBezTo>
                  <a:cubicBezTo>
                    <a:pt x="15" y="15"/>
                    <a:pt x="15" y="15"/>
                    <a:pt x="15" y="15"/>
                  </a:cubicBezTo>
                  <a:cubicBezTo>
                    <a:pt x="15" y="14"/>
                    <a:pt x="15" y="14"/>
                    <a:pt x="15" y="14"/>
                  </a:cubicBezTo>
                  <a:cubicBezTo>
                    <a:pt x="14" y="14"/>
                    <a:pt x="14" y="14"/>
                    <a:pt x="14" y="14"/>
                  </a:cubicBezTo>
                  <a:cubicBezTo>
                    <a:pt x="15" y="13"/>
                    <a:pt x="15" y="13"/>
                    <a:pt x="15" y="13"/>
                  </a:cubicBezTo>
                  <a:cubicBezTo>
                    <a:pt x="15" y="13"/>
                    <a:pt x="15" y="13"/>
                    <a:pt x="15" y="13"/>
                  </a:cubicBezTo>
                  <a:cubicBezTo>
                    <a:pt x="15" y="12"/>
                    <a:pt x="15" y="12"/>
                    <a:pt x="15" y="12"/>
                  </a:cubicBezTo>
                  <a:cubicBezTo>
                    <a:pt x="15" y="11"/>
                    <a:pt x="15" y="11"/>
                    <a:pt x="15" y="11"/>
                  </a:cubicBezTo>
                  <a:cubicBezTo>
                    <a:pt x="15" y="10"/>
                    <a:pt x="15" y="10"/>
                    <a:pt x="15" y="10"/>
                  </a:cubicBezTo>
                  <a:cubicBezTo>
                    <a:pt x="16" y="10"/>
                    <a:pt x="16" y="10"/>
                    <a:pt x="16" y="10"/>
                  </a:cubicBezTo>
                  <a:cubicBezTo>
                    <a:pt x="16" y="10"/>
                    <a:pt x="16" y="10"/>
                    <a:pt x="16" y="10"/>
                  </a:cubicBezTo>
                  <a:cubicBezTo>
                    <a:pt x="17" y="11"/>
                    <a:pt x="17" y="11"/>
                    <a:pt x="17" y="11"/>
                  </a:cubicBezTo>
                  <a:cubicBezTo>
                    <a:pt x="17" y="12"/>
                    <a:pt x="17" y="12"/>
                    <a:pt x="17" y="12"/>
                  </a:cubicBezTo>
                  <a:cubicBezTo>
                    <a:pt x="18" y="12"/>
                    <a:pt x="18" y="12"/>
                    <a:pt x="18" y="12"/>
                  </a:cubicBezTo>
                  <a:cubicBezTo>
                    <a:pt x="18" y="11"/>
                    <a:pt x="18" y="11"/>
                    <a:pt x="18" y="11"/>
                  </a:cubicBezTo>
                  <a:cubicBezTo>
                    <a:pt x="19" y="11"/>
                    <a:pt x="19" y="11"/>
                    <a:pt x="19" y="11"/>
                  </a:cubicBezTo>
                  <a:cubicBezTo>
                    <a:pt x="19" y="11"/>
                    <a:pt x="19" y="11"/>
                    <a:pt x="19" y="11"/>
                  </a:cubicBezTo>
                  <a:cubicBezTo>
                    <a:pt x="20" y="13"/>
                    <a:pt x="20" y="13"/>
                    <a:pt x="20" y="13"/>
                  </a:cubicBezTo>
                  <a:cubicBezTo>
                    <a:pt x="21" y="13"/>
                    <a:pt x="21" y="13"/>
                    <a:pt x="21" y="13"/>
                  </a:cubicBezTo>
                  <a:cubicBezTo>
                    <a:pt x="21" y="14"/>
                    <a:pt x="21" y="14"/>
                    <a:pt x="21" y="14"/>
                  </a:cubicBezTo>
                  <a:cubicBezTo>
                    <a:pt x="20" y="15"/>
                    <a:pt x="20" y="15"/>
                    <a:pt x="20" y="15"/>
                  </a:cubicBezTo>
                  <a:cubicBezTo>
                    <a:pt x="20" y="16"/>
                    <a:pt x="20" y="16"/>
                    <a:pt x="20" y="16"/>
                  </a:cubicBezTo>
                  <a:cubicBezTo>
                    <a:pt x="20" y="17"/>
                    <a:pt x="20" y="17"/>
                    <a:pt x="20" y="17"/>
                  </a:cubicBezTo>
                  <a:cubicBezTo>
                    <a:pt x="20" y="18"/>
                    <a:pt x="20" y="18"/>
                    <a:pt x="20" y="18"/>
                  </a:cubicBezTo>
                  <a:cubicBezTo>
                    <a:pt x="20" y="18"/>
                    <a:pt x="20" y="18"/>
                    <a:pt x="20" y="18"/>
                  </a:cubicBezTo>
                  <a:cubicBezTo>
                    <a:pt x="21" y="18"/>
                    <a:pt x="21" y="18"/>
                    <a:pt x="21" y="18"/>
                  </a:cubicBezTo>
                  <a:cubicBezTo>
                    <a:pt x="21" y="17"/>
                    <a:pt x="21" y="17"/>
                    <a:pt x="21" y="17"/>
                  </a:cubicBezTo>
                  <a:cubicBezTo>
                    <a:pt x="21" y="15"/>
                    <a:pt x="21" y="15"/>
                    <a:pt x="21" y="15"/>
                  </a:cubicBezTo>
                  <a:cubicBezTo>
                    <a:pt x="21" y="14"/>
                    <a:pt x="21" y="14"/>
                    <a:pt x="21" y="14"/>
                  </a:cubicBezTo>
                  <a:cubicBezTo>
                    <a:pt x="22" y="14"/>
                    <a:pt x="22" y="14"/>
                    <a:pt x="22" y="14"/>
                  </a:cubicBezTo>
                  <a:cubicBezTo>
                    <a:pt x="23" y="15"/>
                    <a:pt x="23" y="15"/>
                    <a:pt x="23" y="15"/>
                  </a:cubicBezTo>
                  <a:cubicBezTo>
                    <a:pt x="23" y="16"/>
                    <a:pt x="23" y="16"/>
                    <a:pt x="23" y="16"/>
                  </a:cubicBezTo>
                  <a:cubicBezTo>
                    <a:pt x="24" y="18"/>
                    <a:pt x="24" y="18"/>
                    <a:pt x="24" y="18"/>
                  </a:cubicBezTo>
                  <a:cubicBezTo>
                    <a:pt x="24" y="19"/>
                    <a:pt x="24" y="19"/>
                    <a:pt x="24" y="19"/>
                  </a:cubicBezTo>
                  <a:cubicBezTo>
                    <a:pt x="24" y="19"/>
                    <a:pt x="24" y="19"/>
                    <a:pt x="24" y="19"/>
                  </a:cubicBezTo>
                  <a:cubicBezTo>
                    <a:pt x="25" y="19"/>
                    <a:pt x="25" y="19"/>
                    <a:pt x="25" y="19"/>
                  </a:cubicBezTo>
                  <a:cubicBezTo>
                    <a:pt x="26" y="19"/>
                    <a:pt x="26" y="19"/>
                    <a:pt x="26" y="19"/>
                  </a:cubicBezTo>
                  <a:cubicBezTo>
                    <a:pt x="27" y="21"/>
                    <a:pt x="27" y="21"/>
                    <a:pt x="27" y="21"/>
                  </a:cubicBezTo>
                  <a:cubicBezTo>
                    <a:pt x="27" y="21"/>
                    <a:pt x="27" y="21"/>
                    <a:pt x="27" y="21"/>
                  </a:cubicBezTo>
                  <a:cubicBezTo>
                    <a:pt x="29" y="22"/>
                    <a:pt x="29" y="22"/>
                    <a:pt x="29" y="22"/>
                  </a:cubicBezTo>
                  <a:cubicBezTo>
                    <a:pt x="29" y="23"/>
                    <a:pt x="29" y="23"/>
                    <a:pt x="29" y="23"/>
                  </a:cubicBezTo>
                  <a:cubicBezTo>
                    <a:pt x="31" y="23"/>
                    <a:pt x="31" y="23"/>
                    <a:pt x="31" y="23"/>
                  </a:cubicBezTo>
                  <a:cubicBezTo>
                    <a:pt x="32" y="23"/>
                    <a:pt x="32" y="23"/>
                    <a:pt x="32" y="23"/>
                  </a:cubicBezTo>
                  <a:cubicBezTo>
                    <a:pt x="32" y="24"/>
                    <a:pt x="32" y="24"/>
                    <a:pt x="32" y="24"/>
                  </a:cubicBezTo>
                  <a:cubicBezTo>
                    <a:pt x="32" y="24"/>
                    <a:pt x="32" y="24"/>
                    <a:pt x="32" y="24"/>
                  </a:cubicBezTo>
                  <a:cubicBezTo>
                    <a:pt x="32" y="25"/>
                    <a:pt x="32" y="25"/>
                    <a:pt x="32" y="25"/>
                  </a:cubicBezTo>
                  <a:cubicBezTo>
                    <a:pt x="31" y="25"/>
                    <a:pt x="31" y="25"/>
                    <a:pt x="31" y="25"/>
                  </a:cubicBezTo>
                  <a:cubicBezTo>
                    <a:pt x="31" y="24"/>
                    <a:pt x="31" y="24"/>
                    <a:pt x="31" y="24"/>
                  </a:cubicBezTo>
                  <a:cubicBezTo>
                    <a:pt x="30" y="25"/>
                    <a:pt x="30" y="25"/>
                    <a:pt x="30" y="25"/>
                  </a:cubicBezTo>
                  <a:cubicBezTo>
                    <a:pt x="29" y="25"/>
                    <a:pt x="29" y="25"/>
                    <a:pt x="29" y="25"/>
                  </a:cubicBezTo>
                  <a:cubicBezTo>
                    <a:pt x="28" y="25"/>
                    <a:pt x="28" y="25"/>
                    <a:pt x="28" y="25"/>
                  </a:cubicBezTo>
                  <a:cubicBezTo>
                    <a:pt x="27" y="26"/>
                    <a:pt x="27" y="26"/>
                    <a:pt x="27" y="26"/>
                  </a:cubicBezTo>
                  <a:cubicBezTo>
                    <a:pt x="27" y="26"/>
                    <a:pt x="27" y="26"/>
                    <a:pt x="27" y="26"/>
                  </a:cubicBezTo>
                  <a:cubicBezTo>
                    <a:pt x="27" y="26"/>
                    <a:pt x="27" y="26"/>
                    <a:pt x="27" y="26"/>
                  </a:cubicBezTo>
                  <a:cubicBezTo>
                    <a:pt x="27" y="27"/>
                    <a:pt x="27" y="27"/>
                    <a:pt x="27" y="27"/>
                  </a:cubicBezTo>
                  <a:cubicBezTo>
                    <a:pt x="26" y="27"/>
                    <a:pt x="26" y="27"/>
                    <a:pt x="26" y="27"/>
                  </a:cubicBezTo>
                  <a:cubicBezTo>
                    <a:pt x="26" y="28"/>
                    <a:pt x="26" y="28"/>
                    <a:pt x="26" y="28"/>
                  </a:cubicBezTo>
                  <a:cubicBezTo>
                    <a:pt x="26" y="29"/>
                    <a:pt x="26" y="29"/>
                    <a:pt x="26" y="29"/>
                  </a:cubicBezTo>
                  <a:cubicBezTo>
                    <a:pt x="26" y="30"/>
                    <a:pt x="26" y="30"/>
                    <a:pt x="26" y="30"/>
                  </a:cubicBezTo>
                  <a:cubicBezTo>
                    <a:pt x="26" y="31"/>
                    <a:pt x="26" y="31"/>
                    <a:pt x="26" y="31"/>
                  </a:cubicBezTo>
                  <a:cubicBezTo>
                    <a:pt x="26" y="32"/>
                    <a:pt x="26" y="32"/>
                    <a:pt x="26" y="32"/>
                  </a:cubicBezTo>
                  <a:cubicBezTo>
                    <a:pt x="27" y="32"/>
                    <a:pt x="27" y="32"/>
                    <a:pt x="27" y="32"/>
                  </a:cubicBezTo>
                  <a:cubicBezTo>
                    <a:pt x="26" y="33"/>
                    <a:pt x="26" y="33"/>
                    <a:pt x="26" y="33"/>
                  </a:cubicBezTo>
                  <a:cubicBezTo>
                    <a:pt x="25" y="32"/>
                    <a:pt x="25" y="32"/>
                    <a:pt x="25" y="32"/>
                  </a:cubicBezTo>
                  <a:cubicBezTo>
                    <a:pt x="25" y="33"/>
                    <a:pt x="25" y="33"/>
                    <a:pt x="25" y="33"/>
                  </a:cubicBezTo>
                  <a:cubicBezTo>
                    <a:pt x="25" y="33"/>
                    <a:pt x="25" y="33"/>
                    <a:pt x="25" y="33"/>
                  </a:cubicBezTo>
                  <a:cubicBezTo>
                    <a:pt x="26" y="34"/>
                    <a:pt x="26" y="34"/>
                    <a:pt x="26" y="34"/>
                  </a:cubicBezTo>
                  <a:cubicBezTo>
                    <a:pt x="26" y="35"/>
                    <a:pt x="26" y="35"/>
                    <a:pt x="26" y="35"/>
                  </a:cubicBezTo>
                  <a:cubicBezTo>
                    <a:pt x="25" y="36"/>
                    <a:pt x="25" y="36"/>
                    <a:pt x="25" y="36"/>
                  </a:cubicBezTo>
                  <a:cubicBezTo>
                    <a:pt x="25" y="37"/>
                    <a:pt x="25" y="37"/>
                    <a:pt x="25" y="37"/>
                  </a:cubicBezTo>
                  <a:cubicBezTo>
                    <a:pt x="25" y="38"/>
                    <a:pt x="25" y="38"/>
                    <a:pt x="25" y="38"/>
                  </a:cubicBezTo>
                  <a:cubicBezTo>
                    <a:pt x="25" y="38"/>
                    <a:pt x="25" y="38"/>
                    <a:pt x="25" y="38"/>
                  </a:cubicBezTo>
                  <a:cubicBezTo>
                    <a:pt x="24" y="38"/>
                    <a:pt x="24" y="38"/>
                    <a:pt x="24" y="38"/>
                  </a:cubicBezTo>
                  <a:cubicBezTo>
                    <a:pt x="23" y="39"/>
                    <a:pt x="23" y="39"/>
                    <a:pt x="23" y="39"/>
                  </a:cubicBezTo>
                  <a:cubicBezTo>
                    <a:pt x="24" y="39"/>
                    <a:pt x="24" y="39"/>
                    <a:pt x="24" y="39"/>
                  </a:cubicBezTo>
                  <a:cubicBezTo>
                    <a:pt x="24" y="39"/>
                    <a:pt x="24" y="39"/>
                    <a:pt x="24" y="39"/>
                  </a:cubicBezTo>
                  <a:cubicBezTo>
                    <a:pt x="23" y="40"/>
                    <a:pt x="23" y="40"/>
                    <a:pt x="23" y="40"/>
                  </a:cubicBezTo>
                  <a:cubicBezTo>
                    <a:pt x="23" y="40"/>
                    <a:pt x="23" y="40"/>
                    <a:pt x="23" y="40"/>
                  </a:cubicBezTo>
                  <a:cubicBezTo>
                    <a:pt x="23" y="41"/>
                    <a:pt x="23" y="41"/>
                    <a:pt x="23" y="41"/>
                  </a:cubicBezTo>
                  <a:cubicBezTo>
                    <a:pt x="23" y="43"/>
                    <a:pt x="23" y="43"/>
                    <a:pt x="23" y="43"/>
                  </a:cubicBezTo>
                  <a:cubicBezTo>
                    <a:pt x="23" y="44"/>
                    <a:pt x="23" y="44"/>
                    <a:pt x="23" y="44"/>
                  </a:cubicBezTo>
                  <a:cubicBezTo>
                    <a:pt x="22" y="45"/>
                    <a:pt x="22" y="45"/>
                    <a:pt x="22" y="45"/>
                  </a:cubicBezTo>
                  <a:cubicBezTo>
                    <a:pt x="23" y="46"/>
                    <a:pt x="23" y="46"/>
                    <a:pt x="23" y="46"/>
                  </a:cubicBezTo>
                  <a:cubicBezTo>
                    <a:pt x="23" y="47"/>
                    <a:pt x="23" y="47"/>
                    <a:pt x="23" y="47"/>
                  </a:cubicBezTo>
                  <a:cubicBezTo>
                    <a:pt x="23" y="47"/>
                    <a:pt x="23" y="47"/>
                    <a:pt x="23" y="47"/>
                  </a:cubicBezTo>
                  <a:cubicBezTo>
                    <a:pt x="23" y="47"/>
                    <a:pt x="23" y="47"/>
                    <a:pt x="23" y="47"/>
                  </a:cubicBezTo>
                  <a:cubicBezTo>
                    <a:pt x="23" y="48"/>
                    <a:pt x="23" y="48"/>
                    <a:pt x="23" y="48"/>
                  </a:cubicBezTo>
                  <a:cubicBezTo>
                    <a:pt x="22" y="49"/>
                    <a:pt x="22" y="49"/>
                    <a:pt x="22" y="49"/>
                  </a:cubicBezTo>
                  <a:cubicBezTo>
                    <a:pt x="21" y="49"/>
                    <a:pt x="21" y="49"/>
                    <a:pt x="21" y="49"/>
                  </a:cubicBezTo>
                  <a:close/>
                  <a:moveTo>
                    <a:pt x="31" y="69"/>
                  </a:moveTo>
                  <a:cubicBezTo>
                    <a:pt x="32" y="69"/>
                    <a:pt x="32" y="69"/>
                    <a:pt x="32" y="69"/>
                  </a:cubicBezTo>
                  <a:cubicBezTo>
                    <a:pt x="32" y="68"/>
                    <a:pt x="32" y="68"/>
                    <a:pt x="32" y="68"/>
                  </a:cubicBezTo>
                  <a:cubicBezTo>
                    <a:pt x="31" y="67"/>
                    <a:pt x="31" y="67"/>
                    <a:pt x="31" y="67"/>
                  </a:cubicBezTo>
                  <a:cubicBezTo>
                    <a:pt x="30" y="67"/>
                    <a:pt x="30" y="67"/>
                    <a:pt x="30" y="67"/>
                  </a:cubicBezTo>
                  <a:cubicBezTo>
                    <a:pt x="30" y="68"/>
                    <a:pt x="30" y="68"/>
                    <a:pt x="30" y="68"/>
                  </a:cubicBezTo>
                  <a:cubicBezTo>
                    <a:pt x="30" y="68"/>
                    <a:pt x="30" y="68"/>
                    <a:pt x="30" y="68"/>
                  </a:cubicBezTo>
                  <a:cubicBezTo>
                    <a:pt x="31" y="69"/>
                    <a:pt x="31" y="69"/>
                    <a:pt x="31" y="69"/>
                  </a:cubicBezTo>
                  <a:cubicBezTo>
                    <a:pt x="31" y="69"/>
                    <a:pt x="31" y="69"/>
                    <a:pt x="31" y="69"/>
                  </a:cubicBez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04" name="Freeform 12"/>
            <p:cNvSpPr>
              <a:spLocks noEditPoints="1"/>
            </p:cNvSpPr>
            <p:nvPr/>
          </p:nvSpPr>
          <p:spPr bwMode="auto">
            <a:xfrm>
              <a:off x="6884296" y="2097772"/>
              <a:ext cx="333238" cy="582844"/>
            </a:xfrm>
            <a:custGeom>
              <a:avLst/>
              <a:gdLst>
                <a:gd name="T0" fmla="*/ 108 w 259"/>
                <a:gd name="T1" fmla="*/ 219 h 453"/>
                <a:gd name="T2" fmla="*/ 11 w 259"/>
                <a:gd name="T3" fmla="*/ 449 h 453"/>
                <a:gd name="T4" fmla="*/ 60 w 259"/>
                <a:gd name="T5" fmla="*/ 412 h 453"/>
                <a:gd name="T6" fmla="*/ 60 w 259"/>
                <a:gd name="T7" fmla="*/ 412 h 453"/>
                <a:gd name="T8" fmla="*/ 74 w 259"/>
                <a:gd name="T9" fmla="*/ 375 h 453"/>
                <a:gd name="T10" fmla="*/ 78 w 259"/>
                <a:gd name="T11" fmla="*/ 378 h 453"/>
                <a:gd name="T12" fmla="*/ 182 w 259"/>
                <a:gd name="T13" fmla="*/ 93 h 453"/>
                <a:gd name="T14" fmla="*/ 174 w 259"/>
                <a:gd name="T15" fmla="*/ 63 h 453"/>
                <a:gd name="T16" fmla="*/ 185 w 259"/>
                <a:gd name="T17" fmla="*/ 56 h 453"/>
                <a:gd name="T18" fmla="*/ 185 w 259"/>
                <a:gd name="T19" fmla="*/ 33 h 453"/>
                <a:gd name="T20" fmla="*/ 185 w 259"/>
                <a:gd name="T21" fmla="*/ 0 h 453"/>
                <a:gd name="T22" fmla="*/ 230 w 259"/>
                <a:gd name="T23" fmla="*/ 33 h 453"/>
                <a:gd name="T24" fmla="*/ 245 w 259"/>
                <a:gd name="T25" fmla="*/ 33 h 453"/>
                <a:gd name="T26" fmla="*/ 256 w 259"/>
                <a:gd name="T27" fmla="*/ 48 h 453"/>
                <a:gd name="T28" fmla="*/ 230 w 259"/>
                <a:gd name="T29" fmla="*/ 67 h 453"/>
                <a:gd name="T30" fmla="*/ 200 w 259"/>
                <a:gd name="T31" fmla="*/ 67 h 453"/>
                <a:gd name="T32" fmla="*/ 189 w 259"/>
                <a:gd name="T33" fmla="*/ 78 h 453"/>
                <a:gd name="T34" fmla="*/ 185 w 259"/>
                <a:gd name="T35" fmla="*/ 96 h 453"/>
                <a:gd name="T36" fmla="*/ 182 w 259"/>
                <a:gd name="T37" fmla="*/ 171 h 453"/>
                <a:gd name="T38" fmla="*/ 60 w 259"/>
                <a:gd name="T39" fmla="*/ 278 h 453"/>
                <a:gd name="T40" fmla="*/ 52 w 259"/>
                <a:gd name="T41" fmla="*/ 286 h 453"/>
                <a:gd name="T42" fmla="*/ 52 w 259"/>
                <a:gd name="T43" fmla="*/ 293 h 453"/>
                <a:gd name="T44" fmla="*/ 74 w 259"/>
                <a:gd name="T45" fmla="*/ 300 h 453"/>
                <a:gd name="T46" fmla="*/ 71 w 259"/>
                <a:gd name="T47" fmla="*/ 289 h 453"/>
                <a:gd name="T48" fmla="*/ 130 w 259"/>
                <a:gd name="T49" fmla="*/ 252 h 453"/>
                <a:gd name="T50" fmla="*/ 122 w 259"/>
                <a:gd name="T51" fmla="*/ 282 h 453"/>
                <a:gd name="T52" fmla="*/ 145 w 259"/>
                <a:gd name="T53" fmla="*/ 260 h 453"/>
                <a:gd name="T54" fmla="*/ 115 w 259"/>
                <a:gd name="T55" fmla="*/ 263 h 453"/>
                <a:gd name="T56" fmla="*/ 115 w 259"/>
                <a:gd name="T57" fmla="*/ 282 h 453"/>
                <a:gd name="T58" fmla="*/ 97 w 259"/>
                <a:gd name="T59" fmla="*/ 330 h 453"/>
                <a:gd name="T60" fmla="*/ 93 w 259"/>
                <a:gd name="T61" fmla="*/ 312 h 453"/>
                <a:gd name="T62" fmla="*/ 100 w 259"/>
                <a:gd name="T63" fmla="*/ 282 h 453"/>
                <a:gd name="T64" fmla="*/ 89 w 259"/>
                <a:gd name="T65" fmla="*/ 271 h 453"/>
                <a:gd name="T66" fmla="*/ 104 w 259"/>
                <a:gd name="T67" fmla="*/ 252 h 453"/>
                <a:gd name="T68" fmla="*/ 134 w 259"/>
                <a:gd name="T69" fmla="*/ 249 h 453"/>
                <a:gd name="T70" fmla="*/ 148 w 259"/>
                <a:gd name="T71" fmla="*/ 260 h 453"/>
                <a:gd name="T72" fmla="*/ 171 w 259"/>
                <a:gd name="T73" fmla="*/ 252 h 453"/>
                <a:gd name="T74" fmla="*/ 171 w 259"/>
                <a:gd name="T75" fmla="*/ 241 h 453"/>
                <a:gd name="T76" fmla="*/ 185 w 259"/>
                <a:gd name="T77" fmla="*/ 241 h 453"/>
                <a:gd name="T78" fmla="*/ 208 w 259"/>
                <a:gd name="T79" fmla="*/ 237 h 453"/>
                <a:gd name="T80" fmla="*/ 219 w 259"/>
                <a:gd name="T81" fmla="*/ 226 h 453"/>
                <a:gd name="T82" fmla="*/ 226 w 259"/>
                <a:gd name="T83" fmla="*/ 211 h 453"/>
                <a:gd name="T84" fmla="*/ 230 w 259"/>
                <a:gd name="T85" fmla="*/ 163 h 453"/>
                <a:gd name="T86" fmla="*/ 226 w 259"/>
                <a:gd name="T87" fmla="*/ 137 h 453"/>
                <a:gd name="T88" fmla="*/ 204 w 259"/>
                <a:gd name="T89" fmla="*/ 93 h 453"/>
                <a:gd name="T90" fmla="*/ 204 w 259"/>
                <a:gd name="T91" fmla="*/ 100 h 453"/>
                <a:gd name="T92" fmla="*/ 189 w 259"/>
                <a:gd name="T93" fmla="*/ 100 h 453"/>
                <a:gd name="T94" fmla="*/ 185 w 259"/>
                <a:gd name="T95" fmla="*/ 126 h 453"/>
                <a:gd name="T96" fmla="*/ 185 w 259"/>
                <a:gd name="T97" fmla="*/ 178 h 453"/>
                <a:gd name="T98" fmla="*/ 163 w 259"/>
                <a:gd name="T99" fmla="*/ 189 h 453"/>
                <a:gd name="T100" fmla="*/ 152 w 259"/>
                <a:gd name="T101" fmla="*/ 211 h 453"/>
                <a:gd name="T102" fmla="*/ 145 w 259"/>
                <a:gd name="T103" fmla="*/ 226 h 453"/>
                <a:gd name="T104" fmla="*/ 111 w 259"/>
                <a:gd name="T105" fmla="*/ 230 h 453"/>
                <a:gd name="T106" fmla="*/ 78 w 259"/>
                <a:gd name="T107" fmla="*/ 256 h 453"/>
                <a:gd name="T108" fmla="*/ 63 w 259"/>
                <a:gd name="T109" fmla="*/ 278 h 453"/>
                <a:gd name="T110" fmla="*/ 67 w 259"/>
                <a:gd name="T111" fmla="*/ 289 h 453"/>
                <a:gd name="T112" fmla="*/ 71 w 259"/>
                <a:gd name="T113" fmla="*/ 282 h 453"/>
                <a:gd name="T114" fmla="*/ 78 w 259"/>
                <a:gd name="T115" fmla="*/ 308 h 453"/>
                <a:gd name="T116" fmla="*/ 89 w 259"/>
                <a:gd name="T117" fmla="*/ 30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9" h="453">
                  <a:moveTo>
                    <a:pt x="104" y="219"/>
                  </a:moveTo>
                  <a:lnTo>
                    <a:pt x="108" y="219"/>
                  </a:lnTo>
                  <a:lnTo>
                    <a:pt x="104" y="219"/>
                  </a:lnTo>
                  <a:lnTo>
                    <a:pt x="104" y="219"/>
                  </a:lnTo>
                  <a:lnTo>
                    <a:pt x="104" y="219"/>
                  </a:lnTo>
                  <a:lnTo>
                    <a:pt x="104" y="219"/>
                  </a:lnTo>
                  <a:close/>
                  <a:moveTo>
                    <a:pt x="108" y="219"/>
                  </a:moveTo>
                  <a:lnTo>
                    <a:pt x="108" y="215"/>
                  </a:lnTo>
                  <a:lnTo>
                    <a:pt x="108" y="215"/>
                  </a:lnTo>
                  <a:lnTo>
                    <a:pt x="111" y="215"/>
                  </a:lnTo>
                  <a:lnTo>
                    <a:pt x="111" y="215"/>
                  </a:lnTo>
                  <a:lnTo>
                    <a:pt x="108" y="219"/>
                  </a:lnTo>
                  <a:lnTo>
                    <a:pt x="108" y="219"/>
                  </a:lnTo>
                  <a:lnTo>
                    <a:pt x="108" y="219"/>
                  </a:lnTo>
                  <a:close/>
                  <a:moveTo>
                    <a:pt x="4" y="453"/>
                  </a:moveTo>
                  <a:lnTo>
                    <a:pt x="4" y="449"/>
                  </a:lnTo>
                  <a:lnTo>
                    <a:pt x="0" y="449"/>
                  </a:lnTo>
                  <a:lnTo>
                    <a:pt x="0" y="453"/>
                  </a:lnTo>
                  <a:lnTo>
                    <a:pt x="4" y="453"/>
                  </a:lnTo>
                  <a:lnTo>
                    <a:pt x="4" y="453"/>
                  </a:lnTo>
                  <a:lnTo>
                    <a:pt x="4" y="453"/>
                  </a:lnTo>
                  <a:close/>
                  <a:moveTo>
                    <a:pt x="8" y="449"/>
                  </a:moveTo>
                  <a:lnTo>
                    <a:pt x="8" y="445"/>
                  </a:lnTo>
                  <a:lnTo>
                    <a:pt x="11" y="449"/>
                  </a:lnTo>
                  <a:lnTo>
                    <a:pt x="8" y="453"/>
                  </a:lnTo>
                  <a:lnTo>
                    <a:pt x="8" y="449"/>
                  </a:lnTo>
                  <a:lnTo>
                    <a:pt x="8" y="449"/>
                  </a:lnTo>
                  <a:lnTo>
                    <a:pt x="8" y="449"/>
                  </a:lnTo>
                  <a:close/>
                  <a:moveTo>
                    <a:pt x="22" y="438"/>
                  </a:moveTo>
                  <a:lnTo>
                    <a:pt x="22" y="441"/>
                  </a:lnTo>
                  <a:lnTo>
                    <a:pt x="22" y="441"/>
                  </a:lnTo>
                  <a:lnTo>
                    <a:pt x="26" y="441"/>
                  </a:lnTo>
                  <a:lnTo>
                    <a:pt x="26" y="441"/>
                  </a:lnTo>
                  <a:lnTo>
                    <a:pt x="22" y="438"/>
                  </a:lnTo>
                  <a:lnTo>
                    <a:pt x="22" y="438"/>
                  </a:lnTo>
                  <a:close/>
                  <a:moveTo>
                    <a:pt x="60" y="412"/>
                  </a:moveTo>
                  <a:lnTo>
                    <a:pt x="56" y="408"/>
                  </a:lnTo>
                  <a:lnTo>
                    <a:pt x="60" y="408"/>
                  </a:lnTo>
                  <a:lnTo>
                    <a:pt x="60" y="404"/>
                  </a:lnTo>
                  <a:lnTo>
                    <a:pt x="60" y="404"/>
                  </a:lnTo>
                  <a:lnTo>
                    <a:pt x="63" y="401"/>
                  </a:lnTo>
                  <a:lnTo>
                    <a:pt x="63" y="401"/>
                  </a:lnTo>
                  <a:lnTo>
                    <a:pt x="67" y="401"/>
                  </a:lnTo>
                  <a:lnTo>
                    <a:pt x="63" y="404"/>
                  </a:lnTo>
                  <a:lnTo>
                    <a:pt x="63" y="408"/>
                  </a:lnTo>
                  <a:lnTo>
                    <a:pt x="60" y="408"/>
                  </a:lnTo>
                  <a:lnTo>
                    <a:pt x="60" y="412"/>
                  </a:lnTo>
                  <a:lnTo>
                    <a:pt x="60" y="412"/>
                  </a:lnTo>
                  <a:lnTo>
                    <a:pt x="60" y="412"/>
                  </a:lnTo>
                  <a:close/>
                  <a:moveTo>
                    <a:pt x="74" y="382"/>
                  </a:moveTo>
                  <a:lnTo>
                    <a:pt x="74" y="382"/>
                  </a:lnTo>
                  <a:lnTo>
                    <a:pt x="74" y="386"/>
                  </a:lnTo>
                  <a:lnTo>
                    <a:pt x="74" y="386"/>
                  </a:lnTo>
                  <a:lnTo>
                    <a:pt x="71" y="386"/>
                  </a:lnTo>
                  <a:lnTo>
                    <a:pt x="71" y="382"/>
                  </a:lnTo>
                  <a:lnTo>
                    <a:pt x="74" y="382"/>
                  </a:lnTo>
                  <a:lnTo>
                    <a:pt x="74" y="382"/>
                  </a:lnTo>
                  <a:close/>
                  <a:moveTo>
                    <a:pt x="78" y="378"/>
                  </a:moveTo>
                  <a:lnTo>
                    <a:pt x="78" y="375"/>
                  </a:lnTo>
                  <a:lnTo>
                    <a:pt x="74" y="375"/>
                  </a:lnTo>
                  <a:lnTo>
                    <a:pt x="74" y="375"/>
                  </a:lnTo>
                  <a:lnTo>
                    <a:pt x="74" y="375"/>
                  </a:lnTo>
                  <a:lnTo>
                    <a:pt x="78" y="371"/>
                  </a:lnTo>
                  <a:lnTo>
                    <a:pt x="78" y="371"/>
                  </a:lnTo>
                  <a:lnTo>
                    <a:pt x="82" y="371"/>
                  </a:lnTo>
                  <a:lnTo>
                    <a:pt x="82" y="371"/>
                  </a:lnTo>
                  <a:lnTo>
                    <a:pt x="82" y="371"/>
                  </a:lnTo>
                  <a:lnTo>
                    <a:pt x="85" y="371"/>
                  </a:lnTo>
                  <a:lnTo>
                    <a:pt x="82" y="371"/>
                  </a:lnTo>
                  <a:lnTo>
                    <a:pt x="82" y="375"/>
                  </a:lnTo>
                  <a:lnTo>
                    <a:pt x="82" y="375"/>
                  </a:lnTo>
                  <a:lnTo>
                    <a:pt x="78" y="378"/>
                  </a:lnTo>
                  <a:lnTo>
                    <a:pt x="78" y="378"/>
                  </a:lnTo>
                  <a:close/>
                  <a:moveTo>
                    <a:pt x="163" y="82"/>
                  </a:moveTo>
                  <a:lnTo>
                    <a:pt x="163" y="82"/>
                  </a:lnTo>
                  <a:lnTo>
                    <a:pt x="163" y="78"/>
                  </a:lnTo>
                  <a:lnTo>
                    <a:pt x="167" y="74"/>
                  </a:lnTo>
                  <a:lnTo>
                    <a:pt x="167" y="74"/>
                  </a:lnTo>
                  <a:lnTo>
                    <a:pt x="167" y="78"/>
                  </a:lnTo>
                  <a:lnTo>
                    <a:pt x="167" y="82"/>
                  </a:lnTo>
                  <a:lnTo>
                    <a:pt x="163" y="82"/>
                  </a:lnTo>
                  <a:lnTo>
                    <a:pt x="163" y="82"/>
                  </a:lnTo>
                  <a:close/>
                  <a:moveTo>
                    <a:pt x="185" y="96"/>
                  </a:moveTo>
                  <a:lnTo>
                    <a:pt x="182" y="93"/>
                  </a:lnTo>
                  <a:lnTo>
                    <a:pt x="182" y="93"/>
                  </a:lnTo>
                  <a:lnTo>
                    <a:pt x="182" y="93"/>
                  </a:lnTo>
                  <a:lnTo>
                    <a:pt x="182" y="85"/>
                  </a:lnTo>
                  <a:lnTo>
                    <a:pt x="178" y="82"/>
                  </a:lnTo>
                  <a:lnTo>
                    <a:pt x="174" y="78"/>
                  </a:lnTo>
                  <a:lnTo>
                    <a:pt x="174" y="78"/>
                  </a:lnTo>
                  <a:lnTo>
                    <a:pt x="171" y="78"/>
                  </a:lnTo>
                  <a:lnTo>
                    <a:pt x="171" y="74"/>
                  </a:lnTo>
                  <a:lnTo>
                    <a:pt x="171" y="71"/>
                  </a:lnTo>
                  <a:lnTo>
                    <a:pt x="171" y="67"/>
                  </a:lnTo>
                  <a:lnTo>
                    <a:pt x="171" y="67"/>
                  </a:lnTo>
                  <a:lnTo>
                    <a:pt x="174" y="63"/>
                  </a:lnTo>
                  <a:lnTo>
                    <a:pt x="174" y="63"/>
                  </a:lnTo>
                  <a:lnTo>
                    <a:pt x="174" y="63"/>
                  </a:lnTo>
                  <a:lnTo>
                    <a:pt x="178" y="59"/>
                  </a:lnTo>
                  <a:lnTo>
                    <a:pt x="178" y="59"/>
                  </a:lnTo>
                  <a:lnTo>
                    <a:pt x="178" y="56"/>
                  </a:lnTo>
                  <a:lnTo>
                    <a:pt x="174" y="56"/>
                  </a:lnTo>
                  <a:lnTo>
                    <a:pt x="174" y="56"/>
                  </a:lnTo>
                  <a:lnTo>
                    <a:pt x="174" y="56"/>
                  </a:lnTo>
                  <a:lnTo>
                    <a:pt x="174" y="52"/>
                  </a:lnTo>
                  <a:lnTo>
                    <a:pt x="178" y="52"/>
                  </a:lnTo>
                  <a:lnTo>
                    <a:pt x="182" y="52"/>
                  </a:lnTo>
                  <a:lnTo>
                    <a:pt x="185" y="56"/>
                  </a:lnTo>
                  <a:lnTo>
                    <a:pt x="189" y="52"/>
                  </a:lnTo>
                  <a:lnTo>
                    <a:pt x="189" y="52"/>
                  </a:lnTo>
                  <a:lnTo>
                    <a:pt x="189" y="48"/>
                  </a:lnTo>
                  <a:lnTo>
                    <a:pt x="189" y="48"/>
                  </a:lnTo>
                  <a:lnTo>
                    <a:pt x="189" y="48"/>
                  </a:lnTo>
                  <a:lnTo>
                    <a:pt x="185" y="45"/>
                  </a:lnTo>
                  <a:lnTo>
                    <a:pt x="185" y="45"/>
                  </a:lnTo>
                  <a:lnTo>
                    <a:pt x="185" y="41"/>
                  </a:lnTo>
                  <a:lnTo>
                    <a:pt x="185" y="37"/>
                  </a:lnTo>
                  <a:lnTo>
                    <a:pt x="189" y="37"/>
                  </a:lnTo>
                  <a:lnTo>
                    <a:pt x="189" y="37"/>
                  </a:lnTo>
                  <a:lnTo>
                    <a:pt x="185" y="33"/>
                  </a:lnTo>
                  <a:lnTo>
                    <a:pt x="185" y="30"/>
                  </a:lnTo>
                  <a:lnTo>
                    <a:pt x="185" y="26"/>
                  </a:lnTo>
                  <a:lnTo>
                    <a:pt x="185" y="22"/>
                  </a:lnTo>
                  <a:lnTo>
                    <a:pt x="185" y="19"/>
                  </a:lnTo>
                  <a:lnTo>
                    <a:pt x="178" y="11"/>
                  </a:lnTo>
                  <a:lnTo>
                    <a:pt x="178" y="7"/>
                  </a:lnTo>
                  <a:lnTo>
                    <a:pt x="178" y="4"/>
                  </a:lnTo>
                  <a:lnTo>
                    <a:pt x="178" y="4"/>
                  </a:lnTo>
                  <a:lnTo>
                    <a:pt x="178" y="4"/>
                  </a:lnTo>
                  <a:lnTo>
                    <a:pt x="182" y="0"/>
                  </a:lnTo>
                  <a:lnTo>
                    <a:pt x="182" y="0"/>
                  </a:lnTo>
                  <a:lnTo>
                    <a:pt x="185" y="0"/>
                  </a:lnTo>
                  <a:lnTo>
                    <a:pt x="185" y="4"/>
                  </a:lnTo>
                  <a:lnTo>
                    <a:pt x="189" y="7"/>
                  </a:lnTo>
                  <a:lnTo>
                    <a:pt x="197" y="7"/>
                  </a:lnTo>
                  <a:lnTo>
                    <a:pt x="197" y="11"/>
                  </a:lnTo>
                  <a:lnTo>
                    <a:pt x="204" y="19"/>
                  </a:lnTo>
                  <a:lnTo>
                    <a:pt x="208" y="22"/>
                  </a:lnTo>
                  <a:lnTo>
                    <a:pt x="211" y="22"/>
                  </a:lnTo>
                  <a:lnTo>
                    <a:pt x="211" y="22"/>
                  </a:lnTo>
                  <a:lnTo>
                    <a:pt x="215" y="26"/>
                  </a:lnTo>
                  <a:lnTo>
                    <a:pt x="222" y="30"/>
                  </a:lnTo>
                  <a:lnTo>
                    <a:pt x="226" y="30"/>
                  </a:lnTo>
                  <a:lnTo>
                    <a:pt x="230" y="33"/>
                  </a:lnTo>
                  <a:lnTo>
                    <a:pt x="230" y="30"/>
                  </a:lnTo>
                  <a:lnTo>
                    <a:pt x="234" y="33"/>
                  </a:lnTo>
                  <a:lnTo>
                    <a:pt x="237" y="30"/>
                  </a:lnTo>
                  <a:lnTo>
                    <a:pt x="241" y="30"/>
                  </a:lnTo>
                  <a:lnTo>
                    <a:pt x="245" y="26"/>
                  </a:lnTo>
                  <a:lnTo>
                    <a:pt x="245" y="22"/>
                  </a:lnTo>
                  <a:lnTo>
                    <a:pt x="245" y="22"/>
                  </a:lnTo>
                  <a:lnTo>
                    <a:pt x="245" y="22"/>
                  </a:lnTo>
                  <a:lnTo>
                    <a:pt x="245" y="26"/>
                  </a:lnTo>
                  <a:lnTo>
                    <a:pt x="245" y="30"/>
                  </a:lnTo>
                  <a:lnTo>
                    <a:pt x="245" y="33"/>
                  </a:lnTo>
                  <a:lnTo>
                    <a:pt x="245" y="33"/>
                  </a:lnTo>
                  <a:lnTo>
                    <a:pt x="248" y="37"/>
                  </a:lnTo>
                  <a:lnTo>
                    <a:pt x="252" y="41"/>
                  </a:lnTo>
                  <a:lnTo>
                    <a:pt x="252" y="41"/>
                  </a:lnTo>
                  <a:lnTo>
                    <a:pt x="252" y="45"/>
                  </a:lnTo>
                  <a:lnTo>
                    <a:pt x="256" y="45"/>
                  </a:lnTo>
                  <a:lnTo>
                    <a:pt x="256" y="41"/>
                  </a:lnTo>
                  <a:lnTo>
                    <a:pt x="259" y="41"/>
                  </a:lnTo>
                  <a:lnTo>
                    <a:pt x="259" y="41"/>
                  </a:lnTo>
                  <a:lnTo>
                    <a:pt x="259" y="41"/>
                  </a:lnTo>
                  <a:lnTo>
                    <a:pt x="259" y="41"/>
                  </a:lnTo>
                  <a:lnTo>
                    <a:pt x="259" y="45"/>
                  </a:lnTo>
                  <a:lnTo>
                    <a:pt x="256" y="48"/>
                  </a:lnTo>
                  <a:lnTo>
                    <a:pt x="252" y="48"/>
                  </a:lnTo>
                  <a:lnTo>
                    <a:pt x="252" y="52"/>
                  </a:lnTo>
                  <a:lnTo>
                    <a:pt x="252" y="52"/>
                  </a:lnTo>
                  <a:lnTo>
                    <a:pt x="248" y="52"/>
                  </a:lnTo>
                  <a:lnTo>
                    <a:pt x="248" y="52"/>
                  </a:lnTo>
                  <a:lnTo>
                    <a:pt x="245" y="52"/>
                  </a:lnTo>
                  <a:lnTo>
                    <a:pt x="245" y="56"/>
                  </a:lnTo>
                  <a:lnTo>
                    <a:pt x="241" y="56"/>
                  </a:lnTo>
                  <a:lnTo>
                    <a:pt x="237" y="52"/>
                  </a:lnTo>
                  <a:lnTo>
                    <a:pt x="237" y="56"/>
                  </a:lnTo>
                  <a:lnTo>
                    <a:pt x="230" y="59"/>
                  </a:lnTo>
                  <a:lnTo>
                    <a:pt x="230" y="67"/>
                  </a:lnTo>
                  <a:lnTo>
                    <a:pt x="230" y="71"/>
                  </a:lnTo>
                  <a:lnTo>
                    <a:pt x="230" y="74"/>
                  </a:lnTo>
                  <a:lnTo>
                    <a:pt x="230" y="78"/>
                  </a:lnTo>
                  <a:lnTo>
                    <a:pt x="230" y="78"/>
                  </a:lnTo>
                  <a:lnTo>
                    <a:pt x="226" y="78"/>
                  </a:lnTo>
                  <a:lnTo>
                    <a:pt x="226" y="74"/>
                  </a:lnTo>
                  <a:lnTo>
                    <a:pt x="219" y="74"/>
                  </a:lnTo>
                  <a:lnTo>
                    <a:pt x="215" y="71"/>
                  </a:lnTo>
                  <a:lnTo>
                    <a:pt x="211" y="67"/>
                  </a:lnTo>
                  <a:lnTo>
                    <a:pt x="208" y="67"/>
                  </a:lnTo>
                  <a:lnTo>
                    <a:pt x="204" y="67"/>
                  </a:lnTo>
                  <a:lnTo>
                    <a:pt x="200" y="67"/>
                  </a:lnTo>
                  <a:lnTo>
                    <a:pt x="200" y="63"/>
                  </a:lnTo>
                  <a:lnTo>
                    <a:pt x="197" y="63"/>
                  </a:lnTo>
                  <a:lnTo>
                    <a:pt x="193" y="67"/>
                  </a:lnTo>
                  <a:lnTo>
                    <a:pt x="189" y="71"/>
                  </a:lnTo>
                  <a:lnTo>
                    <a:pt x="189" y="71"/>
                  </a:lnTo>
                  <a:lnTo>
                    <a:pt x="185" y="67"/>
                  </a:lnTo>
                  <a:lnTo>
                    <a:pt x="182" y="67"/>
                  </a:lnTo>
                  <a:lnTo>
                    <a:pt x="182" y="71"/>
                  </a:lnTo>
                  <a:lnTo>
                    <a:pt x="182" y="74"/>
                  </a:lnTo>
                  <a:lnTo>
                    <a:pt x="182" y="74"/>
                  </a:lnTo>
                  <a:lnTo>
                    <a:pt x="185" y="78"/>
                  </a:lnTo>
                  <a:lnTo>
                    <a:pt x="189" y="78"/>
                  </a:lnTo>
                  <a:lnTo>
                    <a:pt x="193" y="82"/>
                  </a:lnTo>
                  <a:lnTo>
                    <a:pt x="197" y="82"/>
                  </a:lnTo>
                  <a:lnTo>
                    <a:pt x="200" y="82"/>
                  </a:lnTo>
                  <a:lnTo>
                    <a:pt x="200" y="82"/>
                  </a:lnTo>
                  <a:lnTo>
                    <a:pt x="197" y="85"/>
                  </a:lnTo>
                  <a:lnTo>
                    <a:pt x="197" y="89"/>
                  </a:lnTo>
                  <a:lnTo>
                    <a:pt x="197" y="85"/>
                  </a:lnTo>
                  <a:lnTo>
                    <a:pt x="189" y="85"/>
                  </a:lnTo>
                  <a:lnTo>
                    <a:pt x="189" y="89"/>
                  </a:lnTo>
                  <a:lnTo>
                    <a:pt x="189" y="89"/>
                  </a:lnTo>
                  <a:lnTo>
                    <a:pt x="189" y="93"/>
                  </a:lnTo>
                  <a:lnTo>
                    <a:pt x="185" y="96"/>
                  </a:lnTo>
                  <a:lnTo>
                    <a:pt x="185" y="96"/>
                  </a:lnTo>
                  <a:close/>
                  <a:moveTo>
                    <a:pt x="178" y="178"/>
                  </a:moveTo>
                  <a:lnTo>
                    <a:pt x="178" y="174"/>
                  </a:lnTo>
                  <a:lnTo>
                    <a:pt x="182" y="174"/>
                  </a:lnTo>
                  <a:lnTo>
                    <a:pt x="178" y="174"/>
                  </a:lnTo>
                  <a:lnTo>
                    <a:pt x="178" y="174"/>
                  </a:lnTo>
                  <a:lnTo>
                    <a:pt x="178" y="174"/>
                  </a:lnTo>
                  <a:lnTo>
                    <a:pt x="178" y="167"/>
                  </a:lnTo>
                  <a:lnTo>
                    <a:pt x="178" y="167"/>
                  </a:lnTo>
                  <a:lnTo>
                    <a:pt x="182" y="167"/>
                  </a:lnTo>
                  <a:lnTo>
                    <a:pt x="182" y="171"/>
                  </a:lnTo>
                  <a:lnTo>
                    <a:pt x="182" y="171"/>
                  </a:lnTo>
                  <a:lnTo>
                    <a:pt x="182" y="174"/>
                  </a:lnTo>
                  <a:lnTo>
                    <a:pt x="182" y="178"/>
                  </a:lnTo>
                  <a:lnTo>
                    <a:pt x="182" y="178"/>
                  </a:lnTo>
                  <a:lnTo>
                    <a:pt x="178" y="178"/>
                  </a:lnTo>
                  <a:lnTo>
                    <a:pt x="178" y="178"/>
                  </a:lnTo>
                  <a:close/>
                  <a:moveTo>
                    <a:pt x="60" y="278"/>
                  </a:moveTo>
                  <a:lnTo>
                    <a:pt x="60" y="282"/>
                  </a:lnTo>
                  <a:lnTo>
                    <a:pt x="60" y="278"/>
                  </a:lnTo>
                  <a:lnTo>
                    <a:pt x="60" y="278"/>
                  </a:lnTo>
                  <a:lnTo>
                    <a:pt x="60" y="278"/>
                  </a:lnTo>
                  <a:lnTo>
                    <a:pt x="60" y="278"/>
                  </a:lnTo>
                  <a:lnTo>
                    <a:pt x="60" y="278"/>
                  </a:lnTo>
                  <a:close/>
                  <a:moveTo>
                    <a:pt x="56" y="282"/>
                  </a:moveTo>
                  <a:lnTo>
                    <a:pt x="60" y="282"/>
                  </a:lnTo>
                  <a:lnTo>
                    <a:pt x="60" y="282"/>
                  </a:lnTo>
                  <a:lnTo>
                    <a:pt x="56" y="282"/>
                  </a:lnTo>
                  <a:lnTo>
                    <a:pt x="56" y="282"/>
                  </a:lnTo>
                  <a:close/>
                  <a:moveTo>
                    <a:pt x="56" y="282"/>
                  </a:moveTo>
                  <a:lnTo>
                    <a:pt x="56" y="282"/>
                  </a:lnTo>
                  <a:lnTo>
                    <a:pt x="56" y="282"/>
                  </a:lnTo>
                  <a:lnTo>
                    <a:pt x="56" y="282"/>
                  </a:lnTo>
                  <a:lnTo>
                    <a:pt x="56" y="282"/>
                  </a:lnTo>
                  <a:close/>
                  <a:moveTo>
                    <a:pt x="52" y="286"/>
                  </a:moveTo>
                  <a:lnTo>
                    <a:pt x="52" y="286"/>
                  </a:lnTo>
                  <a:lnTo>
                    <a:pt x="56" y="286"/>
                  </a:lnTo>
                  <a:lnTo>
                    <a:pt x="52" y="286"/>
                  </a:lnTo>
                  <a:lnTo>
                    <a:pt x="52" y="286"/>
                  </a:lnTo>
                  <a:close/>
                  <a:moveTo>
                    <a:pt x="52" y="293"/>
                  </a:moveTo>
                  <a:lnTo>
                    <a:pt x="48" y="289"/>
                  </a:lnTo>
                  <a:lnTo>
                    <a:pt x="48" y="286"/>
                  </a:lnTo>
                  <a:lnTo>
                    <a:pt x="52" y="286"/>
                  </a:lnTo>
                  <a:lnTo>
                    <a:pt x="52" y="289"/>
                  </a:lnTo>
                  <a:lnTo>
                    <a:pt x="52" y="289"/>
                  </a:lnTo>
                  <a:lnTo>
                    <a:pt x="56" y="289"/>
                  </a:lnTo>
                  <a:lnTo>
                    <a:pt x="52" y="293"/>
                  </a:lnTo>
                  <a:lnTo>
                    <a:pt x="52" y="293"/>
                  </a:lnTo>
                  <a:lnTo>
                    <a:pt x="52" y="293"/>
                  </a:lnTo>
                  <a:close/>
                  <a:moveTo>
                    <a:pt x="74" y="293"/>
                  </a:moveTo>
                  <a:lnTo>
                    <a:pt x="74" y="293"/>
                  </a:lnTo>
                  <a:lnTo>
                    <a:pt x="78" y="289"/>
                  </a:lnTo>
                  <a:lnTo>
                    <a:pt x="78" y="293"/>
                  </a:lnTo>
                  <a:lnTo>
                    <a:pt x="78" y="293"/>
                  </a:lnTo>
                  <a:lnTo>
                    <a:pt x="74" y="293"/>
                  </a:lnTo>
                  <a:lnTo>
                    <a:pt x="74" y="293"/>
                  </a:lnTo>
                  <a:close/>
                  <a:moveTo>
                    <a:pt x="74" y="297"/>
                  </a:moveTo>
                  <a:lnTo>
                    <a:pt x="74" y="297"/>
                  </a:lnTo>
                  <a:lnTo>
                    <a:pt x="74" y="297"/>
                  </a:lnTo>
                  <a:lnTo>
                    <a:pt x="74" y="300"/>
                  </a:lnTo>
                  <a:lnTo>
                    <a:pt x="74" y="297"/>
                  </a:lnTo>
                  <a:lnTo>
                    <a:pt x="74" y="297"/>
                  </a:lnTo>
                  <a:close/>
                  <a:moveTo>
                    <a:pt x="71" y="289"/>
                  </a:moveTo>
                  <a:lnTo>
                    <a:pt x="71" y="293"/>
                  </a:lnTo>
                  <a:lnTo>
                    <a:pt x="71" y="293"/>
                  </a:lnTo>
                  <a:lnTo>
                    <a:pt x="71" y="297"/>
                  </a:lnTo>
                  <a:lnTo>
                    <a:pt x="74" y="297"/>
                  </a:lnTo>
                  <a:lnTo>
                    <a:pt x="74" y="293"/>
                  </a:lnTo>
                  <a:lnTo>
                    <a:pt x="74" y="293"/>
                  </a:lnTo>
                  <a:lnTo>
                    <a:pt x="74" y="289"/>
                  </a:lnTo>
                  <a:lnTo>
                    <a:pt x="71" y="289"/>
                  </a:lnTo>
                  <a:lnTo>
                    <a:pt x="71" y="289"/>
                  </a:lnTo>
                  <a:close/>
                  <a:moveTo>
                    <a:pt x="141" y="256"/>
                  </a:moveTo>
                  <a:lnTo>
                    <a:pt x="141" y="252"/>
                  </a:lnTo>
                  <a:lnTo>
                    <a:pt x="141" y="249"/>
                  </a:lnTo>
                  <a:lnTo>
                    <a:pt x="141" y="249"/>
                  </a:lnTo>
                  <a:lnTo>
                    <a:pt x="145" y="249"/>
                  </a:lnTo>
                  <a:lnTo>
                    <a:pt x="145" y="249"/>
                  </a:lnTo>
                  <a:lnTo>
                    <a:pt x="145" y="252"/>
                  </a:lnTo>
                  <a:lnTo>
                    <a:pt x="145" y="252"/>
                  </a:lnTo>
                  <a:lnTo>
                    <a:pt x="145" y="256"/>
                  </a:lnTo>
                  <a:lnTo>
                    <a:pt x="141" y="256"/>
                  </a:lnTo>
                  <a:lnTo>
                    <a:pt x="141" y="256"/>
                  </a:lnTo>
                  <a:close/>
                  <a:moveTo>
                    <a:pt x="130" y="252"/>
                  </a:moveTo>
                  <a:lnTo>
                    <a:pt x="134" y="249"/>
                  </a:lnTo>
                  <a:lnTo>
                    <a:pt x="137" y="249"/>
                  </a:lnTo>
                  <a:lnTo>
                    <a:pt x="134" y="252"/>
                  </a:lnTo>
                  <a:lnTo>
                    <a:pt x="134" y="252"/>
                  </a:lnTo>
                  <a:lnTo>
                    <a:pt x="130" y="252"/>
                  </a:lnTo>
                  <a:lnTo>
                    <a:pt x="130" y="252"/>
                  </a:lnTo>
                  <a:close/>
                  <a:moveTo>
                    <a:pt x="115" y="282"/>
                  </a:moveTo>
                  <a:lnTo>
                    <a:pt x="119" y="282"/>
                  </a:lnTo>
                  <a:lnTo>
                    <a:pt x="119" y="282"/>
                  </a:lnTo>
                  <a:lnTo>
                    <a:pt x="119" y="282"/>
                  </a:lnTo>
                  <a:lnTo>
                    <a:pt x="122" y="282"/>
                  </a:lnTo>
                  <a:lnTo>
                    <a:pt x="122" y="282"/>
                  </a:lnTo>
                  <a:lnTo>
                    <a:pt x="119" y="278"/>
                  </a:lnTo>
                  <a:lnTo>
                    <a:pt x="119" y="275"/>
                  </a:lnTo>
                  <a:lnTo>
                    <a:pt x="122" y="271"/>
                  </a:lnTo>
                  <a:lnTo>
                    <a:pt x="126" y="271"/>
                  </a:lnTo>
                  <a:lnTo>
                    <a:pt x="126" y="267"/>
                  </a:lnTo>
                  <a:lnTo>
                    <a:pt x="130" y="267"/>
                  </a:lnTo>
                  <a:lnTo>
                    <a:pt x="134" y="271"/>
                  </a:lnTo>
                  <a:lnTo>
                    <a:pt x="137" y="271"/>
                  </a:lnTo>
                  <a:lnTo>
                    <a:pt x="137" y="271"/>
                  </a:lnTo>
                  <a:lnTo>
                    <a:pt x="141" y="267"/>
                  </a:lnTo>
                  <a:lnTo>
                    <a:pt x="145" y="263"/>
                  </a:lnTo>
                  <a:lnTo>
                    <a:pt x="145" y="260"/>
                  </a:lnTo>
                  <a:lnTo>
                    <a:pt x="141" y="260"/>
                  </a:lnTo>
                  <a:lnTo>
                    <a:pt x="141" y="260"/>
                  </a:lnTo>
                  <a:lnTo>
                    <a:pt x="137" y="256"/>
                  </a:lnTo>
                  <a:lnTo>
                    <a:pt x="137" y="256"/>
                  </a:lnTo>
                  <a:lnTo>
                    <a:pt x="134" y="256"/>
                  </a:lnTo>
                  <a:lnTo>
                    <a:pt x="130" y="252"/>
                  </a:lnTo>
                  <a:lnTo>
                    <a:pt x="126" y="256"/>
                  </a:lnTo>
                  <a:lnTo>
                    <a:pt x="126" y="260"/>
                  </a:lnTo>
                  <a:lnTo>
                    <a:pt x="122" y="260"/>
                  </a:lnTo>
                  <a:lnTo>
                    <a:pt x="119" y="263"/>
                  </a:lnTo>
                  <a:lnTo>
                    <a:pt x="119" y="263"/>
                  </a:lnTo>
                  <a:lnTo>
                    <a:pt x="115" y="263"/>
                  </a:lnTo>
                  <a:lnTo>
                    <a:pt x="115" y="260"/>
                  </a:lnTo>
                  <a:lnTo>
                    <a:pt x="111" y="260"/>
                  </a:lnTo>
                  <a:lnTo>
                    <a:pt x="108" y="263"/>
                  </a:lnTo>
                  <a:lnTo>
                    <a:pt x="108" y="267"/>
                  </a:lnTo>
                  <a:lnTo>
                    <a:pt x="104" y="267"/>
                  </a:lnTo>
                  <a:lnTo>
                    <a:pt x="104" y="271"/>
                  </a:lnTo>
                  <a:lnTo>
                    <a:pt x="111" y="271"/>
                  </a:lnTo>
                  <a:lnTo>
                    <a:pt x="111" y="275"/>
                  </a:lnTo>
                  <a:lnTo>
                    <a:pt x="111" y="275"/>
                  </a:lnTo>
                  <a:lnTo>
                    <a:pt x="111" y="278"/>
                  </a:lnTo>
                  <a:lnTo>
                    <a:pt x="111" y="282"/>
                  </a:lnTo>
                  <a:lnTo>
                    <a:pt x="115" y="282"/>
                  </a:lnTo>
                  <a:lnTo>
                    <a:pt x="115" y="282"/>
                  </a:lnTo>
                  <a:lnTo>
                    <a:pt x="115" y="282"/>
                  </a:lnTo>
                  <a:close/>
                  <a:moveTo>
                    <a:pt x="93" y="334"/>
                  </a:moveTo>
                  <a:lnTo>
                    <a:pt x="93" y="330"/>
                  </a:lnTo>
                  <a:lnTo>
                    <a:pt x="89" y="330"/>
                  </a:lnTo>
                  <a:lnTo>
                    <a:pt x="89" y="334"/>
                  </a:lnTo>
                  <a:lnTo>
                    <a:pt x="93" y="338"/>
                  </a:lnTo>
                  <a:lnTo>
                    <a:pt x="93" y="338"/>
                  </a:lnTo>
                  <a:lnTo>
                    <a:pt x="97" y="334"/>
                  </a:lnTo>
                  <a:lnTo>
                    <a:pt x="93" y="334"/>
                  </a:lnTo>
                  <a:lnTo>
                    <a:pt x="93" y="334"/>
                  </a:lnTo>
                  <a:close/>
                  <a:moveTo>
                    <a:pt x="97" y="330"/>
                  </a:moveTo>
                  <a:lnTo>
                    <a:pt x="97" y="326"/>
                  </a:lnTo>
                  <a:lnTo>
                    <a:pt x="97" y="323"/>
                  </a:lnTo>
                  <a:lnTo>
                    <a:pt x="100" y="326"/>
                  </a:lnTo>
                  <a:lnTo>
                    <a:pt x="100" y="326"/>
                  </a:lnTo>
                  <a:lnTo>
                    <a:pt x="97" y="330"/>
                  </a:lnTo>
                  <a:lnTo>
                    <a:pt x="97" y="330"/>
                  </a:lnTo>
                  <a:lnTo>
                    <a:pt x="97" y="330"/>
                  </a:lnTo>
                  <a:close/>
                  <a:moveTo>
                    <a:pt x="93" y="323"/>
                  </a:moveTo>
                  <a:lnTo>
                    <a:pt x="93" y="319"/>
                  </a:lnTo>
                  <a:lnTo>
                    <a:pt x="97" y="315"/>
                  </a:lnTo>
                  <a:lnTo>
                    <a:pt x="97" y="312"/>
                  </a:lnTo>
                  <a:lnTo>
                    <a:pt x="93" y="312"/>
                  </a:lnTo>
                  <a:lnTo>
                    <a:pt x="97" y="312"/>
                  </a:lnTo>
                  <a:lnTo>
                    <a:pt x="100" y="312"/>
                  </a:lnTo>
                  <a:lnTo>
                    <a:pt x="100" y="312"/>
                  </a:lnTo>
                  <a:lnTo>
                    <a:pt x="100" y="312"/>
                  </a:lnTo>
                  <a:lnTo>
                    <a:pt x="100" y="304"/>
                  </a:lnTo>
                  <a:lnTo>
                    <a:pt x="100" y="304"/>
                  </a:lnTo>
                  <a:lnTo>
                    <a:pt x="100" y="293"/>
                  </a:lnTo>
                  <a:lnTo>
                    <a:pt x="100" y="289"/>
                  </a:lnTo>
                  <a:lnTo>
                    <a:pt x="100" y="286"/>
                  </a:lnTo>
                  <a:lnTo>
                    <a:pt x="104" y="286"/>
                  </a:lnTo>
                  <a:lnTo>
                    <a:pt x="104" y="282"/>
                  </a:lnTo>
                  <a:lnTo>
                    <a:pt x="100" y="282"/>
                  </a:lnTo>
                  <a:lnTo>
                    <a:pt x="100" y="278"/>
                  </a:lnTo>
                  <a:lnTo>
                    <a:pt x="100" y="278"/>
                  </a:lnTo>
                  <a:lnTo>
                    <a:pt x="100" y="278"/>
                  </a:lnTo>
                  <a:lnTo>
                    <a:pt x="97" y="278"/>
                  </a:lnTo>
                  <a:lnTo>
                    <a:pt x="93" y="275"/>
                  </a:lnTo>
                  <a:lnTo>
                    <a:pt x="97" y="275"/>
                  </a:lnTo>
                  <a:lnTo>
                    <a:pt x="97" y="271"/>
                  </a:lnTo>
                  <a:lnTo>
                    <a:pt x="97" y="267"/>
                  </a:lnTo>
                  <a:lnTo>
                    <a:pt x="97" y="267"/>
                  </a:lnTo>
                  <a:lnTo>
                    <a:pt x="93" y="267"/>
                  </a:lnTo>
                  <a:lnTo>
                    <a:pt x="93" y="267"/>
                  </a:lnTo>
                  <a:lnTo>
                    <a:pt x="89" y="271"/>
                  </a:lnTo>
                  <a:lnTo>
                    <a:pt x="89" y="271"/>
                  </a:lnTo>
                  <a:lnTo>
                    <a:pt x="85" y="267"/>
                  </a:lnTo>
                  <a:lnTo>
                    <a:pt x="85" y="263"/>
                  </a:lnTo>
                  <a:lnTo>
                    <a:pt x="89" y="263"/>
                  </a:lnTo>
                  <a:lnTo>
                    <a:pt x="93" y="260"/>
                  </a:lnTo>
                  <a:lnTo>
                    <a:pt x="100" y="263"/>
                  </a:lnTo>
                  <a:lnTo>
                    <a:pt x="100" y="263"/>
                  </a:lnTo>
                  <a:lnTo>
                    <a:pt x="104" y="263"/>
                  </a:lnTo>
                  <a:lnTo>
                    <a:pt x="104" y="260"/>
                  </a:lnTo>
                  <a:lnTo>
                    <a:pt x="104" y="256"/>
                  </a:lnTo>
                  <a:lnTo>
                    <a:pt x="100" y="256"/>
                  </a:lnTo>
                  <a:lnTo>
                    <a:pt x="104" y="252"/>
                  </a:lnTo>
                  <a:lnTo>
                    <a:pt x="104" y="252"/>
                  </a:lnTo>
                  <a:lnTo>
                    <a:pt x="108" y="256"/>
                  </a:lnTo>
                  <a:lnTo>
                    <a:pt x="108" y="256"/>
                  </a:lnTo>
                  <a:lnTo>
                    <a:pt x="111" y="252"/>
                  </a:lnTo>
                  <a:lnTo>
                    <a:pt x="115" y="252"/>
                  </a:lnTo>
                  <a:lnTo>
                    <a:pt x="122" y="252"/>
                  </a:lnTo>
                  <a:lnTo>
                    <a:pt x="126" y="252"/>
                  </a:lnTo>
                  <a:lnTo>
                    <a:pt x="126" y="252"/>
                  </a:lnTo>
                  <a:lnTo>
                    <a:pt x="130" y="252"/>
                  </a:lnTo>
                  <a:lnTo>
                    <a:pt x="130" y="249"/>
                  </a:lnTo>
                  <a:lnTo>
                    <a:pt x="134" y="249"/>
                  </a:lnTo>
                  <a:lnTo>
                    <a:pt x="134" y="249"/>
                  </a:lnTo>
                  <a:lnTo>
                    <a:pt x="137" y="245"/>
                  </a:lnTo>
                  <a:lnTo>
                    <a:pt x="141" y="241"/>
                  </a:lnTo>
                  <a:lnTo>
                    <a:pt x="145" y="245"/>
                  </a:lnTo>
                  <a:lnTo>
                    <a:pt x="148" y="245"/>
                  </a:lnTo>
                  <a:lnTo>
                    <a:pt x="148" y="245"/>
                  </a:lnTo>
                  <a:lnTo>
                    <a:pt x="148" y="245"/>
                  </a:lnTo>
                  <a:lnTo>
                    <a:pt x="148" y="249"/>
                  </a:lnTo>
                  <a:lnTo>
                    <a:pt x="145" y="252"/>
                  </a:lnTo>
                  <a:lnTo>
                    <a:pt x="148" y="252"/>
                  </a:lnTo>
                  <a:lnTo>
                    <a:pt x="148" y="256"/>
                  </a:lnTo>
                  <a:lnTo>
                    <a:pt x="148" y="260"/>
                  </a:lnTo>
                  <a:lnTo>
                    <a:pt x="148" y="260"/>
                  </a:lnTo>
                  <a:lnTo>
                    <a:pt x="148" y="263"/>
                  </a:lnTo>
                  <a:lnTo>
                    <a:pt x="152" y="263"/>
                  </a:lnTo>
                  <a:lnTo>
                    <a:pt x="156" y="267"/>
                  </a:lnTo>
                  <a:lnTo>
                    <a:pt x="159" y="267"/>
                  </a:lnTo>
                  <a:lnTo>
                    <a:pt x="163" y="267"/>
                  </a:lnTo>
                  <a:lnTo>
                    <a:pt x="163" y="263"/>
                  </a:lnTo>
                  <a:lnTo>
                    <a:pt x="167" y="260"/>
                  </a:lnTo>
                  <a:lnTo>
                    <a:pt x="167" y="260"/>
                  </a:lnTo>
                  <a:lnTo>
                    <a:pt x="167" y="260"/>
                  </a:lnTo>
                  <a:lnTo>
                    <a:pt x="167" y="256"/>
                  </a:lnTo>
                  <a:lnTo>
                    <a:pt x="171" y="252"/>
                  </a:lnTo>
                  <a:lnTo>
                    <a:pt x="171" y="252"/>
                  </a:lnTo>
                  <a:lnTo>
                    <a:pt x="174" y="252"/>
                  </a:lnTo>
                  <a:lnTo>
                    <a:pt x="174" y="252"/>
                  </a:lnTo>
                  <a:lnTo>
                    <a:pt x="174" y="249"/>
                  </a:lnTo>
                  <a:lnTo>
                    <a:pt x="174" y="245"/>
                  </a:lnTo>
                  <a:lnTo>
                    <a:pt x="167" y="245"/>
                  </a:lnTo>
                  <a:lnTo>
                    <a:pt x="167" y="241"/>
                  </a:lnTo>
                  <a:lnTo>
                    <a:pt x="167" y="237"/>
                  </a:lnTo>
                  <a:lnTo>
                    <a:pt x="171" y="237"/>
                  </a:lnTo>
                  <a:lnTo>
                    <a:pt x="171" y="237"/>
                  </a:lnTo>
                  <a:lnTo>
                    <a:pt x="171" y="237"/>
                  </a:lnTo>
                  <a:lnTo>
                    <a:pt x="171" y="241"/>
                  </a:lnTo>
                  <a:lnTo>
                    <a:pt x="171" y="241"/>
                  </a:lnTo>
                  <a:lnTo>
                    <a:pt x="174" y="241"/>
                  </a:lnTo>
                  <a:lnTo>
                    <a:pt x="174" y="241"/>
                  </a:lnTo>
                  <a:lnTo>
                    <a:pt x="178" y="241"/>
                  </a:lnTo>
                  <a:lnTo>
                    <a:pt x="178" y="241"/>
                  </a:lnTo>
                  <a:lnTo>
                    <a:pt x="182" y="241"/>
                  </a:lnTo>
                  <a:lnTo>
                    <a:pt x="182" y="241"/>
                  </a:lnTo>
                  <a:lnTo>
                    <a:pt x="182" y="241"/>
                  </a:lnTo>
                  <a:lnTo>
                    <a:pt x="178" y="245"/>
                  </a:lnTo>
                  <a:lnTo>
                    <a:pt x="178" y="245"/>
                  </a:lnTo>
                  <a:lnTo>
                    <a:pt x="178" y="245"/>
                  </a:lnTo>
                  <a:lnTo>
                    <a:pt x="182" y="245"/>
                  </a:lnTo>
                  <a:lnTo>
                    <a:pt x="185" y="241"/>
                  </a:lnTo>
                  <a:lnTo>
                    <a:pt x="193" y="241"/>
                  </a:lnTo>
                  <a:lnTo>
                    <a:pt x="197" y="241"/>
                  </a:lnTo>
                  <a:lnTo>
                    <a:pt x="197" y="241"/>
                  </a:lnTo>
                  <a:lnTo>
                    <a:pt x="197" y="237"/>
                  </a:lnTo>
                  <a:lnTo>
                    <a:pt x="197" y="234"/>
                  </a:lnTo>
                  <a:lnTo>
                    <a:pt x="200" y="234"/>
                  </a:lnTo>
                  <a:lnTo>
                    <a:pt x="204" y="234"/>
                  </a:lnTo>
                  <a:lnTo>
                    <a:pt x="204" y="237"/>
                  </a:lnTo>
                  <a:lnTo>
                    <a:pt x="204" y="241"/>
                  </a:lnTo>
                  <a:lnTo>
                    <a:pt x="204" y="241"/>
                  </a:lnTo>
                  <a:lnTo>
                    <a:pt x="208" y="241"/>
                  </a:lnTo>
                  <a:lnTo>
                    <a:pt x="208" y="237"/>
                  </a:lnTo>
                  <a:lnTo>
                    <a:pt x="208" y="234"/>
                  </a:lnTo>
                  <a:lnTo>
                    <a:pt x="208" y="230"/>
                  </a:lnTo>
                  <a:lnTo>
                    <a:pt x="211" y="226"/>
                  </a:lnTo>
                  <a:lnTo>
                    <a:pt x="215" y="226"/>
                  </a:lnTo>
                  <a:lnTo>
                    <a:pt x="215" y="226"/>
                  </a:lnTo>
                  <a:lnTo>
                    <a:pt x="211" y="223"/>
                  </a:lnTo>
                  <a:lnTo>
                    <a:pt x="215" y="219"/>
                  </a:lnTo>
                  <a:lnTo>
                    <a:pt x="215" y="219"/>
                  </a:lnTo>
                  <a:lnTo>
                    <a:pt x="219" y="219"/>
                  </a:lnTo>
                  <a:lnTo>
                    <a:pt x="219" y="223"/>
                  </a:lnTo>
                  <a:lnTo>
                    <a:pt x="219" y="223"/>
                  </a:lnTo>
                  <a:lnTo>
                    <a:pt x="219" y="226"/>
                  </a:lnTo>
                  <a:lnTo>
                    <a:pt x="219" y="237"/>
                  </a:lnTo>
                  <a:lnTo>
                    <a:pt x="219" y="237"/>
                  </a:lnTo>
                  <a:lnTo>
                    <a:pt x="222" y="234"/>
                  </a:lnTo>
                  <a:lnTo>
                    <a:pt x="222" y="234"/>
                  </a:lnTo>
                  <a:lnTo>
                    <a:pt x="226" y="234"/>
                  </a:lnTo>
                  <a:lnTo>
                    <a:pt x="230" y="230"/>
                  </a:lnTo>
                  <a:lnTo>
                    <a:pt x="230" y="226"/>
                  </a:lnTo>
                  <a:lnTo>
                    <a:pt x="230" y="223"/>
                  </a:lnTo>
                  <a:lnTo>
                    <a:pt x="234" y="219"/>
                  </a:lnTo>
                  <a:lnTo>
                    <a:pt x="234" y="219"/>
                  </a:lnTo>
                  <a:lnTo>
                    <a:pt x="230" y="215"/>
                  </a:lnTo>
                  <a:lnTo>
                    <a:pt x="226" y="211"/>
                  </a:lnTo>
                  <a:lnTo>
                    <a:pt x="226" y="208"/>
                  </a:lnTo>
                  <a:lnTo>
                    <a:pt x="226" y="200"/>
                  </a:lnTo>
                  <a:lnTo>
                    <a:pt x="226" y="193"/>
                  </a:lnTo>
                  <a:lnTo>
                    <a:pt x="226" y="186"/>
                  </a:lnTo>
                  <a:lnTo>
                    <a:pt x="222" y="178"/>
                  </a:lnTo>
                  <a:lnTo>
                    <a:pt x="219" y="171"/>
                  </a:lnTo>
                  <a:lnTo>
                    <a:pt x="219" y="167"/>
                  </a:lnTo>
                  <a:lnTo>
                    <a:pt x="219" y="163"/>
                  </a:lnTo>
                  <a:lnTo>
                    <a:pt x="226" y="160"/>
                  </a:lnTo>
                  <a:lnTo>
                    <a:pt x="226" y="160"/>
                  </a:lnTo>
                  <a:lnTo>
                    <a:pt x="230" y="163"/>
                  </a:lnTo>
                  <a:lnTo>
                    <a:pt x="230" y="163"/>
                  </a:lnTo>
                  <a:lnTo>
                    <a:pt x="230" y="160"/>
                  </a:lnTo>
                  <a:lnTo>
                    <a:pt x="230" y="156"/>
                  </a:lnTo>
                  <a:lnTo>
                    <a:pt x="226" y="156"/>
                  </a:lnTo>
                  <a:lnTo>
                    <a:pt x="226" y="152"/>
                  </a:lnTo>
                  <a:lnTo>
                    <a:pt x="226" y="152"/>
                  </a:lnTo>
                  <a:lnTo>
                    <a:pt x="226" y="148"/>
                  </a:lnTo>
                  <a:lnTo>
                    <a:pt x="226" y="148"/>
                  </a:lnTo>
                  <a:lnTo>
                    <a:pt x="226" y="145"/>
                  </a:lnTo>
                  <a:lnTo>
                    <a:pt x="226" y="145"/>
                  </a:lnTo>
                  <a:lnTo>
                    <a:pt x="226" y="141"/>
                  </a:lnTo>
                  <a:lnTo>
                    <a:pt x="226" y="137"/>
                  </a:lnTo>
                  <a:lnTo>
                    <a:pt x="226" y="137"/>
                  </a:lnTo>
                  <a:lnTo>
                    <a:pt x="226" y="134"/>
                  </a:lnTo>
                  <a:lnTo>
                    <a:pt x="226" y="130"/>
                  </a:lnTo>
                  <a:lnTo>
                    <a:pt x="222" y="122"/>
                  </a:lnTo>
                  <a:lnTo>
                    <a:pt x="222" y="122"/>
                  </a:lnTo>
                  <a:lnTo>
                    <a:pt x="219" y="122"/>
                  </a:lnTo>
                  <a:lnTo>
                    <a:pt x="219" y="115"/>
                  </a:lnTo>
                  <a:lnTo>
                    <a:pt x="215" y="115"/>
                  </a:lnTo>
                  <a:lnTo>
                    <a:pt x="208" y="108"/>
                  </a:lnTo>
                  <a:lnTo>
                    <a:pt x="208" y="104"/>
                  </a:lnTo>
                  <a:lnTo>
                    <a:pt x="204" y="100"/>
                  </a:lnTo>
                  <a:lnTo>
                    <a:pt x="204" y="96"/>
                  </a:lnTo>
                  <a:lnTo>
                    <a:pt x="204" y="93"/>
                  </a:lnTo>
                  <a:lnTo>
                    <a:pt x="204" y="96"/>
                  </a:lnTo>
                  <a:lnTo>
                    <a:pt x="204" y="96"/>
                  </a:lnTo>
                  <a:lnTo>
                    <a:pt x="200" y="93"/>
                  </a:lnTo>
                  <a:lnTo>
                    <a:pt x="200" y="93"/>
                  </a:lnTo>
                  <a:lnTo>
                    <a:pt x="197" y="93"/>
                  </a:lnTo>
                  <a:lnTo>
                    <a:pt x="197" y="93"/>
                  </a:lnTo>
                  <a:lnTo>
                    <a:pt x="197" y="96"/>
                  </a:lnTo>
                  <a:lnTo>
                    <a:pt x="197" y="100"/>
                  </a:lnTo>
                  <a:lnTo>
                    <a:pt x="197" y="100"/>
                  </a:lnTo>
                  <a:lnTo>
                    <a:pt x="200" y="100"/>
                  </a:lnTo>
                  <a:lnTo>
                    <a:pt x="204" y="96"/>
                  </a:lnTo>
                  <a:lnTo>
                    <a:pt x="204" y="100"/>
                  </a:lnTo>
                  <a:lnTo>
                    <a:pt x="204" y="104"/>
                  </a:lnTo>
                  <a:lnTo>
                    <a:pt x="200" y="104"/>
                  </a:lnTo>
                  <a:lnTo>
                    <a:pt x="200" y="104"/>
                  </a:lnTo>
                  <a:lnTo>
                    <a:pt x="197" y="104"/>
                  </a:lnTo>
                  <a:lnTo>
                    <a:pt x="200" y="108"/>
                  </a:lnTo>
                  <a:lnTo>
                    <a:pt x="197" y="108"/>
                  </a:lnTo>
                  <a:lnTo>
                    <a:pt x="197" y="108"/>
                  </a:lnTo>
                  <a:lnTo>
                    <a:pt x="193" y="104"/>
                  </a:lnTo>
                  <a:lnTo>
                    <a:pt x="193" y="104"/>
                  </a:lnTo>
                  <a:lnTo>
                    <a:pt x="193" y="100"/>
                  </a:lnTo>
                  <a:lnTo>
                    <a:pt x="189" y="100"/>
                  </a:lnTo>
                  <a:lnTo>
                    <a:pt x="189" y="100"/>
                  </a:lnTo>
                  <a:lnTo>
                    <a:pt x="189" y="104"/>
                  </a:lnTo>
                  <a:lnTo>
                    <a:pt x="189" y="108"/>
                  </a:lnTo>
                  <a:lnTo>
                    <a:pt x="189" y="111"/>
                  </a:lnTo>
                  <a:lnTo>
                    <a:pt x="189" y="111"/>
                  </a:lnTo>
                  <a:lnTo>
                    <a:pt x="185" y="115"/>
                  </a:lnTo>
                  <a:lnTo>
                    <a:pt x="185" y="115"/>
                  </a:lnTo>
                  <a:lnTo>
                    <a:pt x="189" y="119"/>
                  </a:lnTo>
                  <a:lnTo>
                    <a:pt x="193" y="122"/>
                  </a:lnTo>
                  <a:lnTo>
                    <a:pt x="189" y="126"/>
                  </a:lnTo>
                  <a:lnTo>
                    <a:pt x="189" y="126"/>
                  </a:lnTo>
                  <a:lnTo>
                    <a:pt x="185" y="126"/>
                  </a:lnTo>
                  <a:lnTo>
                    <a:pt x="185" y="126"/>
                  </a:lnTo>
                  <a:lnTo>
                    <a:pt x="185" y="130"/>
                  </a:lnTo>
                  <a:lnTo>
                    <a:pt x="189" y="130"/>
                  </a:lnTo>
                  <a:lnTo>
                    <a:pt x="193" y="126"/>
                  </a:lnTo>
                  <a:lnTo>
                    <a:pt x="197" y="134"/>
                  </a:lnTo>
                  <a:lnTo>
                    <a:pt x="197" y="141"/>
                  </a:lnTo>
                  <a:lnTo>
                    <a:pt x="197" y="145"/>
                  </a:lnTo>
                  <a:lnTo>
                    <a:pt x="197" y="152"/>
                  </a:lnTo>
                  <a:lnTo>
                    <a:pt x="193" y="163"/>
                  </a:lnTo>
                  <a:lnTo>
                    <a:pt x="193" y="167"/>
                  </a:lnTo>
                  <a:lnTo>
                    <a:pt x="193" y="171"/>
                  </a:lnTo>
                  <a:lnTo>
                    <a:pt x="189" y="174"/>
                  </a:lnTo>
                  <a:lnTo>
                    <a:pt x="185" y="178"/>
                  </a:lnTo>
                  <a:lnTo>
                    <a:pt x="185" y="182"/>
                  </a:lnTo>
                  <a:lnTo>
                    <a:pt x="185" y="186"/>
                  </a:lnTo>
                  <a:lnTo>
                    <a:pt x="185" y="189"/>
                  </a:lnTo>
                  <a:lnTo>
                    <a:pt x="182" y="193"/>
                  </a:lnTo>
                  <a:lnTo>
                    <a:pt x="171" y="197"/>
                  </a:lnTo>
                  <a:lnTo>
                    <a:pt x="171" y="197"/>
                  </a:lnTo>
                  <a:lnTo>
                    <a:pt x="167" y="200"/>
                  </a:lnTo>
                  <a:lnTo>
                    <a:pt x="163" y="197"/>
                  </a:lnTo>
                  <a:lnTo>
                    <a:pt x="159" y="193"/>
                  </a:lnTo>
                  <a:lnTo>
                    <a:pt x="159" y="193"/>
                  </a:lnTo>
                  <a:lnTo>
                    <a:pt x="163" y="189"/>
                  </a:lnTo>
                  <a:lnTo>
                    <a:pt x="163" y="189"/>
                  </a:lnTo>
                  <a:lnTo>
                    <a:pt x="163" y="186"/>
                  </a:lnTo>
                  <a:lnTo>
                    <a:pt x="167" y="186"/>
                  </a:lnTo>
                  <a:lnTo>
                    <a:pt x="167" y="182"/>
                  </a:lnTo>
                  <a:lnTo>
                    <a:pt x="159" y="186"/>
                  </a:lnTo>
                  <a:lnTo>
                    <a:pt x="159" y="186"/>
                  </a:lnTo>
                  <a:lnTo>
                    <a:pt x="156" y="189"/>
                  </a:lnTo>
                  <a:lnTo>
                    <a:pt x="156" y="193"/>
                  </a:lnTo>
                  <a:lnTo>
                    <a:pt x="156" y="193"/>
                  </a:lnTo>
                  <a:lnTo>
                    <a:pt x="156" y="200"/>
                  </a:lnTo>
                  <a:lnTo>
                    <a:pt x="156" y="204"/>
                  </a:lnTo>
                  <a:lnTo>
                    <a:pt x="152" y="208"/>
                  </a:lnTo>
                  <a:lnTo>
                    <a:pt x="152" y="211"/>
                  </a:lnTo>
                  <a:lnTo>
                    <a:pt x="152" y="211"/>
                  </a:lnTo>
                  <a:lnTo>
                    <a:pt x="152" y="219"/>
                  </a:lnTo>
                  <a:lnTo>
                    <a:pt x="152" y="219"/>
                  </a:lnTo>
                  <a:lnTo>
                    <a:pt x="152" y="219"/>
                  </a:lnTo>
                  <a:lnTo>
                    <a:pt x="152" y="223"/>
                  </a:lnTo>
                  <a:lnTo>
                    <a:pt x="152" y="223"/>
                  </a:lnTo>
                  <a:lnTo>
                    <a:pt x="152" y="223"/>
                  </a:lnTo>
                  <a:lnTo>
                    <a:pt x="148" y="223"/>
                  </a:lnTo>
                  <a:lnTo>
                    <a:pt x="152" y="226"/>
                  </a:lnTo>
                  <a:lnTo>
                    <a:pt x="148" y="226"/>
                  </a:lnTo>
                  <a:lnTo>
                    <a:pt x="148" y="226"/>
                  </a:lnTo>
                  <a:lnTo>
                    <a:pt x="145" y="226"/>
                  </a:lnTo>
                  <a:lnTo>
                    <a:pt x="145" y="226"/>
                  </a:lnTo>
                  <a:lnTo>
                    <a:pt x="141" y="223"/>
                  </a:lnTo>
                  <a:lnTo>
                    <a:pt x="141" y="223"/>
                  </a:lnTo>
                  <a:lnTo>
                    <a:pt x="141" y="223"/>
                  </a:lnTo>
                  <a:lnTo>
                    <a:pt x="137" y="223"/>
                  </a:lnTo>
                  <a:lnTo>
                    <a:pt x="137" y="223"/>
                  </a:lnTo>
                  <a:lnTo>
                    <a:pt x="130" y="226"/>
                  </a:lnTo>
                  <a:lnTo>
                    <a:pt x="126" y="226"/>
                  </a:lnTo>
                  <a:lnTo>
                    <a:pt x="122" y="230"/>
                  </a:lnTo>
                  <a:lnTo>
                    <a:pt x="119" y="230"/>
                  </a:lnTo>
                  <a:lnTo>
                    <a:pt x="115" y="230"/>
                  </a:lnTo>
                  <a:lnTo>
                    <a:pt x="111" y="230"/>
                  </a:lnTo>
                  <a:lnTo>
                    <a:pt x="108" y="230"/>
                  </a:lnTo>
                  <a:lnTo>
                    <a:pt x="104" y="234"/>
                  </a:lnTo>
                  <a:lnTo>
                    <a:pt x="100" y="237"/>
                  </a:lnTo>
                  <a:lnTo>
                    <a:pt x="100" y="237"/>
                  </a:lnTo>
                  <a:lnTo>
                    <a:pt x="100" y="241"/>
                  </a:lnTo>
                  <a:lnTo>
                    <a:pt x="93" y="245"/>
                  </a:lnTo>
                  <a:lnTo>
                    <a:pt x="93" y="245"/>
                  </a:lnTo>
                  <a:lnTo>
                    <a:pt x="89" y="249"/>
                  </a:lnTo>
                  <a:lnTo>
                    <a:pt x="89" y="252"/>
                  </a:lnTo>
                  <a:lnTo>
                    <a:pt x="85" y="252"/>
                  </a:lnTo>
                  <a:lnTo>
                    <a:pt x="82" y="252"/>
                  </a:lnTo>
                  <a:lnTo>
                    <a:pt x="78" y="256"/>
                  </a:lnTo>
                  <a:lnTo>
                    <a:pt x="82" y="260"/>
                  </a:lnTo>
                  <a:lnTo>
                    <a:pt x="82" y="260"/>
                  </a:lnTo>
                  <a:lnTo>
                    <a:pt x="82" y="263"/>
                  </a:lnTo>
                  <a:lnTo>
                    <a:pt x="82" y="263"/>
                  </a:lnTo>
                  <a:lnTo>
                    <a:pt x="78" y="263"/>
                  </a:lnTo>
                  <a:lnTo>
                    <a:pt x="74" y="267"/>
                  </a:lnTo>
                  <a:lnTo>
                    <a:pt x="74" y="271"/>
                  </a:lnTo>
                  <a:lnTo>
                    <a:pt x="74" y="271"/>
                  </a:lnTo>
                  <a:lnTo>
                    <a:pt x="71" y="275"/>
                  </a:lnTo>
                  <a:lnTo>
                    <a:pt x="67" y="275"/>
                  </a:lnTo>
                  <a:lnTo>
                    <a:pt x="67" y="275"/>
                  </a:lnTo>
                  <a:lnTo>
                    <a:pt x="63" y="278"/>
                  </a:lnTo>
                  <a:lnTo>
                    <a:pt x="63" y="278"/>
                  </a:lnTo>
                  <a:lnTo>
                    <a:pt x="67" y="278"/>
                  </a:lnTo>
                  <a:lnTo>
                    <a:pt x="67" y="282"/>
                  </a:lnTo>
                  <a:lnTo>
                    <a:pt x="67" y="282"/>
                  </a:lnTo>
                  <a:lnTo>
                    <a:pt x="67" y="286"/>
                  </a:lnTo>
                  <a:lnTo>
                    <a:pt x="67" y="282"/>
                  </a:lnTo>
                  <a:lnTo>
                    <a:pt x="67" y="282"/>
                  </a:lnTo>
                  <a:lnTo>
                    <a:pt x="63" y="282"/>
                  </a:lnTo>
                  <a:lnTo>
                    <a:pt x="67" y="286"/>
                  </a:lnTo>
                  <a:lnTo>
                    <a:pt x="67" y="286"/>
                  </a:lnTo>
                  <a:lnTo>
                    <a:pt x="67" y="289"/>
                  </a:lnTo>
                  <a:lnTo>
                    <a:pt x="67" y="289"/>
                  </a:lnTo>
                  <a:lnTo>
                    <a:pt x="67" y="289"/>
                  </a:lnTo>
                  <a:lnTo>
                    <a:pt x="71" y="286"/>
                  </a:lnTo>
                  <a:lnTo>
                    <a:pt x="71" y="286"/>
                  </a:lnTo>
                  <a:lnTo>
                    <a:pt x="74" y="286"/>
                  </a:lnTo>
                  <a:lnTo>
                    <a:pt x="74" y="289"/>
                  </a:lnTo>
                  <a:lnTo>
                    <a:pt x="74" y="289"/>
                  </a:lnTo>
                  <a:lnTo>
                    <a:pt x="78" y="289"/>
                  </a:lnTo>
                  <a:lnTo>
                    <a:pt x="74" y="286"/>
                  </a:lnTo>
                  <a:lnTo>
                    <a:pt x="74" y="286"/>
                  </a:lnTo>
                  <a:lnTo>
                    <a:pt x="71" y="286"/>
                  </a:lnTo>
                  <a:lnTo>
                    <a:pt x="71" y="282"/>
                  </a:lnTo>
                  <a:lnTo>
                    <a:pt x="71" y="282"/>
                  </a:lnTo>
                  <a:lnTo>
                    <a:pt x="71" y="278"/>
                  </a:lnTo>
                  <a:lnTo>
                    <a:pt x="74" y="278"/>
                  </a:lnTo>
                  <a:lnTo>
                    <a:pt x="74" y="278"/>
                  </a:lnTo>
                  <a:lnTo>
                    <a:pt x="78" y="282"/>
                  </a:lnTo>
                  <a:lnTo>
                    <a:pt x="78" y="286"/>
                  </a:lnTo>
                  <a:lnTo>
                    <a:pt x="82" y="289"/>
                  </a:lnTo>
                  <a:lnTo>
                    <a:pt x="82" y="293"/>
                  </a:lnTo>
                  <a:lnTo>
                    <a:pt x="78" y="297"/>
                  </a:lnTo>
                  <a:lnTo>
                    <a:pt x="74" y="297"/>
                  </a:lnTo>
                  <a:lnTo>
                    <a:pt x="74" y="300"/>
                  </a:lnTo>
                  <a:lnTo>
                    <a:pt x="78" y="304"/>
                  </a:lnTo>
                  <a:lnTo>
                    <a:pt x="78" y="308"/>
                  </a:lnTo>
                  <a:lnTo>
                    <a:pt x="82" y="312"/>
                  </a:lnTo>
                  <a:lnTo>
                    <a:pt x="82" y="315"/>
                  </a:lnTo>
                  <a:lnTo>
                    <a:pt x="82" y="315"/>
                  </a:lnTo>
                  <a:lnTo>
                    <a:pt x="82" y="319"/>
                  </a:lnTo>
                  <a:lnTo>
                    <a:pt x="85" y="319"/>
                  </a:lnTo>
                  <a:lnTo>
                    <a:pt x="89" y="319"/>
                  </a:lnTo>
                  <a:lnTo>
                    <a:pt x="89" y="319"/>
                  </a:lnTo>
                  <a:lnTo>
                    <a:pt x="89" y="315"/>
                  </a:lnTo>
                  <a:lnTo>
                    <a:pt x="85" y="312"/>
                  </a:lnTo>
                  <a:lnTo>
                    <a:pt x="85" y="308"/>
                  </a:lnTo>
                  <a:lnTo>
                    <a:pt x="89" y="308"/>
                  </a:lnTo>
                  <a:lnTo>
                    <a:pt x="89" y="308"/>
                  </a:lnTo>
                  <a:lnTo>
                    <a:pt x="89" y="308"/>
                  </a:lnTo>
                  <a:lnTo>
                    <a:pt x="89" y="312"/>
                  </a:lnTo>
                  <a:lnTo>
                    <a:pt x="89" y="312"/>
                  </a:lnTo>
                  <a:lnTo>
                    <a:pt x="93" y="319"/>
                  </a:lnTo>
                  <a:lnTo>
                    <a:pt x="93" y="319"/>
                  </a:lnTo>
                  <a:lnTo>
                    <a:pt x="93" y="323"/>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05" name="Freeform 13"/>
            <p:cNvSpPr>
              <a:spLocks noEditPoints="1"/>
            </p:cNvSpPr>
            <p:nvPr/>
          </p:nvSpPr>
          <p:spPr bwMode="auto">
            <a:xfrm>
              <a:off x="6861137" y="2317785"/>
              <a:ext cx="95211" cy="137670"/>
            </a:xfrm>
            <a:custGeom>
              <a:avLst/>
              <a:gdLst>
                <a:gd name="T0" fmla="*/ 48 w 74"/>
                <a:gd name="T1" fmla="*/ 78 h 107"/>
                <a:gd name="T2" fmla="*/ 44 w 74"/>
                <a:gd name="T3" fmla="*/ 78 h 107"/>
                <a:gd name="T4" fmla="*/ 44 w 74"/>
                <a:gd name="T5" fmla="*/ 78 h 107"/>
                <a:gd name="T6" fmla="*/ 18 w 74"/>
                <a:gd name="T7" fmla="*/ 85 h 107"/>
                <a:gd name="T8" fmla="*/ 22 w 74"/>
                <a:gd name="T9" fmla="*/ 85 h 107"/>
                <a:gd name="T10" fmla="*/ 22 w 74"/>
                <a:gd name="T11" fmla="*/ 85 h 107"/>
                <a:gd name="T12" fmla="*/ 22 w 74"/>
                <a:gd name="T13" fmla="*/ 89 h 107"/>
                <a:gd name="T14" fmla="*/ 22 w 74"/>
                <a:gd name="T15" fmla="*/ 89 h 107"/>
                <a:gd name="T16" fmla="*/ 55 w 74"/>
                <a:gd name="T17" fmla="*/ 74 h 107"/>
                <a:gd name="T18" fmla="*/ 59 w 74"/>
                <a:gd name="T19" fmla="*/ 78 h 107"/>
                <a:gd name="T20" fmla="*/ 59 w 74"/>
                <a:gd name="T21" fmla="*/ 78 h 107"/>
                <a:gd name="T22" fmla="*/ 59 w 74"/>
                <a:gd name="T23" fmla="*/ 74 h 107"/>
                <a:gd name="T24" fmla="*/ 70 w 74"/>
                <a:gd name="T25" fmla="*/ 92 h 107"/>
                <a:gd name="T26" fmla="*/ 70 w 74"/>
                <a:gd name="T27" fmla="*/ 89 h 107"/>
                <a:gd name="T28" fmla="*/ 74 w 74"/>
                <a:gd name="T29" fmla="*/ 92 h 107"/>
                <a:gd name="T30" fmla="*/ 70 w 74"/>
                <a:gd name="T31" fmla="*/ 92 h 107"/>
                <a:gd name="T32" fmla="*/ 74 w 74"/>
                <a:gd name="T33" fmla="*/ 85 h 107"/>
                <a:gd name="T34" fmla="*/ 70 w 74"/>
                <a:gd name="T35" fmla="*/ 85 h 107"/>
                <a:gd name="T36" fmla="*/ 70 w 74"/>
                <a:gd name="T37" fmla="*/ 81 h 107"/>
                <a:gd name="T38" fmla="*/ 74 w 74"/>
                <a:gd name="T39" fmla="*/ 81 h 107"/>
                <a:gd name="T40" fmla="*/ 74 w 74"/>
                <a:gd name="T41" fmla="*/ 85 h 107"/>
                <a:gd name="T42" fmla="*/ 26 w 74"/>
                <a:gd name="T43" fmla="*/ 107 h 107"/>
                <a:gd name="T44" fmla="*/ 26 w 74"/>
                <a:gd name="T45" fmla="*/ 104 h 107"/>
                <a:gd name="T46" fmla="*/ 37 w 74"/>
                <a:gd name="T47" fmla="*/ 104 h 107"/>
                <a:gd name="T48" fmla="*/ 33 w 74"/>
                <a:gd name="T49" fmla="*/ 107 h 107"/>
                <a:gd name="T50" fmla="*/ 26 w 74"/>
                <a:gd name="T51" fmla="*/ 107 h 107"/>
                <a:gd name="T52" fmla="*/ 0 w 74"/>
                <a:gd name="T53" fmla="*/ 18 h 107"/>
                <a:gd name="T54" fmla="*/ 3 w 74"/>
                <a:gd name="T55" fmla="*/ 18 h 107"/>
                <a:gd name="T56" fmla="*/ 3 w 74"/>
                <a:gd name="T57" fmla="*/ 18 h 107"/>
                <a:gd name="T58" fmla="*/ 15 w 74"/>
                <a:gd name="T59" fmla="*/ 29 h 107"/>
                <a:gd name="T60" fmla="*/ 18 w 74"/>
                <a:gd name="T61" fmla="*/ 33 h 107"/>
                <a:gd name="T62" fmla="*/ 22 w 74"/>
                <a:gd name="T63" fmla="*/ 37 h 107"/>
                <a:gd name="T64" fmla="*/ 15 w 74"/>
                <a:gd name="T65" fmla="*/ 33 h 107"/>
                <a:gd name="T66" fmla="*/ 11 w 74"/>
                <a:gd name="T67" fmla="*/ 37 h 107"/>
                <a:gd name="T68" fmla="*/ 15 w 74"/>
                <a:gd name="T69" fmla="*/ 44 h 107"/>
                <a:gd name="T70" fmla="*/ 18 w 74"/>
                <a:gd name="T71" fmla="*/ 44 h 107"/>
                <a:gd name="T72" fmla="*/ 18 w 74"/>
                <a:gd name="T73" fmla="*/ 52 h 107"/>
                <a:gd name="T74" fmla="*/ 22 w 74"/>
                <a:gd name="T75" fmla="*/ 59 h 107"/>
                <a:gd name="T76" fmla="*/ 18 w 74"/>
                <a:gd name="T77" fmla="*/ 63 h 107"/>
                <a:gd name="T78" fmla="*/ 22 w 74"/>
                <a:gd name="T79" fmla="*/ 66 h 107"/>
                <a:gd name="T80" fmla="*/ 18 w 74"/>
                <a:gd name="T81" fmla="*/ 70 h 107"/>
                <a:gd name="T82" fmla="*/ 18 w 74"/>
                <a:gd name="T83" fmla="*/ 74 h 107"/>
                <a:gd name="T84" fmla="*/ 26 w 74"/>
                <a:gd name="T85" fmla="*/ 81 h 107"/>
                <a:gd name="T86" fmla="*/ 26 w 74"/>
                <a:gd name="T87" fmla="*/ 85 h 107"/>
                <a:gd name="T88" fmla="*/ 29 w 74"/>
                <a:gd name="T89" fmla="*/ 85 h 107"/>
                <a:gd name="T90" fmla="*/ 29 w 74"/>
                <a:gd name="T91" fmla="*/ 85 h 107"/>
                <a:gd name="T92" fmla="*/ 40 w 74"/>
                <a:gd name="T93" fmla="*/ 74 h 107"/>
                <a:gd name="T94" fmla="*/ 44 w 74"/>
                <a:gd name="T95" fmla="*/ 78 h 107"/>
                <a:gd name="T96" fmla="*/ 48 w 74"/>
                <a:gd name="T97" fmla="*/ 74 h 107"/>
                <a:gd name="T98" fmla="*/ 52 w 74"/>
                <a:gd name="T99" fmla="*/ 74 h 107"/>
                <a:gd name="T100" fmla="*/ 55 w 74"/>
                <a:gd name="T101" fmla="*/ 74 h 107"/>
                <a:gd name="T102" fmla="*/ 59 w 74"/>
                <a:gd name="T103" fmla="*/ 70 h 107"/>
                <a:gd name="T104" fmla="*/ 66 w 74"/>
                <a:gd name="T105" fmla="*/ 66 h 107"/>
                <a:gd name="T106" fmla="*/ 66 w 74"/>
                <a:gd name="T107" fmla="*/ 63 h 107"/>
                <a:gd name="T108" fmla="*/ 66 w 74"/>
                <a:gd name="T109" fmla="*/ 52 h 107"/>
                <a:gd name="T110" fmla="*/ 63 w 74"/>
                <a:gd name="T111" fmla="*/ 48 h 107"/>
                <a:gd name="T112" fmla="*/ 59 w 74"/>
                <a:gd name="T113" fmla="*/ 37 h 107"/>
                <a:gd name="T114" fmla="*/ 48 w 74"/>
                <a:gd name="T115" fmla="*/ 18 h 107"/>
                <a:gd name="T116" fmla="*/ 33 w 74"/>
                <a:gd name="T117" fmla="*/ 0 h 107"/>
                <a:gd name="T118" fmla="*/ 18 w 74"/>
                <a:gd name="T119" fmla="*/ 3 h 107"/>
                <a:gd name="T120" fmla="*/ 3 w 74"/>
                <a:gd name="T121" fmla="*/ 11 h 107"/>
                <a:gd name="T122" fmla="*/ 0 w 74"/>
                <a:gd name="T123" fmla="*/ 1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4" h="107">
                  <a:moveTo>
                    <a:pt x="44" y="78"/>
                  </a:moveTo>
                  <a:lnTo>
                    <a:pt x="48" y="78"/>
                  </a:lnTo>
                  <a:lnTo>
                    <a:pt x="48" y="78"/>
                  </a:lnTo>
                  <a:lnTo>
                    <a:pt x="44" y="78"/>
                  </a:lnTo>
                  <a:lnTo>
                    <a:pt x="44" y="78"/>
                  </a:lnTo>
                  <a:lnTo>
                    <a:pt x="44" y="78"/>
                  </a:lnTo>
                  <a:close/>
                  <a:moveTo>
                    <a:pt x="22" y="89"/>
                  </a:moveTo>
                  <a:lnTo>
                    <a:pt x="18" y="85"/>
                  </a:lnTo>
                  <a:lnTo>
                    <a:pt x="22" y="85"/>
                  </a:lnTo>
                  <a:lnTo>
                    <a:pt x="22" y="85"/>
                  </a:lnTo>
                  <a:lnTo>
                    <a:pt x="22" y="85"/>
                  </a:lnTo>
                  <a:lnTo>
                    <a:pt x="22" y="85"/>
                  </a:lnTo>
                  <a:lnTo>
                    <a:pt x="22" y="89"/>
                  </a:lnTo>
                  <a:lnTo>
                    <a:pt x="22" y="89"/>
                  </a:lnTo>
                  <a:lnTo>
                    <a:pt x="22" y="89"/>
                  </a:lnTo>
                  <a:lnTo>
                    <a:pt x="22" y="89"/>
                  </a:lnTo>
                  <a:close/>
                  <a:moveTo>
                    <a:pt x="59" y="74"/>
                  </a:moveTo>
                  <a:lnTo>
                    <a:pt x="55" y="74"/>
                  </a:lnTo>
                  <a:lnTo>
                    <a:pt x="55" y="78"/>
                  </a:lnTo>
                  <a:lnTo>
                    <a:pt x="59" y="78"/>
                  </a:lnTo>
                  <a:lnTo>
                    <a:pt x="59" y="78"/>
                  </a:lnTo>
                  <a:lnTo>
                    <a:pt x="59" y="78"/>
                  </a:lnTo>
                  <a:lnTo>
                    <a:pt x="59" y="74"/>
                  </a:lnTo>
                  <a:lnTo>
                    <a:pt x="59" y="74"/>
                  </a:lnTo>
                  <a:lnTo>
                    <a:pt x="59" y="74"/>
                  </a:lnTo>
                  <a:close/>
                  <a:moveTo>
                    <a:pt x="70" y="92"/>
                  </a:moveTo>
                  <a:lnTo>
                    <a:pt x="70" y="89"/>
                  </a:lnTo>
                  <a:lnTo>
                    <a:pt x="70" y="89"/>
                  </a:lnTo>
                  <a:lnTo>
                    <a:pt x="74" y="89"/>
                  </a:lnTo>
                  <a:lnTo>
                    <a:pt x="74" y="92"/>
                  </a:lnTo>
                  <a:lnTo>
                    <a:pt x="70" y="92"/>
                  </a:lnTo>
                  <a:lnTo>
                    <a:pt x="70" y="92"/>
                  </a:lnTo>
                  <a:lnTo>
                    <a:pt x="70" y="92"/>
                  </a:lnTo>
                  <a:close/>
                  <a:moveTo>
                    <a:pt x="74" y="85"/>
                  </a:moveTo>
                  <a:lnTo>
                    <a:pt x="70" y="89"/>
                  </a:lnTo>
                  <a:lnTo>
                    <a:pt x="70" y="85"/>
                  </a:lnTo>
                  <a:lnTo>
                    <a:pt x="70" y="81"/>
                  </a:lnTo>
                  <a:lnTo>
                    <a:pt x="70" y="81"/>
                  </a:lnTo>
                  <a:lnTo>
                    <a:pt x="74" y="81"/>
                  </a:lnTo>
                  <a:lnTo>
                    <a:pt x="74" y="81"/>
                  </a:lnTo>
                  <a:lnTo>
                    <a:pt x="74" y="81"/>
                  </a:lnTo>
                  <a:lnTo>
                    <a:pt x="74" y="85"/>
                  </a:lnTo>
                  <a:lnTo>
                    <a:pt x="74" y="85"/>
                  </a:lnTo>
                  <a:close/>
                  <a:moveTo>
                    <a:pt x="26" y="107"/>
                  </a:moveTo>
                  <a:lnTo>
                    <a:pt x="26" y="107"/>
                  </a:lnTo>
                  <a:lnTo>
                    <a:pt x="26" y="104"/>
                  </a:lnTo>
                  <a:lnTo>
                    <a:pt x="33" y="100"/>
                  </a:lnTo>
                  <a:lnTo>
                    <a:pt x="37" y="104"/>
                  </a:lnTo>
                  <a:lnTo>
                    <a:pt x="37" y="104"/>
                  </a:lnTo>
                  <a:lnTo>
                    <a:pt x="33" y="107"/>
                  </a:lnTo>
                  <a:lnTo>
                    <a:pt x="29" y="107"/>
                  </a:lnTo>
                  <a:lnTo>
                    <a:pt x="26" y="107"/>
                  </a:lnTo>
                  <a:lnTo>
                    <a:pt x="26" y="107"/>
                  </a:lnTo>
                  <a:close/>
                  <a:moveTo>
                    <a:pt x="0" y="18"/>
                  </a:moveTo>
                  <a:lnTo>
                    <a:pt x="0" y="18"/>
                  </a:lnTo>
                  <a:lnTo>
                    <a:pt x="3" y="18"/>
                  </a:lnTo>
                  <a:lnTo>
                    <a:pt x="7" y="18"/>
                  </a:lnTo>
                  <a:lnTo>
                    <a:pt x="3" y="18"/>
                  </a:lnTo>
                  <a:lnTo>
                    <a:pt x="11" y="26"/>
                  </a:lnTo>
                  <a:lnTo>
                    <a:pt x="15" y="29"/>
                  </a:lnTo>
                  <a:lnTo>
                    <a:pt x="18" y="29"/>
                  </a:lnTo>
                  <a:lnTo>
                    <a:pt x="18" y="33"/>
                  </a:lnTo>
                  <a:lnTo>
                    <a:pt x="18" y="33"/>
                  </a:lnTo>
                  <a:lnTo>
                    <a:pt x="22" y="37"/>
                  </a:lnTo>
                  <a:lnTo>
                    <a:pt x="15" y="37"/>
                  </a:lnTo>
                  <a:lnTo>
                    <a:pt x="15" y="33"/>
                  </a:lnTo>
                  <a:lnTo>
                    <a:pt x="11" y="37"/>
                  </a:lnTo>
                  <a:lnTo>
                    <a:pt x="11" y="37"/>
                  </a:lnTo>
                  <a:lnTo>
                    <a:pt x="7" y="40"/>
                  </a:lnTo>
                  <a:lnTo>
                    <a:pt x="15" y="44"/>
                  </a:lnTo>
                  <a:lnTo>
                    <a:pt x="15" y="44"/>
                  </a:lnTo>
                  <a:lnTo>
                    <a:pt x="18" y="44"/>
                  </a:lnTo>
                  <a:lnTo>
                    <a:pt x="18" y="52"/>
                  </a:lnTo>
                  <a:lnTo>
                    <a:pt x="18" y="52"/>
                  </a:lnTo>
                  <a:lnTo>
                    <a:pt x="22" y="52"/>
                  </a:lnTo>
                  <a:lnTo>
                    <a:pt x="22" y="59"/>
                  </a:lnTo>
                  <a:lnTo>
                    <a:pt x="18" y="59"/>
                  </a:lnTo>
                  <a:lnTo>
                    <a:pt x="18" y="63"/>
                  </a:lnTo>
                  <a:lnTo>
                    <a:pt x="22" y="63"/>
                  </a:lnTo>
                  <a:lnTo>
                    <a:pt x="22" y="66"/>
                  </a:lnTo>
                  <a:lnTo>
                    <a:pt x="18" y="66"/>
                  </a:lnTo>
                  <a:lnTo>
                    <a:pt x="18" y="70"/>
                  </a:lnTo>
                  <a:lnTo>
                    <a:pt x="22" y="74"/>
                  </a:lnTo>
                  <a:lnTo>
                    <a:pt x="18" y="74"/>
                  </a:lnTo>
                  <a:lnTo>
                    <a:pt x="22" y="81"/>
                  </a:lnTo>
                  <a:lnTo>
                    <a:pt x="26" y="81"/>
                  </a:lnTo>
                  <a:lnTo>
                    <a:pt x="26" y="85"/>
                  </a:lnTo>
                  <a:lnTo>
                    <a:pt x="26" y="85"/>
                  </a:lnTo>
                  <a:lnTo>
                    <a:pt x="26" y="89"/>
                  </a:lnTo>
                  <a:lnTo>
                    <a:pt x="29" y="85"/>
                  </a:lnTo>
                  <a:lnTo>
                    <a:pt x="29" y="81"/>
                  </a:lnTo>
                  <a:lnTo>
                    <a:pt x="29" y="85"/>
                  </a:lnTo>
                  <a:lnTo>
                    <a:pt x="33" y="81"/>
                  </a:lnTo>
                  <a:lnTo>
                    <a:pt x="40" y="74"/>
                  </a:lnTo>
                  <a:lnTo>
                    <a:pt x="44" y="74"/>
                  </a:lnTo>
                  <a:lnTo>
                    <a:pt x="44" y="78"/>
                  </a:lnTo>
                  <a:lnTo>
                    <a:pt x="44" y="74"/>
                  </a:lnTo>
                  <a:lnTo>
                    <a:pt x="48" y="74"/>
                  </a:lnTo>
                  <a:lnTo>
                    <a:pt x="48" y="78"/>
                  </a:lnTo>
                  <a:lnTo>
                    <a:pt x="52" y="74"/>
                  </a:lnTo>
                  <a:lnTo>
                    <a:pt x="55" y="78"/>
                  </a:lnTo>
                  <a:lnTo>
                    <a:pt x="55" y="74"/>
                  </a:lnTo>
                  <a:lnTo>
                    <a:pt x="55" y="74"/>
                  </a:lnTo>
                  <a:lnTo>
                    <a:pt x="59" y="70"/>
                  </a:lnTo>
                  <a:lnTo>
                    <a:pt x="63" y="70"/>
                  </a:lnTo>
                  <a:lnTo>
                    <a:pt x="66" y="66"/>
                  </a:lnTo>
                  <a:lnTo>
                    <a:pt x="66" y="63"/>
                  </a:lnTo>
                  <a:lnTo>
                    <a:pt x="66" y="63"/>
                  </a:lnTo>
                  <a:lnTo>
                    <a:pt x="66" y="52"/>
                  </a:lnTo>
                  <a:lnTo>
                    <a:pt x="66" y="52"/>
                  </a:lnTo>
                  <a:lnTo>
                    <a:pt x="63" y="52"/>
                  </a:lnTo>
                  <a:lnTo>
                    <a:pt x="63" y="48"/>
                  </a:lnTo>
                  <a:lnTo>
                    <a:pt x="63" y="40"/>
                  </a:lnTo>
                  <a:lnTo>
                    <a:pt x="59" y="37"/>
                  </a:lnTo>
                  <a:lnTo>
                    <a:pt x="59" y="29"/>
                  </a:lnTo>
                  <a:lnTo>
                    <a:pt x="48" y="18"/>
                  </a:lnTo>
                  <a:lnTo>
                    <a:pt x="40" y="11"/>
                  </a:lnTo>
                  <a:lnTo>
                    <a:pt x="33" y="0"/>
                  </a:lnTo>
                  <a:lnTo>
                    <a:pt x="29" y="3"/>
                  </a:lnTo>
                  <a:lnTo>
                    <a:pt x="18" y="3"/>
                  </a:lnTo>
                  <a:lnTo>
                    <a:pt x="11" y="11"/>
                  </a:lnTo>
                  <a:lnTo>
                    <a:pt x="3" y="11"/>
                  </a:lnTo>
                  <a:lnTo>
                    <a:pt x="0" y="15"/>
                  </a:lnTo>
                  <a:lnTo>
                    <a:pt x="0" y="1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06" name="Freeform 14"/>
            <p:cNvSpPr>
              <a:spLocks/>
            </p:cNvSpPr>
            <p:nvPr/>
          </p:nvSpPr>
          <p:spPr bwMode="auto">
            <a:xfrm>
              <a:off x="6817391" y="2189123"/>
              <a:ext cx="100357" cy="156969"/>
            </a:xfrm>
            <a:custGeom>
              <a:avLst/>
              <a:gdLst>
                <a:gd name="T0" fmla="*/ 0 w 78"/>
                <a:gd name="T1" fmla="*/ 70 h 122"/>
                <a:gd name="T2" fmla="*/ 4 w 78"/>
                <a:gd name="T3" fmla="*/ 63 h 122"/>
                <a:gd name="T4" fmla="*/ 12 w 78"/>
                <a:gd name="T5" fmla="*/ 55 h 122"/>
                <a:gd name="T6" fmla="*/ 15 w 78"/>
                <a:gd name="T7" fmla="*/ 51 h 122"/>
                <a:gd name="T8" fmla="*/ 19 w 78"/>
                <a:gd name="T9" fmla="*/ 40 h 122"/>
                <a:gd name="T10" fmla="*/ 19 w 78"/>
                <a:gd name="T11" fmla="*/ 33 h 122"/>
                <a:gd name="T12" fmla="*/ 26 w 78"/>
                <a:gd name="T13" fmla="*/ 37 h 122"/>
                <a:gd name="T14" fmla="*/ 30 w 78"/>
                <a:gd name="T15" fmla="*/ 37 h 122"/>
                <a:gd name="T16" fmla="*/ 37 w 78"/>
                <a:gd name="T17" fmla="*/ 40 h 122"/>
                <a:gd name="T18" fmla="*/ 49 w 78"/>
                <a:gd name="T19" fmla="*/ 40 h 122"/>
                <a:gd name="T20" fmla="*/ 49 w 78"/>
                <a:gd name="T21" fmla="*/ 33 h 122"/>
                <a:gd name="T22" fmla="*/ 45 w 78"/>
                <a:gd name="T23" fmla="*/ 25 h 122"/>
                <a:gd name="T24" fmla="*/ 49 w 78"/>
                <a:gd name="T25" fmla="*/ 25 h 122"/>
                <a:gd name="T26" fmla="*/ 56 w 78"/>
                <a:gd name="T27" fmla="*/ 18 h 122"/>
                <a:gd name="T28" fmla="*/ 63 w 78"/>
                <a:gd name="T29" fmla="*/ 14 h 122"/>
                <a:gd name="T30" fmla="*/ 63 w 78"/>
                <a:gd name="T31" fmla="*/ 7 h 122"/>
                <a:gd name="T32" fmla="*/ 63 w 78"/>
                <a:gd name="T33" fmla="*/ 3 h 122"/>
                <a:gd name="T34" fmla="*/ 67 w 78"/>
                <a:gd name="T35" fmla="*/ 3 h 122"/>
                <a:gd name="T36" fmla="*/ 67 w 78"/>
                <a:gd name="T37" fmla="*/ 7 h 122"/>
                <a:gd name="T38" fmla="*/ 78 w 78"/>
                <a:gd name="T39" fmla="*/ 14 h 122"/>
                <a:gd name="T40" fmla="*/ 71 w 78"/>
                <a:gd name="T41" fmla="*/ 18 h 122"/>
                <a:gd name="T42" fmla="*/ 71 w 78"/>
                <a:gd name="T43" fmla="*/ 22 h 122"/>
                <a:gd name="T44" fmla="*/ 67 w 78"/>
                <a:gd name="T45" fmla="*/ 33 h 122"/>
                <a:gd name="T46" fmla="*/ 71 w 78"/>
                <a:gd name="T47" fmla="*/ 44 h 122"/>
                <a:gd name="T48" fmla="*/ 71 w 78"/>
                <a:gd name="T49" fmla="*/ 48 h 122"/>
                <a:gd name="T50" fmla="*/ 71 w 78"/>
                <a:gd name="T51" fmla="*/ 55 h 122"/>
                <a:gd name="T52" fmla="*/ 63 w 78"/>
                <a:gd name="T53" fmla="*/ 63 h 122"/>
                <a:gd name="T54" fmla="*/ 60 w 78"/>
                <a:gd name="T55" fmla="*/ 66 h 122"/>
                <a:gd name="T56" fmla="*/ 52 w 78"/>
                <a:gd name="T57" fmla="*/ 70 h 122"/>
                <a:gd name="T58" fmla="*/ 45 w 78"/>
                <a:gd name="T59" fmla="*/ 74 h 122"/>
                <a:gd name="T60" fmla="*/ 49 w 78"/>
                <a:gd name="T61" fmla="*/ 81 h 122"/>
                <a:gd name="T62" fmla="*/ 49 w 78"/>
                <a:gd name="T63" fmla="*/ 89 h 122"/>
                <a:gd name="T64" fmla="*/ 56 w 78"/>
                <a:gd name="T65" fmla="*/ 92 h 122"/>
                <a:gd name="T66" fmla="*/ 67 w 78"/>
                <a:gd name="T67" fmla="*/ 100 h 122"/>
                <a:gd name="T68" fmla="*/ 52 w 78"/>
                <a:gd name="T69" fmla="*/ 103 h 122"/>
                <a:gd name="T70" fmla="*/ 37 w 78"/>
                <a:gd name="T71" fmla="*/ 111 h 122"/>
                <a:gd name="T72" fmla="*/ 34 w 78"/>
                <a:gd name="T73" fmla="*/ 118 h 122"/>
                <a:gd name="T74" fmla="*/ 26 w 78"/>
                <a:gd name="T75" fmla="*/ 118 h 122"/>
                <a:gd name="T76" fmla="*/ 26 w 78"/>
                <a:gd name="T77" fmla="*/ 122 h 122"/>
                <a:gd name="T78" fmla="*/ 19 w 78"/>
                <a:gd name="T79" fmla="*/ 122 h 122"/>
                <a:gd name="T80" fmla="*/ 23 w 78"/>
                <a:gd name="T81" fmla="*/ 118 h 122"/>
                <a:gd name="T82" fmla="*/ 15 w 78"/>
                <a:gd name="T83" fmla="*/ 118 h 122"/>
                <a:gd name="T84" fmla="*/ 15 w 78"/>
                <a:gd name="T85" fmla="*/ 115 h 122"/>
                <a:gd name="T86" fmla="*/ 19 w 78"/>
                <a:gd name="T87" fmla="*/ 103 h 122"/>
                <a:gd name="T88" fmla="*/ 26 w 78"/>
                <a:gd name="T89" fmla="*/ 100 h 122"/>
                <a:gd name="T90" fmla="*/ 15 w 78"/>
                <a:gd name="T91" fmla="*/ 103 h 122"/>
                <a:gd name="T92" fmla="*/ 15 w 78"/>
                <a:gd name="T93" fmla="*/ 92 h 122"/>
                <a:gd name="T94" fmla="*/ 15 w 78"/>
                <a:gd name="T95" fmla="*/ 85 h 122"/>
                <a:gd name="T96" fmla="*/ 19 w 78"/>
                <a:gd name="T97" fmla="*/ 81 h 122"/>
                <a:gd name="T98" fmla="*/ 15 w 78"/>
                <a:gd name="T99" fmla="*/ 81 h 122"/>
                <a:gd name="T100" fmla="*/ 8 w 78"/>
                <a:gd name="T101" fmla="*/ 81 h 122"/>
                <a:gd name="T102" fmla="*/ 4 w 78"/>
                <a:gd name="T103" fmla="*/ 81 h 122"/>
                <a:gd name="T104" fmla="*/ 0 w 78"/>
                <a:gd name="T105" fmla="*/ 77 h 122"/>
                <a:gd name="T106" fmla="*/ 0 w 78"/>
                <a:gd name="T107" fmla="*/ 7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22">
                  <a:moveTo>
                    <a:pt x="0" y="77"/>
                  </a:moveTo>
                  <a:lnTo>
                    <a:pt x="0" y="70"/>
                  </a:lnTo>
                  <a:lnTo>
                    <a:pt x="4" y="66"/>
                  </a:lnTo>
                  <a:lnTo>
                    <a:pt x="4" y="63"/>
                  </a:lnTo>
                  <a:lnTo>
                    <a:pt x="4" y="59"/>
                  </a:lnTo>
                  <a:lnTo>
                    <a:pt x="12" y="55"/>
                  </a:lnTo>
                  <a:lnTo>
                    <a:pt x="12" y="51"/>
                  </a:lnTo>
                  <a:lnTo>
                    <a:pt x="15" y="51"/>
                  </a:lnTo>
                  <a:lnTo>
                    <a:pt x="19" y="44"/>
                  </a:lnTo>
                  <a:lnTo>
                    <a:pt x="19" y="40"/>
                  </a:lnTo>
                  <a:lnTo>
                    <a:pt x="19" y="40"/>
                  </a:lnTo>
                  <a:lnTo>
                    <a:pt x="19" y="33"/>
                  </a:lnTo>
                  <a:lnTo>
                    <a:pt x="23" y="29"/>
                  </a:lnTo>
                  <a:lnTo>
                    <a:pt x="26" y="37"/>
                  </a:lnTo>
                  <a:lnTo>
                    <a:pt x="30" y="37"/>
                  </a:lnTo>
                  <a:lnTo>
                    <a:pt x="30" y="37"/>
                  </a:lnTo>
                  <a:lnTo>
                    <a:pt x="34" y="37"/>
                  </a:lnTo>
                  <a:lnTo>
                    <a:pt x="37" y="40"/>
                  </a:lnTo>
                  <a:lnTo>
                    <a:pt x="45" y="37"/>
                  </a:lnTo>
                  <a:lnTo>
                    <a:pt x="49" y="40"/>
                  </a:lnTo>
                  <a:lnTo>
                    <a:pt x="52" y="33"/>
                  </a:lnTo>
                  <a:lnTo>
                    <a:pt x="49" y="33"/>
                  </a:lnTo>
                  <a:lnTo>
                    <a:pt x="49" y="29"/>
                  </a:lnTo>
                  <a:lnTo>
                    <a:pt x="45" y="25"/>
                  </a:lnTo>
                  <a:lnTo>
                    <a:pt x="45" y="25"/>
                  </a:lnTo>
                  <a:lnTo>
                    <a:pt x="49" y="25"/>
                  </a:lnTo>
                  <a:lnTo>
                    <a:pt x="56" y="22"/>
                  </a:lnTo>
                  <a:lnTo>
                    <a:pt x="56" y="18"/>
                  </a:lnTo>
                  <a:lnTo>
                    <a:pt x="60" y="14"/>
                  </a:lnTo>
                  <a:lnTo>
                    <a:pt x="63" y="14"/>
                  </a:lnTo>
                  <a:lnTo>
                    <a:pt x="63" y="11"/>
                  </a:lnTo>
                  <a:lnTo>
                    <a:pt x="63" y="7"/>
                  </a:lnTo>
                  <a:lnTo>
                    <a:pt x="63" y="7"/>
                  </a:lnTo>
                  <a:lnTo>
                    <a:pt x="63" y="3"/>
                  </a:lnTo>
                  <a:lnTo>
                    <a:pt x="63" y="0"/>
                  </a:lnTo>
                  <a:lnTo>
                    <a:pt x="67" y="3"/>
                  </a:lnTo>
                  <a:lnTo>
                    <a:pt x="67" y="7"/>
                  </a:lnTo>
                  <a:lnTo>
                    <a:pt x="67" y="7"/>
                  </a:lnTo>
                  <a:lnTo>
                    <a:pt x="74" y="11"/>
                  </a:lnTo>
                  <a:lnTo>
                    <a:pt x="78" y="14"/>
                  </a:lnTo>
                  <a:lnTo>
                    <a:pt x="78" y="14"/>
                  </a:lnTo>
                  <a:lnTo>
                    <a:pt x="71" y="18"/>
                  </a:lnTo>
                  <a:lnTo>
                    <a:pt x="71" y="18"/>
                  </a:lnTo>
                  <a:lnTo>
                    <a:pt x="71" y="22"/>
                  </a:lnTo>
                  <a:lnTo>
                    <a:pt x="67" y="29"/>
                  </a:lnTo>
                  <a:lnTo>
                    <a:pt x="67" y="33"/>
                  </a:lnTo>
                  <a:lnTo>
                    <a:pt x="71" y="37"/>
                  </a:lnTo>
                  <a:lnTo>
                    <a:pt x="71" y="44"/>
                  </a:lnTo>
                  <a:lnTo>
                    <a:pt x="74" y="48"/>
                  </a:lnTo>
                  <a:lnTo>
                    <a:pt x="71" y="48"/>
                  </a:lnTo>
                  <a:lnTo>
                    <a:pt x="67" y="51"/>
                  </a:lnTo>
                  <a:lnTo>
                    <a:pt x="71" y="55"/>
                  </a:lnTo>
                  <a:lnTo>
                    <a:pt x="60" y="63"/>
                  </a:lnTo>
                  <a:lnTo>
                    <a:pt x="63" y="63"/>
                  </a:lnTo>
                  <a:lnTo>
                    <a:pt x="60" y="66"/>
                  </a:lnTo>
                  <a:lnTo>
                    <a:pt x="60" y="66"/>
                  </a:lnTo>
                  <a:lnTo>
                    <a:pt x="56" y="66"/>
                  </a:lnTo>
                  <a:lnTo>
                    <a:pt x="52" y="70"/>
                  </a:lnTo>
                  <a:lnTo>
                    <a:pt x="52" y="74"/>
                  </a:lnTo>
                  <a:lnTo>
                    <a:pt x="45" y="74"/>
                  </a:lnTo>
                  <a:lnTo>
                    <a:pt x="45" y="77"/>
                  </a:lnTo>
                  <a:lnTo>
                    <a:pt x="49" y="81"/>
                  </a:lnTo>
                  <a:lnTo>
                    <a:pt x="45" y="85"/>
                  </a:lnTo>
                  <a:lnTo>
                    <a:pt x="49" y="89"/>
                  </a:lnTo>
                  <a:lnTo>
                    <a:pt x="52" y="89"/>
                  </a:lnTo>
                  <a:lnTo>
                    <a:pt x="56" y="92"/>
                  </a:lnTo>
                  <a:lnTo>
                    <a:pt x="67" y="96"/>
                  </a:lnTo>
                  <a:lnTo>
                    <a:pt x="67" y="100"/>
                  </a:lnTo>
                  <a:lnTo>
                    <a:pt x="63" y="103"/>
                  </a:lnTo>
                  <a:lnTo>
                    <a:pt x="52" y="103"/>
                  </a:lnTo>
                  <a:lnTo>
                    <a:pt x="45" y="111"/>
                  </a:lnTo>
                  <a:lnTo>
                    <a:pt x="37" y="111"/>
                  </a:lnTo>
                  <a:lnTo>
                    <a:pt x="34" y="115"/>
                  </a:lnTo>
                  <a:lnTo>
                    <a:pt x="34" y="118"/>
                  </a:lnTo>
                  <a:lnTo>
                    <a:pt x="30" y="115"/>
                  </a:lnTo>
                  <a:lnTo>
                    <a:pt x="26" y="118"/>
                  </a:lnTo>
                  <a:lnTo>
                    <a:pt x="30" y="118"/>
                  </a:lnTo>
                  <a:lnTo>
                    <a:pt x="26" y="122"/>
                  </a:lnTo>
                  <a:lnTo>
                    <a:pt x="23" y="122"/>
                  </a:lnTo>
                  <a:lnTo>
                    <a:pt x="19" y="122"/>
                  </a:lnTo>
                  <a:lnTo>
                    <a:pt x="19" y="122"/>
                  </a:lnTo>
                  <a:lnTo>
                    <a:pt x="23" y="118"/>
                  </a:lnTo>
                  <a:lnTo>
                    <a:pt x="19" y="115"/>
                  </a:lnTo>
                  <a:lnTo>
                    <a:pt x="15" y="118"/>
                  </a:lnTo>
                  <a:lnTo>
                    <a:pt x="15" y="118"/>
                  </a:lnTo>
                  <a:lnTo>
                    <a:pt x="15" y="115"/>
                  </a:lnTo>
                  <a:lnTo>
                    <a:pt x="15" y="107"/>
                  </a:lnTo>
                  <a:lnTo>
                    <a:pt x="19" y="103"/>
                  </a:lnTo>
                  <a:lnTo>
                    <a:pt x="23" y="103"/>
                  </a:lnTo>
                  <a:lnTo>
                    <a:pt x="26" y="100"/>
                  </a:lnTo>
                  <a:lnTo>
                    <a:pt x="23" y="103"/>
                  </a:lnTo>
                  <a:lnTo>
                    <a:pt x="15" y="103"/>
                  </a:lnTo>
                  <a:lnTo>
                    <a:pt x="15" y="100"/>
                  </a:lnTo>
                  <a:lnTo>
                    <a:pt x="15" y="92"/>
                  </a:lnTo>
                  <a:lnTo>
                    <a:pt x="19" y="89"/>
                  </a:lnTo>
                  <a:lnTo>
                    <a:pt x="15" y="85"/>
                  </a:lnTo>
                  <a:lnTo>
                    <a:pt x="19" y="85"/>
                  </a:lnTo>
                  <a:lnTo>
                    <a:pt x="19" y="81"/>
                  </a:lnTo>
                  <a:lnTo>
                    <a:pt x="19" y="81"/>
                  </a:lnTo>
                  <a:lnTo>
                    <a:pt x="15" y="81"/>
                  </a:lnTo>
                  <a:lnTo>
                    <a:pt x="12" y="85"/>
                  </a:lnTo>
                  <a:lnTo>
                    <a:pt x="8" y="81"/>
                  </a:lnTo>
                  <a:lnTo>
                    <a:pt x="4" y="81"/>
                  </a:lnTo>
                  <a:lnTo>
                    <a:pt x="4" y="81"/>
                  </a:lnTo>
                  <a:lnTo>
                    <a:pt x="4" y="85"/>
                  </a:lnTo>
                  <a:lnTo>
                    <a:pt x="0" y="77"/>
                  </a:lnTo>
                  <a:lnTo>
                    <a:pt x="0" y="77"/>
                  </a:lnTo>
                  <a:lnTo>
                    <a:pt x="0" y="77"/>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07" name="Freeform 15"/>
            <p:cNvSpPr>
              <a:spLocks/>
            </p:cNvSpPr>
            <p:nvPr/>
          </p:nvSpPr>
          <p:spPr bwMode="auto">
            <a:xfrm>
              <a:off x="6002952" y="1988409"/>
              <a:ext cx="653609" cy="276626"/>
            </a:xfrm>
            <a:custGeom>
              <a:avLst/>
              <a:gdLst>
                <a:gd name="T0" fmla="*/ 19 w 508"/>
                <a:gd name="T1" fmla="*/ 66 h 215"/>
                <a:gd name="T2" fmla="*/ 30 w 508"/>
                <a:gd name="T3" fmla="*/ 52 h 215"/>
                <a:gd name="T4" fmla="*/ 37 w 508"/>
                <a:gd name="T5" fmla="*/ 44 h 215"/>
                <a:gd name="T6" fmla="*/ 60 w 508"/>
                <a:gd name="T7" fmla="*/ 37 h 215"/>
                <a:gd name="T8" fmla="*/ 71 w 508"/>
                <a:gd name="T9" fmla="*/ 41 h 215"/>
                <a:gd name="T10" fmla="*/ 89 w 508"/>
                <a:gd name="T11" fmla="*/ 41 h 215"/>
                <a:gd name="T12" fmla="*/ 108 w 508"/>
                <a:gd name="T13" fmla="*/ 55 h 215"/>
                <a:gd name="T14" fmla="*/ 126 w 508"/>
                <a:gd name="T15" fmla="*/ 52 h 215"/>
                <a:gd name="T16" fmla="*/ 145 w 508"/>
                <a:gd name="T17" fmla="*/ 52 h 215"/>
                <a:gd name="T18" fmla="*/ 148 w 508"/>
                <a:gd name="T19" fmla="*/ 33 h 215"/>
                <a:gd name="T20" fmla="*/ 137 w 508"/>
                <a:gd name="T21" fmla="*/ 18 h 215"/>
                <a:gd name="T22" fmla="*/ 148 w 508"/>
                <a:gd name="T23" fmla="*/ 7 h 215"/>
                <a:gd name="T24" fmla="*/ 159 w 508"/>
                <a:gd name="T25" fmla="*/ 3 h 215"/>
                <a:gd name="T26" fmla="*/ 182 w 508"/>
                <a:gd name="T27" fmla="*/ 7 h 215"/>
                <a:gd name="T28" fmla="*/ 200 w 508"/>
                <a:gd name="T29" fmla="*/ 11 h 215"/>
                <a:gd name="T30" fmla="*/ 208 w 508"/>
                <a:gd name="T31" fmla="*/ 26 h 215"/>
                <a:gd name="T32" fmla="*/ 219 w 508"/>
                <a:gd name="T33" fmla="*/ 33 h 215"/>
                <a:gd name="T34" fmla="*/ 237 w 508"/>
                <a:gd name="T35" fmla="*/ 37 h 215"/>
                <a:gd name="T36" fmla="*/ 259 w 508"/>
                <a:gd name="T37" fmla="*/ 29 h 215"/>
                <a:gd name="T38" fmla="*/ 285 w 508"/>
                <a:gd name="T39" fmla="*/ 33 h 215"/>
                <a:gd name="T40" fmla="*/ 308 w 508"/>
                <a:gd name="T41" fmla="*/ 44 h 215"/>
                <a:gd name="T42" fmla="*/ 330 w 508"/>
                <a:gd name="T43" fmla="*/ 48 h 215"/>
                <a:gd name="T44" fmla="*/ 356 w 508"/>
                <a:gd name="T45" fmla="*/ 48 h 215"/>
                <a:gd name="T46" fmla="*/ 378 w 508"/>
                <a:gd name="T47" fmla="*/ 37 h 215"/>
                <a:gd name="T48" fmla="*/ 393 w 508"/>
                <a:gd name="T49" fmla="*/ 26 h 215"/>
                <a:gd name="T50" fmla="*/ 408 w 508"/>
                <a:gd name="T51" fmla="*/ 18 h 215"/>
                <a:gd name="T52" fmla="*/ 422 w 508"/>
                <a:gd name="T53" fmla="*/ 26 h 215"/>
                <a:gd name="T54" fmla="*/ 437 w 508"/>
                <a:gd name="T55" fmla="*/ 48 h 215"/>
                <a:gd name="T56" fmla="*/ 445 w 508"/>
                <a:gd name="T57" fmla="*/ 74 h 215"/>
                <a:gd name="T58" fmla="*/ 471 w 508"/>
                <a:gd name="T59" fmla="*/ 66 h 215"/>
                <a:gd name="T60" fmla="*/ 496 w 508"/>
                <a:gd name="T61" fmla="*/ 70 h 215"/>
                <a:gd name="T62" fmla="*/ 504 w 508"/>
                <a:gd name="T63" fmla="*/ 89 h 215"/>
                <a:gd name="T64" fmla="*/ 496 w 508"/>
                <a:gd name="T65" fmla="*/ 92 h 215"/>
                <a:gd name="T66" fmla="*/ 474 w 508"/>
                <a:gd name="T67" fmla="*/ 100 h 215"/>
                <a:gd name="T68" fmla="*/ 467 w 508"/>
                <a:gd name="T69" fmla="*/ 104 h 215"/>
                <a:gd name="T70" fmla="*/ 452 w 508"/>
                <a:gd name="T71" fmla="*/ 126 h 215"/>
                <a:gd name="T72" fmla="*/ 430 w 508"/>
                <a:gd name="T73" fmla="*/ 133 h 215"/>
                <a:gd name="T74" fmla="*/ 415 w 508"/>
                <a:gd name="T75" fmla="*/ 137 h 215"/>
                <a:gd name="T76" fmla="*/ 393 w 508"/>
                <a:gd name="T77" fmla="*/ 148 h 215"/>
                <a:gd name="T78" fmla="*/ 404 w 508"/>
                <a:gd name="T79" fmla="*/ 163 h 215"/>
                <a:gd name="T80" fmla="*/ 382 w 508"/>
                <a:gd name="T81" fmla="*/ 189 h 215"/>
                <a:gd name="T82" fmla="*/ 352 w 508"/>
                <a:gd name="T83" fmla="*/ 196 h 215"/>
                <a:gd name="T84" fmla="*/ 311 w 508"/>
                <a:gd name="T85" fmla="*/ 215 h 215"/>
                <a:gd name="T86" fmla="*/ 289 w 508"/>
                <a:gd name="T87" fmla="*/ 215 h 215"/>
                <a:gd name="T88" fmla="*/ 248 w 508"/>
                <a:gd name="T89" fmla="*/ 196 h 215"/>
                <a:gd name="T90" fmla="*/ 215 w 508"/>
                <a:gd name="T91" fmla="*/ 200 h 215"/>
                <a:gd name="T92" fmla="*/ 167 w 508"/>
                <a:gd name="T93" fmla="*/ 200 h 215"/>
                <a:gd name="T94" fmla="*/ 152 w 508"/>
                <a:gd name="T95" fmla="*/ 178 h 215"/>
                <a:gd name="T96" fmla="*/ 145 w 508"/>
                <a:gd name="T97" fmla="*/ 170 h 215"/>
                <a:gd name="T98" fmla="*/ 122 w 508"/>
                <a:gd name="T99" fmla="*/ 163 h 215"/>
                <a:gd name="T100" fmla="*/ 100 w 508"/>
                <a:gd name="T101" fmla="*/ 156 h 215"/>
                <a:gd name="T102" fmla="*/ 63 w 508"/>
                <a:gd name="T103" fmla="*/ 148 h 215"/>
                <a:gd name="T104" fmla="*/ 67 w 508"/>
                <a:gd name="T105" fmla="*/ 133 h 215"/>
                <a:gd name="T106" fmla="*/ 60 w 508"/>
                <a:gd name="T107" fmla="*/ 118 h 215"/>
                <a:gd name="T108" fmla="*/ 52 w 508"/>
                <a:gd name="T109" fmla="*/ 107 h 215"/>
                <a:gd name="T110" fmla="*/ 37 w 508"/>
                <a:gd name="T111" fmla="*/ 104 h 215"/>
                <a:gd name="T112" fmla="*/ 26 w 508"/>
                <a:gd name="T113" fmla="*/ 100 h 215"/>
                <a:gd name="T114" fmla="*/ 19 w 508"/>
                <a:gd name="T115" fmla="*/ 96 h 215"/>
                <a:gd name="T116" fmla="*/ 4 w 508"/>
                <a:gd name="T117" fmla="*/ 85 h 215"/>
                <a:gd name="T118" fmla="*/ 0 w 508"/>
                <a:gd name="T119" fmla="*/ 8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8" h="215">
                  <a:moveTo>
                    <a:pt x="0" y="78"/>
                  </a:moveTo>
                  <a:lnTo>
                    <a:pt x="4" y="70"/>
                  </a:lnTo>
                  <a:lnTo>
                    <a:pt x="8" y="70"/>
                  </a:lnTo>
                  <a:lnTo>
                    <a:pt x="15" y="70"/>
                  </a:lnTo>
                  <a:lnTo>
                    <a:pt x="15" y="70"/>
                  </a:lnTo>
                  <a:lnTo>
                    <a:pt x="19" y="66"/>
                  </a:lnTo>
                  <a:lnTo>
                    <a:pt x="22" y="63"/>
                  </a:lnTo>
                  <a:lnTo>
                    <a:pt x="22" y="63"/>
                  </a:lnTo>
                  <a:lnTo>
                    <a:pt x="22" y="59"/>
                  </a:lnTo>
                  <a:lnTo>
                    <a:pt x="30" y="55"/>
                  </a:lnTo>
                  <a:lnTo>
                    <a:pt x="30" y="55"/>
                  </a:lnTo>
                  <a:lnTo>
                    <a:pt x="30" y="52"/>
                  </a:lnTo>
                  <a:lnTo>
                    <a:pt x="34" y="52"/>
                  </a:lnTo>
                  <a:lnTo>
                    <a:pt x="37" y="48"/>
                  </a:lnTo>
                  <a:lnTo>
                    <a:pt x="37" y="48"/>
                  </a:lnTo>
                  <a:lnTo>
                    <a:pt x="37" y="44"/>
                  </a:lnTo>
                  <a:lnTo>
                    <a:pt x="37" y="44"/>
                  </a:lnTo>
                  <a:lnTo>
                    <a:pt x="37" y="44"/>
                  </a:lnTo>
                  <a:lnTo>
                    <a:pt x="41" y="44"/>
                  </a:lnTo>
                  <a:lnTo>
                    <a:pt x="45" y="44"/>
                  </a:lnTo>
                  <a:lnTo>
                    <a:pt x="45" y="41"/>
                  </a:lnTo>
                  <a:lnTo>
                    <a:pt x="48" y="37"/>
                  </a:lnTo>
                  <a:lnTo>
                    <a:pt x="56" y="37"/>
                  </a:lnTo>
                  <a:lnTo>
                    <a:pt x="60" y="37"/>
                  </a:lnTo>
                  <a:lnTo>
                    <a:pt x="60" y="37"/>
                  </a:lnTo>
                  <a:lnTo>
                    <a:pt x="63" y="37"/>
                  </a:lnTo>
                  <a:lnTo>
                    <a:pt x="67" y="37"/>
                  </a:lnTo>
                  <a:lnTo>
                    <a:pt x="67" y="37"/>
                  </a:lnTo>
                  <a:lnTo>
                    <a:pt x="71" y="37"/>
                  </a:lnTo>
                  <a:lnTo>
                    <a:pt x="71" y="41"/>
                  </a:lnTo>
                  <a:lnTo>
                    <a:pt x="71" y="41"/>
                  </a:lnTo>
                  <a:lnTo>
                    <a:pt x="74" y="41"/>
                  </a:lnTo>
                  <a:lnTo>
                    <a:pt x="78" y="41"/>
                  </a:lnTo>
                  <a:lnTo>
                    <a:pt x="82" y="41"/>
                  </a:lnTo>
                  <a:lnTo>
                    <a:pt x="82" y="41"/>
                  </a:lnTo>
                  <a:lnTo>
                    <a:pt x="89" y="41"/>
                  </a:lnTo>
                  <a:lnTo>
                    <a:pt x="89" y="41"/>
                  </a:lnTo>
                  <a:lnTo>
                    <a:pt x="89" y="44"/>
                  </a:lnTo>
                  <a:lnTo>
                    <a:pt x="89" y="44"/>
                  </a:lnTo>
                  <a:lnTo>
                    <a:pt x="97" y="52"/>
                  </a:lnTo>
                  <a:lnTo>
                    <a:pt x="100" y="52"/>
                  </a:lnTo>
                  <a:lnTo>
                    <a:pt x="108" y="55"/>
                  </a:lnTo>
                  <a:lnTo>
                    <a:pt x="108" y="55"/>
                  </a:lnTo>
                  <a:lnTo>
                    <a:pt x="111" y="52"/>
                  </a:lnTo>
                  <a:lnTo>
                    <a:pt x="115" y="52"/>
                  </a:lnTo>
                  <a:lnTo>
                    <a:pt x="119" y="52"/>
                  </a:lnTo>
                  <a:lnTo>
                    <a:pt x="122" y="52"/>
                  </a:lnTo>
                  <a:lnTo>
                    <a:pt x="126" y="52"/>
                  </a:lnTo>
                  <a:lnTo>
                    <a:pt x="126" y="52"/>
                  </a:lnTo>
                  <a:lnTo>
                    <a:pt x="134" y="52"/>
                  </a:lnTo>
                  <a:lnTo>
                    <a:pt x="137" y="52"/>
                  </a:lnTo>
                  <a:lnTo>
                    <a:pt x="141" y="52"/>
                  </a:lnTo>
                  <a:lnTo>
                    <a:pt x="141" y="52"/>
                  </a:lnTo>
                  <a:lnTo>
                    <a:pt x="145" y="52"/>
                  </a:lnTo>
                  <a:lnTo>
                    <a:pt x="148" y="52"/>
                  </a:lnTo>
                  <a:lnTo>
                    <a:pt x="152" y="48"/>
                  </a:lnTo>
                  <a:lnTo>
                    <a:pt x="152" y="44"/>
                  </a:lnTo>
                  <a:lnTo>
                    <a:pt x="148" y="44"/>
                  </a:lnTo>
                  <a:lnTo>
                    <a:pt x="148" y="41"/>
                  </a:lnTo>
                  <a:lnTo>
                    <a:pt x="148" y="33"/>
                  </a:lnTo>
                  <a:lnTo>
                    <a:pt x="148" y="33"/>
                  </a:lnTo>
                  <a:lnTo>
                    <a:pt x="145" y="29"/>
                  </a:lnTo>
                  <a:lnTo>
                    <a:pt x="145" y="29"/>
                  </a:lnTo>
                  <a:lnTo>
                    <a:pt x="137" y="29"/>
                  </a:lnTo>
                  <a:lnTo>
                    <a:pt x="137" y="26"/>
                  </a:lnTo>
                  <a:lnTo>
                    <a:pt x="137" y="18"/>
                  </a:lnTo>
                  <a:lnTo>
                    <a:pt x="141" y="15"/>
                  </a:lnTo>
                  <a:lnTo>
                    <a:pt x="141" y="11"/>
                  </a:lnTo>
                  <a:lnTo>
                    <a:pt x="141" y="7"/>
                  </a:lnTo>
                  <a:lnTo>
                    <a:pt x="145" y="7"/>
                  </a:lnTo>
                  <a:lnTo>
                    <a:pt x="148" y="7"/>
                  </a:lnTo>
                  <a:lnTo>
                    <a:pt x="148" y="7"/>
                  </a:lnTo>
                  <a:lnTo>
                    <a:pt x="148" y="3"/>
                  </a:lnTo>
                  <a:lnTo>
                    <a:pt x="148" y="0"/>
                  </a:lnTo>
                  <a:lnTo>
                    <a:pt x="148" y="0"/>
                  </a:lnTo>
                  <a:lnTo>
                    <a:pt x="152" y="0"/>
                  </a:lnTo>
                  <a:lnTo>
                    <a:pt x="156" y="0"/>
                  </a:lnTo>
                  <a:lnTo>
                    <a:pt x="159" y="3"/>
                  </a:lnTo>
                  <a:lnTo>
                    <a:pt x="163" y="3"/>
                  </a:lnTo>
                  <a:lnTo>
                    <a:pt x="163" y="3"/>
                  </a:lnTo>
                  <a:lnTo>
                    <a:pt x="167" y="7"/>
                  </a:lnTo>
                  <a:lnTo>
                    <a:pt x="171" y="7"/>
                  </a:lnTo>
                  <a:lnTo>
                    <a:pt x="178" y="7"/>
                  </a:lnTo>
                  <a:lnTo>
                    <a:pt x="182" y="7"/>
                  </a:lnTo>
                  <a:lnTo>
                    <a:pt x="182" y="11"/>
                  </a:lnTo>
                  <a:lnTo>
                    <a:pt x="185" y="11"/>
                  </a:lnTo>
                  <a:lnTo>
                    <a:pt x="189" y="11"/>
                  </a:lnTo>
                  <a:lnTo>
                    <a:pt x="193" y="11"/>
                  </a:lnTo>
                  <a:lnTo>
                    <a:pt x="197" y="11"/>
                  </a:lnTo>
                  <a:lnTo>
                    <a:pt x="200" y="11"/>
                  </a:lnTo>
                  <a:lnTo>
                    <a:pt x="200" y="15"/>
                  </a:lnTo>
                  <a:lnTo>
                    <a:pt x="200" y="15"/>
                  </a:lnTo>
                  <a:lnTo>
                    <a:pt x="204" y="18"/>
                  </a:lnTo>
                  <a:lnTo>
                    <a:pt x="204" y="22"/>
                  </a:lnTo>
                  <a:lnTo>
                    <a:pt x="204" y="22"/>
                  </a:lnTo>
                  <a:lnTo>
                    <a:pt x="208" y="26"/>
                  </a:lnTo>
                  <a:lnTo>
                    <a:pt x="208" y="29"/>
                  </a:lnTo>
                  <a:lnTo>
                    <a:pt x="208" y="29"/>
                  </a:lnTo>
                  <a:lnTo>
                    <a:pt x="211" y="29"/>
                  </a:lnTo>
                  <a:lnTo>
                    <a:pt x="215" y="33"/>
                  </a:lnTo>
                  <a:lnTo>
                    <a:pt x="215" y="33"/>
                  </a:lnTo>
                  <a:lnTo>
                    <a:pt x="219" y="33"/>
                  </a:lnTo>
                  <a:lnTo>
                    <a:pt x="226" y="37"/>
                  </a:lnTo>
                  <a:lnTo>
                    <a:pt x="226" y="37"/>
                  </a:lnTo>
                  <a:lnTo>
                    <a:pt x="230" y="37"/>
                  </a:lnTo>
                  <a:lnTo>
                    <a:pt x="234" y="37"/>
                  </a:lnTo>
                  <a:lnTo>
                    <a:pt x="234" y="37"/>
                  </a:lnTo>
                  <a:lnTo>
                    <a:pt x="237" y="37"/>
                  </a:lnTo>
                  <a:lnTo>
                    <a:pt x="241" y="37"/>
                  </a:lnTo>
                  <a:lnTo>
                    <a:pt x="241" y="37"/>
                  </a:lnTo>
                  <a:lnTo>
                    <a:pt x="245" y="33"/>
                  </a:lnTo>
                  <a:lnTo>
                    <a:pt x="248" y="29"/>
                  </a:lnTo>
                  <a:lnTo>
                    <a:pt x="256" y="29"/>
                  </a:lnTo>
                  <a:lnTo>
                    <a:pt x="259" y="29"/>
                  </a:lnTo>
                  <a:lnTo>
                    <a:pt x="263" y="29"/>
                  </a:lnTo>
                  <a:lnTo>
                    <a:pt x="267" y="29"/>
                  </a:lnTo>
                  <a:lnTo>
                    <a:pt x="271" y="29"/>
                  </a:lnTo>
                  <a:lnTo>
                    <a:pt x="278" y="29"/>
                  </a:lnTo>
                  <a:lnTo>
                    <a:pt x="282" y="29"/>
                  </a:lnTo>
                  <a:lnTo>
                    <a:pt x="285" y="33"/>
                  </a:lnTo>
                  <a:lnTo>
                    <a:pt x="293" y="37"/>
                  </a:lnTo>
                  <a:lnTo>
                    <a:pt x="296" y="37"/>
                  </a:lnTo>
                  <a:lnTo>
                    <a:pt x="300" y="37"/>
                  </a:lnTo>
                  <a:lnTo>
                    <a:pt x="300" y="37"/>
                  </a:lnTo>
                  <a:lnTo>
                    <a:pt x="304" y="41"/>
                  </a:lnTo>
                  <a:lnTo>
                    <a:pt x="308" y="44"/>
                  </a:lnTo>
                  <a:lnTo>
                    <a:pt x="308" y="44"/>
                  </a:lnTo>
                  <a:lnTo>
                    <a:pt x="311" y="44"/>
                  </a:lnTo>
                  <a:lnTo>
                    <a:pt x="315" y="48"/>
                  </a:lnTo>
                  <a:lnTo>
                    <a:pt x="315" y="48"/>
                  </a:lnTo>
                  <a:lnTo>
                    <a:pt x="322" y="48"/>
                  </a:lnTo>
                  <a:lnTo>
                    <a:pt x="330" y="48"/>
                  </a:lnTo>
                  <a:lnTo>
                    <a:pt x="341" y="48"/>
                  </a:lnTo>
                  <a:lnTo>
                    <a:pt x="345" y="48"/>
                  </a:lnTo>
                  <a:lnTo>
                    <a:pt x="345" y="48"/>
                  </a:lnTo>
                  <a:lnTo>
                    <a:pt x="348" y="48"/>
                  </a:lnTo>
                  <a:lnTo>
                    <a:pt x="352" y="48"/>
                  </a:lnTo>
                  <a:lnTo>
                    <a:pt x="356" y="48"/>
                  </a:lnTo>
                  <a:lnTo>
                    <a:pt x="356" y="44"/>
                  </a:lnTo>
                  <a:lnTo>
                    <a:pt x="363" y="41"/>
                  </a:lnTo>
                  <a:lnTo>
                    <a:pt x="367" y="41"/>
                  </a:lnTo>
                  <a:lnTo>
                    <a:pt x="371" y="41"/>
                  </a:lnTo>
                  <a:lnTo>
                    <a:pt x="371" y="37"/>
                  </a:lnTo>
                  <a:lnTo>
                    <a:pt x="378" y="37"/>
                  </a:lnTo>
                  <a:lnTo>
                    <a:pt x="382" y="37"/>
                  </a:lnTo>
                  <a:lnTo>
                    <a:pt x="385" y="33"/>
                  </a:lnTo>
                  <a:lnTo>
                    <a:pt x="385" y="33"/>
                  </a:lnTo>
                  <a:lnTo>
                    <a:pt x="385" y="29"/>
                  </a:lnTo>
                  <a:lnTo>
                    <a:pt x="389" y="26"/>
                  </a:lnTo>
                  <a:lnTo>
                    <a:pt x="393" y="26"/>
                  </a:lnTo>
                  <a:lnTo>
                    <a:pt x="393" y="22"/>
                  </a:lnTo>
                  <a:lnTo>
                    <a:pt x="396" y="18"/>
                  </a:lnTo>
                  <a:lnTo>
                    <a:pt x="400" y="18"/>
                  </a:lnTo>
                  <a:lnTo>
                    <a:pt x="400" y="22"/>
                  </a:lnTo>
                  <a:lnTo>
                    <a:pt x="404" y="18"/>
                  </a:lnTo>
                  <a:lnTo>
                    <a:pt x="408" y="18"/>
                  </a:lnTo>
                  <a:lnTo>
                    <a:pt x="411" y="22"/>
                  </a:lnTo>
                  <a:lnTo>
                    <a:pt x="415" y="26"/>
                  </a:lnTo>
                  <a:lnTo>
                    <a:pt x="415" y="26"/>
                  </a:lnTo>
                  <a:lnTo>
                    <a:pt x="419" y="26"/>
                  </a:lnTo>
                  <a:lnTo>
                    <a:pt x="419" y="26"/>
                  </a:lnTo>
                  <a:lnTo>
                    <a:pt x="422" y="26"/>
                  </a:lnTo>
                  <a:lnTo>
                    <a:pt x="426" y="22"/>
                  </a:lnTo>
                  <a:lnTo>
                    <a:pt x="426" y="22"/>
                  </a:lnTo>
                  <a:lnTo>
                    <a:pt x="433" y="22"/>
                  </a:lnTo>
                  <a:lnTo>
                    <a:pt x="437" y="22"/>
                  </a:lnTo>
                  <a:lnTo>
                    <a:pt x="441" y="26"/>
                  </a:lnTo>
                  <a:lnTo>
                    <a:pt x="437" y="48"/>
                  </a:lnTo>
                  <a:lnTo>
                    <a:pt x="437" y="52"/>
                  </a:lnTo>
                  <a:lnTo>
                    <a:pt x="437" y="55"/>
                  </a:lnTo>
                  <a:lnTo>
                    <a:pt x="437" y="59"/>
                  </a:lnTo>
                  <a:lnTo>
                    <a:pt x="433" y="66"/>
                  </a:lnTo>
                  <a:lnTo>
                    <a:pt x="437" y="70"/>
                  </a:lnTo>
                  <a:lnTo>
                    <a:pt x="445" y="74"/>
                  </a:lnTo>
                  <a:lnTo>
                    <a:pt x="452" y="70"/>
                  </a:lnTo>
                  <a:lnTo>
                    <a:pt x="456" y="70"/>
                  </a:lnTo>
                  <a:lnTo>
                    <a:pt x="463" y="70"/>
                  </a:lnTo>
                  <a:lnTo>
                    <a:pt x="467" y="74"/>
                  </a:lnTo>
                  <a:lnTo>
                    <a:pt x="471" y="70"/>
                  </a:lnTo>
                  <a:lnTo>
                    <a:pt x="471" y="66"/>
                  </a:lnTo>
                  <a:lnTo>
                    <a:pt x="471" y="63"/>
                  </a:lnTo>
                  <a:lnTo>
                    <a:pt x="474" y="63"/>
                  </a:lnTo>
                  <a:lnTo>
                    <a:pt x="478" y="59"/>
                  </a:lnTo>
                  <a:lnTo>
                    <a:pt x="485" y="63"/>
                  </a:lnTo>
                  <a:lnTo>
                    <a:pt x="489" y="66"/>
                  </a:lnTo>
                  <a:lnTo>
                    <a:pt x="496" y="70"/>
                  </a:lnTo>
                  <a:lnTo>
                    <a:pt x="500" y="78"/>
                  </a:lnTo>
                  <a:lnTo>
                    <a:pt x="504" y="81"/>
                  </a:lnTo>
                  <a:lnTo>
                    <a:pt x="508" y="85"/>
                  </a:lnTo>
                  <a:lnTo>
                    <a:pt x="508" y="85"/>
                  </a:lnTo>
                  <a:lnTo>
                    <a:pt x="508" y="89"/>
                  </a:lnTo>
                  <a:lnTo>
                    <a:pt x="504" y="89"/>
                  </a:lnTo>
                  <a:lnTo>
                    <a:pt x="504" y="92"/>
                  </a:lnTo>
                  <a:lnTo>
                    <a:pt x="504" y="92"/>
                  </a:lnTo>
                  <a:lnTo>
                    <a:pt x="500" y="92"/>
                  </a:lnTo>
                  <a:lnTo>
                    <a:pt x="500" y="92"/>
                  </a:lnTo>
                  <a:lnTo>
                    <a:pt x="496" y="92"/>
                  </a:lnTo>
                  <a:lnTo>
                    <a:pt x="496" y="92"/>
                  </a:lnTo>
                  <a:lnTo>
                    <a:pt x="489" y="92"/>
                  </a:lnTo>
                  <a:lnTo>
                    <a:pt x="489" y="92"/>
                  </a:lnTo>
                  <a:lnTo>
                    <a:pt x="485" y="96"/>
                  </a:lnTo>
                  <a:lnTo>
                    <a:pt x="482" y="100"/>
                  </a:lnTo>
                  <a:lnTo>
                    <a:pt x="478" y="100"/>
                  </a:lnTo>
                  <a:lnTo>
                    <a:pt x="474" y="100"/>
                  </a:lnTo>
                  <a:lnTo>
                    <a:pt x="474" y="100"/>
                  </a:lnTo>
                  <a:lnTo>
                    <a:pt x="474" y="104"/>
                  </a:lnTo>
                  <a:lnTo>
                    <a:pt x="471" y="104"/>
                  </a:lnTo>
                  <a:lnTo>
                    <a:pt x="471" y="104"/>
                  </a:lnTo>
                  <a:lnTo>
                    <a:pt x="467" y="104"/>
                  </a:lnTo>
                  <a:lnTo>
                    <a:pt x="467" y="104"/>
                  </a:lnTo>
                  <a:lnTo>
                    <a:pt x="463" y="111"/>
                  </a:lnTo>
                  <a:lnTo>
                    <a:pt x="463" y="115"/>
                  </a:lnTo>
                  <a:lnTo>
                    <a:pt x="463" y="118"/>
                  </a:lnTo>
                  <a:lnTo>
                    <a:pt x="463" y="118"/>
                  </a:lnTo>
                  <a:lnTo>
                    <a:pt x="459" y="118"/>
                  </a:lnTo>
                  <a:lnTo>
                    <a:pt x="452" y="126"/>
                  </a:lnTo>
                  <a:lnTo>
                    <a:pt x="448" y="126"/>
                  </a:lnTo>
                  <a:lnTo>
                    <a:pt x="441" y="122"/>
                  </a:lnTo>
                  <a:lnTo>
                    <a:pt x="441" y="126"/>
                  </a:lnTo>
                  <a:lnTo>
                    <a:pt x="437" y="130"/>
                  </a:lnTo>
                  <a:lnTo>
                    <a:pt x="433" y="133"/>
                  </a:lnTo>
                  <a:lnTo>
                    <a:pt x="430" y="133"/>
                  </a:lnTo>
                  <a:lnTo>
                    <a:pt x="430" y="137"/>
                  </a:lnTo>
                  <a:lnTo>
                    <a:pt x="426" y="141"/>
                  </a:lnTo>
                  <a:lnTo>
                    <a:pt x="426" y="141"/>
                  </a:lnTo>
                  <a:lnTo>
                    <a:pt x="422" y="137"/>
                  </a:lnTo>
                  <a:lnTo>
                    <a:pt x="419" y="137"/>
                  </a:lnTo>
                  <a:lnTo>
                    <a:pt x="415" y="137"/>
                  </a:lnTo>
                  <a:lnTo>
                    <a:pt x="411" y="133"/>
                  </a:lnTo>
                  <a:lnTo>
                    <a:pt x="404" y="133"/>
                  </a:lnTo>
                  <a:lnTo>
                    <a:pt x="400" y="133"/>
                  </a:lnTo>
                  <a:lnTo>
                    <a:pt x="396" y="137"/>
                  </a:lnTo>
                  <a:lnTo>
                    <a:pt x="393" y="141"/>
                  </a:lnTo>
                  <a:lnTo>
                    <a:pt x="393" y="148"/>
                  </a:lnTo>
                  <a:lnTo>
                    <a:pt x="393" y="152"/>
                  </a:lnTo>
                  <a:lnTo>
                    <a:pt x="393" y="152"/>
                  </a:lnTo>
                  <a:lnTo>
                    <a:pt x="400" y="156"/>
                  </a:lnTo>
                  <a:lnTo>
                    <a:pt x="408" y="159"/>
                  </a:lnTo>
                  <a:lnTo>
                    <a:pt x="408" y="163"/>
                  </a:lnTo>
                  <a:lnTo>
                    <a:pt x="404" y="163"/>
                  </a:lnTo>
                  <a:lnTo>
                    <a:pt x="404" y="167"/>
                  </a:lnTo>
                  <a:lnTo>
                    <a:pt x="396" y="174"/>
                  </a:lnTo>
                  <a:lnTo>
                    <a:pt x="393" y="181"/>
                  </a:lnTo>
                  <a:lnTo>
                    <a:pt x="389" y="185"/>
                  </a:lnTo>
                  <a:lnTo>
                    <a:pt x="385" y="185"/>
                  </a:lnTo>
                  <a:lnTo>
                    <a:pt x="382" y="189"/>
                  </a:lnTo>
                  <a:lnTo>
                    <a:pt x="378" y="189"/>
                  </a:lnTo>
                  <a:lnTo>
                    <a:pt x="374" y="189"/>
                  </a:lnTo>
                  <a:lnTo>
                    <a:pt x="371" y="193"/>
                  </a:lnTo>
                  <a:lnTo>
                    <a:pt x="363" y="193"/>
                  </a:lnTo>
                  <a:lnTo>
                    <a:pt x="356" y="193"/>
                  </a:lnTo>
                  <a:lnTo>
                    <a:pt x="352" y="196"/>
                  </a:lnTo>
                  <a:lnTo>
                    <a:pt x="348" y="196"/>
                  </a:lnTo>
                  <a:lnTo>
                    <a:pt x="337" y="200"/>
                  </a:lnTo>
                  <a:lnTo>
                    <a:pt x="326" y="204"/>
                  </a:lnTo>
                  <a:lnTo>
                    <a:pt x="322" y="207"/>
                  </a:lnTo>
                  <a:lnTo>
                    <a:pt x="315" y="215"/>
                  </a:lnTo>
                  <a:lnTo>
                    <a:pt x="311" y="215"/>
                  </a:lnTo>
                  <a:lnTo>
                    <a:pt x="308" y="215"/>
                  </a:lnTo>
                  <a:lnTo>
                    <a:pt x="304" y="215"/>
                  </a:lnTo>
                  <a:lnTo>
                    <a:pt x="304" y="215"/>
                  </a:lnTo>
                  <a:lnTo>
                    <a:pt x="304" y="211"/>
                  </a:lnTo>
                  <a:lnTo>
                    <a:pt x="296" y="211"/>
                  </a:lnTo>
                  <a:lnTo>
                    <a:pt x="289" y="215"/>
                  </a:lnTo>
                  <a:lnTo>
                    <a:pt x="285" y="211"/>
                  </a:lnTo>
                  <a:lnTo>
                    <a:pt x="278" y="211"/>
                  </a:lnTo>
                  <a:lnTo>
                    <a:pt x="271" y="207"/>
                  </a:lnTo>
                  <a:lnTo>
                    <a:pt x="259" y="204"/>
                  </a:lnTo>
                  <a:lnTo>
                    <a:pt x="252" y="196"/>
                  </a:lnTo>
                  <a:lnTo>
                    <a:pt x="248" y="196"/>
                  </a:lnTo>
                  <a:lnTo>
                    <a:pt x="237" y="196"/>
                  </a:lnTo>
                  <a:lnTo>
                    <a:pt x="226" y="196"/>
                  </a:lnTo>
                  <a:lnTo>
                    <a:pt x="226" y="196"/>
                  </a:lnTo>
                  <a:lnTo>
                    <a:pt x="222" y="196"/>
                  </a:lnTo>
                  <a:lnTo>
                    <a:pt x="222" y="200"/>
                  </a:lnTo>
                  <a:lnTo>
                    <a:pt x="215" y="200"/>
                  </a:lnTo>
                  <a:lnTo>
                    <a:pt x="208" y="200"/>
                  </a:lnTo>
                  <a:lnTo>
                    <a:pt x="197" y="200"/>
                  </a:lnTo>
                  <a:lnTo>
                    <a:pt x="185" y="200"/>
                  </a:lnTo>
                  <a:lnTo>
                    <a:pt x="178" y="200"/>
                  </a:lnTo>
                  <a:lnTo>
                    <a:pt x="171" y="200"/>
                  </a:lnTo>
                  <a:lnTo>
                    <a:pt x="167" y="200"/>
                  </a:lnTo>
                  <a:lnTo>
                    <a:pt x="163" y="200"/>
                  </a:lnTo>
                  <a:lnTo>
                    <a:pt x="159" y="193"/>
                  </a:lnTo>
                  <a:lnTo>
                    <a:pt x="159" y="189"/>
                  </a:lnTo>
                  <a:lnTo>
                    <a:pt x="156" y="185"/>
                  </a:lnTo>
                  <a:lnTo>
                    <a:pt x="152" y="181"/>
                  </a:lnTo>
                  <a:lnTo>
                    <a:pt x="152" y="178"/>
                  </a:lnTo>
                  <a:lnTo>
                    <a:pt x="152" y="178"/>
                  </a:lnTo>
                  <a:lnTo>
                    <a:pt x="148" y="174"/>
                  </a:lnTo>
                  <a:lnTo>
                    <a:pt x="145" y="174"/>
                  </a:lnTo>
                  <a:lnTo>
                    <a:pt x="145" y="174"/>
                  </a:lnTo>
                  <a:lnTo>
                    <a:pt x="145" y="170"/>
                  </a:lnTo>
                  <a:lnTo>
                    <a:pt x="145" y="170"/>
                  </a:lnTo>
                  <a:lnTo>
                    <a:pt x="141" y="170"/>
                  </a:lnTo>
                  <a:lnTo>
                    <a:pt x="141" y="170"/>
                  </a:lnTo>
                  <a:lnTo>
                    <a:pt x="137" y="170"/>
                  </a:lnTo>
                  <a:lnTo>
                    <a:pt x="134" y="167"/>
                  </a:lnTo>
                  <a:lnTo>
                    <a:pt x="126" y="163"/>
                  </a:lnTo>
                  <a:lnTo>
                    <a:pt x="122" y="163"/>
                  </a:lnTo>
                  <a:lnTo>
                    <a:pt x="122" y="163"/>
                  </a:lnTo>
                  <a:lnTo>
                    <a:pt x="119" y="163"/>
                  </a:lnTo>
                  <a:lnTo>
                    <a:pt x="119" y="159"/>
                  </a:lnTo>
                  <a:lnTo>
                    <a:pt x="115" y="159"/>
                  </a:lnTo>
                  <a:lnTo>
                    <a:pt x="104" y="156"/>
                  </a:lnTo>
                  <a:lnTo>
                    <a:pt x="100" y="156"/>
                  </a:lnTo>
                  <a:lnTo>
                    <a:pt x="100" y="156"/>
                  </a:lnTo>
                  <a:lnTo>
                    <a:pt x="97" y="156"/>
                  </a:lnTo>
                  <a:lnTo>
                    <a:pt x="89" y="156"/>
                  </a:lnTo>
                  <a:lnTo>
                    <a:pt x="71" y="156"/>
                  </a:lnTo>
                  <a:lnTo>
                    <a:pt x="67" y="152"/>
                  </a:lnTo>
                  <a:lnTo>
                    <a:pt x="63" y="148"/>
                  </a:lnTo>
                  <a:lnTo>
                    <a:pt x="63" y="144"/>
                  </a:lnTo>
                  <a:lnTo>
                    <a:pt x="63" y="141"/>
                  </a:lnTo>
                  <a:lnTo>
                    <a:pt x="67" y="141"/>
                  </a:lnTo>
                  <a:lnTo>
                    <a:pt x="67" y="141"/>
                  </a:lnTo>
                  <a:lnTo>
                    <a:pt x="67" y="137"/>
                  </a:lnTo>
                  <a:lnTo>
                    <a:pt x="67" y="133"/>
                  </a:lnTo>
                  <a:lnTo>
                    <a:pt x="67" y="130"/>
                  </a:lnTo>
                  <a:lnTo>
                    <a:pt x="67" y="130"/>
                  </a:lnTo>
                  <a:lnTo>
                    <a:pt x="67" y="126"/>
                  </a:lnTo>
                  <a:lnTo>
                    <a:pt x="67" y="126"/>
                  </a:lnTo>
                  <a:lnTo>
                    <a:pt x="63" y="122"/>
                  </a:lnTo>
                  <a:lnTo>
                    <a:pt x="60" y="118"/>
                  </a:lnTo>
                  <a:lnTo>
                    <a:pt x="60" y="118"/>
                  </a:lnTo>
                  <a:lnTo>
                    <a:pt x="56" y="115"/>
                  </a:lnTo>
                  <a:lnTo>
                    <a:pt x="56" y="115"/>
                  </a:lnTo>
                  <a:lnTo>
                    <a:pt x="56" y="111"/>
                  </a:lnTo>
                  <a:lnTo>
                    <a:pt x="52" y="107"/>
                  </a:lnTo>
                  <a:lnTo>
                    <a:pt x="52" y="107"/>
                  </a:lnTo>
                  <a:lnTo>
                    <a:pt x="48" y="104"/>
                  </a:lnTo>
                  <a:lnTo>
                    <a:pt x="48" y="104"/>
                  </a:lnTo>
                  <a:lnTo>
                    <a:pt x="45" y="100"/>
                  </a:lnTo>
                  <a:lnTo>
                    <a:pt x="45" y="100"/>
                  </a:lnTo>
                  <a:lnTo>
                    <a:pt x="41" y="100"/>
                  </a:lnTo>
                  <a:lnTo>
                    <a:pt x="37" y="104"/>
                  </a:lnTo>
                  <a:lnTo>
                    <a:pt x="37" y="104"/>
                  </a:lnTo>
                  <a:lnTo>
                    <a:pt x="37" y="104"/>
                  </a:lnTo>
                  <a:lnTo>
                    <a:pt x="34" y="100"/>
                  </a:lnTo>
                  <a:lnTo>
                    <a:pt x="34" y="100"/>
                  </a:lnTo>
                  <a:lnTo>
                    <a:pt x="30" y="100"/>
                  </a:lnTo>
                  <a:lnTo>
                    <a:pt x="26" y="100"/>
                  </a:lnTo>
                  <a:lnTo>
                    <a:pt x="26" y="100"/>
                  </a:lnTo>
                  <a:lnTo>
                    <a:pt x="22" y="104"/>
                  </a:lnTo>
                  <a:lnTo>
                    <a:pt x="22" y="104"/>
                  </a:lnTo>
                  <a:lnTo>
                    <a:pt x="19" y="100"/>
                  </a:lnTo>
                  <a:lnTo>
                    <a:pt x="19" y="100"/>
                  </a:lnTo>
                  <a:lnTo>
                    <a:pt x="19" y="96"/>
                  </a:lnTo>
                  <a:lnTo>
                    <a:pt x="15" y="96"/>
                  </a:lnTo>
                  <a:lnTo>
                    <a:pt x="11" y="92"/>
                  </a:lnTo>
                  <a:lnTo>
                    <a:pt x="11" y="92"/>
                  </a:lnTo>
                  <a:lnTo>
                    <a:pt x="8" y="89"/>
                  </a:lnTo>
                  <a:lnTo>
                    <a:pt x="8" y="89"/>
                  </a:lnTo>
                  <a:lnTo>
                    <a:pt x="4" y="85"/>
                  </a:lnTo>
                  <a:lnTo>
                    <a:pt x="4" y="85"/>
                  </a:lnTo>
                  <a:lnTo>
                    <a:pt x="4" y="81"/>
                  </a:lnTo>
                  <a:lnTo>
                    <a:pt x="4" y="85"/>
                  </a:lnTo>
                  <a:lnTo>
                    <a:pt x="4" y="85"/>
                  </a:lnTo>
                  <a:lnTo>
                    <a:pt x="4" y="85"/>
                  </a:lnTo>
                  <a:lnTo>
                    <a:pt x="0" y="81"/>
                  </a:lnTo>
                  <a:lnTo>
                    <a:pt x="0" y="81"/>
                  </a:lnTo>
                  <a:lnTo>
                    <a:pt x="0" y="78"/>
                  </a:lnTo>
                  <a:lnTo>
                    <a:pt x="0" y="7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08" name="Freeform 16"/>
            <p:cNvSpPr>
              <a:spLocks/>
            </p:cNvSpPr>
            <p:nvPr/>
          </p:nvSpPr>
          <p:spPr bwMode="auto">
            <a:xfrm>
              <a:off x="5193663" y="1935656"/>
              <a:ext cx="800284" cy="382130"/>
            </a:xfrm>
            <a:custGeom>
              <a:avLst/>
              <a:gdLst>
                <a:gd name="T0" fmla="*/ 15 w 622"/>
                <a:gd name="T1" fmla="*/ 174 h 297"/>
                <a:gd name="T2" fmla="*/ 0 w 622"/>
                <a:gd name="T3" fmla="*/ 141 h 297"/>
                <a:gd name="T4" fmla="*/ 29 w 622"/>
                <a:gd name="T5" fmla="*/ 133 h 297"/>
                <a:gd name="T6" fmla="*/ 44 w 622"/>
                <a:gd name="T7" fmla="*/ 107 h 297"/>
                <a:gd name="T8" fmla="*/ 59 w 622"/>
                <a:gd name="T9" fmla="*/ 100 h 297"/>
                <a:gd name="T10" fmla="*/ 70 w 622"/>
                <a:gd name="T11" fmla="*/ 100 h 297"/>
                <a:gd name="T12" fmla="*/ 100 w 622"/>
                <a:gd name="T13" fmla="*/ 107 h 297"/>
                <a:gd name="T14" fmla="*/ 118 w 622"/>
                <a:gd name="T15" fmla="*/ 115 h 297"/>
                <a:gd name="T16" fmla="*/ 141 w 622"/>
                <a:gd name="T17" fmla="*/ 107 h 297"/>
                <a:gd name="T18" fmla="*/ 163 w 622"/>
                <a:gd name="T19" fmla="*/ 107 h 297"/>
                <a:gd name="T20" fmla="*/ 178 w 622"/>
                <a:gd name="T21" fmla="*/ 115 h 297"/>
                <a:gd name="T22" fmla="*/ 207 w 622"/>
                <a:gd name="T23" fmla="*/ 115 h 297"/>
                <a:gd name="T24" fmla="*/ 200 w 622"/>
                <a:gd name="T25" fmla="*/ 89 h 297"/>
                <a:gd name="T26" fmla="*/ 196 w 622"/>
                <a:gd name="T27" fmla="*/ 74 h 297"/>
                <a:gd name="T28" fmla="*/ 211 w 622"/>
                <a:gd name="T29" fmla="*/ 56 h 297"/>
                <a:gd name="T30" fmla="*/ 200 w 622"/>
                <a:gd name="T31" fmla="*/ 52 h 297"/>
                <a:gd name="T32" fmla="*/ 207 w 622"/>
                <a:gd name="T33" fmla="*/ 44 h 297"/>
                <a:gd name="T34" fmla="*/ 229 w 622"/>
                <a:gd name="T35" fmla="*/ 37 h 297"/>
                <a:gd name="T36" fmla="*/ 255 w 622"/>
                <a:gd name="T37" fmla="*/ 30 h 297"/>
                <a:gd name="T38" fmla="*/ 274 w 622"/>
                <a:gd name="T39" fmla="*/ 22 h 297"/>
                <a:gd name="T40" fmla="*/ 300 w 622"/>
                <a:gd name="T41" fmla="*/ 11 h 297"/>
                <a:gd name="T42" fmla="*/ 322 w 622"/>
                <a:gd name="T43" fmla="*/ 4 h 297"/>
                <a:gd name="T44" fmla="*/ 344 w 622"/>
                <a:gd name="T45" fmla="*/ 15 h 297"/>
                <a:gd name="T46" fmla="*/ 352 w 622"/>
                <a:gd name="T47" fmla="*/ 26 h 297"/>
                <a:gd name="T48" fmla="*/ 366 w 622"/>
                <a:gd name="T49" fmla="*/ 26 h 297"/>
                <a:gd name="T50" fmla="*/ 381 w 622"/>
                <a:gd name="T51" fmla="*/ 30 h 297"/>
                <a:gd name="T52" fmla="*/ 392 w 622"/>
                <a:gd name="T53" fmla="*/ 37 h 297"/>
                <a:gd name="T54" fmla="*/ 415 w 622"/>
                <a:gd name="T55" fmla="*/ 26 h 297"/>
                <a:gd name="T56" fmla="*/ 433 w 622"/>
                <a:gd name="T57" fmla="*/ 22 h 297"/>
                <a:gd name="T58" fmla="*/ 507 w 622"/>
                <a:gd name="T59" fmla="*/ 82 h 297"/>
                <a:gd name="T60" fmla="*/ 529 w 622"/>
                <a:gd name="T61" fmla="*/ 89 h 297"/>
                <a:gd name="T62" fmla="*/ 552 w 622"/>
                <a:gd name="T63" fmla="*/ 85 h 297"/>
                <a:gd name="T64" fmla="*/ 581 w 622"/>
                <a:gd name="T65" fmla="*/ 100 h 297"/>
                <a:gd name="T66" fmla="*/ 589 w 622"/>
                <a:gd name="T67" fmla="*/ 111 h 297"/>
                <a:gd name="T68" fmla="*/ 611 w 622"/>
                <a:gd name="T69" fmla="*/ 111 h 297"/>
                <a:gd name="T70" fmla="*/ 614 w 622"/>
                <a:gd name="T71" fmla="*/ 130 h 297"/>
                <a:gd name="T72" fmla="*/ 607 w 622"/>
                <a:gd name="T73" fmla="*/ 163 h 297"/>
                <a:gd name="T74" fmla="*/ 574 w 622"/>
                <a:gd name="T75" fmla="*/ 163 h 297"/>
                <a:gd name="T76" fmla="*/ 566 w 622"/>
                <a:gd name="T77" fmla="*/ 197 h 297"/>
                <a:gd name="T78" fmla="*/ 552 w 622"/>
                <a:gd name="T79" fmla="*/ 204 h 297"/>
                <a:gd name="T80" fmla="*/ 537 w 622"/>
                <a:gd name="T81" fmla="*/ 215 h 297"/>
                <a:gd name="T82" fmla="*/ 548 w 622"/>
                <a:gd name="T83" fmla="*/ 237 h 297"/>
                <a:gd name="T84" fmla="*/ 548 w 622"/>
                <a:gd name="T85" fmla="*/ 260 h 297"/>
                <a:gd name="T86" fmla="*/ 489 w 622"/>
                <a:gd name="T87" fmla="*/ 252 h 297"/>
                <a:gd name="T88" fmla="*/ 448 w 622"/>
                <a:gd name="T89" fmla="*/ 252 h 297"/>
                <a:gd name="T90" fmla="*/ 415 w 622"/>
                <a:gd name="T91" fmla="*/ 263 h 297"/>
                <a:gd name="T92" fmla="*/ 392 w 622"/>
                <a:gd name="T93" fmla="*/ 274 h 297"/>
                <a:gd name="T94" fmla="*/ 352 w 622"/>
                <a:gd name="T95" fmla="*/ 293 h 297"/>
                <a:gd name="T96" fmla="*/ 278 w 622"/>
                <a:gd name="T97" fmla="*/ 245 h 297"/>
                <a:gd name="T98" fmla="*/ 152 w 622"/>
                <a:gd name="T99" fmla="*/ 286 h 297"/>
                <a:gd name="T100" fmla="*/ 115 w 622"/>
                <a:gd name="T101" fmla="*/ 274 h 297"/>
                <a:gd name="T102" fmla="*/ 96 w 622"/>
                <a:gd name="T103" fmla="*/ 267 h 297"/>
                <a:gd name="T104" fmla="*/ 81 w 622"/>
                <a:gd name="T105" fmla="*/ 252 h 297"/>
                <a:gd name="T106" fmla="*/ 70 w 622"/>
                <a:gd name="T107" fmla="*/ 237 h 297"/>
                <a:gd name="T108" fmla="*/ 89 w 622"/>
                <a:gd name="T109" fmla="*/ 237 h 297"/>
                <a:gd name="T110" fmla="*/ 81 w 622"/>
                <a:gd name="T111" fmla="*/ 226 h 297"/>
                <a:gd name="T112" fmla="*/ 103 w 622"/>
                <a:gd name="T113" fmla="*/ 222 h 297"/>
                <a:gd name="T114" fmla="*/ 107 w 622"/>
                <a:gd name="T115" fmla="*/ 211 h 297"/>
                <a:gd name="T116" fmla="*/ 107 w 622"/>
                <a:gd name="T117" fmla="*/ 197 h 297"/>
                <a:gd name="T118" fmla="*/ 92 w 622"/>
                <a:gd name="T119" fmla="*/ 193 h 297"/>
                <a:gd name="T120" fmla="*/ 81 w 622"/>
                <a:gd name="T121" fmla="*/ 189 h 297"/>
                <a:gd name="T122" fmla="*/ 66 w 622"/>
                <a:gd name="T123" fmla="*/ 193 h 297"/>
                <a:gd name="T124" fmla="*/ 52 w 622"/>
                <a:gd name="T125" fmla="*/ 20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2" h="297">
                  <a:moveTo>
                    <a:pt x="48" y="200"/>
                  </a:moveTo>
                  <a:lnTo>
                    <a:pt x="44" y="197"/>
                  </a:lnTo>
                  <a:lnTo>
                    <a:pt x="37" y="200"/>
                  </a:lnTo>
                  <a:lnTo>
                    <a:pt x="33" y="197"/>
                  </a:lnTo>
                  <a:lnTo>
                    <a:pt x="33" y="193"/>
                  </a:lnTo>
                  <a:lnTo>
                    <a:pt x="41" y="193"/>
                  </a:lnTo>
                  <a:lnTo>
                    <a:pt x="33" y="182"/>
                  </a:lnTo>
                  <a:lnTo>
                    <a:pt x="26" y="178"/>
                  </a:lnTo>
                  <a:lnTo>
                    <a:pt x="15" y="174"/>
                  </a:lnTo>
                  <a:lnTo>
                    <a:pt x="15" y="178"/>
                  </a:lnTo>
                  <a:lnTo>
                    <a:pt x="7" y="171"/>
                  </a:lnTo>
                  <a:lnTo>
                    <a:pt x="7" y="171"/>
                  </a:lnTo>
                  <a:lnTo>
                    <a:pt x="7" y="167"/>
                  </a:lnTo>
                  <a:lnTo>
                    <a:pt x="0" y="163"/>
                  </a:lnTo>
                  <a:lnTo>
                    <a:pt x="0" y="159"/>
                  </a:lnTo>
                  <a:lnTo>
                    <a:pt x="4" y="148"/>
                  </a:lnTo>
                  <a:lnTo>
                    <a:pt x="0" y="148"/>
                  </a:lnTo>
                  <a:lnTo>
                    <a:pt x="0" y="141"/>
                  </a:lnTo>
                  <a:lnTo>
                    <a:pt x="4" y="137"/>
                  </a:lnTo>
                  <a:lnTo>
                    <a:pt x="7" y="133"/>
                  </a:lnTo>
                  <a:lnTo>
                    <a:pt x="7" y="130"/>
                  </a:lnTo>
                  <a:lnTo>
                    <a:pt x="11" y="126"/>
                  </a:lnTo>
                  <a:lnTo>
                    <a:pt x="18" y="133"/>
                  </a:lnTo>
                  <a:lnTo>
                    <a:pt x="18" y="137"/>
                  </a:lnTo>
                  <a:lnTo>
                    <a:pt x="26" y="141"/>
                  </a:lnTo>
                  <a:lnTo>
                    <a:pt x="29" y="137"/>
                  </a:lnTo>
                  <a:lnTo>
                    <a:pt x="29" y="133"/>
                  </a:lnTo>
                  <a:lnTo>
                    <a:pt x="29" y="133"/>
                  </a:lnTo>
                  <a:lnTo>
                    <a:pt x="26" y="122"/>
                  </a:lnTo>
                  <a:lnTo>
                    <a:pt x="33" y="119"/>
                  </a:lnTo>
                  <a:lnTo>
                    <a:pt x="37" y="119"/>
                  </a:lnTo>
                  <a:lnTo>
                    <a:pt x="37" y="119"/>
                  </a:lnTo>
                  <a:lnTo>
                    <a:pt x="37" y="115"/>
                  </a:lnTo>
                  <a:lnTo>
                    <a:pt x="37" y="111"/>
                  </a:lnTo>
                  <a:lnTo>
                    <a:pt x="41" y="107"/>
                  </a:lnTo>
                  <a:lnTo>
                    <a:pt x="44" y="107"/>
                  </a:lnTo>
                  <a:lnTo>
                    <a:pt x="44" y="104"/>
                  </a:lnTo>
                  <a:lnTo>
                    <a:pt x="48" y="104"/>
                  </a:lnTo>
                  <a:lnTo>
                    <a:pt x="52" y="104"/>
                  </a:lnTo>
                  <a:lnTo>
                    <a:pt x="52" y="100"/>
                  </a:lnTo>
                  <a:lnTo>
                    <a:pt x="52" y="96"/>
                  </a:lnTo>
                  <a:lnTo>
                    <a:pt x="52" y="96"/>
                  </a:lnTo>
                  <a:lnTo>
                    <a:pt x="55" y="100"/>
                  </a:lnTo>
                  <a:lnTo>
                    <a:pt x="59" y="100"/>
                  </a:lnTo>
                  <a:lnTo>
                    <a:pt x="59" y="100"/>
                  </a:lnTo>
                  <a:lnTo>
                    <a:pt x="59" y="104"/>
                  </a:lnTo>
                  <a:lnTo>
                    <a:pt x="59" y="107"/>
                  </a:lnTo>
                  <a:lnTo>
                    <a:pt x="63" y="104"/>
                  </a:lnTo>
                  <a:lnTo>
                    <a:pt x="63" y="100"/>
                  </a:lnTo>
                  <a:lnTo>
                    <a:pt x="66" y="100"/>
                  </a:lnTo>
                  <a:lnTo>
                    <a:pt x="66" y="104"/>
                  </a:lnTo>
                  <a:lnTo>
                    <a:pt x="66" y="100"/>
                  </a:lnTo>
                  <a:lnTo>
                    <a:pt x="66" y="100"/>
                  </a:lnTo>
                  <a:lnTo>
                    <a:pt x="70" y="100"/>
                  </a:lnTo>
                  <a:lnTo>
                    <a:pt x="74" y="96"/>
                  </a:lnTo>
                  <a:lnTo>
                    <a:pt x="78" y="96"/>
                  </a:lnTo>
                  <a:lnTo>
                    <a:pt x="78" y="100"/>
                  </a:lnTo>
                  <a:lnTo>
                    <a:pt x="81" y="104"/>
                  </a:lnTo>
                  <a:lnTo>
                    <a:pt x="89" y="100"/>
                  </a:lnTo>
                  <a:lnTo>
                    <a:pt x="92" y="100"/>
                  </a:lnTo>
                  <a:lnTo>
                    <a:pt x="92" y="104"/>
                  </a:lnTo>
                  <a:lnTo>
                    <a:pt x="96" y="104"/>
                  </a:lnTo>
                  <a:lnTo>
                    <a:pt x="100" y="107"/>
                  </a:lnTo>
                  <a:lnTo>
                    <a:pt x="103" y="107"/>
                  </a:lnTo>
                  <a:lnTo>
                    <a:pt x="103" y="111"/>
                  </a:lnTo>
                  <a:lnTo>
                    <a:pt x="111" y="115"/>
                  </a:lnTo>
                  <a:lnTo>
                    <a:pt x="111" y="115"/>
                  </a:lnTo>
                  <a:lnTo>
                    <a:pt x="115" y="115"/>
                  </a:lnTo>
                  <a:lnTo>
                    <a:pt x="115" y="119"/>
                  </a:lnTo>
                  <a:lnTo>
                    <a:pt x="115" y="119"/>
                  </a:lnTo>
                  <a:lnTo>
                    <a:pt x="118" y="119"/>
                  </a:lnTo>
                  <a:lnTo>
                    <a:pt x="118" y="115"/>
                  </a:lnTo>
                  <a:lnTo>
                    <a:pt x="122" y="111"/>
                  </a:lnTo>
                  <a:lnTo>
                    <a:pt x="122" y="115"/>
                  </a:lnTo>
                  <a:lnTo>
                    <a:pt x="129" y="115"/>
                  </a:lnTo>
                  <a:lnTo>
                    <a:pt x="129" y="119"/>
                  </a:lnTo>
                  <a:lnTo>
                    <a:pt x="133" y="119"/>
                  </a:lnTo>
                  <a:lnTo>
                    <a:pt x="137" y="115"/>
                  </a:lnTo>
                  <a:lnTo>
                    <a:pt x="137" y="111"/>
                  </a:lnTo>
                  <a:lnTo>
                    <a:pt x="141" y="111"/>
                  </a:lnTo>
                  <a:lnTo>
                    <a:pt x="141" y="107"/>
                  </a:lnTo>
                  <a:lnTo>
                    <a:pt x="144" y="107"/>
                  </a:lnTo>
                  <a:lnTo>
                    <a:pt x="144" y="107"/>
                  </a:lnTo>
                  <a:lnTo>
                    <a:pt x="148" y="107"/>
                  </a:lnTo>
                  <a:lnTo>
                    <a:pt x="152" y="107"/>
                  </a:lnTo>
                  <a:lnTo>
                    <a:pt x="155" y="111"/>
                  </a:lnTo>
                  <a:lnTo>
                    <a:pt x="155" y="111"/>
                  </a:lnTo>
                  <a:lnTo>
                    <a:pt x="163" y="111"/>
                  </a:lnTo>
                  <a:lnTo>
                    <a:pt x="159" y="107"/>
                  </a:lnTo>
                  <a:lnTo>
                    <a:pt x="163" y="107"/>
                  </a:lnTo>
                  <a:lnTo>
                    <a:pt x="166" y="107"/>
                  </a:lnTo>
                  <a:lnTo>
                    <a:pt x="170" y="104"/>
                  </a:lnTo>
                  <a:lnTo>
                    <a:pt x="174" y="107"/>
                  </a:lnTo>
                  <a:lnTo>
                    <a:pt x="174" y="107"/>
                  </a:lnTo>
                  <a:lnTo>
                    <a:pt x="174" y="111"/>
                  </a:lnTo>
                  <a:lnTo>
                    <a:pt x="170" y="111"/>
                  </a:lnTo>
                  <a:lnTo>
                    <a:pt x="174" y="115"/>
                  </a:lnTo>
                  <a:lnTo>
                    <a:pt x="178" y="115"/>
                  </a:lnTo>
                  <a:lnTo>
                    <a:pt x="178" y="115"/>
                  </a:lnTo>
                  <a:lnTo>
                    <a:pt x="181" y="115"/>
                  </a:lnTo>
                  <a:lnTo>
                    <a:pt x="185" y="115"/>
                  </a:lnTo>
                  <a:lnTo>
                    <a:pt x="192" y="119"/>
                  </a:lnTo>
                  <a:lnTo>
                    <a:pt x="196" y="119"/>
                  </a:lnTo>
                  <a:lnTo>
                    <a:pt x="196" y="115"/>
                  </a:lnTo>
                  <a:lnTo>
                    <a:pt x="196" y="111"/>
                  </a:lnTo>
                  <a:lnTo>
                    <a:pt x="200" y="111"/>
                  </a:lnTo>
                  <a:lnTo>
                    <a:pt x="203" y="115"/>
                  </a:lnTo>
                  <a:lnTo>
                    <a:pt x="207" y="115"/>
                  </a:lnTo>
                  <a:lnTo>
                    <a:pt x="215" y="111"/>
                  </a:lnTo>
                  <a:lnTo>
                    <a:pt x="215" y="111"/>
                  </a:lnTo>
                  <a:lnTo>
                    <a:pt x="215" y="96"/>
                  </a:lnTo>
                  <a:lnTo>
                    <a:pt x="215" y="96"/>
                  </a:lnTo>
                  <a:lnTo>
                    <a:pt x="207" y="96"/>
                  </a:lnTo>
                  <a:lnTo>
                    <a:pt x="207" y="96"/>
                  </a:lnTo>
                  <a:lnTo>
                    <a:pt x="203" y="93"/>
                  </a:lnTo>
                  <a:lnTo>
                    <a:pt x="200" y="93"/>
                  </a:lnTo>
                  <a:lnTo>
                    <a:pt x="200" y="89"/>
                  </a:lnTo>
                  <a:lnTo>
                    <a:pt x="196" y="89"/>
                  </a:lnTo>
                  <a:lnTo>
                    <a:pt x="196" y="89"/>
                  </a:lnTo>
                  <a:lnTo>
                    <a:pt x="192" y="85"/>
                  </a:lnTo>
                  <a:lnTo>
                    <a:pt x="196" y="85"/>
                  </a:lnTo>
                  <a:lnTo>
                    <a:pt x="196" y="85"/>
                  </a:lnTo>
                  <a:lnTo>
                    <a:pt x="200" y="82"/>
                  </a:lnTo>
                  <a:lnTo>
                    <a:pt x="200" y="78"/>
                  </a:lnTo>
                  <a:lnTo>
                    <a:pt x="200" y="74"/>
                  </a:lnTo>
                  <a:lnTo>
                    <a:pt x="196" y="74"/>
                  </a:lnTo>
                  <a:lnTo>
                    <a:pt x="196" y="70"/>
                  </a:lnTo>
                  <a:lnTo>
                    <a:pt x="200" y="67"/>
                  </a:lnTo>
                  <a:lnTo>
                    <a:pt x="203" y="63"/>
                  </a:lnTo>
                  <a:lnTo>
                    <a:pt x="211" y="63"/>
                  </a:lnTo>
                  <a:lnTo>
                    <a:pt x="215" y="63"/>
                  </a:lnTo>
                  <a:lnTo>
                    <a:pt x="215" y="63"/>
                  </a:lnTo>
                  <a:lnTo>
                    <a:pt x="215" y="59"/>
                  </a:lnTo>
                  <a:lnTo>
                    <a:pt x="215" y="59"/>
                  </a:lnTo>
                  <a:lnTo>
                    <a:pt x="211" y="56"/>
                  </a:lnTo>
                  <a:lnTo>
                    <a:pt x="207" y="56"/>
                  </a:lnTo>
                  <a:lnTo>
                    <a:pt x="207" y="59"/>
                  </a:lnTo>
                  <a:lnTo>
                    <a:pt x="203" y="56"/>
                  </a:lnTo>
                  <a:lnTo>
                    <a:pt x="200" y="56"/>
                  </a:lnTo>
                  <a:lnTo>
                    <a:pt x="196" y="56"/>
                  </a:lnTo>
                  <a:lnTo>
                    <a:pt x="200" y="56"/>
                  </a:lnTo>
                  <a:lnTo>
                    <a:pt x="203" y="56"/>
                  </a:lnTo>
                  <a:lnTo>
                    <a:pt x="203" y="52"/>
                  </a:lnTo>
                  <a:lnTo>
                    <a:pt x="200" y="52"/>
                  </a:lnTo>
                  <a:lnTo>
                    <a:pt x="196" y="52"/>
                  </a:lnTo>
                  <a:lnTo>
                    <a:pt x="196" y="48"/>
                  </a:lnTo>
                  <a:lnTo>
                    <a:pt x="196" y="44"/>
                  </a:lnTo>
                  <a:lnTo>
                    <a:pt x="196" y="44"/>
                  </a:lnTo>
                  <a:lnTo>
                    <a:pt x="200" y="44"/>
                  </a:lnTo>
                  <a:lnTo>
                    <a:pt x="200" y="41"/>
                  </a:lnTo>
                  <a:lnTo>
                    <a:pt x="203" y="41"/>
                  </a:lnTo>
                  <a:lnTo>
                    <a:pt x="203" y="44"/>
                  </a:lnTo>
                  <a:lnTo>
                    <a:pt x="207" y="44"/>
                  </a:lnTo>
                  <a:lnTo>
                    <a:pt x="211" y="44"/>
                  </a:lnTo>
                  <a:lnTo>
                    <a:pt x="215" y="44"/>
                  </a:lnTo>
                  <a:lnTo>
                    <a:pt x="215" y="41"/>
                  </a:lnTo>
                  <a:lnTo>
                    <a:pt x="215" y="41"/>
                  </a:lnTo>
                  <a:lnTo>
                    <a:pt x="218" y="41"/>
                  </a:lnTo>
                  <a:lnTo>
                    <a:pt x="222" y="44"/>
                  </a:lnTo>
                  <a:lnTo>
                    <a:pt x="222" y="41"/>
                  </a:lnTo>
                  <a:lnTo>
                    <a:pt x="222" y="41"/>
                  </a:lnTo>
                  <a:lnTo>
                    <a:pt x="229" y="37"/>
                  </a:lnTo>
                  <a:lnTo>
                    <a:pt x="233" y="37"/>
                  </a:lnTo>
                  <a:lnTo>
                    <a:pt x="237" y="37"/>
                  </a:lnTo>
                  <a:lnTo>
                    <a:pt x="240" y="37"/>
                  </a:lnTo>
                  <a:lnTo>
                    <a:pt x="240" y="33"/>
                  </a:lnTo>
                  <a:lnTo>
                    <a:pt x="244" y="33"/>
                  </a:lnTo>
                  <a:lnTo>
                    <a:pt x="248" y="30"/>
                  </a:lnTo>
                  <a:lnTo>
                    <a:pt x="252" y="30"/>
                  </a:lnTo>
                  <a:lnTo>
                    <a:pt x="255" y="30"/>
                  </a:lnTo>
                  <a:lnTo>
                    <a:pt x="255" y="30"/>
                  </a:lnTo>
                  <a:lnTo>
                    <a:pt x="259" y="30"/>
                  </a:lnTo>
                  <a:lnTo>
                    <a:pt x="259" y="26"/>
                  </a:lnTo>
                  <a:lnTo>
                    <a:pt x="259" y="26"/>
                  </a:lnTo>
                  <a:lnTo>
                    <a:pt x="263" y="26"/>
                  </a:lnTo>
                  <a:lnTo>
                    <a:pt x="263" y="22"/>
                  </a:lnTo>
                  <a:lnTo>
                    <a:pt x="266" y="22"/>
                  </a:lnTo>
                  <a:lnTo>
                    <a:pt x="266" y="22"/>
                  </a:lnTo>
                  <a:lnTo>
                    <a:pt x="270" y="22"/>
                  </a:lnTo>
                  <a:lnTo>
                    <a:pt x="274" y="22"/>
                  </a:lnTo>
                  <a:lnTo>
                    <a:pt x="278" y="22"/>
                  </a:lnTo>
                  <a:lnTo>
                    <a:pt x="285" y="15"/>
                  </a:lnTo>
                  <a:lnTo>
                    <a:pt x="285" y="15"/>
                  </a:lnTo>
                  <a:lnTo>
                    <a:pt x="289" y="15"/>
                  </a:lnTo>
                  <a:lnTo>
                    <a:pt x="292" y="15"/>
                  </a:lnTo>
                  <a:lnTo>
                    <a:pt x="292" y="11"/>
                  </a:lnTo>
                  <a:lnTo>
                    <a:pt x="296" y="11"/>
                  </a:lnTo>
                  <a:lnTo>
                    <a:pt x="300" y="11"/>
                  </a:lnTo>
                  <a:lnTo>
                    <a:pt x="300" y="11"/>
                  </a:lnTo>
                  <a:lnTo>
                    <a:pt x="300" y="7"/>
                  </a:lnTo>
                  <a:lnTo>
                    <a:pt x="300" y="7"/>
                  </a:lnTo>
                  <a:lnTo>
                    <a:pt x="303" y="7"/>
                  </a:lnTo>
                  <a:lnTo>
                    <a:pt x="303" y="4"/>
                  </a:lnTo>
                  <a:lnTo>
                    <a:pt x="307" y="0"/>
                  </a:lnTo>
                  <a:lnTo>
                    <a:pt x="311" y="4"/>
                  </a:lnTo>
                  <a:lnTo>
                    <a:pt x="311" y="0"/>
                  </a:lnTo>
                  <a:lnTo>
                    <a:pt x="318" y="4"/>
                  </a:lnTo>
                  <a:lnTo>
                    <a:pt x="322" y="4"/>
                  </a:lnTo>
                  <a:lnTo>
                    <a:pt x="326" y="4"/>
                  </a:lnTo>
                  <a:lnTo>
                    <a:pt x="329" y="4"/>
                  </a:lnTo>
                  <a:lnTo>
                    <a:pt x="333" y="4"/>
                  </a:lnTo>
                  <a:lnTo>
                    <a:pt x="337" y="4"/>
                  </a:lnTo>
                  <a:lnTo>
                    <a:pt x="337" y="7"/>
                  </a:lnTo>
                  <a:lnTo>
                    <a:pt x="337" y="7"/>
                  </a:lnTo>
                  <a:lnTo>
                    <a:pt x="340" y="11"/>
                  </a:lnTo>
                  <a:lnTo>
                    <a:pt x="340" y="15"/>
                  </a:lnTo>
                  <a:lnTo>
                    <a:pt x="344" y="15"/>
                  </a:lnTo>
                  <a:lnTo>
                    <a:pt x="344" y="15"/>
                  </a:lnTo>
                  <a:lnTo>
                    <a:pt x="344" y="18"/>
                  </a:lnTo>
                  <a:lnTo>
                    <a:pt x="344" y="22"/>
                  </a:lnTo>
                  <a:lnTo>
                    <a:pt x="344" y="22"/>
                  </a:lnTo>
                  <a:lnTo>
                    <a:pt x="340" y="22"/>
                  </a:lnTo>
                  <a:lnTo>
                    <a:pt x="344" y="26"/>
                  </a:lnTo>
                  <a:lnTo>
                    <a:pt x="344" y="26"/>
                  </a:lnTo>
                  <a:lnTo>
                    <a:pt x="348" y="26"/>
                  </a:lnTo>
                  <a:lnTo>
                    <a:pt x="352" y="26"/>
                  </a:lnTo>
                  <a:lnTo>
                    <a:pt x="352" y="26"/>
                  </a:lnTo>
                  <a:lnTo>
                    <a:pt x="355" y="26"/>
                  </a:lnTo>
                  <a:lnTo>
                    <a:pt x="355" y="22"/>
                  </a:lnTo>
                  <a:lnTo>
                    <a:pt x="355" y="26"/>
                  </a:lnTo>
                  <a:lnTo>
                    <a:pt x="359" y="26"/>
                  </a:lnTo>
                  <a:lnTo>
                    <a:pt x="359" y="26"/>
                  </a:lnTo>
                  <a:lnTo>
                    <a:pt x="359" y="22"/>
                  </a:lnTo>
                  <a:lnTo>
                    <a:pt x="359" y="22"/>
                  </a:lnTo>
                  <a:lnTo>
                    <a:pt x="366" y="26"/>
                  </a:lnTo>
                  <a:lnTo>
                    <a:pt x="366" y="30"/>
                  </a:lnTo>
                  <a:lnTo>
                    <a:pt x="366" y="33"/>
                  </a:lnTo>
                  <a:lnTo>
                    <a:pt x="370" y="33"/>
                  </a:lnTo>
                  <a:lnTo>
                    <a:pt x="370" y="30"/>
                  </a:lnTo>
                  <a:lnTo>
                    <a:pt x="370" y="30"/>
                  </a:lnTo>
                  <a:lnTo>
                    <a:pt x="370" y="26"/>
                  </a:lnTo>
                  <a:lnTo>
                    <a:pt x="374" y="26"/>
                  </a:lnTo>
                  <a:lnTo>
                    <a:pt x="377" y="30"/>
                  </a:lnTo>
                  <a:lnTo>
                    <a:pt x="381" y="30"/>
                  </a:lnTo>
                  <a:lnTo>
                    <a:pt x="385" y="30"/>
                  </a:lnTo>
                  <a:lnTo>
                    <a:pt x="385" y="30"/>
                  </a:lnTo>
                  <a:lnTo>
                    <a:pt x="385" y="33"/>
                  </a:lnTo>
                  <a:lnTo>
                    <a:pt x="381" y="33"/>
                  </a:lnTo>
                  <a:lnTo>
                    <a:pt x="381" y="37"/>
                  </a:lnTo>
                  <a:lnTo>
                    <a:pt x="385" y="41"/>
                  </a:lnTo>
                  <a:lnTo>
                    <a:pt x="385" y="41"/>
                  </a:lnTo>
                  <a:lnTo>
                    <a:pt x="389" y="37"/>
                  </a:lnTo>
                  <a:lnTo>
                    <a:pt x="392" y="37"/>
                  </a:lnTo>
                  <a:lnTo>
                    <a:pt x="400" y="37"/>
                  </a:lnTo>
                  <a:lnTo>
                    <a:pt x="400" y="41"/>
                  </a:lnTo>
                  <a:lnTo>
                    <a:pt x="403" y="37"/>
                  </a:lnTo>
                  <a:lnTo>
                    <a:pt x="400" y="33"/>
                  </a:lnTo>
                  <a:lnTo>
                    <a:pt x="403" y="33"/>
                  </a:lnTo>
                  <a:lnTo>
                    <a:pt x="411" y="33"/>
                  </a:lnTo>
                  <a:lnTo>
                    <a:pt x="411" y="30"/>
                  </a:lnTo>
                  <a:lnTo>
                    <a:pt x="415" y="30"/>
                  </a:lnTo>
                  <a:lnTo>
                    <a:pt x="415" y="26"/>
                  </a:lnTo>
                  <a:lnTo>
                    <a:pt x="418" y="26"/>
                  </a:lnTo>
                  <a:lnTo>
                    <a:pt x="422" y="22"/>
                  </a:lnTo>
                  <a:lnTo>
                    <a:pt x="422" y="18"/>
                  </a:lnTo>
                  <a:lnTo>
                    <a:pt x="426" y="18"/>
                  </a:lnTo>
                  <a:lnTo>
                    <a:pt x="429" y="18"/>
                  </a:lnTo>
                  <a:lnTo>
                    <a:pt x="433" y="15"/>
                  </a:lnTo>
                  <a:lnTo>
                    <a:pt x="433" y="18"/>
                  </a:lnTo>
                  <a:lnTo>
                    <a:pt x="433" y="18"/>
                  </a:lnTo>
                  <a:lnTo>
                    <a:pt x="433" y="22"/>
                  </a:lnTo>
                  <a:lnTo>
                    <a:pt x="429" y="22"/>
                  </a:lnTo>
                  <a:lnTo>
                    <a:pt x="429" y="26"/>
                  </a:lnTo>
                  <a:lnTo>
                    <a:pt x="459" y="44"/>
                  </a:lnTo>
                  <a:lnTo>
                    <a:pt x="500" y="89"/>
                  </a:lnTo>
                  <a:lnTo>
                    <a:pt x="503" y="89"/>
                  </a:lnTo>
                  <a:lnTo>
                    <a:pt x="507" y="89"/>
                  </a:lnTo>
                  <a:lnTo>
                    <a:pt x="507" y="85"/>
                  </a:lnTo>
                  <a:lnTo>
                    <a:pt x="507" y="85"/>
                  </a:lnTo>
                  <a:lnTo>
                    <a:pt x="507" y="82"/>
                  </a:lnTo>
                  <a:lnTo>
                    <a:pt x="511" y="82"/>
                  </a:lnTo>
                  <a:lnTo>
                    <a:pt x="514" y="85"/>
                  </a:lnTo>
                  <a:lnTo>
                    <a:pt x="514" y="85"/>
                  </a:lnTo>
                  <a:lnTo>
                    <a:pt x="514" y="89"/>
                  </a:lnTo>
                  <a:lnTo>
                    <a:pt x="518" y="89"/>
                  </a:lnTo>
                  <a:lnTo>
                    <a:pt x="522" y="93"/>
                  </a:lnTo>
                  <a:lnTo>
                    <a:pt x="522" y="93"/>
                  </a:lnTo>
                  <a:lnTo>
                    <a:pt x="526" y="89"/>
                  </a:lnTo>
                  <a:lnTo>
                    <a:pt x="529" y="89"/>
                  </a:lnTo>
                  <a:lnTo>
                    <a:pt x="533" y="93"/>
                  </a:lnTo>
                  <a:lnTo>
                    <a:pt x="537" y="89"/>
                  </a:lnTo>
                  <a:lnTo>
                    <a:pt x="537" y="89"/>
                  </a:lnTo>
                  <a:lnTo>
                    <a:pt x="540" y="89"/>
                  </a:lnTo>
                  <a:lnTo>
                    <a:pt x="544" y="89"/>
                  </a:lnTo>
                  <a:lnTo>
                    <a:pt x="540" y="85"/>
                  </a:lnTo>
                  <a:lnTo>
                    <a:pt x="540" y="85"/>
                  </a:lnTo>
                  <a:lnTo>
                    <a:pt x="548" y="85"/>
                  </a:lnTo>
                  <a:lnTo>
                    <a:pt x="552" y="85"/>
                  </a:lnTo>
                  <a:lnTo>
                    <a:pt x="559" y="85"/>
                  </a:lnTo>
                  <a:lnTo>
                    <a:pt x="563" y="89"/>
                  </a:lnTo>
                  <a:lnTo>
                    <a:pt x="566" y="93"/>
                  </a:lnTo>
                  <a:lnTo>
                    <a:pt x="566" y="96"/>
                  </a:lnTo>
                  <a:lnTo>
                    <a:pt x="570" y="96"/>
                  </a:lnTo>
                  <a:lnTo>
                    <a:pt x="574" y="96"/>
                  </a:lnTo>
                  <a:lnTo>
                    <a:pt x="577" y="100"/>
                  </a:lnTo>
                  <a:lnTo>
                    <a:pt x="577" y="100"/>
                  </a:lnTo>
                  <a:lnTo>
                    <a:pt x="581" y="100"/>
                  </a:lnTo>
                  <a:lnTo>
                    <a:pt x="581" y="104"/>
                  </a:lnTo>
                  <a:lnTo>
                    <a:pt x="581" y="104"/>
                  </a:lnTo>
                  <a:lnTo>
                    <a:pt x="581" y="107"/>
                  </a:lnTo>
                  <a:lnTo>
                    <a:pt x="581" y="107"/>
                  </a:lnTo>
                  <a:lnTo>
                    <a:pt x="581" y="111"/>
                  </a:lnTo>
                  <a:lnTo>
                    <a:pt x="581" y="111"/>
                  </a:lnTo>
                  <a:lnTo>
                    <a:pt x="585" y="111"/>
                  </a:lnTo>
                  <a:lnTo>
                    <a:pt x="589" y="111"/>
                  </a:lnTo>
                  <a:lnTo>
                    <a:pt x="589" y="111"/>
                  </a:lnTo>
                  <a:lnTo>
                    <a:pt x="592" y="111"/>
                  </a:lnTo>
                  <a:lnTo>
                    <a:pt x="592" y="111"/>
                  </a:lnTo>
                  <a:lnTo>
                    <a:pt x="600" y="107"/>
                  </a:lnTo>
                  <a:lnTo>
                    <a:pt x="603" y="107"/>
                  </a:lnTo>
                  <a:lnTo>
                    <a:pt x="607" y="107"/>
                  </a:lnTo>
                  <a:lnTo>
                    <a:pt x="611" y="104"/>
                  </a:lnTo>
                  <a:lnTo>
                    <a:pt x="611" y="104"/>
                  </a:lnTo>
                  <a:lnTo>
                    <a:pt x="611" y="107"/>
                  </a:lnTo>
                  <a:lnTo>
                    <a:pt x="611" y="111"/>
                  </a:lnTo>
                  <a:lnTo>
                    <a:pt x="614" y="111"/>
                  </a:lnTo>
                  <a:lnTo>
                    <a:pt x="618" y="115"/>
                  </a:lnTo>
                  <a:lnTo>
                    <a:pt x="622" y="115"/>
                  </a:lnTo>
                  <a:lnTo>
                    <a:pt x="622" y="119"/>
                  </a:lnTo>
                  <a:lnTo>
                    <a:pt x="622" y="119"/>
                  </a:lnTo>
                  <a:lnTo>
                    <a:pt x="618" y="122"/>
                  </a:lnTo>
                  <a:lnTo>
                    <a:pt x="614" y="126"/>
                  </a:lnTo>
                  <a:lnTo>
                    <a:pt x="614" y="130"/>
                  </a:lnTo>
                  <a:lnTo>
                    <a:pt x="614" y="130"/>
                  </a:lnTo>
                  <a:lnTo>
                    <a:pt x="611" y="133"/>
                  </a:lnTo>
                  <a:lnTo>
                    <a:pt x="607" y="133"/>
                  </a:lnTo>
                  <a:lnTo>
                    <a:pt x="603" y="137"/>
                  </a:lnTo>
                  <a:lnTo>
                    <a:pt x="603" y="141"/>
                  </a:lnTo>
                  <a:lnTo>
                    <a:pt x="603" y="145"/>
                  </a:lnTo>
                  <a:lnTo>
                    <a:pt x="607" y="152"/>
                  </a:lnTo>
                  <a:lnTo>
                    <a:pt x="611" y="156"/>
                  </a:lnTo>
                  <a:lnTo>
                    <a:pt x="611" y="159"/>
                  </a:lnTo>
                  <a:lnTo>
                    <a:pt x="607" y="163"/>
                  </a:lnTo>
                  <a:lnTo>
                    <a:pt x="603" y="163"/>
                  </a:lnTo>
                  <a:lnTo>
                    <a:pt x="600" y="167"/>
                  </a:lnTo>
                  <a:lnTo>
                    <a:pt x="596" y="167"/>
                  </a:lnTo>
                  <a:lnTo>
                    <a:pt x="596" y="167"/>
                  </a:lnTo>
                  <a:lnTo>
                    <a:pt x="596" y="163"/>
                  </a:lnTo>
                  <a:lnTo>
                    <a:pt x="592" y="163"/>
                  </a:lnTo>
                  <a:lnTo>
                    <a:pt x="585" y="167"/>
                  </a:lnTo>
                  <a:lnTo>
                    <a:pt x="581" y="167"/>
                  </a:lnTo>
                  <a:lnTo>
                    <a:pt x="574" y="163"/>
                  </a:lnTo>
                  <a:lnTo>
                    <a:pt x="570" y="163"/>
                  </a:lnTo>
                  <a:lnTo>
                    <a:pt x="570" y="163"/>
                  </a:lnTo>
                  <a:lnTo>
                    <a:pt x="566" y="171"/>
                  </a:lnTo>
                  <a:lnTo>
                    <a:pt x="566" y="174"/>
                  </a:lnTo>
                  <a:lnTo>
                    <a:pt x="566" y="178"/>
                  </a:lnTo>
                  <a:lnTo>
                    <a:pt x="563" y="185"/>
                  </a:lnTo>
                  <a:lnTo>
                    <a:pt x="563" y="193"/>
                  </a:lnTo>
                  <a:lnTo>
                    <a:pt x="563" y="197"/>
                  </a:lnTo>
                  <a:lnTo>
                    <a:pt x="566" y="197"/>
                  </a:lnTo>
                  <a:lnTo>
                    <a:pt x="570" y="197"/>
                  </a:lnTo>
                  <a:lnTo>
                    <a:pt x="566" y="200"/>
                  </a:lnTo>
                  <a:lnTo>
                    <a:pt x="566" y="204"/>
                  </a:lnTo>
                  <a:lnTo>
                    <a:pt x="566" y="204"/>
                  </a:lnTo>
                  <a:lnTo>
                    <a:pt x="563" y="204"/>
                  </a:lnTo>
                  <a:lnTo>
                    <a:pt x="559" y="204"/>
                  </a:lnTo>
                  <a:lnTo>
                    <a:pt x="559" y="204"/>
                  </a:lnTo>
                  <a:lnTo>
                    <a:pt x="555" y="204"/>
                  </a:lnTo>
                  <a:lnTo>
                    <a:pt x="552" y="204"/>
                  </a:lnTo>
                  <a:lnTo>
                    <a:pt x="544" y="208"/>
                  </a:lnTo>
                  <a:lnTo>
                    <a:pt x="540" y="208"/>
                  </a:lnTo>
                  <a:lnTo>
                    <a:pt x="537" y="208"/>
                  </a:lnTo>
                  <a:lnTo>
                    <a:pt x="537" y="208"/>
                  </a:lnTo>
                  <a:lnTo>
                    <a:pt x="533" y="208"/>
                  </a:lnTo>
                  <a:lnTo>
                    <a:pt x="529" y="211"/>
                  </a:lnTo>
                  <a:lnTo>
                    <a:pt x="529" y="211"/>
                  </a:lnTo>
                  <a:lnTo>
                    <a:pt x="533" y="215"/>
                  </a:lnTo>
                  <a:lnTo>
                    <a:pt x="537" y="215"/>
                  </a:lnTo>
                  <a:lnTo>
                    <a:pt x="540" y="215"/>
                  </a:lnTo>
                  <a:lnTo>
                    <a:pt x="540" y="215"/>
                  </a:lnTo>
                  <a:lnTo>
                    <a:pt x="540" y="219"/>
                  </a:lnTo>
                  <a:lnTo>
                    <a:pt x="540" y="222"/>
                  </a:lnTo>
                  <a:lnTo>
                    <a:pt x="540" y="226"/>
                  </a:lnTo>
                  <a:lnTo>
                    <a:pt x="544" y="226"/>
                  </a:lnTo>
                  <a:lnTo>
                    <a:pt x="544" y="230"/>
                  </a:lnTo>
                  <a:lnTo>
                    <a:pt x="548" y="234"/>
                  </a:lnTo>
                  <a:lnTo>
                    <a:pt x="548" y="237"/>
                  </a:lnTo>
                  <a:lnTo>
                    <a:pt x="552" y="237"/>
                  </a:lnTo>
                  <a:lnTo>
                    <a:pt x="552" y="245"/>
                  </a:lnTo>
                  <a:lnTo>
                    <a:pt x="548" y="248"/>
                  </a:lnTo>
                  <a:lnTo>
                    <a:pt x="548" y="248"/>
                  </a:lnTo>
                  <a:lnTo>
                    <a:pt x="552" y="252"/>
                  </a:lnTo>
                  <a:lnTo>
                    <a:pt x="548" y="252"/>
                  </a:lnTo>
                  <a:lnTo>
                    <a:pt x="548" y="256"/>
                  </a:lnTo>
                  <a:lnTo>
                    <a:pt x="548" y="256"/>
                  </a:lnTo>
                  <a:lnTo>
                    <a:pt x="548" y="260"/>
                  </a:lnTo>
                  <a:lnTo>
                    <a:pt x="544" y="263"/>
                  </a:lnTo>
                  <a:lnTo>
                    <a:pt x="537" y="260"/>
                  </a:lnTo>
                  <a:lnTo>
                    <a:pt x="529" y="252"/>
                  </a:lnTo>
                  <a:lnTo>
                    <a:pt x="526" y="252"/>
                  </a:lnTo>
                  <a:lnTo>
                    <a:pt x="518" y="252"/>
                  </a:lnTo>
                  <a:lnTo>
                    <a:pt x="511" y="252"/>
                  </a:lnTo>
                  <a:lnTo>
                    <a:pt x="503" y="252"/>
                  </a:lnTo>
                  <a:lnTo>
                    <a:pt x="496" y="252"/>
                  </a:lnTo>
                  <a:lnTo>
                    <a:pt x="489" y="252"/>
                  </a:lnTo>
                  <a:lnTo>
                    <a:pt x="485" y="252"/>
                  </a:lnTo>
                  <a:lnTo>
                    <a:pt x="481" y="252"/>
                  </a:lnTo>
                  <a:lnTo>
                    <a:pt x="477" y="252"/>
                  </a:lnTo>
                  <a:lnTo>
                    <a:pt x="474" y="256"/>
                  </a:lnTo>
                  <a:lnTo>
                    <a:pt x="466" y="252"/>
                  </a:lnTo>
                  <a:lnTo>
                    <a:pt x="459" y="252"/>
                  </a:lnTo>
                  <a:lnTo>
                    <a:pt x="455" y="252"/>
                  </a:lnTo>
                  <a:lnTo>
                    <a:pt x="452" y="252"/>
                  </a:lnTo>
                  <a:lnTo>
                    <a:pt x="448" y="252"/>
                  </a:lnTo>
                  <a:lnTo>
                    <a:pt x="444" y="252"/>
                  </a:lnTo>
                  <a:lnTo>
                    <a:pt x="440" y="252"/>
                  </a:lnTo>
                  <a:lnTo>
                    <a:pt x="440" y="252"/>
                  </a:lnTo>
                  <a:lnTo>
                    <a:pt x="440" y="256"/>
                  </a:lnTo>
                  <a:lnTo>
                    <a:pt x="440" y="260"/>
                  </a:lnTo>
                  <a:lnTo>
                    <a:pt x="440" y="263"/>
                  </a:lnTo>
                  <a:lnTo>
                    <a:pt x="437" y="263"/>
                  </a:lnTo>
                  <a:lnTo>
                    <a:pt x="426" y="263"/>
                  </a:lnTo>
                  <a:lnTo>
                    <a:pt x="415" y="263"/>
                  </a:lnTo>
                  <a:lnTo>
                    <a:pt x="411" y="260"/>
                  </a:lnTo>
                  <a:lnTo>
                    <a:pt x="403" y="260"/>
                  </a:lnTo>
                  <a:lnTo>
                    <a:pt x="403" y="263"/>
                  </a:lnTo>
                  <a:lnTo>
                    <a:pt x="403" y="263"/>
                  </a:lnTo>
                  <a:lnTo>
                    <a:pt x="400" y="267"/>
                  </a:lnTo>
                  <a:lnTo>
                    <a:pt x="400" y="267"/>
                  </a:lnTo>
                  <a:lnTo>
                    <a:pt x="396" y="267"/>
                  </a:lnTo>
                  <a:lnTo>
                    <a:pt x="396" y="271"/>
                  </a:lnTo>
                  <a:lnTo>
                    <a:pt x="392" y="274"/>
                  </a:lnTo>
                  <a:lnTo>
                    <a:pt x="385" y="278"/>
                  </a:lnTo>
                  <a:lnTo>
                    <a:pt x="381" y="286"/>
                  </a:lnTo>
                  <a:lnTo>
                    <a:pt x="381" y="286"/>
                  </a:lnTo>
                  <a:lnTo>
                    <a:pt x="377" y="293"/>
                  </a:lnTo>
                  <a:lnTo>
                    <a:pt x="370" y="297"/>
                  </a:lnTo>
                  <a:lnTo>
                    <a:pt x="370" y="297"/>
                  </a:lnTo>
                  <a:lnTo>
                    <a:pt x="363" y="293"/>
                  </a:lnTo>
                  <a:lnTo>
                    <a:pt x="355" y="293"/>
                  </a:lnTo>
                  <a:lnTo>
                    <a:pt x="352" y="293"/>
                  </a:lnTo>
                  <a:lnTo>
                    <a:pt x="344" y="297"/>
                  </a:lnTo>
                  <a:lnTo>
                    <a:pt x="340" y="297"/>
                  </a:lnTo>
                  <a:lnTo>
                    <a:pt x="333" y="278"/>
                  </a:lnTo>
                  <a:lnTo>
                    <a:pt x="322" y="278"/>
                  </a:lnTo>
                  <a:lnTo>
                    <a:pt x="322" y="256"/>
                  </a:lnTo>
                  <a:lnTo>
                    <a:pt x="315" y="260"/>
                  </a:lnTo>
                  <a:lnTo>
                    <a:pt x="311" y="248"/>
                  </a:lnTo>
                  <a:lnTo>
                    <a:pt x="303" y="245"/>
                  </a:lnTo>
                  <a:lnTo>
                    <a:pt x="278" y="245"/>
                  </a:lnTo>
                  <a:lnTo>
                    <a:pt x="252" y="245"/>
                  </a:lnTo>
                  <a:lnTo>
                    <a:pt x="237" y="237"/>
                  </a:lnTo>
                  <a:lnTo>
                    <a:pt x="229" y="234"/>
                  </a:lnTo>
                  <a:lnTo>
                    <a:pt x="203" y="219"/>
                  </a:lnTo>
                  <a:lnTo>
                    <a:pt x="159" y="226"/>
                  </a:lnTo>
                  <a:lnTo>
                    <a:pt x="174" y="297"/>
                  </a:lnTo>
                  <a:lnTo>
                    <a:pt x="170" y="297"/>
                  </a:lnTo>
                  <a:lnTo>
                    <a:pt x="163" y="297"/>
                  </a:lnTo>
                  <a:lnTo>
                    <a:pt x="152" y="286"/>
                  </a:lnTo>
                  <a:lnTo>
                    <a:pt x="141" y="282"/>
                  </a:lnTo>
                  <a:lnTo>
                    <a:pt x="129" y="278"/>
                  </a:lnTo>
                  <a:lnTo>
                    <a:pt x="122" y="282"/>
                  </a:lnTo>
                  <a:lnTo>
                    <a:pt x="111" y="289"/>
                  </a:lnTo>
                  <a:lnTo>
                    <a:pt x="111" y="286"/>
                  </a:lnTo>
                  <a:lnTo>
                    <a:pt x="111" y="282"/>
                  </a:lnTo>
                  <a:lnTo>
                    <a:pt x="111" y="278"/>
                  </a:lnTo>
                  <a:lnTo>
                    <a:pt x="115" y="274"/>
                  </a:lnTo>
                  <a:lnTo>
                    <a:pt x="115" y="274"/>
                  </a:lnTo>
                  <a:lnTo>
                    <a:pt x="115" y="271"/>
                  </a:lnTo>
                  <a:lnTo>
                    <a:pt x="111" y="271"/>
                  </a:lnTo>
                  <a:lnTo>
                    <a:pt x="107" y="271"/>
                  </a:lnTo>
                  <a:lnTo>
                    <a:pt x="107" y="271"/>
                  </a:lnTo>
                  <a:lnTo>
                    <a:pt x="103" y="271"/>
                  </a:lnTo>
                  <a:lnTo>
                    <a:pt x="100" y="271"/>
                  </a:lnTo>
                  <a:lnTo>
                    <a:pt x="100" y="271"/>
                  </a:lnTo>
                  <a:lnTo>
                    <a:pt x="100" y="267"/>
                  </a:lnTo>
                  <a:lnTo>
                    <a:pt x="96" y="267"/>
                  </a:lnTo>
                  <a:lnTo>
                    <a:pt x="96" y="263"/>
                  </a:lnTo>
                  <a:lnTo>
                    <a:pt x="92" y="263"/>
                  </a:lnTo>
                  <a:lnTo>
                    <a:pt x="92" y="263"/>
                  </a:lnTo>
                  <a:lnTo>
                    <a:pt x="89" y="263"/>
                  </a:lnTo>
                  <a:lnTo>
                    <a:pt x="89" y="263"/>
                  </a:lnTo>
                  <a:lnTo>
                    <a:pt x="89" y="260"/>
                  </a:lnTo>
                  <a:lnTo>
                    <a:pt x="89" y="260"/>
                  </a:lnTo>
                  <a:lnTo>
                    <a:pt x="85" y="252"/>
                  </a:lnTo>
                  <a:lnTo>
                    <a:pt x="81" y="252"/>
                  </a:lnTo>
                  <a:lnTo>
                    <a:pt x="81" y="252"/>
                  </a:lnTo>
                  <a:lnTo>
                    <a:pt x="81" y="248"/>
                  </a:lnTo>
                  <a:lnTo>
                    <a:pt x="78" y="248"/>
                  </a:lnTo>
                  <a:lnTo>
                    <a:pt x="78" y="245"/>
                  </a:lnTo>
                  <a:lnTo>
                    <a:pt x="74" y="245"/>
                  </a:lnTo>
                  <a:lnTo>
                    <a:pt x="70" y="245"/>
                  </a:lnTo>
                  <a:lnTo>
                    <a:pt x="70" y="241"/>
                  </a:lnTo>
                  <a:lnTo>
                    <a:pt x="70" y="241"/>
                  </a:lnTo>
                  <a:lnTo>
                    <a:pt x="70" y="237"/>
                  </a:lnTo>
                  <a:lnTo>
                    <a:pt x="74" y="237"/>
                  </a:lnTo>
                  <a:lnTo>
                    <a:pt x="78" y="237"/>
                  </a:lnTo>
                  <a:lnTo>
                    <a:pt x="78" y="237"/>
                  </a:lnTo>
                  <a:lnTo>
                    <a:pt x="81" y="237"/>
                  </a:lnTo>
                  <a:lnTo>
                    <a:pt x="81" y="241"/>
                  </a:lnTo>
                  <a:lnTo>
                    <a:pt x="85" y="237"/>
                  </a:lnTo>
                  <a:lnTo>
                    <a:pt x="85" y="237"/>
                  </a:lnTo>
                  <a:lnTo>
                    <a:pt x="89" y="237"/>
                  </a:lnTo>
                  <a:lnTo>
                    <a:pt x="89" y="237"/>
                  </a:lnTo>
                  <a:lnTo>
                    <a:pt x="89" y="237"/>
                  </a:lnTo>
                  <a:lnTo>
                    <a:pt x="85" y="237"/>
                  </a:lnTo>
                  <a:lnTo>
                    <a:pt x="85" y="237"/>
                  </a:lnTo>
                  <a:lnTo>
                    <a:pt x="85" y="234"/>
                  </a:lnTo>
                  <a:lnTo>
                    <a:pt x="81" y="230"/>
                  </a:lnTo>
                  <a:lnTo>
                    <a:pt x="81" y="230"/>
                  </a:lnTo>
                  <a:lnTo>
                    <a:pt x="81" y="230"/>
                  </a:lnTo>
                  <a:lnTo>
                    <a:pt x="81" y="226"/>
                  </a:lnTo>
                  <a:lnTo>
                    <a:pt x="81" y="226"/>
                  </a:lnTo>
                  <a:lnTo>
                    <a:pt x="85" y="222"/>
                  </a:lnTo>
                  <a:lnTo>
                    <a:pt x="89" y="222"/>
                  </a:lnTo>
                  <a:lnTo>
                    <a:pt x="92" y="222"/>
                  </a:lnTo>
                  <a:lnTo>
                    <a:pt x="92" y="222"/>
                  </a:lnTo>
                  <a:lnTo>
                    <a:pt x="96" y="222"/>
                  </a:lnTo>
                  <a:lnTo>
                    <a:pt x="100" y="219"/>
                  </a:lnTo>
                  <a:lnTo>
                    <a:pt x="100" y="222"/>
                  </a:lnTo>
                  <a:lnTo>
                    <a:pt x="103" y="222"/>
                  </a:lnTo>
                  <a:lnTo>
                    <a:pt x="103" y="222"/>
                  </a:lnTo>
                  <a:lnTo>
                    <a:pt x="107" y="222"/>
                  </a:lnTo>
                  <a:lnTo>
                    <a:pt x="111" y="222"/>
                  </a:lnTo>
                  <a:lnTo>
                    <a:pt x="115" y="222"/>
                  </a:lnTo>
                  <a:lnTo>
                    <a:pt x="115" y="222"/>
                  </a:lnTo>
                  <a:lnTo>
                    <a:pt x="111" y="219"/>
                  </a:lnTo>
                  <a:lnTo>
                    <a:pt x="107" y="219"/>
                  </a:lnTo>
                  <a:lnTo>
                    <a:pt x="107" y="215"/>
                  </a:lnTo>
                  <a:lnTo>
                    <a:pt x="107" y="211"/>
                  </a:lnTo>
                  <a:lnTo>
                    <a:pt x="107" y="211"/>
                  </a:lnTo>
                  <a:lnTo>
                    <a:pt x="111" y="211"/>
                  </a:lnTo>
                  <a:lnTo>
                    <a:pt x="107" y="208"/>
                  </a:lnTo>
                  <a:lnTo>
                    <a:pt x="107" y="208"/>
                  </a:lnTo>
                  <a:lnTo>
                    <a:pt x="107" y="208"/>
                  </a:lnTo>
                  <a:lnTo>
                    <a:pt x="107" y="204"/>
                  </a:lnTo>
                  <a:lnTo>
                    <a:pt x="111" y="200"/>
                  </a:lnTo>
                  <a:lnTo>
                    <a:pt x="107" y="200"/>
                  </a:lnTo>
                  <a:lnTo>
                    <a:pt x="107" y="197"/>
                  </a:lnTo>
                  <a:lnTo>
                    <a:pt x="107" y="197"/>
                  </a:lnTo>
                  <a:lnTo>
                    <a:pt x="107" y="193"/>
                  </a:lnTo>
                  <a:lnTo>
                    <a:pt x="103" y="193"/>
                  </a:lnTo>
                  <a:lnTo>
                    <a:pt x="103" y="193"/>
                  </a:lnTo>
                  <a:lnTo>
                    <a:pt x="103" y="189"/>
                  </a:lnTo>
                  <a:lnTo>
                    <a:pt x="96" y="189"/>
                  </a:lnTo>
                  <a:lnTo>
                    <a:pt x="96" y="189"/>
                  </a:lnTo>
                  <a:lnTo>
                    <a:pt x="92" y="189"/>
                  </a:lnTo>
                  <a:lnTo>
                    <a:pt x="92" y="193"/>
                  </a:lnTo>
                  <a:lnTo>
                    <a:pt x="92" y="193"/>
                  </a:lnTo>
                  <a:lnTo>
                    <a:pt x="92" y="193"/>
                  </a:lnTo>
                  <a:lnTo>
                    <a:pt x="89" y="193"/>
                  </a:lnTo>
                  <a:lnTo>
                    <a:pt x="89" y="193"/>
                  </a:lnTo>
                  <a:lnTo>
                    <a:pt x="89" y="193"/>
                  </a:lnTo>
                  <a:lnTo>
                    <a:pt x="85" y="193"/>
                  </a:lnTo>
                  <a:lnTo>
                    <a:pt x="85" y="193"/>
                  </a:lnTo>
                  <a:lnTo>
                    <a:pt x="81" y="193"/>
                  </a:lnTo>
                  <a:lnTo>
                    <a:pt x="81" y="189"/>
                  </a:lnTo>
                  <a:lnTo>
                    <a:pt x="81" y="189"/>
                  </a:lnTo>
                  <a:lnTo>
                    <a:pt x="81" y="189"/>
                  </a:lnTo>
                  <a:lnTo>
                    <a:pt x="78" y="189"/>
                  </a:lnTo>
                  <a:lnTo>
                    <a:pt x="78" y="189"/>
                  </a:lnTo>
                  <a:lnTo>
                    <a:pt x="74" y="189"/>
                  </a:lnTo>
                  <a:lnTo>
                    <a:pt x="70" y="193"/>
                  </a:lnTo>
                  <a:lnTo>
                    <a:pt x="70" y="193"/>
                  </a:lnTo>
                  <a:lnTo>
                    <a:pt x="70" y="193"/>
                  </a:lnTo>
                  <a:lnTo>
                    <a:pt x="66" y="193"/>
                  </a:lnTo>
                  <a:lnTo>
                    <a:pt x="66" y="193"/>
                  </a:lnTo>
                  <a:lnTo>
                    <a:pt x="63" y="197"/>
                  </a:lnTo>
                  <a:lnTo>
                    <a:pt x="63" y="197"/>
                  </a:lnTo>
                  <a:lnTo>
                    <a:pt x="59" y="197"/>
                  </a:lnTo>
                  <a:lnTo>
                    <a:pt x="59" y="200"/>
                  </a:lnTo>
                  <a:lnTo>
                    <a:pt x="55" y="200"/>
                  </a:lnTo>
                  <a:lnTo>
                    <a:pt x="55" y="200"/>
                  </a:lnTo>
                  <a:lnTo>
                    <a:pt x="55" y="200"/>
                  </a:lnTo>
                  <a:lnTo>
                    <a:pt x="55" y="200"/>
                  </a:lnTo>
                  <a:lnTo>
                    <a:pt x="52" y="200"/>
                  </a:lnTo>
                  <a:lnTo>
                    <a:pt x="52" y="200"/>
                  </a:lnTo>
                  <a:lnTo>
                    <a:pt x="48" y="200"/>
                  </a:lnTo>
                  <a:lnTo>
                    <a:pt x="48" y="200"/>
                  </a:lnTo>
                  <a:lnTo>
                    <a:pt x="48" y="20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09" name="Freeform 17"/>
            <p:cNvSpPr>
              <a:spLocks/>
            </p:cNvSpPr>
            <p:nvPr/>
          </p:nvSpPr>
          <p:spPr bwMode="auto">
            <a:xfrm>
              <a:off x="5398237" y="2217429"/>
              <a:ext cx="338384" cy="190421"/>
            </a:xfrm>
            <a:custGeom>
              <a:avLst/>
              <a:gdLst>
                <a:gd name="T0" fmla="*/ 211 w 263"/>
                <a:gd name="T1" fmla="*/ 137 h 148"/>
                <a:gd name="T2" fmla="*/ 215 w 263"/>
                <a:gd name="T3" fmla="*/ 130 h 148"/>
                <a:gd name="T4" fmla="*/ 211 w 263"/>
                <a:gd name="T5" fmla="*/ 126 h 148"/>
                <a:gd name="T6" fmla="*/ 211 w 263"/>
                <a:gd name="T7" fmla="*/ 118 h 148"/>
                <a:gd name="T8" fmla="*/ 207 w 263"/>
                <a:gd name="T9" fmla="*/ 115 h 148"/>
                <a:gd name="T10" fmla="*/ 200 w 263"/>
                <a:gd name="T11" fmla="*/ 111 h 148"/>
                <a:gd name="T12" fmla="*/ 204 w 263"/>
                <a:gd name="T13" fmla="*/ 104 h 148"/>
                <a:gd name="T14" fmla="*/ 211 w 263"/>
                <a:gd name="T15" fmla="*/ 104 h 148"/>
                <a:gd name="T16" fmla="*/ 218 w 263"/>
                <a:gd name="T17" fmla="*/ 96 h 148"/>
                <a:gd name="T18" fmla="*/ 215 w 263"/>
                <a:gd name="T19" fmla="*/ 93 h 148"/>
                <a:gd name="T20" fmla="*/ 230 w 263"/>
                <a:gd name="T21" fmla="*/ 89 h 148"/>
                <a:gd name="T22" fmla="*/ 226 w 263"/>
                <a:gd name="T23" fmla="*/ 85 h 148"/>
                <a:gd name="T24" fmla="*/ 230 w 263"/>
                <a:gd name="T25" fmla="*/ 81 h 148"/>
                <a:gd name="T26" fmla="*/ 237 w 263"/>
                <a:gd name="T27" fmla="*/ 78 h 148"/>
                <a:gd name="T28" fmla="*/ 244 w 263"/>
                <a:gd name="T29" fmla="*/ 78 h 148"/>
                <a:gd name="T30" fmla="*/ 256 w 263"/>
                <a:gd name="T31" fmla="*/ 78 h 148"/>
                <a:gd name="T32" fmla="*/ 263 w 263"/>
                <a:gd name="T33" fmla="*/ 74 h 148"/>
                <a:gd name="T34" fmla="*/ 256 w 263"/>
                <a:gd name="T35" fmla="*/ 63 h 148"/>
                <a:gd name="T36" fmla="*/ 252 w 263"/>
                <a:gd name="T37" fmla="*/ 67 h 148"/>
                <a:gd name="T38" fmla="*/ 248 w 263"/>
                <a:gd name="T39" fmla="*/ 70 h 148"/>
                <a:gd name="T40" fmla="*/ 237 w 263"/>
                <a:gd name="T41" fmla="*/ 67 h 148"/>
                <a:gd name="T42" fmla="*/ 237 w 263"/>
                <a:gd name="T43" fmla="*/ 59 h 148"/>
                <a:gd name="T44" fmla="*/ 241 w 263"/>
                <a:gd name="T45" fmla="*/ 48 h 148"/>
                <a:gd name="T46" fmla="*/ 237 w 263"/>
                <a:gd name="T47" fmla="*/ 52 h 148"/>
                <a:gd name="T48" fmla="*/ 226 w 263"/>
                <a:gd name="T49" fmla="*/ 59 h 148"/>
                <a:gd name="T50" fmla="*/ 222 w 263"/>
                <a:gd name="T51" fmla="*/ 67 h 148"/>
                <a:gd name="T52" fmla="*/ 211 w 263"/>
                <a:gd name="T53" fmla="*/ 78 h 148"/>
                <a:gd name="T54" fmla="*/ 204 w 263"/>
                <a:gd name="T55" fmla="*/ 74 h 148"/>
                <a:gd name="T56" fmla="*/ 193 w 263"/>
                <a:gd name="T57" fmla="*/ 74 h 148"/>
                <a:gd name="T58" fmla="*/ 181 w 263"/>
                <a:gd name="T59" fmla="*/ 78 h 148"/>
                <a:gd name="T60" fmla="*/ 163 w 263"/>
                <a:gd name="T61" fmla="*/ 59 h 148"/>
                <a:gd name="T62" fmla="*/ 156 w 263"/>
                <a:gd name="T63" fmla="*/ 41 h 148"/>
                <a:gd name="T64" fmla="*/ 144 w 263"/>
                <a:gd name="T65" fmla="*/ 26 h 148"/>
                <a:gd name="T66" fmla="*/ 93 w 263"/>
                <a:gd name="T67" fmla="*/ 26 h 148"/>
                <a:gd name="T68" fmla="*/ 70 w 263"/>
                <a:gd name="T69" fmla="*/ 15 h 148"/>
                <a:gd name="T70" fmla="*/ 0 w 263"/>
                <a:gd name="T71" fmla="*/ 7 h 148"/>
                <a:gd name="T72" fmla="*/ 22 w 263"/>
                <a:gd name="T73" fmla="*/ 78 h 148"/>
                <a:gd name="T74" fmla="*/ 30 w 263"/>
                <a:gd name="T75" fmla="*/ 74 h 148"/>
                <a:gd name="T76" fmla="*/ 26 w 263"/>
                <a:gd name="T77" fmla="*/ 67 h 148"/>
                <a:gd name="T78" fmla="*/ 33 w 263"/>
                <a:gd name="T79" fmla="*/ 59 h 148"/>
                <a:gd name="T80" fmla="*/ 41 w 263"/>
                <a:gd name="T81" fmla="*/ 55 h 148"/>
                <a:gd name="T82" fmla="*/ 44 w 263"/>
                <a:gd name="T83" fmla="*/ 55 h 148"/>
                <a:gd name="T84" fmla="*/ 52 w 263"/>
                <a:gd name="T85" fmla="*/ 52 h 148"/>
                <a:gd name="T86" fmla="*/ 70 w 263"/>
                <a:gd name="T87" fmla="*/ 63 h 148"/>
                <a:gd name="T88" fmla="*/ 85 w 263"/>
                <a:gd name="T89" fmla="*/ 70 h 148"/>
                <a:gd name="T90" fmla="*/ 96 w 263"/>
                <a:gd name="T91" fmla="*/ 74 h 148"/>
                <a:gd name="T92" fmla="*/ 107 w 263"/>
                <a:gd name="T93" fmla="*/ 78 h 148"/>
                <a:gd name="T94" fmla="*/ 115 w 263"/>
                <a:gd name="T95" fmla="*/ 89 h 148"/>
                <a:gd name="T96" fmla="*/ 119 w 263"/>
                <a:gd name="T97" fmla="*/ 100 h 148"/>
                <a:gd name="T98" fmla="*/ 133 w 263"/>
                <a:gd name="T99" fmla="*/ 107 h 148"/>
                <a:gd name="T100" fmla="*/ 159 w 263"/>
                <a:gd name="T101" fmla="*/ 122 h 148"/>
                <a:gd name="T102" fmla="*/ 178 w 263"/>
                <a:gd name="T103" fmla="*/ 130 h 148"/>
                <a:gd name="T104" fmla="*/ 181 w 263"/>
                <a:gd name="T105" fmla="*/ 130 h 148"/>
                <a:gd name="T106" fmla="*/ 189 w 263"/>
                <a:gd name="T107" fmla="*/ 137 h 148"/>
                <a:gd name="T108" fmla="*/ 193 w 263"/>
                <a:gd name="T109" fmla="*/ 144 h 148"/>
                <a:gd name="T110" fmla="*/ 200 w 263"/>
                <a:gd name="T111" fmla="*/ 148 h 148"/>
                <a:gd name="T112" fmla="*/ 204 w 263"/>
                <a:gd name="T113" fmla="*/ 144 h 148"/>
                <a:gd name="T114" fmla="*/ 207 w 263"/>
                <a:gd name="T115"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 h="148">
                  <a:moveTo>
                    <a:pt x="207" y="148"/>
                  </a:moveTo>
                  <a:lnTo>
                    <a:pt x="211" y="137"/>
                  </a:lnTo>
                  <a:lnTo>
                    <a:pt x="215" y="133"/>
                  </a:lnTo>
                  <a:lnTo>
                    <a:pt x="215" y="130"/>
                  </a:lnTo>
                  <a:lnTo>
                    <a:pt x="215" y="126"/>
                  </a:lnTo>
                  <a:lnTo>
                    <a:pt x="211" y="126"/>
                  </a:lnTo>
                  <a:lnTo>
                    <a:pt x="211" y="118"/>
                  </a:lnTo>
                  <a:lnTo>
                    <a:pt x="211" y="118"/>
                  </a:lnTo>
                  <a:lnTo>
                    <a:pt x="211" y="115"/>
                  </a:lnTo>
                  <a:lnTo>
                    <a:pt x="207" y="115"/>
                  </a:lnTo>
                  <a:lnTo>
                    <a:pt x="204" y="115"/>
                  </a:lnTo>
                  <a:lnTo>
                    <a:pt x="200" y="111"/>
                  </a:lnTo>
                  <a:lnTo>
                    <a:pt x="200" y="104"/>
                  </a:lnTo>
                  <a:lnTo>
                    <a:pt x="204" y="104"/>
                  </a:lnTo>
                  <a:lnTo>
                    <a:pt x="207" y="104"/>
                  </a:lnTo>
                  <a:lnTo>
                    <a:pt x="211" y="104"/>
                  </a:lnTo>
                  <a:lnTo>
                    <a:pt x="211" y="100"/>
                  </a:lnTo>
                  <a:lnTo>
                    <a:pt x="218" y="96"/>
                  </a:lnTo>
                  <a:lnTo>
                    <a:pt x="218" y="96"/>
                  </a:lnTo>
                  <a:lnTo>
                    <a:pt x="215" y="93"/>
                  </a:lnTo>
                  <a:lnTo>
                    <a:pt x="222" y="93"/>
                  </a:lnTo>
                  <a:lnTo>
                    <a:pt x="230" y="89"/>
                  </a:lnTo>
                  <a:lnTo>
                    <a:pt x="230" y="89"/>
                  </a:lnTo>
                  <a:lnTo>
                    <a:pt x="226" y="85"/>
                  </a:lnTo>
                  <a:lnTo>
                    <a:pt x="226" y="81"/>
                  </a:lnTo>
                  <a:lnTo>
                    <a:pt x="230" y="81"/>
                  </a:lnTo>
                  <a:lnTo>
                    <a:pt x="233" y="78"/>
                  </a:lnTo>
                  <a:lnTo>
                    <a:pt x="237" y="78"/>
                  </a:lnTo>
                  <a:lnTo>
                    <a:pt x="241" y="74"/>
                  </a:lnTo>
                  <a:lnTo>
                    <a:pt x="244" y="78"/>
                  </a:lnTo>
                  <a:lnTo>
                    <a:pt x="248" y="78"/>
                  </a:lnTo>
                  <a:lnTo>
                    <a:pt x="256" y="78"/>
                  </a:lnTo>
                  <a:lnTo>
                    <a:pt x="259" y="78"/>
                  </a:lnTo>
                  <a:lnTo>
                    <a:pt x="263" y="74"/>
                  </a:lnTo>
                  <a:lnTo>
                    <a:pt x="263" y="70"/>
                  </a:lnTo>
                  <a:lnTo>
                    <a:pt x="256" y="63"/>
                  </a:lnTo>
                  <a:lnTo>
                    <a:pt x="252" y="63"/>
                  </a:lnTo>
                  <a:lnTo>
                    <a:pt x="252" y="67"/>
                  </a:lnTo>
                  <a:lnTo>
                    <a:pt x="252" y="70"/>
                  </a:lnTo>
                  <a:lnTo>
                    <a:pt x="248" y="70"/>
                  </a:lnTo>
                  <a:lnTo>
                    <a:pt x="244" y="67"/>
                  </a:lnTo>
                  <a:lnTo>
                    <a:pt x="237" y="67"/>
                  </a:lnTo>
                  <a:lnTo>
                    <a:pt x="233" y="63"/>
                  </a:lnTo>
                  <a:lnTo>
                    <a:pt x="237" y="59"/>
                  </a:lnTo>
                  <a:lnTo>
                    <a:pt x="241" y="52"/>
                  </a:lnTo>
                  <a:lnTo>
                    <a:pt x="241" y="48"/>
                  </a:lnTo>
                  <a:lnTo>
                    <a:pt x="237" y="48"/>
                  </a:lnTo>
                  <a:lnTo>
                    <a:pt x="237" y="52"/>
                  </a:lnTo>
                  <a:lnTo>
                    <a:pt x="233" y="55"/>
                  </a:lnTo>
                  <a:lnTo>
                    <a:pt x="226" y="59"/>
                  </a:lnTo>
                  <a:lnTo>
                    <a:pt x="222" y="67"/>
                  </a:lnTo>
                  <a:lnTo>
                    <a:pt x="222" y="67"/>
                  </a:lnTo>
                  <a:lnTo>
                    <a:pt x="218" y="74"/>
                  </a:lnTo>
                  <a:lnTo>
                    <a:pt x="211" y="78"/>
                  </a:lnTo>
                  <a:lnTo>
                    <a:pt x="211" y="78"/>
                  </a:lnTo>
                  <a:lnTo>
                    <a:pt x="204" y="74"/>
                  </a:lnTo>
                  <a:lnTo>
                    <a:pt x="196" y="74"/>
                  </a:lnTo>
                  <a:lnTo>
                    <a:pt x="193" y="74"/>
                  </a:lnTo>
                  <a:lnTo>
                    <a:pt x="185" y="78"/>
                  </a:lnTo>
                  <a:lnTo>
                    <a:pt x="181" y="78"/>
                  </a:lnTo>
                  <a:lnTo>
                    <a:pt x="174" y="59"/>
                  </a:lnTo>
                  <a:lnTo>
                    <a:pt x="163" y="59"/>
                  </a:lnTo>
                  <a:lnTo>
                    <a:pt x="163" y="37"/>
                  </a:lnTo>
                  <a:lnTo>
                    <a:pt x="156" y="41"/>
                  </a:lnTo>
                  <a:lnTo>
                    <a:pt x="152" y="29"/>
                  </a:lnTo>
                  <a:lnTo>
                    <a:pt x="144" y="26"/>
                  </a:lnTo>
                  <a:lnTo>
                    <a:pt x="119" y="26"/>
                  </a:lnTo>
                  <a:lnTo>
                    <a:pt x="93" y="26"/>
                  </a:lnTo>
                  <a:lnTo>
                    <a:pt x="78" y="18"/>
                  </a:lnTo>
                  <a:lnTo>
                    <a:pt x="70" y="15"/>
                  </a:lnTo>
                  <a:lnTo>
                    <a:pt x="44" y="0"/>
                  </a:lnTo>
                  <a:lnTo>
                    <a:pt x="0" y="7"/>
                  </a:lnTo>
                  <a:lnTo>
                    <a:pt x="15" y="78"/>
                  </a:lnTo>
                  <a:lnTo>
                    <a:pt x="22" y="78"/>
                  </a:lnTo>
                  <a:lnTo>
                    <a:pt x="26" y="78"/>
                  </a:lnTo>
                  <a:lnTo>
                    <a:pt x="30" y="74"/>
                  </a:lnTo>
                  <a:lnTo>
                    <a:pt x="26" y="70"/>
                  </a:lnTo>
                  <a:lnTo>
                    <a:pt x="26" y="67"/>
                  </a:lnTo>
                  <a:lnTo>
                    <a:pt x="30" y="59"/>
                  </a:lnTo>
                  <a:lnTo>
                    <a:pt x="33" y="59"/>
                  </a:lnTo>
                  <a:lnTo>
                    <a:pt x="37" y="55"/>
                  </a:lnTo>
                  <a:lnTo>
                    <a:pt x="41" y="55"/>
                  </a:lnTo>
                  <a:lnTo>
                    <a:pt x="44" y="55"/>
                  </a:lnTo>
                  <a:lnTo>
                    <a:pt x="44" y="55"/>
                  </a:lnTo>
                  <a:lnTo>
                    <a:pt x="44" y="52"/>
                  </a:lnTo>
                  <a:lnTo>
                    <a:pt x="52" y="52"/>
                  </a:lnTo>
                  <a:lnTo>
                    <a:pt x="63" y="55"/>
                  </a:lnTo>
                  <a:lnTo>
                    <a:pt x="70" y="63"/>
                  </a:lnTo>
                  <a:lnTo>
                    <a:pt x="74" y="67"/>
                  </a:lnTo>
                  <a:lnTo>
                    <a:pt x="85" y="70"/>
                  </a:lnTo>
                  <a:lnTo>
                    <a:pt x="96" y="78"/>
                  </a:lnTo>
                  <a:lnTo>
                    <a:pt x="96" y="74"/>
                  </a:lnTo>
                  <a:lnTo>
                    <a:pt x="100" y="74"/>
                  </a:lnTo>
                  <a:lnTo>
                    <a:pt x="107" y="78"/>
                  </a:lnTo>
                  <a:lnTo>
                    <a:pt x="111" y="89"/>
                  </a:lnTo>
                  <a:lnTo>
                    <a:pt x="115" y="89"/>
                  </a:lnTo>
                  <a:lnTo>
                    <a:pt x="115" y="93"/>
                  </a:lnTo>
                  <a:lnTo>
                    <a:pt x="119" y="100"/>
                  </a:lnTo>
                  <a:lnTo>
                    <a:pt x="126" y="104"/>
                  </a:lnTo>
                  <a:lnTo>
                    <a:pt x="133" y="107"/>
                  </a:lnTo>
                  <a:lnTo>
                    <a:pt x="144" y="115"/>
                  </a:lnTo>
                  <a:lnTo>
                    <a:pt x="159" y="122"/>
                  </a:lnTo>
                  <a:lnTo>
                    <a:pt x="170" y="130"/>
                  </a:lnTo>
                  <a:lnTo>
                    <a:pt x="178" y="130"/>
                  </a:lnTo>
                  <a:lnTo>
                    <a:pt x="181" y="130"/>
                  </a:lnTo>
                  <a:lnTo>
                    <a:pt x="181" y="130"/>
                  </a:lnTo>
                  <a:lnTo>
                    <a:pt x="189" y="133"/>
                  </a:lnTo>
                  <a:lnTo>
                    <a:pt x="189" y="137"/>
                  </a:lnTo>
                  <a:lnTo>
                    <a:pt x="189" y="144"/>
                  </a:lnTo>
                  <a:lnTo>
                    <a:pt x="193" y="144"/>
                  </a:lnTo>
                  <a:lnTo>
                    <a:pt x="196" y="144"/>
                  </a:lnTo>
                  <a:lnTo>
                    <a:pt x="200" y="148"/>
                  </a:lnTo>
                  <a:lnTo>
                    <a:pt x="204" y="148"/>
                  </a:lnTo>
                  <a:lnTo>
                    <a:pt x="204" y="144"/>
                  </a:lnTo>
                  <a:lnTo>
                    <a:pt x="207" y="148"/>
                  </a:lnTo>
                  <a:lnTo>
                    <a:pt x="207" y="14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10" name="Freeform 18"/>
            <p:cNvSpPr>
              <a:spLocks/>
            </p:cNvSpPr>
            <p:nvPr/>
          </p:nvSpPr>
          <p:spPr bwMode="auto">
            <a:xfrm>
              <a:off x="5336477" y="2284334"/>
              <a:ext cx="304932" cy="171122"/>
            </a:xfrm>
            <a:custGeom>
              <a:avLst/>
              <a:gdLst>
                <a:gd name="T0" fmla="*/ 237 w 237"/>
                <a:gd name="T1" fmla="*/ 81 h 133"/>
                <a:gd name="T2" fmla="*/ 226 w 237"/>
                <a:gd name="T3" fmla="*/ 78 h 133"/>
                <a:gd name="T4" fmla="*/ 192 w 237"/>
                <a:gd name="T5" fmla="*/ 63 h 133"/>
                <a:gd name="T6" fmla="*/ 167 w 237"/>
                <a:gd name="T7" fmla="*/ 48 h 133"/>
                <a:gd name="T8" fmla="*/ 159 w 237"/>
                <a:gd name="T9" fmla="*/ 37 h 133"/>
                <a:gd name="T10" fmla="*/ 144 w 237"/>
                <a:gd name="T11" fmla="*/ 22 h 133"/>
                <a:gd name="T12" fmla="*/ 122 w 237"/>
                <a:gd name="T13" fmla="*/ 15 h 133"/>
                <a:gd name="T14" fmla="*/ 100 w 237"/>
                <a:gd name="T15" fmla="*/ 0 h 133"/>
                <a:gd name="T16" fmla="*/ 92 w 237"/>
                <a:gd name="T17" fmla="*/ 3 h 133"/>
                <a:gd name="T18" fmla="*/ 81 w 237"/>
                <a:gd name="T19" fmla="*/ 7 h 133"/>
                <a:gd name="T20" fmla="*/ 74 w 237"/>
                <a:gd name="T21" fmla="*/ 18 h 133"/>
                <a:gd name="T22" fmla="*/ 70 w 237"/>
                <a:gd name="T23" fmla="*/ 26 h 133"/>
                <a:gd name="T24" fmla="*/ 41 w 237"/>
                <a:gd name="T25" fmla="*/ 15 h 133"/>
                <a:gd name="T26" fmla="*/ 11 w 237"/>
                <a:gd name="T27" fmla="*/ 11 h 133"/>
                <a:gd name="T28" fmla="*/ 4 w 237"/>
                <a:gd name="T29" fmla="*/ 22 h 133"/>
                <a:gd name="T30" fmla="*/ 7 w 237"/>
                <a:gd name="T31" fmla="*/ 29 h 133"/>
                <a:gd name="T32" fmla="*/ 11 w 237"/>
                <a:gd name="T33" fmla="*/ 41 h 133"/>
                <a:gd name="T34" fmla="*/ 11 w 237"/>
                <a:gd name="T35" fmla="*/ 55 h 133"/>
                <a:gd name="T36" fmla="*/ 15 w 237"/>
                <a:gd name="T37" fmla="*/ 55 h 133"/>
                <a:gd name="T38" fmla="*/ 26 w 237"/>
                <a:gd name="T39" fmla="*/ 52 h 133"/>
                <a:gd name="T40" fmla="*/ 26 w 237"/>
                <a:gd name="T41" fmla="*/ 59 h 133"/>
                <a:gd name="T42" fmla="*/ 30 w 237"/>
                <a:gd name="T43" fmla="*/ 63 h 133"/>
                <a:gd name="T44" fmla="*/ 22 w 237"/>
                <a:gd name="T45" fmla="*/ 63 h 133"/>
                <a:gd name="T46" fmla="*/ 22 w 237"/>
                <a:gd name="T47" fmla="*/ 70 h 133"/>
                <a:gd name="T48" fmla="*/ 26 w 237"/>
                <a:gd name="T49" fmla="*/ 66 h 133"/>
                <a:gd name="T50" fmla="*/ 33 w 237"/>
                <a:gd name="T51" fmla="*/ 70 h 133"/>
                <a:gd name="T52" fmla="*/ 33 w 237"/>
                <a:gd name="T53" fmla="*/ 81 h 133"/>
                <a:gd name="T54" fmla="*/ 41 w 237"/>
                <a:gd name="T55" fmla="*/ 100 h 133"/>
                <a:gd name="T56" fmla="*/ 52 w 237"/>
                <a:gd name="T57" fmla="*/ 96 h 133"/>
                <a:gd name="T58" fmla="*/ 63 w 237"/>
                <a:gd name="T59" fmla="*/ 89 h 133"/>
                <a:gd name="T60" fmla="*/ 78 w 237"/>
                <a:gd name="T61" fmla="*/ 85 h 133"/>
                <a:gd name="T62" fmla="*/ 89 w 237"/>
                <a:gd name="T63" fmla="*/ 85 h 133"/>
                <a:gd name="T64" fmla="*/ 107 w 237"/>
                <a:gd name="T65" fmla="*/ 96 h 133"/>
                <a:gd name="T66" fmla="*/ 122 w 237"/>
                <a:gd name="T67" fmla="*/ 96 h 133"/>
                <a:gd name="T68" fmla="*/ 126 w 237"/>
                <a:gd name="T69" fmla="*/ 104 h 133"/>
                <a:gd name="T70" fmla="*/ 144 w 237"/>
                <a:gd name="T71" fmla="*/ 111 h 133"/>
                <a:gd name="T72" fmla="*/ 155 w 237"/>
                <a:gd name="T73" fmla="*/ 118 h 133"/>
                <a:gd name="T74" fmla="*/ 155 w 237"/>
                <a:gd name="T75" fmla="*/ 126 h 133"/>
                <a:gd name="T76" fmla="*/ 163 w 237"/>
                <a:gd name="T77" fmla="*/ 130 h 133"/>
                <a:gd name="T78" fmla="*/ 170 w 237"/>
                <a:gd name="T79" fmla="*/ 130 h 133"/>
                <a:gd name="T80" fmla="*/ 178 w 237"/>
                <a:gd name="T81" fmla="*/ 133 h 133"/>
                <a:gd name="T82" fmla="*/ 185 w 237"/>
                <a:gd name="T83" fmla="*/ 133 h 133"/>
                <a:gd name="T84" fmla="*/ 192 w 237"/>
                <a:gd name="T85" fmla="*/ 126 h 133"/>
                <a:gd name="T86" fmla="*/ 204 w 237"/>
                <a:gd name="T87" fmla="*/ 118 h 133"/>
                <a:gd name="T88" fmla="*/ 207 w 237"/>
                <a:gd name="T89" fmla="*/ 115 h 133"/>
                <a:gd name="T90" fmla="*/ 211 w 237"/>
                <a:gd name="T91" fmla="*/ 104 h 133"/>
                <a:gd name="T92" fmla="*/ 211 w 237"/>
                <a:gd name="T93" fmla="*/ 100 h 133"/>
                <a:gd name="T94" fmla="*/ 218 w 237"/>
                <a:gd name="T95" fmla="*/ 96 h 133"/>
                <a:gd name="T96" fmla="*/ 229 w 237"/>
                <a:gd name="T97" fmla="*/ 92 h 133"/>
                <a:gd name="T98" fmla="*/ 237 w 237"/>
                <a:gd name="T99"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7" h="133">
                  <a:moveTo>
                    <a:pt x="237" y="92"/>
                  </a:moveTo>
                  <a:lnTo>
                    <a:pt x="237" y="85"/>
                  </a:lnTo>
                  <a:lnTo>
                    <a:pt x="237" y="81"/>
                  </a:lnTo>
                  <a:lnTo>
                    <a:pt x="229" y="78"/>
                  </a:lnTo>
                  <a:lnTo>
                    <a:pt x="229" y="78"/>
                  </a:lnTo>
                  <a:lnTo>
                    <a:pt x="226" y="78"/>
                  </a:lnTo>
                  <a:lnTo>
                    <a:pt x="218" y="78"/>
                  </a:lnTo>
                  <a:lnTo>
                    <a:pt x="207" y="70"/>
                  </a:lnTo>
                  <a:lnTo>
                    <a:pt x="192" y="63"/>
                  </a:lnTo>
                  <a:lnTo>
                    <a:pt x="181" y="55"/>
                  </a:lnTo>
                  <a:lnTo>
                    <a:pt x="174" y="52"/>
                  </a:lnTo>
                  <a:lnTo>
                    <a:pt x="167" y="48"/>
                  </a:lnTo>
                  <a:lnTo>
                    <a:pt x="163" y="41"/>
                  </a:lnTo>
                  <a:lnTo>
                    <a:pt x="163" y="37"/>
                  </a:lnTo>
                  <a:lnTo>
                    <a:pt x="159" y="37"/>
                  </a:lnTo>
                  <a:lnTo>
                    <a:pt x="155" y="26"/>
                  </a:lnTo>
                  <a:lnTo>
                    <a:pt x="148" y="22"/>
                  </a:lnTo>
                  <a:lnTo>
                    <a:pt x="144" y="22"/>
                  </a:lnTo>
                  <a:lnTo>
                    <a:pt x="144" y="26"/>
                  </a:lnTo>
                  <a:lnTo>
                    <a:pt x="133" y="18"/>
                  </a:lnTo>
                  <a:lnTo>
                    <a:pt x="122" y="15"/>
                  </a:lnTo>
                  <a:lnTo>
                    <a:pt x="118" y="11"/>
                  </a:lnTo>
                  <a:lnTo>
                    <a:pt x="111" y="3"/>
                  </a:lnTo>
                  <a:lnTo>
                    <a:pt x="100" y="0"/>
                  </a:lnTo>
                  <a:lnTo>
                    <a:pt x="92" y="0"/>
                  </a:lnTo>
                  <a:lnTo>
                    <a:pt x="92" y="3"/>
                  </a:lnTo>
                  <a:lnTo>
                    <a:pt x="92" y="3"/>
                  </a:lnTo>
                  <a:lnTo>
                    <a:pt x="89" y="3"/>
                  </a:lnTo>
                  <a:lnTo>
                    <a:pt x="85" y="3"/>
                  </a:lnTo>
                  <a:lnTo>
                    <a:pt x="81" y="7"/>
                  </a:lnTo>
                  <a:lnTo>
                    <a:pt x="78" y="7"/>
                  </a:lnTo>
                  <a:lnTo>
                    <a:pt x="74" y="15"/>
                  </a:lnTo>
                  <a:lnTo>
                    <a:pt x="74" y="18"/>
                  </a:lnTo>
                  <a:lnTo>
                    <a:pt x="78" y="22"/>
                  </a:lnTo>
                  <a:lnTo>
                    <a:pt x="74" y="26"/>
                  </a:lnTo>
                  <a:lnTo>
                    <a:pt x="70" y="26"/>
                  </a:lnTo>
                  <a:lnTo>
                    <a:pt x="59" y="26"/>
                  </a:lnTo>
                  <a:lnTo>
                    <a:pt x="52" y="26"/>
                  </a:lnTo>
                  <a:lnTo>
                    <a:pt x="41" y="15"/>
                  </a:lnTo>
                  <a:lnTo>
                    <a:pt x="30" y="11"/>
                  </a:lnTo>
                  <a:lnTo>
                    <a:pt x="18" y="7"/>
                  </a:lnTo>
                  <a:lnTo>
                    <a:pt x="11" y="11"/>
                  </a:lnTo>
                  <a:lnTo>
                    <a:pt x="0" y="18"/>
                  </a:lnTo>
                  <a:lnTo>
                    <a:pt x="0" y="22"/>
                  </a:lnTo>
                  <a:lnTo>
                    <a:pt x="4" y="22"/>
                  </a:lnTo>
                  <a:lnTo>
                    <a:pt x="4" y="26"/>
                  </a:lnTo>
                  <a:lnTo>
                    <a:pt x="7" y="26"/>
                  </a:lnTo>
                  <a:lnTo>
                    <a:pt x="7" y="29"/>
                  </a:lnTo>
                  <a:lnTo>
                    <a:pt x="11" y="33"/>
                  </a:lnTo>
                  <a:lnTo>
                    <a:pt x="11" y="41"/>
                  </a:lnTo>
                  <a:lnTo>
                    <a:pt x="11" y="41"/>
                  </a:lnTo>
                  <a:lnTo>
                    <a:pt x="11" y="48"/>
                  </a:lnTo>
                  <a:lnTo>
                    <a:pt x="11" y="52"/>
                  </a:lnTo>
                  <a:lnTo>
                    <a:pt x="11" y="55"/>
                  </a:lnTo>
                  <a:lnTo>
                    <a:pt x="18" y="59"/>
                  </a:lnTo>
                  <a:lnTo>
                    <a:pt x="18" y="55"/>
                  </a:lnTo>
                  <a:lnTo>
                    <a:pt x="15" y="55"/>
                  </a:lnTo>
                  <a:lnTo>
                    <a:pt x="18" y="55"/>
                  </a:lnTo>
                  <a:lnTo>
                    <a:pt x="22" y="55"/>
                  </a:lnTo>
                  <a:lnTo>
                    <a:pt x="26" y="52"/>
                  </a:lnTo>
                  <a:lnTo>
                    <a:pt x="26" y="55"/>
                  </a:lnTo>
                  <a:lnTo>
                    <a:pt x="26" y="59"/>
                  </a:lnTo>
                  <a:lnTo>
                    <a:pt x="26" y="59"/>
                  </a:lnTo>
                  <a:lnTo>
                    <a:pt x="30" y="59"/>
                  </a:lnTo>
                  <a:lnTo>
                    <a:pt x="30" y="63"/>
                  </a:lnTo>
                  <a:lnTo>
                    <a:pt x="30" y="63"/>
                  </a:lnTo>
                  <a:lnTo>
                    <a:pt x="26" y="63"/>
                  </a:lnTo>
                  <a:lnTo>
                    <a:pt x="26" y="63"/>
                  </a:lnTo>
                  <a:lnTo>
                    <a:pt x="22" y="63"/>
                  </a:lnTo>
                  <a:lnTo>
                    <a:pt x="18" y="63"/>
                  </a:lnTo>
                  <a:lnTo>
                    <a:pt x="18" y="66"/>
                  </a:lnTo>
                  <a:lnTo>
                    <a:pt x="22" y="70"/>
                  </a:lnTo>
                  <a:lnTo>
                    <a:pt x="22" y="66"/>
                  </a:lnTo>
                  <a:lnTo>
                    <a:pt x="22" y="66"/>
                  </a:lnTo>
                  <a:lnTo>
                    <a:pt x="26" y="66"/>
                  </a:lnTo>
                  <a:lnTo>
                    <a:pt x="26" y="66"/>
                  </a:lnTo>
                  <a:lnTo>
                    <a:pt x="30" y="70"/>
                  </a:lnTo>
                  <a:lnTo>
                    <a:pt x="33" y="70"/>
                  </a:lnTo>
                  <a:lnTo>
                    <a:pt x="33" y="74"/>
                  </a:lnTo>
                  <a:lnTo>
                    <a:pt x="33" y="78"/>
                  </a:lnTo>
                  <a:lnTo>
                    <a:pt x="33" y="81"/>
                  </a:lnTo>
                  <a:lnTo>
                    <a:pt x="33" y="89"/>
                  </a:lnTo>
                  <a:lnTo>
                    <a:pt x="37" y="92"/>
                  </a:lnTo>
                  <a:lnTo>
                    <a:pt x="41" y="100"/>
                  </a:lnTo>
                  <a:lnTo>
                    <a:pt x="44" y="100"/>
                  </a:lnTo>
                  <a:lnTo>
                    <a:pt x="52" y="100"/>
                  </a:lnTo>
                  <a:lnTo>
                    <a:pt x="52" y="96"/>
                  </a:lnTo>
                  <a:lnTo>
                    <a:pt x="55" y="92"/>
                  </a:lnTo>
                  <a:lnTo>
                    <a:pt x="55" y="92"/>
                  </a:lnTo>
                  <a:lnTo>
                    <a:pt x="63" y="89"/>
                  </a:lnTo>
                  <a:lnTo>
                    <a:pt x="70" y="85"/>
                  </a:lnTo>
                  <a:lnTo>
                    <a:pt x="78" y="89"/>
                  </a:lnTo>
                  <a:lnTo>
                    <a:pt x="78" y="85"/>
                  </a:lnTo>
                  <a:lnTo>
                    <a:pt x="81" y="81"/>
                  </a:lnTo>
                  <a:lnTo>
                    <a:pt x="85" y="85"/>
                  </a:lnTo>
                  <a:lnTo>
                    <a:pt x="89" y="85"/>
                  </a:lnTo>
                  <a:lnTo>
                    <a:pt x="92" y="89"/>
                  </a:lnTo>
                  <a:lnTo>
                    <a:pt x="100" y="89"/>
                  </a:lnTo>
                  <a:lnTo>
                    <a:pt x="107" y="96"/>
                  </a:lnTo>
                  <a:lnTo>
                    <a:pt x="111" y="96"/>
                  </a:lnTo>
                  <a:lnTo>
                    <a:pt x="115" y="92"/>
                  </a:lnTo>
                  <a:lnTo>
                    <a:pt x="122" y="96"/>
                  </a:lnTo>
                  <a:lnTo>
                    <a:pt x="126" y="96"/>
                  </a:lnTo>
                  <a:lnTo>
                    <a:pt x="126" y="100"/>
                  </a:lnTo>
                  <a:lnTo>
                    <a:pt x="126" y="104"/>
                  </a:lnTo>
                  <a:lnTo>
                    <a:pt x="129" y="100"/>
                  </a:lnTo>
                  <a:lnTo>
                    <a:pt x="137" y="104"/>
                  </a:lnTo>
                  <a:lnTo>
                    <a:pt x="144" y="111"/>
                  </a:lnTo>
                  <a:lnTo>
                    <a:pt x="152" y="111"/>
                  </a:lnTo>
                  <a:lnTo>
                    <a:pt x="155" y="115"/>
                  </a:lnTo>
                  <a:lnTo>
                    <a:pt x="155" y="118"/>
                  </a:lnTo>
                  <a:lnTo>
                    <a:pt x="155" y="118"/>
                  </a:lnTo>
                  <a:lnTo>
                    <a:pt x="155" y="122"/>
                  </a:lnTo>
                  <a:lnTo>
                    <a:pt x="155" y="126"/>
                  </a:lnTo>
                  <a:lnTo>
                    <a:pt x="159" y="126"/>
                  </a:lnTo>
                  <a:lnTo>
                    <a:pt x="159" y="126"/>
                  </a:lnTo>
                  <a:lnTo>
                    <a:pt x="163" y="130"/>
                  </a:lnTo>
                  <a:lnTo>
                    <a:pt x="167" y="130"/>
                  </a:lnTo>
                  <a:lnTo>
                    <a:pt x="170" y="130"/>
                  </a:lnTo>
                  <a:lnTo>
                    <a:pt x="170" y="130"/>
                  </a:lnTo>
                  <a:lnTo>
                    <a:pt x="174" y="130"/>
                  </a:lnTo>
                  <a:lnTo>
                    <a:pt x="178" y="130"/>
                  </a:lnTo>
                  <a:lnTo>
                    <a:pt x="178" y="133"/>
                  </a:lnTo>
                  <a:lnTo>
                    <a:pt x="181" y="133"/>
                  </a:lnTo>
                  <a:lnTo>
                    <a:pt x="181" y="133"/>
                  </a:lnTo>
                  <a:lnTo>
                    <a:pt x="185" y="133"/>
                  </a:lnTo>
                  <a:lnTo>
                    <a:pt x="189" y="130"/>
                  </a:lnTo>
                  <a:lnTo>
                    <a:pt x="189" y="126"/>
                  </a:lnTo>
                  <a:lnTo>
                    <a:pt x="192" y="126"/>
                  </a:lnTo>
                  <a:lnTo>
                    <a:pt x="189" y="122"/>
                  </a:lnTo>
                  <a:lnTo>
                    <a:pt x="196" y="122"/>
                  </a:lnTo>
                  <a:lnTo>
                    <a:pt x="204" y="118"/>
                  </a:lnTo>
                  <a:lnTo>
                    <a:pt x="204" y="118"/>
                  </a:lnTo>
                  <a:lnTo>
                    <a:pt x="204" y="115"/>
                  </a:lnTo>
                  <a:lnTo>
                    <a:pt x="207" y="115"/>
                  </a:lnTo>
                  <a:lnTo>
                    <a:pt x="207" y="111"/>
                  </a:lnTo>
                  <a:lnTo>
                    <a:pt x="207" y="107"/>
                  </a:lnTo>
                  <a:lnTo>
                    <a:pt x="211" y="104"/>
                  </a:lnTo>
                  <a:lnTo>
                    <a:pt x="211" y="100"/>
                  </a:lnTo>
                  <a:lnTo>
                    <a:pt x="211" y="100"/>
                  </a:lnTo>
                  <a:lnTo>
                    <a:pt x="211" y="100"/>
                  </a:lnTo>
                  <a:lnTo>
                    <a:pt x="211" y="96"/>
                  </a:lnTo>
                  <a:lnTo>
                    <a:pt x="215" y="96"/>
                  </a:lnTo>
                  <a:lnTo>
                    <a:pt x="218" y="96"/>
                  </a:lnTo>
                  <a:lnTo>
                    <a:pt x="218" y="96"/>
                  </a:lnTo>
                  <a:lnTo>
                    <a:pt x="226" y="92"/>
                  </a:lnTo>
                  <a:lnTo>
                    <a:pt x="229" y="92"/>
                  </a:lnTo>
                  <a:lnTo>
                    <a:pt x="233" y="92"/>
                  </a:lnTo>
                  <a:lnTo>
                    <a:pt x="237" y="92"/>
                  </a:lnTo>
                  <a:lnTo>
                    <a:pt x="237" y="92"/>
                  </a:lnTo>
                  <a:lnTo>
                    <a:pt x="237" y="92"/>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11" name="Freeform 19"/>
            <p:cNvSpPr>
              <a:spLocks noEditPoints="1"/>
            </p:cNvSpPr>
            <p:nvPr/>
          </p:nvSpPr>
          <p:spPr bwMode="auto">
            <a:xfrm>
              <a:off x="6769785" y="2784834"/>
              <a:ext cx="209721" cy="286919"/>
            </a:xfrm>
            <a:custGeom>
              <a:avLst/>
              <a:gdLst>
                <a:gd name="T0" fmla="*/ 17 w 44"/>
                <a:gd name="T1" fmla="*/ 0 h 60"/>
                <a:gd name="T2" fmla="*/ 23 w 44"/>
                <a:gd name="T3" fmla="*/ 23 h 60"/>
                <a:gd name="T4" fmla="*/ 28 w 44"/>
                <a:gd name="T5" fmla="*/ 24 h 60"/>
                <a:gd name="T6" fmla="*/ 31 w 44"/>
                <a:gd name="T7" fmla="*/ 28 h 60"/>
                <a:gd name="T8" fmla="*/ 30 w 44"/>
                <a:gd name="T9" fmla="*/ 29 h 60"/>
                <a:gd name="T10" fmla="*/ 24 w 44"/>
                <a:gd name="T11" fmla="*/ 24 h 60"/>
                <a:gd name="T12" fmla="*/ 19 w 44"/>
                <a:gd name="T13" fmla="*/ 26 h 60"/>
                <a:gd name="T14" fmla="*/ 16 w 44"/>
                <a:gd name="T15" fmla="*/ 22 h 60"/>
                <a:gd name="T16" fmla="*/ 13 w 44"/>
                <a:gd name="T17" fmla="*/ 20 h 60"/>
                <a:gd name="T18" fmla="*/ 12 w 44"/>
                <a:gd name="T19" fmla="*/ 14 h 60"/>
                <a:gd name="T20" fmla="*/ 17 w 44"/>
                <a:gd name="T21" fmla="*/ 4 h 60"/>
                <a:gd name="T22" fmla="*/ 20 w 44"/>
                <a:gd name="T23" fmla="*/ 7 h 60"/>
                <a:gd name="T24" fmla="*/ 21 w 44"/>
                <a:gd name="T25" fmla="*/ 14 h 60"/>
                <a:gd name="T26" fmla="*/ 21 w 44"/>
                <a:gd name="T27" fmla="*/ 22 h 60"/>
                <a:gd name="T28" fmla="*/ 22 w 44"/>
                <a:gd name="T29" fmla="*/ 19 h 60"/>
                <a:gd name="T30" fmla="*/ 15 w 44"/>
                <a:gd name="T31" fmla="*/ 26 h 60"/>
                <a:gd name="T32" fmla="*/ 20 w 44"/>
                <a:gd name="T33" fmla="*/ 30 h 60"/>
                <a:gd name="T34" fmla="*/ 31 w 44"/>
                <a:gd name="T35" fmla="*/ 24 h 60"/>
                <a:gd name="T36" fmla="*/ 22 w 44"/>
                <a:gd name="T37" fmla="*/ 27 h 60"/>
                <a:gd name="T38" fmla="*/ 23 w 44"/>
                <a:gd name="T39" fmla="*/ 31 h 60"/>
                <a:gd name="T40" fmla="*/ 27 w 44"/>
                <a:gd name="T41" fmla="*/ 27 h 60"/>
                <a:gd name="T42" fmla="*/ 29 w 44"/>
                <a:gd name="T43" fmla="*/ 30 h 60"/>
                <a:gd name="T44" fmla="*/ 29 w 44"/>
                <a:gd name="T45" fmla="*/ 30 h 60"/>
                <a:gd name="T46" fmla="*/ 23 w 44"/>
                <a:gd name="T47" fmla="*/ 39 h 60"/>
                <a:gd name="T48" fmla="*/ 24 w 44"/>
                <a:gd name="T49" fmla="*/ 34 h 60"/>
                <a:gd name="T50" fmla="*/ 27 w 44"/>
                <a:gd name="T51" fmla="*/ 36 h 60"/>
                <a:gd name="T52" fmla="*/ 26 w 44"/>
                <a:gd name="T53" fmla="*/ 39 h 60"/>
                <a:gd name="T54" fmla="*/ 32 w 44"/>
                <a:gd name="T55" fmla="*/ 39 h 60"/>
                <a:gd name="T56" fmla="*/ 29 w 44"/>
                <a:gd name="T57" fmla="*/ 43 h 60"/>
                <a:gd name="T58" fmla="*/ 27 w 44"/>
                <a:gd name="T59" fmla="*/ 39 h 60"/>
                <a:gd name="T60" fmla="*/ 29 w 44"/>
                <a:gd name="T61" fmla="*/ 44 h 60"/>
                <a:gd name="T62" fmla="*/ 34 w 44"/>
                <a:gd name="T63" fmla="*/ 40 h 60"/>
                <a:gd name="T64" fmla="*/ 38 w 44"/>
                <a:gd name="T65" fmla="*/ 41 h 60"/>
                <a:gd name="T66" fmla="*/ 34 w 44"/>
                <a:gd name="T67" fmla="*/ 35 h 60"/>
                <a:gd name="T68" fmla="*/ 39 w 44"/>
                <a:gd name="T69" fmla="*/ 36 h 60"/>
                <a:gd name="T70" fmla="*/ 36 w 44"/>
                <a:gd name="T71" fmla="*/ 30 h 60"/>
                <a:gd name="T72" fmla="*/ 36 w 44"/>
                <a:gd name="T73" fmla="*/ 34 h 60"/>
                <a:gd name="T74" fmla="*/ 33 w 44"/>
                <a:gd name="T75" fmla="*/ 36 h 60"/>
                <a:gd name="T76" fmla="*/ 38 w 44"/>
                <a:gd name="T77" fmla="*/ 40 h 60"/>
                <a:gd name="T78" fmla="*/ 40 w 44"/>
                <a:gd name="T79" fmla="*/ 37 h 60"/>
                <a:gd name="T80" fmla="*/ 39 w 44"/>
                <a:gd name="T81" fmla="*/ 39 h 60"/>
                <a:gd name="T82" fmla="*/ 41 w 44"/>
                <a:gd name="T83" fmla="*/ 42 h 60"/>
                <a:gd name="T84" fmla="*/ 24 w 44"/>
                <a:gd name="T85" fmla="*/ 51 h 60"/>
                <a:gd name="T86" fmla="*/ 30 w 44"/>
                <a:gd name="T87" fmla="*/ 46 h 60"/>
                <a:gd name="T88" fmla="*/ 36 w 44"/>
                <a:gd name="T89" fmla="*/ 47 h 60"/>
                <a:gd name="T90" fmla="*/ 38 w 44"/>
                <a:gd name="T91" fmla="*/ 42 h 60"/>
                <a:gd name="T92" fmla="*/ 42 w 44"/>
                <a:gd name="T93" fmla="*/ 47 h 60"/>
                <a:gd name="T94" fmla="*/ 44 w 44"/>
                <a:gd name="T95" fmla="*/ 54 h 60"/>
                <a:gd name="T96" fmla="*/ 42 w 44"/>
                <a:gd name="T97" fmla="*/ 55 h 60"/>
                <a:gd name="T98" fmla="*/ 39 w 44"/>
                <a:gd name="T99" fmla="*/ 59 h 60"/>
                <a:gd name="T100" fmla="*/ 34 w 44"/>
                <a:gd name="T101" fmla="*/ 58 h 60"/>
                <a:gd name="T102" fmla="*/ 33 w 44"/>
                <a:gd name="T103" fmla="*/ 53 h 60"/>
                <a:gd name="T104" fmla="*/ 29 w 44"/>
                <a:gd name="T105" fmla="*/ 52 h 60"/>
                <a:gd name="T106" fmla="*/ 26 w 44"/>
                <a:gd name="T107" fmla="*/ 51 h 60"/>
                <a:gd name="T108" fmla="*/ 24 w 44"/>
                <a:gd name="T109" fmla="*/ 55 h 60"/>
                <a:gd name="T110" fmla="*/ 14 w 44"/>
                <a:gd name="T111" fmla="*/ 32 h 60"/>
                <a:gd name="T112" fmla="*/ 12 w 44"/>
                <a:gd name="T113" fmla="*/ 33 h 60"/>
                <a:gd name="T114" fmla="*/ 3 w 44"/>
                <a:gd name="T115" fmla="*/ 47 h 60"/>
                <a:gd name="T116" fmla="*/ 10 w 44"/>
                <a:gd name="T117" fmla="*/ 41 h 60"/>
                <a:gd name="T118" fmla="*/ 10 w 44"/>
                <a:gd name="T119" fmla="*/ 38 h 60"/>
                <a:gd name="T120" fmla="*/ 4 w 44"/>
                <a:gd name="T121" fmla="*/ 44 h 60"/>
                <a:gd name="T122" fmla="*/ 2 w 44"/>
                <a:gd name="T123"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60">
                  <a:moveTo>
                    <a:pt x="16" y="2"/>
                  </a:moveTo>
                  <a:cubicBezTo>
                    <a:pt x="17" y="2"/>
                    <a:pt x="17" y="2"/>
                    <a:pt x="17" y="2"/>
                  </a:cubicBezTo>
                  <a:cubicBezTo>
                    <a:pt x="17" y="3"/>
                    <a:pt x="17" y="3"/>
                    <a:pt x="17" y="3"/>
                  </a:cubicBezTo>
                  <a:cubicBezTo>
                    <a:pt x="16" y="2"/>
                    <a:pt x="16" y="2"/>
                    <a:pt x="16" y="2"/>
                  </a:cubicBezTo>
                  <a:close/>
                  <a:moveTo>
                    <a:pt x="16" y="1"/>
                  </a:moveTo>
                  <a:cubicBezTo>
                    <a:pt x="16" y="1"/>
                    <a:pt x="16" y="1"/>
                    <a:pt x="16" y="1"/>
                  </a:cubicBezTo>
                  <a:cubicBezTo>
                    <a:pt x="15" y="1"/>
                    <a:pt x="15" y="1"/>
                    <a:pt x="15" y="1"/>
                  </a:cubicBezTo>
                  <a:cubicBezTo>
                    <a:pt x="16" y="1"/>
                    <a:pt x="16" y="1"/>
                    <a:pt x="16" y="1"/>
                  </a:cubicBezTo>
                  <a:close/>
                  <a:moveTo>
                    <a:pt x="17" y="0"/>
                  </a:moveTo>
                  <a:cubicBezTo>
                    <a:pt x="17" y="0"/>
                    <a:pt x="17" y="0"/>
                    <a:pt x="17" y="0"/>
                  </a:cubicBezTo>
                  <a:cubicBezTo>
                    <a:pt x="17" y="0"/>
                    <a:pt x="17" y="0"/>
                    <a:pt x="17" y="0"/>
                  </a:cubicBezTo>
                  <a:cubicBezTo>
                    <a:pt x="17" y="0"/>
                    <a:pt x="17" y="0"/>
                    <a:pt x="17" y="0"/>
                  </a:cubicBezTo>
                  <a:close/>
                  <a:moveTo>
                    <a:pt x="19" y="2"/>
                  </a:moveTo>
                  <a:cubicBezTo>
                    <a:pt x="19" y="2"/>
                    <a:pt x="19" y="2"/>
                    <a:pt x="19" y="2"/>
                  </a:cubicBezTo>
                  <a:cubicBezTo>
                    <a:pt x="19" y="3"/>
                    <a:pt x="19" y="3"/>
                    <a:pt x="19" y="3"/>
                  </a:cubicBezTo>
                  <a:cubicBezTo>
                    <a:pt x="20" y="2"/>
                    <a:pt x="20" y="2"/>
                    <a:pt x="20" y="2"/>
                  </a:cubicBezTo>
                  <a:cubicBezTo>
                    <a:pt x="20" y="2"/>
                    <a:pt x="19" y="2"/>
                    <a:pt x="19" y="2"/>
                  </a:cubicBezTo>
                  <a:close/>
                  <a:moveTo>
                    <a:pt x="20" y="22"/>
                  </a:moveTo>
                  <a:cubicBezTo>
                    <a:pt x="20" y="22"/>
                    <a:pt x="20" y="22"/>
                    <a:pt x="20" y="22"/>
                  </a:cubicBezTo>
                  <a:cubicBezTo>
                    <a:pt x="21" y="23"/>
                    <a:pt x="21" y="23"/>
                    <a:pt x="21" y="23"/>
                  </a:cubicBezTo>
                  <a:cubicBezTo>
                    <a:pt x="22" y="24"/>
                    <a:pt x="22" y="24"/>
                    <a:pt x="22" y="24"/>
                  </a:cubicBezTo>
                  <a:cubicBezTo>
                    <a:pt x="23" y="23"/>
                    <a:pt x="23" y="23"/>
                    <a:pt x="23" y="23"/>
                  </a:cubicBezTo>
                  <a:cubicBezTo>
                    <a:pt x="23" y="23"/>
                    <a:pt x="23" y="23"/>
                    <a:pt x="23" y="23"/>
                  </a:cubicBezTo>
                  <a:cubicBezTo>
                    <a:pt x="24" y="22"/>
                    <a:pt x="24" y="22"/>
                    <a:pt x="24" y="22"/>
                  </a:cubicBezTo>
                  <a:cubicBezTo>
                    <a:pt x="25" y="22"/>
                    <a:pt x="25" y="22"/>
                    <a:pt x="25" y="22"/>
                  </a:cubicBezTo>
                  <a:cubicBezTo>
                    <a:pt x="26" y="23"/>
                    <a:pt x="26" y="23"/>
                    <a:pt x="26" y="23"/>
                  </a:cubicBezTo>
                  <a:cubicBezTo>
                    <a:pt x="27" y="24"/>
                    <a:pt x="27" y="24"/>
                    <a:pt x="27" y="24"/>
                  </a:cubicBezTo>
                  <a:cubicBezTo>
                    <a:pt x="26" y="24"/>
                    <a:pt x="26" y="24"/>
                    <a:pt x="26" y="24"/>
                  </a:cubicBezTo>
                  <a:cubicBezTo>
                    <a:pt x="27" y="25"/>
                    <a:pt x="27" y="25"/>
                    <a:pt x="27" y="25"/>
                  </a:cubicBezTo>
                  <a:cubicBezTo>
                    <a:pt x="28" y="24"/>
                    <a:pt x="28" y="24"/>
                    <a:pt x="28" y="24"/>
                  </a:cubicBezTo>
                  <a:cubicBezTo>
                    <a:pt x="27" y="24"/>
                    <a:pt x="27" y="24"/>
                    <a:pt x="27" y="24"/>
                  </a:cubicBezTo>
                  <a:cubicBezTo>
                    <a:pt x="28" y="23"/>
                    <a:pt x="28" y="23"/>
                    <a:pt x="28" y="23"/>
                  </a:cubicBezTo>
                  <a:cubicBezTo>
                    <a:pt x="28" y="24"/>
                    <a:pt x="28" y="24"/>
                    <a:pt x="28" y="24"/>
                  </a:cubicBezTo>
                  <a:cubicBezTo>
                    <a:pt x="29" y="24"/>
                    <a:pt x="29" y="24"/>
                    <a:pt x="29" y="24"/>
                  </a:cubicBezTo>
                  <a:cubicBezTo>
                    <a:pt x="30" y="25"/>
                    <a:pt x="30" y="25"/>
                    <a:pt x="30" y="25"/>
                  </a:cubicBezTo>
                  <a:cubicBezTo>
                    <a:pt x="30" y="25"/>
                    <a:pt x="30" y="25"/>
                    <a:pt x="30" y="25"/>
                  </a:cubicBezTo>
                  <a:cubicBezTo>
                    <a:pt x="30" y="25"/>
                    <a:pt x="30" y="25"/>
                    <a:pt x="30" y="25"/>
                  </a:cubicBezTo>
                  <a:cubicBezTo>
                    <a:pt x="29" y="25"/>
                    <a:pt x="29" y="25"/>
                    <a:pt x="29" y="25"/>
                  </a:cubicBezTo>
                  <a:cubicBezTo>
                    <a:pt x="29" y="25"/>
                    <a:pt x="29" y="25"/>
                    <a:pt x="29" y="25"/>
                  </a:cubicBezTo>
                  <a:cubicBezTo>
                    <a:pt x="29" y="26"/>
                    <a:pt x="29" y="26"/>
                    <a:pt x="29" y="26"/>
                  </a:cubicBezTo>
                  <a:cubicBezTo>
                    <a:pt x="30" y="27"/>
                    <a:pt x="30" y="27"/>
                    <a:pt x="30" y="27"/>
                  </a:cubicBezTo>
                  <a:cubicBezTo>
                    <a:pt x="30" y="28"/>
                    <a:pt x="30" y="28"/>
                    <a:pt x="30" y="28"/>
                  </a:cubicBezTo>
                  <a:cubicBezTo>
                    <a:pt x="31" y="28"/>
                    <a:pt x="31" y="28"/>
                    <a:pt x="31" y="28"/>
                  </a:cubicBezTo>
                  <a:cubicBezTo>
                    <a:pt x="31" y="28"/>
                    <a:pt x="31" y="28"/>
                    <a:pt x="31" y="28"/>
                  </a:cubicBezTo>
                  <a:cubicBezTo>
                    <a:pt x="32" y="28"/>
                    <a:pt x="32" y="28"/>
                    <a:pt x="32" y="28"/>
                  </a:cubicBezTo>
                  <a:cubicBezTo>
                    <a:pt x="32" y="28"/>
                    <a:pt x="32" y="28"/>
                    <a:pt x="32" y="28"/>
                  </a:cubicBezTo>
                  <a:cubicBezTo>
                    <a:pt x="32" y="29"/>
                    <a:pt x="32" y="29"/>
                    <a:pt x="32" y="29"/>
                  </a:cubicBezTo>
                  <a:cubicBezTo>
                    <a:pt x="32" y="29"/>
                    <a:pt x="32" y="29"/>
                    <a:pt x="32" y="29"/>
                  </a:cubicBezTo>
                  <a:cubicBezTo>
                    <a:pt x="32" y="30"/>
                    <a:pt x="32" y="30"/>
                    <a:pt x="32" y="30"/>
                  </a:cubicBezTo>
                  <a:cubicBezTo>
                    <a:pt x="31" y="30"/>
                    <a:pt x="31" y="30"/>
                    <a:pt x="31" y="30"/>
                  </a:cubicBezTo>
                  <a:cubicBezTo>
                    <a:pt x="30" y="29"/>
                    <a:pt x="30" y="29"/>
                    <a:pt x="30" y="29"/>
                  </a:cubicBezTo>
                  <a:cubicBezTo>
                    <a:pt x="31" y="29"/>
                    <a:pt x="31" y="29"/>
                    <a:pt x="31" y="29"/>
                  </a:cubicBezTo>
                  <a:cubicBezTo>
                    <a:pt x="31" y="29"/>
                    <a:pt x="31" y="29"/>
                    <a:pt x="31" y="29"/>
                  </a:cubicBezTo>
                  <a:cubicBezTo>
                    <a:pt x="30" y="28"/>
                    <a:pt x="30" y="28"/>
                    <a:pt x="30" y="28"/>
                  </a:cubicBezTo>
                  <a:cubicBezTo>
                    <a:pt x="30" y="29"/>
                    <a:pt x="30" y="29"/>
                    <a:pt x="30" y="29"/>
                  </a:cubicBezTo>
                  <a:cubicBezTo>
                    <a:pt x="29" y="29"/>
                    <a:pt x="29" y="29"/>
                    <a:pt x="29" y="29"/>
                  </a:cubicBezTo>
                  <a:cubicBezTo>
                    <a:pt x="28" y="28"/>
                    <a:pt x="28" y="28"/>
                    <a:pt x="28" y="28"/>
                  </a:cubicBezTo>
                  <a:cubicBezTo>
                    <a:pt x="28" y="28"/>
                    <a:pt x="28" y="28"/>
                    <a:pt x="28" y="28"/>
                  </a:cubicBezTo>
                  <a:cubicBezTo>
                    <a:pt x="28" y="27"/>
                    <a:pt x="28" y="27"/>
                    <a:pt x="28" y="27"/>
                  </a:cubicBezTo>
                  <a:cubicBezTo>
                    <a:pt x="27" y="26"/>
                    <a:pt x="27" y="26"/>
                    <a:pt x="27" y="26"/>
                  </a:cubicBezTo>
                  <a:cubicBezTo>
                    <a:pt x="26" y="26"/>
                    <a:pt x="26" y="26"/>
                    <a:pt x="26" y="26"/>
                  </a:cubicBezTo>
                  <a:cubicBezTo>
                    <a:pt x="26" y="25"/>
                    <a:pt x="26" y="25"/>
                    <a:pt x="26" y="25"/>
                  </a:cubicBezTo>
                  <a:cubicBezTo>
                    <a:pt x="25" y="24"/>
                    <a:pt x="25" y="24"/>
                    <a:pt x="25" y="24"/>
                  </a:cubicBezTo>
                  <a:cubicBezTo>
                    <a:pt x="25" y="24"/>
                    <a:pt x="25" y="24"/>
                    <a:pt x="25" y="24"/>
                  </a:cubicBezTo>
                  <a:cubicBezTo>
                    <a:pt x="24" y="24"/>
                    <a:pt x="24" y="24"/>
                    <a:pt x="24" y="24"/>
                  </a:cubicBezTo>
                  <a:cubicBezTo>
                    <a:pt x="24" y="24"/>
                    <a:pt x="24" y="24"/>
                    <a:pt x="24" y="24"/>
                  </a:cubicBezTo>
                  <a:cubicBezTo>
                    <a:pt x="25" y="26"/>
                    <a:pt x="25" y="26"/>
                    <a:pt x="25" y="26"/>
                  </a:cubicBezTo>
                  <a:cubicBezTo>
                    <a:pt x="25" y="27"/>
                    <a:pt x="25" y="27"/>
                    <a:pt x="25" y="27"/>
                  </a:cubicBezTo>
                  <a:cubicBezTo>
                    <a:pt x="25" y="27"/>
                    <a:pt x="25" y="27"/>
                    <a:pt x="25" y="27"/>
                  </a:cubicBezTo>
                  <a:cubicBezTo>
                    <a:pt x="24" y="26"/>
                    <a:pt x="24" y="26"/>
                    <a:pt x="24" y="26"/>
                  </a:cubicBezTo>
                  <a:cubicBezTo>
                    <a:pt x="23" y="25"/>
                    <a:pt x="23" y="25"/>
                    <a:pt x="23" y="25"/>
                  </a:cubicBezTo>
                  <a:cubicBezTo>
                    <a:pt x="23" y="25"/>
                    <a:pt x="23" y="25"/>
                    <a:pt x="23" y="25"/>
                  </a:cubicBezTo>
                  <a:cubicBezTo>
                    <a:pt x="21" y="24"/>
                    <a:pt x="21" y="24"/>
                    <a:pt x="21" y="24"/>
                  </a:cubicBezTo>
                  <a:cubicBezTo>
                    <a:pt x="20" y="24"/>
                    <a:pt x="20" y="24"/>
                    <a:pt x="20" y="24"/>
                  </a:cubicBezTo>
                  <a:cubicBezTo>
                    <a:pt x="19" y="25"/>
                    <a:pt x="19" y="25"/>
                    <a:pt x="19" y="25"/>
                  </a:cubicBezTo>
                  <a:cubicBezTo>
                    <a:pt x="20" y="25"/>
                    <a:pt x="20" y="25"/>
                    <a:pt x="20" y="25"/>
                  </a:cubicBezTo>
                  <a:cubicBezTo>
                    <a:pt x="19" y="26"/>
                    <a:pt x="19" y="26"/>
                    <a:pt x="19" y="26"/>
                  </a:cubicBezTo>
                  <a:cubicBezTo>
                    <a:pt x="18" y="25"/>
                    <a:pt x="18" y="25"/>
                    <a:pt x="18" y="25"/>
                  </a:cubicBezTo>
                  <a:cubicBezTo>
                    <a:pt x="17" y="25"/>
                    <a:pt x="17" y="25"/>
                    <a:pt x="17" y="25"/>
                  </a:cubicBezTo>
                  <a:cubicBezTo>
                    <a:pt x="16" y="25"/>
                    <a:pt x="16" y="25"/>
                    <a:pt x="16" y="25"/>
                  </a:cubicBezTo>
                  <a:cubicBezTo>
                    <a:pt x="17" y="25"/>
                    <a:pt x="17" y="25"/>
                    <a:pt x="17" y="25"/>
                  </a:cubicBezTo>
                  <a:cubicBezTo>
                    <a:pt x="16" y="24"/>
                    <a:pt x="16" y="24"/>
                    <a:pt x="16" y="24"/>
                  </a:cubicBezTo>
                  <a:cubicBezTo>
                    <a:pt x="16" y="24"/>
                    <a:pt x="16" y="24"/>
                    <a:pt x="16" y="24"/>
                  </a:cubicBezTo>
                  <a:cubicBezTo>
                    <a:pt x="16" y="25"/>
                    <a:pt x="16" y="25"/>
                    <a:pt x="16" y="25"/>
                  </a:cubicBezTo>
                  <a:cubicBezTo>
                    <a:pt x="15" y="24"/>
                    <a:pt x="15" y="24"/>
                    <a:pt x="15" y="24"/>
                  </a:cubicBezTo>
                  <a:cubicBezTo>
                    <a:pt x="15" y="23"/>
                    <a:pt x="15" y="23"/>
                    <a:pt x="15" y="23"/>
                  </a:cubicBezTo>
                  <a:cubicBezTo>
                    <a:pt x="15" y="23"/>
                    <a:pt x="15" y="23"/>
                    <a:pt x="15" y="23"/>
                  </a:cubicBezTo>
                  <a:cubicBezTo>
                    <a:pt x="16" y="22"/>
                    <a:pt x="16" y="22"/>
                    <a:pt x="16" y="22"/>
                  </a:cubicBezTo>
                  <a:cubicBezTo>
                    <a:pt x="17" y="21"/>
                    <a:pt x="17" y="21"/>
                    <a:pt x="17" y="21"/>
                  </a:cubicBezTo>
                  <a:cubicBezTo>
                    <a:pt x="16" y="20"/>
                    <a:pt x="16" y="20"/>
                    <a:pt x="16" y="20"/>
                  </a:cubicBezTo>
                  <a:cubicBezTo>
                    <a:pt x="15" y="20"/>
                    <a:pt x="15" y="20"/>
                    <a:pt x="15" y="20"/>
                  </a:cubicBezTo>
                  <a:cubicBezTo>
                    <a:pt x="15" y="21"/>
                    <a:pt x="15" y="21"/>
                    <a:pt x="15" y="21"/>
                  </a:cubicBezTo>
                  <a:cubicBezTo>
                    <a:pt x="15" y="21"/>
                    <a:pt x="15" y="21"/>
                    <a:pt x="15" y="21"/>
                  </a:cubicBezTo>
                  <a:cubicBezTo>
                    <a:pt x="15" y="22"/>
                    <a:pt x="15" y="22"/>
                    <a:pt x="15" y="22"/>
                  </a:cubicBezTo>
                  <a:cubicBezTo>
                    <a:pt x="14" y="22"/>
                    <a:pt x="14" y="22"/>
                    <a:pt x="14" y="22"/>
                  </a:cubicBezTo>
                  <a:cubicBezTo>
                    <a:pt x="13" y="21"/>
                    <a:pt x="13" y="21"/>
                    <a:pt x="13" y="21"/>
                  </a:cubicBezTo>
                  <a:cubicBezTo>
                    <a:pt x="13" y="20"/>
                    <a:pt x="13" y="20"/>
                    <a:pt x="13" y="20"/>
                  </a:cubicBezTo>
                  <a:cubicBezTo>
                    <a:pt x="13" y="20"/>
                    <a:pt x="13" y="20"/>
                    <a:pt x="13" y="20"/>
                  </a:cubicBezTo>
                  <a:cubicBezTo>
                    <a:pt x="13" y="20"/>
                    <a:pt x="13" y="20"/>
                    <a:pt x="13" y="20"/>
                  </a:cubicBezTo>
                  <a:cubicBezTo>
                    <a:pt x="12" y="20"/>
                    <a:pt x="12" y="20"/>
                    <a:pt x="12" y="20"/>
                  </a:cubicBezTo>
                  <a:cubicBezTo>
                    <a:pt x="12" y="18"/>
                    <a:pt x="12" y="18"/>
                    <a:pt x="12" y="18"/>
                  </a:cubicBezTo>
                  <a:cubicBezTo>
                    <a:pt x="12" y="17"/>
                    <a:pt x="12" y="17"/>
                    <a:pt x="12" y="17"/>
                  </a:cubicBezTo>
                  <a:cubicBezTo>
                    <a:pt x="11" y="16"/>
                    <a:pt x="11" y="16"/>
                    <a:pt x="11" y="16"/>
                  </a:cubicBezTo>
                  <a:cubicBezTo>
                    <a:pt x="12" y="16"/>
                    <a:pt x="12" y="16"/>
                    <a:pt x="12" y="16"/>
                  </a:cubicBezTo>
                  <a:cubicBezTo>
                    <a:pt x="11" y="15"/>
                    <a:pt x="11" y="15"/>
                    <a:pt x="11" y="15"/>
                  </a:cubicBezTo>
                  <a:cubicBezTo>
                    <a:pt x="11" y="15"/>
                    <a:pt x="11" y="15"/>
                    <a:pt x="11" y="15"/>
                  </a:cubicBezTo>
                  <a:cubicBezTo>
                    <a:pt x="11" y="14"/>
                    <a:pt x="11" y="14"/>
                    <a:pt x="11" y="14"/>
                  </a:cubicBezTo>
                  <a:cubicBezTo>
                    <a:pt x="11" y="13"/>
                    <a:pt x="11" y="13"/>
                    <a:pt x="11" y="13"/>
                  </a:cubicBezTo>
                  <a:cubicBezTo>
                    <a:pt x="11" y="14"/>
                    <a:pt x="11" y="14"/>
                    <a:pt x="11" y="14"/>
                  </a:cubicBezTo>
                  <a:cubicBezTo>
                    <a:pt x="12" y="14"/>
                    <a:pt x="12" y="14"/>
                    <a:pt x="12" y="14"/>
                  </a:cubicBezTo>
                  <a:cubicBezTo>
                    <a:pt x="13" y="14"/>
                    <a:pt x="13" y="14"/>
                    <a:pt x="13" y="14"/>
                  </a:cubicBezTo>
                  <a:cubicBezTo>
                    <a:pt x="13" y="13"/>
                    <a:pt x="13" y="13"/>
                    <a:pt x="13" y="13"/>
                  </a:cubicBezTo>
                  <a:cubicBezTo>
                    <a:pt x="12" y="12"/>
                    <a:pt x="12" y="12"/>
                    <a:pt x="12" y="12"/>
                  </a:cubicBezTo>
                  <a:cubicBezTo>
                    <a:pt x="12" y="11"/>
                    <a:pt x="12" y="11"/>
                    <a:pt x="12" y="11"/>
                  </a:cubicBezTo>
                  <a:cubicBezTo>
                    <a:pt x="13" y="9"/>
                    <a:pt x="13" y="9"/>
                    <a:pt x="13" y="9"/>
                  </a:cubicBezTo>
                  <a:cubicBezTo>
                    <a:pt x="13" y="7"/>
                    <a:pt x="13" y="7"/>
                    <a:pt x="13" y="7"/>
                  </a:cubicBezTo>
                  <a:cubicBezTo>
                    <a:pt x="13" y="6"/>
                    <a:pt x="13" y="6"/>
                    <a:pt x="13" y="6"/>
                  </a:cubicBezTo>
                  <a:cubicBezTo>
                    <a:pt x="14" y="5"/>
                    <a:pt x="14" y="5"/>
                    <a:pt x="14" y="5"/>
                  </a:cubicBezTo>
                  <a:cubicBezTo>
                    <a:pt x="14" y="4"/>
                    <a:pt x="14" y="4"/>
                    <a:pt x="14" y="4"/>
                  </a:cubicBezTo>
                  <a:cubicBezTo>
                    <a:pt x="15" y="4"/>
                    <a:pt x="15" y="4"/>
                    <a:pt x="15" y="4"/>
                  </a:cubicBezTo>
                  <a:cubicBezTo>
                    <a:pt x="17" y="4"/>
                    <a:pt x="17" y="4"/>
                    <a:pt x="17" y="4"/>
                  </a:cubicBezTo>
                  <a:cubicBezTo>
                    <a:pt x="17" y="5"/>
                    <a:pt x="17" y="5"/>
                    <a:pt x="17" y="5"/>
                  </a:cubicBezTo>
                  <a:cubicBezTo>
                    <a:pt x="18" y="5"/>
                    <a:pt x="18" y="5"/>
                    <a:pt x="18" y="5"/>
                  </a:cubicBezTo>
                  <a:cubicBezTo>
                    <a:pt x="18" y="5"/>
                    <a:pt x="18" y="5"/>
                    <a:pt x="18" y="5"/>
                  </a:cubicBezTo>
                  <a:cubicBezTo>
                    <a:pt x="20" y="5"/>
                    <a:pt x="20" y="5"/>
                    <a:pt x="20" y="5"/>
                  </a:cubicBezTo>
                  <a:cubicBezTo>
                    <a:pt x="20" y="4"/>
                    <a:pt x="20" y="4"/>
                    <a:pt x="20" y="4"/>
                  </a:cubicBezTo>
                  <a:cubicBezTo>
                    <a:pt x="20" y="4"/>
                    <a:pt x="20" y="4"/>
                    <a:pt x="20" y="4"/>
                  </a:cubicBezTo>
                  <a:cubicBezTo>
                    <a:pt x="21" y="4"/>
                    <a:pt x="21" y="4"/>
                    <a:pt x="21" y="4"/>
                  </a:cubicBezTo>
                  <a:cubicBezTo>
                    <a:pt x="21" y="4"/>
                    <a:pt x="21" y="4"/>
                    <a:pt x="21" y="4"/>
                  </a:cubicBezTo>
                  <a:cubicBezTo>
                    <a:pt x="21" y="5"/>
                    <a:pt x="21" y="5"/>
                    <a:pt x="21" y="5"/>
                  </a:cubicBezTo>
                  <a:cubicBezTo>
                    <a:pt x="21" y="5"/>
                    <a:pt x="21" y="5"/>
                    <a:pt x="21" y="5"/>
                  </a:cubicBezTo>
                  <a:cubicBezTo>
                    <a:pt x="20" y="7"/>
                    <a:pt x="20" y="7"/>
                    <a:pt x="20" y="7"/>
                  </a:cubicBezTo>
                  <a:cubicBezTo>
                    <a:pt x="21" y="8"/>
                    <a:pt x="21" y="8"/>
                    <a:pt x="21" y="8"/>
                  </a:cubicBezTo>
                  <a:cubicBezTo>
                    <a:pt x="22" y="8"/>
                    <a:pt x="22" y="8"/>
                    <a:pt x="22" y="8"/>
                  </a:cubicBezTo>
                  <a:cubicBezTo>
                    <a:pt x="22" y="9"/>
                    <a:pt x="22" y="9"/>
                    <a:pt x="22" y="9"/>
                  </a:cubicBezTo>
                  <a:cubicBezTo>
                    <a:pt x="23" y="10"/>
                    <a:pt x="23" y="10"/>
                    <a:pt x="23" y="10"/>
                  </a:cubicBezTo>
                  <a:cubicBezTo>
                    <a:pt x="22" y="12"/>
                    <a:pt x="22" y="12"/>
                    <a:pt x="22" y="12"/>
                  </a:cubicBezTo>
                  <a:cubicBezTo>
                    <a:pt x="22" y="13"/>
                    <a:pt x="22" y="13"/>
                    <a:pt x="22" y="13"/>
                  </a:cubicBezTo>
                  <a:cubicBezTo>
                    <a:pt x="22" y="14"/>
                    <a:pt x="22" y="14"/>
                    <a:pt x="22" y="14"/>
                  </a:cubicBezTo>
                  <a:cubicBezTo>
                    <a:pt x="21" y="15"/>
                    <a:pt x="21" y="15"/>
                    <a:pt x="21" y="15"/>
                  </a:cubicBezTo>
                  <a:cubicBezTo>
                    <a:pt x="21" y="15"/>
                    <a:pt x="21" y="15"/>
                    <a:pt x="21" y="15"/>
                  </a:cubicBezTo>
                  <a:cubicBezTo>
                    <a:pt x="21" y="14"/>
                    <a:pt x="21" y="14"/>
                    <a:pt x="21" y="14"/>
                  </a:cubicBezTo>
                  <a:cubicBezTo>
                    <a:pt x="21" y="14"/>
                    <a:pt x="21" y="14"/>
                    <a:pt x="21" y="14"/>
                  </a:cubicBezTo>
                  <a:cubicBezTo>
                    <a:pt x="19" y="15"/>
                    <a:pt x="19" y="15"/>
                    <a:pt x="19" y="15"/>
                  </a:cubicBezTo>
                  <a:cubicBezTo>
                    <a:pt x="19" y="16"/>
                    <a:pt x="19" y="16"/>
                    <a:pt x="19" y="16"/>
                  </a:cubicBezTo>
                  <a:cubicBezTo>
                    <a:pt x="19" y="17"/>
                    <a:pt x="19" y="17"/>
                    <a:pt x="19" y="17"/>
                  </a:cubicBezTo>
                  <a:cubicBezTo>
                    <a:pt x="19" y="18"/>
                    <a:pt x="19" y="18"/>
                    <a:pt x="19" y="18"/>
                  </a:cubicBezTo>
                  <a:cubicBezTo>
                    <a:pt x="19" y="19"/>
                    <a:pt x="19" y="19"/>
                    <a:pt x="19" y="19"/>
                  </a:cubicBezTo>
                  <a:cubicBezTo>
                    <a:pt x="19" y="19"/>
                    <a:pt x="19" y="19"/>
                    <a:pt x="19" y="19"/>
                  </a:cubicBezTo>
                  <a:cubicBezTo>
                    <a:pt x="19" y="20"/>
                    <a:pt x="19" y="20"/>
                    <a:pt x="19" y="20"/>
                  </a:cubicBezTo>
                  <a:cubicBezTo>
                    <a:pt x="20" y="21"/>
                    <a:pt x="20" y="21"/>
                    <a:pt x="20" y="21"/>
                  </a:cubicBezTo>
                  <a:cubicBezTo>
                    <a:pt x="20" y="21"/>
                    <a:pt x="20" y="21"/>
                    <a:pt x="20" y="21"/>
                  </a:cubicBezTo>
                  <a:cubicBezTo>
                    <a:pt x="20" y="22"/>
                    <a:pt x="20" y="22"/>
                    <a:pt x="20" y="22"/>
                  </a:cubicBezTo>
                  <a:close/>
                  <a:moveTo>
                    <a:pt x="21" y="22"/>
                  </a:moveTo>
                  <a:cubicBezTo>
                    <a:pt x="21" y="23"/>
                    <a:pt x="21" y="23"/>
                    <a:pt x="21" y="23"/>
                  </a:cubicBezTo>
                  <a:cubicBezTo>
                    <a:pt x="22" y="23"/>
                    <a:pt x="22" y="23"/>
                    <a:pt x="22" y="23"/>
                  </a:cubicBezTo>
                  <a:cubicBezTo>
                    <a:pt x="22" y="23"/>
                    <a:pt x="22" y="23"/>
                    <a:pt x="22" y="23"/>
                  </a:cubicBezTo>
                  <a:cubicBezTo>
                    <a:pt x="21" y="22"/>
                    <a:pt x="21" y="22"/>
                    <a:pt x="21" y="22"/>
                  </a:cubicBezTo>
                  <a:close/>
                  <a:moveTo>
                    <a:pt x="21" y="19"/>
                  </a:moveTo>
                  <a:cubicBezTo>
                    <a:pt x="21" y="20"/>
                    <a:pt x="21" y="20"/>
                    <a:pt x="21" y="20"/>
                  </a:cubicBezTo>
                  <a:cubicBezTo>
                    <a:pt x="21" y="21"/>
                    <a:pt x="21" y="21"/>
                    <a:pt x="21" y="21"/>
                  </a:cubicBezTo>
                  <a:cubicBezTo>
                    <a:pt x="21" y="21"/>
                    <a:pt x="21" y="21"/>
                    <a:pt x="21" y="21"/>
                  </a:cubicBezTo>
                  <a:cubicBezTo>
                    <a:pt x="22" y="21"/>
                    <a:pt x="22" y="21"/>
                    <a:pt x="22" y="21"/>
                  </a:cubicBezTo>
                  <a:cubicBezTo>
                    <a:pt x="22" y="19"/>
                    <a:pt x="22" y="19"/>
                    <a:pt x="22" y="19"/>
                  </a:cubicBezTo>
                  <a:cubicBezTo>
                    <a:pt x="22" y="19"/>
                    <a:pt x="22" y="19"/>
                    <a:pt x="22" y="19"/>
                  </a:cubicBezTo>
                  <a:cubicBezTo>
                    <a:pt x="22" y="19"/>
                    <a:pt x="22" y="19"/>
                    <a:pt x="22" y="19"/>
                  </a:cubicBezTo>
                  <a:cubicBezTo>
                    <a:pt x="21" y="19"/>
                    <a:pt x="21" y="19"/>
                    <a:pt x="21" y="19"/>
                  </a:cubicBezTo>
                  <a:close/>
                  <a:moveTo>
                    <a:pt x="13" y="24"/>
                  </a:moveTo>
                  <a:cubicBezTo>
                    <a:pt x="13" y="25"/>
                    <a:pt x="13" y="25"/>
                    <a:pt x="13" y="25"/>
                  </a:cubicBezTo>
                  <a:cubicBezTo>
                    <a:pt x="14" y="25"/>
                    <a:pt x="14" y="25"/>
                    <a:pt x="14" y="25"/>
                  </a:cubicBezTo>
                  <a:cubicBezTo>
                    <a:pt x="14" y="25"/>
                    <a:pt x="14" y="25"/>
                    <a:pt x="14" y="25"/>
                  </a:cubicBezTo>
                  <a:cubicBezTo>
                    <a:pt x="13" y="24"/>
                    <a:pt x="13" y="24"/>
                    <a:pt x="13" y="24"/>
                  </a:cubicBezTo>
                  <a:cubicBezTo>
                    <a:pt x="13" y="24"/>
                    <a:pt x="13" y="24"/>
                    <a:pt x="13" y="24"/>
                  </a:cubicBezTo>
                  <a:close/>
                  <a:moveTo>
                    <a:pt x="14" y="26"/>
                  </a:moveTo>
                  <a:cubicBezTo>
                    <a:pt x="14" y="26"/>
                    <a:pt x="14" y="26"/>
                    <a:pt x="14" y="26"/>
                  </a:cubicBezTo>
                  <a:cubicBezTo>
                    <a:pt x="15" y="26"/>
                    <a:pt x="15" y="26"/>
                    <a:pt x="15" y="26"/>
                  </a:cubicBezTo>
                  <a:cubicBezTo>
                    <a:pt x="15" y="27"/>
                    <a:pt x="15" y="27"/>
                    <a:pt x="15" y="27"/>
                  </a:cubicBezTo>
                  <a:cubicBezTo>
                    <a:pt x="16" y="28"/>
                    <a:pt x="16" y="28"/>
                    <a:pt x="16" y="28"/>
                  </a:cubicBezTo>
                  <a:cubicBezTo>
                    <a:pt x="16" y="28"/>
                    <a:pt x="16" y="28"/>
                    <a:pt x="16" y="28"/>
                  </a:cubicBezTo>
                  <a:cubicBezTo>
                    <a:pt x="16" y="29"/>
                    <a:pt x="16" y="29"/>
                    <a:pt x="16" y="29"/>
                  </a:cubicBezTo>
                  <a:cubicBezTo>
                    <a:pt x="17" y="30"/>
                    <a:pt x="17" y="30"/>
                    <a:pt x="17" y="30"/>
                  </a:cubicBezTo>
                  <a:cubicBezTo>
                    <a:pt x="17" y="31"/>
                    <a:pt x="17" y="31"/>
                    <a:pt x="17" y="31"/>
                  </a:cubicBezTo>
                  <a:cubicBezTo>
                    <a:pt x="18" y="31"/>
                    <a:pt x="18" y="31"/>
                    <a:pt x="18" y="31"/>
                  </a:cubicBezTo>
                  <a:cubicBezTo>
                    <a:pt x="19" y="32"/>
                    <a:pt x="19" y="32"/>
                    <a:pt x="19" y="32"/>
                  </a:cubicBezTo>
                  <a:cubicBezTo>
                    <a:pt x="20" y="31"/>
                    <a:pt x="20" y="31"/>
                    <a:pt x="20" y="31"/>
                  </a:cubicBezTo>
                  <a:cubicBezTo>
                    <a:pt x="20" y="30"/>
                    <a:pt x="20" y="30"/>
                    <a:pt x="20" y="30"/>
                  </a:cubicBezTo>
                  <a:cubicBezTo>
                    <a:pt x="20" y="30"/>
                    <a:pt x="20" y="30"/>
                    <a:pt x="20" y="30"/>
                  </a:cubicBezTo>
                  <a:cubicBezTo>
                    <a:pt x="20" y="29"/>
                    <a:pt x="20" y="29"/>
                    <a:pt x="20" y="29"/>
                  </a:cubicBezTo>
                  <a:cubicBezTo>
                    <a:pt x="20" y="29"/>
                    <a:pt x="20" y="29"/>
                    <a:pt x="20" y="29"/>
                  </a:cubicBezTo>
                  <a:cubicBezTo>
                    <a:pt x="20" y="28"/>
                    <a:pt x="20" y="28"/>
                    <a:pt x="20" y="28"/>
                  </a:cubicBezTo>
                  <a:cubicBezTo>
                    <a:pt x="20" y="28"/>
                    <a:pt x="20" y="28"/>
                    <a:pt x="20" y="28"/>
                  </a:cubicBezTo>
                  <a:cubicBezTo>
                    <a:pt x="19" y="27"/>
                    <a:pt x="19" y="27"/>
                    <a:pt x="19" y="27"/>
                  </a:cubicBezTo>
                  <a:cubicBezTo>
                    <a:pt x="17" y="26"/>
                    <a:pt x="17" y="26"/>
                    <a:pt x="17" y="26"/>
                  </a:cubicBezTo>
                  <a:cubicBezTo>
                    <a:pt x="16" y="26"/>
                    <a:pt x="16" y="26"/>
                    <a:pt x="16" y="26"/>
                  </a:cubicBezTo>
                  <a:cubicBezTo>
                    <a:pt x="15" y="26"/>
                    <a:pt x="15" y="26"/>
                    <a:pt x="15" y="26"/>
                  </a:cubicBezTo>
                  <a:cubicBezTo>
                    <a:pt x="14" y="26"/>
                    <a:pt x="14" y="26"/>
                    <a:pt x="14" y="26"/>
                  </a:cubicBezTo>
                  <a:close/>
                  <a:moveTo>
                    <a:pt x="32" y="23"/>
                  </a:moveTo>
                  <a:cubicBezTo>
                    <a:pt x="31" y="24"/>
                    <a:pt x="31" y="24"/>
                    <a:pt x="31" y="24"/>
                  </a:cubicBezTo>
                  <a:cubicBezTo>
                    <a:pt x="32" y="24"/>
                    <a:pt x="32" y="24"/>
                    <a:pt x="32" y="24"/>
                  </a:cubicBezTo>
                  <a:cubicBezTo>
                    <a:pt x="31" y="25"/>
                    <a:pt x="31" y="25"/>
                    <a:pt x="31" y="25"/>
                  </a:cubicBezTo>
                  <a:cubicBezTo>
                    <a:pt x="31" y="25"/>
                    <a:pt x="31" y="25"/>
                    <a:pt x="31" y="25"/>
                  </a:cubicBezTo>
                  <a:cubicBezTo>
                    <a:pt x="31" y="26"/>
                    <a:pt x="31" y="26"/>
                    <a:pt x="31" y="26"/>
                  </a:cubicBezTo>
                  <a:cubicBezTo>
                    <a:pt x="33" y="25"/>
                    <a:pt x="33" y="25"/>
                    <a:pt x="33" y="25"/>
                  </a:cubicBezTo>
                  <a:cubicBezTo>
                    <a:pt x="33" y="25"/>
                    <a:pt x="33" y="25"/>
                    <a:pt x="33" y="25"/>
                  </a:cubicBezTo>
                  <a:cubicBezTo>
                    <a:pt x="32" y="24"/>
                    <a:pt x="32" y="24"/>
                    <a:pt x="32" y="24"/>
                  </a:cubicBezTo>
                  <a:cubicBezTo>
                    <a:pt x="32" y="23"/>
                    <a:pt x="32" y="23"/>
                    <a:pt x="32" y="23"/>
                  </a:cubicBezTo>
                  <a:close/>
                  <a:moveTo>
                    <a:pt x="21" y="26"/>
                  </a:moveTo>
                  <a:cubicBezTo>
                    <a:pt x="22" y="27"/>
                    <a:pt x="22" y="27"/>
                    <a:pt x="22" y="27"/>
                  </a:cubicBezTo>
                  <a:cubicBezTo>
                    <a:pt x="22" y="27"/>
                    <a:pt x="22" y="27"/>
                    <a:pt x="22" y="27"/>
                  </a:cubicBezTo>
                  <a:cubicBezTo>
                    <a:pt x="23" y="26"/>
                    <a:pt x="23" y="26"/>
                    <a:pt x="23" y="26"/>
                  </a:cubicBezTo>
                  <a:cubicBezTo>
                    <a:pt x="22" y="26"/>
                    <a:pt x="22" y="26"/>
                    <a:pt x="22" y="26"/>
                  </a:cubicBezTo>
                  <a:cubicBezTo>
                    <a:pt x="21" y="25"/>
                    <a:pt x="21" y="25"/>
                    <a:pt x="21" y="25"/>
                  </a:cubicBezTo>
                  <a:cubicBezTo>
                    <a:pt x="21" y="26"/>
                    <a:pt x="21" y="26"/>
                    <a:pt x="21" y="26"/>
                  </a:cubicBezTo>
                  <a:cubicBezTo>
                    <a:pt x="21" y="26"/>
                    <a:pt x="21" y="26"/>
                    <a:pt x="21" y="26"/>
                  </a:cubicBezTo>
                  <a:close/>
                  <a:moveTo>
                    <a:pt x="23" y="30"/>
                  </a:moveTo>
                  <a:cubicBezTo>
                    <a:pt x="22" y="30"/>
                    <a:pt x="22" y="30"/>
                    <a:pt x="22" y="30"/>
                  </a:cubicBezTo>
                  <a:cubicBezTo>
                    <a:pt x="22" y="31"/>
                    <a:pt x="22" y="31"/>
                    <a:pt x="22" y="31"/>
                  </a:cubicBezTo>
                  <a:cubicBezTo>
                    <a:pt x="22" y="32"/>
                    <a:pt x="22" y="32"/>
                    <a:pt x="22" y="32"/>
                  </a:cubicBezTo>
                  <a:cubicBezTo>
                    <a:pt x="23" y="32"/>
                    <a:pt x="23" y="32"/>
                    <a:pt x="23" y="32"/>
                  </a:cubicBezTo>
                  <a:cubicBezTo>
                    <a:pt x="23" y="31"/>
                    <a:pt x="23" y="31"/>
                    <a:pt x="23" y="31"/>
                  </a:cubicBezTo>
                  <a:cubicBezTo>
                    <a:pt x="23" y="30"/>
                    <a:pt x="23" y="30"/>
                    <a:pt x="23" y="30"/>
                  </a:cubicBezTo>
                  <a:cubicBezTo>
                    <a:pt x="23" y="29"/>
                    <a:pt x="23" y="29"/>
                    <a:pt x="23" y="29"/>
                  </a:cubicBezTo>
                  <a:cubicBezTo>
                    <a:pt x="23" y="30"/>
                    <a:pt x="23" y="30"/>
                    <a:pt x="23" y="30"/>
                  </a:cubicBezTo>
                  <a:close/>
                  <a:moveTo>
                    <a:pt x="25" y="30"/>
                  </a:moveTo>
                  <a:cubicBezTo>
                    <a:pt x="24" y="30"/>
                    <a:pt x="24" y="30"/>
                    <a:pt x="24" y="30"/>
                  </a:cubicBezTo>
                  <a:cubicBezTo>
                    <a:pt x="25" y="31"/>
                    <a:pt x="25" y="31"/>
                    <a:pt x="25" y="31"/>
                  </a:cubicBezTo>
                  <a:cubicBezTo>
                    <a:pt x="25" y="31"/>
                    <a:pt x="25" y="31"/>
                    <a:pt x="25" y="31"/>
                  </a:cubicBezTo>
                  <a:cubicBezTo>
                    <a:pt x="26" y="30"/>
                    <a:pt x="26" y="30"/>
                    <a:pt x="26" y="30"/>
                  </a:cubicBezTo>
                  <a:cubicBezTo>
                    <a:pt x="25" y="30"/>
                    <a:pt x="25" y="30"/>
                    <a:pt x="25" y="30"/>
                  </a:cubicBezTo>
                  <a:close/>
                  <a:moveTo>
                    <a:pt x="28" y="28"/>
                  </a:moveTo>
                  <a:cubicBezTo>
                    <a:pt x="27" y="27"/>
                    <a:pt x="27" y="27"/>
                    <a:pt x="27" y="27"/>
                  </a:cubicBezTo>
                  <a:cubicBezTo>
                    <a:pt x="26" y="27"/>
                    <a:pt x="26" y="27"/>
                    <a:pt x="26" y="27"/>
                  </a:cubicBezTo>
                  <a:cubicBezTo>
                    <a:pt x="26" y="28"/>
                    <a:pt x="26" y="28"/>
                    <a:pt x="26" y="28"/>
                  </a:cubicBezTo>
                  <a:cubicBezTo>
                    <a:pt x="28" y="29"/>
                    <a:pt x="28" y="29"/>
                    <a:pt x="28" y="29"/>
                  </a:cubicBezTo>
                  <a:cubicBezTo>
                    <a:pt x="28" y="29"/>
                    <a:pt x="28" y="29"/>
                    <a:pt x="28" y="29"/>
                  </a:cubicBezTo>
                  <a:cubicBezTo>
                    <a:pt x="28" y="28"/>
                    <a:pt x="28" y="28"/>
                    <a:pt x="28" y="28"/>
                  </a:cubicBezTo>
                  <a:close/>
                  <a:moveTo>
                    <a:pt x="29" y="30"/>
                  </a:moveTo>
                  <a:cubicBezTo>
                    <a:pt x="30" y="30"/>
                    <a:pt x="30" y="30"/>
                    <a:pt x="30" y="30"/>
                  </a:cubicBezTo>
                  <a:cubicBezTo>
                    <a:pt x="30" y="31"/>
                    <a:pt x="30" y="31"/>
                    <a:pt x="30" y="31"/>
                  </a:cubicBezTo>
                  <a:cubicBezTo>
                    <a:pt x="31" y="31"/>
                    <a:pt x="31" y="31"/>
                    <a:pt x="31" y="31"/>
                  </a:cubicBezTo>
                  <a:cubicBezTo>
                    <a:pt x="30" y="30"/>
                    <a:pt x="30" y="30"/>
                    <a:pt x="30" y="30"/>
                  </a:cubicBezTo>
                  <a:cubicBezTo>
                    <a:pt x="29" y="30"/>
                    <a:pt x="29" y="30"/>
                    <a:pt x="29" y="30"/>
                  </a:cubicBezTo>
                  <a:close/>
                  <a:moveTo>
                    <a:pt x="28" y="33"/>
                  </a:moveTo>
                  <a:cubicBezTo>
                    <a:pt x="29" y="32"/>
                    <a:pt x="29" y="32"/>
                    <a:pt x="29" y="32"/>
                  </a:cubicBezTo>
                  <a:cubicBezTo>
                    <a:pt x="29" y="31"/>
                    <a:pt x="29" y="31"/>
                    <a:pt x="29" y="31"/>
                  </a:cubicBezTo>
                  <a:cubicBezTo>
                    <a:pt x="30" y="33"/>
                    <a:pt x="30" y="33"/>
                    <a:pt x="30" y="33"/>
                  </a:cubicBezTo>
                  <a:cubicBezTo>
                    <a:pt x="31" y="33"/>
                    <a:pt x="31" y="33"/>
                    <a:pt x="31" y="33"/>
                  </a:cubicBezTo>
                  <a:cubicBezTo>
                    <a:pt x="32" y="33"/>
                    <a:pt x="32" y="33"/>
                    <a:pt x="32" y="33"/>
                  </a:cubicBezTo>
                  <a:cubicBezTo>
                    <a:pt x="32" y="32"/>
                    <a:pt x="32" y="32"/>
                    <a:pt x="32" y="32"/>
                  </a:cubicBezTo>
                  <a:cubicBezTo>
                    <a:pt x="31" y="32"/>
                    <a:pt x="31" y="32"/>
                    <a:pt x="31" y="32"/>
                  </a:cubicBezTo>
                  <a:cubicBezTo>
                    <a:pt x="30" y="31"/>
                    <a:pt x="30" y="31"/>
                    <a:pt x="30" y="31"/>
                  </a:cubicBezTo>
                  <a:cubicBezTo>
                    <a:pt x="29" y="31"/>
                    <a:pt x="29" y="31"/>
                    <a:pt x="29" y="31"/>
                  </a:cubicBezTo>
                  <a:cubicBezTo>
                    <a:pt x="29" y="30"/>
                    <a:pt x="29" y="30"/>
                    <a:pt x="29" y="30"/>
                  </a:cubicBezTo>
                  <a:cubicBezTo>
                    <a:pt x="28" y="30"/>
                    <a:pt x="28" y="30"/>
                    <a:pt x="28" y="30"/>
                  </a:cubicBezTo>
                  <a:cubicBezTo>
                    <a:pt x="28" y="30"/>
                    <a:pt x="28" y="30"/>
                    <a:pt x="28" y="30"/>
                  </a:cubicBezTo>
                  <a:cubicBezTo>
                    <a:pt x="28" y="30"/>
                    <a:pt x="28" y="30"/>
                    <a:pt x="28" y="30"/>
                  </a:cubicBezTo>
                  <a:cubicBezTo>
                    <a:pt x="28" y="31"/>
                    <a:pt x="28" y="31"/>
                    <a:pt x="28" y="31"/>
                  </a:cubicBezTo>
                  <a:cubicBezTo>
                    <a:pt x="28" y="31"/>
                    <a:pt x="28" y="31"/>
                    <a:pt x="28" y="31"/>
                  </a:cubicBezTo>
                  <a:cubicBezTo>
                    <a:pt x="28" y="32"/>
                    <a:pt x="28" y="32"/>
                    <a:pt x="28" y="32"/>
                  </a:cubicBezTo>
                  <a:cubicBezTo>
                    <a:pt x="28" y="32"/>
                    <a:pt x="28" y="32"/>
                    <a:pt x="28" y="32"/>
                  </a:cubicBezTo>
                  <a:cubicBezTo>
                    <a:pt x="28" y="33"/>
                    <a:pt x="28" y="33"/>
                    <a:pt x="28" y="33"/>
                  </a:cubicBezTo>
                  <a:close/>
                  <a:moveTo>
                    <a:pt x="24" y="38"/>
                  </a:moveTo>
                  <a:cubicBezTo>
                    <a:pt x="23" y="39"/>
                    <a:pt x="23" y="39"/>
                    <a:pt x="23" y="39"/>
                  </a:cubicBezTo>
                  <a:cubicBezTo>
                    <a:pt x="23" y="39"/>
                    <a:pt x="23" y="39"/>
                    <a:pt x="23" y="39"/>
                  </a:cubicBezTo>
                  <a:cubicBezTo>
                    <a:pt x="22" y="38"/>
                    <a:pt x="22" y="38"/>
                    <a:pt x="22" y="38"/>
                  </a:cubicBezTo>
                  <a:cubicBezTo>
                    <a:pt x="23" y="37"/>
                    <a:pt x="23" y="37"/>
                    <a:pt x="23" y="37"/>
                  </a:cubicBezTo>
                  <a:cubicBezTo>
                    <a:pt x="23" y="35"/>
                    <a:pt x="23" y="35"/>
                    <a:pt x="23" y="35"/>
                  </a:cubicBezTo>
                  <a:cubicBezTo>
                    <a:pt x="23" y="34"/>
                    <a:pt x="23" y="34"/>
                    <a:pt x="23" y="34"/>
                  </a:cubicBezTo>
                  <a:cubicBezTo>
                    <a:pt x="23" y="34"/>
                    <a:pt x="23" y="34"/>
                    <a:pt x="23" y="34"/>
                  </a:cubicBezTo>
                  <a:cubicBezTo>
                    <a:pt x="23" y="34"/>
                    <a:pt x="23" y="34"/>
                    <a:pt x="23" y="34"/>
                  </a:cubicBezTo>
                  <a:cubicBezTo>
                    <a:pt x="22" y="33"/>
                    <a:pt x="22" y="33"/>
                    <a:pt x="22" y="33"/>
                  </a:cubicBezTo>
                  <a:cubicBezTo>
                    <a:pt x="22" y="33"/>
                    <a:pt x="22" y="33"/>
                    <a:pt x="22" y="33"/>
                  </a:cubicBezTo>
                  <a:cubicBezTo>
                    <a:pt x="23" y="33"/>
                    <a:pt x="23" y="33"/>
                    <a:pt x="23" y="33"/>
                  </a:cubicBezTo>
                  <a:cubicBezTo>
                    <a:pt x="24" y="33"/>
                    <a:pt x="24" y="33"/>
                    <a:pt x="24" y="33"/>
                  </a:cubicBezTo>
                  <a:cubicBezTo>
                    <a:pt x="24" y="34"/>
                    <a:pt x="24" y="34"/>
                    <a:pt x="24" y="34"/>
                  </a:cubicBezTo>
                  <a:cubicBezTo>
                    <a:pt x="24" y="34"/>
                    <a:pt x="24" y="34"/>
                    <a:pt x="24" y="34"/>
                  </a:cubicBezTo>
                  <a:cubicBezTo>
                    <a:pt x="25" y="34"/>
                    <a:pt x="25" y="34"/>
                    <a:pt x="25" y="34"/>
                  </a:cubicBezTo>
                  <a:cubicBezTo>
                    <a:pt x="25" y="34"/>
                    <a:pt x="25" y="34"/>
                    <a:pt x="25" y="34"/>
                  </a:cubicBezTo>
                  <a:cubicBezTo>
                    <a:pt x="26" y="34"/>
                    <a:pt x="26" y="34"/>
                    <a:pt x="26" y="34"/>
                  </a:cubicBezTo>
                  <a:cubicBezTo>
                    <a:pt x="27" y="35"/>
                    <a:pt x="27" y="35"/>
                    <a:pt x="27" y="35"/>
                  </a:cubicBezTo>
                  <a:cubicBezTo>
                    <a:pt x="27" y="34"/>
                    <a:pt x="27" y="34"/>
                    <a:pt x="27" y="34"/>
                  </a:cubicBezTo>
                  <a:cubicBezTo>
                    <a:pt x="28" y="34"/>
                    <a:pt x="28" y="34"/>
                    <a:pt x="28" y="34"/>
                  </a:cubicBezTo>
                  <a:cubicBezTo>
                    <a:pt x="28" y="34"/>
                    <a:pt x="28" y="34"/>
                    <a:pt x="28" y="34"/>
                  </a:cubicBezTo>
                  <a:cubicBezTo>
                    <a:pt x="28" y="35"/>
                    <a:pt x="28" y="35"/>
                    <a:pt x="28" y="35"/>
                  </a:cubicBezTo>
                  <a:cubicBezTo>
                    <a:pt x="28" y="35"/>
                    <a:pt x="28" y="35"/>
                    <a:pt x="28" y="35"/>
                  </a:cubicBezTo>
                  <a:cubicBezTo>
                    <a:pt x="27" y="36"/>
                    <a:pt x="27" y="36"/>
                    <a:pt x="27" y="36"/>
                  </a:cubicBezTo>
                  <a:cubicBezTo>
                    <a:pt x="26" y="37"/>
                    <a:pt x="26" y="37"/>
                    <a:pt x="26" y="37"/>
                  </a:cubicBezTo>
                  <a:cubicBezTo>
                    <a:pt x="26" y="38"/>
                    <a:pt x="26" y="38"/>
                    <a:pt x="26" y="38"/>
                  </a:cubicBezTo>
                  <a:cubicBezTo>
                    <a:pt x="25" y="38"/>
                    <a:pt x="25" y="38"/>
                    <a:pt x="25" y="38"/>
                  </a:cubicBezTo>
                  <a:cubicBezTo>
                    <a:pt x="25" y="38"/>
                    <a:pt x="25" y="38"/>
                    <a:pt x="25" y="38"/>
                  </a:cubicBezTo>
                  <a:cubicBezTo>
                    <a:pt x="25" y="38"/>
                    <a:pt x="25" y="38"/>
                    <a:pt x="25" y="38"/>
                  </a:cubicBezTo>
                  <a:cubicBezTo>
                    <a:pt x="24" y="38"/>
                    <a:pt x="24" y="38"/>
                    <a:pt x="24" y="38"/>
                  </a:cubicBezTo>
                  <a:close/>
                  <a:moveTo>
                    <a:pt x="26" y="38"/>
                  </a:moveTo>
                  <a:cubicBezTo>
                    <a:pt x="25" y="38"/>
                    <a:pt x="25" y="38"/>
                    <a:pt x="25" y="38"/>
                  </a:cubicBezTo>
                  <a:cubicBezTo>
                    <a:pt x="25" y="39"/>
                    <a:pt x="25" y="39"/>
                    <a:pt x="25" y="39"/>
                  </a:cubicBezTo>
                  <a:cubicBezTo>
                    <a:pt x="25" y="39"/>
                    <a:pt x="25" y="39"/>
                    <a:pt x="25" y="39"/>
                  </a:cubicBezTo>
                  <a:cubicBezTo>
                    <a:pt x="26" y="39"/>
                    <a:pt x="26" y="39"/>
                    <a:pt x="26" y="39"/>
                  </a:cubicBezTo>
                  <a:cubicBezTo>
                    <a:pt x="26" y="38"/>
                    <a:pt x="26" y="38"/>
                    <a:pt x="26" y="38"/>
                  </a:cubicBezTo>
                  <a:cubicBezTo>
                    <a:pt x="26" y="38"/>
                    <a:pt x="26" y="38"/>
                    <a:pt x="26" y="38"/>
                  </a:cubicBezTo>
                  <a:close/>
                  <a:moveTo>
                    <a:pt x="33" y="38"/>
                  </a:moveTo>
                  <a:cubicBezTo>
                    <a:pt x="33" y="38"/>
                    <a:pt x="33" y="38"/>
                    <a:pt x="33" y="38"/>
                  </a:cubicBezTo>
                  <a:cubicBezTo>
                    <a:pt x="33" y="38"/>
                    <a:pt x="33" y="38"/>
                    <a:pt x="33" y="38"/>
                  </a:cubicBezTo>
                  <a:cubicBezTo>
                    <a:pt x="33" y="38"/>
                    <a:pt x="33" y="38"/>
                    <a:pt x="33" y="38"/>
                  </a:cubicBezTo>
                  <a:close/>
                  <a:moveTo>
                    <a:pt x="29" y="43"/>
                  </a:moveTo>
                  <a:cubicBezTo>
                    <a:pt x="30" y="42"/>
                    <a:pt x="30" y="42"/>
                    <a:pt x="30" y="42"/>
                  </a:cubicBezTo>
                  <a:cubicBezTo>
                    <a:pt x="30" y="41"/>
                    <a:pt x="30" y="41"/>
                    <a:pt x="30" y="41"/>
                  </a:cubicBezTo>
                  <a:cubicBezTo>
                    <a:pt x="32" y="39"/>
                    <a:pt x="32" y="39"/>
                    <a:pt x="32" y="39"/>
                  </a:cubicBezTo>
                  <a:cubicBezTo>
                    <a:pt x="32" y="39"/>
                    <a:pt x="32" y="39"/>
                    <a:pt x="32" y="39"/>
                  </a:cubicBezTo>
                  <a:cubicBezTo>
                    <a:pt x="32" y="38"/>
                    <a:pt x="32" y="38"/>
                    <a:pt x="32" y="38"/>
                  </a:cubicBezTo>
                  <a:cubicBezTo>
                    <a:pt x="32" y="37"/>
                    <a:pt x="32" y="37"/>
                    <a:pt x="32" y="37"/>
                  </a:cubicBezTo>
                  <a:cubicBezTo>
                    <a:pt x="32" y="36"/>
                    <a:pt x="32" y="36"/>
                    <a:pt x="32" y="36"/>
                  </a:cubicBezTo>
                  <a:cubicBezTo>
                    <a:pt x="31" y="36"/>
                    <a:pt x="31" y="36"/>
                    <a:pt x="31" y="36"/>
                  </a:cubicBezTo>
                  <a:cubicBezTo>
                    <a:pt x="31" y="38"/>
                    <a:pt x="31" y="38"/>
                    <a:pt x="31" y="38"/>
                  </a:cubicBezTo>
                  <a:cubicBezTo>
                    <a:pt x="30" y="39"/>
                    <a:pt x="30" y="39"/>
                    <a:pt x="30" y="39"/>
                  </a:cubicBezTo>
                  <a:cubicBezTo>
                    <a:pt x="30" y="40"/>
                    <a:pt x="30" y="40"/>
                    <a:pt x="30" y="40"/>
                  </a:cubicBezTo>
                  <a:cubicBezTo>
                    <a:pt x="30" y="41"/>
                    <a:pt x="30" y="41"/>
                    <a:pt x="30" y="41"/>
                  </a:cubicBezTo>
                  <a:cubicBezTo>
                    <a:pt x="29" y="42"/>
                    <a:pt x="29" y="42"/>
                    <a:pt x="29" y="42"/>
                  </a:cubicBezTo>
                  <a:cubicBezTo>
                    <a:pt x="29" y="42"/>
                    <a:pt x="29" y="42"/>
                    <a:pt x="29" y="42"/>
                  </a:cubicBezTo>
                  <a:cubicBezTo>
                    <a:pt x="29" y="43"/>
                    <a:pt x="29" y="43"/>
                    <a:pt x="29" y="43"/>
                  </a:cubicBezTo>
                  <a:close/>
                  <a:moveTo>
                    <a:pt x="28" y="43"/>
                  </a:moveTo>
                  <a:cubicBezTo>
                    <a:pt x="28" y="41"/>
                    <a:pt x="28" y="41"/>
                    <a:pt x="28" y="41"/>
                  </a:cubicBezTo>
                  <a:cubicBezTo>
                    <a:pt x="29" y="39"/>
                    <a:pt x="29" y="39"/>
                    <a:pt x="29" y="39"/>
                  </a:cubicBezTo>
                  <a:cubicBezTo>
                    <a:pt x="30" y="38"/>
                    <a:pt x="30" y="38"/>
                    <a:pt x="30" y="38"/>
                  </a:cubicBezTo>
                  <a:cubicBezTo>
                    <a:pt x="30" y="37"/>
                    <a:pt x="30" y="37"/>
                    <a:pt x="30" y="37"/>
                  </a:cubicBezTo>
                  <a:cubicBezTo>
                    <a:pt x="29" y="37"/>
                    <a:pt x="29" y="37"/>
                    <a:pt x="29" y="37"/>
                  </a:cubicBezTo>
                  <a:cubicBezTo>
                    <a:pt x="29" y="37"/>
                    <a:pt x="29" y="37"/>
                    <a:pt x="29" y="37"/>
                  </a:cubicBezTo>
                  <a:cubicBezTo>
                    <a:pt x="28" y="37"/>
                    <a:pt x="28" y="37"/>
                    <a:pt x="28" y="37"/>
                  </a:cubicBezTo>
                  <a:cubicBezTo>
                    <a:pt x="27" y="37"/>
                    <a:pt x="27" y="37"/>
                    <a:pt x="27" y="37"/>
                  </a:cubicBezTo>
                  <a:cubicBezTo>
                    <a:pt x="27" y="38"/>
                    <a:pt x="27" y="38"/>
                    <a:pt x="27" y="38"/>
                  </a:cubicBezTo>
                  <a:cubicBezTo>
                    <a:pt x="27" y="39"/>
                    <a:pt x="27" y="39"/>
                    <a:pt x="27" y="39"/>
                  </a:cubicBezTo>
                  <a:cubicBezTo>
                    <a:pt x="27" y="40"/>
                    <a:pt x="27" y="40"/>
                    <a:pt x="27" y="40"/>
                  </a:cubicBezTo>
                  <a:cubicBezTo>
                    <a:pt x="26" y="41"/>
                    <a:pt x="26" y="41"/>
                    <a:pt x="26" y="41"/>
                  </a:cubicBezTo>
                  <a:cubicBezTo>
                    <a:pt x="25" y="41"/>
                    <a:pt x="25" y="41"/>
                    <a:pt x="25" y="41"/>
                  </a:cubicBezTo>
                  <a:cubicBezTo>
                    <a:pt x="25" y="42"/>
                    <a:pt x="25" y="42"/>
                    <a:pt x="25" y="42"/>
                  </a:cubicBezTo>
                  <a:cubicBezTo>
                    <a:pt x="25" y="43"/>
                    <a:pt x="25" y="43"/>
                    <a:pt x="25" y="43"/>
                  </a:cubicBezTo>
                  <a:cubicBezTo>
                    <a:pt x="26" y="43"/>
                    <a:pt x="26" y="43"/>
                    <a:pt x="26" y="43"/>
                  </a:cubicBezTo>
                  <a:cubicBezTo>
                    <a:pt x="27" y="44"/>
                    <a:pt x="27" y="44"/>
                    <a:pt x="27" y="44"/>
                  </a:cubicBezTo>
                  <a:cubicBezTo>
                    <a:pt x="27" y="44"/>
                    <a:pt x="27" y="44"/>
                    <a:pt x="27" y="44"/>
                  </a:cubicBezTo>
                  <a:cubicBezTo>
                    <a:pt x="27" y="45"/>
                    <a:pt x="27" y="45"/>
                    <a:pt x="27" y="45"/>
                  </a:cubicBezTo>
                  <a:cubicBezTo>
                    <a:pt x="28" y="45"/>
                    <a:pt x="28" y="45"/>
                    <a:pt x="28" y="45"/>
                  </a:cubicBezTo>
                  <a:cubicBezTo>
                    <a:pt x="29" y="44"/>
                    <a:pt x="29" y="44"/>
                    <a:pt x="29" y="44"/>
                  </a:cubicBezTo>
                  <a:cubicBezTo>
                    <a:pt x="29" y="44"/>
                    <a:pt x="29" y="44"/>
                    <a:pt x="29" y="44"/>
                  </a:cubicBezTo>
                  <a:cubicBezTo>
                    <a:pt x="28" y="43"/>
                    <a:pt x="28" y="43"/>
                    <a:pt x="28" y="43"/>
                  </a:cubicBezTo>
                  <a:close/>
                  <a:moveTo>
                    <a:pt x="31" y="44"/>
                  </a:moveTo>
                  <a:cubicBezTo>
                    <a:pt x="31" y="44"/>
                    <a:pt x="31" y="44"/>
                    <a:pt x="31" y="44"/>
                  </a:cubicBezTo>
                  <a:cubicBezTo>
                    <a:pt x="31" y="45"/>
                    <a:pt x="31" y="45"/>
                    <a:pt x="31" y="45"/>
                  </a:cubicBezTo>
                  <a:cubicBezTo>
                    <a:pt x="30" y="45"/>
                    <a:pt x="30" y="45"/>
                    <a:pt x="30" y="45"/>
                  </a:cubicBezTo>
                  <a:cubicBezTo>
                    <a:pt x="30" y="45"/>
                    <a:pt x="30" y="45"/>
                    <a:pt x="30" y="45"/>
                  </a:cubicBezTo>
                  <a:cubicBezTo>
                    <a:pt x="30" y="44"/>
                    <a:pt x="30" y="44"/>
                    <a:pt x="30" y="44"/>
                  </a:cubicBezTo>
                  <a:cubicBezTo>
                    <a:pt x="31" y="44"/>
                    <a:pt x="31" y="44"/>
                    <a:pt x="31" y="44"/>
                  </a:cubicBezTo>
                  <a:close/>
                  <a:moveTo>
                    <a:pt x="33" y="40"/>
                  </a:moveTo>
                  <a:cubicBezTo>
                    <a:pt x="34" y="40"/>
                    <a:pt x="34" y="40"/>
                    <a:pt x="34" y="40"/>
                  </a:cubicBezTo>
                  <a:cubicBezTo>
                    <a:pt x="34" y="41"/>
                    <a:pt x="34" y="41"/>
                    <a:pt x="34" y="41"/>
                  </a:cubicBezTo>
                  <a:cubicBezTo>
                    <a:pt x="34" y="42"/>
                    <a:pt x="34" y="42"/>
                    <a:pt x="34" y="42"/>
                  </a:cubicBezTo>
                  <a:cubicBezTo>
                    <a:pt x="34" y="42"/>
                    <a:pt x="34" y="42"/>
                    <a:pt x="34" y="42"/>
                  </a:cubicBezTo>
                  <a:cubicBezTo>
                    <a:pt x="33" y="43"/>
                    <a:pt x="33" y="43"/>
                    <a:pt x="33" y="43"/>
                  </a:cubicBezTo>
                  <a:cubicBezTo>
                    <a:pt x="32" y="43"/>
                    <a:pt x="32" y="43"/>
                    <a:pt x="32" y="43"/>
                  </a:cubicBezTo>
                  <a:cubicBezTo>
                    <a:pt x="32" y="42"/>
                    <a:pt x="32" y="42"/>
                    <a:pt x="32" y="42"/>
                  </a:cubicBezTo>
                  <a:cubicBezTo>
                    <a:pt x="31" y="42"/>
                    <a:pt x="31" y="42"/>
                    <a:pt x="31" y="42"/>
                  </a:cubicBezTo>
                  <a:cubicBezTo>
                    <a:pt x="32" y="41"/>
                    <a:pt x="32" y="41"/>
                    <a:pt x="32" y="41"/>
                  </a:cubicBezTo>
                  <a:cubicBezTo>
                    <a:pt x="33" y="40"/>
                    <a:pt x="33" y="40"/>
                    <a:pt x="33" y="40"/>
                  </a:cubicBezTo>
                  <a:close/>
                  <a:moveTo>
                    <a:pt x="37" y="40"/>
                  </a:moveTo>
                  <a:cubicBezTo>
                    <a:pt x="38" y="41"/>
                    <a:pt x="38" y="41"/>
                    <a:pt x="38" y="41"/>
                  </a:cubicBezTo>
                  <a:cubicBezTo>
                    <a:pt x="38" y="42"/>
                    <a:pt x="38" y="42"/>
                    <a:pt x="38" y="42"/>
                  </a:cubicBezTo>
                  <a:cubicBezTo>
                    <a:pt x="37" y="41"/>
                    <a:pt x="37" y="41"/>
                    <a:pt x="37" y="41"/>
                  </a:cubicBezTo>
                  <a:cubicBezTo>
                    <a:pt x="37" y="40"/>
                    <a:pt x="37" y="40"/>
                    <a:pt x="37" y="40"/>
                  </a:cubicBezTo>
                  <a:close/>
                  <a:moveTo>
                    <a:pt x="35" y="44"/>
                  </a:moveTo>
                  <a:cubicBezTo>
                    <a:pt x="36" y="44"/>
                    <a:pt x="36" y="44"/>
                    <a:pt x="36" y="44"/>
                  </a:cubicBezTo>
                  <a:cubicBezTo>
                    <a:pt x="36" y="45"/>
                    <a:pt x="36" y="45"/>
                    <a:pt x="36" y="45"/>
                  </a:cubicBezTo>
                  <a:cubicBezTo>
                    <a:pt x="35" y="44"/>
                    <a:pt x="35" y="44"/>
                    <a:pt x="35" y="44"/>
                  </a:cubicBezTo>
                  <a:cubicBezTo>
                    <a:pt x="35" y="44"/>
                    <a:pt x="35" y="44"/>
                    <a:pt x="35" y="44"/>
                  </a:cubicBezTo>
                  <a:cubicBezTo>
                    <a:pt x="35" y="44"/>
                    <a:pt x="35" y="44"/>
                    <a:pt x="35" y="44"/>
                  </a:cubicBezTo>
                  <a:close/>
                  <a:moveTo>
                    <a:pt x="34" y="34"/>
                  </a:moveTo>
                  <a:cubicBezTo>
                    <a:pt x="34" y="35"/>
                    <a:pt x="34" y="35"/>
                    <a:pt x="34" y="35"/>
                  </a:cubicBezTo>
                  <a:cubicBezTo>
                    <a:pt x="33" y="35"/>
                    <a:pt x="33" y="35"/>
                    <a:pt x="33" y="35"/>
                  </a:cubicBezTo>
                  <a:cubicBezTo>
                    <a:pt x="33" y="34"/>
                    <a:pt x="33" y="34"/>
                    <a:pt x="33" y="34"/>
                  </a:cubicBezTo>
                  <a:cubicBezTo>
                    <a:pt x="33" y="34"/>
                    <a:pt x="33" y="34"/>
                    <a:pt x="33" y="34"/>
                  </a:cubicBezTo>
                  <a:cubicBezTo>
                    <a:pt x="34" y="34"/>
                    <a:pt x="34" y="34"/>
                    <a:pt x="34" y="34"/>
                  </a:cubicBezTo>
                  <a:close/>
                  <a:moveTo>
                    <a:pt x="36" y="35"/>
                  </a:moveTo>
                  <a:cubicBezTo>
                    <a:pt x="37" y="36"/>
                    <a:pt x="37" y="36"/>
                    <a:pt x="37" y="36"/>
                  </a:cubicBezTo>
                  <a:cubicBezTo>
                    <a:pt x="37" y="36"/>
                    <a:pt x="37" y="36"/>
                    <a:pt x="37" y="36"/>
                  </a:cubicBezTo>
                  <a:cubicBezTo>
                    <a:pt x="38" y="36"/>
                    <a:pt x="38" y="36"/>
                    <a:pt x="38" y="36"/>
                  </a:cubicBezTo>
                  <a:cubicBezTo>
                    <a:pt x="39" y="36"/>
                    <a:pt x="39" y="36"/>
                    <a:pt x="39" y="36"/>
                  </a:cubicBezTo>
                  <a:cubicBezTo>
                    <a:pt x="39" y="36"/>
                    <a:pt x="39" y="36"/>
                    <a:pt x="39" y="36"/>
                  </a:cubicBezTo>
                  <a:cubicBezTo>
                    <a:pt x="39" y="36"/>
                    <a:pt x="39" y="36"/>
                    <a:pt x="39" y="36"/>
                  </a:cubicBezTo>
                  <a:cubicBezTo>
                    <a:pt x="39" y="36"/>
                    <a:pt x="39" y="36"/>
                    <a:pt x="39" y="36"/>
                  </a:cubicBezTo>
                  <a:cubicBezTo>
                    <a:pt x="39" y="35"/>
                    <a:pt x="39" y="35"/>
                    <a:pt x="39" y="35"/>
                  </a:cubicBezTo>
                  <a:cubicBezTo>
                    <a:pt x="38" y="35"/>
                    <a:pt x="38" y="35"/>
                    <a:pt x="38" y="35"/>
                  </a:cubicBezTo>
                  <a:cubicBezTo>
                    <a:pt x="38" y="34"/>
                    <a:pt x="38" y="34"/>
                    <a:pt x="38" y="34"/>
                  </a:cubicBezTo>
                  <a:cubicBezTo>
                    <a:pt x="38" y="32"/>
                    <a:pt x="38" y="32"/>
                    <a:pt x="38" y="32"/>
                  </a:cubicBezTo>
                  <a:cubicBezTo>
                    <a:pt x="38" y="32"/>
                    <a:pt x="38" y="32"/>
                    <a:pt x="38" y="32"/>
                  </a:cubicBezTo>
                  <a:cubicBezTo>
                    <a:pt x="38" y="31"/>
                    <a:pt x="38" y="31"/>
                    <a:pt x="38" y="31"/>
                  </a:cubicBezTo>
                  <a:cubicBezTo>
                    <a:pt x="37" y="30"/>
                    <a:pt x="37" y="30"/>
                    <a:pt x="37" y="30"/>
                  </a:cubicBezTo>
                  <a:cubicBezTo>
                    <a:pt x="37" y="30"/>
                    <a:pt x="37" y="30"/>
                    <a:pt x="37" y="30"/>
                  </a:cubicBezTo>
                  <a:cubicBezTo>
                    <a:pt x="36" y="30"/>
                    <a:pt x="36" y="30"/>
                    <a:pt x="36" y="30"/>
                  </a:cubicBezTo>
                  <a:cubicBezTo>
                    <a:pt x="36" y="30"/>
                    <a:pt x="36" y="30"/>
                    <a:pt x="36" y="30"/>
                  </a:cubicBezTo>
                  <a:cubicBezTo>
                    <a:pt x="35" y="30"/>
                    <a:pt x="35" y="30"/>
                    <a:pt x="35" y="30"/>
                  </a:cubicBezTo>
                  <a:cubicBezTo>
                    <a:pt x="35" y="30"/>
                    <a:pt x="35" y="30"/>
                    <a:pt x="35" y="30"/>
                  </a:cubicBezTo>
                  <a:cubicBezTo>
                    <a:pt x="35" y="30"/>
                    <a:pt x="35" y="30"/>
                    <a:pt x="35" y="30"/>
                  </a:cubicBezTo>
                  <a:cubicBezTo>
                    <a:pt x="34" y="30"/>
                    <a:pt x="34" y="30"/>
                    <a:pt x="34" y="30"/>
                  </a:cubicBezTo>
                  <a:cubicBezTo>
                    <a:pt x="33" y="30"/>
                    <a:pt x="33" y="30"/>
                    <a:pt x="33" y="30"/>
                  </a:cubicBezTo>
                  <a:cubicBezTo>
                    <a:pt x="33" y="30"/>
                    <a:pt x="33" y="30"/>
                    <a:pt x="33" y="30"/>
                  </a:cubicBezTo>
                  <a:cubicBezTo>
                    <a:pt x="33" y="30"/>
                    <a:pt x="33" y="30"/>
                    <a:pt x="33" y="30"/>
                  </a:cubicBezTo>
                  <a:cubicBezTo>
                    <a:pt x="33" y="32"/>
                    <a:pt x="33" y="32"/>
                    <a:pt x="33" y="32"/>
                  </a:cubicBezTo>
                  <a:cubicBezTo>
                    <a:pt x="35" y="32"/>
                    <a:pt x="35" y="32"/>
                    <a:pt x="35" y="32"/>
                  </a:cubicBezTo>
                  <a:cubicBezTo>
                    <a:pt x="36" y="34"/>
                    <a:pt x="36" y="34"/>
                    <a:pt x="36" y="34"/>
                  </a:cubicBezTo>
                  <a:cubicBezTo>
                    <a:pt x="36" y="34"/>
                    <a:pt x="36" y="34"/>
                    <a:pt x="36" y="34"/>
                  </a:cubicBezTo>
                  <a:cubicBezTo>
                    <a:pt x="36" y="34"/>
                    <a:pt x="36" y="34"/>
                    <a:pt x="36" y="34"/>
                  </a:cubicBezTo>
                  <a:cubicBezTo>
                    <a:pt x="35" y="35"/>
                    <a:pt x="35" y="35"/>
                    <a:pt x="35" y="35"/>
                  </a:cubicBezTo>
                  <a:cubicBezTo>
                    <a:pt x="35" y="35"/>
                    <a:pt x="35" y="35"/>
                    <a:pt x="35" y="35"/>
                  </a:cubicBezTo>
                  <a:cubicBezTo>
                    <a:pt x="36" y="35"/>
                    <a:pt x="36" y="35"/>
                    <a:pt x="36" y="35"/>
                  </a:cubicBezTo>
                  <a:cubicBezTo>
                    <a:pt x="36" y="35"/>
                    <a:pt x="36" y="35"/>
                    <a:pt x="36" y="35"/>
                  </a:cubicBezTo>
                  <a:cubicBezTo>
                    <a:pt x="36" y="35"/>
                    <a:pt x="36" y="35"/>
                    <a:pt x="36" y="35"/>
                  </a:cubicBezTo>
                  <a:close/>
                  <a:moveTo>
                    <a:pt x="35" y="35"/>
                  </a:moveTo>
                  <a:cubicBezTo>
                    <a:pt x="35" y="36"/>
                    <a:pt x="35" y="36"/>
                    <a:pt x="35" y="36"/>
                  </a:cubicBezTo>
                  <a:cubicBezTo>
                    <a:pt x="34" y="35"/>
                    <a:pt x="34" y="35"/>
                    <a:pt x="34" y="35"/>
                  </a:cubicBezTo>
                  <a:cubicBezTo>
                    <a:pt x="33" y="35"/>
                    <a:pt x="33" y="35"/>
                    <a:pt x="33" y="35"/>
                  </a:cubicBezTo>
                  <a:cubicBezTo>
                    <a:pt x="33" y="36"/>
                    <a:pt x="33" y="36"/>
                    <a:pt x="33" y="36"/>
                  </a:cubicBezTo>
                  <a:cubicBezTo>
                    <a:pt x="33" y="37"/>
                    <a:pt x="33" y="37"/>
                    <a:pt x="33" y="37"/>
                  </a:cubicBezTo>
                  <a:cubicBezTo>
                    <a:pt x="34" y="37"/>
                    <a:pt x="34" y="37"/>
                    <a:pt x="34" y="37"/>
                  </a:cubicBezTo>
                  <a:cubicBezTo>
                    <a:pt x="34" y="37"/>
                    <a:pt x="34" y="37"/>
                    <a:pt x="34" y="37"/>
                  </a:cubicBezTo>
                  <a:cubicBezTo>
                    <a:pt x="35" y="37"/>
                    <a:pt x="35" y="37"/>
                    <a:pt x="35" y="37"/>
                  </a:cubicBezTo>
                  <a:cubicBezTo>
                    <a:pt x="35" y="38"/>
                    <a:pt x="35" y="38"/>
                    <a:pt x="35" y="38"/>
                  </a:cubicBezTo>
                  <a:cubicBezTo>
                    <a:pt x="35" y="39"/>
                    <a:pt x="35" y="39"/>
                    <a:pt x="35" y="39"/>
                  </a:cubicBezTo>
                  <a:cubicBezTo>
                    <a:pt x="35" y="40"/>
                    <a:pt x="35" y="40"/>
                    <a:pt x="35" y="40"/>
                  </a:cubicBezTo>
                  <a:cubicBezTo>
                    <a:pt x="36" y="41"/>
                    <a:pt x="36" y="41"/>
                    <a:pt x="36" y="41"/>
                  </a:cubicBezTo>
                  <a:cubicBezTo>
                    <a:pt x="36" y="40"/>
                    <a:pt x="36" y="40"/>
                    <a:pt x="36" y="40"/>
                  </a:cubicBezTo>
                  <a:cubicBezTo>
                    <a:pt x="37" y="40"/>
                    <a:pt x="37" y="40"/>
                    <a:pt x="37" y="40"/>
                  </a:cubicBezTo>
                  <a:cubicBezTo>
                    <a:pt x="38" y="40"/>
                    <a:pt x="38" y="40"/>
                    <a:pt x="38" y="40"/>
                  </a:cubicBezTo>
                  <a:cubicBezTo>
                    <a:pt x="38" y="39"/>
                    <a:pt x="38" y="39"/>
                    <a:pt x="38" y="39"/>
                  </a:cubicBezTo>
                  <a:cubicBezTo>
                    <a:pt x="37" y="38"/>
                    <a:pt x="37" y="38"/>
                    <a:pt x="37" y="38"/>
                  </a:cubicBezTo>
                  <a:cubicBezTo>
                    <a:pt x="36" y="38"/>
                    <a:pt x="36" y="38"/>
                    <a:pt x="36" y="38"/>
                  </a:cubicBezTo>
                  <a:cubicBezTo>
                    <a:pt x="36" y="37"/>
                    <a:pt x="36" y="37"/>
                    <a:pt x="36" y="37"/>
                  </a:cubicBezTo>
                  <a:cubicBezTo>
                    <a:pt x="36" y="36"/>
                    <a:pt x="36" y="36"/>
                    <a:pt x="36" y="36"/>
                  </a:cubicBezTo>
                  <a:cubicBezTo>
                    <a:pt x="35" y="35"/>
                    <a:pt x="35" y="35"/>
                    <a:pt x="35" y="35"/>
                  </a:cubicBezTo>
                  <a:close/>
                  <a:moveTo>
                    <a:pt x="40" y="37"/>
                  </a:moveTo>
                  <a:cubicBezTo>
                    <a:pt x="40" y="37"/>
                    <a:pt x="40" y="37"/>
                    <a:pt x="40" y="37"/>
                  </a:cubicBezTo>
                  <a:cubicBezTo>
                    <a:pt x="40" y="37"/>
                    <a:pt x="40" y="37"/>
                    <a:pt x="40" y="37"/>
                  </a:cubicBezTo>
                  <a:cubicBezTo>
                    <a:pt x="40" y="37"/>
                    <a:pt x="40" y="37"/>
                    <a:pt x="40" y="37"/>
                  </a:cubicBezTo>
                  <a:cubicBezTo>
                    <a:pt x="40" y="37"/>
                    <a:pt x="40" y="37"/>
                    <a:pt x="40" y="37"/>
                  </a:cubicBezTo>
                  <a:close/>
                  <a:moveTo>
                    <a:pt x="40" y="38"/>
                  </a:moveTo>
                  <a:cubicBezTo>
                    <a:pt x="39" y="38"/>
                    <a:pt x="39" y="38"/>
                    <a:pt x="39" y="38"/>
                  </a:cubicBezTo>
                  <a:cubicBezTo>
                    <a:pt x="39" y="38"/>
                    <a:pt x="39" y="38"/>
                    <a:pt x="39" y="38"/>
                  </a:cubicBezTo>
                  <a:cubicBezTo>
                    <a:pt x="40" y="38"/>
                    <a:pt x="40" y="38"/>
                    <a:pt x="40" y="38"/>
                  </a:cubicBezTo>
                  <a:cubicBezTo>
                    <a:pt x="40" y="38"/>
                    <a:pt x="40" y="38"/>
                    <a:pt x="40" y="38"/>
                  </a:cubicBezTo>
                  <a:close/>
                  <a:moveTo>
                    <a:pt x="40" y="42"/>
                  </a:moveTo>
                  <a:cubicBezTo>
                    <a:pt x="40" y="41"/>
                    <a:pt x="40" y="41"/>
                    <a:pt x="40" y="41"/>
                  </a:cubicBezTo>
                  <a:cubicBezTo>
                    <a:pt x="39" y="40"/>
                    <a:pt x="39" y="40"/>
                    <a:pt x="39" y="40"/>
                  </a:cubicBezTo>
                  <a:cubicBezTo>
                    <a:pt x="39" y="40"/>
                    <a:pt x="39" y="40"/>
                    <a:pt x="39" y="40"/>
                  </a:cubicBezTo>
                  <a:cubicBezTo>
                    <a:pt x="40" y="39"/>
                    <a:pt x="40" y="39"/>
                    <a:pt x="40" y="39"/>
                  </a:cubicBezTo>
                  <a:cubicBezTo>
                    <a:pt x="39" y="39"/>
                    <a:pt x="39" y="39"/>
                    <a:pt x="39" y="39"/>
                  </a:cubicBezTo>
                  <a:cubicBezTo>
                    <a:pt x="39" y="39"/>
                    <a:pt x="39" y="39"/>
                    <a:pt x="39" y="39"/>
                  </a:cubicBezTo>
                  <a:cubicBezTo>
                    <a:pt x="39" y="40"/>
                    <a:pt x="39" y="40"/>
                    <a:pt x="39" y="40"/>
                  </a:cubicBezTo>
                  <a:cubicBezTo>
                    <a:pt x="39" y="41"/>
                    <a:pt x="39" y="41"/>
                    <a:pt x="39" y="41"/>
                  </a:cubicBezTo>
                  <a:cubicBezTo>
                    <a:pt x="39" y="41"/>
                    <a:pt x="39" y="41"/>
                    <a:pt x="39" y="41"/>
                  </a:cubicBezTo>
                  <a:cubicBezTo>
                    <a:pt x="39" y="42"/>
                    <a:pt x="39" y="42"/>
                    <a:pt x="39" y="42"/>
                  </a:cubicBezTo>
                  <a:cubicBezTo>
                    <a:pt x="40" y="42"/>
                    <a:pt x="40" y="42"/>
                    <a:pt x="40" y="42"/>
                  </a:cubicBezTo>
                  <a:close/>
                  <a:moveTo>
                    <a:pt x="41" y="42"/>
                  </a:moveTo>
                  <a:cubicBezTo>
                    <a:pt x="41" y="43"/>
                    <a:pt x="41" y="43"/>
                    <a:pt x="41" y="43"/>
                  </a:cubicBezTo>
                  <a:cubicBezTo>
                    <a:pt x="41" y="43"/>
                    <a:pt x="41" y="43"/>
                    <a:pt x="41" y="43"/>
                  </a:cubicBezTo>
                  <a:cubicBezTo>
                    <a:pt x="41" y="42"/>
                    <a:pt x="41" y="42"/>
                    <a:pt x="41" y="42"/>
                  </a:cubicBezTo>
                  <a:cubicBezTo>
                    <a:pt x="41" y="42"/>
                    <a:pt x="41" y="42"/>
                    <a:pt x="41" y="42"/>
                  </a:cubicBezTo>
                  <a:close/>
                  <a:moveTo>
                    <a:pt x="41" y="40"/>
                  </a:moveTo>
                  <a:cubicBezTo>
                    <a:pt x="41" y="41"/>
                    <a:pt x="41" y="41"/>
                    <a:pt x="41" y="41"/>
                  </a:cubicBezTo>
                  <a:cubicBezTo>
                    <a:pt x="41" y="42"/>
                    <a:pt x="41" y="42"/>
                    <a:pt x="41" y="42"/>
                  </a:cubicBezTo>
                  <a:cubicBezTo>
                    <a:pt x="41" y="42"/>
                    <a:pt x="41" y="42"/>
                    <a:pt x="41" y="42"/>
                  </a:cubicBezTo>
                  <a:cubicBezTo>
                    <a:pt x="42" y="42"/>
                    <a:pt x="42" y="42"/>
                    <a:pt x="42" y="42"/>
                  </a:cubicBezTo>
                  <a:cubicBezTo>
                    <a:pt x="42" y="41"/>
                    <a:pt x="42" y="41"/>
                    <a:pt x="42" y="41"/>
                  </a:cubicBezTo>
                  <a:cubicBezTo>
                    <a:pt x="41" y="40"/>
                    <a:pt x="41" y="40"/>
                    <a:pt x="41" y="40"/>
                  </a:cubicBezTo>
                  <a:close/>
                  <a:moveTo>
                    <a:pt x="24" y="54"/>
                  </a:moveTo>
                  <a:cubicBezTo>
                    <a:pt x="23" y="53"/>
                    <a:pt x="23" y="53"/>
                    <a:pt x="23" y="53"/>
                  </a:cubicBezTo>
                  <a:cubicBezTo>
                    <a:pt x="24" y="52"/>
                    <a:pt x="24" y="52"/>
                    <a:pt x="24" y="52"/>
                  </a:cubicBezTo>
                  <a:cubicBezTo>
                    <a:pt x="24" y="51"/>
                    <a:pt x="24" y="51"/>
                    <a:pt x="24" y="51"/>
                  </a:cubicBezTo>
                  <a:cubicBezTo>
                    <a:pt x="24" y="51"/>
                    <a:pt x="24" y="51"/>
                    <a:pt x="24" y="51"/>
                  </a:cubicBezTo>
                  <a:cubicBezTo>
                    <a:pt x="25" y="50"/>
                    <a:pt x="25" y="50"/>
                    <a:pt x="25" y="50"/>
                  </a:cubicBezTo>
                  <a:cubicBezTo>
                    <a:pt x="25" y="50"/>
                    <a:pt x="25" y="50"/>
                    <a:pt x="25" y="50"/>
                  </a:cubicBezTo>
                  <a:cubicBezTo>
                    <a:pt x="26" y="49"/>
                    <a:pt x="26" y="49"/>
                    <a:pt x="26" y="49"/>
                  </a:cubicBezTo>
                  <a:cubicBezTo>
                    <a:pt x="27" y="49"/>
                    <a:pt x="27" y="49"/>
                    <a:pt x="27" y="49"/>
                  </a:cubicBezTo>
                  <a:cubicBezTo>
                    <a:pt x="28" y="49"/>
                    <a:pt x="28" y="49"/>
                    <a:pt x="28" y="49"/>
                  </a:cubicBezTo>
                  <a:cubicBezTo>
                    <a:pt x="28" y="48"/>
                    <a:pt x="28" y="48"/>
                    <a:pt x="28" y="48"/>
                  </a:cubicBezTo>
                  <a:cubicBezTo>
                    <a:pt x="28" y="48"/>
                    <a:pt x="28" y="48"/>
                    <a:pt x="28" y="48"/>
                  </a:cubicBezTo>
                  <a:cubicBezTo>
                    <a:pt x="29" y="47"/>
                    <a:pt x="29" y="47"/>
                    <a:pt x="29" y="47"/>
                  </a:cubicBezTo>
                  <a:cubicBezTo>
                    <a:pt x="30" y="46"/>
                    <a:pt x="30" y="46"/>
                    <a:pt x="30" y="46"/>
                  </a:cubicBezTo>
                  <a:cubicBezTo>
                    <a:pt x="30" y="46"/>
                    <a:pt x="30" y="46"/>
                    <a:pt x="30" y="46"/>
                  </a:cubicBezTo>
                  <a:cubicBezTo>
                    <a:pt x="32" y="47"/>
                    <a:pt x="32" y="47"/>
                    <a:pt x="32" y="47"/>
                  </a:cubicBezTo>
                  <a:cubicBezTo>
                    <a:pt x="32" y="49"/>
                    <a:pt x="32" y="49"/>
                    <a:pt x="32" y="49"/>
                  </a:cubicBezTo>
                  <a:cubicBezTo>
                    <a:pt x="31" y="50"/>
                    <a:pt x="31" y="50"/>
                    <a:pt x="31" y="50"/>
                  </a:cubicBezTo>
                  <a:cubicBezTo>
                    <a:pt x="31" y="49"/>
                    <a:pt x="31" y="49"/>
                    <a:pt x="31" y="49"/>
                  </a:cubicBezTo>
                  <a:cubicBezTo>
                    <a:pt x="32" y="49"/>
                    <a:pt x="32" y="49"/>
                    <a:pt x="32" y="49"/>
                  </a:cubicBezTo>
                  <a:cubicBezTo>
                    <a:pt x="33" y="49"/>
                    <a:pt x="33" y="49"/>
                    <a:pt x="33" y="49"/>
                  </a:cubicBezTo>
                  <a:cubicBezTo>
                    <a:pt x="34" y="47"/>
                    <a:pt x="34" y="47"/>
                    <a:pt x="34" y="47"/>
                  </a:cubicBezTo>
                  <a:cubicBezTo>
                    <a:pt x="35" y="47"/>
                    <a:pt x="35" y="47"/>
                    <a:pt x="35" y="47"/>
                  </a:cubicBezTo>
                  <a:cubicBezTo>
                    <a:pt x="35" y="48"/>
                    <a:pt x="35" y="48"/>
                    <a:pt x="35" y="48"/>
                  </a:cubicBezTo>
                  <a:cubicBezTo>
                    <a:pt x="36" y="47"/>
                    <a:pt x="36" y="47"/>
                    <a:pt x="36" y="47"/>
                  </a:cubicBezTo>
                  <a:cubicBezTo>
                    <a:pt x="36" y="47"/>
                    <a:pt x="36" y="47"/>
                    <a:pt x="36" y="47"/>
                  </a:cubicBezTo>
                  <a:cubicBezTo>
                    <a:pt x="35" y="47"/>
                    <a:pt x="35" y="47"/>
                    <a:pt x="35" y="47"/>
                  </a:cubicBezTo>
                  <a:cubicBezTo>
                    <a:pt x="36" y="45"/>
                    <a:pt x="36" y="45"/>
                    <a:pt x="36" y="45"/>
                  </a:cubicBezTo>
                  <a:cubicBezTo>
                    <a:pt x="37" y="45"/>
                    <a:pt x="37" y="45"/>
                    <a:pt x="37" y="45"/>
                  </a:cubicBezTo>
                  <a:cubicBezTo>
                    <a:pt x="37" y="46"/>
                    <a:pt x="37" y="46"/>
                    <a:pt x="37" y="46"/>
                  </a:cubicBezTo>
                  <a:cubicBezTo>
                    <a:pt x="38" y="45"/>
                    <a:pt x="38" y="45"/>
                    <a:pt x="38" y="45"/>
                  </a:cubicBezTo>
                  <a:cubicBezTo>
                    <a:pt x="38" y="44"/>
                    <a:pt x="38" y="44"/>
                    <a:pt x="38" y="44"/>
                  </a:cubicBezTo>
                  <a:cubicBezTo>
                    <a:pt x="38" y="44"/>
                    <a:pt x="38" y="44"/>
                    <a:pt x="38" y="44"/>
                  </a:cubicBezTo>
                  <a:cubicBezTo>
                    <a:pt x="39" y="45"/>
                    <a:pt x="39" y="45"/>
                    <a:pt x="39" y="45"/>
                  </a:cubicBezTo>
                  <a:cubicBezTo>
                    <a:pt x="39" y="44"/>
                    <a:pt x="39" y="44"/>
                    <a:pt x="39" y="44"/>
                  </a:cubicBezTo>
                  <a:cubicBezTo>
                    <a:pt x="38" y="43"/>
                    <a:pt x="38" y="43"/>
                    <a:pt x="38" y="43"/>
                  </a:cubicBezTo>
                  <a:cubicBezTo>
                    <a:pt x="38" y="42"/>
                    <a:pt x="38" y="42"/>
                    <a:pt x="38" y="42"/>
                  </a:cubicBezTo>
                  <a:cubicBezTo>
                    <a:pt x="39" y="42"/>
                    <a:pt x="39" y="42"/>
                    <a:pt x="39" y="42"/>
                  </a:cubicBezTo>
                  <a:cubicBezTo>
                    <a:pt x="39" y="42"/>
                    <a:pt x="39" y="42"/>
                    <a:pt x="39" y="42"/>
                  </a:cubicBezTo>
                  <a:cubicBezTo>
                    <a:pt x="40" y="43"/>
                    <a:pt x="40" y="43"/>
                    <a:pt x="40" y="43"/>
                  </a:cubicBezTo>
                  <a:cubicBezTo>
                    <a:pt x="41" y="44"/>
                    <a:pt x="41" y="44"/>
                    <a:pt x="41" y="44"/>
                  </a:cubicBezTo>
                  <a:cubicBezTo>
                    <a:pt x="42" y="44"/>
                    <a:pt x="42" y="44"/>
                    <a:pt x="42" y="44"/>
                  </a:cubicBezTo>
                  <a:cubicBezTo>
                    <a:pt x="42" y="44"/>
                    <a:pt x="42" y="44"/>
                    <a:pt x="42" y="44"/>
                  </a:cubicBezTo>
                  <a:cubicBezTo>
                    <a:pt x="42" y="44"/>
                    <a:pt x="42" y="44"/>
                    <a:pt x="42" y="44"/>
                  </a:cubicBezTo>
                  <a:cubicBezTo>
                    <a:pt x="43" y="45"/>
                    <a:pt x="43" y="45"/>
                    <a:pt x="43" y="45"/>
                  </a:cubicBezTo>
                  <a:cubicBezTo>
                    <a:pt x="43" y="46"/>
                    <a:pt x="43" y="46"/>
                    <a:pt x="43" y="46"/>
                  </a:cubicBezTo>
                  <a:cubicBezTo>
                    <a:pt x="42" y="46"/>
                    <a:pt x="42" y="46"/>
                    <a:pt x="42" y="46"/>
                  </a:cubicBezTo>
                  <a:cubicBezTo>
                    <a:pt x="42" y="47"/>
                    <a:pt x="42" y="47"/>
                    <a:pt x="42" y="47"/>
                  </a:cubicBezTo>
                  <a:cubicBezTo>
                    <a:pt x="43" y="47"/>
                    <a:pt x="43" y="47"/>
                    <a:pt x="43" y="47"/>
                  </a:cubicBezTo>
                  <a:cubicBezTo>
                    <a:pt x="43" y="47"/>
                    <a:pt x="43" y="47"/>
                    <a:pt x="43" y="47"/>
                  </a:cubicBezTo>
                  <a:cubicBezTo>
                    <a:pt x="43" y="48"/>
                    <a:pt x="43" y="48"/>
                    <a:pt x="43" y="48"/>
                  </a:cubicBezTo>
                  <a:cubicBezTo>
                    <a:pt x="43" y="49"/>
                    <a:pt x="43" y="49"/>
                    <a:pt x="43" y="49"/>
                  </a:cubicBezTo>
                  <a:cubicBezTo>
                    <a:pt x="43" y="48"/>
                    <a:pt x="43" y="48"/>
                    <a:pt x="43" y="48"/>
                  </a:cubicBezTo>
                  <a:cubicBezTo>
                    <a:pt x="43" y="49"/>
                    <a:pt x="43" y="49"/>
                    <a:pt x="43" y="49"/>
                  </a:cubicBezTo>
                  <a:cubicBezTo>
                    <a:pt x="43" y="50"/>
                    <a:pt x="43" y="50"/>
                    <a:pt x="43" y="50"/>
                  </a:cubicBezTo>
                  <a:cubicBezTo>
                    <a:pt x="44" y="51"/>
                    <a:pt x="44" y="51"/>
                    <a:pt x="44" y="51"/>
                  </a:cubicBezTo>
                  <a:cubicBezTo>
                    <a:pt x="44" y="52"/>
                    <a:pt x="44" y="52"/>
                    <a:pt x="44" y="52"/>
                  </a:cubicBezTo>
                  <a:cubicBezTo>
                    <a:pt x="44" y="53"/>
                    <a:pt x="44" y="53"/>
                    <a:pt x="44" y="53"/>
                  </a:cubicBezTo>
                  <a:cubicBezTo>
                    <a:pt x="44" y="54"/>
                    <a:pt x="44" y="54"/>
                    <a:pt x="44" y="54"/>
                  </a:cubicBezTo>
                  <a:cubicBezTo>
                    <a:pt x="44" y="54"/>
                    <a:pt x="44" y="54"/>
                    <a:pt x="44" y="54"/>
                  </a:cubicBezTo>
                  <a:cubicBezTo>
                    <a:pt x="44" y="54"/>
                    <a:pt x="44" y="54"/>
                    <a:pt x="44" y="54"/>
                  </a:cubicBezTo>
                  <a:cubicBezTo>
                    <a:pt x="43" y="54"/>
                    <a:pt x="43" y="54"/>
                    <a:pt x="43" y="54"/>
                  </a:cubicBezTo>
                  <a:cubicBezTo>
                    <a:pt x="43" y="54"/>
                    <a:pt x="43" y="54"/>
                    <a:pt x="43" y="54"/>
                  </a:cubicBezTo>
                  <a:cubicBezTo>
                    <a:pt x="43" y="54"/>
                    <a:pt x="43" y="54"/>
                    <a:pt x="43" y="54"/>
                  </a:cubicBezTo>
                  <a:cubicBezTo>
                    <a:pt x="43" y="56"/>
                    <a:pt x="43" y="56"/>
                    <a:pt x="43" y="56"/>
                  </a:cubicBezTo>
                  <a:cubicBezTo>
                    <a:pt x="43" y="56"/>
                    <a:pt x="43" y="56"/>
                    <a:pt x="43" y="56"/>
                  </a:cubicBezTo>
                  <a:cubicBezTo>
                    <a:pt x="43" y="57"/>
                    <a:pt x="43" y="57"/>
                    <a:pt x="43" y="57"/>
                  </a:cubicBezTo>
                  <a:cubicBezTo>
                    <a:pt x="43" y="56"/>
                    <a:pt x="43" y="56"/>
                    <a:pt x="43" y="56"/>
                  </a:cubicBezTo>
                  <a:cubicBezTo>
                    <a:pt x="42" y="55"/>
                    <a:pt x="42" y="55"/>
                    <a:pt x="42" y="55"/>
                  </a:cubicBezTo>
                  <a:cubicBezTo>
                    <a:pt x="42" y="55"/>
                    <a:pt x="42" y="55"/>
                    <a:pt x="42" y="55"/>
                  </a:cubicBezTo>
                  <a:cubicBezTo>
                    <a:pt x="42" y="54"/>
                    <a:pt x="42" y="54"/>
                    <a:pt x="42" y="54"/>
                  </a:cubicBezTo>
                  <a:cubicBezTo>
                    <a:pt x="42" y="53"/>
                    <a:pt x="42" y="53"/>
                    <a:pt x="42" y="53"/>
                  </a:cubicBezTo>
                  <a:cubicBezTo>
                    <a:pt x="41" y="52"/>
                    <a:pt x="41" y="52"/>
                    <a:pt x="41" y="52"/>
                  </a:cubicBezTo>
                  <a:cubicBezTo>
                    <a:pt x="40" y="53"/>
                    <a:pt x="40" y="53"/>
                    <a:pt x="40" y="53"/>
                  </a:cubicBezTo>
                  <a:cubicBezTo>
                    <a:pt x="39" y="54"/>
                    <a:pt x="39" y="54"/>
                    <a:pt x="39" y="54"/>
                  </a:cubicBezTo>
                  <a:cubicBezTo>
                    <a:pt x="39" y="55"/>
                    <a:pt x="39" y="55"/>
                    <a:pt x="39" y="55"/>
                  </a:cubicBezTo>
                  <a:cubicBezTo>
                    <a:pt x="40" y="56"/>
                    <a:pt x="40" y="56"/>
                    <a:pt x="40" y="56"/>
                  </a:cubicBezTo>
                  <a:cubicBezTo>
                    <a:pt x="40" y="57"/>
                    <a:pt x="40" y="57"/>
                    <a:pt x="40" y="57"/>
                  </a:cubicBezTo>
                  <a:cubicBezTo>
                    <a:pt x="41" y="57"/>
                    <a:pt x="41" y="57"/>
                    <a:pt x="41" y="57"/>
                  </a:cubicBezTo>
                  <a:cubicBezTo>
                    <a:pt x="41" y="58"/>
                    <a:pt x="41" y="58"/>
                    <a:pt x="41" y="58"/>
                  </a:cubicBezTo>
                  <a:cubicBezTo>
                    <a:pt x="39" y="59"/>
                    <a:pt x="39" y="59"/>
                    <a:pt x="39" y="59"/>
                  </a:cubicBezTo>
                  <a:cubicBezTo>
                    <a:pt x="39" y="60"/>
                    <a:pt x="39" y="60"/>
                    <a:pt x="39" y="60"/>
                  </a:cubicBezTo>
                  <a:cubicBezTo>
                    <a:pt x="39" y="59"/>
                    <a:pt x="39" y="59"/>
                    <a:pt x="39" y="59"/>
                  </a:cubicBezTo>
                  <a:cubicBezTo>
                    <a:pt x="38" y="59"/>
                    <a:pt x="38" y="59"/>
                    <a:pt x="38" y="59"/>
                  </a:cubicBezTo>
                  <a:cubicBezTo>
                    <a:pt x="39" y="58"/>
                    <a:pt x="39" y="58"/>
                    <a:pt x="39" y="58"/>
                  </a:cubicBezTo>
                  <a:cubicBezTo>
                    <a:pt x="38" y="58"/>
                    <a:pt x="38" y="58"/>
                    <a:pt x="38" y="58"/>
                  </a:cubicBezTo>
                  <a:cubicBezTo>
                    <a:pt x="38" y="58"/>
                    <a:pt x="38" y="58"/>
                    <a:pt x="38" y="58"/>
                  </a:cubicBezTo>
                  <a:cubicBezTo>
                    <a:pt x="38" y="59"/>
                    <a:pt x="38" y="59"/>
                    <a:pt x="38" y="59"/>
                  </a:cubicBezTo>
                  <a:cubicBezTo>
                    <a:pt x="37" y="59"/>
                    <a:pt x="37" y="59"/>
                    <a:pt x="37" y="59"/>
                  </a:cubicBezTo>
                  <a:cubicBezTo>
                    <a:pt x="36" y="59"/>
                    <a:pt x="36" y="59"/>
                    <a:pt x="36" y="59"/>
                  </a:cubicBezTo>
                  <a:cubicBezTo>
                    <a:pt x="35" y="58"/>
                    <a:pt x="35" y="58"/>
                    <a:pt x="35" y="58"/>
                  </a:cubicBezTo>
                  <a:cubicBezTo>
                    <a:pt x="34" y="58"/>
                    <a:pt x="34" y="58"/>
                    <a:pt x="34" y="58"/>
                  </a:cubicBezTo>
                  <a:cubicBezTo>
                    <a:pt x="34" y="57"/>
                    <a:pt x="34" y="57"/>
                    <a:pt x="34" y="57"/>
                  </a:cubicBezTo>
                  <a:cubicBezTo>
                    <a:pt x="33" y="56"/>
                    <a:pt x="33" y="56"/>
                    <a:pt x="33" y="56"/>
                  </a:cubicBezTo>
                  <a:cubicBezTo>
                    <a:pt x="33" y="56"/>
                    <a:pt x="33" y="56"/>
                    <a:pt x="33" y="56"/>
                  </a:cubicBezTo>
                  <a:cubicBezTo>
                    <a:pt x="33" y="55"/>
                    <a:pt x="33" y="55"/>
                    <a:pt x="33" y="55"/>
                  </a:cubicBezTo>
                  <a:cubicBezTo>
                    <a:pt x="33" y="55"/>
                    <a:pt x="33" y="55"/>
                    <a:pt x="33" y="55"/>
                  </a:cubicBezTo>
                  <a:cubicBezTo>
                    <a:pt x="32" y="54"/>
                    <a:pt x="32" y="54"/>
                    <a:pt x="32" y="54"/>
                  </a:cubicBezTo>
                  <a:cubicBezTo>
                    <a:pt x="33" y="54"/>
                    <a:pt x="33" y="54"/>
                    <a:pt x="33" y="54"/>
                  </a:cubicBezTo>
                  <a:cubicBezTo>
                    <a:pt x="33" y="53"/>
                    <a:pt x="33" y="53"/>
                    <a:pt x="33" y="53"/>
                  </a:cubicBezTo>
                  <a:cubicBezTo>
                    <a:pt x="33" y="53"/>
                    <a:pt x="33" y="53"/>
                    <a:pt x="33" y="53"/>
                  </a:cubicBezTo>
                  <a:cubicBezTo>
                    <a:pt x="34" y="53"/>
                    <a:pt x="34" y="53"/>
                    <a:pt x="34" y="53"/>
                  </a:cubicBezTo>
                  <a:cubicBezTo>
                    <a:pt x="33" y="53"/>
                    <a:pt x="33" y="53"/>
                    <a:pt x="33" y="53"/>
                  </a:cubicBezTo>
                  <a:cubicBezTo>
                    <a:pt x="33" y="52"/>
                    <a:pt x="33" y="52"/>
                    <a:pt x="33" y="52"/>
                  </a:cubicBezTo>
                  <a:cubicBezTo>
                    <a:pt x="32" y="51"/>
                    <a:pt x="32" y="51"/>
                    <a:pt x="32" y="51"/>
                  </a:cubicBezTo>
                  <a:cubicBezTo>
                    <a:pt x="31" y="51"/>
                    <a:pt x="31" y="51"/>
                    <a:pt x="31" y="51"/>
                  </a:cubicBezTo>
                  <a:cubicBezTo>
                    <a:pt x="31" y="51"/>
                    <a:pt x="31" y="51"/>
                    <a:pt x="31" y="51"/>
                  </a:cubicBezTo>
                  <a:cubicBezTo>
                    <a:pt x="30" y="51"/>
                    <a:pt x="30" y="51"/>
                    <a:pt x="30" y="51"/>
                  </a:cubicBezTo>
                  <a:cubicBezTo>
                    <a:pt x="30" y="51"/>
                    <a:pt x="30" y="51"/>
                    <a:pt x="30" y="51"/>
                  </a:cubicBezTo>
                  <a:cubicBezTo>
                    <a:pt x="30" y="51"/>
                    <a:pt x="30" y="51"/>
                    <a:pt x="30" y="51"/>
                  </a:cubicBezTo>
                  <a:cubicBezTo>
                    <a:pt x="30" y="52"/>
                    <a:pt x="30" y="52"/>
                    <a:pt x="30" y="52"/>
                  </a:cubicBezTo>
                  <a:cubicBezTo>
                    <a:pt x="30" y="52"/>
                    <a:pt x="30" y="52"/>
                    <a:pt x="30" y="52"/>
                  </a:cubicBezTo>
                  <a:cubicBezTo>
                    <a:pt x="30" y="52"/>
                    <a:pt x="30" y="52"/>
                    <a:pt x="30" y="52"/>
                  </a:cubicBezTo>
                  <a:cubicBezTo>
                    <a:pt x="29" y="52"/>
                    <a:pt x="29" y="52"/>
                    <a:pt x="29" y="52"/>
                  </a:cubicBezTo>
                  <a:cubicBezTo>
                    <a:pt x="29" y="52"/>
                    <a:pt x="29" y="52"/>
                    <a:pt x="29" y="52"/>
                  </a:cubicBezTo>
                  <a:cubicBezTo>
                    <a:pt x="29" y="51"/>
                    <a:pt x="29" y="51"/>
                    <a:pt x="29" y="51"/>
                  </a:cubicBezTo>
                  <a:cubicBezTo>
                    <a:pt x="28" y="51"/>
                    <a:pt x="28" y="51"/>
                    <a:pt x="28" y="51"/>
                  </a:cubicBezTo>
                  <a:cubicBezTo>
                    <a:pt x="28" y="51"/>
                    <a:pt x="28" y="51"/>
                    <a:pt x="28" y="51"/>
                  </a:cubicBezTo>
                  <a:cubicBezTo>
                    <a:pt x="28" y="52"/>
                    <a:pt x="28" y="52"/>
                    <a:pt x="28" y="52"/>
                  </a:cubicBezTo>
                  <a:cubicBezTo>
                    <a:pt x="28" y="52"/>
                    <a:pt x="28" y="52"/>
                    <a:pt x="28" y="52"/>
                  </a:cubicBezTo>
                  <a:cubicBezTo>
                    <a:pt x="27" y="52"/>
                    <a:pt x="27" y="52"/>
                    <a:pt x="27" y="52"/>
                  </a:cubicBezTo>
                  <a:cubicBezTo>
                    <a:pt x="27" y="52"/>
                    <a:pt x="27" y="52"/>
                    <a:pt x="27" y="52"/>
                  </a:cubicBezTo>
                  <a:cubicBezTo>
                    <a:pt x="27" y="51"/>
                    <a:pt x="27" y="51"/>
                    <a:pt x="27" y="51"/>
                  </a:cubicBezTo>
                  <a:cubicBezTo>
                    <a:pt x="27" y="51"/>
                    <a:pt x="27" y="51"/>
                    <a:pt x="27" y="51"/>
                  </a:cubicBezTo>
                  <a:cubicBezTo>
                    <a:pt x="26" y="51"/>
                    <a:pt x="26" y="51"/>
                    <a:pt x="26" y="51"/>
                  </a:cubicBezTo>
                  <a:cubicBezTo>
                    <a:pt x="26" y="52"/>
                    <a:pt x="26" y="52"/>
                    <a:pt x="26" y="52"/>
                  </a:cubicBezTo>
                  <a:cubicBezTo>
                    <a:pt x="25" y="52"/>
                    <a:pt x="25" y="52"/>
                    <a:pt x="25" y="52"/>
                  </a:cubicBezTo>
                  <a:cubicBezTo>
                    <a:pt x="24" y="54"/>
                    <a:pt x="24" y="54"/>
                    <a:pt x="24" y="54"/>
                  </a:cubicBezTo>
                  <a:cubicBezTo>
                    <a:pt x="24" y="54"/>
                    <a:pt x="24" y="54"/>
                    <a:pt x="24" y="54"/>
                  </a:cubicBezTo>
                  <a:close/>
                  <a:moveTo>
                    <a:pt x="23" y="55"/>
                  </a:moveTo>
                  <a:cubicBezTo>
                    <a:pt x="23" y="56"/>
                    <a:pt x="23" y="56"/>
                    <a:pt x="23" y="56"/>
                  </a:cubicBezTo>
                  <a:cubicBezTo>
                    <a:pt x="23" y="56"/>
                    <a:pt x="23" y="56"/>
                    <a:pt x="23" y="56"/>
                  </a:cubicBezTo>
                  <a:cubicBezTo>
                    <a:pt x="24" y="57"/>
                    <a:pt x="24" y="57"/>
                    <a:pt x="24" y="57"/>
                  </a:cubicBezTo>
                  <a:cubicBezTo>
                    <a:pt x="25" y="56"/>
                    <a:pt x="25" y="56"/>
                    <a:pt x="25" y="56"/>
                  </a:cubicBezTo>
                  <a:cubicBezTo>
                    <a:pt x="25" y="55"/>
                    <a:pt x="25" y="55"/>
                    <a:pt x="25" y="55"/>
                  </a:cubicBezTo>
                  <a:cubicBezTo>
                    <a:pt x="24" y="55"/>
                    <a:pt x="24" y="55"/>
                    <a:pt x="24" y="55"/>
                  </a:cubicBezTo>
                  <a:cubicBezTo>
                    <a:pt x="24" y="55"/>
                    <a:pt x="24" y="55"/>
                    <a:pt x="24" y="55"/>
                  </a:cubicBezTo>
                  <a:cubicBezTo>
                    <a:pt x="23" y="55"/>
                    <a:pt x="23" y="55"/>
                    <a:pt x="23" y="55"/>
                  </a:cubicBezTo>
                  <a:cubicBezTo>
                    <a:pt x="23" y="55"/>
                    <a:pt x="23" y="55"/>
                    <a:pt x="23" y="55"/>
                  </a:cubicBezTo>
                  <a:close/>
                  <a:moveTo>
                    <a:pt x="13" y="32"/>
                  </a:moveTo>
                  <a:cubicBezTo>
                    <a:pt x="12" y="32"/>
                    <a:pt x="12" y="32"/>
                    <a:pt x="12" y="32"/>
                  </a:cubicBezTo>
                  <a:cubicBezTo>
                    <a:pt x="12" y="31"/>
                    <a:pt x="12" y="31"/>
                    <a:pt x="12" y="31"/>
                  </a:cubicBezTo>
                  <a:cubicBezTo>
                    <a:pt x="12" y="31"/>
                    <a:pt x="12" y="31"/>
                    <a:pt x="12" y="31"/>
                  </a:cubicBezTo>
                  <a:cubicBezTo>
                    <a:pt x="13" y="31"/>
                    <a:pt x="13" y="31"/>
                    <a:pt x="13" y="31"/>
                  </a:cubicBezTo>
                  <a:cubicBezTo>
                    <a:pt x="13" y="32"/>
                    <a:pt x="13" y="32"/>
                    <a:pt x="13" y="32"/>
                  </a:cubicBezTo>
                  <a:cubicBezTo>
                    <a:pt x="14" y="32"/>
                    <a:pt x="14" y="32"/>
                    <a:pt x="14" y="32"/>
                  </a:cubicBezTo>
                  <a:cubicBezTo>
                    <a:pt x="14" y="32"/>
                    <a:pt x="14" y="32"/>
                    <a:pt x="14" y="32"/>
                  </a:cubicBezTo>
                  <a:cubicBezTo>
                    <a:pt x="14" y="33"/>
                    <a:pt x="14" y="33"/>
                    <a:pt x="14" y="33"/>
                  </a:cubicBezTo>
                  <a:cubicBezTo>
                    <a:pt x="14" y="32"/>
                    <a:pt x="14" y="32"/>
                    <a:pt x="14" y="32"/>
                  </a:cubicBezTo>
                  <a:cubicBezTo>
                    <a:pt x="13" y="32"/>
                    <a:pt x="13" y="32"/>
                    <a:pt x="13" y="32"/>
                  </a:cubicBezTo>
                  <a:close/>
                  <a:moveTo>
                    <a:pt x="12" y="33"/>
                  </a:moveTo>
                  <a:cubicBezTo>
                    <a:pt x="13" y="33"/>
                    <a:pt x="13" y="33"/>
                    <a:pt x="13" y="33"/>
                  </a:cubicBezTo>
                  <a:cubicBezTo>
                    <a:pt x="13" y="33"/>
                    <a:pt x="13" y="33"/>
                    <a:pt x="13" y="33"/>
                  </a:cubicBezTo>
                  <a:cubicBezTo>
                    <a:pt x="13" y="34"/>
                    <a:pt x="13" y="34"/>
                    <a:pt x="13" y="34"/>
                  </a:cubicBezTo>
                  <a:cubicBezTo>
                    <a:pt x="13" y="34"/>
                    <a:pt x="13" y="34"/>
                    <a:pt x="13" y="34"/>
                  </a:cubicBezTo>
                  <a:cubicBezTo>
                    <a:pt x="12" y="34"/>
                    <a:pt x="12" y="34"/>
                    <a:pt x="12" y="34"/>
                  </a:cubicBezTo>
                  <a:cubicBezTo>
                    <a:pt x="12" y="33"/>
                    <a:pt x="12" y="33"/>
                    <a:pt x="12" y="33"/>
                  </a:cubicBezTo>
                  <a:cubicBezTo>
                    <a:pt x="12" y="33"/>
                    <a:pt x="12" y="33"/>
                    <a:pt x="12" y="33"/>
                  </a:cubicBezTo>
                  <a:close/>
                  <a:moveTo>
                    <a:pt x="13" y="39"/>
                  </a:moveTo>
                  <a:cubicBezTo>
                    <a:pt x="13" y="38"/>
                    <a:pt x="13" y="38"/>
                    <a:pt x="13" y="38"/>
                  </a:cubicBezTo>
                  <a:cubicBezTo>
                    <a:pt x="13" y="38"/>
                    <a:pt x="13" y="38"/>
                    <a:pt x="13" y="38"/>
                  </a:cubicBezTo>
                  <a:cubicBezTo>
                    <a:pt x="13" y="38"/>
                    <a:pt x="13" y="38"/>
                    <a:pt x="13" y="38"/>
                  </a:cubicBezTo>
                  <a:cubicBezTo>
                    <a:pt x="14" y="39"/>
                    <a:pt x="14" y="39"/>
                    <a:pt x="14" y="39"/>
                  </a:cubicBezTo>
                  <a:cubicBezTo>
                    <a:pt x="14" y="39"/>
                    <a:pt x="14" y="39"/>
                    <a:pt x="14" y="39"/>
                  </a:cubicBezTo>
                  <a:cubicBezTo>
                    <a:pt x="13" y="39"/>
                    <a:pt x="13" y="39"/>
                    <a:pt x="13" y="39"/>
                  </a:cubicBezTo>
                  <a:cubicBezTo>
                    <a:pt x="12" y="39"/>
                    <a:pt x="12" y="39"/>
                    <a:pt x="12" y="39"/>
                  </a:cubicBezTo>
                  <a:cubicBezTo>
                    <a:pt x="13" y="39"/>
                    <a:pt x="13" y="39"/>
                    <a:pt x="13" y="39"/>
                  </a:cubicBezTo>
                  <a:close/>
                  <a:moveTo>
                    <a:pt x="2" y="48"/>
                  </a:moveTo>
                  <a:cubicBezTo>
                    <a:pt x="3" y="47"/>
                    <a:pt x="3" y="47"/>
                    <a:pt x="3" y="47"/>
                  </a:cubicBezTo>
                  <a:cubicBezTo>
                    <a:pt x="3" y="47"/>
                    <a:pt x="3" y="47"/>
                    <a:pt x="3" y="47"/>
                  </a:cubicBezTo>
                  <a:cubicBezTo>
                    <a:pt x="4" y="46"/>
                    <a:pt x="4" y="46"/>
                    <a:pt x="4" y="46"/>
                  </a:cubicBezTo>
                  <a:cubicBezTo>
                    <a:pt x="5" y="46"/>
                    <a:pt x="5" y="46"/>
                    <a:pt x="5" y="46"/>
                  </a:cubicBezTo>
                  <a:cubicBezTo>
                    <a:pt x="6" y="45"/>
                    <a:pt x="6" y="45"/>
                    <a:pt x="6" y="45"/>
                  </a:cubicBezTo>
                  <a:cubicBezTo>
                    <a:pt x="7" y="44"/>
                    <a:pt x="7" y="44"/>
                    <a:pt x="7" y="44"/>
                  </a:cubicBezTo>
                  <a:cubicBezTo>
                    <a:pt x="7" y="44"/>
                    <a:pt x="7" y="44"/>
                    <a:pt x="7" y="44"/>
                  </a:cubicBezTo>
                  <a:cubicBezTo>
                    <a:pt x="8" y="43"/>
                    <a:pt x="8" y="43"/>
                    <a:pt x="8" y="43"/>
                  </a:cubicBezTo>
                  <a:cubicBezTo>
                    <a:pt x="8" y="43"/>
                    <a:pt x="8" y="43"/>
                    <a:pt x="8" y="43"/>
                  </a:cubicBezTo>
                  <a:cubicBezTo>
                    <a:pt x="8" y="42"/>
                    <a:pt x="8" y="42"/>
                    <a:pt x="8" y="42"/>
                  </a:cubicBezTo>
                  <a:cubicBezTo>
                    <a:pt x="9" y="41"/>
                    <a:pt x="9" y="41"/>
                    <a:pt x="9" y="41"/>
                  </a:cubicBezTo>
                  <a:cubicBezTo>
                    <a:pt x="10" y="41"/>
                    <a:pt x="10" y="41"/>
                    <a:pt x="10" y="41"/>
                  </a:cubicBezTo>
                  <a:cubicBezTo>
                    <a:pt x="10" y="40"/>
                    <a:pt x="10" y="40"/>
                    <a:pt x="10" y="40"/>
                  </a:cubicBezTo>
                  <a:cubicBezTo>
                    <a:pt x="11" y="39"/>
                    <a:pt x="11" y="39"/>
                    <a:pt x="11" y="39"/>
                  </a:cubicBezTo>
                  <a:cubicBezTo>
                    <a:pt x="12" y="39"/>
                    <a:pt x="12" y="39"/>
                    <a:pt x="12" y="39"/>
                  </a:cubicBezTo>
                  <a:cubicBezTo>
                    <a:pt x="12" y="39"/>
                    <a:pt x="12" y="39"/>
                    <a:pt x="12" y="39"/>
                  </a:cubicBezTo>
                  <a:cubicBezTo>
                    <a:pt x="12" y="38"/>
                    <a:pt x="12" y="38"/>
                    <a:pt x="12" y="38"/>
                  </a:cubicBezTo>
                  <a:cubicBezTo>
                    <a:pt x="11" y="37"/>
                    <a:pt x="11" y="37"/>
                    <a:pt x="11" y="37"/>
                  </a:cubicBezTo>
                  <a:cubicBezTo>
                    <a:pt x="11" y="36"/>
                    <a:pt x="11" y="36"/>
                    <a:pt x="11" y="36"/>
                  </a:cubicBezTo>
                  <a:cubicBezTo>
                    <a:pt x="11" y="35"/>
                    <a:pt x="11" y="35"/>
                    <a:pt x="11" y="35"/>
                  </a:cubicBezTo>
                  <a:cubicBezTo>
                    <a:pt x="11" y="35"/>
                    <a:pt x="11" y="35"/>
                    <a:pt x="11" y="35"/>
                  </a:cubicBezTo>
                  <a:cubicBezTo>
                    <a:pt x="10" y="36"/>
                    <a:pt x="10" y="36"/>
                    <a:pt x="10" y="36"/>
                  </a:cubicBezTo>
                  <a:cubicBezTo>
                    <a:pt x="10" y="38"/>
                    <a:pt x="10" y="38"/>
                    <a:pt x="10" y="38"/>
                  </a:cubicBezTo>
                  <a:cubicBezTo>
                    <a:pt x="10" y="37"/>
                    <a:pt x="10" y="37"/>
                    <a:pt x="10" y="37"/>
                  </a:cubicBezTo>
                  <a:cubicBezTo>
                    <a:pt x="10" y="38"/>
                    <a:pt x="10" y="38"/>
                    <a:pt x="10" y="38"/>
                  </a:cubicBezTo>
                  <a:cubicBezTo>
                    <a:pt x="10" y="39"/>
                    <a:pt x="10" y="39"/>
                    <a:pt x="10" y="39"/>
                  </a:cubicBezTo>
                  <a:cubicBezTo>
                    <a:pt x="10" y="39"/>
                    <a:pt x="10" y="39"/>
                    <a:pt x="10" y="39"/>
                  </a:cubicBezTo>
                  <a:cubicBezTo>
                    <a:pt x="9" y="39"/>
                    <a:pt x="9" y="39"/>
                    <a:pt x="9" y="39"/>
                  </a:cubicBezTo>
                  <a:cubicBezTo>
                    <a:pt x="8" y="40"/>
                    <a:pt x="8" y="40"/>
                    <a:pt x="8" y="40"/>
                  </a:cubicBezTo>
                  <a:cubicBezTo>
                    <a:pt x="8" y="41"/>
                    <a:pt x="8" y="41"/>
                    <a:pt x="8" y="41"/>
                  </a:cubicBezTo>
                  <a:cubicBezTo>
                    <a:pt x="7" y="41"/>
                    <a:pt x="7" y="41"/>
                    <a:pt x="7" y="41"/>
                  </a:cubicBezTo>
                  <a:cubicBezTo>
                    <a:pt x="6" y="43"/>
                    <a:pt x="6" y="43"/>
                    <a:pt x="6" y="43"/>
                  </a:cubicBezTo>
                  <a:cubicBezTo>
                    <a:pt x="5" y="44"/>
                    <a:pt x="5" y="44"/>
                    <a:pt x="5" y="44"/>
                  </a:cubicBezTo>
                  <a:cubicBezTo>
                    <a:pt x="4" y="44"/>
                    <a:pt x="4" y="44"/>
                    <a:pt x="4" y="44"/>
                  </a:cubicBezTo>
                  <a:cubicBezTo>
                    <a:pt x="4" y="45"/>
                    <a:pt x="4" y="45"/>
                    <a:pt x="4" y="45"/>
                  </a:cubicBezTo>
                  <a:cubicBezTo>
                    <a:pt x="3" y="45"/>
                    <a:pt x="3" y="45"/>
                    <a:pt x="3" y="45"/>
                  </a:cubicBezTo>
                  <a:cubicBezTo>
                    <a:pt x="2" y="47"/>
                    <a:pt x="2" y="47"/>
                    <a:pt x="2" y="47"/>
                  </a:cubicBezTo>
                  <a:cubicBezTo>
                    <a:pt x="2" y="47"/>
                    <a:pt x="2" y="47"/>
                    <a:pt x="2" y="47"/>
                  </a:cubicBezTo>
                  <a:cubicBezTo>
                    <a:pt x="2" y="48"/>
                    <a:pt x="2" y="48"/>
                    <a:pt x="2" y="48"/>
                  </a:cubicBezTo>
                  <a:close/>
                  <a:moveTo>
                    <a:pt x="2" y="48"/>
                  </a:moveTo>
                  <a:cubicBezTo>
                    <a:pt x="1" y="48"/>
                    <a:pt x="1" y="48"/>
                    <a:pt x="1" y="48"/>
                  </a:cubicBezTo>
                  <a:cubicBezTo>
                    <a:pt x="2" y="48"/>
                    <a:pt x="2" y="48"/>
                    <a:pt x="2" y="48"/>
                  </a:cubicBezTo>
                  <a:cubicBezTo>
                    <a:pt x="2" y="48"/>
                    <a:pt x="2" y="48"/>
                    <a:pt x="2" y="48"/>
                  </a:cubicBezTo>
                  <a:close/>
                  <a:moveTo>
                    <a:pt x="2" y="48"/>
                  </a:moveTo>
                  <a:cubicBezTo>
                    <a:pt x="2" y="48"/>
                    <a:pt x="2" y="48"/>
                    <a:pt x="2" y="48"/>
                  </a:cubicBezTo>
                  <a:cubicBezTo>
                    <a:pt x="3" y="49"/>
                    <a:pt x="3" y="49"/>
                    <a:pt x="3" y="49"/>
                  </a:cubicBezTo>
                  <a:cubicBezTo>
                    <a:pt x="2" y="48"/>
                    <a:pt x="2" y="48"/>
                    <a:pt x="2" y="48"/>
                  </a:cubicBezTo>
                  <a:close/>
                  <a:moveTo>
                    <a:pt x="1" y="49"/>
                  </a:moveTo>
                  <a:cubicBezTo>
                    <a:pt x="0" y="49"/>
                    <a:pt x="0" y="49"/>
                    <a:pt x="0" y="49"/>
                  </a:cubicBezTo>
                  <a:cubicBezTo>
                    <a:pt x="0" y="50"/>
                    <a:pt x="0" y="50"/>
                    <a:pt x="0" y="50"/>
                  </a:cubicBezTo>
                  <a:cubicBezTo>
                    <a:pt x="1" y="51"/>
                    <a:pt x="1" y="51"/>
                    <a:pt x="1" y="51"/>
                  </a:cubicBezTo>
                  <a:cubicBezTo>
                    <a:pt x="1" y="51"/>
                    <a:pt x="1" y="51"/>
                    <a:pt x="1" y="51"/>
                  </a:cubicBezTo>
                  <a:cubicBezTo>
                    <a:pt x="1" y="50"/>
                    <a:pt x="1" y="50"/>
                    <a:pt x="1" y="50"/>
                  </a:cubicBezTo>
                  <a:cubicBezTo>
                    <a:pt x="1" y="49"/>
                    <a:pt x="1" y="49"/>
                    <a:pt x="1" y="49"/>
                  </a:cubicBez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12" name="Freeform 20"/>
            <p:cNvSpPr>
              <a:spLocks noEditPoints="1"/>
            </p:cNvSpPr>
            <p:nvPr/>
          </p:nvSpPr>
          <p:spPr bwMode="auto">
            <a:xfrm>
              <a:off x="6318178" y="3052453"/>
              <a:ext cx="971407" cy="348677"/>
            </a:xfrm>
            <a:custGeom>
              <a:avLst/>
              <a:gdLst>
                <a:gd name="T0" fmla="*/ 194 w 204"/>
                <a:gd name="T1" fmla="*/ 57 h 73"/>
                <a:gd name="T2" fmla="*/ 184 w 204"/>
                <a:gd name="T3" fmla="*/ 47 h 73"/>
                <a:gd name="T4" fmla="*/ 169 w 204"/>
                <a:gd name="T5" fmla="*/ 44 h 73"/>
                <a:gd name="T6" fmla="*/ 168 w 204"/>
                <a:gd name="T7" fmla="*/ 37 h 73"/>
                <a:gd name="T8" fmla="*/ 174 w 204"/>
                <a:gd name="T9" fmla="*/ 33 h 73"/>
                <a:gd name="T10" fmla="*/ 187 w 204"/>
                <a:gd name="T11" fmla="*/ 36 h 73"/>
                <a:gd name="T12" fmla="*/ 158 w 204"/>
                <a:gd name="T13" fmla="*/ 28 h 73"/>
                <a:gd name="T14" fmla="*/ 134 w 204"/>
                <a:gd name="T15" fmla="*/ 13 h 73"/>
                <a:gd name="T16" fmla="*/ 146 w 204"/>
                <a:gd name="T17" fmla="*/ 30 h 73"/>
                <a:gd name="T18" fmla="*/ 149 w 204"/>
                <a:gd name="T19" fmla="*/ 21 h 73"/>
                <a:gd name="T20" fmla="*/ 144 w 204"/>
                <a:gd name="T21" fmla="*/ 31 h 73"/>
                <a:gd name="T22" fmla="*/ 148 w 204"/>
                <a:gd name="T23" fmla="*/ 42 h 73"/>
                <a:gd name="T24" fmla="*/ 156 w 204"/>
                <a:gd name="T25" fmla="*/ 42 h 73"/>
                <a:gd name="T26" fmla="*/ 137 w 204"/>
                <a:gd name="T27" fmla="*/ 43 h 73"/>
                <a:gd name="T28" fmla="*/ 135 w 204"/>
                <a:gd name="T29" fmla="*/ 36 h 73"/>
                <a:gd name="T30" fmla="*/ 123 w 204"/>
                <a:gd name="T31" fmla="*/ 49 h 73"/>
                <a:gd name="T32" fmla="*/ 123 w 204"/>
                <a:gd name="T33" fmla="*/ 36 h 73"/>
                <a:gd name="T34" fmla="*/ 118 w 204"/>
                <a:gd name="T35" fmla="*/ 30 h 73"/>
                <a:gd name="T36" fmla="*/ 130 w 204"/>
                <a:gd name="T37" fmla="*/ 22 h 73"/>
                <a:gd name="T38" fmla="*/ 109 w 204"/>
                <a:gd name="T39" fmla="*/ 31 h 73"/>
                <a:gd name="T40" fmla="*/ 108 w 204"/>
                <a:gd name="T41" fmla="*/ 51 h 73"/>
                <a:gd name="T42" fmla="*/ 116 w 204"/>
                <a:gd name="T43" fmla="*/ 45 h 73"/>
                <a:gd name="T44" fmla="*/ 120 w 204"/>
                <a:gd name="T45" fmla="*/ 41 h 73"/>
                <a:gd name="T46" fmla="*/ 120 w 204"/>
                <a:gd name="T47" fmla="*/ 31 h 73"/>
                <a:gd name="T48" fmla="*/ 107 w 204"/>
                <a:gd name="T49" fmla="*/ 7 h 73"/>
                <a:gd name="T50" fmla="*/ 93 w 204"/>
                <a:gd name="T51" fmla="*/ 43 h 73"/>
                <a:gd name="T52" fmla="*/ 64 w 204"/>
                <a:gd name="T53" fmla="*/ 33 h 73"/>
                <a:gd name="T54" fmla="*/ 91 w 204"/>
                <a:gd name="T55" fmla="*/ 10 h 73"/>
                <a:gd name="T56" fmla="*/ 103 w 204"/>
                <a:gd name="T57" fmla="*/ 22 h 73"/>
                <a:gd name="T58" fmla="*/ 93 w 204"/>
                <a:gd name="T59" fmla="*/ 36 h 73"/>
                <a:gd name="T60" fmla="*/ 82 w 204"/>
                <a:gd name="T61" fmla="*/ 42 h 73"/>
                <a:gd name="T62" fmla="*/ 67 w 204"/>
                <a:gd name="T63" fmla="*/ 39 h 73"/>
                <a:gd name="T64" fmla="*/ 176 w 204"/>
                <a:gd name="T65" fmla="*/ 31 h 73"/>
                <a:gd name="T66" fmla="*/ 181 w 204"/>
                <a:gd name="T67" fmla="*/ 30 h 73"/>
                <a:gd name="T68" fmla="*/ 174 w 204"/>
                <a:gd name="T69" fmla="*/ 55 h 73"/>
                <a:gd name="T70" fmla="*/ 173 w 204"/>
                <a:gd name="T71" fmla="*/ 51 h 73"/>
                <a:gd name="T72" fmla="*/ 158 w 204"/>
                <a:gd name="T73" fmla="*/ 58 h 73"/>
                <a:gd name="T74" fmla="*/ 155 w 204"/>
                <a:gd name="T75" fmla="*/ 53 h 73"/>
                <a:gd name="T76" fmla="*/ 142 w 204"/>
                <a:gd name="T77" fmla="*/ 59 h 73"/>
                <a:gd name="T78" fmla="*/ 129 w 204"/>
                <a:gd name="T79" fmla="*/ 66 h 73"/>
                <a:gd name="T80" fmla="*/ 117 w 204"/>
                <a:gd name="T81" fmla="*/ 71 h 73"/>
                <a:gd name="T82" fmla="*/ 89 w 204"/>
                <a:gd name="T83" fmla="*/ 56 h 73"/>
                <a:gd name="T84" fmla="*/ 131 w 204"/>
                <a:gd name="T85" fmla="*/ 61 h 73"/>
                <a:gd name="T86" fmla="*/ 108 w 204"/>
                <a:gd name="T87" fmla="*/ 63 h 73"/>
                <a:gd name="T88" fmla="*/ 111 w 204"/>
                <a:gd name="T89" fmla="*/ 64 h 73"/>
                <a:gd name="T90" fmla="*/ 104 w 204"/>
                <a:gd name="T91" fmla="*/ 64 h 73"/>
                <a:gd name="T92" fmla="*/ 93 w 204"/>
                <a:gd name="T93" fmla="*/ 64 h 73"/>
                <a:gd name="T94" fmla="*/ 193 w 204"/>
                <a:gd name="T95" fmla="*/ 61 h 73"/>
                <a:gd name="T96" fmla="*/ 81 w 204"/>
                <a:gd name="T97" fmla="*/ 56 h 73"/>
                <a:gd name="T98" fmla="*/ 68 w 204"/>
                <a:gd name="T99" fmla="*/ 56 h 73"/>
                <a:gd name="T100" fmla="*/ 81 w 204"/>
                <a:gd name="T101" fmla="*/ 63 h 73"/>
                <a:gd name="T102" fmla="*/ 49 w 204"/>
                <a:gd name="T103" fmla="*/ 57 h 73"/>
                <a:gd name="T104" fmla="*/ 47 w 204"/>
                <a:gd name="T105" fmla="*/ 14 h 73"/>
                <a:gd name="T106" fmla="*/ 56 w 204"/>
                <a:gd name="T107" fmla="*/ 41 h 73"/>
                <a:gd name="T108" fmla="*/ 48 w 204"/>
                <a:gd name="T109" fmla="*/ 35 h 73"/>
                <a:gd name="T110" fmla="*/ 31 w 204"/>
                <a:gd name="T111" fmla="*/ 21 h 73"/>
                <a:gd name="T112" fmla="*/ 15 w 204"/>
                <a:gd name="T113" fmla="*/ 32 h 73"/>
                <a:gd name="T114" fmla="*/ 8 w 204"/>
                <a:gd name="T115" fmla="*/ 22 h 73"/>
                <a:gd name="T116" fmla="*/ 16 w 204"/>
                <a:gd name="T117" fmla="*/ 20 h 73"/>
                <a:gd name="T118" fmla="*/ 42 w 204"/>
                <a:gd name="T119" fmla="*/ 52 h 73"/>
                <a:gd name="T120" fmla="*/ 42 w 204"/>
                <a:gd name="T121" fmla="*/ 35 h 73"/>
                <a:gd name="T122" fmla="*/ 29 w 204"/>
                <a:gd name="T123" fmla="*/ 21 h 73"/>
                <a:gd name="T124" fmla="*/ 4 w 204"/>
                <a:gd name="T125"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 h="73">
                  <a:moveTo>
                    <a:pt x="204" y="38"/>
                  </a:moveTo>
                  <a:cubicBezTo>
                    <a:pt x="203" y="53"/>
                    <a:pt x="203" y="53"/>
                    <a:pt x="203" y="53"/>
                  </a:cubicBezTo>
                  <a:cubicBezTo>
                    <a:pt x="203" y="54"/>
                    <a:pt x="203" y="54"/>
                    <a:pt x="203" y="54"/>
                  </a:cubicBezTo>
                  <a:cubicBezTo>
                    <a:pt x="203" y="55"/>
                    <a:pt x="203" y="55"/>
                    <a:pt x="203" y="55"/>
                  </a:cubicBezTo>
                  <a:cubicBezTo>
                    <a:pt x="203" y="55"/>
                    <a:pt x="203" y="55"/>
                    <a:pt x="203" y="55"/>
                  </a:cubicBezTo>
                  <a:cubicBezTo>
                    <a:pt x="203" y="65"/>
                    <a:pt x="203" y="65"/>
                    <a:pt x="203" y="65"/>
                  </a:cubicBezTo>
                  <a:cubicBezTo>
                    <a:pt x="203" y="65"/>
                    <a:pt x="203" y="65"/>
                    <a:pt x="203" y="65"/>
                  </a:cubicBezTo>
                  <a:cubicBezTo>
                    <a:pt x="202" y="65"/>
                    <a:pt x="202" y="65"/>
                    <a:pt x="202" y="65"/>
                  </a:cubicBezTo>
                  <a:cubicBezTo>
                    <a:pt x="200" y="64"/>
                    <a:pt x="200" y="64"/>
                    <a:pt x="200" y="64"/>
                  </a:cubicBezTo>
                  <a:cubicBezTo>
                    <a:pt x="200" y="63"/>
                    <a:pt x="200" y="63"/>
                    <a:pt x="200" y="63"/>
                  </a:cubicBezTo>
                  <a:cubicBezTo>
                    <a:pt x="200" y="63"/>
                    <a:pt x="200" y="63"/>
                    <a:pt x="200" y="63"/>
                  </a:cubicBezTo>
                  <a:cubicBezTo>
                    <a:pt x="199" y="62"/>
                    <a:pt x="199" y="62"/>
                    <a:pt x="199" y="62"/>
                  </a:cubicBezTo>
                  <a:cubicBezTo>
                    <a:pt x="199" y="62"/>
                    <a:pt x="199" y="62"/>
                    <a:pt x="199" y="62"/>
                  </a:cubicBezTo>
                  <a:cubicBezTo>
                    <a:pt x="199" y="61"/>
                    <a:pt x="199" y="61"/>
                    <a:pt x="199" y="61"/>
                  </a:cubicBezTo>
                  <a:cubicBezTo>
                    <a:pt x="199" y="61"/>
                    <a:pt x="199" y="61"/>
                    <a:pt x="199" y="61"/>
                  </a:cubicBezTo>
                  <a:cubicBezTo>
                    <a:pt x="199" y="60"/>
                    <a:pt x="199" y="60"/>
                    <a:pt x="199" y="60"/>
                  </a:cubicBezTo>
                  <a:cubicBezTo>
                    <a:pt x="199" y="61"/>
                    <a:pt x="199" y="61"/>
                    <a:pt x="199" y="61"/>
                  </a:cubicBezTo>
                  <a:cubicBezTo>
                    <a:pt x="198" y="61"/>
                    <a:pt x="198" y="61"/>
                    <a:pt x="198" y="61"/>
                  </a:cubicBezTo>
                  <a:cubicBezTo>
                    <a:pt x="197" y="61"/>
                    <a:pt x="197" y="61"/>
                    <a:pt x="197" y="61"/>
                  </a:cubicBezTo>
                  <a:cubicBezTo>
                    <a:pt x="196" y="61"/>
                    <a:pt x="196" y="61"/>
                    <a:pt x="196" y="61"/>
                  </a:cubicBezTo>
                  <a:cubicBezTo>
                    <a:pt x="195" y="61"/>
                    <a:pt x="195" y="61"/>
                    <a:pt x="195" y="61"/>
                  </a:cubicBezTo>
                  <a:cubicBezTo>
                    <a:pt x="195" y="61"/>
                    <a:pt x="195" y="61"/>
                    <a:pt x="195" y="61"/>
                  </a:cubicBezTo>
                  <a:cubicBezTo>
                    <a:pt x="194" y="61"/>
                    <a:pt x="194" y="61"/>
                    <a:pt x="194" y="61"/>
                  </a:cubicBezTo>
                  <a:cubicBezTo>
                    <a:pt x="193" y="61"/>
                    <a:pt x="193" y="61"/>
                    <a:pt x="193" y="61"/>
                  </a:cubicBezTo>
                  <a:cubicBezTo>
                    <a:pt x="194" y="61"/>
                    <a:pt x="194" y="61"/>
                    <a:pt x="194" y="61"/>
                  </a:cubicBezTo>
                  <a:cubicBezTo>
                    <a:pt x="194" y="60"/>
                    <a:pt x="194" y="60"/>
                    <a:pt x="194" y="60"/>
                  </a:cubicBezTo>
                  <a:cubicBezTo>
                    <a:pt x="194" y="59"/>
                    <a:pt x="194" y="59"/>
                    <a:pt x="194" y="59"/>
                  </a:cubicBezTo>
                  <a:cubicBezTo>
                    <a:pt x="194" y="59"/>
                    <a:pt x="194" y="59"/>
                    <a:pt x="194" y="59"/>
                  </a:cubicBezTo>
                  <a:cubicBezTo>
                    <a:pt x="195" y="58"/>
                    <a:pt x="195" y="58"/>
                    <a:pt x="195" y="58"/>
                  </a:cubicBezTo>
                  <a:cubicBezTo>
                    <a:pt x="194" y="58"/>
                    <a:pt x="194" y="58"/>
                    <a:pt x="194" y="58"/>
                  </a:cubicBezTo>
                  <a:cubicBezTo>
                    <a:pt x="193" y="57"/>
                    <a:pt x="193" y="57"/>
                    <a:pt x="193" y="57"/>
                  </a:cubicBezTo>
                  <a:cubicBezTo>
                    <a:pt x="194" y="57"/>
                    <a:pt x="194" y="57"/>
                    <a:pt x="194" y="57"/>
                  </a:cubicBezTo>
                  <a:cubicBezTo>
                    <a:pt x="194" y="57"/>
                    <a:pt x="194" y="57"/>
                    <a:pt x="194" y="57"/>
                  </a:cubicBezTo>
                  <a:cubicBezTo>
                    <a:pt x="195" y="57"/>
                    <a:pt x="195" y="57"/>
                    <a:pt x="195" y="57"/>
                  </a:cubicBezTo>
                  <a:cubicBezTo>
                    <a:pt x="196" y="57"/>
                    <a:pt x="196" y="57"/>
                    <a:pt x="196" y="57"/>
                  </a:cubicBezTo>
                  <a:cubicBezTo>
                    <a:pt x="195" y="57"/>
                    <a:pt x="195" y="57"/>
                    <a:pt x="195" y="57"/>
                  </a:cubicBezTo>
                  <a:cubicBezTo>
                    <a:pt x="194" y="57"/>
                    <a:pt x="194" y="57"/>
                    <a:pt x="194" y="57"/>
                  </a:cubicBezTo>
                  <a:cubicBezTo>
                    <a:pt x="193" y="57"/>
                    <a:pt x="193" y="57"/>
                    <a:pt x="193" y="57"/>
                  </a:cubicBezTo>
                  <a:cubicBezTo>
                    <a:pt x="193" y="56"/>
                    <a:pt x="193" y="56"/>
                    <a:pt x="193" y="56"/>
                  </a:cubicBezTo>
                  <a:cubicBezTo>
                    <a:pt x="193" y="56"/>
                    <a:pt x="193" y="56"/>
                    <a:pt x="193" y="56"/>
                  </a:cubicBezTo>
                  <a:cubicBezTo>
                    <a:pt x="193" y="56"/>
                    <a:pt x="193" y="56"/>
                    <a:pt x="193" y="56"/>
                  </a:cubicBezTo>
                  <a:cubicBezTo>
                    <a:pt x="194" y="56"/>
                    <a:pt x="194" y="56"/>
                    <a:pt x="194" y="56"/>
                  </a:cubicBezTo>
                  <a:cubicBezTo>
                    <a:pt x="194" y="55"/>
                    <a:pt x="194" y="55"/>
                    <a:pt x="194" y="55"/>
                  </a:cubicBezTo>
                  <a:cubicBezTo>
                    <a:pt x="192" y="54"/>
                    <a:pt x="192" y="54"/>
                    <a:pt x="192" y="54"/>
                  </a:cubicBezTo>
                  <a:cubicBezTo>
                    <a:pt x="192" y="54"/>
                    <a:pt x="192" y="54"/>
                    <a:pt x="192" y="54"/>
                  </a:cubicBezTo>
                  <a:cubicBezTo>
                    <a:pt x="191" y="53"/>
                    <a:pt x="191" y="53"/>
                    <a:pt x="191" y="53"/>
                  </a:cubicBezTo>
                  <a:cubicBezTo>
                    <a:pt x="192" y="53"/>
                    <a:pt x="192" y="53"/>
                    <a:pt x="192" y="53"/>
                  </a:cubicBezTo>
                  <a:cubicBezTo>
                    <a:pt x="191" y="52"/>
                    <a:pt x="191" y="52"/>
                    <a:pt x="191" y="52"/>
                  </a:cubicBezTo>
                  <a:cubicBezTo>
                    <a:pt x="191" y="51"/>
                    <a:pt x="191" y="51"/>
                    <a:pt x="191" y="51"/>
                  </a:cubicBezTo>
                  <a:cubicBezTo>
                    <a:pt x="192" y="51"/>
                    <a:pt x="192" y="51"/>
                    <a:pt x="192" y="51"/>
                  </a:cubicBezTo>
                  <a:cubicBezTo>
                    <a:pt x="191" y="51"/>
                    <a:pt x="191" y="51"/>
                    <a:pt x="191" y="51"/>
                  </a:cubicBezTo>
                  <a:cubicBezTo>
                    <a:pt x="190" y="50"/>
                    <a:pt x="190" y="50"/>
                    <a:pt x="190" y="50"/>
                  </a:cubicBezTo>
                  <a:cubicBezTo>
                    <a:pt x="190" y="50"/>
                    <a:pt x="190" y="50"/>
                    <a:pt x="190" y="50"/>
                  </a:cubicBezTo>
                  <a:cubicBezTo>
                    <a:pt x="190" y="50"/>
                    <a:pt x="190" y="50"/>
                    <a:pt x="190" y="50"/>
                  </a:cubicBezTo>
                  <a:cubicBezTo>
                    <a:pt x="191" y="49"/>
                    <a:pt x="191" y="49"/>
                    <a:pt x="191" y="49"/>
                  </a:cubicBezTo>
                  <a:cubicBezTo>
                    <a:pt x="190" y="50"/>
                    <a:pt x="190" y="50"/>
                    <a:pt x="190" y="50"/>
                  </a:cubicBezTo>
                  <a:cubicBezTo>
                    <a:pt x="189" y="49"/>
                    <a:pt x="189" y="49"/>
                    <a:pt x="189" y="49"/>
                  </a:cubicBezTo>
                  <a:cubicBezTo>
                    <a:pt x="189" y="49"/>
                    <a:pt x="189" y="49"/>
                    <a:pt x="189" y="49"/>
                  </a:cubicBezTo>
                  <a:cubicBezTo>
                    <a:pt x="189" y="49"/>
                    <a:pt x="189" y="49"/>
                    <a:pt x="189" y="49"/>
                  </a:cubicBezTo>
                  <a:cubicBezTo>
                    <a:pt x="189" y="48"/>
                    <a:pt x="189" y="48"/>
                    <a:pt x="189" y="48"/>
                  </a:cubicBezTo>
                  <a:cubicBezTo>
                    <a:pt x="189" y="49"/>
                    <a:pt x="189" y="49"/>
                    <a:pt x="189" y="49"/>
                  </a:cubicBezTo>
                  <a:cubicBezTo>
                    <a:pt x="188" y="49"/>
                    <a:pt x="188" y="49"/>
                    <a:pt x="188" y="49"/>
                  </a:cubicBezTo>
                  <a:cubicBezTo>
                    <a:pt x="187" y="48"/>
                    <a:pt x="187" y="48"/>
                    <a:pt x="187" y="48"/>
                  </a:cubicBezTo>
                  <a:cubicBezTo>
                    <a:pt x="186" y="48"/>
                    <a:pt x="186" y="48"/>
                    <a:pt x="186" y="48"/>
                  </a:cubicBezTo>
                  <a:cubicBezTo>
                    <a:pt x="185" y="47"/>
                    <a:pt x="185" y="47"/>
                    <a:pt x="185" y="47"/>
                  </a:cubicBezTo>
                  <a:cubicBezTo>
                    <a:pt x="184" y="47"/>
                    <a:pt x="184" y="47"/>
                    <a:pt x="184" y="47"/>
                  </a:cubicBezTo>
                  <a:cubicBezTo>
                    <a:pt x="182" y="47"/>
                    <a:pt x="182" y="47"/>
                    <a:pt x="182" y="47"/>
                  </a:cubicBezTo>
                  <a:cubicBezTo>
                    <a:pt x="179" y="46"/>
                    <a:pt x="179" y="46"/>
                    <a:pt x="179" y="46"/>
                  </a:cubicBezTo>
                  <a:cubicBezTo>
                    <a:pt x="178" y="46"/>
                    <a:pt x="178" y="46"/>
                    <a:pt x="178" y="46"/>
                  </a:cubicBezTo>
                  <a:cubicBezTo>
                    <a:pt x="177" y="45"/>
                    <a:pt x="177" y="45"/>
                    <a:pt x="177" y="45"/>
                  </a:cubicBezTo>
                  <a:cubicBezTo>
                    <a:pt x="176" y="45"/>
                    <a:pt x="176" y="45"/>
                    <a:pt x="176" y="45"/>
                  </a:cubicBezTo>
                  <a:cubicBezTo>
                    <a:pt x="176" y="45"/>
                    <a:pt x="176" y="45"/>
                    <a:pt x="176" y="45"/>
                  </a:cubicBezTo>
                  <a:cubicBezTo>
                    <a:pt x="175" y="44"/>
                    <a:pt x="175" y="44"/>
                    <a:pt x="175" y="44"/>
                  </a:cubicBezTo>
                  <a:cubicBezTo>
                    <a:pt x="175" y="44"/>
                    <a:pt x="175" y="44"/>
                    <a:pt x="175" y="44"/>
                  </a:cubicBezTo>
                  <a:cubicBezTo>
                    <a:pt x="176" y="44"/>
                    <a:pt x="176" y="44"/>
                    <a:pt x="176" y="44"/>
                  </a:cubicBezTo>
                  <a:cubicBezTo>
                    <a:pt x="176" y="44"/>
                    <a:pt x="176" y="44"/>
                    <a:pt x="176" y="44"/>
                  </a:cubicBezTo>
                  <a:cubicBezTo>
                    <a:pt x="176" y="44"/>
                    <a:pt x="176" y="44"/>
                    <a:pt x="176" y="44"/>
                  </a:cubicBezTo>
                  <a:cubicBezTo>
                    <a:pt x="176" y="44"/>
                    <a:pt x="176" y="44"/>
                    <a:pt x="176" y="44"/>
                  </a:cubicBezTo>
                  <a:cubicBezTo>
                    <a:pt x="175" y="44"/>
                    <a:pt x="175" y="44"/>
                    <a:pt x="175" y="44"/>
                  </a:cubicBezTo>
                  <a:cubicBezTo>
                    <a:pt x="174" y="44"/>
                    <a:pt x="174" y="44"/>
                    <a:pt x="174" y="44"/>
                  </a:cubicBezTo>
                  <a:cubicBezTo>
                    <a:pt x="174" y="43"/>
                    <a:pt x="174" y="43"/>
                    <a:pt x="174" y="43"/>
                  </a:cubicBezTo>
                  <a:cubicBezTo>
                    <a:pt x="174" y="43"/>
                    <a:pt x="174" y="43"/>
                    <a:pt x="174" y="43"/>
                  </a:cubicBezTo>
                  <a:cubicBezTo>
                    <a:pt x="173" y="44"/>
                    <a:pt x="173" y="44"/>
                    <a:pt x="173" y="44"/>
                  </a:cubicBezTo>
                  <a:cubicBezTo>
                    <a:pt x="173" y="43"/>
                    <a:pt x="173" y="43"/>
                    <a:pt x="173" y="43"/>
                  </a:cubicBezTo>
                  <a:cubicBezTo>
                    <a:pt x="173" y="43"/>
                    <a:pt x="173" y="43"/>
                    <a:pt x="173" y="43"/>
                  </a:cubicBezTo>
                  <a:cubicBezTo>
                    <a:pt x="173" y="43"/>
                    <a:pt x="173" y="43"/>
                    <a:pt x="173" y="43"/>
                  </a:cubicBezTo>
                  <a:cubicBezTo>
                    <a:pt x="172" y="43"/>
                    <a:pt x="172" y="43"/>
                    <a:pt x="172" y="43"/>
                  </a:cubicBezTo>
                  <a:cubicBezTo>
                    <a:pt x="172" y="43"/>
                    <a:pt x="172" y="43"/>
                    <a:pt x="172" y="43"/>
                  </a:cubicBezTo>
                  <a:cubicBezTo>
                    <a:pt x="172" y="42"/>
                    <a:pt x="172" y="42"/>
                    <a:pt x="172" y="42"/>
                  </a:cubicBezTo>
                  <a:cubicBezTo>
                    <a:pt x="171" y="41"/>
                    <a:pt x="171" y="41"/>
                    <a:pt x="171" y="41"/>
                  </a:cubicBezTo>
                  <a:cubicBezTo>
                    <a:pt x="172" y="40"/>
                    <a:pt x="172" y="40"/>
                    <a:pt x="172" y="40"/>
                  </a:cubicBezTo>
                  <a:cubicBezTo>
                    <a:pt x="172" y="39"/>
                    <a:pt x="172" y="39"/>
                    <a:pt x="172" y="39"/>
                  </a:cubicBezTo>
                  <a:cubicBezTo>
                    <a:pt x="171" y="40"/>
                    <a:pt x="171" y="40"/>
                    <a:pt x="171" y="40"/>
                  </a:cubicBezTo>
                  <a:cubicBezTo>
                    <a:pt x="171" y="41"/>
                    <a:pt x="171" y="41"/>
                    <a:pt x="171" y="41"/>
                  </a:cubicBezTo>
                  <a:cubicBezTo>
                    <a:pt x="171" y="41"/>
                    <a:pt x="171" y="41"/>
                    <a:pt x="171" y="41"/>
                  </a:cubicBezTo>
                  <a:cubicBezTo>
                    <a:pt x="170" y="42"/>
                    <a:pt x="170" y="42"/>
                    <a:pt x="170" y="42"/>
                  </a:cubicBezTo>
                  <a:cubicBezTo>
                    <a:pt x="170" y="43"/>
                    <a:pt x="170" y="43"/>
                    <a:pt x="170" y="43"/>
                  </a:cubicBezTo>
                  <a:cubicBezTo>
                    <a:pt x="170" y="43"/>
                    <a:pt x="170" y="43"/>
                    <a:pt x="170" y="43"/>
                  </a:cubicBezTo>
                  <a:cubicBezTo>
                    <a:pt x="169" y="44"/>
                    <a:pt x="169" y="44"/>
                    <a:pt x="169" y="44"/>
                  </a:cubicBezTo>
                  <a:cubicBezTo>
                    <a:pt x="168" y="45"/>
                    <a:pt x="168" y="45"/>
                    <a:pt x="168" y="45"/>
                  </a:cubicBezTo>
                  <a:cubicBezTo>
                    <a:pt x="167" y="44"/>
                    <a:pt x="167" y="44"/>
                    <a:pt x="167" y="44"/>
                  </a:cubicBezTo>
                  <a:cubicBezTo>
                    <a:pt x="167" y="43"/>
                    <a:pt x="167" y="43"/>
                    <a:pt x="167" y="43"/>
                  </a:cubicBezTo>
                  <a:cubicBezTo>
                    <a:pt x="167" y="42"/>
                    <a:pt x="167" y="42"/>
                    <a:pt x="167" y="42"/>
                  </a:cubicBezTo>
                  <a:cubicBezTo>
                    <a:pt x="167" y="42"/>
                    <a:pt x="167" y="42"/>
                    <a:pt x="167" y="42"/>
                  </a:cubicBezTo>
                  <a:cubicBezTo>
                    <a:pt x="167" y="42"/>
                    <a:pt x="167" y="42"/>
                    <a:pt x="167" y="42"/>
                  </a:cubicBezTo>
                  <a:cubicBezTo>
                    <a:pt x="167" y="41"/>
                    <a:pt x="167" y="41"/>
                    <a:pt x="167" y="41"/>
                  </a:cubicBezTo>
                  <a:cubicBezTo>
                    <a:pt x="166" y="41"/>
                    <a:pt x="166" y="41"/>
                    <a:pt x="166" y="41"/>
                  </a:cubicBezTo>
                  <a:cubicBezTo>
                    <a:pt x="166" y="41"/>
                    <a:pt x="166" y="41"/>
                    <a:pt x="166" y="41"/>
                  </a:cubicBezTo>
                  <a:cubicBezTo>
                    <a:pt x="166" y="40"/>
                    <a:pt x="166" y="40"/>
                    <a:pt x="166" y="40"/>
                  </a:cubicBezTo>
                  <a:cubicBezTo>
                    <a:pt x="165" y="40"/>
                    <a:pt x="165" y="40"/>
                    <a:pt x="165" y="40"/>
                  </a:cubicBezTo>
                  <a:cubicBezTo>
                    <a:pt x="164" y="40"/>
                    <a:pt x="164" y="40"/>
                    <a:pt x="164" y="40"/>
                  </a:cubicBezTo>
                  <a:cubicBezTo>
                    <a:pt x="164" y="39"/>
                    <a:pt x="164" y="39"/>
                    <a:pt x="164" y="39"/>
                  </a:cubicBezTo>
                  <a:cubicBezTo>
                    <a:pt x="164" y="39"/>
                    <a:pt x="164" y="39"/>
                    <a:pt x="164" y="39"/>
                  </a:cubicBezTo>
                  <a:cubicBezTo>
                    <a:pt x="165" y="39"/>
                    <a:pt x="165" y="39"/>
                    <a:pt x="165" y="39"/>
                  </a:cubicBezTo>
                  <a:cubicBezTo>
                    <a:pt x="166" y="39"/>
                    <a:pt x="166" y="39"/>
                    <a:pt x="166" y="39"/>
                  </a:cubicBezTo>
                  <a:cubicBezTo>
                    <a:pt x="166" y="39"/>
                    <a:pt x="166" y="39"/>
                    <a:pt x="166" y="39"/>
                  </a:cubicBezTo>
                  <a:cubicBezTo>
                    <a:pt x="167" y="39"/>
                    <a:pt x="167" y="39"/>
                    <a:pt x="167" y="39"/>
                  </a:cubicBezTo>
                  <a:cubicBezTo>
                    <a:pt x="168" y="39"/>
                    <a:pt x="168" y="39"/>
                    <a:pt x="168" y="39"/>
                  </a:cubicBezTo>
                  <a:cubicBezTo>
                    <a:pt x="168" y="38"/>
                    <a:pt x="168" y="38"/>
                    <a:pt x="168" y="38"/>
                  </a:cubicBezTo>
                  <a:cubicBezTo>
                    <a:pt x="169" y="38"/>
                    <a:pt x="169" y="38"/>
                    <a:pt x="169" y="38"/>
                  </a:cubicBezTo>
                  <a:cubicBezTo>
                    <a:pt x="170" y="38"/>
                    <a:pt x="170" y="38"/>
                    <a:pt x="170" y="38"/>
                  </a:cubicBezTo>
                  <a:cubicBezTo>
                    <a:pt x="171" y="39"/>
                    <a:pt x="171" y="39"/>
                    <a:pt x="171" y="39"/>
                  </a:cubicBezTo>
                  <a:cubicBezTo>
                    <a:pt x="171" y="38"/>
                    <a:pt x="171" y="38"/>
                    <a:pt x="171" y="38"/>
                  </a:cubicBezTo>
                  <a:cubicBezTo>
                    <a:pt x="172" y="38"/>
                    <a:pt x="172" y="38"/>
                    <a:pt x="172" y="38"/>
                  </a:cubicBezTo>
                  <a:cubicBezTo>
                    <a:pt x="172" y="38"/>
                    <a:pt x="172" y="38"/>
                    <a:pt x="172" y="38"/>
                  </a:cubicBezTo>
                  <a:cubicBezTo>
                    <a:pt x="172" y="37"/>
                    <a:pt x="172" y="37"/>
                    <a:pt x="172" y="37"/>
                  </a:cubicBezTo>
                  <a:cubicBezTo>
                    <a:pt x="172" y="36"/>
                    <a:pt x="172" y="36"/>
                    <a:pt x="172" y="36"/>
                  </a:cubicBezTo>
                  <a:cubicBezTo>
                    <a:pt x="170" y="36"/>
                    <a:pt x="170" y="36"/>
                    <a:pt x="170" y="36"/>
                  </a:cubicBezTo>
                  <a:cubicBezTo>
                    <a:pt x="170" y="36"/>
                    <a:pt x="170" y="36"/>
                    <a:pt x="170" y="36"/>
                  </a:cubicBezTo>
                  <a:cubicBezTo>
                    <a:pt x="170" y="37"/>
                    <a:pt x="170" y="37"/>
                    <a:pt x="170" y="37"/>
                  </a:cubicBezTo>
                  <a:cubicBezTo>
                    <a:pt x="169" y="36"/>
                    <a:pt x="169" y="36"/>
                    <a:pt x="169" y="36"/>
                  </a:cubicBezTo>
                  <a:cubicBezTo>
                    <a:pt x="168" y="37"/>
                    <a:pt x="168" y="37"/>
                    <a:pt x="168" y="37"/>
                  </a:cubicBezTo>
                  <a:cubicBezTo>
                    <a:pt x="167" y="37"/>
                    <a:pt x="167" y="37"/>
                    <a:pt x="167" y="37"/>
                  </a:cubicBezTo>
                  <a:cubicBezTo>
                    <a:pt x="167" y="37"/>
                    <a:pt x="167" y="37"/>
                    <a:pt x="167" y="37"/>
                  </a:cubicBezTo>
                  <a:cubicBezTo>
                    <a:pt x="166" y="37"/>
                    <a:pt x="166" y="37"/>
                    <a:pt x="166" y="37"/>
                  </a:cubicBezTo>
                  <a:cubicBezTo>
                    <a:pt x="165" y="37"/>
                    <a:pt x="165" y="37"/>
                    <a:pt x="165" y="37"/>
                  </a:cubicBezTo>
                  <a:cubicBezTo>
                    <a:pt x="165" y="37"/>
                    <a:pt x="165" y="37"/>
                    <a:pt x="165" y="37"/>
                  </a:cubicBezTo>
                  <a:cubicBezTo>
                    <a:pt x="164" y="36"/>
                    <a:pt x="164" y="36"/>
                    <a:pt x="164" y="36"/>
                  </a:cubicBezTo>
                  <a:cubicBezTo>
                    <a:pt x="163" y="35"/>
                    <a:pt x="163" y="35"/>
                    <a:pt x="163" y="35"/>
                  </a:cubicBezTo>
                  <a:cubicBezTo>
                    <a:pt x="164" y="35"/>
                    <a:pt x="164" y="35"/>
                    <a:pt x="164" y="35"/>
                  </a:cubicBezTo>
                  <a:cubicBezTo>
                    <a:pt x="163" y="34"/>
                    <a:pt x="163" y="34"/>
                    <a:pt x="163" y="34"/>
                  </a:cubicBezTo>
                  <a:cubicBezTo>
                    <a:pt x="162" y="33"/>
                    <a:pt x="162" y="33"/>
                    <a:pt x="162" y="33"/>
                  </a:cubicBezTo>
                  <a:cubicBezTo>
                    <a:pt x="161" y="33"/>
                    <a:pt x="161" y="33"/>
                    <a:pt x="161" y="33"/>
                  </a:cubicBezTo>
                  <a:cubicBezTo>
                    <a:pt x="161" y="33"/>
                    <a:pt x="161" y="33"/>
                    <a:pt x="161" y="33"/>
                  </a:cubicBezTo>
                  <a:cubicBezTo>
                    <a:pt x="160" y="34"/>
                    <a:pt x="160" y="34"/>
                    <a:pt x="160" y="34"/>
                  </a:cubicBezTo>
                  <a:cubicBezTo>
                    <a:pt x="159" y="33"/>
                    <a:pt x="159" y="33"/>
                    <a:pt x="159" y="33"/>
                  </a:cubicBezTo>
                  <a:cubicBezTo>
                    <a:pt x="160" y="33"/>
                    <a:pt x="160" y="33"/>
                    <a:pt x="160" y="33"/>
                  </a:cubicBezTo>
                  <a:cubicBezTo>
                    <a:pt x="161" y="32"/>
                    <a:pt x="161" y="32"/>
                    <a:pt x="161" y="32"/>
                  </a:cubicBezTo>
                  <a:cubicBezTo>
                    <a:pt x="161" y="32"/>
                    <a:pt x="161" y="32"/>
                    <a:pt x="161" y="32"/>
                  </a:cubicBezTo>
                  <a:cubicBezTo>
                    <a:pt x="160" y="31"/>
                    <a:pt x="160" y="31"/>
                    <a:pt x="160" y="31"/>
                  </a:cubicBezTo>
                  <a:cubicBezTo>
                    <a:pt x="161" y="31"/>
                    <a:pt x="161" y="31"/>
                    <a:pt x="161" y="31"/>
                  </a:cubicBezTo>
                  <a:cubicBezTo>
                    <a:pt x="162" y="31"/>
                    <a:pt x="162" y="31"/>
                    <a:pt x="162" y="31"/>
                  </a:cubicBezTo>
                  <a:cubicBezTo>
                    <a:pt x="163" y="30"/>
                    <a:pt x="163" y="30"/>
                    <a:pt x="163" y="30"/>
                  </a:cubicBezTo>
                  <a:cubicBezTo>
                    <a:pt x="164" y="30"/>
                    <a:pt x="164" y="30"/>
                    <a:pt x="164" y="30"/>
                  </a:cubicBezTo>
                  <a:cubicBezTo>
                    <a:pt x="165" y="29"/>
                    <a:pt x="165" y="29"/>
                    <a:pt x="165" y="29"/>
                  </a:cubicBezTo>
                  <a:cubicBezTo>
                    <a:pt x="165" y="29"/>
                    <a:pt x="165" y="29"/>
                    <a:pt x="165" y="29"/>
                  </a:cubicBezTo>
                  <a:cubicBezTo>
                    <a:pt x="166" y="29"/>
                    <a:pt x="166" y="29"/>
                    <a:pt x="166" y="29"/>
                  </a:cubicBezTo>
                  <a:cubicBezTo>
                    <a:pt x="169" y="29"/>
                    <a:pt x="169" y="29"/>
                    <a:pt x="169" y="29"/>
                  </a:cubicBezTo>
                  <a:cubicBezTo>
                    <a:pt x="170" y="30"/>
                    <a:pt x="170" y="30"/>
                    <a:pt x="170" y="30"/>
                  </a:cubicBezTo>
                  <a:cubicBezTo>
                    <a:pt x="172" y="30"/>
                    <a:pt x="172" y="30"/>
                    <a:pt x="172" y="30"/>
                  </a:cubicBezTo>
                  <a:cubicBezTo>
                    <a:pt x="173" y="30"/>
                    <a:pt x="173" y="30"/>
                    <a:pt x="173" y="30"/>
                  </a:cubicBezTo>
                  <a:cubicBezTo>
                    <a:pt x="173" y="31"/>
                    <a:pt x="173" y="31"/>
                    <a:pt x="173" y="31"/>
                  </a:cubicBezTo>
                  <a:cubicBezTo>
                    <a:pt x="173" y="31"/>
                    <a:pt x="173" y="31"/>
                    <a:pt x="173" y="31"/>
                  </a:cubicBezTo>
                  <a:cubicBezTo>
                    <a:pt x="173" y="32"/>
                    <a:pt x="173" y="32"/>
                    <a:pt x="173" y="32"/>
                  </a:cubicBezTo>
                  <a:cubicBezTo>
                    <a:pt x="174" y="33"/>
                    <a:pt x="174" y="33"/>
                    <a:pt x="174" y="33"/>
                  </a:cubicBezTo>
                  <a:cubicBezTo>
                    <a:pt x="174" y="33"/>
                    <a:pt x="174" y="33"/>
                    <a:pt x="174" y="33"/>
                  </a:cubicBezTo>
                  <a:cubicBezTo>
                    <a:pt x="174" y="34"/>
                    <a:pt x="174" y="34"/>
                    <a:pt x="174" y="34"/>
                  </a:cubicBezTo>
                  <a:cubicBezTo>
                    <a:pt x="173" y="35"/>
                    <a:pt x="173" y="35"/>
                    <a:pt x="173" y="35"/>
                  </a:cubicBezTo>
                  <a:cubicBezTo>
                    <a:pt x="173" y="36"/>
                    <a:pt x="173" y="36"/>
                    <a:pt x="173" y="36"/>
                  </a:cubicBezTo>
                  <a:cubicBezTo>
                    <a:pt x="174" y="38"/>
                    <a:pt x="174" y="38"/>
                    <a:pt x="174" y="38"/>
                  </a:cubicBezTo>
                  <a:cubicBezTo>
                    <a:pt x="174" y="39"/>
                    <a:pt x="174" y="39"/>
                    <a:pt x="174" y="39"/>
                  </a:cubicBezTo>
                  <a:cubicBezTo>
                    <a:pt x="175" y="39"/>
                    <a:pt x="175" y="39"/>
                    <a:pt x="175" y="39"/>
                  </a:cubicBezTo>
                  <a:cubicBezTo>
                    <a:pt x="175" y="39"/>
                    <a:pt x="175" y="39"/>
                    <a:pt x="175" y="39"/>
                  </a:cubicBezTo>
                  <a:cubicBezTo>
                    <a:pt x="175" y="38"/>
                    <a:pt x="175" y="38"/>
                    <a:pt x="175" y="38"/>
                  </a:cubicBezTo>
                  <a:cubicBezTo>
                    <a:pt x="175" y="38"/>
                    <a:pt x="175" y="38"/>
                    <a:pt x="175" y="38"/>
                  </a:cubicBezTo>
                  <a:cubicBezTo>
                    <a:pt x="176" y="38"/>
                    <a:pt x="176" y="38"/>
                    <a:pt x="176" y="38"/>
                  </a:cubicBezTo>
                  <a:cubicBezTo>
                    <a:pt x="176" y="39"/>
                    <a:pt x="176" y="39"/>
                    <a:pt x="176" y="39"/>
                  </a:cubicBezTo>
                  <a:cubicBezTo>
                    <a:pt x="176" y="40"/>
                    <a:pt x="176" y="40"/>
                    <a:pt x="176" y="40"/>
                  </a:cubicBezTo>
                  <a:cubicBezTo>
                    <a:pt x="176" y="40"/>
                    <a:pt x="176" y="40"/>
                    <a:pt x="176" y="40"/>
                  </a:cubicBezTo>
                  <a:cubicBezTo>
                    <a:pt x="177" y="40"/>
                    <a:pt x="177" y="40"/>
                    <a:pt x="177" y="40"/>
                  </a:cubicBezTo>
                  <a:cubicBezTo>
                    <a:pt x="178" y="41"/>
                    <a:pt x="178" y="41"/>
                    <a:pt x="178" y="41"/>
                  </a:cubicBezTo>
                  <a:cubicBezTo>
                    <a:pt x="178" y="41"/>
                    <a:pt x="178" y="41"/>
                    <a:pt x="178" y="41"/>
                  </a:cubicBezTo>
                  <a:cubicBezTo>
                    <a:pt x="179" y="41"/>
                    <a:pt x="179" y="41"/>
                    <a:pt x="179" y="41"/>
                  </a:cubicBezTo>
                  <a:cubicBezTo>
                    <a:pt x="180" y="41"/>
                    <a:pt x="180" y="41"/>
                    <a:pt x="180" y="41"/>
                  </a:cubicBezTo>
                  <a:cubicBezTo>
                    <a:pt x="180" y="40"/>
                    <a:pt x="180" y="40"/>
                    <a:pt x="180" y="40"/>
                  </a:cubicBezTo>
                  <a:cubicBezTo>
                    <a:pt x="180" y="40"/>
                    <a:pt x="180" y="40"/>
                    <a:pt x="180" y="40"/>
                  </a:cubicBezTo>
                  <a:cubicBezTo>
                    <a:pt x="181" y="40"/>
                    <a:pt x="181" y="40"/>
                    <a:pt x="181" y="40"/>
                  </a:cubicBezTo>
                  <a:cubicBezTo>
                    <a:pt x="181" y="39"/>
                    <a:pt x="181" y="39"/>
                    <a:pt x="181" y="39"/>
                  </a:cubicBezTo>
                  <a:cubicBezTo>
                    <a:pt x="181" y="38"/>
                    <a:pt x="181" y="38"/>
                    <a:pt x="181" y="38"/>
                  </a:cubicBezTo>
                  <a:cubicBezTo>
                    <a:pt x="182" y="38"/>
                    <a:pt x="182" y="38"/>
                    <a:pt x="182" y="38"/>
                  </a:cubicBezTo>
                  <a:cubicBezTo>
                    <a:pt x="183" y="38"/>
                    <a:pt x="183" y="38"/>
                    <a:pt x="183" y="38"/>
                  </a:cubicBezTo>
                  <a:cubicBezTo>
                    <a:pt x="183" y="37"/>
                    <a:pt x="183" y="37"/>
                    <a:pt x="183" y="37"/>
                  </a:cubicBezTo>
                  <a:cubicBezTo>
                    <a:pt x="184" y="36"/>
                    <a:pt x="184" y="36"/>
                    <a:pt x="184" y="36"/>
                  </a:cubicBezTo>
                  <a:cubicBezTo>
                    <a:pt x="184" y="37"/>
                    <a:pt x="184" y="37"/>
                    <a:pt x="184" y="37"/>
                  </a:cubicBezTo>
                  <a:cubicBezTo>
                    <a:pt x="185" y="37"/>
                    <a:pt x="185" y="37"/>
                    <a:pt x="185" y="37"/>
                  </a:cubicBezTo>
                  <a:cubicBezTo>
                    <a:pt x="185" y="36"/>
                    <a:pt x="185" y="36"/>
                    <a:pt x="185" y="36"/>
                  </a:cubicBezTo>
                  <a:cubicBezTo>
                    <a:pt x="187" y="36"/>
                    <a:pt x="187" y="36"/>
                    <a:pt x="187" y="36"/>
                  </a:cubicBezTo>
                  <a:cubicBezTo>
                    <a:pt x="187" y="36"/>
                    <a:pt x="187" y="36"/>
                    <a:pt x="187" y="36"/>
                  </a:cubicBezTo>
                  <a:cubicBezTo>
                    <a:pt x="186" y="35"/>
                    <a:pt x="186" y="35"/>
                    <a:pt x="186" y="35"/>
                  </a:cubicBezTo>
                  <a:cubicBezTo>
                    <a:pt x="187" y="34"/>
                    <a:pt x="187" y="34"/>
                    <a:pt x="187" y="34"/>
                  </a:cubicBezTo>
                  <a:cubicBezTo>
                    <a:pt x="189" y="33"/>
                    <a:pt x="189" y="33"/>
                    <a:pt x="189" y="33"/>
                  </a:cubicBezTo>
                  <a:cubicBezTo>
                    <a:pt x="190" y="33"/>
                    <a:pt x="190" y="33"/>
                    <a:pt x="190" y="33"/>
                  </a:cubicBezTo>
                  <a:cubicBezTo>
                    <a:pt x="191" y="34"/>
                    <a:pt x="191" y="34"/>
                    <a:pt x="191" y="34"/>
                  </a:cubicBezTo>
                  <a:cubicBezTo>
                    <a:pt x="192" y="34"/>
                    <a:pt x="192" y="34"/>
                    <a:pt x="192" y="34"/>
                  </a:cubicBezTo>
                  <a:cubicBezTo>
                    <a:pt x="193" y="35"/>
                    <a:pt x="193" y="35"/>
                    <a:pt x="193" y="35"/>
                  </a:cubicBezTo>
                  <a:cubicBezTo>
                    <a:pt x="194" y="35"/>
                    <a:pt x="194" y="35"/>
                    <a:pt x="194" y="35"/>
                  </a:cubicBezTo>
                  <a:cubicBezTo>
                    <a:pt x="195" y="36"/>
                    <a:pt x="195" y="36"/>
                    <a:pt x="195" y="36"/>
                  </a:cubicBezTo>
                  <a:cubicBezTo>
                    <a:pt x="196" y="36"/>
                    <a:pt x="196" y="36"/>
                    <a:pt x="196" y="36"/>
                  </a:cubicBezTo>
                  <a:cubicBezTo>
                    <a:pt x="199" y="37"/>
                    <a:pt x="199" y="37"/>
                    <a:pt x="199" y="37"/>
                  </a:cubicBezTo>
                  <a:cubicBezTo>
                    <a:pt x="200" y="37"/>
                    <a:pt x="200" y="37"/>
                    <a:pt x="200" y="37"/>
                  </a:cubicBezTo>
                  <a:cubicBezTo>
                    <a:pt x="200" y="37"/>
                    <a:pt x="200" y="37"/>
                    <a:pt x="200" y="37"/>
                  </a:cubicBezTo>
                  <a:cubicBezTo>
                    <a:pt x="201" y="37"/>
                    <a:pt x="201" y="37"/>
                    <a:pt x="201" y="37"/>
                  </a:cubicBezTo>
                  <a:cubicBezTo>
                    <a:pt x="202" y="37"/>
                    <a:pt x="202" y="37"/>
                    <a:pt x="202" y="37"/>
                  </a:cubicBezTo>
                  <a:cubicBezTo>
                    <a:pt x="203" y="37"/>
                    <a:pt x="203" y="37"/>
                    <a:pt x="203" y="37"/>
                  </a:cubicBezTo>
                  <a:cubicBezTo>
                    <a:pt x="203" y="38"/>
                    <a:pt x="203" y="38"/>
                    <a:pt x="203" y="38"/>
                  </a:cubicBezTo>
                  <a:cubicBezTo>
                    <a:pt x="203" y="38"/>
                    <a:pt x="203" y="38"/>
                    <a:pt x="203" y="38"/>
                  </a:cubicBezTo>
                  <a:cubicBezTo>
                    <a:pt x="203" y="38"/>
                    <a:pt x="203" y="38"/>
                    <a:pt x="203" y="38"/>
                  </a:cubicBezTo>
                  <a:cubicBezTo>
                    <a:pt x="204" y="38"/>
                    <a:pt x="204" y="38"/>
                    <a:pt x="204" y="38"/>
                  </a:cubicBezTo>
                  <a:cubicBezTo>
                    <a:pt x="204" y="38"/>
                    <a:pt x="204" y="38"/>
                    <a:pt x="204" y="38"/>
                  </a:cubicBezTo>
                  <a:close/>
                  <a:moveTo>
                    <a:pt x="151" y="27"/>
                  </a:moveTo>
                  <a:cubicBezTo>
                    <a:pt x="153" y="28"/>
                    <a:pt x="153" y="28"/>
                    <a:pt x="153" y="28"/>
                  </a:cubicBezTo>
                  <a:cubicBezTo>
                    <a:pt x="153" y="28"/>
                    <a:pt x="153" y="28"/>
                    <a:pt x="153" y="28"/>
                  </a:cubicBezTo>
                  <a:cubicBezTo>
                    <a:pt x="152" y="28"/>
                    <a:pt x="152" y="28"/>
                    <a:pt x="152" y="28"/>
                  </a:cubicBezTo>
                  <a:cubicBezTo>
                    <a:pt x="151" y="27"/>
                    <a:pt x="151" y="27"/>
                    <a:pt x="151" y="27"/>
                  </a:cubicBezTo>
                  <a:close/>
                  <a:moveTo>
                    <a:pt x="160" y="29"/>
                  </a:moveTo>
                  <a:cubicBezTo>
                    <a:pt x="161" y="29"/>
                    <a:pt x="161" y="29"/>
                    <a:pt x="161" y="29"/>
                  </a:cubicBezTo>
                  <a:cubicBezTo>
                    <a:pt x="161" y="29"/>
                    <a:pt x="161" y="29"/>
                    <a:pt x="161" y="29"/>
                  </a:cubicBezTo>
                  <a:cubicBezTo>
                    <a:pt x="161" y="28"/>
                    <a:pt x="161" y="28"/>
                    <a:pt x="161" y="28"/>
                  </a:cubicBezTo>
                  <a:cubicBezTo>
                    <a:pt x="160" y="28"/>
                    <a:pt x="160" y="28"/>
                    <a:pt x="160" y="28"/>
                  </a:cubicBezTo>
                  <a:cubicBezTo>
                    <a:pt x="159" y="28"/>
                    <a:pt x="159" y="28"/>
                    <a:pt x="159" y="28"/>
                  </a:cubicBezTo>
                  <a:cubicBezTo>
                    <a:pt x="158" y="28"/>
                    <a:pt x="158" y="28"/>
                    <a:pt x="158" y="28"/>
                  </a:cubicBezTo>
                  <a:cubicBezTo>
                    <a:pt x="157" y="28"/>
                    <a:pt x="157" y="28"/>
                    <a:pt x="157" y="28"/>
                  </a:cubicBezTo>
                  <a:cubicBezTo>
                    <a:pt x="157" y="28"/>
                    <a:pt x="157" y="28"/>
                    <a:pt x="157" y="28"/>
                  </a:cubicBezTo>
                  <a:cubicBezTo>
                    <a:pt x="157" y="28"/>
                    <a:pt x="157" y="28"/>
                    <a:pt x="157" y="28"/>
                  </a:cubicBezTo>
                  <a:cubicBezTo>
                    <a:pt x="156" y="29"/>
                    <a:pt x="156" y="29"/>
                    <a:pt x="156" y="29"/>
                  </a:cubicBezTo>
                  <a:cubicBezTo>
                    <a:pt x="158" y="29"/>
                    <a:pt x="158" y="29"/>
                    <a:pt x="158" y="29"/>
                  </a:cubicBezTo>
                  <a:cubicBezTo>
                    <a:pt x="158" y="29"/>
                    <a:pt x="158" y="29"/>
                    <a:pt x="158" y="29"/>
                  </a:cubicBezTo>
                  <a:cubicBezTo>
                    <a:pt x="159" y="29"/>
                    <a:pt x="159" y="29"/>
                    <a:pt x="159" y="29"/>
                  </a:cubicBezTo>
                  <a:cubicBezTo>
                    <a:pt x="159" y="29"/>
                    <a:pt x="159" y="29"/>
                    <a:pt x="159" y="29"/>
                  </a:cubicBezTo>
                  <a:cubicBezTo>
                    <a:pt x="158" y="28"/>
                    <a:pt x="158" y="28"/>
                    <a:pt x="158" y="28"/>
                  </a:cubicBezTo>
                  <a:cubicBezTo>
                    <a:pt x="158" y="28"/>
                    <a:pt x="158" y="28"/>
                    <a:pt x="158" y="28"/>
                  </a:cubicBezTo>
                  <a:cubicBezTo>
                    <a:pt x="159" y="28"/>
                    <a:pt x="159" y="28"/>
                    <a:pt x="159" y="28"/>
                  </a:cubicBezTo>
                  <a:cubicBezTo>
                    <a:pt x="160" y="29"/>
                    <a:pt x="160" y="29"/>
                    <a:pt x="160" y="29"/>
                  </a:cubicBezTo>
                  <a:close/>
                  <a:moveTo>
                    <a:pt x="159" y="31"/>
                  </a:moveTo>
                  <a:cubicBezTo>
                    <a:pt x="158" y="31"/>
                    <a:pt x="158" y="31"/>
                    <a:pt x="158" y="31"/>
                  </a:cubicBezTo>
                  <a:cubicBezTo>
                    <a:pt x="157" y="31"/>
                    <a:pt x="157" y="31"/>
                    <a:pt x="157" y="31"/>
                  </a:cubicBezTo>
                  <a:cubicBezTo>
                    <a:pt x="157" y="31"/>
                    <a:pt x="157" y="31"/>
                    <a:pt x="157" y="31"/>
                  </a:cubicBezTo>
                  <a:cubicBezTo>
                    <a:pt x="159" y="31"/>
                    <a:pt x="159" y="31"/>
                    <a:pt x="159" y="31"/>
                  </a:cubicBezTo>
                  <a:close/>
                  <a:moveTo>
                    <a:pt x="159" y="31"/>
                  </a:moveTo>
                  <a:cubicBezTo>
                    <a:pt x="159" y="31"/>
                    <a:pt x="159" y="31"/>
                    <a:pt x="159" y="31"/>
                  </a:cubicBezTo>
                  <a:cubicBezTo>
                    <a:pt x="158" y="31"/>
                    <a:pt x="158" y="31"/>
                    <a:pt x="158" y="31"/>
                  </a:cubicBezTo>
                  <a:cubicBezTo>
                    <a:pt x="159" y="31"/>
                    <a:pt x="159" y="31"/>
                    <a:pt x="159" y="31"/>
                  </a:cubicBezTo>
                  <a:close/>
                  <a:moveTo>
                    <a:pt x="159" y="31"/>
                  </a:moveTo>
                  <a:cubicBezTo>
                    <a:pt x="158" y="32"/>
                    <a:pt x="158" y="32"/>
                    <a:pt x="158" y="32"/>
                  </a:cubicBezTo>
                  <a:cubicBezTo>
                    <a:pt x="158" y="33"/>
                    <a:pt x="158" y="33"/>
                    <a:pt x="158" y="33"/>
                  </a:cubicBezTo>
                  <a:cubicBezTo>
                    <a:pt x="159" y="33"/>
                    <a:pt x="159" y="33"/>
                    <a:pt x="159" y="33"/>
                  </a:cubicBezTo>
                  <a:cubicBezTo>
                    <a:pt x="159" y="33"/>
                    <a:pt x="159" y="33"/>
                    <a:pt x="159" y="33"/>
                  </a:cubicBezTo>
                  <a:cubicBezTo>
                    <a:pt x="160" y="31"/>
                    <a:pt x="160" y="31"/>
                    <a:pt x="160" y="31"/>
                  </a:cubicBezTo>
                  <a:cubicBezTo>
                    <a:pt x="159" y="31"/>
                    <a:pt x="159" y="31"/>
                    <a:pt x="159" y="31"/>
                  </a:cubicBezTo>
                  <a:close/>
                  <a:moveTo>
                    <a:pt x="134" y="12"/>
                  </a:moveTo>
                  <a:cubicBezTo>
                    <a:pt x="135" y="12"/>
                    <a:pt x="135" y="12"/>
                    <a:pt x="135" y="12"/>
                  </a:cubicBezTo>
                  <a:cubicBezTo>
                    <a:pt x="135" y="13"/>
                    <a:pt x="135" y="13"/>
                    <a:pt x="135" y="13"/>
                  </a:cubicBezTo>
                  <a:cubicBezTo>
                    <a:pt x="135" y="14"/>
                    <a:pt x="135" y="14"/>
                    <a:pt x="135" y="14"/>
                  </a:cubicBezTo>
                  <a:cubicBezTo>
                    <a:pt x="134" y="13"/>
                    <a:pt x="134" y="13"/>
                    <a:pt x="134" y="13"/>
                  </a:cubicBezTo>
                  <a:cubicBezTo>
                    <a:pt x="134" y="12"/>
                    <a:pt x="134" y="12"/>
                    <a:pt x="134" y="12"/>
                  </a:cubicBezTo>
                  <a:cubicBezTo>
                    <a:pt x="134" y="12"/>
                    <a:pt x="134" y="12"/>
                    <a:pt x="134" y="12"/>
                  </a:cubicBezTo>
                  <a:close/>
                  <a:moveTo>
                    <a:pt x="140" y="9"/>
                  </a:moveTo>
                  <a:cubicBezTo>
                    <a:pt x="140" y="10"/>
                    <a:pt x="140" y="10"/>
                    <a:pt x="140" y="10"/>
                  </a:cubicBezTo>
                  <a:cubicBezTo>
                    <a:pt x="140" y="10"/>
                    <a:pt x="140" y="10"/>
                    <a:pt x="140" y="10"/>
                  </a:cubicBezTo>
                  <a:cubicBezTo>
                    <a:pt x="141" y="10"/>
                    <a:pt x="141" y="10"/>
                    <a:pt x="141" y="10"/>
                  </a:cubicBezTo>
                  <a:cubicBezTo>
                    <a:pt x="141" y="10"/>
                    <a:pt x="141" y="10"/>
                    <a:pt x="141" y="10"/>
                  </a:cubicBezTo>
                  <a:cubicBezTo>
                    <a:pt x="141" y="9"/>
                    <a:pt x="141" y="9"/>
                    <a:pt x="141" y="9"/>
                  </a:cubicBezTo>
                  <a:cubicBezTo>
                    <a:pt x="140" y="8"/>
                    <a:pt x="140" y="8"/>
                    <a:pt x="140" y="8"/>
                  </a:cubicBezTo>
                  <a:cubicBezTo>
                    <a:pt x="140" y="9"/>
                    <a:pt x="140" y="9"/>
                    <a:pt x="140" y="9"/>
                  </a:cubicBezTo>
                  <a:close/>
                  <a:moveTo>
                    <a:pt x="140" y="11"/>
                  </a:moveTo>
                  <a:cubicBezTo>
                    <a:pt x="140" y="11"/>
                    <a:pt x="140" y="11"/>
                    <a:pt x="140" y="11"/>
                  </a:cubicBezTo>
                  <a:cubicBezTo>
                    <a:pt x="140" y="11"/>
                    <a:pt x="140" y="11"/>
                    <a:pt x="140" y="11"/>
                  </a:cubicBezTo>
                  <a:cubicBezTo>
                    <a:pt x="140" y="11"/>
                    <a:pt x="140" y="11"/>
                    <a:pt x="140" y="11"/>
                  </a:cubicBezTo>
                  <a:cubicBezTo>
                    <a:pt x="140" y="11"/>
                    <a:pt x="140" y="11"/>
                    <a:pt x="140" y="11"/>
                  </a:cubicBezTo>
                  <a:close/>
                  <a:moveTo>
                    <a:pt x="147" y="18"/>
                  </a:moveTo>
                  <a:cubicBezTo>
                    <a:pt x="147" y="19"/>
                    <a:pt x="147" y="19"/>
                    <a:pt x="147" y="19"/>
                  </a:cubicBezTo>
                  <a:cubicBezTo>
                    <a:pt x="148" y="19"/>
                    <a:pt x="148" y="19"/>
                    <a:pt x="148" y="19"/>
                  </a:cubicBezTo>
                  <a:cubicBezTo>
                    <a:pt x="148" y="19"/>
                    <a:pt x="148" y="19"/>
                    <a:pt x="148" y="19"/>
                  </a:cubicBezTo>
                  <a:cubicBezTo>
                    <a:pt x="149" y="18"/>
                    <a:pt x="149" y="18"/>
                    <a:pt x="149" y="18"/>
                  </a:cubicBezTo>
                  <a:cubicBezTo>
                    <a:pt x="149" y="18"/>
                    <a:pt x="149" y="18"/>
                    <a:pt x="149" y="18"/>
                  </a:cubicBezTo>
                  <a:cubicBezTo>
                    <a:pt x="148" y="17"/>
                    <a:pt x="148" y="17"/>
                    <a:pt x="148" y="17"/>
                  </a:cubicBezTo>
                  <a:cubicBezTo>
                    <a:pt x="147" y="18"/>
                    <a:pt x="147" y="18"/>
                    <a:pt x="147" y="18"/>
                  </a:cubicBezTo>
                  <a:cubicBezTo>
                    <a:pt x="147" y="18"/>
                    <a:pt x="147" y="18"/>
                    <a:pt x="147" y="18"/>
                  </a:cubicBezTo>
                  <a:close/>
                  <a:moveTo>
                    <a:pt x="146" y="29"/>
                  </a:moveTo>
                  <a:cubicBezTo>
                    <a:pt x="146" y="30"/>
                    <a:pt x="146" y="30"/>
                    <a:pt x="146" y="30"/>
                  </a:cubicBezTo>
                  <a:cubicBezTo>
                    <a:pt x="147" y="31"/>
                    <a:pt x="147" y="31"/>
                    <a:pt x="147" y="31"/>
                  </a:cubicBezTo>
                  <a:cubicBezTo>
                    <a:pt x="148" y="31"/>
                    <a:pt x="148" y="31"/>
                    <a:pt x="148" y="31"/>
                  </a:cubicBezTo>
                  <a:cubicBezTo>
                    <a:pt x="147" y="31"/>
                    <a:pt x="147" y="31"/>
                    <a:pt x="147" y="31"/>
                  </a:cubicBezTo>
                  <a:cubicBezTo>
                    <a:pt x="147" y="32"/>
                    <a:pt x="147" y="32"/>
                    <a:pt x="147" y="32"/>
                  </a:cubicBezTo>
                  <a:cubicBezTo>
                    <a:pt x="147" y="31"/>
                    <a:pt x="147" y="31"/>
                    <a:pt x="147" y="31"/>
                  </a:cubicBezTo>
                  <a:cubicBezTo>
                    <a:pt x="146" y="31"/>
                    <a:pt x="146" y="31"/>
                    <a:pt x="146" y="31"/>
                  </a:cubicBezTo>
                  <a:cubicBezTo>
                    <a:pt x="146" y="30"/>
                    <a:pt x="146" y="30"/>
                    <a:pt x="146" y="30"/>
                  </a:cubicBezTo>
                  <a:cubicBezTo>
                    <a:pt x="145" y="29"/>
                    <a:pt x="145" y="29"/>
                    <a:pt x="145" y="29"/>
                  </a:cubicBezTo>
                  <a:cubicBezTo>
                    <a:pt x="144" y="28"/>
                    <a:pt x="144" y="28"/>
                    <a:pt x="144" y="28"/>
                  </a:cubicBezTo>
                  <a:cubicBezTo>
                    <a:pt x="145" y="27"/>
                    <a:pt x="145" y="27"/>
                    <a:pt x="145" y="27"/>
                  </a:cubicBezTo>
                  <a:cubicBezTo>
                    <a:pt x="144" y="27"/>
                    <a:pt x="144" y="27"/>
                    <a:pt x="144" y="27"/>
                  </a:cubicBezTo>
                  <a:cubicBezTo>
                    <a:pt x="144" y="26"/>
                    <a:pt x="144" y="26"/>
                    <a:pt x="144" y="26"/>
                  </a:cubicBezTo>
                  <a:cubicBezTo>
                    <a:pt x="144" y="26"/>
                    <a:pt x="144" y="26"/>
                    <a:pt x="144" y="26"/>
                  </a:cubicBezTo>
                  <a:cubicBezTo>
                    <a:pt x="144" y="25"/>
                    <a:pt x="144" y="25"/>
                    <a:pt x="144" y="25"/>
                  </a:cubicBezTo>
                  <a:cubicBezTo>
                    <a:pt x="144" y="24"/>
                    <a:pt x="144" y="24"/>
                    <a:pt x="144" y="24"/>
                  </a:cubicBezTo>
                  <a:cubicBezTo>
                    <a:pt x="144" y="24"/>
                    <a:pt x="144" y="24"/>
                    <a:pt x="144" y="24"/>
                  </a:cubicBezTo>
                  <a:cubicBezTo>
                    <a:pt x="143" y="23"/>
                    <a:pt x="143" y="23"/>
                    <a:pt x="143" y="23"/>
                  </a:cubicBezTo>
                  <a:cubicBezTo>
                    <a:pt x="143" y="22"/>
                    <a:pt x="143" y="22"/>
                    <a:pt x="143" y="22"/>
                  </a:cubicBezTo>
                  <a:cubicBezTo>
                    <a:pt x="144" y="22"/>
                    <a:pt x="144" y="22"/>
                    <a:pt x="144" y="22"/>
                  </a:cubicBezTo>
                  <a:cubicBezTo>
                    <a:pt x="144" y="21"/>
                    <a:pt x="144" y="21"/>
                    <a:pt x="144" y="21"/>
                  </a:cubicBezTo>
                  <a:cubicBezTo>
                    <a:pt x="144" y="20"/>
                    <a:pt x="144" y="20"/>
                    <a:pt x="144" y="20"/>
                  </a:cubicBezTo>
                  <a:cubicBezTo>
                    <a:pt x="146" y="18"/>
                    <a:pt x="146" y="18"/>
                    <a:pt x="146" y="18"/>
                  </a:cubicBezTo>
                  <a:cubicBezTo>
                    <a:pt x="146" y="18"/>
                    <a:pt x="146" y="18"/>
                    <a:pt x="146" y="18"/>
                  </a:cubicBezTo>
                  <a:cubicBezTo>
                    <a:pt x="146" y="19"/>
                    <a:pt x="146" y="19"/>
                    <a:pt x="146" y="19"/>
                  </a:cubicBezTo>
                  <a:cubicBezTo>
                    <a:pt x="145" y="20"/>
                    <a:pt x="145" y="20"/>
                    <a:pt x="145" y="20"/>
                  </a:cubicBezTo>
                  <a:cubicBezTo>
                    <a:pt x="145" y="20"/>
                    <a:pt x="145" y="20"/>
                    <a:pt x="145" y="20"/>
                  </a:cubicBezTo>
                  <a:cubicBezTo>
                    <a:pt x="146" y="20"/>
                    <a:pt x="146" y="20"/>
                    <a:pt x="146" y="20"/>
                  </a:cubicBezTo>
                  <a:cubicBezTo>
                    <a:pt x="146" y="21"/>
                    <a:pt x="146" y="21"/>
                    <a:pt x="146" y="21"/>
                  </a:cubicBezTo>
                  <a:cubicBezTo>
                    <a:pt x="146" y="22"/>
                    <a:pt x="146" y="22"/>
                    <a:pt x="146" y="22"/>
                  </a:cubicBezTo>
                  <a:cubicBezTo>
                    <a:pt x="145" y="23"/>
                    <a:pt x="145" y="23"/>
                    <a:pt x="145" y="23"/>
                  </a:cubicBezTo>
                  <a:cubicBezTo>
                    <a:pt x="144" y="23"/>
                    <a:pt x="144" y="23"/>
                    <a:pt x="144" y="23"/>
                  </a:cubicBezTo>
                  <a:cubicBezTo>
                    <a:pt x="145" y="24"/>
                    <a:pt x="145" y="24"/>
                    <a:pt x="145" y="24"/>
                  </a:cubicBezTo>
                  <a:cubicBezTo>
                    <a:pt x="145" y="24"/>
                    <a:pt x="145" y="24"/>
                    <a:pt x="145" y="24"/>
                  </a:cubicBezTo>
                  <a:cubicBezTo>
                    <a:pt x="146" y="23"/>
                    <a:pt x="146" y="23"/>
                    <a:pt x="146" y="23"/>
                  </a:cubicBezTo>
                  <a:cubicBezTo>
                    <a:pt x="146" y="23"/>
                    <a:pt x="146" y="23"/>
                    <a:pt x="146" y="23"/>
                  </a:cubicBezTo>
                  <a:cubicBezTo>
                    <a:pt x="147" y="22"/>
                    <a:pt x="147" y="22"/>
                    <a:pt x="147" y="22"/>
                  </a:cubicBezTo>
                  <a:cubicBezTo>
                    <a:pt x="146" y="22"/>
                    <a:pt x="146" y="22"/>
                    <a:pt x="146" y="22"/>
                  </a:cubicBezTo>
                  <a:cubicBezTo>
                    <a:pt x="146" y="22"/>
                    <a:pt x="146" y="22"/>
                    <a:pt x="146" y="22"/>
                  </a:cubicBezTo>
                  <a:cubicBezTo>
                    <a:pt x="148" y="21"/>
                    <a:pt x="148" y="21"/>
                    <a:pt x="148" y="21"/>
                  </a:cubicBezTo>
                  <a:cubicBezTo>
                    <a:pt x="149" y="21"/>
                    <a:pt x="149" y="21"/>
                    <a:pt x="149" y="21"/>
                  </a:cubicBezTo>
                  <a:cubicBezTo>
                    <a:pt x="150" y="21"/>
                    <a:pt x="150" y="21"/>
                    <a:pt x="150" y="21"/>
                  </a:cubicBezTo>
                  <a:cubicBezTo>
                    <a:pt x="150" y="22"/>
                    <a:pt x="150" y="22"/>
                    <a:pt x="150" y="22"/>
                  </a:cubicBezTo>
                  <a:cubicBezTo>
                    <a:pt x="149" y="23"/>
                    <a:pt x="149" y="23"/>
                    <a:pt x="149" y="23"/>
                  </a:cubicBezTo>
                  <a:cubicBezTo>
                    <a:pt x="147" y="24"/>
                    <a:pt x="147" y="24"/>
                    <a:pt x="147" y="24"/>
                  </a:cubicBezTo>
                  <a:cubicBezTo>
                    <a:pt x="147" y="24"/>
                    <a:pt x="147" y="24"/>
                    <a:pt x="147" y="24"/>
                  </a:cubicBezTo>
                  <a:cubicBezTo>
                    <a:pt x="147" y="25"/>
                    <a:pt x="147" y="25"/>
                    <a:pt x="147" y="25"/>
                  </a:cubicBezTo>
                  <a:cubicBezTo>
                    <a:pt x="148" y="25"/>
                    <a:pt x="148" y="25"/>
                    <a:pt x="148" y="25"/>
                  </a:cubicBezTo>
                  <a:cubicBezTo>
                    <a:pt x="149" y="26"/>
                    <a:pt x="149" y="26"/>
                    <a:pt x="149" y="26"/>
                  </a:cubicBezTo>
                  <a:cubicBezTo>
                    <a:pt x="149" y="26"/>
                    <a:pt x="149" y="26"/>
                    <a:pt x="149" y="26"/>
                  </a:cubicBezTo>
                  <a:cubicBezTo>
                    <a:pt x="150" y="26"/>
                    <a:pt x="150" y="26"/>
                    <a:pt x="150" y="26"/>
                  </a:cubicBezTo>
                  <a:cubicBezTo>
                    <a:pt x="149" y="27"/>
                    <a:pt x="149" y="27"/>
                    <a:pt x="149" y="27"/>
                  </a:cubicBezTo>
                  <a:cubicBezTo>
                    <a:pt x="148" y="26"/>
                    <a:pt x="148" y="26"/>
                    <a:pt x="148" y="26"/>
                  </a:cubicBezTo>
                  <a:cubicBezTo>
                    <a:pt x="147" y="26"/>
                    <a:pt x="147" y="26"/>
                    <a:pt x="147" y="26"/>
                  </a:cubicBezTo>
                  <a:cubicBezTo>
                    <a:pt x="146" y="26"/>
                    <a:pt x="146" y="26"/>
                    <a:pt x="146" y="26"/>
                  </a:cubicBezTo>
                  <a:cubicBezTo>
                    <a:pt x="145" y="26"/>
                    <a:pt x="145" y="26"/>
                    <a:pt x="145" y="26"/>
                  </a:cubicBezTo>
                  <a:cubicBezTo>
                    <a:pt x="145" y="27"/>
                    <a:pt x="145" y="27"/>
                    <a:pt x="145" y="27"/>
                  </a:cubicBezTo>
                  <a:cubicBezTo>
                    <a:pt x="146" y="29"/>
                    <a:pt x="146" y="29"/>
                    <a:pt x="146" y="29"/>
                  </a:cubicBezTo>
                  <a:close/>
                  <a:moveTo>
                    <a:pt x="142" y="31"/>
                  </a:moveTo>
                  <a:cubicBezTo>
                    <a:pt x="143" y="31"/>
                    <a:pt x="143" y="31"/>
                    <a:pt x="143" y="31"/>
                  </a:cubicBezTo>
                  <a:cubicBezTo>
                    <a:pt x="142" y="31"/>
                    <a:pt x="142" y="31"/>
                    <a:pt x="142" y="31"/>
                  </a:cubicBezTo>
                  <a:cubicBezTo>
                    <a:pt x="142" y="30"/>
                    <a:pt x="142" y="30"/>
                    <a:pt x="142" y="30"/>
                  </a:cubicBezTo>
                  <a:cubicBezTo>
                    <a:pt x="142" y="31"/>
                    <a:pt x="142" y="31"/>
                    <a:pt x="142" y="31"/>
                  </a:cubicBezTo>
                  <a:close/>
                  <a:moveTo>
                    <a:pt x="142" y="29"/>
                  </a:moveTo>
                  <a:cubicBezTo>
                    <a:pt x="142" y="29"/>
                    <a:pt x="142" y="29"/>
                    <a:pt x="142" y="29"/>
                  </a:cubicBezTo>
                  <a:cubicBezTo>
                    <a:pt x="142" y="30"/>
                    <a:pt x="142" y="30"/>
                    <a:pt x="142" y="30"/>
                  </a:cubicBezTo>
                  <a:cubicBezTo>
                    <a:pt x="142" y="30"/>
                    <a:pt x="142" y="30"/>
                    <a:pt x="142" y="30"/>
                  </a:cubicBezTo>
                  <a:cubicBezTo>
                    <a:pt x="142" y="29"/>
                    <a:pt x="142" y="29"/>
                    <a:pt x="142" y="29"/>
                  </a:cubicBezTo>
                  <a:cubicBezTo>
                    <a:pt x="142" y="29"/>
                    <a:pt x="142" y="29"/>
                    <a:pt x="142" y="29"/>
                  </a:cubicBezTo>
                  <a:close/>
                  <a:moveTo>
                    <a:pt x="143" y="29"/>
                  </a:moveTo>
                  <a:cubicBezTo>
                    <a:pt x="143" y="30"/>
                    <a:pt x="143" y="30"/>
                    <a:pt x="143" y="30"/>
                  </a:cubicBezTo>
                  <a:cubicBezTo>
                    <a:pt x="143" y="30"/>
                    <a:pt x="143" y="30"/>
                    <a:pt x="143" y="30"/>
                  </a:cubicBezTo>
                  <a:cubicBezTo>
                    <a:pt x="143" y="31"/>
                    <a:pt x="143" y="31"/>
                    <a:pt x="143" y="31"/>
                  </a:cubicBezTo>
                  <a:cubicBezTo>
                    <a:pt x="144" y="31"/>
                    <a:pt x="144" y="31"/>
                    <a:pt x="144" y="31"/>
                  </a:cubicBezTo>
                  <a:cubicBezTo>
                    <a:pt x="145" y="31"/>
                    <a:pt x="145" y="31"/>
                    <a:pt x="145" y="31"/>
                  </a:cubicBezTo>
                  <a:cubicBezTo>
                    <a:pt x="145" y="31"/>
                    <a:pt x="145" y="31"/>
                    <a:pt x="145" y="31"/>
                  </a:cubicBezTo>
                  <a:cubicBezTo>
                    <a:pt x="145" y="30"/>
                    <a:pt x="145" y="30"/>
                    <a:pt x="145" y="30"/>
                  </a:cubicBezTo>
                  <a:cubicBezTo>
                    <a:pt x="144" y="30"/>
                    <a:pt x="144" y="30"/>
                    <a:pt x="144" y="30"/>
                  </a:cubicBezTo>
                  <a:cubicBezTo>
                    <a:pt x="144" y="30"/>
                    <a:pt x="144" y="30"/>
                    <a:pt x="144" y="30"/>
                  </a:cubicBezTo>
                  <a:cubicBezTo>
                    <a:pt x="144" y="29"/>
                    <a:pt x="144" y="29"/>
                    <a:pt x="144" y="29"/>
                  </a:cubicBezTo>
                  <a:cubicBezTo>
                    <a:pt x="143" y="29"/>
                    <a:pt x="143" y="29"/>
                    <a:pt x="143" y="29"/>
                  </a:cubicBezTo>
                  <a:close/>
                  <a:moveTo>
                    <a:pt x="143" y="34"/>
                  </a:moveTo>
                  <a:cubicBezTo>
                    <a:pt x="144" y="33"/>
                    <a:pt x="144" y="33"/>
                    <a:pt x="144" y="33"/>
                  </a:cubicBezTo>
                  <a:cubicBezTo>
                    <a:pt x="145" y="33"/>
                    <a:pt x="145" y="33"/>
                    <a:pt x="145" y="33"/>
                  </a:cubicBezTo>
                  <a:cubicBezTo>
                    <a:pt x="146" y="34"/>
                    <a:pt x="146" y="34"/>
                    <a:pt x="146" y="34"/>
                  </a:cubicBezTo>
                  <a:cubicBezTo>
                    <a:pt x="146" y="35"/>
                    <a:pt x="146" y="35"/>
                    <a:pt x="146" y="35"/>
                  </a:cubicBezTo>
                  <a:cubicBezTo>
                    <a:pt x="146" y="35"/>
                    <a:pt x="146" y="35"/>
                    <a:pt x="146" y="35"/>
                  </a:cubicBezTo>
                  <a:cubicBezTo>
                    <a:pt x="145" y="35"/>
                    <a:pt x="145" y="35"/>
                    <a:pt x="145" y="35"/>
                  </a:cubicBezTo>
                  <a:cubicBezTo>
                    <a:pt x="144" y="35"/>
                    <a:pt x="144" y="35"/>
                    <a:pt x="144" y="35"/>
                  </a:cubicBezTo>
                  <a:cubicBezTo>
                    <a:pt x="143" y="35"/>
                    <a:pt x="143" y="35"/>
                    <a:pt x="143" y="35"/>
                  </a:cubicBezTo>
                  <a:cubicBezTo>
                    <a:pt x="143" y="34"/>
                    <a:pt x="143" y="34"/>
                    <a:pt x="143" y="34"/>
                  </a:cubicBezTo>
                  <a:close/>
                  <a:moveTo>
                    <a:pt x="156" y="34"/>
                  </a:moveTo>
                  <a:cubicBezTo>
                    <a:pt x="154" y="35"/>
                    <a:pt x="154" y="35"/>
                    <a:pt x="154" y="35"/>
                  </a:cubicBezTo>
                  <a:cubicBezTo>
                    <a:pt x="154" y="35"/>
                    <a:pt x="154" y="35"/>
                    <a:pt x="154" y="35"/>
                  </a:cubicBezTo>
                  <a:cubicBezTo>
                    <a:pt x="154" y="35"/>
                    <a:pt x="154" y="35"/>
                    <a:pt x="154" y="35"/>
                  </a:cubicBezTo>
                  <a:cubicBezTo>
                    <a:pt x="155" y="36"/>
                    <a:pt x="155" y="36"/>
                    <a:pt x="155" y="36"/>
                  </a:cubicBezTo>
                  <a:cubicBezTo>
                    <a:pt x="157" y="36"/>
                    <a:pt x="157" y="36"/>
                    <a:pt x="157" y="36"/>
                  </a:cubicBezTo>
                  <a:cubicBezTo>
                    <a:pt x="156" y="35"/>
                    <a:pt x="156" y="35"/>
                    <a:pt x="156" y="35"/>
                  </a:cubicBezTo>
                  <a:cubicBezTo>
                    <a:pt x="156" y="35"/>
                    <a:pt x="156" y="35"/>
                    <a:pt x="156" y="35"/>
                  </a:cubicBezTo>
                  <a:cubicBezTo>
                    <a:pt x="156" y="34"/>
                    <a:pt x="156" y="34"/>
                    <a:pt x="156" y="34"/>
                  </a:cubicBezTo>
                  <a:close/>
                  <a:moveTo>
                    <a:pt x="148" y="42"/>
                  </a:moveTo>
                  <a:cubicBezTo>
                    <a:pt x="149" y="42"/>
                    <a:pt x="149" y="42"/>
                    <a:pt x="149" y="42"/>
                  </a:cubicBezTo>
                  <a:cubicBezTo>
                    <a:pt x="149" y="42"/>
                    <a:pt x="149" y="42"/>
                    <a:pt x="149" y="42"/>
                  </a:cubicBezTo>
                  <a:cubicBezTo>
                    <a:pt x="148" y="43"/>
                    <a:pt x="148" y="43"/>
                    <a:pt x="148" y="43"/>
                  </a:cubicBezTo>
                  <a:cubicBezTo>
                    <a:pt x="148" y="42"/>
                    <a:pt x="148" y="42"/>
                    <a:pt x="148" y="42"/>
                  </a:cubicBezTo>
                  <a:close/>
                  <a:moveTo>
                    <a:pt x="147" y="42"/>
                  </a:moveTo>
                  <a:cubicBezTo>
                    <a:pt x="148" y="42"/>
                    <a:pt x="148" y="42"/>
                    <a:pt x="148" y="42"/>
                  </a:cubicBezTo>
                  <a:cubicBezTo>
                    <a:pt x="148" y="43"/>
                    <a:pt x="148" y="43"/>
                    <a:pt x="148" y="43"/>
                  </a:cubicBezTo>
                  <a:cubicBezTo>
                    <a:pt x="147" y="43"/>
                    <a:pt x="147" y="43"/>
                    <a:pt x="147" y="43"/>
                  </a:cubicBezTo>
                  <a:cubicBezTo>
                    <a:pt x="147" y="42"/>
                    <a:pt x="147" y="42"/>
                    <a:pt x="147" y="42"/>
                  </a:cubicBezTo>
                  <a:close/>
                  <a:moveTo>
                    <a:pt x="145" y="43"/>
                  </a:moveTo>
                  <a:cubicBezTo>
                    <a:pt x="146" y="42"/>
                    <a:pt x="146" y="42"/>
                    <a:pt x="146" y="42"/>
                  </a:cubicBezTo>
                  <a:cubicBezTo>
                    <a:pt x="146" y="42"/>
                    <a:pt x="146" y="42"/>
                    <a:pt x="146" y="42"/>
                  </a:cubicBezTo>
                  <a:cubicBezTo>
                    <a:pt x="147" y="42"/>
                    <a:pt x="147" y="42"/>
                    <a:pt x="147" y="42"/>
                  </a:cubicBezTo>
                  <a:cubicBezTo>
                    <a:pt x="146" y="43"/>
                    <a:pt x="146" y="43"/>
                    <a:pt x="146" y="43"/>
                  </a:cubicBezTo>
                  <a:cubicBezTo>
                    <a:pt x="146" y="43"/>
                    <a:pt x="146" y="43"/>
                    <a:pt x="146" y="43"/>
                  </a:cubicBezTo>
                  <a:cubicBezTo>
                    <a:pt x="146" y="43"/>
                    <a:pt x="146" y="43"/>
                    <a:pt x="146" y="43"/>
                  </a:cubicBezTo>
                  <a:cubicBezTo>
                    <a:pt x="145" y="43"/>
                    <a:pt x="145" y="43"/>
                    <a:pt x="145" y="43"/>
                  </a:cubicBezTo>
                  <a:close/>
                  <a:moveTo>
                    <a:pt x="145" y="40"/>
                  </a:moveTo>
                  <a:cubicBezTo>
                    <a:pt x="144" y="41"/>
                    <a:pt x="144" y="41"/>
                    <a:pt x="144" y="41"/>
                  </a:cubicBezTo>
                  <a:cubicBezTo>
                    <a:pt x="145" y="41"/>
                    <a:pt x="145" y="41"/>
                    <a:pt x="145" y="41"/>
                  </a:cubicBezTo>
                  <a:cubicBezTo>
                    <a:pt x="145" y="40"/>
                    <a:pt x="145" y="40"/>
                    <a:pt x="145" y="40"/>
                  </a:cubicBezTo>
                  <a:close/>
                  <a:moveTo>
                    <a:pt x="146" y="39"/>
                  </a:moveTo>
                  <a:cubicBezTo>
                    <a:pt x="145" y="40"/>
                    <a:pt x="145" y="40"/>
                    <a:pt x="145" y="40"/>
                  </a:cubicBezTo>
                  <a:cubicBezTo>
                    <a:pt x="145" y="40"/>
                    <a:pt x="145" y="40"/>
                    <a:pt x="145" y="40"/>
                  </a:cubicBezTo>
                  <a:cubicBezTo>
                    <a:pt x="146" y="40"/>
                    <a:pt x="146" y="40"/>
                    <a:pt x="146" y="40"/>
                  </a:cubicBezTo>
                  <a:cubicBezTo>
                    <a:pt x="146" y="39"/>
                    <a:pt x="146" y="39"/>
                    <a:pt x="146" y="39"/>
                  </a:cubicBezTo>
                  <a:close/>
                  <a:moveTo>
                    <a:pt x="146" y="42"/>
                  </a:moveTo>
                  <a:cubicBezTo>
                    <a:pt x="147" y="41"/>
                    <a:pt x="147" y="41"/>
                    <a:pt x="147" y="41"/>
                  </a:cubicBezTo>
                  <a:cubicBezTo>
                    <a:pt x="147" y="41"/>
                    <a:pt x="147" y="41"/>
                    <a:pt x="147" y="41"/>
                  </a:cubicBezTo>
                  <a:cubicBezTo>
                    <a:pt x="148" y="42"/>
                    <a:pt x="148" y="42"/>
                    <a:pt x="148" y="42"/>
                  </a:cubicBezTo>
                  <a:cubicBezTo>
                    <a:pt x="149" y="42"/>
                    <a:pt x="149" y="42"/>
                    <a:pt x="149" y="42"/>
                  </a:cubicBezTo>
                  <a:cubicBezTo>
                    <a:pt x="149" y="41"/>
                    <a:pt x="149" y="41"/>
                    <a:pt x="149" y="41"/>
                  </a:cubicBezTo>
                  <a:cubicBezTo>
                    <a:pt x="150" y="41"/>
                    <a:pt x="150" y="41"/>
                    <a:pt x="150" y="41"/>
                  </a:cubicBezTo>
                  <a:cubicBezTo>
                    <a:pt x="150" y="42"/>
                    <a:pt x="150" y="42"/>
                    <a:pt x="150" y="42"/>
                  </a:cubicBezTo>
                  <a:cubicBezTo>
                    <a:pt x="152" y="42"/>
                    <a:pt x="152" y="42"/>
                    <a:pt x="152" y="42"/>
                  </a:cubicBezTo>
                  <a:cubicBezTo>
                    <a:pt x="153" y="41"/>
                    <a:pt x="153" y="41"/>
                    <a:pt x="153" y="41"/>
                  </a:cubicBezTo>
                  <a:cubicBezTo>
                    <a:pt x="154" y="41"/>
                    <a:pt x="154" y="41"/>
                    <a:pt x="154" y="41"/>
                  </a:cubicBezTo>
                  <a:cubicBezTo>
                    <a:pt x="155" y="42"/>
                    <a:pt x="155" y="42"/>
                    <a:pt x="155" y="42"/>
                  </a:cubicBezTo>
                  <a:cubicBezTo>
                    <a:pt x="156" y="42"/>
                    <a:pt x="156" y="42"/>
                    <a:pt x="156" y="42"/>
                  </a:cubicBezTo>
                  <a:cubicBezTo>
                    <a:pt x="157" y="43"/>
                    <a:pt x="157" y="43"/>
                    <a:pt x="157" y="43"/>
                  </a:cubicBezTo>
                  <a:cubicBezTo>
                    <a:pt x="158" y="43"/>
                    <a:pt x="158" y="43"/>
                    <a:pt x="158" y="43"/>
                  </a:cubicBezTo>
                  <a:cubicBezTo>
                    <a:pt x="158" y="43"/>
                    <a:pt x="158" y="43"/>
                    <a:pt x="158" y="43"/>
                  </a:cubicBezTo>
                  <a:cubicBezTo>
                    <a:pt x="158" y="41"/>
                    <a:pt x="158" y="41"/>
                    <a:pt x="158" y="41"/>
                  </a:cubicBezTo>
                  <a:cubicBezTo>
                    <a:pt x="156" y="40"/>
                    <a:pt x="156" y="40"/>
                    <a:pt x="156" y="40"/>
                  </a:cubicBezTo>
                  <a:cubicBezTo>
                    <a:pt x="154" y="40"/>
                    <a:pt x="154" y="40"/>
                    <a:pt x="154" y="40"/>
                  </a:cubicBezTo>
                  <a:cubicBezTo>
                    <a:pt x="153" y="39"/>
                    <a:pt x="153" y="39"/>
                    <a:pt x="153" y="39"/>
                  </a:cubicBezTo>
                  <a:cubicBezTo>
                    <a:pt x="152" y="39"/>
                    <a:pt x="152" y="39"/>
                    <a:pt x="152" y="39"/>
                  </a:cubicBezTo>
                  <a:cubicBezTo>
                    <a:pt x="151" y="40"/>
                    <a:pt x="151" y="40"/>
                    <a:pt x="151" y="40"/>
                  </a:cubicBezTo>
                  <a:cubicBezTo>
                    <a:pt x="150" y="40"/>
                    <a:pt x="150" y="40"/>
                    <a:pt x="150" y="40"/>
                  </a:cubicBezTo>
                  <a:cubicBezTo>
                    <a:pt x="150" y="39"/>
                    <a:pt x="150" y="39"/>
                    <a:pt x="150" y="39"/>
                  </a:cubicBezTo>
                  <a:cubicBezTo>
                    <a:pt x="148" y="39"/>
                    <a:pt x="148" y="39"/>
                    <a:pt x="148" y="39"/>
                  </a:cubicBezTo>
                  <a:cubicBezTo>
                    <a:pt x="147" y="39"/>
                    <a:pt x="147" y="39"/>
                    <a:pt x="147" y="39"/>
                  </a:cubicBezTo>
                  <a:cubicBezTo>
                    <a:pt x="146" y="40"/>
                    <a:pt x="146" y="40"/>
                    <a:pt x="146" y="40"/>
                  </a:cubicBezTo>
                  <a:cubicBezTo>
                    <a:pt x="146" y="40"/>
                    <a:pt x="146" y="40"/>
                    <a:pt x="146" y="40"/>
                  </a:cubicBezTo>
                  <a:cubicBezTo>
                    <a:pt x="145" y="41"/>
                    <a:pt x="145" y="41"/>
                    <a:pt x="145" y="41"/>
                  </a:cubicBezTo>
                  <a:cubicBezTo>
                    <a:pt x="145" y="41"/>
                    <a:pt x="145" y="41"/>
                    <a:pt x="145" y="41"/>
                  </a:cubicBezTo>
                  <a:cubicBezTo>
                    <a:pt x="145" y="42"/>
                    <a:pt x="145" y="42"/>
                    <a:pt x="145" y="42"/>
                  </a:cubicBezTo>
                  <a:cubicBezTo>
                    <a:pt x="146" y="42"/>
                    <a:pt x="146" y="42"/>
                    <a:pt x="146" y="42"/>
                  </a:cubicBezTo>
                  <a:close/>
                  <a:moveTo>
                    <a:pt x="137" y="40"/>
                  </a:moveTo>
                  <a:cubicBezTo>
                    <a:pt x="138" y="41"/>
                    <a:pt x="138" y="41"/>
                    <a:pt x="138" y="41"/>
                  </a:cubicBezTo>
                  <a:cubicBezTo>
                    <a:pt x="139" y="40"/>
                    <a:pt x="139" y="40"/>
                    <a:pt x="139" y="40"/>
                  </a:cubicBezTo>
                  <a:cubicBezTo>
                    <a:pt x="140" y="40"/>
                    <a:pt x="140" y="40"/>
                    <a:pt x="140" y="40"/>
                  </a:cubicBezTo>
                  <a:cubicBezTo>
                    <a:pt x="142" y="41"/>
                    <a:pt x="142" y="41"/>
                    <a:pt x="142" y="41"/>
                  </a:cubicBezTo>
                  <a:cubicBezTo>
                    <a:pt x="142" y="41"/>
                    <a:pt x="142" y="41"/>
                    <a:pt x="142" y="41"/>
                  </a:cubicBezTo>
                  <a:cubicBezTo>
                    <a:pt x="142" y="42"/>
                    <a:pt x="142" y="42"/>
                    <a:pt x="142" y="42"/>
                  </a:cubicBezTo>
                  <a:cubicBezTo>
                    <a:pt x="142" y="43"/>
                    <a:pt x="142" y="43"/>
                    <a:pt x="142" y="43"/>
                  </a:cubicBezTo>
                  <a:cubicBezTo>
                    <a:pt x="142" y="43"/>
                    <a:pt x="142" y="43"/>
                    <a:pt x="142" y="43"/>
                  </a:cubicBezTo>
                  <a:cubicBezTo>
                    <a:pt x="141" y="43"/>
                    <a:pt x="141" y="43"/>
                    <a:pt x="141" y="43"/>
                  </a:cubicBezTo>
                  <a:cubicBezTo>
                    <a:pt x="140" y="43"/>
                    <a:pt x="140" y="43"/>
                    <a:pt x="140" y="43"/>
                  </a:cubicBezTo>
                  <a:cubicBezTo>
                    <a:pt x="139" y="43"/>
                    <a:pt x="139" y="43"/>
                    <a:pt x="139" y="43"/>
                  </a:cubicBezTo>
                  <a:cubicBezTo>
                    <a:pt x="138" y="43"/>
                    <a:pt x="138" y="43"/>
                    <a:pt x="138" y="43"/>
                  </a:cubicBezTo>
                  <a:cubicBezTo>
                    <a:pt x="137" y="43"/>
                    <a:pt x="137" y="43"/>
                    <a:pt x="137" y="43"/>
                  </a:cubicBezTo>
                  <a:cubicBezTo>
                    <a:pt x="136" y="42"/>
                    <a:pt x="136" y="42"/>
                    <a:pt x="136" y="42"/>
                  </a:cubicBezTo>
                  <a:cubicBezTo>
                    <a:pt x="136" y="41"/>
                    <a:pt x="136" y="41"/>
                    <a:pt x="136" y="41"/>
                  </a:cubicBezTo>
                  <a:cubicBezTo>
                    <a:pt x="137" y="40"/>
                    <a:pt x="137" y="40"/>
                    <a:pt x="137" y="40"/>
                  </a:cubicBezTo>
                  <a:close/>
                  <a:moveTo>
                    <a:pt x="113" y="57"/>
                  </a:moveTo>
                  <a:cubicBezTo>
                    <a:pt x="112" y="57"/>
                    <a:pt x="112" y="57"/>
                    <a:pt x="112" y="57"/>
                  </a:cubicBezTo>
                  <a:cubicBezTo>
                    <a:pt x="112" y="57"/>
                    <a:pt x="112" y="57"/>
                    <a:pt x="112" y="57"/>
                  </a:cubicBezTo>
                  <a:cubicBezTo>
                    <a:pt x="112" y="57"/>
                    <a:pt x="112" y="57"/>
                    <a:pt x="112" y="57"/>
                  </a:cubicBezTo>
                  <a:cubicBezTo>
                    <a:pt x="113" y="57"/>
                    <a:pt x="113" y="57"/>
                    <a:pt x="113" y="57"/>
                  </a:cubicBezTo>
                  <a:close/>
                  <a:moveTo>
                    <a:pt x="112" y="51"/>
                  </a:moveTo>
                  <a:cubicBezTo>
                    <a:pt x="112" y="53"/>
                    <a:pt x="112" y="53"/>
                    <a:pt x="112" y="53"/>
                  </a:cubicBezTo>
                  <a:cubicBezTo>
                    <a:pt x="112" y="53"/>
                    <a:pt x="112" y="53"/>
                    <a:pt x="112" y="53"/>
                  </a:cubicBezTo>
                  <a:cubicBezTo>
                    <a:pt x="112" y="54"/>
                    <a:pt x="112" y="54"/>
                    <a:pt x="112" y="54"/>
                  </a:cubicBezTo>
                  <a:cubicBezTo>
                    <a:pt x="112" y="54"/>
                    <a:pt x="112" y="54"/>
                    <a:pt x="112" y="54"/>
                  </a:cubicBezTo>
                  <a:cubicBezTo>
                    <a:pt x="111" y="53"/>
                    <a:pt x="111" y="53"/>
                    <a:pt x="111" y="53"/>
                  </a:cubicBezTo>
                  <a:cubicBezTo>
                    <a:pt x="111" y="52"/>
                    <a:pt x="111" y="52"/>
                    <a:pt x="111" y="52"/>
                  </a:cubicBezTo>
                  <a:cubicBezTo>
                    <a:pt x="112" y="52"/>
                    <a:pt x="112" y="52"/>
                    <a:pt x="112" y="52"/>
                  </a:cubicBezTo>
                  <a:cubicBezTo>
                    <a:pt x="112" y="51"/>
                    <a:pt x="112" y="51"/>
                    <a:pt x="112" y="51"/>
                  </a:cubicBezTo>
                  <a:close/>
                  <a:moveTo>
                    <a:pt x="136" y="36"/>
                  </a:moveTo>
                  <a:cubicBezTo>
                    <a:pt x="136" y="37"/>
                    <a:pt x="136" y="37"/>
                    <a:pt x="136" y="37"/>
                  </a:cubicBezTo>
                  <a:cubicBezTo>
                    <a:pt x="137" y="37"/>
                    <a:pt x="137" y="37"/>
                    <a:pt x="137" y="37"/>
                  </a:cubicBezTo>
                  <a:cubicBezTo>
                    <a:pt x="137" y="38"/>
                    <a:pt x="137" y="38"/>
                    <a:pt x="137" y="38"/>
                  </a:cubicBezTo>
                  <a:cubicBezTo>
                    <a:pt x="137" y="38"/>
                    <a:pt x="137" y="38"/>
                    <a:pt x="137" y="38"/>
                  </a:cubicBezTo>
                  <a:cubicBezTo>
                    <a:pt x="136" y="37"/>
                    <a:pt x="136" y="37"/>
                    <a:pt x="136" y="37"/>
                  </a:cubicBezTo>
                  <a:cubicBezTo>
                    <a:pt x="136" y="36"/>
                    <a:pt x="136" y="36"/>
                    <a:pt x="136" y="36"/>
                  </a:cubicBezTo>
                  <a:cubicBezTo>
                    <a:pt x="136" y="36"/>
                    <a:pt x="136" y="36"/>
                    <a:pt x="136" y="36"/>
                  </a:cubicBezTo>
                  <a:close/>
                  <a:moveTo>
                    <a:pt x="134" y="35"/>
                  </a:moveTo>
                  <a:cubicBezTo>
                    <a:pt x="134" y="35"/>
                    <a:pt x="134" y="35"/>
                    <a:pt x="134" y="35"/>
                  </a:cubicBezTo>
                  <a:cubicBezTo>
                    <a:pt x="135" y="35"/>
                    <a:pt x="135" y="35"/>
                    <a:pt x="135" y="35"/>
                  </a:cubicBezTo>
                  <a:cubicBezTo>
                    <a:pt x="136" y="35"/>
                    <a:pt x="136" y="35"/>
                    <a:pt x="136" y="35"/>
                  </a:cubicBezTo>
                  <a:cubicBezTo>
                    <a:pt x="137" y="35"/>
                    <a:pt x="137" y="35"/>
                    <a:pt x="137" y="35"/>
                  </a:cubicBezTo>
                  <a:cubicBezTo>
                    <a:pt x="138" y="35"/>
                    <a:pt x="138" y="35"/>
                    <a:pt x="138" y="35"/>
                  </a:cubicBezTo>
                  <a:cubicBezTo>
                    <a:pt x="137" y="35"/>
                    <a:pt x="137" y="35"/>
                    <a:pt x="137" y="35"/>
                  </a:cubicBezTo>
                  <a:cubicBezTo>
                    <a:pt x="135" y="36"/>
                    <a:pt x="135" y="36"/>
                    <a:pt x="135" y="36"/>
                  </a:cubicBezTo>
                  <a:cubicBezTo>
                    <a:pt x="134" y="35"/>
                    <a:pt x="134" y="35"/>
                    <a:pt x="134" y="35"/>
                  </a:cubicBezTo>
                  <a:cubicBezTo>
                    <a:pt x="134" y="35"/>
                    <a:pt x="134" y="35"/>
                    <a:pt x="134" y="35"/>
                  </a:cubicBezTo>
                  <a:cubicBezTo>
                    <a:pt x="134" y="35"/>
                    <a:pt x="134" y="35"/>
                    <a:pt x="134" y="35"/>
                  </a:cubicBezTo>
                  <a:close/>
                  <a:moveTo>
                    <a:pt x="129" y="35"/>
                  </a:moveTo>
                  <a:cubicBezTo>
                    <a:pt x="130" y="35"/>
                    <a:pt x="130" y="35"/>
                    <a:pt x="130" y="35"/>
                  </a:cubicBezTo>
                  <a:cubicBezTo>
                    <a:pt x="130" y="35"/>
                    <a:pt x="130" y="35"/>
                    <a:pt x="130" y="35"/>
                  </a:cubicBezTo>
                  <a:cubicBezTo>
                    <a:pt x="131" y="34"/>
                    <a:pt x="131" y="34"/>
                    <a:pt x="131" y="34"/>
                  </a:cubicBezTo>
                  <a:cubicBezTo>
                    <a:pt x="132" y="35"/>
                    <a:pt x="132" y="35"/>
                    <a:pt x="132" y="35"/>
                  </a:cubicBezTo>
                  <a:cubicBezTo>
                    <a:pt x="132" y="35"/>
                    <a:pt x="132" y="35"/>
                    <a:pt x="132" y="35"/>
                  </a:cubicBezTo>
                  <a:cubicBezTo>
                    <a:pt x="133" y="35"/>
                    <a:pt x="133" y="35"/>
                    <a:pt x="133" y="35"/>
                  </a:cubicBezTo>
                  <a:cubicBezTo>
                    <a:pt x="134" y="35"/>
                    <a:pt x="134" y="35"/>
                    <a:pt x="134" y="35"/>
                  </a:cubicBezTo>
                  <a:cubicBezTo>
                    <a:pt x="134" y="35"/>
                    <a:pt x="134" y="35"/>
                    <a:pt x="134" y="35"/>
                  </a:cubicBezTo>
                  <a:cubicBezTo>
                    <a:pt x="133" y="35"/>
                    <a:pt x="133" y="35"/>
                    <a:pt x="133" y="35"/>
                  </a:cubicBezTo>
                  <a:cubicBezTo>
                    <a:pt x="132" y="36"/>
                    <a:pt x="132" y="36"/>
                    <a:pt x="132" y="36"/>
                  </a:cubicBezTo>
                  <a:cubicBezTo>
                    <a:pt x="132" y="35"/>
                    <a:pt x="132" y="35"/>
                    <a:pt x="132" y="35"/>
                  </a:cubicBezTo>
                  <a:cubicBezTo>
                    <a:pt x="131" y="36"/>
                    <a:pt x="131" y="36"/>
                    <a:pt x="131" y="36"/>
                  </a:cubicBezTo>
                  <a:cubicBezTo>
                    <a:pt x="130" y="36"/>
                    <a:pt x="130" y="36"/>
                    <a:pt x="130" y="36"/>
                  </a:cubicBezTo>
                  <a:cubicBezTo>
                    <a:pt x="129" y="35"/>
                    <a:pt x="129" y="35"/>
                    <a:pt x="129" y="35"/>
                  </a:cubicBezTo>
                  <a:cubicBezTo>
                    <a:pt x="129" y="35"/>
                    <a:pt x="129" y="35"/>
                    <a:pt x="129" y="35"/>
                  </a:cubicBezTo>
                  <a:close/>
                  <a:moveTo>
                    <a:pt x="122" y="50"/>
                  </a:moveTo>
                  <a:cubicBezTo>
                    <a:pt x="122" y="49"/>
                    <a:pt x="122" y="49"/>
                    <a:pt x="122" y="49"/>
                  </a:cubicBezTo>
                  <a:cubicBezTo>
                    <a:pt x="123" y="47"/>
                    <a:pt x="123" y="47"/>
                    <a:pt x="123" y="47"/>
                  </a:cubicBezTo>
                  <a:cubicBezTo>
                    <a:pt x="123" y="46"/>
                    <a:pt x="123" y="46"/>
                    <a:pt x="123" y="46"/>
                  </a:cubicBezTo>
                  <a:cubicBezTo>
                    <a:pt x="123" y="46"/>
                    <a:pt x="123" y="46"/>
                    <a:pt x="123" y="46"/>
                  </a:cubicBezTo>
                  <a:cubicBezTo>
                    <a:pt x="124" y="46"/>
                    <a:pt x="124" y="46"/>
                    <a:pt x="124" y="46"/>
                  </a:cubicBezTo>
                  <a:cubicBezTo>
                    <a:pt x="124" y="46"/>
                    <a:pt x="124" y="46"/>
                    <a:pt x="124" y="46"/>
                  </a:cubicBezTo>
                  <a:cubicBezTo>
                    <a:pt x="124" y="47"/>
                    <a:pt x="124" y="47"/>
                    <a:pt x="124" y="47"/>
                  </a:cubicBezTo>
                  <a:cubicBezTo>
                    <a:pt x="124" y="47"/>
                    <a:pt x="124" y="47"/>
                    <a:pt x="124" y="47"/>
                  </a:cubicBezTo>
                  <a:cubicBezTo>
                    <a:pt x="124" y="47"/>
                    <a:pt x="124" y="47"/>
                    <a:pt x="124" y="47"/>
                  </a:cubicBezTo>
                  <a:cubicBezTo>
                    <a:pt x="124" y="47"/>
                    <a:pt x="124" y="47"/>
                    <a:pt x="124" y="47"/>
                  </a:cubicBezTo>
                  <a:cubicBezTo>
                    <a:pt x="123" y="48"/>
                    <a:pt x="123" y="48"/>
                    <a:pt x="123" y="48"/>
                  </a:cubicBezTo>
                  <a:cubicBezTo>
                    <a:pt x="123" y="48"/>
                    <a:pt x="123" y="48"/>
                    <a:pt x="123" y="48"/>
                  </a:cubicBezTo>
                  <a:cubicBezTo>
                    <a:pt x="123" y="49"/>
                    <a:pt x="123" y="49"/>
                    <a:pt x="123" y="49"/>
                  </a:cubicBezTo>
                  <a:cubicBezTo>
                    <a:pt x="124" y="49"/>
                    <a:pt x="124" y="49"/>
                    <a:pt x="124" y="49"/>
                  </a:cubicBezTo>
                  <a:cubicBezTo>
                    <a:pt x="124" y="49"/>
                    <a:pt x="124" y="49"/>
                    <a:pt x="124" y="49"/>
                  </a:cubicBezTo>
                  <a:cubicBezTo>
                    <a:pt x="124" y="50"/>
                    <a:pt x="124" y="50"/>
                    <a:pt x="124" y="50"/>
                  </a:cubicBezTo>
                  <a:cubicBezTo>
                    <a:pt x="123" y="50"/>
                    <a:pt x="123" y="50"/>
                    <a:pt x="123" y="50"/>
                  </a:cubicBezTo>
                  <a:cubicBezTo>
                    <a:pt x="123" y="50"/>
                    <a:pt x="123" y="50"/>
                    <a:pt x="123" y="50"/>
                  </a:cubicBezTo>
                  <a:cubicBezTo>
                    <a:pt x="122" y="51"/>
                    <a:pt x="122" y="51"/>
                    <a:pt x="122" y="51"/>
                  </a:cubicBezTo>
                  <a:cubicBezTo>
                    <a:pt x="122" y="50"/>
                    <a:pt x="122" y="50"/>
                    <a:pt x="122" y="50"/>
                  </a:cubicBezTo>
                  <a:cubicBezTo>
                    <a:pt x="122" y="50"/>
                    <a:pt x="122" y="50"/>
                    <a:pt x="122" y="50"/>
                  </a:cubicBezTo>
                  <a:close/>
                  <a:moveTo>
                    <a:pt x="120" y="49"/>
                  </a:moveTo>
                  <a:cubicBezTo>
                    <a:pt x="120" y="49"/>
                    <a:pt x="120" y="49"/>
                    <a:pt x="120" y="49"/>
                  </a:cubicBezTo>
                  <a:cubicBezTo>
                    <a:pt x="120" y="50"/>
                    <a:pt x="120" y="50"/>
                    <a:pt x="120" y="50"/>
                  </a:cubicBezTo>
                  <a:cubicBezTo>
                    <a:pt x="121" y="50"/>
                    <a:pt x="121" y="50"/>
                    <a:pt x="121" y="50"/>
                  </a:cubicBezTo>
                  <a:cubicBezTo>
                    <a:pt x="121" y="49"/>
                    <a:pt x="121" y="49"/>
                    <a:pt x="121" y="49"/>
                  </a:cubicBezTo>
                  <a:cubicBezTo>
                    <a:pt x="121" y="49"/>
                    <a:pt x="121" y="49"/>
                    <a:pt x="121" y="49"/>
                  </a:cubicBezTo>
                  <a:cubicBezTo>
                    <a:pt x="121" y="48"/>
                    <a:pt x="121" y="48"/>
                    <a:pt x="121" y="48"/>
                  </a:cubicBezTo>
                  <a:cubicBezTo>
                    <a:pt x="122" y="48"/>
                    <a:pt x="122" y="48"/>
                    <a:pt x="122" y="48"/>
                  </a:cubicBezTo>
                  <a:cubicBezTo>
                    <a:pt x="122" y="48"/>
                    <a:pt x="122" y="48"/>
                    <a:pt x="122" y="48"/>
                  </a:cubicBezTo>
                  <a:cubicBezTo>
                    <a:pt x="121" y="47"/>
                    <a:pt x="121" y="47"/>
                    <a:pt x="121" y="47"/>
                  </a:cubicBezTo>
                  <a:cubicBezTo>
                    <a:pt x="121" y="47"/>
                    <a:pt x="121" y="47"/>
                    <a:pt x="121" y="47"/>
                  </a:cubicBezTo>
                  <a:cubicBezTo>
                    <a:pt x="120" y="48"/>
                    <a:pt x="120" y="48"/>
                    <a:pt x="120" y="48"/>
                  </a:cubicBezTo>
                  <a:cubicBezTo>
                    <a:pt x="120" y="48"/>
                    <a:pt x="120" y="48"/>
                    <a:pt x="120" y="48"/>
                  </a:cubicBezTo>
                  <a:cubicBezTo>
                    <a:pt x="120" y="49"/>
                    <a:pt x="120" y="49"/>
                    <a:pt x="120" y="49"/>
                  </a:cubicBezTo>
                  <a:close/>
                  <a:moveTo>
                    <a:pt x="118" y="48"/>
                  </a:moveTo>
                  <a:cubicBezTo>
                    <a:pt x="118" y="49"/>
                    <a:pt x="118" y="49"/>
                    <a:pt x="118" y="49"/>
                  </a:cubicBezTo>
                  <a:cubicBezTo>
                    <a:pt x="117" y="49"/>
                    <a:pt x="117" y="49"/>
                    <a:pt x="117" y="49"/>
                  </a:cubicBezTo>
                  <a:cubicBezTo>
                    <a:pt x="118" y="50"/>
                    <a:pt x="118" y="50"/>
                    <a:pt x="118" y="50"/>
                  </a:cubicBezTo>
                  <a:cubicBezTo>
                    <a:pt x="118" y="50"/>
                    <a:pt x="118" y="50"/>
                    <a:pt x="118" y="50"/>
                  </a:cubicBezTo>
                  <a:cubicBezTo>
                    <a:pt x="119" y="50"/>
                    <a:pt x="119" y="50"/>
                    <a:pt x="119" y="50"/>
                  </a:cubicBezTo>
                  <a:cubicBezTo>
                    <a:pt x="119" y="49"/>
                    <a:pt x="119" y="49"/>
                    <a:pt x="119" y="49"/>
                  </a:cubicBezTo>
                  <a:cubicBezTo>
                    <a:pt x="118" y="48"/>
                    <a:pt x="118" y="48"/>
                    <a:pt x="118" y="48"/>
                  </a:cubicBezTo>
                  <a:cubicBezTo>
                    <a:pt x="118" y="48"/>
                    <a:pt x="118" y="48"/>
                    <a:pt x="118" y="48"/>
                  </a:cubicBezTo>
                  <a:close/>
                  <a:moveTo>
                    <a:pt x="124" y="35"/>
                  </a:moveTo>
                  <a:cubicBezTo>
                    <a:pt x="123" y="36"/>
                    <a:pt x="123" y="36"/>
                    <a:pt x="123" y="36"/>
                  </a:cubicBezTo>
                  <a:cubicBezTo>
                    <a:pt x="124" y="36"/>
                    <a:pt x="124" y="36"/>
                    <a:pt x="124" y="36"/>
                  </a:cubicBezTo>
                  <a:cubicBezTo>
                    <a:pt x="124" y="36"/>
                    <a:pt x="124" y="35"/>
                    <a:pt x="124" y="35"/>
                  </a:cubicBezTo>
                  <a:close/>
                  <a:moveTo>
                    <a:pt x="125" y="35"/>
                  </a:moveTo>
                  <a:cubicBezTo>
                    <a:pt x="125" y="35"/>
                    <a:pt x="125" y="35"/>
                    <a:pt x="125" y="35"/>
                  </a:cubicBezTo>
                  <a:cubicBezTo>
                    <a:pt x="125" y="35"/>
                    <a:pt x="125" y="35"/>
                    <a:pt x="125" y="35"/>
                  </a:cubicBezTo>
                  <a:cubicBezTo>
                    <a:pt x="125" y="35"/>
                    <a:pt x="125" y="35"/>
                    <a:pt x="125" y="35"/>
                  </a:cubicBezTo>
                  <a:close/>
                  <a:moveTo>
                    <a:pt x="126" y="34"/>
                  </a:moveTo>
                  <a:cubicBezTo>
                    <a:pt x="126" y="34"/>
                    <a:pt x="126" y="34"/>
                    <a:pt x="126" y="34"/>
                  </a:cubicBezTo>
                  <a:cubicBezTo>
                    <a:pt x="126" y="35"/>
                    <a:pt x="126" y="35"/>
                    <a:pt x="126" y="35"/>
                  </a:cubicBezTo>
                  <a:cubicBezTo>
                    <a:pt x="126" y="34"/>
                    <a:pt x="126" y="34"/>
                    <a:pt x="126" y="34"/>
                  </a:cubicBezTo>
                  <a:close/>
                  <a:moveTo>
                    <a:pt x="123" y="33"/>
                  </a:moveTo>
                  <a:cubicBezTo>
                    <a:pt x="124" y="33"/>
                    <a:pt x="124" y="33"/>
                    <a:pt x="124" y="33"/>
                  </a:cubicBezTo>
                  <a:cubicBezTo>
                    <a:pt x="125" y="33"/>
                    <a:pt x="125" y="33"/>
                    <a:pt x="125" y="33"/>
                  </a:cubicBezTo>
                  <a:cubicBezTo>
                    <a:pt x="125" y="33"/>
                    <a:pt x="125" y="33"/>
                    <a:pt x="125" y="33"/>
                  </a:cubicBezTo>
                  <a:cubicBezTo>
                    <a:pt x="125" y="33"/>
                    <a:pt x="125" y="33"/>
                    <a:pt x="125" y="33"/>
                  </a:cubicBezTo>
                  <a:cubicBezTo>
                    <a:pt x="125" y="33"/>
                    <a:pt x="125" y="33"/>
                    <a:pt x="125" y="33"/>
                  </a:cubicBezTo>
                  <a:cubicBezTo>
                    <a:pt x="126" y="33"/>
                    <a:pt x="126" y="33"/>
                    <a:pt x="126" y="33"/>
                  </a:cubicBezTo>
                  <a:cubicBezTo>
                    <a:pt x="126" y="33"/>
                    <a:pt x="126" y="33"/>
                    <a:pt x="126" y="33"/>
                  </a:cubicBezTo>
                  <a:cubicBezTo>
                    <a:pt x="126" y="34"/>
                    <a:pt x="126" y="34"/>
                    <a:pt x="126" y="34"/>
                  </a:cubicBezTo>
                  <a:cubicBezTo>
                    <a:pt x="125" y="34"/>
                    <a:pt x="125" y="34"/>
                    <a:pt x="125" y="34"/>
                  </a:cubicBezTo>
                  <a:cubicBezTo>
                    <a:pt x="125" y="34"/>
                    <a:pt x="125" y="34"/>
                    <a:pt x="125" y="34"/>
                  </a:cubicBezTo>
                  <a:cubicBezTo>
                    <a:pt x="125" y="34"/>
                    <a:pt x="125" y="34"/>
                    <a:pt x="125" y="34"/>
                  </a:cubicBezTo>
                  <a:cubicBezTo>
                    <a:pt x="124" y="34"/>
                    <a:pt x="124" y="34"/>
                    <a:pt x="124" y="34"/>
                  </a:cubicBezTo>
                  <a:cubicBezTo>
                    <a:pt x="123" y="34"/>
                    <a:pt x="123" y="34"/>
                    <a:pt x="123" y="34"/>
                  </a:cubicBezTo>
                  <a:cubicBezTo>
                    <a:pt x="123" y="34"/>
                    <a:pt x="123" y="34"/>
                    <a:pt x="123" y="34"/>
                  </a:cubicBezTo>
                  <a:cubicBezTo>
                    <a:pt x="123" y="33"/>
                    <a:pt x="123" y="33"/>
                    <a:pt x="123" y="33"/>
                  </a:cubicBezTo>
                  <a:close/>
                  <a:moveTo>
                    <a:pt x="118" y="29"/>
                  </a:moveTo>
                  <a:cubicBezTo>
                    <a:pt x="119" y="29"/>
                    <a:pt x="119" y="29"/>
                    <a:pt x="119" y="29"/>
                  </a:cubicBezTo>
                  <a:cubicBezTo>
                    <a:pt x="119" y="29"/>
                    <a:pt x="119" y="29"/>
                    <a:pt x="119" y="29"/>
                  </a:cubicBezTo>
                  <a:cubicBezTo>
                    <a:pt x="119" y="29"/>
                    <a:pt x="118" y="29"/>
                    <a:pt x="118" y="29"/>
                  </a:cubicBezTo>
                  <a:close/>
                  <a:moveTo>
                    <a:pt x="117" y="29"/>
                  </a:moveTo>
                  <a:cubicBezTo>
                    <a:pt x="118" y="29"/>
                    <a:pt x="118" y="29"/>
                    <a:pt x="118" y="29"/>
                  </a:cubicBezTo>
                  <a:cubicBezTo>
                    <a:pt x="118" y="30"/>
                    <a:pt x="118" y="30"/>
                    <a:pt x="118" y="30"/>
                  </a:cubicBezTo>
                  <a:cubicBezTo>
                    <a:pt x="118" y="30"/>
                    <a:pt x="118" y="30"/>
                    <a:pt x="118" y="30"/>
                  </a:cubicBezTo>
                  <a:cubicBezTo>
                    <a:pt x="117" y="29"/>
                    <a:pt x="117" y="29"/>
                    <a:pt x="117" y="29"/>
                  </a:cubicBezTo>
                  <a:close/>
                  <a:moveTo>
                    <a:pt x="112" y="26"/>
                  </a:moveTo>
                  <a:cubicBezTo>
                    <a:pt x="113" y="25"/>
                    <a:pt x="113" y="25"/>
                    <a:pt x="113" y="25"/>
                  </a:cubicBezTo>
                  <a:cubicBezTo>
                    <a:pt x="114" y="26"/>
                    <a:pt x="114" y="26"/>
                    <a:pt x="114" y="26"/>
                  </a:cubicBezTo>
                  <a:cubicBezTo>
                    <a:pt x="115" y="26"/>
                    <a:pt x="115" y="26"/>
                    <a:pt x="115" y="26"/>
                  </a:cubicBezTo>
                  <a:cubicBezTo>
                    <a:pt x="117" y="25"/>
                    <a:pt x="117" y="25"/>
                    <a:pt x="117" y="25"/>
                  </a:cubicBezTo>
                  <a:cubicBezTo>
                    <a:pt x="118" y="25"/>
                    <a:pt x="118" y="25"/>
                    <a:pt x="118" y="25"/>
                  </a:cubicBezTo>
                  <a:cubicBezTo>
                    <a:pt x="118" y="26"/>
                    <a:pt x="118" y="26"/>
                    <a:pt x="118" y="26"/>
                  </a:cubicBezTo>
                  <a:cubicBezTo>
                    <a:pt x="119" y="26"/>
                    <a:pt x="119" y="26"/>
                    <a:pt x="119" y="26"/>
                  </a:cubicBezTo>
                  <a:cubicBezTo>
                    <a:pt x="120" y="26"/>
                    <a:pt x="120" y="26"/>
                    <a:pt x="120" y="26"/>
                  </a:cubicBezTo>
                  <a:cubicBezTo>
                    <a:pt x="122" y="26"/>
                    <a:pt x="122" y="26"/>
                    <a:pt x="122" y="26"/>
                  </a:cubicBezTo>
                  <a:cubicBezTo>
                    <a:pt x="123" y="26"/>
                    <a:pt x="123" y="26"/>
                    <a:pt x="123" y="26"/>
                  </a:cubicBezTo>
                  <a:cubicBezTo>
                    <a:pt x="123" y="26"/>
                    <a:pt x="123" y="26"/>
                    <a:pt x="123" y="26"/>
                  </a:cubicBezTo>
                  <a:cubicBezTo>
                    <a:pt x="124" y="26"/>
                    <a:pt x="124" y="26"/>
                    <a:pt x="124" y="26"/>
                  </a:cubicBezTo>
                  <a:cubicBezTo>
                    <a:pt x="125" y="26"/>
                    <a:pt x="125" y="26"/>
                    <a:pt x="125" y="26"/>
                  </a:cubicBezTo>
                  <a:cubicBezTo>
                    <a:pt x="125" y="26"/>
                    <a:pt x="125" y="26"/>
                    <a:pt x="125" y="26"/>
                  </a:cubicBezTo>
                  <a:cubicBezTo>
                    <a:pt x="126" y="27"/>
                    <a:pt x="126" y="27"/>
                    <a:pt x="126" y="27"/>
                  </a:cubicBezTo>
                  <a:cubicBezTo>
                    <a:pt x="129" y="26"/>
                    <a:pt x="129" y="26"/>
                    <a:pt x="129" y="26"/>
                  </a:cubicBezTo>
                  <a:cubicBezTo>
                    <a:pt x="131" y="25"/>
                    <a:pt x="131" y="25"/>
                    <a:pt x="131" y="25"/>
                  </a:cubicBezTo>
                  <a:cubicBezTo>
                    <a:pt x="131" y="24"/>
                    <a:pt x="131" y="24"/>
                    <a:pt x="131" y="24"/>
                  </a:cubicBezTo>
                  <a:cubicBezTo>
                    <a:pt x="132" y="24"/>
                    <a:pt x="132" y="24"/>
                    <a:pt x="132" y="24"/>
                  </a:cubicBezTo>
                  <a:cubicBezTo>
                    <a:pt x="132" y="24"/>
                    <a:pt x="132" y="24"/>
                    <a:pt x="132" y="24"/>
                  </a:cubicBezTo>
                  <a:cubicBezTo>
                    <a:pt x="133" y="23"/>
                    <a:pt x="133" y="23"/>
                    <a:pt x="133" y="23"/>
                  </a:cubicBezTo>
                  <a:cubicBezTo>
                    <a:pt x="133" y="23"/>
                    <a:pt x="133" y="23"/>
                    <a:pt x="133" y="23"/>
                  </a:cubicBezTo>
                  <a:cubicBezTo>
                    <a:pt x="133" y="22"/>
                    <a:pt x="133" y="22"/>
                    <a:pt x="133" y="22"/>
                  </a:cubicBezTo>
                  <a:cubicBezTo>
                    <a:pt x="134" y="22"/>
                    <a:pt x="134" y="22"/>
                    <a:pt x="134" y="22"/>
                  </a:cubicBezTo>
                  <a:cubicBezTo>
                    <a:pt x="133" y="21"/>
                    <a:pt x="133" y="21"/>
                    <a:pt x="133" y="21"/>
                  </a:cubicBezTo>
                  <a:cubicBezTo>
                    <a:pt x="133" y="21"/>
                    <a:pt x="133" y="21"/>
                    <a:pt x="133" y="21"/>
                  </a:cubicBezTo>
                  <a:cubicBezTo>
                    <a:pt x="132" y="21"/>
                    <a:pt x="132" y="21"/>
                    <a:pt x="132" y="21"/>
                  </a:cubicBezTo>
                  <a:cubicBezTo>
                    <a:pt x="131" y="21"/>
                    <a:pt x="131" y="21"/>
                    <a:pt x="131" y="21"/>
                  </a:cubicBezTo>
                  <a:cubicBezTo>
                    <a:pt x="131" y="22"/>
                    <a:pt x="131" y="22"/>
                    <a:pt x="131" y="22"/>
                  </a:cubicBezTo>
                  <a:cubicBezTo>
                    <a:pt x="130" y="22"/>
                    <a:pt x="130" y="22"/>
                    <a:pt x="130" y="22"/>
                  </a:cubicBezTo>
                  <a:cubicBezTo>
                    <a:pt x="130" y="23"/>
                    <a:pt x="130" y="23"/>
                    <a:pt x="130" y="23"/>
                  </a:cubicBezTo>
                  <a:cubicBezTo>
                    <a:pt x="129" y="23"/>
                    <a:pt x="129" y="23"/>
                    <a:pt x="129" y="23"/>
                  </a:cubicBezTo>
                  <a:cubicBezTo>
                    <a:pt x="129" y="23"/>
                    <a:pt x="129" y="23"/>
                    <a:pt x="129" y="23"/>
                  </a:cubicBezTo>
                  <a:cubicBezTo>
                    <a:pt x="128" y="24"/>
                    <a:pt x="128" y="24"/>
                    <a:pt x="128" y="24"/>
                  </a:cubicBezTo>
                  <a:cubicBezTo>
                    <a:pt x="127" y="24"/>
                    <a:pt x="127" y="24"/>
                    <a:pt x="127" y="24"/>
                  </a:cubicBezTo>
                  <a:cubicBezTo>
                    <a:pt x="125" y="24"/>
                    <a:pt x="125" y="24"/>
                    <a:pt x="125" y="24"/>
                  </a:cubicBezTo>
                  <a:cubicBezTo>
                    <a:pt x="123" y="24"/>
                    <a:pt x="123" y="24"/>
                    <a:pt x="123" y="24"/>
                  </a:cubicBezTo>
                  <a:cubicBezTo>
                    <a:pt x="123" y="24"/>
                    <a:pt x="123" y="24"/>
                    <a:pt x="123" y="24"/>
                  </a:cubicBezTo>
                  <a:cubicBezTo>
                    <a:pt x="122" y="24"/>
                    <a:pt x="122" y="24"/>
                    <a:pt x="122" y="24"/>
                  </a:cubicBezTo>
                  <a:cubicBezTo>
                    <a:pt x="122" y="23"/>
                    <a:pt x="122" y="23"/>
                    <a:pt x="122" y="23"/>
                  </a:cubicBezTo>
                  <a:cubicBezTo>
                    <a:pt x="121" y="23"/>
                    <a:pt x="121" y="23"/>
                    <a:pt x="121" y="23"/>
                  </a:cubicBezTo>
                  <a:cubicBezTo>
                    <a:pt x="120" y="23"/>
                    <a:pt x="120" y="23"/>
                    <a:pt x="120" y="23"/>
                  </a:cubicBezTo>
                  <a:cubicBezTo>
                    <a:pt x="119" y="23"/>
                    <a:pt x="119" y="23"/>
                    <a:pt x="119" y="23"/>
                  </a:cubicBezTo>
                  <a:cubicBezTo>
                    <a:pt x="118" y="23"/>
                    <a:pt x="118" y="23"/>
                    <a:pt x="118" y="23"/>
                  </a:cubicBezTo>
                  <a:cubicBezTo>
                    <a:pt x="118" y="23"/>
                    <a:pt x="118" y="23"/>
                    <a:pt x="118" y="23"/>
                  </a:cubicBezTo>
                  <a:cubicBezTo>
                    <a:pt x="117" y="23"/>
                    <a:pt x="117" y="23"/>
                    <a:pt x="117" y="23"/>
                  </a:cubicBezTo>
                  <a:cubicBezTo>
                    <a:pt x="116" y="22"/>
                    <a:pt x="116" y="22"/>
                    <a:pt x="116" y="22"/>
                  </a:cubicBezTo>
                  <a:cubicBezTo>
                    <a:pt x="115" y="22"/>
                    <a:pt x="115" y="22"/>
                    <a:pt x="115" y="22"/>
                  </a:cubicBezTo>
                  <a:cubicBezTo>
                    <a:pt x="114" y="22"/>
                    <a:pt x="114" y="22"/>
                    <a:pt x="114" y="22"/>
                  </a:cubicBezTo>
                  <a:cubicBezTo>
                    <a:pt x="114" y="23"/>
                    <a:pt x="114" y="23"/>
                    <a:pt x="114" y="23"/>
                  </a:cubicBezTo>
                  <a:cubicBezTo>
                    <a:pt x="113" y="23"/>
                    <a:pt x="113" y="23"/>
                    <a:pt x="113" y="23"/>
                  </a:cubicBezTo>
                  <a:cubicBezTo>
                    <a:pt x="113" y="24"/>
                    <a:pt x="113" y="24"/>
                    <a:pt x="113" y="24"/>
                  </a:cubicBezTo>
                  <a:cubicBezTo>
                    <a:pt x="112" y="25"/>
                    <a:pt x="112" y="25"/>
                    <a:pt x="112" y="25"/>
                  </a:cubicBezTo>
                  <a:cubicBezTo>
                    <a:pt x="111" y="24"/>
                    <a:pt x="111" y="24"/>
                    <a:pt x="111" y="24"/>
                  </a:cubicBezTo>
                  <a:cubicBezTo>
                    <a:pt x="110" y="24"/>
                    <a:pt x="110" y="24"/>
                    <a:pt x="110" y="24"/>
                  </a:cubicBezTo>
                  <a:cubicBezTo>
                    <a:pt x="110" y="25"/>
                    <a:pt x="110" y="25"/>
                    <a:pt x="110" y="25"/>
                  </a:cubicBezTo>
                  <a:cubicBezTo>
                    <a:pt x="110" y="25"/>
                    <a:pt x="110" y="25"/>
                    <a:pt x="110" y="25"/>
                  </a:cubicBezTo>
                  <a:cubicBezTo>
                    <a:pt x="109" y="26"/>
                    <a:pt x="109" y="26"/>
                    <a:pt x="109" y="26"/>
                  </a:cubicBezTo>
                  <a:cubicBezTo>
                    <a:pt x="109" y="27"/>
                    <a:pt x="109" y="27"/>
                    <a:pt x="109" y="27"/>
                  </a:cubicBezTo>
                  <a:cubicBezTo>
                    <a:pt x="109" y="28"/>
                    <a:pt x="109" y="28"/>
                    <a:pt x="109" y="28"/>
                  </a:cubicBezTo>
                  <a:cubicBezTo>
                    <a:pt x="109" y="29"/>
                    <a:pt x="109" y="29"/>
                    <a:pt x="109" y="29"/>
                  </a:cubicBezTo>
                  <a:cubicBezTo>
                    <a:pt x="109" y="30"/>
                    <a:pt x="109" y="30"/>
                    <a:pt x="109" y="30"/>
                  </a:cubicBezTo>
                  <a:cubicBezTo>
                    <a:pt x="109" y="31"/>
                    <a:pt x="109" y="31"/>
                    <a:pt x="109" y="31"/>
                  </a:cubicBezTo>
                  <a:cubicBezTo>
                    <a:pt x="109" y="31"/>
                    <a:pt x="109" y="31"/>
                    <a:pt x="109" y="31"/>
                  </a:cubicBezTo>
                  <a:cubicBezTo>
                    <a:pt x="109" y="31"/>
                    <a:pt x="109" y="31"/>
                    <a:pt x="109" y="31"/>
                  </a:cubicBezTo>
                  <a:cubicBezTo>
                    <a:pt x="109" y="30"/>
                    <a:pt x="109" y="30"/>
                    <a:pt x="109" y="30"/>
                  </a:cubicBezTo>
                  <a:cubicBezTo>
                    <a:pt x="108" y="31"/>
                    <a:pt x="108" y="31"/>
                    <a:pt x="108" y="31"/>
                  </a:cubicBezTo>
                  <a:cubicBezTo>
                    <a:pt x="107" y="31"/>
                    <a:pt x="107" y="31"/>
                    <a:pt x="107" y="31"/>
                  </a:cubicBezTo>
                  <a:cubicBezTo>
                    <a:pt x="107" y="32"/>
                    <a:pt x="107" y="32"/>
                    <a:pt x="107" y="32"/>
                  </a:cubicBezTo>
                  <a:cubicBezTo>
                    <a:pt x="106" y="32"/>
                    <a:pt x="106" y="32"/>
                    <a:pt x="106" y="32"/>
                  </a:cubicBezTo>
                  <a:cubicBezTo>
                    <a:pt x="107" y="33"/>
                    <a:pt x="107" y="33"/>
                    <a:pt x="107" y="33"/>
                  </a:cubicBezTo>
                  <a:cubicBezTo>
                    <a:pt x="106" y="34"/>
                    <a:pt x="106" y="34"/>
                    <a:pt x="106" y="34"/>
                  </a:cubicBezTo>
                  <a:cubicBezTo>
                    <a:pt x="107" y="36"/>
                    <a:pt x="107" y="36"/>
                    <a:pt x="107" y="36"/>
                  </a:cubicBezTo>
                  <a:cubicBezTo>
                    <a:pt x="106" y="36"/>
                    <a:pt x="106" y="36"/>
                    <a:pt x="106" y="36"/>
                  </a:cubicBezTo>
                  <a:cubicBezTo>
                    <a:pt x="106" y="37"/>
                    <a:pt x="106" y="37"/>
                    <a:pt x="106" y="37"/>
                  </a:cubicBezTo>
                  <a:cubicBezTo>
                    <a:pt x="106" y="37"/>
                    <a:pt x="106" y="37"/>
                    <a:pt x="106" y="37"/>
                  </a:cubicBezTo>
                  <a:cubicBezTo>
                    <a:pt x="106" y="38"/>
                    <a:pt x="106" y="38"/>
                    <a:pt x="106" y="38"/>
                  </a:cubicBezTo>
                  <a:cubicBezTo>
                    <a:pt x="105" y="39"/>
                    <a:pt x="105" y="39"/>
                    <a:pt x="105" y="39"/>
                  </a:cubicBezTo>
                  <a:cubicBezTo>
                    <a:pt x="104" y="40"/>
                    <a:pt x="104" y="40"/>
                    <a:pt x="104" y="40"/>
                  </a:cubicBezTo>
                  <a:cubicBezTo>
                    <a:pt x="104" y="40"/>
                    <a:pt x="104" y="40"/>
                    <a:pt x="104" y="40"/>
                  </a:cubicBezTo>
                  <a:cubicBezTo>
                    <a:pt x="104" y="40"/>
                    <a:pt x="104" y="40"/>
                    <a:pt x="104" y="40"/>
                  </a:cubicBezTo>
                  <a:cubicBezTo>
                    <a:pt x="105" y="42"/>
                    <a:pt x="105" y="42"/>
                    <a:pt x="105" y="42"/>
                  </a:cubicBezTo>
                  <a:cubicBezTo>
                    <a:pt x="105" y="42"/>
                    <a:pt x="105" y="42"/>
                    <a:pt x="105" y="42"/>
                  </a:cubicBezTo>
                  <a:cubicBezTo>
                    <a:pt x="105" y="42"/>
                    <a:pt x="105" y="42"/>
                    <a:pt x="105" y="42"/>
                  </a:cubicBezTo>
                  <a:cubicBezTo>
                    <a:pt x="106" y="42"/>
                    <a:pt x="106" y="42"/>
                    <a:pt x="106" y="42"/>
                  </a:cubicBezTo>
                  <a:cubicBezTo>
                    <a:pt x="107" y="42"/>
                    <a:pt x="107" y="42"/>
                    <a:pt x="107" y="42"/>
                  </a:cubicBezTo>
                  <a:cubicBezTo>
                    <a:pt x="107" y="42"/>
                    <a:pt x="107" y="42"/>
                    <a:pt x="107" y="42"/>
                  </a:cubicBezTo>
                  <a:cubicBezTo>
                    <a:pt x="107" y="43"/>
                    <a:pt x="107" y="43"/>
                    <a:pt x="107" y="43"/>
                  </a:cubicBezTo>
                  <a:cubicBezTo>
                    <a:pt x="108" y="45"/>
                    <a:pt x="108" y="45"/>
                    <a:pt x="108" y="45"/>
                  </a:cubicBezTo>
                  <a:cubicBezTo>
                    <a:pt x="108" y="45"/>
                    <a:pt x="108" y="45"/>
                    <a:pt x="108" y="45"/>
                  </a:cubicBezTo>
                  <a:cubicBezTo>
                    <a:pt x="107" y="46"/>
                    <a:pt x="107" y="46"/>
                    <a:pt x="107" y="46"/>
                  </a:cubicBezTo>
                  <a:cubicBezTo>
                    <a:pt x="107" y="47"/>
                    <a:pt x="107" y="47"/>
                    <a:pt x="107" y="47"/>
                  </a:cubicBezTo>
                  <a:cubicBezTo>
                    <a:pt x="107" y="49"/>
                    <a:pt x="107" y="49"/>
                    <a:pt x="107" y="49"/>
                  </a:cubicBezTo>
                  <a:cubicBezTo>
                    <a:pt x="107" y="50"/>
                    <a:pt x="107" y="50"/>
                    <a:pt x="107" y="50"/>
                  </a:cubicBezTo>
                  <a:cubicBezTo>
                    <a:pt x="107" y="50"/>
                    <a:pt x="107" y="50"/>
                    <a:pt x="107" y="50"/>
                  </a:cubicBezTo>
                  <a:cubicBezTo>
                    <a:pt x="108" y="51"/>
                    <a:pt x="108" y="51"/>
                    <a:pt x="108" y="51"/>
                  </a:cubicBezTo>
                  <a:cubicBezTo>
                    <a:pt x="109" y="51"/>
                    <a:pt x="109" y="51"/>
                    <a:pt x="109" y="51"/>
                  </a:cubicBezTo>
                  <a:cubicBezTo>
                    <a:pt x="109" y="50"/>
                    <a:pt x="109" y="50"/>
                    <a:pt x="109" y="50"/>
                  </a:cubicBezTo>
                  <a:cubicBezTo>
                    <a:pt x="110" y="50"/>
                    <a:pt x="110" y="50"/>
                    <a:pt x="110" y="50"/>
                  </a:cubicBezTo>
                  <a:cubicBezTo>
                    <a:pt x="111" y="50"/>
                    <a:pt x="111" y="50"/>
                    <a:pt x="111" y="50"/>
                  </a:cubicBezTo>
                  <a:cubicBezTo>
                    <a:pt x="111" y="51"/>
                    <a:pt x="111" y="51"/>
                    <a:pt x="111" y="51"/>
                  </a:cubicBezTo>
                  <a:cubicBezTo>
                    <a:pt x="112" y="50"/>
                    <a:pt x="112" y="50"/>
                    <a:pt x="112" y="50"/>
                  </a:cubicBezTo>
                  <a:cubicBezTo>
                    <a:pt x="111" y="49"/>
                    <a:pt x="111" y="49"/>
                    <a:pt x="111" y="49"/>
                  </a:cubicBezTo>
                  <a:cubicBezTo>
                    <a:pt x="111" y="49"/>
                    <a:pt x="111" y="49"/>
                    <a:pt x="111" y="49"/>
                  </a:cubicBezTo>
                  <a:cubicBezTo>
                    <a:pt x="111" y="48"/>
                    <a:pt x="111" y="48"/>
                    <a:pt x="111" y="48"/>
                  </a:cubicBezTo>
                  <a:cubicBezTo>
                    <a:pt x="111" y="47"/>
                    <a:pt x="111" y="47"/>
                    <a:pt x="111" y="47"/>
                  </a:cubicBezTo>
                  <a:cubicBezTo>
                    <a:pt x="111" y="46"/>
                    <a:pt x="111" y="46"/>
                    <a:pt x="111" y="46"/>
                  </a:cubicBezTo>
                  <a:cubicBezTo>
                    <a:pt x="111" y="45"/>
                    <a:pt x="111" y="45"/>
                    <a:pt x="111" y="45"/>
                  </a:cubicBezTo>
                  <a:cubicBezTo>
                    <a:pt x="111" y="44"/>
                    <a:pt x="111" y="44"/>
                    <a:pt x="111" y="44"/>
                  </a:cubicBezTo>
                  <a:cubicBezTo>
                    <a:pt x="112" y="43"/>
                    <a:pt x="112" y="43"/>
                    <a:pt x="112" y="43"/>
                  </a:cubicBezTo>
                  <a:cubicBezTo>
                    <a:pt x="112" y="42"/>
                    <a:pt x="112" y="42"/>
                    <a:pt x="112" y="42"/>
                  </a:cubicBezTo>
                  <a:cubicBezTo>
                    <a:pt x="112" y="41"/>
                    <a:pt x="112" y="41"/>
                    <a:pt x="112" y="41"/>
                  </a:cubicBezTo>
                  <a:cubicBezTo>
                    <a:pt x="111" y="40"/>
                    <a:pt x="111" y="40"/>
                    <a:pt x="111" y="40"/>
                  </a:cubicBezTo>
                  <a:cubicBezTo>
                    <a:pt x="111" y="40"/>
                    <a:pt x="111" y="40"/>
                    <a:pt x="111" y="40"/>
                  </a:cubicBezTo>
                  <a:cubicBezTo>
                    <a:pt x="112" y="39"/>
                    <a:pt x="112" y="39"/>
                    <a:pt x="112" y="39"/>
                  </a:cubicBezTo>
                  <a:cubicBezTo>
                    <a:pt x="113" y="39"/>
                    <a:pt x="113" y="39"/>
                    <a:pt x="113" y="39"/>
                  </a:cubicBezTo>
                  <a:cubicBezTo>
                    <a:pt x="113" y="39"/>
                    <a:pt x="113" y="39"/>
                    <a:pt x="113" y="39"/>
                  </a:cubicBezTo>
                  <a:cubicBezTo>
                    <a:pt x="114" y="39"/>
                    <a:pt x="114" y="39"/>
                    <a:pt x="114" y="39"/>
                  </a:cubicBezTo>
                  <a:cubicBezTo>
                    <a:pt x="114" y="39"/>
                    <a:pt x="114" y="39"/>
                    <a:pt x="114" y="39"/>
                  </a:cubicBezTo>
                  <a:cubicBezTo>
                    <a:pt x="115" y="40"/>
                    <a:pt x="115" y="40"/>
                    <a:pt x="115" y="40"/>
                  </a:cubicBezTo>
                  <a:cubicBezTo>
                    <a:pt x="115" y="41"/>
                    <a:pt x="115" y="41"/>
                    <a:pt x="115" y="41"/>
                  </a:cubicBezTo>
                  <a:cubicBezTo>
                    <a:pt x="114" y="42"/>
                    <a:pt x="114" y="42"/>
                    <a:pt x="114" y="42"/>
                  </a:cubicBezTo>
                  <a:cubicBezTo>
                    <a:pt x="114" y="42"/>
                    <a:pt x="114" y="42"/>
                    <a:pt x="114" y="42"/>
                  </a:cubicBezTo>
                  <a:cubicBezTo>
                    <a:pt x="114" y="43"/>
                    <a:pt x="114" y="43"/>
                    <a:pt x="114" y="43"/>
                  </a:cubicBezTo>
                  <a:cubicBezTo>
                    <a:pt x="115" y="43"/>
                    <a:pt x="115" y="43"/>
                    <a:pt x="115" y="43"/>
                  </a:cubicBezTo>
                  <a:cubicBezTo>
                    <a:pt x="115" y="44"/>
                    <a:pt x="115" y="44"/>
                    <a:pt x="115" y="44"/>
                  </a:cubicBezTo>
                  <a:cubicBezTo>
                    <a:pt x="116" y="44"/>
                    <a:pt x="116" y="44"/>
                    <a:pt x="116" y="44"/>
                  </a:cubicBezTo>
                  <a:cubicBezTo>
                    <a:pt x="117" y="45"/>
                    <a:pt x="117" y="45"/>
                    <a:pt x="117" y="45"/>
                  </a:cubicBezTo>
                  <a:cubicBezTo>
                    <a:pt x="116" y="45"/>
                    <a:pt x="116" y="45"/>
                    <a:pt x="116" y="45"/>
                  </a:cubicBezTo>
                  <a:cubicBezTo>
                    <a:pt x="116" y="47"/>
                    <a:pt x="116" y="47"/>
                    <a:pt x="116" y="47"/>
                  </a:cubicBezTo>
                  <a:cubicBezTo>
                    <a:pt x="116" y="47"/>
                    <a:pt x="116" y="47"/>
                    <a:pt x="116" y="47"/>
                  </a:cubicBezTo>
                  <a:cubicBezTo>
                    <a:pt x="117" y="48"/>
                    <a:pt x="117" y="48"/>
                    <a:pt x="117" y="48"/>
                  </a:cubicBezTo>
                  <a:cubicBezTo>
                    <a:pt x="117" y="47"/>
                    <a:pt x="117" y="47"/>
                    <a:pt x="117" y="47"/>
                  </a:cubicBezTo>
                  <a:cubicBezTo>
                    <a:pt x="118" y="48"/>
                    <a:pt x="118" y="48"/>
                    <a:pt x="118" y="48"/>
                  </a:cubicBezTo>
                  <a:cubicBezTo>
                    <a:pt x="119" y="48"/>
                    <a:pt x="119" y="48"/>
                    <a:pt x="119" y="48"/>
                  </a:cubicBezTo>
                  <a:cubicBezTo>
                    <a:pt x="119" y="47"/>
                    <a:pt x="119" y="47"/>
                    <a:pt x="119" y="47"/>
                  </a:cubicBezTo>
                  <a:cubicBezTo>
                    <a:pt x="119" y="47"/>
                    <a:pt x="119" y="47"/>
                    <a:pt x="119" y="47"/>
                  </a:cubicBezTo>
                  <a:cubicBezTo>
                    <a:pt x="120" y="46"/>
                    <a:pt x="120" y="46"/>
                    <a:pt x="120" y="46"/>
                  </a:cubicBezTo>
                  <a:cubicBezTo>
                    <a:pt x="120" y="46"/>
                    <a:pt x="120" y="46"/>
                    <a:pt x="120" y="46"/>
                  </a:cubicBezTo>
                  <a:cubicBezTo>
                    <a:pt x="121" y="45"/>
                    <a:pt x="121" y="45"/>
                    <a:pt x="121" y="45"/>
                  </a:cubicBezTo>
                  <a:cubicBezTo>
                    <a:pt x="123" y="45"/>
                    <a:pt x="123" y="45"/>
                    <a:pt x="123" y="45"/>
                  </a:cubicBezTo>
                  <a:cubicBezTo>
                    <a:pt x="123" y="45"/>
                    <a:pt x="123" y="45"/>
                    <a:pt x="123" y="45"/>
                  </a:cubicBezTo>
                  <a:cubicBezTo>
                    <a:pt x="124" y="45"/>
                    <a:pt x="124" y="45"/>
                    <a:pt x="124" y="45"/>
                  </a:cubicBezTo>
                  <a:cubicBezTo>
                    <a:pt x="124" y="45"/>
                    <a:pt x="124" y="45"/>
                    <a:pt x="124" y="45"/>
                  </a:cubicBezTo>
                  <a:cubicBezTo>
                    <a:pt x="125" y="45"/>
                    <a:pt x="125" y="45"/>
                    <a:pt x="125" y="45"/>
                  </a:cubicBezTo>
                  <a:cubicBezTo>
                    <a:pt x="124" y="44"/>
                    <a:pt x="124" y="44"/>
                    <a:pt x="124" y="44"/>
                  </a:cubicBezTo>
                  <a:cubicBezTo>
                    <a:pt x="123" y="44"/>
                    <a:pt x="123" y="44"/>
                    <a:pt x="123" y="44"/>
                  </a:cubicBezTo>
                  <a:cubicBezTo>
                    <a:pt x="123" y="44"/>
                    <a:pt x="123" y="44"/>
                    <a:pt x="123" y="44"/>
                  </a:cubicBezTo>
                  <a:cubicBezTo>
                    <a:pt x="123" y="44"/>
                    <a:pt x="123" y="44"/>
                    <a:pt x="123" y="44"/>
                  </a:cubicBezTo>
                  <a:cubicBezTo>
                    <a:pt x="122" y="44"/>
                    <a:pt x="122" y="44"/>
                    <a:pt x="122" y="44"/>
                  </a:cubicBezTo>
                  <a:cubicBezTo>
                    <a:pt x="122" y="44"/>
                    <a:pt x="122" y="44"/>
                    <a:pt x="122" y="44"/>
                  </a:cubicBezTo>
                  <a:cubicBezTo>
                    <a:pt x="121" y="44"/>
                    <a:pt x="121" y="44"/>
                    <a:pt x="121" y="44"/>
                  </a:cubicBezTo>
                  <a:cubicBezTo>
                    <a:pt x="121" y="43"/>
                    <a:pt x="121" y="43"/>
                    <a:pt x="121" y="43"/>
                  </a:cubicBezTo>
                  <a:cubicBezTo>
                    <a:pt x="121" y="43"/>
                    <a:pt x="121" y="43"/>
                    <a:pt x="121" y="43"/>
                  </a:cubicBezTo>
                  <a:cubicBezTo>
                    <a:pt x="121" y="43"/>
                    <a:pt x="121" y="43"/>
                    <a:pt x="121" y="43"/>
                  </a:cubicBezTo>
                  <a:cubicBezTo>
                    <a:pt x="120" y="43"/>
                    <a:pt x="120" y="43"/>
                    <a:pt x="120" y="43"/>
                  </a:cubicBezTo>
                  <a:cubicBezTo>
                    <a:pt x="120" y="43"/>
                    <a:pt x="120" y="43"/>
                    <a:pt x="120" y="43"/>
                  </a:cubicBezTo>
                  <a:cubicBezTo>
                    <a:pt x="119" y="42"/>
                    <a:pt x="119" y="42"/>
                    <a:pt x="119" y="42"/>
                  </a:cubicBezTo>
                  <a:cubicBezTo>
                    <a:pt x="120" y="42"/>
                    <a:pt x="120" y="42"/>
                    <a:pt x="120" y="42"/>
                  </a:cubicBezTo>
                  <a:cubicBezTo>
                    <a:pt x="120" y="41"/>
                    <a:pt x="120" y="41"/>
                    <a:pt x="120" y="41"/>
                  </a:cubicBezTo>
                  <a:cubicBezTo>
                    <a:pt x="120" y="42"/>
                    <a:pt x="120" y="42"/>
                    <a:pt x="120" y="42"/>
                  </a:cubicBezTo>
                  <a:cubicBezTo>
                    <a:pt x="120" y="41"/>
                    <a:pt x="120" y="41"/>
                    <a:pt x="120" y="41"/>
                  </a:cubicBezTo>
                  <a:cubicBezTo>
                    <a:pt x="121" y="41"/>
                    <a:pt x="121" y="41"/>
                    <a:pt x="121" y="41"/>
                  </a:cubicBezTo>
                  <a:cubicBezTo>
                    <a:pt x="121" y="41"/>
                    <a:pt x="121" y="41"/>
                    <a:pt x="121" y="41"/>
                  </a:cubicBezTo>
                  <a:cubicBezTo>
                    <a:pt x="120" y="40"/>
                    <a:pt x="120" y="40"/>
                    <a:pt x="120" y="40"/>
                  </a:cubicBezTo>
                  <a:cubicBezTo>
                    <a:pt x="120" y="40"/>
                    <a:pt x="120" y="40"/>
                    <a:pt x="120" y="40"/>
                  </a:cubicBezTo>
                  <a:cubicBezTo>
                    <a:pt x="120" y="40"/>
                    <a:pt x="120" y="40"/>
                    <a:pt x="120" y="40"/>
                  </a:cubicBezTo>
                  <a:cubicBezTo>
                    <a:pt x="120" y="39"/>
                    <a:pt x="120" y="39"/>
                    <a:pt x="120" y="39"/>
                  </a:cubicBezTo>
                  <a:cubicBezTo>
                    <a:pt x="119" y="39"/>
                    <a:pt x="119" y="39"/>
                    <a:pt x="119" y="39"/>
                  </a:cubicBezTo>
                  <a:cubicBezTo>
                    <a:pt x="119" y="39"/>
                    <a:pt x="119" y="39"/>
                    <a:pt x="119" y="39"/>
                  </a:cubicBezTo>
                  <a:cubicBezTo>
                    <a:pt x="118" y="38"/>
                    <a:pt x="118" y="38"/>
                    <a:pt x="118" y="38"/>
                  </a:cubicBezTo>
                  <a:cubicBezTo>
                    <a:pt x="117" y="37"/>
                    <a:pt x="117" y="37"/>
                    <a:pt x="117" y="37"/>
                  </a:cubicBezTo>
                  <a:cubicBezTo>
                    <a:pt x="116" y="36"/>
                    <a:pt x="116" y="36"/>
                    <a:pt x="116" y="36"/>
                  </a:cubicBezTo>
                  <a:cubicBezTo>
                    <a:pt x="116" y="36"/>
                    <a:pt x="116" y="36"/>
                    <a:pt x="116" y="36"/>
                  </a:cubicBezTo>
                  <a:cubicBezTo>
                    <a:pt x="116" y="35"/>
                    <a:pt x="116" y="35"/>
                    <a:pt x="116" y="35"/>
                  </a:cubicBezTo>
                  <a:cubicBezTo>
                    <a:pt x="116" y="35"/>
                    <a:pt x="116" y="35"/>
                    <a:pt x="116" y="35"/>
                  </a:cubicBezTo>
                  <a:cubicBezTo>
                    <a:pt x="117" y="36"/>
                    <a:pt x="117" y="36"/>
                    <a:pt x="117" y="36"/>
                  </a:cubicBezTo>
                  <a:cubicBezTo>
                    <a:pt x="117" y="36"/>
                    <a:pt x="117" y="36"/>
                    <a:pt x="117" y="36"/>
                  </a:cubicBezTo>
                  <a:cubicBezTo>
                    <a:pt x="118" y="35"/>
                    <a:pt x="118" y="35"/>
                    <a:pt x="118" y="35"/>
                  </a:cubicBezTo>
                  <a:cubicBezTo>
                    <a:pt x="118" y="35"/>
                    <a:pt x="118" y="35"/>
                    <a:pt x="118" y="35"/>
                  </a:cubicBezTo>
                  <a:cubicBezTo>
                    <a:pt x="120" y="34"/>
                    <a:pt x="120" y="34"/>
                    <a:pt x="120" y="34"/>
                  </a:cubicBezTo>
                  <a:cubicBezTo>
                    <a:pt x="121" y="33"/>
                    <a:pt x="121" y="33"/>
                    <a:pt x="121" y="33"/>
                  </a:cubicBezTo>
                  <a:cubicBezTo>
                    <a:pt x="122" y="32"/>
                    <a:pt x="122" y="32"/>
                    <a:pt x="122" y="32"/>
                  </a:cubicBezTo>
                  <a:cubicBezTo>
                    <a:pt x="123" y="32"/>
                    <a:pt x="123" y="32"/>
                    <a:pt x="123" y="32"/>
                  </a:cubicBezTo>
                  <a:cubicBezTo>
                    <a:pt x="123" y="31"/>
                    <a:pt x="123" y="31"/>
                    <a:pt x="123" y="31"/>
                  </a:cubicBezTo>
                  <a:cubicBezTo>
                    <a:pt x="124" y="31"/>
                    <a:pt x="124" y="31"/>
                    <a:pt x="124" y="31"/>
                  </a:cubicBezTo>
                  <a:cubicBezTo>
                    <a:pt x="125" y="32"/>
                    <a:pt x="125" y="32"/>
                    <a:pt x="125" y="32"/>
                  </a:cubicBezTo>
                  <a:cubicBezTo>
                    <a:pt x="125" y="32"/>
                    <a:pt x="125" y="32"/>
                    <a:pt x="125" y="32"/>
                  </a:cubicBezTo>
                  <a:cubicBezTo>
                    <a:pt x="126" y="31"/>
                    <a:pt x="126" y="31"/>
                    <a:pt x="126" y="31"/>
                  </a:cubicBezTo>
                  <a:cubicBezTo>
                    <a:pt x="126" y="30"/>
                    <a:pt x="126" y="30"/>
                    <a:pt x="126" y="30"/>
                  </a:cubicBezTo>
                  <a:cubicBezTo>
                    <a:pt x="125" y="30"/>
                    <a:pt x="125" y="30"/>
                    <a:pt x="125" y="30"/>
                  </a:cubicBezTo>
                  <a:cubicBezTo>
                    <a:pt x="123" y="30"/>
                    <a:pt x="123" y="30"/>
                    <a:pt x="123" y="30"/>
                  </a:cubicBezTo>
                  <a:cubicBezTo>
                    <a:pt x="122" y="30"/>
                    <a:pt x="122" y="30"/>
                    <a:pt x="122" y="30"/>
                  </a:cubicBezTo>
                  <a:cubicBezTo>
                    <a:pt x="121" y="30"/>
                    <a:pt x="121" y="30"/>
                    <a:pt x="121" y="30"/>
                  </a:cubicBezTo>
                  <a:cubicBezTo>
                    <a:pt x="120" y="31"/>
                    <a:pt x="120" y="31"/>
                    <a:pt x="120" y="31"/>
                  </a:cubicBezTo>
                  <a:cubicBezTo>
                    <a:pt x="120" y="31"/>
                    <a:pt x="120" y="31"/>
                    <a:pt x="120" y="31"/>
                  </a:cubicBezTo>
                  <a:cubicBezTo>
                    <a:pt x="119" y="31"/>
                    <a:pt x="119" y="31"/>
                    <a:pt x="119" y="31"/>
                  </a:cubicBezTo>
                  <a:cubicBezTo>
                    <a:pt x="118" y="31"/>
                    <a:pt x="118" y="31"/>
                    <a:pt x="118" y="31"/>
                  </a:cubicBezTo>
                  <a:cubicBezTo>
                    <a:pt x="117" y="31"/>
                    <a:pt x="117" y="31"/>
                    <a:pt x="117" y="31"/>
                  </a:cubicBezTo>
                  <a:cubicBezTo>
                    <a:pt x="116" y="31"/>
                    <a:pt x="116" y="31"/>
                    <a:pt x="116" y="31"/>
                  </a:cubicBezTo>
                  <a:cubicBezTo>
                    <a:pt x="116" y="32"/>
                    <a:pt x="116" y="32"/>
                    <a:pt x="116" y="32"/>
                  </a:cubicBezTo>
                  <a:cubicBezTo>
                    <a:pt x="115" y="33"/>
                    <a:pt x="115" y="33"/>
                    <a:pt x="115" y="33"/>
                  </a:cubicBezTo>
                  <a:cubicBezTo>
                    <a:pt x="114" y="34"/>
                    <a:pt x="114" y="34"/>
                    <a:pt x="114" y="34"/>
                  </a:cubicBezTo>
                  <a:cubicBezTo>
                    <a:pt x="113" y="33"/>
                    <a:pt x="113" y="33"/>
                    <a:pt x="113" y="33"/>
                  </a:cubicBezTo>
                  <a:cubicBezTo>
                    <a:pt x="113" y="33"/>
                    <a:pt x="113" y="33"/>
                    <a:pt x="113" y="33"/>
                  </a:cubicBezTo>
                  <a:cubicBezTo>
                    <a:pt x="112" y="32"/>
                    <a:pt x="112" y="32"/>
                    <a:pt x="112" y="32"/>
                  </a:cubicBezTo>
                  <a:cubicBezTo>
                    <a:pt x="111" y="31"/>
                    <a:pt x="111" y="31"/>
                    <a:pt x="111" y="31"/>
                  </a:cubicBezTo>
                  <a:cubicBezTo>
                    <a:pt x="110" y="30"/>
                    <a:pt x="110" y="30"/>
                    <a:pt x="110" y="30"/>
                  </a:cubicBezTo>
                  <a:cubicBezTo>
                    <a:pt x="110" y="28"/>
                    <a:pt x="110" y="28"/>
                    <a:pt x="110" y="28"/>
                  </a:cubicBezTo>
                  <a:cubicBezTo>
                    <a:pt x="111" y="27"/>
                    <a:pt x="111" y="27"/>
                    <a:pt x="111" y="27"/>
                  </a:cubicBezTo>
                  <a:cubicBezTo>
                    <a:pt x="112" y="26"/>
                    <a:pt x="112" y="26"/>
                    <a:pt x="112" y="26"/>
                  </a:cubicBezTo>
                  <a:close/>
                  <a:moveTo>
                    <a:pt x="113" y="0"/>
                  </a:moveTo>
                  <a:cubicBezTo>
                    <a:pt x="112" y="0"/>
                    <a:pt x="112" y="0"/>
                    <a:pt x="112" y="0"/>
                  </a:cubicBezTo>
                  <a:cubicBezTo>
                    <a:pt x="112" y="1"/>
                    <a:pt x="112" y="1"/>
                    <a:pt x="112" y="1"/>
                  </a:cubicBezTo>
                  <a:cubicBezTo>
                    <a:pt x="113" y="0"/>
                    <a:pt x="113" y="0"/>
                    <a:pt x="113" y="0"/>
                  </a:cubicBezTo>
                  <a:cubicBezTo>
                    <a:pt x="113" y="0"/>
                    <a:pt x="113" y="0"/>
                    <a:pt x="113" y="0"/>
                  </a:cubicBezTo>
                  <a:close/>
                  <a:moveTo>
                    <a:pt x="114" y="3"/>
                  </a:moveTo>
                  <a:cubicBezTo>
                    <a:pt x="114" y="3"/>
                    <a:pt x="114" y="3"/>
                    <a:pt x="114" y="3"/>
                  </a:cubicBezTo>
                  <a:cubicBezTo>
                    <a:pt x="115" y="2"/>
                    <a:pt x="115" y="2"/>
                    <a:pt x="115" y="2"/>
                  </a:cubicBezTo>
                  <a:cubicBezTo>
                    <a:pt x="115" y="3"/>
                    <a:pt x="115" y="3"/>
                    <a:pt x="115" y="3"/>
                  </a:cubicBezTo>
                  <a:cubicBezTo>
                    <a:pt x="116" y="2"/>
                    <a:pt x="116" y="2"/>
                    <a:pt x="116" y="2"/>
                  </a:cubicBezTo>
                  <a:cubicBezTo>
                    <a:pt x="116" y="2"/>
                    <a:pt x="116" y="2"/>
                    <a:pt x="116" y="2"/>
                  </a:cubicBezTo>
                  <a:cubicBezTo>
                    <a:pt x="115" y="2"/>
                    <a:pt x="115" y="2"/>
                    <a:pt x="115" y="2"/>
                  </a:cubicBezTo>
                  <a:cubicBezTo>
                    <a:pt x="114" y="2"/>
                    <a:pt x="114" y="2"/>
                    <a:pt x="114" y="2"/>
                  </a:cubicBezTo>
                  <a:cubicBezTo>
                    <a:pt x="113" y="2"/>
                    <a:pt x="113" y="2"/>
                    <a:pt x="113" y="2"/>
                  </a:cubicBezTo>
                  <a:cubicBezTo>
                    <a:pt x="114" y="3"/>
                    <a:pt x="114" y="3"/>
                    <a:pt x="114" y="3"/>
                  </a:cubicBezTo>
                  <a:close/>
                  <a:moveTo>
                    <a:pt x="107" y="7"/>
                  </a:moveTo>
                  <a:cubicBezTo>
                    <a:pt x="107" y="7"/>
                    <a:pt x="107" y="7"/>
                    <a:pt x="107" y="7"/>
                  </a:cubicBezTo>
                  <a:cubicBezTo>
                    <a:pt x="107" y="8"/>
                    <a:pt x="107" y="8"/>
                    <a:pt x="107" y="8"/>
                  </a:cubicBezTo>
                  <a:cubicBezTo>
                    <a:pt x="107" y="7"/>
                    <a:pt x="107" y="7"/>
                    <a:pt x="107" y="7"/>
                  </a:cubicBezTo>
                  <a:cubicBezTo>
                    <a:pt x="107" y="7"/>
                    <a:pt x="107" y="7"/>
                    <a:pt x="107" y="7"/>
                  </a:cubicBezTo>
                  <a:close/>
                  <a:moveTo>
                    <a:pt x="108" y="6"/>
                  </a:moveTo>
                  <a:cubicBezTo>
                    <a:pt x="110" y="5"/>
                    <a:pt x="110" y="5"/>
                    <a:pt x="110" y="5"/>
                  </a:cubicBezTo>
                  <a:cubicBezTo>
                    <a:pt x="111" y="5"/>
                    <a:pt x="111" y="5"/>
                    <a:pt x="111" y="5"/>
                  </a:cubicBezTo>
                  <a:cubicBezTo>
                    <a:pt x="111" y="5"/>
                    <a:pt x="111" y="5"/>
                    <a:pt x="111" y="5"/>
                  </a:cubicBezTo>
                  <a:cubicBezTo>
                    <a:pt x="110" y="6"/>
                    <a:pt x="110" y="6"/>
                    <a:pt x="110" y="6"/>
                  </a:cubicBezTo>
                  <a:cubicBezTo>
                    <a:pt x="109" y="6"/>
                    <a:pt x="109" y="6"/>
                    <a:pt x="109" y="6"/>
                  </a:cubicBezTo>
                  <a:cubicBezTo>
                    <a:pt x="108" y="6"/>
                    <a:pt x="108" y="6"/>
                    <a:pt x="108" y="6"/>
                  </a:cubicBezTo>
                  <a:close/>
                  <a:moveTo>
                    <a:pt x="99" y="10"/>
                  </a:moveTo>
                  <a:cubicBezTo>
                    <a:pt x="100" y="11"/>
                    <a:pt x="100" y="11"/>
                    <a:pt x="100" y="11"/>
                  </a:cubicBezTo>
                  <a:cubicBezTo>
                    <a:pt x="99" y="10"/>
                    <a:pt x="99" y="10"/>
                    <a:pt x="99" y="10"/>
                  </a:cubicBezTo>
                  <a:cubicBezTo>
                    <a:pt x="99" y="10"/>
                    <a:pt x="99" y="10"/>
                    <a:pt x="99" y="10"/>
                  </a:cubicBezTo>
                  <a:close/>
                  <a:moveTo>
                    <a:pt x="99" y="10"/>
                  </a:moveTo>
                  <a:cubicBezTo>
                    <a:pt x="99" y="10"/>
                    <a:pt x="99" y="10"/>
                    <a:pt x="99" y="10"/>
                  </a:cubicBezTo>
                  <a:cubicBezTo>
                    <a:pt x="100" y="10"/>
                    <a:pt x="100" y="10"/>
                    <a:pt x="100" y="10"/>
                  </a:cubicBezTo>
                  <a:cubicBezTo>
                    <a:pt x="100" y="10"/>
                    <a:pt x="100" y="10"/>
                    <a:pt x="100" y="10"/>
                  </a:cubicBezTo>
                  <a:cubicBezTo>
                    <a:pt x="100" y="10"/>
                    <a:pt x="100" y="10"/>
                    <a:pt x="100" y="10"/>
                  </a:cubicBezTo>
                  <a:cubicBezTo>
                    <a:pt x="99" y="10"/>
                    <a:pt x="99" y="10"/>
                    <a:pt x="99" y="10"/>
                  </a:cubicBezTo>
                  <a:close/>
                  <a:moveTo>
                    <a:pt x="100" y="12"/>
                  </a:moveTo>
                  <a:cubicBezTo>
                    <a:pt x="99" y="12"/>
                    <a:pt x="99" y="12"/>
                    <a:pt x="99" y="12"/>
                  </a:cubicBezTo>
                  <a:cubicBezTo>
                    <a:pt x="100" y="12"/>
                    <a:pt x="100" y="12"/>
                    <a:pt x="100" y="12"/>
                  </a:cubicBezTo>
                  <a:cubicBezTo>
                    <a:pt x="100" y="12"/>
                    <a:pt x="100" y="12"/>
                    <a:pt x="100" y="12"/>
                  </a:cubicBezTo>
                  <a:close/>
                  <a:moveTo>
                    <a:pt x="99" y="13"/>
                  </a:moveTo>
                  <a:cubicBezTo>
                    <a:pt x="99" y="13"/>
                    <a:pt x="99" y="13"/>
                    <a:pt x="99" y="13"/>
                  </a:cubicBezTo>
                  <a:cubicBezTo>
                    <a:pt x="99" y="14"/>
                    <a:pt x="99" y="14"/>
                    <a:pt x="99" y="14"/>
                  </a:cubicBezTo>
                  <a:cubicBezTo>
                    <a:pt x="99" y="14"/>
                    <a:pt x="99" y="14"/>
                    <a:pt x="99" y="14"/>
                  </a:cubicBezTo>
                  <a:cubicBezTo>
                    <a:pt x="99" y="13"/>
                    <a:pt x="99" y="13"/>
                    <a:pt x="99" y="13"/>
                  </a:cubicBezTo>
                  <a:close/>
                  <a:moveTo>
                    <a:pt x="93" y="42"/>
                  </a:moveTo>
                  <a:cubicBezTo>
                    <a:pt x="94" y="42"/>
                    <a:pt x="94" y="42"/>
                    <a:pt x="94" y="42"/>
                  </a:cubicBezTo>
                  <a:cubicBezTo>
                    <a:pt x="94" y="43"/>
                    <a:pt x="94" y="43"/>
                    <a:pt x="94" y="43"/>
                  </a:cubicBezTo>
                  <a:cubicBezTo>
                    <a:pt x="93" y="43"/>
                    <a:pt x="93" y="43"/>
                    <a:pt x="93" y="43"/>
                  </a:cubicBezTo>
                  <a:cubicBezTo>
                    <a:pt x="93" y="42"/>
                    <a:pt x="93" y="42"/>
                    <a:pt x="93" y="42"/>
                  </a:cubicBezTo>
                  <a:cubicBezTo>
                    <a:pt x="93" y="42"/>
                    <a:pt x="93" y="42"/>
                    <a:pt x="93" y="42"/>
                  </a:cubicBezTo>
                  <a:close/>
                  <a:moveTo>
                    <a:pt x="93" y="42"/>
                  </a:moveTo>
                  <a:cubicBezTo>
                    <a:pt x="93" y="43"/>
                    <a:pt x="93" y="43"/>
                    <a:pt x="93" y="43"/>
                  </a:cubicBezTo>
                  <a:cubicBezTo>
                    <a:pt x="93" y="44"/>
                    <a:pt x="93" y="44"/>
                    <a:pt x="93" y="44"/>
                  </a:cubicBezTo>
                  <a:cubicBezTo>
                    <a:pt x="92" y="44"/>
                    <a:pt x="92" y="44"/>
                    <a:pt x="92" y="44"/>
                  </a:cubicBezTo>
                  <a:cubicBezTo>
                    <a:pt x="92" y="44"/>
                    <a:pt x="92" y="44"/>
                    <a:pt x="92" y="44"/>
                  </a:cubicBezTo>
                  <a:cubicBezTo>
                    <a:pt x="92" y="43"/>
                    <a:pt x="92" y="43"/>
                    <a:pt x="92" y="43"/>
                  </a:cubicBezTo>
                  <a:cubicBezTo>
                    <a:pt x="92" y="42"/>
                    <a:pt x="92" y="42"/>
                    <a:pt x="92" y="42"/>
                  </a:cubicBezTo>
                  <a:cubicBezTo>
                    <a:pt x="93" y="41"/>
                    <a:pt x="93" y="41"/>
                    <a:pt x="93" y="41"/>
                  </a:cubicBezTo>
                  <a:cubicBezTo>
                    <a:pt x="93" y="42"/>
                    <a:pt x="93" y="42"/>
                    <a:pt x="93" y="42"/>
                  </a:cubicBezTo>
                  <a:close/>
                  <a:moveTo>
                    <a:pt x="62" y="29"/>
                  </a:moveTo>
                  <a:cubicBezTo>
                    <a:pt x="63" y="29"/>
                    <a:pt x="63" y="29"/>
                    <a:pt x="63" y="29"/>
                  </a:cubicBezTo>
                  <a:cubicBezTo>
                    <a:pt x="64" y="30"/>
                    <a:pt x="64" y="30"/>
                    <a:pt x="64" y="30"/>
                  </a:cubicBezTo>
                  <a:cubicBezTo>
                    <a:pt x="63" y="30"/>
                    <a:pt x="63" y="30"/>
                    <a:pt x="63" y="30"/>
                  </a:cubicBezTo>
                  <a:cubicBezTo>
                    <a:pt x="62" y="30"/>
                    <a:pt x="62" y="30"/>
                    <a:pt x="62" y="30"/>
                  </a:cubicBezTo>
                  <a:cubicBezTo>
                    <a:pt x="62" y="29"/>
                    <a:pt x="62" y="29"/>
                    <a:pt x="62" y="29"/>
                  </a:cubicBezTo>
                  <a:cubicBezTo>
                    <a:pt x="62" y="29"/>
                    <a:pt x="62" y="29"/>
                    <a:pt x="62" y="29"/>
                  </a:cubicBezTo>
                  <a:close/>
                  <a:moveTo>
                    <a:pt x="63" y="31"/>
                  </a:moveTo>
                  <a:cubicBezTo>
                    <a:pt x="64" y="31"/>
                    <a:pt x="64" y="31"/>
                    <a:pt x="64" y="31"/>
                  </a:cubicBezTo>
                  <a:cubicBezTo>
                    <a:pt x="64" y="31"/>
                    <a:pt x="64" y="31"/>
                    <a:pt x="64" y="31"/>
                  </a:cubicBezTo>
                  <a:cubicBezTo>
                    <a:pt x="65" y="32"/>
                    <a:pt x="65" y="32"/>
                    <a:pt x="65" y="32"/>
                  </a:cubicBezTo>
                  <a:cubicBezTo>
                    <a:pt x="65" y="32"/>
                    <a:pt x="65" y="32"/>
                    <a:pt x="65" y="32"/>
                  </a:cubicBezTo>
                  <a:cubicBezTo>
                    <a:pt x="64" y="32"/>
                    <a:pt x="64" y="32"/>
                    <a:pt x="64" y="32"/>
                  </a:cubicBezTo>
                  <a:cubicBezTo>
                    <a:pt x="63" y="32"/>
                    <a:pt x="63" y="32"/>
                    <a:pt x="63" y="32"/>
                  </a:cubicBezTo>
                  <a:cubicBezTo>
                    <a:pt x="63" y="31"/>
                    <a:pt x="63" y="31"/>
                    <a:pt x="63" y="31"/>
                  </a:cubicBezTo>
                  <a:cubicBezTo>
                    <a:pt x="63" y="31"/>
                    <a:pt x="63" y="31"/>
                    <a:pt x="63" y="31"/>
                  </a:cubicBezTo>
                  <a:close/>
                  <a:moveTo>
                    <a:pt x="64" y="32"/>
                  </a:moveTo>
                  <a:cubicBezTo>
                    <a:pt x="65" y="32"/>
                    <a:pt x="65" y="32"/>
                    <a:pt x="65" y="32"/>
                  </a:cubicBezTo>
                  <a:cubicBezTo>
                    <a:pt x="65" y="33"/>
                    <a:pt x="65" y="33"/>
                    <a:pt x="65" y="33"/>
                  </a:cubicBezTo>
                  <a:cubicBezTo>
                    <a:pt x="65" y="33"/>
                    <a:pt x="65" y="33"/>
                    <a:pt x="65" y="33"/>
                  </a:cubicBezTo>
                  <a:cubicBezTo>
                    <a:pt x="64" y="34"/>
                    <a:pt x="64" y="34"/>
                    <a:pt x="64" y="34"/>
                  </a:cubicBezTo>
                  <a:cubicBezTo>
                    <a:pt x="64" y="33"/>
                    <a:pt x="64" y="33"/>
                    <a:pt x="64" y="33"/>
                  </a:cubicBezTo>
                  <a:cubicBezTo>
                    <a:pt x="64" y="33"/>
                    <a:pt x="64" y="33"/>
                    <a:pt x="64" y="33"/>
                  </a:cubicBezTo>
                  <a:cubicBezTo>
                    <a:pt x="64" y="32"/>
                    <a:pt x="64" y="32"/>
                    <a:pt x="64" y="32"/>
                  </a:cubicBezTo>
                  <a:close/>
                  <a:moveTo>
                    <a:pt x="62" y="23"/>
                  </a:moveTo>
                  <a:cubicBezTo>
                    <a:pt x="62" y="21"/>
                    <a:pt x="62" y="21"/>
                    <a:pt x="62" y="21"/>
                  </a:cubicBezTo>
                  <a:cubicBezTo>
                    <a:pt x="63" y="20"/>
                    <a:pt x="63" y="20"/>
                    <a:pt x="63" y="20"/>
                  </a:cubicBezTo>
                  <a:cubicBezTo>
                    <a:pt x="64" y="20"/>
                    <a:pt x="64" y="20"/>
                    <a:pt x="64" y="20"/>
                  </a:cubicBezTo>
                  <a:cubicBezTo>
                    <a:pt x="64" y="19"/>
                    <a:pt x="64" y="19"/>
                    <a:pt x="64" y="19"/>
                  </a:cubicBezTo>
                  <a:cubicBezTo>
                    <a:pt x="65" y="21"/>
                    <a:pt x="65" y="21"/>
                    <a:pt x="65" y="21"/>
                  </a:cubicBezTo>
                  <a:cubicBezTo>
                    <a:pt x="67" y="22"/>
                    <a:pt x="67" y="22"/>
                    <a:pt x="67" y="22"/>
                  </a:cubicBezTo>
                  <a:cubicBezTo>
                    <a:pt x="67" y="22"/>
                    <a:pt x="67" y="22"/>
                    <a:pt x="67" y="22"/>
                  </a:cubicBezTo>
                  <a:cubicBezTo>
                    <a:pt x="68" y="23"/>
                    <a:pt x="68" y="23"/>
                    <a:pt x="68" y="23"/>
                  </a:cubicBezTo>
                  <a:cubicBezTo>
                    <a:pt x="68" y="24"/>
                    <a:pt x="68" y="24"/>
                    <a:pt x="68" y="24"/>
                  </a:cubicBezTo>
                  <a:cubicBezTo>
                    <a:pt x="69" y="24"/>
                    <a:pt x="69" y="24"/>
                    <a:pt x="69" y="24"/>
                  </a:cubicBezTo>
                  <a:cubicBezTo>
                    <a:pt x="70" y="23"/>
                    <a:pt x="70" y="23"/>
                    <a:pt x="70" y="23"/>
                  </a:cubicBezTo>
                  <a:cubicBezTo>
                    <a:pt x="70" y="23"/>
                    <a:pt x="70" y="23"/>
                    <a:pt x="70" y="23"/>
                  </a:cubicBezTo>
                  <a:cubicBezTo>
                    <a:pt x="71" y="23"/>
                    <a:pt x="71" y="23"/>
                    <a:pt x="71" y="23"/>
                  </a:cubicBezTo>
                  <a:cubicBezTo>
                    <a:pt x="72" y="23"/>
                    <a:pt x="72" y="23"/>
                    <a:pt x="72" y="23"/>
                  </a:cubicBezTo>
                  <a:cubicBezTo>
                    <a:pt x="75" y="23"/>
                    <a:pt x="75" y="23"/>
                    <a:pt x="75" y="23"/>
                  </a:cubicBezTo>
                  <a:cubicBezTo>
                    <a:pt x="77" y="22"/>
                    <a:pt x="77" y="22"/>
                    <a:pt x="77" y="22"/>
                  </a:cubicBezTo>
                  <a:cubicBezTo>
                    <a:pt x="78" y="21"/>
                    <a:pt x="78" y="21"/>
                    <a:pt x="78" y="21"/>
                  </a:cubicBezTo>
                  <a:cubicBezTo>
                    <a:pt x="80" y="21"/>
                    <a:pt x="80" y="21"/>
                    <a:pt x="80" y="21"/>
                  </a:cubicBezTo>
                  <a:cubicBezTo>
                    <a:pt x="81" y="22"/>
                    <a:pt x="81" y="22"/>
                    <a:pt x="81" y="22"/>
                  </a:cubicBezTo>
                  <a:cubicBezTo>
                    <a:pt x="81" y="22"/>
                    <a:pt x="81" y="22"/>
                    <a:pt x="81" y="22"/>
                  </a:cubicBezTo>
                  <a:cubicBezTo>
                    <a:pt x="82" y="22"/>
                    <a:pt x="82" y="22"/>
                    <a:pt x="82" y="22"/>
                  </a:cubicBezTo>
                  <a:cubicBezTo>
                    <a:pt x="84" y="21"/>
                    <a:pt x="84" y="21"/>
                    <a:pt x="84" y="21"/>
                  </a:cubicBezTo>
                  <a:cubicBezTo>
                    <a:pt x="86" y="21"/>
                    <a:pt x="86" y="21"/>
                    <a:pt x="86" y="21"/>
                  </a:cubicBezTo>
                  <a:cubicBezTo>
                    <a:pt x="86" y="20"/>
                    <a:pt x="86" y="20"/>
                    <a:pt x="86" y="20"/>
                  </a:cubicBezTo>
                  <a:cubicBezTo>
                    <a:pt x="88" y="18"/>
                    <a:pt x="88" y="18"/>
                    <a:pt x="88" y="18"/>
                  </a:cubicBezTo>
                  <a:cubicBezTo>
                    <a:pt x="89" y="16"/>
                    <a:pt x="89" y="16"/>
                    <a:pt x="89" y="16"/>
                  </a:cubicBezTo>
                  <a:cubicBezTo>
                    <a:pt x="90" y="15"/>
                    <a:pt x="90" y="15"/>
                    <a:pt x="90" y="15"/>
                  </a:cubicBezTo>
                  <a:cubicBezTo>
                    <a:pt x="91" y="11"/>
                    <a:pt x="91" y="11"/>
                    <a:pt x="91" y="11"/>
                  </a:cubicBezTo>
                  <a:cubicBezTo>
                    <a:pt x="91" y="11"/>
                    <a:pt x="91" y="11"/>
                    <a:pt x="91" y="11"/>
                  </a:cubicBezTo>
                  <a:cubicBezTo>
                    <a:pt x="91" y="10"/>
                    <a:pt x="91" y="10"/>
                    <a:pt x="91" y="10"/>
                  </a:cubicBezTo>
                  <a:cubicBezTo>
                    <a:pt x="91" y="10"/>
                    <a:pt x="91" y="10"/>
                    <a:pt x="91" y="10"/>
                  </a:cubicBezTo>
                  <a:cubicBezTo>
                    <a:pt x="92" y="9"/>
                    <a:pt x="92" y="9"/>
                    <a:pt x="92" y="9"/>
                  </a:cubicBezTo>
                  <a:cubicBezTo>
                    <a:pt x="93" y="9"/>
                    <a:pt x="93" y="9"/>
                    <a:pt x="93" y="9"/>
                  </a:cubicBezTo>
                  <a:cubicBezTo>
                    <a:pt x="94" y="9"/>
                    <a:pt x="94" y="9"/>
                    <a:pt x="94" y="9"/>
                  </a:cubicBezTo>
                  <a:cubicBezTo>
                    <a:pt x="96" y="9"/>
                    <a:pt x="96" y="9"/>
                    <a:pt x="96" y="9"/>
                  </a:cubicBezTo>
                  <a:cubicBezTo>
                    <a:pt x="97" y="9"/>
                    <a:pt x="97" y="9"/>
                    <a:pt x="97" y="9"/>
                  </a:cubicBezTo>
                  <a:cubicBezTo>
                    <a:pt x="98" y="9"/>
                    <a:pt x="98" y="9"/>
                    <a:pt x="98" y="9"/>
                  </a:cubicBezTo>
                  <a:cubicBezTo>
                    <a:pt x="99" y="9"/>
                    <a:pt x="99" y="9"/>
                    <a:pt x="99" y="9"/>
                  </a:cubicBezTo>
                  <a:cubicBezTo>
                    <a:pt x="99" y="10"/>
                    <a:pt x="99" y="10"/>
                    <a:pt x="99" y="10"/>
                  </a:cubicBezTo>
                  <a:cubicBezTo>
                    <a:pt x="98" y="10"/>
                    <a:pt x="98" y="10"/>
                    <a:pt x="98" y="10"/>
                  </a:cubicBezTo>
                  <a:cubicBezTo>
                    <a:pt x="99" y="10"/>
                    <a:pt x="99" y="10"/>
                    <a:pt x="99" y="10"/>
                  </a:cubicBezTo>
                  <a:cubicBezTo>
                    <a:pt x="98" y="10"/>
                    <a:pt x="98" y="10"/>
                    <a:pt x="98" y="10"/>
                  </a:cubicBezTo>
                  <a:cubicBezTo>
                    <a:pt x="99" y="11"/>
                    <a:pt x="99" y="11"/>
                    <a:pt x="99" y="11"/>
                  </a:cubicBezTo>
                  <a:cubicBezTo>
                    <a:pt x="100" y="12"/>
                    <a:pt x="100" y="12"/>
                    <a:pt x="100" y="12"/>
                  </a:cubicBezTo>
                  <a:cubicBezTo>
                    <a:pt x="99" y="12"/>
                    <a:pt x="99" y="12"/>
                    <a:pt x="99" y="12"/>
                  </a:cubicBezTo>
                  <a:cubicBezTo>
                    <a:pt x="98" y="12"/>
                    <a:pt x="98" y="12"/>
                    <a:pt x="98" y="12"/>
                  </a:cubicBezTo>
                  <a:cubicBezTo>
                    <a:pt x="98" y="12"/>
                    <a:pt x="98" y="12"/>
                    <a:pt x="98" y="12"/>
                  </a:cubicBezTo>
                  <a:cubicBezTo>
                    <a:pt x="98" y="13"/>
                    <a:pt x="98" y="13"/>
                    <a:pt x="98" y="13"/>
                  </a:cubicBezTo>
                  <a:cubicBezTo>
                    <a:pt x="99" y="13"/>
                    <a:pt x="99" y="13"/>
                    <a:pt x="99" y="13"/>
                  </a:cubicBezTo>
                  <a:cubicBezTo>
                    <a:pt x="99" y="13"/>
                    <a:pt x="99" y="13"/>
                    <a:pt x="99" y="13"/>
                  </a:cubicBezTo>
                  <a:cubicBezTo>
                    <a:pt x="98" y="14"/>
                    <a:pt x="98" y="14"/>
                    <a:pt x="98" y="14"/>
                  </a:cubicBezTo>
                  <a:cubicBezTo>
                    <a:pt x="98" y="14"/>
                    <a:pt x="98" y="14"/>
                    <a:pt x="98" y="14"/>
                  </a:cubicBezTo>
                  <a:cubicBezTo>
                    <a:pt x="99" y="15"/>
                    <a:pt x="99" y="15"/>
                    <a:pt x="99" y="15"/>
                  </a:cubicBezTo>
                  <a:cubicBezTo>
                    <a:pt x="99" y="16"/>
                    <a:pt x="99" y="16"/>
                    <a:pt x="99" y="16"/>
                  </a:cubicBezTo>
                  <a:cubicBezTo>
                    <a:pt x="101" y="17"/>
                    <a:pt x="101" y="17"/>
                    <a:pt x="101" y="17"/>
                  </a:cubicBezTo>
                  <a:cubicBezTo>
                    <a:pt x="101" y="17"/>
                    <a:pt x="101" y="17"/>
                    <a:pt x="101" y="17"/>
                  </a:cubicBezTo>
                  <a:cubicBezTo>
                    <a:pt x="101" y="18"/>
                    <a:pt x="101" y="18"/>
                    <a:pt x="101" y="18"/>
                  </a:cubicBezTo>
                  <a:cubicBezTo>
                    <a:pt x="100" y="18"/>
                    <a:pt x="100" y="18"/>
                    <a:pt x="100" y="18"/>
                  </a:cubicBezTo>
                  <a:cubicBezTo>
                    <a:pt x="99" y="19"/>
                    <a:pt x="99" y="19"/>
                    <a:pt x="99" y="19"/>
                  </a:cubicBezTo>
                  <a:cubicBezTo>
                    <a:pt x="100" y="19"/>
                    <a:pt x="100" y="19"/>
                    <a:pt x="100" y="19"/>
                  </a:cubicBezTo>
                  <a:cubicBezTo>
                    <a:pt x="100" y="20"/>
                    <a:pt x="100" y="20"/>
                    <a:pt x="100" y="20"/>
                  </a:cubicBezTo>
                  <a:cubicBezTo>
                    <a:pt x="101" y="20"/>
                    <a:pt x="101" y="20"/>
                    <a:pt x="101" y="20"/>
                  </a:cubicBezTo>
                  <a:cubicBezTo>
                    <a:pt x="103" y="22"/>
                    <a:pt x="103" y="22"/>
                    <a:pt x="103" y="22"/>
                  </a:cubicBezTo>
                  <a:cubicBezTo>
                    <a:pt x="103" y="22"/>
                    <a:pt x="103" y="22"/>
                    <a:pt x="103" y="22"/>
                  </a:cubicBezTo>
                  <a:cubicBezTo>
                    <a:pt x="104" y="23"/>
                    <a:pt x="104" y="23"/>
                    <a:pt x="104" y="23"/>
                  </a:cubicBezTo>
                  <a:cubicBezTo>
                    <a:pt x="104" y="23"/>
                    <a:pt x="104" y="23"/>
                    <a:pt x="104" y="23"/>
                  </a:cubicBezTo>
                  <a:cubicBezTo>
                    <a:pt x="105" y="23"/>
                    <a:pt x="105" y="23"/>
                    <a:pt x="105" y="23"/>
                  </a:cubicBezTo>
                  <a:cubicBezTo>
                    <a:pt x="105" y="24"/>
                    <a:pt x="105" y="24"/>
                    <a:pt x="105" y="24"/>
                  </a:cubicBezTo>
                  <a:cubicBezTo>
                    <a:pt x="104" y="24"/>
                    <a:pt x="104" y="24"/>
                    <a:pt x="104" y="24"/>
                  </a:cubicBezTo>
                  <a:cubicBezTo>
                    <a:pt x="104" y="24"/>
                    <a:pt x="104" y="24"/>
                    <a:pt x="104" y="24"/>
                  </a:cubicBezTo>
                  <a:cubicBezTo>
                    <a:pt x="103" y="24"/>
                    <a:pt x="103" y="24"/>
                    <a:pt x="103" y="24"/>
                  </a:cubicBezTo>
                  <a:cubicBezTo>
                    <a:pt x="102" y="24"/>
                    <a:pt x="102" y="24"/>
                    <a:pt x="102" y="24"/>
                  </a:cubicBezTo>
                  <a:cubicBezTo>
                    <a:pt x="100" y="23"/>
                    <a:pt x="100" y="23"/>
                    <a:pt x="100" y="23"/>
                  </a:cubicBezTo>
                  <a:cubicBezTo>
                    <a:pt x="101" y="24"/>
                    <a:pt x="101" y="24"/>
                    <a:pt x="101" y="24"/>
                  </a:cubicBezTo>
                  <a:cubicBezTo>
                    <a:pt x="101" y="24"/>
                    <a:pt x="101" y="24"/>
                    <a:pt x="101" y="24"/>
                  </a:cubicBezTo>
                  <a:cubicBezTo>
                    <a:pt x="100" y="24"/>
                    <a:pt x="100" y="24"/>
                    <a:pt x="100" y="24"/>
                  </a:cubicBezTo>
                  <a:cubicBezTo>
                    <a:pt x="99" y="25"/>
                    <a:pt x="99" y="25"/>
                    <a:pt x="99" y="25"/>
                  </a:cubicBezTo>
                  <a:cubicBezTo>
                    <a:pt x="99" y="25"/>
                    <a:pt x="99" y="25"/>
                    <a:pt x="99" y="25"/>
                  </a:cubicBezTo>
                  <a:cubicBezTo>
                    <a:pt x="99" y="26"/>
                    <a:pt x="99" y="26"/>
                    <a:pt x="99" y="26"/>
                  </a:cubicBezTo>
                  <a:cubicBezTo>
                    <a:pt x="99" y="27"/>
                    <a:pt x="99" y="27"/>
                    <a:pt x="99" y="27"/>
                  </a:cubicBezTo>
                  <a:cubicBezTo>
                    <a:pt x="98" y="28"/>
                    <a:pt x="98" y="28"/>
                    <a:pt x="98" y="28"/>
                  </a:cubicBezTo>
                  <a:cubicBezTo>
                    <a:pt x="98" y="29"/>
                    <a:pt x="98" y="29"/>
                    <a:pt x="98" y="29"/>
                  </a:cubicBezTo>
                  <a:cubicBezTo>
                    <a:pt x="97" y="30"/>
                    <a:pt x="97" y="30"/>
                    <a:pt x="97" y="30"/>
                  </a:cubicBezTo>
                  <a:cubicBezTo>
                    <a:pt x="97" y="31"/>
                    <a:pt x="97" y="31"/>
                    <a:pt x="97" y="31"/>
                  </a:cubicBezTo>
                  <a:cubicBezTo>
                    <a:pt x="97" y="32"/>
                    <a:pt x="97" y="32"/>
                    <a:pt x="97" y="32"/>
                  </a:cubicBezTo>
                  <a:cubicBezTo>
                    <a:pt x="96" y="33"/>
                    <a:pt x="96" y="33"/>
                    <a:pt x="96" y="33"/>
                  </a:cubicBezTo>
                  <a:cubicBezTo>
                    <a:pt x="95" y="32"/>
                    <a:pt x="95" y="32"/>
                    <a:pt x="95" y="32"/>
                  </a:cubicBezTo>
                  <a:cubicBezTo>
                    <a:pt x="95" y="32"/>
                    <a:pt x="95" y="32"/>
                    <a:pt x="95" y="32"/>
                  </a:cubicBezTo>
                  <a:cubicBezTo>
                    <a:pt x="95" y="32"/>
                    <a:pt x="95" y="32"/>
                    <a:pt x="95" y="32"/>
                  </a:cubicBezTo>
                  <a:cubicBezTo>
                    <a:pt x="95" y="33"/>
                    <a:pt x="95" y="33"/>
                    <a:pt x="95" y="33"/>
                  </a:cubicBezTo>
                  <a:cubicBezTo>
                    <a:pt x="94" y="34"/>
                    <a:pt x="94" y="34"/>
                    <a:pt x="94" y="34"/>
                  </a:cubicBezTo>
                  <a:cubicBezTo>
                    <a:pt x="94" y="35"/>
                    <a:pt x="94" y="35"/>
                    <a:pt x="94" y="35"/>
                  </a:cubicBezTo>
                  <a:cubicBezTo>
                    <a:pt x="94" y="35"/>
                    <a:pt x="94" y="35"/>
                    <a:pt x="94" y="35"/>
                  </a:cubicBezTo>
                  <a:cubicBezTo>
                    <a:pt x="93" y="35"/>
                    <a:pt x="93" y="35"/>
                    <a:pt x="93" y="35"/>
                  </a:cubicBezTo>
                  <a:cubicBezTo>
                    <a:pt x="93" y="35"/>
                    <a:pt x="93" y="35"/>
                    <a:pt x="93" y="35"/>
                  </a:cubicBezTo>
                  <a:cubicBezTo>
                    <a:pt x="93" y="36"/>
                    <a:pt x="93" y="36"/>
                    <a:pt x="93" y="36"/>
                  </a:cubicBezTo>
                  <a:cubicBezTo>
                    <a:pt x="94" y="35"/>
                    <a:pt x="94" y="35"/>
                    <a:pt x="94" y="35"/>
                  </a:cubicBezTo>
                  <a:cubicBezTo>
                    <a:pt x="94" y="36"/>
                    <a:pt x="94" y="36"/>
                    <a:pt x="94" y="36"/>
                  </a:cubicBezTo>
                  <a:cubicBezTo>
                    <a:pt x="94" y="36"/>
                    <a:pt x="94" y="36"/>
                    <a:pt x="94" y="36"/>
                  </a:cubicBezTo>
                  <a:cubicBezTo>
                    <a:pt x="93" y="37"/>
                    <a:pt x="93" y="37"/>
                    <a:pt x="93" y="37"/>
                  </a:cubicBezTo>
                  <a:cubicBezTo>
                    <a:pt x="94" y="37"/>
                    <a:pt x="94" y="37"/>
                    <a:pt x="94" y="37"/>
                  </a:cubicBezTo>
                  <a:cubicBezTo>
                    <a:pt x="94" y="37"/>
                    <a:pt x="94" y="37"/>
                    <a:pt x="94" y="37"/>
                  </a:cubicBezTo>
                  <a:cubicBezTo>
                    <a:pt x="94" y="37"/>
                    <a:pt x="94" y="37"/>
                    <a:pt x="94" y="37"/>
                  </a:cubicBezTo>
                  <a:cubicBezTo>
                    <a:pt x="94" y="38"/>
                    <a:pt x="94" y="38"/>
                    <a:pt x="94" y="38"/>
                  </a:cubicBezTo>
                  <a:cubicBezTo>
                    <a:pt x="93" y="38"/>
                    <a:pt x="93" y="38"/>
                    <a:pt x="93" y="38"/>
                  </a:cubicBezTo>
                  <a:cubicBezTo>
                    <a:pt x="93" y="38"/>
                    <a:pt x="93" y="38"/>
                    <a:pt x="93" y="38"/>
                  </a:cubicBezTo>
                  <a:cubicBezTo>
                    <a:pt x="93" y="38"/>
                    <a:pt x="93" y="38"/>
                    <a:pt x="93" y="38"/>
                  </a:cubicBezTo>
                  <a:cubicBezTo>
                    <a:pt x="94" y="38"/>
                    <a:pt x="94" y="38"/>
                    <a:pt x="94" y="38"/>
                  </a:cubicBezTo>
                  <a:cubicBezTo>
                    <a:pt x="94" y="39"/>
                    <a:pt x="94" y="39"/>
                    <a:pt x="94" y="39"/>
                  </a:cubicBezTo>
                  <a:cubicBezTo>
                    <a:pt x="93" y="40"/>
                    <a:pt x="93" y="40"/>
                    <a:pt x="93" y="40"/>
                  </a:cubicBezTo>
                  <a:cubicBezTo>
                    <a:pt x="93" y="40"/>
                    <a:pt x="93" y="40"/>
                    <a:pt x="93" y="40"/>
                  </a:cubicBezTo>
                  <a:cubicBezTo>
                    <a:pt x="92" y="40"/>
                    <a:pt x="92" y="40"/>
                    <a:pt x="92" y="40"/>
                  </a:cubicBezTo>
                  <a:cubicBezTo>
                    <a:pt x="92" y="41"/>
                    <a:pt x="92" y="41"/>
                    <a:pt x="92" y="41"/>
                  </a:cubicBezTo>
                  <a:cubicBezTo>
                    <a:pt x="92" y="41"/>
                    <a:pt x="92" y="41"/>
                    <a:pt x="92" y="41"/>
                  </a:cubicBezTo>
                  <a:cubicBezTo>
                    <a:pt x="91" y="43"/>
                    <a:pt x="91" y="43"/>
                    <a:pt x="91" y="43"/>
                  </a:cubicBezTo>
                  <a:cubicBezTo>
                    <a:pt x="90" y="44"/>
                    <a:pt x="90" y="44"/>
                    <a:pt x="90" y="44"/>
                  </a:cubicBezTo>
                  <a:cubicBezTo>
                    <a:pt x="88" y="44"/>
                    <a:pt x="88" y="44"/>
                    <a:pt x="88" y="44"/>
                  </a:cubicBezTo>
                  <a:cubicBezTo>
                    <a:pt x="87" y="45"/>
                    <a:pt x="87" y="45"/>
                    <a:pt x="87" y="45"/>
                  </a:cubicBezTo>
                  <a:cubicBezTo>
                    <a:pt x="86" y="45"/>
                    <a:pt x="86" y="45"/>
                    <a:pt x="86" y="45"/>
                  </a:cubicBezTo>
                  <a:cubicBezTo>
                    <a:pt x="86" y="44"/>
                    <a:pt x="86" y="44"/>
                    <a:pt x="86" y="44"/>
                  </a:cubicBezTo>
                  <a:cubicBezTo>
                    <a:pt x="86" y="43"/>
                    <a:pt x="86" y="43"/>
                    <a:pt x="86" y="43"/>
                  </a:cubicBezTo>
                  <a:cubicBezTo>
                    <a:pt x="85" y="42"/>
                    <a:pt x="85" y="42"/>
                    <a:pt x="85" y="42"/>
                  </a:cubicBezTo>
                  <a:cubicBezTo>
                    <a:pt x="85" y="42"/>
                    <a:pt x="85" y="42"/>
                    <a:pt x="85" y="42"/>
                  </a:cubicBezTo>
                  <a:cubicBezTo>
                    <a:pt x="85" y="42"/>
                    <a:pt x="85" y="42"/>
                    <a:pt x="85" y="42"/>
                  </a:cubicBezTo>
                  <a:cubicBezTo>
                    <a:pt x="84" y="42"/>
                    <a:pt x="84" y="42"/>
                    <a:pt x="84" y="42"/>
                  </a:cubicBezTo>
                  <a:cubicBezTo>
                    <a:pt x="84" y="42"/>
                    <a:pt x="84" y="42"/>
                    <a:pt x="84" y="42"/>
                  </a:cubicBezTo>
                  <a:cubicBezTo>
                    <a:pt x="83" y="42"/>
                    <a:pt x="83" y="42"/>
                    <a:pt x="83" y="42"/>
                  </a:cubicBezTo>
                  <a:cubicBezTo>
                    <a:pt x="83" y="41"/>
                    <a:pt x="83" y="41"/>
                    <a:pt x="83" y="41"/>
                  </a:cubicBezTo>
                  <a:cubicBezTo>
                    <a:pt x="82" y="42"/>
                    <a:pt x="82" y="42"/>
                    <a:pt x="82" y="42"/>
                  </a:cubicBezTo>
                  <a:cubicBezTo>
                    <a:pt x="83" y="42"/>
                    <a:pt x="83" y="42"/>
                    <a:pt x="83" y="42"/>
                  </a:cubicBezTo>
                  <a:cubicBezTo>
                    <a:pt x="82" y="42"/>
                    <a:pt x="82" y="42"/>
                    <a:pt x="82" y="42"/>
                  </a:cubicBezTo>
                  <a:cubicBezTo>
                    <a:pt x="82" y="42"/>
                    <a:pt x="82" y="42"/>
                    <a:pt x="82" y="42"/>
                  </a:cubicBezTo>
                  <a:cubicBezTo>
                    <a:pt x="82" y="41"/>
                    <a:pt x="82" y="41"/>
                    <a:pt x="82" y="41"/>
                  </a:cubicBezTo>
                  <a:cubicBezTo>
                    <a:pt x="81" y="41"/>
                    <a:pt x="81" y="41"/>
                    <a:pt x="81" y="41"/>
                  </a:cubicBezTo>
                  <a:cubicBezTo>
                    <a:pt x="81" y="41"/>
                    <a:pt x="81" y="41"/>
                    <a:pt x="81" y="41"/>
                  </a:cubicBezTo>
                  <a:cubicBezTo>
                    <a:pt x="80" y="40"/>
                    <a:pt x="80" y="40"/>
                    <a:pt x="80" y="40"/>
                  </a:cubicBezTo>
                  <a:cubicBezTo>
                    <a:pt x="79" y="40"/>
                    <a:pt x="79" y="40"/>
                    <a:pt x="79" y="40"/>
                  </a:cubicBezTo>
                  <a:cubicBezTo>
                    <a:pt x="79" y="41"/>
                    <a:pt x="79" y="41"/>
                    <a:pt x="79" y="41"/>
                  </a:cubicBezTo>
                  <a:cubicBezTo>
                    <a:pt x="77" y="41"/>
                    <a:pt x="77" y="41"/>
                    <a:pt x="77" y="41"/>
                  </a:cubicBezTo>
                  <a:cubicBezTo>
                    <a:pt x="77" y="42"/>
                    <a:pt x="77" y="42"/>
                    <a:pt x="77" y="42"/>
                  </a:cubicBezTo>
                  <a:cubicBezTo>
                    <a:pt x="77" y="42"/>
                    <a:pt x="77" y="42"/>
                    <a:pt x="77" y="42"/>
                  </a:cubicBezTo>
                  <a:cubicBezTo>
                    <a:pt x="76" y="41"/>
                    <a:pt x="76" y="41"/>
                    <a:pt x="76" y="41"/>
                  </a:cubicBezTo>
                  <a:cubicBezTo>
                    <a:pt x="76" y="42"/>
                    <a:pt x="76" y="42"/>
                    <a:pt x="76" y="42"/>
                  </a:cubicBezTo>
                  <a:cubicBezTo>
                    <a:pt x="75" y="43"/>
                    <a:pt x="75" y="43"/>
                    <a:pt x="75" y="43"/>
                  </a:cubicBezTo>
                  <a:cubicBezTo>
                    <a:pt x="74" y="43"/>
                    <a:pt x="74" y="43"/>
                    <a:pt x="74" y="43"/>
                  </a:cubicBezTo>
                  <a:cubicBezTo>
                    <a:pt x="74" y="42"/>
                    <a:pt x="74" y="42"/>
                    <a:pt x="74" y="42"/>
                  </a:cubicBezTo>
                  <a:cubicBezTo>
                    <a:pt x="74" y="41"/>
                    <a:pt x="74" y="41"/>
                    <a:pt x="74" y="41"/>
                  </a:cubicBezTo>
                  <a:cubicBezTo>
                    <a:pt x="74" y="40"/>
                    <a:pt x="74" y="40"/>
                    <a:pt x="74" y="40"/>
                  </a:cubicBezTo>
                  <a:cubicBezTo>
                    <a:pt x="74" y="39"/>
                    <a:pt x="74" y="39"/>
                    <a:pt x="74" y="39"/>
                  </a:cubicBezTo>
                  <a:cubicBezTo>
                    <a:pt x="74" y="38"/>
                    <a:pt x="74" y="38"/>
                    <a:pt x="74" y="38"/>
                  </a:cubicBezTo>
                  <a:cubicBezTo>
                    <a:pt x="74" y="39"/>
                    <a:pt x="74" y="39"/>
                    <a:pt x="74" y="39"/>
                  </a:cubicBezTo>
                  <a:cubicBezTo>
                    <a:pt x="73" y="40"/>
                    <a:pt x="73" y="40"/>
                    <a:pt x="73" y="40"/>
                  </a:cubicBezTo>
                  <a:cubicBezTo>
                    <a:pt x="73" y="40"/>
                    <a:pt x="73" y="40"/>
                    <a:pt x="73" y="40"/>
                  </a:cubicBezTo>
                  <a:cubicBezTo>
                    <a:pt x="72" y="40"/>
                    <a:pt x="72" y="40"/>
                    <a:pt x="72" y="40"/>
                  </a:cubicBezTo>
                  <a:cubicBezTo>
                    <a:pt x="71" y="40"/>
                    <a:pt x="71" y="40"/>
                    <a:pt x="71" y="40"/>
                  </a:cubicBezTo>
                  <a:cubicBezTo>
                    <a:pt x="70" y="40"/>
                    <a:pt x="70" y="40"/>
                    <a:pt x="70" y="40"/>
                  </a:cubicBezTo>
                  <a:cubicBezTo>
                    <a:pt x="70" y="40"/>
                    <a:pt x="70" y="40"/>
                    <a:pt x="70" y="40"/>
                  </a:cubicBezTo>
                  <a:cubicBezTo>
                    <a:pt x="69" y="40"/>
                    <a:pt x="69" y="40"/>
                    <a:pt x="69" y="40"/>
                  </a:cubicBezTo>
                  <a:cubicBezTo>
                    <a:pt x="68" y="39"/>
                    <a:pt x="68" y="39"/>
                    <a:pt x="68" y="39"/>
                  </a:cubicBezTo>
                  <a:cubicBezTo>
                    <a:pt x="68" y="40"/>
                    <a:pt x="68" y="40"/>
                    <a:pt x="68" y="40"/>
                  </a:cubicBezTo>
                  <a:cubicBezTo>
                    <a:pt x="67" y="40"/>
                    <a:pt x="67" y="40"/>
                    <a:pt x="67" y="40"/>
                  </a:cubicBezTo>
                  <a:cubicBezTo>
                    <a:pt x="67" y="39"/>
                    <a:pt x="67" y="39"/>
                    <a:pt x="67" y="39"/>
                  </a:cubicBezTo>
                  <a:cubicBezTo>
                    <a:pt x="67" y="38"/>
                    <a:pt x="67" y="38"/>
                    <a:pt x="67" y="38"/>
                  </a:cubicBezTo>
                  <a:cubicBezTo>
                    <a:pt x="66" y="36"/>
                    <a:pt x="66" y="36"/>
                    <a:pt x="66" y="36"/>
                  </a:cubicBezTo>
                  <a:cubicBezTo>
                    <a:pt x="66" y="36"/>
                    <a:pt x="66" y="36"/>
                    <a:pt x="66" y="36"/>
                  </a:cubicBezTo>
                  <a:cubicBezTo>
                    <a:pt x="65" y="35"/>
                    <a:pt x="65" y="35"/>
                    <a:pt x="65" y="35"/>
                  </a:cubicBezTo>
                  <a:cubicBezTo>
                    <a:pt x="66" y="35"/>
                    <a:pt x="66" y="35"/>
                    <a:pt x="66" y="35"/>
                  </a:cubicBezTo>
                  <a:cubicBezTo>
                    <a:pt x="66" y="34"/>
                    <a:pt x="66" y="34"/>
                    <a:pt x="66" y="34"/>
                  </a:cubicBezTo>
                  <a:cubicBezTo>
                    <a:pt x="66" y="33"/>
                    <a:pt x="66" y="33"/>
                    <a:pt x="66" y="33"/>
                  </a:cubicBezTo>
                  <a:cubicBezTo>
                    <a:pt x="66" y="32"/>
                    <a:pt x="66" y="32"/>
                    <a:pt x="66" y="32"/>
                  </a:cubicBezTo>
                  <a:cubicBezTo>
                    <a:pt x="65" y="31"/>
                    <a:pt x="65" y="31"/>
                    <a:pt x="65" y="31"/>
                  </a:cubicBezTo>
                  <a:cubicBezTo>
                    <a:pt x="64" y="31"/>
                    <a:pt x="64" y="31"/>
                    <a:pt x="64" y="31"/>
                  </a:cubicBezTo>
                  <a:cubicBezTo>
                    <a:pt x="63" y="30"/>
                    <a:pt x="63" y="30"/>
                    <a:pt x="63" y="30"/>
                  </a:cubicBezTo>
                  <a:cubicBezTo>
                    <a:pt x="63" y="30"/>
                    <a:pt x="63" y="30"/>
                    <a:pt x="63" y="30"/>
                  </a:cubicBezTo>
                  <a:cubicBezTo>
                    <a:pt x="63" y="30"/>
                    <a:pt x="63" y="30"/>
                    <a:pt x="63" y="30"/>
                  </a:cubicBezTo>
                  <a:cubicBezTo>
                    <a:pt x="64" y="30"/>
                    <a:pt x="64" y="30"/>
                    <a:pt x="64" y="30"/>
                  </a:cubicBezTo>
                  <a:cubicBezTo>
                    <a:pt x="66" y="29"/>
                    <a:pt x="66" y="29"/>
                    <a:pt x="66" y="29"/>
                  </a:cubicBezTo>
                  <a:cubicBezTo>
                    <a:pt x="67" y="28"/>
                    <a:pt x="67" y="28"/>
                    <a:pt x="67" y="28"/>
                  </a:cubicBezTo>
                  <a:cubicBezTo>
                    <a:pt x="67" y="28"/>
                    <a:pt x="67" y="28"/>
                    <a:pt x="67" y="28"/>
                  </a:cubicBezTo>
                  <a:cubicBezTo>
                    <a:pt x="67" y="28"/>
                    <a:pt x="67" y="28"/>
                    <a:pt x="67" y="28"/>
                  </a:cubicBezTo>
                  <a:cubicBezTo>
                    <a:pt x="65" y="29"/>
                    <a:pt x="65" y="29"/>
                    <a:pt x="65" y="29"/>
                  </a:cubicBezTo>
                  <a:cubicBezTo>
                    <a:pt x="64" y="29"/>
                    <a:pt x="64" y="29"/>
                    <a:pt x="64" y="29"/>
                  </a:cubicBezTo>
                  <a:cubicBezTo>
                    <a:pt x="64" y="29"/>
                    <a:pt x="64" y="29"/>
                    <a:pt x="64" y="29"/>
                  </a:cubicBezTo>
                  <a:cubicBezTo>
                    <a:pt x="63" y="29"/>
                    <a:pt x="63" y="29"/>
                    <a:pt x="63" y="29"/>
                  </a:cubicBezTo>
                  <a:cubicBezTo>
                    <a:pt x="62" y="28"/>
                    <a:pt x="62" y="28"/>
                    <a:pt x="62" y="28"/>
                  </a:cubicBezTo>
                  <a:cubicBezTo>
                    <a:pt x="62" y="28"/>
                    <a:pt x="62" y="28"/>
                    <a:pt x="62" y="28"/>
                  </a:cubicBezTo>
                  <a:cubicBezTo>
                    <a:pt x="63" y="28"/>
                    <a:pt x="63" y="28"/>
                    <a:pt x="63" y="28"/>
                  </a:cubicBezTo>
                  <a:cubicBezTo>
                    <a:pt x="62" y="27"/>
                    <a:pt x="62" y="27"/>
                    <a:pt x="62" y="27"/>
                  </a:cubicBezTo>
                  <a:cubicBezTo>
                    <a:pt x="61" y="26"/>
                    <a:pt x="61" y="26"/>
                    <a:pt x="61" y="26"/>
                  </a:cubicBezTo>
                  <a:cubicBezTo>
                    <a:pt x="61" y="24"/>
                    <a:pt x="61" y="24"/>
                    <a:pt x="61" y="24"/>
                  </a:cubicBezTo>
                  <a:cubicBezTo>
                    <a:pt x="62" y="24"/>
                    <a:pt x="62" y="24"/>
                    <a:pt x="62" y="24"/>
                  </a:cubicBezTo>
                  <a:cubicBezTo>
                    <a:pt x="62" y="24"/>
                    <a:pt x="62" y="24"/>
                    <a:pt x="62" y="24"/>
                  </a:cubicBezTo>
                  <a:cubicBezTo>
                    <a:pt x="61" y="23"/>
                    <a:pt x="61" y="23"/>
                    <a:pt x="61" y="23"/>
                  </a:cubicBezTo>
                  <a:cubicBezTo>
                    <a:pt x="62" y="23"/>
                    <a:pt x="62" y="23"/>
                    <a:pt x="62" y="23"/>
                  </a:cubicBezTo>
                  <a:close/>
                  <a:moveTo>
                    <a:pt x="176" y="31"/>
                  </a:moveTo>
                  <a:cubicBezTo>
                    <a:pt x="176" y="31"/>
                    <a:pt x="176" y="31"/>
                    <a:pt x="176" y="31"/>
                  </a:cubicBezTo>
                  <a:cubicBezTo>
                    <a:pt x="176" y="32"/>
                    <a:pt x="176" y="32"/>
                    <a:pt x="176" y="32"/>
                  </a:cubicBezTo>
                  <a:cubicBezTo>
                    <a:pt x="177" y="32"/>
                    <a:pt x="177" y="32"/>
                    <a:pt x="177" y="32"/>
                  </a:cubicBezTo>
                  <a:cubicBezTo>
                    <a:pt x="176" y="31"/>
                    <a:pt x="176" y="31"/>
                    <a:pt x="176" y="31"/>
                  </a:cubicBezTo>
                  <a:close/>
                  <a:moveTo>
                    <a:pt x="178" y="34"/>
                  </a:moveTo>
                  <a:cubicBezTo>
                    <a:pt x="177" y="34"/>
                    <a:pt x="177" y="34"/>
                    <a:pt x="177" y="34"/>
                  </a:cubicBezTo>
                  <a:cubicBezTo>
                    <a:pt x="178" y="34"/>
                    <a:pt x="178" y="34"/>
                    <a:pt x="178" y="34"/>
                  </a:cubicBezTo>
                  <a:cubicBezTo>
                    <a:pt x="178" y="34"/>
                    <a:pt x="178" y="34"/>
                    <a:pt x="178" y="34"/>
                  </a:cubicBezTo>
                  <a:close/>
                  <a:moveTo>
                    <a:pt x="179" y="34"/>
                  </a:moveTo>
                  <a:cubicBezTo>
                    <a:pt x="179" y="34"/>
                    <a:pt x="179" y="34"/>
                    <a:pt x="179" y="34"/>
                  </a:cubicBezTo>
                  <a:cubicBezTo>
                    <a:pt x="181" y="35"/>
                    <a:pt x="181" y="35"/>
                    <a:pt x="181" y="35"/>
                  </a:cubicBezTo>
                  <a:cubicBezTo>
                    <a:pt x="183" y="35"/>
                    <a:pt x="183" y="35"/>
                    <a:pt x="183" y="35"/>
                  </a:cubicBezTo>
                  <a:cubicBezTo>
                    <a:pt x="185" y="35"/>
                    <a:pt x="185" y="35"/>
                    <a:pt x="185" y="35"/>
                  </a:cubicBezTo>
                  <a:cubicBezTo>
                    <a:pt x="185" y="35"/>
                    <a:pt x="185" y="35"/>
                    <a:pt x="185" y="35"/>
                  </a:cubicBezTo>
                  <a:cubicBezTo>
                    <a:pt x="184" y="34"/>
                    <a:pt x="184" y="34"/>
                    <a:pt x="184" y="34"/>
                  </a:cubicBezTo>
                  <a:cubicBezTo>
                    <a:pt x="183" y="34"/>
                    <a:pt x="183" y="34"/>
                    <a:pt x="183" y="34"/>
                  </a:cubicBezTo>
                  <a:cubicBezTo>
                    <a:pt x="181" y="34"/>
                    <a:pt x="181" y="34"/>
                    <a:pt x="181" y="34"/>
                  </a:cubicBezTo>
                  <a:cubicBezTo>
                    <a:pt x="181" y="34"/>
                    <a:pt x="181" y="34"/>
                    <a:pt x="181" y="34"/>
                  </a:cubicBezTo>
                  <a:cubicBezTo>
                    <a:pt x="179" y="34"/>
                    <a:pt x="179" y="34"/>
                    <a:pt x="179" y="34"/>
                  </a:cubicBezTo>
                  <a:close/>
                  <a:moveTo>
                    <a:pt x="179" y="30"/>
                  </a:moveTo>
                  <a:cubicBezTo>
                    <a:pt x="180" y="31"/>
                    <a:pt x="180" y="31"/>
                    <a:pt x="180" y="31"/>
                  </a:cubicBezTo>
                  <a:cubicBezTo>
                    <a:pt x="180" y="30"/>
                    <a:pt x="180" y="30"/>
                    <a:pt x="180" y="30"/>
                  </a:cubicBezTo>
                  <a:cubicBezTo>
                    <a:pt x="180" y="30"/>
                    <a:pt x="180" y="30"/>
                    <a:pt x="180" y="30"/>
                  </a:cubicBezTo>
                  <a:cubicBezTo>
                    <a:pt x="181" y="31"/>
                    <a:pt x="181" y="31"/>
                    <a:pt x="181" y="31"/>
                  </a:cubicBezTo>
                  <a:cubicBezTo>
                    <a:pt x="181" y="32"/>
                    <a:pt x="181" y="32"/>
                    <a:pt x="181" y="32"/>
                  </a:cubicBezTo>
                  <a:cubicBezTo>
                    <a:pt x="181" y="32"/>
                    <a:pt x="181" y="32"/>
                    <a:pt x="181" y="32"/>
                  </a:cubicBezTo>
                  <a:cubicBezTo>
                    <a:pt x="182" y="32"/>
                    <a:pt x="182" y="32"/>
                    <a:pt x="182" y="32"/>
                  </a:cubicBezTo>
                  <a:cubicBezTo>
                    <a:pt x="182" y="32"/>
                    <a:pt x="182" y="32"/>
                    <a:pt x="182" y="32"/>
                  </a:cubicBezTo>
                  <a:cubicBezTo>
                    <a:pt x="183" y="32"/>
                    <a:pt x="183" y="32"/>
                    <a:pt x="183" y="32"/>
                  </a:cubicBezTo>
                  <a:cubicBezTo>
                    <a:pt x="183" y="32"/>
                    <a:pt x="183" y="32"/>
                    <a:pt x="183" y="32"/>
                  </a:cubicBezTo>
                  <a:cubicBezTo>
                    <a:pt x="182" y="31"/>
                    <a:pt x="182" y="31"/>
                    <a:pt x="182" y="31"/>
                  </a:cubicBezTo>
                  <a:cubicBezTo>
                    <a:pt x="181" y="30"/>
                    <a:pt x="181" y="30"/>
                    <a:pt x="181" y="30"/>
                  </a:cubicBezTo>
                  <a:cubicBezTo>
                    <a:pt x="181" y="30"/>
                    <a:pt x="181" y="30"/>
                    <a:pt x="181" y="30"/>
                  </a:cubicBezTo>
                  <a:cubicBezTo>
                    <a:pt x="180" y="30"/>
                    <a:pt x="180" y="30"/>
                    <a:pt x="180" y="30"/>
                  </a:cubicBezTo>
                  <a:cubicBezTo>
                    <a:pt x="179" y="30"/>
                    <a:pt x="179" y="30"/>
                    <a:pt x="179" y="30"/>
                  </a:cubicBezTo>
                  <a:cubicBezTo>
                    <a:pt x="179" y="30"/>
                    <a:pt x="179" y="30"/>
                    <a:pt x="179" y="30"/>
                  </a:cubicBezTo>
                  <a:close/>
                  <a:moveTo>
                    <a:pt x="166" y="50"/>
                  </a:moveTo>
                  <a:cubicBezTo>
                    <a:pt x="166" y="51"/>
                    <a:pt x="166" y="51"/>
                    <a:pt x="166" y="51"/>
                  </a:cubicBezTo>
                  <a:cubicBezTo>
                    <a:pt x="166" y="52"/>
                    <a:pt x="166" y="52"/>
                    <a:pt x="166" y="52"/>
                  </a:cubicBezTo>
                  <a:cubicBezTo>
                    <a:pt x="167" y="52"/>
                    <a:pt x="167" y="52"/>
                    <a:pt x="167" y="52"/>
                  </a:cubicBezTo>
                  <a:cubicBezTo>
                    <a:pt x="167" y="51"/>
                    <a:pt x="167" y="51"/>
                    <a:pt x="167" y="51"/>
                  </a:cubicBezTo>
                  <a:cubicBezTo>
                    <a:pt x="166" y="50"/>
                    <a:pt x="166" y="50"/>
                    <a:pt x="166" y="50"/>
                  </a:cubicBezTo>
                  <a:close/>
                  <a:moveTo>
                    <a:pt x="168" y="49"/>
                  </a:moveTo>
                  <a:cubicBezTo>
                    <a:pt x="168" y="50"/>
                    <a:pt x="168" y="50"/>
                    <a:pt x="168" y="50"/>
                  </a:cubicBezTo>
                  <a:cubicBezTo>
                    <a:pt x="167" y="51"/>
                    <a:pt x="167" y="51"/>
                    <a:pt x="167" y="51"/>
                  </a:cubicBezTo>
                  <a:cubicBezTo>
                    <a:pt x="167" y="52"/>
                    <a:pt x="167" y="52"/>
                    <a:pt x="167" y="52"/>
                  </a:cubicBezTo>
                  <a:cubicBezTo>
                    <a:pt x="167" y="52"/>
                    <a:pt x="167" y="52"/>
                    <a:pt x="167" y="52"/>
                  </a:cubicBezTo>
                  <a:cubicBezTo>
                    <a:pt x="168" y="50"/>
                    <a:pt x="168" y="50"/>
                    <a:pt x="168" y="50"/>
                  </a:cubicBezTo>
                  <a:cubicBezTo>
                    <a:pt x="168" y="49"/>
                    <a:pt x="168" y="49"/>
                    <a:pt x="168" y="49"/>
                  </a:cubicBezTo>
                  <a:close/>
                  <a:moveTo>
                    <a:pt x="175" y="55"/>
                  </a:moveTo>
                  <a:cubicBezTo>
                    <a:pt x="175" y="55"/>
                    <a:pt x="175" y="55"/>
                    <a:pt x="175" y="55"/>
                  </a:cubicBezTo>
                  <a:cubicBezTo>
                    <a:pt x="175" y="55"/>
                    <a:pt x="175" y="55"/>
                    <a:pt x="175" y="55"/>
                  </a:cubicBezTo>
                  <a:cubicBezTo>
                    <a:pt x="176" y="55"/>
                    <a:pt x="176" y="55"/>
                    <a:pt x="176" y="55"/>
                  </a:cubicBezTo>
                  <a:cubicBezTo>
                    <a:pt x="175" y="55"/>
                    <a:pt x="175" y="55"/>
                    <a:pt x="175" y="55"/>
                  </a:cubicBezTo>
                  <a:close/>
                  <a:moveTo>
                    <a:pt x="173" y="53"/>
                  </a:moveTo>
                  <a:cubicBezTo>
                    <a:pt x="173" y="53"/>
                    <a:pt x="173" y="53"/>
                    <a:pt x="173" y="53"/>
                  </a:cubicBezTo>
                  <a:cubicBezTo>
                    <a:pt x="173" y="53"/>
                    <a:pt x="173" y="53"/>
                    <a:pt x="173" y="53"/>
                  </a:cubicBezTo>
                  <a:cubicBezTo>
                    <a:pt x="173" y="54"/>
                    <a:pt x="173" y="54"/>
                    <a:pt x="173" y="54"/>
                  </a:cubicBezTo>
                  <a:cubicBezTo>
                    <a:pt x="173" y="55"/>
                    <a:pt x="173" y="55"/>
                    <a:pt x="173" y="55"/>
                  </a:cubicBezTo>
                  <a:cubicBezTo>
                    <a:pt x="173" y="55"/>
                    <a:pt x="173" y="55"/>
                    <a:pt x="173" y="55"/>
                  </a:cubicBezTo>
                  <a:cubicBezTo>
                    <a:pt x="173" y="55"/>
                    <a:pt x="173" y="55"/>
                    <a:pt x="173" y="55"/>
                  </a:cubicBezTo>
                  <a:cubicBezTo>
                    <a:pt x="173" y="55"/>
                    <a:pt x="173" y="55"/>
                    <a:pt x="173" y="55"/>
                  </a:cubicBezTo>
                  <a:cubicBezTo>
                    <a:pt x="173" y="55"/>
                    <a:pt x="173" y="55"/>
                    <a:pt x="173" y="55"/>
                  </a:cubicBezTo>
                  <a:cubicBezTo>
                    <a:pt x="173" y="56"/>
                    <a:pt x="173" y="56"/>
                    <a:pt x="173" y="56"/>
                  </a:cubicBezTo>
                  <a:cubicBezTo>
                    <a:pt x="173" y="56"/>
                    <a:pt x="173" y="56"/>
                    <a:pt x="173" y="56"/>
                  </a:cubicBezTo>
                  <a:cubicBezTo>
                    <a:pt x="174" y="55"/>
                    <a:pt x="174" y="55"/>
                    <a:pt x="174" y="55"/>
                  </a:cubicBezTo>
                  <a:cubicBezTo>
                    <a:pt x="174" y="55"/>
                    <a:pt x="174" y="55"/>
                    <a:pt x="174" y="55"/>
                  </a:cubicBezTo>
                  <a:cubicBezTo>
                    <a:pt x="174" y="55"/>
                    <a:pt x="174" y="55"/>
                    <a:pt x="174" y="55"/>
                  </a:cubicBezTo>
                  <a:cubicBezTo>
                    <a:pt x="174" y="54"/>
                    <a:pt x="174" y="54"/>
                    <a:pt x="174" y="54"/>
                  </a:cubicBezTo>
                  <a:cubicBezTo>
                    <a:pt x="173" y="53"/>
                    <a:pt x="173" y="53"/>
                    <a:pt x="173" y="53"/>
                  </a:cubicBezTo>
                  <a:close/>
                  <a:moveTo>
                    <a:pt x="174" y="54"/>
                  </a:moveTo>
                  <a:cubicBezTo>
                    <a:pt x="174" y="54"/>
                    <a:pt x="174" y="54"/>
                    <a:pt x="174" y="54"/>
                  </a:cubicBezTo>
                  <a:cubicBezTo>
                    <a:pt x="174" y="54"/>
                    <a:pt x="174" y="54"/>
                    <a:pt x="174" y="54"/>
                  </a:cubicBezTo>
                  <a:cubicBezTo>
                    <a:pt x="175" y="54"/>
                    <a:pt x="175" y="54"/>
                    <a:pt x="175" y="54"/>
                  </a:cubicBezTo>
                  <a:cubicBezTo>
                    <a:pt x="175" y="54"/>
                    <a:pt x="175" y="54"/>
                    <a:pt x="175" y="54"/>
                  </a:cubicBezTo>
                  <a:cubicBezTo>
                    <a:pt x="175" y="54"/>
                    <a:pt x="175" y="54"/>
                    <a:pt x="175" y="54"/>
                  </a:cubicBezTo>
                  <a:cubicBezTo>
                    <a:pt x="174" y="54"/>
                    <a:pt x="174" y="54"/>
                    <a:pt x="174" y="54"/>
                  </a:cubicBezTo>
                  <a:close/>
                  <a:moveTo>
                    <a:pt x="173" y="52"/>
                  </a:moveTo>
                  <a:cubicBezTo>
                    <a:pt x="173" y="52"/>
                    <a:pt x="173" y="52"/>
                    <a:pt x="173" y="52"/>
                  </a:cubicBezTo>
                  <a:cubicBezTo>
                    <a:pt x="173" y="53"/>
                    <a:pt x="173" y="53"/>
                    <a:pt x="173" y="53"/>
                  </a:cubicBezTo>
                  <a:cubicBezTo>
                    <a:pt x="173" y="53"/>
                    <a:pt x="173" y="53"/>
                    <a:pt x="173" y="53"/>
                  </a:cubicBezTo>
                  <a:cubicBezTo>
                    <a:pt x="174" y="54"/>
                    <a:pt x="174" y="54"/>
                    <a:pt x="174" y="54"/>
                  </a:cubicBezTo>
                  <a:cubicBezTo>
                    <a:pt x="174" y="53"/>
                    <a:pt x="174" y="53"/>
                    <a:pt x="174" y="53"/>
                  </a:cubicBezTo>
                  <a:cubicBezTo>
                    <a:pt x="173" y="53"/>
                    <a:pt x="173" y="53"/>
                    <a:pt x="173" y="53"/>
                  </a:cubicBezTo>
                  <a:cubicBezTo>
                    <a:pt x="173" y="52"/>
                    <a:pt x="173" y="52"/>
                    <a:pt x="173" y="52"/>
                  </a:cubicBezTo>
                  <a:close/>
                  <a:moveTo>
                    <a:pt x="175" y="52"/>
                  </a:moveTo>
                  <a:cubicBezTo>
                    <a:pt x="174" y="52"/>
                    <a:pt x="174" y="52"/>
                    <a:pt x="174" y="52"/>
                  </a:cubicBezTo>
                  <a:cubicBezTo>
                    <a:pt x="173" y="53"/>
                    <a:pt x="173" y="53"/>
                    <a:pt x="173" y="53"/>
                  </a:cubicBezTo>
                  <a:cubicBezTo>
                    <a:pt x="174" y="53"/>
                    <a:pt x="174" y="53"/>
                    <a:pt x="174" y="53"/>
                  </a:cubicBezTo>
                  <a:cubicBezTo>
                    <a:pt x="175" y="53"/>
                    <a:pt x="175" y="53"/>
                    <a:pt x="175" y="53"/>
                  </a:cubicBezTo>
                  <a:cubicBezTo>
                    <a:pt x="175" y="53"/>
                    <a:pt x="175" y="53"/>
                    <a:pt x="175" y="53"/>
                  </a:cubicBezTo>
                  <a:cubicBezTo>
                    <a:pt x="175" y="53"/>
                    <a:pt x="175" y="53"/>
                    <a:pt x="175" y="53"/>
                  </a:cubicBezTo>
                  <a:cubicBezTo>
                    <a:pt x="175" y="53"/>
                    <a:pt x="175" y="53"/>
                    <a:pt x="175" y="53"/>
                  </a:cubicBezTo>
                  <a:cubicBezTo>
                    <a:pt x="175" y="52"/>
                    <a:pt x="175" y="52"/>
                    <a:pt x="175" y="52"/>
                  </a:cubicBezTo>
                  <a:cubicBezTo>
                    <a:pt x="175" y="52"/>
                    <a:pt x="175" y="52"/>
                    <a:pt x="175" y="52"/>
                  </a:cubicBezTo>
                  <a:cubicBezTo>
                    <a:pt x="175" y="52"/>
                    <a:pt x="175" y="52"/>
                    <a:pt x="175" y="52"/>
                  </a:cubicBezTo>
                  <a:cubicBezTo>
                    <a:pt x="175" y="52"/>
                    <a:pt x="175" y="52"/>
                    <a:pt x="175" y="52"/>
                  </a:cubicBezTo>
                  <a:close/>
                  <a:moveTo>
                    <a:pt x="173" y="51"/>
                  </a:moveTo>
                  <a:cubicBezTo>
                    <a:pt x="173" y="51"/>
                    <a:pt x="173" y="51"/>
                    <a:pt x="173" y="51"/>
                  </a:cubicBezTo>
                  <a:cubicBezTo>
                    <a:pt x="173" y="51"/>
                    <a:pt x="173" y="51"/>
                    <a:pt x="173" y="51"/>
                  </a:cubicBezTo>
                  <a:cubicBezTo>
                    <a:pt x="173" y="51"/>
                    <a:pt x="173" y="51"/>
                    <a:pt x="173" y="51"/>
                  </a:cubicBezTo>
                  <a:cubicBezTo>
                    <a:pt x="173" y="51"/>
                    <a:pt x="173" y="51"/>
                    <a:pt x="173" y="51"/>
                  </a:cubicBezTo>
                  <a:close/>
                  <a:moveTo>
                    <a:pt x="175" y="50"/>
                  </a:moveTo>
                  <a:cubicBezTo>
                    <a:pt x="175" y="50"/>
                    <a:pt x="175" y="50"/>
                    <a:pt x="175" y="50"/>
                  </a:cubicBezTo>
                  <a:cubicBezTo>
                    <a:pt x="175" y="50"/>
                    <a:pt x="175" y="50"/>
                    <a:pt x="175" y="50"/>
                  </a:cubicBezTo>
                  <a:cubicBezTo>
                    <a:pt x="175" y="50"/>
                    <a:pt x="175" y="50"/>
                    <a:pt x="175" y="50"/>
                  </a:cubicBezTo>
                  <a:cubicBezTo>
                    <a:pt x="175" y="50"/>
                    <a:pt x="175" y="50"/>
                    <a:pt x="175" y="50"/>
                  </a:cubicBezTo>
                  <a:close/>
                  <a:moveTo>
                    <a:pt x="174" y="50"/>
                  </a:moveTo>
                  <a:cubicBezTo>
                    <a:pt x="174" y="50"/>
                    <a:pt x="174" y="50"/>
                    <a:pt x="174" y="50"/>
                  </a:cubicBezTo>
                  <a:cubicBezTo>
                    <a:pt x="174" y="51"/>
                    <a:pt x="174" y="51"/>
                    <a:pt x="174" y="51"/>
                  </a:cubicBezTo>
                  <a:cubicBezTo>
                    <a:pt x="173" y="51"/>
                    <a:pt x="173" y="51"/>
                    <a:pt x="173" y="51"/>
                  </a:cubicBezTo>
                  <a:cubicBezTo>
                    <a:pt x="174" y="51"/>
                    <a:pt x="174" y="51"/>
                    <a:pt x="174" y="51"/>
                  </a:cubicBezTo>
                  <a:cubicBezTo>
                    <a:pt x="174" y="51"/>
                    <a:pt x="174" y="51"/>
                    <a:pt x="174" y="51"/>
                  </a:cubicBezTo>
                  <a:cubicBezTo>
                    <a:pt x="174" y="51"/>
                    <a:pt x="174" y="51"/>
                    <a:pt x="174" y="51"/>
                  </a:cubicBezTo>
                  <a:cubicBezTo>
                    <a:pt x="174" y="51"/>
                    <a:pt x="174" y="51"/>
                    <a:pt x="174" y="51"/>
                  </a:cubicBezTo>
                  <a:cubicBezTo>
                    <a:pt x="174" y="52"/>
                    <a:pt x="174" y="52"/>
                    <a:pt x="174" y="52"/>
                  </a:cubicBezTo>
                  <a:cubicBezTo>
                    <a:pt x="174" y="52"/>
                    <a:pt x="174" y="52"/>
                    <a:pt x="174" y="52"/>
                  </a:cubicBezTo>
                  <a:cubicBezTo>
                    <a:pt x="175" y="52"/>
                    <a:pt x="175" y="52"/>
                    <a:pt x="175" y="52"/>
                  </a:cubicBezTo>
                  <a:cubicBezTo>
                    <a:pt x="175" y="52"/>
                    <a:pt x="175" y="52"/>
                    <a:pt x="175" y="52"/>
                  </a:cubicBezTo>
                  <a:cubicBezTo>
                    <a:pt x="175" y="51"/>
                    <a:pt x="175" y="51"/>
                    <a:pt x="175" y="51"/>
                  </a:cubicBezTo>
                  <a:cubicBezTo>
                    <a:pt x="175" y="50"/>
                    <a:pt x="175" y="50"/>
                    <a:pt x="175" y="50"/>
                  </a:cubicBezTo>
                  <a:cubicBezTo>
                    <a:pt x="175" y="50"/>
                    <a:pt x="175" y="50"/>
                    <a:pt x="175" y="50"/>
                  </a:cubicBezTo>
                  <a:cubicBezTo>
                    <a:pt x="174" y="50"/>
                    <a:pt x="174" y="50"/>
                    <a:pt x="174" y="50"/>
                  </a:cubicBezTo>
                  <a:close/>
                  <a:moveTo>
                    <a:pt x="163" y="56"/>
                  </a:moveTo>
                  <a:cubicBezTo>
                    <a:pt x="163" y="56"/>
                    <a:pt x="163" y="56"/>
                    <a:pt x="163" y="56"/>
                  </a:cubicBezTo>
                  <a:cubicBezTo>
                    <a:pt x="163" y="56"/>
                    <a:pt x="163" y="56"/>
                    <a:pt x="163" y="56"/>
                  </a:cubicBezTo>
                  <a:cubicBezTo>
                    <a:pt x="163" y="56"/>
                    <a:pt x="163" y="56"/>
                    <a:pt x="163" y="56"/>
                  </a:cubicBezTo>
                  <a:close/>
                  <a:moveTo>
                    <a:pt x="162" y="57"/>
                  </a:moveTo>
                  <a:cubicBezTo>
                    <a:pt x="163" y="57"/>
                    <a:pt x="163" y="57"/>
                    <a:pt x="163" y="57"/>
                  </a:cubicBezTo>
                  <a:cubicBezTo>
                    <a:pt x="163" y="57"/>
                    <a:pt x="163" y="57"/>
                    <a:pt x="163" y="57"/>
                  </a:cubicBezTo>
                  <a:cubicBezTo>
                    <a:pt x="162" y="57"/>
                    <a:pt x="162" y="57"/>
                    <a:pt x="162" y="57"/>
                  </a:cubicBezTo>
                  <a:close/>
                  <a:moveTo>
                    <a:pt x="158" y="58"/>
                  </a:moveTo>
                  <a:cubicBezTo>
                    <a:pt x="158" y="59"/>
                    <a:pt x="158" y="59"/>
                    <a:pt x="158" y="59"/>
                  </a:cubicBezTo>
                  <a:cubicBezTo>
                    <a:pt x="158" y="59"/>
                    <a:pt x="158" y="59"/>
                    <a:pt x="158" y="59"/>
                  </a:cubicBezTo>
                  <a:cubicBezTo>
                    <a:pt x="158" y="59"/>
                    <a:pt x="158" y="58"/>
                    <a:pt x="158" y="58"/>
                  </a:cubicBezTo>
                  <a:close/>
                  <a:moveTo>
                    <a:pt x="159" y="58"/>
                  </a:moveTo>
                  <a:cubicBezTo>
                    <a:pt x="158" y="58"/>
                    <a:pt x="158" y="58"/>
                    <a:pt x="158" y="58"/>
                  </a:cubicBezTo>
                  <a:cubicBezTo>
                    <a:pt x="159" y="58"/>
                    <a:pt x="159" y="58"/>
                    <a:pt x="159" y="58"/>
                  </a:cubicBezTo>
                  <a:cubicBezTo>
                    <a:pt x="159" y="58"/>
                    <a:pt x="159" y="58"/>
                    <a:pt x="159" y="58"/>
                  </a:cubicBezTo>
                  <a:cubicBezTo>
                    <a:pt x="159" y="58"/>
                    <a:pt x="159" y="58"/>
                    <a:pt x="159" y="58"/>
                  </a:cubicBezTo>
                  <a:close/>
                  <a:moveTo>
                    <a:pt x="159" y="61"/>
                  </a:moveTo>
                  <a:cubicBezTo>
                    <a:pt x="159" y="61"/>
                    <a:pt x="159" y="61"/>
                    <a:pt x="159" y="61"/>
                  </a:cubicBezTo>
                  <a:cubicBezTo>
                    <a:pt x="158" y="61"/>
                    <a:pt x="158" y="61"/>
                    <a:pt x="158" y="61"/>
                  </a:cubicBezTo>
                  <a:cubicBezTo>
                    <a:pt x="158" y="62"/>
                    <a:pt x="158" y="62"/>
                    <a:pt x="158" y="62"/>
                  </a:cubicBezTo>
                  <a:cubicBezTo>
                    <a:pt x="159" y="62"/>
                    <a:pt x="159" y="62"/>
                    <a:pt x="159" y="62"/>
                  </a:cubicBezTo>
                  <a:cubicBezTo>
                    <a:pt x="159" y="61"/>
                    <a:pt x="159" y="61"/>
                    <a:pt x="159" y="61"/>
                  </a:cubicBezTo>
                  <a:cubicBezTo>
                    <a:pt x="159" y="61"/>
                    <a:pt x="159" y="61"/>
                    <a:pt x="159" y="61"/>
                  </a:cubicBezTo>
                  <a:close/>
                  <a:moveTo>
                    <a:pt x="161" y="58"/>
                  </a:moveTo>
                  <a:cubicBezTo>
                    <a:pt x="160" y="59"/>
                    <a:pt x="160" y="59"/>
                    <a:pt x="160" y="59"/>
                  </a:cubicBezTo>
                  <a:cubicBezTo>
                    <a:pt x="160" y="59"/>
                    <a:pt x="160" y="59"/>
                    <a:pt x="160" y="59"/>
                  </a:cubicBezTo>
                  <a:cubicBezTo>
                    <a:pt x="160" y="59"/>
                    <a:pt x="160" y="59"/>
                    <a:pt x="160" y="59"/>
                  </a:cubicBezTo>
                  <a:cubicBezTo>
                    <a:pt x="159" y="60"/>
                    <a:pt x="159" y="60"/>
                    <a:pt x="159" y="60"/>
                  </a:cubicBezTo>
                  <a:cubicBezTo>
                    <a:pt x="159" y="60"/>
                    <a:pt x="159" y="60"/>
                    <a:pt x="159" y="60"/>
                  </a:cubicBezTo>
                  <a:cubicBezTo>
                    <a:pt x="160" y="61"/>
                    <a:pt x="160" y="61"/>
                    <a:pt x="160" y="61"/>
                  </a:cubicBezTo>
                  <a:cubicBezTo>
                    <a:pt x="160" y="60"/>
                    <a:pt x="160" y="60"/>
                    <a:pt x="160" y="60"/>
                  </a:cubicBezTo>
                  <a:cubicBezTo>
                    <a:pt x="161" y="59"/>
                    <a:pt x="161" y="59"/>
                    <a:pt x="161" y="59"/>
                  </a:cubicBezTo>
                  <a:cubicBezTo>
                    <a:pt x="162" y="58"/>
                    <a:pt x="162" y="58"/>
                    <a:pt x="162" y="58"/>
                  </a:cubicBezTo>
                  <a:cubicBezTo>
                    <a:pt x="162" y="58"/>
                    <a:pt x="162" y="58"/>
                    <a:pt x="162" y="58"/>
                  </a:cubicBezTo>
                  <a:cubicBezTo>
                    <a:pt x="162" y="57"/>
                    <a:pt x="162" y="57"/>
                    <a:pt x="162" y="57"/>
                  </a:cubicBezTo>
                  <a:cubicBezTo>
                    <a:pt x="162" y="57"/>
                    <a:pt x="162" y="57"/>
                    <a:pt x="162" y="57"/>
                  </a:cubicBezTo>
                  <a:cubicBezTo>
                    <a:pt x="161" y="57"/>
                    <a:pt x="161" y="57"/>
                    <a:pt x="161" y="57"/>
                  </a:cubicBezTo>
                  <a:cubicBezTo>
                    <a:pt x="161" y="57"/>
                    <a:pt x="161" y="57"/>
                    <a:pt x="161" y="57"/>
                  </a:cubicBezTo>
                  <a:cubicBezTo>
                    <a:pt x="161" y="58"/>
                    <a:pt x="161" y="58"/>
                    <a:pt x="161" y="58"/>
                  </a:cubicBezTo>
                  <a:close/>
                  <a:moveTo>
                    <a:pt x="154" y="54"/>
                  </a:moveTo>
                  <a:cubicBezTo>
                    <a:pt x="155" y="53"/>
                    <a:pt x="155" y="53"/>
                    <a:pt x="155" y="53"/>
                  </a:cubicBezTo>
                  <a:cubicBezTo>
                    <a:pt x="154" y="53"/>
                    <a:pt x="154" y="53"/>
                    <a:pt x="154" y="53"/>
                  </a:cubicBezTo>
                  <a:cubicBezTo>
                    <a:pt x="154" y="54"/>
                    <a:pt x="154" y="54"/>
                    <a:pt x="154" y="54"/>
                  </a:cubicBezTo>
                  <a:close/>
                  <a:moveTo>
                    <a:pt x="152" y="55"/>
                  </a:moveTo>
                  <a:cubicBezTo>
                    <a:pt x="152" y="55"/>
                    <a:pt x="152" y="55"/>
                    <a:pt x="152" y="55"/>
                  </a:cubicBezTo>
                  <a:cubicBezTo>
                    <a:pt x="152" y="55"/>
                    <a:pt x="152" y="55"/>
                    <a:pt x="152" y="55"/>
                  </a:cubicBezTo>
                  <a:cubicBezTo>
                    <a:pt x="152" y="55"/>
                    <a:pt x="152" y="55"/>
                    <a:pt x="152" y="55"/>
                  </a:cubicBezTo>
                  <a:close/>
                  <a:moveTo>
                    <a:pt x="154" y="61"/>
                  </a:moveTo>
                  <a:cubicBezTo>
                    <a:pt x="153" y="61"/>
                    <a:pt x="153" y="61"/>
                    <a:pt x="153" y="61"/>
                  </a:cubicBezTo>
                  <a:cubicBezTo>
                    <a:pt x="153" y="61"/>
                    <a:pt x="153" y="61"/>
                    <a:pt x="153" y="61"/>
                  </a:cubicBezTo>
                  <a:cubicBezTo>
                    <a:pt x="154" y="61"/>
                    <a:pt x="154" y="61"/>
                    <a:pt x="154" y="61"/>
                  </a:cubicBezTo>
                  <a:close/>
                  <a:moveTo>
                    <a:pt x="152" y="60"/>
                  </a:moveTo>
                  <a:cubicBezTo>
                    <a:pt x="153" y="59"/>
                    <a:pt x="153" y="59"/>
                    <a:pt x="153" y="59"/>
                  </a:cubicBezTo>
                  <a:cubicBezTo>
                    <a:pt x="153" y="60"/>
                    <a:pt x="153" y="60"/>
                    <a:pt x="153" y="60"/>
                  </a:cubicBezTo>
                  <a:cubicBezTo>
                    <a:pt x="153" y="60"/>
                    <a:pt x="153" y="60"/>
                    <a:pt x="153" y="60"/>
                  </a:cubicBezTo>
                  <a:cubicBezTo>
                    <a:pt x="153" y="61"/>
                    <a:pt x="153" y="61"/>
                    <a:pt x="153" y="61"/>
                  </a:cubicBezTo>
                  <a:cubicBezTo>
                    <a:pt x="152" y="60"/>
                    <a:pt x="152" y="60"/>
                    <a:pt x="152" y="60"/>
                  </a:cubicBezTo>
                  <a:cubicBezTo>
                    <a:pt x="152" y="60"/>
                    <a:pt x="152" y="60"/>
                    <a:pt x="152" y="60"/>
                  </a:cubicBezTo>
                  <a:close/>
                  <a:moveTo>
                    <a:pt x="147" y="57"/>
                  </a:moveTo>
                  <a:cubicBezTo>
                    <a:pt x="148" y="57"/>
                    <a:pt x="148" y="57"/>
                    <a:pt x="148" y="57"/>
                  </a:cubicBezTo>
                  <a:cubicBezTo>
                    <a:pt x="148" y="57"/>
                    <a:pt x="148" y="57"/>
                    <a:pt x="148" y="57"/>
                  </a:cubicBezTo>
                  <a:cubicBezTo>
                    <a:pt x="148" y="57"/>
                    <a:pt x="148" y="57"/>
                    <a:pt x="148" y="57"/>
                  </a:cubicBezTo>
                  <a:cubicBezTo>
                    <a:pt x="148" y="57"/>
                    <a:pt x="148" y="57"/>
                    <a:pt x="148" y="57"/>
                  </a:cubicBezTo>
                  <a:cubicBezTo>
                    <a:pt x="147" y="57"/>
                    <a:pt x="147" y="57"/>
                    <a:pt x="147" y="57"/>
                  </a:cubicBezTo>
                  <a:close/>
                  <a:moveTo>
                    <a:pt x="148" y="62"/>
                  </a:moveTo>
                  <a:cubicBezTo>
                    <a:pt x="149" y="62"/>
                    <a:pt x="149" y="62"/>
                    <a:pt x="149" y="62"/>
                  </a:cubicBezTo>
                  <a:cubicBezTo>
                    <a:pt x="150" y="62"/>
                    <a:pt x="150" y="62"/>
                    <a:pt x="150" y="62"/>
                  </a:cubicBezTo>
                  <a:cubicBezTo>
                    <a:pt x="149" y="62"/>
                    <a:pt x="149" y="62"/>
                    <a:pt x="149" y="62"/>
                  </a:cubicBezTo>
                  <a:cubicBezTo>
                    <a:pt x="148" y="62"/>
                    <a:pt x="148" y="62"/>
                    <a:pt x="148" y="62"/>
                  </a:cubicBezTo>
                  <a:close/>
                  <a:moveTo>
                    <a:pt x="142" y="59"/>
                  </a:moveTo>
                  <a:cubicBezTo>
                    <a:pt x="142" y="58"/>
                    <a:pt x="142" y="58"/>
                    <a:pt x="142" y="58"/>
                  </a:cubicBezTo>
                  <a:cubicBezTo>
                    <a:pt x="142" y="58"/>
                    <a:pt x="142" y="58"/>
                    <a:pt x="142" y="58"/>
                  </a:cubicBezTo>
                  <a:cubicBezTo>
                    <a:pt x="142" y="58"/>
                    <a:pt x="142" y="58"/>
                    <a:pt x="142" y="58"/>
                  </a:cubicBezTo>
                  <a:cubicBezTo>
                    <a:pt x="142" y="59"/>
                    <a:pt x="142" y="59"/>
                    <a:pt x="142" y="59"/>
                  </a:cubicBezTo>
                  <a:close/>
                  <a:moveTo>
                    <a:pt x="144" y="61"/>
                  </a:moveTo>
                  <a:cubicBezTo>
                    <a:pt x="145" y="61"/>
                    <a:pt x="145" y="61"/>
                    <a:pt x="145" y="61"/>
                  </a:cubicBezTo>
                  <a:cubicBezTo>
                    <a:pt x="146" y="61"/>
                    <a:pt x="146" y="61"/>
                    <a:pt x="146" y="61"/>
                  </a:cubicBezTo>
                  <a:cubicBezTo>
                    <a:pt x="146" y="62"/>
                    <a:pt x="146" y="62"/>
                    <a:pt x="146" y="62"/>
                  </a:cubicBezTo>
                  <a:cubicBezTo>
                    <a:pt x="145" y="62"/>
                    <a:pt x="145" y="62"/>
                    <a:pt x="145" y="62"/>
                  </a:cubicBezTo>
                  <a:cubicBezTo>
                    <a:pt x="144" y="62"/>
                    <a:pt x="144" y="62"/>
                    <a:pt x="144" y="62"/>
                  </a:cubicBezTo>
                  <a:cubicBezTo>
                    <a:pt x="144" y="61"/>
                    <a:pt x="144" y="61"/>
                    <a:pt x="144" y="61"/>
                  </a:cubicBezTo>
                  <a:close/>
                  <a:moveTo>
                    <a:pt x="143" y="62"/>
                  </a:moveTo>
                  <a:cubicBezTo>
                    <a:pt x="143" y="61"/>
                    <a:pt x="143" y="61"/>
                    <a:pt x="143" y="61"/>
                  </a:cubicBezTo>
                  <a:cubicBezTo>
                    <a:pt x="143" y="62"/>
                    <a:pt x="143" y="62"/>
                    <a:pt x="143" y="62"/>
                  </a:cubicBezTo>
                  <a:cubicBezTo>
                    <a:pt x="143" y="62"/>
                    <a:pt x="143" y="62"/>
                    <a:pt x="143" y="62"/>
                  </a:cubicBezTo>
                  <a:close/>
                  <a:moveTo>
                    <a:pt x="141" y="61"/>
                  </a:moveTo>
                  <a:cubicBezTo>
                    <a:pt x="141" y="61"/>
                    <a:pt x="141" y="61"/>
                    <a:pt x="141" y="61"/>
                  </a:cubicBezTo>
                  <a:cubicBezTo>
                    <a:pt x="142" y="61"/>
                    <a:pt x="142" y="61"/>
                    <a:pt x="142" y="61"/>
                  </a:cubicBezTo>
                  <a:cubicBezTo>
                    <a:pt x="141" y="62"/>
                    <a:pt x="141" y="62"/>
                    <a:pt x="141" y="62"/>
                  </a:cubicBezTo>
                  <a:cubicBezTo>
                    <a:pt x="141" y="61"/>
                    <a:pt x="141" y="61"/>
                    <a:pt x="141" y="61"/>
                  </a:cubicBezTo>
                  <a:close/>
                  <a:moveTo>
                    <a:pt x="124" y="70"/>
                  </a:moveTo>
                  <a:cubicBezTo>
                    <a:pt x="124" y="71"/>
                    <a:pt x="124" y="71"/>
                    <a:pt x="124" y="71"/>
                  </a:cubicBezTo>
                  <a:cubicBezTo>
                    <a:pt x="124" y="71"/>
                    <a:pt x="124" y="71"/>
                    <a:pt x="124" y="71"/>
                  </a:cubicBezTo>
                  <a:cubicBezTo>
                    <a:pt x="126" y="71"/>
                    <a:pt x="126" y="71"/>
                    <a:pt x="126" y="71"/>
                  </a:cubicBezTo>
                  <a:cubicBezTo>
                    <a:pt x="127" y="70"/>
                    <a:pt x="127" y="70"/>
                    <a:pt x="127" y="70"/>
                  </a:cubicBezTo>
                  <a:cubicBezTo>
                    <a:pt x="128" y="70"/>
                    <a:pt x="128" y="70"/>
                    <a:pt x="128" y="70"/>
                  </a:cubicBezTo>
                  <a:cubicBezTo>
                    <a:pt x="129" y="70"/>
                    <a:pt x="129" y="70"/>
                    <a:pt x="129" y="70"/>
                  </a:cubicBezTo>
                  <a:cubicBezTo>
                    <a:pt x="129" y="69"/>
                    <a:pt x="129" y="69"/>
                    <a:pt x="129" y="69"/>
                  </a:cubicBezTo>
                  <a:cubicBezTo>
                    <a:pt x="130" y="69"/>
                    <a:pt x="130" y="69"/>
                    <a:pt x="130" y="69"/>
                  </a:cubicBezTo>
                  <a:cubicBezTo>
                    <a:pt x="132" y="67"/>
                    <a:pt x="132" y="67"/>
                    <a:pt x="132" y="67"/>
                  </a:cubicBezTo>
                  <a:cubicBezTo>
                    <a:pt x="132" y="67"/>
                    <a:pt x="132" y="67"/>
                    <a:pt x="132" y="67"/>
                  </a:cubicBezTo>
                  <a:cubicBezTo>
                    <a:pt x="132" y="67"/>
                    <a:pt x="132" y="67"/>
                    <a:pt x="132" y="67"/>
                  </a:cubicBezTo>
                  <a:cubicBezTo>
                    <a:pt x="131" y="66"/>
                    <a:pt x="131" y="66"/>
                    <a:pt x="131" y="66"/>
                  </a:cubicBezTo>
                  <a:cubicBezTo>
                    <a:pt x="130" y="65"/>
                    <a:pt x="130" y="65"/>
                    <a:pt x="130" y="65"/>
                  </a:cubicBezTo>
                  <a:cubicBezTo>
                    <a:pt x="130" y="65"/>
                    <a:pt x="130" y="65"/>
                    <a:pt x="130" y="65"/>
                  </a:cubicBezTo>
                  <a:cubicBezTo>
                    <a:pt x="129" y="65"/>
                    <a:pt x="129" y="65"/>
                    <a:pt x="129" y="65"/>
                  </a:cubicBezTo>
                  <a:cubicBezTo>
                    <a:pt x="129" y="66"/>
                    <a:pt x="129" y="66"/>
                    <a:pt x="129" y="66"/>
                  </a:cubicBezTo>
                  <a:cubicBezTo>
                    <a:pt x="128" y="66"/>
                    <a:pt x="128" y="66"/>
                    <a:pt x="128" y="66"/>
                  </a:cubicBezTo>
                  <a:cubicBezTo>
                    <a:pt x="128" y="67"/>
                    <a:pt x="128" y="67"/>
                    <a:pt x="128" y="67"/>
                  </a:cubicBezTo>
                  <a:cubicBezTo>
                    <a:pt x="127" y="66"/>
                    <a:pt x="127" y="66"/>
                    <a:pt x="127" y="66"/>
                  </a:cubicBezTo>
                  <a:cubicBezTo>
                    <a:pt x="127" y="66"/>
                    <a:pt x="127" y="66"/>
                    <a:pt x="127" y="66"/>
                  </a:cubicBezTo>
                  <a:cubicBezTo>
                    <a:pt x="126" y="67"/>
                    <a:pt x="126" y="67"/>
                    <a:pt x="126" y="67"/>
                  </a:cubicBezTo>
                  <a:cubicBezTo>
                    <a:pt x="125" y="68"/>
                    <a:pt x="125" y="68"/>
                    <a:pt x="125" y="68"/>
                  </a:cubicBezTo>
                  <a:cubicBezTo>
                    <a:pt x="125" y="69"/>
                    <a:pt x="125" y="69"/>
                    <a:pt x="125" y="69"/>
                  </a:cubicBezTo>
                  <a:cubicBezTo>
                    <a:pt x="124" y="69"/>
                    <a:pt x="124" y="69"/>
                    <a:pt x="124" y="69"/>
                  </a:cubicBezTo>
                  <a:cubicBezTo>
                    <a:pt x="125" y="70"/>
                    <a:pt x="125" y="70"/>
                    <a:pt x="125" y="70"/>
                  </a:cubicBezTo>
                  <a:cubicBezTo>
                    <a:pt x="125" y="70"/>
                    <a:pt x="125" y="70"/>
                    <a:pt x="125" y="70"/>
                  </a:cubicBezTo>
                  <a:cubicBezTo>
                    <a:pt x="125" y="70"/>
                    <a:pt x="125" y="70"/>
                    <a:pt x="125" y="70"/>
                  </a:cubicBezTo>
                  <a:cubicBezTo>
                    <a:pt x="124" y="70"/>
                    <a:pt x="124" y="70"/>
                    <a:pt x="124" y="70"/>
                  </a:cubicBezTo>
                  <a:close/>
                  <a:moveTo>
                    <a:pt x="123" y="71"/>
                  </a:moveTo>
                  <a:cubicBezTo>
                    <a:pt x="124" y="70"/>
                    <a:pt x="124" y="70"/>
                    <a:pt x="124" y="70"/>
                  </a:cubicBezTo>
                  <a:cubicBezTo>
                    <a:pt x="123" y="70"/>
                    <a:pt x="123" y="70"/>
                    <a:pt x="123" y="70"/>
                  </a:cubicBezTo>
                  <a:cubicBezTo>
                    <a:pt x="123" y="70"/>
                    <a:pt x="123" y="70"/>
                    <a:pt x="123" y="70"/>
                  </a:cubicBezTo>
                  <a:cubicBezTo>
                    <a:pt x="123" y="71"/>
                    <a:pt x="123" y="71"/>
                    <a:pt x="123" y="71"/>
                  </a:cubicBezTo>
                  <a:close/>
                  <a:moveTo>
                    <a:pt x="123" y="71"/>
                  </a:moveTo>
                  <a:cubicBezTo>
                    <a:pt x="123" y="71"/>
                    <a:pt x="123" y="71"/>
                    <a:pt x="123" y="71"/>
                  </a:cubicBezTo>
                  <a:cubicBezTo>
                    <a:pt x="123" y="72"/>
                    <a:pt x="123" y="72"/>
                    <a:pt x="123" y="72"/>
                  </a:cubicBezTo>
                  <a:cubicBezTo>
                    <a:pt x="121" y="72"/>
                    <a:pt x="121" y="72"/>
                    <a:pt x="121" y="72"/>
                  </a:cubicBezTo>
                  <a:cubicBezTo>
                    <a:pt x="121" y="73"/>
                    <a:pt x="121" y="73"/>
                    <a:pt x="121" y="73"/>
                  </a:cubicBezTo>
                  <a:cubicBezTo>
                    <a:pt x="121" y="73"/>
                    <a:pt x="121" y="73"/>
                    <a:pt x="121" y="73"/>
                  </a:cubicBezTo>
                  <a:cubicBezTo>
                    <a:pt x="123" y="72"/>
                    <a:pt x="123" y="72"/>
                    <a:pt x="123" y="72"/>
                  </a:cubicBezTo>
                  <a:cubicBezTo>
                    <a:pt x="124" y="72"/>
                    <a:pt x="124" y="72"/>
                    <a:pt x="124" y="72"/>
                  </a:cubicBezTo>
                  <a:cubicBezTo>
                    <a:pt x="123" y="71"/>
                    <a:pt x="123" y="71"/>
                    <a:pt x="123" y="71"/>
                  </a:cubicBezTo>
                  <a:close/>
                  <a:moveTo>
                    <a:pt x="117" y="71"/>
                  </a:moveTo>
                  <a:cubicBezTo>
                    <a:pt x="117" y="71"/>
                    <a:pt x="117" y="71"/>
                    <a:pt x="117" y="71"/>
                  </a:cubicBezTo>
                  <a:cubicBezTo>
                    <a:pt x="117" y="72"/>
                    <a:pt x="117" y="72"/>
                    <a:pt x="117" y="72"/>
                  </a:cubicBezTo>
                  <a:cubicBezTo>
                    <a:pt x="117" y="72"/>
                    <a:pt x="117" y="72"/>
                    <a:pt x="117" y="72"/>
                  </a:cubicBezTo>
                  <a:cubicBezTo>
                    <a:pt x="116" y="72"/>
                    <a:pt x="116" y="72"/>
                    <a:pt x="116" y="72"/>
                  </a:cubicBezTo>
                  <a:cubicBezTo>
                    <a:pt x="116" y="71"/>
                    <a:pt x="116" y="71"/>
                    <a:pt x="116" y="71"/>
                  </a:cubicBezTo>
                  <a:cubicBezTo>
                    <a:pt x="117" y="71"/>
                    <a:pt x="117" y="71"/>
                    <a:pt x="117" y="71"/>
                  </a:cubicBezTo>
                  <a:close/>
                  <a:moveTo>
                    <a:pt x="104" y="67"/>
                  </a:moveTo>
                  <a:cubicBezTo>
                    <a:pt x="106" y="66"/>
                    <a:pt x="106" y="66"/>
                    <a:pt x="106" y="66"/>
                  </a:cubicBezTo>
                  <a:cubicBezTo>
                    <a:pt x="107" y="67"/>
                    <a:pt x="107" y="67"/>
                    <a:pt x="107" y="67"/>
                  </a:cubicBezTo>
                  <a:cubicBezTo>
                    <a:pt x="108" y="67"/>
                    <a:pt x="108" y="67"/>
                    <a:pt x="108" y="67"/>
                  </a:cubicBezTo>
                  <a:cubicBezTo>
                    <a:pt x="109" y="66"/>
                    <a:pt x="109" y="66"/>
                    <a:pt x="109" y="66"/>
                  </a:cubicBezTo>
                  <a:cubicBezTo>
                    <a:pt x="110" y="67"/>
                    <a:pt x="110" y="67"/>
                    <a:pt x="110" y="67"/>
                  </a:cubicBezTo>
                  <a:cubicBezTo>
                    <a:pt x="110" y="67"/>
                    <a:pt x="110" y="67"/>
                    <a:pt x="110" y="67"/>
                  </a:cubicBezTo>
                  <a:cubicBezTo>
                    <a:pt x="111" y="67"/>
                    <a:pt x="111" y="67"/>
                    <a:pt x="111" y="67"/>
                  </a:cubicBezTo>
                  <a:cubicBezTo>
                    <a:pt x="112" y="68"/>
                    <a:pt x="112" y="68"/>
                    <a:pt x="112" y="68"/>
                  </a:cubicBezTo>
                  <a:cubicBezTo>
                    <a:pt x="112" y="69"/>
                    <a:pt x="112" y="69"/>
                    <a:pt x="112" y="69"/>
                  </a:cubicBezTo>
                  <a:cubicBezTo>
                    <a:pt x="112" y="70"/>
                    <a:pt x="112" y="70"/>
                    <a:pt x="112" y="70"/>
                  </a:cubicBezTo>
                  <a:cubicBezTo>
                    <a:pt x="111" y="70"/>
                    <a:pt x="111" y="70"/>
                    <a:pt x="111" y="70"/>
                  </a:cubicBezTo>
                  <a:cubicBezTo>
                    <a:pt x="110" y="70"/>
                    <a:pt x="110" y="70"/>
                    <a:pt x="110" y="70"/>
                  </a:cubicBezTo>
                  <a:cubicBezTo>
                    <a:pt x="109" y="70"/>
                    <a:pt x="109" y="70"/>
                    <a:pt x="109" y="70"/>
                  </a:cubicBezTo>
                  <a:cubicBezTo>
                    <a:pt x="108" y="69"/>
                    <a:pt x="108" y="69"/>
                    <a:pt x="108" y="69"/>
                  </a:cubicBezTo>
                  <a:cubicBezTo>
                    <a:pt x="107" y="69"/>
                    <a:pt x="107" y="69"/>
                    <a:pt x="107" y="69"/>
                  </a:cubicBezTo>
                  <a:cubicBezTo>
                    <a:pt x="107" y="68"/>
                    <a:pt x="107" y="68"/>
                    <a:pt x="107" y="68"/>
                  </a:cubicBezTo>
                  <a:cubicBezTo>
                    <a:pt x="106" y="68"/>
                    <a:pt x="106" y="68"/>
                    <a:pt x="106" y="68"/>
                  </a:cubicBezTo>
                  <a:cubicBezTo>
                    <a:pt x="105" y="68"/>
                    <a:pt x="105" y="68"/>
                    <a:pt x="105" y="68"/>
                  </a:cubicBezTo>
                  <a:cubicBezTo>
                    <a:pt x="104" y="67"/>
                    <a:pt x="104" y="67"/>
                    <a:pt x="104" y="67"/>
                  </a:cubicBezTo>
                  <a:cubicBezTo>
                    <a:pt x="104" y="67"/>
                    <a:pt x="104" y="67"/>
                    <a:pt x="104" y="67"/>
                  </a:cubicBezTo>
                  <a:close/>
                  <a:moveTo>
                    <a:pt x="90" y="57"/>
                  </a:moveTo>
                  <a:cubicBezTo>
                    <a:pt x="91" y="58"/>
                    <a:pt x="91" y="58"/>
                    <a:pt x="91" y="58"/>
                  </a:cubicBezTo>
                  <a:cubicBezTo>
                    <a:pt x="91" y="57"/>
                    <a:pt x="91" y="57"/>
                    <a:pt x="91" y="57"/>
                  </a:cubicBezTo>
                  <a:cubicBezTo>
                    <a:pt x="91" y="58"/>
                    <a:pt x="91" y="58"/>
                    <a:pt x="91" y="58"/>
                  </a:cubicBezTo>
                  <a:cubicBezTo>
                    <a:pt x="90" y="58"/>
                    <a:pt x="90" y="58"/>
                    <a:pt x="90" y="58"/>
                  </a:cubicBezTo>
                  <a:cubicBezTo>
                    <a:pt x="90" y="57"/>
                    <a:pt x="90" y="57"/>
                    <a:pt x="90" y="57"/>
                  </a:cubicBezTo>
                  <a:close/>
                  <a:moveTo>
                    <a:pt x="88" y="56"/>
                  </a:moveTo>
                  <a:cubicBezTo>
                    <a:pt x="88" y="57"/>
                    <a:pt x="88" y="57"/>
                    <a:pt x="88" y="57"/>
                  </a:cubicBezTo>
                  <a:cubicBezTo>
                    <a:pt x="89" y="56"/>
                    <a:pt x="89" y="56"/>
                    <a:pt x="89" y="56"/>
                  </a:cubicBezTo>
                  <a:cubicBezTo>
                    <a:pt x="89" y="56"/>
                    <a:pt x="89" y="56"/>
                    <a:pt x="89" y="56"/>
                  </a:cubicBezTo>
                  <a:cubicBezTo>
                    <a:pt x="90" y="56"/>
                    <a:pt x="90" y="56"/>
                    <a:pt x="90" y="56"/>
                  </a:cubicBezTo>
                  <a:cubicBezTo>
                    <a:pt x="89" y="56"/>
                    <a:pt x="89" y="56"/>
                    <a:pt x="89" y="56"/>
                  </a:cubicBezTo>
                  <a:cubicBezTo>
                    <a:pt x="89" y="56"/>
                    <a:pt x="89" y="56"/>
                    <a:pt x="89" y="56"/>
                  </a:cubicBezTo>
                  <a:cubicBezTo>
                    <a:pt x="88" y="56"/>
                    <a:pt x="88" y="56"/>
                    <a:pt x="88" y="56"/>
                  </a:cubicBezTo>
                  <a:cubicBezTo>
                    <a:pt x="88" y="56"/>
                    <a:pt x="88" y="56"/>
                    <a:pt x="88" y="56"/>
                  </a:cubicBezTo>
                  <a:cubicBezTo>
                    <a:pt x="88" y="56"/>
                    <a:pt x="88" y="56"/>
                    <a:pt x="88" y="56"/>
                  </a:cubicBezTo>
                  <a:close/>
                  <a:moveTo>
                    <a:pt x="135" y="60"/>
                  </a:moveTo>
                  <a:cubicBezTo>
                    <a:pt x="136" y="60"/>
                    <a:pt x="136" y="60"/>
                    <a:pt x="136" y="60"/>
                  </a:cubicBezTo>
                  <a:cubicBezTo>
                    <a:pt x="138" y="60"/>
                    <a:pt x="138" y="60"/>
                    <a:pt x="138" y="60"/>
                  </a:cubicBezTo>
                  <a:cubicBezTo>
                    <a:pt x="138" y="60"/>
                    <a:pt x="138" y="60"/>
                    <a:pt x="138" y="60"/>
                  </a:cubicBezTo>
                  <a:cubicBezTo>
                    <a:pt x="138" y="60"/>
                    <a:pt x="138" y="60"/>
                    <a:pt x="138" y="60"/>
                  </a:cubicBezTo>
                  <a:cubicBezTo>
                    <a:pt x="139" y="60"/>
                    <a:pt x="139" y="60"/>
                    <a:pt x="139" y="60"/>
                  </a:cubicBezTo>
                  <a:cubicBezTo>
                    <a:pt x="140" y="59"/>
                    <a:pt x="140" y="59"/>
                    <a:pt x="140" y="59"/>
                  </a:cubicBezTo>
                  <a:cubicBezTo>
                    <a:pt x="140" y="59"/>
                    <a:pt x="140" y="59"/>
                    <a:pt x="140" y="59"/>
                  </a:cubicBezTo>
                  <a:cubicBezTo>
                    <a:pt x="139" y="59"/>
                    <a:pt x="139" y="59"/>
                    <a:pt x="139" y="59"/>
                  </a:cubicBezTo>
                  <a:cubicBezTo>
                    <a:pt x="138" y="59"/>
                    <a:pt x="138" y="59"/>
                    <a:pt x="138" y="59"/>
                  </a:cubicBezTo>
                  <a:cubicBezTo>
                    <a:pt x="137" y="59"/>
                    <a:pt x="137" y="59"/>
                    <a:pt x="137" y="59"/>
                  </a:cubicBezTo>
                  <a:cubicBezTo>
                    <a:pt x="136" y="59"/>
                    <a:pt x="136" y="59"/>
                    <a:pt x="136" y="59"/>
                  </a:cubicBezTo>
                  <a:cubicBezTo>
                    <a:pt x="135" y="59"/>
                    <a:pt x="135" y="59"/>
                    <a:pt x="135" y="59"/>
                  </a:cubicBezTo>
                  <a:cubicBezTo>
                    <a:pt x="135" y="60"/>
                    <a:pt x="135" y="60"/>
                    <a:pt x="135" y="60"/>
                  </a:cubicBezTo>
                  <a:cubicBezTo>
                    <a:pt x="135" y="60"/>
                    <a:pt x="135" y="60"/>
                    <a:pt x="135" y="60"/>
                  </a:cubicBezTo>
                  <a:close/>
                  <a:moveTo>
                    <a:pt x="134" y="61"/>
                  </a:moveTo>
                  <a:cubicBezTo>
                    <a:pt x="134" y="62"/>
                    <a:pt x="134" y="62"/>
                    <a:pt x="134" y="62"/>
                  </a:cubicBezTo>
                  <a:cubicBezTo>
                    <a:pt x="134" y="62"/>
                    <a:pt x="134" y="62"/>
                    <a:pt x="134" y="62"/>
                  </a:cubicBezTo>
                  <a:cubicBezTo>
                    <a:pt x="134" y="62"/>
                    <a:pt x="134" y="62"/>
                    <a:pt x="134" y="62"/>
                  </a:cubicBezTo>
                  <a:cubicBezTo>
                    <a:pt x="134" y="61"/>
                    <a:pt x="134" y="61"/>
                    <a:pt x="134" y="61"/>
                  </a:cubicBezTo>
                  <a:close/>
                  <a:moveTo>
                    <a:pt x="130" y="61"/>
                  </a:moveTo>
                  <a:cubicBezTo>
                    <a:pt x="129" y="62"/>
                    <a:pt x="129" y="62"/>
                    <a:pt x="129" y="62"/>
                  </a:cubicBezTo>
                  <a:cubicBezTo>
                    <a:pt x="129" y="62"/>
                    <a:pt x="129" y="62"/>
                    <a:pt x="129" y="62"/>
                  </a:cubicBezTo>
                  <a:cubicBezTo>
                    <a:pt x="129" y="62"/>
                    <a:pt x="129" y="62"/>
                    <a:pt x="129" y="62"/>
                  </a:cubicBezTo>
                  <a:cubicBezTo>
                    <a:pt x="129" y="63"/>
                    <a:pt x="129" y="63"/>
                    <a:pt x="129" y="63"/>
                  </a:cubicBezTo>
                  <a:cubicBezTo>
                    <a:pt x="130" y="63"/>
                    <a:pt x="130" y="63"/>
                    <a:pt x="130" y="63"/>
                  </a:cubicBezTo>
                  <a:cubicBezTo>
                    <a:pt x="131" y="62"/>
                    <a:pt x="131" y="62"/>
                    <a:pt x="131" y="62"/>
                  </a:cubicBezTo>
                  <a:cubicBezTo>
                    <a:pt x="132" y="62"/>
                    <a:pt x="132" y="62"/>
                    <a:pt x="132" y="62"/>
                  </a:cubicBezTo>
                  <a:cubicBezTo>
                    <a:pt x="131" y="61"/>
                    <a:pt x="131" y="61"/>
                    <a:pt x="131" y="61"/>
                  </a:cubicBezTo>
                  <a:cubicBezTo>
                    <a:pt x="130" y="62"/>
                    <a:pt x="130" y="62"/>
                    <a:pt x="130" y="62"/>
                  </a:cubicBezTo>
                  <a:cubicBezTo>
                    <a:pt x="130" y="61"/>
                    <a:pt x="130" y="61"/>
                    <a:pt x="130" y="61"/>
                  </a:cubicBezTo>
                  <a:close/>
                  <a:moveTo>
                    <a:pt x="127" y="63"/>
                  </a:moveTo>
                  <a:cubicBezTo>
                    <a:pt x="127" y="63"/>
                    <a:pt x="127" y="63"/>
                    <a:pt x="127" y="63"/>
                  </a:cubicBezTo>
                  <a:cubicBezTo>
                    <a:pt x="128" y="63"/>
                    <a:pt x="128" y="63"/>
                    <a:pt x="128" y="63"/>
                  </a:cubicBezTo>
                  <a:cubicBezTo>
                    <a:pt x="128" y="62"/>
                    <a:pt x="128" y="62"/>
                    <a:pt x="128" y="62"/>
                  </a:cubicBezTo>
                  <a:cubicBezTo>
                    <a:pt x="128" y="62"/>
                    <a:pt x="128" y="62"/>
                    <a:pt x="128" y="62"/>
                  </a:cubicBezTo>
                  <a:cubicBezTo>
                    <a:pt x="128" y="62"/>
                    <a:pt x="128" y="62"/>
                    <a:pt x="128" y="62"/>
                  </a:cubicBezTo>
                  <a:cubicBezTo>
                    <a:pt x="127" y="63"/>
                    <a:pt x="127" y="63"/>
                    <a:pt x="127" y="63"/>
                  </a:cubicBezTo>
                  <a:cubicBezTo>
                    <a:pt x="127" y="63"/>
                    <a:pt x="127" y="63"/>
                    <a:pt x="127" y="63"/>
                  </a:cubicBezTo>
                  <a:close/>
                  <a:moveTo>
                    <a:pt x="124" y="63"/>
                  </a:moveTo>
                  <a:cubicBezTo>
                    <a:pt x="125" y="62"/>
                    <a:pt x="125" y="62"/>
                    <a:pt x="125" y="62"/>
                  </a:cubicBezTo>
                  <a:cubicBezTo>
                    <a:pt x="125" y="62"/>
                    <a:pt x="125" y="62"/>
                    <a:pt x="125" y="62"/>
                  </a:cubicBezTo>
                  <a:cubicBezTo>
                    <a:pt x="125" y="62"/>
                    <a:pt x="125" y="62"/>
                    <a:pt x="125" y="62"/>
                  </a:cubicBezTo>
                  <a:cubicBezTo>
                    <a:pt x="126" y="62"/>
                    <a:pt x="126" y="62"/>
                    <a:pt x="126" y="62"/>
                  </a:cubicBezTo>
                  <a:cubicBezTo>
                    <a:pt x="126" y="62"/>
                    <a:pt x="126" y="62"/>
                    <a:pt x="126" y="62"/>
                  </a:cubicBezTo>
                  <a:cubicBezTo>
                    <a:pt x="127" y="62"/>
                    <a:pt x="127" y="62"/>
                    <a:pt x="127" y="62"/>
                  </a:cubicBezTo>
                  <a:cubicBezTo>
                    <a:pt x="126" y="63"/>
                    <a:pt x="126" y="63"/>
                    <a:pt x="126" y="63"/>
                  </a:cubicBezTo>
                  <a:cubicBezTo>
                    <a:pt x="125" y="63"/>
                    <a:pt x="125" y="63"/>
                    <a:pt x="125" y="63"/>
                  </a:cubicBezTo>
                  <a:cubicBezTo>
                    <a:pt x="124" y="63"/>
                    <a:pt x="124" y="63"/>
                    <a:pt x="124" y="63"/>
                  </a:cubicBezTo>
                  <a:cubicBezTo>
                    <a:pt x="124" y="63"/>
                    <a:pt x="124" y="63"/>
                    <a:pt x="124" y="63"/>
                  </a:cubicBezTo>
                  <a:close/>
                  <a:moveTo>
                    <a:pt x="123" y="63"/>
                  </a:moveTo>
                  <a:cubicBezTo>
                    <a:pt x="122" y="63"/>
                    <a:pt x="122" y="63"/>
                    <a:pt x="122" y="63"/>
                  </a:cubicBezTo>
                  <a:cubicBezTo>
                    <a:pt x="122" y="64"/>
                    <a:pt x="122" y="64"/>
                    <a:pt x="122" y="64"/>
                  </a:cubicBezTo>
                  <a:cubicBezTo>
                    <a:pt x="122" y="63"/>
                    <a:pt x="122" y="63"/>
                    <a:pt x="122" y="63"/>
                  </a:cubicBezTo>
                  <a:cubicBezTo>
                    <a:pt x="123" y="63"/>
                    <a:pt x="123" y="63"/>
                    <a:pt x="123" y="63"/>
                  </a:cubicBezTo>
                  <a:close/>
                  <a:moveTo>
                    <a:pt x="124" y="62"/>
                  </a:moveTo>
                  <a:cubicBezTo>
                    <a:pt x="123" y="62"/>
                    <a:pt x="123" y="62"/>
                    <a:pt x="123" y="62"/>
                  </a:cubicBezTo>
                  <a:cubicBezTo>
                    <a:pt x="123" y="62"/>
                    <a:pt x="123" y="62"/>
                    <a:pt x="123" y="62"/>
                  </a:cubicBezTo>
                  <a:cubicBezTo>
                    <a:pt x="124" y="62"/>
                    <a:pt x="124" y="62"/>
                    <a:pt x="124" y="62"/>
                  </a:cubicBezTo>
                  <a:cubicBezTo>
                    <a:pt x="124" y="62"/>
                    <a:pt x="124" y="62"/>
                    <a:pt x="124" y="62"/>
                  </a:cubicBezTo>
                  <a:close/>
                  <a:moveTo>
                    <a:pt x="108" y="63"/>
                  </a:moveTo>
                  <a:cubicBezTo>
                    <a:pt x="108" y="63"/>
                    <a:pt x="108" y="63"/>
                    <a:pt x="108" y="63"/>
                  </a:cubicBezTo>
                  <a:cubicBezTo>
                    <a:pt x="109" y="62"/>
                    <a:pt x="109" y="62"/>
                    <a:pt x="109" y="62"/>
                  </a:cubicBezTo>
                  <a:cubicBezTo>
                    <a:pt x="112" y="61"/>
                    <a:pt x="112" y="61"/>
                    <a:pt x="112" y="61"/>
                  </a:cubicBezTo>
                  <a:cubicBezTo>
                    <a:pt x="113" y="62"/>
                    <a:pt x="113" y="62"/>
                    <a:pt x="113" y="62"/>
                  </a:cubicBezTo>
                  <a:cubicBezTo>
                    <a:pt x="113" y="62"/>
                    <a:pt x="113" y="62"/>
                    <a:pt x="113" y="62"/>
                  </a:cubicBezTo>
                  <a:cubicBezTo>
                    <a:pt x="114" y="62"/>
                    <a:pt x="114" y="62"/>
                    <a:pt x="114" y="62"/>
                  </a:cubicBezTo>
                  <a:cubicBezTo>
                    <a:pt x="116" y="63"/>
                    <a:pt x="116" y="63"/>
                    <a:pt x="116" y="63"/>
                  </a:cubicBezTo>
                  <a:cubicBezTo>
                    <a:pt x="117" y="62"/>
                    <a:pt x="117" y="62"/>
                    <a:pt x="117" y="62"/>
                  </a:cubicBezTo>
                  <a:cubicBezTo>
                    <a:pt x="118" y="63"/>
                    <a:pt x="118" y="63"/>
                    <a:pt x="118" y="63"/>
                  </a:cubicBezTo>
                  <a:cubicBezTo>
                    <a:pt x="118" y="63"/>
                    <a:pt x="118" y="63"/>
                    <a:pt x="118" y="63"/>
                  </a:cubicBezTo>
                  <a:cubicBezTo>
                    <a:pt x="119" y="63"/>
                    <a:pt x="119" y="63"/>
                    <a:pt x="119" y="63"/>
                  </a:cubicBezTo>
                  <a:cubicBezTo>
                    <a:pt x="120" y="62"/>
                    <a:pt x="120" y="62"/>
                    <a:pt x="120" y="62"/>
                  </a:cubicBezTo>
                  <a:cubicBezTo>
                    <a:pt x="121" y="62"/>
                    <a:pt x="121" y="62"/>
                    <a:pt x="121" y="62"/>
                  </a:cubicBezTo>
                  <a:cubicBezTo>
                    <a:pt x="121" y="61"/>
                    <a:pt x="121" y="61"/>
                    <a:pt x="121" y="61"/>
                  </a:cubicBezTo>
                  <a:cubicBezTo>
                    <a:pt x="121" y="61"/>
                    <a:pt x="121" y="61"/>
                    <a:pt x="121" y="61"/>
                  </a:cubicBezTo>
                  <a:cubicBezTo>
                    <a:pt x="122" y="61"/>
                    <a:pt x="122" y="61"/>
                    <a:pt x="122" y="61"/>
                  </a:cubicBezTo>
                  <a:cubicBezTo>
                    <a:pt x="123" y="61"/>
                    <a:pt x="123" y="61"/>
                    <a:pt x="123" y="61"/>
                  </a:cubicBezTo>
                  <a:cubicBezTo>
                    <a:pt x="123" y="62"/>
                    <a:pt x="123" y="62"/>
                    <a:pt x="123" y="62"/>
                  </a:cubicBezTo>
                  <a:cubicBezTo>
                    <a:pt x="122" y="62"/>
                    <a:pt x="122" y="62"/>
                    <a:pt x="122" y="62"/>
                  </a:cubicBezTo>
                  <a:cubicBezTo>
                    <a:pt x="122" y="63"/>
                    <a:pt x="122" y="63"/>
                    <a:pt x="122" y="63"/>
                  </a:cubicBezTo>
                  <a:cubicBezTo>
                    <a:pt x="121" y="63"/>
                    <a:pt x="121" y="63"/>
                    <a:pt x="121" y="63"/>
                  </a:cubicBezTo>
                  <a:cubicBezTo>
                    <a:pt x="120" y="64"/>
                    <a:pt x="120" y="64"/>
                    <a:pt x="120" y="64"/>
                  </a:cubicBezTo>
                  <a:cubicBezTo>
                    <a:pt x="120" y="64"/>
                    <a:pt x="120" y="64"/>
                    <a:pt x="120" y="64"/>
                  </a:cubicBezTo>
                  <a:cubicBezTo>
                    <a:pt x="119" y="64"/>
                    <a:pt x="119" y="64"/>
                    <a:pt x="119" y="64"/>
                  </a:cubicBezTo>
                  <a:cubicBezTo>
                    <a:pt x="118" y="64"/>
                    <a:pt x="118" y="64"/>
                    <a:pt x="118" y="64"/>
                  </a:cubicBezTo>
                  <a:cubicBezTo>
                    <a:pt x="116" y="64"/>
                    <a:pt x="116" y="64"/>
                    <a:pt x="116" y="64"/>
                  </a:cubicBezTo>
                  <a:cubicBezTo>
                    <a:pt x="115" y="64"/>
                    <a:pt x="115" y="64"/>
                    <a:pt x="115" y="64"/>
                  </a:cubicBezTo>
                  <a:cubicBezTo>
                    <a:pt x="114" y="64"/>
                    <a:pt x="114" y="64"/>
                    <a:pt x="114" y="64"/>
                  </a:cubicBezTo>
                  <a:cubicBezTo>
                    <a:pt x="114" y="65"/>
                    <a:pt x="114" y="65"/>
                    <a:pt x="114" y="65"/>
                  </a:cubicBezTo>
                  <a:cubicBezTo>
                    <a:pt x="113" y="65"/>
                    <a:pt x="113" y="65"/>
                    <a:pt x="113" y="65"/>
                  </a:cubicBezTo>
                  <a:cubicBezTo>
                    <a:pt x="113" y="64"/>
                    <a:pt x="113" y="64"/>
                    <a:pt x="113" y="64"/>
                  </a:cubicBezTo>
                  <a:cubicBezTo>
                    <a:pt x="112" y="65"/>
                    <a:pt x="112" y="65"/>
                    <a:pt x="112" y="65"/>
                  </a:cubicBezTo>
                  <a:cubicBezTo>
                    <a:pt x="111" y="64"/>
                    <a:pt x="111" y="64"/>
                    <a:pt x="111" y="64"/>
                  </a:cubicBezTo>
                  <a:cubicBezTo>
                    <a:pt x="111" y="64"/>
                    <a:pt x="111" y="64"/>
                    <a:pt x="111" y="64"/>
                  </a:cubicBezTo>
                  <a:cubicBezTo>
                    <a:pt x="110" y="64"/>
                    <a:pt x="110" y="64"/>
                    <a:pt x="110" y="64"/>
                  </a:cubicBezTo>
                  <a:cubicBezTo>
                    <a:pt x="109" y="64"/>
                    <a:pt x="109" y="64"/>
                    <a:pt x="109" y="64"/>
                  </a:cubicBezTo>
                  <a:cubicBezTo>
                    <a:pt x="109" y="64"/>
                    <a:pt x="109" y="64"/>
                    <a:pt x="109" y="64"/>
                  </a:cubicBezTo>
                  <a:cubicBezTo>
                    <a:pt x="108" y="64"/>
                    <a:pt x="108" y="64"/>
                    <a:pt x="108" y="64"/>
                  </a:cubicBezTo>
                  <a:cubicBezTo>
                    <a:pt x="108" y="63"/>
                    <a:pt x="108" y="63"/>
                    <a:pt x="108" y="63"/>
                  </a:cubicBezTo>
                  <a:close/>
                  <a:moveTo>
                    <a:pt x="107" y="63"/>
                  </a:moveTo>
                  <a:cubicBezTo>
                    <a:pt x="107" y="64"/>
                    <a:pt x="107" y="64"/>
                    <a:pt x="107" y="64"/>
                  </a:cubicBezTo>
                  <a:cubicBezTo>
                    <a:pt x="108" y="64"/>
                    <a:pt x="108" y="64"/>
                    <a:pt x="108" y="64"/>
                  </a:cubicBezTo>
                  <a:cubicBezTo>
                    <a:pt x="108" y="63"/>
                    <a:pt x="108" y="63"/>
                    <a:pt x="108" y="63"/>
                  </a:cubicBezTo>
                  <a:cubicBezTo>
                    <a:pt x="107" y="63"/>
                    <a:pt x="107" y="63"/>
                    <a:pt x="107" y="63"/>
                  </a:cubicBezTo>
                  <a:close/>
                  <a:moveTo>
                    <a:pt x="107" y="63"/>
                  </a:moveTo>
                  <a:cubicBezTo>
                    <a:pt x="106" y="63"/>
                    <a:pt x="106" y="63"/>
                    <a:pt x="106" y="63"/>
                  </a:cubicBezTo>
                  <a:cubicBezTo>
                    <a:pt x="106" y="64"/>
                    <a:pt x="106" y="64"/>
                    <a:pt x="106" y="64"/>
                  </a:cubicBezTo>
                  <a:cubicBezTo>
                    <a:pt x="106" y="64"/>
                    <a:pt x="106" y="64"/>
                    <a:pt x="106" y="64"/>
                  </a:cubicBezTo>
                  <a:cubicBezTo>
                    <a:pt x="107" y="63"/>
                    <a:pt x="107" y="63"/>
                    <a:pt x="107" y="63"/>
                  </a:cubicBezTo>
                  <a:cubicBezTo>
                    <a:pt x="107" y="63"/>
                    <a:pt x="107" y="63"/>
                    <a:pt x="107" y="63"/>
                  </a:cubicBezTo>
                  <a:close/>
                  <a:moveTo>
                    <a:pt x="94" y="63"/>
                  </a:moveTo>
                  <a:cubicBezTo>
                    <a:pt x="94" y="64"/>
                    <a:pt x="94" y="64"/>
                    <a:pt x="94" y="64"/>
                  </a:cubicBezTo>
                  <a:cubicBezTo>
                    <a:pt x="94" y="64"/>
                    <a:pt x="94" y="64"/>
                    <a:pt x="94" y="64"/>
                  </a:cubicBezTo>
                  <a:cubicBezTo>
                    <a:pt x="94" y="64"/>
                    <a:pt x="94" y="64"/>
                    <a:pt x="94" y="64"/>
                  </a:cubicBezTo>
                  <a:cubicBezTo>
                    <a:pt x="95" y="65"/>
                    <a:pt x="95" y="65"/>
                    <a:pt x="95" y="65"/>
                  </a:cubicBezTo>
                  <a:cubicBezTo>
                    <a:pt x="95" y="65"/>
                    <a:pt x="95" y="65"/>
                    <a:pt x="95" y="65"/>
                  </a:cubicBezTo>
                  <a:cubicBezTo>
                    <a:pt x="96" y="65"/>
                    <a:pt x="96" y="65"/>
                    <a:pt x="96" y="65"/>
                  </a:cubicBezTo>
                  <a:cubicBezTo>
                    <a:pt x="97" y="65"/>
                    <a:pt x="97" y="65"/>
                    <a:pt x="97" y="65"/>
                  </a:cubicBezTo>
                  <a:cubicBezTo>
                    <a:pt x="98" y="65"/>
                    <a:pt x="98" y="65"/>
                    <a:pt x="98" y="65"/>
                  </a:cubicBezTo>
                  <a:cubicBezTo>
                    <a:pt x="98" y="64"/>
                    <a:pt x="98" y="64"/>
                    <a:pt x="98" y="64"/>
                  </a:cubicBezTo>
                  <a:cubicBezTo>
                    <a:pt x="99" y="65"/>
                    <a:pt x="99" y="65"/>
                    <a:pt x="99" y="65"/>
                  </a:cubicBezTo>
                  <a:cubicBezTo>
                    <a:pt x="100" y="64"/>
                    <a:pt x="100" y="64"/>
                    <a:pt x="100" y="64"/>
                  </a:cubicBezTo>
                  <a:cubicBezTo>
                    <a:pt x="101" y="65"/>
                    <a:pt x="101" y="65"/>
                    <a:pt x="101" y="65"/>
                  </a:cubicBezTo>
                  <a:cubicBezTo>
                    <a:pt x="102" y="64"/>
                    <a:pt x="102" y="64"/>
                    <a:pt x="102" y="64"/>
                  </a:cubicBezTo>
                  <a:cubicBezTo>
                    <a:pt x="102" y="64"/>
                    <a:pt x="102" y="64"/>
                    <a:pt x="102" y="64"/>
                  </a:cubicBezTo>
                  <a:cubicBezTo>
                    <a:pt x="103" y="64"/>
                    <a:pt x="103" y="64"/>
                    <a:pt x="103" y="64"/>
                  </a:cubicBezTo>
                  <a:cubicBezTo>
                    <a:pt x="104" y="64"/>
                    <a:pt x="104" y="64"/>
                    <a:pt x="104" y="64"/>
                  </a:cubicBezTo>
                  <a:cubicBezTo>
                    <a:pt x="104" y="64"/>
                    <a:pt x="104" y="64"/>
                    <a:pt x="104" y="64"/>
                  </a:cubicBezTo>
                  <a:cubicBezTo>
                    <a:pt x="105" y="64"/>
                    <a:pt x="105" y="64"/>
                    <a:pt x="105" y="64"/>
                  </a:cubicBezTo>
                  <a:cubicBezTo>
                    <a:pt x="105" y="63"/>
                    <a:pt x="105" y="63"/>
                    <a:pt x="105" y="63"/>
                  </a:cubicBezTo>
                  <a:cubicBezTo>
                    <a:pt x="105" y="63"/>
                    <a:pt x="105" y="63"/>
                    <a:pt x="105" y="63"/>
                  </a:cubicBezTo>
                  <a:cubicBezTo>
                    <a:pt x="105" y="63"/>
                    <a:pt x="105" y="63"/>
                    <a:pt x="105" y="63"/>
                  </a:cubicBezTo>
                  <a:cubicBezTo>
                    <a:pt x="105" y="62"/>
                    <a:pt x="105" y="62"/>
                    <a:pt x="105" y="62"/>
                  </a:cubicBezTo>
                  <a:cubicBezTo>
                    <a:pt x="104" y="62"/>
                    <a:pt x="104" y="62"/>
                    <a:pt x="104" y="62"/>
                  </a:cubicBezTo>
                  <a:cubicBezTo>
                    <a:pt x="104" y="62"/>
                    <a:pt x="104" y="62"/>
                    <a:pt x="104" y="62"/>
                  </a:cubicBezTo>
                  <a:cubicBezTo>
                    <a:pt x="103" y="63"/>
                    <a:pt x="103" y="63"/>
                    <a:pt x="103" y="63"/>
                  </a:cubicBezTo>
                  <a:cubicBezTo>
                    <a:pt x="103" y="62"/>
                    <a:pt x="103" y="62"/>
                    <a:pt x="103" y="62"/>
                  </a:cubicBezTo>
                  <a:cubicBezTo>
                    <a:pt x="102" y="61"/>
                    <a:pt x="102" y="61"/>
                    <a:pt x="102" y="61"/>
                  </a:cubicBezTo>
                  <a:cubicBezTo>
                    <a:pt x="101" y="62"/>
                    <a:pt x="101" y="62"/>
                    <a:pt x="101" y="62"/>
                  </a:cubicBezTo>
                  <a:cubicBezTo>
                    <a:pt x="101" y="61"/>
                    <a:pt x="101" y="61"/>
                    <a:pt x="101" y="61"/>
                  </a:cubicBezTo>
                  <a:cubicBezTo>
                    <a:pt x="100" y="61"/>
                    <a:pt x="100" y="61"/>
                    <a:pt x="100" y="61"/>
                  </a:cubicBezTo>
                  <a:cubicBezTo>
                    <a:pt x="99" y="62"/>
                    <a:pt x="99" y="62"/>
                    <a:pt x="99" y="62"/>
                  </a:cubicBezTo>
                  <a:cubicBezTo>
                    <a:pt x="99" y="62"/>
                    <a:pt x="99" y="62"/>
                    <a:pt x="99" y="62"/>
                  </a:cubicBezTo>
                  <a:cubicBezTo>
                    <a:pt x="101" y="63"/>
                    <a:pt x="101" y="63"/>
                    <a:pt x="101" y="63"/>
                  </a:cubicBezTo>
                  <a:cubicBezTo>
                    <a:pt x="101" y="63"/>
                    <a:pt x="101" y="63"/>
                    <a:pt x="101" y="63"/>
                  </a:cubicBezTo>
                  <a:cubicBezTo>
                    <a:pt x="100" y="63"/>
                    <a:pt x="100" y="63"/>
                    <a:pt x="100" y="63"/>
                  </a:cubicBezTo>
                  <a:cubicBezTo>
                    <a:pt x="99" y="64"/>
                    <a:pt x="99" y="64"/>
                    <a:pt x="99" y="64"/>
                  </a:cubicBezTo>
                  <a:cubicBezTo>
                    <a:pt x="98" y="63"/>
                    <a:pt x="98" y="63"/>
                    <a:pt x="98" y="63"/>
                  </a:cubicBezTo>
                  <a:cubicBezTo>
                    <a:pt x="98" y="62"/>
                    <a:pt x="98" y="62"/>
                    <a:pt x="98" y="62"/>
                  </a:cubicBezTo>
                  <a:cubicBezTo>
                    <a:pt x="98" y="62"/>
                    <a:pt x="98" y="62"/>
                    <a:pt x="98" y="62"/>
                  </a:cubicBezTo>
                  <a:cubicBezTo>
                    <a:pt x="97" y="62"/>
                    <a:pt x="97" y="62"/>
                    <a:pt x="97" y="62"/>
                  </a:cubicBezTo>
                  <a:cubicBezTo>
                    <a:pt x="96" y="62"/>
                    <a:pt x="96" y="62"/>
                    <a:pt x="96" y="62"/>
                  </a:cubicBezTo>
                  <a:cubicBezTo>
                    <a:pt x="95" y="63"/>
                    <a:pt x="95" y="63"/>
                    <a:pt x="95" y="63"/>
                  </a:cubicBezTo>
                  <a:cubicBezTo>
                    <a:pt x="95" y="63"/>
                    <a:pt x="94" y="63"/>
                    <a:pt x="94" y="63"/>
                  </a:cubicBezTo>
                  <a:close/>
                  <a:moveTo>
                    <a:pt x="92" y="62"/>
                  </a:moveTo>
                  <a:cubicBezTo>
                    <a:pt x="93" y="62"/>
                    <a:pt x="93" y="62"/>
                    <a:pt x="93" y="62"/>
                  </a:cubicBezTo>
                  <a:cubicBezTo>
                    <a:pt x="94" y="62"/>
                    <a:pt x="94" y="62"/>
                    <a:pt x="94" y="62"/>
                  </a:cubicBezTo>
                  <a:cubicBezTo>
                    <a:pt x="94" y="63"/>
                    <a:pt x="94" y="63"/>
                    <a:pt x="94" y="63"/>
                  </a:cubicBezTo>
                  <a:cubicBezTo>
                    <a:pt x="93" y="64"/>
                    <a:pt x="93" y="64"/>
                    <a:pt x="93" y="64"/>
                  </a:cubicBezTo>
                  <a:cubicBezTo>
                    <a:pt x="93" y="64"/>
                    <a:pt x="93" y="64"/>
                    <a:pt x="93" y="64"/>
                  </a:cubicBezTo>
                  <a:cubicBezTo>
                    <a:pt x="93" y="64"/>
                    <a:pt x="93" y="64"/>
                    <a:pt x="93" y="64"/>
                  </a:cubicBezTo>
                  <a:cubicBezTo>
                    <a:pt x="92" y="64"/>
                    <a:pt x="92" y="64"/>
                    <a:pt x="92" y="64"/>
                  </a:cubicBezTo>
                  <a:cubicBezTo>
                    <a:pt x="91" y="64"/>
                    <a:pt x="91" y="64"/>
                    <a:pt x="91" y="64"/>
                  </a:cubicBezTo>
                  <a:cubicBezTo>
                    <a:pt x="90" y="64"/>
                    <a:pt x="90" y="64"/>
                    <a:pt x="90" y="64"/>
                  </a:cubicBezTo>
                  <a:cubicBezTo>
                    <a:pt x="91" y="63"/>
                    <a:pt x="91" y="63"/>
                    <a:pt x="91" y="63"/>
                  </a:cubicBezTo>
                  <a:cubicBezTo>
                    <a:pt x="91" y="63"/>
                    <a:pt x="91" y="63"/>
                    <a:pt x="91" y="63"/>
                  </a:cubicBezTo>
                  <a:cubicBezTo>
                    <a:pt x="92" y="62"/>
                    <a:pt x="92" y="62"/>
                    <a:pt x="92" y="62"/>
                  </a:cubicBezTo>
                  <a:close/>
                  <a:moveTo>
                    <a:pt x="89" y="64"/>
                  </a:moveTo>
                  <a:cubicBezTo>
                    <a:pt x="89" y="63"/>
                    <a:pt x="89" y="63"/>
                    <a:pt x="89" y="63"/>
                  </a:cubicBezTo>
                  <a:cubicBezTo>
                    <a:pt x="89" y="64"/>
                    <a:pt x="89" y="64"/>
                    <a:pt x="89" y="64"/>
                  </a:cubicBezTo>
                  <a:cubicBezTo>
                    <a:pt x="89" y="64"/>
                    <a:pt x="89" y="64"/>
                    <a:pt x="89" y="64"/>
                  </a:cubicBezTo>
                  <a:cubicBezTo>
                    <a:pt x="89" y="64"/>
                    <a:pt x="89" y="64"/>
                    <a:pt x="89" y="64"/>
                  </a:cubicBezTo>
                  <a:close/>
                  <a:moveTo>
                    <a:pt x="85" y="61"/>
                  </a:moveTo>
                  <a:cubicBezTo>
                    <a:pt x="85" y="62"/>
                    <a:pt x="85" y="62"/>
                    <a:pt x="85" y="62"/>
                  </a:cubicBezTo>
                  <a:cubicBezTo>
                    <a:pt x="85" y="62"/>
                    <a:pt x="85" y="62"/>
                    <a:pt x="85" y="62"/>
                  </a:cubicBezTo>
                  <a:cubicBezTo>
                    <a:pt x="86" y="63"/>
                    <a:pt x="86" y="63"/>
                    <a:pt x="86" y="63"/>
                  </a:cubicBezTo>
                  <a:cubicBezTo>
                    <a:pt x="87" y="63"/>
                    <a:pt x="87" y="63"/>
                    <a:pt x="87" y="63"/>
                  </a:cubicBezTo>
                  <a:cubicBezTo>
                    <a:pt x="87" y="64"/>
                    <a:pt x="87" y="64"/>
                    <a:pt x="87" y="64"/>
                  </a:cubicBezTo>
                  <a:cubicBezTo>
                    <a:pt x="88" y="63"/>
                    <a:pt x="88" y="63"/>
                    <a:pt x="88" y="63"/>
                  </a:cubicBezTo>
                  <a:cubicBezTo>
                    <a:pt x="89" y="63"/>
                    <a:pt x="89" y="63"/>
                    <a:pt x="89" y="63"/>
                  </a:cubicBezTo>
                  <a:cubicBezTo>
                    <a:pt x="89" y="63"/>
                    <a:pt x="89" y="63"/>
                    <a:pt x="89" y="63"/>
                  </a:cubicBezTo>
                  <a:cubicBezTo>
                    <a:pt x="90" y="63"/>
                    <a:pt x="90" y="63"/>
                    <a:pt x="90" y="63"/>
                  </a:cubicBezTo>
                  <a:cubicBezTo>
                    <a:pt x="90" y="62"/>
                    <a:pt x="90" y="62"/>
                    <a:pt x="90" y="62"/>
                  </a:cubicBezTo>
                  <a:cubicBezTo>
                    <a:pt x="89" y="61"/>
                    <a:pt x="89" y="61"/>
                    <a:pt x="89" y="61"/>
                  </a:cubicBezTo>
                  <a:cubicBezTo>
                    <a:pt x="88" y="61"/>
                    <a:pt x="88" y="61"/>
                    <a:pt x="88" y="61"/>
                  </a:cubicBezTo>
                  <a:cubicBezTo>
                    <a:pt x="87" y="61"/>
                    <a:pt x="87" y="61"/>
                    <a:pt x="87" y="61"/>
                  </a:cubicBezTo>
                  <a:cubicBezTo>
                    <a:pt x="86" y="61"/>
                    <a:pt x="86" y="61"/>
                    <a:pt x="86" y="61"/>
                  </a:cubicBezTo>
                  <a:cubicBezTo>
                    <a:pt x="85" y="61"/>
                    <a:pt x="85" y="61"/>
                    <a:pt x="85" y="61"/>
                  </a:cubicBezTo>
                  <a:close/>
                  <a:moveTo>
                    <a:pt x="192" y="62"/>
                  </a:moveTo>
                  <a:cubicBezTo>
                    <a:pt x="193" y="62"/>
                    <a:pt x="193" y="62"/>
                    <a:pt x="193" y="62"/>
                  </a:cubicBezTo>
                  <a:cubicBezTo>
                    <a:pt x="193" y="62"/>
                    <a:pt x="193" y="62"/>
                    <a:pt x="193" y="62"/>
                  </a:cubicBezTo>
                  <a:cubicBezTo>
                    <a:pt x="194" y="62"/>
                    <a:pt x="194" y="62"/>
                    <a:pt x="194" y="62"/>
                  </a:cubicBezTo>
                  <a:cubicBezTo>
                    <a:pt x="193" y="61"/>
                    <a:pt x="193" y="61"/>
                    <a:pt x="193" y="61"/>
                  </a:cubicBezTo>
                  <a:cubicBezTo>
                    <a:pt x="193" y="61"/>
                    <a:pt x="193" y="61"/>
                    <a:pt x="193" y="61"/>
                  </a:cubicBezTo>
                  <a:cubicBezTo>
                    <a:pt x="193" y="61"/>
                    <a:pt x="193" y="61"/>
                    <a:pt x="193" y="61"/>
                  </a:cubicBezTo>
                  <a:cubicBezTo>
                    <a:pt x="192" y="62"/>
                    <a:pt x="192" y="62"/>
                    <a:pt x="192" y="62"/>
                  </a:cubicBezTo>
                  <a:close/>
                  <a:moveTo>
                    <a:pt x="188" y="62"/>
                  </a:moveTo>
                  <a:cubicBezTo>
                    <a:pt x="188" y="62"/>
                    <a:pt x="189" y="62"/>
                    <a:pt x="189" y="62"/>
                  </a:cubicBezTo>
                  <a:cubicBezTo>
                    <a:pt x="190" y="62"/>
                    <a:pt x="190" y="62"/>
                    <a:pt x="190" y="62"/>
                  </a:cubicBezTo>
                  <a:cubicBezTo>
                    <a:pt x="191" y="62"/>
                    <a:pt x="191" y="62"/>
                    <a:pt x="191" y="62"/>
                  </a:cubicBezTo>
                  <a:cubicBezTo>
                    <a:pt x="192" y="62"/>
                    <a:pt x="192" y="62"/>
                    <a:pt x="192" y="62"/>
                  </a:cubicBezTo>
                  <a:cubicBezTo>
                    <a:pt x="192" y="61"/>
                    <a:pt x="192" y="61"/>
                    <a:pt x="192" y="61"/>
                  </a:cubicBezTo>
                  <a:cubicBezTo>
                    <a:pt x="193" y="61"/>
                    <a:pt x="193" y="61"/>
                    <a:pt x="193" y="61"/>
                  </a:cubicBezTo>
                  <a:cubicBezTo>
                    <a:pt x="194" y="60"/>
                    <a:pt x="194" y="60"/>
                    <a:pt x="194" y="60"/>
                  </a:cubicBezTo>
                  <a:cubicBezTo>
                    <a:pt x="194" y="60"/>
                    <a:pt x="194" y="60"/>
                    <a:pt x="194" y="60"/>
                  </a:cubicBezTo>
                  <a:cubicBezTo>
                    <a:pt x="194" y="60"/>
                    <a:pt x="194" y="60"/>
                    <a:pt x="194" y="60"/>
                  </a:cubicBezTo>
                  <a:cubicBezTo>
                    <a:pt x="194" y="59"/>
                    <a:pt x="194" y="59"/>
                    <a:pt x="194" y="59"/>
                  </a:cubicBezTo>
                  <a:cubicBezTo>
                    <a:pt x="194" y="59"/>
                    <a:pt x="194" y="59"/>
                    <a:pt x="194" y="59"/>
                  </a:cubicBezTo>
                  <a:cubicBezTo>
                    <a:pt x="193" y="58"/>
                    <a:pt x="193" y="58"/>
                    <a:pt x="193" y="58"/>
                  </a:cubicBezTo>
                  <a:cubicBezTo>
                    <a:pt x="193" y="58"/>
                    <a:pt x="193" y="58"/>
                    <a:pt x="193" y="58"/>
                  </a:cubicBezTo>
                  <a:cubicBezTo>
                    <a:pt x="192" y="58"/>
                    <a:pt x="192" y="58"/>
                    <a:pt x="192" y="58"/>
                  </a:cubicBezTo>
                  <a:cubicBezTo>
                    <a:pt x="191" y="58"/>
                    <a:pt x="191" y="58"/>
                    <a:pt x="191" y="58"/>
                  </a:cubicBezTo>
                  <a:cubicBezTo>
                    <a:pt x="190" y="59"/>
                    <a:pt x="190" y="59"/>
                    <a:pt x="190" y="59"/>
                  </a:cubicBezTo>
                  <a:cubicBezTo>
                    <a:pt x="190" y="60"/>
                    <a:pt x="190" y="60"/>
                    <a:pt x="190" y="60"/>
                  </a:cubicBezTo>
                  <a:cubicBezTo>
                    <a:pt x="188" y="62"/>
                    <a:pt x="188" y="62"/>
                    <a:pt x="188" y="62"/>
                  </a:cubicBezTo>
                  <a:close/>
                  <a:moveTo>
                    <a:pt x="78" y="56"/>
                  </a:moveTo>
                  <a:cubicBezTo>
                    <a:pt x="77" y="57"/>
                    <a:pt x="77" y="57"/>
                    <a:pt x="77" y="57"/>
                  </a:cubicBezTo>
                  <a:cubicBezTo>
                    <a:pt x="78" y="57"/>
                    <a:pt x="78" y="57"/>
                    <a:pt x="78" y="57"/>
                  </a:cubicBezTo>
                  <a:cubicBezTo>
                    <a:pt x="79" y="58"/>
                    <a:pt x="79" y="58"/>
                    <a:pt x="79" y="58"/>
                  </a:cubicBezTo>
                  <a:cubicBezTo>
                    <a:pt x="79" y="57"/>
                    <a:pt x="79" y="57"/>
                    <a:pt x="79" y="57"/>
                  </a:cubicBezTo>
                  <a:cubicBezTo>
                    <a:pt x="81" y="57"/>
                    <a:pt x="81" y="57"/>
                    <a:pt x="81" y="57"/>
                  </a:cubicBezTo>
                  <a:cubicBezTo>
                    <a:pt x="82" y="57"/>
                    <a:pt x="82" y="57"/>
                    <a:pt x="82" y="57"/>
                  </a:cubicBezTo>
                  <a:cubicBezTo>
                    <a:pt x="83" y="57"/>
                    <a:pt x="83" y="57"/>
                    <a:pt x="83" y="57"/>
                  </a:cubicBezTo>
                  <a:cubicBezTo>
                    <a:pt x="83" y="56"/>
                    <a:pt x="83" y="56"/>
                    <a:pt x="83" y="56"/>
                  </a:cubicBezTo>
                  <a:cubicBezTo>
                    <a:pt x="82" y="56"/>
                    <a:pt x="82" y="56"/>
                    <a:pt x="82" y="56"/>
                  </a:cubicBezTo>
                  <a:cubicBezTo>
                    <a:pt x="81" y="56"/>
                    <a:pt x="81" y="56"/>
                    <a:pt x="81" y="56"/>
                  </a:cubicBezTo>
                  <a:cubicBezTo>
                    <a:pt x="81" y="56"/>
                    <a:pt x="81" y="56"/>
                    <a:pt x="81" y="56"/>
                  </a:cubicBezTo>
                  <a:cubicBezTo>
                    <a:pt x="78" y="56"/>
                    <a:pt x="78" y="56"/>
                    <a:pt x="78" y="56"/>
                  </a:cubicBezTo>
                  <a:cubicBezTo>
                    <a:pt x="78" y="56"/>
                    <a:pt x="78" y="56"/>
                    <a:pt x="78" y="56"/>
                  </a:cubicBezTo>
                  <a:close/>
                  <a:moveTo>
                    <a:pt x="44" y="55"/>
                  </a:moveTo>
                  <a:cubicBezTo>
                    <a:pt x="44" y="55"/>
                    <a:pt x="44" y="55"/>
                    <a:pt x="44" y="55"/>
                  </a:cubicBezTo>
                  <a:cubicBezTo>
                    <a:pt x="45" y="55"/>
                    <a:pt x="45" y="55"/>
                    <a:pt x="45" y="55"/>
                  </a:cubicBezTo>
                  <a:cubicBezTo>
                    <a:pt x="45" y="55"/>
                    <a:pt x="45" y="55"/>
                    <a:pt x="45" y="55"/>
                  </a:cubicBezTo>
                  <a:cubicBezTo>
                    <a:pt x="44" y="55"/>
                    <a:pt x="44" y="55"/>
                    <a:pt x="44" y="55"/>
                  </a:cubicBezTo>
                  <a:close/>
                  <a:moveTo>
                    <a:pt x="45" y="55"/>
                  </a:moveTo>
                  <a:cubicBezTo>
                    <a:pt x="45" y="55"/>
                    <a:pt x="45" y="55"/>
                    <a:pt x="45" y="55"/>
                  </a:cubicBezTo>
                  <a:cubicBezTo>
                    <a:pt x="46" y="55"/>
                    <a:pt x="46" y="55"/>
                    <a:pt x="46" y="55"/>
                  </a:cubicBezTo>
                  <a:cubicBezTo>
                    <a:pt x="46" y="54"/>
                    <a:pt x="46" y="54"/>
                    <a:pt x="46" y="54"/>
                  </a:cubicBezTo>
                  <a:cubicBezTo>
                    <a:pt x="47" y="54"/>
                    <a:pt x="47" y="54"/>
                    <a:pt x="47" y="54"/>
                  </a:cubicBezTo>
                  <a:cubicBezTo>
                    <a:pt x="47" y="53"/>
                    <a:pt x="47" y="53"/>
                    <a:pt x="47" y="53"/>
                  </a:cubicBezTo>
                  <a:cubicBezTo>
                    <a:pt x="47" y="53"/>
                    <a:pt x="47" y="53"/>
                    <a:pt x="47" y="53"/>
                  </a:cubicBezTo>
                  <a:cubicBezTo>
                    <a:pt x="48" y="52"/>
                    <a:pt x="48" y="52"/>
                    <a:pt x="48" y="52"/>
                  </a:cubicBezTo>
                  <a:cubicBezTo>
                    <a:pt x="49" y="52"/>
                    <a:pt x="49" y="52"/>
                    <a:pt x="49" y="52"/>
                  </a:cubicBezTo>
                  <a:cubicBezTo>
                    <a:pt x="50" y="52"/>
                    <a:pt x="50" y="52"/>
                    <a:pt x="50" y="52"/>
                  </a:cubicBezTo>
                  <a:cubicBezTo>
                    <a:pt x="51" y="52"/>
                    <a:pt x="51" y="52"/>
                    <a:pt x="51" y="52"/>
                  </a:cubicBezTo>
                  <a:cubicBezTo>
                    <a:pt x="52" y="53"/>
                    <a:pt x="52" y="53"/>
                    <a:pt x="52" y="53"/>
                  </a:cubicBezTo>
                  <a:cubicBezTo>
                    <a:pt x="52" y="52"/>
                    <a:pt x="52" y="52"/>
                    <a:pt x="52" y="52"/>
                  </a:cubicBezTo>
                  <a:cubicBezTo>
                    <a:pt x="53" y="52"/>
                    <a:pt x="53" y="52"/>
                    <a:pt x="53" y="52"/>
                  </a:cubicBezTo>
                  <a:cubicBezTo>
                    <a:pt x="54" y="52"/>
                    <a:pt x="54" y="52"/>
                    <a:pt x="54" y="52"/>
                  </a:cubicBezTo>
                  <a:cubicBezTo>
                    <a:pt x="55" y="53"/>
                    <a:pt x="55" y="53"/>
                    <a:pt x="55" y="53"/>
                  </a:cubicBezTo>
                  <a:cubicBezTo>
                    <a:pt x="56" y="53"/>
                    <a:pt x="56" y="53"/>
                    <a:pt x="56" y="53"/>
                  </a:cubicBezTo>
                  <a:cubicBezTo>
                    <a:pt x="58" y="53"/>
                    <a:pt x="58" y="53"/>
                    <a:pt x="58" y="53"/>
                  </a:cubicBezTo>
                  <a:cubicBezTo>
                    <a:pt x="59" y="54"/>
                    <a:pt x="59" y="54"/>
                    <a:pt x="59" y="54"/>
                  </a:cubicBezTo>
                  <a:cubicBezTo>
                    <a:pt x="59" y="55"/>
                    <a:pt x="59" y="55"/>
                    <a:pt x="59" y="55"/>
                  </a:cubicBezTo>
                  <a:cubicBezTo>
                    <a:pt x="59" y="55"/>
                    <a:pt x="59" y="55"/>
                    <a:pt x="59" y="55"/>
                  </a:cubicBezTo>
                  <a:cubicBezTo>
                    <a:pt x="61" y="56"/>
                    <a:pt x="61" y="56"/>
                    <a:pt x="61" y="56"/>
                  </a:cubicBezTo>
                  <a:cubicBezTo>
                    <a:pt x="63" y="56"/>
                    <a:pt x="63" y="56"/>
                    <a:pt x="63" y="56"/>
                  </a:cubicBezTo>
                  <a:cubicBezTo>
                    <a:pt x="66" y="56"/>
                    <a:pt x="66" y="56"/>
                    <a:pt x="66" y="56"/>
                  </a:cubicBezTo>
                  <a:cubicBezTo>
                    <a:pt x="68" y="56"/>
                    <a:pt x="68" y="56"/>
                    <a:pt x="68" y="56"/>
                  </a:cubicBezTo>
                  <a:cubicBezTo>
                    <a:pt x="68" y="55"/>
                    <a:pt x="68" y="55"/>
                    <a:pt x="68" y="55"/>
                  </a:cubicBezTo>
                  <a:cubicBezTo>
                    <a:pt x="68" y="54"/>
                    <a:pt x="68" y="54"/>
                    <a:pt x="68" y="54"/>
                  </a:cubicBezTo>
                  <a:cubicBezTo>
                    <a:pt x="69" y="54"/>
                    <a:pt x="69" y="54"/>
                    <a:pt x="69" y="54"/>
                  </a:cubicBezTo>
                  <a:cubicBezTo>
                    <a:pt x="70" y="55"/>
                    <a:pt x="70" y="55"/>
                    <a:pt x="70" y="55"/>
                  </a:cubicBezTo>
                  <a:cubicBezTo>
                    <a:pt x="71" y="55"/>
                    <a:pt x="71" y="55"/>
                    <a:pt x="71" y="55"/>
                  </a:cubicBezTo>
                  <a:cubicBezTo>
                    <a:pt x="72" y="54"/>
                    <a:pt x="72" y="54"/>
                    <a:pt x="72" y="54"/>
                  </a:cubicBezTo>
                  <a:cubicBezTo>
                    <a:pt x="72" y="55"/>
                    <a:pt x="72" y="55"/>
                    <a:pt x="72" y="55"/>
                  </a:cubicBezTo>
                  <a:cubicBezTo>
                    <a:pt x="73" y="56"/>
                    <a:pt x="73" y="56"/>
                    <a:pt x="73" y="56"/>
                  </a:cubicBezTo>
                  <a:cubicBezTo>
                    <a:pt x="74" y="55"/>
                    <a:pt x="74" y="55"/>
                    <a:pt x="74" y="55"/>
                  </a:cubicBezTo>
                  <a:cubicBezTo>
                    <a:pt x="75" y="56"/>
                    <a:pt x="75" y="56"/>
                    <a:pt x="75" y="56"/>
                  </a:cubicBezTo>
                  <a:cubicBezTo>
                    <a:pt x="75" y="56"/>
                    <a:pt x="75" y="56"/>
                    <a:pt x="75" y="56"/>
                  </a:cubicBezTo>
                  <a:cubicBezTo>
                    <a:pt x="77" y="56"/>
                    <a:pt x="77" y="56"/>
                    <a:pt x="77" y="56"/>
                  </a:cubicBezTo>
                  <a:cubicBezTo>
                    <a:pt x="77" y="57"/>
                    <a:pt x="77" y="57"/>
                    <a:pt x="77" y="57"/>
                  </a:cubicBezTo>
                  <a:cubicBezTo>
                    <a:pt x="77" y="58"/>
                    <a:pt x="77" y="58"/>
                    <a:pt x="77" y="58"/>
                  </a:cubicBezTo>
                  <a:cubicBezTo>
                    <a:pt x="78" y="59"/>
                    <a:pt x="78" y="59"/>
                    <a:pt x="78" y="59"/>
                  </a:cubicBezTo>
                  <a:cubicBezTo>
                    <a:pt x="78" y="59"/>
                    <a:pt x="78" y="59"/>
                    <a:pt x="78" y="59"/>
                  </a:cubicBezTo>
                  <a:cubicBezTo>
                    <a:pt x="79" y="60"/>
                    <a:pt x="79" y="60"/>
                    <a:pt x="79" y="60"/>
                  </a:cubicBezTo>
                  <a:cubicBezTo>
                    <a:pt x="80" y="59"/>
                    <a:pt x="80" y="59"/>
                    <a:pt x="80" y="59"/>
                  </a:cubicBezTo>
                  <a:cubicBezTo>
                    <a:pt x="81" y="60"/>
                    <a:pt x="81" y="60"/>
                    <a:pt x="81" y="60"/>
                  </a:cubicBezTo>
                  <a:cubicBezTo>
                    <a:pt x="81" y="60"/>
                    <a:pt x="81" y="60"/>
                    <a:pt x="81" y="60"/>
                  </a:cubicBezTo>
                  <a:cubicBezTo>
                    <a:pt x="82" y="59"/>
                    <a:pt x="82" y="59"/>
                    <a:pt x="82" y="59"/>
                  </a:cubicBezTo>
                  <a:cubicBezTo>
                    <a:pt x="83" y="59"/>
                    <a:pt x="83" y="59"/>
                    <a:pt x="83" y="59"/>
                  </a:cubicBezTo>
                  <a:cubicBezTo>
                    <a:pt x="83" y="60"/>
                    <a:pt x="83" y="60"/>
                    <a:pt x="83" y="60"/>
                  </a:cubicBezTo>
                  <a:cubicBezTo>
                    <a:pt x="84" y="60"/>
                    <a:pt x="84" y="60"/>
                    <a:pt x="84" y="60"/>
                  </a:cubicBezTo>
                  <a:cubicBezTo>
                    <a:pt x="84" y="60"/>
                    <a:pt x="84" y="60"/>
                    <a:pt x="84" y="60"/>
                  </a:cubicBezTo>
                  <a:cubicBezTo>
                    <a:pt x="84" y="62"/>
                    <a:pt x="84" y="62"/>
                    <a:pt x="84" y="62"/>
                  </a:cubicBezTo>
                  <a:cubicBezTo>
                    <a:pt x="84" y="62"/>
                    <a:pt x="84" y="62"/>
                    <a:pt x="84" y="62"/>
                  </a:cubicBezTo>
                  <a:cubicBezTo>
                    <a:pt x="84" y="63"/>
                    <a:pt x="84" y="63"/>
                    <a:pt x="84" y="63"/>
                  </a:cubicBezTo>
                  <a:cubicBezTo>
                    <a:pt x="84" y="64"/>
                    <a:pt x="84" y="64"/>
                    <a:pt x="84" y="64"/>
                  </a:cubicBezTo>
                  <a:cubicBezTo>
                    <a:pt x="84" y="64"/>
                    <a:pt x="84" y="64"/>
                    <a:pt x="84" y="64"/>
                  </a:cubicBezTo>
                  <a:cubicBezTo>
                    <a:pt x="83" y="63"/>
                    <a:pt x="83" y="63"/>
                    <a:pt x="83" y="63"/>
                  </a:cubicBezTo>
                  <a:cubicBezTo>
                    <a:pt x="82" y="64"/>
                    <a:pt x="82" y="64"/>
                    <a:pt x="82" y="64"/>
                  </a:cubicBezTo>
                  <a:cubicBezTo>
                    <a:pt x="81" y="63"/>
                    <a:pt x="81" y="63"/>
                    <a:pt x="81" y="63"/>
                  </a:cubicBezTo>
                  <a:cubicBezTo>
                    <a:pt x="80" y="62"/>
                    <a:pt x="80" y="62"/>
                    <a:pt x="80" y="62"/>
                  </a:cubicBezTo>
                  <a:cubicBezTo>
                    <a:pt x="79" y="62"/>
                    <a:pt x="79" y="62"/>
                    <a:pt x="79" y="62"/>
                  </a:cubicBezTo>
                  <a:cubicBezTo>
                    <a:pt x="79" y="62"/>
                    <a:pt x="79" y="62"/>
                    <a:pt x="79" y="62"/>
                  </a:cubicBezTo>
                  <a:cubicBezTo>
                    <a:pt x="77" y="62"/>
                    <a:pt x="77" y="62"/>
                    <a:pt x="77" y="62"/>
                  </a:cubicBezTo>
                  <a:cubicBezTo>
                    <a:pt x="76" y="62"/>
                    <a:pt x="76" y="62"/>
                    <a:pt x="76" y="62"/>
                  </a:cubicBezTo>
                  <a:cubicBezTo>
                    <a:pt x="75" y="62"/>
                    <a:pt x="75" y="62"/>
                    <a:pt x="75" y="62"/>
                  </a:cubicBezTo>
                  <a:cubicBezTo>
                    <a:pt x="74" y="61"/>
                    <a:pt x="74" y="61"/>
                    <a:pt x="74" y="61"/>
                  </a:cubicBezTo>
                  <a:cubicBezTo>
                    <a:pt x="73" y="62"/>
                    <a:pt x="73" y="62"/>
                    <a:pt x="73" y="62"/>
                  </a:cubicBezTo>
                  <a:cubicBezTo>
                    <a:pt x="71" y="62"/>
                    <a:pt x="71" y="62"/>
                    <a:pt x="71" y="62"/>
                  </a:cubicBezTo>
                  <a:cubicBezTo>
                    <a:pt x="70" y="61"/>
                    <a:pt x="70" y="61"/>
                    <a:pt x="70" y="61"/>
                  </a:cubicBezTo>
                  <a:cubicBezTo>
                    <a:pt x="69" y="62"/>
                    <a:pt x="69" y="62"/>
                    <a:pt x="69" y="62"/>
                  </a:cubicBezTo>
                  <a:cubicBezTo>
                    <a:pt x="67" y="61"/>
                    <a:pt x="67" y="61"/>
                    <a:pt x="67" y="61"/>
                  </a:cubicBezTo>
                  <a:cubicBezTo>
                    <a:pt x="64" y="60"/>
                    <a:pt x="64" y="60"/>
                    <a:pt x="64" y="60"/>
                  </a:cubicBezTo>
                  <a:cubicBezTo>
                    <a:pt x="63" y="60"/>
                    <a:pt x="63" y="60"/>
                    <a:pt x="63" y="60"/>
                  </a:cubicBezTo>
                  <a:cubicBezTo>
                    <a:pt x="62" y="59"/>
                    <a:pt x="62" y="59"/>
                    <a:pt x="62" y="59"/>
                  </a:cubicBezTo>
                  <a:cubicBezTo>
                    <a:pt x="61" y="59"/>
                    <a:pt x="61" y="59"/>
                    <a:pt x="61" y="59"/>
                  </a:cubicBezTo>
                  <a:cubicBezTo>
                    <a:pt x="61" y="60"/>
                    <a:pt x="61" y="60"/>
                    <a:pt x="61" y="60"/>
                  </a:cubicBezTo>
                  <a:cubicBezTo>
                    <a:pt x="60" y="60"/>
                    <a:pt x="60" y="60"/>
                    <a:pt x="60" y="60"/>
                  </a:cubicBezTo>
                  <a:cubicBezTo>
                    <a:pt x="59" y="59"/>
                    <a:pt x="59" y="59"/>
                    <a:pt x="59" y="59"/>
                  </a:cubicBezTo>
                  <a:cubicBezTo>
                    <a:pt x="59" y="59"/>
                    <a:pt x="59" y="59"/>
                    <a:pt x="59" y="59"/>
                  </a:cubicBezTo>
                  <a:cubicBezTo>
                    <a:pt x="58" y="60"/>
                    <a:pt x="58" y="60"/>
                    <a:pt x="58" y="60"/>
                  </a:cubicBezTo>
                  <a:cubicBezTo>
                    <a:pt x="56" y="59"/>
                    <a:pt x="56" y="59"/>
                    <a:pt x="56" y="59"/>
                  </a:cubicBezTo>
                  <a:cubicBezTo>
                    <a:pt x="55" y="58"/>
                    <a:pt x="55" y="58"/>
                    <a:pt x="55" y="58"/>
                  </a:cubicBezTo>
                  <a:cubicBezTo>
                    <a:pt x="53" y="58"/>
                    <a:pt x="53" y="58"/>
                    <a:pt x="53" y="58"/>
                  </a:cubicBezTo>
                  <a:cubicBezTo>
                    <a:pt x="53" y="58"/>
                    <a:pt x="53" y="58"/>
                    <a:pt x="53" y="58"/>
                  </a:cubicBezTo>
                  <a:cubicBezTo>
                    <a:pt x="52" y="59"/>
                    <a:pt x="52" y="59"/>
                    <a:pt x="52" y="59"/>
                  </a:cubicBezTo>
                  <a:cubicBezTo>
                    <a:pt x="51" y="58"/>
                    <a:pt x="51" y="58"/>
                    <a:pt x="51" y="58"/>
                  </a:cubicBezTo>
                  <a:cubicBezTo>
                    <a:pt x="50" y="58"/>
                    <a:pt x="50" y="58"/>
                    <a:pt x="50" y="58"/>
                  </a:cubicBezTo>
                  <a:cubicBezTo>
                    <a:pt x="49" y="58"/>
                    <a:pt x="49" y="58"/>
                    <a:pt x="49" y="58"/>
                  </a:cubicBezTo>
                  <a:cubicBezTo>
                    <a:pt x="50" y="57"/>
                    <a:pt x="50" y="57"/>
                    <a:pt x="50" y="57"/>
                  </a:cubicBezTo>
                  <a:cubicBezTo>
                    <a:pt x="50" y="56"/>
                    <a:pt x="50" y="56"/>
                    <a:pt x="50" y="56"/>
                  </a:cubicBezTo>
                  <a:cubicBezTo>
                    <a:pt x="50" y="56"/>
                    <a:pt x="50" y="56"/>
                    <a:pt x="50" y="56"/>
                  </a:cubicBezTo>
                  <a:cubicBezTo>
                    <a:pt x="49" y="57"/>
                    <a:pt x="49" y="57"/>
                    <a:pt x="49" y="57"/>
                  </a:cubicBezTo>
                  <a:cubicBezTo>
                    <a:pt x="48" y="56"/>
                    <a:pt x="48" y="56"/>
                    <a:pt x="48" y="56"/>
                  </a:cubicBezTo>
                  <a:cubicBezTo>
                    <a:pt x="48" y="56"/>
                    <a:pt x="48" y="56"/>
                    <a:pt x="48" y="56"/>
                  </a:cubicBezTo>
                  <a:cubicBezTo>
                    <a:pt x="47" y="56"/>
                    <a:pt x="47" y="56"/>
                    <a:pt x="47" y="56"/>
                  </a:cubicBezTo>
                  <a:cubicBezTo>
                    <a:pt x="45" y="56"/>
                    <a:pt x="45" y="56"/>
                    <a:pt x="45" y="56"/>
                  </a:cubicBezTo>
                  <a:cubicBezTo>
                    <a:pt x="45" y="56"/>
                    <a:pt x="45" y="56"/>
                    <a:pt x="45" y="56"/>
                  </a:cubicBezTo>
                  <a:cubicBezTo>
                    <a:pt x="45" y="55"/>
                    <a:pt x="45" y="55"/>
                    <a:pt x="45" y="55"/>
                  </a:cubicBezTo>
                  <a:cubicBezTo>
                    <a:pt x="45" y="55"/>
                    <a:pt x="45" y="55"/>
                    <a:pt x="45" y="55"/>
                  </a:cubicBezTo>
                  <a:close/>
                  <a:moveTo>
                    <a:pt x="57" y="10"/>
                  </a:moveTo>
                  <a:cubicBezTo>
                    <a:pt x="57" y="11"/>
                    <a:pt x="57" y="11"/>
                    <a:pt x="57" y="11"/>
                  </a:cubicBezTo>
                  <a:cubicBezTo>
                    <a:pt x="58" y="11"/>
                    <a:pt x="58" y="11"/>
                    <a:pt x="58" y="11"/>
                  </a:cubicBezTo>
                  <a:cubicBezTo>
                    <a:pt x="58" y="11"/>
                    <a:pt x="58" y="11"/>
                    <a:pt x="58" y="11"/>
                  </a:cubicBezTo>
                  <a:cubicBezTo>
                    <a:pt x="58" y="11"/>
                    <a:pt x="58" y="11"/>
                    <a:pt x="58" y="11"/>
                  </a:cubicBezTo>
                  <a:cubicBezTo>
                    <a:pt x="59" y="10"/>
                    <a:pt x="59" y="10"/>
                    <a:pt x="59" y="10"/>
                  </a:cubicBezTo>
                  <a:cubicBezTo>
                    <a:pt x="58" y="9"/>
                    <a:pt x="58" y="9"/>
                    <a:pt x="58" y="9"/>
                  </a:cubicBezTo>
                  <a:cubicBezTo>
                    <a:pt x="57" y="9"/>
                    <a:pt x="57" y="9"/>
                    <a:pt x="57" y="9"/>
                  </a:cubicBezTo>
                  <a:cubicBezTo>
                    <a:pt x="57" y="10"/>
                    <a:pt x="57" y="10"/>
                    <a:pt x="57" y="10"/>
                  </a:cubicBezTo>
                  <a:close/>
                  <a:moveTo>
                    <a:pt x="49" y="15"/>
                  </a:moveTo>
                  <a:cubicBezTo>
                    <a:pt x="49" y="16"/>
                    <a:pt x="49" y="16"/>
                    <a:pt x="49" y="16"/>
                  </a:cubicBezTo>
                  <a:cubicBezTo>
                    <a:pt x="50" y="15"/>
                    <a:pt x="50" y="15"/>
                    <a:pt x="50" y="15"/>
                  </a:cubicBezTo>
                  <a:cubicBezTo>
                    <a:pt x="49" y="15"/>
                    <a:pt x="49" y="15"/>
                    <a:pt x="49" y="15"/>
                  </a:cubicBezTo>
                  <a:close/>
                  <a:moveTo>
                    <a:pt x="49" y="13"/>
                  </a:moveTo>
                  <a:cubicBezTo>
                    <a:pt x="50" y="13"/>
                    <a:pt x="50" y="13"/>
                    <a:pt x="50" y="13"/>
                  </a:cubicBezTo>
                  <a:cubicBezTo>
                    <a:pt x="49" y="13"/>
                    <a:pt x="49" y="13"/>
                    <a:pt x="49" y="13"/>
                  </a:cubicBezTo>
                  <a:cubicBezTo>
                    <a:pt x="49" y="13"/>
                    <a:pt x="49" y="13"/>
                    <a:pt x="49" y="13"/>
                  </a:cubicBezTo>
                  <a:close/>
                  <a:moveTo>
                    <a:pt x="49" y="14"/>
                  </a:moveTo>
                  <a:cubicBezTo>
                    <a:pt x="49" y="14"/>
                    <a:pt x="49" y="14"/>
                    <a:pt x="49" y="14"/>
                  </a:cubicBezTo>
                  <a:cubicBezTo>
                    <a:pt x="50" y="14"/>
                    <a:pt x="50" y="14"/>
                    <a:pt x="50" y="14"/>
                  </a:cubicBezTo>
                  <a:cubicBezTo>
                    <a:pt x="49" y="14"/>
                    <a:pt x="49" y="14"/>
                    <a:pt x="49" y="14"/>
                  </a:cubicBezTo>
                  <a:close/>
                  <a:moveTo>
                    <a:pt x="46" y="14"/>
                  </a:moveTo>
                  <a:cubicBezTo>
                    <a:pt x="46" y="15"/>
                    <a:pt x="46" y="15"/>
                    <a:pt x="46" y="15"/>
                  </a:cubicBezTo>
                  <a:cubicBezTo>
                    <a:pt x="47" y="15"/>
                    <a:pt x="47" y="15"/>
                    <a:pt x="47" y="15"/>
                  </a:cubicBezTo>
                  <a:cubicBezTo>
                    <a:pt x="48" y="14"/>
                    <a:pt x="48" y="14"/>
                    <a:pt x="48" y="14"/>
                  </a:cubicBezTo>
                  <a:cubicBezTo>
                    <a:pt x="47" y="14"/>
                    <a:pt x="47" y="14"/>
                    <a:pt x="47" y="14"/>
                  </a:cubicBezTo>
                  <a:cubicBezTo>
                    <a:pt x="46" y="14"/>
                    <a:pt x="46" y="14"/>
                    <a:pt x="46" y="14"/>
                  </a:cubicBezTo>
                  <a:close/>
                  <a:moveTo>
                    <a:pt x="39" y="23"/>
                  </a:moveTo>
                  <a:cubicBezTo>
                    <a:pt x="40" y="23"/>
                    <a:pt x="40" y="23"/>
                    <a:pt x="40" y="23"/>
                  </a:cubicBezTo>
                  <a:cubicBezTo>
                    <a:pt x="40" y="23"/>
                    <a:pt x="40" y="23"/>
                    <a:pt x="40" y="23"/>
                  </a:cubicBezTo>
                  <a:cubicBezTo>
                    <a:pt x="40" y="22"/>
                    <a:pt x="40" y="22"/>
                    <a:pt x="40" y="22"/>
                  </a:cubicBezTo>
                  <a:cubicBezTo>
                    <a:pt x="39" y="23"/>
                    <a:pt x="39" y="23"/>
                    <a:pt x="39" y="23"/>
                  </a:cubicBezTo>
                  <a:close/>
                  <a:moveTo>
                    <a:pt x="41" y="22"/>
                  </a:moveTo>
                  <a:cubicBezTo>
                    <a:pt x="41" y="23"/>
                    <a:pt x="41" y="23"/>
                    <a:pt x="41" y="23"/>
                  </a:cubicBezTo>
                  <a:cubicBezTo>
                    <a:pt x="42" y="23"/>
                    <a:pt x="42" y="23"/>
                    <a:pt x="42" y="23"/>
                  </a:cubicBezTo>
                  <a:cubicBezTo>
                    <a:pt x="42" y="24"/>
                    <a:pt x="42" y="24"/>
                    <a:pt x="42" y="24"/>
                  </a:cubicBezTo>
                  <a:cubicBezTo>
                    <a:pt x="42" y="24"/>
                    <a:pt x="42" y="24"/>
                    <a:pt x="42" y="24"/>
                  </a:cubicBezTo>
                  <a:cubicBezTo>
                    <a:pt x="43" y="23"/>
                    <a:pt x="43" y="23"/>
                    <a:pt x="43" y="23"/>
                  </a:cubicBezTo>
                  <a:cubicBezTo>
                    <a:pt x="42" y="23"/>
                    <a:pt x="42" y="23"/>
                    <a:pt x="42" y="23"/>
                  </a:cubicBezTo>
                  <a:cubicBezTo>
                    <a:pt x="43" y="22"/>
                    <a:pt x="43" y="22"/>
                    <a:pt x="43" y="22"/>
                  </a:cubicBezTo>
                  <a:cubicBezTo>
                    <a:pt x="42" y="22"/>
                    <a:pt x="42" y="22"/>
                    <a:pt x="42" y="22"/>
                  </a:cubicBezTo>
                  <a:cubicBezTo>
                    <a:pt x="42" y="22"/>
                    <a:pt x="42" y="22"/>
                    <a:pt x="42" y="22"/>
                  </a:cubicBezTo>
                  <a:cubicBezTo>
                    <a:pt x="41" y="22"/>
                    <a:pt x="41" y="22"/>
                    <a:pt x="41" y="22"/>
                  </a:cubicBezTo>
                  <a:close/>
                  <a:moveTo>
                    <a:pt x="61" y="34"/>
                  </a:moveTo>
                  <a:cubicBezTo>
                    <a:pt x="61" y="35"/>
                    <a:pt x="61" y="35"/>
                    <a:pt x="61" y="35"/>
                  </a:cubicBezTo>
                  <a:cubicBezTo>
                    <a:pt x="61" y="35"/>
                    <a:pt x="61" y="35"/>
                    <a:pt x="61" y="35"/>
                  </a:cubicBezTo>
                  <a:cubicBezTo>
                    <a:pt x="62" y="35"/>
                    <a:pt x="62" y="35"/>
                    <a:pt x="62" y="35"/>
                  </a:cubicBezTo>
                  <a:cubicBezTo>
                    <a:pt x="61" y="34"/>
                    <a:pt x="61" y="34"/>
                    <a:pt x="61" y="34"/>
                  </a:cubicBezTo>
                  <a:cubicBezTo>
                    <a:pt x="61" y="34"/>
                    <a:pt x="61" y="34"/>
                    <a:pt x="61" y="34"/>
                  </a:cubicBezTo>
                  <a:close/>
                  <a:moveTo>
                    <a:pt x="55" y="38"/>
                  </a:moveTo>
                  <a:cubicBezTo>
                    <a:pt x="55" y="39"/>
                    <a:pt x="55" y="39"/>
                    <a:pt x="55" y="39"/>
                  </a:cubicBezTo>
                  <a:cubicBezTo>
                    <a:pt x="55" y="39"/>
                    <a:pt x="55" y="39"/>
                    <a:pt x="55" y="39"/>
                  </a:cubicBezTo>
                  <a:cubicBezTo>
                    <a:pt x="54" y="39"/>
                    <a:pt x="54" y="39"/>
                    <a:pt x="54" y="39"/>
                  </a:cubicBezTo>
                  <a:cubicBezTo>
                    <a:pt x="54" y="40"/>
                    <a:pt x="54" y="40"/>
                    <a:pt x="54" y="40"/>
                  </a:cubicBezTo>
                  <a:cubicBezTo>
                    <a:pt x="55" y="40"/>
                    <a:pt x="55" y="40"/>
                    <a:pt x="55" y="40"/>
                  </a:cubicBezTo>
                  <a:cubicBezTo>
                    <a:pt x="55" y="40"/>
                    <a:pt x="55" y="40"/>
                    <a:pt x="55" y="40"/>
                  </a:cubicBezTo>
                  <a:cubicBezTo>
                    <a:pt x="55" y="39"/>
                    <a:pt x="55" y="39"/>
                    <a:pt x="55" y="39"/>
                  </a:cubicBezTo>
                  <a:cubicBezTo>
                    <a:pt x="55" y="40"/>
                    <a:pt x="55" y="40"/>
                    <a:pt x="55" y="40"/>
                  </a:cubicBezTo>
                  <a:cubicBezTo>
                    <a:pt x="56" y="41"/>
                    <a:pt x="56" y="41"/>
                    <a:pt x="56" y="41"/>
                  </a:cubicBezTo>
                  <a:cubicBezTo>
                    <a:pt x="57" y="40"/>
                    <a:pt x="57" y="40"/>
                    <a:pt x="57" y="40"/>
                  </a:cubicBezTo>
                  <a:cubicBezTo>
                    <a:pt x="57" y="41"/>
                    <a:pt x="57" y="41"/>
                    <a:pt x="57" y="41"/>
                  </a:cubicBezTo>
                  <a:cubicBezTo>
                    <a:pt x="58" y="41"/>
                    <a:pt x="58" y="41"/>
                    <a:pt x="58" y="41"/>
                  </a:cubicBezTo>
                  <a:cubicBezTo>
                    <a:pt x="58" y="40"/>
                    <a:pt x="58" y="40"/>
                    <a:pt x="58" y="40"/>
                  </a:cubicBezTo>
                  <a:cubicBezTo>
                    <a:pt x="59" y="40"/>
                    <a:pt x="59" y="40"/>
                    <a:pt x="59" y="40"/>
                  </a:cubicBezTo>
                  <a:cubicBezTo>
                    <a:pt x="58" y="39"/>
                    <a:pt x="58" y="39"/>
                    <a:pt x="58" y="39"/>
                  </a:cubicBezTo>
                  <a:cubicBezTo>
                    <a:pt x="57" y="38"/>
                    <a:pt x="57" y="38"/>
                    <a:pt x="57" y="38"/>
                  </a:cubicBezTo>
                  <a:cubicBezTo>
                    <a:pt x="55" y="38"/>
                    <a:pt x="55" y="38"/>
                    <a:pt x="55" y="38"/>
                  </a:cubicBezTo>
                  <a:cubicBezTo>
                    <a:pt x="55" y="38"/>
                    <a:pt x="55" y="38"/>
                    <a:pt x="55" y="38"/>
                  </a:cubicBezTo>
                  <a:close/>
                  <a:moveTo>
                    <a:pt x="52" y="40"/>
                  </a:moveTo>
                  <a:cubicBezTo>
                    <a:pt x="52" y="40"/>
                    <a:pt x="52" y="40"/>
                    <a:pt x="52" y="40"/>
                  </a:cubicBezTo>
                  <a:cubicBezTo>
                    <a:pt x="52" y="40"/>
                    <a:pt x="52" y="40"/>
                    <a:pt x="52" y="40"/>
                  </a:cubicBezTo>
                  <a:cubicBezTo>
                    <a:pt x="52" y="40"/>
                    <a:pt x="52" y="40"/>
                    <a:pt x="52" y="40"/>
                  </a:cubicBezTo>
                  <a:close/>
                  <a:moveTo>
                    <a:pt x="46" y="35"/>
                  </a:moveTo>
                  <a:cubicBezTo>
                    <a:pt x="46" y="35"/>
                    <a:pt x="46" y="35"/>
                    <a:pt x="46" y="35"/>
                  </a:cubicBezTo>
                  <a:cubicBezTo>
                    <a:pt x="45" y="36"/>
                    <a:pt x="45" y="36"/>
                    <a:pt x="45" y="36"/>
                  </a:cubicBezTo>
                  <a:cubicBezTo>
                    <a:pt x="45" y="36"/>
                    <a:pt x="45" y="36"/>
                    <a:pt x="45" y="36"/>
                  </a:cubicBezTo>
                  <a:cubicBezTo>
                    <a:pt x="47" y="37"/>
                    <a:pt x="47" y="37"/>
                    <a:pt x="47" y="37"/>
                  </a:cubicBezTo>
                  <a:cubicBezTo>
                    <a:pt x="47" y="37"/>
                    <a:pt x="47" y="37"/>
                    <a:pt x="47" y="37"/>
                  </a:cubicBezTo>
                  <a:cubicBezTo>
                    <a:pt x="47" y="38"/>
                    <a:pt x="47" y="38"/>
                    <a:pt x="47" y="38"/>
                  </a:cubicBezTo>
                  <a:cubicBezTo>
                    <a:pt x="48" y="38"/>
                    <a:pt x="48" y="38"/>
                    <a:pt x="48" y="38"/>
                  </a:cubicBezTo>
                  <a:cubicBezTo>
                    <a:pt x="48" y="39"/>
                    <a:pt x="48" y="39"/>
                    <a:pt x="48" y="39"/>
                  </a:cubicBezTo>
                  <a:cubicBezTo>
                    <a:pt x="49" y="40"/>
                    <a:pt x="49" y="40"/>
                    <a:pt x="49" y="40"/>
                  </a:cubicBezTo>
                  <a:cubicBezTo>
                    <a:pt x="50" y="40"/>
                    <a:pt x="50" y="40"/>
                    <a:pt x="50" y="40"/>
                  </a:cubicBezTo>
                  <a:cubicBezTo>
                    <a:pt x="50" y="40"/>
                    <a:pt x="50" y="40"/>
                    <a:pt x="50" y="40"/>
                  </a:cubicBezTo>
                  <a:cubicBezTo>
                    <a:pt x="51" y="41"/>
                    <a:pt x="51" y="41"/>
                    <a:pt x="51" y="41"/>
                  </a:cubicBezTo>
                  <a:cubicBezTo>
                    <a:pt x="51" y="40"/>
                    <a:pt x="51" y="40"/>
                    <a:pt x="51" y="40"/>
                  </a:cubicBezTo>
                  <a:cubicBezTo>
                    <a:pt x="51" y="39"/>
                    <a:pt x="51" y="39"/>
                    <a:pt x="51" y="39"/>
                  </a:cubicBezTo>
                  <a:cubicBezTo>
                    <a:pt x="51" y="38"/>
                    <a:pt x="51" y="38"/>
                    <a:pt x="51" y="38"/>
                  </a:cubicBezTo>
                  <a:cubicBezTo>
                    <a:pt x="50" y="38"/>
                    <a:pt x="50" y="38"/>
                    <a:pt x="50" y="38"/>
                  </a:cubicBezTo>
                  <a:cubicBezTo>
                    <a:pt x="49" y="37"/>
                    <a:pt x="49" y="37"/>
                    <a:pt x="49" y="37"/>
                  </a:cubicBezTo>
                  <a:cubicBezTo>
                    <a:pt x="49" y="35"/>
                    <a:pt x="49" y="35"/>
                    <a:pt x="49" y="35"/>
                  </a:cubicBezTo>
                  <a:cubicBezTo>
                    <a:pt x="48" y="35"/>
                    <a:pt x="48" y="35"/>
                    <a:pt x="48" y="35"/>
                  </a:cubicBezTo>
                  <a:cubicBezTo>
                    <a:pt x="48" y="34"/>
                    <a:pt x="48" y="34"/>
                    <a:pt x="48" y="34"/>
                  </a:cubicBezTo>
                  <a:cubicBezTo>
                    <a:pt x="48" y="34"/>
                    <a:pt x="48" y="34"/>
                    <a:pt x="48" y="34"/>
                  </a:cubicBezTo>
                  <a:cubicBezTo>
                    <a:pt x="47" y="34"/>
                    <a:pt x="47" y="34"/>
                    <a:pt x="47" y="34"/>
                  </a:cubicBezTo>
                  <a:cubicBezTo>
                    <a:pt x="47" y="35"/>
                    <a:pt x="47" y="35"/>
                    <a:pt x="47" y="35"/>
                  </a:cubicBezTo>
                  <a:cubicBezTo>
                    <a:pt x="47" y="35"/>
                    <a:pt x="47" y="35"/>
                    <a:pt x="47" y="35"/>
                  </a:cubicBezTo>
                  <a:cubicBezTo>
                    <a:pt x="47" y="35"/>
                    <a:pt x="47" y="35"/>
                    <a:pt x="47" y="35"/>
                  </a:cubicBezTo>
                  <a:cubicBezTo>
                    <a:pt x="46" y="34"/>
                    <a:pt x="46" y="34"/>
                    <a:pt x="46" y="34"/>
                  </a:cubicBezTo>
                  <a:cubicBezTo>
                    <a:pt x="46" y="35"/>
                    <a:pt x="46" y="35"/>
                    <a:pt x="46" y="35"/>
                  </a:cubicBezTo>
                  <a:close/>
                  <a:moveTo>
                    <a:pt x="41" y="30"/>
                  </a:moveTo>
                  <a:cubicBezTo>
                    <a:pt x="41" y="30"/>
                    <a:pt x="41" y="30"/>
                    <a:pt x="41" y="30"/>
                  </a:cubicBezTo>
                  <a:cubicBezTo>
                    <a:pt x="42" y="31"/>
                    <a:pt x="42" y="31"/>
                    <a:pt x="42" y="31"/>
                  </a:cubicBezTo>
                  <a:cubicBezTo>
                    <a:pt x="42" y="30"/>
                    <a:pt x="42" y="30"/>
                    <a:pt x="42" y="30"/>
                  </a:cubicBezTo>
                  <a:cubicBezTo>
                    <a:pt x="42" y="30"/>
                    <a:pt x="42" y="30"/>
                    <a:pt x="42" y="30"/>
                  </a:cubicBezTo>
                  <a:cubicBezTo>
                    <a:pt x="41" y="30"/>
                    <a:pt x="41" y="30"/>
                    <a:pt x="41" y="30"/>
                  </a:cubicBezTo>
                  <a:close/>
                  <a:moveTo>
                    <a:pt x="42" y="28"/>
                  </a:moveTo>
                  <a:cubicBezTo>
                    <a:pt x="42" y="29"/>
                    <a:pt x="42" y="29"/>
                    <a:pt x="42" y="29"/>
                  </a:cubicBezTo>
                  <a:cubicBezTo>
                    <a:pt x="42" y="29"/>
                    <a:pt x="42" y="29"/>
                    <a:pt x="42" y="29"/>
                  </a:cubicBezTo>
                  <a:cubicBezTo>
                    <a:pt x="43" y="29"/>
                    <a:pt x="43" y="29"/>
                    <a:pt x="43" y="29"/>
                  </a:cubicBezTo>
                  <a:cubicBezTo>
                    <a:pt x="44" y="29"/>
                    <a:pt x="44" y="29"/>
                    <a:pt x="44" y="29"/>
                  </a:cubicBezTo>
                  <a:cubicBezTo>
                    <a:pt x="44" y="29"/>
                    <a:pt x="44" y="29"/>
                    <a:pt x="44" y="29"/>
                  </a:cubicBezTo>
                  <a:cubicBezTo>
                    <a:pt x="43" y="28"/>
                    <a:pt x="43" y="28"/>
                    <a:pt x="43" y="28"/>
                  </a:cubicBezTo>
                  <a:cubicBezTo>
                    <a:pt x="42" y="28"/>
                    <a:pt x="42" y="28"/>
                    <a:pt x="42" y="28"/>
                  </a:cubicBezTo>
                  <a:close/>
                  <a:moveTo>
                    <a:pt x="33" y="23"/>
                  </a:moveTo>
                  <a:cubicBezTo>
                    <a:pt x="33" y="24"/>
                    <a:pt x="33" y="24"/>
                    <a:pt x="33" y="24"/>
                  </a:cubicBezTo>
                  <a:cubicBezTo>
                    <a:pt x="33" y="24"/>
                    <a:pt x="33" y="24"/>
                    <a:pt x="33" y="24"/>
                  </a:cubicBezTo>
                  <a:cubicBezTo>
                    <a:pt x="34" y="24"/>
                    <a:pt x="34" y="24"/>
                    <a:pt x="34" y="24"/>
                  </a:cubicBezTo>
                  <a:cubicBezTo>
                    <a:pt x="35" y="25"/>
                    <a:pt x="35" y="25"/>
                    <a:pt x="35" y="25"/>
                  </a:cubicBezTo>
                  <a:cubicBezTo>
                    <a:pt x="36" y="25"/>
                    <a:pt x="36" y="25"/>
                    <a:pt x="36" y="25"/>
                  </a:cubicBezTo>
                  <a:cubicBezTo>
                    <a:pt x="35" y="23"/>
                    <a:pt x="35" y="23"/>
                    <a:pt x="35" y="23"/>
                  </a:cubicBezTo>
                  <a:cubicBezTo>
                    <a:pt x="34" y="23"/>
                    <a:pt x="34" y="23"/>
                    <a:pt x="34" y="23"/>
                  </a:cubicBezTo>
                  <a:cubicBezTo>
                    <a:pt x="33" y="23"/>
                    <a:pt x="33" y="23"/>
                    <a:pt x="33" y="23"/>
                  </a:cubicBezTo>
                  <a:close/>
                  <a:moveTo>
                    <a:pt x="31" y="21"/>
                  </a:moveTo>
                  <a:cubicBezTo>
                    <a:pt x="31" y="21"/>
                    <a:pt x="31" y="21"/>
                    <a:pt x="31" y="21"/>
                  </a:cubicBezTo>
                  <a:cubicBezTo>
                    <a:pt x="32" y="22"/>
                    <a:pt x="32" y="22"/>
                    <a:pt x="32" y="22"/>
                  </a:cubicBezTo>
                  <a:cubicBezTo>
                    <a:pt x="33" y="22"/>
                    <a:pt x="33" y="22"/>
                    <a:pt x="33" y="22"/>
                  </a:cubicBezTo>
                  <a:cubicBezTo>
                    <a:pt x="32" y="23"/>
                    <a:pt x="32" y="23"/>
                    <a:pt x="32" y="23"/>
                  </a:cubicBezTo>
                  <a:cubicBezTo>
                    <a:pt x="32" y="23"/>
                    <a:pt x="32" y="23"/>
                    <a:pt x="32" y="23"/>
                  </a:cubicBezTo>
                  <a:cubicBezTo>
                    <a:pt x="31" y="21"/>
                    <a:pt x="31" y="21"/>
                    <a:pt x="31" y="21"/>
                  </a:cubicBezTo>
                  <a:close/>
                  <a:moveTo>
                    <a:pt x="28" y="19"/>
                  </a:moveTo>
                  <a:cubicBezTo>
                    <a:pt x="28" y="21"/>
                    <a:pt x="28" y="21"/>
                    <a:pt x="28" y="21"/>
                  </a:cubicBezTo>
                  <a:cubicBezTo>
                    <a:pt x="29" y="20"/>
                    <a:pt x="29" y="20"/>
                    <a:pt x="29" y="20"/>
                  </a:cubicBezTo>
                  <a:cubicBezTo>
                    <a:pt x="30" y="20"/>
                    <a:pt x="30" y="20"/>
                    <a:pt x="30" y="20"/>
                  </a:cubicBezTo>
                  <a:cubicBezTo>
                    <a:pt x="29" y="19"/>
                    <a:pt x="29" y="19"/>
                    <a:pt x="29" y="19"/>
                  </a:cubicBezTo>
                  <a:cubicBezTo>
                    <a:pt x="28" y="19"/>
                    <a:pt x="28" y="19"/>
                    <a:pt x="28" y="19"/>
                  </a:cubicBezTo>
                  <a:cubicBezTo>
                    <a:pt x="28" y="19"/>
                    <a:pt x="28" y="19"/>
                    <a:pt x="28" y="19"/>
                  </a:cubicBezTo>
                  <a:close/>
                  <a:moveTo>
                    <a:pt x="31" y="49"/>
                  </a:moveTo>
                  <a:cubicBezTo>
                    <a:pt x="32" y="50"/>
                    <a:pt x="32" y="50"/>
                    <a:pt x="32" y="50"/>
                  </a:cubicBezTo>
                  <a:cubicBezTo>
                    <a:pt x="32" y="50"/>
                    <a:pt x="32" y="50"/>
                    <a:pt x="32" y="50"/>
                  </a:cubicBezTo>
                  <a:cubicBezTo>
                    <a:pt x="31" y="49"/>
                    <a:pt x="31" y="49"/>
                    <a:pt x="31" y="49"/>
                  </a:cubicBezTo>
                  <a:cubicBezTo>
                    <a:pt x="31" y="49"/>
                    <a:pt x="31" y="49"/>
                    <a:pt x="31" y="49"/>
                  </a:cubicBezTo>
                  <a:close/>
                  <a:moveTo>
                    <a:pt x="23" y="39"/>
                  </a:moveTo>
                  <a:cubicBezTo>
                    <a:pt x="22" y="40"/>
                    <a:pt x="22" y="40"/>
                    <a:pt x="22" y="40"/>
                  </a:cubicBezTo>
                  <a:cubicBezTo>
                    <a:pt x="24" y="41"/>
                    <a:pt x="24" y="41"/>
                    <a:pt x="24" y="41"/>
                  </a:cubicBezTo>
                  <a:cubicBezTo>
                    <a:pt x="23" y="41"/>
                    <a:pt x="23" y="41"/>
                    <a:pt x="23" y="41"/>
                  </a:cubicBezTo>
                  <a:cubicBezTo>
                    <a:pt x="23" y="40"/>
                    <a:pt x="23" y="40"/>
                    <a:pt x="23" y="40"/>
                  </a:cubicBezTo>
                  <a:cubicBezTo>
                    <a:pt x="23" y="39"/>
                    <a:pt x="23" y="39"/>
                    <a:pt x="23" y="39"/>
                  </a:cubicBezTo>
                  <a:close/>
                  <a:moveTo>
                    <a:pt x="21" y="38"/>
                  </a:moveTo>
                  <a:cubicBezTo>
                    <a:pt x="22" y="39"/>
                    <a:pt x="22" y="39"/>
                    <a:pt x="22" y="39"/>
                  </a:cubicBezTo>
                  <a:cubicBezTo>
                    <a:pt x="21" y="39"/>
                    <a:pt x="21" y="39"/>
                    <a:pt x="21" y="39"/>
                  </a:cubicBezTo>
                  <a:cubicBezTo>
                    <a:pt x="21" y="38"/>
                    <a:pt x="21" y="38"/>
                    <a:pt x="21" y="38"/>
                  </a:cubicBezTo>
                  <a:close/>
                  <a:moveTo>
                    <a:pt x="20" y="36"/>
                  </a:moveTo>
                  <a:cubicBezTo>
                    <a:pt x="19" y="36"/>
                    <a:pt x="19" y="36"/>
                    <a:pt x="19" y="36"/>
                  </a:cubicBezTo>
                  <a:cubicBezTo>
                    <a:pt x="20" y="37"/>
                    <a:pt x="20" y="37"/>
                    <a:pt x="20" y="37"/>
                  </a:cubicBezTo>
                  <a:cubicBezTo>
                    <a:pt x="21" y="37"/>
                    <a:pt x="21" y="37"/>
                    <a:pt x="21" y="37"/>
                  </a:cubicBezTo>
                  <a:cubicBezTo>
                    <a:pt x="20" y="36"/>
                    <a:pt x="20" y="36"/>
                    <a:pt x="20" y="36"/>
                  </a:cubicBezTo>
                  <a:close/>
                  <a:moveTo>
                    <a:pt x="15" y="32"/>
                  </a:moveTo>
                  <a:cubicBezTo>
                    <a:pt x="15" y="33"/>
                    <a:pt x="15" y="33"/>
                    <a:pt x="15" y="33"/>
                  </a:cubicBezTo>
                  <a:cubicBezTo>
                    <a:pt x="16" y="33"/>
                    <a:pt x="16" y="33"/>
                    <a:pt x="16" y="33"/>
                  </a:cubicBezTo>
                  <a:cubicBezTo>
                    <a:pt x="17" y="35"/>
                    <a:pt x="17" y="35"/>
                    <a:pt x="17" y="35"/>
                  </a:cubicBezTo>
                  <a:cubicBezTo>
                    <a:pt x="18" y="35"/>
                    <a:pt x="18" y="35"/>
                    <a:pt x="18" y="35"/>
                  </a:cubicBezTo>
                  <a:cubicBezTo>
                    <a:pt x="18" y="34"/>
                    <a:pt x="18" y="34"/>
                    <a:pt x="18" y="34"/>
                  </a:cubicBezTo>
                  <a:cubicBezTo>
                    <a:pt x="17" y="32"/>
                    <a:pt x="17" y="32"/>
                    <a:pt x="17" y="32"/>
                  </a:cubicBezTo>
                  <a:cubicBezTo>
                    <a:pt x="16" y="32"/>
                    <a:pt x="16" y="32"/>
                    <a:pt x="16" y="32"/>
                  </a:cubicBezTo>
                  <a:cubicBezTo>
                    <a:pt x="15" y="32"/>
                    <a:pt x="15" y="32"/>
                    <a:pt x="15" y="32"/>
                  </a:cubicBezTo>
                  <a:close/>
                  <a:moveTo>
                    <a:pt x="14" y="29"/>
                  </a:moveTo>
                  <a:cubicBezTo>
                    <a:pt x="14" y="30"/>
                    <a:pt x="14" y="30"/>
                    <a:pt x="14" y="30"/>
                  </a:cubicBezTo>
                  <a:cubicBezTo>
                    <a:pt x="14" y="31"/>
                    <a:pt x="14" y="31"/>
                    <a:pt x="14" y="31"/>
                  </a:cubicBezTo>
                  <a:cubicBezTo>
                    <a:pt x="15" y="30"/>
                    <a:pt x="15" y="30"/>
                    <a:pt x="15" y="30"/>
                  </a:cubicBezTo>
                  <a:cubicBezTo>
                    <a:pt x="15" y="30"/>
                    <a:pt x="15" y="30"/>
                    <a:pt x="15" y="30"/>
                  </a:cubicBezTo>
                  <a:cubicBezTo>
                    <a:pt x="14" y="29"/>
                    <a:pt x="14" y="29"/>
                    <a:pt x="14" y="29"/>
                  </a:cubicBezTo>
                  <a:close/>
                  <a:moveTo>
                    <a:pt x="15" y="27"/>
                  </a:moveTo>
                  <a:cubicBezTo>
                    <a:pt x="16" y="27"/>
                    <a:pt x="16" y="27"/>
                    <a:pt x="16" y="27"/>
                  </a:cubicBezTo>
                  <a:cubicBezTo>
                    <a:pt x="16" y="27"/>
                    <a:pt x="16" y="27"/>
                    <a:pt x="16" y="27"/>
                  </a:cubicBezTo>
                  <a:cubicBezTo>
                    <a:pt x="16" y="27"/>
                    <a:pt x="16" y="27"/>
                    <a:pt x="16" y="27"/>
                  </a:cubicBezTo>
                  <a:cubicBezTo>
                    <a:pt x="15" y="27"/>
                    <a:pt x="15" y="27"/>
                    <a:pt x="15" y="27"/>
                  </a:cubicBezTo>
                  <a:cubicBezTo>
                    <a:pt x="15" y="27"/>
                    <a:pt x="15" y="27"/>
                    <a:pt x="15" y="27"/>
                  </a:cubicBezTo>
                  <a:close/>
                  <a:moveTo>
                    <a:pt x="8" y="22"/>
                  </a:moveTo>
                  <a:cubicBezTo>
                    <a:pt x="9" y="22"/>
                    <a:pt x="9" y="22"/>
                    <a:pt x="9" y="22"/>
                  </a:cubicBezTo>
                  <a:cubicBezTo>
                    <a:pt x="10" y="21"/>
                    <a:pt x="10" y="21"/>
                    <a:pt x="10" y="21"/>
                  </a:cubicBezTo>
                  <a:cubicBezTo>
                    <a:pt x="10" y="21"/>
                    <a:pt x="10" y="21"/>
                    <a:pt x="10" y="21"/>
                  </a:cubicBezTo>
                  <a:cubicBezTo>
                    <a:pt x="11" y="23"/>
                    <a:pt x="11" y="23"/>
                    <a:pt x="11" y="23"/>
                  </a:cubicBezTo>
                  <a:cubicBezTo>
                    <a:pt x="12" y="23"/>
                    <a:pt x="12" y="23"/>
                    <a:pt x="12" y="23"/>
                  </a:cubicBezTo>
                  <a:cubicBezTo>
                    <a:pt x="12" y="24"/>
                    <a:pt x="12" y="24"/>
                    <a:pt x="12" y="24"/>
                  </a:cubicBezTo>
                  <a:cubicBezTo>
                    <a:pt x="12" y="25"/>
                    <a:pt x="12" y="25"/>
                    <a:pt x="12" y="25"/>
                  </a:cubicBezTo>
                  <a:cubicBezTo>
                    <a:pt x="11" y="25"/>
                    <a:pt x="11" y="25"/>
                    <a:pt x="11" y="25"/>
                  </a:cubicBezTo>
                  <a:cubicBezTo>
                    <a:pt x="10" y="24"/>
                    <a:pt x="10" y="24"/>
                    <a:pt x="10" y="24"/>
                  </a:cubicBezTo>
                  <a:cubicBezTo>
                    <a:pt x="10" y="24"/>
                    <a:pt x="10" y="24"/>
                    <a:pt x="10" y="24"/>
                  </a:cubicBezTo>
                  <a:cubicBezTo>
                    <a:pt x="9" y="23"/>
                    <a:pt x="9" y="23"/>
                    <a:pt x="9" y="23"/>
                  </a:cubicBezTo>
                  <a:cubicBezTo>
                    <a:pt x="8" y="22"/>
                    <a:pt x="8" y="22"/>
                    <a:pt x="8" y="22"/>
                  </a:cubicBezTo>
                  <a:close/>
                  <a:moveTo>
                    <a:pt x="8" y="19"/>
                  </a:moveTo>
                  <a:cubicBezTo>
                    <a:pt x="9" y="19"/>
                    <a:pt x="9" y="19"/>
                    <a:pt x="9" y="19"/>
                  </a:cubicBezTo>
                  <a:cubicBezTo>
                    <a:pt x="9" y="18"/>
                    <a:pt x="9" y="18"/>
                    <a:pt x="9" y="18"/>
                  </a:cubicBezTo>
                  <a:cubicBezTo>
                    <a:pt x="8" y="19"/>
                    <a:pt x="8" y="19"/>
                    <a:pt x="8" y="19"/>
                  </a:cubicBezTo>
                  <a:close/>
                  <a:moveTo>
                    <a:pt x="2" y="15"/>
                  </a:moveTo>
                  <a:cubicBezTo>
                    <a:pt x="2" y="15"/>
                    <a:pt x="2" y="15"/>
                    <a:pt x="2" y="15"/>
                  </a:cubicBezTo>
                  <a:cubicBezTo>
                    <a:pt x="2" y="16"/>
                    <a:pt x="2" y="16"/>
                    <a:pt x="2" y="16"/>
                  </a:cubicBezTo>
                  <a:cubicBezTo>
                    <a:pt x="3" y="16"/>
                    <a:pt x="3" y="16"/>
                    <a:pt x="3" y="16"/>
                  </a:cubicBezTo>
                  <a:cubicBezTo>
                    <a:pt x="4" y="16"/>
                    <a:pt x="4" y="16"/>
                    <a:pt x="4" y="16"/>
                  </a:cubicBezTo>
                  <a:cubicBezTo>
                    <a:pt x="3" y="16"/>
                    <a:pt x="3" y="16"/>
                    <a:pt x="3" y="16"/>
                  </a:cubicBezTo>
                  <a:cubicBezTo>
                    <a:pt x="2" y="15"/>
                    <a:pt x="2" y="15"/>
                    <a:pt x="2" y="15"/>
                  </a:cubicBezTo>
                  <a:close/>
                  <a:moveTo>
                    <a:pt x="0" y="4"/>
                  </a:moveTo>
                  <a:cubicBezTo>
                    <a:pt x="0" y="4"/>
                    <a:pt x="0" y="4"/>
                    <a:pt x="0" y="4"/>
                  </a:cubicBezTo>
                  <a:cubicBezTo>
                    <a:pt x="0" y="6"/>
                    <a:pt x="0" y="6"/>
                    <a:pt x="0" y="6"/>
                  </a:cubicBezTo>
                  <a:cubicBezTo>
                    <a:pt x="1" y="8"/>
                    <a:pt x="1" y="8"/>
                    <a:pt x="1" y="8"/>
                  </a:cubicBezTo>
                  <a:cubicBezTo>
                    <a:pt x="2" y="8"/>
                    <a:pt x="2" y="8"/>
                    <a:pt x="2" y="8"/>
                  </a:cubicBezTo>
                  <a:cubicBezTo>
                    <a:pt x="4" y="10"/>
                    <a:pt x="4" y="10"/>
                    <a:pt x="4" y="10"/>
                  </a:cubicBezTo>
                  <a:cubicBezTo>
                    <a:pt x="4" y="10"/>
                    <a:pt x="4" y="10"/>
                    <a:pt x="4" y="10"/>
                  </a:cubicBezTo>
                  <a:cubicBezTo>
                    <a:pt x="5" y="11"/>
                    <a:pt x="5" y="11"/>
                    <a:pt x="5" y="11"/>
                  </a:cubicBezTo>
                  <a:cubicBezTo>
                    <a:pt x="6" y="11"/>
                    <a:pt x="6" y="11"/>
                    <a:pt x="6" y="11"/>
                  </a:cubicBezTo>
                  <a:cubicBezTo>
                    <a:pt x="7" y="11"/>
                    <a:pt x="7" y="11"/>
                    <a:pt x="7" y="11"/>
                  </a:cubicBezTo>
                  <a:cubicBezTo>
                    <a:pt x="8" y="12"/>
                    <a:pt x="8" y="12"/>
                    <a:pt x="8" y="12"/>
                  </a:cubicBezTo>
                  <a:cubicBezTo>
                    <a:pt x="10" y="15"/>
                    <a:pt x="10" y="15"/>
                    <a:pt x="10" y="15"/>
                  </a:cubicBezTo>
                  <a:cubicBezTo>
                    <a:pt x="11" y="16"/>
                    <a:pt x="11" y="16"/>
                    <a:pt x="11" y="16"/>
                  </a:cubicBezTo>
                  <a:cubicBezTo>
                    <a:pt x="12" y="16"/>
                    <a:pt x="12" y="16"/>
                    <a:pt x="12" y="16"/>
                  </a:cubicBezTo>
                  <a:cubicBezTo>
                    <a:pt x="12" y="17"/>
                    <a:pt x="12" y="17"/>
                    <a:pt x="12" y="17"/>
                  </a:cubicBezTo>
                  <a:cubicBezTo>
                    <a:pt x="12" y="17"/>
                    <a:pt x="12" y="17"/>
                    <a:pt x="12" y="17"/>
                  </a:cubicBezTo>
                  <a:cubicBezTo>
                    <a:pt x="12" y="18"/>
                    <a:pt x="12" y="18"/>
                    <a:pt x="12" y="18"/>
                  </a:cubicBezTo>
                  <a:cubicBezTo>
                    <a:pt x="13" y="19"/>
                    <a:pt x="13" y="19"/>
                    <a:pt x="13" y="19"/>
                  </a:cubicBezTo>
                  <a:cubicBezTo>
                    <a:pt x="14" y="19"/>
                    <a:pt x="14" y="19"/>
                    <a:pt x="14" y="19"/>
                  </a:cubicBezTo>
                  <a:cubicBezTo>
                    <a:pt x="15" y="20"/>
                    <a:pt x="15" y="20"/>
                    <a:pt x="15" y="20"/>
                  </a:cubicBezTo>
                  <a:cubicBezTo>
                    <a:pt x="15" y="20"/>
                    <a:pt x="15" y="20"/>
                    <a:pt x="15" y="20"/>
                  </a:cubicBezTo>
                  <a:cubicBezTo>
                    <a:pt x="16" y="20"/>
                    <a:pt x="16" y="20"/>
                    <a:pt x="16" y="20"/>
                  </a:cubicBezTo>
                  <a:cubicBezTo>
                    <a:pt x="16" y="21"/>
                    <a:pt x="16" y="21"/>
                    <a:pt x="16" y="21"/>
                  </a:cubicBezTo>
                  <a:cubicBezTo>
                    <a:pt x="16" y="21"/>
                    <a:pt x="16" y="21"/>
                    <a:pt x="16" y="21"/>
                  </a:cubicBezTo>
                  <a:cubicBezTo>
                    <a:pt x="16" y="22"/>
                    <a:pt x="16" y="22"/>
                    <a:pt x="16" y="22"/>
                  </a:cubicBezTo>
                  <a:cubicBezTo>
                    <a:pt x="17" y="23"/>
                    <a:pt x="17" y="23"/>
                    <a:pt x="17" y="23"/>
                  </a:cubicBezTo>
                  <a:cubicBezTo>
                    <a:pt x="17" y="23"/>
                    <a:pt x="17" y="23"/>
                    <a:pt x="17" y="23"/>
                  </a:cubicBezTo>
                  <a:cubicBezTo>
                    <a:pt x="18" y="25"/>
                    <a:pt x="18" y="25"/>
                    <a:pt x="18" y="25"/>
                  </a:cubicBezTo>
                  <a:cubicBezTo>
                    <a:pt x="18" y="26"/>
                    <a:pt x="18" y="26"/>
                    <a:pt x="18" y="26"/>
                  </a:cubicBezTo>
                  <a:cubicBezTo>
                    <a:pt x="19" y="27"/>
                    <a:pt x="19" y="27"/>
                    <a:pt x="19" y="27"/>
                  </a:cubicBezTo>
                  <a:cubicBezTo>
                    <a:pt x="21" y="28"/>
                    <a:pt x="21" y="28"/>
                    <a:pt x="21" y="28"/>
                  </a:cubicBezTo>
                  <a:cubicBezTo>
                    <a:pt x="21" y="28"/>
                    <a:pt x="21" y="28"/>
                    <a:pt x="21" y="28"/>
                  </a:cubicBezTo>
                  <a:cubicBezTo>
                    <a:pt x="22" y="30"/>
                    <a:pt x="22" y="30"/>
                    <a:pt x="22" y="30"/>
                  </a:cubicBezTo>
                  <a:cubicBezTo>
                    <a:pt x="23" y="31"/>
                    <a:pt x="23" y="31"/>
                    <a:pt x="23" y="31"/>
                  </a:cubicBezTo>
                  <a:cubicBezTo>
                    <a:pt x="23" y="33"/>
                    <a:pt x="23" y="33"/>
                    <a:pt x="23" y="33"/>
                  </a:cubicBezTo>
                  <a:cubicBezTo>
                    <a:pt x="24" y="35"/>
                    <a:pt x="24" y="35"/>
                    <a:pt x="24" y="35"/>
                  </a:cubicBezTo>
                  <a:cubicBezTo>
                    <a:pt x="24" y="37"/>
                    <a:pt x="24" y="37"/>
                    <a:pt x="24" y="37"/>
                  </a:cubicBezTo>
                  <a:cubicBezTo>
                    <a:pt x="25" y="38"/>
                    <a:pt x="25" y="38"/>
                    <a:pt x="25" y="38"/>
                  </a:cubicBezTo>
                  <a:cubicBezTo>
                    <a:pt x="26" y="39"/>
                    <a:pt x="26" y="39"/>
                    <a:pt x="26" y="39"/>
                  </a:cubicBezTo>
                  <a:cubicBezTo>
                    <a:pt x="28" y="41"/>
                    <a:pt x="28" y="41"/>
                    <a:pt x="28" y="41"/>
                  </a:cubicBezTo>
                  <a:cubicBezTo>
                    <a:pt x="28" y="41"/>
                    <a:pt x="28" y="41"/>
                    <a:pt x="28" y="41"/>
                  </a:cubicBezTo>
                  <a:cubicBezTo>
                    <a:pt x="30" y="42"/>
                    <a:pt x="30" y="42"/>
                    <a:pt x="30" y="42"/>
                  </a:cubicBezTo>
                  <a:cubicBezTo>
                    <a:pt x="30" y="42"/>
                    <a:pt x="30" y="42"/>
                    <a:pt x="30" y="42"/>
                  </a:cubicBezTo>
                  <a:cubicBezTo>
                    <a:pt x="31" y="43"/>
                    <a:pt x="31" y="43"/>
                    <a:pt x="31" y="43"/>
                  </a:cubicBezTo>
                  <a:cubicBezTo>
                    <a:pt x="31" y="44"/>
                    <a:pt x="31" y="44"/>
                    <a:pt x="31" y="44"/>
                  </a:cubicBezTo>
                  <a:cubicBezTo>
                    <a:pt x="32" y="45"/>
                    <a:pt x="32" y="45"/>
                    <a:pt x="32" y="45"/>
                  </a:cubicBezTo>
                  <a:cubicBezTo>
                    <a:pt x="34" y="46"/>
                    <a:pt x="34" y="46"/>
                    <a:pt x="34" y="46"/>
                  </a:cubicBezTo>
                  <a:cubicBezTo>
                    <a:pt x="35" y="47"/>
                    <a:pt x="35" y="47"/>
                    <a:pt x="35" y="47"/>
                  </a:cubicBezTo>
                  <a:cubicBezTo>
                    <a:pt x="36" y="48"/>
                    <a:pt x="36" y="48"/>
                    <a:pt x="36" y="48"/>
                  </a:cubicBezTo>
                  <a:cubicBezTo>
                    <a:pt x="37" y="48"/>
                    <a:pt x="37" y="48"/>
                    <a:pt x="37" y="48"/>
                  </a:cubicBezTo>
                  <a:cubicBezTo>
                    <a:pt x="40" y="50"/>
                    <a:pt x="40" y="50"/>
                    <a:pt x="40" y="50"/>
                  </a:cubicBezTo>
                  <a:cubicBezTo>
                    <a:pt x="40" y="51"/>
                    <a:pt x="40" y="51"/>
                    <a:pt x="40" y="51"/>
                  </a:cubicBezTo>
                  <a:cubicBezTo>
                    <a:pt x="41" y="51"/>
                    <a:pt x="41" y="51"/>
                    <a:pt x="41" y="51"/>
                  </a:cubicBezTo>
                  <a:cubicBezTo>
                    <a:pt x="41" y="52"/>
                    <a:pt x="41" y="52"/>
                    <a:pt x="41" y="52"/>
                  </a:cubicBezTo>
                  <a:cubicBezTo>
                    <a:pt x="42" y="52"/>
                    <a:pt x="42" y="52"/>
                    <a:pt x="42" y="52"/>
                  </a:cubicBezTo>
                  <a:cubicBezTo>
                    <a:pt x="42" y="51"/>
                    <a:pt x="42" y="51"/>
                    <a:pt x="42" y="51"/>
                  </a:cubicBezTo>
                  <a:cubicBezTo>
                    <a:pt x="41" y="51"/>
                    <a:pt x="41" y="51"/>
                    <a:pt x="41" y="51"/>
                  </a:cubicBezTo>
                  <a:cubicBezTo>
                    <a:pt x="41" y="50"/>
                    <a:pt x="41" y="50"/>
                    <a:pt x="41" y="50"/>
                  </a:cubicBezTo>
                  <a:cubicBezTo>
                    <a:pt x="42" y="50"/>
                    <a:pt x="42" y="50"/>
                    <a:pt x="42" y="50"/>
                  </a:cubicBezTo>
                  <a:cubicBezTo>
                    <a:pt x="44" y="52"/>
                    <a:pt x="44" y="52"/>
                    <a:pt x="44" y="52"/>
                  </a:cubicBezTo>
                  <a:cubicBezTo>
                    <a:pt x="44" y="51"/>
                    <a:pt x="44" y="51"/>
                    <a:pt x="44" y="51"/>
                  </a:cubicBezTo>
                  <a:cubicBezTo>
                    <a:pt x="44" y="50"/>
                    <a:pt x="44" y="50"/>
                    <a:pt x="44" y="50"/>
                  </a:cubicBezTo>
                  <a:cubicBezTo>
                    <a:pt x="45" y="50"/>
                    <a:pt x="45" y="50"/>
                    <a:pt x="45" y="50"/>
                  </a:cubicBezTo>
                  <a:cubicBezTo>
                    <a:pt x="45" y="50"/>
                    <a:pt x="45" y="50"/>
                    <a:pt x="45" y="50"/>
                  </a:cubicBezTo>
                  <a:cubicBezTo>
                    <a:pt x="46" y="51"/>
                    <a:pt x="46" y="51"/>
                    <a:pt x="46" y="51"/>
                  </a:cubicBezTo>
                  <a:cubicBezTo>
                    <a:pt x="47" y="51"/>
                    <a:pt x="47" y="51"/>
                    <a:pt x="47" y="51"/>
                  </a:cubicBezTo>
                  <a:cubicBezTo>
                    <a:pt x="47" y="51"/>
                    <a:pt x="47" y="51"/>
                    <a:pt x="47" y="51"/>
                  </a:cubicBezTo>
                  <a:cubicBezTo>
                    <a:pt x="47" y="49"/>
                    <a:pt x="47" y="49"/>
                    <a:pt x="47" y="49"/>
                  </a:cubicBezTo>
                  <a:cubicBezTo>
                    <a:pt x="48" y="47"/>
                    <a:pt x="48" y="47"/>
                    <a:pt x="48" y="47"/>
                  </a:cubicBezTo>
                  <a:cubicBezTo>
                    <a:pt x="47" y="45"/>
                    <a:pt x="47" y="45"/>
                    <a:pt x="47" y="45"/>
                  </a:cubicBezTo>
                  <a:cubicBezTo>
                    <a:pt x="48" y="44"/>
                    <a:pt x="48" y="44"/>
                    <a:pt x="48" y="44"/>
                  </a:cubicBezTo>
                  <a:cubicBezTo>
                    <a:pt x="47" y="43"/>
                    <a:pt x="47" y="43"/>
                    <a:pt x="47" y="43"/>
                  </a:cubicBezTo>
                  <a:cubicBezTo>
                    <a:pt x="48" y="42"/>
                    <a:pt x="48" y="42"/>
                    <a:pt x="48" y="42"/>
                  </a:cubicBezTo>
                  <a:cubicBezTo>
                    <a:pt x="48" y="42"/>
                    <a:pt x="48" y="42"/>
                    <a:pt x="48" y="42"/>
                  </a:cubicBezTo>
                  <a:cubicBezTo>
                    <a:pt x="49" y="41"/>
                    <a:pt x="49" y="41"/>
                    <a:pt x="49" y="41"/>
                  </a:cubicBezTo>
                  <a:cubicBezTo>
                    <a:pt x="49" y="40"/>
                    <a:pt x="49" y="40"/>
                    <a:pt x="49" y="40"/>
                  </a:cubicBezTo>
                  <a:cubicBezTo>
                    <a:pt x="48" y="40"/>
                    <a:pt x="48" y="40"/>
                    <a:pt x="48" y="40"/>
                  </a:cubicBezTo>
                  <a:cubicBezTo>
                    <a:pt x="47" y="39"/>
                    <a:pt x="47" y="39"/>
                    <a:pt x="47" y="39"/>
                  </a:cubicBezTo>
                  <a:cubicBezTo>
                    <a:pt x="47" y="38"/>
                    <a:pt x="47" y="38"/>
                    <a:pt x="47" y="38"/>
                  </a:cubicBezTo>
                  <a:cubicBezTo>
                    <a:pt x="46" y="38"/>
                    <a:pt x="46" y="38"/>
                    <a:pt x="46" y="38"/>
                  </a:cubicBezTo>
                  <a:cubicBezTo>
                    <a:pt x="46" y="38"/>
                    <a:pt x="46" y="38"/>
                    <a:pt x="46" y="38"/>
                  </a:cubicBezTo>
                  <a:cubicBezTo>
                    <a:pt x="45" y="37"/>
                    <a:pt x="45" y="37"/>
                    <a:pt x="45" y="37"/>
                  </a:cubicBezTo>
                  <a:cubicBezTo>
                    <a:pt x="44" y="37"/>
                    <a:pt x="44" y="37"/>
                    <a:pt x="44" y="37"/>
                  </a:cubicBezTo>
                  <a:cubicBezTo>
                    <a:pt x="43" y="37"/>
                    <a:pt x="43" y="37"/>
                    <a:pt x="43" y="37"/>
                  </a:cubicBezTo>
                  <a:cubicBezTo>
                    <a:pt x="43" y="36"/>
                    <a:pt x="43" y="36"/>
                    <a:pt x="43" y="36"/>
                  </a:cubicBezTo>
                  <a:cubicBezTo>
                    <a:pt x="42" y="35"/>
                    <a:pt x="42" y="35"/>
                    <a:pt x="42" y="35"/>
                  </a:cubicBezTo>
                  <a:cubicBezTo>
                    <a:pt x="42" y="36"/>
                    <a:pt x="42" y="36"/>
                    <a:pt x="42" y="36"/>
                  </a:cubicBezTo>
                  <a:cubicBezTo>
                    <a:pt x="42" y="35"/>
                    <a:pt x="42" y="35"/>
                    <a:pt x="42" y="35"/>
                  </a:cubicBezTo>
                  <a:cubicBezTo>
                    <a:pt x="42" y="34"/>
                    <a:pt x="42" y="34"/>
                    <a:pt x="42" y="34"/>
                  </a:cubicBezTo>
                  <a:cubicBezTo>
                    <a:pt x="41" y="32"/>
                    <a:pt x="41" y="32"/>
                    <a:pt x="41" y="32"/>
                  </a:cubicBezTo>
                  <a:cubicBezTo>
                    <a:pt x="40" y="32"/>
                    <a:pt x="40" y="32"/>
                    <a:pt x="40" y="32"/>
                  </a:cubicBezTo>
                  <a:cubicBezTo>
                    <a:pt x="40" y="32"/>
                    <a:pt x="40" y="32"/>
                    <a:pt x="40" y="32"/>
                  </a:cubicBezTo>
                  <a:cubicBezTo>
                    <a:pt x="38" y="32"/>
                    <a:pt x="38" y="32"/>
                    <a:pt x="38" y="32"/>
                  </a:cubicBezTo>
                  <a:cubicBezTo>
                    <a:pt x="37" y="31"/>
                    <a:pt x="37" y="31"/>
                    <a:pt x="37" y="31"/>
                  </a:cubicBezTo>
                  <a:cubicBezTo>
                    <a:pt x="37" y="30"/>
                    <a:pt x="37" y="30"/>
                    <a:pt x="37" y="30"/>
                  </a:cubicBezTo>
                  <a:cubicBezTo>
                    <a:pt x="38" y="30"/>
                    <a:pt x="38" y="30"/>
                    <a:pt x="38" y="30"/>
                  </a:cubicBezTo>
                  <a:cubicBezTo>
                    <a:pt x="39" y="29"/>
                    <a:pt x="39" y="29"/>
                    <a:pt x="39" y="29"/>
                  </a:cubicBezTo>
                  <a:cubicBezTo>
                    <a:pt x="38" y="29"/>
                    <a:pt x="38" y="29"/>
                    <a:pt x="38" y="29"/>
                  </a:cubicBezTo>
                  <a:cubicBezTo>
                    <a:pt x="37" y="29"/>
                    <a:pt x="37" y="29"/>
                    <a:pt x="37" y="29"/>
                  </a:cubicBezTo>
                  <a:cubicBezTo>
                    <a:pt x="37" y="29"/>
                    <a:pt x="37" y="29"/>
                    <a:pt x="37" y="29"/>
                  </a:cubicBezTo>
                  <a:cubicBezTo>
                    <a:pt x="36" y="29"/>
                    <a:pt x="36" y="29"/>
                    <a:pt x="36" y="29"/>
                  </a:cubicBezTo>
                  <a:cubicBezTo>
                    <a:pt x="36" y="29"/>
                    <a:pt x="36" y="29"/>
                    <a:pt x="36" y="29"/>
                  </a:cubicBezTo>
                  <a:cubicBezTo>
                    <a:pt x="37" y="28"/>
                    <a:pt x="37" y="28"/>
                    <a:pt x="37" y="28"/>
                  </a:cubicBezTo>
                  <a:cubicBezTo>
                    <a:pt x="39" y="28"/>
                    <a:pt x="39" y="28"/>
                    <a:pt x="39" y="28"/>
                  </a:cubicBezTo>
                  <a:cubicBezTo>
                    <a:pt x="38" y="27"/>
                    <a:pt x="38" y="27"/>
                    <a:pt x="38" y="27"/>
                  </a:cubicBezTo>
                  <a:cubicBezTo>
                    <a:pt x="37" y="26"/>
                    <a:pt x="37" y="26"/>
                    <a:pt x="37" y="26"/>
                  </a:cubicBezTo>
                  <a:cubicBezTo>
                    <a:pt x="36" y="26"/>
                    <a:pt x="36" y="26"/>
                    <a:pt x="36" y="26"/>
                  </a:cubicBezTo>
                  <a:cubicBezTo>
                    <a:pt x="35" y="26"/>
                    <a:pt x="35" y="26"/>
                    <a:pt x="35" y="26"/>
                  </a:cubicBezTo>
                  <a:cubicBezTo>
                    <a:pt x="34" y="27"/>
                    <a:pt x="34" y="27"/>
                    <a:pt x="34" y="27"/>
                  </a:cubicBezTo>
                  <a:cubicBezTo>
                    <a:pt x="33" y="27"/>
                    <a:pt x="33" y="27"/>
                    <a:pt x="33" y="27"/>
                  </a:cubicBezTo>
                  <a:cubicBezTo>
                    <a:pt x="34" y="27"/>
                    <a:pt x="34" y="27"/>
                    <a:pt x="34" y="27"/>
                  </a:cubicBezTo>
                  <a:cubicBezTo>
                    <a:pt x="34" y="26"/>
                    <a:pt x="34" y="26"/>
                    <a:pt x="34" y="26"/>
                  </a:cubicBezTo>
                  <a:cubicBezTo>
                    <a:pt x="35" y="26"/>
                    <a:pt x="35" y="26"/>
                    <a:pt x="35" y="26"/>
                  </a:cubicBezTo>
                  <a:cubicBezTo>
                    <a:pt x="35" y="26"/>
                    <a:pt x="35" y="26"/>
                    <a:pt x="35" y="26"/>
                  </a:cubicBezTo>
                  <a:cubicBezTo>
                    <a:pt x="35" y="25"/>
                    <a:pt x="35" y="25"/>
                    <a:pt x="35" y="25"/>
                  </a:cubicBezTo>
                  <a:cubicBezTo>
                    <a:pt x="34" y="25"/>
                    <a:pt x="34" y="25"/>
                    <a:pt x="34" y="25"/>
                  </a:cubicBezTo>
                  <a:cubicBezTo>
                    <a:pt x="32" y="25"/>
                    <a:pt x="32" y="25"/>
                    <a:pt x="32" y="25"/>
                  </a:cubicBezTo>
                  <a:cubicBezTo>
                    <a:pt x="31" y="24"/>
                    <a:pt x="31" y="24"/>
                    <a:pt x="31" y="24"/>
                  </a:cubicBezTo>
                  <a:cubicBezTo>
                    <a:pt x="31" y="23"/>
                    <a:pt x="31" y="23"/>
                    <a:pt x="31" y="23"/>
                  </a:cubicBezTo>
                  <a:cubicBezTo>
                    <a:pt x="31" y="22"/>
                    <a:pt x="31" y="22"/>
                    <a:pt x="31" y="22"/>
                  </a:cubicBezTo>
                  <a:cubicBezTo>
                    <a:pt x="29" y="21"/>
                    <a:pt x="29" y="21"/>
                    <a:pt x="29" y="21"/>
                  </a:cubicBezTo>
                  <a:cubicBezTo>
                    <a:pt x="29" y="21"/>
                    <a:pt x="29" y="21"/>
                    <a:pt x="29" y="21"/>
                  </a:cubicBezTo>
                  <a:cubicBezTo>
                    <a:pt x="28" y="21"/>
                    <a:pt x="28" y="21"/>
                    <a:pt x="28" y="21"/>
                  </a:cubicBezTo>
                  <a:cubicBezTo>
                    <a:pt x="27" y="20"/>
                    <a:pt x="27" y="20"/>
                    <a:pt x="27" y="20"/>
                  </a:cubicBezTo>
                  <a:cubicBezTo>
                    <a:pt x="27" y="19"/>
                    <a:pt x="27" y="19"/>
                    <a:pt x="27" y="19"/>
                  </a:cubicBezTo>
                  <a:cubicBezTo>
                    <a:pt x="26" y="18"/>
                    <a:pt x="26" y="18"/>
                    <a:pt x="26" y="18"/>
                  </a:cubicBezTo>
                  <a:cubicBezTo>
                    <a:pt x="24" y="17"/>
                    <a:pt x="24" y="17"/>
                    <a:pt x="24" y="17"/>
                  </a:cubicBezTo>
                  <a:cubicBezTo>
                    <a:pt x="23" y="17"/>
                    <a:pt x="23" y="17"/>
                    <a:pt x="23" y="17"/>
                  </a:cubicBezTo>
                  <a:cubicBezTo>
                    <a:pt x="23" y="17"/>
                    <a:pt x="23" y="17"/>
                    <a:pt x="23" y="17"/>
                  </a:cubicBezTo>
                  <a:cubicBezTo>
                    <a:pt x="22" y="17"/>
                    <a:pt x="22" y="17"/>
                    <a:pt x="22" y="17"/>
                  </a:cubicBezTo>
                  <a:cubicBezTo>
                    <a:pt x="22" y="16"/>
                    <a:pt x="22" y="16"/>
                    <a:pt x="22" y="16"/>
                  </a:cubicBezTo>
                  <a:cubicBezTo>
                    <a:pt x="22" y="16"/>
                    <a:pt x="22" y="16"/>
                    <a:pt x="22" y="16"/>
                  </a:cubicBezTo>
                  <a:cubicBezTo>
                    <a:pt x="21" y="16"/>
                    <a:pt x="21" y="16"/>
                    <a:pt x="21" y="16"/>
                  </a:cubicBezTo>
                  <a:cubicBezTo>
                    <a:pt x="21" y="15"/>
                    <a:pt x="21" y="15"/>
                    <a:pt x="21" y="15"/>
                  </a:cubicBezTo>
                  <a:cubicBezTo>
                    <a:pt x="20" y="14"/>
                    <a:pt x="20" y="14"/>
                    <a:pt x="20" y="14"/>
                  </a:cubicBezTo>
                  <a:cubicBezTo>
                    <a:pt x="19" y="13"/>
                    <a:pt x="19" y="13"/>
                    <a:pt x="19" y="13"/>
                  </a:cubicBezTo>
                  <a:cubicBezTo>
                    <a:pt x="19" y="13"/>
                    <a:pt x="19" y="13"/>
                    <a:pt x="19" y="13"/>
                  </a:cubicBezTo>
                  <a:cubicBezTo>
                    <a:pt x="16" y="11"/>
                    <a:pt x="16" y="11"/>
                    <a:pt x="16" y="11"/>
                  </a:cubicBezTo>
                  <a:cubicBezTo>
                    <a:pt x="15" y="11"/>
                    <a:pt x="15" y="11"/>
                    <a:pt x="15" y="11"/>
                  </a:cubicBezTo>
                  <a:cubicBezTo>
                    <a:pt x="14" y="10"/>
                    <a:pt x="14" y="10"/>
                    <a:pt x="14" y="10"/>
                  </a:cubicBezTo>
                  <a:cubicBezTo>
                    <a:pt x="13" y="10"/>
                    <a:pt x="13" y="10"/>
                    <a:pt x="13" y="10"/>
                  </a:cubicBezTo>
                  <a:cubicBezTo>
                    <a:pt x="13" y="9"/>
                    <a:pt x="13" y="9"/>
                    <a:pt x="13" y="9"/>
                  </a:cubicBezTo>
                  <a:cubicBezTo>
                    <a:pt x="13" y="8"/>
                    <a:pt x="13" y="8"/>
                    <a:pt x="13" y="8"/>
                  </a:cubicBezTo>
                  <a:cubicBezTo>
                    <a:pt x="12" y="8"/>
                    <a:pt x="12" y="8"/>
                    <a:pt x="12" y="8"/>
                  </a:cubicBezTo>
                  <a:cubicBezTo>
                    <a:pt x="11" y="7"/>
                    <a:pt x="11" y="7"/>
                    <a:pt x="11" y="7"/>
                  </a:cubicBezTo>
                  <a:cubicBezTo>
                    <a:pt x="11" y="7"/>
                    <a:pt x="11" y="7"/>
                    <a:pt x="11" y="7"/>
                  </a:cubicBezTo>
                  <a:cubicBezTo>
                    <a:pt x="10" y="6"/>
                    <a:pt x="10" y="6"/>
                    <a:pt x="10" y="6"/>
                  </a:cubicBezTo>
                  <a:cubicBezTo>
                    <a:pt x="9" y="5"/>
                    <a:pt x="9" y="5"/>
                    <a:pt x="9" y="5"/>
                  </a:cubicBezTo>
                  <a:cubicBezTo>
                    <a:pt x="8" y="5"/>
                    <a:pt x="8" y="5"/>
                    <a:pt x="8" y="5"/>
                  </a:cubicBezTo>
                  <a:cubicBezTo>
                    <a:pt x="8" y="5"/>
                    <a:pt x="8" y="5"/>
                    <a:pt x="8" y="5"/>
                  </a:cubicBezTo>
                  <a:cubicBezTo>
                    <a:pt x="7" y="5"/>
                    <a:pt x="7" y="5"/>
                    <a:pt x="7" y="5"/>
                  </a:cubicBezTo>
                  <a:cubicBezTo>
                    <a:pt x="6" y="5"/>
                    <a:pt x="6" y="5"/>
                    <a:pt x="6" y="5"/>
                  </a:cubicBezTo>
                  <a:cubicBezTo>
                    <a:pt x="5" y="5"/>
                    <a:pt x="5" y="5"/>
                    <a:pt x="5" y="5"/>
                  </a:cubicBezTo>
                  <a:cubicBezTo>
                    <a:pt x="4" y="5"/>
                    <a:pt x="4" y="5"/>
                    <a:pt x="4" y="5"/>
                  </a:cubicBezTo>
                  <a:cubicBezTo>
                    <a:pt x="2" y="4"/>
                    <a:pt x="2" y="4"/>
                    <a:pt x="2" y="4"/>
                  </a:cubicBezTo>
                  <a:cubicBezTo>
                    <a:pt x="0" y="4"/>
                    <a:pt x="0" y="4"/>
                    <a:pt x="0" y="4"/>
                  </a:cubicBez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13" name="Freeform 21"/>
            <p:cNvSpPr>
              <a:spLocks noEditPoints="1"/>
            </p:cNvSpPr>
            <p:nvPr/>
          </p:nvSpPr>
          <p:spPr bwMode="auto">
            <a:xfrm>
              <a:off x="6922893" y="3353524"/>
              <a:ext cx="66905" cy="18013"/>
            </a:xfrm>
            <a:custGeom>
              <a:avLst/>
              <a:gdLst>
                <a:gd name="T0" fmla="*/ 0 w 52"/>
                <a:gd name="T1" fmla="*/ 11 h 14"/>
                <a:gd name="T2" fmla="*/ 4 w 52"/>
                <a:gd name="T3" fmla="*/ 14 h 14"/>
                <a:gd name="T4" fmla="*/ 4 w 52"/>
                <a:gd name="T5" fmla="*/ 11 h 14"/>
                <a:gd name="T6" fmla="*/ 7 w 52"/>
                <a:gd name="T7" fmla="*/ 11 h 14"/>
                <a:gd name="T8" fmla="*/ 7 w 52"/>
                <a:gd name="T9" fmla="*/ 7 h 14"/>
                <a:gd name="T10" fmla="*/ 7 w 52"/>
                <a:gd name="T11" fmla="*/ 7 h 14"/>
                <a:gd name="T12" fmla="*/ 4 w 52"/>
                <a:gd name="T13" fmla="*/ 11 h 14"/>
                <a:gd name="T14" fmla="*/ 0 w 52"/>
                <a:gd name="T15" fmla="*/ 11 h 14"/>
                <a:gd name="T16" fmla="*/ 0 w 52"/>
                <a:gd name="T17" fmla="*/ 11 h 14"/>
                <a:gd name="T18" fmla="*/ 11 w 52"/>
                <a:gd name="T19" fmla="*/ 7 h 14"/>
                <a:gd name="T20" fmla="*/ 15 w 52"/>
                <a:gd name="T21" fmla="*/ 11 h 14"/>
                <a:gd name="T22" fmla="*/ 18 w 52"/>
                <a:gd name="T23" fmla="*/ 14 h 14"/>
                <a:gd name="T24" fmla="*/ 22 w 52"/>
                <a:gd name="T25" fmla="*/ 14 h 14"/>
                <a:gd name="T26" fmla="*/ 22 w 52"/>
                <a:gd name="T27" fmla="*/ 11 h 14"/>
                <a:gd name="T28" fmla="*/ 26 w 52"/>
                <a:gd name="T29" fmla="*/ 11 h 14"/>
                <a:gd name="T30" fmla="*/ 30 w 52"/>
                <a:gd name="T31" fmla="*/ 11 h 14"/>
                <a:gd name="T32" fmla="*/ 37 w 52"/>
                <a:gd name="T33" fmla="*/ 11 h 14"/>
                <a:gd name="T34" fmla="*/ 41 w 52"/>
                <a:gd name="T35" fmla="*/ 7 h 14"/>
                <a:gd name="T36" fmla="*/ 44 w 52"/>
                <a:gd name="T37" fmla="*/ 7 h 14"/>
                <a:gd name="T38" fmla="*/ 48 w 52"/>
                <a:gd name="T39" fmla="*/ 3 h 14"/>
                <a:gd name="T40" fmla="*/ 48 w 52"/>
                <a:gd name="T41" fmla="*/ 3 h 14"/>
                <a:gd name="T42" fmla="*/ 52 w 52"/>
                <a:gd name="T43" fmla="*/ 0 h 14"/>
                <a:gd name="T44" fmla="*/ 52 w 52"/>
                <a:gd name="T45" fmla="*/ 0 h 14"/>
                <a:gd name="T46" fmla="*/ 52 w 52"/>
                <a:gd name="T47" fmla="*/ 0 h 14"/>
                <a:gd name="T48" fmla="*/ 44 w 52"/>
                <a:gd name="T49" fmla="*/ 0 h 14"/>
                <a:gd name="T50" fmla="*/ 41 w 52"/>
                <a:gd name="T51" fmla="*/ 0 h 14"/>
                <a:gd name="T52" fmla="*/ 37 w 52"/>
                <a:gd name="T53" fmla="*/ 0 h 14"/>
                <a:gd name="T54" fmla="*/ 33 w 52"/>
                <a:gd name="T55" fmla="*/ 0 h 14"/>
                <a:gd name="T56" fmla="*/ 30 w 52"/>
                <a:gd name="T57" fmla="*/ 0 h 14"/>
                <a:gd name="T58" fmla="*/ 22 w 52"/>
                <a:gd name="T59" fmla="*/ 0 h 14"/>
                <a:gd name="T60" fmla="*/ 18 w 52"/>
                <a:gd name="T61" fmla="*/ 3 h 14"/>
                <a:gd name="T62" fmla="*/ 11 w 52"/>
                <a:gd name="T63"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14">
                  <a:moveTo>
                    <a:pt x="0" y="11"/>
                  </a:moveTo>
                  <a:lnTo>
                    <a:pt x="4" y="14"/>
                  </a:lnTo>
                  <a:lnTo>
                    <a:pt x="4" y="11"/>
                  </a:lnTo>
                  <a:lnTo>
                    <a:pt x="7" y="11"/>
                  </a:lnTo>
                  <a:lnTo>
                    <a:pt x="7" y="7"/>
                  </a:lnTo>
                  <a:lnTo>
                    <a:pt x="7" y="7"/>
                  </a:lnTo>
                  <a:lnTo>
                    <a:pt x="4" y="11"/>
                  </a:lnTo>
                  <a:lnTo>
                    <a:pt x="0" y="11"/>
                  </a:lnTo>
                  <a:lnTo>
                    <a:pt x="0" y="11"/>
                  </a:lnTo>
                  <a:close/>
                  <a:moveTo>
                    <a:pt x="11" y="7"/>
                  </a:moveTo>
                  <a:lnTo>
                    <a:pt x="15" y="11"/>
                  </a:lnTo>
                  <a:lnTo>
                    <a:pt x="18" y="14"/>
                  </a:lnTo>
                  <a:lnTo>
                    <a:pt x="22" y="14"/>
                  </a:lnTo>
                  <a:lnTo>
                    <a:pt x="22" y="11"/>
                  </a:lnTo>
                  <a:lnTo>
                    <a:pt x="26" y="11"/>
                  </a:lnTo>
                  <a:lnTo>
                    <a:pt x="30" y="11"/>
                  </a:lnTo>
                  <a:lnTo>
                    <a:pt x="37" y="11"/>
                  </a:lnTo>
                  <a:lnTo>
                    <a:pt x="41" y="7"/>
                  </a:lnTo>
                  <a:lnTo>
                    <a:pt x="44" y="7"/>
                  </a:lnTo>
                  <a:lnTo>
                    <a:pt x="48" y="3"/>
                  </a:lnTo>
                  <a:lnTo>
                    <a:pt x="48" y="3"/>
                  </a:lnTo>
                  <a:lnTo>
                    <a:pt x="52" y="0"/>
                  </a:lnTo>
                  <a:lnTo>
                    <a:pt x="52" y="0"/>
                  </a:lnTo>
                  <a:lnTo>
                    <a:pt x="52" y="0"/>
                  </a:lnTo>
                  <a:lnTo>
                    <a:pt x="44" y="0"/>
                  </a:lnTo>
                  <a:lnTo>
                    <a:pt x="41" y="0"/>
                  </a:lnTo>
                  <a:lnTo>
                    <a:pt x="37" y="0"/>
                  </a:lnTo>
                  <a:lnTo>
                    <a:pt x="33" y="0"/>
                  </a:lnTo>
                  <a:lnTo>
                    <a:pt x="30" y="0"/>
                  </a:lnTo>
                  <a:lnTo>
                    <a:pt x="22" y="0"/>
                  </a:lnTo>
                  <a:lnTo>
                    <a:pt x="18" y="3"/>
                  </a:lnTo>
                  <a:lnTo>
                    <a:pt x="11" y="7"/>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14" name="Freeform 22"/>
            <p:cNvSpPr>
              <a:spLocks noEditPoints="1"/>
            </p:cNvSpPr>
            <p:nvPr/>
          </p:nvSpPr>
          <p:spPr bwMode="auto">
            <a:xfrm>
              <a:off x="6417249" y="3033153"/>
              <a:ext cx="405289" cy="133810"/>
            </a:xfrm>
            <a:custGeom>
              <a:avLst/>
              <a:gdLst>
                <a:gd name="T0" fmla="*/ 193 w 315"/>
                <a:gd name="T1" fmla="*/ 74 h 104"/>
                <a:gd name="T2" fmla="*/ 4 w 315"/>
                <a:gd name="T3" fmla="*/ 33 h 104"/>
                <a:gd name="T4" fmla="*/ 0 w 315"/>
                <a:gd name="T5" fmla="*/ 30 h 104"/>
                <a:gd name="T6" fmla="*/ 174 w 315"/>
                <a:gd name="T7" fmla="*/ 100 h 104"/>
                <a:gd name="T8" fmla="*/ 186 w 315"/>
                <a:gd name="T9" fmla="*/ 100 h 104"/>
                <a:gd name="T10" fmla="*/ 219 w 315"/>
                <a:gd name="T11" fmla="*/ 93 h 104"/>
                <a:gd name="T12" fmla="*/ 241 w 315"/>
                <a:gd name="T13" fmla="*/ 93 h 104"/>
                <a:gd name="T14" fmla="*/ 260 w 315"/>
                <a:gd name="T15" fmla="*/ 56 h 104"/>
                <a:gd name="T16" fmla="*/ 267 w 315"/>
                <a:gd name="T17" fmla="*/ 48 h 104"/>
                <a:gd name="T18" fmla="*/ 289 w 315"/>
                <a:gd name="T19" fmla="*/ 48 h 104"/>
                <a:gd name="T20" fmla="*/ 304 w 315"/>
                <a:gd name="T21" fmla="*/ 48 h 104"/>
                <a:gd name="T22" fmla="*/ 308 w 315"/>
                <a:gd name="T23" fmla="*/ 41 h 104"/>
                <a:gd name="T24" fmla="*/ 311 w 315"/>
                <a:gd name="T25" fmla="*/ 33 h 104"/>
                <a:gd name="T26" fmla="*/ 297 w 315"/>
                <a:gd name="T27" fmla="*/ 30 h 104"/>
                <a:gd name="T28" fmla="*/ 293 w 315"/>
                <a:gd name="T29" fmla="*/ 26 h 104"/>
                <a:gd name="T30" fmla="*/ 293 w 315"/>
                <a:gd name="T31" fmla="*/ 19 h 104"/>
                <a:gd name="T32" fmla="*/ 282 w 315"/>
                <a:gd name="T33" fmla="*/ 8 h 104"/>
                <a:gd name="T34" fmla="*/ 274 w 315"/>
                <a:gd name="T35" fmla="*/ 11 h 104"/>
                <a:gd name="T36" fmla="*/ 263 w 315"/>
                <a:gd name="T37" fmla="*/ 22 h 104"/>
                <a:gd name="T38" fmla="*/ 248 w 315"/>
                <a:gd name="T39" fmla="*/ 37 h 104"/>
                <a:gd name="T40" fmla="*/ 252 w 315"/>
                <a:gd name="T41" fmla="*/ 37 h 104"/>
                <a:gd name="T42" fmla="*/ 252 w 315"/>
                <a:gd name="T43" fmla="*/ 48 h 104"/>
                <a:gd name="T44" fmla="*/ 248 w 315"/>
                <a:gd name="T45" fmla="*/ 41 h 104"/>
                <a:gd name="T46" fmla="*/ 241 w 315"/>
                <a:gd name="T47" fmla="*/ 48 h 104"/>
                <a:gd name="T48" fmla="*/ 230 w 315"/>
                <a:gd name="T49" fmla="*/ 48 h 104"/>
                <a:gd name="T50" fmla="*/ 215 w 315"/>
                <a:gd name="T51" fmla="*/ 67 h 104"/>
                <a:gd name="T52" fmla="*/ 200 w 315"/>
                <a:gd name="T53" fmla="*/ 78 h 104"/>
                <a:gd name="T54" fmla="*/ 189 w 315"/>
                <a:gd name="T55" fmla="*/ 85 h 104"/>
                <a:gd name="T56" fmla="*/ 171 w 315"/>
                <a:gd name="T57" fmla="*/ 93 h 104"/>
                <a:gd name="T58" fmla="*/ 160 w 315"/>
                <a:gd name="T59" fmla="*/ 85 h 104"/>
                <a:gd name="T60" fmla="*/ 278 w 315"/>
                <a:gd name="T61" fmla="*/ 0 h 104"/>
                <a:gd name="T62" fmla="*/ 286 w 315"/>
                <a:gd name="T63" fmla="*/ 4 h 104"/>
                <a:gd name="T64" fmla="*/ 189 w 315"/>
                <a:gd name="T65" fmla="*/ 82 h 104"/>
                <a:gd name="T66" fmla="*/ 193 w 315"/>
                <a:gd name="T67" fmla="*/ 78 h 104"/>
                <a:gd name="T68" fmla="*/ 197 w 315"/>
                <a:gd name="T69" fmla="*/ 74 h 104"/>
                <a:gd name="T70" fmla="*/ 193 w 315"/>
                <a:gd name="T71" fmla="*/ 74 h 104"/>
                <a:gd name="T72" fmla="*/ 4 w 315"/>
                <a:gd name="T73" fmla="*/ 11 h 104"/>
                <a:gd name="T74" fmla="*/ 15 w 315"/>
                <a:gd name="T75" fmla="*/ 15 h 104"/>
                <a:gd name="T76" fmla="*/ 23 w 315"/>
                <a:gd name="T77" fmla="*/ 26 h 104"/>
                <a:gd name="T78" fmla="*/ 34 w 315"/>
                <a:gd name="T79" fmla="*/ 22 h 104"/>
                <a:gd name="T80" fmla="*/ 37 w 315"/>
                <a:gd name="T81" fmla="*/ 19 h 104"/>
                <a:gd name="T82" fmla="*/ 56 w 315"/>
                <a:gd name="T83" fmla="*/ 48 h 104"/>
                <a:gd name="T84" fmla="*/ 56 w 315"/>
                <a:gd name="T85" fmla="*/ 67 h 104"/>
                <a:gd name="T86" fmla="*/ 67 w 315"/>
                <a:gd name="T87" fmla="*/ 78 h 104"/>
                <a:gd name="T88" fmla="*/ 71 w 315"/>
                <a:gd name="T89" fmla="*/ 85 h 104"/>
                <a:gd name="T90" fmla="*/ 71 w 315"/>
                <a:gd name="T91" fmla="*/ 93 h 104"/>
                <a:gd name="T92" fmla="*/ 71 w 315"/>
                <a:gd name="T93" fmla="*/ 93 h 104"/>
                <a:gd name="T94" fmla="*/ 60 w 315"/>
                <a:gd name="T95" fmla="*/ 93 h 104"/>
                <a:gd name="T96" fmla="*/ 45 w 315"/>
                <a:gd name="T97" fmla="*/ 85 h 104"/>
                <a:gd name="T98" fmla="*/ 30 w 315"/>
                <a:gd name="T99" fmla="*/ 74 h 104"/>
                <a:gd name="T100" fmla="*/ 23 w 315"/>
                <a:gd name="T101" fmla="*/ 63 h 104"/>
                <a:gd name="T102" fmla="*/ 12 w 315"/>
                <a:gd name="T103" fmla="*/ 52 h 104"/>
                <a:gd name="T104" fmla="*/ 8 w 315"/>
                <a:gd name="T105"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5" h="104">
                  <a:moveTo>
                    <a:pt x="193" y="74"/>
                  </a:moveTo>
                  <a:lnTo>
                    <a:pt x="193" y="78"/>
                  </a:lnTo>
                  <a:lnTo>
                    <a:pt x="189" y="78"/>
                  </a:lnTo>
                  <a:lnTo>
                    <a:pt x="189" y="78"/>
                  </a:lnTo>
                  <a:lnTo>
                    <a:pt x="193" y="74"/>
                  </a:lnTo>
                  <a:lnTo>
                    <a:pt x="193" y="74"/>
                  </a:lnTo>
                  <a:lnTo>
                    <a:pt x="193" y="74"/>
                  </a:lnTo>
                  <a:close/>
                  <a:moveTo>
                    <a:pt x="0" y="30"/>
                  </a:moveTo>
                  <a:lnTo>
                    <a:pt x="0" y="33"/>
                  </a:lnTo>
                  <a:lnTo>
                    <a:pt x="4" y="33"/>
                  </a:lnTo>
                  <a:lnTo>
                    <a:pt x="4" y="33"/>
                  </a:lnTo>
                  <a:lnTo>
                    <a:pt x="4" y="30"/>
                  </a:lnTo>
                  <a:lnTo>
                    <a:pt x="4" y="30"/>
                  </a:lnTo>
                  <a:lnTo>
                    <a:pt x="0" y="30"/>
                  </a:lnTo>
                  <a:lnTo>
                    <a:pt x="0" y="30"/>
                  </a:lnTo>
                  <a:close/>
                  <a:moveTo>
                    <a:pt x="160" y="85"/>
                  </a:moveTo>
                  <a:lnTo>
                    <a:pt x="163" y="93"/>
                  </a:lnTo>
                  <a:lnTo>
                    <a:pt x="171" y="97"/>
                  </a:lnTo>
                  <a:lnTo>
                    <a:pt x="171" y="97"/>
                  </a:lnTo>
                  <a:lnTo>
                    <a:pt x="174" y="100"/>
                  </a:lnTo>
                  <a:lnTo>
                    <a:pt x="174" y="104"/>
                  </a:lnTo>
                  <a:lnTo>
                    <a:pt x="178" y="104"/>
                  </a:lnTo>
                  <a:lnTo>
                    <a:pt x="182" y="100"/>
                  </a:lnTo>
                  <a:lnTo>
                    <a:pt x="182" y="100"/>
                  </a:lnTo>
                  <a:lnTo>
                    <a:pt x="186" y="100"/>
                  </a:lnTo>
                  <a:lnTo>
                    <a:pt x="189" y="100"/>
                  </a:lnTo>
                  <a:lnTo>
                    <a:pt x="200" y="100"/>
                  </a:lnTo>
                  <a:lnTo>
                    <a:pt x="208" y="97"/>
                  </a:lnTo>
                  <a:lnTo>
                    <a:pt x="211" y="93"/>
                  </a:lnTo>
                  <a:lnTo>
                    <a:pt x="219" y="93"/>
                  </a:lnTo>
                  <a:lnTo>
                    <a:pt x="223" y="97"/>
                  </a:lnTo>
                  <a:lnTo>
                    <a:pt x="223" y="97"/>
                  </a:lnTo>
                  <a:lnTo>
                    <a:pt x="226" y="97"/>
                  </a:lnTo>
                  <a:lnTo>
                    <a:pt x="234" y="93"/>
                  </a:lnTo>
                  <a:lnTo>
                    <a:pt x="241" y="93"/>
                  </a:lnTo>
                  <a:lnTo>
                    <a:pt x="241" y="89"/>
                  </a:lnTo>
                  <a:lnTo>
                    <a:pt x="248" y="82"/>
                  </a:lnTo>
                  <a:lnTo>
                    <a:pt x="252" y="74"/>
                  </a:lnTo>
                  <a:lnTo>
                    <a:pt x="256" y="71"/>
                  </a:lnTo>
                  <a:lnTo>
                    <a:pt x="260" y="56"/>
                  </a:lnTo>
                  <a:lnTo>
                    <a:pt x="260" y="56"/>
                  </a:lnTo>
                  <a:lnTo>
                    <a:pt x="260" y="52"/>
                  </a:lnTo>
                  <a:lnTo>
                    <a:pt x="260" y="52"/>
                  </a:lnTo>
                  <a:lnTo>
                    <a:pt x="263" y="48"/>
                  </a:lnTo>
                  <a:lnTo>
                    <a:pt x="267" y="48"/>
                  </a:lnTo>
                  <a:lnTo>
                    <a:pt x="271" y="48"/>
                  </a:lnTo>
                  <a:lnTo>
                    <a:pt x="278" y="48"/>
                  </a:lnTo>
                  <a:lnTo>
                    <a:pt x="282" y="48"/>
                  </a:lnTo>
                  <a:lnTo>
                    <a:pt x="286" y="48"/>
                  </a:lnTo>
                  <a:lnTo>
                    <a:pt x="289" y="48"/>
                  </a:lnTo>
                  <a:lnTo>
                    <a:pt x="289" y="48"/>
                  </a:lnTo>
                  <a:lnTo>
                    <a:pt x="293" y="52"/>
                  </a:lnTo>
                  <a:lnTo>
                    <a:pt x="297" y="52"/>
                  </a:lnTo>
                  <a:lnTo>
                    <a:pt x="300" y="48"/>
                  </a:lnTo>
                  <a:lnTo>
                    <a:pt x="304" y="48"/>
                  </a:lnTo>
                  <a:lnTo>
                    <a:pt x="304" y="48"/>
                  </a:lnTo>
                  <a:lnTo>
                    <a:pt x="300" y="45"/>
                  </a:lnTo>
                  <a:lnTo>
                    <a:pt x="300" y="41"/>
                  </a:lnTo>
                  <a:lnTo>
                    <a:pt x="300" y="37"/>
                  </a:lnTo>
                  <a:lnTo>
                    <a:pt x="308" y="41"/>
                  </a:lnTo>
                  <a:lnTo>
                    <a:pt x="315" y="37"/>
                  </a:lnTo>
                  <a:lnTo>
                    <a:pt x="315" y="37"/>
                  </a:lnTo>
                  <a:lnTo>
                    <a:pt x="315" y="33"/>
                  </a:lnTo>
                  <a:lnTo>
                    <a:pt x="315" y="33"/>
                  </a:lnTo>
                  <a:lnTo>
                    <a:pt x="311" y="33"/>
                  </a:lnTo>
                  <a:lnTo>
                    <a:pt x="308" y="30"/>
                  </a:lnTo>
                  <a:lnTo>
                    <a:pt x="304" y="30"/>
                  </a:lnTo>
                  <a:lnTo>
                    <a:pt x="300" y="26"/>
                  </a:lnTo>
                  <a:lnTo>
                    <a:pt x="297" y="26"/>
                  </a:lnTo>
                  <a:lnTo>
                    <a:pt x="297" y="30"/>
                  </a:lnTo>
                  <a:lnTo>
                    <a:pt x="293" y="30"/>
                  </a:lnTo>
                  <a:lnTo>
                    <a:pt x="297" y="26"/>
                  </a:lnTo>
                  <a:lnTo>
                    <a:pt x="297" y="22"/>
                  </a:lnTo>
                  <a:lnTo>
                    <a:pt x="293" y="22"/>
                  </a:lnTo>
                  <a:lnTo>
                    <a:pt x="293" y="26"/>
                  </a:lnTo>
                  <a:lnTo>
                    <a:pt x="289" y="26"/>
                  </a:lnTo>
                  <a:lnTo>
                    <a:pt x="289" y="26"/>
                  </a:lnTo>
                  <a:lnTo>
                    <a:pt x="289" y="19"/>
                  </a:lnTo>
                  <a:lnTo>
                    <a:pt x="293" y="19"/>
                  </a:lnTo>
                  <a:lnTo>
                    <a:pt x="293" y="19"/>
                  </a:lnTo>
                  <a:lnTo>
                    <a:pt x="289" y="15"/>
                  </a:lnTo>
                  <a:lnTo>
                    <a:pt x="286" y="15"/>
                  </a:lnTo>
                  <a:lnTo>
                    <a:pt x="282" y="15"/>
                  </a:lnTo>
                  <a:lnTo>
                    <a:pt x="282" y="8"/>
                  </a:lnTo>
                  <a:lnTo>
                    <a:pt x="282" y="8"/>
                  </a:lnTo>
                  <a:lnTo>
                    <a:pt x="278" y="8"/>
                  </a:lnTo>
                  <a:lnTo>
                    <a:pt x="278" y="11"/>
                  </a:lnTo>
                  <a:lnTo>
                    <a:pt x="274" y="15"/>
                  </a:lnTo>
                  <a:lnTo>
                    <a:pt x="274" y="15"/>
                  </a:lnTo>
                  <a:lnTo>
                    <a:pt x="274" y="11"/>
                  </a:lnTo>
                  <a:lnTo>
                    <a:pt x="274" y="8"/>
                  </a:lnTo>
                  <a:lnTo>
                    <a:pt x="274" y="8"/>
                  </a:lnTo>
                  <a:lnTo>
                    <a:pt x="271" y="15"/>
                  </a:lnTo>
                  <a:lnTo>
                    <a:pt x="267" y="15"/>
                  </a:lnTo>
                  <a:lnTo>
                    <a:pt x="263" y="22"/>
                  </a:lnTo>
                  <a:lnTo>
                    <a:pt x="263" y="26"/>
                  </a:lnTo>
                  <a:lnTo>
                    <a:pt x="260" y="33"/>
                  </a:lnTo>
                  <a:lnTo>
                    <a:pt x="256" y="33"/>
                  </a:lnTo>
                  <a:lnTo>
                    <a:pt x="252" y="33"/>
                  </a:lnTo>
                  <a:lnTo>
                    <a:pt x="248" y="37"/>
                  </a:lnTo>
                  <a:lnTo>
                    <a:pt x="252" y="37"/>
                  </a:lnTo>
                  <a:lnTo>
                    <a:pt x="248" y="37"/>
                  </a:lnTo>
                  <a:lnTo>
                    <a:pt x="252" y="37"/>
                  </a:lnTo>
                  <a:lnTo>
                    <a:pt x="256" y="37"/>
                  </a:lnTo>
                  <a:lnTo>
                    <a:pt x="252" y="37"/>
                  </a:lnTo>
                  <a:lnTo>
                    <a:pt x="252" y="41"/>
                  </a:lnTo>
                  <a:lnTo>
                    <a:pt x="248" y="41"/>
                  </a:lnTo>
                  <a:lnTo>
                    <a:pt x="252" y="41"/>
                  </a:lnTo>
                  <a:lnTo>
                    <a:pt x="252" y="48"/>
                  </a:lnTo>
                  <a:lnTo>
                    <a:pt x="252" y="48"/>
                  </a:lnTo>
                  <a:lnTo>
                    <a:pt x="248" y="48"/>
                  </a:lnTo>
                  <a:lnTo>
                    <a:pt x="248" y="45"/>
                  </a:lnTo>
                  <a:lnTo>
                    <a:pt x="248" y="41"/>
                  </a:lnTo>
                  <a:lnTo>
                    <a:pt x="248" y="41"/>
                  </a:lnTo>
                  <a:lnTo>
                    <a:pt x="248" y="41"/>
                  </a:lnTo>
                  <a:lnTo>
                    <a:pt x="245" y="41"/>
                  </a:lnTo>
                  <a:lnTo>
                    <a:pt x="245" y="45"/>
                  </a:lnTo>
                  <a:lnTo>
                    <a:pt x="245" y="52"/>
                  </a:lnTo>
                  <a:lnTo>
                    <a:pt x="245" y="52"/>
                  </a:lnTo>
                  <a:lnTo>
                    <a:pt x="241" y="48"/>
                  </a:lnTo>
                  <a:lnTo>
                    <a:pt x="237" y="45"/>
                  </a:lnTo>
                  <a:lnTo>
                    <a:pt x="237" y="45"/>
                  </a:lnTo>
                  <a:lnTo>
                    <a:pt x="234" y="45"/>
                  </a:lnTo>
                  <a:lnTo>
                    <a:pt x="230" y="45"/>
                  </a:lnTo>
                  <a:lnTo>
                    <a:pt x="230" y="48"/>
                  </a:lnTo>
                  <a:lnTo>
                    <a:pt x="226" y="52"/>
                  </a:lnTo>
                  <a:lnTo>
                    <a:pt x="226" y="56"/>
                  </a:lnTo>
                  <a:lnTo>
                    <a:pt x="219" y="59"/>
                  </a:lnTo>
                  <a:lnTo>
                    <a:pt x="219" y="63"/>
                  </a:lnTo>
                  <a:lnTo>
                    <a:pt x="215" y="67"/>
                  </a:lnTo>
                  <a:lnTo>
                    <a:pt x="211" y="71"/>
                  </a:lnTo>
                  <a:lnTo>
                    <a:pt x="197" y="74"/>
                  </a:lnTo>
                  <a:lnTo>
                    <a:pt x="197" y="74"/>
                  </a:lnTo>
                  <a:lnTo>
                    <a:pt x="197" y="78"/>
                  </a:lnTo>
                  <a:lnTo>
                    <a:pt x="200" y="78"/>
                  </a:lnTo>
                  <a:lnTo>
                    <a:pt x="197" y="78"/>
                  </a:lnTo>
                  <a:lnTo>
                    <a:pt x="193" y="82"/>
                  </a:lnTo>
                  <a:lnTo>
                    <a:pt x="189" y="82"/>
                  </a:lnTo>
                  <a:lnTo>
                    <a:pt x="189" y="82"/>
                  </a:lnTo>
                  <a:lnTo>
                    <a:pt x="189" y="85"/>
                  </a:lnTo>
                  <a:lnTo>
                    <a:pt x="189" y="89"/>
                  </a:lnTo>
                  <a:lnTo>
                    <a:pt x="186" y="93"/>
                  </a:lnTo>
                  <a:lnTo>
                    <a:pt x="186" y="93"/>
                  </a:lnTo>
                  <a:lnTo>
                    <a:pt x="178" y="93"/>
                  </a:lnTo>
                  <a:lnTo>
                    <a:pt x="171" y="93"/>
                  </a:lnTo>
                  <a:lnTo>
                    <a:pt x="167" y="93"/>
                  </a:lnTo>
                  <a:lnTo>
                    <a:pt x="167" y="89"/>
                  </a:lnTo>
                  <a:lnTo>
                    <a:pt x="163" y="85"/>
                  </a:lnTo>
                  <a:lnTo>
                    <a:pt x="160" y="85"/>
                  </a:lnTo>
                  <a:lnTo>
                    <a:pt x="160" y="85"/>
                  </a:lnTo>
                  <a:close/>
                  <a:moveTo>
                    <a:pt x="278" y="0"/>
                  </a:moveTo>
                  <a:lnTo>
                    <a:pt x="274" y="4"/>
                  </a:lnTo>
                  <a:lnTo>
                    <a:pt x="274" y="4"/>
                  </a:lnTo>
                  <a:lnTo>
                    <a:pt x="278" y="4"/>
                  </a:lnTo>
                  <a:lnTo>
                    <a:pt x="278" y="0"/>
                  </a:lnTo>
                  <a:lnTo>
                    <a:pt x="278" y="0"/>
                  </a:lnTo>
                  <a:close/>
                  <a:moveTo>
                    <a:pt x="282" y="0"/>
                  </a:moveTo>
                  <a:lnTo>
                    <a:pt x="278" y="4"/>
                  </a:lnTo>
                  <a:lnTo>
                    <a:pt x="282" y="4"/>
                  </a:lnTo>
                  <a:lnTo>
                    <a:pt x="286" y="4"/>
                  </a:lnTo>
                  <a:lnTo>
                    <a:pt x="286" y="4"/>
                  </a:lnTo>
                  <a:lnTo>
                    <a:pt x="282" y="0"/>
                  </a:lnTo>
                  <a:lnTo>
                    <a:pt x="282" y="0"/>
                  </a:lnTo>
                  <a:close/>
                  <a:moveTo>
                    <a:pt x="193" y="82"/>
                  </a:moveTo>
                  <a:lnTo>
                    <a:pt x="189" y="82"/>
                  </a:lnTo>
                  <a:lnTo>
                    <a:pt x="189" y="78"/>
                  </a:lnTo>
                  <a:lnTo>
                    <a:pt x="193" y="82"/>
                  </a:lnTo>
                  <a:lnTo>
                    <a:pt x="193" y="82"/>
                  </a:lnTo>
                  <a:close/>
                  <a:moveTo>
                    <a:pt x="193" y="78"/>
                  </a:moveTo>
                  <a:lnTo>
                    <a:pt x="193" y="78"/>
                  </a:lnTo>
                  <a:lnTo>
                    <a:pt x="193" y="78"/>
                  </a:lnTo>
                  <a:lnTo>
                    <a:pt x="193" y="78"/>
                  </a:lnTo>
                  <a:lnTo>
                    <a:pt x="193" y="78"/>
                  </a:lnTo>
                  <a:lnTo>
                    <a:pt x="193" y="78"/>
                  </a:lnTo>
                  <a:close/>
                  <a:moveTo>
                    <a:pt x="197" y="74"/>
                  </a:moveTo>
                  <a:lnTo>
                    <a:pt x="197" y="78"/>
                  </a:lnTo>
                  <a:lnTo>
                    <a:pt x="193" y="78"/>
                  </a:lnTo>
                  <a:lnTo>
                    <a:pt x="193" y="78"/>
                  </a:lnTo>
                  <a:lnTo>
                    <a:pt x="193" y="74"/>
                  </a:lnTo>
                  <a:lnTo>
                    <a:pt x="193" y="74"/>
                  </a:lnTo>
                  <a:lnTo>
                    <a:pt x="193" y="74"/>
                  </a:lnTo>
                  <a:lnTo>
                    <a:pt x="197" y="74"/>
                  </a:lnTo>
                  <a:lnTo>
                    <a:pt x="197" y="74"/>
                  </a:lnTo>
                  <a:close/>
                  <a:moveTo>
                    <a:pt x="0" y="15"/>
                  </a:moveTo>
                  <a:lnTo>
                    <a:pt x="4" y="11"/>
                  </a:lnTo>
                  <a:lnTo>
                    <a:pt x="4" y="11"/>
                  </a:lnTo>
                  <a:lnTo>
                    <a:pt x="8" y="11"/>
                  </a:lnTo>
                  <a:lnTo>
                    <a:pt x="12" y="15"/>
                  </a:lnTo>
                  <a:lnTo>
                    <a:pt x="15" y="15"/>
                  </a:lnTo>
                  <a:lnTo>
                    <a:pt x="15" y="15"/>
                  </a:lnTo>
                  <a:lnTo>
                    <a:pt x="19" y="19"/>
                  </a:lnTo>
                  <a:lnTo>
                    <a:pt x="19" y="22"/>
                  </a:lnTo>
                  <a:lnTo>
                    <a:pt x="15" y="22"/>
                  </a:lnTo>
                  <a:lnTo>
                    <a:pt x="15" y="26"/>
                  </a:lnTo>
                  <a:lnTo>
                    <a:pt x="23" y="26"/>
                  </a:lnTo>
                  <a:lnTo>
                    <a:pt x="26" y="26"/>
                  </a:lnTo>
                  <a:lnTo>
                    <a:pt x="26" y="22"/>
                  </a:lnTo>
                  <a:lnTo>
                    <a:pt x="30" y="26"/>
                  </a:lnTo>
                  <a:lnTo>
                    <a:pt x="34" y="22"/>
                  </a:lnTo>
                  <a:lnTo>
                    <a:pt x="34" y="22"/>
                  </a:lnTo>
                  <a:lnTo>
                    <a:pt x="34" y="22"/>
                  </a:lnTo>
                  <a:lnTo>
                    <a:pt x="34" y="22"/>
                  </a:lnTo>
                  <a:lnTo>
                    <a:pt x="34" y="22"/>
                  </a:lnTo>
                  <a:lnTo>
                    <a:pt x="37" y="19"/>
                  </a:lnTo>
                  <a:lnTo>
                    <a:pt x="37" y="19"/>
                  </a:lnTo>
                  <a:lnTo>
                    <a:pt x="41" y="22"/>
                  </a:lnTo>
                  <a:lnTo>
                    <a:pt x="52" y="33"/>
                  </a:lnTo>
                  <a:lnTo>
                    <a:pt x="56" y="41"/>
                  </a:lnTo>
                  <a:lnTo>
                    <a:pt x="56" y="45"/>
                  </a:lnTo>
                  <a:lnTo>
                    <a:pt x="56" y="48"/>
                  </a:lnTo>
                  <a:lnTo>
                    <a:pt x="56" y="56"/>
                  </a:lnTo>
                  <a:lnTo>
                    <a:pt x="56" y="56"/>
                  </a:lnTo>
                  <a:lnTo>
                    <a:pt x="56" y="59"/>
                  </a:lnTo>
                  <a:lnTo>
                    <a:pt x="56" y="59"/>
                  </a:lnTo>
                  <a:lnTo>
                    <a:pt x="56" y="67"/>
                  </a:lnTo>
                  <a:lnTo>
                    <a:pt x="60" y="71"/>
                  </a:lnTo>
                  <a:lnTo>
                    <a:pt x="63" y="74"/>
                  </a:lnTo>
                  <a:lnTo>
                    <a:pt x="67" y="74"/>
                  </a:lnTo>
                  <a:lnTo>
                    <a:pt x="67" y="74"/>
                  </a:lnTo>
                  <a:lnTo>
                    <a:pt x="67" y="78"/>
                  </a:lnTo>
                  <a:lnTo>
                    <a:pt x="67" y="82"/>
                  </a:lnTo>
                  <a:lnTo>
                    <a:pt x="67" y="82"/>
                  </a:lnTo>
                  <a:lnTo>
                    <a:pt x="67" y="82"/>
                  </a:lnTo>
                  <a:lnTo>
                    <a:pt x="67" y="85"/>
                  </a:lnTo>
                  <a:lnTo>
                    <a:pt x="71" y="85"/>
                  </a:lnTo>
                  <a:lnTo>
                    <a:pt x="74" y="89"/>
                  </a:lnTo>
                  <a:lnTo>
                    <a:pt x="74" y="93"/>
                  </a:lnTo>
                  <a:lnTo>
                    <a:pt x="71" y="93"/>
                  </a:lnTo>
                  <a:lnTo>
                    <a:pt x="71" y="93"/>
                  </a:lnTo>
                  <a:lnTo>
                    <a:pt x="71" y="93"/>
                  </a:lnTo>
                  <a:lnTo>
                    <a:pt x="67" y="89"/>
                  </a:lnTo>
                  <a:lnTo>
                    <a:pt x="71" y="93"/>
                  </a:lnTo>
                  <a:lnTo>
                    <a:pt x="67" y="93"/>
                  </a:lnTo>
                  <a:lnTo>
                    <a:pt x="67" y="93"/>
                  </a:lnTo>
                  <a:lnTo>
                    <a:pt x="71" y="93"/>
                  </a:lnTo>
                  <a:lnTo>
                    <a:pt x="71" y="93"/>
                  </a:lnTo>
                  <a:lnTo>
                    <a:pt x="67" y="97"/>
                  </a:lnTo>
                  <a:lnTo>
                    <a:pt x="63" y="93"/>
                  </a:lnTo>
                  <a:lnTo>
                    <a:pt x="63" y="97"/>
                  </a:lnTo>
                  <a:lnTo>
                    <a:pt x="60" y="93"/>
                  </a:lnTo>
                  <a:lnTo>
                    <a:pt x="60" y="93"/>
                  </a:lnTo>
                  <a:lnTo>
                    <a:pt x="52" y="89"/>
                  </a:lnTo>
                  <a:lnTo>
                    <a:pt x="49" y="89"/>
                  </a:lnTo>
                  <a:lnTo>
                    <a:pt x="45" y="85"/>
                  </a:lnTo>
                  <a:lnTo>
                    <a:pt x="45" y="85"/>
                  </a:lnTo>
                  <a:lnTo>
                    <a:pt x="41" y="85"/>
                  </a:lnTo>
                  <a:lnTo>
                    <a:pt x="37" y="85"/>
                  </a:lnTo>
                  <a:lnTo>
                    <a:pt x="34" y="82"/>
                  </a:lnTo>
                  <a:lnTo>
                    <a:pt x="34" y="78"/>
                  </a:lnTo>
                  <a:lnTo>
                    <a:pt x="30" y="74"/>
                  </a:lnTo>
                  <a:lnTo>
                    <a:pt x="26" y="74"/>
                  </a:lnTo>
                  <a:lnTo>
                    <a:pt x="23" y="71"/>
                  </a:lnTo>
                  <a:lnTo>
                    <a:pt x="23" y="71"/>
                  </a:lnTo>
                  <a:lnTo>
                    <a:pt x="26" y="67"/>
                  </a:lnTo>
                  <a:lnTo>
                    <a:pt x="23" y="63"/>
                  </a:lnTo>
                  <a:lnTo>
                    <a:pt x="19" y="63"/>
                  </a:lnTo>
                  <a:lnTo>
                    <a:pt x="19" y="59"/>
                  </a:lnTo>
                  <a:lnTo>
                    <a:pt x="12" y="56"/>
                  </a:lnTo>
                  <a:lnTo>
                    <a:pt x="12" y="52"/>
                  </a:lnTo>
                  <a:lnTo>
                    <a:pt x="12" y="52"/>
                  </a:lnTo>
                  <a:lnTo>
                    <a:pt x="8" y="48"/>
                  </a:lnTo>
                  <a:lnTo>
                    <a:pt x="8" y="48"/>
                  </a:lnTo>
                  <a:lnTo>
                    <a:pt x="12" y="45"/>
                  </a:lnTo>
                  <a:lnTo>
                    <a:pt x="12" y="41"/>
                  </a:lnTo>
                  <a:lnTo>
                    <a:pt x="8" y="37"/>
                  </a:lnTo>
                  <a:lnTo>
                    <a:pt x="8" y="33"/>
                  </a:lnTo>
                  <a:lnTo>
                    <a:pt x="4" y="22"/>
                  </a:lnTo>
                  <a:lnTo>
                    <a:pt x="0" y="15"/>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15" name="Freeform 23"/>
            <p:cNvSpPr>
              <a:spLocks noEditPoints="1"/>
            </p:cNvSpPr>
            <p:nvPr/>
          </p:nvSpPr>
          <p:spPr bwMode="auto">
            <a:xfrm>
              <a:off x="6718320" y="3080759"/>
              <a:ext cx="23159" cy="19300"/>
            </a:xfrm>
            <a:custGeom>
              <a:avLst/>
              <a:gdLst>
                <a:gd name="T0" fmla="*/ 0 w 18"/>
                <a:gd name="T1" fmla="*/ 8 h 15"/>
                <a:gd name="T2" fmla="*/ 3 w 18"/>
                <a:gd name="T3" fmla="*/ 8 h 15"/>
                <a:gd name="T4" fmla="*/ 3 w 18"/>
                <a:gd name="T5" fmla="*/ 8 h 15"/>
                <a:gd name="T6" fmla="*/ 7 w 18"/>
                <a:gd name="T7" fmla="*/ 11 h 15"/>
                <a:gd name="T8" fmla="*/ 11 w 18"/>
                <a:gd name="T9" fmla="*/ 15 h 15"/>
                <a:gd name="T10" fmla="*/ 11 w 18"/>
                <a:gd name="T11" fmla="*/ 15 h 15"/>
                <a:gd name="T12" fmla="*/ 11 w 18"/>
                <a:gd name="T13" fmla="*/ 8 h 15"/>
                <a:gd name="T14" fmla="*/ 11 w 18"/>
                <a:gd name="T15" fmla="*/ 4 h 15"/>
                <a:gd name="T16" fmla="*/ 14 w 18"/>
                <a:gd name="T17" fmla="*/ 4 h 15"/>
                <a:gd name="T18" fmla="*/ 14 w 18"/>
                <a:gd name="T19" fmla="*/ 4 h 15"/>
                <a:gd name="T20" fmla="*/ 14 w 18"/>
                <a:gd name="T21" fmla="*/ 0 h 15"/>
                <a:gd name="T22" fmla="*/ 11 w 18"/>
                <a:gd name="T23" fmla="*/ 0 h 15"/>
                <a:gd name="T24" fmla="*/ 7 w 18"/>
                <a:gd name="T25" fmla="*/ 4 h 15"/>
                <a:gd name="T26" fmla="*/ 0 w 18"/>
                <a:gd name="T27" fmla="*/ 8 h 15"/>
                <a:gd name="T28" fmla="*/ 0 w 18"/>
                <a:gd name="T29" fmla="*/ 8 h 15"/>
                <a:gd name="T30" fmla="*/ 0 w 18"/>
                <a:gd name="T31" fmla="*/ 8 h 15"/>
                <a:gd name="T32" fmla="*/ 14 w 18"/>
                <a:gd name="T33" fmla="*/ 4 h 15"/>
                <a:gd name="T34" fmla="*/ 14 w 18"/>
                <a:gd name="T35" fmla="*/ 8 h 15"/>
                <a:gd name="T36" fmla="*/ 14 w 18"/>
                <a:gd name="T37" fmla="*/ 11 h 15"/>
                <a:gd name="T38" fmla="*/ 18 w 18"/>
                <a:gd name="T39" fmla="*/ 11 h 15"/>
                <a:gd name="T40" fmla="*/ 18 w 18"/>
                <a:gd name="T41" fmla="*/ 11 h 15"/>
                <a:gd name="T42" fmla="*/ 18 w 18"/>
                <a:gd name="T43" fmla="*/ 4 h 15"/>
                <a:gd name="T44" fmla="*/ 14 w 18"/>
                <a:gd name="T45" fmla="*/ 4 h 15"/>
                <a:gd name="T46" fmla="*/ 14 w 18"/>
                <a:gd name="T47" fmla="*/ 4 h 15"/>
                <a:gd name="T48" fmla="*/ 14 w 18"/>
                <a:gd name="T4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15">
                  <a:moveTo>
                    <a:pt x="0" y="8"/>
                  </a:moveTo>
                  <a:lnTo>
                    <a:pt x="3" y="8"/>
                  </a:lnTo>
                  <a:lnTo>
                    <a:pt x="3" y="8"/>
                  </a:lnTo>
                  <a:lnTo>
                    <a:pt x="7" y="11"/>
                  </a:lnTo>
                  <a:lnTo>
                    <a:pt x="11" y="15"/>
                  </a:lnTo>
                  <a:lnTo>
                    <a:pt x="11" y="15"/>
                  </a:lnTo>
                  <a:lnTo>
                    <a:pt x="11" y="8"/>
                  </a:lnTo>
                  <a:lnTo>
                    <a:pt x="11" y="4"/>
                  </a:lnTo>
                  <a:lnTo>
                    <a:pt x="14" y="4"/>
                  </a:lnTo>
                  <a:lnTo>
                    <a:pt x="14" y="4"/>
                  </a:lnTo>
                  <a:lnTo>
                    <a:pt x="14" y="0"/>
                  </a:lnTo>
                  <a:lnTo>
                    <a:pt x="11" y="0"/>
                  </a:lnTo>
                  <a:lnTo>
                    <a:pt x="7" y="4"/>
                  </a:lnTo>
                  <a:lnTo>
                    <a:pt x="0" y="8"/>
                  </a:lnTo>
                  <a:lnTo>
                    <a:pt x="0" y="8"/>
                  </a:lnTo>
                  <a:lnTo>
                    <a:pt x="0" y="8"/>
                  </a:lnTo>
                  <a:close/>
                  <a:moveTo>
                    <a:pt x="14" y="4"/>
                  </a:moveTo>
                  <a:lnTo>
                    <a:pt x="14" y="8"/>
                  </a:lnTo>
                  <a:lnTo>
                    <a:pt x="14" y="11"/>
                  </a:lnTo>
                  <a:lnTo>
                    <a:pt x="18" y="11"/>
                  </a:lnTo>
                  <a:lnTo>
                    <a:pt x="18" y="11"/>
                  </a:lnTo>
                  <a:lnTo>
                    <a:pt x="18" y="4"/>
                  </a:lnTo>
                  <a:lnTo>
                    <a:pt x="14" y="4"/>
                  </a:lnTo>
                  <a:lnTo>
                    <a:pt x="14" y="4"/>
                  </a:lnTo>
                  <a:lnTo>
                    <a:pt x="14" y="4"/>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16" name="Freeform 24"/>
            <p:cNvSpPr>
              <a:spLocks noEditPoints="1"/>
            </p:cNvSpPr>
            <p:nvPr/>
          </p:nvSpPr>
          <p:spPr bwMode="auto">
            <a:xfrm>
              <a:off x="6436547" y="2703775"/>
              <a:ext cx="176269" cy="306218"/>
            </a:xfrm>
            <a:custGeom>
              <a:avLst/>
              <a:gdLst>
                <a:gd name="T0" fmla="*/ 4 w 137"/>
                <a:gd name="T1" fmla="*/ 11 h 238"/>
                <a:gd name="T2" fmla="*/ 15 w 137"/>
                <a:gd name="T3" fmla="*/ 15 h 238"/>
                <a:gd name="T4" fmla="*/ 22 w 137"/>
                <a:gd name="T5" fmla="*/ 11 h 238"/>
                <a:gd name="T6" fmla="*/ 37 w 137"/>
                <a:gd name="T7" fmla="*/ 11 h 238"/>
                <a:gd name="T8" fmla="*/ 52 w 137"/>
                <a:gd name="T9" fmla="*/ 0 h 238"/>
                <a:gd name="T10" fmla="*/ 67 w 137"/>
                <a:gd name="T11" fmla="*/ 8 h 238"/>
                <a:gd name="T12" fmla="*/ 74 w 137"/>
                <a:gd name="T13" fmla="*/ 11 h 238"/>
                <a:gd name="T14" fmla="*/ 82 w 137"/>
                <a:gd name="T15" fmla="*/ 26 h 238"/>
                <a:gd name="T16" fmla="*/ 96 w 137"/>
                <a:gd name="T17" fmla="*/ 26 h 238"/>
                <a:gd name="T18" fmla="*/ 96 w 137"/>
                <a:gd name="T19" fmla="*/ 34 h 238"/>
                <a:gd name="T20" fmla="*/ 85 w 137"/>
                <a:gd name="T21" fmla="*/ 37 h 238"/>
                <a:gd name="T22" fmla="*/ 78 w 137"/>
                <a:gd name="T23" fmla="*/ 41 h 238"/>
                <a:gd name="T24" fmla="*/ 74 w 137"/>
                <a:gd name="T25" fmla="*/ 41 h 238"/>
                <a:gd name="T26" fmla="*/ 74 w 137"/>
                <a:gd name="T27" fmla="*/ 48 h 238"/>
                <a:gd name="T28" fmla="*/ 67 w 137"/>
                <a:gd name="T29" fmla="*/ 56 h 238"/>
                <a:gd name="T30" fmla="*/ 63 w 137"/>
                <a:gd name="T31" fmla="*/ 59 h 238"/>
                <a:gd name="T32" fmla="*/ 63 w 137"/>
                <a:gd name="T33" fmla="*/ 74 h 238"/>
                <a:gd name="T34" fmla="*/ 71 w 137"/>
                <a:gd name="T35" fmla="*/ 82 h 238"/>
                <a:gd name="T36" fmla="*/ 78 w 137"/>
                <a:gd name="T37" fmla="*/ 93 h 238"/>
                <a:gd name="T38" fmla="*/ 89 w 137"/>
                <a:gd name="T39" fmla="*/ 104 h 238"/>
                <a:gd name="T40" fmla="*/ 119 w 137"/>
                <a:gd name="T41" fmla="*/ 126 h 238"/>
                <a:gd name="T42" fmla="*/ 122 w 137"/>
                <a:gd name="T43" fmla="*/ 134 h 238"/>
                <a:gd name="T44" fmla="*/ 126 w 137"/>
                <a:gd name="T45" fmla="*/ 149 h 238"/>
                <a:gd name="T46" fmla="*/ 130 w 137"/>
                <a:gd name="T47" fmla="*/ 160 h 238"/>
                <a:gd name="T48" fmla="*/ 134 w 137"/>
                <a:gd name="T49" fmla="*/ 167 h 238"/>
                <a:gd name="T50" fmla="*/ 134 w 137"/>
                <a:gd name="T51" fmla="*/ 171 h 238"/>
                <a:gd name="T52" fmla="*/ 130 w 137"/>
                <a:gd name="T53" fmla="*/ 178 h 238"/>
                <a:gd name="T54" fmla="*/ 130 w 137"/>
                <a:gd name="T55" fmla="*/ 189 h 238"/>
                <a:gd name="T56" fmla="*/ 122 w 137"/>
                <a:gd name="T57" fmla="*/ 200 h 238"/>
                <a:gd name="T58" fmla="*/ 111 w 137"/>
                <a:gd name="T59" fmla="*/ 208 h 238"/>
                <a:gd name="T60" fmla="*/ 93 w 137"/>
                <a:gd name="T61" fmla="*/ 212 h 238"/>
                <a:gd name="T62" fmla="*/ 89 w 137"/>
                <a:gd name="T63" fmla="*/ 208 h 238"/>
                <a:gd name="T64" fmla="*/ 93 w 137"/>
                <a:gd name="T65" fmla="*/ 212 h 238"/>
                <a:gd name="T66" fmla="*/ 89 w 137"/>
                <a:gd name="T67" fmla="*/ 219 h 238"/>
                <a:gd name="T68" fmla="*/ 82 w 137"/>
                <a:gd name="T69" fmla="*/ 219 h 238"/>
                <a:gd name="T70" fmla="*/ 82 w 137"/>
                <a:gd name="T71" fmla="*/ 226 h 238"/>
                <a:gd name="T72" fmla="*/ 74 w 137"/>
                <a:gd name="T73" fmla="*/ 230 h 238"/>
                <a:gd name="T74" fmla="*/ 63 w 137"/>
                <a:gd name="T75" fmla="*/ 238 h 238"/>
                <a:gd name="T76" fmla="*/ 63 w 137"/>
                <a:gd name="T77" fmla="*/ 234 h 238"/>
                <a:gd name="T78" fmla="*/ 63 w 137"/>
                <a:gd name="T79" fmla="*/ 226 h 238"/>
                <a:gd name="T80" fmla="*/ 67 w 137"/>
                <a:gd name="T81" fmla="*/ 215 h 238"/>
                <a:gd name="T82" fmla="*/ 56 w 137"/>
                <a:gd name="T83" fmla="*/ 212 h 238"/>
                <a:gd name="T84" fmla="*/ 63 w 137"/>
                <a:gd name="T85" fmla="*/ 204 h 238"/>
                <a:gd name="T86" fmla="*/ 82 w 137"/>
                <a:gd name="T87" fmla="*/ 200 h 238"/>
                <a:gd name="T88" fmla="*/ 82 w 137"/>
                <a:gd name="T89" fmla="*/ 197 h 238"/>
                <a:gd name="T90" fmla="*/ 89 w 137"/>
                <a:gd name="T91" fmla="*/ 186 h 238"/>
                <a:gd name="T92" fmla="*/ 104 w 137"/>
                <a:gd name="T93" fmla="*/ 174 h 238"/>
                <a:gd name="T94" fmla="*/ 100 w 137"/>
                <a:gd name="T95" fmla="*/ 152 h 238"/>
                <a:gd name="T96" fmla="*/ 100 w 137"/>
                <a:gd name="T97" fmla="*/ 141 h 238"/>
                <a:gd name="T98" fmla="*/ 100 w 137"/>
                <a:gd name="T99" fmla="*/ 126 h 238"/>
                <a:gd name="T100" fmla="*/ 96 w 137"/>
                <a:gd name="T101" fmla="*/ 119 h 238"/>
                <a:gd name="T102" fmla="*/ 89 w 137"/>
                <a:gd name="T103" fmla="*/ 111 h 238"/>
                <a:gd name="T104" fmla="*/ 82 w 137"/>
                <a:gd name="T105" fmla="*/ 104 h 238"/>
                <a:gd name="T106" fmla="*/ 67 w 137"/>
                <a:gd name="T107" fmla="*/ 93 h 238"/>
                <a:gd name="T108" fmla="*/ 48 w 137"/>
                <a:gd name="T109" fmla="*/ 78 h 238"/>
                <a:gd name="T110" fmla="*/ 41 w 137"/>
                <a:gd name="T111" fmla="*/ 71 h 238"/>
                <a:gd name="T112" fmla="*/ 45 w 137"/>
                <a:gd name="T113" fmla="*/ 59 h 238"/>
                <a:gd name="T114" fmla="*/ 48 w 137"/>
                <a:gd name="T115" fmla="*/ 48 h 238"/>
                <a:gd name="T116" fmla="*/ 37 w 137"/>
                <a:gd name="T117" fmla="*/ 41 h 238"/>
                <a:gd name="T118" fmla="*/ 11 w 137"/>
                <a:gd name="T119" fmla="*/ 34 h 238"/>
                <a:gd name="T120" fmla="*/ 0 w 137"/>
                <a:gd name="T121" fmla="*/ 19 h 238"/>
                <a:gd name="T122" fmla="*/ 48 w 137"/>
                <a:gd name="T123" fmla="*/ 215 h 238"/>
                <a:gd name="T124" fmla="*/ 48 w 137"/>
                <a:gd name="T125" fmla="*/ 20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 h="238">
                  <a:moveTo>
                    <a:pt x="0" y="15"/>
                  </a:moveTo>
                  <a:lnTo>
                    <a:pt x="0" y="15"/>
                  </a:lnTo>
                  <a:lnTo>
                    <a:pt x="4" y="15"/>
                  </a:lnTo>
                  <a:lnTo>
                    <a:pt x="4" y="15"/>
                  </a:lnTo>
                  <a:lnTo>
                    <a:pt x="4" y="11"/>
                  </a:lnTo>
                  <a:lnTo>
                    <a:pt x="8" y="11"/>
                  </a:lnTo>
                  <a:lnTo>
                    <a:pt x="11" y="11"/>
                  </a:lnTo>
                  <a:lnTo>
                    <a:pt x="11" y="15"/>
                  </a:lnTo>
                  <a:lnTo>
                    <a:pt x="11" y="15"/>
                  </a:lnTo>
                  <a:lnTo>
                    <a:pt x="15" y="15"/>
                  </a:lnTo>
                  <a:lnTo>
                    <a:pt x="15" y="11"/>
                  </a:lnTo>
                  <a:lnTo>
                    <a:pt x="19" y="11"/>
                  </a:lnTo>
                  <a:lnTo>
                    <a:pt x="22" y="11"/>
                  </a:lnTo>
                  <a:lnTo>
                    <a:pt x="22" y="11"/>
                  </a:lnTo>
                  <a:lnTo>
                    <a:pt x="22" y="11"/>
                  </a:lnTo>
                  <a:lnTo>
                    <a:pt x="26" y="15"/>
                  </a:lnTo>
                  <a:lnTo>
                    <a:pt x="30" y="11"/>
                  </a:lnTo>
                  <a:lnTo>
                    <a:pt x="30" y="8"/>
                  </a:lnTo>
                  <a:lnTo>
                    <a:pt x="34" y="8"/>
                  </a:lnTo>
                  <a:lnTo>
                    <a:pt x="37" y="11"/>
                  </a:lnTo>
                  <a:lnTo>
                    <a:pt x="41" y="8"/>
                  </a:lnTo>
                  <a:lnTo>
                    <a:pt x="41" y="4"/>
                  </a:lnTo>
                  <a:lnTo>
                    <a:pt x="45" y="0"/>
                  </a:lnTo>
                  <a:lnTo>
                    <a:pt x="48" y="0"/>
                  </a:lnTo>
                  <a:lnTo>
                    <a:pt x="52" y="0"/>
                  </a:lnTo>
                  <a:lnTo>
                    <a:pt x="56" y="4"/>
                  </a:lnTo>
                  <a:lnTo>
                    <a:pt x="56" y="4"/>
                  </a:lnTo>
                  <a:lnTo>
                    <a:pt x="59" y="4"/>
                  </a:lnTo>
                  <a:lnTo>
                    <a:pt x="59" y="8"/>
                  </a:lnTo>
                  <a:lnTo>
                    <a:pt x="67" y="8"/>
                  </a:lnTo>
                  <a:lnTo>
                    <a:pt x="71" y="8"/>
                  </a:lnTo>
                  <a:lnTo>
                    <a:pt x="74" y="8"/>
                  </a:lnTo>
                  <a:lnTo>
                    <a:pt x="78" y="8"/>
                  </a:lnTo>
                  <a:lnTo>
                    <a:pt x="74" y="11"/>
                  </a:lnTo>
                  <a:lnTo>
                    <a:pt x="74" y="11"/>
                  </a:lnTo>
                  <a:lnTo>
                    <a:pt x="71" y="19"/>
                  </a:lnTo>
                  <a:lnTo>
                    <a:pt x="74" y="19"/>
                  </a:lnTo>
                  <a:lnTo>
                    <a:pt x="74" y="22"/>
                  </a:lnTo>
                  <a:lnTo>
                    <a:pt x="82" y="22"/>
                  </a:lnTo>
                  <a:lnTo>
                    <a:pt x="82" y="26"/>
                  </a:lnTo>
                  <a:lnTo>
                    <a:pt x="85" y="26"/>
                  </a:lnTo>
                  <a:lnTo>
                    <a:pt x="89" y="30"/>
                  </a:lnTo>
                  <a:lnTo>
                    <a:pt x="93" y="26"/>
                  </a:lnTo>
                  <a:lnTo>
                    <a:pt x="93" y="30"/>
                  </a:lnTo>
                  <a:lnTo>
                    <a:pt x="96" y="26"/>
                  </a:lnTo>
                  <a:lnTo>
                    <a:pt x="96" y="30"/>
                  </a:lnTo>
                  <a:lnTo>
                    <a:pt x="96" y="30"/>
                  </a:lnTo>
                  <a:lnTo>
                    <a:pt x="100" y="30"/>
                  </a:lnTo>
                  <a:lnTo>
                    <a:pt x="96" y="34"/>
                  </a:lnTo>
                  <a:lnTo>
                    <a:pt x="96" y="34"/>
                  </a:lnTo>
                  <a:lnTo>
                    <a:pt x="93" y="34"/>
                  </a:lnTo>
                  <a:lnTo>
                    <a:pt x="93" y="34"/>
                  </a:lnTo>
                  <a:lnTo>
                    <a:pt x="89" y="34"/>
                  </a:lnTo>
                  <a:lnTo>
                    <a:pt x="85" y="34"/>
                  </a:lnTo>
                  <a:lnTo>
                    <a:pt x="85" y="37"/>
                  </a:lnTo>
                  <a:lnTo>
                    <a:pt x="85" y="37"/>
                  </a:lnTo>
                  <a:lnTo>
                    <a:pt x="85" y="41"/>
                  </a:lnTo>
                  <a:lnTo>
                    <a:pt x="82" y="41"/>
                  </a:lnTo>
                  <a:lnTo>
                    <a:pt x="82" y="41"/>
                  </a:lnTo>
                  <a:lnTo>
                    <a:pt x="78" y="41"/>
                  </a:lnTo>
                  <a:lnTo>
                    <a:pt x="78" y="41"/>
                  </a:lnTo>
                  <a:lnTo>
                    <a:pt x="78" y="41"/>
                  </a:lnTo>
                  <a:lnTo>
                    <a:pt x="74" y="41"/>
                  </a:lnTo>
                  <a:lnTo>
                    <a:pt x="74" y="41"/>
                  </a:lnTo>
                  <a:lnTo>
                    <a:pt x="74" y="41"/>
                  </a:lnTo>
                  <a:lnTo>
                    <a:pt x="74" y="45"/>
                  </a:lnTo>
                  <a:lnTo>
                    <a:pt x="74" y="45"/>
                  </a:lnTo>
                  <a:lnTo>
                    <a:pt x="74" y="48"/>
                  </a:lnTo>
                  <a:lnTo>
                    <a:pt x="74" y="48"/>
                  </a:lnTo>
                  <a:lnTo>
                    <a:pt x="74" y="48"/>
                  </a:lnTo>
                  <a:lnTo>
                    <a:pt x="74" y="52"/>
                  </a:lnTo>
                  <a:lnTo>
                    <a:pt x="74" y="52"/>
                  </a:lnTo>
                  <a:lnTo>
                    <a:pt x="71" y="52"/>
                  </a:lnTo>
                  <a:lnTo>
                    <a:pt x="71" y="56"/>
                  </a:lnTo>
                  <a:lnTo>
                    <a:pt x="67" y="56"/>
                  </a:lnTo>
                  <a:lnTo>
                    <a:pt x="67" y="56"/>
                  </a:lnTo>
                  <a:lnTo>
                    <a:pt x="67" y="56"/>
                  </a:lnTo>
                  <a:lnTo>
                    <a:pt x="67" y="59"/>
                  </a:lnTo>
                  <a:lnTo>
                    <a:pt x="63" y="59"/>
                  </a:lnTo>
                  <a:lnTo>
                    <a:pt x="63" y="59"/>
                  </a:lnTo>
                  <a:lnTo>
                    <a:pt x="63" y="63"/>
                  </a:lnTo>
                  <a:lnTo>
                    <a:pt x="63" y="63"/>
                  </a:lnTo>
                  <a:lnTo>
                    <a:pt x="67" y="67"/>
                  </a:lnTo>
                  <a:lnTo>
                    <a:pt x="63" y="71"/>
                  </a:lnTo>
                  <a:lnTo>
                    <a:pt x="63" y="74"/>
                  </a:lnTo>
                  <a:lnTo>
                    <a:pt x="67" y="74"/>
                  </a:lnTo>
                  <a:lnTo>
                    <a:pt x="63" y="78"/>
                  </a:lnTo>
                  <a:lnTo>
                    <a:pt x="63" y="78"/>
                  </a:lnTo>
                  <a:lnTo>
                    <a:pt x="63" y="78"/>
                  </a:lnTo>
                  <a:lnTo>
                    <a:pt x="71" y="82"/>
                  </a:lnTo>
                  <a:lnTo>
                    <a:pt x="74" y="85"/>
                  </a:lnTo>
                  <a:lnTo>
                    <a:pt x="74" y="85"/>
                  </a:lnTo>
                  <a:lnTo>
                    <a:pt x="78" y="89"/>
                  </a:lnTo>
                  <a:lnTo>
                    <a:pt x="78" y="89"/>
                  </a:lnTo>
                  <a:lnTo>
                    <a:pt x="78" y="93"/>
                  </a:lnTo>
                  <a:lnTo>
                    <a:pt x="78" y="93"/>
                  </a:lnTo>
                  <a:lnTo>
                    <a:pt x="78" y="97"/>
                  </a:lnTo>
                  <a:lnTo>
                    <a:pt x="85" y="100"/>
                  </a:lnTo>
                  <a:lnTo>
                    <a:pt x="89" y="104"/>
                  </a:lnTo>
                  <a:lnTo>
                    <a:pt x="89" y="104"/>
                  </a:lnTo>
                  <a:lnTo>
                    <a:pt x="96" y="108"/>
                  </a:lnTo>
                  <a:lnTo>
                    <a:pt x="108" y="115"/>
                  </a:lnTo>
                  <a:lnTo>
                    <a:pt x="108" y="115"/>
                  </a:lnTo>
                  <a:lnTo>
                    <a:pt x="115" y="123"/>
                  </a:lnTo>
                  <a:lnTo>
                    <a:pt x="119" y="126"/>
                  </a:lnTo>
                  <a:lnTo>
                    <a:pt x="119" y="126"/>
                  </a:lnTo>
                  <a:lnTo>
                    <a:pt x="119" y="126"/>
                  </a:lnTo>
                  <a:lnTo>
                    <a:pt x="119" y="130"/>
                  </a:lnTo>
                  <a:lnTo>
                    <a:pt x="122" y="134"/>
                  </a:lnTo>
                  <a:lnTo>
                    <a:pt x="122" y="134"/>
                  </a:lnTo>
                  <a:lnTo>
                    <a:pt x="122" y="137"/>
                  </a:lnTo>
                  <a:lnTo>
                    <a:pt x="122" y="137"/>
                  </a:lnTo>
                  <a:lnTo>
                    <a:pt x="126" y="141"/>
                  </a:lnTo>
                  <a:lnTo>
                    <a:pt x="126" y="145"/>
                  </a:lnTo>
                  <a:lnTo>
                    <a:pt x="126" y="149"/>
                  </a:lnTo>
                  <a:lnTo>
                    <a:pt x="130" y="152"/>
                  </a:lnTo>
                  <a:lnTo>
                    <a:pt x="130" y="152"/>
                  </a:lnTo>
                  <a:lnTo>
                    <a:pt x="130" y="156"/>
                  </a:lnTo>
                  <a:lnTo>
                    <a:pt x="130" y="156"/>
                  </a:lnTo>
                  <a:lnTo>
                    <a:pt x="130" y="160"/>
                  </a:lnTo>
                  <a:lnTo>
                    <a:pt x="130" y="160"/>
                  </a:lnTo>
                  <a:lnTo>
                    <a:pt x="130" y="163"/>
                  </a:lnTo>
                  <a:lnTo>
                    <a:pt x="130" y="167"/>
                  </a:lnTo>
                  <a:lnTo>
                    <a:pt x="134" y="167"/>
                  </a:lnTo>
                  <a:lnTo>
                    <a:pt x="134" y="167"/>
                  </a:lnTo>
                  <a:lnTo>
                    <a:pt x="137" y="171"/>
                  </a:lnTo>
                  <a:lnTo>
                    <a:pt x="134" y="174"/>
                  </a:lnTo>
                  <a:lnTo>
                    <a:pt x="134" y="174"/>
                  </a:lnTo>
                  <a:lnTo>
                    <a:pt x="134" y="171"/>
                  </a:lnTo>
                  <a:lnTo>
                    <a:pt x="134" y="171"/>
                  </a:lnTo>
                  <a:lnTo>
                    <a:pt x="134" y="171"/>
                  </a:lnTo>
                  <a:lnTo>
                    <a:pt x="134" y="174"/>
                  </a:lnTo>
                  <a:lnTo>
                    <a:pt x="134" y="174"/>
                  </a:lnTo>
                  <a:lnTo>
                    <a:pt x="134" y="178"/>
                  </a:lnTo>
                  <a:lnTo>
                    <a:pt x="130" y="178"/>
                  </a:lnTo>
                  <a:lnTo>
                    <a:pt x="130" y="182"/>
                  </a:lnTo>
                  <a:lnTo>
                    <a:pt x="130" y="182"/>
                  </a:lnTo>
                  <a:lnTo>
                    <a:pt x="130" y="186"/>
                  </a:lnTo>
                  <a:lnTo>
                    <a:pt x="130" y="189"/>
                  </a:lnTo>
                  <a:lnTo>
                    <a:pt x="130" y="189"/>
                  </a:lnTo>
                  <a:lnTo>
                    <a:pt x="130" y="189"/>
                  </a:lnTo>
                  <a:lnTo>
                    <a:pt x="126" y="193"/>
                  </a:lnTo>
                  <a:lnTo>
                    <a:pt x="126" y="197"/>
                  </a:lnTo>
                  <a:lnTo>
                    <a:pt x="126" y="197"/>
                  </a:lnTo>
                  <a:lnTo>
                    <a:pt x="122" y="200"/>
                  </a:lnTo>
                  <a:lnTo>
                    <a:pt x="119" y="200"/>
                  </a:lnTo>
                  <a:lnTo>
                    <a:pt x="115" y="204"/>
                  </a:lnTo>
                  <a:lnTo>
                    <a:pt x="115" y="204"/>
                  </a:lnTo>
                  <a:lnTo>
                    <a:pt x="111" y="204"/>
                  </a:lnTo>
                  <a:lnTo>
                    <a:pt x="111" y="208"/>
                  </a:lnTo>
                  <a:lnTo>
                    <a:pt x="104" y="212"/>
                  </a:lnTo>
                  <a:lnTo>
                    <a:pt x="100" y="212"/>
                  </a:lnTo>
                  <a:lnTo>
                    <a:pt x="96" y="212"/>
                  </a:lnTo>
                  <a:lnTo>
                    <a:pt x="93" y="212"/>
                  </a:lnTo>
                  <a:lnTo>
                    <a:pt x="93" y="212"/>
                  </a:lnTo>
                  <a:lnTo>
                    <a:pt x="93" y="208"/>
                  </a:lnTo>
                  <a:lnTo>
                    <a:pt x="93" y="208"/>
                  </a:lnTo>
                  <a:lnTo>
                    <a:pt x="93" y="208"/>
                  </a:lnTo>
                  <a:lnTo>
                    <a:pt x="93" y="208"/>
                  </a:lnTo>
                  <a:lnTo>
                    <a:pt x="89" y="208"/>
                  </a:lnTo>
                  <a:lnTo>
                    <a:pt x="93" y="212"/>
                  </a:lnTo>
                  <a:lnTo>
                    <a:pt x="93" y="212"/>
                  </a:lnTo>
                  <a:lnTo>
                    <a:pt x="89" y="212"/>
                  </a:lnTo>
                  <a:lnTo>
                    <a:pt x="89" y="212"/>
                  </a:lnTo>
                  <a:lnTo>
                    <a:pt x="93" y="212"/>
                  </a:lnTo>
                  <a:lnTo>
                    <a:pt x="93" y="215"/>
                  </a:lnTo>
                  <a:lnTo>
                    <a:pt x="93" y="215"/>
                  </a:lnTo>
                  <a:lnTo>
                    <a:pt x="89" y="219"/>
                  </a:lnTo>
                  <a:lnTo>
                    <a:pt x="85" y="215"/>
                  </a:lnTo>
                  <a:lnTo>
                    <a:pt x="89" y="219"/>
                  </a:lnTo>
                  <a:lnTo>
                    <a:pt x="89" y="219"/>
                  </a:lnTo>
                  <a:lnTo>
                    <a:pt x="89" y="223"/>
                  </a:lnTo>
                  <a:lnTo>
                    <a:pt x="85" y="223"/>
                  </a:lnTo>
                  <a:lnTo>
                    <a:pt x="85" y="219"/>
                  </a:lnTo>
                  <a:lnTo>
                    <a:pt x="82" y="219"/>
                  </a:lnTo>
                  <a:lnTo>
                    <a:pt x="85" y="223"/>
                  </a:lnTo>
                  <a:lnTo>
                    <a:pt x="85" y="223"/>
                  </a:lnTo>
                  <a:lnTo>
                    <a:pt x="85" y="223"/>
                  </a:lnTo>
                  <a:lnTo>
                    <a:pt x="82" y="223"/>
                  </a:lnTo>
                  <a:lnTo>
                    <a:pt x="82" y="226"/>
                  </a:lnTo>
                  <a:lnTo>
                    <a:pt x="82" y="226"/>
                  </a:lnTo>
                  <a:lnTo>
                    <a:pt x="78" y="226"/>
                  </a:lnTo>
                  <a:lnTo>
                    <a:pt x="78" y="230"/>
                  </a:lnTo>
                  <a:lnTo>
                    <a:pt x="74" y="230"/>
                  </a:lnTo>
                  <a:lnTo>
                    <a:pt x="74" y="230"/>
                  </a:lnTo>
                  <a:lnTo>
                    <a:pt x="74" y="234"/>
                  </a:lnTo>
                  <a:lnTo>
                    <a:pt x="71" y="234"/>
                  </a:lnTo>
                  <a:lnTo>
                    <a:pt x="71" y="234"/>
                  </a:lnTo>
                  <a:lnTo>
                    <a:pt x="71" y="234"/>
                  </a:lnTo>
                  <a:lnTo>
                    <a:pt x="63" y="238"/>
                  </a:lnTo>
                  <a:lnTo>
                    <a:pt x="59" y="238"/>
                  </a:lnTo>
                  <a:lnTo>
                    <a:pt x="63" y="238"/>
                  </a:lnTo>
                  <a:lnTo>
                    <a:pt x="63" y="234"/>
                  </a:lnTo>
                  <a:lnTo>
                    <a:pt x="67" y="234"/>
                  </a:lnTo>
                  <a:lnTo>
                    <a:pt x="63" y="234"/>
                  </a:lnTo>
                  <a:lnTo>
                    <a:pt x="63" y="234"/>
                  </a:lnTo>
                  <a:lnTo>
                    <a:pt x="63" y="230"/>
                  </a:lnTo>
                  <a:lnTo>
                    <a:pt x="63" y="226"/>
                  </a:lnTo>
                  <a:lnTo>
                    <a:pt x="63" y="226"/>
                  </a:lnTo>
                  <a:lnTo>
                    <a:pt x="63" y="226"/>
                  </a:lnTo>
                  <a:lnTo>
                    <a:pt x="63" y="223"/>
                  </a:lnTo>
                  <a:lnTo>
                    <a:pt x="63" y="219"/>
                  </a:lnTo>
                  <a:lnTo>
                    <a:pt x="71" y="215"/>
                  </a:lnTo>
                  <a:lnTo>
                    <a:pt x="71" y="212"/>
                  </a:lnTo>
                  <a:lnTo>
                    <a:pt x="67" y="215"/>
                  </a:lnTo>
                  <a:lnTo>
                    <a:pt x="63" y="215"/>
                  </a:lnTo>
                  <a:lnTo>
                    <a:pt x="63" y="215"/>
                  </a:lnTo>
                  <a:lnTo>
                    <a:pt x="59" y="212"/>
                  </a:lnTo>
                  <a:lnTo>
                    <a:pt x="59" y="215"/>
                  </a:lnTo>
                  <a:lnTo>
                    <a:pt x="56" y="212"/>
                  </a:lnTo>
                  <a:lnTo>
                    <a:pt x="56" y="212"/>
                  </a:lnTo>
                  <a:lnTo>
                    <a:pt x="56" y="212"/>
                  </a:lnTo>
                  <a:lnTo>
                    <a:pt x="56" y="208"/>
                  </a:lnTo>
                  <a:lnTo>
                    <a:pt x="59" y="204"/>
                  </a:lnTo>
                  <a:lnTo>
                    <a:pt x="63" y="204"/>
                  </a:lnTo>
                  <a:lnTo>
                    <a:pt x="63" y="200"/>
                  </a:lnTo>
                  <a:lnTo>
                    <a:pt x="67" y="200"/>
                  </a:lnTo>
                  <a:lnTo>
                    <a:pt x="71" y="200"/>
                  </a:lnTo>
                  <a:lnTo>
                    <a:pt x="78" y="200"/>
                  </a:lnTo>
                  <a:lnTo>
                    <a:pt x="82" y="200"/>
                  </a:lnTo>
                  <a:lnTo>
                    <a:pt x="82" y="204"/>
                  </a:lnTo>
                  <a:lnTo>
                    <a:pt x="85" y="204"/>
                  </a:lnTo>
                  <a:lnTo>
                    <a:pt x="85" y="200"/>
                  </a:lnTo>
                  <a:lnTo>
                    <a:pt x="85" y="200"/>
                  </a:lnTo>
                  <a:lnTo>
                    <a:pt x="82" y="197"/>
                  </a:lnTo>
                  <a:lnTo>
                    <a:pt x="78" y="197"/>
                  </a:lnTo>
                  <a:lnTo>
                    <a:pt x="78" y="189"/>
                  </a:lnTo>
                  <a:lnTo>
                    <a:pt x="82" y="189"/>
                  </a:lnTo>
                  <a:lnTo>
                    <a:pt x="89" y="189"/>
                  </a:lnTo>
                  <a:lnTo>
                    <a:pt x="89" y="186"/>
                  </a:lnTo>
                  <a:lnTo>
                    <a:pt x="93" y="182"/>
                  </a:lnTo>
                  <a:lnTo>
                    <a:pt x="96" y="182"/>
                  </a:lnTo>
                  <a:lnTo>
                    <a:pt x="100" y="178"/>
                  </a:lnTo>
                  <a:lnTo>
                    <a:pt x="100" y="178"/>
                  </a:lnTo>
                  <a:lnTo>
                    <a:pt x="104" y="174"/>
                  </a:lnTo>
                  <a:lnTo>
                    <a:pt x="104" y="171"/>
                  </a:lnTo>
                  <a:lnTo>
                    <a:pt x="104" y="167"/>
                  </a:lnTo>
                  <a:lnTo>
                    <a:pt x="104" y="163"/>
                  </a:lnTo>
                  <a:lnTo>
                    <a:pt x="104" y="160"/>
                  </a:lnTo>
                  <a:lnTo>
                    <a:pt x="100" y="152"/>
                  </a:lnTo>
                  <a:lnTo>
                    <a:pt x="96" y="152"/>
                  </a:lnTo>
                  <a:lnTo>
                    <a:pt x="96" y="149"/>
                  </a:lnTo>
                  <a:lnTo>
                    <a:pt x="96" y="149"/>
                  </a:lnTo>
                  <a:lnTo>
                    <a:pt x="100" y="145"/>
                  </a:lnTo>
                  <a:lnTo>
                    <a:pt x="100" y="141"/>
                  </a:lnTo>
                  <a:lnTo>
                    <a:pt x="96" y="137"/>
                  </a:lnTo>
                  <a:lnTo>
                    <a:pt x="96" y="134"/>
                  </a:lnTo>
                  <a:lnTo>
                    <a:pt x="100" y="130"/>
                  </a:lnTo>
                  <a:lnTo>
                    <a:pt x="100" y="126"/>
                  </a:lnTo>
                  <a:lnTo>
                    <a:pt x="100" y="126"/>
                  </a:lnTo>
                  <a:lnTo>
                    <a:pt x="96" y="126"/>
                  </a:lnTo>
                  <a:lnTo>
                    <a:pt x="100" y="123"/>
                  </a:lnTo>
                  <a:lnTo>
                    <a:pt x="100" y="119"/>
                  </a:lnTo>
                  <a:lnTo>
                    <a:pt x="100" y="119"/>
                  </a:lnTo>
                  <a:lnTo>
                    <a:pt x="96" y="119"/>
                  </a:lnTo>
                  <a:lnTo>
                    <a:pt x="96" y="119"/>
                  </a:lnTo>
                  <a:lnTo>
                    <a:pt x="93" y="115"/>
                  </a:lnTo>
                  <a:lnTo>
                    <a:pt x="89" y="115"/>
                  </a:lnTo>
                  <a:lnTo>
                    <a:pt x="89" y="115"/>
                  </a:lnTo>
                  <a:lnTo>
                    <a:pt x="89" y="111"/>
                  </a:lnTo>
                  <a:lnTo>
                    <a:pt x="85" y="111"/>
                  </a:lnTo>
                  <a:lnTo>
                    <a:pt x="85" y="111"/>
                  </a:lnTo>
                  <a:lnTo>
                    <a:pt x="82" y="108"/>
                  </a:lnTo>
                  <a:lnTo>
                    <a:pt x="82" y="108"/>
                  </a:lnTo>
                  <a:lnTo>
                    <a:pt x="82" y="104"/>
                  </a:lnTo>
                  <a:lnTo>
                    <a:pt x="78" y="104"/>
                  </a:lnTo>
                  <a:lnTo>
                    <a:pt x="74" y="104"/>
                  </a:lnTo>
                  <a:lnTo>
                    <a:pt x="74" y="100"/>
                  </a:lnTo>
                  <a:lnTo>
                    <a:pt x="67" y="93"/>
                  </a:lnTo>
                  <a:lnTo>
                    <a:pt x="67" y="93"/>
                  </a:lnTo>
                  <a:lnTo>
                    <a:pt x="63" y="89"/>
                  </a:lnTo>
                  <a:lnTo>
                    <a:pt x="59" y="85"/>
                  </a:lnTo>
                  <a:lnTo>
                    <a:pt x="56" y="82"/>
                  </a:lnTo>
                  <a:lnTo>
                    <a:pt x="52" y="82"/>
                  </a:lnTo>
                  <a:lnTo>
                    <a:pt x="48" y="78"/>
                  </a:lnTo>
                  <a:lnTo>
                    <a:pt x="41" y="78"/>
                  </a:lnTo>
                  <a:lnTo>
                    <a:pt x="41" y="74"/>
                  </a:lnTo>
                  <a:lnTo>
                    <a:pt x="37" y="74"/>
                  </a:lnTo>
                  <a:lnTo>
                    <a:pt x="37" y="71"/>
                  </a:lnTo>
                  <a:lnTo>
                    <a:pt x="41" y="71"/>
                  </a:lnTo>
                  <a:lnTo>
                    <a:pt x="37" y="67"/>
                  </a:lnTo>
                  <a:lnTo>
                    <a:pt x="37" y="63"/>
                  </a:lnTo>
                  <a:lnTo>
                    <a:pt x="37" y="63"/>
                  </a:lnTo>
                  <a:lnTo>
                    <a:pt x="41" y="63"/>
                  </a:lnTo>
                  <a:lnTo>
                    <a:pt x="45" y="59"/>
                  </a:lnTo>
                  <a:lnTo>
                    <a:pt x="48" y="59"/>
                  </a:lnTo>
                  <a:lnTo>
                    <a:pt x="48" y="52"/>
                  </a:lnTo>
                  <a:lnTo>
                    <a:pt x="52" y="52"/>
                  </a:lnTo>
                  <a:lnTo>
                    <a:pt x="52" y="52"/>
                  </a:lnTo>
                  <a:lnTo>
                    <a:pt x="48" y="48"/>
                  </a:lnTo>
                  <a:lnTo>
                    <a:pt x="48" y="48"/>
                  </a:lnTo>
                  <a:lnTo>
                    <a:pt x="48" y="45"/>
                  </a:lnTo>
                  <a:lnTo>
                    <a:pt x="41" y="45"/>
                  </a:lnTo>
                  <a:lnTo>
                    <a:pt x="41" y="41"/>
                  </a:lnTo>
                  <a:lnTo>
                    <a:pt x="37" y="41"/>
                  </a:lnTo>
                  <a:lnTo>
                    <a:pt x="34" y="45"/>
                  </a:lnTo>
                  <a:lnTo>
                    <a:pt x="26" y="41"/>
                  </a:lnTo>
                  <a:lnTo>
                    <a:pt x="22" y="41"/>
                  </a:lnTo>
                  <a:lnTo>
                    <a:pt x="19" y="37"/>
                  </a:lnTo>
                  <a:lnTo>
                    <a:pt x="11" y="34"/>
                  </a:lnTo>
                  <a:lnTo>
                    <a:pt x="11" y="30"/>
                  </a:lnTo>
                  <a:lnTo>
                    <a:pt x="11" y="26"/>
                  </a:lnTo>
                  <a:lnTo>
                    <a:pt x="11" y="22"/>
                  </a:lnTo>
                  <a:lnTo>
                    <a:pt x="8" y="19"/>
                  </a:lnTo>
                  <a:lnTo>
                    <a:pt x="0" y="19"/>
                  </a:lnTo>
                  <a:lnTo>
                    <a:pt x="0" y="15"/>
                  </a:lnTo>
                  <a:lnTo>
                    <a:pt x="0" y="15"/>
                  </a:lnTo>
                  <a:close/>
                  <a:moveTo>
                    <a:pt x="45" y="212"/>
                  </a:moveTo>
                  <a:lnTo>
                    <a:pt x="48" y="212"/>
                  </a:lnTo>
                  <a:lnTo>
                    <a:pt x="48" y="215"/>
                  </a:lnTo>
                  <a:lnTo>
                    <a:pt x="48" y="215"/>
                  </a:lnTo>
                  <a:lnTo>
                    <a:pt x="48" y="215"/>
                  </a:lnTo>
                  <a:lnTo>
                    <a:pt x="52" y="212"/>
                  </a:lnTo>
                  <a:lnTo>
                    <a:pt x="48" y="212"/>
                  </a:lnTo>
                  <a:lnTo>
                    <a:pt x="48" y="208"/>
                  </a:lnTo>
                  <a:lnTo>
                    <a:pt x="45" y="212"/>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17" name="Freeform 25"/>
            <p:cNvSpPr>
              <a:spLocks/>
            </p:cNvSpPr>
            <p:nvPr/>
          </p:nvSpPr>
          <p:spPr bwMode="auto">
            <a:xfrm>
              <a:off x="6460992" y="2885191"/>
              <a:ext cx="109364" cy="86205"/>
            </a:xfrm>
            <a:custGeom>
              <a:avLst/>
              <a:gdLst>
                <a:gd name="T0" fmla="*/ 40 w 85"/>
                <a:gd name="T1" fmla="*/ 63 h 67"/>
                <a:gd name="T2" fmla="*/ 44 w 85"/>
                <a:gd name="T3" fmla="*/ 59 h 67"/>
                <a:gd name="T4" fmla="*/ 52 w 85"/>
                <a:gd name="T5" fmla="*/ 59 h 67"/>
                <a:gd name="T6" fmla="*/ 63 w 85"/>
                <a:gd name="T7" fmla="*/ 59 h 67"/>
                <a:gd name="T8" fmla="*/ 66 w 85"/>
                <a:gd name="T9" fmla="*/ 63 h 67"/>
                <a:gd name="T10" fmla="*/ 66 w 85"/>
                <a:gd name="T11" fmla="*/ 59 h 67"/>
                <a:gd name="T12" fmla="*/ 59 w 85"/>
                <a:gd name="T13" fmla="*/ 56 h 67"/>
                <a:gd name="T14" fmla="*/ 63 w 85"/>
                <a:gd name="T15" fmla="*/ 48 h 67"/>
                <a:gd name="T16" fmla="*/ 70 w 85"/>
                <a:gd name="T17" fmla="*/ 45 h 67"/>
                <a:gd name="T18" fmla="*/ 77 w 85"/>
                <a:gd name="T19" fmla="*/ 41 h 67"/>
                <a:gd name="T20" fmla="*/ 81 w 85"/>
                <a:gd name="T21" fmla="*/ 37 h 67"/>
                <a:gd name="T22" fmla="*/ 85 w 85"/>
                <a:gd name="T23" fmla="*/ 30 h 67"/>
                <a:gd name="T24" fmla="*/ 85 w 85"/>
                <a:gd name="T25" fmla="*/ 22 h 67"/>
                <a:gd name="T26" fmla="*/ 81 w 85"/>
                <a:gd name="T27" fmla="*/ 11 h 67"/>
                <a:gd name="T28" fmla="*/ 77 w 85"/>
                <a:gd name="T29" fmla="*/ 8 h 67"/>
                <a:gd name="T30" fmla="*/ 70 w 85"/>
                <a:gd name="T31" fmla="*/ 4 h 67"/>
                <a:gd name="T32" fmla="*/ 66 w 85"/>
                <a:gd name="T33" fmla="*/ 0 h 67"/>
                <a:gd name="T34" fmla="*/ 59 w 85"/>
                <a:gd name="T35" fmla="*/ 4 h 67"/>
                <a:gd name="T36" fmla="*/ 63 w 85"/>
                <a:gd name="T37" fmla="*/ 11 h 67"/>
                <a:gd name="T38" fmla="*/ 63 w 85"/>
                <a:gd name="T39" fmla="*/ 15 h 67"/>
                <a:gd name="T40" fmla="*/ 55 w 85"/>
                <a:gd name="T41" fmla="*/ 8 h 67"/>
                <a:gd name="T42" fmla="*/ 48 w 85"/>
                <a:gd name="T43" fmla="*/ 8 h 67"/>
                <a:gd name="T44" fmla="*/ 44 w 85"/>
                <a:gd name="T45" fmla="*/ 4 h 67"/>
                <a:gd name="T46" fmla="*/ 37 w 85"/>
                <a:gd name="T47" fmla="*/ 4 h 67"/>
                <a:gd name="T48" fmla="*/ 29 w 85"/>
                <a:gd name="T49" fmla="*/ 4 h 67"/>
                <a:gd name="T50" fmla="*/ 22 w 85"/>
                <a:gd name="T51" fmla="*/ 4 h 67"/>
                <a:gd name="T52" fmla="*/ 11 w 85"/>
                <a:gd name="T53" fmla="*/ 4 h 67"/>
                <a:gd name="T54" fmla="*/ 3 w 85"/>
                <a:gd name="T55" fmla="*/ 11 h 67"/>
                <a:gd name="T56" fmla="*/ 0 w 85"/>
                <a:gd name="T57" fmla="*/ 19 h 67"/>
                <a:gd name="T58" fmla="*/ 0 w 85"/>
                <a:gd name="T59" fmla="*/ 30 h 67"/>
                <a:gd name="T60" fmla="*/ 3 w 85"/>
                <a:gd name="T61" fmla="*/ 33 h 67"/>
                <a:gd name="T62" fmla="*/ 3 w 85"/>
                <a:gd name="T63" fmla="*/ 41 h 67"/>
                <a:gd name="T64" fmla="*/ 7 w 85"/>
                <a:gd name="T65" fmla="*/ 45 h 67"/>
                <a:gd name="T66" fmla="*/ 7 w 85"/>
                <a:gd name="T67" fmla="*/ 48 h 67"/>
                <a:gd name="T68" fmla="*/ 11 w 85"/>
                <a:gd name="T69" fmla="*/ 56 h 67"/>
                <a:gd name="T70" fmla="*/ 15 w 85"/>
                <a:gd name="T71" fmla="*/ 56 h 67"/>
                <a:gd name="T72" fmla="*/ 15 w 85"/>
                <a:gd name="T73" fmla="*/ 59 h 67"/>
                <a:gd name="T74" fmla="*/ 18 w 85"/>
                <a:gd name="T75" fmla="*/ 63 h 67"/>
                <a:gd name="T76" fmla="*/ 18 w 85"/>
                <a:gd name="T77" fmla="*/ 59 h 67"/>
                <a:gd name="T78" fmla="*/ 22 w 85"/>
                <a:gd name="T79" fmla="*/ 56 h 67"/>
                <a:gd name="T80" fmla="*/ 26 w 85"/>
                <a:gd name="T81" fmla="*/ 59 h 67"/>
                <a:gd name="T82" fmla="*/ 22 w 85"/>
                <a:gd name="T83" fmla="*/ 67 h 67"/>
                <a:gd name="T84" fmla="*/ 22 w 85"/>
                <a:gd name="T85" fmla="*/ 67 h 67"/>
                <a:gd name="T86" fmla="*/ 26 w 85"/>
                <a:gd name="T87" fmla="*/ 67 h 67"/>
                <a:gd name="T88" fmla="*/ 29 w 85"/>
                <a:gd name="T89" fmla="*/ 67 h 67"/>
                <a:gd name="T90" fmla="*/ 33 w 85"/>
                <a:gd name="T9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 h="67">
                  <a:moveTo>
                    <a:pt x="37" y="67"/>
                  </a:moveTo>
                  <a:lnTo>
                    <a:pt x="40" y="63"/>
                  </a:lnTo>
                  <a:lnTo>
                    <a:pt x="44" y="63"/>
                  </a:lnTo>
                  <a:lnTo>
                    <a:pt x="44" y="59"/>
                  </a:lnTo>
                  <a:lnTo>
                    <a:pt x="48" y="59"/>
                  </a:lnTo>
                  <a:lnTo>
                    <a:pt x="52" y="59"/>
                  </a:lnTo>
                  <a:lnTo>
                    <a:pt x="59" y="59"/>
                  </a:lnTo>
                  <a:lnTo>
                    <a:pt x="63" y="59"/>
                  </a:lnTo>
                  <a:lnTo>
                    <a:pt x="63" y="63"/>
                  </a:lnTo>
                  <a:lnTo>
                    <a:pt x="66" y="63"/>
                  </a:lnTo>
                  <a:lnTo>
                    <a:pt x="66" y="59"/>
                  </a:lnTo>
                  <a:lnTo>
                    <a:pt x="66" y="59"/>
                  </a:lnTo>
                  <a:lnTo>
                    <a:pt x="63" y="56"/>
                  </a:lnTo>
                  <a:lnTo>
                    <a:pt x="59" y="56"/>
                  </a:lnTo>
                  <a:lnTo>
                    <a:pt x="59" y="48"/>
                  </a:lnTo>
                  <a:lnTo>
                    <a:pt x="63" y="48"/>
                  </a:lnTo>
                  <a:lnTo>
                    <a:pt x="70" y="48"/>
                  </a:lnTo>
                  <a:lnTo>
                    <a:pt x="70" y="45"/>
                  </a:lnTo>
                  <a:lnTo>
                    <a:pt x="74" y="41"/>
                  </a:lnTo>
                  <a:lnTo>
                    <a:pt x="77" y="41"/>
                  </a:lnTo>
                  <a:lnTo>
                    <a:pt x="81" y="37"/>
                  </a:lnTo>
                  <a:lnTo>
                    <a:pt x="81" y="37"/>
                  </a:lnTo>
                  <a:lnTo>
                    <a:pt x="85" y="33"/>
                  </a:lnTo>
                  <a:lnTo>
                    <a:pt x="85" y="30"/>
                  </a:lnTo>
                  <a:lnTo>
                    <a:pt x="85" y="26"/>
                  </a:lnTo>
                  <a:lnTo>
                    <a:pt x="85" y="22"/>
                  </a:lnTo>
                  <a:lnTo>
                    <a:pt x="85" y="19"/>
                  </a:lnTo>
                  <a:lnTo>
                    <a:pt x="81" y="11"/>
                  </a:lnTo>
                  <a:lnTo>
                    <a:pt x="77" y="11"/>
                  </a:lnTo>
                  <a:lnTo>
                    <a:pt x="77" y="8"/>
                  </a:lnTo>
                  <a:lnTo>
                    <a:pt x="74" y="8"/>
                  </a:lnTo>
                  <a:lnTo>
                    <a:pt x="70" y="4"/>
                  </a:lnTo>
                  <a:lnTo>
                    <a:pt x="70" y="4"/>
                  </a:lnTo>
                  <a:lnTo>
                    <a:pt x="66" y="0"/>
                  </a:lnTo>
                  <a:lnTo>
                    <a:pt x="63" y="4"/>
                  </a:lnTo>
                  <a:lnTo>
                    <a:pt x="59" y="4"/>
                  </a:lnTo>
                  <a:lnTo>
                    <a:pt x="63" y="8"/>
                  </a:lnTo>
                  <a:lnTo>
                    <a:pt x="63" y="11"/>
                  </a:lnTo>
                  <a:lnTo>
                    <a:pt x="63" y="15"/>
                  </a:lnTo>
                  <a:lnTo>
                    <a:pt x="63" y="15"/>
                  </a:lnTo>
                  <a:lnTo>
                    <a:pt x="59" y="15"/>
                  </a:lnTo>
                  <a:lnTo>
                    <a:pt x="55" y="8"/>
                  </a:lnTo>
                  <a:lnTo>
                    <a:pt x="52" y="8"/>
                  </a:lnTo>
                  <a:lnTo>
                    <a:pt x="48" y="8"/>
                  </a:lnTo>
                  <a:lnTo>
                    <a:pt x="44" y="4"/>
                  </a:lnTo>
                  <a:lnTo>
                    <a:pt x="44" y="4"/>
                  </a:lnTo>
                  <a:lnTo>
                    <a:pt x="40" y="4"/>
                  </a:lnTo>
                  <a:lnTo>
                    <a:pt x="37" y="4"/>
                  </a:lnTo>
                  <a:lnTo>
                    <a:pt x="33" y="4"/>
                  </a:lnTo>
                  <a:lnTo>
                    <a:pt x="29" y="4"/>
                  </a:lnTo>
                  <a:lnTo>
                    <a:pt x="22" y="4"/>
                  </a:lnTo>
                  <a:lnTo>
                    <a:pt x="22" y="4"/>
                  </a:lnTo>
                  <a:lnTo>
                    <a:pt x="18" y="4"/>
                  </a:lnTo>
                  <a:lnTo>
                    <a:pt x="11" y="4"/>
                  </a:lnTo>
                  <a:lnTo>
                    <a:pt x="7" y="4"/>
                  </a:lnTo>
                  <a:lnTo>
                    <a:pt x="3" y="11"/>
                  </a:lnTo>
                  <a:lnTo>
                    <a:pt x="3" y="15"/>
                  </a:lnTo>
                  <a:lnTo>
                    <a:pt x="0" y="19"/>
                  </a:lnTo>
                  <a:lnTo>
                    <a:pt x="0" y="22"/>
                  </a:lnTo>
                  <a:lnTo>
                    <a:pt x="0" y="30"/>
                  </a:lnTo>
                  <a:lnTo>
                    <a:pt x="3" y="30"/>
                  </a:lnTo>
                  <a:lnTo>
                    <a:pt x="3" y="33"/>
                  </a:lnTo>
                  <a:lnTo>
                    <a:pt x="3" y="37"/>
                  </a:lnTo>
                  <a:lnTo>
                    <a:pt x="3" y="41"/>
                  </a:lnTo>
                  <a:lnTo>
                    <a:pt x="3" y="41"/>
                  </a:lnTo>
                  <a:lnTo>
                    <a:pt x="7" y="45"/>
                  </a:lnTo>
                  <a:lnTo>
                    <a:pt x="7" y="45"/>
                  </a:lnTo>
                  <a:lnTo>
                    <a:pt x="7" y="48"/>
                  </a:lnTo>
                  <a:lnTo>
                    <a:pt x="7" y="52"/>
                  </a:lnTo>
                  <a:lnTo>
                    <a:pt x="11" y="56"/>
                  </a:lnTo>
                  <a:lnTo>
                    <a:pt x="11" y="52"/>
                  </a:lnTo>
                  <a:lnTo>
                    <a:pt x="15" y="56"/>
                  </a:lnTo>
                  <a:lnTo>
                    <a:pt x="15" y="59"/>
                  </a:lnTo>
                  <a:lnTo>
                    <a:pt x="15" y="59"/>
                  </a:lnTo>
                  <a:lnTo>
                    <a:pt x="15" y="63"/>
                  </a:lnTo>
                  <a:lnTo>
                    <a:pt x="18" y="63"/>
                  </a:lnTo>
                  <a:lnTo>
                    <a:pt x="18" y="63"/>
                  </a:lnTo>
                  <a:lnTo>
                    <a:pt x="18" y="59"/>
                  </a:lnTo>
                  <a:lnTo>
                    <a:pt x="22" y="59"/>
                  </a:lnTo>
                  <a:lnTo>
                    <a:pt x="22" y="56"/>
                  </a:lnTo>
                  <a:lnTo>
                    <a:pt x="22" y="59"/>
                  </a:lnTo>
                  <a:lnTo>
                    <a:pt x="26" y="59"/>
                  </a:lnTo>
                  <a:lnTo>
                    <a:pt x="22" y="63"/>
                  </a:lnTo>
                  <a:lnTo>
                    <a:pt x="22" y="67"/>
                  </a:lnTo>
                  <a:lnTo>
                    <a:pt x="22" y="67"/>
                  </a:lnTo>
                  <a:lnTo>
                    <a:pt x="22" y="67"/>
                  </a:lnTo>
                  <a:lnTo>
                    <a:pt x="26" y="67"/>
                  </a:lnTo>
                  <a:lnTo>
                    <a:pt x="26" y="67"/>
                  </a:lnTo>
                  <a:lnTo>
                    <a:pt x="29" y="63"/>
                  </a:lnTo>
                  <a:lnTo>
                    <a:pt x="29" y="67"/>
                  </a:lnTo>
                  <a:lnTo>
                    <a:pt x="33" y="67"/>
                  </a:lnTo>
                  <a:lnTo>
                    <a:pt x="33" y="67"/>
                  </a:lnTo>
                  <a:lnTo>
                    <a:pt x="37" y="67"/>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18" name="Freeform 26"/>
            <p:cNvSpPr>
              <a:spLocks/>
            </p:cNvSpPr>
            <p:nvPr/>
          </p:nvSpPr>
          <p:spPr bwMode="auto">
            <a:xfrm>
              <a:off x="6394088" y="2723074"/>
              <a:ext cx="171122" cy="181415"/>
            </a:xfrm>
            <a:custGeom>
              <a:avLst/>
              <a:gdLst>
                <a:gd name="T0" fmla="*/ 18 w 133"/>
                <a:gd name="T1" fmla="*/ 22 h 141"/>
                <a:gd name="T2" fmla="*/ 26 w 133"/>
                <a:gd name="T3" fmla="*/ 15 h 141"/>
                <a:gd name="T4" fmla="*/ 26 w 133"/>
                <a:gd name="T5" fmla="*/ 4 h 141"/>
                <a:gd name="T6" fmla="*/ 33 w 133"/>
                <a:gd name="T7" fmla="*/ 0 h 141"/>
                <a:gd name="T8" fmla="*/ 44 w 133"/>
                <a:gd name="T9" fmla="*/ 7 h 141"/>
                <a:gd name="T10" fmla="*/ 44 w 133"/>
                <a:gd name="T11" fmla="*/ 19 h 141"/>
                <a:gd name="T12" fmla="*/ 59 w 133"/>
                <a:gd name="T13" fmla="*/ 26 h 141"/>
                <a:gd name="T14" fmla="*/ 74 w 133"/>
                <a:gd name="T15" fmla="*/ 26 h 141"/>
                <a:gd name="T16" fmla="*/ 81 w 133"/>
                <a:gd name="T17" fmla="*/ 33 h 141"/>
                <a:gd name="T18" fmla="*/ 85 w 133"/>
                <a:gd name="T19" fmla="*/ 37 h 141"/>
                <a:gd name="T20" fmla="*/ 78 w 133"/>
                <a:gd name="T21" fmla="*/ 44 h 141"/>
                <a:gd name="T22" fmla="*/ 70 w 133"/>
                <a:gd name="T23" fmla="*/ 48 h 141"/>
                <a:gd name="T24" fmla="*/ 70 w 133"/>
                <a:gd name="T25" fmla="*/ 56 h 141"/>
                <a:gd name="T26" fmla="*/ 74 w 133"/>
                <a:gd name="T27" fmla="*/ 63 h 141"/>
                <a:gd name="T28" fmla="*/ 89 w 133"/>
                <a:gd name="T29" fmla="*/ 67 h 141"/>
                <a:gd name="T30" fmla="*/ 100 w 133"/>
                <a:gd name="T31" fmla="*/ 78 h 141"/>
                <a:gd name="T32" fmla="*/ 107 w 133"/>
                <a:gd name="T33" fmla="*/ 89 h 141"/>
                <a:gd name="T34" fmla="*/ 115 w 133"/>
                <a:gd name="T35" fmla="*/ 93 h 141"/>
                <a:gd name="T36" fmla="*/ 118 w 133"/>
                <a:gd name="T37" fmla="*/ 96 h 141"/>
                <a:gd name="T38" fmla="*/ 122 w 133"/>
                <a:gd name="T39" fmla="*/ 100 h 141"/>
                <a:gd name="T40" fmla="*/ 129 w 133"/>
                <a:gd name="T41" fmla="*/ 104 h 141"/>
                <a:gd name="T42" fmla="*/ 133 w 133"/>
                <a:gd name="T43" fmla="*/ 108 h 141"/>
                <a:gd name="T44" fmla="*/ 133 w 133"/>
                <a:gd name="T45" fmla="*/ 111 h 141"/>
                <a:gd name="T46" fmla="*/ 129 w 133"/>
                <a:gd name="T47" fmla="*/ 122 h 141"/>
                <a:gd name="T48" fmla="*/ 129 w 133"/>
                <a:gd name="T49" fmla="*/ 134 h 141"/>
                <a:gd name="T50" fmla="*/ 122 w 133"/>
                <a:gd name="T51" fmla="*/ 130 h 141"/>
                <a:gd name="T52" fmla="*/ 111 w 133"/>
                <a:gd name="T53" fmla="*/ 130 h 141"/>
                <a:gd name="T54" fmla="*/ 115 w 133"/>
                <a:gd name="T55" fmla="*/ 141 h 141"/>
                <a:gd name="T56" fmla="*/ 107 w 133"/>
                <a:gd name="T57" fmla="*/ 134 h 141"/>
                <a:gd name="T58" fmla="*/ 96 w 133"/>
                <a:gd name="T59" fmla="*/ 130 h 141"/>
                <a:gd name="T60" fmla="*/ 100 w 133"/>
                <a:gd name="T61" fmla="*/ 122 h 141"/>
                <a:gd name="T62" fmla="*/ 100 w 133"/>
                <a:gd name="T63" fmla="*/ 115 h 141"/>
                <a:gd name="T64" fmla="*/ 96 w 133"/>
                <a:gd name="T65" fmla="*/ 108 h 141"/>
                <a:gd name="T66" fmla="*/ 92 w 133"/>
                <a:gd name="T67" fmla="*/ 104 h 141"/>
                <a:gd name="T68" fmla="*/ 85 w 133"/>
                <a:gd name="T69" fmla="*/ 96 h 141"/>
                <a:gd name="T70" fmla="*/ 85 w 133"/>
                <a:gd name="T71" fmla="*/ 89 h 141"/>
                <a:gd name="T72" fmla="*/ 81 w 133"/>
                <a:gd name="T73" fmla="*/ 78 h 141"/>
                <a:gd name="T74" fmla="*/ 63 w 133"/>
                <a:gd name="T75" fmla="*/ 67 h 141"/>
                <a:gd name="T76" fmla="*/ 48 w 133"/>
                <a:gd name="T77" fmla="*/ 78 h 141"/>
                <a:gd name="T78" fmla="*/ 37 w 133"/>
                <a:gd name="T79" fmla="*/ 70 h 141"/>
                <a:gd name="T80" fmla="*/ 26 w 133"/>
                <a:gd name="T81" fmla="*/ 78 h 141"/>
                <a:gd name="T82" fmla="*/ 22 w 133"/>
                <a:gd name="T83" fmla="*/ 67 h 141"/>
                <a:gd name="T84" fmla="*/ 22 w 133"/>
                <a:gd name="T85" fmla="*/ 59 h 141"/>
                <a:gd name="T86" fmla="*/ 22 w 133"/>
                <a:gd name="T87" fmla="*/ 48 h 141"/>
                <a:gd name="T88" fmla="*/ 11 w 133"/>
                <a:gd name="T89" fmla="*/ 52 h 141"/>
                <a:gd name="T90" fmla="*/ 11 w 133"/>
                <a:gd name="T91" fmla="*/ 41 h 141"/>
                <a:gd name="T92" fmla="*/ 0 w 133"/>
                <a:gd name="T93" fmla="*/ 33 h 141"/>
                <a:gd name="T94" fmla="*/ 7 w 133"/>
                <a:gd name="T95" fmla="*/ 26 h 141"/>
                <a:gd name="T96" fmla="*/ 7 w 133"/>
                <a:gd name="T97" fmla="*/ 1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3" h="141">
                  <a:moveTo>
                    <a:pt x="15" y="19"/>
                  </a:moveTo>
                  <a:lnTo>
                    <a:pt x="18" y="19"/>
                  </a:lnTo>
                  <a:lnTo>
                    <a:pt x="18" y="22"/>
                  </a:lnTo>
                  <a:lnTo>
                    <a:pt x="26" y="19"/>
                  </a:lnTo>
                  <a:lnTo>
                    <a:pt x="26" y="19"/>
                  </a:lnTo>
                  <a:lnTo>
                    <a:pt x="26" y="15"/>
                  </a:lnTo>
                  <a:lnTo>
                    <a:pt x="26" y="15"/>
                  </a:lnTo>
                  <a:lnTo>
                    <a:pt x="26" y="11"/>
                  </a:lnTo>
                  <a:lnTo>
                    <a:pt x="26" y="4"/>
                  </a:lnTo>
                  <a:lnTo>
                    <a:pt x="26" y="4"/>
                  </a:lnTo>
                  <a:lnTo>
                    <a:pt x="26" y="0"/>
                  </a:lnTo>
                  <a:lnTo>
                    <a:pt x="33" y="0"/>
                  </a:lnTo>
                  <a:lnTo>
                    <a:pt x="33" y="4"/>
                  </a:lnTo>
                  <a:lnTo>
                    <a:pt x="41" y="4"/>
                  </a:lnTo>
                  <a:lnTo>
                    <a:pt x="44" y="7"/>
                  </a:lnTo>
                  <a:lnTo>
                    <a:pt x="44" y="11"/>
                  </a:lnTo>
                  <a:lnTo>
                    <a:pt x="44" y="15"/>
                  </a:lnTo>
                  <a:lnTo>
                    <a:pt x="44" y="19"/>
                  </a:lnTo>
                  <a:lnTo>
                    <a:pt x="52" y="22"/>
                  </a:lnTo>
                  <a:lnTo>
                    <a:pt x="55" y="26"/>
                  </a:lnTo>
                  <a:lnTo>
                    <a:pt x="59" y="26"/>
                  </a:lnTo>
                  <a:lnTo>
                    <a:pt x="67" y="30"/>
                  </a:lnTo>
                  <a:lnTo>
                    <a:pt x="70" y="26"/>
                  </a:lnTo>
                  <a:lnTo>
                    <a:pt x="74" y="26"/>
                  </a:lnTo>
                  <a:lnTo>
                    <a:pt x="74" y="30"/>
                  </a:lnTo>
                  <a:lnTo>
                    <a:pt x="81" y="30"/>
                  </a:lnTo>
                  <a:lnTo>
                    <a:pt x="81" y="33"/>
                  </a:lnTo>
                  <a:lnTo>
                    <a:pt x="81" y="33"/>
                  </a:lnTo>
                  <a:lnTo>
                    <a:pt x="85" y="37"/>
                  </a:lnTo>
                  <a:lnTo>
                    <a:pt x="85" y="37"/>
                  </a:lnTo>
                  <a:lnTo>
                    <a:pt x="81" y="37"/>
                  </a:lnTo>
                  <a:lnTo>
                    <a:pt x="81" y="44"/>
                  </a:lnTo>
                  <a:lnTo>
                    <a:pt x="78" y="44"/>
                  </a:lnTo>
                  <a:lnTo>
                    <a:pt x="74" y="48"/>
                  </a:lnTo>
                  <a:lnTo>
                    <a:pt x="70" y="48"/>
                  </a:lnTo>
                  <a:lnTo>
                    <a:pt x="70" y="48"/>
                  </a:lnTo>
                  <a:lnTo>
                    <a:pt x="70" y="52"/>
                  </a:lnTo>
                  <a:lnTo>
                    <a:pt x="74" y="56"/>
                  </a:lnTo>
                  <a:lnTo>
                    <a:pt x="70" y="56"/>
                  </a:lnTo>
                  <a:lnTo>
                    <a:pt x="70" y="59"/>
                  </a:lnTo>
                  <a:lnTo>
                    <a:pt x="74" y="59"/>
                  </a:lnTo>
                  <a:lnTo>
                    <a:pt x="74" y="63"/>
                  </a:lnTo>
                  <a:lnTo>
                    <a:pt x="81" y="63"/>
                  </a:lnTo>
                  <a:lnTo>
                    <a:pt x="85" y="67"/>
                  </a:lnTo>
                  <a:lnTo>
                    <a:pt x="89" y="67"/>
                  </a:lnTo>
                  <a:lnTo>
                    <a:pt x="92" y="70"/>
                  </a:lnTo>
                  <a:lnTo>
                    <a:pt x="96" y="74"/>
                  </a:lnTo>
                  <a:lnTo>
                    <a:pt x="100" y="78"/>
                  </a:lnTo>
                  <a:lnTo>
                    <a:pt x="100" y="78"/>
                  </a:lnTo>
                  <a:lnTo>
                    <a:pt x="107" y="85"/>
                  </a:lnTo>
                  <a:lnTo>
                    <a:pt x="107" y="89"/>
                  </a:lnTo>
                  <a:lnTo>
                    <a:pt x="111" y="89"/>
                  </a:lnTo>
                  <a:lnTo>
                    <a:pt x="115" y="89"/>
                  </a:lnTo>
                  <a:lnTo>
                    <a:pt x="115" y="93"/>
                  </a:lnTo>
                  <a:lnTo>
                    <a:pt x="115" y="93"/>
                  </a:lnTo>
                  <a:lnTo>
                    <a:pt x="118" y="96"/>
                  </a:lnTo>
                  <a:lnTo>
                    <a:pt x="118" y="96"/>
                  </a:lnTo>
                  <a:lnTo>
                    <a:pt x="122" y="96"/>
                  </a:lnTo>
                  <a:lnTo>
                    <a:pt x="122" y="100"/>
                  </a:lnTo>
                  <a:lnTo>
                    <a:pt x="122" y="100"/>
                  </a:lnTo>
                  <a:lnTo>
                    <a:pt x="126" y="100"/>
                  </a:lnTo>
                  <a:lnTo>
                    <a:pt x="129" y="104"/>
                  </a:lnTo>
                  <a:lnTo>
                    <a:pt x="129" y="104"/>
                  </a:lnTo>
                  <a:lnTo>
                    <a:pt x="133" y="104"/>
                  </a:lnTo>
                  <a:lnTo>
                    <a:pt x="133" y="104"/>
                  </a:lnTo>
                  <a:lnTo>
                    <a:pt x="133" y="108"/>
                  </a:lnTo>
                  <a:lnTo>
                    <a:pt x="129" y="111"/>
                  </a:lnTo>
                  <a:lnTo>
                    <a:pt x="133" y="111"/>
                  </a:lnTo>
                  <a:lnTo>
                    <a:pt x="133" y="111"/>
                  </a:lnTo>
                  <a:lnTo>
                    <a:pt x="133" y="115"/>
                  </a:lnTo>
                  <a:lnTo>
                    <a:pt x="129" y="119"/>
                  </a:lnTo>
                  <a:lnTo>
                    <a:pt x="129" y="122"/>
                  </a:lnTo>
                  <a:lnTo>
                    <a:pt x="133" y="126"/>
                  </a:lnTo>
                  <a:lnTo>
                    <a:pt x="133" y="130"/>
                  </a:lnTo>
                  <a:lnTo>
                    <a:pt x="129" y="134"/>
                  </a:lnTo>
                  <a:lnTo>
                    <a:pt x="126" y="134"/>
                  </a:lnTo>
                  <a:lnTo>
                    <a:pt x="122" y="130"/>
                  </a:lnTo>
                  <a:lnTo>
                    <a:pt x="122" y="130"/>
                  </a:lnTo>
                  <a:lnTo>
                    <a:pt x="118" y="126"/>
                  </a:lnTo>
                  <a:lnTo>
                    <a:pt x="115" y="130"/>
                  </a:lnTo>
                  <a:lnTo>
                    <a:pt x="111" y="130"/>
                  </a:lnTo>
                  <a:lnTo>
                    <a:pt x="115" y="134"/>
                  </a:lnTo>
                  <a:lnTo>
                    <a:pt x="115" y="137"/>
                  </a:lnTo>
                  <a:lnTo>
                    <a:pt x="115" y="141"/>
                  </a:lnTo>
                  <a:lnTo>
                    <a:pt x="115" y="141"/>
                  </a:lnTo>
                  <a:lnTo>
                    <a:pt x="111" y="141"/>
                  </a:lnTo>
                  <a:lnTo>
                    <a:pt x="107" y="134"/>
                  </a:lnTo>
                  <a:lnTo>
                    <a:pt x="104" y="134"/>
                  </a:lnTo>
                  <a:lnTo>
                    <a:pt x="100" y="134"/>
                  </a:lnTo>
                  <a:lnTo>
                    <a:pt x="96" y="130"/>
                  </a:lnTo>
                  <a:lnTo>
                    <a:pt x="100" y="130"/>
                  </a:lnTo>
                  <a:lnTo>
                    <a:pt x="100" y="126"/>
                  </a:lnTo>
                  <a:lnTo>
                    <a:pt x="100" y="122"/>
                  </a:lnTo>
                  <a:lnTo>
                    <a:pt x="100" y="119"/>
                  </a:lnTo>
                  <a:lnTo>
                    <a:pt x="100" y="119"/>
                  </a:lnTo>
                  <a:lnTo>
                    <a:pt x="100" y="115"/>
                  </a:lnTo>
                  <a:lnTo>
                    <a:pt x="104" y="111"/>
                  </a:lnTo>
                  <a:lnTo>
                    <a:pt x="100" y="111"/>
                  </a:lnTo>
                  <a:lnTo>
                    <a:pt x="96" y="108"/>
                  </a:lnTo>
                  <a:lnTo>
                    <a:pt x="100" y="108"/>
                  </a:lnTo>
                  <a:lnTo>
                    <a:pt x="96" y="104"/>
                  </a:lnTo>
                  <a:lnTo>
                    <a:pt x="92" y="104"/>
                  </a:lnTo>
                  <a:lnTo>
                    <a:pt x="89" y="100"/>
                  </a:lnTo>
                  <a:lnTo>
                    <a:pt x="85" y="100"/>
                  </a:lnTo>
                  <a:lnTo>
                    <a:pt x="85" y="96"/>
                  </a:lnTo>
                  <a:lnTo>
                    <a:pt x="85" y="93"/>
                  </a:lnTo>
                  <a:lnTo>
                    <a:pt x="85" y="89"/>
                  </a:lnTo>
                  <a:lnTo>
                    <a:pt x="85" y="89"/>
                  </a:lnTo>
                  <a:lnTo>
                    <a:pt x="85" y="85"/>
                  </a:lnTo>
                  <a:lnTo>
                    <a:pt x="85" y="82"/>
                  </a:lnTo>
                  <a:lnTo>
                    <a:pt x="81" y="78"/>
                  </a:lnTo>
                  <a:lnTo>
                    <a:pt x="74" y="74"/>
                  </a:lnTo>
                  <a:lnTo>
                    <a:pt x="70" y="70"/>
                  </a:lnTo>
                  <a:lnTo>
                    <a:pt x="63" y="67"/>
                  </a:lnTo>
                  <a:lnTo>
                    <a:pt x="59" y="70"/>
                  </a:lnTo>
                  <a:lnTo>
                    <a:pt x="55" y="74"/>
                  </a:lnTo>
                  <a:lnTo>
                    <a:pt x="48" y="78"/>
                  </a:lnTo>
                  <a:lnTo>
                    <a:pt x="44" y="74"/>
                  </a:lnTo>
                  <a:lnTo>
                    <a:pt x="41" y="74"/>
                  </a:lnTo>
                  <a:lnTo>
                    <a:pt x="37" y="70"/>
                  </a:lnTo>
                  <a:lnTo>
                    <a:pt x="33" y="74"/>
                  </a:lnTo>
                  <a:lnTo>
                    <a:pt x="30" y="78"/>
                  </a:lnTo>
                  <a:lnTo>
                    <a:pt x="26" y="78"/>
                  </a:lnTo>
                  <a:lnTo>
                    <a:pt x="22" y="78"/>
                  </a:lnTo>
                  <a:lnTo>
                    <a:pt x="22" y="70"/>
                  </a:lnTo>
                  <a:lnTo>
                    <a:pt x="22" y="67"/>
                  </a:lnTo>
                  <a:lnTo>
                    <a:pt x="22" y="63"/>
                  </a:lnTo>
                  <a:lnTo>
                    <a:pt x="22" y="59"/>
                  </a:lnTo>
                  <a:lnTo>
                    <a:pt x="22" y="59"/>
                  </a:lnTo>
                  <a:lnTo>
                    <a:pt x="22" y="56"/>
                  </a:lnTo>
                  <a:lnTo>
                    <a:pt x="22" y="52"/>
                  </a:lnTo>
                  <a:lnTo>
                    <a:pt x="22" y="48"/>
                  </a:lnTo>
                  <a:lnTo>
                    <a:pt x="18" y="48"/>
                  </a:lnTo>
                  <a:lnTo>
                    <a:pt x="15" y="52"/>
                  </a:lnTo>
                  <a:lnTo>
                    <a:pt x="11" y="52"/>
                  </a:lnTo>
                  <a:lnTo>
                    <a:pt x="7" y="48"/>
                  </a:lnTo>
                  <a:lnTo>
                    <a:pt x="11" y="44"/>
                  </a:lnTo>
                  <a:lnTo>
                    <a:pt x="11" y="41"/>
                  </a:lnTo>
                  <a:lnTo>
                    <a:pt x="7" y="37"/>
                  </a:lnTo>
                  <a:lnTo>
                    <a:pt x="4" y="37"/>
                  </a:lnTo>
                  <a:lnTo>
                    <a:pt x="0" y="33"/>
                  </a:lnTo>
                  <a:lnTo>
                    <a:pt x="4" y="30"/>
                  </a:lnTo>
                  <a:lnTo>
                    <a:pt x="4" y="30"/>
                  </a:lnTo>
                  <a:lnTo>
                    <a:pt x="7" y="26"/>
                  </a:lnTo>
                  <a:lnTo>
                    <a:pt x="7" y="26"/>
                  </a:lnTo>
                  <a:lnTo>
                    <a:pt x="7" y="22"/>
                  </a:lnTo>
                  <a:lnTo>
                    <a:pt x="7" y="19"/>
                  </a:lnTo>
                  <a:lnTo>
                    <a:pt x="15" y="19"/>
                  </a:lnTo>
                  <a:lnTo>
                    <a:pt x="15" y="19"/>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19" name="Freeform 27"/>
            <p:cNvSpPr>
              <a:spLocks noEditPoints="1"/>
            </p:cNvSpPr>
            <p:nvPr/>
          </p:nvSpPr>
          <p:spPr bwMode="auto">
            <a:xfrm>
              <a:off x="6346483" y="2765533"/>
              <a:ext cx="181415" cy="301072"/>
            </a:xfrm>
            <a:custGeom>
              <a:avLst/>
              <a:gdLst>
                <a:gd name="T0" fmla="*/ 13 w 38"/>
                <a:gd name="T1" fmla="*/ 3 h 63"/>
                <a:gd name="T2" fmla="*/ 16 w 38"/>
                <a:gd name="T3" fmla="*/ 4 h 63"/>
                <a:gd name="T4" fmla="*/ 16 w 38"/>
                <a:gd name="T5" fmla="*/ 8 h 63"/>
                <a:gd name="T6" fmla="*/ 18 w 38"/>
                <a:gd name="T7" fmla="*/ 12 h 63"/>
                <a:gd name="T8" fmla="*/ 23 w 38"/>
                <a:gd name="T9" fmla="*/ 12 h 63"/>
                <a:gd name="T10" fmla="*/ 30 w 38"/>
                <a:gd name="T11" fmla="*/ 11 h 63"/>
                <a:gd name="T12" fmla="*/ 33 w 38"/>
                <a:gd name="T13" fmla="*/ 15 h 63"/>
                <a:gd name="T14" fmla="*/ 35 w 38"/>
                <a:gd name="T15" fmla="*/ 19 h 63"/>
                <a:gd name="T16" fmla="*/ 38 w 38"/>
                <a:gd name="T17" fmla="*/ 21 h 63"/>
                <a:gd name="T18" fmla="*/ 37 w 38"/>
                <a:gd name="T19" fmla="*/ 25 h 63"/>
                <a:gd name="T20" fmla="*/ 33 w 38"/>
                <a:gd name="T21" fmla="*/ 26 h 63"/>
                <a:gd name="T22" fmla="*/ 27 w 38"/>
                <a:gd name="T23" fmla="*/ 26 h 63"/>
                <a:gd name="T24" fmla="*/ 24 w 38"/>
                <a:gd name="T25" fmla="*/ 31 h 63"/>
                <a:gd name="T26" fmla="*/ 25 w 38"/>
                <a:gd name="T27" fmla="*/ 36 h 63"/>
                <a:gd name="T28" fmla="*/ 23 w 38"/>
                <a:gd name="T29" fmla="*/ 36 h 63"/>
                <a:gd name="T30" fmla="*/ 21 w 38"/>
                <a:gd name="T31" fmla="*/ 34 h 63"/>
                <a:gd name="T32" fmla="*/ 19 w 38"/>
                <a:gd name="T33" fmla="*/ 34 h 63"/>
                <a:gd name="T34" fmla="*/ 17 w 38"/>
                <a:gd name="T35" fmla="*/ 33 h 63"/>
                <a:gd name="T36" fmla="*/ 16 w 38"/>
                <a:gd name="T37" fmla="*/ 31 h 63"/>
                <a:gd name="T38" fmla="*/ 14 w 38"/>
                <a:gd name="T39" fmla="*/ 31 h 63"/>
                <a:gd name="T40" fmla="*/ 13 w 38"/>
                <a:gd name="T41" fmla="*/ 31 h 63"/>
                <a:gd name="T42" fmla="*/ 13 w 38"/>
                <a:gd name="T43" fmla="*/ 34 h 63"/>
                <a:gd name="T44" fmla="*/ 12 w 38"/>
                <a:gd name="T45" fmla="*/ 38 h 63"/>
                <a:gd name="T46" fmla="*/ 10 w 38"/>
                <a:gd name="T47" fmla="*/ 44 h 63"/>
                <a:gd name="T48" fmla="*/ 10 w 38"/>
                <a:gd name="T49" fmla="*/ 46 h 63"/>
                <a:gd name="T50" fmla="*/ 12 w 38"/>
                <a:gd name="T51" fmla="*/ 49 h 63"/>
                <a:gd name="T52" fmla="*/ 13 w 38"/>
                <a:gd name="T53" fmla="*/ 49 h 63"/>
                <a:gd name="T54" fmla="*/ 15 w 38"/>
                <a:gd name="T55" fmla="*/ 52 h 63"/>
                <a:gd name="T56" fmla="*/ 16 w 38"/>
                <a:gd name="T57" fmla="*/ 52 h 63"/>
                <a:gd name="T58" fmla="*/ 17 w 38"/>
                <a:gd name="T59" fmla="*/ 55 h 63"/>
                <a:gd name="T60" fmla="*/ 17 w 38"/>
                <a:gd name="T61" fmla="*/ 56 h 63"/>
                <a:gd name="T62" fmla="*/ 20 w 38"/>
                <a:gd name="T63" fmla="*/ 59 h 63"/>
                <a:gd name="T64" fmla="*/ 23 w 38"/>
                <a:gd name="T65" fmla="*/ 61 h 63"/>
                <a:gd name="T66" fmla="*/ 23 w 38"/>
                <a:gd name="T67" fmla="*/ 63 h 63"/>
                <a:gd name="T68" fmla="*/ 19 w 38"/>
                <a:gd name="T69" fmla="*/ 62 h 63"/>
                <a:gd name="T70" fmla="*/ 18 w 38"/>
                <a:gd name="T71" fmla="*/ 60 h 63"/>
                <a:gd name="T72" fmla="*/ 15 w 38"/>
                <a:gd name="T73" fmla="*/ 60 h 63"/>
                <a:gd name="T74" fmla="*/ 13 w 38"/>
                <a:gd name="T75" fmla="*/ 57 h 63"/>
                <a:gd name="T76" fmla="*/ 10 w 38"/>
                <a:gd name="T77" fmla="*/ 55 h 63"/>
                <a:gd name="T78" fmla="*/ 8 w 38"/>
                <a:gd name="T79" fmla="*/ 52 h 63"/>
                <a:gd name="T80" fmla="*/ 6 w 38"/>
                <a:gd name="T81" fmla="*/ 51 h 63"/>
                <a:gd name="T82" fmla="*/ 7 w 38"/>
                <a:gd name="T83" fmla="*/ 48 h 63"/>
                <a:gd name="T84" fmla="*/ 8 w 38"/>
                <a:gd name="T85" fmla="*/ 45 h 63"/>
                <a:gd name="T86" fmla="*/ 9 w 38"/>
                <a:gd name="T87" fmla="*/ 42 h 63"/>
                <a:gd name="T88" fmla="*/ 11 w 38"/>
                <a:gd name="T89" fmla="*/ 36 h 63"/>
                <a:gd name="T90" fmla="*/ 10 w 38"/>
                <a:gd name="T91" fmla="*/ 31 h 63"/>
                <a:gd name="T92" fmla="*/ 7 w 38"/>
                <a:gd name="T93" fmla="*/ 26 h 63"/>
                <a:gd name="T94" fmla="*/ 6 w 38"/>
                <a:gd name="T95" fmla="*/ 22 h 63"/>
                <a:gd name="T96" fmla="*/ 6 w 38"/>
                <a:gd name="T97" fmla="*/ 18 h 63"/>
                <a:gd name="T98" fmla="*/ 2 w 38"/>
                <a:gd name="T99" fmla="*/ 13 h 63"/>
                <a:gd name="T100" fmla="*/ 0 w 38"/>
                <a:gd name="T101" fmla="*/ 10 h 63"/>
                <a:gd name="T102" fmla="*/ 2 w 38"/>
                <a:gd name="T103" fmla="*/ 6 h 63"/>
                <a:gd name="T104" fmla="*/ 6 w 38"/>
                <a:gd name="T105" fmla="*/ 4 h 63"/>
                <a:gd name="T106" fmla="*/ 9 w 38"/>
                <a:gd name="T107" fmla="*/ 2 h 63"/>
                <a:gd name="T108" fmla="*/ 10 w 38"/>
                <a:gd name="T109" fmla="*/ 0 h 63"/>
                <a:gd name="T110" fmla="*/ 13 w 38"/>
                <a:gd name="T111" fmla="*/ 59 h 63"/>
                <a:gd name="T112" fmla="*/ 10 w 38"/>
                <a:gd name="T113" fmla="*/ 55 h 63"/>
                <a:gd name="T114" fmla="*/ 7 w 38"/>
                <a:gd name="T115" fmla="*/ 55 h 63"/>
                <a:gd name="T116" fmla="*/ 23 w 38"/>
                <a:gd name="T117" fmla="*/ 37 h 63"/>
                <a:gd name="T118" fmla="*/ 13 w 38"/>
                <a:gd name="T119" fmla="*/ 46 h 63"/>
                <a:gd name="T120" fmla="*/ 14 w 38"/>
                <a:gd name="T121"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 h="63">
                  <a:moveTo>
                    <a:pt x="10" y="0"/>
                  </a:moveTo>
                  <a:cubicBezTo>
                    <a:pt x="11" y="1"/>
                    <a:pt x="11" y="1"/>
                    <a:pt x="11" y="1"/>
                  </a:cubicBezTo>
                  <a:cubicBezTo>
                    <a:pt x="12" y="1"/>
                    <a:pt x="12" y="1"/>
                    <a:pt x="12" y="1"/>
                  </a:cubicBezTo>
                  <a:cubicBezTo>
                    <a:pt x="13" y="2"/>
                    <a:pt x="13" y="2"/>
                    <a:pt x="13" y="2"/>
                  </a:cubicBezTo>
                  <a:cubicBezTo>
                    <a:pt x="13" y="3"/>
                    <a:pt x="13" y="3"/>
                    <a:pt x="13" y="3"/>
                  </a:cubicBezTo>
                  <a:cubicBezTo>
                    <a:pt x="12" y="4"/>
                    <a:pt x="12" y="4"/>
                    <a:pt x="12" y="4"/>
                  </a:cubicBezTo>
                  <a:cubicBezTo>
                    <a:pt x="13" y="5"/>
                    <a:pt x="13" y="5"/>
                    <a:pt x="13" y="5"/>
                  </a:cubicBezTo>
                  <a:cubicBezTo>
                    <a:pt x="14" y="5"/>
                    <a:pt x="14" y="5"/>
                    <a:pt x="14" y="5"/>
                  </a:cubicBezTo>
                  <a:cubicBezTo>
                    <a:pt x="15" y="4"/>
                    <a:pt x="15" y="4"/>
                    <a:pt x="15" y="4"/>
                  </a:cubicBezTo>
                  <a:cubicBezTo>
                    <a:pt x="16" y="4"/>
                    <a:pt x="16" y="4"/>
                    <a:pt x="16" y="4"/>
                  </a:cubicBezTo>
                  <a:cubicBezTo>
                    <a:pt x="16" y="5"/>
                    <a:pt x="16" y="5"/>
                    <a:pt x="16" y="5"/>
                  </a:cubicBezTo>
                  <a:cubicBezTo>
                    <a:pt x="16" y="6"/>
                    <a:pt x="16" y="6"/>
                    <a:pt x="16" y="6"/>
                  </a:cubicBezTo>
                  <a:cubicBezTo>
                    <a:pt x="16" y="7"/>
                    <a:pt x="16" y="7"/>
                    <a:pt x="16" y="7"/>
                  </a:cubicBezTo>
                  <a:cubicBezTo>
                    <a:pt x="16" y="7"/>
                    <a:pt x="16" y="7"/>
                    <a:pt x="16" y="7"/>
                  </a:cubicBezTo>
                  <a:cubicBezTo>
                    <a:pt x="16" y="8"/>
                    <a:pt x="16" y="8"/>
                    <a:pt x="16" y="8"/>
                  </a:cubicBezTo>
                  <a:cubicBezTo>
                    <a:pt x="16" y="9"/>
                    <a:pt x="16" y="9"/>
                    <a:pt x="16" y="9"/>
                  </a:cubicBezTo>
                  <a:cubicBezTo>
                    <a:pt x="16" y="10"/>
                    <a:pt x="16" y="10"/>
                    <a:pt x="16" y="10"/>
                  </a:cubicBezTo>
                  <a:cubicBezTo>
                    <a:pt x="16" y="12"/>
                    <a:pt x="16" y="12"/>
                    <a:pt x="16" y="12"/>
                  </a:cubicBezTo>
                  <a:cubicBezTo>
                    <a:pt x="17" y="12"/>
                    <a:pt x="17" y="12"/>
                    <a:pt x="17" y="12"/>
                  </a:cubicBezTo>
                  <a:cubicBezTo>
                    <a:pt x="18" y="12"/>
                    <a:pt x="18" y="12"/>
                    <a:pt x="18" y="12"/>
                  </a:cubicBezTo>
                  <a:cubicBezTo>
                    <a:pt x="19" y="11"/>
                    <a:pt x="19" y="11"/>
                    <a:pt x="19" y="11"/>
                  </a:cubicBezTo>
                  <a:cubicBezTo>
                    <a:pt x="20" y="10"/>
                    <a:pt x="20" y="10"/>
                    <a:pt x="20" y="10"/>
                  </a:cubicBezTo>
                  <a:cubicBezTo>
                    <a:pt x="21" y="11"/>
                    <a:pt x="21" y="11"/>
                    <a:pt x="21" y="11"/>
                  </a:cubicBezTo>
                  <a:cubicBezTo>
                    <a:pt x="22" y="11"/>
                    <a:pt x="22" y="11"/>
                    <a:pt x="22" y="11"/>
                  </a:cubicBezTo>
                  <a:cubicBezTo>
                    <a:pt x="23" y="12"/>
                    <a:pt x="23" y="12"/>
                    <a:pt x="23" y="12"/>
                  </a:cubicBezTo>
                  <a:cubicBezTo>
                    <a:pt x="25" y="11"/>
                    <a:pt x="25" y="11"/>
                    <a:pt x="25" y="11"/>
                  </a:cubicBezTo>
                  <a:cubicBezTo>
                    <a:pt x="26" y="10"/>
                    <a:pt x="26" y="10"/>
                    <a:pt x="26" y="10"/>
                  </a:cubicBezTo>
                  <a:cubicBezTo>
                    <a:pt x="27" y="9"/>
                    <a:pt x="27" y="9"/>
                    <a:pt x="27" y="9"/>
                  </a:cubicBezTo>
                  <a:cubicBezTo>
                    <a:pt x="29" y="10"/>
                    <a:pt x="29" y="10"/>
                    <a:pt x="29" y="10"/>
                  </a:cubicBezTo>
                  <a:cubicBezTo>
                    <a:pt x="30" y="11"/>
                    <a:pt x="30" y="11"/>
                    <a:pt x="30" y="11"/>
                  </a:cubicBezTo>
                  <a:cubicBezTo>
                    <a:pt x="32" y="12"/>
                    <a:pt x="32" y="12"/>
                    <a:pt x="32" y="12"/>
                  </a:cubicBezTo>
                  <a:cubicBezTo>
                    <a:pt x="33" y="13"/>
                    <a:pt x="33" y="13"/>
                    <a:pt x="33" y="13"/>
                  </a:cubicBezTo>
                  <a:cubicBezTo>
                    <a:pt x="33" y="14"/>
                    <a:pt x="33" y="14"/>
                    <a:pt x="33" y="14"/>
                  </a:cubicBezTo>
                  <a:cubicBezTo>
                    <a:pt x="33" y="15"/>
                    <a:pt x="33" y="15"/>
                    <a:pt x="33" y="15"/>
                  </a:cubicBezTo>
                  <a:cubicBezTo>
                    <a:pt x="33" y="15"/>
                    <a:pt x="33" y="15"/>
                    <a:pt x="33" y="15"/>
                  </a:cubicBezTo>
                  <a:cubicBezTo>
                    <a:pt x="33" y="16"/>
                    <a:pt x="33" y="16"/>
                    <a:pt x="33" y="16"/>
                  </a:cubicBezTo>
                  <a:cubicBezTo>
                    <a:pt x="33" y="17"/>
                    <a:pt x="33" y="17"/>
                    <a:pt x="33" y="17"/>
                  </a:cubicBezTo>
                  <a:cubicBezTo>
                    <a:pt x="33" y="18"/>
                    <a:pt x="33" y="18"/>
                    <a:pt x="33" y="18"/>
                  </a:cubicBezTo>
                  <a:cubicBezTo>
                    <a:pt x="34" y="18"/>
                    <a:pt x="34" y="18"/>
                    <a:pt x="34" y="18"/>
                  </a:cubicBezTo>
                  <a:cubicBezTo>
                    <a:pt x="35" y="19"/>
                    <a:pt x="35" y="19"/>
                    <a:pt x="35" y="19"/>
                  </a:cubicBezTo>
                  <a:cubicBezTo>
                    <a:pt x="36" y="19"/>
                    <a:pt x="36" y="19"/>
                    <a:pt x="36" y="19"/>
                  </a:cubicBezTo>
                  <a:cubicBezTo>
                    <a:pt x="37" y="20"/>
                    <a:pt x="37" y="20"/>
                    <a:pt x="37" y="20"/>
                  </a:cubicBezTo>
                  <a:cubicBezTo>
                    <a:pt x="36" y="20"/>
                    <a:pt x="36" y="20"/>
                    <a:pt x="36" y="20"/>
                  </a:cubicBezTo>
                  <a:cubicBezTo>
                    <a:pt x="37" y="21"/>
                    <a:pt x="37" y="21"/>
                    <a:pt x="37" y="21"/>
                  </a:cubicBezTo>
                  <a:cubicBezTo>
                    <a:pt x="38" y="21"/>
                    <a:pt x="38" y="21"/>
                    <a:pt x="38" y="21"/>
                  </a:cubicBezTo>
                  <a:cubicBezTo>
                    <a:pt x="37" y="22"/>
                    <a:pt x="37" y="22"/>
                    <a:pt x="37" y="22"/>
                  </a:cubicBezTo>
                  <a:cubicBezTo>
                    <a:pt x="37" y="23"/>
                    <a:pt x="37" y="23"/>
                    <a:pt x="37" y="23"/>
                  </a:cubicBezTo>
                  <a:cubicBezTo>
                    <a:pt x="37" y="23"/>
                    <a:pt x="37" y="23"/>
                    <a:pt x="37" y="23"/>
                  </a:cubicBezTo>
                  <a:cubicBezTo>
                    <a:pt x="37" y="24"/>
                    <a:pt x="37" y="24"/>
                    <a:pt x="37" y="24"/>
                  </a:cubicBezTo>
                  <a:cubicBezTo>
                    <a:pt x="37" y="25"/>
                    <a:pt x="37" y="25"/>
                    <a:pt x="37" y="25"/>
                  </a:cubicBezTo>
                  <a:cubicBezTo>
                    <a:pt x="37" y="26"/>
                    <a:pt x="37" y="26"/>
                    <a:pt x="37" y="26"/>
                  </a:cubicBezTo>
                  <a:cubicBezTo>
                    <a:pt x="36" y="26"/>
                    <a:pt x="36" y="26"/>
                    <a:pt x="36" y="26"/>
                  </a:cubicBezTo>
                  <a:cubicBezTo>
                    <a:pt x="35" y="26"/>
                    <a:pt x="35" y="26"/>
                    <a:pt x="35" y="26"/>
                  </a:cubicBezTo>
                  <a:cubicBezTo>
                    <a:pt x="34" y="26"/>
                    <a:pt x="34" y="26"/>
                    <a:pt x="34" y="26"/>
                  </a:cubicBezTo>
                  <a:cubicBezTo>
                    <a:pt x="33" y="26"/>
                    <a:pt x="33" y="26"/>
                    <a:pt x="33" y="26"/>
                  </a:cubicBezTo>
                  <a:cubicBezTo>
                    <a:pt x="32" y="26"/>
                    <a:pt x="32" y="26"/>
                    <a:pt x="32" y="26"/>
                  </a:cubicBezTo>
                  <a:cubicBezTo>
                    <a:pt x="30" y="26"/>
                    <a:pt x="30" y="26"/>
                    <a:pt x="30" y="26"/>
                  </a:cubicBezTo>
                  <a:cubicBezTo>
                    <a:pt x="30" y="26"/>
                    <a:pt x="30" y="26"/>
                    <a:pt x="30" y="26"/>
                  </a:cubicBezTo>
                  <a:cubicBezTo>
                    <a:pt x="29" y="26"/>
                    <a:pt x="29" y="26"/>
                    <a:pt x="29" y="26"/>
                  </a:cubicBezTo>
                  <a:cubicBezTo>
                    <a:pt x="27" y="26"/>
                    <a:pt x="27" y="26"/>
                    <a:pt x="27" y="26"/>
                  </a:cubicBezTo>
                  <a:cubicBezTo>
                    <a:pt x="26" y="26"/>
                    <a:pt x="26" y="26"/>
                    <a:pt x="26" y="26"/>
                  </a:cubicBezTo>
                  <a:cubicBezTo>
                    <a:pt x="25" y="28"/>
                    <a:pt x="25" y="28"/>
                    <a:pt x="25" y="28"/>
                  </a:cubicBezTo>
                  <a:cubicBezTo>
                    <a:pt x="25" y="29"/>
                    <a:pt x="25" y="29"/>
                    <a:pt x="25" y="29"/>
                  </a:cubicBezTo>
                  <a:cubicBezTo>
                    <a:pt x="24" y="30"/>
                    <a:pt x="24" y="30"/>
                    <a:pt x="24" y="30"/>
                  </a:cubicBezTo>
                  <a:cubicBezTo>
                    <a:pt x="24" y="31"/>
                    <a:pt x="24" y="31"/>
                    <a:pt x="24" y="31"/>
                  </a:cubicBezTo>
                  <a:cubicBezTo>
                    <a:pt x="24" y="33"/>
                    <a:pt x="24" y="33"/>
                    <a:pt x="24" y="33"/>
                  </a:cubicBezTo>
                  <a:cubicBezTo>
                    <a:pt x="25" y="33"/>
                    <a:pt x="25" y="33"/>
                    <a:pt x="25" y="33"/>
                  </a:cubicBezTo>
                  <a:cubicBezTo>
                    <a:pt x="25" y="34"/>
                    <a:pt x="25" y="34"/>
                    <a:pt x="25" y="34"/>
                  </a:cubicBezTo>
                  <a:cubicBezTo>
                    <a:pt x="25" y="35"/>
                    <a:pt x="25" y="35"/>
                    <a:pt x="25" y="35"/>
                  </a:cubicBezTo>
                  <a:cubicBezTo>
                    <a:pt x="25" y="36"/>
                    <a:pt x="25" y="36"/>
                    <a:pt x="25" y="36"/>
                  </a:cubicBezTo>
                  <a:cubicBezTo>
                    <a:pt x="25" y="36"/>
                    <a:pt x="25" y="36"/>
                    <a:pt x="25" y="36"/>
                  </a:cubicBezTo>
                  <a:cubicBezTo>
                    <a:pt x="25" y="37"/>
                    <a:pt x="25" y="37"/>
                    <a:pt x="25" y="37"/>
                  </a:cubicBezTo>
                  <a:cubicBezTo>
                    <a:pt x="25" y="37"/>
                    <a:pt x="25" y="37"/>
                    <a:pt x="25" y="37"/>
                  </a:cubicBezTo>
                  <a:cubicBezTo>
                    <a:pt x="24" y="36"/>
                    <a:pt x="24" y="36"/>
                    <a:pt x="24" y="36"/>
                  </a:cubicBezTo>
                  <a:cubicBezTo>
                    <a:pt x="23" y="36"/>
                    <a:pt x="23" y="36"/>
                    <a:pt x="23" y="36"/>
                  </a:cubicBezTo>
                  <a:cubicBezTo>
                    <a:pt x="23" y="36"/>
                    <a:pt x="23" y="36"/>
                    <a:pt x="23" y="36"/>
                  </a:cubicBezTo>
                  <a:cubicBezTo>
                    <a:pt x="23" y="35"/>
                    <a:pt x="23" y="35"/>
                    <a:pt x="23" y="35"/>
                  </a:cubicBezTo>
                  <a:cubicBezTo>
                    <a:pt x="23" y="35"/>
                    <a:pt x="23" y="35"/>
                    <a:pt x="23" y="35"/>
                  </a:cubicBezTo>
                  <a:cubicBezTo>
                    <a:pt x="21" y="34"/>
                    <a:pt x="21" y="34"/>
                    <a:pt x="21" y="34"/>
                  </a:cubicBezTo>
                  <a:cubicBezTo>
                    <a:pt x="21" y="34"/>
                    <a:pt x="21" y="34"/>
                    <a:pt x="21" y="34"/>
                  </a:cubicBezTo>
                  <a:cubicBezTo>
                    <a:pt x="20" y="34"/>
                    <a:pt x="20" y="34"/>
                    <a:pt x="20" y="34"/>
                  </a:cubicBezTo>
                  <a:cubicBezTo>
                    <a:pt x="20" y="34"/>
                    <a:pt x="20" y="34"/>
                    <a:pt x="20" y="34"/>
                  </a:cubicBezTo>
                  <a:cubicBezTo>
                    <a:pt x="20" y="35"/>
                    <a:pt x="20" y="35"/>
                    <a:pt x="20" y="35"/>
                  </a:cubicBezTo>
                  <a:cubicBezTo>
                    <a:pt x="20" y="34"/>
                    <a:pt x="20" y="34"/>
                    <a:pt x="20" y="34"/>
                  </a:cubicBezTo>
                  <a:cubicBezTo>
                    <a:pt x="19" y="34"/>
                    <a:pt x="19" y="34"/>
                    <a:pt x="19" y="34"/>
                  </a:cubicBezTo>
                  <a:cubicBezTo>
                    <a:pt x="18" y="34"/>
                    <a:pt x="18" y="34"/>
                    <a:pt x="18" y="34"/>
                  </a:cubicBezTo>
                  <a:cubicBezTo>
                    <a:pt x="17" y="34"/>
                    <a:pt x="17" y="34"/>
                    <a:pt x="17" y="34"/>
                  </a:cubicBezTo>
                  <a:cubicBezTo>
                    <a:pt x="17" y="34"/>
                    <a:pt x="17" y="34"/>
                    <a:pt x="17" y="34"/>
                  </a:cubicBezTo>
                  <a:cubicBezTo>
                    <a:pt x="17" y="34"/>
                    <a:pt x="17" y="34"/>
                    <a:pt x="17" y="34"/>
                  </a:cubicBezTo>
                  <a:cubicBezTo>
                    <a:pt x="17" y="33"/>
                    <a:pt x="17" y="33"/>
                    <a:pt x="17" y="33"/>
                  </a:cubicBezTo>
                  <a:cubicBezTo>
                    <a:pt x="17" y="33"/>
                    <a:pt x="17" y="33"/>
                    <a:pt x="17" y="33"/>
                  </a:cubicBezTo>
                  <a:cubicBezTo>
                    <a:pt x="17" y="32"/>
                    <a:pt x="17" y="32"/>
                    <a:pt x="17" y="32"/>
                  </a:cubicBezTo>
                  <a:cubicBezTo>
                    <a:pt x="17" y="31"/>
                    <a:pt x="17" y="31"/>
                    <a:pt x="17" y="31"/>
                  </a:cubicBezTo>
                  <a:cubicBezTo>
                    <a:pt x="17" y="31"/>
                    <a:pt x="17" y="31"/>
                    <a:pt x="17" y="31"/>
                  </a:cubicBezTo>
                  <a:cubicBezTo>
                    <a:pt x="16" y="31"/>
                    <a:pt x="16" y="31"/>
                    <a:pt x="16" y="31"/>
                  </a:cubicBezTo>
                  <a:cubicBezTo>
                    <a:pt x="16" y="31"/>
                    <a:pt x="16" y="31"/>
                    <a:pt x="16" y="31"/>
                  </a:cubicBezTo>
                  <a:cubicBezTo>
                    <a:pt x="16" y="31"/>
                    <a:pt x="16" y="31"/>
                    <a:pt x="16" y="31"/>
                  </a:cubicBezTo>
                  <a:cubicBezTo>
                    <a:pt x="15" y="30"/>
                    <a:pt x="15" y="30"/>
                    <a:pt x="15" y="30"/>
                  </a:cubicBezTo>
                  <a:cubicBezTo>
                    <a:pt x="15" y="31"/>
                    <a:pt x="15" y="31"/>
                    <a:pt x="15" y="31"/>
                  </a:cubicBezTo>
                  <a:cubicBezTo>
                    <a:pt x="14" y="31"/>
                    <a:pt x="14" y="31"/>
                    <a:pt x="14" y="31"/>
                  </a:cubicBezTo>
                  <a:cubicBezTo>
                    <a:pt x="14" y="31"/>
                    <a:pt x="14" y="31"/>
                    <a:pt x="14" y="31"/>
                  </a:cubicBezTo>
                  <a:cubicBezTo>
                    <a:pt x="14" y="31"/>
                    <a:pt x="14" y="31"/>
                    <a:pt x="14" y="31"/>
                  </a:cubicBezTo>
                  <a:cubicBezTo>
                    <a:pt x="13" y="31"/>
                    <a:pt x="13" y="31"/>
                    <a:pt x="13" y="31"/>
                  </a:cubicBezTo>
                  <a:cubicBezTo>
                    <a:pt x="13" y="31"/>
                    <a:pt x="13" y="31"/>
                    <a:pt x="13" y="31"/>
                  </a:cubicBezTo>
                  <a:cubicBezTo>
                    <a:pt x="13" y="31"/>
                    <a:pt x="13" y="31"/>
                    <a:pt x="13" y="31"/>
                  </a:cubicBezTo>
                  <a:cubicBezTo>
                    <a:pt x="13" y="31"/>
                    <a:pt x="13" y="31"/>
                    <a:pt x="13" y="31"/>
                  </a:cubicBezTo>
                  <a:cubicBezTo>
                    <a:pt x="13" y="32"/>
                    <a:pt x="13" y="32"/>
                    <a:pt x="13" y="32"/>
                  </a:cubicBezTo>
                  <a:cubicBezTo>
                    <a:pt x="14" y="33"/>
                    <a:pt x="14" y="33"/>
                    <a:pt x="14" y="33"/>
                  </a:cubicBezTo>
                  <a:cubicBezTo>
                    <a:pt x="13" y="33"/>
                    <a:pt x="13" y="33"/>
                    <a:pt x="13" y="33"/>
                  </a:cubicBezTo>
                  <a:cubicBezTo>
                    <a:pt x="13" y="34"/>
                    <a:pt x="13" y="34"/>
                    <a:pt x="13" y="34"/>
                  </a:cubicBezTo>
                  <a:cubicBezTo>
                    <a:pt x="13" y="35"/>
                    <a:pt x="13" y="35"/>
                    <a:pt x="13" y="35"/>
                  </a:cubicBezTo>
                  <a:cubicBezTo>
                    <a:pt x="13" y="35"/>
                    <a:pt x="13" y="35"/>
                    <a:pt x="13" y="35"/>
                  </a:cubicBezTo>
                  <a:cubicBezTo>
                    <a:pt x="13" y="36"/>
                    <a:pt x="13" y="36"/>
                    <a:pt x="13" y="36"/>
                  </a:cubicBezTo>
                  <a:cubicBezTo>
                    <a:pt x="13" y="37"/>
                    <a:pt x="13" y="37"/>
                    <a:pt x="13" y="37"/>
                  </a:cubicBezTo>
                  <a:cubicBezTo>
                    <a:pt x="12" y="38"/>
                    <a:pt x="12" y="38"/>
                    <a:pt x="12" y="38"/>
                  </a:cubicBezTo>
                  <a:cubicBezTo>
                    <a:pt x="12" y="38"/>
                    <a:pt x="12" y="38"/>
                    <a:pt x="12" y="38"/>
                  </a:cubicBezTo>
                  <a:cubicBezTo>
                    <a:pt x="11" y="41"/>
                    <a:pt x="11" y="41"/>
                    <a:pt x="11" y="41"/>
                  </a:cubicBezTo>
                  <a:cubicBezTo>
                    <a:pt x="10" y="43"/>
                    <a:pt x="10" y="43"/>
                    <a:pt x="10" y="43"/>
                  </a:cubicBezTo>
                  <a:cubicBezTo>
                    <a:pt x="10" y="43"/>
                    <a:pt x="10" y="43"/>
                    <a:pt x="10" y="43"/>
                  </a:cubicBezTo>
                  <a:cubicBezTo>
                    <a:pt x="10" y="44"/>
                    <a:pt x="10" y="44"/>
                    <a:pt x="10" y="44"/>
                  </a:cubicBezTo>
                  <a:cubicBezTo>
                    <a:pt x="10" y="44"/>
                    <a:pt x="10" y="44"/>
                    <a:pt x="10" y="44"/>
                  </a:cubicBezTo>
                  <a:cubicBezTo>
                    <a:pt x="11" y="45"/>
                    <a:pt x="11" y="45"/>
                    <a:pt x="11" y="45"/>
                  </a:cubicBezTo>
                  <a:cubicBezTo>
                    <a:pt x="10" y="45"/>
                    <a:pt x="10" y="45"/>
                    <a:pt x="10" y="45"/>
                  </a:cubicBezTo>
                  <a:cubicBezTo>
                    <a:pt x="10" y="45"/>
                    <a:pt x="10" y="45"/>
                    <a:pt x="10" y="45"/>
                  </a:cubicBezTo>
                  <a:cubicBezTo>
                    <a:pt x="10" y="46"/>
                    <a:pt x="10" y="46"/>
                    <a:pt x="10" y="46"/>
                  </a:cubicBezTo>
                  <a:cubicBezTo>
                    <a:pt x="10" y="47"/>
                    <a:pt x="10" y="47"/>
                    <a:pt x="10" y="47"/>
                  </a:cubicBezTo>
                  <a:cubicBezTo>
                    <a:pt x="11" y="48"/>
                    <a:pt x="11" y="48"/>
                    <a:pt x="11" y="48"/>
                  </a:cubicBezTo>
                  <a:cubicBezTo>
                    <a:pt x="11" y="49"/>
                    <a:pt x="11" y="49"/>
                    <a:pt x="11" y="49"/>
                  </a:cubicBezTo>
                  <a:cubicBezTo>
                    <a:pt x="11" y="49"/>
                    <a:pt x="11" y="49"/>
                    <a:pt x="11" y="49"/>
                  </a:cubicBezTo>
                  <a:cubicBezTo>
                    <a:pt x="12" y="49"/>
                    <a:pt x="12" y="49"/>
                    <a:pt x="12" y="49"/>
                  </a:cubicBezTo>
                  <a:cubicBezTo>
                    <a:pt x="12" y="49"/>
                    <a:pt x="12" y="49"/>
                    <a:pt x="12" y="49"/>
                  </a:cubicBezTo>
                  <a:cubicBezTo>
                    <a:pt x="12" y="48"/>
                    <a:pt x="12" y="48"/>
                    <a:pt x="12" y="48"/>
                  </a:cubicBezTo>
                  <a:cubicBezTo>
                    <a:pt x="12" y="48"/>
                    <a:pt x="12" y="48"/>
                    <a:pt x="12" y="48"/>
                  </a:cubicBezTo>
                  <a:cubicBezTo>
                    <a:pt x="13" y="48"/>
                    <a:pt x="13" y="48"/>
                    <a:pt x="13" y="48"/>
                  </a:cubicBezTo>
                  <a:cubicBezTo>
                    <a:pt x="13" y="49"/>
                    <a:pt x="13" y="49"/>
                    <a:pt x="13" y="49"/>
                  </a:cubicBezTo>
                  <a:cubicBezTo>
                    <a:pt x="14" y="50"/>
                    <a:pt x="14" y="50"/>
                    <a:pt x="14" y="50"/>
                  </a:cubicBezTo>
                  <a:cubicBezTo>
                    <a:pt x="14" y="50"/>
                    <a:pt x="14" y="50"/>
                    <a:pt x="14" y="50"/>
                  </a:cubicBezTo>
                  <a:cubicBezTo>
                    <a:pt x="14" y="51"/>
                    <a:pt x="14" y="51"/>
                    <a:pt x="14" y="51"/>
                  </a:cubicBezTo>
                  <a:cubicBezTo>
                    <a:pt x="14" y="51"/>
                    <a:pt x="14" y="51"/>
                    <a:pt x="14" y="51"/>
                  </a:cubicBezTo>
                  <a:cubicBezTo>
                    <a:pt x="15" y="52"/>
                    <a:pt x="15" y="52"/>
                    <a:pt x="15" y="52"/>
                  </a:cubicBezTo>
                  <a:cubicBezTo>
                    <a:pt x="15" y="52"/>
                    <a:pt x="15" y="52"/>
                    <a:pt x="15" y="52"/>
                  </a:cubicBezTo>
                  <a:cubicBezTo>
                    <a:pt x="15" y="51"/>
                    <a:pt x="15" y="51"/>
                    <a:pt x="15" y="51"/>
                  </a:cubicBezTo>
                  <a:cubicBezTo>
                    <a:pt x="15" y="51"/>
                    <a:pt x="15" y="51"/>
                    <a:pt x="15" y="51"/>
                  </a:cubicBezTo>
                  <a:cubicBezTo>
                    <a:pt x="16" y="52"/>
                    <a:pt x="16" y="52"/>
                    <a:pt x="16" y="52"/>
                  </a:cubicBezTo>
                  <a:cubicBezTo>
                    <a:pt x="16" y="52"/>
                    <a:pt x="16" y="52"/>
                    <a:pt x="16" y="52"/>
                  </a:cubicBezTo>
                  <a:cubicBezTo>
                    <a:pt x="16" y="53"/>
                    <a:pt x="16" y="53"/>
                    <a:pt x="16" y="53"/>
                  </a:cubicBezTo>
                  <a:cubicBezTo>
                    <a:pt x="17" y="53"/>
                    <a:pt x="17" y="53"/>
                    <a:pt x="17" y="53"/>
                  </a:cubicBezTo>
                  <a:cubicBezTo>
                    <a:pt x="17" y="55"/>
                    <a:pt x="17" y="55"/>
                    <a:pt x="17" y="55"/>
                  </a:cubicBezTo>
                  <a:cubicBezTo>
                    <a:pt x="17" y="55"/>
                    <a:pt x="17" y="55"/>
                    <a:pt x="17" y="55"/>
                  </a:cubicBezTo>
                  <a:cubicBezTo>
                    <a:pt x="17" y="55"/>
                    <a:pt x="17" y="55"/>
                    <a:pt x="17" y="55"/>
                  </a:cubicBezTo>
                  <a:cubicBezTo>
                    <a:pt x="16" y="55"/>
                    <a:pt x="16" y="55"/>
                    <a:pt x="16" y="55"/>
                  </a:cubicBezTo>
                  <a:cubicBezTo>
                    <a:pt x="16" y="56"/>
                    <a:pt x="16" y="56"/>
                    <a:pt x="16" y="56"/>
                  </a:cubicBezTo>
                  <a:cubicBezTo>
                    <a:pt x="16" y="56"/>
                    <a:pt x="16" y="56"/>
                    <a:pt x="16" y="56"/>
                  </a:cubicBezTo>
                  <a:cubicBezTo>
                    <a:pt x="17" y="57"/>
                    <a:pt x="17" y="57"/>
                    <a:pt x="17" y="57"/>
                  </a:cubicBezTo>
                  <a:cubicBezTo>
                    <a:pt x="17" y="56"/>
                    <a:pt x="17" y="56"/>
                    <a:pt x="17" y="56"/>
                  </a:cubicBezTo>
                  <a:cubicBezTo>
                    <a:pt x="17" y="56"/>
                    <a:pt x="17" y="56"/>
                    <a:pt x="17" y="56"/>
                  </a:cubicBezTo>
                  <a:cubicBezTo>
                    <a:pt x="17" y="57"/>
                    <a:pt x="17" y="57"/>
                    <a:pt x="17" y="57"/>
                  </a:cubicBezTo>
                  <a:cubicBezTo>
                    <a:pt x="18" y="57"/>
                    <a:pt x="18" y="57"/>
                    <a:pt x="18" y="57"/>
                  </a:cubicBezTo>
                  <a:cubicBezTo>
                    <a:pt x="19" y="58"/>
                    <a:pt x="19" y="58"/>
                    <a:pt x="19" y="58"/>
                  </a:cubicBezTo>
                  <a:cubicBezTo>
                    <a:pt x="20" y="59"/>
                    <a:pt x="20" y="59"/>
                    <a:pt x="20" y="59"/>
                  </a:cubicBezTo>
                  <a:cubicBezTo>
                    <a:pt x="20" y="59"/>
                    <a:pt x="20" y="59"/>
                    <a:pt x="20" y="59"/>
                  </a:cubicBezTo>
                  <a:cubicBezTo>
                    <a:pt x="21" y="59"/>
                    <a:pt x="21" y="59"/>
                    <a:pt x="21" y="59"/>
                  </a:cubicBezTo>
                  <a:cubicBezTo>
                    <a:pt x="22" y="59"/>
                    <a:pt x="22" y="59"/>
                    <a:pt x="22" y="59"/>
                  </a:cubicBezTo>
                  <a:cubicBezTo>
                    <a:pt x="22" y="60"/>
                    <a:pt x="22" y="60"/>
                    <a:pt x="22" y="60"/>
                  </a:cubicBezTo>
                  <a:cubicBezTo>
                    <a:pt x="23" y="61"/>
                    <a:pt x="23" y="61"/>
                    <a:pt x="23" y="61"/>
                  </a:cubicBezTo>
                  <a:cubicBezTo>
                    <a:pt x="24" y="61"/>
                    <a:pt x="24" y="61"/>
                    <a:pt x="24" y="61"/>
                  </a:cubicBezTo>
                  <a:cubicBezTo>
                    <a:pt x="24" y="62"/>
                    <a:pt x="24" y="62"/>
                    <a:pt x="24" y="62"/>
                  </a:cubicBezTo>
                  <a:cubicBezTo>
                    <a:pt x="24" y="62"/>
                    <a:pt x="24" y="62"/>
                    <a:pt x="24" y="62"/>
                  </a:cubicBezTo>
                  <a:cubicBezTo>
                    <a:pt x="24" y="62"/>
                    <a:pt x="24" y="62"/>
                    <a:pt x="24" y="62"/>
                  </a:cubicBezTo>
                  <a:cubicBezTo>
                    <a:pt x="23" y="63"/>
                    <a:pt x="23" y="63"/>
                    <a:pt x="23" y="63"/>
                  </a:cubicBezTo>
                  <a:cubicBezTo>
                    <a:pt x="22" y="62"/>
                    <a:pt x="22" y="62"/>
                    <a:pt x="22" y="62"/>
                  </a:cubicBezTo>
                  <a:cubicBezTo>
                    <a:pt x="22" y="63"/>
                    <a:pt x="22" y="63"/>
                    <a:pt x="22" y="63"/>
                  </a:cubicBezTo>
                  <a:cubicBezTo>
                    <a:pt x="21" y="63"/>
                    <a:pt x="21" y="63"/>
                    <a:pt x="21" y="63"/>
                  </a:cubicBezTo>
                  <a:cubicBezTo>
                    <a:pt x="19" y="63"/>
                    <a:pt x="19" y="63"/>
                    <a:pt x="19" y="63"/>
                  </a:cubicBezTo>
                  <a:cubicBezTo>
                    <a:pt x="19" y="62"/>
                    <a:pt x="19" y="62"/>
                    <a:pt x="19" y="62"/>
                  </a:cubicBezTo>
                  <a:cubicBezTo>
                    <a:pt x="20" y="62"/>
                    <a:pt x="20" y="62"/>
                    <a:pt x="20" y="62"/>
                  </a:cubicBezTo>
                  <a:cubicBezTo>
                    <a:pt x="20" y="61"/>
                    <a:pt x="20" y="61"/>
                    <a:pt x="20" y="61"/>
                  </a:cubicBezTo>
                  <a:cubicBezTo>
                    <a:pt x="19" y="60"/>
                    <a:pt x="19" y="60"/>
                    <a:pt x="19" y="60"/>
                  </a:cubicBezTo>
                  <a:cubicBezTo>
                    <a:pt x="19" y="60"/>
                    <a:pt x="19" y="60"/>
                    <a:pt x="19" y="60"/>
                  </a:cubicBezTo>
                  <a:cubicBezTo>
                    <a:pt x="18" y="60"/>
                    <a:pt x="18" y="60"/>
                    <a:pt x="18" y="60"/>
                  </a:cubicBezTo>
                  <a:cubicBezTo>
                    <a:pt x="17" y="59"/>
                    <a:pt x="17" y="59"/>
                    <a:pt x="17" y="59"/>
                  </a:cubicBezTo>
                  <a:cubicBezTo>
                    <a:pt x="16" y="59"/>
                    <a:pt x="16" y="59"/>
                    <a:pt x="16" y="59"/>
                  </a:cubicBezTo>
                  <a:cubicBezTo>
                    <a:pt x="16" y="59"/>
                    <a:pt x="16" y="59"/>
                    <a:pt x="16" y="59"/>
                  </a:cubicBezTo>
                  <a:cubicBezTo>
                    <a:pt x="15" y="60"/>
                    <a:pt x="15" y="60"/>
                    <a:pt x="15" y="60"/>
                  </a:cubicBezTo>
                  <a:cubicBezTo>
                    <a:pt x="15" y="60"/>
                    <a:pt x="15" y="60"/>
                    <a:pt x="15" y="60"/>
                  </a:cubicBezTo>
                  <a:cubicBezTo>
                    <a:pt x="13" y="59"/>
                    <a:pt x="13" y="59"/>
                    <a:pt x="13" y="59"/>
                  </a:cubicBezTo>
                  <a:cubicBezTo>
                    <a:pt x="13" y="58"/>
                    <a:pt x="13" y="58"/>
                    <a:pt x="13" y="58"/>
                  </a:cubicBezTo>
                  <a:cubicBezTo>
                    <a:pt x="13" y="58"/>
                    <a:pt x="13" y="58"/>
                    <a:pt x="13" y="58"/>
                  </a:cubicBezTo>
                  <a:cubicBezTo>
                    <a:pt x="13" y="57"/>
                    <a:pt x="13" y="57"/>
                    <a:pt x="13" y="57"/>
                  </a:cubicBezTo>
                  <a:cubicBezTo>
                    <a:pt x="13" y="57"/>
                    <a:pt x="13" y="57"/>
                    <a:pt x="13" y="57"/>
                  </a:cubicBezTo>
                  <a:cubicBezTo>
                    <a:pt x="13" y="57"/>
                    <a:pt x="13" y="57"/>
                    <a:pt x="13" y="57"/>
                  </a:cubicBezTo>
                  <a:cubicBezTo>
                    <a:pt x="12" y="57"/>
                    <a:pt x="12" y="57"/>
                    <a:pt x="12" y="57"/>
                  </a:cubicBezTo>
                  <a:cubicBezTo>
                    <a:pt x="12" y="56"/>
                    <a:pt x="12" y="56"/>
                    <a:pt x="12" y="56"/>
                  </a:cubicBezTo>
                  <a:cubicBezTo>
                    <a:pt x="11" y="55"/>
                    <a:pt x="11" y="55"/>
                    <a:pt x="11" y="55"/>
                  </a:cubicBezTo>
                  <a:cubicBezTo>
                    <a:pt x="10" y="55"/>
                    <a:pt x="10" y="55"/>
                    <a:pt x="10" y="55"/>
                  </a:cubicBezTo>
                  <a:cubicBezTo>
                    <a:pt x="10" y="53"/>
                    <a:pt x="10" y="53"/>
                    <a:pt x="10" y="53"/>
                  </a:cubicBezTo>
                  <a:cubicBezTo>
                    <a:pt x="9" y="53"/>
                    <a:pt x="9" y="53"/>
                    <a:pt x="9" y="53"/>
                  </a:cubicBezTo>
                  <a:cubicBezTo>
                    <a:pt x="9" y="53"/>
                    <a:pt x="9" y="53"/>
                    <a:pt x="9" y="53"/>
                  </a:cubicBezTo>
                  <a:cubicBezTo>
                    <a:pt x="8" y="52"/>
                    <a:pt x="8" y="52"/>
                    <a:pt x="8" y="52"/>
                  </a:cubicBezTo>
                  <a:cubicBezTo>
                    <a:pt x="8" y="52"/>
                    <a:pt x="8" y="52"/>
                    <a:pt x="8" y="52"/>
                  </a:cubicBezTo>
                  <a:cubicBezTo>
                    <a:pt x="8" y="52"/>
                    <a:pt x="8" y="52"/>
                    <a:pt x="8" y="52"/>
                  </a:cubicBezTo>
                  <a:cubicBezTo>
                    <a:pt x="8" y="53"/>
                    <a:pt x="8" y="53"/>
                    <a:pt x="8" y="53"/>
                  </a:cubicBezTo>
                  <a:cubicBezTo>
                    <a:pt x="7" y="53"/>
                    <a:pt x="7" y="53"/>
                    <a:pt x="7" y="53"/>
                  </a:cubicBezTo>
                  <a:cubicBezTo>
                    <a:pt x="7" y="52"/>
                    <a:pt x="7" y="52"/>
                    <a:pt x="7" y="52"/>
                  </a:cubicBezTo>
                  <a:cubicBezTo>
                    <a:pt x="6" y="51"/>
                    <a:pt x="6" y="51"/>
                    <a:pt x="6" y="51"/>
                  </a:cubicBezTo>
                  <a:cubicBezTo>
                    <a:pt x="7" y="51"/>
                    <a:pt x="7" y="51"/>
                    <a:pt x="7" y="51"/>
                  </a:cubicBezTo>
                  <a:cubicBezTo>
                    <a:pt x="6" y="50"/>
                    <a:pt x="6" y="50"/>
                    <a:pt x="6" y="50"/>
                  </a:cubicBezTo>
                  <a:cubicBezTo>
                    <a:pt x="7" y="49"/>
                    <a:pt x="7" y="49"/>
                    <a:pt x="7" y="49"/>
                  </a:cubicBezTo>
                  <a:cubicBezTo>
                    <a:pt x="7" y="48"/>
                    <a:pt x="7" y="48"/>
                    <a:pt x="7" y="48"/>
                  </a:cubicBezTo>
                  <a:cubicBezTo>
                    <a:pt x="7" y="48"/>
                    <a:pt x="7" y="48"/>
                    <a:pt x="7" y="48"/>
                  </a:cubicBezTo>
                  <a:cubicBezTo>
                    <a:pt x="8" y="47"/>
                    <a:pt x="8" y="47"/>
                    <a:pt x="8" y="47"/>
                  </a:cubicBezTo>
                  <a:cubicBezTo>
                    <a:pt x="7" y="47"/>
                    <a:pt x="7" y="47"/>
                    <a:pt x="7" y="47"/>
                  </a:cubicBezTo>
                  <a:cubicBezTo>
                    <a:pt x="8" y="46"/>
                    <a:pt x="8" y="46"/>
                    <a:pt x="8" y="46"/>
                  </a:cubicBezTo>
                  <a:cubicBezTo>
                    <a:pt x="8" y="46"/>
                    <a:pt x="8" y="46"/>
                    <a:pt x="8" y="46"/>
                  </a:cubicBezTo>
                  <a:cubicBezTo>
                    <a:pt x="8" y="45"/>
                    <a:pt x="8" y="45"/>
                    <a:pt x="8" y="45"/>
                  </a:cubicBezTo>
                  <a:cubicBezTo>
                    <a:pt x="8" y="45"/>
                    <a:pt x="8" y="45"/>
                    <a:pt x="8" y="45"/>
                  </a:cubicBezTo>
                  <a:cubicBezTo>
                    <a:pt x="8" y="44"/>
                    <a:pt x="8" y="44"/>
                    <a:pt x="8" y="44"/>
                  </a:cubicBezTo>
                  <a:cubicBezTo>
                    <a:pt x="8" y="43"/>
                    <a:pt x="8" y="43"/>
                    <a:pt x="8" y="43"/>
                  </a:cubicBezTo>
                  <a:cubicBezTo>
                    <a:pt x="9" y="43"/>
                    <a:pt x="9" y="43"/>
                    <a:pt x="9" y="43"/>
                  </a:cubicBezTo>
                  <a:cubicBezTo>
                    <a:pt x="9" y="42"/>
                    <a:pt x="9" y="42"/>
                    <a:pt x="9" y="42"/>
                  </a:cubicBezTo>
                  <a:cubicBezTo>
                    <a:pt x="10" y="41"/>
                    <a:pt x="10" y="41"/>
                    <a:pt x="10" y="41"/>
                  </a:cubicBezTo>
                  <a:cubicBezTo>
                    <a:pt x="11" y="38"/>
                    <a:pt x="11" y="38"/>
                    <a:pt x="11" y="38"/>
                  </a:cubicBezTo>
                  <a:cubicBezTo>
                    <a:pt x="11" y="38"/>
                    <a:pt x="11" y="38"/>
                    <a:pt x="11" y="38"/>
                  </a:cubicBezTo>
                  <a:cubicBezTo>
                    <a:pt x="11" y="37"/>
                    <a:pt x="11" y="37"/>
                    <a:pt x="11" y="37"/>
                  </a:cubicBezTo>
                  <a:cubicBezTo>
                    <a:pt x="11" y="36"/>
                    <a:pt x="11" y="36"/>
                    <a:pt x="11" y="36"/>
                  </a:cubicBezTo>
                  <a:cubicBezTo>
                    <a:pt x="11" y="35"/>
                    <a:pt x="11" y="35"/>
                    <a:pt x="11" y="35"/>
                  </a:cubicBezTo>
                  <a:cubicBezTo>
                    <a:pt x="10" y="34"/>
                    <a:pt x="10" y="34"/>
                    <a:pt x="10" y="34"/>
                  </a:cubicBezTo>
                  <a:cubicBezTo>
                    <a:pt x="10" y="33"/>
                    <a:pt x="10" y="33"/>
                    <a:pt x="10" y="33"/>
                  </a:cubicBezTo>
                  <a:cubicBezTo>
                    <a:pt x="10" y="32"/>
                    <a:pt x="10" y="32"/>
                    <a:pt x="10" y="32"/>
                  </a:cubicBezTo>
                  <a:cubicBezTo>
                    <a:pt x="10" y="31"/>
                    <a:pt x="10" y="31"/>
                    <a:pt x="10" y="31"/>
                  </a:cubicBezTo>
                  <a:cubicBezTo>
                    <a:pt x="10" y="31"/>
                    <a:pt x="10" y="31"/>
                    <a:pt x="10" y="31"/>
                  </a:cubicBezTo>
                  <a:cubicBezTo>
                    <a:pt x="10" y="30"/>
                    <a:pt x="10" y="30"/>
                    <a:pt x="10" y="30"/>
                  </a:cubicBezTo>
                  <a:cubicBezTo>
                    <a:pt x="9" y="28"/>
                    <a:pt x="9" y="28"/>
                    <a:pt x="9" y="28"/>
                  </a:cubicBezTo>
                  <a:cubicBezTo>
                    <a:pt x="8" y="27"/>
                    <a:pt x="8" y="27"/>
                    <a:pt x="8" y="27"/>
                  </a:cubicBezTo>
                  <a:cubicBezTo>
                    <a:pt x="7" y="26"/>
                    <a:pt x="7" y="26"/>
                    <a:pt x="7" y="26"/>
                  </a:cubicBezTo>
                  <a:cubicBezTo>
                    <a:pt x="6" y="25"/>
                    <a:pt x="6" y="25"/>
                    <a:pt x="6" y="25"/>
                  </a:cubicBezTo>
                  <a:cubicBezTo>
                    <a:pt x="6" y="24"/>
                    <a:pt x="6" y="24"/>
                    <a:pt x="6" y="24"/>
                  </a:cubicBezTo>
                  <a:cubicBezTo>
                    <a:pt x="5" y="23"/>
                    <a:pt x="5" y="23"/>
                    <a:pt x="5" y="23"/>
                  </a:cubicBezTo>
                  <a:cubicBezTo>
                    <a:pt x="6" y="22"/>
                    <a:pt x="6" y="22"/>
                    <a:pt x="6" y="22"/>
                  </a:cubicBezTo>
                  <a:cubicBezTo>
                    <a:pt x="6" y="22"/>
                    <a:pt x="6" y="22"/>
                    <a:pt x="6" y="22"/>
                  </a:cubicBezTo>
                  <a:cubicBezTo>
                    <a:pt x="6" y="20"/>
                    <a:pt x="6" y="20"/>
                    <a:pt x="6" y="20"/>
                  </a:cubicBezTo>
                  <a:cubicBezTo>
                    <a:pt x="6" y="19"/>
                    <a:pt x="6" y="19"/>
                    <a:pt x="6" y="19"/>
                  </a:cubicBezTo>
                  <a:cubicBezTo>
                    <a:pt x="7" y="19"/>
                    <a:pt x="7" y="19"/>
                    <a:pt x="7" y="19"/>
                  </a:cubicBezTo>
                  <a:cubicBezTo>
                    <a:pt x="7" y="18"/>
                    <a:pt x="7" y="18"/>
                    <a:pt x="7" y="18"/>
                  </a:cubicBezTo>
                  <a:cubicBezTo>
                    <a:pt x="6" y="18"/>
                    <a:pt x="6" y="18"/>
                    <a:pt x="6" y="18"/>
                  </a:cubicBezTo>
                  <a:cubicBezTo>
                    <a:pt x="6" y="17"/>
                    <a:pt x="6" y="17"/>
                    <a:pt x="6" y="17"/>
                  </a:cubicBezTo>
                  <a:cubicBezTo>
                    <a:pt x="5" y="16"/>
                    <a:pt x="5" y="16"/>
                    <a:pt x="5" y="16"/>
                  </a:cubicBezTo>
                  <a:cubicBezTo>
                    <a:pt x="4" y="15"/>
                    <a:pt x="4" y="15"/>
                    <a:pt x="4" y="15"/>
                  </a:cubicBezTo>
                  <a:cubicBezTo>
                    <a:pt x="3" y="13"/>
                    <a:pt x="3" y="13"/>
                    <a:pt x="3" y="13"/>
                  </a:cubicBezTo>
                  <a:cubicBezTo>
                    <a:pt x="2" y="13"/>
                    <a:pt x="2" y="13"/>
                    <a:pt x="2" y="13"/>
                  </a:cubicBezTo>
                  <a:cubicBezTo>
                    <a:pt x="2" y="12"/>
                    <a:pt x="2" y="12"/>
                    <a:pt x="2" y="12"/>
                  </a:cubicBezTo>
                  <a:cubicBezTo>
                    <a:pt x="1" y="11"/>
                    <a:pt x="1" y="11"/>
                    <a:pt x="1" y="11"/>
                  </a:cubicBezTo>
                  <a:cubicBezTo>
                    <a:pt x="0" y="10"/>
                    <a:pt x="0" y="10"/>
                    <a:pt x="0" y="10"/>
                  </a:cubicBezTo>
                  <a:cubicBezTo>
                    <a:pt x="0" y="10"/>
                    <a:pt x="0" y="10"/>
                    <a:pt x="0" y="10"/>
                  </a:cubicBezTo>
                  <a:cubicBezTo>
                    <a:pt x="0" y="10"/>
                    <a:pt x="0" y="10"/>
                    <a:pt x="0" y="10"/>
                  </a:cubicBezTo>
                  <a:cubicBezTo>
                    <a:pt x="1" y="9"/>
                    <a:pt x="1" y="9"/>
                    <a:pt x="1" y="9"/>
                  </a:cubicBezTo>
                  <a:cubicBezTo>
                    <a:pt x="2" y="9"/>
                    <a:pt x="2" y="9"/>
                    <a:pt x="2" y="9"/>
                  </a:cubicBezTo>
                  <a:cubicBezTo>
                    <a:pt x="1" y="8"/>
                    <a:pt x="1" y="8"/>
                    <a:pt x="1" y="8"/>
                  </a:cubicBezTo>
                  <a:cubicBezTo>
                    <a:pt x="1" y="7"/>
                    <a:pt x="1" y="7"/>
                    <a:pt x="1" y="7"/>
                  </a:cubicBezTo>
                  <a:cubicBezTo>
                    <a:pt x="2" y="6"/>
                    <a:pt x="2" y="6"/>
                    <a:pt x="2" y="6"/>
                  </a:cubicBezTo>
                  <a:cubicBezTo>
                    <a:pt x="2" y="5"/>
                    <a:pt x="2" y="5"/>
                    <a:pt x="2" y="5"/>
                  </a:cubicBezTo>
                  <a:cubicBezTo>
                    <a:pt x="2" y="4"/>
                    <a:pt x="2" y="4"/>
                    <a:pt x="2" y="4"/>
                  </a:cubicBezTo>
                  <a:cubicBezTo>
                    <a:pt x="4" y="4"/>
                    <a:pt x="4" y="4"/>
                    <a:pt x="4" y="4"/>
                  </a:cubicBezTo>
                  <a:cubicBezTo>
                    <a:pt x="5" y="4"/>
                    <a:pt x="5" y="4"/>
                    <a:pt x="5" y="4"/>
                  </a:cubicBezTo>
                  <a:cubicBezTo>
                    <a:pt x="6" y="4"/>
                    <a:pt x="6" y="4"/>
                    <a:pt x="6" y="4"/>
                  </a:cubicBezTo>
                  <a:cubicBezTo>
                    <a:pt x="6" y="3"/>
                    <a:pt x="6" y="3"/>
                    <a:pt x="6" y="3"/>
                  </a:cubicBezTo>
                  <a:cubicBezTo>
                    <a:pt x="6" y="2"/>
                    <a:pt x="6" y="2"/>
                    <a:pt x="6" y="2"/>
                  </a:cubicBezTo>
                  <a:cubicBezTo>
                    <a:pt x="7" y="2"/>
                    <a:pt x="7" y="2"/>
                    <a:pt x="7" y="2"/>
                  </a:cubicBezTo>
                  <a:cubicBezTo>
                    <a:pt x="8" y="2"/>
                    <a:pt x="8" y="2"/>
                    <a:pt x="8" y="2"/>
                  </a:cubicBezTo>
                  <a:cubicBezTo>
                    <a:pt x="9" y="2"/>
                    <a:pt x="9" y="2"/>
                    <a:pt x="9" y="2"/>
                  </a:cubicBezTo>
                  <a:cubicBezTo>
                    <a:pt x="8" y="1"/>
                    <a:pt x="8" y="1"/>
                    <a:pt x="8" y="1"/>
                  </a:cubicBezTo>
                  <a:cubicBezTo>
                    <a:pt x="8" y="1"/>
                    <a:pt x="8" y="1"/>
                    <a:pt x="8" y="1"/>
                  </a:cubicBezTo>
                  <a:cubicBezTo>
                    <a:pt x="9" y="0"/>
                    <a:pt x="9" y="0"/>
                    <a:pt x="9" y="0"/>
                  </a:cubicBezTo>
                  <a:cubicBezTo>
                    <a:pt x="10" y="0"/>
                    <a:pt x="10" y="0"/>
                    <a:pt x="10" y="0"/>
                  </a:cubicBezTo>
                  <a:cubicBezTo>
                    <a:pt x="10" y="0"/>
                    <a:pt x="10" y="0"/>
                    <a:pt x="10" y="0"/>
                  </a:cubicBezTo>
                  <a:close/>
                  <a:moveTo>
                    <a:pt x="13" y="59"/>
                  </a:moveTo>
                  <a:cubicBezTo>
                    <a:pt x="13" y="60"/>
                    <a:pt x="13" y="60"/>
                    <a:pt x="13" y="60"/>
                  </a:cubicBezTo>
                  <a:cubicBezTo>
                    <a:pt x="13" y="60"/>
                    <a:pt x="13" y="60"/>
                    <a:pt x="13" y="60"/>
                  </a:cubicBezTo>
                  <a:cubicBezTo>
                    <a:pt x="13" y="59"/>
                    <a:pt x="13" y="59"/>
                    <a:pt x="13" y="59"/>
                  </a:cubicBezTo>
                  <a:cubicBezTo>
                    <a:pt x="13" y="59"/>
                    <a:pt x="13" y="59"/>
                    <a:pt x="13" y="59"/>
                  </a:cubicBezTo>
                  <a:cubicBezTo>
                    <a:pt x="13" y="59"/>
                    <a:pt x="13" y="59"/>
                    <a:pt x="13" y="59"/>
                  </a:cubicBezTo>
                  <a:close/>
                  <a:moveTo>
                    <a:pt x="10" y="55"/>
                  </a:moveTo>
                  <a:cubicBezTo>
                    <a:pt x="10" y="56"/>
                    <a:pt x="10" y="56"/>
                    <a:pt x="10" y="56"/>
                  </a:cubicBezTo>
                  <a:cubicBezTo>
                    <a:pt x="10" y="56"/>
                    <a:pt x="10" y="56"/>
                    <a:pt x="10" y="56"/>
                  </a:cubicBezTo>
                  <a:cubicBezTo>
                    <a:pt x="10" y="55"/>
                    <a:pt x="10" y="55"/>
                    <a:pt x="10" y="55"/>
                  </a:cubicBezTo>
                  <a:cubicBezTo>
                    <a:pt x="10" y="55"/>
                    <a:pt x="10" y="55"/>
                    <a:pt x="10" y="55"/>
                  </a:cubicBezTo>
                  <a:close/>
                  <a:moveTo>
                    <a:pt x="7" y="53"/>
                  </a:moveTo>
                  <a:cubicBezTo>
                    <a:pt x="7" y="54"/>
                    <a:pt x="7" y="54"/>
                    <a:pt x="7" y="54"/>
                  </a:cubicBezTo>
                  <a:cubicBezTo>
                    <a:pt x="7" y="54"/>
                    <a:pt x="7" y="54"/>
                    <a:pt x="7" y="54"/>
                  </a:cubicBezTo>
                  <a:cubicBezTo>
                    <a:pt x="7" y="55"/>
                    <a:pt x="7" y="55"/>
                    <a:pt x="7" y="55"/>
                  </a:cubicBezTo>
                  <a:cubicBezTo>
                    <a:pt x="7" y="54"/>
                    <a:pt x="7" y="54"/>
                    <a:pt x="7" y="54"/>
                  </a:cubicBezTo>
                  <a:cubicBezTo>
                    <a:pt x="7" y="53"/>
                    <a:pt x="7" y="53"/>
                    <a:pt x="7" y="53"/>
                  </a:cubicBezTo>
                  <a:cubicBezTo>
                    <a:pt x="7" y="53"/>
                    <a:pt x="7" y="53"/>
                    <a:pt x="7" y="53"/>
                  </a:cubicBezTo>
                  <a:close/>
                  <a:moveTo>
                    <a:pt x="23" y="36"/>
                  </a:moveTo>
                  <a:cubicBezTo>
                    <a:pt x="23" y="37"/>
                    <a:pt x="23" y="37"/>
                    <a:pt x="23" y="37"/>
                  </a:cubicBezTo>
                  <a:cubicBezTo>
                    <a:pt x="24" y="37"/>
                    <a:pt x="24" y="37"/>
                    <a:pt x="24" y="37"/>
                  </a:cubicBezTo>
                  <a:cubicBezTo>
                    <a:pt x="24" y="37"/>
                    <a:pt x="24" y="37"/>
                    <a:pt x="24" y="37"/>
                  </a:cubicBezTo>
                  <a:cubicBezTo>
                    <a:pt x="23" y="36"/>
                    <a:pt x="23" y="36"/>
                    <a:pt x="23" y="36"/>
                  </a:cubicBezTo>
                  <a:close/>
                  <a:moveTo>
                    <a:pt x="14" y="46"/>
                  </a:moveTo>
                  <a:cubicBezTo>
                    <a:pt x="13" y="46"/>
                    <a:pt x="13" y="46"/>
                    <a:pt x="13" y="46"/>
                  </a:cubicBezTo>
                  <a:cubicBezTo>
                    <a:pt x="14" y="46"/>
                    <a:pt x="14" y="46"/>
                    <a:pt x="14" y="46"/>
                  </a:cubicBezTo>
                  <a:cubicBezTo>
                    <a:pt x="14" y="46"/>
                    <a:pt x="14" y="46"/>
                    <a:pt x="14" y="46"/>
                  </a:cubicBezTo>
                  <a:close/>
                  <a:moveTo>
                    <a:pt x="14" y="47"/>
                  </a:moveTo>
                  <a:cubicBezTo>
                    <a:pt x="14" y="47"/>
                    <a:pt x="14" y="47"/>
                    <a:pt x="14" y="47"/>
                  </a:cubicBezTo>
                  <a:cubicBezTo>
                    <a:pt x="14" y="48"/>
                    <a:pt x="14" y="48"/>
                    <a:pt x="14" y="48"/>
                  </a:cubicBezTo>
                  <a:cubicBezTo>
                    <a:pt x="15" y="48"/>
                    <a:pt x="15" y="48"/>
                    <a:pt x="15" y="48"/>
                  </a:cubicBezTo>
                  <a:cubicBezTo>
                    <a:pt x="15" y="47"/>
                    <a:pt x="15" y="47"/>
                    <a:pt x="15" y="47"/>
                  </a:cubicBezTo>
                  <a:lnTo>
                    <a:pt x="14" y="47"/>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20" name="Freeform 28"/>
            <p:cNvSpPr>
              <a:spLocks noEditPoints="1"/>
            </p:cNvSpPr>
            <p:nvPr/>
          </p:nvSpPr>
          <p:spPr bwMode="auto">
            <a:xfrm>
              <a:off x="6226826" y="2603418"/>
              <a:ext cx="190421" cy="382130"/>
            </a:xfrm>
            <a:custGeom>
              <a:avLst/>
              <a:gdLst>
                <a:gd name="T0" fmla="*/ 82 w 148"/>
                <a:gd name="T1" fmla="*/ 4 h 297"/>
                <a:gd name="T2" fmla="*/ 97 w 148"/>
                <a:gd name="T3" fmla="*/ 22 h 297"/>
                <a:gd name="T4" fmla="*/ 89 w 148"/>
                <a:gd name="T5" fmla="*/ 41 h 297"/>
                <a:gd name="T6" fmla="*/ 85 w 148"/>
                <a:gd name="T7" fmla="*/ 48 h 297"/>
                <a:gd name="T8" fmla="*/ 85 w 148"/>
                <a:gd name="T9" fmla="*/ 63 h 297"/>
                <a:gd name="T10" fmla="*/ 100 w 148"/>
                <a:gd name="T11" fmla="*/ 71 h 297"/>
                <a:gd name="T12" fmla="*/ 108 w 148"/>
                <a:gd name="T13" fmla="*/ 78 h 297"/>
                <a:gd name="T14" fmla="*/ 122 w 148"/>
                <a:gd name="T15" fmla="*/ 86 h 297"/>
                <a:gd name="T16" fmla="*/ 115 w 148"/>
                <a:gd name="T17" fmla="*/ 100 h 297"/>
                <a:gd name="T18" fmla="*/ 126 w 148"/>
                <a:gd name="T19" fmla="*/ 104 h 297"/>
                <a:gd name="T20" fmla="*/ 148 w 148"/>
                <a:gd name="T21" fmla="*/ 108 h 297"/>
                <a:gd name="T22" fmla="*/ 137 w 148"/>
                <a:gd name="T23" fmla="*/ 119 h 297"/>
                <a:gd name="T24" fmla="*/ 122 w 148"/>
                <a:gd name="T25" fmla="*/ 130 h 297"/>
                <a:gd name="T26" fmla="*/ 115 w 148"/>
                <a:gd name="T27" fmla="*/ 141 h 297"/>
                <a:gd name="T28" fmla="*/ 97 w 148"/>
                <a:gd name="T29" fmla="*/ 152 h 297"/>
                <a:gd name="T30" fmla="*/ 93 w 148"/>
                <a:gd name="T31" fmla="*/ 163 h 297"/>
                <a:gd name="T32" fmla="*/ 111 w 148"/>
                <a:gd name="T33" fmla="*/ 186 h 297"/>
                <a:gd name="T34" fmla="*/ 115 w 148"/>
                <a:gd name="T35" fmla="*/ 201 h 297"/>
                <a:gd name="T36" fmla="*/ 119 w 148"/>
                <a:gd name="T37" fmla="*/ 223 h 297"/>
                <a:gd name="T38" fmla="*/ 130 w 148"/>
                <a:gd name="T39" fmla="*/ 245 h 297"/>
                <a:gd name="T40" fmla="*/ 134 w 148"/>
                <a:gd name="T41" fmla="*/ 267 h 297"/>
                <a:gd name="T42" fmla="*/ 122 w 148"/>
                <a:gd name="T43" fmla="*/ 290 h 297"/>
                <a:gd name="T44" fmla="*/ 119 w 148"/>
                <a:gd name="T45" fmla="*/ 286 h 297"/>
                <a:gd name="T46" fmla="*/ 122 w 148"/>
                <a:gd name="T47" fmla="*/ 278 h 297"/>
                <a:gd name="T48" fmla="*/ 122 w 148"/>
                <a:gd name="T49" fmla="*/ 264 h 297"/>
                <a:gd name="T50" fmla="*/ 119 w 148"/>
                <a:gd name="T51" fmla="*/ 241 h 297"/>
                <a:gd name="T52" fmla="*/ 111 w 148"/>
                <a:gd name="T53" fmla="*/ 238 h 297"/>
                <a:gd name="T54" fmla="*/ 104 w 148"/>
                <a:gd name="T55" fmla="*/ 219 h 297"/>
                <a:gd name="T56" fmla="*/ 100 w 148"/>
                <a:gd name="T57" fmla="*/ 197 h 297"/>
                <a:gd name="T58" fmla="*/ 97 w 148"/>
                <a:gd name="T59" fmla="*/ 193 h 297"/>
                <a:gd name="T60" fmla="*/ 85 w 148"/>
                <a:gd name="T61" fmla="*/ 178 h 297"/>
                <a:gd name="T62" fmla="*/ 85 w 148"/>
                <a:gd name="T63" fmla="*/ 182 h 297"/>
                <a:gd name="T64" fmla="*/ 74 w 148"/>
                <a:gd name="T65" fmla="*/ 189 h 297"/>
                <a:gd name="T66" fmla="*/ 71 w 148"/>
                <a:gd name="T67" fmla="*/ 193 h 297"/>
                <a:gd name="T68" fmla="*/ 56 w 148"/>
                <a:gd name="T69" fmla="*/ 201 h 297"/>
                <a:gd name="T70" fmla="*/ 48 w 148"/>
                <a:gd name="T71" fmla="*/ 204 h 297"/>
                <a:gd name="T72" fmla="*/ 45 w 148"/>
                <a:gd name="T73" fmla="*/ 197 h 297"/>
                <a:gd name="T74" fmla="*/ 48 w 148"/>
                <a:gd name="T75" fmla="*/ 178 h 297"/>
                <a:gd name="T76" fmla="*/ 41 w 148"/>
                <a:gd name="T77" fmla="*/ 163 h 297"/>
                <a:gd name="T78" fmla="*/ 30 w 148"/>
                <a:gd name="T79" fmla="*/ 149 h 297"/>
                <a:gd name="T80" fmla="*/ 23 w 148"/>
                <a:gd name="T81" fmla="*/ 145 h 297"/>
                <a:gd name="T82" fmla="*/ 26 w 148"/>
                <a:gd name="T83" fmla="*/ 149 h 297"/>
                <a:gd name="T84" fmla="*/ 26 w 148"/>
                <a:gd name="T85" fmla="*/ 137 h 297"/>
                <a:gd name="T86" fmla="*/ 15 w 148"/>
                <a:gd name="T87" fmla="*/ 134 h 297"/>
                <a:gd name="T88" fmla="*/ 11 w 148"/>
                <a:gd name="T89" fmla="*/ 134 h 297"/>
                <a:gd name="T90" fmla="*/ 4 w 148"/>
                <a:gd name="T91" fmla="*/ 115 h 297"/>
                <a:gd name="T92" fmla="*/ 11 w 148"/>
                <a:gd name="T93" fmla="*/ 104 h 297"/>
                <a:gd name="T94" fmla="*/ 19 w 148"/>
                <a:gd name="T95" fmla="*/ 86 h 297"/>
                <a:gd name="T96" fmla="*/ 26 w 148"/>
                <a:gd name="T97" fmla="*/ 71 h 297"/>
                <a:gd name="T98" fmla="*/ 34 w 148"/>
                <a:gd name="T99" fmla="*/ 41 h 297"/>
                <a:gd name="T100" fmla="*/ 48 w 148"/>
                <a:gd name="T101" fmla="*/ 15 h 297"/>
                <a:gd name="T102" fmla="*/ 67 w 148"/>
                <a:gd name="T103" fmla="*/ 8 h 297"/>
                <a:gd name="T104" fmla="*/ 23 w 148"/>
                <a:gd name="T105" fmla="*/ 15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 h="297">
                  <a:moveTo>
                    <a:pt x="67" y="0"/>
                  </a:moveTo>
                  <a:lnTo>
                    <a:pt x="71" y="0"/>
                  </a:lnTo>
                  <a:lnTo>
                    <a:pt x="74" y="0"/>
                  </a:lnTo>
                  <a:lnTo>
                    <a:pt x="78" y="0"/>
                  </a:lnTo>
                  <a:lnTo>
                    <a:pt x="82" y="0"/>
                  </a:lnTo>
                  <a:lnTo>
                    <a:pt x="82" y="4"/>
                  </a:lnTo>
                  <a:lnTo>
                    <a:pt x="85" y="4"/>
                  </a:lnTo>
                  <a:lnTo>
                    <a:pt x="85" y="11"/>
                  </a:lnTo>
                  <a:lnTo>
                    <a:pt x="89" y="8"/>
                  </a:lnTo>
                  <a:lnTo>
                    <a:pt x="93" y="11"/>
                  </a:lnTo>
                  <a:lnTo>
                    <a:pt x="93" y="15"/>
                  </a:lnTo>
                  <a:lnTo>
                    <a:pt x="97" y="22"/>
                  </a:lnTo>
                  <a:lnTo>
                    <a:pt x="97" y="26"/>
                  </a:lnTo>
                  <a:lnTo>
                    <a:pt x="97" y="34"/>
                  </a:lnTo>
                  <a:lnTo>
                    <a:pt x="97" y="37"/>
                  </a:lnTo>
                  <a:lnTo>
                    <a:pt x="93" y="37"/>
                  </a:lnTo>
                  <a:lnTo>
                    <a:pt x="93" y="37"/>
                  </a:lnTo>
                  <a:lnTo>
                    <a:pt x="89" y="41"/>
                  </a:lnTo>
                  <a:lnTo>
                    <a:pt x="89" y="41"/>
                  </a:lnTo>
                  <a:lnTo>
                    <a:pt x="89" y="45"/>
                  </a:lnTo>
                  <a:lnTo>
                    <a:pt x="89" y="48"/>
                  </a:lnTo>
                  <a:lnTo>
                    <a:pt x="89" y="48"/>
                  </a:lnTo>
                  <a:lnTo>
                    <a:pt x="85" y="48"/>
                  </a:lnTo>
                  <a:lnTo>
                    <a:pt x="85" y="48"/>
                  </a:lnTo>
                  <a:lnTo>
                    <a:pt x="82" y="52"/>
                  </a:lnTo>
                  <a:lnTo>
                    <a:pt x="85" y="56"/>
                  </a:lnTo>
                  <a:lnTo>
                    <a:pt x="82" y="56"/>
                  </a:lnTo>
                  <a:lnTo>
                    <a:pt x="82" y="60"/>
                  </a:lnTo>
                  <a:lnTo>
                    <a:pt x="85" y="60"/>
                  </a:lnTo>
                  <a:lnTo>
                    <a:pt x="85" y="63"/>
                  </a:lnTo>
                  <a:lnTo>
                    <a:pt x="89" y="63"/>
                  </a:lnTo>
                  <a:lnTo>
                    <a:pt x="89" y="67"/>
                  </a:lnTo>
                  <a:lnTo>
                    <a:pt x="89" y="71"/>
                  </a:lnTo>
                  <a:lnTo>
                    <a:pt x="93" y="67"/>
                  </a:lnTo>
                  <a:lnTo>
                    <a:pt x="100" y="67"/>
                  </a:lnTo>
                  <a:lnTo>
                    <a:pt x="100" y="71"/>
                  </a:lnTo>
                  <a:lnTo>
                    <a:pt x="100" y="71"/>
                  </a:lnTo>
                  <a:lnTo>
                    <a:pt x="104" y="74"/>
                  </a:lnTo>
                  <a:lnTo>
                    <a:pt x="108" y="71"/>
                  </a:lnTo>
                  <a:lnTo>
                    <a:pt x="108" y="74"/>
                  </a:lnTo>
                  <a:lnTo>
                    <a:pt x="108" y="78"/>
                  </a:lnTo>
                  <a:lnTo>
                    <a:pt x="108" y="78"/>
                  </a:lnTo>
                  <a:lnTo>
                    <a:pt x="111" y="82"/>
                  </a:lnTo>
                  <a:lnTo>
                    <a:pt x="111" y="82"/>
                  </a:lnTo>
                  <a:lnTo>
                    <a:pt x="115" y="82"/>
                  </a:lnTo>
                  <a:lnTo>
                    <a:pt x="115" y="82"/>
                  </a:lnTo>
                  <a:lnTo>
                    <a:pt x="119" y="82"/>
                  </a:lnTo>
                  <a:lnTo>
                    <a:pt x="122" y="86"/>
                  </a:lnTo>
                  <a:lnTo>
                    <a:pt x="122" y="86"/>
                  </a:lnTo>
                  <a:lnTo>
                    <a:pt x="122" y="89"/>
                  </a:lnTo>
                  <a:lnTo>
                    <a:pt x="122" y="89"/>
                  </a:lnTo>
                  <a:lnTo>
                    <a:pt x="119" y="97"/>
                  </a:lnTo>
                  <a:lnTo>
                    <a:pt x="115" y="97"/>
                  </a:lnTo>
                  <a:lnTo>
                    <a:pt x="115" y="100"/>
                  </a:lnTo>
                  <a:lnTo>
                    <a:pt x="119" y="100"/>
                  </a:lnTo>
                  <a:lnTo>
                    <a:pt x="122" y="100"/>
                  </a:lnTo>
                  <a:lnTo>
                    <a:pt x="122" y="100"/>
                  </a:lnTo>
                  <a:lnTo>
                    <a:pt x="126" y="100"/>
                  </a:lnTo>
                  <a:lnTo>
                    <a:pt x="126" y="100"/>
                  </a:lnTo>
                  <a:lnTo>
                    <a:pt x="126" y="104"/>
                  </a:lnTo>
                  <a:lnTo>
                    <a:pt x="126" y="108"/>
                  </a:lnTo>
                  <a:lnTo>
                    <a:pt x="130" y="112"/>
                  </a:lnTo>
                  <a:lnTo>
                    <a:pt x="134" y="108"/>
                  </a:lnTo>
                  <a:lnTo>
                    <a:pt x="137" y="108"/>
                  </a:lnTo>
                  <a:lnTo>
                    <a:pt x="145" y="104"/>
                  </a:lnTo>
                  <a:lnTo>
                    <a:pt x="148" y="108"/>
                  </a:lnTo>
                  <a:lnTo>
                    <a:pt x="148" y="108"/>
                  </a:lnTo>
                  <a:lnTo>
                    <a:pt x="145" y="112"/>
                  </a:lnTo>
                  <a:lnTo>
                    <a:pt x="137" y="112"/>
                  </a:lnTo>
                  <a:lnTo>
                    <a:pt x="137" y="115"/>
                  </a:lnTo>
                  <a:lnTo>
                    <a:pt x="137" y="119"/>
                  </a:lnTo>
                  <a:lnTo>
                    <a:pt x="137" y="119"/>
                  </a:lnTo>
                  <a:lnTo>
                    <a:pt x="134" y="123"/>
                  </a:lnTo>
                  <a:lnTo>
                    <a:pt x="134" y="123"/>
                  </a:lnTo>
                  <a:lnTo>
                    <a:pt x="130" y="126"/>
                  </a:lnTo>
                  <a:lnTo>
                    <a:pt x="126" y="126"/>
                  </a:lnTo>
                  <a:lnTo>
                    <a:pt x="122" y="130"/>
                  </a:lnTo>
                  <a:lnTo>
                    <a:pt x="122" y="130"/>
                  </a:lnTo>
                  <a:lnTo>
                    <a:pt x="126" y="134"/>
                  </a:lnTo>
                  <a:lnTo>
                    <a:pt x="122" y="134"/>
                  </a:lnTo>
                  <a:lnTo>
                    <a:pt x="119" y="134"/>
                  </a:lnTo>
                  <a:lnTo>
                    <a:pt x="115" y="134"/>
                  </a:lnTo>
                  <a:lnTo>
                    <a:pt x="115" y="137"/>
                  </a:lnTo>
                  <a:lnTo>
                    <a:pt x="115" y="141"/>
                  </a:lnTo>
                  <a:lnTo>
                    <a:pt x="111" y="141"/>
                  </a:lnTo>
                  <a:lnTo>
                    <a:pt x="108" y="141"/>
                  </a:lnTo>
                  <a:lnTo>
                    <a:pt x="100" y="141"/>
                  </a:lnTo>
                  <a:lnTo>
                    <a:pt x="100" y="145"/>
                  </a:lnTo>
                  <a:lnTo>
                    <a:pt x="100" y="149"/>
                  </a:lnTo>
                  <a:lnTo>
                    <a:pt x="97" y="152"/>
                  </a:lnTo>
                  <a:lnTo>
                    <a:pt x="97" y="156"/>
                  </a:lnTo>
                  <a:lnTo>
                    <a:pt x="100" y="160"/>
                  </a:lnTo>
                  <a:lnTo>
                    <a:pt x="97" y="160"/>
                  </a:lnTo>
                  <a:lnTo>
                    <a:pt x="93" y="163"/>
                  </a:lnTo>
                  <a:lnTo>
                    <a:pt x="93" y="163"/>
                  </a:lnTo>
                  <a:lnTo>
                    <a:pt x="93" y="163"/>
                  </a:lnTo>
                  <a:lnTo>
                    <a:pt x="97" y="167"/>
                  </a:lnTo>
                  <a:lnTo>
                    <a:pt x="100" y="171"/>
                  </a:lnTo>
                  <a:lnTo>
                    <a:pt x="100" y="175"/>
                  </a:lnTo>
                  <a:lnTo>
                    <a:pt x="104" y="175"/>
                  </a:lnTo>
                  <a:lnTo>
                    <a:pt x="108" y="182"/>
                  </a:lnTo>
                  <a:lnTo>
                    <a:pt x="111" y="186"/>
                  </a:lnTo>
                  <a:lnTo>
                    <a:pt x="115" y="189"/>
                  </a:lnTo>
                  <a:lnTo>
                    <a:pt x="115" y="193"/>
                  </a:lnTo>
                  <a:lnTo>
                    <a:pt x="119" y="193"/>
                  </a:lnTo>
                  <a:lnTo>
                    <a:pt x="119" y="197"/>
                  </a:lnTo>
                  <a:lnTo>
                    <a:pt x="115" y="197"/>
                  </a:lnTo>
                  <a:lnTo>
                    <a:pt x="115" y="201"/>
                  </a:lnTo>
                  <a:lnTo>
                    <a:pt x="115" y="208"/>
                  </a:lnTo>
                  <a:lnTo>
                    <a:pt x="115" y="208"/>
                  </a:lnTo>
                  <a:lnTo>
                    <a:pt x="111" y="212"/>
                  </a:lnTo>
                  <a:lnTo>
                    <a:pt x="115" y="215"/>
                  </a:lnTo>
                  <a:lnTo>
                    <a:pt x="115" y="219"/>
                  </a:lnTo>
                  <a:lnTo>
                    <a:pt x="119" y="223"/>
                  </a:lnTo>
                  <a:lnTo>
                    <a:pt x="122" y="227"/>
                  </a:lnTo>
                  <a:lnTo>
                    <a:pt x="126" y="230"/>
                  </a:lnTo>
                  <a:lnTo>
                    <a:pt x="130" y="238"/>
                  </a:lnTo>
                  <a:lnTo>
                    <a:pt x="130" y="241"/>
                  </a:lnTo>
                  <a:lnTo>
                    <a:pt x="130" y="241"/>
                  </a:lnTo>
                  <a:lnTo>
                    <a:pt x="130" y="245"/>
                  </a:lnTo>
                  <a:lnTo>
                    <a:pt x="130" y="249"/>
                  </a:lnTo>
                  <a:lnTo>
                    <a:pt x="130" y="252"/>
                  </a:lnTo>
                  <a:lnTo>
                    <a:pt x="134" y="256"/>
                  </a:lnTo>
                  <a:lnTo>
                    <a:pt x="134" y="260"/>
                  </a:lnTo>
                  <a:lnTo>
                    <a:pt x="134" y="264"/>
                  </a:lnTo>
                  <a:lnTo>
                    <a:pt x="134" y="267"/>
                  </a:lnTo>
                  <a:lnTo>
                    <a:pt x="134" y="267"/>
                  </a:lnTo>
                  <a:lnTo>
                    <a:pt x="130" y="278"/>
                  </a:lnTo>
                  <a:lnTo>
                    <a:pt x="126" y="282"/>
                  </a:lnTo>
                  <a:lnTo>
                    <a:pt x="126" y="286"/>
                  </a:lnTo>
                  <a:lnTo>
                    <a:pt x="122" y="286"/>
                  </a:lnTo>
                  <a:lnTo>
                    <a:pt x="122" y="290"/>
                  </a:lnTo>
                  <a:lnTo>
                    <a:pt x="122" y="290"/>
                  </a:lnTo>
                  <a:lnTo>
                    <a:pt x="122" y="293"/>
                  </a:lnTo>
                  <a:lnTo>
                    <a:pt x="119" y="297"/>
                  </a:lnTo>
                  <a:lnTo>
                    <a:pt x="119" y="290"/>
                  </a:lnTo>
                  <a:lnTo>
                    <a:pt x="119" y="286"/>
                  </a:lnTo>
                  <a:lnTo>
                    <a:pt x="119" y="286"/>
                  </a:lnTo>
                  <a:lnTo>
                    <a:pt x="119" y="282"/>
                  </a:lnTo>
                  <a:lnTo>
                    <a:pt x="119" y="286"/>
                  </a:lnTo>
                  <a:lnTo>
                    <a:pt x="119" y="282"/>
                  </a:lnTo>
                  <a:lnTo>
                    <a:pt x="122" y="278"/>
                  </a:lnTo>
                  <a:lnTo>
                    <a:pt x="122" y="278"/>
                  </a:lnTo>
                  <a:lnTo>
                    <a:pt x="122" y="278"/>
                  </a:lnTo>
                  <a:lnTo>
                    <a:pt x="122" y="275"/>
                  </a:lnTo>
                  <a:lnTo>
                    <a:pt x="122" y="271"/>
                  </a:lnTo>
                  <a:lnTo>
                    <a:pt x="122" y="271"/>
                  </a:lnTo>
                  <a:lnTo>
                    <a:pt x="122" y="267"/>
                  </a:lnTo>
                  <a:lnTo>
                    <a:pt x="122" y="264"/>
                  </a:lnTo>
                  <a:lnTo>
                    <a:pt x="122" y="264"/>
                  </a:lnTo>
                  <a:lnTo>
                    <a:pt x="119" y="260"/>
                  </a:lnTo>
                  <a:lnTo>
                    <a:pt x="119" y="256"/>
                  </a:lnTo>
                  <a:lnTo>
                    <a:pt x="122" y="256"/>
                  </a:lnTo>
                  <a:lnTo>
                    <a:pt x="119" y="252"/>
                  </a:lnTo>
                  <a:lnTo>
                    <a:pt x="119" y="252"/>
                  </a:lnTo>
                  <a:lnTo>
                    <a:pt x="119" y="241"/>
                  </a:lnTo>
                  <a:lnTo>
                    <a:pt x="115" y="241"/>
                  </a:lnTo>
                  <a:lnTo>
                    <a:pt x="115" y="238"/>
                  </a:lnTo>
                  <a:lnTo>
                    <a:pt x="111" y="234"/>
                  </a:lnTo>
                  <a:lnTo>
                    <a:pt x="111" y="238"/>
                  </a:lnTo>
                  <a:lnTo>
                    <a:pt x="111" y="238"/>
                  </a:lnTo>
                  <a:lnTo>
                    <a:pt x="111" y="238"/>
                  </a:lnTo>
                  <a:lnTo>
                    <a:pt x="108" y="234"/>
                  </a:lnTo>
                  <a:lnTo>
                    <a:pt x="108" y="227"/>
                  </a:lnTo>
                  <a:lnTo>
                    <a:pt x="108" y="227"/>
                  </a:lnTo>
                  <a:lnTo>
                    <a:pt x="108" y="223"/>
                  </a:lnTo>
                  <a:lnTo>
                    <a:pt x="108" y="219"/>
                  </a:lnTo>
                  <a:lnTo>
                    <a:pt x="104" y="219"/>
                  </a:lnTo>
                  <a:lnTo>
                    <a:pt x="104" y="212"/>
                  </a:lnTo>
                  <a:lnTo>
                    <a:pt x="104" y="212"/>
                  </a:lnTo>
                  <a:lnTo>
                    <a:pt x="100" y="201"/>
                  </a:lnTo>
                  <a:lnTo>
                    <a:pt x="100" y="201"/>
                  </a:lnTo>
                  <a:lnTo>
                    <a:pt x="100" y="197"/>
                  </a:lnTo>
                  <a:lnTo>
                    <a:pt x="100" y="197"/>
                  </a:lnTo>
                  <a:lnTo>
                    <a:pt x="100" y="197"/>
                  </a:lnTo>
                  <a:lnTo>
                    <a:pt x="97" y="193"/>
                  </a:lnTo>
                  <a:lnTo>
                    <a:pt x="100" y="189"/>
                  </a:lnTo>
                  <a:lnTo>
                    <a:pt x="100" y="189"/>
                  </a:lnTo>
                  <a:lnTo>
                    <a:pt x="97" y="193"/>
                  </a:lnTo>
                  <a:lnTo>
                    <a:pt x="97" y="193"/>
                  </a:lnTo>
                  <a:lnTo>
                    <a:pt x="93" y="193"/>
                  </a:lnTo>
                  <a:lnTo>
                    <a:pt x="93" y="189"/>
                  </a:lnTo>
                  <a:lnTo>
                    <a:pt x="89" y="186"/>
                  </a:lnTo>
                  <a:lnTo>
                    <a:pt x="85" y="182"/>
                  </a:lnTo>
                  <a:lnTo>
                    <a:pt x="85" y="178"/>
                  </a:lnTo>
                  <a:lnTo>
                    <a:pt x="85" y="178"/>
                  </a:lnTo>
                  <a:lnTo>
                    <a:pt x="85" y="178"/>
                  </a:lnTo>
                  <a:lnTo>
                    <a:pt x="82" y="175"/>
                  </a:lnTo>
                  <a:lnTo>
                    <a:pt x="85" y="178"/>
                  </a:lnTo>
                  <a:lnTo>
                    <a:pt x="82" y="178"/>
                  </a:lnTo>
                  <a:lnTo>
                    <a:pt x="82" y="182"/>
                  </a:lnTo>
                  <a:lnTo>
                    <a:pt x="85" y="182"/>
                  </a:lnTo>
                  <a:lnTo>
                    <a:pt x="85" y="186"/>
                  </a:lnTo>
                  <a:lnTo>
                    <a:pt x="82" y="186"/>
                  </a:lnTo>
                  <a:lnTo>
                    <a:pt x="85" y="189"/>
                  </a:lnTo>
                  <a:lnTo>
                    <a:pt x="78" y="193"/>
                  </a:lnTo>
                  <a:lnTo>
                    <a:pt x="78" y="189"/>
                  </a:lnTo>
                  <a:lnTo>
                    <a:pt x="74" y="189"/>
                  </a:lnTo>
                  <a:lnTo>
                    <a:pt x="74" y="189"/>
                  </a:lnTo>
                  <a:lnTo>
                    <a:pt x="74" y="193"/>
                  </a:lnTo>
                  <a:lnTo>
                    <a:pt x="74" y="193"/>
                  </a:lnTo>
                  <a:lnTo>
                    <a:pt x="78" y="193"/>
                  </a:lnTo>
                  <a:lnTo>
                    <a:pt x="74" y="193"/>
                  </a:lnTo>
                  <a:lnTo>
                    <a:pt x="71" y="193"/>
                  </a:lnTo>
                  <a:lnTo>
                    <a:pt x="71" y="193"/>
                  </a:lnTo>
                  <a:lnTo>
                    <a:pt x="71" y="197"/>
                  </a:lnTo>
                  <a:lnTo>
                    <a:pt x="63" y="201"/>
                  </a:lnTo>
                  <a:lnTo>
                    <a:pt x="60" y="201"/>
                  </a:lnTo>
                  <a:lnTo>
                    <a:pt x="60" y="201"/>
                  </a:lnTo>
                  <a:lnTo>
                    <a:pt x="56" y="201"/>
                  </a:lnTo>
                  <a:lnTo>
                    <a:pt x="56" y="201"/>
                  </a:lnTo>
                  <a:lnTo>
                    <a:pt x="56" y="201"/>
                  </a:lnTo>
                  <a:lnTo>
                    <a:pt x="56" y="201"/>
                  </a:lnTo>
                  <a:lnTo>
                    <a:pt x="52" y="201"/>
                  </a:lnTo>
                  <a:lnTo>
                    <a:pt x="48" y="201"/>
                  </a:lnTo>
                  <a:lnTo>
                    <a:pt x="48" y="204"/>
                  </a:lnTo>
                  <a:lnTo>
                    <a:pt x="45" y="204"/>
                  </a:lnTo>
                  <a:lnTo>
                    <a:pt x="45" y="201"/>
                  </a:lnTo>
                  <a:lnTo>
                    <a:pt x="52" y="197"/>
                  </a:lnTo>
                  <a:lnTo>
                    <a:pt x="52" y="193"/>
                  </a:lnTo>
                  <a:lnTo>
                    <a:pt x="48" y="197"/>
                  </a:lnTo>
                  <a:lnTo>
                    <a:pt x="45" y="197"/>
                  </a:lnTo>
                  <a:lnTo>
                    <a:pt x="41" y="201"/>
                  </a:lnTo>
                  <a:lnTo>
                    <a:pt x="41" y="201"/>
                  </a:lnTo>
                  <a:lnTo>
                    <a:pt x="41" y="201"/>
                  </a:lnTo>
                  <a:lnTo>
                    <a:pt x="41" y="197"/>
                  </a:lnTo>
                  <a:lnTo>
                    <a:pt x="45" y="182"/>
                  </a:lnTo>
                  <a:lnTo>
                    <a:pt x="48" y="178"/>
                  </a:lnTo>
                  <a:lnTo>
                    <a:pt x="48" y="178"/>
                  </a:lnTo>
                  <a:lnTo>
                    <a:pt x="45" y="171"/>
                  </a:lnTo>
                  <a:lnTo>
                    <a:pt x="45" y="167"/>
                  </a:lnTo>
                  <a:lnTo>
                    <a:pt x="41" y="163"/>
                  </a:lnTo>
                  <a:lnTo>
                    <a:pt x="41" y="163"/>
                  </a:lnTo>
                  <a:lnTo>
                    <a:pt x="41" y="163"/>
                  </a:lnTo>
                  <a:lnTo>
                    <a:pt x="41" y="160"/>
                  </a:lnTo>
                  <a:lnTo>
                    <a:pt x="37" y="156"/>
                  </a:lnTo>
                  <a:lnTo>
                    <a:pt x="37" y="156"/>
                  </a:lnTo>
                  <a:lnTo>
                    <a:pt x="34" y="152"/>
                  </a:lnTo>
                  <a:lnTo>
                    <a:pt x="34" y="149"/>
                  </a:lnTo>
                  <a:lnTo>
                    <a:pt x="30" y="149"/>
                  </a:lnTo>
                  <a:lnTo>
                    <a:pt x="34" y="149"/>
                  </a:lnTo>
                  <a:lnTo>
                    <a:pt x="34" y="156"/>
                  </a:lnTo>
                  <a:lnTo>
                    <a:pt x="26" y="152"/>
                  </a:lnTo>
                  <a:lnTo>
                    <a:pt x="23" y="152"/>
                  </a:lnTo>
                  <a:lnTo>
                    <a:pt x="23" y="149"/>
                  </a:lnTo>
                  <a:lnTo>
                    <a:pt x="23" y="145"/>
                  </a:lnTo>
                  <a:lnTo>
                    <a:pt x="19" y="145"/>
                  </a:lnTo>
                  <a:lnTo>
                    <a:pt x="23" y="145"/>
                  </a:lnTo>
                  <a:lnTo>
                    <a:pt x="26" y="149"/>
                  </a:lnTo>
                  <a:lnTo>
                    <a:pt x="26" y="149"/>
                  </a:lnTo>
                  <a:lnTo>
                    <a:pt x="30" y="149"/>
                  </a:lnTo>
                  <a:lnTo>
                    <a:pt x="26" y="149"/>
                  </a:lnTo>
                  <a:lnTo>
                    <a:pt x="26" y="145"/>
                  </a:lnTo>
                  <a:lnTo>
                    <a:pt x="26" y="145"/>
                  </a:lnTo>
                  <a:lnTo>
                    <a:pt x="30" y="145"/>
                  </a:lnTo>
                  <a:lnTo>
                    <a:pt x="30" y="145"/>
                  </a:lnTo>
                  <a:lnTo>
                    <a:pt x="30" y="141"/>
                  </a:lnTo>
                  <a:lnTo>
                    <a:pt x="26" y="137"/>
                  </a:lnTo>
                  <a:lnTo>
                    <a:pt x="23" y="137"/>
                  </a:lnTo>
                  <a:lnTo>
                    <a:pt x="23" y="134"/>
                  </a:lnTo>
                  <a:lnTo>
                    <a:pt x="19" y="134"/>
                  </a:lnTo>
                  <a:lnTo>
                    <a:pt x="19" y="134"/>
                  </a:lnTo>
                  <a:lnTo>
                    <a:pt x="19" y="134"/>
                  </a:lnTo>
                  <a:lnTo>
                    <a:pt x="15" y="134"/>
                  </a:lnTo>
                  <a:lnTo>
                    <a:pt x="15" y="134"/>
                  </a:lnTo>
                  <a:lnTo>
                    <a:pt x="15" y="130"/>
                  </a:lnTo>
                  <a:lnTo>
                    <a:pt x="15" y="130"/>
                  </a:lnTo>
                  <a:lnTo>
                    <a:pt x="11" y="130"/>
                  </a:lnTo>
                  <a:lnTo>
                    <a:pt x="11" y="130"/>
                  </a:lnTo>
                  <a:lnTo>
                    <a:pt x="11" y="134"/>
                  </a:lnTo>
                  <a:lnTo>
                    <a:pt x="4" y="126"/>
                  </a:lnTo>
                  <a:lnTo>
                    <a:pt x="4" y="123"/>
                  </a:lnTo>
                  <a:lnTo>
                    <a:pt x="4" y="119"/>
                  </a:lnTo>
                  <a:lnTo>
                    <a:pt x="4" y="119"/>
                  </a:lnTo>
                  <a:lnTo>
                    <a:pt x="0" y="119"/>
                  </a:lnTo>
                  <a:lnTo>
                    <a:pt x="4" y="115"/>
                  </a:lnTo>
                  <a:lnTo>
                    <a:pt x="4" y="112"/>
                  </a:lnTo>
                  <a:lnTo>
                    <a:pt x="8" y="115"/>
                  </a:lnTo>
                  <a:lnTo>
                    <a:pt x="8" y="112"/>
                  </a:lnTo>
                  <a:lnTo>
                    <a:pt x="8" y="104"/>
                  </a:lnTo>
                  <a:lnTo>
                    <a:pt x="8" y="104"/>
                  </a:lnTo>
                  <a:lnTo>
                    <a:pt x="11" y="104"/>
                  </a:lnTo>
                  <a:lnTo>
                    <a:pt x="11" y="100"/>
                  </a:lnTo>
                  <a:lnTo>
                    <a:pt x="15" y="97"/>
                  </a:lnTo>
                  <a:lnTo>
                    <a:pt x="15" y="93"/>
                  </a:lnTo>
                  <a:lnTo>
                    <a:pt x="15" y="89"/>
                  </a:lnTo>
                  <a:lnTo>
                    <a:pt x="15" y="86"/>
                  </a:lnTo>
                  <a:lnTo>
                    <a:pt x="19" y="86"/>
                  </a:lnTo>
                  <a:lnTo>
                    <a:pt x="19" y="82"/>
                  </a:lnTo>
                  <a:lnTo>
                    <a:pt x="19" y="78"/>
                  </a:lnTo>
                  <a:lnTo>
                    <a:pt x="15" y="71"/>
                  </a:lnTo>
                  <a:lnTo>
                    <a:pt x="19" y="71"/>
                  </a:lnTo>
                  <a:lnTo>
                    <a:pt x="23" y="71"/>
                  </a:lnTo>
                  <a:lnTo>
                    <a:pt x="26" y="71"/>
                  </a:lnTo>
                  <a:lnTo>
                    <a:pt x="30" y="67"/>
                  </a:lnTo>
                  <a:lnTo>
                    <a:pt x="30" y="60"/>
                  </a:lnTo>
                  <a:lnTo>
                    <a:pt x="34" y="52"/>
                  </a:lnTo>
                  <a:lnTo>
                    <a:pt x="30" y="48"/>
                  </a:lnTo>
                  <a:lnTo>
                    <a:pt x="30" y="48"/>
                  </a:lnTo>
                  <a:lnTo>
                    <a:pt x="34" y="41"/>
                  </a:lnTo>
                  <a:lnTo>
                    <a:pt x="37" y="34"/>
                  </a:lnTo>
                  <a:lnTo>
                    <a:pt x="34" y="34"/>
                  </a:lnTo>
                  <a:lnTo>
                    <a:pt x="37" y="30"/>
                  </a:lnTo>
                  <a:lnTo>
                    <a:pt x="41" y="22"/>
                  </a:lnTo>
                  <a:lnTo>
                    <a:pt x="45" y="22"/>
                  </a:lnTo>
                  <a:lnTo>
                    <a:pt x="48" y="15"/>
                  </a:lnTo>
                  <a:lnTo>
                    <a:pt x="52" y="11"/>
                  </a:lnTo>
                  <a:lnTo>
                    <a:pt x="56" y="11"/>
                  </a:lnTo>
                  <a:lnTo>
                    <a:pt x="60" y="8"/>
                  </a:lnTo>
                  <a:lnTo>
                    <a:pt x="63" y="11"/>
                  </a:lnTo>
                  <a:lnTo>
                    <a:pt x="67" y="11"/>
                  </a:lnTo>
                  <a:lnTo>
                    <a:pt x="67" y="8"/>
                  </a:lnTo>
                  <a:lnTo>
                    <a:pt x="67" y="4"/>
                  </a:lnTo>
                  <a:lnTo>
                    <a:pt x="71" y="4"/>
                  </a:lnTo>
                  <a:lnTo>
                    <a:pt x="67" y="0"/>
                  </a:lnTo>
                  <a:lnTo>
                    <a:pt x="67" y="0"/>
                  </a:lnTo>
                  <a:lnTo>
                    <a:pt x="67" y="0"/>
                  </a:lnTo>
                  <a:close/>
                  <a:moveTo>
                    <a:pt x="23" y="156"/>
                  </a:moveTo>
                  <a:lnTo>
                    <a:pt x="26" y="160"/>
                  </a:lnTo>
                  <a:lnTo>
                    <a:pt x="26" y="160"/>
                  </a:lnTo>
                  <a:lnTo>
                    <a:pt x="30" y="160"/>
                  </a:lnTo>
                  <a:lnTo>
                    <a:pt x="26" y="156"/>
                  </a:lnTo>
                  <a:lnTo>
                    <a:pt x="23" y="156"/>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21" name="Freeform 29"/>
            <p:cNvSpPr>
              <a:spLocks noEditPoints="1"/>
            </p:cNvSpPr>
            <p:nvPr/>
          </p:nvSpPr>
          <p:spPr bwMode="auto">
            <a:xfrm>
              <a:off x="5983653" y="2985548"/>
              <a:ext cx="47606" cy="81058"/>
            </a:xfrm>
            <a:custGeom>
              <a:avLst/>
              <a:gdLst>
                <a:gd name="T0" fmla="*/ 0 w 37"/>
                <a:gd name="T1" fmla="*/ 26 h 63"/>
                <a:gd name="T2" fmla="*/ 4 w 37"/>
                <a:gd name="T3" fmla="*/ 22 h 63"/>
                <a:gd name="T4" fmla="*/ 0 w 37"/>
                <a:gd name="T5" fmla="*/ 26 h 63"/>
                <a:gd name="T6" fmla="*/ 0 w 37"/>
                <a:gd name="T7" fmla="*/ 30 h 63"/>
                <a:gd name="T8" fmla="*/ 8 w 37"/>
                <a:gd name="T9" fmla="*/ 4 h 63"/>
                <a:gd name="T10" fmla="*/ 0 w 37"/>
                <a:gd name="T11" fmla="*/ 0 h 63"/>
                <a:gd name="T12" fmla="*/ 8 w 37"/>
                <a:gd name="T13" fmla="*/ 0 h 63"/>
                <a:gd name="T14" fmla="*/ 8 w 37"/>
                <a:gd name="T15" fmla="*/ 4 h 63"/>
                <a:gd name="T16" fmla="*/ 8 w 37"/>
                <a:gd name="T17" fmla="*/ 4 h 63"/>
                <a:gd name="T18" fmla="*/ 12 w 37"/>
                <a:gd name="T19" fmla="*/ 4 h 63"/>
                <a:gd name="T20" fmla="*/ 15 w 37"/>
                <a:gd name="T21" fmla="*/ 7 h 63"/>
                <a:gd name="T22" fmla="*/ 15 w 37"/>
                <a:gd name="T23" fmla="*/ 7 h 63"/>
                <a:gd name="T24" fmla="*/ 12 w 37"/>
                <a:gd name="T25" fmla="*/ 7 h 63"/>
                <a:gd name="T26" fmla="*/ 8 w 37"/>
                <a:gd name="T27" fmla="*/ 4 h 63"/>
                <a:gd name="T28" fmla="*/ 8 w 37"/>
                <a:gd name="T29" fmla="*/ 4 h 63"/>
                <a:gd name="T30" fmla="*/ 12 w 37"/>
                <a:gd name="T31" fmla="*/ 4 h 63"/>
                <a:gd name="T32" fmla="*/ 8 w 37"/>
                <a:gd name="T33" fmla="*/ 7 h 63"/>
                <a:gd name="T34" fmla="*/ 8 w 37"/>
                <a:gd name="T35" fmla="*/ 7 h 63"/>
                <a:gd name="T36" fmla="*/ 8 w 37"/>
                <a:gd name="T37" fmla="*/ 11 h 63"/>
                <a:gd name="T38" fmla="*/ 4 w 37"/>
                <a:gd name="T39" fmla="*/ 15 h 63"/>
                <a:gd name="T40" fmla="*/ 4 w 37"/>
                <a:gd name="T41" fmla="*/ 11 h 63"/>
                <a:gd name="T42" fmla="*/ 0 w 37"/>
                <a:gd name="T43" fmla="*/ 15 h 63"/>
                <a:gd name="T44" fmla="*/ 4 w 37"/>
                <a:gd name="T45" fmla="*/ 15 h 63"/>
                <a:gd name="T46" fmla="*/ 4 w 37"/>
                <a:gd name="T47" fmla="*/ 19 h 63"/>
                <a:gd name="T48" fmla="*/ 4 w 37"/>
                <a:gd name="T49" fmla="*/ 26 h 63"/>
                <a:gd name="T50" fmla="*/ 0 w 37"/>
                <a:gd name="T51" fmla="*/ 33 h 63"/>
                <a:gd name="T52" fmla="*/ 4 w 37"/>
                <a:gd name="T53" fmla="*/ 41 h 63"/>
                <a:gd name="T54" fmla="*/ 4 w 37"/>
                <a:gd name="T55" fmla="*/ 48 h 63"/>
                <a:gd name="T56" fmla="*/ 8 w 37"/>
                <a:gd name="T57" fmla="*/ 59 h 63"/>
                <a:gd name="T58" fmla="*/ 15 w 37"/>
                <a:gd name="T59" fmla="*/ 59 h 63"/>
                <a:gd name="T60" fmla="*/ 26 w 37"/>
                <a:gd name="T61" fmla="*/ 59 h 63"/>
                <a:gd name="T62" fmla="*/ 34 w 37"/>
                <a:gd name="T63" fmla="*/ 48 h 63"/>
                <a:gd name="T64" fmla="*/ 37 w 37"/>
                <a:gd name="T65" fmla="*/ 45 h 63"/>
                <a:gd name="T66" fmla="*/ 37 w 37"/>
                <a:gd name="T67" fmla="*/ 41 h 63"/>
                <a:gd name="T68" fmla="*/ 37 w 37"/>
                <a:gd name="T69" fmla="*/ 37 h 63"/>
                <a:gd name="T70" fmla="*/ 30 w 37"/>
                <a:gd name="T71" fmla="*/ 26 h 63"/>
                <a:gd name="T72" fmla="*/ 26 w 37"/>
                <a:gd name="T73" fmla="*/ 22 h 63"/>
                <a:gd name="T74" fmla="*/ 23 w 37"/>
                <a:gd name="T75" fmla="*/ 22 h 63"/>
                <a:gd name="T76" fmla="*/ 26 w 37"/>
                <a:gd name="T77" fmla="*/ 19 h 63"/>
                <a:gd name="T78" fmla="*/ 23 w 37"/>
                <a:gd name="T79" fmla="*/ 15 h 63"/>
                <a:gd name="T80" fmla="*/ 19 w 37"/>
                <a:gd name="T81" fmla="*/ 11 h 63"/>
                <a:gd name="T82" fmla="*/ 19 w 37"/>
                <a:gd name="T83" fmla="*/ 11 h 63"/>
                <a:gd name="T84" fmla="*/ 12 w 37"/>
                <a:gd name="T85" fmla="*/ 7 h 63"/>
                <a:gd name="T86" fmla="*/ 12 w 37"/>
                <a:gd name="T87"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 h="63">
                  <a:moveTo>
                    <a:pt x="0" y="30"/>
                  </a:moveTo>
                  <a:lnTo>
                    <a:pt x="0" y="26"/>
                  </a:lnTo>
                  <a:lnTo>
                    <a:pt x="0" y="26"/>
                  </a:lnTo>
                  <a:lnTo>
                    <a:pt x="4" y="22"/>
                  </a:lnTo>
                  <a:lnTo>
                    <a:pt x="0" y="26"/>
                  </a:lnTo>
                  <a:lnTo>
                    <a:pt x="0" y="26"/>
                  </a:lnTo>
                  <a:lnTo>
                    <a:pt x="0" y="26"/>
                  </a:lnTo>
                  <a:lnTo>
                    <a:pt x="0" y="30"/>
                  </a:lnTo>
                  <a:lnTo>
                    <a:pt x="0" y="30"/>
                  </a:lnTo>
                  <a:close/>
                  <a:moveTo>
                    <a:pt x="8" y="4"/>
                  </a:moveTo>
                  <a:lnTo>
                    <a:pt x="4" y="4"/>
                  </a:lnTo>
                  <a:lnTo>
                    <a:pt x="0" y="0"/>
                  </a:lnTo>
                  <a:lnTo>
                    <a:pt x="8" y="0"/>
                  </a:lnTo>
                  <a:lnTo>
                    <a:pt x="8" y="0"/>
                  </a:lnTo>
                  <a:lnTo>
                    <a:pt x="8" y="4"/>
                  </a:lnTo>
                  <a:lnTo>
                    <a:pt x="8" y="4"/>
                  </a:lnTo>
                  <a:lnTo>
                    <a:pt x="8" y="4"/>
                  </a:lnTo>
                  <a:lnTo>
                    <a:pt x="8" y="4"/>
                  </a:lnTo>
                  <a:close/>
                  <a:moveTo>
                    <a:pt x="12" y="4"/>
                  </a:moveTo>
                  <a:lnTo>
                    <a:pt x="12" y="4"/>
                  </a:lnTo>
                  <a:lnTo>
                    <a:pt x="12" y="4"/>
                  </a:lnTo>
                  <a:lnTo>
                    <a:pt x="15" y="7"/>
                  </a:lnTo>
                  <a:lnTo>
                    <a:pt x="19" y="7"/>
                  </a:lnTo>
                  <a:lnTo>
                    <a:pt x="15" y="7"/>
                  </a:lnTo>
                  <a:lnTo>
                    <a:pt x="12" y="7"/>
                  </a:lnTo>
                  <a:lnTo>
                    <a:pt x="12" y="7"/>
                  </a:lnTo>
                  <a:lnTo>
                    <a:pt x="8" y="4"/>
                  </a:lnTo>
                  <a:lnTo>
                    <a:pt x="8" y="4"/>
                  </a:lnTo>
                  <a:lnTo>
                    <a:pt x="12" y="4"/>
                  </a:lnTo>
                  <a:lnTo>
                    <a:pt x="8" y="4"/>
                  </a:lnTo>
                  <a:lnTo>
                    <a:pt x="12" y="4"/>
                  </a:lnTo>
                  <a:lnTo>
                    <a:pt x="12" y="4"/>
                  </a:lnTo>
                  <a:close/>
                  <a:moveTo>
                    <a:pt x="8" y="7"/>
                  </a:moveTo>
                  <a:lnTo>
                    <a:pt x="8" y="7"/>
                  </a:lnTo>
                  <a:lnTo>
                    <a:pt x="8" y="7"/>
                  </a:lnTo>
                  <a:lnTo>
                    <a:pt x="8" y="7"/>
                  </a:lnTo>
                  <a:lnTo>
                    <a:pt x="8" y="7"/>
                  </a:lnTo>
                  <a:lnTo>
                    <a:pt x="8" y="11"/>
                  </a:lnTo>
                  <a:lnTo>
                    <a:pt x="8" y="11"/>
                  </a:lnTo>
                  <a:lnTo>
                    <a:pt x="4" y="15"/>
                  </a:lnTo>
                  <a:lnTo>
                    <a:pt x="4" y="15"/>
                  </a:lnTo>
                  <a:lnTo>
                    <a:pt x="4" y="11"/>
                  </a:lnTo>
                  <a:lnTo>
                    <a:pt x="0" y="11"/>
                  </a:lnTo>
                  <a:lnTo>
                    <a:pt x="0" y="15"/>
                  </a:lnTo>
                  <a:lnTo>
                    <a:pt x="0" y="15"/>
                  </a:lnTo>
                  <a:lnTo>
                    <a:pt x="4" y="15"/>
                  </a:lnTo>
                  <a:lnTo>
                    <a:pt x="4" y="15"/>
                  </a:lnTo>
                  <a:lnTo>
                    <a:pt x="4" y="19"/>
                  </a:lnTo>
                  <a:lnTo>
                    <a:pt x="4" y="22"/>
                  </a:lnTo>
                  <a:lnTo>
                    <a:pt x="4" y="26"/>
                  </a:lnTo>
                  <a:lnTo>
                    <a:pt x="0" y="30"/>
                  </a:lnTo>
                  <a:lnTo>
                    <a:pt x="0" y="33"/>
                  </a:lnTo>
                  <a:lnTo>
                    <a:pt x="0" y="33"/>
                  </a:lnTo>
                  <a:lnTo>
                    <a:pt x="4" y="41"/>
                  </a:lnTo>
                  <a:lnTo>
                    <a:pt x="0" y="41"/>
                  </a:lnTo>
                  <a:lnTo>
                    <a:pt x="4" y="48"/>
                  </a:lnTo>
                  <a:lnTo>
                    <a:pt x="8" y="56"/>
                  </a:lnTo>
                  <a:lnTo>
                    <a:pt x="8" y="59"/>
                  </a:lnTo>
                  <a:lnTo>
                    <a:pt x="12" y="63"/>
                  </a:lnTo>
                  <a:lnTo>
                    <a:pt x="15" y="59"/>
                  </a:lnTo>
                  <a:lnTo>
                    <a:pt x="23" y="59"/>
                  </a:lnTo>
                  <a:lnTo>
                    <a:pt x="26" y="59"/>
                  </a:lnTo>
                  <a:lnTo>
                    <a:pt x="34" y="56"/>
                  </a:lnTo>
                  <a:lnTo>
                    <a:pt x="34" y="48"/>
                  </a:lnTo>
                  <a:lnTo>
                    <a:pt x="37" y="48"/>
                  </a:lnTo>
                  <a:lnTo>
                    <a:pt x="37" y="45"/>
                  </a:lnTo>
                  <a:lnTo>
                    <a:pt x="37" y="45"/>
                  </a:lnTo>
                  <a:lnTo>
                    <a:pt x="37" y="41"/>
                  </a:lnTo>
                  <a:lnTo>
                    <a:pt x="34" y="37"/>
                  </a:lnTo>
                  <a:lnTo>
                    <a:pt x="37" y="37"/>
                  </a:lnTo>
                  <a:lnTo>
                    <a:pt x="34" y="33"/>
                  </a:lnTo>
                  <a:lnTo>
                    <a:pt x="30" y="26"/>
                  </a:lnTo>
                  <a:lnTo>
                    <a:pt x="30" y="22"/>
                  </a:lnTo>
                  <a:lnTo>
                    <a:pt x="26" y="22"/>
                  </a:lnTo>
                  <a:lnTo>
                    <a:pt x="26" y="22"/>
                  </a:lnTo>
                  <a:lnTo>
                    <a:pt x="23" y="22"/>
                  </a:lnTo>
                  <a:lnTo>
                    <a:pt x="26" y="22"/>
                  </a:lnTo>
                  <a:lnTo>
                    <a:pt x="26" y="19"/>
                  </a:lnTo>
                  <a:lnTo>
                    <a:pt x="23" y="19"/>
                  </a:lnTo>
                  <a:lnTo>
                    <a:pt x="23" y="15"/>
                  </a:lnTo>
                  <a:lnTo>
                    <a:pt x="19" y="15"/>
                  </a:lnTo>
                  <a:lnTo>
                    <a:pt x="19" y="11"/>
                  </a:lnTo>
                  <a:lnTo>
                    <a:pt x="19" y="11"/>
                  </a:lnTo>
                  <a:lnTo>
                    <a:pt x="19" y="11"/>
                  </a:lnTo>
                  <a:lnTo>
                    <a:pt x="15" y="7"/>
                  </a:lnTo>
                  <a:lnTo>
                    <a:pt x="12" y="7"/>
                  </a:lnTo>
                  <a:lnTo>
                    <a:pt x="12" y="7"/>
                  </a:lnTo>
                  <a:lnTo>
                    <a:pt x="12" y="7"/>
                  </a:lnTo>
                  <a:lnTo>
                    <a:pt x="8" y="7"/>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22" name="Freeform 30"/>
            <p:cNvSpPr>
              <a:spLocks noEditPoints="1"/>
            </p:cNvSpPr>
            <p:nvPr/>
          </p:nvSpPr>
          <p:spPr bwMode="auto">
            <a:xfrm>
              <a:off x="5722468" y="2494055"/>
              <a:ext cx="595711" cy="530092"/>
            </a:xfrm>
            <a:custGeom>
              <a:avLst/>
              <a:gdLst>
                <a:gd name="T0" fmla="*/ 155 w 463"/>
                <a:gd name="T1" fmla="*/ 37 h 412"/>
                <a:gd name="T2" fmla="*/ 181 w 463"/>
                <a:gd name="T3" fmla="*/ 48 h 412"/>
                <a:gd name="T4" fmla="*/ 189 w 463"/>
                <a:gd name="T5" fmla="*/ 82 h 412"/>
                <a:gd name="T6" fmla="*/ 240 w 463"/>
                <a:gd name="T7" fmla="*/ 100 h 412"/>
                <a:gd name="T8" fmla="*/ 300 w 463"/>
                <a:gd name="T9" fmla="*/ 111 h 412"/>
                <a:gd name="T10" fmla="*/ 322 w 463"/>
                <a:gd name="T11" fmla="*/ 93 h 412"/>
                <a:gd name="T12" fmla="*/ 348 w 463"/>
                <a:gd name="T13" fmla="*/ 111 h 412"/>
                <a:gd name="T14" fmla="*/ 370 w 463"/>
                <a:gd name="T15" fmla="*/ 93 h 412"/>
                <a:gd name="T16" fmla="*/ 392 w 463"/>
                <a:gd name="T17" fmla="*/ 78 h 412"/>
                <a:gd name="T18" fmla="*/ 429 w 463"/>
                <a:gd name="T19" fmla="*/ 67 h 412"/>
                <a:gd name="T20" fmla="*/ 444 w 463"/>
                <a:gd name="T21" fmla="*/ 70 h 412"/>
                <a:gd name="T22" fmla="*/ 459 w 463"/>
                <a:gd name="T23" fmla="*/ 85 h 412"/>
                <a:gd name="T24" fmla="*/ 437 w 463"/>
                <a:gd name="T25" fmla="*/ 107 h 412"/>
                <a:gd name="T26" fmla="*/ 422 w 463"/>
                <a:gd name="T27" fmla="*/ 152 h 412"/>
                <a:gd name="T28" fmla="*/ 407 w 463"/>
                <a:gd name="T29" fmla="*/ 178 h 412"/>
                <a:gd name="T30" fmla="*/ 400 w 463"/>
                <a:gd name="T31" fmla="*/ 189 h 412"/>
                <a:gd name="T32" fmla="*/ 385 w 463"/>
                <a:gd name="T33" fmla="*/ 159 h 412"/>
                <a:gd name="T34" fmla="*/ 377 w 463"/>
                <a:gd name="T35" fmla="*/ 167 h 412"/>
                <a:gd name="T36" fmla="*/ 381 w 463"/>
                <a:gd name="T37" fmla="*/ 152 h 412"/>
                <a:gd name="T38" fmla="*/ 377 w 463"/>
                <a:gd name="T39" fmla="*/ 133 h 412"/>
                <a:gd name="T40" fmla="*/ 344 w 463"/>
                <a:gd name="T41" fmla="*/ 126 h 412"/>
                <a:gd name="T42" fmla="*/ 333 w 463"/>
                <a:gd name="T43" fmla="*/ 119 h 412"/>
                <a:gd name="T44" fmla="*/ 322 w 463"/>
                <a:gd name="T45" fmla="*/ 115 h 412"/>
                <a:gd name="T46" fmla="*/ 329 w 463"/>
                <a:gd name="T47" fmla="*/ 133 h 412"/>
                <a:gd name="T48" fmla="*/ 333 w 463"/>
                <a:gd name="T49" fmla="*/ 167 h 412"/>
                <a:gd name="T50" fmla="*/ 337 w 463"/>
                <a:gd name="T51" fmla="*/ 197 h 412"/>
                <a:gd name="T52" fmla="*/ 326 w 463"/>
                <a:gd name="T53" fmla="*/ 193 h 412"/>
                <a:gd name="T54" fmla="*/ 322 w 463"/>
                <a:gd name="T55" fmla="*/ 193 h 412"/>
                <a:gd name="T56" fmla="*/ 303 w 463"/>
                <a:gd name="T57" fmla="*/ 215 h 412"/>
                <a:gd name="T58" fmla="*/ 285 w 463"/>
                <a:gd name="T59" fmla="*/ 226 h 412"/>
                <a:gd name="T60" fmla="*/ 255 w 463"/>
                <a:gd name="T61" fmla="*/ 260 h 412"/>
                <a:gd name="T62" fmla="*/ 222 w 463"/>
                <a:gd name="T63" fmla="*/ 286 h 412"/>
                <a:gd name="T64" fmla="*/ 207 w 463"/>
                <a:gd name="T65" fmla="*/ 315 h 412"/>
                <a:gd name="T66" fmla="*/ 203 w 463"/>
                <a:gd name="T67" fmla="*/ 378 h 412"/>
                <a:gd name="T68" fmla="*/ 196 w 463"/>
                <a:gd name="T69" fmla="*/ 393 h 412"/>
                <a:gd name="T70" fmla="*/ 178 w 463"/>
                <a:gd name="T71" fmla="*/ 408 h 412"/>
                <a:gd name="T72" fmla="*/ 141 w 463"/>
                <a:gd name="T73" fmla="*/ 371 h 412"/>
                <a:gd name="T74" fmla="*/ 118 w 463"/>
                <a:gd name="T75" fmla="*/ 334 h 412"/>
                <a:gd name="T76" fmla="*/ 100 w 463"/>
                <a:gd name="T77" fmla="*/ 297 h 412"/>
                <a:gd name="T78" fmla="*/ 85 w 463"/>
                <a:gd name="T79" fmla="*/ 252 h 412"/>
                <a:gd name="T80" fmla="*/ 78 w 463"/>
                <a:gd name="T81" fmla="*/ 219 h 412"/>
                <a:gd name="T82" fmla="*/ 74 w 463"/>
                <a:gd name="T83" fmla="*/ 197 h 412"/>
                <a:gd name="T84" fmla="*/ 74 w 463"/>
                <a:gd name="T85" fmla="*/ 185 h 412"/>
                <a:gd name="T86" fmla="*/ 59 w 463"/>
                <a:gd name="T87" fmla="*/ 208 h 412"/>
                <a:gd name="T88" fmla="*/ 11 w 463"/>
                <a:gd name="T89" fmla="*/ 185 h 412"/>
                <a:gd name="T90" fmla="*/ 22 w 463"/>
                <a:gd name="T91" fmla="*/ 185 h 412"/>
                <a:gd name="T92" fmla="*/ 26 w 463"/>
                <a:gd name="T93" fmla="*/ 178 h 412"/>
                <a:gd name="T94" fmla="*/ 0 w 463"/>
                <a:gd name="T95" fmla="*/ 167 h 412"/>
                <a:gd name="T96" fmla="*/ 33 w 463"/>
                <a:gd name="T97" fmla="*/ 152 h 412"/>
                <a:gd name="T98" fmla="*/ 33 w 463"/>
                <a:gd name="T99" fmla="*/ 130 h 412"/>
                <a:gd name="T100" fmla="*/ 11 w 463"/>
                <a:gd name="T101" fmla="*/ 111 h 412"/>
                <a:gd name="T102" fmla="*/ 37 w 463"/>
                <a:gd name="T103" fmla="*/ 96 h 412"/>
                <a:gd name="T104" fmla="*/ 78 w 463"/>
                <a:gd name="T105" fmla="*/ 56 h 412"/>
                <a:gd name="T106" fmla="*/ 92 w 463"/>
                <a:gd name="T107" fmla="*/ 22 h 412"/>
                <a:gd name="T108" fmla="*/ 137 w 463"/>
                <a:gd name="T109" fmla="*/ 7 h 412"/>
                <a:gd name="T110" fmla="*/ 333 w 463"/>
                <a:gd name="T111" fmla="*/ 197 h 412"/>
                <a:gd name="T112" fmla="*/ 329 w 463"/>
                <a:gd name="T113" fmla="*/ 19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3" h="412">
                  <a:moveTo>
                    <a:pt x="148" y="15"/>
                  </a:moveTo>
                  <a:lnTo>
                    <a:pt x="148" y="15"/>
                  </a:lnTo>
                  <a:lnTo>
                    <a:pt x="148" y="18"/>
                  </a:lnTo>
                  <a:lnTo>
                    <a:pt x="152" y="22"/>
                  </a:lnTo>
                  <a:lnTo>
                    <a:pt x="152" y="26"/>
                  </a:lnTo>
                  <a:lnTo>
                    <a:pt x="155" y="30"/>
                  </a:lnTo>
                  <a:lnTo>
                    <a:pt x="152" y="30"/>
                  </a:lnTo>
                  <a:lnTo>
                    <a:pt x="155" y="33"/>
                  </a:lnTo>
                  <a:lnTo>
                    <a:pt x="155" y="33"/>
                  </a:lnTo>
                  <a:lnTo>
                    <a:pt x="155" y="37"/>
                  </a:lnTo>
                  <a:lnTo>
                    <a:pt x="159" y="37"/>
                  </a:lnTo>
                  <a:lnTo>
                    <a:pt x="159" y="41"/>
                  </a:lnTo>
                  <a:lnTo>
                    <a:pt x="163" y="41"/>
                  </a:lnTo>
                  <a:lnTo>
                    <a:pt x="166" y="41"/>
                  </a:lnTo>
                  <a:lnTo>
                    <a:pt x="170" y="41"/>
                  </a:lnTo>
                  <a:lnTo>
                    <a:pt x="170" y="41"/>
                  </a:lnTo>
                  <a:lnTo>
                    <a:pt x="174" y="41"/>
                  </a:lnTo>
                  <a:lnTo>
                    <a:pt x="178" y="44"/>
                  </a:lnTo>
                  <a:lnTo>
                    <a:pt x="181" y="44"/>
                  </a:lnTo>
                  <a:lnTo>
                    <a:pt x="181" y="48"/>
                  </a:lnTo>
                  <a:lnTo>
                    <a:pt x="185" y="48"/>
                  </a:lnTo>
                  <a:lnTo>
                    <a:pt x="185" y="52"/>
                  </a:lnTo>
                  <a:lnTo>
                    <a:pt x="185" y="52"/>
                  </a:lnTo>
                  <a:lnTo>
                    <a:pt x="185" y="56"/>
                  </a:lnTo>
                  <a:lnTo>
                    <a:pt x="185" y="63"/>
                  </a:lnTo>
                  <a:lnTo>
                    <a:pt x="185" y="70"/>
                  </a:lnTo>
                  <a:lnTo>
                    <a:pt x="181" y="74"/>
                  </a:lnTo>
                  <a:lnTo>
                    <a:pt x="181" y="78"/>
                  </a:lnTo>
                  <a:lnTo>
                    <a:pt x="185" y="78"/>
                  </a:lnTo>
                  <a:lnTo>
                    <a:pt x="189" y="82"/>
                  </a:lnTo>
                  <a:lnTo>
                    <a:pt x="189" y="82"/>
                  </a:lnTo>
                  <a:lnTo>
                    <a:pt x="192" y="82"/>
                  </a:lnTo>
                  <a:lnTo>
                    <a:pt x="200" y="85"/>
                  </a:lnTo>
                  <a:lnTo>
                    <a:pt x="207" y="89"/>
                  </a:lnTo>
                  <a:lnTo>
                    <a:pt x="211" y="93"/>
                  </a:lnTo>
                  <a:lnTo>
                    <a:pt x="218" y="96"/>
                  </a:lnTo>
                  <a:lnTo>
                    <a:pt x="222" y="96"/>
                  </a:lnTo>
                  <a:lnTo>
                    <a:pt x="226" y="96"/>
                  </a:lnTo>
                  <a:lnTo>
                    <a:pt x="229" y="100"/>
                  </a:lnTo>
                  <a:lnTo>
                    <a:pt x="240" y="100"/>
                  </a:lnTo>
                  <a:lnTo>
                    <a:pt x="240" y="104"/>
                  </a:lnTo>
                  <a:lnTo>
                    <a:pt x="252" y="100"/>
                  </a:lnTo>
                  <a:lnTo>
                    <a:pt x="259" y="104"/>
                  </a:lnTo>
                  <a:lnTo>
                    <a:pt x="259" y="107"/>
                  </a:lnTo>
                  <a:lnTo>
                    <a:pt x="263" y="107"/>
                  </a:lnTo>
                  <a:lnTo>
                    <a:pt x="274" y="111"/>
                  </a:lnTo>
                  <a:lnTo>
                    <a:pt x="274" y="111"/>
                  </a:lnTo>
                  <a:lnTo>
                    <a:pt x="281" y="111"/>
                  </a:lnTo>
                  <a:lnTo>
                    <a:pt x="296" y="115"/>
                  </a:lnTo>
                  <a:lnTo>
                    <a:pt x="300" y="111"/>
                  </a:lnTo>
                  <a:lnTo>
                    <a:pt x="303" y="115"/>
                  </a:lnTo>
                  <a:lnTo>
                    <a:pt x="315" y="115"/>
                  </a:lnTo>
                  <a:lnTo>
                    <a:pt x="318" y="107"/>
                  </a:lnTo>
                  <a:lnTo>
                    <a:pt x="315" y="100"/>
                  </a:lnTo>
                  <a:lnTo>
                    <a:pt x="315" y="93"/>
                  </a:lnTo>
                  <a:lnTo>
                    <a:pt x="315" y="93"/>
                  </a:lnTo>
                  <a:lnTo>
                    <a:pt x="315" y="93"/>
                  </a:lnTo>
                  <a:lnTo>
                    <a:pt x="318" y="89"/>
                  </a:lnTo>
                  <a:lnTo>
                    <a:pt x="322" y="89"/>
                  </a:lnTo>
                  <a:lnTo>
                    <a:pt x="322" y="93"/>
                  </a:lnTo>
                  <a:lnTo>
                    <a:pt x="322" y="96"/>
                  </a:lnTo>
                  <a:lnTo>
                    <a:pt x="326" y="96"/>
                  </a:lnTo>
                  <a:lnTo>
                    <a:pt x="326" y="96"/>
                  </a:lnTo>
                  <a:lnTo>
                    <a:pt x="326" y="100"/>
                  </a:lnTo>
                  <a:lnTo>
                    <a:pt x="326" y="104"/>
                  </a:lnTo>
                  <a:lnTo>
                    <a:pt x="329" y="107"/>
                  </a:lnTo>
                  <a:lnTo>
                    <a:pt x="333" y="107"/>
                  </a:lnTo>
                  <a:lnTo>
                    <a:pt x="337" y="107"/>
                  </a:lnTo>
                  <a:lnTo>
                    <a:pt x="344" y="111"/>
                  </a:lnTo>
                  <a:lnTo>
                    <a:pt x="348" y="111"/>
                  </a:lnTo>
                  <a:lnTo>
                    <a:pt x="352" y="107"/>
                  </a:lnTo>
                  <a:lnTo>
                    <a:pt x="355" y="107"/>
                  </a:lnTo>
                  <a:lnTo>
                    <a:pt x="359" y="107"/>
                  </a:lnTo>
                  <a:lnTo>
                    <a:pt x="366" y="107"/>
                  </a:lnTo>
                  <a:lnTo>
                    <a:pt x="370" y="107"/>
                  </a:lnTo>
                  <a:lnTo>
                    <a:pt x="377" y="104"/>
                  </a:lnTo>
                  <a:lnTo>
                    <a:pt x="374" y="104"/>
                  </a:lnTo>
                  <a:lnTo>
                    <a:pt x="374" y="100"/>
                  </a:lnTo>
                  <a:lnTo>
                    <a:pt x="370" y="96"/>
                  </a:lnTo>
                  <a:lnTo>
                    <a:pt x="370" y="93"/>
                  </a:lnTo>
                  <a:lnTo>
                    <a:pt x="370" y="89"/>
                  </a:lnTo>
                  <a:lnTo>
                    <a:pt x="374" y="89"/>
                  </a:lnTo>
                  <a:lnTo>
                    <a:pt x="377" y="89"/>
                  </a:lnTo>
                  <a:lnTo>
                    <a:pt x="381" y="89"/>
                  </a:lnTo>
                  <a:lnTo>
                    <a:pt x="385" y="85"/>
                  </a:lnTo>
                  <a:lnTo>
                    <a:pt x="385" y="85"/>
                  </a:lnTo>
                  <a:lnTo>
                    <a:pt x="389" y="85"/>
                  </a:lnTo>
                  <a:lnTo>
                    <a:pt x="389" y="82"/>
                  </a:lnTo>
                  <a:lnTo>
                    <a:pt x="392" y="82"/>
                  </a:lnTo>
                  <a:lnTo>
                    <a:pt x="392" y="78"/>
                  </a:lnTo>
                  <a:lnTo>
                    <a:pt x="396" y="74"/>
                  </a:lnTo>
                  <a:lnTo>
                    <a:pt x="400" y="74"/>
                  </a:lnTo>
                  <a:lnTo>
                    <a:pt x="407" y="74"/>
                  </a:lnTo>
                  <a:lnTo>
                    <a:pt x="411" y="70"/>
                  </a:lnTo>
                  <a:lnTo>
                    <a:pt x="411" y="67"/>
                  </a:lnTo>
                  <a:lnTo>
                    <a:pt x="411" y="67"/>
                  </a:lnTo>
                  <a:lnTo>
                    <a:pt x="415" y="63"/>
                  </a:lnTo>
                  <a:lnTo>
                    <a:pt x="418" y="67"/>
                  </a:lnTo>
                  <a:lnTo>
                    <a:pt x="422" y="67"/>
                  </a:lnTo>
                  <a:lnTo>
                    <a:pt x="429" y="67"/>
                  </a:lnTo>
                  <a:lnTo>
                    <a:pt x="429" y="67"/>
                  </a:lnTo>
                  <a:lnTo>
                    <a:pt x="429" y="63"/>
                  </a:lnTo>
                  <a:lnTo>
                    <a:pt x="437" y="59"/>
                  </a:lnTo>
                  <a:lnTo>
                    <a:pt x="440" y="59"/>
                  </a:lnTo>
                  <a:lnTo>
                    <a:pt x="440" y="63"/>
                  </a:lnTo>
                  <a:lnTo>
                    <a:pt x="444" y="63"/>
                  </a:lnTo>
                  <a:lnTo>
                    <a:pt x="444" y="63"/>
                  </a:lnTo>
                  <a:lnTo>
                    <a:pt x="440" y="67"/>
                  </a:lnTo>
                  <a:lnTo>
                    <a:pt x="444" y="70"/>
                  </a:lnTo>
                  <a:lnTo>
                    <a:pt x="444" y="70"/>
                  </a:lnTo>
                  <a:lnTo>
                    <a:pt x="448" y="70"/>
                  </a:lnTo>
                  <a:lnTo>
                    <a:pt x="448" y="70"/>
                  </a:lnTo>
                  <a:lnTo>
                    <a:pt x="452" y="74"/>
                  </a:lnTo>
                  <a:lnTo>
                    <a:pt x="452" y="78"/>
                  </a:lnTo>
                  <a:lnTo>
                    <a:pt x="448" y="78"/>
                  </a:lnTo>
                  <a:lnTo>
                    <a:pt x="448" y="82"/>
                  </a:lnTo>
                  <a:lnTo>
                    <a:pt x="452" y="82"/>
                  </a:lnTo>
                  <a:lnTo>
                    <a:pt x="455" y="82"/>
                  </a:lnTo>
                  <a:lnTo>
                    <a:pt x="459" y="82"/>
                  </a:lnTo>
                  <a:lnTo>
                    <a:pt x="459" y="85"/>
                  </a:lnTo>
                  <a:lnTo>
                    <a:pt x="463" y="89"/>
                  </a:lnTo>
                  <a:lnTo>
                    <a:pt x="459" y="89"/>
                  </a:lnTo>
                  <a:lnTo>
                    <a:pt x="459" y="93"/>
                  </a:lnTo>
                  <a:lnTo>
                    <a:pt x="459" y="96"/>
                  </a:lnTo>
                  <a:lnTo>
                    <a:pt x="455" y="96"/>
                  </a:lnTo>
                  <a:lnTo>
                    <a:pt x="452" y="93"/>
                  </a:lnTo>
                  <a:lnTo>
                    <a:pt x="448" y="96"/>
                  </a:lnTo>
                  <a:lnTo>
                    <a:pt x="444" y="96"/>
                  </a:lnTo>
                  <a:lnTo>
                    <a:pt x="440" y="100"/>
                  </a:lnTo>
                  <a:lnTo>
                    <a:pt x="437" y="107"/>
                  </a:lnTo>
                  <a:lnTo>
                    <a:pt x="433" y="107"/>
                  </a:lnTo>
                  <a:lnTo>
                    <a:pt x="429" y="115"/>
                  </a:lnTo>
                  <a:lnTo>
                    <a:pt x="426" y="119"/>
                  </a:lnTo>
                  <a:lnTo>
                    <a:pt x="429" y="119"/>
                  </a:lnTo>
                  <a:lnTo>
                    <a:pt x="426" y="126"/>
                  </a:lnTo>
                  <a:lnTo>
                    <a:pt x="422" y="133"/>
                  </a:lnTo>
                  <a:lnTo>
                    <a:pt x="422" y="133"/>
                  </a:lnTo>
                  <a:lnTo>
                    <a:pt x="426" y="137"/>
                  </a:lnTo>
                  <a:lnTo>
                    <a:pt x="422" y="145"/>
                  </a:lnTo>
                  <a:lnTo>
                    <a:pt x="422" y="152"/>
                  </a:lnTo>
                  <a:lnTo>
                    <a:pt x="418" y="156"/>
                  </a:lnTo>
                  <a:lnTo>
                    <a:pt x="415" y="156"/>
                  </a:lnTo>
                  <a:lnTo>
                    <a:pt x="411" y="156"/>
                  </a:lnTo>
                  <a:lnTo>
                    <a:pt x="407" y="156"/>
                  </a:lnTo>
                  <a:lnTo>
                    <a:pt x="411" y="163"/>
                  </a:lnTo>
                  <a:lnTo>
                    <a:pt x="411" y="167"/>
                  </a:lnTo>
                  <a:lnTo>
                    <a:pt x="411" y="171"/>
                  </a:lnTo>
                  <a:lnTo>
                    <a:pt x="407" y="171"/>
                  </a:lnTo>
                  <a:lnTo>
                    <a:pt x="407" y="174"/>
                  </a:lnTo>
                  <a:lnTo>
                    <a:pt x="407" y="178"/>
                  </a:lnTo>
                  <a:lnTo>
                    <a:pt x="407" y="182"/>
                  </a:lnTo>
                  <a:lnTo>
                    <a:pt x="403" y="185"/>
                  </a:lnTo>
                  <a:lnTo>
                    <a:pt x="403" y="189"/>
                  </a:lnTo>
                  <a:lnTo>
                    <a:pt x="400" y="189"/>
                  </a:lnTo>
                  <a:lnTo>
                    <a:pt x="400" y="189"/>
                  </a:lnTo>
                  <a:lnTo>
                    <a:pt x="400" y="193"/>
                  </a:lnTo>
                  <a:lnTo>
                    <a:pt x="400" y="193"/>
                  </a:lnTo>
                  <a:lnTo>
                    <a:pt x="400" y="189"/>
                  </a:lnTo>
                  <a:lnTo>
                    <a:pt x="400" y="189"/>
                  </a:lnTo>
                  <a:lnTo>
                    <a:pt x="400" y="189"/>
                  </a:lnTo>
                  <a:lnTo>
                    <a:pt x="396" y="185"/>
                  </a:lnTo>
                  <a:lnTo>
                    <a:pt x="396" y="182"/>
                  </a:lnTo>
                  <a:lnTo>
                    <a:pt x="396" y="174"/>
                  </a:lnTo>
                  <a:lnTo>
                    <a:pt x="392" y="174"/>
                  </a:lnTo>
                  <a:lnTo>
                    <a:pt x="392" y="171"/>
                  </a:lnTo>
                  <a:lnTo>
                    <a:pt x="392" y="167"/>
                  </a:lnTo>
                  <a:lnTo>
                    <a:pt x="392" y="163"/>
                  </a:lnTo>
                  <a:lnTo>
                    <a:pt x="392" y="163"/>
                  </a:lnTo>
                  <a:lnTo>
                    <a:pt x="389" y="163"/>
                  </a:lnTo>
                  <a:lnTo>
                    <a:pt x="385" y="159"/>
                  </a:lnTo>
                  <a:lnTo>
                    <a:pt x="385" y="163"/>
                  </a:lnTo>
                  <a:lnTo>
                    <a:pt x="385" y="163"/>
                  </a:lnTo>
                  <a:lnTo>
                    <a:pt x="385" y="163"/>
                  </a:lnTo>
                  <a:lnTo>
                    <a:pt x="385" y="167"/>
                  </a:lnTo>
                  <a:lnTo>
                    <a:pt x="381" y="171"/>
                  </a:lnTo>
                  <a:lnTo>
                    <a:pt x="385" y="171"/>
                  </a:lnTo>
                  <a:lnTo>
                    <a:pt x="385" y="171"/>
                  </a:lnTo>
                  <a:lnTo>
                    <a:pt x="381" y="171"/>
                  </a:lnTo>
                  <a:lnTo>
                    <a:pt x="377" y="171"/>
                  </a:lnTo>
                  <a:lnTo>
                    <a:pt x="377" y="167"/>
                  </a:lnTo>
                  <a:lnTo>
                    <a:pt x="377" y="167"/>
                  </a:lnTo>
                  <a:lnTo>
                    <a:pt x="374" y="163"/>
                  </a:lnTo>
                  <a:lnTo>
                    <a:pt x="374" y="159"/>
                  </a:lnTo>
                  <a:lnTo>
                    <a:pt x="374" y="159"/>
                  </a:lnTo>
                  <a:lnTo>
                    <a:pt x="374" y="156"/>
                  </a:lnTo>
                  <a:lnTo>
                    <a:pt x="374" y="156"/>
                  </a:lnTo>
                  <a:lnTo>
                    <a:pt x="377" y="152"/>
                  </a:lnTo>
                  <a:lnTo>
                    <a:pt x="377" y="156"/>
                  </a:lnTo>
                  <a:lnTo>
                    <a:pt x="381" y="156"/>
                  </a:lnTo>
                  <a:lnTo>
                    <a:pt x="381" y="152"/>
                  </a:lnTo>
                  <a:lnTo>
                    <a:pt x="381" y="152"/>
                  </a:lnTo>
                  <a:lnTo>
                    <a:pt x="385" y="148"/>
                  </a:lnTo>
                  <a:lnTo>
                    <a:pt x="385" y="145"/>
                  </a:lnTo>
                  <a:lnTo>
                    <a:pt x="385" y="141"/>
                  </a:lnTo>
                  <a:lnTo>
                    <a:pt x="389" y="137"/>
                  </a:lnTo>
                  <a:lnTo>
                    <a:pt x="385" y="137"/>
                  </a:lnTo>
                  <a:lnTo>
                    <a:pt x="385" y="133"/>
                  </a:lnTo>
                  <a:lnTo>
                    <a:pt x="381" y="137"/>
                  </a:lnTo>
                  <a:lnTo>
                    <a:pt x="381" y="133"/>
                  </a:lnTo>
                  <a:lnTo>
                    <a:pt x="377" y="133"/>
                  </a:lnTo>
                  <a:lnTo>
                    <a:pt x="374" y="133"/>
                  </a:lnTo>
                  <a:lnTo>
                    <a:pt x="366" y="133"/>
                  </a:lnTo>
                  <a:lnTo>
                    <a:pt x="363" y="133"/>
                  </a:lnTo>
                  <a:lnTo>
                    <a:pt x="355" y="133"/>
                  </a:lnTo>
                  <a:lnTo>
                    <a:pt x="352" y="133"/>
                  </a:lnTo>
                  <a:lnTo>
                    <a:pt x="352" y="133"/>
                  </a:lnTo>
                  <a:lnTo>
                    <a:pt x="348" y="133"/>
                  </a:lnTo>
                  <a:lnTo>
                    <a:pt x="348" y="130"/>
                  </a:lnTo>
                  <a:lnTo>
                    <a:pt x="344" y="126"/>
                  </a:lnTo>
                  <a:lnTo>
                    <a:pt x="344" y="126"/>
                  </a:lnTo>
                  <a:lnTo>
                    <a:pt x="344" y="122"/>
                  </a:lnTo>
                  <a:lnTo>
                    <a:pt x="344" y="119"/>
                  </a:lnTo>
                  <a:lnTo>
                    <a:pt x="340" y="119"/>
                  </a:lnTo>
                  <a:lnTo>
                    <a:pt x="340" y="119"/>
                  </a:lnTo>
                  <a:lnTo>
                    <a:pt x="337" y="119"/>
                  </a:lnTo>
                  <a:lnTo>
                    <a:pt x="337" y="119"/>
                  </a:lnTo>
                  <a:lnTo>
                    <a:pt x="333" y="115"/>
                  </a:lnTo>
                  <a:lnTo>
                    <a:pt x="333" y="115"/>
                  </a:lnTo>
                  <a:lnTo>
                    <a:pt x="329" y="119"/>
                  </a:lnTo>
                  <a:lnTo>
                    <a:pt x="333" y="119"/>
                  </a:lnTo>
                  <a:lnTo>
                    <a:pt x="333" y="119"/>
                  </a:lnTo>
                  <a:lnTo>
                    <a:pt x="329" y="119"/>
                  </a:lnTo>
                  <a:lnTo>
                    <a:pt x="326" y="115"/>
                  </a:lnTo>
                  <a:lnTo>
                    <a:pt x="326" y="115"/>
                  </a:lnTo>
                  <a:lnTo>
                    <a:pt x="326" y="111"/>
                  </a:lnTo>
                  <a:lnTo>
                    <a:pt x="322" y="111"/>
                  </a:lnTo>
                  <a:lnTo>
                    <a:pt x="322" y="111"/>
                  </a:lnTo>
                  <a:lnTo>
                    <a:pt x="322" y="111"/>
                  </a:lnTo>
                  <a:lnTo>
                    <a:pt x="322" y="115"/>
                  </a:lnTo>
                  <a:lnTo>
                    <a:pt x="322" y="115"/>
                  </a:lnTo>
                  <a:lnTo>
                    <a:pt x="322" y="119"/>
                  </a:lnTo>
                  <a:lnTo>
                    <a:pt x="318" y="122"/>
                  </a:lnTo>
                  <a:lnTo>
                    <a:pt x="318" y="126"/>
                  </a:lnTo>
                  <a:lnTo>
                    <a:pt x="326" y="130"/>
                  </a:lnTo>
                  <a:lnTo>
                    <a:pt x="329" y="130"/>
                  </a:lnTo>
                  <a:lnTo>
                    <a:pt x="333" y="130"/>
                  </a:lnTo>
                  <a:lnTo>
                    <a:pt x="329" y="130"/>
                  </a:lnTo>
                  <a:lnTo>
                    <a:pt x="333" y="133"/>
                  </a:lnTo>
                  <a:lnTo>
                    <a:pt x="329" y="137"/>
                  </a:lnTo>
                  <a:lnTo>
                    <a:pt x="329" y="133"/>
                  </a:lnTo>
                  <a:lnTo>
                    <a:pt x="326" y="137"/>
                  </a:lnTo>
                  <a:lnTo>
                    <a:pt x="326" y="141"/>
                  </a:lnTo>
                  <a:lnTo>
                    <a:pt x="322" y="141"/>
                  </a:lnTo>
                  <a:lnTo>
                    <a:pt x="322" y="148"/>
                  </a:lnTo>
                  <a:lnTo>
                    <a:pt x="326" y="152"/>
                  </a:lnTo>
                  <a:lnTo>
                    <a:pt x="329" y="152"/>
                  </a:lnTo>
                  <a:lnTo>
                    <a:pt x="333" y="156"/>
                  </a:lnTo>
                  <a:lnTo>
                    <a:pt x="333" y="163"/>
                  </a:lnTo>
                  <a:lnTo>
                    <a:pt x="333" y="167"/>
                  </a:lnTo>
                  <a:lnTo>
                    <a:pt x="333" y="167"/>
                  </a:lnTo>
                  <a:lnTo>
                    <a:pt x="333" y="174"/>
                  </a:lnTo>
                  <a:lnTo>
                    <a:pt x="340" y="178"/>
                  </a:lnTo>
                  <a:lnTo>
                    <a:pt x="340" y="182"/>
                  </a:lnTo>
                  <a:lnTo>
                    <a:pt x="340" y="185"/>
                  </a:lnTo>
                  <a:lnTo>
                    <a:pt x="340" y="189"/>
                  </a:lnTo>
                  <a:lnTo>
                    <a:pt x="340" y="189"/>
                  </a:lnTo>
                  <a:lnTo>
                    <a:pt x="340" y="193"/>
                  </a:lnTo>
                  <a:lnTo>
                    <a:pt x="340" y="197"/>
                  </a:lnTo>
                  <a:lnTo>
                    <a:pt x="337" y="193"/>
                  </a:lnTo>
                  <a:lnTo>
                    <a:pt x="337" y="197"/>
                  </a:lnTo>
                  <a:lnTo>
                    <a:pt x="337" y="193"/>
                  </a:lnTo>
                  <a:lnTo>
                    <a:pt x="333" y="193"/>
                  </a:lnTo>
                  <a:lnTo>
                    <a:pt x="333" y="189"/>
                  </a:lnTo>
                  <a:lnTo>
                    <a:pt x="333" y="189"/>
                  </a:lnTo>
                  <a:lnTo>
                    <a:pt x="333" y="193"/>
                  </a:lnTo>
                  <a:lnTo>
                    <a:pt x="333" y="193"/>
                  </a:lnTo>
                  <a:lnTo>
                    <a:pt x="333" y="193"/>
                  </a:lnTo>
                  <a:lnTo>
                    <a:pt x="329" y="193"/>
                  </a:lnTo>
                  <a:lnTo>
                    <a:pt x="329" y="193"/>
                  </a:lnTo>
                  <a:lnTo>
                    <a:pt x="326" y="193"/>
                  </a:lnTo>
                  <a:lnTo>
                    <a:pt x="326" y="189"/>
                  </a:lnTo>
                  <a:lnTo>
                    <a:pt x="326" y="185"/>
                  </a:lnTo>
                  <a:lnTo>
                    <a:pt x="326" y="185"/>
                  </a:lnTo>
                  <a:lnTo>
                    <a:pt x="322" y="185"/>
                  </a:lnTo>
                  <a:lnTo>
                    <a:pt x="322" y="185"/>
                  </a:lnTo>
                  <a:lnTo>
                    <a:pt x="322" y="185"/>
                  </a:lnTo>
                  <a:lnTo>
                    <a:pt x="326" y="185"/>
                  </a:lnTo>
                  <a:lnTo>
                    <a:pt x="322" y="189"/>
                  </a:lnTo>
                  <a:lnTo>
                    <a:pt x="322" y="189"/>
                  </a:lnTo>
                  <a:lnTo>
                    <a:pt x="322" y="193"/>
                  </a:lnTo>
                  <a:lnTo>
                    <a:pt x="318" y="193"/>
                  </a:lnTo>
                  <a:lnTo>
                    <a:pt x="311" y="197"/>
                  </a:lnTo>
                  <a:lnTo>
                    <a:pt x="307" y="200"/>
                  </a:lnTo>
                  <a:lnTo>
                    <a:pt x="307" y="200"/>
                  </a:lnTo>
                  <a:lnTo>
                    <a:pt x="307" y="204"/>
                  </a:lnTo>
                  <a:lnTo>
                    <a:pt x="307" y="208"/>
                  </a:lnTo>
                  <a:lnTo>
                    <a:pt x="307" y="208"/>
                  </a:lnTo>
                  <a:lnTo>
                    <a:pt x="307" y="211"/>
                  </a:lnTo>
                  <a:lnTo>
                    <a:pt x="307" y="211"/>
                  </a:lnTo>
                  <a:lnTo>
                    <a:pt x="303" y="215"/>
                  </a:lnTo>
                  <a:lnTo>
                    <a:pt x="303" y="215"/>
                  </a:lnTo>
                  <a:lnTo>
                    <a:pt x="303" y="215"/>
                  </a:lnTo>
                  <a:lnTo>
                    <a:pt x="303" y="219"/>
                  </a:lnTo>
                  <a:lnTo>
                    <a:pt x="296" y="222"/>
                  </a:lnTo>
                  <a:lnTo>
                    <a:pt x="296" y="222"/>
                  </a:lnTo>
                  <a:lnTo>
                    <a:pt x="289" y="230"/>
                  </a:lnTo>
                  <a:lnTo>
                    <a:pt x="289" y="226"/>
                  </a:lnTo>
                  <a:lnTo>
                    <a:pt x="289" y="226"/>
                  </a:lnTo>
                  <a:lnTo>
                    <a:pt x="285" y="226"/>
                  </a:lnTo>
                  <a:lnTo>
                    <a:pt x="285" y="226"/>
                  </a:lnTo>
                  <a:lnTo>
                    <a:pt x="281" y="226"/>
                  </a:lnTo>
                  <a:lnTo>
                    <a:pt x="281" y="226"/>
                  </a:lnTo>
                  <a:lnTo>
                    <a:pt x="281" y="230"/>
                  </a:lnTo>
                  <a:lnTo>
                    <a:pt x="281" y="230"/>
                  </a:lnTo>
                  <a:lnTo>
                    <a:pt x="285" y="230"/>
                  </a:lnTo>
                  <a:lnTo>
                    <a:pt x="285" y="230"/>
                  </a:lnTo>
                  <a:lnTo>
                    <a:pt x="274" y="237"/>
                  </a:lnTo>
                  <a:lnTo>
                    <a:pt x="270" y="245"/>
                  </a:lnTo>
                  <a:lnTo>
                    <a:pt x="255" y="256"/>
                  </a:lnTo>
                  <a:lnTo>
                    <a:pt x="255" y="260"/>
                  </a:lnTo>
                  <a:lnTo>
                    <a:pt x="252" y="263"/>
                  </a:lnTo>
                  <a:lnTo>
                    <a:pt x="244" y="267"/>
                  </a:lnTo>
                  <a:lnTo>
                    <a:pt x="240" y="267"/>
                  </a:lnTo>
                  <a:lnTo>
                    <a:pt x="240" y="271"/>
                  </a:lnTo>
                  <a:lnTo>
                    <a:pt x="240" y="274"/>
                  </a:lnTo>
                  <a:lnTo>
                    <a:pt x="237" y="278"/>
                  </a:lnTo>
                  <a:lnTo>
                    <a:pt x="233" y="282"/>
                  </a:lnTo>
                  <a:lnTo>
                    <a:pt x="226" y="282"/>
                  </a:lnTo>
                  <a:lnTo>
                    <a:pt x="222" y="282"/>
                  </a:lnTo>
                  <a:lnTo>
                    <a:pt x="222" y="286"/>
                  </a:lnTo>
                  <a:lnTo>
                    <a:pt x="218" y="289"/>
                  </a:lnTo>
                  <a:lnTo>
                    <a:pt x="215" y="289"/>
                  </a:lnTo>
                  <a:lnTo>
                    <a:pt x="215" y="289"/>
                  </a:lnTo>
                  <a:lnTo>
                    <a:pt x="211" y="289"/>
                  </a:lnTo>
                  <a:lnTo>
                    <a:pt x="207" y="293"/>
                  </a:lnTo>
                  <a:lnTo>
                    <a:pt x="207" y="297"/>
                  </a:lnTo>
                  <a:lnTo>
                    <a:pt x="207" y="300"/>
                  </a:lnTo>
                  <a:lnTo>
                    <a:pt x="207" y="308"/>
                  </a:lnTo>
                  <a:lnTo>
                    <a:pt x="207" y="312"/>
                  </a:lnTo>
                  <a:lnTo>
                    <a:pt x="207" y="315"/>
                  </a:lnTo>
                  <a:lnTo>
                    <a:pt x="207" y="326"/>
                  </a:lnTo>
                  <a:lnTo>
                    <a:pt x="211" y="330"/>
                  </a:lnTo>
                  <a:lnTo>
                    <a:pt x="211" y="334"/>
                  </a:lnTo>
                  <a:lnTo>
                    <a:pt x="207" y="345"/>
                  </a:lnTo>
                  <a:lnTo>
                    <a:pt x="203" y="352"/>
                  </a:lnTo>
                  <a:lnTo>
                    <a:pt x="203" y="360"/>
                  </a:lnTo>
                  <a:lnTo>
                    <a:pt x="203" y="360"/>
                  </a:lnTo>
                  <a:lnTo>
                    <a:pt x="207" y="371"/>
                  </a:lnTo>
                  <a:lnTo>
                    <a:pt x="207" y="375"/>
                  </a:lnTo>
                  <a:lnTo>
                    <a:pt x="203" y="378"/>
                  </a:lnTo>
                  <a:lnTo>
                    <a:pt x="200" y="375"/>
                  </a:lnTo>
                  <a:lnTo>
                    <a:pt x="196" y="378"/>
                  </a:lnTo>
                  <a:lnTo>
                    <a:pt x="196" y="378"/>
                  </a:lnTo>
                  <a:lnTo>
                    <a:pt x="196" y="382"/>
                  </a:lnTo>
                  <a:lnTo>
                    <a:pt x="192" y="386"/>
                  </a:lnTo>
                  <a:lnTo>
                    <a:pt x="189" y="389"/>
                  </a:lnTo>
                  <a:lnTo>
                    <a:pt x="192" y="389"/>
                  </a:lnTo>
                  <a:lnTo>
                    <a:pt x="196" y="393"/>
                  </a:lnTo>
                  <a:lnTo>
                    <a:pt x="196" y="393"/>
                  </a:lnTo>
                  <a:lnTo>
                    <a:pt x="196" y="393"/>
                  </a:lnTo>
                  <a:lnTo>
                    <a:pt x="196" y="393"/>
                  </a:lnTo>
                  <a:lnTo>
                    <a:pt x="192" y="393"/>
                  </a:lnTo>
                  <a:lnTo>
                    <a:pt x="185" y="393"/>
                  </a:lnTo>
                  <a:lnTo>
                    <a:pt x="185" y="393"/>
                  </a:lnTo>
                  <a:lnTo>
                    <a:pt x="181" y="397"/>
                  </a:lnTo>
                  <a:lnTo>
                    <a:pt x="178" y="401"/>
                  </a:lnTo>
                  <a:lnTo>
                    <a:pt x="178" y="401"/>
                  </a:lnTo>
                  <a:lnTo>
                    <a:pt x="178" y="401"/>
                  </a:lnTo>
                  <a:lnTo>
                    <a:pt x="178" y="404"/>
                  </a:lnTo>
                  <a:lnTo>
                    <a:pt x="178" y="408"/>
                  </a:lnTo>
                  <a:lnTo>
                    <a:pt x="170" y="412"/>
                  </a:lnTo>
                  <a:lnTo>
                    <a:pt x="163" y="408"/>
                  </a:lnTo>
                  <a:lnTo>
                    <a:pt x="159" y="408"/>
                  </a:lnTo>
                  <a:lnTo>
                    <a:pt x="155" y="401"/>
                  </a:lnTo>
                  <a:lnTo>
                    <a:pt x="148" y="389"/>
                  </a:lnTo>
                  <a:lnTo>
                    <a:pt x="148" y="386"/>
                  </a:lnTo>
                  <a:lnTo>
                    <a:pt x="148" y="378"/>
                  </a:lnTo>
                  <a:lnTo>
                    <a:pt x="144" y="371"/>
                  </a:lnTo>
                  <a:lnTo>
                    <a:pt x="144" y="371"/>
                  </a:lnTo>
                  <a:lnTo>
                    <a:pt x="141" y="371"/>
                  </a:lnTo>
                  <a:lnTo>
                    <a:pt x="141" y="363"/>
                  </a:lnTo>
                  <a:lnTo>
                    <a:pt x="137" y="360"/>
                  </a:lnTo>
                  <a:lnTo>
                    <a:pt x="133" y="356"/>
                  </a:lnTo>
                  <a:lnTo>
                    <a:pt x="129" y="352"/>
                  </a:lnTo>
                  <a:lnTo>
                    <a:pt x="129" y="352"/>
                  </a:lnTo>
                  <a:lnTo>
                    <a:pt x="126" y="345"/>
                  </a:lnTo>
                  <a:lnTo>
                    <a:pt x="122" y="341"/>
                  </a:lnTo>
                  <a:lnTo>
                    <a:pt x="122" y="341"/>
                  </a:lnTo>
                  <a:lnTo>
                    <a:pt x="122" y="334"/>
                  </a:lnTo>
                  <a:lnTo>
                    <a:pt x="118" y="334"/>
                  </a:lnTo>
                  <a:lnTo>
                    <a:pt x="115" y="326"/>
                  </a:lnTo>
                  <a:lnTo>
                    <a:pt x="115" y="323"/>
                  </a:lnTo>
                  <a:lnTo>
                    <a:pt x="115" y="319"/>
                  </a:lnTo>
                  <a:lnTo>
                    <a:pt x="111" y="315"/>
                  </a:lnTo>
                  <a:lnTo>
                    <a:pt x="111" y="312"/>
                  </a:lnTo>
                  <a:lnTo>
                    <a:pt x="111" y="312"/>
                  </a:lnTo>
                  <a:lnTo>
                    <a:pt x="107" y="304"/>
                  </a:lnTo>
                  <a:lnTo>
                    <a:pt x="107" y="304"/>
                  </a:lnTo>
                  <a:lnTo>
                    <a:pt x="103" y="304"/>
                  </a:lnTo>
                  <a:lnTo>
                    <a:pt x="100" y="297"/>
                  </a:lnTo>
                  <a:lnTo>
                    <a:pt x="100" y="297"/>
                  </a:lnTo>
                  <a:lnTo>
                    <a:pt x="100" y="293"/>
                  </a:lnTo>
                  <a:lnTo>
                    <a:pt x="96" y="289"/>
                  </a:lnTo>
                  <a:lnTo>
                    <a:pt x="96" y="289"/>
                  </a:lnTo>
                  <a:lnTo>
                    <a:pt x="92" y="282"/>
                  </a:lnTo>
                  <a:lnTo>
                    <a:pt x="92" y="274"/>
                  </a:lnTo>
                  <a:lnTo>
                    <a:pt x="85" y="260"/>
                  </a:lnTo>
                  <a:lnTo>
                    <a:pt x="85" y="256"/>
                  </a:lnTo>
                  <a:lnTo>
                    <a:pt x="81" y="252"/>
                  </a:lnTo>
                  <a:lnTo>
                    <a:pt x="85" y="252"/>
                  </a:lnTo>
                  <a:lnTo>
                    <a:pt x="81" y="248"/>
                  </a:lnTo>
                  <a:lnTo>
                    <a:pt x="81" y="245"/>
                  </a:lnTo>
                  <a:lnTo>
                    <a:pt x="85" y="245"/>
                  </a:lnTo>
                  <a:lnTo>
                    <a:pt x="81" y="241"/>
                  </a:lnTo>
                  <a:lnTo>
                    <a:pt x="81" y="237"/>
                  </a:lnTo>
                  <a:lnTo>
                    <a:pt x="78" y="230"/>
                  </a:lnTo>
                  <a:lnTo>
                    <a:pt x="74" y="226"/>
                  </a:lnTo>
                  <a:lnTo>
                    <a:pt x="78" y="222"/>
                  </a:lnTo>
                  <a:lnTo>
                    <a:pt x="78" y="222"/>
                  </a:lnTo>
                  <a:lnTo>
                    <a:pt x="78" y="219"/>
                  </a:lnTo>
                  <a:lnTo>
                    <a:pt x="78" y="219"/>
                  </a:lnTo>
                  <a:lnTo>
                    <a:pt x="78" y="211"/>
                  </a:lnTo>
                  <a:lnTo>
                    <a:pt x="78" y="208"/>
                  </a:lnTo>
                  <a:lnTo>
                    <a:pt x="74" y="208"/>
                  </a:lnTo>
                  <a:lnTo>
                    <a:pt x="74" y="200"/>
                  </a:lnTo>
                  <a:lnTo>
                    <a:pt x="78" y="197"/>
                  </a:lnTo>
                  <a:lnTo>
                    <a:pt x="78" y="197"/>
                  </a:lnTo>
                  <a:lnTo>
                    <a:pt x="81" y="197"/>
                  </a:lnTo>
                  <a:lnTo>
                    <a:pt x="78" y="197"/>
                  </a:lnTo>
                  <a:lnTo>
                    <a:pt x="74" y="197"/>
                  </a:lnTo>
                  <a:lnTo>
                    <a:pt x="70" y="197"/>
                  </a:lnTo>
                  <a:lnTo>
                    <a:pt x="70" y="193"/>
                  </a:lnTo>
                  <a:lnTo>
                    <a:pt x="70" y="193"/>
                  </a:lnTo>
                  <a:lnTo>
                    <a:pt x="70" y="189"/>
                  </a:lnTo>
                  <a:lnTo>
                    <a:pt x="70" y="189"/>
                  </a:lnTo>
                  <a:lnTo>
                    <a:pt x="74" y="189"/>
                  </a:lnTo>
                  <a:lnTo>
                    <a:pt x="78" y="185"/>
                  </a:lnTo>
                  <a:lnTo>
                    <a:pt x="78" y="185"/>
                  </a:lnTo>
                  <a:lnTo>
                    <a:pt x="74" y="185"/>
                  </a:lnTo>
                  <a:lnTo>
                    <a:pt x="74" y="185"/>
                  </a:lnTo>
                  <a:lnTo>
                    <a:pt x="70" y="185"/>
                  </a:lnTo>
                  <a:lnTo>
                    <a:pt x="66" y="182"/>
                  </a:lnTo>
                  <a:lnTo>
                    <a:pt x="66" y="185"/>
                  </a:lnTo>
                  <a:lnTo>
                    <a:pt x="66" y="189"/>
                  </a:lnTo>
                  <a:lnTo>
                    <a:pt x="63" y="193"/>
                  </a:lnTo>
                  <a:lnTo>
                    <a:pt x="66" y="197"/>
                  </a:lnTo>
                  <a:lnTo>
                    <a:pt x="66" y="200"/>
                  </a:lnTo>
                  <a:lnTo>
                    <a:pt x="63" y="204"/>
                  </a:lnTo>
                  <a:lnTo>
                    <a:pt x="63" y="204"/>
                  </a:lnTo>
                  <a:lnTo>
                    <a:pt x="59" y="208"/>
                  </a:lnTo>
                  <a:lnTo>
                    <a:pt x="48" y="211"/>
                  </a:lnTo>
                  <a:lnTo>
                    <a:pt x="44" y="215"/>
                  </a:lnTo>
                  <a:lnTo>
                    <a:pt x="41" y="211"/>
                  </a:lnTo>
                  <a:lnTo>
                    <a:pt x="26" y="204"/>
                  </a:lnTo>
                  <a:lnTo>
                    <a:pt x="22" y="197"/>
                  </a:lnTo>
                  <a:lnTo>
                    <a:pt x="22" y="197"/>
                  </a:lnTo>
                  <a:lnTo>
                    <a:pt x="22" y="197"/>
                  </a:lnTo>
                  <a:lnTo>
                    <a:pt x="18" y="197"/>
                  </a:lnTo>
                  <a:lnTo>
                    <a:pt x="11" y="189"/>
                  </a:lnTo>
                  <a:lnTo>
                    <a:pt x="11" y="185"/>
                  </a:lnTo>
                  <a:lnTo>
                    <a:pt x="11" y="185"/>
                  </a:lnTo>
                  <a:lnTo>
                    <a:pt x="15" y="185"/>
                  </a:lnTo>
                  <a:lnTo>
                    <a:pt x="15" y="185"/>
                  </a:lnTo>
                  <a:lnTo>
                    <a:pt x="15" y="185"/>
                  </a:lnTo>
                  <a:lnTo>
                    <a:pt x="15" y="189"/>
                  </a:lnTo>
                  <a:lnTo>
                    <a:pt x="18" y="189"/>
                  </a:lnTo>
                  <a:lnTo>
                    <a:pt x="18" y="189"/>
                  </a:lnTo>
                  <a:lnTo>
                    <a:pt x="22" y="185"/>
                  </a:lnTo>
                  <a:lnTo>
                    <a:pt x="22" y="189"/>
                  </a:lnTo>
                  <a:lnTo>
                    <a:pt x="22" y="185"/>
                  </a:lnTo>
                  <a:lnTo>
                    <a:pt x="29" y="182"/>
                  </a:lnTo>
                  <a:lnTo>
                    <a:pt x="33" y="182"/>
                  </a:lnTo>
                  <a:lnTo>
                    <a:pt x="37" y="178"/>
                  </a:lnTo>
                  <a:lnTo>
                    <a:pt x="37" y="178"/>
                  </a:lnTo>
                  <a:lnTo>
                    <a:pt x="37" y="174"/>
                  </a:lnTo>
                  <a:lnTo>
                    <a:pt x="33" y="174"/>
                  </a:lnTo>
                  <a:lnTo>
                    <a:pt x="33" y="174"/>
                  </a:lnTo>
                  <a:lnTo>
                    <a:pt x="33" y="174"/>
                  </a:lnTo>
                  <a:lnTo>
                    <a:pt x="33" y="178"/>
                  </a:lnTo>
                  <a:lnTo>
                    <a:pt x="26" y="178"/>
                  </a:lnTo>
                  <a:lnTo>
                    <a:pt x="22" y="178"/>
                  </a:lnTo>
                  <a:lnTo>
                    <a:pt x="18" y="182"/>
                  </a:lnTo>
                  <a:lnTo>
                    <a:pt x="7" y="178"/>
                  </a:lnTo>
                  <a:lnTo>
                    <a:pt x="4" y="171"/>
                  </a:lnTo>
                  <a:lnTo>
                    <a:pt x="0" y="171"/>
                  </a:lnTo>
                  <a:lnTo>
                    <a:pt x="4" y="167"/>
                  </a:lnTo>
                  <a:lnTo>
                    <a:pt x="4" y="163"/>
                  </a:lnTo>
                  <a:lnTo>
                    <a:pt x="7" y="163"/>
                  </a:lnTo>
                  <a:lnTo>
                    <a:pt x="4" y="163"/>
                  </a:lnTo>
                  <a:lnTo>
                    <a:pt x="0" y="167"/>
                  </a:lnTo>
                  <a:lnTo>
                    <a:pt x="0" y="163"/>
                  </a:lnTo>
                  <a:lnTo>
                    <a:pt x="4" y="159"/>
                  </a:lnTo>
                  <a:lnTo>
                    <a:pt x="4" y="159"/>
                  </a:lnTo>
                  <a:lnTo>
                    <a:pt x="7" y="156"/>
                  </a:lnTo>
                  <a:lnTo>
                    <a:pt x="11" y="156"/>
                  </a:lnTo>
                  <a:lnTo>
                    <a:pt x="11" y="156"/>
                  </a:lnTo>
                  <a:lnTo>
                    <a:pt x="22" y="156"/>
                  </a:lnTo>
                  <a:lnTo>
                    <a:pt x="29" y="152"/>
                  </a:lnTo>
                  <a:lnTo>
                    <a:pt x="29" y="152"/>
                  </a:lnTo>
                  <a:lnTo>
                    <a:pt x="33" y="152"/>
                  </a:lnTo>
                  <a:lnTo>
                    <a:pt x="33" y="152"/>
                  </a:lnTo>
                  <a:lnTo>
                    <a:pt x="37" y="156"/>
                  </a:lnTo>
                  <a:lnTo>
                    <a:pt x="41" y="152"/>
                  </a:lnTo>
                  <a:lnTo>
                    <a:pt x="41" y="152"/>
                  </a:lnTo>
                  <a:lnTo>
                    <a:pt x="41" y="152"/>
                  </a:lnTo>
                  <a:lnTo>
                    <a:pt x="41" y="148"/>
                  </a:lnTo>
                  <a:lnTo>
                    <a:pt x="37" y="137"/>
                  </a:lnTo>
                  <a:lnTo>
                    <a:pt x="33" y="133"/>
                  </a:lnTo>
                  <a:lnTo>
                    <a:pt x="33" y="133"/>
                  </a:lnTo>
                  <a:lnTo>
                    <a:pt x="33" y="130"/>
                  </a:lnTo>
                  <a:lnTo>
                    <a:pt x="29" y="130"/>
                  </a:lnTo>
                  <a:lnTo>
                    <a:pt x="26" y="130"/>
                  </a:lnTo>
                  <a:lnTo>
                    <a:pt x="22" y="122"/>
                  </a:lnTo>
                  <a:lnTo>
                    <a:pt x="22" y="119"/>
                  </a:lnTo>
                  <a:lnTo>
                    <a:pt x="22" y="115"/>
                  </a:lnTo>
                  <a:lnTo>
                    <a:pt x="18" y="115"/>
                  </a:lnTo>
                  <a:lnTo>
                    <a:pt x="15" y="115"/>
                  </a:lnTo>
                  <a:lnTo>
                    <a:pt x="11" y="115"/>
                  </a:lnTo>
                  <a:lnTo>
                    <a:pt x="11" y="115"/>
                  </a:lnTo>
                  <a:lnTo>
                    <a:pt x="11" y="111"/>
                  </a:lnTo>
                  <a:lnTo>
                    <a:pt x="11" y="104"/>
                  </a:lnTo>
                  <a:lnTo>
                    <a:pt x="15" y="104"/>
                  </a:lnTo>
                  <a:lnTo>
                    <a:pt x="18" y="96"/>
                  </a:lnTo>
                  <a:lnTo>
                    <a:pt x="18" y="96"/>
                  </a:lnTo>
                  <a:lnTo>
                    <a:pt x="22" y="93"/>
                  </a:lnTo>
                  <a:lnTo>
                    <a:pt x="26" y="93"/>
                  </a:lnTo>
                  <a:lnTo>
                    <a:pt x="29" y="93"/>
                  </a:lnTo>
                  <a:lnTo>
                    <a:pt x="29" y="96"/>
                  </a:lnTo>
                  <a:lnTo>
                    <a:pt x="33" y="96"/>
                  </a:lnTo>
                  <a:lnTo>
                    <a:pt x="37" y="96"/>
                  </a:lnTo>
                  <a:lnTo>
                    <a:pt x="48" y="93"/>
                  </a:lnTo>
                  <a:lnTo>
                    <a:pt x="52" y="89"/>
                  </a:lnTo>
                  <a:lnTo>
                    <a:pt x="55" y="82"/>
                  </a:lnTo>
                  <a:lnTo>
                    <a:pt x="63" y="74"/>
                  </a:lnTo>
                  <a:lnTo>
                    <a:pt x="63" y="70"/>
                  </a:lnTo>
                  <a:lnTo>
                    <a:pt x="66" y="67"/>
                  </a:lnTo>
                  <a:lnTo>
                    <a:pt x="70" y="63"/>
                  </a:lnTo>
                  <a:lnTo>
                    <a:pt x="74" y="59"/>
                  </a:lnTo>
                  <a:lnTo>
                    <a:pt x="78" y="56"/>
                  </a:lnTo>
                  <a:lnTo>
                    <a:pt x="78" y="56"/>
                  </a:lnTo>
                  <a:lnTo>
                    <a:pt x="74" y="52"/>
                  </a:lnTo>
                  <a:lnTo>
                    <a:pt x="78" y="48"/>
                  </a:lnTo>
                  <a:lnTo>
                    <a:pt x="81" y="44"/>
                  </a:lnTo>
                  <a:lnTo>
                    <a:pt x="81" y="41"/>
                  </a:lnTo>
                  <a:lnTo>
                    <a:pt x="81" y="33"/>
                  </a:lnTo>
                  <a:lnTo>
                    <a:pt x="81" y="30"/>
                  </a:lnTo>
                  <a:lnTo>
                    <a:pt x="81" y="30"/>
                  </a:lnTo>
                  <a:lnTo>
                    <a:pt x="85" y="22"/>
                  </a:lnTo>
                  <a:lnTo>
                    <a:pt x="89" y="22"/>
                  </a:lnTo>
                  <a:lnTo>
                    <a:pt x="92" y="22"/>
                  </a:lnTo>
                  <a:lnTo>
                    <a:pt x="92" y="22"/>
                  </a:lnTo>
                  <a:lnTo>
                    <a:pt x="96" y="18"/>
                  </a:lnTo>
                  <a:lnTo>
                    <a:pt x="103" y="11"/>
                  </a:lnTo>
                  <a:lnTo>
                    <a:pt x="107" y="7"/>
                  </a:lnTo>
                  <a:lnTo>
                    <a:pt x="111" y="4"/>
                  </a:lnTo>
                  <a:lnTo>
                    <a:pt x="115" y="0"/>
                  </a:lnTo>
                  <a:lnTo>
                    <a:pt x="118" y="0"/>
                  </a:lnTo>
                  <a:lnTo>
                    <a:pt x="126" y="7"/>
                  </a:lnTo>
                  <a:lnTo>
                    <a:pt x="129" y="4"/>
                  </a:lnTo>
                  <a:lnTo>
                    <a:pt x="137" y="7"/>
                  </a:lnTo>
                  <a:lnTo>
                    <a:pt x="137" y="11"/>
                  </a:lnTo>
                  <a:lnTo>
                    <a:pt x="141" y="11"/>
                  </a:lnTo>
                  <a:lnTo>
                    <a:pt x="148" y="15"/>
                  </a:lnTo>
                  <a:lnTo>
                    <a:pt x="148" y="15"/>
                  </a:lnTo>
                  <a:lnTo>
                    <a:pt x="148" y="15"/>
                  </a:lnTo>
                  <a:close/>
                  <a:moveTo>
                    <a:pt x="333" y="197"/>
                  </a:moveTo>
                  <a:lnTo>
                    <a:pt x="333" y="197"/>
                  </a:lnTo>
                  <a:lnTo>
                    <a:pt x="333" y="197"/>
                  </a:lnTo>
                  <a:lnTo>
                    <a:pt x="333" y="197"/>
                  </a:lnTo>
                  <a:lnTo>
                    <a:pt x="333" y="197"/>
                  </a:lnTo>
                  <a:close/>
                  <a:moveTo>
                    <a:pt x="333" y="193"/>
                  </a:moveTo>
                  <a:lnTo>
                    <a:pt x="329" y="193"/>
                  </a:lnTo>
                  <a:lnTo>
                    <a:pt x="329" y="197"/>
                  </a:lnTo>
                  <a:lnTo>
                    <a:pt x="333" y="197"/>
                  </a:lnTo>
                  <a:lnTo>
                    <a:pt x="333" y="197"/>
                  </a:lnTo>
                  <a:lnTo>
                    <a:pt x="333" y="193"/>
                  </a:lnTo>
                  <a:lnTo>
                    <a:pt x="333" y="193"/>
                  </a:lnTo>
                  <a:close/>
                  <a:moveTo>
                    <a:pt x="329" y="193"/>
                  </a:moveTo>
                  <a:lnTo>
                    <a:pt x="329" y="197"/>
                  </a:lnTo>
                  <a:lnTo>
                    <a:pt x="329" y="197"/>
                  </a:lnTo>
                  <a:lnTo>
                    <a:pt x="329" y="197"/>
                  </a:lnTo>
                  <a:lnTo>
                    <a:pt x="329" y="193"/>
                  </a:lnTo>
                  <a:lnTo>
                    <a:pt x="329" y="193"/>
                  </a:lnTo>
                  <a:close/>
                  <a:moveTo>
                    <a:pt x="322" y="197"/>
                  </a:moveTo>
                  <a:lnTo>
                    <a:pt x="322" y="197"/>
                  </a:lnTo>
                  <a:lnTo>
                    <a:pt x="326" y="197"/>
                  </a:lnTo>
                  <a:lnTo>
                    <a:pt x="326" y="193"/>
                  </a:lnTo>
                  <a:lnTo>
                    <a:pt x="326" y="193"/>
                  </a:lnTo>
                  <a:lnTo>
                    <a:pt x="322" y="197"/>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23" name="Freeform 31"/>
            <p:cNvSpPr>
              <a:spLocks noEditPoints="1"/>
            </p:cNvSpPr>
            <p:nvPr/>
          </p:nvSpPr>
          <p:spPr bwMode="auto">
            <a:xfrm>
              <a:off x="6131617" y="2636870"/>
              <a:ext cx="105504" cy="128663"/>
            </a:xfrm>
            <a:custGeom>
              <a:avLst/>
              <a:gdLst>
                <a:gd name="T0" fmla="*/ 22 w 22"/>
                <a:gd name="T1" fmla="*/ 24 h 27"/>
                <a:gd name="T2" fmla="*/ 20 w 22"/>
                <a:gd name="T3" fmla="*/ 25 h 27"/>
                <a:gd name="T4" fmla="*/ 21 w 22"/>
                <a:gd name="T5" fmla="*/ 27 h 27"/>
                <a:gd name="T6" fmla="*/ 19 w 22"/>
                <a:gd name="T7" fmla="*/ 24 h 27"/>
                <a:gd name="T8" fmla="*/ 19 w 22"/>
                <a:gd name="T9" fmla="*/ 23 h 27"/>
                <a:gd name="T10" fmla="*/ 18 w 22"/>
                <a:gd name="T11" fmla="*/ 23 h 27"/>
                <a:gd name="T12" fmla="*/ 18 w 22"/>
                <a:gd name="T13" fmla="*/ 21 h 27"/>
                <a:gd name="T14" fmla="*/ 16 w 22"/>
                <a:gd name="T15" fmla="*/ 17 h 27"/>
                <a:gd name="T16" fmla="*/ 16 w 22"/>
                <a:gd name="T17" fmla="*/ 17 h 27"/>
                <a:gd name="T18" fmla="*/ 13 w 22"/>
                <a:gd name="T19" fmla="*/ 17 h 27"/>
                <a:gd name="T20" fmla="*/ 11 w 22"/>
                <a:gd name="T21" fmla="*/ 15 h 27"/>
                <a:gd name="T22" fmla="*/ 12 w 22"/>
                <a:gd name="T23" fmla="*/ 18 h 27"/>
                <a:gd name="T24" fmla="*/ 12 w 22"/>
                <a:gd name="T25" fmla="*/ 19 h 27"/>
                <a:gd name="T26" fmla="*/ 11 w 22"/>
                <a:gd name="T27" fmla="*/ 22 h 27"/>
                <a:gd name="T28" fmla="*/ 11 w 22"/>
                <a:gd name="T29" fmla="*/ 20 h 27"/>
                <a:gd name="T30" fmla="*/ 10 w 22"/>
                <a:gd name="T31" fmla="*/ 21 h 27"/>
                <a:gd name="T32" fmla="*/ 10 w 22"/>
                <a:gd name="T33" fmla="*/ 19 h 27"/>
                <a:gd name="T34" fmla="*/ 9 w 22"/>
                <a:gd name="T35" fmla="*/ 19 h 27"/>
                <a:gd name="T36" fmla="*/ 9 w 22"/>
                <a:gd name="T37" fmla="*/ 21 h 27"/>
                <a:gd name="T38" fmla="*/ 9 w 22"/>
                <a:gd name="T39" fmla="*/ 22 h 27"/>
                <a:gd name="T40" fmla="*/ 8 w 22"/>
                <a:gd name="T41" fmla="*/ 22 h 27"/>
                <a:gd name="T42" fmla="*/ 7 w 22"/>
                <a:gd name="T43" fmla="*/ 21 h 27"/>
                <a:gd name="T44" fmla="*/ 6 w 22"/>
                <a:gd name="T45" fmla="*/ 19 h 27"/>
                <a:gd name="T46" fmla="*/ 4 w 22"/>
                <a:gd name="T47" fmla="*/ 15 h 27"/>
                <a:gd name="T48" fmla="*/ 4 w 22"/>
                <a:gd name="T49" fmla="*/ 12 h 27"/>
                <a:gd name="T50" fmla="*/ 1 w 22"/>
                <a:gd name="T51" fmla="*/ 10 h 27"/>
                <a:gd name="T52" fmla="*/ 2 w 22"/>
                <a:gd name="T53" fmla="*/ 7 h 27"/>
                <a:gd name="T54" fmla="*/ 4 w 22"/>
                <a:gd name="T55" fmla="*/ 6 h 27"/>
                <a:gd name="T56" fmla="*/ 3 w 22"/>
                <a:gd name="T57" fmla="*/ 5 h 27"/>
                <a:gd name="T58" fmla="*/ 0 w 22"/>
                <a:gd name="T59" fmla="*/ 3 h 27"/>
                <a:gd name="T60" fmla="*/ 1 w 22"/>
                <a:gd name="T61" fmla="*/ 1 h 27"/>
                <a:gd name="T62" fmla="*/ 1 w 22"/>
                <a:gd name="T63" fmla="*/ 0 h 27"/>
                <a:gd name="T64" fmla="*/ 2 w 22"/>
                <a:gd name="T65" fmla="*/ 1 h 27"/>
                <a:gd name="T66" fmla="*/ 4 w 22"/>
                <a:gd name="T67" fmla="*/ 2 h 27"/>
                <a:gd name="T68" fmla="*/ 4 w 22"/>
                <a:gd name="T69" fmla="*/ 1 h 27"/>
                <a:gd name="T70" fmla="*/ 6 w 22"/>
                <a:gd name="T71" fmla="*/ 2 h 27"/>
                <a:gd name="T72" fmla="*/ 7 w 22"/>
                <a:gd name="T73" fmla="*/ 3 h 27"/>
                <a:gd name="T74" fmla="*/ 8 w 22"/>
                <a:gd name="T75" fmla="*/ 5 h 27"/>
                <a:gd name="T76" fmla="*/ 9 w 22"/>
                <a:gd name="T77" fmla="*/ 6 h 27"/>
                <a:gd name="T78" fmla="*/ 13 w 22"/>
                <a:gd name="T79" fmla="*/ 6 h 27"/>
                <a:gd name="T80" fmla="*/ 17 w 22"/>
                <a:gd name="T81" fmla="*/ 6 h 27"/>
                <a:gd name="T82" fmla="*/ 18 w 22"/>
                <a:gd name="T83" fmla="*/ 7 h 27"/>
                <a:gd name="T84" fmla="*/ 18 w 22"/>
                <a:gd name="T85" fmla="*/ 9 h 27"/>
                <a:gd name="T86" fmla="*/ 17 w 22"/>
                <a:gd name="T87" fmla="*/ 11 h 27"/>
                <a:gd name="T88" fmla="*/ 16 w 22"/>
                <a:gd name="T89" fmla="*/ 11 h 27"/>
                <a:gd name="T90" fmla="*/ 15 w 22"/>
                <a:gd name="T91" fmla="*/ 13 h 27"/>
                <a:gd name="T92" fmla="*/ 16 w 22"/>
                <a:gd name="T93" fmla="*/ 15 h 27"/>
                <a:gd name="T94" fmla="*/ 17 w 22"/>
                <a:gd name="T95" fmla="*/ 16 h 27"/>
                <a:gd name="T96" fmla="*/ 17 w 22"/>
                <a:gd name="T97" fmla="*/ 16 h 27"/>
                <a:gd name="T98" fmla="*/ 18 w 22"/>
                <a:gd name="T99" fmla="*/ 14 h 27"/>
                <a:gd name="T100" fmla="*/ 19 w 22"/>
                <a:gd name="T101" fmla="*/ 14 h 27"/>
                <a:gd name="T102" fmla="*/ 20 w 22"/>
                <a:gd name="T103" fmla="*/ 15 h 27"/>
                <a:gd name="T104" fmla="*/ 21 w 22"/>
                <a:gd name="T105" fmla="*/ 17 h 27"/>
                <a:gd name="T106" fmla="*/ 22 w 22"/>
                <a:gd name="T107" fmla="*/ 21 h 27"/>
                <a:gd name="T108" fmla="*/ 22 w 22"/>
                <a:gd name="T109" fmla="*/ 22 h 27"/>
                <a:gd name="T110" fmla="*/ 16 w 22"/>
                <a:gd name="T111" fmla="*/ 18 h 27"/>
                <a:gd name="T112" fmla="*/ 16 w 22"/>
                <a:gd name="T113" fmla="*/ 19 h 27"/>
                <a:gd name="T114" fmla="*/ 14 w 22"/>
                <a:gd name="T115" fmla="*/ 19 h 27"/>
                <a:gd name="T116" fmla="*/ 15 w 22"/>
                <a:gd name="T117" fmla="*/ 19 h 27"/>
                <a:gd name="T118" fmla="*/ 14 w 22"/>
                <a:gd name="T119" fmla="*/ 18 h 27"/>
                <a:gd name="T120" fmla="*/ 12 w 22"/>
                <a:gd name="T121" fmla="*/ 18 h 27"/>
                <a:gd name="T122" fmla="*/ 14 w 22"/>
                <a:gd name="T12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 h="27">
                  <a:moveTo>
                    <a:pt x="22" y="22"/>
                  </a:moveTo>
                  <a:cubicBezTo>
                    <a:pt x="22" y="23"/>
                    <a:pt x="22" y="23"/>
                    <a:pt x="22" y="23"/>
                  </a:cubicBezTo>
                  <a:cubicBezTo>
                    <a:pt x="22" y="24"/>
                    <a:pt x="22" y="24"/>
                    <a:pt x="22" y="24"/>
                  </a:cubicBezTo>
                  <a:cubicBezTo>
                    <a:pt x="21" y="23"/>
                    <a:pt x="21" y="23"/>
                    <a:pt x="21" y="23"/>
                  </a:cubicBezTo>
                  <a:cubicBezTo>
                    <a:pt x="21" y="24"/>
                    <a:pt x="21" y="24"/>
                    <a:pt x="21" y="24"/>
                  </a:cubicBezTo>
                  <a:cubicBezTo>
                    <a:pt x="20" y="25"/>
                    <a:pt x="20" y="25"/>
                    <a:pt x="20" y="25"/>
                  </a:cubicBezTo>
                  <a:cubicBezTo>
                    <a:pt x="21" y="25"/>
                    <a:pt x="21" y="25"/>
                    <a:pt x="21" y="25"/>
                  </a:cubicBezTo>
                  <a:cubicBezTo>
                    <a:pt x="20" y="26"/>
                    <a:pt x="20" y="26"/>
                    <a:pt x="20" y="26"/>
                  </a:cubicBezTo>
                  <a:cubicBezTo>
                    <a:pt x="21" y="27"/>
                    <a:pt x="21" y="27"/>
                    <a:pt x="21" y="27"/>
                  </a:cubicBezTo>
                  <a:cubicBezTo>
                    <a:pt x="21" y="27"/>
                    <a:pt x="21" y="27"/>
                    <a:pt x="21" y="27"/>
                  </a:cubicBezTo>
                  <a:cubicBezTo>
                    <a:pt x="20" y="25"/>
                    <a:pt x="20" y="25"/>
                    <a:pt x="20" y="25"/>
                  </a:cubicBezTo>
                  <a:cubicBezTo>
                    <a:pt x="19" y="24"/>
                    <a:pt x="19" y="24"/>
                    <a:pt x="19" y="24"/>
                  </a:cubicBezTo>
                  <a:cubicBezTo>
                    <a:pt x="19" y="24"/>
                    <a:pt x="19" y="24"/>
                    <a:pt x="19" y="24"/>
                  </a:cubicBezTo>
                  <a:cubicBezTo>
                    <a:pt x="19" y="23"/>
                    <a:pt x="19" y="23"/>
                    <a:pt x="19" y="23"/>
                  </a:cubicBezTo>
                  <a:cubicBezTo>
                    <a:pt x="19" y="23"/>
                    <a:pt x="19" y="23"/>
                    <a:pt x="19" y="23"/>
                  </a:cubicBezTo>
                  <a:cubicBezTo>
                    <a:pt x="19" y="23"/>
                    <a:pt x="19" y="23"/>
                    <a:pt x="19" y="23"/>
                  </a:cubicBezTo>
                  <a:cubicBezTo>
                    <a:pt x="18" y="23"/>
                    <a:pt x="18" y="23"/>
                    <a:pt x="18" y="23"/>
                  </a:cubicBezTo>
                  <a:cubicBezTo>
                    <a:pt x="18" y="23"/>
                    <a:pt x="18" y="23"/>
                    <a:pt x="18" y="23"/>
                  </a:cubicBezTo>
                  <a:cubicBezTo>
                    <a:pt x="18" y="22"/>
                    <a:pt x="18" y="22"/>
                    <a:pt x="18" y="22"/>
                  </a:cubicBezTo>
                  <a:cubicBezTo>
                    <a:pt x="18" y="22"/>
                    <a:pt x="18" y="22"/>
                    <a:pt x="18" y="22"/>
                  </a:cubicBezTo>
                  <a:cubicBezTo>
                    <a:pt x="18" y="21"/>
                    <a:pt x="18" y="21"/>
                    <a:pt x="18" y="21"/>
                  </a:cubicBezTo>
                  <a:cubicBezTo>
                    <a:pt x="18" y="20"/>
                    <a:pt x="18" y="20"/>
                    <a:pt x="18" y="20"/>
                  </a:cubicBezTo>
                  <a:cubicBezTo>
                    <a:pt x="18" y="20"/>
                    <a:pt x="18" y="20"/>
                    <a:pt x="18" y="20"/>
                  </a:cubicBezTo>
                  <a:cubicBezTo>
                    <a:pt x="16" y="17"/>
                    <a:pt x="16" y="17"/>
                    <a:pt x="16" y="17"/>
                  </a:cubicBezTo>
                  <a:cubicBezTo>
                    <a:pt x="16" y="17"/>
                    <a:pt x="16" y="17"/>
                    <a:pt x="16" y="17"/>
                  </a:cubicBezTo>
                  <a:cubicBezTo>
                    <a:pt x="16" y="17"/>
                    <a:pt x="16" y="17"/>
                    <a:pt x="16" y="17"/>
                  </a:cubicBezTo>
                  <a:cubicBezTo>
                    <a:pt x="16" y="17"/>
                    <a:pt x="16" y="17"/>
                    <a:pt x="16" y="17"/>
                  </a:cubicBezTo>
                  <a:cubicBezTo>
                    <a:pt x="15" y="18"/>
                    <a:pt x="15" y="18"/>
                    <a:pt x="15" y="18"/>
                  </a:cubicBezTo>
                  <a:cubicBezTo>
                    <a:pt x="13" y="17"/>
                    <a:pt x="13" y="17"/>
                    <a:pt x="13" y="17"/>
                  </a:cubicBezTo>
                  <a:cubicBezTo>
                    <a:pt x="13" y="17"/>
                    <a:pt x="13" y="17"/>
                    <a:pt x="13" y="17"/>
                  </a:cubicBezTo>
                  <a:cubicBezTo>
                    <a:pt x="13" y="17"/>
                    <a:pt x="13" y="17"/>
                    <a:pt x="13" y="17"/>
                  </a:cubicBezTo>
                  <a:cubicBezTo>
                    <a:pt x="12" y="16"/>
                    <a:pt x="12" y="16"/>
                    <a:pt x="12" y="16"/>
                  </a:cubicBezTo>
                  <a:cubicBezTo>
                    <a:pt x="11" y="15"/>
                    <a:pt x="11" y="15"/>
                    <a:pt x="11" y="15"/>
                  </a:cubicBezTo>
                  <a:cubicBezTo>
                    <a:pt x="12" y="16"/>
                    <a:pt x="12" y="16"/>
                    <a:pt x="12" y="16"/>
                  </a:cubicBezTo>
                  <a:cubicBezTo>
                    <a:pt x="12" y="17"/>
                    <a:pt x="12" y="17"/>
                    <a:pt x="12" y="17"/>
                  </a:cubicBezTo>
                  <a:cubicBezTo>
                    <a:pt x="12" y="18"/>
                    <a:pt x="12" y="18"/>
                    <a:pt x="12" y="18"/>
                  </a:cubicBezTo>
                  <a:cubicBezTo>
                    <a:pt x="11" y="18"/>
                    <a:pt x="11" y="18"/>
                    <a:pt x="11" y="18"/>
                  </a:cubicBezTo>
                  <a:cubicBezTo>
                    <a:pt x="12" y="18"/>
                    <a:pt x="12" y="18"/>
                    <a:pt x="12" y="18"/>
                  </a:cubicBezTo>
                  <a:cubicBezTo>
                    <a:pt x="12" y="19"/>
                    <a:pt x="12" y="19"/>
                    <a:pt x="12" y="19"/>
                  </a:cubicBezTo>
                  <a:cubicBezTo>
                    <a:pt x="12" y="20"/>
                    <a:pt x="12" y="20"/>
                    <a:pt x="12" y="20"/>
                  </a:cubicBezTo>
                  <a:cubicBezTo>
                    <a:pt x="11" y="20"/>
                    <a:pt x="11" y="20"/>
                    <a:pt x="11" y="20"/>
                  </a:cubicBezTo>
                  <a:cubicBezTo>
                    <a:pt x="11" y="22"/>
                    <a:pt x="11" y="22"/>
                    <a:pt x="11" y="22"/>
                  </a:cubicBezTo>
                  <a:cubicBezTo>
                    <a:pt x="10" y="21"/>
                    <a:pt x="10" y="21"/>
                    <a:pt x="10" y="21"/>
                  </a:cubicBezTo>
                  <a:cubicBezTo>
                    <a:pt x="10" y="20"/>
                    <a:pt x="10" y="20"/>
                    <a:pt x="10" y="20"/>
                  </a:cubicBezTo>
                  <a:cubicBezTo>
                    <a:pt x="11" y="20"/>
                    <a:pt x="11" y="20"/>
                    <a:pt x="11" y="20"/>
                  </a:cubicBezTo>
                  <a:cubicBezTo>
                    <a:pt x="11" y="20"/>
                    <a:pt x="11" y="20"/>
                    <a:pt x="11" y="20"/>
                  </a:cubicBezTo>
                  <a:cubicBezTo>
                    <a:pt x="10" y="20"/>
                    <a:pt x="10" y="20"/>
                    <a:pt x="10" y="20"/>
                  </a:cubicBezTo>
                  <a:cubicBezTo>
                    <a:pt x="10" y="21"/>
                    <a:pt x="10" y="21"/>
                    <a:pt x="10" y="21"/>
                  </a:cubicBezTo>
                  <a:cubicBezTo>
                    <a:pt x="9" y="20"/>
                    <a:pt x="9" y="20"/>
                    <a:pt x="9" y="20"/>
                  </a:cubicBezTo>
                  <a:cubicBezTo>
                    <a:pt x="10" y="19"/>
                    <a:pt x="10" y="19"/>
                    <a:pt x="10" y="19"/>
                  </a:cubicBezTo>
                  <a:cubicBezTo>
                    <a:pt x="10" y="19"/>
                    <a:pt x="10" y="19"/>
                    <a:pt x="10" y="19"/>
                  </a:cubicBezTo>
                  <a:cubicBezTo>
                    <a:pt x="9" y="18"/>
                    <a:pt x="9" y="18"/>
                    <a:pt x="9" y="18"/>
                  </a:cubicBezTo>
                  <a:cubicBezTo>
                    <a:pt x="10" y="19"/>
                    <a:pt x="10" y="19"/>
                    <a:pt x="10" y="19"/>
                  </a:cubicBezTo>
                  <a:cubicBezTo>
                    <a:pt x="9" y="19"/>
                    <a:pt x="9" y="19"/>
                    <a:pt x="9" y="19"/>
                  </a:cubicBezTo>
                  <a:cubicBezTo>
                    <a:pt x="9" y="20"/>
                    <a:pt x="9" y="20"/>
                    <a:pt x="9" y="20"/>
                  </a:cubicBezTo>
                  <a:cubicBezTo>
                    <a:pt x="9" y="20"/>
                    <a:pt x="9" y="20"/>
                    <a:pt x="9" y="20"/>
                  </a:cubicBezTo>
                  <a:cubicBezTo>
                    <a:pt x="9" y="21"/>
                    <a:pt x="9" y="21"/>
                    <a:pt x="9" y="21"/>
                  </a:cubicBezTo>
                  <a:cubicBezTo>
                    <a:pt x="9" y="22"/>
                    <a:pt x="9" y="22"/>
                    <a:pt x="9" y="22"/>
                  </a:cubicBezTo>
                  <a:cubicBezTo>
                    <a:pt x="9" y="22"/>
                    <a:pt x="9" y="22"/>
                    <a:pt x="9" y="22"/>
                  </a:cubicBezTo>
                  <a:cubicBezTo>
                    <a:pt x="9" y="22"/>
                    <a:pt x="9" y="22"/>
                    <a:pt x="9" y="22"/>
                  </a:cubicBezTo>
                  <a:cubicBezTo>
                    <a:pt x="8" y="22"/>
                    <a:pt x="8" y="22"/>
                    <a:pt x="8" y="22"/>
                  </a:cubicBezTo>
                  <a:cubicBezTo>
                    <a:pt x="8" y="22"/>
                    <a:pt x="8" y="22"/>
                    <a:pt x="8" y="22"/>
                  </a:cubicBezTo>
                  <a:cubicBezTo>
                    <a:pt x="8" y="22"/>
                    <a:pt x="8" y="22"/>
                    <a:pt x="8" y="22"/>
                  </a:cubicBezTo>
                  <a:cubicBezTo>
                    <a:pt x="7" y="22"/>
                    <a:pt x="7" y="22"/>
                    <a:pt x="7" y="22"/>
                  </a:cubicBezTo>
                  <a:cubicBezTo>
                    <a:pt x="7" y="22"/>
                    <a:pt x="7" y="22"/>
                    <a:pt x="7" y="22"/>
                  </a:cubicBezTo>
                  <a:cubicBezTo>
                    <a:pt x="7" y="21"/>
                    <a:pt x="7" y="21"/>
                    <a:pt x="7" y="21"/>
                  </a:cubicBezTo>
                  <a:cubicBezTo>
                    <a:pt x="6" y="21"/>
                    <a:pt x="6" y="21"/>
                    <a:pt x="6" y="21"/>
                  </a:cubicBezTo>
                  <a:cubicBezTo>
                    <a:pt x="6" y="20"/>
                    <a:pt x="6" y="20"/>
                    <a:pt x="6" y="20"/>
                  </a:cubicBezTo>
                  <a:cubicBezTo>
                    <a:pt x="6" y="19"/>
                    <a:pt x="6" y="19"/>
                    <a:pt x="6" y="19"/>
                  </a:cubicBezTo>
                  <a:cubicBezTo>
                    <a:pt x="6" y="18"/>
                    <a:pt x="6" y="18"/>
                    <a:pt x="6" y="18"/>
                  </a:cubicBezTo>
                  <a:cubicBezTo>
                    <a:pt x="4" y="17"/>
                    <a:pt x="4" y="17"/>
                    <a:pt x="4" y="17"/>
                  </a:cubicBezTo>
                  <a:cubicBezTo>
                    <a:pt x="4" y="15"/>
                    <a:pt x="4" y="15"/>
                    <a:pt x="4" y="15"/>
                  </a:cubicBezTo>
                  <a:cubicBezTo>
                    <a:pt x="4" y="15"/>
                    <a:pt x="4" y="15"/>
                    <a:pt x="4" y="15"/>
                  </a:cubicBezTo>
                  <a:cubicBezTo>
                    <a:pt x="4" y="14"/>
                    <a:pt x="4" y="14"/>
                    <a:pt x="4" y="14"/>
                  </a:cubicBezTo>
                  <a:cubicBezTo>
                    <a:pt x="4" y="12"/>
                    <a:pt x="4" y="12"/>
                    <a:pt x="4" y="12"/>
                  </a:cubicBezTo>
                  <a:cubicBezTo>
                    <a:pt x="3" y="11"/>
                    <a:pt x="3" y="11"/>
                    <a:pt x="3" y="11"/>
                  </a:cubicBezTo>
                  <a:cubicBezTo>
                    <a:pt x="2" y="11"/>
                    <a:pt x="2" y="11"/>
                    <a:pt x="2" y="11"/>
                  </a:cubicBezTo>
                  <a:cubicBezTo>
                    <a:pt x="1" y="10"/>
                    <a:pt x="1" y="10"/>
                    <a:pt x="1" y="10"/>
                  </a:cubicBezTo>
                  <a:cubicBezTo>
                    <a:pt x="1" y="8"/>
                    <a:pt x="1" y="8"/>
                    <a:pt x="1" y="8"/>
                  </a:cubicBezTo>
                  <a:cubicBezTo>
                    <a:pt x="2" y="8"/>
                    <a:pt x="2" y="8"/>
                    <a:pt x="2" y="8"/>
                  </a:cubicBezTo>
                  <a:cubicBezTo>
                    <a:pt x="2" y="7"/>
                    <a:pt x="2" y="7"/>
                    <a:pt x="2" y="7"/>
                  </a:cubicBezTo>
                  <a:cubicBezTo>
                    <a:pt x="3" y="6"/>
                    <a:pt x="3" y="6"/>
                    <a:pt x="3" y="6"/>
                  </a:cubicBezTo>
                  <a:cubicBezTo>
                    <a:pt x="3" y="7"/>
                    <a:pt x="3" y="7"/>
                    <a:pt x="3" y="7"/>
                  </a:cubicBezTo>
                  <a:cubicBezTo>
                    <a:pt x="4" y="6"/>
                    <a:pt x="4" y="6"/>
                    <a:pt x="4" y="6"/>
                  </a:cubicBezTo>
                  <a:cubicBezTo>
                    <a:pt x="3" y="5"/>
                    <a:pt x="3" y="5"/>
                    <a:pt x="3" y="5"/>
                  </a:cubicBezTo>
                  <a:cubicBezTo>
                    <a:pt x="4" y="5"/>
                    <a:pt x="4" y="5"/>
                    <a:pt x="4" y="5"/>
                  </a:cubicBezTo>
                  <a:cubicBezTo>
                    <a:pt x="3" y="5"/>
                    <a:pt x="3" y="5"/>
                    <a:pt x="3" y="5"/>
                  </a:cubicBezTo>
                  <a:cubicBezTo>
                    <a:pt x="2" y="5"/>
                    <a:pt x="2" y="5"/>
                    <a:pt x="2" y="5"/>
                  </a:cubicBezTo>
                  <a:cubicBezTo>
                    <a:pt x="0" y="4"/>
                    <a:pt x="0" y="4"/>
                    <a:pt x="0" y="4"/>
                  </a:cubicBezTo>
                  <a:cubicBezTo>
                    <a:pt x="0" y="3"/>
                    <a:pt x="0" y="3"/>
                    <a:pt x="0" y="3"/>
                  </a:cubicBezTo>
                  <a:cubicBezTo>
                    <a:pt x="1" y="2"/>
                    <a:pt x="1" y="2"/>
                    <a:pt x="1" y="2"/>
                  </a:cubicBezTo>
                  <a:cubicBezTo>
                    <a:pt x="1" y="1"/>
                    <a:pt x="1" y="1"/>
                    <a:pt x="1" y="1"/>
                  </a:cubicBezTo>
                  <a:cubicBezTo>
                    <a:pt x="1" y="1"/>
                    <a:pt x="1" y="1"/>
                    <a:pt x="1" y="1"/>
                  </a:cubicBezTo>
                  <a:cubicBezTo>
                    <a:pt x="1" y="0"/>
                    <a:pt x="1" y="0"/>
                    <a:pt x="1" y="0"/>
                  </a:cubicBezTo>
                  <a:cubicBezTo>
                    <a:pt x="1" y="0"/>
                    <a:pt x="1" y="0"/>
                    <a:pt x="1" y="0"/>
                  </a:cubicBezTo>
                  <a:cubicBezTo>
                    <a:pt x="1" y="0"/>
                    <a:pt x="1" y="0"/>
                    <a:pt x="1" y="0"/>
                  </a:cubicBezTo>
                  <a:cubicBezTo>
                    <a:pt x="2" y="0"/>
                    <a:pt x="2" y="0"/>
                    <a:pt x="2" y="0"/>
                  </a:cubicBezTo>
                  <a:cubicBezTo>
                    <a:pt x="2" y="1"/>
                    <a:pt x="2" y="1"/>
                    <a:pt x="2" y="1"/>
                  </a:cubicBezTo>
                  <a:cubicBezTo>
                    <a:pt x="2" y="1"/>
                    <a:pt x="2" y="1"/>
                    <a:pt x="2" y="1"/>
                  </a:cubicBezTo>
                  <a:cubicBezTo>
                    <a:pt x="3" y="2"/>
                    <a:pt x="3" y="2"/>
                    <a:pt x="3" y="2"/>
                  </a:cubicBezTo>
                  <a:cubicBezTo>
                    <a:pt x="4" y="2"/>
                    <a:pt x="4" y="2"/>
                    <a:pt x="4" y="2"/>
                  </a:cubicBezTo>
                  <a:cubicBezTo>
                    <a:pt x="4" y="2"/>
                    <a:pt x="4" y="2"/>
                    <a:pt x="4" y="2"/>
                  </a:cubicBezTo>
                  <a:cubicBezTo>
                    <a:pt x="3" y="2"/>
                    <a:pt x="3" y="2"/>
                    <a:pt x="3" y="2"/>
                  </a:cubicBezTo>
                  <a:cubicBezTo>
                    <a:pt x="4" y="1"/>
                    <a:pt x="4" y="1"/>
                    <a:pt x="4" y="1"/>
                  </a:cubicBezTo>
                  <a:cubicBezTo>
                    <a:pt x="4" y="1"/>
                    <a:pt x="4" y="1"/>
                    <a:pt x="4" y="1"/>
                  </a:cubicBezTo>
                  <a:cubicBezTo>
                    <a:pt x="5" y="2"/>
                    <a:pt x="5" y="2"/>
                    <a:pt x="5" y="2"/>
                  </a:cubicBezTo>
                  <a:cubicBezTo>
                    <a:pt x="5" y="2"/>
                    <a:pt x="5" y="2"/>
                    <a:pt x="5" y="2"/>
                  </a:cubicBezTo>
                  <a:cubicBezTo>
                    <a:pt x="6" y="2"/>
                    <a:pt x="6" y="2"/>
                    <a:pt x="6" y="2"/>
                  </a:cubicBezTo>
                  <a:cubicBezTo>
                    <a:pt x="6" y="2"/>
                    <a:pt x="6" y="2"/>
                    <a:pt x="6" y="2"/>
                  </a:cubicBezTo>
                  <a:cubicBezTo>
                    <a:pt x="7" y="2"/>
                    <a:pt x="7" y="2"/>
                    <a:pt x="7" y="2"/>
                  </a:cubicBezTo>
                  <a:cubicBezTo>
                    <a:pt x="7" y="3"/>
                    <a:pt x="7" y="3"/>
                    <a:pt x="7" y="3"/>
                  </a:cubicBezTo>
                  <a:cubicBezTo>
                    <a:pt x="7" y="4"/>
                    <a:pt x="7" y="4"/>
                    <a:pt x="7" y="4"/>
                  </a:cubicBezTo>
                  <a:cubicBezTo>
                    <a:pt x="7" y="4"/>
                    <a:pt x="7" y="4"/>
                    <a:pt x="7" y="4"/>
                  </a:cubicBezTo>
                  <a:cubicBezTo>
                    <a:pt x="8" y="5"/>
                    <a:pt x="8" y="5"/>
                    <a:pt x="8" y="5"/>
                  </a:cubicBezTo>
                  <a:cubicBezTo>
                    <a:pt x="8" y="6"/>
                    <a:pt x="8" y="6"/>
                    <a:pt x="8" y="6"/>
                  </a:cubicBezTo>
                  <a:cubicBezTo>
                    <a:pt x="9" y="6"/>
                    <a:pt x="9" y="6"/>
                    <a:pt x="9" y="6"/>
                  </a:cubicBezTo>
                  <a:cubicBezTo>
                    <a:pt x="9" y="6"/>
                    <a:pt x="9" y="6"/>
                    <a:pt x="9" y="6"/>
                  </a:cubicBezTo>
                  <a:cubicBezTo>
                    <a:pt x="10" y="6"/>
                    <a:pt x="10" y="6"/>
                    <a:pt x="10" y="6"/>
                  </a:cubicBezTo>
                  <a:cubicBezTo>
                    <a:pt x="12" y="6"/>
                    <a:pt x="12" y="6"/>
                    <a:pt x="12" y="6"/>
                  </a:cubicBezTo>
                  <a:cubicBezTo>
                    <a:pt x="13" y="6"/>
                    <a:pt x="13" y="6"/>
                    <a:pt x="13" y="6"/>
                  </a:cubicBezTo>
                  <a:cubicBezTo>
                    <a:pt x="15" y="6"/>
                    <a:pt x="15" y="6"/>
                    <a:pt x="15" y="6"/>
                  </a:cubicBezTo>
                  <a:cubicBezTo>
                    <a:pt x="16" y="6"/>
                    <a:pt x="16" y="6"/>
                    <a:pt x="16" y="6"/>
                  </a:cubicBezTo>
                  <a:cubicBezTo>
                    <a:pt x="17" y="6"/>
                    <a:pt x="17" y="6"/>
                    <a:pt x="17" y="6"/>
                  </a:cubicBezTo>
                  <a:cubicBezTo>
                    <a:pt x="17" y="7"/>
                    <a:pt x="17" y="7"/>
                    <a:pt x="17" y="7"/>
                  </a:cubicBezTo>
                  <a:cubicBezTo>
                    <a:pt x="18" y="6"/>
                    <a:pt x="18" y="6"/>
                    <a:pt x="18" y="6"/>
                  </a:cubicBezTo>
                  <a:cubicBezTo>
                    <a:pt x="18" y="7"/>
                    <a:pt x="18" y="7"/>
                    <a:pt x="18" y="7"/>
                  </a:cubicBezTo>
                  <a:cubicBezTo>
                    <a:pt x="19" y="7"/>
                    <a:pt x="19" y="7"/>
                    <a:pt x="19" y="7"/>
                  </a:cubicBezTo>
                  <a:cubicBezTo>
                    <a:pt x="18" y="8"/>
                    <a:pt x="18" y="8"/>
                    <a:pt x="18" y="8"/>
                  </a:cubicBezTo>
                  <a:cubicBezTo>
                    <a:pt x="18" y="9"/>
                    <a:pt x="18" y="9"/>
                    <a:pt x="18" y="9"/>
                  </a:cubicBezTo>
                  <a:cubicBezTo>
                    <a:pt x="18" y="10"/>
                    <a:pt x="18" y="10"/>
                    <a:pt x="18" y="10"/>
                  </a:cubicBezTo>
                  <a:cubicBezTo>
                    <a:pt x="17" y="11"/>
                    <a:pt x="17" y="11"/>
                    <a:pt x="17" y="11"/>
                  </a:cubicBezTo>
                  <a:cubicBezTo>
                    <a:pt x="17" y="11"/>
                    <a:pt x="17" y="11"/>
                    <a:pt x="17" y="11"/>
                  </a:cubicBezTo>
                  <a:cubicBezTo>
                    <a:pt x="17" y="12"/>
                    <a:pt x="17" y="12"/>
                    <a:pt x="17" y="12"/>
                  </a:cubicBezTo>
                  <a:cubicBezTo>
                    <a:pt x="16" y="12"/>
                    <a:pt x="16" y="12"/>
                    <a:pt x="16" y="12"/>
                  </a:cubicBezTo>
                  <a:cubicBezTo>
                    <a:pt x="16" y="11"/>
                    <a:pt x="16" y="11"/>
                    <a:pt x="16" y="11"/>
                  </a:cubicBezTo>
                  <a:cubicBezTo>
                    <a:pt x="15" y="12"/>
                    <a:pt x="15" y="12"/>
                    <a:pt x="15" y="12"/>
                  </a:cubicBezTo>
                  <a:cubicBezTo>
                    <a:pt x="15" y="12"/>
                    <a:pt x="15" y="12"/>
                    <a:pt x="15" y="12"/>
                  </a:cubicBezTo>
                  <a:cubicBezTo>
                    <a:pt x="15" y="13"/>
                    <a:pt x="15" y="13"/>
                    <a:pt x="15" y="13"/>
                  </a:cubicBezTo>
                  <a:cubicBezTo>
                    <a:pt x="15" y="13"/>
                    <a:pt x="15" y="13"/>
                    <a:pt x="15" y="13"/>
                  </a:cubicBezTo>
                  <a:cubicBezTo>
                    <a:pt x="15" y="14"/>
                    <a:pt x="15" y="14"/>
                    <a:pt x="15" y="14"/>
                  </a:cubicBezTo>
                  <a:cubicBezTo>
                    <a:pt x="16" y="15"/>
                    <a:pt x="16" y="15"/>
                    <a:pt x="16" y="15"/>
                  </a:cubicBezTo>
                  <a:cubicBezTo>
                    <a:pt x="16" y="15"/>
                    <a:pt x="16" y="15"/>
                    <a:pt x="16" y="15"/>
                  </a:cubicBezTo>
                  <a:cubicBezTo>
                    <a:pt x="16" y="16"/>
                    <a:pt x="16" y="16"/>
                    <a:pt x="16" y="16"/>
                  </a:cubicBezTo>
                  <a:cubicBezTo>
                    <a:pt x="17" y="16"/>
                    <a:pt x="17" y="16"/>
                    <a:pt x="17" y="16"/>
                  </a:cubicBezTo>
                  <a:cubicBezTo>
                    <a:pt x="18" y="16"/>
                    <a:pt x="18" y="16"/>
                    <a:pt x="18" y="16"/>
                  </a:cubicBezTo>
                  <a:cubicBezTo>
                    <a:pt x="18" y="16"/>
                    <a:pt x="18" y="16"/>
                    <a:pt x="18" y="16"/>
                  </a:cubicBezTo>
                  <a:cubicBezTo>
                    <a:pt x="17" y="16"/>
                    <a:pt x="17" y="16"/>
                    <a:pt x="17" y="16"/>
                  </a:cubicBezTo>
                  <a:cubicBezTo>
                    <a:pt x="18" y="15"/>
                    <a:pt x="18" y="15"/>
                    <a:pt x="18" y="15"/>
                  </a:cubicBezTo>
                  <a:cubicBezTo>
                    <a:pt x="18" y="14"/>
                    <a:pt x="18" y="14"/>
                    <a:pt x="18" y="14"/>
                  </a:cubicBezTo>
                  <a:cubicBezTo>
                    <a:pt x="18" y="14"/>
                    <a:pt x="18" y="14"/>
                    <a:pt x="18" y="14"/>
                  </a:cubicBezTo>
                  <a:cubicBezTo>
                    <a:pt x="18" y="14"/>
                    <a:pt x="18" y="14"/>
                    <a:pt x="18" y="14"/>
                  </a:cubicBezTo>
                  <a:cubicBezTo>
                    <a:pt x="18" y="13"/>
                    <a:pt x="18" y="13"/>
                    <a:pt x="18" y="13"/>
                  </a:cubicBezTo>
                  <a:cubicBezTo>
                    <a:pt x="19" y="14"/>
                    <a:pt x="19" y="14"/>
                    <a:pt x="19" y="14"/>
                  </a:cubicBezTo>
                  <a:cubicBezTo>
                    <a:pt x="20" y="14"/>
                    <a:pt x="20" y="14"/>
                    <a:pt x="20" y="14"/>
                  </a:cubicBezTo>
                  <a:cubicBezTo>
                    <a:pt x="20" y="14"/>
                    <a:pt x="20" y="14"/>
                    <a:pt x="20" y="14"/>
                  </a:cubicBezTo>
                  <a:cubicBezTo>
                    <a:pt x="20" y="15"/>
                    <a:pt x="20" y="15"/>
                    <a:pt x="20" y="15"/>
                  </a:cubicBezTo>
                  <a:cubicBezTo>
                    <a:pt x="20" y="16"/>
                    <a:pt x="20" y="16"/>
                    <a:pt x="20" y="16"/>
                  </a:cubicBezTo>
                  <a:cubicBezTo>
                    <a:pt x="20" y="17"/>
                    <a:pt x="20" y="17"/>
                    <a:pt x="20" y="17"/>
                  </a:cubicBezTo>
                  <a:cubicBezTo>
                    <a:pt x="21" y="17"/>
                    <a:pt x="21" y="17"/>
                    <a:pt x="21" y="17"/>
                  </a:cubicBezTo>
                  <a:cubicBezTo>
                    <a:pt x="21" y="19"/>
                    <a:pt x="21" y="19"/>
                    <a:pt x="21" y="19"/>
                  </a:cubicBezTo>
                  <a:cubicBezTo>
                    <a:pt x="21" y="20"/>
                    <a:pt x="21" y="20"/>
                    <a:pt x="21" y="20"/>
                  </a:cubicBezTo>
                  <a:cubicBezTo>
                    <a:pt x="22" y="21"/>
                    <a:pt x="22" y="21"/>
                    <a:pt x="22" y="21"/>
                  </a:cubicBezTo>
                  <a:cubicBezTo>
                    <a:pt x="22" y="21"/>
                    <a:pt x="22" y="21"/>
                    <a:pt x="22" y="21"/>
                  </a:cubicBezTo>
                  <a:cubicBezTo>
                    <a:pt x="22" y="21"/>
                    <a:pt x="22" y="21"/>
                    <a:pt x="22" y="21"/>
                  </a:cubicBezTo>
                  <a:cubicBezTo>
                    <a:pt x="22" y="22"/>
                    <a:pt x="22" y="22"/>
                    <a:pt x="22" y="22"/>
                  </a:cubicBezTo>
                  <a:cubicBezTo>
                    <a:pt x="22" y="22"/>
                    <a:pt x="22" y="22"/>
                    <a:pt x="22" y="22"/>
                  </a:cubicBezTo>
                  <a:close/>
                  <a:moveTo>
                    <a:pt x="16" y="19"/>
                  </a:moveTo>
                  <a:cubicBezTo>
                    <a:pt x="16" y="18"/>
                    <a:pt x="16" y="18"/>
                    <a:pt x="16" y="18"/>
                  </a:cubicBezTo>
                  <a:cubicBezTo>
                    <a:pt x="16" y="18"/>
                    <a:pt x="16" y="18"/>
                    <a:pt x="16" y="18"/>
                  </a:cubicBezTo>
                  <a:cubicBezTo>
                    <a:pt x="16" y="19"/>
                    <a:pt x="16" y="19"/>
                    <a:pt x="16" y="19"/>
                  </a:cubicBezTo>
                  <a:cubicBezTo>
                    <a:pt x="16" y="19"/>
                    <a:pt x="16" y="19"/>
                    <a:pt x="16" y="19"/>
                  </a:cubicBezTo>
                  <a:cubicBezTo>
                    <a:pt x="16" y="19"/>
                    <a:pt x="16" y="19"/>
                    <a:pt x="16" y="19"/>
                  </a:cubicBezTo>
                  <a:close/>
                  <a:moveTo>
                    <a:pt x="14" y="18"/>
                  </a:moveTo>
                  <a:cubicBezTo>
                    <a:pt x="14" y="19"/>
                    <a:pt x="14" y="19"/>
                    <a:pt x="14" y="19"/>
                  </a:cubicBezTo>
                  <a:cubicBezTo>
                    <a:pt x="14" y="20"/>
                    <a:pt x="14" y="20"/>
                    <a:pt x="14" y="20"/>
                  </a:cubicBezTo>
                  <a:cubicBezTo>
                    <a:pt x="15" y="20"/>
                    <a:pt x="15" y="20"/>
                    <a:pt x="15" y="20"/>
                  </a:cubicBezTo>
                  <a:cubicBezTo>
                    <a:pt x="15" y="19"/>
                    <a:pt x="15" y="19"/>
                    <a:pt x="15" y="19"/>
                  </a:cubicBezTo>
                  <a:cubicBezTo>
                    <a:pt x="15" y="19"/>
                    <a:pt x="15" y="19"/>
                    <a:pt x="15" y="19"/>
                  </a:cubicBezTo>
                  <a:cubicBezTo>
                    <a:pt x="14" y="18"/>
                    <a:pt x="14" y="18"/>
                    <a:pt x="14" y="18"/>
                  </a:cubicBezTo>
                  <a:cubicBezTo>
                    <a:pt x="14" y="18"/>
                    <a:pt x="14" y="18"/>
                    <a:pt x="14" y="18"/>
                  </a:cubicBezTo>
                  <a:close/>
                  <a:moveTo>
                    <a:pt x="13" y="18"/>
                  </a:moveTo>
                  <a:cubicBezTo>
                    <a:pt x="12" y="18"/>
                    <a:pt x="12" y="18"/>
                    <a:pt x="12" y="18"/>
                  </a:cubicBezTo>
                  <a:cubicBezTo>
                    <a:pt x="12" y="18"/>
                    <a:pt x="12" y="18"/>
                    <a:pt x="12" y="18"/>
                  </a:cubicBezTo>
                  <a:cubicBezTo>
                    <a:pt x="13" y="20"/>
                    <a:pt x="13" y="20"/>
                    <a:pt x="13" y="20"/>
                  </a:cubicBezTo>
                  <a:cubicBezTo>
                    <a:pt x="14" y="20"/>
                    <a:pt x="14" y="20"/>
                    <a:pt x="14" y="20"/>
                  </a:cubicBezTo>
                  <a:cubicBezTo>
                    <a:pt x="14" y="18"/>
                    <a:pt x="14" y="18"/>
                    <a:pt x="14" y="18"/>
                  </a:cubicBezTo>
                  <a:lnTo>
                    <a:pt x="13" y="1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24" name="Freeform 32"/>
            <p:cNvSpPr>
              <a:spLocks/>
            </p:cNvSpPr>
            <p:nvPr/>
          </p:nvSpPr>
          <p:spPr bwMode="auto">
            <a:xfrm>
              <a:off x="6141910" y="2603418"/>
              <a:ext cx="65619" cy="33452"/>
            </a:xfrm>
            <a:custGeom>
              <a:avLst/>
              <a:gdLst>
                <a:gd name="T0" fmla="*/ 0 w 51"/>
                <a:gd name="T1" fmla="*/ 11 h 26"/>
                <a:gd name="T2" fmla="*/ 3 w 51"/>
                <a:gd name="T3" fmla="*/ 11 h 26"/>
                <a:gd name="T4" fmla="*/ 7 w 51"/>
                <a:gd name="T5" fmla="*/ 4 h 26"/>
                <a:gd name="T6" fmla="*/ 14 w 51"/>
                <a:gd name="T7" fmla="*/ 0 h 26"/>
                <a:gd name="T8" fmla="*/ 22 w 51"/>
                <a:gd name="T9" fmla="*/ 0 h 26"/>
                <a:gd name="T10" fmla="*/ 22 w 51"/>
                <a:gd name="T11" fmla="*/ 0 h 26"/>
                <a:gd name="T12" fmla="*/ 29 w 51"/>
                <a:gd name="T13" fmla="*/ 4 h 26"/>
                <a:gd name="T14" fmla="*/ 33 w 51"/>
                <a:gd name="T15" fmla="*/ 4 h 26"/>
                <a:gd name="T16" fmla="*/ 37 w 51"/>
                <a:gd name="T17" fmla="*/ 4 h 26"/>
                <a:gd name="T18" fmla="*/ 40 w 51"/>
                <a:gd name="T19" fmla="*/ 4 h 26"/>
                <a:gd name="T20" fmla="*/ 44 w 51"/>
                <a:gd name="T21" fmla="*/ 4 h 26"/>
                <a:gd name="T22" fmla="*/ 44 w 51"/>
                <a:gd name="T23" fmla="*/ 4 h 26"/>
                <a:gd name="T24" fmla="*/ 44 w 51"/>
                <a:gd name="T25" fmla="*/ 8 h 26"/>
                <a:gd name="T26" fmla="*/ 44 w 51"/>
                <a:gd name="T27" fmla="*/ 11 h 26"/>
                <a:gd name="T28" fmla="*/ 48 w 51"/>
                <a:gd name="T29" fmla="*/ 15 h 26"/>
                <a:gd name="T30" fmla="*/ 48 w 51"/>
                <a:gd name="T31" fmla="*/ 19 h 26"/>
                <a:gd name="T32" fmla="*/ 51 w 51"/>
                <a:gd name="T33" fmla="*/ 19 h 26"/>
                <a:gd name="T34" fmla="*/ 44 w 51"/>
                <a:gd name="T35" fmla="*/ 22 h 26"/>
                <a:gd name="T36" fmla="*/ 40 w 51"/>
                <a:gd name="T37" fmla="*/ 22 h 26"/>
                <a:gd name="T38" fmla="*/ 33 w 51"/>
                <a:gd name="T39" fmla="*/ 22 h 26"/>
                <a:gd name="T40" fmla="*/ 29 w 51"/>
                <a:gd name="T41" fmla="*/ 22 h 26"/>
                <a:gd name="T42" fmla="*/ 26 w 51"/>
                <a:gd name="T43" fmla="*/ 22 h 26"/>
                <a:gd name="T44" fmla="*/ 22 w 51"/>
                <a:gd name="T45" fmla="*/ 26 h 26"/>
                <a:gd name="T46" fmla="*/ 18 w 51"/>
                <a:gd name="T47" fmla="*/ 26 h 26"/>
                <a:gd name="T48" fmla="*/ 11 w 51"/>
                <a:gd name="T49" fmla="*/ 22 h 26"/>
                <a:gd name="T50" fmla="*/ 7 w 51"/>
                <a:gd name="T51" fmla="*/ 22 h 26"/>
                <a:gd name="T52" fmla="*/ 3 w 51"/>
                <a:gd name="T53" fmla="*/ 22 h 26"/>
                <a:gd name="T54" fmla="*/ 0 w 51"/>
                <a:gd name="T55" fmla="*/ 19 h 26"/>
                <a:gd name="T56" fmla="*/ 0 w 51"/>
                <a:gd name="T57" fmla="*/ 15 h 26"/>
                <a:gd name="T58" fmla="*/ 0 w 51"/>
                <a:gd name="T5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 h="26">
                  <a:moveTo>
                    <a:pt x="0" y="11"/>
                  </a:moveTo>
                  <a:lnTo>
                    <a:pt x="3" y="11"/>
                  </a:lnTo>
                  <a:lnTo>
                    <a:pt x="7" y="4"/>
                  </a:lnTo>
                  <a:lnTo>
                    <a:pt x="14" y="0"/>
                  </a:lnTo>
                  <a:lnTo>
                    <a:pt x="22" y="0"/>
                  </a:lnTo>
                  <a:lnTo>
                    <a:pt x="22" y="0"/>
                  </a:lnTo>
                  <a:lnTo>
                    <a:pt x="29" y="4"/>
                  </a:lnTo>
                  <a:lnTo>
                    <a:pt x="33" y="4"/>
                  </a:lnTo>
                  <a:lnTo>
                    <a:pt x="37" y="4"/>
                  </a:lnTo>
                  <a:lnTo>
                    <a:pt x="40" y="4"/>
                  </a:lnTo>
                  <a:lnTo>
                    <a:pt x="44" y="4"/>
                  </a:lnTo>
                  <a:lnTo>
                    <a:pt x="44" y="4"/>
                  </a:lnTo>
                  <a:lnTo>
                    <a:pt x="44" y="8"/>
                  </a:lnTo>
                  <a:lnTo>
                    <a:pt x="44" y="11"/>
                  </a:lnTo>
                  <a:lnTo>
                    <a:pt x="48" y="15"/>
                  </a:lnTo>
                  <a:lnTo>
                    <a:pt x="48" y="19"/>
                  </a:lnTo>
                  <a:lnTo>
                    <a:pt x="51" y="19"/>
                  </a:lnTo>
                  <a:lnTo>
                    <a:pt x="44" y="22"/>
                  </a:lnTo>
                  <a:lnTo>
                    <a:pt x="40" y="22"/>
                  </a:lnTo>
                  <a:lnTo>
                    <a:pt x="33" y="22"/>
                  </a:lnTo>
                  <a:lnTo>
                    <a:pt x="29" y="22"/>
                  </a:lnTo>
                  <a:lnTo>
                    <a:pt x="26" y="22"/>
                  </a:lnTo>
                  <a:lnTo>
                    <a:pt x="22" y="26"/>
                  </a:lnTo>
                  <a:lnTo>
                    <a:pt x="18" y="26"/>
                  </a:lnTo>
                  <a:lnTo>
                    <a:pt x="11" y="22"/>
                  </a:lnTo>
                  <a:lnTo>
                    <a:pt x="7" y="22"/>
                  </a:lnTo>
                  <a:lnTo>
                    <a:pt x="3" y="22"/>
                  </a:lnTo>
                  <a:lnTo>
                    <a:pt x="0" y="19"/>
                  </a:lnTo>
                  <a:lnTo>
                    <a:pt x="0" y="15"/>
                  </a:lnTo>
                  <a:lnTo>
                    <a:pt x="0" y="11"/>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25" name="Freeform 33"/>
            <p:cNvSpPr>
              <a:spLocks/>
            </p:cNvSpPr>
            <p:nvPr/>
          </p:nvSpPr>
          <p:spPr bwMode="auto">
            <a:xfrm>
              <a:off x="5955347" y="2560960"/>
              <a:ext cx="176269" cy="81058"/>
            </a:xfrm>
            <a:custGeom>
              <a:avLst/>
              <a:gdLst>
                <a:gd name="T0" fmla="*/ 4 w 137"/>
                <a:gd name="T1" fmla="*/ 0 h 63"/>
                <a:gd name="T2" fmla="*/ 11 w 137"/>
                <a:gd name="T3" fmla="*/ 4 h 63"/>
                <a:gd name="T4" fmla="*/ 15 w 137"/>
                <a:gd name="T5" fmla="*/ 4 h 63"/>
                <a:gd name="T6" fmla="*/ 22 w 137"/>
                <a:gd name="T7" fmla="*/ 0 h 63"/>
                <a:gd name="T8" fmla="*/ 30 w 137"/>
                <a:gd name="T9" fmla="*/ 4 h 63"/>
                <a:gd name="T10" fmla="*/ 37 w 137"/>
                <a:gd name="T11" fmla="*/ 4 h 63"/>
                <a:gd name="T12" fmla="*/ 45 w 137"/>
                <a:gd name="T13" fmla="*/ 11 h 63"/>
                <a:gd name="T14" fmla="*/ 52 w 137"/>
                <a:gd name="T15" fmla="*/ 15 h 63"/>
                <a:gd name="T16" fmla="*/ 56 w 137"/>
                <a:gd name="T17" fmla="*/ 18 h 63"/>
                <a:gd name="T18" fmla="*/ 56 w 137"/>
                <a:gd name="T19" fmla="*/ 15 h 63"/>
                <a:gd name="T20" fmla="*/ 59 w 137"/>
                <a:gd name="T21" fmla="*/ 15 h 63"/>
                <a:gd name="T22" fmla="*/ 67 w 137"/>
                <a:gd name="T23" fmla="*/ 15 h 63"/>
                <a:gd name="T24" fmla="*/ 71 w 137"/>
                <a:gd name="T25" fmla="*/ 22 h 63"/>
                <a:gd name="T26" fmla="*/ 82 w 137"/>
                <a:gd name="T27" fmla="*/ 22 h 63"/>
                <a:gd name="T28" fmla="*/ 82 w 137"/>
                <a:gd name="T29" fmla="*/ 33 h 63"/>
                <a:gd name="T30" fmla="*/ 89 w 137"/>
                <a:gd name="T31" fmla="*/ 33 h 63"/>
                <a:gd name="T32" fmla="*/ 93 w 137"/>
                <a:gd name="T33" fmla="*/ 33 h 63"/>
                <a:gd name="T34" fmla="*/ 104 w 137"/>
                <a:gd name="T35" fmla="*/ 30 h 63"/>
                <a:gd name="T36" fmla="*/ 108 w 137"/>
                <a:gd name="T37" fmla="*/ 33 h 63"/>
                <a:gd name="T38" fmla="*/ 115 w 137"/>
                <a:gd name="T39" fmla="*/ 41 h 63"/>
                <a:gd name="T40" fmla="*/ 122 w 137"/>
                <a:gd name="T41" fmla="*/ 41 h 63"/>
                <a:gd name="T42" fmla="*/ 130 w 137"/>
                <a:gd name="T43" fmla="*/ 37 h 63"/>
                <a:gd name="T44" fmla="*/ 134 w 137"/>
                <a:gd name="T45" fmla="*/ 41 h 63"/>
                <a:gd name="T46" fmla="*/ 137 w 137"/>
                <a:gd name="T47" fmla="*/ 55 h 63"/>
                <a:gd name="T48" fmla="*/ 122 w 137"/>
                <a:gd name="T49" fmla="*/ 63 h 63"/>
                <a:gd name="T50" fmla="*/ 115 w 137"/>
                <a:gd name="T51" fmla="*/ 63 h 63"/>
                <a:gd name="T52" fmla="*/ 93 w 137"/>
                <a:gd name="T53" fmla="*/ 59 h 63"/>
                <a:gd name="T54" fmla="*/ 82 w 137"/>
                <a:gd name="T55" fmla="*/ 55 h 63"/>
                <a:gd name="T56" fmla="*/ 78 w 137"/>
                <a:gd name="T57" fmla="*/ 52 h 63"/>
                <a:gd name="T58" fmla="*/ 59 w 137"/>
                <a:gd name="T59" fmla="*/ 52 h 63"/>
                <a:gd name="T60" fmla="*/ 48 w 137"/>
                <a:gd name="T61" fmla="*/ 48 h 63"/>
                <a:gd name="T62" fmla="*/ 41 w 137"/>
                <a:gd name="T63" fmla="*/ 44 h 63"/>
                <a:gd name="T64" fmla="*/ 30 w 137"/>
                <a:gd name="T65" fmla="*/ 41 h 63"/>
                <a:gd name="T66" fmla="*/ 19 w 137"/>
                <a:gd name="T67" fmla="*/ 33 h 63"/>
                <a:gd name="T68" fmla="*/ 8 w 137"/>
                <a:gd name="T69" fmla="*/ 30 h 63"/>
                <a:gd name="T70" fmla="*/ 4 w 137"/>
                <a:gd name="T71" fmla="*/ 26 h 63"/>
                <a:gd name="T72" fmla="*/ 0 w 137"/>
                <a:gd name="T73" fmla="*/ 22 h 63"/>
                <a:gd name="T74" fmla="*/ 4 w 137"/>
                <a:gd name="T75" fmla="*/ 11 h 63"/>
                <a:gd name="T76" fmla="*/ 4 w 137"/>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7" h="63">
                  <a:moveTo>
                    <a:pt x="4" y="0"/>
                  </a:moveTo>
                  <a:lnTo>
                    <a:pt x="4" y="0"/>
                  </a:lnTo>
                  <a:lnTo>
                    <a:pt x="11" y="0"/>
                  </a:lnTo>
                  <a:lnTo>
                    <a:pt x="11" y="4"/>
                  </a:lnTo>
                  <a:lnTo>
                    <a:pt x="15" y="4"/>
                  </a:lnTo>
                  <a:lnTo>
                    <a:pt x="15" y="4"/>
                  </a:lnTo>
                  <a:lnTo>
                    <a:pt x="19" y="0"/>
                  </a:lnTo>
                  <a:lnTo>
                    <a:pt x="22" y="0"/>
                  </a:lnTo>
                  <a:lnTo>
                    <a:pt x="30" y="4"/>
                  </a:lnTo>
                  <a:lnTo>
                    <a:pt x="30" y="4"/>
                  </a:lnTo>
                  <a:lnTo>
                    <a:pt x="34" y="4"/>
                  </a:lnTo>
                  <a:lnTo>
                    <a:pt x="37" y="4"/>
                  </a:lnTo>
                  <a:lnTo>
                    <a:pt x="41" y="11"/>
                  </a:lnTo>
                  <a:lnTo>
                    <a:pt x="45" y="11"/>
                  </a:lnTo>
                  <a:lnTo>
                    <a:pt x="48" y="11"/>
                  </a:lnTo>
                  <a:lnTo>
                    <a:pt x="52" y="15"/>
                  </a:lnTo>
                  <a:lnTo>
                    <a:pt x="52" y="18"/>
                  </a:lnTo>
                  <a:lnTo>
                    <a:pt x="56" y="18"/>
                  </a:lnTo>
                  <a:lnTo>
                    <a:pt x="56" y="18"/>
                  </a:lnTo>
                  <a:lnTo>
                    <a:pt x="56" y="15"/>
                  </a:lnTo>
                  <a:lnTo>
                    <a:pt x="59" y="15"/>
                  </a:lnTo>
                  <a:lnTo>
                    <a:pt x="59" y="15"/>
                  </a:lnTo>
                  <a:lnTo>
                    <a:pt x="63" y="15"/>
                  </a:lnTo>
                  <a:lnTo>
                    <a:pt x="67" y="15"/>
                  </a:lnTo>
                  <a:lnTo>
                    <a:pt x="67" y="22"/>
                  </a:lnTo>
                  <a:lnTo>
                    <a:pt x="71" y="22"/>
                  </a:lnTo>
                  <a:lnTo>
                    <a:pt x="78" y="22"/>
                  </a:lnTo>
                  <a:lnTo>
                    <a:pt x="82" y="22"/>
                  </a:lnTo>
                  <a:lnTo>
                    <a:pt x="78" y="30"/>
                  </a:lnTo>
                  <a:lnTo>
                    <a:pt x="82" y="33"/>
                  </a:lnTo>
                  <a:lnTo>
                    <a:pt x="85" y="33"/>
                  </a:lnTo>
                  <a:lnTo>
                    <a:pt x="89" y="33"/>
                  </a:lnTo>
                  <a:lnTo>
                    <a:pt x="89" y="33"/>
                  </a:lnTo>
                  <a:lnTo>
                    <a:pt x="93" y="33"/>
                  </a:lnTo>
                  <a:lnTo>
                    <a:pt x="97" y="30"/>
                  </a:lnTo>
                  <a:lnTo>
                    <a:pt x="104" y="30"/>
                  </a:lnTo>
                  <a:lnTo>
                    <a:pt x="108" y="30"/>
                  </a:lnTo>
                  <a:lnTo>
                    <a:pt x="108" y="33"/>
                  </a:lnTo>
                  <a:lnTo>
                    <a:pt x="115" y="37"/>
                  </a:lnTo>
                  <a:lnTo>
                    <a:pt x="115" y="41"/>
                  </a:lnTo>
                  <a:lnTo>
                    <a:pt x="119" y="41"/>
                  </a:lnTo>
                  <a:lnTo>
                    <a:pt x="122" y="41"/>
                  </a:lnTo>
                  <a:lnTo>
                    <a:pt x="126" y="41"/>
                  </a:lnTo>
                  <a:lnTo>
                    <a:pt x="130" y="37"/>
                  </a:lnTo>
                  <a:lnTo>
                    <a:pt x="134" y="41"/>
                  </a:lnTo>
                  <a:lnTo>
                    <a:pt x="134" y="41"/>
                  </a:lnTo>
                  <a:lnTo>
                    <a:pt x="134" y="48"/>
                  </a:lnTo>
                  <a:lnTo>
                    <a:pt x="137" y="55"/>
                  </a:lnTo>
                  <a:lnTo>
                    <a:pt x="134" y="63"/>
                  </a:lnTo>
                  <a:lnTo>
                    <a:pt x="122" y="63"/>
                  </a:lnTo>
                  <a:lnTo>
                    <a:pt x="119" y="59"/>
                  </a:lnTo>
                  <a:lnTo>
                    <a:pt x="115" y="63"/>
                  </a:lnTo>
                  <a:lnTo>
                    <a:pt x="100" y="59"/>
                  </a:lnTo>
                  <a:lnTo>
                    <a:pt x="93" y="59"/>
                  </a:lnTo>
                  <a:lnTo>
                    <a:pt x="93" y="59"/>
                  </a:lnTo>
                  <a:lnTo>
                    <a:pt x="82" y="55"/>
                  </a:lnTo>
                  <a:lnTo>
                    <a:pt x="78" y="55"/>
                  </a:lnTo>
                  <a:lnTo>
                    <a:pt x="78" y="52"/>
                  </a:lnTo>
                  <a:lnTo>
                    <a:pt x="71" y="48"/>
                  </a:lnTo>
                  <a:lnTo>
                    <a:pt x="59" y="52"/>
                  </a:lnTo>
                  <a:lnTo>
                    <a:pt x="59" y="48"/>
                  </a:lnTo>
                  <a:lnTo>
                    <a:pt x="48" y="48"/>
                  </a:lnTo>
                  <a:lnTo>
                    <a:pt x="45" y="44"/>
                  </a:lnTo>
                  <a:lnTo>
                    <a:pt x="41" y="44"/>
                  </a:lnTo>
                  <a:lnTo>
                    <a:pt x="37" y="44"/>
                  </a:lnTo>
                  <a:lnTo>
                    <a:pt x="30" y="41"/>
                  </a:lnTo>
                  <a:lnTo>
                    <a:pt x="26" y="37"/>
                  </a:lnTo>
                  <a:lnTo>
                    <a:pt x="19" y="33"/>
                  </a:lnTo>
                  <a:lnTo>
                    <a:pt x="11" y="30"/>
                  </a:lnTo>
                  <a:lnTo>
                    <a:pt x="8" y="30"/>
                  </a:lnTo>
                  <a:lnTo>
                    <a:pt x="8" y="30"/>
                  </a:lnTo>
                  <a:lnTo>
                    <a:pt x="4" y="26"/>
                  </a:lnTo>
                  <a:lnTo>
                    <a:pt x="0" y="26"/>
                  </a:lnTo>
                  <a:lnTo>
                    <a:pt x="0" y="22"/>
                  </a:lnTo>
                  <a:lnTo>
                    <a:pt x="4" y="18"/>
                  </a:lnTo>
                  <a:lnTo>
                    <a:pt x="4" y="11"/>
                  </a:lnTo>
                  <a:lnTo>
                    <a:pt x="4" y="4"/>
                  </a:lnTo>
                  <a:lnTo>
                    <a:pt x="4"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26" name="Freeform 34"/>
            <p:cNvSpPr>
              <a:spLocks/>
            </p:cNvSpPr>
            <p:nvPr/>
          </p:nvSpPr>
          <p:spPr bwMode="auto">
            <a:xfrm>
              <a:off x="5551345" y="2418143"/>
              <a:ext cx="294639" cy="290779"/>
            </a:xfrm>
            <a:custGeom>
              <a:avLst/>
              <a:gdLst>
                <a:gd name="T0" fmla="*/ 137 w 229"/>
                <a:gd name="T1" fmla="*/ 218 h 226"/>
                <a:gd name="T2" fmla="*/ 155 w 229"/>
                <a:gd name="T3" fmla="*/ 215 h 226"/>
                <a:gd name="T4" fmla="*/ 166 w 229"/>
                <a:gd name="T5" fmla="*/ 211 h 226"/>
                <a:gd name="T6" fmla="*/ 174 w 229"/>
                <a:gd name="T7" fmla="*/ 211 h 226"/>
                <a:gd name="T8" fmla="*/ 166 w 229"/>
                <a:gd name="T9" fmla="*/ 192 h 226"/>
                <a:gd name="T10" fmla="*/ 155 w 229"/>
                <a:gd name="T11" fmla="*/ 181 h 226"/>
                <a:gd name="T12" fmla="*/ 148 w 229"/>
                <a:gd name="T13" fmla="*/ 174 h 226"/>
                <a:gd name="T14" fmla="*/ 144 w 229"/>
                <a:gd name="T15" fmla="*/ 163 h 226"/>
                <a:gd name="T16" fmla="*/ 155 w 229"/>
                <a:gd name="T17" fmla="*/ 152 h 226"/>
                <a:gd name="T18" fmla="*/ 166 w 229"/>
                <a:gd name="T19" fmla="*/ 155 h 226"/>
                <a:gd name="T20" fmla="*/ 188 w 229"/>
                <a:gd name="T21" fmla="*/ 141 h 226"/>
                <a:gd name="T22" fmla="*/ 203 w 229"/>
                <a:gd name="T23" fmla="*/ 122 h 226"/>
                <a:gd name="T24" fmla="*/ 207 w 229"/>
                <a:gd name="T25" fmla="*/ 111 h 226"/>
                <a:gd name="T26" fmla="*/ 214 w 229"/>
                <a:gd name="T27" fmla="*/ 92 h 226"/>
                <a:gd name="T28" fmla="*/ 222 w 229"/>
                <a:gd name="T29" fmla="*/ 81 h 226"/>
                <a:gd name="T30" fmla="*/ 229 w 229"/>
                <a:gd name="T31" fmla="*/ 74 h 226"/>
                <a:gd name="T32" fmla="*/ 214 w 229"/>
                <a:gd name="T33" fmla="*/ 70 h 226"/>
                <a:gd name="T34" fmla="*/ 196 w 229"/>
                <a:gd name="T35" fmla="*/ 55 h 226"/>
                <a:gd name="T36" fmla="*/ 192 w 229"/>
                <a:gd name="T37" fmla="*/ 37 h 226"/>
                <a:gd name="T38" fmla="*/ 192 w 229"/>
                <a:gd name="T39" fmla="*/ 26 h 226"/>
                <a:gd name="T40" fmla="*/ 181 w 229"/>
                <a:gd name="T41" fmla="*/ 14 h 226"/>
                <a:gd name="T42" fmla="*/ 170 w 229"/>
                <a:gd name="T43" fmla="*/ 7 h 226"/>
                <a:gd name="T44" fmla="*/ 170 w 229"/>
                <a:gd name="T45" fmla="*/ 0 h 226"/>
                <a:gd name="T46" fmla="*/ 151 w 229"/>
                <a:gd name="T47" fmla="*/ 7 h 226"/>
                <a:gd name="T48" fmla="*/ 148 w 229"/>
                <a:gd name="T49" fmla="*/ 37 h 226"/>
                <a:gd name="T50" fmla="*/ 144 w 229"/>
                <a:gd name="T51" fmla="*/ 48 h 226"/>
                <a:gd name="T52" fmla="*/ 137 w 229"/>
                <a:gd name="T53" fmla="*/ 55 h 226"/>
                <a:gd name="T54" fmla="*/ 133 w 229"/>
                <a:gd name="T55" fmla="*/ 63 h 226"/>
                <a:gd name="T56" fmla="*/ 129 w 229"/>
                <a:gd name="T57" fmla="*/ 77 h 226"/>
                <a:gd name="T58" fmla="*/ 122 w 229"/>
                <a:gd name="T59" fmla="*/ 85 h 226"/>
                <a:gd name="T60" fmla="*/ 114 w 229"/>
                <a:gd name="T61" fmla="*/ 85 h 226"/>
                <a:gd name="T62" fmla="*/ 107 w 229"/>
                <a:gd name="T63" fmla="*/ 92 h 226"/>
                <a:gd name="T64" fmla="*/ 92 w 229"/>
                <a:gd name="T65" fmla="*/ 100 h 226"/>
                <a:gd name="T66" fmla="*/ 85 w 229"/>
                <a:gd name="T67" fmla="*/ 107 h 226"/>
                <a:gd name="T68" fmla="*/ 88 w 229"/>
                <a:gd name="T69" fmla="*/ 122 h 226"/>
                <a:gd name="T70" fmla="*/ 70 w 229"/>
                <a:gd name="T71" fmla="*/ 126 h 226"/>
                <a:gd name="T72" fmla="*/ 48 w 229"/>
                <a:gd name="T73" fmla="*/ 129 h 226"/>
                <a:gd name="T74" fmla="*/ 0 w 229"/>
                <a:gd name="T75" fmla="*/ 126 h 226"/>
                <a:gd name="T76" fmla="*/ 18 w 229"/>
                <a:gd name="T77" fmla="*/ 144 h 226"/>
                <a:gd name="T78" fmla="*/ 29 w 229"/>
                <a:gd name="T79" fmla="*/ 152 h 226"/>
                <a:gd name="T80" fmla="*/ 37 w 229"/>
                <a:gd name="T81" fmla="*/ 163 h 226"/>
                <a:gd name="T82" fmla="*/ 44 w 229"/>
                <a:gd name="T83" fmla="*/ 174 h 226"/>
                <a:gd name="T84" fmla="*/ 29 w 229"/>
                <a:gd name="T85" fmla="*/ 178 h 226"/>
                <a:gd name="T86" fmla="*/ 22 w 229"/>
                <a:gd name="T87" fmla="*/ 189 h 226"/>
                <a:gd name="T88" fmla="*/ 22 w 229"/>
                <a:gd name="T89" fmla="*/ 200 h 226"/>
                <a:gd name="T90" fmla="*/ 33 w 229"/>
                <a:gd name="T91" fmla="*/ 200 h 226"/>
                <a:gd name="T92" fmla="*/ 40 w 229"/>
                <a:gd name="T93" fmla="*/ 200 h 226"/>
                <a:gd name="T94" fmla="*/ 48 w 229"/>
                <a:gd name="T95" fmla="*/ 200 h 226"/>
                <a:gd name="T96" fmla="*/ 55 w 229"/>
                <a:gd name="T97" fmla="*/ 200 h 226"/>
                <a:gd name="T98" fmla="*/ 62 w 229"/>
                <a:gd name="T99" fmla="*/ 200 h 226"/>
                <a:gd name="T100" fmla="*/ 74 w 229"/>
                <a:gd name="T101" fmla="*/ 196 h 226"/>
                <a:gd name="T102" fmla="*/ 85 w 229"/>
                <a:gd name="T103" fmla="*/ 196 h 226"/>
                <a:gd name="T104" fmla="*/ 99 w 229"/>
                <a:gd name="T105" fmla="*/ 196 h 226"/>
                <a:gd name="T106" fmla="*/ 103 w 229"/>
                <a:gd name="T107" fmla="*/ 204 h 226"/>
                <a:gd name="T108" fmla="*/ 111 w 229"/>
                <a:gd name="T109" fmla="*/ 204 h 226"/>
                <a:gd name="T110" fmla="*/ 114 w 229"/>
                <a:gd name="T111" fmla="*/ 215 h 226"/>
                <a:gd name="T112" fmla="*/ 114 w 229"/>
                <a:gd name="T113" fmla="*/ 218 h 226"/>
                <a:gd name="T114" fmla="*/ 129 w 229"/>
                <a:gd name="T115"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9" h="226">
                  <a:moveTo>
                    <a:pt x="133" y="226"/>
                  </a:moveTo>
                  <a:lnTo>
                    <a:pt x="133" y="222"/>
                  </a:lnTo>
                  <a:lnTo>
                    <a:pt x="137" y="218"/>
                  </a:lnTo>
                  <a:lnTo>
                    <a:pt x="137" y="218"/>
                  </a:lnTo>
                  <a:lnTo>
                    <a:pt x="140" y="215"/>
                  </a:lnTo>
                  <a:lnTo>
                    <a:pt x="144" y="215"/>
                  </a:lnTo>
                  <a:lnTo>
                    <a:pt x="144" y="215"/>
                  </a:lnTo>
                  <a:lnTo>
                    <a:pt x="155" y="215"/>
                  </a:lnTo>
                  <a:lnTo>
                    <a:pt x="162" y="211"/>
                  </a:lnTo>
                  <a:lnTo>
                    <a:pt x="162" y="211"/>
                  </a:lnTo>
                  <a:lnTo>
                    <a:pt x="166" y="211"/>
                  </a:lnTo>
                  <a:lnTo>
                    <a:pt x="166" y="211"/>
                  </a:lnTo>
                  <a:lnTo>
                    <a:pt x="170" y="215"/>
                  </a:lnTo>
                  <a:lnTo>
                    <a:pt x="174" y="211"/>
                  </a:lnTo>
                  <a:lnTo>
                    <a:pt x="174" y="211"/>
                  </a:lnTo>
                  <a:lnTo>
                    <a:pt x="174" y="211"/>
                  </a:lnTo>
                  <a:lnTo>
                    <a:pt x="174" y="207"/>
                  </a:lnTo>
                  <a:lnTo>
                    <a:pt x="170" y="196"/>
                  </a:lnTo>
                  <a:lnTo>
                    <a:pt x="166" y="192"/>
                  </a:lnTo>
                  <a:lnTo>
                    <a:pt x="166" y="192"/>
                  </a:lnTo>
                  <a:lnTo>
                    <a:pt x="166" y="189"/>
                  </a:lnTo>
                  <a:lnTo>
                    <a:pt x="162" y="189"/>
                  </a:lnTo>
                  <a:lnTo>
                    <a:pt x="159" y="189"/>
                  </a:lnTo>
                  <a:lnTo>
                    <a:pt x="155" y="181"/>
                  </a:lnTo>
                  <a:lnTo>
                    <a:pt x="155" y="178"/>
                  </a:lnTo>
                  <a:lnTo>
                    <a:pt x="155" y="174"/>
                  </a:lnTo>
                  <a:lnTo>
                    <a:pt x="151" y="174"/>
                  </a:lnTo>
                  <a:lnTo>
                    <a:pt x="148" y="174"/>
                  </a:lnTo>
                  <a:lnTo>
                    <a:pt x="144" y="174"/>
                  </a:lnTo>
                  <a:lnTo>
                    <a:pt x="144" y="174"/>
                  </a:lnTo>
                  <a:lnTo>
                    <a:pt x="144" y="170"/>
                  </a:lnTo>
                  <a:lnTo>
                    <a:pt x="144" y="163"/>
                  </a:lnTo>
                  <a:lnTo>
                    <a:pt x="148" y="163"/>
                  </a:lnTo>
                  <a:lnTo>
                    <a:pt x="151" y="155"/>
                  </a:lnTo>
                  <a:lnTo>
                    <a:pt x="151" y="155"/>
                  </a:lnTo>
                  <a:lnTo>
                    <a:pt x="155" y="152"/>
                  </a:lnTo>
                  <a:lnTo>
                    <a:pt x="159" y="152"/>
                  </a:lnTo>
                  <a:lnTo>
                    <a:pt x="162" y="152"/>
                  </a:lnTo>
                  <a:lnTo>
                    <a:pt x="162" y="155"/>
                  </a:lnTo>
                  <a:lnTo>
                    <a:pt x="166" y="155"/>
                  </a:lnTo>
                  <a:lnTo>
                    <a:pt x="170" y="155"/>
                  </a:lnTo>
                  <a:lnTo>
                    <a:pt x="181" y="152"/>
                  </a:lnTo>
                  <a:lnTo>
                    <a:pt x="185" y="148"/>
                  </a:lnTo>
                  <a:lnTo>
                    <a:pt x="188" y="141"/>
                  </a:lnTo>
                  <a:lnTo>
                    <a:pt x="196" y="133"/>
                  </a:lnTo>
                  <a:lnTo>
                    <a:pt x="196" y="129"/>
                  </a:lnTo>
                  <a:lnTo>
                    <a:pt x="199" y="126"/>
                  </a:lnTo>
                  <a:lnTo>
                    <a:pt x="203" y="122"/>
                  </a:lnTo>
                  <a:lnTo>
                    <a:pt x="207" y="118"/>
                  </a:lnTo>
                  <a:lnTo>
                    <a:pt x="211" y="115"/>
                  </a:lnTo>
                  <a:lnTo>
                    <a:pt x="211" y="115"/>
                  </a:lnTo>
                  <a:lnTo>
                    <a:pt x="207" y="111"/>
                  </a:lnTo>
                  <a:lnTo>
                    <a:pt x="211" y="107"/>
                  </a:lnTo>
                  <a:lnTo>
                    <a:pt x="214" y="103"/>
                  </a:lnTo>
                  <a:lnTo>
                    <a:pt x="214" y="100"/>
                  </a:lnTo>
                  <a:lnTo>
                    <a:pt x="214" y="92"/>
                  </a:lnTo>
                  <a:lnTo>
                    <a:pt x="214" y="89"/>
                  </a:lnTo>
                  <a:lnTo>
                    <a:pt x="214" y="89"/>
                  </a:lnTo>
                  <a:lnTo>
                    <a:pt x="218" y="81"/>
                  </a:lnTo>
                  <a:lnTo>
                    <a:pt x="222" y="81"/>
                  </a:lnTo>
                  <a:lnTo>
                    <a:pt x="225" y="81"/>
                  </a:lnTo>
                  <a:lnTo>
                    <a:pt x="225" y="81"/>
                  </a:lnTo>
                  <a:lnTo>
                    <a:pt x="229" y="77"/>
                  </a:lnTo>
                  <a:lnTo>
                    <a:pt x="229" y="74"/>
                  </a:lnTo>
                  <a:lnTo>
                    <a:pt x="225" y="74"/>
                  </a:lnTo>
                  <a:lnTo>
                    <a:pt x="222" y="74"/>
                  </a:lnTo>
                  <a:lnTo>
                    <a:pt x="214" y="74"/>
                  </a:lnTo>
                  <a:lnTo>
                    <a:pt x="214" y="70"/>
                  </a:lnTo>
                  <a:lnTo>
                    <a:pt x="207" y="66"/>
                  </a:lnTo>
                  <a:lnTo>
                    <a:pt x="203" y="66"/>
                  </a:lnTo>
                  <a:lnTo>
                    <a:pt x="196" y="63"/>
                  </a:lnTo>
                  <a:lnTo>
                    <a:pt x="196" y="55"/>
                  </a:lnTo>
                  <a:lnTo>
                    <a:pt x="192" y="48"/>
                  </a:lnTo>
                  <a:lnTo>
                    <a:pt x="188" y="40"/>
                  </a:lnTo>
                  <a:lnTo>
                    <a:pt x="188" y="37"/>
                  </a:lnTo>
                  <a:lnTo>
                    <a:pt x="192" y="37"/>
                  </a:lnTo>
                  <a:lnTo>
                    <a:pt x="192" y="33"/>
                  </a:lnTo>
                  <a:lnTo>
                    <a:pt x="196" y="29"/>
                  </a:lnTo>
                  <a:lnTo>
                    <a:pt x="196" y="26"/>
                  </a:lnTo>
                  <a:lnTo>
                    <a:pt x="192" y="26"/>
                  </a:lnTo>
                  <a:lnTo>
                    <a:pt x="192" y="22"/>
                  </a:lnTo>
                  <a:lnTo>
                    <a:pt x="188" y="22"/>
                  </a:lnTo>
                  <a:lnTo>
                    <a:pt x="181" y="18"/>
                  </a:lnTo>
                  <a:lnTo>
                    <a:pt x="181" y="14"/>
                  </a:lnTo>
                  <a:lnTo>
                    <a:pt x="177" y="14"/>
                  </a:lnTo>
                  <a:lnTo>
                    <a:pt x="174" y="14"/>
                  </a:lnTo>
                  <a:lnTo>
                    <a:pt x="170" y="14"/>
                  </a:lnTo>
                  <a:lnTo>
                    <a:pt x="170" y="7"/>
                  </a:lnTo>
                  <a:lnTo>
                    <a:pt x="177" y="3"/>
                  </a:lnTo>
                  <a:lnTo>
                    <a:pt x="177" y="0"/>
                  </a:lnTo>
                  <a:lnTo>
                    <a:pt x="174" y="0"/>
                  </a:lnTo>
                  <a:lnTo>
                    <a:pt x="170" y="0"/>
                  </a:lnTo>
                  <a:lnTo>
                    <a:pt x="162" y="0"/>
                  </a:lnTo>
                  <a:lnTo>
                    <a:pt x="159" y="3"/>
                  </a:lnTo>
                  <a:lnTo>
                    <a:pt x="155" y="3"/>
                  </a:lnTo>
                  <a:lnTo>
                    <a:pt x="151" y="7"/>
                  </a:lnTo>
                  <a:lnTo>
                    <a:pt x="148" y="11"/>
                  </a:lnTo>
                  <a:lnTo>
                    <a:pt x="155" y="22"/>
                  </a:lnTo>
                  <a:lnTo>
                    <a:pt x="159" y="26"/>
                  </a:lnTo>
                  <a:lnTo>
                    <a:pt x="148" y="37"/>
                  </a:lnTo>
                  <a:lnTo>
                    <a:pt x="151" y="40"/>
                  </a:lnTo>
                  <a:lnTo>
                    <a:pt x="151" y="44"/>
                  </a:lnTo>
                  <a:lnTo>
                    <a:pt x="148" y="48"/>
                  </a:lnTo>
                  <a:lnTo>
                    <a:pt x="144" y="48"/>
                  </a:lnTo>
                  <a:lnTo>
                    <a:pt x="137" y="48"/>
                  </a:lnTo>
                  <a:lnTo>
                    <a:pt x="133" y="48"/>
                  </a:lnTo>
                  <a:lnTo>
                    <a:pt x="133" y="55"/>
                  </a:lnTo>
                  <a:lnTo>
                    <a:pt x="137" y="55"/>
                  </a:lnTo>
                  <a:lnTo>
                    <a:pt x="140" y="59"/>
                  </a:lnTo>
                  <a:lnTo>
                    <a:pt x="140" y="63"/>
                  </a:lnTo>
                  <a:lnTo>
                    <a:pt x="137" y="63"/>
                  </a:lnTo>
                  <a:lnTo>
                    <a:pt x="133" y="63"/>
                  </a:lnTo>
                  <a:lnTo>
                    <a:pt x="129" y="66"/>
                  </a:lnTo>
                  <a:lnTo>
                    <a:pt x="129" y="70"/>
                  </a:lnTo>
                  <a:lnTo>
                    <a:pt x="129" y="74"/>
                  </a:lnTo>
                  <a:lnTo>
                    <a:pt x="129" y="77"/>
                  </a:lnTo>
                  <a:lnTo>
                    <a:pt x="129" y="77"/>
                  </a:lnTo>
                  <a:lnTo>
                    <a:pt x="129" y="85"/>
                  </a:lnTo>
                  <a:lnTo>
                    <a:pt x="125" y="89"/>
                  </a:lnTo>
                  <a:lnTo>
                    <a:pt x="122" y="85"/>
                  </a:lnTo>
                  <a:lnTo>
                    <a:pt x="122" y="85"/>
                  </a:lnTo>
                  <a:lnTo>
                    <a:pt x="122" y="89"/>
                  </a:lnTo>
                  <a:lnTo>
                    <a:pt x="114" y="89"/>
                  </a:lnTo>
                  <a:lnTo>
                    <a:pt x="114" y="85"/>
                  </a:lnTo>
                  <a:lnTo>
                    <a:pt x="111" y="89"/>
                  </a:lnTo>
                  <a:lnTo>
                    <a:pt x="111" y="89"/>
                  </a:lnTo>
                  <a:lnTo>
                    <a:pt x="103" y="92"/>
                  </a:lnTo>
                  <a:lnTo>
                    <a:pt x="107" y="92"/>
                  </a:lnTo>
                  <a:lnTo>
                    <a:pt x="103" y="96"/>
                  </a:lnTo>
                  <a:lnTo>
                    <a:pt x="99" y="100"/>
                  </a:lnTo>
                  <a:lnTo>
                    <a:pt x="96" y="96"/>
                  </a:lnTo>
                  <a:lnTo>
                    <a:pt x="92" y="100"/>
                  </a:lnTo>
                  <a:lnTo>
                    <a:pt x="92" y="100"/>
                  </a:lnTo>
                  <a:lnTo>
                    <a:pt x="88" y="103"/>
                  </a:lnTo>
                  <a:lnTo>
                    <a:pt x="88" y="103"/>
                  </a:lnTo>
                  <a:lnTo>
                    <a:pt x="85" y="107"/>
                  </a:lnTo>
                  <a:lnTo>
                    <a:pt x="85" y="111"/>
                  </a:lnTo>
                  <a:lnTo>
                    <a:pt x="85" y="115"/>
                  </a:lnTo>
                  <a:lnTo>
                    <a:pt x="85" y="118"/>
                  </a:lnTo>
                  <a:lnTo>
                    <a:pt x="88" y="122"/>
                  </a:lnTo>
                  <a:lnTo>
                    <a:pt x="85" y="122"/>
                  </a:lnTo>
                  <a:lnTo>
                    <a:pt x="81" y="126"/>
                  </a:lnTo>
                  <a:lnTo>
                    <a:pt x="74" y="126"/>
                  </a:lnTo>
                  <a:lnTo>
                    <a:pt x="70" y="126"/>
                  </a:lnTo>
                  <a:lnTo>
                    <a:pt x="59" y="126"/>
                  </a:lnTo>
                  <a:lnTo>
                    <a:pt x="55" y="129"/>
                  </a:lnTo>
                  <a:lnTo>
                    <a:pt x="51" y="129"/>
                  </a:lnTo>
                  <a:lnTo>
                    <a:pt x="48" y="129"/>
                  </a:lnTo>
                  <a:lnTo>
                    <a:pt x="40" y="129"/>
                  </a:lnTo>
                  <a:lnTo>
                    <a:pt x="22" y="133"/>
                  </a:lnTo>
                  <a:lnTo>
                    <a:pt x="0" y="126"/>
                  </a:lnTo>
                  <a:lnTo>
                    <a:pt x="0" y="126"/>
                  </a:lnTo>
                  <a:lnTo>
                    <a:pt x="11" y="137"/>
                  </a:lnTo>
                  <a:lnTo>
                    <a:pt x="11" y="141"/>
                  </a:lnTo>
                  <a:lnTo>
                    <a:pt x="14" y="144"/>
                  </a:lnTo>
                  <a:lnTo>
                    <a:pt x="18" y="144"/>
                  </a:lnTo>
                  <a:lnTo>
                    <a:pt x="22" y="148"/>
                  </a:lnTo>
                  <a:lnTo>
                    <a:pt x="25" y="148"/>
                  </a:lnTo>
                  <a:lnTo>
                    <a:pt x="29" y="148"/>
                  </a:lnTo>
                  <a:lnTo>
                    <a:pt x="29" y="152"/>
                  </a:lnTo>
                  <a:lnTo>
                    <a:pt x="33" y="152"/>
                  </a:lnTo>
                  <a:lnTo>
                    <a:pt x="33" y="155"/>
                  </a:lnTo>
                  <a:lnTo>
                    <a:pt x="37" y="159"/>
                  </a:lnTo>
                  <a:lnTo>
                    <a:pt x="37" y="163"/>
                  </a:lnTo>
                  <a:lnTo>
                    <a:pt x="37" y="166"/>
                  </a:lnTo>
                  <a:lnTo>
                    <a:pt x="40" y="166"/>
                  </a:lnTo>
                  <a:lnTo>
                    <a:pt x="44" y="166"/>
                  </a:lnTo>
                  <a:lnTo>
                    <a:pt x="44" y="174"/>
                  </a:lnTo>
                  <a:lnTo>
                    <a:pt x="44" y="178"/>
                  </a:lnTo>
                  <a:lnTo>
                    <a:pt x="40" y="174"/>
                  </a:lnTo>
                  <a:lnTo>
                    <a:pt x="29" y="178"/>
                  </a:lnTo>
                  <a:lnTo>
                    <a:pt x="29" y="178"/>
                  </a:lnTo>
                  <a:lnTo>
                    <a:pt x="25" y="181"/>
                  </a:lnTo>
                  <a:lnTo>
                    <a:pt x="22" y="181"/>
                  </a:lnTo>
                  <a:lnTo>
                    <a:pt x="22" y="185"/>
                  </a:lnTo>
                  <a:lnTo>
                    <a:pt x="22" y="189"/>
                  </a:lnTo>
                  <a:lnTo>
                    <a:pt x="22" y="192"/>
                  </a:lnTo>
                  <a:lnTo>
                    <a:pt x="22" y="196"/>
                  </a:lnTo>
                  <a:lnTo>
                    <a:pt x="22" y="200"/>
                  </a:lnTo>
                  <a:lnTo>
                    <a:pt x="22" y="200"/>
                  </a:lnTo>
                  <a:lnTo>
                    <a:pt x="22" y="204"/>
                  </a:lnTo>
                  <a:lnTo>
                    <a:pt x="25" y="204"/>
                  </a:lnTo>
                  <a:lnTo>
                    <a:pt x="29" y="200"/>
                  </a:lnTo>
                  <a:lnTo>
                    <a:pt x="33" y="200"/>
                  </a:lnTo>
                  <a:lnTo>
                    <a:pt x="33" y="200"/>
                  </a:lnTo>
                  <a:lnTo>
                    <a:pt x="37" y="200"/>
                  </a:lnTo>
                  <a:lnTo>
                    <a:pt x="37" y="200"/>
                  </a:lnTo>
                  <a:lnTo>
                    <a:pt x="40" y="200"/>
                  </a:lnTo>
                  <a:lnTo>
                    <a:pt x="44" y="200"/>
                  </a:lnTo>
                  <a:lnTo>
                    <a:pt x="44" y="200"/>
                  </a:lnTo>
                  <a:lnTo>
                    <a:pt x="48" y="200"/>
                  </a:lnTo>
                  <a:lnTo>
                    <a:pt x="48" y="200"/>
                  </a:lnTo>
                  <a:lnTo>
                    <a:pt x="48" y="196"/>
                  </a:lnTo>
                  <a:lnTo>
                    <a:pt x="51" y="196"/>
                  </a:lnTo>
                  <a:lnTo>
                    <a:pt x="55" y="200"/>
                  </a:lnTo>
                  <a:lnTo>
                    <a:pt x="55" y="200"/>
                  </a:lnTo>
                  <a:lnTo>
                    <a:pt x="55" y="196"/>
                  </a:lnTo>
                  <a:lnTo>
                    <a:pt x="59" y="196"/>
                  </a:lnTo>
                  <a:lnTo>
                    <a:pt x="59" y="200"/>
                  </a:lnTo>
                  <a:lnTo>
                    <a:pt x="62" y="200"/>
                  </a:lnTo>
                  <a:lnTo>
                    <a:pt x="62" y="200"/>
                  </a:lnTo>
                  <a:lnTo>
                    <a:pt x="66" y="200"/>
                  </a:lnTo>
                  <a:lnTo>
                    <a:pt x="70" y="196"/>
                  </a:lnTo>
                  <a:lnTo>
                    <a:pt x="74" y="196"/>
                  </a:lnTo>
                  <a:lnTo>
                    <a:pt x="77" y="196"/>
                  </a:lnTo>
                  <a:lnTo>
                    <a:pt x="81" y="196"/>
                  </a:lnTo>
                  <a:lnTo>
                    <a:pt x="81" y="196"/>
                  </a:lnTo>
                  <a:lnTo>
                    <a:pt x="85" y="196"/>
                  </a:lnTo>
                  <a:lnTo>
                    <a:pt x="85" y="196"/>
                  </a:lnTo>
                  <a:lnTo>
                    <a:pt x="88" y="196"/>
                  </a:lnTo>
                  <a:lnTo>
                    <a:pt x="92" y="196"/>
                  </a:lnTo>
                  <a:lnTo>
                    <a:pt x="99" y="196"/>
                  </a:lnTo>
                  <a:lnTo>
                    <a:pt x="99" y="196"/>
                  </a:lnTo>
                  <a:lnTo>
                    <a:pt x="103" y="200"/>
                  </a:lnTo>
                  <a:lnTo>
                    <a:pt x="103" y="204"/>
                  </a:lnTo>
                  <a:lnTo>
                    <a:pt x="103" y="204"/>
                  </a:lnTo>
                  <a:lnTo>
                    <a:pt x="103" y="204"/>
                  </a:lnTo>
                  <a:lnTo>
                    <a:pt x="103" y="204"/>
                  </a:lnTo>
                  <a:lnTo>
                    <a:pt x="103" y="204"/>
                  </a:lnTo>
                  <a:lnTo>
                    <a:pt x="111" y="204"/>
                  </a:lnTo>
                  <a:lnTo>
                    <a:pt x="111" y="207"/>
                  </a:lnTo>
                  <a:lnTo>
                    <a:pt x="114" y="211"/>
                  </a:lnTo>
                  <a:lnTo>
                    <a:pt x="114" y="215"/>
                  </a:lnTo>
                  <a:lnTo>
                    <a:pt x="114" y="215"/>
                  </a:lnTo>
                  <a:lnTo>
                    <a:pt x="114" y="218"/>
                  </a:lnTo>
                  <a:lnTo>
                    <a:pt x="114" y="218"/>
                  </a:lnTo>
                  <a:lnTo>
                    <a:pt x="114" y="218"/>
                  </a:lnTo>
                  <a:lnTo>
                    <a:pt x="114" y="218"/>
                  </a:lnTo>
                  <a:lnTo>
                    <a:pt x="118" y="222"/>
                  </a:lnTo>
                  <a:lnTo>
                    <a:pt x="118" y="222"/>
                  </a:lnTo>
                  <a:lnTo>
                    <a:pt x="125" y="222"/>
                  </a:lnTo>
                  <a:lnTo>
                    <a:pt x="129" y="226"/>
                  </a:lnTo>
                  <a:lnTo>
                    <a:pt x="129" y="226"/>
                  </a:lnTo>
                  <a:lnTo>
                    <a:pt x="133" y="226"/>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27" name="Freeform 35"/>
            <p:cNvSpPr>
              <a:spLocks/>
            </p:cNvSpPr>
            <p:nvPr/>
          </p:nvSpPr>
          <p:spPr bwMode="auto">
            <a:xfrm>
              <a:off x="5770074" y="2402703"/>
              <a:ext cx="156969" cy="114511"/>
            </a:xfrm>
            <a:custGeom>
              <a:avLst/>
              <a:gdLst>
                <a:gd name="T0" fmla="*/ 59 w 122"/>
                <a:gd name="T1" fmla="*/ 89 h 89"/>
                <a:gd name="T2" fmla="*/ 70 w 122"/>
                <a:gd name="T3" fmla="*/ 78 h 89"/>
                <a:gd name="T4" fmla="*/ 78 w 122"/>
                <a:gd name="T5" fmla="*/ 71 h 89"/>
                <a:gd name="T6" fmla="*/ 89 w 122"/>
                <a:gd name="T7" fmla="*/ 78 h 89"/>
                <a:gd name="T8" fmla="*/ 100 w 122"/>
                <a:gd name="T9" fmla="*/ 78 h 89"/>
                <a:gd name="T10" fmla="*/ 104 w 122"/>
                <a:gd name="T11" fmla="*/ 82 h 89"/>
                <a:gd name="T12" fmla="*/ 115 w 122"/>
                <a:gd name="T13" fmla="*/ 82 h 89"/>
                <a:gd name="T14" fmla="*/ 118 w 122"/>
                <a:gd name="T15" fmla="*/ 82 h 89"/>
                <a:gd name="T16" fmla="*/ 118 w 122"/>
                <a:gd name="T17" fmla="*/ 75 h 89"/>
                <a:gd name="T18" fmla="*/ 115 w 122"/>
                <a:gd name="T19" fmla="*/ 67 h 89"/>
                <a:gd name="T20" fmla="*/ 111 w 122"/>
                <a:gd name="T21" fmla="*/ 52 h 89"/>
                <a:gd name="T22" fmla="*/ 104 w 122"/>
                <a:gd name="T23" fmla="*/ 49 h 89"/>
                <a:gd name="T24" fmla="*/ 96 w 122"/>
                <a:gd name="T25" fmla="*/ 38 h 89"/>
                <a:gd name="T26" fmla="*/ 85 w 122"/>
                <a:gd name="T27" fmla="*/ 30 h 89"/>
                <a:gd name="T28" fmla="*/ 81 w 122"/>
                <a:gd name="T29" fmla="*/ 26 h 89"/>
                <a:gd name="T30" fmla="*/ 66 w 122"/>
                <a:gd name="T31" fmla="*/ 26 h 89"/>
                <a:gd name="T32" fmla="*/ 63 w 122"/>
                <a:gd name="T33" fmla="*/ 23 h 89"/>
                <a:gd name="T34" fmla="*/ 59 w 122"/>
                <a:gd name="T35" fmla="*/ 15 h 89"/>
                <a:gd name="T36" fmla="*/ 48 w 122"/>
                <a:gd name="T37" fmla="*/ 0 h 89"/>
                <a:gd name="T38" fmla="*/ 44 w 122"/>
                <a:gd name="T39" fmla="*/ 0 h 89"/>
                <a:gd name="T40" fmla="*/ 41 w 122"/>
                <a:gd name="T41" fmla="*/ 0 h 89"/>
                <a:gd name="T42" fmla="*/ 37 w 122"/>
                <a:gd name="T43" fmla="*/ 4 h 89"/>
                <a:gd name="T44" fmla="*/ 29 w 122"/>
                <a:gd name="T45" fmla="*/ 0 h 89"/>
                <a:gd name="T46" fmla="*/ 29 w 122"/>
                <a:gd name="T47" fmla="*/ 0 h 89"/>
                <a:gd name="T48" fmla="*/ 18 w 122"/>
                <a:gd name="T49" fmla="*/ 8 h 89"/>
                <a:gd name="T50" fmla="*/ 7 w 122"/>
                <a:gd name="T51" fmla="*/ 15 h 89"/>
                <a:gd name="T52" fmla="*/ 0 w 122"/>
                <a:gd name="T53" fmla="*/ 26 h 89"/>
                <a:gd name="T54" fmla="*/ 7 w 122"/>
                <a:gd name="T55" fmla="*/ 26 h 89"/>
                <a:gd name="T56" fmla="*/ 11 w 122"/>
                <a:gd name="T57" fmla="*/ 30 h 89"/>
                <a:gd name="T58" fmla="*/ 22 w 122"/>
                <a:gd name="T59" fmla="*/ 34 h 89"/>
                <a:gd name="T60" fmla="*/ 26 w 122"/>
                <a:gd name="T61" fmla="*/ 38 h 89"/>
                <a:gd name="T62" fmla="*/ 22 w 122"/>
                <a:gd name="T63" fmla="*/ 45 h 89"/>
                <a:gd name="T64" fmla="*/ 18 w 122"/>
                <a:gd name="T65" fmla="*/ 49 h 89"/>
                <a:gd name="T66" fmla="*/ 22 w 122"/>
                <a:gd name="T67" fmla="*/ 60 h 89"/>
                <a:gd name="T68" fmla="*/ 26 w 122"/>
                <a:gd name="T69" fmla="*/ 75 h 89"/>
                <a:gd name="T70" fmla="*/ 37 w 122"/>
                <a:gd name="T71" fmla="*/ 78 h 89"/>
                <a:gd name="T72" fmla="*/ 44 w 122"/>
                <a:gd name="T73" fmla="*/ 86 h 89"/>
                <a:gd name="T74" fmla="*/ 55 w 122"/>
                <a:gd name="T75" fmla="*/ 86 h 89"/>
                <a:gd name="T76" fmla="*/ 59 w 122"/>
                <a:gd name="T7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89">
                  <a:moveTo>
                    <a:pt x="59" y="89"/>
                  </a:moveTo>
                  <a:lnTo>
                    <a:pt x="59" y="89"/>
                  </a:lnTo>
                  <a:lnTo>
                    <a:pt x="66" y="82"/>
                  </a:lnTo>
                  <a:lnTo>
                    <a:pt x="70" y="78"/>
                  </a:lnTo>
                  <a:lnTo>
                    <a:pt x="74" y="75"/>
                  </a:lnTo>
                  <a:lnTo>
                    <a:pt x="78" y="71"/>
                  </a:lnTo>
                  <a:lnTo>
                    <a:pt x="81" y="71"/>
                  </a:lnTo>
                  <a:lnTo>
                    <a:pt x="89" y="78"/>
                  </a:lnTo>
                  <a:lnTo>
                    <a:pt x="92" y="75"/>
                  </a:lnTo>
                  <a:lnTo>
                    <a:pt x="100" y="78"/>
                  </a:lnTo>
                  <a:lnTo>
                    <a:pt x="100" y="82"/>
                  </a:lnTo>
                  <a:lnTo>
                    <a:pt x="104" y="82"/>
                  </a:lnTo>
                  <a:lnTo>
                    <a:pt x="111" y="86"/>
                  </a:lnTo>
                  <a:lnTo>
                    <a:pt x="115" y="82"/>
                  </a:lnTo>
                  <a:lnTo>
                    <a:pt x="118" y="82"/>
                  </a:lnTo>
                  <a:lnTo>
                    <a:pt x="118" y="82"/>
                  </a:lnTo>
                  <a:lnTo>
                    <a:pt x="122" y="82"/>
                  </a:lnTo>
                  <a:lnTo>
                    <a:pt x="118" y="75"/>
                  </a:lnTo>
                  <a:lnTo>
                    <a:pt x="118" y="67"/>
                  </a:lnTo>
                  <a:lnTo>
                    <a:pt x="115" y="67"/>
                  </a:lnTo>
                  <a:lnTo>
                    <a:pt x="111" y="60"/>
                  </a:lnTo>
                  <a:lnTo>
                    <a:pt x="111" y="52"/>
                  </a:lnTo>
                  <a:lnTo>
                    <a:pt x="107" y="49"/>
                  </a:lnTo>
                  <a:lnTo>
                    <a:pt x="104" y="49"/>
                  </a:lnTo>
                  <a:lnTo>
                    <a:pt x="100" y="41"/>
                  </a:lnTo>
                  <a:lnTo>
                    <a:pt x="96" y="38"/>
                  </a:lnTo>
                  <a:lnTo>
                    <a:pt x="89" y="34"/>
                  </a:lnTo>
                  <a:lnTo>
                    <a:pt x="85" y="30"/>
                  </a:lnTo>
                  <a:lnTo>
                    <a:pt x="81" y="26"/>
                  </a:lnTo>
                  <a:lnTo>
                    <a:pt x="81" y="26"/>
                  </a:lnTo>
                  <a:lnTo>
                    <a:pt x="74" y="26"/>
                  </a:lnTo>
                  <a:lnTo>
                    <a:pt x="66" y="26"/>
                  </a:lnTo>
                  <a:lnTo>
                    <a:pt x="66" y="23"/>
                  </a:lnTo>
                  <a:lnTo>
                    <a:pt x="63" y="23"/>
                  </a:lnTo>
                  <a:lnTo>
                    <a:pt x="63" y="19"/>
                  </a:lnTo>
                  <a:lnTo>
                    <a:pt x="59" y="15"/>
                  </a:lnTo>
                  <a:lnTo>
                    <a:pt x="52" y="8"/>
                  </a:lnTo>
                  <a:lnTo>
                    <a:pt x="48" y="0"/>
                  </a:lnTo>
                  <a:lnTo>
                    <a:pt x="48" y="0"/>
                  </a:lnTo>
                  <a:lnTo>
                    <a:pt x="44" y="0"/>
                  </a:lnTo>
                  <a:lnTo>
                    <a:pt x="44" y="0"/>
                  </a:lnTo>
                  <a:lnTo>
                    <a:pt x="41" y="0"/>
                  </a:lnTo>
                  <a:lnTo>
                    <a:pt x="37" y="0"/>
                  </a:lnTo>
                  <a:lnTo>
                    <a:pt x="37" y="4"/>
                  </a:lnTo>
                  <a:lnTo>
                    <a:pt x="33" y="0"/>
                  </a:lnTo>
                  <a:lnTo>
                    <a:pt x="29" y="0"/>
                  </a:lnTo>
                  <a:lnTo>
                    <a:pt x="29" y="0"/>
                  </a:lnTo>
                  <a:lnTo>
                    <a:pt x="29" y="0"/>
                  </a:lnTo>
                  <a:lnTo>
                    <a:pt x="26" y="8"/>
                  </a:lnTo>
                  <a:lnTo>
                    <a:pt x="18" y="8"/>
                  </a:lnTo>
                  <a:lnTo>
                    <a:pt x="7" y="12"/>
                  </a:lnTo>
                  <a:lnTo>
                    <a:pt x="7" y="15"/>
                  </a:lnTo>
                  <a:lnTo>
                    <a:pt x="0" y="19"/>
                  </a:lnTo>
                  <a:lnTo>
                    <a:pt x="0" y="26"/>
                  </a:lnTo>
                  <a:lnTo>
                    <a:pt x="4" y="26"/>
                  </a:lnTo>
                  <a:lnTo>
                    <a:pt x="7" y="26"/>
                  </a:lnTo>
                  <a:lnTo>
                    <a:pt x="11" y="26"/>
                  </a:lnTo>
                  <a:lnTo>
                    <a:pt x="11" y="30"/>
                  </a:lnTo>
                  <a:lnTo>
                    <a:pt x="18" y="34"/>
                  </a:lnTo>
                  <a:lnTo>
                    <a:pt x="22" y="34"/>
                  </a:lnTo>
                  <a:lnTo>
                    <a:pt x="22" y="38"/>
                  </a:lnTo>
                  <a:lnTo>
                    <a:pt x="26" y="38"/>
                  </a:lnTo>
                  <a:lnTo>
                    <a:pt x="26" y="41"/>
                  </a:lnTo>
                  <a:lnTo>
                    <a:pt x="22" y="45"/>
                  </a:lnTo>
                  <a:lnTo>
                    <a:pt x="22" y="49"/>
                  </a:lnTo>
                  <a:lnTo>
                    <a:pt x="18" y="49"/>
                  </a:lnTo>
                  <a:lnTo>
                    <a:pt x="18" y="52"/>
                  </a:lnTo>
                  <a:lnTo>
                    <a:pt x="22" y="60"/>
                  </a:lnTo>
                  <a:lnTo>
                    <a:pt x="26" y="67"/>
                  </a:lnTo>
                  <a:lnTo>
                    <a:pt x="26" y="75"/>
                  </a:lnTo>
                  <a:lnTo>
                    <a:pt x="33" y="78"/>
                  </a:lnTo>
                  <a:lnTo>
                    <a:pt x="37" y="78"/>
                  </a:lnTo>
                  <a:lnTo>
                    <a:pt x="44" y="82"/>
                  </a:lnTo>
                  <a:lnTo>
                    <a:pt x="44" y="86"/>
                  </a:lnTo>
                  <a:lnTo>
                    <a:pt x="52" y="86"/>
                  </a:lnTo>
                  <a:lnTo>
                    <a:pt x="55" y="86"/>
                  </a:lnTo>
                  <a:lnTo>
                    <a:pt x="59" y="86"/>
                  </a:lnTo>
                  <a:lnTo>
                    <a:pt x="59" y="89"/>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28" name="Freeform 36"/>
            <p:cNvSpPr>
              <a:spLocks/>
            </p:cNvSpPr>
            <p:nvPr/>
          </p:nvSpPr>
          <p:spPr bwMode="auto">
            <a:xfrm>
              <a:off x="5532047" y="2374398"/>
              <a:ext cx="280486" cy="214868"/>
            </a:xfrm>
            <a:custGeom>
              <a:avLst/>
              <a:gdLst>
                <a:gd name="T0" fmla="*/ 200 w 218"/>
                <a:gd name="T1" fmla="*/ 15 h 167"/>
                <a:gd name="T2" fmla="*/ 211 w 218"/>
                <a:gd name="T3" fmla="*/ 15 h 167"/>
                <a:gd name="T4" fmla="*/ 211 w 218"/>
                <a:gd name="T5" fmla="*/ 22 h 167"/>
                <a:gd name="T6" fmla="*/ 203 w 218"/>
                <a:gd name="T7" fmla="*/ 30 h 167"/>
                <a:gd name="T8" fmla="*/ 177 w 218"/>
                <a:gd name="T9" fmla="*/ 34 h 167"/>
                <a:gd name="T10" fmla="*/ 166 w 218"/>
                <a:gd name="T11" fmla="*/ 41 h 167"/>
                <a:gd name="T12" fmla="*/ 174 w 218"/>
                <a:gd name="T13" fmla="*/ 60 h 167"/>
                <a:gd name="T14" fmla="*/ 166 w 218"/>
                <a:gd name="T15" fmla="*/ 78 h 167"/>
                <a:gd name="T16" fmla="*/ 152 w 218"/>
                <a:gd name="T17" fmla="*/ 82 h 167"/>
                <a:gd name="T18" fmla="*/ 152 w 218"/>
                <a:gd name="T19" fmla="*/ 89 h 167"/>
                <a:gd name="T20" fmla="*/ 152 w 218"/>
                <a:gd name="T21" fmla="*/ 97 h 167"/>
                <a:gd name="T22" fmla="*/ 144 w 218"/>
                <a:gd name="T23" fmla="*/ 104 h 167"/>
                <a:gd name="T24" fmla="*/ 144 w 218"/>
                <a:gd name="T25" fmla="*/ 111 h 167"/>
                <a:gd name="T26" fmla="*/ 137 w 218"/>
                <a:gd name="T27" fmla="*/ 119 h 167"/>
                <a:gd name="T28" fmla="*/ 129 w 218"/>
                <a:gd name="T29" fmla="*/ 123 h 167"/>
                <a:gd name="T30" fmla="*/ 126 w 218"/>
                <a:gd name="T31" fmla="*/ 123 h 167"/>
                <a:gd name="T32" fmla="*/ 118 w 218"/>
                <a:gd name="T33" fmla="*/ 130 h 167"/>
                <a:gd name="T34" fmla="*/ 107 w 218"/>
                <a:gd name="T35" fmla="*/ 134 h 167"/>
                <a:gd name="T36" fmla="*/ 103 w 218"/>
                <a:gd name="T37" fmla="*/ 137 h 167"/>
                <a:gd name="T38" fmla="*/ 100 w 218"/>
                <a:gd name="T39" fmla="*/ 149 h 167"/>
                <a:gd name="T40" fmla="*/ 100 w 218"/>
                <a:gd name="T41" fmla="*/ 156 h 167"/>
                <a:gd name="T42" fmla="*/ 85 w 218"/>
                <a:gd name="T43" fmla="*/ 160 h 167"/>
                <a:gd name="T44" fmla="*/ 66 w 218"/>
                <a:gd name="T45" fmla="*/ 163 h 167"/>
                <a:gd name="T46" fmla="*/ 37 w 218"/>
                <a:gd name="T47" fmla="*/ 167 h 167"/>
                <a:gd name="T48" fmla="*/ 29 w 218"/>
                <a:gd name="T49" fmla="*/ 141 h 167"/>
                <a:gd name="T50" fmla="*/ 26 w 218"/>
                <a:gd name="T51" fmla="*/ 126 h 167"/>
                <a:gd name="T52" fmla="*/ 7 w 218"/>
                <a:gd name="T53" fmla="*/ 119 h 167"/>
                <a:gd name="T54" fmla="*/ 3 w 218"/>
                <a:gd name="T55" fmla="*/ 104 h 167"/>
                <a:gd name="T56" fmla="*/ 7 w 218"/>
                <a:gd name="T57" fmla="*/ 93 h 167"/>
                <a:gd name="T58" fmla="*/ 0 w 218"/>
                <a:gd name="T59" fmla="*/ 85 h 167"/>
                <a:gd name="T60" fmla="*/ 0 w 218"/>
                <a:gd name="T61" fmla="*/ 78 h 167"/>
                <a:gd name="T62" fmla="*/ 7 w 218"/>
                <a:gd name="T63" fmla="*/ 71 h 167"/>
                <a:gd name="T64" fmla="*/ 3 w 218"/>
                <a:gd name="T65" fmla="*/ 67 h 167"/>
                <a:gd name="T66" fmla="*/ 7 w 218"/>
                <a:gd name="T67" fmla="*/ 60 h 167"/>
                <a:gd name="T68" fmla="*/ 11 w 218"/>
                <a:gd name="T69" fmla="*/ 60 h 167"/>
                <a:gd name="T70" fmla="*/ 18 w 218"/>
                <a:gd name="T71" fmla="*/ 60 h 167"/>
                <a:gd name="T72" fmla="*/ 26 w 218"/>
                <a:gd name="T73" fmla="*/ 63 h 167"/>
                <a:gd name="T74" fmla="*/ 33 w 218"/>
                <a:gd name="T75" fmla="*/ 63 h 167"/>
                <a:gd name="T76" fmla="*/ 40 w 218"/>
                <a:gd name="T77" fmla="*/ 56 h 167"/>
                <a:gd name="T78" fmla="*/ 52 w 218"/>
                <a:gd name="T79" fmla="*/ 48 h 167"/>
                <a:gd name="T80" fmla="*/ 55 w 218"/>
                <a:gd name="T81" fmla="*/ 45 h 167"/>
                <a:gd name="T82" fmla="*/ 59 w 218"/>
                <a:gd name="T83" fmla="*/ 34 h 167"/>
                <a:gd name="T84" fmla="*/ 59 w 218"/>
                <a:gd name="T85" fmla="*/ 30 h 167"/>
                <a:gd name="T86" fmla="*/ 66 w 218"/>
                <a:gd name="T87" fmla="*/ 26 h 167"/>
                <a:gd name="T88" fmla="*/ 77 w 218"/>
                <a:gd name="T89" fmla="*/ 22 h 167"/>
                <a:gd name="T90" fmla="*/ 85 w 218"/>
                <a:gd name="T91" fmla="*/ 22 h 167"/>
                <a:gd name="T92" fmla="*/ 96 w 218"/>
                <a:gd name="T93" fmla="*/ 26 h 167"/>
                <a:gd name="T94" fmla="*/ 103 w 218"/>
                <a:gd name="T95" fmla="*/ 26 h 167"/>
                <a:gd name="T96" fmla="*/ 114 w 218"/>
                <a:gd name="T97" fmla="*/ 30 h 167"/>
                <a:gd name="T98" fmla="*/ 122 w 218"/>
                <a:gd name="T99" fmla="*/ 22 h 167"/>
                <a:gd name="T100" fmla="*/ 129 w 218"/>
                <a:gd name="T101" fmla="*/ 26 h 167"/>
                <a:gd name="T102" fmla="*/ 133 w 218"/>
                <a:gd name="T103" fmla="*/ 22 h 167"/>
                <a:gd name="T104" fmla="*/ 137 w 218"/>
                <a:gd name="T105" fmla="*/ 19 h 167"/>
                <a:gd name="T106" fmla="*/ 144 w 218"/>
                <a:gd name="T107" fmla="*/ 19 h 167"/>
                <a:gd name="T108" fmla="*/ 144 w 218"/>
                <a:gd name="T109" fmla="*/ 11 h 167"/>
                <a:gd name="T110" fmla="*/ 148 w 218"/>
                <a:gd name="T111" fmla="*/ 0 h 167"/>
                <a:gd name="T112" fmla="*/ 159 w 218"/>
                <a:gd name="T113" fmla="*/ 4 h 167"/>
                <a:gd name="T114" fmla="*/ 159 w 218"/>
                <a:gd name="T115" fmla="*/ 11 h 167"/>
                <a:gd name="T116" fmla="*/ 163 w 218"/>
                <a:gd name="T117" fmla="*/ 19 h 167"/>
                <a:gd name="T118" fmla="*/ 166 w 218"/>
                <a:gd name="T119" fmla="*/ 30 h 167"/>
                <a:gd name="T120" fmla="*/ 174 w 218"/>
                <a:gd name="T121" fmla="*/ 34 h 167"/>
                <a:gd name="T122" fmla="*/ 181 w 218"/>
                <a:gd name="T123" fmla="*/ 30 h 167"/>
                <a:gd name="T124" fmla="*/ 189 w 218"/>
                <a:gd name="T125" fmla="*/ 2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8" h="167">
                  <a:moveTo>
                    <a:pt x="189" y="22"/>
                  </a:moveTo>
                  <a:lnTo>
                    <a:pt x="196" y="19"/>
                  </a:lnTo>
                  <a:lnTo>
                    <a:pt x="200" y="15"/>
                  </a:lnTo>
                  <a:lnTo>
                    <a:pt x="200" y="19"/>
                  </a:lnTo>
                  <a:lnTo>
                    <a:pt x="207" y="19"/>
                  </a:lnTo>
                  <a:lnTo>
                    <a:pt x="211" y="15"/>
                  </a:lnTo>
                  <a:lnTo>
                    <a:pt x="218" y="15"/>
                  </a:lnTo>
                  <a:lnTo>
                    <a:pt x="218" y="19"/>
                  </a:lnTo>
                  <a:lnTo>
                    <a:pt x="211" y="22"/>
                  </a:lnTo>
                  <a:lnTo>
                    <a:pt x="214" y="22"/>
                  </a:lnTo>
                  <a:lnTo>
                    <a:pt x="211" y="30"/>
                  </a:lnTo>
                  <a:lnTo>
                    <a:pt x="203" y="30"/>
                  </a:lnTo>
                  <a:lnTo>
                    <a:pt x="189" y="34"/>
                  </a:lnTo>
                  <a:lnTo>
                    <a:pt x="185" y="34"/>
                  </a:lnTo>
                  <a:lnTo>
                    <a:pt x="177" y="34"/>
                  </a:lnTo>
                  <a:lnTo>
                    <a:pt x="174" y="37"/>
                  </a:lnTo>
                  <a:lnTo>
                    <a:pt x="170" y="37"/>
                  </a:lnTo>
                  <a:lnTo>
                    <a:pt x="166" y="41"/>
                  </a:lnTo>
                  <a:lnTo>
                    <a:pt x="163" y="45"/>
                  </a:lnTo>
                  <a:lnTo>
                    <a:pt x="170" y="56"/>
                  </a:lnTo>
                  <a:lnTo>
                    <a:pt x="174" y="60"/>
                  </a:lnTo>
                  <a:lnTo>
                    <a:pt x="163" y="71"/>
                  </a:lnTo>
                  <a:lnTo>
                    <a:pt x="166" y="74"/>
                  </a:lnTo>
                  <a:lnTo>
                    <a:pt x="166" y="78"/>
                  </a:lnTo>
                  <a:lnTo>
                    <a:pt x="163" y="82"/>
                  </a:lnTo>
                  <a:lnTo>
                    <a:pt x="159" y="82"/>
                  </a:lnTo>
                  <a:lnTo>
                    <a:pt x="152" y="82"/>
                  </a:lnTo>
                  <a:lnTo>
                    <a:pt x="148" y="82"/>
                  </a:lnTo>
                  <a:lnTo>
                    <a:pt x="148" y="89"/>
                  </a:lnTo>
                  <a:lnTo>
                    <a:pt x="152" y="89"/>
                  </a:lnTo>
                  <a:lnTo>
                    <a:pt x="155" y="93"/>
                  </a:lnTo>
                  <a:lnTo>
                    <a:pt x="155" y="97"/>
                  </a:lnTo>
                  <a:lnTo>
                    <a:pt x="152" y="97"/>
                  </a:lnTo>
                  <a:lnTo>
                    <a:pt x="148" y="97"/>
                  </a:lnTo>
                  <a:lnTo>
                    <a:pt x="144" y="100"/>
                  </a:lnTo>
                  <a:lnTo>
                    <a:pt x="144" y="104"/>
                  </a:lnTo>
                  <a:lnTo>
                    <a:pt x="144" y="108"/>
                  </a:lnTo>
                  <a:lnTo>
                    <a:pt x="144" y="111"/>
                  </a:lnTo>
                  <a:lnTo>
                    <a:pt x="144" y="111"/>
                  </a:lnTo>
                  <a:lnTo>
                    <a:pt x="144" y="119"/>
                  </a:lnTo>
                  <a:lnTo>
                    <a:pt x="140" y="123"/>
                  </a:lnTo>
                  <a:lnTo>
                    <a:pt x="137" y="119"/>
                  </a:lnTo>
                  <a:lnTo>
                    <a:pt x="137" y="119"/>
                  </a:lnTo>
                  <a:lnTo>
                    <a:pt x="137" y="123"/>
                  </a:lnTo>
                  <a:lnTo>
                    <a:pt x="129" y="123"/>
                  </a:lnTo>
                  <a:lnTo>
                    <a:pt x="129" y="119"/>
                  </a:lnTo>
                  <a:lnTo>
                    <a:pt x="126" y="123"/>
                  </a:lnTo>
                  <a:lnTo>
                    <a:pt x="126" y="123"/>
                  </a:lnTo>
                  <a:lnTo>
                    <a:pt x="118" y="126"/>
                  </a:lnTo>
                  <a:lnTo>
                    <a:pt x="122" y="126"/>
                  </a:lnTo>
                  <a:lnTo>
                    <a:pt x="118" y="130"/>
                  </a:lnTo>
                  <a:lnTo>
                    <a:pt x="114" y="134"/>
                  </a:lnTo>
                  <a:lnTo>
                    <a:pt x="111" y="130"/>
                  </a:lnTo>
                  <a:lnTo>
                    <a:pt x="107" y="134"/>
                  </a:lnTo>
                  <a:lnTo>
                    <a:pt x="107" y="134"/>
                  </a:lnTo>
                  <a:lnTo>
                    <a:pt x="103" y="137"/>
                  </a:lnTo>
                  <a:lnTo>
                    <a:pt x="103" y="137"/>
                  </a:lnTo>
                  <a:lnTo>
                    <a:pt x="100" y="141"/>
                  </a:lnTo>
                  <a:lnTo>
                    <a:pt x="100" y="145"/>
                  </a:lnTo>
                  <a:lnTo>
                    <a:pt x="100" y="149"/>
                  </a:lnTo>
                  <a:lnTo>
                    <a:pt x="100" y="152"/>
                  </a:lnTo>
                  <a:lnTo>
                    <a:pt x="103" y="156"/>
                  </a:lnTo>
                  <a:lnTo>
                    <a:pt x="100" y="156"/>
                  </a:lnTo>
                  <a:lnTo>
                    <a:pt x="96" y="160"/>
                  </a:lnTo>
                  <a:lnTo>
                    <a:pt x="89" y="160"/>
                  </a:lnTo>
                  <a:lnTo>
                    <a:pt x="85" y="160"/>
                  </a:lnTo>
                  <a:lnTo>
                    <a:pt x="74" y="160"/>
                  </a:lnTo>
                  <a:lnTo>
                    <a:pt x="70" y="163"/>
                  </a:lnTo>
                  <a:lnTo>
                    <a:pt x="66" y="163"/>
                  </a:lnTo>
                  <a:lnTo>
                    <a:pt x="63" y="163"/>
                  </a:lnTo>
                  <a:lnTo>
                    <a:pt x="55" y="163"/>
                  </a:lnTo>
                  <a:lnTo>
                    <a:pt x="37" y="167"/>
                  </a:lnTo>
                  <a:lnTo>
                    <a:pt x="15" y="160"/>
                  </a:lnTo>
                  <a:lnTo>
                    <a:pt x="29" y="145"/>
                  </a:lnTo>
                  <a:lnTo>
                    <a:pt x="29" y="141"/>
                  </a:lnTo>
                  <a:lnTo>
                    <a:pt x="26" y="137"/>
                  </a:lnTo>
                  <a:lnTo>
                    <a:pt x="29" y="134"/>
                  </a:lnTo>
                  <a:lnTo>
                    <a:pt x="26" y="126"/>
                  </a:lnTo>
                  <a:lnTo>
                    <a:pt x="11" y="126"/>
                  </a:lnTo>
                  <a:lnTo>
                    <a:pt x="11" y="123"/>
                  </a:lnTo>
                  <a:lnTo>
                    <a:pt x="7" y="119"/>
                  </a:lnTo>
                  <a:lnTo>
                    <a:pt x="11" y="119"/>
                  </a:lnTo>
                  <a:lnTo>
                    <a:pt x="7" y="111"/>
                  </a:lnTo>
                  <a:lnTo>
                    <a:pt x="3" y="104"/>
                  </a:lnTo>
                  <a:lnTo>
                    <a:pt x="3" y="100"/>
                  </a:lnTo>
                  <a:lnTo>
                    <a:pt x="7" y="93"/>
                  </a:lnTo>
                  <a:lnTo>
                    <a:pt x="7" y="93"/>
                  </a:lnTo>
                  <a:lnTo>
                    <a:pt x="3" y="93"/>
                  </a:lnTo>
                  <a:lnTo>
                    <a:pt x="3" y="89"/>
                  </a:lnTo>
                  <a:lnTo>
                    <a:pt x="0" y="85"/>
                  </a:lnTo>
                  <a:lnTo>
                    <a:pt x="0" y="82"/>
                  </a:lnTo>
                  <a:lnTo>
                    <a:pt x="3" y="78"/>
                  </a:lnTo>
                  <a:lnTo>
                    <a:pt x="0" y="78"/>
                  </a:lnTo>
                  <a:lnTo>
                    <a:pt x="0" y="74"/>
                  </a:lnTo>
                  <a:lnTo>
                    <a:pt x="3" y="74"/>
                  </a:lnTo>
                  <a:lnTo>
                    <a:pt x="7" y="71"/>
                  </a:lnTo>
                  <a:lnTo>
                    <a:pt x="7" y="71"/>
                  </a:lnTo>
                  <a:lnTo>
                    <a:pt x="7" y="71"/>
                  </a:lnTo>
                  <a:lnTo>
                    <a:pt x="3" y="67"/>
                  </a:lnTo>
                  <a:lnTo>
                    <a:pt x="7" y="63"/>
                  </a:lnTo>
                  <a:lnTo>
                    <a:pt x="7" y="63"/>
                  </a:lnTo>
                  <a:lnTo>
                    <a:pt x="7" y="60"/>
                  </a:lnTo>
                  <a:lnTo>
                    <a:pt x="7" y="56"/>
                  </a:lnTo>
                  <a:lnTo>
                    <a:pt x="7" y="56"/>
                  </a:lnTo>
                  <a:lnTo>
                    <a:pt x="11" y="60"/>
                  </a:lnTo>
                  <a:lnTo>
                    <a:pt x="15" y="60"/>
                  </a:lnTo>
                  <a:lnTo>
                    <a:pt x="18" y="60"/>
                  </a:lnTo>
                  <a:lnTo>
                    <a:pt x="18" y="60"/>
                  </a:lnTo>
                  <a:lnTo>
                    <a:pt x="22" y="60"/>
                  </a:lnTo>
                  <a:lnTo>
                    <a:pt x="26" y="60"/>
                  </a:lnTo>
                  <a:lnTo>
                    <a:pt x="26" y="63"/>
                  </a:lnTo>
                  <a:lnTo>
                    <a:pt x="29" y="63"/>
                  </a:lnTo>
                  <a:lnTo>
                    <a:pt x="29" y="63"/>
                  </a:lnTo>
                  <a:lnTo>
                    <a:pt x="33" y="63"/>
                  </a:lnTo>
                  <a:lnTo>
                    <a:pt x="37" y="60"/>
                  </a:lnTo>
                  <a:lnTo>
                    <a:pt x="37" y="56"/>
                  </a:lnTo>
                  <a:lnTo>
                    <a:pt x="40" y="56"/>
                  </a:lnTo>
                  <a:lnTo>
                    <a:pt x="37" y="52"/>
                  </a:lnTo>
                  <a:lnTo>
                    <a:pt x="44" y="52"/>
                  </a:lnTo>
                  <a:lnTo>
                    <a:pt x="52" y="48"/>
                  </a:lnTo>
                  <a:lnTo>
                    <a:pt x="52" y="48"/>
                  </a:lnTo>
                  <a:lnTo>
                    <a:pt x="52" y="45"/>
                  </a:lnTo>
                  <a:lnTo>
                    <a:pt x="55" y="45"/>
                  </a:lnTo>
                  <a:lnTo>
                    <a:pt x="55" y="41"/>
                  </a:lnTo>
                  <a:lnTo>
                    <a:pt x="55" y="37"/>
                  </a:lnTo>
                  <a:lnTo>
                    <a:pt x="59" y="34"/>
                  </a:lnTo>
                  <a:lnTo>
                    <a:pt x="59" y="30"/>
                  </a:lnTo>
                  <a:lnTo>
                    <a:pt x="59" y="30"/>
                  </a:lnTo>
                  <a:lnTo>
                    <a:pt x="59" y="30"/>
                  </a:lnTo>
                  <a:lnTo>
                    <a:pt x="59" y="26"/>
                  </a:lnTo>
                  <a:lnTo>
                    <a:pt x="63" y="26"/>
                  </a:lnTo>
                  <a:lnTo>
                    <a:pt x="66" y="26"/>
                  </a:lnTo>
                  <a:lnTo>
                    <a:pt x="66" y="26"/>
                  </a:lnTo>
                  <a:lnTo>
                    <a:pt x="74" y="22"/>
                  </a:lnTo>
                  <a:lnTo>
                    <a:pt x="77" y="22"/>
                  </a:lnTo>
                  <a:lnTo>
                    <a:pt x="81" y="22"/>
                  </a:lnTo>
                  <a:lnTo>
                    <a:pt x="85" y="22"/>
                  </a:lnTo>
                  <a:lnTo>
                    <a:pt x="85" y="22"/>
                  </a:lnTo>
                  <a:lnTo>
                    <a:pt x="89" y="22"/>
                  </a:lnTo>
                  <a:lnTo>
                    <a:pt x="92" y="22"/>
                  </a:lnTo>
                  <a:lnTo>
                    <a:pt x="96" y="26"/>
                  </a:lnTo>
                  <a:lnTo>
                    <a:pt x="100" y="26"/>
                  </a:lnTo>
                  <a:lnTo>
                    <a:pt x="100" y="22"/>
                  </a:lnTo>
                  <a:lnTo>
                    <a:pt x="103" y="26"/>
                  </a:lnTo>
                  <a:lnTo>
                    <a:pt x="107" y="30"/>
                  </a:lnTo>
                  <a:lnTo>
                    <a:pt x="111" y="30"/>
                  </a:lnTo>
                  <a:lnTo>
                    <a:pt x="114" y="30"/>
                  </a:lnTo>
                  <a:lnTo>
                    <a:pt x="118" y="26"/>
                  </a:lnTo>
                  <a:lnTo>
                    <a:pt x="122" y="26"/>
                  </a:lnTo>
                  <a:lnTo>
                    <a:pt x="122" y="22"/>
                  </a:lnTo>
                  <a:lnTo>
                    <a:pt x="126" y="22"/>
                  </a:lnTo>
                  <a:lnTo>
                    <a:pt x="126" y="22"/>
                  </a:lnTo>
                  <a:lnTo>
                    <a:pt x="129" y="26"/>
                  </a:lnTo>
                  <a:lnTo>
                    <a:pt x="133" y="26"/>
                  </a:lnTo>
                  <a:lnTo>
                    <a:pt x="133" y="22"/>
                  </a:lnTo>
                  <a:lnTo>
                    <a:pt x="133" y="22"/>
                  </a:lnTo>
                  <a:lnTo>
                    <a:pt x="133" y="19"/>
                  </a:lnTo>
                  <a:lnTo>
                    <a:pt x="137" y="19"/>
                  </a:lnTo>
                  <a:lnTo>
                    <a:pt x="137" y="19"/>
                  </a:lnTo>
                  <a:lnTo>
                    <a:pt x="137" y="19"/>
                  </a:lnTo>
                  <a:lnTo>
                    <a:pt x="140" y="19"/>
                  </a:lnTo>
                  <a:lnTo>
                    <a:pt x="144" y="19"/>
                  </a:lnTo>
                  <a:lnTo>
                    <a:pt x="144" y="15"/>
                  </a:lnTo>
                  <a:lnTo>
                    <a:pt x="144" y="11"/>
                  </a:lnTo>
                  <a:lnTo>
                    <a:pt x="144" y="11"/>
                  </a:lnTo>
                  <a:lnTo>
                    <a:pt x="148" y="8"/>
                  </a:lnTo>
                  <a:lnTo>
                    <a:pt x="148" y="4"/>
                  </a:lnTo>
                  <a:lnTo>
                    <a:pt x="148" y="0"/>
                  </a:lnTo>
                  <a:lnTo>
                    <a:pt x="155" y="0"/>
                  </a:lnTo>
                  <a:lnTo>
                    <a:pt x="155" y="4"/>
                  </a:lnTo>
                  <a:lnTo>
                    <a:pt x="159" y="4"/>
                  </a:lnTo>
                  <a:lnTo>
                    <a:pt x="159" y="8"/>
                  </a:lnTo>
                  <a:lnTo>
                    <a:pt x="159" y="11"/>
                  </a:lnTo>
                  <a:lnTo>
                    <a:pt x="159" y="11"/>
                  </a:lnTo>
                  <a:lnTo>
                    <a:pt x="163" y="11"/>
                  </a:lnTo>
                  <a:lnTo>
                    <a:pt x="163" y="15"/>
                  </a:lnTo>
                  <a:lnTo>
                    <a:pt x="163" y="19"/>
                  </a:lnTo>
                  <a:lnTo>
                    <a:pt x="163" y="22"/>
                  </a:lnTo>
                  <a:lnTo>
                    <a:pt x="163" y="30"/>
                  </a:lnTo>
                  <a:lnTo>
                    <a:pt x="166" y="30"/>
                  </a:lnTo>
                  <a:lnTo>
                    <a:pt x="166" y="34"/>
                  </a:lnTo>
                  <a:lnTo>
                    <a:pt x="170" y="34"/>
                  </a:lnTo>
                  <a:lnTo>
                    <a:pt x="174" y="34"/>
                  </a:lnTo>
                  <a:lnTo>
                    <a:pt x="177" y="34"/>
                  </a:lnTo>
                  <a:lnTo>
                    <a:pt x="177" y="30"/>
                  </a:lnTo>
                  <a:lnTo>
                    <a:pt x="181" y="30"/>
                  </a:lnTo>
                  <a:lnTo>
                    <a:pt x="185" y="26"/>
                  </a:lnTo>
                  <a:lnTo>
                    <a:pt x="185" y="22"/>
                  </a:lnTo>
                  <a:lnTo>
                    <a:pt x="189" y="22"/>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29" name="Freeform 37"/>
            <p:cNvSpPr>
              <a:spLocks noEditPoints="1"/>
            </p:cNvSpPr>
            <p:nvPr/>
          </p:nvSpPr>
          <p:spPr bwMode="auto">
            <a:xfrm>
              <a:off x="4435835" y="1921504"/>
              <a:ext cx="133810" cy="95211"/>
            </a:xfrm>
            <a:custGeom>
              <a:avLst/>
              <a:gdLst>
                <a:gd name="T0" fmla="*/ 22 w 28"/>
                <a:gd name="T1" fmla="*/ 19 h 20"/>
                <a:gd name="T2" fmla="*/ 22 w 28"/>
                <a:gd name="T3" fmla="*/ 18 h 20"/>
                <a:gd name="T4" fmla="*/ 20 w 28"/>
                <a:gd name="T5" fmla="*/ 18 h 20"/>
                <a:gd name="T6" fmla="*/ 20 w 28"/>
                <a:gd name="T7" fmla="*/ 19 h 20"/>
                <a:gd name="T8" fmla="*/ 26 w 28"/>
                <a:gd name="T9" fmla="*/ 16 h 20"/>
                <a:gd name="T10" fmla="*/ 26 w 28"/>
                <a:gd name="T11" fmla="*/ 14 h 20"/>
                <a:gd name="T12" fmla="*/ 18 w 28"/>
                <a:gd name="T13" fmla="*/ 12 h 20"/>
                <a:gd name="T14" fmla="*/ 15 w 28"/>
                <a:gd name="T15" fmla="*/ 15 h 20"/>
                <a:gd name="T16" fmla="*/ 13 w 28"/>
                <a:gd name="T17" fmla="*/ 14 h 20"/>
                <a:gd name="T18" fmla="*/ 13 w 28"/>
                <a:gd name="T19" fmla="*/ 12 h 20"/>
                <a:gd name="T20" fmla="*/ 14 w 28"/>
                <a:gd name="T21" fmla="*/ 12 h 20"/>
                <a:gd name="T22" fmla="*/ 15 w 28"/>
                <a:gd name="T23" fmla="*/ 12 h 20"/>
                <a:gd name="T24" fmla="*/ 16 w 28"/>
                <a:gd name="T25" fmla="*/ 10 h 20"/>
                <a:gd name="T26" fmla="*/ 17 w 28"/>
                <a:gd name="T27" fmla="*/ 13 h 20"/>
                <a:gd name="T28" fmla="*/ 17 w 28"/>
                <a:gd name="T29" fmla="*/ 14 h 20"/>
                <a:gd name="T30" fmla="*/ 15 w 28"/>
                <a:gd name="T31" fmla="*/ 16 h 20"/>
                <a:gd name="T32" fmla="*/ 17 w 28"/>
                <a:gd name="T33" fmla="*/ 16 h 20"/>
                <a:gd name="T34" fmla="*/ 13 w 28"/>
                <a:gd name="T35" fmla="*/ 16 h 20"/>
                <a:gd name="T36" fmla="*/ 15 w 28"/>
                <a:gd name="T37" fmla="*/ 16 h 20"/>
                <a:gd name="T38" fmla="*/ 15 w 28"/>
                <a:gd name="T39" fmla="*/ 17 h 20"/>
                <a:gd name="T40" fmla="*/ 14 w 28"/>
                <a:gd name="T41" fmla="*/ 18 h 20"/>
                <a:gd name="T42" fmla="*/ 12 w 28"/>
                <a:gd name="T43" fmla="*/ 17 h 20"/>
                <a:gd name="T44" fmla="*/ 9 w 28"/>
                <a:gd name="T45" fmla="*/ 12 h 20"/>
                <a:gd name="T46" fmla="*/ 10 w 28"/>
                <a:gd name="T47" fmla="*/ 12 h 20"/>
                <a:gd name="T48" fmla="*/ 10 w 28"/>
                <a:gd name="T49" fmla="*/ 17 h 20"/>
                <a:gd name="T50" fmla="*/ 10 w 28"/>
                <a:gd name="T51" fmla="*/ 17 h 20"/>
                <a:gd name="T52" fmla="*/ 11 w 28"/>
                <a:gd name="T53" fmla="*/ 15 h 20"/>
                <a:gd name="T54" fmla="*/ 10 w 28"/>
                <a:gd name="T55" fmla="*/ 13 h 20"/>
                <a:gd name="T56" fmla="*/ 9 w 28"/>
                <a:gd name="T57" fmla="*/ 16 h 20"/>
                <a:gd name="T58" fmla="*/ 7 w 28"/>
                <a:gd name="T59" fmla="*/ 14 h 20"/>
                <a:gd name="T60" fmla="*/ 12 w 28"/>
                <a:gd name="T61" fmla="*/ 2 h 20"/>
                <a:gd name="T62" fmla="*/ 3 w 28"/>
                <a:gd name="T63" fmla="*/ 6 h 20"/>
                <a:gd name="T64" fmla="*/ 3 w 28"/>
                <a:gd name="T65" fmla="*/ 7 h 20"/>
                <a:gd name="T66" fmla="*/ 2 w 28"/>
                <a:gd name="T67" fmla="*/ 6 h 20"/>
                <a:gd name="T68" fmla="*/ 6 w 28"/>
                <a:gd name="T69" fmla="*/ 5 h 20"/>
                <a:gd name="T70" fmla="*/ 8 w 28"/>
                <a:gd name="T71" fmla="*/ 5 h 20"/>
                <a:gd name="T72" fmla="*/ 9 w 28"/>
                <a:gd name="T73" fmla="*/ 1 h 20"/>
                <a:gd name="T74" fmla="*/ 7 w 28"/>
                <a:gd name="T75" fmla="*/ 2 h 20"/>
                <a:gd name="T76" fmla="*/ 5 w 28"/>
                <a:gd name="T77" fmla="*/ 4 h 20"/>
                <a:gd name="T78" fmla="*/ 2 w 28"/>
                <a:gd name="T79" fmla="*/ 5 h 20"/>
                <a:gd name="T80" fmla="*/ 1 w 28"/>
                <a:gd name="T81" fmla="*/ 6 h 20"/>
                <a:gd name="T82" fmla="*/ 6 w 28"/>
                <a:gd name="T83" fmla="*/ 16 h 20"/>
                <a:gd name="T84" fmla="*/ 6 w 28"/>
                <a:gd name="T85" fmla="*/ 15 h 20"/>
                <a:gd name="T86" fmla="*/ 7 w 28"/>
                <a:gd name="T87" fmla="*/ 12 h 20"/>
                <a:gd name="T88" fmla="*/ 9 w 28"/>
                <a:gd name="T89" fmla="*/ 11 h 20"/>
                <a:gd name="T90" fmla="*/ 10 w 28"/>
                <a:gd name="T91" fmla="*/ 9 h 20"/>
                <a:gd name="T92" fmla="*/ 11 w 28"/>
                <a:gd name="T93" fmla="*/ 9 h 20"/>
                <a:gd name="T94" fmla="*/ 9 w 28"/>
                <a:gd name="T95" fmla="*/ 8 h 20"/>
                <a:gd name="T96" fmla="*/ 8 w 28"/>
                <a:gd name="T97" fmla="*/ 6 h 20"/>
                <a:gd name="T98" fmla="*/ 5 w 28"/>
                <a:gd name="T99" fmla="*/ 5 h 20"/>
                <a:gd name="T100" fmla="*/ 5 w 28"/>
                <a:gd name="T101" fmla="*/ 7 h 20"/>
                <a:gd name="T102" fmla="*/ 4 w 28"/>
                <a:gd name="T103" fmla="*/ 8 h 20"/>
                <a:gd name="T104" fmla="*/ 4 w 28"/>
                <a:gd name="T105" fmla="*/ 6 h 20"/>
                <a:gd name="T106" fmla="*/ 2 w 28"/>
                <a:gd name="T107" fmla="*/ 8 h 20"/>
                <a:gd name="T108" fmla="*/ 1 w 28"/>
                <a:gd name="T109" fmla="*/ 9 h 20"/>
                <a:gd name="T110" fmla="*/ 0 w 28"/>
                <a:gd name="T111" fmla="*/ 10 h 20"/>
                <a:gd name="T112" fmla="*/ 0 w 28"/>
                <a:gd name="T113" fmla="*/ 12 h 20"/>
                <a:gd name="T114" fmla="*/ 2 w 28"/>
                <a:gd name="T115" fmla="*/ 14 h 20"/>
                <a:gd name="T116" fmla="*/ 3 w 28"/>
                <a:gd name="T11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 h="20">
                  <a:moveTo>
                    <a:pt x="20" y="19"/>
                  </a:moveTo>
                  <a:cubicBezTo>
                    <a:pt x="20" y="20"/>
                    <a:pt x="20" y="20"/>
                    <a:pt x="20" y="20"/>
                  </a:cubicBezTo>
                  <a:cubicBezTo>
                    <a:pt x="21" y="20"/>
                    <a:pt x="21" y="20"/>
                    <a:pt x="21" y="20"/>
                  </a:cubicBezTo>
                  <a:cubicBezTo>
                    <a:pt x="22" y="19"/>
                    <a:pt x="22" y="19"/>
                    <a:pt x="22" y="19"/>
                  </a:cubicBezTo>
                  <a:cubicBezTo>
                    <a:pt x="22" y="19"/>
                    <a:pt x="22" y="19"/>
                    <a:pt x="22" y="19"/>
                  </a:cubicBezTo>
                  <a:cubicBezTo>
                    <a:pt x="22" y="19"/>
                    <a:pt x="22" y="19"/>
                    <a:pt x="22" y="19"/>
                  </a:cubicBezTo>
                  <a:cubicBezTo>
                    <a:pt x="22" y="18"/>
                    <a:pt x="22" y="18"/>
                    <a:pt x="22" y="18"/>
                  </a:cubicBezTo>
                  <a:cubicBezTo>
                    <a:pt x="22" y="18"/>
                    <a:pt x="22" y="18"/>
                    <a:pt x="22" y="18"/>
                  </a:cubicBezTo>
                  <a:cubicBezTo>
                    <a:pt x="21" y="18"/>
                    <a:pt x="21" y="18"/>
                    <a:pt x="21" y="18"/>
                  </a:cubicBezTo>
                  <a:cubicBezTo>
                    <a:pt x="21" y="18"/>
                    <a:pt x="21" y="18"/>
                    <a:pt x="21" y="18"/>
                  </a:cubicBezTo>
                  <a:cubicBezTo>
                    <a:pt x="21" y="18"/>
                    <a:pt x="21" y="18"/>
                    <a:pt x="21" y="18"/>
                  </a:cubicBezTo>
                  <a:cubicBezTo>
                    <a:pt x="20" y="18"/>
                    <a:pt x="20" y="18"/>
                    <a:pt x="20" y="18"/>
                  </a:cubicBezTo>
                  <a:cubicBezTo>
                    <a:pt x="20" y="18"/>
                    <a:pt x="20" y="18"/>
                    <a:pt x="20" y="18"/>
                  </a:cubicBezTo>
                  <a:cubicBezTo>
                    <a:pt x="21" y="18"/>
                    <a:pt x="21" y="18"/>
                    <a:pt x="21" y="18"/>
                  </a:cubicBezTo>
                  <a:cubicBezTo>
                    <a:pt x="21" y="18"/>
                    <a:pt x="21" y="18"/>
                    <a:pt x="21" y="18"/>
                  </a:cubicBezTo>
                  <a:cubicBezTo>
                    <a:pt x="20" y="19"/>
                    <a:pt x="20" y="19"/>
                    <a:pt x="20" y="19"/>
                  </a:cubicBezTo>
                  <a:cubicBezTo>
                    <a:pt x="20" y="19"/>
                    <a:pt x="20" y="19"/>
                    <a:pt x="20" y="19"/>
                  </a:cubicBezTo>
                  <a:close/>
                  <a:moveTo>
                    <a:pt x="26" y="14"/>
                  </a:moveTo>
                  <a:cubicBezTo>
                    <a:pt x="26" y="15"/>
                    <a:pt x="26" y="15"/>
                    <a:pt x="26" y="15"/>
                  </a:cubicBezTo>
                  <a:cubicBezTo>
                    <a:pt x="26" y="16"/>
                    <a:pt x="26" y="16"/>
                    <a:pt x="26" y="16"/>
                  </a:cubicBezTo>
                  <a:cubicBezTo>
                    <a:pt x="28" y="16"/>
                    <a:pt x="28" y="16"/>
                    <a:pt x="28" y="16"/>
                  </a:cubicBezTo>
                  <a:cubicBezTo>
                    <a:pt x="28" y="15"/>
                    <a:pt x="28" y="15"/>
                    <a:pt x="28" y="15"/>
                  </a:cubicBezTo>
                  <a:cubicBezTo>
                    <a:pt x="27" y="14"/>
                    <a:pt x="27" y="14"/>
                    <a:pt x="27" y="14"/>
                  </a:cubicBezTo>
                  <a:cubicBezTo>
                    <a:pt x="26" y="14"/>
                    <a:pt x="26" y="14"/>
                    <a:pt x="26" y="14"/>
                  </a:cubicBezTo>
                  <a:close/>
                  <a:moveTo>
                    <a:pt x="18" y="12"/>
                  </a:moveTo>
                  <a:cubicBezTo>
                    <a:pt x="17" y="13"/>
                    <a:pt x="17" y="13"/>
                    <a:pt x="17" y="13"/>
                  </a:cubicBezTo>
                  <a:cubicBezTo>
                    <a:pt x="18" y="13"/>
                    <a:pt x="18" y="13"/>
                    <a:pt x="18" y="13"/>
                  </a:cubicBezTo>
                  <a:cubicBezTo>
                    <a:pt x="18" y="12"/>
                    <a:pt x="18" y="12"/>
                    <a:pt x="18" y="12"/>
                  </a:cubicBezTo>
                  <a:close/>
                  <a:moveTo>
                    <a:pt x="15" y="16"/>
                  </a:moveTo>
                  <a:cubicBezTo>
                    <a:pt x="15" y="16"/>
                    <a:pt x="15" y="16"/>
                    <a:pt x="15" y="16"/>
                  </a:cubicBezTo>
                  <a:cubicBezTo>
                    <a:pt x="14" y="16"/>
                    <a:pt x="14" y="16"/>
                    <a:pt x="14" y="16"/>
                  </a:cubicBezTo>
                  <a:cubicBezTo>
                    <a:pt x="15" y="15"/>
                    <a:pt x="15" y="15"/>
                    <a:pt x="15" y="15"/>
                  </a:cubicBezTo>
                  <a:cubicBezTo>
                    <a:pt x="15" y="15"/>
                    <a:pt x="15" y="15"/>
                    <a:pt x="15" y="15"/>
                  </a:cubicBezTo>
                  <a:cubicBezTo>
                    <a:pt x="14" y="15"/>
                    <a:pt x="14" y="15"/>
                    <a:pt x="14" y="15"/>
                  </a:cubicBezTo>
                  <a:cubicBezTo>
                    <a:pt x="13" y="15"/>
                    <a:pt x="13" y="15"/>
                    <a:pt x="13" y="15"/>
                  </a:cubicBezTo>
                  <a:cubicBezTo>
                    <a:pt x="13" y="14"/>
                    <a:pt x="13" y="14"/>
                    <a:pt x="13" y="14"/>
                  </a:cubicBezTo>
                  <a:cubicBezTo>
                    <a:pt x="13" y="13"/>
                    <a:pt x="13" y="13"/>
                    <a:pt x="13" y="13"/>
                  </a:cubicBezTo>
                  <a:cubicBezTo>
                    <a:pt x="12" y="13"/>
                    <a:pt x="12" y="13"/>
                    <a:pt x="12" y="13"/>
                  </a:cubicBezTo>
                  <a:cubicBezTo>
                    <a:pt x="12" y="12"/>
                    <a:pt x="12" y="12"/>
                    <a:pt x="12" y="12"/>
                  </a:cubicBezTo>
                  <a:cubicBezTo>
                    <a:pt x="13" y="12"/>
                    <a:pt x="13" y="12"/>
                    <a:pt x="13" y="12"/>
                  </a:cubicBezTo>
                  <a:cubicBezTo>
                    <a:pt x="13" y="11"/>
                    <a:pt x="13" y="11"/>
                    <a:pt x="13" y="11"/>
                  </a:cubicBezTo>
                  <a:cubicBezTo>
                    <a:pt x="13" y="11"/>
                    <a:pt x="13" y="11"/>
                    <a:pt x="13" y="11"/>
                  </a:cubicBezTo>
                  <a:cubicBezTo>
                    <a:pt x="14" y="12"/>
                    <a:pt x="14" y="12"/>
                    <a:pt x="14" y="12"/>
                  </a:cubicBezTo>
                  <a:cubicBezTo>
                    <a:pt x="14" y="12"/>
                    <a:pt x="14" y="12"/>
                    <a:pt x="14" y="12"/>
                  </a:cubicBezTo>
                  <a:cubicBezTo>
                    <a:pt x="15" y="12"/>
                    <a:pt x="15" y="12"/>
                    <a:pt x="15" y="12"/>
                  </a:cubicBezTo>
                  <a:cubicBezTo>
                    <a:pt x="15" y="12"/>
                    <a:pt x="15" y="12"/>
                    <a:pt x="15" y="12"/>
                  </a:cubicBezTo>
                  <a:cubicBezTo>
                    <a:pt x="15" y="12"/>
                    <a:pt x="15" y="12"/>
                    <a:pt x="15" y="12"/>
                  </a:cubicBezTo>
                  <a:cubicBezTo>
                    <a:pt x="15" y="12"/>
                    <a:pt x="15" y="12"/>
                    <a:pt x="15" y="12"/>
                  </a:cubicBezTo>
                  <a:cubicBezTo>
                    <a:pt x="15" y="11"/>
                    <a:pt x="15" y="11"/>
                    <a:pt x="15" y="11"/>
                  </a:cubicBezTo>
                  <a:cubicBezTo>
                    <a:pt x="14" y="11"/>
                    <a:pt x="14" y="11"/>
                    <a:pt x="14" y="11"/>
                  </a:cubicBezTo>
                  <a:cubicBezTo>
                    <a:pt x="15" y="10"/>
                    <a:pt x="15" y="10"/>
                    <a:pt x="15" y="10"/>
                  </a:cubicBezTo>
                  <a:cubicBezTo>
                    <a:pt x="16" y="10"/>
                    <a:pt x="16" y="10"/>
                    <a:pt x="16" y="10"/>
                  </a:cubicBezTo>
                  <a:cubicBezTo>
                    <a:pt x="17" y="10"/>
                    <a:pt x="17" y="10"/>
                    <a:pt x="17" y="10"/>
                  </a:cubicBezTo>
                  <a:cubicBezTo>
                    <a:pt x="17" y="11"/>
                    <a:pt x="17" y="11"/>
                    <a:pt x="17" y="11"/>
                  </a:cubicBezTo>
                  <a:cubicBezTo>
                    <a:pt x="17" y="12"/>
                    <a:pt x="17" y="12"/>
                    <a:pt x="17" y="12"/>
                  </a:cubicBezTo>
                  <a:cubicBezTo>
                    <a:pt x="17" y="13"/>
                    <a:pt x="17" y="13"/>
                    <a:pt x="17" y="13"/>
                  </a:cubicBezTo>
                  <a:cubicBezTo>
                    <a:pt x="16" y="13"/>
                    <a:pt x="16" y="13"/>
                    <a:pt x="16" y="13"/>
                  </a:cubicBezTo>
                  <a:cubicBezTo>
                    <a:pt x="16" y="13"/>
                    <a:pt x="16" y="13"/>
                    <a:pt x="16" y="13"/>
                  </a:cubicBezTo>
                  <a:cubicBezTo>
                    <a:pt x="17" y="14"/>
                    <a:pt x="17" y="14"/>
                    <a:pt x="17" y="14"/>
                  </a:cubicBezTo>
                  <a:cubicBezTo>
                    <a:pt x="17" y="14"/>
                    <a:pt x="17" y="14"/>
                    <a:pt x="17" y="14"/>
                  </a:cubicBezTo>
                  <a:cubicBezTo>
                    <a:pt x="17" y="15"/>
                    <a:pt x="17" y="15"/>
                    <a:pt x="17" y="15"/>
                  </a:cubicBezTo>
                  <a:cubicBezTo>
                    <a:pt x="16" y="15"/>
                    <a:pt x="16" y="15"/>
                    <a:pt x="16" y="15"/>
                  </a:cubicBezTo>
                  <a:cubicBezTo>
                    <a:pt x="16" y="16"/>
                    <a:pt x="16" y="16"/>
                    <a:pt x="16" y="16"/>
                  </a:cubicBezTo>
                  <a:cubicBezTo>
                    <a:pt x="15" y="16"/>
                    <a:pt x="15" y="16"/>
                    <a:pt x="15" y="16"/>
                  </a:cubicBezTo>
                  <a:close/>
                  <a:moveTo>
                    <a:pt x="16" y="16"/>
                  </a:moveTo>
                  <a:cubicBezTo>
                    <a:pt x="16" y="16"/>
                    <a:pt x="16" y="16"/>
                    <a:pt x="16" y="16"/>
                  </a:cubicBezTo>
                  <a:cubicBezTo>
                    <a:pt x="16" y="16"/>
                    <a:pt x="16" y="16"/>
                    <a:pt x="16" y="16"/>
                  </a:cubicBezTo>
                  <a:cubicBezTo>
                    <a:pt x="17" y="16"/>
                    <a:pt x="17" y="16"/>
                    <a:pt x="17" y="16"/>
                  </a:cubicBezTo>
                  <a:cubicBezTo>
                    <a:pt x="17" y="15"/>
                    <a:pt x="17" y="15"/>
                    <a:pt x="17" y="15"/>
                  </a:cubicBezTo>
                  <a:cubicBezTo>
                    <a:pt x="16" y="16"/>
                    <a:pt x="16" y="16"/>
                    <a:pt x="16" y="16"/>
                  </a:cubicBezTo>
                  <a:cubicBezTo>
                    <a:pt x="16" y="16"/>
                    <a:pt x="16" y="16"/>
                    <a:pt x="16" y="16"/>
                  </a:cubicBezTo>
                  <a:close/>
                  <a:moveTo>
                    <a:pt x="13" y="16"/>
                  </a:moveTo>
                  <a:cubicBezTo>
                    <a:pt x="13" y="17"/>
                    <a:pt x="13" y="17"/>
                    <a:pt x="13" y="17"/>
                  </a:cubicBezTo>
                  <a:cubicBezTo>
                    <a:pt x="14" y="17"/>
                    <a:pt x="14" y="17"/>
                    <a:pt x="14" y="17"/>
                  </a:cubicBezTo>
                  <a:cubicBezTo>
                    <a:pt x="14" y="17"/>
                    <a:pt x="14" y="17"/>
                    <a:pt x="14" y="17"/>
                  </a:cubicBezTo>
                  <a:cubicBezTo>
                    <a:pt x="15" y="16"/>
                    <a:pt x="15" y="16"/>
                    <a:pt x="15" y="16"/>
                  </a:cubicBezTo>
                  <a:cubicBezTo>
                    <a:pt x="15" y="16"/>
                    <a:pt x="15" y="16"/>
                    <a:pt x="15" y="16"/>
                  </a:cubicBezTo>
                  <a:cubicBezTo>
                    <a:pt x="16" y="16"/>
                    <a:pt x="16" y="16"/>
                    <a:pt x="16" y="16"/>
                  </a:cubicBezTo>
                  <a:cubicBezTo>
                    <a:pt x="16" y="17"/>
                    <a:pt x="16" y="17"/>
                    <a:pt x="16" y="17"/>
                  </a:cubicBezTo>
                  <a:cubicBezTo>
                    <a:pt x="15" y="17"/>
                    <a:pt x="15" y="17"/>
                    <a:pt x="15" y="17"/>
                  </a:cubicBezTo>
                  <a:cubicBezTo>
                    <a:pt x="15" y="18"/>
                    <a:pt x="15" y="18"/>
                    <a:pt x="15" y="18"/>
                  </a:cubicBezTo>
                  <a:cubicBezTo>
                    <a:pt x="15" y="18"/>
                    <a:pt x="15" y="18"/>
                    <a:pt x="15" y="18"/>
                  </a:cubicBezTo>
                  <a:cubicBezTo>
                    <a:pt x="15" y="17"/>
                    <a:pt x="15" y="17"/>
                    <a:pt x="15" y="17"/>
                  </a:cubicBezTo>
                  <a:cubicBezTo>
                    <a:pt x="14" y="18"/>
                    <a:pt x="14" y="18"/>
                    <a:pt x="14" y="18"/>
                  </a:cubicBezTo>
                  <a:cubicBezTo>
                    <a:pt x="13" y="18"/>
                    <a:pt x="13" y="18"/>
                    <a:pt x="13" y="18"/>
                  </a:cubicBezTo>
                  <a:cubicBezTo>
                    <a:pt x="12" y="18"/>
                    <a:pt x="12" y="18"/>
                    <a:pt x="12" y="18"/>
                  </a:cubicBezTo>
                  <a:cubicBezTo>
                    <a:pt x="12" y="17"/>
                    <a:pt x="12" y="17"/>
                    <a:pt x="12" y="17"/>
                  </a:cubicBezTo>
                  <a:cubicBezTo>
                    <a:pt x="12" y="17"/>
                    <a:pt x="12" y="17"/>
                    <a:pt x="12" y="17"/>
                  </a:cubicBezTo>
                  <a:cubicBezTo>
                    <a:pt x="12" y="17"/>
                    <a:pt x="12" y="17"/>
                    <a:pt x="12" y="17"/>
                  </a:cubicBezTo>
                  <a:cubicBezTo>
                    <a:pt x="12" y="16"/>
                    <a:pt x="12" y="16"/>
                    <a:pt x="12" y="16"/>
                  </a:cubicBezTo>
                  <a:cubicBezTo>
                    <a:pt x="13" y="16"/>
                    <a:pt x="13" y="16"/>
                    <a:pt x="13" y="16"/>
                  </a:cubicBezTo>
                  <a:close/>
                  <a:moveTo>
                    <a:pt x="9" y="12"/>
                  </a:moveTo>
                  <a:cubicBezTo>
                    <a:pt x="10" y="11"/>
                    <a:pt x="10" y="11"/>
                    <a:pt x="10" y="11"/>
                  </a:cubicBezTo>
                  <a:cubicBezTo>
                    <a:pt x="10" y="10"/>
                    <a:pt x="10" y="10"/>
                    <a:pt x="10" y="10"/>
                  </a:cubicBezTo>
                  <a:cubicBezTo>
                    <a:pt x="10" y="11"/>
                    <a:pt x="10" y="11"/>
                    <a:pt x="10" y="11"/>
                  </a:cubicBezTo>
                  <a:cubicBezTo>
                    <a:pt x="10" y="12"/>
                    <a:pt x="10" y="12"/>
                    <a:pt x="10" y="12"/>
                  </a:cubicBezTo>
                  <a:cubicBezTo>
                    <a:pt x="9" y="12"/>
                    <a:pt x="9" y="12"/>
                    <a:pt x="9" y="12"/>
                  </a:cubicBezTo>
                  <a:close/>
                  <a:moveTo>
                    <a:pt x="9" y="16"/>
                  </a:moveTo>
                  <a:cubicBezTo>
                    <a:pt x="10" y="17"/>
                    <a:pt x="10" y="17"/>
                    <a:pt x="10" y="17"/>
                  </a:cubicBezTo>
                  <a:cubicBezTo>
                    <a:pt x="10" y="17"/>
                    <a:pt x="10" y="17"/>
                    <a:pt x="10" y="17"/>
                  </a:cubicBezTo>
                  <a:cubicBezTo>
                    <a:pt x="9" y="16"/>
                    <a:pt x="9" y="16"/>
                    <a:pt x="9" y="16"/>
                  </a:cubicBezTo>
                  <a:close/>
                  <a:moveTo>
                    <a:pt x="11" y="15"/>
                  </a:moveTo>
                  <a:cubicBezTo>
                    <a:pt x="11" y="16"/>
                    <a:pt x="11" y="16"/>
                    <a:pt x="11" y="16"/>
                  </a:cubicBezTo>
                  <a:cubicBezTo>
                    <a:pt x="10" y="17"/>
                    <a:pt x="10" y="17"/>
                    <a:pt x="10" y="17"/>
                  </a:cubicBezTo>
                  <a:cubicBezTo>
                    <a:pt x="11" y="17"/>
                    <a:pt x="11" y="17"/>
                    <a:pt x="11" y="17"/>
                  </a:cubicBezTo>
                  <a:cubicBezTo>
                    <a:pt x="11" y="17"/>
                    <a:pt x="11" y="17"/>
                    <a:pt x="11" y="17"/>
                  </a:cubicBezTo>
                  <a:cubicBezTo>
                    <a:pt x="12" y="16"/>
                    <a:pt x="12" y="16"/>
                    <a:pt x="12" y="16"/>
                  </a:cubicBezTo>
                  <a:cubicBezTo>
                    <a:pt x="12" y="16"/>
                    <a:pt x="11" y="15"/>
                    <a:pt x="11" y="15"/>
                  </a:cubicBezTo>
                  <a:close/>
                  <a:moveTo>
                    <a:pt x="7" y="13"/>
                  </a:moveTo>
                  <a:cubicBezTo>
                    <a:pt x="8" y="13"/>
                    <a:pt x="8" y="13"/>
                    <a:pt x="8" y="13"/>
                  </a:cubicBezTo>
                  <a:cubicBezTo>
                    <a:pt x="9" y="13"/>
                    <a:pt x="9" y="13"/>
                    <a:pt x="9" y="13"/>
                  </a:cubicBezTo>
                  <a:cubicBezTo>
                    <a:pt x="10" y="13"/>
                    <a:pt x="10" y="13"/>
                    <a:pt x="10" y="13"/>
                  </a:cubicBezTo>
                  <a:cubicBezTo>
                    <a:pt x="10" y="14"/>
                    <a:pt x="10" y="14"/>
                    <a:pt x="10" y="14"/>
                  </a:cubicBezTo>
                  <a:cubicBezTo>
                    <a:pt x="11" y="15"/>
                    <a:pt x="11" y="15"/>
                    <a:pt x="11" y="15"/>
                  </a:cubicBezTo>
                  <a:cubicBezTo>
                    <a:pt x="10" y="16"/>
                    <a:pt x="10" y="16"/>
                    <a:pt x="10" y="16"/>
                  </a:cubicBezTo>
                  <a:cubicBezTo>
                    <a:pt x="9" y="16"/>
                    <a:pt x="9" y="16"/>
                    <a:pt x="9" y="16"/>
                  </a:cubicBezTo>
                  <a:cubicBezTo>
                    <a:pt x="9" y="16"/>
                    <a:pt x="9" y="16"/>
                    <a:pt x="9" y="16"/>
                  </a:cubicBezTo>
                  <a:cubicBezTo>
                    <a:pt x="8" y="16"/>
                    <a:pt x="8" y="16"/>
                    <a:pt x="8" y="16"/>
                  </a:cubicBezTo>
                  <a:cubicBezTo>
                    <a:pt x="7" y="15"/>
                    <a:pt x="7" y="15"/>
                    <a:pt x="7" y="15"/>
                  </a:cubicBezTo>
                  <a:cubicBezTo>
                    <a:pt x="7" y="14"/>
                    <a:pt x="7" y="14"/>
                    <a:pt x="7" y="14"/>
                  </a:cubicBezTo>
                  <a:cubicBezTo>
                    <a:pt x="7" y="13"/>
                    <a:pt x="7" y="13"/>
                    <a:pt x="7" y="13"/>
                  </a:cubicBezTo>
                  <a:close/>
                  <a:moveTo>
                    <a:pt x="11" y="3"/>
                  </a:moveTo>
                  <a:cubicBezTo>
                    <a:pt x="11" y="2"/>
                    <a:pt x="11" y="2"/>
                    <a:pt x="11" y="2"/>
                  </a:cubicBezTo>
                  <a:cubicBezTo>
                    <a:pt x="12" y="2"/>
                    <a:pt x="12" y="2"/>
                    <a:pt x="12" y="2"/>
                  </a:cubicBezTo>
                  <a:cubicBezTo>
                    <a:pt x="11" y="3"/>
                    <a:pt x="11" y="3"/>
                    <a:pt x="11" y="3"/>
                  </a:cubicBezTo>
                  <a:cubicBezTo>
                    <a:pt x="11" y="3"/>
                    <a:pt x="11" y="3"/>
                    <a:pt x="11" y="3"/>
                  </a:cubicBezTo>
                  <a:close/>
                  <a:moveTo>
                    <a:pt x="3" y="7"/>
                  </a:moveTo>
                  <a:cubicBezTo>
                    <a:pt x="3" y="6"/>
                    <a:pt x="3" y="6"/>
                    <a:pt x="3" y="6"/>
                  </a:cubicBezTo>
                  <a:cubicBezTo>
                    <a:pt x="3" y="5"/>
                    <a:pt x="3" y="5"/>
                    <a:pt x="3" y="5"/>
                  </a:cubicBezTo>
                  <a:cubicBezTo>
                    <a:pt x="4" y="5"/>
                    <a:pt x="4" y="5"/>
                    <a:pt x="4" y="5"/>
                  </a:cubicBezTo>
                  <a:cubicBezTo>
                    <a:pt x="4" y="6"/>
                    <a:pt x="4" y="6"/>
                    <a:pt x="4" y="6"/>
                  </a:cubicBezTo>
                  <a:cubicBezTo>
                    <a:pt x="3" y="7"/>
                    <a:pt x="3" y="7"/>
                    <a:pt x="3" y="7"/>
                  </a:cubicBezTo>
                  <a:cubicBezTo>
                    <a:pt x="3" y="7"/>
                    <a:pt x="3" y="7"/>
                    <a:pt x="3" y="7"/>
                  </a:cubicBezTo>
                  <a:close/>
                  <a:moveTo>
                    <a:pt x="2" y="7"/>
                  </a:moveTo>
                  <a:cubicBezTo>
                    <a:pt x="2" y="6"/>
                    <a:pt x="2" y="6"/>
                    <a:pt x="2" y="6"/>
                  </a:cubicBezTo>
                  <a:cubicBezTo>
                    <a:pt x="2" y="6"/>
                    <a:pt x="2" y="6"/>
                    <a:pt x="2" y="6"/>
                  </a:cubicBezTo>
                  <a:cubicBezTo>
                    <a:pt x="4" y="5"/>
                    <a:pt x="4" y="5"/>
                    <a:pt x="4" y="5"/>
                  </a:cubicBezTo>
                  <a:cubicBezTo>
                    <a:pt x="4" y="5"/>
                    <a:pt x="4" y="5"/>
                    <a:pt x="4" y="5"/>
                  </a:cubicBezTo>
                  <a:cubicBezTo>
                    <a:pt x="5" y="5"/>
                    <a:pt x="5" y="5"/>
                    <a:pt x="5" y="5"/>
                  </a:cubicBezTo>
                  <a:cubicBezTo>
                    <a:pt x="6" y="5"/>
                    <a:pt x="6" y="5"/>
                    <a:pt x="6" y="5"/>
                  </a:cubicBezTo>
                  <a:cubicBezTo>
                    <a:pt x="6" y="5"/>
                    <a:pt x="6" y="5"/>
                    <a:pt x="6" y="5"/>
                  </a:cubicBezTo>
                  <a:cubicBezTo>
                    <a:pt x="7" y="5"/>
                    <a:pt x="7" y="5"/>
                    <a:pt x="7" y="5"/>
                  </a:cubicBezTo>
                  <a:cubicBezTo>
                    <a:pt x="8" y="5"/>
                    <a:pt x="8" y="5"/>
                    <a:pt x="8" y="5"/>
                  </a:cubicBezTo>
                  <a:cubicBezTo>
                    <a:pt x="8" y="5"/>
                    <a:pt x="8" y="5"/>
                    <a:pt x="8" y="5"/>
                  </a:cubicBezTo>
                  <a:cubicBezTo>
                    <a:pt x="9" y="3"/>
                    <a:pt x="9" y="3"/>
                    <a:pt x="9" y="3"/>
                  </a:cubicBezTo>
                  <a:cubicBezTo>
                    <a:pt x="9" y="3"/>
                    <a:pt x="9" y="3"/>
                    <a:pt x="9" y="3"/>
                  </a:cubicBezTo>
                  <a:cubicBezTo>
                    <a:pt x="9" y="2"/>
                    <a:pt x="9" y="2"/>
                    <a:pt x="9" y="2"/>
                  </a:cubicBezTo>
                  <a:cubicBezTo>
                    <a:pt x="9" y="1"/>
                    <a:pt x="9" y="1"/>
                    <a:pt x="9" y="1"/>
                  </a:cubicBezTo>
                  <a:cubicBezTo>
                    <a:pt x="10" y="0"/>
                    <a:pt x="10" y="0"/>
                    <a:pt x="10" y="0"/>
                  </a:cubicBezTo>
                  <a:cubicBezTo>
                    <a:pt x="10" y="0"/>
                    <a:pt x="10" y="0"/>
                    <a:pt x="10" y="0"/>
                  </a:cubicBezTo>
                  <a:cubicBezTo>
                    <a:pt x="8" y="1"/>
                    <a:pt x="8" y="1"/>
                    <a:pt x="8" y="1"/>
                  </a:cubicBezTo>
                  <a:cubicBezTo>
                    <a:pt x="7" y="2"/>
                    <a:pt x="7" y="2"/>
                    <a:pt x="7" y="2"/>
                  </a:cubicBezTo>
                  <a:cubicBezTo>
                    <a:pt x="6" y="2"/>
                    <a:pt x="6" y="2"/>
                    <a:pt x="6" y="2"/>
                  </a:cubicBezTo>
                  <a:cubicBezTo>
                    <a:pt x="6" y="2"/>
                    <a:pt x="6" y="2"/>
                    <a:pt x="6" y="2"/>
                  </a:cubicBezTo>
                  <a:cubicBezTo>
                    <a:pt x="5" y="3"/>
                    <a:pt x="5" y="3"/>
                    <a:pt x="5" y="3"/>
                  </a:cubicBezTo>
                  <a:cubicBezTo>
                    <a:pt x="5" y="4"/>
                    <a:pt x="5" y="4"/>
                    <a:pt x="5" y="4"/>
                  </a:cubicBezTo>
                  <a:cubicBezTo>
                    <a:pt x="4" y="4"/>
                    <a:pt x="4" y="4"/>
                    <a:pt x="4" y="4"/>
                  </a:cubicBezTo>
                  <a:cubicBezTo>
                    <a:pt x="3" y="5"/>
                    <a:pt x="3" y="5"/>
                    <a:pt x="3" y="5"/>
                  </a:cubicBezTo>
                  <a:cubicBezTo>
                    <a:pt x="2" y="5"/>
                    <a:pt x="2" y="5"/>
                    <a:pt x="2" y="5"/>
                  </a:cubicBezTo>
                  <a:cubicBezTo>
                    <a:pt x="2" y="5"/>
                    <a:pt x="2" y="5"/>
                    <a:pt x="2" y="5"/>
                  </a:cubicBezTo>
                  <a:cubicBezTo>
                    <a:pt x="1" y="5"/>
                    <a:pt x="1" y="5"/>
                    <a:pt x="1" y="5"/>
                  </a:cubicBezTo>
                  <a:cubicBezTo>
                    <a:pt x="1" y="6"/>
                    <a:pt x="1" y="6"/>
                    <a:pt x="1" y="6"/>
                  </a:cubicBezTo>
                  <a:cubicBezTo>
                    <a:pt x="1" y="6"/>
                    <a:pt x="1" y="6"/>
                    <a:pt x="1" y="6"/>
                  </a:cubicBezTo>
                  <a:cubicBezTo>
                    <a:pt x="1" y="6"/>
                    <a:pt x="1" y="6"/>
                    <a:pt x="1" y="6"/>
                  </a:cubicBezTo>
                  <a:cubicBezTo>
                    <a:pt x="2" y="7"/>
                    <a:pt x="2" y="7"/>
                    <a:pt x="2" y="7"/>
                  </a:cubicBezTo>
                  <a:close/>
                  <a:moveTo>
                    <a:pt x="6" y="17"/>
                  </a:moveTo>
                  <a:cubicBezTo>
                    <a:pt x="6" y="17"/>
                    <a:pt x="6" y="17"/>
                    <a:pt x="6" y="17"/>
                  </a:cubicBezTo>
                  <a:cubicBezTo>
                    <a:pt x="6" y="16"/>
                    <a:pt x="6" y="16"/>
                    <a:pt x="6" y="16"/>
                  </a:cubicBezTo>
                  <a:cubicBezTo>
                    <a:pt x="6" y="16"/>
                    <a:pt x="6" y="16"/>
                    <a:pt x="6" y="16"/>
                  </a:cubicBezTo>
                  <a:cubicBezTo>
                    <a:pt x="5" y="16"/>
                    <a:pt x="5" y="16"/>
                    <a:pt x="5" y="16"/>
                  </a:cubicBezTo>
                  <a:cubicBezTo>
                    <a:pt x="5" y="15"/>
                    <a:pt x="5" y="15"/>
                    <a:pt x="5" y="15"/>
                  </a:cubicBezTo>
                  <a:cubicBezTo>
                    <a:pt x="6" y="15"/>
                    <a:pt x="6" y="15"/>
                    <a:pt x="6" y="15"/>
                  </a:cubicBezTo>
                  <a:cubicBezTo>
                    <a:pt x="6" y="14"/>
                    <a:pt x="6" y="14"/>
                    <a:pt x="6" y="14"/>
                  </a:cubicBezTo>
                  <a:cubicBezTo>
                    <a:pt x="6" y="14"/>
                    <a:pt x="6" y="14"/>
                    <a:pt x="6" y="14"/>
                  </a:cubicBezTo>
                  <a:cubicBezTo>
                    <a:pt x="6" y="13"/>
                    <a:pt x="6" y="13"/>
                    <a:pt x="6" y="13"/>
                  </a:cubicBezTo>
                  <a:cubicBezTo>
                    <a:pt x="7" y="12"/>
                    <a:pt x="7" y="12"/>
                    <a:pt x="7" y="12"/>
                  </a:cubicBezTo>
                  <a:cubicBezTo>
                    <a:pt x="7" y="12"/>
                    <a:pt x="7" y="12"/>
                    <a:pt x="7" y="12"/>
                  </a:cubicBezTo>
                  <a:cubicBezTo>
                    <a:pt x="8" y="12"/>
                    <a:pt x="8" y="12"/>
                    <a:pt x="8" y="12"/>
                  </a:cubicBezTo>
                  <a:cubicBezTo>
                    <a:pt x="8" y="12"/>
                    <a:pt x="8" y="12"/>
                    <a:pt x="8" y="12"/>
                  </a:cubicBezTo>
                  <a:cubicBezTo>
                    <a:pt x="9" y="11"/>
                    <a:pt x="9" y="11"/>
                    <a:pt x="9" y="11"/>
                  </a:cubicBezTo>
                  <a:cubicBezTo>
                    <a:pt x="9" y="10"/>
                    <a:pt x="9" y="10"/>
                    <a:pt x="9" y="10"/>
                  </a:cubicBezTo>
                  <a:cubicBezTo>
                    <a:pt x="8" y="10"/>
                    <a:pt x="8" y="10"/>
                    <a:pt x="8" y="10"/>
                  </a:cubicBezTo>
                  <a:cubicBezTo>
                    <a:pt x="9" y="9"/>
                    <a:pt x="9" y="9"/>
                    <a:pt x="9" y="9"/>
                  </a:cubicBezTo>
                  <a:cubicBezTo>
                    <a:pt x="10" y="9"/>
                    <a:pt x="10" y="9"/>
                    <a:pt x="10" y="9"/>
                  </a:cubicBezTo>
                  <a:cubicBezTo>
                    <a:pt x="10" y="10"/>
                    <a:pt x="10" y="10"/>
                    <a:pt x="10" y="10"/>
                  </a:cubicBezTo>
                  <a:cubicBezTo>
                    <a:pt x="11" y="9"/>
                    <a:pt x="11" y="9"/>
                    <a:pt x="11" y="9"/>
                  </a:cubicBezTo>
                  <a:cubicBezTo>
                    <a:pt x="11" y="10"/>
                    <a:pt x="11" y="10"/>
                    <a:pt x="11" y="10"/>
                  </a:cubicBezTo>
                  <a:cubicBezTo>
                    <a:pt x="11" y="9"/>
                    <a:pt x="11" y="9"/>
                    <a:pt x="11" y="9"/>
                  </a:cubicBezTo>
                  <a:cubicBezTo>
                    <a:pt x="11" y="8"/>
                    <a:pt x="11" y="8"/>
                    <a:pt x="11" y="8"/>
                  </a:cubicBezTo>
                  <a:cubicBezTo>
                    <a:pt x="11" y="8"/>
                    <a:pt x="11" y="8"/>
                    <a:pt x="11" y="8"/>
                  </a:cubicBezTo>
                  <a:cubicBezTo>
                    <a:pt x="10" y="8"/>
                    <a:pt x="10" y="8"/>
                    <a:pt x="10" y="8"/>
                  </a:cubicBezTo>
                  <a:cubicBezTo>
                    <a:pt x="9" y="8"/>
                    <a:pt x="9" y="8"/>
                    <a:pt x="9" y="8"/>
                  </a:cubicBezTo>
                  <a:cubicBezTo>
                    <a:pt x="9" y="7"/>
                    <a:pt x="9" y="7"/>
                    <a:pt x="9" y="7"/>
                  </a:cubicBezTo>
                  <a:cubicBezTo>
                    <a:pt x="8" y="7"/>
                    <a:pt x="8" y="7"/>
                    <a:pt x="8" y="7"/>
                  </a:cubicBezTo>
                  <a:cubicBezTo>
                    <a:pt x="8" y="7"/>
                    <a:pt x="8" y="7"/>
                    <a:pt x="8" y="7"/>
                  </a:cubicBezTo>
                  <a:cubicBezTo>
                    <a:pt x="8" y="6"/>
                    <a:pt x="8" y="6"/>
                    <a:pt x="8" y="6"/>
                  </a:cubicBezTo>
                  <a:cubicBezTo>
                    <a:pt x="8" y="6"/>
                    <a:pt x="8" y="6"/>
                    <a:pt x="8" y="6"/>
                  </a:cubicBezTo>
                  <a:cubicBezTo>
                    <a:pt x="7" y="5"/>
                    <a:pt x="7" y="5"/>
                    <a:pt x="7" y="5"/>
                  </a:cubicBezTo>
                  <a:cubicBezTo>
                    <a:pt x="6" y="5"/>
                    <a:pt x="6" y="5"/>
                    <a:pt x="6" y="5"/>
                  </a:cubicBezTo>
                  <a:cubicBezTo>
                    <a:pt x="5" y="5"/>
                    <a:pt x="5" y="5"/>
                    <a:pt x="5" y="5"/>
                  </a:cubicBezTo>
                  <a:cubicBezTo>
                    <a:pt x="5" y="5"/>
                    <a:pt x="5" y="5"/>
                    <a:pt x="5" y="5"/>
                  </a:cubicBezTo>
                  <a:cubicBezTo>
                    <a:pt x="4" y="6"/>
                    <a:pt x="4" y="6"/>
                    <a:pt x="4" y="6"/>
                  </a:cubicBezTo>
                  <a:cubicBezTo>
                    <a:pt x="5" y="6"/>
                    <a:pt x="5" y="6"/>
                    <a:pt x="5" y="6"/>
                  </a:cubicBezTo>
                  <a:cubicBezTo>
                    <a:pt x="5" y="7"/>
                    <a:pt x="5" y="7"/>
                    <a:pt x="5" y="7"/>
                  </a:cubicBezTo>
                  <a:cubicBezTo>
                    <a:pt x="6" y="8"/>
                    <a:pt x="6" y="8"/>
                    <a:pt x="6" y="8"/>
                  </a:cubicBezTo>
                  <a:cubicBezTo>
                    <a:pt x="6" y="8"/>
                    <a:pt x="6" y="8"/>
                    <a:pt x="6" y="8"/>
                  </a:cubicBezTo>
                  <a:cubicBezTo>
                    <a:pt x="5" y="8"/>
                    <a:pt x="5" y="8"/>
                    <a:pt x="5" y="8"/>
                  </a:cubicBezTo>
                  <a:cubicBezTo>
                    <a:pt x="4" y="8"/>
                    <a:pt x="4" y="8"/>
                    <a:pt x="4" y="8"/>
                  </a:cubicBezTo>
                  <a:cubicBezTo>
                    <a:pt x="4" y="7"/>
                    <a:pt x="4" y="7"/>
                    <a:pt x="4" y="7"/>
                  </a:cubicBezTo>
                  <a:cubicBezTo>
                    <a:pt x="4" y="7"/>
                    <a:pt x="4" y="7"/>
                    <a:pt x="4" y="7"/>
                  </a:cubicBezTo>
                  <a:cubicBezTo>
                    <a:pt x="4" y="6"/>
                    <a:pt x="4" y="6"/>
                    <a:pt x="4" y="6"/>
                  </a:cubicBezTo>
                  <a:cubicBezTo>
                    <a:pt x="4" y="6"/>
                    <a:pt x="4" y="6"/>
                    <a:pt x="4" y="6"/>
                  </a:cubicBezTo>
                  <a:cubicBezTo>
                    <a:pt x="3" y="7"/>
                    <a:pt x="3" y="7"/>
                    <a:pt x="3" y="7"/>
                  </a:cubicBezTo>
                  <a:cubicBezTo>
                    <a:pt x="3" y="8"/>
                    <a:pt x="3" y="8"/>
                    <a:pt x="3" y="8"/>
                  </a:cubicBezTo>
                  <a:cubicBezTo>
                    <a:pt x="3" y="8"/>
                    <a:pt x="3" y="8"/>
                    <a:pt x="3" y="8"/>
                  </a:cubicBezTo>
                  <a:cubicBezTo>
                    <a:pt x="2" y="8"/>
                    <a:pt x="2" y="8"/>
                    <a:pt x="2" y="8"/>
                  </a:cubicBezTo>
                  <a:cubicBezTo>
                    <a:pt x="1" y="8"/>
                    <a:pt x="1" y="8"/>
                    <a:pt x="1" y="8"/>
                  </a:cubicBezTo>
                  <a:cubicBezTo>
                    <a:pt x="1" y="7"/>
                    <a:pt x="1" y="7"/>
                    <a:pt x="1" y="7"/>
                  </a:cubicBezTo>
                  <a:cubicBezTo>
                    <a:pt x="0" y="8"/>
                    <a:pt x="0" y="8"/>
                    <a:pt x="0" y="8"/>
                  </a:cubicBezTo>
                  <a:cubicBezTo>
                    <a:pt x="1" y="9"/>
                    <a:pt x="1" y="9"/>
                    <a:pt x="1" y="9"/>
                  </a:cubicBezTo>
                  <a:cubicBezTo>
                    <a:pt x="1" y="9"/>
                    <a:pt x="1" y="9"/>
                    <a:pt x="1" y="9"/>
                  </a:cubicBezTo>
                  <a:cubicBezTo>
                    <a:pt x="1" y="9"/>
                    <a:pt x="1" y="9"/>
                    <a:pt x="1" y="9"/>
                  </a:cubicBezTo>
                  <a:cubicBezTo>
                    <a:pt x="0" y="9"/>
                    <a:pt x="0" y="9"/>
                    <a:pt x="0" y="9"/>
                  </a:cubicBezTo>
                  <a:cubicBezTo>
                    <a:pt x="0" y="10"/>
                    <a:pt x="0" y="10"/>
                    <a:pt x="0" y="10"/>
                  </a:cubicBezTo>
                  <a:cubicBezTo>
                    <a:pt x="1" y="10"/>
                    <a:pt x="1" y="10"/>
                    <a:pt x="1" y="10"/>
                  </a:cubicBezTo>
                  <a:cubicBezTo>
                    <a:pt x="1" y="11"/>
                    <a:pt x="1" y="11"/>
                    <a:pt x="1" y="11"/>
                  </a:cubicBezTo>
                  <a:cubicBezTo>
                    <a:pt x="2" y="12"/>
                    <a:pt x="2" y="12"/>
                    <a:pt x="2" y="12"/>
                  </a:cubicBezTo>
                  <a:cubicBezTo>
                    <a:pt x="0" y="12"/>
                    <a:pt x="0" y="12"/>
                    <a:pt x="0" y="12"/>
                  </a:cubicBezTo>
                  <a:cubicBezTo>
                    <a:pt x="0" y="13"/>
                    <a:pt x="0" y="13"/>
                    <a:pt x="0" y="13"/>
                  </a:cubicBezTo>
                  <a:cubicBezTo>
                    <a:pt x="0" y="14"/>
                    <a:pt x="0" y="14"/>
                    <a:pt x="0" y="14"/>
                  </a:cubicBezTo>
                  <a:cubicBezTo>
                    <a:pt x="1" y="13"/>
                    <a:pt x="1" y="13"/>
                    <a:pt x="1" y="13"/>
                  </a:cubicBezTo>
                  <a:cubicBezTo>
                    <a:pt x="2" y="14"/>
                    <a:pt x="2" y="14"/>
                    <a:pt x="2" y="14"/>
                  </a:cubicBezTo>
                  <a:cubicBezTo>
                    <a:pt x="2" y="15"/>
                    <a:pt x="2" y="15"/>
                    <a:pt x="2" y="15"/>
                  </a:cubicBezTo>
                  <a:cubicBezTo>
                    <a:pt x="2" y="16"/>
                    <a:pt x="2" y="16"/>
                    <a:pt x="2" y="16"/>
                  </a:cubicBezTo>
                  <a:cubicBezTo>
                    <a:pt x="2" y="16"/>
                    <a:pt x="2" y="16"/>
                    <a:pt x="2" y="16"/>
                  </a:cubicBezTo>
                  <a:cubicBezTo>
                    <a:pt x="3" y="16"/>
                    <a:pt x="3" y="16"/>
                    <a:pt x="3" y="16"/>
                  </a:cubicBezTo>
                  <a:cubicBezTo>
                    <a:pt x="5" y="17"/>
                    <a:pt x="5" y="17"/>
                    <a:pt x="5" y="17"/>
                  </a:cubicBezTo>
                  <a:cubicBezTo>
                    <a:pt x="5" y="17"/>
                    <a:pt x="5" y="17"/>
                    <a:pt x="5" y="17"/>
                  </a:cubicBezTo>
                  <a:lnTo>
                    <a:pt x="6" y="17"/>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30" name="Freeform 38"/>
            <p:cNvSpPr>
              <a:spLocks noEditPoints="1"/>
            </p:cNvSpPr>
            <p:nvPr/>
          </p:nvSpPr>
          <p:spPr bwMode="auto">
            <a:xfrm>
              <a:off x="4368931" y="1467324"/>
              <a:ext cx="428448" cy="449035"/>
            </a:xfrm>
            <a:custGeom>
              <a:avLst/>
              <a:gdLst>
                <a:gd name="T0" fmla="*/ 86 w 90"/>
                <a:gd name="T1" fmla="*/ 12 h 94"/>
                <a:gd name="T2" fmla="*/ 89 w 90"/>
                <a:gd name="T3" fmla="*/ 7 h 94"/>
                <a:gd name="T4" fmla="*/ 83 w 90"/>
                <a:gd name="T5" fmla="*/ 5 h 94"/>
                <a:gd name="T6" fmla="*/ 79 w 90"/>
                <a:gd name="T7" fmla="*/ 5 h 94"/>
                <a:gd name="T8" fmla="*/ 76 w 90"/>
                <a:gd name="T9" fmla="*/ 0 h 94"/>
                <a:gd name="T10" fmla="*/ 73 w 90"/>
                <a:gd name="T11" fmla="*/ 6 h 94"/>
                <a:gd name="T12" fmla="*/ 67 w 90"/>
                <a:gd name="T13" fmla="*/ 9 h 94"/>
                <a:gd name="T14" fmla="*/ 65 w 90"/>
                <a:gd name="T15" fmla="*/ 4 h 94"/>
                <a:gd name="T16" fmla="*/ 62 w 90"/>
                <a:gd name="T17" fmla="*/ 10 h 94"/>
                <a:gd name="T18" fmla="*/ 57 w 90"/>
                <a:gd name="T19" fmla="*/ 11 h 94"/>
                <a:gd name="T20" fmla="*/ 51 w 90"/>
                <a:gd name="T21" fmla="*/ 16 h 94"/>
                <a:gd name="T22" fmla="*/ 49 w 90"/>
                <a:gd name="T23" fmla="*/ 18 h 94"/>
                <a:gd name="T24" fmla="*/ 44 w 90"/>
                <a:gd name="T25" fmla="*/ 18 h 94"/>
                <a:gd name="T26" fmla="*/ 40 w 90"/>
                <a:gd name="T27" fmla="*/ 23 h 94"/>
                <a:gd name="T28" fmla="*/ 39 w 90"/>
                <a:gd name="T29" fmla="*/ 26 h 94"/>
                <a:gd name="T30" fmla="*/ 35 w 90"/>
                <a:gd name="T31" fmla="*/ 29 h 94"/>
                <a:gd name="T32" fmla="*/ 35 w 90"/>
                <a:gd name="T33" fmla="*/ 32 h 94"/>
                <a:gd name="T34" fmla="*/ 31 w 90"/>
                <a:gd name="T35" fmla="*/ 37 h 94"/>
                <a:gd name="T36" fmla="*/ 30 w 90"/>
                <a:gd name="T37" fmla="*/ 40 h 94"/>
                <a:gd name="T38" fmla="*/ 28 w 90"/>
                <a:gd name="T39" fmla="*/ 46 h 94"/>
                <a:gd name="T40" fmla="*/ 23 w 90"/>
                <a:gd name="T41" fmla="*/ 51 h 94"/>
                <a:gd name="T42" fmla="*/ 18 w 90"/>
                <a:gd name="T43" fmla="*/ 57 h 94"/>
                <a:gd name="T44" fmla="*/ 24 w 90"/>
                <a:gd name="T45" fmla="*/ 57 h 94"/>
                <a:gd name="T46" fmla="*/ 16 w 90"/>
                <a:gd name="T47" fmla="*/ 59 h 94"/>
                <a:gd name="T48" fmla="*/ 14 w 90"/>
                <a:gd name="T49" fmla="*/ 63 h 94"/>
                <a:gd name="T50" fmla="*/ 10 w 90"/>
                <a:gd name="T51" fmla="*/ 64 h 94"/>
                <a:gd name="T52" fmla="*/ 8 w 90"/>
                <a:gd name="T53" fmla="*/ 67 h 94"/>
                <a:gd name="T54" fmla="*/ 1 w 90"/>
                <a:gd name="T55" fmla="*/ 68 h 94"/>
                <a:gd name="T56" fmla="*/ 2 w 90"/>
                <a:gd name="T57" fmla="*/ 72 h 94"/>
                <a:gd name="T58" fmla="*/ 7 w 90"/>
                <a:gd name="T59" fmla="*/ 73 h 94"/>
                <a:gd name="T60" fmla="*/ 8 w 90"/>
                <a:gd name="T61" fmla="*/ 75 h 94"/>
                <a:gd name="T62" fmla="*/ 2 w 90"/>
                <a:gd name="T63" fmla="*/ 77 h 94"/>
                <a:gd name="T64" fmla="*/ 8 w 90"/>
                <a:gd name="T65" fmla="*/ 79 h 94"/>
                <a:gd name="T66" fmla="*/ 4 w 90"/>
                <a:gd name="T67" fmla="*/ 84 h 94"/>
                <a:gd name="T68" fmla="*/ 6 w 90"/>
                <a:gd name="T69" fmla="*/ 88 h 94"/>
                <a:gd name="T70" fmla="*/ 10 w 90"/>
                <a:gd name="T71" fmla="*/ 94 h 94"/>
                <a:gd name="T72" fmla="*/ 18 w 90"/>
                <a:gd name="T73" fmla="*/ 87 h 94"/>
                <a:gd name="T74" fmla="*/ 22 w 90"/>
                <a:gd name="T75" fmla="*/ 85 h 94"/>
                <a:gd name="T76" fmla="*/ 28 w 90"/>
                <a:gd name="T77" fmla="*/ 88 h 94"/>
                <a:gd name="T78" fmla="*/ 28 w 90"/>
                <a:gd name="T79" fmla="*/ 66 h 94"/>
                <a:gd name="T80" fmla="*/ 34 w 90"/>
                <a:gd name="T81" fmla="*/ 40 h 94"/>
                <a:gd name="T82" fmla="*/ 45 w 90"/>
                <a:gd name="T83" fmla="*/ 25 h 94"/>
                <a:gd name="T84" fmla="*/ 53 w 90"/>
                <a:gd name="T85" fmla="*/ 18 h 94"/>
                <a:gd name="T86" fmla="*/ 69 w 90"/>
                <a:gd name="T87" fmla="*/ 20 h 94"/>
                <a:gd name="T88" fmla="*/ 79 w 90"/>
                <a:gd name="T89" fmla="*/ 10 h 94"/>
                <a:gd name="T90" fmla="*/ 3 w 90"/>
                <a:gd name="T91" fmla="*/ 81 h 94"/>
                <a:gd name="T92" fmla="*/ 1 w 90"/>
                <a:gd name="T93" fmla="*/ 80 h 94"/>
                <a:gd name="T94" fmla="*/ 4 w 90"/>
                <a:gd name="T95" fmla="*/ 67 h 94"/>
                <a:gd name="T96" fmla="*/ 15 w 90"/>
                <a:gd name="T97" fmla="*/ 58 h 94"/>
                <a:gd name="T98" fmla="*/ 26 w 90"/>
                <a:gd name="T99" fmla="*/ 44 h 94"/>
                <a:gd name="T100" fmla="*/ 27 w 90"/>
                <a:gd name="T101" fmla="*/ 30 h 94"/>
                <a:gd name="T102" fmla="*/ 33 w 90"/>
                <a:gd name="T103" fmla="*/ 23 h 94"/>
                <a:gd name="T104" fmla="*/ 36 w 90"/>
                <a:gd name="T105" fmla="*/ 20 h 94"/>
                <a:gd name="T106" fmla="*/ 35 w 90"/>
                <a:gd name="T107" fmla="*/ 22 h 94"/>
                <a:gd name="T108" fmla="*/ 44 w 90"/>
                <a:gd name="T109" fmla="*/ 16 h 94"/>
                <a:gd name="T110" fmla="*/ 44 w 90"/>
                <a:gd name="T111" fmla="*/ 16 h 94"/>
                <a:gd name="T112" fmla="*/ 49 w 90"/>
                <a:gd name="T113" fmla="*/ 12 h 94"/>
                <a:gd name="T114" fmla="*/ 51 w 90"/>
                <a:gd name="T115" fmla="*/ 10 h 94"/>
                <a:gd name="T116" fmla="*/ 62 w 90"/>
                <a:gd name="T117" fmla="*/ 6 h 94"/>
                <a:gd name="T118" fmla="*/ 62 w 90"/>
                <a:gd name="T119" fmla="*/ 5 h 94"/>
                <a:gd name="T120" fmla="*/ 71 w 90"/>
                <a:gd name="T121"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 h="94">
                  <a:moveTo>
                    <a:pt x="83" y="17"/>
                  </a:moveTo>
                  <a:cubicBezTo>
                    <a:pt x="84" y="17"/>
                    <a:pt x="84" y="17"/>
                    <a:pt x="84" y="17"/>
                  </a:cubicBezTo>
                  <a:cubicBezTo>
                    <a:pt x="84" y="16"/>
                    <a:pt x="84" y="16"/>
                    <a:pt x="84" y="16"/>
                  </a:cubicBezTo>
                  <a:cubicBezTo>
                    <a:pt x="85" y="15"/>
                    <a:pt x="85" y="15"/>
                    <a:pt x="85" y="15"/>
                  </a:cubicBezTo>
                  <a:cubicBezTo>
                    <a:pt x="86" y="15"/>
                    <a:pt x="86" y="15"/>
                    <a:pt x="86" y="15"/>
                  </a:cubicBezTo>
                  <a:cubicBezTo>
                    <a:pt x="87" y="14"/>
                    <a:pt x="87" y="14"/>
                    <a:pt x="87" y="14"/>
                  </a:cubicBezTo>
                  <a:cubicBezTo>
                    <a:pt x="87" y="13"/>
                    <a:pt x="87" y="13"/>
                    <a:pt x="87" y="13"/>
                  </a:cubicBezTo>
                  <a:cubicBezTo>
                    <a:pt x="88" y="13"/>
                    <a:pt x="88" y="13"/>
                    <a:pt x="88" y="13"/>
                  </a:cubicBezTo>
                  <a:cubicBezTo>
                    <a:pt x="89" y="13"/>
                    <a:pt x="89" y="13"/>
                    <a:pt x="89" y="13"/>
                  </a:cubicBezTo>
                  <a:cubicBezTo>
                    <a:pt x="89" y="12"/>
                    <a:pt x="89" y="12"/>
                    <a:pt x="89" y="12"/>
                  </a:cubicBezTo>
                  <a:cubicBezTo>
                    <a:pt x="89" y="11"/>
                    <a:pt x="89" y="11"/>
                    <a:pt x="89" y="11"/>
                  </a:cubicBezTo>
                  <a:cubicBezTo>
                    <a:pt x="89" y="11"/>
                    <a:pt x="89" y="11"/>
                    <a:pt x="89" y="11"/>
                  </a:cubicBezTo>
                  <a:cubicBezTo>
                    <a:pt x="88" y="11"/>
                    <a:pt x="88" y="11"/>
                    <a:pt x="88" y="11"/>
                  </a:cubicBezTo>
                  <a:cubicBezTo>
                    <a:pt x="88" y="11"/>
                    <a:pt x="88" y="11"/>
                    <a:pt x="88" y="11"/>
                  </a:cubicBezTo>
                  <a:cubicBezTo>
                    <a:pt x="87" y="11"/>
                    <a:pt x="87" y="11"/>
                    <a:pt x="87" y="11"/>
                  </a:cubicBezTo>
                  <a:cubicBezTo>
                    <a:pt x="87" y="12"/>
                    <a:pt x="87" y="12"/>
                    <a:pt x="87" y="12"/>
                  </a:cubicBezTo>
                  <a:cubicBezTo>
                    <a:pt x="87" y="11"/>
                    <a:pt x="87" y="11"/>
                    <a:pt x="87" y="11"/>
                  </a:cubicBezTo>
                  <a:cubicBezTo>
                    <a:pt x="87" y="11"/>
                    <a:pt x="87" y="11"/>
                    <a:pt x="87" y="11"/>
                  </a:cubicBezTo>
                  <a:cubicBezTo>
                    <a:pt x="86" y="11"/>
                    <a:pt x="86" y="11"/>
                    <a:pt x="86" y="11"/>
                  </a:cubicBezTo>
                  <a:cubicBezTo>
                    <a:pt x="86" y="11"/>
                    <a:pt x="86" y="11"/>
                    <a:pt x="86" y="11"/>
                  </a:cubicBezTo>
                  <a:cubicBezTo>
                    <a:pt x="86" y="12"/>
                    <a:pt x="86" y="12"/>
                    <a:pt x="86" y="12"/>
                  </a:cubicBezTo>
                  <a:cubicBezTo>
                    <a:pt x="86" y="12"/>
                    <a:pt x="86" y="12"/>
                    <a:pt x="86" y="12"/>
                  </a:cubicBezTo>
                  <a:cubicBezTo>
                    <a:pt x="86" y="11"/>
                    <a:pt x="86" y="11"/>
                    <a:pt x="86" y="11"/>
                  </a:cubicBezTo>
                  <a:cubicBezTo>
                    <a:pt x="85" y="12"/>
                    <a:pt x="85" y="12"/>
                    <a:pt x="85" y="12"/>
                  </a:cubicBezTo>
                  <a:cubicBezTo>
                    <a:pt x="85" y="12"/>
                    <a:pt x="85" y="12"/>
                    <a:pt x="85" y="12"/>
                  </a:cubicBezTo>
                  <a:cubicBezTo>
                    <a:pt x="85" y="12"/>
                    <a:pt x="85" y="12"/>
                    <a:pt x="85" y="12"/>
                  </a:cubicBezTo>
                  <a:cubicBezTo>
                    <a:pt x="84" y="11"/>
                    <a:pt x="84" y="11"/>
                    <a:pt x="84" y="11"/>
                  </a:cubicBezTo>
                  <a:cubicBezTo>
                    <a:pt x="84" y="11"/>
                    <a:pt x="84" y="11"/>
                    <a:pt x="84" y="11"/>
                  </a:cubicBezTo>
                  <a:cubicBezTo>
                    <a:pt x="84" y="10"/>
                    <a:pt x="84" y="10"/>
                    <a:pt x="84" y="10"/>
                  </a:cubicBezTo>
                  <a:cubicBezTo>
                    <a:pt x="83" y="10"/>
                    <a:pt x="83" y="10"/>
                    <a:pt x="83" y="10"/>
                  </a:cubicBezTo>
                  <a:cubicBezTo>
                    <a:pt x="83" y="10"/>
                    <a:pt x="83" y="10"/>
                    <a:pt x="83" y="10"/>
                  </a:cubicBezTo>
                  <a:cubicBezTo>
                    <a:pt x="82" y="9"/>
                    <a:pt x="82" y="9"/>
                    <a:pt x="82" y="9"/>
                  </a:cubicBezTo>
                  <a:cubicBezTo>
                    <a:pt x="81" y="9"/>
                    <a:pt x="81" y="9"/>
                    <a:pt x="81" y="9"/>
                  </a:cubicBezTo>
                  <a:cubicBezTo>
                    <a:pt x="80" y="9"/>
                    <a:pt x="80" y="9"/>
                    <a:pt x="80" y="9"/>
                  </a:cubicBezTo>
                  <a:cubicBezTo>
                    <a:pt x="81" y="9"/>
                    <a:pt x="81" y="9"/>
                    <a:pt x="81" y="9"/>
                  </a:cubicBezTo>
                  <a:cubicBezTo>
                    <a:pt x="82" y="9"/>
                    <a:pt x="82" y="9"/>
                    <a:pt x="82" y="9"/>
                  </a:cubicBezTo>
                  <a:cubicBezTo>
                    <a:pt x="83" y="9"/>
                    <a:pt x="83" y="9"/>
                    <a:pt x="83" y="9"/>
                  </a:cubicBezTo>
                  <a:cubicBezTo>
                    <a:pt x="84" y="9"/>
                    <a:pt x="84" y="9"/>
                    <a:pt x="84" y="9"/>
                  </a:cubicBezTo>
                  <a:cubicBezTo>
                    <a:pt x="86" y="9"/>
                    <a:pt x="86" y="9"/>
                    <a:pt x="86" y="9"/>
                  </a:cubicBezTo>
                  <a:cubicBezTo>
                    <a:pt x="87" y="9"/>
                    <a:pt x="87" y="9"/>
                    <a:pt x="87" y="9"/>
                  </a:cubicBezTo>
                  <a:cubicBezTo>
                    <a:pt x="88" y="7"/>
                    <a:pt x="88" y="7"/>
                    <a:pt x="88" y="7"/>
                  </a:cubicBezTo>
                  <a:cubicBezTo>
                    <a:pt x="89" y="7"/>
                    <a:pt x="89" y="7"/>
                    <a:pt x="89" y="7"/>
                  </a:cubicBezTo>
                  <a:cubicBezTo>
                    <a:pt x="90" y="6"/>
                    <a:pt x="90" y="6"/>
                    <a:pt x="90" y="6"/>
                  </a:cubicBezTo>
                  <a:cubicBezTo>
                    <a:pt x="90" y="6"/>
                    <a:pt x="90" y="6"/>
                    <a:pt x="90" y="6"/>
                  </a:cubicBezTo>
                  <a:cubicBezTo>
                    <a:pt x="89" y="6"/>
                    <a:pt x="89" y="6"/>
                    <a:pt x="89" y="6"/>
                  </a:cubicBezTo>
                  <a:cubicBezTo>
                    <a:pt x="89" y="6"/>
                    <a:pt x="89" y="6"/>
                    <a:pt x="89" y="6"/>
                  </a:cubicBezTo>
                  <a:cubicBezTo>
                    <a:pt x="89" y="5"/>
                    <a:pt x="89" y="5"/>
                    <a:pt x="89" y="5"/>
                  </a:cubicBezTo>
                  <a:cubicBezTo>
                    <a:pt x="88" y="6"/>
                    <a:pt x="88" y="6"/>
                    <a:pt x="88" y="6"/>
                  </a:cubicBezTo>
                  <a:cubicBezTo>
                    <a:pt x="87" y="5"/>
                    <a:pt x="87" y="5"/>
                    <a:pt x="87" y="5"/>
                  </a:cubicBezTo>
                  <a:cubicBezTo>
                    <a:pt x="86" y="5"/>
                    <a:pt x="86" y="5"/>
                    <a:pt x="86" y="5"/>
                  </a:cubicBezTo>
                  <a:cubicBezTo>
                    <a:pt x="86" y="6"/>
                    <a:pt x="86" y="6"/>
                    <a:pt x="86" y="6"/>
                  </a:cubicBezTo>
                  <a:cubicBezTo>
                    <a:pt x="85" y="6"/>
                    <a:pt x="85" y="6"/>
                    <a:pt x="85" y="6"/>
                  </a:cubicBezTo>
                  <a:cubicBezTo>
                    <a:pt x="85" y="5"/>
                    <a:pt x="85" y="5"/>
                    <a:pt x="85" y="5"/>
                  </a:cubicBezTo>
                  <a:cubicBezTo>
                    <a:pt x="86" y="5"/>
                    <a:pt x="86" y="5"/>
                    <a:pt x="86" y="5"/>
                  </a:cubicBezTo>
                  <a:cubicBezTo>
                    <a:pt x="86" y="4"/>
                    <a:pt x="86" y="4"/>
                    <a:pt x="86" y="4"/>
                  </a:cubicBezTo>
                  <a:cubicBezTo>
                    <a:pt x="85" y="4"/>
                    <a:pt x="85" y="4"/>
                    <a:pt x="85" y="4"/>
                  </a:cubicBezTo>
                  <a:cubicBezTo>
                    <a:pt x="85" y="4"/>
                    <a:pt x="85" y="4"/>
                    <a:pt x="85" y="4"/>
                  </a:cubicBezTo>
                  <a:cubicBezTo>
                    <a:pt x="84" y="4"/>
                    <a:pt x="84" y="4"/>
                    <a:pt x="84" y="4"/>
                  </a:cubicBezTo>
                  <a:cubicBezTo>
                    <a:pt x="84" y="5"/>
                    <a:pt x="84" y="5"/>
                    <a:pt x="84" y="5"/>
                  </a:cubicBezTo>
                  <a:cubicBezTo>
                    <a:pt x="83" y="5"/>
                    <a:pt x="83" y="5"/>
                    <a:pt x="83" y="5"/>
                  </a:cubicBezTo>
                  <a:cubicBezTo>
                    <a:pt x="83" y="4"/>
                    <a:pt x="83" y="4"/>
                    <a:pt x="83" y="4"/>
                  </a:cubicBezTo>
                  <a:cubicBezTo>
                    <a:pt x="83" y="4"/>
                    <a:pt x="83" y="4"/>
                    <a:pt x="83" y="4"/>
                  </a:cubicBezTo>
                  <a:cubicBezTo>
                    <a:pt x="83" y="5"/>
                    <a:pt x="83" y="5"/>
                    <a:pt x="83" y="5"/>
                  </a:cubicBezTo>
                  <a:cubicBezTo>
                    <a:pt x="82" y="5"/>
                    <a:pt x="82" y="5"/>
                    <a:pt x="82" y="5"/>
                  </a:cubicBezTo>
                  <a:cubicBezTo>
                    <a:pt x="82" y="4"/>
                    <a:pt x="82" y="4"/>
                    <a:pt x="82" y="4"/>
                  </a:cubicBezTo>
                  <a:cubicBezTo>
                    <a:pt x="83" y="4"/>
                    <a:pt x="83" y="4"/>
                    <a:pt x="83" y="4"/>
                  </a:cubicBezTo>
                  <a:cubicBezTo>
                    <a:pt x="83" y="3"/>
                    <a:pt x="83" y="3"/>
                    <a:pt x="83" y="3"/>
                  </a:cubicBezTo>
                  <a:cubicBezTo>
                    <a:pt x="82" y="3"/>
                    <a:pt x="82" y="3"/>
                    <a:pt x="82" y="3"/>
                  </a:cubicBezTo>
                  <a:cubicBezTo>
                    <a:pt x="81" y="3"/>
                    <a:pt x="81" y="3"/>
                    <a:pt x="81" y="3"/>
                  </a:cubicBezTo>
                  <a:cubicBezTo>
                    <a:pt x="80" y="3"/>
                    <a:pt x="80" y="3"/>
                    <a:pt x="80" y="3"/>
                  </a:cubicBezTo>
                  <a:cubicBezTo>
                    <a:pt x="80" y="4"/>
                    <a:pt x="80" y="4"/>
                    <a:pt x="80" y="4"/>
                  </a:cubicBezTo>
                  <a:cubicBezTo>
                    <a:pt x="80" y="4"/>
                    <a:pt x="80" y="4"/>
                    <a:pt x="80" y="4"/>
                  </a:cubicBezTo>
                  <a:cubicBezTo>
                    <a:pt x="80" y="5"/>
                    <a:pt x="80" y="5"/>
                    <a:pt x="80" y="5"/>
                  </a:cubicBezTo>
                  <a:cubicBezTo>
                    <a:pt x="80" y="6"/>
                    <a:pt x="80" y="6"/>
                    <a:pt x="80" y="6"/>
                  </a:cubicBezTo>
                  <a:cubicBezTo>
                    <a:pt x="80" y="6"/>
                    <a:pt x="80" y="6"/>
                    <a:pt x="80" y="6"/>
                  </a:cubicBezTo>
                  <a:cubicBezTo>
                    <a:pt x="80" y="7"/>
                    <a:pt x="80" y="7"/>
                    <a:pt x="80" y="7"/>
                  </a:cubicBezTo>
                  <a:cubicBezTo>
                    <a:pt x="79" y="6"/>
                    <a:pt x="79" y="6"/>
                    <a:pt x="79" y="6"/>
                  </a:cubicBezTo>
                  <a:cubicBezTo>
                    <a:pt x="79" y="6"/>
                    <a:pt x="79" y="6"/>
                    <a:pt x="79" y="6"/>
                  </a:cubicBezTo>
                  <a:cubicBezTo>
                    <a:pt x="79" y="6"/>
                    <a:pt x="79" y="6"/>
                    <a:pt x="79" y="6"/>
                  </a:cubicBezTo>
                  <a:cubicBezTo>
                    <a:pt x="78" y="6"/>
                    <a:pt x="78" y="6"/>
                    <a:pt x="78" y="6"/>
                  </a:cubicBezTo>
                  <a:cubicBezTo>
                    <a:pt x="77" y="7"/>
                    <a:pt x="77" y="7"/>
                    <a:pt x="77" y="7"/>
                  </a:cubicBezTo>
                  <a:cubicBezTo>
                    <a:pt x="78" y="6"/>
                    <a:pt x="78" y="6"/>
                    <a:pt x="78" y="6"/>
                  </a:cubicBezTo>
                  <a:cubicBezTo>
                    <a:pt x="78" y="5"/>
                    <a:pt x="78" y="5"/>
                    <a:pt x="78" y="5"/>
                  </a:cubicBezTo>
                  <a:cubicBezTo>
                    <a:pt x="79" y="5"/>
                    <a:pt x="79" y="5"/>
                    <a:pt x="79" y="5"/>
                  </a:cubicBezTo>
                  <a:cubicBezTo>
                    <a:pt x="79" y="4"/>
                    <a:pt x="79" y="4"/>
                    <a:pt x="79" y="4"/>
                  </a:cubicBezTo>
                  <a:cubicBezTo>
                    <a:pt x="78" y="4"/>
                    <a:pt x="78" y="4"/>
                    <a:pt x="78" y="4"/>
                  </a:cubicBezTo>
                  <a:cubicBezTo>
                    <a:pt x="77" y="5"/>
                    <a:pt x="77" y="5"/>
                    <a:pt x="77" y="5"/>
                  </a:cubicBezTo>
                  <a:cubicBezTo>
                    <a:pt x="77" y="5"/>
                    <a:pt x="77" y="5"/>
                    <a:pt x="77" y="5"/>
                  </a:cubicBezTo>
                  <a:cubicBezTo>
                    <a:pt x="77" y="4"/>
                    <a:pt x="77" y="4"/>
                    <a:pt x="77" y="4"/>
                  </a:cubicBezTo>
                  <a:cubicBezTo>
                    <a:pt x="78" y="4"/>
                    <a:pt x="78" y="4"/>
                    <a:pt x="78" y="4"/>
                  </a:cubicBezTo>
                  <a:cubicBezTo>
                    <a:pt x="78" y="4"/>
                    <a:pt x="78" y="4"/>
                    <a:pt x="78" y="4"/>
                  </a:cubicBezTo>
                  <a:cubicBezTo>
                    <a:pt x="77" y="4"/>
                    <a:pt x="77" y="4"/>
                    <a:pt x="77" y="4"/>
                  </a:cubicBezTo>
                  <a:cubicBezTo>
                    <a:pt x="77" y="3"/>
                    <a:pt x="77" y="3"/>
                    <a:pt x="77" y="3"/>
                  </a:cubicBezTo>
                  <a:cubicBezTo>
                    <a:pt x="77" y="3"/>
                    <a:pt x="77" y="3"/>
                    <a:pt x="77" y="3"/>
                  </a:cubicBezTo>
                  <a:cubicBezTo>
                    <a:pt x="78" y="3"/>
                    <a:pt x="78" y="3"/>
                    <a:pt x="78" y="3"/>
                  </a:cubicBezTo>
                  <a:cubicBezTo>
                    <a:pt x="79" y="3"/>
                    <a:pt x="79" y="3"/>
                    <a:pt x="79" y="3"/>
                  </a:cubicBezTo>
                  <a:cubicBezTo>
                    <a:pt x="79" y="2"/>
                    <a:pt x="79" y="2"/>
                    <a:pt x="79" y="2"/>
                  </a:cubicBezTo>
                  <a:cubicBezTo>
                    <a:pt x="79" y="2"/>
                    <a:pt x="79" y="2"/>
                    <a:pt x="79" y="2"/>
                  </a:cubicBezTo>
                  <a:cubicBezTo>
                    <a:pt x="78" y="2"/>
                    <a:pt x="78" y="2"/>
                    <a:pt x="78" y="2"/>
                  </a:cubicBezTo>
                  <a:cubicBezTo>
                    <a:pt x="78" y="2"/>
                    <a:pt x="78" y="2"/>
                    <a:pt x="78" y="2"/>
                  </a:cubicBezTo>
                  <a:cubicBezTo>
                    <a:pt x="78" y="1"/>
                    <a:pt x="78" y="1"/>
                    <a:pt x="78" y="1"/>
                  </a:cubicBezTo>
                  <a:cubicBezTo>
                    <a:pt x="78" y="0"/>
                    <a:pt x="78" y="0"/>
                    <a:pt x="78" y="0"/>
                  </a:cubicBezTo>
                  <a:cubicBezTo>
                    <a:pt x="77" y="1"/>
                    <a:pt x="77" y="1"/>
                    <a:pt x="77" y="1"/>
                  </a:cubicBezTo>
                  <a:cubicBezTo>
                    <a:pt x="77" y="1"/>
                    <a:pt x="77" y="1"/>
                    <a:pt x="77" y="1"/>
                  </a:cubicBezTo>
                  <a:cubicBezTo>
                    <a:pt x="76" y="0"/>
                    <a:pt x="76" y="0"/>
                    <a:pt x="76" y="0"/>
                  </a:cubicBezTo>
                  <a:cubicBezTo>
                    <a:pt x="75" y="1"/>
                    <a:pt x="75" y="1"/>
                    <a:pt x="75" y="1"/>
                  </a:cubicBezTo>
                  <a:cubicBezTo>
                    <a:pt x="75" y="1"/>
                    <a:pt x="75" y="1"/>
                    <a:pt x="75" y="1"/>
                  </a:cubicBezTo>
                  <a:cubicBezTo>
                    <a:pt x="76" y="2"/>
                    <a:pt x="76" y="2"/>
                    <a:pt x="76" y="2"/>
                  </a:cubicBezTo>
                  <a:cubicBezTo>
                    <a:pt x="76" y="2"/>
                    <a:pt x="76" y="2"/>
                    <a:pt x="76" y="2"/>
                  </a:cubicBezTo>
                  <a:cubicBezTo>
                    <a:pt x="75" y="2"/>
                    <a:pt x="75" y="2"/>
                    <a:pt x="75" y="2"/>
                  </a:cubicBezTo>
                  <a:cubicBezTo>
                    <a:pt x="75" y="2"/>
                    <a:pt x="75" y="2"/>
                    <a:pt x="75" y="2"/>
                  </a:cubicBezTo>
                  <a:cubicBezTo>
                    <a:pt x="74" y="2"/>
                    <a:pt x="74" y="2"/>
                    <a:pt x="74" y="2"/>
                  </a:cubicBezTo>
                  <a:cubicBezTo>
                    <a:pt x="74" y="3"/>
                    <a:pt x="74" y="3"/>
                    <a:pt x="74" y="3"/>
                  </a:cubicBezTo>
                  <a:cubicBezTo>
                    <a:pt x="74" y="3"/>
                    <a:pt x="74" y="3"/>
                    <a:pt x="74" y="3"/>
                  </a:cubicBezTo>
                  <a:cubicBezTo>
                    <a:pt x="75" y="3"/>
                    <a:pt x="75" y="3"/>
                    <a:pt x="75" y="3"/>
                  </a:cubicBezTo>
                  <a:cubicBezTo>
                    <a:pt x="75" y="3"/>
                    <a:pt x="75" y="3"/>
                    <a:pt x="75" y="3"/>
                  </a:cubicBezTo>
                  <a:cubicBezTo>
                    <a:pt x="75" y="4"/>
                    <a:pt x="75" y="4"/>
                    <a:pt x="75" y="4"/>
                  </a:cubicBezTo>
                  <a:cubicBezTo>
                    <a:pt x="75" y="4"/>
                    <a:pt x="75" y="4"/>
                    <a:pt x="75" y="4"/>
                  </a:cubicBezTo>
                  <a:cubicBezTo>
                    <a:pt x="75" y="4"/>
                    <a:pt x="75" y="4"/>
                    <a:pt x="75" y="4"/>
                  </a:cubicBezTo>
                  <a:cubicBezTo>
                    <a:pt x="74" y="5"/>
                    <a:pt x="74" y="5"/>
                    <a:pt x="74" y="5"/>
                  </a:cubicBezTo>
                  <a:cubicBezTo>
                    <a:pt x="74" y="5"/>
                    <a:pt x="74" y="5"/>
                    <a:pt x="74" y="5"/>
                  </a:cubicBezTo>
                  <a:cubicBezTo>
                    <a:pt x="74" y="5"/>
                    <a:pt x="74" y="5"/>
                    <a:pt x="74" y="5"/>
                  </a:cubicBezTo>
                  <a:cubicBezTo>
                    <a:pt x="74" y="6"/>
                    <a:pt x="74" y="6"/>
                    <a:pt x="74" y="6"/>
                  </a:cubicBezTo>
                  <a:cubicBezTo>
                    <a:pt x="74" y="6"/>
                    <a:pt x="74" y="6"/>
                    <a:pt x="74" y="6"/>
                  </a:cubicBezTo>
                  <a:cubicBezTo>
                    <a:pt x="74" y="7"/>
                    <a:pt x="74" y="7"/>
                    <a:pt x="74" y="7"/>
                  </a:cubicBezTo>
                  <a:cubicBezTo>
                    <a:pt x="73" y="6"/>
                    <a:pt x="73" y="6"/>
                    <a:pt x="73" y="6"/>
                  </a:cubicBezTo>
                  <a:cubicBezTo>
                    <a:pt x="73" y="7"/>
                    <a:pt x="73" y="7"/>
                    <a:pt x="73" y="7"/>
                  </a:cubicBezTo>
                  <a:cubicBezTo>
                    <a:pt x="73" y="7"/>
                    <a:pt x="73" y="7"/>
                    <a:pt x="73" y="7"/>
                  </a:cubicBezTo>
                  <a:cubicBezTo>
                    <a:pt x="72" y="7"/>
                    <a:pt x="72" y="7"/>
                    <a:pt x="72" y="7"/>
                  </a:cubicBezTo>
                  <a:cubicBezTo>
                    <a:pt x="72" y="7"/>
                    <a:pt x="72" y="7"/>
                    <a:pt x="72" y="7"/>
                  </a:cubicBezTo>
                  <a:cubicBezTo>
                    <a:pt x="73" y="5"/>
                    <a:pt x="73" y="5"/>
                    <a:pt x="73" y="5"/>
                  </a:cubicBezTo>
                  <a:cubicBezTo>
                    <a:pt x="72" y="5"/>
                    <a:pt x="72" y="5"/>
                    <a:pt x="72" y="5"/>
                  </a:cubicBezTo>
                  <a:cubicBezTo>
                    <a:pt x="72" y="5"/>
                    <a:pt x="72" y="5"/>
                    <a:pt x="72" y="5"/>
                  </a:cubicBezTo>
                  <a:cubicBezTo>
                    <a:pt x="72" y="4"/>
                    <a:pt x="72" y="4"/>
                    <a:pt x="72" y="4"/>
                  </a:cubicBezTo>
                  <a:cubicBezTo>
                    <a:pt x="72" y="3"/>
                    <a:pt x="72" y="3"/>
                    <a:pt x="72" y="3"/>
                  </a:cubicBezTo>
                  <a:cubicBezTo>
                    <a:pt x="72" y="3"/>
                    <a:pt x="72" y="3"/>
                    <a:pt x="72" y="3"/>
                  </a:cubicBezTo>
                  <a:cubicBezTo>
                    <a:pt x="72" y="3"/>
                    <a:pt x="72" y="3"/>
                    <a:pt x="72" y="3"/>
                  </a:cubicBezTo>
                  <a:cubicBezTo>
                    <a:pt x="71" y="4"/>
                    <a:pt x="71" y="4"/>
                    <a:pt x="71" y="4"/>
                  </a:cubicBezTo>
                  <a:cubicBezTo>
                    <a:pt x="71" y="5"/>
                    <a:pt x="71" y="5"/>
                    <a:pt x="71" y="5"/>
                  </a:cubicBezTo>
                  <a:cubicBezTo>
                    <a:pt x="70" y="6"/>
                    <a:pt x="70" y="6"/>
                    <a:pt x="70" y="6"/>
                  </a:cubicBezTo>
                  <a:cubicBezTo>
                    <a:pt x="69" y="7"/>
                    <a:pt x="69" y="7"/>
                    <a:pt x="69" y="7"/>
                  </a:cubicBezTo>
                  <a:cubicBezTo>
                    <a:pt x="70" y="8"/>
                    <a:pt x="70" y="8"/>
                    <a:pt x="70" y="8"/>
                  </a:cubicBezTo>
                  <a:cubicBezTo>
                    <a:pt x="69" y="9"/>
                    <a:pt x="69" y="9"/>
                    <a:pt x="69" y="9"/>
                  </a:cubicBezTo>
                  <a:cubicBezTo>
                    <a:pt x="68" y="10"/>
                    <a:pt x="68" y="10"/>
                    <a:pt x="68" y="10"/>
                  </a:cubicBezTo>
                  <a:cubicBezTo>
                    <a:pt x="68" y="10"/>
                    <a:pt x="68" y="10"/>
                    <a:pt x="68" y="10"/>
                  </a:cubicBezTo>
                  <a:cubicBezTo>
                    <a:pt x="68" y="9"/>
                    <a:pt x="68" y="9"/>
                    <a:pt x="68" y="9"/>
                  </a:cubicBezTo>
                  <a:cubicBezTo>
                    <a:pt x="67" y="9"/>
                    <a:pt x="67" y="9"/>
                    <a:pt x="67" y="9"/>
                  </a:cubicBezTo>
                  <a:cubicBezTo>
                    <a:pt x="68" y="8"/>
                    <a:pt x="68" y="8"/>
                    <a:pt x="68" y="8"/>
                  </a:cubicBezTo>
                  <a:cubicBezTo>
                    <a:pt x="68" y="7"/>
                    <a:pt x="68" y="7"/>
                    <a:pt x="68" y="7"/>
                  </a:cubicBezTo>
                  <a:cubicBezTo>
                    <a:pt x="68" y="7"/>
                    <a:pt x="68" y="7"/>
                    <a:pt x="68" y="7"/>
                  </a:cubicBezTo>
                  <a:cubicBezTo>
                    <a:pt x="68" y="6"/>
                    <a:pt x="68" y="6"/>
                    <a:pt x="68" y="6"/>
                  </a:cubicBezTo>
                  <a:cubicBezTo>
                    <a:pt x="69" y="5"/>
                    <a:pt x="69" y="5"/>
                    <a:pt x="69" y="5"/>
                  </a:cubicBezTo>
                  <a:cubicBezTo>
                    <a:pt x="69" y="4"/>
                    <a:pt x="69" y="4"/>
                    <a:pt x="69" y="4"/>
                  </a:cubicBezTo>
                  <a:cubicBezTo>
                    <a:pt x="70" y="4"/>
                    <a:pt x="70" y="4"/>
                    <a:pt x="70" y="4"/>
                  </a:cubicBezTo>
                  <a:cubicBezTo>
                    <a:pt x="70" y="3"/>
                    <a:pt x="70" y="3"/>
                    <a:pt x="70" y="3"/>
                  </a:cubicBezTo>
                  <a:cubicBezTo>
                    <a:pt x="69" y="3"/>
                    <a:pt x="69" y="3"/>
                    <a:pt x="69" y="3"/>
                  </a:cubicBezTo>
                  <a:cubicBezTo>
                    <a:pt x="68" y="3"/>
                    <a:pt x="68" y="3"/>
                    <a:pt x="68" y="3"/>
                  </a:cubicBezTo>
                  <a:cubicBezTo>
                    <a:pt x="68" y="3"/>
                    <a:pt x="68" y="3"/>
                    <a:pt x="68" y="3"/>
                  </a:cubicBezTo>
                  <a:cubicBezTo>
                    <a:pt x="68" y="3"/>
                    <a:pt x="68" y="3"/>
                    <a:pt x="68" y="3"/>
                  </a:cubicBezTo>
                  <a:cubicBezTo>
                    <a:pt x="67" y="4"/>
                    <a:pt x="67" y="4"/>
                    <a:pt x="67" y="4"/>
                  </a:cubicBezTo>
                  <a:cubicBezTo>
                    <a:pt x="67" y="3"/>
                    <a:pt x="67" y="3"/>
                    <a:pt x="67" y="3"/>
                  </a:cubicBezTo>
                  <a:cubicBezTo>
                    <a:pt x="67" y="3"/>
                    <a:pt x="67" y="3"/>
                    <a:pt x="67" y="3"/>
                  </a:cubicBezTo>
                  <a:cubicBezTo>
                    <a:pt x="66" y="3"/>
                    <a:pt x="66" y="3"/>
                    <a:pt x="66" y="3"/>
                  </a:cubicBezTo>
                  <a:cubicBezTo>
                    <a:pt x="66" y="3"/>
                    <a:pt x="66" y="3"/>
                    <a:pt x="66" y="3"/>
                  </a:cubicBezTo>
                  <a:cubicBezTo>
                    <a:pt x="66" y="4"/>
                    <a:pt x="66" y="4"/>
                    <a:pt x="66" y="4"/>
                  </a:cubicBezTo>
                  <a:cubicBezTo>
                    <a:pt x="65" y="4"/>
                    <a:pt x="65" y="4"/>
                    <a:pt x="65" y="4"/>
                  </a:cubicBezTo>
                  <a:cubicBezTo>
                    <a:pt x="65" y="4"/>
                    <a:pt x="65" y="4"/>
                    <a:pt x="65" y="4"/>
                  </a:cubicBezTo>
                  <a:cubicBezTo>
                    <a:pt x="65" y="4"/>
                    <a:pt x="65" y="4"/>
                    <a:pt x="65" y="4"/>
                  </a:cubicBezTo>
                  <a:cubicBezTo>
                    <a:pt x="64" y="4"/>
                    <a:pt x="64" y="4"/>
                    <a:pt x="64" y="4"/>
                  </a:cubicBezTo>
                  <a:cubicBezTo>
                    <a:pt x="64" y="4"/>
                    <a:pt x="64" y="4"/>
                    <a:pt x="64" y="4"/>
                  </a:cubicBezTo>
                  <a:cubicBezTo>
                    <a:pt x="65" y="5"/>
                    <a:pt x="65" y="5"/>
                    <a:pt x="65" y="5"/>
                  </a:cubicBezTo>
                  <a:cubicBezTo>
                    <a:pt x="66" y="5"/>
                    <a:pt x="66" y="5"/>
                    <a:pt x="66" y="5"/>
                  </a:cubicBezTo>
                  <a:cubicBezTo>
                    <a:pt x="65" y="6"/>
                    <a:pt x="65" y="6"/>
                    <a:pt x="65" y="6"/>
                  </a:cubicBezTo>
                  <a:cubicBezTo>
                    <a:pt x="65" y="5"/>
                    <a:pt x="65" y="5"/>
                    <a:pt x="65" y="5"/>
                  </a:cubicBezTo>
                  <a:cubicBezTo>
                    <a:pt x="64" y="6"/>
                    <a:pt x="64" y="6"/>
                    <a:pt x="64" y="6"/>
                  </a:cubicBezTo>
                  <a:cubicBezTo>
                    <a:pt x="64" y="6"/>
                    <a:pt x="64" y="6"/>
                    <a:pt x="64" y="6"/>
                  </a:cubicBezTo>
                  <a:cubicBezTo>
                    <a:pt x="65" y="6"/>
                    <a:pt x="65" y="6"/>
                    <a:pt x="65" y="6"/>
                  </a:cubicBezTo>
                  <a:cubicBezTo>
                    <a:pt x="64" y="7"/>
                    <a:pt x="64" y="7"/>
                    <a:pt x="64" y="7"/>
                  </a:cubicBezTo>
                  <a:cubicBezTo>
                    <a:pt x="63" y="6"/>
                    <a:pt x="63" y="6"/>
                    <a:pt x="63" y="6"/>
                  </a:cubicBezTo>
                  <a:cubicBezTo>
                    <a:pt x="63" y="6"/>
                    <a:pt x="63" y="6"/>
                    <a:pt x="63" y="6"/>
                  </a:cubicBezTo>
                  <a:cubicBezTo>
                    <a:pt x="63" y="7"/>
                    <a:pt x="63" y="7"/>
                    <a:pt x="63" y="7"/>
                  </a:cubicBezTo>
                  <a:cubicBezTo>
                    <a:pt x="62" y="7"/>
                    <a:pt x="62" y="7"/>
                    <a:pt x="62" y="7"/>
                  </a:cubicBezTo>
                  <a:cubicBezTo>
                    <a:pt x="62" y="8"/>
                    <a:pt x="62" y="8"/>
                    <a:pt x="62" y="8"/>
                  </a:cubicBezTo>
                  <a:cubicBezTo>
                    <a:pt x="62" y="8"/>
                    <a:pt x="62" y="8"/>
                    <a:pt x="62" y="8"/>
                  </a:cubicBezTo>
                  <a:cubicBezTo>
                    <a:pt x="62" y="8"/>
                    <a:pt x="62" y="8"/>
                    <a:pt x="62" y="8"/>
                  </a:cubicBezTo>
                  <a:cubicBezTo>
                    <a:pt x="61" y="9"/>
                    <a:pt x="61" y="9"/>
                    <a:pt x="61" y="9"/>
                  </a:cubicBezTo>
                  <a:cubicBezTo>
                    <a:pt x="62" y="10"/>
                    <a:pt x="62" y="10"/>
                    <a:pt x="62" y="10"/>
                  </a:cubicBezTo>
                  <a:cubicBezTo>
                    <a:pt x="62" y="10"/>
                    <a:pt x="62" y="10"/>
                    <a:pt x="62" y="10"/>
                  </a:cubicBezTo>
                  <a:cubicBezTo>
                    <a:pt x="62" y="10"/>
                    <a:pt x="62" y="10"/>
                    <a:pt x="62" y="10"/>
                  </a:cubicBezTo>
                  <a:cubicBezTo>
                    <a:pt x="63" y="11"/>
                    <a:pt x="63" y="11"/>
                    <a:pt x="63" y="11"/>
                  </a:cubicBezTo>
                  <a:cubicBezTo>
                    <a:pt x="62" y="11"/>
                    <a:pt x="62" y="11"/>
                    <a:pt x="62" y="11"/>
                  </a:cubicBezTo>
                  <a:cubicBezTo>
                    <a:pt x="61" y="11"/>
                    <a:pt x="61" y="11"/>
                    <a:pt x="61" y="11"/>
                  </a:cubicBezTo>
                  <a:cubicBezTo>
                    <a:pt x="61" y="10"/>
                    <a:pt x="61" y="10"/>
                    <a:pt x="61" y="10"/>
                  </a:cubicBezTo>
                  <a:cubicBezTo>
                    <a:pt x="60" y="10"/>
                    <a:pt x="60" y="10"/>
                    <a:pt x="60" y="10"/>
                  </a:cubicBezTo>
                  <a:cubicBezTo>
                    <a:pt x="61" y="9"/>
                    <a:pt x="61" y="9"/>
                    <a:pt x="61" y="9"/>
                  </a:cubicBezTo>
                  <a:cubicBezTo>
                    <a:pt x="60" y="9"/>
                    <a:pt x="60" y="9"/>
                    <a:pt x="60" y="9"/>
                  </a:cubicBezTo>
                  <a:cubicBezTo>
                    <a:pt x="59" y="9"/>
                    <a:pt x="59" y="9"/>
                    <a:pt x="59" y="9"/>
                  </a:cubicBezTo>
                  <a:cubicBezTo>
                    <a:pt x="58" y="9"/>
                    <a:pt x="58" y="9"/>
                    <a:pt x="58" y="9"/>
                  </a:cubicBezTo>
                  <a:cubicBezTo>
                    <a:pt x="57" y="8"/>
                    <a:pt x="57" y="8"/>
                    <a:pt x="57" y="8"/>
                  </a:cubicBezTo>
                  <a:cubicBezTo>
                    <a:pt x="57" y="8"/>
                    <a:pt x="57" y="8"/>
                    <a:pt x="57" y="8"/>
                  </a:cubicBezTo>
                  <a:cubicBezTo>
                    <a:pt x="56" y="8"/>
                    <a:pt x="56" y="8"/>
                    <a:pt x="56" y="8"/>
                  </a:cubicBezTo>
                  <a:cubicBezTo>
                    <a:pt x="56" y="8"/>
                    <a:pt x="56" y="8"/>
                    <a:pt x="56" y="8"/>
                  </a:cubicBezTo>
                  <a:cubicBezTo>
                    <a:pt x="55" y="8"/>
                    <a:pt x="55" y="8"/>
                    <a:pt x="55" y="8"/>
                  </a:cubicBezTo>
                  <a:cubicBezTo>
                    <a:pt x="54" y="9"/>
                    <a:pt x="54" y="9"/>
                    <a:pt x="54" y="9"/>
                  </a:cubicBezTo>
                  <a:cubicBezTo>
                    <a:pt x="54" y="9"/>
                    <a:pt x="54" y="9"/>
                    <a:pt x="54" y="9"/>
                  </a:cubicBezTo>
                  <a:cubicBezTo>
                    <a:pt x="55" y="10"/>
                    <a:pt x="55" y="10"/>
                    <a:pt x="55" y="10"/>
                  </a:cubicBezTo>
                  <a:cubicBezTo>
                    <a:pt x="56" y="10"/>
                    <a:pt x="56" y="10"/>
                    <a:pt x="56" y="10"/>
                  </a:cubicBezTo>
                  <a:cubicBezTo>
                    <a:pt x="56" y="10"/>
                    <a:pt x="56" y="10"/>
                    <a:pt x="56" y="10"/>
                  </a:cubicBezTo>
                  <a:cubicBezTo>
                    <a:pt x="57" y="10"/>
                    <a:pt x="57" y="10"/>
                    <a:pt x="57" y="10"/>
                  </a:cubicBezTo>
                  <a:cubicBezTo>
                    <a:pt x="57" y="11"/>
                    <a:pt x="57" y="11"/>
                    <a:pt x="57" y="11"/>
                  </a:cubicBezTo>
                  <a:cubicBezTo>
                    <a:pt x="57" y="12"/>
                    <a:pt x="57" y="12"/>
                    <a:pt x="57" y="12"/>
                  </a:cubicBezTo>
                  <a:cubicBezTo>
                    <a:pt x="58" y="13"/>
                    <a:pt x="58" y="13"/>
                    <a:pt x="58" y="13"/>
                  </a:cubicBezTo>
                  <a:cubicBezTo>
                    <a:pt x="58" y="13"/>
                    <a:pt x="58" y="13"/>
                    <a:pt x="58" y="13"/>
                  </a:cubicBezTo>
                  <a:cubicBezTo>
                    <a:pt x="57" y="13"/>
                    <a:pt x="57" y="13"/>
                    <a:pt x="57" y="13"/>
                  </a:cubicBezTo>
                  <a:cubicBezTo>
                    <a:pt x="56" y="12"/>
                    <a:pt x="56" y="12"/>
                    <a:pt x="56" y="12"/>
                  </a:cubicBezTo>
                  <a:cubicBezTo>
                    <a:pt x="56" y="12"/>
                    <a:pt x="56" y="12"/>
                    <a:pt x="56" y="12"/>
                  </a:cubicBezTo>
                  <a:cubicBezTo>
                    <a:pt x="55" y="11"/>
                    <a:pt x="55" y="11"/>
                    <a:pt x="55" y="11"/>
                  </a:cubicBezTo>
                  <a:cubicBezTo>
                    <a:pt x="55" y="12"/>
                    <a:pt x="55" y="12"/>
                    <a:pt x="55" y="12"/>
                  </a:cubicBezTo>
                  <a:cubicBezTo>
                    <a:pt x="54" y="12"/>
                    <a:pt x="54" y="12"/>
                    <a:pt x="54" y="12"/>
                  </a:cubicBezTo>
                  <a:cubicBezTo>
                    <a:pt x="54" y="11"/>
                    <a:pt x="54" y="11"/>
                    <a:pt x="54" y="11"/>
                  </a:cubicBezTo>
                  <a:cubicBezTo>
                    <a:pt x="53" y="12"/>
                    <a:pt x="53" y="12"/>
                    <a:pt x="53" y="12"/>
                  </a:cubicBezTo>
                  <a:cubicBezTo>
                    <a:pt x="53" y="12"/>
                    <a:pt x="53" y="12"/>
                    <a:pt x="53" y="12"/>
                  </a:cubicBezTo>
                  <a:cubicBezTo>
                    <a:pt x="53" y="13"/>
                    <a:pt x="53" y="13"/>
                    <a:pt x="53" y="13"/>
                  </a:cubicBezTo>
                  <a:cubicBezTo>
                    <a:pt x="53" y="14"/>
                    <a:pt x="53" y="14"/>
                    <a:pt x="53" y="14"/>
                  </a:cubicBezTo>
                  <a:cubicBezTo>
                    <a:pt x="54" y="14"/>
                    <a:pt x="54" y="14"/>
                    <a:pt x="54" y="14"/>
                  </a:cubicBezTo>
                  <a:cubicBezTo>
                    <a:pt x="54" y="15"/>
                    <a:pt x="54" y="15"/>
                    <a:pt x="54" y="15"/>
                  </a:cubicBezTo>
                  <a:cubicBezTo>
                    <a:pt x="53" y="15"/>
                    <a:pt x="53" y="15"/>
                    <a:pt x="53" y="15"/>
                  </a:cubicBezTo>
                  <a:cubicBezTo>
                    <a:pt x="53" y="14"/>
                    <a:pt x="53" y="14"/>
                    <a:pt x="53" y="14"/>
                  </a:cubicBezTo>
                  <a:cubicBezTo>
                    <a:pt x="52" y="15"/>
                    <a:pt x="52" y="15"/>
                    <a:pt x="52" y="15"/>
                  </a:cubicBezTo>
                  <a:cubicBezTo>
                    <a:pt x="52" y="16"/>
                    <a:pt x="52" y="16"/>
                    <a:pt x="52" y="16"/>
                  </a:cubicBezTo>
                  <a:cubicBezTo>
                    <a:pt x="51" y="16"/>
                    <a:pt x="51" y="16"/>
                    <a:pt x="51" y="16"/>
                  </a:cubicBezTo>
                  <a:cubicBezTo>
                    <a:pt x="51" y="16"/>
                    <a:pt x="51" y="16"/>
                    <a:pt x="51" y="16"/>
                  </a:cubicBezTo>
                  <a:cubicBezTo>
                    <a:pt x="52" y="15"/>
                    <a:pt x="52" y="15"/>
                    <a:pt x="52" y="15"/>
                  </a:cubicBezTo>
                  <a:cubicBezTo>
                    <a:pt x="52" y="15"/>
                    <a:pt x="52" y="15"/>
                    <a:pt x="52" y="15"/>
                  </a:cubicBezTo>
                  <a:cubicBezTo>
                    <a:pt x="52" y="14"/>
                    <a:pt x="52" y="14"/>
                    <a:pt x="52" y="14"/>
                  </a:cubicBezTo>
                  <a:cubicBezTo>
                    <a:pt x="52" y="12"/>
                    <a:pt x="52" y="12"/>
                    <a:pt x="52" y="12"/>
                  </a:cubicBezTo>
                  <a:cubicBezTo>
                    <a:pt x="51" y="12"/>
                    <a:pt x="51" y="12"/>
                    <a:pt x="51" y="12"/>
                  </a:cubicBezTo>
                  <a:cubicBezTo>
                    <a:pt x="50" y="13"/>
                    <a:pt x="50" y="13"/>
                    <a:pt x="50" y="13"/>
                  </a:cubicBezTo>
                  <a:cubicBezTo>
                    <a:pt x="50" y="14"/>
                    <a:pt x="50" y="14"/>
                    <a:pt x="50" y="14"/>
                  </a:cubicBezTo>
                  <a:cubicBezTo>
                    <a:pt x="50" y="15"/>
                    <a:pt x="50" y="15"/>
                    <a:pt x="50" y="15"/>
                  </a:cubicBezTo>
                  <a:cubicBezTo>
                    <a:pt x="50" y="16"/>
                    <a:pt x="50" y="16"/>
                    <a:pt x="50" y="16"/>
                  </a:cubicBezTo>
                  <a:cubicBezTo>
                    <a:pt x="49" y="15"/>
                    <a:pt x="49" y="15"/>
                    <a:pt x="49" y="15"/>
                  </a:cubicBezTo>
                  <a:cubicBezTo>
                    <a:pt x="50" y="14"/>
                    <a:pt x="50" y="14"/>
                    <a:pt x="50" y="14"/>
                  </a:cubicBezTo>
                  <a:cubicBezTo>
                    <a:pt x="50" y="13"/>
                    <a:pt x="50" y="13"/>
                    <a:pt x="50" y="13"/>
                  </a:cubicBezTo>
                  <a:cubicBezTo>
                    <a:pt x="49" y="13"/>
                    <a:pt x="49" y="13"/>
                    <a:pt x="49" y="13"/>
                  </a:cubicBezTo>
                  <a:cubicBezTo>
                    <a:pt x="48" y="13"/>
                    <a:pt x="48" y="13"/>
                    <a:pt x="48" y="13"/>
                  </a:cubicBezTo>
                  <a:cubicBezTo>
                    <a:pt x="48" y="14"/>
                    <a:pt x="48" y="14"/>
                    <a:pt x="48" y="14"/>
                  </a:cubicBezTo>
                  <a:cubicBezTo>
                    <a:pt x="48" y="15"/>
                    <a:pt x="48" y="15"/>
                    <a:pt x="48" y="15"/>
                  </a:cubicBezTo>
                  <a:cubicBezTo>
                    <a:pt x="48" y="16"/>
                    <a:pt x="48" y="16"/>
                    <a:pt x="48" y="16"/>
                  </a:cubicBezTo>
                  <a:cubicBezTo>
                    <a:pt x="49" y="16"/>
                    <a:pt x="49" y="16"/>
                    <a:pt x="49" y="16"/>
                  </a:cubicBezTo>
                  <a:cubicBezTo>
                    <a:pt x="50" y="17"/>
                    <a:pt x="50" y="17"/>
                    <a:pt x="50" y="17"/>
                  </a:cubicBezTo>
                  <a:cubicBezTo>
                    <a:pt x="49" y="18"/>
                    <a:pt x="49" y="18"/>
                    <a:pt x="49" y="18"/>
                  </a:cubicBezTo>
                  <a:cubicBezTo>
                    <a:pt x="49" y="17"/>
                    <a:pt x="49" y="17"/>
                    <a:pt x="49" y="17"/>
                  </a:cubicBezTo>
                  <a:cubicBezTo>
                    <a:pt x="48" y="16"/>
                    <a:pt x="48" y="16"/>
                    <a:pt x="48" y="16"/>
                  </a:cubicBezTo>
                  <a:cubicBezTo>
                    <a:pt x="47" y="15"/>
                    <a:pt x="47" y="15"/>
                    <a:pt x="47" y="15"/>
                  </a:cubicBezTo>
                  <a:cubicBezTo>
                    <a:pt x="47" y="15"/>
                    <a:pt x="47" y="15"/>
                    <a:pt x="47" y="15"/>
                  </a:cubicBezTo>
                  <a:cubicBezTo>
                    <a:pt x="46" y="15"/>
                    <a:pt x="46" y="15"/>
                    <a:pt x="46" y="15"/>
                  </a:cubicBezTo>
                  <a:cubicBezTo>
                    <a:pt x="46" y="16"/>
                    <a:pt x="46" y="16"/>
                    <a:pt x="46" y="16"/>
                  </a:cubicBezTo>
                  <a:cubicBezTo>
                    <a:pt x="47" y="17"/>
                    <a:pt x="47" y="17"/>
                    <a:pt x="47" y="17"/>
                  </a:cubicBezTo>
                  <a:cubicBezTo>
                    <a:pt x="47" y="17"/>
                    <a:pt x="47" y="17"/>
                    <a:pt x="47" y="17"/>
                  </a:cubicBezTo>
                  <a:cubicBezTo>
                    <a:pt x="48" y="17"/>
                    <a:pt x="48" y="17"/>
                    <a:pt x="48" y="17"/>
                  </a:cubicBezTo>
                  <a:cubicBezTo>
                    <a:pt x="47" y="17"/>
                    <a:pt x="47" y="17"/>
                    <a:pt x="47" y="17"/>
                  </a:cubicBezTo>
                  <a:cubicBezTo>
                    <a:pt x="46" y="17"/>
                    <a:pt x="46" y="17"/>
                    <a:pt x="46" y="17"/>
                  </a:cubicBezTo>
                  <a:cubicBezTo>
                    <a:pt x="47" y="18"/>
                    <a:pt x="47" y="18"/>
                    <a:pt x="47" y="18"/>
                  </a:cubicBezTo>
                  <a:cubicBezTo>
                    <a:pt x="46" y="17"/>
                    <a:pt x="46" y="17"/>
                    <a:pt x="46" y="17"/>
                  </a:cubicBezTo>
                  <a:cubicBezTo>
                    <a:pt x="46" y="16"/>
                    <a:pt x="46" y="16"/>
                    <a:pt x="46" y="16"/>
                  </a:cubicBezTo>
                  <a:cubicBezTo>
                    <a:pt x="45" y="16"/>
                    <a:pt x="45" y="16"/>
                    <a:pt x="45" y="16"/>
                  </a:cubicBezTo>
                  <a:cubicBezTo>
                    <a:pt x="45" y="16"/>
                    <a:pt x="45" y="16"/>
                    <a:pt x="45" y="16"/>
                  </a:cubicBezTo>
                  <a:cubicBezTo>
                    <a:pt x="45" y="16"/>
                    <a:pt x="45" y="16"/>
                    <a:pt x="45" y="16"/>
                  </a:cubicBezTo>
                  <a:cubicBezTo>
                    <a:pt x="44" y="17"/>
                    <a:pt x="44" y="17"/>
                    <a:pt x="44" y="17"/>
                  </a:cubicBezTo>
                  <a:cubicBezTo>
                    <a:pt x="45" y="17"/>
                    <a:pt x="45" y="17"/>
                    <a:pt x="45" y="17"/>
                  </a:cubicBezTo>
                  <a:cubicBezTo>
                    <a:pt x="45" y="18"/>
                    <a:pt x="45" y="18"/>
                    <a:pt x="45" y="18"/>
                  </a:cubicBezTo>
                  <a:cubicBezTo>
                    <a:pt x="44" y="18"/>
                    <a:pt x="44" y="18"/>
                    <a:pt x="44" y="18"/>
                  </a:cubicBezTo>
                  <a:cubicBezTo>
                    <a:pt x="43" y="18"/>
                    <a:pt x="43" y="18"/>
                    <a:pt x="43" y="18"/>
                  </a:cubicBezTo>
                  <a:cubicBezTo>
                    <a:pt x="42" y="19"/>
                    <a:pt x="42" y="19"/>
                    <a:pt x="42" y="19"/>
                  </a:cubicBezTo>
                  <a:cubicBezTo>
                    <a:pt x="43" y="19"/>
                    <a:pt x="43" y="19"/>
                    <a:pt x="43" y="19"/>
                  </a:cubicBezTo>
                  <a:cubicBezTo>
                    <a:pt x="43" y="19"/>
                    <a:pt x="43" y="19"/>
                    <a:pt x="43" y="19"/>
                  </a:cubicBezTo>
                  <a:cubicBezTo>
                    <a:pt x="44" y="20"/>
                    <a:pt x="44" y="20"/>
                    <a:pt x="44" y="20"/>
                  </a:cubicBezTo>
                  <a:cubicBezTo>
                    <a:pt x="43" y="20"/>
                    <a:pt x="43" y="20"/>
                    <a:pt x="43" y="20"/>
                  </a:cubicBezTo>
                  <a:cubicBezTo>
                    <a:pt x="43" y="20"/>
                    <a:pt x="43" y="20"/>
                    <a:pt x="43" y="20"/>
                  </a:cubicBezTo>
                  <a:cubicBezTo>
                    <a:pt x="43" y="20"/>
                    <a:pt x="43" y="20"/>
                    <a:pt x="43" y="20"/>
                  </a:cubicBezTo>
                  <a:cubicBezTo>
                    <a:pt x="43" y="21"/>
                    <a:pt x="43" y="21"/>
                    <a:pt x="43" y="21"/>
                  </a:cubicBezTo>
                  <a:cubicBezTo>
                    <a:pt x="42" y="21"/>
                    <a:pt x="42" y="21"/>
                    <a:pt x="42" y="21"/>
                  </a:cubicBezTo>
                  <a:cubicBezTo>
                    <a:pt x="42" y="21"/>
                    <a:pt x="42" y="21"/>
                    <a:pt x="42" y="21"/>
                  </a:cubicBezTo>
                  <a:cubicBezTo>
                    <a:pt x="42" y="21"/>
                    <a:pt x="42" y="21"/>
                    <a:pt x="42" y="21"/>
                  </a:cubicBezTo>
                  <a:cubicBezTo>
                    <a:pt x="42" y="21"/>
                    <a:pt x="42" y="21"/>
                    <a:pt x="42" y="21"/>
                  </a:cubicBezTo>
                  <a:cubicBezTo>
                    <a:pt x="41" y="21"/>
                    <a:pt x="41" y="21"/>
                    <a:pt x="41" y="21"/>
                  </a:cubicBezTo>
                  <a:cubicBezTo>
                    <a:pt x="41" y="21"/>
                    <a:pt x="41" y="21"/>
                    <a:pt x="41" y="21"/>
                  </a:cubicBezTo>
                  <a:cubicBezTo>
                    <a:pt x="40" y="22"/>
                    <a:pt x="40" y="22"/>
                    <a:pt x="40" y="22"/>
                  </a:cubicBezTo>
                  <a:cubicBezTo>
                    <a:pt x="40" y="22"/>
                    <a:pt x="40" y="22"/>
                    <a:pt x="40" y="22"/>
                  </a:cubicBezTo>
                  <a:cubicBezTo>
                    <a:pt x="40" y="22"/>
                    <a:pt x="40" y="22"/>
                    <a:pt x="40" y="22"/>
                  </a:cubicBezTo>
                  <a:cubicBezTo>
                    <a:pt x="39" y="22"/>
                    <a:pt x="39" y="22"/>
                    <a:pt x="39" y="22"/>
                  </a:cubicBezTo>
                  <a:cubicBezTo>
                    <a:pt x="39" y="23"/>
                    <a:pt x="39" y="23"/>
                    <a:pt x="39" y="23"/>
                  </a:cubicBezTo>
                  <a:cubicBezTo>
                    <a:pt x="40" y="23"/>
                    <a:pt x="40" y="23"/>
                    <a:pt x="40" y="23"/>
                  </a:cubicBezTo>
                  <a:cubicBezTo>
                    <a:pt x="42" y="23"/>
                    <a:pt x="42" y="23"/>
                    <a:pt x="42" y="23"/>
                  </a:cubicBezTo>
                  <a:cubicBezTo>
                    <a:pt x="42" y="23"/>
                    <a:pt x="42" y="23"/>
                    <a:pt x="42" y="23"/>
                  </a:cubicBezTo>
                  <a:cubicBezTo>
                    <a:pt x="43" y="23"/>
                    <a:pt x="43" y="23"/>
                    <a:pt x="43" y="23"/>
                  </a:cubicBezTo>
                  <a:cubicBezTo>
                    <a:pt x="43" y="23"/>
                    <a:pt x="43" y="23"/>
                    <a:pt x="43" y="23"/>
                  </a:cubicBezTo>
                  <a:cubicBezTo>
                    <a:pt x="43" y="23"/>
                    <a:pt x="43" y="23"/>
                    <a:pt x="43" y="23"/>
                  </a:cubicBezTo>
                  <a:cubicBezTo>
                    <a:pt x="43" y="24"/>
                    <a:pt x="43" y="24"/>
                    <a:pt x="43" y="24"/>
                  </a:cubicBezTo>
                  <a:cubicBezTo>
                    <a:pt x="43" y="25"/>
                    <a:pt x="43" y="25"/>
                    <a:pt x="43" y="25"/>
                  </a:cubicBezTo>
                  <a:cubicBezTo>
                    <a:pt x="42" y="25"/>
                    <a:pt x="42" y="25"/>
                    <a:pt x="42" y="25"/>
                  </a:cubicBezTo>
                  <a:cubicBezTo>
                    <a:pt x="42" y="25"/>
                    <a:pt x="42" y="25"/>
                    <a:pt x="42" y="25"/>
                  </a:cubicBezTo>
                  <a:cubicBezTo>
                    <a:pt x="42" y="24"/>
                    <a:pt x="42" y="24"/>
                    <a:pt x="42" y="24"/>
                  </a:cubicBezTo>
                  <a:cubicBezTo>
                    <a:pt x="41" y="24"/>
                    <a:pt x="41" y="24"/>
                    <a:pt x="41" y="24"/>
                  </a:cubicBezTo>
                  <a:cubicBezTo>
                    <a:pt x="41" y="24"/>
                    <a:pt x="41" y="24"/>
                    <a:pt x="41" y="24"/>
                  </a:cubicBezTo>
                  <a:cubicBezTo>
                    <a:pt x="40" y="24"/>
                    <a:pt x="40" y="24"/>
                    <a:pt x="40" y="24"/>
                  </a:cubicBezTo>
                  <a:cubicBezTo>
                    <a:pt x="40" y="24"/>
                    <a:pt x="40" y="24"/>
                    <a:pt x="40" y="24"/>
                  </a:cubicBezTo>
                  <a:cubicBezTo>
                    <a:pt x="40" y="25"/>
                    <a:pt x="40" y="25"/>
                    <a:pt x="40" y="25"/>
                  </a:cubicBezTo>
                  <a:cubicBezTo>
                    <a:pt x="39" y="24"/>
                    <a:pt x="39" y="24"/>
                    <a:pt x="39" y="24"/>
                  </a:cubicBezTo>
                  <a:cubicBezTo>
                    <a:pt x="39" y="24"/>
                    <a:pt x="39" y="24"/>
                    <a:pt x="39" y="24"/>
                  </a:cubicBezTo>
                  <a:cubicBezTo>
                    <a:pt x="40" y="25"/>
                    <a:pt x="40" y="25"/>
                    <a:pt x="40" y="25"/>
                  </a:cubicBezTo>
                  <a:cubicBezTo>
                    <a:pt x="40" y="26"/>
                    <a:pt x="40" y="26"/>
                    <a:pt x="40" y="26"/>
                  </a:cubicBezTo>
                  <a:cubicBezTo>
                    <a:pt x="39" y="26"/>
                    <a:pt x="39" y="26"/>
                    <a:pt x="39" y="26"/>
                  </a:cubicBezTo>
                  <a:cubicBezTo>
                    <a:pt x="39" y="26"/>
                    <a:pt x="39" y="26"/>
                    <a:pt x="39" y="26"/>
                  </a:cubicBezTo>
                  <a:cubicBezTo>
                    <a:pt x="39" y="27"/>
                    <a:pt x="39" y="27"/>
                    <a:pt x="39" y="27"/>
                  </a:cubicBezTo>
                  <a:cubicBezTo>
                    <a:pt x="39" y="27"/>
                    <a:pt x="39" y="27"/>
                    <a:pt x="39" y="27"/>
                  </a:cubicBezTo>
                  <a:cubicBezTo>
                    <a:pt x="39" y="26"/>
                    <a:pt x="39" y="26"/>
                    <a:pt x="39" y="26"/>
                  </a:cubicBezTo>
                  <a:cubicBezTo>
                    <a:pt x="39" y="26"/>
                    <a:pt x="39" y="26"/>
                    <a:pt x="39" y="26"/>
                  </a:cubicBezTo>
                  <a:cubicBezTo>
                    <a:pt x="38" y="25"/>
                    <a:pt x="38" y="25"/>
                    <a:pt x="38" y="25"/>
                  </a:cubicBezTo>
                  <a:cubicBezTo>
                    <a:pt x="38" y="26"/>
                    <a:pt x="38" y="26"/>
                    <a:pt x="38" y="26"/>
                  </a:cubicBezTo>
                  <a:cubicBezTo>
                    <a:pt x="37" y="26"/>
                    <a:pt x="37" y="26"/>
                    <a:pt x="37" y="26"/>
                  </a:cubicBezTo>
                  <a:cubicBezTo>
                    <a:pt x="37" y="25"/>
                    <a:pt x="37" y="25"/>
                    <a:pt x="37" y="25"/>
                  </a:cubicBezTo>
                  <a:cubicBezTo>
                    <a:pt x="37" y="25"/>
                    <a:pt x="37" y="25"/>
                    <a:pt x="37" y="25"/>
                  </a:cubicBezTo>
                  <a:cubicBezTo>
                    <a:pt x="36" y="25"/>
                    <a:pt x="36" y="25"/>
                    <a:pt x="36" y="25"/>
                  </a:cubicBezTo>
                  <a:cubicBezTo>
                    <a:pt x="36" y="26"/>
                    <a:pt x="36" y="26"/>
                    <a:pt x="36" y="26"/>
                  </a:cubicBezTo>
                  <a:cubicBezTo>
                    <a:pt x="36" y="26"/>
                    <a:pt x="36" y="26"/>
                    <a:pt x="36" y="26"/>
                  </a:cubicBezTo>
                  <a:cubicBezTo>
                    <a:pt x="37" y="26"/>
                    <a:pt x="37" y="26"/>
                    <a:pt x="37" y="26"/>
                  </a:cubicBezTo>
                  <a:cubicBezTo>
                    <a:pt x="38" y="27"/>
                    <a:pt x="38" y="27"/>
                    <a:pt x="38" y="27"/>
                  </a:cubicBezTo>
                  <a:cubicBezTo>
                    <a:pt x="38" y="27"/>
                    <a:pt x="38" y="27"/>
                    <a:pt x="38" y="27"/>
                  </a:cubicBezTo>
                  <a:cubicBezTo>
                    <a:pt x="36" y="27"/>
                    <a:pt x="36" y="27"/>
                    <a:pt x="36" y="27"/>
                  </a:cubicBezTo>
                  <a:cubicBezTo>
                    <a:pt x="36" y="27"/>
                    <a:pt x="36" y="27"/>
                    <a:pt x="36" y="27"/>
                  </a:cubicBezTo>
                  <a:cubicBezTo>
                    <a:pt x="35" y="27"/>
                    <a:pt x="35" y="27"/>
                    <a:pt x="35" y="27"/>
                  </a:cubicBezTo>
                  <a:cubicBezTo>
                    <a:pt x="35" y="28"/>
                    <a:pt x="35" y="28"/>
                    <a:pt x="35" y="28"/>
                  </a:cubicBezTo>
                  <a:cubicBezTo>
                    <a:pt x="35" y="28"/>
                    <a:pt x="35" y="28"/>
                    <a:pt x="35" y="28"/>
                  </a:cubicBezTo>
                  <a:cubicBezTo>
                    <a:pt x="35" y="29"/>
                    <a:pt x="35" y="29"/>
                    <a:pt x="35" y="29"/>
                  </a:cubicBezTo>
                  <a:cubicBezTo>
                    <a:pt x="35" y="29"/>
                    <a:pt x="35" y="29"/>
                    <a:pt x="35" y="29"/>
                  </a:cubicBezTo>
                  <a:cubicBezTo>
                    <a:pt x="36" y="28"/>
                    <a:pt x="36" y="28"/>
                    <a:pt x="36" y="28"/>
                  </a:cubicBezTo>
                  <a:cubicBezTo>
                    <a:pt x="37" y="28"/>
                    <a:pt x="37" y="28"/>
                    <a:pt x="37" y="28"/>
                  </a:cubicBezTo>
                  <a:cubicBezTo>
                    <a:pt x="37" y="29"/>
                    <a:pt x="37" y="29"/>
                    <a:pt x="37" y="29"/>
                  </a:cubicBezTo>
                  <a:cubicBezTo>
                    <a:pt x="36" y="29"/>
                    <a:pt x="36" y="29"/>
                    <a:pt x="36" y="29"/>
                  </a:cubicBezTo>
                  <a:cubicBezTo>
                    <a:pt x="36" y="29"/>
                    <a:pt x="36" y="29"/>
                    <a:pt x="36" y="29"/>
                  </a:cubicBezTo>
                  <a:cubicBezTo>
                    <a:pt x="36" y="30"/>
                    <a:pt x="36" y="30"/>
                    <a:pt x="36" y="30"/>
                  </a:cubicBezTo>
                  <a:cubicBezTo>
                    <a:pt x="37" y="31"/>
                    <a:pt x="37" y="31"/>
                    <a:pt x="37" y="31"/>
                  </a:cubicBezTo>
                  <a:cubicBezTo>
                    <a:pt x="37" y="31"/>
                    <a:pt x="37" y="31"/>
                    <a:pt x="37" y="31"/>
                  </a:cubicBezTo>
                  <a:cubicBezTo>
                    <a:pt x="37" y="31"/>
                    <a:pt x="37" y="31"/>
                    <a:pt x="37" y="31"/>
                  </a:cubicBezTo>
                  <a:cubicBezTo>
                    <a:pt x="36" y="31"/>
                    <a:pt x="36" y="31"/>
                    <a:pt x="36" y="31"/>
                  </a:cubicBezTo>
                  <a:cubicBezTo>
                    <a:pt x="35" y="30"/>
                    <a:pt x="35" y="30"/>
                    <a:pt x="35" y="30"/>
                  </a:cubicBezTo>
                  <a:cubicBezTo>
                    <a:pt x="35" y="30"/>
                    <a:pt x="35" y="30"/>
                    <a:pt x="35" y="30"/>
                  </a:cubicBezTo>
                  <a:cubicBezTo>
                    <a:pt x="34" y="31"/>
                    <a:pt x="34" y="31"/>
                    <a:pt x="34" y="31"/>
                  </a:cubicBezTo>
                  <a:cubicBezTo>
                    <a:pt x="35" y="31"/>
                    <a:pt x="35" y="31"/>
                    <a:pt x="35" y="31"/>
                  </a:cubicBezTo>
                  <a:cubicBezTo>
                    <a:pt x="34" y="31"/>
                    <a:pt x="34" y="31"/>
                    <a:pt x="34" y="31"/>
                  </a:cubicBezTo>
                  <a:cubicBezTo>
                    <a:pt x="33" y="32"/>
                    <a:pt x="33" y="32"/>
                    <a:pt x="33" y="32"/>
                  </a:cubicBezTo>
                  <a:cubicBezTo>
                    <a:pt x="33" y="32"/>
                    <a:pt x="33" y="32"/>
                    <a:pt x="33" y="32"/>
                  </a:cubicBezTo>
                  <a:cubicBezTo>
                    <a:pt x="34" y="32"/>
                    <a:pt x="34" y="32"/>
                    <a:pt x="34" y="32"/>
                  </a:cubicBezTo>
                  <a:cubicBezTo>
                    <a:pt x="35" y="32"/>
                    <a:pt x="35" y="32"/>
                    <a:pt x="35" y="32"/>
                  </a:cubicBezTo>
                  <a:cubicBezTo>
                    <a:pt x="35" y="32"/>
                    <a:pt x="35" y="32"/>
                    <a:pt x="35" y="32"/>
                  </a:cubicBezTo>
                  <a:cubicBezTo>
                    <a:pt x="36" y="32"/>
                    <a:pt x="36" y="32"/>
                    <a:pt x="36" y="32"/>
                  </a:cubicBezTo>
                  <a:cubicBezTo>
                    <a:pt x="36" y="33"/>
                    <a:pt x="36" y="33"/>
                    <a:pt x="36" y="33"/>
                  </a:cubicBezTo>
                  <a:cubicBezTo>
                    <a:pt x="37" y="33"/>
                    <a:pt x="37" y="33"/>
                    <a:pt x="37" y="33"/>
                  </a:cubicBezTo>
                  <a:cubicBezTo>
                    <a:pt x="37" y="34"/>
                    <a:pt x="37" y="34"/>
                    <a:pt x="37" y="34"/>
                  </a:cubicBezTo>
                  <a:cubicBezTo>
                    <a:pt x="36" y="33"/>
                    <a:pt x="36" y="33"/>
                    <a:pt x="36" y="33"/>
                  </a:cubicBezTo>
                  <a:cubicBezTo>
                    <a:pt x="35" y="33"/>
                    <a:pt x="35" y="33"/>
                    <a:pt x="35" y="33"/>
                  </a:cubicBezTo>
                  <a:cubicBezTo>
                    <a:pt x="34" y="33"/>
                    <a:pt x="34" y="33"/>
                    <a:pt x="34" y="33"/>
                  </a:cubicBezTo>
                  <a:cubicBezTo>
                    <a:pt x="33" y="33"/>
                    <a:pt x="33" y="33"/>
                    <a:pt x="33" y="33"/>
                  </a:cubicBezTo>
                  <a:cubicBezTo>
                    <a:pt x="33" y="34"/>
                    <a:pt x="33" y="34"/>
                    <a:pt x="33" y="34"/>
                  </a:cubicBezTo>
                  <a:cubicBezTo>
                    <a:pt x="32" y="34"/>
                    <a:pt x="32" y="34"/>
                    <a:pt x="32" y="34"/>
                  </a:cubicBezTo>
                  <a:cubicBezTo>
                    <a:pt x="32" y="34"/>
                    <a:pt x="32" y="34"/>
                    <a:pt x="32" y="34"/>
                  </a:cubicBezTo>
                  <a:cubicBezTo>
                    <a:pt x="31" y="35"/>
                    <a:pt x="31" y="35"/>
                    <a:pt x="31" y="35"/>
                  </a:cubicBezTo>
                  <a:cubicBezTo>
                    <a:pt x="30" y="35"/>
                    <a:pt x="30" y="35"/>
                    <a:pt x="30" y="35"/>
                  </a:cubicBezTo>
                  <a:cubicBezTo>
                    <a:pt x="30" y="35"/>
                    <a:pt x="30" y="35"/>
                    <a:pt x="30" y="35"/>
                  </a:cubicBezTo>
                  <a:cubicBezTo>
                    <a:pt x="31" y="35"/>
                    <a:pt x="31" y="35"/>
                    <a:pt x="31" y="35"/>
                  </a:cubicBezTo>
                  <a:cubicBezTo>
                    <a:pt x="32" y="36"/>
                    <a:pt x="32" y="36"/>
                    <a:pt x="32" y="36"/>
                  </a:cubicBezTo>
                  <a:cubicBezTo>
                    <a:pt x="31" y="36"/>
                    <a:pt x="31" y="36"/>
                    <a:pt x="31" y="36"/>
                  </a:cubicBezTo>
                  <a:cubicBezTo>
                    <a:pt x="31" y="36"/>
                    <a:pt x="31" y="36"/>
                    <a:pt x="31" y="36"/>
                  </a:cubicBezTo>
                  <a:cubicBezTo>
                    <a:pt x="30" y="36"/>
                    <a:pt x="30" y="36"/>
                    <a:pt x="30" y="36"/>
                  </a:cubicBezTo>
                  <a:cubicBezTo>
                    <a:pt x="31" y="36"/>
                    <a:pt x="31" y="36"/>
                    <a:pt x="31" y="36"/>
                  </a:cubicBezTo>
                  <a:cubicBezTo>
                    <a:pt x="31" y="37"/>
                    <a:pt x="31" y="37"/>
                    <a:pt x="31" y="37"/>
                  </a:cubicBezTo>
                  <a:cubicBezTo>
                    <a:pt x="30" y="37"/>
                    <a:pt x="30" y="37"/>
                    <a:pt x="30" y="37"/>
                  </a:cubicBezTo>
                  <a:cubicBezTo>
                    <a:pt x="30" y="36"/>
                    <a:pt x="30" y="36"/>
                    <a:pt x="30" y="36"/>
                  </a:cubicBezTo>
                  <a:cubicBezTo>
                    <a:pt x="30" y="37"/>
                    <a:pt x="30" y="37"/>
                    <a:pt x="30" y="37"/>
                  </a:cubicBezTo>
                  <a:cubicBezTo>
                    <a:pt x="30" y="37"/>
                    <a:pt x="30" y="37"/>
                    <a:pt x="30" y="37"/>
                  </a:cubicBezTo>
                  <a:cubicBezTo>
                    <a:pt x="30" y="37"/>
                    <a:pt x="30" y="37"/>
                    <a:pt x="30" y="37"/>
                  </a:cubicBezTo>
                  <a:cubicBezTo>
                    <a:pt x="30" y="38"/>
                    <a:pt x="30" y="38"/>
                    <a:pt x="30" y="38"/>
                  </a:cubicBezTo>
                  <a:cubicBezTo>
                    <a:pt x="30" y="38"/>
                    <a:pt x="30" y="38"/>
                    <a:pt x="30" y="38"/>
                  </a:cubicBezTo>
                  <a:cubicBezTo>
                    <a:pt x="30" y="38"/>
                    <a:pt x="30" y="38"/>
                    <a:pt x="30" y="38"/>
                  </a:cubicBezTo>
                  <a:cubicBezTo>
                    <a:pt x="29" y="38"/>
                    <a:pt x="29" y="38"/>
                    <a:pt x="29" y="38"/>
                  </a:cubicBezTo>
                  <a:cubicBezTo>
                    <a:pt x="29" y="38"/>
                    <a:pt x="29" y="38"/>
                    <a:pt x="29" y="38"/>
                  </a:cubicBezTo>
                  <a:cubicBezTo>
                    <a:pt x="29" y="38"/>
                    <a:pt x="29" y="38"/>
                    <a:pt x="29" y="38"/>
                  </a:cubicBezTo>
                  <a:cubicBezTo>
                    <a:pt x="29" y="39"/>
                    <a:pt x="29" y="39"/>
                    <a:pt x="29" y="39"/>
                  </a:cubicBezTo>
                  <a:cubicBezTo>
                    <a:pt x="29" y="39"/>
                    <a:pt x="29" y="39"/>
                    <a:pt x="29" y="39"/>
                  </a:cubicBezTo>
                  <a:cubicBezTo>
                    <a:pt x="30" y="39"/>
                    <a:pt x="30" y="39"/>
                    <a:pt x="30" y="39"/>
                  </a:cubicBezTo>
                  <a:cubicBezTo>
                    <a:pt x="31" y="40"/>
                    <a:pt x="31" y="40"/>
                    <a:pt x="31" y="40"/>
                  </a:cubicBezTo>
                  <a:cubicBezTo>
                    <a:pt x="31" y="40"/>
                    <a:pt x="31" y="40"/>
                    <a:pt x="31" y="40"/>
                  </a:cubicBezTo>
                  <a:cubicBezTo>
                    <a:pt x="32" y="40"/>
                    <a:pt x="32" y="40"/>
                    <a:pt x="32" y="40"/>
                  </a:cubicBezTo>
                  <a:cubicBezTo>
                    <a:pt x="31" y="40"/>
                    <a:pt x="31" y="40"/>
                    <a:pt x="31" y="40"/>
                  </a:cubicBezTo>
                  <a:cubicBezTo>
                    <a:pt x="31" y="40"/>
                    <a:pt x="31" y="40"/>
                    <a:pt x="31" y="40"/>
                  </a:cubicBezTo>
                  <a:cubicBezTo>
                    <a:pt x="30" y="40"/>
                    <a:pt x="30" y="40"/>
                    <a:pt x="30" y="40"/>
                  </a:cubicBezTo>
                  <a:cubicBezTo>
                    <a:pt x="30" y="40"/>
                    <a:pt x="30" y="40"/>
                    <a:pt x="30" y="40"/>
                  </a:cubicBezTo>
                  <a:cubicBezTo>
                    <a:pt x="29" y="40"/>
                    <a:pt x="29" y="40"/>
                    <a:pt x="29" y="40"/>
                  </a:cubicBezTo>
                  <a:cubicBezTo>
                    <a:pt x="28" y="41"/>
                    <a:pt x="28" y="41"/>
                    <a:pt x="28" y="41"/>
                  </a:cubicBezTo>
                  <a:cubicBezTo>
                    <a:pt x="28" y="41"/>
                    <a:pt x="28" y="41"/>
                    <a:pt x="28" y="41"/>
                  </a:cubicBezTo>
                  <a:cubicBezTo>
                    <a:pt x="29" y="41"/>
                    <a:pt x="29" y="41"/>
                    <a:pt x="29" y="41"/>
                  </a:cubicBezTo>
                  <a:cubicBezTo>
                    <a:pt x="29" y="42"/>
                    <a:pt x="29" y="42"/>
                    <a:pt x="29" y="42"/>
                  </a:cubicBezTo>
                  <a:cubicBezTo>
                    <a:pt x="30" y="42"/>
                    <a:pt x="30" y="42"/>
                    <a:pt x="30" y="42"/>
                  </a:cubicBezTo>
                  <a:cubicBezTo>
                    <a:pt x="30" y="43"/>
                    <a:pt x="30" y="43"/>
                    <a:pt x="30" y="43"/>
                  </a:cubicBezTo>
                  <a:cubicBezTo>
                    <a:pt x="29" y="42"/>
                    <a:pt x="29" y="42"/>
                    <a:pt x="29" y="42"/>
                  </a:cubicBezTo>
                  <a:cubicBezTo>
                    <a:pt x="29" y="42"/>
                    <a:pt x="29" y="42"/>
                    <a:pt x="29" y="42"/>
                  </a:cubicBezTo>
                  <a:cubicBezTo>
                    <a:pt x="28" y="43"/>
                    <a:pt x="28" y="43"/>
                    <a:pt x="28" y="43"/>
                  </a:cubicBezTo>
                  <a:cubicBezTo>
                    <a:pt x="28" y="43"/>
                    <a:pt x="28" y="43"/>
                    <a:pt x="28" y="43"/>
                  </a:cubicBezTo>
                  <a:cubicBezTo>
                    <a:pt x="28" y="43"/>
                    <a:pt x="28" y="43"/>
                    <a:pt x="28" y="43"/>
                  </a:cubicBezTo>
                  <a:cubicBezTo>
                    <a:pt x="29" y="44"/>
                    <a:pt x="29" y="44"/>
                    <a:pt x="29" y="44"/>
                  </a:cubicBezTo>
                  <a:cubicBezTo>
                    <a:pt x="29" y="44"/>
                    <a:pt x="29" y="44"/>
                    <a:pt x="29" y="44"/>
                  </a:cubicBezTo>
                  <a:cubicBezTo>
                    <a:pt x="28" y="44"/>
                    <a:pt x="28" y="44"/>
                    <a:pt x="28" y="44"/>
                  </a:cubicBezTo>
                  <a:cubicBezTo>
                    <a:pt x="28" y="44"/>
                    <a:pt x="28" y="44"/>
                    <a:pt x="28" y="44"/>
                  </a:cubicBezTo>
                  <a:cubicBezTo>
                    <a:pt x="28" y="44"/>
                    <a:pt x="28" y="44"/>
                    <a:pt x="28" y="44"/>
                  </a:cubicBezTo>
                  <a:cubicBezTo>
                    <a:pt x="28" y="45"/>
                    <a:pt x="28" y="45"/>
                    <a:pt x="28" y="45"/>
                  </a:cubicBezTo>
                  <a:cubicBezTo>
                    <a:pt x="28" y="45"/>
                    <a:pt x="28" y="45"/>
                    <a:pt x="28" y="45"/>
                  </a:cubicBezTo>
                  <a:cubicBezTo>
                    <a:pt x="28" y="45"/>
                    <a:pt x="28" y="45"/>
                    <a:pt x="28" y="45"/>
                  </a:cubicBezTo>
                  <a:cubicBezTo>
                    <a:pt x="28" y="46"/>
                    <a:pt x="28" y="46"/>
                    <a:pt x="28" y="46"/>
                  </a:cubicBezTo>
                  <a:cubicBezTo>
                    <a:pt x="27" y="45"/>
                    <a:pt x="27" y="45"/>
                    <a:pt x="27" y="45"/>
                  </a:cubicBezTo>
                  <a:cubicBezTo>
                    <a:pt x="27" y="45"/>
                    <a:pt x="27" y="45"/>
                    <a:pt x="27" y="45"/>
                  </a:cubicBezTo>
                  <a:cubicBezTo>
                    <a:pt x="27" y="46"/>
                    <a:pt x="27" y="46"/>
                    <a:pt x="27" y="46"/>
                  </a:cubicBezTo>
                  <a:cubicBezTo>
                    <a:pt x="27" y="46"/>
                    <a:pt x="27" y="46"/>
                    <a:pt x="27" y="46"/>
                  </a:cubicBezTo>
                  <a:cubicBezTo>
                    <a:pt x="27" y="47"/>
                    <a:pt x="27" y="47"/>
                    <a:pt x="27" y="47"/>
                  </a:cubicBezTo>
                  <a:cubicBezTo>
                    <a:pt x="28" y="47"/>
                    <a:pt x="28" y="47"/>
                    <a:pt x="28" y="47"/>
                  </a:cubicBezTo>
                  <a:cubicBezTo>
                    <a:pt x="28" y="47"/>
                    <a:pt x="28" y="47"/>
                    <a:pt x="28" y="47"/>
                  </a:cubicBezTo>
                  <a:cubicBezTo>
                    <a:pt x="28" y="47"/>
                    <a:pt x="28" y="47"/>
                    <a:pt x="28" y="47"/>
                  </a:cubicBezTo>
                  <a:cubicBezTo>
                    <a:pt x="29" y="47"/>
                    <a:pt x="29" y="47"/>
                    <a:pt x="29" y="47"/>
                  </a:cubicBezTo>
                  <a:cubicBezTo>
                    <a:pt x="28" y="48"/>
                    <a:pt x="28" y="48"/>
                    <a:pt x="28" y="48"/>
                  </a:cubicBezTo>
                  <a:cubicBezTo>
                    <a:pt x="28" y="48"/>
                    <a:pt x="28" y="48"/>
                    <a:pt x="28" y="48"/>
                  </a:cubicBezTo>
                  <a:cubicBezTo>
                    <a:pt x="27" y="48"/>
                    <a:pt x="27" y="48"/>
                    <a:pt x="27" y="48"/>
                  </a:cubicBezTo>
                  <a:cubicBezTo>
                    <a:pt x="27" y="48"/>
                    <a:pt x="27" y="48"/>
                    <a:pt x="27" y="48"/>
                  </a:cubicBezTo>
                  <a:cubicBezTo>
                    <a:pt x="26" y="49"/>
                    <a:pt x="26" y="49"/>
                    <a:pt x="26" y="49"/>
                  </a:cubicBezTo>
                  <a:cubicBezTo>
                    <a:pt x="26" y="49"/>
                    <a:pt x="26" y="49"/>
                    <a:pt x="26" y="49"/>
                  </a:cubicBezTo>
                  <a:cubicBezTo>
                    <a:pt x="25" y="49"/>
                    <a:pt x="25" y="49"/>
                    <a:pt x="25" y="49"/>
                  </a:cubicBezTo>
                  <a:cubicBezTo>
                    <a:pt x="25" y="50"/>
                    <a:pt x="25" y="50"/>
                    <a:pt x="25" y="50"/>
                  </a:cubicBezTo>
                  <a:cubicBezTo>
                    <a:pt x="25" y="50"/>
                    <a:pt x="25" y="50"/>
                    <a:pt x="25" y="50"/>
                  </a:cubicBezTo>
                  <a:cubicBezTo>
                    <a:pt x="25" y="50"/>
                    <a:pt x="25" y="50"/>
                    <a:pt x="25" y="50"/>
                  </a:cubicBezTo>
                  <a:cubicBezTo>
                    <a:pt x="24" y="50"/>
                    <a:pt x="24" y="50"/>
                    <a:pt x="24" y="50"/>
                  </a:cubicBezTo>
                  <a:cubicBezTo>
                    <a:pt x="23" y="51"/>
                    <a:pt x="23" y="51"/>
                    <a:pt x="23" y="51"/>
                  </a:cubicBezTo>
                  <a:cubicBezTo>
                    <a:pt x="24" y="51"/>
                    <a:pt x="24" y="51"/>
                    <a:pt x="24" y="51"/>
                  </a:cubicBezTo>
                  <a:cubicBezTo>
                    <a:pt x="24" y="52"/>
                    <a:pt x="24" y="52"/>
                    <a:pt x="24" y="52"/>
                  </a:cubicBezTo>
                  <a:cubicBezTo>
                    <a:pt x="24" y="52"/>
                    <a:pt x="24" y="52"/>
                    <a:pt x="24" y="52"/>
                  </a:cubicBezTo>
                  <a:cubicBezTo>
                    <a:pt x="23" y="53"/>
                    <a:pt x="23" y="53"/>
                    <a:pt x="23" y="53"/>
                  </a:cubicBezTo>
                  <a:cubicBezTo>
                    <a:pt x="23" y="53"/>
                    <a:pt x="23" y="53"/>
                    <a:pt x="23" y="53"/>
                  </a:cubicBezTo>
                  <a:cubicBezTo>
                    <a:pt x="23" y="52"/>
                    <a:pt x="23" y="52"/>
                    <a:pt x="23" y="52"/>
                  </a:cubicBezTo>
                  <a:cubicBezTo>
                    <a:pt x="22" y="52"/>
                    <a:pt x="22" y="52"/>
                    <a:pt x="22" y="52"/>
                  </a:cubicBezTo>
                  <a:cubicBezTo>
                    <a:pt x="22" y="52"/>
                    <a:pt x="22" y="52"/>
                    <a:pt x="22" y="52"/>
                  </a:cubicBezTo>
                  <a:cubicBezTo>
                    <a:pt x="21" y="52"/>
                    <a:pt x="21" y="52"/>
                    <a:pt x="21" y="52"/>
                  </a:cubicBezTo>
                  <a:cubicBezTo>
                    <a:pt x="22" y="53"/>
                    <a:pt x="22" y="53"/>
                    <a:pt x="22" y="53"/>
                  </a:cubicBezTo>
                  <a:cubicBezTo>
                    <a:pt x="21" y="53"/>
                    <a:pt x="21" y="53"/>
                    <a:pt x="21" y="53"/>
                  </a:cubicBezTo>
                  <a:cubicBezTo>
                    <a:pt x="21" y="53"/>
                    <a:pt x="21" y="53"/>
                    <a:pt x="21" y="53"/>
                  </a:cubicBezTo>
                  <a:cubicBezTo>
                    <a:pt x="21" y="54"/>
                    <a:pt x="21" y="54"/>
                    <a:pt x="21" y="54"/>
                  </a:cubicBezTo>
                  <a:cubicBezTo>
                    <a:pt x="20" y="54"/>
                    <a:pt x="20" y="54"/>
                    <a:pt x="20" y="54"/>
                  </a:cubicBezTo>
                  <a:cubicBezTo>
                    <a:pt x="20" y="54"/>
                    <a:pt x="20" y="54"/>
                    <a:pt x="20" y="54"/>
                  </a:cubicBezTo>
                  <a:cubicBezTo>
                    <a:pt x="20" y="55"/>
                    <a:pt x="20" y="55"/>
                    <a:pt x="20" y="55"/>
                  </a:cubicBezTo>
                  <a:cubicBezTo>
                    <a:pt x="19" y="55"/>
                    <a:pt x="19" y="55"/>
                    <a:pt x="19" y="55"/>
                  </a:cubicBezTo>
                  <a:cubicBezTo>
                    <a:pt x="19" y="55"/>
                    <a:pt x="19" y="55"/>
                    <a:pt x="19" y="55"/>
                  </a:cubicBezTo>
                  <a:cubicBezTo>
                    <a:pt x="19" y="56"/>
                    <a:pt x="19" y="56"/>
                    <a:pt x="19" y="56"/>
                  </a:cubicBezTo>
                  <a:cubicBezTo>
                    <a:pt x="19" y="57"/>
                    <a:pt x="19" y="57"/>
                    <a:pt x="19" y="57"/>
                  </a:cubicBezTo>
                  <a:cubicBezTo>
                    <a:pt x="18" y="57"/>
                    <a:pt x="18" y="57"/>
                    <a:pt x="18" y="57"/>
                  </a:cubicBezTo>
                  <a:cubicBezTo>
                    <a:pt x="18" y="58"/>
                    <a:pt x="18" y="58"/>
                    <a:pt x="18" y="58"/>
                  </a:cubicBezTo>
                  <a:cubicBezTo>
                    <a:pt x="19" y="57"/>
                    <a:pt x="19" y="57"/>
                    <a:pt x="19" y="57"/>
                  </a:cubicBezTo>
                  <a:cubicBezTo>
                    <a:pt x="19" y="57"/>
                    <a:pt x="19" y="57"/>
                    <a:pt x="19" y="57"/>
                  </a:cubicBezTo>
                  <a:cubicBezTo>
                    <a:pt x="19" y="58"/>
                    <a:pt x="19" y="58"/>
                    <a:pt x="19" y="58"/>
                  </a:cubicBezTo>
                  <a:cubicBezTo>
                    <a:pt x="19" y="58"/>
                    <a:pt x="19" y="58"/>
                    <a:pt x="19" y="58"/>
                  </a:cubicBezTo>
                  <a:cubicBezTo>
                    <a:pt x="19" y="59"/>
                    <a:pt x="19" y="59"/>
                    <a:pt x="19" y="59"/>
                  </a:cubicBezTo>
                  <a:cubicBezTo>
                    <a:pt x="19" y="59"/>
                    <a:pt x="19" y="59"/>
                    <a:pt x="19" y="59"/>
                  </a:cubicBezTo>
                  <a:cubicBezTo>
                    <a:pt x="20" y="59"/>
                    <a:pt x="20" y="59"/>
                    <a:pt x="20" y="59"/>
                  </a:cubicBezTo>
                  <a:cubicBezTo>
                    <a:pt x="21" y="59"/>
                    <a:pt x="21" y="59"/>
                    <a:pt x="21" y="59"/>
                  </a:cubicBezTo>
                  <a:cubicBezTo>
                    <a:pt x="22" y="57"/>
                    <a:pt x="22" y="57"/>
                    <a:pt x="22" y="57"/>
                  </a:cubicBezTo>
                  <a:cubicBezTo>
                    <a:pt x="22" y="57"/>
                    <a:pt x="22" y="57"/>
                    <a:pt x="22" y="57"/>
                  </a:cubicBezTo>
                  <a:cubicBezTo>
                    <a:pt x="22" y="57"/>
                    <a:pt x="22" y="57"/>
                    <a:pt x="22" y="57"/>
                  </a:cubicBezTo>
                  <a:cubicBezTo>
                    <a:pt x="22" y="56"/>
                    <a:pt x="22" y="56"/>
                    <a:pt x="22" y="56"/>
                  </a:cubicBezTo>
                  <a:cubicBezTo>
                    <a:pt x="22" y="56"/>
                    <a:pt x="22" y="56"/>
                    <a:pt x="22" y="56"/>
                  </a:cubicBezTo>
                  <a:cubicBezTo>
                    <a:pt x="23" y="55"/>
                    <a:pt x="23" y="55"/>
                    <a:pt x="23" y="55"/>
                  </a:cubicBezTo>
                  <a:cubicBezTo>
                    <a:pt x="23" y="55"/>
                    <a:pt x="23" y="55"/>
                    <a:pt x="23" y="55"/>
                  </a:cubicBezTo>
                  <a:cubicBezTo>
                    <a:pt x="24" y="55"/>
                    <a:pt x="24" y="55"/>
                    <a:pt x="24" y="55"/>
                  </a:cubicBezTo>
                  <a:cubicBezTo>
                    <a:pt x="24" y="55"/>
                    <a:pt x="24" y="55"/>
                    <a:pt x="24" y="55"/>
                  </a:cubicBezTo>
                  <a:cubicBezTo>
                    <a:pt x="23" y="56"/>
                    <a:pt x="23" y="56"/>
                    <a:pt x="23" y="56"/>
                  </a:cubicBezTo>
                  <a:cubicBezTo>
                    <a:pt x="23" y="56"/>
                    <a:pt x="23" y="56"/>
                    <a:pt x="23" y="56"/>
                  </a:cubicBezTo>
                  <a:cubicBezTo>
                    <a:pt x="24" y="57"/>
                    <a:pt x="24" y="57"/>
                    <a:pt x="24" y="57"/>
                  </a:cubicBezTo>
                  <a:cubicBezTo>
                    <a:pt x="24" y="57"/>
                    <a:pt x="24" y="57"/>
                    <a:pt x="24" y="57"/>
                  </a:cubicBezTo>
                  <a:cubicBezTo>
                    <a:pt x="23" y="57"/>
                    <a:pt x="23" y="57"/>
                    <a:pt x="23" y="57"/>
                  </a:cubicBezTo>
                  <a:cubicBezTo>
                    <a:pt x="22" y="59"/>
                    <a:pt x="22" y="59"/>
                    <a:pt x="22" y="59"/>
                  </a:cubicBezTo>
                  <a:cubicBezTo>
                    <a:pt x="23" y="59"/>
                    <a:pt x="23" y="59"/>
                    <a:pt x="23" y="59"/>
                  </a:cubicBezTo>
                  <a:cubicBezTo>
                    <a:pt x="22" y="59"/>
                    <a:pt x="22" y="59"/>
                    <a:pt x="22" y="59"/>
                  </a:cubicBezTo>
                  <a:cubicBezTo>
                    <a:pt x="22" y="60"/>
                    <a:pt x="22" y="60"/>
                    <a:pt x="22" y="60"/>
                  </a:cubicBezTo>
                  <a:cubicBezTo>
                    <a:pt x="22" y="60"/>
                    <a:pt x="22" y="60"/>
                    <a:pt x="22" y="60"/>
                  </a:cubicBezTo>
                  <a:cubicBezTo>
                    <a:pt x="21" y="59"/>
                    <a:pt x="21" y="59"/>
                    <a:pt x="21" y="59"/>
                  </a:cubicBezTo>
                  <a:cubicBezTo>
                    <a:pt x="20" y="60"/>
                    <a:pt x="20" y="60"/>
                    <a:pt x="20" y="60"/>
                  </a:cubicBezTo>
                  <a:cubicBezTo>
                    <a:pt x="20" y="60"/>
                    <a:pt x="20" y="60"/>
                    <a:pt x="20" y="60"/>
                  </a:cubicBezTo>
                  <a:cubicBezTo>
                    <a:pt x="20" y="61"/>
                    <a:pt x="20" y="61"/>
                    <a:pt x="20" y="61"/>
                  </a:cubicBezTo>
                  <a:cubicBezTo>
                    <a:pt x="19" y="61"/>
                    <a:pt x="19" y="61"/>
                    <a:pt x="19" y="61"/>
                  </a:cubicBezTo>
                  <a:cubicBezTo>
                    <a:pt x="18" y="61"/>
                    <a:pt x="18" y="61"/>
                    <a:pt x="18" y="61"/>
                  </a:cubicBezTo>
                  <a:cubicBezTo>
                    <a:pt x="19" y="61"/>
                    <a:pt x="19" y="61"/>
                    <a:pt x="19" y="61"/>
                  </a:cubicBezTo>
                  <a:cubicBezTo>
                    <a:pt x="19" y="61"/>
                    <a:pt x="19" y="61"/>
                    <a:pt x="19" y="61"/>
                  </a:cubicBezTo>
                  <a:cubicBezTo>
                    <a:pt x="19" y="60"/>
                    <a:pt x="19" y="60"/>
                    <a:pt x="19" y="60"/>
                  </a:cubicBezTo>
                  <a:cubicBezTo>
                    <a:pt x="19" y="59"/>
                    <a:pt x="19" y="59"/>
                    <a:pt x="19" y="59"/>
                  </a:cubicBezTo>
                  <a:cubicBezTo>
                    <a:pt x="18" y="58"/>
                    <a:pt x="18" y="58"/>
                    <a:pt x="18" y="58"/>
                  </a:cubicBezTo>
                  <a:cubicBezTo>
                    <a:pt x="17" y="58"/>
                    <a:pt x="17" y="58"/>
                    <a:pt x="17" y="58"/>
                  </a:cubicBezTo>
                  <a:cubicBezTo>
                    <a:pt x="17" y="59"/>
                    <a:pt x="17" y="59"/>
                    <a:pt x="17" y="59"/>
                  </a:cubicBezTo>
                  <a:cubicBezTo>
                    <a:pt x="16" y="59"/>
                    <a:pt x="16" y="59"/>
                    <a:pt x="16" y="59"/>
                  </a:cubicBezTo>
                  <a:cubicBezTo>
                    <a:pt x="16" y="59"/>
                    <a:pt x="16" y="59"/>
                    <a:pt x="16" y="59"/>
                  </a:cubicBezTo>
                  <a:cubicBezTo>
                    <a:pt x="17" y="59"/>
                    <a:pt x="17" y="59"/>
                    <a:pt x="17" y="59"/>
                  </a:cubicBezTo>
                  <a:cubicBezTo>
                    <a:pt x="16" y="60"/>
                    <a:pt x="16" y="60"/>
                    <a:pt x="16" y="60"/>
                  </a:cubicBezTo>
                  <a:cubicBezTo>
                    <a:pt x="15" y="60"/>
                    <a:pt x="15" y="60"/>
                    <a:pt x="15" y="60"/>
                  </a:cubicBezTo>
                  <a:cubicBezTo>
                    <a:pt x="15" y="60"/>
                    <a:pt x="15" y="60"/>
                    <a:pt x="15" y="60"/>
                  </a:cubicBezTo>
                  <a:cubicBezTo>
                    <a:pt x="14" y="61"/>
                    <a:pt x="14" y="61"/>
                    <a:pt x="14" y="61"/>
                  </a:cubicBezTo>
                  <a:cubicBezTo>
                    <a:pt x="14" y="61"/>
                    <a:pt x="14" y="61"/>
                    <a:pt x="14" y="61"/>
                  </a:cubicBezTo>
                  <a:cubicBezTo>
                    <a:pt x="15" y="61"/>
                    <a:pt x="15" y="61"/>
                    <a:pt x="15" y="61"/>
                  </a:cubicBezTo>
                  <a:cubicBezTo>
                    <a:pt x="15" y="61"/>
                    <a:pt x="15" y="61"/>
                    <a:pt x="15" y="61"/>
                  </a:cubicBezTo>
                  <a:cubicBezTo>
                    <a:pt x="14" y="61"/>
                    <a:pt x="14" y="61"/>
                    <a:pt x="14" y="61"/>
                  </a:cubicBezTo>
                  <a:cubicBezTo>
                    <a:pt x="14" y="62"/>
                    <a:pt x="14" y="62"/>
                    <a:pt x="14" y="62"/>
                  </a:cubicBezTo>
                  <a:cubicBezTo>
                    <a:pt x="13" y="61"/>
                    <a:pt x="13" y="61"/>
                    <a:pt x="13" y="61"/>
                  </a:cubicBezTo>
                  <a:cubicBezTo>
                    <a:pt x="13" y="61"/>
                    <a:pt x="13" y="61"/>
                    <a:pt x="13" y="61"/>
                  </a:cubicBezTo>
                  <a:cubicBezTo>
                    <a:pt x="13" y="62"/>
                    <a:pt x="13" y="62"/>
                    <a:pt x="13" y="62"/>
                  </a:cubicBezTo>
                  <a:cubicBezTo>
                    <a:pt x="14" y="62"/>
                    <a:pt x="14" y="62"/>
                    <a:pt x="14" y="62"/>
                  </a:cubicBezTo>
                  <a:cubicBezTo>
                    <a:pt x="15" y="62"/>
                    <a:pt x="15" y="62"/>
                    <a:pt x="15" y="62"/>
                  </a:cubicBezTo>
                  <a:cubicBezTo>
                    <a:pt x="14" y="63"/>
                    <a:pt x="14" y="63"/>
                    <a:pt x="14" y="63"/>
                  </a:cubicBezTo>
                  <a:cubicBezTo>
                    <a:pt x="15" y="63"/>
                    <a:pt x="15" y="63"/>
                    <a:pt x="15" y="63"/>
                  </a:cubicBezTo>
                  <a:cubicBezTo>
                    <a:pt x="15" y="64"/>
                    <a:pt x="15" y="64"/>
                    <a:pt x="15" y="64"/>
                  </a:cubicBezTo>
                  <a:cubicBezTo>
                    <a:pt x="14" y="63"/>
                    <a:pt x="14" y="63"/>
                    <a:pt x="14" y="63"/>
                  </a:cubicBezTo>
                  <a:cubicBezTo>
                    <a:pt x="14" y="63"/>
                    <a:pt x="14" y="63"/>
                    <a:pt x="14" y="63"/>
                  </a:cubicBezTo>
                  <a:cubicBezTo>
                    <a:pt x="13" y="63"/>
                    <a:pt x="13" y="63"/>
                    <a:pt x="13" y="63"/>
                  </a:cubicBezTo>
                  <a:cubicBezTo>
                    <a:pt x="12" y="62"/>
                    <a:pt x="12" y="62"/>
                    <a:pt x="12" y="62"/>
                  </a:cubicBezTo>
                  <a:cubicBezTo>
                    <a:pt x="12" y="62"/>
                    <a:pt x="12" y="62"/>
                    <a:pt x="12" y="62"/>
                  </a:cubicBezTo>
                  <a:cubicBezTo>
                    <a:pt x="12" y="62"/>
                    <a:pt x="12" y="62"/>
                    <a:pt x="12" y="62"/>
                  </a:cubicBezTo>
                  <a:cubicBezTo>
                    <a:pt x="12" y="62"/>
                    <a:pt x="12" y="62"/>
                    <a:pt x="12" y="62"/>
                  </a:cubicBezTo>
                  <a:cubicBezTo>
                    <a:pt x="12" y="63"/>
                    <a:pt x="12" y="63"/>
                    <a:pt x="12" y="63"/>
                  </a:cubicBezTo>
                  <a:cubicBezTo>
                    <a:pt x="13" y="64"/>
                    <a:pt x="13" y="64"/>
                    <a:pt x="13" y="64"/>
                  </a:cubicBezTo>
                  <a:cubicBezTo>
                    <a:pt x="14" y="64"/>
                    <a:pt x="14" y="64"/>
                    <a:pt x="14" y="64"/>
                  </a:cubicBezTo>
                  <a:cubicBezTo>
                    <a:pt x="14" y="64"/>
                    <a:pt x="14" y="64"/>
                    <a:pt x="14" y="64"/>
                  </a:cubicBezTo>
                  <a:cubicBezTo>
                    <a:pt x="14" y="64"/>
                    <a:pt x="14" y="64"/>
                    <a:pt x="14" y="64"/>
                  </a:cubicBezTo>
                  <a:cubicBezTo>
                    <a:pt x="12" y="64"/>
                    <a:pt x="12" y="64"/>
                    <a:pt x="12" y="64"/>
                  </a:cubicBezTo>
                  <a:cubicBezTo>
                    <a:pt x="11" y="63"/>
                    <a:pt x="11" y="63"/>
                    <a:pt x="11" y="63"/>
                  </a:cubicBezTo>
                  <a:cubicBezTo>
                    <a:pt x="11" y="63"/>
                    <a:pt x="11" y="63"/>
                    <a:pt x="11" y="63"/>
                  </a:cubicBezTo>
                  <a:cubicBezTo>
                    <a:pt x="10" y="63"/>
                    <a:pt x="10" y="63"/>
                    <a:pt x="10" y="63"/>
                  </a:cubicBezTo>
                  <a:cubicBezTo>
                    <a:pt x="9" y="63"/>
                    <a:pt x="9" y="63"/>
                    <a:pt x="9" y="63"/>
                  </a:cubicBezTo>
                  <a:cubicBezTo>
                    <a:pt x="9" y="62"/>
                    <a:pt x="9" y="62"/>
                    <a:pt x="9" y="62"/>
                  </a:cubicBezTo>
                  <a:cubicBezTo>
                    <a:pt x="8" y="63"/>
                    <a:pt x="8" y="63"/>
                    <a:pt x="8" y="63"/>
                  </a:cubicBezTo>
                  <a:cubicBezTo>
                    <a:pt x="8" y="63"/>
                    <a:pt x="8" y="63"/>
                    <a:pt x="8" y="63"/>
                  </a:cubicBezTo>
                  <a:cubicBezTo>
                    <a:pt x="8" y="64"/>
                    <a:pt x="8" y="64"/>
                    <a:pt x="8" y="64"/>
                  </a:cubicBezTo>
                  <a:cubicBezTo>
                    <a:pt x="9" y="64"/>
                    <a:pt x="9" y="64"/>
                    <a:pt x="9" y="64"/>
                  </a:cubicBezTo>
                  <a:cubicBezTo>
                    <a:pt x="10" y="64"/>
                    <a:pt x="10" y="64"/>
                    <a:pt x="10" y="64"/>
                  </a:cubicBezTo>
                  <a:cubicBezTo>
                    <a:pt x="10" y="64"/>
                    <a:pt x="10" y="64"/>
                    <a:pt x="10" y="64"/>
                  </a:cubicBezTo>
                  <a:cubicBezTo>
                    <a:pt x="10" y="64"/>
                    <a:pt x="10" y="64"/>
                    <a:pt x="10" y="64"/>
                  </a:cubicBezTo>
                  <a:cubicBezTo>
                    <a:pt x="10" y="65"/>
                    <a:pt x="10" y="65"/>
                    <a:pt x="10" y="65"/>
                  </a:cubicBezTo>
                  <a:cubicBezTo>
                    <a:pt x="11" y="64"/>
                    <a:pt x="11" y="64"/>
                    <a:pt x="11" y="64"/>
                  </a:cubicBezTo>
                  <a:cubicBezTo>
                    <a:pt x="12" y="64"/>
                    <a:pt x="12" y="64"/>
                    <a:pt x="12" y="64"/>
                  </a:cubicBezTo>
                  <a:cubicBezTo>
                    <a:pt x="11" y="65"/>
                    <a:pt x="11" y="65"/>
                    <a:pt x="11" y="65"/>
                  </a:cubicBezTo>
                  <a:cubicBezTo>
                    <a:pt x="10" y="65"/>
                    <a:pt x="10" y="65"/>
                    <a:pt x="10" y="65"/>
                  </a:cubicBezTo>
                  <a:cubicBezTo>
                    <a:pt x="10" y="66"/>
                    <a:pt x="10" y="66"/>
                    <a:pt x="10" y="66"/>
                  </a:cubicBezTo>
                  <a:cubicBezTo>
                    <a:pt x="9" y="66"/>
                    <a:pt x="9" y="66"/>
                    <a:pt x="9" y="66"/>
                  </a:cubicBezTo>
                  <a:cubicBezTo>
                    <a:pt x="8" y="65"/>
                    <a:pt x="8" y="65"/>
                    <a:pt x="8" y="65"/>
                  </a:cubicBezTo>
                  <a:cubicBezTo>
                    <a:pt x="8" y="65"/>
                    <a:pt x="8" y="65"/>
                    <a:pt x="8" y="65"/>
                  </a:cubicBezTo>
                  <a:cubicBezTo>
                    <a:pt x="7" y="65"/>
                    <a:pt x="7" y="65"/>
                    <a:pt x="7" y="65"/>
                  </a:cubicBezTo>
                  <a:cubicBezTo>
                    <a:pt x="7" y="64"/>
                    <a:pt x="7" y="64"/>
                    <a:pt x="7" y="64"/>
                  </a:cubicBezTo>
                  <a:cubicBezTo>
                    <a:pt x="6" y="65"/>
                    <a:pt x="6" y="65"/>
                    <a:pt x="6" y="65"/>
                  </a:cubicBezTo>
                  <a:cubicBezTo>
                    <a:pt x="6" y="65"/>
                    <a:pt x="6" y="65"/>
                    <a:pt x="6" y="65"/>
                  </a:cubicBezTo>
                  <a:cubicBezTo>
                    <a:pt x="5" y="65"/>
                    <a:pt x="5" y="65"/>
                    <a:pt x="5" y="65"/>
                  </a:cubicBezTo>
                  <a:cubicBezTo>
                    <a:pt x="5" y="65"/>
                    <a:pt x="5" y="65"/>
                    <a:pt x="5" y="65"/>
                  </a:cubicBezTo>
                  <a:cubicBezTo>
                    <a:pt x="7" y="65"/>
                    <a:pt x="7" y="65"/>
                    <a:pt x="7" y="65"/>
                  </a:cubicBezTo>
                  <a:cubicBezTo>
                    <a:pt x="7" y="66"/>
                    <a:pt x="7" y="66"/>
                    <a:pt x="7" y="66"/>
                  </a:cubicBezTo>
                  <a:cubicBezTo>
                    <a:pt x="8" y="66"/>
                    <a:pt x="8" y="66"/>
                    <a:pt x="8" y="66"/>
                  </a:cubicBezTo>
                  <a:cubicBezTo>
                    <a:pt x="8" y="67"/>
                    <a:pt x="8" y="67"/>
                    <a:pt x="8" y="67"/>
                  </a:cubicBezTo>
                  <a:cubicBezTo>
                    <a:pt x="9" y="68"/>
                    <a:pt x="9" y="68"/>
                    <a:pt x="9" y="68"/>
                  </a:cubicBezTo>
                  <a:cubicBezTo>
                    <a:pt x="8" y="68"/>
                    <a:pt x="8" y="68"/>
                    <a:pt x="8" y="68"/>
                  </a:cubicBezTo>
                  <a:cubicBezTo>
                    <a:pt x="8" y="68"/>
                    <a:pt x="8" y="68"/>
                    <a:pt x="8" y="68"/>
                  </a:cubicBezTo>
                  <a:cubicBezTo>
                    <a:pt x="8" y="67"/>
                    <a:pt x="8" y="67"/>
                    <a:pt x="8" y="67"/>
                  </a:cubicBezTo>
                  <a:cubicBezTo>
                    <a:pt x="7" y="66"/>
                    <a:pt x="7" y="66"/>
                    <a:pt x="7" y="66"/>
                  </a:cubicBezTo>
                  <a:cubicBezTo>
                    <a:pt x="6" y="66"/>
                    <a:pt x="6" y="66"/>
                    <a:pt x="6" y="66"/>
                  </a:cubicBezTo>
                  <a:cubicBezTo>
                    <a:pt x="6" y="67"/>
                    <a:pt x="6" y="67"/>
                    <a:pt x="6" y="67"/>
                  </a:cubicBezTo>
                  <a:cubicBezTo>
                    <a:pt x="6" y="67"/>
                    <a:pt x="6" y="67"/>
                    <a:pt x="6" y="67"/>
                  </a:cubicBezTo>
                  <a:cubicBezTo>
                    <a:pt x="5" y="67"/>
                    <a:pt x="5" y="67"/>
                    <a:pt x="5" y="67"/>
                  </a:cubicBezTo>
                  <a:cubicBezTo>
                    <a:pt x="4" y="68"/>
                    <a:pt x="4" y="68"/>
                    <a:pt x="4" y="68"/>
                  </a:cubicBezTo>
                  <a:cubicBezTo>
                    <a:pt x="5" y="68"/>
                    <a:pt x="5" y="68"/>
                    <a:pt x="5" y="68"/>
                  </a:cubicBezTo>
                  <a:cubicBezTo>
                    <a:pt x="5" y="68"/>
                    <a:pt x="5" y="68"/>
                    <a:pt x="5" y="68"/>
                  </a:cubicBezTo>
                  <a:cubicBezTo>
                    <a:pt x="4" y="68"/>
                    <a:pt x="4" y="68"/>
                    <a:pt x="4" y="68"/>
                  </a:cubicBezTo>
                  <a:cubicBezTo>
                    <a:pt x="4" y="68"/>
                    <a:pt x="4" y="68"/>
                    <a:pt x="4" y="68"/>
                  </a:cubicBezTo>
                  <a:cubicBezTo>
                    <a:pt x="3" y="68"/>
                    <a:pt x="3" y="68"/>
                    <a:pt x="3" y="68"/>
                  </a:cubicBezTo>
                  <a:cubicBezTo>
                    <a:pt x="3" y="68"/>
                    <a:pt x="3" y="68"/>
                    <a:pt x="3" y="68"/>
                  </a:cubicBezTo>
                  <a:cubicBezTo>
                    <a:pt x="2" y="69"/>
                    <a:pt x="2" y="69"/>
                    <a:pt x="2" y="69"/>
                  </a:cubicBezTo>
                  <a:cubicBezTo>
                    <a:pt x="2" y="68"/>
                    <a:pt x="2" y="68"/>
                    <a:pt x="2" y="68"/>
                  </a:cubicBezTo>
                  <a:cubicBezTo>
                    <a:pt x="1" y="67"/>
                    <a:pt x="1" y="67"/>
                    <a:pt x="1" y="67"/>
                  </a:cubicBezTo>
                  <a:cubicBezTo>
                    <a:pt x="1" y="67"/>
                    <a:pt x="1" y="67"/>
                    <a:pt x="1" y="67"/>
                  </a:cubicBezTo>
                  <a:cubicBezTo>
                    <a:pt x="1" y="68"/>
                    <a:pt x="1" y="68"/>
                    <a:pt x="1" y="68"/>
                  </a:cubicBezTo>
                  <a:cubicBezTo>
                    <a:pt x="2" y="69"/>
                    <a:pt x="2" y="69"/>
                    <a:pt x="2" y="69"/>
                  </a:cubicBezTo>
                  <a:cubicBezTo>
                    <a:pt x="2" y="69"/>
                    <a:pt x="2" y="69"/>
                    <a:pt x="2" y="69"/>
                  </a:cubicBezTo>
                  <a:cubicBezTo>
                    <a:pt x="2" y="69"/>
                    <a:pt x="2" y="69"/>
                    <a:pt x="2" y="69"/>
                  </a:cubicBezTo>
                  <a:cubicBezTo>
                    <a:pt x="3" y="69"/>
                    <a:pt x="3" y="69"/>
                    <a:pt x="3" y="69"/>
                  </a:cubicBezTo>
                  <a:cubicBezTo>
                    <a:pt x="4" y="69"/>
                    <a:pt x="4" y="69"/>
                    <a:pt x="4" y="69"/>
                  </a:cubicBezTo>
                  <a:cubicBezTo>
                    <a:pt x="5" y="70"/>
                    <a:pt x="5" y="70"/>
                    <a:pt x="5" y="70"/>
                  </a:cubicBezTo>
                  <a:cubicBezTo>
                    <a:pt x="6" y="70"/>
                    <a:pt x="6" y="70"/>
                    <a:pt x="6" y="70"/>
                  </a:cubicBezTo>
                  <a:cubicBezTo>
                    <a:pt x="7" y="70"/>
                    <a:pt x="7" y="70"/>
                    <a:pt x="7" y="70"/>
                  </a:cubicBezTo>
                  <a:cubicBezTo>
                    <a:pt x="7" y="70"/>
                    <a:pt x="7" y="70"/>
                    <a:pt x="7" y="70"/>
                  </a:cubicBezTo>
                  <a:cubicBezTo>
                    <a:pt x="7" y="70"/>
                    <a:pt x="7" y="70"/>
                    <a:pt x="7" y="70"/>
                  </a:cubicBezTo>
                  <a:cubicBezTo>
                    <a:pt x="5" y="70"/>
                    <a:pt x="5" y="70"/>
                    <a:pt x="5" y="70"/>
                  </a:cubicBezTo>
                  <a:cubicBezTo>
                    <a:pt x="5" y="70"/>
                    <a:pt x="5" y="70"/>
                    <a:pt x="5" y="70"/>
                  </a:cubicBezTo>
                  <a:cubicBezTo>
                    <a:pt x="4" y="70"/>
                    <a:pt x="4" y="70"/>
                    <a:pt x="4" y="70"/>
                  </a:cubicBezTo>
                  <a:cubicBezTo>
                    <a:pt x="3" y="70"/>
                    <a:pt x="3" y="70"/>
                    <a:pt x="3" y="70"/>
                  </a:cubicBezTo>
                  <a:cubicBezTo>
                    <a:pt x="2" y="70"/>
                    <a:pt x="2" y="70"/>
                    <a:pt x="2" y="70"/>
                  </a:cubicBezTo>
                  <a:cubicBezTo>
                    <a:pt x="2" y="70"/>
                    <a:pt x="2" y="70"/>
                    <a:pt x="2" y="70"/>
                  </a:cubicBezTo>
                  <a:cubicBezTo>
                    <a:pt x="1" y="70"/>
                    <a:pt x="1" y="70"/>
                    <a:pt x="1" y="70"/>
                  </a:cubicBezTo>
                  <a:cubicBezTo>
                    <a:pt x="1" y="71"/>
                    <a:pt x="1" y="71"/>
                    <a:pt x="1" y="71"/>
                  </a:cubicBezTo>
                  <a:cubicBezTo>
                    <a:pt x="2" y="71"/>
                    <a:pt x="2" y="71"/>
                    <a:pt x="2" y="71"/>
                  </a:cubicBezTo>
                  <a:cubicBezTo>
                    <a:pt x="2" y="72"/>
                    <a:pt x="2" y="72"/>
                    <a:pt x="2" y="72"/>
                  </a:cubicBezTo>
                  <a:cubicBezTo>
                    <a:pt x="2" y="72"/>
                    <a:pt x="2" y="72"/>
                    <a:pt x="2" y="72"/>
                  </a:cubicBezTo>
                  <a:cubicBezTo>
                    <a:pt x="3" y="72"/>
                    <a:pt x="3" y="72"/>
                    <a:pt x="3" y="72"/>
                  </a:cubicBezTo>
                  <a:cubicBezTo>
                    <a:pt x="4" y="72"/>
                    <a:pt x="4" y="72"/>
                    <a:pt x="4" y="72"/>
                  </a:cubicBezTo>
                  <a:cubicBezTo>
                    <a:pt x="3" y="72"/>
                    <a:pt x="3" y="72"/>
                    <a:pt x="3" y="72"/>
                  </a:cubicBezTo>
                  <a:cubicBezTo>
                    <a:pt x="2" y="72"/>
                    <a:pt x="2" y="72"/>
                    <a:pt x="2" y="72"/>
                  </a:cubicBezTo>
                  <a:cubicBezTo>
                    <a:pt x="2" y="72"/>
                    <a:pt x="2" y="72"/>
                    <a:pt x="2" y="72"/>
                  </a:cubicBezTo>
                  <a:cubicBezTo>
                    <a:pt x="1" y="72"/>
                    <a:pt x="1" y="72"/>
                    <a:pt x="1" y="72"/>
                  </a:cubicBezTo>
                  <a:cubicBezTo>
                    <a:pt x="1" y="73"/>
                    <a:pt x="1" y="73"/>
                    <a:pt x="1" y="73"/>
                  </a:cubicBezTo>
                  <a:cubicBezTo>
                    <a:pt x="2" y="73"/>
                    <a:pt x="2" y="73"/>
                    <a:pt x="2" y="73"/>
                  </a:cubicBezTo>
                  <a:cubicBezTo>
                    <a:pt x="2" y="73"/>
                    <a:pt x="2" y="73"/>
                    <a:pt x="2" y="73"/>
                  </a:cubicBezTo>
                  <a:cubicBezTo>
                    <a:pt x="1" y="73"/>
                    <a:pt x="1" y="73"/>
                    <a:pt x="1" y="73"/>
                  </a:cubicBezTo>
                  <a:cubicBezTo>
                    <a:pt x="1" y="73"/>
                    <a:pt x="1" y="73"/>
                    <a:pt x="1" y="73"/>
                  </a:cubicBezTo>
                  <a:cubicBezTo>
                    <a:pt x="1" y="74"/>
                    <a:pt x="1" y="74"/>
                    <a:pt x="1" y="74"/>
                  </a:cubicBezTo>
                  <a:cubicBezTo>
                    <a:pt x="2" y="74"/>
                    <a:pt x="2" y="74"/>
                    <a:pt x="2" y="74"/>
                  </a:cubicBezTo>
                  <a:cubicBezTo>
                    <a:pt x="2" y="74"/>
                    <a:pt x="2" y="74"/>
                    <a:pt x="2" y="74"/>
                  </a:cubicBezTo>
                  <a:cubicBezTo>
                    <a:pt x="3" y="74"/>
                    <a:pt x="3" y="74"/>
                    <a:pt x="3" y="74"/>
                  </a:cubicBezTo>
                  <a:cubicBezTo>
                    <a:pt x="3" y="74"/>
                    <a:pt x="3" y="74"/>
                    <a:pt x="3" y="74"/>
                  </a:cubicBezTo>
                  <a:cubicBezTo>
                    <a:pt x="5" y="74"/>
                    <a:pt x="5" y="74"/>
                    <a:pt x="5" y="74"/>
                  </a:cubicBezTo>
                  <a:cubicBezTo>
                    <a:pt x="6" y="74"/>
                    <a:pt x="6" y="74"/>
                    <a:pt x="6" y="74"/>
                  </a:cubicBezTo>
                  <a:cubicBezTo>
                    <a:pt x="6" y="74"/>
                    <a:pt x="6" y="74"/>
                    <a:pt x="6" y="74"/>
                  </a:cubicBezTo>
                  <a:cubicBezTo>
                    <a:pt x="7" y="74"/>
                    <a:pt x="7" y="74"/>
                    <a:pt x="7" y="74"/>
                  </a:cubicBezTo>
                  <a:cubicBezTo>
                    <a:pt x="7" y="73"/>
                    <a:pt x="7" y="73"/>
                    <a:pt x="7" y="73"/>
                  </a:cubicBezTo>
                  <a:cubicBezTo>
                    <a:pt x="7" y="73"/>
                    <a:pt x="7" y="73"/>
                    <a:pt x="7" y="73"/>
                  </a:cubicBezTo>
                  <a:cubicBezTo>
                    <a:pt x="7" y="74"/>
                    <a:pt x="7" y="74"/>
                    <a:pt x="7" y="74"/>
                  </a:cubicBezTo>
                  <a:cubicBezTo>
                    <a:pt x="8" y="74"/>
                    <a:pt x="8" y="74"/>
                    <a:pt x="8" y="74"/>
                  </a:cubicBezTo>
                  <a:cubicBezTo>
                    <a:pt x="9" y="73"/>
                    <a:pt x="9" y="73"/>
                    <a:pt x="9" y="73"/>
                  </a:cubicBezTo>
                  <a:cubicBezTo>
                    <a:pt x="10" y="73"/>
                    <a:pt x="10" y="73"/>
                    <a:pt x="10" y="73"/>
                  </a:cubicBezTo>
                  <a:cubicBezTo>
                    <a:pt x="9" y="73"/>
                    <a:pt x="9" y="73"/>
                    <a:pt x="9" y="73"/>
                  </a:cubicBezTo>
                  <a:cubicBezTo>
                    <a:pt x="9" y="74"/>
                    <a:pt x="9" y="74"/>
                    <a:pt x="9" y="74"/>
                  </a:cubicBezTo>
                  <a:cubicBezTo>
                    <a:pt x="10" y="74"/>
                    <a:pt x="10" y="74"/>
                    <a:pt x="10" y="74"/>
                  </a:cubicBezTo>
                  <a:cubicBezTo>
                    <a:pt x="10" y="74"/>
                    <a:pt x="10" y="74"/>
                    <a:pt x="10" y="74"/>
                  </a:cubicBezTo>
                  <a:cubicBezTo>
                    <a:pt x="10" y="73"/>
                    <a:pt x="10" y="73"/>
                    <a:pt x="10" y="73"/>
                  </a:cubicBezTo>
                  <a:cubicBezTo>
                    <a:pt x="11" y="72"/>
                    <a:pt x="11" y="72"/>
                    <a:pt x="11" y="72"/>
                  </a:cubicBezTo>
                  <a:cubicBezTo>
                    <a:pt x="10" y="73"/>
                    <a:pt x="10" y="73"/>
                    <a:pt x="10" y="73"/>
                  </a:cubicBezTo>
                  <a:cubicBezTo>
                    <a:pt x="11" y="74"/>
                    <a:pt x="11" y="74"/>
                    <a:pt x="11" y="74"/>
                  </a:cubicBezTo>
                  <a:cubicBezTo>
                    <a:pt x="11" y="74"/>
                    <a:pt x="11" y="74"/>
                    <a:pt x="11" y="74"/>
                  </a:cubicBezTo>
                  <a:cubicBezTo>
                    <a:pt x="9" y="75"/>
                    <a:pt x="9" y="75"/>
                    <a:pt x="9" y="75"/>
                  </a:cubicBezTo>
                  <a:cubicBezTo>
                    <a:pt x="9" y="75"/>
                    <a:pt x="9" y="75"/>
                    <a:pt x="9" y="75"/>
                  </a:cubicBezTo>
                  <a:cubicBezTo>
                    <a:pt x="9" y="75"/>
                    <a:pt x="9" y="75"/>
                    <a:pt x="9" y="75"/>
                  </a:cubicBezTo>
                  <a:cubicBezTo>
                    <a:pt x="9" y="76"/>
                    <a:pt x="9" y="76"/>
                    <a:pt x="9" y="76"/>
                  </a:cubicBezTo>
                  <a:cubicBezTo>
                    <a:pt x="8" y="76"/>
                    <a:pt x="8" y="76"/>
                    <a:pt x="8" y="76"/>
                  </a:cubicBezTo>
                  <a:cubicBezTo>
                    <a:pt x="8" y="75"/>
                    <a:pt x="8" y="75"/>
                    <a:pt x="8" y="75"/>
                  </a:cubicBezTo>
                  <a:cubicBezTo>
                    <a:pt x="8" y="75"/>
                    <a:pt x="8" y="75"/>
                    <a:pt x="8" y="75"/>
                  </a:cubicBezTo>
                  <a:cubicBezTo>
                    <a:pt x="8" y="74"/>
                    <a:pt x="8" y="74"/>
                    <a:pt x="8" y="74"/>
                  </a:cubicBezTo>
                  <a:cubicBezTo>
                    <a:pt x="7" y="74"/>
                    <a:pt x="7" y="74"/>
                    <a:pt x="7" y="74"/>
                  </a:cubicBezTo>
                  <a:cubicBezTo>
                    <a:pt x="6" y="75"/>
                    <a:pt x="6" y="75"/>
                    <a:pt x="6" y="75"/>
                  </a:cubicBezTo>
                  <a:cubicBezTo>
                    <a:pt x="6" y="75"/>
                    <a:pt x="6" y="75"/>
                    <a:pt x="6" y="75"/>
                  </a:cubicBezTo>
                  <a:cubicBezTo>
                    <a:pt x="6" y="75"/>
                    <a:pt x="6" y="75"/>
                    <a:pt x="6" y="75"/>
                  </a:cubicBezTo>
                  <a:cubicBezTo>
                    <a:pt x="5" y="75"/>
                    <a:pt x="5" y="75"/>
                    <a:pt x="5" y="75"/>
                  </a:cubicBezTo>
                  <a:cubicBezTo>
                    <a:pt x="4" y="75"/>
                    <a:pt x="4" y="75"/>
                    <a:pt x="4" y="75"/>
                  </a:cubicBezTo>
                  <a:cubicBezTo>
                    <a:pt x="3" y="75"/>
                    <a:pt x="3" y="75"/>
                    <a:pt x="3" y="75"/>
                  </a:cubicBezTo>
                  <a:cubicBezTo>
                    <a:pt x="2" y="75"/>
                    <a:pt x="2" y="75"/>
                    <a:pt x="2" y="75"/>
                  </a:cubicBezTo>
                  <a:cubicBezTo>
                    <a:pt x="2" y="75"/>
                    <a:pt x="2" y="75"/>
                    <a:pt x="2" y="75"/>
                  </a:cubicBezTo>
                  <a:cubicBezTo>
                    <a:pt x="1" y="75"/>
                    <a:pt x="1" y="75"/>
                    <a:pt x="1" y="75"/>
                  </a:cubicBezTo>
                  <a:cubicBezTo>
                    <a:pt x="1" y="75"/>
                    <a:pt x="1" y="75"/>
                    <a:pt x="1" y="75"/>
                  </a:cubicBezTo>
                  <a:cubicBezTo>
                    <a:pt x="1" y="76"/>
                    <a:pt x="1" y="76"/>
                    <a:pt x="1" y="76"/>
                  </a:cubicBezTo>
                  <a:cubicBezTo>
                    <a:pt x="1" y="76"/>
                    <a:pt x="1" y="76"/>
                    <a:pt x="1" y="76"/>
                  </a:cubicBezTo>
                  <a:cubicBezTo>
                    <a:pt x="1" y="76"/>
                    <a:pt x="1" y="76"/>
                    <a:pt x="1" y="76"/>
                  </a:cubicBezTo>
                  <a:cubicBezTo>
                    <a:pt x="2" y="76"/>
                    <a:pt x="2" y="76"/>
                    <a:pt x="2" y="76"/>
                  </a:cubicBezTo>
                  <a:cubicBezTo>
                    <a:pt x="2" y="76"/>
                    <a:pt x="2" y="76"/>
                    <a:pt x="2" y="76"/>
                  </a:cubicBezTo>
                  <a:cubicBezTo>
                    <a:pt x="3" y="76"/>
                    <a:pt x="3" y="76"/>
                    <a:pt x="3" y="76"/>
                  </a:cubicBezTo>
                  <a:cubicBezTo>
                    <a:pt x="2" y="76"/>
                    <a:pt x="2" y="76"/>
                    <a:pt x="2" y="76"/>
                  </a:cubicBezTo>
                  <a:cubicBezTo>
                    <a:pt x="2" y="77"/>
                    <a:pt x="2" y="77"/>
                    <a:pt x="2" y="77"/>
                  </a:cubicBezTo>
                  <a:cubicBezTo>
                    <a:pt x="2" y="77"/>
                    <a:pt x="2" y="77"/>
                    <a:pt x="2" y="77"/>
                  </a:cubicBezTo>
                  <a:cubicBezTo>
                    <a:pt x="1" y="77"/>
                    <a:pt x="1" y="77"/>
                    <a:pt x="1" y="77"/>
                  </a:cubicBezTo>
                  <a:cubicBezTo>
                    <a:pt x="2" y="78"/>
                    <a:pt x="2" y="78"/>
                    <a:pt x="2" y="78"/>
                  </a:cubicBezTo>
                  <a:cubicBezTo>
                    <a:pt x="2" y="78"/>
                    <a:pt x="2" y="78"/>
                    <a:pt x="2" y="78"/>
                  </a:cubicBezTo>
                  <a:cubicBezTo>
                    <a:pt x="3" y="77"/>
                    <a:pt x="3" y="77"/>
                    <a:pt x="3" y="77"/>
                  </a:cubicBezTo>
                  <a:cubicBezTo>
                    <a:pt x="4" y="77"/>
                    <a:pt x="4" y="77"/>
                    <a:pt x="4" y="77"/>
                  </a:cubicBezTo>
                  <a:cubicBezTo>
                    <a:pt x="4" y="78"/>
                    <a:pt x="4" y="78"/>
                    <a:pt x="4" y="78"/>
                  </a:cubicBezTo>
                  <a:cubicBezTo>
                    <a:pt x="4" y="78"/>
                    <a:pt x="4" y="78"/>
                    <a:pt x="4" y="78"/>
                  </a:cubicBezTo>
                  <a:cubicBezTo>
                    <a:pt x="3" y="79"/>
                    <a:pt x="3" y="79"/>
                    <a:pt x="3" y="79"/>
                  </a:cubicBezTo>
                  <a:cubicBezTo>
                    <a:pt x="3" y="79"/>
                    <a:pt x="3" y="79"/>
                    <a:pt x="3" y="79"/>
                  </a:cubicBezTo>
                  <a:cubicBezTo>
                    <a:pt x="4" y="79"/>
                    <a:pt x="4" y="79"/>
                    <a:pt x="4" y="79"/>
                  </a:cubicBezTo>
                  <a:cubicBezTo>
                    <a:pt x="4" y="80"/>
                    <a:pt x="4" y="80"/>
                    <a:pt x="4" y="80"/>
                  </a:cubicBezTo>
                  <a:cubicBezTo>
                    <a:pt x="4" y="80"/>
                    <a:pt x="4" y="80"/>
                    <a:pt x="4" y="80"/>
                  </a:cubicBezTo>
                  <a:cubicBezTo>
                    <a:pt x="4" y="81"/>
                    <a:pt x="4" y="81"/>
                    <a:pt x="4" y="81"/>
                  </a:cubicBezTo>
                  <a:cubicBezTo>
                    <a:pt x="4" y="81"/>
                    <a:pt x="4" y="81"/>
                    <a:pt x="4" y="81"/>
                  </a:cubicBezTo>
                  <a:cubicBezTo>
                    <a:pt x="5" y="80"/>
                    <a:pt x="5" y="80"/>
                    <a:pt x="5" y="80"/>
                  </a:cubicBezTo>
                  <a:cubicBezTo>
                    <a:pt x="5" y="80"/>
                    <a:pt x="5" y="80"/>
                    <a:pt x="5" y="80"/>
                  </a:cubicBezTo>
                  <a:cubicBezTo>
                    <a:pt x="5" y="79"/>
                    <a:pt x="5" y="79"/>
                    <a:pt x="5" y="79"/>
                  </a:cubicBezTo>
                  <a:cubicBezTo>
                    <a:pt x="7" y="78"/>
                    <a:pt x="7" y="78"/>
                    <a:pt x="7" y="78"/>
                  </a:cubicBezTo>
                  <a:cubicBezTo>
                    <a:pt x="8" y="78"/>
                    <a:pt x="8" y="78"/>
                    <a:pt x="8" y="78"/>
                  </a:cubicBezTo>
                  <a:cubicBezTo>
                    <a:pt x="8" y="78"/>
                    <a:pt x="8" y="78"/>
                    <a:pt x="8" y="78"/>
                  </a:cubicBezTo>
                  <a:cubicBezTo>
                    <a:pt x="8" y="79"/>
                    <a:pt x="8" y="79"/>
                    <a:pt x="8" y="79"/>
                  </a:cubicBezTo>
                  <a:cubicBezTo>
                    <a:pt x="7" y="79"/>
                    <a:pt x="7" y="79"/>
                    <a:pt x="7" y="79"/>
                  </a:cubicBezTo>
                  <a:cubicBezTo>
                    <a:pt x="7" y="80"/>
                    <a:pt x="7" y="80"/>
                    <a:pt x="7" y="80"/>
                  </a:cubicBezTo>
                  <a:cubicBezTo>
                    <a:pt x="7" y="81"/>
                    <a:pt x="7" y="81"/>
                    <a:pt x="7" y="81"/>
                  </a:cubicBezTo>
                  <a:cubicBezTo>
                    <a:pt x="7" y="80"/>
                    <a:pt x="7" y="80"/>
                    <a:pt x="7" y="80"/>
                  </a:cubicBezTo>
                  <a:cubicBezTo>
                    <a:pt x="7" y="79"/>
                    <a:pt x="7" y="79"/>
                    <a:pt x="7" y="79"/>
                  </a:cubicBezTo>
                  <a:cubicBezTo>
                    <a:pt x="6" y="79"/>
                    <a:pt x="6" y="79"/>
                    <a:pt x="6" y="79"/>
                  </a:cubicBezTo>
                  <a:cubicBezTo>
                    <a:pt x="6" y="80"/>
                    <a:pt x="6" y="80"/>
                    <a:pt x="6" y="80"/>
                  </a:cubicBezTo>
                  <a:cubicBezTo>
                    <a:pt x="5" y="80"/>
                    <a:pt x="5" y="80"/>
                    <a:pt x="5" y="80"/>
                  </a:cubicBezTo>
                  <a:cubicBezTo>
                    <a:pt x="6" y="81"/>
                    <a:pt x="6" y="81"/>
                    <a:pt x="6" y="81"/>
                  </a:cubicBezTo>
                  <a:cubicBezTo>
                    <a:pt x="5" y="81"/>
                    <a:pt x="5" y="81"/>
                    <a:pt x="5" y="81"/>
                  </a:cubicBezTo>
                  <a:cubicBezTo>
                    <a:pt x="5" y="81"/>
                    <a:pt x="5" y="81"/>
                    <a:pt x="5" y="81"/>
                  </a:cubicBezTo>
                  <a:cubicBezTo>
                    <a:pt x="4" y="82"/>
                    <a:pt x="4" y="82"/>
                    <a:pt x="4" y="82"/>
                  </a:cubicBezTo>
                  <a:cubicBezTo>
                    <a:pt x="5" y="82"/>
                    <a:pt x="5" y="82"/>
                    <a:pt x="5" y="82"/>
                  </a:cubicBezTo>
                  <a:cubicBezTo>
                    <a:pt x="6" y="82"/>
                    <a:pt x="6" y="82"/>
                    <a:pt x="6" y="82"/>
                  </a:cubicBezTo>
                  <a:cubicBezTo>
                    <a:pt x="6" y="83"/>
                    <a:pt x="6" y="83"/>
                    <a:pt x="6" y="83"/>
                  </a:cubicBezTo>
                  <a:cubicBezTo>
                    <a:pt x="5" y="83"/>
                    <a:pt x="5" y="83"/>
                    <a:pt x="5" y="83"/>
                  </a:cubicBezTo>
                  <a:cubicBezTo>
                    <a:pt x="5" y="83"/>
                    <a:pt x="5" y="83"/>
                    <a:pt x="5" y="83"/>
                  </a:cubicBezTo>
                  <a:cubicBezTo>
                    <a:pt x="5" y="84"/>
                    <a:pt x="5" y="84"/>
                    <a:pt x="5" y="84"/>
                  </a:cubicBezTo>
                  <a:cubicBezTo>
                    <a:pt x="4" y="83"/>
                    <a:pt x="4" y="83"/>
                    <a:pt x="4" y="83"/>
                  </a:cubicBezTo>
                  <a:cubicBezTo>
                    <a:pt x="4" y="83"/>
                    <a:pt x="4" y="83"/>
                    <a:pt x="4" y="83"/>
                  </a:cubicBezTo>
                  <a:cubicBezTo>
                    <a:pt x="4" y="84"/>
                    <a:pt x="4" y="84"/>
                    <a:pt x="4" y="84"/>
                  </a:cubicBezTo>
                  <a:cubicBezTo>
                    <a:pt x="3" y="83"/>
                    <a:pt x="3" y="83"/>
                    <a:pt x="3" y="83"/>
                  </a:cubicBezTo>
                  <a:cubicBezTo>
                    <a:pt x="3" y="84"/>
                    <a:pt x="3" y="84"/>
                    <a:pt x="3" y="84"/>
                  </a:cubicBezTo>
                  <a:cubicBezTo>
                    <a:pt x="2" y="84"/>
                    <a:pt x="2" y="84"/>
                    <a:pt x="2" y="84"/>
                  </a:cubicBezTo>
                  <a:cubicBezTo>
                    <a:pt x="2" y="85"/>
                    <a:pt x="2" y="85"/>
                    <a:pt x="2" y="85"/>
                  </a:cubicBezTo>
                  <a:cubicBezTo>
                    <a:pt x="3" y="86"/>
                    <a:pt x="3" y="86"/>
                    <a:pt x="3" y="86"/>
                  </a:cubicBezTo>
                  <a:cubicBezTo>
                    <a:pt x="4" y="86"/>
                    <a:pt x="4" y="86"/>
                    <a:pt x="4" y="86"/>
                  </a:cubicBezTo>
                  <a:cubicBezTo>
                    <a:pt x="4" y="86"/>
                    <a:pt x="4" y="86"/>
                    <a:pt x="4" y="86"/>
                  </a:cubicBezTo>
                  <a:cubicBezTo>
                    <a:pt x="5" y="86"/>
                    <a:pt x="5" y="86"/>
                    <a:pt x="5" y="86"/>
                  </a:cubicBezTo>
                  <a:cubicBezTo>
                    <a:pt x="4" y="85"/>
                    <a:pt x="4" y="85"/>
                    <a:pt x="4" y="85"/>
                  </a:cubicBezTo>
                  <a:cubicBezTo>
                    <a:pt x="5" y="85"/>
                    <a:pt x="5" y="85"/>
                    <a:pt x="5" y="85"/>
                  </a:cubicBezTo>
                  <a:cubicBezTo>
                    <a:pt x="6" y="85"/>
                    <a:pt x="6" y="85"/>
                    <a:pt x="6" y="85"/>
                  </a:cubicBezTo>
                  <a:cubicBezTo>
                    <a:pt x="5" y="85"/>
                    <a:pt x="5" y="85"/>
                    <a:pt x="5" y="85"/>
                  </a:cubicBezTo>
                  <a:cubicBezTo>
                    <a:pt x="6" y="86"/>
                    <a:pt x="6" y="86"/>
                    <a:pt x="6" y="86"/>
                  </a:cubicBezTo>
                  <a:cubicBezTo>
                    <a:pt x="6" y="87"/>
                    <a:pt x="6" y="87"/>
                    <a:pt x="6" y="87"/>
                  </a:cubicBezTo>
                  <a:cubicBezTo>
                    <a:pt x="5" y="87"/>
                    <a:pt x="5" y="87"/>
                    <a:pt x="5" y="87"/>
                  </a:cubicBezTo>
                  <a:cubicBezTo>
                    <a:pt x="6" y="88"/>
                    <a:pt x="6" y="88"/>
                    <a:pt x="6" y="88"/>
                  </a:cubicBezTo>
                  <a:cubicBezTo>
                    <a:pt x="6" y="88"/>
                    <a:pt x="6" y="88"/>
                    <a:pt x="6" y="88"/>
                  </a:cubicBezTo>
                  <a:cubicBezTo>
                    <a:pt x="7" y="87"/>
                    <a:pt x="7" y="87"/>
                    <a:pt x="7" y="87"/>
                  </a:cubicBezTo>
                  <a:cubicBezTo>
                    <a:pt x="8" y="88"/>
                    <a:pt x="8" y="88"/>
                    <a:pt x="8" y="88"/>
                  </a:cubicBezTo>
                  <a:cubicBezTo>
                    <a:pt x="7" y="88"/>
                    <a:pt x="7" y="88"/>
                    <a:pt x="7" y="88"/>
                  </a:cubicBezTo>
                  <a:cubicBezTo>
                    <a:pt x="6" y="88"/>
                    <a:pt x="6" y="88"/>
                    <a:pt x="6" y="88"/>
                  </a:cubicBezTo>
                  <a:cubicBezTo>
                    <a:pt x="7" y="89"/>
                    <a:pt x="7" y="89"/>
                    <a:pt x="7" y="89"/>
                  </a:cubicBezTo>
                  <a:cubicBezTo>
                    <a:pt x="7" y="89"/>
                    <a:pt x="7" y="89"/>
                    <a:pt x="7" y="89"/>
                  </a:cubicBezTo>
                  <a:cubicBezTo>
                    <a:pt x="5" y="88"/>
                    <a:pt x="5" y="88"/>
                    <a:pt x="5" y="88"/>
                  </a:cubicBezTo>
                  <a:cubicBezTo>
                    <a:pt x="4" y="88"/>
                    <a:pt x="4" y="88"/>
                    <a:pt x="4" y="88"/>
                  </a:cubicBezTo>
                  <a:cubicBezTo>
                    <a:pt x="4" y="88"/>
                    <a:pt x="4" y="88"/>
                    <a:pt x="4" y="88"/>
                  </a:cubicBezTo>
                  <a:cubicBezTo>
                    <a:pt x="3" y="88"/>
                    <a:pt x="3" y="88"/>
                    <a:pt x="3" y="88"/>
                  </a:cubicBezTo>
                  <a:cubicBezTo>
                    <a:pt x="3" y="89"/>
                    <a:pt x="3" y="89"/>
                    <a:pt x="3" y="89"/>
                  </a:cubicBezTo>
                  <a:cubicBezTo>
                    <a:pt x="3" y="89"/>
                    <a:pt x="3" y="89"/>
                    <a:pt x="3" y="89"/>
                  </a:cubicBezTo>
                  <a:cubicBezTo>
                    <a:pt x="4" y="91"/>
                    <a:pt x="4" y="91"/>
                    <a:pt x="4" y="91"/>
                  </a:cubicBezTo>
                  <a:cubicBezTo>
                    <a:pt x="5" y="91"/>
                    <a:pt x="5" y="91"/>
                    <a:pt x="5" y="91"/>
                  </a:cubicBezTo>
                  <a:cubicBezTo>
                    <a:pt x="6" y="92"/>
                    <a:pt x="6" y="92"/>
                    <a:pt x="6" y="92"/>
                  </a:cubicBezTo>
                  <a:cubicBezTo>
                    <a:pt x="8" y="92"/>
                    <a:pt x="8" y="92"/>
                    <a:pt x="8" y="92"/>
                  </a:cubicBezTo>
                  <a:cubicBezTo>
                    <a:pt x="8" y="93"/>
                    <a:pt x="8" y="93"/>
                    <a:pt x="8" y="93"/>
                  </a:cubicBezTo>
                  <a:cubicBezTo>
                    <a:pt x="7" y="93"/>
                    <a:pt x="7" y="93"/>
                    <a:pt x="7" y="93"/>
                  </a:cubicBezTo>
                  <a:cubicBezTo>
                    <a:pt x="8" y="94"/>
                    <a:pt x="8" y="94"/>
                    <a:pt x="8" y="94"/>
                  </a:cubicBezTo>
                  <a:cubicBezTo>
                    <a:pt x="9" y="93"/>
                    <a:pt x="9" y="93"/>
                    <a:pt x="9" y="93"/>
                  </a:cubicBezTo>
                  <a:cubicBezTo>
                    <a:pt x="8" y="93"/>
                    <a:pt x="8" y="93"/>
                    <a:pt x="8" y="93"/>
                  </a:cubicBezTo>
                  <a:cubicBezTo>
                    <a:pt x="9" y="93"/>
                    <a:pt x="9" y="93"/>
                    <a:pt x="9" y="93"/>
                  </a:cubicBezTo>
                  <a:cubicBezTo>
                    <a:pt x="10" y="93"/>
                    <a:pt x="10" y="93"/>
                    <a:pt x="10" y="93"/>
                  </a:cubicBezTo>
                  <a:cubicBezTo>
                    <a:pt x="9" y="93"/>
                    <a:pt x="9" y="93"/>
                    <a:pt x="9" y="93"/>
                  </a:cubicBezTo>
                  <a:cubicBezTo>
                    <a:pt x="10" y="94"/>
                    <a:pt x="10" y="94"/>
                    <a:pt x="10" y="94"/>
                  </a:cubicBezTo>
                  <a:cubicBezTo>
                    <a:pt x="11" y="94"/>
                    <a:pt x="11" y="94"/>
                    <a:pt x="11" y="94"/>
                  </a:cubicBezTo>
                  <a:cubicBezTo>
                    <a:pt x="11" y="94"/>
                    <a:pt x="11" y="94"/>
                    <a:pt x="11" y="94"/>
                  </a:cubicBezTo>
                  <a:cubicBezTo>
                    <a:pt x="12" y="94"/>
                    <a:pt x="12" y="94"/>
                    <a:pt x="12" y="94"/>
                  </a:cubicBezTo>
                  <a:cubicBezTo>
                    <a:pt x="13" y="93"/>
                    <a:pt x="13" y="93"/>
                    <a:pt x="13" y="93"/>
                  </a:cubicBezTo>
                  <a:cubicBezTo>
                    <a:pt x="13" y="93"/>
                    <a:pt x="13" y="93"/>
                    <a:pt x="13" y="93"/>
                  </a:cubicBezTo>
                  <a:cubicBezTo>
                    <a:pt x="14" y="92"/>
                    <a:pt x="14" y="92"/>
                    <a:pt x="14" y="92"/>
                  </a:cubicBezTo>
                  <a:cubicBezTo>
                    <a:pt x="14" y="92"/>
                    <a:pt x="14" y="92"/>
                    <a:pt x="14" y="92"/>
                  </a:cubicBezTo>
                  <a:cubicBezTo>
                    <a:pt x="14" y="93"/>
                    <a:pt x="14" y="93"/>
                    <a:pt x="14" y="93"/>
                  </a:cubicBezTo>
                  <a:cubicBezTo>
                    <a:pt x="14" y="93"/>
                    <a:pt x="14" y="93"/>
                    <a:pt x="14" y="93"/>
                  </a:cubicBezTo>
                  <a:cubicBezTo>
                    <a:pt x="16" y="92"/>
                    <a:pt x="16" y="92"/>
                    <a:pt x="16" y="92"/>
                  </a:cubicBezTo>
                  <a:cubicBezTo>
                    <a:pt x="16" y="91"/>
                    <a:pt x="16" y="91"/>
                    <a:pt x="16" y="91"/>
                  </a:cubicBezTo>
                  <a:cubicBezTo>
                    <a:pt x="15" y="90"/>
                    <a:pt x="15" y="90"/>
                    <a:pt x="15" y="90"/>
                  </a:cubicBezTo>
                  <a:cubicBezTo>
                    <a:pt x="16" y="91"/>
                    <a:pt x="16" y="91"/>
                    <a:pt x="16" y="91"/>
                  </a:cubicBezTo>
                  <a:cubicBezTo>
                    <a:pt x="17" y="90"/>
                    <a:pt x="17" y="90"/>
                    <a:pt x="17" y="90"/>
                  </a:cubicBezTo>
                  <a:cubicBezTo>
                    <a:pt x="17" y="90"/>
                    <a:pt x="17" y="90"/>
                    <a:pt x="17" y="90"/>
                  </a:cubicBezTo>
                  <a:cubicBezTo>
                    <a:pt x="18" y="90"/>
                    <a:pt x="18" y="90"/>
                    <a:pt x="18" y="90"/>
                  </a:cubicBezTo>
                  <a:cubicBezTo>
                    <a:pt x="18" y="89"/>
                    <a:pt x="18" y="89"/>
                    <a:pt x="18" y="89"/>
                  </a:cubicBezTo>
                  <a:cubicBezTo>
                    <a:pt x="18" y="89"/>
                    <a:pt x="18" y="89"/>
                    <a:pt x="18" y="89"/>
                  </a:cubicBezTo>
                  <a:cubicBezTo>
                    <a:pt x="19" y="89"/>
                    <a:pt x="19" y="89"/>
                    <a:pt x="19" y="89"/>
                  </a:cubicBezTo>
                  <a:cubicBezTo>
                    <a:pt x="19" y="88"/>
                    <a:pt x="19" y="88"/>
                    <a:pt x="19" y="88"/>
                  </a:cubicBezTo>
                  <a:cubicBezTo>
                    <a:pt x="18" y="87"/>
                    <a:pt x="18" y="87"/>
                    <a:pt x="18" y="87"/>
                  </a:cubicBezTo>
                  <a:cubicBezTo>
                    <a:pt x="19" y="87"/>
                    <a:pt x="19" y="87"/>
                    <a:pt x="19" y="87"/>
                  </a:cubicBezTo>
                  <a:cubicBezTo>
                    <a:pt x="18" y="86"/>
                    <a:pt x="18" y="86"/>
                    <a:pt x="18" y="86"/>
                  </a:cubicBezTo>
                  <a:cubicBezTo>
                    <a:pt x="17" y="86"/>
                    <a:pt x="17" y="86"/>
                    <a:pt x="17" y="86"/>
                  </a:cubicBezTo>
                  <a:cubicBezTo>
                    <a:pt x="17" y="85"/>
                    <a:pt x="17" y="85"/>
                    <a:pt x="17" y="85"/>
                  </a:cubicBezTo>
                  <a:cubicBezTo>
                    <a:pt x="18" y="85"/>
                    <a:pt x="18" y="85"/>
                    <a:pt x="18" y="85"/>
                  </a:cubicBezTo>
                  <a:cubicBezTo>
                    <a:pt x="19" y="86"/>
                    <a:pt x="19" y="86"/>
                    <a:pt x="19" y="86"/>
                  </a:cubicBezTo>
                  <a:cubicBezTo>
                    <a:pt x="19" y="87"/>
                    <a:pt x="19" y="87"/>
                    <a:pt x="19" y="87"/>
                  </a:cubicBezTo>
                  <a:cubicBezTo>
                    <a:pt x="19" y="87"/>
                    <a:pt x="19" y="87"/>
                    <a:pt x="19" y="87"/>
                  </a:cubicBezTo>
                  <a:cubicBezTo>
                    <a:pt x="20" y="87"/>
                    <a:pt x="20" y="87"/>
                    <a:pt x="20" y="87"/>
                  </a:cubicBezTo>
                  <a:cubicBezTo>
                    <a:pt x="20" y="88"/>
                    <a:pt x="20" y="88"/>
                    <a:pt x="20" y="88"/>
                  </a:cubicBezTo>
                  <a:cubicBezTo>
                    <a:pt x="20" y="88"/>
                    <a:pt x="20" y="88"/>
                    <a:pt x="20" y="88"/>
                  </a:cubicBezTo>
                  <a:cubicBezTo>
                    <a:pt x="21" y="88"/>
                    <a:pt x="21" y="88"/>
                    <a:pt x="21" y="88"/>
                  </a:cubicBezTo>
                  <a:cubicBezTo>
                    <a:pt x="21" y="88"/>
                    <a:pt x="21" y="88"/>
                    <a:pt x="21" y="88"/>
                  </a:cubicBezTo>
                  <a:cubicBezTo>
                    <a:pt x="20" y="87"/>
                    <a:pt x="20" y="87"/>
                    <a:pt x="20" y="87"/>
                  </a:cubicBezTo>
                  <a:cubicBezTo>
                    <a:pt x="21" y="87"/>
                    <a:pt x="21" y="87"/>
                    <a:pt x="21" y="87"/>
                  </a:cubicBezTo>
                  <a:cubicBezTo>
                    <a:pt x="21" y="87"/>
                    <a:pt x="21" y="87"/>
                    <a:pt x="21" y="87"/>
                  </a:cubicBezTo>
                  <a:cubicBezTo>
                    <a:pt x="21" y="88"/>
                    <a:pt x="21" y="88"/>
                    <a:pt x="21" y="88"/>
                  </a:cubicBezTo>
                  <a:cubicBezTo>
                    <a:pt x="23" y="87"/>
                    <a:pt x="23" y="87"/>
                    <a:pt x="23" y="87"/>
                  </a:cubicBezTo>
                  <a:cubicBezTo>
                    <a:pt x="23" y="86"/>
                    <a:pt x="23" y="86"/>
                    <a:pt x="23" y="86"/>
                  </a:cubicBezTo>
                  <a:cubicBezTo>
                    <a:pt x="23" y="85"/>
                    <a:pt x="23" y="85"/>
                    <a:pt x="23" y="85"/>
                  </a:cubicBezTo>
                  <a:cubicBezTo>
                    <a:pt x="22" y="85"/>
                    <a:pt x="22" y="85"/>
                    <a:pt x="22" y="85"/>
                  </a:cubicBezTo>
                  <a:cubicBezTo>
                    <a:pt x="22" y="84"/>
                    <a:pt x="22" y="84"/>
                    <a:pt x="22" y="84"/>
                  </a:cubicBezTo>
                  <a:cubicBezTo>
                    <a:pt x="22" y="84"/>
                    <a:pt x="22" y="84"/>
                    <a:pt x="22" y="84"/>
                  </a:cubicBezTo>
                  <a:cubicBezTo>
                    <a:pt x="22" y="84"/>
                    <a:pt x="22" y="84"/>
                    <a:pt x="22" y="84"/>
                  </a:cubicBezTo>
                  <a:cubicBezTo>
                    <a:pt x="23" y="84"/>
                    <a:pt x="23" y="84"/>
                    <a:pt x="23" y="84"/>
                  </a:cubicBezTo>
                  <a:cubicBezTo>
                    <a:pt x="23" y="83"/>
                    <a:pt x="23" y="83"/>
                    <a:pt x="23" y="83"/>
                  </a:cubicBezTo>
                  <a:cubicBezTo>
                    <a:pt x="22" y="83"/>
                    <a:pt x="22" y="83"/>
                    <a:pt x="22" y="83"/>
                  </a:cubicBezTo>
                  <a:cubicBezTo>
                    <a:pt x="22" y="82"/>
                    <a:pt x="22" y="82"/>
                    <a:pt x="22" y="82"/>
                  </a:cubicBezTo>
                  <a:cubicBezTo>
                    <a:pt x="23" y="82"/>
                    <a:pt x="23" y="82"/>
                    <a:pt x="23" y="82"/>
                  </a:cubicBezTo>
                  <a:cubicBezTo>
                    <a:pt x="24" y="82"/>
                    <a:pt x="24" y="82"/>
                    <a:pt x="24" y="82"/>
                  </a:cubicBezTo>
                  <a:cubicBezTo>
                    <a:pt x="23" y="83"/>
                    <a:pt x="23" y="83"/>
                    <a:pt x="23" y="83"/>
                  </a:cubicBezTo>
                  <a:cubicBezTo>
                    <a:pt x="23" y="84"/>
                    <a:pt x="23" y="84"/>
                    <a:pt x="23" y="84"/>
                  </a:cubicBezTo>
                  <a:cubicBezTo>
                    <a:pt x="23" y="85"/>
                    <a:pt x="23" y="85"/>
                    <a:pt x="23" y="85"/>
                  </a:cubicBezTo>
                  <a:cubicBezTo>
                    <a:pt x="24" y="85"/>
                    <a:pt x="24" y="85"/>
                    <a:pt x="24" y="85"/>
                  </a:cubicBezTo>
                  <a:cubicBezTo>
                    <a:pt x="24" y="86"/>
                    <a:pt x="24" y="86"/>
                    <a:pt x="24" y="86"/>
                  </a:cubicBezTo>
                  <a:cubicBezTo>
                    <a:pt x="25" y="87"/>
                    <a:pt x="25" y="87"/>
                    <a:pt x="25" y="87"/>
                  </a:cubicBezTo>
                  <a:cubicBezTo>
                    <a:pt x="26" y="87"/>
                    <a:pt x="26" y="87"/>
                    <a:pt x="26" y="87"/>
                  </a:cubicBezTo>
                  <a:cubicBezTo>
                    <a:pt x="26" y="87"/>
                    <a:pt x="26" y="87"/>
                    <a:pt x="26" y="87"/>
                  </a:cubicBezTo>
                  <a:cubicBezTo>
                    <a:pt x="26" y="87"/>
                    <a:pt x="26" y="87"/>
                    <a:pt x="26" y="87"/>
                  </a:cubicBezTo>
                  <a:cubicBezTo>
                    <a:pt x="27" y="88"/>
                    <a:pt x="27" y="88"/>
                    <a:pt x="27" y="88"/>
                  </a:cubicBezTo>
                  <a:cubicBezTo>
                    <a:pt x="27" y="88"/>
                    <a:pt x="27" y="88"/>
                    <a:pt x="27" y="88"/>
                  </a:cubicBezTo>
                  <a:cubicBezTo>
                    <a:pt x="28" y="88"/>
                    <a:pt x="28" y="88"/>
                    <a:pt x="28" y="88"/>
                  </a:cubicBezTo>
                  <a:cubicBezTo>
                    <a:pt x="27" y="85"/>
                    <a:pt x="27" y="85"/>
                    <a:pt x="27" y="85"/>
                  </a:cubicBezTo>
                  <a:cubicBezTo>
                    <a:pt x="27" y="84"/>
                    <a:pt x="27" y="84"/>
                    <a:pt x="27" y="84"/>
                  </a:cubicBezTo>
                  <a:cubicBezTo>
                    <a:pt x="27" y="83"/>
                    <a:pt x="27" y="83"/>
                    <a:pt x="27" y="83"/>
                  </a:cubicBezTo>
                  <a:cubicBezTo>
                    <a:pt x="28" y="83"/>
                    <a:pt x="28" y="83"/>
                    <a:pt x="28" y="83"/>
                  </a:cubicBezTo>
                  <a:cubicBezTo>
                    <a:pt x="27" y="82"/>
                    <a:pt x="27" y="82"/>
                    <a:pt x="27" y="82"/>
                  </a:cubicBezTo>
                  <a:cubicBezTo>
                    <a:pt x="27" y="82"/>
                    <a:pt x="27" y="82"/>
                    <a:pt x="27" y="82"/>
                  </a:cubicBezTo>
                  <a:cubicBezTo>
                    <a:pt x="29" y="82"/>
                    <a:pt x="29" y="82"/>
                    <a:pt x="29" y="82"/>
                  </a:cubicBezTo>
                  <a:cubicBezTo>
                    <a:pt x="29" y="81"/>
                    <a:pt x="29" y="81"/>
                    <a:pt x="29" y="81"/>
                  </a:cubicBezTo>
                  <a:cubicBezTo>
                    <a:pt x="29" y="80"/>
                    <a:pt x="29" y="80"/>
                    <a:pt x="29" y="80"/>
                  </a:cubicBezTo>
                  <a:cubicBezTo>
                    <a:pt x="30" y="79"/>
                    <a:pt x="30" y="79"/>
                    <a:pt x="30" y="79"/>
                  </a:cubicBezTo>
                  <a:cubicBezTo>
                    <a:pt x="29" y="78"/>
                    <a:pt x="29" y="78"/>
                    <a:pt x="29" y="78"/>
                  </a:cubicBezTo>
                  <a:cubicBezTo>
                    <a:pt x="29" y="76"/>
                    <a:pt x="29" y="76"/>
                    <a:pt x="29" y="76"/>
                  </a:cubicBezTo>
                  <a:cubicBezTo>
                    <a:pt x="28" y="75"/>
                    <a:pt x="28" y="75"/>
                    <a:pt x="28" y="75"/>
                  </a:cubicBezTo>
                  <a:cubicBezTo>
                    <a:pt x="28" y="74"/>
                    <a:pt x="28" y="74"/>
                    <a:pt x="28" y="74"/>
                  </a:cubicBezTo>
                  <a:cubicBezTo>
                    <a:pt x="30" y="74"/>
                    <a:pt x="30" y="74"/>
                    <a:pt x="30" y="74"/>
                  </a:cubicBezTo>
                  <a:cubicBezTo>
                    <a:pt x="30" y="72"/>
                    <a:pt x="30" y="72"/>
                    <a:pt x="30" y="72"/>
                  </a:cubicBezTo>
                  <a:cubicBezTo>
                    <a:pt x="31" y="71"/>
                    <a:pt x="31" y="71"/>
                    <a:pt x="31" y="71"/>
                  </a:cubicBezTo>
                  <a:cubicBezTo>
                    <a:pt x="29" y="70"/>
                    <a:pt x="29" y="70"/>
                    <a:pt x="29" y="70"/>
                  </a:cubicBezTo>
                  <a:cubicBezTo>
                    <a:pt x="28" y="69"/>
                    <a:pt x="28" y="69"/>
                    <a:pt x="28" y="69"/>
                  </a:cubicBezTo>
                  <a:cubicBezTo>
                    <a:pt x="28" y="68"/>
                    <a:pt x="28" y="68"/>
                    <a:pt x="28" y="68"/>
                  </a:cubicBezTo>
                  <a:cubicBezTo>
                    <a:pt x="28" y="66"/>
                    <a:pt x="28" y="66"/>
                    <a:pt x="28" y="66"/>
                  </a:cubicBezTo>
                  <a:cubicBezTo>
                    <a:pt x="28" y="65"/>
                    <a:pt x="28" y="65"/>
                    <a:pt x="28" y="65"/>
                  </a:cubicBezTo>
                  <a:cubicBezTo>
                    <a:pt x="27" y="64"/>
                    <a:pt x="27" y="64"/>
                    <a:pt x="27" y="64"/>
                  </a:cubicBezTo>
                  <a:cubicBezTo>
                    <a:pt x="28" y="62"/>
                    <a:pt x="28" y="62"/>
                    <a:pt x="28" y="62"/>
                  </a:cubicBezTo>
                  <a:cubicBezTo>
                    <a:pt x="27" y="60"/>
                    <a:pt x="27" y="60"/>
                    <a:pt x="27" y="60"/>
                  </a:cubicBezTo>
                  <a:cubicBezTo>
                    <a:pt x="27" y="58"/>
                    <a:pt x="27" y="58"/>
                    <a:pt x="27" y="58"/>
                  </a:cubicBezTo>
                  <a:cubicBezTo>
                    <a:pt x="27" y="56"/>
                    <a:pt x="27" y="56"/>
                    <a:pt x="27" y="56"/>
                  </a:cubicBezTo>
                  <a:cubicBezTo>
                    <a:pt x="28" y="55"/>
                    <a:pt x="28" y="55"/>
                    <a:pt x="28" y="55"/>
                  </a:cubicBezTo>
                  <a:cubicBezTo>
                    <a:pt x="29" y="54"/>
                    <a:pt x="29" y="54"/>
                    <a:pt x="29" y="54"/>
                  </a:cubicBezTo>
                  <a:cubicBezTo>
                    <a:pt x="30" y="55"/>
                    <a:pt x="30" y="55"/>
                    <a:pt x="30" y="55"/>
                  </a:cubicBezTo>
                  <a:cubicBezTo>
                    <a:pt x="32" y="55"/>
                    <a:pt x="32" y="55"/>
                    <a:pt x="32" y="55"/>
                  </a:cubicBezTo>
                  <a:cubicBezTo>
                    <a:pt x="33" y="54"/>
                    <a:pt x="33" y="54"/>
                    <a:pt x="33" y="54"/>
                  </a:cubicBezTo>
                  <a:cubicBezTo>
                    <a:pt x="33" y="52"/>
                    <a:pt x="33" y="52"/>
                    <a:pt x="33" y="52"/>
                  </a:cubicBezTo>
                  <a:cubicBezTo>
                    <a:pt x="32" y="52"/>
                    <a:pt x="32" y="52"/>
                    <a:pt x="32" y="52"/>
                  </a:cubicBezTo>
                  <a:cubicBezTo>
                    <a:pt x="32" y="51"/>
                    <a:pt x="32" y="51"/>
                    <a:pt x="32" y="51"/>
                  </a:cubicBezTo>
                  <a:cubicBezTo>
                    <a:pt x="34" y="47"/>
                    <a:pt x="34" y="47"/>
                    <a:pt x="34" y="47"/>
                  </a:cubicBezTo>
                  <a:cubicBezTo>
                    <a:pt x="34" y="45"/>
                    <a:pt x="34" y="45"/>
                    <a:pt x="34" y="45"/>
                  </a:cubicBezTo>
                  <a:cubicBezTo>
                    <a:pt x="34" y="44"/>
                    <a:pt x="34" y="44"/>
                    <a:pt x="34" y="44"/>
                  </a:cubicBezTo>
                  <a:cubicBezTo>
                    <a:pt x="35" y="43"/>
                    <a:pt x="35" y="43"/>
                    <a:pt x="35" y="43"/>
                  </a:cubicBezTo>
                  <a:cubicBezTo>
                    <a:pt x="35" y="41"/>
                    <a:pt x="35" y="41"/>
                    <a:pt x="35" y="41"/>
                  </a:cubicBezTo>
                  <a:cubicBezTo>
                    <a:pt x="34" y="41"/>
                    <a:pt x="34" y="41"/>
                    <a:pt x="34" y="41"/>
                  </a:cubicBezTo>
                  <a:cubicBezTo>
                    <a:pt x="34" y="40"/>
                    <a:pt x="34" y="40"/>
                    <a:pt x="34" y="40"/>
                  </a:cubicBezTo>
                  <a:cubicBezTo>
                    <a:pt x="35" y="39"/>
                    <a:pt x="35" y="39"/>
                    <a:pt x="35" y="39"/>
                  </a:cubicBezTo>
                  <a:cubicBezTo>
                    <a:pt x="37" y="39"/>
                    <a:pt x="37" y="39"/>
                    <a:pt x="37" y="39"/>
                  </a:cubicBezTo>
                  <a:cubicBezTo>
                    <a:pt x="38" y="38"/>
                    <a:pt x="38" y="38"/>
                    <a:pt x="38" y="38"/>
                  </a:cubicBezTo>
                  <a:cubicBezTo>
                    <a:pt x="38" y="38"/>
                    <a:pt x="38" y="38"/>
                    <a:pt x="38" y="38"/>
                  </a:cubicBezTo>
                  <a:cubicBezTo>
                    <a:pt x="39" y="36"/>
                    <a:pt x="39" y="36"/>
                    <a:pt x="39" y="36"/>
                  </a:cubicBezTo>
                  <a:cubicBezTo>
                    <a:pt x="40" y="34"/>
                    <a:pt x="40" y="34"/>
                    <a:pt x="40" y="34"/>
                  </a:cubicBezTo>
                  <a:cubicBezTo>
                    <a:pt x="41" y="33"/>
                    <a:pt x="41" y="33"/>
                    <a:pt x="41" y="33"/>
                  </a:cubicBezTo>
                  <a:cubicBezTo>
                    <a:pt x="40" y="32"/>
                    <a:pt x="40" y="32"/>
                    <a:pt x="40" y="32"/>
                  </a:cubicBezTo>
                  <a:cubicBezTo>
                    <a:pt x="40" y="32"/>
                    <a:pt x="40" y="32"/>
                    <a:pt x="40" y="32"/>
                  </a:cubicBezTo>
                  <a:cubicBezTo>
                    <a:pt x="40" y="30"/>
                    <a:pt x="40" y="30"/>
                    <a:pt x="40" y="30"/>
                  </a:cubicBezTo>
                  <a:cubicBezTo>
                    <a:pt x="40" y="29"/>
                    <a:pt x="40" y="29"/>
                    <a:pt x="40" y="29"/>
                  </a:cubicBezTo>
                  <a:cubicBezTo>
                    <a:pt x="41" y="29"/>
                    <a:pt x="41" y="29"/>
                    <a:pt x="41" y="29"/>
                  </a:cubicBezTo>
                  <a:cubicBezTo>
                    <a:pt x="41" y="28"/>
                    <a:pt x="41" y="28"/>
                    <a:pt x="41" y="28"/>
                  </a:cubicBezTo>
                  <a:cubicBezTo>
                    <a:pt x="42" y="27"/>
                    <a:pt x="42" y="27"/>
                    <a:pt x="42" y="27"/>
                  </a:cubicBezTo>
                  <a:cubicBezTo>
                    <a:pt x="42" y="26"/>
                    <a:pt x="42" y="26"/>
                    <a:pt x="42" y="26"/>
                  </a:cubicBezTo>
                  <a:cubicBezTo>
                    <a:pt x="43" y="26"/>
                    <a:pt x="43" y="26"/>
                    <a:pt x="43" y="26"/>
                  </a:cubicBezTo>
                  <a:cubicBezTo>
                    <a:pt x="44" y="26"/>
                    <a:pt x="44" y="26"/>
                    <a:pt x="44" y="26"/>
                  </a:cubicBezTo>
                  <a:cubicBezTo>
                    <a:pt x="45" y="26"/>
                    <a:pt x="45" y="26"/>
                    <a:pt x="45" y="26"/>
                  </a:cubicBezTo>
                  <a:cubicBezTo>
                    <a:pt x="45" y="26"/>
                    <a:pt x="45" y="26"/>
                    <a:pt x="45" y="26"/>
                  </a:cubicBezTo>
                  <a:cubicBezTo>
                    <a:pt x="46" y="26"/>
                    <a:pt x="46" y="26"/>
                    <a:pt x="46" y="26"/>
                  </a:cubicBezTo>
                  <a:cubicBezTo>
                    <a:pt x="45" y="25"/>
                    <a:pt x="45" y="25"/>
                    <a:pt x="45" y="25"/>
                  </a:cubicBezTo>
                  <a:cubicBezTo>
                    <a:pt x="46" y="24"/>
                    <a:pt x="46" y="24"/>
                    <a:pt x="46" y="24"/>
                  </a:cubicBezTo>
                  <a:cubicBezTo>
                    <a:pt x="46" y="24"/>
                    <a:pt x="46" y="24"/>
                    <a:pt x="46" y="24"/>
                  </a:cubicBezTo>
                  <a:cubicBezTo>
                    <a:pt x="46" y="24"/>
                    <a:pt x="46" y="24"/>
                    <a:pt x="46" y="24"/>
                  </a:cubicBezTo>
                  <a:cubicBezTo>
                    <a:pt x="45" y="23"/>
                    <a:pt x="45" y="23"/>
                    <a:pt x="45" y="23"/>
                  </a:cubicBezTo>
                  <a:cubicBezTo>
                    <a:pt x="46" y="22"/>
                    <a:pt x="46" y="22"/>
                    <a:pt x="46" y="22"/>
                  </a:cubicBezTo>
                  <a:cubicBezTo>
                    <a:pt x="47" y="22"/>
                    <a:pt x="47" y="22"/>
                    <a:pt x="47" y="22"/>
                  </a:cubicBezTo>
                  <a:cubicBezTo>
                    <a:pt x="48" y="22"/>
                    <a:pt x="48" y="22"/>
                    <a:pt x="48" y="22"/>
                  </a:cubicBezTo>
                  <a:cubicBezTo>
                    <a:pt x="49" y="22"/>
                    <a:pt x="49" y="22"/>
                    <a:pt x="49" y="22"/>
                  </a:cubicBezTo>
                  <a:cubicBezTo>
                    <a:pt x="50" y="23"/>
                    <a:pt x="50" y="23"/>
                    <a:pt x="50" y="23"/>
                  </a:cubicBezTo>
                  <a:cubicBezTo>
                    <a:pt x="51" y="23"/>
                    <a:pt x="51" y="23"/>
                    <a:pt x="51" y="23"/>
                  </a:cubicBezTo>
                  <a:cubicBezTo>
                    <a:pt x="52" y="23"/>
                    <a:pt x="52" y="23"/>
                    <a:pt x="52" y="23"/>
                  </a:cubicBezTo>
                  <a:cubicBezTo>
                    <a:pt x="52" y="23"/>
                    <a:pt x="52" y="23"/>
                    <a:pt x="52" y="23"/>
                  </a:cubicBezTo>
                  <a:cubicBezTo>
                    <a:pt x="53" y="23"/>
                    <a:pt x="53" y="23"/>
                    <a:pt x="53" y="23"/>
                  </a:cubicBezTo>
                  <a:cubicBezTo>
                    <a:pt x="53" y="22"/>
                    <a:pt x="53" y="22"/>
                    <a:pt x="53" y="22"/>
                  </a:cubicBezTo>
                  <a:cubicBezTo>
                    <a:pt x="52" y="22"/>
                    <a:pt x="52" y="22"/>
                    <a:pt x="52" y="22"/>
                  </a:cubicBezTo>
                  <a:cubicBezTo>
                    <a:pt x="52" y="21"/>
                    <a:pt x="52" y="21"/>
                    <a:pt x="52" y="21"/>
                  </a:cubicBezTo>
                  <a:cubicBezTo>
                    <a:pt x="53" y="20"/>
                    <a:pt x="53" y="20"/>
                    <a:pt x="53" y="20"/>
                  </a:cubicBezTo>
                  <a:cubicBezTo>
                    <a:pt x="53" y="19"/>
                    <a:pt x="53" y="19"/>
                    <a:pt x="53" y="19"/>
                  </a:cubicBezTo>
                  <a:cubicBezTo>
                    <a:pt x="52" y="19"/>
                    <a:pt x="52" y="19"/>
                    <a:pt x="52" y="19"/>
                  </a:cubicBezTo>
                  <a:cubicBezTo>
                    <a:pt x="52" y="18"/>
                    <a:pt x="52" y="18"/>
                    <a:pt x="52" y="18"/>
                  </a:cubicBezTo>
                  <a:cubicBezTo>
                    <a:pt x="53" y="18"/>
                    <a:pt x="53" y="18"/>
                    <a:pt x="53" y="18"/>
                  </a:cubicBezTo>
                  <a:cubicBezTo>
                    <a:pt x="54" y="18"/>
                    <a:pt x="54" y="18"/>
                    <a:pt x="54" y="18"/>
                  </a:cubicBezTo>
                  <a:cubicBezTo>
                    <a:pt x="54" y="18"/>
                    <a:pt x="54" y="18"/>
                    <a:pt x="54" y="18"/>
                  </a:cubicBezTo>
                  <a:cubicBezTo>
                    <a:pt x="54" y="18"/>
                    <a:pt x="54" y="18"/>
                    <a:pt x="54" y="18"/>
                  </a:cubicBezTo>
                  <a:cubicBezTo>
                    <a:pt x="55" y="18"/>
                    <a:pt x="55" y="18"/>
                    <a:pt x="55" y="18"/>
                  </a:cubicBezTo>
                  <a:cubicBezTo>
                    <a:pt x="55" y="18"/>
                    <a:pt x="55" y="18"/>
                    <a:pt x="55" y="18"/>
                  </a:cubicBezTo>
                  <a:cubicBezTo>
                    <a:pt x="55" y="18"/>
                    <a:pt x="55" y="18"/>
                    <a:pt x="55" y="18"/>
                  </a:cubicBezTo>
                  <a:cubicBezTo>
                    <a:pt x="55" y="17"/>
                    <a:pt x="55" y="17"/>
                    <a:pt x="55" y="17"/>
                  </a:cubicBezTo>
                  <a:cubicBezTo>
                    <a:pt x="55" y="17"/>
                    <a:pt x="55" y="17"/>
                    <a:pt x="55" y="17"/>
                  </a:cubicBezTo>
                  <a:cubicBezTo>
                    <a:pt x="56" y="16"/>
                    <a:pt x="56" y="16"/>
                    <a:pt x="56" y="16"/>
                  </a:cubicBezTo>
                  <a:cubicBezTo>
                    <a:pt x="57" y="16"/>
                    <a:pt x="57" y="16"/>
                    <a:pt x="57" y="16"/>
                  </a:cubicBezTo>
                  <a:cubicBezTo>
                    <a:pt x="57" y="17"/>
                    <a:pt x="57" y="17"/>
                    <a:pt x="57" y="17"/>
                  </a:cubicBezTo>
                  <a:cubicBezTo>
                    <a:pt x="59" y="19"/>
                    <a:pt x="59" y="19"/>
                    <a:pt x="59" y="19"/>
                  </a:cubicBezTo>
                  <a:cubicBezTo>
                    <a:pt x="60" y="19"/>
                    <a:pt x="60" y="19"/>
                    <a:pt x="60" y="19"/>
                  </a:cubicBezTo>
                  <a:cubicBezTo>
                    <a:pt x="60" y="20"/>
                    <a:pt x="60" y="20"/>
                    <a:pt x="60" y="20"/>
                  </a:cubicBezTo>
                  <a:cubicBezTo>
                    <a:pt x="62" y="21"/>
                    <a:pt x="62" y="21"/>
                    <a:pt x="62" y="21"/>
                  </a:cubicBezTo>
                  <a:cubicBezTo>
                    <a:pt x="64" y="21"/>
                    <a:pt x="64" y="21"/>
                    <a:pt x="64" y="21"/>
                  </a:cubicBezTo>
                  <a:cubicBezTo>
                    <a:pt x="65" y="20"/>
                    <a:pt x="65" y="20"/>
                    <a:pt x="65" y="20"/>
                  </a:cubicBezTo>
                  <a:cubicBezTo>
                    <a:pt x="65" y="19"/>
                    <a:pt x="65" y="19"/>
                    <a:pt x="65" y="19"/>
                  </a:cubicBezTo>
                  <a:cubicBezTo>
                    <a:pt x="66" y="19"/>
                    <a:pt x="66" y="19"/>
                    <a:pt x="66" y="19"/>
                  </a:cubicBezTo>
                  <a:cubicBezTo>
                    <a:pt x="68" y="20"/>
                    <a:pt x="68" y="20"/>
                    <a:pt x="68" y="20"/>
                  </a:cubicBezTo>
                  <a:cubicBezTo>
                    <a:pt x="69" y="20"/>
                    <a:pt x="69" y="20"/>
                    <a:pt x="69" y="20"/>
                  </a:cubicBezTo>
                  <a:cubicBezTo>
                    <a:pt x="69" y="19"/>
                    <a:pt x="69" y="19"/>
                    <a:pt x="69" y="19"/>
                  </a:cubicBezTo>
                  <a:cubicBezTo>
                    <a:pt x="70" y="19"/>
                    <a:pt x="70" y="19"/>
                    <a:pt x="70" y="19"/>
                  </a:cubicBezTo>
                  <a:cubicBezTo>
                    <a:pt x="70" y="19"/>
                    <a:pt x="70" y="19"/>
                    <a:pt x="70" y="19"/>
                  </a:cubicBezTo>
                  <a:cubicBezTo>
                    <a:pt x="71" y="19"/>
                    <a:pt x="71" y="19"/>
                    <a:pt x="71" y="19"/>
                  </a:cubicBezTo>
                  <a:cubicBezTo>
                    <a:pt x="72" y="18"/>
                    <a:pt x="72" y="18"/>
                    <a:pt x="72" y="18"/>
                  </a:cubicBezTo>
                  <a:cubicBezTo>
                    <a:pt x="72" y="18"/>
                    <a:pt x="72" y="18"/>
                    <a:pt x="72" y="18"/>
                  </a:cubicBezTo>
                  <a:cubicBezTo>
                    <a:pt x="72" y="17"/>
                    <a:pt x="72" y="17"/>
                    <a:pt x="72" y="17"/>
                  </a:cubicBezTo>
                  <a:cubicBezTo>
                    <a:pt x="72" y="16"/>
                    <a:pt x="72" y="16"/>
                    <a:pt x="72" y="16"/>
                  </a:cubicBezTo>
                  <a:cubicBezTo>
                    <a:pt x="72" y="14"/>
                    <a:pt x="72" y="14"/>
                    <a:pt x="72" y="14"/>
                  </a:cubicBezTo>
                  <a:cubicBezTo>
                    <a:pt x="72" y="13"/>
                    <a:pt x="72" y="13"/>
                    <a:pt x="72" y="13"/>
                  </a:cubicBezTo>
                  <a:cubicBezTo>
                    <a:pt x="72" y="12"/>
                    <a:pt x="72" y="12"/>
                    <a:pt x="72" y="12"/>
                  </a:cubicBezTo>
                  <a:cubicBezTo>
                    <a:pt x="72" y="12"/>
                    <a:pt x="72" y="12"/>
                    <a:pt x="72" y="12"/>
                  </a:cubicBezTo>
                  <a:cubicBezTo>
                    <a:pt x="73" y="11"/>
                    <a:pt x="73" y="11"/>
                    <a:pt x="73" y="11"/>
                  </a:cubicBezTo>
                  <a:cubicBezTo>
                    <a:pt x="73" y="11"/>
                    <a:pt x="73" y="11"/>
                    <a:pt x="73" y="11"/>
                  </a:cubicBezTo>
                  <a:cubicBezTo>
                    <a:pt x="74" y="10"/>
                    <a:pt x="74" y="10"/>
                    <a:pt x="74" y="10"/>
                  </a:cubicBezTo>
                  <a:cubicBezTo>
                    <a:pt x="75" y="11"/>
                    <a:pt x="75" y="11"/>
                    <a:pt x="75" y="11"/>
                  </a:cubicBezTo>
                  <a:cubicBezTo>
                    <a:pt x="76" y="11"/>
                    <a:pt x="76" y="11"/>
                    <a:pt x="76" y="11"/>
                  </a:cubicBezTo>
                  <a:cubicBezTo>
                    <a:pt x="76" y="10"/>
                    <a:pt x="76" y="10"/>
                    <a:pt x="76" y="10"/>
                  </a:cubicBezTo>
                  <a:cubicBezTo>
                    <a:pt x="76" y="9"/>
                    <a:pt x="76" y="9"/>
                    <a:pt x="76" y="9"/>
                  </a:cubicBezTo>
                  <a:cubicBezTo>
                    <a:pt x="78" y="9"/>
                    <a:pt x="78" y="9"/>
                    <a:pt x="78" y="9"/>
                  </a:cubicBezTo>
                  <a:cubicBezTo>
                    <a:pt x="79" y="10"/>
                    <a:pt x="79" y="10"/>
                    <a:pt x="79" y="10"/>
                  </a:cubicBezTo>
                  <a:cubicBezTo>
                    <a:pt x="80" y="11"/>
                    <a:pt x="80" y="11"/>
                    <a:pt x="80" y="11"/>
                  </a:cubicBezTo>
                  <a:cubicBezTo>
                    <a:pt x="81" y="12"/>
                    <a:pt x="81" y="12"/>
                    <a:pt x="81" y="12"/>
                  </a:cubicBezTo>
                  <a:cubicBezTo>
                    <a:pt x="82" y="12"/>
                    <a:pt x="82" y="12"/>
                    <a:pt x="82" y="12"/>
                  </a:cubicBezTo>
                  <a:cubicBezTo>
                    <a:pt x="83" y="12"/>
                    <a:pt x="83" y="12"/>
                    <a:pt x="83" y="12"/>
                  </a:cubicBezTo>
                  <a:cubicBezTo>
                    <a:pt x="83" y="13"/>
                    <a:pt x="83" y="13"/>
                    <a:pt x="83" y="13"/>
                  </a:cubicBezTo>
                  <a:cubicBezTo>
                    <a:pt x="84" y="14"/>
                    <a:pt x="84" y="14"/>
                    <a:pt x="84" y="14"/>
                  </a:cubicBezTo>
                  <a:cubicBezTo>
                    <a:pt x="84" y="15"/>
                    <a:pt x="84" y="15"/>
                    <a:pt x="84" y="15"/>
                  </a:cubicBezTo>
                  <a:cubicBezTo>
                    <a:pt x="83" y="16"/>
                    <a:pt x="83" y="16"/>
                    <a:pt x="83" y="16"/>
                  </a:cubicBezTo>
                  <a:cubicBezTo>
                    <a:pt x="83" y="17"/>
                    <a:pt x="83" y="17"/>
                    <a:pt x="83" y="17"/>
                  </a:cubicBezTo>
                  <a:close/>
                  <a:moveTo>
                    <a:pt x="4" y="87"/>
                  </a:moveTo>
                  <a:cubicBezTo>
                    <a:pt x="4" y="87"/>
                    <a:pt x="4" y="87"/>
                    <a:pt x="4" y="87"/>
                  </a:cubicBezTo>
                  <a:cubicBezTo>
                    <a:pt x="4" y="88"/>
                    <a:pt x="4" y="88"/>
                    <a:pt x="4" y="88"/>
                  </a:cubicBezTo>
                  <a:cubicBezTo>
                    <a:pt x="4" y="87"/>
                    <a:pt x="4" y="87"/>
                    <a:pt x="4" y="87"/>
                  </a:cubicBezTo>
                  <a:close/>
                  <a:moveTo>
                    <a:pt x="2" y="82"/>
                  </a:moveTo>
                  <a:cubicBezTo>
                    <a:pt x="2" y="82"/>
                    <a:pt x="2" y="82"/>
                    <a:pt x="2" y="82"/>
                  </a:cubicBezTo>
                  <a:cubicBezTo>
                    <a:pt x="3" y="83"/>
                    <a:pt x="3" y="83"/>
                    <a:pt x="3" y="83"/>
                  </a:cubicBezTo>
                  <a:cubicBezTo>
                    <a:pt x="2" y="83"/>
                    <a:pt x="2" y="83"/>
                    <a:pt x="2" y="83"/>
                  </a:cubicBezTo>
                  <a:cubicBezTo>
                    <a:pt x="2" y="82"/>
                    <a:pt x="2" y="82"/>
                    <a:pt x="2" y="82"/>
                  </a:cubicBezTo>
                  <a:close/>
                  <a:moveTo>
                    <a:pt x="3" y="81"/>
                  </a:moveTo>
                  <a:cubicBezTo>
                    <a:pt x="3" y="81"/>
                    <a:pt x="3" y="81"/>
                    <a:pt x="3" y="81"/>
                  </a:cubicBezTo>
                  <a:cubicBezTo>
                    <a:pt x="3" y="81"/>
                    <a:pt x="3" y="81"/>
                    <a:pt x="3" y="81"/>
                  </a:cubicBezTo>
                  <a:cubicBezTo>
                    <a:pt x="3" y="81"/>
                    <a:pt x="3" y="81"/>
                    <a:pt x="3" y="81"/>
                  </a:cubicBezTo>
                  <a:close/>
                  <a:moveTo>
                    <a:pt x="2" y="80"/>
                  </a:moveTo>
                  <a:cubicBezTo>
                    <a:pt x="2" y="81"/>
                    <a:pt x="2" y="81"/>
                    <a:pt x="2" y="81"/>
                  </a:cubicBezTo>
                  <a:cubicBezTo>
                    <a:pt x="2" y="81"/>
                    <a:pt x="2" y="81"/>
                    <a:pt x="2" y="81"/>
                  </a:cubicBezTo>
                  <a:cubicBezTo>
                    <a:pt x="2" y="80"/>
                    <a:pt x="2" y="80"/>
                    <a:pt x="2" y="80"/>
                  </a:cubicBezTo>
                  <a:close/>
                  <a:moveTo>
                    <a:pt x="1" y="77"/>
                  </a:moveTo>
                  <a:cubicBezTo>
                    <a:pt x="0" y="77"/>
                    <a:pt x="0" y="77"/>
                    <a:pt x="0" y="77"/>
                  </a:cubicBezTo>
                  <a:cubicBezTo>
                    <a:pt x="1" y="76"/>
                    <a:pt x="1" y="76"/>
                    <a:pt x="1" y="76"/>
                  </a:cubicBezTo>
                  <a:cubicBezTo>
                    <a:pt x="1" y="76"/>
                    <a:pt x="1" y="77"/>
                    <a:pt x="1" y="77"/>
                  </a:cubicBezTo>
                  <a:close/>
                  <a:moveTo>
                    <a:pt x="1" y="78"/>
                  </a:moveTo>
                  <a:cubicBezTo>
                    <a:pt x="1" y="78"/>
                    <a:pt x="1" y="78"/>
                    <a:pt x="1" y="78"/>
                  </a:cubicBezTo>
                  <a:cubicBezTo>
                    <a:pt x="1" y="78"/>
                    <a:pt x="1" y="78"/>
                    <a:pt x="1" y="78"/>
                  </a:cubicBezTo>
                  <a:cubicBezTo>
                    <a:pt x="1" y="78"/>
                    <a:pt x="1" y="78"/>
                    <a:pt x="1" y="78"/>
                  </a:cubicBezTo>
                  <a:close/>
                  <a:moveTo>
                    <a:pt x="2" y="79"/>
                  </a:moveTo>
                  <a:cubicBezTo>
                    <a:pt x="2" y="79"/>
                    <a:pt x="3" y="79"/>
                    <a:pt x="3" y="79"/>
                  </a:cubicBezTo>
                  <a:cubicBezTo>
                    <a:pt x="3" y="80"/>
                    <a:pt x="3" y="80"/>
                    <a:pt x="3" y="80"/>
                  </a:cubicBezTo>
                  <a:cubicBezTo>
                    <a:pt x="2" y="79"/>
                    <a:pt x="2" y="79"/>
                    <a:pt x="2" y="79"/>
                  </a:cubicBezTo>
                  <a:close/>
                  <a:moveTo>
                    <a:pt x="1" y="80"/>
                  </a:moveTo>
                  <a:cubicBezTo>
                    <a:pt x="0" y="79"/>
                    <a:pt x="0" y="79"/>
                    <a:pt x="0" y="79"/>
                  </a:cubicBezTo>
                  <a:cubicBezTo>
                    <a:pt x="1" y="79"/>
                    <a:pt x="1" y="79"/>
                    <a:pt x="1" y="79"/>
                  </a:cubicBezTo>
                  <a:cubicBezTo>
                    <a:pt x="1" y="80"/>
                    <a:pt x="1" y="80"/>
                    <a:pt x="1" y="80"/>
                  </a:cubicBezTo>
                  <a:close/>
                  <a:moveTo>
                    <a:pt x="0" y="75"/>
                  </a:moveTo>
                  <a:cubicBezTo>
                    <a:pt x="0" y="76"/>
                    <a:pt x="0" y="76"/>
                    <a:pt x="0" y="76"/>
                  </a:cubicBezTo>
                  <a:cubicBezTo>
                    <a:pt x="0" y="76"/>
                    <a:pt x="0" y="76"/>
                    <a:pt x="0" y="76"/>
                  </a:cubicBezTo>
                  <a:cubicBezTo>
                    <a:pt x="1" y="75"/>
                    <a:pt x="1" y="75"/>
                    <a:pt x="1" y="75"/>
                  </a:cubicBezTo>
                  <a:cubicBezTo>
                    <a:pt x="0" y="75"/>
                    <a:pt x="0" y="75"/>
                    <a:pt x="0" y="75"/>
                  </a:cubicBezTo>
                  <a:close/>
                  <a:moveTo>
                    <a:pt x="0" y="69"/>
                  </a:moveTo>
                  <a:cubicBezTo>
                    <a:pt x="1" y="70"/>
                    <a:pt x="1" y="70"/>
                    <a:pt x="1" y="70"/>
                  </a:cubicBezTo>
                  <a:cubicBezTo>
                    <a:pt x="0" y="70"/>
                    <a:pt x="0" y="70"/>
                    <a:pt x="0" y="70"/>
                  </a:cubicBezTo>
                  <a:cubicBezTo>
                    <a:pt x="0" y="69"/>
                    <a:pt x="0" y="69"/>
                    <a:pt x="0" y="69"/>
                  </a:cubicBezTo>
                  <a:close/>
                  <a:moveTo>
                    <a:pt x="0" y="68"/>
                  </a:moveTo>
                  <a:cubicBezTo>
                    <a:pt x="1" y="69"/>
                    <a:pt x="1" y="69"/>
                    <a:pt x="1" y="69"/>
                  </a:cubicBezTo>
                  <a:cubicBezTo>
                    <a:pt x="1" y="69"/>
                    <a:pt x="1" y="69"/>
                    <a:pt x="1" y="69"/>
                  </a:cubicBezTo>
                  <a:cubicBezTo>
                    <a:pt x="0" y="68"/>
                    <a:pt x="0" y="68"/>
                    <a:pt x="0" y="68"/>
                  </a:cubicBezTo>
                  <a:close/>
                  <a:moveTo>
                    <a:pt x="3" y="66"/>
                  </a:moveTo>
                  <a:cubicBezTo>
                    <a:pt x="3" y="67"/>
                    <a:pt x="3" y="67"/>
                    <a:pt x="3" y="67"/>
                  </a:cubicBezTo>
                  <a:cubicBezTo>
                    <a:pt x="2" y="67"/>
                    <a:pt x="2" y="67"/>
                    <a:pt x="2" y="67"/>
                  </a:cubicBezTo>
                  <a:cubicBezTo>
                    <a:pt x="3" y="66"/>
                    <a:pt x="3" y="66"/>
                    <a:pt x="3" y="66"/>
                  </a:cubicBezTo>
                  <a:close/>
                  <a:moveTo>
                    <a:pt x="4" y="66"/>
                  </a:moveTo>
                  <a:cubicBezTo>
                    <a:pt x="4" y="66"/>
                    <a:pt x="4" y="66"/>
                    <a:pt x="4" y="66"/>
                  </a:cubicBezTo>
                  <a:cubicBezTo>
                    <a:pt x="5" y="67"/>
                    <a:pt x="5" y="67"/>
                    <a:pt x="5" y="67"/>
                  </a:cubicBezTo>
                  <a:cubicBezTo>
                    <a:pt x="4" y="67"/>
                    <a:pt x="4" y="67"/>
                    <a:pt x="4" y="67"/>
                  </a:cubicBezTo>
                  <a:cubicBezTo>
                    <a:pt x="4" y="66"/>
                    <a:pt x="4" y="66"/>
                    <a:pt x="4" y="66"/>
                  </a:cubicBezTo>
                  <a:close/>
                  <a:moveTo>
                    <a:pt x="12" y="61"/>
                  </a:moveTo>
                  <a:cubicBezTo>
                    <a:pt x="12" y="61"/>
                    <a:pt x="12" y="60"/>
                    <a:pt x="12" y="60"/>
                  </a:cubicBezTo>
                  <a:cubicBezTo>
                    <a:pt x="13" y="61"/>
                    <a:pt x="13" y="61"/>
                    <a:pt x="13" y="61"/>
                  </a:cubicBezTo>
                  <a:cubicBezTo>
                    <a:pt x="12" y="61"/>
                    <a:pt x="12" y="61"/>
                    <a:pt x="12" y="61"/>
                  </a:cubicBezTo>
                  <a:cubicBezTo>
                    <a:pt x="12" y="61"/>
                    <a:pt x="12" y="61"/>
                    <a:pt x="12" y="61"/>
                  </a:cubicBezTo>
                  <a:close/>
                  <a:moveTo>
                    <a:pt x="12" y="60"/>
                  </a:moveTo>
                  <a:cubicBezTo>
                    <a:pt x="12" y="60"/>
                    <a:pt x="12" y="60"/>
                    <a:pt x="12" y="60"/>
                  </a:cubicBezTo>
                  <a:cubicBezTo>
                    <a:pt x="11" y="59"/>
                    <a:pt x="11" y="59"/>
                    <a:pt x="11" y="59"/>
                  </a:cubicBezTo>
                  <a:cubicBezTo>
                    <a:pt x="12" y="59"/>
                    <a:pt x="12" y="59"/>
                    <a:pt x="12" y="59"/>
                  </a:cubicBezTo>
                  <a:cubicBezTo>
                    <a:pt x="12" y="60"/>
                    <a:pt x="12" y="60"/>
                    <a:pt x="12" y="60"/>
                  </a:cubicBezTo>
                  <a:close/>
                  <a:moveTo>
                    <a:pt x="13" y="58"/>
                  </a:moveTo>
                  <a:cubicBezTo>
                    <a:pt x="14" y="57"/>
                    <a:pt x="14" y="57"/>
                    <a:pt x="14" y="57"/>
                  </a:cubicBezTo>
                  <a:cubicBezTo>
                    <a:pt x="15" y="57"/>
                    <a:pt x="15" y="57"/>
                    <a:pt x="15" y="57"/>
                  </a:cubicBezTo>
                  <a:cubicBezTo>
                    <a:pt x="14" y="58"/>
                    <a:pt x="14" y="58"/>
                    <a:pt x="14" y="58"/>
                  </a:cubicBezTo>
                  <a:cubicBezTo>
                    <a:pt x="13" y="58"/>
                    <a:pt x="13" y="58"/>
                    <a:pt x="13" y="58"/>
                  </a:cubicBezTo>
                  <a:close/>
                  <a:moveTo>
                    <a:pt x="13" y="60"/>
                  </a:moveTo>
                  <a:cubicBezTo>
                    <a:pt x="13" y="59"/>
                    <a:pt x="13" y="59"/>
                    <a:pt x="13" y="59"/>
                  </a:cubicBezTo>
                  <a:cubicBezTo>
                    <a:pt x="14" y="59"/>
                    <a:pt x="14" y="59"/>
                    <a:pt x="14" y="59"/>
                  </a:cubicBezTo>
                  <a:cubicBezTo>
                    <a:pt x="15" y="58"/>
                    <a:pt x="15" y="58"/>
                    <a:pt x="15" y="58"/>
                  </a:cubicBezTo>
                  <a:cubicBezTo>
                    <a:pt x="15" y="58"/>
                    <a:pt x="15" y="58"/>
                    <a:pt x="15" y="58"/>
                  </a:cubicBezTo>
                  <a:cubicBezTo>
                    <a:pt x="16" y="59"/>
                    <a:pt x="16" y="59"/>
                    <a:pt x="16" y="59"/>
                  </a:cubicBezTo>
                  <a:cubicBezTo>
                    <a:pt x="15" y="59"/>
                    <a:pt x="15" y="59"/>
                    <a:pt x="15" y="59"/>
                  </a:cubicBezTo>
                  <a:cubicBezTo>
                    <a:pt x="14" y="59"/>
                    <a:pt x="14" y="59"/>
                    <a:pt x="14" y="59"/>
                  </a:cubicBezTo>
                  <a:cubicBezTo>
                    <a:pt x="14" y="60"/>
                    <a:pt x="14" y="60"/>
                    <a:pt x="14" y="60"/>
                  </a:cubicBezTo>
                  <a:cubicBezTo>
                    <a:pt x="13" y="60"/>
                    <a:pt x="13" y="60"/>
                    <a:pt x="13" y="60"/>
                  </a:cubicBezTo>
                  <a:close/>
                  <a:moveTo>
                    <a:pt x="24" y="48"/>
                  </a:moveTo>
                  <a:cubicBezTo>
                    <a:pt x="25" y="48"/>
                    <a:pt x="25" y="48"/>
                    <a:pt x="25" y="48"/>
                  </a:cubicBezTo>
                  <a:cubicBezTo>
                    <a:pt x="26" y="47"/>
                    <a:pt x="26" y="47"/>
                    <a:pt x="26" y="47"/>
                  </a:cubicBezTo>
                  <a:cubicBezTo>
                    <a:pt x="25" y="48"/>
                    <a:pt x="25" y="48"/>
                    <a:pt x="25" y="48"/>
                  </a:cubicBezTo>
                  <a:cubicBezTo>
                    <a:pt x="24" y="48"/>
                    <a:pt x="24" y="48"/>
                    <a:pt x="24" y="48"/>
                  </a:cubicBezTo>
                  <a:close/>
                  <a:moveTo>
                    <a:pt x="24" y="50"/>
                  </a:moveTo>
                  <a:cubicBezTo>
                    <a:pt x="23" y="50"/>
                    <a:pt x="23" y="50"/>
                    <a:pt x="23" y="50"/>
                  </a:cubicBezTo>
                  <a:cubicBezTo>
                    <a:pt x="22" y="50"/>
                    <a:pt x="22" y="50"/>
                    <a:pt x="22" y="50"/>
                  </a:cubicBezTo>
                  <a:cubicBezTo>
                    <a:pt x="23" y="49"/>
                    <a:pt x="23" y="49"/>
                    <a:pt x="23" y="49"/>
                  </a:cubicBezTo>
                  <a:cubicBezTo>
                    <a:pt x="24" y="49"/>
                    <a:pt x="24" y="49"/>
                    <a:pt x="24" y="49"/>
                  </a:cubicBezTo>
                  <a:cubicBezTo>
                    <a:pt x="25" y="49"/>
                    <a:pt x="25" y="49"/>
                    <a:pt x="25" y="49"/>
                  </a:cubicBezTo>
                  <a:cubicBezTo>
                    <a:pt x="24" y="50"/>
                    <a:pt x="24" y="50"/>
                    <a:pt x="24" y="50"/>
                  </a:cubicBezTo>
                  <a:cubicBezTo>
                    <a:pt x="24" y="50"/>
                    <a:pt x="24" y="50"/>
                    <a:pt x="24" y="50"/>
                  </a:cubicBezTo>
                  <a:close/>
                  <a:moveTo>
                    <a:pt x="26" y="43"/>
                  </a:moveTo>
                  <a:cubicBezTo>
                    <a:pt x="26" y="44"/>
                    <a:pt x="26" y="44"/>
                    <a:pt x="26" y="44"/>
                  </a:cubicBezTo>
                  <a:cubicBezTo>
                    <a:pt x="26" y="44"/>
                    <a:pt x="26" y="44"/>
                    <a:pt x="26" y="44"/>
                  </a:cubicBezTo>
                  <a:cubicBezTo>
                    <a:pt x="26" y="44"/>
                    <a:pt x="26" y="44"/>
                    <a:pt x="26" y="44"/>
                  </a:cubicBezTo>
                  <a:cubicBezTo>
                    <a:pt x="25" y="44"/>
                    <a:pt x="25" y="44"/>
                    <a:pt x="25" y="44"/>
                  </a:cubicBezTo>
                  <a:cubicBezTo>
                    <a:pt x="26" y="43"/>
                    <a:pt x="26" y="43"/>
                    <a:pt x="26" y="43"/>
                  </a:cubicBezTo>
                  <a:close/>
                  <a:moveTo>
                    <a:pt x="27" y="42"/>
                  </a:moveTo>
                  <a:cubicBezTo>
                    <a:pt x="28" y="41"/>
                    <a:pt x="28" y="41"/>
                    <a:pt x="28" y="41"/>
                  </a:cubicBezTo>
                  <a:cubicBezTo>
                    <a:pt x="29" y="42"/>
                    <a:pt x="29" y="42"/>
                    <a:pt x="29" y="42"/>
                  </a:cubicBezTo>
                  <a:cubicBezTo>
                    <a:pt x="27" y="42"/>
                    <a:pt x="27" y="42"/>
                    <a:pt x="27" y="42"/>
                  </a:cubicBezTo>
                  <a:cubicBezTo>
                    <a:pt x="27" y="42"/>
                    <a:pt x="27" y="42"/>
                    <a:pt x="27" y="42"/>
                  </a:cubicBezTo>
                  <a:close/>
                  <a:moveTo>
                    <a:pt x="27" y="40"/>
                  </a:moveTo>
                  <a:cubicBezTo>
                    <a:pt x="28" y="40"/>
                    <a:pt x="28" y="40"/>
                    <a:pt x="28" y="40"/>
                  </a:cubicBezTo>
                  <a:cubicBezTo>
                    <a:pt x="28" y="40"/>
                    <a:pt x="28" y="40"/>
                    <a:pt x="28" y="40"/>
                  </a:cubicBezTo>
                  <a:cubicBezTo>
                    <a:pt x="27" y="41"/>
                    <a:pt x="27" y="41"/>
                    <a:pt x="27" y="41"/>
                  </a:cubicBezTo>
                  <a:cubicBezTo>
                    <a:pt x="27" y="40"/>
                    <a:pt x="27" y="40"/>
                    <a:pt x="27" y="40"/>
                  </a:cubicBezTo>
                  <a:close/>
                  <a:moveTo>
                    <a:pt x="32" y="33"/>
                  </a:moveTo>
                  <a:cubicBezTo>
                    <a:pt x="33" y="33"/>
                    <a:pt x="33" y="33"/>
                    <a:pt x="33" y="33"/>
                  </a:cubicBezTo>
                  <a:cubicBezTo>
                    <a:pt x="33" y="33"/>
                    <a:pt x="33" y="33"/>
                    <a:pt x="33" y="33"/>
                  </a:cubicBezTo>
                  <a:cubicBezTo>
                    <a:pt x="33" y="34"/>
                    <a:pt x="33" y="34"/>
                    <a:pt x="33" y="34"/>
                  </a:cubicBezTo>
                  <a:cubicBezTo>
                    <a:pt x="32" y="33"/>
                    <a:pt x="32" y="33"/>
                    <a:pt x="32" y="33"/>
                  </a:cubicBezTo>
                  <a:close/>
                  <a:moveTo>
                    <a:pt x="27" y="29"/>
                  </a:moveTo>
                  <a:cubicBezTo>
                    <a:pt x="27" y="29"/>
                    <a:pt x="27" y="29"/>
                    <a:pt x="27" y="29"/>
                  </a:cubicBezTo>
                  <a:cubicBezTo>
                    <a:pt x="27" y="30"/>
                    <a:pt x="27" y="30"/>
                    <a:pt x="27" y="30"/>
                  </a:cubicBezTo>
                  <a:cubicBezTo>
                    <a:pt x="27" y="30"/>
                    <a:pt x="27" y="30"/>
                    <a:pt x="27" y="30"/>
                  </a:cubicBezTo>
                  <a:cubicBezTo>
                    <a:pt x="27" y="29"/>
                    <a:pt x="27" y="29"/>
                    <a:pt x="27" y="29"/>
                  </a:cubicBezTo>
                  <a:close/>
                  <a:moveTo>
                    <a:pt x="28" y="27"/>
                  </a:moveTo>
                  <a:cubicBezTo>
                    <a:pt x="27" y="28"/>
                    <a:pt x="27" y="28"/>
                    <a:pt x="27" y="28"/>
                  </a:cubicBezTo>
                  <a:cubicBezTo>
                    <a:pt x="27" y="27"/>
                    <a:pt x="27" y="27"/>
                    <a:pt x="27" y="27"/>
                  </a:cubicBezTo>
                  <a:cubicBezTo>
                    <a:pt x="28" y="26"/>
                    <a:pt x="28" y="26"/>
                    <a:pt x="28" y="26"/>
                  </a:cubicBezTo>
                  <a:cubicBezTo>
                    <a:pt x="28" y="27"/>
                    <a:pt x="28" y="27"/>
                    <a:pt x="28" y="27"/>
                  </a:cubicBezTo>
                  <a:close/>
                  <a:moveTo>
                    <a:pt x="29" y="26"/>
                  </a:moveTo>
                  <a:cubicBezTo>
                    <a:pt x="29" y="26"/>
                    <a:pt x="29" y="26"/>
                    <a:pt x="29" y="26"/>
                  </a:cubicBezTo>
                  <a:cubicBezTo>
                    <a:pt x="29" y="26"/>
                    <a:pt x="29" y="26"/>
                    <a:pt x="29" y="26"/>
                  </a:cubicBezTo>
                  <a:cubicBezTo>
                    <a:pt x="29" y="26"/>
                    <a:pt x="29" y="26"/>
                    <a:pt x="29" y="26"/>
                  </a:cubicBezTo>
                  <a:cubicBezTo>
                    <a:pt x="29" y="26"/>
                    <a:pt x="29" y="26"/>
                    <a:pt x="29" y="26"/>
                  </a:cubicBezTo>
                  <a:close/>
                  <a:moveTo>
                    <a:pt x="32" y="25"/>
                  </a:moveTo>
                  <a:cubicBezTo>
                    <a:pt x="32" y="25"/>
                    <a:pt x="32" y="25"/>
                    <a:pt x="32" y="25"/>
                  </a:cubicBezTo>
                  <a:cubicBezTo>
                    <a:pt x="30" y="26"/>
                    <a:pt x="30" y="26"/>
                    <a:pt x="30" y="26"/>
                  </a:cubicBezTo>
                  <a:cubicBezTo>
                    <a:pt x="30" y="25"/>
                    <a:pt x="30" y="25"/>
                    <a:pt x="30" y="25"/>
                  </a:cubicBezTo>
                  <a:cubicBezTo>
                    <a:pt x="32" y="25"/>
                    <a:pt x="32" y="25"/>
                    <a:pt x="32" y="25"/>
                  </a:cubicBezTo>
                  <a:close/>
                  <a:moveTo>
                    <a:pt x="33" y="23"/>
                  </a:moveTo>
                  <a:cubicBezTo>
                    <a:pt x="34" y="22"/>
                    <a:pt x="34" y="22"/>
                    <a:pt x="34" y="22"/>
                  </a:cubicBezTo>
                  <a:cubicBezTo>
                    <a:pt x="34" y="23"/>
                    <a:pt x="34" y="23"/>
                    <a:pt x="34" y="23"/>
                  </a:cubicBezTo>
                  <a:cubicBezTo>
                    <a:pt x="33" y="23"/>
                    <a:pt x="33" y="23"/>
                    <a:pt x="33" y="23"/>
                  </a:cubicBezTo>
                  <a:close/>
                  <a:moveTo>
                    <a:pt x="34" y="23"/>
                  </a:moveTo>
                  <a:cubicBezTo>
                    <a:pt x="34" y="25"/>
                    <a:pt x="34" y="25"/>
                    <a:pt x="34" y="25"/>
                  </a:cubicBezTo>
                  <a:cubicBezTo>
                    <a:pt x="33" y="24"/>
                    <a:pt x="33" y="24"/>
                    <a:pt x="33" y="24"/>
                  </a:cubicBezTo>
                  <a:cubicBezTo>
                    <a:pt x="32" y="25"/>
                    <a:pt x="32" y="25"/>
                    <a:pt x="32" y="25"/>
                  </a:cubicBezTo>
                  <a:cubicBezTo>
                    <a:pt x="32" y="24"/>
                    <a:pt x="32" y="24"/>
                    <a:pt x="32" y="24"/>
                  </a:cubicBezTo>
                  <a:cubicBezTo>
                    <a:pt x="34" y="23"/>
                    <a:pt x="34" y="23"/>
                    <a:pt x="34" y="23"/>
                  </a:cubicBezTo>
                  <a:close/>
                  <a:moveTo>
                    <a:pt x="35" y="19"/>
                  </a:moveTo>
                  <a:cubicBezTo>
                    <a:pt x="35" y="20"/>
                    <a:pt x="35" y="20"/>
                    <a:pt x="35" y="20"/>
                  </a:cubicBezTo>
                  <a:cubicBezTo>
                    <a:pt x="35" y="22"/>
                    <a:pt x="35" y="22"/>
                    <a:pt x="35" y="22"/>
                  </a:cubicBezTo>
                  <a:cubicBezTo>
                    <a:pt x="34" y="22"/>
                    <a:pt x="34" y="22"/>
                    <a:pt x="34" y="22"/>
                  </a:cubicBezTo>
                  <a:cubicBezTo>
                    <a:pt x="33" y="22"/>
                    <a:pt x="33" y="22"/>
                    <a:pt x="33" y="22"/>
                  </a:cubicBezTo>
                  <a:cubicBezTo>
                    <a:pt x="35" y="21"/>
                    <a:pt x="35" y="21"/>
                    <a:pt x="35" y="21"/>
                  </a:cubicBezTo>
                  <a:cubicBezTo>
                    <a:pt x="34" y="21"/>
                    <a:pt x="34" y="21"/>
                    <a:pt x="34" y="21"/>
                  </a:cubicBezTo>
                  <a:cubicBezTo>
                    <a:pt x="33" y="22"/>
                    <a:pt x="33" y="22"/>
                    <a:pt x="33" y="22"/>
                  </a:cubicBezTo>
                  <a:cubicBezTo>
                    <a:pt x="32" y="21"/>
                    <a:pt x="32" y="21"/>
                    <a:pt x="32" y="21"/>
                  </a:cubicBezTo>
                  <a:cubicBezTo>
                    <a:pt x="33" y="20"/>
                    <a:pt x="33" y="20"/>
                    <a:pt x="33" y="20"/>
                  </a:cubicBezTo>
                  <a:cubicBezTo>
                    <a:pt x="34" y="21"/>
                    <a:pt x="34" y="21"/>
                    <a:pt x="34" y="21"/>
                  </a:cubicBezTo>
                  <a:cubicBezTo>
                    <a:pt x="34" y="20"/>
                    <a:pt x="34" y="20"/>
                    <a:pt x="34" y="20"/>
                  </a:cubicBezTo>
                  <a:cubicBezTo>
                    <a:pt x="34" y="19"/>
                    <a:pt x="34" y="19"/>
                    <a:pt x="34" y="19"/>
                  </a:cubicBezTo>
                  <a:cubicBezTo>
                    <a:pt x="35" y="19"/>
                    <a:pt x="35" y="19"/>
                    <a:pt x="35" y="19"/>
                  </a:cubicBezTo>
                  <a:close/>
                  <a:moveTo>
                    <a:pt x="36" y="20"/>
                  </a:moveTo>
                  <a:cubicBezTo>
                    <a:pt x="35" y="19"/>
                    <a:pt x="35" y="19"/>
                    <a:pt x="35" y="19"/>
                  </a:cubicBezTo>
                  <a:cubicBezTo>
                    <a:pt x="35" y="18"/>
                    <a:pt x="35" y="18"/>
                    <a:pt x="35" y="18"/>
                  </a:cubicBezTo>
                  <a:cubicBezTo>
                    <a:pt x="37" y="17"/>
                    <a:pt x="37" y="17"/>
                    <a:pt x="37" y="17"/>
                  </a:cubicBezTo>
                  <a:cubicBezTo>
                    <a:pt x="37" y="17"/>
                    <a:pt x="37" y="17"/>
                    <a:pt x="37" y="17"/>
                  </a:cubicBezTo>
                  <a:cubicBezTo>
                    <a:pt x="38" y="16"/>
                    <a:pt x="38" y="16"/>
                    <a:pt x="38" y="16"/>
                  </a:cubicBezTo>
                  <a:cubicBezTo>
                    <a:pt x="38" y="17"/>
                    <a:pt x="38" y="17"/>
                    <a:pt x="38" y="17"/>
                  </a:cubicBezTo>
                  <a:cubicBezTo>
                    <a:pt x="37" y="18"/>
                    <a:pt x="37" y="18"/>
                    <a:pt x="37" y="18"/>
                  </a:cubicBezTo>
                  <a:cubicBezTo>
                    <a:pt x="37" y="18"/>
                    <a:pt x="37" y="18"/>
                    <a:pt x="37" y="18"/>
                  </a:cubicBezTo>
                  <a:cubicBezTo>
                    <a:pt x="36" y="20"/>
                    <a:pt x="36" y="20"/>
                    <a:pt x="36" y="20"/>
                  </a:cubicBezTo>
                  <a:close/>
                  <a:moveTo>
                    <a:pt x="39" y="20"/>
                  </a:moveTo>
                  <a:cubicBezTo>
                    <a:pt x="40" y="21"/>
                    <a:pt x="40" y="21"/>
                    <a:pt x="40" y="21"/>
                  </a:cubicBezTo>
                  <a:cubicBezTo>
                    <a:pt x="38" y="23"/>
                    <a:pt x="38" y="23"/>
                    <a:pt x="38" y="23"/>
                  </a:cubicBezTo>
                  <a:cubicBezTo>
                    <a:pt x="37" y="23"/>
                    <a:pt x="37" y="23"/>
                    <a:pt x="37" y="23"/>
                  </a:cubicBezTo>
                  <a:cubicBezTo>
                    <a:pt x="37" y="24"/>
                    <a:pt x="37" y="24"/>
                    <a:pt x="37" y="24"/>
                  </a:cubicBezTo>
                  <a:cubicBezTo>
                    <a:pt x="36" y="24"/>
                    <a:pt x="36" y="24"/>
                    <a:pt x="36" y="24"/>
                  </a:cubicBezTo>
                  <a:cubicBezTo>
                    <a:pt x="36" y="23"/>
                    <a:pt x="36" y="23"/>
                    <a:pt x="36" y="23"/>
                  </a:cubicBezTo>
                  <a:cubicBezTo>
                    <a:pt x="35" y="24"/>
                    <a:pt x="35" y="24"/>
                    <a:pt x="35" y="24"/>
                  </a:cubicBezTo>
                  <a:cubicBezTo>
                    <a:pt x="35" y="24"/>
                    <a:pt x="35" y="24"/>
                    <a:pt x="35" y="24"/>
                  </a:cubicBezTo>
                  <a:cubicBezTo>
                    <a:pt x="35" y="23"/>
                    <a:pt x="35" y="23"/>
                    <a:pt x="35" y="23"/>
                  </a:cubicBezTo>
                  <a:cubicBezTo>
                    <a:pt x="35" y="23"/>
                    <a:pt x="35" y="23"/>
                    <a:pt x="35" y="23"/>
                  </a:cubicBezTo>
                  <a:cubicBezTo>
                    <a:pt x="35" y="22"/>
                    <a:pt x="35" y="22"/>
                    <a:pt x="35" y="22"/>
                  </a:cubicBezTo>
                  <a:cubicBezTo>
                    <a:pt x="36" y="21"/>
                    <a:pt x="36" y="21"/>
                    <a:pt x="36" y="21"/>
                  </a:cubicBezTo>
                  <a:cubicBezTo>
                    <a:pt x="36" y="21"/>
                    <a:pt x="36" y="21"/>
                    <a:pt x="36" y="21"/>
                  </a:cubicBezTo>
                  <a:cubicBezTo>
                    <a:pt x="37" y="19"/>
                    <a:pt x="37" y="19"/>
                    <a:pt x="37" y="19"/>
                  </a:cubicBezTo>
                  <a:cubicBezTo>
                    <a:pt x="36" y="21"/>
                    <a:pt x="36" y="21"/>
                    <a:pt x="36" y="21"/>
                  </a:cubicBezTo>
                  <a:cubicBezTo>
                    <a:pt x="37" y="22"/>
                    <a:pt x="37" y="22"/>
                    <a:pt x="37" y="22"/>
                  </a:cubicBezTo>
                  <a:cubicBezTo>
                    <a:pt x="37" y="21"/>
                    <a:pt x="37" y="21"/>
                    <a:pt x="37" y="21"/>
                  </a:cubicBezTo>
                  <a:cubicBezTo>
                    <a:pt x="39" y="21"/>
                    <a:pt x="39" y="21"/>
                    <a:pt x="39" y="21"/>
                  </a:cubicBezTo>
                  <a:cubicBezTo>
                    <a:pt x="38" y="20"/>
                    <a:pt x="38" y="20"/>
                    <a:pt x="38" y="20"/>
                  </a:cubicBezTo>
                  <a:cubicBezTo>
                    <a:pt x="38" y="20"/>
                    <a:pt x="38" y="20"/>
                    <a:pt x="38" y="20"/>
                  </a:cubicBezTo>
                  <a:cubicBezTo>
                    <a:pt x="39" y="20"/>
                    <a:pt x="39" y="20"/>
                    <a:pt x="39" y="20"/>
                  </a:cubicBezTo>
                  <a:close/>
                  <a:moveTo>
                    <a:pt x="39" y="19"/>
                  </a:moveTo>
                  <a:cubicBezTo>
                    <a:pt x="38" y="19"/>
                    <a:pt x="38" y="19"/>
                    <a:pt x="38" y="19"/>
                  </a:cubicBezTo>
                  <a:cubicBezTo>
                    <a:pt x="39" y="19"/>
                    <a:pt x="39" y="19"/>
                    <a:pt x="39" y="19"/>
                  </a:cubicBezTo>
                  <a:cubicBezTo>
                    <a:pt x="40" y="19"/>
                    <a:pt x="40" y="19"/>
                    <a:pt x="40" y="19"/>
                  </a:cubicBezTo>
                  <a:cubicBezTo>
                    <a:pt x="40" y="20"/>
                    <a:pt x="40" y="20"/>
                    <a:pt x="40" y="20"/>
                  </a:cubicBezTo>
                  <a:cubicBezTo>
                    <a:pt x="39" y="19"/>
                    <a:pt x="39" y="19"/>
                    <a:pt x="39" y="19"/>
                  </a:cubicBezTo>
                  <a:close/>
                  <a:moveTo>
                    <a:pt x="41" y="21"/>
                  </a:moveTo>
                  <a:cubicBezTo>
                    <a:pt x="41" y="20"/>
                    <a:pt x="41" y="20"/>
                    <a:pt x="41" y="20"/>
                  </a:cubicBezTo>
                  <a:cubicBezTo>
                    <a:pt x="42" y="20"/>
                    <a:pt x="42" y="20"/>
                    <a:pt x="42" y="20"/>
                  </a:cubicBezTo>
                  <a:cubicBezTo>
                    <a:pt x="41" y="21"/>
                    <a:pt x="41" y="21"/>
                    <a:pt x="41" y="21"/>
                  </a:cubicBezTo>
                  <a:close/>
                  <a:moveTo>
                    <a:pt x="44" y="16"/>
                  </a:moveTo>
                  <a:cubicBezTo>
                    <a:pt x="44" y="17"/>
                    <a:pt x="44" y="17"/>
                    <a:pt x="44" y="17"/>
                  </a:cubicBezTo>
                  <a:cubicBezTo>
                    <a:pt x="44" y="17"/>
                    <a:pt x="44" y="17"/>
                    <a:pt x="44" y="17"/>
                  </a:cubicBezTo>
                  <a:cubicBezTo>
                    <a:pt x="43" y="17"/>
                    <a:pt x="43" y="17"/>
                    <a:pt x="43" y="17"/>
                  </a:cubicBezTo>
                  <a:cubicBezTo>
                    <a:pt x="43" y="18"/>
                    <a:pt x="43" y="18"/>
                    <a:pt x="43" y="18"/>
                  </a:cubicBezTo>
                  <a:cubicBezTo>
                    <a:pt x="42" y="18"/>
                    <a:pt x="42" y="18"/>
                    <a:pt x="42" y="18"/>
                  </a:cubicBezTo>
                  <a:cubicBezTo>
                    <a:pt x="41" y="19"/>
                    <a:pt x="41" y="19"/>
                    <a:pt x="41" y="19"/>
                  </a:cubicBezTo>
                  <a:cubicBezTo>
                    <a:pt x="41" y="19"/>
                    <a:pt x="41" y="19"/>
                    <a:pt x="41" y="19"/>
                  </a:cubicBezTo>
                  <a:cubicBezTo>
                    <a:pt x="41" y="18"/>
                    <a:pt x="41" y="18"/>
                    <a:pt x="41" y="18"/>
                  </a:cubicBezTo>
                  <a:cubicBezTo>
                    <a:pt x="40" y="18"/>
                    <a:pt x="40" y="18"/>
                    <a:pt x="40" y="18"/>
                  </a:cubicBezTo>
                  <a:cubicBezTo>
                    <a:pt x="41" y="17"/>
                    <a:pt x="41" y="17"/>
                    <a:pt x="41" y="17"/>
                  </a:cubicBezTo>
                  <a:cubicBezTo>
                    <a:pt x="40" y="17"/>
                    <a:pt x="40" y="17"/>
                    <a:pt x="40" y="17"/>
                  </a:cubicBezTo>
                  <a:cubicBezTo>
                    <a:pt x="41" y="16"/>
                    <a:pt x="41" y="16"/>
                    <a:pt x="41" y="16"/>
                  </a:cubicBezTo>
                  <a:cubicBezTo>
                    <a:pt x="42" y="16"/>
                    <a:pt x="42" y="16"/>
                    <a:pt x="42" y="16"/>
                  </a:cubicBezTo>
                  <a:cubicBezTo>
                    <a:pt x="41" y="16"/>
                    <a:pt x="41" y="16"/>
                    <a:pt x="41" y="16"/>
                  </a:cubicBezTo>
                  <a:cubicBezTo>
                    <a:pt x="41" y="15"/>
                    <a:pt x="41" y="15"/>
                    <a:pt x="41" y="15"/>
                  </a:cubicBezTo>
                  <a:cubicBezTo>
                    <a:pt x="42" y="15"/>
                    <a:pt x="42" y="15"/>
                    <a:pt x="42" y="15"/>
                  </a:cubicBezTo>
                  <a:cubicBezTo>
                    <a:pt x="42" y="14"/>
                    <a:pt x="42" y="14"/>
                    <a:pt x="42" y="14"/>
                  </a:cubicBezTo>
                  <a:cubicBezTo>
                    <a:pt x="43" y="14"/>
                    <a:pt x="43" y="14"/>
                    <a:pt x="43" y="14"/>
                  </a:cubicBezTo>
                  <a:cubicBezTo>
                    <a:pt x="43" y="15"/>
                    <a:pt x="43" y="15"/>
                    <a:pt x="43" y="15"/>
                  </a:cubicBezTo>
                  <a:cubicBezTo>
                    <a:pt x="44" y="15"/>
                    <a:pt x="44" y="15"/>
                    <a:pt x="44" y="15"/>
                  </a:cubicBezTo>
                  <a:cubicBezTo>
                    <a:pt x="44" y="16"/>
                    <a:pt x="44" y="16"/>
                    <a:pt x="44" y="16"/>
                  </a:cubicBezTo>
                  <a:close/>
                  <a:moveTo>
                    <a:pt x="44" y="14"/>
                  </a:moveTo>
                  <a:cubicBezTo>
                    <a:pt x="45" y="14"/>
                    <a:pt x="45" y="14"/>
                    <a:pt x="45" y="14"/>
                  </a:cubicBezTo>
                  <a:cubicBezTo>
                    <a:pt x="45" y="13"/>
                    <a:pt x="45" y="13"/>
                    <a:pt x="45" y="13"/>
                  </a:cubicBezTo>
                  <a:cubicBezTo>
                    <a:pt x="46" y="13"/>
                    <a:pt x="46" y="13"/>
                    <a:pt x="46" y="13"/>
                  </a:cubicBezTo>
                  <a:cubicBezTo>
                    <a:pt x="47" y="13"/>
                    <a:pt x="47" y="13"/>
                    <a:pt x="47" y="13"/>
                  </a:cubicBezTo>
                  <a:cubicBezTo>
                    <a:pt x="47" y="13"/>
                    <a:pt x="47" y="13"/>
                    <a:pt x="47" y="13"/>
                  </a:cubicBezTo>
                  <a:cubicBezTo>
                    <a:pt x="47" y="14"/>
                    <a:pt x="47" y="14"/>
                    <a:pt x="47" y="14"/>
                  </a:cubicBezTo>
                  <a:cubicBezTo>
                    <a:pt x="47" y="15"/>
                    <a:pt x="47" y="15"/>
                    <a:pt x="47" y="15"/>
                  </a:cubicBezTo>
                  <a:cubicBezTo>
                    <a:pt x="46" y="15"/>
                    <a:pt x="46" y="15"/>
                    <a:pt x="46" y="15"/>
                  </a:cubicBezTo>
                  <a:cubicBezTo>
                    <a:pt x="45" y="15"/>
                    <a:pt x="45" y="15"/>
                    <a:pt x="45" y="15"/>
                  </a:cubicBezTo>
                  <a:cubicBezTo>
                    <a:pt x="44" y="14"/>
                    <a:pt x="44" y="14"/>
                    <a:pt x="44" y="14"/>
                  </a:cubicBezTo>
                  <a:close/>
                  <a:moveTo>
                    <a:pt x="48" y="9"/>
                  </a:moveTo>
                  <a:cubicBezTo>
                    <a:pt x="47" y="9"/>
                    <a:pt x="47" y="9"/>
                    <a:pt x="47" y="9"/>
                  </a:cubicBezTo>
                  <a:cubicBezTo>
                    <a:pt x="48" y="9"/>
                    <a:pt x="48" y="9"/>
                    <a:pt x="48" y="9"/>
                  </a:cubicBezTo>
                  <a:cubicBezTo>
                    <a:pt x="48" y="9"/>
                    <a:pt x="48" y="9"/>
                    <a:pt x="48" y="9"/>
                  </a:cubicBezTo>
                  <a:close/>
                  <a:moveTo>
                    <a:pt x="46" y="11"/>
                  </a:moveTo>
                  <a:cubicBezTo>
                    <a:pt x="46" y="10"/>
                    <a:pt x="46" y="10"/>
                    <a:pt x="46" y="10"/>
                  </a:cubicBezTo>
                  <a:cubicBezTo>
                    <a:pt x="47" y="10"/>
                    <a:pt x="47" y="10"/>
                    <a:pt x="47" y="10"/>
                  </a:cubicBezTo>
                  <a:cubicBezTo>
                    <a:pt x="47" y="10"/>
                    <a:pt x="47" y="10"/>
                    <a:pt x="47" y="10"/>
                  </a:cubicBezTo>
                  <a:cubicBezTo>
                    <a:pt x="47" y="10"/>
                    <a:pt x="46" y="11"/>
                    <a:pt x="46" y="11"/>
                  </a:cubicBezTo>
                  <a:close/>
                  <a:moveTo>
                    <a:pt x="49" y="12"/>
                  </a:moveTo>
                  <a:cubicBezTo>
                    <a:pt x="49" y="11"/>
                    <a:pt x="49" y="11"/>
                    <a:pt x="49" y="11"/>
                  </a:cubicBezTo>
                  <a:cubicBezTo>
                    <a:pt x="50" y="12"/>
                    <a:pt x="50" y="12"/>
                    <a:pt x="50" y="12"/>
                  </a:cubicBezTo>
                  <a:cubicBezTo>
                    <a:pt x="49" y="12"/>
                    <a:pt x="49" y="12"/>
                    <a:pt x="49" y="12"/>
                  </a:cubicBezTo>
                  <a:close/>
                  <a:moveTo>
                    <a:pt x="48" y="12"/>
                  </a:moveTo>
                  <a:cubicBezTo>
                    <a:pt x="48" y="13"/>
                    <a:pt x="48" y="13"/>
                    <a:pt x="48" y="13"/>
                  </a:cubicBezTo>
                  <a:cubicBezTo>
                    <a:pt x="48" y="13"/>
                    <a:pt x="48" y="13"/>
                    <a:pt x="48" y="13"/>
                  </a:cubicBezTo>
                  <a:cubicBezTo>
                    <a:pt x="46" y="11"/>
                    <a:pt x="46" y="11"/>
                    <a:pt x="46" y="11"/>
                  </a:cubicBezTo>
                  <a:cubicBezTo>
                    <a:pt x="48" y="10"/>
                    <a:pt x="48" y="10"/>
                    <a:pt x="48" y="10"/>
                  </a:cubicBezTo>
                  <a:cubicBezTo>
                    <a:pt x="48" y="11"/>
                    <a:pt x="48" y="11"/>
                    <a:pt x="48" y="11"/>
                  </a:cubicBezTo>
                  <a:cubicBezTo>
                    <a:pt x="49" y="11"/>
                    <a:pt x="49" y="11"/>
                    <a:pt x="49" y="11"/>
                  </a:cubicBezTo>
                  <a:cubicBezTo>
                    <a:pt x="49" y="11"/>
                    <a:pt x="49" y="11"/>
                    <a:pt x="49" y="11"/>
                  </a:cubicBezTo>
                  <a:cubicBezTo>
                    <a:pt x="48" y="11"/>
                    <a:pt x="48" y="11"/>
                    <a:pt x="48" y="11"/>
                  </a:cubicBezTo>
                  <a:cubicBezTo>
                    <a:pt x="48" y="12"/>
                    <a:pt x="48" y="12"/>
                    <a:pt x="48" y="12"/>
                  </a:cubicBezTo>
                  <a:close/>
                  <a:moveTo>
                    <a:pt x="51" y="10"/>
                  </a:moveTo>
                  <a:cubicBezTo>
                    <a:pt x="50" y="11"/>
                    <a:pt x="50" y="11"/>
                    <a:pt x="50" y="11"/>
                  </a:cubicBezTo>
                  <a:cubicBezTo>
                    <a:pt x="49" y="10"/>
                    <a:pt x="49" y="10"/>
                    <a:pt x="49" y="10"/>
                  </a:cubicBezTo>
                  <a:cubicBezTo>
                    <a:pt x="49" y="9"/>
                    <a:pt x="49" y="9"/>
                    <a:pt x="49" y="9"/>
                  </a:cubicBezTo>
                  <a:cubicBezTo>
                    <a:pt x="49" y="8"/>
                    <a:pt x="49" y="8"/>
                    <a:pt x="49" y="8"/>
                  </a:cubicBezTo>
                  <a:cubicBezTo>
                    <a:pt x="50" y="8"/>
                    <a:pt x="50" y="8"/>
                    <a:pt x="50" y="8"/>
                  </a:cubicBezTo>
                  <a:cubicBezTo>
                    <a:pt x="50" y="9"/>
                    <a:pt x="50" y="9"/>
                    <a:pt x="50" y="9"/>
                  </a:cubicBezTo>
                  <a:cubicBezTo>
                    <a:pt x="51" y="10"/>
                    <a:pt x="51" y="10"/>
                    <a:pt x="51" y="10"/>
                  </a:cubicBezTo>
                  <a:cubicBezTo>
                    <a:pt x="51" y="10"/>
                    <a:pt x="51" y="10"/>
                    <a:pt x="51" y="10"/>
                  </a:cubicBezTo>
                  <a:close/>
                  <a:moveTo>
                    <a:pt x="53" y="11"/>
                  </a:moveTo>
                  <a:cubicBezTo>
                    <a:pt x="53" y="11"/>
                    <a:pt x="53" y="11"/>
                    <a:pt x="53" y="11"/>
                  </a:cubicBezTo>
                  <a:cubicBezTo>
                    <a:pt x="52" y="11"/>
                    <a:pt x="52" y="11"/>
                    <a:pt x="52" y="11"/>
                  </a:cubicBezTo>
                  <a:cubicBezTo>
                    <a:pt x="52" y="9"/>
                    <a:pt x="52" y="9"/>
                    <a:pt x="52" y="9"/>
                  </a:cubicBezTo>
                  <a:cubicBezTo>
                    <a:pt x="53" y="9"/>
                    <a:pt x="53" y="9"/>
                    <a:pt x="53" y="9"/>
                  </a:cubicBezTo>
                  <a:cubicBezTo>
                    <a:pt x="54" y="9"/>
                    <a:pt x="54" y="9"/>
                    <a:pt x="54" y="9"/>
                  </a:cubicBezTo>
                  <a:cubicBezTo>
                    <a:pt x="53" y="10"/>
                    <a:pt x="53" y="10"/>
                    <a:pt x="53" y="10"/>
                  </a:cubicBezTo>
                  <a:cubicBezTo>
                    <a:pt x="54" y="11"/>
                    <a:pt x="54" y="11"/>
                    <a:pt x="54" y="11"/>
                  </a:cubicBezTo>
                  <a:cubicBezTo>
                    <a:pt x="53" y="11"/>
                    <a:pt x="53" y="11"/>
                    <a:pt x="53" y="11"/>
                  </a:cubicBezTo>
                  <a:close/>
                  <a:moveTo>
                    <a:pt x="60" y="8"/>
                  </a:moveTo>
                  <a:cubicBezTo>
                    <a:pt x="59" y="8"/>
                    <a:pt x="59" y="8"/>
                    <a:pt x="59" y="8"/>
                  </a:cubicBezTo>
                  <a:cubicBezTo>
                    <a:pt x="58" y="8"/>
                    <a:pt x="58" y="8"/>
                    <a:pt x="58" y="8"/>
                  </a:cubicBezTo>
                  <a:cubicBezTo>
                    <a:pt x="59" y="7"/>
                    <a:pt x="59" y="7"/>
                    <a:pt x="59" y="7"/>
                  </a:cubicBezTo>
                  <a:cubicBezTo>
                    <a:pt x="60" y="7"/>
                    <a:pt x="60" y="7"/>
                    <a:pt x="60" y="7"/>
                  </a:cubicBezTo>
                  <a:cubicBezTo>
                    <a:pt x="60" y="8"/>
                    <a:pt x="60" y="8"/>
                    <a:pt x="60" y="8"/>
                  </a:cubicBezTo>
                  <a:cubicBezTo>
                    <a:pt x="60" y="8"/>
                    <a:pt x="60" y="8"/>
                    <a:pt x="60" y="8"/>
                  </a:cubicBezTo>
                  <a:close/>
                  <a:moveTo>
                    <a:pt x="61" y="8"/>
                  </a:moveTo>
                  <a:cubicBezTo>
                    <a:pt x="60" y="7"/>
                    <a:pt x="60" y="7"/>
                    <a:pt x="60" y="7"/>
                  </a:cubicBezTo>
                  <a:cubicBezTo>
                    <a:pt x="62" y="5"/>
                    <a:pt x="62" y="5"/>
                    <a:pt x="62" y="5"/>
                  </a:cubicBezTo>
                  <a:cubicBezTo>
                    <a:pt x="62" y="6"/>
                    <a:pt x="62" y="6"/>
                    <a:pt x="62" y="6"/>
                  </a:cubicBezTo>
                  <a:cubicBezTo>
                    <a:pt x="61" y="7"/>
                    <a:pt x="61" y="7"/>
                    <a:pt x="61" y="7"/>
                  </a:cubicBezTo>
                  <a:cubicBezTo>
                    <a:pt x="61" y="8"/>
                    <a:pt x="61" y="8"/>
                    <a:pt x="61" y="8"/>
                  </a:cubicBezTo>
                  <a:close/>
                  <a:moveTo>
                    <a:pt x="59" y="6"/>
                  </a:moveTo>
                  <a:cubicBezTo>
                    <a:pt x="59" y="6"/>
                    <a:pt x="59" y="6"/>
                    <a:pt x="59" y="6"/>
                  </a:cubicBezTo>
                  <a:cubicBezTo>
                    <a:pt x="57" y="6"/>
                    <a:pt x="57" y="6"/>
                    <a:pt x="57" y="6"/>
                  </a:cubicBezTo>
                  <a:cubicBezTo>
                    <a:pt x="57" y="5"/>
                    <a:pt x="57" y="5"/>
                    <a:pt x="57" y="5"/>
                  </a:cubicBezTo>
                  <a:cubicBezTo>
                    <a:pt x="58" y="5"/>
                    <a:pt x="58" y="5"/>
                    <a:pt x="58" y="5"/>
                  </a:cubicBezTo>
                  <a:cubicBezTo>
                    <a:pt x="58" y="5"/>
                    <a:pt x="58" y="5"/>
                    <a:pt x="58" y="5"/>
                  </a:cubicBezTo>
                  <a:cubicBezTo>
                    <a:pt x="59" y="5"/>
                    <a:pt x="59" y="5"/>
                    <a:pt x="59" y="5"/>
                  </a:cubicBezTo>
                  <a:cubicBezTo>
                    <a:pt x="59" y="5"/>
                    <a:pt x="59" y="5"/>
                    <a:pt x="59" y="5"/>
                  </a:cubicBezTo>
                  <a:cubicBezTo>
                    <a:pt x="60" y="5"/>
                    <a:pt x="60" y="5"/>
                    <a:pt x="60" y="5"/>
                  </a:cubicBezTo>
                  <a:cubicBezTo>
                    <a:pt x="61" y="4"/>
                    <a:pt x="61" y="4"/>
                    <a:pt x="61" y="4"/>
                  </a:cubicBezTo>
                  <a:cubicBezTo>
                    <a:pt x="61" y="4"/>
                    <a:pt x="61" y="4"/>
                    <a:pt x="61" y="4"/>
                  </a:cubicBezTo>
                  <a:cubicBezTo>
                    <a:pt x="59" y="6"/>
                    <a:pt x="59" y="6"/>
                    <a:pt x="59" y="6"/>
                  </a:cubicBezTo>
                  <a:close/>
                  <a:moveTo>
                    <a:pt x="62" y="5"/>
                  </a:moveTo>
                  <a:cubicBezTo>
                    <a:pt x="62" y="5"/>
                    <a:pt x="63" y="4"/>
                    <a:pt x="63" y="4"/>
                  </a:cubicBezTo>
                  <a:cubicBezTo>
                    <a:pt x="64" y="5"/>
                    <a:pt x="64" y="5"/>
                    <a:pt x="64" y="5"/>
                  </a:cubicBezTo>
                  <a:cubicBezTo>
                    <a:pt x="64" y="6"/>
                    <a:pt x="64" y="6"/>
                    <a:pt x="64" y="6"/>
                  </a:cubicBezTo>
                  <a:cubicBezTo>
                    <a:pt x="63" y="6"/>
                    <a:pt x="63" y="6"/>
                    <a:pt x="63" y="6"/>
                  </a:cubicBezTo>
                  <a:cubicBezTo>
                    <a:pt x="63" y="5"/>
                    <a:pt x="63" y="5"/>
                    <a:pt x="63" y="5"/>
                  </a:cubicBezTo>
                  <a:cubicBezTo>
                    <a:pt x="62" y="5"/>
                    <a:pt x="62" y="5"/>
                    <a:pt x="62" y="5"/>
                  </a:cubicBezTo>
                  <a:close/>
                  <a:moveTo>
                    <a:pt x="64" y="3"/>
                  </a:moveTo>
                  <a:cubicBezTo>
                    <a:pt x="64" y="3"/>
                    <a:pt x="64" y="3"/>
                    <a:pt x="64" y="3"/>
                  </a:cubicBezTo>
                  <a:cubicBezTo>
                    <a:pt x="64" y="3"/>
                    <a:pt x="64" y="3"/>
                    <a:pt x="64" y="3"/>
                  </a:cubicBezTo>
                  <a:cubicBezTo>
                    <a:pt x="63" y="2"/>
                    <a:pt x="63" y="2"/>
                    <a:pt x="63" y="2"/>
                  </a:cubicBezTo>
                  <a:cubicBezTo>
                    <a:pt x="64" y="2"/>
                    <a:pt x="64" y="2"/>
                    <a:pt x="64" y="2"/>
                  </a:cubicBezTo>
                  <a:cubicBezTo>
                    <a:pt x="64" y="3"/>
                    <a:pt x="64" y="3"/>
                    <a:pt x="64" y="3"/>
                  </a:cubicBezTo>
                  <a:close/>
                  <a:moveTo>
                    <a:pt x="66" y="1"/>
                  </a:moveTo>
                  <a:cubicBezTo>
                    <a:pt x="66" y="1"/>
                    <a:pt x="66" y="1"/>
                    <a:pt x="66" y="1"/>
                  </a:cubicBezTo>
                  <a:cubicBezTo>
                    <a:pt x="66" y="1"/>
                    <a:pt x="66" y="1"/>
                    <a:pt x="66" y="1"/>
                  </a:cubicBezTo>
                  <a:cubicBezTo>
                    <a:pt x="67" y="1"/>
                    <a:pt x="67" y="1"/>
                    <a:pt x="67" y="1"/>
                  </a:cubicBezTo>
                  <a:cubicBezTo>
                    <a:pt x="66" y="1"/>
                    <a:pt x="66" y="1"/>
                    <a:pt x="66" y="1"/>
                  </a:cubicBezTo>
                  <a:close/>
                  <a:moveTo>
                    <a:pt x="67" y="2"/>
                  </a:moveTo>
                  <a:cubicBezTo>
                    <a:pt x="67" y="2"/>
                    <a:pt x="67" y="2"/>
                    <a:pt x="67" y="2"/>
                  </a:cubicBezTo>
                  <a:cubicBezTo>
                    <a:pt x="68" y="1"/>
                    <a:pt x="68" y="1"/>
                    <a:pt x="68" y="1"/>
                  </a:cubicBezTo>
                  <a:cubicBezTo>
                    <a:pt x="68" y="1"/>
                    <a:pt x="68" y="1"/>
                    <a:pt x="68" y="1"/>
                  </a:cubicBezTo>
                  <a:cubicBezTo>
                    <a:pt x="69" y="1"/>
                    <a:pt x="69" y="1"/>
                    <a:pt x="69" y="1"/>
                  </a:cubicBezTo>
                  <a:cubicBezTo>
                    <a:pt x="69" y="0"/>
                    <a:pt x="69" y="0"/>
                    <a:pt x="69" y="0"/>
                  </a:cubicBezTo>
                  <a:cubicBezTo>
                    <a:pt x="69" y="1"/>
                    <a:pt x="69" y="1"/>
                    <a:pt x="69" y="1"/>
                  </a:cubicBezTo>
                  <a:cubicBezTo>
                    <a:pt x="70" y="1"/>
                    <a:pt x="70" y="1"/>
                    <a:pt x="70" y="1"/>
                  </a:cubicBezTo>
                  <a:cubicBezTo>
                    <a:pt x="70" y="2"/>
                    <a:pt x="70" y="2"/>
                    <a:pt x="70" y="2"/>
                  </a:cubicBezTo>
                  <a:cubicBezTo>
                    <a:pt x="71" y="2"/>
                    <a:pt x="71" y="2"/>
                    <a:pt x="71" y="2"/>
                  </a:cubicBezTo>
                  <a:cubicBezTo>
                    <a:pt x="70" y="3"/>
                    <a:pt x="70" y="3"/>
                    <a:pt x="70" y="3"/>
                  </a:cubicBezTo>
                  <a:cubicBezTo>
                    <a:pt x="69" y="3"/>
                    <a:pt x="69" y="3"/>
                    <a:pt x="69" y="3"/>
                  </a:cubicBezTo>
                  <a:cubicBezTo>
                    <a:pt x="68" y="2"/>
                    <a:pt x="68" y="2"/>
                    <a:pt x="68" y="2"/>
                  </a:cubicBezTo>
                  <a:lnTo>
                    <a:pt x="67" y="2"/>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31" name="Freeform 39"/>
            <p:cNvSpPr>
              <a:spLocks noEditPoints="1"/>
            </p:cNvSpPr>
            <p:nvPr/>
          </p:nvSpPr>
          <p:spPr bwMode="auto">
            <a:xfrm>
              <a:off x="4488589" y="1553527"/>
              <a:ext cx="213581" cy="434881"/>
            </a:xfrm>
            <a:custGeom>
              <a:avLst/>
              <a:gdLst>
                <a:gd name="T0" fmla="*/ 7 w 166"/>
                <a:gd name="T1" fmla="*/ 241 h 338"/>
                <a:gd name="T2" fmla="*/ 18 w 166"/>
                <a:gd name="T3" fmla="*/ 226 h 338"/>
                <a:gd name="T4" fmla="*/ 22 w 166"/>
                <a:gd name="T5" fmla="*/ 197 h 338"/>
                <a:gd name="T6" fmla="*/ 11 w 166"/>
                <a:gd name="T7" fmla="*/ 163 h 338"/>
                <a:gd name="T8" fmla="*/ 26 w 166"/>
                <a:gd name="T9" fmla="*/ 137 h 338"/>
                <a:gd name="T10" fmla="*/ 33 w 166"/>
                <a:gd name="T11" fmla="*/ 97 h 338"/>
                <a:gd name="T12" fmla="*/ 48 w 166"/>
                <a:gd name="T13" fmla="*/ 74 h 338"/>
                <a:gd name="T14" fmla="*/ 55 w 166"/>
                <a:gd name="T15" fmla="*/ 45 h 338"/>
                <a:gd name="T16" fmla="*/ 70 w 166"/>
                <a:gd name="T17" fmla="*/ 30 h 338"/>
                <a:gd name="T18" fmla="*/ 78 w 166"/>
                <a:gd name="T19" fmla="*/ 22 h 338"/>
                <a:gd name="T20" fmla="*/ 96 w 166"/>
                <a:gd name="T21" fmla="*/ 19 h 338"/>
                <a:gd name="T22" fmla="*/ 103 w 166"/>
                <a:gd name="T23" fmla="*/ 8 h 338"/>
                <a:gd name="T24" fmla="*/ 111 w 166"/>
                <a:gd name="T25" fmla="*/ 4 h 338"/>
                <a:gd name="T26" fmla="*/ 141 w 166"/>
                <a:gd name="T27" fmla="*/ 19 h 338"/>
                <a:gd name="T28" fmla="*/ 148 w 166"/>
                <a:gd name="T29" fmla="*/ 30 h 338"/>
                <a:gd name="T30" fmla="*/ 155 w 166"/>
                <a:gd name="T31" fmla="*/ 52 h 338"/>
                <a:gd name="T32" fmla="*/ 155 w 166"/>
                <a:gd name="T33" fmla="*/ 78 h 338"/>
                <a:gd name="T34" fmla="*/ 159 w 166"/>
                <a:gd name="T35" fmla="*/ 89 h 338"/>
                <a:gd name="T36" fmla="*/ 144 w 166"/>
                <a:gd name="T37" fmla="*/ 89 h 338"/>
                <a:gd name="T38" fmla="*/ 133 w 166"/>
                <a:gd name="T39" fmla="*/ 93 h 338"/>
                <a:gd name="T40" fmla="*/ 129 w 166"/>
                <a:gd name="T41" fmla="*/ 104 h 338"/>
                <a:gd name="T42" fmla="*/ 129 w 166"/>
                <a:gd name="T43" fmla="*/ 108 h 338"/>
                <a:gd name="T44" fmla="*/ 133 w 166"/>
                <a:gd name="T45" fmla="*/ 119 h 338"/>
                <a:gd name="T46" fmla="*/ 126 w 166"/>
                <a:gd name="T47" fmla="*/ 134 h 338"/>
                <a:gd name="T48" fmla="*/ 115 w 166"/>
                <a:gd name="T49" fmla="*/ 149 h 338"/>
                <a:gd name="T50" fmla="*/ 103 w 166"/>
                <a:gd name="T51" fmla="*/ 156 h 338"/>
                <a:gd name="T52" fmla="*/ 92 w 166"/>
                <a:gd name="T53" fmla="*/ 160 h 338"/>
                <a:gd name="T54" fmla="*/ 85 w 166"/>
                <a:gd name="T55" fmla="*/ 174 h 338"/>
                <a:gd name="T56" fmla="*/ 81 w 166"/>
                <a:gd name="T57" fmla="*/ 189 h 338"/>
                <a:gd name="T58" fmla="*/ 81 w 166"/>
                <a:gd name="T59" fmla="*/ 204 h 338"/>
                <a:gd name="T60" fmla="*/ 85 w 166"/>
                <a:gd name="T61" fmla="*/ 215 h 338"/>
                <a:gd name="T62" fmla="*/ 100 w 166"/>
                <a:gd name="T63" fmla="*/ 226 h 338"/>
                <a:gd name="T64" fmla="*/ 100 w 166"/>
                <a:gd name="T65" fmla="*/ 249 h 338"/>
                <a:gd name="T66" fmla="*/ 85 w 166"/>
                <a:gd name="T67" fmla="*/ 245 h 338"/>
                <a:gd name="T68" fmla="*/ 70 w 166"/>
                <a:gd name="T69" fmla="*/ 245 h 338"/>
                <a:gd name="T70" fmla="*/ 81 w 166"/>
                <a:gd name="T71" fmla="*/ 249 h 338"/>
                <a:gd name="T72" fmla="*/ 100 w 166"/>
                <a:gd name="T73" fmla="*/ 252 h 338"/>
                <a:gd name="T74" fmla="*/ 92 w 166"/>
                <a:gd name="T75" fmla="*/ 256 h 338"/>
                <a:gd name="T76" fmla="*/ 85 w 166"/>
                <a:gd name="T77" fmla="*/ 264 h 338"/>
                <a:gd name="T78" fmla="*/ 78 w 166"/>
                <a:gd name="T79" fmla="*/ 271 h 338"/>
                <a:gd name="T80" fmla="*/ 78 w 166"/>
                <a:gd name="T81" fmla="*/ 282 h 338"/>
                <a:gd name="T82" fmla="*/ 81 w 166"/>
                <a:gd name="T83" fmla="*/ 301 h 338"/>
                <a:gd name="T84" fmla="*/ 66 w 166"/>
                <a:gd name="T85" fmla="*/ 319 h 338"/>
                <a:gd name="T86" fmla="*/ 48 w 166"/>
                <a:gd name="T87" fmla="*/ 330 h 338"/>
                <a:gd name="T88" fmla="*/ 29 w 166"/>
                <a:gd name="T89" fmla="*/ 330 h 338"/>
                <a:gd name="T90" fmla="*/ 29 w 166"/>
                <a:gd name="T91" fmla="*/ 315 h 338"/>
                <a:gd name="T92" fmla="*/ 15 w 166"/>
                <a:gd name="T93" fmla="*/ 297 h 338"/>
                <a:gd name="T94" fmla="*/ 7 w 166"/>
                <a:gd name="T95" fmla="*/ 282 h 338"/>
                <a:gd name="T96" fmla="*/ 7 w 166"/>
                <a:gd name="T97" fmla="*/ 275 h 338"/>
                <a:gd name="T98" fmla="*/ 0 w 166"/>
                <a:gd name="T99" fmla="*/ 264 h 338"/>
                <a:gd name="T100" fmla="*/ 103 w 166"/>
                <a:gd name="T101" fmla="*/ 252 h 338"/>
                <a:gd name="T102" fmla="*/ 4 w 166"/>
                <a:gd name="T103" fmla="*/ 278 h 338"/>
                <a:gd name="T104" fmla="*/ 115 w 166"/>
                <a:gd name="T105" fmla="*/ 271 h 338"/>
                <a:gd name="T106" fmla="*/ 118 w 166"/>
                <a:gd name="T107" fmla="*/ 282 h 338"/>
                <a:gd name="T108" fmla="*/ 107 w 166"/>
                <a:gd name="T109" fmla="*/ 304 h 338"/>
                <a:gd name="T110" fmla="*/ 115 w 166"/>
                <a:gd name="T111" fmla="*/ 293 h 338"/>
                <a:gd name="T112" fmla="*/ 107 w 166"/>
                <a:gd name="T113" fmla="*/ 286 h 338"/>
                <a:gd name="T114" fmla="*/ 107 w 166"/>
                <a:gd name="T115" fmla="*/ 301 h 338"/>
                <a:gd name="T116" fmla="*/ 81 w 166"/>
                <a:gd name="T117" fmla="*/ 319 h 338"/>
                <a:gd name="T118" fmla="*/ 85 w 166"/>
                <a:gd name="T119" fmla="*/ 29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6" h="338">
                  <a:moveTo>
                    <a:pt x="4" y="256"/>
                  </a:moveTo>
                  <a:lnTo>
                    <a:pt x="7" y="260"/>
                  </a:lnTo>
                  <a:lnTo>
                    <a:pt x="7" y="260"/>
                  </a:lnTo>
                  <a:lnTo>
                    <a:pt x="11" y="260"/>
                  </a:lnTo>
                  <a:lnTo>
                    <a:pt x="7" y="249"/>
                  </a:lnTo>
                  <a:lnTo>
                    <a:pt x="7" y="245"/>
                  </a:lnTo>
                  <a:lnTo>
                    <a:pt x="7" y="241"/>
                  </a:lnTo>
                  <a:lnTo>
                    <a:pt x="11" y="241"/>
                  </a:lnTo>
                  <a:lnTo>
                    <a:pt x="7" y="238"/>
                  </a:lnTo>
                  <a:lnTo>
                    <a:pt x="7" y="238"/>
                  </a:lnTo>
                  <a:lnTo>
                    <a:pt x="15" y="238"/>
                  </a:lnTo>
                  <a:lnTo>
                    <a:pt x="15" y="234"/>
                  </a:lnTo>
                  <a:lnTo>
                    <a:pt x="15" y="230"/>
                  </a:lnTo>
                  <a:lnTo>
                    <a:pt x="18" y="226"/>
                  </a:lnTo>
                  <a:lnTo>
                    <a:pt x="15" y="223"/>
                  </a:lnTo>
                  <a:lnTo>
                    <a:pt x="15" y="215"/>
                  </a:lnTo>
                  <a:lnTo>
                    <a:pt x="11" y="212"/>
                  </a:lnTo>
                  <a:lnTo>
                    <a:pt x="11" y="208"/>
                  </a:lnTo>
                  <a:lnTo>
                    <a:pt x="18" y="208"/>
                  </a:lnTo>
                  <a:lnTo>
                    <a:pt x="18" y="200"/>
                  </a:lnTo>
                  <a:lnTo>
                    <a:pt x="22" y="197"/>
                  </a:lnTo>
                  <a:lnTo>
                    <a:pt x="15" y="193"/>
                  </a:lnTo>
                  <a:lnTo>
                    <a:pt x="11" y="189"/>
                  </a:lnTo>
                  <a:lnTo>
                    <a:pt x="11" y="186"/>
                  </a:lnTo>
                  <a:lnTo>
                    <a:pt x="11" y="178"/>
                  </a:lnTo>
                  <a:lnTo>
                    <a:pt x="11" y="174"/>
                  </a:lnTo>
                  <a:lnTo>
                    <a:pt x="7" y="171"/>
                  </a:lnTo>
                  <a:lnTo>
                    <a:pt x="11" y="163"/>
                  </a:lnTo>
                  <a:lnTo>
                    <a:pt x="7" y="156"/>
                  </a:lnTo>
                  <a:lnTo>
                    <a:pt x="7" y="149"/>
                  </a:lnTo>
                  <a:lnTo>
                    <a:pt x="7" y="141"/>
                  </a:lnTo>
                  <a:lnTo>
                    <a:pt x="11" y="137"/>
                  </a:lnTo>
                  <a:lnTo>
                    <a:pt x="15" y="134"/>
                  </a:lnTo>
                  <a:lnTo>
                    <a:pt x="18" y="137"/>
                  </a:lnTo>
                  <a:lnTo>
                    <a:pt x="26" y="137"/>
                  </a:lnTo>
                  <a:lnTo>
                    <a:pt x="29" y="134"/>
                  </a:lnTo>
                  <a:lnTo>
                    <a:pt x="29" y="126"/>
                  </a:lnTo>
                  <a:lnTo>
                    <a:pt x="26" y="126"/>
                  </a:lnTo>
                  <a:lnTo>
                    <a:pt x="26" y="123"/>
                  </a:lnTo>
                  <a:lnTo>
                    <a:pt x="33" y="108"/>
                  </a:lnTo>
                  <a:lnTo>
                    <a:pt x="33" y="100"/>
                  </a:lnTo>
                  <a:lnTo>
                    <a:pt x="33" y="97"/>
                  </a:lnTo>
                  <a:lnTo>
                    <a:pt x="37" y="93"/>
                  </a:lnTo>
                  <a:lnTo>
                    <a:pt x="37" y="85"/>
                  </a:lnTo>
                  <a:lnTo>
                    <a:pt x="33" y="85"/>
                  </a:lnTo>
                  <a:lnTo>
                    <a:pt x="33" y="82"/>
                  </a:lnTo>
                  <a:lnTo>
                    <a:pt x="37" y="78"/>
                  </a:lnTo>
                  <a:lnTo>
                    <a:pt x="44" y="78"/>
                  </a:lnTo>
                  <a:lnTo>
                    <a:pt x="48" y="74"/>
                  </a:lnTo>
                  <a:lnTo>
                    <a:pt x="48" y="74"/>
                  </a:lnTo>
                  <a:lnTo>
                    <a:pt x="52" y="67"/>
                  </a:lnTo>
                  <a:lnTo>
                    <a:pt x="55" y="59"/>
                  </a:lnTo>
                  <a:lnTo>
                    <a:pt x="59" y="56"/>
                  </a:lnTo>
                  <a:lnTo>
                    <a:pt x="55" y="52"/>
                  </a:lnTo>
                  <a:lnTo>
                    <a:pt x="55" y="52"/>
                  </a:lnTo>
                  <a:lnTo>
                    <a:pt x="55" y="45"/>
                  </a:lnTo>
                  <a:lnTo>
                    <a:pt x="55" y="41"/>
                  </a:lnTo>
                  <a:lnTo>
                    <a:pt x="59" y="41"/>
                  </a:lnTo>
                  <a:lnTo>
                    <a:pt x="59" y="37"/>
                  </a:lnTo>
                  <a:lnTo>
                    <a:pt x="63" y="34"/>
                  </a:lnTo>
                  <a:lnTo>
                    <a:pt x="63" y="30"/>
                  </a:lnTo>
                  <a:lnTo>
                    <a:pt x="66" y="30"/>
                  </a:lnTo>
                  <a:lnTo>
                    <a:pt x="70" y="30"/>
                  </a:lnTo>
                  <a:lnTo>
                    <a:pt x="74" y="30"/>
                  </a:lnTo>
                  <a:lnTo>
                    <a:pt x="74" y="30"/>
                  </a:lnTo>
                  <a:lnTo>
                    <a:pt x="78" y="30"/>
                  </a:lnTo>
                  <a:lnTo>
                    <a:pt x="74" y="26"/>
                  </a:lnTo>
                  <a:lnTo>
                    <a:pt x="78" y="22"/>
                  </a:lnTo>
                  <a:lnTo>
                    <a:pt x="78" y="22"/>
                  </a:lnTo>
                  <a:lnTo>
                    <a:pt x="78" y="22"/>
                  </a:lnTo>
                  <a:lnTo>
                    <a:pt x="74" y="19"/>
                  </a:lnTo>
                  <a:lnTo>
                    <a:pt x="78" y="15"/>
                  </a:lnTo>
                  <a:lnTo>
                    <a:pt x="81" y="15"/>
                  </a:lnTo>
                  <a:lnTo>
                    <a:pt x="85" y="15"/>
                  </a:lnTo>
                  <a:lnTo>
                    <a:pt x="89" y="15"/>
                  </a:lnTo>
                  <a:lnTo>
                    <a:pt x="92" y="19"/>
                  </a:lnTo>
                  <a:lnTo>
                    <a:pt x="96" y="19"/>
                  </a:lnTo>
                  <a:lnTo>
                    <a:pt x="100" y="19"/>
                  </a:lnTo>
                  <a:lnTo>
                    <a:pt x="100" y="19"/>
                  </a:lnTo>
                  <a:lnTo>
                    <a:pt x="103" y="19"/>
                  </a:lnTo>
                  <a:lnTo>
                    <a:pt x="103" y="15"/>
                  </a:lnTo>
                  <a:lnTo>
                    <a:pt x="100" y="15"/>
                  </a:lnTo>
                  <a:lnTo>
                    <a:pt x="100" y="11"/>
                  </a:lnTo>
                  <a:lnTo>
                    <a:pt x="103" y="8"/>
                  </a:lnTo>
                  <a:lnTo>
                    <a:pt x="103" y="4"/>
                  </a:lnTo>
                  <a:lnTo>
                    <a:pt x="100" y="4"/>
                  </a:lnTo>
                  <a:lnTo>
                    <a:pt x="100" y="0"/>
                  </a:lnTo>
                  <a:lnTo>
                    <a:pt x="103" y="0"/>
                  </a:lnTo>
                  <a:lnTo>
                    <a:pt x="107" y="0"/>
                  </a:lnTo>
                  <a:lnTo>
                    <a:pt x="107" y="0"/>
                  </a:lnTo>
                  <a:lnTo>
                    <a:pt x="111" y="4"/>
                  </a:lnTo>
                  <a:lnTo>
                    <a:pt x="115" y="4"/>
                  </a:lnTo>
                  <a:lnTo>
                    <a:pt x="122" y="11"/>
                  </a:lnTo>
                  <a:lnTo>
                    <a:pt x="126" y="15"/>
                  </a:lnTo>
                  <a:lnTo>
                    <a:pt x="133" y="15"/>
                  </a:lnTo>
                  <a:lnTo>
                    <a:pt x="133" y="15"/>
                  </a:lnTo>
                  <a:lnTo>
                    <a:pt x="137" y="19"/>
                  </a:lnTo>
                  <a:lnTo>
                    <a:pt x="141" y="19"/>
                  </a:lnTo>
                  <a:lnTo>
                    <a:pt x="141" y="22"/>
                  </a:lnTo>
                  <a:lnTo>
                    <a:pt x="144" y="22"/>
                  </a:lnTo>
                  <a:lnTo>
                    <a:pt x="144" y="22"/>
                  </a:lnTo>
                  <a:lnTo>
                    <a:pt x="148" y="26"/>
                  </a:lnTo>
                  <a:lnTo>
                    <a:pt x="148" y="26"/>
                  </a:lnTo>
                  <a:lnTo>
                    <a:pt x="152" y="30"/>
                  </a:lnTo>
                  <a:lnTo>
                    <a:pt x="148" y="30"/>
                  </a:lnTo>
                  <a:lnTo>
                    <a:pt x="152" y="37"/>
                  </a:lnTo>
                  <a:lnTo>
                    <a:pt x="148" y="41"/>
                  </a:lnTo>
                  <a:lnTo>
                    <a:pt x="148" y="41"/>
                  </a:lnTo>
                  <a:lnTo>
                    <a:pt x="155" y="41"/>
                  </a:lnTo>
                  <a:lnTo>
                    <a:pt x="155" y="45"/>
                  </a:lnTo>
                  <a:lnTo>
                    <a:pt x="152" y="48"/>
                  </a:lnTo>
                  <a:lnTo>
                    <a:pt x="155" y="52"/>
                  </a:lnTo>
                  <a:lnTo>
                    <a:pt x="155" y="56"/>
                  </a:lnTo>
                  <a:lnTo>
                    <a:pt x="155" y="59"/>
                  </a:lnTo>
                  <a:lnTo>
                    <a:pt x="155" y="63"/>
                  </a:lnTo>
                  <a:lnTo>
                    <a:pt x="155" y="63"/>
                  </a:lnTo>
                  <a:lnTo>
                    <a:pt x="155" y="71"/>
                  </a:lnTo>
                  <a:lnTo>
                    <a:pt x="155" y="74"/>
                  </a:lnTo>
                  <a:lnTo>
                    <a:pt x="155" y="78"/>
                  </a:lnTo>
                  <a:lnTo>
                    <a:pt x="159" y="78"/>
                  </a:lnTo>
                  <a:lnTo>
                    <a:pt x="163" y="82"/>
                  </a:lnTo>
                  <a:lnTo>
                    <a:pt x="166" y="85"/>
                  </a:lnTo>
                  <a:lnTo>
                    <a:pt x="163" y="89"/>
                  </a:lnTo>
                  <a:lnTo>
                    <a:pt x="163" y="89"/>
                  </a:lnTo>
                  <a:lnTo>
                    <a:pt x="163" y="89"/>
                  </a:lnTo>
                  <a:lnTo>
                    <a:pt x="159" y="89"/>
                  </a:lnTo>
                  <a:lnTo>
                    <a:pt x="159" y="85"/>
                  </a:lnTo>
                  <a:lnTo>
                    <a:pt x="155" y="89"/>
                  </a:lnTo>
                  <a:lnTo>
                    <a:pt x="152" y="89"/>
                  </a:lnTo>
                  <a:lnTo>
                    <a:pt x="148" y="89"/>
                  </a:lnTo>
                  <a:lnTo>
                    <a:pt x="148" y="89"/>
                  </a:lnTo>
                  <a:lnTo>
                    <a:pt x="144" y="85"/>
                  </a:lnTo>
                  <a:lnTo>
                    <a:pt x="144" y="89"/>
                  </a:lnTo>
                  <a:lnTo>
                    <a:pt x="141" y="85"/>
                  </a:lnTo>
                  <a:lnTo>
                    <a:pt x="141" y="89"/>
                  </a:lnTo>
                  <a:lnTo>
                    <a:pt x="141" y="89"/>
                  </a:lnTo>
                  <a:lnTo>
                    <a:pt x="137" y="93"/>
                  </a:lnTo>
                  <a:lnTo>
                    <a:pt x="137" y="93"/>
                  </a:lnTo>
                  <a:lnTo>
                    <a:pt x="133" y="93"/>
                  </a:lnTo>
                  <a:lnTo>
                    <a:pt x="133" y="93"/>
                  </a:lnTo>
                  <a:lnTo>
                    <a:pt x="133" y="97"/>
                  </a:lnTo>
                  <a:lnTo>
                    <a:pt x="137" y="97"/>
                  </a:lnTo>
                  <a:lnTo>
                    <a:pt x="133" y="100"/>
                  </a:lnTo>
                  <a:lnTo>
                    <a:pt x="129" y="97"/>
                  </a:lnTo>
                  <a:lnTo>
                    <a:pt x="129" y="100"/>
                  </a:lnTo>
                  <a:lnTo>
                    <a:pt x="129" y="100"/>
                  </a:lnTo>
                  <a:lnTo>
                    <a:pt x="129" y="104"/>
                  </a:lnTo>
                  <a:lnTo>
                    <a:pt x="129" y="104"/>
                  </a:lnTo>
                  <a:lnTo>
                    <a:pt x="129" y="100"/>
                  </a:lnTo>
                  <a:lnTo>
                    <a:pt x="126" y="100"/>
                  </a:lnTo>
                  <a:lnTo>
                    <a:pt x="126" y="100"/>
                  </a:lnTo>
                  <a:lnTo>
                    <a:pt x="126" y="104"/>
                  </a:lnTo>
                  <a:lnTo>
                    <a:pt x="129" y="104"/>
                  </a:lnTo>
                  <a:lnTo>
                    <a:pt x="129" y="108"/>
                  </a:lnTo>
                  <a:lnTo>
                    <a:pt x="129" y="108"/>
                  </a:lnTo>
                  <a:lnTo>
                    <a:pt x="129" y="111"/>
                  </a:lnTo>
                  <a:lnTo>
                    <a:pt x="129" y="115"/>
                  </a:lnTo>
                  <a:lnTo>
                    <a:pt x="126" y="115"/>
                  </a:lnTo>
                  <a:lnTo>
                    <a:pt x="129" y="119"/>
                  </a:lnTo>
                  <a:lnTo>
                    <a:pt x="129" y="119"/>
                  </a:lnTo>
                  <a:lnTo>
                    <a:pt x="133" y="119"/>
                  </a:lnTo>
                  <a:lnTo>
                    <a:pt x="129" y="123"/>
                  </a:lnTo>
                  <a:lnTo>
                    <a:pt x="133" y="123"/>
                  </a:lnTo>
                  <a:lnTo>
                    <a:pt x="133" y="123"/>
                  </a:lnTo>
                  <a:lnTo>
                    <a:pt x="129" y="126"/>
                  </a:lnTo>
                  <a:lnTo>
                    <a:pt x="129" y="126"/>
                  </a:lnTo>
                  <a:lnTo>
                    <a:pt x="126" y="130"/>
                  </a:lnTo>
                  <a:lnTo>
                    <a:pt x="126" y="134"/>
                  </a:lnTo>
                  <a:lnTo>
                    <a:pt x="122" y="141"/>
                  </a:lnTo>
                  <a:lnTo>
                    <a:pt x="122" y="141"/>
                  </a:lnTo>
                  <a:lnTo>
                    <a:pt x="118" y="141"/>
                  </a:lnTo>
                  <a:lnTo>
                    <a:pt x="115" y="141"/>
                  </a:lnTo>
                  <a:lnTo>
                    <a:pt x="115" y="145"/>
                  </a:lnTo>
                  <a:lnTo>
                    <a:pt x="118" y="145"/>
                  </a:lnTo>
                  <a:lnTo>
                    <a:pt x="115" y="149"/>
                  </a:lnTo>
                  <a:lnTo>
                    <a:pt x="111" y="152"/>
                  </a:lnTo>
                  <a:lnTo>
                    <a:pt x="111" y="152"/>
                  </a:lnTo>
                  <a:lnTo>
                    <a:pt x="107" y="149"/>
                  </a:lnTo>
                  <a:lnTo>
                    <a:pt x="107" y="149"/>
                  </a:lnTo>
                  <a:lnTo>
                    <a:pt x="103" y="152"/>
                  </a:lnTo>
                  <a:lnTo>
                    <a:pt x="103" y="156"/>
                  </a:lnTo>
                  <a:lnTo>
                    <a:pt x="103" y="156"/>
                  </a:lnTo>
                  <a:lnTo>
                    <a:pt x="100" y="156"/>
                  </a:lnTo>
                  <a:lnTo>
                    <a:pt x="100" y="156"/>
                  </a:lnTo>
                  <a:lnTo>
                    <a:pt x="100" y="160"/>
                  </a:lnTo>
                  <a:lnTo>
                    <a:pt x="96" y="160"/>
                  </a:lnTo>
                  <a:lnTo>
                    <a:pt x="96" y="156"/>
                  </a:lnTo>
                  <a:lnTo>
                    <a:pt x="92" y="160"/>
                  </a:lnTo>
                  <a:lnTo>
                    <a:pt x="92" y="160"/>
                  </a:lnTo>
                  <a:lnTo>
                    <a:pt x="96" y="163"/>
                  </a:lnTo>
                  <a:lnTo>
                    <a:pt x="96" y="163"/>
                  </a:lnTo>
                  <a:lnTo>
                    <a:pt x="89" y="167"/>
                  </a:lnTo>
                  <a:lnTo>
                    <a:pt x="89" y="167"/>
                  </a:lnTo>
                  <a:lnTo>
                    <a:pt x="85" y="167"/>
                  </a:lnTo>
                  <a:lnTo>
                    <a:pt x="89" y="171"/>
                  </a:lnTo>
                  <a:lnTo>
                    <a:pt x="85" y="174"/>
                  </a:lnTo>
                  <a:lnTo>
                    <a:pt x="81" y="174"/>
                  </a:lnTo>
                  <a:lnTo>
                    <a:pt x="78" y="174"/>
                  </a:lnTo>
                  <a:lnTo>
                    <a:pt x="81" y="178"/>
                  </a:lnTo>
                  <a:lnTo>
                    <a:pt x="81" y="182"/>
                  </a:lnTo>
                  <a:lnTo>
                    <a:pt x="81" y="182"/>
                  </a:lnTo>
                  <a:lnTo>
                    <a:pt x="81" y="186"/>
                  </a:lnTo>
                  <a:lnTo>
                    <a:pt x="81" y="189"/>
                  </a:lnTo>
                  <a:lnTo>
                    <a:pt x="85" y="193"/>
                  </a:lnTo>
                  <a:lnTo>
                    <a:pt x="85" y="197"/>
                  </a:lnTo>
                  <a:lnTo>
                    <a:pt x="81" y="193"/>
                  </a:lnTo>
                  <a:lnTo>
                    <a:pt x="81" y="197"/>
                  </a:lnTo>
                  <a:lnTo>
                    <a:pt x="81" y="200"/>
                  </a:lnTo>
                  <a:lnTo>
                    <a:pt x="78" y="204"/>
                  </a:lnTo>
                  <a:lnTo>
                    <a:pt x="81" y="204"/>
                  </a:lnTo>
                  <a:lnTo>
                    <a:pt x="81" y="204"/>
                  </a:lnTo>
                  <a:lnTo>
                    <a:pt x="81" y="204"/>
                  </a:lnTo>
                  <a:lnTo>
                    <a:pt x="81" y="208"/>
                  </a:lnTo>
                  <a:lnTo>
                    <a:pt x="78" y="212"/>
                  </a:lnTo>
                  <a:lnTo>
                    <a:pt x="81" y="215"/>
                  </a:lnTo>
                  <a:lnTo>
                    <a:pt x="81" y="215"/>
                  </a:lnTo>
                  <a:lnTo>
                    <a:pt x="85" y="215"/>
                  </a:lnTo>
                  <a:lnTo>
                    <a:pt x="85" y="219"/>
                  </a:lnTo>
                  <a:lnTo>
                    <a:pt x="85" y="219"/>
                  </a:lnTo>
                  <a:lnTo>
                    <a:pt x="89" y="219"/>
                  </a:lnTo>
                  <a:lnTo>
                    <a:pt x="92" y="219"/>
                  </a:lnTo>
                  <a:lnTo>
                    <a:pt x="92" y="219"/>
                  </a:lnTo>
                  <a:lnTo>
                    <a:pt x="96" y="223"/>
                  </a:lnTo>
                  <a:lnTo>
                    <a:pt x="100" y="226"/>
                  </a:lnTo>
                  <a:lnTo>
                    <a:pt x="100" y="226"/>
                  </a:lnTo>
                  <a:lnTo>
                    <a:pt x="103" y="230"/>
                  </a:lnTo>
                  <a:lnTo>
                    <a:pt x="103" y="234"/>
                  </a:lnTo>
                  <a:lnTo>
                    <a:pt x="107" y="234"/>
                  </a:lnTo>
                  <a:lnTo>
                    <a:pt x="103" y="241"/>
                  </a:lnTo>
                  <a:lnTo>
                    <a:pt x="100" y="245"/>
                  </a:lnTo>
                  <a:lnTo>
                    <a:pt x="100" y="249"/>
                  </a:lnTo>
                  <a:lnTo>
                    <a:pt x="96" y="249"/>
                  </a:lnTo>
                  <a:lnTo>
                    <a:pt x="92" y="245"/>
                  </a:lnTo>
                  <a:lnTo>
                    <a:pt x="92" y="245"/>
                  </a:lnTo>
                  <a:lnTo>
                    <a:pt x="89" y="245"/>
                  </a:lnTo>
                  <a:lnTo>
                    <a:pt x="89" y="241"/>
                  </a:lnTo>
                  <a:lnTo>
                    <a:pt x="89" y="245"/>
                  </a:lnTo>
                  <a:lnTo>
                    <a:pt x="85" y="245"/>
                  </a:lnTo>
                  <a:lnTo>
                    <a:pt x="85" y="241"/>
                  </a:lnTo>
                  <a:lnTo>
                    <a:pt x="81" y="241"/>
                  </a:lnTo>
                  <a:lnTo>
                    <a:pt x="81" y="245"/>
                  </a:lnTo>
                  <a:lnTo>
                    <a:pt x="78" y="245"/>
                  </a:lnTo>
                  <a:lnTo>
                    <a:pt x="78" y="245"/>
                  </a:lnTo>
                  <a:lnTo>
                    <a:pt x="74" y="245"/>
                  </a:lnTo>
                  <a:lnTo>
                    <a:pt x="70" y="245"/>
                  </a:lnTo>
                  <a:lnTo>
                    <a:pt x="70" y="245"/>
                  </a:lnTo>
                  <a:lnTo>
                    <a:pt x="70" y="249"/>
                  </a:lnTo>
                  <a:lnTo>
                    <a:pt x="74" y="249"/>
                  </a:lnTo>
                  <a:lnTo>
                    <a:pt x="74" y="249"/>
                  </a:lnTo>
                  <a:lnTo>
                    <a:pt x="78" y="245"/>
                  </a:lnTo>
                  <a:lnTo>
                    <a:pt x="81" y="245"/>
                  </a:lnTo>
                  <a:lnTo>
                    <a:pt x="81" y="249"/>
                  </a:lnTo>
                  <a:lnTo>
                    <a:pt x="85" y="249"/>
                  </a:lnTo>
                  <a:lnTo>
                    <a:pt x="89" y="252"/>
                  </a:lnTo>
                  <a:lnTo>
                    <a:pt x="89" y="249"/>
                  </a:lnTo>
                  <a:lnTo>
                    <a:pt x="92" y="249"/>
                  </a:lnTo>
                  <a:lnTo>
                    <a:pt x="96" y="249"/>
                  </a:lnTo>
                  <a:lnTo>
                    <a:pt x="100" y="249"/>
                  </a:lnTo>
                  <a:lnTo>
                    <a:pt x="100" y="252"/>
                  </a:lnTo>
                  <a:lnTo>
                    <a:pt x="100" y="256"/>
                  </a:lnTo>
                  <a:lnTo>
                    <a:pt x="100" y="256"/>
                  </a:lnTo>
                  <a:lnTo>
                    <a:pt x="96" y="256"/>
                  </a:lnTo>
                  <a:lnTo>
                    <a:pt x="92" y="260"/>
                  </a:lnTo>
                  <a:lnTo>
                    <a:pt x="92" y="260"/>
                  </a:lnTo>
                  <a:lnTo>
                    <a:pt x="92" y="256"/>
                  </a:lnTo>
                  <a:lnTo>
                    <a:pt x="92" y="256"/>
                  </a:lnTo>
                  <a:lnTo>
                    <a:pt x="89" y="256"/>
                  </a:lnTo>
                  <a:lnTo>
                    <a:pt x="92" y="260"/>
                  </a:lnTo>
                  <a:lnTo>
                    <a:pt x="89" y="260"/>
                  </a:lnTo>
                  <a:lnTo>
                    <a:pt x="85" y="264"/>
                  </a:lnTo>
                  <a:lnTo>
                    <a:pt x="85" y="264"/>
                  </a:lnTo>
                  <a:lnTo>
                    <a:pt x="85" y="264"/>
                  </a:lnTo>
                  <a:lnTo>
                    <a:pt x="85" y="264"/>
                  </a:lnTo>
                  <a:lnTo>
                    <a:pt x="81" y="267"/>
                  </a:lnTo>
                  <a:lnTo>
                    <a:pt x="81" y="267"/>
                  </a:lnTo>
                  <a:lnTo>
                    <a:pt x="78" y="267"/>
                  </a:lnTo>
                  <a:lnTo>
                    <a:pt x="78" y="267"/>
                  </a:lnTo>
                  <a:lnTo>
                    <a:pt x="81" y="267"/>
                  </a:lnTo>
                  <a:lnTo>
                    <a:pt x="85" y="271"/>
                  </a:lnTo>
                  <a:lnTo>
                    <a:pt x="78" y="271"/>
                  </a:lnTo>
                  <a:lnTo>
                    <a:pt x="81" y="275"/>
                  </a:lnTo>
                  <a:lnTo>
                    <a:pt x="81" y="275"/>
                  </a:lnTo>
                  <a:lnTo>
                    <a:pt x="81" y="278"/>
                  </a:lnTo>
                  <a:lnTo>
                    <a:pt x="85" y="282"/>
                  </a:lnTo>
                  <a:lnTo>
                    <a:pt x="81" y="282"/>
                  </a:lnTo>
                  <a:lnTo>
                    <a:pt x="78" y="282"/>
                  </a:lnTo>
                  <a:lnTo>
                    <a:pt x="78" y="282"/>
                  </a:lnTo>
                  <a:lnTo>
                    <a:pt x="78" y="286"/>
                  </a:lnTo>
                  <a:lnTo>
                    <a:pt x="81" y="289"/>
                  </a:lnTo>
                  <a:lnTo>
                    <a:pt x="78" y="289"/>
                  </a:lnTo>
                  <a:lnTo>
                    <a:pt x="81" y="293"/>
                  </a:lnTo>
                  <a:lnTo>
                    <a:pt x="78" y="297"/>
                  </a:lnTo>
                  <a:lnTo>
                    <a:pt x="78" y="301"/>
                  </a:lnTo>
                  <a:lnTo>
                    <a:pt x="81" y="301"/>
                  </a:lnTo>
                  <a:lnTo>
                    <a:pt x="78" y="304"/>
                  </a:lnTo>
                  <a:lnTo>
                    <a:pt x="78" y="312"/>
                  </a:lnTo>
                  <a:lnTo>
                    <a:pt x="74" y="312"/>
                  </a:lnTo>
                  <a:lnTo>
                    <a:pt x="74" y="319"/>
                  </a:lnTo>
                  <a:lnTo>
                    <a:pt x="70" y="323"/>
                  </a:lnTo>
                  <a:lnTo>
                    <a:pt x="70" y="323"/>
                  </a:lnTo>
                  <a:lnTo>
                    <a:pt x="66" y="319"/>
                  </a:lnTo>
                  <a:lnTo>
                    <a:pt x="63" y="323"/>
                  </a:lnTo>
                  <a:lnTo>
                    <a:pt x="55" y="319"/>
                  </a:lnTo>
                  <a:lnTo>
                    <a:pt x="55" y="319"/>
                  </a:lnTo>
                  <a:lnTo>
                    <a:pt x="55" y="323"/>
                  </a:lnTo>
                  <a:lnTo>
                    <a:pt x="48" y="323"/>
                  </a:lnTo>
                  <a:lnTo>
                    <a:pt x="48" y="330"/>
                  </a:lnTo>
                  <a:lnTo>
                    <a:pt x="48" y="330"/>
                  </a:lnTo>
                  <a:lnTo>
                    <a:pt x="48" y="334"/>
                  </a:lnTo>
                  <a:lnTo>
                    <a:pt x="44" y="334"/>
                  </a:lnTo>
                  <a:lnTo>
                    <a:pt x="41" y="334"/>
                  </a:lnTo>
                  <a:lnTo>
                    <a:pt x="33" y="338"/>
                  </a:lnTo>
                  <a:lnTo>
                    <a:pt x="29" y="338"/>
                  </a:lnTo>
                  <a:lnTo>
                    <a:pt x="29" y="334"/>
                  </a:lnTo>
                  <a:lnTo>
                    <a:pt x="29" y="330"/>
                  </a:lnTo>
                  <a:lnTo>
                    <a:pt x="29" y="327"/>
                  </a:lnTo>
                  <a:lnTo>
                    <a:pt x="26" y="323"/>
                  </a:lnTo>
                  <a:lnTo>
                    <a:pt x="26" y="323"/>
                  </a:lnTo>
                  <a:lnTo>
                    <a:pt x="22" y="319"/>
                  </a:lnTo>
                  <a:lnTo>
                    <a:pt x="22" y="319"/>
                  </a:lnTo>
                  <a:lnTo>
                    <a:pt x="29" y="319"/>
                  </a:lnTo>
                  <a:lnTo>
                    <a:pt x="29" y="315"/>
                  </a:lnTo>
                  <a:lnTo>
                    <a:pt x="29" y="312"/>
                  </a:lnTo>
                  <a:lnTo>
                    <a:pt x="26" y="312"/>
                  </a:lnTo>
                  <a:lnTo>
                    <a:pt x="22" y="308"/>
                  </a:lnTo>
                  <a:lnTo>
                    <a:pt x="22" y="308"/>
                  </a:lnTo>
                  <a:lnTo>
                    <a:pt x="18" y="304"/>
                  </a:lnTo>
                  <a:lnTo>
                    <a:pt x="18" y="301"/>
                  </a:lnTo>
                  <a:lnTo>
                    <a:pt x="15" y="297"/>
                  </a:lnTo>
                  <a:lnTo>
                    <a:pt x="15" y="293"/>
                  </a:lnTo>
                  <a:lnTo>
                    <a:pt x="11" y="289"/>
                  </a:lnTo>
                  <a:lnTo>
                    <a:pt x="7" y="289"/>
                  </a:lnTo>
                  <a:lnTo>
                    <a:pt x="7" y="289"/>
                  </a:lnTo>
                  <a:lnTo>
                    <a:pt x="7" y="286"/>
                  </a:lnTo>
                  <a:lnTo>
                    <a:pt x="7" y="282"/>
                  </a:lnTo>
                  <a:lnTo>
                    <a:pt x="7" y="282"/>
                  </a:lnTo>
                  <a:lnTo>
                    <a:pt x="7" y="278"/>
                  </a:lnTo>
                  <a:lnTo>
                    <a:pt x="11" y="275"/>
                  </a:lnTo>
                  <a:lnTo>
                    <a:pt x="11" y="275"/>
                  </a:lnTo>
                  <a:lnTo>
                    <a:pt x="7" y="275"/>
                  </a:lnTo>
                  <a:lnTo>
                    <a:pt x="7" y="271"/>
                  </a:lnTo>
                  <a:lnTo>
                    <a:pt x="7" y="271"/>
                  </a:lnTo>
                  <a:lnTo>
                    <a:pt x="7" y="275"/>
                  </a:lnTo>
                  <a:lnTo>
                    <a:pt x="11" y="275"/>
                  </a:lnTo>
                  <a:lnTo>
                    <a:pt x="7" y="278"/>
                  </a:lnTo>
                  <a:lnTo>
                    <a:pt x="7" y="275"/>
                  </a:lnTo>
                  <a:lnTo>
                    <a:pt x="4" y="275"/>
                  </a:lnTo>
                  <a:lnTo>
                    <a:pt x="4" y="271"/>
                  </a:lnTo>
                  <a:lnTo>
                    <a:pt x="4" y="267"/>
                  </a:lnTo>
                  <a:lnTo>
                    <a:pt x="0" y="264"/>
                  </a:lnTo>
                  <a:lnTo>
                    <a:pt x="0" y="260"/>
                  </a:lnTo>
                  <a:lnTo>
                    <a:pt x="4" y="256"/>
                  </a:lnTo>
                  <a:lnTo>
                    <a:pt x="4" y="256"/>
                  </a:lnTo>
                  <a:lnTo>
                    <a:pt x="4" y="256"/>
                  </a:lnTo>
                  <a:close/>
                  <a:moveTo>
                    <a:pt x="100" y="249"/>
                  </a:moveTo>
                  <a:lnTo>
                    <a:pt x="103" y="252"/>
                  </a:lnTo>
                  <a:lnTo>
                    <a:pt x="103" y="252"/>
                  </a:lnTo>
                  <a:lnTo>
                    <a:pt x="103" y="249"/>
                  </a:lnTo>
                  <a:lnTo>
                    <a:pt x="107" y="245"/>
                  </a:lnTo>
                  <a:lnTo>
                    <a:pt x="107" y="245"/>
                  </a:lnTo>
                  <a:lnTo>
                    <a:pt x="103" y="245"/>
                  </a:lnTo>
                  <a:lnTo>
                    <a:pt x="100" y="249"/>
                  </a:lnTo>
                  <a:lnTo>
                    <a:pt x="100" y="249"/>
                  </a:lnTo>
                  <a:close/>
                  <a:moveTo>
                    <a:pt x="4" y="278"/>
                  </a:moveTo>
                  <a:lnTo>
                    <a:pt x="4" y="282"/>
                  </a:lnTo>
                  <a:lnTo>
                    <a:pt x="7" y="282"/>
                  </a:lnTo>
                  <a:lnTo>
                    <a:pt x="7" y="278"/>
                  </a:lnTo>
                  <a:lnTo>
                    <a:pt x="4" y="278"/>
                  </a:lnTo>
                  <a:lnTo>
                    <a:pt x="4" y="278"/>
                  </a:lnTo>
                  <a:close/>
                  <a:moveTo>
                    <a:pt x="115" y="267"/>
                  </a:moveTo>
                  <a:lnTo>
                    <a:pt x="115" y="271"/>
                  </a:lnTo>
                  <a:lnTo>
                    <a:pt x="118" y="271"/>
                  </a:lnTo>
                  <a:lnTo>
                    <a:pt x="115" y="267"/>
                  </a:lnTo>
                  <a:lnTo>
                    <a:pt x="115" y="267"/>
                  </a:lnTo>
                  <a:lnTo>
                    <a:pt x="115" y="267"/>
                  </a:lnTo>
                  <a:close/>
                  <a:moveTo>
                    <a:pt x="115" y="282"/>
                  </a:moveTo>
                  <a:lnTo>
                    <a:pt x="118" y="286"/>
                  </a:lnTo>
                  <a:lnTo>
                    <a:pt x="118" y="282"/>
                  </a:lnTo>
                  <a:lnTo>
                    <a:pt x="122" y="282"/>
                  </a:lnTo>
                  <a:lnTo>
                    <a:pt x="122" y="282"/>
                  </a:lnTo>
                  <a:lnTo>
                    <a:pt x="118" y="282"/>
                  </a:lnTo>
                  <a:lnTo>
                    <a:pt x="115" y="282"/>
                  </a:lnTo>
                  <a:lnTo>
                    <a:pt x="115" y="282"/>
                  </a:lnTo>
                  <a:close/>
                  <a:moveTo>
                    <a:pt x="103" y="304"/>
                  </a:moveTo>
                  <a:lnTo>
                    <a:pt x="107" y="304"/>
                  </a:lnTo>
                  <a:lnTo>
                    <a:pt x="107" y="304"/>
                  </a:lnTo>
                  <a:lnTo>
                    <a:pt x="107" y="301"/>
                  </a:lnTo>
                  <a:lnTo>
                    <a:pt x="107" y="301"/>
                  </a:lnTo>
                  <a:lnTo>
                    <a:pt x="111" y="297"/>
                  </a:lnTo>
                  <a:lnTo>
                    <a:pt x="111" y="297"/>
                  </a:lnTo>
                  <a:lnTo>
                    <a:pt x="115" y="293"/>
                  </a:lnTo>
                  <a:lnTo>
                    <a:pt x="115" y="293"/>
                  </a:lnTo>
                  <a:lnTo>
                    <a:pt x="111" y="289"/>
                  </a:lnTo>
                  <a:lnTo>
                    <a:pt x="115" y="286"/>
                  </a:lnTo>
                  <a:lnTo>
                    <a:pt x="115" y="286"/>
                  </a:lnTo>
                  <a:lnTo>
                    <a:pt x="115" y="286"/>
                  </a:lnTo>
                  <a:lnTo>
                    <a:pt x="115" y="282"/>
                  </a:lnTo>
                  <a:lnTo>
                    <a:pt x="111" y="286"/>
                  </a:lnTo>
                  <a:lnTo>
                    <a:pt x="107" y="286"/>
                  </a:lnTo>
                  <a:lnTo>
                    <a:pt x="107" y="286"/>
                  </a:lnTo>
                  <a:lnTo>
                    <a:pt x="103" y="289"/>
                  </a:lnTo>
                  <a:lnTo>
                    <a:pt x="103" y="293"/>
                  </a:lnTo>
                  <a:lnTo>
                    <a:pt x="103" y="297"/>
                  </a:lnTo>
                  <a:lnTo>
                    <a:pt x="103" y="297"/>
                  </a:lnTo>
                  <a:lnTo>
                    <a:pt x="103" y="301"/>
                  </a:lnTo>
                  <a:lnTo>
                    <a:pt x="107" y="301"/>
                  </a:lnTo>
                  <a:lnTo>
                    <a:pt x="107" y="301"/>
                  </a:lnTo>
                  <a:lnTo>
                    <a:pt x="103" y="304"/>
                  </a:lnTo>
                  <a:lnTo>
                    <a:pt x="103" y="304"/>
                  </a:lnTo>
                  <a:lnTo>
                    <a:pt x="103" y="304"/>
                  </a:lnTo>
                  <a:close/>
                  <a:moveTo>
                    <a:pt x="81" y="315"/>
                  </a:moveTo>
                  <a:lnTo>
                    <a:pt x="81" y="319"/>
                  </a:lnTo>
                  <a:lnTo>
                    <a:pt x="81" y="319"/>
                  </a:lnTo>
                  <a:lnTo>
                    <a:pt x="81" y="319"/>
                  </a:lnTo>
                  <a:lnTo>
                    <a:pt x="81" y="319"/>
                  </a:lnTo>
                  <a:lnTo>
                    <a:pt x="85" y="312"/>
                  </a:lnTo>
                  <a:lnTo>
                    <a:pt x="85" y="308"/>
                  </a:lnTo>
                  <a:lnTo>
                    <a:pt x="85" y="304"/>
                  </a:lnTo>
                  <a:lnTo>
                    <a:pt x="89" y="297"/>
                  </a:lnTo>
                  <a:lnTo>
                    <a:pt x="85" y="297"/>
                  </a:lnTo>
                  <a:lnTo>
                    <a:pt x="85" y="301"/>
                  </a:lnTo>
                  <a:lnTo>
                    <a:pt x="85" y="301"/>
                  </a:lnTo>
                  <a:lnTo>
                    <a:pt x="81" y="304"/>
                  </a:lnTo>
                  <a:lnTo>
                    <a:pt x="81" y="308"/>
                  </a:lnTo>
                  <a:lnTo>
                    <a:pt x="81" y="315"/>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32" name="Freeform 40"/>
            <p:cNvSpPr>
              <a:spLocks noEditPoints="1"/>
            </p:cNvSpPr>
            <p:nvPr/>
          </p:nvSpPr>
          <p:spPr bwMode="auto">
            <a:xfrm>
              <a:off x="4626258" y="1511069"/>
              <a:ext cx="214868" cy="343531"/>
            </a:xfrm>
            <a:custGeom>
              <a:avLst/>
              <a:gdLst>
                <a:gd name="T0" fmla="*/ 41 w 45"/>
                <a:gd name="T1" fmla="*/ 60 h 72"/>
                <a:gd name="T2" fmla="*/ 42 w 45"/>
                <a:gd name="T3" fmla="*/ 49 h 72"/>
                <a:gd name="T4" fmla="*/ 39 w 45"/>
                <a:gd name="T5" fmla="*/ 41 h 72"/>
                <a:gd name="T6" fmla="*/ 37 w 45"/>
                <a:gd name="T7" fmla="*/ 36 h 72"/>
                <a:gd name="T8" fmla="*/ 36 w 45"/>
                <a:gd name="T9" fmla="*/ 28 h 72"/>
                <a:gd name="T10" fmla="*/ 35 w 45"/>
                <a:gd name="T11" fmla="*/ 18 h 72"/>
                <a:gd name="T12" fmla="*/ 29 w 45"/>
                <a:gd name="T13" fmla="*/ 14 h 72"/>
                <a:gd name="T14" fmla="*/ 28 w 45"/>
                <a:gd name="T15" fmla="*/ 9 h 72"/>
                <a:gd name="T16" fmla="*/ 29 w 45"/>
                <a:gd name="T17" fmla="*/ 3 h 72"/>
                <a:gd name="T18" fmla="*/ 22 w 45"/>
                <a:gd name="T19" fmla="*/ 0 h 72"/>
                <a:gd name="T20" fmla="*/ 19 w 45"/>
                <a:gd name="T21" fmla="*/ 2 h 72"/>
                <a:gd name="T22" fmla="*/ 18 w 45"/>
                <a:gd name="T23" fmla="*/ 8 h 72"/>
                <a:gd name="T24" fmla="*/ 15 w 45"/>
                <a:gd name="T25" fmla="*/ 10 h 72"/>
                <a:gd name="T26" fmla="*/ 10 w 45"/>
                <a:gd name="T27" fmla="*/ 12 h 72"/>
                <a:gd name="T28" fmla="*/ 3 w 45"/>
                <a:gd name="T29" fmla="*/ 7 h 72"/>
                <a:gd name="T30" fmla="*/ 1 w 45"/>
                <a:gd name="T31" fmla="*/ 9 h 72"/>
                <a:gd name="T32" fmla="*/ 7 w 45"/>
                <a:gd name="T33" fmla="*/ 13 h 72"/>
                <a:gd name="T34" fmla="*/ 10 w 45"/>
                <a:gd name="T35" fmla="*/ 15 h 72"/>
                <a:gd name="T36" fmla="*/ 11 w 45"/>
                <a:gd name="T37" fmla="*/ 20 h 72"/>
                <a:gd name="T38" fmla="*/ 13 w 45"/>
                <a:gd name="T39" fmla="*/ 24 h 72"/>
                <a:gd name="T40" fmla="*/ 13 w 45"/>
                <a:gd name="T41" fmla="*/ 30 h 72"/>
                <a:gd name="T42" fmla="*/ 17 w 45"/>
                <a:gd name="T43" fmla="*/ 33 h 72"/>
                <a:gd name="T44" fmla="*/ 20 w 45"/>
                <a:gd name="T45" fmla="*/ 37 h 72"/>
                <a:gd name="T46" fmla="*/ 21 w 45"/>
                <a:gd name="T47" fmla="*/ 40 h 72"/>
                <a:gd name="T48" fmla="*/ 17 w 45"/>
                <a:gd name="T49" fmla="*/ 42 h 72"/>
                <a:gd name="T50" fmla="*/ 14 w 45"/>
                <a:gd name="T51" fmla="*/ 44 h 72"/>
                <a:gd name="T52" fmla="*/ 13 w 45"/>
                <a:gd name="T53" fmla="*/ 48 h 72"/>
                <a:gd name="T54" fmla="*/ 10 w 45"/>
                <a:gd name="T55" fmla="*/ 48 h 72"/>
                <a:gd name="T56" fmla="*/ 9 w 45"/>
                <a:gd name="T57" fmla="*/ 51 h 72"/>
                <a:gd name="T58" fmla="*/ 7 w 45"/>
                <a:gd name="T59" fmla="*/ 51 h 72"/>
                <a:gd name="T60" fmla="*/ 7 w 45"/>
                <a:gd name="T61" fmla="*/ 55 h 72"/>
                <a:gd name="T62" fmla="*/ 7 w 45"/>
                <a:gd name="T63" fmla="*/ 57 h 72"/>
                <a:gd name="T64" fmla="*/ 9 w 45"/>
                <a:gd name="T65" fmla="*/ 62 h 72"/>
                <a:gd name="T66" fmla="*/ 8 w 45"/>
                <a:gd name="T67" fmla="*/ 67 h 72"/>
                <a:gd name="T68" fmla="*/ 12 w 45"/>
                <a:gd name="T69" fmla="*/ 68 h 72"/>
                <a:gd name="T70" fmla="*/ 15 w 45"/>
                <a:gd name="T71" fmla="*/ 69 h 72"/>
                <a:gd name="T72" fmla="*/ 16 w 45"/>
                <a:gd name="T73" fmla="*/ 72 h 72"/>
                <a:gd name="T74" fmla="*/ 19 w 45"/>
                <a:gd name="T75" fmla="*/ 71 h 72"/>
                <a:gd name="T76" fmla="*/ 25 w 45"/>
                <a:gd name="T77" fmla="*/ 69 h 72"/>
                <a:gd name="T78" fmla="*/ 27 w 45"/>
                <a:gd name="T79" fmla="*/ 68 h 72"/>
                <a:gd name="T80" fmla="*/ 28 w 45"/>
                <a:gd name="T81" fmla="*/ 68 h 72"/>
                <a:gd name="T82" fmla="*/ 31 w 45"/>
                <a:gd name="T83" fmla="*/ 67 h 72"/>
                <a:gd name="T84" fmla="*/ 34 w 45"/>
                <a:gd name="T85" fmla="*/ 67 h 72"/>
                <a:gd name="T86" fmla="*/ 18 w 45"/>
                <a:gd name="T87" fmla="*/ 38 h 72"/>
                <a:gd name="T88" fmla="*/ 19 w 45"/>
                <a:gd name="T89" fmla="*/ 38 h 72"/>
                <a:gd name="T90" fmla="*/ 6 w 45"/>
                <a:gd name="T91" fmla="*/ 50 h 72"/>
                <a:gd name="T92" fmla="*/ 6 w 45"/>
                <a:gd name="T93" fmla="*/ 50 h 72"/>
                <a:gd name="T94" fmla="*/ 15 w 45"/>
                <a:gd name="T95" fmla="*/ 71 h 72"/>
                <a:gd name="T96" fmla="*/ 14 w 45"/>
                <a:gd name="T97" fmla="*/ 69 h 72"/>
                <a:gd name="T98" fmla="*/ 11 w 45"/>
                <a:gd name="T99" fmla="*/ 69 h 72"/>
                <a:gd name="T100" fmla="*/ 9 w 45"/>
                <a:gd name="T101" fmla="*/ 68 h 72"/>
                <a:gd name="T102" fmla="*/ 3 w 45"/>
                <a:gd name="T103" fmla="*/ 68 h 72"/>
                <a:gd name="T104" fmla="*/ 5 w 45"/>
                <a:gd name="T105" fmla="*/ 71 h 72"/>
                <a:gd name="T106" fmla="*/ 3 w 45"/>
                <a:gd name="T10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 h="72">
                  <a:moveTo>
                    <a:pt x="36" y="67"/>
                  </a:moveTo>
                  <a:cubicBezTo>
                    <a:pt x="35" y="66"/>
                    <a:pt x="35" y="66"/>
                    <a:pt x="35" y="66"/>
                  </a:cubicBezTo>
                  <a:cubicBezTo>
                    <a:pt x="37" y="64"/>
                    <a:pt x="37" y="64"/>
                    <a:pt x="37" y="64"/>
                  </a:cubicBezTo>
                  <a:cubicBezTo>
                    <a:pt x="39" y="64"/>
                    <a:pt x="39" y="64"/>
                    <a:pt x="39" y="64"/>
                  </a:cubicBezTo>
                  <a:cubicBezTo>
                    <a:pt x="40" y="62"/>
                    <a:pt x="40" y="62"/>
                    <a:pt x="40" y="62"/>
                  </a:cubicBezTo>
                  <a:cubicBezTo>
                    <a:pt x="41" y="60"/>
                    <a:pt x="41" y="60"/>
                    <a:pt x="41" y="60"/>
                  </a:cubicBezTo>
                  <a:cubicBezTo>
                    <a:pt x="42" y="58"/>
                    <a:pt x="42" y="58"/>
                    <a:pt x="42" y="58"/>
                  </a:cubicBezTo>
                  <a:cubicBezTo>
                    <a:pt x="44" y="55"/>
                    <a:pt x="44" y="55"/>
                    <a:pt x="44" y="55"/>
                  </a:cubicBezTo>
                  <a:cubicBezTo>
                    <a:pt x="45" y="53"/>
                    <a:pt x="45" y="53"/>
                    <a:pt x="45" y="53"/>
                  </a:cubicBezTo>
                  <a:cubicBezTo>
                    <a:pt x="45" y="51"/>
                    <a:pt x="45" y="51"/>
                    <a:pt x="45" y="51"/>
                  </a:cubicBezTo>
                  <a:cubicBezTo>
                    <a:pt x="43" y="49"/>
                    <a:pt x="43" y="49"/>
                    <a:pt x="43" y="49"/>
                  </a:cubicBezTo>
                  <a:cubicBezTo>
                    <a:pt x="42" y="49"/>
                    <a:pt x="42" y="49"/>
                    <a:pt x="42" y="49"/>
                  </a:cubicBezTo>
                  <a:cubicBezTo>
                    <a:pt x="40" y="46"/>
                    <a:pt x="40" y="46"/>
                    <a:pt x="40" y="46"/>
                  </a:cubicBezTo>
                  <a:cubicBezTo>
                    <a:pt x="40" y="45"/>
                    <a:pt x="40" y="45"/>
                    <a:pt x="40" y="45"/>
                  </a:cubicBezTo>
                  <a:cubicBezTo>
                    <a:pt x="41" y="44"/>
                    <a:pt x="41" y="44"/>
                    <a:pt x="41" y="44"/>
                  </a:cubicBezTo>
                  <a:cubicBezTo>
                    <a:pt x="41" y="43"/>
                    <a:pt x="41" y="43"/>
                    <a:pt x="41" y="43"/>
                  </a:cubicBezTo>
                  <a:cubicBezTo>
                    <a:pt x="39" y="42"/>
                    <a:pt x="39" y="42"/>
                    <a:pt x="39" y="42"/>
                  </a:cubicBezTo>
                  <a:cubicBezTo>
                    <a:pt x="39" y="41"/>
                    <a:pt x="39" y="41"/>
                    <a:pt x="39" y="41"/>
                  </a:cubicBezTo>
                  <a:cubicBezTo>
                    <a:pt x="39" y="40"/>
                    <a:pt x="39" y="40"/>
                    <a:pt x="39" y="40"/>
                  </a:cubicBezTo>
                  <a:cubicBezTo>
                    <a:pt x="39" y="39"/>
                    <a:pt x="39" y="39"/>
                    <a:pt x="39" y="39"/>
                  </a:cubicBezTo>
                  <a:cubicBezTo>
                    <a:pt x="39" y="39"/>
                    <a:pt x="39" y="39"/>
                    <a:pt x="39" y="39"/>
                  </a:cubicBezTo>
                  <a:cubicBezTo>
                    <a:pt x="38" y="38"/>
                    <a:pt x="38" y="38"/>
                    <a:pt x="38" y="38"/>
                  </a:cubicBezTo>
                  <a:cubicBezTo>
                    <a:pt x="37" y="38"/>
                    <a:pt x="37" y="38"/>
                    <a:pt x="37" y="38"/>
                  </a:cubicBezTo>
                  <a:cubicBezTo>
                    <a:pt x="37" y="36"/>
                    <a:pt x="37" y="36"/>
                    <a:pt x="37" y="36"/>
                  </a:cubicBezTo>
                  <a:cubicBezTo>
                    <a:pt x="38" y="36"/>
                    <a:pt x="38" y="36"/>
                    <a:pt x="38" y="36"/>
                  </a:cubicBezTo>
                  <a:cubicBezTo>
                    <a:pt x="37" y="36"/>
                    <a:pt x="37" y="36"/>
                    <a:pt x="37" y="36"/>
                  </a:cubicBezTo>
                  <a:cubicBezTo>
                    <a:pt x="37" y="35"/>
                    <a:pt x="37" y="35"/>
                    <a:pt x="37" y="35"/>
                  </a:cubicBezTo>
                  <a:cubicBezTo>
                    <a:pt x="37" y="32"/>
                    <a:pt x="37" y="32"/>
                    <a:pt x="37" y="32"/>
                  </a:cubicBezTo>
                  <a:cubicBezTo>
                    <a:pt x="38" y="32"/>
                    <a:pt x="38" y="32"/>
                    <a:pt x="38" y="32"/>
                  </a:cubicBezTo>
                  <a:cubicBezTo>
                    <a:pt x="36" y="28"/>
                    <a:pt x="36" y="28"/>
                    <a:pt x="36" y="28"/>
                  </a:cubicBezTo>
                  <a:cubicBezTo>
                    <a:pt x="34" y="25"/>
                    <a:pt x="34" y="25"/>
                    <a:pt x="34" y="25"/>
                  </a:cubicBezTo>
                  <a:cubicBezTo>
                    <a:pt x="34" y="24"/>
                    <a:pt x="34" y="24"/>
                    <a:pt x="34" y="24"/>
                  </a:cubicBezTo>
                  <a:cubicBezTo>
                    <a:pt x="33" y="23"/>
                    <a:pt x="33" y="23"/>
                    <a:pt x="33" y="23"/>
                  </a:cubicBezTo>
                  <a:cubicBezTo>
                    <a:pt x="33" y="21"/>
                    <a:pt x="33" y="21"/>
                    <a:pt x="33" y="21"/>
                  </a:cubicBezTo>
                  <a:cubicBezTo>
                    <a:pt x="34" y="19"/>
                    <a:pt x="34" y="19"/>
                    <a:pt x="34" y="19"/>
                  </a:cubicBezTo>
                  <a:cubicBezTo>
                    <a:pt x="35" y="18"/>
                    <a:pt x="35" y="18"/>
                    <a:pt x="35" y="18"/>
                  </a:cubicBezTo>
                  <a:cubicBezTo>
                    <a:pt x="34" y="18"/>
                    <a:pt x="34" y="18"/>
                    <a:pt x="34" y="18"/>
                  </a:cubicBezTo>
                  <a:cubicBezTo>
                    <a:pt x="32" y="17"/>
                    <a:pt x="32" y="17"/>
                    <a:pt x="32" y="17"/>
                  </a:cubicBezTo>
                  <a:cubicBezTo>
                    <a:pt x="32" y="16"/>
                    <a:pt x="32" y="16"/>
                    <a:pt x="32" y="16"/>
                  </a:cubicBezTo>
                  <a:cubicBezTo>
                    <a:pt x="31" y="15"/>
                    <a:pt x="31" y="15"/>
                    <a:pt x="31" y="15"/>
                  </a:cubicBezTo>
                  <a:cubicBezTo>
                    <a:pt x="30" y="14"/>
                    <a:pt x="30" y="14"/>
                    <a:pt x="30" y="14"/>
                  </a:cubicBezTo>
                  <a:cubicBezTo>
                    <a:pt x="29" y="14"/>
                    <a:pt x="29" y="14"/>
                    <a:pt x="29" y="14"/>
                  </a:cubicBezTo>
                  <a:cubicBezTo>
                    <a:pt x="28" y="12"/>
                    <a:pt x="28" y="12"/>
                    <a:pt x="28" y="12"/>
                  </a:cubicBezTo>
                  <a:cubicBezTo>
                    <a:pt x="28" y="12"/>
                    <a:pt x="28" y="12"/>
                    <a:pt x="28" y="12"/>
                  </a:cubicBezTo>
                  <a:cubicBezTo>
                    <a:pt x="28" y="10"/>
                    <a:pt x="28" y="10"/>
                    <a:pt x="28" y="10"/>
                  </a:cubicBezTo>
                  <a:cubicBezTo>
                    <a:pt x="28" y="9"/>
                    <a:pt x="28" y="9"/>
                    <a:pt x="28" y="9"/>
                  </a:cubicBezTo>
                  <a:cubicBezTo>
                    <a:pt x="28" y="9"/>
                    <a:pt x="28" y="9"/>
                    <a:pt x="28" y="9"/>
                  </a:cubicBezTo>
                  <a:cubicBezTo>
                    <a:pt x="28" y="9"/>
                    <a:pt x="28" y="9"/>
                    <a:pt x="28" y="9"/>
                  </a:cubicBezTo>
                  <a:cubicBezTo>
                    <a:pt x="29" y="8"/>
                    <a:pt x="29" y="8"/>
                    <a:pt x="29" y="8"/>
                  </a:cubicBezTo>
                  <a:cubicBezTo>
                    <a:pt x="29" y="7"/>
                    <a:pt x="29" y="7"/>
                    <a:pt x="29" y="7"/>
                  </a:cubicBezTo>
                  <a:cubicBezTo>
                    <a:pt x="30" y="6"/>
                    <a:pt x="30" y="6"/>
                    <a:pt x="30" y="6"/>
                  </a:cubicBezTo>
                  <a:cubicBezTo>
                    <a:pt x="30" y="5"/>
                    <a:pt x="30" y="5"/>
                    <a:pt x="30" y="5"/>
                  </a:cubicBezTo>
                  <a:cubicBezTo>
                    <a:pt x="29" y="4"/>
                    <a:pt x="29" y="4"/>
                    <a:pt x="29" y="4"/>
                  </a:cubicBezTo>
                  <a:cubicBezTo>
                    <a:pt x="29" y="3"/>
                    <a:pt x="29" y="3"/>
                    <a:pt x="29" y="3"/>
                  </a:cubicBezTo>
                  <a:cubicBezTo>
                    <a:pt x="28" y="3"/>
                    <a:pt x="28" y="3"/>
                    <a:pt x="28" y="3"/>
                  </a:cubicBezTo>
                  <a:cubicBezTo>
                    <a:pt x="27" y="3"/>
                    <a:pt x="27" y="3"/>
                    <a:pt x="27" y="3"/>
                  </a:cubicBezTo>
                  <a:cubicBezTo>
                    <a:pt x="26" y="2"/>
                    <a:pt x="26" y="2"/>
                    <a:pt x="26" y="2"/>
                  </a:cubicBezTo>
                  <a:cubicBezTo>
                    <a:pt x="25" y="1"/>
                    <a:pt x="25" y="1"/>
                    <a:pt x="25" y="1"/>
                  </a:cubicBezTo>
                  <a:cubicBezTo>
                    <a:pt x="24" y="0"/>
                    <a:pt x="24" y="0"/>
                    <a:pt x="24" y="0"/>
                  </a:cubicBezTo>
                  <a:cubicBezTo>
                    <a:pt x="22" y="0"/>
                    <a:pt x="22" y="0"/>
                    <a:pt x="22" y="0"/>
                  </a:cubicBezTo>
                  <a:cubicBezTo>
                    <a:pt x="22" y="1"/>
                    <a:pt x="22" y="1"/>
                    <a:pt x="22" y="1"/>
                  </a:cubicBezTo>
                  <a:cubicBezTo>
                    <a:pt x="22" y="2"/>
                    <a:pt x="22" y="2"/>
                    <a:pt x="22" y="2"/>
                  </a:cubicBezTo>
                  <a:cubicBezTo>
                    <a:pt x="21" y="2"/>
                    <a:pt x="21" y="2"/>
                    <a:pt x="21" y="2"/>
                  </a:cubicBezTo>
                  <a:cubicBezTo>
                    <a:pt x="20" y="1"/>
                    <a:pt x="20" y="1"/>
                    <a:pt x="20" y="1"/>
                  </a:cubicBezTo>
                  <a:cubicBezTo>
                    <a:pt x="19" y="2"/>
                    <a:pt x="19" y="2"/>
                    <a:pt x="19" y="2"/>
                  </a:cubicBezTo>
                  <a:cubicBezTo>
                    <a:pt x="19" y="2"/>
                    <a:pt x="19" y="2"/>
                    <a:pt x="19" y="2"/>
                  </a:cubicBezTo>
                  <a:cubicBezTo>
                    <a:pt x="18" y="3"/>
                    <a:pt x="18" y="3"/>
                    <a:pt x="18" y="3"/>
                  </a:cubicBezTo>
                  <a:cubicBezTo>
                    <a:pt x="18" y="3"/>
                    <a:pt x="18" y="3"/>
                    <a:pt x="18" y="3"/>
                  </a:cubicBezTo>
                  <a:cubicBezTo>
                    <a:pt x="18" y="4"/>
                    <a:pt x="18" y="4"/>
                    <a:pt x="18" y="4"/>
                  </a:cubicBezTo>
                  <a:cubicBezTo>
                    <a:pt x="18" y="5"/>
                    <a:pt x="18" y="5"/>
                    <a:pt x="18" y="5"/>
                  </a:cubicBezTo>
                  <a:cubicBezTo>
                    <a:pt x="18" y="7"/>
                    <a:pt x="18" y="7"/>
                    <a:pt x="18" y="7"/>
                  </a:cubicBezTo>
                  <a:cubicBezTo>
                    <a:pt x="18" y="8"/>
                    <a:pt x="18" y="8"/>
                    <a:pt x="18" y="8"/>
                  </a:cubicBezTo>
                  <a:cubicBezTo>
                    <a:pt x="18" y="9"/>
                    <a:pt x="18" y="9"/>
                    <a:pt x="18" y="9"/>
                  </a:cubicBezTo>
                  <a:cubicBezTo>
                    <a:pt x="18" y="9"/>
                    <a:pt x="18" y="9"/>
                    <a:pt x="18" y="9"/>
                  </a:cubicBezTo>
                  <a:cubicBezTo>
                    <a:pt x="17" y="10"/>
                    <a:pt x="17" y="10"/>
                    <a:pt x="17" y="10"/>
                  </a:cubicBezTo>
                  <a:cubicBezTo>
                    <a:pt x="16" y="10"/>
                    <a:pt x="16" y="10"/>
                    <a:pt x="16" y="10"/>
                  </a:cubicBezTo>
                  <a:cubicBezTo>
                    <a:pt x="16" y="10"/>
                    <a:pt x="16" y="10"/>
                    <a:pt x="16" y="10"/>
                  </a:cubicBezTo>
                  <a:cubicBezTo>
                    <a:pt x="15" y="10"/>
                    <a:pt x="15" y="10"/>
                    <a:pt x="15" y="10"/>
                  </a:cubicBezTo>
                  <a:cubicBezTo>
                    <a:pt x="15" y="11"/>
                    <a:pt x="15" y="11"/>
                    <a:pt x="15" y="11"/>
                  </a:cubicBezTo>
                  <a:cubicBezTo>
                    <a:pt x="14" y="11"/>
                    <a:pt x="14" y="11"/>
                    <a:pt x="14" y="11"/>
                  </a:cubicBezTo>
                  <a:cubicBezTo>
                    <a:pt x="12" y="10"/>
                    <a:pt x="12" y="10"/>
                    <a:pt x="12" y="10"/>
                  </a:cubicBezTo>
                  <a:cubicBezTo>
                    <a:pt x="11" y="10"/>
                    <a:pt x="11" y="10"/>
                    <a:pt x="11" y="10"/>
                  </a:cubicBezTo>
                  <a:cubicBezTo>
                    <a:pt x="11" y="11"/>
                    <a:pt x="11" y="11"/>
                    <a:pt x="11" y="11"/>
                  </a:cubicBezTo>
                  <a:cubicBezTo>
                    <a:pt x="10" y="12"/>
                    <a:pt x="10" y="12"/>
                    <a:pt x="10" y="12"/>
                  </a:cubicBezTo>
                  <a:cubicBezTo>
                    <a:pt x="8" y="12"/>
                    <a:pt x="8" y="12"/>
                    <a:pt x="8" y="12"/>
                  </a:cubicBezTo>
                  <a:cubicBezTo>
                    <a:pt x="6" y="11"/>
                    <a:pt x="6" y="11"/>
                    <a:pt x="6" y="11"/>
                  </a:cubicBezTo>
                  <a:cubicBezTo>
                    <a:pt x="6" y="10"/>
                    <a:pt x="6" y="10"/>
                    <a:pt x="6" y="10"/>
                  </a:cubicBezTo>
                  <a:cubicBezTo>
                    <a:pt x="5" y="10"/>
                    <a:pt x="5" y="10"/>
                    <a:pt x="5" y="10"/>
                  </a:cubicBezTo>
                  <a:cubicBezTo>
                    <a:pt x="3" y="8"/>
                    <a:pt x="3" y="8"/>
                    <a:pt x="3" y="8"/>
                  </a:cubicBezTo>
                  <a:cubicBezTo>
                    <a:pt x="3" y="7"/>
                    <a:pt x="3" y="7"/>
                    <a:pt x="3" y="7"/>
                  </a:cubicBezTo>
                  <a:cubicBezTo>
                    <a:pt x="2" y="7"/>
                    <a:pt x="2" y="7"/>
                    <a:pt x="2" y="7"/>
                  </a:cubicBezTo>
                  <a:cubicBezTo>
                    <a:pt x="1" y="8"/>
                    <a:pt x="1" y="8"/>
                    <a:pt x="1" y="8"/>
                  </a:cubicBezTo>
                  <a:cubicBezTo>
                    <a:pt x="1" y="8"/>
                    <a:pt x="1" y="8"/>
                    <a:pt x="1" y="8"/>
                  </a:cubicBezTo>
                  <a:cubicBezTo>
                    <a:pt x="1" y="9"/>
                    <a:pt x="1" y="9"/>
                    <a:pt x="1" y="9"/>
                  </a:cubicBezTo>
                  <a:cubicBezTo>
                    <a:pt x="1" y="9"/>
                    <a:pt x="1" y="9"/>
                    <a:pt x="1" y="9"/>
                  </a:cubicBezTo>
                  <a:cubicBezTo>
                    <a:pt x="1" y="9"/>
                    <a:pt x="1" y="9"/>
                    <a:pt x="1" y="9"/>
                  </a:cubicBezTo>
                  <a:cubicBezTo>
                    <a:pt x="0" y="9"/>
                    <a:pt x="0" y="9"/>
                    <a:pt x="0" y="9"/>
                  </a:cubicBezTo>
                  <a:cubicBezTo>
                    <a:pt x="1" y="10"/>
                    <a:pt x="1" y="10"/>
                    <a:pt x="1" y="10"/>
                  </a:cubicBezTo>
                  <a:cubicBezTo>
                    <a:pt x="2" y="10"/>
                    <a:pt x="2" y="10"/>
                    <a:pt x="2" y="10"/>
                  </a:cubicBezTo>
                  <a:cubicBezTo>
                    <a:pt x="4" y="12"/>
                    <a:pt x="4" y="12"/>
                    <a:pt x="4" y="12"/>
                  </a:cubicBezTo>
                  <a:cubicBezTo>
                    <a:pt x="5" y="13"/>
                    <a:pt x="5" y="13"/>
                    <a:pt x="5" y="13"/>
                  </a:cubicBezTo>
                  <a:cubicBezTo>
                    <a:pt x="7" y="13"/>
                    <a:pt x="7" y="13"/>
                    <a:pt x="7" y="13"/>
                  </a:cubicBezTo>
                  <a:cubicBezTo>
                    <a:pt x="7" y="13"/>
                    <a:pt x="7" y="13"/>
                    <a:pt x="7" y="13"/>
                  </a:cubicBezTo>
                  <a:cubicBezTo>
                    <a:pt x="8" y="14"/>
                    <a:pt x="8" y="14"/>
                    <a:pt x="8" y="14"/>
                  </a:cubicBezTo>
                  <a:cubicBezTo>
                    <a:pt x="9" y="14"/>
                    <a:pt x="9" y="14"/>
                    <a:pt x="9" y="14"/>
                  </a:cubicBezTo>
                  <a:cubicBezTo>
                    <a:pt x="9" y="15"/>
                    <a:pt x="9" y="15"/>
                    <a:pt x="9" y="15"/>
                  </a:cubicBezTo>
                  <a:cubicBezTo>
                    <a:pt x="10" y="15"/>
                    <a:pt x="10" y="15"/>
                    <a:pt x="10" y="15"/>
                  </a:cubicBezTo>
                  <a:cubicBezTo>
                    <a:pt x="10" y="15"/>
                    <a:pt x="10" y="15"/>
                    <a:pt x="10" y="15"/>
                  </a:cubicBezTo>
                  <a:cubicBezTo>
                    <a:pt x="11" y="16"/>
                    <a:pt x="11" y="16"/>
                    <a:pt x="11" y="16"/>
                  </a:cubicBezTo>
                  <a:cubicBezTo>
                    <a:pt x="11" y="16"/>
                    <a:pt x="11" y="16"/>
                    <a:pt x="11" y="16"/>
                  </a:cubicBezTo>
                  <a:cubicBezTo>
                    <a:pt x="12" y="17"/>
                    <a:pt x="12" y="17"/>
                    <a:pt x="12" y="17"/>
                  </a:cubicBezTo>
                  <a:cubicBezTo>
                    <a:pt x="11" y="17"/>
                    <a:pt x="11" y="17"/>
                    <a:pt x="11" y="17"/>
                  </a:cubicBezTo>
                  <a:cubicBezTo>
                    <a:pt x="12" y="19"/>
                    <a:pt x="12" y="19"/>
                    <a:pt x="12" y="19"/>
                  </a:cubicBezTo>
                  <a:cubicBezTo>
                    <a:pt x="11" y="20"/>
                    <a:pt x="11" y="20"/>
                    <a:pt x="11" y="20"/>
                  </a:cubicBezTo>
                  <a:cubicBezTo>
                    <a:pt x="11" y="20"/>
                    <a:pt x="11" y="20"/>
                    <a:pt x="11" y="20"/>
                  </a:cubicBezTo>
                  <a:cubicBezTo>
                    <a:pt x="13" y="20"/>
                    <a:pt x="13" y="20"/>
                    <a:pt x="13" y="20"/>
                  </a:cubicBezTo>
                  <a:cubicBezTo>
                    <a:pt x="13" y="21"/>
                    <a:pt x="13" y="21"/>
                    <a:pt x="13" y="21"/>
                  </a:cubicBezTo>
                  <a:cubicBezTo>
                    <a:pt x="12" y="22"/>
                    <a:pt x="12" y="22"/>
                    <a:pt x="12" y="22"/>
                  </a:cubicBezTo>
                  <a:cubicBezTo>
                    <a:pt x="13" y="23"/>
                    <a:pt x="13" y="23"/>
                    <a:pt x="13" y="23"/>
                  </a:cubicBezTo>
                  <a:cubicBezTo>
                    <a:pt x="13" y="24"/>
                    <a:pt x="13" y="24"/>
                    <a:pt x="13" y="24"/>
                  </a:cubicBezTo>
                  <a:cubicBezTo>
                    <a:pt x="13" y="25"/>
                    <a:pt x="13" y="25"/>
                    <a:pt x="13" y="25"/>
                  </a:cubicBezTo>
                  <a:cubicBezTo>
                    <a:pt x="13" y="26"/>
                    <a:pt x="13" y="26"/>
                    <a:pt x="13" y="26"/>
                  </a:cubicBezTo>
                  <a:cubicBezTo>
                    <a:pt x="13" y="26"/>
                    <a:pt x="13" y="26"/>
                    <a:pt x="13" y="26"/>
                  </a:cubicBezTo>
                  <a:cubicBezTo>
                    <a:pt x="13" y="28"/>
                    <a:pt x="13" y="28"/>
                    <a:pt x="13" y="28"/>
                  </a:cubicBezTo>
                  <a:cubicBezTo>
                    <a:pt x="13" y="29"/>
                    <a:pt x="13" y="29"/>
                    <a:pt x="13" y="29"/>
                  </a:cubicBezTo>
                  <a:cubicBezTo>
                    <a:pt x="13" y="30"/>
                    <a:pt x="13" y="30"/>
                    <a:pt x="13" y="30"/>
                  </a:cubicBezTo>
                  <a:cubicBezTo>
                    <a:pt x="14" y="30"/>
                    <a:pt x="14" y="30"/>
                    <a:pt x="14" y="30"/>
                  </a:cubicBezTo>
                  <a:cubicBezTo>
                    <a:pt x="15" y="31"/>
                    <a:pt x="15" y="31"/>
                    <a:pt x="15" y="31"/>
                  </a:cubicBezTo>
                  <a:cubicBezTo>
                    <a:pt x="16" y="32"/>
                    <a:pt x="16" y="32"/>
                    <a:pt x="16" y="32"/>
                  </a:cubicBezTo>
                  <a:cubicBezTo>
                    <a:pt x="15" y="33"/>
                    <a:pt x="15" y="33"/>
                    <a:pt x="15" y="33"/>
                  </a:cubicBezTo>
                  <a:cubicBezTo>
                    <a:pt x="16" y="33"/>
                    <a:pt x="16" y="33"/>
                    <a:pt x="16" y="33"/>
                  </a:cubicBezTo>
                  <a:cubicBezTo>
                    <a:pt x="17" y="33"/>
                    <a:pt x="17" y="33"/>
                    <a:pt x="17" y="33"/>
                  </a:cubicBezTo>
                  <a:cubicBezTo>
                    <a:pt x="17" y="34"/>
                    <a:pt x="17" y="34"/>
                    <a:pt x="17" y="34"/>
                  </a:cubicBezTo>
                  <a:cubicBezTo>
                    <a:pt x="19" y="34"/>
                    <a:pt x="19" y="34"/>
                    <a:pt x="19" y="34"/>
                  </a:cubicBezTo>
                  <a:cubicBezTo>
                    <a:pt x="20" y="35"/>
                    <a:pt x="20" y="35"/>
                    <a:pt x="20" y="35"/>
                  </a:cubicBezTo>
                  <a:cubicBezTo>
                    <a:pt x="20" y="35"/>
                    <a:pt x="20" y="35"/>
                    <a:pt x="20" y="35"/>
                  </a:cubicBezTo>
                  <a:cubicBezTo>
                    <a:pt x="20" y="36"/>
                    <a:pt x="20" y="36"/>
                    <a:pt x="20" y="36"/>
                  </a:cubicBezTo>
                  <a:cubicBezTo>
                    <a:pt x="20" y="37"/>
                    <a:pt x="20" y="37"/>
                    <a:pt x="20" y="37"/>
                  </a:cubicBezTo>
                  <a:cubicBezTo>
                    <a:pt x="20" y="37"/>
                    <a:pt x="20" y="37"/>
                    <a:pt x="20" y="37"/>
                  </a:cubicBezTo>
                  <a:cubicBezTo>
                    <a:pt x="21" y="38"/>
                    <a:pt x="21" y="38"/>
                    <a:pt x="21" y="38"/>
                  </a:cubicBezTo>
                  <a:cubicBezTo>
                    <a:pt x="20" y="38"/>
                    <a:pt x="20" y="38"/>
                    <a:pt x="20" y="38"/>
                  </a:cubicBezTo>
                  <a:cubicBezTo>
                    <a:pt x="20" y="38"/>
                    <a:pt x="20" y="38"/>
                    <a:pt x="20" y="38"/>
                  </a:cubicBezTo>
                  <a:cubicBezTo>
                    <a:pt x="21" y="39"/>
                    <a:pt x="21" y="39"/>
                    <a:pt x="21" y="39"/>
                  </a:cubicBezTo>
                  <a:cubicBezTo>
                    <a:pt x="21" y="40"/>
                    <a:pt x="21" y="40"/>
                    <a:pt x="21" y="40"/>
                  </a:cubicBezTo>
                  <a:cubicBezTo>
                    <a:pt x="20" y="39"/>
                    <a:pt x="20" y="39"/>
                    <a:pt x="20" y="39"/>
                  </a:cubicBezTo>
                  <a:cubicBezTo>
                    <a:pt x="19" y="39"/>
                    <a:pt x="19" y="39"/>
                    <a:pt x="19" y="39"/>
                  </a:cubicBezTo>
                  <a:cubicBezTo>
                    <a:pt x="17" y="40"/>
                    <a:pt x="17" y="40"/>
                    <a:pt x="17" y="40"/>
                  </a:cubicBezTo>
                  <a:cubicBezTo>
                    <a:pt x="17" y="40"/>
                    <a:pt x="17" y="40"/>
                    <a:pt x="17" y="40"/>
                  </a:cubicBezTo>
                  <a:cubicBezTo>
                    <a:pt x="17" y="41"/>
                    <a:pt x="17" y="41"/>
                    <a:pt x="17" y="41"/>
                  </a:cubicBezTo>
                  <a:cubicBezTo>
                    <a:pt x="17" y="42"/>
                    <a:pt x="17" y="42"/>
                    <a:pt x="17" y="42"/>
                  </a:cubicBezTo>
                  <a:cubicBezTo>
                    <a:pt x="16" y="42"/>
                    <a:pt x="16" y="42"/>
                    <a:pt x="16" y="42"/>
                  </a:cubicBezTo>
                  <a:cubicBezTo>
                    <a:pt x="15" y="43"/>
                    <a:pt x="15" y="43"/>
                    <a:pt x="15" y="43"/>
                  </a:cubicBezTo>
                  <a:cubicBezTo>
                    <a:pt x="15" y="44"/>
                    <a:pt x="15" y="44"/>
                    <a:pt x="15" y="44"/>
                  </a:cubicBezTo>
                  <a:cubicBezTo>
                    <a:pt x="14" y="44"/>
                    <a:pt x="14" y="44"/>
                    <a:pt x="14" y="44"/>
                  </a:cubicBezTo>
                  <a:cubicBezTo>
                    <a:pt x="14" y="44"/>
                    <a:pt x="14" y="44"/>
                    <a:pt x="14" y="44"/>
                  </a:cubicBezTo>
                  <a:cubicBezTo>
                    <a:pt x="14" y="44"/>
                    <a:pt x="14" y="44"/>
                    <a:pt x="14" y="44"/>
                  </a:cubicBezTo>
                  <a:cubicBezTo>
                    <a:pt x="14" y="45"/>
                    <a:pt x="14" y="45"/>
                    <a:pt x="14" y="45"/>
                  </a:cubicBezTo>
                  <a:cubicBezTo>
                    <a:pt x="14" y="46"/>
                    <a:pt x="14" y="46"/>
                    <a:pt x="14" y="46"/>
                  </a:cubicBezTo>
                  <a:cubicBezTo>
                    <a:pt x="13" y="46"/>
                    <a:pt x="13" y="46"/>
                    <a:pt x="13" y="46"/>
                  </a:cubicBezTo>
                  <a:cubicBezTo>
                    <a:pt x="12" y="46"/>
                    <a:pt x="12" y="46"/>
                    <a:pt x="12" y="46"/>
                  </a:cubicBezTo>
                  <a:cubicBezTo>
                    <a:pt x="13" y="47"/>
                    <a:pt x="13" y="47"/>
                    <a:pt x="13" y="47"/>
                  </a:cubicBezTo>
                  <a:cubicBezTo>
                    <a:pt x="13" y="48"/>
                    <a:pt x="13" y="48"/>
                    <a:pt x="13" y="48"/>
                  </a:cubicBezTo>
                  <a:cubicBezTo>
                    <a:pt x="12" y="47"/>
                    <a:pt x="12" y="47"/>
                    <a:pt x="12" y="47"/>
                  </a:cubicBezTo>
                  <a:cubicBezTo>
                    <a:pt x="12" y="47"/>
                    <a:pt x="12" y="47"/>
                    <a:pt x="12" y="47"/>
                  </a:cubicBezTo>
                  <a:cubicBezTo>
                    <a:pt x="11" y="47"/>
                    <a:pt x="11" y="47"/>
                    <a:pt x="11" y="47"/>
                  </a:cubicBezTo>
                  <a:cubicBezTo>
                    <a:pt x="11" y="48"/>
                    <a:pt x="11" y="48"/>
                    <a:pt x="11" y="48"/>
                  </a:cubicBezTo>
                  <a:cubicBezTo>
                    <a:pt x="11" y="48"/>
                    <a:pt x="11" y="48"/>
                    <a:pt x="11" y="48"/>
                  </a:cubicBezTo>
                  <a:cubicBezTo>
                    <a:pt x="10" y="48"/>
                    <a:pt x="10" y="48"/>
                    <a:pt x="10" y="48"/>
                  </a:cubicBezTo>
                  <a:cubicBezTo>
                    <a:pt x="10" y="49"/>
                    <a:pt x="10" y="49"/>
                    <a:pt x="10" y="49"/>
                  </a:cubicBezTo>
                  <a:cubicBezTo>
                    <a:pt x="11" y="49"/>
                    <a:pt x="11" y="49"/>
                    <a:pt x="11" y="49"/>
                  </a:cubicBezTo>
                  <a:cubicBezTo>
                    <a:pt x="11" y="49"/>
                    <a:pt x="11" y="49"/>
                    <a:pt x="11" y="49"/>
                  </a:cubicBezTo>
                  <a:cubicBezTo>
                    <a:pt x="10" y="50"/>
                    <a:pt x="10" y="50"/>
                    <a:pt x="10" y="50"/>
                  </a:cubicBezTo>
                  <a:cubicBezTo>
                    <a:pt x="10" y="50"/>
                    <a:pt x="10" y="50"/>
                    <a:pt x="10" y="50"/>
                  </a:cubicBezTo>
                  <a:cubicBezTo>
                    <a:pt x="9" y="51"/>
                    <a:pt x="9" y="51"/>
                    <a:pt x="9" y="51"/>
                  </a:cubicBezTo>
                  <a:cubicBezTo>
                    <a:pt x="9" y="51"/>
                    <a:pt x="9" y="51"/>
                    <a:pt x="9" y="51"/>
                  </a:cubicBezTo>
                  <a:cubicBezTo>
                    <a:pt x="9" y="50"/>
                    <a:pt x="9" y="50"/>
                    <a:pt x="9" y="50"/>
                  </a:cubicBezTo>
                  <a:cubicBezTo>
                    <a:pt x="8" y="50"/>
                    <a:pt x="8" y="50"/>
                    <a:pt x="8" y="50"/>
                  </a:cubicBezTo>
                  <a:cubicBezTo>
                    <a:pt x="7" y="50"/>
                    <a:pt x="7" y="50"/>
                    <a:pt x="7" y="50"/>
                  </a:cubicBezTo>
                  <a:cubicBezTo>
                    <a:pt x="8" y="51"/>
                    <a:pt x="8" y="51"/>
                    <a:pt x="8" y="51"/>
                  </a:cubicBezTo>
                  <a:cubicBezTo>
                    <a:pt x="7" y="51"/>
                    <a:pt x="7" y="51"/>
                    <a:pt x="7" y="51"/>
                  </a:cubicBezTo>
                  <a:cubicBezTo>
                    <a:pt x="8" y="52"/>
                    <a:pt x="8" y="52"/>
                    <a:pt x="8" y="52"/>
                  </a:cubicBezTo>
                  <a:cubicBezTo>
                    <a:pt x="7" y="53"/>
                    <a:pt x="7" y="53"/>
                    <a:pt x="7" y="53"/>
                  </a:cubicBezTo>
                  <a:cubicBezTo>
                    <a:pt x="7" y="53"/>
                    <a:pt x="7" y="53"/>
                    <a:pt x="7" y="53"/>
                  </a:cubicBezTo>
                  <a:cubicBezTo>
                    <a:pt x="6" y="54"/>
                    <a:pt x="6" y="54"/>
                    <a:pt x="6" y="54"/>
                  </a:cubicBezTo>
                  <a:cubicBezTo>
                    <a:pt x="7" y="55"/>
                    <a:pt x="7" y="55"/>
                    <a:pt x="7" y="55"/>
                  </a:cubicBezTo>
                  <a:cubicBezTo>
                    <a:pt x="7" y="55"/>
                    <a:pt x="7" y="55"/>
                    <a:pt x="7" y="55"/>
                  </a:cubicBezTo>
                  <a:cubicBezTo>
                    <a:pt x="7" y="55"/>
                    <a:pt x="7" y="55"/>
                    <a:pt x="7" y="55"/>
                  </a:cubicBezTo>
                  <a:cubicBezTo>
                    <a:pt x="7" y="56"/>
                    <a:pt x="7" y="56"/>
                    <a:pt x="7" y="56"/>
                  </a:cubicBezTo>
                  <a:cubicBezTo>
                    <a:pt x="7" y="56"/>
                    <a:pt x="7" y="56"/>
                    <a:pt x="7" y="56"/>
                  </a:cubicBezTo>
                  <a:cubicBezTo>
                    <a:pt x="8" y="56"/>
                    <a:pt x="8" y="56"/>
                    <a:pt x="8" y="56"/>
                  </a:cubicBezTo>
                  <a:cubicBezTo>
                    <a:pt x="8" y="57"/>
                    <a:pt x="8" y="57"/>
                    <a:pt x="8" y="57"/>
                  </a:cubicBezTo>
                  <a:cubicBezTo>
                    <a:pt x="7" y="57"/>
                    <a:pt x="7" y="57"/>
                    <a:pt x="7" y="57"/>
                  </a:cubicBezTo>
                  <a:cubicBezTo>
                    <a:pt x="8" y="58"/>
                    <a:pt x="8" y="58"/>
                    <a:pt x="8" y="58"/>
                  </a:cubicBezTo>
                  <a:cubicBezTo>
                    <a:pt x="8" y="59"/>
                    <a:pt x="8" y="59"/>
                    <a:pt x="8" y="59"/>
                  </a:cubicBezTo>
                  <a:cubicBezTo>
                    <a:pt x="8" y="60"/>
                    <a:pt x="8" y="60"/>
                    <a:pt x="8" y="60"/>
                  </a:cubicBezTo>
                  <a:cubicBezTo>
                    <a:pt x="9" y="60"/>
                    <a:pt x="9" y="60"/>
                    <a:pt x="9" y="60"/>
                  </a:cubicBezTo>
                  <a:cubicBezTo>
                    <a:pt x="9" y="61"/>
                    <a:pt x="9" y="61"/>
                    <a:pt x="9" y="61"/>
                  </a:cubicBezTo>
                  <a:cubicBezTo>
                    <a:pt x="9" y="62"/>
                    <a:pt x="9" y="62"/>
                    <a:pt x="9" y="62"/>
                  </a:cubicBezTo>
                  <a:cubicBezTo>
                    <a:pt x="9" y="62"/>
                    <a:pt x="9" y="62"/>
                    <a:pt x="9" y="62"/>
                  </a:cubicBezTo>
                  <a:cubicBezTo>
                    <a:pt x="9" y="63"/>
                    <a:pt x="9" y="63"/>
                    <a:pt x="9" y="63"/>
                  </a:cubicBezTo>
                  <a:cubicBezTo>
                    <a:pt x="8" y="64"/>
                    <a:pt x="8" y="64"/>
                    <a:pt x="8" y="64"/>
                  </a:cubicBezTo>
                  <a:cubicBezTo>
                    <a:pt x="8" y="65"/>
                    <a:pt x="8" y="65"/>
                    <a:pt x="8" y="65"/>
                  </a:cubicBezTo>
                  <a:cubicBezTo>
                    <a:pt x="9" y="66"/>
                    <a:pt x="9" y="66"/>
                    <a:pt x="9" y="66"/>
                  </a:cubicBezTo>
                  <a:cubicBezTo>
                    <a:pt x="8" y="67"/>
                    <a:pt x="8" y="67"/>
                    <a:pt x="8" y="67"/>
                  </a:cubicBezTo>
                  <a:cubicBezTo>
                    <a:pt x="8" y="67"/>
                    <a:pt x="8" y="67"/>
                    <a:pt x="8" y="67"/>
                  </a:cubicBezTo>
                  <a:cubicBezTo>
                    <a:pt x="9" y="68"/>
                    <a:pt x="9" y="68"/>
                    <a:pt x="9" y="68"/>
                  </a:cubicBezTo>
                  <a:cubicBezTo>
                    <a:pt x="10" y="67"/>
                    <a:pt x="10" y="67"/>
                    <a:pt x="10" y="67"/>
                  </a:cubicBezTo>
                  <a:cubicBezTo>
                    <a:pt x="10" y="68"/>
                    <a:pt x="10" y="68"/>
                    <a:pt x="10" y="68"/>
                  </a:cubicBezTo>
                  <a:cubicBezTo>
                    <a:pt x="11" y="67"/>
                    <a:pt x="11" y="67"/>
                    <a:pt x="11" y="67"/>
                  </a:cubicBezTo>
                  <a:cubicBezTo>
                    <a:pt x="12" y="68"/>
                    <a:pt x="12" y="68"/>
                    <a:pt x="12" y="68"/>
                  </a:cubicBezTo>
                  <a:cubicBezTo>
                    <a:pt x="12" y="68"/>
                    <a:pt x="12" y="68"/>
                    <a:pt x="12" y="68"/>
                  </a:cubicBezTo>
                  <a:cubicBezTo>
                    <a:pt x="13" y="68"/>
                    <a:pt x="13" y="68"/>
                    <a:pt x="13" y="68"/>
                  </a:cubicBezTo>
                  <a:cubicBezTo>
                    <a:pt x="14" y="68"/>
                    <a:pt x="14" y="68"/>
                    <a:pt x="14" y="68"/>
                  </a:cubicBezTo>
                  <a:cubicBezTo>
                    <a:pt x="14" y="68"/>
                    <a:pt x="14" y="68"/>
                    <a:pt x="14" y="68"/>
                  </a:cubicBezTo>
                  <a:cubicBezTo>
                    <a:pt x="14" y="69"/>
                    <a:pt x="14" y="69"/>
                    <a:pt x="14" y="69"/>
                  </a:cubicBezTo>
                  <a:cubicBezTo>
                    <a:pt x="15" y="69"/>
                    <a:pt x="15" y="69"/>
                    <a:pt x="15" y="69"/>
                  </a:cubicBezTo>
                  <a:cubicBezTo>
                    <a:pt x="16" y="68"/>
                    <a:pt x="16" y="68"/>
                    <a:pt x="16" y="68"/>
                  </a:cubicBezTo>
                  <a:cubicBezTo>
                    <a:pt x="16" y="69"/>
                    <a:pt x="16" y="69"/>
                    <a:pt x="16" y="69"/>
                  </a:cubicBezTo>
                  <a:cubicBezTo>
                    <a:pt x="15" y="70"/>
                    <a:pt x="15" y="70"/>
                    <a:pt x="15" y="70"/>
                  </a:cubicBezTo>
                  <a:cubicBezTo>
                    <a:pt x="16" y="71"/>
                    <a:pt x="16" y="71"/>
                    <a:pt x="16" y="71"/>
                  </a:cubicBezTo>
                  <a:cubicBezTo>
                    <a:pt x="17" y="71"/>
                    <a:pt x="17" y="71"/>
                    <a:pt x="17" y="71"/>
                  </a:cubicBezTo>
                  <a:cubicBezTo>
                    <a:pt x="16" y="72"/>
                    <a:pt x="16" y="72"/>
                    <a:pt x="16" y="72"/>
                  </a:cubicBezTo>
                  <a:cubicBezTo>
                    <a:pt x="17" y="72"/>
                    <a:pt x="17" y="72"/>
                    <a:pt x="17" y="72"/>
                  </a:cubicBezTo>
                  <a:cubicBezTo>
                    <a:pt x="17" y="71"/>
                    <a:pt x="17" y="71"/>
                    <a:pt x="17" y="71"/>
                  </a:cubicBezTo>
                  <a:cubicBezTo>
                    <a:pt x="17" y="71"/>
                    <a:pt x="17" y="71"/>
                    <a:pt x="17" y="71"/>
                  </a:cubicBezTo>
                  <a:cubicBezTo>
                    <a:pt x="18" y="72"/>
                    <a:pt x="18" y="72"/>
                    <a:pt x="18" y="72"/>
                  </a:cubicBezTo>
                  <a:cubicBezTo>
                    <a:pt x="18" y="71"/>
                    <a:pt x="18" y="71"/>
                    <a:pt x="18" y="71"/>
                  </a:cubicBezTo>
                  <a:cubicBezTo>
                    <a:pt x="19" y="71"/>
                    <a:pt x="19" y="71"/>
                    <a:pt x="19" y="71"/>
                  </a:cubicBezTo>
                  <a:cubicBezTo>
                    <a:pt x="20" y="70"/>
                    <a:pt x="20" y="70"/>
                    <a:pt x="20" y="70"/>
                  </a:cubicBezTo>
                  <a:cubicBezTo>
                    <a:pt x="21" y="70"/>
                    <a:pt x="21" y="70"/>
                    <a:pt x="21" y="70"/>
                  </a:cubicBezTo>
                  <a:cubicBezTo>
                    <a:pt x="23" y="69"/>
                    <a:pt x="23" y="69"/>
                    <a:pt x="23" y="69"/>
                  </a:cubicBezTo>
                  <a:cubicBezTo>
                    <a:pt x="23" y="69"/>
                    <a:pt x="23" y="69"/>
                    <a:pt x="23" y="69"/>
                  </a:cubicBezTo>
                  <a:cubicBezTo>
                    <a:pt x="24" y="69"/>
                    <a:pt x="24" y="69"/>
                    <a:pt x="24" y="69"/>
                  </a:cubicBezTo>
                  <a:cubicBezTo>
                    <a:pt x="25" y="69"/>
                    <a:pt x="25" y="69"/>
                    <a:pt x="25" y="69"/>
                  </a:cubicBezTo>
                  <a:cubicBezTo>
                    <a:pt x="26" y="68"/>
                    <a:pt x="26" y="68"/>
                    <a:pt x="26" y="68"/>
                  </a:cubicBezTo>
                  <a:cubicBezTo>
                    <a:pt x="26" y="68"/>
                    <a:pt x="26" y="68"/>
                    <a:pt x="26" y="68"/>
                  </a:cubicBezTo>
                  <a:cubicBezTo>
                    <a:pt x="26" y="69"/>
                    <a:pt x="26" y="69"/>
                    <a:pt x="26" y="69"/>
                  </a:cubicBezTo>
                  <a:cubicBezTo>
                    <a:pt x="26" y="69"/>
                    <a:pt x="26" y="69"/>
                    <a:pt x="26" y="69"/>
                  </a:cubicBezTo>
                  <a:cubicBezTo>
                    <a:pt x="26" y="68"/>
                    <a:pt x="26" y="68"/>
                    <a:pt x="26" y="68"/>
                  </a:cubicBezTo>
                  <a:cubicBezTo>
                    <a:pt x="27" y="68"/>
                    <a:pt x="27" y="68"/>
                    <a:pt x="27" y="68"/>
                  </a:cubicBezTo>
                  <a:cubicBezTo>
                    <a:pt x="26" y="68"/>
                    <a:pt x="26" y="68"/>
                    <a:pt x="26" y="68"/>
                  </a:cubicBezTo>
                  <a:cubicBezTo>
                    <a:pt x="27" y="67"/>
                    <a:pt x="27" y="67"/>
                    <a:pt x="27" y="67"/>
                  </a:cubicBezTo>
                  <a:cubicBezTo>
                    <a:pt x="27" y="68"/>
                    <a:pt x="27" y="68"/>
                    <a:pt x="27" y="68"/>
                  </a:cubicBezTo>
                  <a:cubicBezTo>
                    <a:pt x="28" y="68"/>
                    <a:pt x="28" y="68"/>
                    <a:pt x="28" y="68"/>
                  </a:cubicBezTo>
                  <a:cubicBezTo>
                    <a:pt x="28" y="67"/>
                    <a:pt x="28" y="67"/>
                    <a:pt x="28" y="67"/>
                  </a:cubicBezTo>
                  <a:cubicBezTo>
                    <a:pt x="28" y="68"/>
                    <a:pt x="28" y="68"/>
                    <a:pt x="28" y="68"/>
                  </a:cubicBezTo>
                  <a:cubicBezTo>
                    <a:pt x="29" y="68"/>
                    <a:pt x="29" y="68"/>
                    <a:pt x="29" y="68"/>
                  </a:cubicBezTo>
                  <a:cubicBezTo>
                    <a:pt x="29" y="68"/>
                    <a:pt x="29" y="68"/>
                    <a:pt x="29" y="68"/>
                  </a:cubicBezTo>
                  <a:cubicBezTo>
                    <a:pt x="30" y="68"/>
                    <a:pt x="30" y="68"/>
                    <a:pt x="30" y="68"/>
                  </a:cubicBezTo>
                  <a:cubicBezTo>
                    <a:pt x="30" y="68"/>
                    <a:pt x="30" y="68"/>
                    <a:pt x="30" y="68"/>
                  </a:cubicBezTo>
                  <a:cubicBezTo>
                    <a:pt x="30" y="68"/>
                    <a:pt x="30" y="68"/>
                    <a:pt x="30" y="68"/>
                  </a:cubicBezTo>
                  <a:cubicBezTo>
                    <a:pt x="31" y="67"/>
                    <a:pt x="31" y="67"/>
                    <a:pt x="31" y="67"/>
                  </a:cubicBezTo>
                  <a:cubicBezTo>
                    <a:pt x="32" y="68"/>
                    <a:pt x="32" y="68"/>
                    <a:pt x="32" y="68"/>
                  </a:cubicBezTo>
                  <a:cubicBezTo>
                    <a:pt x="33" y="68"/>
                    <a:pt x="33" y="68"/>
                    <a:pt x="33" y="68"/>
                  </a:cubicBezTo>
                  <a:cubicBezTo>
                    <a:pt x="34" y="67"/>
                    <a:pt x="34" y="67"/>
                    <a:pt x="34" y="67"/>
                  </a:cubicBezTo>
                  <a:cubicBezTo>
                    <a:pt x="33" y="67"/>
                    <a:pt x="33" y="67"/>
                    <a:pt x="33" y="67"/>
                  </a:cubicBezTo>
                  <a:cubicBezTo>
                    <a:pt x="34" y="67"/>
                    <a:pt x="34" y="67"/>
                    <a:pt x="34" y="67"/>
                  </a:cubicBezTo>
                  <a:cubicBezTo>
                    <a:pt x="34" y="67"/>
                    <a:pt x="34" y="67"/>
                    <a:pt x="34" y="67"/>
                  </a:cubicBezTo>
                  <a:cubicBezTo>
                    <a:pt x="34" y="68"/>
                    <a:pt x="34" y="68"/>
                    <a:pt x="34" y="68"/>
                  </a:cubicBezTo>
                  <a:cubicBezTo>
                    <a:pt x="35" y="68"/>
                    <a:pt x="35" y="68"/>
                    <a:pt x="35" y="68"/>
                  </a:cubicBezTo>
                  <a:cubicBezTo>
                    <a:pt x="35" y="68"/>
                    <a:pt x="35" y="67"/>
                    <a:pt x="36" y="67"/>
                  </a:cubicBezTo>
                  <a:close/>
                  <a:moveTo>
                    <a:pt x="19" y="38"/>
                  </a:moveTo>
                  <a:cubicBezTo>
                    <a:pt x="19" y="38"/>
                    <a:pt x="19" y="38"/>
                    <a:pt x="19" y="38"/>
                  </a:cubicBezTo>
                  <a:cubicBezTo>
                    <a:pt x="18" y="38"/>
                    <a:pt x="18" y="38"/>
                    <a:pt x="18" y="38"/>
                  </a:cubicBezTo>
                  <a:cubicBezTo>
                    <a:pt x="17" y="37"/>
                    <a:pt x="17" y="37"/>
                    <a:pt x="17" y="37"/>
                  </a:cubicBezTo>
                  <a:cubicBezTo>
                    <a:pt x="18" y="37"/>
                    <a:pt x="18" y="37"/>
                    <a:pt x="18" y="37"/>
                  </a:cubicBezTo>
                  <a:cubicBezTo>
                    <a:pt x="19" y="37"/>
                    <a:pt x="19" y="37"/>
                    <a:pt x="19" y="37"/>
                  </a:cubicBezTo>
                  <a:cubicBezTo>
                    <a:pt x="19" y="37"/>
                    <a:pt x="19" y="37"/>
                    <a:pt x="19" y="37"/>
                  </a:cubicBezTo>
                  <a:cubicBezTo>
                    <a:pt x="19" y="37"/>
                    <a:pt x="19" y="37"/>
                    <a:pt x="19" y="37"/>
                  </a:cubicBezTo>
                  <a:cubicBezTo>
                    <a:pt x="19" y="38"/>
                    <a:pt x="19" y="38"/>
                    <a:pt x="19" y="38"/>
                  </a:cubicBezTo>
                  <a:close/>
                  <a:moveTo>
                    <a:pt x="7" y="49"/>
                  </a:moveTo>
                  <a:cubicBezTo>
                    <a:pt x="7" y="49"/>
                    <a:pt x="7" y="49"/>
                    <a:pt x="7" y="49"/>
                  </a:cubicBezTo>
                  <a:cubicBezTo>
                    <a:pt x="7" y="49"/>
                    <a:pt x="7" y="49"/>
                    <a:pt x="7" y="49"/>
                  </a:cubicBezTo>
                  <a:cubicBezTo>
                    <a:pt x="7" y="50"/>
                    <a:pt x="7" y="50"/>
                    <a:pt x="7" y="50"/>
                  </a:cubicBezTo>
                  <a:cubicBezTo>
                    <a:pt x="7" y="49"/>
                    <a:pt x="7" y="49"/>
                    <a:pt x="7" y="49"/>
                  </a:cubicBezTo>
                  <a:close/>
                  <a:moveTo>
                    <a:pt x="6" y="50"/>
                  </a:moveTo>
                  <a:cubicBezTo>
                    <a:pt x="7" y="50"/>
                    <a:pt x="7" y="50"/>
                    <a:pt x="7" y="50"/>
                  </a:cubicBezTo>
                  <a:cubicBezTo>
                    <a:pt x="7" y="50"/>
                    <a:pt x="7" y="50"/>
                    <a:pt x="7" y="50"/>
                  </a:cubicBezTo>
                  <a:cubicBezTo>
                    <a:pt x="7" y="51"/>
                    <a:pt x="7" y="51"/>
                    <a:pt x="7" y="51"/>
                  </a:cubicBezTo>
                  <a:cubicBezTo>
                    <a:pt x="6" y="51"/>
                    <a:pt x="6" y="51"/>
                    <a:pt x="6" y="51"/>
                  </a:cubicBezTo>
                  <a:cubicBezTo>
                    <a:pt x="6" y="50"/>
                    <a:pt x="6" y="50"/>
                    <a:pt x="6" y="50"/>
                  </a:cubicBezTo>
                  <a:cubicBezTo>
                    <a:pt x="6" y="50"/>
                    <a:pt x="6" y="50"/>
                    <a:pt x="6" y="50"/>
                  </a:cubicBezTo>
                  <a:close/>
                  <a:moveTo>
                    <a:pt x="15" y="71"/>
                  </a:moveTo>
                  <a:cubicBezTo>
                    <a:pt x="16" y="71"/>
                    <a:pt x="16" y="71"/>
                    <a:pt x="16" y="71"/>
                  </a:cubicBezTo>
                  <a:cubicBezTo>
                    <a:pt x="15" y="72"/>
                    <a:pt x="15" y="72"/>
                    <a:pt x="15" y="72"/>
                  </a:cubicBezTo>
                  <a:cubicBezTo>
                    <a:pt x="15" y="71"/>
                    <a:pt x="15" y="71"/>
                    <a:pt x="15" y="71"/>
                  </a:cubicBezTo>
                  <a:cubicBezTo>
                    <a:pt x="15" y="71"/>
                    <a:pt x="15" y="71"/>
                    <a:pt x="15" y="71"/>
                  </a:cubicBezTo>
                  <a:cubicBezTo>
                    <a:pt x="15" y="71"/>
                    <a:pt x="15" y="71"/>
                    <a:pt x="15" y="71"/>
                  </a:cubicBezTo>
                  <a:close/>
                  <a:moveTo>
                    <a:pt x="14" y="70"/>
                  </a:moveTo>
                  <a:cubicBezTo>
                    <a:pt x="14" y="70"/>
                    <a:pt x="14" y="71"/>
                    <a:pt x="14" y="71"/>
                  </a:cubicBezTo>
                  <a:cubicBezTo>
                    <a:pt x="14" y="71"/>
                    <a:pt x="14" y="71"/>
                    <a:pt x="14" y="71"/>
                  </a:cubicBezTo>
                  <a:cubicBezTo>
                    <a:pt x="14" y="70"/>
                    <a:pt x="14" y="70"/>
                    <a:pt x="14" y="70"/>
                  </a:cubicBezTo>
                  <a:close/>
                  <a:moveTo>
                    <a:pt x="12" y="69"/>
                  </a:moveTo>
                  <a:cubicBezTo>
                    <a:pt x="14" y="69"/>
                    <a:pt x="14" y="69"/>
                    <a:pt x="14" y="69"/>
                  </a:cubicBezTo>
                  <a:cubicBezTo>
                    <a:pt x="14" y="69"/>
                    <a:pt x="14" y="69"/>
                    <a:pt x="14" y="69"/>
                  </a:cubicBezTo>
                  <a:cubicBezTo>
                    <a:pt x="13" y="70"/>
                    <a:pt x="13" y="70"/>
                    <a:pt x="13" y="70"/>
                  </a:cubicBezTo>
                  <a:cubicBezTo>
                    <a:pt x="12" y="70"/>
                    <a:pt x="12" y="70"/>
                    <a:pt x="12" y="70"/>
                  </a:cubicBezTo>
                  <a:cubicBezTo>
                    <a:pt x="12" y="69"/>
                    <a:pt x="12" y="69"/>
                    <a:pt x="12" y="69"/>
                  </a:cubicBezTo>
                  <a:close/>
                  <a:moveTo>
                    <a:pt x="11" y="68"/>
                  </a:moveTo>
                  <a:cubicBezTo>
                    <a:pt x="11" y="69"/>
                    <a:pt x="11" y="69"/>
                    <a:pt x="11" y="69"/>
                  </a:cubicBezTo>
                  <a:cubicBezTo>
                    <a:pt x="11" y="69"/>
                    <a:pt x="11" y="69"/>
                    <a:pt x="11" y="69"/>
                  </a:cubicBezTo>
                  <a:cubicBezTo>
                    <a:pt x="11" y="68"/>
                    <a:pt x="11" y="68"/>
                    <a:pt x="11" y="68"/>
                  </a:cubicBezTo>
                  <a:cubicBezTo>
                    <a:pt x="11" y="68"/>
                    <a:pt x="11" y="68"/>
                    <a:pt x="11" y="68"/>
                  </a:cubicBezTo>
                  <a:close/>
                  <a:moveTo>
                    <a:pt x="9" y="68"/>
                  </a:moveTo>
                  <a:cubicBezTo>
                    <a:pt x="9" y="68"/>
                    <a:pt x="9" y="68"/>
                    <a:pt x="9" y="68"/>
                  </a:cubicBezTo>
                  <a:cubicBezTo>
                    <a:pt x="9" y="68"/>
                    <a:pt x="9" y="68"/>
                    <a:pt x="9" y="68"/>
                  </a:cubicBezTo>
                  <a:cubicBezTo>
                    <a:pt x="9" y="68"/>
                    <a:pt x="9" y="68"/>
                    <a:pt x="9" y="68"/>
                  </a:cubicBezTo>
                  <a:close/>
                  <a:moveTo>
                    <a:pt x="3" y="69"/>
                  </a:moveTo>
                  <a:cubicBezTo>
                    <a:pt x="4" y="70"/>
                    <a:pt x="4" y="70"/>
                    <a:pt x="4" y="70"/>
                  </a:cubicBezTo>
                  <a:cubicBezTo>
                    <a:pt x="4" y="69"/>
                    <a:pt x="4" y="69"/>
                    <a:pt x="4" y="69"/>
                  </a:cubicBezTo>
                  <a:cubicBezTo>
                    <a:pt x="3" y="69"/>
                    <a:pt x="3" y="69"/>
                    <a:pt x="3" y="69"/>
                  </a:cubicBezTo>
                  <a:cubicBezTo>
                    <a:pt x="3" y="68"/>
                    <a:pt x="3" y="68"/>
                    <a:pt x="3" y="68"/>
                  </a:cubicBezTo>
                  <a:cubicBezTo>
                    <a:pt x="4" y="68"/>
                    <a:pt x="4" y="68"/>
                    <a:pt x="4" y="68"/>
                  </a:cubicBezTo>
                  <a:cubicBezTo>
                    <a:pt x="5" y="69"/>
                    <a:pt x="5" y="69"/>
                    <a:pt x="5" y="69"/>
                  </a:cubicBezTo>
                  <a:cubicBezTo>
                    <a:pt x="5" y="70"/>
                    <a:pt x="5" y="70"/>
                    <a:pt x="5" y="70"/>
                  </a:cubicBezTo>
                  <a:cubicBezTo>
                    <a:pt x="5" y="70"/>
                    <a:pt x="5" y="70"/>
                    <a:pt x="5" y="70"/>
                  </a:cubicBezTo>
                  <a:cubicBezTo>
                    <a:pt x="4" y="70"/>
                    <a:pt x="4" y="70"/>
                    <a:pt x="4" y="70"/>
                  </a:cubicBezTo>
                  <a:cubicBezTo>
                    <a:pt x="5" y="71"/>
                    <a:pt x="5" y="71"/>
                    <a:pt x="5" y="71"/>
                  </a:cubicBezTo>
                  <a:cubicBezTo>
                    <a:pt x="5" y="70"/>
                    <a:pt x="5" y="70"/>
                    <a:pt x="5" y="70"/>
                  </a:cubicBezTo>
                  <a:cubicBezTo>
                    <a:pt x="6" y="71"/>
                    <a:pt x="6" y="71"/>
                    <a:pt x="6" y="71"/>
                  </a:cubicBezTo>
                  <a:cubicBezTo>
                    <a:pt x="5" y="71"/>
                    <a:pt x="5" y="71"/>
                    <a:pt x="5" y="71"/>
                  </a:cubicBezTo>
                  <a:cubicBezTo>
                    <a:pt x="4" y="71"/>
                    <a:pt x="4" y="71"/>
                    <a:pt x="4" y="71"/>
                  </a:cubicBezTo>
                  <a:cubicBezTo>
                    <a:pt x="3" y="71"/>
                    <a:pt x="3" y="71"/>
                    <a:pt x="3" y="71"/>
                  </a:cubicBezTo>
                  <a:cubicBezTo>
                    <a:pt x="3" y="70"/>
                    <a:pt x="3" y="70"/>
                    <a:pt x="3" y="70"/>
                  </a:cubicBezTo>
                  <a:cubicBezTo>
                    <a:pt x="2" y="70"/>
                    <a:pt x="2" y="70"/>
                    <a:pt x="2" y="70"/>
                  </a:cubicBezTo>
                  <a:lnTo>
                    <a:pt x="3" y="69"/>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33" name="Freeform 41"/>
            <p:cNvSpPr>
              <a:spLocks noEditPoints="1"/>
            </p:cNvSpPr>
            <p:nvPr/>
          </p:nvSpPr>
          <p:spPr bwMode="auto">
            <a:xfrm>
              <a:off x="4688015" y="1859746"/>
              <a:ext cx="109364" cy="65619"/>
            </a:xfrm>
            <a:custGeom>
              <a:avLst/>
              <a:gdLst>
                <a:gd name="T0" fmla="*/ 85 w 85"/>
                <a:gd name="T1" fmla="*/ 48 h 51"/>
                <a:gd name="T2" fmla="*/ 85 w 85"/>
                <a:gd name="T3" fmla="*/ 44 h 51"/>
                <a:gd name="T4" fmla="*/ 78 w 85"/>
                <a:gd name="T5" fmla="*/ 29 h 51"/>
                <a:gd name="T6" fmla="*/ 82 w 85"/>
                <a:gd name="T7" fmla="*/ 14 h 51"/>
                <a:gd name="T8" fmla="*/ 85 w 85"/>
                <a:gd name="T9" fmla="*/ 7 h 51"/>
                <a:gd name="T10" fmla="*/ 85 w 85"/>
                <a:gd name="T11" fmla="*/ 7 h 51"/>
                <a:gd name="T12" fmla="*/ 85 w 85"/>
                <a:gd name="T13" fmla="*/ 7 h 51"/>
                <a:gd name="T14" fmla="*/ 63 w 85"/>
                <a:gd name="T15" fmla="*/ 3 h 51"/>
                <a:gd name="T16" fmla="*/ 56 w 85"/>
                <a:gd name="T17" fmla="*/ 0 h 51"/>
                <a:gd name="T18" fmla="*/ 48 w 85"/>
                <a:gd name="T19" fmla="*/ 0 h 51"/>
                <a:gd name="T20" fmla="*/ 48 w 85"/>
                <a:gd name="T21" fmla="*/ 0 h 51"/>
                <a:gd name="T22" fmla="*/ 48 w 85"/>
                <a:gd name="T23" fmla="*/ 3 h 51"/>
                <a:gd name="T24" fmla="*/ 45 w 85"/>
                <a:gd name="T25" fmla="*/ 3 h 51"/>
                <a:gd name="T26" fmla="*/ 37 w 85"/>
                <a:gd name="T27" fmla="*/ 3 h 51"/>
                <a:gd name="T28" fmla="*/ 34 w 85"/>
                <a:gd name="T29" fmla="*/ 7 h 51"/>
                <a:gd name="T30" fmla="*/ 30 w 85"/>
                <a:gd name="T31" fmla="*/ 7 h 51"/>
                <a:gd name="T32" fmla="*/ 23 w 85"/>
                <a:gd name="T33" fmla="*/ 11 h 51"/>
                <a:gd name="T34" fmla="*/ 23 w 85"/>
                <a:gd name="T35" fmla="*/ 22 h 51"/>
                <a:gd name="T36" fmla="*/ 23 w 85"/>
                <a:gd name="T37" fmla="*/ 22 h 51"/>
                <a:gd name="T38" fmla="*/ 26 w 85"/>
                <a:gd name="T39" fmla="*/ 26 h 51"/>
                <a:gd name="T40" fmla="*/ 23 w 85"/>
                <a:gd name="T41" fmla="*/ 29 h 51"/>
                <a:gd name="T42" fmla="*/ 30 w 85"/>
                <a:gd name="T43" fmla="*/ 37 h 51"/>
                <a:gd name="T44" fmla="*/ 34 w 85"/>
                <a:gd name="T45" fmla="*/ 33 h 51"/>
                <a:gd name="T46" fmla="*/ 37 w 85"/>
                <a:gd name="T47" fmla="*/ 33 h 51"/>
                <a:gd name="T48" fmla="*/ 34 w 85"/>
                <a:gd name="T49" fmla="*/ 44 h 51"/>
                <a:gd name="T50" fmla="*/ 41 w 85"/>
                <a:gd name="T51" fmla="*/ 40 h 51"/>
                <a:gd name="T52" fmla="*/ 48 w 85"/>
                <a:gd name="T53" fmla="*/ 40 h 51"/>
                <a:gd name="T54" fmla="*/ 52 w 85"/>
                <a:gd name="T55" fmla="*/ 37 h 51"/>
                <a:gd name="T56" fmla="*/ 56 w 85"/>
                <a:gd name="T57" fmla="*/ 40 h 51"/>
                <a:gd name="T58" fmla="*/ 63 w 85"/>
                <a:gd name="T59" fmla="*/ 44 h 51"/>
                <a:gd name="T60" fmla="*/ 67 w 85"/>
                <a:gd name="T61" fmla="*/ 51 h 51"/>
                <a:gd name="T62" fmla="*/ 78 w 85"/>
                <a:gd name="T63" fmla="*/ 51 h 51"/>
                <a:gd name="T64" fmla="*/ 82 w 85"/>
                <a:gd name="T65" fmla="*/ 51 h 51"/>
                <a:gd name="T66" fmla="*/ 19 w 85"/>
                <a:gd name="T67" fmla="*/ 18 h 51"/>
                <a:gd name="T68" fmla="*/ 15 w 85"/>
                <a:gd name="T69" fmla="*/ 18 h 51"/>
                <a:gd name="T70" fmla="*/ 15 w 85"/>
                <a:gd name="T71" fmla="*/ 18 h 51"/>
                <a:gd name="T72" fmla="*/ 8 w 85"/>
                <a:gd name="T73" fmla="*/ 22 h 51"/>
                <a:gd name="T74" fmla="*/ 0 w 85"/>
                <a:gd name="T75" fmla="*/ 22 h 51"/>
                <a:gd name="T76" fmla="*/ 4 w 85"/>
                <a:gd name="T77" fmla="*/ 18 h 51"/>
                <a:gd name="T78" fmla="*/ 8 w 85"/>
                <a:gd name="T79" fmla="*/ 18 h 51"/>
                <a:gd name="T80" fmla="*/ 11 w 85"/>
                <a:gd name="T81" fmla="*/ 18 h 51"/>
                <a:gd name="T82" fmla="*/ 15 w 85"/>
                <a:gd name="T83" fmla="*/ 22 h 51"/>
                <a:gd name="T84" fmla="*/ 11 w 85"/>
                <a:gd name="T85" fmla="*/ 22 h 51"/>
                <a:gd name="T86" fmla="*/ 8 w 85"/>
                <a:gd name="T87" fmla="*/ 26 h 51"/>
                <a:gd name="T88" fmla="*/ 15 w 85"/>
                <a:gd name="T89" fmla="*/ 26 h 51"/>
                <a:gd name="T90" fmla="*/ 23 w 85"/>
                <a:gd name="T91" fmla="*/ 29 h 51"/>
                <a:gd name="T92" fmla="*/ 15 w 85"/>
                <a:gd name="T93" fmla="*/ 26 h 51"/>
                <a:gd name="T94" fmla="*/ 0 w 85"/>
                <a:gd name="T95" fmla="*/ 44 h 51"/>
                <a:gd name="T96" fmla="*/ 4 w 85"/>
                <a:gd name="T97" fmla="*/ 40 h 51"/>
                <a:gd name="T98" fmla="*/ 8 w 85"/>
                <a:gd name="T99" fmla="*/ 37 h 51"/>
                <a:gd name="T100" fmla="*/ 15 w 85"/>
                <a:gd name="T101" fmla="*/ 33 h 51"/>
                <a:gd name="T102" fmla="*/ 19 w 85"/>
                <a:gd name="T103" fmla="*/ 29 h 51"/>
                <a:gd name="T104" fmla="*/ 19 w 85"/>
                <a:gd name="T105" fmla="*/ 29 h 51"/>
                <a:gd name="T106" fmla="*/ 15 w 85"/>
                <a:gd name="T107" fmla="*/ 26 h 51"/>
                <a:gd name="T108" fmla="*/ 8 w 85"/>
                <a:gd name="T109" fmla="*/ 26 h 51"/>
                <a:gd name="T110" fmla="*/ 4 w 85"/>
                <a:gd name="T111" fmla="*/ 29 h 51"/>
                <a:gd name="T112" fmla="*/ 0 w 85"/>
                <a:gd name="T113" fmla="*/ 29 h 51"/>
                <a:gd name="T114" fmla="*/ 0 w 85"/>
                <a:gd name="T115" fmla="*/ 29 h 51"/>
                <a:gd name="T116" fmla="*/ 0 w 85"/>
                <a:gd name="T117" fmla="*/ 29 h 51"/>
                <a:gd name="T118" fmla="*/ 0 w 85"/>
                <a:gd name="T119" fmla="*/ 33 h 51"/>
                <a:gd name="T120" fmla="*/ 0 w 85"/>
                <a:gd name="T121" fmla="*/ 37 h 51"/>
                <a:gd name="T122" fmla="*/ 4 w 85"/>
                <a:gd name="T123" fmla="*/ 40 h 51"/>
                <a:gd name="T124" fmla="*/ 0 w 85"/>
                <a:gd name="T125"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 h="51">
                  <a:moveTo>
                    <a:pt x="82" y="51"/>
                  </a:moveTo>
                  <a:lnTo>
                    <a:pt x="85" y="48"/>
                  </a:lnTo>
                  <a:lnTo>
                    <a:pt x="82" y="44"/>
                  </a:lnTo>
                  <a:lnTo>
                    <a:pt x="85" y="44"/>
                  </a:lnTo>
                  <a:lnTo>
                    <a:pt x="85" y="40"/>
                  </a:lnTo>
                  <a:lnTo>
                    <a:pt x="78" y="29"/>
                  </a:lnTo>
                  <a:lnTo>
                    <a:pt x="78" y="18"/>
                  </a:lnTo>
                  <a:lnTo>
                    <a:pt x="82" y="14"/>
                  </a:lnTo>
                  <a:lnTo>
                    <a:pt x="82" y="11"/>
                  </a:lnTo>
                  <a:lnTo>
                    <a:pt x="85" y="7"/>
                  </a:lnTo>
                  <a:lnTo>
                    <a:pt x="85" y="7"/>
                  </a:lnTo>
                  <a:lnTo>
                    <a:pt x="85" y="7"/>
                  </a:lnTo>
                  <a:lnTo>
                    <a:pt x="85" y="3"/>
                  </a:lnTo>
                  <a:lnTo>
                    <a:pt x="85" y="7"/>
                  </a:lnTo>
                  <a:lnTo>
                    <a:pt x="71" y="7"/>
                  </a:lnTo>
                  <a:lnTo>
                    <a:pt x="63" y="3"/>
                  </a:lnTo>
                  <a:lnTo>
                    <a:pt x="60" y="3"/>
                  </a:lnTo>
                  <a:lnTo>
                    <a:pt x="56" y="0"/>
                  </a:lnTo>
                  <a:lnTo>
                    <a:pt x="52" y="3"/>
                  </a:lnTo>
                  <a:lnTo>
                    <a:pt x="48" y="0"/>
                  </a:lnTo>
                  <a:lnTo>
                    <a:pt x="48" y="0"/>
                  </a:lnTo>
                  <a:lnTo>
                    <a:pt x="48" y="0"/>
                  </a:lnTo>
                  <a:lnTo>
                    <a:pt x="48" y="3"/>
                  </a:lnTo>
                  <a:lnTo>
                    <a:pt x="48" y="3"/>
                  </a:lnTo>
                  <a:lnTo>
                    <a:pt x="45" y="7"/>
                  </a:lnTo>
                  <a:lnTo>
                    <a:pt x="45" y="3"/>
                  </a:lnTo>
                  <a:lnTo>
                    <a:pt x="37" y="3"/>
                  </a:lnTo>
                  <a:lnTo>
                    <a:pt x="37" y="3"/>
                  </a:lnTo>
                  <a:lnTo>
                    <a:pt x="37" y="7"/>
                  </a:lnTo>
                  <a:lnTo>
                    <a:pt x="34" y="7"/>
                  </a:lnTo>
                  <a:lnTo>
                    <a:pt x="30" y="7"/>
                  </a:lnTo>
                  <a:lnTo>
                    <a:pt x="30" y="7"/>
                  </a:lnTo>
                  <a:lnTo>
                    <a:pt x="26" y="7"/>
                  </a:lnTo>
                  <a:lnTo>
                    <a:pt x="23" y="11"/>
                  </a:lnTo>
                  <a:lnTo>
                    <a:pt x="19" y="14"/>
                  </a:lnTo>
                  <a:lnTo>
                    <a:pt x="23" y="22"/>
                  </a:lnTo>
                  <a:lnTo>
                    <a:pt x="23" y="22"/>
                  </a:lnTo>
                  <a:lnTo>
                    <a:pt x="23" y="22"/>
                  </a:lnTo>
                  <a:lnTo>
                    <a:pt x="26" y="22"/>
                  </a:lnTo>
                  <a:lnTo>
                    <a:pt x="26" y="26"/>
                  </a:lnTo>
                  <a:lnTo>
                    <a:pt x="23" y="26"/>
                  </a:lnTo>
                  <a:lnTo>
                    <a:pt x="23" y="29"/>
                  </a:lnTo>
                  <a:lnTo>
                    <a:pt x="26" y="33"/>
                  </a:lnTo>
                  <a:lnTo>
                    <a:pt x="30" y="37"/>
                  </a:lnTo>
                  <a:lnTo>
                    <a:pt x="34" y="37"/>
                  </a:lnTo>
                  <a:lnTo>
                    <a:pt x="34" y="33"/>
                  </a:lnTo>
                  <a:lnTo>
                    <a:pt x="37" y="29"/>
                  </a:lnTo>
                  <a:lnTo>
                    <a:pt x="37" y="33"/>
                  </a:lnTo>
                  <a:lnTo>
                    <a:pt x="34" y="40"/>
                  </a:lnTo>
                  <a:lnTo>
                    <a:pt x="34" y="44"/>
                  </a:lnTo>
                  <a:lnTo>
                    <a:pt x="37" y="40"/>
                  </a:lnTo>
                  <a:lnTo>
                    <a:pt x="41" y="40"/>
                  </a:lnTo>
                  <a:lnTo>
                    <a:pt x="45" y="37"/>
                  </a:lnTo>
                  <a:lnTo>
                    <a:pt x="48" y="40"/>
                  </a:lnTo>
                  <a:lnTo>
                    <a:pt x="52" y="40"/>
                  </a:lnTo>
                  <a:lnTo>
                    <a:pt x="52" y="37"/>
                  </a:lnTo>
                  <a:lnTo>
                    <a:pt x="56" y="40"/>
                  </a:lnTo>
                  <a:lnTo>
                    <a:pt x="56" y="40"/>
                  </a:lnTo>
                  <a:lnTo>
                    <a:pt x="60" y="44"/>
                  </a:lnTo>
                  <a:lnTo>
                    <a:pt x="63" y="44"/>
                  </a:lnTo>
                  <a:lnTo>
                    <a:pt x="67" y="48"/>
                  </a:lnTo>
                  <a:lnTo>
                    <a:pt x="67" y="51"/>
                  </a:lnTo>
                  <a:lnTo>
                    <a:pt x="71" y="51"/>
                  </a:lnTo>
                  <a:lnTo>
                    <a:pt x="78" y="51"/>
                  </a:lnTo>
                  <a:lnTo>
                    <a:pt x="82" y="51"/>
                  </a:lnTo>
                  <a:lnTo>
                    <a:pt x="82" y="51"/>
                  </a:lnTo>
                  <a:close/>
                  <a:moveTo>
                    <a:pt x="15" y="18"/>
                  </a:moveTo>
                  <a:lnTo>
                    <a:pt x="19" y="18"/>
                  </a:lnTo>
                  <a:lnTo>
                    <a:pt x="19" y="18"/>
                  </a:lnTo>
                  <a:lnTo>
                    <a:pt x="15" y="18"/>
                  </a:lnTo>
                  <a:lnTo>
                    <a:pt x="15" y="18"/>
                  </a:lnTo>
                  <a:lnTo>
                    <a:pt x="15" y="18"/>
                  </a:lnTo>
                  <a:close/>
                  <a:moveTo>
                    <a:pt x="8" y="26"/>
                  </a:moveTo>
                  <a:lnTo>
                    <a:pt x="8" y="22"/>
                  </a:lnTo>
                  <a:lnTo>
                    <a:pt x="4" y="22"/>
                  </a:lnTo>
                  <a:lnTo>
                    <a:pt x="0" y="22"/>
                  </a:lnTo>
                  <a:lnTo>
                    <a:pt x="0" y="22"/>
                  </a:lnTo>
                  <a:lnTo>
                    <a:pt x="4" y="18"/>
                  </a:lnTo>
                  <a:lnTo>
                    <a:pt x="8" y="18"/>
                  </a:lnTo>
                  <a:lnTo>
                    <a:pt x="8" y="18"/>
                  </a:lnTo>
                  <a:lnTo>
                    <a:pt x="8" y="18"/>
                  </a:lnTo>
                  <a:lnTo>
                    <a:pt x="11" y="18"/>
                  </a:lnTo>
                  <a:lnTo>
                    <a:pt x="15" y="18"/>
                  </a:lnTo>
                  <a:lnTo>
                    <a:pt x="15" y="22"/>
                  </a:lnTo>
                  <a:lnTo>
                    <a:pt x="11" y="22"/>
                  </a:lnTo>
                  <a:lnTo>
                    <a:pt x="11" y="22"/>
                  </a:lnTo>
                  <a:lnTo>
                    <a:pt x="8" y="26"/>
                  </a:lnTo>
                  <a:lnTo>
                    <a:pt x="8" y="26"/>
                  </a:lnTo>
                  <a:close/>
                  <a:moveTo>
                    <a:pt x="15" y="26"/>
                  </a:moveTo>
                  <a:lnTo>
                    <a:pt x="15" y="26"/>
                  </a:lnTo>
                  <a:lnTo>
                    <a:pt x="19" y="26"/>
                  </a:lnTo>
                  <a:lnTo>
                    <a:pt x="23" y="29"/>
                  </a:lnTo>
                  <a:lnTo>
                    <a:pt x="19" y="29"/>
                  </a:lnTo>
                  <a:lnTo>
                    <a:pt x="15" y="26"/>
                  </a:lnTo>
                  <a:lnTo>
                    <a:pt x="15" y="26"/>
                  </a:lnTo>
                  <a:close/>
                  <a:moveTo>
                    <a:pt x="0" y="44"/>
                  </a:moveTo>
                  <a:lnTo>
                    <a:pt x="0" y="44"/>
                  </a:lnTo>
                  <a:lnTo>
                    <a:pt x="4" y="40"/>
                  </a:lnTo>
                  <a:lnTo>
                    <a:pt x="4" y="40"/>
                  </a:lnTo>
                  <a:lnTo>
                    <a:pt x="8" y="37"/>
                  </a:lnTo>
                  <a:lnTo>
                    <a:pt x="11" y="37"/>
                  </a:lnTo>
                  <a:lnTo>
                    <a:pt x="15" y="33"/>
                  </a:lnTo>
                  <a:lnTo>
                    <a:pt x="15" y="29"/>
                  </a:lnTo>
                  <a:lnTo>
                    <a:pt x="19" y="29"/>
                  </a:lnTo>
                  <a:lnTo>
                    <a:pt x="19" y="29"/>
                  </a:lnTo>
                  <a:lnTo>
                    <a:pt x="19" y="29"/>
                  </a:lnTo>
                  <a:lnTo>
                    <a:pt x="15" y="29"/>
                  </a:lnTo>
                  <a:lnTo>
                    <a:pt x="15" y="26"/>
                  </a:lnTo>
                  <a:lnTo>
                    <a:pt x="8" y="26"/>
                  </a:lnTo>
                  <a:lnTo>
                    <a:pt x="8" y="26"/>
                  </a:lnTo>
                  <a:lnTo>
                    <a:pt x="4" y="29"/>
                  </a:lnTo>
                  <a:lnTo>
                    <a:pt x="4" y="29"/>
                  </a:lnTo>
                  <a:lnTo>
                    <a:pt x="4" y="29"/>
                  </a:lnTo>
                  <a:lnTo>
                    <a:pt x="0" y="29"/>
                  </a:lnTo>
                  <a:lnTo>
                    <a:pt x="0" y="29"/>
                  </a:lnTo>
                  <a:lnTo>
                    <a:pt x="0" y="29"/>
                  </a:lnTo>
                  <a:lnTo>
                    <a:pt x="0" y="29"/>
                  </a:lnTo>
                  <a:lnTo>
                    <a:pt x="0" y="29"/>
                  </a:lnTo>
                  <a:lnTo>
                    <a:pt x="0" y="33"/>
                  </a:lnTo>
                  <a:lnTo>
                    <a:pt x="0" y="33"/>
                  </a:lnTo>
                  <a:lnTo>
                    <a:pt x="0" y="33"/>
                  </a:lnTo>
                  <a:lnTo>
                    <a:pt x="0" y="37"/>
                  </a:lnTo>
                  <a:lnTo>
                    <a:pt x="4" y="37"/>
                  </a:lnTo>
                  <a:lnTo>
                    <a:pt x="4" y="40"/>
                  </a:lnTo>
                  <a:lnTo>
                    <a:pt x="0" y="40"/>
                  </a:lnTo>
                  <a:lnTo>
                    <a:pt x="0" y="44"/>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34" name="Freeform 42"/>
            <p:cNvSpPr>
              <a:spLocks/>
            </p:cNvSpPr>
            <p:nvPr/>
          </p:nvSpPr>
          <p:spPr bwMode="auto">
            <a:xfrm>
              <a:off x="4673862" y="1907351"/>
              <a:ext cx="133810" cy="66905"/>
            </a:xfrm>
            <a:custGeom>
              <a:avLst/>
              <a:gdLst>
                <a:gd name="T0" fmla="*/ 104 w 104"/>
                <a:gd name="T1" fmla="*/ 37 h 52"/>
                <a:gd name="T2" fmla="*/ 100 w 104"/>
                <a:gd name="T3" fmla="*/ 29 h 52"/>
                <a:gd name="T4" fmla="*/ 96 w 104"/>
                <a:gd name="T5" fmla="*/ 26 h 52"/>
                <a:gd name="T6" fmla="*/ 96 w 104"/>
                <a:gd name="T7" fmla="*/ 22 h 52"/>
                <a:gd name="T8" fmla="*/ 96 w 104"/>
                <a:gd name="T9" fmla="*/ 18 h 52"/>
                <a:gd name="T10" fmla="*/ 89 w 104"/>
                <a:gd name="T11" fmla="*/ 14 h 52"/>
                <a:gd name="T12" fmla="*/ 78 w 104"/>
                <a:gd name="T13" fmla="*/ 14 h 52"/>
                <a:gd name="T14" fmla="*/ 74 w 104"/>
                <a:gd name="T15" fmla="*/ 7 h 52"/>
                <a:gd name="T16" fmla="*/ 67 w 104"/>
                <a:gd name="T17" fmla="*/ 3 h 52"/>
                <a:gd name="T18" fmla="*/ 63 w 104"/>
                <a:gd name="T19" fmla="*/ 0 h 52"/>
                <a:gd name="T20" fmla="*/ 59 w 104"/>
                <a:gd name="T21" fmla="*/ 3 h 52"/>
                <a:gd name="T22" fmla="*/ 52 w 104"/>
                <a:gd name="T23" fmla="*/ 3 h 52"/>
                <a:gd name="T24" fmla="*/ 45 w 104"/>
                <a:gd name="T25" fmla="*/ 7 h 52"/>
                <a:gd name="T26" fmla="*/ 48 w 104"/>
                <a:gd name="T27" fmla="*/ 14 h 52"/>
                <a:gd name="T28" fmla="*/ 41 w 104"/>
                <a:gd name="T29" fmla="*/ 26 h 52"/>
                <a:gd name="T30" fmla="*/ 34 w 104"/>
                <a:gd name="T31" fmla="*/ 22 h 52"/>
                <a:gd name="T32" fmla="*/ 26 w 104"/>
                <a:gd name="T33" fmla="*/ 11 h 52"/>
                <a:gd name="T34" fmla="*/ 22 w 104"/>
                <a:gd name="T35" fmla="*/ 7 h 52"/>
                <a:gd name="T36" fmla="*/ 15 w 104"/>
                <a:gd name="T37" fmla="*/ 11 h 52"/>
                <a:gd name="T38" fmla="*/ 11 w 104"/>
                <a:gd name="T39" fmla="*/ 14 h 52"/>
                <a:gd name="T40" fmla="*/ 8 w 104"/>
                <a:gd name="T41" fmla="*/ 18 h 52"/>
                <a:gd name="T42" fmla="*/ 8 w 104"/>
                <a:gd name="T43" fmla="*/ 26 h 52"/>
                <a:gd name="T44" fmla="*/ 4 w 104"/>
                <a:gd name="T45" fmla="*/ 33 h 52"/>
                <a:gd name="T46" fmla="*/ 0 w 104"/>
                <a:gd name="T47" fmla="*/ 37 h 52"/>
                <a:gd name="T48" fmla="*/ 4 w 104"/>
                <a:gd name="T49" fmla="*/ 44 h 52"/>
                <a:gd name="T50" fmla="*/ 8 w 104"/>
                <a:gd name="T51" fmla="*/ 44 h 52"/>
                <a:gd name="T52" fmla="*/ 11 w 104"/>
                <a:gd name="T53" fmla="*/ 40 h 52"/>
                <a:gd name="T54" fmla="*/ 26 w 104"/>
                <a:gd name="T55" fmla="*/ 37 h 52"/>
                <a:gd name="T56" fmla="*/ 34 w 104"/>
                <a:gd name="T57" fmla="*/ 40 h 52"/>
                <a:gd name="T58" fmla="*/ 37 w 104"/>
                <a:gd name="T59" fmla="*/ 37 h 52"/>
                <a:gd name="T60" fmla="*/ 41 w 104"/>
                <a:gd name="T61" fmla="*/ 37 h 52"/>
                <a:gd name="T62" fmla="*/ 48 w 104"/>
                <a:gd name="T63" fmla="*/ 40 h 52"/>
                <a:gd name="T64" fmla="*/ 56 w 104"/>
                <a:gd name="T65" fmla="*/ 37 h 52"/>
                <a:gd name="T66" fmla="*/ 67 w 104"/>
                <a:gd name="T67" fmla="*/ 40 h 52"/>
                <a:gd name="T68" fmla="*/ 74 w 104"/>
                <a:gd name="T69" fmla="*/ 48 h 52"/>
                <a:gd name="T70" fmla="*/ 85 w 104"/>
                <a:gd name="T71" fmla="*/ 52 h 52"/>
                <a:gd name="T72" fmla="*/ 85 w 104"/>
                <a:gd name="T73" fmla="*/ 52 h 52"/>
                <a:gd name="T74" fmla="*/ 96 w 104"/>
                <a:gd name="T75" fmla="*/ 48 h 52"/>
                <a:gd name="T76" fmla="*/ 100 w 104"/>
                <a:gd name="T77" fmla="*/ 44 h 52"/>
                <a:gd name="T78" fmla="*/ 104 w 104"/>
                <a:gd name="T7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52">
                  <a:moveTo>
                    <a:pt x="104" y="40"/>
                  </a:moveTo>
                  <a:lnTo>
                    <a:pt x="104" y="37"/>
                  </a:lnTo>
                  <a:lnTo>
                    <a:pt x="104" y="33"/>
                  </a:lnTo>
                  <a:lnTo>
                    <a:pt x="100" y="29"/>
                  </a:lnTo>
                  <a:lnTo>
                    <a:pt x="100" y="29"/>
                  </a:lnTo>
                  <a:lnTo>
                    <a:pt x="96" y="26"/>
                  </a:lnTo>
                  <a:lnTo>
                    <a:pt x="96" y="22"/>
                  </a:lnTo>
                  <a:lnTo>
                    <a:pt x="96" y="22"/>
                  </a:lnTo>
                  <a:lnTo>
                    <a:pt x="96" y="18"/>
                  </a:lnTo>
                  <a:lnTo>
                    <a:pt x="96" y="18"/>
                  </a:lnTo>
                  <a:lnTo>
                    <a:pt x="96" y="14"/>
                  </a:lnTo>
                  <a:lnTo>
                    <a:pt x="89" y="14"/>
                  </a:lnTo>
                  <a:lnTo>
                    <a:pt x="82" y="14"/>
                  </a:lnTo>
                  <a:lnTo>
                    <a:pt x="78" y="14"/>
                  </a:lnTo>
                  <a:lnTo>
                    <a:pt x="78" y="11"/>
                  </a:lnTo>
                  <a:lnTo>
                    <a:pt x="74" y="7"/>
                  </a:lnTo>
                  <a:lnTo>
                    <a:pt x="71" y="7"/>
                  </a:lnTo>
                  <a:lnTo>
                    <a:pt x="67" y="3"/>
                  </a:lnTo>
                  <a:lnTo>
                    <a:pt x="67" y="3"/>
                  </a:lnTo>
                  <a:lnTo>
                    <a:pt x="63" y="0"/>
                  </a:lnTo>
                  <a:lnTo>
                    <a:pt x="63" y="3"/>
                  </a:lnTo>
                  <a:lnTo>
                    <a:pt x="59" y="3"/>
                  </a:lnTo>
                  <a:lnTo>
                    <a:pt x="56" y="0"/>
                  </a:lnTo>
                  <a:lnTo>
                    <a:pt x="52" y="3"/>
                  </a:lnTo>
                  <a:lnTo>
                    <a:pt x="48" y="3"/>
                  </a:lnTo>
                  <a:lnTo>
                    <a:pt x="45" y="7"/>
                  </a:lnTo>
                  <a:lnTo>
                    <a:pt x="45" y="11"/>
                  </a:lnTo>
                  <a:lnTo>
                    <a:pt x="48" y="14"/>
                  </a:lnTo>
                  <a:lnTo>
                    <a:pt x="45" y="22"/>
                  </a:lnTo>
                  <a:lnTo>
                    <a:pt x="41" y="26"/>
                  </a:lnTo>
                  <a:lnTo>
                    <a:pt x="37" y="26"/>
                  </a:lnTo>
                  <a:lnTo>
                    <a:pt x="34" y="22"/>
                  </a:lnTo>
                  <a:lnTo>
                    <a:pt x="34" y="18"/>
                  </a:lnTo>
                  <a:lnTo>
                    <a:pt x="26" y="11"/>
                  </a:lnTo>
                  <a:lnTo>
                    <a:pt x="26" y="7"/>
                  </a:lnTo>
                  <a:lnTo>
                    <a:pt x="22" y="7"/>
                  </a:lnTo>
                  <a:lnTo>
                    <a:pt x="19" y="11"/>
                  </a:lnTo>
                  <a:lnTo>
                    <a:pt x="15" y="11"/>
                  </a:lnTo>
                  <a:lnTo>
                    <a:pt x="15" y="14"/>
                  </a:lnTo>
                  <a:lnTo>
                    <a:pt x="11" y="14"/>
                  </a:lnTo>
                  <a:lnTo>
                    <a:pt x="8" y="18"/>
                  </a:lnTo>
                  <a:lnTo>
                    <a:pt x="8" y="18"/>
                  </a:lnTo>
                  <a:lnTo>
                    <a:pt x="8" y="18"/>
                  </a:lnTo>
                  <a:lnTo>
                    <a:pt x="8" y="26"/>
                  </a:lnTo>
                  <a:lnTo>
                    <a:pt x="4" y="29"/>
                  </a:lnTo>
                  <a:lnTo>
                    <a:pt x="4" y="33"/>
                  </a:lnTo>
                  <a:lnTo>
                    <a:pt x="4" y="37"/>
                  </a:lnTo>
                  <a:lnTo>
                    <a:pt x="0" y="37"/>
                  </a:lnTo>
                  <a:lnTo>
                    <a:pt x="4" y="44"/>
                  </a:lnTo>
                  <a:lnTo>
                    <a:pt x="4" y="44"/>
                  </a:lnTo>
                  <a:lnTo>
                    <a:pt x="4" y="48"/>
                  </a:lnTo>
                  <a:lnTo>
                    <a:pt x="8" y="44"/>
                  </a:lnTo>
                  <a:lnTo>
                    <a:pt x="8" y="44"/>
                  </a:lnTo>
                  <a:lnTo>
                    <a:pt x="11" y="40"/>
                  </a:lnTo>
                  <a:lnTo>
                    <a:pt x="19" y="37"/>
                  </a:lnTo>
                  <a:lnTo>
                    <a:pt x="26" y="37"/>
                  </a:lnTo>
                  <a:lnTo>
                    <a:pt x="30" y="37"/>
                  </a:lnTo>
                  <a:lnTo>
                    <a:pt x="34" y="40"/>
                  </a:lnTo>
                  <a:lnTo>
                    <a:pt x="37" y="37"/>
                  </a:lnTo>
                  <a:lnTo>
                    <a:pt x="37" y="37"/>
                  </a:lnTo>
                  <a:lnTo>
                    <a:pt x="41" y="37"/>
                  </a:lnTo>
                  <a:lnTo>
                    <a:pt x="41" y="37"/>
                  </a:lnTo>
                  <a:lnTo>
                    <a:pt x="45" y="40"/>
                  </a:lnTo>
                  <a:lnTo>
                    <a:pt x="48" y="40"/>
                  </a:lnTo>
                  <a:lnTo>
                    <a:pt x="52" y="40"/>
                  </a:lnTo>
                  <a:lnTo>
                    <a:pt x="56" y="37"/>
                  </a:lnTo>
                  <a:lnTo>
                    <a:pt x="63" y="40"/>
                  </a:lnTo>
                  <a:lnTo>
                    <a:pt x="67" y="40"/>
                  </a:lnTo>
                  <a:lnTo>
                    <a:pt x="71" y="48"/>
                  </a:lnTo>
                  <a:lnTo>
                    <a:pt x="74" y="48"/>
                  </a:lnTo>
                  <a:lnTo>
                    <a:pt x="78" y="52"/>
                  </a:lnTo>
                  <a:lnTo>
                    <a:pt x="85" y="52"/>
                  </a:lnTo>
                  <a:lnTo>
                    <a:pt x="85" y="52"/>
                  </a:lnTo>
                  <a:lnTo>
                    <a:pt x="85" y="52"/>
                  </a:lnTo>
                  <a:lnTo>
                    <a:pt x="93" y="52"/>
                  </a:lnTo>
                  <a:lnTo>
                    <a:pt x="96" y="48"/>
                  </a:lnTo>
                  <a:lnTo>
                    <a:pt x="100" y="44"/>
                  </a:lnTo>
                  <a:lnTo>
                    <a:pt x="100" y="44"/>
                  </a:lnTo>
                  <a:lnTo>
                    <a:pt x="104" y="40"/>
                  </a:lnTo>
                  <a:lnTo>
                    <a:pt x="104" y="4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35" name="Freeform 43"/>
            <p:cNvSpPr>
              <a:spLocks/>
            </p:cNvSpPr>
            <p:nvPr/>
          </p:nvSpPr>
          <p:spPr bwMode="auto">
            <a:xfrm>
              <a:off x="4679009" y="1954956"/>
              <a:ext cx="104218" cy="66905"/>
            </a:xfrm>
            <a:custGeom>
              <a:avLst/>
              <a:gdLst>
                <a:gd name="T0" fmla="*/ 26 w 81"/>
                <a:gd name="T1" fmla="*/ 41 h 52"/>
                <a:gd name="T2" fmla="*/ 26 w 81"/>
                <a:gd name="T3" fmla="*/ 33 h 52"/>
                <a:gd name="T4" fmla="*/ 30 w 81"/>
                <a:gd name="T5" fmla="*/ 29 h 52"/>
                <a:gd name="T6" fmla="*/ 26 w 81"/>
                <a:gd name="T7" fmla="*/ 29 h 52"/>
                <a:gd name="T8" fmla="*/ 26 w 81"/>
                <a:gd name="T9" fmla="*/ 29 h 52"/>
                <a:gd name="T10" fmla="*/ 22 w 81"/>
                <a:gd name="T11" fmla="*/ 26 h 52"/>
                <a:gd name="T12" fmla="*/ 22 w 81"/>
                <a:gd name="T13" fmla="*/ 26 h 52"/>
                <a:gd name="T14" fmla="*/ 15 w 81"/>
                <a:gd name="T15" fmla="*/ 26 h 52"/>
                <a:gd name="T16" fmla="*/ 11 w 81"/>
                <a:gd name="T17" fmla="*/ 26 h 52"/>
                <a:gd name="T18" fmla="*/ 7 w 81"/>
                <a:gd name="T19" fmla="*/ 18 h 52"/>
                <a:gd name="T20" fmla="*/ 0 w 81"/>
                <a:gd name="T21" fmla="*/ 18 h 52"/>
                <a:gd name="T22" fmla="*/ 0 w 81"/>
                <a:gd name="T23" fmla="*/ 18 h 52"/>
                <a:gd name="T24" fmla="*/ 0 w 81"/>
                <a:gd name="T25" fmla="*/ 18 h 52"/>
                <a:gd name="T26" fmla="*/ 0 w 81"/>
                <a:gd name="T27" fmla="*/ 15 h 52"/>
                <a:gd name="T28" fmla="*/ 0 w 81"/>
                <a:gd name="T29" fmla="*/ 11 h 52"/>
                <a:gd name="T30" fmla="*/ 4 w 81"/>
                <a:gd name="T31" fmla="*/ 7 h 52"/>
                <a:gd name="T32" fmla="*/ 4 w 81"/>
                <a:gd name="T33" fmla="*/ 7 h 52"/>
                <a:gd name="T34" fmla="*/ 7 w 81"/>
                <a:gd name="T35" fmla="*/ 3 h 52"/>
                <a:gd name="T36" fmla="*/ 15 w 81"/>
                <a:gd name="T37" fmla="*/ 0 h 52"/>
                <a:gd name="T38" fmla="*/ 22 w 81"/>
                <a:gd name="T39" fmla="*/ 0 h 52"/>
                <a:gd name="T40" fmla="*/ 26 w 81"/>
                <a:gd name="T41" fmla="*/ 0 h 52"/>
                <a:gd name="T42" fmla="*/ 30 w 81"/>
                <a:gd name="T43" fmla="*/ 3 h 52"/>
                <a:gd name="T44" fmla="*/ 33 w 81"/>
                <a:gd name="T45" fmla="*/ 0 h 52"/>
                <a:gd name="T46" fmla="*/ 33 w 81"/>
                <a:gd name="T47" fmla="*/ 0 h 52"/>
                <a:gd name="T48" fmla="*/ 37 w 81"/>
                <a:gd name="T49" fmla="*/ 0 h 52"/>
                <a:gd name="T50" fmla="*/ 37 w 81"/>
                <a:gd name="T51" fmla="*/ 0 h 52"/>
                <a:gd name="T52" fmla="*/ 41 w 81"/>
                <a:gd name="T53" fmla="*/ 3 h 52"/>
                <a:gd name="T54" fmla="*/ 44 w 81"/>
                <a:gd name="T55" fmla="*/ 3 h 52"/>
                <a:gd name="T56" fmla="*/ 48 w 81"/>
                <a:gd name="T57" fmla="*/ 3 h 52"/>
                <a:gd name="T58" fmla="*/ 52 w 81"/>
                <a:gd name="T59" fmla="*/ 0 h 52"/>
                <a:gd name="T60" fmla="*/ 59 w 81"/>
                <a:gd name="T61" fmla="*/ 3 h 52"/>
                <a:gd name="T62" fmla="*/ 63 w 81"/>
                <a:gd name="T63" fmla="*/ 3 h 52"/>
                <a:gd name="T64" fmla="*/ 67 w 81"/>
                <a:gd name="T65" fmla="*/ 11 h 52"/>
                <a:gd name="T66" fmla="*/ 70 w 81"/>
                <a:gd name="T67" fmla="*/ 11 h 52"/>
                <a:gd name="T68" fmla="*/ 74 w 81"/>
                <a:gd name="T69" fmla="*/ 15 h 52"/>
                <a:gd name="T70" fmla="*/ 81 w 81"/>
                <a:gd name="T71" fmla="*/ 15 h 52"/>
                <a:gd name="T72" fmla="*/ 81 w 81"/>
                <a:gd name="T73" fmla="*/ 15 h 52"/>
                <a:gd name="T74" fmla="*/ 78 w 81"/>
                <a:gd name="T75" fmla="*/ 22 h 52"/>
                <a:gd name="T76" fmla="*/ 81 w 81"/>
                <a:gd name="T77" fmla="*/ 22 h 52"/>
                <a:gd name="T78" fmla="*/ 81 w 81"/>
                <a:gd name="T79" fmla="*/ 26 h 52"/>
                <a:gd name="T80" fmla="*/ 74 w 81"/>
                <a:gd name="T81" fmla="*/ 26 h 52"/>
                <a:gd name="T82" fmla="*/ 70 w 81"/>
                <a:gd name="T83" fmla="*/ 33 h 52"/>
                <a:gd name="T84" fmla="*/ 70 w 81"/>
                <a:gd name="T85" fmla="*/ 33 h 52"/>
                <a:gd name="T86" fmla="*/ 70 w 81"/>
                <a:gd name="T87" fmla="*/ 37 h 52"/>
                <a:gd name="T88" fmla="*/ 74 w 81"/>
                <a:gd name="T89" fmla="*/ 37 h 52"/>
                <a:gd name="T90" fmla="*/ 74 w 81"/>
                <a:gd name="T91" fmla="*/ 41 h 52"/>
                <a:gd name="T92" fmla="*/ 70 w 81"/>
                <a:gd name="T93" fmla="*/ 41 h 52"/>
                <a:gd name="T94" fmla="*/ 67 w 81"/>
                <a:gd name="T95" fmla="*/ 41 h 52"/>
                <a:gd name="T96" fmla="*/ 67 w 81"/>
                <a:gd name="T97" fmla="*/ 41 h 52"/>
                <a:gd name="T98" fmla="*/ 63 w 81"/>
                <a:gd name="T99" fmla="*/ 44 h 52"/>
                <a:gd name="T100" fmla="*/ 59 w 81"/>
                <a:gd name="T101" fmla="*/ 44 h 52"/>
                <a:gd name="T102" fmla="*/ 59 w 81"/>
                <a:gd name="T103" fmla="*/ 48 h 52"/>
                <a:gd name="T104" fmla="*/ 59 w 81"/>
                <a:gd name="T105" fmla="*/ 48 h 52"/>
                <a:gd name="T106" fmla="*/ 52 w 81"/>
                <a:gd name="T107" fmla="*/ 52 h 52"/>
                <a:gd name="T108" fmla="*/ 48 w 81"/>
                <a:gd name="T109" fmla="*/ 48 h 52"/>
                <a:gd name="T110" fmla="*/ 44 w 81"/>
                <a:gd name="T111" fmla="*/ 52 h 52"/>
                <a:gd name="T112" fmla="*/ 41 w 81"/>
                <a:gd name="T113" fmla="*/ 52 h 52"/>
                <a:gd name="T114" fmla="*/ 37 w 81"/>
                <a:gd name="T115" fmla="*/ 52 h 52"/>
                <a:gd name="T116" fmla="*/ 37 w 81"/>
                <a:gd name="T117" fmla="*/ 48 h 52"/>
                <a:gd name="T118" fmla="*/ 37 w 81"/>
                <a:gd name="T119" fmla="*/ 41 h 52"/>
                <a:gd name="T120" fmla="*/ 33 w 81"/>
                <a:gd name="T121" fmla="*/ 41 h 52"/>
                <a:gd name="T122" fmla="*/ 30 w 81"/>
                <a:gd name="T123" fmla="*/ 37 h 52"/>
                <a:gd name="T124" fmla="*/ 26 w 81"/>
                <a:gd name="T125" fmla="*/ 4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 h="52">
                  <a:moveTo>
                    <a:pt x="26" y="41"/>
                  </a:moveTo>
                  <a:lnTo>
                    <a:pt x="26" y="33"/>
                  </a:lnTo>
                  <a:lnTo>
                    <a:pt x="30" y="29"/>
                  </a:lnTo>
                  <a:lnTo>
                    <a:pt x="26" y="29"/>
                  </a:lnTo>
                  <a:lnTo>
                    <a:pt x="26" y="29"/>
                  </a:lnTo>
                  <a:lnTo>
                    <a:pt x="22" y="26"/>
                  </a:lnTo>
                  <a:lnTo>
                    <a:pt x="22" y="26"/>
                  </a:lnTo>
                  <a:lnTo>
                    <a:pt x="15" y="26"/>
                  </a:lnTo>
                  <a:lnTo>
                    <a:pt x="11" y="26"/>
                  </a:lnTo>
                  <a:lnTo>
                    <a:pt x="7" y="18"/>
                  </a:lnTo>
                  <a:lnTo>
                    <a:pt x="0" y="18"/>
                  </a:lnTo>
                  <a:lnTo>
                    <a:pt x="0" y="18"/>
                  </a:lnTo>
                  <a:lnTo>
                    <a:pt x="0" y="18"/>
                  </a:lnTo>
                  <a:lnTo>
                    <a:pt x="0" y="15"/>
                  </a:lnTo>
                  <a:lnTo>
                    <a:pt x="0" y="11"/>
                  </a:lnTo>
                  <a:lnTo>
                    <a:pt x="4" y="7"/>
                  </a:lnTo>
                  <a:lnTo>
                    <a:pt x="4" y="7"/>
                  </a:lnTo>
                  <a:lnTo>
                    <a:pt x="7" y="3"/>
                  </a:lnTo>
                  <a:lnTo>
                    <a:pt x="15" y="0"/>
                  </a:lnTo>
                  <a:lnTo>
                    <a:pt x="22" y="0"/>
                  </a:lnTo>
                  <a:lnTo>
                    <a:pt x="26" y="0"/>
                  </a:lnTo>
                  <a:lnTo>
                    <a:pt x="30" y="3"/>
                  </a:lnTo>
                  <a:lnTo>
                    <a:pt x="33" y="0"/>
                  </a:lnTo>
                  <a:lnTo>
                    <a:pt x="33" y="0"/>
                  </a:lnTo>
                  <a:lnTo>
                    <a:pt x="37" y="0"/>
                  </a:lnTo>
                  <a:lnTo>
                    <a:pt x="37" y="0"/>
                  </a:lnTo>
                  <a:lnTo>
                    <a:pt x="41" y="3"/>
                  </a:lnTo>
                  <a:lnTo>
                    <a:pt x="44" y="3"/>
                  </a:lnTo>
                  <a:lnTo>
                    <a:pt x="48" y="3"/>
                  </a:lnTo>
                  <a:lnTo>
                    <a:pt x="52" y="0"/>
                  </a:lnTo>
                  <a:lnTo>
                    <a:pt x="59" y="3"/>
                  </a:lnTo>
                  <a:lnTo>
                    <a:pt x="63" y="3"/>
                  </a:lnTo>
                  <a:lnTo>
                    <a:pt x="67" y="11"/>
                  </a:lnTo>
                  <a:lnTo>
                    <a:pt x="70" y="11"/>
                  </a:lnTo>
                  <a:lnTo>
                    <a:pt x="74" y="15"/>
                  </a:lnTo>
                  <a:lnTo>
                    <a:pt x="81" y="15"/>
                  </a:lnTo>
                  <a:lnTo>
                    <a:pt x="81" y="15"/>
                  </a:lnTo>
                  <a:lnTo>
                    <a:pt x="78" y="22"/>
                  </a:lnTo>
                  <a:lnTo>
                    <a:pt x="81" y="22"/>
                  </a:lnTo>
                  <a:lnTo>
                    <a:pt x="81" y="26"/>
                  </a:lnTo>
                  <a:lnTo>
                    <a:pt x="74" y="26"/>
                  </a:lnTo>
                  <a:lnTo>
                    <a:pt x="70" y="33"/>
                  </a:lnTo>
                  <a:lnTo>
                    <a:pt x="70" y="33"/>
                  </a:lnTo>
                  <a:lnTo>
                    <a:pt x="70" y="37"/>
                  </a:lnTo>
                  <a:lnTo>
                    <a:pt x="74" y="37"/>
                  </a:lnTo>
                  <a:lnTo>
                    <a:pt x="74" y="41"/>
                  </a:lnTo>
                  <a:lnTo>
                    <a:pt x="70" y="41"/>
                  </a:lnTo>
                  <a:lnTo>
                    <a:pt x="67" y="41"/>
                  </a:lnTo>
                  <a:lnTo>
                    <a:pt x="67" y="41"/>
                  </a:lnTo>
                  <a:lnTo>
                    <a:pt x="63" y="44"/>
                  </a:lnTo>
                  <a:lnTo>
                    <a:pt x="59" y="44"/>
                  </a:lnTo>
                  <a:lnTo>
                    <a:pt x="59" y="48"/>
                  </a:lnTo>
                  <a:lnTo>
                    <a:pt x="59" y="48"/>
                  </a:lnTo>
                  <a:lnTo>
                    <a:pt x="52" y="52"/>
                  </a:lnTo>
                  <a:lnTo>
                    <a:pt x="48" y="48"/>
                  </a:lnTo>
                  <a:lnTo>
                    <a:pt x="44" y="52"/>
                  </a:lnTo>
                  <a:lnTo>
                    <a:pt x="41" y="52"/>
                  </a:lnTo>
                  <a:lnTo>
                    <a:pt x="37" y="52"/>
                  </a:lnTo>
                  <a:lnTo>
                    <a:pt x="37" y="48"/>
                  </a:lnTo>
                  <a:lnTo>
                    <a:pt x="37" y="41"/>
                  </a:lnTo>
                  <a:lnTo>
                    <a:pt x="33" y="41"/>
                  </a:lnTo>
                  <a:lnTo>
                    <a:pt x="30" y="37"/>
                  </a:lnTo>
                  <a:lnTo>
                    <a:pt x="26" y="41"/>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36" name="Freeform 44"/>
            <p:cNvSpPr>
              <a:spLocks/>
            </p:cNvSpPr>
            <p:nvPr/>
          </p:nvSpPr>
          <p:spPr bwMode="auto">
            <a:xfrm>
              <a:off x="4731760" y="1958817"/>
              <a:ext cx="176269" cy="124804"/>
            </a:xfrm>
            <a:custGeom>
              <a:avLst/>
              <a:gdLst>
                <a:gd name="T0" fmla="*/ 3 w 137"/>
                <a:gd name="T1" fmla="*/ 49 h 97"/>
                <a:gd name="T2" fmla="*/ 11 w 137"/>
                <a:gd name="T3" fmla="*/ 49 h 97"/>
                <a:gd name="T4" fmla="*/ 18 w 137"/>
                <a:gd name="T5" fmla="*/ 45 h 97"/>
                <a:gd name="T6" fmla="*/ 22 w 137"/>
                <a:gd name="T7" fmla="*/ 41 h 97"/>
                <a:gd name="T8" fmla="*/ 26 w 137"/>
                <a:gd name="T9" fmla="*/ 38 h 97"/>
                <a:gd name="T10" fmla="*/ 33 w 137"/>
                <a:gd name="T11" fmla="*/ 38 h 97"/>
                <a:gd name="T12" fmla="*/ 29 w 137"/>
                <a:gd name="T13" fmla="*/ 34 h 97"/>
                <a:gd name="T14" fmla="*/ 29 w 137"/>
                <a:gd name="T15" fmla="*/ 30 h 97"/>
                <a:gd name="T16" fmla="*/ 40 w 137"/>
                <a:gd name="T17" fmla="*/ 23 h 97"/>
                <a:gd name="T18" fmla="*/ 37 w 137"/>
                <a:gd name="T19" fmla="*/ 19 h 97"/>
                <a:gd name="T20" fmla="*/ 48 w 137"/>
                <a:gd name="T21" fmla="*/ 12 h 97"/>
                <a:gd name="T22" fmla="*/ 55 w 137"/>
                <a:gd name="T23" fmla="*/ 4 h 97"/>
                <a:gd name="T24" fmla="*/ 59 w 137"/>
                <a:gd name="T25" fmla="*/ 0 h 97"/>
                <a:gd name="T26" fmla="*/ 66 w 137"/>
                <a:gd name="T27" fmla="*/ 4 h 97"/>
                <a:gd name="T28" fmla="*/ 70 w 137"/>
                <a:gd name="T29" fmla="*/ 4 h 97"/>
                <a:gd name="T30" fmla="*/ 77 w 137"/>
                <a:gd name="T31" fmla="*/ 4 h 97"/>
                <a:gd name="T32" fmla="*/ 85 w 137"/>
                <a:gd name="T33" fmla="*/ 4 h 97"/>
                <a:gd name="T34" fmla="*/ 92 w 137"/>
                <a:gd name="T35" fmla="*/ 8 h 97"/>
                <a:gd name="T36" fmla="*/ 103 w 137"/>
                <a:gd name="T37" fmla="*/ 8 h 97"/>
                <a:gd name="T38" fmla="*/ 103 w 137"/>
                <a:gd name="T39" fmla="*/ 15 h 97"/>
                <a:gd name="T40" fmla="*/ 103 w 137"/>
                <a:gd name="T41" fmla="*/ 23 h 97"/>
                <a:gd name="T42" fmla="*/ 111 w 137"/>
                <a:gd name="T43" fmla="*/ 30 h 97"/>
                <a:gd name="T44" fmla="*/ 118 w 137"/>
                <a:gd name="T45" fmla="*/ 38 h 97"/>
                <a:gd name="T46" fmla="*/ 126 w 137"/>
                <a:gd name="T47" fmla="*/ 45 h 97"/>
                <a:gd name="T48" fmla="*/ 133 w 137"/>
                <a:gd name="T49" fmla="*/ 52 h 97"/>
                <a:gd name="T50" fmla="*/ 133 w 137"/>
                <a:gd name="T51" fmla="*/ 56 h 97"/>
                <a:gd name="T52" fmla="*/ 122 w 137"/>
                <a:gd name="T53" fmla="*/ 64 h 97"/>
                <a:gd name="T54" fmla="*/ 118 w 137"/>
                <a:gd name="T55" fmla="*/ 64 h 97"/>
                <a:gd name="T56" fmla="*/ 122 w 137"/>
                <a:gd name="T57" fmla="*/ 71 h 97"/>
                <a:gd name="T58" fmla="*/ 126 w 137"/>
                <a:gd name="T59" fmla="*/ 78 h 97"/>
                <a:gd name="T60" fmla="*/ 126 w 137"/>
                <a:gd name="T61" fmla="*/ 82 h 97"/>
                <a:gd name="T62" fmla="*/ 111 w 137"/>
                <a:gd name="T63" fmla="*/ 86 h 97"/>
                <a:gd name="T64" fmla="*/ 111 w 137"/>
                <a:gd name="T65" fmla="*/ 97 h 97"/>
                <a:gd name="T66" fmla="*/ 103 w 137"/>
                <a:gd name="T67" fmla="*/ 93 h 97"/>
                <a:gd name="T68" fmla="*/ 96 w 137"/>
                <a:gd name="T69" fmla="*/ 93 h 97"/>
                <a:gd name="T70" fmla="*/ 89 w 137"/>
                <a:gd name="T71" fmla="*/ 97 h 97"/>
                <a:gd name="T72" fmla="*/ 85 w 137"/>
                <a:gd name="T73" fmla="*/ 93 h 97"/>
                <a:gd name="T74" fmla="*/ 77 w 137"/>
                <a:gd name="T75" fmla="*/ 97 h 97"/>
                <a:gd name="T76" fmla="*/ 70 w 137"/>
                <a:gd name="T77" fmla="*/ 93 h 97"/>
                <a:gd name="T78" fmla="*/ 66 w 137"/>
                <a:gd name="T79" fmla="*/ 93 h 97"/>
                <a:gd name="T80" fmla="*/ 55 w 137"/>
                <a:gd name="T81" fmla="*/ 93 h 97"/>
                <a:gd name="T82" fmla="*/ 51 w 137"/>
                <a:gd name="T83" fmla="*/ 89 h 97"/>
                <a:gd name="T84" fmla="*/ 37 w 137"/>
                <a:gd name="T85" fmla="*/ 89 h 97"/>
                <a:gd name="T86" fmla="*/ 33 w 137"/>
                <a:gd name="T87" fmla="*/ 89 h 97"/>
                <a:gd name="T88" fmla="*/ 14 w 137"/>
                <a:gd name="T89" fmla="*/ 93 h 97"/>
                <a:gd name="T90" fmla="*/ 7 w 137"/>
                <a:gd name="T91" fmla="*/ 89 h 97"/>
                <a:gd name="T92" fmla="*/ 7 w 137"/>
                <a:gd name="T93" fmla="*/ 89 h 97"/>
                <a:gd name="T94" fmla="*/ 0 w 137"/>
                <a:gd name="T95" fmla="*/ 82 h 97"/>
                <a:gd name="T96" fmla="*/ 7 w 137"/>
                <a:gd name="T97" fmla="*/ 75 h 97"/>
                <a:gd name="T98" fmla="*/ 3 w 137"/>
                <a:gd name="T99" fmla="*/ 64 h 97"/>
                <a:gd name="T100" fmla="*/ 3 w 137"/>
                <a:gd name="T101" fmla="*/ 60 h 97"/>
                <a:gd name="T102" fmla="*/ 0 w 137"/>
                <a:gd name="T103" fmla="*/ 4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 h="97">
                  <a:moveTo>
                    <a:pt x="0" y="49"/>
                  </a:moveTo>
                  <a:lnTo>
                    <a:pt x="3" y="49"/>
                  </a:lnTo>
                  <a:lnTo>
                    <a:pt x="7" y="45"/>
                  </a:lnTo>
                  <a:lnTo>
                    <a:pt x="11" y="49"/>
                  </a:lnTo>
                  <a:lnTo>
                    <a:pt x="18" y="45"/>
                  </a:lnTo>
                  <a:lnTo>
                    <a:pt x="18" y="45"/>
                  </a:lnTo>
                  <a:lnTo>
                    <a:pt x="18" y="41"/>
                  </a:lnTo>
                  <a:lnTo>
                    <a:pt x="22" y="41"/>
                  </a:lnTo>
                  <a:lnTo>
                    <a:pt x="26" y="38"/>
                  </a:lnTo>
                  <a:lnTo>
                    <a:pt x="26" y="38"/>
                  </a:lnTo>
                  <a:lnTo>
                    <a:pt x="29" y="38"/>
                  </a:lnTo>
                  <a:lnTo>
                    <a:pt x="33" y="38"/>
                  </a:lnTo>
                  <a:lnTo>
                    <a:pt x="33" y="34"/>
                  </a:lnTo>
                  <a:lnTo>
                    <a:pt x="29" y="34"/>
                  </a:lnTo>
                  <a:lnTo>
                    <a:pt x="29" y="30"/>
                  </a:lnTo>
                  <a:lnTo>
                    <a:pt x="29" y="30"/>
                  </a:lnTo>
                  <a:lnTo>
                    <a:pt x="33" y="23"/>
                  </a:lnTo>
                  <a:lnTo>
                    <a:pt x="40" y="23"/>
                  </a:lnTo>
                  <a:lnTo>
                    <a:pt x="40" y="19"/>
                  </a:lnTo>
                  <a:lnTo>
                    <a:pt x="37" y="19"/>
                  </a:lnTo>
                  <a:lnTo>
                    <a:pt x="40" y="12"/>
                  </a:lnTo>
                  <a:lnTo>
                    <a:pt x="48" y="12"/>
                  </a:lnTo>
                  <a:lnTo>
                    <a:pt x="51" y="8"/>
                  </a:lnTo>
                  <a:lnTo>
                    <a:pt x="55" y="4"/>
                  </a:lnTo>
                  <a:lnTo>
                    <a:pt x="55" y="4"/>
                  </a:lnTo>
                  <a:lnTo>
                    <a:pt x="59" y="0"/>
                  </a:lnTo>
                  <a:lnTo>
                    <a:pt x="63" y="0"/>
                  </a:lnTo>
                  <a:lnTo>
                    <a:pt x="66" y="4"/>
                  </a:lnTo>
                  <a:lnTo>
                    <a:pt x="66" y="0"/>
                  </a:lnTo>
                  <a:lnTo>
                    <a:pt x="70" y="4"/>
                  </a:lnTo>
                  <a:lnTo>
                    <a:pt x="74" y="4"/>
                  </a:lnTo>
                  <a:lnTo>
                    <a:pt x="77" y="4"/>
                  </a:lnTo>
                  <a:lnTo>
                    <a:pt x="81" y="8"/>
                  </a:lnTo>
                  <a:lnTo>
                    <a:pt x="85" y="4"/>
                  </a:lnTo>
                  <a:lnTo>
                    <a:pt x="92" y="4"/>
                  </a:lnTo>
                  <a:lnTo>
                    <a:pt x="92" y="8"/>
                  </a:lnTo>
                  <a:lnTo>
                    <a:pt x="96" y="8"/>
                  </a:lnTo>
                  <a:lnTo>
                    <a:pt x="103" y="8"/>
                  </a:lnTo>
                  <a:lnTo>
                    <a:pt x="103" y="12"/>
                  </a:lnTo>
                  <a:lnTo>
                    <a:pt x="103" y="15"/>
                  </a:lnTo>
                  <a:lnTo>
                    <a:pt x="103" y="19"/>
                  </a:lnTo>
                  <a:lnTo>
                    <a:pt x="103" y="23"/>
                  </a:lnTo>
                  <a:lnTo>
                    <a:pt x="107" y="26"/>
                  </a:lnTo>
                  <a:lnTo>
                    <a:pt x="111" y="30"/>
                  </a:lnTo>
                  <a:lnTo>
                    <a:pt x="114" y="38"/>
                  </a:lnTo>
                  <a:lnTo>
                    <a:pt x="118" y="38"/>
                  </a:lnTo>
                  <a:lnTo>
                    <a:pt x="118" y="45"/>
                  </a:lnTo>
                  <a:lnTo>
                    <a:pt x="126" y="45"/>
                  </a:lnTo>
                  <a:lnTo>
                    <a:pt x="133" y="49"/>
                  </a:lnTo>
                  <a:lnTo>
                    <a:pt x="133" y="52"/>
                  </a:lnTo>
                  <a:lnTo>
                    <a:pt x="137" y="56"/>
                  </a:lnTo>
                  <a:lnTo>
                    <a:pt x="133" y="56"/>
                  </a:lnTo>
                  <a:lnTo>
                    <a:pt x="129" y="64"/>
                  </a:lnTo>
                  <a:lnTo>
                    <a:pt x="122" y="64"/>
                  </a:lnTo>
                  <a:lnTo>
                    <a:pt x="118" y="60"/>
                  </a:lnTo>
                  <a:lnTo>
                    <a:pt x="118" y="64"/>
                  </a:lnTo>
                  <a:lnTo>
                    <a:pt x="118" y="67"/>
                  </a:lnTo>
                  <a:lnTo>
                    <a:pt x="122" y="71"/>
                  </a:lnTo>
                  <a:lnTo>
                    <a:pt x="122" y="75"/>
                  </a:lnTo>
                  <a:lnTo>
                    <a:pt x="126" y="78"/>
                  </a:lnTo>
                  <a:lnTo>
                    <a:pt x="126" y="82"/>
                  </a:lnTo>
                  <a:lnTo>
                    <a:pt x="126" y="82"/>
                  </a:lnTo>
                  <a:lnTo>
                    <a:pt x="118" y="86"/>
                  </a:lnTo>
                  <a:lnTo>
                    <a:pt x="111" y="86"/>
                  </a:lnTo>
                  <a:lnTo>
                    <a:pt x="111" y="89"/>
                  </a:lnTo>
                  <a:lnTo>
                    <a:pt x="111" y="97"/>
                  </a:lnTo>
                  <a:lnTo>
                    <a:pt x="107" y="97"/>
                  </a:lnTo>
                  <a:lnTo>
                    <a:pt x="103" y="93"/>
                  </a:lnTo>
                  <a:lnTo>
                    <a:pt x="100" y="93"/>
                  </a:lnTo>
                  <a:lnTo>
                    <a:pt x="96" y="93"/>
                  </a:lnTo>
                  <a:lnTo>
                    <a:pt x="92" y="93"/>
                  </a:lnTo>
                  <a:lnTo>
                    <a:pt x="89" y="97"/>
                  </a:lnTo>
                  <a:lnTo>
                    <a:pt x="85" y="97"/>
                  </a:lnTo>
                  <a:lnTo>
                    <a:pt x="85" y="93"/>
                  </a:lnTo>
                  <a:lnTo>
                    <a:pt x="81" y="93"/>
                  </a:lnTo>
                  <a:lnTo>
                    <a:pt x="77" y="97"/>
                  </a:lnTo>
                  <a:lnTo>
                    <a:pt x="74" y="93"/>
                  </a:lnTo>
                  <a:lnTo>
                    <a:pt x="70" y="93"/>
                  </a:lnTo>
                  <a:lnTo>
                    <a:pt x="66" y="93"/>
                  </a:lnTo>
                  <a:lnTo>
                    <a:pt x="66" y="93"/>
                  </a:lnTo>
                  <a:lnTo>
                    <a:pt x="63" y="93"/>
                  </a:lnTo>
                  <a:lnTo>
                    <a:pt x="55" y="93"/>
                  </a:lnTo>
                  <a:lnTo>
                    <a:pt x="55" y="93"/>
                  </a:lnTo>
                  <a:lnTo>
                    <a:pt x="51" y="89"/>
                  </a:lnTo>
                  <a:lnTo>
                    <a:pt x="44" y="89"/>
                  </a:lnTo>
                  <a:lnTo>
                    <a:pt x="37" y="89"/>
                  </a:lnTo>
                  <a:lnTo>
                    <a:pt x="37" y="89"/>
                  </a:lnTo>
                  <a:lnTo>
                    <a:pt x="33" y="89"/>
                  </a:lnTo>
                  <a:lnTo>
                    <a:pt x="29" y="89"/>
                  </a:lnTo>
                  <a:lnTo>
                    <a:pt x="14" y="93"/>
                  </a:lnTo>
                  <a:lnTo>
                    <a:pt x="14" y="93"/>
                  </a:lnTo>
                  <a:lnTo>
                    <a:pt x="7" y="89"/>
                  </a:lnTo>
                  <a:lnTo>
                    <a:pt x="7" y="89"/>
                  </a:lnTo>
                  <a:lnTo>
                    <a:pt x="7" y="89"/>
                  </a:lnTo>
                  <a:lnTo>
                    <a:pt x="3" y="86"/>
                  </a:lnTo>
                  <a:lnTo>
                    <a:pt x="0" y="82"/>
                  </a:lnTo>
                  <a:lnTo>
                    <a:pt x="3" y="78"/>
                  </a:lnTo>
                  <a:lnTo>
                    <a:pt x="7" y="75"/>
                  </a:lnTo>
                  <a:lnTo>
                    <a:pt x="7" y="67"/>
                  </a:lnTo>
                  <a:lnTo>
                    <a:pt x="3" y="64"/>
                  </a:lnTo>
                  <a:lnTo>
                    <a:pt x="3" y="60"/>
                  </a:lnTo>
                  <a:lnTo>
                    <a:pt x="3" y="60"/>
                  </a:lnTo>
                  <a:lnTo>
                    <a:pt x="0" y="52"/>
                  </a:lnTo>
                  <a:lnTo>
                    <a:pt x="0" y="49"/>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37" name="Freeform 45"/>
            <p:cNvSpPr>
              <a:spLocks/>
            </p:cNvSpPr>
            <p:nvPr/>
          </p:nvSpPr>
          <p:spPr bwMode="auto">
            <a:xfrm>
              <a:off x="4717610" y="2059174"/>
              <a:ext cx="347390" cy="195568"/>
            </a:xfrm>
            <a:custGeom>
              <a:avLst/>
              <a:gdLst>
                <a:gd name="T0" fmla="*/ 40 w 270"/>
                <a:gd name="T1" fmla="*/ 11 h 152"/>
                <a:gd name="T2" fmla="*/ 62 w 270"/>
                <a:gd name="T3" fmla="*/ 11 h 152"/>
                <a:gd name="T4" fmla="*/ 77 w 270"/>
                <a:gd name="T5" fmla="*/ 15 h 152"/>
                <a:gd name="T6" fmla="*/ 96 w 270"/>
                <a:gd name="T7" fmla="*/ 15 h 152"/>
                <a:gd name="T8" fmla="*/ 111 w 270"/>
                <a:gd name="T9" fmla="*/ 15 h 152"/>
                <a:gd name="T10" fmla="*/ 122 w 270"/>
                <a:gd name="T11" fmla="*/ 8 h 152"/>
                <a:gd name="T12" fmla="*/ 140 w 270"/>
                <a:gd name="T13" fmla="*/ 0 h 152"/>
                <a:gd name="T14" fmla="*/ 170 w 270"/>
                <a:gd name="T15" fmla="*/ 0 h 152"/>
                <a:gd name="T16" fmla="*/ 185 w 270"/>
                <a:gd name="T17" fmla="*/ 15 h 152"/>
                <a:gd name="T18" fmla="*/ 196 w 270"/>
                <a:gd name="T19" fmla="*/ 30 h 152"/>
                <a:gd name="T20" fmla="*/ 218 w 270"/>
                <a:gd name="T21" fmla="*/ 37 h 152"/>
                <a:gd name="T22" fmla="*/ 237 w 270"/>
                <a:gd name="T23" fmla="*/ 45 h 152"/>
                <a:gd name="T24" fmla="*/ 255 w 270"/>
                <a:gd name="T25" fmla="*/ 45 h 152"/>
                <a:gd name="T26" fmla="*/ 270 w 270"/>
                <a:gd name="T27" fmla="*/ 52 h 152"/>
                <a:gd name="T28" fmla="*/ 266 w 270"/>
                <a:gd name="T29" fmla="*/ 71 h 152"/>
                <a:gd name="T30" fmla="*/ 255 w 270"/>
                <a:gd name="T31" fmla="*/ 86 h 152"/>
                <a:gd name="T32" fmla="*/ 248 w 270"/>
                <a:gd name="T33" fmla="*/ 97 h 152"/>
                <a:gd name="T34" fmla="*/ 233 w 270"/>
                <a:gd name="T35" fmla="*/ 104 h 152"/>
                <a:gd name="T36" fmla="*/ 218 w 270"/>
                <a:gd name="T37" fmla="*/ 108 h 152"/>
                <a:gd name="T38" fmla="*/ 203 w 270"/>
                <a:gd name="T39" fmla="*/ 108 h 152"/>
                <a:gd name="T40" fmla="*/ 203 w 270"/>
                <a:gd name="T41" fmla="*/ 119 h 152"/>
                <a:gd name="T42" fmla="*/ 203 w 270"/>
                <a:gd name="T43" fmla="*/ 112 h 152"/>
                <a:gd name="T44" fmla="*/ 192 w 270"/>
                <a:gd name="T45" fmla="*/ 119 h 152"/>
                <a:gd name="T46" fmla="*/ 181 w 270"/>
                <a:gd name="T47" fmla="*/ 123 h 152"/>
                <a:gd name="T48" fmla="*/ 192 w 270"/>
                <a:gd name="T49" fmla="*/ 126 h 152"/>
                <a:gd name="T50" fmla="*/ 196 w 270"/>
                <a:gd name="T51" fmla="*/ 130 h 152"/>
                <a:gd name="T52" fmla="*/ 203 w 270"/>
                <a:gd name="T53" fmla="*/ 134 h 152"/>
                <a:gd name="T54" fmla="*/ 196 w 270"/>
                <a:gd name="T55" fmla="*/ 119 h 152"/>
                <a:gd name="T56" fmla="*/ 211 w 270"/>
                <a:gd name="T57" fmla="*/ 134 h 152"/>
                <a:gd name="T58" fmla="*/ 222 w 270"/>
                <a:gd name="T59" fmla="*/ 130 h 152"/>
                <a:gd name="T60" fmla="*/ 225 w 270"/>
                <a:gd name="T61" fmla="*/ 138 h 152"/>
                <a:gd name="T62" fmla="*/ 199 w 270"/>
                <a:gd name="T63" fmla="*/ 145 h 152"/>
                <a:gd name="T64" fmla="*/ 177 w 270"/>
                <a:gd name="T65" fmla="*/ 149 h 152"/>
                <a:gd name="T66" fmla="*/ 170 w 270"/>
                <a:gd name="T67" fmla="*/ 134 h 152"/>
                <a:gd name="T68" fmla="*/ 177 w 270"/>
                <a:gd name="T69" fmla="*/ 126 h 152"/>
                <a:gd name="T70" fmla="*/ 174 w 270"/>
                <a:gd name="T71" fmla="*/ 123 h 152"/>
                <a:gd name="T72" fmla="*/ 159 w 270"/>
                <a:gd name="T73" fmla="*/ 119 h 152"/>
                <a:gd name="T74" fmla="*/ 151 w 270"/>
                <a:gd name="T75" fmla="*/ 115 h 152"/>
                <a:gd name="T76" fmla="*/ 155 w 270"/>
                <a:gd name="T77" fmla="*/ 112 h 152"/>
                <a:gd name="T78" fmla="*/ 151 w 270"/>
                <a:gd name="T79" fmla="*/ 108 h 152"/>
                <a:gd name="T80" fmla="*/ 144 w 270"/>
                <a:gd name="T81" fmla="*/ 112 h 152"/>
                <a:gd name="T82" fmla="*/ 133 w 270"/>
                <a:gd name="T83" fmla="*/ 119 h 152"/>
                <a:gd name="T84" fmla="*/ 122 w 270"/>
                <a:gd name="T85" fmla="*/ 130 h 152"/>
                <a:gd name="T86" fmla="*/ 122 w 270"/>
                <a:gd name="T87" fmla="*/ 138 h 152"/>
                <a:gd name="T88" fmla="*/ 103 w 270"/>
                <a:gd name="T89" fmla="*/ 138 h 152"/>
                <a:gd name="T90" fmla="*/ 103 w 270"/>
                <a:gd name="T91" fmla="*/ 130 h 152"/>
                <a:gd name="T92" fmla="*/ 111 w 270"/>
                <a:gd name="T93" fmla="*/ 115 h 152"/>
                <a:gd name="T94" fmla="*/ 122 w 270"/>
                <a:gd name="T95" fmla="*/ 112 h 152"/>
                <a:gd name="T96" fmla="*/ 111 w 270"/>
                <a:gd name="T97" fmla="*/ 97 h 152"/>
                <a:gd name="T98" fmla="*/ 100 w 270"/>
                <a:gd name="T99" fmla="*/ 82 h 152"/>
                <a:gd name="T100" fmla="*/ 81 w 270"/>
                <a:gd name="T101" fmla="*/ 78 h 152"/>
                <a:gd name="T102" fmla="*/ 70 w 270"/>
                <a:gd name="T103" fmla="*/ 75 h 152"/>
                <a:gd name="T104" fmla="*/ 66 w 270"/>
                <a:gd name="T105" fmla="*/ 86 h 152"/>
                <a:gd name="T106" fmla="*/ 44 w 270"/>
                <a:gd name="T107" fmla="*/ 93 h 152"/>
                <a:gd name="T108" fmla="*/ 22 w 270"/>
                <a:gd name="T109" fmla="*/ 89 h 152"/>
                <a:gd name="T110" fmla="*/ 7 w 270"/>
                <a:gd name="T111" fmla="*/ 86 h 152"/>
                <a:gd name="T112" fmla="*/ 3 w 270"/>
                <a:gd name="T113" fmla="*/ 67 h 152"/>
                <a:gd name="T114" fmla="*/ 18 w 270"/>
                <a:gd name="T115" fmla="*/ 45 h 152"/>
                <a:gd name="T116" fmla="*/ 22 w 270"/>
                <a:gd name="T117" fmla="*/ 34 h 152"/>
                <a:gd name="T118" fmla="*/ 18 w 270"/>
                <a:gd name="T119" fmla="*/ 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0" h="152">
                  <a:moveTo>
                    <a:pt x="18" y="11"/>
                  </a:moveTo>
                  <a:lnTo>
                    <a:pt x="18" y="11"/>
                  </a:lnTo>
                  <a:lnTo>
                    <a:pt x="25" y="15"/>
                  </a:lnTo>
                  <a:lnTo>
                    <a:pt x="25" y="15"/>
                  </a:lnTo>
                  <a:lnTo>
                    <a:pt x="40" y="11"/>
                  </a:lnTo>
                  <a:lnTo>
                    <a:pt x="44" y="11"/>
                  </a:lnTo>
                  <a:lnTo>
                    <a:pt x="48" y="11"/>
                  </a:lnTo>
                  <a:lnTo>
                    <a:pt x="48" y="11"/>
                  </a:lnTo>
                  <a:lnTo>
                    <a:pt x="55" y="11"/>
                  </a:lnTo>
                  <a:lnTo>
                    <a:pt x="62" y="11"/>
                  </a:lnTo>
                  <a:lnTo>
                    <a:pt x="66" y="15"/>
                  </a:lnTo>
                  <a:lnTo>
                    <a:pt x="66" y="15"/>
                  </a:lnTo>
                  <a:lnTo>
                    <a:pt x="74" y="15"/>
                  </a:lnTo>
                  <a:lnTo>
                    <a:pt x="77" y="15"/>
                  </a:lnTo>
                  <a:lnTo>
                    <a:pt x="77" y="15"/>
                  </a:lnTo>
                  <a:lnTo>
                    <a:pt x="81" y="15"/>
                  </a:lnTo>
                  <a:lnTo>
                    <a:pt x="85" y="15"/>
                  </a:lnTo>
                  <a:lnTo>
                    <a:pt x="88" y="19"/>
                  </a:lnTo>
                  <a:lnTo>
                    <a:pt x="92" y="15"/>
                  </a:lnTo>
                  <a:lnTo>
                    <a:pt x="96" y="15"/>
                  </a:lnTo>
                  <a:lnTo>
                    <a:pt x="96" y="19"/>
                  </a:lnTo>
                  <a:lnTo>
                    <a:pt x="100" y="19"/>
                  </a:lnTo>
                  <a:lnTo>
                    <a:pt x="103" y="15"/>
                  </a:lnTo>
                  <a:lnTo>
                    <a:pt x="107" y="15"/>
                  </a:lnTo>
                  <a:lnTo>
                    <a:pt x="111" y="15"/>
                  </a:lnTo>
                  <a:lnTo>
                    <a:pt x="114" y="15"/>
                  </a:lnTo>
                  <a:lnTo>
                    <a:pt x="118" y="19"/>
                  </a:lnTo>
                  <a:lnTo>
                    <a:pt x="122" y="19"/>
                  </a:lnTo>
                  <a:lnTo>
                    <a:pt x="122" y="11"/>
                  </a:lnTo>
                  <a:lnTo>
                    <a:pt x="122" y="8"/>
                  </a:lnTo>
                  <a:lnTo>
                    <a:pt x="129" y="8"/>
                  </a:lnTo>
                  <a:lnTo>
                    <a:pt x="137" y="4"/>
                  </a:lnTo>
                  <a:lnTo>
                    <a:pt x="137" y="4"/>
                  </a:lnTo>
                  <a:lnTo>
                    <a:pt x="140" y="4"/>
                  </a:lnTo>
                  <a:lnTo>
                    <a:pt x="140" y="0"/>
                  </a:lnTo>
                  <a:lnTo>
                    <a:pt x="144" y="0"/>
                  </a:lnTo>
                  <a:lnTo>
                    <a:pt x="151" y="0"/>
                  </a:lnTo>
                  <a:lnTo>
                    <a:pt x="159" y="0"/>
                  </a:lnTo>
                  <a:lnTo>
                    <a:pt x="166" y="0"/>
                  </a:lnTo>
                  <a:lnTo>
                    <a:pt x="170" y="0"/>
                  </a:lnTo>
                  <a:lnTo>
                    <a:pt x="170" y="8"/>
                  </a:lnTo>
                  <a:lnTo>
                    <a:pt x="174" y="8"/>
                  </a:lnTo>
                  <a:lnTo>
                    <a:pt x="174" y="11"/>
                  </a:lnTo>
                  <a:lnTo>
                    <a:pt x="177" y="19"/>
                  </a:lnTo>
                  <a:lnTo>
                    <a:pt x="185" y="15"/>
                  </a:lnTo>
                  <a:lnTo>
                    <a:pt x="188" y="19"/>
                  </a:lnTo>
                  <a:lnTo>
                    <a:pt x="188" y="23"/>
                  </a:lnTo>
                  <a:lnTo>
                    <a:pt x="192" y="23"/>
                  </a:lnTo>
                  <a:lnTo>
                    <a:pt x="192" y="26"/>
                  </a:lnTo>
                  <a:lnTo>
                    <a:pt x="196" y="30"/>
                  </a:lnTo>
                  <a:lnTo>
                    <a:pt x="203" y="37"/>
                  </a:lnTo>
                  <a:lnTo>
                    <a:pt x="203" y="34"/>
                  </a:lnTo>
                  <a:lnTo>
                    <a:pt x="211" y="37"/>
                  </a:lnTo>
                  <a:lnTo>
                    <a:pt x="214" y="37"/>
                  </a:lnTo>
                  <a:lnTo>
                    <a:pt x="218" y="37"/>
                  </a:lnTo>
                  <a:lnTo>
                    <a:pt x="222" y="34"/>
                  </a:lnTo>
                  <a:lnTo>
                    <a:pt x="225" y="34"/>
                  </a:lnTo>
                  <a:lnTo>
                    <a:pt x="229" y="41"/>
                  </a:lnTo>
                  <a:lnTo>
                    <a:pt x="233" y="45"/>
                  </a:lnTo>
                  <a:lnTo>
                    <a:pt x="237" y="45"/>
                  </a:lnTo>
                  <a:lnTo>
                    <a:pt x="237" y="45"/>
                  </a:lnTo>
                  <a:lnTo>
                    <a:pt x="244" y="45"/>
                  </a:lnTo>
                  <a:lnTo>
                    <a:pt x="248" y="45"/>
                  </a:lnTo>
                  <a:lnTo>
                    <a:pt x="251" y="49"/>
                  </a:lnTo>
                  <a:lnTo>
                    <a:pt x="255" y="45"/>
                  </a:lnTo>
                  <a:lnTo>
                    <a:pt x="259" y="49"/>
                  </a:lnTo>
                  <a:lnTo>
                    <a:pt x="262" y="49"/>
                  </a:lnTo>
                  <a:lnTo>
                    <a:pt x="266" y="49"/>
                  </a:lnTo>
                  <a:lnTo>
                    <a:pt x="266" y="52"/>
                  </a:lnTo>
                  <a:lnTo>
                    <a:pt x="270" y="52"/>
                  </a:lnTo>
                  <a:lnTo>
                    <a:pt x="270" y="56"/>
                  </a:lnTo>
                  <a:lnTo>
                    <a:pt x="266" y="60"/>
                  </a:lnTo>
                  <a:lnTo>
                    <a:pt x="262" y="60"/>
                  </a:lnTo>
                  <a:lnTo>
                    <a:pt x="262" y="67"/>
                  </a:lnTo>
                  <a:lnTo>
                    <a:pt x="266" y="71"/>
                  </a:lnTo>
                  <a:lnTo>
                    <a:pt x="270" y="75"/>
                  </a:lnTo>
                  <a:lnTo>
                    <a:pt x="266" y="78"/>
                  </a:lnTo>
                  <a:lnTo>
                    <a:pt x="266" y="82"/>
                  </a:lnTo>
                  <a:lnTo>
                    <a:pt x="262" y="86"/>
                  </a:lnTo>
                  <a:lnTo>
                    <a:pt x="255" y="86"/>
                  </a:lnTo>
                  <a:lnTo>
                    <a:pt x="251" y="89"/>
                  </a:lnTo>
                  <a:lnTo>
                    <a:pt x="251" y="93"/>
                  </a:lnTo>
                  <a:lnTo>
                    <a:pt x="248" y="97"/>
                  </a:lnTo>
                  <a:lnTo>
                    <a:pt x="248" y="101"/>
                  </a:lnTo>
                  <a:lnTo>
                    <a:pt x="248" y="97"/>
                  </a:lnTo>
                  <a:lnTo>
                    <a:pt x="244" y="97"/>
                  </a:lnTo>
                  <a:lnTo>
                    <a:pt x="240" y="101"/>
                  </a:lnTo>
                  <a:lnTo>
                    <a:pt x="237" y="101"/>
                  </a:lnTo>
                  <a:lnTo>
                    <a:pt x="233" y="101"/>
                  </a:lnTo>
                  <a:lnTo>
                    <a:pt x="233" y="104"/>
                  </a:lnTo>
                  <a:lnTo>
                    <a:pt x="229" y="104"/>
                  </a:lnTo>
                  <a:lnTo>
                    <a:pt x="225" y="104"/>
                  </a:lnTo>
                  <a:lnTo>
                    <a:pt x="222" y="108"/>
                  </a:lnTo>
                  <a:lnTo>
                    <a:pt x="222" y="108"/>
                  </a:lnTo>
                  <a:lnTo>
                    <a:pt x="218" y="108"/>
                  </a:lnTo>
                  <a:lnTo>
                    <a:pt x="218" y="112"/>
                  </a:lnTo>
                  <a:lnTo>
                    <a:pt x="211" y="108"/>
                  </a:lnTo>
                  <a:lnTo>
                    <a:pt x="207" y="112"/>
                  </a:lnTo>
                  <a:lnTo>
                    <a:pt x="207" y="112"/>
                  </a:lnTo>
                  <a:lnTo>
                    <a:pt x="203" y="108"/>
                  </a:lnTo>
                  <a:lnTo>
                    <a:pt x="203" y="108"/>
                  </a:lnTo>
                  <a:lnTo>
                    <a:pt x="203" y="112"/>
                  </a:lnTo>
                  <a:lnTo>
                    <a:pt x="207" y="112"/>
                  </a:lnTo>
                  <a:lnTo>
                    <a:pt x="203" y="115"/>
                  </a:lnTo>
                  <a:lnTo>
                    <a:pt x="203" y="119"/>
                  </a:lnTo>
                  <a:lnTo>
                    <a:pt x="199" y="119"/>
                  </a:lnTo>
                  <a:lnTo>
                    <a:pt x="199" y="119"/>
                  </a:lnTo>
                  <a:lnTo>
                    <a:pt x="199" y="119"/>
                  </a:lnTo>
                  <a:lnTo>
                    <a:pt x="203" y="115"/>
                  </a:lnTo>
                  <a:lnTo>
                    <a:pt x="203" y="112"/>
                  </a:lnTo>
                  <a:lnTo>
                    <a:pt x="199" y="112"/>
                  </a:lnTo>
                  <a:lnTo>
                    <a:pt x="199" y="112"/>
                  </a:lnTo>
                  <a:lnTo>
                    <a:pt x="196" y="119"/>
                  </a:lnTo>
                  <a:lnTo>
                    <a:pt x="192" y="119"/>
                  </a:lnTo>
                  <a:lnTo>
                    <a:pt x="192" y="119"/>
                  </a:lnTo>
                  <a:lnTo>
                    <a:pt x="188" y="119"/>
                  </a:lnTo>
                  <a:lnTo>
                    <a:pt x="185" y="119"/>
                  </a:lnTo>
                  <a:lnTo>
                    <a:pt x="185" y="119"/>
                  </a:lnTo>
                  <a:lnTo>
                    <a:pt x="181" y="119"/>
                  </a:lnTo>
                  <a:lnTo>
                    <a:pt x="181" y="123"/>
                  </a:lnTo>
                  <a:lnTo>
                    <a:pt x="181" y="123"/>
                  </a:lnTo>
                  <a:lnTo>
                    <a:pt x="188" y="123"/>
                  </a:lnTo>
                  <a:lnTo>
                    <a:pt x="188" y="123"/>
                  </a:lnTo>
                  <a:lnTo>
                    <a:pt x="192" y="126"/>
                  </a:lnTo>
                  <a:lnTo>
                    <a:pt x="192" y="126"/>
                  </a:lnTo>
                  <a:lnTo>
                    <a:pt x="196" y="126"/>
                  </a:lnTo>
                  <a:lnTo>
                    <a:pt x="192" y="126"/>
                  </a:lnTo>
                  <a:lnTo>
                    <a:pt x="192" y="130"/>
                  </a:lnTo>
                  <a:lnTo>
                    <a:pt x="196" y="130"/>
                  </a:lnTo>
                  <a:lnTo>
                    <a:pt x="196" y="130"/>
                  </a:lnTo>
                  <a:lnTo>
                    <a:pt x="196" y="130"/>
                  </a:lnTo>
                  <a:lnTo>
                    <a:pt x="196" y="130"/>
                  </a:lnTo>
                  <a:lnTo>
                    <a:pt x="199" y="130"/>
                  </a:lnTo>
                  <a:lnTo>
                    <a:pt x="199" y="134"/>
                  </a:lnTo>
                  <a:lnTo>
                    <a:pt x="203" y="134"/>
                  </a:lnTo>
                  <a:lnTo>
                    <a:pt x="207" y="138"/>
                  </a:lnTo>
                  <a:lnTo>
                    <a:pt x="207" y="134"/>
                  </a:lnTo>
                  <a:lnTo>
                    <a:pt x="203" y="130"/>
                  </a:lnTo>
                  <a:lnTo>
                    <a:pt x="196" y="123"/>
                  </a:lnTo>
                  <a:lnTo>
                    <a:pt x="196" y="119"/>
                  </a:lnTo>
                  <a:lnTo>
                    <a:pt x="196" y="119"/>
                  </a:lnTo>
                  <a:lnTo>
                    <a:pt x="199" y="123"/>
                  </a:lnTo>
                  <a:lnTo>
                    <a:pt x="199" y="126"/>
                  </a:lnTo>
                  <a:lnTo>
                    <a:pt x="207" y="134"/>
                  </a:lnTo>
                  <a:lnTo>
                    <a:pt x="211" y="134"/>
                  </a:lnTo>
                  <a:lnTo>
                    <a:pt x="211" y="134"/>
                  </a:lnTo>
                  <a:lnTo>
                    <a:pt x="214" y="134"/>
                  </a:lnTo>
                  <a:lnTo>
                    <a:pt x="218" y="134"/>
                  </a:lnTo>
                  <a:lnTo>
                    <a:pt x="218" y="130"/>
                  </a:lnTo>
                  <a:lnTo>
                    <a:pt x="222" y="130"/>
                  </a:lnTo>
                  <a:lnTo>
                    <a:pt x="229" y="130"/>
                  </a:lnTo>
                  <a:lnTo>
                    <a:pt x="225" y="134"/>
                  </a:lnTo>
                  <a:lnTo>
                    <a:pt x="225" y="134"/>
                  </a:lnTo>
                  <a:lnTo>
                    <a:pt x="225" y="138"/>
                  </a:lnTo>
                  <a:lnTo>
                    <a:pt x="225" y="138"/>
                  </a:lnTo>
                  <a:lnTo>
                    <a:pt x="218" y="141"/>
                  </a:lnTo>
                  <a:lnTo>
                    <a:pt x="211" y="138"/>
                  </a:lnTo>
                  <a:lnTo>
                    <a:pt x="207" y="141"/>
                  </a:lnTo>
                  <a:lnTo>
                    <a:pt x="207" y="145"/>
                  </a:lnTo>
                  <a:lnTo>
                    <a:pt x="199" y="145"/>
                  </a:lnTo>
                  <a:lnTo>
                    <a:pt x="192" y="149"/>
                  </a:lnTo>
                  <a:lnTo>
                    <a:pt x="188" y="152"/>
                  </a:lnTo>
                  <a:lnTo>
                    <a:pt x="181" y="152"/>
                  </a:lnTo>
                  <a:lnTo>
                    <a:pt x="177" y="149"/>
                  </a:lnTo>
                  <a:lnTo>
                    <a:pt x="177" y="149"/>
                  </a:lnTo>
                  <a:lnTo>
                    <a:pt x="181" y="141"/>
                  </a:lnTo>
                  <a:lnTo>
                    <a:pt x="181" y="141"/>
                  </a:lnTo>
                  <a:lnTo>
                    <a:pt x="177" y="138"/>
                  </a:lnTo>
                  <a:lnTo>
                    <a:pt x="174" y="138"/>
                  </a:lnTo>
                  <a:lnTo>
                    <a:pt x="170" y="134"/>
                  </a:lnTo>
                  <a:lnTo>
                    <a:pt x="166" y="138"/>
                  </a:lnTo>
                  <a:lnTo>
                    <a:pt x="166" y="138"/>
                  </a:lnTo>
                  <a:lnTo>
                    <a:pt x="170" y="130"/>
                  </a:lnTo>
                  <a:lnTo>
                    <a:pt x="174" y="130"/>
                  </a:lnTo>
                  <a:lnTo>
                    <a:pt x="177" y="126"/>
                  </a:lnTo>
                  <a:lnTo>
                    <a:pt x="181" y="126"/>
                  </a:lnTo>
                  <a:lnTo>
                    <a:pt x="177" y="126"/>
                  </a:lnTo>
                  <a:lnTo>
                    <a:pt x="177" y="123"/>
                  </a:lnTo>
                  <a:lnTo>
                    <a:pt x="177" y="119"/>
                  </a:lnTo>
                  <a:lnTo>
                    <a:pt x="174" y="123"/>
                  </a:lnTo>
                  <a:lnTo>
                    <a:pt x="174" y="123"/>
                  </a:lnTo>
                  <a:lnTo>
                    <a:pt x="170" y="119"/>
                  </a:lnTo>
                  <a:lnTo>
                    <a:pt x="166" y="119"/>
                  </a:lnTo>
                  <a:lnTo>
                    <a:pt x="162" y="123"/>
                  </a:lnTo>
                  <a:lnTo>
                    <a:pt x="159" y="119"/>
                  </a:lnTo>
                  <a:lnTo>
                    <a:pt x="155" y="119"/>
                  </a:lnTo>
                  <a:lnTo>
                    <a:pt x="155" y="119"/>
                  </a:lnTo>
                  <a:lnTo>
                    <a:pt x="155" y="119"/>
                  </a:lnTo>
                  <a:lnTo>
                    <a:pt x="155" y="115"/>
                  </a:lnTo>
                  <a:lnTo>
                    <a:pt x="151" y="115"/>
                  </a:lnTo>
                  <a:lnTo>
                    <a:pt x="144" y="115"/>
                  </a:lnTo>
                  <a:lnTo>
                    <a:pt x="144" y="112"/>
                  </a:lnTo>
                  <a:lnTo>
                    <a:pt x="148" y="112"/>
                  </a:lnTo>
                  <a:lnTo>
                    <a:pt x="155" y="112"/>
                  </a:lnTo>
                  <a:lnTo>
                    <a:pt x="155" y="112"/>
                  </a:lnTo>
                  <a:lnTo>
                    <a:pt x="159" y="112"/>
                  </a:lnTo>
                  <a:lnTo>
                    <a:pt x="162" y="112"/>
                  </a:lnTo>
                  <a:lnTo>
                    <a:pt x="155" y="112"/>
                  </a:lnTo>
                  <a:lnTo>
                    <a:pt x="155" y="112"/>
                  </a:lnTo>
                  <a:lnTo>
                    <a:pt x="151" y="108"/>
                  </a:lnTo>
                  <a:lnTo>
                    <a:pt x="151" y="108"/>
                  </a:lnTo>
                  <a:lnTo>
                    <a:pt x="151" y="108"/>
                  </a:lnTo>
                  <a:lnTo>
                    <a:pt x="148" y="112"/>
                  </a:lnTo>
                  <a:lnTo>
                    <a:pt x="144" y="112"/>
                  </a:lnTo>
                  <a:lnTo>
                    <a:pt x="144" y="112"/>
                  </a:lnTo>
                  <a:lnTo>
                    <a:pt x="144" y="108"/>
                  </a:lnTo>
                  <a:lnTo>
                    <a:pt x="140" y="112"/>
                  </a:lnTo>
                  <a:lnTo>
                    <a:pt x="137" y="112"/>
                  </a:lnTo>
                  <a:lnTo>
                    <a:pt x="133" y="115"/>
                  </a:lnTo>
                  <a:lnTo>
                    <a:pt x="133" y="119"/>
                  </a:lnTo>
                  <a:lnTo>
                    <a:pt x="129" y="123"/>
                  </a:lnTo>
                  <a:lnTo>
                    <a:pt x="129" y="123"/>
                  </a:lnTo>
                  <a:lnTo>
                    <a:pt x="129" y="123"/>
                  </a:lnTo>
                  <a:lnTo>
                    <a:pt x="125" y="130"/>
                  </a:lnTo>
                  <a:lnTo>
                    <a:pt x="122" y="130"/>
                  </a:lnTo>
                  <a:lnTo>
                    <a:pt x="122" y="130"/>
                  </a:lnTo>
                  <a:lnTo>
                    <a:pt x="122" y="130"/>
                  </a:lnTo>
                  <a:lnTo>
                    <a:pt x="122" y="134"/>
                  </a:lnTo>
                  <a:lnTo>
                    <a:pt x="122" y="134"/>
                  </a:lnTo>
                  <a:lnTo>
                    <a:pt x="122" y="138"/>
                  </a:lnTo>
                  <a:lnTo>
                    <a:pt x="122" y="138"/>
                  </a:lnTo>
                  <a:lnTo>
                    <a:pt x="118" y="134"/>
                  </a:lnTo>
                  <a:lnTo>
                    <a:pt x="114" y="134"/>
                  </a:lnTo>
                  <a:lnTo>
                    <a:pt x="111" y="138"/>
                  </a:lnTo>
                  <a:lnTo>
                    <a:pt x="103" y="138"/>
                  </a:lnTo>
                  <a:lnTo>
                    <a:pt x="100" y="138"/>
                  </a:lnTo>
                  <a:lnTo>
                    <a:pt x="96" y="134"/>
                  </a:lnTo>
                  <a:lnTo>
                    <a:pt x="100" y="130"/>
                  </a:lnTo>
                  <a:lnTo>
                    <a:pt x="103" y="130"/>
                  </a:lnTo>
                  <a:lnTo>
                    <a:pt x="103" y="130"/>
                  </a:lnTo>
                  <a:lnTo>
                    <a:pt x="107" y="123"/>
                  </a:lnTo>
                  <a:lnTo>
                    <a:pt x="107" y="123"/>
                  </a:lnTo>
                  <a:lnTo>
                    <a:pt x="107" y="119"/>
                  </a:lnTo>
                  <a:lnTo>
                    <a:pt x="107" y="115"/>
                  </a:lnTo>
                  <a:lnTo>
                    <a:pt x="111" y="115"/>
                  </a:lnTo>
                  <a:lnTo>
                    <a:pt x="114" y="112"/>
                  </a:lnTo>
                  <a:lnTo>
                    <a:pt x="118" y="115"/>
                  </a:lnTo>
                  <a:lnTo>
                    <a:pt x="122" y="115"/>
                  </a:lnTo>
                  <a:lnTo>
                    <a:pt x="122" y="115"/>
                  </a:lnTo>
                  <a:lnTo>
                    <a:pt x="122" y="112"/>
                  </a:lnTo>
                  <a:lnTo>
                    <a:pt x="122" y="108"/>
                  </a:lnTo>
                  <a:lnTo>
                    <a:pt x="122" y="104"/>
                  </a:lnTo>
                  <a:lnTo>
                    <a:pt x="118" y="104"/>
                  </a:lnTo>
                  <a:lnTo>
                    <a:pt x="111" y="101"/>
                  </a:lnTo>
                  <a:lnTo>
                    <a:pt x="111" y="97"/>
                  </a:lnTo>
                  <a:lnTo>
                    <a:pt x="107" y="97"/>
                  </a:lnTo>
                  <a:lnTo>
                    <a:pt x="107" y="93"/>
                  </a:lnTo>
                  <a:lnTo>
                    <a:pt x="107" y="89"/>
                  </a:lnTo>
                  <a:lnTo>
                    <a:pt x="103" y="86"/>
                  </a:lnTo>
                  <a:lnTo>
                    <a:pt x="100" y="82"/>
                  </a:lnTo>
                  <a:lnTo>
                    <a:pt x="96" y="82"/>
                  </a:lnTo>
                  <a:lnTo>
                    <a:pt x="96" y="82"/>
                  </a:lnTo>
                  <a:lnTo>
                    <a:pt x="92" y="82"/>
                  </a:lnTo>
                  <a:lnTo>
                    <a:pt x="85" y="78"/>
                  </a:lnTo>
                  <a:lnTo>
                    <a:pt x="81" y="78"/>
                  </a:lnTo>
                  <a:lnTo>
                    <a:pt x="77" y="75"/>
                  </a:lnTo>
                  <a:lnTo>
                    <a:pt x="77" y="75"/>
                  </a:lnTo>
                  <a:lnTo>
                    <a:pt x="74" y="75"/>
                  </a:lnTo>
                  <a:lnTo>
                    <a:pt x="74" y="78"/>
                  </a:lnTo>
                  <a:lnTo>
                    <a:pt x="70" y="75"/>
                  </a:lnTo>
                  <a:lnTo>
                    <a:pt x="70" y="78"/>
                  </a:lnTo>
                  <a:lnTo>
                    <a:pt x="66" y="75"/>
                  </a:lnTo>
                  <a:lnTo>
                    <a:pt x="66" y="78"/>
                  </a:lnTo>
                  <a:lnTo>
                    <a:pt x="66" y="82"/>
                  </a:lnTo>
                  <a:lnTo>
                    <a:pt x="66" y="86"/>
                  </a:lnTo>
                  <a:lnTo>
                    <a:pt x="62" y="86"/>
                  </a:lnTo>
                  <a:lnTo>
                    <a:pt x="59" y="89"/>
                  </a:lnTo>
                  <a:lnTo>
                    <a:pt x="48" y="89"/>
                  </a:lnTo>
                  <a:lnTo>
                    <a:pt x="44" y="93"/>
                  </a:lnTo>
                  <a:lnTo>
                    <a:pt x="44" y="93"/>
                  </a:lnTo>
                  <a:lnTo>
                    <a:pt x="37" y="93"/>
                  </a:lnTo>
                  <a:lnTo>
                    <a:pt x="33" y="93"/>
                  </a:lnTo>
                  <a:lnTo>
                    <a:pt x="33" y="89"/>
                  </a:lnTo>
                  <a:lnTo>
                    <a:pt x="29" y="89"/>
                  </a:lnTo>
                  <a:lnTo>
                    <a:pt x="22" y="89"/>
                  </a:lnTo>
                  <a:lnTo>
                    <a:pt x="18" y="86"/>
                  </a:lnTo>
                  <a:lnTo>
                    <a:pt x="14" y="86"/>
                  </a:lnTo>
                  <a:lnTo>
                    <a:pt x="11" y="86"/>
                  </a:lnTo>
                  <a:lnTo>
                    <a:pt x="7" y="86"/>
                  </a:lnTo>
                  <a:lnTo>
                    <a:pt x="7" y="86"/>
                  </a:lnTo>
                  <a:lnTo>
                    <a:pt x="3" y="82"/>
                  </a:lnTo>
                  <a:lnTo>
                    <a:pt x="0" y="78"/>
                  </a:lnTo>
                  <a:lnTo>
                    <a:pt x="0" y="78"/>
                  </a:lnTo>
                  <a:lnTo>
                    <a:pt x="0" y="75"/>
                  </a:lnTo>
                  <a:lnTo>
                    <a:pt x="3" y="67"/>
                  </a:lnTo>
                  <a:lnTo>
                    <a:pt x="7" y="67"/>
                  </a:lnTo>
                  <a:lnTo>
                    <a:pt x="7" y="63"/>
                  </a:lnTo>
                  <a:lnTo>
                    <a:pt x="7" y="60"/>
                  </a:lnTo>
                  <a:lnTo>
                    <a:pt x="18" y="49"/>
                  </a:lnTo>
                  <a:lnTo>
                    <a:pt x="18" y="45"/>
                  </a:lnTo>
                  <a:lnTo>
                    <a:pt x="22" y="41"/>
                  </a:lnTo>
                  <a:lnTo>
                    <a:pt x="25" y="41"/>
                  </a:lnTo>
                  <a:lnTo>
                    <a:pt x="25" y="37"/>
                  </a:lnTo>
                  <a:lnTo>
                    <a:pt x="22" y="34"/>
                  </a:lnTo>
                  <a:lnTo>
                    <a:pt x="22" y="34"/>
                  </a:lnTo>
                  <a:lnTo>
                    <a:pt x="25" y="30"/>
                  </a:lnTo>
                  <a:lnTo>
                    <a:pt x="22" y="30"/>
                  </a:lnTo>
                  <a:lnTo>
                    <a:pt x="18" y="26"/>
                  </a:lnTo>
                  <a:lnTo>
                    <a:pt x="18" y="23"/>
                  </a:lnTo>
                  <a:lnTo>
                    <a:pt x="18" y="15"/>
                  </a:lnTo>
                  <a:lnTo>
                    <a:pt x="18" y="11"/>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38" name="Freeform 46"/>
            <p:cNvSpPr>
              <a:spLocks/>
            </p:cNvSpPr>
            <p:nvPr/>
          </p:nvSpPr>
          <p:spPr bwMode="auto">
            <a:xfrm>
              <a:off x="4802526" y="2155670"/>
              <a:ext cx="72051" cy="75912"/>
            </a:xfrm>
            <a:custGeom>
              <a:avLst/>
              <a:gdLst>
                <a:gd name="T0" fmla="*/ 0 w 56"/>
                <a:gd name="T1" fmla="*/ 11 h 59"/>
                <a:gd name="T2" fmla="*/ 0 w 56"/>
                <a:gd name="T3" fmla="*/ 7 h 59"/>
                <a:gd name="T4" fmla="*/ 0 w 56"/>
                <a:gd name="T5" fmla="*/ 3 h 59"/>
                <a:gd name="T6" fmla="*/ 0 w 56"/>
                <a:gd name="T7" fmla="*/ 0 h 59"/>
                <a:gd name="T8" fmla="*/ 4 w 56"/>
                <a:gd name="T9" fmla="*/ 3 h 59"/>
                <a:gd name="T10" fmla="*/ 4 w 56"/>
                <a:gd name="T11" fmla="*/ 0 h 59"/>
                <a:gd name="T12" fmla="*/ 8 w 56"/>
                <a:gd name="T13" fmla="*/ 3 h 59"/>
                <a:gd name="T14" fmla="*/ 8 w 56"/>
                <a:gd name="T15" fmla="*/ 0 h 59"/>
                <a:gd name="T16" fmla="*/ 11 w 56"/>
                <a:gd name="T17" fmla="*/ 0 h 59"/>
                <a:gd name="T18" fmla="*/ 11 w 56"/>
                <a:gd name="T19" fmla="*/ 0 h 59"/>
                <a:gd name="T20" fmla="*/ 15 w 56"/>
                <a:gd name="T21" fmla="*/ 3 h 59"/>
                <a:gd name="T22" fmla="*/ 19 w 56"/>
                <a:gd name="T23" fmla="*/ 3 h 59"/>
                <a:gd name="T24" fmla="*/ 26 w 56"/>
                <a:gd name="T25" fmla="*/ 7 h 59"/>
                <a:gd name="T26" fmla="*/ 30 w 56"/>
                <a:gd name="T27" fmla="*/ 7 h 59"/>
                <a:gd name="T28" fmla="*/ 30 w 56"/>
                <a:gd name="T29" fmla="*/ 7 h 59"/>
                <a:gd name="T30" fmla="*/ 34 w 56"/>
                <a:gd name="T31" fmla="*/ 7 h 59"/>
                <a:gd name="T32" fmla="*/ 37 w 56"/>
                <a:gd name="T33" fmla="*/ 11 h 59"/>
                <a:gd name="T34" fmla="*/ 41 w 56"/>
                <a:gd name="T35" fmla="*/ 14 h 59"/>
                <a:gd name="T36" fmla="*/ 41 w 56"/>
                <a:gd name="T37" fmla="*/ 18 h 59"/>
                <a:gd name="T38" fmla="*/ 41 w 56"/>
                <a:gd name="T39" fmla="*/ 22 h 59"/>
                <a:gd name="T40" fmla="*/ 45 w 56"/>
                <a:gd name="T41" fmla="*/ 22 h 59"/>
                <a:gd name="T42" fmla="*/ 45 w 56"/>
                <a:gd name="T43" fmla="*/ 26 h 59"/>
                <a:gd name="T44" fmla="*/ 52 w 56"/>
                <a:gd name="T45" fmla="*/ 29 h 59"/>
                <a:gd name="T46" fmla="*/ 56 w 56"/>
                <a:gd name="T47" fmla="*/ 29 h 59"/>
                <a:gd name="T48" fmla="*/ 56 w 56"/>
                <a:gd name="T49" fmla="*/ 33 h 59"/>
                <a:gd name="T50" fmla="*/ 56 w 56"/>
                <a:gd name="T51" fmla="*/ 37 h 59"/>
                <a:gd name="T52" fmla="*/ 56 w 56"/>
                <a:gd name="T53" fmla="*/ 40 h 59"/>
                <a:gd name="T54" fmla="*/ 56 w 56"/>
                <a:gd name="T55" fmla="*/ 40 h 59"/>
                <a:gd name="T56" fmla="*/ 52 w 56"/>
                <a:gd name="T57" fmla="*/ 40 h 59"/>
                <a:gd name="T58" fmla="*/ 48 w 56"/>
                <a:gd name="T59" fmla="*/ 37 h 59"/>
                <a:gd name="T60" fmla="*/ 45 w 56"/>
                <a:gd name="T61" fmla="*/ 40 h 59"/>
                <a:gd name="T62" fmla="*/ 41 w 56"/>
                <a:gd name="T63" fmla="*/ 40 h 59"/>
                <a:gd name="T64" fmla="*/ 41 w 56"/>
                <a:gd name="T65" fmla="*/ 44 h 59"/>
                <a:gd name="T66" fmla="*/ 41 w 56"/>
                <a:gd name="T67" fmla="*/ 48 h 59"/>
                <a:gd name="T68" fmla="*/ 41 w 56"/>
                <a:gd name="T69" fmla="*/ 48 h 59"/>
                <a:gd name="T70" fmla="*/ 37 w 56"/>
                <a:gd name="T71" fmla="*/ 55 h 59"/>
                <a:gd name="T72" fmla="*/ 37 w 56"/>
                <a:gd name="T73" fmla="*/ 55 h 59"/>
                <a:gd name="T74" fmla="*/ 34 w 56"/>
                <a:gd name="T75" fmla="*/ 55 h 59"/>
                <a:gd name="T76" fmla="*/ 30 w 56"/>
                <a:gd name="T77" fmla="*/ 59 h 59"/>
                <a:gd name="T78" fmla="*/ 30 w 56"/>
                <a:gd name="T79" fmla="*/ 55 h 59"/>
                <a:gd name="T80" fmla="*/ 30 w 56"/>
                <a:gd name="T81" fmla="*/ 51 h 59"/>
                <a:gd name="T82" fmla="*/ 30 w 56"/>
                <a:gd name="T83" fmla="*/ 40 h 59"/>
                <a:gd name="T84" fmla="*/ 26 w 56"/>
                <a:gd name="T85" fmla="*/ 33 h 59"/>
                <a:gd name="T86" fmla="*/ 26 w 56"/>
                <a:gd name="T87" fmla="*/ 29 h 59"/>
                <a:gd name="T88" fmla="*/ 15 w 56"/>
                <a:gd name="T89" fmla="*/ 26 h 59"/>
                <a:gd name="T90" fmla="*/ 15 w 56"/>
                <a:gd name="T91" fmla="*/ 22 h 59"/>
                <a:gd name="T92" fmla="*/ 11 w 56"/>
                <a:gd name="T93" fmla="*/ 14 h 59"/>
                <a:gd name="T94" fmla="*/ 8 w 56"/>
                <a:gd name="T95" fmla="*/ 11 h 59"/>
                <a:gd name="T96" fmla="*/ 0 w 56"/>
                <a:gd name="T9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 h="59">
                  <a:moveTo>
                    <a:pt x="0" y="11"/>
                  </a:moveTo>
                  <a:lnTo>
                    <a:pt x="0" y="7"/>
                  </a:lnTo>
                  <a:lnTo>
                    <a:pt x="0" y="3"/>
                  </a:lnTo>
                  <a:lnTo>
                    <a:pt x="0" y="0"/>
                  </a:lnTo>
                  <a:lnTo>
                    <a:pt x="4" y="3"/>
                  </a:lnTo>
                  <a:lnTo>
                    <a:pt x="4" y="0"/>
                  </a:lnTo>
                  <a:lnTo>
                    <a:pt x="8" y="3"/>
                  </a:lnTo>
                  <a:lnTo>
                    <a:pt x="8" y="0"/>
                  </a:lnTo>
                  <a:lnTo>
                    <a:pt x="11" y="0"/>
                  </a:lnTo>
                  <a:lnTo>
                    <a:pt x="11" y="0"/>
                  </a:lnTo>
                  <a:lnTo>
                    <a:pt x="15" y="3"/>
                  </a:lnTo>
                  <a:lnTo>
                    <a:pt x="19" y="3"/>
                  </a:lnTo>
                  <a:lnTo>
                    <a:pt x="26" y="7"/>
                  </a:lnTo>
                  <a:lnTo>
                    <a:pt x="30" y="7"/>
                  </a:lnTo>
                  <a:lnTo>
                    <a:pt x="30" y="7"/>
                  </a:lnTo>
                  <a:lnTo>
                    <a:pt x="34" y="7"/>
                  </a:lnTo>
                  <a:lnTo>
                    <a:pt x="37" y="11"/>
                  </a:lnTo>
                  <a:lnTo>
                    <a:pt x="41" y="14"/>
                  </a:lnTo>
                  <a:lnTo>
                    <a:pt x="41" y="18"/>
                  </a:lnTo>
                  <a:lnTo>
                    <a:pt x="41" y="22"/>
                  </a:lnTo>
                  <a:lnTo>
                    <a:pt x="45" y="22"/>
                  </a:lnTo>
                  <a:lnTo>
                    <a:pt x="45" y="26"/>
                  </a:lnTo>
                  <a:lnTo>
                    <a:pt x="52" y="29"/>
                  </a:lnTo>
                  <a:lnTo>
                    <a:pt x="56" y="29"/>
                  </a:lnTo>
                  <a:lnTo>
                    <a:pt x="56" y="33"/>
                  </a:lnTo>
                  <a:lnTo>
                    <a:pt x="56" y="37"/>
                  </a:lnTo>
                  <a:lnTo>
                    <a:pt x="56" y="40"/>
                  </a:lnTo>
                  <a:lnTo>
                    <a:pt x="56" y="40"/>
                  </a:lnTo>
                  <a:lnTo>
                    <a:pt x="52" y="40"/>
                  </a:lnTo>
                  <a:lnTo>
                    <a:pt x="48" y="37"/>
                  </a:lnTo>
                  <a:lnTo>
                    <a:pt x="45" y="40"/>
                  </a:lnTo>
                  <a:lnTo>
                    <a:pt x="41" y="40"/>
                  </a:lnTo>
                  <a:lnTo>
                    <a:pt x="41" y="44"/>
                  </a:lnTo>
                  <a:lnTo>
                    <a:pt x="41" y="48"/>
                  </a:lnTo>
                  <a:lnTo>
                    <a:pt x="41" y="48"/>
                  </a:lnTo>
                  <a:lnTo>
                    <a:pt x="37" y="55"/>
                  </a:lnTo>
                  <a:lnTo>
                    <a:pt x="37" y="55"/>
                  </a:lnTo>
                  <a:lnTo>
                    <a:pt x="34" y="55"/>
                  </a:lnTo>
                  <a:lnTo>
                    <a:pt x="30" y="59"/>
                  </a:lnTo>
                  <a:lnTo>
                    <a:pt x="30" y="55"/>
                  </a:lnTo>
                  <a:lnTo>
                    <a:pt x="30" y="51"/>
                  </a:lnTo>
                  <a:lnTo>
                    <a:pt x="30" y="40"/>
                  </a:lnTo>
                  <a:lnTo>
                    <a:pt x="26" y="33"/>
                  </a:lnTo>
                  <a:lnTo>
                    <a:pt x="26" y="29"/>
                  </a:lnTo>
                  <a:lnTo>
                    <a:pt x="15" y="26"/>
                  </a:lnTo>
                  <a:lnTo>
                    <a:pt x="15" y="22"/>
                  </a:lnTo>
                  <a:lnTo>
                    <a:pt x="11" y="14"/>
                  </a:lnTo>
                  <a:lnTo>
                    <a:pt x="8" y="11"/>
                  </a:lnTo>
                  <a:lnTo>
                    <a:pt x="0" y="11"/>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39" name="Freeform 47"/>
            <p:cNvSpPr>
              <a:spLocks/>
            </p:cNvSpPr>
            <p:nvPr/>
          </p:nvSpPr>
          <p:spPr bwMode="auto">
            <a:xfrm>
              <a:off x="4688015" y="2169824"/>
              <a:ext cx="186562" cy="104218"/>
            </a:xfrm>
            <a:custGeom>
              <a:avLst/>
              <a:gdLst>
                <a:gd name="T0" fmla="*/ 34 w 145"/>
                <a:gd name="T1" fmla="*/ 0 h 81"/>
                <a:gd name="T2" fmla="*/ 41 w 145"/>
                <a:gd name="T3" fmla="*/ 0 h 81"/>
                <a:gd name="T4" fmla="*/ 52 w 145"/>
                <a:gd name="T5" fmla="*/ 3 h 81"/>
                <a:gd name="T6" fmla="*/ 56 w 145"/>
                <a:gd name="T7" fmla="*/ 7 h 81"/>
                <a:gd name="T8" fmla="*/ 67 w 145"/>
                <a:gd name="T9" fmla="*/ 7 h 81"/>
                <a:gd name="T10" fmla="*/ 71 w 145"/>
                <a:gd name="T11" fmla="*/ 3 h 81"/>
                <a:gd name="T12" fmla="*/ 85 w 145"/>
                <a:gd name="T13" fmla="*/ 0 h 81"/>
                <a:gd name="T14" fmla="*/ 100 w 145"/>
                <a:gd name="T15" fmla="*/ 3 h 81"/>
                <a:gd name="T16" fmla="*/ 104 w 145"/>
                <a:gd name="T17" fmla="*/ 15 h 81"/>
                <a:gd name="T18" fmla="*/ 115 w 145"/>
                <a:gd name="T19" fmla="*/ 22 h 81"/>
                <a:gd name="T20" fmla="*/ 119 w 145"/>
                <a:gd name="T21" fmla="*/ 40 h 81"/>
                <a:gd name="T22" fmla="*/ 123 w 145"/>
                <a:gd name="T23" fmla="*/ 52 h 81"/>
                <a:gd name="T24" fmla="*/ 134 w 145"/>
                <a:gd name="T25" fmla="*/ 52 h 81"/>
                <a:gd name="T26" fmla="*/ 141 w 145"/>
                <a:gd name="T27" fmla="*/ 48 h 81"/>
                <a:gd name="T28" fmla="*/ 141 w 145"/>
                <a:gd name="T29" fmla="*/ 52 h 81"/>
                <a:gd name="T30" fmla="*/ 145 w 145"/>
                <a:gd name="T31" fmla="*/ 55 h 81"/>
                <a:gd name="T32" fmla="*/ 137 w 145"/>
                <a:gd name="T33" fmla="*/ 59 h 81"/>
                <a:gd name="T34" fmla="*/ 130 w 145"/>
                <a:gd name="T35" fmla="*/ 63 h 81"/>
                <a:gd name="T36" fmla="*/ 130 w 145"/>
                <a:gd name="T37" fmla="*/ 70 h 81"/>
                <a:gd name="T38" fmla="*/ 130 w 145"/>
                <a:gd name="T39" fmla="*/ 74 h 81"/>
                <a:gd name="T40" fmla="*/ 126 w 145"/>
                <a:gd name="T41" fmla="*/ 78 h 81"/>
                <a:gd name="T42" fmla="*/ 123 w 145"/>
                <a:gd name="T43" fmla="*/ 74 h 81"/>
                <a:gd name="T44" fmla="*/ 115 w 145"/>
                <a:gd name="T45" fmla="*/ 74 h 81"/>
                <a:gd name="T46" fmla="*/ 104 w 145"/>
                <a:gd name="T47" fmla="*/ 74 h 81"/>
                <a:gd name="T48" fmla="*/ 93 w 145"/>
                <a:gd name="T49" fmla="*/ 78 h 81"/>
                <a:gd name="T50" fmla="*/ 85 w 145"/>
                <a:gd name="T51" fmla="*/ 81 h 81"/>
                <a:gd name="T52" fmla="*/ 78 w 145"/>
                <a:gd name="T53" fmla="*/ 81 h 81"/>
                <a:gd name="T54" fmla="*/ 71 w 145"/>
                <a:gd name="T55" fmla="*/ 81 h 81"/>
                <a:gd name="T56" fmla="*/ 67 w 145"/>
                <a:gd name="T57" fmla="*/ 81 h 81"/>
                <a:gd name="T58" fmla="*/ 56 w 145"/>
                <a:gd name="T59" fmla="*/ 81 h 81"/>
                <a:gd name="T60" fmla="*/ 52 w 145"/>
                <a:gd name="T61" fmla="*/ 78 h 81"/>
                <a:gd name="T62" fmla="*/ 45 w 145"/>
                <a:gd name="T63" fmla="*/ 81 h 81"/>
                <a:gd name="T64" fmla="*/ 45 w 145"/>
                <a:gd name="T65" fmla="*/ 78 h 81"/>
                <a:gd name="T66" fmla="*/ 41 w 145"/>
                <a:gd name="T67" fmla="*/ 74 h 81"/>
                <a:gd name="T68" fmla="*/ 37 w 145"/>
                <a:gd name="T69" fmla="*/ 70 h 81"/>
                <a:gd name="T70" fmla="*/ 37 w 145"/>
                <a:gd name="T71" fmla="*/ 63 h 81"/>
                <a:gd name="T72" fmla="*/ 30 w 145"/>
                <a:gd name="T73" fmla="*/ 66 h 81"/>
                <a:gd name="T74" fmla="*/ 23 w 145"/>
                <a:gd name="T75" fmla="*/ 66 h 81"/>
                <a:gd name="T76" fmla="*/ 15 w 145"/>
                <a:gd name="T77" fmla="*/ 63 h 81"/>
                <a:gd name="T78" fmla="*/ 19 w 145"/>
                <a:gd name="T79" fmla="*/ 55 h 81"/>
                <a:gd name="T80" fmla="*/ 8 w 145"/>
                <a:gd name="T81" fmla="*/ 52 h 81"/>
                <a:gd name="T82" fmla="*/ 4 w 145"/>
                <a:gd name="T83" fmla="*/ 44 h 81"/>
                <a:gd name="T84" fmla="*/ 0 w 145"/>
                <a:gd name="T85" fmla="*/ 40 h 81"/>
                <a:gd name="T86" fmla="*/ 4 w 145"/>
                <a:gd name="T87" fmla="*/ 37 h 81"/>
                <a:gd name="T88" fmla="*/ 11 w 145"/>
                <a:gd name="T89" fmla="*/ 33 h 81"/>
                <a:gd name="T90" fmla="*/ 15 w 145"/>
                <a:gd name="T91" fmla="*/ 29 h 81"/>
                <a:gd name="T92" fmla="*/ 23 w 145"/>
                <a:gd name="T93" fmla="*/ 11 h 81"/>
                <a:gd name="T94" fmla="*/ 30 w 145"/>
                <a:gd name="T95" fmla="*/ 7 h 81"/>
                <a:gd name="T96" fmla="*/ 30 w 145"/>
                <a:gd name="T9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5" h="81">
                  <a:moveTo>
                    <a:pt x="30" y="0"/>
                  </a:moveTo>
                  <a:lnTo>
                    <a:pt x="34" y="0"/>
                  </a:lnTo>
                  <a:lnTo>
                    <a:pt x="37" y="0"/>
                  </a:lnTo>
                  <a:lnTo>
                    <a:pt x="41" y="0"/>
                  </a:lnTo>
                  <a:lnTo>
                    <a:pt x="45" y="3"/>
                  </a:lnTo>
                  <a:lnTo>
                    <a:pt x="52" y="3"/>
                  </a:lnTo>
                  <a:lnTo>
                    <a:pt x="56" y="3"/>
                  </a:lnTo>
                  <a:lnTo>
                    <a:pt x="56" y="7"/>
                  </a:lnTo>
                  <a:lnTo>
                    <a:pt x="60" y="7"/>
                  </a:lnTo>
                  <a:lnTo>
                    <a:pt x="67" y="7"/>
                  </a:lnTo>
                  <a:lnTo>
                    <a:pt x="67" y="7"/>
                  </a:lnTo>
                  <a:lnTo>
                    <a:pt x="71" y="3"/>
                  </a:lnTo>
                  <a:lnTo>
                    <a:pt x="82" y="3"/>
                  </a:lnTo>
                  <a:lnTo>
                    <a:pt x="85" y="0"/>
                  </a:lnTo>
                  <a:lnTo>
                    <a:pt x="97" y="0"/>
                  </a:lnTo>
                  <a:lnTo>
                    <a:pt x="100" y="3"/>
                  </a:lnTo>
                  <a:lnTo>
                    <a:pt x="104" y="11"/>
                  </a:lnTo>
                  <a:lnTo>
                    <a:pt x="104" y="15"/>
                  </a:lnTo>
                  <a:lnTo>
                    <a:pt x="115" y="18"/>
                  </a:lnTo>
                  <a:lnTo>
                    <a:pt x="115" y="22"/>
                  </a:lnTo>
                  <a:lnTo>
                    <a:pt x="119" y="29"/>
                  </a:lnTo>
                  <a:lnTo>
                    <a:pt x="119" y="40"/>
                  </a:lnTo>
                  <a:lnTo>
                    <a:pt x="119" y="44"/>
                  </a:lnTo>
                  <a:lnTo>
                    <a:pt x="123" y="52"/>
                  </a:lnTo>
                  <a:lnTo>
                    <a:pt x="126" y="52"/>
                  </a:lnTo>
                  <a:lnTo>
                    <a:pt x="134" y="52"/>
                  </a:lnTo>
                  <a:lnTo>
                    <a:pt x="137" y="48"/>
                  </a:lnTo>
                  <a:lnTo>
                    <a:pt x="141" y="48"/>
                  </a:lnTo>
                  <a:lnTo>
                    <a:pt x="145" y="52"/>
                  </a:lnTo>
                  <a:lnTo>
                    <a:pt x="141" y="52"/>
                  </a:lnTo>
                  <a:lnTo>
                    <a:pt x="145" y="55"/>
                  </a:lnTo>
                  <a:lnTo>
                    <a:pt x="145" y="55"/>
                  </a:lnTo>
                  <a:lnTo>
                    <a:pt x="141" y="59"/>
                  </a:lnTo>
                  <a:lnTo>
                    <a:pt x="137" y="59"/>
                  </a:lnTo>
                  <a:lnTo>
                    <a:pt x="134" y="63"/>
                  </a:lnTo>
                  <a:lnTo>
                    <a:pt x="130" y="63"/>
                  </a:lnTo>
                  <a:lnTo>
                    <a:pt x="130" y="66"/>
                  </a:lnTo>
                  <a:lnTo>
                    <a:pt x="130" y="70"/>
                  </a:lnTo>
                  <a:lnTo>
                    <a:pt x="130" y="74"/>
                  </a:lnTo>
                  <a:lnTo>
                    <a:pt x="130" y="74"/>
                  </a:lnTo>
                  <a:lnTo>
                    <a:pt x="130" y="78"/>
                  </a:lnTo>
                  <a:lnTo>
                    <a:pt x="126" y="78"/>
                  </a:lnTo>
                  <a:lnTo>
                    <a:pt x="126" y="78"/>
                  </a:lnTo>
                  <a:lnTo>
                    <a:pt x="123" y="74"/>
                  </a:lnTo>
                  <a:lnTo>
                    <a:pt x="119" y="78"/>
                  </a:lnTo>
                  <a:lnTo>
                    <a:pt x="115" y="74"/>
                  </a:lnTo>
                  <a:lnTo>
                    <a:pt x="111" y="74"/>
                  </a:lnTo>
                  <a:lnTo>
                    <a:pt x="104" y="74"/>
                  </a:lnTo>
                  <a:lnTo>
                    <a:pt x="100" y="74"/>
                  </a:lnTo>
                  <a:lnTo>
                    <a:pt x="93" y="78"/>
                  </a:lnTo>
                  <a:lnTo>
                    <a:pt x="89" y="78"/>
                  </a:lnTo>
                  <a:lnTo>
                    <a:pt x="85" y="81"/>
                  </a:lnTo>
                  <a:lnTo>
                    <a:pt x="85" y="81"/>
                  </a:lnTo>
                  <a:lnTo>
                    <a:pt x="78" y="81"/>
                  </a:lnTo>
                  <a:lnTo>
                    <a:pt x="74" y="81"/>
                  </a:lnTo>
                  <a:lnTo>
                    <a:pt x="71" y="81"/>
                  </a:lnTo>
                  <a:lnTo>
                    <a:pt x="71" y="81"/>
                  </a:lnTo>
                  <a:lnTo>
                    <a:pt x="67" y="81"/>
                  </a:lnTo>
                  <a:lnTo>
                    <a:pt x="60" y="81"/>
                  </a:lnTo>
                  <a:lnTo>
                    <a:pt x="56" y="81"/>
                  </a:lnTo>
                  <a:lnTo>
                    <a:pt x="52" y="81"/>
                  </a:lnTo>
                  <a:lnTo>
                    <a:pt x="52" y="78"/>
                  </a:lnTo>
                  <a:lnTo>
                    <a:pt x="48" y="78"/>
                  </a:lnTo>
                  <a:lnTo>
                    <a:pt x="45" y="81"/>
                  </a:lnTo>
                  <a:lnTo>
                    <a:pt x="41" y="78"/>
                  </a:lnTo>
                  <a:lnTo>
                    <a:pt x="45" y="78"/>
                  </a:lnTo>
                  <a:lnTo>
                    <a:pt x="45" y="74"/>
                  </a:lnTo>
                  <a:lnTo>
                    <a:pt x="41" y="74"/>
                  </a:lnTo>
                  <a:lnTo>
                    <a:pt x="37" y="74"/>
                  </a:lnTo>
                  <a:lnTo>
                    <a:pt x="37" y="70"/>
                  </a:lnTo>
                  <a:lnTo>
                    <a:pt x="34" y="66"/>
                  </a:lnTo>
                  <a:lnTo>
                    <a:pt x="37" y="63"/>
                  </a:lnTo>
                  <a:lnTo>
                    <a:pt x="34" y="63"/>
                  </a:lnTo>
                  <a:lnTo>
                    <a:pt x="30" y="66"/>
                  </a:lnTo>
                  <a:lnTo>
                    <a:pt x="26" y="66"/>
                  </a:lnTo>
                  <a:lnTo>
                    <a:pt x="23" y="66"/>
                  </a:lnTo>
                  <a:lnTo>
                    <a:pt x="23" y="63"/>
                  </a:lnTo>
                  <a:lnTo>
                    <a:pt x="15" y="63"/>
                  </a:lnTo>
                  <a:lnTo>
                    <a:pt x="15" y="59"/>
                  </a:lnTo>
                  <a:lnTo>
                    <a:pt x="19" y="55"/>
                  </a:lnTo>
                  <a:lnTo>
                    <a:pt x="15" y="55"/>
                  </a:lnTo>
                  <a:lnTo>
                    <a:pt x="8" y="52"/>
                  </a:lnTo>
                  <a:lnTo>
                    <a:pt x="8" y="48"/>
                  </a:lnTo>
                  <a:lnTo>
                    <a:pt x="4" y="44"/>
                  </a:lnTo>
                  <a:lnTo>
                    <a:pt x="0" y="40"/>
                  </a:lnTo>
                  <a:lnTo>
                    <a:pt x="0" y="40"/>
                  </a:lnTo>
                  <a:lnTo>
                    <a:pt x="4" y="37"/>
                  </a:lnTo>
                  <a:lnTo>
                    <a:pt x="4" y="37"/>
                  </a:lnTo>
                  <a:lnTo>
                    <a:pt x="8" y="33"/>
                  </a:lnTo>
                  <a:lnTo>
                    <a:pt x="11" y="33"/>
                  </a:lnTo>
                  <a:lnTo>
                    <a:pt x="15" y="33"/>
                  </a:lnTo>
                  <a:lnTo>
                    <a:pt x="15" y="29"/>
                  </a:lnTo>
                  <a:lnTo>
                    <a:pt x="19" y="22"/>
                  </a:lnTo>
                  <a:lnTo>
                    <a:pt x="23" y="11"/>
                  </a:lnTo>
                  <a:lnTo>
                    <a:pt x="26" y="7"/>
                  </a:lnTo>
                  <a:lnTo>
                    <a:pt x="30" y="7"/>
                  </a:lnTo>
                  <a:lnTo>
                    <a:pt x="34" y="3"/>
                  </a:lnTo>
                  <a:lnTo>
                    <a:pt x="30"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40" name="Freeform 48"/>
            <p:cNvSpPr>
              <a:spLocks/>
            </p:cNvSpPr>
            <p:nvPr/>
          </p:nvSpPr>
          <p:spPr bwMode="auto">
            <a:xfrm>
              <a:off x="4606958" y="2159531"/>
              <a:ext cx="124804" cy="72051"/>
            </a:xfrm>
            <a:custGeom>
              <a:avLst/>
              <a:gdLst>
                <a:gd name="T0" fmla="*/ 63 w 97"/>
                <a:gd name="T1" fmla="*/ 48 h 56"/>
                <a:gd name="T2" fmla="*/ 67 w 97"/>
                <a:gd name="T3" fmla="*/ 45 h 56"/>
                <a:gd name="T4" fmla="*/ 67 w 97"/>
                <a:gd name="T5" fmla="*/ 45 h 56"/>
                <a:gd name="T6" fmla="*/ 71 w 97"/>
                <a:gd name="T7" fmla="*/ 41 h 56"/>
                <a:gd name="T8" fmla="*/ 74 w 97"/>
                <a:gd name="T9" fmla="*/ 41 h 56"/>
                <a:gd name="T10" fmla="*/ 78 w 97"/>
                <a:gd name="T11" fmla="*/ 41 h 56"/>
                <a:gd name="T12" fmla="*/ 78 w 97"/>
                <a:gd name="T13" fmla="*/ 37 h 56"/>
                <a:gd name="T14" fmla="*/ 82 w 97"/>
                <a:gd name="T15" fmla="*/ 30 h 56"/>
                <a:gd name="T16" fmla="*/ 86 w 97"/>
                <a:gd name="T17" fmla="*/ 19 h 56"/>
                <a:gd name="T18" fmla="*/ 89 w 97"/>
                <a:gd name="T19" fmla="*/ 15 h 56"/>
                <a:gd name="T20" fmla="*/ 93 w 97"/>
                <a:gd name="T21" fmla="*/ 15 h 56"/>
                <a:gd name="T22" fmla="*/ 97 w 97"/>
                <a:gd name="T23" fmla="*/ 11 h 56"/>
                <a:gd name="T24" fmla="*/ 93 w 97"/>
                <a:gd name="T25" fmla="*/ 8 h 56"/>
                <a:gd name="T26" fmla="*/ 89 w 97"/>
                <a:gd name="T27" fmla="*/ 4 h 56"/>
                <a:gd name="T28" fmla="*/ 86 w 97"/>
                <a:gd name="T29" fmla="*/ 0 h 56"/>
                <a:gd name="T30" fmla="*/ 82 w 97"/>
                <a:gd name="T31" fmla="*/ 4 h 56"/>
                <a:gd name="T32" fmla="*/ 78 w 97"/>
                <a:gd name="T33" fmla="*/ 0 h 56"/>
                <a:gd name="T34" fmla="*/ 71 w 97"/>
                <a:gd name="T35" fmla="*/ 4 h 56"/>
                <a:gd name="T36" fmla="*/ 67 w 97"/>
                <a:gd name="T37" fmla="*/ 0 h 56"/>
                <a:gd name="T38" fmla="*/ 60 w 97"/>
                <a:gd name="T39" fmla="*/ 0 h 56"/>
                <a:gd name="T40" fmla="*/ 60 w 97"/>
                <a:gd name="T41" fmla="*/ 4 h 56"/>
                <a:gd name="T42" fmla="*/ 56 w 97"/>
                <a:gd name="T43" fmla="*/ 8 h 56"/>
                <a:gd name="T44" fmla="*/ 56 w 97"/>
                <a:gd name="T45" fmla="*/ 11 h 56"/>
                <a:gd name="T46" fmla="*/ 49 w 97"/>
                <a:gd name="T47" fmla="*/ 8 h 56"/>
                <a:gd name="T48" fmla="*/ 45 w 97"/>
                <a:gd name="T49" fmla="*/ 11 h 56"/>
                <a:gd name="T50" fmla="*/ 41 w 97"/>
                <a:gd name="T51" fmla="*/ 11 h 56"/>
                <a:gd name="T52" fmla="*/ 41 w 97"/>
                <a:gd name="T53" fmla="*/ 15 h 56"/>
                <a:gd name="T54" fmla="*/ 30 w 97"/>
                <a:gd name="T55" fmla="*/ 15 h 56"/>
                <a:gd name="T56" fmla="*/ 26 w 97"/>
                <a:gd name="T57" fmla="*/ 19 h 56"/>
                <a:gd name="T58" fmla="*/ 19 w 97"/>
                <a:gd name="T59" fmla="*/ 15 h 56"/>
                <a:gd name="T60" fmla="*/ 8 w 97"/>
                <a:gd name="T61" fmla="*/ 11 h 56"/>
                <a:gd name="T62" fmla="*/ 8 w 97"/>
                <a:gd name="T63" fmla="*/ 11 h 56"/>
                <a:gd name="T64" fmla="*/ 8 w 97"/>
                <a:gd name="T65" fmla="*/ 15 h 56"/>
                <a:gd name="T66" fmla="*/ 8 w 97"/>
                <a:gd name="T67" fmla="*/ 19 h 56"/>
                <a:gd name="T68" fmla="*/ 0 w 97"/>
                <a:gd name="T69" fmla="*/ 19 h 56"/>
                <a:gd name="T70" fmla="*/ 0 w 97"/>
                <a:gd name="T71" fmla="*/ 19 h 56"/>
                <a:gd name="T72" fmla="*/ 4 w 97"/>
                <a:gd name="T73" fmla="*/ 23 h 56"/>
                <a:gd name="T74" fmla="*/ 4 w 97"/>
                <a:gd name="T75" fmla="*/ 26 h 56"/>
                <a:gd name="T76" fmla="*/ 4 w 97"/>
                <a:gd name="T77" fmla="*/ 30 h 56"/>
                <a:gd name="T78" fmla="*/ 4 w 97"/>
                <a:gd name="T79" fmla="*/ 30 h 56"/>
                <a:gd name="T80" fmla="*/ 0 w 97"/>
                <a:gd name="T81" fmla="*/ 34 h 56"/>
                <a:gd name="T82" fmla="*/ 0 w 97"/>
                <a:gd name="T83" fmla="*/ 34 h 56"/>
                <a:gd name="T84" fmla="*/ 4 w 97"/>
                <a:gd name="T85" fmla="*/ 37 h 56"/>
                <a:gd name="T86" fmla="*/ 4 w 97"/>
                <a:gd name="T87" fmla="*/ 45 h 56"/>
                <a:gd name="T88" fmla="*/ 8 w 97"/>
                <a:gd name="T89" fmla="*/ 45 h 56"/>
                <a:gd name="T90" fmla="*/ 15 w 97"/>
                <a:gd name="T91" fmla="*/ 48 h 56"/>
                <a:gd name="T92" fmla="*/ 19 w 97"/>
                <a:gd name="T93" fmla="*/ 52 h 56"/>
                <a:gd name="T94" fmla="*/ 23 w 97"/>
                <a:gd name="T95" fmla="*/ 52 h 56"/>
                <a:gd name="T96" fmla="*/ 30 w 97"/>
                <a:gd name="T97" fmla="*/ 56 h 56"/>
                <a:gd name="T98" fmla="*/ 37 w 97"/>
                <a:gd name="T99" fmla="*/ 56 h 56"/>
                <a:gd name="T100" fmla="*/ 37 w 97"/>
                <a:gd name="T101" fmla="*/ 52 h 56"/>
                <a:gd name="T102" fmla="*/ 41 w 97"/>
                <a:gd name="T103" fmla="*/ 56 h 56"/>
                <a:gd name="T104" fmla="*/ 41 w 97"/>
                <a:gd name="T105" fmla="*/ 52 h 56"/>
                <a:gd name="T106" fmla="*/ 45 w 97"/>
                <a:gd name="T107" fmla="*/ 52 h 56"/>
                <a:gd name="T108" fmla="*/ 49 w 97"/>
                <a:gd name="T109" fmla="*/ 52 h 56"/>
                <a:gd name="T110" fmla="*/ 49 w 97"/>
                <a:gd name="T111" fmla="*/ 48 h 56"/>
                <a:gd name="T112" fmla="*/ 52 w 97"/>
                <a:gd name="T113" fmla="*/ 45 h 56"/>
                <a:gd name="T114" fmla="*/ 56 w 97"/>
                <a:gd name="T115" fmla="*/ 48 h 56"/>
                <a:gd name="T116" fmla="*/ 60 w 97"/>
                <a:gd name="T117" fmla="*/ 48 h 56"/>
                <a:gd name="T118" fmla="*/ 63 w 97"/>
                <a:gd name="T1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7" h="56">
                  <a:moveTo>
                    <a:pt x="63" y="48"/>
                  </a:moveTo>
                  <a:lnTo>
                    <a:pt x="67" y="45"/>
                  </a:lnTo>
                  <a:lnTo>
                    <a:pt x="67" y="45"/>
                  </a:lnTo>
                  <a:lnTo>
                    <a:pt x="71" y="41"/>
                  </a:lnTo>
                  <a:lnTo>
                    <a:pt x="74" y="41"/>
                  </a:lnTo>
                  <a:lnTo>
                    <a:pt x="78" y="41"/>
                  </a:lnTo>
                  <a:lnTo>
                    <a:pt x="78" y="37"/>
                  </a:lnTo>
                  <a:lnTo>
                    <a:pt x="82" y="30"/>
                  </a:lnTo>
                  <a:lnTo>
                    <a:pt x="86" y="19"/>
                  </a:lnTo>
                  <a:lnTo>
                    <a:pt x="89" y="15"/>
                  </a:lnTo>
                  <a:lnTo>
                    <a:pt x="93" y="15"/>
                  </a:lnTo>
                  <a:lnTo>
                    <a:pt x="97" y="11"/>
                  </a:lnTo>
                  <a:lnTo>
                    <a:pt x="93" y="8"/>
                  </a:lnTo>
                  <a:lnTo>
                    <a:pt x="89" y="4"/>
                  </a:lnTo>
                  <a:lnTo>
                    <a:pt x="86" y="0"/>
                  </a:lnTo>
                  <a:lnTo>
                    <a:pt x="82" y="4"/>
                  </a:lnTo>
                  <a:lnTo>
                    <a:pt x="78" y="0"/>
                  </a:lnTo>
                  <a:lnTo>
                    <a:pt x="71" y="4"/>
                  </a:lnTo>
                  <a:lnTo>
                    <a:pt x="67" y="0"/>
                  </a:lnTo>
                  <a:lnTo>
                    <a:pt x="60" y="0"/>
                  </a:lnTo>
                  <a:lnTo>
                    <a:pt x="60" y="4"/>
                  </a:lnTo>
                  <a:lnTo>
                    <a:pt x="56" y="8"/>
                  </a:lnTo>
                  <a:lnTo>
                    <a:pt x="56" y="11"/>
                  </a:lnTo>
                  <a:lnTo>
                    <a:pt x="49" y="8"/>
                  </a:lnTo>
                  <a:lnTo>
                    <a:pt x="45" y="11"/>
                  </a:lnTo>
                  <a:lnTo>
                    <a:pt x="41" y="11"/>
                  </a:lnTo>
                  <a:lnTo>
                    <a:pt x="41" y="15"/>
                  </a:lnTo>
                  <a:lnTo>
                    <a:pt x="30" y="15"/>
                  </a:lnTo>
                  <a:lnTo>
                    <a:pt x="26" y="19"/>
                  </a:lnTo>
                  <a:lnTo>
                    <a:pt x="19" y="15"/>
                  </a:lnTo>
                  <a:lnTo>
                    <a:pt x="8" y="11"/>
                  </a:lnTo>
                  <a:lnTo>
                    <a:pt x="8" y="11"/>
                  </a:lnTo>
                  <a:lnTo>
                    <a:pt x="8" y="15"/>
                  </a:lnTo>
                  <a:lnTo>
                    <a:pt x="8" y="19"/>
                  </a:lnTo>
                  <a:lnTo>
                    <a:pt x="0" y="19"/>
                  </a:lnTo>
                  <a:lnTo>
                    <a:pt x="0" y="19"/>
                  </a:lnTo>
                  <a:lnTo>
                    <a:pt x="4" y="23"/>
                  </a:lnTo>
                  <a:lnTo>
                    <a:pt x="4" y="26"/>
                  </a:lnTo>
                  <a:lnTo>
                    <a:pt x="4" y="30"/>
                  </a:lnTo>
                  <a:lnTo>
                    <a:pt x="4" y="30"/>
                  </a:lnTo>
                  <a:lnTo>
                    <a:pt x="0" y="34"/>
                  </a:lnTo>
                  <a:lnTo>
                    <a:pt x="0" y="34"/>
                  </a:lnTo>
                  <a:lnTo>
                    <a:pt x="4" y="37"/>
                  </a:lnTo>
                  <a:lnTo>
                    <a:pt x="4" y="45"/>
                  </a:lnTo>
                  <a:lnTo>
                    <a:pt x="8" y="45"/>
                  </a:lnTo>
                  <a:lnTo>
                    <a:pt x="15" y="48"/>
                  </a:lnTo>
                  <a:lnTo>
                    <a:pt x="19" y="52"/>
                  </a:lnTo>
                  <a:lnTo>
                    <a:pt x="23" y="52"/>
                  </a:lnTo>
                  <a:lnTo>
                    <a:pt x="30" y="56"/>
                  </a:lnTo>
                  <a:lnTo>
                    <a:pt x="37" y="56"/>
                  </a:lnTo>
                  <a:lnTo>
                    <a:pt x="37" y="52"/>
                  </a:lnTo>
                  <a:lnTo>
                    <a:pt x="41" y="56"/>
                  </a:lnTo>
                  <a:lnTo>
                    <a:pt x="41" y="52"/>
                  </a:lnTo>
                  <a:lnTo>
                    <a:pt x="45" y="52"/>
                  </a:lnTo>
                  <a:lnTo>
                    <a:pt x="49" y="52"/>
                  </a:lnTo>
                  <a:lnTo>
                    <a:pt x="49" y="48"/>
                  </a:lnTo>
                  <a:lnTo>
                    <a:pt x="52" y="45"/>
                  </a:lnTo>
                  <a:lnTo>
                    <a:pt x="56" y="48"/>
                  </a:lnTo>
                  <a:lnTo>
                    <a:pt x="60" y="48"/>
                  </a:lnTo>
                  <a:lnTo>
                    <a:pt x="63" y="4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41" name="Freeform 49"/>
            <p:cNvSpPr>
              <a:spLocks/>
            </p:cNvSpPr>
            <p:nvPr/>
          </p:nvSpPr>
          <p:spPr bwMode="auto">
            <a:xfrm>
              <a:off x="4617251" y="2140231"/>
              <a:ext cx="104218" cy="43745"/>
            </a:xfrm>
            <a:custGeom>
              <a:avLst/>
              <a:gdLst>
                <a:gd name="T0" fmla="*/ 0 w 81"/>
                <a:gd name="T1" fmla="*/ 26 h 34"/>
                <a:gd name="T2" fmla="*/ 11 w 81"/>
                <a:gd name="T3" fmla="*/ 30 h 34"/>
                <a:gd name="T4" fmla="*/ 18 w 81"/>
                <a:gd name="T5" fmla="*/ 34 h 34"/>
                <a:gd name="T6" fmla="*/ 22 w 81"/>
                <a:gd name="T7" fmla="*/ 30 h 34"/>
                <a:gd name="T8" fmla="*/ 33 w 81"/>
                <a:gd name="T9" fmla="*/ 30 h 34"/>
                <a:gd name="T10" fmla="*/ 33 w 81"/>
                <a:gd name="T11" fmla="*/ 26 h 34"/>
                <a:gd name="T12" fmla="*/ 37 w 81"/>
                <a:gd name="T13" fmla="*/ 26 h 34"/>
                <a:gd name="T14" fmla="*/ 41 w 81"/>
                <a:gd name="T15" fmla="*/ 23 h 34"/>
                <a:gd name="T16" fmla="*/ 48 w 81"/>
                <a:gd name="T17" fmla="*/ 26 h 34"/>
                <a:gd name="T18" fmla="*/ 48 w 81"/>
                <a:gd name="T19" fmla="*/ 23 h 34"/>
                <a:gd name="T20" fmla="*/ 52 w 81"/>
                <a:gd name="T21" fmla="*/ 19 h 34"/>
                <a:gd name="T22" fmla="*/ 52 w 81"/>
                <a:gd name="T23" fmla="*/ 15 h 34"/>
                <a:gd name="T24" fmla="*/ 59 w 81"/>
                <a:gd name="T25" fmla="*/ 15 h 34"/>
                <a:gd name="T26" fmla="*/ 63 w 81"/>
                <a:gd name="T27" fmla="*/ 19 h 34"/>
                <a:gd name="T28" fmla="*/ 70 w 81"/>
                <a:gd name="T29" fmla="*/ 15 h 34"/>
                <a:gd name="T30" fmla="*/ 74 w 81"/>
                <a:gd name="T31" fmla="*/ 19 h 34"/>
                <a:gd name="T32" fmla="*/ 78 w 81"/>
                <a:gd name="T33" fmla="*/ 15 h 34"/>
                <a:gd name="T34" fmla="*/ 78 w 81"/>
                <a:gd name="T35" fmla="*/ 12 h 34"/>
                <a:gd name="T36" fmla="*/ 81 w 81"/>
                <a:gd name="T37" fmla="*/ 4 h 34"/>
                <a:gd name="T38" fmla="*/ 81 w 81"/>
                <a:gd name="T39" fmla="*/ 4 h 34"/>
                <a:gd name="T40" fmla="*/ 74 w 81"/>
                <a:gd name="T41" fmla="*/ 0 h 34"/>
                <a:gd name="T42" fmla="*/ 70 w 81"/>
                <a:gd name="T43" fmla="*/ 0 h 34"/>
                <a:gd name="T44" fmla="*/ 66 w 81"/>
                <a:gd name="T45" fmla="*/ 0 h 34"/>
                <a:gd name="T46" fmla="*/ 63 w 81"/>
                <a:gd name="T47" fmla="*/ 0 h 34"/>
                <a:gd name="T48" fmla="*/ 63 w 81"/>
                <a:gd name="T49" fmla="*/ 0 h 34"/>
                <a:gd name="T50" fmla="*/ 59 w 81"/>
                <a:gd name="T51" fmla="*/ 0 h 34"/>
                <a:gd name="T52" fmla="*/ 59 w 81"/>
                <a:gd name="T53" fmla="*/ 0 h 34"/>
                <a:gd name="T54" fmla="*/ 52 w 81"/>
                <a:gd name="T55" fmla="*/ 0 h 34"/>
                <a:gd name="T56" fmla="*/ 52 w 81"/>
                <a:gd name="T57" fmla="*/ 0 h 34"/>
                <a:gd name="T58" fmla="*/ 48 w 81"/>
                <a:gd name="T59" fmla="*/ 0 h 34"/>
                <a:gd name="T60" fmla="*/ 48 w 81"/>
                <a:gd name="T61" fmla="*/ 4 h 34"/>
                <a:gd name="T62" fmla="*/ 44 w 81"/>
                <a:gd name="T63" fmla="*/ 4 h 34"/>
                <a:gd name="T64" fmla="*/ 41 w 81"/>
                <a:gd name="T65" fmla="*/ 4 h 34"/>
                <a:gd name="T66" fmla="*/ 41 w 81"/>
                <a:gd name="T67" fmla="*/ 4 h 34"/>
                <a:gd name="T68" fmla="*/ 33 w 81"/>
                <a:gd name="T69" fmla="*/ 4 h 34"/>
                <a:gd name="T70" fmla="*/ 29 w 81"/>
                <a:gd name="T71" fmla="*/ 4 h 34"/>
                <a:gd name="T72" fmla="*/ 26 w 81"/>
                <a:gd name="T73" fmla="*/ 8 h 34"/>
                <a:gd name="T74" fmla="*/ 22 w 81"/>
                <a:gd name="T75" fmla="*/ 12 h 34"/>
                <a:gd name="T76" fmla="*/ 15 w 81"/>
                <a:gd name="T77" fmla="*/ 12 h 34"/>
                <a:gd name="T78" fmla="*/ 11 w 81"/>
                <a:gd name="T79" fmla="*/ 12 h 34"/>
                <a:gd name="T80" fmla="*/ 7 w 81"/>
                <a:gd name="T81" fmla="*/ 12 h 34"/>
                <a:gd name="T82" fmla="*/ 3 w 81"/>
                <a:gd name="T83" fmla="*/ 12 h 34"/>
                <a:gd name="T84" fmla="*/ 0 w 81"/>
                <a:gd name="T85" fmla="*/ 15 h 34"/>
                <a:gd name="T86" fmla="*/ 0 w 81"/>
                <a:gd name="T87" fmla="*/ 15 h 34"/>
                <a:gd name="T88" fmla="*/ 0 w 81"/>
                <a:gd name="T89" fmla="*/ 19 h 34"/>
                <a:gd name="T90" fmla="*/ 0 w 81"/>
                <a:gd name="T91"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 h="34">
                  <a:moveTo>
                    <a:pt x="0" y="26"/>
                  </a:moveTo>
                  <a:lnTo>
                    <a:pt x="11" y="30"/>
                  </a:lnTo>
                  <a:lnTo>
                    <a:pt x="18" y="34"/>
                  </a:lnTo>
                  <a:lnTo>
                    <a:pt x="22" y="30"/>
                  </a:lnTo>
                  <a:lnTo>
                    <a:pt x="33" y="30"/>
                  </a:lnTo>
                  <a:lnTo>
                    <a:pt x="33" y="26"/>
                  </a:lnTo>
                  <a:lnTo>
                    <a:pt x="37" y="26"/>
                  </a:lnTo>
                  <a:lnTo>
                    <a:pt x="41" y="23"/>
                  </a:lnTo>
                  <a:lnTo>
                    <a:pt x="48" y="26"/>
                  </a:lnTo>
                  <a:lnTo>
                    <a:pt x="48" y="23"/>
                  </a:lnTo>
                  <a:lnTo>
                    <a:pt x="52" y="19"/>
                  </a:lnTo>
                  <a:lnTo>
                    <a:pt x="52" y="15"/>
                  </a:lnTo>
                  <a:lnTo>
                    <a:pt x="59" y="15"/>
                  </a:lnTo>
                  <a:lnTo>
                    <a:pt x="63" y="19"/>
                  </a:lnTo>
                  <a:lnTo>
                    <a:pt x="70" y="15"/>
                  </a:lnTo>
                  <a:lnTo>
                    <a:pt x="74" y="19"/>
                  </a:lnTo>
                  <a:lnTo>
                    <a:pt x="78" y="15"/>
                  </a:lnTo>
                  <a:lnTo>
                    <a:pt x="78" y="12"/>
                  </a:lnTo>
                  <a:lnTo>
                    <a:pt x="81" y="4"/>
                  </a:lnTo>
                  <a:lnTo>
                    <a:pt x="81" y="4"/>
                  </a:lnTo>
                  <a:lnTo>
                    <a:pt x="74" y="0"/>
                  </a:lnTo>
                  <a:lnTo>
                    <a:pt x="70" y="0"/>
                  </a:lnTo>
                  <a:lnTo>
                    <a:pt x="66" y="0"/>
                  </a:lnTo>
                  <a:lnTo>
                    <a:pt x="63" y="0"/>
                  </a:lnTo>
                  <a:lnTo>
                    <a:pt x="63" y="0"/>
                  </a:lnTo>
                  <a:lnTo>
                    <a:pt x="59" y="0"/>
                  </a:lnTo>
                  <a:lnTo>
                    <a:pt x="59" y="0"/>
                  </a:lnTo>
                  <a:lnTo>
                    <a:pt x="52" y="0"/>
                  </a:lnTo>
                  <a:lnTo>
                    <a:pt x="52" y="0"/>
                  </a:lnTo>
                  <a:lnTo>
                    <a:pt x="48" y="0"/>
                  </a:lnTo>
                  <a:lnTo>
                    <a:pt x="48" y="4"/>
                  </a:lnTo>
                  <a:lnTo>
                    <a:pt x="44" y="4"/>
                  </a:lnTo>
                  <a:lnTo>
                    <a:pt x="41" y="4"/>
                  </a:lnTo>
                  <a:lnTo>
                    <a:pt x="41" y="4"/>
                  </a:lnTo>
                  <a:lnTo>
                    <a:pt x="33" y="4"/>
                  </a:lnTo>
                  <a:lnTo>
                    <a:pt x="29" y="4"/>
                  </a:lnTo>
                  <a:lnTo>
                    <a:pt x="26" y="8"/>
                  </a:lnTo>
                  <a:lnTo>
                    <a:pt x="22" y="12"/>
                  </a:lnTo>
                  <a:lnTo>
                    <a:pt x="15" y="12"/>
                  </a:lnTo>
                  <a:lnTo>
                    <a:pt x="11" y="12"/>
                  </a:lnTo>
                  <a:lnTo>
                    <a:pt x="7" y="12"/>
                  </a:lnTo>
                  <a:lnTo>
                    <a:pt x="3" y="12"/>
                  </a:lnTo>
                  <a:lnTo>
                    <a:pt x="0" y="15"/>
                  </a:lnTo>
                  <a:lnTo>
                    <a:pt x="0" y="15"/>
                  </a:lnTo>
                  <a:lnTo>
                    <a:pt x="0" y="19"/>
                  </a:lnTo>
                  <a:lnTo>
                    <a:pt x="0" y="26"/>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42" name="Freeform 50"/>
            <p:cNvSpPr>
              <a:spLocks/>
            </p:cNvSpPr>
            <p:nvPr/>
          </p:nvSpPr>
          <p:spPr bwMode="auto">
            <a:xfrm>
              <a:off x="4731760" y="2265035"/>
              <a:ext cx="123517" cy="66905"/>
            </a:xfrm>
            <a:custGeom>
              <a:avLst/>
              <a:gdLst>
                <a:gd name="T0" fmla="*/ 7 w 96"/>
                <a:gd name="T1" fmla="*/ 0 h 52"/>
                <a:gd name="T2" fmla="*/ 11 w 96"/>
                <a:gd name="T3" fmla="*/ 4 h 52"/>
                <a:gd name="T4" fmla="*/ 11 w 96"/>
                <a:gd name="T5" fmla="*/ 7 h 52"/>
                <a:gd name="T6" fmla="*/ 18 w 96"/>
                <a:gd name="T7" fmla="*/ 4 h 52"/>
                <a:gd name="T8" fmla="*/ 22 w 96"/>
                <a:gd name="T9" fmla="*/ 7 h 52"/>
                <a:gd name="T10" fmla="*/ 33 w 96"/>
                <a:gd name="T11" fmla="*/ 7 h 52"/>
                <a:gd name="T12" fmla="*/ 37 w 96"/>
                <a:gd name="T13" fmla="*/ 7 h 52"/>
                <a:gd name="T14" fmla="*/ 44 w 96"/>
                <a:gd name="T15" fmla="*/ 7 h 52"/>
                <a:gd name="T16" fmla="*/ 51 w 96"/>
                <a:gd name="T17" fmla="*/ 7 h 52"/>
                <a:gd name="T18" fmla="*/ 59 w 96"/>
                <a:gd name="T19" fmla="*/ 4 h 52"/>
                <a:gd name="T20" fmla="*/ 70 w 96"/>
                <a:gd name="T21" fmla="*/ 0 h 52"/>
                <a:gd name="T22" fmla="*/ 81 w 96"/>
                <a:gd name="T23" fmla="*/ 0 h 52"/>
                <a:gd name="T24" fmla="*/ 89 w 96"/>
                <a:gd name="T25" fmla="*/ 0 h 52"/>
                <a:gd name="T26" fmla="*/ 92 w 96"/>
                <a:gd name="T27" fmla="*/ 4 h 52"/>
                <a:gd name="T28" fmla="*/ 96 w 96"/>
                <a:gd name="T29" fmla="*/ 7 h 52"/>
                <a:gd name="T30" fmla="*/ 92 w 96"/>
                <a:gd name="T31" fmla="*/ 15 h 52"/>
                <a:gd name="T32" fmla="*/ 85 w 96"/>
                <a:gd name="T33" fmla="*/ 15 h 52"/>
                <a:gd name="T34" fmla="*/ 85 w 96"/>
                <a:gd name="T35" fmla="*/ 26 h 52"/>
                <a:gd name="T36" fmla="*/ 81 w 96"/>
                <a:gd name="T37" fmla="*/ 30 h 52"/>
                <a:gd name="T38" fmla="*/ 89 w 96"/>
                <a:gd name="T39" fmla="*/ 37 h 52"/>
                <a:gd name="T40" fmla="*/ 89 w 96"/>
                <a:gd name="T41" fmla="*/ 41 h 52"/>
                <a:gd name="T42" fmla="*/ 85 w 96"/>
                <a:gd name="T43" fmla="*/ 41 h 52"/>
                <a:gd name="T44" fmla="*/ 74 w 96"/>
                <a:gd name="T45" fmla="*/ 37 h 52"/>
                <a:gd name="T46" fmla="*/ 70 w 96"/>
                <a:gd name="T47" fmla="*/ 41 h 52"/>
                <a:gd name="T48" fmla="*/ 66 w 96"/>
                <a:gd name="T49" fmla="*/ 41 h 52"/>
                <a:gd name="T50" fmla="*/ 63 w 96"/>
                <a:gd name="T51" fmla="*/ 44 h 52"/>
                <a:gd name="T52" fmla="*/ 63 w 96"/>
                <a:gd name="T53" fmla="*/ 52 h 52"/>
                <a:gd name="T54" fmla="*/ 55 w 96"/>
                <a:gd name="T55" fmla="*/ 52 h 52"/>
                <a:gd name="T56" fmla="*/ 48 w 96"/>
                <a:gd name="T57" fmla="*/ 52 h 52"/>
                <a:gd name="T58" fmla="*/ 44 w 96"/>
                <a:gd name="T59" fmla="*/ 52 h 52"/>
                <a:gd name="T60" fmla="*/ 40 w 96"/>
                <a:gd name="T61" fmla="*/ 52 h 52"/>
                <a:gd name="T62" fmla="*/ 29 w 96"/>
                <a:gd name="T63" fmla="*/ 48 h 52"/>
                <a:gd name="T64" fmla="*/ 22 w 96"/>
                <a:gd name="T65" fmla="*/ 52 h 52"/>
                <a:gd name="T66" fmla="*/ 18 w 96"/>
                <a:gd name="T67" fmla="*/ 52 h 52"/>
                <a:gd name="T68" fmla="*/ 14 w 96"/>
                <a:gd name="T69" fmla="*/ 48 h 52"/>
                <a:gd name="T70" fmla="*/ 11 w 96"/>
                <a:gd name="T71" fmla="*/ 41 h 52"/>
                <a:gd name="T72" fmla="*/ 3 w 96"/>
                <a:gd name="T73" fmla="*/ 33 h 52"/>
                <a:gd name="T74" fmla="*/ 3 w 96"/>
                <a:gd name="T75" fmla="*/ 30 h 52"/>
                <a:gd name="T76" fmla="*/ 7 w 96"/>
                <a:gd name="T77" fmla="*/ 22 h 52"/>
                <a:gd name="T78" fmla="*/ 7 w 96"/>
                <a:gd name="T79" fmla="*/ 15 h 52"/>
                <a:gd name="T80" fmla="*/ 0 w 96"/>
                <a:gd name="T81" fmla="*/ 4 h 52"/>
                <a:gd name="T82" fmla="*/ 3 w 96"/>
                <a:gd name="T8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52">
                  <a:moveTo>
                    <a:pt x="3" y="0"/>
                  </a:moveTo>
                  <a:lnTo>
                    <a:pt x="7" y="0"/>
                  </a:lnTo>
                  <a:lnTo>
                    <a:pt x="11" y="0"/>
                  </a:lnTo>
                  <a:lnTo>
                    <a:pt x="11" y="4"/>
                  </a:lnTo>
                  <a:lnTo>
                    <a:pt x="7" y="4"/>
                  </a:lnTo>
                  <a:lnTo>
                    <a:pt x="11" y="7"/>
                  </a:lnTo>
                  <a:lnTo>
                    <a:pt x="14" y="4"/>
                  </a:lnTo>
                  <a:lnTo>
                    <a:pt x="18" y="4"/>
                  </a:lnTo>
                  <a:lnTo>
                    <a:pt x="18" y="7"/>
                  </a:lnTo>
                  <a:lnTo>
                    <a:pt x="22" y="7"/>
                  </a:lnTo>
                  <a:lnTo>
                    <a:pt x="26" y="7"/>
                  </a:lnTo>
                  <a:lnTo>
                    <a:pt x="33" y="7"/>
                  </a:lnTo>
                  <a:lnTo>
                    <a:pt x="37" y="7"/>
                  </a:lnTo>
                  <a:lnTo>
                    <a:pt x="37" y="7"/>
                  </a:lnTo>
                  <a:lnTo>
                    <a:pt x="40" y="7"/>
                  </a:lnTo>
                  <a:lnTo>
                    <a:pt x="44" y="7"/>
                  </a:lnTo>
                  <a:lnTo>
                    <a:pt x="51" y="7"/>
                  </a:lnTo>
                  <a:lnTo>
                    <a:pt x="51" y="7"/>
                  </a:lnTo>
                  <a:lnTo>
                    <a:pt x="55" y="4"/>
                  </a:lnTo>
                  <a:lnTo>
                    <a:pt x="59" y="4"/>
                  </a:lnTo>
                  <a:lnTo>
                    <a:pt x="66" y="0"/>
                  </a:lnTo>
                  <a:lnTo>
                    <a:pt x="70" y="0"/>
                  </a:lnTo>
                  <a:lnTo>
                    <a:pt x="77" y="0"/>
                  </a:lnTo>
                  <a:lnTo>
                    <a:pt x="81" y="0"/>
                  </a:lnTo>
                  <a:lnTo>
                    <a:pt x="85" y="4"/>
                  </a:lnTo>
                  <a:lnTo>
                    <a:pt x="89" y="0"/>
                  </a:lnTo>
                  <a:lnTo>
                    <a:pt x="92" y="4"/>
                  </a:lnTo>
                  <a:lnTo>
                    <a:pt x="92" y="4"/>
                  </a:lnTo>
                  <a:lnTo>
                    <a:pt x="96" y="4"/>
                  </a:lnTo>
                  <a:lnTo>
                    <a:pt x="96" y="7"/>
                  </a:lnTo>
                  <a:lnTo>
                    <a:pt x="96" y="11"/>
                  </a:lnTo>
                  <a:lnTo>
                    <a:pt x="92" y="15"/>
                  </a:lnTo>
                  <a:lnTo>
                    <a:pt x="92" y="11"/>
                  </a:lnTo>
                  <a:lnTo>
                    <a:pt x="85" y="15"/>
                  </a:lnTo>
                  <a:lnTo>
                    <a:pt x="89" y="22"/>
                  </a:lnTo>
                  <a:lnTo>
                    <a:pt x="85" y="26"/>
                  </a:lnTo>
                  <a:lnTo>
                    <a:pt x="81" y="30"/>
                  </a:lnTo>
                  <a:lnTo>
                    <a:pt x="81" y="30"/>
                  </a:lnTo>
                  <a:lnTo>
                    <a:pt x="85" y="30"/>
                  </a:lnTo>
                  <a:lnTo>
                    <a:pt x="89" y="37"/>
                  </a:lnTo>
                  <a:lnTo>
                    <a:pt x="89" y="37"/>
                  </a:lnTo>
                  <a:lnTo>
                    <a:pt x="89" y="41"/>
                  </a:lnTo>
                  <a:lnTo>
                    <a:pt x="85" y="37"/>
                  </a:lnTo>
                  <a:lnTo>
                    <a:pt x="85" y="41"/>
                  </a:lnTo>
                  <a:lnTo>
                    <a:pt x="81" y="37"/>
                  </a:lnTo>
                  <a:lnTo>
                    <a:pt x="74" y="37"/>
                  </a:lnTo>
                  <a:lnTo>
                    <a:pt x="74" y="37"/>
                  </a:lnTo>
                  <a:lnTo>
                    <a:pt x="70" y="41"/>
                  </a:lnTo>
                  <a:lnTo>
                    <a:pt x="66" y="41"/>
                  </a:lnTo>
                  <a:lnTo>
                    <a:pt x="66" y="41"/>
                  </a:lnTo>
                  <a:lnTo>
                    <a:pt x="66" y="41"/>
                  </a:lnTo>
                  <a:lnTo>
                    <a:pt x="63" y="44"/>
                  </a:lnTo>
                  <a:lnTo>
                    <a:pt x="63" y="48"/>
                  </a:lnTo>
                  <a:lnTo>
                    <a:pt x="63" y="52"/>
                  </a:lnTo>
                  <a:lnTo>
                    <a:pt x="63" y="52"/>
                  </a:lnTo>
                  <a:lnTo>
                    <a:pt x="55" y="52"/>
                  </a:lnTo>
                  <a:lnTo>
                    <a:pt x="51" y="52"/>
                  </a:lnTo>
                  <a:lnTo>
                    <a:pt x="48" y="52"/>
                  </a:lnTo>
                  <a:lnTo>
                    <a:pt x="44" y="52"/>
                  </a:lnTo>
                  <a:lnTo>
                    <a:pt x="44" y="52"/>
                  </a:lnTo>
                  <a:lnTo>
                    <a:pt x="40" y="52"/>
                  </a:lnTo>
                  <a:lnTo>
                    <a:pt x="40" y="52"/>
                  </a:lnTo>
                  <a:lnTo>
                    <a:pt x="33" y="52"/>
                  </a:lnTo>
                  <a:lnTo>
                    <a:pt x="29" y="48"/>
                  </a:lnTo>
                  <a:lnTo>
                    <a:pt x="29" y="52"/>
                  </a:lnTo>
                  <a:lnTo>
                    <a:pt x="22" y="52"/>
                  </a:lnTo>
                  <a:lnTo>
                    <a:pt x="18" y="52"/>
                  </a:lnTo>
                  <a:lnTo>
                    <a:pt x="18" y="52"/>
                  </a:lnTo>
                  <a:lnTo>
                    <a:pt x="18" y="52"/>
                  </a:lnTo>
                  <a:lnTo>
                    <a:pt x="14" y="48"/>
                  </a:lnTo>
                  <a:lnTo>
                    <a:pt x="14" y="44"/>
                  </a:lnTo>
                  <a:lnTo>
                    <a:pt x="11" y="41"/>
                  </a:lnTo>
                  <a:lnTo>
                    <a:pt x="3" y="33"/>
                  </a:lnTo>
                  <a:lnTo>
                    <a:pt x="3" y="33"/>
                  </a:lnTo>
                  <a:lnTo>
                    <a:pt x="7" y="33"/>
                  </a:lnTo>
                  <a:lnTo>
                    <a:pt x="3" y="30"/>
                  </a:lnTo>
                  <a:lnTo>
                    <a:pt x="3" y="26"/>
                  </a:lnTo>
                  <a:lnTo>
                    <a:pt x="7" y="22"/>
                  </a:lnTo>
                  <a:lnTo>
                    <a:pt x="11" y="18"/>
                  </a:lnTo>
                  <a:lnTo>
                    <a:pt x="7" y="15"/>
                  </a:lnTo>
                  <a:lnTo>
                    <a:pt x="3" y="11"/>
                  </a:lnTo>
                  <a:lnTo>
                    <a:pt x="0" y="4"/>
                  </a:lnTo>
                  <a:lnTo>
                    <a:pt x="3" y="0"/>
                  </a:lnTo>
                  <a:lnTo>
                    <a:pt x="3"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43" name="Freeform 51"/>
            <p:cNvSpPr>
              <a:spLocks/>
            </p:cNvSpPr>
            <p:nvPr/>
          </p:nvSpPr>
          <p:spPr bwMode="auto">
            <a:xfrm>
              <a:off x="4698308" y="2307493"/>
              <a:ext cx="56612" cy="38599"/>
            </a:xfrm>
            <a:custGeom>
              <a:avLst/>
              <a:gdLst>
                <a:gd name="T0" fmla="*/ 29 w 44"/>
                <a:gd name="T1" fmla="*/ 0 h 30"/>
                <a:gd name="T2" fmla="*/ 37 w 44"/>
                <a:gd name="T3" fmla="*/ 8 h 30"/>
                <a:gd name="T4" fmla="*/ 40 w 44"/>
                <a:gd name="T5" fmla="*/ 11 h 30"/>
                <a:gd name="T6" fmla="*/ 40 w 44"/>
                <a:gd name="T7" fmla="*/ 15 h 30"/>
                <a:gd name="T8" fmla="*/ 44 w 44"/>
                <a:gd name="T9" fmla="*/ 19 h 30"/>
                <a:gd name="T10" fmla="*/ 40 w 44"/>
                <a:gd name="T11" fmla="*/ 23 h 30"/>
                <a:gd name="T12" fmla="*/ 37 w 44"/>
                <a:gd name="T13" fmla="*/ 23 h 30"/>
                <a:gd name="T14" fmla="*/ 33 w 44"/>
                <a:gd name="T15" fmla="*/ 23 h 30"/>
                <a:gd name="T16" fmla="*/ 26 w 44"/>
                <a:gd name="T17" fmla="*/ 23 h 30"/>
                <a:gd name="T18" fmla="*/ 22 w 44"/>
                <a:gd name="T19" fmla="*/ 26 h 30"/>
                <a:gd name="T20" fmla="*/ 22 w 44"/>
                <a:gd name="T21" fmla="*/ 26 h 30"/>
                <a:gd name="T22" fmla="*/ 18 w 44"/>
                <a:gd name="T23" fmla="*/ 26 h 30"/>
                <a:gd name="T24" fmla="*/ 11 w 44"/>
                <a:gd name="T25" fmla="*/ 30 h 30"/>
                <a:gd name="T26" fmla="*/ 11 w 44"/>
                <a:gd name="T27" fmla="*/ 30 h 30"/>
                <a:gd name="T28" fmla="*/ 7 w 44"/>
                <a:gd name="T29" fmla="*/ 30 h 30"/>
                <a:gd name="T30" fmla="*/ 7 w 44"/>
                <a:gd name="T31" fmla="*/ 26 h 30"/>
                <a:gd name="T32" fmla="*/ 3 w 44"/>
                <a:gd name="T33" fmla="*/ 23 h 30"/>
                <a:gd name="T34" fmla="*/ 0 w 44"/>
                <a:gd name="T35" fmla="*/ 15 h 30"/>
                <a:gd name="T36" fmla="*/ 3 w 44"/>
                <a:gd name="T37" fmla="*/ 11 h 30"/>
                <a:gd name="T38" fmla="*/ 3 w 44"/>
                <a:gd name="T39" fmla="*/ 11 h 30"/>
                <a:gd name="T40" fmla="*/ 3 w 44"/>
                <a:gd name="T41" fmla="*/ 11 h 30"/>
                <a:gd name="T42" fmla="*/ 3 w 44"/>
                <a:gd name="T43" fmla="*/ 8 h 30"/>
                <a:gd name="T44" fmla="*/ 7 w 44"/>
                <a:gd name="T45" fmla="*/ 4 h 30"/>
                <a:gd name="T46" fmla="*/ 11 w 44"/>
                <a:gd name="T47" fmla="*/ 4 h 30"/>
                <a:gd name="T48" fmla="*/ 15 w 44"/>
                <a:gd name="T49" fmla="*/ 4 h 30"/>
                <a:gd name="T50" fmla="*/ 22 w 44"/>
                <a:gd name="T51" fmla="*/ 0 h 30"/>
                <a:gd name="T52" fmla="*/ 22 w 44"/>
                <a:gd name="T53" fmla="*/ 4 h 30"/>
                <a:gd name="T54" fmla="*/ 29 w 44"/>
                <a:gd name="T55" fmla="*/ 0 h 30"/>
                <a:gd name="T56" fmla="*/ 29 w 44"/>
                <a:gd name="T5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0">
                  <a:moveTo>
                    <a:pt x="29" y="0"/>
                  </a:moveTo>
                  <a:lnTo>
                    <a:pt x="37" y="8"/>
                  </a:lnTo>
                  <a:lnTo>
                    <a:pt x="40" y="11"/>
                  </a:lnTo>
                  <a:lnTo>
                    <a:pt x="40" y="15"/>
                  </a:lnTo>
                  <a:lnTo>
                    <a:pt x="44" y="19"/>
                  </a:lnTo>
                  <a:lnTo>
                    <a:pt x="40" y="23"/>
                  </a:lnTo>
                  <a:lnTo>
                    <a:pt x="37" y="23"/>
                  </a:lnTo>
                  <a:lnTo>
                    <a:pt x="33" y="23"/>
                  </a:lnTo>
                  <a:lnTo>
                    <a:pt x="26" y="23"/>
                  </a:lnTo>
                  <a:lnTo>
                    <a:pt x="22" y="26"/>
                  </a:lnTo>
                  <a:lnTo>
                    <a:pt x="22" y="26"/>
                  </a:lnTo>
                  <a:lnTo>
                    <a:pt x="18" y="26"/>
                  </a:lnTo>
                  <a:lnTo>
                    <a:pt x="11" y="30"/>
                  </a:lnTo>
                  <a:lnTo>
                    <a:pt x="11" y="30"/>
                  </a:lnTo>
                  <a:lnTo>
                    <a:pt x="7" y="30"/>
                  </a:lnTo>
                  <a:lnTo>
                    <a:pt x="7" y="26"/>
                  </a:lnTo>
                  <a:lnTo>
                    <a:pt x="3" y="23"/>
                  </a:lnTo>
                  <a:lnTo>
                    <a:pt x="0" y="15"/>
                  </a:lnTo>
                  <a:lnTo>
                    <a:pt x="3" y="11"/>
                  </a:lnTo>
                  <a:lnTo>
                    <a:pt x="3" y="11"/>
                  </a:lnTo>
                  <a:lnTo>
                    <a:pt x="3" y="11"/>
                  </a:lnTo>
                  <a:lnTo>
                    <a:pt x="3" y="8"/>
                  </a:lnTo>
                  <a:lnTo>
                    <a:pt x="7" y="4"/>
                  </a:lnTo>
                  <a:lnTo>
                    <a:pt x="11" y="4"/>
                  </a:lnTo>
                  <a:lnTo>
                    <a:pt x="15" y="4"/>
                  </a:lnTo>
                  <a:lnTo>
                    <a:pt x="22" y="0"/>
                  </a:lnTo>
                  <a:lnTo>
                    <a:pt x="22" y="4"/>
                  </a:lnTo>
                  <a:lnTo>
                    <a:pt x="29" y="0"/>
                  </a:lnTo>
                  <a:lnTo>
                    <a:pt x="29"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44" name="Freeform 52"/>
            <p:cNvSpPr>
              <a:spLocks/>
            </p:cNvSpPr>
            <p:nvPr/>
          </p:nvSpPr>
          <p:spPr bwMode="auto">
            <a:xfrm>
              <a:off x="4673864" y="2303634"/>
              <a:ext cx="38599" cy="65619"/>
            </a:xfrm>
            <a:custGeom>
              <a:avLst/>
              <a:gdLst>
                <a:gd name="T0" fmla="*/ 22 w 30"/>
                <a:gd name="T1" fmla="*/ 14 h 51"/>
                <a:gd name="T2" fmla="*/ 19 w 30"/>
                <a:gd name="T3" fmla="*/ 18 h 51"/>
                <a:gd name="T4" fmla="*/ 22 w 30"/>
                <a:gd name="T5" fmla="*/ 26 h 51"/>
                <a:gd name="T6" fmla="*/ 26 w 30"/>
                <a:gd name="T7" fmla="*/ 29 h 51"/>
                <a:gd name="T8" fmla="*/ 26 w 30"/>
                <a:gd name="T9" fmla="*/ 33 h 51"/>
                <a:gd name="T10" fmla="*/ 30 w 30"/>
                <a:gd name="T11" fmla="*/ 33 h 51"/>
                <a:gd name="T12" fmla="*/ 30 w 30"/>
                <a:gd name="T13" fmla="*/ 37 h 51"/>
                <a:gd name="T14" fmla="*/ 26 w 30"/>
                <a:gd name="T15" fmla="*/ 44 h 51"/>
                <a:gd name="T16" fmla="*/ 19 w 30"/>
                <a:gd name="T17" fmla="*/ 44 h 51"/>
                <a:gd name="T18" fmla="*/ 19 w 30"/>
                <a:gd name="T19" fmla="*/ 48 h 51"/>
                <a:gd name="T20" fmla="*/ 19 w 30"/>
                <a:gd name="T21" fmla="*/ 51 h 51"/>
                <a:gd name="T22" fmla="*/ 15 w 30"/>
                <a:gd name="T23" fmla="*/ 51 h 51"/>
                <a:gd name="T24" fmla="*/ 11 w 30"/>
                <a:gd name="T25" fmla="*/ 51 h 51"/>
                <a:gd name="T26" fmla="*/ 8 w 30"/>
                <a:gd name="T27" fmla="*/ 44 h 51"/>
                <a:gd name="T28" fmla="*/ 4 w 30"/>
                <a:gd name="T29" fmla="*/ 44 h 51"/>
                <a:gd name="T30" fmla="*/ 0 w 30"/>
                <a:gd name="T31" fmla="*/ 44 h 51"/>
                <a:gd name="T32" fmla="*/ 4 w 30"/>
                <a:gd name="T33" fmla="*/ 40 h 51"/>
                <a:gd name="T34" fmla="*/ 0 w 30"/>
                <a:gd name="T35" fmla="*/ 37 h 51"/>
                <a:gd name="T36" fmla="*/ 0 w 30"/>
                <a:gd name="T37" fmla="*/ 33 h 51"/>
                <a:gd name="T38" fmla="*/ 4 w 30"/>
                <a:gd name="T39" fmla="*/ 29 h 51"/>
                <a:gd name="T40" fmla="*/ 0 w 30"/>
                <a:gd name="T41" fmla="*/ 26 h 51"/>
                <a:gd name="T42" fmla="*/ 4 w 30"/>
                <a:gd name="T43" fmla="*/ 18 h 51"/>
                <a:gd name="T44" fmla="*/ 4 w 30"/>
                <a:gd name="T45" fmla="*/ 18 h 51"/>
                <a:gd name="T46" fmla="*/ 4 w 30"/>
                <a:gd name="T47" fmla="*/ 14 h 51"/>
                <a:gd name="T48" fmla="*/ 0 w 30"/>
                <a:gd name="T49" fmla="*/ 14 h 51"/>
                <a:gd name="T50" fmla="*/ 0 w 30"/>
                <a:gd name="T51" fmla="*/ 7 h 51"/>
                <a:gd name="T52" fmla="*/ 0 w 30"/>
                <a:gd name="T53" fmla="*/ 3 h 51"/>
                <a:gd name="T54" fmla="*/ 4 w 30"/>
                <a:gd name="T55" fmla="*/ 0 h 51"/>
                <a:gd name="T56" fmla="*/ 8 w 30"/>
                <a:gd name="T57" fmla="*/ 0 h 51"/>
                <a:gd name="T58" fmla="*/ 8 w 30"/>
                <a:gd name="T59" fmla="*/ 3 h 51"/>
                <a:gd name="T60" fmla="*/ 11 w 30"/>
                <a:gd name="T61" fmla="*/ 0 h 51"/>
                <a:gd name="T62" fmla="*/ 11 w 30"/>
                <a:gd name="T63" fmla="*/ 0 h 51"/>
                <a:gd name="T64" fmla="*/ 11 w 30"/>
                <a:gd name="T65" fmla="*/ 0 h 51"/>
                <a:gd name="T66" fmla="*/ 15 w 30"/>
                <a:gd name="T67" fmla="*/ 3 h 51"/>
                <a:gd name="T68" fmla="*/ 15 w 30"/>
                <a:gd name="T69" fmla="*/ 3 h 51"/>
                <a:gd name="T70" fmla="*/ 19 w 30"/>
                <a:gd name="T71" fmla="*/ 7 h 51"/>
                <a:gd name="T72" fmla="*/ 22 w 30"/>
                <a:gd name="T73" fmla="*/ 7 h 51"/>
                <a:gd name="T74" fmla="*/ 22 w 30"/>
                <a:gd name="T75" fmla="*/ 11 h 51"/>
                <a:gd name="T76" fmla="*/ 22 w 30"/>
                <a:gd name="T77"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51">
                  <a:moveTo>
                    <a:pt x="22" y="14"/>
                  </a:moveTo>
                  <a:lnTo>
                    <a:pt x="19" y="18"/>
                  </a:lnTo>
                  <a:lnTo>
                    <a:pt x="22" y="26"/>
                  </a:lnTo>
                  <a:lnTo>
                    <a:pt x="26" y="29"/>
                  </a:lnTo>
                  <a:lnTo>
                    <a:pt x="26" y="33"/>
                  </a:lnTo>
                  <a:lnTo>
                    <a:pt x="30" y="33"/>
                  </a:lnTo>
                  <a:lnTo>
                    <a:pt x="30" y="37"/>
                  </a:lnTo>
                  <a:lnTo>
                    <a:pt x="26" y="44"/>
                  </a:lnTo>
                  <a:lnTo>
                    <a:pt x="19" y="44"/>
                  </a:lnTo>
                  <a:lnTo>
                    <a:pt x="19" y="48"/>
                  </a:lnTo>
                  <a:lnTo>
                    <a:pt x="19" y="51"/>
                  </a:lnTo>
                  <a:lnTo>
                    <a:pt x="15" y="51"/>
                  </a:lnTo>
                  <a:lnTo>
                    <a:pt x="11" y="51"/>
                  </a:lnTo>
                  <a:lnTo>
                    <a:pt x="8" y="44"/>
                  </a:lnTo>
                  <a:lnTo>
                    <a:pt x="4" y="44"/>
                  </a:lnTo>
                  <a:lnTo>
                    <a:pt x="0" y="44"/>
                  </a:lnTo>
                  <a:lnTo>
                    <a:pt x="4" y="40"/>
                  </a:lnTo>
                  <a:lnTo>
                    <a:pt x="0" y="37"/>
                  </a:lnTo>
                  <a:lnTo>
                    <a:pt x="0" y="33"/>
                  </a:lnTo>
                  <a:lnTo>
                    <a:pt x="4" y="29"/>
                  </a:lnTo>
                  <a:lnTo>
                    <a:pt x="0" y="26"/>
                  </a:lnTo>
                  <a:lnTo>
                    <a:pt x="4" y="18"/>
                  </a:lnTo>
                  <a:lnTo>
                    <a:pt x="4" y="18"/>
                  </a:lnTo>
                  <a:lnTo>
                    <a:pt x="4" y="14"/>
                  </a:lnTo>
                  <a:lnTo>
                    <a:pt x="0" y="14"/>
                  </a:lnTo>
                  <a:lnTo>
                    <a:pt x="0" y="7"/>
                  </a:lnTo>
                  <a:lnTo>
                    <a:pt x="0" y="3"/>
                  </a:lnTo>
                  <a:lnTo>
                    <a:pt x="4" y="0"/>
                  </a:lnTo>
                  <a:lnTo>
                    <a:pt x="8" y="0"/>
                  </a:lnTo>
                  <a:lnTo>
                    <a:pt x="8" y="3"/>
                  </a:lnTo>
                  <a:lnTo>
                    <a:pt x="11" y="0"/>
                  </a:lnTo>
                  <a:lnTo>
                    <a:pt x="11" y="0"/>
                  </a:lnTo>
                  <a:lnTo>
                    <a:pt x="11" y="0"/>
                  </a:lnTo>
                  <a:lnTo>
                    <a:pt x="15" y="3"/>
                  </a:lnTo>
                  <a:lnTo>
                    <a:pt x="15" y="3"/>
                  </a:lnTo>
                  <a:lnTo>
                    <a:pt x="19" y="7"/>
                  </a:lnTo>
                  <a:lnTo>
                    <a:pt x="22" y="7"/>
                  </a:lnTo>
                  <a:lnTo>
                    <a:pt x="22" y="11"/>
                  </a:lnTo>
                  <a:lnTo>
                    <a:pt x="22" y="14"/>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45" name="Freeform 53"/>
            <p:cNvSpPr>
              <a:spLocks/>
            </p:cNvSpPr>
            <p:nvPr/>
          </p:nvSpPr>
          <p:spPr bwMode="auto">
            <a:xfrm>
              <a:off x="4659711" y="2217429"/>
              <a:ext cx="86205" cy="104218"/>
            </a:xfrm>
            <a:custGeom>
              <a:avLst/>
              <a:gdLst>
                <a:gd name="T0" fmla="*/ 0 w 67"/>
                <a:gd name="T1" fmla="*/ 7 h 81"/>
                <a:gd name="T2" fmla="*/ 8 w 67"/>
                <a:gd name="T3" fmla="*/ 7 h 81"/>
                <a:gd name="T4" fmla="*/ 11 w 67"/>
                <a:gd name="T5" fmla="*/ 0 h 81"/>
                <a:gd name="T6" fmla="*/ 19 w 67"/>
                <a:gd name="T7" fmla="*/ 3 h 81"/>
                <a:gd name="T8" fmla="*/ 26 w 67"/>
                <a:gd name="T9" fmla="*/ 7 h 81"/>
                <a:gd name="T10" fmla="*/ 30 w 67"/>
                <a:gd name="T11" fmla="*/ 15 h 81"/>
                <a:gd name="T12" fmla="*/ 41 w 67"/>
                <a:gd name="T13" fmla="*/ 18 h 81"/>
                <a:gd name="T14" fmla="*/ 37 w 67"/>
                <a:gd name="T15" fmla="*/ 26 h 81"/>
                <a:gd name="T16" fmla="*/ 45 w 67"/>
                <a:gd name="T17" fmla="*/ 29 h 81"/>
                <a:gd name="T18" fmla="*/ 52 w 67"/>
                <a:gd name="T19" fmla="*/ 29 h 81"/>
                <a:gd name="T20" fmla="*/ 59 w 67"/>
                <a:gd name="T21" fmla="*/ 26 h 81"/>
                <a:gd name="T22" fmla="*/ 59 w 67"/>
                <a:gd name="T23" fmla="*/ 33 h 81"/>
                <a:gd name="T24" fmla="*/ 56 w 67"/>
                <a:gd name="T25" fmla="*/ 41 h 81"/>
                <a:gd name="T26" fmla="*/ 63 w 67"/>
                <a:gd name="T27" fmla="*/ 52 h 81"/>
                <a:gd name="T28" fmla="*/ 63 w 67"/>
                <a:gd name="T29" fmla="*/ 59 h 81"/>
                <a:gd name="T30" fmla="*/ 59 w 67"/>
                <a:gd name="T31" fmla="*/ 67 h 81"/>
                <a:gd name="T32" fmla="*/ 59 w 67"/>
                <a:gd name="T33" fmla="*/ 70 h 81"/>
                <a:gd name="T34" fmla="*/ 52 w 67"/>
                <a:gd name="T35" fmla="*/ 74 h 81"/>
                <a:gd name="T36" fmla="*/ 45 w 67"/>
                <a:gd name="T37" fmla="*/ 74 h 81"/>
                <a:gd name="T38" fmla="*/ 37 w 67"/>
                <a:gd name="T39" fmla="*/ 74 h 81"/>
                <a:gd name="T40" fmla="*/ 33 w 67"/>
                <a:gd name="T41" fmla="*/ 81 h 81"/>
                <a:gd name="T42" fmla="*/ 33 w 67"/>
                <a:gd name="T43" fmla="*/ 78 h 81"/>
                <a:gd name="T44" fmla="*/ 30 w 67"/>
                <a:gd name="T45" fmla="*/ 74 h 81"/>
                <a:gd name="T46" fmla="*/ 26 w 67"/>
                <a:gd name="T47" fmla="*/ 70 h 81"/>
                <a:gd name="T48" fmla="*/ 22 w 67"/>
                <a:gd name="T49" fmla="*/ 67 h 81"/>
                <a:gd name="T50" fmla="*/ 26 w 67"/>
                <a:gd name="T51" fmla="*/ 63 h 81"/>
                <a:gd name="T52" fmla="*/ 22 w 67"/>
                <a:gd name="T53" fmla="*/ 59 h 81"/>
                <a:gd name="T54" fmla="*/ 15 w 67"/>
                <a:gd name="T55" fmla="*/ 55 h 81"/>
                <a:gd name="T56" fmla="*/ 11 w 67"/>
                <a:gd name="T57" fmla="*/ 52 h 81"/>
                <a:gd name="T58" fmla="*/ 11 w 67"/>
                <a:gd name="T59" fmla="*/ 48 h 81"/>
                <a:gd name="T60" fmla="*/ 8 w 67"/>
                <a:gd name="T61" fmla="*/ 41 h 81"/>
                <a:gd name="T62" fmla="*/ 11 w 67"/>
                <a:gd name="T63" fmla="*/ 41 h 81"/>
                <a:gd name="T64" fmla="*/ 11 w 67"/>
                <a:gd name="T65" fmla="*/ 37 h 81"/>
                <a:gd name="T66" fmla="*/ 4 w 67"/>
                <a:gd name="T67" fmla="*/ 33 h 81"/>
                <a:gd name="T68" fmla="*/ 8 w 67"/>
                <a:gd name="T69" fmla="*/ 29 h 81"/>
                <a:gd name="T70" fmla="*/ 4 w 67"/>
                <a:gd name="T71" fmla="*/ 26 h 81"/>
                <a:gd name="T72" fmla="*/ 4 w 67"/>
                <a:gd name="T73" fmla="*/ 26 h 81"/>
                <a:gd name="T74" fmla="*/ 4 w 67"/>
                <a:gd name="T75" fmla="*/ 22 h 81"/>
                <a:gd name="T76" fmla="*/ 8 w 67"/>
                <a:gd name="T77" fmla="*/ 18 h 81"/>
                <a:gd name="T78" fmla="*/ 4 w 67"/>
                <a:gd name="T79" fmla="*/ 18 h 81"/>
                <a:gd name="T80" fmla="*/ 0 w 67"/>
                <a:gd name="T8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81">
                  <a:moveTo>
                    <a:pt x="0" y="11"/>
                  </a:moveTo>
                  <a:lnTo>
                    <a:pt x="0" y="7"/>
                  </a:lnTo>
                  <a:lnTo>
                    <a:pt x="4" y="7"/>
                  </a:lnTo>
                  <a:lnTo>
                    <a:pt x="8" y="7"/>
                  </a:lnTo>
                  <a:lnTo>
                    <a:pt x="8" y="3"/>
                  </a:lnTo>
                  <a:lnTo>
                    <a:pt x="11" y="0"/>
                  </a:lnTo>
                  <a:lnTo>
                    <a:pt x="15" y="3"/>
                  </a:lnTo>
                  <a:lnTo>
                    <a:pt x="19" y="3"/>
                  </a:lnTo>
                  <a:lnTo>
                    <a:pt x="22" y="3"/>
                  </a:lnTo>
                  <a:lnTo>
                    <a:pt x="26" y="7"/>
                  </a:lnTo>
                  <a:lnTo>
                    <a:pt x="30" y="11"/>
                  </a:lnTo>
                  <a:lnTo>
                    <a:pt x="30" y="15"/>
                  </a:lnTo>
                  <a:lnTo>
                    <a:pt x="37" y="18"/>
                  </a:lnTo>
                  <a:lnTo>
                    <a:pt x="41" y="18"/>
                  </a:lnTo>
                  <a:lnTo>
                    <a:pt x="37" y="22"/>
                  </a:lnTo>
                  <a:lnTo>
                    <a:pt x="37" y="26"/>
                  </a:lnTo>
                  <a:lnTo>
                    <a:pt x="45" y="26"/>
                  </a:lnTo>
                  <a:lnTo>
                    <a:pt x="45" y="29"/>
                  </a:lnTo>
                  <a:lnTo>
                    <a:pt x="48" y="29"/>
                  </a:lnTo>
                  <a:lnTo>
                    <a:pt x="52" y="29"/>
                  </a:lnTo>
                  <a:lnTo>
                    <a:pt x="56" y="26"/>
                  </a:lnTo>
                  <a:lnTo>
                    <a:pt x="59" y="26"/>
                  </a:lnTo>
                  <a:lnTo>
                    <a:pt x="56" y="29"/>
                  </a:lnTo>
                  <a:lnTo>
                    <a:pt x="59" y="33"/>
                  </a:lnTo>
                  <a:lnTo>
                    <a:pt x="59" y="37"/>
                  </a:lnTo>
                  <a:lnTo>
                    <a:pt x="56" y="41"/>
                  </a:lnTo>
                  <a:lnTo>
                    <a:pt x="59" y="48"/>
                  </a:lnTo>
                  <a:lnTo>
                    <a:pt x="63" y="52"/>
                  </a:lnTo>
                  <a:lnTo>
                    <a:pt x="67" y="55"/>
                  </a:lnTo>
                  <a:lnTo>
                    <a:pt x="63" y="59"/>
                  </a:lnTo>
                  <a:lnTo>
                    <a:pt x="59" y="63"/>
                  </a:lnTo>
                  <a:lnTo>
                    <a:pt x="59" y="67"/>
                  </a:lnTo>
                  <a:lnTo>
                    <a:pt x="63" y="70"/>
                  </a:lnTo>
                  <a:lnTo>
                    <a:pt x="59" y="70"/>
                  </a:lnTo>
                  <a:lnTo>
                    <a:pt x="59" y="70"/>
                  </a:lnTo>
                  <a:lnTo>
                    <a:pt x="52" y="74"/>
                  </a:lnTo>
                  <a:lnTo>
                    <a:pt x="52" y="70"/>
                  </a:lnTo>
                  <a:lnTo>
                    <a:pt x="45" y="74"/>
                  </a:lnTo>
                  <a:lnTo>
                    <a:pt x="41" y="74"/>
                  </a:lnTo>
                  <a:lnTo>
                    <a:pt x="37" y="74"/>
                  </a:lnTo>
                  <a:lnTo>
                    <a:pt x="33" y="78"/>
                  </a:lnTo>
                  <a:lnTo>
                    <a:pt x="33" y="81"/>
                  </a:lnTo>
                  <a:lnTo>
                    <a:pt x="33" y="81"/>
                  </a:lnTo>
                  <a:lnTo>
                    <a:pt x="33" y="78"/>
                  </a:lnTo>
                  <a:lnTo>
                    <a:pt x="33" y="74"/>
                  </a:lnTo>
                  <a:lnTo>
                    <a:pt x="30" y="74"/>
                  </a:lnTo>
                  <a:lnTo>
                    <a:pt x="26" y="70"/>
                  </a:lnTo>
                  <a:lnTo>
                    <a:pt x="26" y="70"/>
                  </a:lnTo>
                  <a:lnTo>
                    <a:pt x="22" y="67"/>
                  </a:lnTo>
                  <a:lnTo>
                    <a:pt x="22" y="67"/>
                  </a:lnTo>
                  <a:lnTo>
                    <a:pt x="22" y="67"/>
                  </a:lnTo>
                  <a:lnTo>
                    <a:pt x="26" y="63"/>
                  </a:lnTo>
                  <a:lnTo>
                    <a:pt x="26" y="59"/>
                  </a:lnTo>
                  <a:lnTo>
                    <a:pt x="22" y="59"/>
                  </a:lnTo>
                  <a:lnTo>
                    <a:pt x="19" y="55"/>
                  </a:lnTo>
                  <a:lnTo>
                    <a:pt x="15" y="55"/>
                  </a:lnTo>
                  <a:lnTo>
                    <a:pt x="11" y="55"/>
                  </a:lnTo>
                  <a:lnTo>
                    <a:pt x="11" y="52"/>
                  </a:lnTo>
                  <a:lnTo>
                    <a:pt x="11" y="48"/>
                  </a:lnTo>
                  <a:lnTo>
                    <a:pt x="11" y="48"/>
                  </a:lnTo>
                  <a:lnTo>
                    <a:pt x="8" y="44"/>
                  </a:lnTo>
                  <a:lnTo>
                    <a:pt x="8" y="41"/>
                  </a:lnTo>
                  <a:lnTo>
                    <a:pt x="8" y="41"/>
                  </a:lnTo>
                  <a:lnTo>
                    <a:pt x="11" y="41"/>
                  </a:lnTo>
                  <a:lnTo>
                    <a:pt x="11" y="41"/>
                  </a:lnTo>
                  <a:lnTo>
                    <a:pt x="11" y="37"/>
                  </a:lnTo>
                  <a:lnTo>
                    <a:pt x="8" y="37"/>
                  </a:lnTo>
                  <a:lnTo>
                    <a:pt x="4" y="33"/>
                  </a:lnTo>
                  <a:lnTo>
                    <a:pt x="4" y="33"/>
                  </a:lnTo>
                  <a:lnTo>
                    <a:pt x="8" y="29"/>
                  </a:lnTo>
                  <a:lnTo>
                    <a:pt x="8" y="26"/>
                  </a:lnTo>
                  <a:lnTo>
                    <a:pt x="4" y="26"/>
                  </a:lnTo>
                  <a:lnTo>
                    <a:pt x="4" y="26"/>
                  </a:lnTo>
                  <a:lnTo>
                    <a:pt x="4" y="26"/>
                  </a:lnTo>
                  <a:lnTo>
                    <a:pt x="4" y="22"/>
                  </a:lnTo>
                  <a:lnTo>
                    <a:pt x="4" y="22"/>
                  </a:lnTo>
                  <a:lnTo>
                    <a:pt x="8" y="22"/>
                  </a:lnTo>
                  <a:lnTo>
                    <a:pt x="8" y="18"/>
                  </a:lnTo>
                  <a:lnTo>
                    <a:pt x="4" y="18"/>
                  </a:lnTo>
                  <a:lnTo>
                    <a:pt x="4" y="18"/>
                  </a:lnTo>
                  <a:lnTo>
                    <a:pt x="0" y="15"/>
                  </a:lnTo>
                  <a:lnTo>
                    <a:pt x="0" y="11"/>
                  </a:lnTo>
                  <a:lnTo>
                    <a:pt x="0" y="11"/>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46" name="Freeform 54"/>
            <p:cNvSpPr>
              <a:spLocks/>
            </p:cNvSpPr>
            <p:nvPr/>
          </p:nvSpPr>
          <p:spPr bwMode="auto">
            <a:xfrm>
              <a:off x="4654564" y="2279187"/>
              <a:ext cx="38599" cy="42459"/>
            </a:xfrm>
            <a:custGeom>
              <a:avLst/>
              <a:gdLst>
                <a:gd name="T0" fmla="*/ 15 w 30"/>
                <a:gd name="T1" fmla="*/ 33 h 33"/>
                <a:gd name="T2" fmla="*/ 15 w 30"/>
                <a:gd name="T3" fmla="*/ 26 h 33"/>
                <a:gd name="T4" fmla="*/ 15 w 30"/>
                <a:gd name="T5" fmla="*/ 22 h 33"/>
                <a:gd name="T6" fmla="*/ 19 w 30"/>
                <a:gd name="T7" fmla="*/ 19 h 33"/>
                <a:gd name="T8" fmla="*/ 23 w 30"/>
                <a:gd name="T9" fmla="*/ 19 h 33"/>
                <a:gd name="T10" fmla="*/ 23 w 30"/>
                <a:gd name="T11" fmla="*/ 22 h 33"/>
                <a:gd name="T12" fmla="*/ 26 w 30"/>
                <a:gd name="T13" fmla="*/ 19 h 33"/>
                <a:gd name="T14" fmla="*/ 26 w 30"/>
                <a:gd name="T15" fmla="*/ 19 h 33"/>
                <a:gd name="T16" fmla="*/ 30 w 30"/>
                <a:gd name="T17" fmla="*/ 15 h 33"/>
                <a:gd name="T18" fmla="*/ 30 w 30"/>
                <a:gd name="T19" fmla="*/ 11 h 33"/>
                <a:gd name="T20" fmla="*/ 26 w 30"/>
                <a:gd name="T21" fmla="*/ 11 h 33"/>
                <a:gd name="T22" fmla="*/ 23 w 30"/>
                <a:gd name="T23" fmla="*/ 7 h 33"/>
                <a:gd name="T24" fmla="*/ 19 w 30"/>
                <a:gd name="T25" fmla="*/ 7 h 33"/>
                <a:gd name="T26" fmla="*/ 15 w 30"/>
                <a:gd name="T27" fmla="*/ 7 h 33"/>
                <a:gd name="T28" fmla="*/ 15 w 30"/>
                <a:gd name="T29" fmla="*/ 4 h 33"/>
                <a:gd name="T30" fmla="*/ 15 w 30"/>
                <a:gd name="T31" fmla="*/ 0 h 33"/>
                <a:gd name="T32" fmla="*/ 12 w 30"/>
                <a:gd name="T33" fmla="*/ 4 h 33"/>
                <a:gd name="T34" fmla="*/ 12 w 30"/>
                <a:gd name="T35" fmla="*/ 0 h 33"/>
                <a:gd name="T36" fmla="*/ 8 w 30"/>
                <a:gd name="T37" fmla="*/ 0 h 33"/>
                <a:gd name="T38" fmla="*/ 4 w 30"/>
                <a:gd name="T39" fmla="*/ 0 h 33"/>
                <a:gd name="T40" fmla="*/ 4 w 30"/>
                <a:gd name="T41" fmla="*/ 4 h 33"/>
                <a:gd name="T42" fmla="*/ 8 w 30"/>
                <a:gd name="T43" fmla="*/ 4 h 33"/>
                <a:gd name="T44" fmla="*/ 8 w 30"/>
                <a:gd name="T45" fmla="*/ 7 h 33"/>
                <a:gd name="T46" fmla="*/ 8 w 30"/>
                <a:gd name="T47" fmla="*/ 7 h 33"/>
                <a:gd name="T48" fmla="*/ 4 w 30"/>
                <a:gd name="T49" fmla="*/ 7 h 33"/>
                <a:gd name="T50" fmla="*/ 4 w 30"/>
                <a:gd name="T51" fmla="*/ 11 h 33"/>
                <a:gd name="T52" fmla="*/ 4 w 30"/>
                <a:gd name="T53" fmla="*/ 15 h 33"/>
                <a:gd name="T54" fmla="*/ 0 w 30"/>
                <a:gd name="T55" fmla="*/ 19 h 33"/>
                <a:gd name="T56" fmla="*/ 0 w 30"/>
                <a:gd name="T57" fmla="*/ 19 h 33"/>
                <a:gd name="T58" fmla="*/ 0 w 30"/>
                <a:gd name="T59" fmla="*/ 19 h 33"/>
                <a:gd name="T60" fmla="*/ 4 w 30"/>
                <a:gd name="T61" fmla="*/ 22 h 33"/>
                <a:gd name="T62" fmla="*/ 12 w 30"/>
                <a:gd name="T63" fmla="*/ 30 h 33"/>
                <a:gd name="T64" fmla="*/ 12 w 30"/>
                <a:gd name="T65" fmla="*/ 30 h 33"/>
                <a:gd name="T66" fmla="*/ 15 w 30"/>
                <a:gd name="T6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3">
                  <a:moveTo>
                    <a:pt x="15" y="33"/>
                  </a:moveTo>
                  <a:lnTo>
                    <a:pt x="15" y="26"/>
                  </a:lnTo>
                  <a:lnTo>
                    <a:pt x="15" y="22"/>
                  </a:lnTo>
                  <a:lnTo>
                    <a:pt x="19" y="19"/>
                  </a:lnTo>
                  <a:lnTo>
                    <a:pt x="23" y="19"/>
                  </a:lnTo>
                  <a:lnTo>
                    <a:pt x="23" y="22"/>
                  </a:lnTo>
                  <a:lnTo>
                    <a:pt x="26" y="19"/>
                  </a:lnTo>
                  <a:lnTo>
                    <a:pt x="26" y="19"/>
                  </a:lnTo>
                  <a:lnTo>
                    <a:pt x="30" y="15"/>
                  </a:lnTo>
                  <a:lnTo>
                    <a:pt x="30" y="11"/>
                  </a:lnTo>
                  <a:lnTo>
                    <a:pt x="26" y="11"/>
                  </a:lnTo>
                  <a:lnTo>
                    <a:pt x="23" y="7"/>
                  </a:lnTo>
                  <a:lnTo>
                    <a:pt x="19" y="7"/>
                  </a:lnTo>
                  <a:lnTo>
                    <a:pt x="15" y="7"/>
                  </a:lnTo>
                  <a:lnTo>
                    <a:pt x="15" y="4"/>
                  </a:lnTo>
                  <a:lnTo>
                    <a:pt x="15" y="0"/>
                  </a:lnTo>
                  <a:lnTo>
                    <a:pt x="12" y="4"/>
                  </a:lnTo>
                  <a:lnTo>
                    <a:pt x="12" y="0"/>
                  </a:lnTo>
                  <a:lnTo>
                    <a:pt x="8" y="0"/>
                  </a:lnTo>
                  <a:lnTo>
                    <a:pt x="4" y="0"/>
                  </a:lnTo>
                  <a:lnTo>
                    <a:pt x="4" y="4"/>
                  </a:lnTo>
                  <a:lnTo>
                    <a:pt x="8" y="4"/>
                  </a:lnTo>
                  <a:lnTo>
                    <a:pt x="8" y="7"/>
                  </a:lnTo>
                  <a:lnTo>
                    <a:pt x="8" y="7"/>
                  </a:lnTo>
                  <a:lnTo>
                    <a:pt x="4" y="7"/>
                  </a:lnTo>
                  <a:lnTo>
                    <a:pt x="4" y="11"/>
                  </a:lnTo>
                  <a:lnTo>
                    <a:pt x="4" y="15"/>
                  </a:lnTo>
                  <a:lnTo>
                    <a:pt x="0" y="19"/>
                  </a:lnTo>
                  <a:lnTo>
                    <a:pt x="0" y="19"/>
                  </a:lnTo>
                  <a:lnTo>
                    <a:pt x="0" y="19"/>
                  </a:lnTo>
                  <a:lnTo>
                    <a:pt x="4" y="22"/>
                  </a:lnTo>
                  <a:lnTo>
                    <a:pt x="12" y="30"/>
                  </a:lnTo>
                  <a:lnTo>
                    <a:pt x="12" y="30"/>
                  </a:lnTo>
                  <a:lnTo>
                    <a:pt x="15" y="33"/>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47" name="Freeform 55"/>
            <p:cNvSpPr>
              <a:spLocks noEditPoints="1"/>
            </p:cNvSpPr>
            <p:nvPr/>
          </p:nvSpPr>
          <p:spPr bwMode="auto">
            <a:xfrm>
              <a:off x="4555492" y="2217429"/>
              <a:ext cx="114511" cy="81058"/>
            </a:xfrm>
            <a:custGeom>
              <a:avLst/>
              <a:gdLst>
                <a:gd name="T0" fmla="*/ 23 w 24"/>
                <a:gd name="T1" fmla="*/ 6 h 17"/>
                <a:gd name="T2" fmla="*/ 23 w 24"/>
                <a:gd name="T3" fmla="*/ 5 h 17"/>
                <a:gd name="T4" fmla="*/ 22 w 24"/>
                <a:gd name="T5" fmla="*/ 3 h 17"/>
                <a:gd name="T6" fmla="*/ 19 w 24"/>
                <a:gd name="T7" fmla="*/ 3 h 17"/>
                <a:gd name="T8" fmla="*/ 15 w 24"/>
                <a:gd name="T9" fmla="*/ 1 h 17"/>
                <a:gd name="T10" fmla="*/ 12 w 24"/>
                <a:gd name="T11" fmla="*/ 0 h 17"/>
                <a:gd name="T12" fmla="*/ 8 w 24"/>
                <a:gd name="T13" fmla="*/ 2 h 17"/>
                <a:gd name="T14" fmla="*/ 5 w 24"/>
                <a:gd name="T15" fmla="*/ 4 h 17"/>
                <a:gd name="T16" fmla="*/ 1 w 24"/>
                <a:gd name="T17" fmla="*/ 5 h 17"/>
                <a:gd name="T18" fmla="*/ 0 w 24"/>
                <a:gd name="T19" fmla="*/ 6 h 17"/>
                <a:gd name="T20" fmla="*/ 1 w 24"/>
                <a:gd name="T21" fmla="*/ 8 h 17"/>
                <a:gd name="T22" fmla="*/ 3 w 24"/>
                <a:gd name="T23" fmla="*/ 5 h 17"/>
                <a:gd name="T24" fmla="*/ 5 w 24"/>
                <a:gd name="T25" fmla="*/ 6 h 17"/>
                <a:gd name="T26" fmla="*/ 8 w 24"/>
                <a:gd name="T27" fmla="*/ 10 h 17"/>
                <a:gd name="T28" fmla="*/ 8 w 24"/>
                <a:gd name="T29" fmla="*/ 10 h 17"/>
                <a:gd name="T30" fmla="*/ 7 w 24"/>
                <a:gd name="T31" fmla="*/ 12 h 17"/>
                <a:gd name="T32" fmla="*/ 10 w 24"/>
                <a:gd name="T33" fmla="*/ 13 h 17"/>
                <a:gd name="T34" fmla="*/ 12 w 24"/>
                <a:gd name="T35" fmla="*/ 14 h 17"/>
                <a:gd name="T36" fmla="*/ 17 w 24"/>
                <a:gd name="T37" fmla="*/ 16 h 17"/>
                <a:gd name="T38" fmla="*/ 16 w 24"/>
                <a:gd name="T39" fmla="*/ 17 h 17"/>
                <a:gd name="T40" fmla="*/ 17 w 24"/>
                <a:gd name="T41" fmla="*/ 16 h 17"/>
                <a:gd name="T42" fmla="*/ 11 w 24"/>
                <a:gd name="T43" fmla="*/ 10 h 17"/>
                <a:gd name="T44" fmla="*/ 10 w 24"/>
                <a:gd name="T45" fmla="*/ 8 h 17"/>
                <a:gd name="T46" fmla="*/ 9 w 24"/>
                <a:gd name="T47" fmla="*/ 7 h 17"/>
                <a:gd name="T48" fmla="*/ 9 w 24"/>
                <a:gd name="T49" fmla="*/ 5 h 17"/>
                <a:gd name="T50" fmla="*/ 11 w 24"/>
                <a:gd name="T51" fmla="*/ 6 h 17"/>
                <a:gd name="T52" fmla="*/ 13 w 24"/>
                <a:gd name="T53" fmla="*/ 5 h 17"/>
                <a:gd name="T54" fmla="*/ 14 w 24"/>
                <a:gd name="T55" fmla="*/ 5 h 17"/>
                <a:gd name="T56" fmla="*/ 16 w 24"/>
                <a:gd name="T57" fmla="*/ 5 h 17"/>
                <a:gd name="T58" fmla="*/ 18 w 24"/>
                <a:gd name="T59" fmla="*/ 6 h 17"/>
                <a:gd name="T60" fmla="*/ 20 w 24"/>
                <a:gd name="T61" fmla="*/ 6 h 17"/>
                <a:gd name="T62" fmla="*/ 23 w 24"/>
                <a:gd name="T63" fmla="*/ 7 h 17"/>
                <a:gd name="T64" fmla="*/ 16 w 24"/>
                <a:gd name="T65" fmla="*/ 17 h 17"/>
                <a:gd name="T66" fmla="*/ 12 w 24"/>
                <a:gd name="T67" fmla="*/ 15 h 17"/>
                <a:gd name="T68" fmla="*/ 12 w 24"/>
                <a:gd name="T69" fmla="*/ 15 h 17"/>
                <a:gd name="T70" fmla="*/ 15 w 24"/>
                <a:gd name="T71" fmla="*/ 15 h 17"/>
                <a:gd name="T72" fmla="*/ 13 w 24"/>
                <a:gd name="T73" fmla="*/ 14 h 17"/>
                <a:gd name="T74" fmla="*/ 7 w 24"/>
                <a:gd name="T75" fmla="*/ 10 h 17"/>
                <a:gd name="T76" fmla="*/ 5 w 24"/>
                <a:gd name="T77" fmla="*/ 8 h 17"/>
                <a:gd name="T78" fmla="*/ 5 w 24"/>
                <a:gd name="T79" fmla="*/ 8 h 17"/>
                <a:gd name="T80" fmla="*/ 7 w 24"/>
                <a:gd name="T81" fmla="*/ 12 h 17"/>
                <a:gd name="T82" fmla="*/ 5 w 24"/>
                <a:gd name="T83" fmla="*/ 10 h 17"/>
                <a:gd name="T84" fmla="*/ 3 w 24"/>
                <a:gd name="T85" fmla="*/ 7 h 17"/>
                <a:gd name="T86" fmla="*/ 4 w 24"/>
                <a:gd name="T87" fmla="*/ 9 h 17"/>
                <a:gd name="T88" fmla="*/ 3 w 24"/>
                <a:gd name="T89" fmla="*/ 7 h 17"/>
                <a:gd name="T90" fmla="*/ 4 w 24"/>
                <a:gd name="T91" fmla="*/ 7 h 17"/>
                <a:gd name="T92" fmla="*/ 3 w 24"/>
                <a:gd name="T93"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 h="17">
                  <a:moveTo>
                    <a:pt x="23" y="7"/>
                  </a:moveTo>
                  <a:cubicBezTo>
                    <a:pt x="23" y="6"/>
                    <a:pt x="23" y="6"/>
                    <a:pt x="23" y="6"/>
                  </a:cubicBezTo>
                  <a:cubicBezTo>
                    <a:pt x="23" y="6"/>
                    <a:pt x="23" y="6"/>
                    <a:pt x="23" y="6"/>
                  </a:cubicBezTo>
                  <a:cubicBezTo>
                    <a:pt x="24" y="6"/>
                    <a:pt x="24" y="6"/>
                    <a:pt x="24" y="6"/>
                  </a:cubicBezTo>
                  <a:cubicBezTo>
                    <a:pt x="24" y="5"/>
                    <a:pt x="24" y="5"/>
                    <a:pt x="24" y="5"/>
                  </a:cubicBezTo>
                  <a:cubicBezTo>
                    <a:pt x="23" y="5"/>
                    <a:pt x="23" y="5"/>
                    <a:pt x="23" y="5"/>
                  </a:cubicBezTo>
                  <a:cubicBezTo>
                    <a:pt x="23" y="5"/>
                    <a:pt x="23" y="5"/>
                    <a:pt x="23" y="5"/>
                  </a:cubicBezTo>
                  <a:cubicBezTo>
                    <a:pt x="22" y="4"/>
                    <a:pt x="22" y="4"/>
                    <a:pt x="22" y="4"/>
                  </a:cubicBezTo>
                  <a:cubicBezTo>
                    <a:pt x="22" y="3"/>
                    <a:pt x="22" y="3"/>
                    <a:pt x="22" y="3"/>
                  </a:cubicBezTo>
                  <a:cubicBezTo>
                    <a:pt x="21" y="2"/>
                    <a:pt x="21" y="2"/>
                    <a:pt x="21" y="2"/>
                  </a:cubicBezTo>
                  <a:cubicBezTo>
                    <a:pt x="21" y="3"/>
                    <a:pt x="21" y="3"/>
                    <a:pt x="21" y="3"/>
                  </a:cubicBezTo>
                  <a:cubicBezTo>
                    <a:pt x="19" y="3"/>
                    <a:pt x="19" y="3"/>
                    <a:pt x="19" y="3"/>
                  </a:cubicBezTo>
                  <a:cubicBezTo>
                    <a:pt x="17" y="2"/>
                    <a:pt x="17" y="2"/>
                    <a:pt x="17" y="2"/>
                  </a:cubicBezTo>
                  <a:cubicBezTo>
                    <a:pt x="16" y="2"/>
                    <a:pt x="16" y="2"/>
                    <a:pt x="16" y="2"/>
                  </a:cubicBezTo>
                  <a:cubicBezTo>
                    <a:pt x="15" y="1"/>
                    <a:pt x="15" y="1"/>
                    <a:pt x="15" y="1"/>
                  </a:cubicBezTo>
                  <a:cubicBezTo>
                    <a:pt x="13" y="0"/>
                    <a:pt x="13" y="0"/>
                    <a:pt x="13" y="0"/>
                  </a:cubicBezTo>
                  <a:cubicBezTo>
                    <a:pt x="12" y="0"/>
                    <a:pt x="12" y="0"/>
                    <a:pt x="12" y="0"/>
                  </a:cubicBezTo>
                  <a:cubicBezTo>
                    <a:pt x="12" y="0"/>
                    <a:pt x="12" y="0"/>
                    <a:pt x="12" y="0"/>
                  </a:cubicBezTo>
                  <a:cubicBezTo>
                    <a:pt x="10" y="0"/>
                    <a:pt x="10" y="0"/>
                    <a:pt x="10" y="0"/>
                  </a:cubicBezTo>
                  <a:cubicBezTo>
                    <a:pt x="8" y="1"/>
                    <a:pt x="8" y="1"/>
                    <a:pt x="8" y="1"/>
                  </a:cubicBezTo>
                  <a:cubicBezTo>
                    <a:pt x="8" y="2"/>
                    <a:pt x="8" y="2"/>
                    <a:pt x="8" y="2"/>
                  </a:cubicBezTo>
                  <a:cubicBezTo>
                    <a:pt x="6" y="3"/>
                    <a:pt x="6" y="3"/>
                    <a:pt x="6" y="3"/>
                  </a:cubicBezTo>
                  <a:cubicBezTo>
                    <a:pt x="6" y="4"/>
                    <a:pt x="6" y="4"/>
                    <a:pt x="6" y="4"/>
                  </a:cubicBezTo>
                  <a:cubicBezTo>
                    <a:pt x="5" y="4"/>
                    <a:pt x="5" y="4"/>
                    <a:pt x="5" y="4"/>
                  </a:cubicBezTo>
                  <a:cubicBezTo>
                    <a:pt x="3" y="4"/>
                    <a:pt x="3" y="4"/>
                    <a:pt x="3" y="4"/>
                  </a:cubicBezTo>
                  <a:cubicBezTo>
                    <a:pt x="2" y="4"/>
                    <a:pt x="2" y="4"/>
                    <a:pt x="2" y="4"/>
                  </a:cubicBezTo>
                  <a:cubicBezTo>
                    <a:pt x="1" y="5"/>
                    <a:pt x="1" y="5"/>
                    <a:pt x="1" y="5"/>
                  </a:cubicBezTo>
                  <a:cubicBezTo>
                    <a:pt x="0" y="5"/>
                    <a:pt x="0" y="5"/>
                    <a:pt x="0" y="5"/>
                  </a:cubicBezTo>
                  <a:cubicBezTo>
                    <a:pt x="0" y="5"/>
                    <a:pt x="0" y="5"/>
                    <a:pt x="0" y="5"/>
                  </a:cubicBezTo>
                  <a:cubicBezTo>
                    <a:pt x="0" y="6"/>
                    <a:pt x="0" y="6"/>
                    <a:pt x="0" y="6"/>
                  </a:cubicBezTo>
                  <a:cubicBezTo>
                    <a:pt x="1" y="7"/>
                    <a:pt x="1" y="7"/>
                    <a:pt x="1" y="7"/>
                  </a:cubicBezTo>
                  <a:cubicBezTo>
                    <a:pt x="1" y="8"/>
                    <a:pt x="1" y="8"/>
                    <a:pt x="1" y="8"/>
                  </a:cubicBezTo>
                  <a:cubicBezTo>
                    <a:pt x="1" y="8"/>
                    <a:pt x="1" y="8"/>
                    <a:pt x="1" y="8"/>
                  </a:cubicBezTo>
                  <a:cubicBezTo>
                    <a:pt x="2" y="6"/>
                    <a:pt x="2" y="6"/>
                    <a:pt x="2" y="6"/>
                  </a:cubicBezTo>
                  <a:cubicBezTo>
                    <a:pt x="3" y="5"/>
                    <a:pt x="3" y="5"/>
                    <a:pt x="3" y="5"/>
                  </a:cubicBezTo>
                  <a:cubicBezTo>
                    <a:pt x="3" y="5"/>
                    <a:pt x="3" y="5"/>
                    <a:pt x="3" y="5"/>
                  </a:cubicBezTo>
                  <a:cubicBezTo>
                    <a:pt x="4" y="5"/>
                    <a:pt x="4" y="5"/>
                    <a:pt x="4" y="5"/>
                  </a:cubicBezTo>
                  <a:cubicBezTo>
                    <a:pt x="5" y="5"/>
                    <a:pt x="5" y="5"/>
                    <a:pt x="5" y="5"/>
                  </a:cubicBezTo>
                  <a:cubicBezTo>
                    <a:pt x="5" y="6"/>
                    <a:pt x="5" y="6"/>
                    <a:pt x="5" y="6"/>
                  </a:cubicBezTo>
                  <a:cubicBezTo>
                    <a:pt x="6" y="7"/>
                    <a:pt x="6" y="7"/>
                    <a:pt x="6" y="7"/>
                  </a:cubicBezTo>
                  <a:cubicBezTo>
                    <a:pt x="6" y="8"/>
                    <a:pt x="6" y="8"/>
                    <a:pt x="6" y="8"/>
                  </a:cubicBezTo>
                  <a:cubicBezTo>
                    <a:pt x="8" y="10"/>
                    <a:pt x="8" y="10"/>
                    <a:pt x="8" y="10"/>
                  </a:cubicBezTo>
                  <a:cubicBezTo>
                    <a:pt x="8" y="10"/>
                    <a:pt x="8" y="10"/>
                    <a:pt x="8" y="10"/>
                  </a:cubicBezTo>
                  <a:cubicBezTo>
                    <a:pt x="9" y="10"/>
                    <a:pt x="9" y="10"/>
                    <a:pt x="9" y="10"/>
                  </a:cubicBezTo>
                  <a:cubicBezTo>
                    <a:pt x="8" y="10"/>
                    <a:pt x="8" y="10"/>
                    <a:pt x="8" y="10"/>
                  </a:cubicBezTo>
                  <a:cubicBezTo>
                    <a:pt x="7" y="10"/>
                    <a:pt x="7" y="10"/>
                    <a:pt x="7" y="10"/>
                  </a:cubicBezTo>
                  <a:cubicBezTo>
                    <a:pt x="7" y="11"/>
                    <a:pt x="7" y="11"/>
                    <a:pt x="7" y="11"/>
                  </a:cubicBezTo>
                  <a:cubicBezTo>
                    <a:pt x="7" y="12"/>
                    <a:pt x="7" y="12"/>
                    <a:pt x="7" y="12"/>
                  </a:cubicBezTo>
                  <a:cubicBezTo>
                    <a:pt x="8" y="12"/>
                    <a:pt x="8" y="12"/>
                    <a:pt x="8" y="12"/>
                  </a:cubicBezTo>
                  <a:cubicBezTo>
                    <a:pt x="9" y="12"/>
                    <a:pt x="9" y="12"/>
                    <a:pt x="9" y="12"/>
                  </a:cubicBezTo>
                  <a:cubicBezTo>
                    <a:pt x="10" y="13"/>
                    <a:pt x="10" y="13"/>
                    <a:pt x="10" y="13"/>
                  </a:cubicBezTo>
                  <a:cubicBezTo>
                    <a:pt x="11" y="13"/>
                    <a:pt x="11" y="13"/>
                    <a:pt x="11" y="13"/>
                  </a:cubicBezTo>
                  <a:cubicBezTo>
                    <a:pt x="11" y="14"/>
                    <a:pt x="11" y="14"/>
                    <a:pt x="11" y="14"/>
                  </a:cubicBezTo>
                  <a:cubicBezTo>
                    <a:pt x="12" y="14"/>
                    <a:pt x="12" y="14"/>
                    <a:pt x="12" y="14"/>
                  </a:cubicBezTo>
                  <a:cubicBezTo>
                    <a:pt x="14" y="14"/>
                    <a:pt x="14" y="14"/>
                    <a:pt x="14" y="14"/>
                  </a:cubicBezTo>
                  <a:cubicBezTo>
                    <a:pt x="15" y="14"/>
                    <a:pt x="15" y="14"/>
                    <a:pt x="15" y="14"/>
                  </a:cubicBezTo>
                  <a:cubicBezTo>
                    <a:pt x="17" y="16"/>
                    <a:pt x="17" y="16"/>
                    <a:pt x="17" y="16"/>
                  </a:cubicBezTo>
                  <a:cubicBezTo>
                    <a:pt x="17" y="16"/>
                    <a:pt x="17" y="16"/>
                    <a:pt x="17" y="16"/>
                  </a:cubicBezTo>
                  <a:cubicBezTo>
                    <a:pt x="16" y="16"/>
                    <a:pt x="16" y="16"/>
                    <a:pt x="16" y="16"/>
                  </a:cubicBezTo>
                  <a:cubicBezTo>
                    <a:pt x="16" y="17"/>
                    <a:pt x="16" y="17"/>
                    <a:pt x="16" y="17"/>
                  </a:cubicBezTo>
                  <a:cubicBezTo>
                    <a:pt x="17" y="17"/>
                    <a:pt x="17" y="17"/>
                    <a:pt x="17" y="17"/>
                  </a:cubicBezTo>
                  <a:cubicBezTo>
                    <a:pt x="17" y="17"/>
                    <a:pt x="17" y="17"/>
                    <a:pt x="17" y="17"/>
                  </a:cubicBezTo>
                  <a:cubicBezTo>
                    <a:pt x="17" y="16"/>
                    <a:pt x="17" y="16"/>
                    <a:pt x="17" y="16"/>
                  </a:cubicBezTo>
                  <a:cubicBezTo>
                    <a:pt x="14" y="13"/>
                    <a:pt x="14" y="13"/>
                    <a:pt x="14" y="13"/>
                  </a:cubicBezTo>
                  <a:cubicBezTo>
                    <a:pt x="11" y="10"/>
                    <a:pt x="11" y="10"/>
                    <a:pt x="11" y="10"/>
                  </a:cubicBezTo>
                  <a:cubicBezTo>
                    <a:pt x="11" y="10"/>
                    <a:pt x="11" y="10"/>
                    <a:pt x="11" y="10"/>
                  </a:cubicBezTo>
                  <a:cubicBezTo>
                    <a:pt x="11" y="9"/>
                    <a:pt x="11" y="9"/>
                    <a:pt x="11" y="9"/>
                  </a:cubicBezTo>
                  <a:cubicBezTo>
                    <a:pt x="10" y="9"/>
                    <a:pt x="10" y="9"/>
                    <a:pt x="10" y="9"/>
                  </a:cubicBezTo>
                  <a:cubicBezTo>
                    <a:pt x="10" y="8"/>
                    <a:pt x="10" y="8"/>
                    <a:pt x="10" y="8"/>
                  </a:cubicBezTo>
                  <a:cubicBezTo>
                    <a:pt x="9" y="7"/>
                    <a:pt x="9" y="7"/>
                    <a:pt x="9" y="7"/>
                  </a:cubicBezTo>
                  <a:cubicBezTo>
                    <a:pt x="9" y="7"/>
                    <a:pt x="9" y="7"/>
                    <a:pt x="9" y="7"/>
                  </a:cubicBezTo>
                  <a:cubicBezTo>
                    <a:pt x="9" y="7"/>
                    <a:pt x="9" y="7"/>
                    <a:pt x="9" y="7"/>
                  </a:cubicBezTo>
                  <a:cubicBezTo>
                    <a:pt x="9" y="6"/>
                    <a:pt x="9" y="6"/>
                    <a:pt x="9" y="6"/>
                  </a:cubicBezTo>
                  <a:cubicBezTo>
                    <a:pt x="9" y="5"/>
                    <a:pt x="9" y="5"/>
                    <a:pt x="9" y="5"/>
                  </a:cubicBezTo>
                  <a:cubicBezTo>
                    <a:pt x="9" y="5"/>
                    <a:pt x="9" y="5"/>
                    <a:pt x="9" y="5"/>
                  </a:cubicBezTo>
                  <a:cubicBezTo>
                    <a:pt x="10" y="6"/>
                    <a:pt x="10" y="6"/>
                    <a:pt x="10" y="6"/>
                  </a:cubicBezTo>
                  <a:cubicBezTo>
                    <a:pt x="11" y="6"/>
                    <a:pt x="11" y="6"/>
                    <a:pt x="11" y="6"/>
                  </a:cubicBezTo>
                  <a:cubicBezTo>
                    <a:pt x="11" y="6"/>
                    <a:pt x="11" y="6"/>
                    <a:pt x="11" y="6"/>
                  </a:cubicBezTo>
                  <a:cubicBezTo>
                    <a:pt x="11" y="5"/>
                    <a:pt x="11" y="5"/>
                    <a:pt x="11" y="5"/>
                  </a:cubicBezTo>
                  <a:cubicBezTo>
                    <a:pt x="12" y="5"/>
                    <a:pt x="12" y="5"/>
                    <a:pt x="12" y="5"/>
                  </a:cubicBezTo>
                  <a:cubicBezTo>
                    <a:pt x="13" y="5"/>
                    <a:pt x="13" y="5"/>
                    <a:pt x="13" y="5"/>
                  </a:cubicBezTo>
                  <a:cubicBezTo>
                    <a:pt x="13" y="5"/>
                    <a:pt x="13" y="5"/>
                    <a:pt x="13" y="5"/>
                  </a:cubicBezTo>
                  <a:cubicBezTo>
                    <a:pt x="14" y="5"/>
                    <a:pt x="14" y="5"/>
                    <a:pt x="14" y="5"/>
                  </a:cubicBezTo>
                  <a:cubicBezTo>
                    <a:pt x="14" y="5"/>
                    <a:pt x="14" y="5"/>
                    <a:pt x="14" y="5"/>
                  </a:cubicBezTo>
                  <a:cubicBezTo>
                    <a:pt x="15" y="5"/>
                    <a:pt x="15" y="5"/>
                    <a:pt x="15" y="5"/>
                  </a:cubicBezTo>
                  <a:cubicBezTo>
                    <a:pt x="15" y="6"/>
                    <a:pt x="15" y="6"/>
                    <a:pt x="15" y="6"/>
                  </a:cubicBezTo>
                  <a:cubicBezTo>
                    <a:pt x="16" y="5"/>
                    <a:pt x="16" y="5"/>
                    <a:pt x="16" y="5"/>
                  </a:cubicBezTo>
                  <a:cubicBezTo>
                    <a:pt x="17" y="6"/>
                    <a:pt x="17" y="6"/>
                    <a:pt x="17" y="6"/>
                  </a:cubicBezTo>
                  <a:cubicBezTo>
                    <a:pt x="18" y="5"/>
                    <a:pt x="18" y="5"/>
                    <a:pt x="18" y="5"/>
                  </a:cubicBezTo>
                  <a:cubicBezTo>
                    <a:pt x="18" y="6"/>
                    <a:pt x="18" y="6"/>
                    <a:pt x="18" y="6"/>
                  </a:cubicBezTo>
                  <a:cubicBezTo>
                    <a:pt x="19" y="6"/>
                    <a:pt x="19" y="6"/>
                    <a:pt x="19" y="6"/>
                  </a:cubicBezTo>
                  <a:cubicBezTo>
                    <a:pt x="20" y="6"/>
                    <a:pt x="20" y="6"/>
                    <a:pt x="20" y="6"/>
                  </a:cubicBezTo>
                  <a:cubicBezTo>
                    <a:pt x="20" y="6"/>
                    <a:pt x="20" y="6"/>
                    <a:pt x="20" y="6"/>
                  </a:cubicBezTo>
                  <a:cubicBezTo>
                    <a:pt x="21" y="6"/>
                    <a:pt x="21" y="6"/>
                    <a:pt x="21" y="6"/>
                  </a:cubicBezTo>
                  <a:cubicBezTo>
                    <a:pt x="23" y="7"/>
                    <a:pt x="23" y="7"/>
                    <a:pt x="23" y="7"/>
                  </a:cubicBezTo>
                  <a:cubicBezTo>
                    <a:pt x="23" y="7"/>
                    <a:pt x="23" y="7"/>
                    <a:pt x="23" y="7"/>
                  </a:cubicBezTo>
                  <a:close/>
                  <a:moveTo>
                    <a:pt x="14" y="16"/>
                  </a:moveTo>
                  <a:cubicBezTo>
                    <a:pt x="14" y="16"/>
                    <a:pt x="15" y="16"/>
                    <a:pt x="15" y="16"/>
                  </a:cubicBezTo>
                  <a:cubicBezTo>
                    <a:pt x="16" y="17"/>
                    <a:pt x="16" y="17"/>
                    <a:pt x="16" y="17"/>
                  </a:cubicBezTo>
                  <a:cubicBezTo>
                    <a:pt x="14" y="17"/>
                    <a:pt x="14" y="17"/>
                    <a:pt x="14" y="17"/>
                  </a:cubicBezTo>
                  <a:cubicBezTo>
                    <a:pt x="14" y="16"/>
                    <a:pt x="14" y="16"/>
                    <a:pt x="14" y="16"/>
                  </a:cubicBezTo>
                  <a:close/>
                  <a:moveTo>
                    <a:pt x="12" y="15"/>
                  </a:moveTo>
                  <a:cubicBezTo>
                    <a:pt x="15" y="15"/>
                    <a:pt x="15" y="15"/>
                    <a:pt x="15" y="15"/>
                  </a:cubicBezTo>
                  <a:cubicBezTo>
                    <a:pt x="14" y="16"/>
                    <a:pt x="14" y="16"/>
                    <a:pt x="14" y="16"/>
                  </a:cubicBezTo>
                  <a:cubicBezTo>
                    <a:pt x="12" y="15"/>
                    <a:pt x="12" y="15"/>
                    <a:pt x="12" y="15"/>
                  </a:cubicBezTo>
                  <a:close/>
                  <a:moveTo>
                    <a:pt x="13" y="14"/>
                  </a:moveTo>
                  <a:cubicBezTo>
                    <a:pt x="14" y="14"/>
                    <a:pt x="14" y="14"/>
                    <a:pt x="14" y="14"/>
                  </a:cubicBezTo>
                  <a:cubicBezTo>
                    <a:pt x="15" y="15"/>
                    <a:pt x="15" y="15"/>
                    <a:pt x="15" y="15"/>
                  </a:cubicBezTo>
                  <a:cubicBezTo>
                    <a:pt x="14" y="15"/>
                    <a:pt x="14" y="15"/>
                    <a:pt x="14" y="15"/>
                  </a:cubicBezTo>
                  <a:cubicBezTo>
                    <a:pt x="13" y="15"/>
                    <a:pt x="13" y="15"/>
                    <a:pt x="13" y="15"/>
                  </a:cubicBezTo>
                  <a:cubicBezTo>
                    <a:pt x="13" y="14"/>
                    <a:pt x="13" y="14"/>
                    <a:pt x="13" y="14"/>
                  </a:cubicBezTo>
                  <a:close/>
                  <a:moveTo>
                    <a:pt x="6" y="9"/>
                  </a:moveTo>
                  <a:cubicBezTo>
                    <a:pt x="7" y="9"/>
                    <a:pt x="7" y="9"/>
                    <a:pt x="7" y="9"/>
                  </a:cubicBezTo>
                  <a:cubicBezTo>
                    <a:pt x="7" y="10"/>
                    <a:pt x="7" y="10"/>
                    <a:pt x="7" y="10"/>
                  </a:cubicBezTo>
                  <a:cubicBezTo>
                    <a:pt x="7" y="10"/>
                    <a:pt x="7" y="10"/>
                    <a:pt x="7" y="10"/>
                  </a:cubicBezTo>
                  <a:cubicBezTo>
                    <a:pt x="6" y="9"/>
                    <a:pt x="6" y="9"/>
                    <a:pt x="6" y="9"/>
                  </a:cubicBezTo>
                  <a:close/>
                  <a:moveTo>
                    <a:pt x="5" y="8"/>
                  </a:moveTo>
                  <a:cubicBezTo>
                    <a:pt x="6" y="9"/>
                    <a:pt x="6" y="9"/>
                    <a:pt x="6" y="9"/>
                  </a:cubicBezTo>
                  <a:cubicBezTo>
                    <a:pt x="5" y="9"/>
                    <a:pt x="5" y="9"/>
                    <a:pt x="5" y="9"/>
                  </a:cubicBezTo>
                  <a:cubicBezTo>
                    <a:pt x="5" y="8"/>
                    <a:pt x="5" y="8"/>
                    <a:pt x="5" y="8"/>
                  </a:cubicBezTo>
                  <a:close/>
                  <a:moveTo>
                    <a:pt x="6" y="11"/>
                  </a:moveTo>
                  <a:cubicBezTo>
                    <a:pt x="7" y="11"/>
                    <a:pt x="7" y="11"/>
                    <a:pt x="7" y="11"/>
                  </a:cubicBezTo>
                  <a:cubicBezTo>
                    <a:pt x="7" y="12"/>
                    <a:pt x="7" y="12"/>
                    <a:pt x="7" y="12"/>
                  </a:cubicBezTo>
                  <a:cubicBezTo>
                    <a:pt x="6" y="11"/>
                    <a:pt x="6" y="11"/>
                    <a:pt x="6" y="11"/>
                  </a:cubicBezTo>
                  <a:close/>
                  <a:moveTo>
                    <a:pt x="5" y="9"/>
                  </a:moveTo>
                  <a:cubicBezTo>
                    <a:pt x="5" y="10"/>
                    <a:pt x="5" y="10"/>
                    <a:pt x="5" y="10"/>
                  </a:cubicBezTo>
                  <a:cubicBezTo>
                    <a:pt x="5" y="10"/>
                    <a:pt x="5" y="10"/>
                    <a:pt x="5" y="10"/>
                  </a:cubicBezTo>
                  <a:cubicBezTo>
                    <a:pt x="5" y="9"/>
                    <a:pt x="5" y="9"/>
                    <a:pt x="5" y="9"/>
                  </a:cubicBezTo>
                  <a:close/>
                  <a:moveTo>
                    <a:pt x="3" y="7"/>
                  </a:moveTo>
                  <a:cubicBezTo>
                    <a:pt x="4" y="8"/>
                    <a:pt x="4" y="8"/>
                    <a:pt x="4" y="8"/>
                  </a:cubicBezTo>
                  <a:cubicBezTo>
                    <a:pt x="5" y="9"/>
                    <a:pt x="5" y="9"/>
                    <a:pt x="5" y="9"/>
                  </a:cubicBezTo>
                  <a:cubicBezTo>
                    <a:pt x="4" y="9"/>
                    <a:pt x="4" y="9"/>
                    <a:pt x="4" y="9"/>
                  </a:cubicBezTo>
                  <a:cubicBezTo>
                    <a:pt x="3" y="8"/>
                    <a:pt x="3" y="8"/>
                    <a:pt x="3" y="8"/>
                  </a:cubicBezTo>
                  <a:cubicBezTo>
                    <a:pt x="4" y="8"/>
                    <a:pt x="4" y="8"/>
                    <a:pt x="4" y="8"/>
                  </a:cubicBezTo>
                  <a:cubicBezTo>
                    <a:pt x="3" y="7"/>
                    <a:pt x="3" y="7"/>
                    <a:pt x="3" y="7"/>
                  </a:cubicBezTo>
                  <a:close/>
                  <a:moveTo>
                    <a:pt x="4" y="5"/>
                  </a:moveTo>
                  <a:cubicBezTo>
                    <a:pt x="5" y="7"/>
                    <a:pt x="5" y="7"/>
                    <a:pt x="5" y="7"/>
                  </a:cubicBezTo>
                  <a:cubicBezTo>
                    <a:pt x="4" y="7"/>
                    <a:pt x="4" y="7"/>
                    <a:pt x="4" y="7"/>
                  </a:cubicBezTo>
                  <a:cubicBezTo>
                    <a:pt x="4" y="7"/>
                    <a:pt x="4" y="7"/>
                    <a:pt x="4" y="7"/>
                  </a:cubicBezTo>
                  <a:cubicBezTo>
                    <a:pt x="3" y="7"/>
                    <a:pt x="3" y="7"/>
                    <a:pt x="3" y="7"/>
                  </a:cubicBezTo>
                  <a:cubicBezTo>
                    <a:pt x="3" y="6"/>
                    <a:pt x="3" y="6"/>
                    <a:pt x="3" y="6"/>
                  </a:cubicBezTo>
                  <a:cubicBezTo>
                    <a:pt x="3" y="6"/>
                    <a:pt x="4" y="5"/>
                    <a:pt x="4" y="5"/>
                  </a:cubicBez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48" name="Freeform 56"/>
            <p:cNvSpPr>
              <a:spLocks/>
            </p:cNvSpPr>
            <p:nvPr/>
          </p:nvSpPr>
          <p:spPr bwMode="auto">
            <a:xfrm>
              <a:off x="4597952" y="2240588"/>
              <a:ext cx="75912" cy="63045"/>
            </a:xfrm>
            <a:custGeom>
              <a:avLst/>
              <a:gdLst>
                <a:gd name="T0" fmla="*/ 30 w 59"/>
                <a:gd name="T1" fmla="*/ 41 h 49"/>
                <a:gd name="T2" fmla="*/ 7 w 59"/>
                <a:gd name="T3" fmla="*/ 19 h 49"/>
                <a:gd name="T4" fmla="*/ 7 w 59"/>
                <a:gd name="T5" fmla="*/ 15 h 49"/>
                <a:gd name="T6" fmla="*/ 4 w 59"/>
                <a:gd name="T7" fmla="*/ 11 h 49"/>
                <a:gd name="T8" fmla="*/ 0 w 59"/>
                <a:gd name="T9" fmla="*/ 8 h 49"/>
                <a:gd name="T10" fmla="*/ 0 w 59"/>
                <a:gd name="T11" fmla="*/ 4 h 49"/>
                <a:gd name="T12" fmla="*/ 0 w 59"/>
                <a:gd name="T13" fmla="*/ 0 h 49"/>
                <a:gd name="T14" fmla="*/ 7 w 59"/>
                <a:gd name="T15" fmla="*/ 4 h 49"/>
                <a:gd name="T16" fmla="*/ 7 w 59"/>
                <a:gd name="T17" fmla="*/ 0 h 49"/>
                <a:gd name="T18" fmla="*/ 15 w 59"/>
                <a:gd name="T19" fmla="*/ 0 h 49"/>
                <a:gd name="T20" fmla="*/ 18 w 59"/>
                <a:gd name="T21" fmla="*/ 0 h 49"/>
                <a:gd name="T22" fmla="*/ 22 w 59"/>
                <a:gd name="T23" fmla="*/ 0 h 49"/>
                <a:gd name="T24" fmla="*/ 26 w 59"/>
                <a:gd name="T25" fmla="*/ 0 h 49"/>
                <a:gd name="T26" fmla="*/ 33 w 59"/>
                <a:gd name="T27" fmla="*/ 0 h 49"/>
                <a:gd name="T28" fmla="*/ 37 w 59"/>
                <a:gd name="T29" fmla="*/ 4 h 49"/>
                <a:gd name="T30" fmla="*/ 41 w 59"/>
                <a:gd name="T31" fmla="*/ 4 h 49"/>
                <a:gd name="T32" fmla="*/ 52 w 59"/>
                <a:gd name="T33" fmla="*/ 8 h 49"/>
                <a:gd name="T34" fmla="*/ 52 w 59"/>
                <a:gd name="T35" fmla="*/ 8 h 49"/>
                <a:gd name="T36" fmla="*/ 56 w 59"/>
                <a:gd name="T37" fmla="*/ 11 h 49"/>
                <a:gd name="T38" fmla="*/ 52 w 59"/>
                <a:gd name="T39" fmla="*/ 15 h 49"/>
                <a:gd name="T40" fmla="*/ 59 w 59"/>
                <a:gd name="T41" fmla="*/ 19 h 49"/>
                <a:gd name="T42" fmla="*/ 59 w 59"/>
                <a:gd name="T43" fmla="*/ 23 h 49"/>
                <a:gd name="T44" fmla="*/ 56 w 59"/>
                <a:gd name="T45" fmla="*/ 23 h 49"/>
                <a:gd name="T46" fmla="*/ 59 w 59"/>
                <a:gd name="T47" fmla="*/ 30 h 49"/>
                <a:gd name="T48" fmla="*/ 56 w 59"/>
                <a:gd name="T49" fmla="*/ 30 h 49"/>
                <a:gd name="T50" fmla="*/ 48 w 59"/>
                <a:gd name="T51" fmla="*/ 30 h 49"/>
                <a:gd name="T52" fmla="*/ 52 w 59"/>
                <a:gd name="T53" fmla="*/ 34 h 49"/>
                <a:gd name="T54" fmla="*/ 52 w 59"/>
                <a:gd name="T55" fmla="*/ 37 h 49"/>
                <a:gd name="T56" fmla="*/ 48 w 59"/>
                <a:gd name="T57" fmla="*/ 41 h 49"/>
                <a:gd name="T58" fmla="*/ 44 w 59"/>
                <a:gd name="T59" fmla="*/ 49 h 49"/>
                <a:gd name="T60" fmla="*/ 41 w 59"/>
                <a:gd name="T61" fmla="*/ 45 h 49"/>
                <a:gd name="T62" fmla="*/ 33 w 59"/>
                <a:gd name="T63" fmla="*/ 45 h 49"/>
                <a:gd name="T64" fmla="*/ 30 w 59"/>
                <a:gd name="T65"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9">
                  <a:moveTo>
                    <a:pt x="30" y="45"/>
                  </a:moveTo>
                  <a:lnTo>
                    <a:pt x="30" y="41"/>
                  </a:lnTo>
                  <a:lnTo>
                    <a:pt x="18" y="30"/>
                  </a:lnTo>
                  <a:lnTo>
                    <a:pt x="7" y="19"/>
                  </a:lnTo>
                  <a:lnTo>
                    <a:pt x="7" y="19"/>
                  </a:lnTo>
                  <a:lnTo>
                    <a:pt x="7" y="15"/>
                  </a:lnTo>
                  <a:lnTo>
                    <a:pt x="4" y="15"/>
                  </a:lnTo>
                  <a:lnTo>
                    <a:pt x="4" y="11"/>
                  </a:lnTo>
                  <a:lnTo>
                    <a:pt x="0" y="8"/>
                  </a:lnTo>
                  <a:lnTo>
                    <a:pt x="0" y="8"/>
                  </a:lnTo>
                  <a:lnTo>
                    <a:pt x="0" y="8"/>
                  </a:lnTo>
                  <a:lnTo>
                    <a:pt x="0" y="4"/>
                  </a:lnTo>
                  <a:lnTo>
                    <a:pt x="0" y="0"/>
                  </a:lnTo>
                  <a:lnTo>
                    <a:pt x="0" y="0"/>
                  </a:lnTo>
                  <a:lnTo>
                    <a:pt x="4" y="4"/>
                  </a:lnTo>
                  <a:lnTo>
                    <a:pt x="7" y="4"/>
                  </a:lnTo>
                  <a:lnTo>
                    <a:pt x="7" y="4"/>
                  </a:lnTo>
                  <a:lnTo>
                    <a:pt x="7" y="0"/>
                  </a:lnTo>
                  <a:lnTo>
                    <a:pt x="11" y="0"/>
                  </a:lnTo>
                  <a:lnTo>
                    <a:pt x="15" y="0"/>
                  </a:lnTo>
                  <a:lnTo>
                    <a:pt x="15" y="0"/>
                  </a:lnTo>
                  <a:lnTo>
                    <a:pt x="18" y="0"/>
                  </a:lnTo>
                  <a:lnTo>
                    <a:pt x="18" y="0"/>
                  </a:lnTo>
                  <a:lnTo>
                    <a:pt x="22" y="0"/>
                  </a:lnTo>
                  <a:lnTo>
                    <a:pt x="22" y="4"/>
                  </a:lnTo>
                  <a:lnTo>
                    <a:pt x="26" y="0"/>
                  </a:lnTo>
                  <a:lnTo>
                    <a:pt x="30" y="4"/>
                  </a:lnTo>
                  <a:lnTo>
                    <a:pt x="33" y="0"/>
                  </a:lnTo>
                  <a:lnTo>
                    <a:pt x="33" y="4"/>
                  </a:lnTo>
                  <a:lnTo>
                    <a:pt x="37" y="4"/>
                  </a:lnTo>
                  <a:lnTo>
                    <a:pt x="41" y="4"/>
                  </a:lnTo>
                  <a:lnTo>
                    <a:pt x="41" y="4"/>
                  </a:lnTo>
                  <a:lnTo>
                    <a:pt x="44" y="4"/>
                  </a:lnTo>
                  <a:lnTo>
                    <a:pt x="52" y="8"/>
                  </a:lnTo>
                  <a:lnTo>
                    <a:pt x="52" y="8"/>
                  </a:lnTo>
                  <a:lnTo>
                    <a:pt x="52" y="8"/>
                  </a:lnTo>
                  <a:lnTo>
                    <a:pt x="56" y="8"/>
                  </a:lnTo>
                  <a:lnTo>
                    <a:pt x="56" y="11"/>
                  </a:lnTo>
                  <a:lnTo>
                    <a:pt x="52" y="15"/>
                  </a:lnTo>
                  <a:lnTo>
                    <a:pt x="52" y="15"/>
                  </a:lnTo>
                  <a:lnTo>
                    <a:pt x="56" y="19"/>
                  </a:lnTo>
                  <a:lnTo>
                    <a:pt x="59" y="19"/>
                  </a:lnTo>
                  <a:lnTo>
                    <a:pt x="59" y="23"/>
                  </a:lnTo>
                  <a:lnTo>
                    <a:pt x="59" y="23"/>
                  </a:lnTo>
                  <a:lnTo>
                    <a:pt x="56" y="23"/>
                  </a:lnTo>
                  <a:lnTo>
                    <a:pt x="56" y="23"/>
                  </a:lnTo>
                  <a:lnTo>
                    <a:pt x="56" y="26"/>
                  </a:lnTo>
                  <a:lnTo>
                    <a:pt x="59" y="30"/>
                  </a:lnTo>
                  <a:lnTo>
                    <a:pt x="56" y="34"/>
                  </a:lnTo>
                  <a:lnTo>
                    <a:pt x="56" y="30"/>
                  </a:lnTo>
                  <a:lnTo>
                    <a:pt x="52" y="30"/>
                  </a:lnTo>
                  <a:lnTo>
                    <a:pt x="48" y="30"/>
                  </a:lnTo>
                  <a:lnTo>
                    <a:pt x="48" y="34"/>
                  </a:lnTo>
                  <a:lnTo>
                    <a:pt x="52" y="34"/>
                  </a:lnTo>
                  <a:lnTo>
                    <a:pt x="52" y="37"/>
                  </a:lnTo>
                  <a:lnTo>
                    <a:pt x="52" y="37"/>
                  </a:lnTo>
                  <a:lnTo>
                    <a:pt x="48" y="37"/>
                  </a:lnTo>
                  <a:lnTo>
                    <a:pt x="48" y="41"/>
                  </a:lnTo>
                  <a:lnTo>
                    <a:pt x="48" y="45"/>
                  </a:lnTo>
                  <a:lnTo>
                    <a:pt x="44" y="49"/>
                  </a:lnTo>
                  <a:lnTo>
                    <a:pt x="44" y="49"/>
                  </a:lnTo>
                  <a:lnTo>
                    <a:pt x="41" y="45"/>
                  </a:lnTo>
                  <a:lnTo>
                    <a:pt x="37" y="45"/>
                  </a:lnTo>
                  <a:lnTo>
                    <a:pt x="33" y="45"/>
                  </a:lnTo>
                  <a:lnTo>
                    <a:pt x="30" y="45"/>
                  </a:lnTo>
                  <a:lnTo>
                    <a:pt x="30" y="45"/>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49" name="Freeform 57"/>
            <p:cNvSpPr>
              <a:spLocks/>
            </p:cNvSpPr>
            <p:nvPr/>
          </p:nvSpPr>
          <p:spPr bwMode="auto">
            <a:xfrm>
              <a:off x="4550346" y="2203276"/>
              <a:ext cx="61758" cy="37313"/>
            </a:xfrm>
            <a:custGeom>
              <a:avLst/>
              <a:gdLst>
                <a:gd name="T0" fmla="*/ 4 w 48"/>
                <a:gd name="T1" fmla="*/ 29 h 29"/>
                <a:gd name="T2" fmla="*/ 7 w 48"/>
                <a:gd name="T3" fmla="*/ 29 h 29"/>
                <a:gd name="T4" fmla="*/ 11 w 48"/>
                <a:gd name="T5" fmla="*/ 26 h 29"/>
                <a:gd name="T6" fmla="*/ 15 w 48"/>
                <a:gd name="T7" fmla="*/ 26 h 29"/>
                <a:gd name="T8" fmla="*/ 22 w 48"/>
                <a:gd name="T9" fmla="*/ 26 h 29"/>
                <a:gd name="T10" fmla="*/ 26 w 48"/>
                <a:gd name="T11" fmla="*/ 26 h 29"/>
                <a:gd name="T12" fmla="*/ 26 w 48"/>
                <a:gd name="T13" fmla="*/ 22 h 29"/>
                <a:gd name="T14" fmla="*/ 33 w 48"/>
                <a:gd name="T15" fmla="*/ 18 h 29"/>
                <a:gd name="T16" fmla="*/ 33 w 48"/>
                <a:gd name="T17" fmla="*/ 14 h 29"/>
                <a:gd name="T18" fmla="*/ 41 w 48"/>
                <a:gd name="T19" fmla="*/ 11 h 29"/>
                <a:gd name="T20" fmla="*/ 48 w 48"/>
                <a:gd name="T21" fmla="*/ 11 h 29"/>
                <a:gd name="T22" fmla="*/ 48 w 48"/>
                <a:gd name="T23" fmla="*/ 3 h 29"/>
                <a:gd name="T24" fmla="*/ 44 w 48"/>
                <a:gd name="T25" fmla="*/ 0 h 29"/>
                <a:gd name="T26" fmla="*/ 41 w 48"/>
                <a:gd name="T27" fmla="*/ 3 h 29"/>
                <a:gd name="T28" fmla="*/ 33 w 48"/>
                <a:gd name="T29" fmla="*/ 7 h 29"/>
                <a:gd name="T30" fmla="*/ 33 w 48"/>
                <a:gd name="T31" fmla="*/ 7 h 29"/>
                <a:gd name="T32" fmla="*/ 30 w 48"/>
                <a:gd name="T33" fmla="*/ 7 h 29"/>
                <a:gd name="T34" fmla="*/ 26 w 48"/>
                <a:gd name="T35" fmla="*/ 7 h 29"/>
                <a:gd name="T36" fmla="*/ 22 w 48"/>
                <a:gd name="T37" fmla="*/ 7 h 29"/>
                <a:gd name="T38" fmla="*/ 18 w 48"/>
                <a:gd name="T39" fmla="*/ 7 h 29"/>
                <a:gd name="T40" fmla="*/ 15 w 48"/>
                <a:gd name="T41" fmla="*/ 7 h 29"/>
                <a:gd name="T42" fmla="*/ 7 w 48"/>
                <a:gd name="T43" fmla="*/ 7 h 29"/>
                <a:gd name="T44" fmla="*/ 7 w 48"/>
                <a:gd name="T45" fmla="*/ 7 h 29"/>
                <a:gd name="T46" fmla="*/ 4 w 48"/>
                <a:gd name="T47" fmla="*/ 11 h 29"/>
                <a:gd name="T48" fmla="*/ 4 w 48"/>
                <a:gd name="T49" fmla="*/ 14 h 29"/>
                <a:gd name="T50" fmla="*/ 0 w 48"/>
                <a:gd name="T51" fmla="*/ 18 h 29"/>
                <a:gd name="T52" fmla="*/ 4 w 48"/>
                <a:gd name="T53" fmla="*/ 22 h 29"/>
                <a:gd name="T54" fmla="*/ 4 w 48"/>
                <a:gd name="T55" fmla="*/ 22 h 29"/>
                <a:gd name="T56" fmla="*/ 7 w 48"/>
                <a:gd name="T57" fmla="*/ 22 h 29"/>
                <a:gd name="T58" fmla="*/ 7 w 48"/>
                <a:gd name="T59" fmla="*/ 26 h 29"/>
                <a:gd name="T60" fmla="*/ 4 w 48"/>
                <a:gd name="T61" fmla="*/ 26 h 29"/>
                <a:gd name="T62" fmla="*/ 4 w 48"/>
                <a:gd name="T6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29">
                  <a:moveTo>
                    <a:pt x="4" y="29"/>
                  </a:moveTo>
                  <a:lnTo>
                    <a:pt x="7" y="29"/>
                  </a:lnTo>
                  <a:lnTo>
                    <a:pt x="11" y="26"/>
                  </a:lnTo>
                  <a:lnTo>
                    <a:pt x="15" y="26"/>
                  </a:lnTo>
                  <a:lnTo>
                    <a:pt x="22" y="26"/>
                  </a:lnTo>
                  <a:lnTo>
                    <a:pt x="26" y="26"/>
                  </a:lnTo>
                  <a:lnTo>
                    <a:pt x="26" y="22"/>
                  </a:lnTo>
                  <a:lnTo>
                    <a:pt x="33" y="18"/>
                  </a:lnTo>
                  <a:lnTo>
                    <a:pt x="33" y="14"/>
                  </a:lnTo>
                  <a:lnTo>
                    <a:pt x="41" y="11"/>
                  </a:lnTo>
                  <a:lnTo>
                    <a:pt x="48" y="11"/>
                  </a:lnTo>
                  <a:lnTo>
                    <a:pt x="48" y="3"/>
                  </a:lnTo>
                  <a:lnTo>
                    <a:pt x="44" y="0"/>
                  </a:lnTo>
                  <a:lnTo>
                    <a:pt x="41" y="3"/>
                  </a:lnTo>
                  <a:lnTo>
                    <a:pt x="33" y="7"/>
                  </a:lnTo>
                  <a:lnTo>
                    <a:pt x="33" y="7"/>
                  </a:lnTo>
                  <a:lnTo>
                    <a:pt x="30" y="7"/>
                  </a:lnTo>
                  <a:lnTo>
                    <a:pt x="26" y="7"/>
                  </a:lnTo>
                  <a:lnTo>
                    <a:pt x="22" y="7"/>
                  </a:lnTo>
                  <a:lnTo>
                    <a:pt x="18" y="7"/>
                  </a:lnTo>
                  <a:lnTo>
                    <a:pt x="15" y="7"/>
                  </a:lnTo>
                  <a:lnTo>
                    <a:pt x="7" y="7"/>
                  </a:lnTo>
                  <a:lnTo>
                    <a:pt x="7" y="7"/>
                  </a:lnTo>
                  <a:lnTo>
                    <a:pt x="4" y="11"/>
                  </a:lnTo>
                  <a:lnTo>
                    <a:pt x="4" y="14"/>
                  </a:lnTo>
                  <a:lnTo>
                    <a:pt x="0" y="18"/>
                  </a:lnTo>
                  <a:lnTo>
                    <a:pt x="4" y="22"/>
                  </a:lnTo>
                  <a:lnTo>
                    <a:pt x="4" y="22"/>
                  </a:lnTo>
                  <a:lnTo>
                    <a:pt x="7" y="22"/>
                  </a:lnTo>
                  <a:lnTo>
                    <a:pt x="7" y="26"/>
                  </a:lnTo>
                  <a:lnTo>
                    <a:pt x="4" y="26"/>
                  </a:lnTo>
                  <a:lnTo>
                    <a:pt x="4" y="29"/>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50" name="Freeform 58"/>
            <p:cNvSpPr>
              <a:spLocks/>
            </p:cNvSpPr>
            <p:nvPr/>
          </p:nvSpPr>
          <p:spPr bwMode="auto">
            <a:xfrm>
              <a:off x="4474436" y="2150523"/>
              <a:ext cx="142816" cy="61758"/>
            </a:xfrm>
            <a:custGeom>
              <a:avLst/>
              <a:gdLst>
                <a:gd name="T0" fmla="*/ 66 w 111"/>
                <a:gd name="T1" fmla="*/ 48 h 48"/>
                <a:gd name="T2" fmla="*/ 77 w 111"/>
                <a:gd name="T3" fmla="*/ 48 h 48"/>
                <a:gd name="T4" fmla="*/ 85 w 111"/>
                <a:gd name="T5" fmla="*/ 48 h 48"/>
                <a:gd name="T6" fmla="*/ 92 w 111"/>
                <a:gd name="T7" fmla="*/ 48 h 48"/>
                <a:gd name="T8" fmla="*/ 100 w 111"/>
                <a:gd name="T9" fmla="*/ 44 h 48"/>
                <a:gd name="T10" fmla="*/ 107 w 111"/>
                <a:gd name="T11" fmla="*/ 37 h 48"/>
                <a:gd name="T12" fmla="*/ 107 w 111"/>
                <a:gd name="T13" fmla="*/ 33 h 48"/>
                <a:gd name="T14" fmla="*/ 103 w 111"/>
                <a:gd name="T15" fmla="*/ 26 h 48"/>
                <a:gd name="T16" fmla="*/ 111 w 111"/>
                <a:gd name="T17" fmla="*/ 26 h 48"/>
                <a:gd name="T18" fmla="*/ 111 w 111"/>
                <a:gd name="T19" fmla="*/ 18 h 48"/>
                <a:gd name="T20" fmla="*/ 111 w 111"/>
                <a:gd name="T21" fmla="*/ 7 h 48"/>
                <a:gd name="T22" fmla="*/ 103 w 111"/>
                <a:gd name="T23" fmla="*/ 4 h 48"/>
                <a:gd name="T24" fmla="*/ 92 w 111"/>
                <a:gd name="T25" fmla="*/ 4 h 48"/>
                <a:gd name="T26" fmla="*/ 81 w 111"/>
                <a:gd name="T27" fmla="*/ 0 h 48"/>
                <a:gd name="T28" fmla="*/ 77 w 111"/>
                <a:gd name="T29" fmla="*/ 4 h 48"/>
                <a:gd name="T30" fmla="*/ 77 w 111"/>
                <a:gd name="T31" fmla="*/ 7 h 48"/>
                <a:gd name="T32" fmla="*/ 70 w 111"/>
                <a:gd name="T33" fmla="*/ 7 h 48"/>
                <a:gd name="T34" fmla="*/ 59 w 111"/>
                <a:gd name="T35" fmla="*/ 4 h 48"/>
                <a:gd name="T36" fmla="*/ 59 w 111"/>
                <a:gd name="T37" fmla="*/ 11 h 48"/>
                <a:gd name="T38" fmla="*/ 55 w 111"/>
                <a:gd name="T39" fmla="*/ 11 h 48"/>
                <a:gd name="T40" fmla="*/ 48 w 111"/>
                <a:gd name="T41" fmla="*/ 18 h 48"/>
                <a:gd name="T42" fmla="*/ 52 w 111"/>
                <a:gd name="T43" fmla="*/ 22 h 48"/>
                <a:gd name="T44" fmla="*/ 48 w 111"/>
                <a:gd name="T45" fmla="*/ 26 h 48"/>
                <a:gd name="T46" fmla="*/ 40 w 111"/>
                <a:gd name="T47" fmla="*/ 26 h 48"/>
                <a:gd name="T48" fmla="*/ 37 w 111"/>
                <a:gd name="T49" fmla="*/ 26 h 48"/>
                <a:gd name="T50" fmla="*/ 29 w 111"/>
                <a:gd name="T51" fmla="*/ 30 h 48"/>
                <a:gd name="T52" fmla="*/ 22 w 111"/>
                <a:gd name="T53" fmla="*/ 30 h 48"/>
                <a:gd name="T54" fmla="*/ 15 w 111"/>
                <a:gd name="T55" fmla="*/ 26 h 48"/>
                <a:gd name="T56" fmla="*/ 11 w 111"/>
                <a:gd name="T57" fmla="*/ 30 h 48"/>
                <a:gd name="T58" fmla="*/ 7 w 111"/>
                <a:gd name="T59" fmla="*/ 30 h 48"/>
                <a:gd name="T60" fmla="*/ 0 w 111"/>
                <a:gd name="T61" fmla="*/ 30 h 48"/>
                <a:gd name="T62" fmla="*/ 0 w 111"/>
                <a:gd name="T63" fmla="*/ 30 h 48"/>
                <a:gd name="T64" fmla="*/ 0 w 111"/>
                <a:gd name="T65" fmla="*/ 33 h 48"/>
                <a:gd name="T66" fmla="*/ 3 w 111"/>
                <a:gd name="T67" fmla="*/ 37 h 48"/>
                <a:gd name="T68" fmla="*/ 7 w 111"/>
                <a:gd name="T69" fmla="*/ 37 h 48"/>
                <a:gd name="T70" fmla="*/ 11 w 111"/>
                <a:gd name="T71" fmla="*/ 37 h 48"/>
                <a:gd name="T72" fmla="*/ 18 w 111"/>
                <a:gd name="T73" fmla="*/ 37 h 48"/>
                <a:gd name="T74" fmla="*/ 22 w 111"/>
                <a:gd name="T75" fmla="*/ 41 h 48"/>
                <a:gd name="T76" fmla="*/ 33 w 111"/>
                <a:gd name="T77" fmla="*/ 37 h 48"/>
                <a:gd name="T78" fmla="*/ 40 w 111"/>
                <a:gd name="T79" fmla="*/ 41 h 48"/>
                <a:gd name="T80" fmla="*/ 59 w 111"/>
                <a:gd name="T81" fmla="*/ 44 h 48"/>
                <a:gd name="T82" fmla="*/ 66 w 111"/>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48">
                  <a:moveTo>
                    <a:pt x="66" y="48"/>
                  </a:moveTo>
                  <a:lnTo>
                    <a:pt x="66" y="48"/>
                  </a:lnTo>
                  <a:lnTo>
                    <a:pt x="74" y="48"/>
                  </a:lnTo>
                  <a:lnTo>
                    <a:pt x="77" y="48"/>
                  </a:lnTo>
                  <a:lnTo>
                    <a:pt x="81" y="48"/>
                  </a:lnTo>
                  <a:lnTo>
                    <a:pt x="85" y="48"/>
                  </a:lnTo>
                  <a:lnTo>
                    <a:pt x="89" y="48"/>
                  </a:lnTo>
                  <a:lnTo>
                    <a:pt x="92" y="48"/>
                  </a:lnTo>
                  <a:lnTo>
                    <a:pt x="92" y="48"/>
                  </a:lnTo>
                  <a:lnTo>
                    <a:pt x="100" y="44"/>
                  </a:lnTo>
                  <a:lnTo>
                    <a:pt x="103" y="41"/>
                  </a:lnTo>
                  <a:lnTo>
                    <a:pt x="107" y="37"/>
                  </a:lnTo>
                  <a:lnTo>
                    <a:pt x="107" y="37"/>
                  </a:lnTo>
                  <a:lnTo>
                    <a:pt x="107" y="33"/>
                  </a:lnTo>
                  <a:lnTo>
                    <a:pt x="107" y="30"/>
                  </a:lnTo>
                  <a:lnTo>
                    <a:pt x="103" y="26"/>
                  </a:lnTo>
                  <a:lnTo>
                    <a:pt x="103" y="26"/>
                  </a:lnTo>
                  <a:lnTo>
                    <a:pt x="111" y="26"/>
                  </a:lnTo>
                  <a:lnTo>
                    <a:pt x="111" y="22"/>
                  </a:lnTo>
                  <a:lnTo>
                    <a:pt x="111" y="18"/>
                  </a:lnTo>
                  <a:lnTo>
                    <a:pt x="111" y="11"/>
                  </a:lnTo>
                  <a:lnTo>
                    <a:pt x="111" y="7"/>
                  </a:lnTo>
                  <a:lnTo>
                    <a:pt x="103" y="4"/>
                  </a:lnTo>
                  <a:lnTo>
                    <a:pt x="103" y="4"/>
                  </a:lnTo>
                  <a:lnTo>
                    <a:pt x="96" y="4"/>
                  </a:lnTo>
                  <a:lnTo>
                    <a:pt x="92" y="4"/>
                  </a:lnTo>
                  <a:lnTo>
                    <a:pt x="89" y="0"/>
                  </a:lnTo>
                  <a:lnTo>
                    <a:pt x="81" y="0"/>
                  </a:lnTo>
                  <a:lnTo>
                    <a:pt x="81" y="0"/>
                  </a:lnTo>
                  <a:lnTo>
                    <a:pt x="77" y="4"/>
                  </a:lnTo>
                  <a:lnTo>
                    <a:pt x="77" y="4"/>
                  </a:lnTo>
                  <a:lnTo>
                    <a:pt x="77" y="7"/>
                  </a:lnTo>
                  <a:lnTo>
                    <a:pt x="70" y="7"/>
                  </a:lnTo>
                  <a:lnTo>
                    <a:pt x="70" y="7"/>
                  </a:lnTo>
                  <a:lnTo>
                    <a:pt x="63" y="4"/>
                  </a:lnTo>
                  <a:lnTo>
                    <a:pt x="59" y="4"/>
                  </a:lnTo>
                  <a:lnTo>
                    <a:pt x="59" y="7"/>
                  </a:lnTo>
                  <a:lnTo>
                    <a:pt x="59" y="11"/>
                  </a:lnTo>
                  <a:lnTo>
                    <a:pt x="55" y="11"/>
                  </a:lnTo>
                  <a:lnTo>
                    <a:pt x="55" y="11"/>
                  </a:lnTo>
                  <a:lnTo>
                    <a:pt x="52" y="15"/>
                  </a:lnTo>
                  <a:lnTo>
                    <a:pt x="48" y="18"/>
                  </a:lnTo>
                  <a:lnTo>
                    <a:pt x="48" y="22"/>
                  </a:lnTo>
                  <a:lnTo>
                    <a:pt x="52" y="22"/>
                  </a:lnTo>
                  <a:lnTo>
                    <a:pt x="52" y="26"/>
                  </a:lnTo>
                  <a:lnTo>
                    <a:pt x="48" y="26"/>
                  </a:lnTo>
                  <a:lnTo>
                    <a:pt x="44" y="26"/>
                  </a:lnTo>
                  <a:lnTo>
                    <a:pt x="40" y="26"/>
                  </a:lnTo>
                  <a:lnTo>
                    <a:pt x="37" y="26"/>
                  </a:lnTo>
                  <a:lnTo>
                    <a:pt x="37" y="26"/>
                  </a:lnTo>
                  <a:lnTo>
                    <a:pt x="29" y="30"/>
                  </a:lnTo>
                  <a:lnTo>
                    <a:pt x="29" y="30"/>
                  </a:lnTo>
                  <a:lnTo>
                    <a:pt x="26" y="30"/>
                  </a:lnTo>
                  <a:lnTo>
                    <a:pt x="22" y="30"/>
                  </a:lnTo>
                  <a:lnTo>
                    <a:pt x="18" y="26"/>
                  </a:lnTo>
                  <a:lnTo>
                    <a:pt x="15" y="26"/>
                  </a:lnTo>
                  <a:lnTo>
                    <a:pt x="11" y="26"/>
                  </a:lnTo>
                  <a:lnTo>
                    <a:pt x="11" y="30"/>
                  </a:lnTo>
                  <a:lnTo>
                    <a:pt x="11" y="30"/>
                  </a:lnTo>
                  <a:lnTo>
                    <a:pt x="7" y="30"/>
                  </a:lnTo>
                  <a:lnTo>
                    <a:pt x="3" y="26"/>
                  </a:lnTo>
                  <a:lnTo>
                    <a:pt x="0" y="30"/>
                  </a:lnTo>
                  <a:lnTo>
                    <a:pt x="0" y="30"/>
                  </a:lnTo>
                  <a:lnTo>
                    <a:pt x="0" y="30"/>
                  </a:lnTo>
                  <a:lnTo>
                    <a:pt x="0" y="30"/>
                  </a:lnTo>
                  <a:lnTo>
                    <a:pt x="0" y="33"/>
                  </a:lnTo>
                  <a:lnTo>
                    <a:pt x="3" y="33"/>
                  </a:lnTo>
                  <a:lnTo>
                    <a:pt x="3" y="37"/>
                  </a:lnTo>
                  <a:lnTo>
                    <a:pt x="3" y="37"/>
                  </a:lnTo>
                  <a:lnTo>
                    <a:pt x="7" y="37"/>
                  </a:lnTo>
                  <a:lnTo>
                    <a:pt x="11" y="37"/>
                  </a:lnTo>
                  <a:lnTo>
                    <a:pt x="11" y="37"/>
                  </a:lnTo>
                  <a:lnTo>
                    <a:pt x="15" y="37"/>
                  </a:lnTo>
                  <a:lnTo>
                    <a:pt x="18" y="37"/>
                  </a:lnTo>
                  <a:lnTo>
                    <a:pt x="18" y="37"/>
                  </a:lnTo>
                  <a:lnTo>
                    <a:pt x="22" y="41"/>
                  </a:lnTo>
                  <a:lnTo>
                    <a:pt x="29" y="37"/>
                  </a:lnTo>
                  <a:lnTo>
                    <a:pt x="33" y="37"/>
                  </a:lnTo>
                  <a:lnTo>
                    <a:pt x="40" y="37"/>
                  </a:lnTo>
                  <a:lnTo>
                    <a:pt x="40" y="41"/>
                  </a:lnTo>
                  <a:lnTo>
                    <a:pt x="48" y="44"/>
                  </a:lnTo>
                  <a:lnTo>
                    <a:pt x="59" y="44"/>
                  </a:lnTo>
                  <a:lnTo>
                    <a:pt x="63" y="44"/>
                  </a:lnTo>
                  <a:lnTo>
                    <a:pt x="66" y="48"/>
                  </a:lnTo>
                  <a:lnTo>
                    <a:pt x="66" y="4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51" name="Freeform 59"/>
            <p:cNvSpPr>
              <a:spLocks/>
            </p:cNvSpPr>
            <p:nvPr/>
          </p:nvSpPr>
          <p:spPr bwMode="auto">
            <a:xfrm>
              <a:off x="4555494" y="1997415"/>
              <a:ext cx="194282" cy="147963"/>
            </a:xfrm>
            <a:custGeom>
              <a:avLst/>
              <a:gdLst>
                <a:gd name="T0" fmla="*/ 92 w 151"/>
                <a:gd name="T1" fmla="*/ 115 h 115"/>
                <a:gd name="T2" fmla="*/ 96 w 151"/>
                <a:gd name="T3" fmla="*/ 111 h 115"/>
                <a:gd name="T4" fmla="*/ 100 w 151"/>
                <a:gd name="T5" fmla="*/ 111 h 115"/>
                <a:gd name="T6" fmla="*/ 107 w 151"/>
                <a:gd name="T7" fmla="*/ 111 h 115"/>
                <a:gd name="T8" fmla="*/ 111 w 151"/>
                <a:gd name="T9" fmla="*/ 111 h 115"/>
                <a:gd name="T10" fmla="*/ 118 w 151"/>
                <a:gd name="T11" fmla="*/ 111 h 115"/>
                <a:gd name="T12" fmla="*/ 129 w 151"/>
                <a:gd name="T13" fmla="*/ 115 h 115"/>
                <a:gd name="T14" fmla="*/ 133 w 151"/>
                <a:gd name="T15" fmla="*/ 111 h 115"/>
                <a:gd name="T16" fmla="*/ 144 w 151"/>
                <a:gd name="T17" fmla="*/ 97 h 115"/>
                <a:gd name="T18" fmla="*/ 148 w 151"/>
                <a:gd name="T19" fmla="*/ 89 h 115"/>
                <a:gd name="T20" fmla="*/ 151 w 151"/>
                <a:gd name="T21" fmla="*/ 85 h 115"/>
                <a:gd name="T22" fmla="*/ 148 w 151"/>
                <a:gd name="T23" fmla="*/ 82 h 115"/>
                <a:gd name="T24" fmla="*/ 148 w 151"/>
                <a:gd name="T25" fmla="*/ 78 h 115"/>
                <a:gd name="T26" fmla="*/ 144 w 151"/>
                <a:gd name="T27" fmla="*/ 71 h 115"/>
                <a:gd name="T28" fmla="*/ 144 w 151"/>
                <a:gd name="T29" fmla="*/ 59 h 115"/>
                <a:gd name="T30" fmla="*/ 137 w 151"/>
                <a:gd name="T31" fmla="*/ 52 h 115"/>
                <a:gd name="T32" fmla="*/ 144 w 151"/>
                <a:gd name="T33" fmla="*/ 45 h 115"/>
                <a:gd name="T34" fmla="*/ 140 w 151"/>
                <a:gd name="T35" fmla="*/ 34 h 115"/>
                <a:gd name="T36" fmla="*/ 140 w 151"/>
                <a:gd name="T37" fmla="*/ 30 h 115"/>
                <a:gd name="T38" fmla="*/ 133 w 151"/>
                <a:gd name="T39" fmla="*/ 19 h 115"/>
                <a:gd name="T40" fmla="*/ 133 w 151"/>
                <a:gd name="T41" fmla="*/ 8 h 115"/>
                <a:gd name="T42" fmla="*/ 126 w 151"/>
                <a:gd name="T43" fmla="*/ 4 h 115"/>
                <a:gd name="T44" fmla="*/ 85 w 151"/>
                <a:gd name="T45" fmla="*/ 8 h 115"/>
                <a:gd name="T46" fmla="*/ 77 w 151"/>
                <a:gd name="T47" fmla="*/ 11 h 115"/>
                <a:gd name="T48" fmla="*/ 70 w 151"/>
                <a:gd name="T49" fmla="*/ 11 h 115"/>
                <a:gd name="T50" fmla="*/ 77 w 151"/>
                <a:gd name="T51" fmla="*/ 4 h 115"/>
                <a:gd name="T52" fmla="*/ 74 w 151"/>
                <a:gd name="T53" fmla="*/ 8 h 115"/>
                <a:gd name="T54" fmla="*/ 63 w 151"/>
                <a:gd name="T55" fmla="*/ 8 h 115"/>
                <a:gd name="T56" fmla="*/ 59 w 151"/>
                <a:gd name="T57" fmla="*/ 4 h 115"/>
                <a:gd name="T58" fmla="*/ 66 w 151"/>
                <a:gd name="T59" fmla="*/ 4 h 115"/>
                <a:gd name="T60" fmla="*/ 63 w 151"/>
                <a:gd name="T61" fmla="*/ 0 h 115"/>
                <a:gd name="T62" fmla="*/ 48 w 151"/>
                <a:gd name="T63" fmla="*/ 4 h 115"/>
                <a:gd name="T64" fmla="*/ 37 w 151"/>
                <a:gd name="T65" fmla="*/ 4 h 115"/>
                <a:gd name="T66" fmla="*/ 29 w 151"/>
                <a:gd name="T67" fmla="*/ 8 h 115"/>
                <a:gd name="T68" fmla="*/ 26 w 151"/>
                <a:gd name="T69" fmla="*/ 15 h 115"/>
                <a:gd name="T70" fmla="*/ 14 w 151"/>
                <a:gd name="T71" fmla="*/ 19 h 115"/>
                <a:gd name="T72" fmla="*/ 7 w 151"/>
                <a:gd name="T73" fmla="*/ 22 h 115"/>
                <a:gd name="T74" fmla="*/ 3 w 151"/>
                <a:gd name="T75" fmla="*/ 26 h 115"/>
                <a:gd name="T76" fmla="*/ 3 w 151"/>
                <a:gd name="T77" fmla="*/ 26 h 115"/>
                <a:gd name="T78" fmla="*/ 3 w 151"/>
                <a:gd name="T79" fmla="*/ 37 h 115"/>
                <a:gd name="T80" fmla="*/ 0 w 151"/>
                <a:gd name="T81" fmla="*/ 41 h 115"/>
                <a:gd name="T82" fmla="*/ 3 w 151"/>
                <a:gd name="T83" fmla="*/ 52 h 115"/>
                <a:gd name="T84" fmla="*/ 7 w 151"/>
                <a:gd name="T85" fmla="*/ 56 h 115"/>
                <a:gd name="T86" fmla="*/ 7 w 151"/>
                <a:gd name="T87" fmla="*/ 59 h 115"/>
                <a:gd name="T88" fmla="*/ 11 w 151"/>
                <a:gd name="T89" fmla="*/ 67 h 115"/>
                <a:gd name="T90" fmla="*/ 14 w 151"/>
                <a:gd name="T91" fmla="*/ 78 h 115"/>
                <a:gd name="T92" fmla="*/ 14 w 151"/>
                <a:gd name="T93" fmla="*/ 82 h 115"/>
                <a:gd name="T94" fmla="*/ 18 w 151"/>
                <a:gd name="T95" fmla="*/ 82 h 115"/>
                <a:gd name="T96" fmla="*/ 26 w 151"/>
                <a:gd name="T97" fmla="*/ 82 h 115"/>
                <a:gd name="T98" fmla="*/ 29 w 151"/>
                <a:gd name="T99" fmla="*/ 85 h 115"/>
                <a:gd name="T100" fmla="*/ 33 w 151"/>
                <a:gd name="T101" fmla="*/ 89 h 115"/>
                <a:gd name="T102" fmla="*/ 33 w 151"/>
                <a:gd name="T103" fmla="*/ 93 h 115"/>
                <a:gd name="T104" fmla="*/ 37 w 151"/>
                <a:gd name="T105" fmla="*/ 97 h 115"/>
                <a:gd name="T106" fmla="*/ 40 w 151"/>
                <a:gd name="T107" fmla="*/ 97 h 115"/>
                <a:gd name="T108" fmla="*/ 37 w 151"/>
                <a:gd name="T109" fmla="*/ 89 h 115"/>
                <a:gd name="T110" fmla="*/ 48 w 151"/>
                <a:gd name="T111" fmla="*/ 93 h 115"/>
                <a:gd name="T112" fmla="*/ 51 w 151"/>
                <a:gd name="T113" fmla="*/ 97 h 115"/>
                <a:gd name="T114" fmla="*/ 59 w 151"/>
                <a:gd name="T115" fmla="*/ 97 h 115"/>
                <a:gd name="T116" fmla="*/ 74 w 151"/>
                <a:gd name="T117" fmla="*/ 104 h 115"/>
                <a:gd name="T118" fmla="*/ 81 w 151"/>
                <a:gd name="T119" fmla="*/ 111 h 115"/>
                <a:gd name="T120" fmla="*/ 89 w 151"/>
                <a:gd name="T121" fmla="*/ 108 h 115"/>
                <a:gd name="T122" fmla="*/ 89 w 151"/>
                <a:gd name="T123"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15">
                  <a:moveTo>
                    <a:pt x="89" y="115"/>
                  </a:moveTo>
                  <a:lnTo>
                    <a:pt x="92" y="115"/>
                  </a:lnTo>
                  <a:lnTo>
                    <a:pt x="96" y="115"/>
                  </a:lnTo>
                  <a:lnTo>
                    <a:pt x="96" y="111"/>
                  </a:lnTo>
                  <a:lnTo>
                    <a:pt x="100" y="111"/>
                  </a:lnTo>
                  <a:lnTo>
                    <a:pt x="100" y="111"/>
                  </a:lnTo>
                  <a:lnTo>
                    <a:pt x="107" y="111"/>
                  </a:lnTo>
                  <a:lnTo>
                    <a:pt x="107" y="111"/>
                  </a:lnTo>
                  <a:lnTo>
                    <a:pt x="111" y="111"/>
                  </a:lnTo>
                  <a:lnTo>
                    <a:pt x="111" y="111"/>
                  </a:lnTo>
                  <a:lnTo>
                    <a:pt x="114" y="111"/>
                  </a:lnTo>
                  <a:lnTo>
                    <a:pt x="118" y="111"/>
                  </a:lnTo>
                  <a:lnTo>
                    <a:pt x="122" y="111"/>
                  </a:lnTo>
                  <a:lnTo>
                    <a:pt x="129" y="115"/>
                  </a:lnTo>
                  <a:lnTo>
                    <a:pt x="133" y="115"/>
                  </a:lnTo>
                  <a:lnTo>
                    <a:pt x="133" y="111"/>
                  </a:lnTo>
                  <a:lnTo>
                    <a:pt x="133" y="108"/>
                  </a:lnTo>
                  <a:lnTo>
                    <a:pt x="144" y="97"/>
                  </a:lnTo>
                  <a:lnTo>
                    <a:pt x="144" y="93"/>
                  </a:lnTo>
                  <a:lnTo>
                    <a:pt x="148" y="89"/>
                  </a:lnTo>
                  <a:lnTo>
                    <a:pt x="151" y="89"/>
                  </a:lnTo>
                  <a:lnTo>
                    <a:pt x="151" y="85"/>
                  </a:lnTo>
                  <a:lnTo>
                    <a:pt x="148" y="82"/>
                  </a:lnTo>
                  <a:lnTo>
                    <a:pt x="148" y="82"/>
                  </a:lnTo>
                  <a:lnTo>
                    <a:pt x="151" y="78"/>
                  </a:lnTo>
                  <a:lnTo>
                    <a:pt x="148" y="78"/>
                  </a:lnTo>
                  <a:lnTo>
                    <a:pt x="144" y="74"/>
                  </a:lnTo>
                  <a:lnTo>
                    <a:pt x="144" y="71"/>
                  </a:lnTo>
                  <a:lnTo>
                    <a:pt x="144" y="63"/>
                  </a:lnTo>
                  <a:lnTo>
                    <a:pt x="144" y="59"/>
                  </a:lnTo>
                  <a:lnTo>
                    <a:pt x="140" y="56"/>
                  </a:lnTo>
                  <a:lnTo>
                    <a:pt x="137" y="52"/>
                  </a:lnTo>
                  <a:lnTo>
                    <a:pt x="140" y="48"/>
                  </a:lnTo>
                  <a:lnTo>
                    <a:pt x="144" y="45"/>
                  </a:lnTo>
                  <a:lnTo>
                    <a:pt x="144" y="37"/>
                  </a:lnTo>
                  <a:lnTo>
                    <a:pt x="140" y="34"/>
                  </a:lnTo>
                  <a:lnTo>
                    <a:pt x="140" y="30"/>
                  </a:lnTo>
                  <a:lnTo>
                    <a:pt x="140" y="30"/>
                  </a:lnTo>
                  <a:lnTo>
                    <a:pt x="137" y="22"/>
                  </a:lnTo>
                  <a:lnTo>
                    <a:pt x="133" y="19"/>
                  </a:lnTo>
                  <a:lnTo>
                    <a:pt x="133" y="15"/>
                  </a:lnTo>
                  <a:lnTo>
                    <a:pt x="133" y="8"/>
                  </a:lnTo>
                  <a:lnTo>
                    <a:pt x="129" y="8"/>
                  </a:lnTo>
                  <a:lnTo>
                    <a:pt x="126" y="4"/>
                  </a:lnTo>
                  <a:lnTo>
                    <a:pt x="103" y="8"/>
                  </a:lnTo>
                  <a:lnTo>
                    <a:pt x="85" y="8"/>
                  </a:lnTo>
                  <a:lnTo>
                    <a:pt x="81" y="8"/>
                  </a:lnTo>
                  <a:lnTo>
                    <a:pt x="77" y="11"/>
                  </a:lnTo>
                  <a:lnTo>
                    <a:pt x="70" y="11"/>
                  </a:lnTo>
                  <a:lnTo>
                    <a:pt x="70" y="11"/>
                  </a:lnTo>
                  <a:lnTo>
                    <a:pt x="74" y="8"/>
                  </a:lnTo>
                  <a:lnTo>
                    <a:pt x="77" y="4"/>
                  </a:lnTo>
                  <a:lnTo>
                    <a:pt x="77" y="4"/>
                  </a:lnTo>
                  <a:lnTo>
                    <a:pt x="74" y="8"/>
                  </a:lnTo>
                  <a:lnTo>
                    <a:pt x="66" y="11"/>
                  </a:lnTo>
                  <a:lnTo>
                    <a:pt x="63" y="8"/>
                  </a:lnTo>
                  <a:lnTo>
                    <a:pt x="59" y="4"/>
                  </a:lnTo>
                  <a:lnTo>
                    <a:pt x="59" y="4"/>
                  </a:lnTo>
                  <a:lnTo>
                    <a:pt x="63" y="4"/>
                  </a:lnTo>
                  <a:lnTo>
                    <a:pt x="66" y="4"/>
                  </a:lnTo>
                  <a:lnTo>
                    <a:pt x="66" y="4"/>
                  </a:lnTo>
                  <a:lnTo>
                    <a:pt x="63" y="0"/>
                  </a:lnTo>
                  <a:lnTo>
                    <a:pt x="51" y="0"/>
                  </a:lnTo>
                  <a:lnTo>
                    <a:pt x="48" y="4"/>
                  </a:lnTo>
                  <a:lnTo>
                    <a:pt x="40" y="4"/>
                  </a:lnTo>
                  <a:lnTo>
                    <a:pt x="37" y="4"/>
                  </a:lnTo>
                  <a:lnTo>
                    <a:pt x="33" y="8"/>
                  </a:lnTo>
                  <a:lnTo>
                    <a:pt x="29" y="8"/>
                  </a:lnTo>
                  <a:lnTo>
                    <a:pt x="26" y="11"/>
                  </a:lnTo>
                  <a:lnTo>
                    <a:pt x="26" y="15"/>
                  </a:lnTo>
                  <a:lnTo>
                    <a:pt x="22" y="15"/>
                  </a:lnTo>
                  <a:lnTo>
                    <a:pt x="14" y="19"/>
                  </a:lnTo>
                  <a:lnTo>
                    <a:pt x="7" y="19"/>
                  </a:lnTo>
                  <a:lnTo>
                    <a:pt x="7" y="22"/>
                  </a:lnTo>
                  <a:lnTo>
                    <a:pt x="7" y="26"/>
                  </a:lnTo>
                  <a:lnTo>
                    <a:pt x="3" y="26"/>
                  </a:lnTo>
                  <a:lnTo>
                    <a:pt x="3" y="26"/>
                  </a:lnTo>
                  <a:lnTo>
                    <a:pt x="3" y="26"/>
                  </a:lnTo>
                  <a:lnTo>
                    <a:pt x="3" y="34"/>
                  </a:lnTo>
                  <a:lnTo>
                    <a:pt x="3" y="37"/>
                  </a:lnTo>
                  <a:lnTo>
                    <a:pt x="0" y="41"/>
                  </a:lnTo>
                  <a:lnTo>
                    <a:pt x="0" y="41"/>
                  </a:lnTo>
                  <a:lnTo>
                    <a:pt x="3" y="48"/>
                  </a:lnTo>
                  <a:lnTo>
                    <a:pt x="3" y="52"/>
                  </a:lnTo>
                  <a:lnTo>
                    <a:pt x="7" y="52"/>
                  </a:lnTo>
                  <a:lnTo>
                    <a:pt x="7" y="56"/>
                  </a:lnTo>
                  <a:lnTo>
                    <a:pt x="7" y="59"/>
                  </a:lnTo>
                  <a:lnTo>
                    <a:pt x="7" y="59"/>
                  </a:lnTo>
                  <a:lnTo>
                    <a:pt x="11" y="67"/>
                  </a:lnTo>
                  <a:lnTo>
                    <a:pt x="11" y="67"/>
                  </a:lnTo>
                  <a:lnTo>
                    <a:pt x="14" y="71"/>
                  </a:lnTo>
                  <a:lnTo>
                    <a:pt x="14" y="78"/>
                  </a:lnTo>
                  <a:lnTo>
                    <a:pt x="14" y="82"/>
                  </a:lnTo>
                  <a:lnTo>
                    <a:pt x="14" y="82"/>
                  </a:lnTo>
                  <a:lnTo>
                    <a:pt x="14" y="82"/>
                  </a:lnTo>
                  <a:lnTo>
                    <a:pt x="18" y="82"/>
                  </a:lnTo>
                  <a:lnTo>
                    <a:pt x="22" y="82"/>
                  </a:lnTo>
                  <a:lnTo>
                    <a:pt x="26" y="82"/>
                  </a:lnTo>
                  <a:lnTo>
                    <a:pt x="26" y="82"/>
                  </a:lnTo>
                  <a:lnTo>
                    <a:pt x="29" y="85"/>
                  </a:lnTo>
                  <a:lnTo>
                    <a:pt x="33" y="85"/>
                  </a:lnTo>
                  <a:lnTo>
                    <a:pt x="33" y="89"/>
                  </a:lnTo>
                  <a:lnTo>
                    <a:pt x="33" y="89"/>
                  </a:lnTo>
                  <a:lnTo>
                    <a:pt x="33" y="93"/>
                  </a:lnTo>
                  <a:lnTo>
                    <a:pt x="37" y="93"/>
                  </a:lnTo>
                  <a:lnTo>
                    <a:pt x="37" y="97"/>
                  </a:lnTo>
                  <a:lnTo>
                    <a:pt x="37" y="97"/>
                  </a:lnTo>
                  <a:lnTo>
                    <a:pt x="40" y="97"/>
                  </a:lnTo>
                  <a:lnTo>
                    <a:pt x="40" y="97"/>
                  </a:lnTo>
                  <a:lnTo>
                    <a:pt x="37" y="89"/>
                  </a:lnTo>
                  <a:lnTo>
                    <a:pt x="40" y="89"/>
                  </a:lnTo>
                  <a:lnTo>
                    <a:pt x="48" y="93"/>
                  </a:lnTo>
                  <a:lnTo>
                    <a:pt x="51" y="93"/>
                  </a:lnTo>
                  <a:lnTo>
                    <a:pt x="51" y="97"/>
                  </a:lnTo>
                  <a:lnTo>
                    <a:pt x="55" y="97"/>
                  </a:lnTo>
                  <a:lnTo>
                    <a:pt x="59" y="97"/>
                  </a:lnTo>
                  <a:lnTo>
                    <a:pt x="66" y="97"/>
                  </a:lnTo>
                  <a:lnTo>
                    <a:pt x="74" y="104"/>
                  </a:lnTo>
                  <a:lnTo>
                    <a:pt x="77" y="111"/>
                  </a:lnTo>
                  <a:lnTo>
                    <a:pt x="81" y="111"/>
                  </a:lnTo>
                  <a:lnTo>
                    <a:pt x="81" y="108"/>
                  </a:lnTo>
                  <a:lnTo>
                    <a:pt x="89" y="108"/>
                  </a:lnTo>
                  <a:lnTo>
                    <a:pt x="89" y="111"/>
                  </a:lnTo>
                  <a:lnTo>
                    <a:pt x="89" y="115"/>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52" name="Freeform 60"/>
            <p:cNvSpPr>
              <a:spLocks/>
            </p:cNvSpPr>
            <p:nvPr/>
          </p:nvSpPr>
          <p:spPr bwMode="auto">
            <a:xfrm>
              <a:off x="4516895" y="2097772"/>
              <a:ext cx="153109" cy="61758"/>
            </a:xfrm>
            <a:custGeom>
              <a:avLst/>
              <a:gdLst>
                <a:gd name="T0" fmla="*/ 44 w 119"/>
                <a:gd name="T1" fmla="*/ 4 h 48"/>
                <a:gd name="T2" fmla="*/ 48 w 119"/>
                <a:gd name="T3" fmla="*/ 4 h 48"/>
                <a:gd name="T4" fmla="*/ 56 w 119"/>
                <a:gd name="T5" fmla="*/ 4 h 48"/>
                <a:gd name="T6" fmla="*/ 59 w 119"/>
                <a:gd name="T7" fmla="*/ 7 h 48"/>
                <a:gd name="T8" fmla="*/ 63 w 119"/>
                <a:gd name="T9" fmla="*/ 11 h 48"/>
                <a:gd name="T10" fmla="*/ 63 w 119"/>
                <a:gd name="T11" fmla="*/ 15 h 48"/>
                <a:gd name="T12" fmla="*/ 67 w 119"/>
                <a:gd name="T13" fmla="*/ 19 h 48"/>
                <a:gd name="T14" fmla="*/ 70 w 119"/>
                <a:gd name="T15" fmla="*/ 19 h 48"/>
                <a:gd name="T16" fmla="*/ 67 w 119"/>
                <a:gd name="T17" fmla="*/ 11 h 48"/>
                <a:gd name="T18" fmla="*/ 78 w 119"/>
                <a:gd name="T19" fmla="*/ 15 h 48"/>
                <a:gd name="T20" fmla="*/ 81 w 119"/>
                <a:gd name="T21" fmla="*/ 19 h 48"/>
                <a:gd name="T22" fmla="*/ 89 w 119"/>
                <a:gd name="T23" fmla="*/ 19 h 48"/>
                <a:gd name="T24" fmla="*/ 104 w 119"/>
                <a:gd name="T25" fmla="*/ 26 h 48"/>
                <a:gd name="T26" fmla="*/ 111 w 119"/>
                <a:gd name="T27" fmla="*/ 33 h 48"/>
                <a:gd name="T28" fmla="*/ 119 w 119"/>
                <a:gd name="T29" fmla="*/ 30 h 48"/>
                <a:gd name="T30" fmla="*/ 119 w 119"/>
                <a:gd name="T31" fmla="*/ 37 h 48"/>
                <a:gd name="T32" fmla="*/ 107 w 119"/>
                <a:gd name="T33" fmla="*/ 37 h 48"/>
                <a:gd name="T34" fmla="*/ 100 w 119"/>
                <a:gd name="T35" fmla="*/ 45 h 48"/>
                <a:gd name="T36" fmla="*/ 89 w 119"/>
                <a:gd name="T37" fmla="*/ 45 h 48"/>
                <a:gd name="T38" fmla="*/ 81 w 119"/>
                <a:gd name="T39" fmla="*/ 45 h 48"/>
                <a:gd name="T40" fmla="*/ 70 w 119"/>
                <a:gd name="T41" fmla="*/ 45 h 48"/>
                <a:gd name="T42" fmla="*/ 63 w 119"/>
                <a:gd name="T43" fmla="*/ 45 h 48"/>
                <a:gd name="T44" fmla="*/ 56 w 119"/>
                <a:gd name="T45" fmla="*/ 41 h 48"/>
                <a:gd name="T46" fmla="*/ 48 w 119"/>
                <a:gd name="T47" fmla="*/ 41 h 48"/>
                <a:gd name="T48" fmla="*/ 44 w 119"/>
                <a:gd name="T49" fmla="*/ 45 h 48"/>
                <a:gd name="T50" fmla="*/ 37 w 119"/>
                <a:gd name="T51" fmla="*/ 48 h 48"/>
                <a:gd name="T52" fmla="*/ 30 w 119"/>
                <a:gd name="T53" fmla="*/ 45 h 48"/>
                <a:gd name="T54" fmla="*/ 26 w 119"/>
                <a:gd name="T55" fmla="*/ 45 h 48"/>
                <a:gd name="T56" fmla="*/ 19 w 119"/>
                <a:gd name="T57" fmla="*/ 37 h 48"/>
                <a:gd name="T58" fmla="*/ 7 w 119"/>
                <a:gd name="T59" fmla="*/ 30 h 48"/>
                <a:gd name="T60" fmla="*/ 7 w 119"/>
                <a:gd name="T61" fmla="*/ 26 h 48"/>
                <a:gd name="T62" fmla="*/ 0 w 119"/>
                <a:gd name="T63" fmla="*/ 19 h 48"/>
                <a:gd name="T64" fmla="*/ 0 w 119"/>
                <a:gd name="T65" fmla="*/ 15 h 48"/>
                <a:gd name="T66" fmla="*/ 4 w 119"/>
                <a:gd name="T67" fmla="*/ 15 h 48"/>
                <a:gd name="T68" fmla="*/ 15 w 119"/>
                <a:gd name="T69" fmla="*/ 11 h 48"/>
                <a:gd name="T70" fmla="*/ 22 w 119"/>
                <a:gd name="T71" fmla="*/ 7 h 48"/>
                <a:gd name="T72" fmla="*/ 30 w 119"/>
                <a:gd name="T73" fmla="*/ 7 h 48"/>
                <a:gd name="T74" fmla="*/ 33 w 119"/>
                <a:gd name="T75" fmla="*/ 4 h 48"/>
                <a:gd name="T76" fmla="*/ 37 w 119"/>
                <a:gd name="T77" fmla="*/ 4 h 48"/>
                <a:gd name="T78" fmla="*/ 41 w 119"/>
                <a:gd name="T7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48">
                  <a:moveTo>
                    <a:pt x="44" y="4"/>
                  </a:moveTo>
                  <a:lnTo>
                    <a:pt x="44" y="4"/>
                  </a:lnTo>
                  <a:lnTo>
                    <a:pt x="44" y="4"/>
                  </a:lnTo>
                  <a:lnTo>
                    <a:pt x="48" y="4"/>
                  </a:lnTo>
                  <a:lnTo>
                    <a:pt x="52" y="4"/>
                  </a:lnTo>
                  <a:lnTo>
                    <a:pt x="56" y="4"/>
                  </a:lnTo>
                  <a:lnTo>
                    <a:pt x="56" y="4"/>
                  </a:lnTo>
                  <a:lnTo>
                    <a:pt x="59" y="7"/>
                  </a:lnTo>
                  <a:lnTo>
                    <a:pt x="63" y="7"/>
                  </a:lnTo>
                  <a:lnTo>
                    <a:pt x="63" y="11"/>
                  </a:lnTo>
                  <a:lnTo>
                    <a:pt x="63" y="11"/>
                  </a:lnTo>
                  <a:lnTo>
                    <a:pt x="63" y="15"/>
                  </a:lnTo>
                  <a:lnTo>
                    <a:pt x="67" y="15"/>
                  </a:lnTo>
                  <a:lnTo>
                    <a:pt x="67" y="19"/>
                  </a:lnTo>
                  <a:lnTo>
                    <a:pt x="67" y="19"/>
                  </a:lnTo>
                  <a:lnTo>
                    <a:pt x="70" y="19"/>
                  </a:lnTo>
                  <a:lnTo>
                    <a:pt x="70" y="19"/>
                  </a:lnTo>
                  <a:lnTo>
                    <a:pt x="67" y="11"/>
                  </a:lnTo>
                  <a:lnTo>
                    <a:pt x="70" y="11"/>
                  </a:lnTo>
                  <a:lnTo>
                    <a:pt x="78" y="15"/>
                  </a:lnTo>
                  <a:lnTo>
                    <a:pt x="81" y="15"/>
                  </a:lnTo>
                  <a:lnTo>
                    <a:pt x="81" y="19"/>
                  </a:lnTo>
                  <a:lnTo>
                    <a:pt x="85" y="19"/>
                  </a:lnTo>
                  <a:lnTo>
                    <a:pt x="89" y="19"/>
                  </a:lnTo>
                  <a:lnTo>
                    <a:pt x="96" y="19"/>
                  </a:lnTo>
                  <a:lnTo>
                    <a:pt x="104" y="26"/>
                  </a:lnTo>
                  <a:lnTo>
                    <a:pt x="107" y="33"/>
                  </a:lnTo>
                  <a:lnTo>
                    <a:pt x="111" y="33"/>
                  </a:lnTo>
                  <a:lnTo>
                    <a:pt x="111" y="30"/>
                  </a:lnTo>
                  <a:lnTo>
                    <a:pt x="119" y="30"/>
                  </a:lnTo>
                  <a:lnTo>
                    <a:pt x="119" y="33"/>
                  </a:lnTo>
                  <a:lnTo>
                    <a:pt x="119" y="37"/>
                  </a:lnTo>
                  <a:lnTo>
                    <a:pt x="111" y="37"/>
                  </a:lnTo>
                  <a:lnTo>
                    <a:pt x="107" y="37"/>
                  </a:lnTo>
                  <a:lnTo>
                    <a:pt x="104" y="41"/>
                  </a:lnTo>
                  <a:lnTo>
                    <a:pt x="100" y="45"/>
                  </a:lnTo>
                  <a:lnTo>
                    <a:pt x="93" y="45"/>
                  </a:lnTo>
                  <a:lnTo>
                    <a:pt x="89" y="45"/>
                  </a:lnTo>
                  <a:lnTo>
                    <a:pt x="85" y="45"/>
                  </a:lnTo>
                  <a:lnTo>
                    <a:pt x="81" y="45"/>
                  </a:lnTo>
                  <a:lnTo>
                    <a:pt x="78" y="48"/>
                  </a:lnTo>
                  <a:lnTo>
                    <a:pt x="70" y="45"/>
                  </a:lnTo>
                  <a:lnTo>
                    <a:pt x="70" y="45"/>
                  </a:lnTo>
                  <a:lnTo>
                    <a:pt x="63" y="45"/>
                  </a:lnTo>
                  <a:lnTo>
                    <a:pt x="59" y="45"/>
                  </a:lnTo>
                  <a:lnTo>
                    <a:pt x="56" y="41"/>
                  </a:lnTo>
                  <a:lnTo>
                    <a:pt x="48" y="41"/>
                  </a:lnTo>
                  <a:lnTo>
                    <a:pt x="48" y="41"/>
                  </a:lnTo>
                  <a:lnTo>
                    <a:pt x="44" y="45"/>
                  </a:lnTo>
                  <a:lnTo>
                    <a:pt x="44" y="45"/>
                  </a:lnTo>
                  <a:lnTo>
                    <a:pt x="44" y="48"/>
                  </a:lnTo>
                  <a:lnTo>
                    <a:pt x="37" y="48"/>
                  </a:lnTo>
                  <a:lnTo>
                    <a:pt x="37" y="48"/>
                  </a:lnTo>
                  <a:lnTo>
                    <a:pt x="30" y="45"/>
                  </a:lnTo>
                  <a:lnTo>
                    <a:pt x="26" y="45"/>
                  </a:lnTo>
                  <a:lnTo>
                    <a:pt x="26" y="45"/>
                  </a:lnTo>
                  <a:lnTo>
                    <a:pt x="19" y="37"/>
                  </a:lnTo>
                  <a:lnTo>
                    <a:pt x="19" y="37"/>
                  </a:lnTo>
                  <a:lnTo>
                    <a:pt x="11" y="33"/>
                  </a:lnTo>
                  <a:lnTo>
                    <a:pt x="7" y="30"/>
                  </a:lnTo>
                  <a:lnTo>
                    <a:pt x="7" y="30"/>
                  </a:lnTo>
                  <a:lnTo>
                    <a:pt x="7" y="26"/>
                  </a:lnTo>
                  <a:lnTo>
                    <a:pt x="4" y="19"/>
                  </a:lnTo>
                  <a:lnTo>
                    <a:pt x="0" y="19"/>
                  </a:lnTo>
                  <a:lnTo>
                    <a:pt x="0" y="15"/>
                  </a:lnTo>
                  <a:lnTo>
                    <a:pt x="0" y="15"/>
                  </a:lnTo>
                  <a:lnTo>
                    <a:pt x="4" y="15"/>
                  </a:lnTo>
                  <a:lnTo>
                    <a:pt x="4" y="15"/>
                  </a:lnTo>
                  <a:lnTo>
                    <a:pt x="11" y="11"/>
                  </a:lnTo>
                  <a:lnTo>
                    <a:pt x="15" y="11"/>
                  </a:lnTo>
                  <a:lnTo>
                    <a:pt x="19" y="7"/>
                  </a:lnTo>
                  <a:lnTo>
                    <a:pt x="22" y="7"/>
                  </a:lnTo>
                  <a:lnTo>
                    <a:pt x="22" y="7"/>
                  </a:lnTo>
                  <a:lnTo>
                    <a:pt x="30" y="7"/>
                  </a:lnTo>
                  <a:lnTo>
                    <a:pt x="30" y="7"/>
                  </a:lnTo>
                  <a:lnTo>
                    <a:pt x="33" y="4"/>
                  </a:lnTo>
                  <a:lnTo>
                    <a:pt x="33" y="4"/>
                  </a:lnTo>
                  <a:lnTo>
                    <a:pt x="37" y="4"/>
                  </a:lnTo>
                  <a:lnTo>
                    <a:pt x="41" y="0"/>
                  </a:lnTo>
                  <a:lnTo>
                    <a:pt x="41" y="4"/>
                  </a:lnTo>
                  <a:lnTo>
                    <a:pt x="44" y="4"/>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53" name="Freeform 61"/>
            <p:cNvSpPr>
              <a:spLocks/>
            </p:cNvSpPr>
            <p:nvPr/>
          </p:nvSpPr>
          <p:spPr bwMode="auto">
            <a:xfrm>
              <a:off x="4397236" y="1997415"/>
              <a:ext cx="176269" cy="191708"/>
            </a:xfrm>
            <a:custGeom>
              <a:avLst/>
              <a:gdLst>
                <a:gd name="T0" fmla="*/ 49 w 137"/>
                <a:gd name="T1" fmla="*/ 4 h 149"/>
                <a:gd name="T2" fmla="*/ 56 w 137"/>
                <a:gd name="T3" fmla="*/ 8 h 149"/>
                <a:gd name="T4" fmla="*/ 60 w 137"/>
                <a:gd name="T5" fmla="*/ 15 h 149"/>
                <a:gd name="T6" fmla="*/ 67 w 137"/>
                <a:gd name="T7" fmla="*/ 11 h 149"/>
                <a:gd name="T8" fmla="*/ 75 w 137"/>
                <a:gd name="T9" fmla="*/ 15 h 149"/>
                <a:gd name="T10" fmla="*/ 67 w 137"/>
                <a:gd name="T11" fmla="*/ 19 h 149"/>
                <a:gd name="T12" fmla="*/ 78 w 137"/>
                <a:gd name="T13" fmla="*/ 22 h 149"/>
                <a:gd name="T14" fmla="*/ 89 w 137"/>
                <a:gd name="T15" fmla="*/ 15 h 149"/>
                <a:gd name="T16" fmla="*/ 97 w 137"/>
                <a:gd name="T17" fmla="*/ 11 h 149"/>
                <a:gd name="T18" fmla="*/ 93 w 137"/>
                <a:gd name="T19" fmla="*/ 15 h 149"/>
                <a:gd name="T20" fmla="*/ 100 w 137"/>
                <a:gd name="T21" fmla="*/ 15 h 149"/>
                <a:gd name="T22" fmla="*/ 112 w 137"/>
                <a:gd name="T23" fmla="*/ 19 h 149"/>
                <a:gd name="T24" fmla="*/ 119 w 137"/>
                <a:gd name="T25" fmla="*/ 26 h 149"/>
                <a:gd name="T26" fmla="*/ 126 w 137"/>
                <a:gd name="T27" fmla="*/ 34 h 149"/>
                <a:gd name="T28" fmla="*/ 126 w 137"/>
                <a:gd name="T29" fmla="*/ 48 h 149"/>
                <a:gd name="T30" fmla="*/ 130 w 137"/>
                <a:gd name="T31" fmla="*/ 59 h 149"/>
                <a:gd name="T32" fmla="*/ 137 w 137"/>
                <a:gd name="T33" fmla="*/ 71 h 149"/>
                <a:gd name="T34" fmla="*/ 130 w 137"/>
                <a:gd name="T35" fmla="*/ 82 h 149"/>
                <a:gd name="T36" fmla="*/ 123 w 137"/>
                <a:gd name="T37" fmla="*/ 85 h 149"/>
                <a:gd name="T38" fmla="*/ 108 w 137"/>
                <a:gd name="T39" fmla="*/ 89 h 149"/>
                <a:gd name="T40" fmla="*/ 93 w 137"/>
                <a:gd name="T41" fmla="*/ 93 h 149"/>
                <a:gd name="T42" fmla="*/ 100 w 137"/>
                <a:gd name="T43" fmla="*/ 104 h 149"/>
                <a:gd name="T44" fmla="*/ 112 w 137"/>
                <a:gd name="T45" fmla="*/ 115 h 149"/>
                <a:gd name="T46" fmla="*/ 119 w 137"/>
                <a:gd name="T47" fmla="*/ 130 h 149"/>
                <a:gd name="T48" fmla="*/ 108 w 137"/>
                <a:gd name="T49" fmla="*/ 137 h 149"/>
                <a:gd name="T50" fmla="*/ 108 w 137"/>
                <a:gd name="T51" fmla="*/ 145 h 149"/>
                <a:gd name="T52" fmla="*/ 97 w 137"/>
                <a:gd name="T53" fmla="*/ 145 h 149"/>
                <a:gd name="T54" fmla="*/ 82 w 137"/>
                <a:gd name="T55" fmla="*/ 149 h 149"/>
                <a:gd name="T56" fmla="*/ 71 w 137"/>
                <a:gd name="T57" fmla="*/ 149 h 149"/>
                <a:gd name="T58" fmla="*/ 60 w 137"/>
                <a:gd name="T59" fmla="*/ 149 h 149"/>
                <a:gd name="T60" fmla="*/ 52 w 137"/>
                <a:gd name="T61" fmla="*/ 145 h 149"/>
                <a:gd name="T62" fmla="*/ 45 w 137"/>
                <a:gd name="T63" fmla="*/ 141 h 149"/>
                <a:gd name="T64" fmla="*/ 37 w 137"/>
                <a:gd name="T65" fmla="*/ 145 h 149"/>
                <a:gd name="T66" fmla="*/ 30 w 137"/>
                <a:gd name="T67" fmla="*/ 141 h 149"/>
                <a:gd name="T68" fmla="*/ 30 w 137"/>
                <a:gd name="T69" fmla="*/ 130 h 149"/>
                <a:gd name="T70" fmla="*/ 34 w 137"/>
                <a:gd name="T71" fmla="*/ 119 h 149"/>
                <a:gd name="T72" fmla="*/ 19 w 137"/>
                <a:gd name="T73" fmla="*/ 115 h 149"/>
                <a:gd name="T74" fmla="*/ 12 w 137"/>
                <a:gd name="T75" fmla="*/ 111 h 149"/>
                <a:gd name="T76" fmla="*/ 8 w 137"/>
                <a:gd name="T77" fmla="*/ 104 h 149"/>
                <a:gd name="T78" fmla="*/ 4 w 137"/>
                <a:gd name="T79" fmla="*/ 93 h 149"/>
                <a:gd name="T80" fmla="*/ 0 w 137"/>
                <a:gd name="T81" fmla="*/ 82 h 149"/>
                <a:gd name="T82" fmla="*/ 0 w 137"/>
                <a:gd name="T83" fmla="*/ 71 h 149"/>
                <a:gd name="T84" fmla="*/ 15 w 137"/>
                <a:gd name="T85" fmla="*/ 63 h 149"/>
                <a:gd name="T86" fmla="*/ 19 w 137"/>
                <a:gd name="T87" fmla="*/ 56 h 149"/>
                <a:gd name="T88" fmla="*/ 12 w 137"/>
                <a:gd name="T89" fmla="*/ 48 h 149"/>
                <a:gd name="T90" fmla="*/ 19 w 137"/>
                <a:gd name="T91" fmla="*/ 45 h 149"/>
                <a:gd name="T92" fmla="*/ 23 w 137"/>
                <a:gd name="T93" fmla="*/ 37 h 149"/>
                <a:gd name="T94" fmla="*/ 15 w 137"/>
                <a:gd name="T95" fmla="*/ 34 h 149"/>
                <a:gd name="T96" fmla="*/ 30 w 137"/>
                <a:gd name="T97" fmla="*/ 30 h 149"/>
                <a:gd name="T98" fmla="*/ 34 w 137"/>
                <a:gd name="T99" fmla="*/ 30 h 149"/>
                <a:gd name="T100" fmla="*/ 37 w 137"/>
                <a:gd name="T101" fmla="*/ 34 h 149"/>
                <a:gd name="T102" fmla="*/ 37 w 137"/>
                <a:gd name="T103" fmla="*/ 30 h 149"/>
                <a:gd name="T104" fmla="*/ 49 w 137"/>
                <a:gd name="T105" fmla="*/ 26 h 149"/>
                <a:gd name="T106" fmla="*/ 49 w 137"/>
                <a:gd name="T107" fmla="*/ 22 h 149"/>
                <a:gd name="T108" fmla="*/ 45 w 137"/>
                <a:gd name="T109" fmla="*/ 19 h 149"/>
                <a:gd name="T110" fmla="*/ 41 w 137"/>
                <a:gd name="T111" fmla="*/ 11 h 149"/>
                <a:gd name="T112" fmla="*/ 41 w 137"/>
                <a:gd name="T113" fmla="*/ 4 h 149"/>
                <a:gd name="T114" fmla="*/ 37 w 137"/>
                <a:gd name="T11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49">
                  <a:moveTo>
                    <a:pt x="37" y="0"/>
                  </a:moveTo>
                  <a:lnTo>
                    <a:pt x="41" y="0"/>
                  </a:lnTo>
                  <a:lnTo>
                    <a:pt x="49" y="4"/>
                  </a:lnTo>
                  <a:lnTo>
                    <a:pt x="49" y="4"/>
                  </a:lnTo>
                  <a:lnTo>
                    <a:pt x="52" y="4"/>
                  </a:lnTo>
                  <a:lnTo>
                    <a:pt x="56" y="4"/>
                  </a:lnTo>
                  <a:lnTo>
                    <a:pt x="60" y="8"/>
                  </a:lnTo>
                  <a:lnTo>
                    <a:pt x="56" y="8"/>
                  </a:lnTo>
                  <a:lnTo>
                    <a:pt x="56" y="11"/>
                  </a:lnTo>
                  <a:lnTo>
                    <a:pt x="56" y="11"/>
                  </a:lnTo>
                  <a:lnTo>
                    <a:pt x="60" y="11"/>
                  </a:lnTo>
                  <a:lnTo>
                    <a:pt x="60" y="15"/>
                  </a:lnTo>
                  <a:lnTo>
                    <a:pt x="63" y="15"/>
                  </a:lnTo>
                  <a:lnTo>
                    <a:pt x="63" y="11"/>
                  </a:lnTo>
                  <a:lnTo>
                    <a:pt x="67" y="11"/>
                  </a:lnTo>
                  <a:lnTo>
                    <a:pt x="67" y="11"/>
                  </a:lnTo>
                  <a:lnTo>
                    <a:pt x="71" y="15"/>
                  </a:lnTo>
                  <a:lnTo>
                    <a:pt x="71" y="15"/>
                  </a:lnTo>
                  <a:lnTo>
                    <a:pt x="75" y="11"/>
                  </a:lnTo>
                  <a:lnTo>
                    <a:pt x="75" y="15"/>
                  </a:lnTo>
                  <a:lnTo>
                    <a:pt x="75" y="15"/>
                  </a:lnTo>
                  <a:lnTo>
                    <a:pt x="75" y="19"/>
                  </a:lnTo>
                  <a:lnTo>
                    <a:pt x="71" y="19"/>
                  </a:lnTo>
                  <a:lnTo>
                    <a:pt x="67" y="19"/>
                  </a:lnTo>
                  <a:lnTo>
                    <a:pt x="71" y="22"/>
                  </a:lnTo>
                  <a:lnTo>
                    <a:pt x="75" y="19"/>
                  </a:lnTo>
                  <a:lnTo>
                    <a:pt x="78" y="22"/>
                  </a:lnTo>
                  <a:lnTo>
                    <a:pt x="78" y="22"/>
                  </a:lnTo>
                  <a:lnTo>
                    <a:pt x="82" y="22"/>
                  </a:lnTo>
                  <a:lnTo>
                    <a:pt x="82" y="19"/>
                  </a:lnTo>
                  <a:lnTo>
                    <a:pt x="86" y="19"/>
                  </a:lnTo>
                  <a:lnTo>
                    <a:pt x="89" y="15"/>
                  </a:lnTo>
                  <a:lnTo>
                    <a:pt x="89" y="15"/>
                  </a:lnTo>
                  <a:lnTo>
                    <a:pt x="93" y="15"/>
                  </a:lnTo>
                  <a:lnTo>
                    <a:pt x="93" y="11"/>
                  </a:lnTo>
                  <a:lnTo>
                    <a:pt x="97" y="11"/>
                  </a:lnTo>
                  <a:lnTo>
                    <a:pt x="100" y="11"/>
                  </a:lnTo>
                  <a:lnTo>
                    <a:pt x="97" y="11"/>
                  </a:lnTo>
                  <a:lnTo>
                    <a:pt x="97" y="15"/>
                  </a:lnTo>
                  <a:lnTo>
                    <a:pt x="93" y="15"/>
                  </a:lnTo>
                  <a:lnTo>
                    <a:pt x="93" y="15"/>
                  </a:lnTo>
                  <a:lnTo>
                    <a:pt x="93" y="15"/>
                  </a:lnTo>
                  <a:lnTo>
                    <a:pt x="97" y="15"/>
                  </a:lnTo>
                  <a:lnTo>
                    <a:pt x="100" y="15"/>
                  </a:lnTo>
                  <a:lnTo>
                    <a:pt x="104" y="11"/>
                  </a:lnTo>
                  <a:lnTo>
                    <a:pt x="104" y="15"/>
                  </a:lnTo>
                  <a:lnTo>
                    <a:pt x="108" y="15"/>
                  </a:lnTo>
                  <a:lnTo>
                    <a:pt x="112" y="19"/>
                  </a:lnTo>
                  <a:lnTo>
                    <a:pt x="115" y="19"/>
                  </a:lnTo>
                  <a:lnTo>
                    <a:pt x="115" y="22"/>
                  </a:lnTo>
                  <a:lnTo>
                    <a:pt x="115" y="22"/>
                  </a:lnTo>
                  <a:lnTo>
                    <a:pt x="119" y="26"/>
                  </a:lnTo>
                  <a:lnTo>
                    <a:pt x="123" y="26"/>
                  </a:lnTo>
                  <a:lnTo>
                    <a:pt x="123" y="26"/>
                  </a:lnTo>
                  <a:lnTo>
                    <a:pt x="126" y="26"/>
                  </a:lnTo>
                  <a:lnTo>
                    <a:pt x="126" y="34"/>
                  </a:lnTo>
                  <a:lnTo>
                    <a:pt x="126" y="37"/>
                  </a:lnTo>
                  <a:lnTo>
                    <a:pt x="123" y="41"/>
                  </a:lnTo>
                  <a:lnTo>
                    <a:pt x="123" y="41"/>
                  </a:lnTo>
                  <a:lnTo>
                    <a:pt x="126" y="48"/>
                  </a:lnTo>
                  <a:lnTo>
                    <a:pt x="126" y="52"/>
                  </a:lnTo>
                  <a:lnTo>
                    <a:pt x="130" y="52"/>
                  </a:lnTo>
                  <a:lnTo>
                    <a:pt x="130" y="56"/>
                  </a:lnTo>
                  <a:lnTo>
                    <a:pt x="130" y="59"/>
                  </a:lnTo>
                  <a:lnTo>
                    <a:pt x="130" y="59"/>
                  </a:lnTo>
                  <a:lnTo>
                    <a:pt x="134" y="67"/>
                  </a:lnTo>
                  <a:lnTo>
                    <a:pt x="134" y="67"/>
                  </a:lnTo>
                  <a:lnTo>
                    <a:pt x="137" y="71"/>
                  </a:lnTo>
                  <a:lnTo>
                    <a:pt x="137" y="78"/>
                  </a:lnTo>
                  <a:lnTo>
                    <a:pt x="134" y="82"/>
                  </a:lnTo>
                  <a:lnTo>
                    <a:pt x="134" y="78"/>
                  </a:lnTo>
                  <a:lnTo>
                    <a:pt x="130" y="82"/>
                  </a:lnTo>
                  <a:lnTo>
                    <a:pt x="126" y="82"/>
                  </a:lnTo>
                  <a:lnTo>
                    <a:pt x="126" y="82"/>
                  </a:lnTo>
                  <a:lnTo>
                    <a:pt x="123" y="85"/>
                  </a:lnTo>
                  <a:lnTo>
                    <a:pt x="123" y="85"/>
                  </a:lnTo>
                  <a:lnTo>
                    <a:pt x="115" y="85"/>
                  </a:lnTo>
                  <a:lnTo>
                    <a:pt x="115" y="85"/>
                  </a:lnTo>
                  <a:lnTo>
                    <a:pt x="112" y="85"/>
                  </a:lnTo>
                  <a:lnTo>
                    <a:pt x="108" y="89"/>
                  </a:lnTo>
                  <a:lnTo>
                    <a:pt x="104" y="89"/>
                  </a:lnTo>
                  <a:lnTo>
                    <a:pt x="97" y="93"/>
                  </a:lnTo>
                  <a:lnTo>
                    <a:pt x="97" y="93"/>
                  </a:lnTo>
                  <a:lnTo>
                    <a:pt x="93" y="93"/>
                  </a:lnTo>
                  <a:lnTo>
                    <a:pt x="93" y="93"/>
                  </a:lnTo>
                  <a:lnTo>
                    <a:pt x="93" y="97"/>
                  </a:lnTo>
                  <a:lnTo>
                    <a:pt x="97" y="97"/>
                  </a:lnTo>
                  <a:lnTo>
                    <a:pt x="100" y="104"/>
                  </a:lnTo>
                  <a:lnTo>
                    <a:pt x="100" y="108"/>
                  </a:lnTo>
                  <a:lnTo>
                    <a:pt x="100" y="108"/>
                  </a:lnTo>
                  <a:lnTo>
                    <a:pt x="104" y="111"/>
                  </a:lnTo>
                  <a:lnTo>
                    <a:pt x="112" y="115"/>
                  </a:lnTo>
                  <a:lnTo>
                    <a:pt x="112" y="115"/>
                  </a:lnTo>
                  <a:lnTo>
                    <a:pt x="119" y="123"/>
                  </a:lnTo>
                  <a:lnTo>
                    <a:pt x="119" y="126"/>
                  </a:lnTo>
                  <a:lnTo>
                    <a:pt x="119" y="130"/>
                  </a:lnTo>
                  <a:lnTo>
                    <a:pt x="115" y="130"/>
                  </a:lnTo>
                  <a:lnTo>
                    <a:pt x="115" y="130"/>
                  </a:lnTo>
                  <a:lnTo>
                    <a:pt x="112" y="134"/>
                  </a:lnTo>
                  <a:lnTo>
                    <a:pt x="108" y="137"/>
                  </a:lnTo>
                  <a:lnTo>
                    <a:pt x="108" y="141"/>
                  </a:lnTo>
                  <a:lnTo>
                    <a:pt x="112" y="141"/>
                  </a:lnTo>
                  <a:lnTo>
                    <a:pt x="112" y="145"/>
                  </a:lnTo>
                  <a:lnTo>
                    <a:pt x="108" y="145"/>
                  </a:lnTo>
                  <a:lnTo>
                    <a:pt x="104" y="145"/>
                  </a:lnTo>
                  <a:lnTo>
                    <a:pt x="100" y="145"/>
                  </a:lnTo>
                  <a:lnTo>
                    <a:pt x="97" y="145"/>
                  </a:lnTo>
                  <a:lnTo>
                    <a:pt x="97" y="145"/>
                  </a:lnTo>
                  <a:lnTo>
                    <a:pt x="89" y="149"/>
                  </a:lnTo>
                  <a:lnTo>
                    <a:pt x="89" y="149"/>
                  </a:lnTo>
                  <a:lnTo>
                    <a:pt x="86" y="149"/>
                  </a:lnTo>
                  <a:lnTo>
                    <a:pt x="82" y="149"/>
                  </a:lnTo>
                  <a:lnTo>
                    <a:pt x="78" y="145"/>
                  </a:lnTo>
                  <a:lnTo>
                    <a:pt x="75" y="145"/>
                  </a:lnTo>
                  <a:lnTo>
                    <a:pt x="71" y="145"/>
                  </a:lnTo>
                  <a:lnTo>
                    <a:pt x="71" y="149"/>
                  </a:lnTo>
                  <a:lnTo>
                    <a:pt x="71" y="149"/>
                  </a:lnTo>
                  <a:lnTo>
                    <a:pt x="67" y="149"/>
                  </a:lnTo>
                  <a:lnTo>
                    <a:pt x="63" y="145"/>
                  </a:lnTo>
                  <a:lnTo>
                    <a:pt x="60" y="149"/>
                  </a:lnTo>
                  <a:lnTo>
                    <a:pt x="60" y="149"/>
                  </a:lnTo>
                  <a:lnTo>
                    <a:pt x="60" y="149"/>
                  </a:lnTo>
                  <a:lnTo>
                    <a:pt x="56" y="149"/>
                  </a:lnTo>
                  <a:lnTo>
                    <a:pt x="52" y="145"/>
                  </a:lnTo>
                  <a:lnTo>
                    <a:pt x="49" y="145"/>
                  </a:lnTo>
                  <a:lnTo>
                    <a:pt x="49" y="145"/>
                  </a:lnTo>
                  <a:lnTo>
                    <a:pt x="45" y="145"/>
                  </a:lnTo>
                  <a:lnTo>
                    <a:pt x="45" y="141"/>
                  </a:lnTo>
                  <a:lnTo>
                    <a:pt x="41" y="141"/>
                  </a:lnTo>
                  <a:lnTo>
                    <a:pt x="41" y="145"/>
                  </a:lnTo>
                  <a:lnTo>
                    <a:pt x="41" y="145"/>
                  </a:lnTo>
                  <a:lnTo>
                    <a:pt x="37" y="145"/>
                  </a:lnTo>
                  <a:lnTo>
                    <a:pt x="34" y="145"/>
                  </a:lnTo>
                  <a:lnTo>
                    <a:pt x="30" y="145"/>
                  </a:lnTo>
                  <a:lnTo>
                    <a:pt x="30" y="145"/>
                  </a:lnTo>
                  <a:lnTo>
                    <a:pt x="30" y="141"/>
                  </a:lnTo>
                  <a:lnTo>
                    <a:pt x="26" y="141"/>
                  </a:lnTo>
                  <a:lnTo>
                    <a:pt x="26" y="137"/>
                  </a:lnTo>
                  <a:lnTo>
                    <a:pt x="30" y="130"/>
                  </a:lnTo>
                  <a:lnTo>
                    <a:pt x="30" y="130"/>
                  </a:lnTo>
                  <a:lnTo>
                    <a:pt x="30" y="126"/>
                  </a:lnTo>
                  <a:lnTo>
                    <a:pt x="34" y="123"/>
                  </a:lnTo>
                  <a:lnTo>
                    <a:pt x="37" y="119"/>
                  </a:lnTo>
                  <a:lnTo>
                    <a:pt x="34" y="119"/>
                  </a:lnTo>
                  <a:lnTo>
                    <a:pt x="30" y="119"/>
                  </a:lnTo>
                  <a:lnTo>
                    <a:pt x="26" y="115"/>
                  </a:lnTo>
                  <a:lnTo>
                    <a:pt x="23" y="119"/>
                  </a:lnTo>
                  <a:lnTo>
                    <a:pt x="19" y="115"/>
                  </a:lnTo>
                  <a:lnTo>
                    <a:pt x="19" y="115"/>
                  </a:lnTo>
                  <a:lnTo>
                    <a:pt x="15" y="119"/>
                  </a:lnTo>
                  <a:lnTo>
                    <a:pt x="12" y="115"/>
                  </a:lnTo>
                  <a:lnTo>
                    <a:pt x="12" y="111"/>
                  </a:lnTo>
                  <a:lnTo>
                    <a:pt x="8" y="111"/>
                  </a:lnTo>
                  <a:lnTo>
                    <a:pt x="8" y="111"/>
                  </a:lnTo>
                  <a:lnTo>
                    <a:pt x="8" y="108"/>
                  </a:lnTo>
                  <a:lnTo>
                    <a:pt x="8" y="104"/>
                  </a:lnTo>
                  <a:lnTo>
                    <a:pt x="8" y="100"/>
                  </a:lnTo>
                  <a:lnTo>
                    <a:pt x="4" y="97"/>
                  </a:lnTo>
                  <a:lnTo>
                    <a:pt x="0" y="97"/>
                  </a:lnTo>
                  <a:lnTo>
                    <a:pt x="4" y="93"/>
                  </a:lnTo>
                  <a:lnTo>
                    <a:pt x="0" y="89"/>
                  </a:lnTo>
                  <a:lnTo>
                    <a:pt x="0" y="89"/>
                  </a:lnTo>
                  <a:lnTo>
                    <a:pt x="0" y="85"/>
                  </a:lnTo>
                  <a:lnTo>
                    <a:pt x="0" y="82"/>
                  </a:lnTo>
                  <a:lnTo>
                    <a:pt x="0" y="82"/>
                  </a:lnTo>
                  <a:lnTo>
                    <a:pt x="0" y="78"/>
                  </a:lnTo>
                  <a:lnTo>
                    <a:pt x="4" y="74"/>
                  </a:lnTo>
                  <a:lnTo>
                    <a:pt x="0" y="71"/>
                  </a:lnTo>
                  <a:lnTo>
                    <a:pt x="4" y="67"/>
                  </a:lnTo>
                  <a:lnTo>
                    <a:pt x="4" y="63"/>
                  </a:lnTo>
                  <a:lnTo>
                    <a:pt x="12" y="63"/>
                  </a:lnTo>
                  <a:lnTo>
                    <a:pt x="15" y="63"/>
                  </a:lnTo>
                  <a:lnTo>
                    <a:pt x="15" y="63"/>
                  </a:lnTo>
                  <a:lnTo>
                    <a:pt x="15" y="59"/>
                  </a:lnTo>
                  <a:lnTo>
                    <a:pt x="15" y="59"/>
                  </a:lnTo>
                  <a:lnTo>
                    <a:pt x="19" y="56"/>
                  </a:lnTo>
                  <a:lnTo>
                    <a:pt x="19" y="52"/>
                  </a:lnTo>
                  <a:lnTo>
                    <a:pt x="15" y="52"/>
                  </a:lnTo>
                  <a:lnTo>
                    <a:pt x="12" y="52"/>
                  </a:lnTo>
                  <a:lnTo>
                    <a:pt x="12" y="48"/>
                  </a:lnTo>
                  <a:lnTo>
                    <a:pt x="15" y="48"/>
                  </a:lnTo>
                  <a:lnTo>
                    <a:pt x="19" y="48"/>
                  </a:lnTo>
                  <a:lnTo>
                    <a:pt x="19" y="48"/>
                  </a:lnTo>
                  <a:lnTo>
                    <a:pt x="19" y="45"/>
                  </a:lnTo>
                  <a:lnTo>
                    <a:pt x="19" y="41"/>
                  </a:lnTo>
                  <a:lnTo>
                    <a:pt x="23" y="41"/>
                  </a:lnTo>
                  <a:lnTo>
                    <a:pt x="23" y="37"/>
                  </a:lnTo>
                  <a:lnTo>
                    <a:pt x="23" y="37"/>
                  </a:lnTo>
                  <a:lnTo>
                    <a:pt x="23" y="37"/>
                  </a:lnTo>
                  <a:lnTo>
                    <a:pt x="23" y="37"/>
                  </a:lnTo>
                  <a:lnTo>
                    <a:pt x="19" y="34"/>
                  </a:lnTo>
                  <a:lnTo>
                    <a:pt x="15" y="34"/>
                  </a:lnTo>
                  <a:lnTo>
                    <a:pt x="15" y="30"/>
                  </a:lnTo>
                  <a:lnTo>
                    <a:pt x="23" y="26"/>
                  </a:lnTo>
                  <a:lnTo>
                    <a:pt x="26" y="26"/>
                  </a:lnTo>
                  <a:lnTo>
                    <a:pt x="30" y="30"/>
                  </a:lnTo>
                  <a:lnTo>
                    <a:pt x="30" y="34"/>
                  </a:lnTo>
                  <a:lnTo>
                    <a:pt x="34" y="37"/>
                  </a:lnTo>
                  <a:lnTo>
                    <a:pt x="34" y="34"/>
                  </a:lnTo>
                  <a:lnTo>
                    <a:pt x="34" y="30"/>
                  </a:lnTo>
                  <a:lnTo>
                    <a:pt x="34" y="30"/>
                  </a:lnTo>
                  <a:lnTo>
                    <a:pt x="34" y="30"/>
                  </a:lnTo>
                  <a:lnTo>
                    <a:pt x="37" y="30"/>
                  </a:lnTo>
                  <a:lnTo>
                    <a:pt x="37" y="34"/>
                  </a:lnTo>
                  <a:lnTo>
                    <a:pt x="41" y="37"/>
                  </a:lnTo>
                  <a:lnTo>
                    <a:pt x="37" y="34"/>
                  </a:lnTo>
                  <a:lnTo>
                    <a:pt x="37" y="30"/>
                  </a:lnTo>
                  <a:lnTo>
                    <a:pt x="37" y="30"/>
                  </a:lnTo>
                  <a:lnTo>
                    <a:pt x="41" y="26"/>
                  </a:lnTo>
                  <a:lnTo>
                    <a:pt x="41" y="26"/>
                  </a:lnTo>
                  <a:lnTo>
                    <a:pt x="45" y="26"/>
                  </a:lnTo>
                  <a:lnTo>
                    <a:pt x="49" y="26"/>
                  </a:lnTo>
                  <a:lnTo>
                    <a:pt x="52" y="30"/>
                  </a:lnTo>
                  <a:lnTo>
                    <a:pt x="60" y="30"/>
                  </a:lnTo>
                  <a:lnTo>
                    <a:pt x="52" y="30"/>
                  </a:lnTo>
                  <a:lnTo>
                    <a:pt x="49" y="22"/>
                  </a:lnTo>
                  <a:lnTo>
                    <a:pt x="45" y="22"/>
                  </a:lnTo>
                  <a:lnTo>
                    <a:pt x="41" y="22"/>
                  </a:lnTo>
                  <a:lnTo>
                    <a:pt x="41" y="19"/>
                  </a:lnTo>
                  <a:lnTo>
                    <a:pt x="45" y="19"/>
                  </a:lnTo>
                  <a:lnTo>
                    <a:pt x="41" y="15"/>
                  </a:lnTo>
                  <a:lnTo>
                    <a:pt x="41" y="11"/>
                  </a:lnTo>
                  <a:lnTo>
                    <a:pt x="41" y="15"/>
                  </a:lnTo>
                  <a:lnTo>
                    <a:pt x="41" y="11"/>
                  </a:lnTo>
                  <a:lnTo>
                    <a:pt x="41" y="11"/>
                  </a:lnTo>
                  <a:lnTo>
                    <a:pt x="45" y="11"/>
                  </a:lnTo>
                  <a:lnTo>
                    <a:pt x="41" y="8"/>
                  </a:lnTo>
                  <a:lnTo>
                    <a:pt x="41" y="4"/>
                  </a:lnTo>
                  <a:lnTo>
                    <a:pt x="41" y="4"/>
                  </a:lnTo>
                  <a:lnTo>
                    <a:pt x="37" y="4"/>
                  </a:lnTo>
                  <a:lnTo>
                    <a:pt x="37" y="0"/>
                  </a:lnTo>
                  <a:lnTo>
                    <a:pt x="37"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54" name="Freeform 62"/>
            <p:cNvSpPr>
              <a:spLocks/>
            </p:cNvSpPr>
            <p:nvPr/>
          </p:nvSpPr>
          <p:spPr bwMode="auto">
            <a:xfrm>
              <a:off x="4474435" y="2192983"/>
              <a:ext cx="3860" cy="5147"/>
            </a:xfrm>
            <a:custGeom>
              <a:avLst/>
              <a:gdLst>
                <a:gd name="T0" fmla="*/ 0 w 3"/>
                <a:gd name="T1" fmla="*/ 0 h 4"/>
                <a:gd name="T2" fmla="*/ 3 w 3"/>
                <a:gd name="T3" fmla="*/ 0 h 4"/>
                <a:gd name="T4" fmla="*/ 3 w 3"/>
                <a:gd name="T5" fmla="*/ 4 h 4"/>
                <a:gd name="T6" fmla="*/ 0 w 3"/>
                <a:gd name="T7" fmla="*/ 4 h 4"/>
                <a:gd name="T8" fmla="*/ 0 w 3"/>
                <a:gd name="T9" fmla="*/ 0 h 4"/>
                <a:gd name="T10" fmla="*/ 0 w 3"/>
                <a:gd name="T11" fmla="*/ 0 h 4"/>
                <a:gd name="T12" fmla="*/ 0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0"/>
                  </a:moveTo>
                  <a:lnTo>
                    <a:pt x="3" y="0"/>
                  </a:lnTo>
                  <a:lnTo>
                    <a:pt x="3" y="4"/>
                  </a:lnTo>
                  <a:lnTo>
                    <a:pt x="0" y="4"/>
                  </a:lnTo>
                  <a:lnTo>
                    <a:pt x="0" y="0"/>
                  </a:lnTo>
                  <a:lnTo>
                    <a:pt x="0" y="0"/>
                  </a:lnTo>
                  <a:lnTo>
                    <a:pt x="0"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55" name="Freeform 63"/>
            <p:cNvSpPr>
              <a:spLocks/>
            </p:cNvSpPr>
            <p:nvPr/>
          </p:nvSpPr>
          <p:spPr bwMode="auto">
            <a:xfrm>
              <a:off x="4402385" y="2178830"/>
              <a:ext cx="95211" cy="47606"/>
            </a:xfrm>
            <a:custGeom>
              <a:avLst/>
              <a:gdLst>
                <a:gd name="T0" fmla="*/ 30 w 74"/>
                <a:gd name="T1" fmla="*/ 4 h 37"/>
                <a:gd name="T2" fmla="*/ 37 w 74"/>
                <a:gd name="T3" fmla="*/ 4 h 37"/>
                <a:gd name="T4" fmla="*/ 37 w 74"/>
                <a:gd name="T5" fmla="*/ 0 h 37"/>
                <a:gd name="T6" fmla="*/ 41 w 74"/>
                <a:gd name="T7" fmla="*/ 4 h 37"/>
                <a:gd name="T8" fmla="*/ 45 w 74"/>
                <a:gd name="T9" fmla="*/ 4 h 37"/>
                <a:gd name="T10" fmla="*/ 52 w 74"/>
                <a:gd name="T11" fmla="*/ 8 h 37"/>
                <a:gd name="T12" fmla="*/ 56 w 74"/>
                <a:gd name="T13" fmla="*/ 11 h 37"/>
                <a:gd name="T14" fmla="*/ 56 w 74"/>
                <a:gd name="T15" fmla="*/ 15 h 37"/>
                <a:gd name="T16" fmla="*/ 63 w 74"/>
                <a:gd name="T17" fmla="*/ 15 h 37"/>
                <a:gd name="T18" fmla="*/ 67 w 74"/>
                <a:gd name="T19" fmla="*/ 15 h 37"/>
                <a:gd name="T20" fmla="*/ 74 w 74"/>
                <a:gd name="T21" fmla="*/ 15 h 37"/>
                <a:gd name="T22" fmla="*/ 71 w 74"/>
                <a:gd name="T23" fmla="*/ 26 h 37"/>
                <a:gd name="T24" fmla="*/ 63 w 74"/>
                <a:gd name="T25" fmla="*/ 33 h 37"/>
                <a:gd name="T26" fmla="*/ 59 w 74"/>
                <a:gd name="T27" fmla="*/ 30 h 37"/>
                <a:gd name="T28" fmla="*/ 52 w 74"/>
                <a:gd name="T29" fmla="*/ 33 h 37"/>
                <a:gd name="T30" fmla="*/ 45 w 74"/>
                <a:gd name="T31" fmla="*/ 33 h 37"/>
                <a:gd name="T32" fmla="*/ 41 w 74"/>
                <a:gd name="T33" fmla="*/ 30 h 37"/>
                <a:gd name="T34" fmla="*/ 33 w 74"/>
                <a:gd name="T35" fmla="*/ 37 h 37"/>
                <a:gd name="T36" fmla="*/ 22 w 74"/>
                <a:gd name="T37" fmla="*/ 37 h 37"/>
                <a:gd name="T38" fmla="*/ 19 w 74"/>
                <a:gd name="T39" fmla="*/ 33 h 37"/>
                <a:gd name="T40" fmla="*/ 15 w 74"/>
                <a:gd name="T41" fmla="*/ 30 h 37"/>
                <a:gd name="T42" fmla="*/ 8 w 74"/>
                <a:gd name="T43" fmla="*/ 26 h 37"/>
                <a:gd name="T44" fmla="*/ 8 w 74"/>
                <a:gd name="T45" fmla="*/ 33 h 37"/>
                <a:gd name="T46" fmla="*/ 0 w 74"/>
                <a:gd name="T47" fmla="*/ 33 h 37"/>
                <a:gd name="T48" fmla="*/ 0 w 74"/>
                <a:gd name="T49" fmla="*/ 30 h 37"/>
                <a:gd name="T50" fmla="*/ 4 w 74"/>
                <a:gd name="T51" fmla="*/ 26 h 37"/>
                <a:gd name="T52" fmla="*/ 8 w 74"/>
                <a:gd name="T53" fmla="*/ 15 h 37"/>
                <a:gd name="T54" fmla="*/ 15 w 74"/>
                <a:gd name="T55" fmla="*/ 11 h 37"/>
                <a:gd name="T56" fmla="*/ 15 w 74"/>
                <a:gd name="T57" fmla="*/ 8 h 37"/>
                <a:gd name="T58" fmla="*/ 15 w 74"/>
                <a:gd name="T59" fmla="*/ 4 h 37"/>
                <a:gd name="T60" fmla="*/ 19 w 74"/>
                <a:gd name="T61" fmla="*/ 8 h 37"/>
                <a:gd name="T62" fmla="*/ 26 w 74"/>
                <a:gd name="T6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37">
                  <a:moveTo>
                    <a:pt x="26" y="4"/>
                  </a:moveTo>
                  <a:lnTo>
                    <a:pt x="30" y="4"/>
                  </a:lnTo>
                  <a:lnTo>
                    <a:pt x="33" y="4"/>
                  </a:lnTo>
                  <a:lnTo>
                    <a:pt x="37" y="4"/>
                  </a:lnTo>
                  <a:lnTo>
                    <a:pt x="37" y="4"/>
                  </a:lnTo>
                  <a:lnTo>
                    <a:pt x="37" y="0"/>
                  </a:lnTo>
                  <a:lnTo>
                    <a:pt x="41" y="0"/>
                  </a:lnTo>
                  <a:lnTo>
                    <a:pt x="41" y="4"/>
                  </a:lnTo>
                  <a:lnTo>
                    <a:pt x="45" y="4"/>
                  </a:lnTo>
                  <a:lnTo>
                    <a:pt x="45" y="4"/>
                  </a:lnTo>
                  <a:lnTo>
                    <a:pt x="48" y="4"/>
                  </a:lnTo>
                  <a:lnTo>
                    <a:pt x="52" y="8"/>
                  </a:lnTo>
                  <a:lnTo>
                    <a:pt x="56" y="8"/>
                  </a:lnTo>
                  <a:lnTo>
                    <a:pt x="56" y="11"/>
                  </a:lnTo>
                  <a:lnTo>
                    <a:pt x="56" y="11"/>
                  </a:lnTo>
                  <a:lnTo>
                    <a:pt x="56" y="15"/>
                  </a:lnTo>
                  <a:lnTo>
                    <a:pt x="59" y="15"/>
                  </a:lnTo>
                  <a:lnTo>
                    <a:pt x="63" y="15"/>
                  </a:lnTo>
                  <a:lnTo>
                    <a:pt x="67" y="15"/>
                  </a:lnTo>
                  <a:lnTo>
                    <a:pt x="67" y="15"/>
                  </a:lnTo>
                  <a:lnTo>
                    <a:pt x="71" y="15"/>
                  </a:lnTo>
                  <a:lnTo>
                    <a:pt x="74" y="15"/>
                  </a:lnTo>
                  <a:lnTo>
                    <a:pt x="71" y="19"/>
                  </a:lnTo>
                  <a:lnTo>
                    <a:pt x="71" y="26"/>
                  </a:lnTo>
                  <a:lnTo>
                    <a:pt x="63" y="26"/>
                  </a:lnTo>
                  <a:lnTo>
                    <a:pt x="63" y="33"/>
                  </a:lnTo>
                  <a:lnTo>
                    <a:pt x="59" y="30"/>
                  </a:lnTo>
                  <a:lnTo>
                    <a:pt x="59" y="30"/>
                  </a:lnTo>
                  <a:lnTo>
                    <a:pt x="52" y="30"/>
                  </a:lnTo>
                  <a:lnTo>
                    <a:pt x="52" y="33"/>
                  </a:lnTo>
                  <a:lnTo>
                    <a:pt x="48" y="37"/>
                  </a:lnTo>
                  <a:lnTo>
                    <a:pt x="45" y="33"/>
                  </a:lnTo>
                  <a:lnTo>
                    <a:pt x="41" y="33"/>
                  </a:lnTo>
                  <a:lnTo>
                    <a:pt x="41" y="30"/>
                  </a:lnTo>
                  <a:lnTo>
                    <a:pt x="37" y="26"/>
                  </a:lnTo>
                  <a:lnTo>
                    <a:pt x="33" y="37"/>
                  </a:lnTo>
                  <a:lnTo>
                    <a:pt x="26" y="33"/>
                  </a:lnTo>
                  <a:lnTo>
                    <a:pt x="22" y="37"/>
                  </a:lnTo>
                  <a:lnTo>
                    <a:pt x="19" y="37"/>
                  </a:lnTo>
                  <a:lnTo>
                    <a:pt x="19" y="33"/>
                  </a:lnTo>
                  <a:lnTo>
                    <a:pt x="15" y="33"/>
                  </a:lnTo>
                  <a:lnTo>
                    <a:pt x="15" y="30"/>
                  </a:lnTo>
                  <a:lnTo>
                    <a:pt x="11" y="26"/>
                  </a:lnTo>
                  <a:lnTo>
                    <a:pt x="8" y="26"/>
                  </a:lnTo>
                  <a:lnTo>
                    <a:pt x="4" y="30"/>
                  </a:lnTo>
                  <a:lnTo>
                    <a:pt x="8" y="33"/>
                  </a:lnTo>
                  <a:lnTo>
                    <a:pt x="4" y="33"/>
                  </a:lnTo>
                  <a:lnTo>
                    <a:pt x="0" y="33"/>
                  </a:lnTo>
                  <a:lnTo>
                    <a:pt x="0" y="30"/>
                  </a:lnTo>
                  <a:lnTo>
                    <a:pt x="0" y="30"/>
                  </a:lnTo>
                  <a:lnTo>
                    <a:pt x="4" y="30"/>
                  </a:lnTo>
                  <a:lnTo>
                    <a:pt x="4" y="26"/>
                  </a:lnTo>
                  <a:lnTo>
                    <a:pt x="4" y="22"/>
                  </a:lnTo>
                  <a:lnTo>
                    <a:pt x="8" y="15"/>
                  </a:lnTo>
                  <a:lnTo>
                    <a:pt x="11" y="15"/>
                  </a:lnTo>
                  <a:lnTo>
                    <a:pt x="15" y="11"/>
                  </a:lnTo>
                  <a:lnTo>
                    <a:pt x="15" y="11"/>
                  </a:lnTo>
                  <a:lnTo>
                    <a:pt x="15" y="8"/>
                  </a:lnTo>
                  <a:lnTo>
                    <a:pt x="11" y="8"/>
                  </a:lnTo>
                  <a:lnTo>
                    <a:pt x="15" y="4"/>
                  </a:lnTo>
                  <a:lnTo>
                    <a:pt x="19" y="4"/>
                  </a:lnTo>
                  <a:lnTo>
                    <a:pt x="19" y="8"/>
                  </a:lnTo>
                  <a:lnTo>
                    <a:pt x="22" y="8"/>
                  </a:lnTo>
                  <a:lnTo>
                    <a:pt x="26" y="4"/>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56" name="Freeform 64"/>
            <p:cNvSpPr>
              <a:spLocks noEditPoints="1"/>
            </p:cNvSpPr>
            <p:nvPr/>
          </p:nvSpPr>
          <p:spPr bwMode="auto">
            <a:xfrm>
              <a:off x="4349632" y="2041160"/>
              <a:ext cx="77198" cy="61758"/>
            </a:xfrm>
            <a:custGeom>
              <a:avLst/>
              <a:gdLst>
                <a:gd name="T0" fmla="*/ 37 w 60"/>
                <a:gd name="T1" fmla="*/ 44 h 48"/>
                <a:gd name="T2" fmla="*/ 37 w 60"/>
                <a:gd name="T3" fmla="*/ 37 h 48"/>
                <a:gd name="T4" fmla="*/ 41 w 60"/>
                <a:gd name="T5" fmla="*/ 29 h 48"/>
                <a:gd name="T6" fmla="*/ 52 w 60"/>
                <a:gd name="T7" fmla="*/ 29 h 48"/>
                <a:gd name="T8" fmla="*/ 52 w 60"/>
                <a:gd name="T9" fmla="*/ 25 h 48"/>
                <a:gd name="T10" fmla="*/ 56 w 60"/>
                <a:gd name="T11" fmla="*/ 22 h 48"/>
                <a:gd name="T12" fmla="*/ 52 w 60"/>
                <a:gd name="T13" fmla="*/ 18 h 48"/>
                <a:gd name="T14" fmla="*/ 49 w 60"/>
                <a:gd name="T15" fmla="*/ 14 h 48"/>
                <a:gd name="T16" fmla="*/ 56 w 60"/>
                <a:gd name="T17" fmla="*/ 14 h 48"/>
                <a:gd name="T18" fmla="*/ 56 w 60"/>
                <a:gd name="T19" fmla="*/ 11 h 48"/>
                <a:gd name="T20" fmla="*/ 60 w 60"/>
                <a:gd name="T21" fmla="*/ 7 h 48"/>
                <a:gd name="T22" fmla="*/ 60 w 60"/>
                <a:gd name="T23" fmla="*/ 3 h 48"/>
                <a:gd name="T24" fmla="*/ 52 w 60"/>
                <a:gd name="T25" fmla="*/ 0 h 48"/>
                <a:gd name="T26" fmla="*/ 45 w 60"/>
                <a:gd name="T27" fmla="*/ 0 h 48"/>
                <a:gd name="T28" fmla="*/ 37 w 60"/>
                <a:gd name="T29" fmla="*/ 0 h 48"/>
                <a:gd name="T30" fmla="*/ 34 w 60"/>
                <a:gd name="T31" fmla="*/ 3 h 48"/>
                <a:gd name="T32" fmla="*/ 23 w 60"/>
                <a:gd name="T33" fmla="*/ 11 h 48"/>
                <a:gd name="T34" fmla="*/ 19 w 60"/>
                <a:gd name="T35" fmla="*/ 11 h 48"/>
                <a:gd name="T36" fmla="*/ 15 w 60"/>
                <a:gd name="T37" fmla="*/ 14 h 48"/>
                <a:gd name="T38" fmla="*/ 15 w 60"/>
                <a:gd name="T39" fmla="*/ 22 h 48"/>
                <a:gd name="T40" fmla="*/ 12 w 60"/>
                <a:gd name="T41" fmla="*/ 25 h 48"/>
                <a:gd name="T42" fmla="*/ 12 w 60"/>
                <a:gd name="T43" fmla="*/ 29 h 48"/>
                <a:gd name="T44" fmla="*/ 19 w 60"/>
                <a:gd name="T45" fmla="*/ 33 h 48"/>
                <a:gd name="T46" fmla="*/ 12 w 60"/>
                <a:gd name="T47" fmla="*/ 37 h 48"/>
                <a:gd name="T48" fmla="*/ 12 w 60"/>
                <a:gd name="T49" fmla="*/ 37 h 48"/>
                <a:gd name="T50" fmla="*/ 15 w 60"/>
                <a:gd name="T51" fmla="*/ 40 h 48"/>
                <a:gd name="T52" fmla="*/ 8 w 60"/>
                <a:gd name="T53" fmla="*/ 37 h 48"/>
                <a:gd name="T54" fmla="*/ 4 w 60"/>
                <a:gd name="T55" fmla="*/ 37 h 48"/>
                <a:gd name="T56" fmla="*/ 8 w 60"/>
                <a:gd name="T57" fmla="*/ 40 h 48"/>
                <a:gd name="T58" fmla="*/ 12 w 60"/>
                <a:gd name="T59" fmla="*/ 40 h 48"/>
                <a:gd name="T60" fmla="*/ 12 w 60"/>
                <a:gd name="T61" fmla="*/ 40 h 48"/>
                <a:gd name="T62" fmla="*/ 4 w 60"/>
                <a:gd name="T63" fmla="*/ 40 h 48"/>
                <a:gd name="T64" fmla="*/ 0 w 60"/>
                <a:gd name="T65" fmla="*/ 40 h 48"/>
                <a:gd name="T66" fmla="*/ 4 w 60"/>
                <a:gd name="T67" fmla="*/ 44 h 48"/>
                <a:gd name="T68" fmla="*/ 8 w 60"/>
                <a:gd name="T69" fmla="*/ 44 h 48"/>
                <a:gd name="T70" fmla="*/ 12 w 60"/>
                <a:gd name="T71" fmla="*/ 44 h 48"/>
                <a:gd name="T72" fmla="*/ 15 w 60"/>
                <a:gd name="T73" fmla="*/ 40 h 48"/>
                <a:gd name="T74" fmla="*/ 23 w 60"/>
                <a:gd name="T75" fmla="*/ 40 h 48"/>
                <a:gd name="T76" fmla="*/ 26 w 60"/>
                <a:gd name="T77" fmla="*/ 40 h 48"/>
                <a:gd name="T78" fmla="*/ 34 w 60"/>
                <a:gd name="T79" fmla="*/ 44 h 48"/>
                <a:gd name="T80" fmla="*/ 34 w 60"/>
                <a:gd name="T81" fmla="*/ 48 h 48"/>
                <a:gd name="T82" fmla="*/ 37 w 60"/>
                <a:gd name="T83" fmla="*/ 48 h 48"/>
                <a:gd name="T84" fmla="*/ 8 w 60"/>
                <a:gd name="T85" fmla="*/ 33 h 48"/>
                <a:gd name="T86" fmla="*/ 8 w 60"/>
                <a:gd name="T87" fmla="*/ 37 h 48"/>
                <a:gd name="T88" fmla="*/ 4 w 60"/>
                <a:gd name="T89" fmla="*/ 37 h 48"/>
                <a:gd name="T90" fmla="*/ 8 w 60"/>
                <a:gd name="T91" fmla="*/ 33 h 48"/>
                <a:gd name="T92" fmla="*/ 12 w 60"/>
                <a:gd name="T93" fmla="*/ 33 h 48"/>
                <a:gd name="T94" fmla="*/ 12 w 60"/>
                <a:gd name="T95" fmla="*/ 33 h 48"/>
                <a:gd name="T96" fmla="*/ 8 w 60"/>
                <a:gd name="T97"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 h="48">
                  <a:moveTo>
                    <a:pt x="37" y="48"/>
                  </a:moveTo>
                  <a:lnTo>
                    <a:pt x="37" y="44"/>
                  </a:lnTo>
                  <a:lnTo>
                    <a:pt x="41" y="40"/>
                  </a:lnTo>
                  <a:lnTo>
                    <a:pt x="37" y="37"/>
                  </a:lnTo>
                  <a:lnTo>
                    <a:pt x="41" y="33"/>
                  </a:lnTo>
                  <a:lnTo>
                    <a:pt x="41" y="29"/>
                  </a:lnTo>
                  <a:lnTo>
                    <a:pt x="49" y="29"/>
                  </a:lnTo>
                  <a:lnTo>
                    <a:pt x="52" y="29"/>
                  </a:lnTo>
                  <a:lnTo>
                    <a:pt x="52" y="29"/>
                  </a:lnTo>
                  <a:lnTo>
                    <a:pt x="52" y="25"/>
                  </a:lnTo>
                  <a:lnTo>
                    <a:pt x="52" y="25"/>
                  </a:lnTo>
                  <a:lnTo>
                    <a:pt x="56" y="22"/>
                  </a:lnTo>
                  <a:lnTo>
                    <a:pt x="56" y="18"/>
                  </a:lnTo>
                  <a:lnTo>
                    <a:pt x="52" y="18"/>
                  </a:lnTo>
                  <a:lnTo>
                    <a:pt x="49" y="18"/>
                  </a:lnTo>
                  <a:lnTo>
                    <a:pt x="49" y="14"/>
                  </a:lnTo>
                  <a:lnTo>
                    <a:pt x="52" y="14"/>
                  </a:lnTo>
                  <a:lnTo>
                    <a:pt x="56" y="14"/>
                  </a:lnTo>
                  <a:lnTo>
                    <a:pt x="56" y="14"/>
                  </a:lnTo>
                  <a:lnTo>
                    <a:pt x="56" y="11"/>
                  </a:lnTo>
                  <a:lnTo>
                    <a:pt x="56" y="7"/>
                  </a:lnTo>
                  <a:lnTo>
                    <a:pt x="60" y="7"/>
                  </a:lnTo>
                  <a:lnTo>
                    <a:pt x="60" y="3"/>
                  </a:lnTo>
                  <a:lnTo>
                    <a:pt x="60" y="3"/>
                  </a:lnTo>
                  <a:lnTo>
                    <a:pt x="56" y="3"/>
                  </a:lnTo>
                  <a:lnTo>
                    <a:pt x="52" y="0"/>
                  </a:lnTo>
                  <a:lnTo>
                    <a:pt x="49" y="0"/>
                  </a:lnTo>
                  <a:lnTo>
                    <a:pt x="45" y="0"/>
                  </a:lnTo>
                  <a:lnTo>
                    <a:pt x="41" y="3"/>
                  </a:lnTo>
                  <a:lnTo>
                    <a:pt x="37" y="0"/>
                  </a:lnTo>
                  <a:lnTo>
                    <a:pt x="37" y="3"/>
                  </a:lnTo>
                  <a:lnTo>
                    <a:pt x="34" y="3"/>
                  </a:lnTo>
                  <a:lnTo>
                    <a:pt x="30" y="7"/>
                  </a:lnTo>
                  <a:lnTo>
                    <a:pt x="23" y="11"/>
                  </a:lnTo>
                  <a:lnTo>
                    <a:pt x="23" y="7"/>
                  </a:lnTo>
                  <a:lnTo>
                    <a:pt x="19" y="11"/>
                  </a:lnTo>
                  <a:lnTo>
                    <a:pt x="19" y="14"/>
                  </a:lnTo>
                  <a:lnTo>
                    <a:pt x="15" y="14"/>
                  </a:lnTo>
                  <a:lnTo>
                    <a:pt x="15" y="18"/>
                  </a:lnTo>
                  <a:lnTo>
                    <a:pt x="15" y="22"/>
                  </a:lnTo>
                  <a:lnTo>
                    <a:pt x="15" y="25"/>
                  </a:lnTo>
                  <a:lnTo>
                    <a:pt x="12" y="25"/>
                  </a:lnTo>
                  <a:lnTo>
                    <a:pt x="12" y="29"/>
                  </a:lnTo>
                  <a:lnTo>
                    <a:pt x="12" y="29"/>
                  </a:lnTo>
                  <a:lnTo>
                    <a:pt x="15" y="33"/>
                  </a:lnTo>
                  <a:lnTo>
                    <a:pt x="19" y="33"/>
                  </a:lnTo>
                  <a:lnTo>
                    <a:pt x="15" y="33"/>
                  </a:lnTo>
                  <a:lnTo>
                    <a:pt x="12" y="37"/>
                  </a:lnTo>
                  <a:lnTo>
                    <a:pt x="12" y="37"/>
                  </a:lnTo>
                  <a:lnTo>
                    <a:pt x="12" y="37"/>
                  </a:lnTo>
                  <a:lnTo>
                    <a:pt x="15" y="37"/>
                  </a:lnTo>
                  <a:lnTo>
                    <a:pt x="15" y="40"/>
                  </a:lnTo>
                  <a:lnTo>
                    <a:pt x="12" y="40"/>
                  </a:lnTo>
                  <a:lnTo>
                    <a:pt x="8" y="37"/>
                  </a:lnTo>
                  <a:lnTo>
                    <a:pt x="4" y="37"/>
                  </a:lnTo>
                  <a:lnTo>
                    <a:pt x="4" y="37"/>
                  </a:lnTo>
                  <a:lnTo>
                    <a:pt x="4" y="37"/>
                  </a:lnTo>
                  <a:lnTo>
                    <a:pt x="8" y="40"/>
                  </a:lnTo>
                  <a:lnTo>
                    <a:pt x="8" y="40"/>
                  </a:lnTo>
                  <a:lnTo>
                    <a:pt x="12" y="40"/>
                  </a:lnTo>
                  <a:lnTo>
                    <a:pt x="12" y="40"/>
                  </a:lnTo>
                  <a:lnTo>
                    <a:pt x="12" y="40"/>
                  </a:lnTo>
                  <a:lnTo>
                    <a:pt x="8" y="40"/>
                  </a:lnTo>
                  <a:lnTo>
                    <a:pt x="4" y="40"/>
                  </a:lnTo>
                  <a:lnTo>
                    <a:pt x="0" y="40"/>
                  </a:lnTo>
                  <a:lnTo>
                    <a:pt x="0" y="40"/>
                  </a:lnTo>
                  <a:lnTo>
                    <a:pt x="4" y="40"/>
                  </a:lnTo>
                  <a:lnTo>
                    <a:pt x="4" y="44"/>
                  </a:lnTo>
                  <a:lnTo>
                    <a:pt x="8" y="44"/>
                  </a:lnTo>
                  <a:lnTo>
                    <a:pt x="8" y="44"/>
                  </a:lnTo>
                  <a:lnTo>
                    <a:pt x="12" y="44"/>
                  </a:lnTo>
                  <a:lnTo>
                    <a:pt x="12" y="44"/>
                  </a:lnTo>
                  <a:lnTo>
                    <a:pt x="15" y="40"/>
                  </a:lnTo>
                  <a:lnTo>
                    <a:pt x="15" y="40"/>
                  </a:lnTo>
                  <a:lnTo>
                    <a:pt x="15" y="40"/>
                  </a:lnTo>
                  <a:lnTo>
                    <a:pt x="23" y="40"/>
                  </a:lnTo>
                  <a:lnTo>
                    <a:pt x="23" y="40"/>
                  </a:lnTo>
                  <a:lnTo>
                    <a:pt x="26" y="40"/>
                  </a:lnTo>
                  <a:lnTo>
                    <a:pt x="30" y="44"/>
                  </a:lnTo>
                  <a:lnTo>
                    <a:pt x="34" y="44"/>
                  </a:lnTo>
                  <a:lnTo>
                    <a:pt x="34" y="44"/>
                  </a:lnTo>
                  <a:lnTo>
                    <a:pt x="34" y="48"/>
                  </a:lnTo>
                  <a:lnTo>
                    <a:pt x="37" y="48"/>
                  </a:lnTo>
                  <a:lnTo>
                    <a:pt x="37" y="48"/>
                  </a:lnTo>
                  <a:close/>
                  <a:moveTo>
                    <a:pt x="4" y="37"/>
                  </a:moveTo>
                  <a:lnTo>
                    <a:pt x="8" y="33"/>
                  </a:lnTo>
                  <a:lnTo>
                    <a:pt x="12" y="37"/>
                  </a:lnTo>
                  <a:lnTo>
                    <a:pt x="8" y="37"/>
                  </a:lnTo>
                  <a:lnTo>
                    <a:pt x="8" y="37"/>
                  </a:lnTo>
                  <a:lnTo>
                    <a:pt x="4" y="37"/>
                  </a:lnTo>
                  <a:lnTo>
                    <a:pt x="4" y="37"/>
                  </a:lnTo>
                  <a:close/>
                  <a:moveTo>
                    <a:pt x="8" y="33"/>
                  </a:moveTo>
                  <a:lnTo>
                    <a:pt x="8" y="33"/>
                  </a:lnTo>
                  <a:lnTo>
                    <a:pt x="12" y="33"/>
                  </a:lnTo>
                  <a:lnTo>
                    <a:pt x="12" y="33"/>
                  </a:lnTo>
                  <a:lnTo>
                    <a:pt x="12" y="33"/>
                  </a:lnTo>
                  <a:lnTo>
                    <a:pt x="12" y="33"/>
                  </a:lnTo>
                  <a:lnTo>
                    <a:pt x="8" y="33"/>
                  </a:lnTo>
                  <a:lnTo>
                    <a:pt x="8" y="33"/>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57" name="Freeform 65"/>
            <p:cNvSpPr>
              <a:spLocks/>
            </p:cNvSpPr>
            <p:nvPr/>
          </p:nvSpPr>
          <p:spPr bwMode="auto">
            <a:xfrm>
              <a:off x="4345771" y="2092626"/>
              <a:ext cx="56612" cy="43745"/>
            </a:xfrm>
            <a:custGeom>
              <a:avLst/>
              <a:gdLst>
                <a:gd name="T0" fmla="*/ 40 w 44"/>
                <a:gd name="T1" fmla="*/ 23 h 34"/>
                <a:gd name="T2" fmla="*/ 44 w 44"/>
                <a:gd name="T3" fmla="*/ 19 h 34"/>
                <a:gd name="T4" fmla="*/ 40 w 44"/>
                <a:gd name="T5" fmla="*/ 15 h 34"/>
                <a:gd name="T6" fmla="*/ 40 w 44"/>
                <a:gd name="T7" fmla="*/ 15 h 34"/>
                <a:gd name="T8" fmla="*/ 40 w 44"/>
                <a:gd name="T9" fmla="*/ 11 h 34"/>
                <a:gd name="T10" fmla="*/ 40 w 44"/>
                <a:gd name="T11" fmla="*/ 8 h 34"/>
                <a:gd name="T12" fmla="*/ 37 w 44"/>
                <a:gd name="T13" fmla="*/ 8 h 34"/>
                <a:gd name="T14" fmla="*/ 37 w 44"/>
                <a:gd name="T15" fmla="*/ 4 h 34"/>
                <a:gd name="T16" fmla="*/ 37 w 44"/>
                <a:gd name="T17" fmla="*/ 4 h 34"/>
                <a:gd name="T18" fmla="*/ 33 w 44"/>
                <a:gd name="T19" fmla="*/ 4 h 34"/>
                <a:gd name="T20" fmla="*/ 29 w 44"/>
                <a:gd name="T21" fmla="*/ 0 h 34"/>
                <a:gd name="T22" fmla="*/ 26 w 44"/>
                <a:gd name="T23" fmla="*/ 0 h 34"/>
                <a:gd name="T24" fmla="*/ 26 w 44"/>
                <a:gd name="T25" fmla="*/ 0 h 34"/>
                <a:gd name="T26" fmla="*/ 18 w 44"/>
                <a:gd name="T27" fmla="*/ 0 h 34"/>
                <a:gd name="T28" fmla="*/ 18 w 44"/>
                <a:gd name="T29" fmla="*/ 0 h 34"/>
                <a:gd name="T30" fmla="*/ 18 w 44"/>
                <a:gd name="T31" fmla="*/ 0 h 34"/>
                <a:gd name="T32" fmla="*/ 15 w 44"/>
                <a:gd name="T33" fmla="*/ 4 h 34"/>
                <a:gd name="T34" fmla="*/ 15 w 44"/>
                <a:gd name="T35" fmla="*/ 4 h 34"/>
                <a:gd name="T36" fmla="*/ 11 w 44"/>
                <a:gd name="T37" fmla="*/ 4 h 34"/>
                <a:gd name="T38" fmla="*/ 11 w 44"/>
                <a:gd name="T39" fmla="*/ 4 h 34"/>
                <a:gd name="T40" fmla="*/ 7 w 44"/>
                <a:gd name="T41" fmla="*/ 4 h 34"/>
                <a:gd name="T42" fmla="*/ 7 w 44"/>
                <a:gd name="T43" fmla="*/ 0 h 34"/>
                <a:gd name="T44" fmla="*/ 3 w 44"/>
                <a:gd name="T45" fmla="*/ 0 h 34"/>
                <a:gd name="T46" fmla="*/ 0 w 44"/>
                <a:gd name="T47" fmla="*/ 4 h 34"/>
                <a:gd name="T48" fmla="*/ 0 w 44"/>
                <a:gd name="T49" fmla="*/ 8 h 34"/>
                <a:gd name="T50" fmla="*/ 0 w 44"/>
                <a:gd name="T51" fmla="*/ 8 h 34"/>
                <a:gd name="T52" fmla="*/ 0 w 44"/>
                <a:gd name="T53" fmla="*/ 11 h 34"/>
                <a:gd name="T54" fmla="*/ 3 w 44"/>
                <a:gd name="T55" fmla="*/ 15 h 34"/>
                <a:gd name="T56" fmla="*/ 3 w 44"/>
                <a:gd name="T57" fmla="*/ 15 h 34"/>
                <a:gd name="T58" fmla="*/ 11 w 44"/>
                <a:gd name="T59" fmla="*/ 19 h 34"/>
                <a:gd name="T60" fmla="*/ 11 w 44"/>
                <a:gd name="T61" fmla="*/ 19 h 34"/>
                <a:gd name="T62" fmla="*/ 15 w 44"/>
                <a:gd name="T63" fmla="*/ 23 h 34"/>
                <a:gd name="T64" fmla="*/ 15 w 44"/>
                <a:gd name="T65" fmla="*/ 23 h 34"/>
                <a:gd name="T66" fmla="*/ 15 w 44"/>
                <a:gd name="T67" fmla="*/ 26 h 34"/>
                <a:gd name="T68" fmla="*/ 18 w 44"/>
                <a:gd name="T69" fmla="*/ 26 h 34"/>
                <a:gd name="T70" fmla="*/ 22 w 44"/>
                <a:gd name="T71" fmla="*/ 26 h 34"/>
                <a:gd name="T72" fmla="*/ 22 w 44"/>
                <a:gd name="T73" fmla="*/ 26 h 34"/>
                <a:gd name="T74" fmla="*/ 26 w 44"/>
                <a:gd name="T75" fmla="*/ 26 h 34"/>
                <a:gd name="T76" fmla="*/ 26 w 44"/>
                <a:gd name="T77" fmla="*/ 30 h 34"/>
                <a:gd name="T78" fmla="*/ 29 w 44"/>
                <a:gd name="T79" fmla="*/ 34 h 34"/>
                <a:gd name="T80" fmla="*/ 33 w 44"/>
                <a:gd name="T81" fmla="*/ 34 h 34"/>
                <a:gd name="T82" fmla="*/ 37 w 44"/>
                <a:gd name="T83" fmla="*/ 34 h 34"/>
                <a:gd name="T84" fmla="*/ 37 w 44"/>
                <a:gd name="T85" fmla="*/ 34 h 34"/>
                <a:gd name="T86" fmla="*/ 40 w 44"/>
                <a:gd name="T87" fmla="*/ 34 h 34"/>
                <a:gd name="T88" fmla="*/ 40 w 44"/>
                <a:gd name="T89" fmla="*/ 34 h 34"/>
                <a:gd name="T90" fmla="*/ 40 w 44"/>
                <a:gd name="T91" fmla="*/ 30 h 34"/>
                <a:gd name="T92" fmla="*/ 40 w 44"/>
                <a:gd name="T93" fmla="*/ 30 h 34"/>
                <a:gd name="T94" fmla="*/ 37 w 44"/>
                <a:gd name="T95" fmla="*/ 26 h 34"/>
                <a:gd name="T96" fmla="*/ 40 w 44"/>
                <a:gd name="T97" fmla="*/ 26 h 34"/>
                <a:gd name="T98" fmla="*/ 40 w 44"/>
                <a:gd name="T99" fmla="*/ 23 h 34"/>
                <a:gd name="T100" fmla="*/ 40 w 44"/>
                <a:gd name="T10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 h="34">
                  <a:moveTo>
                    <a:pt x="40" y="23"/>
                  </a:moveTo>
                  <a:lnTo>
                    <a:pt x="44" y="19"/>
                  </a:lnTo>
                  <a:lnTo>
                    <a:pt x="40" y="15"/>
                  </a:lnTo>
                  <a:lnTo>
                    <a:pt x="40" y="15"/>
                  </a:lnTo>
                  <a:lnTo>
                    <a:pt x="40" y="11"/>
                  </a:lnTo>
                  <a:lnTo>
                    <a:pt x="40" y="8"/>
                  </a:lnTo>
                  <a:lnTo>
                    <a:pt x="37" y="8"/>
                  </a:lnTo>
                  <a:lnTo>
                    <a:pt x="37" y="4"/>
                  </a:lnTo>
                  <a:lnTo>
                    <a:pt x="37" y="4"/>
                  </a:lnTo>
                  <a:lnTo>
                    <a:pt x="33" y="4"/>
                  </a:lnTo>
                  <a:lnTo>
                    <a:pt x="29" y="0"/>
                  </a:lnTo>
                  <a:lnTo>
                    <a:pt x="26" y="0"/>
                  </a:lnTo>
                  <a:lnTo>
                    <a:pt x="26" y="0"/>
                  </a:lnTo>
                  <a:lnTo>
                    <a:pt x="18" y="0"/>
                  </a:lnTo>
                  <a:lnTo>
                    <a:pt x="18" y="0"/>
                  </a:lnTo>
                  <a:lnTo>
                    <a:pt x="18" y="0"/>
                  </a:lnTo>
                  <a:lnTo>
                    <a:pt x="15" y="4"/>
                  </a:lnTo>
                  <a:lnTo>
                    <a:pt x="15" y="4"/>
                  </a:lnTo>
                  <a:lnTo>
                    <a:pt x="11" y="4"/>
                  </a:lnTo>
                  <a:lnTo>
                    <a:pt x="11" y="4"/>
                  </a:lnTo>
                  <a:lnTo>
                    <a:pt x="7" y="4"/>
                  </a:lnTo>
                  <a:lnTo>
                    <a:pt x="7" y="0"/>
                  </a:lnTo>
                  <a:lnTo>
                    <a:pt x="3" y="0"/>
                  </a:lnTo>
                  <a:lnTo>
                    <a:pt x="0" y="4"/>
                  </a:lnTo>
                  <a:lnTo>
                    <a:pt x="0" y="8"/>
                  </a:lnTo>
                  <a:lnTo>
                    <a:pt x="0" y="8"/>
                  </a:lnTo>
                  <a:lnTo>
                    <a:pt x="0" y="11"/>
                  </a:lnTo>
                  <a:lnTo>
                    <a:pt x="3" y="15"/>
                  </a:lnTo>
                  <a:lnTo>
                    <a:pt x="3" y="15"/>
                  </a:lnTo>
                  <a:lnTo>
                    <a:pt x="11" y="19"/>
                  </a:lnTo>
                  <a:lnTo>
                    <a:pt x="11" y="19"/>
                  </a:lnTo>
                  <a:lnTo>
                    <a:pt x="15" y="23"/>
                  </a:lnTo>
                  <a:lnTo>
                    <a:pt x="15" y="23"/>
                  </a:lnTo>
                  <a:lnTo>
                    <a:pt x="15" y="26"/>
                  </a:lnTo>
                  <a:lnTo>
                    <a:pt x="18" y="26"/>
                  </a:lnTo>
                  <a:lnTo>
                    <a:pt x="22" y="26"/>
                  </a:lnTo>
                  <a:lnTo>
                    <a:pt x="22" y="26"/>
                  </a:lnTo>
                  <a:lnTo>
                    <a:pt x="26" y="26"/>
                  </a:lnTo>
                  <a:lnTo>
                    <a:pt x="26" y="30"/>
                  </a:lnTo>
                  <a:lnTo>
                    <a:pt x="29" y="34"/>
                  </a:lnTo>
                  <a:lnTo>
                    <a:pt x="33" y="34"/>
                  </a:lnTo>
                  <a:lnTo>
                    <a:pt x="37" y="34"/>
                  </a:lnTo>
                  <a:lnTo>
                    <a:pt x="37" y="34"/>
                  </a:lnTo>
                  <a:lnTo>
                    <a:pt x="40" y="34"/>
                  </a:lnTo>
                  <a:lnTo>
                    <a:pt x="40" y="34"/>
                  </a:lnTo>
                  <a:lnTo>
                    <a:pt x="40" y="30"/>
                  </a:lnTo>
                  <a:lnTo>
                    <a:pt x="40" y="30"/>
                  </a:lnTo>
                  <a:lnTo>
                    <a:pt x="37" y="26"/>
                  </a:lnTo>
                  <a:lnTo>
                    <a:pt x="40" y="26"/>
                  </a:lnTo>
                  <a:lnTo>
                    <a:pt x="40" y="23"/>
                  </a:lnTo>
                  <a:lnTo>
                    <a:pt x="40" y="23"/>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58" name="Freeform 66"/>
            <p:cNvSpPr>
              <a:spLocks/>
            </p:cNvSpPr>
            <p:nvPr/>
          </p:nvSpPr>
          <p:spPr bwMode="auto">
            <a:xfrm>
              <a:off x="4393379" y="2122218"/>
              <a:ext cx="14153" cy="18013"/>
            </a:xfrm>
            <a:custGeom>
              <a:avLst/>
              <a:gdLst>
                <a:gd name="T0" fmla="*/ 3 w 11"/>
                <a:gd name="T1" fmla="*/ 11 h 14"/>
                <a:gd name="T2" fmla="*/ 3 w 11"/>
                <a:gd name="T3" fmla="*/ 11 h 14"/>
                <a:gd name="T4" fmla="*/ 3 w 11"/>
                <a:gd name="T5" fmla="*/ 7 h 14"/>
                <a:gd name="T6" fmla="*/ 3 w 11"/>
                <a:gd name="T7" fmla="*/ 7 h 14"/>
                <a:gd name="T8" fmla="*/ 0 w 11"/>
                <a:gd name="T9" fmla="*/ 3 h 14"/>
                <a:gd name="T10" fmla="*/ 3 w 11"/>
                <a:gd name="T11" fmla="*/ 3 h 14"/>
                <a:gd name="T12" fmla="*/ 3 w 11"/>
                <a:gd name="T13" fmla="*/ 0 h 14"/>
                <a:gd name="T14" fmla="*/ 7 w 11"/>
                <a:gd name="T15" fmla="*/ 0 h 14"/>
                <a:gd name="T16" fmla="*/ 11 w 11"/>
                <a:gd name="T17" fmla="*/ 3 h 14"/>
                <a:gd name="T18" fmla="*/ 11 w 11"/>
                <a:gd name="T19" fmla="*/ 7 h 14"/>
                <a:gd name="T20" fmla="*/ 11 w 11"/>
                <a:gd name="T21" fmla="*/ 11 h 14"/>
                <a:gd name="T22" fmla="*/ 11 w 11"/>
                <a:gd name="T23" fmla="*/ 14 h 14"/>
                <a:gd name="T24" fmla="*/ 11 w 11"/>
                <a:gd name="T25" fmla="*/ 14 h 14"/>
                <a:gd name="T26" fmla="*/ 7 w 11"/>
                <a:gd name="T27" fmla="*/ 14 h 14"/>
                <a:gd name="T28" fmla="*/ 3 w 11"/>
                <a:gd name="T29" fmla="*/ 11 h 14"/>
                <a:gd name="T30" fmla="*/ 3 w 11"/>
                <a:gd name="T31"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14">
                  <a:moveTo>
                    <a:pt x="3" y="11"/>
                  </a:moveTo>
                  <a:lnTo>
                    <a:pt x="3" y="11"/>
                  </a:lnTo>
                  <a:lnTo>
                    <a:pt x="3" y="7"/>
                  </a:lnTo>
                  <a:lnTo>
                    <a:pt x="3" y="7"/>
                  </a:lnTo>
                  <a:lnTo>
                    <a:pt x="0" y="3"/>
                  </a:lnTo>
                  <a:lnTo>
                    <a:pt x="3" y="3"/>
                  </a:lnTo>
                  <a:lnTo>
                    <a:pt x="3" y="0"/>
                  </a:lnTo>
                  <a:lnTo>
                    <a:pt x="7" y="0"/>
                  </a:lnTo>
                  <a:lnTo>
                    <a:pt x="11" y="3"/>
                  </a:lnTo>
                  <a:lnTo>
                    <a:pt x="11" y="7"/>
                  </a:lnTo>
                  <a:lnTo>
                    <a:pt x="11" y="11"/>
                  </a:lnTo>
                  <a:lnTo>
                    <a:pt x="11" y="14"/>
                  </a:lnTo>
                  <a:lnTo>
                    <a:pt x="11" y="14"/>
                  </a:lnTo>
                  <a:lnTo>
                    <a:pt x="7" y="14"/>
                  </a:lnTo>
                  <a:lnTo>
                    <a:pt x="3" y="11"/>
                  </a:lnTo>
                  <a:lnTo>
                    <a:pt x="3" y="11"/>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59" name="Freeform 67"/>
            <p:cNvSpPr>
              <a:spLocks noEditPoints="1"/>
            </p:cNvSpPr>
            <p:nvPr/>
          </p:nvSpPr>
          <p:spPr bwMode="auto">
            <a:xfrm>
              <a:off x="4159212" y="1782548"/>
              <a:ext cx="14153" cy="33452"/>
            </a:xfrm>
            <a:custGeom>
              <a:avLst/>
              <a:gdLst>
                <a:gd name="T0" fmla="*/ 2 w 3"/>
                <a:gd name="T1" fmla="*/ 5 h 7"/>
                <a:gd name="T2" fmla="*/ 2 w 3"/>
                <a:gd name="T3" fmla="*/ 7 h 7"/>
                <a:gd name="T4" fmla="*/ 2 w 3"/>
                <a:gd name="T5" fmla="*/ 6 h 7"/>
                <a:gd name="T6" fmla="*/ 2 w 3"/>
                <a:gd name="T7" fmla="*/ 5 h 7"/>
                <a:gd name="T8" fmla="*/ 2 w 3"/>
                <a:gd name="T9" fmla="*/ 5 h 7"/>
                <a:gd name="T10" fmla="*/ 2 w 3"/>
                <a:gd name="T11" fmla="*/ 3 h 7"/>
                <a:gd name="T12" fmla="*/ 2 w 3"/>
                <a:gd name="T13" fmla="*/ 4 h 7"/>
                <a:gd name="T14" fmla="*/ 2 w 3"/>
                <a:gd name="T15" fmla="*/ 4 h 7"/>
                <a:gd name="T16" fmla="*/ 2 w 3"/>
                <a:gd name="T17" fmla="*/ 4 h 7"/>
                <a:gd name="T18" fmla="*/ 2 w 3"/>
                <a:gd name="T19" fmla="*/ 3 h 7"/>
                <a:gd name="T20" fmla="*/ 0 w 3"/>
                <a:gd name="T21" fmla="*/ 1 h 7"/>
                <a:gd name="T22" fmla="*/ 0 w 3"/>
                <a:gd name="T23" fmla="*/ 2 h 7"/>
                <a:gd name="T24" fmla="*/ 1 w 3"/>
                <a:gd name="T25" fmla="*/ 2 h 7"/>
                <a:gd name="T26" fmla="*/ 0 w 3"/>
                <a:gd name="T27" fmla="*/ 1 h 7"/>
                <a:gd name="T28" fmla="*/ 3 w 3"/>
                <a:gd name="T29" fmla="*/ 0 h 7"/>
                <a:gd name="T30" fmla="*/ 3 w 3"/>
                <a:gd name="T31" fmla="*/ 1 h 7"/>
                <a:gd name="T32" fmla="*/ 3 w 3"/>
                <a:gd name="T33" fmla="*/ 0 h 7"/>
                <a:gd name="T34" fmla="*/ 3 w 3"/>
                <a:gd name="T35" fmla="*/ 0 h 7"/>
                <a:gd name="T36" fmla="*/ 1 w 3"/>
                <a:gd name="T37" fmla="*/ 0 h 7"/>
                <a:gd name="T38" fmla="*/ 2 w 3"/>
                <a:gd name="T39" fmla="*/ 0 h 7"/>
                <a:gd name="T40" fmla="*/ 3 w 3"/>
                <a:gd name="T41" fmla="*/ 1 h 7"/>
                <a:gd name="T42" fmla="*/ 3 w 3"/>
                <a:gd name="T43" fmla="*/ 1 h 7"/>
                <a:gd name="T44" fmla="*/ 2 w 3"/>
                <a:gd name="T45" fmla="*/ 1 h 7"/>
                <a:gd name="T46" fmla="*/ 1 w 3"/>
                <a:gd name="T47" fmla="*/ 0 h 7"/>
                <a:gd name="T48" fmla="*/ 1 w 3"/>
                <a:gd name="T49" fmla="*/ 0 h 7"/>
                <a:gd name="T50" fmla="*/ 2 w 3"/>
                <a:gd name="T51" fmla="*/ 2 h 7"/>
                <a:gd name="T52" fmla="*/ 3 w 3"/>
                <a:gd name="T53" fmla="*/ 3 h 7"/>
                <a:gd name="T54" fmla="*/ 2 w 3"/>
                <a:gd name="T55" fmla="*/ 3 h 7"/>
                <a:gd name="T56" fmla="*/ 1 w 3"/>
                <a:gd name="T57" fmla="*/ 2 h 7"/>
                <a:gd name="T58" fmla="*/ 1 w 3"/>
                <a:gd name="T59" fmla="*/ 1 h 7"/>
                <a:gd name="T60" fmla="*/ 1 w 3"/>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 h="7">
                  <a:moveTo>
                    <a:pt x="2" y="5"/>
                  </a:moveTo>
                  <a:cubicBezTo>
                    <a:pt x="2" y="7"/>
                    <a:pt x="2" y="7"/>
                    <a:pt x="2" y="7"/>
                  </a:cubicBezTo>
                  <a:cubicBezTo>
                    <a:pt x="2" y="6"/>
                    <a:pt x="2" y="6"/>
                    <a:pt x="2" y="6"/>
                  </a:cubicBezTo>
                  <a:cubicBezTo>
                    <a:pt x="2" y="5"/>
                    <a:pt x="2" y="5"/>
                    <a:pt x="2" y="5"/>
                  </a:cubicBezTo>
                  <a:cubicBezTo>
                    <a:pt x="2" y="5"/>
                    <a:pt x="2" y="5"/>
                    <a:pt x="2" y="5"/>
                  </a:cubicBezTo>
                  <a:close/>
                  <a:moveTo>
                    <a:pt x="2" y="3"/>
                  </a:moveTo>
                  <a:cubicBezTo>
                    <a:pt x="2" y="4"/>
                    <a:pt x="2" y="4"/>
                    <a:pt x="2" y="4"/>
                  </a:cubicBezTo>
                  <a:cubicBezTo>
                    <a:pt x="2" y="4"/>
                    <a:pt x="2" y="4"/>
                    <a:pt x="2" y="4"/>
                  </a:cubicBezTo>
                  <a:cubicBezTo>
                    <a:pt x="2" y="4"/>
                    <a:pt x="2" y="4"/>
                    <a:pt x="2" y="4"/>
                  </a:cubicBezTo>
                  <a:cubicBezTo>
                    <a:pt x="2" y="3"/>
                    <a:pt x="2" y="3"/>
                    <a:pt x="2" y="3"/>
                  </a:cubicBezTo>
                  <a:close/>
                  <a:moveTo>
                    <a:pt x="0" y="1"/>
                  </a:moveTo>
                  <a:cubicBezTo>
                    <a:pt x="0" y="2"/>
                    <a:pt x="0" y="2"/>
                    <a:pt x="0" y="2"/>
                  </a:cubicBezTo>
                  <a:cubicBezTo>
                    <a:pt x="1" y="2"/>
                    <a:pt x="1" y="2"/>
                    <a:pt x="1" y="2"/>
                  </a:cubicBezTo>
                  <a:cubicBezTo>
                    <a:pt x="0" y="1"/>
                    <a:pt x="0" y="1"/>
                    <a:pt x="0" y="1"/>
                  </a:cubicBezTo>
                  <a:close/>
                  <a:moveTo>
                    <a:pt x="3" y="0"/>
                  </a:moveTo>
                  <a:cubicBezTo>
                    <a:pt x="3" y="1"/>
                    <a:pt x="3" y="1"/>
                    <a:pt x="3" y="1"/>
                  </a:cubicBezTo>
                  <a:cubicBezTo>
                    <a:pt x="3" y="0"/>
                    <a:pt x="3" y="0"/>
                    <a:pt x="3" y="0"/>
                  </a:cubicBezTo>
                  <a:cubicBezTo>
                    <a:pt x="3" y="0"/>
                    <a:pt x="3" y="0"/>
                    <a:pt x="3" y="0"/>
                  </a:cubicBezTo>
                  <a:close/>
                  <a:moveTo>
                    <a:pt x="1" y="0"/>
                  </a:moveTo>
                  <a:cubicBezTo>
                    <a:pt x="1" y="0"/>
                    <a:pt x="2" y="0"/>
                    <a:pt x="2" y="0"/>
                  </a:cubicBezTo>
                  <a:cubicBezTo>
                    <a:pt x="3" y="1"/>
                    <a:pt x="3" y="1"/>
                    <a:pt x="3" y="1"/>
                  </a:cubicBezTo>
                  <a:cubicBezTo>
                    <a:pt x="3" y="1"/>
                    <a:pt x="3" y="1"/>
                    <a:pt x="3" y="1"/>
                  </a:cubicBezTo>
                  <a:cubicBezTo>
                    <a:pt x="2" y="1"/>
                    <a:pt x="2" y="1"/>
                    <a:pt x="2" y="1"/>
                  </a:cubicBezTo>
                  <a:cubicBezTo>
                    <a:pt x="1" y="0"/>
                    <a:pt x="1" y="0"/>
                    <a:pt x="1" y="0"/>
                  </a:cubicBezTo>
                  <a:close/>
                  <a:moveTo>
                    <a:pt x="1" y="0"/>
                  </a:moveTo>
                  <a:cubicBezTo>
                    <a:pt x="2" y="2"/>
                    <a:pt x="2" y="2"/>
                    <a:pt x="2" y="2"/>
                  </a:cubicBezTo>
                  <a:cubicBezTo>
                    <a:pt x="3" y="3"/>
                    <a:pt x="3" y="3"/>
                    <a:pt x="3" y="3"/>
                  </a:cubicBezTo>
                  <a:cubicBezTo>
                    <a:pt x="2" y="3"/>
                    <a:pt x="2" y="3"/>
                    <a:pt x="2" y="3"/>
                  </a:cubicBezTo>
                  <a:cubicBezTo>
                    <a:pt x="1" y="2"/>
                    <a:pt x="1" y="2"/>
                    <a:pt x="1" y="2"/>
                  </a:cubicBezTo>
                  <a:cubicBezTo>
                    <a:pt x="1" y="1"/>
                    <a:pt x="1" y="1"/>
                    <a:pt x="1" y="1"/>
                  </a:cubicBezTo>
                  <a:lnTo>
                    <a:pt x="1"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60" name="Freeform 68"/>
            <p:cNvSpPr>
              <a:spLocks/>
            </p:cNvSpPr>
            <p:nvPr/>
          </p:nvSpPr>
          <p:spPr bwMode="auto">
            <a:xfrm>
              <a:off x="4092307" y="1988409"/>
              <a:ext cx="86205" cy="100357"/>
            </a:xfrm>
            <a:custGeom>
              <a:avLst/>
              <a:gdLst>
                <a:gd name="T0" fmla="*/ 30 w 67"/>
                <a:gd name="T1" fmla="*/ 74 h 78"/>
                <a:gd name="T2" fmla="*/ 34 w 67"/>
                <a:gd name="T3" fmla="*/ 70 h 78"/>
                <a:gd name="T4" fmla="*/ 41 w 67"/>
                <a:gd name="T5" fmla="*/ 70 h 78"/>
                <a:gd name="T6" fmla="*/ 52 w 67"/>
                <a:gd name="T7" fmla="*/ 66 h 78"/>
                <a:gd name="T8" fmla="*/ 56 w 67"/>
                <a:gd name="T9" fmla="*/ 63 h 78"/>
                <a:gd name="T10" fmla="*/ 60 w 67"/>
                <a:gd name="T11" fmla="*/ 59 h 78"/>
                <a:gd name="T12" fmla="*/ 63 w 67"/>
                <a:gd name="T13" fmla="*/ 55 h 78"/>
                <a:gd name="T14" fmla="*/ 67 w 67"/>
                <a:gd name="T15" fmla="*/ 41 h 78"/>
                <a:gd name="T16" fmla="*/ 67 w 67"/>
                <a:gd name="T17" fmla="*/ 37 h 78"/>
                <a:gd name="T18" fmla="*/ 63 w 67"/>
                <a:gd name="T19" fmla="*/ 29 h 78"/>
                <a:gd name="T20" fmla="*/ 63 w 67"/>
                <a:gd name="T21" fmla="*/ 26 h 78"/>
                <a:gd name="T22" fmla="*/ 52 w 67"/>
                <a:gd name="T23" fmla="*/ 18 h 78"/>
                <a:gd name="T24" fmla="*/ 45 w 67"/>
                <a:gd name="T25" fmla="*/ 22 h 78"/>
                <a:gd name="T26" fmla="*/ 45 w 67"/>
                <a:gd name="T27" fmla="*/ 11 h 78"/>
                <a:gd name="T28" fmla="*/ 52 w 67"/>
                <a:gd name="T29" fmla="*/ 3 h 78"/>
                <a:gd name="T30" fmla="*/ 56 w 67"/>
                <a:gd name="T31" fmla="*/ 0 h 78"/>
                <a:gd name="T32" fmla="*/ 52 w 67"/>
                <a:gd name="T33" fmla="*/ 0 h 78"/>
                <a:gd name="T34" fmla="*/ 45 w 67"/>
                <a:gd name="T35" fmla="*/ 7 h 78"/>
                <a:gd name="T36" fmla="*/ 45 w 67"/>
                <a:gd name="T37" fmla="*/ 0 h 78"/>
                <a:gd name="T38" fmla="*/ 41 w 67"/>
                <a:gd name="T39" fmla="*/ 3 h 78"/>
                <a:gd name="T40" fmla="*/ 38 w 67"/>
                <a:gd name="T41" fmla="*/ 3 h 78"/>
                <a:gd name="T42" fmla="*/ 38 w 67"/>
                <a:gd name="T43" fmla="*/ 7 h 78"/>
                <a:gd name="T44" fmla="*/ 34 w 67"/>
                <a:gd name="T45" fmla="*/ 11 h 78"/>
                <a:gd name="T46" fmla="*/ 34 w 67"/>
                <a:gd name="T47" fmla="*/ 15 h 78"/>
                <a:gd name="T48" fmla="*/ 38 w 67"/>
                <a:gd name="T49" fmla="*/ 15 h 78"/>
                <a:gd name="T50" fmla="*/ 34 w 67"/>
                <a:gd name="T51" fmla="*/ 18 h 78"/>
                <a:gd name="T52" fmla="*/ 23 w 67"/>
                <a:gd name="T53" fmla="*/ 22 h 78"/>
                <a:gd name="T54" fmla="*/ 15 w 67"/>
                <a:gd name="T55" fmla="*/ 18 h 78"/>
                <a:gd name="T56" fmla="*/ 12 w 67"/>
                <a:gd name="T57" fmla="*/ 22 h 78"/>
                <a:gd name="T58" fmla="*/ 15 w 67"/>
                <a:gd name="T59" fmla="*/ 26 h 78"/>
                <a:gd name="T60" fmla="*/ 8 w 67"/>
                <a:gd name="T61" fmla="*/ 26 h 78"/>
                <a:gd name="T62" fmla="*/ 15 w 67"/>
                <a:gd name="T63" fmla="*/ 29 h 78"/>
                <a:gd name="T64" fmla="*/ 15 w 67"/>
                <a:gd name="T65" fmla="*/ 33 h 78"/>
                <a:gd name="T66" fmla="*/ 8 w 67"/>
                <a:gd name="T67" fmla="*/ 37 h 78"/>
                <a:gd name="T68" fmla="*/ 12 w 67"/>
                <a:gd name="T69" fmla="*/ 37 h 78"/>
                <a:gd name="T70" fmla="*/ 26 w 67"/>
                <a:gd name="T71" fmla="*/ 41 h 78"/>
                <a:gd name="T72" fmla="*/ 15 w 67"/>
                <a:gd name="T73" fmla="*/ 48 h 78"/>
                <a:gd name="T74" fmla="*/ 12 w 67"/>
                <a:gd name="T75" fmla="*/ 55 h 78"/>
                <a:gd name="T76" fmla="*/ 19 w 67"/>
                <a:gd name="T77" fmla="*/ 55 h 78"/>
                <a:gd name="T78" fmla="*/ 23 w 67"/>
                <a:gd name="T79" fmla="*/ 52 h 78"/>
                <a:gd name="T80" fmla="*/ 15 w 67"/>
                <a:gd name="T81" fmla="*/ 55 h 78"/>
                <a:gd name="T82" fmla="*/ 12 w 67"/>
                <a:gd name="T83" fmla="*/ 59 h 78"/>
                <a:gd name="T84" fmla="*/ 8 w 67"/>
                <a:gd name="T85" fmla="*/ 63 h 78"/>
                <a:gd name="T86" fmla="*/ 4 w 67"/>
                <a:gd name="T87" fmla="*/ 59 h 78"/>
                <a:gd name="T88" fmla="*/ 12 w 67"/>
                <a:gd name="T89" fmla="*/ 63 h 78"/>
                <a:gd name="T90" fmla="*/ 4 w 67"/>
                <a:gd name="T91" fmla="*/ 70 h 78"/>
                <a:gd name="T92" fmla="*/ 12 w 67"/>
                <a:gd name="T93" fmla="*/ 70 h 78"/>
                <a:gd name="T94" fmla="*/ 8 w 67"/>
                <a:gd name="T95" fmla="*/ 74 h 78"/>
                <a:gd name="T96" fmla="*/ 12 w 67"/>
                <a:gd name="T97" fmla="*/ 74 h 78"/>
                <a:gd name="T98" fmla="*/ 15 w 67"/>
                <a:gd name="T9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 h="78">
                  <a:moveTo>
                    <a:pt x="19" y="78"/>
                  </a:moveTo>
                  <a:lnTo>
                    <a:pt x="23" y="78"/>
                  </a:lnTo>
                  <a:lnTo>
                    <a:pt x="30" y="74"/>
                  </a:lnTo>
                  <a:lnTo>
                    <a:pt x="34" y="74"/>
                  </a:lnTo>
                  <a:lnTo>
                    <a:pt x="30" y="70"/>
                  </a:lnTo>
                  <a:lnTo>
                    <a:pt x="34" y="70"/>
                  </a:lnTo>
                  <a:lnTo>
                    <a:pt x="34" y="70"/>
                  </a:lnTo>
                  <a:lnTo>
                    <a:pt x="38" y="70"/>
                  </a:lnTo>
                  <a:lnTo>
                    <a:pt x="41" y="70"/>
                  </a:lnTo>
                  <a:lnTo>
                    <a:pt x="41" y="70"/>
                  </a:lnTo>
                  <a:lnTo>
                    <a:pt x="41" y="66"/>
                  </a:lnTo>
                  <a:lnTo>
                    <a:pt x="52" y="66"/>
                  </a:lnTo>
                  <a:lnTo>
                    <a:pt x="52" y="63"/>
                  </a:lnTo>
                  <a:lnTo>
                    <a:pt x="52" y="66"/>
                  </a:lnTo>
                  <a:lnTo>
                    <a:pt x="56" y="63"/>
                  </a:lnTo>
                  <a:lnTo>
                    <a:pt x="56" y="63"/>
                  </a:lnTo>
                  <a:lnTo>
                    <a:pt x="63" y="63"/>
                  </a:lnTo>
                  <a:lnTo>
                    <a:pt x="60" y="59"/>
                  </a:lnTo>
                  <a:lnTo>
                    <a:pt x="60" y="59"/>
                  </a:lnTo>
                  <a:lnTo>
                    <a:pt x="63" y="55"/>
                  </a:lnTo>
                  <a:lnTo>
                    <a:pt x="63" y="55"/>
                  </a:lnTo>
                  <a:lnTo>
                    <a:pt x="67" y="52"/>
                  </a:lnTo>
                  <a:lnTo>
                    <a:pt x="67" y="48"/>
                  </a:lnTo>
                  <a:lnTo>
                    <a:pt x="67" y="41"/>
                  </a:lnTo>
                  <a:lnTo>
                    <a:pt x="63" y="41"/>
                  </a:lnTo>
                  <a:lnTo>
                    <a:pt x="67" y="41"/>
                  </a:lnTo>
                  <a:lnTo>
                    <a:pt x="67" y="37"/>
                  </a:lnTo>
                  <a:lnTo>
                    <a:pt x="63" y="33"/>
                  </a:lnTo>
                  <a:lnTo>
                    <a:pt x="63" y="29"/>
                  </a:lnTo>
                  <a:lnTo>
                    <a:pt x="63" y="29"/>
                  </a:lnTo>
                  <a:lnTo>
                    <a:pt x="63" y="26"/>
                  </a:lnTo>
                  <a:lnTo>
                    <a:pt x="67" y="29"/>
                  </a:lnTo>
                  <a:lnTo>
                    <a:pt x="63" y="26"/>
                  </a:lnTo>
                  <a:lnTo>
                    <a:pt x="60" y="26"/>
                  </a:lnTo>
                  <a:lnTo>
                    <a:pt x="56" y="18"/>
                  </a:lnTo>
                  <a:lnTo>
                    <a:pt x="52" y="18"/>
                  </a:lnTo>
                  <a:lnTo>
                    <a:pt x="49" y="18"/>
                  </a:lnTo>
                  <a:lnTo>
                    <a:pt x="49" y="22"/>
                  </a:lnTo>
                  <a:lnTo>
                    <a:pt x="45" y="22"/>
                  </a:lnTo>
                  <a:lnTo>
                    <a:pt x="41" y="18"/>
                  </a:lnTo>
                  <a:lnTo>
                    <a:pt x="45" y="11"/>
                  </a:lnTo>
                  <a:lnTo>
                    <a:pt x="45" y="11"/>
                  </a:lnTo>
                  <a:lnTo>
                    <a:pt x="49" y="7"/>
                  </a:lnTo>
                  <a:lnTo>
                    <a:pt x="49" y="7"/>
                  </a:lnTo>
                  <a:lnTo>
                    <a:pt x="52" y="3"/>
                  </a:lnTo>
                  <a:lnTo>
                    <a:pt x="49" y="7"/>
                  </a:lnTo>
                  <a:lnTo>
                    <a:pt x="52" y="3"/>
                  </a:lnTo>
                  <a:lnTo>
                    <a:pt x="56" y="0"/>
                  </a:lnTo>
                  <a:lnTo>
                    <a:pt x="52" y="0"/>
                  </a:lnTo>
                  <a:lnTo>
                    <a:pt x="49" y="0"/>
                  </a:lnTo>
                  <a:lnTo>
                    <a:pt x="52" y="0"/>
                  </a:lnTo>
                  <a:lnTo>
                    <a:pt x="49" y="0"/>
                  </a:lnTo>
                  <a:lnTo>
                    <a:pt x="49" y="3"/>
                  </a:lnTo>
                  <a:lnTo>
                    <a:pt x="45" y="7"/>
                  </a:lnTo>
                  <a:lnTo>
                    <a:pt x="45" y="3"/>
                  </a:lnTo>
                  <a:lnTo>
                    <a:pt x="49" y="3"/>
                  </a:lnTo>
                  <a:lnTo>
                    <a:pt x="45" y="0"/>
                  </a:lnTo>
                  <a:lnTo>
                    <a:pt x="45" y="0"/>
                  </a:lnTo>
                  <a:lnTo>
                    <a:pt x="45" y="3"/>
                  </a:lnTo>
                  <a:lnTo>
                    <a:pt x="41" y="3"/>
                  </a:lnTo>
                  <a:lnTo>
                    <a:pt x="41" y="0"/>
                  </a:lnTo>
                  <a:lnTo>
                    <a:pt x="38" y="3"/>
                  </a:lnTo>
                  <a:lnTo>
                    <a:pt x="38" y="3"/>
                  </a:lnTo>
                  <a:lnTo>
                    <a:pt x="34" y="3"/>
                  </a:lnTo>
                  <a:lnTo>
                    <a:pt x="34" y="7"/>
                  </a:lnTo>
                  <a:lnTo>
                    <a:pt x="38" y="7"/>
                  </a:lnTo>
                  <a:lnTo>
                    <a:pt x="38" y="7"/>
                  </a:lnTo>
                  <a:lnTo>
                    <a:pt x="34" y="7"/>
                  </a:lnTo>
                  <a:lnTo>
                    <a:pt x="34" y="11"/>
                  </a:lnTo>
                  <a:lnTo>
                    <a:pt x="30" y="11"/>
                  </a:lnTo>
                  <a:lnTo>
                    <a:pt x="30" y="15"/>
                  </a:lnTo>
                  <a:lnTo>
                    <a:pt x="34" y="15"/>
                  </a:lnTo>
                  <a:lnTo>
                    <a:pt x="34" y="15"/>
                  </a:lnTo>
                  <a:lnTo>
                    <a:pt x="38" y="15"/>
                  </a:lnTo>
                  <a:lnTo>
                    <a:pt x="38" y="15"/>
                  </a:lnTo>
                  <a:lnTo>
                    <a:pt x="34" y="18"/>
                  </a:lnTo>
                  <a:lnTo>
                    <a:pt x="30" y="18"/>
                  </a:lnTo>
                  <a:lnTo>
                    <a:pt x="34" y="18"/>
                  </a:lnTo>
                  <a:lnTo>
                    <a:pt x="26" y="22"/>
                  </a:lnTo>
                  <a:lnTo>
                    <a:pt x="26" y="18"/>
                  </a:lnTo>
                  <a:lnTo>
                    <a:pt x="23" y="22"/>
                  </a:lnTo>
                  <a:lnTo>
                    <a:pt x="23" y="18"/>
                  </a:lnTo>
                  <a:lnTo>
                    <a:pt x="15" y="18"/>
                  </a:lnTo>
                  <a:lnTo>
                    <a:pt x="15" y="18"/>
                  </a:lnTo>
                  <a:lnTo>
                    <a:pt x="12" y="18"/>
                  </a:lnTo>
                  <a:lnTo>
                    <a:pt x="12" y="22"/>
                  </a:lnTo>
                  <a:lnTo>
                    <a:pt x="12" y="22"/>
                  </a:lnTo>
                  <a:lnTo>
                    <a:pt x="12" y="22"/>
                  </a:lnTo>
                  <a:lnTo>
                    <a:pt x="12" y="22"/>
                  </a:lnTo>
                  <a:lnTo>
                    <a:pt x="15" y="26"/>
                  </a:lnTo>
                  <a:lnTo>
                    <a:pt x="12" y="26"/>
                  </a:lnTo>
                  <a:lnTo>
                    <a:pt x="12" y="26"/>
                  </a:lnTo>
                  <a:lnTo>
                    <a:pt x="8" y="26"/>
                  </a:lnTo>
                  <a:lnTo>
                    <a:pt x="12" y="26"/>
                  </a:lnTo>
                  <a:lnTo>
                    <a:pt x="15" y="26"/>
                  </a:lnTo>
                  <a:lnTo>
                    <a:pt x="15" y="29"/>
                  </a:lnTo>
                  <a:lnTo>
                    <a:pt x="12" y="29"/>
                  </a:lnTo>
                  <a:lnTo>
                    <a:pt x="12" y="33"/>
                  </a:lnTo>
                  <a:lnTo>
                    <a:pt x="15" y="33"/>
                  </a:lnTo>
                  <a:lnTo>
                    <a:pt x="8" y="33"/>
                  </a:lnTo>
                  <a:lnTo>
                    <a:pt x="12" y="37"/>
                  </a:lnTo>
                  <a:lnTo>
                    <a:pt x="8" y="37"/>
                  </a:lnTo>
                  <a:lnTo>
                    <a:pt x="12" y="37"/>
                  </a:lnTo>
                  <a:lnTo>
                    <a:pt x="12" y="37"/>
                  </a:lnTo>
                  <a:lnTo>
                    <a:pt x="12" y="37"/>
                  </a:lnTo>
                  <a:lnTo>
                    <a:pt x="15" y="37"/>
                  </a:lnTo>
                  <a:lnTo>
                    <a:pt x="15" y="41"/>
                  </a:lnTo>
                  <a:lnTo>
                    <a:pt x="26" y="41"/>
                  </a:lnTo>
                  <a:lnTo>
                    <a:pt x="23" y="44"/>
                  </a:lnTo>
                  <a:lnTo>
                    <a:pt x="19" y="44"/>
                  </a:lnTo>
                  <a:lnTo>
                    <a:pt x="15" y="48"/>
                  </a:lnTo>
                  <a:lnTo>
                    <a:pt x="19" y="48"/>
                  </a:lnTo>
                  <a:lnTo>
                    <a:pt x="15" y="52"/>
                  </a:lnTo>
                  <a:lnTo>
                    <a:pt x="12" y="55"/>
                  </a:lnTo>
                  <a:lnTo>
                    <a:pt x="12" y="55"/>
                  </a:lnTo>
                  <a:lnTo>
                    <a:pt x="15" y="52"/>
                  </a:lnTo>
                  <a:lnTo>
                    <a:pt x="19" y="55"/>
                  </a:lnTo>
                  <a:lnTo>
                    <a:pt x="23" y="55"/>
                  </a:lnTo>
                  <a:lnTo>
                    <a:pt x="23" y="52"/>
                  </a:lnTo>
                  <a:lnTo>
                    <a:pt x="23" y="52"/>
                  </a:lnTo>
                  <a:lnTo>
                    <a:pt x="26" y="52"/>
                  </a:lnTo>
                  <a:lnTo>
                    <a:pt x="19" y="55"/>
                  </a:lnTo>
                  <a:lnTo>
                    <a:pt x="15" y="55"/>
                  </a:lnTo>
                  <a:lnTo>
                    <a:pt x="12" y="55"/>
                  </a:lnTo>
                  <a:lnTo>
                    <a:pt x="12" y="59"/>
                  </a:lnTo>
                  <a:lnTo>
                    <a:pt x="12" y="59"/>
                  </a:lnTo>
                  <a:lnTo>
                    <a:pt x="12" y="59"/>
                  </a:lnTo>
                  <a:lnTo>
                    <a:pt x="12" y="63"/>
                  </a:lnTo>
                  <a:lnTo>
                    <a:pt x="8" y="63"/>
                  </a:lnTo>
                  <a:lnTo>
                    <a:pt x="8" y="59"/>
                  </a:lnTo>
                  <a:lnTo>
                    <a:pt x="4" y="59"/>
                  </a:lnTo>
                  <a:lnTo>
                    <a:pt x="4" y="59"/>
                  </a:lnTo>
                  <a:lnTo>
                    <a:pt x="0" y="63"/>
                  </a:lnTo>
                  <a:lnTo>
                    <a:pt x="0" y="63"/>
                  </a:lnTo>
                  <a:lnTo>
                    <a:pt x="12" y="63"/>
                  </a:lnTo>
                  <a:lnTo>
                    <a:pt x="8" y="66"/>
                  </a:lnTo>
                  <a:lnTo>
                    <a:pt x="4" y="66"/>
                  </a:lnTo>
                  <a:lnTo>
                    <a:pt x="4" y="70"/>
                  </a:lnTo>
                  <a:lnTo>
                    <a:pt x="4" y="70"/>
                  </a:lnTo>
                  <a:lnTo>
                    <a:pt x="4" y="70"/>
                  </a:lnTo>
                  <a:lnTo>
                    <a:pt x="12" y="70"/>
                  </a:lnTo>
                  <a:lnTo>
                    <a:pt x="8" y="74"/>
                  </a:lnTo>
                  <a:lnTo>
                    <a:pt x="4" y="74"/>
                  </a:lnTo>
                  <a:lnTo>
                    <a:pt x="8" y="74"/>
                  </a:lnTo>
                  <a:lnTo>
                    <a:pt x="15" y="70"/>
                  </a:lnTo>
                  <a:lnTo>
                    <a:pt x="15" y="74"/>
                  </a:lnTo>
                  <a:lnTo>
                    <a:pt x="12" y="74"/>
                  </a:lnTo>
                  <a:lnTo>
                    <a:pt x="12" y="74"/>
                  </a:lnTo>
                  <a:lnTo>
                    <a:pt x="12" y="78"/>
                  </a:lnTo>
                  <a:lnTo>
                    <a:pt x="15" y="74"/>
                  </a:lnTo>
                  <a:lnTo>
                    <a:pt x="19" y="7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61" name="Freeform 69"/>
            <p:cNvSpPr>
              <a:spLocks noEditPoints="1"/>
            </p:cNvSpPr>
            <p:nvPr/>
          </p:nvSpPr>
          <p:spPr bwMode="auto">
            <a:xfrm>
              <a:off x="4145057" y="1830153"/>
              <a:ext cx="181415" cy="301072"/>
            </a:xfrm>
            <a:custGeom>
              <a:avLst/>
              <a:gdLst>
                <a:gd name="T0" fmla="*/ 1 w 38"/>
                <a:gd name="T1" fmla="*/ 36 h 63"/>
                <a:gd name="T2" fmla="*/ 9 w 38"/>
                <a:gd name="T3" fmla="*/ 36 h 63"/>
                <a:gd name="T4" fmla="*/ 8 w 38"/>
                <a:gd name="T5" fmla="*/ 40 h 63"/>
                <a:gd name="T6" fmla="*/ 27 w 38"/>
                <a:gd name="T7" fmla="*/ 0 h 63"/>
                <a:gd name="T8" fmla="*/ 26 w 38"/>
                <a:gd name="T9" fmla="*/ 1 h 63"/>
                <a:gd name="T10" fmla="*/ 25 w 38"/>
                <a:gd name="T11" fmla="*/ 2 h 63"/>
                <a:gd name="T12" fmla="*/ 35 w 38"/>
                <a:gd name="T13" fmla="*/ 54 h 63"/>
                <a:gd name="T14" fmla="*/ 25 w 38"/>
                <a:gd name="T15" fmla="*/ 59 h 63"/>
                <a:gd name="T16" fmla="*/ 4 w 38"/>
                <a:gd name="T17" fmla="*/ 26 h 63"/>
                <a:gd name="T18" fmla="*/ 6 w 38"/>
                <a:gd name="T19" fmla="*/ 23 h 63"/>
                <a:gd name="T20" fmla="*/ 18 w 38"/>
                <a:gd name="T21" fmla="*/ 12 h 63"/>
                <a:gd name="T22" fmla="*/ 17 w 38"/>
                <a:gd name="T23" fmla="*/ 14 h 63"/>
                <a:gd name="T24" fmla="*/ 7 w 38"/>
                <a:gd name="T25" fmla="*/ 16 h 63"/>
                <a:gd name="T26" fmla="*/ 5 w 38"/>
                <a:gd name="T27" fmla="*/ 18 h 63"/>
                <a:gd name="T28" fmla="*/ 3 w 38"/>
                <a:gd name="T29" fmla="*/ 21 h 63"/>
                <a:gd name="T30" fmla="*/ 3 w 38"/>
                <a:gd name="T31" fmla="*/ 22 h 63"/>
                <a:gd name="T32" fmla="*/ 6 w 38"/>
                <a:gd name="T33" fmla="*/ 22 h 63"/>
                <a:gd name="T34" fmla="*/ 7 w 38"/>
                <a:gd name="T35" fmla="*/ 22 h 63"/>
                <a:gd name="T36" fmla="*/ 8 w 38"/>
                <a:gd name="T37" fmla="*/ 26 h 63"/>
                <a:gd name="T38" fmla="*/ 8 w 38"/>
                <a:gd name="T39" fmla="*/ 30 h 63"/>
                <a:gd name="T40" fmla="*/ 11 w 38"/>
                <a:gd name="T41" fmla="*/ 33 h 63"/>
                <a:gd name="T42" fmla="*/ 12 w 38"/>
                <a:gd name="T43" fmla="*/ 40 h 63"/>
                <a:gd name="T44" fmla="*/ 11 w 38"/>
                <a:gd name="T45" fmla="*/ 62 h 63"/>
                <a:gd name="T46" fmla="*/ 17 w 38"/>
                <a:gd name="T47" fmla="*/ 62 h 63"/>
                <a:gd name="T48" fmla="*/ 22 w 38"/>
                <a:gd name="T49" fmla="*/ 59 h 63"/>
                <a:gd name="T50" fmla="*/ 28 w 38"/>
                <a:gd name="T51" fmla="*/ 59 h 63"/>
                <a:gd name="T52" fmla="*/ 35 w 38"/>
                <a:gd name="T53" fmla="*/ 57 h 63"/>
                <a:gd name="T54" fmla="*/ 34 w 38"/>
                <a:gd name="T55" fmla="*/ 54 h 63"/>
                <a:gd name="T56" fmla="*/ 35 w 38"/>
                <a:gd name="T57" fmla="*/ 52 h 63"/>
                <a:gd name="T58" fmla="*/ 37 w 38"/>
                <a:gd name="T59" fmla="*/ 51 h 63"/>
                <a:gd name="T60" fmla="*/ 31 w 38"/>
                <a:gd name="T61" fmla="*/ 46 h 63"/>
                <a:gd name="T62" fmla="*/ 28 w 38"/>
                <a:gd name="T63" fmla="*/ 42 h 63"/>
                <a:gd name="T64" fmla="*/ 29 w 38"/>
                <a:gd name="T65" fmla="*/ 39 h 63"/>
                <a:gd name="T66" fmla="*/ 23 w 38"/>
                <a:gd name="T67" fmla="*/ 32 h 63"/>
                <a:gd name="T68" fmla="*/ 16 w 38"/>
                <a:gd name="T69" fmla="*/ 29 h 63"/>
                <a:gd name="T70" fmla="*/ 17 w 38"/>
                <a:gd name="T71" fmla="*/ 27 h 63"/>
                <a:gd name="T72" fmla="*/ 22 w 38"/>
                <a:gd name="T73" fmla="*/ 22 h 63"/>
                <a:gd name="T74" fmla="*/ 16 w 38"/>
                <a:gd name="T75" fmla="*/ 20 h 63"/>
                <a:gd name="T76" fmla="*/ 15 w 38"/>
                <a:gd name="T77" fmla="*/ 18 h 63"/>
                <a:gd name="T78" fmla="*/ 15 w 38"/>
                <a:gd name="T79" fmla="*/ 15 h 63"/>
                <a:gd name="T80" fmla="*/ 11 w 38"/>
                <a:gd name="T81" fmla="*/ 15 h 63"/>
                <a:gd name="T82" fmla="*/ 10 w 38"/>
                <a:gd name="T83" fmla="*/ 19 h 63"/>
                <a:gd name="T84" fmla="*/ 9 w 38"/>
                <a:gd name="T85" fmla="*/ 21 h 63"/>
                <a:gd name="T86" fmla="*/ 9 w 38"/>
                <a:gd name="T87" fmla="*/ 22 h 63"/>
                <a:gd name="T88" fmla="*/ 8 w 38"/>
                <a:gd name="T89" fmla="*/ 25 h 63"/>
                <a:gd name="T90" fmla="*/ 9 w 38"/>
                <a:gd name="T91" fmla="*/ 26 h 63"/>
                <a:gd name="T92" fmla="*/ 9 w 38"/>
                <a:gd name="T93" fmla="*/ 30 h 63"/>
                <a:gd name="T94" fmla="*/ 10 w 38"/>
                <a:gd name="T95" fmla="*/ 31 h 63"/>
                <a:gd name="T96" fmla="*/ 12 w 38"/>
                <a:gd name="T97" fmla="*/ 28 h 63"/>
                <a:gd name="T98" fmla="*/ 11 w 38"/>
                <a:gd name="T99" fmla="*/ 35 h 63"/>
                <a:gd name="T100" fmla="*/ 15 w 38"/>
                <a:gd name="T101" fmla="*/ 36 h 63"/>
                <a:gd name="T102" fmla="*/ 19 w 38"/>
                <a:gd name="T103" fmla="*/ 39 h 63"/>
                <a:gd name="T104" fmla="*/ 19 w 38"/>
                <a:gd name="T105" fmla="*/ 44 h 63"/>
                <a:gd name="T106" fmla="*/ 12 w 38"/>
                <a:gd name="T107" fmla="*/ 47 h 63"/>
                <a:gd name="T108" fmla="*/ 13 w 38"/>
                <a:gd name="T109" fmla="*/ 51 h 63"/>
                <a:gd name="T110" fmla="*/ 11 w 38"/>
                <a:gd name="T111" fmla="*/ 54 h 63"/>
                <a:gd name="T112" fmla="*/ 16 w 38"/>
                <a:gd name="T113" fmla="*/ 55 h 63"/>
                <a:gd name="T114" fmla="*/ 18 w 38"/>
                <a:gd name="T115" fmla="*/ 56 h 63"/>
                <a:gd name="T116" fmla="*/ 11 w 38"/>
                <a:gd name="T117" fmla="*/ 60 h 63"/>
                <a:gd name="T118" fmla="*/ 10 w 38"/>
                <a:gd name="T1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63">
                  <a:moveTo>
                    <a:pt x="7" y="41"/>
                  </a:moveTo>
                  <a:cubicBezTo>
                    <a:pt x="6" y="40"/>
                    <a:pt x="6" y="40"/>
                    <a:pt x="6" y="40"/>
                  </a:cubicBezTo>
                  <a:cubicBezTo>
                    <a:pt x="5" y="40"/>
                    <a:pt x="5" y="40"/>
                    <a:pt x="5" y="40"/>
                  </a:cubicBezTo>
                  <a:cubicBezTo>
                    <a:pt x="4" y="38"/>
                    <a:pt x="4" y="38"/>
                    <a:pt x="4" y="38"/>
                  </a:cubicBezTo>
                  <a:cubicBezTo>
                    <a:pt x="3" y="38"/>
                    <a:pt x="3" y="38"/>
                    <a:pt x="3" y="38"/>
                  </a:cubicBezTo>
                  <a:cubicBezTo>
                    <a:pt x="2" y="38"/>
                    <a:pt x="2" y="38"/>
                    <a:pt x="2" y="38"/>
                  </a:cubicBezTo>
                  <a:cubicBezTo>
                    <a:pt x="2" y="39"/>
                    <a:pt x="2" y="39"/>
                    <a:pt x="2" y="39"/>
                  </a:cubicBezTo>
                  <a:cubicBezTo>
                    <a:pt x="1" y="39"/>
                    <a:pt x="1" y="39"/>
                    <a:pt x="1" y="39"/>
                  </a:cubicBezTo>
                  <a:cubicBezTo>
                    <a:pt x="0" y="38"/>
                    <a:pt x="0" y="38"/>
                    <a:pt x="0" y="38"/>
                  </a:cubicBezTo>
                  <a:cubicBezTo>
                    <a:pt x="1" y="36"/>
                    <a:pt x="1" y="36"/>
                    <a:pt x="1" y="36"/>
                  </a:cubicBezTo>
                  <a:cubicBezTo>
                    <a:pt x="1" y="36"/>
                    <a:pt x="1" y="36"/>
                    <a:pt x="1" y="36"/>
                  </a:cubicBezTo>
                  <a:cubicBezTo>
                    <a:pt x="2" y="35"/>
                    <a:pt x="2" y="35"/>
                    <a:pt x="2" y="35"/>
                  </a:cubicBezTo>
                  <a:cubicBezTo>
                    <a:pt x="2" y="35"/>
                    <a:pt x="2" y="35"/>
                    <a:pt x="2" y="35"/>
                  </a:cubicBezTo>
                  <a:cubicBezTo>
                    <a:pt x="3" y="34"/>
                    <a:pt x="3" y="34"/>
                    <a:pt x="3" y="34"/>
                  </a:cubicBezTo>
                  <a:cubicBezTo>
                    <a:pt x="4" y="34"/>
                    <a:pt x="4" y="34"/>
                    <a:pt x="4" y="34"/>
                  </a:cubicBezTo>
                  <a:cubicBezTo>
                    <a:pt x="4" y="34"/>
                    <a:pt x="4" y="34"/>
                    <a:pt x="4" y="34"/>
                  </a:cubicBezTo>
                  <a:cubicBezTo>
                    <a:pt x="4" y="34"/>
                    <a:pt x="4" y="34"/>
                    <a:pt x="4" y="34"/>
                  </a:cubicBezTo>
                  <a:cubicBezTo>
                    <a:pt x="5" y="33"/>
                    <a:pt x="5" y="33"/>
                    <a:pt x="5" y="33"/>
                  </a:cubicBezTo>
                  <a:cubicBezTo>
                    <a:pt x="6" y="34"/>
                    <a:pt x="6" y="34"/>
                    <a:pt x="6" y="34"/>
                  </a:cubicBezTo>
                  <a:cubicBezTo>
                    <a:pt x="7" y="34"/>
                    <a:pt x="7" y="34"/>
                    <a:pt x="7" y="34"/>
                  </a:cubicBezTo>
                  <a:cubicBezTo>
                    <a:pt x="7" y="35"/>
                    <a:pt x="7" y="35"/>
                    <a:pt x="7" y="35"/>
                  </a:cubicBezTo>
                  <a:cubicBezTo>
                    <a:pt x="9" y="36"/>
                    <a:pt x="9" y="36"/>
                    <a:pt x="9" y="36"/>
                  </a:cubicBezTo>
                  <a:cubicBezTo>
                    <a:pt x="8" y="37"/>
                    <a:pt x="8" y="37"/>
                    <a:pt x="8" y="37"/>
                  </a:cubicBezTo>
                  <a:cubicBezTo>
                    <a:pt x="9" y="37"/>
                    <a:pt x="9" y="37"/>
                    <a:pt x="9" y="37"/>
                  </a:cubicBezTo>
                  <a:cubicBezTo>
                    <a:pt x="9" y="39"/>
                    <a:pt x="9" y="39"/>
                    <a:pt x="9" y="39"/>
                  </a:cubicBezTo>
                  <a:cubicBezTo>
                    <a:pt x="9" y="37"/>
                    <a:pt x="9" y="37"/>
                    <a:pt x="9" y="37"/>
                  </a:cubicBezTo>
                  <a:cubicBezTo>
                    <a:pt x="8" y="37"/>
                    <a:pt x="8" y="37"/>
                    <a:pt x="8" y="37"/>
                  </a:cubicBezTo>
                  <a:cubicBezTo>
                    <a:pt x="9" y="38"/>
                    <a:pt x="9" y="38"/>
                    <a:pt x="9" y="38"/>
                  </a:cubicBezTo>
                  <a:cubicBezTo>
                    <a:pt x="8" y="38"/>
                    <a:pt x="8" y="38"/>
                    <a:pt x="8" y="38"/>
                  </a:cubicBezTo>
                  <a:cubicBezTo>
                    <a:pt x="9" y="38"/>
                    <a:pt x="9" y="38"/>
                    <a:pt x="9" y="38"/>
                  </a:cubicBezTo>
                  <a:cubicBezTo>
                    <a:pt x="9" y="39"/>
                    <a:pt x="9" y="39"/>
                    <a:pt x="9" y="39"/>
                  </a:cubicBezTo>
                  <a:cubicBezTo>
                    <a:pt x="8" y="39"/>
                    <a:pt x="8" y="39"/>
                    <a:pt x="8" y="39"/>
                  </a:cubicBezTo>
                  <a:cubicBezTo>
                    <a:pt x="8" y="40"/>
                    <a:pt x="8" y="40"/>
                    <a:pt x="8" y="40"/>
                  </a:cubicBezTo>
                  <a:cubicBezTo>
                    <a:pt x="7" y="40"/>
                    <a:pt x="7" y="40"/>
                    <a:pt x="7" y="40"/>
                  </a:cubicBezTo>
                  <a:cubicBezTo>
                    <a:pt x="7" y="40"/>
                    <a:pt x="7" y="40"/>
                    <a:pt x="7" y="40"/>
                  </a:cubicBezTo>
                  <a:cubicBezTo>
                    <a:pt x="7" y="41"/>
                    <a:pt x="7" y="41"/>
                    <a:pt x="7" y="41"/>
                  </a:cubicBezTo>
                  <a:cubicBezTo>
                    <a:pt x="7" y="41"/>
                    <a:pt x="7" y="41"/>
                    <a:pt x="7" y="41"/>
                  </a:cubicBezTo>
                  <a:close/>
                  <a:moveTo>
                    <a:pt x="25" y="5"/>
                  </a:moveTo>
                  <a:cubicBezTo>
                    <a:pt x="25" y="5"/>
                    <a:pt x="25" y="5"/>
                    <a:pt x="25" y="5"/>
                  </a:cubicBezTo>
                  <a:cubicBezTo>
                    <a:pt x="26" y="5"/>
                    <a:pt x="26" y="5"/>
                    <a:pt x="26" y="5"/>
                  </a:cubicBezTo>
                  <a:cubicBezTo>
                    <a:pt x="25" y="5"/>
                    <a:pt x="25" y="5"/>
                    <a:pt x="25" y="5"/>
                  </a:cubicBezTo>
                  <a:close/>
                  <a:moveTo>
                    <a:pt x="27" y="1"/>
                  </a:moveTo>
                  <a:cubicBezTo>
                    <a:pt x="27" y="0"/>
                    <a:pt x="27" y="0"/>
                    <a:pt x="27" y="0"/>
                  </a:cubicBezTo>
                  <a:cubicBezTo>
                    <a:pt x="27" y="0"/>
                    <a:pt x="27" y="0"/>
                    <a:pt x="27" y="0"/>
                  </a:cubicBezTo>
                  <a:cubicBezTo>
                    <a:pt x="27" y="1"/>
                    <a:pt x="27" y="1"/>
                    <a:pt x="27" y="1"/>
                  </a:cubicBezTo>
                  <a:close/>
                  <a:moveTo>
                    <a:pt x="25" y="2"/>
                  </a:moveTo>
                  <a:cubicBezTo>
                    <a:pt x="25" y="1"/>
                    <a:pt x="25" y="1"/>
                    <a:pt x="25" y="1"/>
                  </a:cubicBezTo>
                  <a:cubicBezTo>
                    <a:pt x="24" y="2"/>
                    <a:pt x="24" y="2"/>
                    <a:pt x="24" y="2"/>
                  </a:cubicBezTo>
                  <a:cubicBezTo>
                    <a:pt x="24" y="2"/>
                    <a:pt x="24" y="2"/>
                    <a:pt x="24" y="2"/>
                  </a:cubicBezTo>
                  <a:cubicBezTo>
                    <a:pt x="24" y="2"/>
                    <a:pt x="25" y="2"/>
                    <a:pt x="25" y="2"/>
                  </a:cubicBezTo>
                  <a:close/>
                  <a:moveTo>
                    <a:pt x="26" y="2"/>
                  </a:moveTo>
                  <a:cubicBezTo>
                    <a:pt x="25" y="1"/>
                    <a:pt x="25" y="1"/>
                    <a:pt x="25" y="1"/>
                  </a:cubicBezTo>
                  <a:cubicBezTo>
                    <a:pt x="26" y="1"/>
                    <a:pt x="26" y="1"/>
                    <a:pt x="26" y="1"/>
                  </a:cubicBezTo>
                  <a:cubicBezTo>
                    <a:pt x="26" y="0"/>
                    <a:pt x="26" y="0"/>
                    <a:pt x="26" y="0"/>
                  </a:cubicBezTo>
                  <a:cubicBezTo>
                    <a:pt x="26" y="1"/>
                    <a:pt x="26" y="1"/>
                    <a:pt x="26" y="1"/>
                  </a:cubicBezTo>
                  <a:cubicBezTo>
                    <a:pt x="26" y="2"/>
                    <a:pt x="26" y="2"/>
                    <a:pt x="26" y="2"/>
                  </a:cubicBezTo>
                  <a:cubicBezTo>
                    <a:pt x="26" y="2"/>
                    <a:pt x="26" y="2"/>
                    <a:pt x="26" y="2"/>
                  </a:cubicBezTo>
                  <a:close/>
                  <a:moveTo>
                    <a:pt x="25" y="4"/>
                  </a:moveTo>
                  <a:cubicBezTo>
                    <a:pt x="25" y="4"/>
                    <a:pt x="25" y="4"/>
                    <a:pt x="25" y="4"/>
                  </a:cubicBezTo>
                  <a:cubicBezTo>
                    <a:pt x="24" y="4"/>
                    <a:pt x="24" y="4"/>
                    <a:pt x="24" y="4"/>
                  </a:cubicBezTo>
                  <a:cubicBezTo>
                    <a:pt x="24" y="3"/>
                    <a:pt x="24" y="3"/>
                    <a:pt x="24" y="3"/>
                  </a:cubicBezTo>
                  <a:cubicBezTo>
                    <a:pt x="24" y="3"/>
                    <a:pt x="24" y="3"/>
                    <a:pt x="24" y="3"/>
                  </a:cubicBezTo>
                  <a:cubicBezTo>
                    <a:pt x="25" y="3"/>
                    <a:pt x="25" y="3"/>
                    <a:pt x="25" y="3"/>
                  </a:cubicBezTo>
                  <a:cubicBezTo>
                    <a:pt x="25" y="3"/>
                    <a:pt x="25" y="3"/>
                    <a:pt x="25" y="3"/>
                  </a:cubicBezTo>
                  <a:cubicBezTo>
                    <a:pt x="25" y="2"/>
                    <a:pt x="25" y="2"/>
                    <a:pt x="25" y="2"/>
                  </a:cubicBezTo>
                  <a:cubicBezTo>
                    <a:pt x="25" y="2"/>
                    <a:pt x="25" y="2"/>
                    <a:pt x="25" y="2"/>
                  </a:cubicBezTo>
                  <a:cubicBezTo>
                    <a:pt x="26" y="2"/>
                    <a:pt x="26" y="2"/>
                    <a:pt x="26" y="2"/>
                  </a:cubicBezTo>
                  <a:cubicBezTo>
                    <a:pt x="26" y="3"/>
                    <a:pt x="26" y="3"/>
                    <a:pt x="26" y="3"/>
                  </a:cubicBezTo>
                  <a:cubicBezTo>
                    <a:pt x="26" y="3"/>
                    <a:pt x="26" y="3"/>
                    <a:pt x="26" y="3"/>
                  </a:cubicBezTo>
                  <a:cubicBezTo>
                    <a:pt x="26" y="3"/>
                    <a:pt x="26" y="3"/>
                    <a:pt x="26" y="3"/>
                  </a:cubicBezTo>
                  <a:cubicBezTo>
                    <a:pt x="26" y="4"/>
                    <a:pt x="26" y="4"/>
                    <a:pt x="26" y="4"/>
                  </a:cubicBezTo>
                  <a:cubicBezTo>
                    <a:pt x="26" y="4"/>
                    <a:pt x="26" y="4"/>
                    <a:pt x="26" y="4"/>
                  </a:cubicBezTo>
                  <a:cubicBezTo>
                    <a:pt x="25" y="4"/>
                    <a:pt x="25" y="4"/>
                    <a:pt x="25" y="4"/>
                  </a:cubicBezTo>
                  <a:close/>
                  <a:moveTo>
                    <a:pt x="34" y="55"/>
                  </a:moveTo>
                  <a:cubicBezTo>
                    <a:pt x="35" y="55"/>
                    <a:pt x="35" y="55"/>
                    <a:pt x="35" y="55"/>
                  </a:cubicBezTo>
                  <a:cubicBezTo>
                    <a:pt x="35" y="55"/>
                    <a:pt x="35" y="55"/>
                    <a:pt x="35" y="55"/>
                  </a:cubicBezTo>
                  <a:cubicBezTo>
                    <a:pt x="35" y="54"/>
                    <a:pt x="35" y="54"/>
                    <a:pt x="35" y="54"/>
                  </a:cubicBezTo>
                  <a:cubicBezTo>
                    <a:pt x="34" y="54"/>
                    <a:pt x="34" y="54"/>
                    <a:pt x="34" y="54"/>
                  </a:cubicBezTo>
                  <a:cubicBezTo>
                    <a:pt x="34" y="55"/>
                    <a:pt x="34" y="55"/>
                    <a:pt x="34" y="55"/>
                  </a:cubicBezTo>
                  <a:close/>
                  <a:moveTo>
                    <a:pt x="25" y="59"/>
                  </a:moveTo>
                  <a:cubicBezTo>
                    <a:pt x="26" y="59"/>
                    <a:pt x="26" y="59"/>
                    <a:pt x="26" y="59"/>
                  </a:cubicBezTo>
                  <a:cubicBezTo>
                    <a:pt x="27" y="59"/>
                    <a:pt x="27" y="59"/>
                    <a:pt x="27" y="59"/>
                  </a:cubicBezTo>
                  <a:cubicBezTo>
                    <a:pt x="27" y="59"/>
                    <a:pt x="27" y="59"/>
                    <a:pt x="27" y="59"/>
                  </a:cubicBezTo>
                  <a:cubicBezTo>
                    <a:pt x="27" y="59"/>
                    <a:pt x="27" y="59"/>
                    <a:pt x="27" y="59"/>
                  </a:cubicBezTo>
                  <a:cubicBezTo>
                    <a:pt x="27" y="60"/>
                    <a:pt x="27" y="60"/>
                    <a:pt x="27" y="60"/>
                  </a:cubicBezTo>
                  <a:cubicBezTo>
                    <a:pt x="26" y="60"/>
                    <a:pt x="26" y="60"/>
                    <a:pt x="26" y="60"/>
                  </a:cubicBezTo>
                  <a:cubicBezTo>
                    <a:pt x="26" y="59"/>
                    <a:pt x="26" y="59"/>
                    <a:pt x="26" y="59"/>
                  </a:cubicBezTo>
                  <a:cubicBezTo>
                    <a:pt x="25" y="59"/>
                    <a:pt x="25" y="59"/>
                    <a:pt x="25" y="59"/>
                  </a:cubicBezTo>
                  <a:close/>
                  <a:moveTo>
                    <a:pt x="11" y="30"/>
                  </a:moveTo>
                  <a:cubicBezTo>
                    <a:pt x="11" y="30"/>
                    <a:pt x="11" y="30"/>
                    <a:pt x="11" y="30"/>
                  </a:cubicBezTo>
                  <a:cubicBezTo>
                    <a:pt x="11" y="31"/>
                    <a:pt x="11" y="31"/>
                    <a:pt x="11" y="31"/>
                  </a:cubicBezTo>
                  <a:cubicBezTo>
                    <a:pt x="11" y="30"/>
                    <a:pt x="11" y="30"/>
                    <a:pt x="11" y="30"/>
                  </a:cubicBezTo>
                  <a:cubicBezTo>
                    <a:pt x="11" y="30"/>
                    <a:pt x="11" y="30"/>
                    <a:pt x="11" y="30"/>
                  </a:cubicBezTo>
                  <a:close/>
                  <a:moveTo>
                    <a:pt x="7" y="29"/>
                  </a:moveTo>
                  <a:cubicBezTo>
                    <a:pt x="7" y="29"/>
                    <a:pt x="7" y="29"/>
                    <a:pt x="7" y="29"/>
                  </a:cubicBezTo>
                  <a:cubicBezTo>
                    <a:pt x="7" y="29"/>
                    <a:pt x="7" y="29"/>
                    <a:pt x="7" y="29"/>
                  </a:cubicBezTo>
                  <a:cubicBezTo>
                    <a:pt x="7" y="29"/>
                    <a:pt x="7" y="29"/>
                    <a:pt x="7" y="29"/>
                  </a:cubicBezTo>
                  <a:close/>
                  <a:moveTo>
                    <a:pt x="4" y="27"/>
                  </a:moveTo>
                  <a:cubicBezTo>
                    <a:pt x="4" y="26"/>
                    <a:pt x="4" y="26"/>
                    <a:pt x="4" y="26"/>
                  </a:cubicBezTo>
                  <a:cubicBezTo>
                    <a:pt x="5" y="26"/>
                    <a:pt x="5" y="26"/>
                    <a:pt x="5" y="26"/>
                  </a:cubicBezTo>
                  <a:cubicBezTo>
                    <a:pt x="4" y="27"/>
                    <a:pt x="4" y="27"/>
                    <a:pt x="4" y="27"/>
                  </a:cubicBezTo>
                  <a:close/>
                  <a:moveTo>
                    <a:pt x="5" y="26"/>
                  </a:moveTo>
                  <a:cubicBezTo>
                    <a:pt x="6" y="25"/>
                    <a:pt x="6" y="25"/>
                    <a:pt x="6" y="25"/>
                  </a:cubicBezTo>
                  <a:cubicBezTo>
                    <a:pt x="6" y="26"/>
                    <a:pt x="6" y="26"/>
                    <a:pt x="6" y="26"/>
                  </a:cubicBezTo>
                  <a:cubicBezTo>
                    <a:pt x="5" y="26"/>
                    <a:pt x="5" y="26"/>
                    <a:pt x="5" y="26"/>
                  </a:cubicBezTo>
                  <a:close/>
                  <a:moveTo>
                    <a:pt x="7" y="24"/>
                  </a:moveTo>
                  <a:cubicBezTo>
                    <a:pt x="7" y="24"/>
                    <a:pt x="7" y="24"/>
                    <a:pt x="7" y="24"/>
                  </a:cubicBezTo>
                  <a:cubicBezTo>
                    <a:pt x="7" y="24"/>
                    <a:pt x="7" y="24"/>
                    <a:pt x="7" y="24"/>
                  </a:cubicBezTo>
                  <a:cubicBezTo>
                    <a:pt x="7" y="24"/>
                    <a:pt x="7" y="24"/>
                    <a:pt x="7" y="24"/>
                  </a:cubicBezTo>
                  <a:close/>
                  <a:moveTo>
                    <a:pt x="6" y="23"/>
                  </a:moveTo>
                  <a:cubicBezTo>
                    <a:pt x="6" y="24"/>
                    <a:pt x="6" y="24"/>
                    <a:pt x="6" y="24"/>
                  </a:cubicBezTo>
                  <a:cubicBezTo>
                    <a:pt x="7" y="24"/>
                    <a:pt x="7" y="24"/>
                    <a:pt x="7" y="24"/>
                  </a:cubicBezTo>
                  <a:cubicBezTo>
                    <a:pt x="7" y="23"/>
                    <a:pt x="7" y="23"/>
                    <a:pt x="7" y="23"/>
                  </a:cubicBezTo>
                  <a:cubicBezTo>
                    <a:pt x="6" y="23"/>
                    <a:pt x="6" y="23"/>
                    <a:pt x="6" y="23"/>
                  </a:cubicBezTo>
                  <a:close/>
                  <a:moveTo>
                    <a:pt x="18" y="12"/>
                  </a:moveTo>
                  <a:cubicBezTo>
                    <a:pt x="18" y="12"/>
                    <a:pt x="18" y="12"/>
                    <a:pt x="18" y="12"/>
                  </a:cubicBezTo>
                  <a:cubicBezTo>
                    <a:pt x="18" y="11"/>
                    <a:pt x="18" y="11"/>
                    <a:pt x="18" y="11"/>
                  </a:cubicBezTo>
                  <a:cubicBezTo>
                    <a:pt x="18" y="12"/>
                    <a:pt x="18" y="12"/>
                    <a:pt x="18" y="12"/>
                  </a:cubicBezTo>
                  <a:close/>
                  <a:moveTo>
                    <a:pt x="17" y="12"/>
                  </a:moveTo>
                  <a:cubicBezTo>
                    <a:pt x="17" y="12"/>
                    <a:pt x="17" y="12"/>
                    <a:pt x="17" y="12"/>
                  </a:cubicBezTo>
                  <a:cubicBezTo>
                    <a:pt x="18" y="12"/>
                    <a:pt x="18" y="12"/>
                    <a:pt x="18" y="12"/>
                  </a:cubicBezTo>
                  <a:cubicBezTo>
                    <a:pt x="18" y="13"/>
                    <a:pt x="18" y="13"/>
                    <a:pt x="18" y="13"/>
                  </a:cubicBezTo>
                  <a:cubicBezTo>
                    <a:pt x="19" y="12"/>
                    <a:pt x="19" y="12"/>
                    <a:pt x="19" y="12"/>
                  </a:cubicBezTo>
                  <a:cubicBezTo>
                    <a:pt x="18" y="13"/>
                    <a:pt x="18" y="13"/>
                    <a:pt x="18" y="13"/>
                  </a:cubicBezTo>
                  <a:cubicBezTo>
                    <a:pt x="18" y="13"/>
                    <a:pt x="18" y="13"/>
                    <a:pt x="18" y="13"/>
                  </a:cubicBezTo>
                  <a:cubicBezTo>
                    <a:pt x="17" y="13"/>
                    <a:pt x="17" y="13"/>
                    <a:pt x="17" y="13"/>
                  </a:cubicBezTo>
                  <a:cubicBezTo>
                    <a:pt x="17" y="12"/>
                    <a:pt x="17" y="12"/>
                    <a:pt x="17" y="12"/>
                  </a:cubicBezTo>
                  <a:cubicBezTo>
                    <a:pt x="17" y="13"/>
                    <a:pt x="17" y="13"/>
                    <a:pt x="17" y="13"/>
                  </a:cubicBezTo>
                  <a:cubicBezTo>
                    <a:pt x="17" y="13"/>
                    <a:pt x="17" y="13"/>
                    <a:pt x="17" y="13"/>
                  </a:cubicBezTo>
                  <a:cubicBezTo>
                    <a:pt x="17" y="12"/>
                    <a:pt x="17" y="12"/>
                    <a:pt x="17" y="12"/>
                  </a:cubicBezTo>
                  <a:close/>
                  <a:moveTo>
                    <a:pt x="17" y="13"/>
                  </a:moveTo>
                  <a:cubicBezTo>
                    <a:pt x="17" y="14"/>
                    <a:pt x="17" y="14"/>
                    <a:pt x="17" y="14"/>
                  </a:cubicBezTo>
                  <a:cubicBezTo>
                    <a:pt x="17" y="13"/>
                    <a:pt x="17" y="13"/>
                    <a:pt x="17" y="13"/>
                  </a:cubicBezTo>
                  <a:cubicBezTo>
                    <a:pt x="17" y="13"/>
                    <a:pt x="17" y="13"/>
                    <a:pt x="17" y="13"/>
                  </a:cubicBezTo>
                  <a:cubicBezTo>
                    <a:pt x="17" y="13"/>
                    <a:pt x="17" y="13"/>
                    <a:pt x="17" y="13"/>
                  </a:cubicBezTo>
                  <a:close/>
                  <a:moveTo>
                    <a:pt x="4" y="18"/>
                  </a:moveTo>
                  <a:cubicBezTo>
                    <a:pt x="4" y="18"/>
                    <a:pt x="4" y="18"/>
                    <a:pt x="4" y="18"/>
                  </a:cubicBezTo>
                  <a:cubicBezTo>
                    <a:pt x="4" y="17"/>
                    <a:pt x="4" y="17"/>
                    <a:pt x="4" y="17"/>
                  </a:cubicBezTo>
                  <a:cubicBezTo>
                    <a:pt x="4" y="17"/>
                    <a:pt x="4" y="17"/>
                    <a:pt x="4" y="17"/>
                  </a:cubicBezTo>
                  <a:cubicBezTo>
                    <a:pt x="5" y="17"/>
                    <a:pt x="5" y="17"/>
                    <a:pt x="5" y="17"/>
                  </a:cubicBezTo>
                  <a:cubicBezTo>
                    <a:pt x="5" y="16"/>
                    <a:pt x="5" y="16"/>
                    <a:pt x="5" y="16"/>
                  </a:cubicBezTo>
                  <a:cubicBezTo>
                    <a:pt x="7" y="15"/>
                    <a:pt x="7" y="15"/>
                    <a:pt x="7" y="15"/>
                  </a:cubicBezTo>
                  <a:cubicBezTo>
                    <a:pt x="7" y="16"/>
                    <a:pt x="7" y="16"/>
                    <a:pt x="7" y="16"/>
                  </a:cubicBezTo>
                  <a:cubicBezTo>
                    <a:pt x="6" y="17"/>
                    <a:pt x="6" y="17"/>
                    <a:pt x="6" y="17"/>
                  </a:cubicBezTo>
                  <a:cubicBezTo>
                    <a:pt x="6" y="17"/>
                    <a:pt x="6" y="17"/>
                    <a:pt x="6" y="17"/>
                  </a:cubicBezTo>
                  <a:cubicBezTo>
                    <a:pt x="6" y="18"/>
                    <a:pt x="6" y="18"/>
                    <a:pt x="6" y="18"/>
                  </a:cubicBezTo>
                  <a:cubicBezTo>
                    <a:pt x="6" y="18"/>
                    <a:pt x="6" y="18"/>
                    <a:pt x="6" y="18"/>
                  </a:cubicBezTo>
                  <a:cubicBezTo>
                    <a:pt x="5" y="18"/>
                    <a:pt x="5" y="18"/>
                    <a:pt x="5" y="18"/>
                  </a:cubicBezTo>
                  <a:cubicBezTo>
                    <a:pt x="4" y="18"/>
                    <a:pt x="4" y="18"/>
                    <a:pt x="4" y="18"/>
                  </a:cubicBezTo>
                  <a:cubicBezTo>
                    <a:pt x="4" y="18"/>
                    <a:pt x="4" y="18"/>
                    <a:pt x="4" y="18"/>
                  </a:cubicBezTo>
                  <a:close/>
                  <a:moveTo>
                    <a:pt x="4" y="19"/>
                  </a:moveTo>
                  <a:cubicBezTo>
                    <a:pt x="4" y="19"/>
                    <a:pt x="4" y="19"/>
                    <a:pt x="4" y="19"/>
                  </a:cubicBezTo>
                  <a:cubicBezTo>
                    <a:pt x="5" y="19"/>
                    <a:pt x="5" y="19"/>
                    <a:pt x="5" y="19"/>
                  </a:cubicBezTo>
                  <a:cubicBezTo>
                    <a:pt x="5" y="18"/>
                    <a:pt x="5" y="18"/>
                    <a:pt x="5" y="18"/>
                  </a:cubicBezTo>
                  <a:cubicBezTo>
                    <a:pt x="4" y="19"/>
                    <a:pt x="4" y="19"/>
                    <a:pt x="4" y="19"/>
                  </a:cubicBezTo>
                  <a:cubicBezTo>
                    <a:pt x="4" y="19"/>
                    <a:pt x="4" y="19"/>
                    <a:pt x="4" y="19"/>
                  </a:cubicBezTo>
                  <a:cubicBezTo>
                    <a:pt x="4" y="19"/>
                    <a:pt x="4" y="19"/>
                    <a:pt x="4" y="19"/>
                  </a:cubicBezTo>
                  <a:close/>
                  <a:moveTo>
                    <a:pt x="4" y="20"/>
                  </a:moveTo>
                  <a:cubicBezTo>
                    <a:pt x="3" y="21"/>
                    <a:pt x="3" y="21"/>
                    <a:pt x="3" y="21"/>
                  </a:cubicBezTo>
                  <a:cubicBezTo>
                    <a:pt x="2" y="20"/>
                    <a:pt x="2" y="20"/>
                    <a:pt x="2" y="20"/>
                  </a:cubicBezTo>
                  <a:cubicBezTo>
                    <a:pt x="3" y="20"/>
                    <a:pt x="3" y="20"/>
                    <a:pt x="3" y="20"/>
                  </a:cubicBezTo>
                  <a:cubicBezTo>
                    <a:pt x="4" y="20"/>
                    <a:pt x="4" y="20"/>
                    <a:pt x="4" y="20"/>
                  </a:cubicBezTo>
                  <a:cubicBezTo>
                    <a:pt x="4" y="20"/>
                    <a:pt x="4" y="20"/>
                    <a:pt x="4" y="20"/>
                  </a:cubicBezTo>
                  <a:close/>
                  <a:moveTo>
                    <a:pt x="3" y="21"/>
                  </a:moveTo>
                  <a:cubicBezTo>
                    <a:pt x="3" y="21"/>
                    <a:pt x="3" y="21"/>
                    <a:pt x="3" y="21"/>
                  </a:cubicBezTo>
                  <a:cubicBezTo>
                    <a:pt x="3" y="21"/>
                    <a:pt x="3" y="21"/>
                    <a:pt x="3" y="21"/>
                  </a:cubicBezTo>
                  <a:cubicBezTo>
                    <a:pt x="4" y="21"/>
                    <a:pt x="4" y="21"/>
                    <a:pt x="4" y="21"/>
                  </a:cubicBezTo>
                  <a:cubicBezTo>
                    <a:pt x="3" y="21"/>
                    <a:pt x="3" y="21"/>
                    <a:pt x="3" y="21"/>
                  </a:cubicBezTo>
                  <a:close/>
                  <a:moveTo>
                    <a:pt x="2" y="23"/>
                  </a:moveTo>
                  <a:cubicBezTo>
                    <a:pt x="3" y="24"/>
                    <a:pt x="3" y="24"/>
                    <a:pt x="3" y="24"/>
                  </a:cubicBezTo>
                  <a:cubicBezTo>
                    <a:pt x="2" y="24"/>
                    <a:pt x="2" y="24"/>
                    <a:pt x="2" y="24"/>
                  </a:cubicBezTo>
                  <a:cubicBezTo>
                    <a:pt x="2" y="24"/>
                    <a:pt x="2" y="24"/>
                    <a:pt x="2" y="24"/>
                  </a:cubicBezTo>
                  <a:cubicBezTo>
                    <a:pt x="2" y="23"/>
                    <a:pt x="2" y="23"/>
                    <a:pt x="2" y="23"/>
                  </a:cubicBezTo>
                  <a:close/>
                  <a:moveTo>
                    <a:pt x="3" y="23"/>
                  </a:moveTo>
                  <a:cubicBezTo>
                    <a:pt x="3" y="22"/>
                    <a:pt x="3" y="22"/>
                    <a:pt x="3" y="22"/>
                  </a:cubicBezTo>
                  <a:cubicBezTo>
                    <a:pt x="3" y="22"/>
                    <a:pt x="3" y="22"/>
                    <a:pt x="3" y="22"/>
                  </a:cubicBezTo>
                  <a:cubicBezTo>
                    <a:pt x="3" y="21"/>
                    <a:pt x="3" y="21"/>
                    <a:pt x="3" y="21"/>
                  </a:cubicBezTo>
                  <a:cubicBezTo>
                    <a:pt x="3" y="21"/>
                    <a:pt x="3" y="21"/>
                    <a:pt x="3" y="21"/>
                  </a:cubicBezTo>
                  <a:cubicBezTo>
                    <a:pt x="3" y="22"/>
                    <a:pt x="3" y="22"/>
                    <a:pt x="3" y="22"/>
                  </a:cubicBezTo>
                  <a:cubicBezTo>
                    <a:pt x="3" y="22"/>
                    <a:pt x="3" y="22"/>
                    <a:pt x="3" y="22"/>
                  </a:cubicBezTo>
                  <a:cubicBezTo>
                    <a:pt x="3" y="23"/>
                    <a:pt x="3" y="23"/>
                    <a:pt x="3" y="23"/>
                  </a:cubicBezTo>
                  <a:cubicBezTo>
                    <a:pt x="3" y="23"/>
                    <a:pt x="3" y="23"/>
                    <a:pt x="3" y="23"/>
                  </a:cubicBezTo>
                  <a:close/>
                  <a:moveTo>
                    <a:pt x="8" y="23"/>
                  </a:moveTo>
                  <a:cubicBezTo>
                    <a:pt x="8" y="23"/>
                    <a:pt x="8" y="23"/>
                    <a:pt x="8" y="23"/>
                  </a:cubicBezTo>
                  <a:cubicBezTo>
                    <a:pt x="7" y="23"/>
                    <a:pt x="7" y="23"/>
                    <a:pt x="7" y="23"/>
                  </a:cubicBezTo>
                  <a:cubicBezTo>
                    <a:pt x="6" y="22"/>
                    <a:pt x="6" y="22"/>
                    <a:pt x="6" y="22"/>
                  </a:cubicBezTo>
                  <a:cubicBezTo>
                    <a:pt x="6" y="22"/>
                    <a:pt x="6" y="22"/>
                    <a:pt x="6" y="22"/>
                  </a:cubicBezTo>
                  <a:cubicBezTo>
                    <a:pt x="6" y="21"/>
                    <a:pt x="6" y="21"/>
                    <a:pt x="6" y="21"/>
                  </a:cubicBezTo>
                  <a:cubicBezTo>
                    <a:pt x="6" y="22"/>
                    <a:pt x="6" y="22"/>
                    <a:pt x="6" y="22"/>
                  </a:cubicBezTo>
                  <a:cubicBezTo>
                    <a:pt x="5" y="21"/>
                    <a:pt x="5" y="21"/>
                    <a:pt x="5" y="21"/>
                  </a:cubicBezTo>
                  <a:cubicBezTo>
                    <a:pt x="5" y="21"/>
                    <a:pt x="5" y="21"/>
                    <a:pt x="5" y="21"/>
                  </a:cubicBezTo>
                  <a:cubicBezTo>
                    <a:pt x="6" y="21"/>
                    <a:pt x="6" y="21"/>
                    <a:pt x="6" y="21"/>
                  </a:cubicBezTo>
                  <a:cubicBezTo>
                    <a:pt x="5" y="20"/>
                    <a:pt x="5" y="20"/>
                    <a:pt x="5" y="20"/>
                  </a:cubicBezTo>
                  <a:cubicBezTo>
                    <a:pt x="6" y="21"/>
                    <a:pt x="6" y="21"/>
                    <a:pt x="6" y="21"/>
                  </a:cubicBezTo>
                  <a:cubicBezTo>
                    <a:pt x="6" y="20"/>
                    <a:pt x="6" y="20"/>
                    <a:pt x="6" y="20"/>
                  </a:cubicBezTo>
                  <a:cubicBezTo>
                    <a:pt x="7" y="20"/>
                    <a:pt x="7" y="20"/>
                    <a:pt x="7" y="20"/>
                  </a:cubicBezTo>
                  <a:cubicBezTo>
                    <a:pt x="7" y="20"/>
                    <a:pt x="7" y="20"/>
                    <a:pt x="7" y="20"/>
                  </a:cubicBezTo>
                  <a:cubicBezTo>
                    <a:pt x="7" y="22"/>
                    <a:pt x="7" y="22"/>
                    <a:pt x="7" y="22"/>
                  </a:cubicBezTo>
                  <a:cubicBezTo>
                    <a:pt x="8" y="22"/>
                    <a:pt x="8" y="22"/>
                    <a:pt x="8" y="22"/>
                  </a:cubicBezTo>
                  <a:cubicBezTo>
                    <a:pt x="9" y="22"/>
                    <a:pt x="9" y="22"/>
                    <a:pt x="9" y="22"/>
                  </a:cubicBezTo>
                  <a:cubicBezTo>
                    <a:pt x="9" y="22"/>
                    <a:pt x="9" y="22"/>
                    <a:pt x="9" y="22"/>
                  </a:cubicBezTo>
                  <a:cubicBezTo>
                    <a:pt x="8" y="23"/>
                    <a:pt x="8" y="23"/>
                    <a:pt x="8" y="23"/>
                  </a:cubicBezTo>
                  <a:cubicBezTo>
                    <a:pt x="8" y="23"/>
                    <a:pt x="8" y="23"/>
                    <a:pt x="8" y="23"/>
                  </a:cubicBezTo>
                  <a:cubicBezTo>
                    <a:pt x="8" y="23"/>
                    <a:pt x="8" y="23"/>
                    <a:pt x="8" y="23"/>
                  </a:cubicBezTo>
                  <a:close/>
                  <a:moveTo>
                    <a:pt x="6" y="28"/>
                  </a:moveTo>
                  <a:cubicBezTo>
                    <a:pt x="8" y="27"/>
                    <a:pt x="8" y="27"/>
                    <a:pt x="8" y="27"/>
                  </a:cubicBezTo>
                  <a:cubicBezTo>
                    <a:pt x="8" y="28"/>
                    <a:pt x="8" y="28"/>
                    <a:pt x="8" y="28"/>
                  </a:cubicBezTo>
                  <a:cubicBezTo>
                    <a:pt x="9" y="27"/>
                    <a:pt x="9" y="27"/>
                    <a:pt x="9" y="27"/>
                  </a:cubicBezTo>
                  <a:cubicBezTo>
                    <a:pt x="8" y="26"/>
                    <a:pt x="8" y="26"/>
                    <a:pt x="8" y="26"/>
                  </a:cubicBezTo>
                  <a:cubicBezTo>
                    <a:pt x="8" y="26"/>
                    <a:pt x="8" y="26"/>
                    <a:pt x="8" y="26"/>
                  </a:cubicBezTo>
                  <a:cubicBezTo>
                    <a:pt x="7" y="26"/>
                    <a:pt x="7" y="26"/>
                    <a:pt x="7" y="26"/>
                  </a:cubicBezTo>
                  <a:cubicBezTo>
                    <a:pt x="6" y="26"/>
                    <a:pt x="6" y="26"/>
                    <a:pt x="6" y="26"/>
                  </a:cubicBezTo>
                  <a:cubicBezTo>
                    <a:pt x="7" y="27"/>
                    <a:pt x="7" y="27"/>
                    <a:pt x="7" y="27"/>
                  </a:cubicBezTo>
                  <a:cubicBezTo>
                    <a:pt x="7" y="27"/>
                    <a:pt x="7" y="27"/>
                    <a:pt x="7" y="27"/>
                  </a:cubicBezTo>
                  <a:cubicBezTo>
                    <a:pt x="7" y="27"/>
                    <a:pt x="7" y="27"/>
                    <a:pt x="7" y="27"/>
                  </a:cubicBezTo>
                  <a:cubicBezTo>
                    <a:pt x="6" y="28"/>
                    <a:pt x="6" y="28"/>
                    <a:pt x="6" y="28"/>
                  </a:cubicBezTo>
                  <a:close/>
                  <a:moveTo>
                    <a:pt x="7" y="30"/>
                  </a:moveTo>
                  <a:cubicBezTo>
                    <a:pt x="7" y="30"/>
                    <a:pt x="7" y="30"/>
                    <a:pt x="7" y="30"/>
                  </a:cubicBezTo>
                  <a:cubicBezTo>
                    <a:pt x="9" y="28"/>
                    <a:pt x="9" y="28"/>
                    <a:pt x="9" y="28"/>
                  </a:cubicBezTo>
                  <a:cubicBezTo>
                    <a:pt x="8" y="30"/>
                    <a:pt x="8" y="30"/>
                    <a:pt x="8" y="30"/>
                  </a:cubicBezTo>
                  <a:cubicBezTo>
                    <a:pt x="7" y="30"/>
                    <a:pt x="7" y="30"/>
                    <a:pt x="7" y="30"/>
                  </a:cubicBezTo>
                  <a:close/>
                  <a:moveTo>
                    <a:pt x="6" y="31"/>
                  </a:moveTo>
                  <a:cubicBezTo>
                    <a:pt x="7" y="31"/>
                    <a:pt x="7" y="31"/>
                    <a:pt x="7" y="31"/>
                  </a:cubicBezTo>
                  <a:cubicBezTo>
                    <a:pt x="7" y="30"/>
                    <a:pt x="7" y="30"/>
                    <a:pt x="7" y="30"/>
                  </a:cubicBezTo>
                  <a:cubicBezTo>
                    <a:pt x="6" y="30"/>
                    <a:pt x="6" y="30"/>
                    <a:pt x="6" y="30"/>
                  </a:cubicBezTo>
                  <a:cubicBezTo>
                    <a:pt x="6" y="31"/>
                    <a:pt x="6" y="31"/>
                    <a:pt x="6" y="31"/>
                  </a:cubicBezTo>
                  <a:cubicBezTo>
                    <a:pt x="6" y="31"/>
                    <a:pt x="6" y="31"/>
                    <a:pt x="6" y="31"/>
                  </a:cubicBezTo>
                  <a:cubicBezTo>
                    <a:pt x="6" y="31"/>
                    <a:pt x="6" y="31"/>
                    <a:pt x="6" y="31"/>
                  </a:cubicBezTo>
                  <a:close/>
                  <a:moveTo>
                    <a:pt x="10" y="31"/>
                  </a:moveTo>
                  <a:cubicBezTo>
                    <a:pt x="10" y="33"/>
                    <a:pt x="10" y="33"/>
                    <a:pt x="10" y="33"/>
                  </a:cubicBezTo>
                  <a:cubicBezTo>
                    <a:pt x="11" y="33"/>
                    <a:pt x="11" y="33"/>
                    <a:pt x="11" y="33"/>
                  </a:cubicBezTo>
                  <a:cubicBezTo>
                    <a:pt x="11" y="32"/>
                    <a:pt x="11" y="32"/>
                    <a:pt x="11" y="32"/>
                  </a:cubicBezTo>
                  <a:cubicBezTo>
                    <a:pt x="10" y="31"/>
                    <a:pt x="10" y="31"/>
                    <a:pt x="10" y="31"/>
                  </a:cubicBezTo>
                  <a:cubicBezTo>
                    <a:pt x="10" y="31"/>
                    <a:pt x="10" y="31"/>
                    <a:pt x="10" y="31"/>
                  </a:cubicBezTo>
                  <a:close/>
                  <a:moveTo>
                    <a:pt x="13" y="45"/>
                  </a:moveTo>
                  <a:cubicBezTo>
                    <a:pt x="14" y="45"/>
                    <a:pt x="14" y="45"/>
                    <a:pt x="14" y="45"/>
                  </a:cubicBezTo>
                  <a:cubicBezTo>
                    <a:pt x="15" y="44"/>
                    <a:pt x="15" y="44"/>
                    <a:pt x="15" y="44"/>
                  </a:cubicBezTo>
                  <a:cubicBezTo>
                    <a:pt x="14" y="44"/>
                    <a:pt x="14" y="44"/>
                    <a:pt x="14" y="44"/>
                  </a:cubicBezTo>
                  <a:cubicBezTo>
                    <a:pt x="14" y="44"/>
                    <a:pt x="14" y="44"/>
                    <a:pt x="14" y="44"/>
                  </a:cubicBezTo>
                  <a:cubicBezTo>
                    <a:pt x="13" y="44"/>
                    <a:pt x="13" y="44"/>
                    <a:pt x="13" y="44"/>
                  </a:cubicBezTo>
                  <a:cubicBezTo>
                    <a:pt x="13" y="44"/>
                    <a:pt x="13" y="45"/>
                    <a:pt x="13" y="45"/>
                  </a:cubicBezTo>
                  <a:close/>
                  <a:moveTo>
                    <a:pt x="12" y="40"/>
                  </a:moveTo>
                  <a:cubicBezTo>
                    <a:pt x="12" y="39"/>
                    <a:pt x="12" y="39"/>
                    <a:pt x="12" y="39"/>
                  </a:cubicBezTo>
                  <a:cubicBezTo>
                    <a:pt x="13" y="38"/>
                    <a:pt x="13" y="38"/>
                    <a:pt x="13" y="38"/>
                  </a:cubicBezTo>
                  <a:cubicBezTo>
                    <a:pt x="13" y="39"/>
                    <a:pt x="13" y="39"/>
                    <a:pt x="13" y="39"/>
                  </a:cubicBezTo>
                  <a:cubicBezTo>
                    <a:pt x="13" y="39"/>
                    <a:pt x="13" y="39"/>
                    <a:pt x="13" y="39"/>
                  </a:cubicBezTo>
                  <a:cubicBezTo>
                    <a:pt x="12" y="40"/>
                    <a:pt x="12" y="40"/>
                    <a:pt x="12" y="40"/>
                  </a:cubicBezTo>
                  <a:cubicBezTo>
                    <a:pt x="12" y="40"/>
                    <a:pt x="12" y="40"/>
                    <a:pt x="12" y="40"/>
                  </a:cubicBezTo>
                  <a:close/>
                  <a:moveTo>
                    <a:pt x="10" y="63"/>
                  </a:moveTo>
                  <a:cubicBezTo>
                    <a:pt x="11" y="63"/>
                    <a:pt x="11" y="63"/>
                    <a:pt x="11" y="63"/>
                  </a:cubicBezTo>
                  <a:cubicBezTo>
                    <a:pt x="10" y="62"/>
                    <a:pt x="10" y="62"/>
                    <a:pt x="10" y="62"/>
                  </a:cubicBezTo>
                  <a:cubicBezTo>
                    <a:pt x="11" y="62"/>
                    <a:pt x="11" y="62"/>
                    <a:pt x="11" y="62"/>
                  </a:cubicBezTo>
                  <a:cubicBezTo>
                    <a:pt x="11" y="62"/>
                    <a:pt x="11" y="62"/>
                    <a:pt x="11" y="62"/>
                  </a:cubicBezTo>
                  <a:cubicBezTo>
                    <a:pt x="11" y="62"/>
                    <a:pt x="11" y="62"/>
                    <a:pt x="11" y="62"/>
                  </a:cubicBezTo>
                  <a:cubicBezTo>
                    <a:pt x="12" y="62"/>
                    <a:pt x="12" y="62"/>
                    <a:pt x="12" y="62"/>
                  </a:cubicBezTo>
                  <a:cubicBezTo>
                    <a:pt x="12" y="61"/>
                    <a:pt x="12" y="61"/>
                    <a:pt x="12" y="61"/>
                  </a:cubicBezTo>
                  <a:cubicBezTo>
                    <a:pt x="13" y="61"/>
                    <a:pt x="13" y="61"/>
                    <a:pt x="13" y="61"/>
                  </a:cubicBezTo>
                  <a:cubicBezTo>
                    <a:pt x="14" y="61"/>
                    <a:pt x="14" y="61"/>
                    <a:pt x="14" y="61"/>
                  </a:cubicBezTo>
                  <a:cubicBezTo>
                    <a:pt x="14" y="61"/>
                    <a:pt x="14" y="61"/>
                    <a:pt x="14" y="61"/>
                  </a:cubicBezTo>
                  <a:cubicBezTo>
                    <a:pt x="14" y="61"/>
                    <a:pt x="14" y="61"/>
                    <a:pt x="14" y="61"/>
                  </a:cubicBezTo>
                  <a:cubicBezTo>
                    <a:pt x="15" y="61"/>
                    <a:pt x="15" y="61"/>
                    <a:pt x="15" y="61"/>
                  </a:cubicBezTo>
                  <a:cubicBezTo>
                    <a:pt x="15" y="61"/>
                    <a:pt x="15" y="61"/>
                    <a:pt x="15" y="61"/>
                  </a:cubicBezTo>
                  <a:cubicBezTo>
                    <a:pt x="16" y="62"/>
                    <a:pt x="16" y="62"/>
                    <a:pt x="16" y="62"/>
                  </a:cubicBezTo>
                  <a:cubicBezTo>
                    <a:pt x="17" y="62"/>
                    <a:pt x="17" y="62"/>
                    <a:pt x="17" y="62"/>
                  </a:cubicBezTo>
                  <a:cubicBezTo>
                    <a:pt x="16" y="61"/>
                    <a:pt x="16" y="61"/>
                    <a:pt x="16" y="61"/>
                  </a:cubicBezTo>
                  <a:cubicBezTo>
                    <a:pt x="17" y="61"/>
                    <a:pt x="17" y="61"/>
                    <a:pt x="17" y="61"/>
                  </a:cubicBezTo>
                  <a:cubicBezTo>
                    <a:pt x="17" y="61"/>
                    <a:pt x="17" y="61"/>
                    <a:pt x="17" y="61"/>
                  </a:cubicBezTo>
                  <a:cubicBezTo>
                    <a:pt x="17" y="60"/>
                    <a:pt x="17" y="60"/>
                    <a:pt x="17" y="60"/>
                  </a:cubicBezTo>
                  <a:cubicBezTo>
                    <a:pt x="17" y="60"/>
                    <a:pt x="17" y="60"/>
                    <a:pt x="17" y="60"/>
                  </a:cubicBezTo>
                  <a:cubicBezTo>
                    <a:pt x="18" y="59"/>
                    <a:pt x="18" y="59"/>
                    <a:pt x="18" y="59"/>
                  </a:cubicBezTo>
                  <a:cubicBezTo>
                    <a:pt x="18" y="59"/>
                    <a:pt x="18" y="59"/>
                    <a:pt x="18" y="59"/>
                  </a:cubicBezTo>
                  <a:cubicBezTo>
                    <a:pt x="20" y="59"/>
                    <a:pt x="20" y="59"/>
                    <a:pt x="20" y="59"/>
                  </a:cubicBezTo>
                  <a:cubicBezTo>
                    <a:pt x="20" y="59"/>
                    <a:pt x="20" y="59"/>
                    <a:pt x="20" y="59"/>
                  </a:cubicBezTo>
                  <a:cubicBezTo>
                    <a:pt x="21" y="60"/>
                    <a:pt x="21" y="60"/>
                    <a:pt x="21" y="60"/>
                  </a:cubicBezTo>
                  <a:cubicBezTo>
                    <a:pt x="22" y="59"/>
                    <a:pt x="22" y="59"/>
                    <a:pt x="22" y="59"/>
                  </a:cubicBezTo>
                  <a:cubicBezTo>
                    <a:pt x="23" y="59"/>
                    <a:pt x="23" y="59"/>
                    <a:pt x="23" y="59"/>
                  </a:cubicBezTo>
                  <a:cubicBezTo>
                    <a:pt x="23" y="60"/>
                    <a:pt x="23" y="60"/>
                    <a:pt x="23" y="60"/>
                  </a:cubicBezTo>
                  <a:cubicBezTo>
                    <a:pt x="24" y="59"/>
                    <a:pt x="24" y="59"/>
                    <a:pt x="24" y="59"/>
                  </a:cubicBezTo>
                  <a:cubicBezTo>
                    <a:pt x="25" y="59"/>
                    <a:pt x="25" y="59"/>
                    <a:pt x="25" y="59"/>
                  </a:cubicBezTo>
                  <a:cubicBezTo>
                    <a:pt x="25" y="59"/>
                    <a:pt x="25" y="59"/>
                    <a:pt x="25" y="59"/>
                  </a:cubicBezTo>
                  <a:cubicBezTo>
                    <a:pt x="26" y="58"/>
                    <a:pt x="26" y="58"/>
                    <a:pt x="26" y="58"/>
                  </a:cubicBezTo>
                  <a:cubicBezTo>
                    <a:pt x="27" y="58"/>
                    <a:pt x="27" y="58"/>
                    <a:pt x="27" y="58"/>
                  </a:cubicBezTo>
                  <a:cubicBezTo>
                    <a:pt x="27" y="58"/>
                    <a:pt x="27" y="58"/>
                    <a:pt x="27" y="58"/>
                  </a:cubicBezTo>
                  <a:cubicBezTo>
                    <a:pt x="28" y="58"/>
                    <a:pt x="28" y="58"/>
                    <a:pt x="28" y="58"/>
                  </a:cubicBezTo>
                  <a:cubicBezTo>
                    <a:pt x="28" y="58"/>
                    <a:pt x="28" y="58"/>
                    <a:pt x="28" y="58"/>
                  </a:cubicBezTo>
                  <a:cubicBezTo>
                    <a:pt x="28" y="59"/>
                    <a:pt x="28" y="59"/>
                    <a:pt x="28" y="59"/>
                  </a:cubicBezTo>
                  <a:cubicBezTo>
                    <a:pt x="29" y="58"/>
                    <a:pt x="29" y="58"/>
                    <a:pt x="29" y="58"/>
                  </a:cubicBezTo>
                  <a:cubicBezTo>
                    <a:pt x="30" y="58"/>
                    <a:pt x="30" y="58"/>
                    <a:pt x="30" y="58"/>
                  </a:cubicBezTo>
                  <a:cubicBezTo>
                    <a:pt x="31" y="58"/>
                    <a:pt x="31" y="58"/>
                    <a:pt x="31" y="58"/>
                  </a:cubicBezTo>
                  <a:cubicBezTo>
                    <a:pt x="32" y="58"/>
                    <a:pt x="32" y="58"/>
                    <a:pt x="32" y="58"/>
                  </a:cubicBezTo>
                  <a:cubicBezTo>
                    <a:pt x="33" y="58"/>
                    <a:pt x="33" y="58"/>
                    <a:pt x="33" y="58"/>
                  </a:cubicBezTo>
                  <a:cubicBezTo>
                    <a:pt x="33" y="58"/>
                    <a:pt x="33" y="58"/>
                    <a:pt x="33" y="58"/>
                  </a:cubicBezTo>
                  <a:cubicBezTo>
                    <a:pt x="34" y="58"/>
                    <a:pt x="34" y="58"/>
                    <a:pt x="34" y="58"/>
                  </a:cubicBezTo>
                  <a:cubicBezTo>
                    <a:pt x="35" y="57"/>
                    <a:pt x="35" y="57"/>
                    <a:pt x="35" y="57"/>
                  </a:cubicBezTo>
                  <a:cubicBezTo>
                    <a:pt x="35" y="57"/>
                    <a:pt x="35" y="57"/>
                    <a:pt x="35" y="57"/>
                  </a:cubicBezTo>
                  <a:cubicBezTo>
                    <a:pt x="35" y="57"/>
                    <a:pt x="35" y="57"/>
                    <a:pt x="35" y="57"/>
                  </a:cubicBezTo>
                  <a:cubicBezTo>
                    <a:pt x="35" y="57"/>
                    <a:pt x="35" y="57"/>
                    <a:pt x="35" y="57"/>
                  </a:cubicBezTo>
                  <a:cubicBezTo>
                    <a:pt x="36" y="56"/>
                    <a:pt x="36" y="56"/>
                    <a:pt x="36" y="56"/>
                  </a:cubicBezTo>
                  <a:cubicBezTo>
                    <a:pt x="37" y="56"/>
                    <a:pt x="37" y="56"/>
                    <a:pt x="37" y="56"/>
                  </a:cubicBezTo>
                  <a:cubicBezTo>
                    <a:pt x="37" y="55"/>
                    <a:pt x="37" y="55"/>
                    <a:pt x="37" y="55"/>
                  </a:cubicBezTo>
                  <a:cubicBezTo>
                    <a:pt x="37" y="55"/>
                    <a:pt x="37" y="55"/>
                    <a:pt x="37" y="55"/>
                  </a:cubicBezTo>
                  <a:cubicBezTo>
                    <a:pt x="37" y="55"/>
                    <a:pt x="37" y="55"/>
                    <a:pt x="37" y="55"/>
                  </a:cubicBezTo>
                  <a:cubicBezTo>
                    <a:pt x="36" y="55"/>
                    <a:pt x="36" y="55"/>
                    <a:pt x="36" y="55"/>
                  </a:cubicBezTo>
                  <a:cubicBezTo>
                    <a:pt x="35" y="55"/>
                    <a:pt x="35" y="55"/>
                    <a:pt x="35" y="55"/>
                  </a:cubicBezTo>
                  <a:cubicBezTo>
                    <a:pt x="35" y="55"/>
                    <a:pt x="35" y="55"/>
                    <a:pt x="35" y="55"/>
                  </a:cubicBezTo>
                  <a:cubicBezTo>
                    <a:pt x="34" y="55"/>
                    <a:pt x="34" y="55"/>
                    <a:pt x="34" y="55"/>
                  </a:cubicBezTo>
                  <a:cubicBezTo>
                    <a:pt x="34" y="55"/>
                    <a:pt x="34" y="55"/>
                    <a:pt x="34" y="55"/>
                  </a:cubicBezTo>
                  <a:cubicBezTo>
                    <a:pt x="34" y="54"/>
                    <a:pt x="34" y="54"/>
                    <a:pt x="34" y="54"/>
                  </a:cubicBezTo>
                  <a:cubicBezTo>
                    <a:pt x="34" y="54"/>
                    <a:pt x="34" y="54"/>
                    <a:pt x="34" y="54"/>
                  </a:cubicBezTo>
                  <a:cubicBezTo>
                    <a:pt x="34" y="54"/>
                    <a:pt x="34" y="54"/>
                    <a:pt x="34" y="54"/>
                  </a:cubicBezTo>
                  <a:cubicBezTo>
                    <a:pt x="33" y="54"/>
                    <a:pt x="33" y="54"/>
                    <a:pt x="33" y="54"/>
                  </a:cubicBezTo>
                  <a:cubicBezTo>
                    <a:pt x="33" y="54"/>
                    <a:pt x="33" y="54"/>
                    <a:pt x="33" y="54"/>
                  </a:cubicBezTo>
                  <a:cubicBezTo>
                    <a:pt x="34" y="54"/>
                    <a:pt x="34" y="54"/>
                    <a:pt x="34" y="54"/>
                  </a:cubicBezTo>
                  <a:cubicBezTo>
                    <a:pt x="34" y="54"/>
                    <a:pt x="34" y="54"/>
                    <a:pt x="34" y="54"/>
                  </a:cubicBezTo>
                  <a:cubicBezTo>
                    <a:pt x="35" y="54"/>
                    <a:pt x="35" y="54"/>
                    <a:pt x="35" y="54"/>
                  </a:cubicBezTo>
                  <a:cubicBezTo>
                    <a:pt x="35" y="53"/>
                    <a:pt x="35" y="53"/>
                    <a:pt x="35" y="53"/>
                  </a:cubicBezTo>
                  <a:cubicBezTo>
                    <a:pt x="34" y="53"/>
                    <a:pt x="34" y="53"/>
                    <a:pt x="34" y="53"/>
                  </a:cubicBezTo>
                  <a:cubicBezTo>
                    <a:pt x="35" y="53"/>
                    <a:pt x="35" y="53"/>
                    <a:pt x="35" y="53"/>
                  </a:cubicBezTo>
                  <a:cubicBezTo>
                    <a:pt x="35" y="52"/>
                    <a:pt x="35" y="52"/>
                    <a:pt x="35" y="52"/>
                  </a:cubicBezTo>
                  <a:cubicBezTo>
                    <a:pt x="35" y="53"/>
                    <a:pt x="35" y="53"/>
                    <a:pt x="35" y="53"/>
                  </a:cubicBezTo>
                  <a:cubicBezTo>
                    <a:pt x="36" y="52"/>
                    <a:pt x="36" y="52"/>
                    <a:pt x="36" y="52"/>
                  </a:cubicBezTo>
                  <a:cubicBezTo>
                    <a:pt x="36" y="52"/>
                    <a:pt x="36" y="52"/>
                    <a:pt x="36" y="52"/>
                  </a:cubicBezTo>
                  <a:cubicBezTo>
                    <a:pt x="36" y="52"/>
                    <a:pt x="36" y="52"/>
                    <a:pt x="36" y="52"/>
                  </a:cubicBezTo>
                  <a:cubicBezTo>
                    <a:pt x="36" y="51"/>
                    <a:pt x="36" y="51"/>
                    <a:pt x="36" y="51"/>
                  </a:cubicBezTo>
                  <a:cubicBezTo>
                    <a:pt x="35" y="51"/>
                    <a:pt x="35" y="51"/>
                    <a:pt x="35" y="51"/>
                  </a:cubicBezTo>
                  <a:cubicBezTo>
                    <a:pt x="36" y="51"/>
                    <a:pt x="36" y="51"/>
                    <a:pt x="36" y="51"/>
                  </a:cubicBezTo>
                  <a:cubicBezTo>
                    <a:pt x="36" y="51"/>
                    <a:pt x="36" y="51"/>
                    <a:pt x="36" y="51"/>
                  </a:cubicBezTo>
                  <a:cubicBezTo>
                    <a:pt x="36" y="51"/>
                    <a:pt x="36" y="51"/>
                    <a:pt x="36" y="51"/>
                  </a:cubicBezTo>
                  <a:cubicBezTo>
                    <a:pt x="37" y="51"/>
                    <a:pt x="37" y="51"/>
                    <a:pt x="37" y="51"/>
                  </a:cubicBezTo>
                  <a:cubicBezTo>
                    <a:pt x="37" y="51"/>
                    <a:pt x="37" y="51"/>
                    <a:pt x="37" y="51"/>
                  </a:cubicBezTo>
                  <a:cubicBezTo>
                    <a:pt x="37" y="49"/>
                    <a:pt x="37" y="49"/>
                    <a:pt x="37" y="49"/>
                  </a:cubicBezTo>
                  <a:cubicBezTo>
                    <a:pt x="38" y="48"/>
                    <a:pt x="38" y="48"/>
                    <a:pt x="38" y="48"/>
                  </a:cubicBezTo>
                  <a:cubicBezTo>
                    <a:pt x="37" y="48"/>
                    <a:pt x="37" y="48"/>
                    <a:pt x="37" y="48"/>
                  </a:cubicBezTo>
                  <a:cubicBezTo>
                    <a:pt x="37" y="47"/>
                    <a:pt x="37" y="47"/>
                    <a:pt x="37" y="47"/>
                  </a:cubicBezTo>
                  <a:cubicBezTo>
                    <a:pt x="36" y="46"/>
                    <a:pt x="36" y="46"/>
                    <a:pt x="36" y="46"/>
                  </a:cubicBezTo>
                  <a:cubicBezTo>
                    <a:pt x="34" y="46"/>
                    <a:pt x="34" y="46"/>
                    <a:pt x="34" y="46"/>
                  </a:cubicBezTo>
                  <a:cubicBezTo>
                    <a:pt x="32" y="46"/>
                    <a:pt x="32" y="46"/>
                    <a:pt x="32" y="46"/>
                  </a:cubicBezTo>
                  <a:cubicBezTo>
                    <a:pt x="32" y="47"/>
                    <a:pt x="32" y="47"/>
                    <a:pt x="32" y="47"/>
                  </a:cubicBezTo>
                  <a:cubicBezTo>
                    <a:pt x="32" y="47"/>
                    <a:pt x="32" y="47"/>
                    <a:pt x="32" y="47"/>
                  </a:cubicBezTo>
                  <a:cubicBezTo>
                    <a:pt x="31" y="47"/>
                    <a:pt x="31" y="47"/>
                    <a:pt x="31" y="47"/>
                  </a:cubicBezTo>
                  <a:cubicBezTo>
                    <a:pt x="31" y="46"/>
                    <a:pt x="31" y="46"/>
                    <a:pt x="31" y="46"/>
                  </a:cubicBezTo>
                  <a:cubicBezTo>
                    <a:pt x="32" y="45"/>
                    <a:pt x="32" y="45"/>
                    <a:pt x="32" y="45"/>
                  </a:cubicBezTo>
                  <a:cubicBezTo>
                    <a:pt x="32" y="44"/>
                    <a:pt x="32" y="44"/>
                    <a:pt x="32" y="44"/>
                  </a:cubicBezTo>
                  <a:cubicBezTo>
                    <a:pt x="31" y="43"/>
                    <a:pt x="31" y="43"/>
                    <a:pt x="31" y="43"/>
                  </a:cubicBezTo>
                  <a:cubicBezTo>
                    <a:pt x="30" y="43"/>
                    <a:pt x="30" y="43"/>
                    <a:pt x="30" y="43"/>
                  </a:cubicBezTo>
                  <a:cubicBezTo>
                    <a:pt x="30" y="42"/>
                    <a:pt x="30" y="42"/>
                    <a:pt x="30" y="42"/>
                  </a:cubicBezTo>
                  <a:cubicBezTo>
                    <a:pt x="29" y="42"/>
                    <a:pt x="29" y="42"/>
                    <a:pt x="29" y="42"/>
                  </a:cubicBezTo>
                  <a:cubicBezTo>
                    <a:pt x="29" y="42"/>
                    <a:pt x="29" y="42"/>
                    <a:pt x="29" y="42"/>
                  </a:cubicBezTo>
                  <a:cubicBezTo>
                    <a:pt x="28" y="42"/>
                    <a:pt x="28" y="42"/>
                    <a:pt x="28" y="42"/>
                  </a:cubicBezTo>
                  <a:cubicBezTo>
                    <a:pt x="28" y="42"/>
                    <a:pt x="28" y="42"/>
                    <a:pt x="28" y="42"/>
                  </a:cubicBezTo>
                  <a:cubicBezTo>
                    <a:pt x="28" y="42"/>
                    <a:pt x="28" y="42"/>
                    <a:pt x="28" y="42"/>
                  </a:cubicBezTo>
                  <a:cubicBezTo>
                    <a:pt x="28" y="42"/>
                    <a:pt x="28" y="42"/>
                    <a:pt x="28" y="42"/>
                  </a:cubicBezTo>
                  <a:cubicBezTo>
                    <a:pt x="29" y="42"/>
                    <a:pt x="29" y="42"/>
                    <a:pt x="29" y="42"/>
                  </a:cubicBezTo>
                  <a:cubicBezTo>
                    <a:pt x="29" y="42"/>
                    <a:pt x="29" y="42"/>
                    <a:pt x="29" y="42"/>
                  </a:cubicBezTo>
                  <a:cubicBezTo>
                    <a:pt x="30" y="42"/>
                    <a:pt x="30" y="42"/>
                    <a:pt x="30" y="42"/>
                  </a:cubicBezTo>
                  <a:cubicBezTo>
                    <a:pt x="30" y="42"/>
                    <a:pt x="30" y="42"/>
                    <a:pt x="30" y="42"/>
                  </a:cubicBezTo>
                  <a:cubicBezTo>
                    <a:pt x="30" y="42"/>
                    <a:pt x="30" y="42"/>
                    <a:pt x="30" y="42"/>
                  </a:cubicBezTo>
                  <a:cubicBezTo>
                    <a:pt x="31" y="42"/>
                    <a:pt x="31" y="42"/>
                    <a:pt x="31" y="42"/>
                  </a:cubicBezTo>
                  <a:cubicBezTo>
                    <a:pt x="30" y="41"/>
                    <a:pt x="30" y="41"/>
                    <a:pt x="30" y="41"/>
                  </a:cubicBezTo>
                  <a:cubicBezTo>
                    <a:pt x="29" y="40"/>
                    <a:pt x="29" y="40"/>
                    <a:pt x="29" y="40"/>
                  </a:cubicBezTo>
                  <a:cubicBezTo>
                    <a:pt x="29" y="40"/>
                    <a:pt x="29" y="40"/>
                    <a:pt x="29" y="40"/>
                  </a:cubicBezTo>
                  <a:cubicBezTo>
                    <a:pt x="30" y="40"/>
                    <a:pt x="30" y="40"/>
                    <a:pt x="30" y="40"/>
                  </a:cubicBezTo>
                  <a:cubicBezTo>
                    <a:pt x="29" y="39"/>
                    <a:pt x="29" y="39"/>
                    <a:pt x="29" y="39"/>
                  </a:cubicBezTo>
                  <a:cubicBezTo>
                    <a:pt x="29" y="39"/>
                    <a:pt x="29" y="39"/>
                    <a:pt x="29" y="39"/>
                  </a:cubicBezTo>
                  <a:cubicBezTo>
                    <a:pt x="29" y="39"/>
                    <a:pt x="29" y="39"/>
                    <a:pt x="29" y="39"/>
                  </a:cubicBezTo>
                  <a:cubicBezTo>
                    <a:pt x="28" y="38"/>
                    <a:pt x="28" y="38"/>
                    <a:pt x="28" y="38"/>
                  </a:cubicBezTo>
                  <a:cubicBezTo>
                    <a:pt x="27" y="37"/>
                    <a:pt x="27" y="37"/>
                    <a:pt x="27" y="37"/>
                  </a:cubicBezTo>
                  <a:cubicBezTo>
                    <a:pt x="25" y="37"/>
                    <a:pt x="25" y="37"/>
                    <a:pt x="25" y="37"/>
                  </a:cubicBezTo>
                  <a:cubicBezTo>
                    <a:pt x="25" y="36"/>
                    <a:pt x="25" y="36"/>
                    <a:pt x="25" y="36"/>
                  </a:cubicBezTo>
                  <a:cubicBezTo>
                    <a:pt x="25" y="36"/>
                    <a:pt x="25" y="36"/>
                    <a:pt x="25" y="36"/>
                  </a:cubicBezTo>
                  <a:cubicBezTo>
                    <a:pt x="25" y="35"/>
                    <a:pt x="25" y="35"/>
                    <a:pt x="25" y="35"/>
                  </a:cubicBezTo>
                  <a:cubicBezTo>
                    <a:pt x="24" y="34"/>
                    <a:pt x="24" y="34"/>
                    <a:pt x="24" y="34"/>
                  </a:cubicBezTo>
                  <a:cubicBezTo>
                    <a:pt x="24" y="32"/>
                    <a:pt x="24" y="32"/>
                    <a:pt x="24" y="32"/>
                  </a:cubicBezTo>
                  <a:cubicBezTo>
                    <a:pt x="23" y="32"/>
                    <a:pt x="23" y="32"/>
                    <a:pt x="23" y="32"/>
                  </a:cubicBezTo>
                  <a:cubicBezTo>
                    <a:pt x="23" y="32"/>
                    <a:pt x="23" y="32"/>
                    <a:pt x="23" y="32"/>
                  </a:cubicBezTo>
                  <a:cubicBezTo>
                    <a:pt x="22" y="30"/>
                    <a:pt x="22" y="30"/>
                    <a:pt x="22" y="30"/>
                  </a:cubicBezTo>
                  <a:cubicBezTo>
                    <a:pt x="21" y="30"/>
                    <a:pt x="21" y="30"/>
                    <a:pt x="21" y="30"/>
                  </a:cubicBezTo>
                  <a:cubicBezTo>
                    <a:pt x="20" y="29"/>
                    <a:pt x="20" y="29"/>
                    <a:pt x="20" y="29"/>
                  </a:cubicBezTo>
                  <a:cubicBezTo>
                    <a:pt x="19" y="29"/>
                    <a:pt x="19" y="29"/>
                    <a:pt x="19" y="29"/>
                  </a:cubicBezTo>
                  <a:cubicBezTo>
                    <a:pt x="19" y="29"/>
                    <a:pt x="19" y="29"/>
                    <a:pt x="19" y="29"/>
                  </a:cubicBezTo>
                  <a:cubicBezTo>
                    <a:pt x="18" y="30"/>
                    <a:pt x="18" y="30"/>
                    <a:pt x="18" y="30"/>
                  </a:cubicBezTo>
                  <a:cubicBezTo>
                    <a:pt x="17" y="29"/>
                    <a:pt x="17" y="29"/>
                    <a:pt x="17" y="29"/>
                  </a:cubicBezTo>
                  <a:cubicBezTo>
                    <a:pt x="17" y="29"/>
                    <a:pt x="17" y="29"/>
                    <a:pt x="17" y="29"/>
                  </a:cubicBezTo>
                  <a:cubicBezTo>
                    <a:pt x="16" y="29"/>
                    <a:pt x="16" y="29"/>
                    <a:pt x="16" y="29"/>
                  </a:cubicBezTo>
                  <a:cubicBezTo>
                    <a:pt x="16" y="29"/>
                    <a:pt x="16" y="29"/>
                    <a:pt x="16" y="29"/>
                  </a:cubicBezTo>
                  <a:cubicBezTo>
                    <a:pt x="16" y="29"/>
                    <a:pt x="16" y="29"/>
                    <a:pt x="16" y="29"/>
                  </a:cubicBezTo>
                  <a:cubicBezTo>
                    <a:pt x="17" y="29"/>
                    <a:pt x="17" y="29"/>
                    <a:pt x="17" y="29"/>
                  </a:cubicBezTo>
                  <a:cubicBezTo>
                    <a:pt x="18" y="29"/>
                    <a:pt x="18" y="29"/>
                    <a:pt x="18" y="29"/>
                  </a:cubicBezTo>
                  <a:cubicBezTo>
                    <a:pt x="18" y="28"/>
                    <a:pt x="18" y="28"/>
                    <a:pt x="18" y="28"/>
                  </a:cubicBezTo>
                  <a:cubicBezTo>
                    <a:pt x="19" y="28"/>
                    <a:pt x="19" y="28"/>
                    <a:pt x="19" y="28"/>
                  </a:cubicBezTo>
                  <a:cubicBezTo>
                    <a:pt x="20" y="28"/>
                    <a:pt x="20" y="28"/>
                    <a:pt x="20" y="28"/>
                  </a:cubicBezTo>
                  <a:cubicBezTo>
                    <a:pt x="19" y="27"/>
                    <a:pt x="19" y="27"/>
                    <a:pt x="19" y="27"/>
                  </a:cubicBezTo>
                  <a:cubicBezTo>
                    <a:pt x="19" y="27"/>
                    <a:pt x="19" y="27"/>
                    <a:pt x="19" y="27"/>
                  </a:cubicBezTo>
                  <a:cubicBezTo>
                    <a:pt x="19" y="27"/>
                    <a:pt x="19" y="27"/>
                    <a:pt x="19" y="27"/>
                  </a:cubicBezTo>
                  <a:cubicBezTo>
                    <a:pt x="18" y="27"/>
                    <a:pt x="18" y="27"/>
                    <a:pt x="18" y="27"/>
                  </a:cubicBezTo>
                  <a:cubicBezTo>
                    <a:pt x="17" y="27"/>
                    <a:pt x="17" y="27"/>
                    <a:pt x="17" y="27"/>
                  </a:cubicBezTo>
                  <a:cubicBezTo>
                    <a:pt x="18" y="27"/>
                    <a:pt x="18" y="27"/>
                    <a:pt x="18" y="27"/>
                  </a:cubicBezTo>
                  <a:cubicBezTo>
                    <a:pt x="19" y="27"/>
                    <a:pt x="19" y="27"/>
                    <a:pt x="19" y="27"/>
                  </a:cubicBezTo>
                  <a:cubicBezTo>
                    <a:pt x="20" y="26"/>
                    <a:pt x="20" y="26"/>
                    <a:pt x="20" y="26"/>
                  </a:cubicBezTo>
                  <a:cubicBezTo>
                    <a:pt x="20" y="26"/>
                    <a:pt x="20" y="26"/>
                    <a:pt x="20" y="26"/>
                  </a:cubicBezTo>
                  <a:cubicBezTo>
                    <a:pt x="20" y="25"/>
                    <a:pt x="20" y="25"/>
                    <a:pt x="20" y="25"/>
                  </a:cubicBezTo>
                  <a:cubicBezTo>
                    <a:pt x="21" y="24"/>
                    <a:pt x="21" y="24"/>
                    <a:pt x="21" y="24"/>
                  </a:cubicBezTo>
                  <a:cubicBezTo>
                    <a:pt x="21" y="24"/>
                    <a:pt x="21" y="24"/>
                    <a:pt x="21" y="24"/>
                  </a:cubicBezTo>
                  <a:cubicBezTo>
                    <a:pt x="21" y="24"/>
                    <a:pt x="21" y="24"/>
                    <a:pt x="21" y="24"/>
                  </a:cubicBezTo>
                  <a:cubicBezTo>
                    <a:pt x="22" y="23"/>
                    <a:pt x="22" y="23"/>
                    <a:pt x="22" y="23"/>
                  </a:cubicBezTo>
                  <a:cubicBezTo>
                    <a:pt x="21" y="23"/>
                    <a:pt x="21" y="23"/>
                    <a:pt x="21" y="23"/>
                  </a:cubicBezTo>
                  <a:cubicBezTo>
                    <a:pt x="22" y="22"/>
                    <a:pt x="22" y="22"/>
                    <a:pt x="22" y="22"/>
                  </a:cubicBezTo>
                  <a:cubicBezTo>
                    <a:pt x="23" y="21"/>
                    <a:pt x="23" y="21"/>
                    <a:pt x="23" y="21"/>
                  </a:cubicBezTo>
                  <a:cubicBezTo>
                    <a:pt x="23" y="21"/>
                    <a:pt x="23" y="21"/>
                    <a:pt x="23" y="21"/>
                  </a:cubicBezTo>
                  <a:cubicBezTo>
                    <a:pt x="22" y="20"/>
                    <a:pt x="22" y="20"/>
                    <a:pt x="22" y="20"/>
                  </a:cubicBezTo>
                  <a:cubicBezTo>
                    <a:pt x="21" y="20"/>
                    <a:pt x="21" y="20"/>
                    <a:pt x="21" y="20"/>
                  </a:cubicBezTo>
                  <a:cubicBezTo>
                    <a:pt x="20" y="20"/>
                    <a:pt x="20" y="20"/>
                    <a:pt x="20" y="20"/>
                  </a:cubicBezTo>
                  <a:cubicBezTo>
                    <a:pt x="18" y="20"/>
                    <a:pt x="18" y="20"/>
                    <a:pt x="18" y="20"/>
                  </a:cubicBezTo>
                  <a:cubicBezTo>
                    <a:pt x="18" y="20"/>
                    <a:pt x="18" y="20"/>
                    <a:pt x="18" y="20"/>
                  </a:cubicBezTo>
                  <a:cubicBezTo>
                    <a:pt x="18" y="20"/>
                    <a:pt x="18" y="20"/>
                    <a:pt x="18" y="20"/>
                  </a:cubicBezTo>
                  <a:cubicBezTo>
                    <a:pt x="17" y="20"/>
                    <a:pt x="17" y="20"/>
                    <a:pt x="17" y="20"/>
                  </a:cubicBezTo>
                  <a:cubicBezTo>
                    <a:pt x="16" y="20"/>
                    <a:pt x="16" y="20"/>
                    <a:pt x="16" y="20"/>
                  </a:cubicBezTo>
                  <a:cubicBezTo>
                    <a:pt x="16" y="20"/>
                    <a:pt x="16" y="20"/>
                    <a:pt x="16" y="20"/>
                  </a:cubicBezTo>
                  <a:cubicBezTo>
                    <a:pt x="16" y="20"/>
                    <a:pt x="16" y="20"/>
                    <a:pt x="16" y="20"/>
                  </a:cubicBezTo>
                  <a:cubicBezTo>
                    <a:pt x="15" y="21"/>
                    <a:pt x="15" y="21"/>
                    <a:pt x="15" y="21"/>
                  </a:cubicBezTo>
                  <a:cubicBezTo>
                    <a:pt x="15" y="21"/>
                    <a:pt x="15" y="21"/>
                    <a:pt x="15" y="21"/>
                  </a:cubicBezTo>
                  <a:cubicBezTo>
                    <a:pt x="14" y="21"/>
                    <a:pt x="14" y="21"/>
                    <a:pt x="14" y="21"/>
                  </a:cubicBezTo>
                  <a:cubicBezTo>
                    <a:pt x="14" y="21"/>
                    <a:pt x="14" y="21"/>
                    <a:pt x="14" y="21"/>
                  </a:cubicBezTo>
                  <a:cubicBezTo>
                    <a:pt x="15" y="20"/>
                    <a:pt x="15" y="20"/>
                    <a:pt x="15" y="20"/>
                  </a:cubicBezTo>
                  <a:cubicBezTo>
                    <a:pt x="15" y="19"/>
                    <a:pt x="15" y="19"/>
                    <a:pt x="15" y="19"/>
                  </a:cubicBezTo>
                  <a:cubicBezTo>
                    <a:pt x="15" y="19"/>
                    <a:pt x="15" y="19"/>
                    <a:pt x="15" y="19"/>
                  </a:cubicBezTo>
                  <a:cubicBezTo>
                    <a:pt x="14" y="19"/>
                    <a:pt x="14" y="19"/>
                    <a:pt x="14" y="19"/>
                  </a:cubicBezTo>
                  <a:cubicBezTo>
                    <a:pt x="15" y="19"/>
                    <a:pt x="15" y="19"/>
                    <a:pt x="15" y="19"/>
                  </a:cubicBezTo>
                  <a:cubicBezTo>
                    <a:pt x="15" y="18"/>
                    <a:pt x="15" y="18"/>
                    <a:pt x="15" y="18"/>
                  </a:cubicBezTo>
                  <a:cubicBezTo>
                    <a:pt x="17" y="17"/>
                    <a:pt x="17" y="17"/>
                    <a:pt x="17" y="17"/>
                  </a:cubicBezTo>
                  <a:cubicBezTo>
                    <a:pt x="17" y="16"/>
                    <a:pt x="17" y="16"/>
                    <a:pt x="17" y="16"/>
                  </a:cubicBezTo>
                  <a:cubicBezTo>
                    <a:pt x="18" y="16"/>
                    <a:pt x="18" y="16"/>
                    <a:pt x="18" y="16"/>
                  </a:cubicBezTo>
                  <a:cubicBezTo>
                    <a:pt x="18" y="16"/>
                    <a:pt x="18" y="16"/>
                    <a:pt x="18" y="16"/>
                  </a:cubicBezTo>
                  <a:cubicBezTo>
                    <a:pt x="18" y="15"/>
                    <a:pt x="18" y="15"/>
                    <a:pt x="18" y="15"/>
                  </a:cubicBezTo>
                  <a:cubicBezTo>
                    <a:pt x="18" y="15"/>
                    <a:pt x="18" y="15"/>
                    <a:pt x="18" y="15"/>
                  </a:cubicBezTo>
                  <a:cubicBezTo>
                    <a:pt x="18" y="14"/>
                    <a:pt x="18" y="14"/>
                    <a:pt x="18" y="14"/>
                  </a:cubicBezTo>
                  <a:cubicBezTo>
                    <a:pt x="17" y="14"/>
                    <a:pt x="17" y="14"/>
                    <a:pt x="17" y="14"/>
                  </a:cubicBezTo>
                  <a:cubicBezTo>
                    <a:pt x="17" y="15"/>
                    <a:pt x="17" y="15"/>
                    <a:pt x="17" y="15"/>
                  </a:cubicBezTo>
                  <a:cubicBezTo>
                    <a:pt x="16" y="15"/>
                    <a:pt x="16" y="15"/>
                    <a:pt x="16" y="15"/>
                  </a:cubicBezTo>
                  <a:cubicBezTo>
                    <a:pt x="15" y="15"/>
                    <a:pt x="15" y="15"/>
                    <a:pt x="15" y="15"/>
                  </a:cubicBezTo>
                  <a:cubicBezTo>
                    <a:pt x="14" y="15"/>
                    <a:pt x="14" y="15"/>
                    <a:pt x="14" y="15"/>
                  </a:cubicBezTo>
                  <a:cubicBezTo>
                    <a:pt x="14" y="15"/>
                    <a:pt x="14" y="15"/>
                    <a:pt x="14" y="15"/>
                  </a:cubicBezTo>
                  <a:cubicBezTo>
                    <a:pt x="13" y="15"/>
                    <a:pt x="13" y="15"/>
                    <a:pt x="13" y="15"/>
                  </a:cubicBezTo>
                  <a:cubicBezTo>
                    <a:pt x="13" y="15"/>
                    <a:pt x="13" y="15"/>
                    <a:pt x="13" y="15"/>
                  </a:cubicBezTo>
                  <a:cubicBezTo>
                    <a:pt x="13" y="15"/>
                    <a:pt x="13" y="15"/>
                    <a:pt x="13" y="15"/>
                  </a:cubicBezTo>
                  <a:cubicBezTo>
                    <a:pt x="13" y="15"/>
                    <a:pt x="13" y="15"/>
                    <a:pt x="13" y="15"/>
                  </a:cubicBezTo>
                  <a:cubicBezTo>
                    <a:pt x="12" y="16"/>
                    <a:pt x="12" y="16"/>
                    <a:pt x="12" y="16"/>
                  </a:cubicBezTo>
                  <a:cubicBezTo>
                    <a:pt x="12" y="15"/>
                    <a:pt x="12" y="15"/>
                    <a:pt x="12" y="15"/>
                  </a:cubicBezTo>
                  <a:cubicBezTo>
                    <a:pt x="11" y="15"/>
                    <a:pt x="11" y="15"/>
                    <a:pt x="11" y="15"/>
                  </a:cubicBezTo>
                  <a:cubicBezTo>
                    <a:pt x="11" y="15"/>
                    <a:pt x="11" y="15"/>
                    <a:pt x="11" y="15"/>
                  </a:cubicBezTo>
                  <a:cubicBezTo>
                    <a:pt x="11" y="15"/>
                    <a:pt x="11" y="15"/>
                    <a:pt x="11" y="15"/>
                  </a:cubicBezTo>
                  <a:cubicBezTo>
                    <a:pt x="11" y="16"/>
                    <a:pt x="11" y="16"/>
                    <a:pt x="11" y="16"/>
                  </a:cubicBezTo>
                  <a:cubicBezTo>
                    <a:pt x="11" y="16"/>
                    <a:pt x="11" y="16"/>
                    <a:pt x="11" y="16"/>
                  </a:cubicBezTo>
                  <a:cubicBezTo>
                    <a:pt x="11" y="17"/>
                    <a:pt x="11" y="17"/>
                    <a:pt x="11" y="17"/>
                  </a:cubicBezTo>
                  <a:cubicBezTo>
                    <a:pt x="10" y="17"/>
                    <a:pt x="10" y="17"/>
                    <a:pt x="10" y="17"/>
                  </a:cubicBezTo>
                  <a:cubicBezTo>
                    <a:pt x="10" y="17"/>
                    <a:pt x="10" y="17"/>
                    <a:pt x="10" y="17"/>
                  </a:cubicBezTo>
                  <a:cubicBezTo>
                    <a:pt x="10" y="18"/>
                    <a:pt x="10" y="18"/>
                    <a:pt x="10" y="18"/>
                  </a:cubicBezTo>
                  <a:cubicBezTo>
                    <a:pt x="10" y="18"/>
                    <a:pt x="10" y="18"/>
                    <a:pt x="10" y="18"/>
                  </a:cubicBezTo>
                  <a:cubicBezTo>
                    <a:pt x="11" y="19"/>
                    <a:pt x="11" y="19"/>
                    <a:pt x="11" y="19"/>
                  </a:cubicBezTo>
                  <a:cubicBezTo>
                    <a:pt x="11" y="19"/>
                    <a:pt x="11" y="19"/>
                    <a:pt x="11" y="19"/>
                  </a:cubicBezTo>
                  <a:cubicBezTo>
                    <a:pt x="10" y="19"/>
                    <a:pt x="10" y="19"/>
                    <a:pt x="10" y="19"/>
                  </a:cubicBezTo>
                  <a:cubicBezTo>
                    <a:pt x="10" y="19"/>
                    <a:pt x="10" y="19"/>
                    <a:pt x="10" y="19"/>
                  </a:cubicBezTo>
                  <a:cubicBezTo>
                    <a:pt x="9" y="18"/>
                    <a:pt x="9" y="18"/>
                    <a:pt x="9" y="18"/>
                  </a:cubicBezTo>
                  <a:cubicBezTo>
                    <a:pt x="9" y="19"/>
                    <a:pt x="9" y="19"/>
                    <a:pt x="9" y="19"/>
                  </a:cubicBezTo>
                  <a:cubicBezTo>
                    <a:pt x="9" y="19"/>
                    <a:pt x="9" y="19"/>
                    <a:pt x="9" y="19"/>
                  </a:cubicBezTo>
                  <a:cubicBezTo>
                    <a:pt x="9" y="19"/>
                    <a:pt x="9" y="19"/>
                    <a:pt x="9" y="19"/>
                  </a:cubicBezTo>
                  <a:cubicBezTo>
                    <a:pt x="9" y="19"/>
                    <a:pt x="9" y="19"/>
                    <a:pt x="9" y="19"/>
                  </a:cubicBezTo>
                  <a:cubicBezTo>
                    <a:pt x="8" y="19"/>
                    <a:pt x="8" y="19"/>
                    <a:pt x="8" y="19"/>
                  </a:cubicBezTo>
                  <a:cubicBezTo>
                    <a:pt x="9" y="20"/>
                    <a:pt x="9" y="20"/>
                    <a:pt x="9" y="20"/>
                  </a:cubicBezTo>
                  <a:cubicBezTo>
                    <a:pt x="8" y="20"/>
                    <a:pt x="8" y="20"/>
                    <a:pt x="8" y="20"/>
                  </a:cubicBezTo>
                  <a:cubicBezTo>
                    <a:pt x="9" y="21"/>
                    <a:pt x="9" y="21"/>
                    <a:pt x="9" y="21"/>
                  </a:cubicBezTo>
                  <a:cubicBezTo>
                    <a:pt x="9" y="21"/>
                    <a:pt x="9" y="21"/>
                    <a:pt x="9" y="21"/>
                  </a:cubicBezTo>
                  <a:cubicBezTo>
                    <a:pt x="9" y="21"/>
                    <a:pt x="9" y="21"/>
                    <a:pt x="9" y="21"/>
                  </a:cubicBezTo>
                  <a:cubicBezTo>
                    <a:pt x="8" y="21"/>
                    <a:pt x="8" y="21"/>
                    <a:pt x="8" y="21"/>
                  </a:cubicBezTo>
                  <a:cubicBezTo>
                    <a:pt x="8" y="21"/>
                    <a:pt x="8" y="21"/>
                    <a:pt x="8" y="21"/>
                  </a:cubicBezTo>
                  <a:cubicBezTo>
                    <a:pt x="8" y="22"/>
                    <a:pt x="8" y="22"/>
                    <a:pt x="8" y="22"/>
                  </a:cubicBezTo>
                  <a:cubicBezTo>
                    <a:pt x="9" y="22"/>
                    <a:pt x="9" y="22"/>
                    <a:pt x="9" y="22"/>
                  </a:cubicBezTo>
                  <a:cubicBezTo>
                    <a:pt x="9" y="22"/>
                    <a:pt x="9" y="22"/>
                    <a:pt x="9" y="22"/>
                  </a:cubicBezTo>
                  <a:cubicBezTo>
                    <a:pt x="9" y="22"/>
                    <a:pt x="9" y="22"/>
                    <a:pt x="9" y="22"/>
                  </a:cubicBezTo>
                  <a:cubicBezTo>
                    <a:pt x="9" y="22"/>
                    <a:pt x="9" y="22"/>
                    <a:pt x="9" y="22"/>
                  </a:cubicBezTo>
                  <a:cubicBezTo>
                    <a:pt x="10" y="22"/>
                    <a:pt x="10" y="22"/>
                    <a:pt x="10" y="22"/>
                  </a:cubicBezTo>
                  <a:cubicBezTo>
                    <a:pt x="9" y="22"/>
                    <a:pt x="9" y="22"/>
                    <a:pt x="9" y="22"/>
                  </a:cubicBezTo>
                  <a:cubicBezTo>
                    <a:pt x="10" y="22"/>
                    <a:pt x="10" y="22"/>
                    <a:pt x="10" y="22"/>
                  </a:cubicBezTo>
                  <a:cubicBezTo>
                    <a:pt x="9" y="22"/>
                    <a:pt x="9" y="22"/>
                    <a:pt x="9" y="22"/>
                  </a:cubicBezTo>
                  <a:cubicBezTo>
                    <a:pt x="9" y="22"/>
                    <a:pt x="9" y="22"/>
                    <a:pt x="9" y="22"/>
                  </a:cubicBezTo>
                  <a:cubicBezTo>
                    <a:pt x="9" y="23"/>
                    <a:pt x="9" y="23"/>
                    <a:pt x="9" y="23"/>
                  </a:cubicBezTo>
                  <a:cubicBezTo>
                    <a:pt x="9" y="23"/>
                    <a:pt x="9" y="23"/>
                    <a:pt x="9" y="23"/>
                  </a:cubicBezTo>
                  <a:cubicBezTo>
                    <a:pt x="9" y="23"/>
                    <a:pt x="9" y="23"/>
                    <a:pt x="9" y="23"/>
                  </a:cubicBezTo>
                  <a:cubicBezTo>
                    <a:pt x="8" y="23"/>
                    <a:pt x="8" y="23"/>
                    <a:pt x="8" y="23"/>
                  </a:cubicBezTo>
                  <a:cubicBezTo>
                    <a:pt x="9" y="24"/>
                    <a:pt x="9" y="24"/>
                    <a:pt x="9" y="24"/>
                  </a:cubicBezTo>
                  <a:cubicBezTo>
                    <a:pt x="9" y="24"/>
                    <a:pt x="9" y="24"/>
                    <a:pt x="9"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7" y="25"/>
                    <a:pt x="7" y="25"/>
                    <a:pt x="7" y="25"/>
                  </a:cubicBezTo>
                  <a:cubicBezTo>
                    <a:pt x="7" y="25"/>
                    <a:pt x="7" y="25"/>
                    <a:pt x="7" y="25"/>
                  </a:cubicBezTo>
                  <a:cubicBezTo>
                    <a:pt x="7" y="25"/>
                    <a:pt x="7" y="25"/>
                    <a:pt x="7" y="25"/>
                  </a:cubicBezTo>
                  <a:cubicBezTo>
                    <a:pt x="8" y="25"/>
                    <a:pt x="8" y="25"/>
                    <a:pt x="8" y="25"/>
                  </a:cubicBezTo>
                  <a:cubicBezTo>
                    <a:pt x="8" y="25"/>
                    <a:pt x="8" y="25"/>
                    <a:pt x="8" y="25"/>
                  </a:cubicBezTo>
                  <a:cubicBezTo>
                    <a:pt x="8" y="26"/>
                    <a:pt x="8" y="26"/>
                    <a:pt x="8" y="26"/>
                  </a:cubicBezTo>
                  <a:cubicBezTo>
                    <a:pt x="8" y="26"/>
                    <a:pt x="8" y="26"/>
                    <a:pt x="8" y="26"/>
                  </a:cubicBezTo>
                  <a:cubicBezTo>
                    <a:pt x="8" y="26"/>
                    <a:pt x="8" y="26"/>
                    <a:pt x="8" y="26"/>
                  </a:cubicBezTo>
                  <a:cubicBezTo>
                    <a:pt x="8" y="26"/>
                    <a:pt x="8" y="26"/>
                    <a:pt x="8" y="26"/>
                  </a:cubicBezTo>
                  <a:cubicBezTo>
                    <a:pt x="9" y="26"/>
                    <a:pt x="9" y="26"/>
                    <a:pt x="9" y="26"/>
                  </a:cubicBezTo>
                  <a:cubicBezTo>
                    <a:pt x="11" y="25"/>
                    <a:pt x="11" y="25"/>
                    <a:pt x="11" y="25"/>
                  </a:cubicBezTo>
                  <a:cubicBezTo>
                    <a:pt x="10" y="25"/>
                    <a:pt x="10" y="25"/>
                    <a:pt x="10" y="25"/>
                  </a:cubicBezTo>
                  <a:cubicBezTo>
                    <a:pt x="11" y="25"/>
                    <a:pt x="11" y="25"/>
                    <a:pt x="11" y="25"/>
                  </a:cubicBezTo>
                  <a:cubicBezTo>
                    <a:pt x="10" y="26"/>
                    <a:pt x="10" y="26"/>
                    <a:pt x="10" y="26"/>
                  </a:cubicBezTo>
                  <a:cubicBezTo>
                    <a:pt x="10" y="27"/>
                    <a:pt x="10" y="27"/>
                    <a:pt x="10" y="27"/>
                  </a:cubicBezTo>
                  <a:cubicBezTo>
                    <a:pt x="10" y="27"/>
                    <a:pt x="10" y="27"/>
                    <a:pt x="10" y="27"/>
                  </a:cubicBezTo>
                  <a:cubicBezTo>
                    <a:pt x="9" y="28"/>
                    <a:pt x="9" y="28"/>
                    <a:pt x="9" y="28"/>
                  </a:cubicBezTo>
                  <a:cubicBezTo>
                    <a:pt x="9" y="28"/>
                    <a:pt x="9" y="28"/>
                    <a:pt x="9" y="28"/>
                  </a:cubicBezTo>
                  <a:cubicBezTo>
                    <a:pt x="9" y="29"/>
                    <a:pt x="9" y="29"/>
                    <a:pt x="9" y="29"/>
                  </a:cubicBezTo>
                  <a:cubicBezTo>
                    <a:pt x="9" y="30"/>
                    <a:pt x="9" y="30"/>
                    <a:pt x="9" y="30"/>
                  </a:cubicBezTo>
                  <a:cubicBezTo>
                    <a:pt x="9" y="30"/>
                    <a:pt x="9" y="30"/>
                    <a:pt x="9" y="30"/>
                  </a:cubicBezTo>
                  <a:cubicBezTo>
                    <a:pt x="9" y="31"/>
                    <a:pt x="9" y="31"/>
                    <a:pt x="9" y="31"/>
                  </a:cubicBezTo>
                  <a:cubicBezTo>
                    <a:pt x="9" y="30"/>
                    <a:pt x="9" y="30"/>
                    <a:pt x="9" y="30"/>
                  </a:cubicBezTo>
                  <a:cubicBezTo>
                    <a:pt x="9" y="31"/>
                    <a:pt x="9" y="31"/>
                    <a:pt x="9" y="31"/>
                  </a:cubicBezTo>
                  <a:cubicBezTo>
                    <a:pt x="9" y="32"/>
                    <a:pt x="9" y="32"/>
                    <a:pt x="9" y="32"/>
                  </a:cubicBezTo>
                  <a:cubicBezTo>
                    <a:pt x="8" y="33"/>
                    <a:pt x="8" y="33"/>
                    <a:pt x="8" y="33"/>
                  </a:cubicBezTo>
                  <a:cubicBezTo>
                    <a:pt x="8" y="33"/>
                    <a:pt x="8" y="33"/>
                    <a:pt x="8" y="33"/>
                  </a:cubicBezTo>
                  <a:cubicBezTo>
                    <a:pt x="9" y="33"/>
                    <a:pt x="9" y="33"/>
                    <a:pt x="9" y="33"/>
                  </a:cubicBezTo>
                  <a:cubicBezTo>
                    <a:pt x="9" y="32"/>
                    <a:pt x="9" y="32"/>
                    <a:pt x="9" y="32"/>
                  </a:cubicBezTo>
                  <a:cubicBezTo>
                    <a:pt x="9" y="32"/>
                    <a:pt x="9" y="32"/>
                    <a:pt x="9" y="32"/>
                  </a:cubicBezTo>
                  <a:cubicBezTo>
                    <a:pt x="9" y="31"/>
                    <a:pt x="9" y="31"/>
                    <a:pt x="9" y="31"/>
                  </a:cubicBezTo>
                  <a:cubicBezTo>
                    <a:pt x="10" y="31"/>
                    <a:pt x="10" y="31"/>
                    <a:pt x="10" y="31"/>
                  </a:cubicBezTo>
                  <a:cubicBezTo>
                    <a:pt x="9" y="29"/>
                    <a:pt x="9" y="29"/>
                    <a:pt x="9" y="29"/>
                  </a:cubicBezTo>
                  <a:cubicBezTo>
                    <a:pt x="10" y="29"/>
                    <a:pt x="10" y="29"/>
                    <a:pt x="10" y="29"/>
                  </a:cubicBezTo>
                  <a:cubicBezTo>
                    <a:pt x="11" y="28"/>
                    <a:pt x="11" y="28"/>
                    <a:pt x="11" y="28"/>
                  </a:cubicBezTo>
                  <a:cubicBezTo>
                    <a:pt x="10" y="29"/>
                    <a:pt x="10" y="29"/>
                    <a:pt x="10" y="29"/>
                  </a:cubicBezTo>
                  <a:cubicBezTo>
                    <a:pt x="10" y="30"/>
                    <a:pt x="10" y="30"/>
                    <a:pt x="10" y="30"/>
                  </a:cubicBezTo>
                  <a:cubicBezTo>
                    <a:pt x="10" y="30"/>
                    <a:pt x="10" y="30"/>
                    <a:pt x="10" y="30"/>
                  </a:cubicBezTo>
                  <a:cubicBezTo>
                    <a:pt x="10" y="30"/>
                    <a:pt x="10" y="30"/>
                    <a:pt x="10" y="30"/>
                  </a:cubicBezTo>
                  <a:cubicBezTo>
                    <a:pt x="11" y="29"/>
                    <a:pt x="11" y="29"/>
                    <a:pt x="11" y="29"/>
                  </a:cubicBezTo>
                  <a:cubicBezTo>
                    <a:pt x="11" y="30"/>
                    <a:pt x="11" y="30"/>
                    <a:pt x="11" y="30"/>
                  </a:cubicBezTo>
                  <a:cubicBezTo>
                    <a:pt x="12" y="29"/>
                    <a:pt x="12" y="29"/>
                    <a:pt x="12" y="29"/>
                  </a:cubicBezTo>
                  <a:cubicBezTo>
                    <a:pt x="12" y="28"/>
                    <a:pt x="12" y="28"/>
                    <a:pt x="12" y="28"/>
                  </a:cubicBezTo>
                  <a:cubicBezTo>
                    <a:pt x="12" y="28"/>
                    <a:pt x="12" y="28"/>
                    <a:pt x="12" y="28"/>
                  </a:cubicBezTo>
                  <a:cubicBezTo>
                    <a:pt x="12" y="29"/>
                    <a:pt x="12" y="29"/>
                    <a:pt x="12" y="29"/>
                  </a:cubicBezTo>
                  <a:cubicBezTo>
                    <a:pt x="13" y="30"/>
                    <a:pt x="13" y="30"/>
                    <a:pt x="13" y="30"/>
                  </a:cubicBezTo>
                  <a:cubicBezTo>
                    <a:pt x="12" y="30"/>
                    <a:pt x="12" y="30"/>
                    <a:pt x="12" y="30"/>
                  </a:cubicBezTo>
                  <a:cubicBezTo>
                    <a:pt x="12" y="31"/>
                    <a:pt x="12" y="31"/>
                    <a:pt x="12" y="31"/>
                  </a:cubicBezTo>
                  <a:cubicBezTo>
                    <a:pt x="12" y="31"/>
                    <a:pt x="12" y="31"/>
                    <a:pt x="12" y="31"/>
                  </a:cubicBezTo>
                  <a:cubicBezTo>
                    <a:pt x="12" y="31"/>
                    <a:pt x="12" y="31"/>
                    <a:pt x="12" y="31"/>
                  </a:cubicBezTo>
                  <a:cubicBezTo>
                    <a:pt x="13" y="32"/>
                    <a:pt x="13" y="32"/>
                    <a:pt x="13" y="32"/>
                  </a:cubicBezTo>
                  <a:cubicBezTo>
                    <a:pt x="12" y="33"/>
                    <a:pt x="12" y="33"/>
                    <a:pt x="12" y="33"/>
                  </a:cubicBezTo>
                  <a:cubicBezTo>
                    <a:pt x="11" y="35"/>
                    <a:pt x="11" y="35"/>
                    <a:pt x="11" y="35"/>
                  </a:cubicBezTo>
                  <a:cubicBezTo>
                    <a:pt x="11" y="35"/>
                    <a:pt x="11" y="35"/>
                    <a:pt x="11" y="35"/>
                  </a:cubicBezTo>
                  <a:cubicBezTo>
                    <a:pt x="11" y="35"/>
                    <a:pt x="11" y="35"/>
                    <a:pt x="11" y="35"/>
                  </a:cubicBezTo>
                  <a:cubicBezTo>
                    <a:pt x="11" y="36"/>
                    <a:pt x="11" y="36"/>
                    <a:pt x="11" y="36"/>
                  </a:cubicBezTo>
                  <a:cubicBezTo>
                    <a:pt x="12" y="37"/>
                    <a:pt x="12" y="37"/>
                    <a:pt x="12" y="37"/>
                  </a:cubicBezTo>
                  <a:cubicBezTo>
                    <a:pt x="11" y="36"/>
                    <a:pt x="11" y="36"/>
                    <a:pt x="11" y="36"/>
                  </a:cubicBezTo>
                  <a:cubicBezTo>
                    <a:pt x="12" y="36"/>
                    <a:pt x="12" y="36"/>
                    <a:pt x="12" y="36"/>
                  </a:cubicBezTo>
                  <a:cubicBezTo>
                    <a:pt x="13" y="37"/>
                    <a:pt x="13" y="37"/>
                    <a:pt x="13" y="37"/>
                  </a:cubicBezTo>
                  <a:cubicBezTo>
                    <a:pt x="13" y="36"/>
                    <a:pt x="13" y="36"/>
                    <a:pt x="13" y="36"/>
                  </a:cubicBezTo>
                  <a:cubicBezTo>
                    <a:pt x="13" y="35"/>
                    <a:pt x="13" y="35"/>
                    <a:pt x="13" y="35"/>
                  </a:cubicBezTo>
                  <a:cubicBezTo>
                    <a:pt x="13" y="35"/>
                    <a:pt x="13" y="35"/>
                    <a:pt x="13" y="35"/>
                  </a:cubicBezTo>
                  <a:cubicBezTo>
                    <a:pt x="14" y="36"/>
                    <a:pt x="14" y="36"/>
                    <a:pt x="14" y="36"/>
                  </a:cubicBezTo>
                  <a:cubicBezTo>
                    <a:pt x="15" y="36"/>
                    <a:pt x="15" y="36"/>
                    <a:pt x="15" y="36"/>
                  </a:cubicBezTo>
                  <a:cubicBezTo>
                    <a:pt x="15" y="36"/>
                    <a:pt x="15" y="36"/>
                    <a:pt x="15" y="36"/>
                  </a:cubicBezTo>
                  <a:cubicBezTo>
                    <a:pt x="16" y="36"/>
                    <a:pt x="16" y="36"/>
                    <a:pt x="16" y="36"/>
                  </a:cubicBezTo>
                  <a:cubicBezTo>
                    <a:pt x="16" y="35"/>
                    <a:pt x="16" y="35"/>
                    <a:pt x="16" y="35"/>
                  </a:cubicBezTo>
                  <a:cubicBezTo>
                    <a:pt x="19" y="35"/>
                    <a:pt x="19" y="35"/>
                    <a:pt x="19" y="35"/>
                  </a:cubicBezTo>
                  <a:cubicBezTo>
                    <a:pt x="17" y="35"/>
                    <a:pt x="17" y="35"/>
                    <a:pt x="17" y="35"/>
                  </a:cubicBezTo>
                  <a:cubicBezTo>
                    <a:pt x="16" y="38"/>
                    <a:pt x="16" y="38"/>
                    <a:pt x="16" y="38"/>
                  </a:cubicBezTo>
                  <a:cubicBezTo>
                    <a:pt x="17" y="39"/>
                    <a:pt x="17" y="39"/>
                    <a:pt x="17" y="39"/>
                  </a:cubicBezTo>
                  <a:cubicBezTo>
                    <a:pt x="18" y="39"/>
                    <a:pt x="18" y="39"/>
                    <a:pt x="18" y="39"/>
                  </a:cubicBezTo>
                  <a:cubicBezTo>
                    <a:pt x="18" y="40"/>
                    <a:pt x="18" y="40"/>
                    <a:pt x="18" y="40"/>
                  </a:cubicBezTo>
                  <a:cubicBezTo>
                    <a:pt x="19" y="39"/>
                    <a:pt x="19" y="39"/>
                    <a:pt x="19" y="39"/>
                  </a:cubicBezTo>
                  <a:cubicBezTo>
                    <a:pt x="19" y="39"/>
                    <a:pt x="19" y="39"/>
                    <a:pt x="19" y="39"/>
                  </a:cubicBezTo>
                  <a:cubicBezTo>
                    <a:pt x="19" y="40"/>
                    <a:pt x="19" y="40"/>
                    <a:pt x="19" y="40"/>
                  </a:cubicBezTo>
                  <a:cubicBezTo>
                    <a:pt x="19" y="41"/>
                    <a:pt x="19" y="41"/>
                    <a:pt x="19" y="41"/>
                  </a:cubicBezTo>
                  <a:cubicBezTo>
                    <a:pt x="19" y="41"/>
                    <a:pt x="19" y="41"/>
                    <a:pt x="19" y="41"/>
                  </a:cubicBezTo>
                  <a:cubicBezTo>
                    <a:pt x="19" y="42"/>
                    <a:pt x="19" y="42"/>
                    <a:pt x="19" y="42"/>
                  </a:cubicBezTo>
                  <a:cubicBezTo>
                    <a:pt x="18" y="43"/>
                    <a:pt x="18" y="43"/>
                    <a:pt x="18" y="43"/>
                  </a:cubicBezTo>
                  <a:cubicBezTo>
                    <a:pt x="19" y="44"/>
                    <a:pt x="19" y="44"/>
                    <a:pt x="19" y="44"/>
                  </a:cubicBezTo>
                  <a:cubicBezTo>
                    <a:pt x="19" y="44"/>
                    <a:pt x="19" y="44"/>
                    <a:pt x="19" y="44"/>
                  </a:cubicBezTo>
                  <a:cubicBezTo>
                    <a:pt x="20" y="44"/>
                    <a:pt x="20" y="44"/>
                    <a:pt x="20" y="44"/>
                  </a:cubicBezTo>
                  <a:cubicBezTo>
                    <a:pt x="20" y="44"/>
                    <a:pt x="20" y="44"/>
                    <a:pt x="20" y="44"/>
                  </a:cubicBezTo>
                  <a:cubicBezTo>
                    <a:pt x="19" y="44"/>
                    <a:pt x="19" y="44"/>
                    <a:pt x="19" y="44"/>
                  </a:cubicBezTo>
                  <a:cubicBezTo>
                    <a:pt x="19" y="44"/>
                    <a:pt x="19" y="44"/>
                    <a:pt x="19" y="44"/>
                  </a:cubicBezTo>
                  <a:cubicBezTo>
                    <a:pt x="18" y="44"/>
                    <a:pt x="18" y="44"/>
                    <a:pt x="18" y="44"/>
                  </a:cubicBezTo>
                  <a:cubicBezTo>
                    <a:pt x="18" y="45"/>
                    <a:pt x="18" y="45"/>
                    <a:pt x="18" y="45"/>
                  </a:cubicBezTo>
                  <a:cubicBezTo>
                    <a:pt x="19" y="45"/>
                    <a:pt x="19" y="45"/>
                    <a:pt x="19" y="45"/>
                  </a:cubicBezTo>
                  <a:cubicBezTo>
                    <a:pt x="18" y="45"/>
                    <a:pt x="18" y="45"/>
                    <a:pt x="18" y="45"/>
                  </a:cubicBezTo>
                  <a:cubicBezTo>
                    <a:pt x="18" y="44"/>
                    <a:pt x="18" y="44"/>
                    <a:pt x="18" y="44"/>
                  </a:cubicBezTo>
                  <a:cubicBezTo>
                    <a:pt x="16" y="45"/>
                    <a:pt x="16" y="45"/>
                    <a:pt x="16" y="45"/>
                  </a:cubicBezTo>
                  <a:cubicBezTo>
                    <a:pt x="16" y="45"/>
                    <a:pt x="16" y="45"/>
                    <a:pt x="16" y="45"/>
                  </a:cubicBezTo>
                  <a:cubicBezTo>
                    <a:pt x="14" y="45"/>
                    <a:pt x="14" y="45"/>
                    <a:pt x="14" y="45"/>
                  </a:cubicBezTo>
                  <a:cubicBezTo>
                    <a:pt x="13" y="46"/>
                    <a:pt x="13" y="46"/>
                    <a:pt x="13" y="46"/>
                  </a:cubicBezTo>
                  <a:cubicBezTo>
                    <a:pt x="12" y="47"/>
                    <a:pt x="12" y="47"/>
                    <a:pt x="12" y="47"/>
                  </a:cubicBezTo>
                  <a:cubicBezTo>
                    <a:pt x="12" y="47"/>
                    <a:pt x="12" y="47"/>
                    <a:pt x="12" y="47"/>
                  </a:cubicBezTo>
                  <a:cubicBezTo>
                    <a:pt x="13" y="47"/>
                    <a:pt x="13" y="47"/>
                    <a:pt x="13" y="47"/>
                  </a:cubicBezTo>
                  <a:cubicBezTo>
                    <a:pt x="13" y="47"/>
                    <a:pt x="13" y="47"/>
                    <a:pt x="13" y="47"/>
                  </a:cubicBezTo>
                  <a:cubicBezTo>
                    <a:pt x="13" y="47"/>
                    <a:pt x="13" y="47"/>
                    <a:pt x="13" y="47"/>
                  </a:cubicBezTo>
                  <a:cubicBezTo>
                    <a:pt x="15" y="47"/>
                    <a:pt x="15" y="47"/>
                    <a:pt x="15" y="47"/>
                  </a:cubicBezTo>
                  <a:cubicBezTo>
                    <a:pt x="14" y="47"/>
                    <a:pt x="14" y="47"/>
                    <a:pt x="14" y="47"/>
                  </a:cubicBezTo>
                  <a:cubicBezTo>
                    <a:pt x="15" y="48"/>
                    <a:pt x="15" y="48"/>
                    <a:pt x="15" y="48"/>
                  </a:cubicBezTo>
                  <a:cubicBezTo>
                    <a:pt x="14" y="48"/>
                    <a:pt x="14" y="48"/>
                    <a:pt x="14" y="48"/>
                  </a:cubicBezTo>
                  <a:cubicBezTo>
                    <a:pt x="15" y="49"/>
                    <a:pt x="15" y="49"/>
                    <a:pt x="15" y="49"/>
                  </a:cubicBezTo>
                  <a:cubicBezTo>
                    <a:pt x="15" y="49"/>
                    <a:pt x="15" y="49"/>
                    <a:pt x="15" y="49"/>
                  </a:cubicBezTo>
                  <a:cubicBezTo>
                    <a:pt x="14" y="50"/>
                    <a:pt x="14" y="50"/>
                    <a:pt x="14" y="50"/>
                  </a:cubicBezTo>
                  <a:cubicBezTo>
                    <a:pt x="13" y="51"/>
                    <a:pt x="13" y="51"/>
                    <a:pt x="13" y="51"/>
                  </a:cubicBezTo>
                  <a:cubicBezTo>
                    <a:pt x="13" y="51"/>
                    <a:pt x="13" y="51"/>
                    <a:pt x="13" y="51"/>
                  </a:cubicBezTo>
                  <a:cubicBezTo>
                    <a:pt x="12" y="51"/>
                    <a:pt x="12" y="51"/>
                    <a:pt x="12" y="51"/>
                  </a:cubicBezTo>
                  <a:cubicBezTo>
                    <a:pt x="11" y="52"/>
                    <a:pt x="11" y="52"/>
                    <a:pt x="11" y="52"/>
                  </a:cubicBezTo>
                  <a:cubicBezTo>
                    <a:pt x="11" y="52"/>
                    <a:pt x="11" y="52"/>
                    <a:pt x="11" y="52"/>
                  </a:cubicBezTo>
                  <a:cubicBezTo>
                    <a:pt x="10" y="52"/>
                    <a:pt x="10" y="52"/>
                    <a:pt x="10" y="52"/>
                  </a:cubicBezTo>
                  <a:cubicBezTo>
                    <a:pt x="10" y="52"/>
                    <a:pt x="10" y="52"/>
                    <a:pt x="10" y="52"/>
                  </a:cubicBezTo>
                  <a:cubicBezTo>
                    <a:pt x="11" y="53"/>
                    <a:pt x="11" y="53"/>
                    <a:pt x="11" y="53"/>
                  </a:cubicBezTo>
                  <a:cubicBezTo>
                    <a:pt x="10" y="53"/>
                    <a:pt x="10" y="53"/>
                    <a:pt x="10" y="53"/>
                  </a:cubicBezTo>
                  <a:cubicBezTo>
                    <a:pt x="11" y="53"/>
                    <a:pt x="11" y="53"/>
                    <a:pt x="11" y="53"/>
                  </a:cubicBezTo>
                  <a:cubicBezTo>
                    <a:pt x="11" y="54"/>
                    <a:pt x="11" y="54"/>
                    <a:pt x="11" y="54"/>
                  </a:cubicBezTo>
                  <a:cubicBezTo>
                    <a:pt x="11" y="54"/>
                    <a:pt x="11" y="54"/>
                    <a:pt x="11" y="54"/>
                  </a:cubicBezTo>
                  <a:cubicBezTo>
                    <a:pt x="12" y="54"/>
                    <a:pt x="12" y="54"/>
                    <a:pt x="12" y="54"/>
                  </a:cubicBezTo>
                  <a:cubicBezTo>
                    <a:pt x="12" y="53"/>
                    <a:pt x="12" y="53"/>
                    <a:pt x="12" y="53"/>
                  </a:cubicBezTo>
                  <a:cubicBezTo>
                    <a:pt x="14" y="53"/>
                    <a:pt x="14" y="53"/>
                    <a:pt x="14" y="53"/>
                  </a:cubicBezTo>
                  <a:cubicBezTo>
                    <a:pt x="14" y="53"/>
                    <a:pt x="14" y="53"/>
                    <a:pt x="14" y="53"/>
                  </a:cubicBezTo>
                  <a:cubicBezTo>
                    <a:pt x="15" y="54"/>
                    <a:pt x="15" y="54"/>
                    <a:pt x="15" y="54"/>
                  </a:cubicBezTo>
                  <a:cubicBezTo>
                    <a:pt x="14" y="54"/>
                    <a:pt x="14" y="54"/>
                    <a:pt x="14" y="54"/>
                  </a:cubicBezTo>
                  <a:cubicBezTo>
                    <a:pt x="14" y="54"/>
                    <a:pt x="14" y="54"/>
                    <a:pt x="14" y="54"/>
                  </a:cubicBezTo>
                  <a:cubicBezTo>
                    <a:pt x="15" y="54"/>
                    <a:pt x="15" y="54"/>
                    <a:pt x="15" y="54"/>
                  </a:cubicBezTo>
                  <a:cubicBezTo>
                    <a:pt x="15" y="54"/>
                    <a:pt x="15" y="54"/>
                    <a:pt x="15" y="54"/>
                  </a:cubicBezTo>
                  <a:cubicBezTo>
                    <a:pt x="16" y="54"/>
                    <a:pt x="16" y="54"/>
                    <a:pt x="16" y="54"/>
                  </a:cubicBezTo>
                  <a:cubicBezTo>
                    <a:pt x="16" y="55"/>
                    <a:pt x="16" y="55"/>
                    <a:pt x="16" y="55"/>
                  </a:cubicBezTo>
                  <a:cubicBezTo>
                    <a:pt x="17" y="55"/>
                    <a:pt x="17" y="55"/>
                    <a:pt x="17" y="55"/>
                  </a:cubicBezTo>
                  <a:cubicBezTo>
                    <a:pt x="18" y="55"/>
                    <a:pt x="18" y="55"/>
                    <a:pt x="18" y="55"/>
                  </a:cubicBezTo>
                  <a:cubicBezTo>
                    <a:pt x="19" y="55"/>
                    <a:pt x="19" y="55"/>
                    <a:pt x="19" y="55"/>
                  </a:cubicBezTo>
                  <a:cubicBezTo>
                    <a:pt x="19" y="54"/>
                    <a:pt x="19" y="54"/>
                    <a:pt x="19" y="54"/>
                  </a:cubicBezTo>
                  <a:cubicBezTo>
                    <a:pt x="20" y="54"/>
                    <a:pt x="20" y="54"/>
                    <a:pt x="20" y="54"/>
                  </a:cubicBezTo>
                  <a:cubicBezTo>
                    <a:pt x="21" y="54"/>
                    <a:pt x="21" y="54"/>
                    <a:pt x="21" y="54"/>
                  </a:cubicBezTo>
                  <a:cubicBezTo>
                    <a:pt x="21" y="53"/>
                    <a:pt x="21" y="53"/>
                    <a:pt x="21" y="53"/>
                  </a:cubicBezTo>
                  <a:cubicBezTo>
                    <a:pt x="20" y="54"/>
                    <a:pt x="20" y="54"/>
                    <a:pt x="20" y="54"/>
                  </a:cubicBezTo>
                  <a:cubicBezTo>
                    <a:pt x="19" y="55"/>
                    <a:pt x="19" y="55"/>
                    <a:pt x="19" y="55"/>
                  </a:cubicBezTo>
                  <a:cubicBezTo>
                    <a:pt x="19" y="56"/>
                    <a:pt x="19" y="56"/>
                    <a:pt x="19" y="56"/>
                  </a:cubicBezTo>
                  <a:cubicBezTo>
                    <a:pt x="18" y="56"/>
                    <a:pt x="18" y="56"/>
                    <a:pt x="18" y="56"/>
                  </a:cubicBezTo>
                  <a:cubicBezTo>
                    <a:pt x="18" y="57"/>
                    <a:pt x="18" y="57"/>
                    <a:pt x="18" y="57"/>
                  </a:cubicBezTo>
                  <a:cubicBezTo>
                    <a:pt x="17" y="56"/>
                    <a:pt x="17" y="56"/>
                    <a:pt x="17" y="56"/>
                  </a:cubicBezTo>
                  <a:cubicBezTo>
                    <a:pt x="15" y="56"/>
                    <a:pt x="15" y="56"/>
                    <a:pt x="15" y="56"/>
                  </a:cubicBezTo>
                  <a:cubicBezTo>
                    <a:pt x="14" y="56"/>
                    <a:pt x="14" y="56"/>
                    <a:pt x="14" y="56"/>
                  </a:cubicBezTo>
                  <a:cubicBezTo>
                    <a:pt x="14" y="57"/>
                    <a:pt x="14" y="57"/>
                    <a:pt x="14" y="57"/>
                  </a:cubicBezTo>
                  <a:cubicBezTo>
                    <a:pt x="14" y="57"/>
                    <a:pt x="14" y="57"/>
                    <a:pt x="14" y="57"/>
                  </a:cubicBezTo>
                  <a:cubicBezTo>
                    <a:pt x="13" y="57"/>
                    <a:pt x="13" y="57"/>
                    <a:pt x="13" y="57"/>
                  </a:cubicBezTo>
                  <a:cubicBezTo>
                    <a:pt x="13" y="59"/>
                    <a:pt x="13" y="59"/>
                    <a:pt x="13" y="59"/>
                  </a:cubicBezTo>
                  <a:cubicBezTo>
                    <a:pt x="12" y="59"/>
                    <a:pt x="12" y="59"/>
                    <a:pt x="12" y="59"/>
                  </a:cubicBezTo>
                  <a:cubicBezTo>
                    <a:pt x="12" y="60"/>
                    <a:pt x="12" y="60"/>
                    <a:pt x="12" y="60"/>
                  </a:cubicBezTo>
                  <a:cubicBezTo>
                    <a:pt x="11" y="60"/>
                    <a:pt x="11" y="60"/>
                    <a:pt x="11" y="60"/>
                  </a:cubicBezTo>
                  <a:cubicBezTo>
                    <a:pt x="11" y="61"/>
                    <a:pt x="11" y="61"/>
                    <a:pt x="11" y="61"/>
                  </a:cubicBezTo>
                  <a:cubicBezTo>
                    <a:pt x="10" y="61"/>
                    <a:pt x="10" y="61"/>
                    <a:pt x="10" y="61"/>
                  </a:cubicBezTo>
                  <a:cubicBezTo>
                    <a:pt x="10" y="61"/>
                    <a:pt x="10" y="61"/>
                    <a:pt x="10" y="61"/>
                  </a:cubicBezTo>
                  <a:cubicBezTo>
                    <a:pt x="9" y="62"/>
                    <a:pt x="9" y="62"/>
                    <a:pt x="9" y="62"/>
                  </a:cubicBezTo>
                  <a:cubicBezTo>
                    <a:pt x="9" y="62"/>
                    <a:pt x="9" y="62"/>
                    <a:pt x="9" y="62"/>
                  </a:cubicBezTo>
                  <a:cubicBezTo>
                    <a:pt x="8" y="62"/>
                    <a:pt x="8" y="62"/>
                    <a:pt x="8" y="62"/>
                  </a:cubicBezTo>
                  <a:cubicBezTo>
                    <a:pt x="8" y="63"/>
                    <a:pt x="8" y="63"/>
                    <a:pt x="8" y="63"/>
                  </a:cubicBezTo>
                  <a:cubicBezTo>
                    <a:pt x="9" y="63"/>
                    <a:pt x="9" y="63"/>
                    <a:pt x="9" y="63"/>
                  </a:cubicBezTo>
                  <a:cubicBezTo>
                    <a:pt x="9" y="62"/>
                    <a:pt x="9" y="62"/>
                    <a:pt x="9" y="62"/>
                  </a:cubicBezTo>
                  <a:cubicBezTo>
                    <a:pt x="10" y="62"/>
                    <a:pt x="10" y="62"/>
                    <a:pt x="10" y="62"/>
                  </a:cubicBezTo>
                  <a:lnTo>
                    <a:pt x="10" y="63"/>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62" name="Freeform 70"/>
            <p:cNvSpPr>
              <a:spLocks noEditPoints="1"/>
            </p:cNvSpPr>
            <p:nvPr/>
          </p:nvSpPr>
          <p:spPr bwMode="auto">
            <a:xfrm>
              <a:off x="4202957" y="2102919"/>
              <a:ext cx="275339" cy="229020"/>
            </a:xfrm>
            <a:custGeom>
              <a:avLst/>
              <a:gdLst>
                <a:gd name="T0" fmla="*/ 166 w 214"/>
                <a:gd name="T1" fmla="*/ 85 h 178"/>
                <a:gd name="T2" fmla="*/ 155 w 214"/>
                <a:gd name="T3" fmla="*/ 92 h 178"/>
                <a:gd name="T4" fmla="*/ 159 w 214"/>
                <a:gd name="T5" fmla="*/ 81 h 178"/>
                <a:gd name="T6" fmla="*/ 170 w 214"/>
                <a:gd name="T7" fmla="*/ 67 h 178"/>
                <a:gd name="T8" fmla="*/ 177 w 214"/>
                <a:gd name="T9" fmla="*/ 67 h 178"/>
                <a:gd name="T10" fmla="*/ 181 w 214"/>
                <a:gd name="T11" fmla="*/ 48 h 178"/>
                <a:gd name="T12" fmla="*/ 185 w 214"/>
                <a:gd name="T13" fmla="*/ 37 h 178"/>
                <a:gd name="T14" fmla="*/ 170 w 214"/>
                <a:gd name="T15" fmla="*/ 33 h 178"/>
                <a:gd name="T16" fmla="*/ 159 w 214"/>
                <a:gd name="T17" fmla="*/ 29 h 178"/>
                <a:gd name="T18" fmla="*/ 144 w 214"/>
                <a:gd name="T19" fmla="*/ 26 h 178"/>
                <a:gd name="T20" fmla="*/ 133 w 214"/>
                <a:gd name="T21" fmla="*/ 18 h 178"/>
                <a:gd name="T22" fmla="*/ 122 w 214"/>
                <a:gd name="T23" fmla="*/ 11 h 178"/>
                <a:gd name="T24" fmla="*/ 111 w 214"/>
                <a:gd name="T25" fmla="*/ 0 h 178"/>
                <a:gd name="T26" fmla="*/ 96 w 214"/>
                <a:gd name="T27" fmla="*/ 3 h 178"/>
                <a:gd name="T28" fmla="*/ 92 w 214"/>
                <a:gd name="T29" fmla="*/ 18 h 178"/>
                <a:gd name="T30" fmla="*/ 70 w 214"/>
                <a:gd name="T31" fmla="*/ 26 h 178"/>
                <a:gd name="T32" fmla="*/ 63 w 214"/>
                <a:gd name="T33" fmla="*/ 33 h 178"/>
                <a:gd name="T34" fmla="*/ 55 w 214"/>
                <a:gd name="T35" fmla="*/ 26 h 178"/>
                <a:gd name="T36" fmla="*/ 44 w 214"/>
                <a:gd name="T37" fmla="*/ 29 h 178"/>
                <a:gd name="T38" fmla="*/ 48 w 214"/>
                <a:gd name="T39" fmla="*/ 41 h 178"/>
                <a:gd name="T40" fmla="*/ 40 w 214"/>
                <a:gd name="T41" fmla="*/ 44 h 178"/>
                <a:gd name="T42" fmla="*/ 26 w 214"/>
                <a:gd name="T43" fmla="*/ 41 h 178"/>
                <a:gd name="T44" fmla="*/ 11 w 214"/>
                <a:gd name="T45" fmla="*/ 44 h 178"/>
                <a:gd name="T46" fmla="*/ 0 w 214"/>
                <a:gd name="T47" fmla="*/ 52 h 178"/>
                <a:gd name="T48" fmla="*/ 3 w 214"/>
                <a:gd name="T49" fmla="*/ 52 h 178"/>
                <a:gd name="T50" fmla="*/ 3 w 214"/>
                <a:gd name="T51" fmla="*/ 55 h 178"/>
                <a:gd name="T52" fmla="*/ 7 w 214"/>
                <a:gd name="T53" fmla="*/ 63 h 178"/>
                <a:gd name="T54" fmla="*/ 22 w 214"/>
                <a:gd name="T55" fmla="*/ 63 h 178"/>
                <a:gd name="T56" fmla="*/ 29 w 214"/>
                <a:gd name="T57" fmla="*/ 67 h 178"/>
                <a:gd name="T58" fmla="*/ 37 w 214"/>
                <a:gd name="T59" fmla="*/ 70 h 178"/>
                <a:gd name="T60" fmla="*/ 44 w 214"/>
                <a:gd name="T61" fmla="*/ 70 h 178"/>
                <a:gd name="T62" fmla="*/ 40 w 214"/>
                <a:gd name="T63" fmla="*/ 81 h 178"/>
                <a:gd name="T64" fmla="*/ 55 w 214"/>
                <a:gd name="T65" fmla="*/ 89 h 178"/>
                <a:gd name="T66" fmla="*/ 51 w 214"/>
                <a:gd name="T67" fmla="*/ 100 h 178"/>
                <a:gd name="T68" fmla="*/ 59 w 214"/>
                <a:gd name="T69" fmla="*/ 104 h 178"/>
                <a:gd name="T70" fmla="*/ 55 w 214"/>
                <a:gd name="T71" fmla="*/ 118 h 178"/>
                <a:gd name="T72" fmla="*/ 48 w 214"/>
                <a:gd name="T73" fmla="*/ 141 h 178"/>
                <a:gd name="T74" fmla="*/ 55 w 214"/>
                <a:gd name="T75" fmla="*/ 148 h 178"/>
                <a:gd name="T76" fmla="*/ 77 w 214"/>
                <a:gd name="T77" fmla="*/ 156 h 178"/>
                <a:gd name="T78" fmla="*/ 96 w 214"/>
                <a:gd name="T79" fmla="*/ 156 h 178"/>
                <a:gd name="T80" fmla="*/ 114 w 214"/>
                <a:gd name="T81" fmla="*/ 159 h 178"/>
                <a:gd name="T82" fmla="*/ 126 w 214"/>
                <a:gd name="T83" fmla="*/ 137 h 178"/>
                <a:gd name="T84" fmla="*/ 140 w 214"/>
                <a:gd name="T85" fmla="*/ 141 h 178"/>
                <a:gd name="T86" fmla="*/ 166 w 214"/>
                <a:gd name="T87" fmla="*/ 148 h 178"/>
                <a:gd name="T88" fmla="*/ 181 w 214"/>
                <a:gd name="T89" fmla="*/ 133 h 178"/>
                <a:gd name="T90" fmla="*/ 170 w 214"/>
                <a:gd name="T91" fmla="*/ 115 h 178"/>
                <a:gd name="T92" fmla="*/ 170 w 214"/>
                <a:gd name="T93" fmla="*/ 100 h 178"/>
                <a:gd name="T94" fmla="*/ 207 w 214"/>
                <a:gd name="T95" fmla="*/ 178 h 178"/>
                <a:gd name="T96" fmla="*/ 203 w 214"/>
                <a:gd name="T97" fmla="*/ 170 h 178"/>
                <a:gd name="T98" fmla="*/ 200 w 214"/>
                <a:gd name="T99" fmla="*/ 167 h 178"/>
                <a:gd name="T100" fmla="*/ 200 w 214"/>
                <a:gd name="T101" fmla="*/ 159 h 178"/>
                <a:gd name="T102" fmla="*/ 207 w 214"/>
                <a:gd name="T103" fmla="*/ 156 h 178"/>
                <a:gd name="T104" fmla="*/ 211 w 214"/>
                <a:gd name="T105" fmla="*/ 148 h 178"/>
                <a:gd name="T106" fmla="*/ 211 w 214"/>
                <a:gd name="T107" fmla="*/ 17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4" h="178">
                  <a:moveTo>
                    <a:pt x="174" y="96"/>
                  </a:moveTo>
                  <a:lnTo>
                    <a:pt x="174" y="92"/>
                  </a:lnTo>
                  <a:lnTo>
                    <a:pt x="170" y="92"/>
                  </a:lnTo>
                  <a:lnTo>
                    <a:pt x="170" y="89"/>
                  </a:lnTo>
                  <a:lnTo>
                    <a:pt x="166" y="85"/>
                  </a:lnTo>
                  <a:lnTo>
                    <a:pt x="163" y="85"/>
                  </a:lnTo>
                  <a:lnTo>
                    <a:pt x="159" y="89"/>
                  </a:lnTo>
                  <a:lnTo>
                    <a:pt x="163" y="92"/>
                  </a:lnTo>
                  <a:lnTo>
                    <a:pt x="159" y="92"/>
                  </a:lnTo>
                  <a:lnTo>
                    <a:pt x="155" y="92"/>
                  </a:lnTo>
                  <a:lnTo>
                    <a:pt x="155" y="89"/>
                  </a:lnTo>
                  <a:lnTo>
                    <a:pt x="155" y="89"/>
                  </a:lnTo>
                  <a:lnTo>
                    <a:pt x="159" y="89"/>
                  </a:lnTo>
                  <a:lnTo>
                    <a:pt x="159" y="85"/>
                  </a:lnTo>
                  <a:lnTo>
                    <a:pt x="159" y="81"/>
                  </a:lnTo>
                  <a:lnTo>
                    <a:pt x="163" y="74"/>
                  </a:lnTo>
                  <a:lnTo>
                    <a:pt x="166" y="74"/>
                  </a:lnTo>
                  <a:lnTo>
                    <a:pt x="170" y="70"/>
                  </a:lnTo>
                  <a:lnTo>
                    <a:pt x="170" y="70"/>
                  </a:lnTo>
                  <a:lnTo>
                    <a:pt x="170" y="67"/>
                  </a:lnTo>
                  <a:lnTo>
                    <a:pt x="166" y="67"/>
                  </a:lnTo>
                  <a:lnTo>
                    <a:pt x="170" y="63"/>
                  </a:lnTo>
                  <a:lnTo>
                    <a:pt x="174" y="63"/>
                  </a:lnTo>
                  <a:lnTo>
                    <a:pt x="174" y="67"/>
                  </a:lnTo>
                  <a:lnTo>
                    <a:pt x="177" y="67"/>
                  </a:lnTo>
                  <a:lnTo>
                    <a:pt x="181" y="63"/>
                  </a:lnTo>
                  <a:lnTo>
                    <a:pt x="181" y="59"/>
                  </a:lnTo>
                  <a:lnTo>
                    <a:pt x="177" y="59"/>
                  </a:lnTo>
                  <a:lnTo>
                    <a:pt x="177" y="55"/>
                  </a:lnTo>
                  <a:lnTo>
                    <a:pt x="181" y="48"/>
                  </a:lnTo>
                  <a:lnTo>
                    <a:pt x="181" y="48"/>
                  </a:lnTo>
                  <a:lnTo>
                    <a:pt x="181" y="44"/>
                  </a:lnTo>
                  <a:lnTo>
                    <a:pt x="185" y="41"/>
                  </a:lnTo>
                  <a:lnTo>
                    <a:pt x="188" y="37"/>
                  </a:lnTo>
                  <a:lnTo>
                    <a:pt x="185" y="37"/>
                  </a:lnTo>
                  <a:lnTo>
                    <a:pt x="181" y="37"/>
                  </a:lnTo>
                  <a:lnTo>
                    <a:pt x="177" y="33"/>
                  </a:lnTo>
                  <a:lnTo>
                    <a:pt x="174" y="37"/>
                  </a:lnTo>
                  <a:lnTo>
                    <a:pt x="170" y="33"/>
                  </a:lnTo>
                  <a:lnTo>
                    <a:pt x="170" y="33"/>
                  </a:lnTo>
                  <a:lnTo>
                    <a:pt x="166" y="37"/>
                  </a:lnTo>
                  <a:lnTo>
                    <a:pt x="163" y="33"/>
                  </a:lnTo>
                  <a:lnTo>
                    <a:pt x="163" y="29"/>
                  </a:lnTo>
                  <a:lnTo>
                    <a:pt x="159" y="29"/>
                  </a:lnTo>
                  <a:lnTo>
                    <a:pt x="159" y="29"/>
                  </a:lnTo>
                  <a:lnTo>
                    <a:pt x="155" y="29"/>
                  </a:lnTo>
                  <a:lnTo>
                    <a:pt x="151" y="26"/>
                  </a:lnTo>
                  <a:lnTo>
                    <a:pt x="148" y="26"/>
                  </a:lnTo>
                  <a:lnTo>
                    <a:pt x="148" y="26"/>
                  </a:lnTo>
                  <a:lnTo>
                    <a:pt x="144" y="26"/>
                  </a:lnTo>
                  <a:lnTo>
                    <a:pt x="140" y="26"/>
                  </a:lnTo>
                  <a:lnTo>
                    <a:pt x="137" y="22"/>
                  </a:lnTo>
                  <a:lnTo>
                    <a:pt x="137" y="18"/>
                  </a:lnTo>
                  <a:lnTo>
                    <a:pt x="133" y="18"/>
                  </a:lnTo>
                  <a:lnTo>
                    <a:pt x="133" y="18"/>
                  </a:lnTo>
                  <a:lnTo>
                    <a:pt x="129" y="18"/>
                  </a:lnTo>
                  <a:lnTo>
                    <a:pt x="126" y="18"/>
                  </a:lnTo>
                  <a:lnTo>
                    <a:pt x="126" y="15"/>
                  </a:lnTo>
                  <a:lnTo>
                    <a:pt x="126" y="15"/>
                  </a:lnTo>
                  <a:lnTo>
                    <a:pt x="122" y="11"/>
                  </a:lnTo>
                  <a:lnTo>
                    <a:pt x="122" y="11"/>
                  </a:lnTo>
                  <a:lnTo>
                    <a:pt x="114" y="7"/>
                  </a:lnTo>
                  <a:lnTo>
                    <a:pt x="114" y="7"/>
                  </a:lnTo>
                  <a:lnTo>
                    <a:pt x="111" y="3"/>
                  </a:lnTo>
                  <a:lnTo>
                    <a:pt x="111" y="0"/>
                  </a:lnTo>
                  <a:lnTo>
                    <a:pt x="111" y="0"/>
                  </a:lnTo>
                  <a:lnTo>
                    <a:pt x="107" y="0"/>
                  </a:lnTo>
                  <a:lnTo>
                    <a:pt x="103" y="0"/>
                  </a:lnTo>
                  <a:lnTo>
                    <a:pt x="100" y="0"/>
                  </a:lnTo>
                  <a:lnTo>
                    <a:pt x="96" y="3"/>
                  </a:lnTo>
                  <a:lnTo>
                    <a:pt x="96" y="3"/>
                  </a:lnTo>
                  <a:lnTo>
                    <a:pt x="96" y="7"/>
                  </a:lnTo>
                  <a:lnTo>
                    <a:pt x="96" y="15"/>
                  </a:lnTo>
                  <a:lnTo>
                    <a:pt x="92" y="18"/>
                  </a:lnTo>
                  <a:lnTo>
                    <a:pt x="92" y="18"/>
                  </a:lnTo>
                  <a:lnTo>
                    <a:pt x="85" y="22"/>
                  </a:lnTo>
                  <a:lnTo>
                    <a:pt x="81" y="22"/>
                  </a:lnTo>
                  <a:lnTo>
                    <a:pt x="81" y="22"/>
                  </a:lnTo>
                  <a:lnTo>
                    <a:pt x="74" y="22"/>
                  </a:lnTo>
                  <a:lnTo>
                    <a:pt x="70" y="26"/>
                  </a:lnTo>
                  <a:lnTo>
                    <a:pt x="74" y="29"/>
                  </a:lnTo>
                  <a:lnTo>
                    <a:pt x="77" y="29"/>
                  </a:lnTo>
                  <a:lnTo>
                    <a:pt x="74" y="33"/>
                  </a:lnTo>
                  <a:lnTo>
                    <a:pt x="66" y="33"/>
                  </a:lnTo>
                  <a:lnTo>
                    <a:pt x="63" y="33"/>
                  </a:lnTo>
                  <a:lnTo>
                    <a:pt x="59" y="29"/>
                  </a:lnTo>
                  <a:lnTo>
                    <a:pt x="55" y="33"/>
                  </a:lnTo>
                  <a:lnTo>
                    <a:pt x="55" y="29"/>
                  </a:lnTo>
                  <a:lnTo>
                    <a:pt x="51" y="29"/>
                  </a:lnTo>
                  <a:lnTo>
                    <a:pt x="55" y="26"/>
                  </a:lnTo>
                  <a:lnTo>
                    <a:pt x="51" y="26"/>
                  </a:lnTo>
                  <a:lnTo>
                    <a:pt x="48" y="26"/>
                  </a:lnTo>
                  <a:lnTo>
                    <a:pt x="44" y="26"/>
                  </a:lnTo>
                  <a:lnTo>
                    <a:pt x="44" y="26"/>
                  </a:lnTo>
                  <a:lnTo>
                    <a:pt x="44" y="29"/>
                  </a:lnTo>
                  <a:lnTo>
                    <a:pt x="44" y="29"/>
                  </a:lnTo>
                  <a:lnTo>
                    <a:pt x="48" y="33"/>
                  </a:lnTo>
                  <a:lnTo>
                    <a:pt x="48" y="37"/>
                  </a:lnTo>
                  <a:lnTo>
                    <a:pt x="48" y="37"/>
                  </a:lnTo>
                  <a:lnTo>
                    <a:pt x="48" y="41"/>
                  </a:lnTo>
                  <a:lnTo>
                    <a:pt x="48" y="41"/>
                  </a:lnTo>
                  <a:lnTo>
                    <a:pt x="51" y="44"/>
                  </a:lnTo>
                  <a:lnTo>
                    <a:pt x="44" y="44"/>
                  </a:lnTo>
                  <a:lnTo>
                    <a:pt x="40" y="44"/>
                  </a:lnTo>
                  <a:lnTo>
                    <a:pt x="40" y="44"/>
                  </a:lnTo>
                  <a:lnTo>
                    <a:pt x="37" y="44"/>
                  </a:lnTo>
                  <a:lnTo>
                    <a:pt x="37" y="44"/>
                  </a:lnTo>
                  <a:lnTo>
                    <a:pt x="33" y="48"/>
                  </a:lnTo>
                  <a:lnTo>
                    <a:pt x="26" y="41"/>
                  </a:lnTo>
                  <a:lnTo>
                    <a:pt x="26" y="41"/>
                  </a:lnTo>
                  <a:lnTo>
                    <a:pt x="22" y="41"/>
                  </a:lnTo>
                  <a:lnTo>
                    <a:pt x="18" y="44"/>
                  </a:lnTo>
                  <a:lnTo>
                    <a:pt x="14" y="44"/>
                  </a:lnTo>
                  <a:lnTo>
                    <a:pt x="14" y="44"/>
                  </a:lnTo>
                  <a:lnTo>
                    <a:pt x="11" y="44"/>
                  </a:lnTo>
                  <a:lnTo>
                    <a:pt x="11" y="44"/>
                  </a:lnTo>
                  <a:lnTo>
                    <a:pt x="7" y="44"/>
                  </a:lnTo>
                  <a:lnTo>
                    <a:pt x="3" y="44"/>
                  </a:lnTo>
                  <a:lnTo>
                    <a:pt x="0" y="48"/>
                  </a:lnTo>
                  <a:lnTo>
                    <a:pt x="0" y="52"/>
                  </a:lnTo>
                  <a:lnTo>
                    <a:pt x="3" y="48"/>
                  </a:lnTo>
                  <a:lnTo>
                    <a:pt x="7" y="52"/>
                  </a:lnTo>
                  <a:lnTo>
                    <a:pt x="7" y="52"/>
                  </a:lnTo>
                  <a:lnTo>
                    <a:pt x="3" y="52"/>
                  </a:lnTo>
                  <a:lnTo>
                    <a:pt x="3" y="52"/>
                  </a:lnTo>
                  <a:lnTo>
                    <a:pt x="3" y="52"/>
                  </a:lnTo>
                  <a:lnTo>
                    <a:pt x="3" y="52"/>
                  </a:lnTo>
                  <a:lnTo>
                    <a:pt x="7" y="52"/>
                  </a:lnTo>
                  <a:lnTo>
                    <a:pt x="7" y="55"/>
                  </a:lnTo>
                  <a:lnTo>
                    <a:pt x="3" y="55"/>
                  </a:lnTo>
                  <a:lnTo>
                    <a:pt x="3" y="55"/>
                  </a:lnTo>
                  <a:lnTo>
                    <a:pt x="3" y="55"/>
                  </a:lnTo>
                  <a:lnTo>
                    <a:pt x="3" y="55"/>
                  </a:lnTo>
                  <a:lnTo>
                    <a:pt x="7" y="59"/>
                  </a:lnTo>
                  <a:lnTo>
                    <a:pt x="7" y="63"/>
                  </a:lnTo>
                  <a:lnTo>
                    <a:pt x="11" y="59"/>
                  </a:lnTo>
                  <a:lnTo>
                    <a:pt x="11" y="59"/>
                  </a:lnTo>
                  <a:lnTo>
                    <a:pt x="14" y="59"/>
                  </a:lnTo>
                  <a:lnTo>
                    <a:pt x="18" y="63"/>
                  </a:lnTo>
                  <a:lnTo>
                    <a:pt x="22" y="63"/>
                  </a:lnTo>
                  <a:lnTo>
                    <a:pt x="22" y="63"/>
                  </a:lnTo>
                  <a:lnTo>
                    <a:pt x="26" y="67"/>
                  </a:lnTo>
                  <a:lnTo>
                    <a:pt x="29" y="63"/>
                  </a:lnTo>
                  <a:lnTo>
                    <a:pt x="29" y="63"/>
                  </a:lnTo>
                  <a:lnTo>
                    <a:pt x="29" y="67"/>
                  </a:lnTo>
                  <a:lnTo>
                    <a:pt x="29" y="67"/>
                  </a:lnTo>
                  <a:lnTo>
                    <a:pt x="33" y="67"/>
                  </a:lnTo>
                  <a:lnTo>
                    <a:pt x="33" y="67"/>
                  </a:lnTo>
                  <a:lnTo>
                    <a:pt x="33" y="70"/>
                  </a:lnTo>
                  <a:lnTo>
                    <a:pt x="37" y="70"/>
                  </a:lnTo>
                  <a:lnTo>
                    <a:pt x="37" y="70"/>
                  </a:lnTo>
                  <a:lnTo>
                    <a:pt x="40" y="70"/>
                  </a:lnTo>
                  <a:lnTo>
                    <a:pt x="44" y="70"/>
                  </a:lnTo>
                  <a:lnTo>
                    <a:pt x="44" y="74"/>
                  </a:lnTo>
                  <a:lnTo>
                    <a:pt x="44" y="70"/>
                  </a:lnTo>
                  <a:lnTo>
                    <a:pt x="40" y="70"/>
                  </a:lnTo>
                  <a:lnTo>
                    <a:pt x="37" y="74"/>
                  </a:lnTo>
                  <a:lnTo>
                    <a:pt x="40" y="74"/>
                  </a:lnTo>
                  <a:lnTo>
                    <a:pt x="40" y="78"/>
                  </a:lnTo>
                  <a:lnTo>
                    <a:pt x="40" y="81"/>
                  </a:lnTo>
                  <a:lnTo>
                    <a:pt x="40" y="81"/>
                  </a:lnTo>
                  <a:lnTo>
                    <a:pt x="40" y="81"/>
                  </a:lnTo>
                  <a:lnTo>
                    <a:pt x="48" y="85"/>
                  </a:lnTo>
                  <a:lnTo>
                    <a:pt x="51" y="89"/>
                  </a:lnTo>
                  <a:lnTo>
                    <a:pt x="55" y="89"/>
                  </a:lnTo>
                  <a:lnTo>
                    <a:pt x="55" y="92"/>
                  </a:lnTo>
                  <a:lnTo>
                    <a:pt x="55" y="92"/>
                  </a:lnTo>
                  <a:lnTo>
                    <a:pt x="55" y="96"/>
                  </a:lnTo>
                  <a:lnTo>
                    <a:pt x="55" y="96"/>
                  </a:lnTo>
                  <a:lnTo>
                    <a:pt x="51" y="100"/>
                  </a:lnTo>
                  <a:lnTo>
                    <a:pt x="55" y="100"/>
                  </a:lnTo>
                  <a:lnTo>
                    <a:pt x="59" y="104"/>
                  </a:lnTo>
                  <a:lnTo>
                    <a:pt x="63" y="111"/>
                  </a:lnTo>
                  <a:lnTo>
                    <a:pt x="59" y="107"/>
                  </a:lnTo>
                  <a:lnTo>
                    <a:pt x="59" y="104"/>
                  </a:lnTo>
                  <a:lnTo>
                    <a:pt x="55" y="104"/>
                  </a:lnTo>
                  <a:lnTo>
                    <a:pt x="55" y="104"/>
                  </a:lnTo>
                  <a:lnTo>
                    <a:pt x="51" y="111"/>
                  </a:lnTo>
                  <a:lnTo>
                    <a:pt x="51" y="118"/>
                  </a:lnTo>
                  <a:lnTo>
                    <a:pt x="55" y="118"/>
                  </a:lnTo>
                  <a:lnTo>
                    <a:pt x="51" y="118"/>
                  </a:lnTo>
                  <a:lnTo>
                    <a:pt x="51" y="130"/>
                  </a:lnTo>
                  <a:lnTo>
                    <a:pt x="48" y="141"/>
                  </a:lnTo>
                  <a:lnTo>
                    <a:pt x="44" y="141"/>
                  </a:lnTo>
                  <a:lnTo>
                    <a:pt x="48" y="141"/>
                  </a:lnTo>
                  <a:lnTo>
                    <a:pt x="48" y="144"/>
                  </a:lnTo>
                  <a:lnTo>
                    <a:pt x="51" y="144"/>
                  </a:lnTo>
                  <a:lnTo>
                    <a:pt x="51" y="148"/>
                  </a:lnTo>
                  <a:lnTo>
                    <a:pt x="51" y="148"/>
                  </a:lnTo>
                  <a:lnTo>
                    <a:pt x="55" y="148"/>
                  </a:lnTo>
                  <a:lnTo>
                    <a:pt x="63" y="152"/>
                  </a:lnTo>
                  <a:lnTo>
                    <a:pt x="66" y="156"/>
                  </a:lnTo>
                  <a:lnTo>
                    <a:pt x="70" y="152"/>
                  </a:lnTo>
                  <a:lnTo>
                    <a:pt x="74" y="156"/>
                  </a:lnTo>
                  <a:lnTo>
                    <a:pt x="77" y="156"/>
                  </a:lnTo>
                  <a:lnTo>
                    <a:pt x="77" y="156"/>
                  </a:lnTo>
                  <a:lnTo>
                    <a:pt x="81" y="156"/>
                  </a:lnTo>
                  <a:lnTo>
                    <a:pt x="89" y="156"/>
                  </a:lnTo>
                  <a:lnTo>
                    <a:pt x="92" y="156"/>
                  </a:lnTo>
                  <a:lnTo>
                    <a:pt x="96" y="156"/>
                  </a:lnTo>
                  <a:lnTo>
                    <a:pt x="100" y="156"/>
                  </a:lnTo>
                  <a:lnTo>
                    <a:pt x="107" y="156"/>
                  </a:lnTo>
                  <a:lnTo>
                    <a:pt x="114" y="159"/>
                  </a:lnTo>
                  <a:lnTo>
                    <a:pt x="118" y="159"/>
                  </a:lnTo>
                  <a:lnTo>
                    <a:pt x="114" y="159"/>
                  </a:lnTo>
                  <a:lnTo>
                    <a:pt x="114" y="156"/>
                  </a:lnTo>
                  <a:lnTo>
                    <a:pt x="114" y="148"/>
                  </a:lnTo>
                  <a:lnTo>
                    <a:pt x="118" y="148"/>
                  </a:lnTo>
                  <a:lnTo>
                    <a:pt x="122" y="144"/>
                  </a:lnTo>
                  <a:lnTo>
                    <a:pt x="126" y="137"/>
                  </a:lnTo>
                  <a:lnTo>
                    <a:pt x="129" y="137"/>
                  </a:lnTo>
                  <a:lnTo>
                    <a:pt x="129" y="141"/>
                  </a:lnTo>
                  <a:lnTo>
                    <a:pt x="133" y="141"/>
                  </a:lnTo>
                  <a:lnTo>
                    <a:pt x="137" y="141"/>
                  </a:lnTo>
                  <a:lnTo>
                    <a:pt x="140" y="141"/>
                  </a:lnTo>
                  <a:lnTo>
                    <a:pt x="144" y="141"/>
                  </a:lnTo>
                  <a:lnTo>
                    <a:pt x="144" y="141"/>
                  </a:lnTo>
                  <a:lnTo>
                    <a:pt x="155" y="144"/>
                  </a:lnTo>
                  <a:lnTo>
                    <a:pt x="159" y="148"/>
                  </a:lnTo>
                  <a:lnTo>
                    <a:pt x="166" y="148"/>
                  </a:lnTo>
                  <a:lnTo>
                    <a:pt x="166" y="144"/>
                  </a:lnTo>
                  <a:lnTo>
                    <a:pt x="166" y="144"/>
                  </a:lnTo>
                  <a:lnTo>
                    <a:pt x="170" y="141"/>
                  </a:lnTo>
                  <a:lnTo>
                    <a:pt x="181" y="133"/>
                  </a:lnTo>
                  <a:lnTo>
                    <a:pt x="181" y="133"/>
                  </a:lnTo>
                  <a:lnTo>
                    <a:pt x="181" y="130"/>
                  </a:lnTo>
                  <a:lnTo>
                    <a:pt x="181" y="126"/>
                  </a:lnTo>
                  <a:lnTo>
                    <a:pt x="177" y="126"/>
                  </a:lnTo>
                  <a:lnTo>
                    <a:pt x="174" y="122"/>
                  </a:lnTo>
                  <a:lnTo>
                    <a:pt x="170" y="115"/>
                  </a:lnTo>
                  <a:lnTo>
                    <a:pt x="166" y="111"/>
                  </a:lnTo>
                  <a:lnTo>
                    <a:pt x="170" y="111"/>
                  </a:lnTo>
                  <a:lnTo>
                    <a:pt x="174" y="107"/>
                  </a:lnTo>
                  <a:lnTo>
                    <a:pt x="174" y="104"/>
                  </a:lnTo>
                  <a:lnTo>
                    <a:pt x="170" y="100"/>
                  </a:lnTo>
                  <a:lnTo>
                    <a:pt x="170" y="96"/>
                  </a:lnTo>
                  <a:lnTo>
                    <a:pt x="174" y="96"/>
                  </a:lnTo>
                  <a:lnTo>
                    <a:pt x="174" y="96"/>
                  </a:lnTo>
                  <a:lnTo>
                    <a:pt x="174" y="96"/>
                  </a:lnTo>
                  <a:close/>
                  <a:moveTo>
                    <a:pt x="207" y="178"/>
                  </a:moveTo>
                  <a:lnTo>
                    <a:pt x="203" y="178"/>
                  </a:lnTo>
                  <a:lnTo>
                    <a:pt x="200" y="174"/>
                  </a:lnTo>
                  <a:lnTo>
                    <a:pt x="203" y="174"/>
                  </a:lnTo>
                  <a:lnTo>
                    <a:pt x="203" y="174"/>
                  </a:lnTo>
                  <a:lnTo>
                    <a:pt x="203" y="170"/>
                  </a:lnTo>
                  <a:lnTo>
                    <a:pt x="200" y="170"/>
                  </a:lnTo>
                  <a:lnTo>
                    <a:pt x="203" y="170"/>
                  </a:lnTo>
                  <a:lnTo>
                    <a:pt x="200" y="170"/>
                  </a:lnTo>
                  <a:lnTo>
                    <a:pt x="200" y="167"/>
                  </a:lnTo>
                  <a:lnTo>
                    <a:pt x="200" y="167"/>
                  </a:lnTo>
                  <a:lnTo>
                    <a:pt x="200" y="167"/>
                  </a:lnTo>
                  <a:lnTo>
                    <a:pt x="196" y="163"/>
                  </a:lnTo>
                  <a:lnTo>
                    <a:pt x="196" y="163"/>
                  </a:lnTo>
                  <a:lnTo>
                    <a:pt x="200" y="163"/>
                  </a:lnTo>
                  <a:lnTo>
                    <a:pt x="200" y="159"/>
                  </a:lnTo>
                  <a:lnTo>
                    <a:pt x="196" y="159"/>
                  </a:lnTo>
                  <a:lnTo>
                    <a:pt x="200" y="156"/>
                  </a:lnTo>
                  <a:lnTo>
                    <a:pt x="203" y="156"/>
                  </a:lnTo>
                  <a:lnTo>
                    <a:pt x="207" y="152"/>
                  </a:lnTo>
                  <a:lnTo>
                    <a:pt x="207" y="156"/>
                  </a:lnTo>
                  <a:lnTo>
                    <a:pt x="211" y="156"/>
                  </a:lnTo>
                  <a:lnTo>
                    <a:pt x="211" y="152"/>
                  </a:lnTo>
                  <a:lnTo>
                    <a:pt x="211" y="148"/>
                  </a:lnTo>
                  <a:lnTo>
                    <a:pt x="211" y="148"/>
                  </a:lnTo>
                  <a:lnTo>
                    <a:pt x="211" y="148"/>
                  </a:lnTo>
                  <a:lnTo>
                    <a:pt x="211" y="152"/>
                  </a:lnTo>
                  <a:lnTo>
                    <a:pt x="211" y="156"/>
                  </a:lnTo>
                  <a:lnTo>
                    <a:pt x="214" y="163"/>
                  </a:lnTo>
                  <a:lnTo>
                    <a:pt x="211" y="167"/>
                  </a:lnTo>
                  <a:lnTo>
                    <a:pt x="211" y="170"/>
                  </a:lnTo>
                  <a:lnTo>
                    <a:pt x="211" y="178"/>
                  </a:lnTo>
                  <a:lnTo>
                    <a:pt x="207" y="17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63" name="Freeform 71"/>
            <p:cNvSpPr>
              <a:spLocks/>
            </p:cNvSpPr>
            <p:nvPr/>
          </p:nvSpPr>
          <p:spPr bwMode="auto">
            <a:xfrm>
              <a:off x="4578652" y="2455456"/>
              <a:ext cx="10293" cy="10293"/>
            </a:xfrm>
            <a:custGeom>
              <a:avLst/>
              <a:gdLst>
                <a:gd name="T0" fmla="*/ 0 w 8"/>
                <a:gd name="T1" fmla="*/ 0 h 8"/>
                <a:gd name="T2" fmla="*/ 0 w 8"/>
                <a:gd name="T3" fmla="*/ 4 h 8"/>
                <a:gd name="T4" fmla="*/ 4 w 8"/>
                <a:gd name="T5" fmla="*/ 8 h 8"/>
                <a:gd name="T6" fmla="*/ 8 w 8"/>
                <a:gd name="T7" fmla="*/ 4 h 8"/>
                <a:gd name="T8" fmla="*/ 8 w 8"/>
                <a:gd name="T9" fmla="*/ 4 h 8"/>
                <a:gd name="T10" fmla="*/ 0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0" y="0"/>
                  </a:moveTo>
                  <a:lnTo>
                    <a:pt x="0" y="4"/>
                  </a:lnTo>
                  <a:lnTo>
                    <a:pt x="4" y="8"/>
                  </a:lnTo>
                  <a:lnTo>
                    <a:pt x="8" y="4"/>
                  </a:lnTo>
                  <a:lnTo>
                    <a:pt x="8" y="4"/>
                  </a:lnTo>
                  <a:lnTo>
                    <a:pt x="0"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64" name="Freeform 72"/>
            <p:cNvSpPr>
              <a:spLocks noEditPoints="1"/>
            </p:cNvSpPr>
            <p:nvPr/>
          </p:nvSpPr>
          <p:spPr bwMode="auto">
            <a:xfrm>
              <a:off x="4416536" y="2198129"/>
              <a:ext cx="243174" cy="243174"/>
            </a:xfrm>
            <a:custGeom>
              <a:avLst/>
              <a:gdLst>
                <a:gd name="T0" fmla="*/ 8 w 189"/>
                <a:gd name="T1" fmla="*/ 48 h 189"/>
                <a:gd name="T2" fmla="*/ 8 w 189"/>
                <a:gd name="T3" fmla="*/ 30 h 189"/>
                <a:gd name="T4" fmla="*/ 15 w 189"/>
                <a:gd name="T5" fmla="*/ 18 h 189"/>
                <a:gd name="T6" fmla="*/ 34 w 189"/>
                <a:gd name="T7" fmla="*/ 18 h 189"/>
                <a:gd name="T8" fmla="*/ 48 w 189"/>
                <a:gd name="T9" fmla="*/ 15 h 189"/>
                <a:gd name="T10" fmla="*/ 63 w 189"/>
                <a:gd name="T11" fmla="*/ 0 h 189"/>
                <a:gd name="T12" fmla="*/ 85 w 189"/>
                <a:gd name="T13" fmla="*/ 4 h 189"/>
                <a:gd name="T14" fmla="*/ 108 w 189"/>
                <a:gd name="T15" fmla="*/ 15 h 189"/>
                <a:gd name="T16" fmla="*/ 100 w 189"/>
                <a:gd name="T17" fmla="*/ 26 h 189"/>
                <a:gd name="T18" fmla="*/ 85 w 189"/>
                <a:gd name="T19" fmla="*/ 33 h 189"/>
                <a:gd name="T20" fmla="*/ 89 w 189"/>
                <a:gd name="T21" fmla="*/ 48 h 189"/>
                <a:gd name="T22" fmla="*/ 104 w 189"/>
                <a:gd name="T23" fmla="*/ 63 h 189"/>
                <a:gd name="T24" fmla="*/ 119 w 189"/>
                <a:gd name="T25" fmla="*/ 82 h 189"/>
                <a:gd name="T26" fmla="*/ 134 w 189"/>
                <a:gd name="T27" fmla="*/ 93 h 189"/>
                <a:gd name="T28" fmla="*/ 152 w 189"/>
                <a:gd name="T29" fmla="*/ 96 h 189"/>
                <a:gd name="T30" fmla="*/ 152 w 189"/>
                <a:gd name="T31" fmla="*/ 104 h 189"/>
                <a:gd name="T32" fmla="*/ 185 w 189"/>
                <a:gd name="T33" fmla="*/ 119 h 189"/>
                <a:gd name="T34" fmla="*/ 185 w 189"/>
                <a:gd name="T35" fmla="*/ 130 h 189"/>
                <a:gd name="T36" fmla="*/ 178 w 189"/>
                <a:gd name="T37" fmla="*/ 126 h 189"/>
                <a:gd name="T38" fmla="*/ 167 w 189"/>
                <a:gd name="T39" fmla="*/ 119 h 189"/>
                <a:gd name="T40" fmla="*/ 163 w 189"/>
                <a:gd name="T41" fmla="*/ 130 h 189"/>
                <a:gd name="T42" fmla="*/ 163 w 189"/>
                <a:gd name="T43" fmla="*/ 137 h 189"/>
                <a:gd name="T44" fmla="*/ 167 w 189"/>
                <a:gd name="T45" fmla="*/ 148 h 189"/>
                <a:gd name="T46" fmla="*/ 156 w 189"/>
                <a:gd name="T47" fmla="*/ 167 h 189"/>
                <a:gd name="T48" fmla="*/ 145 w 189"/>
                <a:gd name="T49" fmla="*/ 163 h 189"/>
                <a:gd name="T50" fmla="*/ 152 w 189"/>
                <a:gd name="T51" fmla="*/ 152 h 189"/>
                <a:gd name="T52" fmla="*/ 152 w 189"/>
                <a:gd name="T53" fmla="*/ 141 h 189"/>
                <a:gd name="T54" fmla="*/ 145 w 189"/>
                <a:gd name="T55" fmla="*/ 130 h 189"/>
                <a:gd name="T56" fmla="*/ 134 w 189"/>
                <a:gd name="T57" fmla="*/ 122 h 189"/>
                <a:gd name="T58" fmla="*/ 126 w 189"/>
                <a:gd name="T59" fmla="*/ 115 h 189"/>
                <a:gd name="T60" fmla="*/ 111 w 189"/>
                <a:gd name="T61" fmla="*/ 108 h 189"/>
                <a:gd name="T62" fmla="*/ 100 w 189"/>
                <a:gd name="T63" fmla="*/ 104 h 189"/>
                <a:gd name="T64" fmla="*/ 82 w 189"/>
                <a:gd name="T65" fmla="*/ 89 h 189"/>
                <a:gd name="T66" fmla="*/ 67 w 189"/>
                <a:gd name="T67" fmla="*/ 74 h 189"/>
                <a:gd name="T68" fmla="*/ 56 w 189"/>
                <a:gd name="T69" fmla="*/ 59 h 189"/>
                <a:gd name="T70" fmla="*/ 45 w 189"/>
                <a:gd name="T71" fmla="*/ 52 h 189"/>
                <a:gd name="T72" fmla="*/ 15 w 189"/>
                <a:gd name="T73" fmla="*/ 59 h 189"/>
                <a:gd name="T74" fmla="*/ 30 w 189"/>
                <a:gd name="T75" fmla="*/ 108 h 189"/>
                <a:gd name="T76" fmla="*/ 26 w 189"/>
                <a:gd name="T77" fmla="*/ 111 h 189"/>
                <a:gd name="T78" fmla="*/ 71 w 189"/>
                <a:gd name="T79" fmla="*/ 85 h 189"/>
                <a:gd name="T80" fmla="*/ 63 w 189"/>
                <a:gd name="T81" fmla="*/ 78 h 189"/>
                <a:gd name="T82" fmla="*/ 56 w 189"/>
                <a:gd name="T83" fmla="*/ 78 h 189"/>
                <a:gd name="T84" fmla="*/ 41 w 189"/>
                <a:gd name="T85" fmla="*/ 145 h 189"/>
                <a:gd name="T86" fmla="*/ 52 w 189"/>
                <a:gd name="T87" fmla="*/ 145 h 189"/>
                <a:gd name="T88" fmla="*/ 48 w 189"/>
                <a:gd name="T89" fmla="*/ 122 h 189"/>
                <a:gd name="T90" fmla="*/ 45 w 189"/>
                <a:gd name="T91" fmla="*/ 108 h 189"/>
                <a:gd name="T92" fmla="*/ 30 w 189"/>
                <a:gd name="T93" fmla="*/ 115 h 189"/>
                <a:gd name="T94" fmla="*/ 30 w 189"/>
                <a:gd name="T95" fmla="*/ 122 h 189"/>
                <a:gd name="T96" fmla="*/ 34 w 189"/>
                <a:gd name="T97" fmla="*/ 130 h 189"/>
                <a:gd name="T98" fmla="*/ 34 w 189"/>
                <a:gd name="T99" fmla="*/ 148 h 189"/>
                <a:gd name="T100" fmla="*/ 141 w 189"/>
                <a:gd name="T101" fmla="*/ 185 h 189"/>
                <a:gd name="T102" fmla="*/ 145 w 189"/>
                <a:gd name="T103" fmla="*/ 163 h 189"/>
                <a:gd name="T104" fmla="*/ 130 w 189"/>
                <a:gd name="T105" fmla="*/ 167 h 189"/>
                <a:gd name="T106" fmla="*/ 104 w 189"/>
                <a:gd name="T107" fmla="*/ 163 h 189"/>
                <a:gd name="T108" fmla="*/ 100 w 189"/>
                <a:gd name="T109" fmla="*/ 174 h 189"/>
                <a:gd name="T110" fmla="*/ 122 w 189"/>
                <a:gd name="T111" fmla="*/ 185 h 189"/>
                <a:gd name="T112" fmla="*/ 141 w 189"/>
                <a:gd name="T11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89">
                  <a:moveTo>
                    <a:pt x="15" y="59"/>
                  </a:moveTo>
                  <a:lnTo>
                    <a:pt x="15" y="56"/>
                  </a:lnTo>
                  <a:lnTo>
                    <a:pt x="15" y="52"/>
                  </a:lnTo>
                  <a:lnTo>
                    <a:pt x="11" y="52"/>
                  </a:lnTo>
                  <a:lnTo>
                    <a:pt x="8" y="48"/>
                  </a:lnTo>
                  <a:lnTo>
                    <a:pt x="4" y="41"/>
                  </a:lnTo>
                  <a:lnTo>
                    <a:pt x="0" y="37"/>
                  </a:lnTo>
                  <a:lnTo>
                    <a:pt x="4" y="37"/>
                  </a:lnTo>
                  <a:lnTo>
                    <a:pt x="8" y="33"/>
                  </a:lnTo>
                  <a:lnTo>
                    <a:pt x="8" y="30"/>
                  </a:lnTo>
                  <a:lnTo>
                    <a:pt x="4" y="26"/>
                  </a:lnTo>
                  <a:lnTo>
                    <a:pt x="4" y="22"/>
                  </a:lnTo>
                  <a:lnTo>
                    <a:pt x="8" y="22"/>
                  </a:lnTo>
                  <a:lnTo>
                    <a:pt x="11" y="22"/>
                  </a:lnTo>
                  <a:lnTo>
                    <a:pt x="15" y="18"/>
                  </a:lnTo>
                  <a:lnTo>
                    <a:pt x="22" y="22"/>
                  </a:lnTo>
                  <a:lnTo>
                    <a:pt x="26" y="11"/>
                  </a:lnTo>
                  <a:lnTo>
                    <a:pt x="30" y="15"/>
                  </a:lnTo>
                  <a:lnTo>
                    <a:pt x="30" y="18"/>
                  </a:lnTo>
                  <a:lnTo>
                    <a:pt x="34" y="18"/>
                  </a:lnTo>
                  <a:lnTo>
                    <a:pt x="37" y="22"/>
                  </a:lnTo>
                  <a:lnTo>
                    <a:pt x="41" y="18"/>
                  </a:lnTo>
                  <a:lnTo>
                    <a:pt x="41" y="15"/>
                  </a:lnTo>
                  <a:lnTo>
                    <a:pt x="48" y="15"/>
                  </a:lnTo>
                  <a:lnTo>
                    <a:pt x="48" y="15"/>
                  </a:lnTo>
                  <a:lnTo>
                    <a:pt x="52" y="18"/>
                  </a:lnTo>
                  <a:lnTo>
                    <a:pt x="52" y="11"/>
                  </a:lnTo>
                  <a:lnTo>
                    <a:pt x="60" y="11"/>
                  </a:lnTo>
                  <a:lnTo>
                    <a:pt x="60" y="4"/>
                  </a:lnTo>
                  <a:lnTo>
                    <a:pt x="63" y="0"/>
                  </a:lnTo>
                  <a:lnTo>
                    <a:pt x="67" y="4"/>
                  </a:lnTo>
                  <a:lnTo>
                    <a:pt x="74" y="0"/>
                  </a:lnTo>
                  <a:lnTo>
                    <a:pt x="78" y="0"/>
                  </a:lnTo>
                  <a:lnTo>
                    <a:pt x="85" y="0"/>
                  </a:lnTo>
                  <a:lnTo>
                    <a:pt x="85" y="4"/>
                  </a:lnTo>
                  <a:lnTo>
                    <a:pt x="93" y="7"/>
                  </a:lnTo>
                  <a:lnTo>
                    <a:pt x="104" y="7"/>
                  </a:lnTo>
                  <a:lnTo>
                    <a:pt x="108" y="7"/>
                  </a:lnTo>
                  <a:lnTo>
                    <a:pt x="111" y="11"/>
                  </a:lnTo>
                  <a:lnTo>
                    <a:pt x="108" y="15"/>
                  </a:lnTo>
                  <a:lnTo>
                    <a:pt x="108" y="18"/>
                  </a:lnTo>
                  <a:lnTo>
                    <a:pt x="104" y="22"/>
                  </a:lnTo>
                  <a:lnTo>
                    <a:pt x="108" y="26"/>
                  </a:lnTo>
                  <a:lnTo>
                    <a:pt x="104" y="26"/>
                  </a:lnTo>
                  <a:lnTo>
                    <a:pt x="100" y="26"/>
                  </a:lnTo>
                  <a:lnTo>
                    <a:pt x="97" y="30"/>
                  </a:lnTo>
                  <a:lnTo>
                    <a:pt x="93" y="30"/>
                  </a:lnTo>
                  <a:lnTo>
                    <a:pt x="93" y="30"/>
                  </a:lnTo>
                  <a:lnTo>
                    <a:pt x="89" y="30"/>
                  </a:lnTo>
                  <a:lnTo>
                    <a:pt x="85" y="33"/>
                  </a:lnTo>
                  <a:lnTo>
                    <a:pt x="89" y="37"/>
                  </a:lnTo>
                  <a:lnTo>
                    <a:pt x="89" y="41"/>
                  </a:lnTo>
                  <a:lnTo>
                    <a:pt x="89" y="41"/>
                  </a:lnTo>
                  <a:lnTo>
                    <a:pt x="85" y="44"/>
                  </a:lnTo>
                  <a:lnTo>
                    <a:pt x="89" y="48"/>
                  </a:lnTo>
                  <a:lnTo>
                    <a:pt x="89" y="52"/>
                  </a:lnTo>
                  <a:lnTo>
                    <a:pt x="89" y="52"/>
                  </a:lnTo>
                  <a:lnTo>
                    <a:pt x="97" y="56"/>
                  </a:lnTo>
                  <a:lnTo>
                    <a:pt x="100" y="59"/>
                  </a:lnTo>
                  <a:lnTo>
                    <a:pt x="104" y="63"/>
                  </a:lnTo>
                  <a:lnTo>
                    <a:pt x="115" y="70"/>
                  </a:lnTo>
                  <a:lnTo>
                    <a:pt x="115" y="74"/>
                  </a:lnTo>
                  <a:lnTo>
                    <a:pt x="115" y="74"/>
                  </a:lnTo>
                  <a:lnTo>
                    <a:pt x="115" y="78"/>
                  </a:lnTo>
                  <a:lnTo>
                    <a:pt x="119" y="82"/>
                  </a:lnTo>
                  <a:lnTo>
                    <a:pt x="122" y="82"/>
                  </a:lnTo>
                  <a:lnTo>
                    <a:pt x="122" y="85"/>
                  </a:lnTo>
                  <a:lnTo>
                    <a:pt x="130" y="89"/>
                  </a:lnTo>
                  <a:lnTo>
                    <a:pt x="130" y="93"/>
                  </a:lnTo>
                  <a:lnTo>
                    <a:pt x="134" y="93"/>
                  </a:lnTo>
                  <a:lnTo>
                    <a:pt x="137" y="93"/>
                  </a:lnTo>
                  <a:lnTo>
                    <a:pt x="141" y="93"/>
                  </a:lnTo>
                  <a:lnTo>
                    <a:pt x="145" y="93"/>
                  </a:lnTo>
                  <a:lnTo>
                    <a:pt x="148" y="93"/>
                  </a:lnTo>
                  <a:lnTo>
                    <a:pt x="152" y="96"/>
                  </a:lnTo>
                  <a:lnTo>
                    <a:pt x="152" y="96"/>
                  </a:lnTo>
                  <a:lnTo>
                    <a:pt x="148" y="100"/>
                  </a:lnTo>
                  <a:lnTo>
                    <a:pt x="148" y="100"/>
                  </a:lnTo>
                  <a:lnTo>
                    <a:pt x="148" y="104"/>
                  </a:lnTo>
                  <a:lnTo>
                    <a:pt x="152" y="104"/>
                  </a:lnTo>
                  <a:lnTo>
                    <a:pt x="159" y="104"/>
                  </a:lnTo>
                  <a:lnTo>
                    <a:pt x="171" y="111"/>
                  </a:lnTo>
                  <a:lnTo>
                    <a:pt x="174" y="115"/>
                  </a:lnTo>
                  <a:lnTo>
                    <a:pt x="178" y="119"/>
                  </a:lnTo>
                  <a:lnTo>
                    <a:pt x="185" y="119"/>
                  </a:lnTo>
                  <a:lnTo>
                    <a:pt x="185" y="122"/>
                  </a:lnTo>
                  <a:lnTo>
                    <a:pt x="189" y="122"/>
                  </a:lnTo>
                  <a:lnTo>
                    <a:pt x="189" y="126"/>
                  </a:lnTo>
                  <a:lnTo>
                    <a:pt x="185" y="130"/>
                  </a:lnTo>
                  <a:lnTo>
                    <a:pt x="185" y="130"/>
                  </a:lnTo>
                  <a:lnTo>
                    <a:pt x="185" y="130"/>
                  </a:lnTo>
                  <a:lnTo>
                    <a:pt x="185" y="133"/>
                  </a:lnTo>
                  <a:lnTo>
                    <a:pt x="182" y="130"/>
                  </a:lnTo>
                  <a:lnTo>
                    <a:pt x="182" y="130"/>
                  </a:lnTo>
                  <a:lnTo>
                    <a:pt x="178" y="126"/>
                  </a:lnTo>
                  <a:lnTo>
                    <a:pt x="178" y="122"/>
                  </a:lnTo>
                  <a:lnTo>
                    <a:pt x="178" y="122"/>
                  </a:lnTo>
                  <a:lnTo>
                    <a:pt x="174" y="122"/>
                  </a:lnTo>
                  <a:lnTo>
                    <a:pt x="171" y="122"/>
                  </a:lnTo>
                  <a:lnTo>
                    <a:pt x="167" y="119"/>
                  </a:lnTo>
                  <a:lnTo>
                    <a:pt x="167" y="119"/>
                  </a:lnTo>
                  <a:lnTo>
                    <a:pt x="163" y="122"/>
                  </a:lnTo>
                  <a:lnTo>
                    <a:pt x="163" y="126"/>
                  </a:lnTo>
                  <a:lnTo>
                    <a:pt x="163" y="126"/>
                  </a:lnTo>
                  <a:lnTo>
                    <a:pt x="163" y="130"/>
                  </a:lnTo>
                  <a:lnTo>
                    <a:pt x="159" y="130"/>
                  </a:lnTo>
                  <a:lnTo>
                    <a:pt x="159" y="133"/>
                  </a:lnTo>
                  <a:lnTo>
                    <a:pt x="159" y="133"/>
                  </a:lnTo>
                  <a:lnTo>
                    <a:pt x="159" y="137"/>
                  </a:lnTo>
                  <a:lnTo>
                    <a:pt x="163" y="137"/>
                  </a:lnTo>
                  <a:lnTo>
                    <a:pt x="167" y="141"/>
                  </a:lnTo>
                  <a:lnTo>
                    <a:pt x="167" y="141"/>
                  </a:lnTo>
                  <a:lnTo>
                    <a:pt x="167" y="145"/>
                  </a:lnTo>
                  <a:lnTo>
                    <a:pt x="167" y="148"/>
                  </a:lnTo>
                  <a:lnTo>
                    <a:pt x="167" y="148"/>
                  </a:lnTo>
                  <a:lnTo>
                    <a:pt x="163" y="148"/>
                  </a:lnTo>
                  <a:lnTo>
                    <a:pt x="163" y="152"/>
                  </a:lnTo>
                  <a:lnTo>
                    <a:pt x="163" y="159"/>
                  </a:lnTo>
                  <a:lnTo>
                    <a:pt x="156" y="163"/>
                  </a:lnTo>
                  <a:lnTo>
                    <a:pt x="156" y="167"/>
                  </a:lnTo>
                  <a:lnTo>
                    <a:pt x="156" y="167"/>
                  </a:lnTo>
                  <a:lnTo>
                    <a:pt x="148" y="167"/>
                  </a:lnTo>
                  <a:lnTo>
                    <a:pt x="145" y="167"/>
                  </a:lnTo>
                  <a:lnTo>
                    <a:pt x="145" y="163"/>
                  </a:lnTo>
                  <a:lnTo>
                    <a:pt x="145" y="163"/>
                  </a:lnTo>
                  <a:lnTo>
                    <a:pt x="148" y="159"/>
                  </a:lnTo>
                  <a:lnTo>
                    <a:pt x="152" y="159"/>
                  </a:lnTo>
                  <a:lnTo>
                    <a:pt x="152" y="156"/>
                  </a:lnTo>
                  <a:lnTo>
                    <a:pt x="152" y="152"/>
                  </a:lnTo>
                  <a:lnTo>
                    <a:pt x="152" y="152"/>
                  </a:lnTo>
                  <a:lnTo>
                    <a:pt x="152" y="152"/>
                  </a:lnTo>
                  <a:lnTo>
                    <a:pt x="156" y="152"/>
                  </a:lnTo>
                  <a:lnTo>
                    <a:pt x="156" y="148"/>
                  </a:lnTo>
                  <a:lnTo>
                    <a:pt x="152" y="145"/>
                  </a:lnTo>
                  <a:lnTo>
                    <a:pt x="152" y="141"/>
                  </a:lnTo>
                  <a:lnTo>
                    <a:pt x="148" y="137"/>
                  </a:lnTo>
                  <a:lnTo>
                    <a:pt x="148" y="133"/>
                  </a:lnTo>
                  <a:lnTo>
                    <a:pt x="148" y="130"/>
                  </a:lnTo>
                  <a:lnTo>
                    <a:pt x="145" y="126"/>
                  </a:lnTo>
                  <a:lnTo>
                    <a:pt x="145" y="130"/>
                  </a:lnTo>
                  <a:lnTo>
                    <a:pt x="137" y="126"/>
                  </a:lnTo>
                  <a:lnTo>
                    <a:pt x="137" y="126"/>
                  </a:lnTo>
                  <a:lnTo>
                    <a:pt x="134" y="126"/>
                  </a:lnTo>
                  <a:lnTo>
                    <a:pt x="134" y="122"/>
                  </a:lnTo>
                  <a:lnTo>
                    <a:pt x="134" y="122"/>
                  </a:lnTo>
                  <a:lnTo>
                    <a:pt x="134" y="119"/>
                  </a:lnTo>
                  <a:lnTo>
                    <a:pt x="130" y="119"/>
                  </a:lnTo>
                  <a:lnTo>
                    <a:pt x="130" y="119"/>
                  </a:lnTo>
                  <a:lnTo>
                    <a:pt x="126" y="119"/>
                  </a:lnTo>
                  <a:lnTo>
                    <a:pt x="126" y="115"/>
                  </a:lnTo>
                  <a:lnTo>
                    <a:pt x="122" y="115"/>
                  </a:lnTo>
                  <a:lnTo>
                    <a:pt x="122" y="115"/>
                  </a:lnTo>
                  <a:lnTo>
                    <a:pt x="119" y="115"/>
                  </a:lnTo>
                  <a:lnTo>
                    <a:pt x="115" y="108"/>
                  </a:lnTo>
                  <a:lnTo>
                    <a:pt x="111" y="108"/>
                  </a:lnTo>
                  <a:lnTo>
                    <a:pt x="108" y="108"/>
                  </a:lnTo>
                  <a:lnTo>
                    <a:pt x="108" y="108"/>
                  </a:lnTo>
                  <a:lnTo>
                    <a:pt x="104" y="108"/>
                  </a:lnTo>
                  <a:lnTo>
                    <a:pt x="104" y="104"/>
                  </a:lnTo>
                  <a:lnTo>
                    <a:pt x="100" y="104"/>
                  </a:lnTo>
                  <a:lnTo>
                    <a:pt x="97" y="104"/>
                  </a:lnTo>
                  <a:lnTo>
                    <a:pt x="93" y="100"/>
                  </a:lnTo>
                  <a:lnTo>
                    <a:pt x="85" y="93"/>
                  </a:lnTo>
                  <a:lnTo>
                    <a:pt x="82" y="89"/>
                  </a:lnTo>
                  <a:lnTo>
                    <a:pt x="82" y="89"/>
                  </a:lnTo>
                  <a:lnTo>
                    <a:pt x="78" y="85"/>
                  </a:lnTo>
                  <a:lnTo>
                    <a:pt x="74" y="85"/>
                  </a:lnTo>
                  <a:lnTo>
                    <a:pt x="74" y="82"/>
                  </a:lnTo>
                  <a:lnTo>
                    <a:pt x="71" y="78"/>
                  </a:lnTo>
                  <a:lnTo>
                    <a:pt x="67" y="74"/>
                  </a:lnTo>
                  <a:lnTo>
                    <a:pt x="63" y="74"/>
                  </a:lnTo>
                  <a:lnTo>
                    <a:pt x="63" y="70"/>
                  </a:lnTo>
                  <a:lnTo>
                    <a:pt x="60" y="67"/>
                  </a:lnTo>
                  <a:lnTo>
                    <a:pt x="60" y="67"/>
                  </a:lnTo>
                  <a:lnTo>
                    <a:pt x="56" y="59"/>
                  </a:lnTo>
                  <a:lnTo>
                    <a:pt x="56" y="59"/>
                  </a:lnTo>
                  <a:lnTo>
                    <a:pt x="56" y="56"/>
                  </a:lnTo>
                  <a:lnTo>
                    <a:pt x="52" y="56"/>
                  </a:lnTo>
                  <a:lnTo>
                    <a:pt x="48" y="52"/>
                  </a:lnTo>
                  <a:lnTo>
                    <a:pt x="45" y="52"/>
                  </a:lnTo>
                  <a:lnTo>
                    <a:pt x="34" y="48"/>
                  </a:lnTo>
                  <a:lnTo>
                    <a:pt x="26" y="52"/>
                  </a:lnTo>
                  <a:lnTo>
                    <a:pt x="26" y="56"/>
                  </a:lnTo>
                  <a:lnTo>
                    <a:pt x="22" y="59"/>
                  </a:lnTo>
                  <a:lnTo>
                    <a:pt x="15" y="59"/>
                  </a:lnTo>
                  <a:lnTo>
                    <a:pt x="15" y="59"/>
                  </a:lnTo>
                  <a:close/>
                  <a:moveTo>
                    <a:pt x="26" y="111"/>
                  </a:moveTo>
                  <a:lnTo>
                    <a:pt x="30" y="111"/>
                  </a:lnTo>
                  <a:lnTo>
                    <a:pt x="30" y="108"/>
                  </a:lnTo>
                  <a:lnTo>
                    <a:pt x="30" y="108"/>
                  </a:lnTo>
                  <a:lnTo>
                    <a:pt x="30" y="108"/>
                  </a:lnTo>
                  <a:lnTo>
                    <a:pt x="30" y="108"/>
                  </a:lnTo>
                  <a:lnTo>
                    <a:pt x="26" y="108"/>
                  </a:lnTo>
                  <a:lnTo>
                    <a:pt x="26" y="111"/>
                  </a:lnTo>
                  <a:lnTo>
                    <a:pt x="26" y="111"/>
                  </a:lnTo>
                  <a:close/>
                  <a:moveTo>
                    <a:pt x="71" y="85"/>
                  </a:moveTo>
                  <a:lnTo>
                    <a:pt x="71" y="85"/>
                  </a:lnTo>
                  <a:lnTo>
                    <a:pt x="71" y="85"/>
                  </a:lnTo>
                  <a:lnTo>
                    <a:pt x="71" y="85"/>
                  </a:lnTo>
                  <a:lnTo>
                    <a:pt x="71" y="85"/>
                  </a:lnTo>
                  <a:close/>
                  <a:moveTo>
                    <a:pt x="56" y="78"/>
                  </a:moveTo>
                  <a:lnTo>
                    <a:pt x="56" y="78"/>
                  </a:lnTo>
                  <a:lnTo>
                    <a:pt x="56" y="78"/>
                  </a:lnTo>
                  <a:lnTo>
                    <a:pt x="60" y="78"/>
                  </a:lnTo>
                  <a:lnTo>
                    <a:pt x="63" y="78"/>
                  </a:lnTo>
                  <a:lnTo>
                    <a:pt x="63" y="78"/>
                  </a:lnTo>
                  <a:lnTo>
                    <a:pt x="60" y="74"/>
                  </a:lnTo>
                  <a:lnTo>
                    <a:pt x="60" y="78"/>
                  </a:lnTo>
                  <a:lnTo>
                    <a:pt x="56" y="78"/>
                  </a:lnTo>
                  <a:lnTo>
                    <a:pt x="56" y="78"/>
                  </a:lnTo>
                  <a:close/>
                  <a:moveTo>
                    <a:pt x="37" y="152"/>
                  </a:moveTo>
                  <a:lnTo>
                    <a:pt x="37" y="148"/>
                  </a:lnTo>
                  <a:lnTo>
                    <a:pt x="37" y="152"/>
                  </a:lnTo>
                  <a:lnTo>
                    <a:pt x="41" y="148"/>
                  </a:lnTo>
                  <a:lnTo>
                    <a:pt x="41" y="145"/>
                  </a:lnTo>
                  <a:lnTo>
                    <a:pt x="41" y="145"/>
                  </a:lnTo>
                  <a:lnTo>
                    <a:pt x="45" y="145"/>
                  </a:lnTo>
                  <a:lnTo>
                    <a:pt x="48" y="145"/>
                  </a:lnTo>
                  <a:lnTo>
                    <a:pt x="48" y="145"/>
                  </a:lnTo>
                  <a:lnTo>
                    <a:pt x="52" y="145"/>
                  </a:lnTo>
                  <a:lnTo>
                    <a:pt x="52" y="137"/>
                  </a:lnTo>
                  <a:lnTo>
                    <a:pt x="52" y="137"/>
                  </a:lnTo>
                  <a:lnTo>
                    <a:pt x="48" y="130"/>
                  </a:lnTo>
                  <a:lnTo>
                    <a:pt x="52" y="126"/>
                  </a:lnTo>
                  <a:lnTo>
                    <a:pt x="48" y="122"/>
                  </a:lnTo>
                  <a:lnTo>
                    <a:pt x="52" y="119"/>
                  </a:lnTo>
                  <a:lnTo>
                    <a:pt x="52" y="119"/>
                  </a:lnTo>
                  <a:lnTo>
                    <a:pt x="52" y="115"/>
                  </a:lnTo>
                  <a:lnTo>
                    <a:pt x="48" y="111"/>
                  </a:lnTo>
                  <a:lnTo>
                    <a:pt x="45" y="108"/>
                  </a:lnTo>
                  <a:lnTo>
                    <a:pt x="45" y="108"/>
                  </a:lnTo>
                  <a:lnTo>
                    <a:pt x="41" y="108"/>
                  </a:lnTo>
                  <a:lnTo>
                    <a:pt x="41" y="108"/>
                  </a:lnTo>
                  <a:lnTo>
                    <a:pt x="34" y="115"/>
                  </a:lnTo>
                  <a:lnTo>
                    <a:pt x="30" y="115"/>
                  </a:lnTo>
                  <a:lnTo>
                    <a:pt x="26" y="111"/>
                  </a:lnTo>
                  <a:lnTo>
                    <a:pt x="26" y="115"/>
                  </a:lnTo>
                  <a:lnTo>
                    <a:pt x="26" y="119"/>
                  </a:lnTo>
                  <a:lnTo>
                    <a:pt x="30" y="119"/>
                  </a:lnTo>
                  <a:lnTo>
                    <a:pt x="30" y="122"/>
                  </a:lnTo>
                  <a:lnTo>
                    <a:pt x="34" y="122"/>
                  </a:lnTo>
                  <a:lnTo>
                    <a:pt x="34" y="126"/>
                  </a:lnTo>
                  <a:lnTo>
                    <a:pt x="30" y="130"/>
                  </a:lnTo>
                  <a:lnTo>
                    <a:pt x="30" y="130"/>
                  </a:lnTo>
                  <a:lnTo>
                    <a:pt x="34" y="130"/>
                  </a:lnTo>
                  <a:lnTo>
                    <a:pt x="34" y="133"/>
                  </a:lnTo>
                  <a:lnTo>
                    <a:pt x="34" y="133"/>
                  </a:lnTo>
                  <a:lnTo>
                    <a:pt x="30" y="141"/>
                  </a:lnTo>
                  <a:lnTo>
                    <a:pt x="30" y="141"/>
                  </a:lnTo>
                  <a:lnTo>
                    <a:pt x="34" y="148"/>
                  </a:lnTo>
                  <a:lnTo>
                    <a:pt x="37" y="152"/>
                  </a:lnTo>
                  <a:lnTo>
                    <a:pt x="37" y="152"/>
                  </a:lnTo>
                  <a:close/>
                  <a:moveTo>
                    <a:pt x="141" y="189"/>
                  </a:moveTo>
                  <a:lnTo>
                    <a:pt x="141" y="185"/>
                  </a:lnTo>
                  <a:lnTo>
                    <a:pt x="141" y="185"/>
                  </a:lnTo>
                  <a:lnTo>
                    <a:pt x="141" y="182"/>
                  </a:lnTo>
                  <a:lnTo>
                    <a:pt x="137" y="178"/>
                  </a:lnTo>
                  <a:lnTo>
                    <a:pt x="141" y="171"/>
                  </a:lnTo>
                  <a:lnTo>
                    <a:pt x="145" y="167"/>
                  </a:lnTo>
                  <a:lnTo>
                    <a:pt x="145" y="163"/>
                  </a:lnTo>
                  <a:lnTo>
                    <a:pt x="141" y="159"/>
                  </a:lnTo>
                  <a:lnTo>
                    <a:pt x="137" y="163"/>
                  </a:lnTo>
                  <a:lnTo>
                    <a:pt x="137" y="163"/>
                  </a:lnTo>
                  <a:lnTo>
                    <a:pt x="134" y="163"/>
                  </a:lnTo>
                  <a:lnTo>
                    <a:pt x="130" y="167"/>
                  </a:lnTo>
                  <a:lnTo>
                    <a:pt x="122" y="167"/>
                  </a:lnTo>
                  <a:lnTo>
                    <a:pt x="115" y="167"/>
                  </a:lnTo>
                  <a:lnTo>
                    <a:pt x="111" y="167"/>
                  </a:lnTo>
                  <a:lnTo>
                    <a:pt x="108" y="163"/>
                  </a:lnTo>
                  <a:lnTo>
                    <a:pt x="104" y="163"/>
                  </a:lnTo>
                  <a:lnTo>
                    <a:pt x="104" y="167"/>
                  </a:lnTo>
                  <a:lnTo>
                    <a:pt x="100" y="163"/>
                  </a:lnTo>
                  <a:lnTo>
                    <a:pt x="97" y="167"/>
                  </a:lnTo>
                  <a:lnTo>
                    <a:pt x="97" y="171"/>
                  </a:lnTo>
                  <a:lnTo>
                    <a:pt x="100" y="174"/>
                  </a:lnTo>
                  <a:lnTo>
                    <a:pt x="104" y="174"/>
                  </a:lnTo>
                  <a:lnTo>
                    <a:pt x="111" y="178"/>
                  </a:lnTo>
                  <a:lnTo>
                    <a:pt x="111" y="178"/>
                  </a:lnTo>
                  <a:lnTo>
                    <a:pt x="115" y="182"/>
                  </a:lnTo>
                  <a:lnTo>
                    <a:pt x="122" y="185"/>
                  </a:lnTo>
                  <a:lnTo>
                    <a:pt x="126" y="182"/>
                  </a:lnTo>
                  <a:lnTo>
                    <a:pt x="130" y="185"/>
                  </a:lnTo>
                  <a:lnTo>
                    <a:pt x="130" y="185"/>
                  </a:lnTo>
                  <a:lnTo>
                    <a:pt x="137" y="189"/>
                  </a:lnTo>
                  <a:lnTo>
                    <a:pt x="141" y="189"/>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65" name="Freeform 73"/>
            <p:cNvSpPr>
              <a:spLocks noEditPoints="1"/>
            </p:cNvSpPr>
            <p:nvPr/>
          </p:nvSpPr>
          <p:spPr bwMode="auto">
            <a:xfrm>
              <a:off x="4111604" y="2274041"/>
              <a:ext cx="262473" cy="181415"/>
            </a:xfrm>
            <a:custGeom>
              <a:avLst/>
              <a:gdLst>
                <a:gd name="T0" fmla="*/ 32 w 55"/>
                <a:gd name="T1" fmla="*/ 3 h 38"/>
                <a:gd name="T2" fmla="*/ 33 w 55"/>
                <a:gd name="T3" fmla="*/ 4 h 38"/>
                <a:gd name="T4" fmla="*/ 37 w 55"/>
                <a:gd name="T5" fmla="*/ 6 h 38"/>
                <a:gd name="T6" fmla="*/ 40 w 55"/>
                <a:gd name="T7" fmla="*/ 6 h 38"/>
                <a:gd name="T8" fmla="*/ 43 w 55"/>
                <a:gd name="T9" fmla="*/ 6 h 38"/>
                <a:gd name="T10" fmla="*/ 46 w 55"/>
                <a:gd name="T11" fmla="*/ 6 h 38"/>
                <a:gd name="T12" fmla="*/ 51 w 55"/>
                <a:gd name="T13" fmla="*/ 7 h 38"/>
                <a:gd name="T14" fmla="*/ 50 w 55"/>
                <a:gd name="T15" fmla="*/ 9 h 38"/>
                <a:gd name="T16" fmla="*/ 48 w 55"/>
                <a:gd name="T17" fmla="*/ 12 h 38"/>
                <a:gd name="T18" fmla="*/ 44 w 55"/>
                <a:gd name="T19" fmla="*/ 13 h 38"/>
                <a:gd name="T20" fmla="*/ 42 w 55"/>
                <a:gd name="T21" fmla="*/ 15 h 38"/>
                <a:gd name="T22" fmla="*/ 41 w 55"/>
                <a:gd name="T23" fmla="*/ 16 h 38"/>
                <a:gd name="T24" fmla="*/ 40 w 55"/>
                <a:gd name="T25" fmla="*/ 18 h 38"/>
                <a:gd name="T26" fmla="*/ 37 w 55"/>
                <a:gd name="T27" fmla="*/ 21 h 38"/>
                <a:gd name="T28" fmla="*/ 38 w 55"/>
                <a:gd name="T29" fmla="*/ 24 h 38"/>
                <a:gd name="T30" fmla="*/ 37 w 55"/>
                <a:gd name="T31" fmla="*/ 26 h 38"/>
                <a:gd name="T32" fmla="*/ 35 w 55"/>
                <a:gd name="T33" fmla="*/ 30 h 38"/>
                <a:gd name="T34" fmla="*/ 34 w 55"/>
                <a:gd name="T35" fmla="*/ 31 h 38"/>
                <a:gd name="T36" fmla="*/ 30 w 55"/>
                <a:gd name="T37" fmla="*/ 34 h 38"/>
                <a:gd name="T38" fmla="*/ 28 w 55"/>
                <a:gd name="T39" fmla="*/ 34 h 38"/>
                <a:gd name="T40" fmla="*/ 26 w 55"/>
                <a:gd name="T41" fmla="*/ 34 h 38"/>
                <a:gd name="T42" fmla="*/ 22 w 55"/>
                <a:gd name="T43" fmla="*/ 34 h 38"/>
                <a:gd name="T44" fmla="*/ 19 w 55"/>
                <a:gd name="T45" fmla="*/ 36 h 38"/>
                <a:gd name="T46" fmla="*/ 16 w 55"/>
                <a:gd name="T47" fmla="*/ 37 h 38"/>
                <a:gd name="T48" fmla="*/ 12 w 55"/>
                <a:gd name="T49" fmla="*/ 36 h 38"/>
                <a:gd name="T50" fmla="*/ 10 w 55"/>
                <a:gd name="T51" fmla="*/ 32 h 38"/>
                <a:gd name="T52" fmla="*/ 8 w 55"/>
                <a:gd name="T53" fmla="*/ 31 h 38"/>
                <a:gd name="T54" fmla="*/ 9 w 55"/>
                <a:gd name="T55" fmla="*/ 28 h 38"/>
                <a:gd name="T56" fmla="*/ 8 w 55"/>
                <a:gd name="T57" fmla="*/ 26 h 38"/>
                <a:gd name="T58" fmla="*/ 8 w 55"/>
                <a:gd name="T59" fmla="*/ 22 h 38"/>
                <a:gd name="T60" fmla="*/ 9 w 55"/>
                <a:gd name="T61" fmla="*/ 20 h 38"/>
                <a:gd name="T62" fmla="*/ 10 w 55"/>
                <a:gd name="T63" fmla="*/ 17 h 38"/>
                <a:gd name="T64" fmla="*/ 12 w 55"/>
                <a:gd name="T65" fmla="*/ 12 h 38"/>
                <a:gd name="T66" fmla="*/ 12 w 55"/>
                <a:gd name="T67" fmla="*/ 10 h 38"/>
                <a:gd name="T68" fmla="*/ 9 w 55"/>
                <a:gd name="T69" fmla="*/ 10 h 38"/>
                <a:gd name="T70" fmla="*/ 4 w 55"/>
                <a:gd name="T71" fmla="*/ 9 h 38"/>
                <a:gd name="T72" fmla="*/ 2 w 55"/>
                <a:gd name="T73" fmla="*/ 9 h 38"/>
                <a:gd name="T74" fmla="*/ 2 w 55"/>
                <a:gd name="T75" fmla="*/ 7 h 38"/>
                <a:gd name="T76" fmla="*/ 2 w 55"/>
                <a:gd name="T77" fmla="*/ 6 h 38"/>
                <a:gd name="T78" fmla="*/ 2 w 55"/>
                <a:gd name="T79" fmla="*/ 5 h 38"/>
                <a:gd name="T80" fmla="*/ 1 w 55"/>
                <a:gd name="T81" fmla="*/ 5 h 38"/>
                <a:gd name="T82" fmla="*/ 2 w 55"/>
                <a:gd name="T83" fmla="*/ 2 h 38"/>
                <a:gd name="T84" fmla="*/ 5 w 55"/>
                <a:gd name="T85" fmla="*/ 2 h 38"/>
                <a:gd name="T86" fmla="*/ 6 w 55"/>
                <a:gd name="T87" fmla="*/ 0 h 38"/>
                <a:gd name="T88" fmla="*/ 8 w 55"/>
                <a:gd name="T89" fmla="*/ 0 h 38"/>
                <a:gd name="T90" fmla="*/ 11 w 55"/>
                <a:gd name="T91" fmla="*/ 1 h 38"/>
                <a:gd name="T92" fmla="*/ 14 w 55"/>
                <a:gd name="T93" fmla="*/ 1 h 38"/>
                <a:gd name="T94" fmla="*/ 19 w 55"/>
                <a:gd name="T95" fmla="*/ 2 h 38"/>
                <a:gd name="T96" fmla="*/ 24 w 55"/>
                <a:gd name="T97" fmla="*/ 2 h 38"/>
                <a:gd name="T98" fmla="*/ 27 w 55"/>
                <a:gd name="T99" fmla="*/ 2 h 38"/>
                <a:gd name="T100" fmla="*/ 30 w 55"/>
                <a:gd name="T101" fmla="*/ 2 h 38"/>
                <a:gd name="T102" fmla="*/ 53 w 55"/>
                <a:gd name="T103" fmla="*/ 20 h 38"/>
                <a:gd name="T104" fmla="*/ 55 w 55"/>
                <a:gd name="T105" fmla="*/ 20 h 38"/>
                <a:gd name="T106" fmla="*/ 53 w 55"/>
                <a:gd name="T107" fmla="*/ 20 h 38"/>
                <a:gd name="T108" fmla="*/ 52 w 55"/>
                <a:gd name="T109" fmla="*/ 20 h 38"/>
                <a:gd name="T110" fmla="*/ 49 w 55"/>
                <a:gd name="T111" fmla="*/ 21 h 38"/>
                <a:gd name="T112" fmla="*/ 50 w 55"/>
                <a:gd name="T113" fmla="*/ 22 h 38"/>
                <a:gd name="T114" fmla="*/ 46 w 55"/>
                <a:gd name="T115" fmla="*/ 24 h 38"/>
                <a:gd name="T116" fmla="*/ 44 w 55"/>
                <a:gd name="T117"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38">
                  <a:moveTo>
                    <a:pt x="31" y="2"/>
                  </a:moveTo>
                  <a:cubicBezTo>
                    <a:pt x="32" y="2"/>
                    <a:pt x="32" y="2"/>
                    <a:pt x="32" y="2"/>
                  </a:cubicBezTo>
                  <a:cubicBezTo>
                    <a:pt x="32" y="3"/>
                    <a:pt x="32" y="3"/>
                    <a:pt x="32" y="3"/>
                  </a:cubicBezTo>
                  <a:cubicBezTo>
                    <a:pt x="33" y="3"/>
                    <a:pt x="33" y="3"/>
                    <a:pt x="33" y="3"/>
                  </a:cubicBezTo>
                  <a:cubicBezTo>
                    <a:pt x="33" y="4"/>
                    <a:pt x="33" y="4"/>
                    <a:pt x="33" y="4"/>
                  </a:cubicBezTo>
                  <a:cubicBezTo>
                    <a:pt x="33" y="4"/>
                    <a:pt x="33" y="4"/>
                    <a:pt x="33" y="4"/>
                  </a:cubicBezTo>
                  <a:cubicBezTo>
                    <a:pt x="34" y="4"/>
                    <a:pt x="34" y="4"/>
                    <a:pt x="34" y="4"/>
                  </a:cubicBezTo>
                  <a:cubicBezTo>
                    <a:pt x="36" y="5"/>
                    <a:pt x="36" y="5"/>
                    <a:pt x="36" y="5"/>
                  </a:cubicBezTo>
                  <a:cubicBezTo>
                    <a:pt x="37" y="6"/>
                    <a:pt x="37" y="6"/>
                    <a:pt x="37" y="6"/>
                  </a:cubicBezTo>
                  <a:cubicBezTo>
                    <a:pt x="38" y="5"/>
                    <a:pt x="38" y="5"/>
                    <a:pt x="38" y="5"/>
                  </a:cubicBezTo>
                  <a:cubicBezTo>
                    <a:pt x="39" y="6"/>
                    <a:pt x="39" y="6"/>
                    <a:pt x="39" y="6"/>
                  </a:cubicBezTo>
                  <a:cubicBezTo>
                    <a:pt x="40" y="6"/>
                    <a:pt x="40" y="6"/>
                    <a:pt x="40" y="6"/>
                  </a:cubicBezTo>
                  <a:cubicBezTo>
                    <a:pt x="40" y="6"/>
                    <a:pt x="40" y="6"/>
                    <a:pt x="40" y="6"/>
                  </a:cubicBezTo>
                  <a:cubicBezTo>
                    <a:pt x="41" y="6"/>
                    <a:pt x="41" y="6"/>
                    <a:pt x="41" y="6"/>
                  </a:cubicBezTo>
                  <a:cubicBezTo>
                    <a:pt x="43" y="6"/>
                    <a:pt x="43" y="6"/>
                    <a:pt x="43" y="6"/>
                  </a:cubicBezTo>
                  <a:cubicBezTo>
                    <a:pt x="44" y="6"/>
                    <a:pt x="44" y="6"/>
                    <a:pt x="44" y="6"/>
                  </a:cubicBezTo>
                  <a:cubicBezTo>
                    <a:pt x="45" y="6"/>
                    <a:pt x="45" y="6"/>
                    <a:pt x="45" y="6"/>
                  </a:cubicBezTo>
                  <a:cubicBezTo>
                    <a:pt x="46" y="6"/>
                    <a:pt x="46" y="6"/>
                    <a:pt x="46" y="6"/>
                  </a:cubicBezTo>
                  <a:cubicBezTo>
                    <a:pt x="48" y="6"/>
                    <a:pt x="48" y="6"/>
                    <a:pt x="48" y="6"/>
                  </a:cubicBezTo>
                  <a:cubicBezTo>
                    <a:pt x="50" y="7"/>
                    <a:pt x="50" y="7"/>
                    <a:pt x="50" y="7"/>
                  </a:cubicBezTo>
                  <a:cubicBezTo>
                    <a:pt x="51" y="7"/>
                    <a:pt x="51" y="7"/>
                    <a:pt x="51" y="7"/>
                  </a:cubicBezTo>
                  <a:cubicBezTo>
                    <a:pt x="51" y="8"/>
                    <a:pt x="51" y="8"/>
                    <a:pt x="51" y="8"/>
                  </a:cubicBezTo>
                  <a:cubicBezTo>
                    <a:pt x="50" y="8"/>
                    <a:pt x="50" y="8"/>
                    <a:pt x="50" y="8"/>
                  </a:cubicBezTo>
                  <a:cubicBezTo>
                    <a:pt x="50" y="9"/>
                    <a:pt x="50" y="9"/>
                    <a:pt x="50" y="9"/>
                  </a:cubicBezTo>
                  <a:cubicBezTo>
                    <a:pt x="50" y="10"/>
                    <a:pt x="50" y="10"/>
                    <a:pt x="50" y="10"/>
                  </a:cubicBezTo>
                  <a:cubicBezTo>
                    <a:pt x="50" y="11"/>
                    <a:pt x="50" y="11"/>
                    <a:pt x="50" y="11"/>
                  </a:cubicBezTo>
                  <a:cubicBezTo>
                    <a:pt x="48" y="12"/>
                    <a:pt x="48" y="12"/>
                    <a:pt x="48" y="12"/>
                  </a:cubicBezTo>
                  <a:cubicBezTo>
                    <a:pt x="48" y="12"/>
                    <a:pt x="47" y="13"/>
                    <a:pt x="47" y="13"/>
                  </a:cubicBezTo>
                  <a:cubicBezTo>
                    <a:pt x="47" y="13"/>
                    <a:pt x="46" y="13"/>
                    <a:pt x="46" y="13"/>
                  </a:cubicBezTo>
                  <a:cubicBezTo>
                    <a:pt x="44" y="13"/>
                    <a:pt x="44" y="13"/>
                    <a:pt x="44" y="13"/>
                  </a:cubicBezTo>
                  <a:cubicBezTo>
                    <a:pt x="43" y="14"/>
                    <a:pt x="43" y="14"/>
                    <a:pt x="43" y="14"/>
                  </a:cubicBezTo>
                  <a:cubicBezTo>
                    <a:pt x="42" y="15"/>
                    <a:pt x="42" y="15"/>
                    <a:pt x="42" y="15"/>
                  </a:cubicBezTo>
                  <a:cubicBezTo>
                    <a:pt x="42" y="15"/>
                    <a:pt x="42" y="15"/>
                    <a:pt x="42" y="15"/>
                  </a:cubicBezTo>
                  <a:cubicBezTo>
                    <a:pt x="42" y="16"/>
                    <a:pt x="42" y="16"/>
                    <a:pt x="42" y="16"/>
                  </a:cubicBezTo>
                  <a:cubicBezTo>
                    <a:pt x="42" y="16"/>
                    <a:pt x="42" y="16"/>
                    <a:pt x="42" y="16"/>
                  </a:cubicBezTo>
                  <a:cubicBezTo>
                    <a:pt x="41" y="16"/>
                    <a:pt x="41" y="16"/>
                    <a:pt x="41" y="16"/>
                  </a:cubicBezTo>
                  <a:cubicBezTo>
                    <a:pt x="42" y="16"/>
                    <a:pt x="42" y="16"/>
                    <a:pt x="42" y="16"/>
                  </a:cubicBezTo>
                  <a:cubicBezTo>
                    <a:pt x="41" y="16"/>
                    <a:pt x="41" y="16"/>
                    <a:pt x="41" y="16"/>
                  </a:cubicBezTo>
                  <a:cubicBezTo>
                    <a:pt x="40" y="18"/>
                    <a:pt x="40" y="18"/>
                    <a:pt x="40" y="18"/>
                  </a:cubicBezTo>
                  <a:cubicBezTo>
                    <a:pt x="39" y="18"/>
                    <a:pt x="39" y="18"/>
                    <a:pt x="39" y="18"/>
                  </a:cubicBezTo>
                  <a:cubicBezTo>
                    <a:pt x="37" y="21"/>
                    <a:pt x="37" y="21"/>
                    <a:pt x="37" y="21"/>
                  </a:cubicBezTo>
                  <a:cubicBezTo>
                    <a:pt x="37" y="21"/>
                    <a:pt x="37" y="21"/>
                    <a:pt x="37" y="21"/>
                  </a:cubicBezTo>
                  <a:cubicBezTo>
                    <a:pt x="37" y="23"/>
                    <a:pt x="37" y="23"/>
                    <a:pt x="37" y="23"/>
                  </a:cubicBezTo>
                  <a:cubicBezTo>
                    <a:pt x="38" y="23"/>
                    <a:pt x="38" y="23"/>
                    <a:pt x="38" y="23"/>
                  </a:cubicBezTo>
                  <a:cubicBezTo>
                    <a:pt x="38" y="24"/>
                    <a:pt x="38" y="24"/>
                    <a:pt x="38" y="24"/>
                  </a:cubicBezTo>
                  <a:cubicBezTo>
                    <a:pt x="39" y="25"/>
                    <a:pt x="39" y="25"/>
                    <a:pt x="39" y="25"/>
                  </a:cubicBezTo>
                  <a:cubicBezTo>
                    <a:pt x="38" y="26"/>
                    <a:pt x="38" y="26"/>
                    <a:pt x="38" y="26"/>
                  </a:cubicBezTo>
                  <a:cubicBezTo>
                    <a:pt x="37" y="26"/>
                    <a:pt x="37" y="26"/>
                    <a:pt x="37" y="26"/>
                  </a:cubicBezTo>
                  <a:cubicBezTo>
                    <a:pt x="37" y="27"/>
                    <a:pt x="37" y="27"/>
                    <a:pt x="37" y="27"/>
                  </a:cubicBezTo>
                  <a:cubicBezTo>
                    <a:pt x="36" y="29"/>
                    <a:pt x="36" y="29"/>
                    <a:pt x="36" y="29"/>
                  </a:cubicBezTo>
                  <a:cubicBezTo>
                    <a:pt x="35" y="30"/>
                    <a:pt x="35" y="30"/>
                    <a:pt x="35" y="30"/>
                  </a:cubicBezTo>
                  <a:cubicBezTo>
                    <a:pt x="36" y="30"/>
                    <a:pt x="36" y="30"/>
                    <a:pt x="36" y="30"/>
                  </a:cubicBezTo>
                  <a:cubicBezTo>
                    <a:pt x="35" y="31"/>
                    <a:pt x="35" y="31"/>
                    <a:pt x="35" y="31"/>
                  </a:cubicBezTo>
                  <a:cubicBezTo>
                    <a:pt x="34" y="31"/>
                    <a:pt x="34" y="31"/>
                    <a:pt x="34" y="31"/>
                  </a:cubicBezTo>
                  <a:cubicBezTo>
                    <a:pt x="31" y="32"/>
                    <a:pt x="31" y="32"/>
                    <a:pt x="31" y="32"/>
                  </a:cubicBezTo>
                  <a:cubicBezTo>
                    <a:pt x="31" y="33"/>
                    <a:pt x="31" y="33"/>
                    <a:pt x="31" y="33"/>
                  </a:cubicBezTo>
                  <a:cubicBezTo>
                    <a:pt x="30" y="34"/>
                    <a:pt x="30" y="34"/>
                    <a:pt x="30" y="34"/>
                  </a:cubicBezTo>
                  <a:cubicBezTo>
                    <a:pt x="29" y="34"/>
                    <a:pt x="29" y="34"/>
                    <a:pt x="29" y="34"/>
                  </a:cubicBezTo>
                  <a:cubicBezTo>
                    <a:pt x="28" y="33"/>
                    <a:pt x="28" y="33"/>
                    <a:pt x="28" y="33"/>
                  </a:cubicBezTo>
                  <a:cubicBezTo>
                    <a:pt x="28" y="34"/>
                    <a:pt x="28" y="34"/>
                    <a:pt x="28" y="34"/>
                  </a:cubicBezTo>
                  <a:cubicBezTo>
                    <a:pt x="27" y="35"/>
                    <a:pt x="27" y="35"/>
                    <a:pt x="27" y="35"/>
                  </a:cubicBezTo>
                  <a:cubicBezTo>
                    <a:pt x="27" y="34"/>
                    <a:pt x="27" y="34"/>
                    <a:pt x="27" y="34"/>
                  </a:cubicBezTo>
                  <a:cubicBezTo>
                    <a:pt x="26" y="34"/>
                    <a:pt x="26" y="34"/>
                    <a:pt x="26" y="34"/>
                  </a:cubicBezTo>
                  <a:cubicBezTo>
                    <a:pt x="25" y="34"/>
                    <a:pt x="25" y="34"/>
                    <a:pt x="25" y="34"/>
                  </a:cubicBezTo>
                  <a:cubicBezTo>
                    <a:pt x="24" y="34"/>
                    <a:pt x="24" y="34"/>
                    <a:pt x="24" y="34"/>
                  </a:cubicBezTo>
                  <a:cubicBezTo>
                    <a:pt x="22" y="34"/>
                    <a:pt x="22" y="34"/>
                    <a:pt x="22" y="34"/>
                  </a:cubicBezTo>
                  <a:cubicBezTo>
                    <a:pt x="22" y="34"/>
                    <a:pt x="22" y="34"/>
                    <a:pt x="22" y="34"/>
                  </a:cubicBezTo>
                  <a:cubicBezTo>
                    <a:pt x="20" y="34"/>
                    <a:pt x="20" y="34"/>
                    <a:pt x="20" y="34"/>
                  </a:cubicBezTo>
                  <a:cubicBezTo>
                    <a:pt x="19" y="36"/>
                    <a:pt x="19" y="36"/>
                    <a:pt x="19" y="36"/>
                  </a:cubicBezTo>
                  <a:cubicBezTo>
                    <a:pt x="17" y="36"/>
                    <a:pt x="17" y="36"/>
                    <a:pt x="17" y="36"/>
                  </a:cubicBezTo>
                  <a:cubicBezTo>
                    <a:pt x="16" y="36"/>
                    <a:pt x="16" y="36"/>
                    <a:pt x="16" y="36"/>
                  </a:cubicBezTo>
                  <a:cubicBezTo>
                    <a:pt x="16" y="37"/>
                    <a:pt x="16" y="37"/>
                    <a:pt x="16" y="37"/>
                  </a:cubicBezTo>
                  <a:cubicBezTo>
                    <a:pt x="15" y="38"/>
                    <a:pt x="15" y="38"/>
                    <a:pt x="15" y="38"/>
                  </a:cubicBezTo>
                  <a:cubicBezTo>
                    <a:pt x="14" y="37"/>
                    <a:pt x="14" y="37"/>
                    <a:pt x="14" y="37"/>
                  </a:cubicBezTo>
                  <a:cubicBezTo>
                    <a:pt x="12" y="36"/>
                    <a:pt x="12" y="36"/>
                    <a:pt x="12" y="36"/>
                  </a:cubicBezTo>
                  <a:cubicBezTo>
                    <a:pt x="11" y="34"/>
                    <a:pt x="11" y="34"/>
                    <a:pt x="11" y="34"/>
                  </a:cubicBezTo>
                  <a:cubicBezTo>
                    <a:pt x="12" y="34"/>
                    <a:pt x="12" y="34"/>
                    <a:pt x="12" y="34"/>
                  </a:cubicBezTo>
                  <a:cubicBezTo>
                    <a:pt x="10" y="32"/>
                    <a:pt x="10" y="32"/>
                    <a:pt x="10" y="32"/>
                  </a:cubicBezTo>
                  <a:cubicBezTo>
                    <a:pt x="8" y="32"/>
                    <a:pt x="8" y="32"/>
                    <a:pt x="8" y="32"/>
                  </a:cubicBezTo>
                  <a:cubicBezTo>
                    <a:pt x="8" y="32"/>
                    <a:pt x="8" y="32"/>
                    <a:pt x="8" y="32"/>
                  </a:cubicBezTo>
                  <a:cubicBezTo>
                    <a:pt x="8" y="31"/>
                    <a:pt x="8" y="31"/>
                    <a:pt x="8" y="31"/>
                  </a:cubicBezTo>
                  <a:cubicBezTo>
                    <a:pt x="7" y="30"/>
                    <a:pt x="7" y="30"/>
                    <a:pt x="7" y="30"/>
                  </a:cubicBezTo>
                  <a:cubicBezTo>
                    <a:pt x="8" y="29"/>
                    <a:pt x="8" y="29"/>
                    <a:pt x="8" y="29"/>
                  </a:cubicBezTo>
                  <a:cubicBezTo>
                    <a:pt x="9" y="28"/>
                    <a:pt x="9" y="28"/>
                    <a:pt x="9" y="28"/>
                  </a:cubicBezTo>
                  <a:cubicBezTo>
                    <a:pt x="9" y="27"/>
                    <a:pt x="9" y="27"/>
                    <a:pt x="9" y="27"/>
                  </a:cubicBezTo>
                  <a:cubicBezTo>
                    <a:pt x="8" y="27"/>
                    <a:pt x="8" y="27"/>
                    <a:pt x="8" y="27"/>
                  </a:cubicBezTo>
                  <a:cubicBezTo>
                    <a:pt x="8" y="26"/>
                    <a:pt x="8" y="26"/>
                    <a:pt x="8" y="26"/>
                  </a:cubicBezTo>
                  <a:cubicBezTo>
                    <a:pt x="9" y="24"/>
                    <a:pt x="9" y="24"/>
                    <a:pt x="9" y="24"/>
                  </a:cubicBezTo>
                  <a:cubicBezTo>
                    <a:pt x="9" y="23"/>
                    <a:pt x="9" y="23"/>
                    <a:pt x="9" y="23"/>
                  </a:cubicBezTo>
                  <a:cubicBezTo>
                    <a:pt x="8" y="22"/>
                    <a:pt x="8" y="22"/>
                    <a:pt x="8" y="22"/>
                  </a:cubicBezTo>
                  <a:cubicBezTo>
                    <a:pt x="7" y="20"/>
                    <a:pt x="7" y="20"/>
                    <a:pt x="7" y="20"/>
                  </a:cubicBezTo>
                  <a:cubicBezTo>
                    <a:pt x="8" y="20"/>
                    <a:pt x="8" y="20"/>
                    <a:pt x="8" y="20"/>
                  </a:cubicBezTo>
                  <a:cubicBezTo>
                    <a:pt x="9" y="20"/>
                    <a:pt x="9" y="20"/>
                    <a:pt x="9" y="20"/>
                  </a:cubicBezTo>
                  <a:cubicBezTo>
                    <a:pt x="10" y="19"/>
                    <a:pt x="10" y="19"/>
                    <a:pt x="10" y="19"/>
                  </a:cubicBezTo>
                  <a:cubicBezTo>
                    <a:pt x="9" y="18"/>
                    <a:pt x="9" y="18"/>
                    <a:pt x="9" y="18"/>
                  </a:cubicBezTo>
                  <a:cubicBezTo>
                    <a:pt x="10" y="17"/>
                    <a:pt x="10" y="17"/>
                    <a:pt x="10" y="17"/>
                  </a:cubicBezTo>
                  <a:cubicBezTo>
                    <a:pt x="10" y="15"/>
                    <a:pt x="10" y="15"/>
                    <a:pt x="10" y="15"/>
                  </a:cubicBezTo>
                  <a:cubicBezTo>
                    <a:pt x="10" y="14"/>
                    <a:pt x="10" y="14"/>
                    <a:pt x="10" y="14"/>
                  </a:cubicBezTo>
                  <a:cubicBezTo>
                    <a:pt x="12" y="12"/>
                    <a:pt x="12" y="12"/>
                    <a:pt x="12" y="12"/>
                  </a:cubicBezTo>
                  <a:cubicBezTo>
                    <a:pt x="12" y="12"/>
                    <a:pt x="12" y="12"/>
                    <a:pt x="12" y="12"/>
                  </a:cubicBezTo>
                  <a:cubicBezTo>
                    <a:pt x="13" y="11"/>
                    <a:pt x="13" y="11"/>
                    <a:pt x="13" y="11"/>
                  </a:cubicBezTo>
                  <a:cubicBezTo>
                    <a:pt x="12" y="10"/>
                    <a:pt x="12" y="10"/>
                    <a:pt x="12" y="10"/>
                  </a:cubicBezTo>
                  <a:cubicBezTo>
                    <a:pt x="12" y="9"/>
                    <a:pt x="12" y="9"/>
                    <a:pt x="12" y="9"/>
                  </a:cubicBezTo>
                  <a:cubicBezTo>
                    <a:pt x="9" y="9"/>
                    <a:pt x="9" y="9"/>
                    <a:pt x="9" y="9"/>
                  </a:cubicBezTo>
                  <a:cubicBezTo>
                    <a:pt x="9" y="10"/>
                    <a:pt x="9" y="10"/>
                    <a:pt x="9" y="10"/>
                  </a:cubicBezTo>
                  <a:cubicBezTo>
                    <a:pt x="6" y="9"/>
                    <a:pt x="6" y="9"/>
                    <a:pt x="6" y="9"/>
                  </a:cubicBezTo>
                  <a:cubicBezTo>
                    <a:pt x="5" y="10"/>
                    <a:pt x="5" y="10"/>
                    <a:pt x="5" y="10"/>
                  </a:cubicBezTo>
                  <a:cubicBezTo>
                    <a:pt x="4" y="9"/>
                    <a:pt x="4" y="9"/>
                    <a:pt x="4" y="9"/>
                  </a:cubicBezTo>
                  <a:cubicBezTo>
                    <a:pt x="4" y="9"/>
                    <a:pt x="4" y="9"/>
                    <a:pt x="4" y="9"/>
                  </a:cubicBezTo>
                  <a:cubicBezTo>
                    <a:pt x="4" y="8"/>
                    <a:pt x="4" y="8"/>
                    <a:pt x="4" y="8"/>
                  </a:cubicBezTo>
                  <a:cubicBezTo>
                    <a:pt x="2" y="9"/>
                    <a:pt x="2" y="9"/>
                    <a:pt x="2" y="9"/>
                  </a:cubicBezTo>
                  <a:cubicBezTo>
                    <a:pt x="2" y="8"/>
                    <a:pt x="2" y="8"/>
                    <a:pt x="2" y="8"/>
                  </a:cubicBezTo>
                  <a:cubicBezTo>
                    <a:pt x="3" y="8"/>
                    <a:pt x="3" y="8"/>
                    <a:pt x="3" y="8"/>
                  </a:cubicBezTo>
                  <a:cubicBezTo>
                    <a:pt x="2" y="7"/>
                    <a:pt x="2" y="7"/>
                    <a:pt x="2" y="7"/>
                  </a:cubicBezTo>
                  <a:cubicBezTo>
                    <a:pt x="3" y="7"/>
                    <a:pt x="3" y="7"/>
                    <a:pt x="3" y="7"/>
                  </a:cubicBezTo>
                  <a:cubicBezTo>
                    <a:pt x="2" y="7"/>
                    <a:pt x="2" y="7"/>
                    <a:pt x="2" y="7"/>
                  </a:cubicBezTo>
                  <a:cubicBezTo>
                    <a:pt x="2" y="6"/>
                    <a:pt x="2" y="6"/>
                    <a:pt x="2" y="6"/>
                  </a:cubicBezTo>
                  <a:cubicBezTo>
                    <a:pt x="2" y="6"/>
                    <a:pt x="2" y="6"/>
                    <a:pt x="2" y="6"/>
                  </a:cubicBezTo>
                  <a:cubicBezTo>
                    <a:pt x="1" y="6"/>
                    <a:pt x="1" y="6"/>
                    <a:pt x="1" y="6"/>
                  </a:cubicBezTo>
                  <a:cubicBezTo>
                    <a:pt x="2" y="5"/>
                    <a:pt x="2" y="5"/>
                    <a:pt x="2" y="5"/>
                  </a:cubicBezTo>
                  <a:cubicBezTo>
                    <a:pt x="1" y="5"/>
                    <a:pt x="1" y="5"/>
                    <a:pt x="1" y="5"/>
                  </a:cubicBezTo>
                  <a:cubicBezTo>
                    <a:pt x="1" y="5"/>
                    <a:pt x="1" y="5"/>
                    <a:pt x="1" y="5"/>
                  </a:cubicBezTo>
                  <a:cubicBezTo>
                    <a:pt x="1" y="5"/>
                    <a:pt x="1" y="5"/>
                    <a:pt x="1" y="5"/>
                  </a:cubicBezTo>
                  <a:cubicBezTo>
                    <a:pt x="0" y="4"/>
                    <a:pt x="0" y="4"/>
                    <a:pt x="0" y="4"/>
                  </a:cubicBezTo>
                  <a:cubicBezTo>
                    <a:pt x="1" y="3"/>
                    <a:pt x="1" y="3"/>
                    <a:pt x="1" y="3"/>
                  </a:cubicBezTo>
                  <a:cubicBezTo>
                    <a:pt x="2" y="2"/>
                    <a:pt x="2" y="2"/>
                    <a:pt x="2" y="2"/>
                  </a:cubicBezTo>
                  <a:cubicBezTo>
                    <a:pt x="3" y="3"/>
                    <a:pt x="3" y="3"/>
                    <a:pt x="3" y="3"/>
                  </a:cubicBezTo>
                  <a:cubicBezTo>
                    <a:pt x="4" y="3"/>
                    <a:pt x="4" y="3"/>
                    <a:pt x="4" y="3"/>
                  </a:cubicBezTo>
                  <a:cubicBezTo>
                    <a:pt x="5" y="2"/>
                    <a:pt x="5" y="2"/>
                    <a:pt x="5" y="2"/>
                  </a:cubicBezTo>
                  <a:cubicBezTo>
                    <a:pt x="5" y="2"/>
                    <a:pt x="5" y="2"/>
                    <a:pt x="5" y="2"/>
                  </a:cubicBezTo>
                  <a:cubicBezTo>
                    <a:pt x="4" y="1"/>
                    <a:pt x="4" y="1"/>
                    <a:pt x="4" y="1"/>
                  </a:cubicBezTo>
                  <a:cubicBezTo>
                    <a:pt x="6" y="0"/>
                    <a:pt x="6" y="0"/>
                    <a:pt x="6" y="0"/>
                  </a:cubicBezTo>
                  <a:cubicBezTo>
                    <a:pt x="6" y="1"/>
                    <a:pt x="6" y="1"/>
                    <a:pt x="6" y="1"/>
                  </a:cubicBezTo>
                  <a:cubicBezTo>
                    <a:pt x="7" y="0"/>
                    <a:pt x="7" y="0"/>
                    <a:pt x="7" y="0"/>
                  </a:cubicBezTo>
                  <a:cubicBezTo>
                    <a:pt x="8" y="0"/>
                    <a:pt x="8" y="0"/>
                    <a:pt x="8" y="0"/>
                  </a:cubicBezTo>
                  <a:cubicBezTo>
                    <a:pt x="9" y="2"/>
                    <a:pt x="9" y="2"/>
                    <a:pt x="9" y="2"/>
                  </a:cubicBezTo>
                  <a:cubicBezTo>
                    <a:pt x="10" y="1"/>
                    <a:pt x="10" y="1"/>
                    <a:pt x="10" y="1"/>
                  </a:cubicBezTo>
                  <a:cubicBezTo>
                    <a:pt x="11" y="1"/>
                    <a:pt x="11" y="1"/>
                    <a:pt x="11" y="1"/>
                  </a:cubicBezTo>
                  <a:cubicBezTo>
                    <a:pt x="12" y="1"/>
                    <a:pt x="12" y="1"/>
                    <a:pt x="12" y="1"/>
                  </a:cubicBezTo>
                  <a:cubicBezTo>
                    <a:pt x="13" y="1"/>
                    <a:pt x="13" y="1"/>
                    <a:pt x="13" y="1"/>
                  </a:cubicBezTo>
                  <a:cubicBezTo>
                    <a:pt x="14" y="1"/>
                    <a:pt x="14" y="1"/>
                    <a:pt x="14" y="1"/>
                  </a:cubicBezTo>
                  <a:cubicBezTo>
                    <a:pt x="15" y="1"/>
                    <a:pt x="15" y="1"/>
                    <a:pt x="15" y="1"/>
                  </a:cubicBezTo>
                  <a:cubicBezTo>
                    <a:pt x="16" y="1"/>
                    <a:pt x="16" y="1"/>
                    <a:pt x="16" y="1"/>
                  </a:cubicBezTo>
                  <a:cubicBezTo>
                    <a:pt x="19" y="2"/>
                    <a:pt x="19" y="2"/>
                    <a:pt x="19" y="2"/>
                  </a:cubicBezTo>
                  <a:cubicBezTo>
                    <a:pt x="20" y="2"/>
                    <a:pt x="20" y="2"/>
                    <a:pt x="20" y="2"/>
                  </a:cubicBezTo>
                  <a:cubicBezTo>
                    <a:pt x="22" y="1"/>
                    <a:pt x="22" y="1"/>
                    <a:pt x="22" y="1"/>
                  </a:cubicBezTo>
                  <a:cubicBezTo>
                    <a:pt x="24" y="2"/>
                    <a:pt x="24" y="2"/>
                    <a:pt x="24" y="2"/>
                  </a:cubicBezTo>
                  <a:cubicBezTo>
                    <a:pt x="24" y="2"/>
                    <a:pt x="24" y="2"/>
                    <a:pt x="24" y="2"/>
                  </a:cubicBezTo>
                  <a:cubicBezTo>
                    <a:pt x="26" y="2"/>
                    <a:pt x="26" y="2"/>
                    <a:pt x="26" y="2"/>
                  </a:cubicBezTo>
                  <a:cubicBezTo>
                    <a:pt x="27" y="2"/>
                    <a:pt x="27" y="2"/>
                    <a:pt x="27" y="2"/>
                  </a:cubicBezTo>
                  <a:cubicBezTo>
                    <a:pt x="28" y="2"/>
                    <a:pt x="28" y="2"/>
                    <a:pt x="28" y="2"/>
                  </a:cubicBezTo>
                  <a:cubicBezTo>
                    <a:pt x="30" y="3"/>
                    <a:pt x="30" y="3"/>
                    <a:pt x="30" y="3"/>
                  </a:cubicBezTo>
                  <a:cubicBezTo>
                    <a:pt x="30" y="2"/>
                    <a:pt x="30" y="2"/>
                    <a:pt x="30" y="2"/>
                  </a:cubicBezTo>
                  <a:cubicBezTo>
                    <a:pt x="31" y="2"/>
                    <a:pt x="31" y="2"/>
                    <a:pt x="31" y="2"/>
                  </a:cubicBezTo>
                  <a:cubicBezTo>
                    <a:pt x="31" y="2"/>
                    <a:pt x="31" y="2"/>
                    <a:pt x="31" y="2"/>
                  </a:cubicBezTo>
                  <a:close/>
                  <a:moveTo>
                    <a:pt x="53" y="20"/>
                  </a:moveTo>
                  <a:cubicBezTo>
                    <a:pt x="54" y="20"/>
                    <a:pt x="54" y="20"/>
                    <a:pt x="54" y="20"/>
                  </a:cubicBezTo>
                  <a:cubicBezTo>
                    <a:pt x="55" y="20"/>
                    <a:pt x="55" y="20"/>
                    <a:pt x="55" y="20"/>
                  </a:cubicBezTo>
                  <a:cubicBezTo>
                    <a:pt x="55" y="20"/>
                    <a:pt x="55" y="20"/>
                    <a:pt x="55" y="20"/>
                  </a:cubicBezTo>
                  <a:cubicBezTo>
                    <a:pt x="54" y="19"/>
                    <a:pt x="54" y="19"/>
                    <a:pt x="54" y="19"/>
                  </a:cubicBezTo>
                  <a:cubicBezTo>
                    <a:pt x="53" y="19"/>
                    <a:pt x="53" y="19"/>
                    <a:pt x="53" y="19"/>
                  </a:cubicBezTo>
                  <a:cubicBezTo>
                    <a:pt x="53" y="20"/>
                    <a:pt x="53" y="20"/>
                    <a:pt x="53" y="20"/>
                  </a:cubicBezTo>
                  <a:close/>
                  <a:moveTo>
                    <a:pt x="50" y="22"/>
                  </a:moveTo>
                  <a:cubicBezTo>
                    <a:pt x="51" y="21"/>
                    <a:pt x="51" y="21"/>
                    <a:pt x="51" y="21"/>
                  </a:cubicBezTo>
                  <a:cubicBezTo>
                    <a:pt x="52" y="20"/>
                    <a:pt x="52" y="20"/>
                    <a:pt x="52" y="20"/>
                  </a:cubicBezTo>
                  <a:cubicBezTo>
                    <a:pt x="51" y="20"/>
                    <a:pt x="51" y="20"/>
                    <a:pt x="51" y="20"/>
                  </a:cubicBezTo>
                  <a:cubicBezTo>
                    <a:pt x="50" y="20"/>
                    <a:pt x="50" y="20"/>
                    <a:pt x="50" y="20"/>
                  </a:cubicBezTo>
                  <a:cubicBezTo>
                    <a:pt x="49" y="21"/>
                    <a:pt x="49" y="21"/>
                    <a:pt x="49" y="21"/>
                  </a:cubicBezTo>
                  <a:cubicBezTo>
                    <a:pt x="49" y="22"/>
                    <a:pt x="49" y="22"/>
                    <a:pt x="49" y="22"/>
                  </a:cubicBezTo>
                  <a:cubicBezTo>
                    <a:pt x="49" y="22"/>
                    <a:pt x="49" y="22"/>
                    <a:pt x="49" y="22"/>
                  </a:cubicBezTo>
                  <a:cubicBezTo>
                    <a:pt x="50" y="22"/>
                    <a:pt x="50" y="22"/>
                    <a:pt x="50" y="22"/>
                  </a:cubicBezTo>
                  <a:close/>
                  <a:moveTo>
                    <a:pt x="45" y="25"/>
                  </a:moveTo>
                  <a:cubicBezTo>
                    <a:pt x="45" y="24"/>
                    <a:pt x="45" y="24"/>
                    <a:pt x="45" y="24"/>
                  </a:cubicBezTo>
                  <a:cubicBezTo>
                    <a:pt x="46" y="24"/>
                    <a:pt x="46" y="24"/>
                    <a:pt x="46" y="24"/>
                  </a:cubicBezTo>
                  <a:cubicBezTo>
                    <a:pt x="45" y="23"/>
                    <a:pt x="45" y="23"/>
                    <a:pt x="45" y="23"/>
                  </a:cubicBezTo>
                  <a:cubicBezTo>
                    <a:pt x="44" y="24"/>
                    <a:pt x="44" y="24"/>
                    <a:pt x="44" y="24"/>
                  </a:cubicBezTo>
                  <a:cubicBezTo>
                    <a:pt x="44" y="24"/>
                    <a:pt x="44" y="24"/>
                    <a:pt x="44" y="24"/>
                  </a:cubicBezTo>
                  <a:lnTo>
                    <a:pt x="45" y="25"/>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66" name="Freeform 74"/>
            <p:cNvSpPr>
              <a:spLocks/>
            </p:cNvSpPr>
            <p:nvPr/>
          </p:nvSpPr>
          <p:spPr bwMode="auto">
            <a:xfrm>
              <a:off x="4107747" y="2312640"/>
              <a:ext cx="65619" cy="119657"/>
            </a:xfrm>
            <a:custGeom>
              <a:avLst/>
              <a:gdLst>
                <a:gd name="T0" fmla="*/ 33 w 51"/>
                <a:gd name="T1" fmla="*/ 85 h 93"/>
                <a:gd name="T2" fmla="*/ 33 w 51"/>
                <a:gd name="T3" fmla="*/ 78 h 93"/>
                <a:gd name="T4" fmla="*/ 37 w 51"/>
                <a:gd name="T5" fmla="*/ 70 h 93"/>
                <a:gd name="T6" fmla="*/ 33 w 51"/>
                <a:gd name="T7" fmla="*/ 67 h 93"/>
                <a:gd name="T8" fmla="*/ 37 w 51"/>
                <a:gd name="T9" fmla="*/ 56 h 93"/>
                <a:gd name="T10" fmla="*/ 29 w 51"/>
                <a:gd name="T11" fmla="*/ 44 h 93"/>
                <a:gd name="T12" fmla="*/ 37 w 51"/>
                <a:gd name="T13" fmla="*/ 44 h 93"/>
                <a:gd name="T14" fmla="*/ 37 w 51"/>
                <a:gd name="T15" fmla="*/ 37 h 93"/>
                <a:gd name="T16" fmla="*/ 40 w 51"/>
                <a:gd name="T17" fmla="*/ 26 h 93"/>
                <a:gd name="T18" fmla="*/ 48 w 51"/>
                <a:gd name="T19" fmla="*/ 15 h 93"/>
                <a:gd name="T20" fmla="*/ 51 w 51"/>
                <a:gd name="T21" fmla="*/ 11 h 93"/>
                <a:gd name="T22" fmla="*/ 48 w 51"/>
                <a:gd name="T23" fmla="*/ 4 h 93"/>
                <a:gd name="T24" fmla="*/ 37 w 51"/>
                <a:gd name="T25" fmla="*/ 7 h 93"/>
                <a:gd name="T26" fmla="*/ 22 w 51"/>
                <a:gd name="T27" fmla="*/ 7 h 93"/>
                <a:gd name="T28" fmla="*/ 18 w 51"/>
                <a:gd name="T29" fmla="*/ 4 h 93"/>
                <a:gd name="T30" fmla="*/ 11 w 51"/>
                <a:gd name="T31" fmla="*/ 4 h 93"/>
                <a:gd name="T32" fmla="*/ 11 w 51"/>
                <a:gd name="T33" fmla="*/ 11 h 93"/>
                <a:gd name="T34" fmla="*/ 11 w 51"/>
                <a:gd name="T35" fmla="*/ 22 h 93"/>
                <a:gd name="T36" fmla="*/ 14 w 51"/>
                <a:gd name="T37" fmla="*/ 26 h 93"/>
                <a:gd name="T38" fmla="*/ 11 w 51"/>
                <a:gd name="T39" fmla="*/ 33 h 93"/>
                <a:gd name="T40" fmla="*/ 7 w 51"/>
                <a:gd name="T41" fmla="*/ 44 h 93"/>
                <a:gd name="T42" fmla="*/ 0 w 51"/>
                <a:gd name="T43" fmla="*/ 52 h 93"/>
                <a:gd name="T44" fmla="*/ 0 w 51"/>
                <a:gd name="T45" fmla="*/ 63 h 93"/>
                <a:gd name="T46" fmla="*/ 3 w 51"/>
                <a:gd name="T47" fmla="*/ 59 h 93"/>
                <a:gd name="T48" fmla="*/ 7 w 51"/>
                <a:gd name="T49" fmla="*/ 59 h 93"/>
                <a:gd name="T50" fmla="*/ 3 w 51"/>
                <a:gd name="T51" fmla="*/ 63 h 93"/>
                <a:gd name="T52" fmla="*/ 3 w 51"/>
                <a:gd name="T53" fmla="*/ 70 h 93"/>
                <a:gd name="T54" fmla="*/ 11 w 51"/>
                <a:gd name="T55" fmla="*/ 67 h 93"/>
                <a:gd name="T56" fmla="*/ 11 w 51"/>
                <a:gd name="T57" fmla="*/ 74 h 93"/>
                <a:gd name="T58" fmla="*/ 7 w 51"/>
                <a:gd name="T59" fmla="*/ 85 h 93"/>
                <a:gd name="T60" fmla="*/ 7 w 51"/>
                <a:gd name="T61" fmla="*/ 93 h 93"/>
                <a:gd name="T62" fmla="*/ 11 w 51"/>
                <a:gd name="T63" fmla="*/ 89 h 93"/>
                <a:gd name="T64" fmla="*/ 22 w 51"/>
                <a:gd name="T65" fmla="*/ 93 h 93"/>
                <a:gd name="T66" fmla="*/ 33 w 51"/>
                <a:gd name="T67" fmla="*/ 89 h 93"/>
                <a:gd name="T68" fmla="*/ 33 w 51"/>
                <a:gd name="T69" fmla="*/ 8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93">
                  <a:moveTo>
                    <a:pt x="33" y="89"/>
                  </a:moveTo>
                  <a:lnTo>
                    <a:pt x="33" y="85"/>
                  </a:lnTo>
                  <a:lnTo>
                    <a:pt x="29" y="82"/>
                  </a:lnTo>
                  <a:lnTo>
                    <a:pt x="33" y="78"/>
                  </a:lnTo>
                  <a:lnTo>
                    <a:pt x="37" y="74"/>
                  </a:lnTo>
                  <a:lnTo>
                    <a:pt x="37" y="70"/>
                  </a:lnTo>
                  <a:lnTo>
                    <a:pt x="33" y="70"/>
                  </a:lnTo>
                  <a:lnTo>
                    <a:pt x="33" y="67"/>
                  </a:lnTo>
                  <a:lnTo>
                    <a:pt x="37" y="59"/>
                  </a:lnTo>
                  <a:lnTo>
                    <a:pt x="37" y="56"/>
                  </a:lnTo>
                  <a:lnTo>
                    <a:pt x="33" y="52"/>
                  </a:lnTo>
                  <a:lnTo>
                    <a:pt x="29" y="44"/>
                  </a:lnTo>
                  <a:lnTo>
                    <a:pt x="33" y="44"/>
                  </a:lnTo>
                  <a:lnTo>
                    <a:pt x="37" y="44"/>
                  </a:lnTo>
                  <a:lnTo>
                    <a:pt x="40" y="41"/>
                  </a:lnTo>
                  <a:lnTo>
                    <a:pt x="37" y="37"/>
                  </a:lnTo>
                  <a:lnTo>
                    <a:pt x="40" y="33"/>
                  </a:lnTo>
                  <a:lnTo>
                    <a:pt x="40" y="26"/>
                  </a:lnTo>
                  <a:lnTo>
                    <a:pt x="40" y="22"/>
                  </a:lnTo>
                  <a:lnTo>
                    <a:pt x="48" y="15"/>
                  </a:lnTo>
                  <a:lnTo>
                    <a:pt x="48" y="15"/>
                  </a:lnTo>
                  <a:lnTo>
                    <a:pt x="51" y="11"/>
                  </a:lnTo>
                  <a:lnTo>
                    <a:pt x="48" y="7"/>
                  </a:lnTo>
                  <a:lnTo>
                    <a:pt x="48" y="4"/>
                  </a:lnTo>
                  <a:lnTo>
                    <a:pt x="37" y="4"/>
                  </a:lnTo>
                  <a:lnTo>
                    <a:pt x="37" y="7"/>
                  </a:lnTo>
                  <a:lnTo>
                    <a:pt x="26" y="4"/>
                  </a:lnTo>
                  <a:lnTo>
                    <a:pt x="22" y="7"/>
                  </a:lnTo>
                  <a:lnTo>
                    <a:pt x="18" y="4"/>
                  </a:lnTo>
                  <a:lnTo>
                    <a:pt x="18" y="4"/>
                  </a:lnTo>
                  <a:lnTo>
                    <a:pt x="18" y="0"/>
                  </a:lnTo>
                  <a:lnTo>
                    <a:pt x="11" y="4"/>
                  </a:lnTo>
                  <a:lnTo>
                    <a:pt x="11" y="4"/>
                  </a:lnTo>
                  <a:lnTo>
                    <a:pt x="11" y="11"/>
                  </a:lnTo>
                  <a:lnTo>
                    <a:pt x="11" y="19"/>
                  </a:lnTo>
                  <a:lnTo>
                    <a:pt x="11" y="22"/>
                  </a:lnTo>
                  <a:lnTo>
                    <a:pt x="11" y="26"/>
                  </a:lnTo>
                  <a:lnTo>
                    <a:pt x="14" y="26"/>
                  </a:lnTo>
                  <a:lnTo>
                    <a:pt x="11" y="30"/>
                  </a:lnTo>
                  <a:lnTo>
                    <a:pt x="11" y="33"/>
                  </a:lnTo>
                  <a:lnTo>
                    <a:pt x="11" y="37"/>
                  </a:lnTo>
                  <a:lnTo>
                    <a:pt x="7" y="44"/>
                  </a:lnTo>
                  <a:lnTo>
                    <a:pt x="7" y="44"/>
                  </a:lnTo>
                  <a:lnTo>
                    <a:pt x="0" y="52"/>
                  </a:lnTo>
                  <a:lnTo>
                    <a:pt x="0" y="59"/>
                  </a:lnTo>
                  <a:lnTo>
                    <a:pt x="0" y="63"/>
                  </a:lnTo>
                  <a:lnTo>
                    <a:pt x="3" y="63"/>
                  </a:lnTo>
                  <a:lnTo>
                    <a:pt x="3" y="59"/>
                  </a:lnTo>
                  <a:lnTo>
                    <a:pt x="7" y="59"/>
                  </a:lnTo>
                  <a:lnTo>
                    <a:pt x="7" y="59"/>
                  </a:lnTo>
                  <a:lnTo>
                    <a:pt x="7" y="63"/>
                  </a:lnTo>
                  <a:lnTo>
                    <a:pt x="3" y="63"/>
                  </a:lnTo>
                  <a:lnTo>
                    <a:pt x="3" y="67"/>
                  </a:lnTo>
                  <a:lnTo>
                    <a:pt x="3" y="70"/>
                  </a:lnTo>
                  <a:lnTo>
                    <a:pt x="7" y="67"/>
                  </a:lnTo>
                  <a:lnTo>
                    <a:pt x="11" y="67"/>
                  </a:lnTo>
                  <a:lnTo>
                    <a:pt x="11" y="70"/>
                  </a:lnTo>
                  <a:lnTo>
                    <a:pt x="11" y="74"/>
                  </a:lnTo>
                  <a:lnTo>
                    <a:pt x="7" y="78"/>
                  </a:lnTo>
                  <a:lnTo>
                    <a:pt x="7" y="85"/>
                  </a:lnTo>
                  <a:lnTo>
                    <a:pt x="7" y="89"/>
                  </a:lnTo>
                  <a:lnTo>
                    <a:pt x="7" y="93"/>
                  </a:lnTo>
                  <a:lnTo>
                    <a:pt x="7" y="93"/>
                  </a:lnTo>
                  <a:lnTo>
                    <a:pt x="11" y="89"/>
                  </a:lnTo>
                  <a:lnTo>
                    <a:pt x="18" y="93"/>
                  </a:lnTo>
                  <a:lnTo>
                    <a:pt x="22" y="93"/>
                  </a:lnTo>
                  <a:lnTo>
                    <a:pt x="26" y="93"/>
                  </a:lnTo>
                  <a:lnTo>
                    <a:pt x="33" y="89"/>
                  </a:lnTo>
                  <a:lnTo>
                    <a:pt x="33" y="89"/>
                  </a:lnTo>
                  <a:lnTo>
                    <a:pt x="33" y="89"/>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67" name="Freeform 75"/>
            <p:cNvSpPr>
              <a:spLocks noEditPoints="1"/>
            </p:cNvSpPr>
            <p:nvPr/>
          </p:nvSpPr>
          <p:spPr bwMode="auto">
            <a:xfrm>
              <a:off x="4684156" y="2317785"/>
              <a:ext cx="180128" cy="162115"/>
            </a:xfrm>
            <a:custGeom>
              <a:avLst/>
              <a:gdLst>
                <a:gd name="T0" fmla="*/ 23 w 38"/>
                <a:gd name="T1" fmla="*/ 3 h 34"/>
                <a:gd name="T2" fmla="*/ 15 w 38"/>
                <a:gd name="T3" fmla="*/ 3 h 34"/>
                <a:gd name="T4" fmla="*/ 6 w 38"/>
                <a:gd name="T5" fmla="*/ 6 h 34"/>
                <a:gd name="T6" fmla="*/ 4 w 38"/>
                <a:gd name="T7" fmla="*/ 14 h 34"/>
                <a:gd name="T8" fmla="*/ 10 w 38"/>
                <a:gd name="T9" fmla="*/ 18 h 34"/>
                <a:gd name="T10" fmla="*/ 14 w 38"/>
                <a:gd name="T11" fmla="*/ 20 h 34"/>
                <a:gd name="T12" fmla="*/ 7 w 38"/>
                <a:gd name="T13" fmla="*/ 20 h 34"/>
                <a:gd name="T14" fmla="*/ 11 w 38"/>
                <a:gd name="T15" fmla="*/ 26 h 34"/>
                <a:gd name="T16" fmla="*/ 13 w 38"/>
                <a:gd name="T17" fmla="*/ 26 h 34"/>
                <a:gd name="T18" fmla="*/ 14 w 38"/>
                <a:gd name="T19" fmla="*/ 22 h 34"/>
                <a:gd name="T20" fmla="*/ 17 w 38"/>
                <a:gd name="T21" fmla="*/ 22 h 34"/>
                <a:gd name="T22" fmla="*/ 18 w 38"/>
                <a:gd name="T23" fmla="*/ 21 h 34"/>
                <a:gd name="T24" fmla="*/ 15 w 38"/>
                <a:gd name="T25" fmla="*/ 16 h 34"/>
                <a:gd name="T26" fmla="*/ 14 w 38"/>
                <a:gd name="T27" fmla="*/ 13 h 34"/>
                <a:gd name="T28" fmla="*/ 14 w 38"/>
                <a:gd name="T29" fmla="*/ 11 h 34"/>
                <a:gd name="T30" fmla="*/ 13 w 38"/>
                <a:gd name="T31" fmla="*/ 7 h 34"/>
                <a:gd name="T32" fmla="*/ 17 w 38"/>
                <a:gd name="T33" fmla="*/ 9 h 34"/>
                <a:gd name="T34" fmla="*/ 20 w 38"/>
                <a:gd name="T35" fmla="*/ 8 h 34"/>
                <a:gd name="T36" fmla="*/ 21 w 38"/>
                <a:gd name="T37" fmla="*/ 5 h 34"/>
                <a:gd name="T38" fmla="*/ 28 w 38"/>
                <a:gd name="T39" fmla="*/ 4 h 34"/>
                <a:gd name="T40" fmla="*/ 18 w 38"/>
                <a:gd name="T41" fmla="*/ 32 h 34"/>
                <a:gd name="T42" fmla="*/ 24 w 38"/>
                <a:gd name="T43" fmla="*/ 34 h 34"/>
                <a:gd name="T44" fmla="*/ 30 w 38"/>
                <a:gd name="T45" fmla="*/ 32 h 34"/>
                <a:gd name="T46" fmla="*/ 26 w 38"/>
                <a:gd name="T47" fmla="*/ 31 h 34"/>
                <a:gd name="T48" fmla="*/ 20 w 38"/>
                <a:gd name="T49" fmla="*/ 30 h 34"/>
                <a:gd name="T50" fmla="*/ 19 w 38"/>
                <a:gd name="T51" fmla="*/ 31 h 34"/>
                <a:gd name="T52" fmla="*/ 0 w 38"/>
                <a:gd name="T53" fmla="*/ 12 h 34"/>
                <a:gd name="T54" fmla="*/ 5 w 38"/>
                <a:gd name="T55" fmla="*/ 16 h 34"/>
                <a:gd name="T56" fmla="*/ 5 w 38"/>
                <a:gd name="T57" fmla="*/ 18 h 34"/>
                <a:gd name="T58" fmla="*/ 4 w 38"/>
                <a:gd name="T59" fmla="*/ 19 h 34"/>
                <a:gd name="T60" fmla="*/ 6 w 38"/>
                <a:gd name="T61" fmla="*/ 21 h 34"/>
                <a:gd name="T62" fmla="*/ 34 w 38"/>
                <a:gd name="T63" fmla="*/ 29 h 34"/>
                <a:gd name="T64" fmla="*/ 34 w 38"/>
                <a:gd name="T65" fmla="*/ 32 h 34"/>
                <a:gd name="T66" fmla="*/ 38 w 38"/>
                <a:gd name="T67" fmla="*/ 27 h 34"/>
                <a:gd name="T68" fmla="*/ 36 w 38"/>
                <a:gd name="T69" fmla="*/ 29 h 34"/>
                <a:gd name="T70" fmla="*/ 30 w 38"/>
                <a:gd name="T71" fmla="*/ 21 h 34"/>
                <a:gd name="T72" fmla="*/ 30 w 38"/>
                <a:gd name="T73" fmla="*/ 21 h 34"/>
                <a:gd name="T74" fmla="*/ 27 w 38"/>
                <a:gd name="T75" fmla="*/ 18 h 34"/>
                <a:gd name="T76" fmla="*/ 26 w 38"/>
                <a:gd name="T77" fmla="*/ 14 h 34"/>
                <a:gd name="T78" fmla="*/ 29 w 38"/>
                <a:gd name="T79" fmla="*/ 15 h 34"/>
                <a:gd name="T80" fmla="*/ 27 w 38"/>
                <a:gd name="T81" fmla="*/ 15 h 34"/>
                <a:gd name="T82" fmla="*/ 23 w 38"/>
                <a:gd name="T83" fmla="*/ 9 h 34"/>
                <a:gd name="T84" fmla="*/ 23 w 38"/>
                <a:gd name="T85" fmla="*/ 10 h 34"/>
                <a:gd name="T86" fmla="*/ 20 w 38"/>
                <a:gd name="T87" fmla="*/ 7 h 34"/>
                <a:gd name="T88" fmla="*/ 16 w 38"/>
                <a:gd name="T89" fmla="*/ 14 h 34"/>
                <a:gd name="T90" fmla="*/ 22 w 38"/>
                <a:gd name="T91" fmla="*/ 16 h 34"/>
                <a:gd name="T92" fmla="*/ 28 w 38"/>
                <a:gd name="T93" fmla="*/ 22 h 34"/>
                <a:gd name="T94" fmla="*/ 21 w 38"/>
                <a:gd name="T95" fmla="*/ 24 h 34"/>
                <a:gd name="T96" fmla="*/ 21 w 38"/>
                <a:gd name="T97" fmla="*/ 22 h 34"/>
                <a:gd name="T98" fmla="*/ 26 w 38"/>
                <a:gd name="T99" fmla="*/ 25 h 34"/>
                <a:gd name="T100" fmla="*/ 26 w 38"/>
                <a:gd name="T101" fmla="*/ 23 h 34"/>
                <a:gd name="T102" fmla="*/ 22 w 38"/>
                <a:gd name="T103" fmla="*/ 20 h 34"/>
                <a:gd name="T104" fmla="*/ 14 w 38"/>
                <a:gd name="T105" fmla="*/ 15 h 34"/>
                <a:gd name="T106" fmla="*/ 20 w 38"/>
                <a:gd name="T107" fmla="*/ 18 h 34"/>
                <a:gd name="T108" fmla="*/ 20 w 38"/>
                <a:gd name="T109" fmla="*/ 20 h 34"/>
                <a:gd name="T110" fmla="*/ 17 w 38"/>
                <a:gd name="T111" fmla="*/ 17 h 34"/>
                <a:gd name="T112" fmla="*/ 15 w 38"/>
                <a:gd name="T113" fmla="*/ 27 h 34"/>
                <a:gd name="T114" fmla="*/ 15 w 38"/>
                <a:gd name="T115"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 h="34">
                  <a:moveTo>
                    <a:pt x="28" y="0"/>
                  </a:moveTo>
                  <a:cubicBezTo>
                    <a:pt x="28" y="0"/>
                    <a:pt x="28" y="0"/>
                    <a:pt x="28" y="0"/>
                  </a:cubicBezTo>
                  <a:cubicBezTo>
                    <a:pt x="27" y="1"/>
                    <a:pt x="27" y="1"/>
                    <a:pt x="27" y="1"/>
                  </a:cubicBezTo>
                  <a:cubicBezTo>
                    <a:pt x="27" y="2"/>
                    <a:pt x="27" y="2"/>
                    <a:pt x="27" y="2"/>
                  </a:cubicBezTo>
                  <a:cubicBezTo>
                    <a:pt x="27" y="3"/>
                    <a:pt x="27" y="3"/>
                    <a:pt x="27" y="3"/>
                  </a:cubicBezTo>
                  <a:cubicBezTo>
                    <a:pt x="27" y="3"/>
                    <a:pt x="27" y="3"/>
                    <a:pt x="27" y="3"/>
                  </a:cubicBezTo>
                  <a:cubicBezTo>
                    <a:pt x="25" y="3"/>
                    <a:pt x="25" y="3"/>
                    <a:pt x="25" y="3"/>
                  </a:cubicBezTo>
                  <a:cubicBezTo>
                    <a:pt x="24" y="3"/>
                    <a:pt x="24" y="3"/>
                    <a:pt x="24" y="3"/>
                  </a:cubicBezTo>
                  <a:cubicBezTo>
                    <a:pt x="23" y="3"/>
                    <a:pt x="23" y="3"/>
                    <a:pt x="23" y="3"/>
                  </a:cubicBezTo>
                  <a:cubicBezTo>
                    <a:pt x="22" y="3"/>
                    <a:pt x="22" y="3"/>
                    <a:pt x="22" y="3"/>
                  </a:cubicBezTo>
                  <a:cubicBezTo>
                    <a:pt x="22" y="3"/>
                    <a:pt x="22" y="3"/>
                    <a:pt x="22" y="3"/>
                  </a:cubicBezTo>
                  <a:cubicBezTo>
                    <a:pt x="21" y="3"/>
                    <a:pt x="21" y="3"/>
                    <a:pt x="21" y="3"/>
                  </a:cubicBezTo>
                  <a:cubicBezTo>
                    <a:pt x="21" y="3"/>
                    <a:pt x="21" y="3"/>
                    <a:pt x="21" y="3"/>
                  </a:cubicBezTo>
                  <a:cubicBezTo>
                    <a:pt x="19" y="3"/>
                    <a:pt x="19" y="3"/>
                    <a:pt x="19" y="3"/>
                  </a:cubicBezTo>
                  <a:cubicBezTo>
                    <a:pt x="18" y="2"/>
                    <a:pt x="18" y="2"/>
                    <a:pt x="18" y="2"/>
                  </a:cubicBezTo>
                  <a:cubicBezTo>
                    <a:pt x="18" y="3"/>
                    <a:pt x="18" y="3"/>
                    <a:pt x="18" y="3"/>
                  </a:cubicBezTo>
                  <a:cubicBezTo>
                    <a:pt x="16" y="3"/>
                    <a:pt x="16" y="3"/>
                    <a:pt x="16" y="3"/>
                  </a:cubicBezTo>
                  <a:cubicBezTo>
                    <a:pt x="15" y="3"/>
                    <a:pt x="15" y="3"/>
                    <a:pt x="15" y="3"/>
                  </a:cubicBezTo>
                  <a:cubicBezTo>
                    <a:pt x="15" y="3"/>
                    <a:pt x="15" y="3"/>
                    <a:pt x="15" y="3"/>
                  </a:cubicBezTo>
                  <a:cubicBezTo>
                    <a:pt x="14" y="4"/>
                    <a:pt x="14" y="4"/>
                    <a:pt x="14" y="4"/>
                  </a:cubicBezTo>
                  <a:cubicBezTo>
                    <a:pt x="13" y="4"/>
                    <a:pt x="13" y="4"/>
                    <a:pt x="13" y="4"/>
                  </a:cubicBezTo>
                  <a:cubicBezTo>
                    <a:pt x="12" y="4"/>
                    <a:pt x="12" y="4"/>
                    <a:pt x="12" y="4"/>
                  </a:cubicBezTo>
                  <a:cubicBezTo>
                    <a:pt x="10" y="4"/>
                    <a:pt x="10" y="4"/>
                    <a:pt x="10" y="4"/>
                  </a:cubicBezTo>
                  <a:cubicBezTo>
                    <a:pt x="9" y="5"/>
                    <a:pt x="9" y="5"/>
                    <a:pt x="9" y="5"/>
                  </a:cubicBezTo>
                  <a:cubicBezTo>
                    <a:pt x="9" y="5"/>
                    <a:pt x="9" y="5"/>
                    <a:pt x="9" y="5"/>
                  </a:cubicBezTo>
                  <a:cubicBezTo>
                    <a:pt x="8" y="5"/>
                    <a:pt x="8" y="5"/>
                    <a:pt x="8" y="5"/>
                  </a:cubicBezTo>
                  <a:cubicBezTo>
                    <a:pt x="6" y="6"/>
                    <a:pt x="6" y="6"/>
                    <a:pt x="6" y="6"/>
                  </a:cubicBezTo>
                  <a:cubicBezTo>
                    <a:pt x="6" y="7"/>
                    <a:pt x="6" y="7"/>
                    <a:pt x="6" y="7"/>
                  </a:cubicBezTo>
                  <a:cubicBezTo>
                    <a:pt x="5" y="9"/>
                    <a:pt x="5" y="9"/>
                    <a:pt x="5" y="9"/>
                  </a:cubicBezTo>
                  <a:cubicBezTo>
                    <a:pt x="3" y="9"/>
                    <a:pt x="3" y="9"/>
                    <a:pt x="3" y="9"/>
                  </a:cubicBezTo>
                  <a:cubicBezTo>
                    <a:pt x="3" y="10"/>
                    <a:pt x="3" y="10"/>
                    <a:pt x="3" y="10"/>
                  </a:cubicBezTo>
                  <a:cubicBezTo>
                    <a:pt x="3" y="11"/>
                    <a:pt x="3" y="11"/>
                    <a:pt x="3" y="11"/>
                  </a:cubicBezTo>
                  <a:cubicBezTo>
                    <a:pt x="2" y="11"/>
                    <a:pt x="2" y="11"/>
                    <a:pt x="2" y="11"/>
                  </a:cubicBezTo>
                  <a:cubicBezTo>
                    <a:pt x="2" y="12"/>
                    <a:pt x="2" y="12"/>
                    <a:pt x="2" y="12"/>
                  </a:cubicBezTo>
                  <a:cubicBezTo>
                    <a:pt x="2" y="13"/>
                    <a:pt x="2" y="13"/>
                    <a:pt x="2" y="13"/>
                  </a:cubicBezTo>
                  <a:cubicBezTo>
                    <a:pt x="4" y="14"/>
                    <a:pt x="4" y="14"/>
                    <a:pt x="4" y="14"/>
                  </a:cubicBezTo>
                  <a:cubicBezTo>
                    <a:pt x="5" y="15"/>
                    <a:pt x="5" y="15"/>
                    <a:pt x="5" y="15"/>
                  </a:cubicBezTo>
                  <a:cubicBezTo>
                    <a:pt x="5" y="15"/>
                    <a:pt x="5" y="15"/>
                    <a:pt x="5" y="15"/>
                  </a:cubicBezTo>
                  <a:cubicBezTo>
                    <a:pt x="5" y="15"/>
                    <a:pt x="5" y="15"/>
                    <a:pt x="5" y="15"/>
                  </a:cubicBezTo>
                  <a:cubicBezTo>
                    <a:pt x="6" y="17"/>
                    <a:pt x="6" y="17"/>
                    <a:pt x="6" y="17"/>
                  </a:cubicBezTo>
                  <a:cubicBezTo>
                    <a:pt x="7" y="18"/>
                    <a:pt x="7" y="18"/>
                    <a:pt x="7" y="18"/>
                  </a:cubicBezTo>
                  <a:cubicBezTo>
                    <a:pt x="7" y="18"/>
                    <a:pt x="7" y="18"/>
                    <a:pt x="7" y="18"/>
                  </a:cubicBezTo>
                  <a:cubicBezTo>
                    <a:pt x="8" y="18"/>
                    <a:pt x="8" y="18"/>
                    <a:pt x="8" y="18"/>
                  </a:cubicBezTo>
                  <a:cubicBezTo>
                    <a:pt x="9" y="18"/>
                    <a:pt x="9" y="18"/>
                    <a:pt x="9" y="18"/>
                  </a:cubicBezTo>
                  <a:cubicBezTo>
                    <a:pt x="10" y="18"/>
                    <a:pt x="10" y="18"/>
                    <a:pt x="10" y="18"/>
                  </a:cubicBezTo>
                  <a:cubicBezTo>
                    <a:pt x="10" y="18"/>
                    <a:pt x="10" y="18"/>
                    <a:pt x="10" y="18"/>
                  </a:cubicBezTo>
                  <a:cubicBezTo>
                    <a:pt x="11" y="18"/>
                    <a:pt x="11" y="18"/>
                    <a:pt x="11" y="18"/>
                  </a:cubicBezTo>
                  <a:cubicBezTo>
                    <a:pt x="12" y="18"/>
                    <a:pt x="12" y="18"/>
                    <a:pt x="12" y="18"/>
                  </a:cubicBezTo>
                  <a:cubicBezTo>
                    <a:pt x="13" y="18"/>
                    <a:pt x="13" y="18"/>
                    <a:pt x="13" y="18"/>
                  </a:cubicBezTo>
                  <a:cubicBezTo>
                    <a:pt x="13" y="19"/>
                    <a:pt x="13" y="19"/>
                    <a:pt x="13" y="19"/>
                  </a:cubicBezTo>
                  <a:cubicBezTo>
                    <a:pt x="13" y="19"/>
                    <a:pt x="13" y="19"/>
                    <a:pt x="13" y="19"/>
                  </a:cubicBezTo>
                  <a:cubicBezTo>
                    <a:pt x="14" y="19"/>
                    <a:pt x="14" y="19"/>
                    <a:pt x="14" y="19"/>
                  </a:cubicBezTo>
                  <a:cubicBezTo>
                    <a:pt x="15" y="19"/>
                    <a:pt x="15" y="19"/>
                    <a:pt x="15" y="19"/>
                  </a:cubicBezTo>
                  <a:cubicBezTo>
                    <a:pt x="14" y="20"/>
                    <a:pt x="14" y="20"/>
                    <a:pt x="14" y="20"/>
                  </a:cubicBezTo>
                  <a:cubicBezTo>
                    <a:pt x="14" y="20"/>
                    <a:pt x="14" y="20"/>
                    <a:pt x="14" y="20"/>
                  </a:cubicBezTo>
                  <a:cubicBezTo>
                    <a:pt x="13" y="20"/>
                    <a:pt x="13" y="20"/>
                    <a:pt x="13" y="20"/>
                  </a:cubicBezTo>
                  <a:cubicBezTo>
                    <a:pt x="12" y="19"/>
                    <a:pt x="12" y="19"/>
                    <a:pt x="12" y="19"/>
                  </a:cubicBezTo>
                  <a:cubicBezTo>
                    <a:pt x="10" y="18"/>
                    <a:pt x="10" y="18"/>
                    <a:pt x="10" y="18"/>
                  </a:cubicBezTo>
                  <a:cubicBezTo>
                    <a:pt x="10" y="19"/>
                    <a:pt x="10" y="19"/>
                    <a:pt x="10" y="19"/>
                  </a:cubicBezTo>
                  <a:cubicBezTo>
                    <a:pt x="9" y="19"/>
                    <a:pt x="9" y="19"/>
                    <a:pt x="9" y="19"/>
                  </a:cubicBezTo>
                  <a:cubicBezTo>
                    <a:pt x="8" y="19"/>
                    <a:pt x="8" y="19"/>
                    <a:pt x="8" y="19"/>
                  </a:cubicBezTo>
                  <a:cubicBezTo>
                    <a:pt x="7" y="19"/>
                    <a:pt x="7" y="19"/>
                    <a:pt x="7" y="19"/>
                  </a:cubicBezTo>
                  <a:cubicBezTo>
                    <a:pt x="7" y="20"/>
                    <a:pt x="7" y="20"/>
                    <a:pt x="7" y="20"/>
                  </a:cubicBezTo>
                  <a:cubicBezTo>
                    <a:pt x="7" y="20"/>
                    <a:pt x="7" y="20"/>
                    <a:pt x="7" y="20"/>
                  </a:cubicBezTo>
                  <a:cubicBezTo>
                    <a:pt x="8" y="21"/>
                    <a:pt x="8" y="21"/>
                    <a:pt x="8" y="21"/>
                  </a:cubicBezTo>
                  <a:cubicBezTo>
                    <a:pt x="9" y="22"/>
                    <a:pt x="9" y="22"/>
                    <a:pt x="9" y="22"/>
                  </a:cubicBezTo>
                  <a:cubicBezTo>
                    <a:pt x="10" y="22"/>
                    <a:pt x="10" y="22"/>
                    <a:pt x="10" y="22"/>
                  </a:cubicBezTo>
                  <a:cubicBezTo>
                    <a:pt x="10" y="23"/>
                    <a:pt x="10" y="23"/>
                    <a:pt x="10" y="23"/>
                  </a:cubicBezTo>
                  <a:cubicBezTo>
                    <a:pt x="9" y="23"/>
                    <a:pt x="9" y="23"/>
                    <a:pt x="9" y="23"/>
                  </a:cubicBezTo>
                  <a:cubicBezTo>
                    <a:pt x="9" y="24"/>
                    <a:pt x="9" y="24"/>
                    <a:pt x="9" y="24"/>
                  </a:cubicBezTo>
                  <a:cubicBezTo>
                    <a:pt x="10" y="25"/>
                    <a:pt x="10" y="25"/>
                    <a:pt x="10" y="25"/>
                  </a:cubicBezTo>
                  <a:cubicBezTo>
                    <a:pt x="11" y="26"/>
                    <a:pt x="11" y="26"/>
                    <a:pt x="11" y="26"/>
                  </a:cubicBezTo>
                  <a:cubicBezTo>
                    <a:pt x="11" y="25"/>
                    <a:pt x="11" y="25"/>
                    <a:pt x="11" y="25"/>
                  </a:cubicBezTo>
                  <a:cubicBezTo>
                    <a:pt x="11" y="25"/>
                    <a:pt x="11" y="25"/>
                    <a:pt x="11" y="25"/>
                  </a:cubicBezTo>
                  <a:cubicBezTo>
                    <a:pt x="11" y="24"/>
                    <a:pt x="11" y="24"/>
                    <a:pt x="11" y="24"/>
                  </a:cubicBezTo>
                  <a:cubicBezTo>
                    <a:pt x="11" y="25"/>
                    <a:pt x="11" y="25"/>
                    <a:pt x="11" y="25"/>
                  </a:cubicBezTo>
                  <a:cubicBezTo>
                    <a:pt x="13" y="25"/>
                    <a:pt x="13" y="25"/>
                    <a:pt x="13" y="25"/>
                  </a:cubicBezTo>
                  <a:cubicBezTo>
                    <a:pt x="13" y="26"/>
                    <a:pt x="13" y="26"/>
                    <a:pt x="13" y="26"/>
                  </a:cubicBezTo>
                  <a:cubicBezTo>
                    <a:pt x="13" y="27"/>
                    <a:pt x="13" y="27"/>
                    <a:pt x="13" y="27"/>
                  </a:cubicBezTo>
                  <a:cubicBezTo>
                    <a:pt x="13" y="27"/>
                    <a:pt x="13" y="27"/>
                    <a:pt x="13" y="27"/>
                  </a:cubicBezTo>
                  <a:cubicBezTo>
                    <a:pt x="13" y="26"/>
                    <a:pt x="13" y="26"/>
                    <a:pt x="13" y="26"/>
                  </a:cubicBezTo>
                  <a:cubicBezTo>
                    <a:pt x="14" y="25"/>
                    <a:pt x="14" y="25"/>
                    <a:pt x="14" y="25"/>
                  </a:cubicBezTo>
                  <a:cubicBezTo>
                    <a:pt x="14" y="25"/>
                    <a:pt x="14" y="25"/>
                    <a:pt x="14" y="25"/>
                  </a:cubicBezTo>
                  <a:cubicBezTo>
                    <a:pt x="15" y="26"/>
                    <a:pt x="15" y="26"/>
                    <a:pt x="15" y="26"/>
                  </a:cubicBezTo>
                  <a:cubicBezTo>
                    <a:pt x="16" y="27"/>
                    <a:pt x="16" y="27"/>
                    <a:pt x="16" y="27"/>
                  </a:cubicBezTo>
                  <a:cubicBezTo>
                    <a:pt x="15" y="26"/>
                    <a:pt x="15" y="26"/>
                    <a:pt x="15" y="26"/>
                  </a:cubicBezTo>
                  <a:cubicBezTo>
                    <a:pt x="16" y="25"/>
                    <a:pt x="16" y="25"/>
                    <a:pt x="16" y="25"/>
                  </a:cubicBezTo>
                  <a:cubicBezTo>
                    <a:pt x="15" y="25"/>
                    <a:pt x="15" y="25"/>
                    <a:pt x="15" y="25"/>
                  </a:cubicBezTo>
                  <a:cubicBezTo>
                    <a:pt x="14" y="23"/>
                    <a:pt x="14" y="23"/>
                    <a:pt x="14" y="23"/>
                  </a:cubicBezTo>
                  <a:cubicBezTo>
                    <a:pt x="14" y="22"/>
                    <a:pt x="14" y="22"/>
                    <a:pt x="14" y="22"/>
                  </a:cubicBezTo>
                  <a:cubicBezTo>
                    <a:pt x="14" y="22"/>
                    <a:pt x="14" y="22"/>
                    <a:pt x="14" y="22"/>
                  </a:cubicBezTo>
                  <a:cubicBezTo>
                    <a:pt x="14" y="22"/>
                    <a:pt x="14" y="22"/>
                    <a:pt x="14" y="22"/>
                  </a:cubicBezTo>
                  <a:cubicBezTo>
                    <a:pt x="15" y="23"/>
                    <a:pt x="15" y="23"/>
                    <a:pt x="15" y="23"/>
                  </a:cubicBezTo>
                  <a:cubicBezTo>
                    <a:pt x="15" y="23"/>
                    <a:pt x="15" y="23"/>
                    <a:pt x="15" y="23"/>
                  </a:cubicBezTo>
                  <a:cubicBezTo>
                    <a:pt x="15" y="23"/>
                    <a:pt x="15" y="23"/>
                    <a:pt x="15" y="23"/>
                  </a:cubicBezTo>
                  <a:cubicBezTo>
                    <a:pt x="16" y="23"/>
                    <a:pt x="16" y="23"/>
                    <a:pt x="16" y="23"/>
                  </a:cubicBezTo>
                  <a:cubicBezTo>
                    <a:pt x="17" y="23"/>
                    <a:pt x="17" y="23"/>
                    <a:pt x="17" y="23"/>
                  </a:cubicBezTo>
                  <a:cubicBezTo>
                    <a:pt x="17" y="23"/>
                    <a:pt x="17" y="23"/>
                    <a:pt x="17" y="23"/>
                  </a:cubicBezTo>
                  <a:cubicBezTo>
                    <a:pt x="17" y="22"/>
                    <a:pt x="17" y="22"/>
                    <a:pt x="17" y="22"/>
                  </a:cubicBezTo>
                  <a:cubicBezTo>
                    <a:pt x="17" y="22"/>
                    <a:pt x="17" y="22"/>
                    <a:pt x="17" y="22"/>
                  </a:cubicBezTo>
                  <a:cubicBezTo>
                    <a:pt x="16" y="22"/>
                    <a:pt x="16" y="22"/>
                    <a:pt x="16" y="22"/>
                  </a:cubicBezTo>
                  <a:cubicBezTo>
                    <a:pt x="15" y="22"/>
                    <a:pt x="15" y="22"/>
                    <a:pt x="15" y="22"/>
                  </a:cubicBezTo>
                  <a:cubicBezTo>
                    <a:pt x="15" y="21"/>
                    <a:pt x="15" y="21"/>
                    <a:pt x="15" y="21"/>
                  </a:cubicBezTo>
                  <a:cubicBezTo>
                    <a:pt x="15" y="21"/>
                    <a:pt x="15" y="21"/>
                    <a:pt x="15" y="21"/>
                  </a:cubicBezTo>
                  <a:cubicBezTo>
                    <a:pt x="15" y="20"/>
                    <a:pt x="15" y="20"/>
                    <a:pt x="15" y="20"/>
                  </a:cubicBezTo>
                  <a:cubicBezTo>
                    <a:pt x="16" y="20"/>
                    <a:pt x="16" y="20"/>
                    <a:pt x="16" y="20"/>
                  </a:cubicBezTo>
                  <a:cubicBezTo>
                    <a:pt x="17" y="20"/>
                    <a:pt x="17" y="20"/>
                    <a:pt x="17" y="20"/>
                  </a:cubicBezTo>
                  <a:cubicBezTo>
                    <a:pt x="18" y="21"/>
                    <a:pt x="18" y="21"/>
                    <a:pt x="18" y="21"/>
                  </a:cubicBezTo>
                  <a:cubicBezTo>
                    <a:pt x="18" y="21"/>
                    <a:pt x="18" y="21"/>
                    <a:pt x="18" y="21"/>
                  </a:cubicBezTo>
                  <a:cubicBezTo>
                    <a:pt x="19" y="21"/>
                    <a:pt x="19" y="21"/>
                    <a:pt x="19" y="21"/>
                  </a:cubicBezTo>
                  <a:cubicBezTo>
                    <a:pt x="19" y="21"/>
                    <a:pt x="19" y="21"/>
                    <a:pt x="19" y="21"/>
                  </a:cubicBezTo>
                  <a:cubicBezTo>
                    <a:pt x="18" y="20"/>
                    <a:pt x="18" y="20"/>
                    <a:pt x="18" y="20"/>
                  </a:cubicBezTo>
                  <a:cubicBezTo>
                    <a:pt x="19" y="19"/>
                    <a:pt x="19" y="19"/>
                    <a:pt x="19" y="19"/>
                  </a:cubicBezTo>
                  <a:cubicBezTo>
                    <a:pt x="18" y="18"/>
                    <a:pt x="18" y="18"/>
                    <a:pt x="18" y="18"/>
                  </a:cubicBezTo>
                  <a:cubicBezTo>
                    <a:pt x="16" y="17"/>
                    <a:pt x="16" y="17"/>
                    <a:pt x="16" y="17"/>
                  </a:cubicBezTo>
                  <a:cubicBezTo>
                    <a:pt x="16" y="17"/>
                    <a:pt x="16" y="17"/>
                    <a:pt x="16" y="17"/>
                  </a:cubicBezTo>
                  <a:cubicBezTo>
                    <a:pt x="15" y="16"/>
                    <a:pt x="15" y="16"/>
                    <a:pt x="15" y="16"/>
                  </a:cubicBezTo>
                  <a:cubicBezTo>
                    <a:pt x="15" y="17"/>
                    <a:pt x="15" y="17"/>
                    <a:pt x="15" y="17"/>
                  </a:cubicBezTo>
                  <a:cubicBezTo>
                    <a:pt x="14" y="16"/>
                    <a:pt x="14" y="16"/>
                    <a:pt x="14" y="16"/>
                  </a:cubicBezTo>
                  <a:cubicBezTo>
                    <a:pt x="13" y="16"/>
                    <a:pt x="13" y="16"/>
                    <a:pt x="13" y="16"/>
                  </a:cubicBezTo>
                  <a:cubicBezTo>
                    <a:pt x="13" y="15"/>
                    <a:pt x="13" y="15"/>
                    <a:pt x="13" y="15"/>
                  </a:cubicBezTo>
                  <a:cubicBezTo>
                    <a:pt x="14" y="15"/>
                    <a:pt x="14" y="15"/>
                    <a:pt x="14" y="15"/>
                  </a:cubicBezTo>
                  <a:cubicBezTo>
                    <a:pt x="14" y="15"/>
                    <a:pt x="14" y="15"/>
                    <a:pt x="14" y="15"/>
                  </a:cubicBezTo>
                  <a:cubicBezTo>
                    <a:pt x="14" y="14"/>
                    <a:pt x="14" y="14"/>
                    <a:pt x="14" y="14"/>
                  </a:cubicBezTo>
                  <a:cubicBezTo>
                    <a:pt x="13" y="14"/>
                    <a:pt x="13" y="14"/>
                    <a:pt x="13" y="14"/>
                  </a:cubicBezTo>
                  <a:cubicBezTo>
                    <a:pt x="14" y="13"/>
                    <a:pt x="14" y="13"/>
                    <a:pt x="14" y="13"/>
                  </a:cubicBezTo>
                  <a:cubicBezTo>
                    <a:pt x="14" y="13"/>
                    <a:pt x="14" y="13"/>
                    <a:pt x="14" y="13"/>
                  </a:cubicBezTo>
                  <a:cubicBezTo>
                    <a:pt x="14" y="13"/>
                    <a:pt x="14" y="13"/>
                    <a:pt x="14" y="13"/>
                  </a:cubicBezTo>
                  <a:cubicBezTo>
                    <a:pt x="15" y="14"/>
                    <a:pt x="15" y="14"/>
                    <a:pt x="15" y="14"/>
                  </a:cubicBezTo>
                  <a:cubicBezTo>
                    <a:pt x="15" y="14"/>
                    <a:pt x="15" y="14"/>
                    <a:pt x="15" y="14"/>
                  </a:cubicBezTo>
                  <a:cubicBezTo>
                    <a:pt x="15" y="14"/>
                    <a:pt x="15" y="14"/>
                    <a:pt x="15" y="14"/>
                  </a:cubicBezTo>
                  <a:cubicBezTo>
                    <a:pt x="15" y="14"/>
                    <a:pt x="15" y="14"/>
                    <a:pt x="15" y="14"/>
                  </a:cubicBezTo>
                  <a:cubicBezTo>
                    <a:pt x="15" y="13"/>
                    <a:pt x="15" y="13"/>
                    <a:pt x="15" y="13"/>
                  </a:cubicBezTo>
                  <a:cubicBezTo>
                    <a:pt x="15" y="13"/>
                    <a:pt x="15" y="13"/>
                    <a:pt x="15" y="13"/>
                  </a:cubicBezTo>
                  <a:cubicBezTo>
                    <a:pt x="14" y="11"/>
                    <a:pt x="14" y="11"/>
                    <a:pt x="14" y="11"/>
                  </a:cubicBezTo>
                  <a:cubicBezTo>
                    <a:pt x="13" y="11"/>
                    <a:pt x="13" y="11"/>
                    <a:pt x="13" y="11"/>
                  </a:cubicBezTo>
                  <a:cubicBezTo>
                    <a:pt x="13" y="10"/>
                    <a:pt x="13" y="10"/>
                    <a:pt x="13" y="10"/>
                  </a:cubicBezTo>
                  <a:cubicBezTo>
                    <a:pt x="12" y="10"/>
                    <a:pt x="12" y="10"/>
                    <a:pt x="12" y="10"/>
                  </a:cubicBezTo>
                  <a:cubicBezTo>
                    <a:pt x="12" y="9"/>
                    <a:pt x="12" y="9"/>
                    <a:pt x="12" y="9"/>
                  </a:cubicBezTo>
                  <a:cubicBezTo>
                    <a:pt x="12" y="8"/>
                    <a:pt x="12" y="8"/>
                    <a:pt x="12" y="8"/>
                  </a:cubicBezTo>
                  <a:cubicBezTo>
                    <a:pt x="13" y="7"/>
                    <a:pt x="13" y="7"/>
                    <a:pt x="13" y="7"/>
                  </a:cubicBezTo>
                  <a:cubicBezTo>
                    <a:pt x="14" y="7"/>
                    <a:pt x="14" y="7"/>
                    <a:pt x="14" y="7"/>
                  </a:cubicBezTo>
                  <a:cubicBezTo>
                    <a:pt x="14" y="7"/>
                    <a:pt x="14" y="7"/>
                    <a:pt x="14" y="7"/>
                  </a:cubicBezTo>
                  <a:cubicBezTo>
                    <a:pt x="13" y="7"/>
                    <a:pt x="13" y="7"/>
                    <a:pt x="13" y="7"/>
                  </a:cubicBezTo>
                  <a:cubicBezTo>
                    <a:pt x="13" y="8"/>
                    <a:pt x="13" y="8"/>
                    <a:pt x="13" y="8"/>
                  </a:cubicBezTo>
                  <a:cubicBezTo>
                    <a:pt x="15" y="8"/>
                    <a:pt x="15" y="8"/>
                    <a:pt x="15" y="8"/>
                  </a:cubicBezTo>
                  <a:cubicBezTo>
                    <a:pt x="15" y="9"/>
                    <a:pt x="15" y="9"/>
                    <a:pt x="15" y="9"/>
                  </a:cubicBezTo>
                  <a:cubicBezTo>
                    <a:pt x="16" y="10"/>
                    <a:pt x="16" y="10"/>
                    <a:pt x="16" y="10"/>
                  </a:cubicBezTo>
                  <a:cubicBezTo>
                    <a:pt x="17" y="10"/>
                    <a:pt x="17" y="10"/>
                    <a:pt x="17" y="10"/>
                  </a:cubicBezTo>
                  <a:cubicBezTo>
                    <a:pt x="16" y="9"/>
                    <a:pt x="16" y="9"/>
                    <a:pt x="16" y="9"/>
                  </a:cubicBezTo>
                  <a:cubicBezTo>
                    <a:pt x="16" y="9"/>
                    <a:pt x="16" y="9"/>
                    <a:pt x="16" y="9"/>
                  </a:cubicBezTo>
                  <a:cubicBezTo>
                    <a:pt x="16" y="8"/>
                    <a:pt x="16" y="8"/>
                    <a:pt x="16" y="8"/>
                  </a:cubicBezTo>
                  <a:cubicBezTo>
                    <a:pt x="17" y="9"/>
                    <a:pt x="17" y="9"/>
                    <a:pt x="17" y="9"/>
                  </a:cubicBezTo>
                  <a:cubicBezTo>
                    <a:pt x="17" y="9"/>
                    <a:pt x="17" y="9"/>
                    <a:pt x="17" y="9"/>
                  </a:cubicBezTo>
                  <a:cubicBezTo>
                    <a:pt x="18" y="10"/>
                    <a:pt x="18" y="10"/>
                    <a:pt x="18" y="10"/>
                  </a:cubicBezTo>
                  <a:cubicBezTo>
                    <a:pt x="18" y="9"/>
                    <a:pt x="18" y="9"/>
                    <a:pt x="18" y="9"/>
                  </a:cubicBezTo>
                  <a:cubicBezTo>
                    <a:pt x="18" y="9"/>
                    <a:pt x="18" y="9"/>
                    <a:pt x="18" y="9"/>
                  </a:cubicBezTo>
                  <a:cubicBezTo>
                    <a:pt x="17" y="8"/>
                    <a:pt x="17" y="8"/>
                    <a:pt x="17" y="8"/>
                  </a:cubicBezTo>
                  <a:cubicBezTo>
                    <a:pt x="17" y="8"/>
                    <a:pt x="17" y="8"/>
                    <a:pt x="17" y="8"/>
                  </a:cubicBezTo>
                  <a:cubicBezTo>
                    <a:pt x="19" y="8"/>
                    <a:pt x="19" y="8"/>
                    <a:pt x="19" y="8"/>
                  </a:cubicBezTo>
                  <a:cubicBezTo>
                    <a:pt x="19" y="9"/>
                    <a:pt x="19" y="9"/>
                    <a:pt x="19" y="9"/>
                  </a:cubicBezTo>
                  <a:cubicBezTo>
                    <a:pt x="20" y="8"/>
                    <a:pt x="20" y="8"/>
                    <a:pt x="20" y="8"/>
                  </a:cubicBezTo>
                  <a:cubicBezTo>
                    <a:pt x="19" y="8"/>
                    <a:pt x="19" y="8"/>
                    <a:pt x="19" y="8"/>
                  </a:cubicBezTo>
                  <a:cubicBezTo>
                    <a:pt x="18" y="7"/>
                    <a:pt x="18" y="7"/>
                    <a:pt x="18" y="7"/>
                  </a:cubicBezTo>
                  <a:cubicBezTo>
                    <a:pt x="17" y="7"/>
                    <a:pt x="17" y="7"/>
                    <a:pt x="17" y="7"/>
                  </a:cubicBezTo>
                  <a:cubicBezTo>
                    <a:pt x="17" y="6"/>
                    <a:pt x="17" y="6"/>
                    <a:pt x="17" y="6"/>
                  </a:cubicBezTo>
                  <a:cubicBezTo>
                    <a:pt x="18" y="6"/>
                    <a:pt x="18" y="6"/>
                    <a:pt x="18" y="6"/>
                  </a:cubicBezTo>
                  <a:cubicBezTo>
                    <a:pt x="19" y="6"/>
                    <a:pt x="19" y="6"/>
                    <a:pt x="19" y="6"/>
                  </a:cubicBezTo>
                  <a:cubicBezTo>
                    <a:pt x="19" y="5"/>
                    <a:pt x="19" y="5"/>
                    <a:pt x="19" y="5"/>
                  </a:cubicBezTo>
                  <a:cubicBezTo>
                    <a:pt x="20" y="5"/>
                    <a:pt x="20" y="5"/>
                    <a:pt x="20" y="5"/>
                  </a:cubicBezTo>
                  <a:cubicBezTo>
                    <a:pt x="21" y="5"/>
                    <a:pt x="21" y="5"/>
                    <a:pt x="21" y="5"/>
                  </a:cubicBezTo>
                  <a:cubicBezTo>
                    <a:pt x="22" y="5"/>
                    <a:pt x="22" y="5"/>
                    <a:pt x="22" y="5"/>
                  </a:cubicBezTo>
                  <a:cubicBezTo>
                    <a:pt x="22" y="5"/>
                    <a:pt x="22" y="5"/>
                    <a:pt x="22" y="5"/>
                  </a:cubicBezTo>
                  <a:cubicBezTo>
                    <a:pt x="22" y="4"/>
                    <a:pt x="22" y="4"/>
                    <a:pt x="22" y="4"/>
                  </a:cubicBezTo>
                  <a:cubicBezTo>
                    <a:pt x="23" y="4"/>
                    <a:pt x="23" y="4"/>
                    <a:pt x="23" y="4"/>
                  </a:cubicBezTo>
                  <a:cubicBezTo>
                    <a:pt x="23" y="5"/>
                    <a:pt x="23" y="5"/>
                    <a:pt x="23" y="5"/>
                  </a:cubicBezTo>
                  <a:cubicBezTo>
                    <a:pt x="25" y="5"/>
                    <a:pt x="25" y="5"/>
                    <a:pt x="25" y="5"/>
                  </a:cubicBezTo>
                  <a:cubicBezTo>
                    <a:pt x="27" y="5"/>
                    <a:pt x="27" y="5"/>
                    <a:pt x="27" y="5"/>
                  </a:cubicBezTo>
                  <a:cubicBezTo>
                    <a:pt x="28" y="5"/>
                    <a:pt x="28" y="5"/>
                    <a:pt x="28" y="5"/>
                  </a:cubicBezTo>
                  <a:cubicBezTo>
                    <a:pt x="28" y="4"/>
                    <a:pt x="28" y="4"/>
                    <a:pt x="28" y="4"/>
                  </a:cubicBezTo>
                  <a:cubicBezTo>
                    <a:pt x="28" y="3"/>
                    <a:pt x="28" y="3"/>
                    <a:pt x="28" y="3"/>
                  </a:cubicBezTo>
                  <a:cubicBezTo>
                    <a:pt x="29" y="3"/>
                    <a:pt x="29" y="3"/>
                    <a:pt x="29" y="3"/>
                  </a:cubicBezTo>
                  <a:cubicBezTo>
                    <a:pt x="29" y="2"/>
                    <a:pt x="29" y="2"/>
                    <a:pt x="29" y="2"/>
                  </a:cubicBezTo>
                  <a:cubicBezTo>
                    <a:pt x="28" y="1"/>
                    <a:pt x="28" y="1"/>
                    <a:pt x="28" y="1"/>
                  </a:cubicBezTo>
                  <a:cubicBezTo>
                    <a:pt x="28" y="0"/>
                    <a:pt x="28" y="0"/>
                    <a:pt x="28" y="0"/>
                  </a:cubicBezTo>
                  <a:close/>
                  <a:moveTo>
                    <a:pt x="18" y="31"/>
                  </a:moveTo>
                  <a:cubicBezTo>
                    <a:pt x="18" y="31"/>
                    <a:pt x="18" y="31"/>
                    <a:pt x="18" y="31"/>
                  </a:cubicBezTo>
                  <a:cubicBezTo>
                    <a:pt x="18" y="31"/>
                    <a:pt x="18" y="31"/>
                    <a:pt x="18" y="31"/>
                  </a:cubicBezTo>
                  <a:cubicBezTo>
                    <a:pt x="18" y="32"/>
                    <a:pt x="18" y="32"/>
                    <a:pt x="18" y="32"/>
                  </a:cubicBezTo>
                  <a:cubicBezTo>
                    <a:pt x="18" y="33"/>
                    <a:pt x="18" y="33"/>
                    <a:pt x="18" y="33"/>
                  </a:cubicBezTo>
                  <a:cubicBezTo>
                    <a:pt x="19" y="33"/>
                    <a:pt x="19" y="33"/>
                    <a:pt x="19" y="33"/>
                  </a:cubicBezTo>
                  <a:cubicBezTo>
                    <a:pt x="20" y="33"/>
                    <a:pt x="20" y="33"/>
                    <a:pt x="20" y="33"/>
                  </a:cubicBezTo>
                  <a:cubicBezTo>
                    <a:pt x="21" y="33"/>
                    <a:pt x="21" y="33"/>
                    <a:pt x="21" y="33"/>
                  </a:cubicBezTo>
                  <a:cubicBezTo>
                    <a:pt x="21" y="33"/>
                    <a:pt x="21" y="33"/>
                    <a:pt x="21" y="33"/>
                  </a:cubicBezTo>
                  <a:cubicBezTo>
                    <a:pt x="22" y="33"/>
                    <a:pt x="22" y="33"/>
                    <a:pt x="22" y="33"/>
                  </a:cubicBezTo>
                  <a:cubicBezTo>
                    <a:pt x="23" y="33"/>
                    <a:pt x="23" y="33"/>
                    <a:pt x="23" y="33"/>
                  </a:cubicBezTo>
                  <a:cubicBezTo>
                    <a:pt x="23" y="34"/>
                    <a:pt x="23" y="34"/>
                    <a:pt x="23" y="34"/>
                  </a:cubicBezTo>
                  <a:cubicBezTo>
                    <a:pt x="24" y="34"/>
                    <a:pt x="24" y="34"/>
                    <a:pt x="24" y="34"/>
                  </a:cubicBezTo>
                  <a:cubicBezTo>
                    <a:pt x="25" y="33"/>
                    <a:pt x="25" y="33"/>
                    <a:pt x="25" y="33"/>
                  </a:cubicBezTo>
                  <a:cubicBezTo>
                    <a:pt x="26" y="33"/>
                    <a:pt x="26" y="33"/>
                    <a:pt x="26" y="33"/>
                  </a:cubicBezTo>
                  <a:cubicBezTo>
                    <a:pt x="28" y="33"/>
                    <a:pt x="28" y="33"/>
                    <a:pt x="28" y="33"/>
                  </a:cubicBezTo>
                  <a:cubicBezTo>
                    <a:pt x="29" y="33"/>
                    <a:pt x="29" y="33"/>
                    <a:pt x="29" y="33"/>
                  </a:cubicBezTo>
                  <a:cubicBezTo>
                    <a:pt x="30" y="33"/>
                    <a:pt x="30" y="33"/>
                    <a:pt x="30" y="33"/>
                  </a:cubicBezTo>
                  <a:cubicBezTo>
                    <a:pt x="30" y="32"/>
                    <a:pt x="30" y="32"/>
                    <a:pt x="30" y="32"/>
                  </a:cubicBezTo>
                  <a:cubicBezTo>
                    <a:pt x="30" y="32"/>
                    <a:pt x="30" y="32"/>
                    <a:pt x="30" y="32"/>
                  </a:cubicBezTo>
                  <a:cubicBezTo>
                    <a:pt x="30" y="31"/>
                    <a:pt x="30" y="31"/>
                    <a:pt x="30" y="31"/>
                  </a:cubicBezTo>
                  <a:cubicBezTo>
                    <a:pt x="30" y="32"/>
                    <a:pt x="30" y="32"/>
                    <a:pt x="30" y="32"/>
                  </a:cubicBezTo>
                  <a:cubicBezTo>
                    <a:pt x="30" y="32"/>
                    <a:pt x="30" y="32"/>
                    <a:pt x="30" y="32"/>
                  </a:cubicBezTo>
                  <a:cubicBezTo>
                    <a:pt x="29" y="33"/>
                    <a:pt x="29" y="33"/>
                    <a:pt x="29" y="33"/>
                  </a:cubicBezTo>
                  <a:cubicBezTo>
                    <a:pt x="29" y="32"/>
                    <a:pt x="29" y="32"/>
                    <a:pt x="29" y="32"/>
                  </a:cubicBezTo>
                  <a:cubicBezTo>
                    <a:pt x="28" y="32"/>
                    <a:pt x="28" y="32"/>
                    <a:pt x="28" y="32"/>
                  </a:cubicBezTo>
                  <a:cubicBezTo>
                    <a:pt x="28" y="32"/>
                    <a:pt x="28" y="32"/>
                    <a:pt x="28" y="32"/>
                  </a:cubicBezTo>
                  <a:cubicBezTo>
                    <a:pt x="28" y="32"/>
                    <a:pt x="28" y="32"/>
                    <a:pt x="28" y="32"/>
                  </a:cubicBezTo>
                  <a:cubicBezTo>
                    <a:pt x="28" y="32"/>
                    <a:pt x="28" y="32"/>
                    <a:pt x="28" y="32"/>
                  </a:cubicBezTo>
                  <a:cubicBezTo>
                    <a:pt x="27" y="32"/>
                    <a:pt x="27" y="32"/>
                    <a:pt x="27" y="32"/>
                  </a:cubicBezTo>
                  <a:cubicBezTo>
                    <a:pt x="26" y="31"/>
                    <a:pt x="26" y="31"/>
                    <a:pt x="26" y="31"/>
                  </a:cubicBezTo>
                  <a:cubicBezTo>
                    <a:pt x="25" y="31"/>
                    <a:pt x="25" y="31"/>
                    <a:pt x="25" y="31"/>
                  </a:cubicBezTo>
                  <a:cubicBezTo>
                    <a:pt x="24" y="31"/>
                    <a:pt x="24" y="31"/>
                    <a:pt x="24" y="31"/>
                  </a:cubicBezTo>
                  <a:cubicBezTo>
                    <a:pt x="23" y="32"/>
                    <a:pt x="23" y="32"/>
                    <a:pt x="23" y="32"/>
                  </a:cubicBezTo>
                  <a:cubicBezTo>
                    <a:pt x="22" y="32"/>
                    <a:pt x="22" y="32"/>
                    <a:pt x="22" y="32"/>
                  </a:cubicBezTo>
                  <a:cubicBezTo>
                    <a:pt x="21" y="32"/>
                    <a:pt x="21" y="32"/>
                    <a:pt x="21" y="32"/>
                  </a:cubicBezTo>
                  <a:cubicBezTo>
                    <a:pt x="21" y="31"/>
                    <a:pt x="21" y="31"/>
                    <a:pt x="21" y="31"/>
                  </a:cubicBezTo>
                  <a:cubicBezTo>
                    <a:pt x="20" y="31"/>
                    <a:pt x="20" y="31"/>
                    <a:pt x="20" y="31"/>
                  </a:cubicBezTo>
                  <a:cubicBezTo>
                    <a:pt x="21" y="31"/>
                    <a:pt x="21" y="31"/>
                    <a:pt x="21" y="31"/>
                  </a:cubicBezTo>
                  <a:cubicBezTo>
                    <a:pt x="20" y="30"/>
                    <a:pt x="20" y="30"/>
                    <a:pt x="20" y="30"/>
                  </a:cubicBezTo>
                  <a:cubicBezTo>
                    <a:pt x="20" y="31"/>
                    <a:pt x="20" y="31"/>
                    <a:pt x="20" y="31"/>
                  </a:cubicBezTo>
                  <a:cubicBezTo>
                    <a:pt x="20" y="31"/>
                    <a:pt x="20" y="31"/>
                    <a:pt x="20" y="31"/>
                  </a:cubicBezTo>
                  <a:cubicBezTo>
                    <a:pt x="20" y="31"/>
                    <a:pt x="20" y="31"/>
                    <a:pt x="20" y="31"/>
                  </a:cubicBezTo>
                  <a:cubicBezTo>
                    <a:pt x="20" y="31"/>
                    <a:pt x="20" y="31"/>
                    <a:pt x="20" y="31"/>
                  </a:cubicBezTo>
                  <a:cubicBezTo>
                    <a:pt x="19" y="31"/>
                    <a:pt x="19" y="31"/>
                    <a:pt x="19" y="31"/>
                  </a:cubicBezTo>
                  <a:cubicBezTo>
                    <a:pt x="19" y="31"/>
                    <a:pt x="19" y="31"/>
                    <a:pt x="19" y="31"/>
                  </a:cubicBezTo>
                  <a:cubicBezTo>
                    <a:pt x="19" y="30"/>
                    <a:pt x="19" y="30"/>
                    <a:pt x="19" y="30"/>
                  </a:cubicBezTo>
                  <a:cubicBezTo>
                    <a:pt x="19" y="31"/>
                    <a:pt x="19" y="31"/>
                    <a:pt x="19" y="31"/>
                  </a:cubicBezTo>
                  <a:cubicBezTo>
                    <a:pt x="19" y="31"/>
                    <a:pt x="19" y="31"/>
                    <a:pt x="19" y="31"/>
                  </a:cubicBezTo>
                  <a:cubicBezTo>
                    <a:pt x="18" y="31"/>
                    <a:pt x="18" y="31"/>
                    <a:pt x="18" y="31"/>
                  </a:cubicBezTo>
                  <a:close/>
                  <a:moveTo>
                    <a:pt x="1" y="11"/>
                  </a:moveTo>
                  <a:cubicBezTo>
                    <a:pt x="1" y="12"/>
                    <a:pt x="1" y="12"/>
                    <a:pt x="1" y="12"/>
                  </a:cubicBezTo>
                  <a:cubicBezTo>
                    <a:pt x="1" y="12"/>
                    <a:pt x="1" y="12"/>
                    <a:pt x="1" y="12"/>
                  </a:cubicBezTo>
                  <a:cubicBezTo>
                    <a:pt x="2" y="13"/>
                    <a:pt x="2" y="13"/>
                    <a:pt x="2" y="13"/>
                  </a:cubicBezTo>
                  <a:cubicBezTo>
                    <a:pt x="2" y="13"/>
                    <a:pt x="2" y="13"/>
                    <a:pt x="2" y="13"/>
                  </a:cubicBezTo>
                  <a:cubicBezTo>
                    <a:pt x="2" y="13"/>
                    <a:pt x="2" y="13"/>
                    <a:pt x="2" y="13"/>
                  </a:cubicBezTo>
                  <a:cubicBezTo>
                    <a:pt x="1" y="13"/>
                    <a:pt x="1" y="13"/>
                    <a:pt x="1" y="13"/>
                  </a:cubicBezTo>
                  <a:cubicBezTo>
                    <a:pt x="0" y="12"/>
                    <a:pt x="0" y="12"/>
                    <a:pt x="0" y="12"/>
                  </a:cubicBezTo>
                  <a:cubicBezTo>
                    <a:pt x="0" y="12"/>
                    <a:pt x="0" y="12"/>
                    <a:pt x="0" y="12"/>
                  </a:cubicBezTo>
                  <a:cubicBezTo>
                    <a:pt x="0" y="12"/>
                    <a:pt x="0" y="12"/>
                    <a:pt x="0" y="12"/>
                  </a:cubicBezTo>
                  <a:cubicBezTo>
                    <a:pt x="0" y="11"/>
                    <a:pt x="0" y="11"/>
                    <a:pt x="0" y="11"/>
                  </a:cubicBezTo>
                  <a:cubicBezTo>
                    <a:pt x="0" y="11"/>
                    <a:pt x="0" y="11"/>
                    <a:pt x="0" y="11"/>
                  </a:cubicBezTo>
                  <a:cubicBezTo>
                    <a:pt x="1" y="11"/>
                    <a:pt x="1" y="11"/>
                    <a:pt x="1" y="11"/>
                  </a:cubicBezTo>
                  <a:close/>
                  <a:moveTo>
                    <a:pt x="4" y="17"/>
                  </a:moveTo>
                  <a:cubicBezTo>
                    <a:pt x="4" y="17"/>
                    <a:pt x="4" y="17"/>
                    <a:pt x="4" y="17"/>
                  </a:cubicBezTo>
                  <a:cubicBezTo>
                    <a:pt x="5" y="16"/>
                    <a:pt x="5" y="16"/>
                    <a:pt x="5" y="16"/>
                  </a:cubicBezTo>
                  <a:cubicBezTo>
                    <a:pt x="5" y="16"/>
                    <a:pt x="5" y="16"/>
                    <a:pt x="5" y="16"/>
                  </a:cubicBezTo>
                  <a:cubicBezTo>
                    <a:pt x="5" y="17"/>
                    <a:pt x="5" y="17"/>
                    <a:pt x="5" y="17"/>
                  </a:cubicBezTo>
                  <a:cubicBezTo>
                    <a:pt x="5" y="17"/>
                    <a:pt x="5" y="17"/>
                    <a:pt x="5" y="17"/>
                  </a:cubicBezTo>
                  <a:cubicBezTo>
                    <a:pt x="4" y="17"/>
                    <a:pt x="4" y="17"/>
                    <a:pt x="4" y="17"/>
                  </a:cubicBezTo>
                  <a:cubicBezTo>
                    <a:pt x="4" y="17"/>
                    <a:pt x="4" y="17"/>
                    <a:pt x="4" y="17"/>
                  </a:cubicBezTo>
                  <a:close/>
                  <a:moveTo>
                    <a:pt x="4" y="18"/>
                  </a:moveTo>
                  <a:cubicBezTo>
                    <a:pt x="4" y="17"/>
                    <a:pt x="4" y="17"/>
                    <a:pt x="4" y="17"/>
                  </a:cubicBezTo>
                  <a:cubicBezTo>
                    <a:pt x="5" y="18"/>
                    <a:pt x="5" y="18"/>
                    <a:pt x="5" y="18"/>
                  </a:cubicBezTo>
                  <a:cubicBezTo>
                    <a:pt x="5" y="18"/>
                    <a:pt x="5" y="18"/>
                    <a:pt x="5" y="18"/>
                  </a:cubicBezTo>
                  <a:cubicBezTo>
                    <a:pt x="5" y="18"/>
                    <a:pt x="5" y="18"/>
                    <a:pt x="5" y="18"/>
                  </a:cubicBezTo>
                  <a:cubicBezTo>
                    <a:pt x="5" y="19"/>
                    <a:pt x="5" y="19"/>
                    <a:pt x="5" y="19"/>
                  </a:cubicBezTo>
                  <a:cubicBezTo>
                    <a:pt x="5" y="19"/>
                    <a:pt x="5" y="19"/>
                    <a:pt x="5" y="19"/>
                  </a:cubicBezTo>
                  <a:cubicBezTo>
                    <a:pt x="6" y="19"/>
                    <a:pt x="6" y="19"/>
                    <a:pt x="6" y="19"/>
                  </a:cubicBezTo>
                  <a:cubicBezTo>
                    <a:pt x="5" y="20"/>
                    <a:pt x="5" y="20"/>
                    <a:pt x="5" y="20"/>
                  </a:cubicBezTo>
                  <a:cubicBezTo>
                    <a:pt x="5" y="19"/>
                    <a:pt x="5" y="19"/>
                    <a:pt x="5"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3" y="19"/>
                    <a:pt x="3" y="19"/>
                    <a:pt x="3" y="19"/>
                  </a:cubicBezTo>
                  <a:cubicBezTo>
                    <a:pt x="3" y="18"/>
                    <a:pt x="3" y="18"/>
                    <a:pt x="3" y="18"/>
                  </a:cubicBezTo>
                  <a:cubicBezTo>
                    <a:pt x="4" y="18"/>
                    <a:pt x="4" y="18"/>
                    <a:pt x="4" y="18"/>
                  </a:cubicBezTo>
                  <a:cubicBezTo>
                    <a:pt x="4" y="18"/>
                    <a:pt x="4" y="18"/>
                    <a:pt x="4" y="18"/>
                  </a:cubicBezTo>
                  <a:close/>
                  <a:moveTo>
                    <a:pt x="6" y="21"/>
                  </a:moveTo>
                  <a:cubicBezTo>
                    <a:pt x="6" y="21"/>
                    <a:pt x="6" y="21"/>
                    <a:pt x="6" y="21"/>
                  </a:cubicBezTo>
                  <a:cubicBezTo>
                    <a:pt x="6" y="21"/>
                    <a:pt x="6" y="21"/>
                    <a:pt x="6" y="21"/>
                  </a:cubicBezTo>
                  <a:cubicBezTo>
                    <a:pt x="6" y="21"/>
                    <a:pt x="6" y="21"/>
                    <a:pt x="6" y="21"/>
                  </a:cubicBezTo>
                  <a:cubicBezTo>
                    <a:pt x="5" y="21"/>
                    <a:pt x="5" y="21"/>
                    <a:pt x="5" y="21"/>
                  </a:cubicBezTo>
                  <a:cubicBezTo>
                    <a:pt x="4" y="21"/>
                    <a:pt x="4" y="21"/>
                    <a:pt x="4" y="21"/>
                  </a:cubicBezTo>
                  <a:cubicBezTo>
                    <a:pt x="5" y="20"/>
                    <a:pt x="5" y="20"/>
                    <a:pt x="5" y="20"/>
                  </a:cubicBezTo>
                  <a:cubicBezTo>
                    <a:pt x="5" y="20"/>
                    <a:pt x="5" y="20"/>
                    <a:pt x="5" y="20"/>
                  </a:cubicBezTo>
                  <a:cubicBezTo>
                    <a:pt x="5" y="20"/>
                    <a:pt x="5" y="20"/>
                    <a:pt x="5" y="20"/>
                  </a:cubicBezTo>
                  <a:cubicBezTo>
                    <a:pt x="6" y="21"/>
                    <a:pt x="6" y="21"/>
                    <a:pt x="6" y="21"/>
                  </a:cubicBezTo>
                  <a:close/>
                  <a:moveTo>
                    <a:pt x="33" y="30"/>
                  </a:moveTo>
                  <a:cubicBezTo>
                    <a:pt x="33" y="30"/>
                    <a:pt x="33" y="30"/>
                    <a:pt x="33" y="30"/>
                  </a:cubicBezTo>
                  <a:cubicBezTo>
                    <a:pt x="34" y="29"/>
                    <a:pt x="34" y="29"/>
                    <a:pt x="34" y="29"/>
                  </a:cubicBezTo>
                  <a:cubicBezTo>
                    <a:pt x="34" y="30"/>
                    <a:pt x="34" y="30"/>
                    <a:pt x="34" y="30"/>
                  </a:cubicBezTo>
                  <a:cubicBezTo>
                    <a:pt x="33" y="30"/>
                    <a:pt x="33" y="30"/>
                    <a:pt x="33" y="30"/>
                  </a:cubicBezTo>
                  <a:close/>
                  <a:moveTo>
                    <a:pt x="33" y="32"/>
                  </a:moveTo>
                  <a:cubicBezTo>
                    <a:pt x="33" y="31"/>
                    <a:pt x="33" y="31"/>
                    <a:pt x="33" y="31"/>
                  </a:cubicBezTo>
                  <a:cubicBezTo>
                    <a:pt x="33" y="30"/>
                    <a:pt x="33" y="30"/>
                    <a:pt x="33" y="30"/>
                  </a:cubicBezTo>
                  <a:cubicBezTo>
                    <a:pt x="33" y="30"/>
                    <a:pt x="33" y="30"/>
                    <a:pt x="33" y="30"/>
                  </a:cubicBezTo>
                  <a:cubicBezTo>
                    <a:pt x="33" y="30"/>
                    <a:pt x="33" y="30"/>
                    <a:pt x="33" y="30"/>
                  </a:cubicBezTo>
                  <a:cubicBezTo>
                    <a:pt x="34" y="31"/>
                    <a:pt x="34" y="31"/>
                    <a:pt x="34" y="31"/>
                  </a:cubicBezTo>
                  <a:cubicBezTo>
                    <a:pt x="34" y="32"/>
                    <a:pt x="34" y="32"/>
                    <a:pt x="34" y="32"/>
                  </a:cubicBezTo>
                  <a:cubicBezTo>
                    <a:pt x="33" y="32"/>
                    <a:pt x="33" y="32"/>
                    <a:pt x="33" y="32"/>
                  </a:cubicBezTo>
                  <a:close/>
                  <a:moveTo>
                    <a:pt x="36" y="29"/>
                  </a:moveTo>
                  <a:cubicBezTo>
                    <a:pt x="35" y="29"/>
                    <a:pt x="35" y="29"/>
                    <a:pt x="35" y="29"/>
                  </a:cubicBezTo>
                  <a:cubicBezTo>
                    <a:pt x="36" y="29"/>
                    <a:pt x="36" y="29"/>
                    <a:pt x="36" y="29"/>
                  </a:cubicBezTo>
                  <a:cubicBezTo>
                    <a:pt x="35" y="29"/>
                    <a:pt x="35" y="29"/>
                    <a:pt x="35" y="29"/>
                  </a:cubicBezTo>
                  <a:cubicBezTo>
                    <a:pt x="35" y="28"/>
                    <a:pt x="35" y="28"/>
                    <a:pt x="35" y="28"/>
                  </a:cubicBezTo>
                  <a:cubicBezTo>
                    <a:pt x="36" y="27"/>
                    <a:pt x="36" y="27"/>
                    <a:pt x="36" y="27"/>
                  </a:cubicBezTo>
                  <a:cubicBezTo>
                    <a:pt x="37" y="27"/>
                    <a:pt x="37" y="27"/>
                    <a:pt x="37" y="27"/>
                  </a:cubicBezTo>
                  <a:cubicBezTo>
                    <a:pt x="38" y="27"/>
                    <a:pt x="38" y="27"/>
                    <a:pt x="38" y="27"/>
                  </a:cubicBezTo>
                  <a:cubicBezTo>
                    <a:pt x="38" y="27"/>
                    <a:pt x="38" y="27"/>
                    <a:pt x="38" y="27"/>
                  </a:cubicBezTo>
                  <a:cubicBezTo>
                    <a:pt x="38" y="27"/>
                    <a:pt x="38" y="27"/>
                    <a:pt x="38" y="27"/>
                  </a:cubicBezTo>
                  <a:cubicBezTo>
                    <a:pt x="37" y="28"/>
                    <a:pt x="37" y="28"/>
                    <a:pt x="37" y="28"/>
                  </a:cubicBezTo>
                  <a:cubicBezTo>
                    <a:pt x="37" y="28"/>
                    <a:pt x="37" y="28"/>
                    <a:pt x="37" y="28"/>
                  </a:cubicBezTo>
                  <a:cubicBezTo>
                    <a:pt x="37" y="28"/>
                    <a:pt x="37" y="28"/>
                    <a:pt x="37" y="28"/>
                  </a:cubicBezTo>
                  <a:cubicBezTo>
                    <a:pt x="37" y="28"/>
                    <a:pt x="37" y="28"/>
                    <a:pt x="37" y="28"/>
                  </a:cubicBezTo>
                  <a:cubicBezTo>
                    <a:pt x="36" y="29"/>
                    <a:pt x="36" y="29"/>
                    <a:pt x="36" y="29"/>
                  </a:cubicBezTo>
                  <a:cubicBezTo>
                    <a:pt x="36" y="29"/>
                    <a:pt x="36" y="29"/>
                    <a:pt x="36" y="29"/>
                  </a:cubicBezTo>
                  <a:cubicBezTo>
                    <a:pt x="36" y="29"/>
                    <a:pt x="36" y="29"/>
                    <a:pt x="36" y="29"/>
                  </a:cubicBezTo>
                  <a:close/>
                  <a:moveTo>
                    <a:pt x="30" y="27"/>
                  </a:moveTo>
                  <a:cubicBezTo>
                    <a:pt x="29" y="26"/>
                    <a:pt x="29" y="26"/>
                    <a:pt x="29" y="26"/>
                  </a:cubicBezTo>
                  <a:cubicBezTo>
                    <a:pt x="29" y="26"/>
                    <a:pt x="29" y="26"/>
                    <a:pt x="29" y="26"/>
                  </a:cubicBezTo>
                  <a:cubicBezTo>
                    <a:pt x="30" y="26"/>
                    <a:pt x="30" y="26"/>
                    <a:pt x="30" y="26"/>
                  </a:cubicBezTo>
                  <a:cubicBezTo>
                    <a:pt x="30" y="26"/>
                    <a:pt x="30" y="26"/>
                    <a:pt x="30" y="26"/>
                  </a:cubicBezTo>
                  <a:cubicBezTo>
                    <a:pt x="30" y="27"/>
                    <a:pt x="30" y="27"/>
                    <a:pt x="30" y="27"/>
                  </a:cubicBezTo>
                  <a:cubicBezTo>
                    <a:pt x="30" y="27"/>
                    <a:pt x="30" y="27"/>
                    <a:pt x="30" y="27"/>
                  </a:cubicBezTo>
                  <a:close/>
                  <a:moveTo>
                    <a:pt x="30" y="21"/>
                  </a:moveTo>
                  <a:cubicBezTo>
                    <a:pt x="30" y="21"/>
                    <a:pt x="30" y="21"/>
                    <a:pt x="30" y="21"/>
                  </a:cubicBezTo>
                  <a:cubicBezTo>
                    <a:pt x="31" y="21"/>
                    <a:pt x="31" y="21"/>
                    <a:pt x="31" y="21"/>
                  </a:cubicBezTo>
                  <a:cubicBezTo>
                    <a:pt x="31" y="21"/>
                    <a:pt x="31" y="21"/>
                    <a:pt x="31" y="21"/>
                  </a:cubicBezTo>
                  <a:cubicBezTo>
                    <a:pt x="31" y="21"/>
                    <a:pt x="31" y="21"/>
                    <a:pt x="31" y="21"/>
                  </a:cubicBezTo>
                  <a:cubicBezTo>
                    <a:pt x="32" y="21"/>
                    <a:pt x="32" y="21"/>
                    <a:pt x="32" y="21"/>
                  </a:cubicBezTo>
                  <a:cubicBezTo>
                    <a:pt x="32" y="21"/>
                    <a:pt x="32" y="21"/>
                    <a:pt x="32" y="21"/>
                  </a:cubicBezTo>
                  <a:cubicBezTo>
                    <a:pt x="31" y="21"/>
                    <a:pt x="31" y="21"/>
                    <a:pt x="31" y="21"/>
                  </a:cubicBezTo>
                  <a:cubicBezTo>
                    <a:pt x="31" y="22"/>
                    <a:pt x="31" y="22"/>
                    <a:pt x="31" y="22"/>
                  </a:cubicBezTo>
                  <a:cubicBezTo>
                    <a:pt x="31" y="22"/>
                    <a:pt x="31" y="22"/>
                    <a:pt x="31" y="22"/>
                  </a:cubicBezTo>
                  <a:cubicBezTo>
                    <a:pt x="30" y="21"/>
                    <a:pt x="30" y="21"/>
                    <a:pt x="30" y="21"/>
                  </a:cubicBezTo>
                  <a:cubicBezTo>
                    <a:pt x="30" y="21"/>
                    <a:pt x="30" y="21"/>
                    <a:pt x="30" y="21"/>
                  </a:cubicBezTo>
                  <a:cubicBezTo>
                    <a:pt x="29" y="21"/>
                    <a:pt x="29" y="21"/>
                    <a:pt x="29" y="21"/>
                  </a:cubicBezTo>
                  <a:cubicBezTo>
                    <a:pt x="30" y="21"/>
                    <a:pt x="30" y="21"/>
                    <a:pt x="30" y="21"/>
                  </a:cubicBezTo>
                  <a:close/>
                  <a:moveTo>
                    <a:pt x="28" y="17"/>
                  </a:moveTo>
                  <a:cubicBezTo>
                    <a:pt x="28" y="18"/>
                    <a:pt x="28" y="18"/>
                    <a:pt x="28" y="18"/>
                  </a:cubicBezTo>
                  <a:cubicBezTo>
                    <a:pt x="28" y="18"/>
                    <a:pt x="28" y="18"/>
                    <a:pt x="28" y="18"/>
                  </a:cubicBezTo>
                  <a:cubicBezTo>
                    <a:pt x="27" y="19"/>
                    <a:pt x="27" y="19"/>
                    <a:pt x="27" y="19"/>
                  </a:cubicBezTo>
                  <a:cubicBezTo>
                    <a:pt x="27" y="18"/>
                    <a:pt x="27" y="18"/>
                    <a:pt x="27" y="18"/>
                  </a:cubicBezTo>
                  <a:cubicBezTo>
                    <a:pt x="27" y="18"/>
                    <a:pt x="27" y="18"/>
                    <a:pt x="27" y="18"/>
                  </a:cubicBezTo>
                  <a:cubicBezTo>
                    <a:pt x="27" y="18"/>
                    <a:pt x="27" y="18"/>
                    <a:pt x="27" y="18"/>
                  </a:cubicBezTo>
                  <a:cubicBezTo>
                    <a:pt x="27" y="17"/>
                    <a:pt x="27" y="17"/>
                    <a:pt x="27" y="17"/>
                  </a:cubicBezTo>
                  <a:cubicBezTo>
                    <a:pt x="27" y="17"/>
                    <a:pt x="27" y="17"/>
                    <a:pt x="27" y="17"/>
                  </a:cubicBezTo>
                  <a:cubicBezTo>
                    <a:pt x="27" y="17"/>
                    <a:pt x="27" y="17"/>
                    <a:pt x="27" y="17"/>
                  </a:cubicBezTo>
                  <a:cubicBezTo>
                    <a:pt x="27" y="16"/>
                    <a:pt x="27" y="16"/>
                    <a:pt x="27" y="16"/>
                  </a:cubicBezTo>
                  <a:cubicBezTo>
                    <a:pt x="28" y="17"/>
                    <a:pt x="28" y="17"/>
                    <a:pt x="28" y="17"/>
                  </a:cubicBezTo>
                  <a:cubicBezTo>
                    <a:pt x="28" y="17"/>
                    <a:pt x="28" y="17"/>
                    <a:pt x="28" y="17"/>
                  </a:cubicBezTo>
                  <a:close/>
                  <a:moveTo>
                    <a:pt x="27" y="15"/>
                  </a:moveTo>
                  <a:cubicBezTo>
                    <a:pt x="26" y="14"/>
                    <a:pt x="26" y="14"/>
                    <a:pt x="26" y="14"/>
                  </a:cubicBezTo>
                  <a:cubicBezTo>
                    <a:pt x="27" y="13"/>
                    <a:pt x="27" y="13"/>
                    <a:pt x="27" y="13"/>
                  </a:cubicBezTo>
                  <a:cubicBezTo>
                    <a:pt x="28" y="13"/>
                    <a:pt x="28" y="13"/>
                    <a:pt x="28" y="13"/>
                  </a:cubicBezTo>
                  <a:cubicBezTo>
                    <a:pt x="28" y="13"/>
                    <a:pt x="28" y="13"/>
                    <a:pt x="28" y="13"/>
                  </a:cubicBezTo>
                  <a:cubicBezTo>
                    <a:pt x="29" y="13"/>
                    <a:pt x="29" y="13"/>
                    <a:pt x="29" y="13"/>
                  </a:cubicBezTo>
                  <a:cubicBezTo>
                    <a:pt x="29" y="13"/>
                    <a:pt x="29" y="13"/>
                    <a:pt x="29" y="13"/>
                  </a:cubicBezTo>
                  <a:cubicBezTo>
                    <a:pt x="29" y="13"/>
                    <a:pt x="29" y="13"/>
                    <a:pt x="29" y="13"/>
                  </a:cubicBezTo>
                  <a:cubicBezTo>
                    <a:pt x="29" y="13"/>
                    <a:pt x="29" y="13"/>
                    <a:pt x="29" y="13"/>
                  </a:cubicBezTo>
                  <a:cubicBezTo>
                    <a:pt x="29" y="14"/>
                    <a:pt x="29" y="14"/>
                    <a:pt x="29" y="14"/>
                  </a:cubicBezTo>
                  <a:cubicBezTo>
                    <a:pt x="29" y="15"/>
                    <a:pt x="29" y="15"/>
                    <a:pt x="29" y="15"/>
                  </a:cubicBezTo>
                  <a:cubicBezTo>
                    <a:pt x="28" y="15"/>
                    <a:pt x="28" y="15"/>
                    <a:pt x="28" y="15"/>
                  </a:cubicBezTo>
                  <a:cubicBezTo>
                    <a:pt x="28" y="15"/>
                    <a:pt x="28" y="15"/>
                    <a:pt x="28" y="15"/>
                  </a:cubicBezTo>
                  <a:cubicBezTo>
                    <a:pt x="28" y="14"/>
                    <a:pt x="28" y="14"/>
                    <a:pt x="28" y="14"/>
                  </a:cubicBezTo>
                  <a:cubicBezTo>
                    <a:pt x="28" y="14"/>
                    <a:pt x="28" y="14"/>
                    <a:pt x="28" y="14"/>
                  </a:cubicBezTo>
                  <a:cubicBezTo>
                    <a:pt x="28" y="14"/>
                    <a:pt x="28" y="14"/>
                    <a:pt x="28" y="14"/>
                  </a:cubicBezTo>
                  <a:cubicBezTo>
                    <a:pt x="28" y="14"/>
                    <a:pt x="28" y="14"/>
                    <a:pt x="28" y="14"/>
                  </a:cubicBezTo>
                  <a:cubicBezTo>
                    <a:pt x="28" y="14"/>
                    <a:pt x="28" y="14"/>
                    <a:pt x="28" y="14"/>
                  </a:cubicBezTo>
                  <a:cubicBezTo>
                    <a:pt x="28" y="14"/>
                    <a:pt x="28" y="14"/>
                    <a:pt x="28" y="14"/>
                  </a:cubicBezTo>
                  <a:cubicBezTo>
                    <a:pt x="27" y="15"/>
                    <a:pt x="27" y="15"/>
                    <a:pt x="27" y="15"/>
                  </a:cubicBezTo>
                  <a:cubicBezTo>
                    <a:pt x="27" y="15"/>
                    <a:pt x="27" y="15"/>
                    <a:pt x="27" y="15"/>
                  </a:cubicBezTo>
                  <a:close/>
                  <a:moveTo>
                    <a:pt x="25" y="7"/>
                  </a:moveTo>
                  <a:cubicBezTo>
                    <a:pt x="25" y="7"/>
                    <a:pt x="25" y="7"/>
                    <a:pt x="25" y="7"/>
                  </a:cubicBezTo>
                  <a:cubicBezTo>
                    <a:pt x="25" y="7"/>
                    <a:pt x="25" y="7"/>
                    <a:pt x="25" y="7"/>
                  </a:cubicBezTo>
                  <a:cubicBezTo>
                    <a:pt x="26" y="7"/>
                    <a:pt x="26" y="7"/>
                    <a:pt x="26" y="7"/>
                  </a:cubicBezTo>
                  <a:cubicBezTo>
                    <a:pt x="26" y="7"/>
                    <a:pt x="26" y="7"/>
                    <a:pt x="26" y="7"/>
                  </a:cubicBezTo>
                  <a:cubicBezTo>
                    <a:pt x="25" y="8"/>
                    <a:pt x="25" y="8"/>
                    <a:pt x="25" y="8"/>
                  </a:cubicBezTo>
                  <a:cubicBezTo>
                    <a:pt x="25" y="7"/>
                    <a:pt x="25" y="7"/>
                    <a:pt x="25" y="7"/>
                  </a:cubicBezTo>
                  <a:close/>
                  <a:moveTo>
                    <a:pt x="23" y="9"/>
                  </a:moveTo>
                  <a:cubicBezTo>
                    <a:pt x="23" y="9"/>
                    <a:pt x="23" y="9"/>
                    <a:pt x="23" y="9"/>
                  </a:cubicBezTo>
                  <a:cubicBezTo>
                    <a:pt x="24" y="10"/>
                    <a:pt x="24" y="10"/>
                    <a:pt x="24" y="10"/>
                  </a:cubicBezTo>
                  <a:cubicBezTo>
                    <a:pt x="24" y="9"/>
                    <a:pt x="24" y="9"/>
                    <a:pt x="24" y="9"/>
                  </a:cubicBezTo>
                  <a:cubicBezTo>
                    <a:pt x="25" y="9"/>
                    <a:pt x="25" y="9"/>
                    <a:pt x="25" y="9"/>
                  </a:cubicBezTo>
                  <a:cubicBezTo>
                    <a:pt x="24" y="10"/>
                    <a:pt x="24" y="10"/>
                    <a:pt x="24" y="10"/>
                  </a:cubicBezTo>
                  <a:cubicBezTo>
                    <a:pt x="24" y="11"/>
                    <a:pt x="24" y="11"/>
                    <a:pt x="24" y="11"/>
                  </a:cubicBezTo>
                  <a:cubicBezTo>
                    <a:pt x="23" y="10"/>
                    <a:pt x="23" y="10"/>
                    <a:pt x="23" y="10"/>
                  </a:cubicBezTo>
                  <a:cubicBezTo>
                    <a:pt x="23" y="11"/>
                    <a:pt x="23" y="11"/>
                    <a:pt x="23" y="11"/>
                  </a:cubicBezTo>
                  <a:cubicBezTo>
                    <a:pt x="23" y="10"/>
                    <a:pt x="23" y="10"/>
                    <a:pt x="23" y="10"/>
                  </a:cubicBezTo>
                  <a:cubicBezTo>
                    <a:pt x="22" y="10"/>
                    <a:pt x="22" y="10"/>
                    <a:pt x="22" y="10"/>
                  </a:cubicBezTo>
                  <a:cubicBezTo>
                    <a:pt x="23" y="9"/>
                    <a:pt x="23" y="9"/>
                    <a:pt x="23" y="9"/>
                  </a:cubicBezTo>
                  <a:close/>
                  <a:moveTo>
                    <a:pt x="21" y="6"/>
                  </a:moveTo>
                  <a:cubicBezTo>
                    <a:pt x="21" y="6"/>
                    <a:pt x="21" y="6"/>
                    <a:pt x="21" y="6"/>
                  </a:cubicBezTo>
                  <a:cubicBezTo>
                    <a:pt x="22" y="6"/>
                    <a:pt x="22" y="6"/>
                    <a:pt x="22" y="6"/>
                  </a:cubicBezTo>
                  <a:cubicBezTo>
                    <a:pt x="22" y="6"/>
                    <a:pt x="22" y="6"/>
                    <a:pt x="22" y="6"/>
                  </a:cubicBezTo>
                  <a:cubicBezTo>
                    <a:pt x="21" y="7"/>
                    <a:pt x="21" y="7"/>
                    <a:pt x="21" y="7"/>
                  </a:cubicBezTo>
                  <a:cubicBezTo>
                    <a:pt x="21" y="7"/>
                    <a:pt x="21" y="7"/>
                    <a:pt x="21" y="7"/>
                  </a:cubicBezTo>
                  <a:cubicBezTo>
                    <a:pt x="20" y="7"/>
                    <a:pt x="20" y="7"/>
                    <a:pt x="20" y="7"/>
                  </a:cubicBezTo>
                  <a:cubicBezTo>
                    <a:pt x="21" y="6"/>
                    <a:pt x="21" y="6"/>
                    <a:pt x="21" y="6"/>
                  </a:cubicBezTo>
                  <a:close/>
                  <a:moveTo>
                    <a:pt x="17" y="14"/>
                  </a:moveTo>
                  <a:cubicBezTo>
                    <a:pt x="17" y="14"/>
                    <a:pt x="17" y="14"/>
                    <a:pt x="17" y="14"/>
                  </a:cubicBezTo>
                  <a:cubicBezTo>
                    <a:pt x="17" y="14"/>
                    <a:pt x="17" y="14"/>
                    <a:pt x="17" y="14"/>
                  </a:cubicBezTo>
                  <a:cubicBezTo>
                    <a:pt x="17" y="15"/>
                    <a:pt x="17" y="15"/>
                    <a:pt x="17" y="15"/>
                  </a:cubicBezTo>
                  <a:cubicBezTo>
                    <a:pt x="17" y="15"/>
                    <a:pt x="17" y="15"/>
                    <a:pt x="17" y="15"/>
                  </a:cubicBezTo>
                  <a:cubicBezTo>
                    <a:pt x="17" y="14"/>
                    <a:pt x="17" y="14"/>
                    <a:pt x="17" y="14"/>
                  </a:cubicBezTo>
                  <a:close/>
                  <a:moveTo>
                    <a:pt x="16" y="14"/>
                  </a:moveTo>
                  <a:cubicBezTo>
                    <a:pt x="16" y="14"/>
                    <a:pt x="16" y="14"/>
                    <a:pt x="16" y="14"/>
                  </a:cubicBezTo>
                  <a:cubicBezTo>
                    <a:pt x="16" y="14"/>
                    <a:pt x="16" y="14"/>
                    <a:pt x="16" y="14"/>
                  </a:cubicBezTo>
                  <a:cubicBezTo>
                    <a:pt x="16" y="14"/>
                    <a:pt x="16" y="14"/>
                    <a:pt x="16" y="14"/>
                  </a:cubicBezTo>
                  <a:cubicBezTo>
                    <a:pt x="16" y="14"/>
                    <a:pt x="16" y="14"/>
                    <a:pt x="16" y="14"/>
                  </a:cubicBezTo>
                  <a:close/>
                  <a:moveTo>
                    <a:pt x="21" y="15"/>
                  </a:moveTo>
                  <a:cubicBezTo>
                    <a:pt x="21" y="15"/>
                    <a:pt x="21" y="15"/>
                    <a:pt x="21" y="15"/>
                  </a:cubicBezTo>
                  <a:cubicBezTo>
                    <a:pt x="21" y="15"/>
                    <a:pt x="21" y="15"/>
                    <a:pt x="21" y="15"/>
                  </a:cubicBezTo>
                  <a:cubicBezTo>
                    <a:pt x="22" y="15"/>
                    <a:pt x="22" y="15"/>
                    <a:pt x="22" y="15"/>
                  </a:cubicBezTo>
                  <a:cubicBezTo>
                    <a:pt x="22" y="16"/>
                    <a:pt x="22" y="16"/>
                    <a:pt x="22" y="16"/>
                  </a:cubicBezTo>
                  <a:cubicBezTo>
                    <a:pt x="22" y="16"/>
                    <a:pt x="22" y="16"/>
                    <a:pt x="22" y="16"/>
                  </a:cubicBezTo>
                  <a:cubicBezTo>
                    <a:pt x="21" y="16"/>
                    <a:pt x="21" y="16"/>
                    <a:pt x="21" y="16"/>
                  </a:cubicBezTo>
                  <a:cubicBezTo>
                    <a:pt x="21" y="16"/>
                    <a:pt x="21" y="16"/>
                    <a:pt x="21" y="16"/>
                  </a:cubicBezTo>
                  <a:cubicBezTo>
                    <a:pt x="21" y="15"/>
                    <a:pt x="21" y="15"/>
                    <a:pt x="21" y="15"/>
                  </a:cubicBezTo>
                  <a:close/>
                  <a:moveTo>
                    <a:pt x="28" y="22"/>
                  </a:moveTo>
                  <a:cubicBezTo>
                    <a:pt x="28" y="22"/>
                    <a:pt x="28" y="22"/>
                    <a:pt x="28" y="22"/>
                  </a:cubicBezTo>
                  <a:cubicBezTo>
                    <a:pt x="28" y="22"/>
                    <a:pt x="28" y="22"/>
                    <a:pt x="28" y="22"/>
                  </a:cubicBezTo>
                  <a:cubicBezTo>
                    <a:pt x="29" y="22"/>
                    <a:pt x="29" y="22"/>
                    <a:pt x="29" y="22"/>
                  </a:cubicBezTo>
                  <a:cubicBezTo>
                    <a:pt x="29" y="22"/>
                    <a:pt x="29" y="22"/>
                    <a:pt x="29" y="22"/>
                  </a:cubicBezTo>
                  <a:cubicBezTo>
                    <a:pt x="28" y="22"/>
                    <a:pt x="28" y="22"/>
                    <a:pt x="28" y="22"/>
                  </a:cubicBezTo>
                  <a:close/>
                  <a:moveTo>
                    <a:pt x="21" y="27"/>
                  </a:moveTo>
                  <a:cubicBezTo>
                    <a:pt x="21" y="26"/>
                    <a:pt x="21" y="26"/>
                    <a:pt x="21" y="26"/>
                  </a:cubicBezTo>
                  <a:cubicBezTo>
                    <a:pt x="22" y="26"/>
                    <a:pt x="22" y="26"/>
                    <a:pt x="22" y="26"/>
                  </a:cubicBezTo>
                  <a:cubicBezTo>
                    <a:pt x="22" y="26"/>
                    <a:pt x="22" y="26"/>
                    <a:pt x="22" y="26"/>
                  </a:cubicBezTo>
                  <a:cubicBezTo>
                    <a:pt x="21" y="27"/>
                    <a:pt x="21" y="27"/>
                    <a:pt x="21" y="27"/>
                  </a:cubicBezTo>
                  <a:cubicBezTo>
                    <a:pt x="21" y="27"/>
                    <a:pt x="21" y="27"/>
                    <a:pt x="21" y="27"/>
                  </a:cubicBezTo>
                  <a:close/>
                  <a:moveTo>
                    <a:pt x="21" y="24"/>
                  </a:move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0" y="22"/>
                  </a:moveTo>
                  <a:cubicBezTo>
                    <a:pt x="20" y="22"/>
                    <a:pt x="20" y="22"/>
                    <a:pt x="20" y="22"/>
                  </a:cubicBezTo>
                  <a:cubicBezTo>
                    <a:pt x="21" y="22"/>
                    <a:pt x="21" y="22"/>
                    <a:pt x="21" y="22"/>
                  </a:cubicBezTo>
                  <a:cubicBezTo>
                    <a:pt x="21" y="22"/>
                    <a:pt x="21" y="22"/>
                    <a:pt x="21" y="22"/>
                  </a:cubicBezTo>
                  <a:cubicBezTo>
                    <a:pt x="20" y="22"/>
                    <a:pt x="20" y="22"/>
                    <a:pt x="20" y="22"/>
                  </a:cubicBezTo>
                  <a:close/>
                  <a:moveTo>
                    <a:pt x="24" y="25"/>
                  </a:moveTo>
                  <a:cubicBezTo>
                    <a:pt x="24" y="24"/>
                    <a:pt x="24" y="24"/>
                    <a:pt x="24" y="24"/>
                  </a:cubicBezTo>
                  <a:cubicBezTo>
                    <a:pt x="24" y="24"/>
                    <a:pt x="24" y="24"/>
                    <a:pt x="24" y="24"/>
                  </a:cubicBezTo>
                  <a:cubicBezTo>
                    <a:pt x="25" y="24"/>
                    <a:pt x="25" y="24"/>
                    <a:pt x="25" y="24"/>
                  </a:cubicBezTo>
                  <a:cubicBezTo>
                    <a:pt x="25" y="24"/>
                    <a:pt x="25" y="24"/>
                    <a:pt x="25" y="24"/>
                  </a:cubicBezTo>
                  <a:cubicBezTo>
                    <a:pt x="24" y="25"/>
                    <a:pt x="24" y="25"/>
                    <a:pt x="24" y="25"/>
                  </a:cubicBezTo>
                  <a:close/>
                  <a:moveTo>
                    <a:pt x="26" y="25"/>
                  </a:moveTo>
                  <a:cubicBezTo>
                    <a:pt x="25" y="24"/>
                    <a:pt x="25" y="24"/>
                    <a:pt x="25" y="24"/>
                  </a:cubicBezTo>
                  <a:cubicBezTo>
                    <a:pt x="26" y="24"/>
                    <a:pt x="26" y="24"/>
                    <a:pt x="26" y="24"/>
                  </a:cubicBezTo>
                  <a:cubicBezTo>
                    <a:pt x="26" y="24"/>
                    <a:pt x="26" y="24"/>
                    <a:pt x="26" y="24"/>
                  </a:cubicBezTo>
                  <a:cubicBezTo>
                    <a:pt x="26" y="24"/>
                    <a:pt x="26" y="24"/>
                    <a:pt x="26" y="24"/>
                  </a:cubicBezTo>
                  <a:cubicBezTo>
                    <a:pt x="26" y="25"/>
                    <a:pt x="26" y="25"/>
                    <a:pt x="26" y="25"/>
                  </a:cubicBezTo>
                  <a:cubicBezTo>
                    <a:pt x="26" y="25"/>
                    <a:pt x="26" y="25"/>
                    <a:pt x="26" y="25"/>
                  </a:cubicBezTo>
                  <a:close/>
                  <a:moveTo>
                    <a:pt x="25" y="23"/>
                  </a:moveTo>
                  <a:cubicBezTo>
                    <a:pt x="25" y="22"/>
                    <a:pt x="25" y="22"/>
                    <a:pt x="25" y="22"/>
                  </a:cubicBezTo>
                  <a:cubicBezTo>
                    <a:pt x="26" y="23"/>
                    <a:pt x="26" y="23"/>
                    <a:pt x="26" y="23"/>
                  </a:cubicBezTo>
                  <a:cubicBezTo>
                    <a:pt x="25" y="23"/>
                    <a:pt x="25" y="23"/>
                    <a:pt x="25" y="23"/>
                  </a:cubicBezTo>
                  <a:close/>
                  <a:moveTo>
                    <a:pt x="24" y="22"/>
                  </a:moveTo>
                  <a:cubicBezTo>
                    <a:pt x="24" y="22"/>
                    <a:pt x="24" y="22"/>
                    <a:pt x="24" y="22"/>
                  </a:cubicBezTo>
                  <a:cubicBezTo>
                    <a:pt x="25" y="22"/>
                    <a:pt x="25" y="22"/>
                    <a:pt x="25" y="22"/>
                  </a:cubicBezTo>
                  <a:cubicBezTo>
                    <a:pt x="25" y="22"/>
                    <a:pt x="25" y="22"/>
                    <a:pt x="25" y="22"/>
                  </a:cubicBezTo>
                  <a:cubicBezTo>
                    <a:pt x="24" y="22"/>
                    <a:pt x="24" y="22"/>
                    <a:pt x="24" y="22"/>
                  </a:cubicBezTo>
                  <a:cubicBezTo>
                    <a:pt x="24" y="22"/>
                    <a:pt x="24" y="22"/>
                    <a:pt x="24" y="22"/>
                  </a:cubicBezTo>
                  <a:close/>
                  <a:moveTo>
                    <a:pt x="22" y="20"/>
                  </a:moveTo>
                  <a:cubicBezTo>
                    <a:pt x="22" y="20"/>
                    <a:pt x="22" y="20"/>
                    <a:pt x="22" y="20"/>
                  </a:cubicBezTo>
                  <a:cubicBezTo>
                    <a:pt x="23" y="21"/>
                    <a:pt x="23" y="21"/>
                    <a:pt x="23" y="21"/>
                  </a:cubicBezTo>
                  <a:cubicBezTo>
                    <a:pt x="24" y="21"/>
                    <a:pt x="24" y="21"/>
                    <a:pt x="24" y="21"/>
                  </a:cubicBezTo>
                  <a:cubicBezTo>
                    <a:pt x="24" y="22"/>
                    <a:pt x="24" y="22"/>
                    <a:pt x="24" y="22"/>
                  </a:cubicBezTo>
                  <a:cubicBezTo>
                    <a:pt x="23" y="22"/>
                    <a:pt x="23" y="22"/>
                    <a:pt x="23" y="22"/>
                  </a:cubicBezTo>
                  <a:cubicBezTo>
                    <a:pt x="22" y="21"/>
                    <a:pt x="22" y="21"/>
                    <a:pt x="22" y="21"/>
                  </a:cubicBezTo>
                  <a:cubicBezTo>
                    <a:pt x="22" y="21"/>
                    <a:pt x="22" y="21"/>
                    <a:pt x="22" y="21"/>
                  </a:cubicBezTo>
                  <a:cubicBezTo>
                    <a:pt x="22" y="20"/>
                    <a:pt x="22" y="20"/>
                    <a:pt x="22" y="20"/>
                  </a:cubicBezTo>
                  <a:close/>
                  <a:moveTo>
                    <a:pt x="14" y="15"/>
                  </a:moveTo>
                  <a:cubicBezTo>
                    <a:pt x="14" y="15"/>
                    <a:pt x="14" y="15"/>
                    <a:pt x="14" y="15"/>
                  </a:cubicBezTo>
                  <a:cubicBezTo>
                    <a:pt x="16" y="15"/>
                    <a:pt x="16" y="15"/>
                    <a:pt x="16" y="15"/>
                  </a:cubicBezTo>
                  <a:cubicBezTo>
                    <a:pt x="16" y="15"/>
                    <a:pt x="16" y="15"/>
                    <a:pt x="16" y="15"/>
                  </a:cubicBezTo>
                  <a:cubicBezTo>
                    <a:pt x="17" y="16"/>
                    <a:pt x="17" y="16"/>
                    <a:pt x="17" y="16"/>
                  </a:cubicBezTo>
                  <a:cubicBezTo>
                    <a:pt x="18" y="16"/>
                    <a:pt x="18" y="16"/>
                    <a:pt x="18" y="16"/>
                  </a:cubicBezTo>
                  <a:cubicBezTo>
                    <a:pt x="18" y="16"/>
                    <a:pt x="18" y="16"/>
                    <a:pt x="18" y="16"/>
                  </a:cubicBezTo>
                  <a:cubicBezTo>
                    <a:pt x="18" y="16"/>
                    <a:pt x="18" y="16"/>
                    <a:pt x="18" y="16"/>
                  </a:cubicBezTo>
                  <a:cubicBezTo>
                    <a:pt x="18" y="16"/>
                    <a:pt x="18" y="16"/>
                    <a:pt x="18" y="16"/>
                  </a:cubicBezTo>
                  <a:cubicBezTo>
                    <a:pt x="20" y="17"/>
                    <a:pt x="20" y="17"/>
                    <a:pt x="20" y="17"/>
                  </a:cubicBezTo>
                  <a:cubicBezTo>
                    <a:pt x="20" y="18"/>
                    <a:pt x="20" y="18"/>
                    <a:pt x="20" y="18"/>
                  </a:cubicBezTo>
                  <a:cubicBezTo>
                    <a:pt x="20" y="18"/>
                    <a:pt x="20" y="18"/>
                    <a:pt x="20" y="18"/>
                  </a:cubicBezTo>
                  <a:cubicBezTo>
                    <a:pt x="20" y="18"/>
                    <a:pt x="20" y="18"/>
                    <a:pt x="20" y="18"/>
                  </a:cubicBezTo>
                  <a:cubicBezTo>
                    <a:pt x="20" y="19"/>
                    <a:pt x="20" y="19"/>
                    <a:pt x="20" y="19"/>
                  </a:cubicBezTo>
                  <a:cubicBezTo>
                    <a:pt x="21" y="19"/>
                    <a:pt x="21" y="19"/>
                    <a:pt x="21" y="19"/>
                  </a:cubicBezTo>
                  <a:cubicBezTo>
                    <a:pt x="21" y="19"/>
                    <a:pt x="21" y="19"/>
                    <a:pt x="21" y="19"/>
                  </a:cubicBezTo>
                  <a:cubicBezTo>
                    <a:pt x="22" y="19"/>
                    <a:pt x="22" y="19"/>
                    <a:pt x="22" y="19"/>
                  </a:cubicBezTo>
                  <a:cubicBezTo>
                    <a:pt x="21" y="20"/>
                    <a:pt x="21" y="20"/>
                    <a:pt x="21" y="20"/>
                  </a:cubicBezTo>
                  <a:cubicBezTo>
                    <a:pt x="21" y="20"/>
                    <a:pt x="21" y="20"/>
                    <a:pt x="21" y="20"/>
                  </a:cubicBezTo>
                  <a:cubicBezTo>
                    <a:pt x="20" y="20"/>
                    <a:pt x="20" y="20"/>
                    <a:pt x="20" y="20"/>
                  </a:cubicBezTo>
                  <a:cubicBezTo>
                    <a:pt x="20" y="20"/>
                    <a:pt x="20" y="20"/>
                    <a:pt x="20" y="20"/>
                  </a:cubicBezTo>
                  <a:cubicBezTo>
                    <a:pt x="20" y="19"/>
                    <a:pt x="20" y="19"/>
                    <a:pt x="20" y="19"/>
                  </a:cubicBezTo>
                  <a:cubicBezTo>
                    <a:pt x="20" y="19"/>
                    <a:pt x="20" y="19"/>
                    <a:pt x="20" y="19"/>
                  </a:cubicBezTo>
                  <a:cubicBezTo>
                    <a:pt x="19" y="19"/>
                    <a:pt x="19" y="19"/>
                    <a:pt x="19" y="19"/>
                  </a:cubicBezTo>
                  <a:cubicBezTo>
                    <a:pt x="19" y="18"/>
                    <a:pt x="19" y="18"/>
                    <a:pt x="19" y="18"/>
                  </a:cubicBezTo>
                  <a:cubicBezTo>
                    <a:pt x="19" y="18"/>
                    <a:pt x="19" y="18"/>
                    <a:pt x="19" y="18"/>
                  </a:cubicBezTo>
                  <a:cubicBezTo>
                    <a:pt x="18" y="18"/>
                    <a:pt x="18" y="18"/>
                    <a:pt x="18" y="18"/>
                  </a:cubicBezTo>
                  <a:cubicBezTo>
                    <a:pt x="17" y="17"/>
                    <a:pt x="17" y="17"/>
                    <a:pt x="17" y="17"/>
                  </a:cubicBezTo>
                  <a:cubicBezTo>
                    <a:pt x="17" y="17"/>
                    <a:pt x="17" y="17"/>
                    <a:pt x="17" y="17"/>
                  </a:cubicBezTo>
                  <a:cubicBezTo>
                    <a:pt x="16" y="17"/>
                    <a:pt x="16" y="17"/>
                    <a:pt x="16" y="17"/>
                  </a:cubicBezTo>
                  <a:cubicBezTo>
                    <a:pt x="16" y="16"/>
                    <a:pt x="16" y="16"/>
                    <a:pt x="16" y="16"/>
                  </a:cubicBezTo>
                  <a:cubicBezTo>
                    <a:pt x="16" y="16"/>
                    <a:pt x="16" y="16"/>
                    <a:pt x="16" y="16"/>
                  </a:cubicBezTo>
                  <a:cubicBezTo>
                    <a:pt x="15" y="16"/>
                    <a:pt x="15" y="16"/>
                    <a:pt x="15" y="16"/>
                  </a:cubicBezTo>
                  <a:cubicBezTo>
                    <a:pt x="15" y="15"/>
                    <a:pt x="15" y="15"/>
                    <a:pt x="15" y="15"/>
                  </a:cubicBezTo>
                  <a:cubicBezTo>
                    <a:pt x="14" y="15"/>
                    <a:pt x="14" y="15"/>
                    <a:pt x="14" y="15"/>
                  </a:cubicBezTo>
                  <a:cubicBezTo>
                    <a:pt x="14" y="15"/>
                    <a:pt x="14" y="15"/>
                    <a:pt x="14" y="15"/>
                  </a:cubicBezTo>
                  <a:close/>
                  <a:moveTo>
                    <a:pt x="15" y="27"/>
                  </a:moveTo>
                  <a:cubicBezTo>
                    <a:pt x="15" y="27"/>
                    <a:pt x="15" y="27"/>
                    <a:pt x="15" y="27"/>
                  </a:cubicBezTo>
                  <a:cubicBezTo>
                    <a:pt x="15" y="28"/>
                    <a:pt x="15" y="28"/>
                    <a:pt x="15" y="28"/>
                  </a:cubicBezTo>
                  <a:cubicBezTo>
                    <a:pt x="16" y="28"/>
                    <a:pt x="16" y="28"/>
                    <a:pt x="16" y="28"/>
                  </a:cubicBezTo>
                  <a:cubicBezTo>
                    <a:pt x="15" y="29"/>
                    <a:pt x="15" y="29"/>
                    <a:pt x="15" y="29"/>
                  </a:cubicBezTo>
                  <a:cubicBezTo>
                    <a:pt x="15" y="29"/>
                    <a:pt x="15" y="29"/>
                    <a:pt x="15" y="29"/>
                  </a:cubicBezTo>
                  <a:cubicBezTo>
                    <a:pt x="15" y="28"/>
                    <a:pt x="15" y="28"/>
                    <a:pt x="15" y="28"/>
                  </a:cubicBezTo>
                  <a:cubicBezTo>
                    <a:pt x="15" y="28"/>
                    <a:pt x="15" y="28"/>
                    <a:pt x="15" y="28"/>
                  </a:cubicBezTo>
                  <a:cubicBezTo>
                    <a:pt x="15" y="27"/>
                    <a:pt x="15" y="27"/>
                    <a:pt x="15" y="27"/>
                  </a:cubicBezTo>
                  <a:close/>
                  <a:moveTo>
                    <a:pt x="15" y="26"/>
                  </a:moveTo>
                  <a:cubicBezTo>
                    <a:pt x="15" y="27"/>
                    <a:pt x="15" y="27"/>
                    <a:pt x="15" y="27"/>
                  </a:cubicBezTo>
                  <a:cubicBezTo>
                    <a:pt x="15" y="27"/>
                    <a:pt x="15" y="27"/>
                    <a:pt x="15" y="27"/>
                  </a:cubicBezTo>
                  <a:lnTo>
                    <a:pt x="15" y="26"/>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68" name="Freeform 76"/>
            <p:cNvSpPr>
              <a:spLocks noEditPoints="1"/>
            </p:cNvSpPr>
            <p:nvPr/>
          </p:nvSpPr>
          <p:spPr bwMode="auto">
            <a:xfrm>
              <a:off x="5183368" y="2307493"/>
              <a:ext cx="119657" cy="86205"/>
            </a:xfrm>
            <a:custGeom>
              <a:avLst/>
              <a:gdLst>
                <a:gd name="T0" fmla="*/ 4 w 93"/>
                <a:gd name="T1" fmla="*/ 11 h 67"/>
                <a:gd name="T2" fmla="*/ 19 w 93"/>
                <a:gd name="T3" fmla="*/ 15 h 67"/>
                <a:gd name="T4" fmla="*/ 30 w 93"/>
                <a:gd name="T5" fmla="*/ 19 h 67"/>
                <a:gd name="T6" fmla="*/ 30 w 93"/>
                <a:gd name="T7" fmla="*/ 8 h 67"/>
                <a:gd name="T8" fmla="*/ 26 w 93"/>
                <a:gd name="T9" fmla="*/ 0 h 67"/>
                <a:gd name="T10" fmla="*/ 37 w 93"/>
                <a:gd name="T11" fmla="*/ 8 h 67"/>
                <a:gd name="T12" fmla="*/ 49 w 93"/>
                <a:gd name="T13" fmla="*/ 11 h 67"/>
                <a:gd name="T14" fmla="*/ 56 w 93"/>
                <a:gd name="T15" fmla="*/ 8 h 67"/>
                <a:gd name="T16" fmla="*/ 63 w 93"/>
                <a:gd name="T17" fmla="*/ 4 h 67"/>
                <a:gd name="T18" fmla="*/ 71 w 93"/>
                <a:gd name="T19" fmla="*/ 11 h 67"/>
                <a:gd name="T20" fmla="*/ 78 w 93"/>
                <a:gd name="T21" fmla="*/ 19 h 67"/>
                <a:gd name="T22" fmla="*/ 82 w 93"/>
                <a:gd name="T23" fmla="*/ 26 h 67"/>
                <a:gd name="T24" fmla="*/ 89 w 93"/>
                <a:gd name="T25" fmla="*/ 26 h 67"/>
                <a:gd name="T26" fmla="*/ 89 w 93"/>
                <a:gd name="T27" fmla="*/ 30 h 67"/>
                <a:gd name="T28" fmla="*/ 82 w 93"/>
                <a:gd name="T29" fmla="*/ 30 h 67"/>
                <a:gd name="T30" fmla="*/ 78 w 93"/>
                <a:gd name="T31" fmla="*/ 37 h 67"/>
                <a:gd name="T32" fmla="*/ 78 w 93"/>
                <a:gd name="T33" fmla="*/ 45 h 67"/>
                <a:gd name="T34" fmla="*/ 78 w 93"/>
                <a:gd name="T35" fmla="*/ 48 h 67"/>
                <a:gd name="T36" fmla="*/ 78 w 93"/>
                <a:gd name="T37" fmla="*/ 52 h 67"/>
                <a:gd name="T38" fmla="*/ 74 w 93"/>
                <a:gd name="T39" fmla="*/ 60 h 67"/>
                <a:gd name="T40" fmla="*/ 74 w 93"/>
                <a:gd name="T41" fmla="*/ 52 h 67"/>
                <a:gd name="T42" fmla="*/ 71 w 93"/>
                <a:gd name="T43" fmla="*/ 52 h 67"/>
                <a:gd name="T44" fmla="*/ 74 w 93"/>
                <a:gd name="T45" fmla="*/ 60 h 67"/>
                <a:gd name="T46" fmla="*/ 74 w 93"/>
                <a:gd name="T47" fmla="*/ 63 h 67"/>
                <a:gd name="T48" fmla="*/ 71 w 93"/>
                <a:gd name="T49" fmla="*/ 67 h 67"/>
                <a:gd name="T50" fmla="*/ 67 w 93"/>
                <a:gd name="T51" fmla="*/ 67 h 67"/>
                <a:gd name="T52" fmla="*/ 60 w 93"/>
                <a:gd name="T53" fmla="*/ 60 h 67"/>
                <a:gd name="T54" fmla="*/ 60 w 93"/>
                <a:gd name="T55" fmla="*/ 52 h 67"/>
                <a:gd name="T56" fmla="*/ 63 w 93"/>
                <a:gd name="T57" fmla="*/ 52 h 67"/>
                <a:gd name="T58" fmla="*/ 60 w 93"/>
                <a:gd name="T59" fmla="*/ 48 h 67"/>
                <a:gd name="T60" fmla="*/ 56 w 93"/>
                <a:gd name="T61" fmla="*/ 45 h 67"/>
                <a:gd name="T62" fmla="*/ 52 w 93"/>
                <a:gd name="T63" fmla="*/ 48 h 67"/>
                <a:gd name="T64" fmla="*/ 49 w 93"/>
                <a:gd name="T65" fmla="*/ 52 h 67"/>
                <a:gd name="T66" fmla="*/ 41 w 93"/>
                <a:gd name="T67" fmla="*/ 56 h 67"/>
                <a:gd name="T68" fmla="*/ 41 w 93"/>
                <a:gd name="T69" fmla="*/ 56 h 67"/>
                <a:gd name="T70" fmla="*/ 37 w 93"/>
                <a:gd name="T71" fmla="*/ 60 h 67"/>
                <a:gd name="T72" fmla="*/ 34 w 93"/>
                <a:gd name="T73" fmla="*/ 60 h 67"/>
                <a:gd name="T74" fmla="*/ 37 w 93"/>
                <a:gd name="T75" fmla="*/ 52 h 67"/>
                <a:gd name="T76" fmla="*/ 37 w 93"/>
                <a:gd name="T77" fmla="*/ 48 h 67"/>
                <a:gd name="T78" fmla="*/ 30 w 93"/>
                <a:gd name="T79" fmla="*/ 45 h 67"/>
                <a:gd name="T80" fmla="*/ 19 w 93"/>
                <a:gd name="T81" fmla="*/ 37 h 67"/>
                <a:gd name="T82" fmla="*/ 23 w 93"/>
                <a:gd name="T83" fmla="*/ 34 h 67"/>
                <a:gd name="T84" fmla="*/ 15 w 93"/>
                <a:gd name="T85" fmla="*/ 26 h 67"/>
                <a:gd name="T86" fmla="*/ 12 w 93"/>
                <a:gd name="T87" fmla="*/ 19 h 67"/>
                <a:gd name="T88" fmla="*/ 4 w 93"/>
                <a:gd name="T89" fmla="*/ 15 h 67"/>
                <a:gd name="T90" fmla="*/ 30 w 93"/>
                <a:gd name="T91" fmla="*/ 60 h 67"/>
                <a:gd name="T92" fmla="*/ 19 w 93"/>
                <a:gd name="T93" fmla="*/ 48 h 67"/>
                <a:gd name="T94" fmla="*/ 15 w 93"/>
                <a:gd name="T95" fmla="*/ 45 h 67"/>
                <a:gd name="T96" fmla="*/ 8 w 93"/>
                <a:gd name="T97" fmla="*/ 41 h 67"/>
                <a:gd name="T98" fmla="*/ 0 w 93"/>
                <a:gd name="T99" fmla="*/ 41 h 67"/>
                <a:gd name="T100" fmla="*/ 4 w 93"/>
                <a:gd name="T101" fmla="*/ 45 h 67"/>
                <a:gd name="T102" fmla="*/ 8 w 93"/>
                <a:gd name="T103" fmla="*/ 45 h 67"/>
                <a:gd name="T104" fmla="*/ 8 w 93"/>
                <a:gd name="T105" fmla="*/ 52 h 67"/>
                <a:gd name="T106" fmla="*/ 15 w 93"/>
                <a:gd name="T107" fmla="*/ 56 h 67"/>
                <a:gd name="T108" fmla="*/ 26 w 93"/>
                <a:gd name="T109" fmla="*/ 60 h 67"/>
                <a:gd name="T110" fmla="*/ 30 w 93"/>
                <a:gd name="T11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67">
                  <a:moveTo>
                    <a:pt x="4" y="15"/>
                  </a:moveTo>
                  <a:lnTo>
                    <a:pt x="4" y="11"/>
                  </a:lnTo>
                  <a:lnTo>
                    <a:pt x="8" y="11"/>
                  </a:lnTo>
                  <a:lnTo>
                    <a:pt x="19" y="15"/>
                  </a:lnTo>
                  <a:lnTo>
                    <a:pt x="26" y="15"/>
                  </a:lnTo>
                  <a:lnTo>
                    <a:pt x="30" y="19"/>
                  </a:lnTo>
                  <a:lnTo>
                    <a:pt x="30" y="11"/>
                  </a:lnTo>
                  <a:lnTo>
                    <a:pt x="30" y="8"/>
                  </a:lnTo>
                  <a:lnTo>
                    <a:pt x="26" y="8"/>
                  </a:lnTo>
                  <a:lnTo>
                    <a:pt x="26" y="0"/>
                  </a:lnTo>
                  <a:lnTo>
                    <a:pt x="30" y="4"/>
                  </a:lnTo>
                  <a:lnTo>
                    <a:pt x="37" y="8"/>
                  </a:lnTo>
                  <a:lnTo>
                    <a:pt x="41" y="11"/>
                  </a:lnTo>
                  <a:lnTo>
                    <a:pt x="49" y="11"/>
                  </a:lnTo>
                  <a:lnTo>
                    <a:pt x="49" y="8"/>
                  </a:lnTo>
                  <a:lnTo>
                    <a:pt x="56" y="8"/>
                  </a:lnTo>
                  <a:lnTo>
                    <a:pt x="60" y="0"/>
                  </a:lnTo>
                  <a:lnTo>
                    <a:pt x="63" y="4"/>
                  </a:lnTo>
                  <a:lnTo>
                    <a:pt x="71" y="8"/>
                  </a:lnTo>
                  <a:lnTo>
                    <a:pt x="71" y="11"/>
                  </a:lnTo>
                  <a:lnTo>
                    <a:pt x="71" y="15"/>
                  </a:lnTo>
                  <a:lnTo>
                    <a:pt x="78" y="19"/>
                  </a:lnTo>
                  <a:lnTo>
                    <a:pt x="78" y="23"/>
                  </a:lnTo>
                  <a:lnTo>
                    <a:pt x="82" y="26"/>
                  </a:lnTo>
                  <a:lnTo>
                    <a:pt x="86" y="26"/>
                  </a:lnTo>
                  <a:lnTo>
                    <a:pt x="89" y="26"/>
                  </a:lnTo>
                  <a:lnTo>
                    <a:pt x="93" y="30"/>
                  </a:lnTo>
                  <a:lnTo>
                    <a:pt x="89" y="30"/>
                  </a:lnTo>
                  <a:lnTo>
                    <a:pt x="89" y="30"/>
                  </a:lnTo>
                  <a:lnTo>
                    <a:pt x="82" y="30"/>
                  </a:lnTo>
                  <a:lnTo>
                    <a:pt x="78" y="34"/>
                  </a:lnTo>
                  <a:lnTo>
                    <a:pt x="78" y="37"/>
                  </a:lnTo>
                  <a:lnTo>
                    <a:pt x="78" y="41"/>
                  </a:lnTo>
                  <a:lnTo>
                    <a:pt x="78" y="45"/>
                  </a:lnTo>
                  <a:lnTo>
                    <a:pt x="78" y="45"/>
                  </a:lnTo>
                  <a:lnTo>
                    <a:pt x="78" y="48"/>
                  </a:lnTo>
                  <a:lnTo>
                    <a:pt x="78" y="48"/>
                  </a:lnTo>
                  <a:lnTo>
                    <a:pt x="78" y="52"/>
                  </a:lnTo>
                  <a:lnTo>
                    <a:pt x="78" y="56"/>
                  </a:lnTo>
                  <a:lnTo>
                    <a:pt x="74" y="60"/>
                  </a:lnTo>
                  <a:lnTo>
                    <a:pt x="74" y="56"/>
                  </a:lnTo>
                  <a:lnTo>
                    <a:pt x="74" y="52"/>
                  </a:lnTo>
                  <a:lnTo>
                    <a:pt x="74" y="52"/>
                  </a:lnTo>
                  <a:lnTo>
                    <a:pt x="71" y="52"/>
                  </a:lnTo>
                  <a:lnTo>
                    <a:pt x="71" y="56"/>
                  </a:lnTo>
                  <a:lnTo>
                    <a:pt x="74" y="60"/>
                  </a:lnTo>
                  <a:lnTo>
                    <a:pt x="71" y="60"/>
                  </a:lnTo>
                  <a:lnTo>
                    <a:pt x="74" y="63"/>
                  </a:lnTo>
                  <a:lnTo>
                    <a:pt x="74" y="67"/>
                  </a:lnTo>
                  <a:lnTo>
                    <a:pt x="71" y="67"/>
                  </a:lnTo>
                  <a:lnTo>
                    <a:pt x="71" y="67"/>
                  </a:lnTo>
                  <a:lnTo>
                    <a:pt x="67" y="67"/>
                  </a:lnTo>
                  <a:lnTo>
                    <a:pt x="63" y="63"/>
                  </a:lnTo>
                  <a:lnTo>
                    <a:pt x="60" y="60"/>
                  </a:lnTo>
                  <a:lnTo>
                    <a:pt x="63" y="56"/>
                  </a:lnTo>
                  <a:lnTo>
                    <a:pt x="60" y="52"/>
                  </a:lnTo>
                  <a:lnTo>
                    <a:pt x="60" y="52"/>
                  </a:lnTo>
                  <a:lnTo>
                    <a:pt x="63" y="52"/>
                  </a:lnTo>
                  <a:lnTo>
                    <a:pt x="60" y="48"/>
                  </a:lnTo>
                  <a:lnTo>
                    <a:pt x="60" y="48"/>
                  </a:lnTo>
                  <a:lnTo>
                    <a:pt x="56" y="45"/>
                  </a:lnTo>
                  <a:lnTo>
                    <a:pt x="56" y="45"/>
                  </a:lnTo>
                  <a:lnTo>
                    <a:pt x="56" y="45"/>
                  </a:lnTo>
                  <a:lnTo>
                    <a:pt x="52" y="48"/>
                  </a:lnTo>
                  <a:lnTo>
                    <a:pt x="49" y="48"/>
                  </a:lnTo>
                  <a:lnTo>
                    <a:pt x="49" y="52"/>
                  </a:lnTo>
                  <a:lnTo>
                    <a:pt x="45" y="52"/>
                  </a:lnTo>
                  <a:lnTo>
                    <a:pt x="41" y="56"/>
                  </a:lnTo>
                  <a:lnTo>
                    <a:pt x="41" y="56"/>
                  </a:lnTo>
                  <a:lnTo>
                    <a:pt x="41" y="56"/>
                  </a:lnTo>
                  <a:lnTo>
                    <a:pt x="41" y="60"/>
                  </a:lnTo>
                  <a:lnTo>
                    <a:pt x="37" y="60"/>
                  </a:lnTo>
                  <a:lnTo>
                    <a:pt x="34" y="60"/>
                  </a:lnTo>
                  <a:lnTo>
                    <a:pt x="34" y="60"/>
                  </a:lnTo>
                  <a:lnTo>
                    <a:pt x="34" y="56"/>
                  </a:lnTo>
                  <a:lnTo>
                    <a:pt x="37" y="52"/>
                  </a:lnTo>
                  <a:lnTo>
                    <a:pt x="34" y="48"/>
                  </a:lnTo>
                  <a:lnTo>
                    <a:pt x="37" y="48"/>
                  </a:lnTo>
                  <a:lnTo>
                    <a:pt x="34" y="45"/>
                  </a:lnTo>
                  <a:lnTo>
                    <a:pt x="30" y="45"/>
                  </a:lnTo>
                  <a:lnTo>
                    <a:pt x="23" y="41"/>
                  </a:lnTo>
                  <a:lnTo>
                    <a:pt x="19" y="37"/>
                  </a:lnTo>
                  <a:lnTo>
                    <a:pt x="23" y="34"/>
                  </a:lnTo>
                  <a:lnTo>
                    <a:pt x="23" y="34"/>
                  </a:lnTo>
                  <a:lnTo>
                    <a:pt x="15" y="26"/>
                  </a:lnTo>
                  <a:lnTo>
                    <a:pt x="15" y="26"/>
                  </a:lnTo>
                  <a:lnTo>
                    <a:pt x="15" y="23"/>
                  </a:lnTo>
                  <a:lnTo>
                    <a:pt x="12" y="19"/>
                  </a:lnTo>
                  <a:lnTo>
                    <a:pt x="8" y="19"/>
                  </a:lnTo>
                  <a:lnTo>
                    <a:pt x="4" y="15"/>
                  </a:lnTo>
                  <a:lnTo>
                    <a:pt x="4" y="15"/>
                  </a:lnTo>
                  <a:close/>
                  <a:moveTo>
                    <a:pt x="30" y="60"/>
                  </a:moveTo>
                  <a:lnTo>
                    <a:pt x="23" y="48"/>
                  </a:lnTo>
                  <a:lnTo>
                    <a:pt x="19" y="48"/>
                  </a:lnTo>
                  <a:lnTo>
                    <a:pt x="15" y="45"/>
                  </a:lnTo>
                  <a:lnTo>
                    <a:pt x="15" y="45"/>
                  </a:lnTo>
                  <a:lnTo>
                    <a:pt x="12" y="45"/>
                  </a:lnTo>
                  <a:lnTo>
                    <a:pt x="8" y="41"/>
                  </a:lnTo>
                  <a:lnTo>
                    <a:pt x="4" y="41"/>
                  </a:lnTo>
                  <a:lnTo>
                    <a:pt x="0" y="41"/>
                  </a:lnTo>
                  <a:lnTo>
                    <a:pt x="4" y="45"/>
                  </a:lnTo>
                  <a:lnTo>
                    <a:pt x="4" y="45"/>
                  </a:lnTo>
                  <a:lnTo>
                    <a:pt x="4" y="45"/>
                  </a:lnTo>
                  <a:lnTo>
                    <a:pt x="8" y="45"/>
                  </a:lnTo>
                  <a:lnTo>
                    <a:pt x="8" y="48"/>
                  </a:lnTo>
                  <a:lnTo>
                    <a:pt x="8" y="52"/>
                  </a:lnTo>
                  <a:lnTo>
                    <a:pt x="15" y="56"/>
                  </a:lnTo>
                  <a:lnTo>
                    <a:pt x="15" y="56"/>
                  </a:lnTo>
                  <a:lnTo>
                    <a:pt x="23" y="60"/>
                  </a:lnTo>
                  <a:lnTo>
                    <a:pt x="26" y="60"/>
                  </a:lnTo>
                  <a:lnTo>
                    <a:pt x="30" y="60"/>
                  </a:lnTo>
                  <a:lnTo>
                    <a:pt x="30" y="6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69" name="Freeform 77"/>
            <p:cNvSpPr>
              <a:spLocks/>
            </p:cNvSpPr>
            <p:nvPr/>
          </p:nvSpPr>
          <p:spPr bwMode="auto">
            <a:xfrm>
              <a:off x="5179508" y="2365391"/>
              <a:ext cx="428448" cy="315225"/>
            </a:xfrm>
            <a:custGeom>
              <a:avLst/>
              <a:gdLst>
                <a:gd name="T0" fmla="*/ 11 w 333"/>
                <a:gd name="T1" fmla="*/ 3 h 245"/>
                <a:gd name="T2" fmla="*/ 29 w 333"/>
                <a:gd name="T3" fmla="*/ 15 h 245"/>
                <a:gd name="T4" fmla="*/ 40 w 333"/>
                <a:gd name="T5" fmla="*/ 15 h 245"/>
                <a:gd name="T6" fmla="*/ 48 w 333"/>
                <a:gd name="T7" fmla="*/ 7 h 245"/>
                <a:gd name="T8" fmla="*/ 59 w 333"/>
                <a:gd name="T9" fmla="*/ 0 h 245"/>
                <a:gd name="T10" fmla="*/ 63 w 333"/>
                <a:gd name="T11" fmla="*/ 7 h 245"/>
                <a:gd name="T12" fmla="*/ 70 w 333"/>
                <a:gd name="T13" fmla="*/ 22 h 245"/>
                <a:gd name="T14" fmla="*/ 77 w 333"/>
                <a:gd name="T15" fmla="*/ 26 h 245"/>
                <a:gd name="T16" fmla="*/ 85 w 333"/>
                <a:gd name="T17" fmla="*/ 37 h 245"/>
                <a:gd name="T18" fmla="*/ 103 w 333"/>
                <a:gd name="T19" fmla="*/ 41 h 245"/>
                <a:gd name="T20" fmla="*/ 126 w 333"/>
                <a:gd name="T21" fmla="*/ 52 h 245"/>
                <a:gd name="T22" fmla="*/ 163 w 333"/>
                <a:gd name="T23" fmla="*/ 48 h 245"/>
                <a:gd name="T24" fmla="*/ 174 w 333"/>
                <a:gd name="T25" fmla="*/ 37 h 245"/>
                <a:gd name="T26" fmla="*/ 192 w 333"/>
                <a:gd name="T27" fmla="*/ 22 h 245"/>
                <a:gd name="T28" fmla="*/ 211 w 333"/>
                <a:gd name="T29" fmla="*/ 22 h 245"/>
                <a:gd name="T30" fmla="*/ 237 w 333"/>
                <a:gd name="T31" fmla="*/ 29 h 245"/>
                <a:gd name="T32" fmla="*/ 251 w 333"/>
                <a:gd name="T33" fmla="*/ 37 h 245"/>
                <a:gd name="T34" fmla="*/ 277 w 333"/>
                <a:gd name="T35" fmla="*/ 55 h 245"/>
                <a:gd name="T36" fmla="*/ 281 w 333"/>
                <a:gd name="T37" fmla="*/ 70 h 245"/>
                <a:gd name="T38" fmla="*/ 281 w 333"/>
                <a:gd name="T39" fmla="*/ 78 h 245"/>
                <a:gd name="T40" fmla="*/ 274 w 333"/>
                <a:gd name="T41" fmla="*/ 89 h 245"/>
                <a:gd name="T42" fmla="*/ 281 w 333"/>
                <a:gd name="T43" fmla="*/ 100 h 245"/>
                <a:gd name="T44" fmla="*/ 281 w 333"/>
                <a:gd name="T45" fmla="*/ 126 h 245"/>
                <a:gd name="T46" fmla="*/ 300 w 333"/>
                <a:gd name="T47" fmla="*/ 144 h 245"/>
                <a:gd name="T48" fmla="*/ 300 w 333"/>
                <a:gd name="T49" fmla="*/ 182 h 245"/>
                <a:gd name="T50" fmla="*/ 318 w 333"/>
                <a:gd name="T51" fmla="*/ 189 h 245"/>
                <a:gd name="T52" fmla="*/ 326 w 333"/>
                <a:gd name="T53" fmla="*/ 204 h 245"/>
                <a:gd name="T54" fmla="*/ 333 w 333"/>
                <a:gd name="T55" fmla="*/ 219 h 245"/>
                <a:gd name="T56" fmla="*/ 311 w 333"/>
                <a:gd name="T57" fmla="*/ 222 h 245"/>
                <a:gd name="T58" fmla="*/ 311 w 333"/>
                <a:gd name="T59" fmla="*/ 241 h 245"/>
                <a:gd name="T60" fmla="*/ 296 w 333"/>
                <a:gd name="T61" fmla="*/ 241 h 245"/>
                <a:gd name="T62" fmla="*/ 289 w 333"/>
                <a:gd name="T63" fmla="*/ 241 h 245"/>
                <a:gd name="T64" fmla="*/ 263 w 333"/>
                <a:gd name="T65" fmla="*/ 237 h 245"/>
                <a:gd name="T66" fmla="*/ 248 w 333"/>
                <a:gd name="T67" fmla="*/ 233 h 245"/>
                <a:gd name="T68" fmla="*/ 233 w 333"/>
                <a:gd name="T69" fmla="*/ 222 h 245"/>
                <a:gd name="T70" fmla="*/ 226 w 333"/>
                <a:gd name="T71" fmla="*/ 211 h 245"/>
                <a:gd name="T72" fmla="*/ 207 w 333"/>
                <a:gd name="T73" fmla="*/ 211 h 245"/>
                <a:gd name="T74" fmla="*/ 185 w 333"/>
                <a:gd name="T75" fmla="*/ 215 h 245"/>
                <a:gd name="T76" fmla="*/ 166 w 333"/>
                <a:gd name="T77" fmla="*/ 211 h 245"/>
                <a:gd name="T78" fmla="*/ 159 w 333"/>
                <a:gd name="T79" fmla="*/ 204 h 245"/>
                <a:gd name="T80" fmla="*/ 140 w 333"/>
                <a:gd name="T81" fmla="*/ 200 h 245"/>
                <a:gd name="T82" fmla="*/ 126 w 333"/>
                <a:gd name="T83" fmla="*/ 185 h 245"/>
                <a:gd name="T84" fmla="*/ 126 w 333"/>
                <a:gd name="T85" fmla="*/ 182 h 245"/>
                <a:gd name="T86" fmla="*/ 114 w 333"/>
                <a:gd name="T87" fmla="*/ 163 h 245"/>
                <a:gd name="T88" fmla="*/ 100 w 333"/>
                <a:gd name="T89" fmla="*/ 163 h 245"/>
                <a:gd name="T90" fmla="*/ 96 w 333"/>
                <a:gd name="T91" fmla="*/ 159 h 245"/>
                <a:gd name="T92" fmla="*/ 92 w 333"/>
                <a:gd name="T93" fmla="*/ 163 h 245"/>
                <a:gd name="T94" fmla="*/ 85 w 333"/>
                <a:gd name="T95" fmla="*/ 159 h 245"/>
                <a:gd name="T96" fmla="*/ 74 w 333"/>
                <a:gd name="T97" fmla="*/ 141 h 245"/>
                <a:gd name="T98" fmla="*/ 66 w 333"/>
                <a:gd name="T99" fmla="*/ 122 h 245"/>
                <a:gd name="T100" fmla="*/ 44 w 333"/>
                <a:gd name="T101" fmla="*/ 115 h 245"/>
                <a:gd name="T102" fmla="*/ 40 w 333"/>
                <a:gd name="T103" fmla="*/ 104 h 245"/>
                <a:gd name="T104" fmla="*/ 33 w 333"/>
                <a:gd name="T105" fmla="*/ 96 h 245"/>
                <a:gd name="T106" fmla="*/ 37 w 333"/>
                <a:gd name="T107" fmla="*/ 81 h 245"/>
                <a:gd name="T108" fmla="*/ 40 w 333"/>
                <a:gd name="T109" fmla="*/ 70 h 245"/>
                <a:gd name="T110" fmla="*/ 40 w 333"/>
                <a:gd name="T111" fmla="*/ 67 h 245"/>
                <a:gd name="T112" fmla="*/ 26 w 333"/>
                <a:gd name="T113" fmla="*/ 63 h 245"/>
                <a:gd name="T114" fmla="*/ 18 w 333"/>
                <a:gd name="T115" fmla="*/ 52 h 245"/>
                <a:gd name="T116" fmla="*/ 11 w 333"/>
                <a:gd name="T117" fmla="*/ 41 h 245"/>
                <a:gd name="T118" fmla="*/ 7 w 333"/>
                <a:gd name="T119" fmla="*/ 22 h 245"/>
                <a:gd name="T120" fmla="*/ 0 w 333"/>
                <a:gd name="T121" fmla="*/ 7 h 245"/>
                <a:gd name="T122" fmla="*/ 7 w 333"/>
                <a:gd name="T12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3" h="245">
                  <a:moveTo>
                    <a:pt x="7" y="0"/>
                  </a:moveTo>
                  <a:lnTo>
                    <a:pt x="7" y="0"/>
                  </a:lnTo>
                  <a:lnTo>
                    <a:pt x="7" y="0"/>
                  </a:lnTo>
                  <a:lnTo>
                    <a:pt x="11" y="0"/>
                  </a:lnTo>
                  <a:lnTo>
                    <a:pt x="11" y="3"/>
                  </a:lnTo>
                  <a:lnTo>
                    <a:pt x="11" y="7"/>
                  </a:lnTo>
                  <a:lnTo>
                    <a:pt x="18" y="11"/>
                  </a:lnTo>
                  <a:lnTo>
                    <a:pt x="18" y="11"/>
                  </a:lnTo>
                  <a:lnTo>
                    <a:pt x="26" y="15"/>
                  </a:lnTo>
                  <a:lnTo>
                    <a:pt x="29" y="15"/>
                  </a:lnTo>
                  <a:lnTo>
                    <a:pt x="33" y="15"/>
                  </a:lnTo>
                  <a:lnTo>
                    <a:pt x="33" y="15"/>
                  </a:lnTo>
                  <a:lnTo>
                    <a:pt x="33" y="15"/>
                  </a:lnTo>
                  <a:lnTo>
                    <a:pt x="37" y="15"/>
                  </a:lnTo>
                  <a:lnTo>
                    <a:pt x="40" y="15"/>
                  </a:lnTo>
                  <a:lnTo>
                    <a:pt x="44" y="15"/>
                  </a:lnTo>
                  <a:lnTo>
                    <a:pt x="44" y="11"/>
                  </a:lnTo>
                  <a:lnTo>
                    <a:pt x="44" y="11"/>
                  </a:lnTo>
                  <a:lnTo>
                    <a:pt x="44" y="11"/>
                  </a:lnTo>
                  <a:lnTo>
                    <a:pt x="48" y="7"/>
                  </a:lnTo>
                  <a:lnTo>
                    <a:pt x="52" y="7"/>
                  </a:lnTo>
                  <a:lnTo>
                    <a:pt x="52" y="3"/>
                  </a:lnTo>
                  <a:lnTo>
                    <a:pt x="55" y="3"/>
                  </a:lnTo>
                  <a:lnTo>
                    <a:pt x="59" y="0"/>
                  </a:lnTo>
                  <a:lnTo>
                    <a:pt x="59" y="0"/>
                  </a:lnTo>
                  <a:lnTo>
                    <a:pt x="59" y="0"/>
                  </a:lnTo>
                  <a:lnTo>
                    <a:pt x="63" y="3"/>
                  </a:lnTo>
                  <a:lnTo>
                    <a:pt x="63" y="3"/>
                  </a:lnTo>
                  <a:lnTo>
                    <a:pt x="66" y="7"/>
                  </a:lnTo>
                  <a:lnTo>
                    <a:pt x="63" y="7"/>
                  </a:lnTo>
                  <a:lnTo>
                    <a:pt x="63" y="7"/>
                  </a:lnTo>
                  <a:lnTo>
                    <a:pt x="66" y="11"/>
                  </a:lnTo>
                  <a:lnTo>
                    <a:pt x="63" y="15"/>
                  </a:lnTo>
                  <a:lnTo>
                    <a:pt x="66" y="18"/>
                  </a:lnTo>
                  <a:lnTo>
                    <a:pt x="70" y="22"/>
                  </a:lnTo>
                  <a:lnTo>
                    <a:pt x="74" y="22"/>
                  </a:lnTo>
                  <a:lnTo>
                    <a:pt x="74" y="22"/>
                  </a:lnTo>
                  <a:lnTo>
                    <a:pt x="77" y="22"/>
                  </a:lnTo>
                  <a:lnTo>
                    <a:pt x="77" y="22"/>
                  </a:lnTo>
                  <a:lnTo>
                    <a:pt x="77" y="26"/>
                  </a:lnTo>
                  <a:lnTo>
                    <a:pt x="77" y="29"/>
                  </a:lnTo>
                  <a:lnTo>
                    <a:pt x="77" y="33"/>
                  </a:lnTo>
                  <a:lnTo>
                    <a:pt x="77" y="33"/>
                  </a:lnTo>
                  <a:lnTo>
                    <a:pt x="81" y="33"/>
                  </a:lnTo>
                  <a:lnTo>
                    <a:pt x="85" y="37"/>
                  </a:lnTo>
                  <a:lnTo>
                    <a:pt x="89" y="37"/>
                  </a:lnTo>
                  <a:lnTo>
                    <a:pt x="92" y="41"/>
                  </a:lnTo>
                  <a:lnTo>
                    <a:pt x="96" y="37"/>
                  </a:lnTo>
                  <a:lnTo>
                    <a:pt x="100" y="41"/>
                  </a:lnTo>
                  <a:lnTo>
                    <a:pt x="103" y="41"/>
                  </a:lnTo>
                  <a:lnTo>
                    <a:pt x="103" y="44"/>
                  </a:lnTo>
                  <a:lnTo>
                    <a:pt x="103" y="44"/>
                  </a:lnTo>
                  <a:lnTo>
                    <a:pt x="114" y="48"/>
                  </a:lnTo>
                  <a:lnTo>
                    <a:pt x="118" y="48"/>
                  </a:lnTo>
                  <a:lnTo>
                    <a:pt x="126" y="52"/>
                  </a:lnTo>
                  <a:lnTo>
                    <a:pt x="133" y="52"/>
                  </a:lnTo>
                  <a:lnTo>
                    <a:pt x="144" y="48"/>
                  </a:lnTo>
                  <a:lnTo>
                    <a:pt x="152" y="48"/>
                  </a:lnTo>
                  <a:lnTo>
                    <a:pt x="159" y="48"/>
                  </a:lnTo>
                  <a:lnTo>
                    <a:pt x="163" y="48"/>
                  </a:lnTo>
                  <a:lnTo>
                    <a:pt x="166" y="44"/>
                  </a:lnTo>
                  <a:lnTo>
                    <a:pt x="163" y="41"/>
                  </a:lnTo>
                  <a:lnTo>
                    <a:pt x="163" y="37"/>
                  </a:lnTo>
                  <a:lnTo>
                    <a:pt x="166" y="37"/>
                  </a:lnTo>
                  <a:lnTo>
                    <a:pt x="174" y="37"/>
                  </a:lnTo>
                  <a:lnTo>
                    <a:pt x="174" y="33"/>
                  </a:lnTo>
                  <a:lnTo>
                    <a:pt x="177" y="29"/>
                  </a:lnTo>
                  <a:lnTo>
                    <a:pt x="177" y="29"/>
                  </a:lnTo>
                  <a:lnTo>
                    <a:pt x="185" y="26"/>
                  </a:lnTo>
                  <a:lnTo>
                    <a:pt x="192" y="22"/>
                  </a:lnTo>
                  <a:lnTo>
                    <a:pt x="200" y="26"/>
                  </a:lnTo>
                  <a:lnTo>
                    <a:pt x="200" y="22"/>
                  </a:lnTo>
                  <a:lnTo>
                    <a:pt x="203" y="18"/>
                  </a:lnTo>
                  <a:lnTo>
                    <a:pt x="207" y="22"/>
                  </a:lnTo>
                  <a:lnTo>
                    <a:pt x="211" y="22"/>
                  </a:lnTo>
                  <a:lnTo>
                    <a:pt x="214" y="26"/>
                  </a:lnTo>
                  <a:lnTo>
                    <a:pt x="222" y="26"/>
                  </a:lnTo>
                  <a:lnTo>
                    <a:pt x="229" y="33"/>
                  </a:lnTo>
                  <a:lnTo>
                    <a:pt x="233" y="33"/>
                  </a:lnTo>
                  <a:lnTo>
                    <a:pt x="237" y="29"/>
                  </a:lnTo>
                  <a:lnTo>
                    <a:pt x="244" y="33"/>
                  </a:lnTo>
                  <a:lnTo>
                    <a:pt x="248" y="33"/>
                  </a:lnTo>
                  <a:lnTo>
                    <a:pt x="248" y="37"/>
                  </a:lnTo>
                  <a:lnTo>
                    <a:pt x="248" y="41"/>
                  </a:lnTo>
                  <a:lnTo>
                    <a:pt x="251" y="37"/>
                  </a:lnTo>
                  <a:lnTo>
                    <a:pt x="259" y="41"/>
                  </a:lnTo>
                  <a:lnTo>
                    <a:pt x="266" y="48"/>
                  </a:lnTo>
                  <a:lnTo>
                    <a:pt x="274" y="48"/>
                  </a:lnTo>
                  <a:lnTo>
                    <a:pt x="277" y="52"/>
                  </a:lnTo>
                  <a:lnTo>
                    <a:pt x="277" y="55"/>
                  </a:lnTo>
                  <a:lnTo>
                    <a:pt x="277" y="55"/>
                  </a:lnTo>
                  <a:lnTo>
                    <a:pt x="277" y="59"/>
                  </a:lnTo>
                  <a:lnTo>
                    <a:pt x="277" y="63"/>
                  </a:lnTo>
                  <a:lnTo>
                    <a:pt x="281" y="67"/>
                  </a:lnTo>
                  <a:lnTo>
                    <a:pt x="281" y="70"/>
                  </a:lnTo>
                  <a:lnTo>
                    <a:pt x="281" y="70"/>
                  </a:lnTo>
                  <a:lnTo>
                    <a:pt x="277" y="74"/>
                  </a:lnTo>
                  <a:lnTo>
                    <a:pt x="281" y="78"/>
                  </a:lnTo>
                  <a:lnTo>
                    <a:pt x="281" y="78"/>
                  </a:lnTo>
                  <a:lnTo>
                    <a:pt x="281" y="78"/>
                  </a:lnTo>
                  <a:lnTo>
                    <a:pt x="277" y="81"/>
                  </a:lnTo>
                  <a:lnTo>
                    <a:pt x="274" y="81"/>
                  </a:lnTo>
                  <a:lnTo>
                    <a:pt x="274" y="85"/>
                  </a:lnTo>
                  <a:lnTo>
                    <a:pt x="277" y="85"/>
                  </a:lnTo>
                  <a:lnTo>
                    <a:pt x="274" y="89"/>
                  </a:lnTo>
                  <a:lnTo>
                    <a:pt x="274" y="92"/>
                  </a:lnTo>
                  <a:lnTo>
                    <a:pt x="277" y="96"/>
                  </a:lnTo>
                  <a:lnTo>
                    <a:pt x="277" y="100"/>
                  </a:lnTo>
                  <a:lnTo>
                    <a:pt x="281" y="100"/>
                  </a:lnTo>
                  <a:lnTo>
                    <a:pt x="281" y="100"/>
                  </a:lnTo>
                  <a:lnTo>
                    <a:pt x="277" y="107"/>
                  </a:lnTo>
                  <a:lnTo>
                    <a:pt x="277" y="111"/>
                  </a:lnTo>
                  <a:lnTo>
                    <a:pt x="281" y="118"/>
                  </a:lnTo>
                  <a:lnTo>
                    <a:pt x="285" y="126"/>
                  </a:lnTo>
                  <a:lnTo>
                    <a:pt x="281" y="126"/>
                  </a:lnTo>
                  <a:lnTo>
                    <a:pt x="285" y="130"/>
                  </a:lnTo>
                  <a:lnTo>
                    <a:pt x="285" y="133"/>
                  </a:lnTo>
                  <a:lnTo>
                    <a:pt x="300" y="133"/>
                  </a:lnTo>
                  <a:lnTo>
                    <a:pt x="303" y="141"/>
                  </a:lnTo>
                  <a:lnTo>
                    <a:pt x="300" y="144"/>
                  </a:lnTo>
                  <a:lnTo>
                    <a:pt x="303" y="148"/>
                  </a:lnTo>
                  <a:lnTo>
                    <a:pt x="303" y="152"/>
                  </a:lnTo>
                  <a:lnTo>
                    <a:pt x="289" y="167"/>
                  </a:lnTo>
                  <a:lnTo>
                    <a:pt x="300" y="178"/>
                  </a:lnTo>
                  <a:lnTo>
                    <a:pt x="300" y="182"/>
                  </a:lnTo>
                  <a:lnTo>
                    <a:pt x="303" y="185"/>
                  </a:lnTo>
                  <a:lnTo>
                    <a:pt x="307" y="185"/>
                  </a:lnTo>
                  <a:lnTo>
                    <a:pt x="311" y="189"/>
                  </a:lnTo>
                  <a:lnTo>
                    <a:pt x="314" y="189"/>
                  </a:lnTo>
                  <a:lnTo>
                    <a:pt x="318" y="189"/>
                  </a:lnTo>
                  <a:lnTo>
                    <a:pt x="318" y="193"/>
                  </a:lnTo>
                  <a:lnTo>
                    <a:pt x="322" y="193"/>
                  </a:lnTo>
                  <a:lnTo>
                    <a:pt x="322" y="196"/>
                  </a:lnTo>
                  <a:lnTo>
                    <a:pt x="326" y="200"/>
                  </a:lnTo>
                  <a:lnTo>
                    <a:pt x="326" y="204"/>
                  </a:lnTo>
                  <a:lnTo>
                    <a:pt x="326" y="207"/>
                  </a:lnTo>
                  <a:lnTo>
                    <a:pt x="329" y="207"/>
                  </a:lnTo>
                  <a:lnTo>
                    <a:pt x="333" y="207"/>
                  </a:lnTo>
                  <a:lnTo>
                    <a:pt x="333" y="215"/>
                  </a:lnTo>
                  <a:lnTo>
                    <a:pt x="333" y="219"/>
                  </a:lnTo>
                  <a:lnTo>
                    <a:pt x="329" y="215"/>
                  </a:lnTo>
                  <a:lnTo>
                    <a:pt x="318" y="219"/>
                  </a:lnTo>
                  <a:lnTo>
                    <a:pt x="318" y="219"/>
                  </a:lnTo>
                  <a:lnTo>
                    <a:pt x="314" y="222"/>
                  </a:lnTo>
                  <a:lnTo>
                    <a:pt x="311" y="222"/>
                  </a:lnTo>
                  <a:lnTo>
                    <a:pt x="311" y="226"/>
                  </a:lnTo>
                  <a:lnTo>
                    <a:pt x="311" y="230"/>
                  </a:lnTo>
                  <a:lnTo>
                    <a:pt x="311" y="233"/>
                  </a:lnTo>
                  <a:lnTo>
                    <a:pt x="311" y="237"/>
                  </a:lnTo>
                  <a:lnTo>
                    <a:pt x="311" y="241"/>
                  </a:lnTo>
                  <a:lnTo>
                    <a:pt x="311" y="241"/>
                  </a:lnTo>
                  <a:lnTo>
                    <a:pt x="307" y="241"/>
                  </a:lnTo>
                  <a:lnTo>
                    <a:pt x="307" y="245"/>
                  </a:lnTo>
                  <a:lnTo>
                    <a:pt x="300" y="241"/>
                  </a:lnTo>
                  <a:lnTo>
                    <a:pt x="296" y="241"/>
                  </a:lnTo>
                  <a:lnTo>
                    <a:pt x="296" y="237"/>
                  </a:lnTo>
                  <a:lnTo>
                    <a:pt x="292" y="237"/>
                  </a:lnTo>
                  <a:lnTo>
                    <a:pt x="292" y="241"/>
                  </a:lnTo>
                  <a:lnTo>
                    <a:pt x="292" y="241"/>
                  </a:lnTo>
                  <a:lnTo>
                    <a:pt x="289" y="241"/>
                  </a:lnTo>
                  <a:lnTo>
                    <a:pt x="289" y="241"/>
                  </a:lnTo>
                  <a:lnTo>
                    <a:pt x="285" y="237"/>
                  </a:lnTo>
                  <a:lnTo>
                    <a:pt x="277" y="237"/>
                  </a:lnTo>
                  <a:lnTo>
                    <a:pt x="274" y="237"/>
                  </a:lnTo>
                  <a:lnTo>
                    <a:pt x="263" y="237"/>
                  </a:lnTo>
                  <a:lnTo>
                    <a:pt x="259" y="233"/>
                  </a:lnTo>
                  <a:lnTo>
                    <a:pt x="259" y="233"/>
                  </a:lnTo>
                  <a:lnTo>
                    <a:pt x="255" y="237"/>
                  </a:lnTo>
                  <a:lnTo>
                    <a:pt x="251" y="233"/>
                  </a:lnTo>
                  <a:lnTo>
                    <a:pt x="248" y="233"/>
                  </a:lnTo>
                  <a:lnTo>
                    <a:pt x="237" y="233"/>
                  </a:lnTo>
                  <a:lnTo>
                    <a:pt x="237" y="233"/>
                  </a:lnTo>
                  <a:lnTo>
                    <a:pt x="237" y="230"/>
                  </a:lnTo>
                  <a:lnTo>
                    <a:pt x="237" y="226"/>
                  </a:lnTo>
                  <a:lnTo>
                    <a:pt x="233" y="222"/>
                  </a:lnTo>
                  <a:lnTo>
                    <a:pt x="229" y="215"/>
                  </a:lnTo>
                  <a:lnTo>
                    <a:pt x="229" y="211"/>
                  </a:lnTo>
                  <a:lnTo>
                    <a:pt x="226" y="211"/>
                  </a:lnTo>
                  <a:lnTo>
                    <a:pt x="226" y="211"/>
                  </a:lnTo>
                  <a:lnTo>
                    <a:pt x="226" y="211"/>
                  </a:lnTo>
                  <a:lnTo>
                    <a:pt x="222" y="211"/>
                  </a:lnTo>
                  <a:lnTo>
                    <a:pt x="218" y="211"/>
                  </a:lnTo>
                  <a:lnTo>
                    <a:pt x="211" y="215"/>
                  </a:lnTo>
                  <a:lnTo>
                    <a:pt x="211" y="215"/>
                  </a:lnTo>
                  <a:lnTo>
                    <a:pt x="207" y="211"/>
                  </a:lnTo>
                  <a:lnTo>
                    <a:pt x="207" y="215"/>
                  </a:lnTo>
                  <a:lnTo>
                    <a:pt x="203" y="219"/>
                  </a:lnTo>
                  <a:lnTo>
                    <a:pt x="196" y="222"/>
                  </a:lnTo>
                  <a:lnTo>
                    <a:pt x="189" y="219"/>
                  </a:lnTo>
                  <a:lnTo>
                    <a:pt x="185" y="215"/>
                  </a:lnTo>
                  <a:lnTo>
                    <a:pt x="181" y="219"/>
                  </a:lnTo>
                  <a:lnTo>
                    <a:pt x="177" y="219"/>
                  </a:lnTo>
                  <a:lnTo>
                    <a:pt x="174" y="215"/>
                  </a:lnTo>
                  <a:lnTo>
                    <a:pt x="170" y="215"/>
                  </a:lnTo>
                  <a:lnTo>
                    <a:pt x="166" y="211"/>
                  </a:lnTo>
                  <a:lnTo>
                    <a:pt x="163" y="211"/>
                  </a:lnTo>
                  <a:lnTo>
                    <a:pt x="159" y="207"/>
                  </a:lnTo>
                  <a:lnTo>
                    <a:pt x="163" y="204"/>
                  </a:lnTo>
                  <a:lnTo>
                    <a:pt x="159" y="204"/>
                  </a:lnTo>
                  <a:lnTo>
                    <a:pt x="159" y="204"/>
                  </a:lnTo>
                  <a:lnTo>
                    <a:pt x="155" y="204"/>
                  </a:lnTo>
                  <a:lnTo>
                    <a:pt x="152" y="200"/>
                  </a:lnTo>
                  <a:lnTo>
                    <a:pt x="148" y="200"/>
                  </a:lnTo>
                  <a:lnTo>
                    <a:pt x="144" y="200"/>
                  </a:lnTo>
                  <a:lnTo>
                    <a:pt x="140" y="200"/>
                  </a:lnTo>
                  <a:lnTo>
                    <a:pt x="137" y="196"/>
                  </a:lnTo>
                  <a:lnTo>
                    <a:pt x="129" y="189"/>
                  </a:lnTo>
                  <a:lnTo>
                    <a:pt x="129" y="185"/>
                  </a:lnTo>
                  <a:lnTo>
                    <a:pt x="129" y="185"/>
                  </a:lnTo>
                  <a:lnTo>
                    <a:pt x="126" y="185"/>
                  </a:lnTo>
                  <a:lnTo>
                    <a:pt x="126" y="182"/>
                  </a:lnTo>
                  <a:lnTo>
                    <a:pt x="129" y="182"/>
                  </a:lnTo>
                  <a:lnTo>
                    <a:pt x="129" y="182"/>
                  </a:lnTo>
                  <a:lnTo>
                    <a:pt x="126" y="182"/>
                  </a:lnTo>
                  <a:lnTo>
                    <a:pt x="126" y="182"/>
                  </a:lnTo>
                  <a:lnTo>
                    <a:pt x="122" y="182"/>
                  </a:lnTo>
                  <a:lnTo>
                    <a:pt x="122" y="174"/>
                  </a:lnTo>
                  <a:lnTo>
                    <a:pt x="118" y="170"/>
                  </a:lnTo>
                  <a:lnTo>
                    <a:pt x="114" y="167"/>
                  </a:lnTo>
                  <a:lnTo>
                    <a:pt x="114" y="163"/>
                  </a:lnTo>
                  <a:lnTo>
                    <a:pt x="111" y="159"/>
                  </a:lnTo>
                  <a:lnTo>
                    <a:pt x="107" y="167"/>
                  </a:lnTo>
                  <a:lnTo>
                    <a:pt x="103" y="163"/>
                  </a:lnTo>
                  <a:lnTo>
                    <a:pt x="103" y="163"/>
                  </a:lnTo>
                  <a:lnTo>
                    <a:pt x="100" y="163"/>
                  </a:lnTo>
                  <a:lnTo>
                    <a:pt x="96" y="159"/>
                  </a:lnTo>
                  <a:lnTo>
                    <a:pt x="100" y="159"/>
                  </a:lnTo>
                  <a:lnTo>
                    <a:pt x="100" y="159"/>
                  </a:lnTo>
                  <a:lnTo>
                    <a:pt x="96" y="159"/>
                  </a:lnTo>
                  <a:lnTo>
                    <a:pt x="96" y="159"/>
                  </a:lnTo>
                  <a:lnTo>
                    <a:pt x="92" y="159"/>
                  </a:lnTo>
                  <a:lnTo>
                    <a:pt x="96" y="159"/>
                  </a:lnTo>
                  <a:lnTo>
                    <a:pt x="96" y="163"/>
                  </a:lnTo>
                  <a:lnTo>
                    <a:pt x="92" y="163"/>
                  </a:lnTo>
                  <a:lnTo>
                    <a:pt x="92" y="163"/>
                  </a:lnTo>
                  <a:lnTo>
                    <a:pt x="89" y="163"/>
                  </a:lnTo>
                  <a:lnTo>
                    <a:pt x="89" y="159"/>
                  </a:lnTo>
                  <a:lnTo>
                    <a:pt x="89" y="163"/>
                  </a:lnTo>
                  <a:lnTo>
                    <a:pt x="89" y="159"/>
                  </a:lnTo>
                  <a:lnTo>
                    <a:pt x="85" y="159"/>
                  </a:lnTo>
                  <a:lnTo>
                    <a:pt x="81" y="156"/>
                  </a:lnTo>
                  <a:lnTo>
                    <a:pt x="81" y="148"/>
                  </a:lnTo>
                  <a:lnTo>
                    <a:pt x="74" y="148"/>
                  </a:lnTo>
                  <a:lnTo>
                    <a:pt x="74" y="144"/>
                  </a:lnTo>
                  <a:lnTo>
                    <a:pt x="74" y="141"/>
                  </a:lnTo>
                  <a:lnTo>
                    <a:pt x="77" y="137"/>
                  </a:lnTo>
                  <a:lnTo>
                    <a:pt x="74" y="130"/>
                  </a:lnTo>
                  <a:lnTo>
                    <a:pt x="70" y="130"/>
                  </a:lnTo>
                  <a:lnTo>
                    <a:pt x="66" y="122"/>
                  </a:lnTo>
                  <a:lnTo>
                    <a:pt x="66" y="122"/>
                  </a:lnTo>
                  <a:lnTo>
                    <a:pt x="63" y="122"/>
                  </a:lnTo>
                  <a:lnTo>
                    <a:pt x="52" y="115"/>
                  </a:lnTo>
                  <a:lnTo>
                    <a:pt x="48" y="115"/>
                  </a:lnTo>
                  <a:lnTo>
                    <a:pt x="48" y="118"/>
                  </a:lnTo>
                  <a:lnTo>
                    <a:pt x="44" y="115"/>
                  </a:lnTo>
                  <a:lnTo>
                    <a:pt x="44" y="111"/>
                  </a:lnTo>
                  <a:lnTo>
                    <a:pt x="44" y="111"/>
                  </a:lnTo>
                  <a:lnTo>
                    <a:pt x="44" y="107"/>
                  </a:lnTo>
                  <a:lnTo>
                    <a:pt x="40" y="107"/>
                  </a:lnTo>
                  <a:lnTo>
                    <a:pt x="40" y="104"/>
                  </a:lnTo>
                  <a:lnTo>
                    <a:pt x="37" y="104"/>
                  </a:lnTo>
                  <a:lnTo>
                    <a:pt x="33" y="100"/>
                  </a:lnTo>
                  <a:lnTo>
                    <a:pt x="33" y="100"/>
                  </a:lnTo>
                  <a:lnTo>
                    <a:pt x="33" y="100"/>
                  </a:lnTo>
                  <a:lnTo>
                    <a:pt x="33" y="96"/>
                  </a:lnTo>
                  <a:lnTo>
                    <a:pt x="33" y="96"/>
                  </a:lnTo>
                  <a:lnTo>
                    <a:pt x="33" y="92"/>
                  </a:lnTo>
                  <a:lnTo>
                    <a:pt x="33" y="89"/>
                  </a:lnTo>
                  <a:lnTo>
                    <a:pt x="37" y="85"/>
                  </a:lnTo>
                  <a:lnTo>
                    <a:pt x="37" y="81"/>
                  </a:lnTo>
                  <a:lnTo>
                    <a:pt x="37" y="81"/>
                  </a:lnTo>
                  <a:lnTo>
                    <a:pt x="40" y="81"/>
                  </a:lnTo>
                  <a:lnTo>
                    <a:pt x="40" y="78"/>
                  </a:lnTo>
                  <a:lnTo>
                    <a:pt x="40" y="74"/>
                  </a:lnTo>
                  <a:lnTo>
                    <a:pt x="40" y="70"/>
                  </a:lnTo>
                  <a:lnTo>
                    <a:pt x="40" y="70"/>
                  </a:lnTo>
                  <a:lnTo>
                    <a:pt x="44" y="70"/>
                  </a:lnTo>
                  <a:lnTo>
                    <a:pt x="44" y="70"/>
                  </a:lnTo>
                  <a:lnTo>
                    <a:pt x="44" y="70"/>
                  </a:lnTo>
                  <a:lnTo>
                    <a:pt x="40" y="67"/>
                  </a:lnTo>
                  <a:lnTo>
                    <a:pt x="37" y="67"/>
                  </a:lnTo>
                  <a:lnTo>
                    <a:pt x="37" y="67"/>
                  </a:lnTo>
                  <a:lnTo>
                    <a:pt x="29" y="63"/>
                  </a:lnTo>
                  <a:lnTo>
                    <a:pt x="26" y="63"/>
                  </a:lnTo>
                  <a:lnTo>
                    <a:pt x="26" y="63"/>
                  </a:lnTo>
                  <a:lnTo>
                    <a:pt x="22" y="59"/>
                  </a:lnTo>
                  <a:lnTo>
                    <a:pt x="22" y="55"/>
                  </a:lnTo>
                  <a:lnTo>
                    <a:pt x="18" y="55"/>
                  </a:lnTo>
                  <a:lnTo>
                    <a:pt x="18" y="52"/>
                  </a:lnTo>
                  <a:lnTo>
                    <a:pt x="18" y="52"/>
                  </a:lnTo>
                  <a:lnTo>
                    <a:pt x="15" y="48"/>
                  </a:lnTo>
                  <a:lnTo>
                    <a:pt x="11" y="48"/>
                  </a:lnTo>
                  <a:lnTo>
                    <a:pt x="11" y="48"/>
                  </a:lnTo>
                  <a:lnTo>
                    <a:pt x="15" y="44"/>
                  </a:lnTo>
                  <a:lnTo>
                    <a:pt x="11" y="41"/>
                  </a:lnTo>
                  <a:lnTo>
                    <a:pt x="7" y="37"/>
                  </a:lnTo>
                  <a:lnTo>
                    <a:pt x="3" y="33"/>
                  </a:lnTo>
                  <a:lnTo>
                    <a:pt x="3" y="33"/>
                  </a:lnTo>
                  <a:lnTo>
                    <a:pt x="3" y="29"/>
                  </a:lnTo>
                  <a:lnTo>
                    <a:pt x="7" y="22"/>
                  </a:lnTo>
                  <a:lnTo>
                    <a:pt x="3" y="22"/>
                  </a:lnTo>
                  <a:lnTo>
                    <a:pt x="0" y="22"/>
                  </a:lnTo>
                  <a:lnTo>
                    <a:pt x="0" y="18"/>
                  </a:lnTo>
                  <a:lnTo>
                    <a:pt x="0" y="15"/>
                  </a:lnTo>
                  <a:lnTo>
                    <a:pt x="0" y="7"/>
                  </a:lnTo>
                  <a:lnTo>
                    <a:pt x="0" y="7"/>
                  </a:lnTo>
                  <a:lnTo>
                    <a:pt x="0" y="3"/>
                  </a:lnTo>
                  <a:lnTo>
                    <a:pt x="3" y="3"/>
                  </a:lnTo>
                  <a:lnTo>
                    <a:pt x="3" y="0"/>
                  </a:lnTo>
                  <a:lnTo>
                    <a:pt x="7" y="0"/>
                  </a:lnTo>
                  <a:lnTo>
                    <a:pt x="7"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70" name="Freeform 78"/>
            <p:cNvSpPr>
              <a:spLocks/>
            </p:cNvSpPr>
            <p:nvPr/>
          </p:nvSpPr>
          <p:spPr bwMode="auto">
            <a:xfrm>
              <a:off x="5155064" y="2326793"/>
              <a:ext cx="75912" cy="57899"/>
            </a:xfrm>
            <a:custGeom>
              <a:avLst/>
              <a:gdLst>
                <a:gd name="T0" fmla="*/ 0 w 59"/>
                <a:gd name="T1" fmla="*/ 0 h 45"/>
                <a:gd name="T2" fmla="*/ 4 w 59"/>
                <a:gd name="T3" fmla="*/ 0 h 45"/>
                <a:gd name="T4" fmla="*/ 11 w 59"/>
                <a:gd name="T5" fmla="*/ 0 h 45"/>
                <a:gd name="T6" fmla="*/ 15 w 59"/>
                <a:gd name="T7" fmla="*/ 0 h 45"/>
                <a:gd name="T8" fmla="*/ 26 w 59"/>
                <a:gd name="T9" fmla="*/ 0 h 45"/>
                <a:gd name="T10" fmla="*/ 30 w 59"/>
                <a:gd name="T11" fmla="*/ 4 h 45"/>
                <a:gd name="T12" fmla="*/ 34 w 59"/>
                <a:gd name="T13" fmla="*/ 4 h 45"/>
                <a:gd name="T14" fmla="*/ 37 w 59"/>
                <a:gd name="T15" fmla="*/ 8 h 45"/>
                <a:gd name="T16" fmla="*/ 37 w 59"/>
                <a:gd name="T17" fmla="*/ 11 h 45"/>
                <a:gd name="T18" fmla="*/ 37 w 59"/>
                <a:gd name="T19" fmla="*/ 11 h 45"/>
                <a:gd name="T20" fmla="*/ 45 w 59"/>
                <a:gd name="T21" fmla="*/ 19 h 45"/>
                <a:gd name="T22" fmla="*/ 45 w 59"/>
                <a:gd name="T23" fmla="*/ 19 h 45"/>
                <a:gd name="T24" fmla="*/ 41 w 59"/>
                <a:gd name="T25" fmla="*/ 22 h 45"/>
                <a:gd name="T26" fmla="*/ 45 w 59"/>
                <a:gd name="T27" fmla="*/ 26 h 45"/>
                <a:gd name="T28" fmla="*/ 52 w 59"/>
                <a:gd name="T29" fmla="*/ 30 h 45"/>
                <a:gd name="T30" fmla="*/ 56 w 59"/>
                <a:gd name="T31" fmla="*/ 30 h 45"/>
                <a:gd name="T32" fmla="*/ 59 w 59"/>
                <a:gd name="T33" fmla="*/ 33 h 45"/>
                <a:gd name="T34" fmla="*/ 56 w 59"/>
                <a:gd name="T35" fmla="*/ 33 h 45"/>
                <a:gd name="T36" fmla="*/ 59 w 59"/>
                <a:gd name="T37" fmla="*/ 37 h 45"/>
                <a:gd name="T38" fmla="*/ 56 w 59"/>
                <a:gd name="T39" fmla="*/ 41 h 45"/>
                <a:gd name="T40" fmla="*/ 56 w 59"/>
                <a:gd name="T41" fmla="*/ 45 h 45"/>
                <a:gd name="T42" fmla="*/ 52 w 59"/>
                <a:gd name="T43" fmla="*/ 45 h 45"/>
                <a:gd name="T44" fmla="*/ 45 w 59"/>
                <a:gd name="T45" fmla="*/ 33 h 45"/>
                <a:gd name="T46" fmla="*/ 41 w 59"/>
                <a:gd name="T47" fmla="*/ 33 h 45"/>
                <a:gd name="T48" fmla="*/ 37 w 59"/>
                <a:gd name="T49" fmla="*/ 30 h 45"/>
                <a:gd name="T50" fmla="*/ 37 w 59"/>
                <a:gd name="T51" fmla="*/ 30 h 45"/>
                <a:gd name="T52" fmla="*/ 34 w 59"/>
                <a:gd name="T53" fmla="*/ 30 h 45"/>
                <a:gd name="T54" fmla="*/ 30 w 59"/>
                <a:gd name="T55" fmla="*/ 26 h 45"/>
                <a:gd name="T56" fmla="*/ 26 w 59"/>
                <a:gd name="T57" fmla="*/ 26 h 45"/>
                <a:gd name="T58" fmla="*/ 22 w 59"/>
                <a:gd name="T59" fmla="*/ 26 h 45"/>
                <a:gd name="T60" fmla="*/ 22 w 59"/>
                <a:gd name="T61" fmla="*/ 26 h 45"/>
                <a:gd name="T62" fmla="*/ 19 w 59"/>
                <a:gd name="T63" fmla="*/ 22 h 45"/>
                <a:gd name="T64" fmla="*/ 19 w 59"/>
                <a:gd name="T65" fmla="*/ 22 h 45"/>
                <a:gd name="T66" fmla="*/ 11 w 59"/>
                <a:gd name="T67" fmla="*/ 22 h 45"/>
                <a:gd name="T68" fmla="*/ 8 w 59"/>
                <a:gd name="T69" fmla="*/ 19 h 45"/>
                <a:gd name="T70" fmla="*/ 8 w 59"/>
                <a:gd name="T71" fmla="*/ 15 h 45"/>
                <a:gd name="T72" fmla="*/ 8 w 59"/>
                <a:gd name="T73" fmla="*/ 11 h 45"/>
                <a:gd name="T74" fmla="*/ 8 w 59"/>
                <a:gd name="T75" fmla="*/ 8 h 45"/>
                <a:gd name="T76" fmla="*/ 4 w 59"/>
                <a:gd name="T77" fmla="*/ 8 h 45"/>
                <a:gd name="T78" fmla="*/ 4 w 59"/>
                <a:gd name="T79" fmla="*/ 4 h 45"/>
                <a:gd name="T80" fmla="*/ 0 w 59"/>
                <a:gd name="T8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45">
                  <a:moveTo>
                    <a:pt x="0" y="0"/>
                  </a:moveTo>
                  <a:lnTo>
                    <a:pt x="4" y="0"/>
                  </a:lnTo>
                  <a:lnTo>
                    <a:pt x="11" y="0"/>
                  </a:lnTo>
                  <a:lnTo>
                    <a:pt x="15" y="0"/>
                  </a:lnTo>
                  <a:lnTo>
                    <a:pt x="26" y="0"/>
                  </a:lnTo>
                  <a:lnTo>
                    <a:pt x="30" y="4"/>
                  </a:lnTo>
                  <a:lnTo>
                    <a:pt x="34" y="4"/>
                  </a:lnTo>
                  <a:lnTo>
                    <a:pt x="37" y="8"/>
                  </a:lnTo>
                  <a:lnTo>
                    <a:pt x="37" y="11"/>
                  </a:lnTo>
                  <a:lnTo>
                    <a:pt x="37" y="11"/>
                  </a:lnTo>
                  <a:lnTo>
                    <a:pt x="45" y="19"/>
                  </a:lnTo>
                  <a:lnTo>
                    <a:pt x="45" y="19"/>
                  </a:lnTo>
                  <a:lnTo>
                    <a:pt x="41" y="22"/>
                  </a:lnTo>
                  <a:lnTo>
                    <a:pt x="45" y="26"/>
                  </a:lnTo>
                  <a:lnTo>
                    <a:pt x="52" y="30"/>
                  </a:lnTo>
                  <a:lnTo>
                    <a:pt x="56" y="30"/>
                  </a:lnTo>
                  <a:lnTo>
                    <a:pt x="59" y="33"/>
                  </a:lnTo>
                  <a:lnTo>
                    <a:pt x="56" y="33"/>
                  </a:lnTo>
                  <a:lnTo>
                    <a:pt x="59" y="37"/>
                  </a:lnTo>
                  <a:lnTo>
                    <a:pt x="56" y="41"/>
                  </a:lnTo>
                  <a:lnTo>
                    <a:pt x="56" y="45"/>
                  </a:lnTo>
                  <a:lnTo>
                    <a:pt x="52" y="45"/>
                  </a:lnTo>
                  <a:lnTo>
                    <a:pt x="45" y="33"/>
                  </a:lnTo>
                  <a:lnTo>
                    <a:pt x="41" y="33"/>
                  </a:lnTo>
                  <a:lnTo>
                    <a:pt x="37" y="30"/>
                  </a:lnTo>
                  <a:lnTo>
                    <a:pt x="37" y="30"/>
                  </a:lnTo>
                  <a:lnTo>
                    <a:pt x="34" y="30"/>
                  </a:lnTo>
                  <a:lnTo>
                    <a:pt x="30" y="26"/>
                  </a:lnTo>
                  <a:lnTo>
                    <a:pt x="26" y="26"/>
                  </a:lnTo>
                  <a:lnTo>
                    <a:pt x="22" y="26"/>
                  </a:lnTo>
                  <a:lnTo>
                    <a:pt x="22" y="26"/>
                  </a:lnTo>
                  <a:lnTo>
                    <a:pt x="19" y="22"/>
                  </a:lnTo>
                  <a:lnTo>
                    <a:pt x="19" y="22"/>
                  </a:lnTo>
                  <a:lnTo>
                    <a:pt x="11" y="22"/>
                  </a:lnTo>
                  <a:lnTo>
                    <a:pt x="8" y="19"/>
                  </a:lnTo>
                  <a:lnTo>
                    <a:pt x="8" y="15"/>
                  </a:lnTo>
                  <a:lnTo>
                    <a:pt x="8" y="11"/>
                  </a:lnTo>
                  <a:lnTo>
                    <a:pt x="8" y="8"/>
                  </a:lnTo>
                  <a:lnTo>
                    <a:pt x="4" y="8"/>
                  </a:lnTo>
                  <a:lnTo>
                    <a:pt x="4" y="4"/>
                  </a:lnTo>
                  <a:lnTo>
                    <a:pt x="0"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71" name="Freeform 79"/>
            <p:cNvSpPr>
              <a:spLocks noEditPoints="1"/>
            </p:cNvSpPr>
            <p:nvPr/>
          </p:nvSpPr>
          <p:spPr bwMode="auto">
            <a:xfrm>
              <a:off x="4802526" y="2312640"/>
              <a:ext cx="396282" cy="142816"/>
            </a:xfrm>
            <a:custGeom>
              <a:avLst/>
              <a:gdLst>
                <a:gd name="T0" fmla="*/ 15 w 308"/>
                <a:gd name="T1" fmla="*/ 11 h 111"/>
                <a:gd name="T2" fmla="*/ 26 w 308"/>
                <a:gd name="T3" fmla="*/ 0 h 111"/>
                <a:gd name="T4" fmla="*/ 45 w 308"/>
                <a:gd name="T5" fmla="*/ 11 h 111"/>
                <a:gd name="T6" fmla="*/ 41 w 308"/>
                <a:gd name="T7" fmla="*/ 19 h 111"/>
                <a:gd name="T8" fmla="*/ 19 w 308"/>
                <a:gd name="T9" fmla="*/ 30 h 111"/>
                <a:gd name="T10" fmla="*/ 15 w 308"/>
                <a:gd name="T11" fmla="*/ 26 h 111"/>
                <a:gd name="T12" fmla="*/ 8 w 308"/>
                <a:gd name="T13" fmla="*/ 22 h 111"/>
                <a:gd name="T14" fmla="*/ 233 w 308"/>
                <a:gd name="T15" fmla="*/ 19 h 111"/>
                <a:gd name="T16" fmla="*/ 215 w 308"/>
                <a:gd name="T17" fmla="*/ 15 h 111"/>
                <a:gd name="T18" fmla="*/ 185 w 308"/>
                <a:gd name="T19" fmla="*/ 19 h 111"/>
                <a:gd name="T20" fmla="*/ 167 w 308"/>
                <a:gd name="T21" fmla="*/ 11 h 111"/>
                <a:gd name="T22" fmla="*/ 152 w 308"/>
                <a:gd name="T23" fmla="*/ 7 h 111"/>
                <a:gd name="T24" fmla="*/ 133 w 308"/>
                <a:gd name="T25" fmla="*/ 0 h 111"/>
                <a:gd name="T26" fmla="*/ 104 w 308"/>
                <a:gd name="T27" fmla="*/ 4 h 111"/>
                <a:gd name="T28" fmla="*/ 89 w 308"/>
                <a:gd name="T29" fmla="*/ 15 h 111"/>
                <a:gd name="T30" fmla="*/ 67 w 308"/>
                <a:gd name="T31" fmla="*/ 15 h 111"/>
                <a:gd name="T32" fmla="*/ 56 w 308"/>
                <a:gd name="T33" fmla="*/ 22 h 111"/>
                <a:gd name="T34" fmla="*/ 48 w 308"/>
                <a:gd name="T35" fmla="*/ 30 h 111"/>
                <a:gd name="T36" fmla="*/ 41 w 308"/>
                <a:gd name="T37" fmla="*/ 33 h 111"/>
                <a:gd name="T38" fmla="*/ 22 w 308"/>
                <a:gd name="T39" fmla="*/ 30 h 111"/>
                <a:gd name="T40" fmla="*/ 11 w 308"/>
                <a:gd name="T41" fmla="*/ 44 h 111"/>
                <a:gd name="T42" fmla="*/ 22 w 308"/>
                <a:gd name="T43" fmla="*/ 48 h 111"/>
                <a:gd name="T44" fmla="*/ 22 w 308"/>
                <a:gd name="T45" fmla="*/ 59 h 111"/>
                <a:gd name="T46" fmla="*/ 22 w 308"/>
                <a:gd name="T47" fmla="*/ 63 h 111"/>
                <a:gd name="T48" fmla="*/ 15 w 308"/>
                <a:gd name="T49" fmla="*/ 67 h 111"/>
                <a:gd name="T50" fmla="*/ 22 w 308"/>
                <a:gd name="T51" fmla="*/ 74 h 111"/>
                <a:gd name="T52" fmla="*/ 30 w 308"/>
                <a:gd name="T53" fmla="*/ 85 h 111"/>
                <a:gd name="T54" fmla="*/ 30 w 308"/>
                <a:gd name="T55" fmla="*/ 96 h 111"/>
                <a:gd name="T56" fmla="*/ 34 w 308"/>
                <a:gd name="T57" fmla="*/ 96 h 111"/>
                <a:gd name="T58" fmla="*/ 41 w 308"/>
                <a:gd name="T59" fmla="*/ 100 h 111"/>
                <a:gd name="T60" fmla="*/ 52 w 308"/>
                <a:gd name="T61" fmla="*/ 96 h 111"/>
                <a:gd name="T62" fmla="*/ 59 w 308"/>
                <a:gd name="T63" fmla="*/ 104 h 111"/>
                <a:gd name="T64" fmla="*/ 74 w 308"/>
                <a:gd name="T65" fmla="*/ 108 h 111"/>
                <a:gd name="T66" fmla="*/ 85 w 308"/>
                <a:gd name="T67" fmla="*/ 100 h 111"/>
                <a:gd name="T68" fmla="*/ 111 w 308"/>
                <a:gd name="T69" fmla="*/ 108 h 111"/>
                <a:gd name="T70" fmla="*/ 141 w 308"/>
                <a:gd name="T71" fmla="*/ 104 h 111"/>
                <a:gd name="T72" fmla="*/ 167 w 308"/>
                <a:gd name="T73" fmla="*/ 96 h 111"/>
                <a:gd name="T74" fmla="*/ 167 w 308"/>
                <a:gd name="T75" fmla="*/ 104 h 111"/>
                <a:gd name="T76" fmla="*/ 182 w 308"/>
                <a:gd name="T77" fmla="*/ 108 h 111"/>
                <a:gd name="T78" fmla="*/ 189 w 308"/>
                <a:gd name="T79" fmla="*/ 96 h 111"/>
                <a:gd name="T80" fmla="*/ 215 w 308"/>
                <a:gd name="T81" fmla="*/ 93 h 111"/>
                <a:gd name="T82" fmla="*/ 241 w 308"/>
                <a:gd name="T83" fmla="*/ 89 h 111"/>
                <a:gd name="T84" fmla="*/ 270 w 308"/>
                <a:gd name="T85" fmla="*/ 89 h 111"/>
                <a:gd name="T86" fmla="*/ 296 w 308"/>
                <a:gd name="T87" fmla="*/ 85 h 111"/>
                <a:gd name="T88" fmla="*/ 304 w 308"/>
                <a:gd name="T89" fmla="*/ 82 h 111"/>
                <a:gd name="T90" fmla="*/ 296 w 308"/>
                <a:gd name="T91" fmla="*/ 63 h 111"/>
                <a:gd name="T92" fmla="*/ 293 w 308"/>
                <a:gd name="T93" fmla="*/ 44 h 111"/>
                <a:gd name="T94" fmla="*/ 293 w 308"/>
                <a:gd name="T95" fmla="*/ 33 h 111"/>
                <a:gd name="T96" fmla="*/ 278 w 308"/>
                <a:gd name="T97" fmla="*/ 19 h 111"/>
                <a:gd name="T98" fmla="*/ 259 w 308"/>
                <a:gd name="T99" fmla="*/ 7 h 111"/>
                <a:gd name="T100" fmla="*/ 248 w 308"/>
                <a:gd name="T101" fmla="*/ 4 h 111"/>
                <a:gd name="T102" fmla="*/ 37 w 308"/>
                <a:gd name="T103" fmla="*/ 100 h 111"/>
                <a:gd name="T104" fmla="*/ 8 w 308"/>
                <a:gd name="T105" fmla="*/ 3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8" h="111">
                  <a:moveTo>
                    <a:pt x="8" y="22"/>
                  </a:moveTo>
                  <a:lnTo>
                    <a:pt x="11" y="22"/>
                  </a:lnTo>
                  <a:lnTo>
                    <a:pt x="11" y="19"/>
                  </a:lnTo>
                  <a:lnTo>
                    <a:pt x="11" y="15"/>
                  </a:lnTo>
                  <a:lnTo>
                    <a:pt x="15" y="15"/>
                  </a:lnTo>
                  <a:lnTo>
                    <a:pt x="15" y="11"/>
                  </a:lnTo>
                  <a:lnTo>
                    <a:pt x="11" y="7"/>
                  </a:lnTo>
                  <a:lnTo>
                    <a:pt x="11" y="4"/>
                  </a:lnTo>
                  <a:lnTo>
                    <a:pt x="15" y="4"/>
                  </a:lnTo>
                  <a:lnTo>
                    <a:pt x="19" y="0"/>
                  </a:lnTo>
                  <a:lnTo>
                    <a:pt x="19" y="0"/>
                  </a:lnTo>
                  <a:lnTo>
                    <a:pt x="26" y="0"/>
                  </a:lnTo>
                  <a:lnTo>
                    <a:pt x="30" y="4"/>
                  </a:lnTo>
                  <a:lnTo>
                    <a:pt x="30" y="0"/>
                  </a:lnTo>
                  <a:lnTo>
                    <a:pt x="34" y="4"/>
                  </a:lnTo>
                  <a:lnTo>
                    <a:pt x="37" y="7"/>
                  </a:lnTo>
                  <a:lnTo>
                    <a:pt x="41" y="11"/>
                  </a:lnTo>
                  <a:lnTo>
                    <a:pt x="45" y="11"/>
                  </a:lnTo>
                  <a:lnTo>
                    <a:pt x="48" y="15"/>
                  </a:lnTo>
                  <a:lnTo>
                    <a:pt x="52" y="19"/>
                  </a:lnTo>
                  <a:lnTo>
                    <a:pt x="52" y="19"/>
                  </a:lnTo>
                  <a:lnTo>
                    <a:pt x="48" y="22"/>
                  </a:lnTo>
                  <a:lnTo>
                    <a:pt x="45" y="22"/>
                  </a:lnTo>
                  <a:lnTo>
                    <a:pt x="41" y="19"/>
                  </a:lnTo>
                  <a:lnTo>
                    <a:pt x="37" y="19"/>
                  </a:lnTo>
                  <a:lnTo>
                    <a:pt x="37" y="22"/>
                  </a:lnTo>
                  <a:lnTo>
                    <a:pt x="30" y="22"/>
                  </a:lnTo>
                  <a:lnTo>
                    <a:pt x="26" y="22"/>
                  </a:lnTo>
                  <a:lnTo>
                    <a:pt x="26" y="26"/>
                  </a:lnTo>
                  <a:lnTo>
                    <a:pt x="19" y="30"/>
                  </a:lnTo>
                  <a:lnTo>
                    <a:pt x="11" y="37"/>
                  </a:lnTo>
                  <a:lnTo>
                    <a:pt x="11" y="33"/>
                  </a:lnTo>
                  <a:lnTo>
                    <a:pt x="11" y="30"/>
                  </a:lnTo>
                  <a:lnTo>
                    <a:pt x="15" y="30"/>
                  </a:lnTo>
                  <a:lnTo>
                    <a:pt x="19" y="26"/>
                  </a:lnTo>
                  <a:lnTo>
                    <a:pt x="15" y="26"/>
                  </a:lnTo>
                  <a:lnTo>
                    <a:pt x="11" y="26"/>
                  </a:lnTo>
                  <a:lnTo>
                    <a:pt x="11" y="26"/>
                  </a:lnTo>
                  <a:lnTo>
                    <a:pt x="8" y="26"/>
                  </a:lnTo>
                  <a:lnTo>
                    <a:pt x="8" y="22"/>
                  </a:lnTo>
                  <a:lnTo>
                    <a:pt x="8" y="22"/>
                  </a:lnTo>
                  <a:lnTo>
                    <a:pt x="8" y="22"/>
                  </a:lnTo>
                  <a:close/>
                  <a:moveTo>
                    <a:pt x="248" y="4"/>
                  </a:moveTo>
                  <a:lnTo>
                    <a:pt x="245" y="7"/>
                  </a:lnTo>
                  <a:lnTo>
                    <a:pt x="245" y="11"/>
                  </a:lnTo>
                  <a:lnTo>
                    <a:pt x="241" y="11"/>
                  </a:lnTo>
                  <a:lnTo>
                    <a:pt x="233" y="15"/>
                  </a:lnTo>
                  <a:lnTo>
                    <a:pt x="233" y="19"/>
                  </a:lnTo>
                  <a:lnTo>
                    <a:pt x="230" y="19"/>
                  </a:lnTo>
                  <a:lnTo>
                    <a:pt x="226" y="19"/>
                  </a:lnTo>
                  <a:lnTo>
                    <a:pt x="219" y="19"/>
                  </a:lnTo>
                  <a:lnTo>
                    <a:pt x="219" y="15"/>
                  </a:lnTo>
                  <a:lnTo>
                    <a:pt x="215" y="15"/>
                  </a:lnTo>
                  <a:lnTo>
                    <a:pt x="215" y="15"/>
                  </a:lnTo>
                  <a:lnTo>
                    <a:pt x="211" y="15"/>
                  </a:lnTo>
                  <a:lnTo>
                    <a:pt x="204" y="19"/>
                  </a:lnTo>
                  <a:lnTo>
                    <a:pt x="196" y="19"/>
                  </a:lnTo>
                  <a:lnTo>
                    <a:pt x="193" y="19"/>
                  </a:lnTo>
                  <a:lnTo>
                    <a:pt x="189" y="15"/>
                  </a:lnTo>
                  <a:lnTo>
                    <a:pt x="185" y="19"/>
                  </a:lnTo>
                  <a:lnTo>
                    <a:pt x="182" y="15"/>
                  </a:lnTo>
                  <a:lnTo>
                    <a:pt x="178" y="15"/>
                  </a:lnTo>
                  <a:lnTo>
                    <a:pt x="171" y="11"/>
                  </a:lnTo>
                  <a:lnTo>
                    <a:pt x="171" y="11"/>
                  </a:lnTo>
                  <a:lnTo>
                    <a:pt x="167" y="11"/>
                  </a:lnTo>
                  <a:lnTo>
                    <a:pt x="167" y="11"/>
                  </a:lnTo>
                  <a:lnTo>
                    <a:pt x="163" y="7"/>
                  </a:lnTo>
                  <a:lnTo>
                    <a:pt x="163" y="4"/>
                  </a:lnTo>
                  <a:lnTo>
                    <a:pt x="159" y="4"/>
                  </a:lnTo>
                  <a:lnTo>
                    <a:pt x="159" y="4"/>
                  </a:lnTo>
                  <a:lnTo>
                    <a:pt x="152" y="7"/>
                  </a:lnTo>
                  <a:lnTo>
                    <a:pt x="152" y="7"/>
                  </a:lnTo>
                  <a:lnTo>
                    <a:pt x="152" y="7"/>
                  </a:lnTo>
                  <a:lnTo>
                    <a:pt x="145" y="4"/>
                  </a:lnTo>
                  <a:lnTo>
                    <a:pt x="145" y="0"/>
                  </a:lnTo>
                  <a:lnTo>
                    <a:pt x="145" y="0"/>
                  </a:lnTo>
                  <a:lnTo>
                    <a:pt x="141" y="0"/>
                  </a:lnTo>
                  <a:lnTo>
                    <a:pt x="133" y="0"/>
                  </a:lnTo>
                  <a:lnTo>
                    <a:pt x="133" y="0"/>
                  </a:lnTo>
                  <a:lnTo>
                    <a:pt x="130" y="0"/>
                  </a:lnTo>
                  <a:lnTo>
                    <a:pt x="119" y="0"/>
                  </a:lnTo>
                  <a:lnTo>
                    <a:pt x="115" y="0"/>
                  </a:lnTo>
                  <a:lnTo>
                    <a:pt x="108" y="4"/>
                  </a:lnTo>
                  <a:lnTo>
                    <a:pt x="104" y="4"/>
                  </a:lnTo>
                  <a:lnTo>
                    <a:pt x="100" y="4"/>
                  </a:lnTo>
                  <a:lnTo>
                    <a:pt x="96" y="7"/>
                  </a:lnTo>
                  <a:lnTo>
                    <a:pt x="96" y="7"/>
                  </a:lnTo>
                  <a:lnTo>
                    <a:pt x="93" y="11"/>
                  </a:lnTo>
                  <a:lnTo>
                    <a:pt x="89" y="11"/>
                  </a:lnTo>
                  <a:lnTo>
                    <a:pt x="89" y="15"/>
                  </a:lnTo>
                  <a:lnTo>
                    <a:pt x="89" y="15"/>
                  </a:lnTo>
                  <a:lnTo>
                    <a:pt x="89" y="19"/>
                  </a:lnTo>
                  <a:lnTo>
                    <a:pt x="82" y="19"/>
                  </a:lnTo>
                  <a:lnTo>
                    <a:pt x="74" y="15"/>
                  </a:lnTo>
                  <a:lnTo>
                    <a:pt x="71" y="15"/>
                  </a:lnTo>
                  <a:lnTo>
                    <a:pt x="67" y="15"/>
                  </a:lnTo>
                  <a:lnTo>
                    <a:pt x="63" y="15"/>
                  </a:lnTo>
                  <a:lnTo>
                    <a:pt x="59" y="19"/>
                  </a:lnTo>
                  <a:lnTo>
                    <a:pt x="56" y="15"/>
                  </a:lnTo>
                  <a:lnTo>
                    <a:pt x="52" y="19"/>
                  </a:lnTo>
                  <a:lnTo>
                    <a:pt x="52" y="19"/>
                  </a:lnTo>
                  <a:lnTo>
                    <a:pt x="56" y="22"/>
                  </a:lnTo>
                  <a:lnTo>
                    <a:pt x="59" y="22"/>
                  </a:lnTo>
                  <a:lnTo>
                    <a:pt x="63" y="26"/>
                  </a:lnTo>
                  <a:lnTo>
                    <a:pt x="63" y="26"/>
                  </a:lnTo>
                  <a:lnTo>
                    <a:pt x="56" y="26"/>
                  </a:lnTo>
                  <a:lnTo>
                    <a:pt x="52" y="26"/>
                  </a:lnTo>
                  <a:lnTo>
                    <a:pt x="48" y="30"/>
                  </a:lnTo>
                  <a:lnTo>
                    <a:pt x="48" y="33"/>
                  </a:lnTo>
                  <a:lnTo>
                    <a:pt x="52" y="30"/>
                  </a:lnTo>
                  <a:lnTo>
                    <a:pt x="56" y="33"/>
                  </a:lnTo>
                  <a:lnTo>
                    <a:pt x="52" y="33"/>
                  </a:lnTo>
                  <a:lnTo>
                    <a:pt x="45" y="33"/>
                  </a:lnTo>
                  <a:lnTo>
                    <a:pt x="41" y="33"/>
                  </a:lnTo>
                  <a:lnTo>
                    <a:pt x="37" y="33"/>
                  </a:lnTo>
                  <a:lnTo>
                    <a:pt x="34" y="30"/>
                  </a:lnTo>
                  <a:lnTo>
                    <a:pt x="34" y="30"/>
                  </a:lnTo>
                  <a:lnTo>
                    <a:pt x="30" y="33"/>
                  </a:lnTo>
                  <a:lnTo>
                    <a:pt x="26" y="33"/>
                  </a:lnTo>
                  <a:lnTo>
                    <a:pt x="22" y="30"/>
                  </a:lnTo>
                  <a:lnTo>
                    <a:pt x="19" y="30"/>
                  </a:lnTo>
                  <a:lnTo>
                    <a:pt x="11" y="37"/>
                  </a:lnTo>
                  <a:lnTo>
                    <a:pt x="11" y="37"/>
                  </a:lnTo>
                  <a:lnTo>
                    <a:pt x="11" y="41"/>
                  </a:lnTo>
                  <a:lnTo>
                    <a:pt x="11" y="44"/>
                  </a:lnTo>
                  <a:lnTo>
                    <a:pt x="11" y="44"/>
                  </a:lnTo>
                  <a:lnTo>
                    <a:pt x="11" y="48"/>
                  </a:lnTo>
                  <a:lnTo>
                    <a:pt x="11" y="48"/>
                  </a:lnTo>
                  <a:lnTo>
                    <a:pt x="15" y="48"/>
                  </a:lnTo>
                  <a:lnTo>
                    <a:pt x="15" y="48"/>
                  </a:lnTo>
                  <a:lnTo>
                    <a:pt x="19" y="48"/>
                  </a:lnTo>
                  <a:lnTo>
                    <a:pt x="22" y="48"/>
                  </a:lnTo>
                  <a:lnTo>
                    <a:pt x="19" y="52"/>
                  </a:lnTo>
                  <a:lnTo>
                    <a:pt x="19" y="52"/>
                  </a:lnTo>
                  <a:lnTo>
                    <a:pt x="22" y="56"/>
                  </a:lnTo>
                  <a:lnTo>
                    <a:pt x="22" y="59"/>
                  </a:lnTo>
                  <a:lnTo>
                    <a:pt x="22" y="59"/>
                  </a:lnTo>
                  <a:lnTo>
                    <a:pt x="22" y="59"/>
                  </a:lnTo>
                  <a:lnTo>
                    <a:pt x="26" y="59"/>
                  </a:lnTo>
                  <a:lnTo>
                    <a:pt x="26" y="59"/>
                  </a:lnTo>
                  <a:lnTo>
                    <a:pt x="22" y="59"/>
                  </a:lnTo>
                  <a:lnTo>
                    <a:pt x="19" y="63"/>
                  </a:lnTo>
                  <a:lnTo>
                    <a:pt x="22" y="63"/>
                  </a:lnTo>
                  <a:lnTo>
                    <a:pt x="22" y="63"/>
                  </a:lnTo>
                  <a:lnTo>
                    <a:pt x="22" y="67"/>
                  </a:lnTo>
                  <a:lnTo>
                    <a:pt x="19" y="67"/>
                  </a:lnTo>
                  <a:lnTo>
                    <a:pt x="19" y="67"/>
                  </a:lnTo>
                  <a:lnTo>
                    <a:pt x="15" y="63"/>
                  </a:lnTo>
                  <a:lnTo>
                    <a:pt x="15" y="63"/>
                  </a:lnTo>
                  <a:lnTo>
                    <a:pt x="15" y="67"/>
                  </a:lnTo>
                  <a:lnTo>
                    <a:pt x="15" y="70"/>
                  </a:lnTo>
                  <a:lnTo>
                    <a:pt x="15" y="70"/>
                  </a:lnTo>
                  <a:lnTo>
                    <a:pt x="15" y="74"/>
                  </a:lnTo>
                  <a:lnTo>
                    <a:pt x="19" y="74"/>
                  </a:lnTo>
                  <a:lnTo>
                    <a:pt x="19" y="74"/>
                  </a:lnTo>
                  <a:lnTo>
                    <a:pt x="22" y="74"/>
                  </a:lnTo>
                  <a:lnTo>
                    <a:pt x="22" y="74"/>
                  </a:lnTo>
                  <a:lnTo>
                    <a:pt x="26" y="78"/>
                  </a:lnTo>
                  <a:lnTo>
                    <a:pt x="30" y="82"/>
                  </a:lnTo>
                  <a:lnTo>
                    <a:pt x="26" y="82"/>
                  </a:lnTo>
                  <a:lnTo>
                    <a:pt x="26" y="85"/>
                  </a:lnTo>
                  <a:lnTo>
                    <a:pt x="30" y="85"/>
                  </a:lnTo>
                  <a:lnTo>
                    <a:pt x="30" y="85"/>
                  </a:lnTo>
                  <a:lnTo>
                    <a:pt x="34" y="89"/>
                  </a:lnTo>
                  <a:lnTo>
                    <a:pt x="34" y="93"/>
                  </a:lnTo>
                  <a:lnTo>
                    <a:pt x="30" y="93"/>
                  </a:lnTo>
                  <a:lnTo>
                    <a:pt x="30" y="93"/>
                  </a:lnTo>
                  <a:lnTo>
                    <a:pt x="30" y="96"/>
                  </a:lnTo>
                  <a:lnTo>
                    <a:pt x="37" y="93"/>
                  </a:lnTo>
                  <a:lnTo>
                    <a:pt x="45" y="93"/>
                  </a:lnTo>
                  <a:lnTo>
                    <a:pt x="45" y="96"/>
                  </a:lnTo>
                  <a:lnTo>
                    <a:pt x="41" y="96"/>
                  </a:lnTo>
                  <a:lnTo>
                    <a:pt x="37" y="96"/>
                  </a:lnTo>
                  <a:lnTo>
                    <a:pt x="34" y="96"/>
                  </a:lnTo>
                  <a:lnTo>
                    <a:pt x="30" y="100"/>
                  </a:lnTo>
                  <a:lnTo>
                    <a:pt x="34" y="100"/>
                  </a:lnTo>
                  <a:lnTo>
                    <a:pt x="37" y="100"/>
                  </a:lnTo>
                  <a:lnTo>
                    <a:pt x="41" y="100"/>
                  </a:lnTo>
                  <a:lnTo>
                    <a:pt x="41" y="96"/>
                  </a:lnTo>
                  <a:lnTo>
                    <a:pt x="41" y="100"/>
                  </a:lnTo>
                  <a:lnTo>
                    <a:pt x="41" y="100"/>
                  </a:lnTo>
                  <a:lnTo>
                    <a:pt x="45" y="100"/>
                  </a:lnTo>
                  <a:lnTo>
                    <a:pt x="48" y="96"/>
                  </a:lnTo>
                  <a:lnTo>
                    <a:pt x="48" y="96"/>
                  </a:lnTo>
                  <a:lnTo>
                    <a:pt x="52" y="96"/>
                  </a:lnTo>
                  <a:lnTo>
                    <a:pt x="52" y="96"/>
                  </a:lnTo>
                  <a:lnTo>
                    <a:pt x="56" y="100"/>
                  </a:lnTo>
                  <a:lnTo>
                    <a:pt x="56" y="96"/>
                  </a:lnTo>
                  <a:lnTo>
                    <a:pt x="59" y="96"/>
                  </a:lnTo>
                  <a:lnTo>
                    <a:pt x="59" y="100"/>
                  </a:lnTo>
                  <a:lnTo>
                    <a:pt x="59" y="100"/>
                  </a:lnTo>
                  <a:lnTo>
                    <a:pt x="59" y="104"/>
                  </a:lnTo>
                  <a:lnTo>
                    <a:pt x="59" y="104"/>
                  </a:lnTo>
                  <a:lnTo>
                    <a:pt x="63" y="108"/>
                  </a:lnTo>
                  <a:lnTo>
                    <a:pt x="63" y="108"/>
                  </a:lnTo>
                  <a:lnTo>
                    <a:pt x="67" y="108"/>
                  </a:lnTo>
                  <a:lnTo>
                    <a:pt x="71" y="108"/>
                  </a:lnTo>
                  <a:lnTo>
                    <a:pt x="74" y="108"/>
                  </a:lnTo>
                  <a:lnTo>
                    <a:pt x="78" y="108"/>
                  </a:lnTo>
                  <a:lnTo>
                    <a:pt x="78" y="104"/>
                  </a:lnTo>
                  <a:lnTo>
                    <a:pt x="82" y="104"/>
                  </a:lnTo>
                  <a:lnTo>
                    <a:pt x="85" y="104"/>
                  </a:lnTo>
                  <a:lnTo>
                    <a:pt x="85" y="100"/>
                  </a:lnTo>
                  <a:lnTo>
                    <a:pt x="85" y="100"/>
                  </a:lnTo>
                  <a:lnTo>
                    <a:pt x="85" y="96"/>
                  </a:lnTo>
                  <a:lnTo>
                    <a:pt x="89" y="96"/>
                  </a:lnTo>
                  <a:lnTo>
                    <a:pt x="96" y="96"/>
                  </a:lnTo>
                  <a:lnTo>
                    <a:pt x="104" y="100"/>
                  </a:lnTo>
                  <a:lnTo>
                    <a:pt x="108" y="100"/>
                  </a:lnTo>
                  <a:lnTo>
                    <a:pt x="111" y="108"/>
                  </a:lnTo>
                  <a:lnTo>
                    <a:pt x="119" y="108"/>
                  </a:lnTo>
                  <a:lnTo>
                    <a:pt x="133" y="108"/>
                  </a:lnTo>
                  <a:lnTo>
                    <a:pt x="137" y="104"/>
                  </a:lnTo>
                  <a:lnTo>
                    <a:pt x="137" y="104"/>
                  </a:lnTo>
                  <a:lnTo>
                    <a:pt x="137" y="108"/>
                  </a:lnTo>
                  <a:lnTo>
                    <a:pt x="141" y="104"/>
                  </a:lnTo>
                  <a:lnTo>
                    <a:pt x="141" y="104"/>
                  </a:lnTo>
                  <a:lnTo>
                    <a:pt x="148" y="96"/>
                  </a:lnTo>
                  <a:lnTo>
                    <a:pt x="152" y="93"/>
                  </a:lnTo>
                  <a:lnTo>
                    <a:pt x="156" y="96"/>
                  </a:lnTo>
                  <a:lnTo>
                    <a:pt x="163" y="96"/>
                  </a:lnTo>
                  <a:lnTo>
                    <a:pt x="167" y="96"/>
                  </a:lnTo>
                  <a:lnTo>
                    <a:pt x="167" y="96"/>
                  </a:lnTo>
                  <a:lnTo>
                    <a:pt x="171" y="93"/>
                  </a:lnTo>
                  <a:lnTo>
                    <a:pt x="174" y="93"/>
                  </a:lnTo>
                  <a:lnTo>
                    <a:pt x="174" y="96"/>
                  </a:lnTo>
                  <a:lnTo>
                    <a:pt x="171" y="100"/>
                  </a:lnTo>
                  <a:lnTo>
                    <a:pt x="167" y="104"/>
                  </a:lnTo>
                  <a:lnTo>
                    <a:pt x="167" y="104"/>
                  </a:lnTo>
                  <a:lnTo>
                    <a:pt x="171" y="108"/>
                  </a:lnTo>
                  <a:lnTo>
                    <a:pt x="171" y="108"/>
                  </a:lnTo>
                  <a:lnTo>
                    <a:pt x="174" y="111"/>
                  </a:lnTo>
                  <a:lnTo>
                    <a:pt x="178" y="108"/>
                  </a:lnTo>
                  <a:lnTo>
                    <a:pt x="182" y="108"/>
                  </a:lnTo>
                  <a:lnTo>
                    <a:pt x="178" y="104"/>
                  </a:lnTo>
                  <a:lnTo>
                    <a:pt x="182" y="104"/>
                  </a:lnTo>
                  <a:lnTo>
                    <a:pt x="182" y="96"/>
                  </a:lnTo>
                  <a:lnTo>
                    <a:pt x="182" y="96"/>
                  </a:lnTo>
                  <a:lnTo>
                    <a:pt x="189" y="96"/>
                  </a:lnTo>
                  <a:lnTo>
                    <a:pt x="189" y="96"/>
                  </a:lnTo>
                  <a:lnTo>
                    <a:pt x="200" y="96"/>
                  </a:lnTo>
                  <a:lnTo>
                    <a:pt x="200" y="93"/>
                  </a:lnTo>
                  <a:lnTo>
                    <a:pt x="204" y="93"/>
                  </a:lnTo>
                  <a:lnTo>
                    <a:pt x="211" y="93"/>
                  </a:lnTo>
                  <a:lnTo>
                    <a:pt x="215" y="93"/>
                  </a:lnTo>
                  <a:lnTo>
                    <a:pt x="215" y="93"/>
                  </a:lnTo>
                  <a:lnTo>
                    <a:pt x="222" y="96"/>
                  </a:lnTo>
                  <a:lnTo>
                    <a:pt x="230" y="96"/>
                  </a:lnTo>
                  <a:lnTo>
                    <a:pt x="230" y="93"/>
                  </a:lnTo>
                  <a:lnTo>
                    <a:pt x="233" y="93"/>
                  </a:lnTo>
                  <a:lnTo>
                    <a:pt x="237" y="89"/>
                  </a:lnTo>
                  <a:lnTo>
                    <a:pt x="241" y="89"/>
                  </a:lnTo>
                  <a:lnTo>
                    <a:pt x="245" y="89"/>
                  </a:lnTo>
                  <a:lnTo>
                    <a:pt x="248" y="89"/>
                  </a:lnTo>
                  <a:lnTo>
                    <a:pt x="256" y="89"/>
                  </a:lnTo>
                  <a:lnTo>
                    <a:pt x="263" y="85"/>
                  </a:lnTo>
                  <a:lnTo>
                    <a:pt x="267" y="85"/>
                  </a:lnTo>
                  <a:lnTo>
                    <a:pt x="270" y="89"/>
                  </a:lnTo>
                  <a:lnTo>
                    <a:pt x="274" y="85"/>
                  </a:lnTo>
                  <a:lnTo>
                    <a:pt x="278" y="85"/>
                  </a:lnTo>
                  <a:lnTo>
                    <a:pt x="282" y="82"/>
                  </a:lnTo>
                  <a:lnTo>
                    <a:pt x="285" y="82"/>
                  </a:lnTo>
                  <a:lnTo>
                    <a:pt x="293" y="85"/>
                  </a:lnTo>
                  <a:lnTo>
                    <a:pt x="296" y="85"/>
                  </a:lnTo>
                  <a:lnTo>
                    <a:pt x="300" y="85"/>
                  </a:lnTo>
                  <a:lnTo>
                    <a:pt x="300" y="89"/>
                  </a:lnTo>
                  <a:lnTo>
                    <a:pt x="300" y="89"/>
                  </a:lnTo>
                  <a:lnTo>
                    <a:pt x="304" y="89"/>
                  </a:lnTo>
                  <a:lnTo>
                    <a:pt x="308" y="85"/>
                  </a:lnTo>
                  <a:lnTo>
                    <a:pt x="304" y="82"/>
                  </a:lnTo>
                  <a:lnTo>
                    <a:pt x="300" y="78"/>
                  </a:lnTo>
                  <a:lnTo>
                    <a:pt x="296" y="74"/>
                  </a:lnTo>
                  <a:lnTo>
                    <a:pt x="296" y="74"/>
                  </a:lnTo>
                  <a:lnTo>
                    <a:pt x="296" y="70"/>
                  </a:lnTo>
                  <a:lnTo>
                    <a:pt x="300" y="63"/>
                  </a:lnTo>
                  <a:lnTo>
                    <a:pt x="296" y="63"/>
                  </a:lnTo>
                  <a:lnTo>
                    <a:pt x="293" y="63"/>
                  </a:lnTo>
                  <a:lnTo>
                    <a:pt x="293" y="59"/>
                  </a:lnTo>
                  <a:lnTo>
                    <a:pt x="293" y="56"/>
                  </a:lnTo>
                  <a:lnTo>
                    <a:pt x="293" y="48"/>
                  </a:lnTo>
                  <a:lnTo>
                    <a:pt x="293" y="48"/>
                  </a:lnTo>
                  <a:lnTo>
                    <a:pt x="293" y="44"/>
                  </a:lnTo>
                  <a:lnTo>
                    <a:pt x="296" y="44"/>
                  </a:lnTo>
                  <a:lnTo>
                    <a:pt x="296" y="41"/>
                  </a:lnTo>
                  <a:lnTo>
                    <a:pt x="300" y="41"/>
                  </a:lnTo>
                  <a:lnTo>
                    <a:pt x="296" y="37"/>
                  </a:lnTo>
                  <a:lnTo>
                    <a:pt x="293" y="33"/>
                  </a:lnTo>
                  <a:lnTo>
                    <a:pt x="293" y="33"/>
                  </a:lnTo>
                  <a:lnTo>
                    <a:pt x="285" y="33"/>
                  </a:lnTo>
                  <a:lnTo>
                    <a:pt x="282" y="30"/>
                  </a:lnTo>
                  <a:lnTo>
                    <a:pt x="282" y="26"/>
                  </a:lnTo>
                  <a:lnTo>
                    <a:pt x="282" y="22"/>
                  </a:lnTo>
                  <a:lnTo>
                    <a:pt x="282" y="19"/>
                  </a:lnTo>
                  <a:lnTo>
                    <a:pt x="278" y="19"/>
                  </a:lnTo>
                  <a:lnTo>
                    <a:pt x="278" y="15"/>
                  </a:lnTo>
                  <a:lnTo>
                    <a:pt x="274" y="11"/>
                  </a:lnTo>
                  <a:lnTo>
                    <a:pt x="270" y="11"/>
                  </a:lnTo>
                  <a:lnTo>
                    <a:pt x="263" y="7"/>
                  </a:lnTo>
                  <a:lnTo>
                    <a:pt x="263" y="7"/>
                  </a:lnTo>
                  <a:lnTo>
                    <a:pt x="259" y="7"/>
                  </a:lnTo>
                  <a:lnTo>
                    <a:pt x="256" y="7"/>
                  </a:lnTo>
                  <a:lnTo>
                    <a:pt x="252" y="7"/>
                  </a:lnTo>
                  <a:lnTo>
                    <a:pt x="252" y="7"/>
                  </a:lnTo>
                  <a:lnTo>
                    <a:pt x="248" y="7"/>
                  </a:lnTo>
                  <a:lnTo>
                    <a:pt x="248" y="4"/>
                  </a:lnTo>
                  <a:lnTo>
                    <a:pt x="248" y="4"/>
                  </a:lnTo>
                  <a:lnTo>
                    <a:pt x="248" y="4"/>
                  </a:lnTo>
                  <a:close/>
                  <a:moveTo>
                    <a:pt x="37" y="100"/>
                  </a:moveTo>
                  <a:lnTo>
                    <a:pt x="37" y="100"/>
                  </a:lnTo>
                  <a:lnTo>
                    <a:pt x="41" y="100"/>
                  </a:lnTo>
                  <a:lnTo>
                    <a:pt x="41" y="100"/>
                  </a:lnTo>
                  <a:lnTo>
                    <a:pt x="37" y="100"/>
                  </a:lnTo>
                  <a:lnTo>
                    <a:pt x="37" y="100"/>
                  </a:lnTo>
                  <a:lnTo>
                    <a:pt x="37" y="100"/>
                  </a:lnTo>
                  <a:close/>
                  <a:moveTo>
                    <a:pt x="0" y="33"/>
                  </a:moveTo>
                  <a:lnTo>
                    <a:pt x="4" y="37"/>
                  </a:lnTo>
                  <a:lnTo>
                    <a:pt x="8" y="33"/>
                  </a:lnTo>
                  <a:lnTo>
                    <a:pt x="8" y="33"/>
                  </a:lnTo>
                  <a:lnTo>
                    <a:pt x="8" y="33"/>
                  </a:lnTo>
                  <a:lnTo>
                    <a:pt x="4" y="33"/>
                  </a:lnTo>
                  <a:lnTo>
                    <a:pt x="0" y="33"/>
                  </a:lnTo>
                  <a:lnTo>
                    <a:pt x="0" y="33"/>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72" name="Freeform 80"/>
            <p:cNvSpPr>
              <a:spLocks/>
            </p:cNvSpPr>
            <p:nvPr/>
          </p:nvSpPr>
          <p:spPr bwMode="auto">
            <a:xfrm>
              <a:off x="5088158" y="2418143"/>
              <a:ext cx="205861" cy="181415"/>
            </a:xfrm>
            <a:custGeom>
              <a:avLst/>
              <a:gdLst>
                <a:gd name="T0" fmla="*/ 160 w 160"/>
                <a:gd name="T1" fmla="*/ 118 h 141"/>
                <a:gd name="T2" fmla="*/ 152 w 160"/>
                <a:gd name="T3" fmla="*/ 115 h 141"/>
                <a:gd name="T4" fmla="*/ 145 w 160"/>
                <a:gd name="T5" fmla="*/ 107 h 141"/>
                <a:gd name="T6" fmla="*/ 145 w 160"/>
                <a:gd name="T7" fmla="*/ 100 h 141"/>
                <a:gd name="T8" fmla="*/ 145 w 160"/>
                <a:gd name="T9" fmla="*/ 89 h 141"/>
                <a:gd name="T10" fmla="*/ 137 w 160"/>
                <a:gd name="T11" fmla="*/ 81 h 141"/>
                <a:gd name="T12" fmla="*/ 134 w 160"/>
                <a:gd name="T13" fmla="*/ 81 h 141"/>
                <a:gd name="T14" fmla="*/ 119 w 160"/>
                <a:gd name="T15" fmla="*/ 74 h 141"/>
                <a:gd name="T16" fmla="*/ 115 w 160"/>
                <a:gd name="T17" fmla="*/ 74 h 141"/>
                <a:gd name="T18" fmla="*/ 115 w 160"/>
                <a:gd name="T19" fmla="*/ 70 h 141"/>
                <a:gd name="T20" fmla="*/ 111 w 160"/>
                <a:gd name="T21" fmla="*/ 66 h 141"/>
                <a:gd name="T22" fmla="*/ 108 w 160"/>
                <a:gd name="T23" fmla="*/ 63 h 141"/>
                <a:gd name="T24" fmla="*/ 104 w 160"/>
                <a:gd name="T25" fmla="*/ 59 h 141"/>
                <a:gd name="T26" fmla="*/ 104 w 160"/>
                <a:gd name="T27" fmla="*/ 55 h 141"/>
                <a:gd name="T28" fmla="*/ 104 w 160"/>
                <a:gd name="T29" fmla="*/ 51 h 141"/>
                <a:gd name="T30" fmla="*/ 108 w 160"/>
                <a:gd name="T31" fmla="*/ 44 h 141"/>
                <a:gd name="T32" fmla="*/ 108 w 160"/>
                <a:gd name="T33" fmla="*/ 40 h 141"/>
                <a:gd name="T34" fmla="*/ 111 w 160"/>
                <a:gd name="T35" fmla="*/ 37 h 141"/>
                <a:gd name="T36" fmla="*/ 111 w 160"/>
                <a:gd name="T37" fmla="*/ 29 h 141"/>
                <a:gd name="T38" fmla="*/ 115 w 160"/>
                <a:gd name="T39" fmla="*/ 29 h 141"/>
                <a:gd name="T40" fmla="*/ 115 w 160"/>
                <a:gd name="T41" fmla="*/ 29 h 141"/>
                <a:gd name="T42" fmla="*/ 108 w 160"/>
                <a:gd name="T43" fmla="*/ 26 h 141"/>
                <a:gd name="T44" fmla="*/ 100 w 160"/>
                <a:gd name="T45" fmla="*/ 22 h 141"/>
                <a:gd name="T46" fmla="*/ 97 w 160"/>
                <a:gd name="T47" fmla="*/ 22 h 141"/>
                <a:gd name="T48" fmla="*/ 93 w 160"/>
                <a:gd name="T49" fmla="*/ 14 h 141"/>
                <a:gd name="T50" fmla="*/ 89 w 160"/>
                <a:gd name="T51" fmla="*/ 11 h 141"/>
                <a:gd name="T52" fmla="*/ 86 w 160"/>
                <a:gd name="T53" fmla="*/ 7 h 141"/>
                <a:gd name="T54" fmla="*/ 78 w 160"/>
                <a:gd name="T55" fmla="*/ 7 h 141"/>
                <a:gd name="T56" fmla="*/ 78 w 160"/>
                <a:gd name="T57" fmla="*/ 3 h 141"/>
                <a:gd name="T58" fmla="*/ 71 w 160"/>
                <a:gd name="T59" fmla="*/ 3 h 141"/>
                <a:gd name="T60" fmla="*/ 60 w 160"/>
                <a:gd name="T61" fmla="*/ 0 h 141"/>
                <a:gd name="T62" fmla="*/ 52 w 160"/>
                <a:gd name="T63" fmla="*/ 3 h 141"/>
                <a:gd name="T64" fmla="*/ 48 w 160"/>
                <a:gd name="T65" fmla="*/ 7 h 141"/>
                <a:gd name="T66" fmla="*/ 45 w 160"/>
                <a:gd name="T67" fmla="*/ 11 h 141"/>
                <a:gd name="T68" fmla="*/ 34 w 160"/>
                <a:gd name="T69" fmla="*/ 14 h 141"/>
                <a:gd name="T70" fmla="*/ 34 w 160"/>
                <a:gd name="T71" fmla="*/ 22 h 141"/>
                <a:gd name="T72" fmla="*/ 34 w 160"/>
                <a:gd name="T73" fmla="*/ 33 h 141"/>
                <a:gd name="T74" fmla="*/ 34 w 160"/>
                <a:gd name="T75" fmla="*/ 40 h 141"/>
                <a:gd name="T76" fmla="*/ 30 w 160"/>
                <a:gd name="T77" fmla="*/ 48 h 141"/>
                <a:gd name="T78" fmla="*/ 0 w 160"/>
                <a:gd name="T79" fmla="*/ 70 h 141"/>
                <a:gd name="T80" fmla="*/ 0 w 160"/>
                <a:gd name="T81" fmla="*/ 70 h 141"/>
                <a:gd name="T82" fmla="*/ 23 w 160"/>
                <a:gd name="T83" fmla="*/ 92 h 141"/>
                <a:gd name="T84" fmla="*/ 130 w 160"/>
                <a:gd name="T85" fmla="*/ 141 h 141"/>
                <a:gd name="T86" fmla="*/ 137 w 160"/>
                <a:gd name="T87" fmla="*/ 126 h 141"/>
                <a:gd name="T88" fmla="*/ 152 w 160"/>
                <a:gd name="T89" fmla="*/ 126 h 141"/>
                <a:gd name="T90" fmla="*/ 156 w 160"/>
                <a:gd name="T91" fmla="*/ 126 h 141"/>
                <a:gd name="T92" fmla="*/ 160 w 160"/>
                <a:gd name="T93" fmla="*/ 1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141">
                  <a:moveTo>
                    <a:pt x="160" y="122"/>
                  </a:moveTo>
                  <a:lnTo>
                    <a:pt x="160" y="118"/>
                  </a:lnTo>
                  <a:lnTo>
                    <a:pt x="156" y="118"/>
                  </a:lnTo>
                  <a:lnTo>
                    <a:pt x="152" y="115"/>
                  </a:lnTo>
                  <a:lnTo>
                    <a:pt x="152" y="107"/>
                  </a:lnTo>
                  <a:lnTo>
                    <a:pt x="145" y="107"/>
                  </a:lnTo>
                  <a:lnTo>
                    <a:pt x="145" y="103"/>
                  </a:lnTo>
                  <a:lnTo>
                    <a:pt x="145" y="100"/>
                  </a:lnTo>
                  <a:lnTo>
                    <a:pt x="148" y="96"/>
                  </a:lnTo>
                  <a:lnTo>
                    <a:pt x="145" y="89"/>
                  </a:lnTo>
                  <a:lnTo>
                    <a:pt x="141" y="89"/>
                  </a:lnTo>
                  <a:lnTo>
                    <a:pt x="137" y="81"/>
                  </a:lnTo>
                  <a:lnTo>
                    <a:pt x="137" y="81"/>
                  </a:lnTo>
                  <a:lnTo>
                    <a:pt x="134" y="81"/>
                  </a:lnTo>
                  <a:lnTo>
                    <a:pt x="123" y="74"/>
                  </a:lnTo>
                  <a:lnTo>
                    <a:pt x="119" y="74"/>
                  </a:lnTo>
                  <a:lnTo>
                    <a:pt x="119" y="77"/>
                  </a:lnTo>
                  <a:lnTo>
                    <a:pt x="115" y="74"/>
                  </a:lnTo>
                  <a:lnTo>
                    <a:pt x="115" y="70"/>
                  </a:lnTo>
                  <a:lnTo>
                    <a:pt x="115" y="70"/>
                  </a:lnTo>
                  <a:lnTo>
                    <a:pt x="115" y="66"/>
                  </a:lnTo>
                  <a:lnTo>
                    <a:pt x="111" y="66"/>
                  </a:lnTo>
                  <a:lnTo>
                    <a:pt x="111" y="63"/>
                  </a:lnTo>
                  <a:lnTo>
                    <a:pt x="108" y="63"/>
                  </a:lnTo>
                  <a:lnTo>
                    <a:pt x="104" y="59"/>
                  </a:lnTo>
                  <a:lnTo>
                    <a:pt x="104" y="59"/>
                  </a:lnTo>
                  <a:lnTo>
                    <a:pt x="104" y="59"/>
                  </a:lnTo>
                  <a:lnTo>
                    <a:pt x="104" y="55"/>
                  </a:lnTo>
                  <a:lnTo>
                    <a:pt x="104" y="55"/>
                  </a:lnTo>
                  <a:lnTo>
                    <a:pt x="104" y="51"/>
                  </a:lnTo>
                  <a:lnTo>
                    <a:pt x="104" y="48"/>
                  </a:lnTo>
                  <a:lnTo>
                    <a:pt x="108" y="44"/>
                  </a:lnTo>
                  <a:lnTo>
                    <a:pt x="108" y="40"/>
                  </a:lnTo>
                  <a:lnTo>
                    <a:pt x="108" y="40"/>
                  </a:lnTo>
                  <a:lnTo>
                    <a:pt x="111" y="40"/>
                  </a:lnTo>
                  <a:lnTo>
                    <a:pt x="111" y="37"/>
                  </a:lnTo>
                  <a:lnTo>
                    <a:pt x="111" y="33"/>
                  </a:lnTo>
                  <a:lnTo>
                    <a:pt x="111" y="29"/>
                  </a:lnTo>
                  <a:lnTo>
                    <a:pt x="111" y="29"/>
                  </a:lnTo>
                  <a:lnTo>
                    <a:pt x="115" y="29"/>
                  </a:lnTo>
                  <a:lnTo>
                    <a:pt x="115" y="29"/>
                  </a:lnTo>
                  <a:lnTo>
                    <a:pt x="115" y="29"/>
                  </a:lnTo>
                  <a:lnTo>
                    <a:pt x="111" y="26"/>
                  </a:lnTo>
                  <a:lnTo>
                    <a:pt x="108" y="26"/>
                  </a:lnTo>
                  <a:lnTo>
                    <a:pt x="108" y="26"/>
                  </a:lnTo>
                  <a:lnTo>
                    <a:pt x="100" y="22"/>
                  </a:lnTo>
                  <a:lnTo>
                    <a:pt x="97" y="22"/>
                  </a:lnTo>
                  <a:lnTo>
                    <a:pt x="97" y="22"/>
                  </a:lnTo>
                  <a:lnTo>
                    <a:pt x="93" y="18"/>
                  </a:lnTo>
                  <a:lnTo>
                    <a:pt x="93" y="14"/>
                  </a:lnTo>
                  <a:lnTo>
                    <a:pt x="89" y="14"/>
                  </a:lnTo>
                  <a:lnTo>
                    <a:pt x="89" y="11"/>
                  </a:lnTo>
                  <a:lnTo>
                    <a:pt x="89" y="11"/>
                  </a:lnTo>
                  <a:lnTo>
                    <a:pt x="86" y="7"/>
                  </a:lnTo>
                  <a:lnTo>
                    <a:pt x="82" y="7"/>
                  </a:lnTo>
                  <a:lnTo>
                    <a:pt x="78" y="7"/>
                  </a:lnTo>
                  <a:lnTo>
                    <a:pt x="78" y="7"/>
                  </a:lnTo>
                  <a:lnTo>
                    <a:pt x="78" y="3"/>
                  </a:lnTo>
                  <a:lnTo>
                    <a:pt x="74" y="3"/>
                  </a:lnTo>
                  <a:lnTo>
                    <a:pt x="71" y="3"/>
                  </a:lnTo>
                  <a:lnTo>
                    <a:pt x="63" y="0"/>
                  </a:lnTo>
                  <a:lnTo>
                    <a:pt x="60" y="0"/>
                  </a:lnTo>
                  <a:lnTo>
                    <a:pt x="56" y="3"/>
                  </a:lnTo>
                  <a:lnTo>
                    <a:pt x="52" y="3"/>
                  </a:lnTo>
                  <a:lnTo>
                    <a:pt x="48" y="7"/>
                  </a:lnTo>
                  <a:lnTo>
                    <a:pt x="48" y="7"/>
                  </a:lnTo>
                  <a:lnTo>
                    <a:pt x="45" y="11"/>
                  </a:lnTo>
                  <a:lnTo>
                    <a:pt x="45" y="11"/>
                  </a:lnTo>
                  <a:lnTo>
                    <a:pt x="41" y="11"/>
                  </a:lnTo>
                  <a:lnTo>
                    <a:pt x="34" y="14"/>
                  </a:lnTo>
                  <a:lnTo>
                    <a:pt x="34" y="18"/>
                  </a:lnTo>
                  <a:lnTo>
                    <a:pt x="34" y="22"/>
                  </a:lnTo>
                  <a:lnTo>
                    <a:pt x="34" y="29"/>
                  </a:lnTo>
                  <a:lnTo>
                    <a:pt x="34" y="33"/>
                  </a:lnTo>
                  <a:lnTo>
                    <a:pt x="34" y="40"/>
                  </a:lnTo>
                  <a:lnTo>
                    <a:pt x="34" y="40"/>
                  </a:lnTo>
                  <a:lnTo>
                    <a:pt x="34" y="44"/>
                  </a:lnTo>
                  <a:lnTo>
                    <a:pt x="30" y="48"/>
                  </a:lnTo>
                  <a:lnTo>
                    <a:pt x="30" y="51"/>
                  </a:lnTo>
                  <a:lnTo>
                    <a:pt x="0" y="70"/>
                  </a:lnTo>
                  <a:lnTo>
                    <a:pt x="0" y="70"/>
                  </a:lnTo>
                  <a:lnTo>
                    <a:pt x="0" y="70"/>
                  </a:lnTo>
                  <a:lnTo>
                    <a:pt x="8" y="89"/>
                  </a:lnTo>
                  <a:lnTo>
                    <a:pt x="23" y="92"/>
                  </a:lnTo>
                  <a:lnTo>
                    <a:pt x="100" y="141"/>
                  </a:lnTo>
                  <a:lnTo>
                    <a:pt x="130" y="141"/>
                  </a:lnTo>
                  <a:lnTo>
                    <a:pt x="134" y="133"/>
                  </a:lnTo>
                  <a:lnTo>
                    <a:pt x="137" y="126"/>
                  </a:lnTo>
                  <a:lnTo>
                    <a:pt x="145" y="122"/>
                  </a:lnTo>
                  <a:lnTo>
                    <a:pt x="152" y="126"/>
                  </a:lnTo>
                  <a:lnTo>
                    <a:pt x="156" y="126"/>
                  </a:lnTo>
                  <a:lnTo>
                    <a:pt x="156" y="126"/>
                  </a:lnTo>
                  <a:lnTo>
                    <a:pt x="156" y="122"/>
                  </a:lnTo>
                  <a:lnTo>
                    <a:pt x="160" y="122"/>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73" name="Freeform 81"/>
            <p:cNvSpPr>
              <a:spLocks/>
            </p:cNvSpPr>
            <p:nvPr/>
          </p:nvSpPr>
          <p:spPr bwMode="auto">
            <a:xfrm>
              <a:off x="5255421" y="2575112"/>
              <a:ext cx="38599" cy="33452"/>
            </a:xfrm>
            <a:custGeom>
              <a:avLst/>
              <a:gdLst>
                <a:gd name="T0" fmla="*/ 0 w 30"/>
                <a:gd name="T1" fmla="*/ 19 h 26"/>
                <a:gd name="T2" fmla="*/ 4 w 30"/>
                <a:gd name="T3" fmla="*/ 11 h 26"/>
                <a:gd name="T4" fmla="*/ 7 w 30"/>
                <a:gd name="T5" fmla="*/ 4 h 26"/>
                <a:gd name="T6" fmla="*/ 15 w 30"/>
                <a:gd name="T7" fmla="*/ 0 h 26"/>
                <a:gd name="T8" fmla="*/ 22 w 30"/>
                <a:gd name="T9" fmla="*/ 4 h 26"/>
                <a:gd name="T10" fmla="*/ 26 w 30"/>
                <a:gd name="T11" fmla="*/ 4 h 26"/>
                <a:gd name="T12" fmla="*/ 26 w 30"/>
                <a:gd name="T13" fmla="*/ 4 h 26"/>
                <a:gd name="T14" fmla="*/ 26 w 30"/>
                <a:gd name="T15" fmla="*/ 4 h 26"/>
                <a:gd name="T16" fmla="*/ 26 w 30"/>
                <a:gd name="T17" fmla="*/ 11 h 26"/>
                <a:gd name="T18" fmla="*/ 18 w 30"/>
                <a:gd name="T19" fmla="*/ 11 h 26"/>
                <a:gd name="T20" fmla="*/ 26 w 30"/>
                <a:gd name="T21" fmla="*/ 15 h 26"/>
                <a:gd name="T22" fmla="*/ 26 w 30"/>
                <a:gd name="T23" fmla="*/ 15 h 26"/>
                <a:gd name="T24" fmla="*/ 26 w 30"/>
                <a:gd name="T25" fmla="*/ 15 h 26"/>
                <a:gd name="T26" fmla="*/ 26 w 30"/>
                <a:gd name="T27" fmla="*/ 19 h 26"/>
                <a:gd name="T28" fmla="*/ 30 w 30"/>
                <a:gd name="T29" fmla="*/ 22 h 26"/>
                <a:gd name="T30" fmla="*/ 26 w 30"/>
                <a:gd name="T31" fmla="*/ 22 h 26"/>
                <a:gd name="T32" fmla="*/ 26 w 30"/>
                <a:gd name="T33" fmla="*/ 22 h 26"/>
                <a:gd name="T34" fmla="*/ 30 w 30"/>
                <a:gd name="T35" fmla="*/ 22 h 26"/>
                <a:gd name="T36" fmla="*/ 18 w 30"/>
                <a:gd name="T37" fmla="*/ 26 h 26"/>
                <a:gd name="T38" fmla="*/ 18 w 30"/>
                <a:gd name="T39" fmla="*/ 22 h 26"/>
                <a:gd name="T40" fmla="*/ 4 w 30"/>
                <a:gd name="T41" fmla="*/ 19 h 26"/>
                <a:gd name="T42" fmla="*/ 0 w 30"/>
                <a:gd name="T43"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26">
                  <a:moveTo>
                    <a:pt x="0" y="19"/>
                  </a:moveTo>
                  <a:lnTo>
                    <a:pt x="4" y="11"/>
                  </a:lnTo>
                  <a:lnTo>
                    <a:pt x="7" y="4"/>
                  </a:lnTo>
                  <a:lnTo>
                    <a:pt x="15" y="0"/>
                  </a:lnTo>
                  <a:lnTo>
                    <a:pt x="22" y="4"/>
                  </a:lnTo>
                  <a:lnTo>
                    <a:pt x="26" y="4"/>
                  </a:lnTo>
                  <a:lnTo>
                    <a:pt x="26" y="4"/>
                  </a:lnTo>
                  <a:lnTo>
                    <a:pt x="26" y="4"/>
                  </a:lnTo>
                  <a:lnTo>
                    <a:pt x="26" y="11"/>
                  </a:lnTo>
                  <a:lnTo>
                    <a:pt x="18" y="11"/>
                  </a:lnTo>
                  <a:lnTo>
                    <a:pt x="26" y="15"/>
                  </a:lnTo>
                  <a:lnTo>
                    <a:pt x="26" y="15"/>
                  </a:lnTo>
                  <a:lnTo>
                    <a:pt x="26" y="15"/>
                  </a:lnTo>
                  <a:lnTo>
                    <a:pt x="26" y="19"/>
                  </a:lnTo>
                  <a:lnTo>
                    <a:pt x="30" y="22"/>
                  </a:lnTo>
                  <a:lnTo>
                    <a:pt x="26" y="22"/>
                  </a:lnTo>
                  <a:lnTo>
                    <a:pt x="26" y="22"/>
                  </a:lnTo>
                  <a:lnTo>
                    <a:pt x="30" y="22"/>
                  </a:lnTo>
                  <a:lnTo>
                    <a:pt x="18" y="26"/>
                  </a:lnTo>
                  <a:lnTo>
                    <a:pt x="18" y="22"/>
                  </a:lnTo>
                  <a:lnTo>
                    <a:pt x="4" y="19"/>
                  </a:lnTo>
                  <a:lnTo>
                    <a:pt x="0" y="19"/>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74" name="Freeform 82"/>
            <p:cNvSpPr>
              <a:spLocks/>
            </p:cNvSpPr>
            <p:nvPr/>
          </p:nvSpPr>
          <p:spPr bwMode="auto">
            <a:xfrm>
              <a:off x="4950488" y="2460603"/>
              <a:ext cx="47606" cy="23159"/>
            </a:xfrm>
            <a:custGeom>
              <a:avLst/>
              <a:gdLst>
                <a:gd name="T0" fmla="*/ 4 w 37"/>
                <a:gd name="T1" fmla="*/ 18 h 18"/>
                <a:gd name="T2" fmla="*/ 0 w 37"/>
                <a:gd name="T3" fmla="*/ 15 h 18"/>
                <a:gd name="T4" fmla="*/ 0 w 37"/>
                <a:gd name="T5" fmla="*/ 15 h 18"/>
                <a:gd name="T6" fmla="*/ 0 w 37"/>
                <a:gd name="T7" fmla="*/ 11 h 18"/>
                <a:gd name="T8" fmla="*/ 0 w 37"/>
                <a:gd name="T9" fmla="*/ 11 h 18"/>
                <a:gd name="T10" fmla="*/ 4 w 37"/>
                <a:gd name="T11" fmla="*/ 7 h 18"/>
                <a:gd name="T12" fmla="*/ 7 w 37"/>
                <a:gd name="T13" fmla="*/ 7 h 18"/>
                <a:gd name="T14" fmla="*/ 7 w 37"/>
                <a:gd name="T15" fmla="*/ 7 h 18"/>
                <a:gd name="T16" fmla="*/ 7 w 37"/>
                <a:gd name="T17" fmla="*/ 7 h 18"/>
                <a:gd name="T18" fmla="*/ 11 w 37"/>
                <a:gd name="T19" fmla="*/ 4 h 18"/>
                <a:gd name="T20" fmla="*/ 11 w 37"/>
                <a:gd name="T21" fmla="*/ 4 h 18"/>
                <a:gd name="T22" fmla="*/ 15 w 37"/>
                <a:gd name="T23" fmla="*/ 7 h 18"/>
                <a:gd name="T24" fmla="*/ 18 w 37"/>
                <a:gd name="T25" fmla="*/ 7 h 18"/>
                <a:gd name="T26" fmla="*/ 26 w 37"/>
                <a:gd name="T27" fmla="*/ 4 h 18"/>
                <a:gd name="T28" fmla="*/ 33 w 37"/>
                <a:gd name="T29" fmla="*/ 0 h 18"/>
                <a:gd name="T30" fmla="*/ 33 w 37"/>
                <a:gd name="T31" fmla="*/ 0 h 18"/>
                <a:gd name="T32" fmla="*/ 37 w 37"/>
                <a:gd name="T33" fmla="*/ 0 h 18"/>
                <a:gd name="T34" fmla="*/ 33 w 37"/>
                <a:gd name="T35" fmla="*/ 4 h 18"/>
                <a:gd name="T36" fmla="*/ 30 w 37"/>
                <a:gd name="T37" fmla="*/ 4 h 18"/>
                <a:gd name="T38" fmla="*/ 26 w 37"/>
                <a:gd name="T39" fmla="*/ 7 h 18"/>
                <a:gd name="T40" fmla="*/ 26 w 37"/>
                <a:gd name="T41" fmla="*/ 11 h 18"/>
                <a:gd name="T42" fmla="*/ 26 w 37"/>
                <a:gd name="T43" fmla="*/ 15 h 18"/>
                <a:gd name="T44" fmla="*/ 22 w 37"/>
                <a:gd name="T45" fmla="*/ 15 h 18"/>
                <a:gd name="T46" fmla="*/ 18 w 37"/>
                <a:gd name="T47" fmla="*/ 15 h 18"/>
                <a:gd name="T48" fmla="*/ 18 w 37"/>
                <a:gd name="T49" fmla="*/ 18 h 18"/>
                <a:gd name="T50" fmla="*/ 15 w 37"/>
                <a:gd name="T51" fmla="*/ 18 h 18"/>
                <a:gd name="T52" fmla="*/ 11 w 37"/>
                <a:gd name="T53" fmla="*/ 18 h 18"/>
                <a:gd name="T54" fmla="*/ 11 w 37"/>
                <a:gd name="T55" fmla="*/ 18 h 18"/>
                <a:gd name="T56" fmla="*/ 4 w 37"/>
                <a:gd name="T5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8">
                  <a:moveTo>
                    <a:pt x="4" y="18"/>
                  </a:moveTo>
                  <a:lnTo>
                    <a:pt x="0" y="15"/>
                  </a:lnTo>
                  <a:lnTo>
                    <a:pt x="0" y="15"/>
                  </a:lnTo>
                  <a:lnTo>
                    <a:pt x="0" y="11"/>
                  </a:lnTo>
                  <a:lnTo>
                    <a:pt x="0" y="11"/>
                  </a:lnTo>
                  <a:lnTo>
                    <a:pt x="4" y="7"/>
                  </a:lnTo>
                  <a:lnTo>
                    <a:pt x="7" y="7"/>
                  </a:lnTo>
                  <a:lnTo>
                    <a:pt x="7" y="7"/>
                  </a:lnTo>
                  <a:lnTo>
                    <a:pt x="7" y="7"/>
                  </a:lnTo>
                  <a:lnTo>
                    <a:pt x="11" y="4"/>
                  </a:lnTo>
                  <a:lnTo>
                    <a:pt x="11" y="4"/>
                  </a:lnTo>
                  <a:lnTo>
                    <a:pt x="15" y="7"/>
                  </a:lnTo>
                  <a:lnTo>
                    <a:pt x="18" y="7"/>
                  </a:lnTo>
                  <a:lnTo>
                    <a:pt x="26" y="4"/>
                  </a:lnTo>
                  <a:lnTo>
                    <a:pt x="33" y="0"/>
                  </a:lnTo>
                  <a:lnTo>
                    <a:pt x="33" y="0"/>
                  </a:lnTo>
                  <a:lnTo>
                    <a:pt x="37" y="0"/>
                  </a:lnTo>
                  <a:lnTo>
                    <a:pt x="33" y="4"/>
                  </a:lnTo>
                  <a:lnTo>
                    <a:pt x="30" y="4"/>
                  </a:lnTo>
                  <a:lnTo>
                    <a:pt x="26" y="7"/>
                  </a:lnTo>
                  <a:lnTo>
                    <a:pt x="26" y="11"/>
                  </a:lnTo>
                  <a:lnTo>
                    <a:pt x="26" y="15"/>
                  </a:lnTo>
                  <a:lnTo>
                    <a:pt x="22" y="15"/>
                  </a:lnTo>
                  <a:lnTo>
                    <a:pt x="18" y="15"/>
                  </a:lnTo>
                  <a:lnTo>
                    <a:pt x="18" y="18"/>
                  </a:lnTo>
                  <a:lnTo>
                    <a:pt x="15" y="18"/>
                  </a:lnTo>
                  <a:lnTo>
                    <a:pt x="11" y="18"/>
                  </a:lnTo>
                  <a:lnTo>
                    <a:pt x="11" y="18"/>
                  </a:lnTo>
                  <a:lnTo>
                    <a:pt x="4" y="1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75" name="Freeform 83"/>
            <p:cNvSpPr>
              <a:spLocks/>
            </p:cNvSpPr>
            <p:nvPr/>
          </p:nvSpPr>
          <p:spPr bwMode="auto">
            <a:xfrm>
              <a:off x="5017394" y="2422004"/>
              <a:ext cx="132523" cy="110650"/>
            </a:xfrm>
            <a:custGeom>
              <a:avLst/>
              <a:gdLst>
                <a:gd name="T0" fmla="*/ 85 w 103"/>
                <a:gd name="T1" fmla="*/ 48 h 86"/>
                <a:gd name="T2" fmla="*/ 89 w 103"/>
                <a:gd name="T3" fmla="*/ 41 h 86"/>
                <a:gd name="T4" fmla="*/ 89 w 103"/>
                <a:gd name="T5" fmla="*/ 37 h 86"/>
                <a:gd name="T6" fmla="*/ 89 w 103"/>
                <a:gd name="T7" fmla="*/ 26 h 86"/>
                <a:gd name="T8" fmla="*/ 89 w 103"/>
                <a:gd name="T9" fmla="*/ 15 h 86"/>
                <a:gd name="T10" fmla="*/ 96 w 103"/>
                <a:gd name="T11" fmla="*/ 8 h 86"/>
                <a:gd name="T12" fmla="*/ 100 w 103"/>
                <a:gd name="T13" fmla="*/ 8 h 86"/>
                <a:gd name="T14" fmla="*/ 100 w 103"/>
                <a:gd name="T15" fmla="*/ 0 h 86"/>
                <a:gd name="T16" fmla="*/ 89 w 103"/>
                <a:gd name="T17" fmla="*/ 4 h 86"/>
                <a:gd name="T18" fmla="*/ 78 w 103"/>
                <a:gd name="T19" fmla="*/ 4 h 86"/>
                <a:gd name="T20" fmla="*/ 70 w 103"/>
                <a:gd name="T21" fmla="*/ 4 h 86"/>
                <a:gd name="T22" fmla="*/ 63 w 103"/>
                <a:gd name="T23" fmla="*/ 8 h 86"/>
                <a:gd name="T24" fmla="*/ 55 w 103"/>
                <a:gd name="T25" fmla="*/ 11 h 86"/>
                <a:gd name="T26" fmla="*/ 48 w 103"/>
                <a:gd name="T27" fmla="*/ 8 h 86"/>
                <a:gd name="T28" fmla="*/ 37 w 103"/>
                <a:gd name="T29" fmla="*/ 8 h 86"/>
                <a:gd name="T30" fmla="*/ 33 w 103"/>
                <a:gd name="T31" fmla="*/ 11 h 86"/>
                <a:gd name="T32" fmla="*/ 22 w 103"/>
                <a:gd name="T33" fmla="*/ 11 h 86"/>
                <a:gd name="T34" fmla="*/ 15 w 103"/>
                <a:gd name="T35" fmla="*/ 11 h 86"/>
                <a:gd name="T36" fmla="*/ 11 w 103"/>
                <a:gd name="T37" fmla="*/ 19 h 86"/>
                <a:gd name="T38" fmla="*/ 11 w 103"/>
                <a:gd name="T39" fmla="*/ 23 h 86"/>
                <a:gd name="T40" fmla="*/ 4 w 103"/>
                <a:gd name="T41" fmla="*/ 23 h 86"/>
                <a:gd name="T42" fmla="*/ 0 w 103"/>
                <a:gd name="T43" fmla="*/ 26 h 86"/>
                <a:gd name="T44" fmla="*/ 4 w 103"/>
                <a:gd name="T45" fmla="*/ 34 h 86"/>
                <a:gd name="T46" fmla="*/ 4 w 103"/>
                <a:gd name="T47" fmla="*/ 41 h 86"/>
                <a:gd name="T48" fmla="*/ 11 w 103"/>
                <a:gd name="T49" fmla="*/ 48 h 86"/>
                <a:gd name="T50" fmla="*/ 15 w 103"/>
                <a:gd name="T51" fmla="*/ 52 h 86"/>
                <a:gd name="T52" fmla="*/ 15 w 103"/>
                <a:gd name="T53" fmla="*/ 60 h 86"/>
                <a:gd name="T54" fmla="*/ 15 w 103"/>
                <a:gd name="T55" fmla="*/ 60 h 86"/>
                <a:gd name="T56" fmla="*/ 7 w 103"/>
                <a:gd name="T57" fmla="*/ 63 h 86"/>
                <a:gd name="T58" fmla="*/ 7 w 103"/>
                <a:gd name="T59" fmla="*/ 67 h 86"/>
                <a:gd name="T60" fmla="*/ 7 w 103"/>
                <a:gd name="T61" fmla="*/ 71 h 86"/>
                <a:gd name="T62" fmla="*/ 7 w 103"/>
                <a:gd name="T63" fmla="*/ 78 h 86"/>
                <a:gd name="T64" fmla="*/ 15 w 103"/>
                <a:gd name="T65" fmla="*/ 82 h 86"/>
                <a:gd name="T66" fmla="*/ 18 w 103"/>
                <a:gd name="T67" fmla="*/ 86 h 86"/>
                <a:gd name="T68" fmla="*/ 55 w 103"/>
                <a:gd name="T69"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 h="86">
                  <a:moveTo>
                    <a:pt x="55" y="67"/>
                  </a:moveTo>
                  <a:lnTo>
                    <a:pt x="85" y="48"/>
                  </a:lnTo>
                  <a:lnTo>
                    <a:pt x="85" y="45"/>
                  </a:lnTo>
                  <a:lnTo>
                    <a:pt x="89" y="41"/>
                  </a:lnTo>
                  <a:lnTo>
                    <a:pt x="89" y="37"/>
                  </a:lnTo>
                  <a:lnTo>
                    <a:pt x="89" y="37"/>
                  </a:lnTo>
                  <a:lnTo>
                    <a:pt x="89" y="30"/>
                  </a:lnTo>
                  <a:lnTo>
                    <a:pt x="89" y="26"/>
                  </a:lnTo>
                  <a:lnTo>
                    <a:pt x="89" y="19"/>
                  </a:lnTo>
                  <a:lnTo>
                    <a:pt x="89" y="15"/>
                  </a:lnTo>
                  <a:lnTo>
                    <a:pt x="89" y="11"/>
                  </a:lnTo>
                  <a:lnTo>
                    <a:pt x="96" y="8"/>
                  </a:lnTo>
                  <a:lnTo>
                    <a:pt x="100" y="8"/>
                  </a:lnTo>
                  <a:lnTo>
                    <a:pt x="100" y="8"/>
                  </a:lnTo>
                  <a:lnTo>
                    <a:pt x="103" y="4"/>
                  </a:lnTo>
                  <a:lnTo>
                    <a:pt x="100" y="0"/>
                  </a:lnTo>
                  <a:lnTo>
                    <a:pt x="96" y="0"/>
                  </a:lnTo>
                  <a:lnTo>
                    <a:pt x="89" y="4"/>
                  </a:lnTo>
                  <a:lnTo>
                    <a:pt x="81" y="4"/>
                  </a:lnTo>
                  <a:lnTo>
                    <a:pt x="78" y="4"/>
                  </a:lnTo>
                  <a:lnTo>
                    <a:pt x="74" y="4"/>
                  </a:lnTo>
                  <a:lnTo>
                    <a:pt x="70" y="4"/>
                  </a:lnTo>
                  <a:lnTo>
                    <a:pt x="66" y="8"/>
                  </a:lnTo>
                  <a:lnTo>
                    <a:pt x="63" y="8"/>
                  </a:lnTo>
                  <a:lnTo>
                    <a:pt x="63" y="11"/>
                  </a:lnTo>
                  <a:lnTo>
                    <a:pt x="55" y="11"/>
                  </a:lnTo>
                  <a:lnTo>
                    <a:pt x="48" y="8"/>
                  </a:lnTo>
                  <a:lnTo>
                    <a:pt x="48" y="8"/>
                  </a:lnTo>
                  <a:lnTo>
                    <a:pt x="44" y="8"/>
                  </a:lnTo>
                  <a:lnTo>
                    <a:pt x="37" y="8"/>
                  </a:lnTo>
                  <a:lnTo>
                    <a:pt x="33" y="8"/>
                  </a:lnTo>
                  <a:lnTo>
                    <a:pt x="33" y="11"/>
                  </a:lnTo>
                  <a:lnTo>
                    <a:pt x="22" y="11"/>
                  </a:lnTo>
                  <a:lnTo>
                    <a:pt x="22" y="11"/>
                  </a:lnTo>
                  <a:lnTo>
                    <a:pt x="15" y="11"/>
                  </a:lnTo>
                  <a:lnTo>
                    <a:pt x="15" y="11"/>
                  </a:lnTo>
                  <a:lnTo>
                    <a:pt x="15" y="19"/>
                  </a:lnTo>
                  <a:lnTo>
                    <a:pt x="11" y="19"/>
                  </a:lnTo>
                  <a:lnTo>
                    <a:pt x="15" y="23"/>
                  </a:lnTo>
                  <a:lnTo>
                    <a:pt x="11" y="23"/>
                  </a:lnTo>
                  <a:lnTo>
                    <a:pt x="7" y="26"/>
                  </a:lnTo>
                  <a:lnTo>
                    <a:pt x="4" y="23"/>
                  </a:lnTo>
                  <a:lnTo>
                    <a:pt x="4" y="26"/>
                  </a:lnTo>
                  <a:lnTo>
                    <a:pt x="0" y="26"/>
                  </a:lnTo>
                  <a:lnTo>
                    <a:pt x="0" y="30"/>
                  </a:lnTo>
                  <a:lnTo>
                    <a:pt x="4" y="34"/>
                  </a:lnTo>
                  <a:lnTo>
                    <a:pt x="7" y="37"/>
                  </a:lnTo>
                  <a:lnTo>
                    <a:pt x="4" y="41"/>
                  </a:lnTo>
                  <a:lnTo>
                    <a:pt x="4" y="48"/>
                  </a:lnTo>
                  <a:lnTo>
                    <a:pt x="11" y="48"/>
                  </a:lnTo>
                  <a:lnTo>
                    <a:pt x="11" y="52"/>
                  </a:lnTo>
                  <a:lnTo>
                    <a:pt x="15" y="52"/>
                  </a:lnTo>
                  <a:lnTo>
                    <a:pt x="15" y="56"/>
                  </a:lnTo>
                  <a:lnTo>
                    <a:pt x="15" y="60"/>
                  </a:lnTo>
                  <a:lnTo>
                    <a:pt x="15" y="60"/>
                  </a:lnTo>
                  <a:lnTo>
                    <a:pt x="15" y="60"/>
                  </a:lnTo>
                  <a:lnTo>
                    <a:pt x="11" y="60"/>
                  </a:lnTo>
                  <a:lnTo>
                    <a:pt x="7" y="63"/>
                  </a:lnTo>
                  <a:lnTo>
                    <a:pt x="7" y="67"/>
                  </a:lnTo>
                  <a:lnTo>
                    <a:pt x="7" y="67"/>
                  </a:lnTo>
                  <a:lnTo>
                    <a:pt x="7" y="71"/>
                  </a:lnTo>
                  <a:lnTo>
                    <a:pt x="7" y="71"/>
                  </a:lnTo>
                  <a:lnTo>
                    <a:pt x="11" y="78"/>
                  </a:lnTo>
                  <a:lnTo>
                    <a:pt x="7" y="78"/>
                  </a:lnTo>
                  <a:lnTo>
                    <a:pt x="11" y="78"/>
                  </a:lnTo>
                  <a:lnTo>
                    <a:pt x="15" y="82"/>
                  </a:lnTo>
                  <a:lnTo>
                    <a:pt x="18" y="86"/>
                  </a:lnTo>
                  <a:lnTo>
                    <a:pt x="18" y="86"/>
                  </a:lnTo>
                  <a:lnTo>
                    <a:pt x="22" y="86"/>
                  </a:lnTo>
                  <a:lnTo>
                    <a:pt x="55" y="67"/>
                  </a:lnTo>
                  <a:lnTo>
                    <a:pt x="55" y="67"/>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76" name="Freeform 84"/>
            <p:cNvSpPr>
              <a:spLocks/>
            </p:cNvSpPr>
            <p:nvPr/>
          </p:nvSpPr>
          <p:spPr bwMode="auto">
            <a:xfrm>
              <a:off x="4992949" y="2508208"/>
              <a:ext cx="33452" cy="86205"/>
            </a:xfrm>
            <a:custGeom>
              <a:avLst/>
              <a:gdLst>
                <a:gd name="T0" fmla="*/ 15 w 26"/>
                <a:gd name="T1" fmla="*/ 67 h 67"/>
                <a:gd name="T2" fmla="*/ 19 w 26"/>
                <a:gd name="T3" fmla="*/ 63 h 67"/>
                <a:gd name="T4" fmla="*/ 19 w 26"/>
                <a:gd name="T5" fmla="*/ 63 h 67"/>
                <a:gd name="T6" fmla="*/ 19 w 26"/>
                <a:gd name="T7" fmla="*/ 63 h 67"/>
                <a:gd name="T8" fmla="*/ 19 w 26"/>
                <a:gd name="T9" fmla="*/ 59 h 67"/>
                <a:gd name="T10" fmla="*/ 19 w 26"/>
                <a:gd name="T11" fmla="*/ 56 h 67"/>
                <a:gd name="T12" fmla="*/ 19 w 26"/>
                <a:gd name="T13" fmla="*/ 52 h 67"/>
                <a:gd name="T14" fmla="*/ 19 w 26"/>
                <a:gd name="T15" fmla="*/ 48 h 67"/>
                <a:gd name="T16" fmla="*/ 23 w 26"/>
                <a:gd name="T17" fmla="*/ 48 h 67"/>
                <a:gd name="T18" fmla="*/ 23 w 26"/>
                <a:gd name="T19" fmla="*/ 45 h 67"/>
                <a:gd name="T20" fmla="*/ 23 w 26"/>
                <a:gd name="T21" fmla="*/ 41 h 67"/>
                <a:gd name="T22" fmla="*/ 23 w 26"/>
                <a:gd name="T23" fmla="*/ 41 h 67"/>
                <a:gd name="T24" fmla="*/ 23 w 26"/>
                <a:gd name="T25" fmla="*/ 33 h 67"/>
                <a:gd name="T26" fmla="*/ 23 w 26"/>
                <a:gd name="T27" fmla="*/ 33 h 67"/>
                <a:gd name="T28" fmla="*/ 19 w 26"/>
                <a:gd name="T29" fmla="*/ 33 h 67"/>
                <a:gd name="T30" fmla="*/ 15 w 26"/>
                <a:gd name="T31" fmla="*/ 33 h 67"/>
                <a:gd name="T32" fmla="*/ 15 w 26"/>
                <a:gd name="T33" fmla="*/ 33 h 67"/>
                <a:gd name="T34" fmla="*/ 15 w 26"/>
                <a:gd name="T35" fmla="*/ 30 h 67"/>
                <a:gd name="T36" fmla="*/ 15 w 26"/>
                <a:gd name="T37" fmla="*/ 22 h 67"/>
                <a:gd name="T38" fmla="*/ 15 w 26"/>
                <a:gd name="T39" fmla="*/ 19 h 67"/>
                <a:gd name="T40" fmla="*/ 15 w 26"/>
                <a:gd name="T41" fmla="*/ 15 h 67"/>
                <a:gd name="T42" fmla="*/ 19 w 26"/>
                <a:gd name="T43" fmla="*/ 15 h 67"/>
                <a:gd name="T44" fmla="*/ 19 w 26"/>
                <a:gd name="T45" fmla="*/ 19 h 67"/>
                <a:gd name="T46" fmla="*/ 23 w 26"/>
                <a:gd name="T47" fmla="*/ 19 h 67"/>
                <a:gd name="T48" fmla="*/ 23 w 26"/>
                <a:gd name="T49" fmla="*/ 19 h 67"/>
                <a:gd name="T50" fmla="*/ 23 w 26"/>
                <a:gd name="T51" fmla="*/ 15 h 67"/>
                <a:gd name="T52" fmla="*/ 23 w 26"/>
                <a:gd name="T53" fmla="*/ 15 h 67"/>
                <a:gd name="T54" fmla="*/ 23 w 26"/>
                <a:gd name="T55" fmla="*/ 15 h 67"/>
                <a:gd name="T56" fmla="*/ 23 w 26"/>
                <a:gd name="T57" fmla="*/ 11 h 67"/>
                <a:gd name="T58" fmla="*/ 23 w 26"/>
                <a:gd name="T59" fmla="*/ 7 h 67"/>
                <a:gd name="T60" fmla="*/ 23 w 26"/>
                <a:gd name="T61" fmla="*/ 4 h 67"/>
                <a:gd name="T62" fmla="*/ 26 w 26"/>
                <a:gd name="T63" fmla="*/ 0 h 67"/>
                <a:gd name="T64" fmla="*/ 23 w 26"/>
                <a:gd name="T65" fmla="*/ 0 h 67"/>
                <a:gd name="T66" fmla="*/ 23 w 26"/>
                <a:gd name="T67" fmla="*/ 4 h 67"/>
                <a:gd name="T68" fmla="*/ 15 w 26"/>
                <a:gd name="T69" fmla="*/ 4 h 67"/>
                <a:gd name="T70" fmla="*/ 15 w 26"/>
                <a:gd name="T71" fmla="*/ 4 h 67"/>
                <a:gd name="T72" fmla="*/ 11 w 26"/>
                <a:gd name="T73" fmla="*/ 7 h 67"/>
                <a:gd name="T74" fmla="*/ 8 w 26"/>
                <a:gd name="T75" fmla="*/ 19 h 67"/>
                <a:gd name="T76" fmla="*/ 4 w 26"/>
                <a:gd name="T77" fmla="*/ 26 h 67"/>
                <a:gd name="T78" fmla="*/ 0 w 26"/>
                <a:gd name="T79" fmla="*/ 33 h 67"/>
                <a:gd name="T80" fmla="*/ 0 w 26"/>
                <a:gd name="T81" fmla="*/ 33 h 67"/>
                <a:gd name="T82" fmla="*/ 4 w 26"/>
                <a:gd name="T83" fmla="*/ 37 h 67"/>
                <a:gd name="T84" fmla="*/ 8 w 26"/>
                <a:gd name="T85" fmla="*/ 45 h 67"/>
                <a:gd name="T86" fmla="*/ 11 w 26"/>
                <a:gd name="T87" fmla="*/ 52 h 67"/>
                <a:gd name="T88" fmla="*/ 15 w 26"/>
                <a:gd name="T89" fmla="*/ 59 h 67"/>
                <a:gd name="T90" fmla="*/ 11 w 26"/>
                <a:gd name="T91" fmla="*/ 63 h 67"/>
                <a:gd name="T92" fmla="*/ 15 w 26"/>
                <a:gd name="T9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 h="67">
                  <a:moveTo>
                    <a:pt x="15" y="67"/>
                  </a:moveTo>
                  <a:lnTo>
                    <a:pt x="19" y="63"/>
                  </a:lnTo>
                  <a:lnTo>
                    <a:pt x="19" y="63"/>
                  </a:lnTo>
                  <a:lnTo>
                    <a:pt x="19" y="63"/>
                  </a:lnTo>
                  <a:lnTo>
                    <a:pt x="19" y="59"/>
                  </a:lnTo>
                  <a:lnTo>
                    <a:pt x="19" y="56"/>
                  </a:lnTo>
                  <a:lnTo>
                    <a:pt x="19" y="52"/>
                  </a:lnTo>
                  <a:lnTo>
                    <a:pt x="19" y="48"/>
                  </a:lnTo>
                  <a:lnTo>
                    <a:pt x="23" y="48"/>
                  </a:lnTo>
                  <a:lnTo>
                    <a:pt x="23" y="45"/>
                  </a:lnTo>
                  <a:lnTo>
                    <a:pt x="23" y="41"/>
                  </a:lnTo>
                  <a:lnTo>
                    <a:pt x="23" y="41"/>
                  </a:lnTo>
                  <a:lnTo>
                    <a:pt x="23" y="33"/>
                  </a:lnTo>
                  <a:lnTo>
                    <a:pt x="23" y="33"/>
                  </a:lnTo>
                  <a:lnTo>
                    <a:pt x="19" y="33"/>
                  </a:lnTo>
                  <a:lnTo>
                    <a:pt x="15" y="33"/>
                  </a:lnTo>
                  <a:lnTo>
                    <a:pt x="15" y="33"/>
                  </a:lnTo>
                  <a:lnTo>
                    <a:pt x="15" y="30"/>
                  </a:lnTo>
                  <a:lnTo>
                    <a:pt x="15" y="22"/>
                  </a:lnTo>
                  <a:lnTo>
                    <a:pt x="15" y="19"/>
                  </a:lnTo>
                  <a:lnTo>
                    <a:pt x="15" y="15"/>
                  </a:lnTo>
                  <a:lnTo>
                    <a:pt x="19" y="15"/>
                  </a:lnTo>
                  <a:lnTo>
                    <a:pt x="19" y="19"/>
                  </a:lnTo>
                  <a:lnTo>
                    <a:pt x="23" y="19"/>
                  </a:lnTo>
                  <a:lnTo>
                    <a:pt x="23" y="19"/>
                  </a:lnTo>
                  <a:lnTo>
                    <a:pt x="23" y="15"/>
                  </a:lnTo>
                  <a:lnTo>
                    <a:pt x="23" y="15"/>
                  </a:lnTo>
                  <a:lnTo>
                    <a:pt x="23" y="15"/>
                  </a:lnTo>
                  <a:lnTo>
                    <a:pt x="23" y="11"/>
                  </a:lnTo>
                  <a:lnTo>
                    <a:pt x="23" y="7"/>
                  </a:lnTo>
                  <a:lnTo>
                    <a:pt x="23" y="4"/>
                  </a:lnTo>
                  <a:lnTo>
                    <a:pt x="26" y="0"/>
                  </a:lnTo>
                  <a:lnTo>
                    <a:pt x="23" y="0"/>
                  </a:lnTo>
                  <a:lnTo>
                    <a:pt x="23" y="4"/>
                  </a:lnTo>
                  <a:lnTo>
                    <a:pt x="15" y="4"/>
                  </a:lnTo>
                  <a:lnTo>
                    <a:pt x="15" y="4"/>
                  </a:lnTo>
                  <a:lnTo>
                    <a:pt x="11" y="7"/>
                  </a:lnTo>
                  <a:lnTo>
                    <a:pt x="8" y="19"/>
                  </a:lnTo>
                  <a:lnTo>
                    <a:pt x="4" y="26"/>
                  </a:lnTo>
                  <a:lnTo>
                    <a:pt x="0" y="33"/>
                  </a:lnTo>
                  <a:lnTo>
                    <a:pt x="0" y="33"/>
                  </a:lnTo>
                  <a:lnTo>
                    <a:pt x="4" y="37"/>
                  </a:lnTo>
                  <a:lnTo>
                    <a:pt x="8" y="45"/>
                  </a:lnTo>
                  <a:lnTo>
                    <a:pt x="11" y="52"/>
                  </a:lnTo>
                  <a:lnTo>
                    <a:pt x="15" y="59"/>
                  </a:lnTo>
                  <a:lnTo>
                    <a:pt x="11" y="63"/>
                  </a:lnTo>
                  <a:lnTo>
                    <a:pt x="15" y="67"/>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77" name="Freeform 85"/>
            <p:cNvSpPr>
              <a:spLocks/>
            </p:cNvSpPr>
            <p:nvPr/>
          </p:nvSpPr>
          <p:spPr bwMode="auto">
            <a:xfrm>
              <a:off x="5022541" y="2508208"/>
              <a:ext cx="9007" cy="19300"/>
            </a:xfrm>
            <a:custGeom>
              <a:avLst/>
              <a:gdLst>
                <a:gd name="T0" fmla="*/ 0 w 7"/>
                <a:gd name="T1" fmla="*/ 15 h 15"/>
                <a:gd name="T2" fmla="*/ 0 w 7"/>
                <a:gd name="T3" fmla="*/ 15 h 15"/>
                <a:gd name="T4" fmla="*/ 0 w 7"/>
                <a:gd name="T5" fmla="*/ 11 h 15"/>
                <a:gd name="T6" fmla="*/ 0 w 7"/>
                <a:gd name="T7" fmla="*/ 7 h 15"/>
                <a:gd name="T8" fmla="*/ 0 w 7"/>
                <a:gd name="T9" fmla="*/ 4 h 15"/>
                <a:gd name="T10" fmla="*/ 3 w 7"/>
                <a:gd name="T11" fmla="*/ 0 h 15"/>
                <a:gd name="T12" fmla="*/ 3 w 7"/>
                <a:gd name="T13" fmla="*/ 0 h 15"/>
                <a:gd name="T14" fmla="*/ 3 w 7"/>
                <a:gd name="T15" fmla="*/ 4 h 15"/>
                <a:gd name="T16" fmla="*/ 3 w 7"/>
                <a:gd name="T17" fmla="*/ 4 h 15"/>
                <a:gd name="T18" fmla="*/ 7 w 7"/>
                <a:gd name="T19" fmla="*/ 11 h 15"/>
                <a:gd name="T20" fmla="*/ 3 w 7"/>
                <a:gd name="T21" fmla="*/ 11 h 15"/>
                <a:gd name="T22" fmla="*/ 3 w 7"/>
                <a:gd name="T23" fmla="*/ 11 h 15"/>
                <a:gd name="T24" fmla="*/ 3 w 7"/>
                <a:gd name="T25" fmla="*/ 15 h 15"/>
                <a:gd name="T26" fmla="*/ 0 w 7"/>
                <a:gd name="T27" fmla="*/ 15 h 15"/>
                <a:gd name="T28" fmla="*/ 0 w 7"/>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5">
                  <a:moveTo>
                    <a:pt x="0" y="15"/>
                  </a:moveTo>
                  <a:lnTo>
                    <a:pt x="0" y="15"/>
                  </a:lnTo>
                  <a:lnTo>
                    <a:pt x="0" y="11"/>
                  </a:lnTo>
                  <a:lnTo>
                    <a:pt x="0" y="7"/>
                  </a:lnTo>
                  <a:lnTo>
                    <a:pt x="0" y="4"/>
                  </a:lnTo>
                  <a:lnTo>
                    <a:pt x="3" y="0"/>
                  </a:lnTo>
                  <a:lnTo>
                    <a:pt x="3" y="0"/>
                  </a:lnTo>
                  <a:lnTo>
                    <a:pt x="3" y="4"/>
                  </a:lnTo>
                  <a:lnTo>
                    <a:pt x="3" y="4"/>
                  </a:lnTo>
                  <a:lnTo>
                    <a:pt x="7" y="11"/>
                  </a:lnTo>
                  <a:lnTo>
                    <a:pt x="3" y="11"/>
                  </a:lnTo>
                  <a:lnTo>
                    <a:pt x="3" y="11"/>
                  </a:lnTo>
                  <a:lnTo>
                    <a:pt x="3" y="15"/>
                  </a:lnTo>
                  <a:lnTo>
                    <a:pt x="0" y="15"/>
                  </a:lnTo>
                  <a:lnTo>
                    <a:pt x="0" y="15"/>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78" name="Freeform 86"/>
            <p:cNvSpPr>
              <a:spLocks/>
            </p:cNvSpPr>
            <p:nvPr/>
          </p:nvSpPr>
          <p:spPr bwMode="auto">
            <a:xfrm>
              <a:off x="5012246" y="2527507"/>
              <a:ext cx="10293" cy="23159"/>
            </a:xfrm>
            <a:custGeom>
              <a:avLst/>
              <a:gdLst>
                <a:gd name="T0" fmla="*/ 8 w 8"/>
                <a:gd name="T1" fmla="*/ 18 h 18"/>
                <a:gd name="T2" fmla="*/ 4 w 8"/>
                <a:gd name="T3" fmla="*/ 18 h 18"/>
                <a:gd name="T4" fmla="*/ 0 w 8"/>
                <a:gd name="T5" fmla="*/ 18 h 18"/>
                <a:gd name="T6" fmla="*/ 0 w 8"/>
                <a:gd name="T7" fmla="*/ 18 h 18"/>
                <a:gd name="T8" fmla="*/ 0 w 8"/>
                <a:gd name="T9" fmla="*/ 15 h 18"/>
                <a:gd name="T10" fmla="*/ 0 w 8"/>
                <a:gd name="T11" fmla="*/ 7 h 18"/>
                <a:gd name="T12" fmla="*/ 0 w 8"/>
                <a:gd name="T13" fmla="*/ 4 h 18"/>
                <a:gd name="T14" fmla="*/ 0 w 8"/>
                <a:gd name="T15" fmla="*/ 0 h 18"/>
                <a:gd name="T16" fmla="*/ 4 w 8"/>
                <a:gd name="T17" fmla="*/ 0 h 18"/>
                <a:gd name="T18" fmla="*/ 4 w 8"/>
                <a:gd name="T19" fmla="*/ 4 h 18"/>
                <a:gd name="T20" fmla="*/ 8 w 8"/>
                <a:gd name="T21" fmla="*/ 4 h 18"/>
                <a:gd name="T22" fmla="*/ 8 w 8"/>
                <a:gd name="T23" fmla="*/ 4 h 18"/>
                <a:gd name="T24" fmla="*/ 8 w 8"/>
                <a:gd name="T25" fmla="*/ 4 h 18"/>
                <a:gd name="T26" fmla="*/ 8 w 8"/>
                <a:gd name="T27" fmla="*/ 4 h 18"/>
                <a:gd name="T28" fmla="*/ 8 w 8"/>
                <a:gd name="T29" fmla="*/ 7 h 18"/>
                <a:gd name="T30" fmla="*/ 8 w 8"/>
                <a:gd name="T31" fmla="*/ 11 h 18"/>
                <a:gd name="T32" fmla="*/ 8 w 8"/>
                <a:gd name="T33" fmla="*/ 11 h 18"/>
                <a:gd name="T34" fmla="*/ 8 w 8"/>
                <a:gd name="T35" fmla="*/ 18 h 18"/>
                <a:gd name="T36" fmla="*/ 8 w 8"/>
                <a:gd name="T3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8">
                  <a:moveTo>
                    <a:pt x="8" y="18"/>
                  </a:moveTo>
                  <a:lnTo>
                    <a:pt x="4" y="18"/>
                  </a:lnTo>
                  <a:lnTo>
                    <a:pt x="0" y="18"/>
                  </a:lnTo>
                  <a:lnTo>
                    <a:pt x="0" y="18"/>
                  </a:lnTo>
                  <a:lnTo>
                    <a:pt x="0" y="15"/>
                  </a:lnTo>
                  <a:lnTo>
                    <a:pt x="0" y="7"/>
                  </a:lnTo>
                  <a:lnTo>
                    <a:pt x="0" y="4"/>
                  </a:lnTo>
                  <a:lnTo>
                    <a:pt x="0" y="0"/>
                  </a:lnTo>
                  <a:lnTo>
                    <a:pt x="4" y="0"/>
                  </a:lnTo>
                  <a:lnTo>
                    <a:pt x="4" y="4"/>
                  </a:lnTo>
                  <a:lnTo>
                    <a:pt x="8" y="4"/>
                  </a:lnTo>
                  <a:lnTo>
                    <a:pt x="8" y="4"/>
                  </a:lnTo>
                  <a:lnTo>
                    <a:pt x="8" y="4"/>
                  </a:lnTo>
                  <a:lnTo>
                    <a:pt x="8" y="4"/>
                  </a:lnTo>
                  <a:lnTo>
                    <a:pt x="8" y="7"/>
                  </a:lnTo>
                  <a:lnTo>
                    <a:pt x="8" y="11"/>
                  </a:lnTo>
                  <a:lnTo>
                    <a:pt x="8" y="11"/>
                  </a:lnTo>
                  <a:lnTo>
                    <a:pt x="8" y="18"/>
                  </a:lnTo>
                  <a:lnTo>
                    <a:pt x="8" y="1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79" name="Freeform 87"/>
            <p:cNvSpPr>
              <a:spLocks/>
            </p:cNvSpPr>
            <p:nvPr/>
          </p:nvSpPr>
          <p:spPr bwMode="auto">
            <a:xfrm>
              <a:off x="5012248" y="2483762"/>
              <a:ext cx="24446" cy="29593"/>
            </a:xfrm>
            <a:custGeom>
              <a:avLst/>
              <a:gdLst>
                <a:gd name="T0" fmla="*/ 0 w 19"/>
                <a:gd name="T1" fmla="*/ 23 h 23"/>
                <a:gd name="T2" fmla="*/ 0 w 19"/>
                <a:gd name="T3" fmla="*/ 23 h 23"/>
                <a:gd name="T4" fmla="*/ 8 w 19"/>
                <a:gd name="T5" fmla="*/ 23 h 23"/>
                <a:gd name="T6" fmla="*/ 8 w 19"/>
                <a:gd name="T7" fmla="*/ 19 h 23"/>
                <a:gd name="T8" fmla="*/ 11 w 19"/>
                <a:gd name="T9" fmla="*/ 19 h 23"/>
                <a:gd name="T10" fmla="*/ 11 w 19"/>
                <a:gd name="T11" fmla="*/ 15 h 23"/>
                <a:gd name="T12" fmla="*/ 15 w 19"/>
                <a:gd name="T13" fmla="*/ 12 h 23"/>
                <a:gd name="T14" fmla="*/ 19 w 19"/>
                <a:gd name="T15" fmla="*/ 12 h 23"/>
                <a:gd name="T16" fmla="*/ 19 w 19"/>
                <a:gd name="T17" fmla="*/ 12 h 23"/>
                <a:gd name="T18" fmla="*/ 19 w 19"/>
                <a:gd name="T19" fmla="*/ 12 h 23"/>
                <a:gd name="T20" fmla="*/ 19 w 19"/>
                <a:gd name="T21" fmla="*/ 8 h 23"/>
                <a:gd name="T22" fmla="*/ 19 w 19"/>
                <a:gd name="T23" fmla="*/ 4 h 23"/>
                <a:gd name="T24" fmla="*/ 15 w 19"/>
                <a:gd name="T25" fmla="*/ 4 h 23"/>
                <a:gd name="T26" fmla="*/ 15 w 19"/>
                <a:gd name="T27" fmla="*/ 0 h 23"/>
                <a:gd name="T28" fmla="*/ 8 w 19"/>
                <a:gd name="T29" fmla="*/ 0 h 23"/>
                <a:gd name="T30" fmla="*/ 8 w 19"/>
                <a:gd name="T31" fmla="*/ 0 h 23"/>
                <a:gd name="T32" fmla="*/ 8 w 19"/>
                <a:gd name="T33" fmla="*/ 0 h 23"/>
                <a:gd name="T34" fmla="*/ 4 w 19"/>
                <a:gd name="T35" fmla="*/ 12 h 23"/>
                <a:gd name="T36" fmla="*/ 4 w 19"/>
                <a:gd name="T37" fmla="*/ 15 h 23"/>
                <a:gd name="T38" fmla="*/ 0 w 19"/>
                <a:gd name="T39" fmla="*/ 19 h 23"/>
                <a:gd name="T40" fmla="*/ 0 w 19"/>
                <a:gd name="T41" fmla="*/ 23 h 23"/>
                <a:gd name="T42" fmla="*/ 0 w 19"/>
                <a:gd name="T4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23">
                  <a:moveTo>
                    <a:pt x="0" y="23"/>
                  </a:moveTo>
                  <a:lnTo>
                    <a:pt x="0" y="23"/>
                  </a:lnTo>
                  <a:lnTo>
                    <a:pt x="8" y="23"/>
                  </a:lnTo>
                  <a:lnTo>
                    <a:pt x="8" y="19"/>
                  </a:lnTo>
                  <a:lnTo>
                    <a:pt x="11" y="19"/>
                  </a:lnTo>
                  <a:lnTo>
                    <a:pt x="11" y="15"/>
                  </a:lnTo>
                  <a:lnTo>
                    <a:pt x="15" y="12"/>
                  </a:lnTo>
                  <a:lnTo>
                    <a:pt x="19" y="12"/>
                  </a:lnTo>
                  <a:lnTo>
                    <a:pt x="19" y="12"/>
                  </a:lnTo>
                  <a:lnTo>
                    <a:pt x="19" y="12"/>
                  </a:lnTo>
                  <a:lnTo>
                    <a:pt x="19" y="8"/>
                  </a:lnTo>
                  <a:lnTo>
                    <a:pt x="19" y="4"/>
                  </a:lnTo>
                  <a:lnTo>
                    <a:pt x="15" y="4"/>
                  </a:lnTo>
                  <a:lnTo>
                    <a:pt x="15" y="0"/>
                  </a:lnTo>
                  <a:lnTo>
                    <a:pt x="8" y="0"/>
                  </a:lnTo>
                  <a:lnTo>
                    <a:pt x="8" y="0"/>
                  </a:lnTo>
                  <a:lnTo>
                    <a:pt x="8" y="0"/>
                  </a:lnTo>
                  <a:lnTo>
                    <a:pt x="4" y="12"/>
                  </a:lnTo>
                  <a:lnTo>
                    <a:pt x="4" y="15"/>
                  </a:lnTo>
                  <a:lnTo>
                    <a:pt x="0" y="19"/>
                  </a:lnTo>
                  <a:lnTo>
                    <a:pt x="0" y="23"/>
                  </a:lnTo>
                  <a:lnTo>
                    <a:pt x="0" y="23"/>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80" name="Freeform 88"/>
            <p:cNvSpPr>
              <a:spLocks/>
            </p:cNvSpPr>
            <p:nvPr/>
          </p:nvSpPr>
          <p:spPr bwMode="auto">
            <a:xfrm>
              <a:off x="5012247" y="2508208"/>
              <a:ext cx="86205" cy="95211"/>
            </a:xfrm>
            <a:custGeom>
              <a:avLst/>
              <a:gdLst>
                <a:gd name="T0" fmla="*/ 4 w 67"/>
                <a:gd name="T1" fmla="*/ 63 h 74"/>
                <a:gd name="T2" fmla="*/ 4 w 67"/>
                <a:gd name="T3" fmla="*/ 63 h 74"/>
                <a:gd name="T4" fmla="*/ 4 w 67"/>
                <a:gd name="T5" fmla="*/ 63 h 74"/>
                <a:gd name="T6" fmla="*/ 4 w 67"/>
                <a:gd name="T7" fmla="*/ 59 h 74"/>
                <a:gd name="T8" fmla="*/ 4 w 67"/>
                <a:gd name="T9" fmla="*/ 56 h 74"/>
                <a:gd name="T10" fmla="*/ 4 w 67"/>
                <a:gd name="T11" fmla="*/ 52 h 74"/>
                <a:gd name="T12" fmla="*/ 4 w 67"/>
                <a:gd name="T13" fmla="*/ 48 h 74"/>
                <a:gd name="T14" fmla="*/ 8 w 67"/>
                <a:gd name="T15" fmla="*/ 48 h 74"/>
                <a:gd name="T16" fmla="*/ 8 w 67"/>
                <a:gd name="T17" fmla="*/ 45 h 74"/>
                <a:gd name="T18" fmla="*/ 8 w 67"/>
                <a:gd name="T19" fmla="*/ 41 h 74"/>
                <a:gd name="T20" fmla="*/ 8 w 67"/>
                <a:gd name="T21" fmla="*/ 41 h 74"/>
                <a:gd name="T22" fmla="*/ 8 w 67"/>
                <a:gd name="T23" fmla="*/ 26 h 74"/>
                <a:gd name="T24" fmla="*/ 8 w 67"/>
                <a:gd name="T25" fmla="*/ 26 h 74"/>
                <a:gd name="T26" fmla="*/ 8 w 67"/>
                <a:gd name="T27" fmla="*/ 22 h 74"/>
                <a:gd name="T28" fmla="*/ 8 w 67"/>
                <a:gd name="T29" fmla="*/ 19 h 74"/>
                <a:gd name="T30" fmla="*/ 8 w 67"/>
                <a:gd name="T31" fmla="*/ 19 h 74"/>
                <a:gd name="T32" fmla="*/ 8 w 67"/>
                <a:gd name="T33" fmla="*/ 15 h 74"/>
                <a:gd name="T34" fmla="*/ 8 w 67"/>
                <a:gd name="T35" fmla="*/ 15 h 74"/>
                <a:gd name="T36" fmla="*/ 11 w 67"/>
                <a:gd name="T37" fmla="*/ 15 h 74"/>
                <a:gd name="T38" fmla="*/ 11 w 67"/>
                <a:gd name="T39" fmla="*/ 11 h 74"/>
                <a:gd name="T40" fmla="*/ 15 w 67"/>
                <a:gd name="T41" fmla="*/ 11 h 74"/>
                <a:gd name="T42" fmla="*/ 19 w 67"/>
                <a:gd name="T43" fmla="*/ 15 h 74"/>
                <a:gd name="T44" fmla="*/ 22 w 67"/>
                <a:gd name="T45" fmla="*/ 19 h 74"/>
                <a:gd name="T46" fmla="*/ 22 w 67"/>
                <a:gd name="T47" fmla="*/ 19 h 74"/>
                <a:gd name="T48" fmla="*/ 26 w 67"/>
                <a:gd name="T49" fmla="*/ 19 h 74"/>
                <a:gd name="T50" fmla="*/ 59 w 67"/>
                <a:gd name="T51" fmla="*/ 0 h 74"/>
                <a:gd name="T52" fmla="*/ 67 w 67"/>
                <a:gd name="T53" fmla="*/ 19 h 74"/>
                <a:gd name="T54" fmla="*/ 67 w 67"/>
                <a:gd name="T55" fmla="*/ 19 h 74"/>
                <a:gd name="T56" fmla="*/ 59 w 67"/>
                <a:gd name="T57" fmla="*/ 26 h 74"/>
                <a:gd name="T58" fmla="*/ 37 w 67"/>
                <a:gd name="T59" fmla="*/ 30 h 74"/>
                <a:gd name="T60" fmla="*/ 56 w 67"/>
                <a:gd name="T61" fmla="*/ 48 h 74"/>
                <a:gd name="T62" fmla="*/ 48 w 67"/>
                <a:gd name="T63" fmla="*/ 56 h 74"/>
                <a:gd name="T64" fmla="*/ 48 w 67"/>
                <a:gd name="T65" fmla="*/ 63 h 74"/>
                <a:gd name="T66" fmla="*/ 33 w 67"/>
                <a:gd name="T67" fmla="*/ 63 h 74"/>
                <a:gd name="T68" fmla="*/ 22 w 67"/>
                <a:gd name="T69" fmla="*/ 74 h 74"/>
                <a:gd name="T70" fmla="*/ 8 w 67"/>
                <a:gd name="T71" fmla="*/ 71 h 74"/>
                <a:gd name="T72" fmla="*/ 0 w 67"/>
                <a:gd name="T73" fmla="*/ 71 h 74"/>
                <a:gd name="T74" fmla="*/ 0 w 67"/>
                <a:gd name="T75" fmla="*/ 71 h 74"/>
                <a:gd name="T76" fmla="*/ 4 w 67"/>
                <a:gd name="T77" fmla="*/ 67 h 74"/>
                <a:gd name="T78" fmla="*/ 4 w 67"/>
                <a:gd name="T79" fmla="*/ 63 h 74"/>
                <a:gd name="T80" fmla="*/ 4 w 67"/>
                <a:gd name="T81"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74">
                  <a:moveTo>
                    <a:pt x="4" y="63"/>
                  </a:moveTo>
                  <a:lnTo>
                    <a:pt x="4" y="63"/>
                  </a:lnTo>
                  <a:lnTo>
                    <a:pt x="4" y="63"/>
                  </a:lnTo>
                  <a:lnTo>
                    <a:pt x="4" y="59"/>
                  </a:lnTo>
                  <a:lnTo>
                    <a:pt x="4" y="56"/>
                  </a:lnTo>
                  <a:lnTo>
                    <a:pt x="4" y="52"/>
                  </a:lnTo>
                  <a:lnTo>
                    <a:pt x="4" y="48"/>
                  </a:lnTo>
                  <a:lnTo>
                    <a:pt x="8" y="48"/>
                  </a:lnTo>
                  <a:lnTo>
                    <a:pt x="8" y="45"/>
                  </a:lnTo>
                  <a:lnTo>
                    <a:pt x="8" y="41"/>
                  </a:lnTo>
                  <a:lnTo>
                    <a:pt x="8" y="41"/>
                  </a:lnTo>
                  <a:lnTo>
                    <a:pt x="8" y="26"/>
                  </a:lnTo>
                  <a:lnTo>
                    <a:pt x="8" y="26"/>
                  </a:lnTo>
                  <a:lnTo>
                    <a:pt x="8" y="22"/>
                  </a:lnTo>
                  <a:lnTo>
                    <a:pt x="8" y="19"/>
                  </a:lnTo>
                  <a:lnTo>
                    <a:pt x="8" y="19"/>
                  </a:lnTo>
                  <a:lnTo>
                    <a:pt x="8" y="15"/>
                  </a:lnTo>
                  <a:lnTo>
                    <a:pt x="8" y="15"/>
                  </a:lnTo>
                  <a:lnTo>
                    <a:pt x="11" y="15"/>
                  </a:lnTo>
                  <a:lnTo>
                    <a:pt x="11" y="11"/>
                  </a:lnTo>
                  <a:lnTo>
                    <a:pt x="15" y="11"/>
                  </a:lnTo>
                  <a:lnTo>
                    <a:pt x="19" y="15"/>
                  </a:lnTo>
                  <a:lnTo>
                    <a:pt x="22" y="19"/>
                  </a:lnTo>
                  <a:lnTo>
                    <a:pt x="22" y="19"/>
                  </a:lnTo>
                  <a:lnTo>
                    <a:pt x="26" y="19"/>
                  </a:lnTo>
                  <a:lnTo>
                    <a:pt x="59" y="0"/>
                  </a:lnTo>
                  <a:lnTo>
                    <a:pt x="67" y="19"/>
                  </a:lnTo>
                  <a:lnTo>
                    <a:pt x="67" y="19"/>
                  </a:lnTo>
                  <a:lnTo>
                    <a:pt x="59" y="26"/>
                  </a:lnTo>
                  <a:lnTo>
                    <a:pt x="37" y="30"/>
                  </a:lnTo>
                  <a:lnTo>
                    <a:pt x="56" y="48"/>
                  </a:lnTo>
                  <a:lnTo>
                    <a:pt x="48" y="56"/>
                  </a:lnTo>
                  <a:lnTo>
                    <a:pt x="48" y="63"/>
                  </a:lnTo>
                  <a:lnTo>
                    <a:pt x="33" y="63"/>
                  </a:lnTo>
                  <a:lnTo>
                    <a:pt x="22" y="74"/>
                  </a:lnTo>
                  <a:lnTo>
                    <a:pt x="8" y="71"/>
                  </a:lnTo>
                  <a:lnTo>
                    <a:pt x="0" y="71"/>
                  </a:lnTo>
                  <a:lnTo>
                    <a:pt x="0" y="71"/>
                  </a:lnTo>
                  <a:lnTo>
                    <a:pt x="4" y="67"/>
                  </a:lnTo>
                  <a:lnTo>
                    <a:pt x="4" y="63"/>
                  </a:lnTo>
                  <a:lnTo>
                    <a:pt x="4" y="63"/>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81" name="Freeform 89"/>
            <p:cNvSpPr>
              <a:spLocks/>
            </p:cNvSpPr>
            <p:nvPr/>
          </p:nvSpPr>
          <p:spPr bwMode="auto">
            <a:xfrm>
              <a:off x="5012246" y="2532654"/>
              <a:ext cx="438742" cy="333238"/>
            </a:xfrm>
            <a:custGeom>
              <a:avLst/>
              <a:gdLst>
                <a:gd name="T0" fmla="*/ 207 w 341"/>
                <a:gd name="T1" fmla="*/ 55 h 259"/>
                <a:gd name="T2" fmla="*/ 82 w 341"/>
                <a:gd name="T3" fmla="*/ 3 h 259"/>
                <a:gd name="T4" fmla="*/ 37 w 341"/>
                <a:gd name="T5" fmla="*/ 11 h 259"/>
                <a:gd name="T6" fmla="*/ 48 w 341"/>
                <a:gd name="T7" fmla="*/ 44 h 259"/>
                <a:gd name="T8" fmla="*/ 8 w 341"/>
                <a:gd name="T9" fmla="*/ 52 h 259"/>
                <a:gd name="T10" fmla="*/ 0 w 341"/>
                <a:gd name="T11" fmla="*/ 63 h 259"/>
                <a:gd name="T12" fmla="*/ 0 w 341"/>
                <a:gd name="T13" fmla="*/ 66 h 259"/>
                <a:gd name="T14" fmla="*/ 8 w 341"/>
                <a:gd name="T15" fmla="*/ 70 h 259"/>
                <a:gd name="T16" fmla="*/ 15 w 341"/>
                <a:gd name="T17" fmla="*/ 81 h 259"/>
                <a:gd name="T18" fmla="*/ 22 w 341"/>
                <a:gd name="T19" fmla="*/ 89 h 259"/>
                <a:gd name="T20" fmla="*/ 26 w 341"/>
                <a:gd name="T21" fmla="*/ 96 h 259"/>
                <a:gd name="T22" fmla="*/ 33 w 341"/>
                <a:gd name="T23" fmla="*/ 103 h 259"/>
                <a:gd name="T24" fmla="*/ 41 w 341"/>
                <a:gd name="T25" fmla="*/ 115 h 259"/>
                <a:gd name="T26" fmla="*/ 45 w 341"/>
                <a:gd name="T27" fmla="*/ 122 h 259"/>
                <a:gd name="T28" fmla="*/ 48 w 341"/>
                <a:gd name="T29" fmla="*/ 129 h 259"/>
                <a:gd name="T30" fmla="*/ 56 w 341"/>
                <a:gd name="T31" fmla="*/ 129 h 259"/>
                <a:gd name="T32" fmla="*/ 67 w 341"/>
                <a:gd name="T33" fmla="*/ 141 h 259"/>
                <a:gd name="T34" fmla="*/ 67 w 341"/>
                <a:gd name="T35" fmla="*/ 144 h 259"/>
                <a:gd name="T36" fmla="*/ 74 w 341"/>
                <a:gd name="T37" fmla="*/ 159 h 259"/>
                <a:gd name="T38" fmla="*/ 74 w 341"/>
                <a:gd name="T39" fmla="*/ 167 h 259"/>
                <a:gd name="T40" fmla="*/ 78 w 341"/>
                <a:gd name="T41" fmla="*/ 178 h 259"/>
                <a:gd name="T42" fmla="*/ 89 w 341"/>
                <a:gd name="T43" fmla="*/ 192 h 259"/>
                <a:gd name="T44" fmla="*/ 96 w 341"/>
                <a:gd name="T45" fmla="*/ 196 h 259"/>
                <a:gd name="T46" fmla="*/ 104 w 341"/>
                <a:gd name="T47" fmla="*/ 200 h 259"/>
                <a:gd name="T48" fmla="*/ 107 w 341"/>
                <a:gd name="T49" fmla="*/ 204 h 259"/>
                <a:gd name="T50" fmla="*/ 115 w 341"/>
                <a:gd name="T51" fmla="*/ 222 h 259"/>
                <a:gd name="T52" fmla="*/ 133 w 341"/>
                <a:gd name="T53" fmla="*/ 241 h 259"/>
                <a:gd name="T54" fmla="*/ 141 w 341"/>
                <a:gd name="T55" fmla="*/ 252 h 259"/>
                <a:gd name="T56" fmla="*/ 152 w 341"/>
                <a:gd name="T57" fmla="*/ 244 h 259"/>
                <a:gd name="T58" fmla="*/ 156 w 341"/>
                <a:gd name="T59" fmla="*/ 233 h 259"/>
                <a:gd name="T60" fmla="*/ 185 w 341"/>
                <a:gd name="T61" fmla="*/ 241 h 259"/>
                <a:gd name="T62" fmla="*/ 230 w 341"/>
                <a:gd name="T63" fmla="*/ 226 h 259"/>
                <a:gd name="T64" fmla="*/ 337 w 341"/>
                <a:gd name="T65" fmla="*/ 152 h 259"/>
                <a:gd name="T66" fmla="*/ 282 w 341"/>
                <a:gd name="T67" fmla="*/ 148 h 259"/>
                <a:gd name="T68" fmla="*/ 274 w 341"/>
                <a:gd name="T69" fmla="*/ 126 h 259"/>
                <a:gd name="T70" fmla="*/ 274 w 341"/>
                <a:gd name="T71" fmla="*/ 126 h 259"/>
                <a:gd name="T72" fmla="*/ 270 w 341"/>
                <a:gd name="T73" fmla="*/ 122 h 259"/>
                <a:gd name="T74" fmla="*/ 263 w 341"/>
                <a:gd name="T75" fmla="*/ 118 h 259"/>
                <a:gd name="T76" fmla="*/ 259 w 341"/>
                <a:gd name="T77" fmla="*/ 115 h 259"/>
                <a:gd name="T78" fmla="*/ 248 w 341"/>
                <a:gd name="T79" fmla="*/ 100 h 259"/>
                <a:gd name="T80" fmla="*/ 248 w 341"/>
                <a:gd name="T81" fmla="*/ 89 h 259"/>
                <a:gd name="T82" fmla="*/ 244 w 341"/>
                <a:gd name="T83" fmla="*/ 85 h 259"/>
                <a:gd name="T84" fmla="*/ 233 w 341"/>
                <a:gd name="T85" fmla="*/ 74 h 259"/>
                <a:gd name="T86" fmla="*/ 237 w 341"/>
                <a:gd name="T87" fmla="*/ 74 h 259"/>
                <a:gd name="T88" fmla="*/ 226 w 341"/>
                <a:gd name="T89" fmla="*/ 70 h 259"/>
                <a:gd name="T90" fmla="*/ 219 w 341"/>
                <a:gd name="T91" fmla="*/ 59 h 259"/>
                <a:gd name="T92" fmla="*/ 219 w 341"/>
                <a:gd name="T93" fmla="*/ 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1" h="259">
                  <a:moveTo>
                    <a:pt x="219" y="55"/>
                  </a:moveTo>
                  <a:lnTo>
                    <a:pt x="207" y="59"/>
                  </a:lnTo>
                  <a:lnTo>
                    <a:pt x="207" y="55"/>
                  </a:lnTo>
                  <a:lnTo>
                    <a:pt x="193" y="52"/>
                  </a:lnTo>
                  <a:lnTo>
                    <a:pt x="159" y="52"/>
                  </a:lnTo>
                  <a:lnTo>
                    <a:pt x="82" y="3"/>
                  </a:lnTo>
                  <a:lnTo>
                    <a:pt x="67" y="0"/>
                  </a:lnTo>
                  <a:lnTo>
                    <a:pt x="59" y="7"/>
                  </a:lnTo>
                  <a:lnTo>
                    <a:pt x="37" y="11"/>
                  </a:lnTo>
                  <a:lnTo>
                    <a:pt x="56" y="29"/>
                  </a:lnTo>
                  <a:lnTo>
                    <a:pt x="48" y="37"/>
                  </a:lnTo>
                  <a:lnTo>
                    <a:pt x="48" y="44"/>
                  </a:lnTo>
                  <a:lnTo>
                    <a:pt x="33" y="44"/>
                  </a:lnTo>
                  <a:lnTo>
                    <a:pt x="22" y="55"/>
                  </a:lnTo>
                  <a:lnTo>
                    <a:pt x="8" y="52"/>
                  </a:lnTo>
                  <a:lnTo>
                    <a:pt x="0" y="52"/>
                  </a:lnTo>
                  <a:lnTo>
                    <a:pt x="0" y="55"/>
                  </a:lnTo>
                  <a:lnTo>
                    <a:pt x="0" y="63"/>
                  </a:lnTo>
                  <a:lnTo>
                    <a:pt x="0" y="66"/>
                  </a:lnTo>
                  <a:lnTo>
                    <a:pt x="0" y="70"/>
                  </a:lnTo>
                  <a:lnTo>
                    <a:pt x="0" y="66"/>
                  </a:lnTo>
                  <a:lnTo>
                    <a:pt x="4" y="70"/>
                  </a:lnTo>
                  <a:lnTo>
                    <a:pt x="4" y="66"/>
                  </a:lnTo>
                  <a:lnTo>
                    <a:pt x="8" y="70"/>
                  </a:lnTo>
                  <a:lnTo>
                    <a:pt x="8" y="70"/>
                  </a:lnTo>
                  <a:lnTo>
                    <a:pt x="15" y="77"/>
                  </a:lnTo>
                  <a:lnTo>
                    <a:pt x="15" y="81"/>
                  </a:lnTo>
                  <a:lnTo>
                    <a:pt x="15" y="81"/>
                  </a:lnTo>
                  <a:lnTo>
                    <a:pt x="19" y="85"/>
                  </a:lnTo>
                  <a:lnTo>
                    <a:pt x="22" y="89"/>
                  </a:lnTo>
                  <a:lnTo>
                    <a:pt x="22" y="89"/>
                  </a:lnTo>
                  <a:lnTo>
                    <a:pt x="26" y="96"/>
                  </a:lnTo>
                  <a:lnTo>
                    <a:pt x="26" y="96"/>
                  </a:lnTo>
                  <a:lnTo>
                    <a:pt x="30" y="100"/>
                  </a:lnTo>
                  <a:lnTo>
                    <a:pt x="30" y="100"/>
                  </a:lnTo>
                  <a:lnTo>
                    <a:pt x="33" y="103"/>
                  </a:lnTo>
                  <a:lnTo>
                    <a:pt x="33" y="107"/>
                  </a:lnTo>
                  <a:lnTo>
                    <a:pt x="37" y="107"/>
                  </a:lnTo>
                  <a:lnTo>
                    <a:pt x="41" y="115"/>
                  </a:lnTo>
                  <a:lnTo>
                    <a:pt x="45" y="115"/>
                  </a:lnTo>
                  <a:lnTo>
                    <a:pt x="45" y="118"/>
                  </a:lnTo>
                  <a:lnTo>
                    <a:pt x="45" y="122"/>
                  </a:lnTo>
                  <a:lnTo>
                    <a:pt x="45" y="126"/>
                  </a:lnTo>
                  <a:lnTo>
                    <a:pt x="45" y="126"/>
                  </a:lnTo>
                  <a:lnTo>
                    <a:pt x="48" y="129"/>
                  </a:lnTo>
                  <a:lnTo>
                    <a:pt x="48" y="129"/>
                  </a:lnTo>
                  <a:lnTo>
                    <a:pt x="52" y="129"/>
                  </a:lnTo>
                  <a:lnTo>
                    <a:pt x="56" y="129"/>
                  </a:lnTo>
                  <a:lnTo>
                    <a:pt x="59" y="133"/>
                  </a:lnTo>
                  <a:lnTo>
                    <a:pt x="63" y="137"/>
                  </a:lnTo>
                  <a:lnTo>
                    <a:pt x="67" y="141"/>
                  </a:lnTo>
                  <a:lnTo>
                    <a:pt x="67" y="141"/>
                  </a:lnTo>
                  <a:lnTo>
                    <a:pt x="67" y="144"/>
                  </a:lnTo>
                  <a:lnTo>
                    <a:pt x="67" y="144"/>
                  </a:lnTo>
                  <a:lnTo>
                    <a:pt x="70" y="148"/>
                  </a:lnTo>
                  <a:lnTo>
                    <a:pt x="74" y="152"/>
                  </a:lnTo>
                  <a:lnTo>
                    <a:pt x="74" y="159"/>
                  </a:lnTo>
                  <a:lnTo>
                    <a:pt x="74" y="159"/>
                  </a:lnTo>
                  <a:lnTo>
                    <a:pt x="74" y="163"/>
                  </a:lnTo>
                  <a:lnTo>
                    <a:pt x="74" y="167"/>
                  </a:lnTo>
                  <a:lnTo>
                    <a:pt x="74" y="167"/>
                  </a:lnTo>
                  <a:lnTo>
                    <a:pt x="74" y="174"/>
                  </a:lnTo>
                  <a:lnTo>
                    <a:pt x="78" y="178"/>
                  </a:lnTo>
                  <a:lnTo>
                    <a:pt x="78" y="181"/>
                  </a:lnTo>
                  <a:lnTo>
                    <a:pt x="78" y="181"/>
                  </a:lnTo>
                  <a:lnTo>
                    <a:pt x="89" y="192"/>
                  </a:lnTo>
                  <a:lnTo>
                    <a:pt x="89" y="192"/>
                  </a:lnTo>
                  <a:lnTo>
                    <a:pt x="93" y="192"/>
                  </a:lnTo>
                  <a:lnTo>
                    <a:pt x="96" y="196"/>
                  </a:lnTo>
                  <a:lnTo>
                    <a:pt x="96" y="196"/>
                  </a:lnTo>
                  <a:lnTo>
                    <a:pt x="104" y="200"/>
                  </a:lnTo>
                  <a:lnTo>
                    <a:pt x="104" y="200"/>
                  </a:lnTo>
                  <a:lnTo>
                    <a:pt x="107" y="204"/>
                  </a:lnTo>
                  <a:lnTo>
                    <a:pt x="107" y="204"/>
                  </a:lnTo>
                  <a:lnTo>
                    <a:pt x="107" y="204"/>
                  </a:lnTo>
                  <a:lnTo>
                    <a:pt x="111" y="218"/>
                  </a:lnTo>
                  <a:lnTo>
                    <a:pt x="115" y="218"/>
                  </a:lnTo>
                  <a:lnTo>
                    <a:pt x="115" y="222"/>
                  </a:lnTo>
                  <a:lnTo>
                    <a:pt x="130" y="233"/>
                  </a:lnTo>
                  <a:lnTo>
                    <a:pt x="130" y="233"/>
                  </a:lnTo>
                  <a:lnTo>
                    <a:pt x="133" y="241"/>
                  </a:lnTo>
                  <a:lnTo>
                    <a:pt x="137" y="241"/>
                  </a:lnTo>
                  <a:lnTo>
                    <a:pt x="141" y="252"/>
                  </a:lnTo>
                  <a:lnTo>
                    <a:pt x="141" y="252"/>
                  </a:lnTo>
                  <a:lnTo>
                    <a:pt x="145" y="252"/>
                  </a:lnTo>
                  <a:lnTo>
                    <a:pt x="148" y="248"/>
                  </a:lnTo>
                  <a:lnTo>
                    <a:pt x="152" y="244"/>
                  </a:lnTo>
                  <a:lnTo>
                    <a:pt x="148" y="241"/>
                  </a:lnTo>
                  <a:lnTo>
                    <a:pt x="152" y="233"/>
                  </a:lnTo>
                  <a:lnTo>
                    <a:pt x="156" y="233"/>
                  </a:lnTo>
                  <a:lnTo>
                    <a:pt x="159" y="237"/>
                  </a:lnTo>
                  <a:lnTo>
                    <a:pt x="170" y="237"/>
                  </a:lnTo>
                  <a:lnTo>
                    <a:pt x="185" y="241"/>
                  </a:lnTo>
                  <a:lnTo>
                    <a:pt x="200" y="248"/>
                  </a:lnTo>
                  <a:lnTo>
                    <a:pt x="200" y="259"/>
                  </a:lnTo>
                  <a:lnTo>
                    <a:pt x="230" y="226"/>
                  </a:lnTo>
                  <a:lnTo>
                    <a:pt x="337" y="196"/>
                  </a:lnTo>
                  <a:lnTo>
                    <a:pt x="341" y="163"/>
                  </a:lnTo>
                  <a:lnTo>
                    <a:pt x="337" y="152"/>
                  </a:lnTo>
                  <a:lnTo>
                    <a:pt x="337" y="152"/>
                  </a:lnTo>
                  <a:lnTo>
                    <a:pt x="330" y="155"/>
                  </a:lnTo>
                  <a:lnTo>
                    <a:pt x="282" y="148"/>
                  </a:lnTo>
                  <a:lnTo>
                    <a:pt x="278" y="137"/>
                  </a:lnTo>
                  <a:lnTo>
                    <a:pt x="274" y="133"/>
                  </a:lnTo>
                  <a:lnTo>
                    <a:pt x="274" y="126"/>
                  </a:lnTo>
                  <a:lnTo>
                    <a:pt x="274" y="126"/>
                  </a:lnTo>
                  <a:lnTo>
                    <a:pt x="274" y="129"/>
                  </a:lnTo>
                  <a:lnTo>
                    <a:pt x="274" y="126"/>
                  </a:lnTo>
                  <a:lnTo>
                    <a:pt x="274" y="126"/>
                  </a:lnTo>
                  <a:lnTo>
                    <a:pt x="274" y="122"/>
                  </a:lnTo>
                  <a:lnTo>
                    <a:pt x="270" y="122"/>
                  </a:lnTo>
                  <a:lnTo>
                    <a:pt x="270" y="122"/>
                  </a:lnTo>
                  <a:lnTo>
                    <a:pt x="270" y="122"/>
                  </a:lnTo>
                  <a:lnTo>
                    <a:pt x="263" y="118"/>
                  </a:lnTo>
                  <a:lnTo>
                    <a:pt x="263" y="118"/>
                  </a:lnTo>
                  <a:lnTo>
                    <a:pt x="263" y="118"/>
                  </a:lnTo>
                  <a:lnTo>
                    <a:pt x="259" y="115"/>
                  </a:lnTo>
                  <a:lnTo>
                    <a:pt x="259" y="111"/>
                  </a:lnTo>
                  <a:lnTo>
                    <a:pt x="252" y="100"/>
                  </a:lnTo>
                  <a:lnTo>
                    <a:pt x="248" y="100"/>
                  </a:lnTo>
                  <a:lnTo>
                    <a:pt x="248" y="100"/>
                  </a:lnTo>
                  <a:lnTo>
                    <a:pt x="248" y="96"/>
                  </a:lnTo>
                  <a:lnTo>
                    <a:pt x="248" y="89"/>
                  </a:lnTo>
                  <a:lnTo>
                    <a:pt x="248" y="89"/>
                  </a:lnTo>
                  <a:lnTo>
                    <a:pt x="244" y="85"/>
                  </a:lnTo>
                  <a:lnTo>
                    <a:pt x="244" y="85"/>
                  </a:lnTo>
                  <a:lnTo>
                    <a:pt x="237" y="77"/>
                  </a:lnTo>
                  <a:lnTo>
                    <a:pt x="237" y="77"/>
                  </a:lnTo>
                  <a:lnTo>
                    <a:pt x="233" y="74"/>
                  </a:lnTo>
                  <a:lnTo>
                    <a:pt x="233" y="74"/>
                  </a:lnTo>
                  <a:lnTo>
                    <a:pt x="233" y="74"/>
                  </a:lnTo>
                  <a:lnTo>
                    <a:pt x="237" y="74"/>
                  </a:lnTo>
                  <a:lnTo>
                    <a:pt x="233" y="74"/>
                  </a:lnTo>
                  <a:lnTo>
                    <a:pt x="233" y="74"/>
                  </a:lnTo>
                  <a:lnTo>
                    <a:pt x="226" y="70"/>
                  </a:lnTo>
                  <a:lnTo>
                    <a:pt x="222" y="63"/>
                  </a:lnTo>
                  <a:lnTo>
                    <a:pt x="222" y="59"/>
                  </a:lnTo>
                  <a:lnTo>
                    <a:pt x="219" y="59"/>
                  </a:lnTo>
                  <a:lnTo>
                    <a:pt x="219" y="55"/>
                  </a:lnTo>
                  <a:lnTo>
                    <a:pt x="219" y="59"/>
                  </a:lnTo>
                  <a:lnTo>
                    <a:pt x="219" y="55"/>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82" name="Freeform 90"/>
            <p:cNvSpPr>
              <a:spLocks/>
            </p:cNvSpPr>
            <p:nvPr/>
          </p:nvSpPr>
          <p:spPr bwMode="auto">
            <a:xfrm>
              <a:off x="5350632" y="2656170"/>
              <a:ext cx="14153" cy="33452"/>
            </a:xfrm>
            <a:custGeom>
              <a:avLst/>
              <a:gdLst>
                <a:gd name="T0" fmla="*/ 7 w 11"/>
                <a:gd name="T1" fmla="*/ 26 h 26"/>
                <a:gd name="T2" fmla="*/ 7 w 11"/>
                <a:gd name="T3" fmla="*/ 26 h 26"/>
                <a:gd name="T4" fmla="*/ 0 w 11"/>
                <a:gd name="T5" fmla="*/ 22 h 26"/>
                <a:gd name="T6" fmla="*/ 0 w 11"/>
                <a:gd name="T7" fmla="*/ 22 h 26"/>
                <a:gd name="T8" fmla="*/ 0 w 11"/>
                <a:gd name="T9" fmla="*/ 22 h 26"/>
                <a:gd name="T10" fmla="*/ 0 w 11"/>
                <a:gd name="T11" fmla="*/ 19 h 26"/>
                <a:gd name="T12" fmla="*/ 0 w 11"/>
                <a:gd name="T13" fmla="*/ 19 h 26"/>
                <a:gd name="T14" fmla="*/ 0 w 11"/>
                <a:gd name="T15" fmla="*/ 15 h 26"/>
                <a:gd name="T16" fmla="*/ 0 w 11"/>
                <a:gd name="T17" fmla="*/ 11 h 26"/>
                <a:gd name="T18" fmla="*/ 0 w 11"/>
                <a:gd name="T19" fmla="*/ 11 h 26"/>
                <a:gd name="T20" fmla="*/ 0 w 11"/>
                <a:gd name="T21" fmla="*/ 11 h 26"/>
                <a:gd name="T22" fmla="*/ 0 w 11"/>
                <a:gd name="T23" fmla="*/ 7 h 26"/>
                <a:gd name="T24" fmla="*/ 0 w 11"/>
                <a:gd name="T25" fmla="*/ 7 h 26"/>
                <a:gd name="T26" fmla="*/ 0 w 11"/>
                <a:gd name="T27" fmla="*/ 4 h 26"/>
                <a:gd name="T28" fmla="*/ 4 w 11"/>
                <a:gd name="T29" fmla="*/ 4 h 26"/>
                <a:gd name="T30" fmla="*/ 4 w 11"/>
                <a:gd name="T31" fmla="*/ 4 h 26"/>
                <a:gd name="T32" fmla="*/ 4 w 11"/>
                <a:gd name="T33" fmla="*/ 4 h 26"/>
                <a:gd name="T34" fmla="*/ 4 w 11"/>
                <a:gd name="T35" fmla="*/ 0 h 26"/>
                <a:gd name="T36" fmla="*/ 4 w 11"/>
                <a:gd name="T37" fmla="*/ 0 h 26"/>
                <a:gd name="T38" fmla="*/ 7 w 11"/>
                <a:gd name="T39" fmla="*/ 4 h 26"/>
                <a:gd name="T40" fmla="*/ 7 w 11"/>
                <a:gd name="T41" fmla="*/ 4 h 26"/>
                <a:gd name="T42" fmla="*/ 11 w 11"/>
                <a:gd name="T43" fmla="*/ 4 h 26"/>
                <a:gd name="T44" fmla="*/ 11 w 11"/>
                <a:gd name="T45" fmla="*/ 4 h 26"/>
                <a:gd name="T46" fmla="*/ 7 w 11"/>
                <a:gd name="T47" fmla="*/ 11 h 26"/>
                <a:gd name="T48" fmla="*/ 7 w 11"/>
                <a:gd name="T49" fmla="*/ 11 h 26"/>
                <a:gd name="T50" fmla="*/ 7 w 11"/>
                <a:gd name="T51" fmla="*/ 15 h 26"/>
                <a:gd name="T52" fmla="*/ 11 w 11"/>
                <a:gd name="T53" fmla="*/ 15 h 26"/>
                <a:gd name="T54" fmla="*/ 11 w 11"/>
                <a:gd name="T55" fmla="*/ 19 h 26"/>
                <a:gd name="T56" fmla="*/ 11 w 11"/>
                <a:gd name="T57" fmla="*/ 26 h 26"/>
                <a:gd name="T58" fmla="*/ 7 w 11"/>
                <a:gd name="T59" fmla="*/ 26 h 26"/>
                <a:gd name="T60" fmla="*/ 7 w 11"/>
                <a:gd name="T6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26">
                  <a:moveTo>
                    <a:pt x="7" y="26"/>
                  </a:moveTo>
                  <a:lnTo>
                    <a:pt x="7" y="26"/>
                  </a:lnTo>
                  <a:lnTo>
                    <a:pt x="0" y="22"/>
                  </a:lnTo>
                  <a:lnTo>
                    <a:pt x="0" y="22"/>
                  </a:lnTo>
                  <a:lnTo>
                    <a:pt x="0" y="22"/>
                  </a:lnTo>
                  <a:lnTo>
                    <a:pt x="0" y="19"/>
                  </a:lnTo>
                  <a:lnTo>
                    <a:pt x="0" y="19"/>
                  </a:lnTo>
                  <a:lnTo>
                    <a:pt x="0" y="15"/>
                  </a:lnTo>
                  <a:lnTo>
                    <a:pt x="0" y="11"/>
                  </a:lnTo>
                  <a:lnTo>
                    <a:pt x="0" y="11"/>
                  </a:lnTo>
                  <a:lnTo>
                    <a:pt x="0" y="11"/>
                  </a:lnTo>
                  <a:lnTo>
                    <a:pt x="0" y="7"/>
                  </a:lnTo>
                  <a:lnTo>
                    <a:pt x="0" y="7"/>
                  </a:lnTo>
                  <a:lnTo>
                    <a:pt x="0" y="4"/>
                  </a:lnTo>
                  <a:lnTo>
                    <a:pt x="4" y="4"/>
                  </a:lnTo>
                  <a:lnTo>
                    <a:pt x="4" y="4"/>
                  </a:lnTo>
                  <a:lnTo>
                    <a:pt x="4" y="4"/>
                  </a:lnTo>
                  <a:lnTo>
                    <a:pt x="4" y="0"/>
                  </a:lnTo>
                  <a:lnTo>
                    <a:pt x="4" y="0"/>
                  </a:lnTo>
                  <a:lnTo>
                    <a:pt x="7" y="4"/>
                  </a:lnTo>
                  <a:lnTo>
                    <a:pt x="7" y="4"/>
                  </a:lnTo>
                  <a:lnTo>
                    <a:pt x="11" y="4"/>
                  </a:lnTo>
                  <a:lnTo>
                    <a:pt x="11" y="4"/>
                  </a:lnTo>
                  <a:lnTo>
                    <a:pt x="7" y="11"/>
                  </a:lnTo>
                  <a:lnTo>
                    <a:pt x="7" y="11"/>
                  </a:lnTo>
                  <a:lnTo>
                    <a:pt x="7" y="15"/>
                  </a:lnTo>
                  <a:lnTo>
                    <a:pt x="11" y="15"/>
                  </a:lnTo>
                  <a:lnTo>
                    <a:pt x="11" y="19"/>
                  </a:lnTo>
                  <a:lnTo>
                    <a:pt x="11" y="26"/>
                  </a:lnTo>
                  <a:lnTo>
                    <a:pt x="7" y="26"/>
                  </a:lnTo>
                  <a:lnTo>
                    <a:pt x="7" y="26"/>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83" name="Freeform 91"/>
            <p:cNvSpPr>
              <a:spLocks/>
            </p:cNvSpPr>
            <p:nvPr/>
          </p:nvSpPr>
          <p:spPr bwMode="auto">
            <a:xfrm>
              <a:off x="5364785" y="2661317"/>
              <a:ext cx="105504" cy="70765"/>
            </a:xfrm>
            <a:custGeom>
              <a:avLst/>
              <a:gdLst>
                <a:gd name="T0" fmla="*/ 0 w 82"/>
                <a:gd name="T1" fmla="*/ 26 h 55"/>
                <a:gd name="T2" fmla="*/ 0 w 82"/>
                <a:gd name="T3" fmla="*/ 33 h 55"/>
                <a:gd name="T4" fmla="*/ 4 w 82"/>
                <a:gd name="T5" fmla="*/ 37 h 55"/>
                <a:gd name="T6" fmla="*/ 8 w 82"/>
                <a:gd name="T7" fmla="*/ 48 h 55"/>
                <a:gd name="T8" fmla="*/ 56 w 82"/>
                <a:gd name="T9" fmla="*/ 55 h 55"/>
                <a:gd name="T10" fmla="*/ 63 w 82"/>
                <a:gd name="T11" fmla="*/ 52 h 55"/>
                <a:gd name="T12" fmla="*/ 78 w 82"/>
                <a:gd name="T13" fmla="*/ 11 h 55"/>
                <a:gd name="T14" fmla="*/ 82 w 82"/>
                <a:gd name="T15" fmla="*/ 11 h 55"/>
                <a:gd name="T16" fmla="*/ 78 w 82"/>
                <a:gd name="T17" fmla="*/ 7 h 55"/>
                <a:gd name="T18" fmla="*/ 78 w 82"/>
                <a:gd name="T19" fmla="*/ 3 h 55"/>
                <a:gd name="T20" fmla="*/ 78 w 82"/>
                <a:gd name="T21" fmla="*/ 7 h 55"/>
                <a:gd name="T22" fmla="*/ 78 w 82"/>
                <a:gd name="T23" fmla="*/ 3 h 55"/>
                <a:gd name="T24" fmla="*/ 78 w 82"/>
                <a:gd name="T25" fmla="*/ 3 h 55"/>
                <a:gd name="T26" fmla="*/ 74 w 82"/>
                <a:gd name="T27" fmla="*/ 3 h 55"/>
                <a:gd name="T28" fmla="*/ 74 w 82"/>
                <a:gd name="T29" fmla="*/ 0 h 55"/>
                <a:gd name="T30" fmla="*/ 74 w 82"/>
                <a:gd name="T31" fmla="*/ 0 h 55"/>
                <a:gd name="T32" fmla="*/ 74 w 82"/>
                <a:gd name="T33" fmla="*/ 0 h 55"/>
                <a:gd name="T34" fmla="*/ 70 w 82"/>
                <a:gd name="T35" fmla="*/ 3 h 55"/>
                <a:gd name="T36" fmla="*/ 63 w 82"/>
                <a:gd name="T37" fmla="*/ 7 h 55"/>
                <a:gd name="T38" fmla="*/ 63 w 82"/>
                <a:gd name="T39" fmla="*/ 11 h 55"/>
                <a:gd name="T40" fmla="*/ 52 w 82"/>
                <a:gd name="T41" fmla="*/ 18 h 55"/>
                <a:gd name="T42" fmla="*/ 52 w 82"/>
                <a:gd name="T43" fmla="*/ 22 h 55"/>
                <a:gd name="T44" fmla="*/ 52 w 82"/>
                <a:gd name="T45" fmla="*/ 22 h 55"/>
                <a:gd name="T46" fmla="*/ 52 w 82"/>
                <a:gd name="T47" fmla="*/ 22 h 55"/>
                <a:gd name="T48" fmla="*/ 48 w 82"/>
                <a:gd name="T49" fmla="*/ 26 h 55"/>
                <a:gd name="T50" fmla="*/ 48 w 82"/>
                <a:gd name="T51" fmla="*/ 26 h 55"/>
                <a:gd name="T52" fmla="*/ 45 w 82"/>
                <a:gd name="T53" fmla="*/ 26 h 55"/>
                <a:gd name="T54" fmla="*/ 45 w 82"/>
                <a:gd name="T55" fmla="*/ 26 h 55"/>
                <a:gd name="T56" fmla="*/ 45 w 82"/>
                <a:gd name="T57" fmla="*/ 29 h 55"/>
                <a:gd name="T58" fmla="*/ 45 w 82"/>
                <a:gd name="T59" fmla="*/ 29 h 55"/>
                <a:gd name="T60" fmla="*/ 41 w 82"/>
                <a:gd name="T61" fmla="*/ 29 h 55"/>
                <a:gd name="T62" fmla="*/ 37 w 82"/>
                <a:gd name="T63" fmla="*/ 29 h 55"/>
                <a:gd name="T64" fmla="*/ 33 w 82"/>
                <a:gd name="T65" fmla="*/ 33 h 55"/>
                <a:gd name="T66" fmla="*/ 33 w 82"/>
                <a:gd name="T67" fmla="*/ 29 h 55"/>
                <a:gd name="T68" fmla="*/ 30 w 82"/>
                <a:gd name="T69" fmla="*/ 29 h 55"/>
                <a:gd name="T70" fmla="*/ 26 w 82"/>
                <a:gd name="T71" fmla="*/ 29 h 55"/>
                <a:gd name="T72" fmla="*/ 26 w 82"/>
                <a:gd name="T73" fmla="*/ 29 h 55"/>
                <a:gd name="T74" fmla="*/ 19 w 82"/>
                <a:gd name="T75" fmla="*/ 29 h 55"/>
                <a:gd name="T76" fmla="*/ 11 w 82"/>
                <a:gd name="T77" fmla="*/ 33 h 55"/>
                <a:gd name="T78" fmla="*/ 11 w 82"/>
                <a:gd name="T79" fmla="*/ 33 h 55"/>
                <a:gd name="T80" fmla="*/ 8 w 82"/>
                <a:gd name="T81" fmla="*/ 33 h 55"/>
                <a:gd name="T82" fmla="*/ 4 w 82"/>
                <a:gd name="T83" fmla="*/ 33 h 55"/>
                <a:gd name="T84" fmla="*/ 4 w 82"/>
                <a:gd name="T85" fmla="*/ 26 h 55"/>
                <a:gd name="T86" fmla="*/ 4 w 82"/>
                <a:gd name="T87" fmla="*/ 29 h 55"/>
                <a:gd name="T88" fmla="*/ 0 w 82"/>
                <a:gd name="T89" fmla="*/ 2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 h="55">
                  <a:moveTo>
                    <a:pt x="0" y="26"/>
                  </a:moveTo>
                  <a:lnTo>
                    <a:pt x="0" y="33"/>
                  </a:lnTo>
                  <a:lnTo>
                    <a:pt x="4" y="37"/>
                  </a:lnTo>
                  <a:lnTo>
                    <a:pt x="8" y="48"/>
                  </a:lnTo>
                  <a:lnTo>
                    <a:pt x="56" y="55"/>
                  </a:lnTo>
                  <a:lnTo>
                    <a:pt x="63" y="52"/>
                  </a:lnTo>
                  <a:lnTo>
                    <a:pt x="78" y="11"/>
                  </a:lnTo>
                  <a:lnTo>
                    <a:pt x="82" y="11"/>
                  </a:lnTo>
                  <a:lnTo>
                    <a:pt x="78" y="7"/>
                  </a:lnTo>
                  <a:lnTo>
                    <a:pt x="78" y="3"/>
                  </a:lnTo>
                  <a:lnTo>
                    <a:pt x="78" y="7"/>
                  </a:lnTo>
                  <a:lnTo>
                    <a:pt x="78" y="3"/>
                  </a:lnTo>
                  <a:lnTo>
                    <a:pt x="78" y="3"/>
                  </a:lnTo>
                  <a:lnTo>
                    <a:pt x="74" y="3"/>
                  </a:lnTo>
                  <a:lnTo>
                    <a:pt x="74" y="0"/>
                  </a:lnTo>
                  <a:lnTo>
                    <a:pt x="74" y="0"/>
                  </a:lnTo>
                  <a:lnTo>
                    <a:pt x="74" y="0"/>
                  </a:lnTo>
                  <a:lnTo>
                    <a:pt x="70" y="3"/>
                  </a:lnTo>
                  <a:lnTo>
                    <a:pt x="63" y="7"/>
                  </a:lnTo>
                  <a:lnTo>
                    <a:pt x="63" y="11"/>
                  </a:lnTo>
                  <a:lnTo>
                    <a:pt x="52" y="18"/>
                  </a:lnTo>
                  <a:lnTo>
                    <a:pt x="52" y="22"/>
                  </a:lnTo>
                  <a:lnTo>
                    <a:pt x="52" y="22"/>
                  </a:lnTo>
                  <a:lnTo>
                    <a:pt x="52" y="22"/>
                  </a:lnTo>
                  <a:lnTo>
                    <a:pt x="48" y="26"/>
                  </a:lnTo>
                  <a:lnTo>
                    <a:pt x="48" y="26"/>
                  </a:lnTo>
                  <a:lnTo>
                    <a:pt x="45" y="26"/>
                  </a:lnTo>
                  <a:lnTo>
                    <a:pt x="45" y="26"/>
                  </a:lnTo>
                  <a:lnTo>
                    <a:pt x="45" y="29"/>
                  </a:lnTo>
                  <a:lnTo>
                    <a:pt x="45" y="29"/>
                  </a:lnTo>
                  <a:lnTo>
                    <a:pt x="41" y="29"/>
                  </a:lnTo>
                  <a:lnTo>
                    <a:pt x="37" y="29"/>
                  </a:lnTo>
                  <a:lnTo>
                    <a:pt x="33" y="33"/>
                  </a:lnTo>
                  <a:lnTo>
                    <a:pt x="33" y="29"/>
                  </a:lnTo>
                  <a:lnTo>
                    <a:pt x="30" y="29"/>
                  </a:lnTo>
                  <a:lnTo>
                    <a:pt x="26" y="29"/>
                  </a:lnTo>
                  <a:lnTo>
                    <a:pt x="26" y="29"/>
                  </a:lnTo>
                  <a:lnTo>
                    <a:pt x="19" y="29"/>
                  </a:lnTo>
                  <a:lnTo>
                    <a:pt x="11" y="33"/>
                  </a:lnTo>
                  <a:lnTo>
                    <a:pt x="11" y="33"/>
                  </a:lnTo>
                  <a:lnTo>
                    <a:pt x="8" y="33"/>
                  </a:lnTo>
                  <a:lnTo>
                    <a:pt x="4" y="33"/>
                  </a:lnTo>
                  <a:lnTo>
                    <a:pt x="4" y="26"/>
                  </a:lnTo>
                  <a:lnTo>
                    <a:pt x="4" y="29"/>
                  </a:lnTo>
                  <a:lnTo>
                    <a:pt x="0" y="26"/>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84" name="Freeform 92"/>
            <p:cNvSpPr>
              <a:spLocks noEditPoints="1"/>
            </p:cNvSpPr>
            <p:nvPr/>
          </p:nvSpPr>
          <p:spPr bwMode="auto">
            <a:xfrm>
              <a:off x="3721756" y="2388551"/>
              <a:ext cx="61758" cy="24446"/>
            </a:xfrm>
            <a:custGeom>
              <a:avLst/>
              <a:gdLst>
                <a:gd name="T0" fmla="*/ 18 w 48"/>
                <a:gd name="T1" fmla="*/ 0 h 19"/>
                <a:gd name="T2" fmla="*/ 22 w 48"/>
                <a:gd name="T3" fmla="*/ 4 h 19"/>
                <a:gd name="T4" fmla="*/ 22 w 48"/>
                <a:gd name="T5" fmla="*/ 0 h 19"/>
                <a:gd name="T6" fmla="*/ 18 w 48"/>
                <a:gd name="T7" fmla="*/ 0 h 19"/>
                <a:gd name="T8" fmla="*/ 18 w 48"/>
                <a:gd name="T9" fmla="*/ 0 h 19"/>
                <a:gd name="T10" fmla="*/ 18 w 48"/>
                <a:gd name="T11" fmla="*/ 0 h 19"/>
                <a:gd name="T12" fmla="*/ 3 w 48"/>
                <a:gd name="T13" fmla="*/ 0 h 19"/>
                <a:gd name="T14" fmla="*/ 7 w 48"/>
                <a:gd name="T15" fmla="*/ 4 h 19"/>
                <a:gd name="T16" fmla="*/ 7 w 48"/>
                <a:gd name="T17" fmla="*/ 0 h 19"/>
                <a:gd name="T18" fmla="*/ 3 w 48"/>
                <a:gd name="T19" fmla="*/ 0 h 19"/>
                <a:gd name="T20" fmla="*/ 3 w 48"/>
                <a:gd name="T21" fmla="*/ 0 h 19"/>
                <a:gd name="T22" fmla="*/ 0 w 48"/>
                <a:gd name="T23" fmla="*/ 4 h 19"/>
                <a:gd name="T24" fmla="*/ 0 w 48"/>
                <a:gd name="T25" fmla="*/ 8 h 19"/>
                <a:gd name="T26" fmla="*/ 3 w 48"/>
                <a:gd name="T27" fmla="*/ 8 h 19"/>
                <a:gd name="T28" fmla="*/ 3 w 48"/>
                <a:gd name="T29" fmla="*/ 8 h 19"/>
                <a:gd name="T30" fmla="*/ 3 w 48"/>
                <a:gd name="T31" fmla="*/ 4 h 19"/>
                <a:gd name="T32" fmla="*/ 0 w 48"/>
                <a:gd name="T33" fmla="*/ 4 h 19"/>
                <a:gd name="T34" fmla="*/ 0 w 48"/>
                <a:gd name="T35" fmla="*/ 4 h 19"/>
                <a:gd name="T36" fmla="*/ 44 w 48"/>
                <a:gd name="T37" fmla="*/ 19 h 19"/>
                <a:gd name="T38" fmla="*/ 40 w 48"/>
                <a:gd name="T39" fmla="*/ 19 h 19"/>
                <a:gd name="T40" fmla="*/ 40 w 48"/>
                <a:gd name="T41" fmla="*/ 19 h 19"/>
                <a:gd name="T42" fmla="*/ 48 w 48"/>
                <a:gd name="T43" fmla="*/ 19 h 19"/>
                <a:gd name="T44" fmla="*/ 48 w 48"/>
                <a:gd name="T45" fmla="*/ 19 h 19"/>
                <a:gd name="T46" fmla="*/ 48 w 48"/>
                <a:gd name="T47" fmla="*/ 19 h 19"/>
                <a:gd name="T48" fmla="*/ 44 w 48"/>
                <a:gd name="T4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19">
                  <a:moveTo>
                    <a:pt x="18" y="0"/>
                  </a:moveTo>
                  <a:lnTo>
                    <a:pt x="22" y="4"/>
                  </a:lnTo>
                  <a:lnTo>
                    <a:pt x="22" y="0"/>
                  </a:lnTo>
                  <a:lnTo>
                    <a:pt x="18" y="0"/>
                  </a:lnTo>
                  <a:lnTo>
                    <a:pt x="18" y="0"/>
                  </a:lnTo>
                  <a:lnTo>
                    <a:pt x="18" y="0"/>
                  </a:lnTo>
                  <a:close/>
                  <a:moveTo>
                    <a:pt x="3" y="0"/>
                  </a:moveTo>
                  <a:lnTo>
                    <a:pt x="7" y="4"/>
                  </a:lnTo>
                  <a:lnTo>
                    <a:pt x="7" y="0"/>
                  </a:lnTo>
                  <a:lnTo>
                    <a:pt x="3" y="0"/>
                  </a:lnTo>
                  <a:lnTo>
                    <a:pt x="3" y="0"/>
                  </a:lnTo>
                  <a:close/>
                  <a:moveTo>
                    <a:pt x="0" y="4"/>
                  </a:moveTo>
                  <a:lnTo>
                    <a:pt x="0" y="8"/>
                  </a:lnTo>
                  <a:lnTo>
                    <a:pt x="3" y="8"/>
                  </a:lnTo>
                  <a:lnTo>
                    <a:pt x="3" y="8"/>
                  </a:lnTo>
                  <a:lnTo>
                    <a:pt x="3" y="4"/>
                  </a:lnTo>
                  <a:lnTo>
                    <a:pt x="0" y="4"/>
                  </a:lnTo>
                  <a:lnTo>
                    <a:pt x="0" y="4"/>
                  </a:lnTo>
                  <a:close/>
                  <a:moveTo>
                    <a:pt x="44" y="19"/>
                  </a:moveTo>
                  <a:lnTo>
                    <a:pt x="40" y="19"/>
                  </a:lnTo>
                  <a:lnTo>
                    <a:pt x="40" y="19"/>
                  </a:lnTo>
                  <a:lnTo>
                    <a:pt x="48" y="19"/>
                  </a:lnTo>
                  <a:lnTo>
                    <a:pt x="48" y="19"/>
                  </a:lnTo>
                  <a:lnTo>
                    <a:pt x="48" y="19"/>
                  </a:lnTo>
                  <a:lnTo>
                    <a:pt x="44" y="19"/>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85" name="Freeform 93"/>
            <p:cNvSpPr>
              <a:spLocks/>
            </p:cNvSpPr>
            <p:nvPr/>
          </p:nvSpPr>
          <p:spPr bwMode="auto">
            <a:xfrm>
              <a:off x="3945630" y="2522360"/>
              <a:ext cx="9007" cy="5147"/>
            </a:xfrm>
            <a:custGeom>
              <a:avLst/>
              <a:gdLst>
                <a:gd name="T0" fmla="*/ 1 w 2"/>
                <a:gd name="T1" fmla="*/ 1 h 1"/>
                <a:gd name="T2" fmla="*/ 1 w 2"/>
                <a:gd name="T3" fmla="*/ 1 h 1"/>
                <a:gd name="T4" fmla="*/ 0 w 2"/>
                <a:gd name="T5" fmla="*/ 0 h 1"/>
                <a:gd name="T6" fmla="*/ 2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1" y="1"/>
                    <a:pt x="1" y="1"/>
                  </a:cubicBezTo>
                  <a:cubicBezTo>
                    <a:pt x="0" y="0"/>
                    <a:pt x="0" y="0"/>
                    <a:pt x="0" y="0"/>
                  </a:cubicBezTo>
                  <a:cubicBezTo>
                    <a:pt x="2" y="0"/>
                    <a:pt x="2" y="0"/>
                    <a:pt x="2" y="0"/>
                  </a:cubicBezTo>
                  <a:cubicBezTo>
                    <a:pt x="2" y="1"/>
                    <a:pt x="2" y="1"/>
                    <a:pt x="2" y="1"/>
                  </a:cubicBezTo>
                  <a:cubicBezTo>
                    <a:pt x="2" y="1"/>
                    <a:pt x="1" y="1"/>
                    <a:pt x="1" y="1"/>
                  </a:cubicBez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86" name="Freeform 94"/>
            <p:cNvSpPr>
              <a:spLocks noEditPoints="1"/>
            </p:cNvSpPr>
            <p:nvPr/>
          </p:nvSpPr>
          <p:spPr bwMode="auto">
            <a:xfrm>
              <a:off x="3926331" y="2603418"/>
              <a:ext cx="95211" cy="28306"/>
            </a:xfrm>
            <a:custGeom>
              <a:avLst/>
              <a:gdLst>
                <a:gd name="T0" fmla="*/ 3 w 20"/>
                <a:gd name="T1" fmla="*/ 4 h 6"/>
                <a:gd name="T2" fmla="*/ 3 w 20"/>
                <a:gd name="T3" fmla="*/ 4 h 6"/>
                <a:gd name="T4" fmla="*/ 3 w 20"/>
                <a:gd name="T5" fmla="*/ 4 h 6"/>
                <a:gd name="T6" fmla="*/ 4 w 20"/>
                <a:gd name="T7" fmla="*/ 4 h 6"/>
                <a:gd name="T8" fmla="*/ 4 w 20"/>
                <a:gd name="T9" fmla="*/ 4 h 6"/>
                <a:gd name="T10" fmla="*/ 3 w 20"/>
                <a:gd name="T11" fmla="*/ 4 h 6"/>
                <a:gd name="T12" fmla="*/ 0 w 20"/>
                <a:gd name="T13" fmla="*/ 6 h 6"/>
                <a:gd name="T14" fmla="*/ 0 w 20"/>
                <a:gd name="T15" fmla="*/ 6 h 6"/>
                <a:gd name="T16" fmla="*/ 0 w 20"/>
                <a:gd name="T17" fmla="*/ 5 h 6"/>
                <a:gd name="T18" fmla="*/ 1 w 20"/>
                <a:gd name="T19" fmla="*/ 5 h 6"/>
                <a:gd name="T20" fmla="*/ 1 w 20"/>
                <a:gd name="T21" fmla="*/ 6 h 6"/>
                <a:gd name="T22" fmla="*/ 0 w 20"/>
                <a:gd name="T23" fmla="*/ 6 h 6"/>
                <a:gd name="T24" fmla="*/ 0 w 20"/>
                <a:gd name="T25" fmla="*/ 6 h 6"/>
                <a:gd name="T26" fmla="*/ 1 w 20"/>
                <a:gd name="T27" fmla="*/ 3 h 6"/>
                <a:gd name="T28" fmla="*/ 1 w 20"/>
                <a:gd name="T29" fmla="*/ 2 h 6"/>
                <a:gd name="T30" fmla="*/ 1 w 20"/>
                <a:gd name="T31" fmla="*/ 1 h 6"/>
                <a:gd name="T32" fmla="*/ 1 w 20"/>
                <a:gd name="T33" fmla="*/ 1 h 6"/>
                <a:gd name="T34" fmla="*/ 2 w 20"/>
                <a:gd name="T35" fmla="*/ 1 h 6"/>
                <a:gd name="T36" fmla="*/ 2 w 20"/>
                <a:gd name="T37" fmla="*/ 2 h 6"/>
                <a:gd name="T38" fmla="*/ 1 w 20"/>
                <a:gd name="T39" fmla="*/ 3 h 6"/>
                <a:gd name="T40" fmla="*/ 8 w 20"/>
                <a:gd name="T41" fmla="*/ 4 h 6"/>
                <a:gd name="T42" fmla="*/ 7 w 20"/>
                <a:gd name="T43" fmla="*/ 4 h 6"/>
                <a:gd name="T44" fmla="*/ 6 w 20"/>
                <a:gd name="T45" fmla="*/ 5 h 6"/>
                <a:gd name="T46" fmla="*/ 5 w 20"/>
                <a:gd name="T47" fmla="*/ 4 h 6"/>
                <a:gd name="T48" fmla="*/ 4 w 20"/>
                <a:gd name="T49" fmla="*/ 4 h 6"/>
                <a:gd name="T50" fmla="*/ 5 w 20"/>
                <a:gd name="T51" fmla="*/ 3 h 6"/>
                <a:gd name="T52" fmla="*/ 6 w 20"/>
                <a:gd name="T53" fmla="*/ 3 h 6"/>
                <a:gd name="T54" fmla="*/ 7 w 20"/>
                <a:gd name="T55" fmla="*/ 3 h 6"/>
                <a:gd name="T56" fmla="*/ 7 w 20"/>
                <a:gd name="T57" fmla="*/ 3 h 6"/>
                <a:gd name="T58" fmla="*/ 8 w 20"/>
                <a:gd name="T59" fmla="*/ 3 h 6"/>
                <a:gd name="T60" fmla="*/ 8 w 20"/>
                <a:gd name="T61" fmla="*/ 4 h 6"/>
                <a:gd name="T62" fmla="*/ 10 w 20"/>
                <a:gd name="T63" fmla="*/ 4 h 6"/>
                <a:gd name="T64" fmla="*/ 9 w 20"/>
                <a:gd name="T65" fmla="*/ 5 h 6"/>
                <a:gd name="T66" fmla="*/ 10 w 20"/>
                <a:gd name="T67" fmla="*/ 6 h 6"/>
                <a:gd name="T68" fmla="*/ 11 w 20"/>
                <a:gd name="T69" fmla="*/ 5 h 6"/>
                <a:gd name="T70" fmla="*/ 12 w 20"/>
                <a:gd name="T71" fmla="*/ 5 h 6"/>
                <a:gd name="T72" fmla="*/ 11 w 20"/>
                <a:gd name="T73" fmla="*/ 4 h 6"/>
                <a:gd name="T74" fmla="*/ 11 w 20"/>
                <a:gd name="T75" fmla="*/ 4 h 6"/>
                <a:gd name="T76" fmla="*/ 10 w 20"/>
                <a:gd name="T77" fmla="*/ 4 h 6"/>
                <a:gd name="T78" fmla="*/ 18 w 20"/>
                <a:gd name="T79" fmla="*/ 1 h 6"/>
                <a:gd name="T80" fmla="*/ 19 w 20"/>
                <a:gd name="T81" fmla="*/ 0 h 6"/>
                <a:gd name="T82" fmla="*/ 19 w 20"/>
                <a:gd name="T83" fmla="*/ 0 h 6"/>
                <a:gd name="T84" fmla="*/ 20 w 20"/>
                <a:gd name="T85" fmla="*/ 0 h 6"/>
                <a:gd name="T86" fmla="*/ 19 w 20"/>
                <a:gd name="T87" fmla="*/ 0 h 6"/>
                <a:gd name="T88" fmla="*/ 18 w 20"/>
                <a:gd name="T89" fmla="*/ 1 h 6"/>
                <a:gd name="T90" fmla="*/ 15 w 20"/>
                <a:gd name="T91" fmla="*/ 4 h 6"/>
                <a:gd name="T92" fmla="*/ 16 w 20"/>
                <a:gd name="T93" fmla="*/ 3 h 6"/>
                <a:gd name="T94" fmla="*/ 16 w 20"/>
                <a:gd name="T95" fmla="*/ 3 h 6"/>
                <a:gd name="T96" fmla="*/ 18 w 20"/>
                <a:gd name="T97" fmla="*/ 2 h 6"/>
                <a:gd name="T98" fmla="*/ 18 w 20"/>
                <a:gd name="T99" fmla="*/ 3 h 6"/>
                <a:gd name="T100" fmla="*/ 17 w 20"/>
                <a:gd name="T101" fmla="*/ 4 h 6"/>
                <a:gd name="T102" fmla="*/ 16 w 20"/>
                <a:gd name="T103" fmla="*/ 4 h 6"/>
                <a:gd name="T104" fmla="*/ 15 w 20"/>
                <a:gd name="T10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 h="6">
                  <a:moveTo>
                    <a:pt x="3" y="4"/>
                  </a:moveTo>
                  <a:cubicBezTo>
                    <a:pt x="3" y="4"/>
                    <a:pt x="3" y="4"/>
                    <a:pt x="3" y="4"/>
                  </a:cubicBezTo>
                  <a:cubicBezTo>
                    <a:pt x="3" y="4"/>
                    <a:pt x="3" y="4"/>
                    <a:pt x="3" y="4"/>
                  </a:cubicBezTo>
                  <a:cubicBezTo>
                    <a:pt x="4" y="4"/>
                    <a:pt x="4" y="4"/>
                    <a:pt x="4" y="4"/>
                  </a:cubicBezTo>
                  <a:cubicBezTo>
                    <a:pt x="4" y="4"/>
                    <a:pt x="4" y="4"/>
                    <a:pt x="4" y="4"/>
                  </a:cubicBezTo>
                  <a:cubicBezTo>
                    <a:pt x="4" y="4"/>
                    <a:pt x="3" y="4"/>
                    <a:pt x="3" y="4"/>
                  </a:cubicBezTo>
                  <a:close/>
                  <a:moveTo>
                    <a:pt x="0" y="6"/>
                  </a:moveTo>
                  <a:cubicBezTo>
                    <a:pt x="0" y="6"/>
                    <a:pt x="0" y="6"/>
                    <a:pt x="0" y="6"/>
                  </a:cubicBezTo>
                  <a:cubicBezTo>
                    <a:pt x="0" y="5"/>
                    <a:pt x="0" y="5"/>
                    <a:pt x="0" y="5"/>
                  </a:cubicBezTo>
                  <a:cubicBezTo>
                    <a:pt x="1" y="5"/>
                    <a:pt x="1" y="5"/>
                    <a:pt x="1" y="5"/>
                  </a:cubicBezTo>
                  <a:cubicBezTo>
                    <a:pt x="1" y="6"/>
                    <a:pt x="1" y="6"/>
                    <a:pt x="1" y="6"/>
                  </a:cubicBezTo>
                  <a:cubicBezTo>
                    <a:pt x="0" y="6"/>
                    <a:pt x="0" y="6"/>
                    <a:pt x="0" y="6"/>
                  </a:cubicBezTo>
                  <a:cubicBezTo>
                    <a:pt x="0" y="6"/>
                    <a:pt x="0" y="6"/>
                    <a:pt x="0" y="6"/>
                  </a:cubicBezTo>
                  <a:close/>
                  <a:moveTo>
                    <a:pt x="1" y="3"/>
                  </a:moveTo>
                  <a:cubicBezTo>
                    <a:pt x="1" y="2"/>
                    <a:pt x="1" y="2"/>
                    <a:pt x="1" y="2"/>
                  </a:cubicBezTo>
                  <a:cubicBezTo>
                    <a:pt x="1" y="1"/>
                    <a:pt x="1" y="1"/>
                    <a:pt x="1" y="1"/>
                  </a:cubicBezTo>
                  <a:cubicBezTo>
                    <a:pt x="1" y="1"/>
                    <a:pt x="1" y="1"/>
                    <a:pt x="1" y="1"/>
                  </a:cubicBezTo>
                  <a:cubicBezTo>
                    <a:pt x="1" y="1"/>
                    <a:pt x="2" y="1"/>
                    <a:pt x="2" y="1"/>
                  </a:cubicBezTo>
                  <a:cubicBezTo>
                    <a:pt x="2" y="2"/>
                    <a:pt x="2" y="2"/>
                    <a:pt x="2" y="2"/>
                  </a:cubicBezTo>
                  <a:cubicBezTo>
                    <a:pt x="2" y="2"/>
                    <a:pt x="1" y="3"/>
                    <a:pt x="1" y="3"/>
                  </a:cubicBezTo>
                  <a:close/>
                  <a:moveTo>
                    <a:pt x="8" y="4"/>
                  </a:moveTo>
                  <a:cubicBezTo>
                    <a:pt x="7" y="4"/>
                    <a:pt x="7" y="4"/>
                    <a:pt x="7" y="4"/>
                  </a:cubicBezTo>
                  <a:cubicBezTo>
                    <a:pt x="6" y="5"/>
                    <a:pt x="6" y="5"/>
                    <a:pt x="6" y="5"/>
                  </a:cubicBezTo>
                  <a:cubicBezTo>
                    <a:pt x="5" y="4"/>
                    <a:pt x="5" y="4"/>
                    <a:pt x="5" y="4"/>
                  </a:cubicBezTo>
                  <a:cubicBezTo>
                    <a:pt x="4" y="4"/>
                    <a:pt x="4" y="4"/>
                    <a:pt x="4" y="4"/>
                  </a:cubicBezTo>
                  <a:cubicBezTo>
                    <a:pt x="5" y="3"/>
                    <a:pt x="5" y="3"/>
                    <a:pt x="5" y="3"/>
                  </a:cubicBezTo>
                  <a:cubicBezTo>
                    <a:pt x="6" y="3"/>
                    <a:pt x="6" y="3"/>
                    <a:pt x="6" y="3"/>
                  </a:cubicBezTo>
                  <a:cubicBezTo>
                    <a:pt x="7" y="3"/>
                    <a:pt x="7" y="3"/>
                    <a:pt x="7" y="3"/>
                  </a:cubicBezTo>
                  <a:cubicBezTo>
                    <a:pt x="7" y="3"/>
                    <a:pt x="7" y="3"/>
                    <a:pt x="7" y="3"/>
                  </a:cubicBezTo>
                  <a:cubicBezTo>
                    <a:pt x="8" y="3"/>
                    <a:pt x="8" y="3"/>
                    <a:pt x="8" y="3"/>
                  </a:cubicBezTo>
                  <a:cubicBezTo>
                    <a:pt x="8" y="4"/>
                    <a:pt x="8" y="4"/>
                    <a:pt x="8" y="4"/>
                  </a:cubicBezTo>
                  <a:close/>
                  <a:moveTo>
                    <a:pt x="10" y="4"/>
                  </a:moveTo>
                  <a:cubicBezTo>
                    <a:pt x="9" y="5"/>
                    <a:pt x="9" y="5"/>
                    <a:pt x="9" y="5"/>
                  </a:cubicBezTo>
                  <a:cubicBezTo>
                    <a:pt x="10" y="6"/>
                    <a:pt x="10" y="6"/>
                    <a:pt x="10" y="6"/>
                  </a:cubicBezTo>
                  <a:cubicBezTo>
                    <a:pt x="11" y="5"/>
                    <a:pt x="11" y="5"/>
                    <a:pt x="11" y="5"/>
                  </a:cubicBezTo>
                  <a:cubicBezTo>
                    <a:pt x="12" y="5"/>
                    <a:pt x="12" y="5"/>
                    <a:pt x="12" y="5"/>
                  </a:cubicBezTo>
                  <a:cubicBezTo>
                    <a:pt x="11" y="4"/>
                    <a:pt x="11" y="4"/>
                    <a:pt x="11" y="4"/>
                  </a:cubicBezTo>
                  <a:cubicBezTo>
                    <a:pt x="11" y="4"/>
                    <a:pt x="11" y="4"/>
                    <a:pt x="11" y="4"/>
                  </a:cubicBezTo>
                  <a:cubicBezTo>
                    <a:pt x="10" y="4"/>
                    <a:pt x="10" y="4"/>
                    <a:pt x="10" y="4"/>
                  </a:cubicBezTo>
                  <a:close/>
                  <a:moveTo>
                    <a:pt x="18" y="1"/>
                  </a:moveTo>
                  <a:cubicBezTo>
                    <a:pt x="19" y="0"/>
                    <a:pt x="19" y="0"/>
                    <a:pt x="19" y="0"/>
                  </a:cubicBezTo>
                  <a:cubicBezTo>
                    <a:pt x="19" y="0"/>
                    <a:pt x="19" y="0"/>
                    <a:pt x="19" y="0"/>
                  </a:cubicBezTo>
                  <a:cubicBezTo>
                    <a:pt x="20" y="0"/>
                    <a:pt x="20" y="0"/>
                    <a:pt x="20" y="0"/>
                  </a:cubicBezTo>
                  <a:cubicBezTo>
                    <a:pt x="19" y="0"/>
                    <a:pt x="19" y="0"/>
                    <a:pt x="19" y="0"/>
                  </a:cubicBezTo>
                  <a:cubicBezTo>
                    <a:pt x="18" y="1"/>
                    <a:pt x="18" y="1"/>
                    <a:pt x="18" y="1"/>
                  </a:cubicBezTo>
                  <a:close/>
                  <a:moveTo>
                    <a:pt x="15" y="4"/>
                  </a:moveTo>
                  <a:cubicBezTo>
                    <a:pt x="16" y="3"/>
                    <a:pt x="16" y="3"/>
                    <a:pt x="16" y="3"/>
                  </a:cubicBezTo>
                  <a:cubicBezTo>
                    <a:pt x="16" y="3"/>
                    <a:pt x="16" y="3"/>
                    <a:pt x="16" y="3"/>
                  </a:cubicBezTo>
                  <a:cubicBezTo>
                    <a:pt x="18" y="2"/>
                    <a:pt x="18" y="2"/>
                    <a:pt x="18" y="2"/>
                  </a:cubicBezTo>
                  <a:cubicBezTo>
                    <a:pt x="18" y="3"/>
                    <a:pt x="18" y="3"/>
                    <a:pt x="18" y="3"/>
                  </a:cubicBezTo>
                  <a:cubicBezTo>
                    <a:pt x="17" y="4"/>
                    <a:pt x="17" y="4"/>
                    <a:pt x="17" y="4"/>
                  </a:cubicBezTo>
                  <a:cubicBezTo>
                    <a:pt x="16" y="4"/>
                    <a:pt x="16" y="4"/>
                    <a:pt x="16" y="4"/>
                  </a:cubicBezTo>
                  <a:lnTo>
                    <a:pt x="15" y="4"/>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87" name="Freeform 95"/>
            <p:cNvSpPr>
              <a:spLocks noEditPoints="1"/>
            </p:cNvSpPr>
            <p:nvPr/>
          </p:nvSpPr>
          <p:spPr bwMode="auto">
            <a:xfrm>
              <a:off x="3769361" y="2842732"/>
              <a:ext cx="51465" cy="42459"/>
            </a:xfrm>
            <a:custGeom>
              <a:avLst/>
              <a:gdLst>
                <a:gd name="T0" fmla="*/ 1 w 11"/>
                <a:gd name="T1" fmla="*/ 1 h 9"/>
                <a:gd name="T2" fmla="*/ 2 w 11"/>
                <a:gd name="T3" fmla="*/ 0 h 9"/>
                <a:gd name="T4" fmla="*/ 1 w 11"/>
                <a:gd name="T5" fmla="*/ 0 h 9"/>
                <a:gd name="T6" fmla="*/ 1 w 11"/>
                <a:gd name="T7" fmla="*/ 0 h 9"/>
                <a:gd name="T8" fmla="*/ 0 w 11"/>
                <a:gd name="T9" fmla="*/ 0 h 9"/>
                <a:gd name="T10" fmla="*/ 0 w 11"/>
                <a:gd name="T11" fmla="*/ 0 h 9"/>
                <a:gd name="T12" fmla="*/ 0 w 11"/>
                <a:gd name="T13" fmla="*/ 0 h 9"/>
                <a:gd name="T14" fmla="*/ 1 w 11"/>
                <a:gd name="T15" fmla="*/ 1 h 9"/>
                <a:gd name="T16" fmla="*/ 2 w 11"/>
                <a:gd name="T17" fmla="*/ 1 h 9"/>
                <a:gd name="T18" fmla="*/ 2 w 11"/>
                <a:gd name="T19" fmla="*/ 1 h 9"/>
                <a:gd name="T20" fmla="*/ 2 w 11"/>
                <a:gd name="T21" fmla="*/ 0 h 9"/>
                <a:gd name="T22" fmla="*/ 2 w 11"/>
                <a:gd name="T23" fmla="*/ 0 h 9"/>
                <a:gd name="T24" fmla="*/ 2 w 11"/>
                <a:gd name="T25" fmla="*/ 1 h 9"/>
                <a:gd name="T26" fmla="*/ 2 w 11"/>
                <a:gd name="T27" fmla="*/ 1 h 9"/>
                <a:gd name="T28" fmla="*/ 5 w 11"/>
                <a:gd name="T29" fmla="*/ 2 h 9"/>
                <a:gd name="T30" fmla="*/ 5 w 11"/>
                <a:gd name="T31" fmla="*/ 2 h 9"/>
                <a:gd name="T32" fmla="*/ 5 w 11"/>
                <a:gd name="T33" fmla="*/ 2 h 9"/>
                <a:gd name="T34" fmla="*/ 4 w 11"/>
                <a:gd name="T35" fmla="*/ 2 h 9"/>
                <a:gd name="T36" fmla="*/ 4 w 11"/>
                <a:gd name="T37" fmla="*/ 2 h 9"/>
                <a:gd name="T38" fmla="*/ 5 w 11"/>
                <a:gd name="T39" fmla="*/ 2 h 9"/>
                <a:gd name="T40" fmla="*/ 5 w 11"/>
                <a:gd name="T41" fmla="*/ 2 h 9"/>
                <a:gd name="T42" fmla="*/ 5 w 11"/>
                <a:gd name="T43" fmla="*/ 2 h 9"/>
                <a:gd name="T44" fmla="*/ 5 w 11"/>
                <a:gd name="T45" fmla="*/ 2 h 9"/>
                <a:gd name="T46" fmla="*/ 7 w 11"/>
                <a:gd name="T47" fmla="*/ 2 h 9"/>
                <a:gd name="T48" fmla="*/ 6 w 11"/>
                <a:gd name="T49" fmla="*/ 2 h 9"/>
                <a:gd name="T50" fmla="*/ 6 w 11"/>
                <a:gd name="T51" fmla="*/ 2 h 9"/>
                <a:gd name="T52" fmla="*/ 6 w 11"/>
                <a:gd name="T53" fmla="*/ 2 h 9"/>
                <a:gd name="T54" fmla="*/ 7 w 11"/>
                <a:gd name="T55" fmla="*/ 2 h 9"/>
                <a:gd name="T56" fmla="*/ 11 w 11"/>
                <a:gd name="T57" fmla="*/ 2 h 9"/>
                <a:gd name="T58" fmla="*/ 10 w 11"/>
                <a:gd name="T59" fmla="*/ 1 h 9"/>
                <a:gd name="T60" fmla="*/ 11 w 11"/>
                <a:gd name="T61" fmla="*/ 1 h 9"/>
                <a:gd name="T62" fmla="*/ 11 w 11"/>
                <a:gd name="T63" fmla="*/ 1 h 9"/>
                <a:gd name="T64" fmla="*/ 11 w 11"/>
                <a:gd name="T65" fmla="*/ 2 h 9"/>
                <a:gd name="T66" fmla="*/ 10 w 11"/>
                <a:gd name="T67" fmla="*/ 4 h 9"/>
                <a:gd name="T68" fmla="*/ 10 w 11"/>
                <a:gd name="T69" fmla="*/ 4 h 9"/>
                <a:gd name="T70" fmla="*/ 10 w 11"/>
                <a:gd name="T71" fmla="*/ 3 h 9"/>
                <a:gd name="T72" fmla="*/ 11 w 11"/>
                <a:gd name="T73" fmla="*/ 4 h 9"/>
                <a:gd name="T74" fmla="*/ 11 w 11"/>
                <a:gd name="T75" fmla="*/ 4 h 9"/>
                <a:gd name="T76" fmla="*/ 11 w 11"/>
                <a:gd name="T77" fmla="*/ 4 h 9"/>
                <a:gd name="T78" fmla="*/ 10 w 11"/>
                <a:gd name="T79" fmla="*/ 4 h 9"/>
                <a:gd name="T80" fmla="*/ 9 w 11"/>
                <a:gd name="T81" fmla="*/ 8 h 9"/>
                <a:gd name="T82" fmla="*/ 9 w 11"/>
                <a:gd name="T83" fmla="*/ 8 h 9"/>
                <a:gd name="T84" fmla="*/ 9 w 11"/>
                <a:gd name="T85" fmla="*/ 7 h 9"/>
                <a:gd name="T86" fmla="*/ 10 w 11"/>
                <a:gd name="T87" fmla="*/ 8 h 9"/>
                <a:gd name="T88" fmla="*/ 9 w 11"/>
                <a:gd name="T89" fmla="*/ 8 h 9"/>
                <a:gd name="T90" fmla="*/ 7 w 11"/>
                <a:gd name="T91" fmla="*/ 9 h 9"/>
                <a:gd name="T92" fmla="*/ 7 w 11"/>
                <a:gd name="T93" fmla="*/ 8 h 9"/>
                <a:gd name="T94" fmla="*/ 7 w 11"/>
                <a:gd name="T95" fmla="*/ 7 h 9"/>
                <a:gd name="T96" fmla="*/ 7 w 11"/>
                <a:gd name="T97" fmla="*/ 8 h 9"/>
                <a:gd name="T98" fmla="*/ 8 w 11"/>
                <a:gd name="T99" fmla="*/ 9 h 9"/>
                <a:gd name="T100" fmla="*/ 8 w 11"/>
                <a:gd name="T101" fmla="*/ 9 h 9"/>
                <a:gd name="T102" fmla="*/ 7 w 11"/>
                <a:gd name="T10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9">
                  <a:moveTo>
                    <a:pt x="1" y="1"/>
                  </a:moveTo>
                  <a:cubicBezTo>
                    <a:pt x="2" y="0"/>
                    <a:pt x="2" y="0"/>
                    <a:pt x="2"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1" y="1"/>
                    <a:pt x="1" y="1"/>
                  </a:cubicBezTo>
                  <a:close/>
                  <a:moveTo>
                    <a:pt x="2" y="1"/>
                  </a:moveTo>
                  <a:cubicBezTo>
                    <a:pt x="2" y="1"/>
                    <a:pt x="2" y="1"/>
                    <a:pt x="2" y="1"/>
                  </a:cubicBezTo>
                  <a:cubicBezTo>
                    <a:pt x="2" y="0"/>
                    <a:pt x="2" y="0"/>
                    <a:pt x="2" y="0"/>
                  </a:cubicBezTo>
                  <a:cubicBezTo>
                    <a:pt x="2" y="0"/>
                    <a:pt x="2" y="0"/>
                    <a:pt x="2" y="0"/>
                  </a:cubicBezTo>
                  <a:cubicBezTo>
                    <a:pt x="2" y="1"/>
                    <a:pt x="2" y="1"/>
                    <a:pt x="2" y="1"/>
                  </a:cubicBezTo>
                  <a:cubicBezTo>
                    <a:pt x="2" y="1"/>
                    <a:pt x="2" y="1"/>
                    <a:pt x="2" y="1"/>
                  </a:cubicBezTo>
                  <a:close/>
                  <a:moveTo>
                    <a:pt x="5" y="2"/>
                  </a:moveTo>
                  <a:cubicBezTo>
                    <a:pt x="5" y="2"/>
                    <a:pt x="5" y="2"/>
                    <a:pt x="5" y="2"/>
                  </a:cubicBezTo>
                  <a:cubicBezTo>
                    <a:pt x="5" y="2"/>
                    <a:pt x="5" y="2"/>
                    <a:pt x="5" y="2"/>
                  </a:cubicBezTo>
                  <a:cubicBezTo>
                    <a:pt x="4" y="2"/>
                    <a:pt x="4" y="2"/>
                    <a:pt x="4" y="2"/>
                  </a:cubicBezTo>
                  <a:cubicBezTo>
                    <a:pt x="4" y="2"/>
                    <a:pt x="4" y="2"/>
                    <a:pt x="4" y="2"/>
                  </a:cubicBezTo>
                  <a:cubicBezTo>
                    <a:pt x="5" y="2"/>
                    <a:pt x="5" y="2"/>
                    <a:pt x="5" y="2"/>
                  </a:cubicBezTo>
                  <a:cubicBezTo>
                    <a:pt x="5" y="2"/>
                    <a:pt x="5" y="2"/>
                    <a:pt x="5" y="2"/>
                  </a:cubicBezTo>
                  <a:cubicBezTo>
                    <a:pt x="5" y="2"/>
                    <a:pt x="5" y="2"/>
                    <a:pt x="5" y="2"/>
                  </a:cubicBezTo>
                  <a:cubicBezTo>
                    <a:pt x="5" y="2"/>
                    <a:pt x="5" y="2"/>
                    <a:pt x="5" y="2"/>
                  </a:cubicBezTo>
                  <a:close/>
                  <a:moveTo>
                    <a:pt x="7" y="2"/>
                  </a:moveTo>
                  <a:cubicBezTo>
                    <a:pt x="6" y="2"/>
                    <a:pt x="6" y="2"/>
                    <a:pt x="6" y="2"/>
                  </a:cubicBezTo>
                  <a:cubicBezTo>
                    <a:pt x="6" y="2"/>
                    <a:pt x="6" y="2"/>
                    <a:pt x="6" y="2"/>
                  </a:cubicBezTo>
                  <a:cubicBezTo>
                    <a:pt x="6" y="2"/>
                    <a:pt x="6" y="2"/>
                    <a:pt x="6" y="2"/>
                  </a:cubicBezTo>
                  <a:cubicBezTo>
                    <a:pt x="7" y="2"/>
                    <a:pt x="7" y="2"/>
                    <a:pt x="7" y="2"/>
                  </a:cubicBezTo>
                  <a:close/>
                  <a:moveTo>
                    <a:pt x="11" y="2"/>
                  </a:moveTo>
                  <a:cubicBezTo>
                    <a:pt x="10" y="1"/>
                    <a:pt x="10" y="1"/>
                    <a:pt x="10" y="1"/>
                  </a:cubicBezTo>
                  <a:cubicBezTo>
                    <a:pt x="11" y="1"/>
                    <a:pt x="11" y="1"/>
                    <a:pt x="11" y="1"/>
                  </a:cubicBezTo>
                  <a:cubicBezTo>
                    <a:pt x="11" y="1"/>
                    <a:pt x="11" y="1"/>
                    <a:pt x="11" y="1"/>
                  </a:cubicBezTo>
                  <a:cubicBezTo>
                    <a:pt x="11" y="2"/>
                    <a:pt x="11" y="2"/>
                    <a:pt x="11" y="2"/>
                  </a:cubicBezTo>
                  <a:close/>
                  <a:moveTo>
                    <a:pt x="10" y="4"/>
                  </a:moveTo>
                  <a:cubicBezTo>
                    <a:pt x="10" y="4"/>
                    <a:pt x="10" y="4"/>
                    <a:pt x="10" y="4"/>
                  </a:cubicBezTo>
                  <a:cubicBezTo>
                    <a:pt x="10" y="3"/>
                    <a:pt x="10" y="3"/>
                    <a:pt x="10" y="3"/>
                  </a:cubicBezTo>
                  <a:cubicBezTo>
                    <a:pt x="11" y="4"/>
                    <a:pt x="11" y="4"/>
                    <a:pt x="11" y="4"/>
                  </a:cubicBezTo>
                  <a:cubicBezTo>
                    <a:pt x="11" y="4"/>
                    <a:pt x="11" y="4"/>
                    <a:pt x="11" y="4"/>
                  </a:cubicBezTo>
                  <a:cubicBezTo>
                    <a:pt x="11" y="4"/>
                    <a:pt x="11" y="4"/>
                    <a:pt x="11" y="4"/>
                  </a:cubicBezTo>
                  <a:cubicBezTo>
                    <a:pt x="10" y="4"/>
                    <a:pt x="10" y="4"/>
                    <a:pt x="10" y="4"/>
                  </a:cubicBezTo>
                  <a:close/>
                  <a:moveTo>
                    <a:pt x="9" y="8"/>
                  </a:moveTo>
                  <a:cubicBezTo>
                    <a:pt x="9" y="8"/>
                    <a:pt x="9" y="8"/>
                    <a:pt x="9" y="8"/>
                  </a:cubicBezTo>
                  <a:cubicBezTo>
                    <a:pt x="9" y="7"/>
                    <a:pt x="9" y="7"/>
                    <a:pt x="9" y="7"/>
                  </a:cubicBezTo>
                  <a:cubicBezTo>
                    <a:pt x="10" y="8"/>
                    <a:pt x="10" y="8"/>
                    <a:pt x="10" y="8"/>
                  </a:cubicBezTo>
                  <a:cubicBezTo>
                    <a:pt x="9" y="8"/>
                    <a:pt x="9" y="8"/>
                    <a:pt x="9" y="8"/>
                  </a:cubicBezTo>
                  <a:close/>
                  <a:moveTo>
                    <a:pt x="7" y="9"/>
                  </a:moveTo>
                  <a:cubicBezTo>
                    <a:pt x="7" y="8"/>
                    <a:pt x="7" y="8"/>
                    <a:pt x="7" y="8"/>
                  </a:cubicBezTo>
                  <a:cubicBezTo>
                    <a:pt x="7" y="7"/>
                    <a:pt x="7" y="7"/>
                    <a:pt x="7" y="7"/>
                  </a:cubicBezTo>
                  <a:cubicBezTo>
                    <a:pt x="7" y="8"/>
                    <a:pt x="7" y="8"/>
                    <a:pt x="7" y="8"/>
                  </a:cubicBezTo>
                  <a:cubicBezTo>
                    <a:pt x="8" y="9"/>
                    <a:pt x="8" y="9"/>
                    <a:pt x="8" y="9"/>
                  </a:cubicBezTo>
                  <a:cubicBezTo>
                    <a:pt x="8" y="9"/>
                    <a:pt x="8" y="9"/>
                    <a:pt x="8" y="9"/>
                  </a:cubicBezTo>
                  <a:lnTo>
                    <a:pt x="7" y="9"/>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88" name="Freeform 96"/>
            <p:cNvSpPr>
              <a:spLocks noEditPoints="1"/>
            </p:cNvSpPr>
            <p:nvPr/>
          </p:nvSpPr>
          <p:spPr bwMode="auto">
            <a:xfrm>
              <a:off x="5384084" y="2651023"/>
              <a:ext cx="162115" cy="200714"/>
            </a:xfrm>
            <a:custGeom>
              <a:avLst/>
              <a:gdLst>
                <a:gd name="T0" fmla="*/ 48 w 126"/>
                <a:gd name="T1" fmla="*/ 104 h 156"/>
                <a:gd name="T2" fmla="*/ 48 w 126"/>
                <a:gd name="T3" fmla="*/ 60 h 156"/>
                <a:gd name="T4" fmla="*/ 67 w 126"/>
                <a:gd name="T5" fmla="*/ 19 h 156"/>
                <a:gd name="T6" fmla="*/ 70 w 126"/>
                <a:gd name="T7" fmla="*/ 34 h 156"/>
                <a:gd name="T8" fmla="*/ 81 w 126"/>
                <a:gd name="T9" fmla="*/ 41 h 156"/>
                <a:gd name="T10" fmla="*/ 89 w 126"/>
                <a:gd name="T11" fmla="*/ 41 h 156"/>
                <a:gd name="T12" fmla="*/ 96 w 126"/>
                <a:gd name="T13" fmla="*/ 45 h 156"/>
                <a:gd name="T14" fmla="*/ 104 w 126"/>
                <a:gd name="T15" fmla="*/ 45 h 156"/>
                <a:gd name="T16" fmla="*/ 111 w 126"/>
                <a:gd name="T17" fmla="*/ 52 h 156"/>
                <a:gd name="T18" fmla="*/ 115 w 126"/>
                <a:gd name="T19" fmla="*/ 56 h 156"/>
                <a:gd name="T20" fmla="*/ 122 w 126"/>
                <a:gd name="T21" fmla="*/ 63 h 156"/>
                <a:gd name="T22" fmla="*/ 122 w 126"/>
                <a:gd name="T23" fmla="*/ 67 h 156"/>
                <a:gd name="T24" fmla="*/ 122 w 126"/>
                <a:gd name="T25" fmla="*/ 71 h 156"/>
                <a:gd name="T26" fmla="*/ 115 w 126"/>
                <a:gd name="T27" fmla="*/ 82 h 156"/>
                <a:gd name="T28" fmla="*/ 111 w 126"/>
                <a:gd name="T29" fmla="*/ 89 h 156"/>
                <a:gd name="T30" fmla="*/ 107 w 126"/>
                <a:gd name="T31" fmla="*/ 97 h 156"/>
                <a:gd name="T32" fmla="*/ 104 w 126"/>
                <a:gd name="T33" fmla="*/ 97 h 156"/>
                <a:gd name="T34" fmla="*/ 104 w 126"/>
                <a:gd name="T35" fmla="*/ 93 h 156"/>
                <a:gd name="T36" fmla="*/ 100 w 126"/>
                <a:gd name="T37" fmla="*/ 93 h 156"/>
                <a:gd name="T38" fmla="*/ 96 w 126"/>
                <a:gd name="T39" fmla="*/ 97 h 156"/>
                <a:gd name="T40" fmla="*/ 96 w 126"/>
                <a:gd name="T41" fmla="*/ 100 h 156"/>
                <a:gd name="T42" fmla="*/ 92 w 126"/>
                <a:gd name="T43" fmla="*/ 108 h 156"/>
                <a:gd name="T44" fmla="*/ 92 w 126"/>
                <a:gd name="T45" fmla="*/ 108 h 156"/>
                <a:gd name="T46" fmla="*/ 96 w 126"/>
                <a:gd name="T47" fmla="*/ 112 h 156"/>
                <a:gd name="T48" fmla="*/ 96 w 126"/>
                <a:gd name="T49" fmla="*/ 119 h 156"/>
                <a:gd name="T50" fmla="*/ 89 w 126"/>
                <a:gd name="T51" fmla="*/ 119 h 156"/>
                <a:gd name="T52" fmla="*/ 85 w 126"/>
                <a:gd name="T53" fmla="*/ 119 h 156"/>
                <a:gd name="T54" fmla="*/ 74 w 126"/>
                <a:gd name="T55" fmla="*/ 126 h 156"/>
                <a:gd name="T56" fmla="*/ 74 w 126"/>
                <a:gd name="T57" fmla="*/ 134 h 156"/>
                <a:gd name="T58" fmla="*/ 70 w 126"/>
                <a:gd name="T59" fmla="*/ 138 h 156"/>
                <a:gd name="T60" fmla="*/ 59 w 126"/>
                <a:gd name="T61" fmla="*/ 138 h 156"/>
                <a:gd name="T62" fmla="*/ 55 w 126"/>
                <a:gd name="T63" fmla="*/ 141 h 156"/>
                <a:gd name="T64" fmla="*/ 55 w 126"/>
                <a:gd name="T65" fmla="*/ 145 h 156"/>
                <a:gd name="T66" fmla="*/ 55 w 126"/>
                <a:gd name="T67" fmla="*/ 145 h 156"/>
                <a:gd name="T68" fmla="*/ 55 w 126"/>
                <a:gd name="T69" fmla="*/ 145 h 156"/>
                <a:gd name="T70" fmla="*/ 52 w 126"/>
                <a:gd name="T71" fmla="*/ 152 h 156"/>
                <a:gd name="T72" fmla="*/ 44 w 126"/>
                <a:gd name="T73" fmla="*/ 152 h 156"/>
                <a:gd name="T74" fmla="*/ 37 w 126"/>
                <a:gd name="T75" fmla="*/ 152 h 156"/>
                <a:gd name="T76" fmla="*/ 30 w 126"/>
                <a:gd name="T77" fmla="*/ 156 h 156"/>
                <a:gd name="T78" fmla="*/ 26 w 126"/>
                <a:gd name="T79" fmla="*/ 156 h 156"/>
                <a:gd name="T80" fmla="*/ 15 w 126"/>
                <a:gd name="T81" fmla="*/ 145 h 156"/>
                <a:gd name="T82" fmla="*/ 0 w 126"/>
                <a:gd name="T83" fmla="*/ 123 h 156"/>
                <a:gd name="T84" fmla="*/ 4 w 126"/>
                <a:gd name="T85" fmla="*/ 115 h 156"/>
                <a:gd name="T86" fmla="*/ 63 w 126"/>
                <a:gd name="T87" fmla="*/ 11 h 156"/>
                <a:gd name="T88" fmla="*/ 63 w 126"/>
                <a:gd name="T89" fmla="*/ 4 h 156"/>
                <a:gd name="T90" fmla="*/ 63 w 126"/>
                <a:gd name="T91" fmla="*/ 0 h 156"/>
                <a:gd name="T92" fmla="*/ 63 w 126"/>
                <a:gd name="T93" fmla="*/ 0 h 156"/>
                <a:gd name="T94" fmla="*/ 63 w 126"/>
                <a:gd name="T95" fmla="*/ 0 h 156"/>
                <a:gd name="T96" fmla="*/ 59 w 126"/>
                <a:gd name="T97" fmla="*/ 0 h 156"/>
                <a:gd name="T98" fmla="*/ 59 w 126"/>
                <a:gd name="T99" fmla="*/ 4 h 156"/>
                <a:gd name="T100" fmla="*/ 59 w 126"/>
                <a:gd name="T101" fmla="*/ 4 h 156"/>
                <a:gd name="T102" fmla="*/ 59 w 126"/>
                <a:gd name="T103" fmla="*/ 8 h 156"/>
                <a:gd name="T104" fmla="*/ 63 w 126"/>
                <a:gd name="T105" fmla="*/ 1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56">
                  <a:moveTo>
                    <a:pt x="4" y="115"/>
                  </a:moveTo>
                  <a:lnTo>
                    <a:pt x="48" y="104"/>
                  </a:lnTo>
                  <a:lnTo>
                    <a:pt x="52" y="71"/>
                  </a:lnTo>
                  <a:lnTo>
                    <a:pt x="48" y="60"/>
                  </a:lnTo>
                  <a:lnTo>
                    <a:pt x="63" y="19"/>
                  </a:lnTo>
                  <a:lnTo>
                    <a:pt x="67" y="19"/>
                  </a:lnTo>
                  <a:lnTo>
                    <a:pt x="67" y="26"/>
                  </a:lnTo>
                  <a:lnTo>
                    <a:pt x="70" y="34"/>
                  </a:lnTo>
                  <a:lnTo>
                    <a:pt x="70" y="37"/>
                  </a:lnTo>
                  <a:lnTo>
                    <a:pt x="81" y="41"/>
                  </a:lnTo>
                  <a:lnTo>
                    <a:pt x="85" y="45"/>
                  </a:lnTo>
                  <a:lnTo>
                    <a:pt x="89" y="41"/>
                  </a:lnTo>
                  <a:lnTo>
                    <a:pt x="89" y="41"/>
                  </a:lnTo>
                  <a:lnTo>
                    <a:pt x="96" y="45"/>
                  </a:lnTo>
                  <a:lnTo>
                    <a:pt x="100" y="45"/>
                  </a:lnTo>
                  <a:lnTo>
                    <a:pt x="104" y="45"/>
                  </a:lnTo>
                  <a:lnTo>
                    <a:pt x="107" y="49"/>
                  </a:lnTo>
                  <a:lnTo>
                    <a:pt x="111" y="52"/>
                  </a:lnTo>
                  <a:lnTo>
                    <a:pt x="111" y="56"/>
                  </a:lnTo>
                  <a:lnTo>
                    <a:pt x="115" y="56"/>
                  </a:lnTo>
                  <a:lnTo>
                    <a:pt x="118" y="63"/>
                  </a:lnTo>
                  <a:lnTo>
                    <a:pt x="122" y="63"/>
                  </a:lnTo>
                  <a:lnTo>
                    <a:pt x="126" y="63"/>
                  </a:lnTo>
                  <a:lnTo>
                    <a:pt x="122" y="67"/>
                  </a:lnTo>
                  <a:lnTo>
                    <a:pt x="122" y="71"/>
                  </a:lnTo>
                  <a:lnTo>
                    <a:pt x="122" y="71"/>
                  </a:lnTo>
                  <a:lnTo>
                    <a:pt x="122" y="75"/>
                  </a:lnTo>
                  <a:lnTo>
                    <a:pt x="115" y="82"/>
                  </a:lnTo>
                  <a:lnTo>
                    <a:pt x="111" y="86"/>
                  </a:lnTo>
                  <a:lnTo>
                    <a:pt x="111" y="89"/>
                  </a:lnTo>
                  <a:lnTo>
                    <a:pt x="107" y="89"/>
                  </a:lnTo>
                  <a:lnTo>
                    <a:pt x="107" y="97"/>
                  </a:lnTo>
                  <a:lnTo>
                    <a:pt x="104" y="97"/>
                  </a:lnTo>
                  <a:lnTo>
                    <a:pt x="104" y="97"/>
                  </a:lnTo>
                  <a:lnTo>
                    <a:pt x="104" y="93"/>
                  </a:lnTo>
                  <a:lnTo>
                    <a:pt x="104" y="93"/>
                  </a:lnTo>
                  <a:lnTo>
                    <a:pt x="104" y="93"/>
                  </a:lnTo>
                  <a:lnTo>
                    <a:pt x="100" y="93"/>
                  </a:lnTo>
                  <a:lnTo>
                    <a:pt x="100" y="97"/>
                  </a:lnTo>
                  <a:lnTo>
                    <a:pt x="96" y="97"/>
                  </a:lnTo>
                  <a:lnTo>
                    <a:pt x="100" y="97"/>
                  </a:lnTo>
                  <a:lnTo>
                    <a:pt x="96" y="100"/>
                  </a:lnTo>
                  <a:lnTo>
                    <a:pt x="92" y="104"/>
                  </a:lnTo>
                  <a:lnTo>
                    <a:pt x="92" y="108"/>
                  </a:lnTo>
                  <a:lnTo>
                    <a:pt x="92" y="108"/>
                  </a:lnTo>
                  <a:lnTo>
                    <a:pt x="92" y="108"/>
                  </a:lnTo>
                  <a:lnTo>
                    <a:pt x="96" y="112"/>
                  </a:lnTo>
                  <a:lnTo>
                    <a:pt x="96" y="112"/>
                  </a:lnTo>
                  <a:lnTo>
                    <a:pt x="96" y="119"/>
                  </a:lnTo>
                  <a:lnTo>
                    <a:pt x="96" y="119"/>
                  </a:lnTo>
                  <a:lnTo>
                    <a:pt x="96" y="119"/>
                  </a:lnTo>
                  <a:lnTo>
                    <a:pt x="89" y="119"/>
                  </a:lnTo>
                  <a:lnTo>
                    <a:pt x="89" y="123"/>
                  </a:lnTo>
                  <a:lnTo>
                    <a:pt x="85" y="119"/>
                  </a:lnTo>
                  <a:lnTo>
                    <a:pt x="81" y="123"/>
                  </a:lnTo>
                  <a:lnTo>
                    <a:pt x="74" y="126"/>
                  </a:lnTo>
                  <a:lnTo>
                    <a:pt x="74" y="134"/>
                  </a:lnTo>
                  <a:lnTo>
                    <a:pt x="74" y="134"/>
                  </a:lnTo>
                  <a:lnTo>
                    <a:pt x="70" y="138"/>
                  </a:lnTo>
                  <a:lnTo>
                    <a:pt x="70" y="138"/>
                  </a:lnTo>
                  <a:lnTo>
                    <a:pt x="63" y="138"/>
                  </a:lnTo>
                  <a:lnTo>
                    <a:pt x="59" y="138"/>
                  </a:lnTo>
                  <a:lnTo>
                    <a:pt x="59" y="138"/>
                  </a:lnTo>
                  <a:lnTo>
                    <a:pt x="55" y="141"/>
                  </a:lnTo>
                  <a:lnTo>
                    <a:pt x="55" y="141"/>
                  </a:lnTo>
                  <a:lnTo>
                    <a:pt x="55" y="145"/>
                  </a:lnTo>
                  <a:lnTo>
                    <a:pt x="55" y="145"/>
                  </a:lnTo>
                  <a:lnTo>
                    <a:pt x="55" y="145"/>
                  </a:lnTo>
                  <a:lnTo>
                    <a:pt x="55" y="145"/>
                  </a:lnTo>
                  <a:lnTo>
                    <a:pt x="55" y="145"/>
                  </a:lnTo>
                  <a:lnTo>
                    <a:pt x="52" y="152"/>
                  </a:lnTo>
                  <a:lnTo>
                    <a:pt x="52" y="152"/>
                  </a:lnTo>
                  <a:lnTo>
                    <a:pt x="48" y="149"/>
                  </a:lnTo>
                  <a:lnTo>
                    <a:pt x="44" y="152"/>
                  </a:lnTo>
                  <a:lnTo>
                    <a:pt x="41" y="152"/>
                  </a:lnTo>
                  <a:lnTo>
                    <a:pt x="37" y="152"/>
                  </a:lnTo>
                  <a:lnTo>
                    <a:pt x="33" y="152"/>
                  </a:lnTo>
                  <a:lnTo>
                    <a:pt x="30" y="156"/>
                  </a:lnTo>
                  <a:lnTo>
                    <a:pt x="26" y="156"/>
                  </a:lnTo>
                  <a:lnTo>
                    <a:pt x="26" y="156"/>
                  </a:lnTo>
                  <a:lnTo>
                    <a:pt x="22" y="156"/>
                  </a:lnTo>
                  <a:lnTo>
                    <a:pt x="15" y="145"/>
                  </a:lnTo>
                  <a:lnTo>
                    <a:pt x="15" y="141"/>
                  </a:lnTo>
                  <a:lnTo>
                    <a:pt x="0" y="123"/>
                  </a:lnTo>
                  <a:lnTo>
                    <a:pt x="4" y="115"/>
                  </a:lnTo>
                  <a:lnTo>
                    <a:pt x="4" y="115"/>
                  </a:lnTo>
                  <a:close/>
                  <a:moveTo>
                    <a:pt x="63" y="11"/>
                  </a:moveTo>
                  <a:lnTo>
                    <a:pt x="63" y="11"/>
                  </a:lnTo>
                  <a:lnTo>
                    <a:pt x="63" y="8"/>
                  </a:lnTo>
                  <a:lnTo>
                    <a:pt x="63" y="4"/>
                  </a:lnTo>
                  <a:lnTo>
                    <a:pt x="63" y="4"/>
                  </a:lnTo>
                  <a:lnTo>
                    <a:pt x="63" y="0"/>
                  </a:lnTo>
                  <a:lnTo>
                    <a:pt x="63" y="0"/>
                  </a:lnTo>
                  <a:lnTo>
                    <a:pt x="63" y="0"/>
                  </a:lnTo>
                  <a:lnTo>
                    <a:pt x="63" y="0"/>
                  </a:lnTo>
                  <a:lnTo>
                    <a:pt x="63" y="0"/>
                  </a:lnTo>
                  <a:lnTo>
                    <a:pt x="63" y="0"/>
                  </a:lnTo>
                  <a:lnTo>
                    <a:pt x="59" y="0"/>
                  </a:lnTo>
                  <a:lnTo>
                    <a:pt x="59" y="4"/>
                  </a:lnTo>
                  <a:lnTo>
                    <a:pt x="59" y="4"/>
                  </a:lnTo>
                  <a:lnTo>
                    <a:pt x="59" y="4"/>
                  </a:lnTo>
                  <a:lnTo>
                    <a:pt x="59" y="4"/>
                  </a:lnTo>
                  <a:lnTo>
                    <a:pt x="59" y="8"/>
                  </a:lnTo>
                  <a:lnTo>
                    <a:pt x="59" y="8"/>
                  </a:lnTo>
                  <a:lnTo>
                    <a:pt x="59" y="11"/>
                  </a:lnTo>
                  <a:lnTo>
                    <a:pt x="63" y="11"/>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89" name="Freeform 97"/>
            <p:cNvSpPr>
              <a:spLocks noEditPoints="1"/>
            </p:cNvSpPr>
            <p:nvPr/>
          </p:nvSpPr>
          <p:spPr bwMode="auto">
            <a:xfrm>
              <a:off x="5188515" y="2798985"/>
              <a:ext cx="257326" cy="144103"/>
            </a:xfrm>
            <a:custGeom>
              <a:avLst/>
              <a:gdLst>
                <a:gd name="T0" fmla="*/ 4 w 200"/>
                <a:gd name="T1" fmla="*/ 45 h 112"/>
                <a:gd name="T2" fmla="*/ 11 w 200"/>
                <a:gd name="T3" fmla="*/ 41 h 112"/>
                <a:gd name="T4" fmla="*/ 11 w 200"/>
                <a:gd name="T5" fmla="*/ 34 h 112"/>
                <a:gd name="T6" fmla="*/ 19 w 200"/>
                <a:gd name="T7" fmla="*/ 26 h 112"/>
                <a:gd name="T8" fmla="*/ 33 w 200"/>
                <a:gd name="T9" fmla="*/ 30 h 112"/>
                <a:gd name="T10" fmla="*/ 63 w 200"/>
                <a:gd name="T11" fmla="*/ 41 h 112"/>
                <a:gd name="T12" fmla="*/ 93 w 200"/>
                <a:gd name="T13" fmla="*/ 19 h 112"/>
                <a:gd name="T14" fmla="*/ 152 w 200"/>
                <a:gd name="T15" fmla="*/ 8 h 112"/>
                <a:gd name="T16" fmla="*/ 167 w 200"/>
                <a:gd name="T17" fmla="*/ 30 h 112"/>
                <a:gd name="T18" fmla="*/ 170 w 200"/>
                <a:gd name="T19" fmla="*/ 41 h 112"/>
                <a:gd name="T20" fmla="*/ 159 w 200"/>
                <a:gd name="T21" fmla="*/ 49 h 112"/>
                <a:gd name="T22" fmla="*/ 159 w 200"/>
                <a:gd name="T23" fmla="*/ 56 h 112"/>
                <a:gd name="T24" fmla="*/ 159 w 200"/>
                <a:gd name="T25" fmla="*/ 56 h 112"/>
                <a:gd name="T26" fmla="*/ 152 w 200"/>
                <a:gd name="T27" fmla="*/ 60 h 112"/>
                <a:gd name="T28" fmla="*/ 133 w 200"/>
                <a:gd name="T29" fmla="*/ 67 h 112"/>
                <a:gd name="T30" fmla="*/ 115 w 200"/>
                <a:gd name="T31" fmla="*/ 71 h 112"/>
                <a:gd name="T32" fmla="*/ 111 w 200"/>
                <a:gd name="T33" fmla="*/ 75 h 112"/>
                <a:gd name="T34" fmla="*/ 100 w 200"/>
                <a:gd name="T35" fmla="*/ 82 h 112"/>
                <a:gd name="T36" fmla="*/ 96 w 200"/>
                <a:gd name="T37" fmla="*/ 82 h 112"/>
                <a:gd name="T38" fmla="*/ 93 w 200"/>
                <a:gd name="T39" fmla="*/ 82 h 112"/>
                <a:gd name="T40" fmla="*/ 89 w 200"/>
                <a:gd name="T41" fmla="*/ 82 h 112"/>
                <a:gd name="T42" fmla="*/ 85 w 200"/>
                <a:gd name="T43" fmla="*/ 89 h 112"/>
                <a:gd name="T44" fmla="*/ 74 w 200"/>
                <a:gd name="T45" fmla="*/ 89 h 112"/>
                <a:gd name="T46" fmla="*/ 63 w 200"/>
                <a:gd name="T47" fmla="*/ 93 h 112"/>
                <a:gd name="T48" fmla="*/ 59 w 200"/>
                <a:gd name="T49" fmla="*/ 89 h 112"/>
                <a:gd name="T50" fmla="*/ 56 w 200"/>
                <a:gd name="T51" fmla="*/ 89 h 112"/>
                <a:gd name="T52" fmla="*/ 48 w 200"/>
                <a:gd name="T53" fmla="*/ 93 h 112"/>
                <a:gd name="T54" fmla="*/ 45 w 200"/>
                <a:gd name="T55" fmla="*/ 97 h 112"/>
                <a:gd name="T56" fmla="*/ 41 w 200"/>
                <a:gd name="T57" fmla="*/ 100 h 112"/>
                <a:gd name="T58" fmla="*/ 33 w 200"/>
                <a:gd name="T59" fmla="*/ 100 h 112"/>
                <a:gd name="T60" fmla="*/ 30 w 200"/>
                <a:gd name="T61" fmla="*/ 104 h 112"/>
                <a:gd name="T62" fmla="*/ 22 w 200"/>
                <a:gd name="T63" fmla="*/ 104 h 112"/>
                <a:gd name="T64" fmla="*/ 19 w 200"/>
                <a:gd name="T65" fmla="*/ 100 h 112"/>
                <a:gd name="T66" fmla="*/ 15 w 200"/>
                <a:gd name="T67" fmla="*/ 93 h 112"/>
                <a:gd name="T68" fmla="*/ 15 w 200"/>
                <a:gd name="T69" fmla="*/ 89 h 112"/>
                <a:gd name="T70" fmla="*/ 11 w 200"/>
                <a:gd name="T71" fmla="*/ 82 h 112"/>
                <a:gd name="T72" fmla="*/ 4 w 200"/>
                <a:gd name="T73" fmla="*/ 63 h 112"/>
                <a:gd name="T74" fmla="*/ 0 w 200"/>
                <a:gd name="T75" fmla="*/ 60 h 112"/>
                <a:gd name="T76" fmla="*/ 4 w 200"/>
                <a:gd name="T77" fmla="*/ 60 h 112"/>
                <a:gd name="T78" fmla="*/ 4 w 200"/>
                <a:gd name="T79" fmla="*/ 56 h 112"/>
                <a:gd name="T80" fmla="*/ 4 w 200"/>
                <a:gd name="T81" fmla="*/ 45 h 112"/>
                <a:gd name="T82" fmla="*/ 4 w 200"/>
                <a:gd name="T83" fmla="*/ 45 h 112"/>
                <a:gd name="T84" fmla="*/ 163 w 200"/>
                <a:gd name="T85" fmla="*/ 112 h 112"/>
                <a:gd name="T86" fmla="*/ 163 w 200"/>
                <a:gd name="T87" fmla="*/ 112 h 112"/>
                <a:gd name="T88" fmla="*/ 159 w 200"/>
                <a:gd name="T89" fmla="*/ 112 h 112"/>
                <a:gd name="T90" fmla="*/ 182 w 200"/>
                <a:gd name="T91" fmla="*/ 104 h 112"/>
                <a:gd name="T92" fmla="*/ 185 w 200"/>
                <a:gd name="T93" fmla="*/ 100 h 112"/>
                <a:gd name="T94" fmla="*/ 189 w 200"/>
                <a:gd name="T95" fmla="*/ 104 h 112"/>
                <a:gd name="T96" fmla="*/ 193 w 200"/>
                <a:gd name="T97" fmla="*/ 104 h 112"/>
                <a:gd name="T98" fmla="*/ 196 w 200"/>
                <a:gd name="T99" fmla="*/ 104 h 112"/>
                <a:gd name="T100" fmla="*/ 200 w 200"/>
                <a:gd name="T101" fmla="*/ 104 h 112"/>
                <a:gd name="T102" fmla="*/ 196 w 200"/>
                <a:gd name="T103" fmla="*/ 108 h 112"/>
                <a:gd name="T104" fmla="*/ 189 w 200"/>
                <a:gd name="T105" fmla="*/ 108 h 112"/>
                <a:gd name="T106" fmla="*/ 182 w 200"/>
                <a:gd name="T107"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 h="112">
                  <a:moveTo>
                    <a:pt x="4" y="45"/>
                  </a:moveTo>
                  <a:lnTo>
                    <a:pt x="4" y="45"/>
                  </a:lnTo>
                  <a:lnTo>
                    <a:pt x="8" y="45"/>
                  </a:lnTo>
                  <a:lnTo>
                    <a:pt x="11" y="41"/>
                  </a:lnTo>
                  <a:lnTo>
                    <a:pt x="15" y="37"/>
                  </a:lnTo>
                  <a:lnTo>
                    <a:pt x="11" y="34"/>
                  </a:lnTo>
                  <a:lnTo>
                    <a:pt x="15" y="26"/>
                  </a:lnTo>
                  <a:lnTo>
                    <a:pt x="19" y="26"/>
                  </a:lnTo>
                  <a:lnTo>
                    <a:pt x="22" y="30"/>
                  </a:lnTo>
                  <a:lnTo>
                    <a:pt x="33" y="30"/>
                  </a:lnTo>
                  <a:lnTo>
                    <a:pt x="48" y="34"/>
                  </a:lnTo>
                  <a:lnTo>
                    <a:pt x="63" y="41"/>
                  </a:lnTo>
                  <a:lnTo>
                    <a:pt x="63" y="52"/>
                  </a:lnTo>
                  <a:lnTo>
                    <a:pt x="93" y="19"/>
                  </a:lnTo>
                  <a:lnTo>
                    <a:pt x="156" y="0"/>
                  </a:lnTo>
                  <a:lnTo>
                    <a:pt x="152" y="8"/>
                  </a:lnTo>
                  <a:lnTo>
                    <a:pt x="167" y="26"/>
                  </a:lnTo>
                  <a:lnTo>
                    <a:pt x="167" y="30"/>
                  </a:lnTo>
                  <a:lnTo>
                    <a:pt x="174" y="41"/>
                  </a:lnTo>
                  <a:lnTo>
                    <a:pt x="170" y="41"/>
                  </a:lnTo>
                  <a:lnTo>
                    <a:pt x="167" y="45"/>
                  </a:lnTo>
                  <a:lnTo>
                    <a:pt x="159" y="49"/>
                  </a:lnTo>
                  <a:lnTo>
                    <a:pt x="159" y="52"/>
                  </a:lnTo>
                  <a:lnTo>
                    <a:pt x="159" y="56"/>
                  </a:lnTo>
                  <a:lnTo>
                    <a:pt x="159" y="56"/>
                  </a:lnTo>
                  <a:lnTo>
                    <a:pt x="159" y="56"/>
                  </a:lnTo>
                  <a:lnTo>
                    <a:pt x="156" y="60"/>
                  </a:lnTo>
                  <a:lnTo>
                    <a:pt x="152" y="60"/>
                  </a:lnTo>
                  <a:lnTo>
                    <a:pt x="145" y="63"/>
                  </a:lnTo>
                  <a:lnTo>
                    <a:pt x="133" y="67"/>
                  </a:lnTo>
                  <a:lnTo>
                    <a:pt x="133" y="67"/>
                  </a:lnTo>
                  <a:lnTo>
                    <a:pt x="115" y="71"/>
                  </a:lnTo>
                  <a:lnTo>
                    <a:pt x="111" y="71"/>
                  </a:lnTo>
                  <a:lnTo>
                    <a:pt x="111" y="75"/>
                  </a:lnTo>
                  <a:lnTo>
                    <a:pt x="107" y="78"/>
                  </a:lnTo>
                  <a:lnTo>
                    <a:pt x="100" y="82"/>
                  </a:lnTo>
                  <a:lnTo>
                    <a:pt x="100" y="82"/>
                  </a:lnTo>
                  <a:lnTo>
                    <a:pt x="96" y="82"/>
                  </a:lnTo>
                  <a:lnTo>
                    <a:pt x="96" y="82"/>
                  </a:lnTo>
                  <a:lnTo>
                    <a:pt x="93" y="82"/>
                  </a:lnTo>
                  <a:lnTo>
                    <a:pt x="93" y="82"/>
                  </a:lnTo>
                  <a:lnTo>
                    <a:pt x="89" y="82"/>
                  </a:lnTo>
                  <a:lnTo>
                    <a:pt x="85" y="86"/>
                  </a:lnTo>
                  <a:lnTo>
                    <a:pt x="85" y="89"/>
                  </a:lnTo>
                  <a:lnTo>
                    <a:pt x="82" y="89"/>
                  </a:lnTo>
                  <a:lnTo>
                    <a:pt x="74" y="89"/>
                  </a:lnTo>
                  <a:lnTo>
                    <a:pt x="67" y="93"/>
                  </a:lnTo>
                  <a:lnTo>
                    <a:pt x="63" y="93"/>
                  </a:lnTo>
                  <a:lnTo>
                    <a:pt x="63" y="89"/>
                  </a:lnTo>
                  <a:lnTo>
                    <a:pt x="59" y="89"/>
                  </a:lnTo>
                  <a:lnTo>
                    <a:pt x="59" y="89"/>
                  </a:lnTo>
                  <a:lnTo>
                    <a:pt x="56" y="89"/>
                  </a:lnTo>
                  <a:lnTo>
                    <a:pt x="52" y="89"/>
                  </a:lnTo>
                  <a:lnTo>
                    <a:pt x="48" y="93"/>
                  </a:lnTo>
                  <a:lnTo>
                    <a:pt x="48" y="97"/>
                  </a:lnTo>
                  <a:lnTo>
                    <a:pt x="45" y="97"/>
                  </a:lnTo>
                  <a:lnTo>
                    <a:pt x="41" y="100"/>
                  </a:lnTo>
                  <a:lnTo>
                    <a:pt x="41" y="100"/>
                  </a:lnTo>
                  <a:lnTo>
                    <a:pt x="37" y="100"/>
                  </a:lnTo>
                  <a:lnTo>
                    <a:pt x="33" y="100"/>
                  </a:lnTo>
                  <a:lnTo>
                    <a:pt x="30" y="104"/>
                  </a:lnTo>
                  <a:lnTo>
                    <a:pt x="30" y="104"/>
                  </a:lnTo>
                  <a:lnTo>
                    <a:pt x="22" y="100"/>
                  </a:lnTo>
                  <a:lnTo>
                    <a:pt x="22" y="104"/>
                  </a:lnTo>
                  <a:lnTo>
                    <a:pt x="19" y="104"/>
                  </a:lnTo>
                  <a:lnTo>
                    <a:pt x="19" y="100"/>
                  </a:lnTo>
                  <a:lnTo>
                    <a:pt x="19" y="97"/>
                  </a:lnTo>
                  <a:lnTo>
                    <a:pt x="15" y="93"/>
                  </a:lnTo>
                  <a:lnTo>
                    <a:pt x="11" y="89"/>
                  </a:lnTo>
                  <a:lnTo>
                    <a:pt x="15" y="89"/>
                  </a:lnTo>
                  <a:lnTo>
                    <a:pt x="15" y="86"/>
                  </a:lnTo>
                  <a:lnTo>
                    <a:pt x="11" y="82"/>
                  </a:lnTo>
                  <a:lnTo>
                    <a:pt x="8" y="67"/>
                  </a:lnTo>
                  <a:lnTo>
                    <a:pt x="4" y="63"/>
                  </a:lnTo>
                  <a:lnTo>
                    <a:pt x="4" y="60"/>
                  </a:lnTo>
                  <a:lnTo>
                    <a:pt x="0" y="60"/>
                  </a:lnTo>
                  <a:lnTo>
                    <a:pt x="0" y="60"/>
                  </a:lnTo>
                  <a:lnTo>
                    <a:pt x="4" y="60"/>
                  </a:lnTo>
                  <a:lnTo>
                    <a:pt x="4" y="56"/>
                  </a:lnTo>
                  <a:lnTo>
                    <a:pt x="4" y="56"/>
                  </a:lnTo>
                  <a:lnTo>
                    <a:pt x="4" y="52"/>
                  </a:lnTo>
                  <a:lnTo>
                    <a:pt x="4" y="45"/>
                  </a:lnTo>
                  <a:lnTo>
                    <a:pt x="4" y="45"/>
                  </a:lnTo>
                  <a:lnTo>
                    <a:pt x="4" y="45"/>
                  </a:lnTo>
                  <a:close/>
                  <a:moveTo>
                    <a:pt x="159" y="112"/>
                  </a:moveTo>
                  <a:lnTo>
                    <a:pt x="163" y="112"/>
                  </a:lnTo>
                  <a:lnTo>
                    <a:pt x="167" y="112"/>
                  </a:lnTo>
                  <a:lnTo>
                    <a:pt x="163" y="112"/>
                  </a:lnTo>
                  <a:lnTo>
                    <a:pt x="159" y="112"/>
                  </a:lnTo>
                  <a:lnTo>
                    <a:pt x="159" y="112"/>
                  </a:lnTo>
                  <a:close/>
                  <a:moveTo>
                    <a:pt x="182" y="108"/>
                  </a:moveTo>
                  <a:lnTo>
                    <a:pt x="182" y="104"/>
                  </a:lnTo>
                  <a:lnTo>
                    <a:pt x="182" y="104"/>
                  </a:lnTo>
                  <a:lnTo>
                    <a:pt x="185" y="100"/>
                  </a:lnTo>
                  <a:lnTo>
                    <a:pt x="185" y="100"/>
                  </a:lnTo>
                  <a:lnTo>
                    <a:pt x="189" y="104"/>
                  </a:lnTo>
                  <a:lnTo>
                    <a:pt x="189" y="104"/>
                  </a:lnTo>
                  <a:lnTo>
                    <a:pt x="193" y="104"/>
                  </a:lnTo>
                  <a:lnTo>
                    <a:pt x="196" y="104"/>
                  </a:lnTo>
                  <a:lnTo>
                    <a:pt x="196" y="104"/>
                  </a:lnTo>
                  <a:lnTo>
                    <a:pt x="200" y="104"/>
                  </a:lnTo>
                  <a:lnTo>
                    <a:pt x="200" y="104"/>
                  </a:lnTo>
                  <a:lnTo>
                    <a:pt x="200" y="108"/>
                  </a:lnTo>
                  <a:lnTo>
                    <a:pt x="196" y="108"/>
                  </a:lnTo>
                  <a:lnTo>
                    <a:pt x="193" y="108"/>
                  </a:lnTo>
                  <a:lnTo>
                    <a:pt x="189" y="108"/>
                  </a:lnTo>
                  <a:lnTo>
                    <a:pt x="185" y="108"/>
                  </a:lnTo>
                  <a:lnTo>
                    <a:pt x="182" y="108"/>
                  </a:lnTo>
                  <a:lnTo>
                    <a:pt x="182" y="10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90" name="Freeform 98"/>
            <p:cNvSpPr>
              <a:spLocks/>
            </p:cNvSpPr>
            <p:nvPr/>
          </p:nvSpPr>
          <p:spPr bwMode="auto">
            <a:xfrm>
              <a:off x="4802526" y="2546806"/>
              <a:ext cx="262473" cy="200714"/>
            </a:xfrm>
            <a:custGeom>
              <a:avLst/>
              <a:gdLst>
                <a:gd name="T0" fmla="*/ 163 w 204"/>
                <a:gd name="T1" fmla="*/ 29 h 156"/>
                <a:gd name="T2" fmla="*/ 152 w 204"/>
                <a:gd name="T3" fmla="*/ 7 h 156"/>
                <a:gd name="T4" fmla="*/ 145 w 204"/>
                <a:gd name="T5" fmla="*/ 7 h 156"/>
                <a:gd name="T6" fmla="*/ 122 w 204"/>
                <a:gd name="T7" fmla="*/ 7 h 156"/>
                <a:gd name="T8" fmla="*/ 119 w 204"/>
                <a:gd name="T9" fmla="*/ 11 h 156"/>
                <a:gd name="T10" fmla="*/ 111 w 204"/>
                <a:gd name="T11" fmla="*/ 7 h 156"/>
                <a:gd name="T12" fmla="*/ 111 w 204"/>
                <a:gd name="T13" fmla="*/ 3 h 156"/>
                <a:gd name="T14" fmla="*/ 100 w 204"/>
                <a:gd name="T15" fmla="*/ 0 h 156"/>
                <a:gd name="T16" fmla="*/ 100 w 204"/>
                <a:gd name="T17" fmla="*/ 3 h 156"/>
                <a:gd name="T18" fmla="*/ 93 w 204"/>
                <a:gd name="T19" fmla="*/ 3 h 156"/>
                <a:gd name="T20" fmla="*/ 93 w 204"/>
                <a:gd name="T21" fmla="*/ 3 h 156"/>
                <a:gd name="T22" fmla="*/ 89 w 204"/>
                <a:gd name="T23" fmla="*/ 3 h 156"/>
                <a:gd name="T24" fmla="*/ 82 w 204"/>
                <a:gd name="T25" fmla="*/ 7 h 156"/>
                <a:gd name="T26" fmla="*/ 71 w 204"/>
                <a:gd name="T27" fmla="*/ 11 h 156"/>
                <a:gd name="T28" fmla="*/ 56 w 204"/>
                <a:gd name="T29" fmla="*/ 7 h 156"/>
                <a:gd name="T30" fmla="*/ 45 w 204"/>
                <a:gd name="T31" fmla="*/ 7 h 156"/>
                <a:gd name="T32" fmla="*/ 34 w 204"/>
                <a:gd name="T33" fmla="*/ 3 h 156"/>
                <a:gd name="T34" fmla="*/ 4 w 204"/>
                <a:gd name="T35" fmla="*/ 0 h 156"/>
                <a:gd name="T36" fmla="*/ 4 w 204"/>
                <a:gd name="T37" fmla="*/ 3 h 156"/>
                <a:gd name="T38" fmla="*/ 4 w 204"/>
                <a:gd name="T39" fmla="*/ 18 h 156"/>
                <a:gd name="T40" fmla="*/ 0 w 204"/>
                <a:gd name="T41" fmla="*/ 29 h 156"/>
                <a:gd name="T42" fmla="*/ 204 w 204"/>
                <a:gd name="T43" fmla="*/ 156 h 156"/>
                <a:gd name="T44" fmla="*/ 196 w 204"/>
                <a:gd name="T45" fmla="*/ 152 h 156"/>
                <a:gd name="T46" fmla="*/ 193 w 204"/>
                <a:gd name="T47" fmla="*/ 144 h 156"/>
                <a:gd name="T48" fmla="*/ 182 w 204"/>
                <a:gd name="T49" fmla="*/ 141 h 156"/>
                <a:gd name="T50" fmla="*/ 178 w 204"/>
                <a:gd name="T51" fmla="*/ 126 h 156"/>
                <a:gd name="T52" fmla="*/ 178 w 204"/>
                <a:gd name="T53" fmla="*/ 126 h 156"/>
                <a:gd name="T54" fmla="*/ 182 w 204"/>
                <a:gd name="T55" fmla="*/ 122 h 156"/>
                <a:gd name="T56" fmla="*/ 178 w 204"/>
                <a:gd name="T57" fmla="*/ 118 h 156"/>
                <a:gd name="T58" fmla="*/ 167 w 204"/>
                <a:gd name="T59" fmla="*/ 104 h 156"/>
                <a:gd name="T60" fmla="*/ 152 w 204"/>
                <a:gd name="T61" fmla="*/ 85 h 156"/>
                <a:gd name="T62" fmla="*/ 152 w 204"/>
                <a:gd name="T63" fmla="*/ 74 h 156"/>
                <a:gd name="T64" fmla="*/ 145 w 204"/>
                <a:gd name="T65" fmla="*/ 66 h 156"/>
                <a:gd name="T66" fmla="*/ 145 w 204"/>
                <a:gd name="T67" fmla="*/ 59 h 156"/>
                <a:gd name="T68" fmla="*/ 126 w 204"/>
                <a:gd name="T69" fmla="*/ 44 h 156"/>
                <a:gd name="T70" fmla="*/ 122 w 204"/>
                <a:gd name="T71" fmla="*/ 33 h 156"/>
                <a:gd name="T72" fmla="*/ 126 w 204"/>
                <a:gd name="T73" fmla="*/ 29 h 156"/>
                <a:gd name="T74" fmla="*/ 130 w 204"/>
                <a:gd name="T75" fmla="*/ 37 h 156"/>
                <a:gd name="T76" fmla="*/ 137 w 204"/>
                <a:gd name="T77" fmla="*/ 44 h 156"/>
                <a:gd name="T78" fmla="*/ 141 w 204"/>
                <a:gd name="T79" fmla="*/ 52 h 156"/>
                <a:gd name="T80" fmla="*/ 156 w 204"/>
                <a:gd name="T81" fmla="*/ 63 h 156"/>
                <a:gd name="T82" fmla="*/ 159 w 204"/>
                <a:gd name="T83" fmla="*/ 55 h 156"/>
                <a:gd name="T84" fmla="*/ 159 w 204"/>
                <a:gd name="T85" fmla="*/ 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 h="156">
                  <a:moveTo>
                    <a:pt x="163" y="37"/>
                  </a:moveTo>
                  <a:lnTo>
                    <a:pt x="159" y="33"/>
                  </a:lnTo>
                  <a:lnTo>
                    <a:pt x="163" y="29"/>
                  </a:lnTo>
                  <a:lnTo>
                    <a:pt x="159" y="22"/>
                  </a:lnTo>
                  <a:lnTo>
                    <a:pt x="156" y="15"/>
                  </a:lnTo>
                  <a:lnTo>
                    <a:pt x="152" y="7"/>
                  </a:lnTo>
                  <a:lnTo>
                    <a:pt x="148" y="3"/>
                  </a:lnTo>
                  <a:lnTo>
                    <a:pt x="148" y="3"/>
                  </a:lnTo>
                  <a:lnTo>
                    <a:pt x="145" y="7"/>
                  </a:lnTo>
                  <a:lnTo>
                    <a:pt x="141" y="7"/>
                  </a:lnTo>
                  <a:lnTo>
                    <a:pt x="130" y="7"/>
                  </a:lnTo>
                  <a:lnTo>
                    <a:pt x="122" y="7"/>
                  </a:lnTo>
                  <a:lnTo>
                    <a:pt x="115" y="3"/>
                  </a:lnTo>
                  <a:lnTo>
                    <a:pt x="115" y="7"/>
                  </a:lnTo>
                  <a:lnTo>
                    <a:pt x="119" y="11"/>
                  </a:lnTo>
                  <a:lnTo>
                    <a:pt x="119" y="11"/>
                  </a:lnTo>
                  <a:lnTo>
                    <a:pt x="115" y="7"/>
                  </a:lnTo>
                  <a:lnTo>
                    <a:pt x="111" y="7"/>
                  </a:lnTo>
                  <a:lnTo>
                    <a:pt x="111" y="3"/>
                  </a:lnTo>
                  <a:lnTo>
                    <a:pt x="111" y="3"/>
                  </a:lnTo>
                  <a:lnTo>
                    <a:pt x="111" y="3"/>
                  </a:lnTo>
                  <a:lnTo>
                    <a:pt x="108" y="3"/>
                  </a:lnTo>
                  <a:lnTo>
                    <a:pt x="104" y="3"/>
                  </a:lnTo>
                  <a:lnTo>
                    <a:pt x="100" y="0"/>
                  </a:lnTo>
                  <a:lnTo>
                    <a:pt x="100" y="0"/>
                  </a:lnTo>
                  <a:lnTo>
                    <a:pt x="100" y="3"/>
                  </a:lnTo>
                  <a:lnTo>
                    <a:pt x="100" y="3"/>
                  </a:lnTo>
                  <a:lnTo>
                    <a:pt x="100" y="3"/>
                  </a:lnTo>
                  <a:lnTo>
                    <a:pt x="96" y="3"/>
                  </a:lnTo>
                  <a:lnTo>
                    <a:pt x="93" y="3"/>
                  </a:lnTo>
                  <a:lnTo>
                    <a:pt x="89" y="3"/>
                  </a:lnTo>
                  <a:lnTo>
                    <a:pt x="93" y="3"/>
                  </a:lnTo>
                  <a:lnTo>
                    <a:pt x="93" y="3"/>
                  </a:lnTo>
                  <a:lnTo>
                    <a:pt x="96" y="0"/>
                  </a:lnTo>
                  <a:lnTo>
                    <a:pt x="93" y="3"/>
                  </a:lnTo>
                  <a:lnTo>
                    <a:pt x="89" y="3"/>
                  </a:lnTo>
                  <a:lnTo>
                    <a:pt x="85" y="3"/>
                  </a:lnTo>
                  <a:lnTo>
                    <a:pt x="82" y="3"/>
                  </a:lnTo>
                  <a:lnTo>
                    <a:pt x="82" y="7"/>
                  </a:lnTo>
                  <a:lnTo>
                    <a:pt x="78" y="7"/>
                  </a:lnTo>
                  <a:lnTo>
                    <a:pt x="74" y="11"/>
                  </a:lnTo>
                  <a:lnTo>
                    <a:pt x="71" y="11"/>
                  </a:lnTo>
                  <a:lnTo>
                    <a:pt x="67" y="11"/>
                  </a:lnTo>
                  <a:lnTo>
                    <a:pt x="59" y="7"/>
                  </a:lnTo>
                  <a:lnTo>
                    <a:pt x="56" y="7"/>
                  </a:lnTo>
                  <a:lnTo>
                    <a:pt x="52" y="7"/>
                  </a:lnTo>
                  <a:lnTo>
                    <a:pt x="45" y="7"/>
                  </a:lnTo>
                  <a:lnTo>
                    <a:pt x="45" y="7"/>
                  </a:lnTo>
                  <a:lnTo>
                    <a:pt x="41" y="7"/>
                  </a:lnTo>
                  <a:lnTo>
                    <a:pt x="37" y="3"/>
                  </a:lnTo>
                  <a:lnTo>
                    <a:pt x="34" y="3"/>
                  </a:lnTo>
                  <a:lnTo>
                    <a:pt x="19" y="3"/>
                  </a:lnTo>
                  <a:lnTo>
                    <a:pt x="15" y="0"/>
                  </a:lnTo>
                  <a:lnTo>
                    <a:pt x="4" y="0"/>
                  </a:lnTo>
                  <a:lnTo>
                    <a:pt x="4" y="0"/>
                  </a:lnTo>
                  <a:lnTo>
                    <a:pt x="4" y="0"/>
                  </a:lnTo>
                  <a:lnTo>
                    <a:pt x="4" y="3"/>
                  </a:lnTo>
                  <a:lnTo>
                    <a:pt x="0" y="11"/>
                  </a:lnTo>
                  <a:lnTo>
                    <a:pt x="4" y="15"/>
                  </a:lnTo>
                  <a:lnTo>
                    <a:pt x="4" y="18"/>
                  </a:lnTo>
                  <a:lnTo>
                    <a:pt x="0" y="22"/>
                  </a:lnTo>
                  <a:lnTo>
                    <a:pt x="0" y="26"/>
                  </a:lnTo>
                  <a:lnTo>
                    <a:pt x="0" y="29"/>
                  </a:lnTo>
                  <a:lnTo>
                    <a:pt x="4" y="37"/>
                  </a:lnTo>
                  <a:lnTo>
                    <a:pt x="8" y="156"/>
                  </a:lnTo>
                  <a:lnTo>
                    <a:pt x="204" y="156"/>
                  </a:lnTo>
                  <a:lnTo>
                    <a:pt x="204" y="156"/>
                  </a:lnTo>
                  <a:lnTo>
                    <a:pt x="200" y="152"/>
                  </a:lnTo>
                  <a:lnTo>
                    <a:pt x="196" y="152"/>
                  </a:lnTo>
                  <a:lnTo>
                    <a:pt x="196" y="148"/>
                  </a:lnTo>
                  <a:lnTo>
                    <a:pt x="193" y="148"/>
                  </a:lnTo>
                  <a:lnTo>
                    <a:pt x="193" y="144"/>
                  </a:lnTo>
                  <a:lnTo>
                    <a:pt x="189" y="144"/>
                  </a:lnTo>
                  <a:lnTo>
                    <a:pt x="185" y="144"/>
                  </a:lnTo>
                  <a:lnTo>
                    <a:pt x="182" y="141"/>
                  </a:lnTo>
                  <a:lnTo>
                    <a:pt x="178" y="133"/>
                  </a:lnTo>
                  <a:lnTo>
                    <a:pt x="178" y="130"/>
                  </a:lnTo>
                  <a:lnTo>
                    <a:pt x="178" y="126"/>
                  </a:lnTo>
                  <a:lnTo>
                    <a:pt x="178" y="126"/>
                  </a:lnTo>
                  <a:lnTo>
                    <a:pt x="178" y="126"/>
                  </a:lnTo>
                  <a:lnTo>
                    <a:pt x="178" y="126"/>
                  </a:lnTo>
                  <a:lnTo>
                    <a:pt x="185" y="126"/>
                  </a:lnTo>
                  <a:lnTo>
                    <a:pt x="182" y="122"/>
                  </a:lnTo>
                  <a:lnTo>
                    <a:pt x="182" y="122"/>
                  </a:lnTo>
                  <a:lnTo>
                    <a:pt x="178" y="118"/>
                  </a:lnTo>
                  <a:lnTo>
                    <a:pt x="178" y="118"/>
                  </a:lnTo>
                  <a:lnTo>
                    <a:pt x="178" y="118"/>
                  </a:lnTo>
                  <a:lnTo>
                    <a:pt x="174" y="118"/>
                  </a:lnTo>
                  <a:lnTo>
                    <a:pt x="174" y="115"/>
                  </a:lnTo>
                  <a:lnTo>
                    <a:pt x="167" y="104"/>
                  </a:lnTo>
                  <a:lnTo>
                    <a:pt x="163" y="104"/>
                  </a:lnTo>
                  <a:lnTo>
                    <a:pt x="163" y="100"/>
                  </a:lnTo>
                  <a:lnTo>
                    <a:pt x="152" y="85"/>
                  </a:lnTo>
                  <a:lnTo>
                    <a:pt x="152" y="81"/>
                  </a:lnTo>
                  <a:lnTo>
                    <a:pt x="152" y="81"/>
                  </a:lnTo>
                  <a:lnTo>
                    <a:pt x="152" y="74"/>
                  </a:lnTo>
                  <a:lnTo>
                    <a:pt x="148" y="74"/>
                  </a:lnTo>
                  <a:lnTo>
                    <a:pt x="148" y="70"/>
                  </a:lnTo>
                  <a:lnTo>
                    <a:pt x="145" y="66"/>
                  </a:lnTo>
                  <a:lnTo>
                    <a:pt x="145" y="63"/>
                  </a:lnTo>
                  <a:lnTo>
                    <a:pt x="145" y="63"/>
                  </a:lnTo>
                  <a:lnTo>
                    <a:pt x="145" y="59"/>
                  </a:lnTo>
                  <a:lnTo>
                    <a:pt x="133" y="52"/>
                  </a:lnTo>
                  <a:lnTo>
                    <a:pt x="133" y="48"/>
                  </a:lnTo>
                  <a:lnTo>
                    <a:pt x="126" y="44"/>
                  </a:lnTo>
                  <a:lnTo>
                    <a:pt x="126" y="41"/>
                  </a:lnTo>
                  <a:lnTo>
                    <a:pt x="122" y="37"/>
                  </a:lnTo>
                  <a:lnTo>
                    <a:pt x="122" y="33"/>
                  </a:lnTo>
                  <a:lnTo>
                    <a:pt x="122" y="29"/>
                  </a:lnTo>
                  <a:lnTo>
                    <a:pt x="122" y="29"/>
                  </a:lnTo>
                  <a:lnTo>
                    <a:pt x="126" y="29"/>
                  </a:lnTo>
                  <a:lnTo>
                    <a:pt x="126" y="29"/>
                  </a:lnTo>
                  <a:lnTo>
                    <a:pt x="126" y="33"/>
                  </a:lnTo>
                  <a:lnTo>
                    <a:pt x="130" y="37"/>
                  </a:lnTo>
                  <a:lnTo>
                    <a:pt x="130" y="37"/>
                  </a:lnTo>
                  <a:lnTo>
                    <a:pt x="137" y="44"/>
                  </a:lnTo>
                  <a:lnTo>
                    <a:pt x="137" y="44"/>
                  </a:lnTo>
                  <a:lnTo>
                    <a:pt x="137" y="48"/>
                  </a:lnTo>
                  <a:lnTo>
                    <a:pt x="141" y="52"/>
                  </a:lnTo>
                  <a:lnTo>
                    <a:pt x="141" y="52"/>
                  </a:lnTo>
                  <a:lnTo>
                    <a:pt x="152" y="63"/>
                  </a:lnTo>
                  <a:lnTo>
                    <a:pt x="156" y="63"/>
                  </a:lnTo>
                  <a:lnTo>
                    <a:pt x="156" y="63"/>
                  </a:lnTo>
                  <a:lnTo>
                    <a:pt x="156" y="63"/>
                  </a:lnTo>
                  <a:lnTo>
                    <a:pt x="159" y="59"/>
                  </a:lnTo>
                  <a:lnTo>
                    <a:pt x="159" y="55"/>
                  </a:lnTo>
                  <a:lnTo>
                    <a:pt x="159" y="55"/>
                  </a:lnTo>
                  <a:lnTo>
                    <a:pt x="159" y="48"/>
                  </a:lnTo>
                  <a:lnTo>
                    <a:pt x="159" y="44"/>
                  </a:lnTo>
                  <a:lnTo>
                    <a:pt x="163" y="37"/>
                  </a:lnTo>
                  <a:lnTo>
                    <a:pt x="163" y="37"/>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91" name="Freeform 99"/>
            <p:cNvSpPr>
              <a:spLocks/>
            </p:cNvSpPr>
            <p:nvPr/>
          </p:nvSpPr>
          <p:spPr bwMode="auto">
            <a:xfrm>
              <a:off x="4754921" y="2747520"/>
              <a:ext cx="347390" cy="361544"/>
            </a:xfrm>
            <a:custGeom>
              <a:avLst/>
              <a:gdLst>
                <a:gd name="T0" fmla="*/ 241 w 270"/>
                <a:gd name="T1" fmla="*/ 3 h 281"/>
                <a:gd name="T2" fmla="*/ 245 w 270"/>
                <a:gd name="T3" fmla="*/ 11 h 281"/>
                <a:gd name="T4" fmla="*/ 245 w 270"/>
                <a:gd name="T5" fmla="*/ 11 h 281"/>
                <a:gd name="T6" fmla="*/ 248 w 270"/>
                <a:gd name="T7" fmla="*/ 37 h 281"/>
                <a:gd name="T8" fmla="*/ 263 w 270"/>
                <a:gd name="T9" fmla="*/ 55 h 281"/>
                <a:gd name="T10" fmla="*/ 270 w 270"/>
                <a:gd name="T11" fmla="*/ 63 h 281"/>
                <a:gd name="T12" fmla="*/ 256 w 270"/>
                <a:gd name="T13" fmla="*/ 70 h 281"/>
                <a:gd name="T14" fmla="*/ 248 w 270"/>
                <a:gd name="T15" fmla="*/ 74 h 281"/>
                <a:gd name="T16" fmla="*/ 248 w 270"/>
                <a:gd name="T17" fmla="*/ 85 h 281"/>
                <a:gd name="T18" fmla="*/ 241 w 270"/>
                <a:gd name="T19" fmla="*/ 103 h 281"/>
                <a:gd name="T20" fmla="*/ 241 w 270"/>
                <a:gd name="T21" fmla="*/ 118 h 281"/>
                <a:gd name="T22" fmla="*/ 233 w 270"/>
                <a:gd name="T23" fmla="*/ 140 h 281"/>
                <a:gd name="T24" fmla="*/ 226 w 270"/>
                <a:gd name="T25" fmla="*/ 152 h 281"/>
                <a:gd name="T26" fmla="*/ 211 w 270"/>
                <a:gd name="T27" fmla="*/ 170 h 281"/>
                <a:gd name="T28" fmla="*/ 208 w 270"/>
                <a:gd name="T29" fmla="*/ 185 h 281"/>
                <a:gd name="T30" fmla="*/ 200 w 270"/>
                <a:gd name="T31" fmla="*/ 207 h 281"/>
                <a:gd name="T32" fmla="*/ 189 w 270"/>
                <a:gd name="T33" fmla="*/ 207 h 281"/>
                <a:gd name="T34" fmla="*/ 189 w 270"/>
                <a:gd name="T35" fmla="*/ 218 h 281"/>
                <a:gd name="T36" fmla="*/ 204 w 270"/>
                <a:gd name="T37" fmla="*/ 222 h 281"/>
                <a:gd name="T38" fmla="*/ 211 w 270"/>
                <a:gd name="T39" fmla="*/ 233 h 281"/>
                <a:gd name="T40" fmla="*/ 222 w 270"/>
                <a:gd name="T41" fmla="*/ 248 h 281"/>
                <a:gd name="T42" fmla="*/ 208 w 270"/>
                <a:gd name="T43" fmla="*/ 267 h 281"/>
                <a:gd name="T44" fmla="*/ 200 w 270"/>
                <a:gd name="T45" fmla="*/ 274 h 281"/>
                <a:gd name="T46" fmla="*/ 182 w 270"/>
                <a:gd name="T47" fmla="*/ 278 h 281"/>
                <a:gd name="T48" fmla="*/ 174 w 270"/>
                <a:gd name="T49" fmla="*/ 281 h 281"/>
                <a:gd name="T50" fmla="*/ 159 w 270"/>
                <a:gd name="T51" fmla="*/ 278 h 281"/>
                <a:gd name="T52" fmla="*/ 152 w 270"/>
                <a:gd name="T53" fmla="*/ 281 h 281"/>
                <a:gd name="T54" fmla="*/ 145 w 270"/>
                <a:gd name="T55" fmla="*/ 278 h 281"/>
                <a:gd name="T56" fmla="*/ 137 w 270"/>
                <a:gd name="T57" fmla="*/ 270 h 281"/>
                <a:gd name="T58" fmla="*/ 126 w 270"/>
                <a:gd name="T59" fmla="*/ 263 h 281"/>
                <a:gd name="T60" fmla="*/ 119 w 270"/>
                <a:gd name="T61" fmla="*/ 267 h 281"/>
                <a:gd name="T62" fmla="*/ 108 w 270"/>
                <a:gd name="T63" fmla="*/ 270 h 281"/>
                <a:gd name="T64" fmla="*/ 96 w 270"/>
                <a:gd name="T65" fmla="*/ 263 h 281"/>
                <a:gd name="T66" fmla="*/ 89 w 270"/>
                <a:gd name="T67" fmla="*/ 255 h 281"/>
                <a:gd name="T68" fmla="*/ 78 w 270"/>
                <a:gd name="T69" fmla="*/ 244 h 281"/>
                <a:gd name="T70" fmla="*/ 74 w 270"/>
                <a:gd name="T71" fmla="*/ 237 h 281"/>
                <a:gd name="T72" fmla="*/ 63 w 270"/>
                <a:gd name="T73" fmla="*/ 226 h 281"/>
                <a:gd name="T74" fmla="*/ 56 w 270"/>
                <a:gd name="T75" fmla="*/ 222 h 281"/>
                <a:gd name="T76" fmla="*/ 52 w 270"/>
                <a:gd name="T77" fmla="*/ 215 h 281"/>
                <a:gd name="T78" fmla="*/ 37 w 270"/>
                <a:gd name="T79" fmla="*/ 207 h 281"/>
                <a:gd name="T80" fmla="*/ 33 w 270"/>
                <a:gd name="T81" fmla="*/ 204 h 281"/>
                <a:gd name="T82" fmla="*/ 26 w 270"/>
                <a:gd name="T83" fmla="*/ 192 h 281"/>
                <a:gd name="T84" fmla="*/ 19 w 270"/>
                <a:gd name="T85" fmla="*/ 174 h 281"/>
                <a:gd name="T86" fmla="*/ 15 w 270"/>
                <a:gd name="T87" fmla="*/ 166 h 281"/>
                <a:gd name="T88" fmla="*/ 8 w 270"/>
                <a:gd name="T89" fmla="*/ 155 h 281"/>
                <a:gd name="T90" fmla="*/ 8 w 270"/>
                <a:gd name="T91" fmla="*/ 144 h 281"/>
                <a:gd name="T92" fmla="*/ 0 w 270"/>
                <a:gd name="T93" fmla="*/ 140 h 281"/>
                <a:gd name="T94" fmla="*/ 4 w 270"/>
                <a:gd name="T95" fmla="*/ 126 h 281"/>
                <a:gd name="T96" fmla="*/ 8 w 270"/>
                <a:gd name="T97" fmla="*/ 115 h 281"/>
                <a:gd name="T98" fmla="*/ 15 w 270"/>
                <a:gd name="T99" fmla="*/ 100 h 281"/>
                <a:gd name="T100" fmla="*/ 33 w 270"/>
                <a:gd name="T101" fmla="*/ 96 h 281"/>
                <a:gd name="T102" fmla="*/ 45 w 270"/>
                <a:gd name="T103"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 h="281">
                  <a:moveTo>
                    <a:pt x="45" y="0"/>
                  </a:moveTo>
                  <a:lnTo>
                    <a:pt x="241" y="0"/>
                  </a:lnTo>
                  <a:lnTo>
                    <a:pt x="241" y="0"/>
                  </a:lnTo>
                  <a:lnTo>
                    <a:pt x="241" y="3"/>
                  </a:lnTo>
                  <a:lnTo>
                    <a:pt x="241" y="3"/>
                  </a:lnTo>
                  <a:lnTo>
                    <a:pt x="241" y="3"/>
                  </a:lnTo>
                  <a:lnTo>
                    <a:pt x="241" y="3"/>
                  </a:lnTo>
                  <a:lnTo>
                    <a:pt x="241" y="3"/>
                  </a:lnTo>
                  <a:lnTo>
                    <a:pt x="241" y="7"/>
                  </a:lnTo>
                  <a:lnTo>
                    <a:pt x="245" y="11"/>
                  </a:lnTo>
                  <a:lnTo>
                    <a:pt x="248" y="14"/>
                  </a:lnTo>
                  <a:lnTo>
                    <a:pt x="248" y="14"/>
                  </a:lnTo>
                  <a:lnTo>
                    <a:pt x="245" y="14"/>
                  </a:lnTo>
                  <a:lnTo>
                    <a:pt x="245" y="14"/>
                  </a:lnTo>
                  <a:lnTo>
                    <a:pt x="245" y="11"/>
                  </a:lnTo>
                  <a:lnTo>
                    <a:pt x="245" y="14"/>
                  </a:lnTo>
                  <a:lnTo>
                    <a:pt x="245" y="14"/>
                  </a:lnTo>
                  <a:lnTo>
                    <a:pt x="248" y="25"/>
                  </a:lnTo>
                  <a:lnTo>
                    <a:pt x="248" y="33"/>
                  </a:lnTo>
                  <a:lnTo>
                    <a:pt x="248" y="37"/>
                  </a:lnTo>
                  <a:lnTo>
                    <a:pt x="252" y="44"/>
                  </a:lnTo>
                  <a:lnTo>
                    <a:pt x="252" y="48"/>
                  </a:lnTo>
                  <a:lnTo>
                    <a:pt x="256" y="48"/>
                  </a:lnTo>
                  <a:lnTo>
                    <a:pt x="263" y="55"/>
                  </a:lnTo>
                  <a:lnTo>
                    <a:pt x="263" y="55"/>
                  </a:lnTo>
                  <a:lnTo>
                    <a:pt x="267" y="55"/>
                  </a:lnTo>
                  <a:lnTo>
                    <a:pt x="270" y="59"/>
                  </a:lnTo>
                  <a:lnTo>
                    <a:pt x="270" y="59"/>
                  </a:lnTo>
                  <a:lnTo>
                    <a:pt x="270" y="59"/>
                  </a:lnTo>
                  <a:lnTo>
                    <a:pt x="270" y="63"/>
                  </a:lnTo>
                  <a:lnTo>
                    <a:pt x="267" y="66"/>
                  </a:lnTo>
                  <a:lnTo>
                    <a:pt x="263" y="66"/>
                  </a:lnTo>
                  <a:lnTo>
                    <a:pt x="263" y="66"/>
                  </a:lnTo>
                  <a:lnTo>
                    <a:pt x="259" y="66"/>
                  </a:lnTo>
                  <a:lnTo>
                    <a:pt x="256" y="70"/>
                  </a:lnTo>
                  <a:lnTo>
                    <a:pt x="252" y="70"/>
                  </a:lnTo>
                  <a:lnTo>
                    <a:pt x="252" y="70"/>
                  </a:lnTo>
                  <a:lnTo>
                    <a:pt x="256" y="74"/>
                  </a:lnTo>
                  <a:lnTo>
                    <a:pt x="252" y="74"/>
                  </a:lnTo>
                  <a:lnTo>
                    <a:pt x="248" y="74"/>
                  </a:lnTo>
                  <a:lnTo>
                    <a:pt x="248" y="74"/>
                  </a:lnTo>
                  <a:lnTo>
                    <a:pt x="248" y="77"/>
                  </a:lnTo>
                  <a:lnTo>
                    <a:pt x="245" y="81"/>
                  </a:lnTo>
                  <a:lnTo>
                    <a:pt x="248" y="81"/>
                  </a:lnTo>
                  <a:lnTo>
                    <a:pt x="248" y="85"/>
                  </a:lnTo>
                  <a:lnTo>
                    <a:pt x="248" y="85"/>
                  </a:lnTo>
                  <a:lnTo>
                    <a:pt x="245" y="89"/>
                  </a:lnTo>
                  <a:lnTo>
                    <a:pt x="245" y="96"/>
                  </a:lnTo>
                  <a:lnTo>
                    <a:pt x="241" y="100"/>
                  </a:lnTo>
                  <a:lnTo>
                    <a:pt x="241" y="103"/>
                  </a:lnTo>
                  <a:lnTo>
                    <a:pt x="241" y="103"/>
                  </a:lnTo>
                  <a:lnTo>
                    <a:pt x="237" y="107"/>
                  </a:lnTo>
                  <a:lnTo>
                    <a:pt x="241" y="115"/>
                  </a:lnTo>
                  <a:lnTo>
                    <a:pt x="241" y="118"/>
                  </a:lnTo>
                  <a:lnTo>
                    <a:pt x="241" y="118"/>
                  </a:lnTo>
                  <a:lnTo>
                    <a:pt x="241" y="118"/>
                  </a:lnTo>
                  <a:lnTo>
                    <a:pt x="241" y="122"/>
                  </a:lnTo>
                  <a:lnTo>
                    <a:pt x="241" y="129"/>
                  </a:lnTo>
                  <a:lnTo>
                    <a:pt x="233" y="137"/>
                  </a:lnTo>
                  <a:lnTo>
                    <a:pt x="233" y="140"/>
                  </a:lnTo>
                  <a:lnTo>
                    <a:pt x="233" y="140"/>
                  </a:lnTo>
                  <a:lnTo>
                    <a:pt x="230" y="140"/>
                  </a:lnTo>
                  <a:lnTo>
                    <a:pt x="230" y="144"/>
                  </a:lnTo>
                  <a:lnTo>
                    <a:pt x="226" y="148"/>
                  </a:lnTo>
                  <a:lnTo>
                    <a:pt x="226" y="152"/>
                  </a:lnTo>
                  <a:lnTo>
                    <a:pt x="219" y="155"/>
                  </a:lnTo>
                  <a:lnTo>
                    <a:pt x="219" y="159"/>
                  </a:lnTo>
                  <a:lnTo>
                    <a:pt x="215" y="170"/>
                  </a:lnTo>
                  <a:lnTo>
                    <a:pt x="211" y="170"/>
                  </a:lnTo>
                  <a:lnTo>
                    <a:pt x="211" y="170"/>
                  </a:lnTo>
                  <a:lnTo>
                    <a:pt x="211" y="170"/>
                  </a:lnTo>
                  <a:lnTo>
                    <a:pt x="208" y="178"/>
                  </a:lnTo>
                  <a:lnTo>
                    <a:pt x="208" y="178"/>
                  </a:lnTo>
                  <a:lnTo>
                    <a:pt x="208" y="181"/>
                  </a:lnTo>
                  <a:lnTo>
                    <a:pt x="208" y="185"/>
                  </a:lnTo>
                  <a:lnTo>
                    <a:pt x="204" y="189"/>
                  </a:lnTo>
                  <a:lnTo>
                    <a:pt x="204" y="192"/>
                  </a:lnTo>
                  <a:lnTo>
                    <a:pt x="204" y="196"/>
                  </a:lnTo>
                  <a:lnTo>
                    <a:pt x="204" y="204"/>
                  </a:lnTo>
                  <a:lnTo>
                    <a:pt x="200" y="207"/>
                  </a:lnTo>
                  <a:lnTo>
                    <a:pt x="200" y="207"/>
                  </a:lnTo>
                  <a:lnTo>
                    <a:pt x="196" y="207"/>
                  </a:lnTo>
                  <a:lnTo>
                    <a:pt x="196" y="207"/>
                  </a:lnTo>
                  <a:lnTo>
                    <a:pt x="193" y="207"/>
                  </a:lnTo>
                  <a:lnTo>
                    <a:pt x="189" y="207"/>
                  </a:lnTo>
                  <a:lnTo>
                    <a:pt x="189" y="211"/>
                  </a:lnTo>
                  <a:lnTo>
                    <a:pt x="189" y="211"/>
                  </a:lnTo>
                  <a:lnTo>
                    <a:pt x="185" y="215"/>
                  </a:lnTo>
                  <a:lnTo>
                    <a:pt x="185" y="215"/>
                  </a:lnTo>
                  <a:lnTo>
                    <a:pt x="189" y="218"/>
                  </a:lnTo>
                  <a:lnTo>
                    <a:pt x="196" y="215"/>
                  </a:lnTo>
                  <a:lnTo>
                    <a:pt x="196" y="218"/>
                  </a:lnTo>
                  <a:lnTo>
                    <a:pt x="200" y="222"/>
                  </a:lnTo>
                  <a:lnTo>
                    <a:pt x="200" y="222"/>
                  </a:lnTo>
                  <a:lnTo>
                    <a:pt x="204" y="222"/>
                  </a:lnTo>
                  <a:lnTo>
                    <a:pt x="204" y="230"/>
                  </a:lnTo>
                  <a:lnTo>
                    <a:pt x="208" y="230"/>
                  </a:lnTo>
                  <a:lnTo>
                    <a:pt x="208" y="230"/>
                  </a:lnTo>
                  <a:lnTo>
                    <a:pt x="211" y="233"/>
                  </a:lnTo>
                  <a:lnTo>
                    <a:pt x="211" y="233"/>
                  </a:lnTo>
                  <a:lnTo>
                    <a:pt x="215" y="233"/>
                  </a:lnTo>
                  <a:lnTo>
                    <a:pt x="215" y="237"/>
                  </a:lnTo>
                  <a:lnTo>
                    <a:pt x="219" y="241"/>
                  </a:lnTo>
                  <a:lnTo>
                    <a:pt x="219" y="244"/>
                  </a:lnTo>
                  <a:lnTo>
                    <a:pt x="222" y="248"/>
                  </a:lnTo>
                  <a:lnTo>
                    <a:pt x="222" y="252"/>
                  </a:lnTo>
                  <a:lnTo>
                    <a:pt x="215" y="259"/>
                  </a:lnTo>
                  <a:lnTo>
                    <a:pt x="211" y="263"/>
                  </a:lnTo>
                  <a:lnTo>
                    <a:pt x="211" y="263"/>
                  </a:lnTo>
                  <a:lnTo>
                    <a:pt x="208" y="267"/>
                  </a:lnTo>
                  <a:lnTo>
                    <a:pt x="208" y="267"/>
                  </a:lnTo>
                  <a:lnTo>
                    <a:pt x="204" y="267"/>
                  </a:lnTo>
                  <a:lnTo>
                    <a:pt x="204" y="270"/>
                  </a:lnTo>
                  <a:lnTo>
                    <a:pt x="204" y="270"/>
                  </a:lnTo>
                  <a:lnTo>
                    <a:pt x="200" y="274"/>
                  </a:lnTo>
                  <a:lnTo>
                    <a:pt x="196" y="274"/>
                  </a:lnTo>
                  <a:lnTo>
                    <a:pt x="193" y="278"/>
                  </a:lnTo>
                  <a:lnTo>
                    <a:pt x="189" y="274"/>
                  </a:lnTo>
                  <a:lnTo>
                    <a:pt x="185" y="274"/>
                  </a:lnTo>
                  <a:lnTo>
                    <a:pt x="182" y="278"/>
                  </a:lnTo>
                  <a:lnTo>
                    <a:pt x="178" y="278"/>
                  </a:lnTo>
                  <a:lnTo>
                    <a:pt x="178" y="278"/>
                  </a:lnTo>
                  <a:lnTo>
                    <a:pt x="174" y="278"/>
                  </a:lnTo>
                  <a:lnTo>
                    <a:pt x="174" y="278"/>
                  </a:lnTo>
                  <a:lnTo>
                    <a:pt x="174" y="281"/>
                  </a:lnTo>
                  <a:lnTo>
                    <a:pt x="170" y="281"/>
                  </a:lnTo>
                  <a:lnTo>
                    <a:pt x="167" y="281"/>
                  </a:lnTo>
                  <a:lnTo>
                    <a:pt x="167" y="278"/>
                  </a:lnTo>
                  <a:lnTo>
                    <a:pt x="163" y="278"/>
                  </a:lnTo>
                  <a:lnTo>
                    <a:pt x="159" y="278"/>
                  </a:lnTo>
                  <a:lnTo>
                    <a:pt x="156" y="278"/>
                  </a:lnTo>
                  <a:lnTo>
                    <a:pt x="152" y="274"/>
                  </a:lnTo>
                  <a:lnTo>
                    <a:pt x="152" y="278"/>
                  </a:lnTo>
                  <a:lnTo>
                    <a:pt x="152" y="278"/>
                  </a:lnTo>
                  <a:lnTo>
                    <a:pt x="152" y="281"/>
                  </a:lnTo>
                  <a:lnTo>
                    <a:pt x="152" y="281"/>
                  </a:lnTo>
                  <a:lnTo>
                    <a:pt x="152" y="281"/>
                  </a:lnTo>
                  <a:lnTo>
                    <a:pt x="148" y="281"/>
                  </a:lnTo>
                  <a:lnTo>
                    <a:pt x="145" y="281"/>
                  </a:lnTo>
                  <a:lnTo>
                    <a:pt x="145" y="278"/>
                  </a:lnTo>
                  <a:lnTo>
                    <a:pt x="145" y="278"/>
                  </a:lnTo>
                  <a:lnTo>
                    <a:pt x="145" y="274"/>
                  </a:lnTo>
                  <a:lnTo>
                    <a:pt x="141" y="274"/>
                  </a:lnTo>
                  <a:lnTo>
                    <a:pt x="141" y="270"/>
                  </a:lnTo>
                  <a:lnTo>
                    <a:pt x="137" y="270"/>
                  </a:lnTo>
                  <a:lnTo>
                    <a:pt x="137" y="270"/>
                  </a:lnTo>
                  <a:lnTo>
                    <a:pt x="133" y="267"/>
                  </a:lnTo>
                  <a:lnTo>
                    <a:pt x="130" y="263"/>
                  </a:lnTo>
                  <a:lnTo>
                    <a:pt x="130" y="263"/>
                  </a:lnTo>
                  <a:lnTo>
                    <a:pt x="126" y="263"/>
                  </a:lnTo>
                  <a:lnTo>
                    <a:pt x="126" y="263"/>
                  </a:lnTo>
                  <a:lnTo>
                    <a:pt x="122" y="267"/>
                  </a:lnTo>
                  <a:lnTo>
                    <a:pt x="119" y="267"/>
                  </a:lnTo>
                  <a:lnTo>
                    <a:pt x="119" y="267"/>
                  </a:lnTo>
                  <a:lnTo>
                    <a:pt x="119" y="267"/>
                  </a:lnTo>
                  <a:lnTo>
                    <a:pt x="115" y="267"/>
                  </a:lnTo>
                  <a:lnTo>
                    <a:pt x="111" y="267"/>
                  </a:lnTo>
                  <a:lnTo>
                    <a:pt x="111" y="267"/>
                  </a:lnTo>
                  <a:lnTo>
                    <a:pt x="108" y="270"/>
                  </a:lnTo>
                  <a:lnTo>
                    <a:pt x="108" y="270"/>
                  </a:lnTo>
                  <a:lnTo>
                    <a:pt x="104" y="267"/>
                  </a:lnTo>
                  <a:lnTo>
                    <a:pt x="100" y="267"/>
                  </a:lnTo>
                  <a:lnTo>
                    <a:pt x="100" y="263"/>
                  </a:lnTo>
                  <a:lnTo>
                    <a:pt x="96" y="263"/>
                  </a:lnTo>
                  <a:lnTo>
                    <a:pt x="96" y="263"/>
                  </a:lnTo>
                  <a:lnTo>
                    <a:pt x="93" y="259"/>
                  </a:lnTo>
                  <a:lnTo>
                    <a:pt x="93" y="259"/>
                  </a:lnTo>
                  <a:lnTo>
                    <a:pt x="93" y="259"/>
                  </a:lnTo>
                  <a:lnTo>
                    <a:pt x="93" y="255"/>
                  </a:lnTo>
                  <a:lnTo>
                    <a:pt x="89" y="255"/>
                  </a:lnTo>
                  <a:lnTo>
                    <a:pt x="89" y="252"/>
                  </a:lnTo>
                  <a:lnTo>
                    <a:pt x="85" y="248"/>
                  </a:lnTo>
                  <a:lnTo>
                    <a:pt x="89" y="248"/>
                  </a:lnTo>
                  <a:lnTo>
                    <a:pt x="85" y="244"/>
                  </a:lnTo>
                  <a:lnTo>
                    <a:pt x="78" y="244"/>
                  </a:lnTo>
                  <a:lnTo>
                    <a:pt x="78" y="244"/>
                  </a:lnTo>
                  <a:lnTo>
                    <a:pt x="78" y="241"/>
                  </a:lnTo>
                  <a:lnTo>
                    <a:pt x="78" y="241"/>
                  </a:lnTo>
                  <a:lnTo>
                    <a:pt x="74" y="237"/>
                  </a:lnTo>
                  <a:lnTo>
                    <a:pt x="74" y="237"/>
                  </a:lnTo>
                  <a:lnTo>
                    <a:pt x="71" y="233"/>
                  </a:lnTo>
                  <a:lnTo>
                    <a:pt x="71" y="230"/>
                  </a:lnTo>
                  <a:lnTo>
                    <a:pt x="67" y="226"/>
                  </a:lnTo>
                  <a:lnTo>
                    <a:pt x="63" y="230"/>
                  </a:lnTo>
                  <a:lnTo>
                    <a:pt x="63" y="226"/>
                  </a:lnTo>
                  <a:lnTo>
                    <a:pt x="59" y="226"/>
                  </a:lnTo>
                  <a:lnTo>
                    <a:pt x="59" y="226"/>
                  </a:lnTo>
                  <a:lnTo>
                    <a:pt x="56" y="222"/>
                  </a:lnTo>
                  <a:lnTo>
                    <a:pt x="56" y="222"/>
                  </a:lnTo>
                  <a:lnTo>
                    <a:pt x="56" y="222"/>
                  </a:lnTo>
                  <a:lnTo>
                    <a:pt x="59" y="218"/>
                  </a:lnTo>
                  <a:lnTo>
                    <a:pt x="59" y="218"/>
                  </a:lnTo>
                  <a:lnTo>
                    <a:pt x="56" y="215"/>
                  </a:lnTo>
                  <a:lnTo>
                    <a:pt x="56" y="215"/>
                  </a:lnTo>
                  <a:lnTo>
                    <a:pt x="52" y="215"/>
                  </a:lnTo>
                  <a:lnTo>
                    <a:pt x="52" y="211"/>
                  </a:lnTo>
                  <a:lnTo>
                    <a:pt x="48" y="211"/>
                  </a:lnTo>
                  <a:lnTo>
                    <a:pt x="45" y="211"/>
                  </a:lnTo>
                  <a:lnTo>
                    <a:pt x="41" y="211"/>
                  </a:lnTo>
                  <a:lnTo>
                    <a:pt x="37" y="207"/>
                  </a:lnTo>
                  <a:lnTo>
                    <a:pt x="37" y="204"/>
                  </a:lnTo>
                  <a:lnTo>
                    <a:pt x="41" y="204"/>
                  </a:lnTo>
                  <a:lnTo>
                    <a:pt x="37" y="200"/>
                  </a:lnTo>
                  <a:lnTo>
                    <a:pt x="33" y="200"/>
                  </a:lnTo>
                  <a:lnTo>
                    <a:pt x="33" y="204"/>
                  </a:lnTo>
                  <a:lnTo>
                    <a:pt x="26" y="204"/>
                  </a:lnTo>
                  <a:lnTo>
                    <a:pt x="26" y="200"/>
                  </a:lnTo>
                  <a:lnTo>
                    <a:pt x="26" y="196"/>
                  </a:lnTo>
                  <a:lnTo>
                    <a:pt x="26" y="192"/>
                  </a:lnTo>
                  <a:lnTo>
                    <a:pt x="26" y="192"/>
                  </a:lnTo>
                  <a:lnTo>
                    <a:pt x="30" y="189"/>
                  </a:lnTo>
                  <a:lnTo>
                    <a:pt x="26" y="185"/>
                  </a:lnTo>
                  <a:lnTo>
                    <a:pt x="22" y="181"/>
                  </a:lnTo>
                  <a:lnTo>
                    <a:pt x="19" y="174"/>
                  </a:lnTo>
                  <a:lnTo>
                    <a:pt x="19" y="174"/>
                  </a:lnTo>
                  <a:lnTo>
                    <a:pt x="15" y="170"/>
                  </a:lnTo>
                  <a:lnTo>
                    <a:pt x="15" y="170"/>
                  </a:lnTo>
                  <a:lnTo>
                    <a:pt x="15" y="170"/>
                  </a:lnTo>
                  <a:lnTo>
                    <a:pt x="15" y="166"/>
                  </a:lnTo>
                  <a:lnTo>
                    <a:pt x="15" y="166"/>
                  </a:lnTo>
                  <a:lnTo>
                    <a:pt x="15" y="163"/>
                  </a:lnTo>
                  <a:lnTo>
                    <a:pt x="15" y="163"/>
                  </a:lnTo>
                  <a:lnTo>
                    <a:pt x="15" y="159"/>
                  </a:lnTo>
                  <a:lnTo>
                    <a:pt x="8" y="159"/>
                  </a:lnTo>
                  <a:lnTo>
                    <a:pt x="8" y="155"/>
                  </a:lnTo>
                  <a:lnTo>
                    <a:pt x="8" y="152"/>
                  </a:lnTo>
                  <a:lnTo>
                    <a:pt x="8" y="148"/>
                  </a:lnTo>
                  <a:lnTo>
                    <a:pt x="8" y="148"/>
                  </a:lnTo>
                  <a:lnTo>
                    <a:pt x="4" y="144"/>
                  </a:lnTo>
                  <a:lnTo>
                    <a:pt x="8" y="144"/>
                  </a:lnTo>
                  <a:lnTo>
                    <a:pt x="8" y="140"/>
                  </a:lnTo>
                  <a:lnTo>
                    <a:pt x="4" y="140"/>
                  </a:lnTo>
                  <a:lnTo>
                    <a:pt x="0" y="144"/>
                  </a:lnTo>
                  <a:lnTo>
                    <a:pt x="0" y="144"/>
                  </a:lnTo>
                  <a:lnTo>
                    <a:pt x="0" y="140"/>
                  </a:lnTo>
                  <a:lnTo>
                    <a:pt x="4" y="133"/>
                  </a:lnTo>
                  <a:lnTo>
                    <a:pt x="8" y="133"/>
                  </a:lnTo>
                  <a:lnTo>
                    <a:pt x="8" y="129"/>
                  </a:lnTo>
                  <a:lnTo>
                    <a:pt x="4" y="126"/>
                  </a:lnTo>
                  <a:lnTo>
                    <a:pt x="4" y="126"/>
                  </a:lnTo>
                  <a:lnTo>
                    <a:pt x="8" y="122"/>
                  </a:lnTo>
                  <a:lnTo>
                    <a:pt x="8" y="118"/>
                  </a:lnTo>
                  <a:lnTo>
                    <a:pt x="8" y="118"/>
                  </a:lnTo>
                  <a:lnTo>
                    <a:pt x="8" y="115"/>
                  </a:lnTo>
                  <a:lnTo>
                    <a:pt x="8" y="115"/>
                  </a:lnTo>
                  <a:lnTo>
                    <a:pt x="11" y="115"/>
                  </a:lnTo>
                  <a:lnTo>
                    <a:pt x="15" y="107"/>
                  </a:lnTo>
                  <a:lnTo>
                    <a:pt x="19" y="103"/>
                  </a:lnTo>
                  <a:lnTo>
                    <a:pt x="15" y="103"/>
                  </a:lnTo>
                  <a:lnTo>
                    <a:pt x="15" y="100"/>
                  </a:lnTo>
                  <a:lnTo>
                    <a:pt x="19" y="96"/>
                  </a:lnTo>
                  <a:lnTo>
                    <a:pt x="22" y="96"/>
                  </a:lnTo>
                  <a:lnTo>
                    <a:pt x="26" y="96"/>
                  </a:lnTo>
                  <a:lnTo>
                    <a:pt x="30" y="96"/>
                  </a:lnTo>
                  <a:lnTo>
                    <a:pt x="33" y="96"/>
                  </a:lnTo>
                  <a:lnTo>
                    <a:pt x="30" y="37"/>
                  </a:lnTo>
                  <a:lnTo>
                    <a:pt x="30" y="37"/>
                  </a:lnTo>
                  <a:lnTo>
                    <a:pt x="30" y="29"/>
                  </a:lnTo>
                  <a:lnTo>
                    <a:pt x="48" y="29"/>
                  </a:lnTo>
                  <a:lnTo>
                    <a:pt x="45"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92" name="Freeform 100"/>
            <p:cNvSpPr>
              <a:spLocks/>
            </p:cNvSpPr>
            <p:nvPr/>
          </p:nvSpPr>
          <p:spPr bwMode="auto">
            <a:xfrm>
              <a:off x="4992947" y="2885191"/>
              <a:ext cx="324231" cy="223874"/>
            </a:xfrm>
            <a:custGeom>
              <a:avLst/>
              <a:gdLst>
                <a:gd name="T0" fmla="*/ 34 w 252"/>
                <a:gd name="T1" fmla="*/ 137 h 174"/>
                <a:gd name="T2" fmla="*/ 30 w 252"/>
                <a:gd name="T3" fmla="*/ 126 h 174"/>
                <a:gd name="T4" fmla="*/ 23 w 252"/>
                <a:gd name="T5" fmla="*/ 123 h 174"/>
                <a:gd name="T6" fmla="*/ 19 w 252"/>
                <a:gd name="T7" fmla="*/ 115 h 174"/>
                <a:gd name="T8" fmla="*/ 11 w 252"/>
                <a:gd name="T9" fmla="*/ 111 h 174"/>
                <a:gd name="T10" fmla="*/ 0 w 252"/>
                <a:gd name="T11" fmla="*/ 108 h 174"/>
                <a:gd name="T12" fmla="*/ 4 w 252"/>
                <a:gd name="T13" fmla="*/ 104 h 174"/>
                <a:gd name="T14" fmla="*/ 11 w 252"/>
                <a:gd name="T15" fmla="*/ 100 h 174"/>
                <a:gd name="T16" fmla="*/ 15 w 252"/>
                <a:gd name="T17" fmla="*/ 100 h 174"/>
                <a:gd name="T18" fmla="*/ 19 w 252"/>
                <a:gd name="T19" fmla="*/ 85 h 174"/>
                <a:gd name="T20" fmla="*/ 23 w 252"/>
                <a:gd name="T21" fmla="*/ 74 h 174"/>
                <a:gd name="T22" fmla="*/ 26 w 252"/>
                <a:gd name="T23" fmla="*/ 63 h 174"/>
                <a:gd name="T24" fmla="*/ 30 w 252"/>
                <a:gd name="T25" fmla="*/ 63 h 174"/>
                <a:gd name="T26" fmla="*/ 41 w 252"/>
                <a:gd name="T27" fmla="*/ 45 h 174"/>
                <a:gd name="T28" fmla="*/ 45 w 252"/>
                <a:gd name="T29" fmla="*/ 33 h 174"/>
                <a:gd name="T30" fmla="*/ 48 w 252"/>
                <a:gd name="T31" fmla="*/ 30 h 174"/>
                <a:gd name="T32" fmla="*/ 56 w 252"/>
                <a:gd name="T33" fmla="*/ 11 h 174"/>
                <a:gd name="T34" fmla="*/ 63 w 252"/>
                <a:gd name="T35" fmla="*/ 11 h 174"/>
                <a:gd name="T36" fmla="*/ 71 w 252"/>
                <a:gd name="T37" fmla="*/ 0 h 174"/>
                <a:gd name="T38" fmla="*/ 82 w 252"/>
                <a:gd name="T39" fmla="*/ 8 h 174"/>
                <a:gd name="T40" fmla="*/ 89 w 252"/>
                <a:gd name="T41" fmla="*/ 4 h 174"/>
                <a:gd name="T42" fmla="*/ 97 w 252"/>
                <a:gd name="T43" fmla="*/ 4 h 174"/>
                <a:gd name="T44" fmla="*/ 104 w 252"/>
                <a:gd name="T45" fmla="*/ 8 h 174"/>
                <a:gd name="T46" fmla="*/ 115 w 252"/>
                <a:gd name="T47" fmla="*/ 11 h 174"/>
                <a:gd name="T48" fmla="*/ 126 w 252"/>
                <a:gd name="T49" fmla="*/ 19 h 174"/>
                <a:gd name="T50" fmla="*/ 130 w 252"/>
                <a:gd name="T51" fmla="*/ 22 h 174"/>
                <a:gd name="T52" fmla="*/ 141 w 252"/>
                <a:gd name="T53" fmla="*/ 26 h 174"/>
                <a:gd name="T54" fmla="*/ 145 w 252"/>
                <a:gd name="T55" fmla="*/ 37 h 174"/>
                <a:gd name="T56" fmla="*/ 148 w 252"/>
                <a:gd name="T57" fmla="*/ 41 h 174"/>
                <a:gd name="T58" fmla="*/ 148 w 252"/>
                <a:gd name="T59" fmla="*/ 52 h 174"/>
                <a:gd name="T60" fmla="*/ 145 w 252"/>
                <a:gd name="T61" fmla="*/ 63 h 174"/>
                <a:gd name="T62" fmla="*/ 156 w 252"/>
                <a:gd name="T63" fmla="*/ 59 h 174"/>
                <a:gd name="T64" fmla="*/ 160 w 252"/>
                <a:gd name="T65" fmla="*/ 63 h 174"/>
                <a:gd name="T66" fmla="*/ 171 w 252"/>
                <a:gd name="T67" fmla="*/ 78 h 174"/>
                <a:gd name="T68" fmla="*/ 178 w 252"/>
                <a:gd name="T69" fmla="*/ 89 h 174"/>
                <a:gd name="T70" fmla="*/ 252 w 252"/>
                <a:gd name="T71" fmla="*/ 104 h 174"/>
                <a:gd name="T72" fmla="*/ 178 w 252"/>
                <a:gd name="T73" fmla="*/ 152 h 174"/>
                <a:gd name="T74" fmla="*/ 171 w 252"/>
                <a:gd name="T75" fmla="*/ 156 h 174"/>
                <a:gd name="T76" fmla="*/ 160 w 252"/>
                <a:gd name="T77" fmla="*/ 163 h 174"/>
                <a:gd name="T78" fmla="*/ 148 w 252"/>
                <a:gd name="T79" fmla="*/ 167 h 174"/>
                <a:gd name="T80" fmla="*/ 137 w 252"/>
                <a:gd name="T81" fmla="*/ 167 h 174"/>
                <a:gd name="T82" fmla="*/ 130 w 252"/>
                <a:gd name="T83" fmla="*/ 163 h 174"/>
                <a:gd name="T84" fmla="*/ 119 w 252"/>
                <a:gd name="T85" fmla="*/ 163 h 174"/>
                <a:gd name="T86" fmla="*/ 108 w 252"/>
                <a:gd name="T87" fmla="*/ 174 h 174"/>
                <a:gd name="T88" fmla="*/ 100 w 252"/>
                <a:gd name="T89" fmla="*/ 174 h 174"/>
                <a:gd name="T90" fmla="*/ 85 w 252"/>
                <a:gd name="T91" fmla="*/ 171 h 174"/>
                <a:gd name="T92" fmla="*/ 78 w 252"/>
                <a:gd name="T93" fmla="*/ 167 h 174"/>
                <a:gd name="T94" fmla="*/ 60 w 252"/>
                <a:gd name="T95" fmla="*/ 160 h 174"/>
                <a:gd name="T96" fmla="*/ 48 w 252"/>
                <a:gd name="T97" fmla="*/ 160 h 174"/>
                <a:gd name="T98" fmla="*/ 45 w 252"/>
                <a:gd name="T99" fmla="*/ 145 h 174"/>
                <a:gd name="T100" fmla="*/ 37 w 252"/>
                <a:gd name="T101" fmla="*/ 14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174">
                  <a:moveTo>
                    <a:pt x="37" y="145"/>
                  </a:moveTo>
                  <a:lnTo>
                    <a:pt x="37" y="141"/>
                  </a:lnTo>
                  <a:lnTo>
                    <a:pt x="34" y="137"/>
                  </a:lnTo>
                  <a:lnTo>
                    <a:pt x="34" y="134"/>
                  </a:lnTo>
                  <a:lnTo>
                    <a:pt x="30" y="130"/>
                  </a:lnTo>
                  <a:lnTo>
                    <a:pt x="30" y="126"/>
                  </a:lnTo>
                  <a:lnTo>
                    <a:pt x="26" y="126"/>
                  </a:lnTo>
                  <a:lnTo>
                    <a:pt x="26" y="126"/>
                  </a:lnTo>
                  <a:lnTo>
                    <a:pt x="23" y="123"/>
                  </a:lnTo>
                  <a:lnTo>
                    <a:pt x="23" y="123"/>
                  </a:lnTo>
                  <a:lnTo>
                    <a:pt x="19" y="123"/>
                  </a:lnTo>
                  <a:lnTo>
                    <a:pt x="19" y="115"/>
                  </a:lnTo>
                  <a:lnTo>
                    <a:pt x="15" y="115"/>
                  </a:lnTo>
                  <a:lnTo>
                    <a:pt x="15" y="115"/>
                  </a:lnTo>
                  <a:lnTo>
                    <a:pt x="11" y="111"/>
                  </a:lnTo>
                  <a:lnTo>
                    <a:pt x="11" y="108"/>
                  </a:lnTo>
                  <a:lnTo>
                    <a:pt x="4" y="111"/>
                  </a:lnTo>
                  <a:lnTo>
                    <a:pt x="0" y="108"/>
                  </a:lnTo>
                  <a:lnTo>
                    <a:pt x="0" y="108"/>
                  </a:lnTo>
                  <a:lnTo>
                    <a:pt x="4" y="104"/>
                  </a:lnTo>
                  <a:lnTo>
                    <a:pt x="4" y="104"/>
                  </a:lnTo>
                  <a:lnTo>
                    <a:pt x="4" y="100"/>
                  </a:lnTo>
                  <a:lnTo>
                    <a:pt x="8" y="100"/>
                  </a:lnTo>
                  <a:lnTo>
                    <a:pt x="11" y="100"/>
                  </a:lnTo>
                  <a:lnTo>
                    <a:pt x="11" y="100"/>
                  </a:lnTo>
                  <a:lnTo>
                    <a:pt x="15" y="100"/>
                  </a:lnTo>
                  <a:lnTo>
                    <a:pt x="15" y="100"/>
                  </a:lnTo>
                  <a:lnTo>
                    <a:pt x="19" y="97"/>
                  </a:lnTo>
                  <a:lnTo>
                    <a:pt x="19" y="89"/>
                  </a:lnTo>
                  <a:lnTo>
                    <a:pt x="19" y="85"/>
                  </a:lnTo>
                  <a:lnTo>
                    <a:pt x="19" y="82"/>
                  </a:lnTo>
                  <a:lnTo>
                    <a:pt x="23" y="78"/>
                  </a:lnTo>
                  <a:lnTo>
                    <a:pt x="23" y="74"/>
                  </a:lnTo>
                  <a:lnTo>
                    <a:pt x="23" y="71"/>
                  </a:lnTo>
                  <a:lnTo>
                    <a:pt x="23" y="71"/>
                  </a:lnTo>
                  <a:lnTo>
                    <a:pt x="26" y="63"/>
                  </a:lnTo>
                  <a:lnTo>
                    <a:pt x="26" y="63"/>
                  </a:lnTo>
                  <a:lnTo>
                    <a:pt x="26" y="63"/>
                  </a:lnTo>
                  <a:lnTo>
                    <a:pt x="30" y="63"/>
                  </a:lnTo>
                  <a:lnTo>
                    <a:pt x="34" y="52"/>
                  </a:lnTo>
                  <a:lnTo>
                    <a:pt x="34" y="48"/>
                  </a:lnTo>
                  <a:lnTo>
                    <a:pt x="41" y="45"/>
                  </a:lnTo>
                  <a:lnTo>
                    <a:pt x="41" y="41"/>
                  </a:lnTo>
                  <a:lnTo>
                    <a:pt x="45" y="37"/>
                  </a:lnTo>
                  <a:lnTo>
                    <a:pt x="45" y="33"/>
                  </a:lnTo>
                  <a:lnTo>
                    <a:pt x="48" y="33"/>
                  </a:lnTo>
                  <a:lnTo>
                    <a:pt x="48" y="33"/>
                  </a:lnTo>
                  <a:lnTo>
                    <a:pt x="48" y="30"/>
                  </a:lnTo>
                  <a:lnTo>
                    <a:pt x="56" y="22"/>
                  </a:lnTo>
                  <a:lnTo>
                    <a:pt x="56" y="15"/>
                  </a:lnTo>
                  <a:lnTo>
                    <a:pt x="56" y="11"/>
                  </a:lnTo>
                  <a:lnTo>
                    <a:pt x="56" y="11"/>
                  </a:lnTo>
                  <a:lnTo>
                    <a:pt x="60" y="11"/>
                  </a:lnTo>
                  <a:lnTo>
                    <a:pt x="63" y="11"/>
                  </a:lnTo>
                  <a:lnTo>
                    <a:pt x="63" y="11"/>
                  </a:lnTo>
                  <a:lnTo>
                    <a:pt x="67" y="11"/>
                  </a:lnTo>
                  <a:lnTo>
                    <a:pt x="71" y="0"/>
                  </a:lnTo>
                  <a:lnTo>
                    <a:pt x="74" y="4"/>
                  </a:lnTo>
                  <a:lnTo>
                    <a:pt x="74" y="4"/>
                  </a:lnTo>
                  <a:lnTo>
                    <a:pt x="82" y="8"/>
                  </a:lnTo>
                  <a:lnTo>
                    <a:pt x="82" y="8"/>
                  </a:lnTo>
                  <a:lnTo>
                    <a:pt x="85" y="4"/>
                  </a:lnTo>
                  <a:lnTo>
                    <a:pt x="89" y="4"/>
                  </a:lnTo>
                  <a:lnTo>
                    <a:pt x="93" y="4"/>
                  </a:lnTo>
                  <a:lnTo>
                    <a:pt x="93" y="4"/>
                  </a:lnTo>
                  <a:lnTo>
                    <a:pt x="97" y="4"/>
                  </a:lnTo>
                  <a:lnTo>
                    <a:pt x="100" y="8"/>
                  </a:lnTo>
                  <a:lnTo>
                    <a:pt x="100" y="8"/>
                  </a:lnTo>
                  <a:lnTo>
                    <a:pt x="104" y="8"/>
                  </a:lnTo>
                  <a:lnTo>
                    <a:pt x="108" y="8"/>
                  </a:lnTo>
                  <a:lnTo>
                    <a:pt x="111" y="11"/>
                  </a:lnTo>
                  <a:lnTo>
                    <a:pt x="115" y="11"/>
                  </a:lnTo>
                  <a:lnTo>
                    <a:pt x="119" y="15"/>
                  </a:lnTo>
                  <a:lnTo>
                    <a:pt x="119" y="19"/>
                  </a:lnTo>
                  <a:lnTo>
                    <a:pt x="126" y="19"/>
                  </a:lnTo>
                  <a:lnTo>
                    <a:pt x="126" y="19"/>
                  </a:lnTo>
                  <a:lnTo>
                    <a:pt x="130" y="19"/>
                  </a:lnTo>
                  <a:lnTo>
                    <a:pt x="130" y="22"/>
                  </a:lnTo>
                  <a:lnTo>
                    <a:pt x="134" y="22"/>
                  </a:lnTo>
                  <a:lnTo>
                    <a:pt x="137" y="26"/>
                  </a:lnTo>
                  <a:lnTo>
                    <a:pt x="141" y="26"/>
                  </a:lnTo>
                  <a:lnTo>
                    <a:pt x="145" y="33"/>
                  </a:lnTo>
                  <a:lnTo>
                    <a:pt x="145" y="33"/>
                  </a:lnTo>
                  <a:lnTo>
                    <a:pt x="145" y="37"/>
                  </a:lnTo>
                  <a:lnTo>
                    <a:pt x="148" y="37"/>
                  </a:lnTo>
                  <a:lnTo>
                    <a:pt x="152" y="41"/>
                  </a:lnTo>
                  <a:lnTo>
                    <a:pt x="148" y="41"/>
                  </a:lnTo>
                  <a:lnTo>
                    <a:pt x="148" y="45"/>
                  </a:lnTo>
                  <a:lnTo>
                    <a:pt x="148" y="48"/>
                  </a:lnTo>
                  <a:lnTo>
                    <a:pt x="148" y="52"/>
                  </a:lnTo>
                  <a:lnTo>
                    <a:pt x="145" y="56"/>
                  </a:lnTo>
                  <a:lnTo>
                    <a:pt x="145" y="59"/>
                  </a:lnTo>
                  <a:lnTo>
                    <a:pt x="145" y="63"/>
                  </a:lnTo>
                  <a:lnTo>
                    <a:pt x="145" y="63"/>
                  </a:lnTo>
                  <a:lnTo>
                    <a:pt x="152" y="63"/>
                  </a:lnTo>
                  <a:lnTo>
                    <a:pt x="156" y="59"/>
                  </a:lnTo>
                  <a:lnTo>
                    <a:pt x="160" y="59"/>
                  </a:lnTo>
                  <a:lnTo>
                    <a:pt x="163" y="63"/>
                  </a:lnTo>
                  <a:lnTo>
                    <a:pt x="160" y="63"/>
                  </a:lnTo>
                  <a:lnTo>
                    <a:pt x="163" y="71"/>
                  </a:lnTo>
                  <a:lnTo>
                    <a:pt x="167" y="78"/>
                  </a:lnTo>
                  <a:lnTo>
                    <a:pt x="171" y="78"/>
                  </a:lnTo>
                  <a:lnTo>
                    <a:pt x="171" y="82"/>
                  </a:lnTo>
                  <a:lnTo>
                    <a:pt x="171" y="89"/>
                  </a:lnTo>
                  <a:lnTo>
                    <a:pt x="178" y="89"/>
                  </a:lnTo>
                  <a:lnTo>
                    <a:pt x="182" y="93"/>
                  </a:lnTo>
                  <a:lnTo>
                    <a:pt x="230" y="104"/>
                  </a:lnTo>
                  <a:lnTo>
                    <a:pt x="252" y="104"/>
                  </a:lnTo>
                  <a:lnTo>
                    <a:pt x="200" y="152"/>
                  </a:lnTo>
                  <a:lnTo>
                    <a:pt x="189" y="152"/>
                  </a:lnTo>
                  <a:lnTo>
                    <a:pt x="178" y="152"/>
                  </a:lnTo>
                  <a:lnTo>
                    <a:pt x="174" y="152"/>
                  </a:lnTo>
                  <a:lnTo>
                    <a:pt x="174" y="152"/>
                  </a:lnTo>
                  <a:lnTo>
                    <a:pt x="171" y="156"/>
                  </a:lnTo>
                  <a:lnTo>
                    <a:pt x="167" y="160"/>
                  </a:lnTo>
                  <a:lnTo>
                    <a:pt x="163" y="160"/>
                  </a:lnTo>
                  <a:lnTo>
                    <a:pt x="160" y="163"/>
                  </a:lnTo>
                  <a:lnTo>
                    <a:pt x="156" y="163"/>
                  </a:lnTo>
                  <a:lnTo>
                    <a:pt x="148" y="163"/>
                  </a:lnTo>
                  <a:lnTo>
                    <a:pt x="148" y="167"/>
                  </a:lnTo>
                  <a:lnTo>
                    <a:pt x="148" y="167"/>
                  </a:lnTo>
                  <a:lnTo>
                    <a:pt x="145" y="167"/>
                  </a:lnTo>
                  <a:lnTo>
                    <a:pt x="137" y="167"/>
                  </a:lnTo>
                  <a:lnTo>
                    <a:pt x="134" y="167"/>
                  </a:lnTo>
                  <a:lnTo>
                    <a:pt x="134" y="163"/>
                  </a:lnTo>
                  <a:lnTo>
                    <a:pt x="130" y="163"/>
                  </a:lnTo>
                  <a:lnTo>
                    <a:pt x="122" y="163"/>
                  </a:lnTo>
                  <a:lnTo>
                    <a:pt x="122" y="163"/>
                  </a:lnTo>
                  <a:lnTo>
                    <a:pt x="119" y="163"/>
                  </a:lnTo>
                  <a:lnTo>
                    <a:pt x="115" y="167"/>
                  </a:lnTo>
                  <a:lnTo>
                    <a:pt x="115" y="167"/>
                  </a:lnTo>
                  <a:lnTo>
                    <a:pt x="108" y="174"/>
                  </a:lnTo>
                  <a:lnTo>
                    <a:pt x="108" y="174"/>
                  </a:lnTo>
                  <a:lnTo>
                    <a:pt x="104" y="174"/>
                  </a:lnTo>
                  <a:lnTo>
                    <a:pt x="100" y="174"/>
                  </a:lnTo>
                  <a:lnTo>
                    <a:pt x="97" y="174"/>
                  </a:lnTo>
                  <a:lnTo>
                    <a:pt x="93" y="171"/>
                  </a:lnTo>
                  <a:lnTo>
                    <a:pt x="85" y="171"/>
                  </a:lnTo>
                  <a:lnTo>
                    <a:pt x="85" y="171"/>
                  </a:lnTo>
                  <a:lnTo>
                    <a:pt x="82" y="167"/>
                  </a:lnTo>
                  <a:lnTo>
                    <a:pt x="78" y="167"/>
                  </a:lnTo>
                  <a:lnTo>
                    <a:pt x="71" y="160"/>
                  </a:lnTo>
                  <a:lnTo>
                    <a:pt x="67" y="160"/>
                  </a:lnTo>
                  <a:lnTo>
                    <a:pt x="60" y="160"/>
                  </a:lnTo>
                  <a:lnTo>
                    <a:pt x="56" y="156"/>
                  </a:lnTo>
                  <a:lnTo>
                    <a:pt x="52" y="160"/>
                  </a:lnTo>
                  <a:lnTo>
                    <a:pt x="48" y="160"/>
                  </a:lnTo>
                  <a:lnTo>
                    <a:pt x="45" y="156"/>
                  </a:lnTo>
                  <a:lnTo>
                    <a:pt x="45" y="145"/>
                  </a:lnTo>
                  <a:lnTo>
                    <a:pt x="45" y="145"/>
                  </a:lnTo>
                  <a:lnTo>
                    <a:pt x="41" y="148"/>
                  </a:lnTo>
                  <a:lnTo>
                    <a:pt x="37" y="145"/>
                  </a:lnTo>
                  <a:lnTo>
                    <a:pt x="37" y="145"/>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93" name="Freeform 101"/>
            <p:cNvSpPr>
              <a:spLocks/>
            </p:cNvSpPr>
            <p:nvPr/>
          </p:nvSpPr>
          <p:spPr bwMode="auto">
            <a:xfrm>
              <a:off x="5059853" y="2823432"/>
              <a:ext cx="142816" cy="114511"/>
            </a:xfrm>
            <a:custGeom>
              <a:avLst/>
              <a:gdLst>
                <a:gd name="T0" fmla="*/ 96 w 111"/>
                <a:gd name="T1" fmla="*/ 85 h 89"/>
                <a:gd name="T2" fmla="*/ 93 w 111"/>
                <a:gd name="T3" fmla="*/ 81 h 89"/>
                <a:gd name="T4" fmla="*/ 89 w 111"/>
                <a:gd name="T5" fmla="*/ 74 h 89"/>
                <a:gd name="T6" fmla="*/ 82 w 111"/>
                <a:gd name="T7" fmla="*/ 70 h 89"/>
                <a:gd name="T8" fmla="*/ 78 w 111"/>
                <a:gd name="T9" fmla="*/ 67 h 89"/>
                <a:gd name="T10" fmla="*/ 74 w 111"/>
                <a:gd name="T11" fmla="*/ 67 h 89"/>
                <a:gd name="T12" fmla="*/ 67 w 111"/>
                <a:gd name="T13" fmla="*/ 63 h 89"/>
                <a:gd name="T14" fmla="*/ 59 w 111"/>
                <a:gd name="T15" fmla="*/ 59 h 89"/>
                <a:gd name="T16" fmla="*/ 52 w 111"/>
                <a:gd name="T17" fmla="*/ 56 h 89"/>
                <a:gd name="T18" fmla="*/ 48 w 111"/>
                <a:gd name="T19" fmla="*/ 56 h 89"/>
                <a:gd name="T20" fmla="*/ 41 w 111"/>
                <a:gd name="T21" fmla="*/ 52 h 89"/>
                <a:gd name="T22" fmla="*/ 37 w 111"/>
                <a:gd name="T23" fmla="*/ 52 h 89"/>
                <a:gd name="T24" fmla="*/ 30 w 111"/>
                <a:gd name="T25" fmla="*/ 56 h 89"/>
                <a:gd name="T26" fmla="*/ 22 w 111"/>
                <a:gd name="T27" fmla="*/ 52 h 89"/>
                <a:gd name="T28" fmla="*/ 19 w 111"/>
                <a:gd name="T29" fmla="*/ 48 h 89"/>
                <a:gd name="T30" fmla="*/ 11 w 111"/>
                <a:gd name="T31" fmla="*/ 59 h 89"/>
                <a:gd name="T32" fmla="*/ 8 w 111"/>
                <a:gd name="T33" fmla="*/ 59 h 89"/>
                <a:gd name="T34" fmla="*/ 4 w 111"/>
                <a:gd name="T35" fmla="*/ 56 h 89"/>
                <a:gd name="T36" fmla="*/ 4 w 111"/>
                <a:gd name="T37" fmla="*/ 44 h 89"/>
                <a:gd name="T38" fmla="*/ 4 w 111"/>
                <a:gd name="T39" fmla="*/ 41 h 89"/>
                <a:gd name="T40" fmla="*/ 8 w 111"/>
                <a:gd name="T41" fmla="*/ 30 h 89"/>
                <a:gd name="T42" fmla="*/ 11 w 111"/>
                <a:gd name="T43" fmla="*/ 26 h 89"/>
                <a:gd name="T44" fmla="*/ 8 w 111"/>
                <a:gd name="T45" fmla="*/ 22 h 89"/>
                <a:gd name="T46" fmla="*/ 11 w 111"/>
                <a:gd name="T47" fmla="*/ 15 h 89"/>
                <a:gd name="T48" fmla="*/ 15 w 111"/>
                <a:gd name="T49" fmla="*/ 15 h 89"/>
                <a:gd name="T50" fmla="*/ 15 w 111"/>
                <a:gd name="T51" fmla="*/ 11 h 89"/>
                <a:gd name="T52" fmla="*/ 19 w 111"/>
                <a:gd name="T53" fmla="*/ 11 h 89"/>
                <a:gd name="T54" fmla="*/ 26 w 111"/>
                <a:gd name="T55" fmla="*/ 7 h 89"/>
                <a:gd name="T56" fmla="*/ 30 w 111"/>
                <a:gd name="T57" fmla="*/ 7 h 89"/>
                <a:gd name="T58" fmla="*/ 33 w 111"/>
                <a:gd name="T59" fmla="*/ 0 h 89"/>
                <a:gd name="T60" fmla="*/ 37 w 111"/>
                <a:gd name="T61" fmla="*/ 4 h 89"/>
                <a:gd name="T62" fmla="*/ 48 w 111"/>
                <a:gd name="T63" fmla="*/ 33 h 89"/>
                <a:gd name="T64" fmla="*/ 48 w 111"/>
                <a:gd name="T65" fmla="*/ 37 h 89"/>
                <a:gd name="T66" fmla="*/ 52 w 111"/>
                <a:gd name="T67" fmla="*/ 37 h 89"/>
                <a:gd name="T68" fmla="*/ 56 w 111"/>
                <a:gd name="T69" fmla="*/ 44 h 89"/>
                <a:gd name="T70" fmla="*/ 56 w 111"/>
                <a:gd name="T71" fmla="*/ 44 h 89"/>
                <a:gd name="T72" fmla="*/ 56 w 111"/>
                <a:gd name="T73" fmla="*/ 41 h 89"/>
                <a:gd name="T74" fmla="*/ 59 w 111"/>
                <a:gd name="T75" fmla="*/ 44 h 89"/>
                <a:gd name="T76" fmla="*/ 63 w 111"/>
                <a:gd name="T77" fmla="*/ 48 h 89"/>
                <a:gd name="T78" fmla="*/ 67 w 111"/>
                <a:gd name="T79" fmla="*/ 48 h 89"/>
                <a:gd name="T80" fmla="*/ 70 w 111"/>
                <a:gd name="T81" fmla="*/ 48 h 89"/>
                <a:gd name="T82" fmla="*/ 74 w 111"/>
                <a:gd name="T83" fmla="*/ 52 h 89"/>
                <a:gd name="T84" fmla="*/ 82 w 111"/>
                <a:gd name="T85" fmla="*/ 56 h 89"/>
                <a:gd name="T86" fmla="*/ 85 w 111"/>
                <a:gd name="T87" fmla="*/ 63 h 89"/>
                <a:gd name="T88" fmla="*/ 93 w 111"/>
                <a:gd name="T89" fmla="*/ 67 h 89"/>
                <a:gd name="T90" fmla="*/ 96 w 111"/>
                <a:gd name="T91" fmla="*/ 70 h 89"/>
                <a:gd name="T92" fmla="*/ 96 w 111"/>
                <a:gd name="T93" fmla="*/ 70 h 89"/>
                <a:gd name="T94" fmla="*/ 104 w 111"/>
                <a:gd name="T95" fmla="*/ 78 h 89"/>
                <a:gd name="T96" fmla="*/ 104 w 111"/>
                <a:gd name="T97" fmla="*/ 81 h 89"/>
                <a:gd name="T98" fmla="*/ 108 w 111"/>
                <a:gd name="T99" fmla="*/ 81 h 89"/>
                <a:gd name="T100" fmla="*/ 111 w 111"/>
                <a:gd name="T101" fmla="*/ 81 h 89"/>
                <a:gd name="T102" fmla="*/ 111 w 111"/>
                <a:gd name="T103" fmla="*/ 85 h 89"/>
                <a:gd name="T104" fmla="*/ 108 w 111"/>
                <a:gd name="T105" fmla="*/ 89 h 89"/>
                <a:gd name="T106" fmla="*/ 100 w 111"/>
                <a:gd name="T10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89">
                  <a:moveTo>
                    <a:pt x="100" y="89"/>
                  </a:moveTo>
                  <a:lnTo>
                    <a:pt x="96" y="85"/>
                  </a:lnTo>
                  <a:lnTo>
                    <a:pt x="93" y="85"/>
                  </a:lnTo>
                  <a:lnTo>
                    <a:pt x="93" y="81"/>
                  </a:lnTo>
                  <a:lnTo>
                    <a:pt x="93" y="81"/>
                  </a:lnTo>
                  <a:lnTo>
                    <a:pt x="89" y="74"/>
                  </a:lnTo>
                  <a:lnTo>
                    <a:pt x="85" y="74"/>
                  </a:lnTo>
                  <a:lnTo>
                    <a:pt x="82" y="70"/>
                  </a:lnTo>
                  <a:lnTo>
                    <a:pt x="78" y="70"/>
                  </a:lnTo>
                  <a:lnTo>
                    <a:pt x="78" y="67"/>
                  </a:lnTo>
                  <a:lnTo>
                    <a:pt x="74" y="67"/>
                  </a:lnTo>
                  <a:lnTo>
                    <a:pt x="74" y="67"/>
                  </a:lnTo>
                  <a:lnTo>
                    <a:pt x="67" y="67"/>
                  </a:lnTo>
                  <a:lnTo>
                    <a:pt x="67" y="63"/>
                  </a:lnTo>
                  <a:lnTo>
                    <a:pt x="63" y="59"/>
                  </a:lnTo>
                  <a:lnTo>
                    <a:pt x="59" y="59"/>
                  </a:lnTo>
                  <a:lnTo>
                    <a:pt x="56" y="56"/>
                  </a:lnTo>
                  <a:lnTo>
                    <a:pt x="52" y="56"/>
                  </a:lnTo>
                  <a:lnTo>
                    <a:pt x="48" y="56"/>
                  </a:lnTo>
                  <a:lnTo>
                    <a:pt x="48" y="56"/>
                  </a:lnTo>
                  <a:lnTo>
                    <a:pt x="45" y="52"/>
                  </a:lnTo>
                  <a:lnTo>
                    <a:pt x="41" y="52"/>
                  </a:lnTo>
                  <a:lnTo>
                    <a:pt x="41" y="52"/>
                  </a:lnTo>
                  <a:lnTo>
                    <a:pt x="37" y="52"/>
                  </a:lnTo>
                  <a:lnTo>
                    <a:pt x="33" y="52"/>
                  </a:lnTo>
                  <a:lnTo>
                    <a:pt x="30" y="56"/>
                  </a:lnTo>
                  <a:lnTo>
                    <a:pt x="30" y="56"/>
                  </a:lnTo>
                  <a:lnTo>
                    <a:pt x="22" y="52"/>
                  </a:lnTo>
                  <a:lnTo>
                    <a:pt x="22" y="52"/>
                  </a:lnTo>
                  <a:lnTo>
                    <a:pt x="19" y="48"/>
                  </a:lnTo>
                  <a:lnTo>
                    <a:pt x="15" y="59"/>
                  </a:lnTo>
                  <a:lnTo>
                    <a:pt x="11" y="59"/>
                  </a:lnTo>
                  <a:lnTo>
                    <a:pt x="11" y="59"/>
                  </a:lnTo>
                  <a:lnTo>
                    <a:pt x="8" y="59"/>
                  </a:lnTo>
                  <a:lnTo>
                    <a:pt x="4" y="59"/>
                  </a:lnTo>
                  <a:lnTo>
                    <a:pt x="4" y="56"/>
                  </a:lnTo>
                  <a:lnTo>
                    <a:pt x="0" y="48"/>
                  </a:lnTo>
                  <a:lnTo>
                    <a:pt x="4" y="44"/>
                  </a:lnTo>
                  <a:lnTo>
                    <a:pt x="4" y="44"/>
                  </a:lnTo>
                  <a:lnTo>
                    <a:pt x="4" y="41"/>
                  </a:lnTo>
                  <a:lnTo>
                    <a:pt x="8" y="37"/>
                  </a:lnTo>
                  <a:lnTo>
                    <a:pt x="8" y="30"/>
                  </a:lnTo>
                  <a:lnTo>
                    <a:pt x="11" y="26"/>
                  </a:lnTo>
                  <a:lnTo>
                    <a:pt x="11" y="26"/>
                  </a:lnTo>
                  <a:lnTo>
                    <a:pt x="11" y="22"/>
                  </a:lnTo>
                  <a:lnTo>
                    <a:pt x="8" y="22"/>
                  </a:lnTo>
                  <a:lnTo>
                    <a:pt x="11" y="18"/>
                  </a:lnTo>
                  <a:lnTo>
                    <a:pt x="11" y="15"/>
                  </a:lnTo>
                  <a:lnTo>
                    <a:pt x="11" y="15"/>
                  </a:lnTo>
                  <a:lnTo>
                    <a:pt x="15" y="15"/>
                  </a:lnTo>
                  <a:lnTo>
                    <a:pt x="19" y="15"/>
                  </a:lnTo>
                  <a:lnTo>
                    <a:pt x="15" y="11"/>
                  </a:lnTo>
                  <a:lnTo>
                    <a:pt x="15" y="11"/>
                  </a:lnTo>
                  <a:lnTo>
                    <a:pt x="19" y="11"/>
                  </a:lnTo>
                  <a:lnTo>
                    <a:pt x="22" y="7"/>
                  </a:lnTo>
                  <a:lnTo>
                    <a:pt x="26" y="7"/>
                  </a:lnTo>
                  <a:lnTo>
                    <a:pt x="26" y="7"/>
                  </a:lnTo>
                  <a:lnTo>
                    <a:pt x="30" y="7"/>
                  </a:lnTo>
                  <a:lnTo>
                    <a:pt x="33" y="4"/>
                  </a:lnTo>
                  <a:lnTo>
                    <a:pt x="33" y="0"/>
                  </a:lnTo>
                  <a:lnTo>
                    <a:pt x="33" y="0"/>
                  </a:lnTo>
                  <a:lnTo>
                    <a:pt x="37" y="4"/>
                  </a:lnTo>
                  <a:lnTo>
                    <a:pt x="45" y="22"/>
                  </a:lnTo>
                  <a:lnTo>
                    <a:pt x="48" y="33"/>
                  </a:lnTo>
                  <a:lnTo>
                    <a:pt x="48" y="33"/>
                  </a:lnTo>
                  <a:lnTo>
                    <a:pt x="48" y="37"/>
                  </a:lnTo>
                  <a:lnTo>
                    <a:pt x="48" y="37"/>
                  </a:lnTo>
                  <a:lnTo>
                    <a:pt x="52" y="37"/>
                  </a:lnTo>
                  <a:lnTo>
                    <a:pt x="52" y="41"/>
                  </a:lnTo>
                  <a:lnTo>
                    <a:pt x="56" y="44"/>
                  </a:lnTo>
                  <a:lnTo>
                    <a:pt x="56" y="48"/>
                  </a:lnTo>
                  <a:lnTo>
                    <a:pt x="56" y="44"/>
                  </a:lnTo>
                  <a:lnTo>
                    <a:pt x="56" y="44"/>
                  </a:lnTo>
                  <a:lnTo>
                    <a:pt x="56" y="41"/>
                  </a:lnTo>
                  <a:lnTo>
                    <a:pt x="56" y="41"/>
                  </a:lnTo>
                  <a:lnTo>
                    <a:pt x="59" y="44"/>
                  </a:lnTo>
                  <a:lnTo>
                    <a:pt x="59" y="44"/>
                  </a:lnTo>
                  <a:lnTo>
                    <a:pt x="63" y="48"/>
                  </a:lnTo>
                  <a:lnTo>
                    <a:pt x="63" y="48"/>
                  </a:lnTo>
                  <a:lnTo>
                    <a:pt x="67" y="48"/>
                  </a:lnTo>
                  <a:lnTo>
                    <a:pt x="67" y="48"/>
                  </a:lnTo>
                  <a:lnTo>
                    <a:pt x="70" y="48"/>
                  </a:lnTo>
                  <a:lnTo>
                    <a:pt x="70" y="48"/>
                  </a:lnTo>
                  <a:lnTo>
                    <a:pt x="74" y="52"/>
                  </a:lnTo>
                  <a:lnTo>
                    <a:pt x="74" y="52"/>
                  </a:lnTo>
                  <a:lnTo>
                    <a:pt x="82" y="56"/>
                  </a:lnTo>
                  <a:lnTo>
                    <a:pt x="82" y="56"/>
                  </a:lnTo>
                  <a:lnTo>
                    <a:pt x="85" y="63"/>
                  </a:lnTo>
                  <a:lnTo>
                    <a:pt x="89" y="67"/>
                  </a:lnTo>
                  <a:lnTo>
                    <a:pt x="93" y="67"/>
                  </a:lnTo>
                  <a:lnTo>
                    <a:pt x="96" y="70"/>
                  </a:lnTo>
                  <a:lnTo>
                    <a:pt x="96" y="70"/>
                  </a:lnTo>
                  <a:lnTo>
                    <a:pt x="96" y="67"/>
                  </a:lnTo>
                  <a:lnTo>
                    <a:pt x="96" y="70"/>
                  </a:lnTo>
                  <a:lnTo>
                    <a:pt x="100" y="74"/>
                  </a:lnTo>
                  <a:lnTo>
                    <a:pt x="104" y="78"/>
                  </a:lnTo>
                  <a:lnTo>
                    <a:pt x="104" y="78"/>
                  </a:lnTo>
                  <a:lnTo>
                    <a:pt x="104" y="81"/>
                  </a:lnTo>
                  <a:lnTo>
                    <a:pt x="104" y="81"/>
                  </a:lnTo>
                  <a:lnTo>
                    <a:pt x="108" y="81"/>
                  </a:lnTo>
                  <a:lnTo>
                    <a:pt x="108" y="85"/>
                  </a:lnTo>
                  <a:lnTo>
                    <a:pt x="111" y="81"/>
                  </a:lnTo>
                  <a:lnTo>
                    <a:pt x="111" y="85"/>
                  </a:lnTo>
                  <a:lnTo>
                    <a:pt x="111" y="85"/>
                  </a:lnTo>
                  <a:lnTo>
                    <a:pt x="108" y="85"/>
                  </a:lnTo>
                  <a:lnTo>
                    <a:pt x="108" y="89"/>
                  </a:lnTo>
                  <a:lnTo>
                    <a:pt x="104" y="89"/>
                  </a:lnTo>
                  <a:lnTo>
                    <a:pt x="100" y="89"/>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94" name="Freeform 102"/>
            <p:cNvSpPr>
              <a:spLocks/>
            </p:cNvSpPr>
            <p:nvPr/>
          </p:nvSpPr>
          <p:spPr bwMode="auto">
            <a:xfrm>
              <a:off x="5179510" y="2932796"/>
              <a:ext cx="28306" cy="33452"/>
            </a:xfrm>
            <a:custGeom>
              <a:avLst/>
              <a:gdLst>
                <a:gd name="T0" fmla="*/ 18 w 22"/>
                <a:gd name="T1" fmla="*/ 26 h 26"/>
                <a:gd name="T2" fmla="*/ 15 w 22"/>
                <a:gd name="T3" fmla="*/ 22 h 26"/>
                <a:gd name="T4" fmla="*/ 11 w 22"/>
                <a:gd name="T5" fmla="*/ 22 h 26"/>
                <a:gd name="T6" fmla="*/ 7 w 22"/>
                <a:gd name="T7" fmla="*/ 26 h 26"/>
                <a:gd name="T8" fmla="*/ 0 w 22"/>
                <a:gd name="T9" fmla="*/ 26 h 26"/>
                <a:gd name="T10" fmla="*/ 0 w 22"/>
                <a:gd name="T11" fmla="*/ 26 h 26"/>
                <a:gd name="T12" fmla="*/ 0 w 22"/>
                <a:gd name="T13" fmla="*/ 22 h 26"/>
                <a:gd name="T14" fmla="*/ 0 w 22"/>
                <a:gd name="T15" fmla="*/ 19 h 26"/>
                <a:gd name="T16" fmla="*/ 3 w 22"/>
                <a:gd name="T17" fmla="*/ 15 h 26"/>
                <a:gd name="T18" fmla="*/ 3 w 22"/>
                <a:gd name="T19" fmla="*/ 11 h 26"/>
                <a:gd name="T20" fmla="*/ 3 w 22"/>
                <a:gd name="T21" fmla="*/ 8 h 26"/>
                <a:gd name="T22" fmla="*/ 3 w 22"/>
                <a:gd name="T23" fmla="*/ 4 h 26"/>
                <a:gd name="T24" fmla="*/ 11 w 22"/>
                <a:gd name="T25" fmla="*/ 4 h 26"/>
                <a:gd name="T26" fmla="*/ 15 w 22"/>
                <a:gd name="T27" fmla="*/ 4 h 26"/>
                <a:gd name="T28" fmla="*/ 15 w 22"/>
                <a:gd name="T29" fmla="*/ 0 h 26"/>
                <a:gd name="T30" fmla="*/ 18 w 22"/>
                <a:gd name="T31" fmla="*/ 0 h 26"/>
                <a:gd name="T32" fmla="*/ 18 w 22"/>
                <a:gd name="T33" fmla="*/ 0 h 26"/>
                <a:gd name="T34" fmla="*/ 18 w 22"/>
                <a:gd name="T35" fmla="*/ 0 h 26"/>
                <a:gd name="T36" fmla="*/ 22 w 22"/>
                <a:gd name="T37" fmla="*/ 4 h 26"/>
                <a:gd name="T38" fmla="*/ 22 w 22"/>
                <a:gd name="T39" fmla="*/ 4 h 26"/>
                <a:gd name="T40" fmla="*/ 22 w 22"/>
                <a:gd name="T41" fmla="*/ 4 h 26"/>
                <a:gd name="T42" fmla="*/ 22 w 22"/>
                <a:gd name="T43" fmla="*/ 8 h 26"/>
                <a:gd name="T44" fmla="*/ 22 w 22"/>
                <a:gd name="T45" fmla="*/ 11 h 26"/>
                <a:gd name="T46" fmla="*/ 18 w 22"/>
                <a:gd name="T47" fmla="*/ 11 h 26"/>
                <a:gd name="T48" fmla="*/ 18 w 22"/>
                <a:gd name="T49" fmla="*/ 11 h 26"/>
                <a:gd name="T50" fmla="*/ 15 w 22"/>
                <a:gd name="T51" fmla="*/ 15 h 26"/>
                <a:gd name="T52" fmla="*/ 11 w 22"/>
                <a:gd name="T53" fmla="*/ 15 h 26"/>
                <a:gd name="T54" fmla="*/ 15 w 22"/>
                <a:gd name="T55" fmla="*/ 19 h 26"/>
                <a:gd name="T56" fmla="*/ 15 w 22"/>
                <a:gd name="T57" fmla="*/ 19 h 26"/>
                <a:gd name="T58" fmla="*/ 18 w 22"/>
                <a:gd name="T59" fmla="*/ 15 h 26"/>
                <a:gd name="T60" fmla="*/ 22 w 22"/>
                <a:gd name="T61" fmla="*/ 15 h 26"/>
                <a:gd name="T62" fmla="*/ 22 w 22"/>
                <a:gd name="T63" fmla="*/ 19 h 26"/>
                <a:gd name="T64" fmla="*/ 18 w 22"/>
                <a:gd name="T65" fmla="*/ 22 h 26"/>
                <a:gd name="T66" fmla="*/ 18 w 22"/>
                <a:gd name="T6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18" y="26"/>
                  </a:moveTo>
                  <a:lnTo>
                    <a:pt x="15" y="22"/>
                  </a:lnTo>
                  <a:lnTo>
                    <a:pt x="11" y="22"/>
                  </a:lnTo>
                  <a:lnTo>
                    <a:pt x="7" y="26"/>
                  </a:lnTo>
                  <a:lnTo>
                    <a:pt x="0" y="26"/>
                  </a:lnTo>
                  <a:lnTo>
                    <a:pt x="0" y="26"/>
                  </a:lnTo>
                  <a:lnTo>
                    <a:pt x="0" y="22"/>
                  </a:lnTo>
                  <a:lnTo>
                    <a:pt x="0" y="19"/>
                  </a:lnTo>
                  <a:lnTo>
                    <a:pt x="3" y="15"/>
                  </a:lnTo>
                  <a:lnTo>
                    <a:pt x="3" y="11"/>
                  </a:lnTo>
                  <a:lnTo>
                    <a:pt x="3" y="8"/>
                  </a:lnTo>
                  <a:lnTo>
                    <a:pt x="3" y="4"/>
                  </a:lnTo>
                  <a:lnTo>
                    <a:pt x="11" y="4"/>
                  </a:lnTo>
                  <a:lnTo>
                    <a:pt x="15" y="4"/>
                  </a:lnTo>
                  <a:lnTo>
                    <a:pt x="15" y="0"/>
                  </a:lnTo>
                  <a:lnTo>
                    <a:pt x="18" y="0"/>
                  </a:lnTo>
                  <a:lnTo>
                    <a:pt x="18" y="0"/>
                  </a:lnTo>
                  <a:lnTo>
                    <a:pt x="18" y="0"/>
                  </a:lnTo>
                  <a:lnTo>
                    <a:pt x="22" y="4"/>
                  </a:lnTo>
                  <a:lnTo>
                    <a:pt x="22" y="4"/>
                  </a:lnTo>
                  <a:lnTo>
                    <a:pt x="22" y="4"/>
                  </a:lnTo>
                  <a:lnTo>
                    <a:pt x="22" y="8"/>
                  </a:lnTo>
                  <a:lnTo>
                    <a:pt x="22" y="11"/>
                  </a:lnTo>
                  <a:lnTo>
                    <a:pt x="18" y="11"/>
                  </a:lnTo>
                  <a:lnTo>
                    <a:pt x="18" y="11"/>
                  </a:lnTo>
                  <a:lnTo>
                    <a:pt x="15" y="15"/>
                  </a:lnTo>
                  <a:lnTo>
                    <a:pt x="11" y="15"/>
                  </a:lnTo>
                  <a:lnTo>
                    <a:pt x="15" y="19"/>
                  </a:lnTo>
                  <a:lnTo>
                    <a:pt x="15" y="19"/>
                  </a:lnTo>
                  <a:lnTo>
                    <a:pt x="18" y="15"/>
                  </a:lnTo>
                  <a:lnTo>
                    <a:pt x="22" y="15"/>
                  </a:lnTo>
                  <a:lnTo>
                    <a:pt x="22" y="19"/>
                  </a:lnTo>
                  <a:lnTo>
                    <a:pt x="18" y="22"/>
                  </a:lnTo>
                  <a:lnTo>
                    <a:pt x="18" y="26"/>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95" name="Freeform 103"/>
            <p:cNvSpPr>
              <a:spLocks/>
            </p:cNvSpPr>
            <p:nvPr/>
          </p:nvSpPr>
          <p:spPr bwMode="auto">
            <a:xfrm>
              <a:off x="5165357" y="2946948"/>
              <a:ext cx="213581" cy="258613"/>
            </a:xfrm>
            <a:custGeom>
              <a:avLst/>
              <a:gdLst>
                <a:gd name="T0" fmla="*/ 14 w 166"/>
                <a:gd name="T1" fmla="*/ 115 h 201"/>
                <a:gd name="T2" fmla="*/ 29 w 166"/>
                <a:gd name="T3" fmla="*/ 112 h 201"/>
                <a:gd name="T4" fmla="*/ 40 w 166"/>
                <a:gd name="T5" fmla="*/ 104 h 201"/>
                <a:gd name="T6" fmla="*/ 55 w 166"/>
                <a:gd name="T7" fmla="*/ 104 h 201"/>
                <a:gd name="T8" fmla="*/ 96 w 166"/>
                <a:gd name="T9" fmla="*/ 56 h 201"/>
                <a:gd name="T10" fmla="*/ 37 w 166"/>
                <a:gd name="T11" fmla="*/ 41 h 201"/>
                <a:gd name="T12" fmla="*/ 33 w 166"/>
                <a:gd name="T13" fmla="*/ 30 h 201"/>
                <a:gd name="T14" fmla="*/ 29 w 166"/>
                <a:gd name="T15" fmla="*/ 11 h 201"/>
                <a:gd name="T16" fmla="*/ 33 w 166"/>
                <a:gd name="T17" fmla="*/ 8 h 201"/>
                <a:gd name="T18" fmla="*/ 48 w 166"/>
                <a:gd name="T19" fmla="*/ 23 h 201"/>
                <a:gd name="T20" fmla="*/ 59 w 166"/>
                <a:gd name="T21" fmla="*/ 26 h 201"/>
                <a:gd name="T22" fmla="*/ 70 w 166"/>
                <a:gd name="T23" fmla="*/ 23 h 201"/>
                <a:gd name="T24" fmla="*/ 77 w 166"/>
                <a:gd name="T25" fmla="*/ 19 h 201"/>
                <a:gd name="T26" fmla="*/ 85 w 166"/>
                <a:gd name="T27" fmla="*/ 19 h 201"/>
                <a:gd name="T28" fmla="*/ 103 w 166"/>
                <a:gd name="T29" fmla="*/ 11 h 201"/>
                <a:gd name="T30" fmla="*/ 114 w 166"/>
                <a:gd name="T31" fmla="*/ 11 h 201"/>
                <a:gd name="T32" fmla="*/ 125 w 166"/>
                <a:gd name="T33" fmla="*/ 11 h 201"/>
                <a:gd name="T34" fmla="*/ 137 w 166"/>
                <a:gd name="T35" fmla="*/ 8 h 201"/>
                <a:gd name="T36" fmla="*/ 144 w 166"/>
                <a:gd name="T37" fmla="*/ 8 h 201"/>
                <a:gd name="T38" fmla="*/ 155 w 166"/>
                <a:gd name="T39" fmla="*/ 4 h 201"/>
                <a:gd name="T40" fmla="*/ 155 w 166"/>
                <a:gd name="T41" fmla="*/ 0 h 201"/>
                <a:gd name="T42" fmla="*/ 159 w 166"/>
                <a:gd name="T43" fmla="*/ 0 h 201"/>
                <a:gd name="T44" fmla="*/ 166 w 166"/>
                <a:gd name="T45" fmla="*/ 0 h 201"/>
                <a:gd name="T46" fmla="*/ 163 w 166"/>
                <a:gd name="T47" fmla="*/ 8 h 201"/>
                <a:gd name="T48" fmla="*/ 166 w 166"/>
                <a:gd name="T49" fmla="*/ 11 h 201"/>
                <a:gd name="T50" fmla="*/ 163 w 166"/>
                <a:gd name="T51" fmla="*/ 15 h 201"/>
                <a:gd name="T52" fmla="*/ 163 w 166"/>
                <a:gd name="T53" fmla="*/ 23 h 201"/>
                <a:gd name="T54" fmla="*/ 166 w 166"/>
                <a:gd name="T55" fmla="*/ 23 h 201"/>
                <a:gd name="T56" fmla="*/ 166 w 166"/>
                <a:gd name="T57" fmla="*/ 26 h 201"/>
                <a:gd name="T58" fmla="*/ 159 w 166"/>
                <a:gd name="T59" fmla="*/ 30 h 201"/>
                <a:gd name="T60" fmla="*/ 159 w 166"/>
                <a:gd name="T61" fmla="*/ 37 h 201"/>
                <a:gd name="T62" fmla="*/ 151 w 166"/>
                <a:gd name="T63" fmla="*/ 56 h 201"/>
                <a:gd name="T64" fmla="*/ 144 w 166"/>
                <a:gd name="T65" fmla="*/ 60 h 201"/>
                <a:gd name="T66" fmla="*/ 140 w 166"/>
                <a:gd name="T67" fmla="*/ 67 h 201"/>
                <a:gd name="T68" fmla="*/ 125 w 166"/>
                <a:gd name="T69" fmla="*/ 93 h 201"/>
                <a:gd name="T70" fmla="*/ 114 w 166"/>
                <a:gd name="T71" fmla="*/ 112 h 201"/>
                <a:gd name="T72" fmla="*/ 81 w 166"/>
                <a:gd name="T73" fmla="*/ 141 h 201"/>
                <a:gd name="T74" fmla="*/ 63 w 166"/>
                <a:gd name="T75" fmla="*/ 152 h 201"/>
                <a:gd name="T76" fmla="*/ 44 w 166"/>
                <a:gd name="T77" fmla="*/ 167 h 201"/>
                <a:gd name="T78" fmla="*/ 33 w 166"/>
                <a:gd name="T79" fmla="*/ 178 h 201"/>
                <a:gd name="T80" fmla="*/ 26 w 166"/>
                <a:gd name="T81" fmla="*/ 186 h 201"/>
                <a:gd name="T82" fmla="*/ 0 w 166"/>
                <a:gd name="T83" fmla="*/ 190 h 201"/>
                <a:gd name="T84" fmla="*/ 14 w 166"/>
                <a:gd name="T85" fmla="*/ 11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201">
                  <a:moveTo>
                    <a:pt x="14" y="119"/>
                  </a:moveTo>
                  <a:lnTo>
                    <a:pt x="14" y="119"/>
                  </a:lnTo>
                  <a:lnTo>
                    <a:pt x="14" y="115"/>
                  </a:lnTo>
                  <a:lnTo>
                    <a:pt x="22" y="115"/>
                  </a:lnTo>
                  <a:lnTo>
                    <a:pt x="26" y="115"/>
                  </a:lnTo>
                  <a:lnTo>
                    <a:pt x="29" y="112"/>
                  </a:lnTo>
                  <a:lnTo>
                    <a:pt x="33" y="112"/>
                  </a:lnTo>
                  <a:lnTo>
                    <a:pt x="37" y="108"/>
                  </a:lnTo>
                  <a:lnTo>
                    <a:pt x="40" y="104"/>
                  </a:lnTo>
                  <a:lnTo>
                    <a:pt x="40" y="104"/>
                  </a:lnTo>
                  <a:lnTo>
                    <a:pt x="44" y="104"/>
                  </a:lnTo>
                  <a:lnTo>
                    <a:pt x="55" y="104"/>
                  </a:lnTo>
                  <a:lnTo>
                    <a:pt x="66" y="104"/>
                  </a:lnTo>
                  <a:lnTo>
                    <a:pt x="118" y="56"/>
                  </a:lnTo>
                  <a:lnTo>
                    <a:pt x="96" y="56"/>
                  </a:lnTo>
                  <a:lnTo>
                    <a:pt x="48" y="45"/>
                  </a:lnTo>
                  <a:lnTo>
                    <a:pt x="44" y="41"/>
                  </a:lnTo>
                  <a:lnTo>
                    <a:pt x="37" y="41"/>
                  </a:lnTo>
                  <a:lnTo>
                    <a:pt x="37" y="34"/>
                  </a:lnTo>
                  <a:lnTo>
                    <a:pt x="37" y="30"/>
                  </a:lnTo>
                  <a:lnTo>
                    <a:pt x="33" y="30"/>
                  </a:lnTo>
                  <a:lnTo>
                    <a:pt x="29" y="23"/>
                  </a:lnTo>
                  <a:lnTo>
                    <a:pt x="26" y="15"/>
                  </a:lnTo>
                  <a:lnTo>
                    <a:pt x="29" y="11"/>
                  </a:lnTo>
                  <a:lnTo>
                    <a:pt x="33" y="8"/>
                  </a:lnTo>
                  <a:lnTo>
                    <a:pt x="33" y="8"/>
                  </a:lnTo>
                  <a:lnTo>
                    <a:pt x="33" y="8"/>
                  </a:lnTo>
                  <a:lnTo>
                    <a:pt x="44" y="19"/>
                  </a:lnTo>
                  <a:lnTo>
                    <a:pt x="44" y="23"/>
                  </a:lnTo>
                  <a:lnTo>
                    <a:pt x="48" y="23"/>
                  </a:lnTo>
                  <a:lnTo>
                    <a:pt x="51" y="26"/>
                  </a:lnTo>
                  <a:lnTo>
                    <a:pt x="55" y="26"/>
                  </a:lnTo>
                  <a:lnTo>
                    <a:pt x="59" y="26"/>
                  </a:lnTo>
                  <a:lnTo>
                    <a:pt x="63" y="23"/>
                  </a:lnTo>
                  <a:lnTo>
                    <a:pt x="66" y="23"/>
                  </a:lnTo>
                  <a:lnTo>
                    <a:pt x="70" y="23"/>
                  </a:lnTo>
                  <a:lnTo>
                    <a:pt x="74" y="15"/>
                  </a:lnTo>
                  <a:lnTo>
                    <a:pt x="77" y="15"/>
                  </a:lnTo>
                  <a:lnTo>
                    <a:pt x="77" y="19"/>
                  </a:lnTo>
                  <a:lnTo>
                    <a:pt x="81" y="19"/>
                  </a:lnTo>
                  <a:lnTo>
                    <a:pt x="81" y="15"/>
                  </a:lnTo>
                  <a:lnTo>
                    <a:pt x="85" y="19"/>
                  </a:lnTo>
                  <a:lnTo>
                    <a:pt x="92" y="19"/>
                  </a:lnTo>
                  <a:lnTo>
                    <a:pt x="100" y="11"/>
                  </a:lnTo>
                  <a:lnTo>
                    <a:pt x="103" y="11"/>
                  </a:lnTo>
                  <a:lnTo>
                    <a:pt x="107" y="11"/>
                  </a:lnTo>
                  <a:lnTo>
                    <a:pt x="111" y="11"/>
                  </a:lnTo>
                  <a:lnTo>
                    <a:pt x="114" y="11"/>
                  </a:lnTo>
                  <a:lnTo>
                    <a:pt x="118" y="11"/>
                  </a:lnTo>
                  <a:lnTo>
                    <a:pt x="125" y="11"/>
                  </a:lnTo>
                  <a:lnTo>
                    <a:pt x="125" y="11"/>
                  </a:lnTo>
                  <a:lnTo>
                    <a:pt x="125" y="11"/>
                  </a:lnTo>
                  <a:lnTo>
                    <a:pt x="137" y="8"/>
                  </a:lnTo>
                  <a:lnTo>
                    <a:pt x="137" y="8"/>
                  </a:lnTo>
                  <a:lnTo>
                    <a:pt x="144" y="8"/>
                  </a:lnTo>
                  <a:lnTo>
                    <a:pt x="144" y="8"/>
                  </a:lnTo>
                  <a:lnTo>
                    <a:pt x="144" y="8"/>
                  </a:lnTo>
                  <a:lnTo>
                    <a:pt x="151" y="8"/>
                  </a:lnTo>
                  <a:lnTo>
                    <a:pt x="151" y="4"/>
                  </a:lnTo>
                  <a:lnTo>
                    <a:pt x="155" y="4"/>
                  </a:lnTo>
                  <a:lnTo>
                    <a:pt x="155" y="0"/>
                  </a:lnTo>
                  <a:lnTo>
                    <a:pt x="155" y="0"/>
                  </a:lnTo>
                  <a:lnTo>
                    <a:pt x="155" y="0"/>
                  </a:lnTo>
                  <a:lnTo>
                    <a:pt x="159" y="0"/>
                  </a:lnTo>
                  <a:lnTo>
                    <a:pt x="159" y="0"/>
                  </a:lnTo>
                  <a:lnTo>
                    <a:pt x="159" y="0"/>
                  </a:lnTo>
                  <a:lnTo>
                    <a:pt x="163" y="0"/>
                  </a:lnTo>
                  <a:lnTo>
                    <a:pt x="166" y="0"/>
                  </a:lnTo>
                  <a:lnTo>
                    <a:pt x="166" y="0"/>
                  </a:lnTo>
                  <a:lnTo>
                    <a:pt x="166" y="4"/>
                  </a:lnTo>
                  <a:lnTo>
                    <a:pt x="163" y="8"/>
                  </a:lnTo>
                  <a:lnTo>
                    <a:pt x="163" y="8"/>
                  </a:lnTo>
                  <a:lnTo>
                    <a:pt x="163" y="11"/>
                  </a:lnTo>
                  <a:lnTo>
                    <a:pt x="163" y="11"/>
                  </a:lnTo>
                  <a:lnTo>
                    <a:pt x="166" y="11"/>
                  </a:lnTo>
                  <a:lnTo>
                    <a:pt x="166" y="11"/>
                  </a:lnTo>
                  <a:lnTo>
                    <a:pt x="163" y="15"/>
                  </a:lnTo>
                  <a:lnTo>
                    <a:pt x="163" y="15"/>
                  </a:lnTo>
                  <a:lnTo>
                    <a:pt x="163" y="19"/>
                  </a:lnTo>
                  <a:lnTo>
                    <a:pt x="163" y="23"/>
                  </a:lnTo>
                  <a:lnTo>
                    <a:pt x="163" y="23"/>
                  </a:lnTo>
                  <a:lnTo>
                    <a:pt x="166" y="23"/>
                  </a:lnTo>
                  <a:lnTo>
                    <a:pt x="166" y="23"/>
                  </a:lnTo>
                  <a:lnTo>
                    <a:pt x="166" y="23"/>
                  </a:lnTo>
                  <a:lnTo>
                    <a:pt x="166" y="26"/>
                  </a:lnTo>
                  <a:lnTo>
                    <a:pt x="166" y="26"/>
                  </a:lnTo>
                  <a:lnTo>
                    <a:pt x="166" y="26"/>
                  </a:lnTo>
                  <a:lnTo>
                    <a:pt x="163" y="26"/>
                  </a:lnTo>
                  <a:lnTo>
                    <a:pt x="163" y="26"/>
                  </a:lnTo>
                  <a:lnTo>
                    <a:pt x="159" y="30"/>
                  </a:lnTo>
                  <a:lnTo>
                    <a:pt x="163" y="30"/>
                  </a:lnTo>
                  <a:lnTo>
                    <a:pt x="159" y="34"/>
                  </a:lnTo>
                  <a:lnTo>
                    <a:pt x="159" y="37"/>
                  </a:lnTo>
                  <a:lnTo>
                    <a:pt x="159" y="41"/>
                  </a:lnTo>
                  <a:lnTo>
                    <a:pt x="155" y="49"/>
                  </a:lnTo>
                  <a:lnTo>
                    <a:pt x="151" y="56"/>
                  </a:lnTo>
                  <a:lnTo>
                    <a:pt x="148" y="56"/>
                  </a:lnTo>
                  <a:lnTo>
                    <a:pt x="148" y="56"/>
                  </a:lnTo>
                  <a:lnTo>
                    <a:pt x="144" y="60"/>
                  </a:lnTo>
                  <a:lnTo>
                    <a:pt x="144" y="63"/>
                  </a:lnTo>
                  <a:lnTo>
                    <a:pt x="144" y="63"/>
                  </a:lnTo>
                  <a:lnTo>
                    <a:pt x="140" y="67"/>
                  </a:lnTo>
                  <a:lnTo>
                    <a:pt x="133" y="82"/>
                  </a:lnTo>
                  <a:lnTo>
                    <a:pt x="133" y="86"/>
                  </a:lnTo>
                  <a:lnTo>
                    <a:pt x="125" y="93"/>
                  </a:lnTo>
                  <a:lnTo>
                    <a:pt x="125" y="97"/>
                  </a:lnTo>
                  <a:lnTo>
                    <a:pt x="114" y="112"/>
                  </a:lnTo>
                  <a:lnTo>
                    <a:pt x="114" y="112"/>
                  </a:lnTo>
                  <a:lnTo>
                    <a:pt x="107" y="119"/>
                  </a:lnTo>
                  <a:lnTo>
                    <a:pt x="100" y="126"/>
                  </a:lnTo>
                  <a:lnTo>
                    <a:pt x="81" y="141"/>
                  </a:lnTo>
                  <a:lnTo>
                    <a:pt x="74" y="149"/>
                  </a:lnTo>
                  <a:lnTo>
                    <a:pt x="70" y="149"/>
                  </a:lnTo>
                  <a:lnTo>
                    <a:pt x="63" y="152"/>
                  </a:lnTo>
                  <a:lnTo>
                    <a:pt x="59" y="156"/>
                  </a:lnTo>
                  <a:lnTo>
                    <a:pt x="48" y="167"/>
                  </a:lnTo>
                  <a:lnTo>
                    <a:pt x="44" y="167"/>
                  </a:lnTo>
                  <a:lnTo>
                    <a:pt x="37" y="178"/>
                  </a:lnTo>
                  <a:lnTo>
                    <a:pt x="33" y="178"/>
                  </a:lnTo>
                  <a:lnTo>
                    <a:pt x="33" y="178"/>
                  </a:lnTo>
                  <a:lnTo>
                    <a:pt x="29" y="182"/>
                  </a:lnTo>
                  <a:lnTo>
                    <a:pt x="26" y="182"/>
                  </a:lnTo>
                  <a:lnTo>
                    <a:pt x="26" y="186"/>
                  </a:lnTo>
                  <a:lnTo>
                    <a:pt x="11" y="201"/>
                  </a:lnTo>
                  <a:lnTo>
                    <a:pt x="11" y="201"/>
                  </a:lnTo>
                  <a:lnTo>
                    <a:pt x="0" y="190"/>
                  </a:lnTo>
                  <a:lnTo>
                    <a:pt x="0" y="134"/>
                  </a:lnTo>
                  <a:lnTo>
                    <a:pt x="14" y="119"/>
                  </a:lnTo>
                  <a:lnTo>
                    <a:pt x="14" y="119"/>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96" name="Freeform 104"/>
            <p:cNvSpPr>
              <a:spLocks/>
            </p:cNvSpPr>
            <p:nvPr/>
          </p:nvSpPr>
          <p:spPr bwMode="auto">
            <a:xfrm>
              <a:off x="6579362" y="2770679"/>
              <a:ext cx="47606" cy="42459"/>
            </a:xfrm>
            <a:custGeom>
              <a:avLst/>
              <a:gdLst>
                <a:gd name="T0" fmla="*/ 9 w 10"/>
                <a:gd name="T1" fmla="*/ 0 h 9"/>
                <a:gd name="T2" fmla="*/ 8 w 10"/>
                <a:gd name="T3" fmla="*/ 0 h 9"/>
                <a:gd name="T4" fmla="*/ 8 w 10"/>
                <a:gd name="T5" fmla="*/ 1 h 9"/>
                <a:gd name="T6" fmla="*/ 7 w 10"/>
                <a:gd name="T7" fmla="*/ 0 h 9"/>
                <a:gd name="T8" fmla="*/ 6 w 10"/>
                <a:gd name="T9" fmla="*/ 0 h 9"/>
                <a:gd name="T10" fmla="*/ 6 w 10"/>
                <a:gd name="T11" fmla="*/ 0 h 9"/>
                <a:gd name="T12" fmla="*/ 5 w 10"/>
                <a:gd name="T13" fmla="*/ 1 h 9"/>
                <a:gd name="T14" fmla="*/ 4 w 10"/>
                <a:gd name="T15" fmla="*/ 1 h 9"/>
                <a:gd name="T16" fmla="*/ 3 w 10"/>
                <a:gd name="T17" fmla="*/ 1 h 9"/>
                <a:gd name="T18" fmla="*/ 3 w 10"/>
                <a:gd name="T19" fmla="*/ 1 h 9"/>
                <a:gd name="T20" fmla="*/ 2 w 10"/>
                <a:gd name="T21" fmla="*/ 2 h 9"/>
                <a:gd name="T22" fmla="*/ 1 w 10"/>
                <a:gd name="T23" fmla="*/ 3 h 9"/>
                <a:gd name="T24" fmla="*/ 0 w 10"/>
                <a:gd name="T25" fmla="*/ 4 h 9"/>
                <a:gd name="T26" fmla="*/ 0 w 10"/>
                <a:gd name="T27" fmla="*/ 4 h 9"/>
                <a:gd name="T28" fmla="*/ 0 w 10"/>
                <a:gd name="T29" fmla="*/ 6 h 9"/>
                <a:gd name="T30" fmla="*/ 1 w 10"/>
                <a:gd name="T31" fmla="*/ 7 h 9"/>
                <a:gd name="T32" fmla="*/ 1 w 10"/>
                <a:gd name="T33" fmla="*/ 7 h 9"/>
                <a:gd name="T34" fmla="*/ 2 w 10"/>
                <a:gd name="T35" fmla="*/ 8 h 9"/>
                <a:gd name="T36" fmla="*/ 3 w 10"/>
                <a:gd name="T37" fmla="*/ 8 h 9"/>
                <a:gd name="T38" fmla="*/ 3 w 10"/>
                <a:gd name="T39" fmla="*/ 8 h 9"/>
                <a:gd name="T40" fmla="*/ 4 w 10"/>
                <a:gd name="T41" fmla="*/ 8 h 9"/>
                <a:gd name="T42" fmla="*/ 5 w 10"/>
                <a:gd name="T43" fmla="*/ 9 h 9"/>
                <a:gd name="T44" fmla="*/ 5 w 10"/>
                <a:gd name="T45" fmla="*/ 8 h 9"/>
                <a:gd name="T46" fmla="*/ 5 w 10"/>
                <a:gd name="T47" fmla="*/ 8 h 9"/>
                <a:gd name="T48" fmla="*/ 6 w 10"/>
                <a:gd name="T49" fmla="*/ 7 h 9"/>
                <a:gd name="T50" fmla="*/ 7 w 10"/>
                <a:gd name="T51" fmla="*/ 8 h 9"/>
                <a:gd name="T52" fmla="*/ 7 w 10"/>
                <a:gd name="T53" fmla="*/ 7 h 9"/>
                <a:gd name="T54" fmla="*/ 7 w 10"/>
                <a:gd name="T55" fmla="*/ 7 h 9"/>
                <a:gd name="T56" fmla="*/ 8 w 10"/>
                <a:gd name="T57" fmla="*/ 6 h 9"/>
                <a:gd name="T58" fmla="*/ 9 w 10"/>
                <a:gd name="T59" fmla="*/ 6 h 9"/>
                <a:gd name="T60" fmla="*/ 9 w 10"/>
                <a:gd name="T61" fmla="*/ 5 h 9"/>
                <a:gd name="T62" fmla="*/ 9 w 10"/>
                <a:gd name="T63" fmla="*/ 4 h 9"/>
                <a:gd name="T64" fmla="*/ 10 w 10"/>
                <a:gd name="T65" fmla="*/ 4 h 9"/>
                <a:gd name="T66" fmla="*/ 10 w 10"/>
                <a:gd name="T67" fmla="*/ 3 h 9"/>
                <a:gd name="T68" fmla="*/ 10 w 10"/>
                <a:gd name="T69" fmla="*/ 2 h 9"/>
                <a:gd name="T70" fmla="*/ 10 w 10"/>
                <a:gd name="T71" fmla="*/ 1 h 9"/>
                <a:gd name="T72" fmla="*/ 9 w 10"/>
                <a:gd name="T7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
                  <a:moveTo>
                    <a:pt x="9" y="0"/>
                  </a:moveTo>
                  <a:cubicBezTo>
                    <a:pt x="8" y="0"/>
                    <a:pt x="8" y="0"/>
                    <a:pt x="8" y="0"/>
                  </a:cubicBezTo>
                  <a:cubicBezTo>
                    <a:pt x="8" y="1"/>
                    <a:pt x="8" y="1"/>
                    <a:pt x="8" y="1"/>
                  </a:cubicBezTo>
                  <a:cubicBezTo>
                    <a:pt x="8" y="1"/>
                    <a:pt x="7" y="0"/>
                    <a:pt x="7" y="0"/>
                  </a:cubicBezTo>
                  <a:cubicBezTo>
                    <a:pt x="6" y="0"/>
                    <a:pt x="6" y="0"/>
                    <a:pt x="6" y="0"/>
                  </a:cubicBezTo>
                  <a:cubicBezTo>
                    <a:pt x="6" y="0"/>
                    <a:pt x="6" y="0"/>
                    <a:pt x="6" y="0"/>
                  </a:cubicBezTo>
                  <a:cubicBezTo>
                    <a:pt x="5" y="1"/>
                    <a:pt x="5" y="1"/>
                    <a:pt x="5" y="1"/>
                  </a:cubicBezTo>
                  <a:cubicBezTo>
                    <a:pt x="4" y="1"/>
                    <a:pt x="4" y="1"/>
                    <a:pt x="4" y="1"/>
                  </a:cubicBezTo>
                  <a:cubicBezTo>
                    <a:pt x="3" y="1"/>
                    <a:pt x="3" y="1"/>
                    <a:pt x="3" y="1"/>
                  </a:cubicBezTo>
                  <a:cubicBezTo>
                    <a:pt x="3" y="1"/>
                    <a:pt x="3" y="1"/>
                    <a:pt x="3" y="1"/>
                  </a:cubicBezTo>
                  <a:cubicBezTo>
                    <a:pt x="2" y="2"/>
                    <a:pt x="2" y="2"/>
                    <a:pt x="2" y="2"/>
                  </a:cubicBezTo>
                  <a:cubicBezTo>
                    <a:pt x="1" y="3"/>
                    <a:pt x="1" y="3"/>
                    <a:pt x="1" y="3"/>
                  </a:cubicBezTo>
                  <a:cubicBezTo>
                    <a:pt x="0" y="4"/>
                    <a:pt x="0" y="4"/>
                    <a:pt x="0" y="4"/>
                  </a:cubicBezTo>
                  <a:cubicBezTo>
                    <a:pt x="0" y="4"/>
                    <a:pt x="0" y="4"/>
                    <a:pt x="0" y="4"/>
                  </a:cubicBezTo>
                  <a:cubicBezTo>
                    <a:pt x="0" y="6"/>
                    <a:pt x="0" y="6"/>
                    <a:pt x="0" y="6"/>
                  </a:cubicBezTo>
                  <a:cubicBezTo>
                    <a:pt x="1" y="7"/>
                    <a:pt x="1" y="7"/>
                    <a:pt x="1" y="7"/>
                  </a:cubicBezTo>
                  <a:cubicBezTo>
                    <a:pt x="1" y="7"/>
                    <a:pt x="1" y="7"/>
                    <a:pt x="1" y="7"/>
                  </a:cubicBezTo>
                  <a:cubicBezTo>
                    <a:pt x="2" y="8"/>
                    <a:pt x="2" y="8"/>
                    <a:pt x="2" y="8"/>
                  </a:cubicBezTo>
                  <a:cubicBezTo>
                    <a:pt x="3" y="8"/>
                    <a:pt x="3" y="8"/>
                    <a:pt x="3" y="8"/>
                  </a:cubicBezTo>
                  <a:cubicBezTo>
                    <a:pt x="3" y="8"/>
                    <a:pt x="3" y="8"/>
                    <a:pt x="3" y="8"/>
                  </a:cubicBezTo>
                  <a:cubicBezTo>
                    <a:pt x="4" y="8"/>
                    <a:pt x="4" y="8"/>
                    <a:pt x="4" y="8"/>
                  </a:cubicBezTo>
                  <a:cubicBezTo>
                    <a:pt x="5" y="9"/>
                    <a:pt x="5" y="9"/>
                    <a:pt x="5" y="9"/>
                  </a:cubicBezTo>
                  <a:cubicBezTo>
                    <a:pt x="5" y="8"/>
                    <a:pt x="5" y="8"/>
                    <a:pt x="5" y="8"/>
                  </a:cubicBezTo>
                  <a:cubicBezTo>
                    <a:pt x="5" y="8"/>
                    <a:pt x="5" y="8"/>
                    <a:pt x="5" y="8"/>
                  </a:cubicBezTo>
                  <a:cubicBezTo>
                    <a:pt x="6" y="7"/>
                    <a:pt x="6" y="7"/>
                    <a:pt x="6" y="7"/>
                  </a:cubicBezTo>
                  <a:cubicBezTo>
                    <a:pt x="7" y="8"/>
                    <a:pt x="7" y="8"/>
                    <a:pt x="7" y="8"/>
                  </a:cubicBezTo>
                  <a:cubicBezTo>
                    <a:pt x="7" y="7"/>
                    <a:pt x="7" y="7"/>
                    <a:pt x="7" y="7"/>
                  </a:cubicBezTo>
                  <a:cubicBezTo>
                    <a:pt x="7" y="7"/>
                    <a:pt x="7" y="7"/>
                    <a:pt x="7" y="7"/>
                  </a:cubicBezTo>
                  <a:cubicBezTo>
                    <a:pt x="8" y="6"/>
                    <a:pt x="8" y="6"/>
                    <a:pt x="8" y="6"/>
                  </a:cubicBezTo>
                  <a:cubicBezTo>
                    <a:pt x="9" y="6"/>
                    <a:pt x="9" y="6"/>
                    <a:pt x="9" y="6"/>
                  </a:cubicBezTo>
                  <a:cubicBezTo>
                    <a:pt x="9" y="5"/>
                    <a:pt x="9" y="5"/>
                    <a:pt x="9" y="5"/>
                  </a:cubicBezTo>
                  <a:cubicBezTo>
                    <a:pt x="9" y="4"/>
                    <a:pt x="9" y="4"/>
                    <a:pt x="9" y="4"/>
                  </a:cubicBezTo>
                  <a:cubicBezTo>
                    <a:pt x="10" y="4"/>
                    <a:pt x="10" y="4"/>
                    <a:pt x="10" y="4"/>
                  </a:cubicBezTo>
                  <a:cubicBezTo>
                    <a:pt x="10" y="3"/>
                    <a:pt x="10" y="3"/>
                    <a:pt x="10" y="3"/>
                  </a:cubicBezTo>
                  <a:cubicBezTo>
                    <a:pt x="10" y="2"/>
                    <a:pt x="10" y="2"/>
                    <a:pt x="10" y="2"/>
                  </a:cubicBezTo>
                  <a:cubicBezTo>
                    <a:pt x="10" y="1"/>
                    <a:pt x="10" y="1"/>
                    <a:pt x="10" y="1"/>
                  </a:cubicBezTo>
                  <a:lnTo>
                    <a:pt x="9"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97" name="Freeform 105"/>
            <p:cNvSpPr>
              <a:spLocks/>
            </p:cNvSpPr>
            <p:nvPr/>
          </p:nvSpPr>
          <p:spPr bwMode="auto">
            <a:xfrm>
              <a:off x="5655563" y="1893197"/>
              <a:ext cx="1295638" cy="872336"/>
            </a:xfrm>
            <a:custGeom>
              <a:avLst/>
              <a:gdLst>
                <a:gd name="T0" fmla="*/ 970 w 1007"/>
                <a:gd name="T1" fmla="*/ 118 h 678"/>
                <a:gd name="T2" fmla="*/ 937 w 1007"/>
                <a:gd name="T3" fmla="*/ 103 h 678"/>
                <a:gd name="T4" fmla="*/ 911 w 1007"/>
                <a:gd name="T5" fmla="*/ 85 h 678"/>
                <a:gd name="T6" fmla="*/ 874 w 1007"/>
                <a:gd name="T7" fmla="*/ 77 h 678"/>
                <a:gd name="T8" fmla="*/ 840 w 1007"/>
                <a:gd name="T9" fmla="*/ 33 h 678"/>
                <a:gd name="T10" fmla="*/ 815 w 1007"/>
                <a:gd name="T11" fmla="*/ 7 h 678"/>
                <a:gd name="T12" fmla="*/ 774 w 1007"/>
                <a:gd name="T13" fmla="*/ 0 h 678"/>
                <a:gd name="T14" fmla="*/ 733 w 1007"/>
                <a:gd name="T15" fmla="*/ 25 h 678"/>
                <a:gd name="T16" fmla="*/ 741 w 1007"/>
                <a:gd name="T17" fmla="*/ 66 h 678"/>
                <a:gd name="T18" fmla="*/ 711 w 1007"/>
                <a:gd name="T19" fmla="*/ 100 h 678"/>
                <a:gd name="T20" fmla="*/ 778 w 1007"/>
                <a:gd name="T21" fmla="*/ 159 h 678"/>
                <a:gd name="T22" fmla="*/ 733 w 1007"/>
                <a:gd name="T23" fmla="*/ 192 h 678"/>
                <a:gd name="T24" fmla="*/ 663 w 1007"/>
                <a:gd name="T25" fmla="*/ 226 h 678"/>
                <a:gd name="T26" fmla="*/ 578 w 1007"/>
                <a:gd name="T27" fmla="*/ 289 h 678"/>
                <a:gd name="T28" fmla="*/ 437 w 1007"/>
                <a:gd name="T29" fmla="*/ 274 h 678"/>
                <a:gd name="T30" fmla="*/ 374 w 1007"/>
                <a:gd name="T31" fmla="*/ 230 h 678"/>
                <a:gd name="T32" fmla="*/ 326 w 1007"/>
                <a:gd name="T33" fmla="*/ 185 h 678"/>
                <a:gd name="T34" fmla="*/ 281 w 1007"/>
                <a:gd name="T35" fmla="*/ 163 h 678"/>
                <a:gd name="T36" fmla="*/ 248 w 1007"/>
                <a:gd name="T37" fmla="*/ 166 h 678"/>
                <a:gd name="T38" fmla="*/ 204 w 1007"/>
                <a:gd name="T39" fmla="*/ 226 h 678"/>
                <a:gd name="T40" fmla="*/ 181 w 1007"/>
                <a:gd name="T41" fmla="*/ 252 h 678"/>
                <a:gd name="T42" fmla="*/ 137 w 1007"/>
                <a:gd name="T43" fmla="*/ 281 h 678"/>
                <a:gd name="T44" fmla="*/ 44 w 1007"/>
                <a:gd name="T45" fmla="*/ 296 h 678"/>
                <a:gd name="T46" fmla="*/ 30 w 1007"/>
                <a:gd name="T47" fmla="*/ 333 h 678"/>
                <a:gd name="T48" fmla="*/ 15 w 1007"/>
                <a:gd name="T49" fmla="*/ 382 h 678"/>
                <a:gd name="T50" fmla="*/ 48 w 1007"/>
                <a:gd name="T51" fmla="*/ 385 h 678"/>
                <a:gd name="T52" fmla="*/ 89 w 1007"/>
                <a:gd name="T53" fmla="*/ 400 h 678"/>
                <a:gd name="T54" fmla="*/ 148 w 1007"/>
                <a:gd name="T55" fmla="*/ 411 h 678"/>
                <a:gd name="T56" fmla="*/ 200 w 1007"/>
                <a:gd name="T57" fmla="*/ 482 h 678"/>
                <a:gd name="T58" fmla="*/ 237 w 1007"/>
                <a:gd name="T59" fmla="*/ 519 h 678"/>
                <a:gd name="T60" fmla="*/ 300 w 1007"/>
                <a:gd name="T61" fmla="*/ 534 h 678"/>
                <a:gd name="T62" fmla="*/ 370 w 1007"/>
                <a:gd name="T63" fmla="*/ 556 h 678"/>
                <a:gd name="T64" fmla="*/ 441 w 1007"/>
                <a:gd name="T65" fmla="*/ 549 h 678"/>
                <a:gd name="T66" fmla="*/ 500 w 1007"/>
                <a:gd name="T67" fmla="*/ 537 h 678"/>
                <a:gd name="T68" fmla="*/ 541 w 1007"/>
                <a:gd name="T69" fmla="*/ 589 h 678"/>
                <a:gd name="T70" fmla="*/ 548 w 1007"/>
                <a:gd name="T71" fmla="*/ 626 h 678"/>
                <a:gd name="T72" fmla="*/ 570 w 1007"/>
                <a:gd name="T73" fmla="*/ 660 h 678"/>
                <a:gd name="T74" fmla="*/ 611 w 1007"/>
                <a:gd name="T75" fmla="*/ 645 h 678"/>
                <a:gd name="T76" fmla="*/ 663 w 1007"/>
                <a:gd name="T77" fmla="*/ 634 h 678"/>
                <a:gd name="T78" fmla="*/ 711 w 1007"/>
                <a:gd name="T79" fmla="*/ 660 h 678"/>
                <a:gd name="T80" fmla="*/ 737 w 1007"/>
                <a:gd name="T81" fmla="*/ 678 h 678"/>
                <a:gd name="T82" fmla="*/ 748 w 1007"/>
                <a:gd name="T83" fmla="*/ 664 h 678"/>
                <a:gd name="T84" fmla="*/ 789 w 1007"/>
                <a:gd name="T85" fmla="*/ 641 h 678"/>
                <a:gd name="T86" fmla="*/ 822 w 1007"/>
                <a:gd name="T87" fmla="*/ 638 h 678"/>
                <a:gd name="T88" fmla="*/ 852 w 1007"/>
                <a:gd name="T89" fmla="*/ 619 h 678"/>
                <a:gd name="T90" fmla="*/ 874 w 1007"/>
                <a:gd name="T91" fmla="*/ 600 h 678"/>
                <a:gd name="T92" fmla="*/ 881 w 1007"/>
                <a:gd name="T93" fmla="*/ 586 h 678"/>
                <a:gd name="T94" fmla="*/ 889 w 1007"/>
                <a:gd name="T95" fmla="*/ 563 h 678"/>
                <a:gd name="T96" fmla="*/ 907 w 1007"/>
                <a:gd name="T97" fmla="*/ 537 h 678"/>
                <a:gd name="T98" fmla="*/ 907 w 1007"/>
                <a:gd name="T99" fmla="*/ 511 h 678"/>
                <a:gd name="T100" fmla="*/ 874 w 1007"/>
                <a:gd name="T101" fmla="*/ 500 h 678"/>
                <a:gd name="T102" fmla="*/ 852 w 1007"/>
                <a:gd name="T103" fmla="*/ 467 h 678"/>
                <a:gd name="T104" fmla="*/ 892 w 1007"/>
                <a:gd name="T105" fmla="*/ 459 h 678"/>
                <a:gd name="T106" fmla="*/ 848 w 1007"/>
                <a:gd name="T107" fmla="*/ 396 h 678"/>
                <a:gd name="T108" fmla="*/ 889 w 1007"/>
                <a:gd name="T109" fmla="*/ 370 h 678"/>
                <a:gd name="T110" fmla="*/ 844 w 1007"/>
                <a:gd name="T111" fmla="*/ 356 h 678"/>
                <a:gd name="T112" fmla="*/ 803 w 1007"/>
                <a:gd name="T113" fmla="*/ 345 h 678"/>
                <a:gd name="T114" fmla="*/ 837 w 1007"/>
                <a:gd name="T115" fmla="*/ 304 h 678"/>
                <a:gd name="T116" fmla="*/ 855 w 1007"/>
                <a:gd name="T117" fmla="*/ 319 h 678"/>
                <a:gd name="T118" fmla="*/ 870 w 1007"/>
                <a:gd name="T119" fmla="*/ 319 h 678"/>
                <a:gd name="T120" fmla="*/ 985 w 1007"/>
                <a:gd name="T121" fmla="*/ 233 h 678"/>
                <a:gd name="T122" fmla="*/ 985 w 1007"/>
                <a:gd name="T123" fmla="*/ 178 h 678"/>
                <a:gd name="T124" fmla="*/ 1003 w 1007"/>
                <a:gd name="T125" fmla="*/ 155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678">
                  <a:moveTo>
                    <a:pt x="1003" y="118"/>
                  </a:moveTo>
                  <a:lnTo>
                    <a:pt x="1003" y="115"/>
                  </a:lnTo>
                  <a:lnTo>
                    <a:pt x="1003" y="115"/>
                  </a:lnTo>
                  <a:lnTo>
                    <a:pt x="1000" y="111"/>
                  </a:lnTo>
                  <a:lnTo>
                    <a:pt x="1000" y="111"/>
                  </a:lnTo>
                  <a:lnTo>
                    <a:pt x="1000" y="107"/>
                  </a:lnTo>
                  <a:lnTo>
                    <a:pt x="1000" y="107"/>
                  </a:lnTo>
                  <a:lnTo>
                    <a:pt x="1000" y="103"/>
                  </a:lnTo>
                  <a:lnTo>
                    <a:pt x="996" y="103"/>
                  </a:lnTo>
                  <a:lnTo>
                    <a:pt x="992" y="103"/>
                  </a:lnTo>
                  <a:lnTo>
                    <a:pt x="992" y="103"/>
                  </a:lnTo>
                  <a:lnTo>
                    <a:pt x="989" y="103"/>
                  </a:lnTo>
                  <a:lnTo>
                    <a:pt x="985" y="103"/>
                  </a:lnTo>
                  <a:lnTo>
                    <a:pt x="985" y="103"/>
                  </a:lnTo>
                  <a:lnTo>
                    <a:pt x="985" y="107"/>
                  </a:lnTo>
                  <a:lnTo>
                    <a:pt x="981" y="107"/>
                  </a:lnTo>
                  <a:lnTo>
                    <a:pt x="981" y="107"/>
                  </a:lnTo>
                  <a:lnTo>
                    <a:pt x="981" y="111"/>
                  </a:lnTo>
                  <a:lnTo>
                    <a:pt x="977" y="111"/>
                  </a:lnTo>
                  <a:lnTo>
                    <a:pt x="974" y="111"/>
                  </a:lnTo>
                  <a:lnTo>
                    <a:pt x="974" y="115"/>
                  </a:lnTo>
                  <a:lnTo>
                    <a:pt x="974" y="115"/>
                  </a:lnTo>
                  <a:lnTo>
                    <a:pt x="970" y="118"/>
                  </a:lnTo>
                  <a:lnTo>
                    <a:pt x="970" y="118"/>
                  </a:lnTo>
                  <a:lnTo>
                    <a:pt x="970" y="122"/>
                  </a:lnTo>
                  <a:lnTo>
                    <a:pt x="970" y="122"/>
                  </a:lnTo>
                  <a:lnTo>
                    <a:pt x="966" y="122"/>
                  </a:lnTo>
                  <a:lnTo>
                    <a:pt x="963" y="126"/>
                  </a:lnTo>
                  <a:lnTo>
                    <a:pt x="963" y="126"/>
                  </a:lnTo>
                  <a:lnTo>
                    <a:pt x="959" y="126"/>
                  </a:lnTo>
                  <a:lnTo>
                    <a:pt x="959" y="126"/>
                  </a:lnTo>
                  <a:lnTo>
                    <a:pt x="955" y="126"/>
                  </a:lnTo>
                  <a:lnTo>
                    <a:pt x="955" y="126"/>
                  </a:lnTo>
                  <a:lnTo>
                    <a:pt x="952" y="122"/>
                  </a:lnTo>
                  <a:lnTo>
                    <a:pt x="952" y="122"/>
                  </a:lnTo>
                  <a:lnTo>
                    <a:pt x="948" y="126"/>
                  </a:lnTo>
                  <a:lnTo>
                    <a:pt x="944" y="126"/>
                  </a:lnTo>
                  <a:lnTo>
                    <a:pt x="944" y="122"/>
                  </a:lnTo>
                  <a:lnTo>
                    <a:pt x="944" y="118"/>
                  </a:lnTo>
                  <a:lnTo>
                    <a:pt x="940" y="118"/>
                  </a:lnTo>
                  <a:lnTo>
                    <a:pt x="937" y="115"/>
                  </a:lnTo>
                  <a:lnTo>
                    <a:pt x="937" y="115"/>
                  </a:lnTo>
                  <a:lnTo>
                    <a:pt x="940" y="111"/>
                  </a:lnTo>
                  <a:lnTo>
                    <a:pt x="940" y="111"/>
                  </a:lnTo>
                  <a:lnTo>
                    <a:pt x="937" y="107"/>
                  </a:lnTo>
                  <a:lnTo>
                    <a:pt x="937" y="103"/>
                  </a:lnTo>
                  <a:lnTo>
                    <a:pt x="937" y="103"/>
                  </a:lnTo>
                  <a:lnTo>
                    <a:pt x="933" y="103"/>
                  </a:lnTo>
                  <a:lnTo>
                    <a:pt x="933" y="100"/>
                  </a:lnTo>
                  <a:lnTo>
                    <a:pt x="937" y="100"/>
                  </a:lnTo>
                  <a:lnTo>
                    <a:pt x="937" y="96"/>
                  </a:lnTo>
                  <a:lnTo>
                    <a:pt x="937" y="96"/>
                  </a:lnTo>
                  <a:lnTo>
                    <a:pt x="933" y="96"/>
                  </a:lnTo>
                  <a:lnTo>
                    <a:pt x="933" y="100"/>
                  </a:lnTo>
                  <a:lnTo>
                    <a:pt x="929" y="100"/>
                  </a:lnTo>
                  <a:lnTo>
                    <a:pt x="929" y="100"/>
                  </a:lnTo>
                  <a:lnTo>
                    <a:pt x="926" y="100"/>
                  </a:lnTo>
                  <a:lnTo>
                    <a:pt x="926" y="96"/>
                  </a:lnTo>
                  <a:lnTo>
                    <a:pt x="922" y="96"/>
                  </a:lnTo>
                  <a:lnTo>
                    <a:pt x="922" y="96"/>
                  </a:lnTo>
                  <a:lnTo>
                    <a:pt x="918" y="96"/>
                  </a:lnTo>
                  <a:lnTo>
                    <a:pt x="918" y="92"/>
                  </a:lnTo>
                  <a:lnTo>
                    <a:pt x="918" y="92"/>
                  </a:lnTo>
                  <a:lnTo>
                    <a:pt x="915" y="92"/>
                  </a:lnTo>
                  <a:lnTo>
                    <a:pt x="915" y="92"/>
                  </a:lnTo>
                  <a:lnTo>
                    <a:pt x="915" y="89"/>
                  </a:lnTo>
                  <a:lnTo>
                    <a:pt x="911" y="89"/>
                  </a:lnTo>
                  <a:lnTo>
                    <a:pt x="911" y="89"/>
                  </a:lnTo>
                  <a:lnTo>
                    <a:pt x="911" y="85"/>
                  </a:lnTo>
                  <a:lnTo>
                    <a:pt x="907" y="85"/>
                  </a:lnTo>
                  <a:lnTo>
                    <a:pt x="907" y="85"/>
                  </a:lnTo>
                  <a:lnTo>
                    <a:pt x="907" y="89"/>
                  </a:lnTo>
                  <a:lnTo>
                    <a:pt x="903" y="85"/>
                  </a:lnTo>
                  <a:lnTo>
                    <a:pt x="903" y="89"/>
                  </a:lnTo>
                  <a:lnTo>
                    <a:pt x="903" y="89"/>
                  </a:lnTo>
                  <a:lnTo>
                    <a:pt x="900" y="89"/>
                  </a:lnTo>
                  <a:lnTo>
                    <a:pt x="900" y="85"/>
                  </a:lnTo>
                  <a:lnTo>
                    <a:pt x="896" y="85"/>
                  </a:lnTo>
                  <a:lnTo>
                    <a:pt x="892" y="85"/>
                  </a:lnTo>
                  <a:lnTo>
                    <a:pt x="892" y="85"/>
                  </a:lnTo>
                  <a:lnTo>
                    <a:pt x="892" y="81"/>
                  </a:lnTo>
                  <a:lnTo>
                    <a:pt x="892" y="81"/>
                  </a:lnTo>
                  <a:lnTo>
                    <a:pt x="892" y="81"/>
                  </a:lnTo>
                  <a:lnTo>
                    <a:pt x="889" y="85"/>
                  </a:lnTo>
                  <a:lnTo>
                    <a:pt x="885" y="81"/>
                  </a:lnTo>
                  <a:lnTo>
                    <a:pt x="885" y="85"/>
                  </a:lnTo>
                  <a:lnTo>
                    <a:pt x="885" y="81"/>
                  </a:lnTo>
                  <a:lnTo>
                    <a:pt x="881" y="85"/>
                  </a:lnTo>
                  <a:lnTo>
                    <a:pt x="881" y="81"/>
                  </a:lnTo>
                  <a:lnTo>
                    <a:pt x="878" y="81"/>
                  </a:lnTo>
                  <a:lnTo>
                    <a:pt x="878" y="81"/>
                  </a:lnTo>
                  <a:lnTo>
                    <a:pt x="874" y="77"/>
                  </a:lnTo>
                  <a:lnTo>
                    <a:pt x="870" y="74"/>
                  </a:lnTo>
                  <a:lnTo>
                    <a:pt x="870" y="70"/>
                  </a:lnTo>
                  <a:lnTo>
                    <a:pt x="870" y="70"/>
                  </a:lnTo>
                  <a:lnTo>
                    <a:pt x="866" y="70"/>
                  </a:lnTo>
                  <a:lnTo>
                    <a:pt x="866" y="66"/>
                  </a:lnTo>
                  <a:lnTo>
                    <a:pt x="866" y="66"/>
                  </a:lnTo>
                  <a:lnTo>
                    <a:pt x="866" y="63"/>
                  </a:lnTo>
                  <a:lnTo>
                    <a:pt x="863" y="63"/>
                  </a:lnTo>
                  <a:lnTo>
                    <a:pt x="863" y="59"/>
                  </a:lnTo>
                  <a:lnTo>
                    <a:pt x="859" y="55"/>
                  </a:lnTo>
                  <a:lnTo>
                    <a:pt x="855" y="51"/>
                  </a:lnTo>
                  <a:lnTo>
                    <a:pt x="855" y="48"/>
                  </a:lnTo>
                  <a:lnTo>
                    <a:pt x="852" y="48"/>
                  </a:lnTo>
                  <a:lnTo>
                    <a:pt x="852" y="48"/>
                  </a:lnTo>
                  <a:lnTo>
                    <a:pt x="848" y="48"/>
                  </a:lnTo>
                  <a:lnTo>
                    <a:pt x="852" y="44"/>
                  </a:lnTo>
                  <a:lnTo>
                    <a:pt x="852" y="44"/>
                  </a:lnTo>
                  <a:lnTo>
                    <a:pt x="848" y="44"/>
                  </a:lnTo>
                  <a:lnTo>
                    <a:pt x="848" y="40"/>
                  </a:lnTo>
                  <a:lnTo>
                    <a:pt x="844" y="40"/>
                  </a:lnTo>
                  <a:lnTo>
                    <a:pt x="844" y="37"/>
                  </a:lnTo>
                  <a:lnTo>
                    <a:pt x="844" y="33"/>
                  </a:lnTo>
                  <a:lnTo>
                    <a:pt x="840" y="33"/>
                  </a:lnTo>
                  <a:lnTo>
                    <a:pt x="837" y="29"/>
                  </a:lnTo>
                  <a:lnTo>
                    <a:pt x="837" y="29"/>
                  </a:lnTo>
                  <a:lnTo>
                    <a:pt x="837" y="25"/>
                  </a:lnTo>
                  <a:lnTo>
                    <a:pt x="837" y="25"/>
                  </a:lnTo>
                  <a:lnTo>
                    <a:pt x="833" y="25"/>
                  </a:lnTo>
                  <a:lnTo>
                    <a:pt x="833" y="25"/>
                  </a:lnTo>
                  <a:lnTo>
                    <a:pt x="833" y="22"/>
                  </a:lnTo>
                  <a:lnTo>
                    <a:pt x="833" y="22"/>
                  </a:lnTo>
                  <a:lnTo>
                    <a:pt x="833" y="18"/>
                  </a:lnTo>
                  <a:lnTo>
                    <a:pt x="829" y="18"/>
                  </a:lnTo>
                  <a:lnTo>
                    <a:pt x="829" y="14"/>
                  </a:lnTo>
                  <a:lnTo>
                    <a:pt x="829" y="14"/>
                  </a:lnTo>
                  <a:lnTo>
                    <a:pt x="829" y="14"/>
                  </a:lnTo>
                  <a:lnTo>
                    <a:pt x="826" y="14"/>
                  </a:lnTo>
                  <a:lnTo>
                    <a:pt x="822" y="14"/>
                  </a:lnTo>
                  <a:lnTo>
                    <a:pt x="822" y="11"/>
                  </a:lnTo>
                  <a:lnTo>
                    <a:pt x="822" y="11"/>
                  </a:lnTo>
                  <a:lnTo>
                    <a:pt x="822" y="11"/>
                  </a:lnTo>
                  <a:lnTo>
                    <a:pt x="822" y="7"/>
                  </a:lnTo>
                  <a:lnTo>
                    <a:pt x="818" y="11"/>
                  </a:lnTo>
                  <a:lnTo>
                    <a:pt x="818" y="7"/>
                  </a:lnTo>
                  <a:lnTo>
                    <a:pt x="818" y="7"/>
                  </a:lnTo>
                  <a:lnTo>
                    <a:pt x="815" y="7"/>
                  </a:lnTo>
                  <a:lnTo>
                    <a:pt x="818" y="7"/>
                  </a:lnTo>
                  <a:lnTo>
                    <a:pt x="815" y="3"/>
                  </a:lnTo>
                  <a:lnTo>
                    <a:pt x="815" y="3"/>
                  </a:lnTo>
                  <a:lnTo>
                    <a:pt x="811" y="3"/>
                  </a:lnTo>
                  <a:lnTo>
                    <a:pt x="811" y="3"/>
                  </a:lnTo>
                  <a:lnTo>
                    <a:pt x="807" y="3"/>
                  </a:lnTo>
                  <a:lnTo>
                    <a:pt x="807" y="3"/>
                  </a:lnTo>
                  <a:lnTo>
                    <a:pt x="803" y="3"/>
                  </a:lnTo>
                  <a:lnTo>
                    <a:pt x="803" y="3"/>
                  </a:lnTo>
                  <a:lnTo>
                    <a:pt x="803" y="3"/>
                  </a:lnTo>
                  <a:lnTo>
                    <a:pt x="803" y="7"/>
                  </a:lnTo>
                  <a:lnTo>
                    <a:pt x="800" y="3"/>
                  </a:lnTo>
                  <a:lnTo>
                    <a:pt x="800" y="3"/>
                  </a:lnTo>
                  <a:lnTo>
                    <a:pt x="796" y="3"/>
                  </a:lnTo>
                  <a:lnTo>
                    <a:pt x="792" y="3"/>
                  </a:lnTo>
                  <a:lnTo>
                    <a:pt x="792" y="3"/>
                  </a:lnTo>
                  <a:lnTo>
                    <a:pt x="789" y="0"/>
                  </a:lnTo>
                  <a:lnTo>
                    <a:pt x="785" y="0"/>
                  </a:lnTo>
                  <a:lnTo>
                    <a:pt x="781" y="0"/>
                  </a:lnTo>
                  <a:lnTo>
                    <a:pt x="781" y="0"/>
                  </a:lnTo>
                  <a:lnTo>
                    <a:pt x="778" y="0"/>
                  </a:lnTo>
                  <a:lnTo>
                    <a:pt x="778" y="0"/>
                  </a:lnTo>
                  <a:lnTo>
                    <a:pt x="774" y="0"/>
                  </a:lnTo>
                  <a:lnTo>
                    <a:pt x="770" y="0"/>
                  </a:lnTo>
                  <a:lnTo>
                    <a:pt x="770" y="0"/>
                  </a:lnTo>
                  <a:lnTo>
                    <a:pt x="770" y="3"/>
                  </a:lnTo>
                  <a:lnTo>
                    <a:pt x="766" y="3"/>
                  </a:lnTo>
                  <a:lnTo>
                    <a:pt x="763" y="3"/>
                  </a:lnTo>
                  <a:lnTo>
                    <a:pt x="759" y="3"/>
                  </a:lnTo>
                  <a:lnTo>
                    <a:pt x="759" y="3"/>
                  </a:lnTo>
                  <a:lnTo>
                    <a:pt x="755" y="3"/>
                  </a:lnTo>
                  <a:lnTo>
                    <a:pt x="755" y="7"/>
                  </a:lnTo>
                  <a:lnTo>
                    <a:pt x="752" y="7"/>
                  </a:lnTo>
                  <a:lnTo>
                    <a:pt x="748" y="7"/>
                  </a:lnTo>
                  <a:lnTo>
                    <a:pt x="748" y="7"/>
                  </a:lnTo>
                  <a:lnTo>
                    <a:pt x="748" y="7"/>
                  </a:lnTo>
                  <a:lnTo>
                    <a:pt x="744" y="7"/>
                  </a:lnTo>
                  <a:lnTo>
                    <a:pt x="741" y="7"/>
                  </a:lnTo>
                  <a:lnTo>
                    <a:pt x="737" y="11"/>
                  </a:lnTo>
                  <a:lnTo>
                    <a:pt x="737" y="11"/>
                  </a:lnTo>
                  <a:lnTo>
                    <a:pt x="737" y="14"/>
                  </a:lnTo>
                  <a:lnTo>
                    <a:pt x="733" y="18"/>
                  </a:lnTo>
                  <a:lnTo>
                    <a:pt x="733" y="18"/>
                  </a:lnTo>
                  <a:lnTo>
                    <a:pt x="733" y="22"/>
                  </a:lnTo>
                  <a:lnTo>
                    <a:pt x="733" y="22"/>
                  </a:lnTo>
                  <a:lnTo>
                    <a:pt x="733" y="25"/>
                  </a:lnTo>
                  <a:lnTo>
                    <a:pt x="733" y="25"/>
                  </a:lnTo>
                  <a:lnTo>
                    <a:pt x="737" y="25"/>
                  </a:lnTo>
                  <a:lnTo>
                    <a:pt x="741" y="25"/>
                  </a:lnTo>
                  <a:lnTo>
                    <a:pt x="741" y="25"/>
                  </a:lnTo>
                  <a:lnTo>
                    <a:pt x="744" y="25"/>
                  </a:lnTo>
                  <a:lnTo>
                    <a:pt x="744" y="29"/>
                  </a:lnTo>
                  <a:lnTo>
                    <a:pt x="748" y="29"/>
                  </a:lnTo>
                  <a:lnTo>
                    <a:pt x="748" y="33"/>
                  </a:lnTo>
                  <a:lnTo>
                    <a:pt x="748" y="33"/>
                  </a:lnTo>
                  <a:lnTo>
                    <a:pt x="752" y="37"/>
                  </a:lnTo>
                  <a:lnTo>
                    <a:pt x="748" y="40"/>
                  </a:lnTo>
                  <a:lnTo>
                    <a:pt x="748" y="40"/>
                  </a:lnTo>
                  <a:lnTo>
                    <a:pt x="744" y="44"/>
                  </a:lnTo>
                  <a:lnTo>
                    <a:pt x="744" y="48"/>
                  </a:lnTo>
                  <a:lnTo>
                    <a:pt x="744" y="48"/>
                  </a:lnTo>
                  <a:lnTo>
                    <a:pt x="741" y="51"/>
                  </a:lnTo>
                  <a:lnTo>
                    <a:pt x="741" y="55"/>
                  </a:lnTo>
                  <a:lnTo>
                    <a:pt x="741" y="55"/>
                  </a:lnTo>
                  <a:lnTo>
                    <a:pt x="741" y="59"/>
                  </a:lnTo>
                  <a:lnTo>
                    <a:pt x="741" y="63"/>
                  </a:lnTo>
                  <a:lnTo>
                    <a:pt x="744" y="63"/>
                  </a:lnTo>
                  <a:lnTo>
                    <a:pt x="744" y="66"/>
                  </a:lnTo>
                  <a:lnTo>
                    <a:pt x="741" y="66"/>
                  </a:lnTo>
                  <a:lnTo>
                    <a:pt x="741" y="70"/>
                  </a:lnTo>
                  <a:lnTo>
                    <a:pt x="744" y="70"/>
                  </a:lnTo>
                  <a:lnTo>
                    <a:pt x="744" y="77"/>
                  </a:lnTo>
                  <a:lnTo>
                    <a:pt x="741" y="77"/>
                  </a:lnTo>
                  <a:lnTo>
                    <a:pt x="741" y="81"/>
                  </a:lnTo>
                  <a:lnTo>
                    <a:pt x="744" y="81"/>
                  </a:lnTo>
                  <a:lnTo>
                    <a:pt x="744" y="81"/>
                  </a:lnTo>
                  <a:lnTo>
                    <a:pt x="744" y="81"/>
                  </a:lnTo>
                  <a:lnTo>
                    <a:pt x="748" y="81"/>
                  </a:lnTo>
                  <a:lnTo>
                    <a:pt x="748" y="85"/>
                  </a:lnTo>
                  <a:lnTo>
                    <a:pt x="748" y="89"/>
                  </a:lnTo>
                  <a:lnTo>
                    <a:pt x="744" y="92"/>
                  </a:lnTo>
                  <a:lnTo>
                    <a:pt x="737" y="92"/>
                  </a:lnTo>
                  <a:lnTo>
                    <a:pt x="733" y="92"/>
                  </a:lnTo>
                  <a:lnTo>
                    <a:pt x="726" y="100"/>
                  </a:lnTo>
                  <a:lnTo>
                    <a:pt x="726" y="100"/>
                  </a:lnTo>
                  <a:lnTo>
                    <a:pt x="722" y="100"/>
                  </a:lnTo>
                  <a:lnTo>
                    <a:pt x="718" y="100"/>
                  </a:lnTo>
                  <a:lnTo>
                    <a:pt x="715" y="100"/>
                  </a:lnTo>
                  <a:lnTo>
                    <a:pt x="715" y="96"/>
                  </a:lnTo>
                  <a:lnTo>
                    <a:pt x="711" y="96"/>
                  </a:lnTo>
                  <a:lnTo>
                    <a:pt x="711" y="100"/>
                  </a:lnTo>
                  <a:lnTo>
                    <a:pt x="711" y="100"/>
                  </a:lnTo>
                  <a:lnTo>
                    <a:pt x="707" y="122"/>
                  </a:lnTo>
                  <a:lnTo>
                    <a:pt x="707" y="126"/>
                  </a:lnTo>
                  <a:lnTo>
                    <a:pt x="707" y="129"/>
                  </a:lnTo>
                  <a:lnTo>
                    <a:pt x="707" y="133"/>
                  </a:lnTo>
                  <a:lnTo>
                    <a:pt x="703" y="140"/>
                  </a:lnTo>
                  <a:lnTo>
                    <a:pt x="707" y="144"/>
                  </a:lnTo>
                  <a:lnTo>
                    <a:pt x="715" y="148"/>
                  </a:lnTo>
                  <a:lnTo>
                    <a:pt x="722" y="144"/>
                  </a:lnTo>
                  <a:lnTo>
                    <a:pt x="726" y="144"/>
                  </a:lnTo>
                  <a:lnTo>
                    <a:pt x="733" y="144"/>
                  </a:lnTo>
                  <a:lnTo>
                    <a:pt x="737" y="148"/>
                  </a:lnTo>
                  <a:lnTo>
                    <a:pt x="741" y="144"/>
                  </a:lnTo>
                  <a:lnTo>
                    <a:pt x="741" y="140"/>
                  </a:lnTo>
                  <a:lnTo>
                    <a:pt x="741" y="137"/>
                  </a:lnTo>
                  <a:lnTo>
                    <a:pt x="744" y="137"/>
                  </a:lnTo>
                  <a:lnTo>
                    <a:pt x="748" y="133"/>
                  </a:lnTo>
                  <a:lnTo>
                    <a:pt x="755" y="137"/>
                  </a:lnTo>
                  <a:lnTo>
                    <a:pt x="759" y="140"/>
                  </a:lnTo>
                  <a:lnTo>
                    <a:pt x="766" y="144"/>
                  </a:lnTo>
                  <a:lnTo>
                    <a:pt x="770" y="152"/>
                  </a:lnTo>
                  <a:lnTo>
                    <a:pt x="774" y="155"/>
                  </a:lnTo>
                  <a:lnTo>
                    <a:pt x="778" y="159"/>
                  </a:lnTo>
                  <a:lnTo>
                    <a:pt x="778" y="159"/>
                  </a:lnTo>
                  <a:lnTo>
                    <a:pt x="778" y="163"/>
                  </a:lnTo>
                  <a:lnTo>
                    <a:pt x="774" y="163"/>
                  </a:lnTo>
                  <a:lnTo>
                    <a:pt x="774" y="166"/>
                  </a:lnTo>
                  <a:lnTo>
                    <a:pt x="774" y="166"/>
                  </a:lnTo>
                  <a:lnTo>
                    <a:pt x="770" y="166"/>
                  </a:lnTo>
                  <a:lnTo>
                    <a:pt x="770" y="166"/>
                  </a:lnTo>
                  <a:lnTo>
                    <a:pt x="766" y="166"/>
                  </a:lnTo>
                  <a:lnTo>
                    <a:pt x="766" y="166"/>
                  </a:lnTo>
                  <a:lnTo>
                    <a:pt x="759" y="166"/>
                  </a:lnTo>
                  <a:lnTo>
                    <a:pt x="759" y="166"/>
                  </a:lnTo>
                  <a:lnTo>
                    <a:pt x="755" y="170"/>
                  </a:lnTo>
                  <a:lnTo>
                    <a:pt x="752" y="174"/>
                  </a:lnTo>
                  <a:lnTo>
                    <a:pt x="748" y="174"/>
                  </a:lnTo>
                  <a:lnTo>
                    <a:pt x="744" y="174"/>
                  </a:lnTo>
                  <a:lnTo>
                    <a:pt x="744" y="174"/>
                  </a:lnTo>
                  <a:lnTo>
                    <a:pt x="744" y="178"/>
                  </a:lnTo>
                  <a:lnTo>
                    <a:pt x="741" y="178"/>
                  </a:lnTo>
                  <a:lnTo>
                    <a:pt x="741" y="178"/>
                  </a:lnTo>
                  <a:lnTo>
                    <a:pt x="737" y="178"/>
                  </a:lnTo>
                  <a:lnTo>
                    <a:pt x="737" y="178"/>
                  </a:lnTo>
                  <a:lnTo>
                    <a:pt x="733" y="185"/>
                  </a:lnTo>
                  <a:lnTo>
                    <a:pt x="733" y="189"/>
                  </a:lnTo>
                  <a:lnTo>
                    <a:pt x="733" y="192"/>
                  </a:lnTo>
                  <a:lnTo>
                    <a:pt x="733" y="192"/>
                  </a:lnTo>
                  <a:lnTo>
                    <a:pt x="729" y="192"/>
                  </a:lnTo>
                  <a:lnTo>
                    <a:pt x="722" y="200"/>
                  </a:lnTo>
                  <a:lnTo>
                    <a:pt x="718" y="200"/>
                  </a:lnTo>
                  <a:lnTo>
                    <a:pt x="711" y="196"/>
                  </a:lnTo>
                  <a:lnTo>
                    <a:pt x="711" y="200"/>
                  </a:lnTo>
                  <a:lnTo>
                    <a:pt x="707" y="204"/>
                  </a:lnTo>
                  <a:lnTo>
                    <a:pt x="703" y="207"/>
                  </a:lnTo>
                  <a:lnTo>
                    <a:pt x="700" y="207"/>
                  </a:lnTo>
                  <a:lnTo>
                    <a:pt x="700" y="211"/>
                  </a:lnTo>
                  <a:lnTo>
                    <a:pt x="696" y="215"/>
                  </a:lnTo>
                  <a:lnTo>
                    <a:pt x="696" y="215"/>
                  </a:lnTo>
                  <a:lnTo>
                    <a:pt x="692" y="211"/>
                  </a:lnTo>
                  <a:lnTo>
                    <a:pt x="689" y="211"/>
                  </a:lnTo>
                  <a:lnTo>
                    <a:pt x="685" y="211"/>
                  </a:lnTo>
                  <a:lnTo>
                    <a:pt x="681" y="207"/>
                  </a:lnTo>
                  <a:lnTo>
                    <a:pt x="674" y="207"/>
                  </a:lnTo>
                  <a:lnTo>
                    <a:pt x="670" y="207"/>
                  </a:lnTo>
                  <a:lnTo>
                    <a:pt x="666" y="211"/>
                  </a:lnTo>
                  <a:lnTo>
                    <a:pt x="663" y="215"/>
                  </a:lnTo>
                  <a:lnTo>
                    <a:pt x="663" y="222"/>
                  </a:lnTo>
                  <a:lnTo>
                    <a:pt x="663" y="222"/>
                  </a:lnTo>
                  <a:lnTo>
                    <a:pt x="663" y="226"/>
                  </a:lnTo>
                  <a:lnTo>
                    <a:pt x="670" y="230"/>
                  </a:lnTo>
                  <a:lnTo>
                    <a:pt x="678" y="233"/>
                  </a:lnTo>
                  <a:lnTo>
                    <a:pt x="678" y="237"/>
                  </a:lnTo>
                  <a:lnTo>
                    <a:pt x="674" y="237"/>
                  </a:lnTo>
                  <a:lnTo>
                    <a:pt x="674" y="241"/>
                  </a:lnTo>
                  <a:lnTo>
                    <a:pt x="666" y="248"/>
                  </a:lnTo>
                  <a:lnTo>
                    <a:pt x="663" y="255"/>
                  </a:lnTo>
                  <a:lnTo>
                    <a:pt x="659" y="259"/>
                  </a:lnTo>
                  <a:lnTo>
                    <a:pt x="655" y="259"/>
                  </a:lnTo>
                  <a:lnTo>
                    <a:pt x="652" y="263"/>
                  </a:lnTo>
                  <a:lnTo>
                    <a:pt x="648" y="263"/>
                  </a:lnTo>
                  <a:lnTo>
                    <a:pt x="644" y="263"/>
                  </a:lnTo>
                  <a:lnTo>
                    <a:pt x="641" y="267"/>
                  </a:lnTo>
                  <a:lnTo>
                    <a:pt x="633" y="267"/>
                  </a:lnTo>
                  <a:lnTo>
                    <a:pt x="626" y="267"/>
                  </a:lnTo>
                  <a:lnTo>
                    <a:pt x="622" y="270"/>
                  </a:lnTo>
                  <a:lnTo>
                    <a:pt x="618" y="270"/>
                  </a:lnTo>
                  <a:lnTo>
                    <a:pt x="607" y="274"/>
                  </a:lnTo>
                  <a:lnTo>
                    <a:pt x="596" y="278"/>
                  </a:lnTo>
                  <a:lnTo>
                    <a:pt x="592" y="281"/>
                  </a:lnTo>
                  <a:lnTo>
                    <a:pt x="585" y="289"/>
                  </a:lnTo>
                  <a:lnTo>
                    <a:pt x="581" y="289"/>
                  </a:lnTo>
                  <a:lnTo>
                    <a:pt x="578" y="289"/>
                  </a:lnTo>
                  <a:lnTo>
                    <a:pt x="574" y="289"/>
                  </a:lnTo>
                  <a:lnTo>
                    <a:pt x="574" y="285"/>
                  </a:lnTo>
                  <a:lnTo>
                    <a:pt x="574" y="285"/>
                  </a:lnTo>
                  <a:lnTo>
                    <a:pt x="566" y="285"/>
                  </a:lnTo>
                  <a:lnTo>
                    <a:pt x="559" y="289"/>
                  </a:lnTo>
                  <a:lnTo>
                    <a:pt x="555" y="285"/>
                  </a:lnTo>
                  <a:lnTo>
                    <a:pt x="548" y="285"/>
                  </a:lnTo>
                  <a:lnTo>
                    <a:pt x="541" y="281"/>
                  </a:lnTo>
                  <a:lnTo>
                    <a:pt x="529" y="278"/>
                  </a:lnTo>
                  <a:lnTo>
                    <a:pt x="522" y="270"/>
                  </a:lnTo>
                  <a:lnTo>
                    <a:pt x="518" y="270"/>
                  </a:lnTo>
                  <a:lnTo>
                    <a:pt x="507" y="270"/>
                  </a:lnTo>
                  <a:lnTo>
                    <a:pt x="496" y="270"/>
                  </a:lnTo>
                  <a:lnTo>
                    <a:pt x="496" y="270"/>
                  </a:lnTo>
                  <a:lnTo>
                    <a:pt x="492" y="270"/>
                  </a:lnTo>
                  <a:lnTo>
                    <a:pt x="492" y="274"/>
                  </a:lnTo>
                  <a:lnTo>
                    <a:pt x="485" y="274"/>
                  </a:lnTo>
                  <a:lnTo>
                    <a:pt x="478" y="274"/>
                  </a:lnTo>
                  <a:lnTo>
                    <a:pt x="467" y="274"/>
                  </a:lnTo>
                  <a:lnTo>
                    <a:pt x="455" y="274"/>
                  </a:lnTo>
                  <a:lnTo>
                    <a:pt x="448" y="274"/>
                  </a:lnTo>
                  <a:lnTo>
                    <a:pt x="441" y="274"/>
                  </a:lnTo>
                  <a:lnTo>
                    <a:pt x="437" y="274"/>
                  </a:lnTo>
                  <a:lnTo>
                    <a:pt x="433" y="274"/>
                  </a:lnTo>
                  <a:lnTo>
                    <a:pt x="429" y="267"/>
                  </a:lnTo>
                  <a:lnTo>
                    <a:pt x="429" y="263"/>
                  </a:lnTo>
                  <a:lnTo>
                    <a:pt x="426" y="259"/>
                  </a:lnTo>
                  <a:lnTo>
                    <a:pt x="422" y="255"/>
                  </a:lnTo>
                  <a:lnTo>
                    <a:pt x="422" y="252"/>
                  </a:lnTo>
                  <a:lnTo>
                    <a:pt x="422" y="252"/>
                  </a:lnTo>
                  <a:lnTo>
                    <a:pt x="418" y="248"/>
                  </a:lnTo>
                  <a:lnTo>
                    <a:pt x="415" y="248"/>
                  </a:lnTo>
                  <a:lnTo>
                    <a:pt x="415" y="248"/>
                  </a:lnTo>
                  <a:lnTo>
                    <a:pt x="415" y="244"/>
                  </a:lnTo>
                  <a:lnTo>
                    <a:pt x="415" y="244"/>
                  </a:lnTo>
                  <a:lnTo>
                    <a:pt x="411" y="244"/>
                  </a:lnTo>
                  <a:lnTo>
                    <a:pt x="411" y="244"/>
                  </a:lnTo>
                  <a:lnTo>
                    <a:pt x="407" y="244"/>
                  </a:lnTo>
                  <a:lnTo>
                    <a:pt x="404" y="241"/>
                  </a:lnTo>
                  <a:lnTo>
                    <a:pt x="396" y="237"/>
                  </a:lnTo>
                  <a:lnTo>
                    <a:pt x="392" y="237"/>
                  </a:lnTo>
                  <a:lnTo>
                    <a:pt x="392" y="237"/>
                  </a:lnTo>
                  <a:lnTo>
                    <a:pt x="389" y="237"/>
                  </a:lnTo>
                  <a:lnTo>
                    <a:pt x="389" y="233"/>
                  </a:lnTo>
                  <a:lnTo>
                    <a:pt x="385" y="233"/>
                  </a:lnTo>
                  <a:lnTo>
                    <a:pt x="374" y="230"/>
                  </a:lnTo>
                  <a:lnTo>
                    <a:pt x="370" y="230"/>
                  </a:lnTo>
                  <a:lnTo>
                    <a:pt x="370" y="230"/>
                  </a:lnTo>
                  <a:lnTo>
                    <a:pt x="367" y="230"/>
                  </a:lnTo>
                  <a:lnTo>
                    <a:pt x="359" y="230"/>
                  </a:lnTo>
                  <a:lnTo>
                    <a:pt x="341" y="230"/>
                  </a:lnTo>
                  <a:lnTo>
                    <a:pt x="337" y="226"/>
                  </a:lnTo>
                  <a:lnTo>
                    <a:pt x="333" y="222"/>
                  </a:lnTo>
                  <a:lnTo>
                    <a:pt x="333" y="218"/>
                  </a:lnTo>
                  <a:lnTo>
                    <a:pt x="333" y="215"/>
                  </a:lnTo>
                  <a:lnTo>
                    <a:pt x="337" y="215"/>
                  </a:lnTo>
                  <a:lnTo>
                    <a:pt x="337" y="215"/>
                  </a:lnTo>
                  <a:lnTo>
                    <a:pt x="337" y="211"/>
                  </a:lnTo>
                  <a:lnTo>
                    <a:pt x="337" y="207"/>
                  </a:lnTo>
                  <a:lnTo>
                    <a:pt x="337" y="204"/>
                  </a:lnTo>
                  <a:lnTo>
                    <a:pt x="337" y="204"/>
                  </a:lnTo>
                  <a:lnTo>
                    <a:pt x="337" y="200"/>
                  </a:lnTo>
                  <a:lnTo>
                    <a:pt x="337" y="200"/>
                  </a:lnTo>
                  <a:lnTo>
                    <a:pt x="333" y="196"/>
                  </a:lnTo>
                  <a:lnTo>
                    <a:pt x="330" y="192"/>
                  </a:lnTo>
                  <a:lnTo>
                    <a:pt x="330" y="192"/>
                  </a:lnTo>
                  <a:lnTo>
                    <a:pt x="326" y="189"/>
                  </a:lnTo>
                  <a:lnTo>
                    <a:pt x="326" y="189"/>
                  </a:lnTo>
                  <a:lnTo>
                    <a:pt x="326" y="185"/>
                  </a:lnTo>
                  <a:lnTo>
                    <a:pt x="322" y="181"/>
                  </a:lnTo>
                  <a:lnTo>
                    <a:pt x="322" y="181"/>
                  </a:lnTo>
                  <a:lnTo>
                    <a:pt x="318" y="178"/>
                  </a:lnTo>
                  <a:lnTo>
                    <a:pt x="318" y="178"/>
                  </a:lnTo>
                  <a:lnTo>
                    <a:pt x="315" y="174"/>
                  </a:lnTo>
                  <a:lnTo>
                    <a:pt x="315" y="174"/>
                  </a:lnTo>
                  <a:lnTo>
                    <a:pt x="311" y="174"/>
                  </a:lnTo>
                  <a:lnTo>
                    <a:pt x="307" y="178"/>
                  </a:lnTo>
                  <a:lnTo>
                    <a:pt x="307" y="178"/>
                  </a:lnTo>
                  <a:lnTo>
                    <a:pt x="307" y="178"/>
                  </a:lnTo>
                  <a:lnTo>
                    <a:pt x="304" y="174"/>
                  </a:lnTo>
                  <a:lnTo>
                    <a:pt x="304" y="174"/>
                  </a:lnTo>
                  <a:lnTo>
                    <a:pt x="300" y="174"/>
                  </a:lnTo>
                  <a:lnTo>
                    <a:pt x="296" y="174"/>
                  </a:lnTo>
                  <a:lnTo>
                    <a:pt x="296" y="174"/>
                  </a:lnTo>
                  <a:lnTo>
                    <a:pt x="292" y="178"/>
                  </a:lnTo>
                  <a:lnTo>
                    <a:pt x="292" y="178"/>
                  </a:lnTo>
                  <a:lnTo>
                    <a:pt x="289" y="174"/>
                  </a:lnTo>
                  <a:lnTo>
                    <a:pt x="289" y="174"/>
                  </a:lnTo>
                  <a:lnTo>
                    <a:pt x="289" y="170"/>
                  </a:lnTo>
                  <a:lnTo>
                    <a:pt x="285" y="170"/>
                  </a:lnTo>
                  <a:lnTo>
                    <a:pt x="281" y="166"/>
                  </a:lnTo>
                  <a:lnTo>
                    <a:pt x="281" y="163"/>
                  </a:lnTo>
                  <a:lnTo>
                    <a:pt x="278" y="163"/>
                  </a:lnTo>
                  <a:lnTo>
                    <a:pt x="278" y="163"/>
                  </a:lnTo>
                  <a:lnTo>
                    <a:pt x="274" y="159"/>
                  </a:lnTo>
                  <a:lnTo>
                    <a:pt x="274" y="159"/>
                  </a:lnTo>
                  <a:lnTo>
                    <a:pt x="274" y="155"/>
                  </a:lnTo>
                  <a:lnTo>
                    <a:pt x="274" y="159"/>
                  </a:lnTo>
                  <a:lnTo>
                    <a:pt x="274" y="159"/>
                  </a:lnTo>
                  <a:lnTo>
                    <a:pt x="274" y="159"/>
                  </a:lnTo>
                  <a:lnTo>
                    <a:pt x="270" y="155"/>
                  </a:lnTo>
                  <a:lnTo>
                    <a:pt x="270" y="155"/>
                  </a:lnTo>
                  <a:lnTo>
                    <a:pt x="270" y="152"/>
                  </a:lnTo>
                  <a:lnTo>
                    <a:pt x="270" y="152"/>
                  </a:lnTo>
                  <a:lnTo>
                    <a:pt x="270" y="152"/>
                  </a:lnTo>
                  <a:lnTo>
                    <a:pt x="267" y="152"/>
                  </a:lnTo>
                  <a:lnTo>
                    <a:pt x="263" y="148"/>
                  </a:lnTo>
                  <a:lnTo>
                    <a:pt x="263" y="152"/>
                  </a:lnTo>
                  <a:lnTo>
                    <a:pt x="263" y="152"/>
                  </a:lnTo>
                  <a:lnTo>
                    <a:pt x="259" y="155"/>
                  </a:lnTo>
                  <a:lnTo>
                    <a:pt x="255" y="159"/>
                  </a:lnTo>
                  <a:lnTo>
                    <a:pt x="255" y="163"/>
                  </a:lnTo>
                  <a:lnTo>
                    <a:pt x="255" y="163"/>
                  </a:lnTo>
                  <a:lnTo>
                    <a:pt x="252" y="166"/>
                  </a:lnTo>
                  <a:lnTo>
                    <a:pt x="248" y="166"/>
                  </a:lnTo>
                  <a:lnTo>
                    <a:pt x="244" y="170"/>
                  </a:lnTo>
                  <a:lnTo>
                    <a:pt x="244" y="174"/>
                  </a:lnTo>
                  <a:lnTo>
                    <a:pt x="244" y="178"/>
                  </a:lnTo>
                  <a:lnTo>
                    <a:pt x="248" y="185"/>
                  </a:lnTo>
                  <a:lnTo>
                    <a:pt x="252" y="189"/>
                  </a:lnTo>
                  <a:lnTo>
                    <a:pt x="252" y="192"/>
                  </a:lnTo>
                  <a:lnTo>
                    <a:pt x="248" y="196"/>
                  </a:lnTo>
                  <a:lnTo>
                    <a:pt x="244" y="196"/>
                  </a:lnTo>
                  <a:lnTo>
                    <a:pt x="241" y="200"/>
                  </a:lnTo>
                  <a:lnTo>
                    <a:pt x="237" y="200"/>
                  </a:lnTo>
                  <a:lnTo>
                    <a:pt x="237" y="200"/>
                  </a:lnTo>
                  <a:lnTo>
                    <a:pt x="237" y="196"/>
                  </a:lnTo>
                  <a:lnTo>
                    <a:pt x="233" y="196"/>
                  </a:lnTo>
                  <a:lnTo>
                    <a:pt x="226" y="200"/>
                  </a:lnTo>
                  <a:lnTo>
                    <a:pt x="222" y="200"/>
                  </a:lnTo>
                  <a:lnTo>
                    <a:pt x="215" y="196"/>
                  </a:lnTo>
                  <a:lnTo>
                    <a:pt x="211" y="196"/>
                  </a:lnTo>
                  <a:lnTo>
                    <a:pt x="211" y="196"/>
                  </a:lnTo>
                  <a:lnTo>
                    <a:pt x="207" y="204"/>
                  </a:lnTo>
                  <a:lnTo>
                    <a:pt x="207" y="207"/>
                  </a:lnTo>
                  <a:lnTo>
                    <a:pt x="207" y="211"/>
                  </a:lnTo>
                  <a:lnTo>
                    <a:pt x="204" y="218"/>
                  </a:lnTo>
                  <a:lnTo>
                    <a:pt x="204" y="226"/>
                  </a:lnTo>
                  <a:lnTo>
                    <a:pt x="204" y="230"/>
                  </a:lnTo>
                  <a:lnTo>
                    <a:pt x="207" y="230"/>
                  </a:lnTo>
                  <a:lnTo>
                    <a:pt x="211" y="230"/>
                  </a:lnTo>
                  <a:lnTo>
                    <a:pt x="207" y="233"/>
                  </a:lnTo>
                  <a:lnTo>
                    <a:pt x="207" y="237"/>
                  </a:lnTo>
                  <a:lnTo>
                    <a:pt x="207" y="237"/>
                  </a:lnTo>
                  <a:lnTo>
                    <a:pt x="204" y="237"/>
                  </a:lnTo>
                  <a:lnTo>
                    <a:pt x="200" y="237"/>
                  </a:lnTo>
                  <a:lnTo>
                    <a:pt x="200" y="237"/>
                  </a:lnTo>
                  <a:lnTo>
                    <a:pt x="196" y="237"/>
                  </a:lnTo>
                  <a:lnTo>
                    <a:pt x="193" y="237"/>
                  </a:lnTo>
                  <a:lnTo>
                    <a:pt x="185" y="241"/>
                  </a:lnTo>
                  <a:lnTo>
                    <a:pt x="181" y="241"/>
                  </a:lnTo>
                  <a:lnTo>
                    <a:pt x="178" y="241"/>
                  </a:lnTo>
                  <a:lnTo>
                    <a:pt x="178" y="241"/>
                  </a:lnTo>
                  <a:lnTo>
                    <a:pt x="174" y="241"/>
                  </a:lnTo>
                  <a:lnTo>
                    <a:pt x="170" y="244"/>
                  </a:lnTo>
                  <a:lnTo>
                    <a:pt x="170" y="244"/>
                  </a:lnTo>
                  <a:lnTo>
                    <a:pt x="174" y="248"/>
                  </a:lnTo>
                  <a:lnTo>
                    <a:pt x="178" y="248"/>
                  </a:lnTo>
                  <a:lnTo>
                    <a:pt x="181" y="248"/>
                  </a:lnTo>
                  <a:lnTo>
                    <a:pt x="181" y="248"/>
                  </a:lnTo>
                  <a:lnTo>
                    <a:pt x="181" y="252"/>
                  </a:lnTo>
                  <a:lnTo>
                    <a:pt x="181" y="255"/>
                  </a:lnTo>
                  <a:lnTo>
                    <a:pt x="181" y="259"/>
                  </a:lnTo>
                  <a:lnTo>
                    <a:pt x="185" y="259"/>
                  </a:lnTo>
                  <a:lnTo>
                    <a:pt x="185" y="263"/>
                  </a:lnTo>
                  <a:lnTo>
                    <a:pt x="189" y="267"/>
                  </a:lnTo>
                  <a:lnTo>
                    <a:pt x="189" y="270"/>
                  </a:lnTo>
                  <a:lnTo>
                    <a:pt x="193" y="270"/>
                  </a:lnTo>
                  <a:lnTo>
                    <a:pt x="193" y="278"/>
                  </a:lnTo>
                  <a:lnTo>
                    <a:pt x="189" y="278"/>
                  </a:lnTo>
                  <a:lnTo>
                    <a:pt x="189" y="281"/>
                  </a:lnTo>
                  <a:lnTo>
                    <a:pt x="193" y="285"/>
                  </a:lnTo>
                  <a:lnTo>
                    <a:pt x="189" y="285"/>
                  </a:lnTo>
                  <a:lnTo>
                    <a:pt x="189" y="289"/>
                  </a:lnTo>
                  <a:lnTo>
                    <a:pt x="189" y="289"/>
                  </a:lnTo>
                  <a:lnTo>
                    <a:pt x="189" y="293"/>
                  </a:lnTo>
                  <a:lnTo>
                    <a:pt x="185" y="296"/>
                  </a:lnTo>
                  <a:lnTo>
                    <a:pt x="178" y="293"/>
                  </a:lnTo>
                  <a:lnTo>
                    <a:pt x="170" y="285"/>
                  </a:lnTo>
                  <a:lnTo>
                    <a:pt x="167" y="285"/>
                  </a:lnTo>
                  <a:lnTo>
                    <a:pt x="159" y="285"/>
                  </a:lnTo>
                  <a:lnTo>
                    <a:pt x="152" y="285"/>
                  </a:lnTo>
                  <a:lnTo>
                    <a:pt x="144" y="285"/>
                  </a:lnTo>
                  <a:lnTo>
                    <a:pt x="137" y="281"/>
                  </a:lnTo>
                  <a:lnTo>
                    <a:pt x="130" y="285"/>
                  </a:lnTo>
                  <a:lnTo>
                    <a:pt x="126" y="285"/>
                  </a:lnTo>
                  <a:lnTo>
                    <a:pt x="122" y="285"/>
                  </a:lnTo>
                  <a:lnTo>
                    <a:pt x="118" y="285"/>
                  </a:lnTo>
                  <a:lnTo>
                    <a:pt x="115" y="289"/>
                  </a:lnTo>
                  <a:lnTo>
                    <a:pt x="107" y="285"/>
                  </a:lnTo>
                  <a:lnTo>
                    <a:pt x="100" y="285"/>
                  </a:lnTo>
                  <a:lnTo>
                    <a:pt x="96" y="285"/>
                  </a:lnTo>
                  <a:lnTo>
                    <a:pt x="93" y="285"/>
                  </a:lnTo>
                  <a:lnTo>
                    <a:pt x="89" y="285"/>
                  </a:lnTo>
                  <a:lnTo>
                    <a:pt x="85" y="285"/>
                  </a:lnTo>
                  <a:lnTo>
                    <a:pt x="81" y="285"/>
                  </a:lnTo>
                  <a:lnTo>
                    <a:pt x="81" y="285"/>
                  </a:lnTo>
                  <a:lnTo>
                    <a:pt x="81" y="289"/>
                  </a:lnTo>
                  <a:lnTo>
                    <a:pt x="81" y="293"/>
                  </a:lnTo>
                  <a:lnTo>
                    <a:pt x="81" y="296"/>
                  </a:lnTo>
                  <a:lnTo>
                    <a:pt x="78" y="296"/>
                  </a:lnTo>
                  <a:lnTo>
                    <a:pt x="67" y="296"/>
                  </a:lnTo>
                  <a:lnTo>
                    <a:pt x="56" y="296"/>
                  </a:lnTo>
                  <a:lnTo>
                    <a:pt x="52" y="293"/>
                  </a:lnTo>
                  <a:lnTo>
                    <a:pt x="44" y="293"/>
                  </a:lnTo>
                  <a:lnTo>
                    <a:pt x="44" y="296"/>
                  </a:lnTo>
                  <a:lnTo>
                    <a:pt x="44" y="296"/>
                  </a:lnTo>
                  <a:lnTo>
                    <a:pt x="41" y="300"/>
                  </a:lnTo>
                  <a:lnTo>
                    <a:pt x="41" y="300"/>
                  </a:lnTo>
                  <a:lnTo>
                    <a:pt x="41" y="300"/>
                  </a:lnTo>
                  <a:lnTo>
                    <a:pt x="41" y="304"/>
                  </a:lnTo>
                  <a:lnTo>
                    <a:pt x="37" y="311"/>
                  </a:lnTo>
                  <a:lnTo>
                    <a:pt x="33" y="315"/>
                  </a:lnTo>
                  <a:lnTo>
                    <a:pt x="37" y="319"/>
                  </a:lnTo>
                  <a:lnTo>
                    <a:pt x="44" y="319"/>
                  </a:lnTo>
                  <a:lnTo>
                    <a:pt x="48" y="322"/>
                  </a:lnTo>
                  <a:lnTo>
                    <a:pt x="52" y="322"/>
                  </a:lnTo>
                  <a:lnTo>
                    <a:pt x="52" y="319"/>
                  </a:lnTo>
                  <a:lnTo>
                    <a:pt x="52" y="315"/>
                  </a:lnTo>
                  <a:lnTo>
                    <a:pt x="56" y="315"/>
                  </a:lnTo>
                  <a:lnTo>
                    <a:pt x="63" y="322"/>
                  </a:lnTo>
                  <a:lnTo>
                    <a:pt x="63" y="326"/>
                  </a:lnTo>
                  <a:lnTo>
                    <a:pt x="59" y="330"/>
                  </a:lnTo>
                  <a:lnTo>
                    <a:pt x="56" y="330"/>
                  </a:lnTo>
                  <a:lnTo>
                    <a:pt x="48" y="330"/>
                  </a:lnTo>
                  <a:lnTo>
                    <a:pt x="44" y="330"/>
                  </a:lnTo>
                  <a:lnTo>
                    <a:pt x="41" y="326"/>
                  </a:lnTo>
                  <a:lnTo>
                    <a:pt x="37" y="330"/>
                  </a:lnTo>
                  <a:lnTo>
                    <a:pt x="33" y="330"/>
                  </a:lnTo>
                  <a:lnTo>
                    <a:pt x="30" y="333"/>
                  </a:lnTo>
                  <a:lnTo>
                    <a:pt x="26" y="333"/>
                  </a:lnTo>
                  <a:lnTo>
                    <a:pt x="26" y="337"/>
                  </a:lnTo>
                  <a:lnTo>
                    <a:pt x="30" y="341"/>
                  </a:lnTo>
                  <a:lnTo>
                    <a:pt x="30" y="341"/>
                  </a:lnTo>
                  <a:lnTo>
                    <a:pt x="22" y="345"/>
                  </a:lnTo>
                  <a:lnTo>
                    <a:pt x="15" y="345"/>
                  </a:lnTo>
                  <a:lnTo>
                    <a:pt x="18" y="348"/>
                  </a:lnTo>
                  <a:lnTo>
                    <a:pt x="18" y="348"/>
                  </a:lnTo>
                  <a:lnTo>
                    <a:pt x="11" y="352"/>
                  </a:lnTo>
                  <a:lnTo>
                    <a:pt x="11" y="356"/>
                  </a:lnTo>
                  <a:lnTo>
                    <a:pt x="7" y="356"/>
                  </a:lnTo>
                  <a:lnTo>
                    <a:pt x="4" y="356"/>
                  </a:lnTo>
                  <a:lnTo>
                    <a:pt x="0" y="356"/>
                  </a:lnTo>
                  <a:lnTo>
                    <a:pt x="0" y="363"/>
                  </a:lnTo>
                  <a:lnTo>
                    <a:pt x="4" y="367"/>
                  </a:lnTo>
                  <a:lnTo>
                    <a:pt x="7" y="367"/>
                  </a:lnTo>
                  <a:lnTo>
                    <a:pt x="11" y="367"/>
                  </a:lnTo>
                  <a:lnTo>
                    <a:pt x="11" y="370"/>
                  </a:lnTo>
                  <a:lnTo>
                    <a:pt x="11" y="370"/>
                  </a:lnTo>
                  <a:lnTo>
                    <a:pt x="11" y="378"/>
                  </a:lnTo>
                  <a:lnTo>
                    <a:pt x="15" y="378"/>
                  </a:lnTo>
                  <a:lnTo>
                    <a:pt x="15" y="382"/>
                  </a:lnTo>
                  <a:lnTo>
                    <a:pt x="15" y="382"/>
                  </a:lnTo>
                  <a:lnTo>
                    <a:pt x="11" y="389"/>
                  </a:lnTo>
                  <a:lnTo>
                    <a:pt x="7" y="400"/>
                  </a:lnTo>
                  <a:lnTo>
                    <a:pt x="7" y="400"/>
                  </a:lnTo>
                  <a:lnTo>
                    <a:pt x="11" y="404"/>
                  </a:lnTo>
                  <a:lnTo>
                    <a:pt x="15" y="404"/>
                  </a:lnTo>
                  <a:lnTo>
                    <a:pt x="18" y="404"/>
                  </a:lnTo>
                  <a:lnTo>
                    <a:pt x="22" y="400"/>
                  </a:lnTo>
                  <a:lnTo>
                    <a:pt x="26" y="400"/>
                  </a:lnTo>
                  <a:lnTo>
                    <a:pt x="26" y="396"/>
                  </a:lnTo>
                  <a:lnTo>
                    <a:pt x="30" y="396"/>
                  </a:lnTo>
                  <a:lnTo>
                    <a:pt x="30" y="396"/>
                  </a:lnTo>
                  <a:lnTo>
                    <a:pt x="33" y="400"/>
                  </a:lnTo>
                  <a:lnTo>
                    <a:pt x="37" y="400"/>
                  </a:lnTo>
                  <a:lnTo>
                    <a:pt x="37" y="396"/>
                  </a:lnTo>
                  <a:lnTo>
                    <a:pt x="37" y="396"/>
                  </a:lnTo>
                  <a:lnTo>
                    <a:pt x="37" y="393"/>
                  </a:lnTo>
                  <a:lnTo>
                    <a:pt x="41" y="393"/>
                  </a:lnTo>
                  <a:lnTo>
                    <a:pt x="41" y="393"/>
                  </a:lnTo>
                  <a:lnTo>
                    <a:pt x="41" y="393"/>
                  </a:lnTo>
                  <a:lnTo>
                    <a:pt x="44" y="393"/>
                  </a:lnTo>
                  <a:lnTo>
                    <a:pt x="48" y="393"/>
                  </a:lnTo>
                  <a:lnTo>
                    <a:pt x="48" y="389"/>
                  </a:lnTo>
                  <a:lnTo>
                    <a:pt x="48" y="385"/>
                  </a:lnTo>
                  <a:lnTo>
                    <a:pt x="48" y="385"/>
                  </a:lnTo>
                  <a:lnTo>
                    <a:pt x="52" y="382"/>
                  </a:lnTo>
                  <a:lnTo>
                    <a:pt x="52" y="378"/>
                  </a:lnTo>
                  <a:lnTo>
                    <a:pt x="52" y="374"/>
                  </a:lnTo>
                  <a:lnTo>
                    <a:pt x="59" y="374"/>
                  </a:lnTo>
                  <a:lnTo>
                    <a:pt x="59" y="378"/>
                  </a:lnTo>
                  <a:lnTo>
                    <a:pt x="63" y="378"/>
                  </a:lnTo>
                  <a:lnTo>
                    <a:pt x="63" y="382"/>
                  </a:lnTo>
                  <a:lnTo>
                    <a:pt x="63" y="385"/>
                  </a:lnTo>
                  <a:lnTo>
                    <a:pt x="63" y="385"/>
                  </a:lnTo>
                  <a:lnTo>
                    <a:pt x="67" y="385"/>
                  </a:lnTo>
                  <a:lnTo>
                    <a:pt x="67" y="389"/>
                  </a:lnTo>
                  <a:lnTo>
                    <a:pt x="67" y="393"/>
                  </a:lnTo>
                  <a:lnTo>
                    <a:pt x="67" y="396"/>
                  </a:lnTo>
                  <a:lnTo>
                    <a:pt x="67" y="404"/>
                  </a:lnTo>
                  <a:lnTo>
                    <a:pt x="70" y="404"/>
                  </a:lnTo>
                  <a:lnTo>
                    <a:pt x="70" y="408"/>
                  </a:lnTo>
                  <a:lnTo>
                    <a:pt x="74" y="408"/>
                  </a:lnTo>
                  <a:lnTo>
                    <a:pt x="78" y="408"/>
                  </a:lnTo>
                  <a:lnTo>
                    <a:pt x="81" y="408"/>
                  </a:lnTo>
                  <a:lnTo>
                    <a:pt x="81" y="404"/>
                  </a:lnTo>
                  <a:lnTo>
                    <a:pt x="85" y="404"/>
                  </a:lnTo>
                  <a:lnTo>
                    <a:pt x="89" y="400"/>
                  </a:lnTo>
                  <a:lnTo>
                    <a:pt x="89" y="396"/>
                  </a:lnTo>
                  <a:lnTo>
                    <a:pt x="93" y="396"/>
                  </a:lnTo>
                  <a:lnTo>
                    <a:pt x="100" y="393"/>
                  </a:lnTo>
                  <a:lnTo>
                    <a:pt x="104" y="389"/>
                  </a:lnTo>
                  <a:lnTo>
                    <a:pt x="104" y="393"/>
                  </a:lnTo>
                  <a:lnTo>
                    <a:pt x="111" y="393"/>
                  </a:lnTo>
                  <a:lnTo>
                    <a:pt x="115" y="389"/>
                  </a:lnTo>
                  <a:lnTo>
                    <a:pt x="122" y="389"/>
                  </a:lnTo>
                  <a:lnTo>
                    <a:pt x="122" y="393"/>
                  </a:lnTo>
                  <a:lnTo>
                    <a:pt x="115" y="396"/>
                  </a:lnTo>
                  <a:lnTo>
                    <a:pt x="118" y="396"/>
                  </a:lnTo>
                  <a:lnTo>
                    <a:pt x="118" y="396"/>
                  </a:lnTo>
                  <a:lnTo>
                    <a:pt x="118" y="396"/>
                  </a:lnTo>
                  <a:lnTo>
                    <a:pt x="122" y="396"/>
                  </a:lnTo>
                  <a:lnTo>
                    <a:pt x="126" y="400"/>
                  </a:lnTo>
                  <a:lnTo>
                    <a:pt x="126" y="396"/>
                  </a:lnTo>
                  <a:lnTo>
                    <a:pt x="130" y="396"/>
                  </a:lnTo>
                  <a:lnTo>
                    <a:pt x="133" y="396"/>
                  </a:lnTo>
                  <a:lnTo>
                    <a:pt x="133" y="396"/>
                  </a:lnTo>
                  <a:lnTo>
                    <a:pt x="137" y="396"/>
                  </a:lnTo>
                  <a:lnTo>
                    <a:pt x="137" y="396"/>
                  </a:lnTo>
                  <a:lnTo>
                    <a:pt x="141" y="404"/>
                  </a:lnTo>
                  <a:lnTo>
                    <a:pt x="148" y="411"/>
                  </a:lnTo>
                  <a:lnTo>
                    <a:pt x="152" y="415"/>
                  </a:lnTo>
                  <a:lnTo>
                    <a:pt x="152" y="419"/>
                  </a:lnTo>
                  <a:lnTo>
                    <a:pt x="155" y="419"/>
                  </a:lnTo>
                  <a:lnTo>
                    <a:pt x="155" y="422"/>
                  </a:lnTo>
                  <a:lnTo>
                    <a:pt x="163" y="422"/>
                  </a:lnTo>
                  <a:lnTo>
                    <a:pt x="170" y="422"/>
                  </a:lnTo>
                  <a:lnTo>
                    <a:pt x="170" y="422"/>
                  </a:lnTo>
                  <a:lnTo>
                    <a:pt x="174" y="426"/>
                  </a:lnTo>
                  <a:lnTo>
                    <a:pt x="178" y="430"/>
                  </a:lnTo>
                  <a:lnTo>
                    <a:pt x="185" y="430"/>
                  </a:lnTo>
                  <a:lnTo>
                    <a:pt x="189" y="437"/>
                  </a:lnTo>
                  <a:lnTo>
                    <a:pt x="193" y="445"/>
                  </a:lnTo>
                  <a:lnTo>
                    <a:pt x="196" y="445"/>
                  </a:lnTo>
                  <a:lnTo>
                    <a:pt x="200" y="448"/>
                  </a:lnTo>
                  <a:lnTo>
                    <a:pt x="200" y="456"/>
                  </a:lnTo>
                  <a:lnTo>
                    <a:pt x="204" y="463"/>
                  </a:lnTo>
                  <a:lnTo>
                    <a:pt x="207" y="463"/>
                  </a:lnTo>
                  <a:lnTo>
                    <a:pt x="207" y="471"/>
                  </a:lnTo>
                  <a:lnTo>
                    <a:pt x="211" y="474"/>
                  </a:lnTo>
                  <a:lnTo>
                    <a:pt x="207" y="478"/>
                  </a:lnTo>
                  <a:lnTo>
                    <a:pt x="207" y="478"/>
                  </a:lnTo>
                  <a:lnTo>
                    <a:pt x="204" y="478"/>
                  </a:lnTo>
                  <a:lnTo>
                    <a:pt x="200" y="482"/>
                  </a:lnTo>
                  <a:lnTo>
                    <a:pt x="200" y="482"/>
                  </a:lnTo>
                  <a:lnTo>
                    <a:pt x="200" y="482"/>
                  </a:lnTo>
                  <a:lnTo>
                    <a:pt x="200" y="485"/>
                  </a:lnTo>
                  <a:lnTo>
                    <a:pt x="204" y="489"/>
                  </a:lnTo>
                  <a:lnTo>
                    <a:pt x="204" y="493"/>
                  </a:lnTo>
                  <a:lnTo>
                    <a:pt x="207" y="497"/>
                  </a:lnTo>
                  <a:lnTo>
                    <a:pt x="204" y="497"/>
                  </a:lnTo>
                  <a:lnTo>
                    <a:pt x="207" y="500"/>
                  </a:lnTo>
                  <a:lnTo>
                    <a:pt x="207" y="500"/>
                  </a:lnTo>
                  <a:lnTo>
                    <a:pt x="207" y="504"/>
                  </a:lnTo>
                  <a:lnTo>
                    <a:pt x="211" y="504"/>
                  </a:lnTo>
                  <a:lnTo>
                    <a:pt x="211" y="508"/>
                  </a:lnTo>
                  <a:lnTo>
                    <a:pt x="215" y="508"/>
                  </a:lnTo>
                  <a:lnTo>
                    <a:pt x="218" y="508"/>
                  </a:lnTo>
                  <a:lnTo>
                    <a:pt x="222" y="508"/>
                  </a:lnTo>
                  <a:lnTo>
                    <a:pt x="222" y="508"/>
                  </a:lnTo>
                  <a:lnTo>
                    <a:pt x="226" y="508"/>
                  </a:lnTo>
                  <a:lnTo>
                    <a:pt x="230" y="511"/>
                  </a:lnTo>
                  <a:lnTo>
                    <a:pt x="233" y="511"/>
                  </a:lnTo>
                  <a:lnTo>
                    <a:pt x="233" y="515"/>
                  </a:lnTo>
                  <a:lnTo>
                    <a:pt x="237" y="515"/>
                  </a:lnTo>
                  <a:lnTo>
                    <a:pt x="237" y="519"/>
                  </a:lnTo>
                  <a:lnTo>
                    <a:pt x="237" y="519"/>
                  </a:lnTo>
                  <a:lnTo>
                    <a:pt x="237" y="519"/>
                  </a:lnTo>
                  <a:lnTo>
                    <a:pt x="244" y="519"/>
                  </a:lnTo>
                  <a:lnTo>
                    <a:pt x="244" y="523"/>
                  </a:lnTo>
                  <a:lnTo>
                    <a:pt x="248" y="523"/>
                  </a:lnTo>
                  <a:lnTo>
                    <a:pt x="248" y="523"/>
                  </a:lnTo>
                  <a:lnTo>
                    <a:pt x="252" y="519"/>
                  </a:lnTo>
                  <a:lnTo>
                    <a:pt x="255" y="519"/>
                  </a:lnTo>
                  <a:lnTo>
                    <a:pt x="263" y="523"/>
                  </a:lnTo>
                  <a:lnTo>
                    <a:pt x="263" y="523"/>
                  </a:lnTo>
                  <a:lnTo>
                    <a:pt x="267" y="523"/>
                  </a:lnTo>
                  <a:lnTo>
                    <a:pt x="270" y="523"/>
                  </a:lnTo>
                  <a:lnTo>
                    <a:pt x="274" y="530"/>
                  </a:lnTo>
                  <a:lnTo>
                    <a:pt x="278" y="530"/>
                  </a:lnTo>
                  <a:lnTo>
                    <a:pt x="281" y="530"/>
                  </a:lnTo>
                  <a:lnTo>
                    <a:pt x="285" y="534"/>
                  </a:lnTo>
                  <a:lnTo>
                    <a:pt x="285" y="537"/>
                  </a:lnTo>
                  <a:lnTo>
                    <a:pt x="289" y="537"/>
                  </a:lnTo>
                  <a:lnTo>
                    <a:pt x="289" y="537"/>
                  </a:lnTo>
                  <a:lnTo>
                    <a:pt x="289" y="534"/>
                  </a:lnTo>
                  <a:lnTo>
                    <a:pt x="292" y="534"/>
                  </a:lnTo>
                  <a:lnTo>
                    <a:pt x="292" y="534"/>
                  </a:lnTo>
                  <a:lnTo>
                    <a:pt x="296" y="534"/>
                  </a:lnTo>
                  <a:lnTo>
                    <a:pt x="300" y="534"/>
                  </a:lnTo>
                  <a:lnTo>
                    <a:pt x="300" y="541"/>
                  </a:lnTo>
                  <a:lnTo>
                    <a:pt x="304" y="541"/>
                  </a:lnTo>
                  <a:lnTo>
                    <a:pt x="311" y="541"/>
                  </a:lnTo>
                  <a:lnTo>
                    <a:pt x="315" y="541"/>
                  </a:lnTo>
                  <a:lnTo>
                    <a:pt x="311" y="549"/>
                  </a:lnTo>
                  <a:lnTo>
                    <a:pt x="315" y="552"/>
                  </a:lnTo>
                  <a:lnTo>
                    <a:pt x="318" y="552"/>
                  </a:lnTo>
                  <a:lnTo>
                    <a:pt x="322" y="552"/>
                  </a:lnTo>
                  <a:lnTo>
                    <a:pt x="322" y="552"/>
                  </a:lnTo>
                  <a:lnTo>
                    <a:pt x="326" y="552"/>
                  </a:lnTo>
                  <a:lnTo>
                    <a:pt x="330" y="549"/>
                  </a:lnTo>
                  <a:lnTo>
                    <a:pt x="337" y="549"/>
                  </a:lnTo>
                  <a:lnTo>
                    <a:pt x="341" y="549"/>
                  </a:lnTo>
                  <a:lnTo>
                    <a:pt x="341" y="552"/>
                  </a:lnTo>
                  <a:lnTo>
                    <a:pt x="348" y="556"/>
                  </a:lnTo>
                  <a:lnTo>
                    <a:pt x="348" y="560"/>
                  </a:lnTo>
                  <a:lnTo>
                    <a:pt x="352" y="560"/>
                  </a:lnTo>
                  <a:lnTo>
                    <a:pt x="355" y="560"/>
                  </a:lnTo>
                  <a:lnTo>
                    <a:pt x="359" y="560"/>
                  </a:lnTo>
                  <a:lnTo>
                    <a:pt x="363" y="556"/>
                  </a:lnTo>
                  <a:lnTo>
                    <a:pt x="367" y="556"/>
                  </a:lnTo>
                  <a:lnTo>
                    <a:pt x="367" y="560"/>
                  </a:lnTo>
                  <a:lnTo>
                    <a:pt x="370" y="556"/>
                  </a:lnTo>
                  <a:lnTo>
                    <a:pt x="374" y="556"/>
                  </a:lnTo>
                  <a:lnTo>
                    <a:pt x="374" y="560"/>
                  </a:lnTo>
                  <a:lnTo>
                    <a:pt x="374" y="563"/>
                  </a:lnTo>
                  <a:lnTo>
                    <a:pt x="378" y="563"/>
                  </a:lnTo>
                  <a:lnTo>
                    <a:pt x="378" y="563"/>
                  </a:lnTo>
                  <a:lnTo>
                    <a:pt x="381" y="563"/>
                  </a:lnTo>
                  <a:lnTo>
                    <a:pt x="385" y="556"/>
                  </a:lnTo>
                  <a:lnTo>
                    <a:pt x="392" y="552"/>
                  </a:lnTo>
                  <a:lnTo>
                    <a:pt x="400" y="552"/>
                  </a:lnTo>
                  <a:lnTo>
                    <a:pt x="400" y="552"/>
                  </a:lnTo>
                  <a:lnTo>
                    <a:pt x="407" y="556"/>
                  </a:lnTo>
                  <a:lnTo>
                    <a:pt x="411" y="556"/>
                  </a:lnTo>
                  <a:lnTo>
                    <a:pt x="415" y="552"/>
                  </a:lnTo>
                  <a:lnTo>
                    <a:pt x="418" y="556"/>
                  </a:lnTo>
                  <a:lnTo>
                    <a:pt x="422" y="556"/>
                  </a:lnTo>
                  <a:lnTo>
                    <a:pt x="422" y="556"/>
                  </a:lnTo>
                  <a:lnTo>
                    <a:pt x="426" y="556"/>
                  </a:lnTo>
                  <a:lnTo>
                    <a:pt x="429" y="556"/>
                  </a:lnTo>
                  <a:lnTo>
                    <a:pt x="433" y="556"/>
                  </a:lnTo>
                  <a:lnTo>
                    <a:pt x="437" y="552"/>
                  </a:lnTo>
                  <a:lnTo>
                    <a:pt x="437" y="552"/>
                  </a:lnTo>
                  <a:lnTo>
                    <a:pt x="441" y="552"/>
                  </a:lnTo>
                  <a:lnTo>
                    <a:pt x="441" y="549"/>
                  </a:lnTo>
                  <a:lnTo>
                    <a:pt x="444" y="549"/>
                  </a:lnTo>
                  <a:lnTo>
                    <a:pt x="444" y="545"/>
                  </a:lnTo>
                  <a:lnTo>
                    <a:pt x="448" y="541"/>
                  </a:lnTo>
                  <a:lnTo>
                    <a:pt x="452" y="541"/>
                  </a:lnTo>
                  <a:lnTo>
                    <a:pt x="459" y="541"/>
                  </a:lnTo>
                  <a:lnTo>
                    <a:pt x="463" y="537"/>
                  </a:lnTo>
                  <a:lnTo>
                    <a:pt x="463" y="534"/>
                  </a:lnTo>
                  <a:lnTo>
                    <a:pt x="463" y="534"/>
                  </a:lnTo>
                  <a:lnTo>
                    <a:pt x="467" y="530"/>
                  </a:lnTo>
                  <a:lnTo>
                    <a:pt x="470" y="534"/>
                  </a:lnTo>
                  <a:lnTo>
                    <a:pt x="474" y="534"/>
                  </a:lnTo>
                  <a:lnTo>
                    <a:pt x="481" y="534"/>
                  </a:lnTo>
                  <a:lnTo>
                    <a:pt x="481" y="534"/>
                  </a:lnTo>
                  <a:lnTo>
                    <a:pt x="481" y="530"/>
                  </a:lnTo>
                  <a:lnTo>
                    <a:pt x="489" y="526"/>
                  </a:lnTo>
                  <a:lnTo>
                    <a:pt x="492" y="526"/>
                  </a:lnTo>
                  <a:lnTo>
                    <a:pt x="492" y="530"/>
                  </a:lnTo>
                  <a:lnTo>
                    <a:pt x="496" y="530"/>
                  </a:lnTo>
                  <a:lnTo>
                    <a:pt x="496" y="530"/>
                  </a:lnTo>
                  <a:lnTo>
                    <a:pt x="492" y="534"/>
                  </a:lnTo>
                  <a:lnTo>
                    <a:pt x="496" y="537"/>
                  </a:lnTo>
                  <a:lnTo>
                    <a:pt x="496" y="537"/>
                  </a:lnTo>
                  <a:lnTo>
                    <a:pt x="500" y="537"/>
                  </a:lnTo>
                  <a:lnTo>
                    <a:pt x="500" y="537"/>
                  </a:lnTo>
                  <a:lnTo>
                    <a:pt x="504" y="541"/>
                  </a:lnTo>
                  <a:lnTo>
                    <a:pt x="504" y="545"/>
                  </a:lnTo>
                  <a:lnTo>
                    <a:pt x="500" y="545"/>
                  </a:lnTo>
                  <a:lnTo>
                    <a:pt x="500" y="549"/>
                  </a:lnTo>
                  <a:lnTo>
                    <a:pt x="504" y="549"/>
                  </a:lnTo>
                  <a:lnTo>
                    <a:pt x="507" y="549"/>
                  </a:lnTo>
                  <a:lnTo>
                    <a:pt x="511" y="549"/>
                  </a:lnTo>
                  <a:lnTo>
                    <a:pt x="511" y="552"/>
                  </a:lnTo>
                  <a:lnTo>
                    <a:pt x="515" y="552"/>
                  </a:lnTo>
                  <a:lnTo>
                    <a:pt x="518" y="552"/>
                  </a:lnTo>
                  <a:lnTo>
                    <a:pt x="522" y="552"/>
                  </a:lnTo>
                  <a:lnTo>
                    <a:pt x="526" y="552"/>
                  </a:lnTo>
                  <a:lnTo>
                    <a:pt x="526" y="556"/>
                  </a:lnTo>
                  <a:lnTo>
                    <a:pt x="529" y="556"/>
                  </a:lnTo>
                  <a:lnTo>
                    <a:pt x="529" y="560"/>
                  </a:lnTo>
                  <a:lnTo>
                    <a:pt x="533" y="560"/>
                  </a:lnTo>
                  <a:lnTo>
                    <a:pt x="537" y="563"/>
                  </a:lnTo>
                  <a:lnTo>
                    <a:pt x="537" y="567"/>
                  </a:lnTo>
                  <a:lnTo>
                    <a:pt x="541" y="574"/>
                  </a:lnTo>
                  <a:lnTo>
                    <a:pt x="541" y="578"/>
                  </a:lnTo>
                  <a:lnTo>
                    <a:pt x="541" y="586"/>
                  </a:lnTo>
                  <a:lnTo>
                    <a:pt x="541" y="589"/>
                  </a:lnTo>
                  <a:lnTo>
                    <a:pt x="537" y="589"/>
                  </a:lnTo>
                  <a:lnTo>
                    <a:pt x="537" y="589"/>
                  </a:lnTo>
                  <a:lnTo>
                    <a:pt x="533" y="593"/>
                  </a:lnTo>
                  <a:lnTo>
                    <a:pt x="533" y="593"/>
                  </a:lnTo>
                  <a:lnTo>
                    <a:pt x="533" y="597"/>
                  </a:lnTo>
                  <a:lnTo>
                    <a:pt x="533" y="600"/>
                  </a:lnTo>
                  <a:lnTo>
                    <a:pt x="533" y="600"/>
                  </a:lnTo>
                  <a:lnTo>
                    <a:pt x="529" y="600"/>
                  </a:lnTo>
                  <a:lnTo>
                    <a:pt x="529" y="600"/>
                  </a:lnTo>
                  <a:lnTo>
                    <a:pt x="526" y="604"/>
                  </a:lnTo>
                  <a:lnTo>
                    <a:pt x="529" y="608"/>
                  </a:lnTo>
                  <a:lnTo>
                    <a:pt x="526" y="608"/>
                  </a:lnTo>
                  <a:lnTo>
                    <a:pt x="526" y="612"/>
                  </a:lnTo>
                  <a:lnTo>
                    <a:pt x="529" y="612"/>
                  </a:lnTo>
                  <a:lnTo>
                    <a:pt x="529" y="615"/>
                  </a:lnTo>
                  <a:lnTo>
                    <a:pt x="533" y="615"/>
                  </a:lnTo>
                  <a:lnTo>
                    <a:pt x="533" y="619"/>
                  </a:lnTo>
                  <a:lnTo>
                    <a:pt x="533" y="623"/>
                  </a:lnTo>
                  <a:lnTo>
                    <a:pt x="537" y="619"/>
                  </a:lnTo>
                  <a:lnTo>
                    <a:pt x="544" y="619"/>
                  </a:lnTo>
                  <a:lnTo>
                    <a:pt x="544" y="623"/>
                  </a:lnTo>
                  <a:lnTo>
                    <a:pt x="544" y="623"/>
                  </a:lnTo>
                  <a:lnTo>
                    <a:pt x="548" y="626"/>
                  </a:lnTo>
                  <a:lnTo>
                    <a:pt x="552" y="623"/>
                  </a:lnTo>
                  <a:lnTo>
                    <a:pt x="552" y="626"/>
                  </a:lnTo>
                  <a:lnTo>
                    <a:pt x="552" y="630"/>
                  </a:lnTo>
                  <a:lnTo>
                    <a:pt x="552" y="630"/>
                  </a:lnTo>
                  <a:lnTo>
                    <a:pt x="555" y="634"/>
                  </a:lnTo>
                  <a:lnTo>
                    <a:pt x="555" y="634"/>
                  </a:lnTo>
                  <a:lnTo>
                    <a:pt x="559" y="634"/>
                  </a:lnTo>
                  <a:lnTo>
                    <a:pt x="559" y="634"/>
                  </a:lnTo>
                  <a:lnTo>
                    <a:pt x="563" y="634"/>
                  </a:lnTo>
                  <a:lnTo>
                    <a:pt x="566" y="638"/>
                  </a:lnTo>
                  <a:lnTo>
                    <a:pt x="566" y="638"/>
                  </a:lnTo>
                  <a:lnTo>
                    <a:pt x="566" y="641"/>
                  </a:lnTo>
                  <a:lnTo>
                    <a:pt x="566" y="641"/>
                  </a:lnTo>
                  <a:lnTo>
                    <a:pt x="563" y="649"/>
                  </a:lnTo>
                  <a:lnTo>
                    <a:pt x="559" y="649"/>
                  </a:lnTo>
                  <a:lnTo>
                    <a:pt x="559" y="652"/>
                  </a:lnTo>
                  <a:lnTo>
                    <a:pt x="563" y="652"/>
                  </a:lnTo>
                  <a:lnTo>
                    <a:pt x="566" y="652"/>
                  </a:lnTo>
                  <a:lnTo>
                    <a:pt x="566" y="652"/>
                  </a:lnTo>
                  <a:lnTo>
                    <a:pt x="570" y="652"/>
                  </a:lnTo>
                  <a:lnTo>
                    <a:pt x="570" y="652"/>
                  </a:lnTo>
                  <a:lnTo>
                    <a:pt x="570" y="656"/>
                  </a:lnTo>
                  <a:lnTo>
                    <a:pt x="570" y="660"/>
                  </a:lnTo>
                  <a:lnTo>
                    <a:pt x="574" y="664"/>
                  </a:lnTo>
                  <a:lnTo>
                    <a:pt x="578" y="660"/>
                  </a:lnTo>
                  <a:lnTo>
                    <a:pt x="581" y="660"/>
                  </a:lnTo>
                  <a:lnTo>
                    <a:pt x="589" y="656"/>
                  </a:lnTo>
                  <a:lnTo>
                    <a:pt x="592" y="660"/>
                  </a:lnTo>
                  <a:lnTo>
                    <a:pt x="592" y="660"/>
                  </a:lnTo>
                  <a:lnTo>
                    <a:pt x="589" y="664"/>
                  </a:lnTo>
                  <a:lnTo>
                    <a:pt x="589" y="664"/>
                  </a:lnTo>
                  <a:lnTo>
                    <a:pt x="592" y="664"/>
                  </a:lnTo>
                  <a:lnTo>
                    <a:pt x="592" y="667"/>
                  </a:lnTo>
                  <a:lnTo>
                    <a:pt x="600" y="664"/>
                  </a:lnTo>
                  <a:lnTo>
                    <a:pt x="600" y="664"/>
                  </a:lnTo>
                  <a:lnTo>
                    <a:pt x="600" y="660"/>
                  </a:lnTo>
                  <a:lnTo>
                    <a:pt x="600" y="656"/>
                  </a:lnTo>
                  <a:lnTo>
                    <a:pt x="600" y="656"/>
                  </a:lnTo>
                  <a:lnTo>
                    <a:pt x="600" y="649"/>
                  </a:lnTo>
                  <a:lnTo>
                    <a:pt x="600" y="649"/>
                  </a:lnTo>
                  <a:lnTo>
                    <a:pt x="600" y="645"/>
                  </a:lnTo>
                  <a:lnTo>
                    <a:pt x="607" y="645"/>
                  </a:lnTo>
                  <a:lnTo>
                    <a:pt x="607" y="649"/>
                  </a:lnTo>
                  <a:lnTo>
                    <a:pt x="607" y="645"/>
                  </a:lnTo>
                  <a:lnTo>
                    <a:pt x="607" y="645"/>
                  </a:lnTo>
                  <a:lnTo>
                    <a:pt x="611" y="645"/>
                  </a:lnTo>
                  <a:lnTo>
                    <a:pt x="611" y="645"/>
                  </a:lnTo>
                  <a:lnTo>
                    <a:pt x="611" y="641"/>
                  </a:lnTo>
                  <a:lnTo>
                    <a:pt x="615" y="641"/>
                  </a:lnTo>
                  <a:lnTo>
                    <a:pt x="618" y="641"/>
                  </a:lnTo>
                  <a:lnTo>
                    <a:pt x="618" y="645"/>
                  </a:lnTo>
                  <a:lnTo>
                    <a:pt x="618" y="645"/>
                  </a:lnTo>
                  <a:lnTo>
                    <a:pt x="622" y="645"/>
                  </a:lnTo>
                  <a:lnTo>
                    <a:pt x="622" y="641"/>
                  </a:lnTo>
                  <a:lnTo>
                    <a:pt x="626" y="641"/>
                  </a:lnTo>
                  <a:lnTo>
                    <a:pt x="629" y="641"/>
                  </a:lnTo>
                  <a:lnTo>
                    <a:pt x="629" y="641"/>
                  </a:lnTo>
                  <a:lnTo>
                    <a:pt x="629" y="641"/>
                  </a:lnTo>
                  <a:lnTo>
                    <a:pt x="633" y="645"/>
                  </a:lnTo>
                  <a:lnTo>
                    <a:pt x="637" y="641"/>
                  </a:lnTo>
                  <a:lnTo>
                    <a:pt x="637" y="638"/>
                  </a:lnTo>
                  <a:lnTo>
                    <a:pt x="641" y="638"/>
                  </a:lnTo>
                  <a:lnTo>
                    <a:pt x="644" y="641"/>
                  </a:lnTo>
                  <a:lnTo>
                    <a:pt x="648" y="638"/>
                  </a:lnTo>
                  <a:lnTo>
                    <a:pt x="648" y="634"/>
                  </a:lnTo>
                  <a:lnTo>
                    <a:pt x="652" y="630"/>
                  </a:lnTo>
                  <a:lnTo>
                    <a:pt x="655" y="630"/>
                  </a:lnTo>
                  <a:lnTo>
                    <a:pt x="659" y="630"/>
                  </a:lnTo>
                  <a:lnTo>
                    <a:pt x="663" y="634"/>
                  </a:lnTo>
                  <a:lnTo>
                    <a:pt x="663" y="634"/>
                  </a:lnTo>
                  <a:lnTo>
                    <a:pt x="666" y="634"/>
                  </a:lnTo>
                  <a:lnTo>
                    <a:pt x="666" y="638"/>
                  </a:lnTo>
                  <a:lnTo>
                    <a:pt x="674" y="638"/>
                  </a:lnTo>
                  <a:lnTo>
                    <a:pt x="678" y="638"/>
                  </a:lnTo>
                  <a:lnTo>
                    <a:pt x="681" y="638"/>
                  </a:lnTo>
                  <a:lnTo>
                    <a:pt x="685" y="638"/>
                  </a:lnTo>
                  <a:lnTo>
                    <a:pt x="681" y="641"/>
                  </a:lnTo>
                  <a:lnTo>
                    <a:pt x="681" y="641"/>
                  </a:lnTo>
                  <a:lnTo>
                    <a:pt x="678" y="649"/>
                  </a:lnTo>
                  <a:lnTo>
                    <a:pt x="681" y="649"/>
                  </a:lnTo>
                  <a:lnTo>
                    <a:pt x="681" y="652"/>
                  </a:lnTo>
                  <a:lnTo>
                    <a:pt x="689" y="652"/>
                  </a:lnTo>
                  <a:lnTo>
                    <a:pt x="689" y="656"/>
                  </a:lnTo>
                  <a:lnTo>
                    <a:pt x="692" y="656"/>
                  </a:lnTo>
                  <a:lnTo>
                    <a:pt x="696" y="660"/>
                  </a:lnTo>
                  <a:lnTo>
                    <a:pt x="700" y="656"/>
                  </a:lnTo>
                  <a:lnTo>
                    <a:pt x="700" y="660"/>
                  </a:lnTo>
                  <a:lnTo>
                    <a:pt x="703" y="656"/>
                  </a:lnTo>
                  <a:lnTo>
                    <a:pt x="703" y="660"/>
                  </a:lnTo>
                  <a:lnTo>
                    <a:pt x="707" y="660"/>
                  </a:lnTo>
                  <a:lnTo>
                    <a:pt x="707" y="660"/>
                  </a:lnTo>
                  <a:lnTo>
                    <a:pt x="711" y="660"/>
                  </a:lnTo>
                  <a:lnTo>
                    <a:pt x="711" y="660"/>
                  </a:lnTo>
                  <a:lnTo>
                    <a:pt x="711" y="656"/>
                  </a:lnTo>
                  <a:lnTo>
                    <a:pt x="711" y="652"/>
                  </a:lnTo>
                  <a:lnTo>
                    <a:pt x="715" y="656"/>
                  </a:lnTo>
                  <a:lnTo>
                    <a:pt x="718" y="660"/>
                  </a:lnTo>
                  <a:lnTo>
                    <a:pt x="718" y="660"/>
                  </a:lnTo>
                  <a:lnTo>
                    <a:pt x="722" y="664"/>
                  </a:lnTo>
                  <a:lnTo>
                    <a:pt x="726" y="660"/>
                  </a:lnTo>
                  <a:lnTo>
                    <a:pt x="726" y="664"/>
                  </a:lnTo>
                  <a:lnTo>
                    <a:pt x="729" y="660"/>
                  </a:lnTo>
                  <a:lnTo>
                    <a:pt x="729" y="660"/>
                  </a:lnTo>
                  <a:lnTo>
                    <a:pt x="733" y="660"/>
                  </a:lnTo>
                  <a:lnTo>
                    <a:pt x="733" y="660"/>
                  </a:lnTo>
                  <a:lnTo>
                    <a:pt x="737" y="664"/>
                  </a:lnTo>
                  <a:lnTo>
                    <a:pt x="733" y="664"/>
                  </a:lnTo>
                  <a:lnTo>
                    <a:pt x="733" y="664"/>
                  </a:lnTo>
                  <a:lnTo>
                    <a:pt x="729" y="667"/>
                  </a:lnTo>
                  <a:lnTo>
                    <a:pt x="729" y="671"/>
                  </a:lnTo>
                  <a:lnTo>
                    <a:pt x="733" y="675"/>
                  </a:lnTo>
                  <a:lnTo>
                    <a:pt x="737" y="675"/>
                  </a:lnTo>
                  <a:lnTo>
                    <a:pt x="737" y="678"/>
                  </a:lnTo>
                  <a:lnTo>
                    <a:pt x="737" y="678"/>
                  </a:lnTo>
                  <a:lnTo>
                    <a:pt x="737" y="678"/>
                  </a:lnTo>
                  <a:lnTo>
                    <a:pt x="737" y="678"/>
                  </a:lnTo>
                  <a:lnTo>
                    <a:pt x="741" y="678"/>
                  </a:lnTo>
                  <a:lnTo>
                    <a:pt x="741" y="678"/>
                  </a:lnTo>
                  <a:lnTo>
                    <a:pt x="744" y="678"/>
                  </a:lnTo>
                  <a:lnTo>
                    <a:pt x="748" y="675"/>
                  </a:lnTo>
                  <a:lnTo>
                    <a:pt x="744" y="675"/>
                  </a:lnTo>
                  <a:lnTo>
                    <a:pt x="744" y="675"/>
                  </a:lnTo>
                  <a:lnTo>
                    <a:pt x="744" y="675"/>
                  </a:lnTo>
                  <a:lnTo>
                    <a:pt x="744" y="671"/>
                  </a:lnTo>
                  <a:lnTo>
                    <a:pt x="741" y="671"/>
                  </a:lnTo>
                  <a:lnTo>
                    <a:pt x="741" y="667"/>
                  </a:lnTo>
                  <a:lnTo>
                    <a:pt x="741" y="667"/>
                  </a:lnTo>
                  <a:lnTo>
                    <a:pt x="744" y="664"/>
                  </a:lnTo>
                  <a:lnTo>
                    <a:pt x="744" y="664"/>
                  </a:lnTo>
                  <a:lnTo>
                    <a:pt x="744" y="660"/>
                  </a:lnTo>
                  <a:lnTo>
                    <a:pt x="744" y="660"/>
                  </a:lnTo>
                  <a:lnTo>
                    <a:pt x="744" y="660"/>
                  </a:lnTo>
                  <a:lnTo>
                    <a:pt x="744" y="660"/>
                  </a:lnTo>
                  <a:lnTo>
                    <a:pt x="744" y="664"/>
                  </a:lnTo>
                  <a:lnTo>
                    <a:pt x="748" y="664"/>
                  </a:lnTo>
                  <a:lnTo>
                    <a:pt x="748" y="664"/>
                  </a:lnTo>
                  <a:lnTo>
                    <a:pt x="748" y="664"/>
                  </a:lnTo>
                  <a:lnTo>
                    <a:pt x="748" y="664"/>
                  </a:lnTo>
                  <a:lnTo>
                    <a:pt x="748" y="664"/>
                  </a:lnTo>
                  <a:lnTo>
                    <a:pt x="748" y="664"/>
                  </a:lnTo>
                  <a:lnTo>
                    <a:pt x="748" y="664"/>
                  </a:lnTo>
                  <a:lnTo>
                    <a:pt x="752" y="664"/>
                  </a:lnTo>
                  <a:lnTo>
                    <a:pt x="755" y="660"/>
                  </a:lnTo>
                  <a:lnTo>
                    <a:pt x="755" y="660"/>
                  </a:lnTo>
                  <a:lnTo>
                    <a:pt x="759" y="660"/>
                  </a:lnTo>
                  <a:lnTo>
                    <a:pt x="763" y="660"/>
                  </a:lnTo>
                  <a:lnTo>
                    <a:pt x="763" y="656"/>
                  </a:lnTo>
                  <a:lnTo>
                    <a:pt x="766" y="656"/>
                  </a:lnTo>
                  <a:lnTo>
                    <a:pt x="766" y="656"/>
                  </a:lnTo>
                  <a:lnTo>
                    <a:pt x="770" y="656"/>
                  </a:lnTo>
                  <a:lnTo>
                    <a:pt x="774" y="656"/>
                  </a:lnTo>
                  <a:lnTo>
                    <a:pt x="778" y="652"/>
                  </a:lnTo>
                  <a:lnTo>
                    <a:pt x="781" y="652"/>
                  </a:lnTo>
                  <a:lnTo>
                    <a:pt x="781" y="649"/>
                  </a:lnTo>
                  <a:lnTo>
                    <a:pt x="781" y="649"/>
                  </a:lnTo>
                  <a:lnTo>
                    <a:pt x="785" y="649"/>
                  </a:lnTo>
                  <a:lnTo>
                    <a:pt x="785" y="649"/>
                  </a:lnTo>
                  <a:lnTo>
                    <a:pt x="785" y="649"/>
                  </a:lnTo>
                  <a:lnTo>
                    <a:pt x="789" y="645"/>
                  </a:lnTo>
                  <a:lnTo>
                    <a:pt x="789" y="645"/>
                  </a:lnTo>
                  <a:lnTo>
                    <a:pt x="789" y="641"/>
                  </a:lnTo>
                  <a:lnTo>
                    <a:pt x="789" y="638"/>
                  </a:lnTo>
                  <a:lnTo>
                    <a:pt x="789" y="638"/>
                  </a:lnTo>
                  <a:lnTo>
                    <a:pt x="789" y="634"/>
                  </a:lnTo>
                  <a:lnTo>
                    <a:pt x="789" y="638"/>
                  </a:lnTo>
                  <a:lnTo>
                    <a:pt x="792" y="638"/>
                  </a:lnTo>
                  <a:lnTo>
                    <a:pt x="796" y="641"/>
                  </a:lnTo>
                  <a:lnTo>
                    <a:pt x="800" y="641"/>
                  </a:lnTo>
                  <a:lnTo>
                    <a:pt x="800" y="641"/>
                  </a:lnTo>
                  <a:lnTo>
                    <a:pt x="800" y="645"/>
                  </a:lnTo>
                  <a:lnTo>
                    <a:pt x="796" y="645"/>
                  </a:lnTo>
                  <a:lnTo>
                    <a:pt x="796" y="645"/>
                  </a:lnTo>
                  <a:lnTo>
                    <a:pt x="803" y="645"/>
                  </a:lnTo>
                  <a:lnTo>
                    <a:pt x="803" y="641"/>
                  </a:lnTo>
                  <a:lnTo>
                    <a:pt x="807" y="641"/>
                  </a:lnTo>
                  <a:lnTo>
                    <a:pt x="807" y="638"/>
                  </a:lnTo>
                  <a:lnTo>
                    <a:pt x="811" y="641"/>
                  </a:lnTo>
                  <a:lnTo>
                    <a:pt x="811" y="641"/>
                  </a:lnTo>
                  <a:lnTo>
                    <a:pt x="815" y="638"/>
                  </a:lnTo>
                  <a:lnTo>
                    <a:pt x="815" y="638"/>
                  </a:lnTo>
                  <a:lnTo>
                    <a:pt x="815" y="638"/>
                  </a:lnTo>
                  <a:lnTo>
                    <a:pt x="818" y="638"/>
                  </a:lnTo>
                  <a:lnTo>
                    <a:pt x="818" y="641"/>
                  </a:lnTo>
                  <a:lnTo>
                    <a:pt x="822" y="638"/>
                  </a:lnTo>
                  <a:lnTo>
                    <a:pt x="822" y="638"/>
                  </a:lnTo>
                  <a:lnTo>
                    <a:pt x="826" y="638"/>
                  </a:lnTo>
                  <a:lnTo>
                    <a:pt x="826" y="638"/>
                  </a:lnTo>
                  <a:lnTo>
                    <a:pt x="826" y="638"/>
                  </a:lnTo>
                  <a:lnTo>
                    <a:pt x="826" y="634"/>
                  </a:lnTo>
                  <a:lnTo>
                    <a:pt x="829" y="634"/>
                  </a:lnTo>
                  <a:lnTo>
                    <a:pt x="833" y="634"/>
                  </a:lnTo>
                  <a:lnTo>
                    <a:pt x="833" y="634"/>
                  </a:lnTo>
                  <a:lnTo>
                    <a:pt x="833" y="634"/>
                  </a:lnTo>
                  <a:lnTo>
                    <a:pt x="837" y="634"/>
                  </a:lnTo>
                  <a:lnTo>
                    <a:pt x="837" y="634"/>
                  </a:lnTo>
                  <a:lnTo>
                    <a:pt x="840" y="630"/>
                  </a:lnTo>
                  <a:lnTo>
                    <a:pt x="840" y="630"/>
                  </a:lnTo>
                  <a:lnTo>
                    <a:pt x="840" y="626"/>
                  </a:lnTo>
                  <a:lnTo>
                    <a:pt x="840" y="626"/>
                  </a:lnTo>
                  <a:lnTo>
                    <a:pt x="840" y="623"/>
                  </a:lnTo>
                  <a:lnTo>
                    <a:pt x="840" y="623"/>
                  </a:lnTo>
                  <a:lnTo>
                    <a:pt x="844" y="619"/>
                  </a:lnTo>
                  <a:lnTo>
                    <a:pt x="848" y="619"/>
                  </a:lnTo>
                  <a:lnTo>
                    <a:pt x="848" y="623"/>
                  </a:lnTo>
                  <a:lnTo>
                    <a:pt x="852" y="623"/>
                  </a:lnTo>
                  <a:lnTo>
                    <a:pt x="852" y="619"/>
                  </a:lnTo>
                  <a:lnTo>
                    <a:pt x="852" y="619"/>
                  </a:lnTo>
                  <a:lnTo>
                    <a:pt x="852" y="615"/>
                  </a:lnTo>
                  <a:lnTo>
                    <a:pt x="855" y="615"/>
                  </a:lnTo>
                  <a:lnTo>
                    <a:pt x="855" y="615"/>
                  </a:lnTo>
                  <a:lnTo>
                    <a:pt x="855" y="615"/>
                  </a:lnTo>
                  <a:lnTo>
                    <a:pt x="859" y="615"/>
                  </a:lnTo>
                  <a:lnTo>
                    <a:pt x="859" y="615"/>
                  </a:lnTo>
                  <a:lnTo>
                    <a:pt x="859" y="612"/>
                  </a:lnTo>
                  <a:lnTo>
                    <a:pt x="863" y="612"/>
                  </a:lnTo>
                  <a:lnTo>
                    <a:pt x="863" y="612"/>
                  </a:lnTo>
                  <a:lnTo>
                    <a:pt x="859" y="608"/>
                  </a:lnTo>
                  <a:lnTo>
                    <a:pt x="859" y="612"/>
                  </a:lnTo>
                  <a:lnTo>
                    <a:pt x="855" y="608"/>
                  </a:lnTo>
                  <a:lnTo>
                    <a:pt x="859" y="608"/>
                  </a:lnTo>
                  <a:lnTo>
                    <a:pt x="863" y="604"/>
                  </a:lnTo>
                  <a:lnTo>
                    <a:pt x="863" y="604"/>
                  </a:lnTo>
                  <a:lnTo>
                    <a:pt x="866" y="604"/>
                  </a:lnTo>
                  <a:lnTo>
                    <a:pt x="870" y="608"/>
                  </a:lnTo>
                  <a:lnTo>
                    <a:pt x="870" y="604"/>
                  </a:lnTo>
                  <a:lnTo>
                    <a:pt x="866" y="600"/>
                  </a:lnTo>
                  <a:lnTo>
                    <a:pt x="866" y="600"/>
                  </a:lnTo>
                  <a:lnTo>
                    <a:pt x="866" y="600"/>
                  </a:lnTo>
                  <a:lnTo>
                    <a:pt x="870" y="600"/>
                  </a:lnTo>
                  <a:lnTo>
                    <a:pt x="874" y="600"/>
                  </a:lnTo>
                  <a:lnTo>
                    <a:pt x="874" y="597"/>
                  </a:lnTo>
                  <a:lnTo>
                    <a:pt x="870" y="597"/>
                  </a:lnTo>
                  <a:lnTo>
                    <a:pt x="870" y="597"/>
                  </a:lnTo>
                  <a:lnTo>
                    <a:pt x="866" y="593"/>
                  </a:lnTo>
                  <a:lnTo>
                    <a:pt x="870" y="593"/>
                  </a:lnTo>
                  <a:lnTo>
                    <a:pt x="870" y="597"/>
                  </a:lnTo>
                  <a:lnTo>
                    <a:pt x="874" y="597"/>
                  </a:lnTo>
                  <a:lnTo>
                    <a:pt x="874" y="597"/>
                  </a:lnTo>
                  <a:lnTo>
                    <a:pt x="874" y="593"/>
                  </a:lnTo>
                  <a:lnTo>
                    <a:pt x="870" y="593"/>
                  </a:lnTo>
                  <a:lnTo>
                    <a:pt x="870" y="589"/>
                  </a:lnTo>
                  <a:lnTo>
                    <a:pt x="874" y="589"/>
                  </a:lnTo>
                  <a:lnTo>
                    <a:pt x="874" y="589"/>
                  </a:lnTo>
                  <a:lnTo>
                    <a:pt x="878" y="589"/>
                  </a:lnTo>
                  <a:lnTo>
                    <a:pt x="878" y="593"/>
                  </a:lnTo>
                  <a:lnTo>
                    <a:pt x="878" y="593"/>
                  </a:lnTo>
                  <a:lnTo>
                    <a:pt x="881" y="593"/>
                  </a:lnTo>
                  <a:lnTo>
                    <a:pt x="881" y="589"/>
                  </a:lnTo>
                  <a:lnTo>
                    <a:pt x="881" y="589"/>
                  </a:lnTo>
                  <a:lnTo>
                    <a:pt x="878" y="589"/>
                  </a:lnTo>
                  <a:lnTo>
                    <a:pt x="878" y="586"/>
                  </a:lnTo>
                  <a:lnTo>
                    <a:pt x="881" y="586"/>
                  </a:lnTo>
                  <a:lnTo>
                    <a:pt x="881" y="586"/>
                  </a:lnTo>
                  <a:lnTo>
                    <a:pt x="878" y="586"/>
                  </a:lnTo>
                  <a:lnTo>
                    <a:pt x="881" y="582"/>
                  </a:lnTo>
                  <a:lnTo>
                    <a:pt x="878" y="578"/>
                  </a:lnTo>
                  <a:lnTo>
                    <a:pt x="878" y="578"/>
                  </a:lnTo>
                  <a:lnTo>
                    <a:pt x="874" y="582"/>
                  </a:lnTo>
                  <a:lnTo>
                    <a:pt x="878" y="578"/>
                  </a:lnTo>
                  <a:lnTo>
                    <a:pt x="878" y="574"/>
                  </a:lnTo>
                  <a:lnTo>
                    <a:pt x="885" y="574"/>
                  </a:lnTo>
                  <a:lnTo>
                    <a:pt x="881" y="571"/>
                  </a:lnTo>
                  <a:lnTo>
                    <a:pt x="881" y="574"/>
                  </a:lnTo>
                  <a:lnTo>
                    <a:pt x="878" y="571"/>
                  </a:lnTo>
                  <a:lnTo>
                    <a:pt x="881" y="571"/>
                  </a:lnTo>
                  <a:lnTo>
                    <a:pt x="878" y="567"/>
                  </a:lnTo>
                  <a:lnTo>
                    <a:pt x="874" y="567"/>
                  </a:lnTo>
                  <a:lnTo>
                    <a:pt x="878" y="567"/>
                  </a:lnTo>
                  <a:lnTo>
                    <a:pt x="878" y="563"/>
                  </a:lnTo>
                  <a:lnTo>
                    <a:pt x="878" y="567"/>
                  </a:lnTo>
                  <a:lnTo>
                    <a:pt x="878" y="563"/>
                  </a:lnTo>
                  <a:lnTo>
                    <a:pt x="881" y="563"/>
                  </a:lnTo>
                  <a:lnTo>
                    <a:pt x="881" y="563"/>
                  </a:lnTo>
                  <a:lnTo>
                    <a:pt x="881" y="567"/>
                  </a:lnTo>
                  <a:lnTo>
                    <a:pt x="885" y="567"/>
                  </a:lnTo>
                  <a:lnTo>
                    <a:pt x="889" y="563"/>
                  </a:lnTo>
                  <a:lnTo>
                    <a:pt x="889" y="560"/>
                  </a:lnTo>
                  <a:lnTo>
                    <a:pt x="892" y="560"/>
                  </a:lnTo>
                  <a:lnTo>
                    <a:pt x="889" y="560"/>
                  </a:lnTo>
                  <a:lnTo>
                    <a:pt x="885" y="556"/>
                  </a:lnTo>
                  <a:lnTo>
                    <a:pt x="889" y="556"/>
                  </a:lnTo>
                  <a:lnTo>
                    <a:pt x="889" y="556"/>
                  </a:lnTo>
                  <a:lnTo>
                    <a:pt x="892" y="556"/>
                  </a:lnTo>
                  <a:lnTo>
                    <a:pt x="892" y="552"/>
                  </a:lnTo>
                  <a:lnTo>
                    <a:pt x="892" y="552"/>
                  </a:lnTo>
                  <a:lnTo>
                    <a:pt x="892" y="552"/>
                  </a:lnTo>
                  <a:lnTo>
                    <a:pt x="892" y="549"/>
                  </a:lnTo>
                  <a:lnTo>
                    <a:pt x="892" y="549"/>
                  </a:lnTo>
                  <a:lnTo>
                    <a:pt x="892" y="545"/>
                  </a:lnTo>
                  <a:lnTo>
                    <a:pt x="892" y="545"/>
                  </a:lnTo>
                  <a:lnTo>
                    <a:pt x="889" y="541"/>
                  </a:lnTo>
                  <a:lnTo>
                    <a:pt x="896" y="545"/>
                  </a:lnTo>
                  <a:lnTo>
                    <a:pt x="896" y="541"/>
                  </a:lnTo>
                  <a:lnTo>
                    <a:pt x="900" y="537"/>
                  </a:lnTo>
                  <a:lnTo>
                    <a:pt x="900" y="537"/>
                  </a:lnTo>
                  <a:lnTo>
                    <a:pt x="903" y="537"/>
                  </a:lnTo>
                  <a:lnTo>
                    <a:pt x="903" y="541"/>
                  </a:lnTo>
                  <a:lnTo>
                    <a:pt x="903" y="537"/>
                  </a:lnTo>
                  <a:lnTo>
                    <a:pt x="907" y="537"/>
                  </a:lnTo>
                  <a:lnTo>
                    <a:pt x="903" y="534"/>
                  </a:lnTo>
                  <a:lnTo>
                    <a:pt x="900" y="534"/>
                  </a:lnTo>
                  <a:lnTo>
                    <a:pt x="900" y="530"/>
                  </a:lnTo>
                  <a:lnTo>
                    <a:pt x="900" y="530"/>
                  </a:lnTo>
                  <a:lnTo>
                    <a:pt x="903" y="530"/>
                  </a:lnTo>
                  <a:lnTo>
                    <a:pt x="903" y="530"/>
                  </a:lnTo>
                  <a:lnTo>
                    <a:pt x="903" y="526"/>
                  </a:lnTo>
                  <a:lnTo>
                    <a:pt x="900" y="526"/>
                  </a:lnTo>
                  <a:lnTo>
                    <a:pt x="903" y="526"/>
                  </a:lnTo>
                  <a:lnTo>
                    <a:pt x="903" y="526"/>
                  </a:lnTo>
                  <a:lnTo>
                    <a:pt x="903" y="523"/>
                  </a:lnTo>
                  <a:lnTo>
                    <a:pt x="903" y="523"/>
                  </a:lnTo>
                  <a:lnTo>
                    <a:pt x="896" y="523"/>
                  </a:lnTo>
                  <a:lnTo>
                    <a:pt x="900" y="523"/>
                  </a:lnTo>
                  <a:lnTo>
                    <a:pt x="900" y="519"/>
                  </a:lnTo>
                  <a:lnTo>
                    <a:pt x="903" y="519"/>
                  </a:lnTo>
                  <a:lnTo>
                    <a:pt x="907" y="519"/>
                  </a:lnTo>
                  <a:lnTo>
                    <a:pt x="907" y="519"/>
                  </a:lnTo>
                  <a:lnTo>
                    <a:pt x="907" y="519"/>
                  </a:lnTo>
                  <a:lnTo>
                    <a:pt x="907" y="519"/>
                  </a:lnTo>
                  <a:lnTo>
                    <a:pt x="911" y="519"/>
                  </a:lnTo>
                  <a:lnTo>
                    <a:pt x="911" y="515"/>
                  </a:lnTo>
                  <a:lnTo>
                    <a:pt x="907" y="511"/>
                  </a:lnTo>
                  <a:lnTo>
                    <a:pt x="907" y="511"/>
                  </a:lnTo>
                  <a:lnTo>
                    <a:pt x="903" y="511"/>
                  </a:lnTo>
                  <a:lnTo>
                    <a:pt x="907" y="515"/>
                  </a:lnTo>
                  <a:lnTo>
                    <a:pt x="907" y="515"/>
                  </a:lnTo>
                  <a:lnTo>
                    <a:pt x="903" y="515"/>
                  </a:lnTo>
                  <a:lnTo>
                    <a:pt x="900" y="519"/>
                  </a:lnTo>
                  <a:lnTo>
                    <a:pt x="896" y="515"/>
                  </a:lnTo>
                  <a:lnTo>
                    <a:pt x="896" y="515"/>
                  </a:lnTo>
                  <a:lnTo>
                    <a:pt x="900" y="515"/>
                  </a:lnTo>
                  <a:lnTo>
                    <a:pt x="907" y="508"/>
                  </a:lnTo>
                  <a:lnTo>
                    <a:pt x="907" y="508"/>
                  </a:lnTo>
                  <a:lnTo>
                    <a:pt x="903" y="508"/>
                  </a:lnTo>
                  <a:lnTo>
                    <a:pt x="903" y="504"/>
                  </a:lnTo>
                  <a:lnTo>
                    <a:pt x="903" y="508"/>
                  </a:lnTo>
                  <a:lnTo>
                    <a:pt x="896" y="500"/>
                  </a:lnTo>
                  <a:lnTo>
                    <a:pt x="892" y="500"/>
                  </a:lnTo>
                  <a:lnTo>
                    <a:pt x="889" y="504"/>
                  </a:lnTo>
                  <a:lnTo>
                    <a:pt x="885" y="504"/>
                  </a:lnTo>
                  <a:lnTo>
                    <a:pt x="881" y="497"/>
                  </a:lnTo>
                  <a:lnTo>
                    <a:pt x="878" y="500"/>
                  </a:lnTo>
                  <a:lnTo>
                    <a:pt x="874" y="500"/>
                  </a:lnTo>
                  <a:lnTo>
                    <a:pt x="874" y="504"/>
                  </a:lnTo>
                  <a:lnTo>
                    <a:pt x="874" y="500"/>
                  </a:lnTo>
                  <a:lnTo>
                    <a:pt x="878" y="497"/>
                  </a:lnTo>
                  <a:lnTo>
                    <a:pt x="881" y="497"/>
                  </a:lnTo>
                  <a:lnTo>
                    <a:pt x="881" y="497"/>
                  </a:lnTo>
                  <a:lnTo>
                    <a:pt x="885" y="497"/>
                  </a:lnTo>
                  <a:lnTo>
                    <a:pt x="889" y="497"/>
                  </a:lnTo>
                  <a:lnTo>
                    <a:pt x="889" y="493"/>
                  </a:lnTo>
                  <a:lnTo>
                    <a:pt x="892" y="493"/>
                  </a:lnTo>
                  <a:lnTo>
                    <a:pt x="892" y="493"/>
                  </a:lnTo>
                  <a:lnTo>
                    <a:pt x="896" y="489"/>
                  </a:lnTo>
                  <a:lnTo>
                    <a:pt x="900" y="489"/>
                  </a:lnTo>
                  <a:lnTo>
                    <a:pt x="900" y="485"/>
                  </a:lnTo>
                  <a:lnTo>
                    <a:pt x="896" y="482"/>
                  </a:lnTo>
                  <a:lnTo>
                    <a:pt x="889" y="474"/>
                  </a:lnTo>
                  <a:lnTo>
                    <a:pt x="885" y="474"/>
                  </a:lnTo>
                  <a:lnTo>
                    <a:pt x="878" y="467"/>
                  </a:lnTo>
                  <a:lnTo>
                    <a:pt x="874" y="467"/>
                  </a:lnTo>
                  <a:lnTo>
                    <a:pt x="870" y="471"/>
                  </a:lnTo>
                  <a:lnTo>
                    <a:pt x="866" y="471"/>
                  </a:lnTo>
                  <a:lnTo>
                    <a:pt x="863" y="467"/>
                  </a:lnTo>
                  <a:lnTo>
                    <a:pt x="863" y="463"/>
                  </a:lnTo>
                  <a:lnTo>
                    <a:pt x="859" y="463"/>
                  </a:lnTo>
                  <a:lnTo>
                    <a:pt x="855" y="467"/>
                  </a:lnTo>
                  <a:lnTo>
                    <a:pt x="852" y="467"/>
                  </a:lnTo>
                  <a:lnTo>
                    <a:pt x="848" y="467"/>
                  </a:lnTo>
                  <a:lnTo>
                    <a:pt x="844" y="471"/>
                  </a:lnTo>
                  <a:lnTo>
                    <a:pt x="848" y="463"/>
                  </a:lnTo>
                  <a:lnTo>
                    <a:pt x="852" y="463"/>
                  </a:lnTo>
                  <a:lnTo>
                    <a:pt x="852" y="463"/>
                  </a:lnTo>
                  <a:lnTo>
                    <a:pt x="855" y="463"/>
                  </a:lnTo>
                  <a:lnTo>
                    <a:pt x="855" y="463"/>
                  </a:lnTo>
                  <a:lnTo>
                    <a:pt x="859" y="463"/>
                  </a:lnTo>
                  <a:lnTo>
                    <a:pt x="863" y="463"/>
                  </a:lnTo>
                  <a:lnTo>
                    <a:pt x="863" y="467"/>
                  </a:lnTo>
                  <a:lnTo>
                    <a:pt x="866" y="467"/>
                  </a:lnTo>
                  <a:lnTo>
                    <a:pt x="870" y="467"/>
                  </a:lnTo>
                  <a:lnTo>
                    <a:pt x="870" y="467"/>
                  </a:lnTo>
                  <a:lnTo>
                    <a:pt x="878" y="467"/>
                  </a:lnTo>
                  <a:lnTo>
                    <a:pt x="881" y="467"/>
                  </a:lnTo>
                  <a:lnTo>
                    <a:pt x="881" y="467"/>
                  </a:lnTo>
                  <a:lnTo>
                    <a:pt x="885" y="471"/>
                  </a:lnTo>
                  <a:lnTo>
                    <a:pt x="892" y="471"/>
                  </a:lnTo>
                  <a:lnTo>
                    <a:pt x="896" y="471"/>
                  </a:lnTo>
                  <a:lnTo>
                    <a:pt x="900" y="471"/>
                  </a:lnTo>
                  <a:lnTo>
                    <a:pt x="896" y="467"/>
                  </a:lnTo>
                  <a:lnTo>
                    <a:pt x="896" y="467"/>
                  </a:lnTo>
                  <a:lnTo>
                    <a:pt x="892" y="459"/>
                  </a:lnTo>
                  <a:lnTo>
                    <a:pt x="892" y="459"/>
                  </a:lnTo>
                  <a:lnTo>
                    <a:pt x="889" y="459"/>
                  </a:lnTo>
                  <a:lnTo>
                    <a:pt x="885" y="459"/>
                  </a:lnTo>
                  <a:lnTo>
                    <a:pt x="881" y="459"/>
                  </a:lnTo>
                  <a:lnTo>
                    <a:pt x="878" y="452"/>
                  </a:lnTo>
                  <a:lnTo>
                    <a:pt x="878" y="448"/>
                  </a:lnTo>
                  <a:lnTo>
                    <a:pt x="874" y="445"/>
                  </a:lnTo>
                  <a:lnTo>
                    <a:pt x="870" y="441"/>
                  </a:lnTo>
                  <a:lnTo>
                    <a:pt x="870" y="437"/>
                  </a:lnTo>
                  <a:lnTo>
                    <a:pt x="870" y="434"/>
                  </a:lnTo>
                  <a:lnTo>
                    <a:pt x="870" y="434"/>
                  </a:lnTo>
                  <a:lnTo>
                    <a:pt x="863" y="426"/>
                  </a:lnTo>
                  <a:lnTo>
                    <a:pt x="855" y="422"/>
                  </a:lnTo>
                  <a:lnTo>
                    <a:pt x="852" y="422"/>
                  </a:lnTo>
                  <a:lnTo>
                    <a:pt x="852" y="419"/>
                  </a:lnTo>
                  <a:lnTo>
                    <a:pt x="844" y="415"/>
                  </a:lnTo>
                  <a:lnTo>
                    <a:pt x="844" y="415"/>
                  </a:lnTo>
                  <a:lnTo>
                    <a:pt x="844" y="408"/>
                  </a:lnTo>
                  <a:lnTo>
                    <a:pt x="844" y="404"/>
                  </a:lnTo>
                  <a:lnTo>
                    <a:pt x="844" y="400"/>
                  </a:lnTo>
                  <a:lnTo>
                    <a:pt x="844" y="396"/>
                  </a:lnTo>
                  <a:lnTo>
                    <a:pt x="844" y="396"/>
                  </a:lnTo>
                  <a:lnTo>
                    <a:pt x="848" y="396"/>
                  </a:lnTo>
                  <a:lnTo>
                    <a:pt x="852" y="393"/>
                  </a:lnTo>
                  <a:lnTo>
                    <a:pt x="852" y="393"/>
                  </a:lnTo>
                  <a:lnTo>
                    <a:pt x="855" y="389"/>
                  </a:lnTo>
                  <a:lnTo>
                    <a:pt x="852" y="389"/>
                  </a:lnTo>
                  <a:lnTo>
                    <a:pt x="852" y="385"/>
                  </a:lnTo>
                  <a:lnTo>
                    <a:pt x="852" y="385"/>
                  </a:lnTo>
                  <a:lnTo>
                    <a:pt x="859" y="385"/>
                  </a:lnTo>
                  <a:lnTo>
                    <a:pt x="859" y="382"/>
                  </a:lnTo>
                  <a:lnTo>
                    <a:pt x="863" y="382"/>
                  </a:lnTo>
                  <a:lnTo>
                    <a:pt x="863" y="378"/>
                  </a:lnTo>
                  <a:lnTo>
                    <a:pt x="859" y="374"/>
                  </a:lnTo>
                  <a:lnTo>
                    <a:pt x="863" y="374"/>
                  </a:lnTo>
                  <a:lnTo>
                    <a:pt x="863" y="378"/>
                  </a:lnTo>
                  <a:lnTo>
                    <a:pt x="866" y="374"/>
                  </a:lnTo>
                  <a:lnTo>
                    <a:pt x="866" y="374"/>
                  </a:lnTo>
                  <a:lnTo>
                    <a:pt x="870" y="374"/>
                  </a:lnTo>
                  <a:lnTo>
                    <a:pt x="874" y="374"/>
                  </a:lnTo>
                  <a:lnTo>
                    <a:pt x="878" y="370"/>
                  </a:lnTo>
                  <a:lnTo>
                    <a:pt x="878" y="370"/>
                  </a:lnTo>
                  <a:lnTo>
                    <a:pt x="881" y="370"/>
                  </a:lnTo>
                  <a:lnTo>
                    <a:pt x="881" y="370"/>
                  </a:lnTo>
                  <a:lnTo>
                    <a:pt x="885" y="374"/>
                  </a:lnTo>
                  <a:lnTo>
                    <a:pt x="889" y="370"/>
                  </a:lnTo>
                  <a:lnTo>
                    <a:pt x="889" y="370"/>
                  </a:lnTo>
                  <a:lnTo>
                    <a:pt x="885" y="367"/>
                  </a:lnTo>
                  <a:lnTo>
                    <a:pt x="885" y="367"/>
                  </a:lnTo>
                  <a:lnTo>
                    <a:pt x="889" y="363"/>
                  </a:lnTo>
                  <a:lnTo>
                    <a:pt x="889" y="363"/>
                  </a:lnTo>
                  <a:lnTo>
                    <a:pt x="885" y="359"/>
                  </a:lnTo>
                  <a:lnTo>
                    <a:pt x="885" y="359"/>
                  </a:lnTo>
                  <a:lnTo>
                    <a:pt x="889" y="359"/>
                  </a:lnTo>
                  <a:lnTo>
                    <a:pt x="889" y="356"/>
                  </a:lnTo>
                  <a:lnTo>
                    <a:pt x="885" y="359"/>
                  </a:lnTo>
                  <a:lnTo>
                    <a:pt x="878" y="359"/>
                  </a:lnTo>
                  <a:lnTo>
                    <a:pt x="881" y="356"/>
                  </a:lnTo>
                  <a:lnTo>
                    <a:pt x="878" y="356"/>
                  </a:lnTo>
                  <a:lnTo>
                    <a:pt x="874" y="359"/>
                  </a:lnTo>
                  <a:lnTo>
                    <a:pt x="863" y="359"/>
                  </a:lnTo>
                  <a:lnTo>
                    <a:pt x="863" y="356"/>
                  </a:lnTo>
                  <a:lnTo>
                    <a:pt x="859" y="356"/>
                  </a:lnTo>
                  <a:lnTo>
                    <a:pt x="859" y="352"/>
                  </a:lnTo>
                  <a:lnTo>
                    <a:pt x="855" y="352"/>
                  </a:lnTo>
                  <a:lnTo>
                    <a:pt x="855" y="352"/>
                  </a:lnTo>
                  <a:lnTo>
                    <a:pt x="848" y="356"/>
                  </a:lnTo>
                  <a:lnTo>
                    <a:pt x="844" y="356"/>
                  </a:lnTo>
                  <a:lnTo>
                    <a:pt x="844" y="356"/>
                  </a:lnTo>
                  <a:lnTo>
                    <a:pt x="844" y="359"/>
                  </a:lnTo>
                  <a:lnTo>
                    <a:pt x="844" y="359"/>
                  </a:lnTo>
                  <a:lnTo>
                    <a:pt x="837" y="363"/>
                  </a:lnTo>
                  <a:lnTo>
                    <a:pt x="840" y="363"/>
                  </a:lnTo>
                  <a:lnTo>
                    <a:pt x="840" y="363"/>
                  </a:lnTo>
                  <a:lnTo>
                    <a:pt x="840" y="367"/>
                  </a:lnTo>
                  <a:lnTo>
                    <a:pt x="837" y="367"/>
                  </a:lnTo>
                  <a:lnTo>
                    <a:pt x="833" y="367"/>
                  </a:lnTo>
                  <a:lnTo>
                    <a:pt x="829" y="370"/>
                  </a:lnTo>
                  <a:lnTo>
                    <a:pt x="826" y="367"/>
                  </a:lnTo>
                  <a:lnTo>
                    <a:pt x="822" y="359"/>
                  </a:lnTo>
                  <a:lnTo>
                    <a:pt x="822" y="356"/>
                  </a:lnTo>
                  <a:lnTo>
                    <a:pt x="822" y="356"/>
                  </a:lnTo>
                  <a:lnTo>
                    <a:pt x="818" y="356"/>
                  </a:lnTo>
                  <a:lnTo>
                    <a:pt x="815" y="356"/>
                  </a:lnTo>
                  <a:lnTo>
                    <a:pt x="815" y="352"/>
                  </a:lnTo>
                  <a:lnTo>
                    <a:pt x="815" y="352"/>
                  </a:lnTo>
                  <a:lnTo>
                    <a:pt x="811" y="356"/>
                  </a:lnTo>
                  <a:lnTo>
                    <a:pt x="811" y="352"/>
                  </a:lnTo>
                  <a:lnTo>
                    <a:pt x="811" y="356"/>
                  </a:lnTo>
                  <a:lnTo>
                    <a:pt x="807" y="352"/>
                  </a:lnTo>
                  <a:lnTo>
                    <a:pt x="807" y="348"/>
                  </a:lnTo>
                  <a:lnTo>
                    <a:pt x="803" y="345"/>
                  </a:lnTo>
                  <a:lnTo>
                    <a:pt x="800" y="345"/>
                  </a:lnTo>
                  <a:lnTo>
                    <a:pt x="800" y="341"/>
                  </a:lnTo>
                  <a:lnTo>
                    <a:pt x="796" y="337"/>
                  </a:lnTo>
                  <a:lnTo>
                    <a:pt x="800" y="337"/>
                  </a:lnTo>
                  <a:lnTo>
                    <a:pt x="800" y="333"/>
                  </a:lnTo>
                  <a:lnTo>
                    <a:pt x="800" y="333"/>
                  </a:lnTo>
                  <a:lnTo>
                    <a:pt x="800" y="330"/>
                  </a:lnTo>
                  <a:lnTo>
                    <a:pt x="800" y="330"/>
                  </a:lnTo>
                  <a:lnTo>
                    <a:pt x="800" y="326"/>
                  </a:lnTo>
                  <a:lnTo>
                    <a:pt x="807" y="330"/>
                  </a:lnTo>
                  <a:lnTo>
                    <a:pt x="815" y="330"/>
                  </a:lnTo>
                  <a:lnTo>
                    <a:pt x="818" y="330"/>
                  </a:lnTo>
                  <a:lnTo>
                    <a:pt x="818" y="326"/>
                  </a:lnTo>
                  <a:lnTo>
                    <a:pt x="818" y="326"/>
                  </a:lnTo>
                  <a:lnTo>
                    <a:pt x="818" y="326"/>
                  </a:lnTo>
                  <a:lnTo>
                    <a:pt x="818" y="322"/>
                  </a:lnTo>
                  <a:lnTo>
                    <a:pt x="818" y="319"/>
                  </a:lnTo>
                  <a:lnTo>
                    <a:pt x="818" y="319"/>
                  </a:lnTo>
                  <a:lnTo>
                    <a:pt x="822" y="311"/>
                  </a:lnTo>
                  <a:lnTo>
                    <a:pt x="826" y="307"/>
                  </a:lnTo>
                  <a:lnTo>
                    <a:pt x="829" y="307"/>
                  </a:lnTo>
                  <a:lnTo>
                    <a:pt x="833" y="304"/>
                  </a:lnTo>
                  <a:lnTo>
                    <a:pt x="837" y="304"/>
                  </a:lnTo>
                  <a:lnTo>
                    <a:pt x="837" y="296"/>
                  </a:lnTo>
                  <a:lnTo>
                    <a:pt x="840" y="293"/>
                  </a:lnTo>
                  <a:lnTo>
                    <a:pt x="840" y="289"/>
                  </a:lnTo>
                  <a:lnTo>
                    <a:pt x="840" y="289"/>
                  </a:lnTo>
                  <a:lnTo>
                    <a:pt x="844" y="285"/>
                  </a:lnTo>
                  <a:lnTo>
                    <a:pt x="848" y="285"/>
                  </a:lnTo>
                  <a:lnTo>
                    <a:pt x="848" y="289"/>
                  </a:lnTo>
                  <a:lnTo>
                    <a:pt x="852" y="289"/>
                  </a:lnTo>
                  <a:lnTo>
                    <a:pt x="852" y="285"/>
                  </a:lnTo>
                  <a:lnTo>
                    <a:pt x="855" y="289"/>
                  </a:lnTo>
                  <a:lnTo>
                    <a:pt x="863" y="293"/>
                  </a:lnTo>
                  <a:lnTo>
                    <a:pt x="866" y="296"/>
                  </a:lnTo>
                  <a:lnTo>
                    <a:pt x="863" y="296"/>
                  </a:lnTo>
                  <a:lnTo>
                    <a:pt x="863" y="300"/>
                  </a:lnTo>
                  <a:lnTo>
                    <a:pt x="859" y="304"/>
                  </a:lnTo>
                  <a:lnTo>
                    <a:pt x="859" y="307"/>
                  </a:lnTo>
                  <a:lnTo>
                    <a:pt x="855" y="307"/>
                  </a:lnTo>
                  <a:lnTo>
                    <a:pt x="855" y="307"/>
                  </a:lnTo>
                  <a:lnTo>
                    <a:pt x="855" y="311"/>
                  </a:lnTo>
                  <a:lnTo>
                    <a:pt x="859" y="315"/>
                  </a:lnTo>
                  <a:lnTo>
                    <a:pt x="859" y="319"/>
                  </a:lnTo>
                  <a:lnTo>
                    <a:pt x="855" y="319"/>
                  </a:lnTo>
                  <a:lnTo>
                    <a:pt x="855" y="319"/>
                  </a:lnTo>
                  <a:lnTo>
                    <a:pt x="859" y="322"/>
                  </a:lnTo>
                  <a:lnTo>
                    <a:pt x="863" y="322"/>
                  </a:lnTo>
                  <a:lnTo>
                    <a:pt x="866" y="319"/>
                  </a:lnTo>
                  <a:lnTo>
                    <a:pt x="863" y="322"/>
                  </a:lnTo>
                  <a:lnTo>
                    <a:pt x="863" y="322"/>
                  </a:lnTo>
                  <a:lnTo>
                    <a:pt x="863" y="322"/>
                  </a:lnTo>
                  <a:lnTo>
                    <a:pt x="863" y="326"/>
                  </a:lnTo>
                  <a:lnTo>
                    <a:pt x="863" y="326"/>
                  </a:lnTo>
                  <a:lnTo>
                    <a:pt x="863" y="326"/>
                  </a:lnTo>
                  <a:lnTo>
                    <a:pt x="859" y="326"/>
                  </a:lnTo>
                  <a:lnTo>
                    <a:pt x="855" y="330"/>
                  </a:lnTo>
                  <a:lnTo>
                    <a:pt x="855" y="330"/>
                  </a:lnTo>
                  <a:lnTo>
                    <a:pt x="852" y="330"/>
                  </a:lnTo>
                  <a:lnTo>
                    <a:pt x="855" y="333"/>
                  </a:lnTo>
                  <a:lnTo>
                    <a:pt x="855" y="333"/>
                  </a:lnTo>
                  <a:lnTo>
                    <a:pt x="859" y="333"/>
                  </a:lnTo>
                  <a:lnTo>
                    <a:pt x="859" y="333"/>
                  </a:lnTo>
                  <a:lnTo>
                    <a:pt x="863" y="333"/>
                  </a:lnTo>
                  <a:lnTo>
                    <a:pt x="863" y="330"/>
                  </a:lnTo>
                  <a:lnTo>
                    <a:pt x="870" y="326"/>
                  </a:lnTo>
                  <a:lnTo>
                    <a:pt x="870" y="326"/>
                  </a:lnTo>
                  <a:lnTo>
                    <a:pt x="866" y="322"/>
                  </a:lnTo>
                  <a:lnTo>
                    <a:pt x="870" y="319"/>
                  </a:lnTo>
                  <a:lnTo>
                    <a:pt x="878" y="315"/>
                  </a:lnTo>
                  <a:lnTo>
                    <a:pt x="881" y="315"/>
                  </a:lnTo>
                  <a:lnTo>
                    <a:pt x="881" y="311"/>
                  </a:lnTo>
                  <a:lnTo>
                    <a:pt x="885" y="311"/>
                  </a:lnTo>
                  <a:lnTo>
                    <a:pt x="889" y="307"/>
                  </a:lnTo>
                  <a:lnTo>
                    <a:pt x="892" y="311"/>
                  </a:lnTo>
                  <a:lnTo>
                    <a:pt x="892" y="311"/>
                  </a:lnTo>
                  <a:lnTo>
                    <a:pt x="896" y="311"/>
                  </a:lnTo>
                  <a:lnTo>
                    <a:pt x="903" y="304"/>
                  </a:lnTo>
                  <a:lnTo>
                    <a:pt x="903" y="307"/>
                  </a:lnTo>
                  <a:lnTo>
                    <a:pt x="903" y="307"/>
                  </a:lnTo>
                  <a:lnTo>
                    <a:pt x="911" y="304"/>
                  </a:lnTo>
                  <a:lnTo>
                    <a:pt x="959" y="274"/>
                  </a:lnTo>
                  <a:lnTo>
                    <a:pt x="963" y="252"/>
                  </a:lnTo>
                  <a:lnTo>
                    <a:pt x="977" y="241"/>
                  </a:lnTo>
                  <a:lnTo>
                    <a:pt x="977" y="241"/>
                  </a:lnTo>
                  <a:lnTo>
                    <a:pt x="977" y="237"/>
                  </a:lnTo>
                  <a:lnTo>
                    <a:pt x="977" y="237"/>
                  </a:lnTo>
                  <a:lnTo>
                    <a:pt x="977" y="233"/>
                  </a:lnTo>
                  <a:lnTo>
                    <a:pt x="977" y="233"/>
                  </a:lnTo>
                  <a:lnTo>
                    <a:pt x="977" y="233"/>
                  </a:lnTo>
                  <a:lnTo>
                    <a:pt x="981" y="233"/>
                  </a:lnTo>
                  <a:lnTo>
                    <a:pt x="985" y="233"/>
                  </a:lnTo>
                  <a:lnTo>
                    <a:pt x="985" y="230"/>
                  </a:lnTo>
                  <a:lnTo>
                    <a:pt x="985" y="230"/>
                  </a:lnTo>
                  <a:lnTo>
                    <a:pt x="985" y="226"/>
                  </a:lnTo>
                  <a:lnTo>
                    <a:pt x="985" y="226"/>
                  </a:lnTo>
                  <a:lnTo>
                    <a:pt x="985" y="222"/>
                  </a:lnTo>
                  <a:lnTo>
                    <a:pt x="985" y="218"/>
                  </a:lnTo>
                  <a:lnTo>
                    <a:pt x="981" y="218"/>
                  </a:lnTo>
                  <a:lnTo>
                    <a:pt x="981" y="215"/>
                  </a:lnTo>
                  <a:lnTo>
                    <a:pt x="981" y="211"/>
                  </a:lnTo>
                  <a:lnTo>
                    <a:pt x="981" y="207"/>
                  </a:lnTo>
                  <a:lnTo>
                    <a:pt x="981" y="204"/>
                  </a:lnTo>
                  <a:lnTo>
                    <a:pt x="977" y="200"/>
                  </a:lnTo>
                  <a:lnTo>
                    <a:pt x="977" y="200"/>
                  </a:lnTo>
                  <a:lnTo>
                    <a:pt x="977" y="196"/>
                  </a:lnTo>
                  <a:lnTo>
                    <a:pt x="974" y="192"/>
                  </a:lnTo>
                  <a:lnTo>
                    <a:pt x="974" y="189"/>
                  </a:lnTo>
                  <a:lnTo>
                    <a:pt x="974" y="189"/>
                  </a:lnTo>
                  <a:lnTo>
                    <a:pt x="974" y="189"/>
                  </a:lnTo>
                  <a:lnTo>
                    <a:pt x="977" y="189"/>
                  </a:lnTo>
                  <a:lnTo>
                    <a:pt x="977" y="185"/>
                  </a:lnTo>
                  <a:lnTo>
                    <a:pt x="977" y="181"/>
                  </a:lnTo>
                  <a:lnTo>
                    <a:pt x="981" y="178"/>
                  </a:lnTo>
                  <a:lnTo>
                    <a:pt x="985" y="178"/>
                  </a:lnTo>
                  <a:lnTo>
                    <a:pt x="985" y="178"/>
                  </a:lnTo>
                  <a:lnTo>
                    <a:pt x="989" y="181"/>
                  </a:lnTo>
                  <a:lnTo>
                    <a:pt x="1000" y="181"/>
                  </a:lnTo>
                  <a:lnTo>
                    <a:pt x="1000" y="181"/>
                  </a:lnTo>
                  <a:lnTo>
                    <a:pt x="1003" y="181"/>
                  </a:lnTo>
                  <a:lnTo>
                    <a:pt x="1003" y="181"/>
                  </a:lnTo>
                  <a:lnTo>
                    <a:pt x="1003" y="178"/>
                  </a:lnTo>
                  <a:lnTo>
                    <a:pt x="1003" y="178"/>
                  </a:lnTo>
                  <a:lnTo>
                    <a:pt x="1003" y="174"/>
                  </a:lnTo>
                  <a:lnTo>
                    <a:pt x="1003" y="174"/>
                  </a:lnTo>
                  <a:lnTo>
                    <a:pt x="1003" y="174"/>
                  </a:lnTo>
                  <a:lnTo>
                    <a:pt x="1000" y="170"/>
                  </a:lnTo>
                  <a:lnTo>
                    <a:pt x="1003" y="166"/>
                  </a:lnTo>
                  <a:lnTo>
                    <a:pt x="1003" y="166"/>
                  </a:lnTo>
                  <a:lnTo>
                    <a:pt x="1003" y="163"/>
                  </a:lnTo>
                  <a:lnTo>
                    <a:pt x="1003" y="163"/>
                  </a:lnTo>
                  <a:lnTo>
                    <a:pt x="1003" y="163"/>
                  </a:lnTo>
                  <a:lnTo>
                    <a:pt x="1003" y="163"/>
                  </a:lnTo>
                  <a:lnTo>
                    <a:pt x="1003" y="159"/>
                  </a:lnTo>
                  <a:lnTo>
                    <a:pt x="1003" y="159"/>
                  </a:lnTo>
                  <a:lnTo>
                    <a:pt x="1003" y="155"/>
                  </a:lnTo>
                  <a:lnTo>
                    <a:pt x="1003" y="155"/>
                  </a:lnTo>
                  <a:lnTo>
                    <a:pt x="1003" y="155"/>
                  </a:lnTo>
                  <a:lnTo>
                    <a:pt x="1003" y="152"/>
                  </a:lnTo>
                  <a:lnTo>
                    <a:pt x="1003" y="152"/>
                  </a:lnTo>
                  <a:lnTo>
                    <a:pt x="1003" y="148"/>
                  </a:lnTo>
                  <a:lnTo>
                    <a:pt x="1003" y="144"/>
                  </a:lnTo>
                  <a:lnTo>
                    <a:pt x="1003" y="144"/>
                  </a:lnTo>
                  <a:lnTo>
                    <a:pt x="1003" y="144"/>
                  </a:lnTo>
                  <a:lnTo>
                    <a:pt x="1003" y="140"/>
                  </a:lnTo>
                  <a:lnTo>
                    <a:pt x="1003" y="140"/>
                  </a:lnTo>
                  <a:lnTo>
                    <a:pt x="1003" y="140"/>
                  </a:lnTo>
                  <a:lnTo>
                    <a:pt x="1003" y="137"/>
                  </a:lnTo>
                  <a:lnTo>
                    <a:pt x="1000" y="137"/>
                  </a:lnTo>
                  <a:lnTo>
                    <a:pt x="1003" y="137"/>
                  </a:lnTo>
                  <a:lnTo>
                    <a:pt x="1003" y="133"/>
                  </a:lnTo>
                  <a:lnTo>
                    <a:pt x="1003" y="133"/>
                  </a:lnTo>
                  <a:lnTo>
                    <a:pt x="1000" y="129"/>
                  </a:lnTo>
                  <a:lnTo>
                    <a:pt x="1000" y="129"/>
                  </a:lnTo>
                  <a:lnTo>
                    <a:pt x="1003" y="126"/>
                  </a:lnTo>
                  <a:lnTo>
                    <a:pt x="1003" y="126"/>
                  </a:lnTo>
                  <a:lnTo>
                    <a:pt x="1007" y="126"/>
                  </a:lnTo>
                  <a:lnTo>
                    <a:pt x="1007" y="122"/>
                  </a:lnTo>
                  <a:lnTo>
                    <a:pt x="1007" y="118"/>
                  </a:lnTo>
                  <a:lnTo>
                    <a:pt x="1003" y="11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98" name="Freeform 106"/>
            <p:cNvSpPr>
              <a:spLocks/>
            </p:cNvSpPr>
            <p:nvPr/>
          </p:nvSpPr>
          <p:spPr bwMode="auto">
            <a:xfrm>
              <a:off x="6808384" y="2651024"/>
              <a:ext cx="38599" cy="81058"/>
            </a:xfrm>
            <a:custGeom>
              <a:avLst/>
              <a:gdLst>
                <a:gd name="T0" fmla="*/ 26 w 30"/>
                <a:gd name="T1" fmla="*/ 4 h 63"/>
                <a:gd name="T2" fmla="*/ 26 w 30"/>
                <a:gd name="T3" fmla="*/ 4 h 63"/>
                <a:gd name="T4" fmla="*/ 22 w 30"/>
                <a:gd name="T5" fmla="*/ 0 h 63"/>
                <a:gd name="T6" fmla="*/ 19 w 30"/>
                <a:gd name="T7" fmla="*/ 0 h 63"/>
                <a:gd name="T8" fmla="*/ 19 w 30"/>
                <a:gd name="T9" fmla="*/ 0 h 63"/>
                <a:gd name="T10" fmla="*/ 19 w 30"/>
                <a:gd name="T11" fmla="*/ 4 h 63"/>
                <a:gd name="T12" fmla="*/ 15 w 30"/>
                <a:gd name="T13" fmla="*/ 4 h 63"/>
                <a:gd name="T14" fmla="*/ 11 w 30"/>
                <a:gd name="T15" fmla="*/ 8 h 63"/>
                <a:gd name="T16" fmla="*/ 7 w 30"/>
                <a:gd name="T17" fmla="*/ 11 h 63"/>
                <a:gd name="T18" fmla="*/ 7 w 30"/>
                <a:gd name="T19" fmla="*/ 15 h 63"/>
                <a:gd name="T20" fmla="*/ 7 w 30"/>
                <a:gd name="T21" fmla="*/ 15 h 63"/>
                <a:gd name="T22" fmla="*/ 7 w 30"/>
                <a:gd name="T23" fmla="*/ 15 h 63"/>
                <a:gd name="T24" fmla="*/ 4 w 30"/>
                <a:gd name="T25" fmla="*/ 23 h 63"/>
                <a:gd name="T26" fmla="*/ 0 w 30"/>
                <a:gd name="T27" fmla="*/ 30 h 63"/>
                <a:gd name="T28" fmla="*/ 0 w 30"/>
                <a:gd name="T29" fmla="*/ 30 h 63"/>
                <a:gd name="T30" fmla="*/ 0 w 30"/>
                <a:gd name="T31" fmla="*/ 30 h 63"/>
                <a:gd name="T32" fmla="*/ 0 w 30"/>
                <a:gd name="T33" fmla="*/ 37 h 63"/>
                <a:gd name="T34" fmla="*/ 0 w 30"/>
                <a:gd name="T35" fmla="*/ 41 h 63"/>
                <a:gd name="T36" fmla="*/ 4 w 30"/>
                <a:gd name="T37" fmla="*/ 45 h 63"/>
                <a:gd name="T38" fmla="*/ 4 w 30"/>
                <a:gd name="T39" fmla="*/ 45 h 63"/>
                <a:gd name="T40" fmla="*/ 4 w 30"/>
                <a:gd name="T41" fmla="*/ 45 h 63"/>
                <a:gd name="T42" fmla="*/ 4 w 30"/>
                <a:gd name="T43" fmla="*/ 49 h 63"/>
                <a:gd name="T44" fmla="*/ 4 w 30"/>
                <a:gd name="T45" fmla="*/ 49 h 63"/>
                <a:gd name="T46" fmla="*/ 7 w 30"/>
                <a:gd name="T47" fmla="*/ 49 h 63"/>
                <a:gd name="T48" fmla="*/ 7 w 30"/>
                <a:gd name="T49" fmla="*/ 52 h 63"/>
                <a:gd name="T50" fmla="*/ 11 w 30"/>
                <a:gd name="T51" fmla="*/ 52 h 63"/>
                <a:gd name="T52" fmla="*/ 15 w 30"/>
                <a:gd name="T53" fmla="*/ 56 h 63"/>
                <a:gd name="T54" fmla="*/ 15 w 30"/>
                <a:gd name="T55" fmla="*/ 60 h 63"/>
                <a:gd name="T56" fmla="*/ 15 w 30"/>
                <a:gd name="T57" fmla="*/ 63 h 63"/>
                <a:gd name="T58" fmla="*/ 15 w 30"/>
                <a:gd name="T59" fmla="*/ 63 h 63"/>
                <a:gd name="T60" fmla="*/ 19 w 30"/>
                <a:gd name="T61" fmla="*/ 63 h 63"/>
                <a:gd name="T62" fmla="*/ 19 w 30"/>
                <a:gd name="T63" fmla="*/ 60 h 63"/>
                <a:gd name="T64" fmla="*/ 19 w 30"/>
                <a:gd name="T65" fmla="*/ 56 h 63"/>
                <a:gd name="T66" fmla="*/ 19 w 30"/>
                <a:gd name="T67" fmla="*/ 52 h 63"/>
                <a:gd name="T68" fmla="*/ 19 w 30"/>
                <a:gd name="T69" fmla="*/ 49 h 63"/>
                <a:gd name="T70" fmla="*/ 22 w 30"/>
                <a:gd name="T71" fmla="*/ 41 h 63"/>
                <a:gd name="T72" fmla="*/ 22 w 30"/>
                <a:gd name="T73" fmla="*/ 37 h 63"/>
                <a:gd name="T74" fmla="*/ 26 w 30"/>
                <a:gd name="T75" fmla="*/ 37 h 63"/>
                <a:gd name="T76" fmla="*/ 22 w 30"/>
                <a:gd name="T77" fmla="*/ 37 h 63"/>
                <a:gd name="T78" fmla="*/ 26 w 30"/>
                <a:gd name="T79" fmla="*/ 30 h 63"/>
                <a:gd name="T80" fmla="*/ 26 w 30"/>
                <a:gd name="T81" fmla="*/ 26 h 63"/>
                <a:gd name="T82" fmla="*/ 22 w 30"/>
                <a:gd name="T83" fmla="*/ 23 h 63"/>
                <a:gd name="T84" fmla="*/ 26 w 30"/>
                <a:gd name="T85" fmla="*/ 19 h 63"/>
                <a:gd name="T86" fmla="*/ 26 w 30"/>
                <a:gd name="T87" fmla="*/ 11 h 63"/>
                <a:gd name="T88" fmla="*/ 26 w 30"/>
                <a:gd name="T89" fmla="*/ 8 h 63"/>
                <a:gd name="T90" fmla="*/ 30 w 30"/>
                <a:gd name="T91" fmla="*/ 8 h 63"/>
                <a:gd name="T92" fmla="*/ 30 w 30"/>
                <a:gd name="T93" fmla="*/ 4 h 63"/>
                <a:gd name="T94" fmla="*/ 26 w 30"/>
                <a:gd name="T95"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 h="63">
                  <a:moveTo>
                    <a:pt x="26" y="4"/>
                  </a:moveTo>
                  <a:lnTo>
                    <a:pt x="26" y="4"/>
                  </a:lnTo>
                  <a:lnTo>
                    <a:pt x="22" y="0"/>
                  </a:lnTo>
                  <a:lnTo>
                    <a:pt x="19" y="0"/>
                  </a:lnTo>
                  <a:lnTo>
                    <a:pt x="19" y="0"/>
                  </a:lnTo>
                  <a:lnTo>
                    <a:pt x="19" y="4"/>
                  </a:lnTo>
                  <a:lnTo>
                    <a:pt x="15" y="4"/>
                  </a:lnTo>
                  <a:lnTo>
                    <a:pt x="11" y="8"/>
                  </a:lnTo>
                  <a:lnTo>
                    <a:pt x="7" y="11"/>
                  </a:lnTo>
                  <a:lnTo>
                    <a:pt x="7" y="15"/>
                  </a:lnTo>
                  <a:lnTo>
                    <a:pt x="7" y="15"/>
                  </a:lnTo>
                  <a:lnTo>
                    <a:pt x="7" y="15"/>
                  </a:lnTo>
                  <a:lnTo>
                    <a:pt x="4" y="23"/>
                  </a:lnTo>
                  <a:lnTo>
                    <a:pt x="0" y="30"/>
                  </a:lnTo>
                  <a:lnTo>
                    <a:pt x="0" y="30"/>
                  </a:lnTo>
                  <a:lnTo>
                    <a:pt x="0" y="30"/>
                  </a:lnTo>
                  <a:lnTo>
                    <a:pt x="0" y="37"/>
                  </a:lnTo>
                  <a:lnTo>
                    <a:pt x="0" y="41"/>
                  </a:lnTo>
                  <a:lnTo>
                    <a:pt x="4" y="45"/>
                  </a:lnTo>
                  <a:lnTo>
                    <a:pt x="4" y="45"/>
                  </a:lnTo>
                  <a:lnTo>
                    <a:pt x="4" y="45"/>
                  </a:lnTo>
                  <a:lnTo>
                    <a:pt x="4" y="49"/>
                  </a:lnTo>
                  <a:lnTo>
                    <a:pt x="4" y="49"/>
                  </a:lnTo>
                  <a:lnTo>
                    <a:pt x="7" y="49"/>
                  </a:lnTo>
                  <a:lnTo>
                    <a:pt x="7" y="52"/>
                  </a:lnTo>
                  <a:lnTo>
                    <a:pt x="11" y="52"/>
                  </a:lnTo>
                  <a:lnTo>
                    <a:pt x="15" y="56"/>
                  </a:lnTo>
                  <a:lnTo>
                    <a:pt x="15" y="60"/>
                  </a:lnTo>
                  <a:lnTo>
                    <a:pt x="15" y="63"/>
                  </a:lnTo>
                  <a:lnTo>
                    <a:pt x="15" y="63"/>
                  </a:lnTo>
                  <a:lnTo>
                    <a:pt x="19" y="63"/>
                  </a:lnTo>
                  <a:lnTo>
                    <a:pt x="19" y="60"/>
                  </a:lnTo>
                  <a:lnTo>
                    <a:pt x="19" y="56"/>
                  </a:lnTo>
                  <a:lnTo>
                    <a:pt x="19" y="52"/>
                  </a:lnTo>
                  <a:lnTo>
                    <a:pt x="19" y="49"/>
                  </a:lnTo>
                  <a:lnTo>
                    <a:pt x="22" y="41"/>
                  </a:lnTo>
                  <a:lnTo>
                    <a:pt x="22" y="37"/>
                  </a:lnTo>
                  <a:lnTo>
                    <a:pt x="26" y="37"/>
                  </a:lnTo>
                  <a:lnTo>
                    <a:pt x="22" y="37"/>
                  </a:lnTo>
                  <a:lnTo>
                    <a:pt x="26" y="30"/>
                  </a:lnTo>
                  <a:lnTo>
                    <a:pt x="26" y="26"/>
                  </a:lnTo>
                  <a:lnTo>
                    <a:pt x="22" y="23"/>
                  </a:lnTo>
                  <a:lnTo>
                    <a:pt x="26" y="19"/>
                  </a:lnTo>
                  <a:lnTo>
                    <a:pt x="26" y="11"/>
                  </a:lnTo>
                  <a:lnTo>
                    <a:pt x="26" y="8"/>
                  </a:lnTo>
                  <a:lnTo>
                    <a:pt x="30" y="8"/>
                  </a:lnTo>
                  <a:lnTo>
                    <a:pt x="30" y="4"/>
                  </a:lnTo>
                  <a:lnTo>
                    <a:pt x="26" y="4"/>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499" name="Freeform 107"/>
            <p:cNvSpPr>
              <a:spLocks noEditPoints="1"/>
            </p:cNvSpPr>
            <p:nvPr/>
          </p:nvSpPr>
          <p:spPr bwMode="auto">
            <a:xfrm>
              <a:off x="4959495" y="3071752"/>
              <a:ext cx="223874" cy="195568"/>
            </a:xfrm>
            <a:custGeom>
              <a:avLst/>
              <a:gdLst>
                <a:gd name="T0" fmla="*/ 45 w 174"/>
                <a:gd name="T1" fmla="*/ 15 h 152"/>
                <a:gd name="T2" fmla="*/ 49 w 174"/>
                <a:gd name="T3" fmla="*/ 15 h 152"/>
                <a:gd name="T4" fmla="*/ 52 w 174"/>
                <a:gd name="T5" fmla="*/ 11 h 152"/>
                <a:gd name="T6" fmla="*/ 63 w 174"/>
                <a:gd name="T7" fmla="*/ 0 h 152"/>
                <a:gd name="T8" fmla="*/ 71 w 174"/>
                <a:gd name="T9" fmla="*/ 0 h 152"/>
                <a:gd name="T10" fmla="*/ 71 w 174"/>
                <a:gd name="T11" fmla="*/ 11 h 152"/>
                <a:gd name="T12" fmla="*/ 78 w 174"/>
                <a:gd name="T13" fmla="*/ 15 h 152"/>
                <a:gd name="T14" fmla="*/ 86 w 174"/>
                <a:gd name="T15" fmla="*/ 15 h 152"/>
                <a:gd name="T16" fmla="*/ 97 w 174"/>
                <a:gd name="T17" fmla="*/ 15 h 152"/>
                <a:gd name="T18" fmla="*/ 108 w 174"/>
                <a:gd name="T19" fmla="*/ 22 h 152"/>
                <a:gd name="T20" fmla="*/ 111 w 174"/>
                <a:gd name="T21" fmla="*/ 26 h 152"/>
                <a:gd name="T22" fmla="*/ 123 w 174"/>
                <a:gd name="T23" fmla="*/ 29 h 152"/>
                <a:gd name="T24" fmla="*/ 130 w 174"/>
                <a:gd name="T25" fmla="*/ 29 h 152"/>
                <a:gd name="T26" fmla="*/ 134 w 174"/>
                <a:gd name="T27" fmla="*/ 29 h 152"/>
                <a:gd name="T28" fmla="*/ 141 w 174"/>
                <a:gd name="T29" fmla="*/ 22 h 152"/>
                <a:gd name="T30" fmla="*/ 148 w 174"/>
                <a:gd name="T31" fmla="*/ 18 h 152"/>
                <a:gd name="T32" fmla="*/ 156 w 174"/>
                <a:gd name="T33" fmla="*/ 18 h 152"/>
                <a:gd name="T34" fmla="*/ 160 w 174"/>
                <a:gd name="T35" fmla="*/ 22 h 152"/>
                <a:gd name="T36" fmla="*/ 171 w 174"/>
                <a:gd name="T37" fmla="*/ 22 h 152"/>
                <a:gd name="T38" fmla="*/ 160 w 174"/>
                <a:gd name="T39" fmla="*/ 37 h 152"/>
                <a:gd name="T40" fmla="*/ 171 w 174"/>
                <a:gd name="T41" fmla="*/ 104 h 152"/>
                <a:gd name="T42" fmla="*/ 163 w 174"/>
                <a:gd name="T43" fmla="*/ 111 h 152"/>
                <a:gd name="T44" fmla="*/ 160 w 174"/>
                <a:gd name="T45" fmla="*/ 115 h 152"/>
                <a:gd name="T46" fmla="*/ 156 w 174"/>
                <a:gd name="T47" fmla="*/ 115 h 152"/>
                <a:gd name="T48" fmla="*/ 148 w 174"/>
                <a:gd name="T49" fmla="*/ 118 h 152"/>
                <a:gd name="T50" fmla="*/ 148 w 174"/>
                <a:gd name="T51" fmla="*/ 122 h 152"/>
                <a:gd name="T52" fmla="*/ 145 w 174"/>
                <a:gd name="T53" fmla="*/ 126 h 152"/>
                <a:gd name="T54" fmla="*/ 141 w 174"/>
                <a:gd name="T55" fmla="*/ 130 h 152"/>
                <a:gd name="T56" fmla="*/ 141 w 174"/>
                <a:gd name="T57" fmla="*/ 137 h 152"/>
                <a:gd name="T58" fmla="*/ 130 w 174"/>
                <a:gd name="T59" fmla="*/ 148 h 152"/>
                <a:gd name="T60" fmla="*/ 126 w 174"/>
                <a:gd name="T61" fmla="*/ 152 h 152"/>
                <a:gd name="T62" fmla="*/ 104 w 174"/>
                <a:gd name="T63" fmla="*/ 137 h 152"/>
                <a:gd name="T64" fmla="*/ 104 w 174"/>
                <a:gd name="T65" fmla="*/ 133 h 152"/>
                <a:gd name="T66" fmla="*/ 41 w 174"/>
                <a:gd name="T67" fmla="*/ 96 h 152"/>
                <a:gd name="T68" fmla="*/ 41 w 174"/>
                <a:gd name="T69" fmla="*/ 81 h 152"/>
                <a:gd name="T70" fmla="*/ 45 w 174"/>
                <a:gd name="T71" fmla="*/ 74 h 152"/>
                <a:gd name="T72" fmla="*/ 49 w 174"/>
                <a:gd name="T73" fmla="*/ 70 h 152"/>
                <a:gd name="T74" fmla="*/ 52 w 174"/>
                <a:gd name="T75" fmla="*/ 67 h 152"/>
                <a:gd name="T76" fmla="*/ 60 w 174"/>
                <a:gd name="T77" fmla="*/ 63 h 152"/>
                <a:gd name="T78" fmla="*/ 60 w 174"/>
                <a:gd name="T79" fmla="*/ 59 h 152"/>
                <a:gd name="T80" fmla="*/ 63 w 174"/>
                <a:gd name="T81" fmla="*/ 52 h 152"/>
                <a:gd name="T82" fmla="*/ 60 w 174"/>
                <a:gd name="T83" fmla="*/ 44 h 152"/>
                <a:gd name="T84" fmla="*/ 60 w 174"/>
                <a:gd name="T85" fmla="*/ 44 h 152"/>
                <a:gd name="T86" fmla="*/ 56 w 174"/>
                <a:gd name="T87" fmla="*/ 37 h 152"/>
                <a:gd name="T88" fmla="*/ 52 w 174"/>
                <a:gd name="T89" fmla="*/ 29 h 152"/>
                <a:gd name="T90" fmla="*/ 49 w 174"/>
                <a:gd name="T91" fmla="*/ 26 h 152"/>
                <a:gd name="T92" fmla="*/ 49 w 174"/>
                <a:gd name="T93" fmla="*/ 22 h 152"/>
                <a:gd name="T94" fmla="*/ 45 w 174"/>
                <a:gd name="T95" fmla="*/ 18 h 152"/>
                <a:gd name="T96" fmla="*/ 45 w 174"/>
                <a:gd name="T97" fmla="*/ 18 h 152"/>
                <a:gd name="T98" fmla="*/ 0 w 174"/>
                <a:gd name="T99" fmla="*/ 96 h 152"/>
                <a:gd name="T100" fmla="*/ 15 w 174"/>
                <a:gd name="T101" fmla="*/ 96 h 152"/>
                <a:gd name="T102" fmla="*/ 0 w 174"/>
                <a:gd name="T103" fmla="*/ 9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4" h="152">
                  <a:moveTo>
                    <a:pt x="45" y="18"/>
                  </a:moveTo>
                  <a:lnTo>
                    <a:pt x="45" y="15"/>
                  </a:lnTo>
                  <a:lnTo>
                    <a:pt x="49" y="15"/>
                  </a:lnTo>
                  <a:lnTo>
                    <a:pt x="49" y="15"/>
                  </a:lnTo>
                  <a:lnTo>
                    <a:pt x="52" y="11"/>
                  </a:lnTo>
                  <a:lnTo>
                    <a:pt x="52" y="11"/>
                  </a:lnTo>
                  <a:lnTo>
                    <a:pt x="56" y="7"/>
                  </a:lnTo>
                  <a:lnTo>
                    <a:pt x="63" y="0"/>
                  </a:lnTo>
                  <a:lnTo>
                    <a:pt x="67" y="3"/>
                  </a:lnTo>
                  <a:lnTo>
                    <a:pt x="71" y="0"/>
                  </a:lnTo>
                  <a:lnTo>
                    <a:pt x="71" y="0"/>
                  </a:lnTo>
                  <a:lnTo>
                    <a:pt x="71" y="11"/>
                  </a:lnTo>
                  <a:lnTo>
                    <a:pt x="74" y="15"/>
                  </a:lnTo>
                  <a:lnTo>
                    <a:pt x="78" y="15"/>
                  </a:lnTo>
                  <a:lnTo>
                    <a:pt x="82" y="11"/>
                  </a:lnTo>
                  <a:lnTo>
                    <a:pt x="86" y="15"/>
                  </a:lnTo>
                  <a:lnTo>
                    <a:pt x="93" y="15"/>
                  </a:lnTo>
                  <a:lnTo>
                    <a:pt x="97" y="15"/>
                  </a:lnTo>
                  <a:lnTo>
                    <a:pt x="104" y="22"/>
                  </a:lnTo>
                  <a:lnTo>
                    <a:pt x="108" y="22"/>
                  </a:lnTo>
                  <a:lnTo>
                    <a:pt x="111" y="26"/>
                  </a:lnTo>
                  <a:lnTo>
                    <a:pt x="111" y="26"/>
                  </a:lnTo>
                  <a:lnTo>
                    <a:pt x="119" y="26"/>
                  </a:lnTo>
                  <a:lnTo>
                    <a:pt x="123" y="29"/>
                  </a:lnTo>
                  <a:lnTo>
                    <a:pt x="126" y="29"/>
                  </a:lnTo>
                  <a:lnTo>
                    <a:pt x="130" y="29"/>
                  </a:lnTo>
                  <a:lnTo>
                    <a:pt x="134" y="29"/>
                  </a:lnTo>
                  <a:lnTo>
                    <a:pt x="134" y="29"/>
                  </a:lnTo>
                  <a:lnTo>
                    <a:pt x="141" y="22"/>
                  </a:lnTo>
                  <a:lnTo>
                    <a:pt x="141" y="22"/>
                  </a:lnTo>
                  <a:lnTo>
                    <a:pt x="145" y="18"/>
                  </a:lnTo>
                  <a:lnTo>
                    <a:pt x="148" y="18"/>
                  </a:lnTo>
                  <a:lnTo>
                    <a:pt x="148" y="18"/>
                  </a:lnTo>
                  <a:lnTo>
                    <a:pt x="156" y="18"/>
                  </a:lnTo>
                  <a:lnTo>
                    <a:pt x="160" y="18"/>
                  </a:lnTo>
                  <a:lnTo>
                    <a:pt x="160" y="22"/>
                  </a:lnTo>
                  <a:lnTo>
                    <a:pt x="163" y="22"/>
                  </a:lnTo>
                  <a:lnTo>
                    <a:pt x="171" y="22"/>
                  </a:lnTo>
                  <a:lnTo>
                    <a:pt x="174" y="22"/>
                  </a:lnTo>
                  <a:lnTo>
                    <a:pt x="160" y="37"/>
                  </a:lnTo>
                  <a:lnTo>
                    <a:pt x="160" y="93"/>
                  </a:lnTo>
                  <a:lnTo>
                    <a:pt x="171" y="104"/>
                  </a:lnTo>
                  <a:lnTo>
                    <a:pt x="171" y="104"/>
                  </a:lnTo>
                  <a:lnTo>
                    <a:pt x="163" y="111"/>
                  </a:lnTo>
                  <a:lnTo>
                    <a:pt x="163" y="111"/>
                  </a:lnTo>
                  <a:lnTo>
                    <a:pt x="160" y="115"/>
                  </a:lnTo>
                  <a:lnTo>
                    <a:pt x="163" y="115"/>
                  </a:lnTo>
                  <a:lnTo>
                    <a:pt x="156" y="115"/>
                  </a:lnTo>
                  <a:lnTo>
                    <a:pt x="152" y="118"/>
                  </a:lnTo>
                  <a:lnTo>
                    <a:pt x="148" y="118"/>
                  </a:lnTo>
                  <a:lnTo>
                    <a:pt x="148" y="122"/>
                  </a:lnTo>
                  <a:lnTo>
                    <a:pt x="148" y="122"/>
                  </a:lnTo>
                  <a:lnTo>
                    <a:pt x="145" y="126"/>
                  </a:lnTo>
                  <a:lnTo>
                    <a:pt x="145" y="126"/>
                  </a:lnTo>
                  <a:lnTo>
                    <a:pt x="145" y="126"/>
                  </a:lnTo>
                  <a:lnTo>
                    <a:pt x="141" y="130"/>
                  </a:lnTo>
                  <a:lnTo>
                    <a:pt x="141" y="133"/>
                  </a:lnTo>
                  <a:lnTo>
                    <a:pt x="141" y="137"/>
                  </a:lnTo>
                  <a:lnTo>
                    <a:pt x="137" y="141"/>
                  </a:lnTo>
                  <a:lnTo>
                    <a:pt x="130" y="148"/>
                  </a:lnTo>
                  <a:lnTo>
                    <a:pt x="126" y="152"/>
                  </a:lnTo>
                  <a:lnTo>
                    <a:pt x="126" y="152"/>
                  </a:lnTo>
                  <a:lnTo>
                    <a:pt x="108" y="137"/>
                  </a:lnTo>
                  <a:lnTo>
                    <a:pt x="104" y="137"/>
                  </a:lnTo>
                  <a:lnTo>
                    <a:pt x="104" y="133"/>
                  </a:lnTo>
                  <a:lnTo>
                    <a:pt x="104" y="133"/>
                  </a:lnTo>
                  <a:lnTo>
                    <a:pt x="100" y="130"/>
                  </a:lnTo>
                  <a:lnTo>
                    <a:pt x="41" y="96"/>
                  </a:lnTo>
                  <a:lnTo>
                    <a:pt x="37" y="96"/>
                  </a:lnTo>
                  <a:lnTo>
                    <a:pt x="41" y="81"/>
                  </a:lnTo>
                  <a:lnTo>
                    <a:pt x="41" y="78"/>
                  </a:lnTo>
                  <a:lnTo>
                    <a:pt x="45" y="74"/>
                  </a:lnTo>
                  <a:lnTo>
                    <a:pt x="49" y="70"/>
                  </a:lnTo>
                  <a:lnTo>
                    <a:pt x="49" y="70"/>
                  </a:lnTo>
                  <a:lnTo>
                    <a:pt x="52" y="67"/>
                  </a:lnTo>
                  <a:lnTo>
                    <a:pt x="52" y="67"/>
                  </a:lnTo>
                  <a:lnTo>
                    <a:pt x="52" y="63"/>
                  </a:lnTo>
                  <a:lnTo>
                    <a:pt x="60" y="63"/>
                  </a:lnTo>
                  <a:lnTo>
                    <a:pt x="60" y="59"/>
                  </a:lnTo>
                  <a:lnTo>
                    <a:pt x="60" y="59"/>
                  </a:lnTo>
                  <a:lnTo>
                    <a:pt x="63" y="55"/>
                  </a:lnTo>
                  <a:lnTo>
                    <a:pt x="63" y="52"/>
                  </a:lnTo>
                  <a:lnTo>
                    <a:pt x="63" y="48"/>
                  </a:lnTo>
                  <a:lnTo>
                    <a:pt x="60" y="44"/>
                  </a:lnTo>
                  <a:lnTo>
                    <a:pt x="63" y="44"/>
                  </a:lnTo>
                  <a:lnTo>
                    <a:pt x="60" y="44"/>
                  </a:lnTo>
                  <a:lnTo>
                    <a:pt x="56" y="41"/>
                  </a:lnTo>
                  <a:lnTo>
                    <a:pt x="56" y="37"/>
                  </a:lnTo>
                  <a:lnTo>
                    <a:pt x="52" y="33"/>
                  </a:lnTo>
                  <a:lnTo>
                    <a:pt x="52" y="29"/>
                  </a:lnTo>
                  <a:lnTo>
                    <a:pt x="52" y="26"/>
                  </a:lnTo>
                  <a:lnTo>
                    <a:pt x="49" y="26"/>
                  </a:lnTo>
                  <a:lnTo>
                    <a:pt x="49" y="26"/>
                  </a:lnTo>
                  <a:lnTo>
                    <a:pt x="49" y="22"/>
                  </a:lnTo>
                  <a:lnTo>
                    <a:pt x="45" y="18"/>
                  </a:lnTo>
                  <a:lnTo>
                    <a:pt x="45" y="18"/>
                  </a:lnTo>
                  <a:lnTo>
                    <a:pt x="45" y="18"/>
                  </a:lnTo>
                  <a:lnTo>
                    <a:pt x="45" y="18"/>
                  </a:lnTo>
                  <a:lnTo>
                    <a:pt x="45" y="18"/>
                  </a:lnTo>
                  <a:close/>
                  <a:moveTo>
                    <a:pt x="0" y="96"/>
                  </a:moveTo>
                  <a:lnTo>
                    <a:pt x="8" y="96"/>
                  </a:lnTo>
                  <a:lnTo>
                    <a:pt x="15" y="96"/>
                  </a:lnTo>
                  <a:lnTo>
                    <a:pt x="0" y="96"/>
                  </a:lnTo>
                  <a:lnTo>
                    <a:pt x="0" y="96"/>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00" name="Freeform 108"/>
            <p:cNvSpPr>
              <a:spLocks/>
            </p:cNvSpPr>
            <p:nvPr/>
          </p:nvSpPr>
          <p:spPr bwMode="auto">
            <a:xfrm>
              <a:off x="4917035" y="3094911"/>
              <a:ext cx="123517" cy="110650"/>
            </a:xfrm>
            <a:custGeom>
              <a:avLst/>
              <a:gdLst>
                <a:gd name="T0" fmla="*/ 74 w 96"/>
                <a:gd name="T1" fmla="*/ 60 h 86"/>
                <a:gd name="T2" fmla="*/ 82 w 96"/>
                <a:gd name="T3" fmla="*/ 52 h 86"/>
                <a:gd name="T4" fmla="*/ 85 w 96"/>
                <a:gd name="T5" fmla="*/ 49 h 86"/>
                <a:gd name="T6" fmla="*/ 85 w 96"/>
                <a:gd name="T7" fmla="*/ 45 h 86"/>
                <a:gd name="T8" fmla="*/ 93 w 96"/>
                <a:gd name="T9" fmla="*/ 41 h 86"/>
                <a:gd name="T10" fmla="*/ 96 w 96"/>
                <a:gd name="T11" fmla="*/ 37 h 86"/>
                <a:gd name="T12" fmla="*/ 96 w 96"/>
                <a:gd name="T13" fmla="*/ 30 h 86"/>
                <a:gd name="T14" fmla="*/ 96 w 96"/>
                <a:gd name="T15" fmla="*/ 26 h 86"/>
                <a:gd name="T16" fmla="*/ 89 w 96"/>
                <a:gd name="T17" fmla="*/ 23 h 86"/>
                <a:gd name="T18" fmla="*/ 85 w 96"/>
                <a:gd name="T19" fmla="*/ 15 h 86"/>
                <a:gd name="T20" fmla="*/ 85 w 96"/>
                <a:gd name="T21" fmla="*/ 8 h 86"/>
                <a:gd name="T22" fmla="*/ 82 w 96"/>
                <a:gd name="T23" fmla="*/ 8 h 86"/>
                <a:gd name="T24" fmla="*/ 78 w 96"/>
                <a:gd name="T25" fmla="*/ 0 h 86"/>
                <a:gd name="T26" fmla="*/ 74 w 96"/>
                <a:gd name="T27" fmla="*/ 4 h 86"/>
                <a:gd name="T28" fmla="*/ 67 w 96"/>
                <a:gd name="T29" fmla="*/ 8 h 86"/>
                <a:gd name="T30" fmla="*/ 59 w 96"/>
                <a:gd name="T31" fmla="*/ 4 h 86"/>
                <a:gd name="T32" fmla="*/ 52 w 96"/>
                <a:gd name="T33" fmla="*/ 8 h 86"/>
                <a:gd name="T34" fmla="*/ 48 w 96"/>
                <a:gd name="T35" fmla="*/ 8 h 86"/>
                <a:gd name="T36" fmla="*/ 48 w 96"/>
                <a:gd name="T37" fmla="*/ 11 h 86"/>
                <a:gd name="T38" fmla="*/ 41 w 96"/>
                <a:gd name="T39" fmla="*/ 11 h 86"/>
                <a:gd name="T40" fmla="*/ 37 w 96"/>
                <a:gd name="T41" fmla="*/ 8 h 86"/>
                <a:gd name="T42" fmla="*/ 30 w 96"/>
                <a:gd name="T43" fmla="*/ 8 h 86"/>
                <a:gd name="T44" fmla="*/ 26 w 96"/>
                <a:gd name="T45" fmla="*/ 8 h 86"/>
                <a:gd name="T46" fmla="*/ 26 w 96"/>
                <a:gd name="T47" fmla="*/ 11 h 86"/>
                <a:gd name="T48" fmla="*/ 26 w 96"/>
                <a:gd name="T49" fmla="*/ 11 h 86"/>
                <a:gd name="T50" fmla="*/ 22 w 96"/>
                <a:gd name="T51" fmla="*/ 15 h 86"/>
                <a:gd name="T52" fmla="*/ 22 w 96"/>
                <a:gd name="T53" fmla="*/ 26 h 86"/>
                <a:gd name="T54" fmla="*/ 22 w 96"/>
                <a:gd name="T55" fmla="*/ 30 h 86"/>
                <a:gd name="T56" fmla="*/ 26 w 96"/>
                <a:gd name="T57" fmla="*/ 34 h 86"/>
                <a:gd name="T58" fmla="*/ 19 w 96"/>
                <a:gd name="T59" fmla="*/ 45 h 86"/>
                <a:gd name="T60" fmla="*/ 11 w 96"/>
                <a:gd name="T61" fmla="*/ 52 h 86"/>
                <a:gd name="T62" fmla="*/ 4 w 96"/>
                <a:gd name="T63" fmla="*/ 67 h 86"/>
                <a:gd name="T64" fmla="*/ 4 w 96"/>
                <a:gd name="T65" fmla="*/ 75 h 86"/>
                <a:gd name="T66" fmla="*/ 0 w 96"/>
                <a:gd name="T67" fmla="*/ 86 h 86"/>
                <a:gd name="T68" fmla="*/ 0 w 96"/>
                <a:gd name="T69" fmla="*/ 86 h 86"/>
                <a:gd name="T70" fmla="*/ 7 w 96"/>
                <a:gd name="T71" fmla="*/ 82 h 86"/>
                <a:gd name="T72" fmla="*/ 11 w 96"/>
                <a:gd name="T73" fmla="*/ 86 h 86"/>
                <a:gd name="T74" fmla="*/ 15 w 96"/>
                <a:gd name="T75" fmla="*/ 82 h 86"/>
                <a:gd name="T76" fmla="*/ 15 w 96"/>
                <a:gd name="T77" fmla="*/ 82 h 86"/>
                <a:gd name="T78" fmla="*/ 19 w 96"/>
                <a:gd name="T79" fmla="*/ 82 h 86"/>
                <a:gd name="T80" fmla="*/ 22 w 96"/>
                <a:gd name="T81" fmla="*/ 78 h 86"/>
                <a:gd name="T82" fmla="*/ 33 w 96"/>
                <a:gd name="T83" fmla="*/ 78 h 86"/>
                <a:gd name="T84" fmla="*/ 70 w 96"/>
                <a:gd name="T85" fmla="*/ 7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86">
                  <a:moveTo>
                    <a:pt x="74" y="63"/>
                  </a:moveTo>
                  <a:lnTo>
                    <a:pt x="74" y="60"/>
                  </a:lnTo>
                  <a:lnTo>
                    <a:pt x="78" y="56"/>
                  </a:lnTo>
                  <a:lnTo>
                    <a:pt x="82" y="52"/>
                  </a:lnTo>
                  <a:lnTo>
                    <a:pt x="82" y="52"/>
                  </a:lnTo>
                  <a:lnTo>
                    <a:pt x="85" y="49"/>
                  </a:lnTo>
                  <a:lnTo>
                    <a:pt x="85" y="49"/>
                  </a:lnTo>
                  <a:lnTo>
                    <a:pt x="85" y="45"/>
                  </a:lnTo>
                  <a:lnTo>
                    <a:pt x="93" y="45"/>
                  </a:lnTo>
                  <a:lnTo>
                    <a:pt x="93" y="41"/>
                  </a:lnTo>
                  <a:lnTo>
                    <a:pt x="93" y="41"/>
                  </a:lnTo>
                  <a:lnTo>
                    <a:pt x="96" y="37"/>
                  </a:lnTo>
                  <a:lnTo>
                    <a:pt x="96" y="34"/>
                  </a:lnTo>
                  <a:lnTo>
                    <a:pt x="96" y="30"/>
                  </a:lnTo>
                  <a:lnTo>
                    <a:pt x="93" y="26"/>
                  </a:lnTo>
                  <a:lnTo>
                    <a:pt x="96" y="26"/>
                  </a:lnTo>
                  <a:lnTo>
                    <a:pt x="93" y="26"/>
                  </a:lnTo>
                  <a:lnTo>
                    <a:pt x="89" y="23"/>
                  </a:lnTo>
                  <a:lnTo>
                    <a:pt x="89" y="19"/>
                  </a:lnTo>
                  <a:lnTo>
                    <a:pt x="85" y="15"/>
                  </a:lnTo>
                  <a:lnTo>
                    <a:pt x="85" y="11"/>
                  </a:lnTo>
                  <a:lnTo>
                    <a:pt x="85" y="8"/>
                  </a:lnTo>
                  <a:lnTo>
                    <a:pt x="82" y="8"/>
                  </a:lnTo>
                  <a:lnTo>
                    <a:pt x="82" y="8"/>
                  </a:lnTo>
                  <a:lnTo>
                    <a:pt x="82" y="4"/>
                  </a:lnTo>
                  <a:lnTo>
                    <a:pt x="78" y="0"/>
                  </a:lnTo>
                  <a:lnTo>
                    <a:pt x="78" y="0"/>
                  </a:lnTo>
                  <a:lnTo>
                    <a:pt x="74" y="4"/>
                  </a:lnTo>
                  <a:lnTo>
                    <a:pt x="70" y="4"/>
                  </a:lnTo>
                  <a:lnTo>
                    <a:pt x="67" y="8"/>
                  </a:lnTo>
                  <a:lnTo>
                    <a:pt x="63" y="4"/>
                  </a:lnTo>
                  <a:lnTo>
                    <a:pt x="59" y="4"/>
                  </a:lnTo>
                  <a:lnTo>
                    <a:pt x="56" y="8"/>
                  </a:lnTo>
                  <a:lnTo>
                    <a:pt x="52" y="8"/>
                  </a:lnTo>
                  <a:lnTo>
                    <a:pt x="52" y="8"/>
                  </a:lnTo>
                  <a:lnTo>
                    <a:pt x="48" y="8"/>
                  </a:lnTo>
                  <a:lnTo>
                    <a:pt x="48" y="8"/>
                  </a:lnTo>
                  <a:lnTo>
                    <a:pt x="48" y="11"/>
                  </a:lnTo>
                  <a:lnTo>
                    <a:pt x="44" y="11"/>
                  </a:lnTo>
                  <a:lnTo>
                    <a:pt x="41" y="11"/>
                  </a:lnTo>
                  <a:lnTo>
                    <a:pt x="41" y="8"/>
                  </a:lnTo>
                  <a:lnTo>
                    <a:pt x="37" y="8"/>
                  </a:lnTo>
                  <a:lnTo>
                    <a:pt x="33" y="8"/>
                  </a:lnTo>
                  <a:lnTo>
                    <a:pt x="30" y="8"/>
                  </a:lnTo>
                  <a:lnTo>
                    <a:pt x="26" y="4"/>
                  </a:lnTo>
                  <a:lnTo>
                    <a:pt x="26" y="8"/>
                  </a:lnTo>
                  <a:lnTo>
                    <a:pt x="26" y="8"/>
                  </a:lnTo>
                  <a:lnTo>
                    <a:pt x="26" y="11"/>
                  </a:lnTo>
                  <a:lnTo>
                    <a:pt x="26" y="11"/>
                  </a:lnTo>
                  <a:lnTo>
                    <a:pt x="26" y="11"/>
                  </a:lnTo>
                  <a:lnTo>
                    <a:pt x="26" y="15"/>
                  </a:lnTo>
                  <a:lnTo>
                    <a:pt x="22" y="15"/>
                  </a:lnTo>
                  <a:lnTo>
                    <a:pt x="22" y="19"/>
                  </a:lnTo>
                  <a:lnTo>
                    <a:pt x="22" y="26"/>
                  </a:lnTo>
                  <a:lnTo>
                    <a:pt x="22" y="30"/>
                  </a:lnTo>
                  <a:lnTo>
                    <a:pt x="22" y="30"/>
                  </a:lnTo>
                  <a:lnTo>
                    <a:pt x="26" y="34"/>
                  </a:lnTo>
                  <a:lnTo>
                    <a:pt x="26" y="34"/>
                  </a:lnTo>
                  <a:lnTo>
                    <a:pt x="26" y="37"/>
                  </a:lnTo>
                  <a:lnTo>
                    <a:pt x="19" y="45"/>
                  </a:lnTo>
                  <a:lnTo>
                    <a:pt x="11" y="52"/>
                  </a:lnTo>
                  <a:lnTo>
                    <a:pt x="11" y="52"/>
                  </a:lnTo>
                  <a:lnTo>
                    <a:pt x="4" y="63"/>
                  </a:lnTo>
                  <a:lnTo>
                    <a:pt x="4" y="67"/>
                  </a:lnTo>
                  <a:lnTo>
                    <a:pt x="4" y="71"/>
                  </a:lnTo>
                  <a:lnTo>
                    <a:pt x="4" y="75"/>
                  </a:lnTo>
                  <a:lnTo>
                    <a:pt x="0" y="82"/>
                  </a:lnTo>
                  <a:lnTo>
                    <a:pt x="0" y="86"/>
                  </a:lnTo>
                  <a:lnTo>
                    <a:pt x="0" y="86"/>
                  </a:lnTo>
                  <a:lnTo>
                    <a:pt x="0" y="86"/>
                  </a:lnTo>
                  <a:lnTo>
                    <a:pt x="4" y="86"/>
                  </a:lnTo>
                  <a:lnTo>
                    <a:pt x="7" y="82"/>
                  </a:lnTo>
                  <a:lnTo>
                    <a:pt x="7" y="82"/>
                  </a:lnTo>
                  <a:lnTo>
                    <a:pt x="11" y="86"/>
                  </a:lnTo>
                  <a:lnTo>
                    <a:pt x="11" y="86"/>
                  </a:lnTo>
                  <a:lnTo>
                    <a:pt x="15" y="82"/>
                  </a:lnTo>
                  <a:lnTo>
                    <a:pt x="15" y="82"/>
                  </a:lnTo>
                  <a:lnTo>
                    <a:pt x="15" y="82"/>
                  </a:lnTo>
                  <a:lnTo>
                    <a:pt x="19" y="82"/>
                  </a:lnTo>
                  <a:lnTo>
                    <a:pt x="19" y="82"/>
                  </a:lnTo>
                  <a:lnTo>
                    <a:pt x="19" y="82"/>
                  </a:lnTo>
                  <a:lnTo>
                    <a:pt x="22" y="78"/>
                  </a:lnTo>
                  <a:lnTo>
                    <a:pt x="33" y="78"/>
                  </a:lnTo>
                  <a:lnTo>
                    <a:pt x="33" y="78"/>
                  </a:lnTo>
                  <a:lnTo>
                    <a:pt x="48" y="78"/>
                  </a:lnTo>
                  <a:lnTo>
                    <a:pt x="70" y="78"/>
                  </a:lnTo>
                  <a:lnTo>
                    <a:pt x="74" y="63"/>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01" name="Freeform 109"/>
            <p:cNvSpPr>
              <a:spLocks/>
            </p:cNvSpPr>
            <p:nvPr/>
          </p:nvSpPr>
          <p:spPr bwMode="auto">
            <a:xfrm>
              <a:off x="4597952" y="2961102"/>
              <a:ext cx="276626" cy="167262"/>
            </a:xfrm>
            <a:custGeom>
              <a:avLst/>
              <a:gdLst>
                <a:gd name="T0" fmla="*/ 137 w 215"/>
                <a:gd name="T1" fmla="*/ 4 h 130"/>
                <a:gd name="T2" fmla="*/ 148 w 215"/>
                <a:gd name="T3" fmla="*/ 19 h 130"/>
                <a:gd name="T4" fmla="*/ 148 w 215"/>
                <a:gd name="T5" fmla="*/ 30 h 130"/>
                <a:gd name="T6" fmla="*/ 155 w 215"/>
                <a:gd name="T7" fmla="*/ 34 h 130"/>
                <a:gd name="T8" fmla="*/ 159 w 215"/>
                <a:gd name="T9" fmla="*/ 41 h 130"/>
                <a:gd name="T10" fmla="*/ 174 w 215"/>
                <a:gd name="T11" fmla="*/ 45 h 130"/>
                <a:gd name="T12" fmla="*/ 181 w 215"/>
                <a:gd name="T13" fmla="*/ 52 h 130"/>
                <a:gd name="T14" fmla="*/ 178 w 215"/>
                <a:gd name="T15" fmla="*/ 56 h 130"/>
                <a:gd name="T16" fmla="*/ 185 w 215"/>
                <a:gd name="T17" fmla="*/ 64 h 130"/>
                <a:gd name="T18" fmla="*/ 196 w 215"/>
                <a:gd name="T19" fmla="*/ 71 h 130"/>
                <a:gd name="T20" fmla="*/ 200 w 215"/>
                <a:gd name="T21" fmla="*/ 78 h 130"/>
                <a:gd name="T22" fmla="*/ 207 w 215"/>
                <a:gd name="T23" fmla="*/ 82 h 130"/>
                <a:gd name="T24" fmla="*/ 215 w 215"/>
                <a:gd name="T25" fmla="*/ 93 h 130"/>
                <a:gd name="T26" fmla="*/ 207 w 215"/>
                <a:gd name="T27" fmla="*/ 89 h 130"/>
                <a:gd name="T28" fmla="*/ 193 w 215"/>
                <a:gd name="T29" fmla="*/ 89 h 130"/>
                <a:gd name="T30" fmla="*/ 185 w 215"/>
                <a:gd name="T31" fmla="*/ 89 h 130"/>
                <a:gd name="T32" fmla="*/ 181 w 215"/>
                <a:gd name="T33" fmla="*/ 89 h 130"/>
                <a:gd name="T34" fmla="*/ 170 w 215"/>
                <a:gd name="T35" fmla="*/ 93 h 130"/>
                <a:gd name="T36" fmla="*/ 167 w 215"/>
                <a:gd name="T37" fmla="*/ 93 h 130"/>
                <a:gd name="T38" fmla="*/ 152 w 215"/>
                <a:gd name="T39" fmla="*/ 97 h 130"/>
                <a:gd name="T40" fmla="*/ 141 w 215"/>
                <a:gd name="T41" fmla="*/ 97 h 130"/>
                <a:gd name="T42" fmla="*/ 130 w 215"/>
                <a:gd name="T43" fmla="*/ 101 h 130"/>
                <a:gd name="T44" fmla="*/ 126 w 215"/>
                <a:gd name="T45" fmla="*/ 104 h 130"/>
                <a:gd name="T46" fmla="*/ 118 w 215"/>
                <a:gd name="T47" fmla="*/ 104 h 130"/>
                <a:gd name="T48" fmla="*/ 104 w 215"/>
                <a:gd name="T49" fmla="*/ 101 h 130"/>
                <a:gd name="T50" fmla="*/ 93 w 215"/>
                <a:gd name="T51" fmla="*/ 97 h 130"/>
                <a:gd name="T52" fmla="*/ 81 w 215"/>
                <a:gd name="T53" fmla="*/ 93 h 130"/>
                <a:gd name="T54" fmla="*/ 74 w 215"/>
                <a:gd name="T55" fmla="*/ 93 h 130"/>
                <a:gd name="T56" fmla="*/ 74 w 215"/>
                <a:gd name="T57" fmla="*/ 101 h 130"/>
                <a:gd name="T58" fmla="*/ 70 w 215"/>
                <a:gd name="T59" fmla="*/ 108 h 130"/>
                <a:gd name="T60" fmla="*/ 67 w 215"/>
                <a:gd name="T61" fmla="*/ 112 h 130"/>
                <a:gd name="T62" fmla="*/ 59 w 215"/>
                <a:gd name="T63" fmla="*/ 112 h 130"/>
                <a:gd name="T64" fmla="*/ 44 w 215"/>
                <a:gd name="T65" fmla="*/ 115 h 130"/>
                <a:gd name="T66" fmla="*/ 30 w 215"/>
                <a:gd name="T67" fmla="*/ 130 h 130"/>
                <a:gd name="T68" fmla="*/ 30 w 215"/>
                <a:gd name="T69" fmla="*/ 123 h 130"/>
                <a:gd name="T70" fmla="*/ 15 w 215"/>
                <a:gd name="T71" fmla="*/ 108 h 130"/>
                <a:gd name="T72" fmla="*/ 4 w 215"/>
                <a:gd name="T73" fmla="*/ 101 h 130"/>
                <a:gd name="T74" fmla="*/ 4 w 215"/>
                <a:gd name="T75" fmla="*/ 82 h 130"/>
                <a:gd name="T76" fmla="*/ 4 w 215"/>
                <a:gd name="T77" fmla="*/ 75 h 130"/>
                <a:gd name="T78" fmla="*/ 15 w 215"/>
                <a:gd name="T79" fmla="*/ 56 h 130"/>
                <a:gd name="T80" fmla="*/ 22 w 215"/>
                <a:gd name="T81" fmla="*/ 52 h 130"/>
                <a:gd name="T82" fmla="*/ 33 w 215"/>
                <a:gd name="T83" fmla="*/ 56 h 130"/>
                <a:gd name="T84" fmla="*/ 37 w 215"/>
                <a:gd name="T85" fmla="*/ 49 h 130"/>
                <a:gd name="T86" fmla="*/ 48 w 215"/>
                <a:gd name="T87" fmla="*/ 52 h 130"/>
                <a:gd name="T88" fmla="*/ 70 w 215"/>
                <a:gd name="T89" fmla="*/ 45 h 130"/>
                <a:gd name="T90" fmla="*/ 74 w 215"/>
                <a:gd name="T91" fmla="*/ 38 h 130"/>
                <a:gd name="T92" fmla="*/ 78 w 215"/>
                <a:gd name="T93" fmla="*/ 30 h 130"/>
                <a:gd name="T94" fmla="*/ 93 w 215"/>
                <a:gd name="T95" fmla="*/ 34 h 130"/>
                <a:gd name="T96" fmla="*/ 107 w 215"/>
                <a:gd name="T97" fmla="*/ 26 h 130"/>
                <a:gd name="T98" fmla="*/ 107 w 215"/>
                <a:gd name="T99" fmla="*/ 19 h 130"/>
                <a:gd name="T100" fmla="*/ 115 w 215"/>
                <a:gd name="T101" fmla="*/ 12 h 130"/>
                <a:gd name="T102" fmla="*/ 122 w 215"/>
                <a:gd name="T103" fmla="*/ 4 h 130"/>
                <a:gd name="T104" fmla="*/ 137 w 215"/>
                <a:gd name="T10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5" h="130">
                  <a:moveTo>
                    <a:pt x="137" y="0"/>
                  </a:moveTo>
                  <a:lnTo>
                    <a:pt x="137" y="4"/>
                  </a:lnTo>
                  <a:lnTo>
                    <a:pt x="137" y="4"/>
                  </a:lnTo>
                  <a:lnTo>
                    <a:pt x="137" y="4"/>
                  </a:lnTo>
                  <a:lnTo>
                    <a:pt x="141" y="8"/>
                  </a:lnTo>
                  <a:lnTo>
                    <a:pt x="141" y="8"/>
                  </a:lnTo>
                  <a:lnTo>
                    <a:pt x="144" y="15"/>
                  </a:lnTo>
                  <a:lnTo>
                    <a:pt x="148" y="19"/>
                  </a:lnTo>
                  <a:lnTo>
                    <a:pt x="152" y="23"/>
                  </a:lnTo>
                  <a:lnTo>
                    <a:pt x="148" y="26"/>
                  </a:lnTo>
                  <a:lnTo>
                    <a:pt x="148" y="26"/>
                  </a:lnTo>
                  <a:lnTo>
                    <a:pt x="148" y="30"/>
                  </a:lnTo>
                  <a:lnTo>
                    <a:pt x="148" y="34"/>
                  </a:lnTo>
                  <a:lnTo>
                    <a:pt x="148" y="38"/>
                  </a:lnTo>
                  <a:lnTo>
                    <a:pt x="155" y="38"/>
                  </a:lnTo>
                  <a:lnTo>
                    <a:pt x="155" y="34"/>
                  </a:lnTo>
                  <a:lnTo>
                    <a:pt x="159" y="34"/>
                  </a:lnTo>
                  <a:lnTo>
                    <a:pt x="163" y="38"/>
                  </a:lnTo>
                  <a:lnTo>
                    <a:pt x="159" y="38"/>
                  </a:lnTo>
                  <a:lnTo>
                    <a:pt x="159" y="41"/>
                  </a:lnTo>
                  <a:lnTo>
                    <a:pt x="163" y="45"/>
                  </a:lnTo>
                  <a:lnTo>
                    <a:pt x="167" y="45"/>
                  </a:lnTo>
                  <a:lnTo>
                    <a:pt x="170" y="45"/>
                  </a:lnTo>
                  <a:lnTo>
                    <a:pt x="174" y="45"/>
                  </a:lnTo>
                  <a:lnTo>
                    <a:pt x="174" y="49"/>
                  </a:lnTo>
                  <a:lnTo>
                    <a:pt x="178" y="49"/>
                  </a:lnTo>
                  <a:lnTo>
                    <a:pt x="178" y="49"/>
                  </a:lnTo>
                  <a:lnTo>
                    <a:pt x="181" y="52"/>
                  </a:lnTo>
                  <a:lnTo>
                    <a:pt x="181" y="52"/>
                  </a:lnTo>
                  <a:lnTo>
                    <a:pt x="178" y="56"/>
                  </a:lnTo>
                  <a:lnTo>
                    <a:pt x="178" y="56"/>
                  </a:lnTo>
                  <a:lnTo>
                    <a:pt x="178" y="56"/>
                  </a:lnTo>
                  <a:lnTo>
                    <a:pt x="181" y="60"/>
                  </a:lnTo>
                  <a:lnTo>
                    <a:pt x="181" y="60"/>
                  </a:lnTo>
                  <a:lnTo>
                    <a:pt x="185" y="60"/>
                  </a:lnTo>
                  <a:lnTo>
                    <a:pt x="185" y="64"/>
                  </a:lnTo>
                  <a:lnTo>
                    <a:pt x="189" y="60"/>
                  </a:lnTo>
                  <a:lnTo>
                    <a:pt x="193" y="64"/>
                  </a:lnTo>
                  <a:lnTo>
                    <a:pt x="193" y="67"/>
                  </a:lnTo>
                  <a:lnTo>
                    <a:pt x="196" y="71"/>
                  </a:lnTo>
                  <a:lnTo>
                    <a:pt x="196" y="71"/>
                  </a:lnTo>
                  <a:lnTo>
                    <a:pt x="200" y="75"/>
                  </a:lnTo>
                  <a:lnTo>
                    <a:pt x="200" y="75"/>
                  </a:lnTo>
                  <a:lnTo>
                    <a:pt x="200" y="78"/>
                  </a:lnTo>
                  <a:lnTo>
                    <a:pt x="200" y="78"/>
                  </a:lnTo>
                  <a:lnTo>
                    <a:pt x="207" y="78"/>
                  </a:lnTo>
                  <a:lnTo>
                    <a:pt x="211" y="82"/>
                  </a:lnTo>
                  <a:lnTo>
                    <a:pt x="207" y="82"/>
                  </a:lnTo>
                  <a:lnTo>
                    <a:pt x="211" y="86"/>
                  </a:lnTo>
                  <a:lnTo>
                    <a:pt x="211" y="89"/>
                  </a:lnTo>
                  <a:lnTo>
                    <a:pt x="215" y="89"/>
                  </a:lnTo>
                  <a:lnTo>
                    <a:pt x="215" y="93"/>
                  </a:lnTo>
                  <a:lnTo>
                    <a:pt x="215" y="93"/>
                  </a:lnTo>
                  <a:lnTo>
                    <a:pt x="215" y="93"/>
                  </a:lnTo>
                  <a:lnTo>
                    <a:pt x="211" y="89"/>
                  </a:lnTo>
                  <a:lnTo>
                    <a:pt x="207" y="89"/>
                  </a:lnTo>
                  <a:lnTo>
                    <a:pt x="204" y="93"/>
                  </a:lnTo>
                  <a:lnTo>
                    <a:pt x="204" y="93"/>
                  </a:lnTo>
                  <a:lnTo>
                    <a:pt x="196" y="93"/>
                  </a:lnTo>
                  <a:lnTo>
                    <a:pt x="193" y="89"/>
                  </a:lnTo>
                  <a:lnTo>
                    <a:pt x="193" y="89"/>
                  </a:lnTo>
                  <a:lnTo>
                    <a:pt x="189" y="89"/>
                  </a:lnTo>
                  <a:lnTo>
                    <a:pt x="189" y="89"/>
                  </a:lnTo>
                  <a:lnTo>
                    <a:pt x="185" y="89"/>
                  </a:lnTo>
                  <a:lnTo>
                    <a:pt x="181" y="89"/>
                  </a:lnTo>
                  <a:lnTo>
                    <a:pt x="181" y="89"/>
                  </a:lnTo>
                  <a:lnTo>
                    <a:pt x="181" y="89"/>
                  </a:lnTo>
                  <a:lnTo>
                    <a:pt x="181" y="89"/>
                  </a:lnTo>
                  <a:lnTo>
                    <a:pt x="178" y="93"/>
                  </a:lnTo>
                  <a:lnTo>
                    <a:pt x="178" y="93"/>
                  </a:lnTo>
                  <a:lnTo>
                    <a:pt x="174" y="93"/>
                  </a:lnTo>
                  <a:lnTo>
                    <a:pt x="170" y="93"/>
                  </a:lnTo>
                  <a:lnTo>
                    <a:pt x="170" y="93"/>
                  </a:lnTo>
                  <a:lnTo>
                    <a:pt x="167" y="93"/>
                  </a:lnTo>
                  <a:lnTo>
                    <a:pt x="167" y="93"/>
                  </a:lnTo>
                  <a:lnTo>
                    <a:pt x="167" y="93"/>
                  </a:lnTo>
                  <a:lnTo>
                    <a:pt x="167" y="93"/>
                  </a:lnTo>
                  <a:lnTo>
                    <a:pt x="163" y="93"/>
                  </a:lnTo>
                  <a:lnTo>
                    <a:pt x="155" y="93"/>
                  </a:lnTo>
                  <a:lnTo>
                    <a:pt x="152" y="97"/>
                  </a:lnTo>
                  <a:lnTo>
                    <a:pt x="152" y="97"/>
                  </a:lnTo>
                  <a:lnTo>
                    <a:pt x="144" y="97"/>
                  </a:lnTo>
                  <a:lnTo>
                    <a:pt x="144" y="97"/>
                  </a:lnTo>
                  <a:lnTo>
                    <a:pt x="141" y="97"/>
                  </a:lnTo>
                  <a:lnTo>
                    <a:pt x="137" y="97"/>
                  </a:lnTo>
                  <a:lnTo>
                    <a:pt x="133" y="97"/>
                  </a:lnTo>
                  <a:lnTo>
                    <a:pt x="133" y="97"/>
                  </a:lnTo>
                  <a:lnTo>
                    <a:pt x="130" y="101"/>
                  </a:lnTo>
                  <a:lnTo>
                    <a:pt x="130" y="104"/>
                  </a:lnTo>
                  <a:lnTo>
                    <a:pt x="133" y="104"/>
                  </a:lnTo>
                  <a:lnTo>
                    <a:pt x="130" y="104"/>
                  </a:lnTo>
                  <a:lnTo>
                    <a:pt x="126" y="104"/>
                  </a:lnTo>
                  <a:lnTo>
                    <a:pt x="126" y="104"/>
                  </a:lnTo>
                  <a:lnTo>
                    <a:pt x="122" y="104"/>
                  </a:lnTo>
                  <a:lnTo>
                    <a:pt x="118" y="104"/>
                  </a:lnTo>
                  <a:lnTo>
                    <a:pt x="118" y="104"/>
                  </a:lnTo>
                  <a:lnTo>
                    <a:pt x="115" y="104"/>
                  </a:lnTo>
                  <a:lnTo>
                    <a:pt x="111" y="104"/>
                  </a:lnTo>
                  <a:lnTo>
                    <a:pt x="107" y="104"/>
                  </a:lnTo>
                  <a:lnTo>
                    <a:pt x="104" y="101"/>
                  </a:lnTo>
                  <a:lnTo>
                    <a:pt x="100" y="101"/>
                  </a:lnTo>
                  <a:lnTo>
                    <a:pt x="100" y="101"/>
                  </a:lnTo>
                  <a:lnTo>
                    <a:pt x="96" y="97"/>
                  </a:lnTo>
                  <a:lnTo>
                    <a:pt x="93" y="97"/>
                  </a:lnTo>
                  <a:lnTo>
                    <a:pt x="89" y="93"/>
                  </a:lnTo>
                  <a:lnTo>
                    <a:pt x="89" y="93"/>
                  </a:lnTo>
                  <a:lnTo>
                    <a:pt x="85" y="93"/>
                  </a:lnTo>
                  <a:lnTo>
                    <a:pt x="81" y="93"/>
                  </a:lnTo>
                  <a:lnTo>
                    <a:pt x="81" y="93"/>
                  </a:lnTo>
                  <a:lnTo>
                    <a:pt x="81" y="93"/>
                  </a:lnTo>
                  <a:lnTo>
                    <a:pt x="78" y="93"/>
                  </a:lnTo>
                  <a:lnTo>
                    <a:pt x="74" y="93"/>
                  </a:lnTo>
                  <a:lnTo>
                    <a:pt x="74" y="97"/>
                  </a:lnTo>
                  <a:lnTo>
                    <a:pt x="74" y="97"/>
                  </a:lnTo>
                  <a:lnTo>
                    <a:pt x="74" y="101"/>
                  </a:lnTo>
                  <a:lnTo>
                    <a:pt x="74" y="101"/>
                  </a:lnTo>
                  <a:lnTo>
                    <a:pt x="70" y="101"/>
                  </a:lnTo>
                  <a:lnTo>
                    <a:pt x="70" y="101"/>
                  </a:lnTo>
                  <a:lnTo>
                    <a:pt x="70" y="104"/>
                  </a:lnTo>
                  <a:lnTo>
                    <a:pt x="70" y="108"/>
                  </a:lnTo>
                  <a:lnTo>
                    <a:pt x="70" y="108"/>
                  </a:lnTo>
                  <a:lnTo>
                    <a:pt x="70" y="112"/>
                  </a:lnTo>
                  <a:lnTo>
                    <a:pt x="70" y="112"/>
                  </a:lnTo>
                  <a:lnTo>
                    <a:pt x="67" y="112"/>
                  </a:lnTo>
                  <a:lnTo>
                    <a:pt x="67" y="115"/>
                  </a:lnTo>
                  <a:lnTo>
                    <a:pt x="63" y="112"/>
                  </a:lnTo>
                  <a:lnTo>
                    <a:pt x="63" y="112"/>
                  </a:lnTo>
                  <a:lnTo>
                    <a:pt x="59" y="112"/>
                  </a:lnTo>
                  <a:lnTo>
                    <a:pt x="56" y="112"/>
                  </a:lnTo>
                  <a:lnTo>
                    <a:pt x="56" y="112"/>
                  </a:lnTo>
                  <a:lnTo>
                    <a:pt x="52" y="112"/>
                  </a:lnTo>
                  <a:lnTo>
                    <a:pt x="44" y="115"/>
                  </a:lnTo>
                  <a:lnTo>
                    <a:pt x="44" y="115"/>
                  </a:lnTo>
                  <a:lnTo>
                    <a:pt x="41" y="115"/>
                  </a:lnTo>
                  <a:lnTo>
                    <a:pt x="37" y="119"/>
                  </a:lnTo>
                  <a:lnTo>
                    <a:pt x="30" y="130"/>
                  </a:lnTo>
                  <a:lnTo>
                    <a:pt x="30" y="130"/>
                  </a:lnTo>
                  <a:lnTo>
                    <a:pt x="30" y="130"/>
                  </a:lnTo>
                  <a:lnTo>
                    <a:pt x="30" y="127"/>
                  </a:lnTo>
                  <a:lnTo>
                    <a:pt x="30" y="123"/>
                  </a:lnTo>
                  <a:lnTo>
                    <a:pt x="22" y="123"/>
                  </a:lnTo>
                  <a:lnTo>
                    <a:pt x="22" y="119"/>
                  </a:lnTo>
                  <a:lnTo>
                    <a:pt x="18" y="115"/>
                  </a:lnTo>
                  <a:lnTo>
                    <a:pt x="15" y="108"/>
                  </a:lnTo>
                  <a:lnTo>
                    <a:pt x="15" y="108"/>
                  </a:lnTo>
                  <a:lnTo>
                    <a:pt x="11" y="104"/>
                  </a:lnTo>
                  <a:lnTo>
                    <a:pt x="7" y="101"/>
                  </a:lnTo>
                  <a:lnTo>
                    <a:pt x="4" y="101"/>
                  </a:lnTo>
                  <a:lnTo>
                    <a:pt x="4" y="93"/>
                  </a:lnTo>
                  <a:lnTo>
                    <a:pt x="4" y="89"/>
                  </a:lnTo>
                  <a:lnTo>
                    <a:pt x="4" y="86"/>
                  </a:lnTo>
                  <a:lnTo>
                    <a:pt x="4" y="82"/>
                  </a:lnTo>
                  <a:lnTo>
                    <a:pt x="4" y="78"/>
                  </a:lnTo>
                  <a:lnTo>
                    <a:pt x="0" y="75"/>
                  </a:lnTo>
                  <a:lnTo>
                    <a:pt x="4" y="75"/>
                  </a:lnTo>
                  <a:lnTo>
                    <a:pt x="4" y="75"/>
                  </a:lnTo>
                  <a:lnTo>
                    <a:pt x="7" y="71"/>
                  </a:lnTo>
                  <a:lnTo>
                    <a:pt x="11" y="67"/>
                  </a:lnTo>
                  <a:lnTo>
                    <a:pt x="15" y="60"/>
                  </a:lnTo>
                  <a:lnTo>
                    <a:pt x="15" y="56"/>
                  </a:lnTo>
                  <a:lnTo>
                    <a:pt x="18" y="56"/>
                  </a:lnTo>
                  <a:lnTo>
                    <a:pt x="18" y="52"/>
                  </a:lnTo>
                  <a:lnTo>
                    <a:pt x="18" y="52"/>
                  </a:lnTo>
                  <a:lnTo>
                    <a:pt x="22" y="52"/>
                  </a:lnTo>
                  <a:lnTo>
                    <a:pt x="22" y="56"/>
                  </a:lnTo>
                  <a:lnTo>
                    <a:pt x="26" y="56"/>
                  </a:lnTo>
                  <a:lnTo>
                    <a:pt x="30" y="56"/>
                  </a:lnTo>
                  <a:lnTo>
                    <a:pt x="33" y="56"/>
                  </a:lnTo>
                  <a:lnTo>
                    <a:pt x="33" y="52"/>
                  </a:lnTo>
                  <a:lnTo>
                    <a:pt x="33" y="49"/>
                  </a:lnTo>
                  <a:lnTo>
                    <a:pt x="37" y="49"/>
                  </a:lnTo>
                  <a:lnTo>
                    <a:pt x="37" y="49"/>
                  </a:lnTo>
                  <a:lnTo>
                    <a:pt x="41" y="52"/>
                  </a:lnTo>
                  <a:lnTo>
                    <a:pt x="41" y="56"/>
                  </a:lnTo>
                  <a:lnTo>
                    <a:pt x="44" y="52"/>
                  </a:lnTo>
                  <a:lnTo>
                    <a:pt x="48" y="52"/>
                  </a:lnTo>
                  <a:lnTo>
                    <a:pt x="52" y="49"/>
                  </a:lnTo>
                  <a:lnTo>
                    <a:pt x="56" y="49"/>
                  </a:lnTo>
                  <a:lnTo>
                    <a:pt x="67" y="45"/>
                  </a:lnTo>
                  <a:lnTo>
                    <a:pt x="70" y="45"/>
                  </a:lnTo>
                  <a:lnTo>
                    <a:pt x="74" y="41"/>
                  </a:lnTo>
                  <a:lnTo>
                    <a:pt x="78" y="41"/>
                  </a:lnTo>
                  <a:lnTo>
                    <a:pt x="78" y="38"/>
                  </a:lnTo>
                  <a:lnTo>
                    <a:pt x="74" y="38"/>
                  </a:lnTo>
                  <a:lnTo>
                    <a:pt x="74" y="34"/>
                  </a:lnTo>
                  <a:lnTo>
                    <a:pt x="74" y="34"/>
                  </a:lnTo>
                  <a:lnTo>
                    <a:pt x="74" y="30"/>
                  </a:lnTo>
                  <a:lnTo>
                    <a:pt x="78" y="30"/>
                  </a:lnTo>
                  <a:lnTo>
                    <a:pt x="81" y="30"/>
                  </a:lnTo>
                  <a:lnTo>
                    <a:pt x="85" y="34"/>
                  </a:lnTo>
                  <a:lnTo>
                    <a:pt x="89" y="34"/>
                  </a:lnTo>
                  <a:lnTo>
                    <a:pt x="93" y="34"/>
                  </a:lnTo>
                  <a:lnTo>
                    <a:pt x="100" y="30"/>
                  </a:lnTo>
                  <a:lnTo>
                    <a:pt x="104" y="30"/>
                  </a:lnTo>
                  <a:lnTo>
                    <a:pt x="104" y="26"/>
                  </a:lnTo>
                  <a:lnTo>
                    <a:pt x="107" y="26"/>
                  </a:lnTo>
                  <a:lnTo>
                    <a:pt x="104" y="23"/>
                  </a:lnTo>
                  <a:lnTo>
                    <a:pt x="107" y="23"/>
                  </a:lnTo>
                  <a:lnTo>
                    <a:pt x="107" y="19"/>
                  </a:lnTo>
                  <a:lnTo>
                    <a:pt x="107" y="19"/>
                  </a:lnTo>
                  <a:lnTo>
                    <a:pt x="111" y="15"/>
                  </a:lnTo>
                  <a:lnTo>
                    <a:pt x="111" y="15"/>
                  </a:lnTo>
                  <a:lnTo>
                    <a:pt x="115" y="15"/>
                  </a:lnTo>
                  <a:lnTo>
                    <a:pt x="115" y="12"/>
                  </a:lnTo>
                  <a:lnTo>
                    <a:pt x="118" y="12"/>
                  </a:lnTo>
                  <a:lnTo>
                    <a:pt x="118" y="8"/>
                  </a:lnTo>
                  <a:lnTo>
                    <a:pt x="118" y="8"/>
                  </a:lnTo>
                  <a:lnTo>
                    <a:pt x="122" y="4"/>
                  </a:lnTo>
                  <a:lnTo>
                    <a:pt x="126" y="4"/>
                  </a:lnTo>
                  <a:lnTo>
                    <a:pt x="130" y="4"/>
                  </a:lnTo>
                  <a:lnTo>
                    <a:pt x="133" y="4"/>
                  </a:lnTo>
                  <a:lnTo>
                    <a:pt x="137" y="0"/>
                  </a:lnTo>
                  <a:lnTo>
                    <a:pt x="137"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02" name="Freeform 110"/>
            <p:cNvSpPr>
              <a:spLocks/>
            </p:cNvSpPr>
            <p:nvPr/>
          </p:nvSpPr>
          <p:spPr bwMode="auto">
            <a:xfrm>
              <a:off x="4488589" y="2517214"/>
              <a:ext cx="328091" cy="277912"/>
            </a:xfrm>
            <a:custGeom>
              <a:avLst/>
              <a:gdLst>
                <a:gd name="T0" fmla="*/ 237 w 255"/>
                <a:gd name="T1" fmla="*/ 208 h 216"/>
                <a:gd name="T2" fmla="*/ 248 w 255"/>
                <a:gd name="T3" fmla="*/ 60 h 216"/>
                <a:gd name="T4" fmla="*/ 244 w 255"/>
                <a:gd name="T5" fmla="*/ 49 h 216"/>
                <a:gd name="T6" fmla="*/ 248 w 255"/>
                <a:gd name="T7" fmla="*/ 41 h 216"/>
                <a:gd name="T8" fmla="*/ 244 w 255"/>
                <a:gd name="T9" fmla="*/ 34 h 216"/>
                <a:gd name="T10" fmla="*/ 248 w 255"/>
                <a:gd name="T11" fmla="*/ 23 h 216"/>
                <a:gd name="T12" fmla="*/ 244 w 255"/>
                <a:gd name="T13" fmla="*/ 19 h 216"/>
                <a:gd name="T14" fmla="*/ 237 w 255"/>
                <a:gd name="T15" fmla="*/ 19 h 216"/>
                <a:gd name="T16" fmla="*/ 226 w 255"/>
                <a:gd name="T17" fmla="*/ 15 h 216"/>
                <a:gd name="T18" fmla="*/ 215 w 255"/>
                <a:gd name="T19" fmla="*/ 12 h 216"/>
                <a:gd name="T20" fmla="*/ 215 w 255"/>
                <a:gd name="T21" fmla="*/ 12 h 216"/>
                <a:gd name="T22" fmla="*/ 207 w 255"/>
                <a:gd name="T23" fmla="*/ 4 h 216"/>
                <a:gd name="T24" fmla="*/ 200 w 255"/>
                <a:gd name="T25" fmla="*/ 4 h 216"/>
                <a:gd name="T26" fmla="*/ 196 w 255"/>
                <a:gd name="T27" fmla="*/ 4 h 216"/>
                <a:gd name="T28" fmla="*/ 189 w 255"/>
                <a:gd name="T29" fmla="*/ 4 h 216"/>
                <a:gd name="T30" fmla="*/ 178 w 255"/>
                <a:gd name="T31" fmla="*/ 4 h 216"/>
                <a:gd name="T32" fmla="*/ 166 w 255"/>
                <a:gd name="T33" fmla="*/ 12 h 216"/>
                <a:gd name="T34" fmla="*/ 163 w 255"/>
                <a:gd name="T35" fmla="*/ 19 h 216"/>
                <a:gd name="T36" fmla="*/ 166 w 255"/>
                <a:gd name="T37" fmla="*/ 30 h 216"/>
                <a:gd name="T38" fmla="*/ 166 w 255"/>
                <a:gd name="T39" fmla="*/ 38 h 216"/>
                <a:gd name="T40" fmla="*/ 163 w 255"/>
                <a:gd name="T41" fmla="*/ 45 h 216"/>
                <a:gd name="T42" fmla="*/ 152 w 255"/>
                <a:gd name="T43" fmla="*/ 49 h 216"/>
                <a:gd name="T44" fmla="*/ 141 w 255"/>
                <a:gd name="T45" fmla="*/ 41 h 216"/>
                <a:gd name="T46" fmla="*/ 126 w 255"/>
                <a:gd name="T47" fmla="*/ 34 h 216"/>
                <a:gd name="T48" fmla="*/ 107 w 255"/>
                <a:gd name="T49" fmla="*/ 30 h 216"/>
                <a:gd name="T50" fmla="*/ 100 w 255"/>
                <a:gd name="T51" fmla="*/ 30 h 216"/>
                <a:gd name="T52" fmla="*/ 89 w 255"/>
                <a:gd name="T53" fmla="*/ 19 h 216"/>
                <a:gd name="T54" fmla="*/ 85 w 255"/>
                <a:gd name="T55" fmla="*/ 12 h 216"/>
                <a:gd name="T56" fmla="*/ 70 w 255"/>
                <a:gd name="T57" fmla="*/ 4 h 216"/>
                <a:gd name="T58" fmla="*/ 55 w 255"/>
                <a:gd name="T59" fmla="*/ 4 h 216"/>
                <a:gd name="T60" fmla="*/ 37 w 255"/>
                <a:gd name="T61" fmla="*/ 4 h 216"/>
                <a:gd name="T62" fmla="*/ 29 w 255"/>
                <a:gd name="T63" fmla="*/ 0 h 216"/>
                <a:gd name="T64" fmla="*/ 29 w 255"/>
                <a:gd name="T65" fmla="*/ 8 h 216"/>
                <a:gd name="T66" fmla="*/ 29 w 255"/>
                <a:gd name="T67" fmla="*/ 15 h 216"/>
                <a:gd name="T68" fmla="*/ 18 w 255"/>
                <a:gd name="T69" fmla="*/ 23 h 216"/>
                <a:gd name="T70" fmla="*/ 11 w 255"/>
                <a:gd name="T71" fmla="*/ 23 h 216"/>
                <a:gd name="T72" fmla="*/ 7 w 255"/>
                <a:gd name="T73" fmla="*/ 26 h 216"/>
                <a:gd name="T74" fmla="*/ 11 w 255"/>
                <a:gd name="T75" fmla="*/ 34 h 216"/>
                <a:gd name="T76" fmla="*/ 11 w 255"/>
                <a:gd name="T77" fmla="*/ 38 h 216"/>
                <a:gd name="T78" fmla="*/ 7 w 255"/>
                <a:gd name="T79" fmla="*/ 41 h 216"/>
                <a:gd name="T80" fmla="*/ 4 w 255"/>
                <a:gd name="T81" fmla="*/ 45 h 216"/>
                <a:gd name="T82" fmla="*/ 0 w 255"/>
                <a:gd name="T83" fmla="*/ 45 h 216"/>
                <a:gd name="T84" fmla="*/ 0 w 255"/>
                <a:gd name="T85" fmla="*/ 49 h 216"/>
                <a:gd name="T86" fmla="*/ 0 w 255"/>
                <a:gd name="T87" fmla="*/ 52 h 216"/>
                <a:gd name="T88" fmla="*/ 4 w 255"/>
                <a:gd name="T89" fmla="*/ 67 h 216"/>
                <a:gd name="T90" fmla="*/ 4 w 255"/>
                <a:gd name="T91" fmla="*/ 75 h 216"/>
                <a:gd name="T92" fmla="*/ 7 w 255"/>
                <a:gd name="T93" fmla="*/ 86 h 216"/>
                <a:gd name="T94" fmla="*/ 4 w 255"/>
                <a:gd name="T95" fmla="*/ 97 h 216"/>
                <a:gd name="T96" fmla="*/ 7 w 255"/>
                <a:gd name="T97" fmla="*/ 104 h 216"/>
                <a:gd name="T98" fmla="*/ 0 w 255"/>
                <a:gd name="T99" fmla="*/ 108 h 216"/>
                <a:gd name="T100" fmla="*/ 0 w 255"/>
                <a:gd name="T101" fmla="*/ 112 h 216"/>
                <a:gd name="T102" fmla="*/ 4 w 255"/>
                <a:gd name="T103" fmla="*/ 119 h 216"/>
                <a:gd name="T104" fmla="*/ 7 w 255"/>
                <a:gd name="T105" fmla="*/ 127 h 216"/>
                <a:gd name="T106" fmla="*/ 11 w 255"/>
                <a:gd name="T107" fmla="*/ 130 h 216"/>
                <a:gd name="T108" fmla="*/ 11 w 255"/>
                <a:gd name="T109" fmla="*/ 138 h 216"/>
                <a:gd name="T110" fmla="*/ 15 w 255"/>
                <a:gd name="T111" fmla="*/ 141 h 216"/>
                <a:gd name="T112" fmla="*/ 26 w 255"/>
                <a:gd name="T113" fmla="*/ 141 h 216"/>
                <a:gd name="T114" fmla="*/ 33 w 255"/>
                <a:gd name="T115" fmla="*/ 145 h 216"/>
                <a:gd name="T116" fmla="*/ 37 w 255"/>
                <a:gd name="T117" fmla="*/ 153 h 216"/>
                <a:gd name="T118" fmla="*/ 41 w 255"/>
                <a:gd name="T119" fmla="*/ 156 h 216"/>
                <a:gd name="T120" fmla="*/ 74 w 255"/>
                <a:gd name="T121" fmla="*/ 167 h 216"/>
                <a:gd name="T122" fmla="*/ 237 w 255"/>
                <a:gd name="T123" fmla="*/ 216 h 216"/>
                <a:gd name="T124" fmla="*/ 237 w 255"/>
                <a:gd name="T125"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5" h="216">
                  <a:moveTo>
                    <a:pt x="237" y="216"/>
                  </a:moveTo>
                  <a:lnTo>
                    <a:pt x="237" y="208"/>
                  </a:lnTo>
                  <a:lnTo>
                    <a:pt x="255" y="208"/>
                  </a:lnTo>
                  <a:lnTo>
                    <a:pt x="248" y="60"/>
                  </a:lnTo>
                  <a:lnTo>
                    <a:pt x="244" y="52"/>
                  </a:lnTo>
                  <a:lnTo>
                    <a:pt x="244" y="49"/>
                  </a:lnTo>
                  <a:lnTo>
                    <a:pt x="244" y="45"/>
                  </a:lnTo>
                  <a:lnTo>
                    <a:pt x="248" y="41"/>
                  </a:lnTo>
                  <a:lnTo>
                    <a:pt x="248" y="38"/>
                  </a:lnTo>
                  <a:lnTo>
                    <a:pt x="244" y="34"/>
                  </a:lnTo>
                  <a:lnTo>
                    <a:pt x="248" y="26"/>
                  </a:lnTo>
                  <a:lnTo>
                    <a:pt x="248" y="23"/>
                  </a:lnTo>
                  <a:lnTo>
                    <a:pt x="248" y="19"/>
                  </a:lnTo>
                  <a:lnTo>
                    <a:pt x="244" y="19"/>
                  </a:lnTo>
                  <a:lnTo>
                    <a:pt x="240" y="15"/>
                  </a:lnTo>
                  <a:lnTo>
                    <a:pt x="237" y="19"/>
                  </a:lnTo>
                  <a:lnTo>
                    <a:pt x="226" y="15"/>
                  </a:lnTo>
                  <a:lnTo>
                    <a:pt x="226" y="15"/>
                  </a:lnTo>
                  <a:lnTo>
                    <a:pt x="222" y="15"/>
                  </a:lnTo>
                  <a:lnTo>
                    <a:pt x="215" y="12"/>
                  </a:lnTo>
                  <a:lnTo>
                    <a:pt x="215" y="12"/>
                  </a:lnTo>
                  <a:lnTo>
                    <a:pt x="215" y="12"/>
                  </a:lnTo>
                  <a:lnTo>
                    <a:pt x="215" y="8"/>
                  </a:lnTo>
                  <a:lnTo>
                    <a:pt x="207" y="4"/>
                  </a:lnTo>
                  <a:lnTo>
                    <a:pt x="203" y="4"/>
                  </a:lnTo>
                  <a:lnTo>
                    <a:pt x="200" y="4"/>
                  </a:lnTo>
                  <a:lnTo>
                    <a:pt x="196" y="4"/>
                  </a:lnTo>
                  <a:lnTo>
                    <a:pt x="196" y="4"/>
                  </a:lnTo>
                  <a:lnTo>
                    <a:pt x="192" y="4"/>
                  </a:lnTo>
                  <a:lnTo>
                    <a:pt x="189" y="4"/>
                  </a:lnTo>
                  <a:lnTo>
                    <a:pt x="185" y="4"/>
                  </a:lnTo>
                  <a:lnTo>
                    <a:pt x="178" y="4"/>
                  </a:lnTo>
                  <a:lnTo>
                    <a:pt x="170" y="8"/>
                  </a:lnTo>
                  <a:lnTo>
                    <a:pt x="166" y="12"/>
                  </a:lnTo>
                  <a:lnTo>
                    <a:pt x="166" y="15"/>
                  </a:lnTo>
                  <a:lnTo>
                    <a:pt x="163" y="19"/>
                  </a:lnTo>
                  <a:lnTo>
                    <a:pt x="163" y="26"/>
                  </a:lnTo>
                  <a:lnTo>
                    <a:pt x="166" y="30"/>
                  </a:lnTo>
                  <a:lnTo>
                    <a:pt x="166" y="38"/>
                  </a:lnTo>
                  <a:lnTo>
                    <a:pt x="166" y="38"/>
                  </a:lnTo>
                  <a:lnTo>
                    <a:pt x="163" y="41"/>
                  </a:lnTo>
                  <a:lnTo>
                    <a:pt x="163" y="45"/>
                  </a:lnTo>
                  <a:lnTo>
                    <a:pt x="155" y="49"/>
                  </a:lnTo>
                  <a:lnTo>
                    <a:pt x="152" y="49"/>
                  </a:lnTo>
                  <a:lnTo>
                    <a:pt x="144" y="49"/>
                  </a:lnTo>
                  <a:lnTo>
                    <a:pt x="141" y="41"/>
                  </a:lnTo>
                  <a:lnTo>
                    <a:pt x="133" y="38"/>
                  </a:lnTo>
                  <a:lnTo>
                    <a:pt x="126" y="34"/>
                  </a:lnTo>
                  <a:lnTo>
                    <a:pt x="115" y="30"/>
                  </a:lnTo>
                  <a:lnTo>
                    <a:pt x="107" y="30"/>
                  </a:lnTo>
                  <a:lnTo>
                    <a:pt x="107" y="30"/>
                  </a:lnTo>
                  <a:lnTo>
                    <a:pt x="100" y="30"/>
                  </a:lnTo>
                  <a:lnTo>
                    <a:pt x="96" y="30"/>
                  </a:lnTo>
                  <a:lnTo>
                    <a:pt x="89" y="19"/>
                  </a:lnTo>
                  <a:lnTo>
                    <a:pt x="89" y="15"/>
                  </a:lnTo>
                  <a:lnTo>
                    <a:pt x="85" y="12"/>
                  </a:lnTo>
                  <a:lnTo>
                    <a:pt x="74" y="8"/>
                  </a:lnTo>
                  <a:lnTo>
                    <a:pt x="70" y="4"/>
                  </a:lnTo>
                  <a:lnTo>
                    <a:pt x="63" y="4"/>
                  </a:lnTo>
                  <a:lnTo>
                    <a:pt x="55" y="4"/>
                  </a:lnTo>
                  <a:lnTo>
                    <a:pt x="44" y="4"/>
                  </a:lnTo>
                  <a:lnTo>
                    <a:pt x="37" y="4"/>
                  </a:lnTo>
                  <a:lnTo>
                    <a:pt x="33" y="0"/>
                  </a:lnTo>
                  <a:lnTo>
                    <a:pt x="29" y="0"/>
                  </a:lnTo>
                  <a:lnTo>
                    <a:pt x="29" y="0"/>
                  </a:lnTo>
                  <a:lnTo>
                    <a:pt x="29" y="8"/>
                  </a:lnTo>
                  <a:lnTo>
                    <a:pt x="29" y="8"/>
                  </a:lnTo>
                  <a:lnTo>
                    <a:pt x="29" y="15"/>
                  </a:lnTo>
                  <a:lnTo>
                    <a:pt x="18" y="19"/>
                  </a:lnTo>
                  <a:lnTo>
                    <a:pt x="18" y="23"/>
                  </a:lnTo>
                  <a:lnTo>
                    <a:pt x="15" y="23"/>
                  </a:lnTo>
                  <a:lnTo>
                    <a:pt x="11" y="23"/>
                  </a:lnTo>
                  <a:lnTo>
                    <a:pt x="7" y="26"/>
                  </a:lnTo>
                  <a:lnTo>
                    <a:pt x="7" y="26"/>
                  </a:lnTo>
                  <a:lnTo>
                    <a:pt x="7" y="30"/>
                  </a:lnTo>
                  <a:lnTo>
                    <a:pt x="11" y="34"/>
                  </a:lnTo>
                  <a:lnTo>
                    <a:pt x="11" y="38"/>
                  </a:lnTo>
                  <a:lnTo>
                    <a:pt x="11" y="38"/>
                  </a:lnTo>
                  <a:lnTo>
                    <a:pt x="11" y="41"/>
                  </a:lnTo>
                  <a:lnTo>
                    <a:pt x="7" y="41"/>
                  </a:lnTo>
                  <a:lnTo>
                    <a:pt x="7" y="45"/>
                  </a:lnTo>
                  <a:lnTo>
                    <a:pt x="4" y="45"/>
                  </a:lnTo>
                  <a:lnTo>
                    <a:pt x="4" y="45"/>
                  </a:lnTo>
                  <a:lnTo>
                    <a:pt x="0" y="45"/>
                  </a:lnTo>
                  <a:lnTo>
                    <a:pt x="0" y="45"/>
                  </a:lnTo>
                  <a:lnTo>
                    <a:pt x="0" y="49"/>
                  </a:lnTo>
                  <a:lnTo>
                    <a:pt x="0" y="52"/>
                  </a:lnTo>
                  <a:lnTo>
                    <a:pt x="0" y="52"/>
                  </a:lnTo>
                  <a:lnTo>
                    <a:pt x="4" y="56"/>
                  </a:lnTo>
                  <a:lnTo>
                    <a:pt x="4" y="67"/>
                  </a:lnTo>
                  <a:lnTo>
                    <a:pt x="4" y="71"/>
                  </a:lnTo>
                  <a:lnTo>
                    <a:pt x="4" y="75"/>
                  </a:lnTo>
                  <a:lnTo>
                    <a:pt x="4" y="82"/>
                  </a:lnTo>
                  <a:lnTo>
                    <a:pt x="7" y="86"/>
                  </a:lnTo>
                  <a:lnTo>
                    <a:pt x="4" y="93"/>
                  </a:lnTo>
                  <a:lnTo>
                    <a:pt x="4" y="97"/>
                  </a:lnTo>
                  <a:lnTo>
                    <a:pt x="7" y="101"/>
                  </a:lnTo>
                  <a:lnTo>
                    <a:pt x="7" y="104"/>
                  </a:lnTo>
                  <a:lnTo>
                    <a:pt x="4" y="104"/>
                  </a:lnTo>
                  <a:lnTo>
                    <a:pt x="0" y="108"/>
                  </a:lnTo>
                  <a:lnTo>
                    <a:pt x="0" y="112"/>
                  </a:lnTo>
                  <a:lnTo>
                    <a:pt x="0" y="112"/>
                  </a:lnTo>
                  <a:lnTo>
                    <a:pt x="0" y="112"/>
                  </a:lnTo>
                  <a:lnTo>
                    <a:pt x="4" y="119"/>
                  </a:lnTo>
                  <a:lnTo>
                    <a:pt x="7" y="123"/>
                  </a:lnTo>
                  <a:lnTo>
                    <a:pt x="7" y="127"/>
                  </a:lnTo>
                  <a:lnTo>
                    <a:pt x="11" y="130"/>
                  </a:lnTo>
                  <a:lnTo>
                    <a:pt x="11" y="130"/>
                  </a:lnTo>
                  <a:lnTo>
                    <a:pt x="11" y="134"/>
                  </a:lnTo>
                  <a:lnTo>
                    <a:pt x="11" y="138"/>
                  </a:lnTo>
                  <a:lnTo>
                    <a:pt x="11" y="138"/>
                  </a:lnTo>
                  <a:lnTo>
                    <a:pt x="15" y="141"/>
                  </a:lnTo>
                  <a:lnTo>
                    <a:pt x="22" y="141"/>
                  </a:lnTo>
                  <a:lnTo>
                    <a:pt x="26" y="141"/>
                  </a:lnTo>
                  <a:lnTo>
                    <a:pt x="29" y="141"/>
                  </a:lnTo>
                  <a:lnTo>
                    <a:pt x="33" y="145"/>
                  </a:lnTo>
                  <a:lnTo>
                    <a:pt x="37" y="153"/>
                  </a:lnTo>
                  <a:lnTo>
                    <a:pt x="37" y="153"/>
                  </a:lnTo>
                  <a:lnTo>
                    <a:pt x="41" y="156"/>
                  </a:lnTo>
                  <a:lnTo>
                    <a:pt x="41" y="156"/>
                  </a:lnTo>
                  <a:lnTo>
                    <a:pt x="70" y="164"/>
                  </a:lnTo>
                  <a:lnTo>
                    <a:pt x="74" y="167"/>
                  </a:lnTo>
                  <a:lnTo>
                    <a:pt x="107" y="153"/>
                  </a:lnTo>
                  <a:lnTo>
                    <a:pt x="237" y="216"/>
                  </a:lnTo>
                  <a:lnTo>
                    <a:pt x="237" y="216"/>
                  </a:lnTo>
                  <a:lnTo>
                    <a:pt x="237" y="216"/>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03" name="Freeform 111"/>
            <p:cNvSpPr>
              <a:spLocks noEditPoints="1"/>
            </p:cNvSpPr>
            <p:nvPr/>
          </p:nvSpPr>
          <p:spPr bwMode="auto">
            <a:xfrm>
              <a:off x="4444842" y="2427150"/>
              <a:ext cx="81058" cy="147963"/>
            </a:xfrm>
            <a:custGeom>
              <a:avLst/>
              <a:gdLst>
                <a:gd name="T0" fmla="*/ 38 w 63"/>
                <a:gd name="T1" fmla="*/ 115 h 115"/>
                <a:gd name="T2" fmla="*/ 41 w 63"/>
                <a:gd name="T3" fmla="*/ 115 h 115"/>
                <a:gd name="T4" fmla="*/ 45 w 63"/>
                <a:gd name="T5" fmla="*/ 111 h 115"/>
                <a:gd name="T6" fmla="*/ 45 w 63"/>
                <a:gd name="T7" fmla="*/ 108 h 115"/>
                <a:gd name="T8" fmla="*/ 41 w 63"/>
                <a:gd name="T9" fmla="*/ 100 h 115"/>
                <a:gd name="T10" fmla="*/ 41 w 63"/>
                <a:gd name="T11" fmla="*/ 96 h 115"/>
                <a:gd name="T12" fmla="*/ 49 w 63"/>
                <a:gd name="T13" fmla="*/ 93 h 115"/>
                <a:gd name="T14" fmla="*/ 52 w 63"/>
                <a:gd name="T15" fmla="*/ 89 h 115"/>
                <a:gd name="T16" fmla="*/ 63 w 63"/>
                <a:gd name="T17" fmla="*/ 78 h 115"/>
                <a:gd name="T18" fmla="*/ 63 w 63"/>
                <a:gd name="T19" fmla="*/ 70 h 115"/>
                <a:gd name="T20" fmla="*/ 60 w 63"/>
                <a:gd name="T21" fmla="*/ 70 h 115"/>
                <a:gd name="T22" fmla="*/ 56 w 63"/>
                <a:gd name="T23" fmla="*/ 67 h 115"/>
                <a:gd name="T24" fmla="*/ 52 w 63"/>
                <a:gd name="T25" fmla="*/ 63 h 115"/>
                <a:gd name="T26" fmla="*/ 52 w 63"/>
                <a:gd name="T27" fmla="*/ 63 h 115"/>
                <a:gd name="T28" fmla="*/ 49 w 63"/>
                <a:gd name="T29" fmla="*/ 63 h 115"/>
                <a:gd name="T30" fmla="*/ 45 w 63"/>
                <a:gd name="T31" fmla="*/ 63 h 115"/>
                <a:gd name="T32" fmla="*/ 38 w 63"/>
                <a:gd name="T33" fmla="*/ 56 h 115"/>
                <a:gd name="T34" fmla="*/ 49 w 63"/>
                <a:gd name="T35" fmla="*/ 44 h 115"/>
                <a:gd name="T36" fmla="*/ 52 w 63"/>
                <a:gd name="T37" fmla="*/ 41 h 115"/>
                <a:gd name="T38" fmla="*/ 56 w 63"/>
                <a:gd name="T39" fmla="*/ 37 h 115"/>
                <a:gd name="T40" fmla="*/ 52 w 63"/>
                <a:gd name="T41" fmla="*/ 33 h 115"/>
                <a:gd name="T42" fmla="*/ 49 w 63"/>
                <a:gd name="T43" fmla="*/ 26 h 115"/>
                <a:gd name="T44" fmla="*/ 45 w 63"/>
                <a:gd name="T45" fmla="*/ 19 h 115"/>
                <a:gd name="T46" fmla="*/ 49 w 63"/>
                <a:gd name="T47" fmla="*/ 15 h 115"/>
                <a:gd name="T48" fmla="*/ 52 w 63"/>
                <a:gd name="T49" fmla="*/ 7 h 115"/>
                <a:gd name="T50" fmla="*/ 45 w 63"/>
                <a:gd name="T51" fmla="*/ 11 h 115"/>
                <a:gd name="T52" fmla="*/ 41 w 63"/>
                <a:gd name="T53" fmla="*/ 11 h 115"/>
                <a:gd name="T54" fmla="*/ 38 w 63"/>
                <a:gd name="T55" fmla="*/ 4 h 115"/>
                <a:gd name="T56" fmla="*/ 34 w 63"/>
                <a:gd name="T57" fmla="*/ 0 h 115"/>
                <a:gd name="T58" fmla="*/ 30 w 63"/>
                <a:gd name="T59" fmla="*/ 4 h 115"/>
                <a:gd name="T60" fmla="*/ 26 w 63"/>
                <a:gd name="T61" fmla="*/ 4 h 115"/>
                <a:gd name="T62" fmla="*/ 15 w 63"/>
                <a:gd name="T63" fmla="*/ 7 h 115"/>
                <a:gd name="T64" fmla="*/ 15 w 63"/>
                <a:gd name="T65" fmla="*/ 11 h 115"/>
                <a:gd name="T66" fmla="*/ 15 w 63"/>
                <a:gd name="T67" fmla="*/ 15 h 115"/>
                <a:gd name="T68" fmla="*/ 12 w 63"/>
                <a:gd name="T69" fmla="*/ 30 h 115"/>
                <a:gd name="T70" fmla="*/ 15 w 63"/>
                <a:gd name="T71" fmla="*/ 33 h 115"/>
                <a:gd name="T72" fmla="*/ 15 w 63"/>
                <a:gd name="T73" fmla="*/ 37 h 115"/>
                <a:gd name="T74" fmla="*/ 15 w 63"/>
                <a:gd name="T75" fmla="*/ 41 h 115"/>
                <a:gd name="T76" fmla="*/ 12 w 63"/>
                <a:gd name="T77" fmla="*/ 48 h 115"/>
                <a:gd name="T78" fmla="*/ 8 w 63"/>
                <a:gd name="T79" fmla="*/ 52 h 115"/>
                <a:gd name="T80" fmla="*/ 4 w 63"/>
                <a:gd name="T81" fmla="*/ 56 h 115"/>
                <a:gd name="T82" fmla="*/ 0 w 63"/>
                <a:gd name="T83" fmla="*/ 63 h 115"/>
                <a:gd name="T84" fmla="*/ 4 w 63"/>
                <a:gd name="T85" fmla="*/ 67 h 115"/>
                <a:gd name="T86" fmla="*/ 8 w 63"/>
                <a:gd name="T87" fmla="*/ 70 h 115"/>
                <a:gd name="T88" fmla="*/ 12 w 63"/>
                <a:gd name="T89" fmla="*/ 78 h 115"/>
                <a:gd name="T90" fmla="*/ 19 w 63"/>
                <a:gd name="T91" fmla="*/ 82 h 115"/>
                <a:gd name="T92" fmla="*/ 26 w 63"/>
                <a:gd name="T93" fmla="*/ 85 h 115"/>
                <a:gd name="T94" fmla="*/ 34 w 63"/>
                <a:gd name="T95" fmla="*/ 115 h 115"/>
                <a:gd name="T96" fmla="*/ 49 w 63"/>
                <a:gd name="T97" fmla="*/ 59 h 115"/>
                <a:gd name="T98" fmla="*/ 56 w 63"/>
                <a:gd name="T99" fmla="*/ 59 h 115"/>
                <a:gd name="T100" fmla="*/ 49 w 63"/>
                <a:gd name="T101" fmla="*/ 5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 h="115">
                  <a:moveTo>
                    <a:pt x="34" y="115"/>
                  </a:moveTo>
                  <a:lnTo>
                    <a:pt x="38" y="115"/>
                  </a:lnTo>
                  <a:lnTo>
                    <a:pt x="38" y="115"/>
                  </a:lnTo>
                  <a:lnTo>
                    <a:pt x="41" y="115"/>
                  </a:lnTo>
                  <a:lnTo>
                    <a:pt x="41" y="111"/>
                  </a:lnTo>
                  <a:lnTo>
                    <a:pt x="45" y="111"/>
                  </a:lnTo>
                  <a:lnTo>
                    <a:pt x="45" y="108"/>
                  </a:lnTo>
                  <a:lnTo>
                    <a:pt x="45" y="108"/>
                  </a:lnTo>
                  <a:lnTo>
                    <a:pt x="45" y="104"/>
                  </a:lnTo>
                  <a:lnTo>
                    <a:pt x="41" y="100"/>
                  </a:lnTo>
                  <a:lnTo>
                    <a:pt x="41" y="96"/>
                  </a:lnTo>
                  <a:lnTo>
                    <a:pt x="41" y="96"/>
                  </a:lnTo>
                  <a:lnTo>
                    <a:pt x="45" y="93"/>
                  </a:lnTo>
                  <a:lnTo>
                    <a:pt x="49" y="93"/>
                  </a:lnTo>
                  <a:lnTo>
                    <a:pt x="52" y="93"/>
                  </a:lnTo>
                  <a:lnTo>
                    <a:pt x="52" y="89"/>
                  </a:lnTo>
                  <a:lnTo>
                    <a:pt x="63" y="85"/>
                  </a:lnTo>
                  <a:lnTo>
                    <a:pt x="63" y="78"/>
                  </a:lnTo>
                  <a:lnTo>
                    <a:pt x="63" y="78"/>
                  </a:lnTo>
                  <a:lnTo>
                    <a:pt x="63" y="70"/>
                  </a:lnTo>
                  <a:lnTo>
                    <a:pt x="63" y="70"/>
                  </a:lnTo>
                  <a:lnTo>
                    <a:pt x="60" y="70"/>
                  </a:lnTo>
                  <a:lnTo>
                    <a:pt x="56" y="67"/>
                  </a:lnTo>
                  <a:lnTo>
                    <a:pt x="56" y="67"/>
                  </a:lnTo>
                  <a:lnTo>
                    <a:pt x="56" y="63"/>
                  </a:lnTo>
                  <a:lnTo>
                    <a:pt x="52" y="63"/>
                  </a:lnTo>
                  <a:lnTo>
                    <a:pt x="52" y="63"/>
                  </a:lnTo>
                  <a:lnTo>
                    <a:pt x="52" y="63"/>
                  </a:lnTo>
                  <a:lnTo>
                    <a:pt x="52" y="67"/>
                  </a:lnTo>
                  <a:lnTo>
                    <a:pt x="49" y="63"/>
                  </a:lnTo>
                  <a:lnTo>
                    <a:pt x="49" y="63"/>
                  </a:lnTo>
                  <a:lnTo>
                    <a:pt x="45" y="63"/>
                  </a:lnTo>
                  <a:lnTo>
                    <a:pt x="41" y="59"/>
                  </a:lnTo>
                  <a:lnTo>
                    <a:pt x="38" y="56"/>
                  </a:lnTo>
                  <a:lnTo>
                    <a:pt x="41" y="52"/>
                  </a:lnTo>
                  <a:lnTo>
                    <a:pt x="49" y="44"/>
                  </a:lnTo>
                  <a:lnTo>
                    <a:pt x="52" y="41"/>
                  </a:lnTo>
                  <a:lnTo>
                    <a:pt x="52" y="41"/>
                  </a:lnTo>
                  <a:lnTo>
                    <a:pt x="52" y="37"/>
                  </a:lnTo>
                  <a:lnTo>
                    <a:pt x="56" y="37"/>
                  </a:lnTo>
                  <a:lnTo>
                    <a:pt x="52" y="33"/>
                  </a:lnTo>
                  <a:lnTo>
                    <a:pt x="52" y="33"/>
                  </a:lnTo>
                  <a:lnTo>
                    <a:pt x="52" y="30"/>
                  </a:lnTo>
                  <a:lnTo>
                    <a:pt x="49" y="26"/>
                  </a:lnTo>
                  <a:lnTo>
                    <a:pt x="45" y="22"/>
                  </a:lnTo>
                  <a:lnTo>
                    <a:pt x="45" y="19"/>
                  </a:lnTo>
                  <a:lnTo>
                    <a:pt x="49" y="15"/>
                  </a:lnTo>
                  <a:lnTo>
                    <a:pt x="49" y="15"/>
                  </a:lnTo>
                  <a:lnTo>
                    <a:pt x="52" y="7"/>
                  </a:lnTo>
                  <a:lnTo>
                    <a:pt x="52" y="7"/>
                  </a:lnTo>
                  <a:lnTo>
                    <a:pt x="52" y="4"/>
                  </a:lnTo>
                  <a:lnTo>
                    <a:pt x="45" y="11"/>
                  </a:lnTo>
                  <a:lnTo>
                    <a:pt x="41" y="11"/>
                  </a:lnTo>
                  <a:lnTo>
                    <a:pt x="41" y="11"/>
                  </a:lnTo>
                  <a:lnTo>
                    <a:pt x="38" y="7"/>
                  </a:lnTo>
                  <a:lnTo>
                    <a:pt x="38" y="4"/>
                  </a:lnTo>
                  <a:lnTo>
                    <a:pt x="38" y="4"/>
                  </a:lnTo>
                  <a:lnTo>
                    <a:pt x="34" y="0"/>
                  </a:lnTo>
                  <a:lnTo>
                    <a:pt x="30" y="0"/>
                  </a:lnTo>
                  <a:lnTo>
                    <a:pt x="30" y="4"/>
                  </a:lnTo>
                  <a:lnTo>
                    <a:pt x="30" y="0"/>
                  </a:lnTo>
                  <a:lnTo>
                    <a:pt x="26" y="4"/>
                  </a:lnTo>
                  <a:lnTo>
                    <a:pt x="19" y="4"/>
                  </a:lnTo>
                  <a:lnTo>
                    <a:pt x="15" y="7"/>
                  </a:lnTo>
                  <a:lnTo>
                    <a:pt x="15" y="7"/>
                  </a:lnTo>
                  <a:lnTo>
                    <a:pt x="15" y="11"/>
                  </a:lnTo>
                  <a:lnTo>
                    <a:pt x="15" y="11"/>
                  </a:lnTo>
                  <a:lnTo>
                    <a:pt x="15" y="15"/>
                  </a:lnTo>
                  <a:lnTo>
                    <a:pt x="15" y="22"/>
                  </a:lnTo>
                  <a:lnTo>
                    <a:pt x="12" y="30"/>
                  </a:lnTo>
                  <a:lnTo>
                    <a:pt x="12" y="33"/>
                  </a:lnTo>
                  <a:lnTo>
                    <a:pt x="15" y="33"/>
                  </a:lnTo>
                  <a:lnTo>
                    <a:pt x="15" y="33"/>
                  </a:lnTo>
                  <a:lnTo>
                    <a:pt x="15" y="37"/>
                  </a:lnTo>
                  <a:lnTo>
                    <a:pt x="12" y="37"/>
                  </a:lnTo>
                  <a:lnTo>
                    <a:pt x="15" y="41"/>
                  </a:lnTo>
                  <a:lnTo>
                    <a:pt x="12" y="41"/>
                  </a:lnTo>
                  <a:lnTo>
                    <a:pt x="12" y="48"/>
                  </a:lnTo>
                  <a:lnTo>
                    <a:pt x="12" y="48"/>
                  </a:lnTo>
                  <a:lnTo>
                    <a:pt x="8" y="52"/>
                  </a:lnTo>
                  <a:lnTo>
                    <a:pt x="8" y="52"/>
                  </a:lnTo>
                  <a:lnTo>
                    <a:pt x="4" y="56"/>
                  </a:lnTo>
                  <a:lnTo>
                    <a:pt x="0" y="63"/>
                  </a:lnTo>
                  <a:lnTo>
                    <a:pt x="0" y="63"/>
                  </a:lnTo>
                  <a:lnTo>
                    <a:pt x="4" y="67"/>
                  </a:lnTo>
                  <a:lnTo>
                    <a:pt x="4" y="67"/>
                  </a:lnTo>
                  <a:lnTo>
                    <a:pt x="4" y="70"/>
                  </a:lnTo>
                  <a:lnTo>
                    <a:pt x="8" y="70"/>
                  </a:lnTo>
                  <a:lnTo>
                    <a:pt x="12" y="74"/>
                  </a:lnTo>
                  <a:lnTo>
                    <a:pt x="12" y="78"/>
                  </a:lnTo>
                  <a:lnTo>
                    <a:pt x="15" y="82"/>
                  </a:lnTo>
                  <a:lnTo>
                    <a:pt x="19" y="82"/>
                  </a:lnTo>
                  <a:lnTo>
                    <a:pt x="19" y="82"/>
                  </a:lnTo>
                  <a:lnTo>
                    <a:pt x="26" y="85"/>
                  </a:lnTo>
                  <a:lnTo>
                    <a:pt x="34" y="115"/>
                  </a:lnTo>
                  <a:lnTo>
                    <a:pt x="34" y="115"/>
                  </a:lnTo>
                  <a:close/>
                  <a:moveTo>
                    <a:pt x="49" y="59"/>
                  </a:moveTo>
                  <a:lnTo>
                    <a:pt x="49" y="59"/>
                  </a:lnTo>
                  <a:lnTo>
                    <a:pt x="52" y="59"/>
                  </a:lnTo>
                  <a:lnTo>
                    <a:pt x="56" y="59"/>
                  </a:lnTo>
                  <a:lnTo>
                    <a:pt x="52" y="63"/>
                  </a:lnTo>
                  <a:lnTo>
                    <a:pt x="49" y="59"/>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04" name="Freeform 112"/>
            <p:cNvSpPr>
              <a:spLocks/>
            </p:cNvSpPr>
            <p:nvPr/>
          </p:nvSpPr>
          <p:spPr bwMode="auto">
            <a:xfrm>
              <a:off x="4116753" y="2432297"/>
              <a:ext cx="424588" cy="371837"/>
            </a:xfrm>
            <a:custGeom>
              <a:avLst/>
              <a:gdLst>
                <a:gd name="T0" fmla="*/ 326 w 330"/>
                <a:gd name="T1" fmla="*/ 219 h 289"/>
                <a:gd name="T2" fmla="*/ 318 w 330"/>
                <a:gd name="T3" fmla="*/ 207 h 289"/>
                <a:gd name="T4" fmla="*/ 304 w 330"/>
                <a:gd name="T5" fmla="*/ 207 h 289"/>
                <a:gd name="T6" fmla="*/ 300 w 330"/>
                <a:gd name="T7" fmla="*/ 200 h 289"/>
                <a:gd name="T8" fmla="*/ 296 w 330"/>
                <a:gd name="T9" fmla="*/ 193 h 289"/>
                <a:gd name="T10" fmla="*/ 289 w 330"/>
                <a:gd name="T11" fmla="*/ 178 h 289"/>
                <a:gd name="T12" fmla="*/ 289 w 330"/>
                <a:gd name="T13" fmla="*/ 174 h 289"/>
                <a:gd name="T14" fmla="*/ 296 w 330"/>
                <a:gd name="T15" fmla="*/ 167 h 289"/>
                <a:gd name="T16" fmla="*/ 296 w 330"/>
                <a:gd name="T17" fmla="*/ 152 h 289"/>
                <a:gd name="T18" fmla="*/ 293 w 330"/>
                <a:gd name="T19" fmla="*/ 137 h 289"/>
                <a:gd name="T20" fmla="*/ 289 w 330"/>
                <a:gd name="T21" fmla="*/ 118 h 289"/>
                <a:gd name="T22" fmla="*/ 289 w 330"/>
                <a:gd name="T23" fmla="*/ 111 h 289"/>
                <a:gd name="T24" fmla="*/ 274 w 330"/>
                <a:gd name="T25" fmla="*/ 78 h 289"/>
                <a:gd name="T26" fmla="*/ 267 w 330"/>
                <a:gd name="T27" fmla="*/ 70 h 289"/>
                <a:gd name="T28" fmla="*/ 259 w 330"/>
                <a:gd name="T29" fmla="*/ 63 h 289"/>
                <a:gd name="T30" fmla="*/ 255 w 330"/>
                <a:gd name="T31" fmla="*/ 59 h 289"/>
                <a:gd name="T32" fmla="*/ 263 w 330"/>
                <a:gd name="T33" fmla="*/ 48 h 289"/>
                <a:gd name="T34" fmla="*/ 267 w 330"/>
                <a:gd name="T35" fmla="*/ 37 h 289"/>
                <a:gd name="T36" fmla="*/ 270 w 330"/>
                <a:gd name="T37" fmla="*/ 33 h 289"/>
                <a:gd name="T38" fmla="*/ 267 w 330"/>
                <a:gd name="T39" fmla="*/ 29 h 289"/>
                <a:gd name="T40" fmla="*/ 270 w 330"/>
                <a:gd name="T41" fmla="*/ 11 h 289"/>
                <a:gd name="T42" fmla="*/ 270 w 330"/>
                <a:gd name="T43" fmla="*/ 3 h 289"/>
                <a:gd name="T44" fmla="*/ 263 w 330"/>
                <a:gd name="T45" fmla="*/ 3 h 289"/>
                <a:gd name="T46" fmla="*/ 248 w 330"/>
                <a:gd name="T47" fmla="*/ 0 h 289"/>
                <a:gd name="T48" fmla="*/ 241 w 330"/>
                <a:gd name="T49" fmla="*/ 3 h 289"/>
                <a:gd name="T50" fmla="*/ 233 w 330"/>
                <a:gd name="T51" fmla="*/ 0 h 289"/>
                <a:gd name="T52" fmla="*/ 226 w 330"/>
                <a:gd name="T53" fmla="*/ 7 h 289"/>
                <a:gd name="T54" fmla="*/ 218 w 330"/>
                <a:gd name="T55" fmla="*/ 7 h 289"/>
                <a:gd name="T56" fmla="*/ 207 w 330"/>
                <a:gd name="T57" fmla="*/ 3 h 289"/>
                <a:gd name="T58" fmla="*/ 200 w 330"/>
                <a:gd name="T59" fmla="*/ 3 h 289"/>
                <a:gd name="T60" fmla="*/ 193 w 330"/>
                <a:gd name="T61" fmla="*/ 3 h 289"/>
                <a:gd name="T62" fmla="*/ 185 w 330"/>
                <a:gd name="T63" fmla="*/ 7 h 289"/>
                <a:gd name="T64" fmla="*/ 174 w 330"/>
                <a:gd name="T65" fmla="*/ 7 h 289"/>
                <a:gd name="T66" fmla="*/ 159 w 330"/>
                <a:gd name="T67" fmla="*/ 7 h 289"/>
                <a:gd name="T68" fmla="*/ 144 w 330"/>
                <a:gd name="T69" fmla="*/ 15 h 289"/>
                <a:gd name="T70" fmla="*/ 141 w 330"/>
                <a:gd name="T71" fmla="*/ 22 h 289"/>
                <a:gd name="T72" fmla="*/ 133 w 330"/>
                <a:gd name="T73" fmla="*/ 22 h 289"/>
                <a:gd name="T74" fmla="*/ 126 w 330"/>
                <a:gd name="T75" fmla="*/ 22 h 289"/>
                <a:gd name="T76" fmla="*/ 118 w 330"/>
                <a:gd name="T77" fmla="*/ 29 h 289"/>
                <a:gd name="T78" fmla="*/ 107 w 330"/>
                <a:gd name="T79" fmla="*/ 33 h 289"/>
                <a:gd name="T80" fmla="*/ 111 w 330"/>
                <a:gd name="T81" fmla="*/ 40 h 289"/>
                <a:gd name="T82" fmla="*/ 111 w 330"/>
                <a:gd name="T83" fmla="*/ 48 h 289"/>
                <a:gd name="T84" fmla="*/ 115 w 330"/>
                <a:gd name="T85" fmla="*/ 66 h 289"/>
                <a:gd name="T86" fmla="*/ 118 w 330"/>
                <a:gd name="T87" fmla="*/ 74 h 289"/>
                <a:gd name="T88" fmla="*/ 126 w 330"/>
                <a:gd name="T89" fmla="*/ 78 h 289"/>
                <a:gd name="T90" fmla="*/ 122 w 330"/>
                <a:gd name="T91" fmla="*/ 85 h 289"/>
                <a:gd name="T92" fmla="*/ 93 w 330"/>
                <a:gd name="T93" fmla="*/ 92 h 289"/>
                <a:gd name="T94" fmla="*/ 89 w 330"/>
                <a:gd name="T95" fmla="*/ 104 h 289"/>
                <a:gd name="T96" fmla="*/ 59 w 330"/>
                <a:gd name="T97" fmla="*/ 122 h 289"/>
                <a:gd name="T98" fmla="*/ 33 w 330"/>
                <a:gd name="T99" fmla="*/ 130 h 289"/>
                <a:gd name="T100" fmla="*/ 15 w 330"/>
                <a:gd name="T101" fmla="*/ 133 h 289"/>
                <a:gd name="T102" fmla="*/ 0 w 330"/>
                <a:gd name="T103" fmla="*/ 144 h 289"/>
                <a:gd name="T104" fmla="*/ 0 w 330"/>
                <a:gd name="T105" fmla="*/ 159 h 289"/>
                <a:gd name="T106" fmla="*/ 59 w 330"/>
                <a:gd name="T107" fmla="*/ 196 h 289"/>
                <a:gd name="T108" fmla="*/ 170 w 330"/>
                <a:gd name="T109" fmla="*/ 270 h 289"/>
                <a:gd name="T110" fmla="*/ 185 w 330"/>
                <a:gd name="T111" fmla="*/ 274 h 289"/>
                <a:gd name="T112" fmla="*/ 193 w 330"/>
                <a:gd name="T113" fmla="*/ 278 h 289"/>
                <a:gd name="T114" fmla="*/ 193 w 330"/>
                <a:gd name="T115" fmla="*/ 289 h 289"/>
                <a:gd name="T116" fmla="*/ 211 w 330"/>
                <a:gd name="T117" fmla="*/ 289 h 289"/>
                <a:gd name="T118" fmla="*/ 237 w 330"/>
                <a:gd name="T119" fmla="*/ 282 h 289"/>
                <a:gd name="T120" fmla="*/ 330 w 330"/>
                <a:gd name="T121" fmla="*/ 22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0" h="289">
                  <a:moveTo>
                    <a:pt x="330" y="222"/>
                  </a:moveTo>
                  <a:lnTo>
                    <a:pt x="330" y="222"/>
                  </a:lnTo>
                  <a:lnTo>
                    <a:pt x="326" y="219"/>
                  </a:lnTo>
                  <a:lnTo>
                    <a:pt x="326" y="219"/>
                  </a:lnTo>
                  <a:lnTo>
                    <a:pt x="322" y="211"/>
                  </a:lnTo>
                  <a:lnTo>
                    <a:pt x="318" y="207"/>
                  </a:lnTo>
                  <a:lnTo>
                    <a:pt x="315" y="207"/>
                  </a:lnTo>
                  <a:lnTo>
                    <a:pt x="311" y="207"/>
                  </a:lnTo>
                  <a:lnTo>
                    <a:pt x="304" y="207"/>
                  </a:lnTo>
                  <a:lnTo>
                    <a:pt x="300" y="204"/>
                  </a:lnTo>
                  <a:lnTo>
                    <a:pt x="300" y="204"/>
                  </a:lnTo>
                  <a:lnTo>
                    <a:pt x="300" y="200"/>
                  </a:lnTo>
                  <a:lnTo>
                    <a:pt x="300" y="196"/>
                  </a:lnTo>
                  <a:lnTo>
                    <a:pt x="300" y="196"/>
                  </a:lnTo>
                  <a:lnTo>
                    <a:pt x="296" y="193"/>
                  </a:lnTo>
                  <a:lnTo>
                    <a:pt x="296" y="189"/>
                  </a:lnTo>
                  <a:lnTo>
                    <a:pt x="293" y="185"/>
                  </a:lnTo>
                  <a:lnTo>
                    <a:pt x="289" y="178"/>
                  </a:lnTo>
                  <a:lnTo>
                    <a:pt x="289" y="178"/>
                  </a:lnTo>
                  <a:lnTo>
                    <a:pt x="289" y="178"/>
                  </a:lnTo>
                  <a:lnTo>
                    <a:pt x="289" y="174"/>
                  </a:lnTo>
                  <a:lnTo>
                    <a:pt x="293" y="170"/>
                  </a:lnTo>
                  <a:lnTo>
                    <a:pt x="296" y="170"/>
                  </a:lnTo>
                  <a:lnTo>
                    <a:pt x="296" y="167"/>
                  </a:lnTo>
                  <a:lnTo>
                    <a:pt x="293" y="163"/>
                  </a:lnTo>
                  <a:lnTo>
                    <a:pt x="293" y="159"/>
                  </a:lnTo>
                  <a:lnTo>
                    <a:pt x="296" y="152"/>
                  </a:lnTo>
                  <a:lnTo>
                    <a:pt x="293" y="148"/>
                  </a:lnTo>
                  <a:lnTo>
                    <a:pt x="293" y="141"/>
                  </a:lnTo>
                  <a:lnTo>
                    <a:pt x="293" y="137"/>
                  </a:lnTo>
                  <a:lnTo>
                    <a:pt x="293" y="133"/>
                  </a:lnTo>
                  <a:lnTo>
                    <a:pt x="293" y="122"/>
                  </a:lnTo>
                  <a:lnTo>
                    <a:pt x="289" y="118"/>
                  </a:lnTo>
                  <a:lnTo>
                    <a:pt x="289" y="118"/>
                  </a:lnTo>
                  <a:lnTo>
                    <a:pt x="289" y="115"/>
                  </a:lnTo>
                  <a:lnTo>
                    <a:pt x="289" y="111"/>
                  </a:lnTo>
                  <a:lnTo>
                    <a:pt x="281" y="81"/>
                  </a:lnTo>
                  <a:lnTo>
                    <a:pt x="274" y="78"/>
                  </a:lnTo>
                  <a:lnTo>
                    <a:pt x="274" y="78"/>
                  </a:lnTo>
                  <a:lnTo>
                    <a:pt x="270" y="78"/>
                  </a:lnTo>
                  <a:lnTo>
                    <a:pt x="267" y="74"/>
                  </a:lnTo>
                  <a:lnTo>
                    <a:pt x="267" y="70"/>
                  </a:lnTo>
                  <a:lnTo>
                    <a:pt x="263" y="66"/>
                  </a:lnTo>
                  <a:lnTo>
                    <a:pt x="259" y="66"/>
                  </a:lnTo>
                  <a:lnTo>
                    <a:pt x="259" y="63"/>
                  </a:lnTo>
                  <a:lnTo>
                    <a:pt x="259" y="63"/>
                  </a:lnTo>
                  <a:lnTo>
                    <a:pt x="255" y="59"/>
                  </a:lnTo>
                  <a:lnTo>
                    <a:pt x="255" y="59"/>
                  </a:lnTo>
                  <a:lnTo>
                    <a:pt x="259" y="52"/>
                  </a:lnTo>
                  <a:lnTo>
                    <a:pt x="263" y="48"/>
                  </a:lnTo>
                  <a:lnTo>
                    <a:pt x="263" y="48"/>
                  </a:lnTo>
                  <a:lnTo>
                    <a:pt x="267" y="44"/>
                  </a:lnTo>
                  <a:lnTo>
                    <a:pt x="267" y="44"/>
                  </a:lnTo>
                  <a:lnTo>
                    <a:pt x="267" y="37"/>
                  </a:lnTo>
                  <a:lnTo>
                    <a:pt x="270" y="37"/>
                  </a:lnTo>
                  <a:lnTo>
                    <a:pt x="267" y="33"/>
                  </a:lnTo>
                  <a:lnTo>
                    <a:pt x="270" y="33"/>
                  </a:lnTo>
                  <a:lnTo>
                    <a:pt x="270" y="29"/>
                  </a:lnTo>
                  <a:lnTo>
                    <a:pt x="270" y="29"/>
                  </a:lnTo>
                  <a:lnTo>
                    <a:pt x="267" y="29"/>
                  </a:lnTo>
                  <a:lnTo>
                    <a:pt x="267" y="26"/>
                  </a:lnTo>
                  <a:lnTo>
                    <a:pt x="270" y="18"/>
                  </a:lnTo>
                  <a:lnTo>
                    <a:pt x="270" y="11"/>
                  </a:lnTo>
                  <a:lnTo>
                    <a:pt x="270" y="7"/>
                  </a:lnTo>
                  <a:lnTo>
                    <a:pt x="270" y="7"/>
                  </a:lnTo>
                  <a:lnTo>
                    <a:pt x="270" y="3"/>
                  </a:lnTo>
                  <a:lnTo>
                    <a:pt x="270" y="3"/>
                  </a:lnTo>
                  <a:lnTo>
                    <a:pt x="267" y="3"/>
                  </a:lnTo>
                  <a:lnTo>
                    <a:pt x="263" y="3"/>
                  </a:lnTo>
                  <a:lnTo>
                    <a:pt x="255" y="7"/>
                  </a:lnTo>
                  <a:lnTo>
                    <a:pt x="252" y="3"/>
                  </a:lnTo>
                  <a:lnTo>
                    <a:pt x="248" y="0"/>
                  </a:lnTo>
                  <a:lnTo>
                    <a:pt x="248" y="3"/>
                  </a:lnTo>
                  <a:lnTo>
                    <a:pt x="244" y="3"/>
                  </a:lnTo>
                  <a:lnTo>
                    <a:pt x="241" y="3"/>
                  </a:lnTo>
                  <a:lnTo>
                    <a:pt x="237" y="3"/>
                  </a:lnTo>
                  <a:lnTo>
                    <a:pt x="237" y="0"/>
                  </a:lnTo>
                  <a:lnTo>
                    <a:pt x="233" y="0"/>
                  </a:lnTo>
                  <a:lnTo>
                    <a:pt x="233" y="3"/>
                  </a:lnTo>
                  <a:lnTo>
                    <a:pt x="230" y="3"/>
                  </a:lnTo>
                  <a:lnTo>
                    <a:pt x="226" y="7"/>
                  </a:lnTo>
                  <a:lnTo>
                    <a:pt x="226" y="7"/>
                  </a:lnTo>
                  <a:lnTo>
                    <a:pt x="222" y="7"/>
                  </a:lnTo>
                  <a:lnTo>
                    <a:pt x="218" y="7"/>
                  </a:lnTo>
                  <a:lnTo>
                    <a:pt x="215" y="7"/>
                  </a:lnTo>
                  <a:lnTo>
                    <a:pt x="215" y="3"/>
                  </a:lnTo>
                  <a:lnTo>
                    <a:pt x="207" y="3"/>
                  </a:lnTo>
                  <a:lnTo>
                    <a:pt x="207" y="3"/>
                  </a:lnTo>
                  <a:lnTo>
                    <a:pt x="204" y="3"/>
                  </a:lnTo>
                  <a:lnTo>
                    <a:pt x="200" y="3"/>
                  </a:lnTo>
                  <a:lnTo>
                    <a:pt x="196" y="3"/>
                  </a:lnTo>
                  <a:lnTo>
                    <a:pt x="196" y="3"/>
                  </a:lnTo>
                  <a:lnTo>
                    <a:pt x="193" y="3"/>
                  </a:lnTo>
                  <a:lnTo>
                    <a:pt x="193" y="7"/>
                  </a:lnTo>
                  <a:lnTo>
                    <a:pt x="189" y="7"/>
                  </a:lnTo>
                  <a:lnTo>
                    <a:pt x="185" y="7"/>
                  </a:lnTo>
                  <a:lnTo>
                    <a:pt x="181" y="11"/>
                  </a:lnTo>
                  <a:lnTo>
                    <a:pt x="178" y="11"/>
                  </a:lnTo>
                  <a:lnTo>
                    <a:pt x="174" y="7"/>
                  </a:lnTo>
                  <a:lnTo>
                    <a:pt x="170" y="7"/>
                  </a:lnTo>
                  <a:lnTo>
                    <a:pt x="163" y="11"/>
                  </a:lnTo>
                  <a:lnTo>
                    <a:pt x="159" y="7"/>
                  </a:lnTo>
                  <a:lnTo>
                    <a:pt x="152" y="15"/>
                  </a:lnTo>
                  <a:lnTo>
                    <a:pt x="148" y="15"/>
                  </a:lnTo>
                  <a:lnTo>
                    <a:pt x="144" y="15"/>
                  </a:lnTo>
                  <a:lnTo>
                    <a:pt x="141" y="18"/>
                  </a:lnTo>
                  <a:lnTo>
                    <a:pt x="141" y="18"/>
                  </a:lnTo>
                  <a:lnTo>
                    <a:pt x="141" y="22"/>
                  </a:lnTo>
                  <a:lnTo>
                    <a:pt x="137" y="22"/>
                  </a:lnTo>
                  <a:lnTo>
                    <a:pt x="137" y="22"/>
                  </a:lnTo>
                  <a:lnTo>
                    <a:pt x="133" y="22"/>
                  </a:lnTo>
                  <a:lnTo>
                    <a:pt x="133" y="22"/>
                  </a:lnTo>
                  <a:lnTo>
                    <a:pt x="130" y="22"/>
                  </a:lnTo>
                  <a:lnTo>
                    <a:pt x="126" y="22"/>
                  </a:lnTo>
                  <a:lnTo>
                    <a:pt x="122" y="26"/>
                  </a:lnTo>
                  <a:lnTo>
                    <a:pt x="122" y="26"/>
                  </a:lnTo>
                  <a:lnTo>
                    <a:pt x="118" y="29"/>
                  </a:lnTo>
                  <a:lnTo>
                    <a:pt x="118" y="33"/>
                  </a:lnTo>
                  <a:lnTo>
                    <a:pt x="111" y="33"/>
                  </a:lnTo>
                  <a:lnTo>
                    <a:pt x="107" y="33"/>
                  </a:lnTo>
                  <a:lnTo>
                    <a:pt x="107" y="33"/>
                  </a:lnTo>
                  <a:lnTo>
                    <a:pt x="111" y="37"/>
                  </a:lnTo>
                  <a:lnTo>
                    <a:pt x="111" y="40"/>
                  </a:lnTo>
                  <a:lnTo>
                    <a:pt x="111" y="40"/>
                  </a:lnTo>
                  <a:lnTo>
                    <a:pt x="111" y="44"/>
                  </a:lnTo>
                  <a:lnTo>
                    <a:pt x="111" y="48"/>
                  </a:lnTo>
                  <a:lnTo>
                    <a:pt x="111" y="52"/>
                  </a:lnTo>
                  <a:lnTo>
                    <a:pt x="115" y="55"/>
                  </a:lnTo>
                  <a:lnTo>
                    <a:pt x="115" y="66"/>
                  </a:lnTo>
                  <a:lnTo>
                    <a:pt x="118" y="70"/>
                  </a:lnTo>
                  <a:lnTo>
                    <a:pt x="118" y="74"/>
                  </a:lnTo>
                  <a:lnTo>
                    <a:pt x="118" y="74"/>
                  </a:lnTo>
                  <a:lnTo>
                    <a:pt x="122" y="78"/>
                  </a:lnTo>
                  <a:lnTo>
                    <a:pt x="122" y="78"/>
                  </a:lnTo>
                  <a:lnTo>
                    <a:pt x="126" y="78"/>
                  </a:lnTo>
                  <a:lnTo>
                    <a:pt x="122" y="81"/>
                  </a:lnTo>
                  <a:lnTo>
                    <a:pt x="122" y="81"/>
                  </a:lnTo>
                  <a:lnTo>
                    <a:pt x="122" y="85"/>
                  </a:lnTo>
                  <a:lnTo>
                    <a:pt x="104" y="85"/>
                  </a:lnTo>
                  <a:lnTo>
                    <a:pt x="100" y="85"/>
                  </a:lnTo>
                  <a:lnTo>
                    <a:pt x="93" y="92"/>
                  </a:lnTo>
                  <a:lnTo>
                    <a:pt x="93" y="92"/>
                  </a:lnTo>
                  <a:lnTo>
                    <a:pt x="89" y="96"/>
                  </a:lnTo>
                  <a:lnTo>
                    <a:pt x="89" y="104"/>
                  </a:lnTo>
                  <a:lnTo>
                    <a:pt x="89" y="104"/>
                  </a:lnTo>
                  <a:lnTo>
                    <a:pt x="78" y="111"/>
                  </a:lnTo>
                  <a:lnTo>
                    <a:pt x="59" y="122"/>
                  </a:lnTo>
                  <a:lnTo>
                    <a:pt x="44" y="130"/>
                  </a:lnTo>
                  <a:lnTo>
                    <a:pt x="41" y="130"/>
                  </a:lnTo>
                  <a:lnTo>
                    <a:pt x="33" y="130"/>
                  </a:lnTo>
                  <a:lnTo>
                    <a:pt x="30" y="130"/>
                  </a:lnTo>
                  <a:lnTo>
                    <a:pt x="26" y="130"/>
                  </a:lnTo>
                  <a:lnTo>
                    <a:pt x="15" y="133"/>
                  </a:lnTo>
                  <a:lnTo>
                    <a:pt x="11" y="137"/>
                  </a:lnTo>
                  <a:lnTo>
                    <a:pt x="7" y="141"/>
                  </a:lnTo>
                  <a:lnTo>
                    <a:pt x="0" y="144"/>
                  </a:lnTo>
                  <a:lnTo>
                    <a:pt x="0" y="155"/>
                  </a:lnTo>
                  <a:lnTo>
                    <a:pt x="0" y="155"/>
                  </a:lnTo>
                  <a:lnTo>
                    <a:pt x="0" y="159"/>
                  </a:lnTo>
                  <a:lnTo>
                    <a:pt x="0" y="159"/>
                  </a:lnTo>
                  <a:lnTo>
                    <a:pt x="0" y="159"/>
                  </a:lnTo>
                  <a:lnTo>
                    <a:pt x="59" y="196"/>
                  </a:lnTo>
                  <a:lnTo>
                    <a:pt x="59" y="196"/>
                  </a:lnTo>
                  <a:lnTo>
                    <a:pt x="167" y="263"/>
                  </a:lnTo>
                  <a:lnTo>
                    <a:pt x="170" y="270"/>
                  </a:lnTo>
                  <a:lnTo>
                    <a:pt x="174" y="270"/>
                  </a:lnTo>
                  <a:lnTo>
                    <a:pt x="178" y="270"/>
                  </a:lnTo>
                  <a:lnTo>
                    <a:pt x="185" y="274"/>
                  </a:lnTo>
                  <a:lnTo>
                    <a:pt x="185" y="274"/>
                  </a:lnTo>
                  <a:lnTo>
                    <a:pt x="189" y="278"/>
                  </a:lnTo>
                  <a:lnTo>
                    <a:pt x="193" y="278"/>
                  </a:lnTo>
                  <a:lnTo>
                    <a:pt x="193" y="282"/>
                  </a:lnTo>
                  <a:lnTo>
                    <a:pt x="193" y="285"/>
                  </a:lnTo>
                  <a:lnTo>
                    <a:pt x="193" y="289"/>
                  </a:lnTo>
                  <a:lnTo>
                    <a:pt x="196" y="289"/>
                  </a:lnTo>
                  <a:lnTo>
                    <a:pt x="204" y="289"/>
                  </a:lnTo>
                  <a:lnTo>
                    <a:pt x="211" y="289"/>
                  </a:lnTo>
                  <a:lnTo>
                    <a:pt x="211" y="289"/>
                  </a:lnTo>
                  <a:lnTo>
                    <a:pt x="211" y="289"/>
                  </a:lnTo>
                  <a:lnTo>
                    <a:pt x="237" y="282"/>
                  </a:lnTo>
                  <a:lnTo>
                    <a:pt x="255" y="267"/>
                  </a:lnTo>
                  <a:lnTo>
                    <a:pt x="330" y="222"/>
                  </a:lnTo>
                  <a:lnTo>
                    <a:pt x="330" y="222"/>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05" name="Freeform 113"/>
            <p:cNvSpPr>
              <a:spLocks/>
            </p:cNvSpPr>
            <p:nvPr/>
          </p:nvSpPr>
          <p:spPr bwMode="auto">
            <a:xfrm>
              <a:off x="4030547" y="2455455"/>
              <a:ext cx="248320" cy="176269"/>
            </a:xfrm>
            <a:custGeom>
              <a:avLst/>
              <a:gdLst>
                <a:gd name="T0" fmla="*/ 67 w 193"/>
                <a:gd name="T1" fmla="*/ 126 h 137"/>
                <a:gd name="T2" fmla="*/ 78 w 193"/>
                <a:gd name="T3" fmla="*/ 119 h 137"/>
                <a:gd name="T4" fmla="*/ 93 w 193"/>
                <a:gd name="T5" fmla="*/ 112 h 137"/>
                <a:gd name="T6" fmla="*/ 100 w 193"/>
                <a:gd name="T7" fmla="*/ 112 h 137"/>
                <a:gd name="T8" fmla="*/ 111 w 193"/>
                <a:gd name="T9" fmla="*/ 112 h 137"/>
                <a:gd name="T10" fmla="*/ 145 w 193"/>
                <a:gd name="T11" fmla="*/ 93 h 137"/>
                <a:gd name="T12" fmla="*/ 156 w 193"/>
                <a:gd name="T13" fmla="*/ 86 h 137"/>
                <a:gd name="T14" fmla="*/ 160 w 193"/>
                <a:gd name="T15" fmla="*/ 74 h 137"/>
                <a:gd name="T16" fmla="*/ 167 w 193"/>
                <a:gd name="T17" fmla="*/ 67 h 137"/>
                <a:gd name="T18" fmla="*/ 189 w 193"/>
                <a:gd name="T19" fmla="*/ 67 h 137"/>
                <a:gd name="T20" fmla="*/ 189 w 193"/>
                <a:gd name="T21" fmla="*/ 63 h 137"/>
                <a:gd name="T22" fmla="*/ 189 w 193"/>
                <a:gd name="T23" fmla="*/ 60 h 137"/>
                <a:gd name="T24" fmla="*/ 185 w 193"/>
                <a:gd name="T25" fmla="*/ 56 h 137"/>
                <a:gd name="T26" fmla="*/ 185 w 193"/>
                <a:gd name="T27" fmla="*/ 52 h 137"/>
                <a:gd name="T28" fmla="*/ 182 w 193"/>
                <a:gd name="T29" fmla="*/ 37 h 137"/>
                <a:gd name="T30" fmla="*/ 178 w 193"/>
                <a:gd name="T31" fmla="*/ 30 h 137"/>
                <a:gd name="T32" fmla="*/ 178 w 193"/>
                <a:gd name="T33" fmla="*/ 22 h 137"/>
                <a:gd name="T34" fmla="*/ 178 w 193"/>
                <a:gd name="T35" fmla="*/ 19 h 137"/>
                <a:gd name="T36" fmla="*/ 174 w 193"/>
                <a:gd name="T37" fmla="*/ 15 h 137"/>
                <a:gd name="T38" fmla="*/ 163 w 193"/>
                <a:gd name="T39" fmla="*/ 15 h 137"/>
                <a:gd name="T40" fmla="*/ 160 w 193"/>
                <a:gd name="T41" fmla="*/ 11 h 137"/>
                <a:gd name="T42" fmla="*/ 160 w 193"/>
                <a:gd name="T43" fmla="*/ 11 h 137"/>
                <a:gd name="T44" fmla="*/ 152 w 193"/>
                <a:gd name="T45" fmla="*/ 15 h 137"/>
                <a:gd name="T46" fmla="*/ 141 w 193"/>
                <a:gd name="T47" fmla="*/ 11 h 137"/>
                <a:gd name="T48" fmla="*/ 134 w 193"/>
                <a:gd name="T49" fmla="*/ 15 h 137"/>
                <a:gd name="T50" fmla="*/ 126 w 193"/>
                <a:gd name="T51" fmla="*/ 8 h 137"/>
                <a:gd name="T52" fmla="*/ 123 w 193"/>
                <a:gd name="T53" fmla="*/ 4 h 137"/>
                <a:gd name="T54" fmla="*/ 123 w 193"/>
                <a:gd name="T55" fmla="*/ 4 h 137"/>
                <a:gd name="T56" fmla="*/ 119 w 193"/>
                <a:gd name="T57" fmla="*/ 4 h 137"/>
                <a:gd name="T58" fmla="*/ 115 w 193"/>
                <a:gd name="T59" fmla="*/ 4 h 137"/>
                <a:gd name="T60" fmla="*/ 111 w 193"/>
                <a:gd name="T61" fmla="*/ 15 h 137"/>
                <a:gd name="T62" fmla="*/ 108 w 193"/>
                <a:gd name="T63" fmla="*/ 26 h 137"/>
                <a:gd name="T64" fmla="*/ 97 w 193"/>
                <a:gd name="T65" fmla="*/ 37 h 137"/>
                <a:gd name="T66" fmla="*/ 93 w 193"/>
                <a:gd name="T67" fmla="*/ 37 h 137"/>
                <a:gd name="T68" fmla="*/ 82 w 193"/>
                <a:gd name="T69" fmla="*/ 45 h 137"/>
                <a:gd name="T70" fmla="*/ 74 w 193"/>
                <a:gd name="T71" fmla="*/ 48 h 137"/>
                <a:gd name="T72" fmla="*/ 67 w 193"/>
                <a:gd name="T73" fmla="*/ 52 h 137"/>
                <a:gd name="T74" fmla="*/ 63 w 193"/>
                <a:gd name="T75" fmla="*/ 63 h 137"/>
                <a:gd name="T76" fmla="*/ 56 w 193"/>
                <a:gd name="T77" fmla="*/ 71 h 137"/>
                <a:gd name="T78" fmla="*/ 52 w 193"/>
                <a:gd name="T79" fmla="*/ 82 h 137"/>
                <a:gd name="T80" fmla="*/ 52 w 193"/>
                <a:gd name="T81" fmla="*/ 93 h 137"/>
                <a:gd name="T82" fmla="*/ 56 w 193"/>
                <a:gd name="T83" fmla="*/ 97 h 137"/>
                <a:gd name="T84" fmla="*/ 45 w 193"/>
                <a:gd name="T85" fmla="*/ 112 h 137"/>
                <a:gd name="T86" fmla="*/ 37 w 193"/>
                <a:gd name="T87" fmla="*/ 119 h 137"/>
                <a:gd name="T88" fmla="*/ 23 w 193"/>
                <a:gd name="T89" fmla="*/ 130 h 137"/>
                <a:gd name="T90" fmla="*/ 0 w 193"/>
                <a:gd name="T91" fmla="*/ 137 h 137"/>
                <a:gd name="T92" fmla="*/ 67 w 193"/>
                <a:gd name="T93"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 h="137">
                  <a:moveTo>
                    <a:pt x="67" y="137"/>
                  </a:moveTo>
                  <a:lnTo>
                    <a:pt x="67" y="126"/>
                  </a:lnTo>
                  <a:lnTo>
                    <a:pt x="74" y="123"/>
                  </a:lnTo>
                  <a:lnTo>
                    <a:pt x="78" y="119"/>
                  </a:lnTo>
                  <a:lnTo>
                    <a:pt x="82" y="115"/>
                  </a:lnTo>
                  <a:lnTo>
                    <a:pt x="93" y="112"/>
                  </a:lnTo>
                  <a:lnTo>
                    <a:pt x="97" y="112"/>
                  </a:lnTo>
                  <a:lnTo>
                    <a:pt x="100" y="112"/>
                  </a:lnTo>
                  <a:lnTo>
                    <a:pt x="108" y="112"/>
                  </a:lnTo>
                  <a:lnTo>
                    <a:pt x="111" y="112"/>
                  </a:lnTo>
                  <a:lnTo>
                    <a:pt x="126" y="104"/>
                  </a:lnTo>
                  <a:lnTo>
                    <a:pt x="145" y="93"/>
                  </a:lnTo>
                  <a:lnTo>
                    <a:pt x="156" y="86"/>
                  </a:lnTo>
                  <a:lnTo>
                    <a:pt x="156" y="86"/>
                  </a:lnTo>
                  <a:lnTo>
                    <a:pt x="156" y="78"/>
                  </a:lnTo>
                  <a:lnTo>
                    <a:pt x="160" y="74"/>
                  </a:lnTo>
                  <a:lnTo>
                    <a:pt x="160" y="74"/>
                  </a:lnTo>
                  <a:lnTo>
                    <a:pt x="167" y="67"/>
                  </a:lnTo>
                  <a:lnTo>
                    <a:pt x="171" y="67"/>
                  </a:lnTo>
                  <a:lnTo>
                    <a:pt x="189" y="67"/>
                  </a:lnTo>
                  <a:lnTo>
                    <a:pt x="189" y="63"/>
                  </a:lnTo>
                  <a:lnTo>
                    <a:pt x="189" y="63"/>
                  </a:lnTo>
                  <a:lnTo>
                    <a:pt x="193" y="60"/>
                  </a:lnTo>
                  <a:lnTo>
                    <a:pt x="189" y="60"/>
                  </a:lnTo>
                  <a:lnTo>
                    <a:pt x="189" y="60"/>
                  </a:lnTo>
                  <a:lnTo>
                    <a:pt x="185" y="56"/>
                  </a:lnTo>
                  <a:lnTo>
                    <a:pt x="185" y="56"/>
                  </a:lnTo>
                  <a:lnTo>
                    <a:pt x="185" y="52"/>
                  </a:lnTo>
                  <a:lnTo>
                    <a:pt x="182" y="48"/>
                  </a:lnTo>
                  <a:lnTo>
                    <a:pt x="182" y="37"/>
                  </a:lnTo>
                  <a:lnTo>
                    <a:pt x="178" y="34"/>
                  </a:lnTo>
                  <a:lnTo>
                    <a:pt x="178" y="30"/>
                  </a:lnTo>
                  <a:lnTo>
                    <a:pt x="178" y="26"/>
                  </a:lnTo>
                  <a:lnTo>
                    <a:pt x="178" y="22"/>
                  </a:lnTo>
                  <a:lnTo>
                    <a:pt x="178" y="22"/>
                  </a:lnTo>
                  <a:lnTo>
                    <a:pt x="178" y="19"/>
                  </a:lnTo>
                  <a:lnTo>
                    <a:pt x="174" y="15"/>
                  </a:lnTo>
                  <a:lnTo>
                    <a:pt x="174" y="15"/>
                  </a:lnTo>
                  <a:lnTo>
                    <a:pt x="171" y="15"/>
                  </a:lnTo>
                  <a:lnTo>
                    <a:pt x="163" y="15"/>
                  </a:lnTo>
                  <a:lnTo>
                    <a:pt x="160" y="11"/>
                  </a:lnTo>
                  <a:lnTo>
                    <a:pt x="160" y="11"/>
                  </a:lnTo>
                  <a:lnTo>
                    <a:pt x="160" y="11"/>
                  </a:lnTo>
                  <a:lnTo>
                    <a:pt x="160" y="11"/>
                  </a:lnTo>
                  <a:lnTo>
                    <a:pt x="156" y="11"/>
                  </a:lnTo>
                  <a:lnTo>
                    <a:pt x="152" y="15"/>
                  </a:lnTo>
                  <a:lnTo>
                    <a:pt x="145" y="11"/>
                  </a:lnTo>
                  <a:lnTo>
                    <a:pt x="141" y="11"/>
                  </a:lnTo>
                  <a:lnTo>
                    <a:pt x="137" y="15"/>
                  </a:lnTo>
                  <a:lnTo>
                    <a:pt x="134" y="15"/>
                  </a:lnTo>
                  <a:lnTo>
                    <a:pt x="130" y="15"/>
                  </a:lnTo>
                  <a:lnTo>
                    <a:pt x="126" y="8"/>
                  </a:lnTo>
                  <a:lnTo>
                    <a:pt x="123" y="8"/>
                  </a:lnTo>
                  <a:lnTo>
                    <a:pt x="123" y="4"/>
                  </a:lnTo>
                  <a:lnTo>
                    <a:pt x="123" y="4"/>
                  </a:lnTo>
                  <a:lnTo>
                    <a:pt x="123" y="4"/>
                  </a:lnTo>
                  <a:lnTo>
                    <a:pt x="123" y="0"/>
                  </a:lnTo>
                  <a:lnTo>
                    <a:pt x="119" y="4"/>
                  </a:lnTo>
                  <a:lnTo>
                    <a:pt x="119" y="4"/>
                  </a:lnTo>
                  <a:lnTo>
                    <a:pt x="115" y="4"/>
                  </a:lnTo>
                  <a:lnTo>
                    <a:pt x="111" y="8"/>
                  </a:lnTo>
                  <a:lnTo>
                    <a:pt x="111" y="15"/>
                  </a:lnTo>
                  <a:lnTo>
                    <a:pt x="108" y="19"/>
                  </a:lnTo>
                  <a:lnTo>
                    <a:pt x="108" y="26"/>
                  </a:lnTo>
                  <a:lnTo>
                    <a:pt x="104" y="30"/>
                  </a:lnTo>
                  <a:lnTo>
                    <a:pt x="97" y="37"/>
                  </a:lnTo>
                  <a:lnTo>
                    <a:pt x="97" y="37"/>
                  </a:lnTo>
                  <a:lnTo>
                    <a:pt x="93" y="37"/>
                  </a:lnTo>
                  <a:lnTo>
                    <a:pt x="86" y="41"/>
                  </a:lnTo>
                  <a:lnTo>
                    <a:pt x="82" y="45"/>
                  </a:lnTo>
                  <a:lnTo>
                    <a:pt x="82" y="45"/>
                  </a:lnTo>
                  <a:lnTo>
                    <a:pt x="74" y="48"/>
                  </a:lnTo>
                  <a:lnTo>
                    <a:pt x="71" y="48"/>
                  </a:lnTo>
                  <a:lnTo>
                    <a:pt x="67" y="52"/>
                  </a:lnTo>
                  <a:lnTo>
                    <a:pt x="60" y="56"/>
                  </a:lnTo>
                  <a:lnTo>
                    <a:pt x="63" y="63"/>
                  </a:lnTo>
                  <a:lnTo>
                    <a:pt x="63" y="67"/>
                  </a:lnTo>
                  <a:lnTo>
                    <a:pt x="56" y="71"/>
                  </a:lnTo>
                  <a:lnTo>
                    <a:pt x="52" y="78"/>
                  </a:lnTo>
                  <a:lnTo>
                    <a:pt x="52" y="82"/>
                  </a:lnTo>
                  <a:lnTo>
                    <a:pt x="56" y="89"/>
                  </a:lnTo>
                  <a:lnTo>
                    <a:pt x="52" y="93"/>
                  </a:lnTo>
                  <a:lnTo>
                    <a:pt x="52" y="93"/>
                  </a:lnTo>
                  <a:lnTo>
                    <a:pt x="56" y="97"/>
                  </a:lnTo>
                  <a:lnTo>
                    <a:pt x="56" y="100"/>
                  </a:lnTo>
                  <a:lnTo>
                    <a:pt x="45" y="112"/>
                  </a:lnTo>
                  <a:lnTo>
                    <a:pt x="41" y="115"/>
                  </a:lnTo>
                  <a:lnTo>
                    <a:pt x="37" y="119"/>
                  </a:lnTo>
                  <a:lnTo>
                    <a:pt x="34" y="119"/>
                  </a:lnTo>
                  <a:lnTo>
                    <a:pt x="23" y="130"/>
                  </a:lnTo>
                  <a:lnTo>
                    <a:pt x="4" y="134"/>
                  </a:lnTo>
                  <a:lnTo>
                    <a:pt x="0" y="137"/>
                  </a:lnTo>
                  <a:lnTo>
                    <a:pt x="67" y="137"/>
                  </a:lnTo>
                  <a:lnTo>
                    <a:pt x="67" y="137"/>
                  </a:lnTo>
                  <a:lnTo>
                    <a:pt x="67" y="137"/>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06" name="Freeform 114"/>
            <p:cNvSpPr>
              <a:spLocks/>
            </p:cNvSpPr>
            <p:nvPr/>
          </p:nvSpPr>
          <p:spPr bwMode="auto">
            <a:xfrm>
              <a:off x="3945629" y="2631723"/>
              <a:ext cx="171122" cy="129950"/>
            </a:xfrm>
            <a:custGeom>
              <a:avLst/>
              <a:gdLst>
                <a:gd name="T0" fmla="*/ 133 w 133"/>
                <a:gd name="T1" fmla="*/ 4 h 101"/>
                <a:gd name="T2" fmla="*/ 133 w 133"/>
                <a:gd name="T3" fmla="*/ 0 h 101"/>
                <a:gd name="T4" fmla="*/ 66 w 133"/>
                <a:gd name="T5" fmla="*/ 0 h 101"/>
                <a:gd name="T6" fmla="*/ 63 w 133"/>
                <a:gd name="T7" fmla="*/ 8 h 101"/>
                <a:gd name="T8" fmla="*/ 63 w 133"/>
                <a:gd name="T9" fmla="*/ 15 h 101"/>
                <a:gd name="T10" fmla="*/ 59 w 133"/>
                <a:gd name="T11" fmla="*/ 15 h 101"/>
                <a:gd name="T12" fmla="*/ 48 w 133"/>
                <a:gd name="T13" fmla="*/ 19 h 101"/>
                <a:gd name="T14" fmla="*/ 44 w 133"/>
                <a:gd name="T15" fmla="*/ 23 h 101"/>
                <a:gd name="T16" fmla="*/ 40 w 133"/>
                <a:gd name="T17" fmla="*/ 26 h 101"/>
                <a:gd name="T18" fmla="*/ 44 w 133"/>
                <a:gd name="T19" fmla="*/ 30 h 101"/>
                <a:gd name="T20" fmla="*/ 33 w 133"/>
                <a:gd name="T21" fmla="*/ 41 h 101"/>
                <a:gd name="T22" fmla="*/ 33 w 133"/>
                <a:gd name="T23" fmla="*/ 45 h 101"/>
                <a:gd name="T24" fmla="*/ 26 w 133"/>
                <a:gd name="T25" fmla="*/ 52 h 101"/>
                <a:gd name="T26" fmla="*/ 22 w 133"/>
                <a:gd name="T27" fmla="*/ 56 h 101"/>
                <a:gd name="T28" fmla="*/ 18 w 133"/>
                <a:gd name="T29" fmla="*/ 64 h 101"/>
                <a:gd name="T30" fmla="*/ 18 w 133"/>
                <a:gd name="T31" fmla="*/ 64 h 101"/>
                <a:gd name="T32" fmla="*/ 11 w 133"/>
                <a:gd name="T33" fmla="*/ 71 h 101"/>
                <a:gd name="T34" fmla="*/ 11 w 133"/>
                <a:gd name="T35" fmla="*/ 75 h 101"/>
                <a:gd name="T36" fmla="*/ 15 w 133"/>
                <a:gd name="T37" fmla="*/ 75 h 101"/>
                <a:gd name="T38" fmla="*/ 11 w 133"/>
                <a:gd name="T39" fmla="*/ 75 h 101"/>
                <a:gd name="T40" fmla="*/ 3 w 133"/>
                <a:gd name="T41" fmla="*/ 86 h 101"/>
                <a:gd name="T42" fmla="*/ 3 w 133"/>
                <a:gd name="T43" fmla="*/ 86 h 101"/>
                <a:gd name="T44" fmla="*/ 0 w 133"/>
                <a:gd name="T45" fmla="*/ 90 h 101"/>
                <a:gd name="T46" fmla="*/ 0 w 133"/>
                <a:gd name="T47" fmla="*/ 93 h 101"/>
                <a:gd name="T48" fmla="*/ 0 w 133"/>
                <a:gd name="T49" fmla="*/ 93 h 101"/>
                <a:gd name="T50" fmla="*/ 0 w 133"/>
                <a:gd name="T51" fmla="*/ 101 h 101"/>
                <a:gd name="T52" fmla="*/ 66 w 133"/>
                <a:gd name="T53" fmla="*/ 101 h 101"/>
                <a:gd name="T54" fmla="*/ 66 w 133"/>
                <a:gd name="T55" fmla="*/ 71 h 101"/>
                <a:gd name="T56" fmla="*/ 66 w 133"/>
                <a:gd name="T57" fmla="*/ 67 h 101"/>
                <a:gd name="T58" fmla="*/ 70 w 133"/>
                <a:gd name="T59" fmla="*/ 67 h 101"/>
                <a:gd name="T60" fmla="*/ 74 w 133"/>
                <a:gd name="T61" fmla="*/ 64 h 101"/>
                <a:gd name="T62" fmla="*/ 81 w 133"/>
                <a:gd name="T63" fmla="*/ 64 h 101"/>
                <a:gd name="T64" fmla="*/ 81 w 133"/>
                <a:gd name="T65" fmla="*/ 26 h 101"/>
                <a:gd name="T66" fmla="*/ 133 w 133"/>
                <a:gd name="T67" fmla="*/ 26 h 101"/>
                <a:gd name="T68" fmla="*/ 133 w 133"/>
                <a:gd name="T69" fmla="*/ 4 h 101"/>
                <a:gd name="T70" fmla="*/ 133 w 133"/>
                <a:gd name="T71" fmla="*/ 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 h="101">
                  <a:moveTo>
                    <a:pt x="133" y="4"/>
                  </a:moveTo>
                  <a:lnTo>
                    <a:pt x="133" y="0"/>
                  </a:lnTo>
                  <a:lnTo>
                    <a:pt x="66" y="0"/>
                  </a:lnTo>
                  <a:lnTo>
                    <a:pt x="63" y="8"/>
                  </a:lnTo>
                  <a:lnTo>
                    <a:pt x="63" y="15"/>
                  </a:lnTo>
                  <a:lnTo>
                    <a:pt x="59" y="15"/>
                  </a:lnTo>
                  <a:lnTo>
                    <a:pt x="48" y="19"/>
                  </a:lnTo>
                  <a:lnTo>
                    <a:pt x="44" y="23"/>
                  </a:lnTo>
                  <a:lnTo>
                    <a:pt x="40" y="26"/>
                  </a:lnTo>
                  <a:lnTo>
                    <a:pt x="44" y="30"/>
                  </a:lnTo>
                  <a:lnTo>
                    <a:pt x="33" y="41"/>
                  </a:lnTo>
                  <a:lnTo>
                    <a:pt x="33" y="45"/>
                  </a:lnTo>
                  <a:lnTo>
                    <a:pt x="26" y="52"/>
                  </a:lnTo>
                  <a:lnTo>
                    <a:pt x="22" y="56"/>
                  </a:lnTo>
                  <a:lnTo>
                    <a:pt x="18" y="64"/>
                  </a:lnTo>
                  <a:lnTo>
                    <a:pt x="18" y="64"/>
                  </a:lnTo>
                  <a:lnTo>
                    <a:pt x="11" y="71"/>
                  </a:lnTo>
                  <a:lnTo>
                    <a:pt x="11" y="75"/>
                  </a:lnTo>
                  <a:lnTo>
                    <a:pt x="15" y="75"/>
                  </a:lnTo>
                  <a:lnTo>
                    <a:pt x="11" y="75"/>
                  </a:lnTo>
                  <a:lnTo>
                    <a:pt x="3" y="86"/>
                  </a:lnTo>
                  <a:lnTo>
                    <a:pt x="3" y="86"/>
                  </a:lnTo>
                  <a:lnTo>
                    <a:pt x="0" y="90"/>
                  </a:lnTo>
                  <a:lnTo>
                    <a:pt x="0" y="93"/>
                  </a:lnTo>
                  <a:lnTo>
                    <a:pt x="0" y="93"/>
                  </a:lnTo>
                  <a:lnTo>
                    <a:pt x="0" y="101"/>
                  </a:lnTo>
                  <a:lnTo>
                    <a:pt x="66" y="101"/>
                  </a:lnTo>
                  <a:lnTo>
                    <a:pt x="66" y="71"/>
                  </a:lnTo>
                  <a:lnTo>
                    <a:pt x="66" y="67"/>
                  </a:lnTo>
                  <a:lnTo>
                    <a:pt x="70" y="67"/>
                  </a:lnTo>
                  <a:lnTo>
                    <a:pt x="74" y="64"/>
                  </a:lnTo>
                  <a:lnTo>
                    <a:pt x="81" y="64"/>
                  </a:lnTo>
                  <a:lnTo>
                    <a:pt x="81" y="26"/>
                  </a:lnTo>
                  <a:lnTo>
                    <a:pt x="133" y="26"/>
                  </a:lnTo>
                  <a:lnTo>
                    <a:pt x="133" y="4"/>
                  </a:lnTo>
                  <a:lnTo>
                    <a:pt x="133" y="4"/>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07" name="Freeform 115"/>
            <p:cNvSpPr>
              <a:spLocks/>
            </p:cNvSpPr>
            <p:nvPr/>
          </p:nvSpPr>
          <p:spPr bwMode="auto">
            <a:xfrm>
              <a:off x="3945629" y="2636870"/>
              <a:ext cx="247033" cy="253467"/>
            </a:xfrm>
            <a:custGeom>
              <a:avLst/>
              <a:gdLst>
                <a:gd name="T0" fmla="*/ 66 w 192"/>
                <a:gd name="T1" fmla="*/ 97 h 197"/>
                <a:gd name="T2" fmla="*/ 66 w 192"/>
                <a:gd name="T3" fmla="*/ 63 h 197"/>
                <a:gd name="T4" fmla="*/ 74 w 192"/>
                <a:gd name="T5" fmla="*/ 60 h 197"/>
                <a:gd name="T6" fmla="*/ 81 w 192"/>
                <a:gd name="T7" fmla="*/ 22 h 197"/>
                <a:gd name="T8" fmla="*/ 133 w 192"/>
                <a:gd name="T9" fmla="*/ 0 h 197"/>
                <a:gd name="T10" fmla="*/ 192 w 192"/>
                <a:gd name="T11" fmla="*/ 37 h 197"/>
                <a:gd name="T12" fmla="*/ 174 w 192"/>
                <a:gd name="T13" fmla="*/ 37 h 197"/>
                <a:gd name="T14" fmla="*/ 192 w 192"/>
                <a:gd name="T15" fmla="*/ 171 h 197"/>
                <a:gd name="T16" fmla="*/ 126 w 192"/>
                <a:gd name="T17" fmla="*/ 186 h 197"/>
                <a:gd name="T18" fmla="*/ 122 w 192"/>
                <a:gd name="T19" fmla="*/ 182 h 197"/>
                <a:gd name="T20" fmla="*/ 118 w 192"/>
                <a:gd name="T21" fmla="*/ 186 h 197"/>
                <a:gd name="T22" fmla="*/ 118 w 192"/>
                <a:gd name="T23" fmla="*/ 178 h 197"/>
                <a:gd name="T24" fmla="*/ 103 w 192"/>
                <a:gd name="T25" fmla="*/ 182 h 197"/>
                <a:gd name="T26" fmla="*/ 100 w 192"/>
                <a:gd name="T27" fmla="*/ 189 h 197"/>
                <a:gd name="T28" fmla="*/ 96 w 192"/>
                <a:gd name="T29" fmla="*/ 178 h 197"/>
                <a:gd name="T30" fmla="*/ 85 w 192"/>
                <a:gd name="T31" fmla="*/ 182 h 197"/>
                <a:gd name="T32" fmla="*/ 85 w 192"/>
                <a:gd name="T33" fmla="*/ 189 h 197"/>
                <a:gd name="T34" fmla="*/ 81 w 192"/>
                <a:gd name="T35" fmla="*/ 193 h 197"/>
                <a:gd name="T36" fmla="*/ 77 w 192"/>
                <a:gd name="T37" fmla="*/ 197 h 197"/>
                <a:gd name="T38" fmla="*/ 70 w 192"/>
                <a:gd name="T39" fmla="*/ 189 h 197"/>
                <a:gd name="T40" fmla="*/ 66 w 192"/>
                <a:gd name="T41" fmla="*/ 186 h 197"/>
                <a:gd name="T42" fmla="*/ 63 w 192"/>
                <a:gd name="T43" fmla="*/ 182 h 197"/>
                <a:gd name="T44" fmla="*/ 59 w 192"/>
                <a:gd name="T45" fmla="*/ 175 h 197"/>
                <a:gd name="T46" fmla="*/ 55 w 192"/>
                <a:gd name="T47" fmla="*/ 175 h 197"/>
                <a:gd name="T48" fmla="*/ 52 w 192"/>
                <a:gd name="T49" fmla="*/ 175 h 197"/>
                <a:gd name="T50" fmla="*/ 48 w 192"/>
                <a:gd name="T51" fmla="*/ 175 h 197"/>
                <a:gd name="T52" fmla="*/ 40 w 192"/>
                <a:gd name="T53" fmla="*/ 167 h 197"/>
                <a:gd name="T54" fmla="*/ 29 w 192"/>
                <a:gd name="T55" fmla="*/ 167 h 197"/>
                <a:gd name="T56" fmla="*/ 15 w 192"/>
                <a:gd name="T57" fmla="*/ 171 h 197"/>
                <a:gd name="T58" fmla="*/ 7 w 192"/>
                <a:gd name="T59" fmla="*/ 175 h 197"/>
                <a:gd name="T60" fmla="*/ 7 w 192"/>
                <a:gd name="T61" fmla="*/ 167 h 197"/>
                <a:gd name="T62" fmla="*/ 11 w 192"/>
                <a:gd name="T63" fmla="*/ 156 h 197"/>
                <a:gd name="T64" fmla="*/ 11 w 192"/>
                <a:gd name="T65" fmla="*/ 130 h 197"/>
                <a:gd name="T66" fmla="*/ 7 w 192"/>
                <a:gd name="T67" fmla="*/ 123 h 197"/>
                <a:gd name="T68" fmla="*/ 11 w 192"/>
                <a:gd name="T69" fmla="*/ 115 h 197"/>
                <a:gd name="T70" fmla="*/ 11 w 192"/>
                <a:gd name="T71" fmla="*/ 111 h 197"/>
                <a:gd name="T72" fmla="*/ 3 w 192"/>
                <a:gd name="T73" fmla="*/ 104 h 197"/>
                <a:gd name="T74" fmla="*/ 3 w 192"/>
                <a:gd name="T75" fmla="*/ 100 h 197"/>
                <a:gd name="T76" fmla="*/ 0 w 192"/>
                <a:gd name="T77" fmla="*/ 100 h 197"/>
                <a:gd name="T78" fmla="*/ 0 w 192"/>
                <a:gd name="T79" fmla="*/ 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2" h="197">
                  <a:moveTo>
                    <a:pt x="0" y="97"/>
                  </a:moveTo>
                  <a:lnTo>
                    <a:pt x="66" y="97"/>
                  </a:lnTo>
                  <a:lnTo>
                    <a:pt x="66" y="67"/>
                  </a:lnTo>
                  <a:lnTo>
                    <a:pt x="66" y="63"/>
                  </a:lnTo>
                  <a:lnTo>
                    <a:pt x="70" y="63"/>
                  </a:lnTo>
                  <a:lnTo>
                    <a:pt x="74" y="60"/>
                  </a:lnTo>
                  <a:lnTo>
                    <a:pt x="81" y="60"/>
                  </a:lnTo>
                  <a:lnTo>
                    <a:pt x="81" y="22"/>
                  </a:lnTo>
                  <a:lnTo>
                    <a:pt x="133" y="22"/>
                  </a:lnTo>
                  <a:lnTo>
                    <a:pt x="133" y="0"/>
                  </a:lnTo>
                  <a:lnTo>
                    <a:pt x="192" y="37"/>
                  </a:lnTo>
                  <a:lnTo>
                    <a:pt x="192" y="37"/>
                  </a:lnTo>
                  <a:lnTo>
                    <a:pt x="192" y="37"/>
                  </a:lnTo>
                  <a:lnTo>
                    <a:pt x="174" y="37"/>
                  </a:lnTo>
                  <a:lnTo>
                    <a:pt x="185" y="171"/>
                  </a:lnTo>
                  <a:lnTo>
                    <a:pt x="192" y="171"/>
                  </a:lnTo>
                  <a:lnTo>
                    <a:pt x="185" y="186"/>
                  </a:lnTo>
                  <a:lnTo>
                    <a:pt x="126" y="186"/>
                  </a:lnTo>
                  <a:lnTo>
                    <a:pt x="126" y="186"/>
                  </a:lnTo>
                  <a:lnTo>
                    <a:pt x="122" y="182"/>
                  </a:lnTo>
                  <a:lnTo>
                    <a:pt x="122" y="182"/>
                  </a:lnTo>
                  <a:lnTo>
                    <a:pt x="118" y="186"/>
                  </a:lnTo>
                  <a:lnTo>
                    <a:pt x="118" y="186"/>
                  </a:lnTo>
                  <a:lnTo>
                    <a:pt x="118" y="178"/>
                  </a:lnTo>
                  <a:lnTo>
                    <a:pt x="111" y="178"/>
                  </a:lnTo>
                  <a:lnTo>
                    <a:pt x="103" y="182"/>
                  </a:lnTo>
                  <a:lnTo>
                    <a:pt x="100" y="189"/>
                  </a:lnTo>
                  <a:lnTo>
                    <a:pt x="100" y="189"/>
                  </a:lnTo>
                  <a:lnTo>
                    <a:pt x="96" y="182"/>
                  </a:lnTo>
                  <a:lnTo>
                    <a:pt x="96" y="178"/>
                  </a:lnTo>
                  <a:lnTo>
                    <a:pt x="92" y="178"/>
                  </a:lnTo>
                  <a:lnTo>
                    <a:pt x="85" y="182"/>
                  </a:lnTo>
                  <a:lnTo>
                    <a:pt x="85" y="186"/>
                  </a:lnTo>
                  <a:lnTo>
                    <a:pt x="85" y="189"/>
                  </a:lnTo>
                  <a:lnTo>
                    <a:pt x="85" y="193"/>
                  </a:lnTo>
                  <a:lnTo>
                    <a:pt x="81" y="193"/>
                  </a:lnTo>
                  <a:lnTo>
                    <a:pt x="77" y="197"/>
                  </a:lnTo>
                  <a:lnTo>
                    <a:pt x="77" y="197"/>
                  </a:lnTo>
                  <a:lnTo>
                    <a:pt x="74" y="193"/>
                  </a:lnTo>
                  <a:lnTo>
                    <a:pt x="70" y="189"/>
                  </a:lnTo>
                  <a:lnTo>
                    <a:pt x="66" y="189"/>
                  </a:lnTo>
                  <a:lnTo>
                    <a:pt x="66" y="186"/>
                  </a:lnTo>
                  <a:lnTo>
                    <a:pt x="63" y="186"/>
                  </a:lnTo>
                  <a:lnTo>
                    <a:pt x="63" y="182"/>
                  </a:lnTo>
                  <a:lnTo>
                    <a:pt x="59" y="178"/>
                  </a:lnTo>
                  <a:lnTo>
                    <a:pt x="59" y="175"/>
                  </a:lnTo>
                  <a:lnTo>
                    <a:pt x="59" y="175"/>
                  </a:lnTo>
                  <a:lnTo>
                    <a:pt x="55" y="175"/>
                  </a:lnTo>
                  <a:lnTo>
                    <a:pt x="55" y="175"/>
                  </a:lnTo>
                  <a:lnTo>
                    <a:pt x="52" y="175"/>
                  </a:lnTo>
                  <a:lnTo>
                    <a:pt x="48" y="175"/>
                  </a:lnTo>
                  <a:lnTo>
                    <a:pt x="48" y="175"/>
                  </a:lnTo>
                  <a:lnTo>
                    <a:pt x="44" y="171"/>
                  </a:lnTo>
                  <a:lnTo>
                    <a:pt x="40" y="167"/>
                  </a:lnTo>
                  <a:lnTo>
                    <a:pt x="33" y="167"/>
                  </a:lnTo>
                  <a:lnTo>
                    <a:pt x="29" y="167"/>
                  </a:lnTo>
                  <a:lnTo>
                    <a:pt x="22" y="167"/>
                  </a:lnTo>
                  <a:lnTo>
                    <a:pt x="15" y="171"/>
                  </a:lnTo>
                  <a:lnTo>
                    <a:pt x="11" y="175"/>
                  </a:lnTo>
                  <a:lnTo>
                    <a:pt x="7" y="175"/>
                  </a:lnTo>
                  <a:lnTo>
                    <a:pt x="3" y="175"/>
                  </a:lnTo>
                  <a:lnTo>
                    <a:pt x="7" y="167"/>
                  </a:lnTo>
                  <a:lnTo>
                    <a:pt x="7" y="160"/>
                  </a:lnTo>
                  <a:lnTo>
                    <a:pt x="11" y="156"/>
                  </a:lnTo>
                  <a:lnTo>
                    <a:pt x="15" y="145"/>
                  </a:lnTo>
                  <a:lnTo>
                    <a:pt x="11" y="130"/>
                  </a:lnTo>
                  <a:lnTo>
                    <a:pt x="7" y="123"/>
                  </a:lnTo>
                  <a:lnTo>
                    <a:pt x="7" y="123"/>
                  </a:lnTo>
                  <a:lnTo>
                    <a:pt x="11" y="123"/>
                  </a:lnTo>
                  <a:lnTo>
                    <a:pt x="11" y="115"/>
                  </a:lnTo>
                  <a:lnTo>
                    <a:pt x="11" y="111"/>
                  </a:lnTo>
                  <a:lnTo>
                    <a:pt x="11" y="111"/>
                  </a:lnTo>
                  <a:lnTo>
                    <a:pt x="7" y="104"/>
                  </a:lnTo>
                  <a:lnTo>
                    <a:pt x="3" y="104"/>
                  </a:lnTo>
                  <a:lnTo>
                    <a:pt x="3" y="104"/>
                  </a:lnTo>
                  <a:lnTo>
                    <a:pt x="3" y="100"/>
                  </a:lnTo>
                  <a:lnTo>
                    <a:pt x="0" y="104"/>
                  </a:lnTo>
                  <a:lnTo>
                    <a:pt x="0" y="100"/>
                  </a:lnTo>
                  <a:lnTo>
                    <a:pt x="0" y="97"/>
                  </a:lnTo>
                  <a:lnTo>
                    <a:pt x="0" y="97"/>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08" name="Freeform 116"/>
            <p:cNvSpPr>
              <a:spLocks/>
            </p:cNvSpPr>
            <p:nvPr/>
          </p:nvSpPr>
          <p:spPr bwMode="auto">
            <a:xfrm>
              <a:off x="4044701" y="2684476"/>
              <a:ext cx="343531" cy="292066"/>
            </a:xfrm>
            <a:custGeom>
              <a:avLst/>
              <a:gdLst>
                <a:gd name="T0" fmla="*/ 8 w 267"/>
                <a:gd name="T1" fmla="*/ 156 h 227"/>
                <a:gd name="T2" fmla="*/ 8 w 267"/>
                <a:gd name="T3" fmla="*/ 145 h 227"/>
                <a:gd name="T4" fmla="*/ 19 w 267"/>
                <a:gd name="T5" fmla="*/ 145 h 227"/>
                <a:gd name="T6" fmla="*/ 26 w 267"/>
                <a:gd name="T7" fmla="*/ 145 h 227"/>
                <a:gd name="T8" fmla="*/ 41 w 267"/>
                <a:gd name="T9" fmla="*/ 149 h 227"/>
                <a:gd name="T10" fmla="*/ 45 w 267"/>
                <a:gd name="T11" fmla="*/ 145 h 227"/>
                <a:gd name="T12" fmla="*/ 108 w 267"/>
                <a:gd name="T13" fmla="*/ 149 h 227"/>
                <a:gd name="T14" fmla="*/ 97 w 267"/>
                <a:gd name="T15" fmla="*/ 0 h 227"/>
                <a:gd name="T16" fmla="*/ 226 w 267"/>
                <a:gd name="T17" fmla="*/ 74 h 227"/>
                <a:gd name="T18" fmla="*/ 241 w 267"/>
                <a:gd name="T19" fmla="*/ 78 h 227"/>
                <a:gd name="T20" fmla="*/ 249 w 267"/>
                <a:gd name="T21" fmla="*/ 82 h 227"/>
                <a:gd name="T22" fmla="*/ 249 w 267"/>
                <a:gd name="T23" fmla="*/ 93 h 227"/>
                <a:gd name="T24" fmla="*/ 267 w 267"/>
                <a:gd name="T25" fmla="*/ 93 h 227"/>
                <a:gd name="T26" fmla="*/ 263 w 267"/>
                <a:gd name="T27" fmla="*/ 134 h 227"/>
                <a:gd name="T28" fmla="*/ 260 w 267"/>
                <a:gd name="T29" fmla="*/ 145 h 227"/>
                <a:gd name="T30" fmla="*/ 241 w 267"/>
                <a:gd name="T31" fmla="*/ 149 h 227"/>
                <a:gd name="T32" fmla="*/ 226 w 267"/>
                <a:gd name="T33" fmla="*/ 152 h 227"/>
                <a:gd name="T34" fmla="*/ 208 w 267"/>
                <a:gd name="T35" fmla="*/ 156 h 227"/>
                <a:gd name="T36" fmla="*/ 204 w 267"/>
                <a:gd name="T37" fmla="*/ 156 h 227"/>
                <a:gd name="T38" fmla="*/ 189 w 267"/>
                <a:gd name="T39" fmla="*/ 152 h 227"/>
                <a:gd name="T40" fmla="*/ 174 w 267"/>
                <a:gd name="T41" fmla="*/ 160 h 227"/>
                <a:gd name="T42" fmla="*/ 152 w 267"/>
                <a:gd name="T43" fmla="*/ 175 h 227"/>
                <a:gd name="T44" fmla="*/ 134 w 267"/>
                <a:gd name="T45" fmla="*/ 178 h 227"/>
                <a:gd name="T46" fmla="*/ 130 w 267"/>
                <a:gd name="T47" fmla="*/ 186 h 227"/>
                <a:gd name="T48" fmla="*/ 119 w 267"/>
                <a:gd name="T49" fmla="*/ 201 h 227"/>
                <a:gd name="T50" fmla="*/ 115 w 267"/>
                <a:gd name="T51" fmla="*/ 208 h 227"/>
                <a:gd name="T52" fmla="*/ 112 w 267"/>
                <a:gd name="T53" fmla="*/ 215 h 227"/>
                <a:gd name="T54" fmla="*/ 112 w 267"/>
                <a:gd name="T55" fmla="*/ 223 h 227"/>
                <a:gd name="T56" fmla="*/ 100 w 267"/>
                <a:gd name="T57" fmla="*/ 223 h 227"/>
                <a:gd name="T58" fmla="*/ 93 w 267"/>
                <a:gd name="T59" fmla="*/ 223 h 227"/>
                <a:gd name="T60" fmla="*/ 82 w 267"/>
                <a:gd name="T61" fmla="*/ 227 h 227"/>
                <a:gd name="T62" fmla="*/ 75 w 267"/>
                <a:gd name="T63" fmla="*/ 227 h 227"/>
                <a:gd name="T64" fmla="*/ 67 w 267"/>
                <a:gd name="T65" fmla="*/ 223 h 227"/>
                <a:gd name="T66" fmla="*/ 67 w 267"/>
                <a:gd name="T67" fmla="*/ 215 h 227"/>
                <a:gd name="T68" fmla="*/ 60 w 267"/>
                <a:gd name="T69" fmla="*/ 219 h 227"/>
                <a:gd name="T70" fmla="*/ 63 w 267"/>
                <a:gd name="T71" fmla="*/ 208 h 227"/>
                <a:gd name="T72" fmla="*/ 60 w 267"/>
                <a:gd name="T73" fmla="*/ 204 h 227"/>
                <a:gd name="T74" fmla="*/ 52 w 267"/>
                <a:gd name="T75" fmla="*/ 197 h 227"/>
                <a:gd name="T76" fmla="*/ 45 w 267"/>
                <a:gd name="T77" fmla="*/ 197 h 227"/>
                <a:gd name="T78" fmla="*/ 37 w 267"/>
                <a:gd name="T79" fmla="*/ 201 h 227"/>
                <a:gd name="T80" fmla="*/ 26 w 267"/>
                <a:gd name="T81" fmla="*/ 201 h 227"/>
                <a:gd name="T82" fmla="*/ 19 w 267"/>
                <a:gd name="T83" fmla="*/ 201 h 227"/>
                <a:gd name="T84" fmla="*/ 19 w 267"/>
                <a:gd name="T85" fmla="*/ 193 h 227"/>
                <a:gd name="T86" fmla="*/ 15 w 267"/>
                <a:gd name="T87" fmla="*/ 189 h 227"/>
                <a:gd name="T88" fmla="*/ 12 w 267"/>
                <a:gd name="T89" fmla="*/ 182 h 227"/>
                <a:gd name="T90" fmla="*/ 8 w 267"/>
                <a:gd name="T91" fmla="*/ 178 h 227"/>
                <a:gd name="T92" fmla="*/ 0 w 267"/>
                <a:gd name="T93" fmla="*/ 171 h 227"/>
                <a:gd name="T94" fmla="*/ 0 w 267"/>
                <a:gd name="T95" fmla="*/ 1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7" h="227">
                  <a:moveTo>
                    <a:pt x="0" y="160"/>
                  </a:moveTo>
                  <a:lnTo>
                    <a:pt x="4" y="156"/>
                  </a:lnTo>
                  <a:lnTo>
                    <a:pt x="8" y="156"/>
                  </a:lnTo>
                  <a:lnTo>
                    <a:pt x="8" y="152"/>
                  </a:lnTo>
                  <a:lnTo>
                    <a:pt x="8" y="149"/>
                  </a:lnTo>
                  <a:lnTo>
                    <a:pt x="8" y="145"/>
                  </a:lnTo>
                  <a:lnTo>
                    <a:pt x="15" y="141"/>
                  </a:lnTo>
                  <a:lnTo>
                    <a:pt x="19" y="141"/>
                  </a:lnTo>
                  <a:lnTo>
                    <a:pt x="19" y="145"/>
                  </a:lnTo>
                  <a:lnTo>
                    <a:pt x="23" y="152"/>
                  </a:lnTo>
                  <a:lnTo>
                    <a:pt x="23" y="152"/>
                  </a:lnTo>
                  <a:lnTo>
                    <a:pt x="26" y="145"/>
                  </a:lnTo>
                  <a:lnTo>
                    <a:pt x="34" y="141"/>
                  </a:lnTo>
                  <a:lnTo>
                    <a:pt x="41" y="141"/>
                  </a:lnTo>
                  <a:lnTo>
                    <a:pt x="41" y="149"/>
                  </a:lnTo>
                  <a:lnTo>
                    <a:pt x="41" y="149"/>
                  </a:lnTo>
                  <a:lnTo>
                    <a:pt x="45" y="145"/>
                  </a:lnTo>
                  <a:lnTo>
                    <a:pt x="45" y="145"/>
                  </a:lnTo>
                  <a:lnTo>
                    <a:pt x="49" y="149"/>
                  </a:lnTo>
                  <a:lnTo>
                    <a:pt x="49" y="149"/>
                  </a:lnTo>
                  <a:lnTo>
                    <a:pt x="108" y="149"/>
                  </a:lnTo>
                  <a:lnTo>
                    <a:pt x="115" y="134"/>
                  </a:lnTo>
                  <a:lnTo>
                    <a:pt x="108" y="134"/>
                  </a:lnTo>
                  <a:lnTo>
                    <a:pt x="97" y="0"/>
                  </a:lnTo>
                  <a:lnTo>
                    <a:pt x="115" y="0"/>
                  </a:lnTo>
                  <a:lnTo>
                    <a:pt x="223" y="67"/>
                  </a:lnTo>
                  <a:lnTo>
                    <a:pt x="226" y="74"/>
                  </a:lnTo>
                  <a:lnTo>
                    <a:pt x="230" y="74"/>
                  </a:lnTo>
                  <a:lnTo>
                    <a:pt x="234" y="74"/>
                  </a:lnTo>
                  <a:lnTo>
                    <a:pt x="241" y="78"/>
                  </a:lnTo>
                  <a:lnTo>
                    <a:pt x="241" y="78"/>
                  </a:lnTo>
                  <a:lnTo>
                    <a:pt x="245" y="82"/>
                  </a:lnTo>
                  <a:lnTo>
                    <a:pt x="249" y="82"/>
                  </a:lnTo>
                  <a:lnTo>
                    <a:pt x="249" y="86"/>
                  </a:lnTo>
                  <a:lnTo>
                    <a:pt x="249" y="89"/>
                  </a:lnTo>
                  <a:lnTo>
                    <a:pt x="249" y="93"/>
                  </a:lnTo>
                  <a:lnTo>
                    <a:pt x="252" y="93"/>
                  </a:lnTo>
                  <a:lnTo>
                    <a:pt x="260" y="93"/>
                  </a:lnTo>
                  <a:lnTo>
                    <a:pt x="267" y="93"/>
                  </a:lnTo>
                  <a:lnTo>
                    <a:pt x="267" y="93"/>
                  </a:lnTo>
                  <a:lnTo>
                    <a:pt x="267" y="119"/>
                  </a:lnTo>
                  <a:lnTo>
                    <a:pt x="263" y="134"/>
                  </a:lnTo>
                  <a:lnTo>
                    <a:pt x="263" y="134"/>
                  </a:lnTo>
                  <a:lnTo>
                    <a:pt x="263" y="141"/>
                  </a:lnTo>
                  <a:lnTo>
                    <a:pt x="260" y="145"/>
                  </a:lnTo>
                  <a:lnTo>
                    <a:pt x="252" y="149"/>
                  </a:lnTo>
                  <a:lnTo>
                    <a:pt x="249" y="149"/>
                  </a:lnTo>
                  <a:lnTo>
                    <a:pt x="241" y="149"/>
                  </a:lnTo>
                  <a:lnTo>
                    <a:pt x="237" y="152"/>
                  </a:lnTo>
                  <a:lnTo>
                    <a:pt x="234" y="152"/>
                  </a:lnTo>
                  <a:lnTo>
                    <a:pt x="226" y="152"/>
                  </a:lnTo>
                  <a:lnTo>
                    <a:pt x="223" y="156"/>
                  </a:lnTo>
                  <a:lnTo>
                    <a:pt x="219" y="156"/>
                  </a:lnTo>
                  <a:lnTo>
                    <a:pt x="208" y="156"/>
                  </a:lnTo>
                  <a:lnTo>
                    <a:pt x="204" y="156"/>
                  </a:lnTo>
                  <a:lnTo>
                    <a:pt x="204" y="156"/>
                  </a:lnTo>
                  <a:lnTo>
                    <a:pt x="204" y="156"/>
                  </a:lnTo>
                  <a:lnTo>
                    <a:pt x="200" y="152"/>
                  </a:lnTo>
                  <a:lnTo>
                    <a:pt x="197" y="152"/>
                  </a:lnTo>
                  <a:lnTo>
                    <a:pt x="189" y="152"/>
                  </a:lnTo>
                  <a:lnTo>
                    <a:pt x="182" y="156"/>
                  </a:lnTo>
                  <a:lnTo>
                    <a:pt x="178" y="156"/>
                  </a:lnTo>
                  <a:lnTo>
                    <a:pt x="174" y="160"/>
                  </a:lnTo>
                  <a:lnTo>
                    <a:pt x="160" y="167"/>
                  </a:lnTo>
                  <a:lnTo>
                    <a:pt x="152" y="171"/>
                  </a:lnTo>
                  <a:lnTo>
                    <a:pt x="152" y="175"/>
                  </a:lnTo>
                  <a:lnTo>
                    <a:pt x="141" y="178"/>
                  </a:lnTo>
                  <a:lnTo>
                    <a:pt x="141" y="178"/>
                  </a:lnTo>
                  <a:lnTo>
                    <a:pt x="134" y="178"/>
                  </a:lnTo>
                  <a:lnTo>
                    <a:pt x="134" y="178"/>
                  </a:lnTo>
                  <a:lnTo>
                    <a:pt x="134" y="178"/>
                  </a:lnTo>
                  <a:lnTo>
                    <a:pt x="130" y="186"/>
                  </a:lnTo>
                  <a:lnTo>
                    <a:pt x="130" y="186"/>
                  </a:lnTo>
                  <a:lnTo>
                    <a:pt x="126" y="193"/>
                  </a:lnTo>
                  <a:lnTo>
                    <a:pt x="119" y="201"/>
                  </a:lnTo>
                  <a:lnTo>
                    <a:pt x="115" y="204"/>
                  </a:lnTo>
                  <a:lnTo>
                    <a:pt x="115" y="204"/>
                  </a:lnTo>
                  <a:lnTo>
                    <a:pt x="115" y="208"/>
                  </a:lnTo>
                  <a:lnTo>
                    <a:pt x="115" y="212"/>
                  </a:lnTo>
                  <a:lnTo>
                    <a:pt x="112" y="212"/>
                  </a:lnTo>
                  <a:lnTo>
                    <a:pt x="112" y="215"/>
                  </a:lnTo>
                  <a:lnTo>
                    <a:pt x="112" y="219"/>
                  </a:lnTo>
                  <a:lnTo>
                    <a:pt x="112" y="223"/>
                  </a:lnTo>
                  <a:lnTo>
                    <a:pt x="112" y="223"/>
                  </a:lnTo>
                  <a:lnTo>
                    <a:pt x="108" y="227"/>
                  </a:lnTo>
                  <a:lnTo>
                    <a:pt x="100" y="227"/>
                  </a:lnTo>
                  <a:lnTo>
                    <a:pt x="100" y="223"/>
                  </a:lnTo>
                  <a:lnTo>
                    <a:pt x="100" y="223"/>
                  </a:lnTo>
                  <a:lnTo>
                    <a:pt x="97" y="223"/>
                  </a:lnTo>
                  <a:lnTo>
                    <a:pt x="93" y="223"/>
                  </a:lnTo>
                  <a:lnTo>
                    <a:pt x="93" y="223"/>
                  </a:lnTo>
                  <a:lnTo>
                    <a:pt x="89" y="227"/>
                  </a:lnTo>
                  <a:lnTo>
                    <a:pt x="82" y="227"/>
                  </a:lnTo>
                  <a:lnTo>
                    <a:pt x="78" y="223"/>
                  </a:lnTo>
                  <a:lnTo>
                    <a:pt x="78" y="223"/>
                  </a:lnTo>
                  <a:lnTo>
                    <a:pt x="75" y="227"/>
                  </a:lnTo>
                  <a:lnTo>
                    <a:pt x="75" y="223"/>
                  </a:lnTo>
                  <a:lnTo>
                    <a:pt x="71" y="223"/>
                  </a:lnTo>
                  <a:lnTo>
                    <a:pt x="67" y="223"/>
                  </a:lnTo>
                  <a:lnTo>
                    <a:pt x="67" y="219"/>
                  </a:lnTo>
                  <a:lnTo>
                    <a:pt x="67" y="219"/>
                  </a:lnTo>
                  <a:lnTo>
                    <a:pt x="67" y="215"/>
                  </a:lnTo>
                  <a:lnTo>
                    <a:pt x="63" y="215"/>
                  </a:lnTo>
                  <a:lnTo>
                    <a:pt x="63" y="219"/>
                  </a:lnTo>
                  <a:lnTo>
                    <a:pt x="60" y="219"/>
                  </a:lnTo>
                  <a:lnTo>
                    <a:pt x="60" y="215"/>
                  </a:lnTo>
                  <a:lnTo>
                    <a:pt x="63" y="212"/>
                  </a:lnTo>
                  <a:lnTo>
                    <a:pt x="63" y="208"/>
                  </a:lnTo>
                  <a:lnTo>
                    <a:pt x="60" y="208"/>
                  </a:lnTo>
                  <a:lnTo>
                    <a:pt x="60" y="208"/>
                  </a:lnTo>
                  <a:lnTo>
                    <a:pt x="60" y="204"/>
                  </a:lnTo>
                  <a:lnTo>
                    <a:pt x="56" y="201"/>
                  </a:lnTo>
                  <a:lnTo>
                    <a:pt x="52" y="197"/>
                  </a:lnTo>
                  <a:lnTo>
                    <a:pt x="52" y="197"/>
                  </a:lnTo>
                  <a:lnTo>
                    <a:pt x="52" y="197"/>
                  </a:lnTo>
                  <a:lnTo>
                    <a:pt x="49" y="197"/>
                  </a:lnTo>
                  <a:lnTo>
                    <a:pt x="45" y="197"/>
                  </a:lnTo>
                  <a:lnTo>
                    <a:pt x="41" y="197"/>
                  </a:lnTo>
                  <a:lnTo>
                    <a:pt x="37" y="201"/>
                  </a:lnTo>
                  <a:lnTo>
                    <a:pt x="37" y="201"/>
                  </a:lnTo>
                  <a:lnTo>
                    <a:pt x="34" y="201"/>
                  </a:lnTo>
                  <a:lnTo>
                    <a:pt x="30" y="201"/>
                  </a:lnTo>
                  <a:lnTo>
                    <a:pt x="26" y="201"/>
                  </a:lnTo>
                  <a:lnTo>
                    <a:pt x="23" y="201"/>
                  </a:lnTo>
                  <a:lnTo>
                    <a:pt x="19" y="201"/>
                  </a:lnTo>
                  <a:lnTo>
                    <a:pt x="19" y="201"/>
                  </a:lnTo>
                  <a:lnTo>
                    <a:pt x="19" y="201"/>
                  </a:lnTo>
                  <a:lnTo>
                    <a:pt x="19" y="197"/>
                  </a:lnTo>
                  <a:lnTo>
                    <a:pt x="19" y="193"/>
                  </a:lnTo>
                  <a:lnTo>
                    <a:pt x="15" y="193"/>
                  </a:lnTo>
                  <a:lnTo>
                    <a:pt x="15" y="189"/>
                  </a:lnTo>
                  <a:lnTo>
                    <a:pt x="15" y="189"/>
                  </a:lnTo>
                  <a:lnTo>
                    <a:pt x="15" y="186"/>
                  </a:lnTo>
                  <a:lnTo>
                    <a:pt x="12" y="186"/>
                  </a:lnTo>
                  <a:lnTo>
                    <a:pt x="12" y="182"/>
                  </a:lnTo>
                  <a:lnTo>
                    <a:pt x="12" y="182"/>
                  </a:lnTo>
                  <a:lnTo>
                    <a:pt x="8" y="182"/>
                  </a:lnTo>
                  <a:lnTo>
                    <a:pt x="8" y="178"/>
                  </a:lnTo>
                  <a:lnTo>
                    <a:pt x="4" y="175"/>
                  </a:lnTo>
                  <a:lnTo>
                    <a:pt x="0" y="175"/>
                  </a:lnTo>
                  <a:lnTo>
                    <a:pt x="0" y="171"/>
                  </a:lnTo>
                  <a:lnTo>
                    <a:pt x="0" y="164"/>
                  </a:lnTo>
                  <a:lnTo>
                    <a:pt x="0" y="164"/>
                  </a:lnTo>
                  <a:lnTo>
                    <a:pt x="0" y="160"/>
                  </a:lnTo>
                  <a:lnTo>
                    <a:pt x="0" y="16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09" name="Freeform 117"/>
            <p:cNvSpPr>
              <a:spLocks/>
            </p:cNvSpPr>
            <p:nvPr/>
          </p:nvSpPr>
          <p:spPr bwMode="auto">
            <a:xfrm>
              <a:off x="4188802" y="2880044"/>
              <a:ext cx="160829" cy="105504"/>
            </a:xfrm>
            <a:custGeom>
              <a:avLst/>
              <a:gdLst>
                <a:gd name="T0" fmla="*/ 0 w 125"/>
                <a:gd name="T1" fmla="*/ 67 h 82"/>
                <a:gd name="T2" fmla="*/ 0 w 125"/>
                <a:gd name="T3" fmla="*/ 60 h 82"/>
                <a:gd name="T4" fmla="*/ 3 w 125"/>
                <a:gd name="T5" fmla="*/ 56 h 82"/>
                <a:gd name="T6" fmla="*/ 3 w 125"/>
                <a:gd name="T7" fmla="*/ 52 h 82"/>
                <a:gd name="T8" fmla="*/ 14 w 125"/>
                <a:gd name="T9" fmla="*/ 41 h 82"/>
                <a:gd name="T10" fmla="*/ 18 w 125"/>
                <a:gd name="T11" fmla="*/ 34 h 82"/>
                <a:gd name="T12" fmla="*/ 22 w 125"/>
                <a:gd name="T13" fmla="*/ 26 h 82"/>
                <a:gd name="T14" fmla="*/ 29 w 125"/>
                <a:gd name="T15" fmla="*/ 26 h 82"/>
                <a:gd name="T16" fmla="*/ 40 w 125"/>
                <a:gd name="T17" fmla="*/ 23 h 82"/>
                <a:gd name="T18" fmla="*/ 48 w 125"/>
                <a:gd name="T19" fmla="*/ 15 h 82"/>
                <a:gd name="T20" fmla="*/ 66 w 125"/>
                <a:gd name="T21" fmla="*/ 4 h 82"/>
                <a:gd name="T22" fmla="*/ 77 w 125"/>
                <a:gd name="T23" fmla="*/ 0 h 82"/>
                <a:gd name="T24" fmla="*/ 88 w 125"/>
                <a:gd name="T25" fmla="*/ 0 h 82"/>
                <a:gd name="T26" fmla="*/ 92 w 125"/>
                <a:gd name="T27" fmla="*/ 4 h 82"/>
                <a:gd name="T28" fmla="*/ 92 w 125"/>
                <a:gd name="T29" fmla="*/ 8 h 82"/>
                <a:gd name="T30" fmla="*/ 88 w 125"/>
                <a:gd name="T31" fmla="*/ 15 h 82"/>
                <a:gd name="T32" fmla="*/ 103 w 125"/>
                <a:gd name="T33" fmla="*/ 30 h 82"/>
                <a:gd name="T34" fmla="*/ 118 w 125"/>
                <a:gd name="T35" fmla="*/ 34 h 82"/>
                <a:gd name="T36" fmla="*/ 118 w 125"/>
                <a:gd name="T37" fmla="*/ 34 h 82"/>
                <a:gd name="T38" fmla="*/ 122 w 125"/>
                <a:gd name="T39" fmla="*/ 37 h 82"/>
                <a:gd name="T40" fmla="*/ 122 w 125"/>
                <a:gd name="T41" fmla="*/ 45 h 82"/>
                <a:gd name="T42" fmla="*/ 125 w 125"/>
                <a:gd name="T43" fmla="*/ 49 h 82"/>
                <a:gd name="T44" fmla="*/ 118 w 125"/>
                <a:gd name="T45" fmla="*/ 52 h 82"/>
                <a:gd name="T46" fmla="*/ 111 w 125"/>
                <a:gd name="T47" fmla="*/ 52 h 82"/>
                <a:gd name="T48" fmla="*/ 107 w 125"/>
                <a:gd name="T49" fmla="*/ 56 h 82"/>
                <a:gd name="T50" fmla="*/ 107 w 125"/>
                <a:gd name="T51" fmla="*/ 63 h 82"/>
                <a:gd name="T52" fmla="*/ 100 w 125"/>
                <a:gd name="T53" fmla="*/ 63 h 82"/>
                <a:gd name="T54" fmla="*/ 81 w 125"/>
                <a:gd name="T55" fmla="*/ 60 h 82"/>
                <a:gd name="T56" fmla="*/ 81 w 125"/>
                <a:gd name="T57" fmla="*/ 60 h 82"/>
                <a:gd name="T58" fmla="*/ 74 w 125"/>
                <a:gd name="T59" fmla="*/ 63 h 82"/>
                <a:gd name="T60" fmla="*/ 59 w 125"/>
                <a:gd name="T61" fmla="*/ 63 h 82"/>
                <a:gd name="T62" fmla="*/ 44 w 125"/>
                <a:gd name="T63" fmla="*/ 63 h 82"/>
                <a:gd name="T64" fmla="*/ 40 w 125"/>
                <a:gd name="T65" fmla="*/ 67 h 82"/>
                <a:gd name="T66" fmla="*/ 40 w 125"/>
                <a:gd name="T67" fmla="*/ 75 h 82"/>
                <a:gd name="T68" fmla="*/ 44 w 125"/>
                <a:gd name="T69" fmla="*/ 82 h 82"/>
                <a:gd name="T70" fmla="*/ 37 w 125"/>
                <a:gd name="T71" fmla="*/ 78 h 82"/>
                <a:gd name="T72" fmla="*/ 33 w 125"/>
                <a:gd name="T73" fmla="*/ 82 h 82"/>
                <a:gd name="T74" fmla="*/ 22 w 125"/>
                <a:gd name="T75" fmla="*/ 78 h 82"/>
                <a:gd name="T76" fmla="*/ 18 w 125"/>
                <a:gd name="T77" fmla="*/ 75 h 82"/>
                <a:gd name="T78" fmla="*/ 14 w 125"/>
                <a:gd name="T79" fmla="*/ 75 h 82"/>
                <a:gd name="T80" fmla="*/ 7 w 125"/>
                <a:gd name="T81" fmla="*/ 71 h 82"/>
                <a:gd name="T82" fmla="*/ 0 w 125"/>
                <a:gd name="T83" fmla="*/ 7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 h="82">
                  <a:moveTo>
                    <a:pt x="0" y="71"/>
                  </a:moveTo>
                  <a:lnTo>
                    <a:pt x="0" y="67"/>
                  </a:lnTo>
                  <a:lnTo>
                    <a:pt x="0" y="63"/>
                  </a:lnTo>
                  <a:lnTo>
                    <a:pt x="0" y="60"/>
                  </a:lnTo>
                  <a:lnTo>
                    <a:pt x="3" y="60"/>
                  </a:lnTo>
                  <a:lnTo>
                    <a:pt x="3" y="56"/>
                  </a:lnTo>
                  <a:lnTo>
                    <a:pt x="3" y="52"/>
                  </a:lnTo>
                  <a:lnTo>
                    <a:pt x="3" y="52"/>
                  </a:lnTo>
                  <a:lnTo>
                    <a:pt x="7" y="49"/>
                  </a:lnTo>
                  <a:lnTo>
                    <a:pt x="14" y="41"/>
                  </a:lnTo>
                  <a:lnTo>
                    <a:pt x="18" y="34"/>
                  </a:lnTo>
                  <a:lnTo>
                    <a:pt x="18" y="34"/>
                  </a:lnTo>
                  <a:lnTo>
                    <a:pt x="22" y="26"/>
                  </a:lnTo>
                  <a:lnTo>
                    <a:pt x="22" y="26"/>
                  </a:lnTo>
                  <a:lnTo>
                    <a:pt x="22" y="26"/>
                  </a:lnTo>
                  <a:lnTo>
                    <a:pt x="29" y="26"/>
                  </a:lnTo>
                  <a:lnTo>
                    <a:pt x="29" y="26"/>
                  </a:lnTo>
                  <a:lnTo>
                    <a:pt x="40" y="23"/>
                  </a:lnTo>
                  <a:lnTo>
                    <a:pt x="40" y="19"/>
                  </a:lnTo>
                  <a:lnTo>
                    <a:pt x="48" y="15"/>
                  </a:lnTo>
                  <a:lnTo>
                    <a:pt x="62" y="8"/>
                  </a:lnTo>
                  <a:lnTo>
                    <a:pt x="66" y="4"/>
                  </a:lnTo>
                  <a:lnTo>
                    <a:pt x="70" y="4"/>
                  </a:lnTo>
                  <a:lnTo>
                    <a:pt x="77" y="0"/>
                  </a:lnTo>
                  <a:lnTo>
                    <a:pt x="85" y="0"/>
                  </a:lnTo>
                  <a:lnTo>
                    <a:pt x="88" y="0"/>
                  </a:lnTo>
                  <a:lnTo>
                    <a:pt x="92" y="4"/>
                  </a:lnTo>
                  <a:lnTo>
                    <a:pt x="92" y="4"/>
                  </a:lnTo>
                  <a:lnTo>
                    <a:pt x="92" y="4"/>
                  </a:lnTo>
                  <a:lnTo>
                    <a:pt x="92" y="8"/>
                  </a:lnTo>
                  <a:lnTo>
                    <a:pt x="88" y="12"/>
                  </a:lnTo>
                  <a:lnTo>
                    <a:pt x="88" y="15"/>
                  </a:lnTo>
                  <a:lnTo>
                    <a:pt x="103" y="26"/>
                  </a:lnTo>
                  <a:lnTo>
                    <a:pt x="103" y="30"/>
                  </a:lnTo>
                  <a:lnTo>
                    <a:pt x="111" y="34"/>
                  </a:lnTo>
                  <a:lnTo>
                    <a:pt x="118" y="34"/>
                  </a:lnTo>
                  <a:lnTo>
                    <a:pt x="118" y="34"/>
                  </a:lnTo>
                  <a:lnTo>
                    <a:pt x="118" y="34"/>
                  </a:lnTo>
                  <a:lnTo>
                    <a:pt x="122" y="37"/>
                  </a:lnTo>
                  <a:lnTo>
                    <a:pt x="122" y="37"/>
                  </a:lnTo>
                  <a:lnTo>
                    <a:pt x="118" y="41"/>
                  </a:lnTo>
                  <a:lnTo>
                    <a:pt x="122" y="45"/>
                  </a:lnTo>
                  <a:lnTo>
                    <a:pt x="125" y="45"/>
                  </a:lnTo>
                  <a:lnTo>
                    <a:pt x="125" y="49"/>
                  </a:lnTo>
                  <a:lnTo>
                    <a:pt x="122" y="52"/>
                  </a:lnTo>
                  <a:lnTo>
                    <a:pt x="118" y="52"/>
                  </a:lnTo>
                  <a:lnTo>
                    <a:pt x="111" y="52"/>
                  </a:lnTo>
                  <a:lnTo>
                    <a:pt x="111" y="52"/>
                  </a:lnTo>
                  <a:lnTo>
                    <a:pt x="107" y="56"/>
                  </a:lnTo>
                  <a:lnTo>
                    <a:pt x="107" y="56"/>
                  </a:lnTo>
                  <a:lnTo>
                    <a:pt x="103" y="60"/>
                  </a:lnTo>
                  <a:lnTo>
                    <a:pt x="107" y="63"/>
                  </a:lnTo>
                  <a:lnTo>
                    <a:pt x="100" y="63"/>
                  </a:lnTo>
                  <a:lnTo>
                    <a:pt x="100" y="63"/>
                  </a:lnTo>
                  <a:lnTo>
                    <a:pt x="85" y="60"/>
                  </a:lnTo>
                  <a:lnTo>
                    <a:pt x="81" y="60"/>
                  </a:lnTo>
                  <a:lnTo>
                    <a:pt x="81" y="60"/>
                  </a:lnTo>
                  <a:lnTo>
                    <a:pt x="81" y="60"/>
                  </a:lnTo>
                  <a:lnTo>
                    <a:pt x="77" y="63"/>
                  </a:lnTo>
                  <a:lnTo>
                    <a:pt x="74" y="63"/>
                  </a:lnTo>
                  <a:lnTo>
                    <a:pt x="66" y="63"/>
                  </a:lnTo>
                  <a:lnTo>
                    <a:pt x="59" y="63"/>
                  </a:lnTo>
                  <a:lnTo>
                    <a:pt x="59" y="63"/>
                  </a:lnTo>
                  <a:lnTo>
                    <a:pt x="44" y="63"/>
                  </a:lnTo>
                  <a:lnTo>
                    <a:pt x="40" y="63"/>
                  </a:lnTo>
                  <a:lnTo>
                    <a:pt x="40" y="67"/>
                  </a:lnTo>
                  <a:lnTo>
                    <a:pt x="40" y="71"/>
                  </a:lnTo>
                  <a:lnTo>
                    <a:pt x="40" y="75"/>
                  </a:lnTo>
                  <a:lnTo>
                    <a:pt x="44" y="78"/>
                  </a:lnTo>
                  <a:lnTo>
                    <a:pt x="44" y="82"/>
                  </a:lnTo>
                  <a:lnTo>
                    <a:pt x="40" y="82"/>
                  </a:lnTo>
                  <a:lnTo>
                    <a:pt x="37" y="78"/>
                  </a:lnTo>
                  <a:lnTo>
                    <a:pt x="37" y="78"/>
                  </a:lnTo>
                  <a:lnTo>
                    <a:pt x="33" y="82"/>
                  </a:lnTo>
                  <a:lnTo>
                    <a:pt x="29" y="82"/>
                  </a:lnTo>
                  <a:lnTo>
                    <a:pt x="22" y="78"/>
                  </a:lnTo>
                  <a:lnTo>
                    <a:pt x="22" y="78"/>
                  </a:lnTo>
                  <a:lnTo>
                    <a:pt x="18" y="75"/>
                  </a:lnTo>
                  <a:lnTo>
                    <a:pt x="14" y="75"/>
                  </a:lnTo>
                  <a:lnTo>
                    <a:pt x="14" y="75"/>
                  </a:lnTo>
                  <a:lnTo>
                    <a:pt x="11" y="75"/>
                  </a:lnTo>
                  <a:lnTo>
                    <a:pt x="7" y="71"/>
                  </a:lnTo>
                  <a:lnTo>
                    <a:pt x="0" y="67"/>
                  </a:lnTo>
                  <a:lnTo>
                    <a:pt x="0" y="71"/>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10" name="Freeform 118"/>
            <p:cNvSpPr>
              <a:spLocks/>
            </p:cNvSpPr>
            <p:nvPr/>
          </p:nvSpPr>
          <p:spPr bwMode="auto">
            <a:xfrm>
              <a:off x="3931478" y="2851738"/>
              <a:ext cx="137670" cy="91351"/>
            </a:xfrm>
            <a:custGeom>
              <a:avLst/>
              <a:gdLst>
                <a:gd name="T0" fmla="*/ 18 w 107"/>
                <a:gd name="T1" fmla="*/ 8 h 71"/>
                <a:gd name="T2" fmla="*/ 26 w 107"/>
                <a:gd name="T3" fmla="*/ 4 h 71"/>
                <a:gd name="T4" fmla="*/ 40 w 107"/>
                <a:gd name="T5" fmla="*/ 0 h 71"/>
                <a:gd name="T6" fmla="*/ 51 w 107"/>
                <a:gd name="T7" fmla="*/ 0 h 71"/>
                <a:gd name="T8" fmla="*/ 59 w 107"/>
                <a:gd name="T9" fmla="*/ 8 h 71"/>
                <a:gd name="T10" fmla="*/ 63 w 107"/>
                <a:gd name="T11" fmla="*/ 8 h 71"/>
                <a:gd name="T12" fmla="*/ 66 w 107"/>
                <a:gd name="T13" fmla="*/ 8 h 71"/>
                <a:gd name="T14" fmla="*/ 70 w 107"/>
                <a:gd name="T15" fmla="*/ 8 h 71"/>
                <a:gd name="T16" fmla="*/ 74 w 107"/>
                <a:gd name="T17" fmla="*/ 15 h 71"/>
                <a:gd name="T18" fmla="*/ 77 w 107"/>
                <a:gd name="T19" fmla="*/ 19 h 71"/>
                <a:gd name="T20" fmla="*/ 81 w 107"/>
                <a:gd name="T21" fmla="*/ 22 h 71"/>
                <a:gd name="T22" fmla="*/ 88 w 107"/>
                <a:gd name="T23" fmla="*/ 30 h 71"/>
                <a:gd name="T24" fmla="*/ 88 w 107"/>
                <a:gd name="T25" fmla="*/ 34 h 71"/>
                <a:gd name="T26" fmla="*/ 88 w 107"/>
                <a:gd name="T27" fmla="*/ 41 h 71"/>
                <a:gd name="T28" fmla="*/ 92 w 107"/>
                <a:gd name="T29" fmla="*/ 45 h 71"/>
                <a:gd name="T30" fmla="*/ 96 w 107"/>
                <a:gd name="T31" fmla="*/ 52 h 71"/>
                <a:gd name="T32" fmla="*/ 100 w 107"/>
                <a:gd name="T33" fmla="*/ 52 h 71"/>
                <a:gd name="T34" fmla="*/ 103 w 107"/>
                <a:gd name="T35" fmla="*/ 56 h 71"/>
                <a:gd name="T36" fmla="*/ 103 w 107"/>
                <a:gd name="T37" fmla="*/ 59 h 71"/>
                <a:gd name="T38" fmla="*/ 107 w 107"/>
                <a:gd name="T39" fmla="*/ 63 h 71"/>
                <a:gd name="T40" fmla="*/ 107 w 107"/>
                <a:gd name="T41" fmla="*/ 71 h 71"/>
                <a:gd name="T42" fmla="*/ 103 w 107"/>
                <a:gd name="T43" fmla="*/ 67 h 71"/>
                <a:gd name="T44" fmla="*/ 96 w 107"/>
                <a:gd name="T45" fmla="*/ 63 h 71"/>
                <a:gd name="T46" fmla="*/ 88 w 107"/>
                <a:gd name="T47" fmla="*/ 63 h 71"/>
                <a:gd name="T48" fmla="*/ 81 w 107"/>
                <a:gd name="T49" fmla="*/ 63 h 71"/>
                <a:gd name="T50" fmla="*/ 63 w 107"/>
                <a:gd name="T51" fmla="*/ 59 h 71"/>
                <a:gd name="T52" fmla="*/ 63 w 107"/>
                <a:gd name="T53" fmla="*/ 59 h 71"/>
                <a:gd name="T54" fmla="*/ 40 w 107"/>
                <a:gd name="T55" fmla="*/ 59 h 71"/>
                <a:gd name="T56" fmla="*/ 33 w 107"/>
                <a:gd name="T57" fmla="*/ 63 h 71"/>
                <a:gd name="T58" fmla="*/ 18 w 107"/>
                <a:gd name="T59" fmla="*/ 67 h 71"/>
                <a:gd name="T60" fmla="*/ 14 w 107"/>
                <a:gd name="T61" fmla="*/ 63 h 71"/>
                <a:gd name="T62" fmla="*/ 14 w 107"/>
                <a:gd name="T63" fmla="*/ 63 h 71"/>
                <a:gd name="T64" fmla="*/ 18 w 107"/>
                <a:gd name="T65" fmla="*/ 59 h 71"/>
                <a:gd name="T66" fmla="*/ 11 w 107"/>
                <a:gd name="T67" fmla="*/ 59 h 71"/>
                <a:gd name="T68" fmla="*/ 11 w 107"/>
                <a:gd name="T69" fmla="*/ 59 h 71"/>
                <a:gd name="T70" fmla="*/ 14 w 107"/>
                <a:gd name="T71" fmla="*/ 52 h 71"/>
                <a:gd name="T72" fmla="*/ 26 w 107"/>
                <a:gd name="T73" fmla="*/ 48 h 71"/>
                <a:gd name="T74" fmla="*/ 33 w 107"/>
                <a:gd name="T75" fmla="*/ 48 h 71"/>
                <a:gd name="T76" fmla="*/ 37 w 107"/>
                <a:gd name="T77" fmla="*/ 48 h 71"/>
                <a:gd name="T78" fmla="*/ 40 w 107"/>
                <a:gd name="T79" fmla="*/ 45 h 71"/>
                <a:gd name="T80" fmla="*/ 48 w 107"/>
                <a:gd name="T81" fmla="*/ 48 h 71"/>
                <a:gd name="T82" fmla="*/ 55 w 107"/>
                <a:gd name="T83" fmla="*/ 52 h 71"/>
                <a:gd name="T84" fmla="*/ 63 w 107"/>
                <a:gd name="T85" fmla="*/ 48 h 71"/>
                <a:gd name="T86" fmla="*/ 59 w 107"/>
                <a:gd name="T87" fmla="*/ 48 h 71"/>
                <a:gd name="T88" fmla="*/ 48 w 107"/>
                <a:gd name="T89" fmla="*/ 45 h 71"/>
                <a:gd name="T90" fmla="*/ 40 w 107"/>
                <a:gd name="T91" fmla="*/ 41 h 71"/>
                <a:gd name="T92" fmla="*/ 33 w 107"/>
                <a:gd name="T93" fmla="*/ 41 h 71"/>
                <a:gd name="T94" fmla="*/ 22 w 107"/>
                <a:gd name="T95" fmla="*/ 45 h 71"/>
                <a:gd name="T96" fmla="*/ 14 w 107"/>
                <a:gd name="T97" fmla="*/ 48 h 71"/>
                <a:gd name="T98" fmla="*/ 14 w 107"/>
                <a:gd name="T99" fmla="*/ 45 h 71"/>
                <a:gd name="T100" fmla="*/ 14 w 107"/>
                <a:gd name="T101" fmla="*/ 41 h 71"/>
                <a:gd name="T102" fmla="*/ 11 w 107"/>
                <a:gd name="T103" fmla="*/ 37 h 71"/>
                <a:gd name="T104" fmla="*/ 0 w 107"/>
                <a:gd name="T105" fmla="*/ 30 h 71"/>
                <a:gd name="T106" fmla="*/ 14 w 107"/>
                <a:gd name="T107"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 h="71">
                  <a:moveTo>
                    <a:pt x="14" y="8"/>
                  </a:moveTo>
                  <a:lnTo>
                    <a:pt x="18" y="8"/>
                  </a:lnTo>
                  <a:lnTo>
                    <a:pt x="22" y="8"/>
                  </a:lnTo>
                  <a:lnTo>
                    <a:pt x="26" y="4"/>
                  </a:lnTo>
                  <a:lnTo>
                    <a:pt x="33" y="0"/>
                  </a:lnTo>
                  <a:lnTo>
                    <a:pt x="40" y="0"/>
                  </a:lnTo>
                  <a:lnTo>
                    <a:pt x="44" y="0"/>
                  </a:lnTo>
                  <a:lnTo>
                    <a:pt x="51" y="0"/>
                  </a:lnTo>
                  <a:lnTo>
                    <a:pt x="55" y="4"/>
                  </a:lnTo>
                  <a:lnTo>
                    <a:pt x="59" y="8"/>
                  </a:lnTo>
                  <a:lnTo>
                    <a:pt x="59" y="8"/>
                  </a:lnTo>
                  <a:lnTo>
                    <a:pt x="63" y="8"/>
                  </a:lnTo>
                  <a:lnTo>
                    <a:pt x="66" y="8"/>
                  </a:lnTo>
                  <a:lnTo>
                    <a:pt x="66" y="8"/>
                  </a:lnTo>
                  <a:lnTo>
                    <a:pt x="70" y="8"/>
                  </a:lnTo>
                  <a:lnTo>
                    <a:pt x="70" y="8"/>
                  </a:lnTo>
                  <a:lnTo>
                    <a:pt x="70" y="11"/>
                  </a:lnTo>
                  <a:lnTo>
                    <a:pt x="74" y="15"/>
                  </a:lnTo>
                  <a:lnTo>
                    <a:pt x="74" y="19"/>
                  </a:lnTo>
                  <a:lnTo>
                    <a:pt x="77" y="19"/>
                  </a:lnTo>
                  <a:lnTo>
                    <a:pt x="77" y="22"/>
                  </a:lnTo>
                  <a:lnTo>
                    <a:pt x="81" y="22"/>
                  </a:lnTo>
                  <a:lnTo>
                    <a:pt x="85" y="26"/>
                  </a:lnTo>
                  <a:lnTo>
                    <a:pt x="88" y="30"/>
                  </a:lnTo>
                  <a:lnTo>
                    <a:pt x="88" y="30"/>
                  </a:lnTo>
                  <a:lnTo>
                    <a:pt x="88" y="34"/>
                  </a:lnTo>
                  <a:lnTo>
                    <a:pt x="88" y="34"/>
                  </a:lnTo>
                  <a:lnTo>
                    <a:pt x="88" y="41"/>
                  </a:lnTo>
                  <a:lnTo>
                    <a:pt x="88" y="45"/>
                  </a:lnTo>
                  <a:lnTo>
                    <a:pt x="92" y="45"/>
                  </a:lnTo>
                  <a:lnTo>
                    <a:pt x="96" y="48"/>
                  </a:lnTo>
                  <a:lnTo>
                    <a:pt x="96" y="52"/>
                  </a:lnTo>
                  <a:lnTo>
                    <a:pt x="100" y="52"/>
                  </a:lnTo>
                  <a:lnTo>
                    <a:pt x="100" y="52"/>
                  </a:lnTo>
                  <a:lnTo>
                    <a:pt x="100" y="56"/>
                  </a:lnTo>
                  <a:lnTo>
                    <a:pt x="103" y="56"/>
                  </a:lnTo>
                  <a:lnTo>
                    <a:pt x="103" y="59"/>
                  </a:lnTo>
                  <a:lnTo>
                    <a:pt x="103" y="59"/>
                  </a:lnTo>
                  <a:lnTo>
                    <a:pt x="103" y="63"/>
                  </a:lnTo>
                  <a:lnTo>
                    <a:pt x="107" y="63"/>
                  </a:lnTo>
                  <a:lnTo>
                    <a:pt x="107" y="67"/>
                  </a:lnTo>
                  <a:lnTo>
                    <a:pt x="107" y="71"/>
                  </a:lnTo>
                  <a:lnTo>
                    <a:pt x="107" y="67"/>
                  </a:lnTo>
                  <a:lnTo>
                    <a:pt x="103" y="67"/>
                  </a:lnTo>
                  <a:lnTo>
                    <a:pt x="100" y="67"/>
                  </a:lnTo>
                  <a:lnTo>
                    <a:pt x="96" y="63"/>
                  </a:lnTo>
                  <a:lnTo>
                    <a:pt x="96" y="67"/>
                  </a:lnTo>
                  <a:lnTo>
                    <a:pt x="88" y="63"/>
                  </a:lnTo>
                  <a:lnTo>
                    <a:pt x="85" y="63"/>
                  </a:lnTo>
                  <a:lnTo>
                    <a:pt x="81" y="63"/>
                  </a:lnTo>
                  <a:lnTo>
                    <a:pt x="74" y="59"/>
                  </a:lnTo>
                  <a:lnTo>
                    <a:pt x="63" y="59"/>
                  </a:lnTo>
                  <a:lnTo>
                    <a:pt x="63" y="59"/>
                  </a:lnTo>
                  <a:lnTo>
                    <a:pt x="63" y="59"/>
                  </a:lnTo>
                  <a:lnTo>
                    <a:pt x="55" y="59"/>
                  </a:lnTo>
                  <a:lnTo>
                    <a:pt x="40" y="59"/>
                  </a:lnTo>
                  <a:lnTo>
                    <a:pt x="37" y="59"/>
                  </a:lnTo>
                  <a:lnTo>
                    <a:pt x="33" y="63"/>
                  </a:lnTo>
                  <a:lnTo>
                    <a:pt x="22" y="63"/>
                  </a:lnTo>
                  <a:lnTo>
                    <a:pt x="18" y="67"/>
                  </a:lnTo>
                  <a:lnTo>
                    <a:pt x="14" y="67"/>
                  </a:lnTo>
                  <a:lnTo>
                    <a:pt x="14" y="63"/>
                  </a:lnTo>
                  <a:lnTo>
                    <a:pt x="11" y="59"/>
                  </a:lnTo>
                  <a:lnTo>
                    <a:pt x="14" y="63"/>
                  </a:lnTo>
                  <a:lnTo>
                    <a:pt x="14" y="63"/>
                  </a:lnTo>
                  <a:lnTo>
                    <a:pt x="18" y="59"/>
                  </a:lnTo>
                  <a:lnTo>
                    <a:pt x="14" y="59"/>
                  </a:lnTo>
                  <a:lnTo>
                    <a:pt x="11" y="59"/>
                  </a:lnTo>
                  <a:lnTo>
                    <a:pt x="11" y="59"/>
                  </a:lnTo>
                  <a:lnTo>
                    <a:pt x="11" y="59"/>
                  </a:lnTo>
                  <a:lnTo>
                    <a:pt x="11" y="56"/>
                  </a:lnTo>
                  <a:lnTo>
                    <a:pt x="14" y="52"/>
                  </a:lnTo>
                  <a:lnTo>
                    <a:pt x="22" y="52"/>
                  </a:lnTo>
                  <a:lnTo>
                    <a:pt x="26" y="48"/>
                  </a:lnTo>
                  <a:lnTo>
                    <a:pt x="29" y="48"/>
                  </a:lnTo>
                  <a:lnTo>
                    <a:pt x="33" y="48"/>
                  </a:lnTo>
                  <a:lnTo>
                    <a:pt x="33" y="48"/>
                  </a:lnTo>
                  <a:lnTo>
                    <a:pt x="37" y="48"/>
                  </a:lnTo>
                  <a:lnTo>
                    <a:pt x="37" y="48"/>
                  </a:lnTo>
                  <a:lnTo>
                    <a:pt x="40" y="45"/>
                  </a:lnTo>
                  <a:lnTo>
                    <a:pt x="44" y="48"/>
                  </a:lnTo>
                  <a:lnTo>
                    <a:pt x="48" y="48"/>
                  </a:lnTo>
                  <a:lnTo>
                    <a:pt x="51" y="48"/>
                  </a:lnTo>
                  <a:lnTo>
                    <a:pt x="55" y="52"/>
                  </a:lnTo>
                  <a:lnTo>
                    <a:pt x="59" y="52"/>
                  </a:lnTo>
                  <a:lnTo>
                    <a:pt x="63" y="48"/>
                  </a:lnTo>
                  <a:lnTo>
                    <a:pt x="59" y="48"/>
                  </a:lnTo>
                  <a:lnTo>
                    <a:pt x="59" y="48"/>
                  </a:lnTo>
                  <a:lnTo>
                    <a:pt x="51" y="45"/>
                  </a:lnTo>
                  <a:lnTo>
                    <a:pt x="48" y="45"/>
                  </a:lnTo>
                  <a:lnTo>
                    <a:pt x="44" y="41"/>
                  </a:lnTo>
                  <a:lnTo>
                    <a:pt x="40" y="41"/>
                  </a:lnTo>
                  <a:lnTo>
                    <a:pt x="37" y="41"/>
                  </a:lnTo>
                  <a:lnTo>
                    <a:pt x="33" y="41"/>
                  </a:lnTo>
                  <a:lnTo>
                    <a:pt x="26" y="45"/>
                  </a:lnTo>
                  <a:lnTo>
                    <a:pt x="22" y="45"/>
                  </a:lnTo>
                  <a:lnTo>
                    <a:pt x="22" y="48"/>
                  </a:lnTo>
                  <a:lnTo>
                    <a:pt x="14" y="48"/>
                  </a:lnTo>
                  <a:lnTo>
                    <a:pt x="14" y="45"/>
                  </a:lnTo>
                  <a:lnTo>
                    <a:pt x="14" y="45"/>
                  </a:lnTo>
                  <a:lnTo>
                    <a:pt x="11" y="41"/>
                  </a:lnTo>
                  <a:lnTo>
                    <a:pt x="14" y="41"/>
                  </a:lnTo>
                  <a:lnTo>
                    <a:pt x="14" y="37"/>
                  </a:lnTo>
                  <a:lnTo>
                    <a:pt x="11" y="37"/>
                  </a:lnTo>
                  <a:lnTo>
                    <a:pt x="7" y="34"/>
                  </a:lnTo>
                  <a:lnTo>
                    <a:pt x="0" y="30"/>
                  </a:lnTo>
                  <a:lnTo>
                    <a:pt x="11" y="19"/>
                  </a:lnTo>
                  <a:lnTo>
                    <a:pt x="14" y="11"/>
                  </a:lnTo>
                  <a:lnTo>
                    <a:pt x="14" y="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11" name="Freeform 119"/>
            <p:cNvSpPr>
              <a:spLocks/>
            </p:cNvSpPr>
            <p:nvPr/>
          </p:nvSpPr>
          <p:spPr bwMode="auto">
            <a:xfrm>
              <a:off x="3945629" y="2904490"/>
              <a:ext cx="66905" cy="19300"/>
            </a:xfrm>
            <a:custGeom>
              <a:avLst/>
              <a:gdLst>
                <a:gd name="T0" fmla="*/ 0 w 52"/>
                <a:gd name="T1" fmla="*/ 15 h 15"/>
                <a:gd name="T2" fmla="*/ 3 w 52"/>
                <a:gd name="T3" fmla="*/ 11 h 15"/>
                <a:gd name="T4" fmla="*/ 11 w 52"/>
                <a:gd name="T5" fmla="*/ 11 h 15"/>
                <a:gd name="T6" fmla="*/ 15 w 52"/>
                <a:gd name="T7" fmla="*/ 7 h 15"/>
                <a:gd name="T8" fmla="*/ 18 w 52"/>
                <a:gd name="T9" fmla="*/ 7 h 15"/>
                <a:gd name="T10" fmla="*/ 22 w 52"/>
                <a:gd name="T11" fmla="*/ 7 h 15"/>
                <a:gd name="T12" fmla="*/ 22 w 52"/>
                <a:gd name="T13" fmla="*/ 7 h 15"/>
                <a:gd name="T14" fmla="*/ 26 w 52"/>
                <a:gd name="T15" fmla="*/ 7 h 15"/>
                <a:gd name="T16" fmla="*/ 26 w 52"/>
                <a:gd name="T17" fmla="*/ 7 h 15"/>
                <a:gd name="T18" fmla="*/ 29 w 52"/>
                <a:gd name="T19" fmla="*/ 4 h 15"/>
                <a:gd name="T20" fmla="*/ 33 w 52"/>
                <a:gd name="T21" fmla="*/ 7 h 15"/>
                <a:gd name="T22" fmla="*/ 37 w 52"/>
                <a:gd name="T23" fmla="*/ 7 h 15"/>
                <a:gd name="T24" fmla="*/ 40 w 52"/>
                <a:gd name="T25" fmla="*/ 7 h 15"/>
                <a:gd name="T26" fmla="*/ 44 w 52"/>
                <a:gd name="T27" fmla="*/ 11 h 15"/>
                <a:gd name="T28" fmla="*/ 48 w 52"/>
                <a:gd name="T29" fmla="*/ 11 h 15"/>
                <a:gd name="T30" fmla="*/ 52 w 52"/>
                <a:gd name="T31" fmla="*/ 7 h 15"/>
                <a:gd name="T32" fmla="*/ 48 w 52"/>
                <a:gd name="T33" fmla="*/ 7 h 15"/>
                <a:gd name="T34" fmla="*/ 48 w 52"/>
                <a:gd name="T35" fmla="*/ 7 h 15"/>
                <a:gd name="T36" fmla="*/ 40 w 52"/>
                <a:gd name="T37" fmla="*/ 4 h 15"/>
                <a:gd name="T38" fmla="*/ 37 w 52"/>
                <a:gd name="T39" fmla="*/ 4 h 15"/>
                <a:gd name="T40" fmla="*/ 33 w 52"/>
                <a:gd name="T41" fmla="*/ 0 h 15"/>
                <a:gd name="T42" fmla="*/ 29 w 52"/>
                <a:gd name="T43" fmla="*/ 0 h 15"/>
                <a:gd name="T44" fmla="*/ 26 w 52"/>
                <a:gd name="T45" fmla="*/ 0 h 15"/>
                <a:gd name="T46" fmla="*/ 22 w 52"/>
                <a:gd name="T47" fmla="*/ 0 h 15"/>
                <a:gd name="T48" fmla="*/ 15 w 52"/>
                <a:gd name="T49" fmla="*/ 4 h 15"/>
                <a:gd name="T50" fmla="*/ 11 w 52"/>
                <a:gd name="T51" fmla="*/ 4 h 15"/>
                <a:gd name="T52" fmla="*/ 11 w 52"/>
                <a:gd name="T53" fmla="*/ 7 h 15"/>
                <a:gd name="T54" fmla="*/ 3 w 52"/>
                <a:gd name="T55" fmla="*/ 7 h 15"/>
                <a:gd name="T56" fmla="*/ 3 w 52"/>
                <a:gd name="T57" fmla="*/ 7 h 15"/>
                <a:gd name="T58" fmla="*/ 7 w 52"/>
                <a:gd name="T59" fmla="*/ 11 h 15"/>
                <a:gd name="T60" fmla="*/ 11 w 52"/>
                <a:gd name="T61" fmla="*/ 7 h 15"/>
                <a:gd name="T62" fmla="*/ 7 w 52"/>
                <a:gd name="T63" fmla="*/ 11 h 15"/>
                <a:gd name="T64" fmla="*/ 3 w 52"/>
                <a:gd name="T65" fmla="*/ 11 h 15"/>
                <a:gd name="T66" fmla="*/ 0 w 52"/>
                <a:gd name="T67" fmla="*/ 7 h 15"/>
                <a:gd name="T68" fmla="*/ 0 w 52"/>
                <a:gd name="T69" fmla="*/ 11 h 15"/>
                <a:gd name="T70" fmla="*/ 0 w 52"/>
                <a:gd name="T71" fmla="*/ 11 h 15"/>
                <a:gd name="T72" fmla="*/ 0 w 52"/>
                <a:gd name="T7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5">
                  <a:moveTo>
                    <a:pt x="0" y="15"/>
                  </a:moveTo>
                  <a:lnTo>
                    <a:pt x="3" y="11"/>
                  </a:lnTo>
                  <a:lnTo>
                    <a:pt x="11" y="11"/>
                  </a:lnTo>
                  <a:lnTo>
                    <a:pt x="15" y="7"/>
                  </a:lnTo>
                  <a:lnTo>
                    <a:pt x="18" y="7"/>
                  </a:lnTo>
                  <a:lnTo>
                    <a:pt x="22" y="7"/>
                  </a:lnTo>
                  <a:lnTo>
                    <a:pt x="22" y="7"/>
                  </a:lnTo>
                  <a:lnTo>
                    <a:pt x="26" y="7"/>
                  </a:lnTo>
                  <a:lnTo>
                    <a:pt x="26" y="7"/>
                  </a:lnTo>
                  <a:lnTo>
                    <a:pt x="29" y="4"/>
                  </a:lnTo>
                  <a:lnTo>
                    <a:pt x="33" y="7"/>
                  </a:lnTo>
                  <a:lnTo>
                    <a:pt x="37" y="7"/>
                  </a:lnTo>
                  <a:lnTo>
                    <a:pt x="40" y="7"/>
                  </a:lnTo>
                  <a:lnTo>
                    <a:pt x="44" y="11"/>
                  </a:lnTo>
                  <a:lnTo>
                    <a:pt x="48" y="11"/>
                  </a:lnTo>
                  <a:lnTo>
                    <a:pt x="52" y="7"/>
                  </a:lnTo>
                  <a:lnTo>
                    <a:pt x="48" y="7"/>
                  </a:lnTo>
                  <a:lnTo>
                    <a:pt x="48" y="7"/>
                  </a:lnTo>
                  <a:lnTo>
                    <a:pt x="40" y="4"/>
                  </a:lnTo>
                  <a:lnTo>
                    <a:pt x="37" y="4"/>
                  </a:lnTo>
                  <a:lnTo>
                    <a:pt x="33" y="0"/>
                  </a:lnTo>
                  <a:lnTo>
                    <a:pt x="29" y="0"/>
                  </a:lnTo>
                  <a:lnTo>
                    <a:pt x="26" y="0"/>
                  </a:lnTo>
                  <a:lnTo>
                    <a:pt x="22" y="0"/>
                  </a:lnTo>
                  <a:lnTo>
                    <a:pt x="15" y="4"/>
                  </a:lnTo>
                  <a:lnTo>
                    <a:pt x="11" y="4"/>
                  </a:lnTo>
                  <a:lnTo>
                    <a:pt x="11" y="7"/>
                  </a:lnTo>
                  <a:lnTo>
                    <a:pt x="3" y="7"/>
                  </a:lnTo>
                  <a:lnTo>
                    <a:pt x="3" y="7"/>
                  </a:lnTo>
                  <a:lnTo>
                    <a:pt x="7" y="11"/>
                  </a:lnTo>
                  <a:lnTo>
                    <a:pt x="11" y="7"/>
                  </a:lnTo>
                  <a:lnTo>
                    <a:pt x="7" y="11"/>
                  </a:lnTo>
                  <a:lnTo>
                    <a:pt x="3" y="11"/>
                  </a:lnTo>
                  <a:lnTo>
                    <a:pt x="0" y="7"/>
                  </a:lnTo>
                  <a:lnTo>
                    <a:pt x="0" y="11"/>
                  </a:lnTo>
                  <a:lnTo>
                    <a:pt x="0" y="11"/>
                  </a:lnTo>
                  <a:lnTo>
                    <a:pt x="0" y="15"/>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12" name="Freeform 120"/>
            <p:cNvSpPr>
              <a:spLocks/>
            </p:cNvSpPr>
            <p:nvPr/>
          </p:nvSpPr>
          <p:spPr bwMode="auto">
            <a:xfrm>
              <a:off x="3949489" y="2927649"/>
              <a:ext cx="63045" cy="33452"/>
            </a:xfrm>
            <a:custGeom>
              <a:avLst/>
              <a:gdLst>
                <a:gd name="T0" fmla="*/ 0 w 49"/>
                <a:gd name="T1" fmla="*/ 8 h 26"/>
                <a:gd name="T2" fmla="*/ 4 w 49"/>
                <a:gd name="T3" fmla="*/ 8 h 26"/>
                <a:gd name="T4" fmla="*/ 8 w 49"/>
                <a:gd name="T5" fmla="*/ 4 h 26"/>
                <a:gd name="T6" fmla="*/ 19 w 49"/>
                <a:gd name="T7" fmla="*/ 4 h 26"/>
                <a:gd name="T8" fmla="*/ 23 w 49"/>
                <a:gd name="T9" fmla="*/ 0 h 26"/>
                <a:gd name="T10" fmla="*/ 26 w 49"/>
                <a:gd name="T11" fmla="*/ 0 h 26"/>
                <a:gd name="T12" fmla="*/ 41 w 49"/>
                <a:gd name="T13" fmla="*/ 0 h 26"/>
                <a:gd name="T14" fmla="*/ 49 w 49"/>
                <a:gd name="T15" fmla="*/ 0 h 26"/>
                <a:gd name="T16" fmla="*/ 49 w 49"/>
                <a:gd name="T17" fmla="*/ 4 h 26"/>
                <a:gd name="T18" fmla="*/ 49 w 49"/>
                <a:gd name="T19" fmla="*/ 8 h 26"/>
                <a:gd name="T20" fmla="*/ 49 w 49"/>
                <a:gd name="T21" fmla="*/ 12 h 26"/>
                <a:gd name="T22" fmla="*/ 49 w 49"/>
                <a:gd name="T23" fmla="*/ 15 h 26"/>
                <a:gd name="T24" fmla="*/ 49 w 49"/>
                <a:gd name="T25" fmla="*/ 19 h 26"/>
                <a:gd name="T26" fmla="*/ 45 w 49"/>
                <a:gd name="T27" fmla="*/ 19 h 26"/>
                <a:gd name="T28" fmla="*/ 41 w 49"/>
                <a:gd name="T29" fmla="*/ 19 h 26"/>
                <a:gd name="T30" fmla="*/ 37 w 49"/>
                <a:gd name="T31" fmla="*/ 23 h 26"/>
                <a:gd name="T32" fmla="*/ 34 w 49"/>
                <a:gd name="T33" fmla="*/ 23 h 26"/>
                <a:gd name="T34" fmla="*/ 30 w 49"/>
                <a:gd name="T35" fmla="*/ 26 h 26"/>
                <a:gd name="T36" fmla="*/ 26 w 49"/>
                <a:gd name="T37" fmla="*/ 26 h 26"/>
                <a:gd name="T38" fmla="*/ 26 w 49"/>
                <a:gd name="T39" fmla="*/ 26 h 26"/>
                <a:gd name="T40" fmla="*/ 26 w 49"/>
                <a:gd name="T41" fmla="*/ 23 h 26"/>
                <a:gd name="T42" fmla="*/ 19 w 49"/>
                <a:gd name="T43" fmla="*/ 26 h 26"/>
                <a:gd name="T44" fmla="*/ 23 w 49"/>
                <a:gd name="T45" fmla="*/ 23 h 26"/>
                <a:gd name="T46" fmla="*/ 23 w 49"/>
                <a:gd name="T47" fmla="*/ 23 h 26"/>
                <a:gd name="T48" fmla="*/ 23 w 49"/>
                <a:gd name="T49" fmla="*/ 19 h 26"/>
                <a:gd name="T50" fmla="*/ 19 w 49"/>
                <a:gd name="T51" fmla="*/ 19 h 26"/>
                <a:gd name="T52" fmla="*/ 19 w 49"/>
                <a:gd name="T53" fmla="*/ 19 h 26"/>
                <a:gd name="T54" fmla="*/ 15 w 49"/>
                <a:gd name="T55" fmla="*/ 15 h 26"/>
                <a:gd name="T56" fmla="*/ 26 w 49"/>
                <a:gd name="T57" fmla="*/ 15 h 26"/>
                <a:gd name="T58" fmla="*/ 26 w 49"/>
                <a:gd name="T59" fmla="*/ 15 h 26"/>
                <a:gd name="T60" fmla="*/ 23 w 49"/>
                <a:gd name="T61" fmla="*/ 15 h 26"/>
                <a:gd name="T62" fmla="*/ 19 w 49"/>
                <a:gd name="T63" fmla="*/ 15 h 26"/>
                <a:gd name="T64" fmla="*/ 15 w 49"/>
                <a:gd name="T65" fmla="*/ 15 h 26"/>
                <a:gd name="T66" fmla="*/ 12 w 49"/>
                <a:gd name="T67" fmla="*/ 15 h 26"/>
                <a:gd name="T68" fmla="*/ 12 w 49"/>
                <a:gd name="T69" fmla="*/ 15 h 26"/>
                <a:gd name="T70" fmla="*/ 8 w 49"/>
                <a:gd name="T71" fmla="*/ 15 h 26"/>
                <a:gd name="T72" fmla="*/ 4 w 49"/>
                <a:gd name="T73" fmla="*/ 12 h 26"/>
                <a:gd name="T74" fmla="*/ 8 w 49"/>
                <a:gd name="T75" fmla="*/ 8 h 26"/>
                <a:gd name="T76" fmla="*/ 4 w 49"/>
                <a:gd name="T77" fmla="*/ 8 h 26"/>
                <a:gd name="T78" fmla="*/ 0 w 49"/>
                <a:gd name="T79" fmla="*/ 8 h 26"/>
                <a:gd name="T80" fmla="*/ 0 w 49"/>
                <a:gd name="T81" fmla="*/ 8 h 26"/>
                <a:gd name="T82" fmla="*/ 0 w 49"/>
                <a:gd name="T83"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26">
                  <a:moveTo>
                    <a:pt x="0" y="8"/>
                  </a:moveTo>
                  <a:lnTo>
                    <a:pt x="4" y="8"/>
                  </a:lnTo>
                  <a:lnTo>
                    <a:pt x="8" y="4"/>
                  </a:lnTo>
                  <a:lnTo>
                    <a:pt x="19" y="4"/>
                  </a:lnTo>
                  <a:lnTo>
                    <a:pt x="23" y="0"/>
                  </a:lnTo>
                  <a:lnTo>
                    <a:pt x="26" y="0"/>
                  </a:lnTo>
                  <a:lnTo>
                    <a:pt x="41" y="0"/>
                  </a:lnTo>
                  <a:lnTo>
                    <a:pt x="49" y="0"/>
                  </a:lnTo>
                  <a:lnTo>
                    <a:pt x="49" y="4"/>
                  </a:lnTo>
                  <a:lnTo>
                    <a:pt x="49" y="8"/>
                  </a:lnTo>
                  <a:lnTo>
                    <a:pt x="49" y="12"/>
                  </a:lnTo>
                  <a:lnTo>
                    <a:pt x="49" y="15"/>
                  </a:lnTo>
                  <a:lnTo>
                    <a:pt x="49" y="19"/>
                  </a:lnTo>
                  <a:lnTo>
                    <a:pt x="45" y="19"/>
                  </a:lnTo>
                  <a:lnTo>
                    <a:pt x="41" y="19"/>
                  </a:lnTo>
                  <a:lnTo>
                    <a:pt x="37" y="23"/>
                  </a:lnTo>
                  <a:lnTo>
                    <a:pt x="34" y="23"/>
                  </a:lnTo>
                  <a:lnTo>
                    <a:pt x="30" y="26"/>
                  </a:lnTo>
                  <a:lnTo>
                    <a:pt x="26" y="26"/>
                  </a:lnTo>
                  <a:lnTo>
                    <a:pt x="26" y="26"/>
                  </a:lnTo>
                  <a:lnTo>
                    <a:pt x="26" y="23"/>
                  </a:lnTo>
                  <a:lnTo>
                    <a:pt x="19" y="26"/>
                  </a:lnTo>
                  <a:lnTo>
                    <a:pt x="23" y="23"/>
                  </a:lnTo>
                  <a:lnTo>
                    <a:pt x="23" y="23"/>
                  </a:lnTo>
                  <a:lnTo>
                    <a:pt x="23" y="19"/>
                  </a:lnTo>
                  <a:lnTo>
                    <a:pt x="19" y="19"/>
                  </a:lnTo>
                  <a:lnTo>
                    <a:pt x="19" y="19"/>
                  </a:lnTo>
                  <a:lnTo>
                    <a:pt x="15" y="15"/>
                  </a:lnTo>
                  <a:lnTo>
                    <a:pt x="26" y="15"/>
                  </a:lnTo>
                  <a:lnTo>
                    <a:pt x="26" y="15"/>
                  </a:lnTo>
                  <a:lnTo>
                    <a:pt x="23" y="15"/>
                  </a:lnTo>
                  <a:lnTo>
                    <a:pt x="19" y="15"/>
                  </a:lnTo>
                  <a:lnTo>
                    <a:pt x="15" y="15"/>
                  </a:lnTo>
                  <a:lnTo>
                    <a:pt x="12" y="15"/>
                  </a:lnTo>
                  <a:lnTo>
                    <a:pt x="12" y="15"/>
                  </a:lnTo>
                  <a:lnTo>
                    <a:pt x="8" y="15"/>
                  </a:lnTo>
                  <a:lnTo>
                    <a:pt x="4" y="12"/>
                  </a:lnTo>
                  <a:lnTo>
                    <a:pt x="8" y="8"/>
                  </a:lnTo>
                  <a:lnTo>
                    <a:pt x="4" y="8"/>
                  </a:lnTo>
                  <a:lnTo>
                    <a:pt x="0" y="8"/>
                  </a:lnTo>
                  <a:lnTo>
                    <a:pt x="0" y="8"/>
                  </a:lnTo>
                  <a:lnTo>
                    <a:pt x="0" y="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13" name="Freeform 121"/>
            <p:cNvSpPr>
              <a:spLocks/>
            </p:cNvSpPr>
            <p:nvPr/>
          </p:nvSpPr>
          <p:spPr bwMode="auto">
            <a:xfrm>
              <a:off x="3988089" y="2927649"/>
              <a:ext cx="153109" cy="133810"/>
            </a:xfrm>
            <a:custGeom>
              <a:avLst/>
              <a:gdLst>
                <a:gd name="T0" fmla="*/ 4 w 119"/>
                <a:gd name="T1" fmla="*/ 23 h 104"/>
                <a:gd name="T2" fmla="*/ 11 w 119"/>
                <a:gd name="T3" fmla="*/ 19 h 104"/>
                <a:gd name="T4" fmla="*/ 19 w 119"/>
                <a:gd name="T5" fmla="*/ 19 h 104"/>
                <a:gd name="T6" fmla="*/ 19 w 119"/>
                <a:gd name="T7" fmla="*/ 12 h 104"/>
                <a:gd name="T8" fmla="*/ 19 w 119"/>
                <a:gd name="T9" fmla="*/ 4 h 104"/>
                <a:gd name="T10" fmla="*/ 19 w 119"/>
                <a:gd name="T11" fmla="*/ 0 h 104"/>
                <a:gd name="T12" fmla="*/ 37 w 119"/>
                <a:gd name="T13" fmla="*/ 4 h 104"/>
                <a:gd name="T14" fmla="*/ 44 w 119"/>
                <a:gd name="T15" fmla="*/ 4 h 104"/>
                <a:gd name="T16" fmla="*/ 52 w 119"/>
                <a:gd name="T17" fmla="*/ 4 h 104"/>
                <a:gd name="T18" fmla="*/ 59 w 119"/>
                <a:gd name="T19" fmla="*/ 8 h 104"/>
                <a:gd name="T20" fmla="*/ 63 w 119"/>
                <a:gd name="T21" fmla="*/ 12 h 104"/>
                <a:gd name="T22" fmla="*/ 67 w 119"/>
                <a:gd name="T23" fmla="*/ 12 h 104"/>
                <a:gd name="T24" fmla="*/ 74 w 119"/>
                <a:gd name="T25" fmla="*/ 12 h 104"/>
                <a:gd name="T26" fmla="*/ 81 w 119"/>
                <a:gd name="T27" fmla="*/ 12 h 104"/>
                <a:gd name="T28" fmla="*/ 85 w 119"/>
                <a:gd name="T29" fmla="*/ 8 h 104"/>
                <a:gd name="T30" fmla="*/ 93 w 119"/>
                <a:gd name="T31" fmla="*/ 8 h 104"/>
                <a:gd name="T32" fmla="*/ 96 w 119"/>
                <a:gd name="T33" fmla="*/ 8 h 104"/>
                <a:gd name="T34" fmla="*/ 100 w 119"/>
                <a:gd name="T35" fmla="*/ 12 h 104"/>
                <a:gd name="T36" fmla="*/ 104 w 119"/>
                <a:gd name="T37" fmla="*/ 19 h 104"/>
                <a:gd name="T38" fmla="*/ 107 w 119"/>
                <a:gd name="T39" fmla="*/ 19 h 104"/>
                <a:gd name="T40" fmla="*/ 104 w 119"/>
                <a:gd name="T41" fmla="*/ 26 h 104"/>
                <a:gd name="T42" fmla="*/ 107 w 119"/>
                <a:gd name="T43" fmla="*/ 30 h 104"/>
                <a:gd name="T44" fmla="*/ 111 w 119"/>
                <a:gd name="T45" fmla="*/ 26 h 104"/>
                <a:gd name="T46" fmla="*/ 111 w 119"/>
                <a:gd name="T47" fmla="*/ 30 h 104"/>
                <a:gd name="T48" fmla="*/ 115 w 119"/>
                <a:gd name="T49" fmla="*/ 34 h 104"/>
                <a:gd name="T50" fmla="*/ 119 w 119"/>
                <a:gd name="T51" fmla="*/ 38 h 104"/>
                <a:gd name="T52" fmla="*/ 111 w 119"/>
                <a:gd name="T53" fmla="*/ 41 h 104"/>
                <a:gd name="T54" fmla="*/ 111 w 119"/>
                <a:gd name="T55" fmla="*/ 41 h 104"/>
                <a:gd name="T56" fmla="*/ 111 w 119"/>
                <a:gd name="T57" fmla="*/ 52 h 104"/>
                <a:gd name="T58" fmla="*/ 111 w 119"/>
                <a:gd name="T59" fmla="*/ 60 h 104"/>
                <a:gd name="T60" fmla="*/ 115 w 119"/>
                <a:gd name="T61" fmla="*/ 64 h 104"/>
                <a:gd name="T62" fmla="*/ 111 w 119"/>
                <a:gd name="T63" fmla="*/ 64 h 104"/>
                <a:gd name="T64" fmla="*/ 111 w 119"/>
                <a:gd name="T65" fmla="*/ 71 h 104"/>
                <a:gd name="T66" fmla="*/ 115 w 119"/>
                <a:gd name="T67" fmla="*/ 75 h 104"/>
                <a:gd name="T68" fmla="*/ 107 w 119"/>
                <a:gd name="T69" fmla="*/ 82 h 104"/>
                <a:gd name="T70" fmla="*/ 107 w 119"/>
                <a:gd name="T71" fmla="*/ 90 h 104"/>
                <a:gd name="T72" fmla="*/ 100 w 119"/>
                <a:gd name="T73" fmla="*/ 97 h 104"/>
                <a:gd name="T74" fmla="*/ 78 w 119"/>
                <a:gd name="T75" fmla="*/ 104 h 104"/>
                <a:gd name="T76" fmla="*/ 67 w 119"/>
                <a:gd name="T77" fmla="*/ 101 h 104"/>
                <a:gd name="T78" fmla="*/ 63 w 119"/>
                <a:gd name="T79" fmla="*/ 93 h 104"/>
                <a:gd name="T80" fmla="*/ 63 w 119"/>
                <a:gd name="T81" fmla="*/ 93 h 104"/>
                <a:gd name="T82" fmla="*/ 70 w 119"/>
                <a:gd name="T83" fmla="*/ 67 h 104"/>
                <a:gd name="T84" fmla="*/ 70 w 119"/>
                <a:gd name="T85" fmla="*/ 64 h 104"/>
                <a:gd name="T86" fmla="*/ 70 w 119"/>
                <a:gd name="T87" fmla="*/ 60 h 104"/>
                <a:gd name="T88" fmla="*/ 67 w 119"/>
                <a:gd name="T89" fmla="*/ 56 h 104"/>
                <a:gd name="T90" fmla="*/ 63 w 119"/>
                <a:gd name="T91" fmla="*/ 49 h 104"/>
                <a:gd name="T92" fmla="*/ 59 w 119"/>
                <a:gd name="T93" fmla="*/ 41 h 104"/>
                <a:gd name="T94" fmla="*/ 41 w 119"/>
                <a:gd name="T95" fmla="*/ 41 h 104"/>
                <a:gd name="T96" fmla="*/ 37 w 119"/>
                <a:gd name="T97" fmla="*/ 49 h 104"/>
                <a:gd name="T98" fmla="*/ 30 w 119"/>
                <a:gd name="T99" fmla="*/ 52 h 104"/>
                <a:gd name="T100" fmla="*/ 26 w 119"/>
                <a:gd name="T101" fmla="*/ 52 h 104"/>
                <a:gd name="T102" fmla="*/ 19 w 119"/>
                <a:gd name="T103" fmla="*/ 45 h 104"/>
                <a:gd name="T104" fmla="*/ 15 w 119"/>
                <a:gd name="T105" fmla="*/ 45 h 104"/>
                <a:gd name="T106" fmla="*/ 15 w 119"/>
                <a:gd name="T107" fmla="*/ 41 h 104"/>
                <a:gd name="T108" fmla="*/ 11 w 119"/>
                <a:gd name="T109" fmla="*/ 41 h 104"/>
                <a:gd name="T110" fmla="*/ 7 w 119"/>
                <a:gd name="T111" fmla="*/ 41 h 104"/>
                <a:gd name="T112" fmla="*/ 4 w 119"/>
                <a:gd name="T113" fmla="*/ 30 h 104"/>
                <a:gd name="T114" fmla="*/ 0 w 119"/>
                <a:gd name="T115" fmla="*/ 2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 h="104">
                  <a:moveTo>
                    <a:pt x="0" y="26"/>
                  </a:moveTo>
                  <a:lnTo>
                    <a:pt x="4" y="23"/>
                  </a:lnTo>
                  <a:lnTo>
                    <a:pt x="7" y="23"/>
                  </a:lnTo>
                  <a:lnTo>
                    <a:pt x="11" y="19"/>
                  </a:lnTo>
                  <a:lnTo>
                    <a:pt x="15" y="19"/>
                  </a:lnTo>
                  <a:lnTo>
                    <a:pt x="19" y="19"/>
                  </a:lnTo>
                  <a:lnTo>
                    <a:pt x="19" y="15"/>
                  </a:lnTo>
                  <a:lnTo>
                    <a:pt x="19" y="12"/>
                  </a:lnTo>
                  <a:lnTo>
                    <a:pt x="19" y="8"/>
                  </a:lnTo>
                  <a:lnTo>
                    <a:pt x="19" y="4"/>
                  </a:lnTo>
                  <a:lnTo>
                    <a:pt x="19" y="0"/>
                  </a:lnTo>
                  <a:lnTo>
                    <a:pt x="19" y="0"/>
                  </a:lnTo>
                  <a:lnTo>
                    <a:pt x="30" y="0"/>
                  </a:lnTo>
                  <a:lnTo>
                    <a:pt x="37" y="4"/>
                  </a:lnTo>
                  <a:lnTo>
                    <a:pt x="41" y="4"/>
                  </a:lnTo>
                  <a:lnTo>
                    <a:pt x="44" y="4"/>
                  </a:lnTo>
                  <a:lnTo>
                    <a:pt x="52" y="8"/>
                  </a:lnTo>
                  <a:lnTo>
                    <a:pt x="52" y="4"/>
                  </a:lnTo>
                  <a:lnTo>
                    <a:pt x="56" y="8"/>
                  </a:lnTo>
                  <a:lnTo>
                    <a:pt x="59" y="8"/>
                  </a:lnTo>
                  <a:lnTo>
                    <a:pt x="63" y="8"/>
                  </a:lnTo>
                  <a:lnTo>
                    <a:pt x="63" y="12"/>
                  </a:lnTo>
                  <a:lnTo>
                    <a:pt x="63" y="12"/>
                  </a:lnTo>
                  <a:lnTo>
                    <a:pt x="67" y="12"/>
                  </a:lnTo>
                  <a:lnTo>
                    <a:pt x="70" y="12"/>
                  </a:lnTo>
                  <a:lnTo>
                    <a:pt x="74" y="12"/>
                  </a:lnTo>
                  <a:lnTo>
                    <a:pt x="78" y="12"/>
                  </a:lnTo>
                  <a:lnTo>
                    <a:pt x="81" y="12"/>
                  </a:lnTo>
                  <a:lnTo>
                    <a:pt x="81" y="12"/>
                  </a:lnTo>
                  <a:lnTo>
                    <a:pt x="85" y="8"/>
                  </a:lnTo>
                  <a:lnTo>
                    <a:pt x="89" y="8"/>
                  </a:lnTo>
                  <a:lnTo>
                    <a:pt x="93" y="8"/>
                  </a:lnTo>
                  <a:lnTo>
                    <a:pt x="96" y="8"/>
                  </a:lnTo>
                  <a:lnTo>
                    <a:pt x="96" y="8"/>
                  </a:lnTo>
                  <a:lnTo>
                    <a:pt x="96" y="8"/>
                  </a:lnTo>
                  <a:lnTo>
                    <a:pt x="100" y="12"/>
                  </a:lnTo>
                  <a:lnTo>
                    <a:pt x="104" y="15"/>
                  </a:lnTo>
                  <a:lnTo>
                    <a:pt x="104" y="19"/>
                  </a:lnTo>
                  <a:lnTo>
                    <a:pt x="104" y="19"/>
                  </a:lnTo>
                  <a:lnTo>
                    <a:pt x="107" y="19"/>
                  </a:lnTo>
                  <a:lnTo>
                    <a:pt x="107" y="23"/>
                  </a:lnTo>
                  <a:lnTo>
                    <a:pt x="104" y="26"/>
                  </a:lnTo>
                  <a:lnTo>
                    <a:pt x="104" y="30"/>
                  </a:lnTo>
                  <a:lnTo>
                    <a:pt x="107" y="30"/>
                  </a:lnTo>
                  <a:lnTo>
                    <a:pt x="107" y="26"/>
                  </a:lnTo>
                  <a:lnTo>
                    <a:pt x="111" y="26"/>
                  </a:lnTo>
                  <a:lnTo>
                    <a:pt x="111" y="30"/>
                  </a:lnTo>
                  <a:lnTo>
                    <a:pt x="111" y="30"/>
                  </a:lnTo>
                  <a:lnTo>
                    <a:pt x="111" y="34"/>
                  </a:lnTo>
                  <a:lnTo>
                    <a:pt x="115" y="34"/>
                  </a:lnTo>
                  <a:lnTo>
                    <a:pt x="119" y="34"/>
                  </a:lnTo>
                  <a:lnTo>
                    <a:pt x="119" y="38"/>
                  </a:lnTo>
                  <a:lnTo>
                    <a:pt x="115" y="38"/>
                  </a:lnTo>
                  <a:lnTo>
                    <a:pt x="111" y="41"/>
                  </a:lnTo>
                  <a:lnTo>
                    <a:pt x="111" y="41"/>
                  </a:lnTo>
                  <a:lnTo>
                    <a:pt x="111" y="41"/>
                  </a:lnTo>
                  <a:lnTo>
                    <a:pt x="111" y="49"/>
                  </a:lnTo>
                  <a:lnTo>
                    <a:pt x="111" y="52"/>
                  </a:lnTo>
                  <a:lnTo>
                    <a:pt x="111" y="56"/>
                  </a:lnTo>
                  <a:lnTo>
                    <a:pt x="111" y="60"/>
                  </a:lnTo>
                  <a:lnTo>
                    <a:pt x="115" y="60"/>
                  </a:lnTo>
                  <a:lnTo>
                    <a:pt x="115" y="64"/>
                  </a:lnTo>
                  <a:lnTo>
                    <a:pt x="111" y="64"/>
                  </a:lnTo>
                  <a:lnTo>
                    <a:pt x="111" y="64"/>
                  </a:lnTo>
                  <a:lnTo>
                    <a:pt x="111" y="67"/>
                  </a:lnTo>
                  <a:lnTo>
                    <a:pt x="111" y="71"/>
                  </a:lnTo>
                  <a:lnTo>
                    <a:pt x="115" y="71"/>
                  </a:lnTo>
                  <a:lnTo>
                    <a:pt x="115" y="75"/>
                  </a:lnTo>
                  <a:lnTo>
                    <a:pt x="107" y="82"/>
                  </a:lnTo>
                  <a:lnTo>
                    <a:pt x="107" y="82"/>
                  </a:lnTo>
                  <a:lnTo>
                    <a:pt x="104" y="86"/>
                  </a:lnTo>
                  <a:lnTo>
                    <a:pt x="107" y="90"/>
                  </a:lnTo>
                  <a:lnTo>
                    <a:pt x="104" y="93"/>
                  </a:lnTo>
                  <a:lnTo>
                    <a:pt x="100" y="97"/>
                  </a:lnTo>
                  <a:lnTo>
                    <a:pt x="104" y="97"/>
                  </a:lnTo>
                  <a:lnTo>
                    <a:pt x="78" y="104"/>
                  </a:lnTo>
                  <a:lnTo>
                    <a:pt x="70" y="101"/>
                  </a:lnTo>
                  <a:lnTo>
                    <a:pt x="67" y="101"/>
                  </a:lnTo>
                  <a:lnTo>
                    <a:pt x="63" y="97"/>
                  </a:lnTo>
                  <a:lnTo>
                    <a:pt x="63" y="93"/>
                  </a:lnTo>
                  <a:lnTo>
                    <a:pt x="63" y="93"/>
                  </a:lnTo>
                  <a:lnTo>
                    <a:pt x="63" y="93"/>
                  </a:lnTo>
                  <a:lnTo>
                    <a:pt x="70" y="86"/>
                  </a:lnTo>
                  <a:lnTo>
                    <a:pt x="70" y="67"/>
                  </a:lnTo>
                  <a:lnTo>
                    <a:pt x="70" y="67"/>
                  </a:lnTo>
                  <a:lnTo>
                    <a:pt x="70" y="64"/>
                  </a:lnTo>
                  <a:lnTo>
                    <a:pt x="70" y="64"/>
                  </a:lnTo>
                  <a:lnTo>
                    <a:pt x="70" y="60"/>
                  </a:lnTo>
                  <a:lnTo>
                    <a:pt x="70" y="60"/>
                  </a:lnTo>
                  <a:lnTo>
                    <a:pt x="67" y="56"/>
                  </a:lnTo>
                  <a:lnTo>
                    <a:pt x="70" y="52"/>
                  </a:lnTo>
                  <a:lnTo>
                    <a:pt x="63" y="49"/>
                  </a:lnTo>
                  <a:lnTo>
                    <a:pt x="63" y="45"/>
                  </a:lnTo>
                  <a:lnTo>
                    <a:pt x="59" y="41"/>
                  </a:lnTo>
                  <a:lnTo>
                    <a:pt x="48" y="41"/>
                  </a:lnTo>
                  <a:lnTo>
                    <a:pt x="41" y="41"/>
                  </a:lnTo>
                  <a:lnTo>
                    <a:pt x="41" y="45"/>
                  </a:lnTo>
                  <a:lnTo>
                    <a:pt x="37" y="49"/>
                  </a:lnTo>
                  <a:lnTo>
                    <a:pt x="37" y="52"/>
                  </a:lnTo>
                  <a:lnTo>
                    <a:pt x="30" y="52"/>
                  </a:lnTo>
                  <a:lnTo>
                    <a:pt x="30" y="52"/>
                  </a:lnTo>
                  <a:lnTo>
                    <a:pt x="26" y="52"/>
                  </a:lnTo>
                  <a:lnTo>
                    <a:pt x="22" y="49"/>
                  </a:lnTo>
                  <a:lnTo>
                    <a:pt x="19" y="45"/>
                  </a:lnTo>
                  <a:lnTo>
                    <a:pt x="15" y="45"/>
                  </a:lnTo>
                  <a:lnTo>
                    <a:pt x="15" y="45"/>
                  </a:lnTo>
                  <a:lnTo>
                    <a:pt x="15" y="41"/>
                  </a:lnTo>
                  <a:lnTo>
                    <a:pt x="15" y="41"/>
                  </a:lnTo>
                  <a:lnTo>
                    <a:pt x="15" y="38"/>
                  </a:lnTo>
                  <a:lnTo>
                    <a:pt x="11" y="41"/>
                  </a:lnTo>
                  <a:lnTo>
                    <a:pt x="11" y="41"/>
                  </a:lnTo>
                  <a:lnTo>
                    <a:pt x="7" y="41"/>
                  </a:lnTo>
                  <a:lnTo>
                    <a:pt x="4" y="34"/>
                  </a:lnTo>
                  <a:lnTo>
                    <a:pt x="4" y="30"/>
                  </a:lnTo>
                  <a:lnTo>
                    <a:pt x="0" y="26"/>
                  </a:lnTo>
                  <a:lnTo>
                    <a:pt x="0" y="26"/>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14" name="Freeform 122"/>
            <p:cNvSpPr>
              <a:spLocks noEditPoints="1"/>
            </p:cNvSpPr>
            <p:nvPr/>
          </p:nvSpPr>
          <p:spPr bwMode="auto">
            <a:xfrm>
              <a:off x="4021540" y="2980401"/>
              <a:ext cx="56612" cy="66905"/>
            </a:xfrm>
            <a:custGeom>
              <a:avLst/>
              <a:gdLst>
                <a:gd name="T0" fmla="*/ 11 w 44"/>
                <a:gd name="T1" fmla="*/ 45 h 52"/>
                <a:gd name="T2" fmla="*/ 11 w 44"/>
                <a:gd name="T3" fmla="*/ 41 h 52"/>
                <a:gd name="T4" fmla="*/ 11 w 44"/>
                <a:gd name="T5" fmla="*/ 41 h 52"/>
                <a:gd name="T6" fmla="*/ 7 w 44"/>
                <a:gd name="T7" fmla="*/ 41 h 52"/>
                <a:gd name="T8" fmla="*/ 7 w 44"/>
                <a:gd name="T9" fmla="*/ 41 h 52"/>
                <a:gd name="T10" fmla="*/ 7 w 44"/>
                <a:gd name="T11" fmla="*/ 41 h 52"/>
                <a:gd name="T12" fmla="*/ 11 w 44"/>
                <a:gd name="T13" fmla="*/ 45 h 52"/>
                <a:gd name="T14" fmla="*/ 11 w 44"/>
                <a:gd name="T15" fmla="*/ 45 h 52"/>
                <a:gd name="T16" fmla="*/ 11 w 44"/>
                <a:gd name="T17" fmla="*/ 45 h 52"/>
                <a:gd name="T18" fmla="*/ 4 w 44"/>
                <a:gd name="T19" fmla="*/ 11 h 52"/>
                <a:gd name="T20" fmla="*/ 4 w 44"/>
                <a:gd name="T21" fmla="*/ 11 h 52"/>
                <a:gd name="T22" fmla="*/ 11 w 44"/>
                <a:gd name="T23" fmla="*/ 11 h 52"/>
                <a:gd name="T24" fmla="*/ 11 w 44"/>
                <a:gd name="T25" fmla="*/ 8 h 52"/>
                <a:gd name="T26" fmla="*/ 15 w 44"/>
                <a:gd name="T27" fmla="*/ 4 h 52"/>
                <a:gd name="T28" fmla="*/ 15 w 44"/>
                <a:gd name="T29" fmla="*/ 0 h 52"/>
                <a:gd name="T30" fmla="*/ 22 w 44"/>
                <a:gd name="T31" fmla="*/ 0 h 52"/>
                <a:gd name="T32" fmla="*/ 33 w 44"/>
                <a:gd name="T33" fmla="*/ 0 h 52"/>
                <a:gd name="T34" fmla="*/ 37 w 44"/>
                <a:gd name="T35" fmla="*/ 4 h 52"/>
                <a:gd name="T36" fmla="*/ 37 w 44"/>
                <a:gd name="T37" fmla="*/ 8 h 52"/>
                <a:gd name="T38" fmla="*/ 44 w 44"/>
                <a:gd name="T39" fmla="*/ 11 h 52"/>
                <a:gd name="T40" fmla="*/ 41 w 44"/>
                <a:gd name="T41" fmla="*/ 15 h 52"/>
                <a:gd name="T42" fmla="*/ 44 w 44"/>
                <a:gd name="T43" fmla="*/ 19 h 52"/>
                <a:gd name="T44" fmla="*/ 44 w 44"/>
                <a:gd name="T45" fmla="*/ 19 h 52"/>
                <a:gd name="T46" fmla="*/ 44 w 44"/>
                <a:gd name="T47" fmla="*/ 23 h 52"/>
                <a:gd name="T48" fmla="*/ 44 w 44"/>
                <a:gd name="T49" fmla="*/ 23 h 52"/>
                <a:gd name="T50" fmla="*/ 44 w 44"/>
                <a:gd name="T51" fmla="*/ 26 h 52"/>
                <a:gd name="T52" fmla="*/ 44 w 44"/>
                <a:gd name="T53" fmla="*/ 26 h 52"/>
                <a:gd name="T54" fmla="*/ 44 w 44"/>
                <a:gd name="T55" fmla="*/ 45 h 52"/>
                <a:gd name="T56" fmla="*/ 37 w 44"/>
                <a:gd name="T57" fmla="*/ 52 h 52"/>
                <a:gd name="T58" fmla="*/ 33 w 44"/>
                <a:gd name="T59" fmla="*/ 49 h 52"/>
                <a:gd name="T60" fmla="*/ 30 w 44"/>
                <a:gd name="T61" fmla="*/ 49 h 52"/>
                <a:gd name="T62" fmla="*/ 18 w 44"/>
                <a:gd name="T63" fmla="*/ 45 h 52"/>
                <a:gd name="T64" fmla="*/ 15 w 44"/>
                <a:gd name="T65" fmla="*/ 45 h 52"/>
                <a:gd name="T66" fmla="*/ 15 w 44"/>
                <a:gd name="T67" fmla="*/ 45 h 52"/>
                <a:gd name="T68" fmla="*/ 15 w 44"/>
                <a:gd name="T69" fmla="*/ 41 h 52"/>
                <a:gd name="T70" fmla="*/ 11 w 44"/>
                <a:gd name="T71" fmla="*/ 37 h 52"/>
                <a:gd name="T72" fmla="*/ 15 w 44"/>
                <a:gd name="T73" fmla="*/ 37 h 52"/>
                <a:gd name="T74" fmla="*/ 15 w 44"/>
                <a:gd name="T75" fmla="*/ 37 h 52"/>
                <a:gd name="T76" fmla="*/ 11 w 44"/>
                <a:gd name="T77" fmla="*/ 37 h 52"/>
                <a:gd name="T78" fmla="*/ 7 w 44"/>
                <a:gd name="T79" fmla="*/ 34 h 52"/>
                <a:gd name="T80" fmla="*/ 7 w 44"/>
                <a:gd name="T81" fmla="*/ 30 h 52"/>
                <a:gd name="T82" fmla="*/ 4 w 44"/>
                <a:gd name="T83" fmla="*/ 26 h 52"/>
                <a:gd name="T84" fmla="*/ 0 w 44"/>
                <a:gd name="T85" fmla="*/ 26 h 52"/>
                <a:gd name="T86" fmla="*/ 0 w 44"/>
                <a:gd name="T87" fmla="*/ 23 h 52"/>
                <a:gd name="T88" fmla="*/ 4 w 44"/>
                <a:gd name="T89" fmla="*/ 19 h 52"/>
                <a:gd name="T90" fmla="*/ 0 w 44"/>
                <a:gd name="T91" fmla="*/ 19 h 52"/>
                <a:gd name="T92" fmla="*/ 0 w 44"/>
                <a:gd name="T93" fmla="*/ 15 h 52"/>
                <a:gd name="T94" fmla="*/ 4 w 44"/>
                <a:gd name="T95" fmla="*/ 11 h 52"/>
                <a:gd name="T96" fmla="*/ 4 w 44"/>
                <a:gd name="T97"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52">
                  <a:moveTo>
                    <a:pt x="11" y="45"/>
                  </a:moveTo>
                  <a:lnTo>
                    <a:pt x="11" y="41"/>
                  </a:lnTo>
                  <a:lnTo>
                    <a:pt x="11" y="41"/>
                  </a:lnTo>
                  <a:lnTo>
                    <a:pt x="7" y="41"/>
                  </a:lnTo>
                  <a:lnTo>
                    <a:pt x="7" y="41"/>
                  </a:lnTo>
                  <a:lnTo>
                    <a:pt x="7" y="41"/>
                  </a:lnTo>
                  <a:lnTo>
                    <a:pt x="11" y="45"/>
                  </a:lnTo>
                  <a:lnTo>
                    <a:pt x="11" y="45"/>
                  </a:lnTo>
                  <a:lnTo>
                    <a:pt x="11" y="45"/>
                  </a:lnTo>
                  <a:close/>
                  <a:moveTo>
                    <a:pt x="4" y="11"/>
                  </a:moveTo>
                  <a:lnTo>
                    <a:pt x="4" y="11"/>
                  </a:lnTo>
                  <a:lnTo>
                    <a:pt x="11" y="11"/>
                  </a:lnTo>
                  <a:lnTo>
                    <a:pt x="11" y="8"/>
                  </a:lnTo>
                  <a:lnTo>
                    <a:pt x="15" y="4"/>
                  </a:lnTo>
                  <a:lnTo>
                    <a:pt x="15" y="0"/>
                  </a:lnTo>
                  <a:lnTo>
                    <a:pt x="22" y="0"/>
                  </a:lnTo>
                  <a:lnTo>
                    <a:pt x="33" y="0"/>
                  </a:lnTo>
                  <a:lnTo>
                    <a:pt x="37" y="4"/>
                  </a:lnTo>
                  <a:lnTo>
                    <a:pt x="37" y="8"/>
                  </a:lnTo>
                  <a:lnTo>
                    <a:pt x="44" y="11"/>
                  </a:lnTo>
                  <a:lnTo>
                    <a:pt x="41" y="15"/>
                  </a:lnTo>
                  <a:lnTo>
                    <a:pt x="44" y="19"/>
                  </a:lnTo>
                  <a:lnTo>
                    <a:pt x="44" y="19"/>
                  </a:lnTo>
                  <a:lnTo>
                    <a:pt x="44" y="23"/>
                  </a:lnTo>
                  <a:lnTo>
                    <a:pt x="44" y="23"/>
                  </a:lnTo>
                  <a:lnTo>
                    <a:pt x="44" y="26"/>
                  </a:lnTo>
                  <a:lnTo>
                    <a:pt x="44" y="26"/>
                  </a:lnTo>
                  <a:lnTo>
                    <a:pt x="44" y="45"/>
                  </a:lnTo>
                  <a:lnTo>
                    <a:pt x="37" y="52"/>
                  </a:lnTo>
                  <a:lnTo>
                    <a:pt x="33" y="49"/>
                  </a:lnTo>
                  <a:lnTo>
                    <a:pt x="30" y="49"/>
                  </a:lnTo>
                  <a:lnTo>
                    <a:pt x="18" y="45"/>
                  </a:lnTo>
                  <a:lnTo>
                    <a:pt x="15" y="45"/>
                  </a:lnTo>
                  <a:lnTo>
                    <a:pt x="15" y="45"/>
                  </a:lnTo>
                  <a:lnTo>
                    <a:pt x="15" y="41"/>
                  </a:lnTo>
                  <a:lnTo>
                    <a:pt x="11" y="37"/>
                  </a:lnTo>
                  <a:lnTo>
                    <a:pt x="15" y="37"/>
                  </a:lnTo>
                  <a:lnTo>
                    <a:pt x="15" y="37"/>
                  </a:lnTo>
                  <a:lnTo>
                    <a:pt x="11" y="37"/>
                  </a:lnTo>
                  <a:lnTo>
                    <a:pt x="7" y="34"/>
                  </a:lnTo>
                  <a:lnTo>
                    <a:pt x="7" y="30"/>
                  </a:lnTo>
                  <a:lnTo>
                    <a:pt x="4" y="26"/>
                  </a:lnTo>
                  <a:lnTo>
                    <a:pt x="0" y="26"/>
                  </a:lnTo>
                  <a:lnTo>
                    <a:pt x="0" y="23"/>
                  </a:lnTo>
                  <a:lnTo>
                    <a:pt x="4" y="19"/>
                  </a:lnTo>
                  <a:lnTo>
                    <a:pt x="0" y="19"/>
                  </a:lnTo>
                  <a:lnTo>
                    <a:pt x="0" y="15"/>
                  </a:lnTo>
                  <a:lnTo>
                    <a:pt x="4" y="11"/>
                  </a:lnTo>
                  <a:lnTo>
                    <a:pt x="4" y="11"/>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15" name="Freeform 123"/>
            <p:cNvSpPr>
              <a:spLocks/>
            </p:cNvSpPr>
            <p:nvPr/>
          </p:nvSpPr>
          <p:spPr bwMode="auto">
            <a:xfrm>
              <a:off x="4060141" y="3009994"/>
              <a:ext cx="84918" cy="81058"/>
            </a:xfrm>
            <a:custGeom>
              <a:avLst/>
              <a:gdLst>
                <a:gd name="T0" fmla="*/ 0 w 66"/>
                <a:gd name="T1" fmla="*/ 26 h 63"/>
                <a:gd name="T2" fmla="*/ 0 w 66"/>
                <a:gd name="T3" fmla="*/ 26 h 63"/>
                <a:gd name="T4" fmla="*/ 3 w 66"/>
                <a:gd name="T5" fmla="*/ 22 h 63"/>
                <a:gd name="T6" fmla="*/ 7 w 66"/>
                <a:gd name="T7" fmla="*/ 18 h 63"/>
                <a:gd name="T8" fmla="*/ 11 w 66"/>
                <a:gd name="T9" fmla="*/ 14 h 63"/>
                <a:gd name="T10" fmla="*/ 11 w 66"/>
                <a:gd name="T11" fmla="*/ 14 h 63"/>
                <a:gd name="T12" fmla="*/ 11 w 66"/>
                <a:gd name="T13" fmla="*/ 11 h 63"/>
                <a:gd name="T14" fmla="*/ 14 w 66"/>
                <a:gd name="T15" fmla="*/ 7 h 63"/>
                <a:gd name="T16" fmla="*/ 14 w 66"/>
                <a:gd name="T17" fmla="*/ 7 h 63"/>
                <a:gd name="T18" fmla="*/ 14 w 66"/>
                <a:gd name="T19" fmla="*/ 3 h 63"/>
                <a:gd name="T20" fmla="*/ 18 w 66"/>
                <a:gd name="T21" fmla="*/ 0 h 63"/>
                <a:gd name="T22" fmla="*/ 18 w 66"/>
                <a:gd name="T23" fmla="*/ 3 h 63"/>
                <a:gd name="T24" fmla="*/ 25 w 66"/>
                <a:gd name="T25" fmla="*/ 0 h 63"/>
                <a:gd name="T26" fmla="*/ 29 w 66"/>
                <a:gd name="T27" fmla="*/ 0 h 63"/>
                <a:gd name="T28" fmla="*/ 33 w 66"/>
                <a:gd name="T29" fmla="*/ 3 h 63"/>
                <a:gd name="T30" fmla="*/ 37 w 66"/>
                <a:gd name="T31" fmla="*/ 7 h 63"/>
                <a:gd name="T32" fmla="*/ 33 w 66"/>
                <a:gd name="T33" fmla="*/ 11 h 63"/>
                <a:gd name="T34" fmla="*/ 33 w 66"/>
                <a:gd name="T35" fmla="*/ 14 h 63"/>
                <a:gd name="T36" fmla="*/ 37 w 66"/>
                <a:gd name="T37" fmla="*/ 18 h 63"/>
                <a:gd name="T38" fmla="*/ 40 w 66"/>
                <a:gd name="T39" fmla="*/ 18 h 63"/>
                <a:gd name="T40" fmla="*/ 44 w 66"/>
                <a:gd name="T41" fmla="*/ 14 h 63"/>
                <a:gd name="T42" fmla="*/ 48 w 66"/>
                <a:gd name="T43" fmla="*/ 14 h 63"/>
                <a:gd name="T44" fmla="*/ 48 w 66"/>
                <a:gd name="T45" fmla="*/ 18 h 63"/>
                <a:gd name="T46" fmla="*/ 51 w 66"/>
                <a:gd name="T47" fmla="*/ 18 h 63"/>
                <a:gd name="T48" fmla="*/ 48 w 66"/>
                <a:gd name="T49" fmla="*/ 22 h 63"/>
                <a:gd name="T50" fmla="*/ 51 w 66"/>
                <a:gd name="T51" fmla="*/ 26 h 63"/>
                <a:gd name="T52" fmla="*/ 48 w 66"/>
                <a:gd name="T53" fmla="*/ 29 h 63"/>
                <a:gd name="T54" fmla="*/ 44 w 66"/>
                <a:gd name="T55" fmla="*/ 33 h 63"/>
                <a:gd name="T56" fmla="*/ 48 w 66"/>
                <a:gd name="T57" fmla="*/ 33 h 63"/>
                <a:gd name="T58" fmla="*/ 48 w 66"/>
                <a:gd name="T59" fmla="*/ 37 h 63"/>
                <a:gd name="T60" fmla="*/ 51 w 66"/>
                <a:gd name="T61" fmla="*/ 33 h 63"/>
                <a:gd name="T62" fmla="*/ 51 w 66"/>
                <a:gd name="T63" fmla="*/ 33 h 63"/>
                <a:gd name="T64" fmla="*/ 55 w 66"/>
                <a:gd name="T65" fmla="*/ 37 h 63"/>
                <a:gd name="T66" fmla="*/ 59 w 66"/>
                <a:gd name="T67" fmla="*/ 37 h 63"/>
                <a:gd name="T68" fmla="*/ 59 w 66"/>
                <a:gd name="T69" fmla="*/ 37 h 63"/>
                <a:gd name="T70" fmla="*/ 59 w 66"/>
                <a:gd name="T71" fmla="*/ 40 h 63"/>
                <a:gd name="T72" fmla="*/ 63 w 66"/>
                <a:gd name="T73" fmla="*/ 40 h 63"/>
                <a:gd name="T74" fmla="*/ 66 w 66"/>
                <a:gd name="T75" fmla="*/ 40 h 63"/>
                <a:gd name="T76" fmla="*/ 66 w 66"/>
                <a:gd name="T77" fmla="*/ 44 h 63"/>
                <a:gd name="T78" fmla="*/ 63 w 66"/>
                <a:gd name="T79" fmla="*/ 48 h 63"/>
                <a:gd name="T80" fmla="*/ 66 w 66"/>
                <a:gd name="T81" fmla="*/ 48 h 63"/>
                <a:gd name="T82" fmla="*/ 63 w 66"/>
                <a:gd name="T83" fmla="*/ 51 h 63"/>
                <a:gd name="T84" fmla="*/ 63 w 66"/>
                <a:gd name="T85" fmla="*/ 51 h 63"/>
                <a:gd name="T86" fmla="*/ 63 w 66"/>
                <a:gd name="T87" fmla="*/ 55 h 63"/>
                <a:gd name="T88" fmla="*/ 63 w 66"/>
                <a:gd name="T89" fmla="*/ 59 h 63"/>
                <a:gd name="T90" fmla="*/ 63 w 66"/>
                <a:gd name="T91" fmla="*/ 63 h 63"/>
                <a:gd name="T92" fmla="*/ 63 w 66"/>
                <a:gd name="T93" fmla="*/ 63 h 63"/>
                <a:gd name="T94" fmla="*/ 48 w 66"/>
                <a:gd name="T95" fmla="*/ 59 h 63"/>
                <a:gd name="T96" fmla="*/ 37 w 66"/>
                <a:gd name="T97" fmla="*/ 51 h 63"/>
                <a:gd name="T98" fmla="*/ 33 w 66"/>
                <a:gd name="T99" fmla="*/ 51 h 63"/>
                <a:gd name="T100" fmla="*/ 22 w 66"/>
                <a:gd name="T101" fmla="*/ 40 h 63"/>
                <a:gd name="T102" fmla="*/ 14 w 66"/>
                <a:gd name="T103" fmla="*/ 37 h 63"/>
                <a:gd name="T104" fmla="*/ 11 w 66"/>
                <a:gd name="T105" fmla="*/ 37 h 63"/>
                <a:gd name="T106" fmla="*/ 7 w 66"/>
                <a:gd name="T107" fmla="*/ 33 h 63"/>
                <a:gd name="T108" fmla="*/ 7 w 66"/>
                <a:gd name="T109" fmla="*/ 29 h 63"/>
                <a:gd name="T110" fmla="*/ 7 w 66"/>
                <a:gd name="T111" fmla="*/ 29 h 63"/>
                <a:gd name="T112" fmla="*/ 3 w 66"/>
                <a:gd name="T113" fmla="*/ 26 h 63"/>
                <a:gd name="T114" fmla="*/ 0 w 66"/>
                <a:gd name="T115"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63">
                  <a:moveTo>
                    <a:pt x="0" y="26"/>
                  </a:moveTo>
                  <a:lnTo>
                    <a:pt x="0" y="26"/>
                  </a:lnTo>
                  <a:lnTo>
                    <a:pt x="3" y="22"/>
                  </a:lnTo>
                  <a:lnTo>
                    <a:pt x="7" y="18"/>
                  </a:lnTo>
                  <a:lnTo>
                    <a:pt x="11" y="14"/>
                  </a:lnTo>
                  <a:lnTo>
                    <a:pt x="11" y="14"/>
                  </a:lnTo>
                  <a:lnTo>
                    <a:pt x="11" y="11"/>
                  </a:lnTo>
                  <a:lnTo>
                    <a:pt x="14" y="7"/>
                  </a:lnTo>
                  <a:lnTo>
                    <a:pt x="14" y="7"/>
                  </a:lnTo>
                  <a:lnTo>
                    <a:pt x="14" y="3"/>
                  </a:lnTo>
                  <a:lnTo>
                    <a:pt x="18" y="0"/>
                  </a:lnTo>
                  <a:lnTo>
                    <a:pt x="18" y="3"/>
                  </a:lnTo>
                  <a:lnTo>
                    <a:pt x="25" y="0"/>
                  </a:lnTo>
                  <a:lnTo>
                    <a:pt x="29" y="0"/>
                  </a:lnTo>
                  <a:lnTo>
                    <a:pt x="33" y="3"/>
                  </a:lnTo>
                  <a:lnTo>
                    <a:pt x="37" y="7"/>
                  </a:lnTo>
                  <a:lnTo>
                    <a:pt x="33" y="11"/>
                  </a:lnTo>
                  <a:lnTo>
                    <a:pt x="33" y="14"/>
                  </a:lnTo>
                  <a:lnTo>
                    <a:pt x="37" y="18"/>
                  </a:lnTo>
                  <a:lnTo>
                    <a:pt x="40" y="18"/>
                  </a:lnTo>
                  <a:lnTo>
                    <a:pt x="44" y="14"/>
                  </a:lnTo>
                  <a:lnTo>
                    <a:pt x="48" y="14"/>
                  </a:lnTo>
                  <a:lnTo>
                    <a:pt x="48" y="18"/>
                  </a:lnTo>
                  <a:lnTo>
                    <a:pt x="51" y="18"/>
                  </a:lnTo>
                  <a:lnTo>
                    <a:pt x="48" y="22"/>
                  </a:lnTo>
                  <a:lnTo>
                    <a:pt x="51" y="26"/>
                  </a:lnTo>
                  <a:lnTo>
                    <a:pt x="48" y="29"/>
                  </a:lnTo>
                  <a:lnTo>
                    <a:pt x="44" y="33"/>
                  </a:lnTo>
                  <a:lnTo>
                    <a:pt x="48" y="33"/>
                  </a:lnTo>
                  <a:lnTo>
                    <a:pt x="48" y="37"/>
                  </a:lnTo>
                  <a:lnTo>
                    <a:pt x="51" y="33"/>
                  </a:lnTo>
                  <a:lnTo>
                    <a:pt x="51" y="33"/>
                  </a:lnTo>
                  <a:lnTo>
                    <a:pt x="55" y="37"/>
                  </a:lnTo>
                  <a:lnTo>
                    <a:pt x="59" y="37"/>
                  </a:lnTo>
                  <a:lnTo>
                    <a:pt x="59" y="37"/>
                  </a:lnTo>
                  <a:lnTo>
                    <a:pt x="59" y="40"/>
                  </a:lnTo>
                  <a:lnTo>
                    <a:pt x="63" y="40"/>
                  </a:lnTo>
                  <a:lnTo>
                    <a:pt x="66" y="40"/>
                  </a:lnTo>
                  <a:lnTo>
                    <a:pt x="66" y="44"/>
                  </a:lnTo>
                  <a:lnTo>
                    <a:pt x="63" y="48"/>
                  </a:lnTo>
                  <a:lnTo>
                    <a:pt x="66" y="48"/>
                  </a:lnTo>
                  <a:lnTo>
                    <a:pt x="63" y="51"/>
                  </a:lnTo>
                  <a:lnTo>
                    <a:pt x="63" y="51"/>
                  </a:lnTo>
                  <a:lnTo>
                    <a:pt x="63" y="55"/>
                  </a:lnTo>
                  <a:lnTo>
                    <a:pt x="63" y="59"/>
                  </a:lnTo>
                  <a:lnTo>
                    <a:pt x="63" y="63"/>
                  </a:lnTo>
                  <a:lnTo>
                    <a:pt x="63" y="63"/>
                  </a:lnTo>
                  <a:lnTo>
                    <a:pt x="48" y="59"/>
                  </a:lnTo>
                  <a:lnTo>
                    <a:pt x="37" y="51"/>
                  </a:lnTo>
                  <a:lnTo>
                    <a:pt x="33" y="51"/>
                  </a:lnTo>
                  <a:lnTo>
                    <a:pt x="22" y="40"/>
                  </a:lnTo>
                  <a:lnTo>
                    <a:pt x="14" y="37"/>
                  </a:lnTo>
                  <a:lnTo>
                    <a:pt x="11" y="37"/>
                  </a:lnTo>
                  <a:lnTo>
                    <a:pt x="7" y="33"/>
                  </a:lnTo>
                  <a:lnTo>
                    <a:pt x="7" y="29"/>
                  </a:lnTo>
                  <a:lnTo>
                    <a:pt x="7" y="29"/>
                  </a:lnTo>
                  <a:lnTo>
                    <a:pt x="3" y="26"/>
                  </a:lnTo>
                  <a:lnTo>
                    <a:pt x="0" y="26"/>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16" name="Freeform 124"/>
            <p:cNvSpPr>
              <a:spLocks/>
            </p:cNvSpPr>
            <p:nvPr/>
          </p:nvSpPr>
          <p:spPr bwMode="auto">
            <a:xfrm>
              <a:off x="4116751" y="2966247"/>
              <a:ext cx="133810" cy="128663"/>
            </a:xfrm>
            <a:custGeom>
              <a:avLst/>
              <a:gdLst>
                <a:gd name="T0" fmla="*/ 19 w 104"/>
                <a:gd name="T1" fmla="*/ 97 h 100"/>
                <a:gd name="T2" fmla="*/ 19 w 104"/>
                <a:gd name="T3" fmla="*/ 89 h 100"/>
                <a:gd name="T4" fmla="*/ 19 w 104"/>
                <a:gd name="T5" fmla="*/ 85 h 100"/>
                <a:gd name="T6" fmla="*/ 19 w 104"/>
                <a:gd name="T7" fmla="*/ 82 h 100"/>
                <a:gd name="T8" fmla="*/ 22 w 104"/>
                <a:gd name="T9" fmla="*/ 74 h 100"/>
                <a:gd name="T10" fmla="*/ 15 w 104"/>
                <a:gd name="T11" fmla="*/ 74 h 100"/>
                <a:gd name="T12" fmla="*/ 15 w 104"/>
                <a:gd name="T13" fmla="*/ 71 h 100"/>
                <a:gd name="T14" fmla="*/ 7 w 104"/>
                <a:gd name="T15" fmla="*/ 67 h 100"/>
                <a:gd name="T16" fmla="*/ 4 w 104"/>
                <a:gd name="T17" fmla="*/ 71 h 100"/>
                <a:gd name="T18" fmla="*/ 0 w 104"/>
                <a:gd name="T19" fmla="*/ 67 h 100"/>
                <a:gd name="T20" fmla="*/ 7 w 104"/>
                <a:gd name="T21" fmla="*/ 60 h 100"/>
                <a:gd name="T22" fmla="*/ 7 w 104"/>
                <a:gd name="T23" fmla="*/ 52 h 100"/>
                <a:gd name="T24" fmla="*/ 15 w 104"/>
                <a:gd name="T25" fmla="*/ 45 h 100"/>
                <a:gd name="T26" fmla="*/ 11 w 104"/>
                <a:gd name="T27" fmla="*/ 41 h 100"/>
                <a:gd name="T28" fmla="*/ 11 w 104"/>
                <a:gd name="T29" fmla="*/ 34 h 100"/>
                <a:gd name="T30" fmla="*/ 15 w 104"/>
                <a:gd name="T31" fmla="*/ 34 h 100"/>
                <a:gd name="T32" fmla="*/ 11 w 104"/>
                <a:gd name="T33" fmla="*/ 30 h 100"/>
                <a:gd name="T34" fmla="*/ 11 w 104"/>
                <a:gd name="T35" fmla="*/ 22 h 100"/>
                <a:gd name="T36" fmla="*/ 11 w 104"/>
                <a:gd name="T37" fmla="*/ 11 h 100"/>
                <a:gd name="T38" fmla="*/ 11 w 104"/>
                <a:gd name="T39" fmla="*/ 11 h 100"/>
                <a:gd name="T40" fmla="*/ 22 w 104"/>
                <a:gd name="T41" fmla="*/ 4 h 100"/>
                <a:gd name="T42" fmla="*/ 26 w 104"/>
                <a:gd name="T43" fmla="*/ 8 h 100"/>
                <a:gd name="T44" fmla="*/ 37 w 104"/>
                <a:gd name="T45" fmla="*/ 4 h 100"/>
                <a:gd name="T46" fmla="*/ 41 w 104"/>
                <a:gd name="T47" fmla="*/ 4 h 100"/>
                <a:gd name="T48" fmla="*/ 44 w 104"/>
                <a:gd name="T49" fmla="*/ 4 h 100"/>
                <a:gd name="T50" fmla="*/ 52 w 104"/>
                <a:gd name="T51" fmla="*/ 8 h 100"/>
                <a:gd name="T52" fmla="*/ 56 w 104"/>
                <a:gd name="T53" fmla="*/ 0 h 100"/>
                <a:gd name="T54" fmla="*/ 67 w 104"/>
                <a:gd name="T55" fmla="*/ 8 h 100"/>
                <a:gd name="T56" fmla="*/ 70 w 104"/>
                <a:gd name="T57" fmla="*/ 8 h 100"/>
                <a:gd name="T58" fmla="*/ 78 w 104"/>
                <a:gd name="T59" fmla="*/ 11 h 100"/>
                <a:gd name="T60" fmla="*/ 85 w 104"/>
                <a:gd name="T61" fmla="*/ 15 h 100"/>
                <a:gd name="T62" fmla="*/ 93 w 104"/>
                <a:gd name="T63" fmla="*/ 11 h 100"/>
                <a:gd name="T64" fmla="*/ 96 w 104"/>
                <a:gd name="T65" fmla="*/ 15 h 100"/>
                <a:gd name="T66" fmla="*/ 100 w 104"/>
                <a:gd name="T67" fmla="*/ 15 h 100"/>
                <a:gd name="T68" fmla="*/ 100 w 104"/>
                <a:gd name="T69" fmla="*/ 22 h 100"/>
                <a:gd name="T70" fmla="*/ 104 w 104"/>
                <a:gd name="T71" fmla="*/ 30 h 100"/>
                <a:gd name="T72" fmla="*/ 104 w 104"/>
                <a:gd name="T73" fmla="*/ 37 h 100"/>
                <a:gd name="T74" fmla="*/ 100 w 104"/>
                <a:gd name="T75" fmla="*/ 41 h 100"/>
                <a:gd name="T76" fmla="*/ 93 w 104"/>
                <a:gd name="T77" fmla="*/ 52 h 100"/>
                <a:gd name="T78" fmla="*/ 93 w 104"/>
                <a:gd name="T79" fmla="*/ 56 h 100"/>
                <a:gd name="T80" fmla="*/ 93 w 104"/>
                <a:gd name="T81" fmla="*/ 63 h 100"/>
                <a:gd name="T82" fmla="*/ 89 w 104"/>
                <a:gd name="T83" fmla="*/ 67 h 100"/>
                <a:gd name="T84" fmla="*/ 93 w 104"/>
                <a:gd name="T85" fmla="*/ 74 h 100"/>
                <a:gd name="T86" fmla="*/ 100 w 104"/>
                <a:gd name="T87" fmla="*/ 78 h 100"/>
                <a:gd name="T88" fmla="*/ 100 w 104"/>
                <a:gd name="T89" fmla="*/ 85 h 100"/>
                <a:gd name="T90" fmla="*/ 93 w 104"/>
                <a:gd name="T91" fmla="*/ 85 h 100"/>
                <a:gd name="T92" fmla="*/ 93 w 104"/>
                <a:gd name="T93" fmla="*/ 82 h 100"/>
                <a:gd name="T94" fmla="*/ 89 w 104"/>
                <a:gd name="T95" fmla="*/ 89 h 100"/>
                <a:gd name="T96" fmla="*/ 70 w 104"/>
                <a:gd name="T97" fmla="*/ 85 h 100"/>
                <a:gd name="T98" fmla="*/ 44 w 104"/>
                <a:gd name="T99" fmla="*/ 89 h 100"/>
                <a:gd name="T100" fmla="*/ 33 w 104"/>
                <a:gd name="T101" fmla="*/ 93 h 100"/>
                <a:gd name="T102" fmla="*/ 26 w 104"/>
                <a:gd name="T103" fmla="*/ 93 h 100"/>
                <a:gd name="T104" fmla="*/ 19 w 104"/>
                <a:gd name="T105" fmla="*/ 9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100">
                  <a:moveTo>
                    <a:pt x="19" y="97"/>
                  </a:moveTo>
                  <a:lnTo>
                    <a:pt x="19" y="97"/>
                  </a:lnTo>
                  <a:lnTo>
                    <a:pt x="19" y="93"/>
                  </a:lnTo>
                  <a:lnTo>
                    <a:pt x="19" y="89"/>
                  </a:lnTo>
                  <a:lnTo>
                    <a:pt x="19" y="85"/>
                  </a:lnTo>
                  <a:lnTo>
                    <a:pt x="19" y="85"/>
                  </a:lnTo>
                  <a:lnTo>
                    <a:pt x="22" y="82"/>
                  </a:lnTo>
                  <a:lnTo>
                    <a:pt x="19" y="82"/>
                  </a:lnTo>
                  <a:lnTo>
                    <a:pt x="22" y="78"/>
                  </a:lnTo>
                  <a:lnTo>
                    <a:pt x="22" y="74"/>
                  </a:lnTo>
                  <a:lnTo>
                    <a:pt x="19" y="74"/>
                  </a:lnTo>
                  <a:lnTo>
                    <a:pt x="15" y="74"/>
                  </a:lnTo>
                  <a:lnTo>
                    <a:pt x="15" y="71"/>
                  </a:lnTo>
                  <a:lnTo>
                    <a:pt x="15" y="71"/>
                  </a:lnTo>
                  <a:lnTo>
                    <a:pt x="11" y="71"/>
                  </a:lnTo>
                  <a:lnTo>
                    <a:pt x="7" y="67"/>
                  </a:lnTo>
                  <a:lnTo>
                    <a:pt x="7" y="67"/>
                  </a:lnTo>
                  <a:lnTo>
                    <a:pt x="4" y="71"/>
                  </a:lnTo>
                  <a:lnTo>
                    <a:pt x="4" y="67"/>
                  </a:lnTo>
                  <a:lnTo>
                    <a:pt x="0" y="67"/>
                  </a:lnTo>
                  <a:lnTo>
                    <a:pt x="4" y="63"/>
                  </a:lnTo>
                  <a:lnTo>
                    <a:pt x="7" y="60"/>
                  </a:lnTo>
                  <a:lnTo>
                    <a:pt x="4" y="56"/>
                  </a:lnTo>
                  <a:lnTo>
                    <a:pt x="7" y="52"/>
                  </a:lnTo>
                  <a:lnTo>
                    <a:pt x="7" y="52"/>
                  </a:lnTo>
                  <a:lnTo>
                    <a:pt x="15" y="45"/>
                  </a:lnTo>
                  <a:lnTo>
                    <a:pt x="15" y="41"/>
                  </a:lnTo>
                  <a:lnTo>
                    <a:pt x="11" y="41"/>
                  </a:lnTo>
                  <a:lnTo>
                    <a:pt x="11" y="37"/>
                  </a:lnTo>
                  <a:lnTo>
                    <a:pt x="11" y="34"/>
                  </a:lnTo>
                  <a:lnTo>
                    <a:pt x="11" y="34"/>
                  </a:lnTo>
                  <a:lnTo>
                    <a:pt x="15" y="34"/>
                  </a:lnTo>
                  <a:lnTo>
                    <a:pt x="15" y="30"/>
                  </a:lnTo>
                  <a:lnTo>
                    <a:pt x="11" y="30"/>
                  </a:lnTo>
                  <a:lnTo>
                    <a:pt x="11" y="26"/>
                  </a:lnTo>
                  <a:lnTo>
                    <a:pt x="11" y="22"/>
                  </a:lnTo>
                  <a:lnTo>
                    <a:pt x="11" y="19"/>
                  </a:lnTo>
                  <a:lnTo>
                    <a:pt x="11" y="11"/>
                  </a:lnTo>
                  <a:lnTo>
                    <a:pt x="11" y="11"/>
                  </a:lnTo>
                  <a:lnTo>
                    <a:pt x="11" y="11"/>
                  </a:lnTo>
                  <a:lnTo>
                    <a:pt x="15" y="8"/>
                  </a:lnTo>
                  <a:lnTo>
                    <a:pt x="22" y="4"/>
                  </a:lnTo>
                  <a:lnTo>
                    <a:pt x="22" y="4"/>
                  </a:lnTo>
                  <a:lnTo>
                    <a:pt x="26" y="8"/>
                  </a:lnTo>
                  <a:lnTo>
                    <a:pt x="33" y="8"/>
                  </a:lnTo>
                  <a:lnTo>
                    <a:pt x="37" y="4"/>
                  </a:lnTo>
                  <a:lnTo>
                    <a:pt x="37" y="4"/>
                  </a:lnTo>
                  <a:lnTo>
                    <a:pt x="41" y="4"/>
                  </a:lnTo>
                  <a:lnTo>
                    <a:pt x="44" y="4"/>
                  </a:lnTo>
                  <a:lnTo>
                    <a:pt x="44" y="4"/>
                  </a:lnTo>
                  <a:lnTo>
                    <a:pt x="44" y="8"/>
                  </a:lnTo>
                  <a:lnTo>
                    <a:pt x="52" y="8"/>
                  </a:lnTo>
                  <a:lnTo>
                    <a:pt x="56" y="4"/>
                  </a:lnTo>
                  <a:lnTo>
                    <a:pt x="56" y="0"/>
                  </a:lnTo>
                  <a:lnTo>
                    <a:pt x="63" y="4"/>
                  </a:lnTo>
                  <a:lnTo>
                    <a:pt x="67" y="8"/>
                  </a:lnTo>
                  <a:lnTo>
                    <a:pt x="70" y="8"/>
                  </a:lnTo>
                  <a:lnTo>
                    <a:pt x="70" y="8"/>
                  </a:lnTo>
                  <a:lnTo>
                    <a:pt x="74" y="8"/>
                  </a:lnTo>
                  <a:lnTo>
                    <a:pt x="78" y="11"/>
                  </a:lnTo>
                  <a:lnTo>
                    <a:pt x="78" y="11"/>
                  </a:lnTo>
                  <a:lnTo>
                    <a:pt x="85" y="15"/>
                  </a:lnTo>
                  <a:lnTo>
                    <a:pt x="89" y="15"/>
                  </a:lnTo>
                  <a:lnTo>
                    <a:pt x="93" y="11"/>
                  </a:lnTo>
                  <a:lnTo>
                    <a:pt x="93" y="11"/>
                  </a:lnTo>
                  <a:lnTo>
                    <a:pt x="96" y="15"/>
                  </a:lnTo>
                  <a:lnTo>
                    <a:pt x="100" y="15"/>
                  </a:lnTo>
                  <a:lnTo>
                    <a:pt x="100" y="15"/>
                  </a:lnTo>
                  <a:lnTo>
                    <a:pt x="100" y="22"/>
                  </a:lnTo>
                  <a:lnTo>
                    <a:pt x="100" y="22"/>
                  </a:lnTo>
                  <a:lnTo>
                    <a:pt x="100" y="26"/>
                  </a:lnTo>
                  <a:lnTo>
                    <a:pt x="104" y="30"/>
                  </a:lnTo>
                  <a:lnTo>
                    <a:pt x="104" y="34"/>
                  </a:lnTo>
                  <a:lnTo>
                    <a:pt x="104" y="37"/>
                  </a:lnTo>
                  <a:lnTo>
                    <a:pt x="104" y="37"/>
                  </a:lnTo>
                  <a:lnTo>
                    <a:pt x="100" y="41"/>
                  </a:lnTo>
                  <a:lnTo>
                    <a:pt x="93" y="48"/>
                  </a:lnTo>
                  <a:lnTo>
                    <a:pt x="93" y="52"/>
                  </a:lnTo>
                  <a:lnTo>
                    <a:pt x="93" y="52"/>
                  </a:lnTo>
                  <a:lnTo>
                    <a:pt x="93" y="56"/>
                  </a:lnTo>
                  <a:lnTo>
                    <a:pt x="93" y="60"/>
                  </a:lnTo>
                  <a:lnTo>
                    <a:pt x="93" y="63"/>
                  </a:lnTo>
                  <a:lnTo>
                    <a:pt x="89" y="67"/>
                  </a:lnTo>
                  <a:lnTo>
                    <a:pt x="89" y="67"/>
                  </a:lnTo>
                  <a:lnTo>
                    <a:pt x="93" y="67"/>
                  </a:lnTo>
                  <a:lnTo>
                    <a:pt x="93" y="74"/>
                  </a:lnTo>
                  <a:lnTo>
                    <a:pt x="96" y="78"/>
                  </a:lnTo>
                  <a:lnTo>
                    <a:pt x="100" y="78"/>
                  </a:lnTo>
                  <a:lnTo>
                    <a:pt x="100" y="82"/>
                  </a:lnTo>
                  <a:lnTo>
                    <a:pt x="100" y="85"/>
                  </a:lnTo>
                  <a:lnTo>
                    <a:pt x="96" y="85"/>
                  </a:lnTo>
                  <a:lnTo>
                    <a:pt x="93" y="85"/>
                  </a:lnTo>
                  <a:lnTo>
                    <a:pt x="93" y="85"/>
                  </a:lnTo>
                  <a:lnTo>
                    <a:pt x="93" y="82"/>
                  </a:lnTo>
                  <a:lnTo>
                    <a:pt x="89" y="85"/>
                  </a:lnTo>
                  <a:lnTo>
                    <a:pt x="89" y="89"/>
                  </a:lnTo>
                  <a:lnTo>
                    <a:pt x="78" y="85"/>
                  </a:lnTo>
                  <a:lnTo>
                    <a:pt x="70" y="85"/>
                  </a:lnTo>
                  <a:lnTo>
                    <a:pt x="48" y="85"/>
                  </a:lnTo>
                  <a:lnTo>
                    <a:pt x="44" y="89"/>
                  </a:lnTo>
                  <a:lnTo>
                    <a:pt x="44" y="89"/>
                  </a:lnTo>
                  <a:lnTo>
                    <a:pt x="33" y="93"/>
                  </a:lnTo>
                  <a:lnTo>
                    <a:pt x="30" y="93"/>
                  </a:lnTo>
                  <a:lnTo>
                    <a:pt x="26" y="93"/>
                  </a:lnTo>
                  <a:lnTo>
                    <a:pt x="22" y="100"/>
                  </a:lnTo>
                  <a:lnTo>
                    <a:pt x="19" y="97"/>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17" name="Freeform 125"/>
            <p:cNvSpPr>
              <a:spLocks/>
            </p:cNvSpPr>
            <p:nvPr/>
          </p:nvSpPr>
          <p:spPr bwMode="auto">
            <a:xfrm>
              <a:off x="4231263" y="2957242"/>
              <a:ext cx="90064" cy="128663"/>
            </a:xfrm>
            <a:custGeom>
              <a:avLst/>
              <a:gdLst>
                <a:gd name="T0" fmla="*/ 4 w 70"/>
                <a:gd name="T1" fmla="*/ 92 h 100"/>
                <a:gd name="T2" fmla="*/ 11 w 70"/>
                <a:gd name="T3" fmla="*/ 92 h 100"/>
                <a:gd name="T4" fmla="*/ 11 w 70"/>
                <a:gd name="T5" fmla="*/ 85 h 100"/>
                <a:gd name="T6" fmla="*/ 4 w 70"/>
                <a:gd name="T7" fmla="*/ 81 h 100"/>
                <a:gd name="T8" fmla="*/ 0 w 70"/>
                <a:gd name="T9" fmla="*/ 74 h 100"/>
                <a:gd name="T10" fmla="*/ 4 w 70"/>
                <a:gd name="T11" fmla="*/ 70 h 100"/>
                <a:gd name="T12" fmla="*/ 4 w 70"/>
                <a:gd name="T13" fmla="*/ 63 h 100"/>
                <a:gd name="T14" fmla="*/ 4 w 70"/>
                <a:gd name="T15" fmla="*/ 59 h 100"/>
                <a:gd name="T16" fmla="*/ 11 w 70"/>
                <a:gd name="T17" fmla="*/ 48 h 100"/>
                <a:gd name="T18" fmla="*/ 15 w 70"/>
                <a:gd name="T19" fmla="*/ 44 h 100"/>
                <a:gd name="T20" fmla="*/ 15 w 70"/>
                <a:gd name="T21" fmla="*/ 37 h 100"/>
                <a:gd name="T22" fmla="*/ 11 w 70"/>
                <a:gd name="T23" fmla="*/ 29 h 100"/>
                <a:gd name="T24" fmla="*/ 11 w 70"/>
                <a:gd name="T25" fmla="*/ 22 h 100"/>
                <a:gd name="T26" fmla="*/ 7 w 70"/>
                <a:gd name="T27" fmla="*/ 15 h 100"/>
                <a:gd name="T28" fmla="*/ 7 w 70"/>
                <a:gd name="T29" fmla="*/ 7 h 100"/>
                <a:gd name="T30" fmla="*/ 11 w 70"/>
                <a:gd name="T31" fmla="*/ 3 h 100"/>
                <a:gd name="T32" fmla="*/ 26 w 70"/>
                <a:gd name="T33" fmla="*/ 3 h 100"/>
                <a:gd name="T34" fmla="*/ 41 w 70"/>
                <a:gd name="T35" fmla="*/ 3 h 100"/>
                <a:gd name="T36" fmla="*/ 48 w 70"/>
                <a:gd name="T37" fmla="*/ 0 h 100"/>
                <a:gd name="T38" fmla="*/ 52 w 70"/>
                <a:gd name="T39" fmla="*/ 3 h 100"/>
                <a:gd name="T40" fmla="*/ 52 w 70"/>
                <a:gd name="T41" fmla="*/ 7 h 100"/>
                <a:gd name="T42" fmla="*/ 59 w 70"/>
                <a:gd name="T43" fmla="*/ 15 h 100"/>
                <a:gd name="T44" fmla="*/ 59 w 70"/>
                <a:gd name="T45" fmla="*/ 18 h 100"/>
                <a:gd name="T46" fmla="*/ 63 w 70"/>
                <a:gd name="T47" fmla="*/ 26 h 100"/>
                <a:gd name="T48" fmla="*/ 63 w 70"/>
                <a:gd name="T49" fmla="*/ 33 h 100"/>
                <a:gd name="T50" fmla="*/ 63 w 70"/>
                <a:gd name="T51" fmla="*/ 37 h 100"/>
                <a:gd name="T52" fmla="*/ 63 w 70"/>
                <a:gd name="T53" fmla="*/ 41 h 100"/>
                <a:gd name="T54" fmla="*/ 63 w 70"/>
                <a:gd name="T55" fmla="*/ 44 h 100"/>
                <a:gd name="T56" fmla="*/ 63 w 70"/>
                <a:gd name="T57" fmla="*/ 52 h 100"/>
                <a:gd name="T58" fmla="*/ 63 w 70"/>
                <a:gd name="T59" fmla="*/ 63 h 100"/>
                <a:gd name="T60" fmla="*/ 63 w 70"/>
                <a:gd name="T61" fmla="*/ 70 h 100"/>
                <a:gd name="T62" fmla="*/ 63 w 70"/>
                <a:gd name="T63" fmla="*/ 78 h 100"/>
                <a:gd name="T64" fmla="*/ 67 w 70"/>
                <a:gd name="T65" fmla="*/ 78 h 100"/>
                <a:gd name="T66" fmla="*/ 63 w 70"/>
                <a:gd name="T67" fmla="*/ 81 h 100"/>
                <a:gd name="T68" fmla="*/ 44 w 70"/>
                <a:gd name="T69" fmla="*/ 92 h 100"/>
                <a:gd name="T70" fmla="*/ 22 w 70"/>
                <a:gd name="T71" fmla="*/ 100 h 100"/>
                <a:gd name="T72" fmla="*/ 4 w 70"/>
                <a:gd name="T73" fmla="*/ 9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00">
                  <a:moveTo>
                    <a:pt x="4" y="92"/>
                  </a:moveTo>
                  <a:lnTo>
                    <a:pt x="4" y="92"/>
                  </a:lnTo>
                  <a:lnTo>
                    <a:pt x="7" y="92"/>
                  </a:lnTo>
                  <a:lnTo>
                    <a:pt x="11" y="92"/>
                  </a:lnTo>
                  <a:lnTo>
                    <a:pt x="11" y="89"/>
                  </a:lnTo>
                  <a:lnTo>
                    <a:pt x="11" y="85"/>
                  </a:lnTo>
                  <a:lnTo>
                    <a:pt x="7" y="85"/>
                  </a:lnTo>
                  <a:lnTo>
                    <a:pt x="4" y="81"/>
                  </a:lnTo>
                  <a:lnTo>
                    <a:pt x="4" y="74"/>
                  </a:lnTo>
                  <a:lnTo>
                    <a:pt x="0" y="74"/>
                  </a:lnTo>
                  <a:lnTo>
                    <a:pt x="0" y="74"/>
                  </a:lnTo>
                  <a:lnTo>
                    <a:pt x="4" y="70"/>
                  </a:lnTo>
                  <a:lnTo>
                    <a:pt x="4" y="67"/>
                  </a:lnTo>
                  <a:lnTo>
                    <a:pt x="4" y="63"/>
                  </a:lnTo>
                  <a:lnTo>
                    <a:pt x="4" y="59"/>
                  </a:lnTo>
                  <a:lnTo>
                    <a:pt x="4" y="59"/>
                  </a:lnTo>
                  <a:lnTo>
                    <a:pt x="4" y="55"/>
                  </a:lnTo>
                  <a:lnTo>
                    <a:pt x="11" y="48"/>
                  </a:lnTo>
                  <a:lnTo>
                    <a:pt x="15" y="44"/>
                  </a:lnTo>
                  <a:lnTo>
                    <a:pt x="15" y="44"/>
                  </a:lnTo>
                  <a:lnTo>
                    <a:pt x="15" y="41"/>
                  </a:lnTo>
                  <a:lnTo>
                    <a:pt x="15" y="37"/>
                  </a:lnTo>
                  <a:lnTo>
                    <a:pt x="11" y="33"/>
                  </a:lnTo>
                  <a:lnTo>
                    <a:pt x="11" y="29"/>
                  </a:lnTo>
                  <a:lnTo>
                    <a:pt x="11" y="29"/>
                  </a:lnTo>
                  <a:lnTo>
                    <a:pt x="11" y="22"/>
                  </a:lnTo>
                  <a:lnTo>
                    <a:pt x="11" y="18"/>
                  </a:lnTo>
                  <a:lnTo>
                    <a:pt x="7" y="15"/>
                  </a:lnTo>
                  <a:lnTo>
                    <a:pt x="7" y="11"/>
                  </a:lnTo>
                  <a:lnTo>
                    <a:pt x="7" y="7"/>
                  </a:lnTo>
                  <a:lnTo>
                    <a:pt x="7" y="3"/>
                  </a:lnTo>
                  <a:lnTo>
                    <a:pt x="11" y="3"/>
                  </a:lnTo>
                  <a:lnTo>
                    <a:pt x="26" y="3"/>
                  </a:lnTo>
                  <a:lnTo>
                    <a:pt x="26" y="3"/>
                  </a:lnTo>
                  <a:lnTo>
                    <a:pt x="33" y="3"/>
                  </a:lnTo>
                  <a:lnTo>
                    <a:pt x="41" y="3"/>
                  </a:lnTo>
                  <a:lnTo>
                    <a:pt x="44" y="3"/>
                  </a:lnTo>
                  <a:lnTo>
                    <a:pt x="48" y="0"/>
                  </a:lnTo>
                  <a:lnTo>
                    <a:pt x="48" y="0"/>
                  </a:lnTo>
                  <a:lnTo>
                    <a:pt x="52" y="3"/>
                  </a:lnTo>
                  <a:lnTo>
                    <a:pt x="52" y="7"/>
                  </a:lnTo>
                  <a:lnTo>
                    <a:pt x="52" y="7"/>
                  </a:lnTo>
                  <a:lnTo>
                    <a:pt x="55" y="11"/>
                  </a:lnTo>
                  <a:lnTo>
                    <a:pt x="59" y="15"/>
                  </a:lnTo>
                  <a:lnTo>
                    <a:pt x="59" y="15"/>
                  </a:lnTo>
                  <a:lnTo>
                    <a:pt x="59" y="18"/>
                  </a:lnTo>
                  <a:lnTo>
                    <a:pt x="59" y="26"/>
                  </a:lnTo>
                  <a:lnTo>
                    <a:pt x="63" y="26"/>
                  </a:lnTo>
                  <a:lnTo>
                    <a:pt x="63" y="26"/>
                  </a:lnTo>
                  <a:lnTo>
                    <a:pt x="63" y="33"/>
                  </a:lnTo>
                  <a:lnTo>
                    <a:pt x="63" y="33"/>
                  </a:lnTo>
                  <a:lnTo>
                    <a:pt x="63" y="37"/>
                  </a:lnTo>
                  <a:lnTo>
                    <a:pt x="63" y="37"/>
                  </a:lnTo>
                  <a:lnTo>
                    <a:pt x="63" y="41"/>
                  </a:lnTo>
                  <a:lnTo>
                    <a:pt x="63" y="41"/>
                  </a:lnTo>
                  <a:lnTo>
                    <a:pt x="63" y="44"/>
                  </a:lnTo>
                  <a:lnTo>
                    <a:pt x="63" y="48"/>
                  </a:lnTo>
                  <a:lnTo>
                    <a:pt x="63" y="52"/>
                  </a:lnTo>
                  <a:lnTo>
                    <a:pt x="67" y="59"/>
                  </a:lnTo>
                  <a:lnTo>
                    <a:pt x="63" y="63"/>
                  </a:lnTo>
                  <a:lnTo>
                    <a:pt x="63" y="67"/>
                  </a:lnTo>
                  <a:lnTo>
                    <a:pt x="63" y="70"/>
                  </a:lnTo>
                  <a:lnTo>
                    <a:pt x="63" y="74"/>
                  </a:lnTo>
                  <a:lnTo>
                    <a:pt x="63" y="78"/>
                  </a:lnTo>
                  <a:lnTo>
                    <a:pt x="67" y="78"/>
                  </a:lnTo>
                  <a:lnTo>
                    <a:pt x="67" y="78"/>
                  </a:lnTo>
                  <a:lnTo>
                    <a:pt x="70" y="81"/>
                  </a:lnTo>
                  <a:lnTo>
                    <a:pt x="63" y="81"/>
                  </a:lnTo>
                  <a:lnTo>
                    <a:pt x="52" y="85"/>
                  </a:lnTo>
                  <a:lnTo>
                    <a:pt x="44" y="92"/>
                  </a:lnTo>
                  <a:lnTo>
                    <a:pt x="33" y="92"/>
                  </a:lnTo>
                  <a:lnTo>
                    <a:pt x="22" y="100"/>
                  </a:lnTo>
                  <a:lnTo>
                    <a:pt x="15" y="96"/>
                  </a:lnTo>
                  <a:lnTo>
                    <a:pt x="4" y="96"/>
                  </a:lnTo>
                  <a:lnTo>
                    <a:pt x="4" y="92"/>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18" name="Freeform 126"/>
            <p:cNvSpPr>
              <a:spLocks/>
            </p:cNvSpPr>
            <p:nvPr/>
          </p:nvSpPr>
          <p:spPr bwMode="auto">
            <a:xfrm>
              <a:off x="4293020" y="2957242"/>
              <a:ext cx="42459" cy="104218"/>
            </a:xfrm>
            <a:custGeom>
              <a:avLst/>
              <a:gdLst>
                <a:gd name="T0" fmla="*/ 19 w 33"/>
                <a:gd name="T1" fmla="*/ 3 h 81"/>
                <a:gd name="T2" fmla="*/ 4 w 33"/>
                <a:gd name="T3" fmla="*/ 0 h 81"/>
                <a:gd name="T4" fmla="*/ 0 w 33"/>
                <a:gd name="T5" fmla="*/ 0 h 81"/>
                <a:gd name="T6" fmla="*/ 4 w 33"/>
                <a:gd name="T7" fmla="*/ 3 h 81"/>
                <a:gd name="T8" fmla="*/ 4 w 33"/>
                <a:gd name="T9" fmla="*/ 7 h 81"/>
                <a:gd name="T10" fmla="*/ 4 w 33"/>
                <a:gd name="T11" fmla="*/ 7 h 81"/>
                <a:gd name="T12" fmla="*/ 7 w 33"/>
                <a:gd name="T13" fmla="*/ 11 h 81"/>
                <a:gd name="T14" fmla="*/ 11 w 33"/>
                <a:gd name="T15" fmla="*/ 15 h 81"/>
                <a:gd name="T16" fmla="*/ 11 w 33"/>
                <a:gd name="T17" fmla="*/ 15 h 81"/>
                <a:gd name="T18" fmla="*/ 11 w 33"/>
                <a:gd name="T19" fmla="*/ 18 h 81"/>
                <a:gd name="T20" fmla="*/ 11 w 33"/>
                <a:gd name="T21" fmla="*/ 26 h 81"/>
                <a:gd name="T22" fmla="*/ 15 w 33"/>
                <a:gd name="T23" fmla="*/ 26 h 81"/>
                <a:gd name="T24" fmla="*/ 15 w 33"/>
                <a:gd name="T25" fmla="*/ 26 h 81"/>
                <a:gd name="T26" fmla="*/ 15 w 33"/>
                <a:gd name="T27" fmla="*/ 33 h 81"/>
                <a:gd name="T28" fmla="*/ 15 w 33"/>
                <a:gd name="T29" fmla="*/ 33 h 81"/>
                <a:gd name="T30" fmla="*/ 15 w 33"/>
                <a:gd name="T31" fmla="*/ 37 h 81"/>
                <a:gd name="T32" fmla="*/ 15 w 33"/>
                <a:gd name="T33" fmla="*/ 37 h 81"/>
                <a:gd name="T34" fmla="*/ 15 w 33"/>
                <a:gd name="T35" fmla="*/ 41 h 81"/>
                <a:gd name="T36" fmla="*/ 15 w 33"/>
                <a:gd name="T37" fmla="*/ 41 h 81"/>
                <a:gd name="T38" fmla="*/ 15 w 33"/>
                <a:gd name="T39" fmla="*/ 44 h 81"/>
                <a:gd name="T40" fmla="*/ 15 w 33"/>
                <a:gd name="T41" fmla="*/ 48 h 81"/>
                <a:gd name="T42" fmla="*/ 15 w 33"/>
                <a:gd name="T43" fmla="*/ 52 h 81"/>
                <a:gd name="T44" fmla="*/ 19 w 33"/>
                <a:gd name="T45" fmla="*/ 59 h 81"/>
                <a:gd name="T46" fmla="*/ 15 w 33"/>
                <a:gd name="T47" fmla="*/ 63 h 81"/>
                <a:gd name="T48" fmla="*/ 15 w 33"/>
                <a:gd name="T49" fmla="*/ 67 h 81"/>
                <a:gd name="T50" fmla="*/ 15 w 33"/>
                <a:gd name="T51" fmla="*/ 70 h 81"/>
                <a:gd name="T52" fmla="*/ 15 w 33"/>
                <a:gd name="T53" fmla="*/ 74 h 81"/>
                <a:gd name="T54" fmla="*/ 15 w 33"/>
                <a:gd name="T55" fmla="*/ 78 h 81"/>
                <a:gd name="T56" fmla="*/ 19 w 33"/>
                <a:gd name="T57" fmla="*/ 78 h 81"/>
                <a:gd name="T58" fmla="*/ 19 w 33"/>
                <a:gd name="T59" fmla="*/ 78 h 81"/>
                <a:gd name="T60" fmla="*/ 22 w 33"/>
                <a:gd name="T61" fmla="*/ 81 h 81"/>
                <a:gd name="T62" fmla="*/ 22 w 33"/>
                <a:gd name="T63" fmla="*/ 81 h 81"/>
                <a:gd name="T64" fmla="*/ 33 w 33"/>
                <a:gd name="T65" fmla="*/ 78 h 81"/>
                <a:gd name="T66" fmla="*/ 33 w 33"/>
                <a:gd name="T67" fmla="*/ 78 h 81"/>
                <a:gd name="T68" fmla="*/ 33 w 33"/>
                <a:gd name="T69" fmla="*/ 74 h 81"/>
                <a:gd name="T70" fmla="*/ 33 w 33"/>
                <a:gd name="T71" fmla="*/ 70 h 81"/>
                <a:gd name="T72" fmla="*/ 33 w 33"/>
                <a:gd name="T73" fmla="*/ 67 h 81"/>
                <a:gd name="T74" fmla="*/ 30 w 33"/>
                <a:gd name="T75" fmla="*/ 63 h 81"/>
                <a:gd name="T76" fmla="*/ 30 w 33"/>
                <a:gd name="T77" fmla="*/ 44 h 81"/>
                <a:gd name="T78" fmla="*/ 33 w 33"/>
                <a:gd name="T79" fmla="*/ 41 h 81"/>
                <a:gd name="T80" fmla="*/ 33 w 33"/>
                <a:gd name="T81" fmla="*/ 41 h 81"/>
                <a:gd name="T82" fmla="*/ 33 w 33"/>
                <a:gd name="T83" fmla="*/ 37 h 81"/>
                <a:gd name="T84" fmla="*/ 33 w 33"/>
                <a:gd name="T85" fmla="*/ 33 h 81"/>
                <a:gd name="T86" fmla="*/ 33 w 33"/>
                <a:gd name="T87" fmla="*/ 29 h 81"/>
                <a:gd name="T88" fmla="*/ 30 w 33"/>
                <a:gd name="T89" fmla="*/ 22 h 81"/>
                <a:gd name="T90" fmla="*/ 26 w 33"/>
                <a:gd name="T91" fmla="*/ 15 h 81"/>
                <a:gd name="T92" fmla="*/ 26 w 33"/>
                <a:gd name="T93" fmla="*/ 15 h 81"/>
                <a:gd name="T94" fmla="*/ 22 w 33"/>
                <a:gd name="T95" fmla="*/ 15 h 81"/>
                <a:gd name="T96" fmla="*/ 19 w 33"/>
                <a:gd name="T97" fmla="*/ 11 h 81"/>
                <a:gd name="T98" fmla="*/ 19 w 33"/>
                <a:gd name="T99" fmla="*/ 7 h 81"/>
                <a:gd name="T100" fmla="*/ 19 w 33"/>
                <a:gd name="T10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81">
                  <a:moveTo>
                    <a:pt x="19" y="3"/>
                  </a:moveTo>
                  <a:lnTo>
                    <a:pt x="4" y="0"/>
                  </a:lnTo>
                  <a:lnTo>
                    <a:pt x="0" y="0"/>
                  </a:lnTo>
                  <a:lnTo>
                    <a:pt x="4" y="3"/>
                  </a:lnTo>
                  <a:lnTo>
                    <a:pt x="4" y="7"/>
                  </a:lnTo>
                  <a:lnTo>
                    <a:pt x="4" y="7"/>
                  </a:lnTo>
                  <a:lnTo>
                    <a:pt x="7" y="11"/>
                  </a:lnTo>
                  <a:lnTo>
                    <a:pt x="11" y="15"/>
                  </a:lnTo>
                  <a:lnTo>
                    <a:pt x="11" y="15"/>
                  </a:lnTo>
                  <a:lnTo>
                    <a:pt x="11" y="18"/>
                  </a:lnTo>
                  <a:lnTo>
                    <a:pt x="11" y="26"/>
                  </a:lnTo>
                  <a:lnTo>
                    <a:pt x="15" y="26"/>
                  </a:lnTo>
                  <a:lnTo>
                    <a:pt x="15" y="26"/>
                  </a:lnTo>
                  <a:lnTo>
                    <a:pt x="15" y="33"/>
                  </a:lnTo>
                  <a:lnTo>
                    <a:pt x="15" y="33"/>
                  </a:lnTo>
                  <a:lnTo>
                    <a:pt x="15" y="37"/>
                  </a:lnTo>
                  <a:lnTo>
                    <a:pt x="15" y="37"/>
                  </a:lnTo>
                  <a:lnTo>
                    <a:pt x="15" y="41"/>
                  </a:lnTo>
                  <a:lnTo>
                    <a:pt x="15" y="41"/>
                  </a:lnTo>
                  <a:lnTo>
                    <a:pt x="15" y="44"/>
                  </a:lnTo>
                  <a:lnTo>
                    <a:pt x="15" y="48"/>
                  </a:lnTo>
                  <a:lnTo>
                    <a:pt x="15" y="52"/>
                  </a:lnTo>
                  <a:lnTo>
                    <a:pt x="19" y="59"/>
                  </a:lnTo>
                  <a:lnTo>
                    <a:pt x="15" y="63"/>
                  </a:lnTo>
                  <a:lnTo>
                    <a:pt x="15" y="67"/>
                  </a:lnTo>
                  <a:lnTo>
                    <a:pt x="15" y="70"/>
                  </a:lnTo>
                  <a:lnTo>
                    <a:pt x="15" y="74"/>
                  </a:lnTo>
                  <a:lnTo>
                    <a:pt x="15" y="78"/>
                  </a:lnTo>
                  <a:lnTo>
                    <a:pt x="19" y="78"/>
                  </a:lnTo>
                  <a:lnTo>
                    <a:pt x="19" y="78"/>
                  </a:lnTo>
                  <a:lnTo>
                    <a:pt x="22" y="81"/>
                  </a:lnTo>
                  <a:lnTo>
                    <a:pt x="22" y="81"/>
                  </a:lnTo>
                  <a:lnTo>
                    <a:pt x="33" y="78"/>
                  </a:lnTo>
                  <a:lnTo>
                    <a:pt x="33" y="78"/>
                  </a:lnTo>
                  <a:lnTo>
                    <a:pt x="33" y="74"/>
                  </a:lnTo>
                  <a:lnTo>
                    <a:pt x="33" y="70"/>
                  </a:lnTo>
                  <a:lnTo>
                    <a:pt x="33" y="67"/>
                  </a:lnTo>
                  <a:lnTo>
                    <a:pt x="30" y="63"/>
                  </a:lnTo>
                  <a:lnTo>
                    <a:pt x="30" y="44"/>
                  </a:lnTo>
                  <a:lnTo>
                    <a:pt x="33" y="41"/>
                  </a:lnTo>
                  <a:lnTo>
                    <a:pt x="33" y="41"/>
                  </a:lnTo>
                  <a:lnTo>
                    <a:pt x="33" y="37"/>
                  </a:lnTo>
                  <a:lnTo>
                    <a:pt x="33" y="33"/>
                  </a:lnTo>
                  <a:lnTo>
                    <a:pt x="33" y="29"/>
                  </a:lnTo>
                  <a:lnTo>
                    <a:pt x="30" y="22"/>
                  </a:lnTo>
                  <a:lnTo>
                    <a:pt x="26" y="15"/>
                  </a:lnTo>
                  <a:lnTo>
                    <a:pt x="26" y="15"/>
                  </a:lnTo>
                  <a:lnTo>
                    <a:pt x="22" y="15"/>
                  </a:lnTo>
                  <a:lnTo>
                    <a:pt x="19" y="11"/>
                  </a:lnTo>
                  <a:lnTo>
                    <a:pt x="19" y="7"/>
                  </a:lnTo>
                  <a:lnTo>
                    <a:pt x="19" y="3"/>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19" name="Freeform 127"/>
            <p:cNvSpPr>
              <a:spLocks/>
            </p:cNvSpPr>
            <p:nvPr/>
          </p:nvSpPr>
          <p:spPr bwMode="auto">
            <a:xfrm>
              <a:off x="4317467" y="2932796"/>
              <a:ext cx="65619" cy="124804"/>
            </a:xfrm>
            <a:custGeom>
              <a:avLst/>
              <a:gdLst>
                <a:gd name="T0" fmla="*/ 25 w 51"/>
                <a:gd name="T1" fmla="*/ 8 h 97"/>
                <a:gd name="T2" fmla="*/ 18 w 51"/>
                <a:gd name="T3" fmla="*/ 11 h 97"/>
                <a:gd name="T4" fmla="*/ 11 w 51"/>
                <a:gd name="T5" fmla="*/ 11 h 97"/>
                <a:gd name="T6" fmla="*/ 7 w 51"/>
                <a:gd name="T7" fmla="*/ 15 h 97"/>
                <a:gd name="T8" fmla="*/ 7 w 51"/>
                <a:gd name="T9" fmla="*/ 22 h 97"/>
                <a:gd name="T10" fmla="*/ 0 w 51"/>
                <a:gd name="T11" fmla="*/ 26 h 97"/>
                <a:gd name="T12" fmla="*/ 3 w 51"/>
                <a:gd name="T13" fmla="*/ 34 h 97"/>
                <a:gd name="T14" fmla="*/ 7 w 51"/>
                <a:gd name="T15" fmla="*/ 34 h 97"/>
                <a:gd name="T16" fmla="*/ 14 w 51"/>
                <a:gd name="T17" fmla="*/ 48 h 97"/>
                <a:gd name="T18" fmla="*/ 14 w 51"/>
                <a:gd name="T19" fmla="*/ 56 h 97"/>
                <a:gd name="T20" fmla="*/ 14 w 51"/>
                <a:gd name="T21" fmla="*/ 60 h 97"/>
                <a:gd name="T22" fmla="*/ 11 w 51"/>
                <a:gd name="T23" fmla="*/ 82 h 97"/>
                <a:gd name="T24" fmla="*/ 14 w 51"/>
                <a:gd name="T25" fmla="*/ 89 h 97"/>
                <a:gd name="T26" fmla="*/ 14 w 51"/>
                <a:gd name="T27" fmla="*/ 97 h 97"/>
                <a:gd name="T28" fmla="*/ 33 w 51"/>
                <a:gd name="T29" fmla="*/ 93 h 97"/>
                <a:gd name="T30" fmla="*/ 33 w 51"/>
                <a:gd name="T31" fmla="*/ 89 h 97"/>
                <a:gd name="T32" fmla="*/ 33 w 51"/>
                <a:gd name="T33" fmla="*/ 78 h 97"/>
                <a:gd name="T34" fmla="*/ 33 w 51"/>
                <a:gd name="T35" fmla="*/ 71 h 97"/>
                <a:gd name="T36" fmla="*/ 33 w 51"/>
                <a:gd name="T37" fmla="*/ 67 h 97"/>
                <a:gd name="T38" fmla="*/ 33 w 51"/>
                <a:gd name="T39" fmla="*/ 67 h 97"/>
                <a:gd name="T40" fmla="*/ 33 w 51"/>
                <a:gd name="T41" fmla="*/ 63 h 97"/>
                <a:gd name="T42" fmla="*/ 33 w 51"/>
                <a:gd name="T43" fmla="*/ 56 h 97"/>
                <a:gd name="T44" fmla="*/ 33 w 51"/>
                <a:gd name="T45" fmla="*/ 52 h 97"/>
                <a:gd name="T46" fmla="*/ 37 w 51"/>
                <a:gd name="T47" fmla="*/ 52 h 97"/>
                <a:gd name="T48" fmla="*/ 40 w 51"/>
                <a:gd name="T49" fmla="*/ 48 h 97"/>
                <a:gd name="T50" fmla="*/ 44 w 51"/>
                <a:gd name="T51" fmla="*/ 41 h 97"/>
                <a:gd name="T52" fmla="*/ 48 w 51"/>
                <a:gd name="T53" fmla="*/ 41 h 97"/>
                <a:gd name="T54" fmla="*/ 44 w 51"/>
                <a:gd name="T55" fmla="*/ 34 h 97"/>
                <a:gd name="T56" fmla="*/ 48 w 51"/>
                <a:gd name="T57" fmla="*/ 30 h 97"/>
                <a:gd name="T58" fmla="*/ 51 w 51"/>
                <a:gd name="T59" fmla="*/ 30 h 97"/>
                <a:gd name="T60" fmla="*/ 48 w 51"/>
                <a:gd name="T61" fmla="*/ 19 h 97"/>
                <a:gd name="T62" fmla="*/ 44 w 51"/>
                <a:gd name="T63" fmla="*/ 15 h 97"/>
                <a:gd name="T64" fmla="*/ 44 w 51"/>
                <a:gd name="T65" fmla="*/ 11 h 97"/>
                <a:gd name="T66" fmla="*/ 37 w 51"/>
                <a:gd name="T67" fmla="*/ 8 h 97"/>
                <a:gd name="T68" fmla="*/ 29 w 51"/>
                <a:gd name="T69" fmla="*/ 0 h 97"/>
                <a:gd name="T70" fmla="*/ 29 w 51"/>
                <a:gd name="T71" fmla="*/ 4 h 97"/>
                <a:gd name="T72" fmla="*/ 25 w 51"/>
                <a:gd name="T73" fmla="*/ 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97">
                  <a:moveTo>
                    <a:pt x="25" y="4"/>
                  </a:moveTo>
                  <a:lnTo>
                    <a:pt x="25" y="8"/>
                  </a:lnTo>
                  <a:lnTo>
                    <a:pt x="22" y="11"/>
                  </a:lnTo>
                  <a:lnTo>
                    <a:pt x="18" y="11"/>
                  </a:lnTo>
                  <a:lnTo>
                    <a:pt x="11" y="11"/>
                  </a:lnTo>
                  <a:lnTo>
                    <a:pt x="11" y="11"/>
                  </a:lnTo>
                  <a:lnTo>
                    <a:pt x="7" y="15"/>
                  </a:lnTo>
                  <a:lnTo>
                    <a:pt x="7" y="15"/>
                  </a:lnTo>
                  <a:lnTo>
                    <a:pt x="3" y="19"/>
                  </a:lnTo>
                  <a:lnTo>
                    <a:pt x="7" y="22"/>
                  </a:lnTo>
                  <a:lnTo>
                    <a:pt x="0" y="22"/>
                  </a:lnTo>
                  <a:lnTo>
                    <a:pt x="0" y="26"/>
                  </a:lnTo>
                  <a:lnTo>
                    <a:pt x="0" y="30"/>
                  </a:lnTo>
                  <a:lnTo>
                    <a:pt x="3" y="34"/>
                  </a:lnTo>
                  <a:lnTo>
                    <a:pt x="7" y="34"/>
                  </a:lnTo>
                  <a:lnTo>
                    <a:pt x="7" y="34"/>
                  </a:lnTo>
                  <a:lnTo>
                    <a:pt x="11" y="41"/>
                  </a:lnTo>
                  <a:lnTo>
                    <a:pt x="14" y="48"/>
                  </a:lnTo>
                  <a:lnTo>
                    <a:pt x="14" y="52"/>
                  </a:lnTo>
                  <a:lnTo>
                    <a:pt x="14" y="56"/>
                  </a:lnTo>
                  <a:lnTo>
                    <a:pt x="14" y="60"/>
                  </a:lnTo>
                  <a:lnTo>
                    <a:pt x="14" y="60"/>
                  </a:lnTo>
                  <a:lnTo>
                    <a:pt x="11" y="63"/>
                  </a:lnTo>
                  <a:lnTo>
                    <a:pt x="11" y="82"/>
                  </a:lnTo>
                  <a:lnTo>
                    <a:pt x="14" y="86"/>
                  </a:lnTo>
                  <a:lnTo>
                    <a:pt x="14" y="89"/>
                  </a:lnTo>
                  <a:lnTo>
                    <a:pt x="14" y="93"/>
                  </a:lnTo>
                  <a:lnTo>
                    <a:pt x="14" y="97"/>
                  </a:lnTo>
                  <a:lnTo>
                    <a:pt x="22" y="97"/>
                  </a:lnTo>
                  <a:lnTo>
                    <a:pt x="33" y="93"/>
                  </a:lnTo>
                  <a:lnTo>
                    <a:pt x="33" y="93"/>
                  </a:lnTo>
                  <a:lnTo>
                    <a:pt x="33" y="89"/>
                  </a:lnTo>
                  <a:lnTo>
                    <a:pt x="33" y="82"/>
                  </a:lnTo>
                  <a:lnTo>
                    <a:pt x="33" y="78"/>
                  </a:lnTo>
                  <a:lnTo>
                    <a:pt x="33" y="78"/>
                  </a:lnTo>
                  <a:lnTo>
                    <a:pt x="33" y="71"/>
                  </a:lnTo>
                  <a:lnTo>
                    <a:pt x="33" y="71"/>
                  </a:lnTo>
                  <a:lnTo>
                    <a:pt x="33" y="67"/>
                  </a:lnTo>
                  <a:lnTo>
                    <a:pt x="33" y="67"/>
                  </a:lnTo>
                  <a:lnTo>
                    <a:pt x="33" y="67"/>
                  </a:lnTo>
                  <a:lnTo>
                    <a:pt x="33" y="63"/>
                  </a:lnTo>
                  <a:lnTo>
                    <a:pt x="33" y="63"/>
                  </a:lnTo>
                  <a:lnTo>
                    <a:pt x="33" y="60"/>
                  </a:lnTo>
                  <a:lnTo>
                    <a:pt x="33" y="56"/>
                  </a:lnTo>
                  <a:lnTo>
                    <a:pt x="33" y="52"/>
                  </a:lnTo>
                  <a:lnTo>
                    <a:pt x="33" y="52"/>
                  </a:lnTo>
                  <a:lnTo>
                    <a:pt x="37" y="52"/>
                  </a:lnTo>
                  <a:lnTo>
                    <a:pt x="37" y="52"/>
                  </a:lnTo>
                  <a:lnTo>
                    <a:pt x="40" y="48"/>
                  </a:lnTo>
                  <a:lnTo>
                    <a:pt x="40" y="48"/>
                  </a:lnTo>
                  <a:lnTo>
                    <a:pt x="44" y="45"/>
                  </a:lnTo>
                  <a:lnTo>
                    <a:pt x="44" y="41"/>
                  </a:lnTo>
                  <a:lnTo>
                    <a:pt x="48" y="41"/>
                  </a:lnTo>
                  <a:lnTo>
                    <a:pt x="48" y="41"/>
                  </a:lnTo>
                  <a:lnTo>
                    <a:pt x="48" y="37"/>
                  </a:lnTo>
                  <a:lnTo>
                    <a:pt x="44" y="34"/>
                  </a:lnTo>
                  <a:lnTo>
                    <a:pt x="44" y="34"/>
                  </a:lnTo>
                  <a:lnTo>
                    <a:pt x="48" y="30"/>
                  </a:lnTo>
                  <a:lnTo>
                    <a:pt x="51" y="30"/>
                  </a:lnTo>
                  <a:lnTo>
                    <a:pt x="51" y="30"/>
                  </a:lnTo>
                  <a:lnTo>
                    <a:pt x="48" y="22"/>
                  </a:lnTo>
                  <a:lnTo>
                    <a:pt x="48" y="19"/>
                  </a:lnTo>
                  <a:lnTo>
                    <a:pt x="44" y="19"/>
                  </a:lnTo>
                  <a:lnTo>
                    <a:pt x="44" y="15"/>
                  </a:lnTo>
                  <a:lnTo>
                    <a:pt x="44" y="11"/>
                  </a:lnTo>
                  <a:lnTo>
                    <a:pt x="44" y="11"/>
                  </a:lnTo>
                  <a:lnTo>
                    <a:pt x="40" y="8"/>
                  </a:lnTo>
                  <a:lnTo>
                    <a:pt x="37" y="8"/>
                  </a:lnTo>
                  <a:lnTo>
                    <a:pt x="37" y="4"/>
                  </a:lnTo>
                  <a:lnTo>
                    <a:pt x="29" y="0"/>
                  </a:lnTo>
                  <a:lnTo>
                    <a:pt x="29" y="0"/>
                  </a:lnTo>
                  <a:lnTo>
                    <a:pt x="29" y="4"/>
                  </a:lnTo>
                  <a:lnTo>
                    <a:pt x="25" y="4"/>
                  </a:lnTo>
                  <a:lnTo>
                    <a:pt x="25" y="4"/>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20" name="Freeform 128"/>
            <p:cNvSpPr>
              <a:spLocks noEditPoints="1"/>
            </p:cNvSpPr>
            <p:nvPr/>
          </p:nvSpPr>
          <p:spPr bwMode="auto">
            <a:xfrm>
              <a:off x="4550346" y="2714068"/>
              <a:ext cx="247033" cy="319084"/>
            </a:xfrm>
            <a:custGeom>
              <a:avLst/>
              <a:gdLst>
                <a:gd name="T0" fmla="*/ 189 w 192"/>
                <a:gd name="T1" fmla="*/ 63 h 248"/>
                <a:gd name="T2" fmla="*/ 185 w 192"/>
                <a:gd name="T3" fmla="*/ 122 h 248"/>
                <a:gd name="T4" fmla="*/ 174 w 192"/>
                <a:gd name="T5" fmla="*/ 126 h 248"/>
                <a:gd name="T6" fmla="*/ 174 w 192"/>
                <a:gd name="T7" fmla="*/ 133 h 248"/>
                <a:gd name="T8" fmla="*/ 167 w 192"/>
                <a:gd name="T9" fmla="*/ 141 h 248"/>
                <a:gd name="T10" fmla="*/ 167 w 192"/>
                <a:gd name="T11" fmla="*/ 148 h 248"/>
                <a:gd name="T12" fmla="*/ 167 w 192"/>
                <a:gd name="T13" fmla="*/ 155 h 248"/>
                <a:gd name="T14" fmla="*/ 159 w 192"/>
                <a:gd name="T15" fmla="*/ 166 h 248"/>
                <a:gd name="T16" fmla="*/ 163 w 192"/>
                <a:gd name="T17" fmla="*/ 166 h 248"/>
                <a:gd name="T18" fmla="*/ 163 w 192"/>
                <a:gd name="T19" fmla="*/ 170 h 248"/>
                <a:gd name="T20" fmla="*/ 167 w 192"/>
                <a:gd name="T21" fmla="*/ 178 h 248"/>
                <a:gd name="T22" fmla="*/ 174 w 192"/>
                <a:gd name="T23" fmla="*/ 185 h 248"/>
                <a:gd name="T24" fmla="*/ 174 w 192"/>
                <a:gd name="T25" fmla="*/ 192 h 248"/>
                <a:gd name="T26" fmla="*/ 167 w 192"/>
                <a:gd name="T27" fmla="*/ 196 h 248"/>
                <a:gd name="T28" fmla="*/ 155 w 192"/>
                <a:gd name="T29" fmla="*/ 200 h 248"/>
                <a:gd name="T30" fmla="*/ 152 w 192"/>
                <a:gd name="T31" fmla="*/ 204 h 248"/>
                <a:gd name="T32" fmla="*/ 148 w 192"/>
                <a:gd name="T33" fmla="*/ 207 h 248"/>
                <a:gd name="T34" fmla="*/ 144 w 192"/>
                <a:gd name="T35" fmla="*/ 215 h 248"/>
                <a:gd name="T36" fmla="*/ 141 w 192"/>
                <a:gd name="T37" fmla="*/ 218 h 248"/>
                <a:gd name="T38" fmla="*/ 130 w 192"/>
                <a:gd name="T39" fmla="*/ 226 h 248"/>
                <a:gd name="T40" fmla="*/ 118 w 192"/>
                <a:gd name="T41" fmla="*/ 222 h 248"/>
                <a:gd name="T42" fmla="*/ 111 w 192"/>
                <a:gd name="T43" fmla="*/ 226 h 248"/>
                <a:gd name="T44" fmla="*/ 115 w 192"/>
                <a:gd name="T45" fmla="*/ 230 h 248"/>
                <a:gd name="T46" fmla="*/ 107 w 192"/>
                <a:gd name="T47" fmla="*/ 237 h 248"/>
                <a:gd name="T48" fmla="*/ 89 w 192"/>
                <a:gd name="T49" fmla="*/ 241 h 248"/>
                <a:gd name="T50" fmla="*/ 78 w 192"/>
                <a:gd name="T51" fmla="*/ 248 h 248"/>
                <a:gd name="T52" fmla="*/ 74 w 192"/>
                <a:gd name="T53" fmla="*/ 241 h 248"/>
                <a:gd name="T54" fmla="*/ 70 w 192"/>
                <a:gd name="T55" fmla="*/ 248 h 248"/>
                <a:gd name="T56" fmla="*/ 59 w 192"/>
                <a:gd name="T57" fmla="*/ 248 h 248"/>
                <a:gd name="T58" fmla="*/ 55 w 192"/>
                <a:gd name="T59" fmla="*/ 241 h 248"/>
                <a:gd name="T60" fmla="*/ 48 w 192"/>
                <a:gd name="T61" fmla="*/ 233 h 248"/>
                <a:gd name="T62" fmla="*/ 33 w 192"/>
                <a:gd name="T63" fmla="*/ 222 h 248"/>
                <a:gd name="T64" fmla="*/ 33 w 192"/>
                <a:gd name="T65" fmla="*/ 215 h 248"/>
                <a:gd name="T66" fmla="*/ 33 w 192"/>
                <a:gd name="T67" fmla="*/ 211 h 248"/>
                <a:gd name="T68" fmla="*/ 41 w 192"/>
                <a:gd name="T69" fmla="*/ 211 h 248"/>
                <a:gd name="T70" fmla="*/ 48 w 192"/>
                <a:gd name="T71" fmla="*/ 211 h 248"/>
                <a:gd name="T72" fmla="*/ 55 w 192"/>
                <a:gd name="T73" fmla="*/ 211 h 248"/>
                <a:gd name="T74" fmla="*/ 52 w 192"/>
                <a:gd name="T75" fmla="*/ 207 h 248"/>
                <a:gd name="T76" fmla="*/ 44 w 192"/>
                <a:gd name="T77" fmla="*/ 200 h 248"/>
                <a:gd name="T78" fmla="*/ 48 w 192"/>
                <a:gd name="T79" fmla="*/ 189 h 248"/>
                <a:gd name="T80" fmla="*/ 48 w 192"/>
                <a:gd name="T81" fmla="*/ 185 h 248"/>
                <a:gd name="T82" fmla="*/ 44 w 192"/>
                <a:gd name="T83" fmla="*/ 178 h 248"/>
                <a:gd name="T84" fmla="*/ 37 w 192"/>
                <a:gd name="T85" fmla="*/ 166 h 248"/>
                <a:gd name="T86" fmla="*/ 26 w 192"/>
                <a:gd name="T87" fmla="*/ 159 h 248"/>
                <a:gd name="T88" fmla="*/ 18 w 192"/>
                <a:gd name="T89" fmla="*/ 137 h 248"/>
                <a:gd name="T90" fmla="*/ 22 w 192"/>
                <a:gd name="T91" fmla="*/ 133 h 248"/>
                <a:gd name="T92" fmla="*/ 52 w 192"/>
                <a:gd name="T93" fmla="*/ 85 h 248"/>
                <a:gd name="T94" fmla="*/ 59 w 192"/>
                <a:gd name="T95" fmla="*/ 48 h 248"/>
                <a:gd name="T96" fmla="*/ 48 w 192"/>
                <a:gd name="T97" fmla="*/ 29 h 248"/>
                <a:gd name="T98" fmla="*/ 41 w 192"/>
                <a:gd name="T99" fmla="*/ 7 h 248"/>
                <a:gd name="T100" fmla="*/ 0 w 192"/>
                <a:gd name="T101" fmla="*/ 16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2" h="248">
                  <a:moveTo>
                    <a:pt x="41" y="7"/>
                  </a:moveTo>
                  <a:lnTo>
                    <a:pt x="59" y="0"/>
                  </a:lnTo>
                  <a:lnTo>
                    <a:pt x="189" y="63"/>
                  </a:lnTo>
                  <a:lnTo>
                    <a:pt x="192" y="122"/>
                  </a:lnTo>
                  <a:lnTo>
                    <a:pt x="189" y="122"/>
                  </a:lnTo>
                  <a:lnTo>
                    <a:pt x="185" y="122"/>
                  </a:lnTo>
                  <a:lnTo>
                    <a:pt x="181" y="122"/>
                  </a:lnTo>
                  <a:lnTo>
                    <a:pt x="178" y="122"/>
                  </a:lnTo>
                  <a:lnTo>
                    <a:pt x="174" y="126"/>
                  </a:lnTo>
                  <a:lnTo>
                    <a:pt x="174" y="129"/>
                  </a:lnTo>
                  <a:lnTo>
                    <a:pt x="178" y="129"/>
                  </a:lnTo>
                  <a:lnTo>
                    <a:pt x="174" y="133"/>
                  </a:lnTo>
                  <a:lnTo>
                    <a:pt x="170" y="141"/>
                  </a:lnTo>
                  <a:lnTo>
                    <a:pt x="167" y="141"/>
                  </a:lnTo>
                  <a:lnTo>
                    <a:pt x="167" y="141"/>
                  </a:lnTo>
                  <a:lnTo>
                    <a:pt x="167" y="144"/>
                  </a:lnTo>
                  <a:lnTo>
                    <a:pt x="167" y="144"/>
                  </a:lnTo>
                  <a:lnTo>
                    <a:pt x="167" y="148"/>
                  </a:lnTo>
                  <a:lnTo>
                    <a:pt x="163" y="152"/>
                  </a:lnTo>
                  <a:lnTo>
                    <a:pt x="163" y="152"/>
                  </a:lnTo>
                  <a:lnTo>
                    <a:pt x="167" y="155"/>
                  </a:lnTo>
                  <a:lnTo>
                    <a:pt x="167" y="159"/>
                  </a:lnTo>
                  <a:lnTo>
                    <a:pt x="163" y="159"/>
                  </a:lnTo>
                  <a:lnTo>
                    <a:pt x="159" y="166"/>
                  </a:lnTo>
                  <a:lnTo>
                    <a:pt x="159" y="170"/>
                  </a:lnTo>
                  <a:lnTo>
                    <a:pt x="159" y="170"/>
                  </a:lnTo>
                  <a:lnTo>
                    <a:pt x="163" y="166"/>
                  </a:lnTo>
                  <a:lnTo>
                    <a:pt x="167" y="166"/>
                  </a:lnTo>
                  <a:lnTo>
                    <a:pt x="167" y="170"/>
                  </a:lnTo>
                  <a:lnTo>
                    <a:pt x="163" y="170"/>
                  </a:lnTo>
                  <a:lnTo>
                    <a:pt x="167" y="174"/>
                  </a:lnTo>
                  <a:lnTo>
                    <a:pt x="167" y="174"/>
                  </a:lnTo>
                  <a:lnTo>
                    <a:pt x="167" y="178"/>
                  </a:lnTo>
                  <a:lnTo>
                    <a:pt x="167" y="181"/>
                  </a:lnTo>
                  <a:lnTo>
                    <a:pt x="167" y="185"/>
                  </a:lnTo>
                  <a:lnTo>
                    <a:pt x="174" y="185"/>
                  </a:lnTo>
                  <a:lnTo>
                    <a:pt x="174" y="189"/>
                  </a:lnTo>
                  <a:lnTo>
                    <a:pt x="174" y="189"/>
                  </a:lnTo>
                  <a:lnTo>
                    <a:pt x="174" y="192"/>
                  </a:lnTo>
                  <a:lnTo>
                    <a:pt x="174" y="192"/>
                  </a:lnTo>
                  <a:lnTo>
                    <a:pt x="170" y="196"/>
                  </a:lnTo>
                  <a:lnTo>
                    <a:pt x="167" y="196"/>
                  </a:lnTo>
                  <a:lnTo>
                    <a:pt x="163" y="196"/>
                  </a:lnTo>
                  <a:lnTo>
                    <a:pt x="159" y="196"/>
                  </a:lnTo>
                  <a:lnTo>
                    <a:pt x="155" y="200"/>
                  </a:lnTo>
                  <a:lnTo>
                    <a:pt x="155" y="200"/>
                  </a:lnTo>
                  <a:lnTo>
                    <a:pt x="155" y="204"/>
                  </a:lnTo>
                  <a:lnTo>
                    <a:pt x="152" y="204"/>
                  </a:lnTo>
                  <a:lnTo>
                    <a:pt x="152" y="207"/>
                  </a:lnTo>
                  <a:lnTo>
                    <a:pt x="148" y="207"/>
                  </a:lnTo>
                  <a:lnTo>
                    <a:pt x="148" y="207"/>
                  </a:lnTo>
                  <a:lnTo>
                    <a:pt x="144" y="211"/>
                  </a:lnTo>
                  <a:lnTo>
                    <a:pt x="144" y="211"/>
                  </a:lnTo>
                  <a:lnTo>
                    <a:pt x="144" y="215"/>
                  </a:lnTo>
                  <a:lnTo>
                    <a:pt x="141" y="215"/>
                  </a:lnTo>
                  <a:lnTo>
                    <a:pt x="144" y="218"/>
                  </a:lnTo>
                  <a:lnTo>
                    <a:pt x="141" y="218"/>
                  </a:lnTo>
                  <a:lnTo>
                    <a:pt x="141" y="222"/>
                  </a:lnTo>
                  <a:lnTo>
                    <a:pt x="137" y="222"/>
                  </a:lnTo>
                  <a:lnTo>
                    <a:pt x="130" y="226"/>
                  </a:lnTo>
                  <a:lnTo>
                    <a:pt x="126" y="226"/>
                  </a:lnTo>
                  <a:lnTo>
                    <a:pt x="122" y="226"/>
                  </a:lnTo>
                  <a:lnTo>
                    <a:pt x="118" y="222"/>
                  </a:lnTo>
                  <a:lnTo>
                    <a:pt x="115" y="222"/>
                  </a:lnTo>
                  <a:lnTo>
                    <a:pt x="111" y="222"/>
                  </a:lnTo>
                  <a:lnTo>
                    <a:pt x="111" y="226"/>
                  </a:lnTo>
                  <a:lnTo>
                    <a:pt x="111" y="226"/>
                  </a:lnTo>
                  <a:lnTo>
                    <a:pt x="111" y="230"/>
                  </a:lnTo>
                  <a:lnTo>
                    <a:pt x="115" y="230"/>
                  </a:lnTo>
                  <a:lnTo>
                    <a:pt x="115" y="233"/>
                  </a:lnTo>
                  <a:lnTo>
                    <a:pt x="111" y="233"/>
                  </a:lnTo>
                  <a:lnTo>
                    <a:pt x="107" y="237"/>
                  </a:lnTo>
                  <a:lnTo>
                    <a:pt x="104" y="237"/>
                  </a:lnTo>
                  <a:lnTo>
                    <a:pt x="93" y="241"/>
                  </a:lnTo>
                  <a:lnTo>
                    <a:pt x="89" y="241"/>
                  </a:lnTo>
                  <a:lnTo>
                    <a:pt x="85" y="244"/>
                  </a:lnTo>
                  <a:lnTo>
                    <a:pt x="81" y="244"/>
                  </a:lnTo>
                  <a:lnTo>
                    <a:pt x="78" y="248"/>
                  </a:lnTo>
                  <a:lnTo>
                    <a:pt x="78" y="244"/>
                  </a:lnTo>
                  <a:lnTo>
                    <a:pt x="74" y="241"/>
                  </a:lnTo>
                  <a:lnTo>
                    <a:pt x="74" y="241"/>
                  </a:lnTo>
                  <a:lnTo>
                    <a:pt x="70" y="241"/>
                  </a:lnTo>
                  <a:lnTo>
                    <a:pt x="70" y="244"/>
                  </a:lnTo>
                  <a:lnTo>
                    <a:pt x="70" y="248"/>
                  </a:lnTo>
                  <a:lnTo>
                    <a:pt x="67" y="248"/>
                  </a:lnTo>
                  <a:lnTo>
                    <a:pt x="63" y="248"/>
                  </a:lnTo>
                  <a:lnTo>
                    <a:pt x="59" y="248"/>
                  </a:lnTo>
                  <a:lnTo>
                    <a:pt x="59" y="244"/>
                  </a:lnTo>
                  <a:lnTo>
                    <a:pt x="55" y="244"/>
                  </a:lnTo>
                  <a:lnTo>
                    <a:pt x="55" y="241"/>
                  </a:lnTo>
                  <a:lnTo>
                    <a:pt x="55" y="237"/>
                  </a:lnTo>
                  <a:lnTo>
                    <a:pt x="52" y="233"/>
                  </a:lnTo>
                  <a:lnTo>
                    <a:pt x="48" y="233"/>
                  </a:lnTo>
                  <a:lnTo>
                    <a:pt x="44" y="226"/>
                  </a:lnTo>
                  <a:lnTo>
                    <a:pt x="37" y="222"/>
                  </a:lnTo>
                  <a:lnTo>
                    <a:pt x="33" y="222"/>
                  </a:lnTo>
                  <a:lnTo>
                    <a:pt x="33" y="218"/>
                  </a:lnTo>
                  <a:lnTo>
                    <a:pt x="33" y="218"/>
                  </a:lnTo>
                  <a:lnTo>
                    <a:pt x="33" y="215"/>
                  </a:lnTo>
                  <a:lnTo>
                    <a:pt x="33" y="215"/>
                  </a:lnTo>
                  <a:lnTo>
                    <a:pt x="33" y="211"/>
                  </a:lnTo>
                  <a:lnTo>
                    <a:pt x="33" y="211"/>
                  </a:lnTo>
                  <a:lnTo>
                    <a:pt x="37" y="211"/>
                  </a:lnTo>
                  <a:lnTo>
                    <a:pt x="37" y="211"/>
                  </a:lnTo>
                  <a:lnTo>
                    <a:pt x="41" y="211"/>
                  </a:lnTo>
                  <a:lnTo>
                    <a:pt x="44" y="211"/>
                  </a:lnTo>
                  <a:lnTo>
                    <a:pt x="44" y="211"/>
                  </a:lnTo>
                  <a:lnTo>
                    <a:pt x="48" y="211"/>
                  </a:lnTo>
                  <a:lnTo>
                    <a:pt x="52" y="211"/>
                  </a:lnTo>
                  <a:lnTo>
                    <a:pt x="52" y="211"/>
                  </a:lnTo>
                  <a:lnTo>
                    <a:pt x="55" y="211"/>
                  </a:lnTo>
                  <a:lnTo>
                    <a:pt x="55" y="211"/>
                  </a:lnTo>
                  <a:lnTo>
                    <a:pt x="55" y="211"/>
                  </a:lnTo>
                  <a:lnTo>
                    <a:pt x="52" y="207"/>
                  </a:lnTo>
                  <a:lnTo>
                    <a:pt x="48" y="204"/>
                  </a:lnTo>
                  <a:lnTo>
                    <a:pt x="48" y="204"/>
                  </a:lnTo>
                  <a:lnTo>
                    <a:pt x="44" y="200"/>
                  </a:lnTo>
                  <a:lnTo>
                    <a:pt x="44" y="196"/>
                  </a:lnTo>
                  <a:lnTo>
                    <a:pt x="44" y="192"/>
                  </a:lnTo>
                  <a:lnTo>
                    <a:pt x="48" y="189"/>
                  </a:lnTo>
                  <a:lnTo>
                    <a:pt x="44" y="189"/>
                  </a:lnTo>
                  <a:lnTo>
                    <a:pt x="44" y="185"/>
                  </a:lnTo>
                  <a:lnTo>
                    <a:pt x="48" y="185"/>
                  </a:lnTo>
                  <a:lnTo>
                    <a:pt x="48" y="181"/>
                  </a:lnTo>
                  <a:lnTo>
                    <a:pt x="44" y="178"/>
                  </a:lnTo>
                  <a:lnTo>
                    <a:pt x="44" y="178"/>
                  </a:lnTo>
                  <a:lnTo>
                    <a:pt x="44" y="174"/>
                  </a:lnTo>
                  <a:lnTo>
                    <a:pt x="41" y="170"/>
                  </a:lnTo>
                  <a:lnTo>
                    <a:pt x="37" y="166"/>
                  </a:lnTo>
                  <a:lnTo>
                    <a:pt x="30" y="163"/>
                  </a:lnTo>
                  <a:lnTo>
                    <a:pt x="30" y="163"/>
                  </a:lnTo>
                  <a:lnTo>
                    <a:pt x="26" y="159"/>
                  </a:lnTo>
                  <a:lnTo>
                    <a:pt x="22" y="155"/>
                  </a:lnTo>
                  <a:lnTo>
                    <a:pt x="22" y="155"/>
                  </a:lnTo>
                  <a:lnTo>
                    <a:pt x="18" y="137"/>
                  </a:lnTo>
                  <a:lnTo>
                    <a:pt x="18" y="133"/>
                  </a:lnTo>
                  <a:lnTo>
                    <a:pt x="22" y="133"/>
                  </a:lnTo>
                  <a:lnTo>
                    <a:pt x="22" y="133"/>
                  </a:lnTo>
                  <a:lnTo>
                    <a:pt x="26" y="129"/>
                  </a:lnTo>
                  <a:lnTo>
                    <a:pt x="52" y="107"/>
                  </a:lnTo>
                  <a:lnTo>
                    <a:pt x="52" y="85"/>
                  </a:lnTo>
                  <a:lnTo>
                    <a:pt x="55" y="55"/>
                  </a:lnTo>
                  <a:lnTo>
                    <a:pt x="59" y="55"/>
                  </a:lnTo>
                  <a:lnTo>
                    <a:pt x="59" y="48"/>
                  </a:lnTo>
                  <a:lnTo>
                    <a:pt x="48" y="37"/>
                  </a:lnTo>
                  <a:lnTo>
                    <a:pt x="48" y="33"/>
                  </a:lnTo>
                  <a:lnTo>
                    <a:pt x="48" y="29"/>
                  </a:lnTo>
                  <a:lnTo>
                    <a:pt x="41" y="11"/>
                  </a:lnTo>
                  <a:lnTo>
                    <a:pt x="41" y="7"/>
                  </a:lnTo>
                  <a:lnTo>
                    <a:pt x="41" y="7"/>
                  </a:lnTo>
                  <a:close/>
                  <a:moveTo>
                    <a:pt x="4" y="163"/>
                  </a:moveTo>
                  <a:lnTo>
                    <a:pt x="4" y="163"/>
                  </a:lnTo>
                  <a:lnTo>
                    <a:pt x="0" y="163"/>
                  </a:lnTo>
                  <a:lnTo>
                    <a:pt x="0" y="163"/>
                  </a:lnTo>
                  <a:lnTo>
                    <a:pt x="4" y="163"/>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21" name="Freeform 129"/>
            <p:cNvSpPr>
              <a:spLocks/>
            </p:cNvSpPr>
            <p:nvPr/>
          </p:nvSpPr>
          <p:spPr bwMode="auto">
            <a:xfrm>
              <a:off x="4302026" y="2717929"/>
              <a:ext cx="324231" cy="229020"/>
            </a:xfrm>
            <a:custGeom>
              <a:avLst/>
              <a:gdLst>
                <a:gd name="T0" fmla="*/ 52 w 252"/>
                <a:gd name="T1" fmla="*/ 175 h 178"/>
                <a:gd name="T2" fmla="*/ 49 w 252"/>
                <a:gd name="T3" fmla="*/ 171 h 178"/>
                <a:gd name="T4" fmla="*/ 41 w 252"/>
                <a:gd name="T5" fmla="*/ 167 h 178"/>
                <a:gd name="T6" fmla="*/ 37 w 252"/>
                <a:gd name="T7" fmla="*/ 171 h 178"/>
                <a:gd name="T8" fmla="*/ 30 w 252"/>
                <a:gd name="T9" fmla="*/ 167 h 178"/>
                <a:gd name="T10" fmla="*/ 34 w 252"/>
                <a:gd name="T11" fmla="*/ 163 h 178"/>
                <a:gd name="T12" fmla="*/ 30 w 252"/>
                <a:gd name="T13" fmla="*/ 160 h 178"/>
                <a:gd name="T14" fmla="*/ 23 w 252"/>
                <a:gd name="T15" fmla="*/ 160 h 178"/>
                <a:gd name="T16" fmla="*/ 15 w 252"/>
                <a:gd name="T17" fmla="*/ 152 h 178"/>
                <a:gd name="T18" fmla="*/ 0 w 252"/>
                <a:gd name="T19" fmla="*/ 138 h 178"/>
                <a:gd name="T20" fmla="*/ 4 w 252"/>
                <a:gd name="T21" fmla="*/ 130 h 178"/>
                <a:gd name="T22" fmla="*/ 8 w 252"/>
                <a:gd name="T23" fmla="*/ 130 h 178"/>
                <a:gd name="T24" fmla="*/ 23 w 252"/>
                <a:gd name="T25" fmla="*/ 130 h 178"/>
                <a:gd name="T26" fmla="*/ 34 w 252"/>
                <a:gd name="T27" fmla="*/ 126 h 178"/>
                <a:gd name="T28" fmla="*/ 41 w 252"/>
                <a:gd name="T29" fmla="*/ 123 h 178"/>
                <a:gd name="T30" fmla="*/ 52 w 252"/>
                <a:gd name="T31" fmla="*/ 123 h 178"/>
                <a:gd name="T32" fmla="*/ 63 w 252"/>
                <a:gd name="T33" fmla="*/ 115 h 178"/>
                <a:gd name="T34" fmla="*/ 63 w 252"/>
                <a:gd name="T35" fmla="*/ 108 h 178"/>
                <a:gd name="T36" fmla="*/ 67 w 252"/>
                <a:gd name="T37" fmla="*/ 67 h 178"/>
                <a:gd name="T38" fmla="*/ 111 w 252"/>
                <a:gd name="T39" fmla="*/ 45 h 178"/>
                <a:gd name="T40" fmla="*/ 215 w 252"/>
                <a:gd name="T41" fmla="*/ 8 h 178"/>
                <a:gd name="T42" fmla="*/ 234 w 252"/>
                <a:gd name="T43" fmla="*/ 4 h 178"/>
                <a:gd name="T44" fmla="*/ 241 w 252"/>
                <a:gd name="T45" fmla="*/ 26 h 178"/>
                <a:gd name="T46" fmla="*/ 241 w 252"/>
                <a:gd name="T47" fmla="*/ 34 h 178"/>
                <a:gd name="T48" fmla="*/ 252 w 252"/>
                <a:gd name="T49" fmla="*/ 52 h 178"/>
                <a:gd name="T50" fmla="*/ 245 w 252"/>
                <a:gd name="T51" fmla="*/ 82 h 178"/>
                <a:gd name="T52" fmla="*/ 219 w 252"/>
                <a:gd name="T53" fmla="*/ 126 h 178"/>
                <a:gd name="T54" fmla="*/ 215 w 252"/>
                <a:gd name="T55" fmla="*/ 130 h 178"/>
                <a:gd name="T56" fmla="*/ 211 w 252"/>
                <a:gd name="T57" fmla="*/ 134 h 178"/>
                <a:gd name="T58" fmla="*/ 211 w 252"/>
                <a:gd name="T59" fmla="*/ 149 h 178"/>
                <a:gd name="T60" fmla="*/ 208 w 252"/>
                <a:gd name="T61" fmla="*/ 156 h 178"/>
                <a:gd name="T62" fmla="*/ 204 w 252"/>
                <a:gd name="T63" fmla="*/ 156 h 178"/>
                <a:gd name="T64" fmla="*/ 200 w 252"/>
                <a:gd name="T65" fmla="*/ 156 h 178"/>
                <a:gd name="T66" fmla="*/ 197 w 252"/>
                <a:gd name="T67" fmla="*/ 160 h 178"/>
                <a:gd name="T68" fmla="*/ 189 w 252"/>
                <a:gd name="T69" fmla="*/ 160 h 178"/>
                <a:gd name="T70" fmla="*/ 182 w 252"/>
                <a:gd name="T71" fmla="*/ 156 h 178"/>
                <a:gd name="T72" fmla="*/ 171 w 252"/>
                <a:gd name="T73" fmla="*/ 156 h 178"/>
                <a:gd name="T74" fmla="*/ 156 w 252"/>
                <a:gd name="T75" fmla="*/ 156 h 178"/>
                <a:gd name="T76" fmla="*/ 149 w 252"/>
                <a:gd name="T77" fmla="*/ 163 h 178"/>
                <a:gd name="T78" fmla="*/ 141 w 252"/>
                <a:gd name="T79" fmla="*/ 163 h 178"/>
                <a:gd name="T80" fmla="*/ 130 w 252"/>
                <a:gd name="T81" fmla="*/ 160 h 178"/>
                <a:gd name="T82" fmla="*/ 126 w 252"/>
                <a:gd name="T83" fmla="*/ 156 h 178"/>
                <a:gd name="T84" fmla="*/ 123 w 252"/>
                <a:gd name="T85" fmla="*/ 156 h 178"/>
                <a:gd name="T86" fmla="*/ 115 w 252"/>
                <a:gd name="T87" fmla="*/ 156 h 178"/>
                <a:gd name="T88" fmla="*/ 111 w 252"/>
                <a:gd name="T89" fmla="*/ 156 h 178"/>
                <a:gd name="T90" fmla="*/ 108 w 252"/>
                <a:gd name="T91" fmla="*/ 160 h 178"/>
                <a:gd name="T92" fmla="*/ 100 w 252"/>
                <a:gd name="T93" fmla="*/ 152 h 178"/>
                <a:gd name="T94" fmla="*/ 97 w 252"/>
                <a:gd name="T95" fmla="*/ 149 h 178"/>
                <a:gd name="T96" fmla="*/ 89 w 252"/>
                <a:gd name="T97" fmla="*/ 149 h 178"/>
                <a:gd name="T98" fmla="*/ 86 w 252"/>
                <a:gd name="T99" fmla="*/ 149 h 178"/>
                <a:gd name="T100" fmla="*/ 82 w 252"/>
                <a:gd name="T101" fmla="*/ 149 h 178"/>
                <a:gd name="T102" fmla="*/ 74 w 252"/>
                <a:gd name="T103" fmla="*/ 149 h 178"/>
                <a:gd name="T104" fmla="*/ 67 w 252"/>
                <a:gd name="T105" fmla="*/ 149 h 178"/>
                <a:gd name="T106" fmla="*/ 63 w 252"/>
                <a:gd name="T107" fmla="*/ 152 h 178"/>
                <a:gd name="T108" fmla="*/ 60 w 252"/>
                <a:gd name="T109" fmla="*/ 156 h 178"/>
                <a:gd name="T110" fmla="*/ 60 w 252"/>
                <a:gd name="T111" fmla="*/ 156 h 178"/>
                <a:gd name="T112" fmla="*/ 60 w 252"/>
                <a:gd name="T113" fmla="*/ 160 h 178"/>
                <a:gd name="T114" fmla="*/ 63 w 252"/>
                <a:gd name="T115" fmla="*/ 163 h 178"/>
                <a:gd name="T116" fmla="*/ 56 w 252"/>
                <a:gd name="T117" fmla="*/ 167 h 178"/>
                <a:gd name="T118" fmla="*/ 56 w 252"/>
                <a:gd name="T119" fmla="*/ 171 h 178"/>
                <a:gd name="T120" fmla="*/ 60 w 252"/>
                <a:gd name="T121" fmla="*/ 175 h 178"/>
                <a:gd name="T122" fmla="*/ 56 w 252"/>
                <a:gd name="T123"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2" h="178">
                  <a:moveTo>
                    <a:pt x="56" y="178"/>
                  </a:moveTo>
                  <a:lnTo>
                    <a:pt x="52" y="175"/>
                  </a:lnTo>
                  <a:lnTo>
                    <a:pt x="49" y="175"/>
                  </a:lnTo>
                  <a:lnTo>
                    <a:pt x="49" y="171"/>
                  </a:lnTo>
                  <a:lnTo>
                    <a:pt x="41" y="167"/>
                  </a:lnTo>
                  <a:lnTo>
                    <a:pt x="41" y="167"/>
                  </a:lnTo>
                  <a:lnTo>
                    <a:pt x="41" y="171"/>
                  </a:lnTo>
                  <a:lnTo>
                    <a:pt x="37" y="171"/>
                  </a:lnTo>
                  <a:lnTo>
                    <a:pt x="34" y="171"/>
                  </a:lnTo>
                  <a:lnTo>
                    <a:pt x="30" y="167"/>
                  </a:lnTo>
                  <a:lnTo>
                    <a:pt x="34" y="163"/>
                  </a:lnTo>
                  <a:lnTo>
                    <a:pt x="34" y="163"/>
                  </a:lnTo>
                  <a:lnTo>
                    <a:pt x="30" y="160"/>
                  </a:lnTo>
                  <a:lnTo>
                    <a:pt x="30" y="160"/>
                  </a:lnTo>
                  <a:lnTo>
                    <a:pt x="30" y="160"/>
                  </a:lnTo>
                  <a:lnTo>
                    <a:pt x="23" y="160"/>
                  </a:lnTo>
                  <a:lnTo>
                    <a:pt x="15" y="156"/>
                  </a:lnTo>
                  <a:lnTo>
                    <a:pt x="15" y="152"/>
                  </a:lnTo>
                  <a:lnTo>
                    <a:pt x="0" y="141"/>
                  </a:lnTo>
                  <a:lnTo>
                    <a:pt x="0" y="138"/>
                  </a:lnTo>
                  <a:lnTo>
                    <a:pt x="4" y="134"/>
                  </a:lnTo>
                  <a:lnTo>
                    <a:pt x="4" y="130"/>
                  </a:lnTo>
                  <a:lnTo>
                    <a:pt x="4" y="130"/>
                  </a:lnTo>
                  <a:lnTo>
                    <a:pt x="8" y="130"/>
                  </a:lnTo>
                  <a:lnTo>
                    <a:pt x="19" y="130"/>
                  </a:lnTo>
                  <a:lnTo>
                    <a:pt x="23" y="130"/>
                  </a:lnTo>
                  <a:lnTo>
                    <a:pt x="26" y="126"/>
                  </a:lnTo>
                  <a:lnTo>
                    <a:pt x="34" y="126"/>
                  </a:lnTo>
                  <a:lnTo>
                    <a:pt x="37" y="126"/>
                  </a:lnTo>
                  <a:lnTo>
                    <a:pt x="41" y="123"/>
                  </a:lnTo>
                  <a:lnTo>
                    <a:pt x="49" y="123"/>
                  </a:lnTo>
                  <a:lnTo>
                    <a:pt x="52" y="123"/>
                  </a:lnTo>
                  <a:lnTo>
                    <a:pt x="60" y="119"/>
                  </a:lnTo>
                  <a:lnTo>
                    <a:pt x="63" y="115"/>
                  </a:lnTo>
                  <a:lnTo>
                    <a:pt x="63" y="108"/>
                  </a:lnTo>
                  <a:lnTo>
                    <a:pt x="63" y="108"/>
                  </a:lnTo>
                  <a:lnTo>
                    <a:pt x="67" y="93"/>
                  </a:lnTo>
                  <a:lnTo>
                    <a:pt x="67" y="67"/>
                  </a:lnTo>
                  <a:lnTo>
                    <a:pt x="93" y="60"/>
                  </a:lnTo>
                  <a:lnTo>
                    <a:pt x="111" y="45"/>
                  </a:lnTo>
                  <a:lnTo>
                    <a:pt x="186" y="0"/>
                  </a:lnTo>
                  <a:lnTo>
                    <a:pt x="215" y="8"/>
                  </a:lnTo>
                  <a:lnTo>
                    <a:pt x="219" y="11"/>
                  </a:lnTo>
                  <a:lnTo>
                    <a:pt x="234" y="4"/>
                  </a:lnTo>
                  <a:lnTo>
                    <a:pt x="234" y="8"/>
                  </a:lnTo>
                  <a:lnTo>
                    <a:pt x="241" y="26"/>
                  </a:lnTo>
                  <a:lnTo>
                    <a:pt x="241" y="30"/>
                  </a:lnTo>
                  <a:lnTo>
                    <a:pt x="241" y="34"/>
                  </a:lnTo>
                  <a:lnTo>
                    <a:pt x="252" y="45"/>
                  </a:lnTo>
                  <a:lnTo>
                    <a:pt x="252" y="52"/>
                  </a:lnTo>
                  <a:lnTo>
                    <a:pt x="248" y="52"/>
                  </a:lnTo>
                  <a:lnTo>
                    <a:pt x="245" y="82"/>
                  </a:lnTo>
                  <a:lnTo>
                    <a:pt x="245" y="104"/>
                  </a:lnTo>
                  <a:lnTo>
                    <a:pt x="219" y="126"/>
                  </a:lnTo>
                  <a:lnTo>
                    <a:pt x="215" y="130"/>
                  </a:lnTo>
                  <a:lnTo>
                    <a:pt x="215" y="130"/>
                  </a:lnTo>
                  <a:lnTo>
                    <a:pt x="211" y="130"/>
                  </a:lnTo>
                  <a:lnTo>
                    <a:pt x="211" y="134"/>
                  </a:lnTo>
                  <a:lnTo>
                    <a:pt x="215" y="152"/>
                  </a:lnTo>
                  <a:lnTo>
                    <a:pt x="211" y="149"/>
                  </a:lnTo>
                  <a:lnTo>
                    <a:pt x="208" y="152"/>
                  </a:lnTo>
                  <a:lnTo>
                    <a:pt x="208" y="156"/>
                  </a:lnTo>
                  <a:lnTo>
                    <a:pt x="208" y="156"/>
                  </a:lnTo>
                  <a:lnTo>
                    <a:pt x="204" y="156"/>
                  </a:lnTo>
                  <a:lnTo>
                    <a:pt x="204" y="156"/>
                  </a:lnTo>
                  <a:lnTo>
                    <a:pt x="200" y="156"/>
                  </a:lnTo>
                  <a:lnTo>
                    <a:pt x="197" y="156"/>
                  </a:lnTo>
                  <a:lnTo>
                    <a:pt x="197" y="160"/>
                  </a:lnTo>
                  <a:lnTo>
                    <a:pt x="193" y="160"/>
                  </a:lnTo>
                  <a:lnTo>
                    <a:pt x="189" y="160"/>
                  </a:lnTo>
                  <a:lnTo>
                    <a:pt x="186" y="160"/>
                  </a:lnTo>
                  <a:lnTo>
                    <a:pt x="182" y="156"/>
                  </a:lnTo>
                  <a:lnTo>
                    <a:pt x="174" y="156"/>
                  </a:lnTo>
                  <a:lnTo>
                    <a:pt x="171" y="156"/>
                  </a:lnTo>
                  <a:lnTo>
                    <a:pt x="160" y="156"/>
                  </a:lnTo>
                  <a:lnTo>
                    <a:pt x="156" y="156"/>
                  </a:lnTo>
                  <a:lnTo>
                    <a:pt x="152" y="163"/>
                  </a:lnTo>
                  <a:lnTo>
                    <a:pt x="149" y="163"/>
                  </a:lnTo>
                  <a:lnTo>
                    <a:pt x="145" y="163"/>
                  </a:lnTo>
                  <a:lnTo>
                    <a:pt x="141" y="163"/>
                  </a:lnTo>
                  <a:lnTo>
                    <a:pt x="137" y="163"/>
                  </a:lnTo>
                  <a:lnTo>
                    <a:pt x="130" y="160"/>
                  </a:lnTo>
                  <a:lnTo>
                    <a:pt x="126" y="160"/>
                  </a:lnTo>
                  <a:lnTo>
                    <a:pt x="126" y="156"/>
                  </a:lnTo>
                  <a:lnTo>
                    <a:pt x="126" y="156"/>
                  </a:lnTo>
                  <a:lnTo>
                    <a:pt x="123" y="156"/>
                  </a:lnTo>
                  <a:lnTo>
                    <a:pt x="123" y="156"/>
                  </a:lnTo>
                  <a:lnTo>
                    <a:pt x="115" y="156"/>
                  </a:lnTo>
                  <a:lnTo>
                    <a:pt x="115" y="156"/>
                  </a:lnTo>
                  <a:lnTo>
                    <a:pt x="111" y="156"/>
                  </a:lnTo>
                  <a:lnTo>
                    <a:pt x="111" y="160"/>
                  </a:lnTo>
                  <a:lnTo>
                    <a:pt x="108" y="160"/>
                  </a:lnTo>
                  <a:lnTo>
                    <a:pt x="104" y="160"/>
                  </a:lnTo>
                  <a:lnTo>
                    <a:pt x="100" y="152"/>
                  </a:lnTo>
                  <a:lnTo>
                    <a:pt x="100" y="152"/>
                  </a:lnTo>
                  <a:lnTo>
                    <a:pt x="97" y="149"/>
                  </a:lnTo>
                  <a:lnTo>
                    <a:pt x="93" y="149"/>
                  </a:lnTo>
                  <a:lnTo>
                    <a:pt x="89" y="149"/>
                  </a:lnTo>
                  <a:lnTo>
                    <a:pt x="86" y="149"/>
                  </a:lnTo>
                  <a:lnTo>
                    <a:pt x="86" y="149"/>
                  </a:lnTo>
                  <a:lnTo>
                    <a:pt x="82" y="149"/>
                  </a:lnTo>
                  <a:lnTo>
                    <a:pt x="82" y="149"/>
                  </a:lnTo>
                  <a:lnTo>
                    <a:pt x="74" y="149"/>
                  </a:lnTo>
                  <a:lnTo>
                    <a:pt x="74" y="149"/>
                  </a:lnTo>
                  <a:lnTo>
                    <a:pt x="71" y="149"/>
                  </a:lnTo>
                  <a:lnTo>
                    <a:pt x="67" y="149"/>
                  </a:lnTo>
                  <a:lnTo>
                    <a:pt x="67" y="149"/>
                  </a:lnTo>
                  <a:lnTo>
                    <a:pt x="63" y="152"/>
                  </a:lnTo>
                  <a:lnTo>
                    <a:pt x="60" y="152"/>
                  </a:lnTo>
                  <a:lnTo>
                    <a:pt x="60" y="156"/>
                  </a:lnTo>
                  <a:lnTo>
                    <a:pt x="63" y="156"/>
                  </a:lnTo>
                  <a:lnTo>
                    <a:pt x="60" y="156"/>
                  </a:lnTo>
                  <a:lnTo>
                    <a:pt x="60" y="160"/>
                  </a:lnTo>
                  <a:lnTo>
                    <a:pt x="60" y="160"/>
                  </a:lnTo>
                  <a:lnTo>
                    <a:pt x="63" y="163"/>
                  </a:lnTo>
                  <a:lnTo>
                    <a:pt x="63" y="163"/>
                  </a:lnTo>
                  <a:lnTo>
                    <a:pt x="60" y="163"/>
                  </a:lnTo>
                  <a:lnTo>
                    <a:pt x="56" y="167"/>
                  </a:lnTo>
                  <a:lnTo>
                    <a:pt x="56" y="171"/>
                  </a:lnTo>
                  <a:lnTo>
                    <a:pt x="56" y="171"/>
                  </a:lnTo>
                  <a:lnTo>
                    <a:pt x="60" y="175"/>
                  </a:lnTo>
                  <a:lnTo>
                    <a:pt x="60" y="175"/>
                  </a:lnTo>
                  <a:lnTo>
                    <a:pt x="60" y="178"/>
                  </a:lnTo>
                  <a:lnTo>
                    <a:pt x="56" y="17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22" name="Freeform 130"/>
            <p:cNvSpPr>
              <a:spLocks/>
            </p:cNvSpPr>
            <p:nvPr/>
          </p:nvSpPr>
          <p:spPr bwMode="auto">
            <a:xfrm>
              <a:off x="4359925" y="2909636"/>
              <a:ext cx="238027" cy="185275"/>
            </a:xfrm>
            <a:custGeom>
              <a:avLst/>
              <a:gdLst>
                <a:gd name="T0" fmla="*/ 174 w 185"/>
                <a:gd name="T1" fmla="*/ 7 h 144"/>
                <a:gd name="T2" fmla="*/ 163 w 185"/>
                <a:gd name="T3" fmla="*/ 3 h 144"/>
                <a:gd name="T4" fmla="*/ 159 w 185"/>
                <a:gd name="T5" fmla="*/ 7 h 144"/>
                <a:gd name="T6" fmla="*/ 152 w 185"/>
                <a:gd name="T7" fmla="*/ 7 h 144"/>
                <a:gd name="T8" fmla="*/ 144 w 185"/>
                <a:gd name="T9" fmla="*/ 11 h 144"/>
                <a:gd name="T10" fmla="*/ 129 w 185"/>
                <a:gd name="T11" fmla="*/ 7 h 144"/>
                <a:gd name="T12" fmla="*/ 111 w 185"/>
                <a:gd name="T13" fmla="*/ 7 h 144"/>
                <a:gd name="T14" fmla="*/ 100 w 185"/>
                <a:gd name="T15" fmla="*/ 14 h 144"/>
                <a:gd name="T16" fmla="*/ 85 w 185"/>
                <a:gd name="T17" fmla="*/ 11 h 144"/>
                <a:gd name="T18" fmla="*/ 81 w 185"/>
                <a:gd name="T19" fmla="*/ 7 h 144"/>
                <a:gd name="T20" fmla="*/ 70 w 185"/>
                <a:gd name="T21" fmla="*/ 7 h 144"/>
                <a:gd name="T22" fmla="*/ 66 w 185"/>
                <a:gd name="T23" fmla="*/ 11 h 144"/>
                <a:gd name="T24" fmla="*/ 55 w 185"/>
                <a:gd name="T25" fmla="*/ 3 h 144"/>
                <a:gd name="T26" fmla="*/ 48 w 185"/>
                <a:gd name="T27" fmla="*/ 0 h 144"/>
                <a:gd name="T28" fmla="*/ 41 w 185"/>
                <a:gd name="T29" fmla="*/ 0 h 144"/>
                <a:gd name="T30" fmla="*/ 29 w 185"/>
                <a:gd name="T31" fmla="*/ 0 h 144"/>
                <a:gd name="T32" fmla="*/ 22 w 185"/>
                <a:gd name="T33" fmla="*/ 0 h 144"/>
                <a:gd name="T34" fmla="*/ 15 w 185"/>
                <a:gd name="T35" fmla="*/ 3 h 144"/>
                <a:gd name="T36" fmla="*/ 15 w 185"/>
                <a:gd name="T37" fmla="*/ 7 h 144"/>
                <a:gd name="T38" fmla="*/ 18 w 185"/>
                <a:gd name="T39" fmla="*/ 14 h 144"/>
                <a:gd name="T40" fmla="*/ 11 w 185"/>
                <a:gd name="T41" fmla="*/ 18 h 144"/>
                <a:gd name="T42" fmla="*/ 15 w 185"/>
                <a:gd name="T43" fmla="*/ 26 h 144"/>
                <a:gd name="T44" fmla="*/ 11 w 185"/>
                <a:gd name="T45" fmla="*/ 29 h 144"/>
                <a:gd name="T46" fmla="*/ 15 w 185"/>
                <a:gd name="T47" fmla="*/ 37 h 144"/>
                <a:gd name="T48" fmla="*/ 18 w 185"/>
                <a:gd name="T49" fmla="*/ 48 h 144"/>
                <a:gd name="T50" fmla="*/ 11 w 185"/>
                <a:gd name="T51" fmla="*/ 52 h 144"/>
                <a:gd name="T52" fmla="*/ 15 w 185"/>
                <a:gd name="T53" fmla="*/ 59 h 144"/>
                <a:gd name="T54" fmla="*/ 7 w 185"/>
                <a:gd name="T55" fmla="*/ 66 h 144"/>
                <a:gd name="T56" fmla="*/ 4 w 185"/>
                <a:gd name="T57" fmla="*/ 70 h 144"/>
                <a:gd name="T58" fmla="*/ 0 w 185"/>
                <a:gd name="T59" fmla="*/ 74 h 144"/>
                <a:gd name="T60" fmla="*/ 0 w 185"/>
                <a:gd name="T61" fmla="*/ 81 h 144"/>
                <a:gd name="T62" fmla="*/ 0 w 185"/>
                <a:gd name="T63" fmla="*/ 85 h 144"/>
                <a:gd name="T64" fmla="*/ 0 w 185"/>
                <a:gd name="T65" fmla="*/ 96 h 144"/>
                <a:gd name="T66" fmla="*/ 0 w 185"/>
                <a:gd name="T67" fmla="*/ 107 h 144"/>
                <a:gd name="T68" fmla="*/ 11 w 185"/>
                <a:gd name="T69" fmla="*/ 111 h 144"/>
                <a:gd name="T70" fmla="*/ 33 w 185"/>
                <a:gd name="T71" fmla="*/ 129 h 144"/>
                <a:gd name="T72" fmla="*/ 37 w 185"/>
                <a:gd name="T73" fmla="*/ 141 h 144"/>
                <a:gd name="T74" fmla="*/ 63 w 185"/>
                <a:gd name="T75" fmla="*/ 144 h 144"/>
                <a:gd name="T76" fmla="*/ 78 w 185"/>
                <a:gd name="T77" fmla="*/ 141 h 144"/>
                <a:gd name="T78" fmla="*/ 85 w 185"/>
                <a:gd name="T79" fmla="*/ 137 h 144"/>
                <a:gd name="T80" fmla="*/ 89 w 185"/>
                <a:gd name="T81" fmla="*/ 141 h 144"/>
                <a:gd name="T82" fmla="*/ 96 w 185"/>
                <a:gd name="T83" fmla="*/ 129 h 144"/>
                <a:gd name="T84" fmla="*/ 96 w 185"/>
                <a:gd name="T85" fmla="*/ 122 h 144"/>
                <a:gd name="T86" fmla="*/ 104 w 185"/>
                <a:gd name="T87" fmla="*/ 115 h 144"/>
                <a:gd name="T88" fmla="*/ 107 w 185"/>
                <a:gd name="T89" fmla="*/ 107 h 144"/>
                <a:gd name="T90" fmla="*/ 115 w 185"/>
                <a:gd name="T91" fmla="*/ 104 h 144"/>
                <a:gd name="T92" fmla="*/ 122 w 185"/>
                <a:gd name="T93" fmla="*/ 104 h 144"/>
                <a:gd name="T94" fmla="*/ 129 w 185"/>
                <a:gd name="T95" fmla="*/ 111 h 144"/>
                <a:gd name="T96" fmla="*/ 137 w 185"/>
                <a:gd name="T97" fmla="*/ 107 h 144"/>
                <a:gd name="T98" fmla="*/ 141 w 185"/>
                <a:gd name="T99" fmla="*/ 104 h 144"/>
                <a:gd name="T100" fmla="*/ 144 w 185"/>
                <a:gd name="T101" fmla="*/ 96 h 144"/>
                <a:gd name="T102" fmla="*/ 148 w 185"/>
                <a:gd name="T103" fmla="*/ 85 h 144"/>
                <a:gd name="T104" fmla="*/ 159 w 185"/>
                <a:gd name="T105" fmla="*/ 78 h 144"/>
                <a:gd name="T106" fmla="*/ 159 w 185"/>
                <a:gd name="T107" fmla="*/ 66 h 144"/>
                <a:gd name="T108" fmla="*/ 166 w 185"/>
                <a:gd name="T109" fmla="*/ 63 h 144"/>
                <a:gd name="T110" fmla="*/ 170 w 185"/>
                <a:gd name="T111" fmla="*/ 52 h 144"/>
                <a:gd name="T112" fmla="*/ 174 w 185"/>
                <a:gd name="T113" fmla="*/ 44 h 144"/>
                <a:gd name="T114" fmla="*/ 181 w 185"/>
                <a:gd name="T115" fmla="*/ 40 h 144"/>
                <a:gd name="T116" fmla="*/ 185 w 185"/>
                <a:gd name="T117" fmla="*/ 33 h 144"/>
                <a:gd name="T118" fmla="*/ 185 w 185"/>
                <a:gd name="T119" fmla="*/ 26 h 144"/>
                <a:gd name="T120" fmla="*/ 181 w 185"/>
                <a:gd name="T121" fmla="*/ 18 h 144"/>
                <a:gd name="T122" fmla="*/ 178 w 185"/>
                <a:gd name="T123" fmla="*/ 1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5" h="144">
                  <a:moveTo>
                    <a:pt x="178" y="11"/>
                  </a:moveTo>
                  <a:lnTo>
                    <a:pt x="178" y="11"/>
                  </a:lnTo>
                  <a:lnTo>
                    <a:pt x="174" y="7"/>
                  </a:lnTo>
                  <a:lnTo>
                    <a:pt x="170" y="3"/>
                  </a:lnTo>
                  <a:lnTo>
                    <a:pt x="166" y="0"/>
                  </a:lnTo>
                  <a:lnTo>
                    <a:pt x="163" y="3"/>
                  </a:lnTo>
                  <a:lnTo>
                    <a:pt x="163" y="7"/>
                  </a:lnTo>
                  <a:lnTo>
                    <a:pt x="163" y="7"/>
                  </a:lnTo>
                  <a:lnTo>
                    <a:pt x="159" y="7"/>
                  </a:lnTo>
                  <a:lnTo>
                    <a:pt x="159" y="7"/>
                  </a:lnTo>
                  <a:lnTo>
                    <a:pt x="155" y="7"/>
                  </a:lnTo>
                  <a:lnTo>
                    <a:pt x="152" y="7"/>
                  </a:lnTo>
                  <a:lnTo>
                    <a:pt x="152" y="11"/>
                  </a:lnTo>
                  <a:lnTo>
                    <a:pt x="148" y="11"/>
                  </a:lnTo>
                  <a:lnTo>
                    <a:pt x="144" y="11"/>
                  </a:lnTo>
                  <a:lnTo>
                    <a:pt x="141" y="11"/>
                  </a:lnTo>
                  <a:lnTo>
                    <a:pt x="137" y="7"/>
                  </a:lnTo>
                  <a:lnTo>
                    <a:pt x="129" y="7"/>
                  </a:lnTo>
                  <a:lnTo>
                    <a:pt x="126" y="7"/>
                  </a:lnTo>
                  <a:lnTo>
                    <a:pt x="115" y="7"/>
                  </a:lnTo>
                  <a:lnTo>
                    <a:pt x="111" y="7"/>
                  </a:lnTo>
                  <a:lnTo>
                    <a:pt x="107" y="14"/>
                  </a:lnTo>
                  <a:lnTo>
                    <a:pt x="104" y="14"/>
                  </a:lnTo>
                  <a:lnTo>
                    <a:pt x="100" y="14"/>
                  </a:lnTo>
                  <a:lnTo>
                    <a:pt x="96" y="14"/>
                  </a:lnTo>
                  <a:lnTo>
                    <a:pt x="92" y="14"/>
                  </a:lnTo>
                  <a:lnTo>
                    <a:pt x="85" y="11"/>
                  </a:lnTo>
                  <a:lnTo>
                    <a:pt x="81" y="11"/>
                  </a:lnTo>
                  <a:lnTo>
                    <a:pt x="81" y="7"/>
                  </a:lnTo>
                  <a:lnTo>
                    <a:pt x="81" y="7"/>
                  </a:lnTo>
                  <a:lnTo>
                    <a:pt x="78" y="7"/>
                  </a:lnTo>
                  <a:lnTo>
                    <a:pt x="78" y="7"/>
                  </a:lnTo>
                  <a:lnTo>
                    <a:pt x="70" y="7"/>
                  </a:lnTo>
                  <a:lnTo>
                    <a:pt x="70" y="7"/>
                  </a:lnTo>
                  <a:lnTo>
                    <a:pt x="66" y="7"/>
                  </a:lnTo>
                  <a:lnTo>
                    <a:pt x="66" y="11"/>
                  </a:lnTo>
                  <a:lnTo>
                    <a:pt x="63" y="11"/>
                  </a:lnTo>
                  <a:lnTo>
                    <a:pt x="59" y="11"/>
                  </a:lnTo>
                  <a:lnTo>
                    <a:pt x="55" y="3"/>
                  </a:lnTo>
                  <a:lnTo>
                    <a:pt x="55" y="3"/>
                  </a:lnTo>
                  <a:lnTo>
                    <a:pt x="52" y="0"/>
                  </a:lnTo>
                  <a:lnTo>
                    <a:pt x="48" y="0"/>
                  </a:lnTo>
                  <a:lnTo>
                    <a:pt x="44" y="0"/>
                  </a:lnTo>
                  <a:lnTo>
                    <a:pt x="41" y="0"/>
                  </a:lnTo>
                  <a:lnTo>
                    <a:pt x="41" y="0"/>
                  </a:lnTo>
                  <a:lnTo>
                    <a:pt x="37" y="0"/>
                  </a:lnTo>
                  <a:lnTo>
                    <a:pt x="37" y="0"/>
                  </a:lnTo>
                  <a:lnTo>
                    <a:pt x="29" y="0"/>
                  </a:lnTo>
                  <a:lnTo>
                    <a:pt x="29" y="0"/>
                  </a:lnTo>
                  <a:lnTo>
                    <a:pt x="26" y="0"/>
                  </a:lnTo>
                  <a:lnTo>
                    <a:pt x="22" y="0"/>
                  </a:lnTo>
                  <a:lnTo>
                    <a:pt x="22" y="0"/>
                  </a:lnTo>
                  <a:lnTo>
                    <a:pt x="18" y="3"/>
                  </a:lnTo>
                  <a:lnTo>
                    <a:pt x="15" y="3"/>
                  </a:lnTo>
                  <a:lnTo>
                    <a:pt x="15" y="7"/>
                  </a:lnTo>
                  <a:lnTo>
                    <a:pt x="18" y="7"/>
                  </a:lnTo>
                  <a:lnTo>
                    <a:pt x="15" y="7"/>
                  </a:lnTo>
                  <a:lnTo>
                    <a:pt x="15" y="11"/>
                  </a:lnTo>
                  <a:lnTo>
                    <a:pt x="15" y="11"/>
                  </a:lnTo>
                  <a:lnTo>
                    <a:pt x="18" y="14"/>
                  </a:lnTo>
                  <a:lnTo>
                    <a:pt x="18" y="14"/>
                  </a:lnTo>
                  <a:lnTo>
                    <a:pt x="15" y="14"/>
                  </a:lnTo>
                  <a:lnTo>
                    <a:pt x="11" y="18"/>
                  </a:lnTo>
                  <a:lnTo>
                    <a:pt x="11" y="22"/>
                  </a:lnTo>
                  <a:lnTo>
                    <a:pt x="11" y="22"/>
                  </a:lnTo>
                  <a:lnTo>
                    <a:pt x="15" y="26"/>
                  </a:lnTo>
                  <a:lnTo>
                    <a:pt x="15" y="26"/>
                  </a:lnTo>
                  <a:lnTo>
                    <a:pt x="15" y="29"/>
                  </a:lnTo>
                  <a:lnTo>
                    <a:pt x="11" y="29"/>
                  </a:lnTo>
                  <a:lnTo>
                    <a:pt x="11" y="33"/>
                  </a:lnTo>
                  <a:lnTo>
                    <a:pt x="11" y="37"/>
                  </a:lnTo>
                  <a:lnTo>
                    <a:pt x="15" y="37"/>
                  </a:lnTo>
                  <a:lnTo>
                    <a:pt x="15" y="40"/>
                  </a:lnTo>
                  <a:lnTo>
                    <a:pt x="18" y="48"/>
                  </a:lnTo>
                  <a:lnTo>
                    <a:pt x="18" y="48"/>
                  </a:lnTo>
                  <a:lnTo>
                    <a:pt x="15" y="48"/>
                  </a:lnTo>
                  <a:lnTo>
                    <a:pt x="11" y="52"/>
                  </a:lnTo>
                  <a:lnTo>
                    <a:pt x="11" y="52"/>
                  </a:lnTo>
                  <a:lnTo>
                    <a:pt x="15" y="55"/>
                  </a:lnTo>
                  <a:lnTo>
                    <a:pt x="15" y="59"/>
                  </a:lnTo>
                  <a:lnTo>
                    <a:pt x="15" y="59"/>
                  </a:lnTo>
                  <a:lnTo>
                    <a:pt x="11" y="59"/>
                  </a:lnTo>
                  <a:lnTo>
                    <a:pt x="11" y="63"/>
                  </a:lnTo>
                  <a:lnTo>
                    <a:pt x="7" y="66"/>
                  </a:lnTo>
                  <a:lnTo>
                    <a:pt x="7" y="66"/>
                  </a:lnTo>
                  <a:lnTo>
                    <a:pt x="4" y="70"/>
                  </a:lnTo>
                  <a:lnTo>
                    <a:pt x="4" y="70"/>
                  </a:lnTo>
                  <a:lnTo>
                    <a:pt x="0" y="70"/>
                  </a:lnTo>
                  <a:lnTo>
                    <a:pt x="0" y="70"/>
                  </a:lnTo>
                  <a:lnTo>
                    <a:pt x="0" y="74"/>
                  </a:lnTo>
                  <a:lnTo>
                    <a:pt x="0" y="78"/>
                  </a:lnTo>
                  <a:lnTo>
                    <a:pt x="0" y="81"/>
                  </a:lnTo>
                  <a:lnTo>
                    <a:pt x="0" y="81"/>
                  </a:lnTo>
                  <a:lnTo>
                    <a:pt x="0" y="85"/>
                  </a:lnTo>
                  <a:lnTo>
                    <a:pt x="0" y="85"/>
                  </a:lnTo>
                  <a:lnTo>
                    <a:pt x="0" y="85"/>
                  </a:lnTo>
                  <a:lnTo>
                    <a:pt x="0" y="89"/>
                  </a:lnTo>
                  <a:lnTo>
                    <a:pt x="0" y="89"/>
                  </a:lnTo>
                  <a:lnTo>
                    <a:pt x="0" y="96"/>
                  </a:lnTo>
                  <a:lnTo>
                    <a:pt x="0" y="96"/>
                  </a:lnTo>
                  <a:lnTo>
                    <a:pt x="0" y="100"/>
                  </a:lnTo>
                  <a:lnTo>
                    <a:pt x="0" y="107"/>
                  </a:lnTo>
                  <a:lnTo>
                    <a:pt x="0" y="111"/>
                  </a:lnTo>
                  <a:lnTo>
                    <a:pt x="7" y="111"/>
                  </a:lnTo>
                  <a:lnTo>
                    <a:pt x="11" y="111"/>
                  </a:lnTo>
                  <a:lnTo>
                    <a:pt x="22" y="115"/>
                  </a:lnTo>
                  <a:lnTo>
                    <a:pt x="29" y="122"/>
                  </a:lnTo>
                  <a:lnTo>
                    <a:pt x="33" y="129"/>
                  </a:lnTo>
                  <a:lnTo>
                    <a:pt x="33" y="133"/>
                  </a:lnTo>
                  <a:lnTo>
                    <a:pt x="37" y="133"/>
                  </a:lnTo>
                  <a:lnTo>
                    <a:pt x="37" y="141"/>
                  </a:lnTo>
                  <a:lnTo>
                    <a:pt x="41" y="144"/>
                  </a:lnTo>
                  <a:lnTo>
                    <a:pt x="48" y="144"/>
                  </a:lnTo>
                  <a:lnTo>
                    <a:pt x="63" y="144"/>
                  </a:lnTo>
                  <a:lnTo>
                    <a:pt x="66" y="141"/>
                  </a:lnTo>
                  <a:lnTo>
                    <a:pt x="70" y="144"/>
                  </a:lnTo>
                  <a:lnTo>
                    <a:pt x="78" y="141"/>
                  </a:lnTo>
                  <a:lnTo>
                    <a:pt x="81" y="141"/>
                  </a:lnTo>
                  <a:lnTo>
                    <a:pt x="85" y="141"/>
                  </a:lnTo>
                  <a:lnTo>
                    <a:pt x="85" y="137"/>
                  </a:lnTo>
                  <a:lnTo>
                    <a:pt x="89" y="141"/>
                  </a:lnTo>
                  <a:lnTo>
                    <a:pt x="89" y="141"/>
                  </a:lnTo>
                  <a:lnTo>
                    <a:pt x="89" y="141"/>
                  </a:lnTo>
                  <a:lnTo>
                    <a:pt x="89" y="137"/>
                  </a:lnTo>
                  <a:lnTo>
                    <a:pt x="96" y="133"/>
                  </a:lnTo>
                  <a:lnTo>
                    <a:pt x="96" y="129"/>
                  </a:lnTo>
                  <a:lnTo>
                    <a:pt x="96" y="126"/>
                  </a:lnTo>
                  <a:lnTo>
                    <a:pt x="96" y="122"/>
                  </a:lnTo>
                  <a:lnTo>
                    <a:pt x="96" y="122"/>
                  </a:lnTo>
                  <a:lnTo>
                    <a:pt x="96" y="118"/>
                  </a:lnTo>
                  <a:lnTo>
                    <a:pt x="100" y="118"/>
                  </a:lnTo>
                  <a:lnTo>
                    <a:pt x="104" y="115"/>
                  </a:lnTo>
                  <a:lnTo>
                    <a:pt x="104" y="115"/>
                  </a:lnTo>
                  <a:lnTo>
                    <a:pt x="107" y="111"/>
                  </a:lnTo>
                  <a:lnTo>
                    <a:pt x="107" y="107"/>
                  </a:lnTo>
                  <a:lnTo>
                    <a:pt x="111" y="107"/>
                  </a:lnTo>
                  <a:lnTo>
                    <a:pt x="115" y="104"/>
                  </a:lnTo>
                  <a:lnTo>
                    <a:pt x="115" y="104"/>
                  </a:lnTo>
                  <a:lnTo>
                    <a:pt x="115" y="104"/>
                  </a:lnTo>
                  <a:lnTo>
                    <a:pt x="118" y="107"/>
                  </a:lnTo>
                  <a:lnTo>
                    <a:pt x="122" y="104"/>
                  </a:lnTo>
                  <a:lnTo>
                    <a:pt x="126" y="107"/>
                  </a:lnTo>
                  <a:lnTo>
                    <a:pt x="126" y="111"/>
                  </a:lnTo>
                  <a:lnTo>
                    <a:pt x="129" y="111"/>
                  </a:lnTo>
                  <a:lnTo>
                    <a:pt x="129" y="111"/>
                  </a:lnTo>
                  <a:lnTo>
                    <a:pt x="133" y="111"/>
                  </a:lnTo>
                  <a:lnTo>
                    <a:pt x="137" y="107"/>
                  </a:lnTo>
                  <a:lnTo>
                    <a:pt x="137" y="107"/>
                  </a:lnTo>
                  <a:lnTo>
                    <a:pt x="137" y="104"/>
                  </a:lnTo>
                  <a:lnTo>
                    <a:pt x="141" y="104"/>
                  </a:lnTo>
                  <a:lnTo>
                    <a:pt x="144" y="100"/>
                  </a:lnTo>
                  <a:lnTo>
                    <a:pt x="144" y="100"/>
                  </a:lnTo>
                  <a:lnTo>
                    <a:pt x="144" y="96"/>
                  </a:lnTo>
                  <a:lnTo>
                    <a:pt x="148" y="89"/>
                  </a:lnTo>
                  <a:lnTo>
                    <a:pt x="148" y="89"/>
                  </a:lnTo>
                  <a:lnTo>
                    <a:pt x="148" y="85"/>
                  </a:lnTo>
                  <a:lnTo>
                    <a:pt x="152" y="85"/>
                  </a:lnTo>
                  <a:lnTo>
                    <a:pt x="155" y="81"/>
                  </a:lnTo>
                  <a:lnTo>
                    <a:pt x="159" y="78"/>
                  </a:lnTo>
                  <a:lnTo>
                    <a:pt x="159" y="74"/>
                  </a:lnTo>
                  <a:lnTo>
                    <a:pt x="159" y="74"/>
                  </a:lnTo>
                  <a:lnTo>
                    <a:pt x="159" y="66"/>
                  </a:lnTo>
                  <a:lnTo>
                    <a:pt x="163" y="66"/>
                  </a:lnTo>
                  <a:lnTo>
                    <a:pt x="166" y="63"/>
                  </a:lnTo>
                  <a:lnTo>
                    <a:pt x="166" y="63"/>
                  </a:lnTo>
                  <a:lnTo>
                    <a:pt x="170" y="59"/>
                  </a:lnTo>
                  <a:lnTo>
                    <a:pt x="170" y="55"/>
                  </a:lnTo>
                  <a:lnTo>
                    <a:pt x="170" y="52"/>
                  </a:lnTo>
                  <a:lnTo>
                    <a:pt x="170" y="48"/>
                  </a:lnTo>
                  <a:lnTo>
                    <a:pt x="174" y="44"/>
                  </a:lnTo>
                  <a:lnTo>
                    <a:pt x="174" y="44"/>
                  </a:lnTo>
                  <a:lnTo>
                    <a:pt x="174" y="40"/>
                  </a:lnTo>
                  <a:lnTo>
                    <a:pt x="178" y="40"/>
                  </a:lnTo>
                  <a:lnTo>
                    <a:pt x="181" y="40"/>
                  </a:lnTo>
                  <a:lnTo>
                    <a:pt x="181" y="37"/>
                  </a:lnTo>
                  <a:lnTo>
                    <a:pt x="185" y="37"/>
                  </a:lnTo>
                  <a:lnTo>
                    <a:pt x="185" y="33"/>
                  </a:lnTo>
                  <a:lnTo>
                    <a:pt x="185" y="29"/>
                  </a:lnTo>
                  <a:lnTo>
                    <a:pt x="185" y="29"/>
                  </a:lnTo>
                  <a:lnTo>
                    <a:pt x="185" y="26"/>
                  </a:lnTo>
                  <a:lnTo>
                    <a:pt x="181" y="26"/>
                  </a:lnTo>
                  <a:lnTo>
                    <a:pt x="181" y="22"/>
                  </a:lnTo>
                  <a:lnTo>
                    <a:pt x="181" y="18"/>
                  </a:lnTo>
                  <a:lnTo>
                    <a:pt x="181" y="14"/>
                  </a:lnTo>
                  <a:lnTo>
                    <a:pt x="178" y="11"/>
                  </a:lnTo>
                  <a:lnTo>
                    <a:pt x="178" y="11"/>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23" name="Freeform 131"/>
            <p:cNvSpPr>
              <a:spLocks/>
            </p:cNvSpPr>
            <p:nvPr/>
          </p:nvSpPr>
          <p:spPr bwMode="auto">
            <a:xfrm>
              <a:off x="4430689" y="3172109"/>
              <a:ext cx="5147" cy="3860"/>
            </a:xfrm>
            <a:custGeom>
              <a:avLst/>
              <a:gdLst>
                <a:gd name="T0" fmla="*/ 0 w 4"/>
                <a:gd name="T1" fmla="*/ 3 h 3"/>
                <a:gd name="T2" fmla="*/ 0 w 4"/>
                <a:gd name="T3" fmla="*/ 0 h 3"/>
                <a:gd name="T4" fmla="*/ 0 w 4"/>
                <a:gd name="T5" fmla="*/ 0 h 3"/>
                <a:gd name="T6" fmla="*/ 4 w 4"/>
                <a:gd name="T7" fmla="*/ 0 h 3"/>
                <a:gd name="T8" fmla="*/ 4 w 4"/>
                <a:gd name="T9" fmla="*/ 3 h 3"/>
                <a:gd name="T10" fmla="*/ 0 w 4"/>
                <a:gd name="T11" fmla="*/ 3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lnTo>
                    <a:pt x="0" y="0"/>
                  </a:lnTo>
                  <a:lnTo>
                    <a:pt x="0" y="0"/>
                  </a:lnTo>
                  <a:lnTo>
                    <a:pt x="4" y="0"/>
                  </a:lnTo>
                  <a:lnTo>
                    <a:pt x="4" y="3"/>
                  </a:lnTo>
                  <a:lnTo>
                    <a:pt x="0" y="3"/>
                  </a:lnTo>
                  <a:lnTo>
                    <a:pt x="0" y="3"/>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24" name="Freeform 132"/>
            <p:cNvSpPr>
              <a:spLocks/>
            </p:cNvSpPr>
            <p:nvPr/>
          </p:nvSpPr>
          <p:spPr bwMode="auto">
            <a:xfrm>
              <a:off x="4469289" y="3105203"/>
              <a:ext cx="9007" cy="14153"/>
            </a:xfrm>
            <a:custGeom>
              <a:avLst/>
              <a:gdLst>
                <a:gd name="T0" fmla="*/ 0 w 7"/>
                <a:gd name="T1" fmla="*/ 7 h 11"/>
                <a:gd name="T2" fmla="*/ 0 w 7"/>
                <a:gd name="T3" fmla="*/ 3 h 11"/>
                <a:gd name="T4" fmla="*/ 4 w 7"/>
                <a:gd name="T5" fmla="*/ 3 h 11"/>
                <a:gd name="T6" fmla="*/ 4 w 7"/>
                <a:gd name="T7" fmla="*/ 0 h 11"/>
                <a:gd name="T8" fmla="*/ 7 w 7"/>
                <a:gd name="T9" fmla="*/ 0 h 11"/>
                <a:gd name="T10" fmla="*/ 7 w 7"/>
                <a:gd name="T11" fmla="*/ 0 h 11"/>
                <a:gd name="T12" fmla="*/ 7 w 7"/>
                <a:gd name="T13" fmla="*/ 3 h 11"/>
                <a:gd name="T14" fmla="*/ 7 w 7"/>
                <a:gd name="T15" fmla="*/ 11 h 11"/>
                <a:gd name="T16" fmla="*/ 4 w 7"/>
                <a:gd name="T17" fmla="*/ 7 h 11"/>
                <a:gd name="T18" fmla="*/ 0 w 7"/>
                <a:gd name="T1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
                  <a:moveTo>
                    <a:pt x="0" y="7"/>
                  </a:moveTo>
                  <a:lnTo>
                    <a:pt x="0" y="3"/>
                  </a:lnTo>
                  <a:lnTo>
                    <a:pt x="4" y="3"/>
                  </a:lnTo>
                  <a:lnTo>
                    <a:pt x="4" y="0"/>
                  </a:lnTo>
                  <a:lnTo>
                    <a:pt x="7" y="0"/>
                  </a:lnTo>
                  <a:lnTo>
                    <a:pt x="7" y="0"/>
                  </a:lnTo>
                  <a:lnTo>
                    <a:pt x="7" y="3"/>
                  </a:lnTo>
                  <a:lnTo>
                    <a:pt x="7" y="11"/>
                  </a:lnTo>
                  <a:lnTo>
                    <a:pt x="4" y="7"/>
                  </a:lnTo>
                  <a:lnTo>
                    <a:pt x="0" y="7"/>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25" name="Freeform 133"/>
            <p:cNvSpPr>
              <a:spLocks/>
            </p:cNvSpPr>
            <p:nvPr/>
          </p:nvSpPr>
          <p:spPr bwMode="auto">
            <a:xfrm>
              <a:off x="4474436" y="2923790"/>
              <a:ext cx="162115" cy="218727"/>
            </a:xfrm>
            <a:custGeom>
              <a:avLst/>
              <a:gdLst>
                <a:gd name="T0" fmla="*/ 7 w 126"/>
                <a:gd name="T1" fmla="*/ 122 h 170"/>
                <a:gd name="T2" fmla="*/ 7 w 126"/>
                <a:gd name="T3" fmla="*/ 111 h 170"/>
                <a:gd name="T4" fmla="*/ 11 w 126"/>
                <a:gd name="T5" fmla="*/ 107 h 170"/>
                <a:gd name="T6" fmla="*/ 18 w 126"/>
                <a:gd name="T7" fmla="*/ 100 h 170"/>
                <a:gd name="T8" fmla="*/ 26 w 126"/>
                <a:gd name="T9" fmla="*/ 93 h 170"/>
                <a:gd name="T10" fmla="*/ 29 w 126"/>
                <a:gd name="T11" fmla="*/ 96 h 170"/>
                <a:gd name="T12" fmla="*/ 37 w 126"/>
                <a:gd name="T13" fmla="*/ 100 h 170"/>
                <a:gd name="T14" fmla="*/ 44 w 126"/>
                <a:gd name="T15" fmla="*/ 100 h 170"/>
                <a:gd name="T16" fmla="*/ 48 w 126"/>
                <a:gd name="T17" fmla="*/ 93 h 170"/>
                <a:gd name="T18" fmla="*/ 55 w 126"/>
                <a:gd name="T19" fmla="*/ 89 h 170"/>
                <a:gd name="T20" fmla="*/ 59 w 126"/>
                <a:gd name="T21" fmla="*/ 78 h 170"/>
                <a:gd name="T22" fmla="*/ 66 w 126"/>
                <a:gd name="T23" fmla="*/ 70 h 170"/>
                <a:gd name="T24" fmla="*/ 70 w 126"/>
                <a:gd name="T25" fmla="*/ 63 h 170"/>
                <a:gd name="T26" fmla="*/ 77 w 126"/>
                <a:gd name="T27" fmla="*/ 52 h 170"/>
                <a:gd name="T28" fmla="*/ 81 w 126"/>
                <a:gd name="T29" fmla="*/ 44 h 170"/>
                <a:gd name="T30" fmla="*/ 85 w 126"/>
                <a:gd name="T31" fmla="*/ 33 h 170"/>
                <a:gd name="T32" fmla="*/ 89 w 126"/>
                <a:gd name="T33" fmla="*/ 29 h 170"/>
                <a:gd name="T34" fmla="*/ 96 w 126"/>
                <a:gd name="T35" fmla="*/ 26 h 170"/>
                <a:gd name="T36" fmla="*/ 96 w 126"/>
                <a:gd name="T37" fmla="*/ 18 h 170"/>
                <a:gd name="T38" fmla="*/ 92 w 126"/>
                <a:gd name="T39" fmla="*/ 11 h 170"/>
                <a:gd name="T40" fmla="*/ 89 w 126"/>
                <a:gd name="T41" fmla="*/ 0 h 170"/>
                <a:gd name="T42" fmla="*/ 103 w 126"/>
                <a:gd name="T43" fmla="*/ 11 h 170"/>
                <a:gd name="T44" fmla="*/ 107 w 126"/>
                <a:gd name="T45" fmla="*/ 18 h 170"/>
                <a:gd name="T46" fmla="*/ 103 w 126"/>
                <a:gd name="T47" fmla="*/ 26 h 170"/>
                <a:gd name="T48" fmla="*/ 103 w 126"/>
                <a:gd name="T49" fmla="*/ 33 h 170"/>
                <a:gd name="T50" fmla="*/ 107 w 126"/>
                <a:gd name="T51" fmla="*/ 41 h 170"/>
                <a:gd name="T52" fmla="*/ 114 w 126"/>
                <a:gd name="T53" fmla="*/ 48 h 170"/>
                <a:gd name="T54" fmla="*/ 111 w 126"/>
                <a:gd name="T55" fmla="*/ 48 h 170"/>
                <a:gd name="T56" fmla="*/ 103 w 126"/>
                <a:gd name="T57" fmla="*/ 48 h 170"/>
                <a:gd name="T58" fmla="*/ 96 w 126"/>
                <a:gd name="T59" fmla="*/ 48 h 170"/>
                <a:gd name="T60" fmla="*/ 92 w 126"/>
                <a:gd name="T61" fmla="*/ 52 h 170"/>
                <a:gd name="T62" fmla="*/ 92 w 126"/>
                <a:gd name="T63" fmla="*/ 55 h 170"/>
                <a:gd name="T64" fmla="*/ 103 w 126"/>
                <a:gd name="T65" fmla="*/ 63 h 170"/>
                <a:gd name="T66" fmla="*/ 114 w 126"/>
                <a:gd name="T67" fmla="*/ 74 h 170"/>
                <a:gd name="T68" fmla="*/ 114 w 126"/>
                <a:gd name="T69" fmla="*/ 85 h 170"/>
                <a:gd name="T70" fmla="*/ 107 w 126"/>
                <a:gd name="T71" fmla="*/ 96 h 170"/>
                <a:gd name="T72" fmla="*/ 100 w 126"/>
                <a:gd name="T73" fmla="*/ 104 h 170"/>
                <a:gd name="T74" fmla="*/ 100 w 126"/>
                <a:gd name="T75" fmla="*/ 111 h 170"/>
                <a:gd name="T76" fmla="*/ 100 w 126"/>
                <a:gd name="T77" fmla="*/ 122 h 170"/>
                <a:gd name="T78" fmla="*/ 107 w 126"/>
                <a:gd name="T79" fmla="*/ 133 h 170"/>
                <a:gd name="T80" fmla="*/ 114 w 126"/>
                <a:gd name="T81" fmla="*/ 144 h 170"/>
                <a:gd name="T82" fmla="*/ 126 w 126"/>
                <a:gd name="T83" fmla="*/ 152 h 170"/>
                <a:gd name="T84" fmla="*/ 126 w 126"/>
                <a:gd name="T85" fmla="*/ 159 h 170"/>
                <a:gd name="T86" fmla="*/ 126 w 126"/>
                <a:gd name="T87" fmla="*/ 163 h 170"/>
                <a:gd name="T88" fmla="*/ 122 w 126"/>
                <a:gd name="T89" fmla="*/ 170 h 170"/>
                <a:gd name="T90" fmla="*/ 122 w 126"/>
                <a:gd name="T91" fmla="*/ 170 h 170"/>
                <a:gd name="T92" fmla="*/ 118 w 126"/>
                <a:gd name="T93" fmla="*/ 170 h 170"/>
                <a:gd name="T94" fmla="*/ 111 w 126"/>
                <a:gd name="T95" fmla="*/ 167 h 170"/>
                <a:gd name="T96" fmla="*/ 107 w 126"/>
                <a:gd name="T97" fmla="*/ 170 h 170"/>
                <a:gd name="T98" fmla="*/ 100 w 126"/>
                <a:gd name="T99" fmla="*/ 167 h 170"/>
                <a:gd name="T100" fmla="*/ 96 w 126"/>
                <a:gd name="T101" fmla="*/ 167 h 170"/>
                <a:gd name="T102" fmla="*/ 74 w 126"/>
                <a:gd name="T103" fmla="*/ 163 h 170"/>
                <a:gd name="T104" fmla="*/ 66 w 126"/>
                <a:gd name="T105" fmla="*/ 163 h 170"/>
                <a:gd name="T106" fmla="*/ 63 w 126"/>
                <a:gd name="T107" fmla="*/ 163 h 170"/>
                <a:gd name="T108" fmla="*/ 55 w 126"/>
                <a:gd name="T109" fmla="*/ 163 h 170"/>
                <a:gd name="T110" fmla="*/ 48 w 126"/>
                <a:gd name="T111" fmla="*/ 163 h 170"/>
                <a:gd name="T112" fmla="*/ 44 w 126"/>
                <a:gd name="T113" fmla="*/ 167 h 170"/>
                <a:gd name="T114" fmla="*/ 22 w 126"/>
                <a:gd name="T115" fmla="*/ 167 h 170"/>
                <a:gd name="T116" fmla="*/ 18 w 126"/>
                <a:gd name="T117" fmla="*/ 163 h 170"/>
                <a:gd name="T118" fmla="*/ 18 w 126"/>
                <a:gd name="T119" fmla="*/ 148 h 170"/>
                <a:gd name="T120" fmla="*/ 18 w 126"/>
                <a:gd name="T121" fmla="*/ 137 h 170"/>
                <a:gd name="T122" fmla="*/ 7 w 126"/>
                <a:gd name="T123" fmla="*/ 137 h 170"/>
                <a:gd name="T124" fmla="*/ 0 w 126"/>
                <a:gd name="T125" fmla="*/ 1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70">
                  <a:moveTo>
                    <a:pt x="0" y="130"/>
                  </a:moveTo>
                  <a:lnTo>
                    <a:pt x="0" y="126"/>
                  </a:lnTo>
                  <a:lnTo>
                    <a:pt x="7" y="122"/>
                  </a:lnTo>
                  <a:lnTo>
                    <a:pt x="7" y="118"/>
                  </a:lnTo>
                  <a:lnTo>
                    <a:pt x="7" y="115"/>
                  </a:lnTo>
                  <a:lnTo>
                    <a:pt x="7" y="111"/>
                  </a:lnTo>
                  <a:lnTo>
                    <a:pt x="7" y="111"/>
                  </a:lnTo>
                  <a:lnTo>
                    <a:pt x="7" y="107"/>
                  </a:lnTo>
                  <a:lnTo>
                    <a:pt x="11" y="107"/>
                  </a:lnTo>
                  <a:lnTo>
                    <a:pt x="15" y="104"/>
                  </a:lnTo>
                  <a:lnTo>
                    <a:pt x="15" y="104"/>
                  </a:lnTo>
                  <a:lnTo>
                    <a:pt x="18" y="100"/>
                  </a:lnTo>
                  <a:lnTo>
                    <a:pt x="18" y="96"/>
                  </a:lnTo>
                  <a:lnTo>
                    <a:pt x="22" y="96"/>
                  </a:lnTo>
                  <a:lnTo>
                    <a:pt x="26" y="93"/>
                  </a:lnTo>
                  <a:lnTo>
                    <a:pt x="26" y="93"/>
                  </a:lnTo>
                  <a:lnTo>
                    <a:pt x="26" y="93"/>
                  </a:lnTo>
                  <a:lnTo>
                    <a:pt x="29" y="96"/>
                  </a:lnTo>
                  <a:lnTo>
                    <a:pt x="33" y="93"/>
                  </a:lnTo>
                  <a:lnTo>
                    <a:pt x="37" y="96"/>
                  </a:lnTo>
                  <a:lnTo>
                    <a:pt x="37" y="100"/>
                  </a:lnTo>
                  <a:lnTo>
                    <a:pt x="40" y="100"/>
                  </a:lnTo>
                  <a:lnTo>
                    <a:pt x="40" y="100"/>
                  </a:lnTo>
                  <a:lnTo>
                    <a:pt x="44" y="100"/>
                  </a:lnTo>
                  <a:lnTo>
                    <a:pt x="48" y="96"/>
                  </a:lnTo>
                  <a:lnTo>
                    <a:pt x="48" y="96"/>
                  </a:lnTo>
                  <a:lnTo>
                    <a:pt x="48" y="93"/>
                  </a:lnTo>
                  <a:lnTo>
                    <a:pt x="52" y="93"/>
                  </a:lnTo>
                  <a:lnTo>
                    <a:pt x="55" y="89"/>
                  </a:lnTo>
                  <a:lnTo>
                    <a:pt x="55" y="89"/>
                  </a:lnTo>
                  <a:lnTo>
                    <a:pt x="55" y="85"/>
                  </a:lnTo>
                  <a:lnTo>
                    <a:pt x="59" y="78"/>
                  </a:lnTo>
                  <a:lnTo>
                    <a:pt x="59" y="78"/>
                  </a:lnTo>
                  <a:lnTo>
                    <a:pt x="59" y="74"/>
                  </a:lnTo>
                  <a:lnTo>
                    <a:pt x="63" y="74"/>
                  </a:lnTo>
                  <a:lnTo>
                    <a:pt x="66" y="70"/>
                  </a:lnTo>
                  <a:lnTo>
                    <a:pt x="70" y="67"/>
                  </a:lnTo>
                  <a:lnTo>
                    <a:pt x="70" y="63"/>
                  </a:lnTo>
                  <a:lnTo>
                    <a:pt x="70" y="63"/>
                  </a:lnTo>
                  <a:lnTo>
                    <a:pt x="70" y="55"/>
                  </a:lnTo>
                  <a:lnTo>
                    <a:pt x="74" y="55"/>
                  </a:lnTo>
                  <a:lnTo>
                    <a:pt x="77" y="52"/>
                  </a:lnTo>
                  <a:lnTo>
                    <a:pt x="77" y="52"/>
                  </a:lnTo>
                  <a:lnTo>
                    <a:pt x="81" y="48"/>
                  </a:lnTo>
                  <a:lnTo>
                    <a:pt x="81" y="44"/>
                  </a:lnTo>
                  <a:lnTo>
                    <a:pt x="81" y="41"/>
                  </a:lnTo>
                  <a:lnTo>
                    <a:pt x="81" y="37"/>
                  </a:lnTo>
                  <a:lnTo>
                    <a:pt x="85" y="33"/>
                  </a:lnTo>
                  <a:lnTo>
                    <a:pt x="85" y="33"/>
                  </a:lnTo>
                  <a:lnTo>
                    <a:pt x="85" y="29"/>
                  </a:lnTo>
                  <a:lnTo>
                    <a:pt x="89" y="29"/>
                  </a:lnTo>
                  <a:lnTo>
                    <a:pt x="92" y="29"/>
                  </a:lnTo>
                  <a:lnTo>
                    <a:pt x="92" y="26"/>
                  </a:lnTo>
                  <a:lnTo>
                    <a:pt x="96" y="26"/>
                  </a:lnTo>
                  <a:lnTo>
                    <a:pt x="96" y="22"/>
                  </a:lnTo>
                  <a:lnTo>
                    <a:pt x="96" y="18"/>
                  </a:lnTo>
                  <a:lnTo>
                    <a:pt x="96" y="18"/>
                  </a:lnTo>
                  <a:lnTo>
                    <a:pt x="96" y="15"/>
                  </a:lnTo>
                  <a:lnTo>
                    <a:pt x="92" y="15"/>
                  </a:lnTo>
                  <a:lnTo>
                    <a:pt x="92" y="11"/>
                  </a:lnTo>
                  <a:lnTo>
                    <a:pt x="92" y="7"/>
                  </a:lnTo>
                  <a:lnTo>
                    <a:pt x="92" y="3"/>
                  </a:lnTo>
                  <a:lnTo>
                    <a:pt x="89" y="0"/>
                  </a:lnTo>
                  <a:lnTo>
                    <a:pt x="96" y="3"/>
                  </a:lnTo>
                  <a:lnTo>
                    <a:pt x="100" y="7"/>
                  </a:lnTo>
                  <a:lnTo>
                    <a:pt x="103" y="11"/>
                  </a:lnTo>
                  <a:lnTo>
                    <a:pt x="103" y="15"/>
                  </a:lnTo>
                  <a:lnTo>
                    <a:pt x="103" y="15"/>
                  </a:lnTo>
                  <a:lnTo>
                    <a:pt x="107" y="18"/>
                  </a:lnTo>
                  <a:lnTo>
                    <a:pt x="107" y="22"/>
                  </a:lnTo>
                  <a:lnTo>
                    <a:pt x="103" y="22"/>
                  </a:lnTo>
                  <a:lnTo>
                    <a:pt x="103" y="26"/>
                  </a:lnTo>
                  <a:lnTo>
                    <a:pt x="107" y="26"/>
                  </a:lnTo>
                  <a:lnTo>
                    <a:pt x="103" y="29"/>
                  </a:lnTo>
                  <a:lnTo>
                    <a:pt x="103" y="33"/>
                  </a:lnTo>
                  <a:lnTo>
                    <a:pt x="103" y="37"/>
                  </a:lnTo>
                  <a:lnTo>
                    <a:pt x="107" y="41"/>
                  </a:lnTo>
                  <a:lnTo>
                    <a:pt x="107" y="41"/>
                  </a:lnTo>
                  <a:lnTo>
                    <a:pt x="111" y="44"/>
                  </a:lnTo>
                  <a:lnTo>
                    <a:pt x="114" y="48"/>
                  </a:lnTo>
                  <a:lnTo>
                    <a:pt x="114" y="48"/>
                  </a:lnTo>
                  <a:lnTo>
                    <a:pt x="114" y="48"/>
                  </a:lnTo>
                  <a:lnTo>
                    <a:pt x="111" y="48"/>
                  </a:lnTo>
                  <a:lnTo>
                    <a:pt x="111" y="48"/>
                  </a:lnTo>
                  <a:lnTo>
                    <a:pt x="107" y="48"/>
                  </a:lnTo>
                  <a:lnTo>
                    <a:pt x="103" y="48"/>
                  </a:lnTo>
                  <a:lnTo>
                    <a:pt x="103" y="48"/>
                  </a:lnTo>
                  <a:lnTo>
                    <a:pt x="100" y="48"/>
                  </a:lnTo>
                  <a:lnTo>
                    <a:pt x="96" y="48"/>
                  </a:lnTo>
                  <a:lnTo>
                    <a:pt x="96" y="48"/>
                  </a:lnTo>
                  <a:lnTo>
                    <a:pt x="92" y="48"/>
                  </a:lnTo>
                  <a:lnTo>
                    <a:pt x="92" y="48"/>
                  </a:lnTo>
                  <a:lnTo>
                    <a:pt x="92" y="52"/>
                  </a:lnTo>
                  <a:lnTo>
                    <a:pt x="92" y="52"/>
                  </a:lnTo>
                  <a:lnTo>
                    <a:pt x="92" y="55"/>
                  </a:lnTo>
                  <a:lnTo>
                    <a:pt x="92" y="55"/>
                  </a:lnTo>
                  <a:lnTo>
                    <a:pt x="92" y="59"/>
                  </a:lnTo>
                  <a:lnTo>
                    <a:pt x="96" y="59"/>
                  </a:lnTo>
                  <a:lnTo>
                    <a:pt x="103" y="63"/>
                  </a:lnTo>
                  <a:lnTo>
                    <a:pt x="107" y="70"/>
                  </a:lnTo>
                  <a:lnTo>
                    <a:pt x="111" y="70"/>
                  </a:lnTo>
                  <a:lnTo>
                    <a:pt x="114" y="74"/>
                  </a:lnTo>
                  <a:lnTo>
                    <a:pt x="114" y="78"/>
                  </a:lnTo>
                  <a:lnTo>
                    <a:pt x="114" y="81"/>
                  </a:lnTo>
                  <a:lnTo>
                    <a:pt x="114" y="85"/>
                  </a:lnTo>
                  <a:lnTo>
                    <a:pt x="111" y="85"/>
                  </a:lnTo>
                  <a:lnTo>
                    <a:pt x="111" y="89"/>
                  </a:lnTo>
                  <a:lnTo>
                    <a:pt x="107" y="96"/>
                  </a:lnTo>
                  <a:lnTo>
                    <a:pt x="103" y="100"/>
                  </a:lnTo>
                  <a:lnTo>
                    <a:pt x="100" y="104"/>
                  </a:lnTo>
                  <a:lnTo>
                    <a:pt x="100" y="104"/>
                  </a:lnTo>
                  <a:lnTo>
                    <a:pt x="96" y="104"/>
                  </a:lnTo>
                  <a:lnTo>
                    <a:pt x="100" y="107"/>
                  </a:lnTo>
                  <a:lnTo>
                    <a:pt x="100" y="111"/>
                  </a:lnTo>
                  <a:lnTo>
                    <a:pt x="100" y="115"/>
                  </a:lnTo>
                  <a:lnTo>
                    <a:pt x="100" y="118"/>
                  </a:lnTo>
                  <a:lnTo>
                    <a:pt x="100" y="122"/>
                  </a:lnTo>
                  <a:lnTo>
                    <a:pt x="100" y="130"/>
                  </a:lnTo>
                  <a:lnTo>
                    <a:pt x="103" y="130"/>
                  </a:lnTo>
                  <a:lnTo>
                    <a:pt x="107" y="133"/>
                  </a:lnTo>
                  <a:lnTo>
                    <a:pt x="111" y="137"/>
                  </a:lnTo>
                  <a:lnTo>
                    <a:pt x="111" y="137"/>
                  </a:lnTo>
                  <a:lnTo>
                    <a:pt x="114" y="144"/>
                  </a:lnTo>
                  <a:lnTo>
                    <a:pt x="118" y="148"/>
                  </a:lnTo>
                  <a:lnTo>
                    <a:pt x="118" y="152"/>
                  </a:lnTo>
                  <a:lnTo>
                    <a:pt x="126" y="152"/>
                  </a:lnTo>
                  <a:lnTo>
                    <a:pt x="126" y="156"/>
                  </a:lnTo>
                  <a:lnTo>
                    <a:pt x="126" y="159"/>
                  </a:lnTo>
                  <a:lnTo>
                    <a:pt x="126" y="159"/>
                  </a:lnTo>
                  <a:lnTo>
                    <a:pt x="126" y="159"/>
                  </a:lnTo>
                  <a:lnTo>
                    <a:pt x="126" y="159"/>
                  </a:lnTo>
                  <a:lnTo>
                    <a:pt x="126" y="163"/>
                  </a:lnTo>
                  <a:lnTo>
                    <a:pt x="122" y="167"/>
                  </a:lnTo>
                  <a:lnTo>
                    <a:pt x="122" y="167"/>
                  </a:lnTo>
                  <a:lnTo>
                    <a:pt x="122" y="170"/>
                  </a:lnTo>
                  <a:lnTo>
                    <a:pt x="122" y="170"/>
                  </a:lnTo>
                  <a:lnTo>
                    <a:pt x="122" y="170"/>
                  </a:lnTo>
                  <a:lnTo>
                    <a:pt x="122" y="170"/>
                  </a:lnTo>
                  <a:lnTo>
                    <a:pt x="118" y="170"/>
                  </a:lnTo>
                  <a:lnTo>
                    <a:pt x="118" y="170"/>
                  </a:lnTo>
                  <a:lnTo>
                    <a:pt x="118" y="170"/>
                  </a:lnTo>
                  <a:lnTo>
                    <a:pt x="114" y="170"/>
                  </a:lnTo>
                  <a:lnTo>
                    <a:pt x="111" y="170"/>
                  </a:lnTo>
                  <a:lnTo>
                    <a:pt x="111" y="167"/>
                  </a:lnTo>
                  <a:lnTo>
                    <a:pt x="107" y="167"/>
                  </a:lnTo>
                  <a:lnTo>
                    <a:pt x="107" y="170"/>
                  </a:lnTo>
                  <a:lnTo>
                    <a:pt x="107" y="170"/>
                  </a:lnTo>
                  <a:lnTo>
                    <a:pt x="103" y="167"/>
                  </a:lnTo>
                  <a:lnTo>
                    <a:pt x="103" y="167"/>
                  </a:lnTo>
                  <a:lnTo>
                    <a:pt x="100" y="167"/>
                  </a:lnTo>
                  <a:lnTo>
                    <a:pt x="100" y="167"/>
                  </a:lnTo>
                  <a:lnTo>
                    <a:pt x="100" y="167"/>
                  </a:lnTo>
                  <a:lnTo>
                    <a:pt x="96" y="167"/>
                  </a:lnTo>
                  <a:lnTo>
                    <a:pt x="96" y="167"/>
                  </a:lnTo>
                  <a:lnTo>
                    <a:pt x="74" y="167"/>
                  </a:lnTo>
                  <a:lnTo>
                    <a:pt x="74" y="163"/>
                  </a:lnTo>
                  <a:lnTo>
                    <a:pt x="74" y="163"/>
                  </a:lnTo>
                  <a:lnTo>
                    <a:pt x="70" y="167"/>
                  </a:lnTo>
                  <a:lnTo>
                    <a:pt x="66" y="163"/>
                  </a:lnTo>
                  <a:lnTo>
                    <a:pt x="66" y="163"/>
                  </a:lnTo>
                  <a:lnTo>
                    <a:pt x="66" y="163"/>
                  </a:lnTo>
                  <a:lnTo>
                    <a:pt x="63" y="163"/>
                  </a:lnTo>
                  <a:lnTo>
                    <a:pt x="59" y="163"/>
                  </a:lnTo>
                  <a:lnTo>
                    <a:pt x="55" y="163"/>
                  </a:lnTo>
                  <a:lnTo>
                    <a:pt x="55" y="163"/>
                  </a:lnTo>
                  <a:lnTo>
                    <a:pt x="48" y="163"/>
                  </a:lnTo>
                  <a:lnTo>
                    <a:pt x="48" y="163"/>
                  </a:lnTo>
                  <a:lnTo>
                    <a:pt x="48" y="163"/>
                  </a:lnTo>
                  <a:lnTo>
                    <a:pt x="44" y="167"/>
                  </a:lnTo>
                  <a:lnTo>
                    <a:pt x="44" y="167"/>
                  </a:lnTo>
                  <a:lnTo>
                    <a:pt x="44" y="167"/>
                  </a:lnTo>
                  <a:lnTo>
                    <a:pt x="26" y="167"/>
                  </a:lnTo>
                  <a:lnTo>
                    <a:pt x="22" y="167"/>
                  </a:lnTo>
                  <a:lnTo>
                    <a:pt x="22" y="167"/>
                  </a:lnTo>
                  <a:lnTo>
                    <a:pt x="18" y="167"/>
                  </a:lnTo>
                  <a:lnTo>
                    <a:pt x="22" y="163"/>
                  </a:lnTo>
                  <a:lnTo>
                    <a:pt x="18" y="163"/>
                  </a:lnTo>
                  <a:lnTo>
                    <a:pt x="22" y="156"/>
                  </a:lnTo>
                  <a:lnTo>
                    <a:pt x="22" y="152"/>
                  </a:lnTo>
                  <a:lnTo>
                    <a:pt x="18" y="148"/>
                  </a:lnTo>
                  <a:lnTo>
                    <a:pt x="18" y="141"/>
                  </a:lnTo>
                  <a:lnTo>
                    <a:pt x="18" y="141"/>
                  </a:lnTo>
                  <a:lnTo>
                    <a:pt x="18" y="137"/>
                  </a:lnTo>
                  <a:lnTo>
                    <a:pt x="11" y="137"/>
                  </a:lnTo>
                  <a:lnTo>
                    <a:pt x="11" y="137"/>
                  </a:lnTo>
                  <a:lnTo>
                    <a:pt x="7" y="137"/>
                  </a:lnTo>
                  <a:lnTo>
                    <a:pt x="7" y="126"/>
                  </a:lnTo>
                  <a:lnTo>
                    <a:pt x="3" y="130"/>
                  </a:lnTo>
                  <a:lnTo>
                    <a:pt x="0" y="13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26" name="Freeform 134"/>
            <p:cNvSpPr>
              <a:spLocks/>
            </p:cNvSpPr>
            <p:nvPr/>
          </p:nvSpPr>
          <p:spPr bwMode="auto">
            <a:xfrm>
              <a:off x="4478295" y="3133509"/>
              <a:ext cx="119657" cy="119657"/>
            </a:xfrm>
            <a:custGeom>
              <a:avLst/>
              <a:gdLst>
                <a:gd name="T0" fmla="*/ 41 w 93"/>
                <a:gd name="T1" fmla="*/ 4 h 93"/>
                <a:gd name="T2" fmla="*/ 45 w 93"/>
                <a:gd name="T3" fmla="*/ 0 h 93"/>
                <a:gd name="T4" fmla="*/ 52 w 93"/>
                <a:gd name="T5" fmla="*/ 0 h 93"/>
                <a:gd name="T6" fmla="*/ 56 w 93"/>
                <a:gd name="T7" fmla="*/ 0 h 93"/>
                <a:gd name="T8" fmla="*/ 63 w 93"/>
                <a:gd name="T9" fmla="*/ 0 h 93"/>
                <a:gd name="T10" fmla="*/ 63 w 93"/>
                <a:gd name="T11" fmla="*/ 0 h 93"/>
                <a:gd name="T12" fmla="*/ 71 w 93"/>
                <a:gd name="T13" fmla="*/ 0 h 93"/>
                <a:gd name="T14" fmla="*/ 71 w 93"/>
                <a:gd name="T15" fmla="*/ 4 h 93"/>
                <a:gd name="T16" fmla="*/ 71 w 93"/>
                <a:gd name="T17" fmla="*/ 7 h 93"/>
                <a:gd name="T18" fmla="*/ 71 w 93"/>
                <a:gd name="T19" fmla="*/ 11 h 93"/>
                <a:gd name="T20" fmla="*/ 71 w 93"/>
                <a:gd name="T21" fmla="*/ 15 h 93"/>
                <a:gd name="T22" fmla="*/ 74 w 93"/>
                <a:gd name="T23" fmla="*/ 15 h 93"/>
                <a:gd name="T24" fmla="*/ 82 w 93"/>
                <a:gd name="T25" fmla="*/ 15 h 93"/>
                <a:gd name="T26" fmla="*/ 89 w 93"/>
                <a:gd name="T27" fmla="*/ 15 h 93"/>
                <a:gd name="T28" fmla="*/ 93 w 93"/>
                <a:gd name="T29" fmla="*/ 19 h 93"/>
                <a:gd name="T30" fmla="*/ 93 w 93"/>
                <a:gd name="T31" fmla="*/ 22 h 93"/>
                <a:gd name="T32" fmla="*/ 89 w 93"/>
                <a:gd name="T33" fmla="*/ 26 h 93"/>
                <a:gd name="T34" fmla="*/ 86 w 93"/>
                <a:gd name="T35" fmla="*/ 30 h 93"/>
                <a:gd name="T36" fmla="*/ 86 w 93"/>
                <a:gd name="T37" fmla="*/ 33 h 93"/>
                <a:gd name="T38" fmla="*/ 86 w 93"/>
                <a:gd name="T39" fmla="*/ 33 h 93"/>
                <a:gd name="T40" fmla="*/ 82 w 93"/>
                <a:gd name="T41" fmla="*/ 37 h 93"/>
                <a:gd name="T42" fmla="*/ 86 w 93"/>
                <a:gd name="T43" fmla="*/ 41 h 93"/>
                <a:gd name="T44" fmla="*/ 89 w 93"/>
                <a:gd name="T45" fmla="*/ 41 h 93"/>
                <a:gd name="T46" fmla="*/ 89 w 93"/>
                <a:gd name="T47" fmla="*/ 45 h 93"/>
                <a:gd name="T48" fmla="*/ 93 w 93"/>
                <a:gd name="T49" fmla="*/ 48 h 93"/>
                <a:gd name="T50" fmla="*/ 86 w 93"/>
                <a:gd name="T51" fmla="*/ 67 h 93"/>
                <a:gd name="T52" fmla="*/ 86 w 93"/>
                <a:gd name="T53" fmla="*/ 70 h 93"/>
                <a:gd name="T54" fmla="*/ 86 w 93"/>
                <a:gd name="T55" fmla="*/ 70 h 93"/>
                <a:gd name="T56" fmla="*/ 78 w 93"/>
                <a:gd name="T57" fmla="*/ 67 h 93"/>
                <a:gd name="T58" fmla="*/ 74 w 93"/>
                <a:gd name="T59" fmla="*/ 70 h 93"/>
                <a:gd name="T60" fmla="*/ 67 w 93"/>
                <a:gd name="T61" fmla="*/ 67 h 93"/>
                <a:gd name="T62" fmla="*/ 63 w 93"/>
                <a:gd name="T63" fmla="*/ 63 h 93"/>
                <a:gd name="T64" fmla="*/ 60 w 93"/>
                <a:gd name="T65" fmla="*/ 67 h 93"/>
                <a:gd name="T66" fmla="*/ 56 w 93"/>
                <a:gd name="T67" fmla="*/ 70 h 93"/>
                <a:gd name="T68" fmla="*/ 52 w 93"/>
                <a:gd name="T69" fmla="*/ 70 h 93"/>
                <a:gd name="T70" fmla="*/ 45 w 93"/>
                <a:gd name="T71" fmla="*/ 70 h 93"/>
                <a:gd name="T72" fmla="*/ 41 w 93"/>
                <a:gd name="T73" fmla="*/ 74 h 93"/>
                <a:gd name="T74" fmla="*/ 41 w 93"/>
                <a:gd name="T75" fmla="*/ 78 h 93"/>
                <a:gd name="T76" fmla="*/ 49 w 93"/>
                <a:gd name="T77" fmla="*/ 78 h 93"/>
                <a:gd name="T78" fmla="*/ 52 w 93"/>
                <a:gd name="T79" fmla="*/ 78 h 93"/>
                <a:gd name="T80" fmla="*/ 52 w 93"/>
                <a:gd name="T81" fmla="*/ 89 h 93"/>
                <a:gd name="T82" fmla="*/ 45 w 93"/>
                <a:gd name="T83" fmla="*/ 85 h 93"/>
                <a:gd name="T84" fmla="*/ 41 w 93"/>
                <a:gd name="T85" fmla="*/ 89 h 93"/>
                <a:gd name="T86" fmla="*/ 41 w 93"/>
                <a:gd name="T87" fmla="*/ 89 h 93"/>
                <a:gd name="T88" fmla="*/ 37 w 93"/>
                <a:gd name="T89" fmla="*/ 93 h 93"/>
                <a:gd name="T90" fmla="*/ 34 w 93"/>
                <a:gd name="T91" fmla="*/ 89 h 93"/>
                <a:gd name="T92" fmla="*/ 26 w 93"/>
                <a:gd name="T93" fmla="*/ 82 h 93"/>
                <a:gd name="T94" fmla="*/ 15 w 93"/>
                <a:gd name="T95" fmla="*/ 74 h 93"/>
                <a:gd name="T96" fmla="*/ 12 w 93"/>
                <a:gd name="T97" fmla="*/ 70 h 93"/>
                <a:gd name="T98" fmla="*/ 8 w 93"/>
                <a:gd name="T99" fmla="*/ 63 h 93"/>
                <a:gd name="T100" fmla="*/ 4 w 93"/>
                <a:gd name="T101" fmla="*/ 56 h 93"/>
                <a:gd name="T102" fmla="*/ 4 w 93"/>
                <a:gd name="T103" fmla="*/ 52 h 93"/>
                <a:gd name="T104" fmla="*/ 0 w 93"/>
                <a:gd name="T105" fmla="*/ 45 h 93"/>
                <a:gd name="T106" fmla="*/ 8 w 93"/>
                <a:gd name="T107" fmla="*/ 45 h 93"/>
                <a:gd name="T108" fmla="*/ 8 w 93"/>
                <a:gd name="T109" fmla="*/ 30 h 93"/>
                <a:gd name="T110" fmla="*/ 15 w 93"/>
                <a:gd name="T111" fmla="*/ 30 h 93"/>
                <a:gd name="T112" fmla="*/ 8 w 93"/>
                <a:gd name="T113" fmla="*/ 26 h 93"/>
                <a:gd name="T114" fmla="*/ 12 w 93"/>
                <a:gd name="T115" fmla="*/ 22 h 93"/>
                <a:gd name="T116" fmla="*/ 15 w 93"/>
                <a:gd name="T117" fmla="*/ 19 h 93"/>
                <a:gd name="T118" fmla="*/ 19 w 93"/>
                <a:gd name="T119" fmla="*/ 22 h 93"/>
                <a:gd name="T120" fmla="*/ 41 w 93"/>
                <a:gd name="T121"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93">
                  <a:moveTo>
                    <a:pt x="41" y="4"/>
                  </a:moveTo>
                  <a:lnTo>
                    <a:pt x="41" y="4"/>
                  </a:lnTo>
                  <a:lnTo>
                    <a:pt x="45" y="0"/>
                  </a:lnTo>
                  <a:lnTo>
                    <a:pt x="45" y="0"/>
                  </a:lnTo>
                  <a:lnTo>
                    <a:pt x="45" y="0"/>
                  </a:lnTo>
                  <a:lnTo>
                    <a:pt x="52" y="0"/>
                  </a:lnTo>
                  <a:lnTo>
                    <a:pt x="52" y="0"/>
                  </a:lnTo>
                  <a:lnTo>
                    <a:pt x="56" y="0"/>
                  </a:lnTo>
                  <a:lnTo>
                    <a:pt x="60" y="0"/>
                  </a:lnTo>
                  <a:lnTo>
                    <a:pt x="63" y="0"/>
                  </a:lnTo>
                  <a:lnTo>
                    <a:pt x="63" y="0"/>
                  </a:lnTo>
                  <a:lnTo>
                    <a:pt x="63" y="0"/>
                  </a:lnTo>
                  <a:lnTo>
                    <a:pt x="67" y="4"/>
                  </a:lnTo>
                  <a:lnTo>
                    <a:pt x="71" y="0"/>
                  </a:lnTo>
                  <a:lnTo>
                    <a:pt x="71" y="0"/>
                  </a:lnTo>
                  <a:lnTo>
                    <a:pt x="71" y="4"/>
                  </a:lnTo>
                  <a:lnTo>
                    <a:pt x="71" y="4"/>
                  </a:lnTo>
                  <a:lnTo>
                    <a:pt x="71" y="7"/>
                  </a:lnTo>
                  <a:lnTo>
                    <a:pt x="71" y="7"/>
                  </a:lnTo>
                  <a:lnTo>
                    <a:pt x="71" y="11"/>
                  </a:lnTo>
                  <a:lnTo>
                    <a:pt x="71" y="15"/>
                  </a:lnTo>
                  <a:lnTo>
                    <a:pt x="71" y="15"/>
                  </a:lnTo>
                  <a:lnTo>
                    <a:pt x="74" y="19"/>
                  </a:lnTo>
                  <a:lnTo>
                    <a:pt x="74" y="15"/>
                  </a:lnTo>
                  <a:lnTo>
                    <a:pt x="78" y="15"/>
                  </a:lnTo>
                  <a:lnTo>
                    <a:pt x="82" y="15"/>
                  </a:lnTo>
                  <a:lnTo>
                    <a:pt x="86" y="15"/>
                  </a:lnTo>
                  <a:lnTo>
                    <a:pt x="89" y="15"/>
                  </a:lnTo>
                  <a:lnTo>
                    <a:pt x="93" y="15"/>
                  </a:lnTo>
                  <a:lnTo>
                    <a:pt x="93" y="19"/>
                  </a:lnTo>
                  <a:lnTo>
                    <a:pt x="93" y="22"/>
                  </a:lnTo>
                  <a:lnTo>
                    <a:pt x="93" y="22"/>
                  </a:lnTo>
                  <a:lnTo>
                    <a:pt x="93" y="26"/>
                  </a:lnTo>
                  <a:lnTo>
                    <a:pt x="89" y="26"/>
                  </a:lnTo>
                  <a:lnTo>
                    <a:pt x="86" y="30"/>
                  </a:lnTo>
                  <a:lnTo>
                    <a:pt x="86" y="30"/>
                  </a:lnTo>
                  <a:lnTo>
                    <a:pt x="86" y="33"/>
                  </a:lnTo>
                  <a:lnTo>
                    <a:pt x="86" y="33"/>
                  </a:lnTo>
                  <a:lnTo>
                    <a:pt x="86" y="33"/>
                  </a:lnTo>
                  <a:lnTo>
                    <a:pt x="86" y="33"/>
                  </a:lnTo>
                  <a:lnTo>
                    <a:pt x="82" y="37"/>
                  </a:lnTo>
                  <a:lnTo>
                    <a:pt x="82" y="37"/>
                  </a:lnTo>
                  <a:lnTo>
                    <a:pt x="86" y="37"/>
                  </a:lnTo>
                  <a:lnTo>
                    <a:pt x="86" y="41"/>
                  </a:lnTo>
                  <a:lnTo>
                    <a:pt x="86" y="41"/>
                  </a:lnTo>
                  <a:lnTo>
                    <a:pt x="89" y="41"/>
                  </a:lnTo>
                  <a:lnTo>
                    <a:pt x="89" y="45"/>
                  </a:lnTo>
                  <a:lnTo>
                    <a:pt x="89" y="45"/>
                  </a:lnTo>
                  <a:lnTo>
                    <a:pt x="93" y="45"/>
                  </a:lnTo>
                  <a:lnTo>
                    <a:pt x="93" y="48"/>
                  </a:lnTo>
                  <a:lnTo>
                    <a:pt x="89" y="56"/>
                  </a:lnTo>
                  <a:lnTo>
                    <a:pt x="86" y="67"/>
                  </a:lnTo>
                  <a:lnTo>
                    <a:pt x="89" y="70"/>
                  </a:lnTo>
                  <a:lnTo>
                    <a:pt x="86" y="70"/>
                  </a:lnTo>
                  <a:lnTo>
                    <a:pt x="86" y="70"/>
                  </a:lnTo>
                  <a:lnTo>
                    <a:pt x="86" y="70"/>
                  </a:lnTo>
                  <a:lnTo>
                    <a:pt x="82" y="67"/>
                  </a:lnTo>
                  <a:lnTo>
                    <a:pt x="78" y="67"/>
                  </a:lnTo>
                  <a:lnTo>
                    <a:pt x="74" y="70"/>
                  </a:lnTo>
                  <a:lnTo>
                    <a:pt x="74" y="70"/>
                  </a:lnTo>
                  <a:lnTo>
                    <a:pt x="71" y="70"/>
                  </a:lnTo>
                  <a:lnTo>
                    <a:pt x="67" y="67"/>
                  </a:lnTo>
                  <a:lnTo>
                    <a:pt x="67" y="63"/>
                  </a:lnTo>
                  <a:lnTo>
                    <a:pt x="63" y="63"/>
                  </a:lnTo>
                  <a:lnTo>
                    <a:pt x="60" y="63"/>
                  </a:lnTo>
                  <a:lnTo>
                    <a:pt x="60" y="67"/>
                  </a:lnTo>
                  <a:lnTo>
                    <a:pt x="60" y="70"/>
                  </a:lnTo>
                  <a:lnTo>
                    <a:pt x="56" y="70"/>
                  </a:lnTo>
                  <a:lnTo>
                    <a:pt x="52" y="70"/>
                  </a:lnTo>
                  <a:lnTo>
                    <a:pt x="52" y="70"/>
                  </a:lnTo>
                  <a:lnTo>
                    <a:pt x="49" y="74"/>
                  </a:lnTo>
                  <a:lnTo>
                    <a:pt x="45" y="70"/>
                  </a:lnTo>
                  <a:lnTo>
                    <a:pt x="45" y="70"/>
                  </a:lnTo>
                  <a:lnTo>
                    <a:pt x="41" y="74"/>
                  </a:lnTo>
                  <a:lnTo>
                    <a:pt x="41" y="74"/>
                  </a:lnTo>
                  <a:lnTo>
                    <a:pt x="41" y="78"/>
                  </a:lnTo>
                  <a:lnTo>
                    <a:pt x="45" y="78"/>
                  </a:lnTo>
                  <a:lnTo>
                    <a:pt x="49" y="78"/>
                  </a:lnTo>
                  <a:lnTo>
                    <a:pt x="49" y="78"/>
                  </a:lnTo>
                  <a:lnTo>
                    <a:pt x="52" y="78"/>
                  </a:lnTo>
                  <a:lnTo>
                    <a:pt x="52" y="85"/>
                  </a:lnTo>
                  <a:lnTo>
                    <a:pt x="52" y="89"/>
                  </a:lnTo>
                  <a:lnTo>
                    <a:pt x="49" y="85"/>
                  </a:lnTo>
                  <a:lnTo>
                    <a:pt x="45" y="85"/>
                  </a:lnTo>
                  <a:lnTo>
                    <a:pt x="45" y="89"/>
                  </a:lnTo>
                  <a:lnTo>
                    <a:pt x="41" y="89"/>
                  </a:lnTo>
                  <a:lnTo>
                    <a:pt x="41" y="89"/>
                  </a:lnTo>
                  <a:lnTo>
                    <a:pt x="41" y="89"/>
                  </a:lnTo>
                  <a:lnTo>
                    <a:pt x="37" y="93"/>
                  </a:lnTo>
                  <a:lnTo>
                    <a:pt x="37" y="93"/>
                  </a:lnTo>
                  <a:lnTo>
                    <a:pt x="34" y="93"/>
                  </a:lnTo>
                  <a:lnTo>
                    <a:pt x="34" y="89"/>
                  </a:lnTo>
                  <a:lnTo>
                    <a:pt x="26" y="85"/>
                  </a:lnTo>
                  <a:lnTo>
                    <a:pt x="26" y="82"/>
                  </a:lnTo>
                  <a:lnTo>
                    <a:pt x="19" y="78"/>
                  </a:lnTo>
                  <a:lnTo>
                    <a:pt x="15" y="74"/>
                  </a:lnTo>
                  <a:lnTo>
                    <a:pt x="15" y="74"/>
                  </a:lnTo>
                  <a:lnTo>
                    <a:pt x="12" y="70"/>
                  </a:lnTo>
                  <a:lnTo>
                    <a:pt x="8" y="67"/>
                  </a:lnTo>
                  <a:lnTo>
                    <a:pt x="8" y="63"/>
                  </a:lnTo>
                  <a:lnTo>
                    <a:pt x="8" y="59"/>
                  </a:lnTo>
                  <a:lnTo>
                    <a:pt x="4" y="56"/>
                  </a:lnTo>
                  <a:lnTo>
                    <a:pt x="4" y="52"/>
                  </a:lnTo>
                  <a:lnTo>
                    <a:pt x="4" y="52"/>
                  </a:lnTo>
                  <a:lnTo>
                    <a:pt x="0" y="45"/>
                  </a:lnTo>
                  <a:lnTo>
                    <a:pt x="0" y="45"/>
                  </a:lnTo>
                  <a:lnTo>
                    <a:pt x="4" y="45"/>
                  </a:lnTo>
                  <a:lnTo>
                    <a:pt x="8" y="45"/>
                  </a:lnTo>
                  <a:lnTo>
                    <a:pt x="8" y="33"/>
                  </a:lnTo>
                  <a:lnTo>
                    <a:pt x="8" y="30"/>
                  </a:lnTo>
                  <a:lnTo>
                    <a:pt x="8" y="33"/>
                  </a:lnTo>
                  <a:lnTo>
                    <a:pt x="15" y="30"/>
                  </a:lnTo>
                  <a:lnTo>
                    <a:pt x="12" y="30"/>
                  </a:lnTo>
                  <a:lnTo>
                    <a:pt x="8" y="26"/>
                  </a:lnTo>
                  <a:lnTo>
                    <a:pt x="12" y="26"/>
                  </a:lnTo>
                  <a:lnTo>
                    <a:pt x="12" y="22"/>
                  </a:lnTo>
                  <a:lnTo>
                    <a:pt x="15" y="22"/>
                  </a:lnTo>
                  <a:lnTo>
                    <a:pt x="15" y="19"/>
                  </a:lnTo>
                  <a:lnTo>
                    <a:pt x="19" y="19"/>
                  </a:lnTo>
                  <a:lnTo>
                    <a:pt x="19" y="22"/>
                  </a:lnTo>
                  <a:lnTo>
                    <a:pt x="41" y="22"/>
                  </a:lnTo>
                  <a:lnTo>
                    <a:pt x="41" y="4"/>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27" name="Freeform 135"/>
            <p:cNvSpPr>
              <a:spLocks/>
            </p:cNvSpPr>
            <p:nvPr/>
          </p:nvSpPr>
          <p:spPr bwMode="auto">
            <a:xfrm>
              <a:off x="4488588" y="3138657"/>
              <a:ext cx="42459" cy="23159"/>
            </a:xfrm>
            <a:custGeom>
              <a:avLst/>
              <a:gdLst>
                <a:gd name="T0" fmla="*/ 4 w 33"/>
                <a:gd name="T1" fmla="*/ 18 h 18"/>
                <a:gd name="T2" fmla="*/ 7 w 33"/>
                <a:gd name="T3" fmla="*/ 18 h 18"/>
                <a:gd name="T4" fmla="*/ 7 w 33"/>
                <a:gd name="T5" fmla="*/ 15 h 18"/>
                <a:gd name="T6" fmla="*/ 11 w 33"/>
                <a:gd name="T7" fmla="*/ 15 h 18"/>
                <a:gd name="T8" fmla="*/ 11 w 33"/>
                <a:gd name="T9" fmla="*/ 18 h 18"/>
                <a:gd name="T10" fmla="*/ 33 w 33"/>
                <a:gd name="T11" fmla="*/ 18 h 18"/>
                <a:gd name="T12" fmla="*/ 33 w 33"/>
                <a:gd name="T13" fmla="*/ 0 h 18"/>
                <a:gd name="T14" fmla="*/ 15 w 33"/>
                <a:gd name="T15" fmla="*/ 0 h 18"/>
                <a:gd name="T16" fmla="*/ 11 w 33"/>
                <a:gd name="T17" fmla="*/ 0 h 18"/>
                <a:gd name="T18" fmla="*/ 11 w 33"/>
                <a:gd name="T19" fmla="*/ 0 h 18"/>
                <a:gd name="T20" fmla="*/ 7 w 33"/>
                <a:gd name="T21" fmla="*/ 0 h 18"/>
                <a:gd name="T22" fmla="*/ 7 w 33"/>
                <a:gd name="T23" fmla="*/ 0 h 18"/>
                <a:gd name="T24" fmla="*/ 11 w 33"/>
                <a:gd name="T25" fmla="*/ 3 h 18"/>
                <a:gd name="T26" fmla="*/ 4 w 33"/>
                <a:gd name="T27" fmla="*/ 7 h 18"/>
                <a:gd name="T28" fmla="*/ 0 w 33"/>
                <a:gd name="T29" fmla="*/ 15 h 18"/>
                <a:gd name="T30" fmla="*/ 4 w 33"/>
                <a:gd name="T31" fmla="*/ 15 h 18"/>
                <a:gd name="T32" fmla="*/ 4 w 33"/>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8">
                  <a:moveTo>
                    <a:pt x="4" y="18"/>
                  </a:moveTo>
                  <a:lnTo>
                    <a:pt x="7" y="18"/>
                  </a:lnTo>
                  <a:lnTo>
                    <a:pt x="7" y="15"/>
                  </a:lnTo>
                  <a:lnTo>
                    <a:pt x="11" y="15"/>
                  </a:lnTo>
                  <a:lnTo>
                    <a:pt x="11" y="18"/>
                  </a:lnTo>
                  <a:lnTo>
                    <a:pt x="33" y="18"/>
                  </a:lnTo>
                  <a:lnTo>
                    <a:pt x="33" y="0"/>
                  </a:lnTo>
                  <a:lnTo>
                    <a:pt x="15" y="0"/>
                  </a:lnTo>
                  <a:lnTo>
                    <a:pt x="11" y="0"/>
                  </a:lnTo>
                  <a:lnTo>
                    <a:pt x="11" y="0"/>
                  </a:lnTo>
                  <a:lnTo>
                    <a:pt x="7" y="0"/>
                  </a:lnTo>
                  <a:lnTo>
                    <a:pt x="7" y="0"/>
                  </a:lnTo>
                  <a:lnTo>
                    <a:pt x="11" y="3"/>
                  </a:lnTo>
                  <a:lnTo>
                    <a:pt x="4" y="7"/>
                  </a:lnTo>
                  <a:lnTo>
                    <a:pt x="0" y="15"/>
                  </a:lnTo>
                  <a:lnTo>
                    <a:pt x="4" y="15"/>
                  </a:lnTo>
                  <a:lnTo>
                    <a:pt x="4" y="1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28" name="Freeform 136"/>
            <p:cNvSpPr>
              <a:spLocks/>
            </p:cNvSpPr>
            <p:nvPr/>
          </p:nvSpPr>
          <p:spPr bwMode="auto">
            <a:xfrm>
              <a:off x="4525901" y="3105204"/>
              <a:ext cx="162115" cy="171122"/>
            </a:xfrm>
            <a:custGeom>
              <a:avLst/>
              <a:gdLst>
                <a:gd name="T0" fmla="*/ 4 w 126"/>
                <a:gd name="T1" fmla="*/ 111 h 133"/>
                <a:gd name="T2" fmla="*/ 8 w 126"/>
                <a:gd name="T3" fmla="*/ 107 h 133"/>
                <a:gd name="T4" fmla="*/ 15 w 126"/>
                <a:gd name="T5" fmla="*/ 107 h 133"/>
                <a:gd name="T6" fmla="*/ 12 w 126"/>
                <a:gd name="T7" fmla="*/ 100 h 133"/>
                <a:gd name="T8" fmla="*/ 4 w 126"/>
                <a:gd name="T9" fmla="*/ 96 h 133"/>
                <a:gd name="T10" fmla="*/ 8 w 126"/>
                <a:gd name="T11" fmla="*/ 92 h 133"/>
                <a:gd name="T12" fmla="*/ 15 w 126"/>
                <a:gd name="T13" fmla="*/ 92 h 133"/>
                <a:gd name="T14" fmla="*/ 23 w 126"/>
                <a:gd name="T15" fmla="*/ 89 h 133"/>
                <a:gd name="T16" fmla="*/ 30 w 126"/>
                <a:gd name="T17" fmla="*/ 85 h 133"/>
                <a:gd name="T18" fmla="*/ 37 w 126"/>
                <a:gd name="T19" fmla="*/ 92 h 133"/>
                <a:gd name="T20" fmla="*/ 45 w 126"/>
                <a:gd name="T21" fmla="*/ 89 h 133"/>
                <a:gd name="T22" fmla="*/ 49 w 126"/>
                <a:gd name="T23" fmla="*/ 92 h 133"/>
                <a:gd name="T24" fmla="*/ 52 w 126"/>
                <a:gd name="T25" fmla="*/ 78 h 133"/>
                <a:gd name="T26" fmla="*/ 52 w 126"/>
                <a:gd name="T27" fmla="*/ 67 h 133"/>
                <a:gd name="T28" fmla="*/ 49 w 126"/>
                <a:gd name="T29" fmla="*/ 63 h 133"/>
                <a:gd name="T30" fmla="*/ 45 w 126"/>
                <a:gd name="T31" fmla="*/ 59 h 133"/>
                <a:gd name="T32" fmla="*/ 49 w 126"/>
                <a:gd name="T33" fmla="*/ 55 h 133"/>
                <a:gd name="T34" fmla="*/ 49 w 126"/>
                <a:gd name="T35" fmla="*/ 52 h 133"/>
                <a:gd name="T36" fmla="*/ 56 w 126"/>
                <a:gd name="T37" fmla="*/ 48 h 133"/>
                <a:gd name="T38" fmla="*/ 56 w 126"/>
                <a:gd name="T39" fmla="*/ 41 h 133"/>
                <a:gd name="T40" fmla="*/ 49 w 126"/>
                <a:gd name="T41" fmla="*/ 37 h 133"/>
                <a:gd name="T42" fmla="*/ 37 w 126"/>
                <a:gd name="T43" fmla="*/ 37 h 133"/>
                <a:gd name="T44" fmla="*/ 34 w 126"/>
                <a:gd name="T45" fmla="*/ 37 h 133"/>
                <a:gd name="T46" fmla="*/ 34 w 126"/>
                <a:gd name="T47" fmla="*/ 29 h 133"/>
                <a:gd name="T48" fmla="*/ 56 w 126"/>
                <a:gd name="T49" fmla="*/ 26 h 133"/>
                <a:gd name="T50" fmla="*/ 60 w 126"/>
                <a:gd name="T51" fmla="*/ 26 h 133"/>
                <a:gd name="T52" fmla="*/ 67 w 126"/>
                <a:gd name="T53" fmla="*/ 29 h 133"/>
                <a:gd name="T54" fmla="*/ 71 w 126"/>
                <a:gd name="T55" fmla="*/ 26 h 133"/>
                <a:gd name="T56" fmla="*/ 78 w 126"/>
                <a:gd name="T57" fmla="*/ 29 h 133"/>
                <a:gd name="T58" fmla="*/ 82 w 126"/>
                <a:gd name="T59" fmla="*/ 29 h 133"/>
                <a:gd name="T60" fmla="*/ 82 w 126"/>
                <a:gd name="T61" fmla="*/ 29 h 133"/>
                <a:gd name="T62" fmla="*/ 86 w 126"/>
                <a:gd name="T63" fmla="*/ 22 h 133"/>
                <a:gd name="T64" fmla="*/ 97 w 126"/>
                <a:gd name="T65" fmla="*/ 3 h 133"/>
                <a:gd name="T66" fmla="*/ 108 w 126"/>
                <a:gd name="T67" fmla="*/ 0 h 133"/>
                <a:gd name="T68" fmla="*/ 115 w 126"/>
                <a:gd name="T69" fmla="*/ 0 h 133"/>
                <a:gd name="T70" fmla="*/ 123 w 126"/>
                <a:gd name="T71" fmla="*/ 3 h 133"/>
                <a:gd name="T72" fmla="*/ 126 w 126"/>
                <a:gd name="T73" fmla="*/ 3 h 133"/>
                <a:gd name="T74" fmla="*/ 123 w 126"/>
                <a:gd name="T75" fmla="*/ 11 h 133"/>
                <a:gd name="T76" fmla="*/ 119 w 126"/>
                <a:gd name="T77" fmla="*/ 29 h 133"/>
                <a:gd name="T78" fmla="*/ 115 w 126"/>
                <a:gd name="T79" fmla="*/ 37 h 133"/>
                <a:gd name="T80" fmla="*/ 112 w 126"/>
                <a:gd name="T81" fmla="*/ 48 h 133"/>
                <a:gd name="T82" fmla="*/ 112 w 126"/>
                <a:gd name="T83" fmla="*/ 55 h 133"/>
                <a:gd name="T84" fmla="*/ 104 w 126"/>
                <a:gd name="T85" fmla="*/ 70 h 133"/>
                <a:gd name="T86" fmla="*/ 97 w 126"/>
                <a:gd name="T87" fmla="*/ 74 h 133"/>
                <a:gd name="T88" fmla="*/ 89 w 126"/>
                <a:gd name="T89" fmla="*/ 85 h 133"/>
                <a:gd name="T90" fmla="*/ 82 w 126"/>
                <a:gd name="T91" fmla="*/ 96 h 133"/>
                <a:gd name="T92" fmla="*/ 82 w 126"/>
                <a:gd name="T93" fmla="*/ 107 h 133"/>
                <a:gd name="T94" fmla="*/ 78 w 126"/>
                <a:gd name="T95" fmla="*/ 115 h 133"/>
                <a:gd name="T96" fmla="*/ 67 w 126"/>
                <a:gd name="T97" fmla="*/ 126 h 133"/>
                <a:gd name="T98" fmla="*/ 56 w 126"/>
                <a:gd name="T99" fmla="*/ 130 h 133"/>
                <a:gd name="T100" fmla="*/ 56 w 126"/>
                <a:gd name="T101" fmla="*/ 122 h 133"/>
                <a:gd name="T102" fmla="*/ 49 w 126"/>
                <a:gd name="T103" fmla="*/ 126 h 133"/>
                <a:gd name="T104" fmla="*/ 45 w 126"/>
                <a:gd name="T105" fmla="*/ 126 h 133"/>
                <a:gd name="T106" fmla="*/ 37 w 126"/>
                <a:gd name="T107" fmla="*/ 130 h 133"/>
                <a:gd name="T108" fmla="*/ 34 w 126"/>
                <a:gd name="T109" fmla="*/ 126 h 133"/>
                <a:gd name="T110" fmla="*/ 30 w 126"/>
                <a:gd name="T111" fmla="*/ 122 h 133"/>
                <a:gd name="T112" fmla="*/ 26 w 126"/>
                <a:gd name="T113" fmla="*/ 126 h 133"/>
                <a:gd name="T114" fmla="*/ 19 w 126"/>
                <a:gd name="T115" fmla="*/ 130 h 133"/>
                <a:gd name="T116" fmla="*/ 15 w 126"/>
                <a:gd name="T117" fmla="*/ 133 h 133"/>
                <a:gd name="T118" fmla="*/ 12 w 126"/>
                <a:gd name="T119" fmla="*/ 126 h 133"/>
                <a:gd name="T120" fmla="*/ 4 w 126"/>
                <a:gd name="T121" fmla="*/ 11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3">
                  <a:moveTo>
                    <a:pt x="0" y="115"/>
                  </a:moveTo>
                  <a:lnTo>
                    <a:pt x="4" y="111"/>
                  </a:lnTo>
                  <a:lnTo>
                    <a:pt x="4" y="111"/>
                  </a:lnTo>
                  <a:lnTo>
                    <a:pt x="4" y="111"/>
                  </a:lnTo>
                  <a:lnTo>
                    <a:pt x="8" y="111"/>
                  </a:lnTo>
                  <a:lnTo>
                    <a:pt x="8" y="107"/>
                  </a:lnTo>
                  <a:lnTo>
                    <a:pt x="12" y="107"/>
                  </a:lnTo>
                  <a:lnTo>
                    <a:pt x="15" y="111"/>
                  </a:lnTo>
                  <a:lnTo>
                    <a:pt x="15" y="107"/>
                  </a:lnTo>
                  <a:lnTo>
                    <a:pt x="15" y="100"/>
                  </a:lnTo>
                  <a:lnTo>
                    <a:pt x="12" y="100"/>
                  </a:lnTo>
                  <a:lnTo>
                    <a:pt x="12" y="100"/>
                  </a:lnTo>
                  <a:lnTo>
                    <a:pt x="8" y="100"/>
                  </a:lnTo>
                  <a:lnTo>
                    <a:pt x="4" y="100"/>
                  </a:lnTo>
                  <a:lnTo>
                    <a:pt x="4" y="96"/>
                  </a:lnTo>
                  <a:lnTo>
                    <a:pt x="4" y="96"/>
                  </a:lnTo>
                  <a:lnTo>
                    <a:pt x="8" y="92"/>
                  </a:lnTo>
                  <a:lnTo>
                    <a:pt x="8" y="92"/>
                  </a:lnTo>
                  <a:lnTo>
                    <a:pt x="12" y="96"/>
                  </a:lnTo>
                  <a:lnTo>
                    <a:pt x="15" y="92"/>
                  </a:lnTo>
                  <a:lnTo>
                    <a:pt x="15" y="92"/>
                  </a:lnTo>
                  <a:lnTo>
                    <a:pt x="19" y="92"/>
                  </a:lnTo>
                  <a:lnTo>
                    <a:pt x="23" y="92"/>
                  </a:lnTo>
                  <a:lnTo>
                    <a:pt x="23" y="89"/>
                  </a:lnTo>
                  <a:lnTo>
                    <a:pt x="23" y="85"/>
                  </a:lnTo>
                  <a:lnTo>
                    <a:pt x="26" y="85"/>
                  </a:lnTo>
                  <a:lnTo>
                    <a:pt x="30" y="85"/>
                  </a:lnTo>
                  <a:lnTo>
                    <a:pt x="30" y="89"/>
                  </a:lnTo>
                  <a:lnTo>
                    <a:pt x="34" y="92"/>
                  </a:lnTo>
                  <a:lnTo>
                    <a:pt x="37" y="92"/>
                  </a:lnTo>
                  <a:lnTo>
                    <a:pt x="37" y="92"/>
                  </a:lnTo>
                  <a:lnTo>
                    <a:pt x="41" y="89"/>
                  </a:lnTo>
                  <a:lnTo>
                    <a:pt x="45" y="89"/>
                  </a:lnTo>
                  <a:lnTo>
                    <a:pt x="49" y="92"/>
                  </a:lnTo>
                  <a:lnTo>
                    <a:pt x="49" y="92"/>
                  </a:lnTo>
                  <a:lnTo>
                    <a:pt x="49" y="92"/>
                  </a:lnTo>
                  <a:lnTo>
                    <a:pt x="52" y="92"/>
                  </a:lnTo>
                  <a:lnTo>
                    <a:pt x="49" y="89"/>
                  </a:lnTo>
                  <a:lnTo>
                    <a:pt x="52" y="78"/>
                  </a:lnTo>
                  <a:lnTo>
                    <a:pt x="56" y="70"/>
                  </a:lnTo>
                  <a:lnTo>
                    <a:pt x="56" y="67"/>
                  </a:lnTo>
                  <a:lnTo>
                    <a:pt x="52" y="67"/>
                  </a:lnTo>
                  <a:lnTo>
                    <a:pt x="52" y="67"/>
                  </a:lnTo>
                  <a:lnTo>
                    <a:pt x="52" y="63"/>
                  </a:lnTo>
                  <a:lnTo>
                    <a:pt x="49" y="63"/>
                  </a:lnTo>
                  <a:lnTo>
                    <a:pt x="49" y="63"/>
                  </a:lnTo>
                  <a:lnTo>
                    <a:pt x="49" y="59"/>
                  </a:lnTo>
                  <a:lnTo>
                    <a:pt x="45" y="59"/>
                  </a:lnTo>
                  <a:lnTo>
                    <a:pt x="45" y="59"/>
                  </a:lnTo>
                  <a:lnTo>
                    <a:pt x="49" y="55"/>
                  </a:lnTo>
                  <a:lnTo>
                    <a:pt x="49" y="55"/>
                  </a:lnTo>
                  <a:lnTo>
                    <a:pt x="49" y="55"/>
                  </a:lnTo>
                  <a:lnTo>
                    <a:pt x="49" y="55"/>
                  </a:lnTo>
                  <a:lnTo>
                    <a:pt x="49" y="52"/>
                  </a:lnTo>
                  <a:lnTo>
                    <a:pt x="49" y="52"/>
                  </a:lnTo>
                  <a:lnTo>
                    <a:pt x="52" y="48"/>
                  </a:lnTo>
                  <a:lnTo>
                    <a:pt x="56" y="48"/>
                  </a:lnTo>
                  <a:lnTo>
                    <a:pt x="56" y="44"/>
                  </a:lnTo>
                  <a:lnTo>
                    <a:pt x="56" y="44"/>
                  </a:lnTo>
                  <a:lnTo>
                    <a:pt x="56" y="41"/>
                  </a:lnTo>
                  <a:lnTo>
                    <a:pt x="56" y="37"/>
                  </a:lnTo>
                  <a:lnTo>
                    <a:pt x="52" y="37"/>
                  </a:lnTo>
                  <a:lnTo>
                    <a:pt x="49" y="37"/>
                  </a:lnTo>
                  <a:lnTo>
                    <a:pt x="45" y="37"/>
                  </a:lnTo>
                  <a:lnTo>
                    <a:pt x="41" y="37"/>
                  </a:lnTo>
                  <a:lnTo>
                    <a:pt x="37" y="37"/>
                  </a:lnTo>
                  <a:lnTo>
                    <a:pt x="37" y="41"/>
                  </a:lnTo>
                  <a:lnTo>
                    <a:pt x="34" y="37"/>
                  </a:lnTo>
                  <a:lnTo>
                    <a:pt x="34" y="37"/>
                  </a:lnTo>
                  <a:lnTo>
                    <a:pt x="34" y="33"/>
                  </a:lnTo>
                  <a:lnTo>
                    <a:pt x="34" y="29"/>
                  </a:lnTo>
                  <a:lnTo>
                    <a:pt x="34" y="29"/>
                  </a:lnTo>
                  <a:lnTo>
                    <a:pt x="34" y="26"/>
                  </a:lnTo>
                  <a:lnTo>
                    <a:pt x="56" y="26"/>
                  </a:lnTo>
                  <a:lnTo>
                    <a:pt x="56" y="26"/>
                  </a:lnTo>
                  <a:lnTo>
                    <a:pt x="60" y="26"/>
                  </a:lnTo>
                  <a:lnTo>
                    <a:pt x="60" y="26"/>
                  </a:lnTo>
                  <a:lnTo>
                    <a:pt x="60" y="26"/>
                  </a:lnTo>
                  <a:lnTo>
                    <a:pt x="63" y="26"/>
                  </a:lnTo>
                  <a:lnTo>
                    <a:pt x="63" y="26"/>
                  </a:lnTo>
                  <a:lnTo>
                    <a:pt x="67" y="29"/>
                  </a:lnTo>
                  <a:lnTo>
                    <a:pt x="67" y="29"/>
                  </a:lnTo>
                  <a:lnTo>
                    <a:pt x="67" y="26"/>
                  </a:lnTo>
                  <a:lnTo>
                    <a:pt x="71" y="26"/>
                  </a:lnTo>
                  <a:lnTo>
                    <a:pt x="71" y="29"/>
                  </a:lnTo>
                  <a:lnTo>
                    <a:pt x="74" y="29"/>
                  </a:lnTo>
                  <a:lnTo>
                    <a:pt x="78" y="29"/>
                  </a:lnTo>
                  <a:lnTo>
                    <a:pt x="78" y="29"/>
                  </a:lnTo>
                  <a:lnTo>
                    <a:pt x="78" y="29"/>
                  </a:lnTo>
                  <a:lnTo>
                    <a:pt x="82" y="29"/>
                  </a:lnTo>
                  <a:lnTo>
                    <a:pt x="82" y="29"/>
                  </a:lnTo>
                  <a:lnTo>
                    <a:pt x="82" y="29"/>
                  </a:lnTo>
                  <a:lnTo>
                    <a:pt x="82" y="29"/>
                  </a:lnTo>
                  <a:lnTo>
                    <a:pt x="82" y="26"/>
                  </a:lnTo>
                  <a:lnTo>
                    <a:pt x="82" y="26"/>
                  </a:lnTo>
                  <a:lnTo>
                    <a:pt x="86" y="22"/>
                  </a:lnTo>
                  <a:lnTo>
                    <a:pt x="86" y="18"/>
                  </a:lnTo>
                  <a:lnTo>
                    <a:pt x="93" y="7"/>
                  </a:lnTo>
                  <a:lnTo>
                    <a:pt x="97" y="3"/>
                  </a:lnTo>
                  <a:lnTo>
                    <a:pt x="100" y="3"/>
                  </a:lnTo>
                  <a:lnTo>
                    <a:pt x="100" y="3"/>
                  </a:lnTo>
                  <a:lnTo>
                    <a:pt x="108" y="0"/>
                  </a:lnTo>
                  <a:lnTo>
                    <a:pt x="112" y="0"/>
                  </a:lnTo>
                  <a:lnTo>
                    <a:pt x="112" y="0"/>
                  </a:lnTo>
                  <a:lnTo>
                    <a:pt x="115" y="0"/>
                  </a:lnTo>
                  <a:lnTo>
                    <a:pt x="119" y="0"/>
                  </a:lnTo>
                  <a:lnTo>
                    <a:pt x="119" y="0"/>
                  </a:lnTo>
                  <a:lnTo>
                    <a:pt x="123" y="3"/>
                  </a:lnTo>
                  <a:lnTo>
                    <a:pt x="123" y="0"/>
                  </a:lnTo>
                  <a:lnTo>
                    <a:pt x="126" y="0"/>
                  </a:lnTo>
                  <a:lnTo>
                    <a:pt x="126" y="3"/>
                  </a:lnTo>
                  <a:lnTo>
                    <a:pt x="126" y="3"/>
                  </a:lnTo>
                  <a:lnTo>
                    <a:pt x="126" y="11"/>
                  </a:lnTo>
                  <a:lnTo>
                    <a:pt x="123" y="11"/>
                  </a:lnTo>
                  <a:lnTo>
                    <a:pt x="123" y="15"/>
                  </a:lnTo>
                  <a:lnTo>
                    <a:pt x="115" y="22"/>
                  </a:lnTo>
                  <a:lnTo>
                    <a:pt x="119" y="29"/>
                  </a:lnTo>
                  <a:lnTo>
                    <a:pt x="115" y="33"/>
                  </a:lnTo>
                  <a:lnTo>
                    <a:pt x="115" y="33"/>
                  </a:lnTo>
                  <a:lnTo>
                    <a:pt x="115" y="37"/>
                  </a:lnTo>
                  <a:lnTo>
                    <a:pt x="112" y="41"/>
                  </a:lnTo>
                  <a:lnTo>
                    <a:pt x="115" y="44"/>
                  </a:lnTo>
                  <a:lnTo>
                    <a:pt x="112" y="48"/>
                  </a:lnTo>
                  <a:lnTo>
                    <a:pt x="115" y="48"/>
                  </a:lnTo>
                  <a:lnTo>
                    <a:pt x="112" y="52"/>
                  </a:lnTo>
                  <a:lnTo>
                    <a:pt x="112" y="55"/>
                  </a:lnTo>
                  <a:lnTo>
                    <a:pt x="108" y="59"/>
                  </a:lnTo>
                  <a:lnTo>
                    <a:pt x="108" y="63"/>
                  </a:lnTo>
                  <a:lnTo>
                    <a:pt x="104" y="70"/>
                  </a:lnTo>
                  <a:lnTo>
                    <a:pt x="100" y="74"/>
                  </a:lnTo>
                  <a:lnTo>
                    <a:pt x="97" y="74"/>
                  </a:lnTo>
                  <a:lnTo>
                    <a:pt x="97" y="74"/>
                  </a:lnTo>
                  <a:lnTo>
                    <a:pt x="93" y="78"/>
                  </a:lnTo>
                  <a:lnTo>
                    <a:pt x="89" y="81"/>
                  </a:lnTo>
                  <a:lnTo>
                    <a:pt x="89" y="85"/>
                  </a:lnTo>
                  <a:lnTo>
                    <a:pt x="86" y="89"/>
                  </a:lnTo>
                  <a:lnTo>
                    <a:pt x="82" y="92"/>
                  </a:lnTo>
                  <a:lnTo>
                    <a:pt x="82" y="96"/>
                  </a:lnTo>
                  <a:lnTo>
                    <a:pt x="82" y="96"/>
                  </a:lnTo>
                  <a:lnTo>
                    <a:pt x="82" y="104"/>
                  </a:lnTo>
                  <a:lnTo>
                    <a:pt x="82" y="107"/>
                  </a:lnTo>
                  <a:lnTo>
                    <a:pt x="82" y="111"/>
                  </a:lnTo>
                  <a:lnTo>
                    <a:pt x="78" y="115"/>
                  </a:lnTo>
                  <a:lnTo>
                    <a:pt x="78" y="115"/>
                  </a:lnTo>
                  <a:lnTo>
                    <a:pt x="74" y="118"/>
                  </a:lnTo>
                  <a:lnTo>
                    <a:pt x="74" y="118"/>
                  </a:lnTo>
                  <a:lnTo>
                    <a:pt x="67" y="126"/>
                  </a:lnTo>
                  <a:lnTo>
                    <a:pt x="63" y="130"/>
                  </a:lnTo>
                  <a:lnTo>
                    <a:pt x="60" y="130"/>
                  </a:lnTo>
                  <a:lnTo>
                    <a:pt x="56" y="130"/>
                  </a:lnTo>
                  <a:lnTo>
                    <a:pt x="56" y="126"/>
                  </a:lnTo>
                  <a:lnTo>
                    <a:pt x="52" y="126"/>
                  </a:lnTo>
                  <a:lnTo>
                    <a:pt x="56" y="122"/>
                  </a:lnTo>
                  <a:lnTo>
                    <a:pt x="56" y="122"/>
                  </a:lnTo>
                  <a:lnTo>
                    <a:pt x="52" y="122"/>
                  </a:lnTo>
                  <a:lnTo>
                    <a:pt x="49" y="126"/>
                  </a:lnTo>
                  <a:lnTo>
                    <a:pt x="45" y="126"/>
                  </a:lnTo>
                  <a:lnTo>
                    <a:pt x="45" y="126"/>
                  </a:lnTo>
                  <a:lnTo>
                    <a:pt x="45" y="126"/>
                  </a:lnTo>
                  <a:lnTo>
                    <a:pt x="41" y="130"/>
                  </a:lnTo>
                  <a:lnTo>
                    <a:pt x="37" y="130"/>
                  </a:lnTo>
                  <a:lnTo>
                    <a:pt x="37" y="130"/>
                  </a:lnTo>
                  <a:lnTo>
                    <a:pt x="37" y="126"/>
                  </a:lnTo>
                  <a:lnTo>
                    <a:pt x="34" y="126"/>
                  </a:lnTo>
                  <a:lnTo>
                    <a:pt x="34" y="126"/>
                  </a:lnTo>
                  <a:lnTo>
                    <a:pt x="34" y="130"/>
                  </a:lnTo>
                  <a:lnTo>
                    <a:pt x="34" y="126"/>
                  </a:lnTo>
                  <a:lnTo>
                    <a:pt x="30" y="122"/>
                  </a:lnTo>
                  <a:lnTo>
                    <a:pt x="30" y="122"/>
                  </a:lnTo>
                  <a:lnTo>
                    <a:pt x="26" y="122"/>
                  </a:lnTo>
                  <a:lnTo>
                    <a:pt x="26" y="126"/>
                  </a:lnTo>
                  <a:lnTo>
                    <a:pt x="23" y="126"/>
                  </a:lnTo>
                  <a:lnTo>
                    <a:pt x="23" y="126"/>
                  </a:lnTo>
                  <a:lnTo>
                    <a:pt x="19" y="130"/>
                  </a:lnTo>
                  <a:lnTo>
                    <a:pt x="19" y="130"/>
                  </a:lnTo>
                  <a:lnTo>
                    <a:pt x="15" y="133"/>
                  </a:lnTo>
                  <a:lnTo>
                    <a:pt x="15" y="133"/>
                  </a:lnTo>
                  <a:lnTo>
                    <a:pt x="12" y="130"/>
                  </a:lnTo>
                  <a:lnTo>
                    <a:pt x="12" y="130"/>
                  </a:lnTo>
                  <a:lnTo>
                    <a:pt x="12" y="126"/>
                  </a:lnTo>
                  <a:lnTo>
                    <a:pt x="12" y="122"/>
                  </a:lnTo>
                  <a:lnTo>
                    <a:pt x="4" y="118"/>
                  </a:lnTo>
                  <a:lnTo>
                    <a:pt x="4" y="118"/>
                  </a:lnTo>
                  <a:lnTo>
                    <a:pt x="0" y="115"/>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29" name="Freeform 137"/>
            <p:cNvSpPr>
              <a:spLocks/>
            </p:cNvSpPr>
            <p:nvPr/>
          </p:nvSpPr>
          <p:spPr bwMode="auto">
            <a:xfrm>
              <a:off x="4545201" y="3262173"/>
              <a:ext cx="24446" cy="28306"/>
            </a:xfrm>
            <a:custGeom>
              <a:avLst/>
              <a:gdLst>
                <a:gd name="T0" fmla="*/ 19 w 19"/>
                <a:gd name="T1" fmla="*/ 8 h 22"/>
                <a:gd name="T2" fmla="*/ 19 w 19"/>
                <a:gd name="T3" fmla="*/ 4 h 22"/>
                <a:gd name="T4" fmla="*/ 15 w 19"/>
                <a:gd name="T5" fmla="*/ 0 h 22"/>
                <a:gd name="T6" fmla="*/ 15 w 19"/>
                <a:gd name="T7" fmla="*/ 0 h 22"/>
                <a:gd name="T8" fmla="*/ 11 w 19"/>
                <a:gd name="T9" fmla="*/ 0 h 22"/>
                <a:gd name="T10" fmla="*/ 11 w 19"/>
                <a:gd name="T11" fmla="*/ 4 h 22"/>
                <a:gd name="T12" fmla="*/ 8 w 19"/>
                <a:gd name="T13" fmla="*/ 4 h 22"/>
                <a:gd name="T14" fmla="*/ 8 w 19"/>
                <a:gd name="T15" fmla="*/ 4 h 22"/>
                <a:gd name="T16" fmla="*/ 4 w 19"/>
                <a:gd name="T17" fmla="*/ 8 h 22"/>
                <a:gd name="T18" fmla="*/ 4 w 19"/>
                <a:gd name="T19" fmla="*/ 8 h 22"/>
                <a:gd name="T20" fmla="*/ 0 w 19"/>
                <a:gd name="T21" fmla="*/ 11 h 22"/>
                <a:gd name="T22" fmla="*/ 0 w 19"/>
                <a:gd name="T23" fmla="*/ 11 h 22"/>
                <a:gd name="T24" fmla="*/ 0 w 19"/>
                <a:gd name="T25" fmla="*/ 11 h 22"/>
                <a:gd name="T26" fmla="*/ 4 w 19"/>
                <a:gd name="T27" fmla="*/ 19 h 22"/>
                <a:gd name="T28" fmla="*/ 0 w 19"/>
                <a:gd name="T29" fmla="*/ 19 h 22"/>
                <a:gd name="T30" fmla="*/ 0 w 19"/>
                <a:gd name="T31" fmla="*/ 22 h 22"/>
                <a:gd name="T32" fmla="*/ 4 w 19"/>
                <a:gd name="T33" fmla="*/ 19 h 22"/>
                <a:gd name="T34" fmla="*/ 8 w 19"/>
                <a:gd name="T35" fmla="*/ 19 h 22"/>
                <a:gd name="T36" fmla="*/ 11 w 19"/>
                <a:gd name="T37" fmla="*/ 19 h 22"/>
                <a:gd name="T38" fmla="*/ 8 w 19"/>
                <a:gd name="T39" fmla="*/ 11 h 22"/>
                <a:gd name="T40" fmla="*/ 11 w 19"/>
                <a:gd name="T41" fmla="*/ 11 h 22"/>
                <a:gd name="T42" fmla="*/ 15 w 19"/>
                <a:gd name="T43" fmla="*/ 8 h 22"/>
                <a:gd name="T44" fmla="*/ 19 w 19"/>
                <a:gd name="T45"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2">
                  <a:moveTo>
                    <a:pt x="19" y="8"/>
                  </a:moveTo>
                  <a:lnTo>
                    <a:pt x="19" y="4"/>
                  </a:lnTo>
                  <a:lnTo>
                    <a:pt x="15" y="0"/>
                  </a:lnTo>
                  <a:lnTo>
                    <a:pt x="15" y="0"/>
                  </a:lnTo>
                  <a:lnTo>
                    <a:pt x="11" y="0"/>
                  </a:lnTo>
                  <a:lnTo>
                    <a:pt x="11" y="4"/>
                  </a:lnTo>
                  <a:lnTo>
                    <a:pt x="8" y="4"/>
                  </a:lnTo>
                  <a:lnTo>
                    <a:pt x="8" y="4"/>
                  </a:lnTo>
                  <a:lnTo>
                    <a:pt x="4" y="8"/>
                  </a:lnTo>
                  <a:lnTo>
                    <a:pt x="4" y="8"/>
                  </a:lnTo>
                  <a:lnTo>
                    <a:pt x="0" y="11"/>
                  </a:lnTo>
                  <a:lnTo>
                    <a:pt x="0" y="11"/>
                  </a:lnTo>
                  <a:lnTo>
                    <a:pt x="0" y="11"/>
                  </a:lnTo>
                  <a:lnTo>
                    <a:pt x="4" y="19"/>
                  </a:lnTo>
                  <a:lnTo>
                    <a:pt x="0" y="19"/>
                  </a:lnTo>
                  <a:lnTo>
                    <a:pt x="0" y="22"/>
                  </a:lnTo>
                  <a:lnTo>
                    <a:pt x="4" y="19"/>
                  </a:lnTo>
                  <a:lnTo>
                    <a:pt x="8" y="19"/>
                  </a:lnTo>
                  <a:lnTo>
                    <a:pt x="11" y="19"/>
                  </a:lnTo>
                  <a:lnTo>
                    <a:pt x="8" y="11"/>
                  </a:lnTo>
                  <a:lnTo>
                    <a:pt x="11" y="11"/>
                  </a:lnTo>
                  <a:lnTo>
                    <a:pt x="15" y="8"/>
                  </a:lnTo>
                  <a:lnTo>
                    <a:pt x="19" y="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30" name="Freeform 138"/>
            <p:cNvSpPr>
              <a:spLocks/>
            </p:cNvSpPr>
            <p:nvPr/>
          </p:nvSpPr>
          <p:spPr bwMode="auto">
            <a:xfrm>
              <a:off x="4911889" y="3195268"/>
              <a:ext cx="238027" cy="220014"/>
            </a:xfrm>
            <a:custGeom>
              <a:avLst/>
              <a:gdLst>
                <a:gd name="T0" fmla="*/ 23 w 185"/>
                <a:gd name="T1" fmla="*/ 4 h 171"/>
                <a:gd name="T2" fmla="*/ 78 w 185"/>
                <a:gd name="T3" fmla="*/ 0 h 171"/>
                <a:gd name="T4" fmla="*/ 141 w 185"/>
                <a:gd name="T5" fmla="*/ 37 h 171"/>
                <a:gd name="T6" fmla="*/ 163 w 185"/>
                <a:gd name="T7" fmla="*/ 56 h 171"/>
                <a:gd name="T8" fmla="*/ 163 w 185"/>
                <a:gd name="T9" fmla="*/ 60 h 171"/>
                <a:gd name="T10" fmla="*/ 156 w 185"/>
                <a:gd name="T11" fmla="*/ 74 h 171"/>
                <a:gd name="T12" fmla="*/ 163 w 185"/>
                <a:gd name="T13" fmla="*/ 86 h 171"/>
                <a:gd name="T14" fmla="*/ 167 w 185"/>
                <a:gd name="T15" fmla="*/ 93 h 171"/>
                <a:gd name="T16" fmla="*/ 163 w 185"/>
                <a:gd name="T17" fmla="*/ 97 h 171"/>
                <a:gd name="T18" fmla="*/ 167 w 185"/>
                <a:gd name="T19" fmla="*/ 108 h 171"/>
                <a:gd name="T20" fmla="*/ 167 w 185"/>
                <a:gd name="T21" fmla="*/ 119 h 171"/>
                <a:gd name="T22" fmla="*/ 167 w 185"/>
                <a:gd name="T23" fmla="*/ 123 h 171"/>
                <a:gd name="T24" fmla="*/ 171 w 185"/>
                <a:gd name="T25" fmla="*/ 126 h 171"/>
                <a:gd name="T26" fmla="*/ 174 w 185"/>
                <a:gd name="T27" fmla="*/ 141 h 171"/>
                <a:gd name="T28" fmla="*/ 185 w 185"/>
                <a:gd name="T29" fmla="*/ 145 h 171"/>
                <a:gd name="T30" fmla="*/ 182 w 185"/>
                <a:gd name="T31" fmla="*/ 145 h 171"/>
                <a:gd name="T32" fmla="*/ 174 w 185"/>
                <a:gd name="T33" fmla="*/ 149 h 171"/>
                <a:gd name="T34" fmla="*/ 167 w 185"/>
                <a:gd name="T35" fmla="*/ 152 h 171"/>
                <a:gd name="T36" fmla="*/ 160 w 185"/>
                <a:gd name="T37" fmla="*/ 152 h 171"/>
                <a:gd name="T38" fmla="*/ 148 w 185"/>
                <a:gd name="T39" fmla="*/ 156 h 171"/>
                <a:gd name="T40" fmla="*/ 141 w 185"/>
                <a:gd name="T41" fmla="*/ 156 h 171"/>
                <a:gd name="T42" fmla="*/ 141 w 185"/>
                <a:gd name="T43" fmla="*/ 160 h 171"/>
                <a:gd name="T44" fmla="*/ 130 w 185"/>
                <a:gd name="T45" fmla="*/ 160 h 171"/>
                <a:gd name="T46" fmla="*/ 126 w 185"/>
                <a:gd name="T47" fmla="*/ 160 h 171"/>
                <a:gd name="T48" fmla="*/ 119 w 185"/>
                <a:gd name="T49" fmla="*/ 163 h 171"/>
                <a:gd name="T50" fmla="*/ 111 w 185"/>
                <a:gd name="T51" fmla="*/ 160 h 171"/>
                <a:gd name="T52" fmla="*/ 108 w 185"/>
                <a:gd name="T53" fmla="*/ 160 h 171"/>
                <a:gd name="T54" fmla="*/ 104 w 185"/>
                <a:gd name="T55" fmla="*/ 160 h 171"/>
                <a:gd name="T56" fmla="*/ 82 w 185"/>
                <a:gd name="T57" fmla="*/ 171 h 171"/>
                <a:gd name="T58" fmla="*/ 74 w 185"/>
                <a:gd name="T59" fmla="*/ 134 h 171"/>
                <a:gd name="T60" fmla="*/ 71 w 185"/>
                <a:gd name="T61" fmla="*/ 130 h 171"/>
                <a:gd name="T62" fmla="*/ 67 w 185"/>
                <a:gd name="T63" fmla="*/ 130 h 171"/>
                <a:gd name="T64" fmla="*/ 63 w 185"/>
                <a:gd name="T65" fmla="*/ 130 h 171"/>
                <a:gd name="T66" fmla="*/ 60 w 185"/>
                <a:gd name="T67" fmla="*/ 126 h 171"/>
                <a:gd name="T68" fmla="*/ 56 w 185"/>
                <a:gd name="T69" fmla="*/ 123 h 171"/>
                <a:gd name="T70" fmla="*/ 52 w 185"/>
                <a:gd name="T71" fmla="*/ 119 h 171"/>
                <a:gd name="T72" fmla="*/ 37 w 185"/>
                <a:gd name="T73" fmla="*/ 119 h 171"/>
                <a:gd name="T74" fmla="*/ 34 w 185"/>
                <a:gd name="T75" fmla="*/ 112 h 171"/>
                <a:gd name="T76" fmla="*/ 26 w 185"/>
                <a:gd name="T77" fmla="*/ 112 h 171"/>
                <a:gd name="T78" fmla="*/ 8 w 185"/>
                <a:gd name="T79" fmla="*/ 86 h 171"/>
                <a:gd name="T80" fmla="*/ 8 w 185"/>
                <a:gd name="T81" fmla="*/ 52 h 171"/>
                <a:gd name="T82" fmla="*/ 23 w 185"/>
                <a:gd name="T83" fmla="*/ 45 h 171"/>
                <a:gd name="T84" fmla="*/ 26 w 185"/>
                <a:gd name="T85" fmla="*/ 37 h 171"/>
                <a:gd name="T86" fmla="*/ 26 w 185"/>
                <a:gd name="T87" fmla="*/ 34 h 171"/>
                <a:gd name="T88" fmla="*/ 23 w 185"/>
                <a:gd name="T89" fmla="*/ 26 h 171"/>
                <a:gd name="T90" fmla="*/ 23 w 185"/>
                <a:gd name="T91" fmla="*/ 26 h 171"/>
                <a:gd name="T92" fmla="*/ 26 w 185"/>
                <a:gd name="T93" fmla="*/ 22 h 171"/>
                <a:gd name="T94" fmla="*/ 26 w 185"/>
                <a:gd name="T95" fmla="*/ 15 h 171"/>
                <a:gd name="T96" fmla="*/ 26 w 185"/>
                <a:gd name="T97" fmla="*/ 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5" h="171">
                  <a:moveTo>
                    <a:pt x="23" y="4"/>
                  </a:moveTo>
                  <a:lnTo>
                    <a:pt x="23" y="4"/>
                  </a:lnTo>
                  <a:lnTo>
                    <a:pt x="23" y="4"/>
                  </a:lnTo>
                  <a:lnTo>
                    <a:pt x="26" y="0"/>
                  </a:lnTo>
                  <a:lnTo>
                    <a:pt x="45" y="0"/>
                  </a:lnTo>
                  <a:lnTo>
                    <a:pt x="78" y="0"/>
                  </a:lnTo>
                  <a:lnTo>
                    <a:pt x="137" y="34"/>
                  </a:lnTo>
                  <a:lnTo>
                    <a:pt x="141" y="37"/>
                  </a:lnTo>
                  <a:lnTo>
                    <a:pt x="141" y="37"/>
                  </a:lnTo>
                  <a:lnTo>
                    <a:pt x="141" y="41"/>
                  </a:lnTo>
                  <a:lnTo>
                    <a:pt x="145" y="41"/>
                  </a:lnTo>
                  <a:lnTo>
                    <a:pt x="163" y="56"/>
                  </a:lnTo>
                  <a:lnTo>
                    <a:pt x="163" y="56"/>
                  </a:lnTo>
                  <a:lnTo>
                    <a:pt x="163" y="56"/>
                  </a:lnTo>
                  <a:lnTo>
                    <a:pt x="163" y="60"/>
                  </a:lnTo>
                  <a:lnTo>
                    <a:pt x="163" y="60"/>
                  </a:lnTo>
                  <a:lnTo>
                    <a:pt x="160" y="71"/>
                  </a:lnTo>
                  <a:lnTo>
                    <a:pt x="156" y="74"/>
                  </a:lnTo>
                  <a:lnTo>
                    <a:pt x="156" y="78"/>
                  </a:lnTo>
                  <a:lnTo>
                    <a:pt x="163" y="82"/>
                  </a:lnTo>
                  <a:lnTo>
                    <a:pt x="163" y="86"/>
                  </a:lnTo>
                  <a:lnTo>
                    <a:pt x="167" y="86"/>
                  </a:lnTo>
                  <a:lnTo>
                    <a:pt x="171" y="93"/>
                  </a:lnTo>
                  <a:lnTo>
                    <a:pt x="167" y="93"/>
                  </a:lnTo>
                  <a:lnTo>
                    <a:pt x="167" y="93"/>
                  </a:lnTo>
                  <a:lnTo>
                    <a:pt x="163" y="93"/>
                  </a:lnTo>
                  <a:lnTo>
                    <a:pt x="163" y="97"/>
                  </a:lnTo>
                  <a:lnTo>
                    <a:pt x="163" y="104"/>
                  </a:lnTo>
                  <a:lnTo>
                    <a:pt x="167" y="104"/>
                  </a:lnTo>
                  <a:lnTo>
                    <a:pt x="167" y="108"/>
                  </a:lnTo>
                  <a:lnTo>
                    <a:pt x="163" y="112"/>
                  </a:lnTo>
                  <a:lnTo>
                    <a:pt x="163" y="115"/>
                  </a:lnTo>
                  <a:lnTo>
                    <a:pt x="167" y="119"/>
                  </a:lnTo>
                  <a:lnTo>
                    <a:pt x="167" y="119"/>
                  </a:lnTo>
                  <a:lnTo>
                    <a:pt x="167" y="119"/>
                  </a:lnTo>
                  <a:lnTo>
                    <a:pt x="167" y="123"/>
                  </a:lnTo>
                  <a:lnTo>
                    <a:pt x="171" y="123"/>
                  </a:lnTo>
                  <a:lnTo>
                    <a:pt x="167" y="126"/>
                  </a:lnTo>
                  <a:lnTo>
                    <a:pt x="171" y="126"/>
                  </a:lnTo>
                  <a:lnTo>
                    <a:pt x="171" y="134"/>
                  </a:lnTo>
                  <a:lnTo>
                    <a:pt x="171" y="134"/>
                  </a:lnTo>
                  <a:lnTo>
                    <a:pt x="174" y="141"/>
                  </a:lnTo>
                  <a:lnTo>
                    <a:pt x="182" y="141"/>
                  </a:lnTo>
                  <a:lnTo>
                    <a:pt x="185" y="141"/>
                  </a:lnTo>
                  <a:lnTo>
                    <a:pt x="185" y="145"/>
                  </a:lnTo>
                  <a:lnTo>
                    <a:pt x="185" y="145"/>
                  </a:lnTo>
                  <a:lnTo>
                    <a:pt x="185" y="145"/>
                  </a:lnTo>
                  <a:lnTo>
                    <a:pt x="182" y="145"/>
                  </a:lnTo>
                  <a:lnTo>
                    <a:pt x="178" y="145"/>
                  </a:lnTo>
                  <a:lnTo>
                    <a:pt x="178" y="149"/>
                  </a:lnTo>
                  <a:lnTo>
                    <a:pt x="174" y="149"/>
                  </a:lnTo>
                  <a:lnTo>
                    <a:pt x="171" y="149"/>
                  </a:lnTo>
                  <a:lnTo>
                    <a:pt x="171" y="152"/>
                  </a:lnTo>
                  <a:lnTo>
                    <a:pt x="167" y="152"/>
                  </a:lnTo>
                  <a:lnTo>
                    <a:pt x="163" y="152"/>
                  </a:lnTo>
                  <a:lnTo>
                    <a:pt x="163" y="156"/>
                  </a:lnTo>
                  <a:lnTo>
                    <a:pt x="160" y="152"/>
                  </a:lnTo>
                  <a:lnTo>
                    <a:pt x="152" y="156"/>
                  </a:lnTo>
                  <a:lnTo>
                    <a:pt x="152" y="156"/>
                  </a:lnTo>
                  <a:lnTo>
                    <a:pt x="148" y="156"/>
                  </a:lnTo>
                  <a:lnTo>
                    <a:pt x="145" y="156"/>
                  </a:lnTo>
                  <a:lnTo>
                    <a:pt x="145" y="156"/>
                  </a:lnTo>
                  <a:lnTo>
                    <a:pt x="141" y="156"/>
                  </a:lnTo>
                  <a:lnTo>
                    <a:pt x="141" y="156"/>
                  </a:lnTo>
                  <a:lnTo>
                    <a:pt x="141" y="160"/>
                  </a:lnTo>
                  <a:lnTo>
                    <a:pt x="141" y="160"/>
                  </a:lnTo>
                  <a:lnTo>
                    <a:pt x="134" y="160"/>
                  </a:lnTo>
                  <a:lnTo>
                    <a:pt x="130" y="163"/>
                  </a:lnTo>
                  <a:lnTo>
                    <a:pt x="130" y="160"/>
                  </a:lnTo>
                  <a:lnTo>
                    <a:pt x="126" y="160"/>
                  </a:lnTo>
                  <a:lnTo>
                    <a:pt x="126" y="160"/>
                  </a:lnTo>
                  <a:lnTo>
                    <a:pt x="126" y="160"/>
                  </a:lnTo>
                  <a:lnTo>
                    <a:pt x="123" y="160"/>
                  </a:lnTo>
                  <a:lnTo>
                    <a:pt x="123" y="160"/>
                  </a:lnTo>
                  <a:lnTo>
                    <a:pt x="119" y="163"/>
                  </a:lnTo>
                  <a:lnTo>
                    <a:pt x="115" y="163"/>
                  </a:lnTo>
                  <a:lnTo>
                    <a:pt x="115" y="163"/>
                  </a:lnTo>
                  <a:lnTo>
                    <a:pt x="111" y="160"/>
                  </a:lnTo>
                  <a:lnTo>
                    <a:pt x="111" y="160"/>
                  </a:lnTo>
                  <a:lnTo>
                    <a:pt x="108" y="160"/>
                  </a:lnTo>
                  <a:lnTo>
                    <a:pt x="108" y="160"/>
                  </a:lnTo>
                  <a:lnTo>
                    <a:pt x="108" y="156"/>
                  </a:lnTo>
                  <a:lnTo>
                    <a:pt x="104" y="156"/>
                  </a:lnTo>
                  <a:lnTo>
                    <a:pt x="104" y="160"/>
                  </a:lnTo>
                  <a:lnTo>
                    <a:pt x="100" y="160"/>
                  </a:lnTo>
                  <a:lnTo>
                    <a:pt x="86" y="160"/>
                  </a:lnTo>
                  <a:lnTo>
                    <a:pt x="82" y="171"/>
                  </a:lnTo>
                  <a:lnTo>
                    <a:pt x="82" y="145"/>
                  </a:lnTo>
                  <a:lnTo>
                    <a:pt x="82" y="141"/>
                  </a:lnTo>
                  <a:lnTo>
                    <a:pt x="74" y="134"/>
                  </a:lnTo>
                  <a:lnTo>
                    <a:pt x="74" y="134"/>
                  </a:lnTo>
                  <a:lnTo>
                    <a:pt x="71" y="130"/>
                  </a:lnTo>
                  <a:lnTo>
                    <a:pt x="71" y="130"/>
                  </a:lnTo>
                  <a:lnTo>
                    <a:pt x="71" y="130"/>
                  </a:lnTo>
                  <a:lnTo>
                    <a:pt x="71" y="130"/>
                  </a:lnTo>
                  <a:lnTo>
                    <a:pt x="67" y="130"/>
                  </a:lnTo>
                  <a:lnTo>
                    <a:pt x="67" y="130"/>
                  </a:lnTo>
                  <a:lnTo>
                    <a:pt x="67" y="130"/>
                  </a:lnTo>
                  <a:lnTo>
                    <a:pt x="63" y="130"/>
                  </a:lnTo>
                  <a:lnTo>
                    <a:pt x="63" y="126"/>
                  </a:lnTo>
                  <a:lnTo>
                    <a:pt x="60" y="126"/>
                  </a:lnTo>
                  <a:lnTo>
                    <a:pt x="60" y="126"/>
                  </a:lnTo>
                  <a:lnTo>
                    <a:pt x="60" y="126"/>
                  </a:lnTo>
                  <a:lnTo>
                    <a:pt x="60" y="126"/>
                  </a:lnTo>
                  <a:lnTo>
                    <a:pt x="56" y="123"/>
                  </a:lnTo>
                  <a:lnTo>
                    <a:pt x="56" y="123"/>
                  </a:lnTo>
                  <a:lnTo>
                    <a:pt x="52" y="123"/>
                  </a:lnTo>
                  <a:lnTo>
                    <a:pt x="52" y="119"/>
                  </a:lnTo>
                  <a:lnTo>
                    <a:pt x="48" y="119"/>
                  </a:lnTo>
                  <a:lnTo>
                    <a:pt x="41" y="119"/>
                  </a:lnTo>
                  <a:lnTo>
                    <a:pt x="37" y="119"/>
                  </a:lnTo>
                  <a:lnTo>
                    <a:pt x="37" y="115"/>
                  </a:lnTo>
                  <a:lnTo>
                    <a:pt x="37" y="115"/>
                  </a:lnTo>
                  <a:lnTo>
                    <a:pt x="34" y="112"/>
                  </a:lnTo>
                  <a:lnTo>
                    <a:pt x="34" y="112"/>
                  </a:lnTo>
                  <a:lnTo>
                    <a:pt x="30" y="112"/>
                  </a:lnTo>
                  <a:lnTo>
                    <a:pt x="26" y="112"/>
                  </a:lnTo>
                  <a:lnTo>
                    <a:pt x="23" y="112"/>
                  </a:lnTo>
                  <a:lnTo>
                    <a:pt x="19" y="97"/>
                  </a:lnTo>
                  <a:lnTo>
                    <a:pt x="8" y="86"/>
                  </a:lnTo>
                  <a:lnTo>
                    <a:pt x="4" y="67"/>
                  </a:lnTo>
                  <a:lnTo>
                    <a:pt x="0" y="52"/>
                  </a:lnTo>
                  <a:lnTo>
                    <a:pt x="8" y="52"/>
                  </a:lnTo>
                  <a:lnTo>
                    <a:pt x="15" y="52"/>
                  </a:lnTo>
                  <a:lnTo>
                    <a:pt x="15" y="48"/>
                  </a:lnTo>
                  <a:lnTo>
                    <a:pt x="23" y="45"/>
                  </a:lnTo>
                  <a:lnTo>
                    <a:pt x="23" y="45"/>
                  </a:lnTo>
                  <a:lnTo>
                    <a:pt x="26" y="41"/>
                  </a:lnTo>
                  <a:lnTo>
                    <a:pt x="26" y="37"/>
                  </a:lnTo>
                  <a:lnTo>
                    <a:pt x="30" y="37"/>
                  </a:lnTo>
                  <a:lnTo>
                    <a:pt x="26" y="34"/>
                  </a:lnTo>
                  <a:lnTo>
                    <a:pt x="26" y="34"/>
                  </a:lnTo>
                  <a:lnTo>
                    <a:pt x="26" y="30"/>
                  </a:lnTo>
                  <a:lnTo>
                    <a:pt x="23" y="30"/>
                  </a:lnTo>
                  <a:lnTo>
                    <a:pt x="23" y="26"/>
                  </a:lnTo>
                  <a:lnTo>
                    <a:pt x="23" y="26"/>
                  </a:lnTo>
                  <a:lnTo>
                    <a:pt x="23" y="22"/>
                  </a:lnTo>
                  <a:lnTo>
                    <a:pt x="23" y="26"/>
                  </a:lnTo>
                  <a:lnTo>
                    <a:pt x="23" y="26"/>
                  </a:lnTo>
                  <a:lnTo>
                    <a:pt x="26" y="22"/>
                  </a:lnTo>
                  <a:lnTo>
                    <a:pt x="26" y="22"/>
                  </a:lnTo>
                  <a:lnTo>
                    <a:pt x="26" y="22"/>
                  </a:lnTo>
                  <a:lnTo>
                    <a:pt x="30" y="19"/>
                  </a:lnTo>
                  <a:lnTo>
                    <a:pt x="26" y="15"/>
                  </a:lnTo>
                  <a:lnTo>
                    <a:pt x="26" y="11"/>
                  </a:lnTo>
                  <a:lnTo>
                    <a:pt x="26" y="11"/>
                  </a:lnTo>
                  <a:lnTo>
                    <a:pt x="26" y="8"/>
                  </a:lnTo>
                  <a:lnTo>
                    <a:pt x="23" y="8"/>
                  </a:lnTo>
                  <a:lnTo>
                    <a:pt x="23" y="4"/>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31" name="Freeform 139"/>
            <p:cNvSpPr>
              <a:spLocks/>
            </p:cNvSpPr>
            <p:nvPr/>
          </p:nvSpPr>
          <p:spPr bwMode="auto">
            <a:xfrm>
              <a:off x="4908029" y="3200415"/>
              <a:ext cx="42459" cy="33452"/>
            </a:xfrm>
            <a:custGeom>
              <a:avLst/>
              <a:gdLst>
                <a:gd name="T0" fmla="*/ 7 w 33"/>
                <a:gd name="T1" fmla="*/ 4 h 26"/>
                <a:gd name="T2" fmla="*/ 7 w 33"/>
                <a:gd name="T3" fmla="*/ 4 h 26"/>
                <a:gd name="T4" fmla="*/ 11 w 33"/>
                <a:gd name="T5" fmla="*/ 4 h 26"/>
                <a:gd name="T6" fmla="*/ 14 w 33"/>
                <a:gd name="T7" fmla="*/ 0 h 26"/>
                <a:gd name="T8" fmla="*/ 14 w 33"/>
                <a:gd name="T9" fmla="*/ 0 h 26"/>
                <a:gd name="T10" fmla="*/ 18 w 33"/>
                <a:gd name="T11" fmla="*/ 4 h 26"/>
                <a:gd name="T12" fmla="*/ 18 w 33"/>
                <a:gd name="T13" fmla="*/ 4 h 26"/>
                <a:gd name="T14" fmla="*/ 22 w 33"/>
                <a:gd name="T15" fmla="*/ 0 h 26"/>
                <a:gd name="T16" fmla="*/ 22 w 33"/>
                <a:gd name="T17" fmla="*/ 0 h 26"/>
                <a:gd name="T18" fmla="*/ 22 w 33"/>
                <a:gd name="T19" fmla="*/ 0 h 26"/>
                <a:gd name="T20" fmla="*/ 26 w 33"/>
                <a:gd name="T21" fmla="*/ 4 h 26"/>
                <a:gd name="T22" fmla="*/ 29 w 33"/>
                <a:gd name="T23" fmla="*/ 4 h 26"/>
                <a:gd name="T24" fmla="*/ 29 w 33"/>
                <a:gd name="T25" fmla="*/ 7 h 26"/>
                <a:gd name="T26" fmla="*/ 29 w 33"/>
                <a:gd name="T27" fmla="*/ 7 h 26"/>
                <a:gd name="T28" fmla="*/ 29 w 33"/>
                <a:gd name="T29" fmla="*/ 11 h 26"/>
                <a:gd name="T30" fmla="*/ 33 w 33"/>
                <a:gd name="T31" fmla="*/ 15 h 26"/>
                <a:gd name="T32" fmla="*/ 29 w 33"/>
                <a:gd name="T33" fmla="*/ 18 h 26"/>
                <a:gd name="T34" fmla="*/ 29 w 33"/>
                <a:gd name="T35" fmla="*/ 18 h 26"/>
                <a:gd name="T36" fmla="*/ 29 w 33"/>
                <a:gd name="T37" fmla="*/ 18 h 26"/>
                <a:gd name="T38" fmla="*/ 26 w 33"/>
                <a:gd name="T39" fmla="*/ 22 h 26"/>
                <a:gd name="T40" fmla="*/ 26 w 33"/>
                <a:gd name="T41" fmla="*/ 22 h 26"/>
                <a:gd name="T42" fmla="*/ 26 w 33"/>
                <a:gd name="T43" fmla="*/ 18 h 26"/>
                <a:gd name="T44" fmla="*/ 26 w 33"/>
                <a:gd name="T45" fmla="*/ 18 h 26"/>
                <a:gd name="T46" fmla="*/ 22 w 33"/>
                <a:gd name="T47" fmla="*/ 18 h 26"/>
                <a:gd name="T48" fmla="*/ 22 w 33"/>
                <a:gd name="T49" fmla="*/ 15 h 26"/>
                <a:gd name="T50" fmla="*/ 18 w 33"/>
                <a:gd name="T51" fmla="*/ 15 h 26"/>
                <a:gd name="T52" fmla="*/ 18 w 33"/>
                <a:gd name="T53" fmla="*/ 15 h 26"/>
                <a:gd name="T54" fmla="*/ 18 w 33"/>
                <a:gd name="T55" fmla="*/ 15 h 26"/>
                <a:gd name="T56" fmla="*/ 18 w 33"/>
                <a:gd name="T57" fmla="*/ 18 h 26"/>
                <a:gd name="T58" fmla="*/ 14 w 33"/>
                <a:gd name="T59" fmla="*/ 22 h 26"/>
                <a:gd name="T60" fmla="*/ 14 w 33"/>
                <a:gd name="T61" fmla="*/ 22 h 26"/>
                <a:gd name="T62" fmla="*/ 11 w 33"/>
                <a:gd name="T63" fmla="*/ 26 h 26"/>
                <a:gd name="T64" fmla="*/ 11 w 33"/>
                <a:gd name="T65" fmla="*/ 22 h 26"/>
                <a:gd name="T66" fmla="*/ 11 w 33"/>
                <a:gd name="T67" fmla="*/ 22 h 26"/>
                <a:gd name="T68" fmla="*/ 7 w 33"/>
                <a:gd name="T69" fmla="*/ 26 h 26"/>
                <a:gd name="T70" fmla="*/ 7 w 33"/>
                <a:gd name="T71" fmla="*/ 22 h 26"/>
                <a:gd name="T72" fmla="*/ 3 w 33"/>
                <a:gd name="T73" fmla="*/ 22 h 26"/>
                <a:gd name="T74" fmla="*/ 3 w 33"/>
                <a:gd name="T75" fmla="*/ 18 h 26"/>
                <a:gd name="T76" fmla="*/ 0 w 33"/>
                <a:gd name="T77" fmla="*/ 18 h 26"/>
                <a:gd name="T78" fmla="*/ 0 w 33"/>
                <a:gd name="T79" fmla="*/ 22 h 26"/>
                <a:gd name="T80" fmla="*/ 0 w 33"/>
                <a:gd name="T81" fmla="*/ 18 h 26"/>
                <a:gd name="T82" fmla="*/ 0 w 33"/>
                <a:gd name="T83" fmla="*/ 7 h 26"/>
                <a:gd name="T84" fmla="*/ 3 w 33"/>
                <a:gd name="T85" fmla="*/ 7 h 26"/>
                <a:gd name="T86" fmla="*/ 7 w 33"/>
                <a:gd name="T87"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 h="26">
                  <a:moveTo>
                    <a:pt x="7" y="4"/>
                  </a:moveTo>
                  <a:lnTo>
                    <a:pt x="7" y="4"/>
                  </a:lnTo>
                  <a:lnTo>
                    <a:pt x="11" y="4"/>
                  </a:lnTo>
                  <a:lnTo>
                    <a:pt x="14" y="0"/>
                  </a:lnTo>
                  <a:lnTo>
                    <a:pt x="14" y="0"/>
                  </a:lnTo>
                  <a:lnTo>
                    <a:pt x="18" y="4"/>
                  </a:lnTo>
                  <a:lnTo>
                    <a:pt x="18" y="4"/>
                  </a:lnTo>
                  <a:lnTo>
                    <a:pt x="22" y="0"/>
                  </a:lnTo>
                  <a:lnTo>
                    <a:pt x="22" y="0"/>
                  </a:lnTo>
                  <a:lnTo>
                    <a:pt x="22" y="0"/>
                  </a:lnTo>
                  <a:lnTo>
                    <a:pt x="26" y="4"/>
                  </a:lnTo>
                  <a:lnTo>
                    <a:pt x="29" y="4"/>
                  </a:lnTo>
                  <a:lnTo>
                    <a:pt x="29" y="7"/>
                  </a:lnTo>
                  <a:lnTo>
                    <a:pt x="29" y="7"/>
                  </a:lnTo>
                  <a:lnTo>
                    <a:pt x="29" y="11"/>
                  </a:lnTo>
                  <a:lnTo>
                    <a:pt x="33" y="15"/>
                  </a:lnTo>
                  <a:lnTo>
                    <a:pt x="29" y="18"/>
                  </a:lnTo>
                  <a:lnTo>
                    <a:pt x="29" y="18"/>
                  </a:lnTo>
                  <a:lnTo>
                    <a:pt x="29" y="18"/>
                  </a:lnTo>
                  <a:lnTo>
                    <a:pt x="26" y="22"/>
                  </a:lnTo>
                  <a:lnTo>
                    <a:pt x="26" y="22"/>
                  </a:lnTo>
                  <a:lnTo>
                    <a:pt x="26" y="18"/>
                  </a:lnTo>
                  <a:lnTo>
                    <a:pt x="26" y="18"/>
                  </a:lnTo>
                  <a:lnTo>
                    <a:pt x="22" y="18"/>
                  </a:lnTo>
                  <a:lnTo>
                    <a:pt x="22" y="15"/>
                  </a:lnTo>
                  <a:lnTo>
                    <a:pt x="18" y="15"/>
                  </a:lnTo>
                  <a:lnTo>
                    <a:pt x="18" y="15"/>
                  </a:lnTo>
                  <a:lnTo>
                    <a:pt x="18" y="15"/>
                  </a:lnTo>
                  <a:lnTo>
                    <a:pt x="18" y="18"/>
                  </a:lnTo>
                  <a:lnTo>
                    <a:pt x="14" y="22"/>
                  </a:lnTo>
                  <a:lnTo>
                    <a:pt x="14" y="22"/>
                  </a:lnTo>
                  <a:lnTo>
                    <a:pt x="11" y="26"/>
                  </a:lnTo>
                  <a:lnTo>
                    <a:pt x="11" y="22"/>
                  </a:lnTo>
                  <a:lnTo>
                    <a:pt x="11" y="22"/>
                  </a:lnTo>
                  <a:lnTo>
                    <a:pt x="7" y="26"/>
                  </a:lnTo>
                  <a:lnTo>
                    <a:pt x="7" y="22"/>
                  </a:lnTo>
                  <a:lnTo>
                    <a:pt x="3" y="22"/>
                  </a:lnTo>
                  <a:lnTo>
                    <a:pt x="3" y="18"/>
                  </a:lnTo>
                  <a:lnTo>
                    <a:pt x="0" y="18"/>
                  </a:lnTo>
                  <a:lnTo>
                    <a:pt x="0" y="22"/>
                  </a:lnTo>
                  <a:lnTo>
                    <a:pt x="0" y="18"/>
                  </a:lnTo>
                  <a:lnTo>
                    <a:pt x="0" y="7"/>
                  </a:lnTo>
                  <a:lnTo>
                    <a:pt x="3" y="7"/>
                  </a:lnTo>
                  <a:lnTo>
                    <a:pt x="7" y="4"/>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32" name="Freeform 140"/>
            <p:cNvSpPr>
              <a:spLocks/>
            </p:cNvSpPr>
            <p:nvPr/>
          </p:nvSpPr>
          <p:spPr bwMode="auto">
            <a:xfrm>
              <a:off x="4908029" y="3219715"/>
              <a:ext cx="42459" cy="42459"/>
            </a:xfrm>
            <a:custGeom>
              <a:avLst/>
              <a:gdLst>
                <a:gd name="T0" fmla="*/ 3 w 33"/>
                <a:gd name="T1" fmla="*/ 33 h 33"/>
                <a:gd name="T2" fmla="*/ 11 w 33"/>
                <a:gd name="T3" fmla="*/ 33 h 33"/>
                <a:gd name="T4" fmla="*/ 18 w 33"/>
                <a:gd name="T5" fmla="*/ 33 h 33"/>
                <a:gd name="T6" fmla="*/ 18 w 33"/>
                <a:gd name="T7" fmla="*/ 29 h 33"/>
                <a:gd name="T8" fmla="*/ 26 w 33"/>
                <a:gd name="T9" fmla="*/ 26 h 33"/>
                <a:gd name="T10" fmla="*/ 26 w 33"/>
                <a:gd name="T11" fmla="*/ 26 h 33"/>
                <a:gd name="T12" fmla="*/ 29 w 33"/>
                <a:gd name="T13" fmla="*/ 22 h 33"/>
                <a:gd name="T14" fmla="*/ 29 w 33"/>
                <a:gd name="T15" fmla="*/ 18 h 33"/>
                <a:gd name="T16" fmla="*/ 33 w 33"/>
                <a:gd name="T17" fmla="*/ 18 h 33"/>
                <a:gd name="T18" fmla="*/ 29 w 33"/>
                <a:gd name="T19" fmla="*/ 15 h 33"/>
                <a:gd name="T20" fmla="*/ 29 w 33"/>
                <a:gd name="T21" fmla="*/ 15 h 33"/>
                <a:gd name="T22" fmla="*/ 29 w 33"/>
                <a:gd name="T23" fmla="*/ 11 h 33"/>
                <a:gd name="T24" fmla="*/ 26 w 33"/>
                <a:gd name="T25" fmla="*/ 11 h 33"/>
                <a:gd name="T26" fmla="*/ 26 w 33"/>
                <a:gd name="T27" fmla="*/ 7 h 33"/>
                <a:gd name="T28" fmla="*/ 26 w 33"/>
                <a:gd name="T29" fmla="*/ 7 h 33"/>
                <a:gd name="T30" fmla="*/ 26 w 33"/>
                <a:gd name="T31" fmla="*/ 3 h 33"/>
                <a:gd name="T32" fmla="*/ 22 w 33"/>
                <a:gd name="T33" fmla="*/ 3 h 33"/>
                <a:gd name="T34" fmla="*/ 22 w 33"/>
                <a:gd name="T35" fmla="*/ 0 h 33"/>
                <a:gd name="T36" fmla="*/ 18 w 33"/>
                <a:gd name="T37" fmla="*/ 0 h 33"/>
                <a:gd name="T38" fmla="*/ 18 w 33"/>
                <a:gd name="T39" fmla="*/ 0 h 33"/>
                <a:gd name="T40" fmla="*/ 18 w 33"/>
                <a:gd name="T41" fmla="*/ 0 h 33"/>
                <a:gd name="T42" fmla="*/ 18 w 33"/>
                <a:gd name="T43" fmla="*/ 3 h 33"/>
                <a:gd name="T44" fmla="*/ 14 w 33"/>
                <a:gd name="T45" fmla="*/ 7 h 33"/>
                <a:gd name="T46" fmla="*/ 14 w 33"/>
                <a:gd name="T47" fmla="*/ 7 h 33"/>
                <a:gd name="T48" fmla="*/ 11 w 33"/>
                <a:gd name="T49" fmla="*/ 11 h 33"/>
                <a:gd name="T50" fmla="*/ 11 w 33"/>
                <a:gd name="T51" fmla="*/ 7 h 33"/>
                <a:gd name="T52" fmla="*/ 11 w 33"/>
                <a:gd name="T53" fmla="*/ 7 h 33"/>
                <a:gd name="T54" fmla="*/ 7 w 33"/>
                <a:gd name="T55" fmla="*/ 11 h 33"/>
                <a:gd name="T56" fmla="*/ 7 w 33"/>
                <a:gd name="T57" fmla="*/ 7 h 33"/>
                <a:gd name="T58" fmla="*/ 3 w 33"/>
                <a:gd name="T59" fmla="*/ 7 h 33"/>
                <a:gd name="T60" fmla="*/ 3 w 33"/>
                <a:gd name="T61" fmla="*/ 3 h 33"/>
                <a:gd name="T62" fmla="*/ 0 w 33"/>
                <a:gd name="T63" fmla="*/ 3 h 33"/>
                <a:gd name="T64" fmla="*/ 0 w 33"/>
                <a:gd name="T65" fmla="*/ 7 h 33"/>
                <a:gd name="T66" fmla="*/ 0 w 33"/>
                <a:gd name="T67" fmla="*/ 7 h 33"/>
                <a:gd name="T68" fmla="*/ 0 w 33"/>
                <a:gd name="T69" fmla="*/ 11 h 33"/>
                <a:gd name="T70" fmla="*/ 0 w 33"/>
                <a:gd name="T71" fmla="*/ 15 h 33"/>
                <a:gd name="T72" fmla="*/ 0 w 33"/>
                <a:gd name="T73" fmla="*/ 18 h 33"/>
                <a:gd name="T74" fmla="*/ 3 w 33"/>
                <a:gd name="T7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 h="33">
                  <a:moveTo>
                    <a:pt x="3" y="33"/>
                  </a:moveTo>
                  <a:lnTo>
                    <a:pt x="11" y="33"/>
                  </a:lnTo>
                  <a:lnTo>
                    <a:pt x="18" y="33"/>
                  </a:lnTo>
                  <a:lnTo>
                    <a:pt x="18" y="29"/>
                  </a:lnTo>
                  <a:lnTo>
                    <a:pt x="26" y="26"/>
                  </a:lnTo>
                  <a:lnTo>
                    <a:pt x="26" y="26"/>
                  </a:lnTo>
                  <a:lnTo>
                    <a:pt x="29" y="22"/>
                  </a:lnTo>
                  <a:lnTo>
                    <a:pt x="29" y="18"/>
                  </a:lnTo>
                  <a:lnTo>
                    <a:pt x="33" y="18"/>
                  </a:lnTo>
                  <a:lnTo>
                    <a:pt x="29" y="15"/>
                  </a:lnTo>
                  <a:lnTo>
                    <a:pt x="29" y="15"/>
                  </a:lnTo>
                  <a:lnTo>
                    <a:pt x="29" y="11"/>
                  </a:lnTo>
                  <a:lnTo>
                    <a:pt x="26" y="11"/>
                  </a:lnTo>
                  <a:lnTo>
                    <a:pt x="26" y="7"/>
                  </a:lnTo>
                  <a:lnTo>
                    <a:pt x="26" y="7"/>
                  </a:lnTo>
                  <a:lnTo>
                    <a:pt x="26" y="3"/>
                  </a:lnTo>
                  <a:lnTo>
                    <a:pt x="22" y="3"/>
                  </a:lnTo>
                  <a:lnTo>
                    <a:pt x="22" y="0"/>
                  </a:lnTo>
                  <a:lnTo>
                    <a:pt x="18" y="0"/>
                  </a:lnTo>
                  <a:lnTo>
                    <a:pt x="18" y="0"/>
                  </a:lnTo>
                  <a:lnTo>
                    <a:pt x="18" y="0"/>
                  </a:lnTo>
                  <a:lnTo>
                    <a:pt x="18" y="3"/>
                  </a:lnTo>
                  <a:lnTo>
                    <a:pt x="14" y="7"/>
                  </a:lnTo>
                  <a:lnTo>
                    <a:pt x="14" y="7"/>
                  </a:lnTo>
                  <a:lnTo>
                    <a:pt x="11" y="11"/>
                  </a:lnTo>
                  <a:lnTo>
                    <a:pt x="11" y="7"/>
                  </a:lnTo>
                  <a:lnTo>
                    <a:pt x="11" y="7"/>
                  </a:lnTo>
                  <a:lnTo>
                    <a:pt x="7" y="11"/>
                  </a:lnTo>
                  <a:lnTo>
                    <a:pt x="7" y="7"/>
                  </a:lnTo>
                  <a:lnTo>
                    <a:pt x="3" y="7"/>
                  </a:lnTo>
                  <a:lnTo>
                    <a:pt x="3" y="3"/>
                  </a:lnTo>
                  <a:lnTo>
                    <a:pt x="0" y="3"/>
                  </a:lnTo>
                  <a:lnTo>
                    <a:pt x="0" y="7"/>
                  </a:lnTo>
                  <a:lnTo>
                    <a:pt x="0" y="7"/>
                  </a:lnTo>
                  <a:lnTo>
                    <a:pt x="0" y="11"/>
                  </a:lnTo>
                  <a:lnTo>
                    <a:pt x="0" y="15"/>
                  </a:lnTo>
                  <a:lnTo>
                    <a:pt x="0" y="18"/>
                  </a:lnTo>
                  <a:lnTo>
                    <a:pt x="3" y="33"/>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33" name="Freeform 141"/>
            <p:cNvSpPr>
              <a:spLocks/>
            </p:cNvSpPr>
            <p:nvPr/>
          </p:nvSpPr>
          <p:spPr bwMode="auto">
            <a:xfrm>
              <a:off x="4545201" y="3075612"/>
              <a:ext cx="405289" cy="362830"/>
            </a:xfrm>
            <a:custGeom>
              <a:avLst/>
              <a:gdLst>
                <a:gd name="T0" fmla="*/ 11 w 315"/>
                <a:gd name="T1" fmla="*/ 156 h 282"/>
                <a:gd name="T2" fmla="*/ 22 w 315"/>
                <a:gd name="T3" fmla="*/ 153 h 282"/>
                <a:gd name="T4" fmla="*/ 37 w 315"/>
                <a:gd name="T5" fmla="*/ 145 h 282"/>
                <a:gd name="T6" fmla="*/ 45 w 315"/>
                <a:gd name="T7" fmla="*/ 153 h 282"/>
                <a:gd name="T8" fmla="*/ 63 w 315"/>
                <a:gd name="T9" fmla="*/ 138 h 282"/>
                <a:gd name="T10" fmla="*/ 67 w 315"/>
                <a:gd name="T11" fmla="*/ 115 h 282"/>
                <a:gd name="T12" fmla="*/ 82 w 315"/>
                <a:gd name="T13" fmla="*/ 97 h 282"/>
                <a:gd name="T14" fmla="*/ 97 w 315"/>
                <a:gd name="T15" fmla="*/ 75 h 282"/>
                <a:gd name="T16" fmla="*/ 100 w 315"/>
                <a:gd name="T17" fmla="*/ 56 h 282"/>
                <a:gd name="T18" fmla="*/ 111 w 315"/>
                <a:gd name="T19" fmla="*/ 34 h 282"/>
                <a:gd name="T20" fmla="*/ 111 w 315"/>
                <a:gd name="T21" fmla="*/ 15 h 282"/>
                <a:gd name="T22" fmla="*/ 115 w 315"/>
                <a:gd name="T23" fmla="*/ 8 h 282"/>
                <a:gd name="T24" fmla="*/ 126 w 315"/>
                <a:gd name="T25" fmla="*/ 4 h 282"/>
                <a:gd name="T26" fmla="*/ 141 w 315"/>
                <a:gd name="T27" fmla="*/ 12 h 282"/>
                <a:gd name="T28" fmla="*/ 159 w 315"/>
                <a:gd name="T29" fmla="*/ 15 h 282"/>
                <a:gd name="T30" fmla="*/ 171 w 315"/>
                <a:gd name="T31" fmla="*/ 15 h 282"/>
                <a:gd name="T32" fmla="*/ 185 w 315"/>
                <a:gd name="T33" fmla="*/ 8 h 282"/>
                <a:gd name="T34" fmla="*/ 208 w 315"/>
                <a:gd name="T35" fmla="*/ 4 h 282"/>
                <a:gd name="T36" fmla="*/ 215 w 315"/>
                <a:gd name="T37" fmla="*/ 4 h 282"/>
                <a:gd name="T38" fmla="*/ 222 w 315"/>
                <a:gd name="T39" fmla="*/ 0 h 282"/>
                <a:gd name="T40" fmla="*/ 237 w 315"/>
                <a:gd name="T41" fmla="*/ 4 h 282"/>
                <a:gd name="T42" fmla="*/ 256 w 315"/>
                <a:gd name="T43" fmla="*/ 4 h 282"/>
                <a:gd name="T44" fmla="*/ 271 w 315"/>
                <a:gd name="T45" fmla="*/ 15 h 282"/>
                <a:gd name="T46" fmla="*/ 282 w 315"/>
                <a:gd name="T47" fmla="*/ 12 h 282"/>
                <a:gd name="T48" fmla="*/ 293 w 315"/>
                <a:gd name="T49" fmla="*/ 8 h 282"/>
                <a:gd name="T50" fmla="*/ 308 w 315"/>
                <a:gd name="T51" fmla="*/ 19 h 282"/>
                <a:gd name="T52" fmla="*/ 315 w 315"/>
                <a:gd name="T53" fmla="*/ 26 h 282"/>
                <a:gd name="T54" fmla="*/ 311 w 315"/>
                <a:gd name="T55" fmla="*/ 45 h 282"/>
                <a:gd name="T56" fmla="*/ 300 w 315"/>
                <a:gd name="T57" fmla="*/ 67 h 282"/>
                <a:gd name="T58" fmla="*/ 289 w 315"/>
                <a:gd name="T59" fmla="*/ 101 h 282"/>
                <a:gd name="T60" fmla="*/ 282 w 315"/>
                <a:gd name="T61" fmla="*/ 127 h 282"/>
                <a:gd name="T62" fmla="*/ 304 w 315"/>
                <a:gd name="T63" fmla="*/ 201 h 282"/>
                <a:gd name="T64" fmla="*/ 274 w 315"/>
                <a:gd name="T65" fmla="*/ 227 h 282"/>
                <a:gd name="T66" fmla="*/ 274 w 315"/>
                <a:gd name="T67" fmla="*/ 238 h 282"/>
                <a:gd name="T68" fmla="*/ 271 w 315"/>
                <a:gd name="T69" fmla="*/ 256 h 282"/>
                <a:gd name="T70" fmla="*/ 285 w 315"/>
                <a:gd name="T71" fmla="*/ 268 h 282"/>
                <a:gd name="T72" fmla="*/ 289 w 315"/>
                <a:gd name="T73" fmla="*/ 282 h 282"/>
                <a:gd name="T74" fmla="*/ 278 w 315"/>
                <a:gd name="T75" fmla="*/ 282 h 282"/>
                <a:gd name="T76" fmla="*/ 256 w 315"/>
                <a:gd name="T77" fmla="*/ 264 h 282"/>
                <a:gd name="T78" fmla="*/ 245 w 315"/>
                <a:gd name="T79" fmla="*/ 253 h 282"/>
                <a:gd name="T80" fmla="*/ 234 w 315"/>
                <a:gd name="T81" fmla="*/ 260 h 282"/>
                <a:gd name="T82" fmla="*/ 219 w 315"/>
                <a:gd name="T83" fmla="*/ 256 h 282"/>
                <a:gd name="T84" fmla="*/ 211 w 315"/>
                <a:gd name="T85" fmla="*/ 249 h 282"/>
                <a:gd name="T86" fmla="*/ 204 w 315"/>
                <a:gd name="T87" fmla="*/ 253 h 282"/>
                <a:gd name="T88" fmla="*/ 196 w 315"/>
                <a:gd name="T89" fmla="*/ 245 h 282"/>
                <a:gd name="T90" fmla="*/ 182 w 315"/>
                <a:gd name="T91" fmla="*/ 249 h 282"/>
                <a:gd name="T92" fmla="*/ 171 w 315"/>
                <a:gd name="T93" fmla="*/ 249 h 282"/>
                <a:gd name="T94" fmla="*/ 167 w 315"/>
                <a:gd name="T95" fmla="*/ 242 h 282"/>
                <a:gd name="T96" fmla="*/ 163 w 315"/>
                <a:gd name="T97" fmla="*/ 230 h 282"/>
                <a:gd name="T98" fmla="*/ 163 w 315"/>
                <a:gd name="T99" fmla="*/ 223 h 282"/>
                <a:gd name="T100" fmla="*/ 159 w 315"/>
                <a:gd name="T101" fmla="*/ 208 h 282"/>
                <a:gd name="T102" fmla="*/ 159 w 315"/>
                <a:gd name="T103" fmla="*/ 197 h 282"/>
                <a:gd name="T104" fmla="*/ 141 w 315"/>
                <a:gd name="T105" fmla="*/ 186 h 282"/>
                <a:gd name="T106" fmla="*/ 122 w 315"/>
                <a:gd name="T107" fmla="*/ 190 h 282"/>
                <a:gd name="T108" fmla="*/ 104 w 315"/>
                <a:gd name="T109" fmla="*/ 201 h 282"/>
                <a:gd name="T110" fmla="*/ 85 w 315"/>
                <a:gd name="T111" fmla="*/ 193 h 282"/>
                <a:gd name="T112" fmla="*/ 82 w 315"/>
                <a:gd name="T113" fmla="*/ 182 h 282"/>
                <a:gd name="T114" fmla="*/ 78 w 315"/>
                <a:gd name="T115" fmla="*/ 171 h 282"/>
                <a:gd name="T116" fmla="*/ 37 w 315"/>
                <a:gd name="T117" fmla="*/ 167 h 282"/>
                <a:gd name="T118" fmla="*/ 19 w 315"/>
                <a:gd name="T119" fmla="*/ 167 h 282"/>
                <a:gd name="T120" fmla="*/ 11 w 315"/>
                <a:gd name="T121" fmla="*/ 1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 h="282">
                  <a:moveTo>
                    <a:pt x="0" y="167"/>
                  </a:moveTo>
                  <a:lnTo>
                    <a:pt x="4" y="164"/>
                  </a:lnTo>
                  <a:lnTo>
                    <a:pt x="8" y="164"/>
                  </a:lnTo>
                  <a:lnTo>
                    <a:pt x="11" y="164"/>
                  </a:lnTo>
                  <a:lnTo>
                    <a:pt x="8" y="156"/>
                  </a:lnTo>
                  <a:lnTo>
                    <a:pt x="11" y="156"/>
                  </a:lnTo>
                  <a:lnTo>
                    <a:pt x="15" y="153"/>
                  </a:lnTo>
                  <a:lnTo>
                    <a:pt x="19" y="149"/>
                  </a:lnTo>
                  <a:lnTo>
                    <a:pt x="19" y="149"/>
                  </a:lnTo>
                  <a:lnTo>
                    <a:pt x="22" y="149"/>
                  </a:lnTo>
                  <a:lnTo>
                    <a:pt x="22" y="153"/>
                  </a:lnTo>
                  <a:lnTo>
                    <a:pt x="22" y="153"/>
                  </a:lnTo>
                  <a:lnTo>
                    <a:pt x="26" y="153"/>
                  </a:lnTo>
                  <a:lnTo>
                    <a:pt x="30" y="149"/>
                  </a:lnTo>
                  <a:lnTo>
                    <a:pt x="30" y="149"/>
                  </a:lnTo>
                  <a:lnTo>
                    <a:pt x="30" y="149"/>
                  </a:lnTo>
                  <a:lnTo>
                    <a:pt x="34" y="149"/>
                  </a:lnTo>
                  <a:lnTo>
                    <a:pt x="37" y="145"/>
                  </a:lnTo>
                  <a:lnTo>
                    <a:pt x="41" y="145"/>
                  </a:lnTo>
                  <a:lnTo>
                    <a:pt x="41" y="145"/>
                  </a:lnTo>
                  <a:lnTo>
                    <a:pt x="37" y="149"/>
                  </a:lnTo>
                  <a:lnTo>
                    <a:pt x="41" y="149"/>
                  </a:lnTo>
                  <a:lnTo>
                    <a:pt x="41" y="153"/>
                  </a:lnTo>
                  <a:lnTo>
                    <a:pt x="45" y="153"/>
                  </a:lnTo>
                  <a:lnTo>
                    <a:pt x="48" y="153"/>
                  </a:lnTo>
                  <a:lnTo>
                    <a:pt x="52" y="149"/>
                  </a:lnTo>
                  <a:lnTo>
                    <a:pt x="59" y="141"/>
                  </a:lnTo>
                  <a:lnTo>
                    <a:pt x="59" y="141"/>
                  </a:lnTo>
                  <a:lnTo>
                    <a:pt x="63" y="138"/>
                  </a:lnTo>
                  <a:lnTo>
                    <a:pt x="63" y="138"/>
                  </a:lnTo>
                  <a:lnTo>
                    <a:pt x="67" y="134"/>
                  </a:lnTo>
                  <a:lnTo>
                    <a:pt x="67" y="130"/>
                  </a:lnTo>
                  <a:lnTo>
                    <a:pt x="67" y="127"/>
                  </a:lnTo>
                  <a:lnTo>
                    <a:pt x="67" y="119"/>
                  </a:lnTo>
                  <a:lnTo>
                    <a:pt x="67" y="119"/>
                  </a:lnTo>
                  <a:lnTo>
                    <a:pt x="67" y="115"/>
                  </a:lnTo>
                  <a:lnTo>
                    <a:pt x="71" y="112"/>
                  </a:lnTo>
                  <a:lnTo>
                    <a:pt x="74" y="108"/>
                  </a:lnTo>
                  <a:lnTo>
                    <a:pt x="74" y="104"/>
                  </a:lnTo>
                  <a:lnTo>
                    <a:pt x="78" y="101"/>
                  </a:lnTo>
                  <a:lnTo>
                    <a:pt x="82" y="97"/>
                  </a:lnTo>
                  <a:lnTo>
                    <a:pt x="82" y="97"/>
                  </a:lnTo>
                  <a:lnTo>
                    <a:pt x="85" y="97"/>
                  </a:lnTo>
                  <a:lnTo>
                    <a:pt x="89" y="93"/>
                  </a:lnTo>
                  <a:lnTo>
                    <a:pt x="93" y="86"/>
                  </a:lnTo>
                  <a:lnTo>
                    <a:pt x="93" y="82"/>
                  </a:lnTo>
                  <a:lnTo>
                    <a:pt x="97" y="78"/>
                  </a:lnTo>
                  <a:lnTo>
                    <a:pt x="97" y="75"/>
                  </a:lnTo>
                  <a:lnTo>
                    <a:pt x="100" y="71"/>
                  </a:lnTo>
                  <a:lnTo>
                    <a:pt x="97" y="71"/>
                  </a:lnTo>
                  <a:lnTo>
                    <a:pt x="100" y="67"/>
                  </a:lnTo>
                  <a:lnTo>
                    <a:pt x="97" y="64"/>
                  </a:lnTo>
                  <a:lnTo>
                    <a:pt x="100" y="60"/>
                  </a:lnTo>
                  <a:lnTo>
                    <a:pt x="100" y="56"/>
                  </a:lnTo>
                  <a:lnTo>
                    <a:pt x="100" y="56"/>
                  </a:lnTo>
                  <a:lnTo>
                    <a:pt x="104" y="52"/>
                  </a:lnTo>
                  <a:lnTo>
                    <a:pt x="100" y="45"/>
                  </a:lnTo>
                  <a:lnTo>
                    <a:pt x="108" y="38"/>
                  </a:lnTo>
                  <a:lnTo>
                    <a:pt x="108" y="34"/>
                  </a:lnTo>
                  <a:lnTo>
                    <a:pt x="111" y="34"/>
                  </a:lnTo>
                  <a:lnTo>
                    <a:pt x="111" y="26"/>
                  </a:lnTo>
                  <a:lnTo>
                    <a:pt x="111" y="26"/>
                  </a:lnTo>
                  <a:lnTo>
                    <a:pt x="111" y="23"/>
                  </a:lnTo>
                  <a:lnTo>
                    <a:pt x="111" y="19"/>
                  </a:lnTo>
                  <a:lnTo>
                    <a:pt x="111" y="19"/>
                  </a:lnTo>
                  <a:lnTo>
                    <a:pt x="111" y="15"/>
                  </a:lnTo>
                  <a:lnTo>
                    <a:pt x="111" y="12"/>
                  </a:lnTo>
                  <a:lnTo>
                    <a:pt x="111" y="12"/>
                  </a:lnTo>
                  <a:lnTo>
                    <a:pt x="115" y="12"/>
                  </a:lnTo>
                  <a:lnTo>
                    <a:pt x="115" y="12"/>
                  </a:lnTo>
                  <a:lnTo>
                    <a:pt x="115" y="8"/>
                  </a:lnTo>
                  <a:lnTo>
                    <a:pt x="115" y="8"/>
                  </a:lnTo>
                  <a:lnTo>
                    <a:pt x="115" y="4"/>
                  </a:lnTo>
                  <a:lnTo>
                    <a:pt x="119" y="4"/>
                  </a:lnTo>
                  <a:lnTo>
                    <a:pt x="122" y="4"/>
                  </a:lnTo>
                  <a:lnTo>
                    <a:pt x="122" y="4"/>
                  </a:lnTo>
                  <a:lnTo>
                    <a:pt x="122" y="4"/>
                  </a:lnTo>
                  <a:lnTo>
                    <a:pt x="126" y="4"/>
                  </a:lnTo>
                  <a:lnTo>
                    <a:pt x="130" y="4"/>
                  </a:lnTo>
                  <a:lnTo>
                    <a:pt x="130" y="4"/>
                  </a:lnTo>
                  <a:lnTo>
                    <a:pt x="134" y="8"/>
                  </a:lnTo>
                  <a:lnTo>
                    <a:pt x="137" y="8"/>
                  </a:lnTo>
                  <a:lnTo>
                    <a:pt x="141" y="12"/>
                  </a:lnTo>
                  <a:lnTo>
                    <a:pt x="141" y="12"/>
                  </a:lnTo>
                  <a:lnTo>
                    <a:pt x="145" y="12"/>
                  </a:lnTo>
                  <a:lnTo>
                    <a:pt x="148" y="15"/>
                  </a:lnTo>
                  <a:lnTo>
                    <a:pt x="152" y="15"/>
                  </a:lnTo>
                  <a:lnTo>
                    <a:pt x="156" y="15"/>
                  </a:lnTo>
                  <a:lnTo>
                    <a:pt x="159" y="15"/>
                  </a:lnTo>
                  <a:lnTo>
                    <a:pt x="159" y="15"/>
                  </a:lnTo>
                  <a:lnTo>
                    <a:pt x="163" y="15"/>
                  </a:lnTo>
                  <a:lnTo>
                    <a:pt x="167" y="15"/>
                  </a:lnTo>
                  <a:lnTo>
                    <a:pt x="167" y="15"/>
                  </a:lnTo>
                  <a:lnTo>
                    <a:pt x="171" y="15"/>
                  </a:lnTo>
                  <a:lnTo>
                    <a:pt x="174" y="15"/>
                  </a:lnTo>
                  <a:lnTo>
                    <a:pt x="171" y="15"/>
                  </a:lnTo>
                  <a:lnTo>
                    <a:pt x="171" y="12"/>
                  </a:lnTo>
                  <a:lnTo>
                    <a:pt x="174" y="8"/>
                  </a:lnTo>
                  <a:lnTo>
                    <a:pt x="174" y="8"/>
                  </a:lnTo>
                  <a:lnTo>
                    <a:pt x="178" y="8"/>
                  </a:lnTo>
                  <a:lnTo>
                    <a:pt x="182" y="8"/>
                  </a:lnTo>
                  <a:lnTo>
                    <a:pt x="185" y="8"/>
                  </a:lnTo>
                  <a:lnTo>
                    <a:pt x="185" y="8"/>
                  </a:lnTo>
                  <a:lnTo>
                    <a:pt x="193" y="8"/>
                  </a:lnTo>
                  <a:lnTo>
                    <a:pt x="193" y="8"/>
                  </a:lnTo>
                  <a:lnTo>
                    <a:pt x="196" y="4"/>
                  </a:lnTo>
                  <a:lnTo>
                    <a:pt x="204" y="4"/>
                  </a:lnTo>
                  <a:lnTo>
                    <a:pt x="208" y="4"/>
                  </a:lnTo>
                  <a:lnTo>
                    <a:pt x="208" y="4"/>
                  </a:lnTo>
                  <a:lnTo>
                    <a:pt x="208" y="4"/>
                  </a:lnTo>
                  <a:lnTo>
                    <a:pt x="208" y="4"/>
                  </a:lnTo>
                  <a:lnTo>
                    <a:pt x="211" y="4"/>
                  </a:lnTo>
                  <a:lnTo>
                    <a:pt x="211" y="4"/>
                  </a:lnTo>
                  <a:lnTo>
                    <a:pt x="215" y="4"/>
                  </a:lnTo>
                  <a:lnTo>
                    <a:pt x="219" y="4"/>
                  </a:lnTo>
                  <a:lnTo>
                    <a:pt x="219" y="4"/>
                  </a:lnTo>
                  <a:lnTo>
                    <a:pt x="222" y="0"/>
                  </a:lnTo>
                  <a:lnTo>
                    <a:pt x="222" y="0"/>
                  </a:lnTo>
                  <a:lnTo>
                    <a:pt x="222" y="0"/>
                  </a:lnTo>
                  <a:lnTo>
                    <a:pt x="222" y="0"/>
                  </a:lnTo>
                  <a:lnTo>
                    <a:pt x="226" y="0"/>
                  </a:lnTo>
                  <a:lnTo>
                    <a:pt x="230" y="0"/>
                  </a:lnTo>
                  <a:lnTo>
                    <a:pt x="230" y="0"/>
                  </a:lnTo>
                  <a:lnTo>
                    <a:pt x="234" y="0"/>
                  </a:lnTo>
                  <a:lnTo>
                    <a:pt x="234" y="0"/>
                  </a:lnTo>
                  <a:lnTo>
                    <a:pt x="237" y="4"/>
                  </a:lnTo>
                  <a:lnTo>
                    <a:pt x="245" y="4"/>
                  </a:lnTo>
                  <a:lnTo>
                    <a:pt x="245" y="4"/>
                  </a:lnTo>
                  <a:lnTo>
                    <a:pt x="248" y="0"/>
                  </a:lnTo>
                  <a:lnTo>
                    <a:pt x="252" y="0"/>
                  </a:lnTo>
                  <a:lnTo>
                    <a:pt x="256" y="4"/>
                  </a:lnTo>
                  <a:lnTo>
                    <a:pt x="256" y="4"/>
                  </a:lnTo>
                  <a:lnTo>
                    <a:pt x="259" y="8"/>
                  </a:lnTo>
                  <a:lnTo>
                    <a:pt x="259" y="8"/>
                  </a:lnTo>
                  <a:lnTo>
                    <a:pt x="263" y="8"/>
                  </a:lnTo>
                  <a:lnTo>
                    <a:pt x="263" y="12"/>
                  </a:lnTo>
                  <a:lnTo>
                    <a:pt x="267" y="12"/>
                  </a:lnTo>
                  <a:lnTo>
                    <a:pt x="271" y="15"/>
                  </a:lnTo>
                  <a:lnTo>
                    <a:pt x="271" y="15"/>
                  </a:lnTo>
                  <a:lnTo>
                    <a:pt x="274" y="12"/>
                  </a:lnTo>
                  <a:lnTo>
                    <a:pt x="274" y="12"/>
                  </a:lnTo>
                  <a:lnTo>
                    <a:pt x="278" y="12"/>
                  </a:lnTo>
                  <a:lnTo>
                    <a:pt x="282" y="12"/>
                  </a:lnTo>
                  <a:lnTo>
                    <a:pt x="282" y="12"/>
                  </a:lnTo>
                  <a:lnTo>
                    <a:pt x="282" y="12"/>
                  </a:lnTo>
                  <a:lnTo>
                    <a:pt x="285" y="12"/>
                  </a:lnTo>
                  <a:lnTo>
                    <a:pt x="289" y="8"/>
                  </a:lnTo>
                  <a:lnTo>
                    <a:pt x="289" y="8"/>
                  </a:lnTo>
                  <a:lnTo>
                    <a:pt x="293" y="8"/>
                  </a:lnTo>
                  <a:lnTo>
                    <a:pt x="293" y="8"/>
                  </a:lnTo>
                  <a:lnTo>
                    <a:pt x="296" y="12"/>
                  </a:lnTo>
                  <a:lnTo>
                    <a:pt x="300" y="15"/>
                  </a:lnTo>
                  <a:lnTo>
                    <a:pt x="300" y="15"/>
                  </a:lnTo>
                  <a:lnTo>
                    <a:pt x="304" y="15"/>
                  </a:lnTo>
                  <a:lnTo>
                    <a:pt x="304" y="19"/>
                  </a:lnTo>
                  <a:lnTo>
                    <a:pt x="308" y="19"/>
                  </a:lnTo>
                  <a:lnTo>
                    <a:pt x="308" y="23"/>
                  </a:lnTo>
                  <a:lnTo>
                    <a:pt x="308" y="23"/>
                  </a:lnTo>
                  <a:lnTo>
                    <a:pt x="308" y="26"/>
                  </a:lnTo>
                  <a:lnTo>
                    <a:pt x="311" y="26"/>
                  </a:lnTo>
                  <a:lnTo>
                    <a:pt x="315" y="26"/>
                  </a:lnTo>
                  <a:lnTo>
                    <a:pt x="315" y="26"/>
                  </a:lnTo>
                  <a:lnTo>
                    <a:pt x="315" y="30"/>
                  </a:lnTo>
                  <a:lnTo>
                    <a:pt x="311" y="30"/>
                  </a:lnTo>
                  <a:lnTo>
                    <a:pt x="311" y="34"/>
                  </a:lnTo>
                  <a:lnTo>
                    <a:pt x="311" y="41"/>
                  </a:lnTo>
                  <a:lnTo>
                    <a:pt x="311" y="45"/>
                  </a:lnTo>
                  <a:lnTo>
                    <a:pt x="311" y="45"/>
                  </a:lnTo>
                  <a:lnTo>
                    <a:pt x="315" y="49"/>
                  </a:lnTo>
                  <a:lnTo>
                    <a:pt x="315" y="49"/>
                  </a:lnTo>
                  <a:lnTo>
                    <a:pt x="315" y="52"/>
                  </a:lnTo>
                  <a:lnTo>
                    <a:pt x="308" y="60"/>
                  </a:lnTo>
                  <a:lnTo>
                    <a:pt x="300" y="67"/>
                  </a:lnTo>
                  <a:lnTo>
                    <a:pt x="300" y="67"/>
                  </a:lnTo>
                  <a:lnTo>
                    <a:pt x="293" y="78"/>
                  </a:lnTo>
                  <a:lnTo>
                    <a:pt x="293" y="82"/>
                  </a:lnTo>
                  <a:lnTo>
                    <a:pt x="293" y="86"/>
                  </a:lnTo>
                  <a:lnTo>
                    <a:pt x="293" y="90"/>
                  </a:lnTo>
                  <a:lnTo>
                    <a:pt x="289" y="97"/>
                  </a:lnTo>
                  <a:lnTo>
                    <a:pt x="289" y="101"/>
                  </a:lnTo>
                  <a:lnTo>
                    <a:pt x="285" y="104"/>
                  </a:lnTo>
                  <a:lnTo>
                    <a:pt x="282" y="104"/>
                  </a:lnTo>
                  <a:lnTo>
                    <a:pt x="282" y="115"/>
                  </a:lnTo>
                  <a:lnTo>
                    <a:pt x="282" y="119"/>
                  </a:lnTo>
                  <a:lnTo>
                    <a:pt x="282" y="123"/>
                  </a:lnTo>
                  <a:lnTo>
                    <a:pt x="282" y="127"/>
                  </a:lnTo>
                  <a:lnTo>
                    <a:pt x="282" y="130"/>
                  </a:lnTo>
                  <a:lnTo>
                    <a:pt x="289" y="160"/>
                  </a:lnTo>
                  <a:lnTo>
                    <a:pt x="293" y="179"/>
                  </a:lnTo>
                  <a:lnTo>
                    <a:pt x="304" y="190"/>
                  </a:lnTo>
                  <a:lnTo>
                    <a:pt x="308" y="205"/>
                  </a:lnTo>
                  <a:lnTo>
                    <a:pt x="304" y="201"/>
                  </a:lnTo>
                  <a:lnTo>
                    <a:pt x="278" y="208"/>
                  </a:lnTo>
                  <a:lnTo>
                    <a:pt x="271" y="219"/>
                  </a:lnTo>
                  <a:lnTo>
                    <a:pt x="271" y="223"/>
                  </a:lnTo>
                  <a:lnTo>
                    <a:pt x="274" y="223"/>
                  </a:lnTo>
                  <a:lnTo>
                    <a:pt x="274" y="227"/>
                  </a:lnTo>
                  <a:lnTo>
                    <a:pt x="274" y="227"/>
                  </a:lnTo>
                  <a:lnTo>
                    <a:pt x="274" y="227"/>
                  </a:lnTo>
                  <a:lnTo>
                    <a:pt x="274" y="230"/>
                  </a:lnTo>
                  <a:lnTo>
                    <a:pt x="274" y="230"/>
                  </a:lnTo>
                  <a:lnTo>
                    <a:pt x="274" y="234"/>
                  </a:lnTo>
                  <a:lnTo>
                    <a:pt x="274" y="238"/>
                  </a:lnTo>
                  <a:lnTo>
                    <a:pt x="274" y="238"/>
                  </a:lnTo>
                  <a:lnTo>
                    <a:pt x="274" y="238"/>
                  </a:lnTo>
                  <a:lnTo>
                    <a:pt x="271" y="242"/>
                  </a:lnTo>
                  <a:lnTo>
                    <a:pt x="271" y="242"/>
                  </a:lnTo>
                  <a:lnTo>
                    <a:pt x="271" y="245"/>
                  </a:lnTo>
                  <a:lnTo>
                    <a:pt x="271" y="253"/>
                  </a:lnTo>
                  <a:lnTo>
                    <a:pt x="271" y="256"/>
                  </a:lnTo>
                  <a:lnTo>
                    <a:pt x="271" y="260"/>
                  </a:lnTo>
                  <a:lnTo>
                    <a:pt x="274" y="264"/>
                  </a:lnTo>
                  <a:lnTo>
                    <a:pt x="278" y="264"/>
                  </a:lnTo>
                  <a:lnTo>
                    <a:pt x="278" y="268"/>
                  </a:lnTo>
                  <a:lnTo>
                    <a:pt x="285" y="268"/>
                  </a:lnTo>
                  <a:lnTo>
                    <a:pt x="285" y="268"/>
                  </a:lnTo>
                  <a:lnTo>
                    <a:pt x="285" y="264"/>
                  </a:lnTo>
                  <a:lnTo>
                    <a:pt x="285" y="264"/>
                  </a:lnTo>
                  <a:lnTo>
                    <a:pt x="289" y="264"/>
                  </a:lnTo>
                  <a:lnTo>
                    <a:pt x="289" y="264"/>
                  </a:lnTo>
                  <a:lnTo>
                    <a:pt x="293" y="279"/>
                  </a:lnTo>
                  <a:lnTo>
                    <a:pt x="289" y="282"/>
                  </a:lnTo>
                  <a:lnTo>
                    <a:pt x="289" y="282"/>
                  </a:lnTo>
                  <a:lnTo>
                    <a:pt x="289" y="279"/>
                  </a:lnTo>
                  <a:lnTo>
                    <a:pt x="285" y="279"/>
                  </a:lnTo>
                  <a:lnTo>
                    <a:pt x="285" y="279"/>
                  </a:lnTo>
                  <a:lnTo>
                    <a:pt x="282" y="282"/>
                  </a:lnTo>
                  <a:lnTo>
                    <a:pt x="278" y="282"/>
                  </a:lnTo>
                  <a:lnTo>
                    <a:pt x="274" y="279"/>
                  </a:lnTo>
                  <a:lnTo>
                    <a:pt x="271" y="275"/>
                  </a:lnTo>
                  <a:lnTo>
                    <a:pt x="271" y="271"/>
                  </a:lnTo>
                  <a:lnTo>
                    <a:pt x="267" y="268"/>
                  </a:lnTo>
                  <a:lnTo>
                    <a:pt x="263" y="268"/>
                  </a:lnTo>
                  <a:lnTo>
                    <a:pt x="256" y="264"/>
                  </a:lnTo>
                  <a:lnTo>
                    <a:pt x="252" y="264"/>
                  </a:lnTo>
                  <a:lnTo>
                    <a:pt x="252" y="260"/>
                  </a:lnTo>
                  <a:lnTo>
                    <a:pt x="248" y="256"/>
                  </a:lnTo>
                  <a:lnTo>
                    <a:pt x="248" y="253"/>
                  </a:lnTo>
                  <a:lnTo>
                    <a:pt x="248" y="253"/>
                  </a:lnTo>
                  <a:lnTo>
                    <a:pt x="245" y="253"/>
                  </a:lnTo>
                  <a:lnTo>
                    <a:pt x="245" y="253"/>
                  </a:lnTo>
                  <a:lnTo>
                    <a:pt x="241" y="256"/>
                  </a:lnTo>
                  <a:lnTo>
                    <a:pt x="241" y="260"/>
                  </a:lnTo>
                  <a:lnTo>
                    <a:pt x="237" y="260"/>
                  </a:lnTo>
                  <a:lnTo>
                    <a:pt x="234" y="260"/>
                  </a:lnTo>
                  <a:lnTo>
                    <a:pt x="234" y="260"/>
                  </a:lnTo>
                  <a:lnTo>
                    <a:pt x="230" y="260"/>
                  </a:lnTo>
                  <a:lnTo>
                    <a:pt x="226" y="260"/>
                  </a:lnTo>
                  <a:lnTo>
                    <a:pt x="222" y="256"/>
                  </a:lnTo>
                  <a:lnTo>
                    <a:pt x="222" y="256"/>
                  </a:lnTo>
                  <a:lnTo>
                    <a:pt x="219" y="256"/>
                  </a:lnTo>
                  <a:lnTo>
                    <a:pt x="219" y="256"/>
                  </a:lnTo>
                  <a:lnTo>
                    <a:pt x="219" y="253"/>
                  </a:lnTo>
                  <a:lnTo>
                    <a:pt x="219" y="253"/>
                  </a:lnTo>
                  <a:lnTo>
                    <a:pt x="215" y="249"/>
                  </a:lnTo>
                  <a:lnTo>
                    <a:pt x="215" y="249"/>
                  </a:lnTo>
                  <a:lnTo>
                    <a:pt x="215" y="249"/>
                  </a:lnTo>
                  <a:lnTo>
                    <a:pt x="211" y="249"/>
                  </a:lnTo>
                  <a:lnTo>
                    <a:pt x="211" y="249"/>
                  </a:lnTo>
                  <a:lnTo>
                    <a:pt x="208" y="249"/>
                  </a:lnTo>
                  <a:lnTo>
                    <a:pt x="204" y="249"/>
                  </a:lnTo>
                  <a:lnTo>
                    <a:pt x="204" y="253"/>
                  </a:lnTo>
                  <a:lnTo>
                    <a:pt x="204" y="253"/>
                  </a:lnTo>
                  <a:lnTo>
                    <a:pt x="204" y="253"/>
                  </a:lnTo>
                  <a:lnTo>
                    <a:pt x="200" y="249"/>
                  </a:lnTo>
                  <a:lnTo>
                    <a:pt x="200" y="249"/>
                  </a:lnTo>
                  <a:lnTo>
                    <a:pt x="200" y="245"/>
                  </a:lnTo>
                  <a:lnTo>
                    <a:pt x="196" y="245"/>
                  </a:lnTo>
                  <a:lnTo>
                    <a:pt x="196" y="245"/>
                  </a:lnTo>
                  <a:lnTo>
                    <a:pt x="196" y="245"/>
                  </a:lnTo>
                  <a:lnTo>
                    <a:pt x="193" y="245"/>
                  </a:lnTo>
                  <a:lnTo>
                    <a:pt x="189" y="245"/>
                  </a:lnTo>
                  <a:lnTo>
                    <a:pt x="185" y="249"/>
                  </a:lnTo>
                  <a:lnTo>
                    <a:pt x="185" y="249"/>
                  </a:lnTo>
                  <a:lnTo>
                    <a:pt x="182" y="249"/>
                  </a:lnTo>
                  <a:lnTo>
                    <a:pt x="182" y="249"/>
                  </a:lnTo>
                  <a:lnTo>
                    <a:pt x="178" y="249"/>
                  </a:lnTo>
                  <a:lnTo>
                    <a:pt x="174" y="249"/>
                  </a:lnTo>
                  <a:lnTo>
                    <a:pt x="174" y="245"/>
                  </a:lnTo>
                  <a:lnTo>
                    <a:pt x="171" y="245"/>
                  </a:lnTo>
                  <a:lnTo>
                    <a:pt x="171" y="245"/>
                  </a:lnTo>
                  <a:lnTo>
                    <a:pt x="171" y="249"/>
                  </a:lnTo>
                  <a:lnTo>
                    <a:pt x="171" y="249"/>
                  </a:lnTo>
                  <a:lnTo>
                    <a:pt x="167" y="249"/>
                  </a:lnTo>
                  <a:lnTo>
                    <a:pt x="167" y="249"/>
                  </a:lnTo>
                  <a:lnTo>
                    <a:pt x="167" y="245"/>
                  </a:lnTo>
                  <a:lnTo>
                    <a:pt x="167" y="245"/>
                  </a:lnTo>
                  <a:lnTo>
                    <a:pt x="167" y="242"/>
                  </a:lnTo>
                  <a:lnTo>
                    <a:pt x="167" y="242"/>
                  </a:lnTo>
                  <a:lnTo>
                    <a:pt x="167" y="238"/>
                  </a:lnTo>
                  <a:lnTo>
                    <a:pt x="167" y="238"/>
                  </a:lnTo>
                  <a:lnTo>
                    <a:pt x="167" y="234"/>
                  </a:lnTo>
                  <a:lnTo>
                    <a:pt x="167" y="234"/>
                  </a:lnTo>
                  <a:lnTo>
                    <a:pt x="163" y="230"/>
                  </a:lnTo>
                  <a:lnTo>
                    <a:pt x="163" y="230"/>
                  </a:lnTo>
                  <a:lnTo>
                    <a:pt x="167" y="227"/>
                  </a:lnTo>
                  <a:lnTo>
                    <a:pt x="163" y="227"/>
                  </a:lnTo>
                  <a:lnTo>
                    <a:pt x="163" y="227"/>
                  </a:lnTo>
                  <a:lnTo>
                    <a:pt x="163" y="223"/>
                  </a:lnTo>
                  <a:lnTo>
                    <a:pt x="163" y="223"/>
                  </a:lnTo>
                  <a:lnTo>
                    <a:pt x="163" y="223"/>
                  </a:lnTo>
                  <a:lnTo>
                    <a:pt x="159" y="219"/>
                  </a:lnTo>
                  <a:lnTo>
                    <a:pt x="159" y="219"/>
                  </a:lnTo>
                  <a:lnTo>
                    <a:pt x="159" y="216"/>
                  </a:lnTo>
                  <a:lnTo>
                    <a:pt x="159" y="216"/>
                  </a:lnTo>
                  <a:lnTo>
                    <a:pt x="159" y="208"/>
                  </a:lnTo>
                  <a:lnTo>
                    <a:pt x="159" y="208"/>
                  </a:lnTo>
                  <a:lnTo>
                    <a:pt x="159" y="205"/>
                  </a:lnTo>
                  <a:lnTo>
                    <a:pt x="159" y="205"/>
                  </a:lnTo>
                  <a:lnTo>
                    <a:pt x="159" y="205"/>
                  </a:lnTo>
                  <a:lnTo>
                    <a:pt x="159" y="201"/>
                  </a:lnTo>
                  <a:lnTo>
                    <a:pt x="159" y="197"/>
                  </a:lnTo>
                  <a:lnTo>
                    <a:pt x="159" y="197"/>
                  </a:lnTo>
                  <a:lnTo>
                    <a:pt x="159" y="193"/>
                  </a:lnTo>
                  <a:lnTo>
                    <a:pt x="159" y="190"/>
                  </a:lnTo>
                  <a:lnTo>
                    <a:pt x="159" y="190"/>
                  </a:lnTo>
                  <a:lnTo>
                    <a:pt x="141" y="190"/>
                  </a:lnTo>
                  <a:lnTo>
                    <a:pt x="141" y="186"/>
                  </a:lnTo>
                  <a:lnTo>
                    <a:pt x="141" y="186"/>
                  </a:lnTo>
                  <a:lnTo>
                    <a:pt x="141" y="182"/>
                  </a:lnTo>
                  <a:lnTo>
                    <a:pt x="137" y="182"/>
                  </a:lnTo>
                  <a:lnTo>
                    <a:pt x="137" y="186"/>
                  </a:lnTo>
                  <a:lnTo>
                    <a:pt x="122" y="186"/>
                  </a:lnTo>
                  <a:lnTo>
                    <a:pt x="122" y="190"/>
                  </a:lnTo>
                  <a:lnTo>
                    <a:pt x="119" y="190"/>
                  </a:lnTo>
                  <a:lnTo>
                    <a:pt x="119" y="193"/>
                  </a:lnTo>
                  <a:lnTo>
                    <a:pt x="119" y="193"/>
                  </a:lnTo>
                  <a:lnTo>
                    <a:pt x="119" y="197"/>
                  </a:lnTo>
                  <a:lnTo>
                    <a:pt x="108" y="201"/>
                  </a:lnTo>
                  <a:lnTo>
                    <a:pt x="104" y="201"/>
                  </a:lnTo>
                  <a:lnTo>
                    <a:pt x="100" y="201"/>
                  </a:lnTo>
                  <a:lnTo>
                    <a:pt x="97" y="201"/>
                  </a:lnTo>
                  <a:lnTo>
                    <a:pt x="93" y="201"/>
                  </a:lnTo>
                  <a:lnTo>
                    <a:pt x="89" y="201"/>
                  </a:lnTo>
                  <a:lnTo>
                    <a:pt x="89" y="201"/>
                  </a:lnTo>
                  <a:lnTo>
                    <a:pt x="85" y="193"/>
                  </a:lnTo>
                  <a:lnTo>
                    <a:pt x="85" y="193"/>
                  </a:lnTo>
                  <a:lnTo>
                    <a:pt x="82" y="190"/>
                  </a:lnTo>
                  <a:lnTo>
                    <a:pt x="82" y="190"/>
                  </a:lnTo>
                  <a:lnTo>
                    <a:pt x="82" y="186"/>
                  </a:lnTo>
                  <a:lnTo>
                    <a:pt x="82" y="186"/>
                  </a:lnTo>
                  <a:lnTo>
                    <a:pt x="82" y="182"/>
                  </a:lnTo>
                  <a:lnTo>
                    <a:pt x="78" y="179"/>
                  </a:lnTo>
                  <a:lnTo>
                    <a:pt x="78" y="179"/>
                  </a:lnTo>
                  <a:lnTo>
                    <a:pt x="78" y="175"/>
                  </a:lnTo>
                  <a:lnTo>
                    <a:pt x="78" y="175"/>
                  </a:lnTo>
                  <a:lnTo>
                    <a:pt x="78" y="171"/>
                  </a:lnTo>
                  <a:lnTo>
                    <a:pt x="78" y="171"/>
                  </a:lnTo>
                  <a:lnTo>
                    <a:pt x="78" y="171"/>
                  </a:lnTo>
                  <a:lnTo>
                    <a:pt x="78" y="167"/>
                  </a:lnTo>
                  <a:lnTo>
                    <a:pt x="59" y="167"/>
                  </a:lnTo>
                  <a:lnTo>
                    <a:pt x="48" y="167"/>
                  </a:lnTo>
                  <a:lnTo>
                    <a:pt x="41" y="167"/>
                  </a:lnTo>
                  <a:lnTo>
                    <a:pt x="37" y="167"/>
                  </a:lnTo>
                  <a:lnTo>
                    <a:pt x="34" y="167"/>
                  </a:lnTo>
                  <a:lnTo>
                    <a:pt x="30" y="167"/>
                  </a:lnTo>
                  <a:lnTo>
                    <a:pt x="26" y="167"/>
                  </a:lnTo>
                  <a:lnTo>
                    <a:pt x="22" y="167"/>
                  </a:lnTo>
                  <a:lnTo>
                    <a:pt x="22" y="167"/>
                  </a:lnTo>
                  <a:lnTo>
                    <a:pt x="19" y="167"/>
                  </a:lnTo>
                  <a:lnTo>
                    <a:pt x="15" y="167"/>
                  </a:lnTo>
                  <a:lnTo>
                    <a:pt x="11" y="167"/>
                  </a:lnTo>
                  <a:lnTo>
                    <a:pt x="11" y="171"/>
                  </a:lnTo>
                  <a:lnTo>
                    <a:pt x="11" y="171"/>
                  </a:lnTo>
                  <a:lnTo>
                    <a:pt x="11" y="171"/>
                  </a:lnTo>
                  <a:lnTo>
                    <a:pt x="11" y="171"/>
                  </a:lnTo>
                  <a:lnTo>
                    <a:pt x="8" y="171"/>
                  </a:lnTo>
                  <a:lnTo>
                    <a:pt x="8" y="171"/>
                  </a:lnTo>
                  <a:lnTo>
                    <a:pt x="8" y="167"/>
                  </a:lnTo>
                  <a:lnTo>
                    <a:pt x="4" y="167"/>
                  </a:lnTo>
                  <a:lnTo>
                    <a:pt x="0" y="167"/>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34" name="Freeform 142"/>
            <p:cNvSpPr>
              <a:spLocks/>
            </p:cNvSpPr>
            <p:nvPr/>
          </p:nvSpPr>
          <p:spPr bwMode="auto">
            <a:xfrm>
              <a:off x="4983940" y="3357384"/>
              <a:ext cx="66905" cy="153109"/>
            </a:xfrm>
            <a:custGeom>
              <a:avLst/>
              <a:gdLst>
                <a:gd name="T0" fmla="*/ 4 w 52"/>
                <a:gd name="T1" fmla="*/ 0 h 119"/>
                <a:gd name="T2" fmla="*/ 7 w 52"/>
                <a:gd name="T3" fmla="*/ 4 h 119"/>
                <a:gd name="T4" fmla="*/ 11 w 52"/>
                <a:gd name="T5" fmla="*/ 4 h 119"/>
                <a:gd name="T6" fmla="*/ 15 w 52"/>
                <a:gd name="T7" fmla="*/ 4 h 119"/>
                <a:gd name="T8" fmla="*/ 15 w 52"/>
                <a:gd name="T9" fmla="*/ 4 h 119"/>
                <a:gd name="T10" fmla="*/ 18 w 52"/>
                <a:gd name="T11" fmla="*/ 8 h 119"/>
                <a:gd name="T12" fmla="*/ 26 w 52"/>
                <a:gd name="T13" fmla="*/ 15 h 119"/>
                <a:gd name="T14" fmla="*/ 26 w 52"/>
                <a:gd name="T15" fmla="*/ 45 h 119"/>
                <a:gd name="T16" fmla="*/ 26 w 52"/>
                <a:gd name="T17" fmla="*/ 60 h 119"/>
                <a:gd name="T18" fmla="*/ 33 w 52"/>
                <a:gd name="T19" fmla="*/ 63 h 119"/>
                <a:gd name="T20" fmla="*/ 37 w 52"/>
                <a:gd name="T21" fmla="*/ 67 h 119"/>
                <a:gd name="T22" fmla="*/ 44 w 52"/>
                <a:gd name="T23" fmla="*/ 75 h 119"/>
                <a:gd name="T24" fmla="*/ 48 w 52"/>
                <a:gd name="T25" fmla="*/ 82 h 119"/>
                <a:gd name="T26" fmla="*/ 52 w 52"/>
                <a:gd name="T27" fmla="*/ 86 h 119"/>
                <a:gd name="T28" fmla="*/ 48 w 52"/>
                <a:gd name="T29" fmla="*/ 89 h 119"/>
                <a:gd name="T30" fmla="*/ 44 w 52"/>
                <a:gd name="T31" fmla="*/ 89 h 119"/>
                <a:gd name="T32" fmla="*/ 44 w 52"/>
                <a:gd name="T33" fmla="*/ 93 h 119"/>
                <a:gd name="T34" fmla="*/ 48 w 52"/>
                <a:gd name="T35" fmla="*/ 100 h 119"/>
                <a:gd name="T36" fmla="*/ 44 w 52"/>
                <a:gd name="T37" fmla="*/ 104 h 119"/>
                <a:gd name="T38" fmla="*/ 41 w 52"/>
                <a:gd name="T39" fmla="*/ 108 h 119"/>
                <a:gd name="T40" fmla="*/ 37 w 52"/>
                <a:gd name="T41" fmla="*/ 115 h 119"/>
                <a:gd name="T42" fmla="*/ 37 w 52"/>
                <a:gd name="T43" fmla="*/ 119 h 119"/>
                <a:gd name="T44" fmla="*/ 33 w 52"/>
                <a:gd name="T45" fmla="*/ 119 h 119"/>
                <a:gd name="T46" fmla="*/ 33 w 52"/>
                <a:gd name="T47" fmla="*/ 115 h 119"/>
                <a:gd name="T48" fmla="*/ 30 w 52"/>
                <a:gd name="T49" fmla="*/ 112 h 119"/>
                <a:gd name="T50" fmla="*/ 22 w 52"/>
                <a:gd name="T51" fmla="*/ 108 h 119"/>
                <a:gd name="T52" fmla="*/ 22 w 52"/>
                <a:gd name="T53" fmla="*/ 100 h 119"/>
                <a:gd name="T54" fmla="*/ 22 w 52"/>
                <a:gd name="T55" fmla="*/ 97 h 119"/>
                <a:gd name="T56" fmla="*/ 26 w 52"/>
                <a:gd name="T57" fmla="*/ 89 h 119"/>
                <a:gd name="T58" fmla="*/ 30 w 52"/>
                <a:gd name="T59" fmla="*/ 82 h 119"/>
                <a:gd name="T60" fmla="*/ 22 w 52"/>
                <a:gd name="T61" fmla="*/ 78 h 119"/>
                <a:gd name="T62" fmla="*/ 18 w 52"/>
                <a:gd name="T63" fmla="*/ 78 h 119"/>
                <a:gd name="T64" fmla="*/ 15 w 52"/>
                <a:gd name="T65" fmla="*/ 78 h 119"/>
                <a:gd name="T66" fmla="*/ 11 w 52"/>
                <a:gd name="T67" fmla="*/ 78 h 119"/>
                <a:gd name="T68" fmla="*/ 7 w 52"/>
                <a:gd name="T69" fmla="*/ 75 h 119"/>
                <a:gd name="T70" fmla="*/ 4 w 52"/>
                <a:gd name="T71" fmla="*/ 75 h 119"/>
                <a:gd name="T72" fmla="*/ 0 w 52"/>
                <a:gd name="T73" fmla="*/ 67 h 119"/>
                <a:gd name="T74" fmla="*/ 0 w 52"/>
                <a:gd name="T75" fmla="*/ 63 h 119"/>
                <a:gd name="T76" fmla="*/ 4 w 52"/>
                <a:gd name="T77" fmla="*/ 60 h 119"/>
                <a:gd name="T78" fmla="*/ 4 w 52"/>
                <a:gd name="T79" fmla="*/ 56 h 119"/>
                <a:gd name="T80" fmla="*/ 4 w 52"/>
                <a:gd name="T81" fmla="*/ 56 h 119"/>
                <a:gd name="T82" fmla="*/ 7 w 52"/>
                <a:gd name="T83" fmla="*/ 52 h 119"/>
                <a:gd name="T84" fmla="*/ 11 w 52"/>
                <a:gd name="T85" fmla="*/ 49 h 119"/>
                <a:gd name="T86" fmla="*/ 11 w 52"/>
                <a:gd name="T87" fmla="*/ 49 h 119"/>
                <a:gd name="T88" fmla="*/ 11 w 52"/>
                <a:gd name="T89" fmla="*/ 45 h 119"/>
                <a:gd name="T90" fmla="*/ 11 w 52"/>
                <a:gd name="T91" fmla="*/ 41 h 119"/>
                <a:gd name="T92" fmla="*/ 7 w 52"/>
                <a:gd name="T93" fmla="*/ 37 h 119"/>
                <a:gd name="T94" fmla="*/ 11 w 52"/>
                <a:gd name="T95" fmla="*/ 34 h 119"/>
                <a:gd name="T96" fmla="*/ 7 w 52"/>
                <a:gd name="T97" fmla="*/ 30 h 119"/>
                <a:gd name="T98" fmla="*/ 11 w 52"/>
                <a:gd name="T99" fmla="*/ 23 h 119"/>
                <a:gd name="T100" fmla="*/ 15 w 52"/>
                <a:gd name="T101" fmla="*/ 23 h 119"/>
                <a:gd name="T102" fmla="*/ 11 w 52"/>
                <a:gd name="T103" fmla="*/ 15 h 119"/>
                <a:gd name="T104" fmla="*/ 7 w 52"/>
                <a:gd name="T105" fmla="*/ 11 h 119"/>
                <a:gd name="T106" fmla="*/ 11 w 52"/>
                <a:gd name="T107" fmla="*/ 8 h 119"/>
                <a:gd name="T108" fmla="*/ 7 w 52"/>
                <a:gd name="T109" fmla="*/ 8 h 119"/>
                <a:gd name="T110" fmla="*/ 4 w 52"/>
                <a:gd name="T111" fmla="*/ 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 h="119">
                  <a:moveTo>
                    <a:pt x="4" y="0"/>
                  </a:moveTo>
                  <a:lnTo>
                    <a:pt x="4" y="0"/>
                  </a:lnTo>
                  <a:lnTo>
                    <a:pt x="7" y="0"/>
                  </a:lnTo>
                  <a:lnTo>
                    <a:pt x="7" y="4"/>
                  </a:lnTo>
                  <a:lnTo>
                    <a:pt x="11" y="4"/>
                  </a:lnTo>
                  <a:lnTo>
                    <a:pt x="11" y="4"/>
                  </a:lnTo>
                  <a:lnTo>
                    <a:pt x="11" y="4"/>
                  </a:lnTo>
                  <a:lnTo>
                    <a:pt x="15" y="4"/>
                  </a:lnTo>
                  <a:lnTo>
                    <a:pt x="15" y="4"/>
                  </a:lnTo>
                  <a:lnTo>
                    <a:pt x="15" y="4"/>
                  </a:lnTo>
                  <a:lnTo>
                    <a:pt x="15" y="4"/>
                  </a:lnTo>
                  <a:lnTo>
                    <a:pt x="18" y="8"/>
                  </a:lnTo>
                  <a:lnTo>
                    <a:pt x="18" y="8"/>
                  </a:lnTo>
                  <a:lnTo>
                    <a:pt x="26" y="15"/>
                  </a:lnTo>
                  <a:lnTo>
                    <a:pt x="26" y="19"/>
                  </a:lnTo>
                  <a:lnTo>
                    <a:pt x="26" y="45"/>
                  </a:lnTo>
                  <a:lnTo>
                    <a:pt x="26" y="49"/>
                  </a:lnTo>
                  <a:lnTo>
                    <a:pt x="26" y="60"/>
                  </a:lnTo>
                  <a:lnTo>
                    <a:pt x="33" y="63"/>
                  </a:lnTo>
                  <a:lnTo>
                    <a:pt x="33" y="63"/>
                  </a:lnTo>
                  <a:lnTo>
                    <a:pt x="37" y="67"/>
                  </a:lnTo>
                  <a:lnTo>
                    <a:pt x="37" y="67"/>
                  </a:lnTo>
                  <a:lnTo>
                    <a:pt x="44" y="71"/>
                  </a:lnTo>
                  <a:lnTo>
                    <a:pt x="44" y="75"/>
                  </a:lnTo>
                  <a:lnTo>
                    <a:pt x="48" y="78"/>
                  </a:lnTo>
                  <a:lnTo>
                    <a:pt x="48" y="82"/>
                  </a:lnTo>
                  <a:lnTo>
                    <a:pt x="52" y="86"/>
                  </a:lnTo>
                  <a:lnTo>
                    <a:pt x="52" y="86"/>
                  </a:lnTo>
                  <a:lnTo>
                    <a:pt x="48" y="86"/>
                  </a:lnTo>
                  <a:lnTo>
                    <a:pt x="48" y="89"/>
                  </a:lnTo>
                  <a:lnTo>
                    <a:pt x="48" y="89"/>
                  </a:lnTo>
                  <a:lnTo>
                    <a:pt x="44" y="89"/>
                  </a:lnTo>
                  <a:lnTo>
                    <a:pt x="48" y="89"/>
                  </a:lnTo>
                  <a:lnTo>
                    <a:pt x="44" y="93"/>
                  </a:lnTo>
                  <a:lnTo>
                    <a:pt x="48" y="93"/>
                  </a:lnTo>
                  <a:lnTo>
                    <a:pt x="48" y="100"/>
                  </a:lnTo>
                  <a:lnTo>
                    <a:pt x="48" y="100"/>
                  </a:lnTo>
                  <a:lnTo>
                    <a:pt x="44" y="104"/>
                  </a:lnTo>
                  <a:lnTo>
                    <a:pt x="41" y="104"/>
                  </a:lnTo>
                  <a:lnTo>
                    <a:pt x="41" y="108"/>
                  </a:lnTo>
                  <a:lnTo>
                    <a:pt x="41" y="112"/>
                  </a:lnTo>
                  <a:lnTo>
                    <a:pt x="37" y="115"/>
                  </a:lnTo>
                  <a:lnTo>
                    <a:pt x="37" y="119"/>
                  </a:lnTo>
                  <a:lnTo>
                    <a:pt x="37" y="119"/>
                  </a:lnTo>
                  <a:lnTo>
                    <a:pt x="33" y="119"/>
                  </a:lnTo>
                  <a:lnTo>
                    <a:pt x="33" y="119"/>
                  </a:lnTo>
                  <a:lnTo>
                    <a:pt x="33" y="115"/>
                  </a:lnTo>
                  <a:lnTo>
                    <a:pt x="33" y="115"/>
                  </a:lnTo>
                  <a:lnTo>
                    <a:pt x="30" y="112"/>
                  </a:lnTo>
                  <a:lnTo>
                    <a:pt x="30" y="112"/>
                  </a:lnTo>
                  <a:lnTo>
                    <a:pt x="26" y="108"/>
                  </a:lnTo>
                  <a:lnTo>
                    <a:pt x="22" y="108"/>
                  </a:lnTo>
                  <a:lnTo>
                    <a:pt x="22" y="104"/>
                  </a:lnTo>
                  <a:lnTo>
                    <a:pt x="22" y="100"/>
                  </a:lnTo>
                  <a:lnTo>
                    <a:pt x="22" y="97"/>
                  </a:lnTo>
                  <a:lnTo>
                    <a:pt x="22" y="97"/>
                  </a:lnTo>
                  <a:lnTo>
                    <a:pt x="22" y="93"/>
                  </a:lnTo>
                  <a:lnTo>
                    <a:pt x="26" y="89"/>
                  </a:lnTo>
                  <a:lnTo>
                    <a:pt x="30" y="86"/>
                  </a:lnTo>
                  <a:lnTo>
                    <a:pt x="30" y="82"/>
                  </a:lnTo>
                  <a:lnTo>
                    <a:pt x="26" y="78"/>
                  </a:lnTo>
                  <a:lnTo>
                    <a:pt x="22" y="78"/>
                  </a:lnTo>
                  <a:lnTo>
                    <a:pt x="18" y="78"/>
                  </a:lnTo>
                  <a:lnTo>
                    <a:pt x="18" y="78"/>
                  </a:lnTo>
                  <a:lnTo>
                    <a:pt x="15" y="78"/>
                  </a:lnTo>
                  <a:lnTo>
                    <a:pt x="15" y="78"/>
                  </a:lnTo>
                  <a:lnTo>
                    <a:pt x="11" y="78"/>
                  </a:lnTo>
                  <a:lnTo>
                    <a:pt x="11" y="78"/>
                  </a:lnTo>
                  <a:lnTo>
                    <a:pt x="11" y="75"/>
                  </a:lnTo>
                  <a:lnTo>
                    <a:pt x="7" y="75"/>
                  </a:lnTo>
                  <a:lnTo>
                    <a:pt x="7" y="71"/>
                  </a:lnTo>
                  <a:lnTo>
                    <a:pt x="4" y="75"/>
                  </a:lnTo>
                  <a:lnTo>
                    <a:pt x="4" y="71"/>
                  </a:lnTo>
                  <a:lnTo>
                    <a:pt x="0" y="67"/>
                  </a:lnTo>
                  <a:lnTo>
                    <a:pt x="0" y="67"/>
                  </a:lnTo>
                  <a:lnTo>
                    <a:pt x="0" y="63"/>
                  </a:lnTo>
                  <a:lnTo>
                    <a:pt x="0" y="63"/>
                  </a:lnTo>
                  <a:lnTo>
                    <a:pt x="4" y="60"/>
                  </a:lnTo>
                  <a:lnTo>
                    <a:pt x="4" y="60"/>
                  </a:lnTo>
                  <a:lnTo>
                    <a:pt x="4" y="56"/>
                  </a:lnTo>
                  <a:lnTo>
                    <a:pt x="4" y="56"/>
                  </a:lnTo>
                  <a:lnTo>
                    <a:pt x="4" y="56"/>
                  </a:lnTo>
                  <a:lnTo>
                    <a:pt x="4" y="52"/>
                  </a:lnTo>
                  <a:lnTo>
                    <a:pt x="7" y="52"/>
                  </a:lnTo>
                  <a:lnTo>
                    <a:pt x="11" y="49"/>
                  </a:lnTo>
                  <a:lnTo>
                    <a:pt x="11" y="49"/>
                  </a:lnTo>
                  <a:lnTo>
                    <a:pt x="11" y="49"/>
                  </a:lnTo>
                  <a:lnTo>
                    <a:pt x="11" y="49"/>
                  </a:lnTo>
                  <a:lnTo>
                    <a:pt x="11" y="45"/>
                  </a:lnTo>
                  <a:lnTo>
                    <a:pt x="11" y="45"/>
                  </a:lnTo>
                  <a:lnTo>
                    <a:pt x="7" y="41"/>
                  </a:lnTo>
                  <a:lnTo>
                    <a:pt x="11" y="41"/>
                  </a:lnTo>
                  <a:lnTo>
                    <a:pt x="11" y="41"/>
                  </a:lnTo>
                  <a:lnTo>
                    <a:pt x="7" y="37"/>
                  </a:lnTo>
                  <a:lnTo>
                    <a:pt x="11" y="37"/>
                  </a:lnTo>
                  <a:lnTo>
                    <a:pt x="11" y="34"/>
                  </a:lnTo>
                  <a:lnTo>
                    <a:pt x="11" y="34"/>
                  </a:lnTo>
                  <a:lnTo>
                    <a:pt x="7" y="30"/>
                  </a:lnTo>
                  <a:lnTo>
                    <a:pt x="7" y="26"/>
                  </a:lnTo>
                  <a:lnTo>
                    <a:pt x="11" y="23"/>
                  </a:lnTo>
                  <a:lnTo>
                    <a:pt x="11" y="23"/>
                  </a:lnTo>
                  <a:lnTo>
                    <a:pt x="15" y="23"/>
                  </a:lnTo>
                  <a:lnTo>
                    <a:pt x="15" y="19"/>
                  </a:lnTo>
                  <a:lnTo>
                    <a:pt x="11" y="15"/>
                  </a:lnTo>
                  <a:lnTo>
                    <a:pt x="11" y="15"/>
                  </a:lnTo>
                  <a:lnTo>
                    <a:pt x="7" y="11"/>
                  </a:lnTo>
                  <a:lnTo>
                    <a:pt x="11" y="8"/>
                  </a:lnTo>
                  <a:lnTo>
                    <a:pt x="11" y="8"/>
                  </a:lnTo>
                  <a:lnTo>
                    <a:pt x="7" y="8"/>
                  </a:lnTo>
                  <a:lnTo>
                    <a:pt x="7" y="8"/>
                  </a:lnTo>
                  <a:lnTo>
                    <a:pt x="7" y="4"/>
                  </a:lnTo>
                  <a:lnTo>
                    <a:pt x="4" y="4"/>
                  </a:lnTo>
                  <a:lnTo>
                    <a:pt x="4"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35" name="Freeform 143"/>
            <p:cNvSpPr>
              <a:spLocks/>
            </p:cNvSpPr>
            <p:nvPr/>
          </p:nvSpPr>
          <p:spPr bwMode="auto">
            <a:xfrm>
              <a:off x="4749773" y="3334224"/>
              <a:ext cx="253467" cy="195568"/>
            </a:xfrm>
            <a:custGeom>
              <a:avLst/>
              <a:gdLst>
                <a:gd name="T0" fmla="*/ 41 w 197"/>
                <a:gd name="T1" fmla="*/ 48 h 152"/>
                <a:gd name="T2" fmla="*/ 45 w 197"/>
                <a:gd name="T3" fmla="*/ 52 h 152"/>
                <a:gd name="T4" fmla="*/ 52 w 197"/>
                <a:gd name="T5" fmla="*/ 48 h 152"/>
                <a:gd name="T6" fmla="*/ 60 w 197"/>
                <a:gd name="T7" fmla="*/ 52 h 152"/>
                <a:gd name="T8" fmla="*/ 63 w 197"/>
                <a:gd name="T9" fmla="*/ 55 h 152"/>
                <a:gd name="T10" fmla="*/ 75 w 197"/>
                <a:gd name="T11" fmla="*/ 59 h 152"/>
                <a:gd name="T12" fmla="*/ 82 w 197"/>
                <a:gd name="T13" fmla="*/ 55 h 152"/>
                <a:gd name="T14" fmla="*/ 89 w 197"/>
                <a:gd name="T15" fmla="*/ 52 h 152"/>
                <a:gd name="T16" fmla="*/ 97 w 197"/>
                <a:gd name="T17" fmla="*/ 63 h 152"/>
                <a:gd name="T18" fmla="*/ 112 w 197"/>
                <a:gd name="T19" fmla="*/ 74 h 152"/>
                <a:gd name="T20" fmla="*/ 126 w 197"/>
                <a:gd name="T21" fmla="*/ 78 h 152"/>
                <a:gd name="T22" fmla="*/ 130 w 197"/>
                <a:gd name="T23" fmla="*/ 81 h 152"/>
                <a:gd name="T24" fmla="*/ 126 w 197"/>
                <a:gd name="T25" fmla="*/ 63 h 152"/>
                <a:gd name="T26" fmla="*/ 119 w 197"/>
                <a:gd name="T27" fmla="*/ 67 h 152"/>
                <a:gd name="T28" fmla="*/ 112 w 197"/>
                <a:gd name="T29" fmla="*/ 55 h 152"/>
                <a:gd name="T30" fmla="*/ 112 w 197"/>
                <a:gd name="T31" fmla="*/ 41 h 152"/>
                <a:gd name="T32" fmla="*/ 115 w 197"/>
                <a:gd name="T33" fmla="*/ 33 h 152"/>
                <a:gd name="T34" fmla="*/ 115 w 197"/>
                <a:gd name="T35" fmla="*/ 26 h 152"/>
                <a:gd name="T36" fmla="*/ 112 w 197"/>
                <a:gd name="T37" fmla="*/ 18 h 152"/>
                <a:gd name="T38" fmla="*/ 156 w 197"/>
                <a:gd name="T39" fmla="*/ 4 h 152"/>
                <a:gd name="T40" fmla="*/ 163 w 197"/>
                <a:gd name="T41" fmla="*/ 7 h 152"/>
                <a:gd name="T42" fmla="*/ 178 w 197"/>
                <a:gd name="T43" fmla="*/ 11 h 152"/>
                <a:gd name="T44" fmla="*/ 186 w 197"/>
                <a:gd name="T45" fmla="*/ 18 h 152"/>
                <a:gd name="T46" fmla="*/ 189 w 197"/>
                <a:gd name="T47" fmla="*/ 26 h 152"/>
                <a:gd name="T48" fmla="*/ 189 w 197"/>
                <a:gd name="T49" fmla="*/ 29 h 152"/>
                <a:gd name="T50" fmla="*/ 197 w 197"/>
                <a:gd name="T51" fmla="*/ 41 h 152"/>
                <a:gd name="T52" fmla="*/ 189 w 197"/>
                <a:gd name="T53" fmla="*/ 48 h 152"/>
                <a:gd name="T54" fmla="*/ 189 w 197"/>
                <a:gd name="T55" fmla="*/ 55 h 152"/>
                <a:gd name="T56" fmla="*/ 193 w 197"/>
                <a:gd name="T57" fmla="*/ 63 h 152"/>
                <a:gd name="T58" fmla="*/ 193 w 197"/>
                <a:gd name="T59" fmla="*/ 67 h 152"/>
                <a:gd name="T60" fmla="*/ 186 w 197"/>
                <a:gd name="T61" fmla="*/ 74 h 152"/>
                <a:gd name="T62" fmla="*/ 186 w 197"/>
                <a:gd name="T63" fmla="*/ 78 h 152"/>
                <a:gd name="T64" fmla="*/ 182 w 197"/>
                <a:gd name="T65" fmla="*/ 85 h 152"/>
                <a:gd name="T66" fmla="*/ 182 w 197"/>
                <a:gd name="T67" fmla="*/ 93 h 152"/>
                <a:gd name="T68" fmla="*/ 149 w 197"/>
                <a:gd name="T69" fmla="*/ 104 h 152"/>
                <a:gd name="T70" fmla="*/ 141 w 197"/>
                <a:gd name="T71" fmla="*/ 115 h 152"/>
                <a:gd name="T72" fmla="*/ 134 w 197"/>
                <a:gd name="T73" fmla="*/ 115 h 152"/>
                <a:gd name="T74" fmla="*/ 123 w 197"/>
                <a:gd name="T75" fmla="*/ 115 h 152"/>
                <a:gd name="T76" fmla="*/ 115 w 197"/>
                <a:gd name="T77" fmla="*/ 122 h 152"/>
                <a:gd name="T78" fmla="*/ 112 w 197"/>
                <a:gd name="T79" fmla="*/ 126 h 152"/>
                <a:gd name="T80" fmla="*/ 86 w 197"/>
                <a:gd name="T81" fmla="*/ 148 h 152"/>
                <a:gd name="T82" fmla="*/ 75 w 197"/>
                <a:gd name="T83" fmla="*/ 148 h 152"/>
                <a:gd name="T84" fmla="*/ 67 w 197"/>
                <a:gd name="T85" fmla="*/ 148 h 152"/>
                <a:gd name="T86" fmla="*/ 60 w 197"/>
                <a:gd name="T87" fmla="*/ 148 h 152"/>
                <a:gd name="T88" fmla="*/ 49 w 197"/>
                <a:gd name="T89" fmla="*/ 144 h 152"/>
                <a:gd name="T90" fmla="*/ 45 w 197"/>
                <a:gd name="T91" fmla="*/ 141 h 152"/>
                <a:gd name="T92" fmla="*/ 23 w 197"/>
                <a:gd name="T93" fmla="*/ 144 h 152"/>
                <a:gd name="T94" fmla="*/ 15 w 197"/>
                <a:gd name="T95" fmla="*/ 137 h 152"/>
                <a:gd name="T96" fmla="*/ 8 w 197"/>
                <a:gd name="T97" fmla="*/ 130 h 152"/>
                <a:gd name="T98" fmla="*/ 0 w 197"/>
                <a:gd name="T99" fmla="*/ 122 h 152"/>
                <a:gd name="T100" fmla="*/ 37 w 197"/>
                <a:gd name="T101" fmla="*/ 70 h 152"/>
                <a:gd name="T102" fmla="*/ 37 w 197"/>
                <a:gd name="T103" fmla="*/ 59 h 152"/>
                <a:gd name="T104" fmla="*/ 37 w 197"/>
                <a:gd name="T105" fmla="*/ 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 h="152">
                  <a:moveTo>
                    <a:pt x="37" y="44"/>
                  </a:moveTo>
                  <a:lnTo>
                    <a:pt x="37" y="44"/>
                  </a:lnTo>
                  <a:lnTo>
                    <a:pt x="41" y="44"/>
                  </a:lnTo>
                  <a:lnTo>
                    <a:pt x="41" y="48"/>
                  </a:lnTo>
                  <a:lnTo>
                    <a:pt x="41" y="48"/>
                  </a:lnTo>
                  <a:lnTo>
                    <a:pt x="45" y="52"/>
                  </a:lnTo>
                  <a:lnTo>
                    <a:pt x="45" y="52"/>
                  </a:lnTo>
                  <a:lnTo>
                    <a:pt x="45" y="52"/>
                  </a:lnTo>
                  <a:lnTo>
                    <a:pt x="45" y="48"/>
                  </a:lnTo>
                  <a:lnTo>
                    <a:pt x="49" y="48"/>
                  </a:lnTo>
                  <a:lnTo>
                    <a:pt x="52" y="48"/>
                  </a:lnTo>
                  <a:lnTo>
                    <a:pt x="52" y="48"/>
                  </a:lnTo>
                  <a:lnTo>
                    <a:pt x="56" y="48"/>
                  </a:lnTo>
                  <a:lnTo>
                    <a:pt x="56" y="48"/>
                  </a:lnTo>
                  <a:lnTo>
                    <a:pt x="56" y="48"/>
                  </a:lnTo>
                  <a:lnTo>
                    <a:pt x="60" y="52"/>
                  </a:lnTo>
                  <a:lnTo>
                    <a:pt x="60" y="52"/>
                  </a:lnTo>
                  <a:lnTo>
                    <a:pt x="60" y="55"/>
                  </a:lnTo>
                  <a:lnTo>
                    <a:pt x="60" y="55"/>
                  </a:lnTo>
                  <a:lnTo>
                    <a:pt x="63" y="55"/>
                  </a:lnTo>
                  <a:lnTo>
                    <a:pt x="63" y="55"/>
                  </a:lnTo>
                  <a:lnTo>
                    <a:pt x="67" y="59"/>
                  </a:lnTo>
                  <a:lnTo>
                    <a:pt x="71" y="59"/>
                  </a:lnTo>
                  <a:lnTo>
                    <a:pt x="75" y="59"/>
                  </a:lnTo>
                  <a:lnTo>
                    <a:pt x="75" y="59"/>
                  </a:lnTo>
                  <a:lnTo>
                    <a:pt x="78" y="59"/>
                  </a:lnTo>
                  <a:lnTo>
                    <a:pt x="82" y="59"/>
                  </a:lnTo>
                  <a:lnTo>
                    <a:pt x="82" y="55"/>
                  </a:lnTo>
                  <a:lnTo>
                    <a:pt x="86" y="52"/>
                  </a:lnTo>
                  <a:lnTo>
                    <a:pt x="86" y="52"/>
                  </a:lnTo>
                  <a:lnTo>
                    <a:pt x="89" y="52"/>
                  </a:lnTo>
                  <a:lnTo>
                    <a:pt x="89" y="52"/>
                  </a:lnTo>
                  <a:lnTo>
                    <a:pt x="89" y="55"/>
                  </a:lnTo>
                  <a:lnTo>
                    <a:pt x="93" y="59"/>
                  </a:lnTo>
                  <a:lnTo>
                    <a:pt x="93" y="63"/>
                  </a:lnTo>
                  <a:lnTo>
                    <a:pt x="97" y="63"/>
                  </a:lnTo>
                  <a:lnTo>
                    <a:pt x="104" y="67"/>
                  </a:lnTo>
                  <a:lnTo>
                    <a:pt x="108" y="67"/>
                  </a:lnTo>
                  <a:lnTo>
                    <a:pt x="112" y="70"/>
                  </a:lnTo>
                  <a:lnTo>
                    <a:pt x="112" y="74"/>
                  </a:lnTo>
                  <a:lnTo>
                    <a:pt x="115" y="78"/>
                  </a:lnTo>
                  <a:lnTo>
                    <a:pt x="119" y="81"/>
                  </a:lnTo>
                  <a:lnTo>
                    <a:pt x="123" y="81"/>
                  </a:lnTo>
                  <a:lnTo>
                    <a:pt x="126" y="78"/>
                  </a:lnTo>
                  <a:lnTo>
                    <a:pt x="126" y="78"/>
                  </a:lnTo>
                  <a:lnTo>
                    <a:pt x="130" y="78"/>
                  </a:lnTo>
                  <a:lnTo>
                    <a:pt x="130" y="81"/>
                  </a:lnTo>
                  <a:lnTo>
                    <a:pt x="130" y="81"/>
                  </a:lnTo>
                  <a:lnTo>
                    <a:pt x="134" y="78"/>
                  </a:lnTo>
                  <a:lnTo>
                    <a:pt x="130" y="63"/>
                  </a:lnTo>
                  <a:lnTo>
                    <a:pt x="130" y="63"/>
                  </a:lnTo>
                  <a:lnTo>
                    <a:pt x="126" y="63"/>
                  </a:lnTo>
                  <a:lnTo>
                    <a:pt x="126" y="63"/>
                  </a:lnTo>
                  <a:lnTo>
                    <a:pt x="126" y="67"/>
                  </a:lnTo>
                  <a:lnTo>
                    <a:pt x="126" y="67"/>
                  </a:lnTo>
                  <a:lnTo>
                    <a:pt x="119" y="67"/>
                  </a:lnTo>
                  <a:lnTo>
                    <a:pt x="119" y="63"/>
                  </a:lnTo>
                  <a:lnTo>
                    <a:pt x="115" y="63"/>
                  </a:lnTo>
                  <a:lnTo>
                    <a:pt x="112" y="59"/>
                  </a:lnTo>
                  <a:lnTo>
                    <a:pt x="112" y="55"/>
                  </a:lnTo>
                  <a:lnTo>
                    <a:pt x="112" y="52"/>
                  </a:lnTo>
                  <a:lnTo>
                    <a:pt x="112" y="44"/>
                  </a:lnTo>
                  <a:lnTo>
                    <a:pt x="112" y="41"/>
                  </a:lnTo>
                  <a:lnTo>
                    <a:pt x="112" y="41"/>
                  </a:lnTo>
                  <a:lnTo>
                    <a:pt x="115" y="37"/>
                  </a:lnTo>
                  <a:lnTo>
                    <a:pt x="115" y="37"/>
                  </a:lnTo>
                  <a:lnTo>
                    <a:pt x="115" y="37"/>
                  </a:lnTo>
                  <a:lnTo>
                    <a:pt x="115" y="33"/>
                  </a:lnTo>
                  <a:lnTo>
                    <a:pt x="115" y="29"/>
                  </a:lnTo>
                  <a:lnTo>
                    <a:pt x="115" y="29"/>
                  </a:lnTo>
                  <a:lnTo>
                    <a:pt x="115" y="26"/>
                  </a:lnTo>
                  <a:lnTo>
                    <a:pt x="115" y="26"/>
                  </a:lnTo>
                  <a:lnTo>
                    <a:pt x="115" y="26"/>
                  </a:lnTo>
                  <a:lnTo>
                    <a:pt x="115" y="22"/>
                  </a:lnTo>
                  <a:lnTo>
                    <a:pt x="112" y="22"/>
                  </a:lnTo>
                  <a:lnTo>
                    <a:pt x="112" y="18"/>
                  </a:lnTo>
                  <a:lnTo>
                    <a:pt x="119" y="7"/>
                  </a:lnTo>
                  <a:lnTo>
                    <a:pt x="145" y="0"/>
                  </a:lnTo>
                  <a:lnTo>
                    <a:pt x="152" y="4"/>
                  </a:lnTo>
                  <a:lnTo>
                    <a:pt x="156" y="4"/>
                  </a:lnTo>
                  <a:lnTo>
                    <a:pt x="160" y="4"/>
                  </a:lnTo>
                  <a:lnTo>
                    <a:pt x="160" y="4"/>
                  </a:lnTo>
                  <a:lnTo>
                    <a:pt x="163" y="7"/>
                  </a:lnTo>
                  <a:lnTo>
                    <a:pt x="163" y="7"/>
                  </a:lnTo>
                  <a:lnTo>
                    <a:pt x="163" y="11"/>
                  </a:lnTo>
                  <a:lnTo>
                    <a:pt x="167" y="11"/>
                  </a:lnTo>
                  <a:lnTo>
                    <a:pt x="174" y="11"/>
                  </a:lnTo>
                  <a:lnTo>
                    <a:pt x="178" y="11"/>
                  </a:lnTo>
                  <a:lnTo>
                    <a:pt x="178" y="15"/>
                  </a:lnTo>
                  <a:lnTo>
                    <a:pt x="182" y="15"/>
                  </a:lnTo>
                  <a:lnTo>
                    <a:pt x="182" y="15"/>
                  </a:lnTo>
                  <a:lnTo>
                    <a:pt x="186" y="18"/>
                  </a:lnTo>
                  <a:lnTo>
                    <a:pt x="186" y="18"/>
                  </a:lnTo>
                  <a:lnTo>
                    <a:pt x="186" y="22"/>
                  </a:lnTo>
                  <a:lnTo>
                    <a:pt x="189" y="22"/>
                  </a:lnTo>
                  <a:lnTo>
                    <a:pt x="189" y="26"/>
                  </a:lnTo>
                  <a:lnTo>
                    <a:pt x="189" y="26"/>
                  </a:lnTo>
                  <a:lnTo>
                    <a:pt x="193" y="26"/>
                  </a:lnTo>
                  <a:lnTo>
                    <a:pt x="193" y="26"/>
                  </a:lnTo>
                  <a:lnTo>
                    <a:pt x="189" y="29"/>
                  </a:lnTo>
                  <a:lnTo>
                    <a:pt x="193" y="33"/>
                  </a:lnTo>
                  <a:lnTo>
                    <a:pt x="193" y="33"/>
                  </a:lnTo>
                  <a:lnTo>
                    <a:pt x="197" y="37"/>
                  </a:lnTo>
                  <a:lnTo>
                    <a:pt x="197" y="41"/>
                  </a:lnTo>
                  <a:lnTo>
                    <a:pt x="193" y="41"/>
                  </a:lnTo>
                  <a:lnTo>
                    <a:pt x="193" y="41"/>
                  </a:lnTo>
                  <a:lnTo>
                    <a:pt x="189" y="44"/>
                  </a:lnTo>
                  <a:lnTo>
                    <a:pt x="189" y="48"/>
                  </a:lnTo>
                  <a:lnTo>
                    <a:pt x="193" y="52"/>
                  </a:lnTo>
                  <a:lnTo>
                    <a:pt x="193" y="52"/>
                  </a:lnTo>
                  <a:lnTo>
                    <a:pt x="193" y="55"/>
                  </a:lnTo>
                  <a:lnTo>
                    <a:pt x="189" y="55"/>
                  </a:lnTo>
                  <a:lnTo>
                    <a:pt x="193" y="59"/>
                  </a:lnTo>
                  <a:lnTo>
                    <a:pt x="193" y="59"/>
                  </a:lnTo>
                  <a:lnTo>
                    <a:pt x="189" y="59"/>
                  </a:lnTo>
                  <a:lnTo>
                    <a:pt x="193" y="63"/>
                  </a:lnTo>
                  <a:lnTo>
                    <a:pt x="193" y="63"/>
                  </a:lnTo>
                  <a:lnTo>
                    <a:pt x="193" y="67"/>
                  </a:lnTo>
                  <a:lnTo>
                    <a:pt x="193" y="67"/>
                  </a:lnTo>
                  <a:lnTo>
                    <a:pt x="193" y="67"/>
                  </a:lnTo>
                  <a:lnTo>
                    <a:pt x="193" y="67"/>
                  </a:lnTo>
                  <a:lnTo>
                    <a:pt x="189" y="70"/>
                  </a:lnTo>
                  <a:lnTo>
                    <a:pt x="186" y="70"/>
                  </a:lnTo>
                  <a:lnTo>
                    <a:pt x="186" y="74"/>
                  </a:lnTo>
                  <a:lnTo>
                    <a:pt x="186" y="74"/>
                  </a:lnTo>
                  <a:lnTo>
                    <a:pt x="186" y="74"/>
                  </a:lnTo>
                  <a:lnTo>
                    <a:pt x="186" y="78"/>
                  </a:lnTo>
                  <a:lnTo>
                    <a:pt x="186" y="78"/>
                  </a:lnTo>
                  <a:lnTo>
                    <a:pt x="182" y="81"/>
                  </a:lnTo>
                  <a:lnTo>
                    <a:pt x="182" y="81"/>
                  </a:lnTo>
                  <a:lnTo>
                    <a:pt x="182" y="85"/>
                  </a:lnTo>
                  <a:lnTo>
                    <a:pt x="182" y="85"/>
                  </a:lnTo>
                  <a:lnTo>
                    <a:pt x="186" y="89"/>
                  </a:lnTo>
                  <a:lnTo>
                    <a:pt x="186" y="93"/>
                  </a:lnTo>
                  <a:lnTo>
                    <a:pt x="186" y="93"/>
                  </a:lnTo>
                  <a:lnTo>
                    <a:pt x="182" y="93"/>
                  </a:lnTo>
                  <a:lnTo>
                    <a:pt x="171" y="96"/>
                  </a:lnTo>
                  <a:lnTo>
                    <a:pt x="167" y="96"/>
                  </a:lnTo>
                  <a:lnTo>
                    <a:pt x="152" y="104"/>
                  </a:lnTo>
                  <a:lnTo>
                    <a:pt x="149" y="104"/>
                  </a:lnTo>
                  <a:lnTo>
                    <a:pt x="141" y="107"/>
                  </a:lnTo>
                  <a:lnTo>
                    <a:pt x="141" y="107"/>
                  </a:lnTo>
                  <a:lnTo>
                    <a:pt x="141" y="111"/>
                  </a:lnTo>
                  <a:lnTo>
                    <a:pt x="141" y="115"/>
                  </a:lnTo>
                  <a:lnTo>
                    <a:pt x="141" y="115"/>
                  </a:lnTo>
                  <a:lnTo>
                    <a:pt x="137" y="115"/>
                  </a:lnTo>
                  <a:lnTo>
                    <a:pt x="134" y="115"/>
                  </a:lnTo>
                  <a:lnTo>
                    <a:pt x="134" y="115"/>
                  </a:lnTo>
                  <a:lnTo>
                    <a:pt x="134" y="115"/>
                  </a:lnTo>
                  <a:lnTo>
                    <a:pt x="130" y="115"/>
                  </a:lnTo>
                  <a:lnTo>
                    <a:pt x="126" y="115"/>
                  </a:lnTo>
                  <a:lnTo>
                    <a:pt x="123" y="115"/>
                  </a:lnTo>
                  <a:lnTo>
                    <a:pt x="119" y="115"/>
                  </a:lnTo>
                  <a:lnTo>
                    <a:pt x="115" y="118"/>
                  </a:lnTo>
                  <a:lnTo>
                    <a:pt x="115" y="122"/>
                  </a:lnTo>
                  <a:lnTo>
                    <a:pt x="115" y="122"/>
                  </a:lnTo>
                  <a:lnTo>
                    <a:pt x="115" y="122"/>
                  </a:lnTo>
                  <a:lnTo>
                    <a:pt x="115" y="126"/>
                  </a:lnTo>
                  <a:lnTo>
                    <a:pt x="115" y="126"/>
                  </a:lnTo>
                  <a:lnTo>
                    <a:pt x="112" y="126"/>
                  </a:lnTo>
                  <a:lnTo>
                    <a:pt x="108" y="130"/>
                  </a:lnTo>
                  <a:lnTo>
                    <a:pt x="97" y="133"/>
                  </a:lnTo>
                  <a:lnTo>
                    <a:pt x="89" y="144"/>
                  </a:lnTo>
                  <a:lnTo>
                    <a:pt x="86" y="148"/>
                  </a:lnTo>
                  <a:lnTo>
                    <a:pt x="82" y="152"/>
                  </a:lnTo>
                  <a:lnTo>
                    <a:pt x="78" y="152"/>
                  </a:lnTo>
                  <a:lnTo>
                    <a:pt x="75" y="148"/>
                  </a:lnTo>
                  <a:lnTo>
                    <a:pt x="75" y="148"/>
                  </a:lnTo>
                  <a:lnTo>
                    <a:pt x="75" y="148"/>
                  </a:lnTo>
                  <a:lnTo>
                    <a:pt x="75" y="148"/>
                  </a:lnTo>
                  <a:lnTo>
                    <a:pt x="71" y="148"/>
                  </a:lnTo>
                  <a:lnTo>
                    <a:pt x="67" y="148"/>
                  </a:lnTo>
                  <a:lnTo>
                    <a:pt x="63" y="148"/>
                  </a:lnTo>
                  <a:lnTo>
                    <a:pt x="63" y="148"/>
                  </a:lnTo>
                  <a:lnTo>
                    <a:pt x="60" y="148"/>
                  </a:lnTo>
                  <a:lnTo>
                    <a:pt x="60" y="148"/>
                  </a:lnTo>
                  <a:lnTo>
                    <a:pt x="56" y="148"/>
                  </a:lnTo>
                  <a:lnTo>
                    <a:pt x="52" y="148"/>
                  </a:lnTo>
                  <a:lnTo>
                    <a:pt x="52" y="144"/>
                  </a:lnTo>
                  <a:lnTo>
                    <a:pt x="49" y="144"/>
                  </a:lnTo>
                  <a:lnTo>
                    <a:pt x="49" y="144"/>
                  </a:lnTo>
                  <a:lnTo>
                    <a:pt x="49" y="144"/>
                  </a:lnTo>
                  <a:lnTo>
                    <a:pt x="45" y="141"/>
                  </a:lnTo>
                  <a:lnTo>
                    <a:pt x="45" y="141"/>
                  </a:lnTo>
                  <a:lnTo>
                    <a:pt x="45" y="141"/>
                  </a:lnTo>
                  <a:lnTo>
                    <a:pt x="41" y="144"/>
                  </a:lnTo>
                  <a:lnTo>
                    <a:pt x="37" y="141"/>
                  </a:lnTo>
                  <a:lnTo>
                    <a:pt x="23" y="144"/>
                  </a:lnTo>
                  <a:lnTo>
                    <a:pt x="23" y="144"/>
                  </a:lnTo>
                  <a:lnTo>
                    <a:pt x="19" y="141"/>
                  </a:lnTo>
                  <a:lnTo>
                    <a:pt x="19" y="141"/>
                  </a:lnTo>
                  <a:lnTo>
                    <a:pt x="15" y="137"/>
                  </a:lnTo>
                  <a:lnTo>
                    <a:pt x="15" y="137"/>
                  </a:lnTo>
                  <a:lnTo>
                    <a:pt x="12" y="137"/>
                  </a:lnTo>
                  <a:lnTo>
                    <a:pt x="8" y="133"/>
                  </a:lnTo>
                  <a:lnTo>
                    <a:pt x="8" y="130"/>
                  </a:lnTo>
                  <a:lnTo>
                    <a:pt x="4" y="130"/>
                  </a:lnTo>
                  <a:lnTo>
                    <a:pt x="4" y="130"/>
                  </a:lnTo>
                  <a:lnTo>
                    <a:pt x="0" y="126"/>
                  </a:lnTo>
                  <a:lnTo>
                    <a:pt x="0" y="122"/>
                  </a:lnTo>
                  <a:lnTo>
                    <a:pt x="0" y="74"/>
                  </a:lnTo>
                  <a:lnTo>
                    <a:pt x="37" y="74"/>
                  </a:lnTo>
                  <a:lnTo>
                    <a:pt x="37" y="74"/>
                  </a:lnTo>
                  <a:lnTo>
                    <a:pt x="37" y="70"/>
                  </a:lnTo>
                  <a:lnTo>
                    <a:pt x="37" y="67"/>
                  </a:lnTo>
                  <a:lnTo>
                    <a:pt x="37" y="67"/>
                  </a:lnTo>
                  <a:lnTo>
                    <a:pt x="37" y="63"/>
                  </a:lnTo>
                  <a:lnTo>
                    <a:pt x="37" y="59"/>
                  </a:lnTo>
                  <a:lnTo>
                    <a:pt x="37" y="52"/>
                  </a:lnTo>
                  <a:lnTo>
                    <a:pt x="34" y="48"/>
                  </a:lnTo>
                  <a:lnTo>
                    <a:pt x="37" y="48"/>
                  </a:lnTo>
                  <a:lnTo>
                    <a:pt x="37" y="44"/>
                  </a:lnTo>
                  <a:lnTo>
                    <a:pt x="37" y="44"/>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36" name="Freeform 144"/>
            <p:cNvSpPr>
              <a:spLocks/>
            </p:cNvSpPr>
            <p:nvPr/>
          </p:nvSpPr>
          <p:spPr bwMode="auto">
            <a:xfrm>
              <a:off x="4531048" y="3290478"/>
              <a:ext cx="266333" cy="239313"/>
            </a:xfrm>
            <a:custGeom>
              <a:avLst/>
              <a:gdLst>
                <a:gd name="T0" fmla="*/ 189 w 207"/>
                <a:gd name="T1" fmla="*/ 175 h 186"/>
                <a:gd name="T2" fmla="*/ 178 w 207"/>
                <a:gd name="T3" fmla="*/ 167 h 186"/>
                <a:gd name="T4" fmla="*/ 170 w 207"/>
                <a:gd name="T5" fmla="*/ 160 h 186"/>
                <a:gd name="T6" fmla="*/ 207 w 207"/>
                <a:gd name="T7" fmla="*/ 108 h 186"/>
                <a:gd name="T8" fmla="*/ 207 w 207"/>
                <a:gd name="T9" fmla="*/ 97 h 186"/>
                <a:gd name="T10" fmla="*/ 207 w 207"/>
                <a:gd name="T11" fmla="*/ 82 h 186"/>
                <a:gd name="T12" fmla="*/ 200 w 207"/>
                <a:gd name="T13" fmla="*/ 78 h 186"/>
                <a:gd name="T14" fmla="*/ 193 w 207"/>
                <a:gd name="T15" fmla="*/ 82 h 186"/>
                <a:gd name="T16" fmla="*/ 182 w 207"/>
                <a:gd name="T17" fmla="*/ 78 h 186"/>
                <a:gd name="T18" fmla="*/ 178 w 207"/>
                <a:gd name="T19" fmla="*/ 82 h 186"/>
                <a:gd name="T20" fmla="*/ 178 w 207"/>
                <a:gd name="T21" fmla="*/ 75 h 186"/>
                <a:gd name="T22" fmla="*/ 178 w 207"/>
                <a:gd name="T23" fmla="*/ 67 h 186"/>
                <a:gd name="T24" fmla="*/ 178 w 207"/>
                <a:gd name="T25" fmla="*/ 60 h 186"/>
                <a:gd name="T26" fmla="*/ 174 w 207"/>
                <a:gd name="T27" fmla="*/ 56 h 186"/>
                <a:gd name="T28" fmla="*/ 170 w 207"/>
                <a:gd name="T29" fmla="*/ 49 h 186"/>
                <a:gd name="T30" fmla="*/ 170 w 207"/>
                <a:gd name="T31" fmla="*/ 38 h 186"/>
                <a:gd name="T32" fmla="*/ 170 w 207"/>
                <a:gd name="T33" fmla="*/ 30 h 186"/>
                <a:gd name="T34" fmla="*/ 170 w 207"/>
                <a:gd name="T35" fmla="*/ 23 h 186"/>
                <a:gd name="T36" fmla="*/ 152 w 207"/>
                <a:gd name="T37" fmla="*/ 15 h 186"/>
                <a:gd name="T38" fmla="*/ 133 w 207"/>
                <a:gd name="T39" fmla="*/ 23 h 186"/>
                <a:gd name="T40" fmla="*/ 130 w 207"/>
                <a:gd name="T41" fmla="*/ 30 h 186"/>
                <a:gd name="T42" fmla="*/ 108 w 207"/>
                <a:gd name="T43" fmla="*/ 34 h 186"/>
                <a:gd name="T44" fmla="*/ 96 w 207"/>
                <a:gd name="T45" fmla="*/ 26 h 186"/>
                <a:gd name="T46" fmla="*/ 93 w 207"/>
                <a:gd name="T47" fmla="*/ 19 h 186"/>
                <a:gd name="T48" fmla="*/ 89 w 207"/>
                <a:gd name="T49" fmla="*/ 12 h 186"/>
                <a:gd name="T50" fmla="*/ 89 w 207"/>
                <a:gd name="T51" fmla="*/ 4 h 186"/>
                <a:gd name="T52" fmla="*/ 59 w 207"/>
                <a:gd name="T53" fmla="*/ 0 h 186"/>
                <a:gd name="T54" fmla="*/ 41 w 207"/>
                <a:gd name="T55" fmla="*/ 0 h 186"/>
                <a:gd name="T56" fmla="*/ 30 w 207"/>
                <a:gd name="T57" fmla="*/ 0 h 186"/>
                <a:gd name="T58" fmla="*/ 22 w 207"/>
                <a:gd name="T59" fmla="*/ 4 h 186"/>
                <a:gd name="T60" fmla="*/ 15 w 207"/>
                <a:gd name="T61" fmla="*/ 4 h 186"/>
                <a:gd name="T62" fmla="*/ 26 w 207"/>
                <a:gd name="T63" fmla="*/ 30 h 186"/>
                <a:gd name="T64" fmla="*/ 30 w 207"/>
                <a:gd name="T65" fmla="*/ 49 h 186"/>
                <a:gd name="T66" fmla="*/ 37 w 207"/>
                <a:gd name="T67" fmla="*/ 71 h 186"/>
                <a:gd name="T68" fmla="*/ 33 w 207"/>
                <a:gd name="T69" fmla="*/ 101 h 186"/>
                <a:gd name="T70" fmla="*/ 15 w 207"/>
                <a:gd name="T71" fmla="*/ 115 h 186"/>
                <a:gd name="T72" fmla="*/ 8 w 207"/>
                <a:gd name="T73" fmla="*/ 141 h 186"/>
                <a:gd name="T74" fmla="*/ 4 w 207"/>
                <a:gd name="T75" fmla="*/ 160 h 186"/>
                <a:gd name="T76" fmla="*/ 0 w 207"/>
                <a:gd name="T77" fmla="*/ 175 h 186"/>
                <a:gd name="T78" fmla="*/ 8 w 207"/>
                <a:gd name="T79" fmla="*/ 171 h 186"/>
                <a:gd name="T80" fmla="*/ 15 w 207"/>
                <a:gd name="T81" fmla="*/ 171 h 186"/>
                <a:gd name="T82" fmla="*/ 26 w 207"/>
                <a:gd name="T83" fmla="*/ 167 h 186"/>
                <a:gd name="T84" fmla="*/ 30 w 207"/>
                <a:gd name="T85" fmla="*/ 167 h 186"/>
                <a:gd name="T86" fmla="*/ 33 w 207"/>
                <a:gd name="T87" fmla="*/ 171 h 186"/>
                <a:gd name="T88" fmla="*/ 45 w 207"/>
                <a:gd name="T89" fmla="*/ 175 h 186"/>
                <a:gd name="T90" fmla="*/ 111 w 207"/>
                <a:gd name="T91" fmla="*/ 175 h 186"/>
                <a:gd name="T92" fmla="*/ 119 w 207"/>
                <a:gd name="T93" fmla="*/ 178 h 186"/>
                <a:gd name="T94" fmla="*/ 126 w 207"/>
                <a:gd name="T95" fmla="*/ 182 h 186"/>
                <a:gd name="T96" fmla="*/ 137 w 207"/>
                <a:gd name="T97" fmla="*/ 182 h 186"/>
                <a:gd name="T98" fmla="*/ 145 w 207"/>
                <a:gd name="T99" fmla="*/ 182 h 186"/>
                <a:gd name="T100" fmla="*/ 156 w 207"/>
                <a:gd name="T101" fmla="*/ 186 h 186"/>
                <a:gd name="T102" fmla="*/ 159 w 207"/>
                <a:gd name="T103" fmla="*/ 182 h 186"/>
                <a:gd name="T104" fmla="*/ 163 w 207"/>
                <a:gd name="T105" fmla="*/ 186 h 186"/>
                <a:gd name="T106" fmla="*/ 193 w 207"/>
                <a:gd name="T107" fmla="*/ 17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6">
                  <a:moveTo>
                    <a:pt x="193" y="178"/>
                  </a:moveTo>
                  <a:lnTo>
                    <a:pt x="193" y="178"/>
                  </a:lnTo>
                  <a:lnTo>
                    <a:pt x="189" y="175"/>
                  </a:lnTo>
                  <a:lnTo>
                    <a:pt x="189" y="175"/>
                  </a:lnTo>
                  <a:lnTo>
                    <a:pt x="185" y="171"/>
                  </a:lnTo>
                  <a:lnTo>
                    <a:pt x="185" y="171"/>
                  </a:lnTo>
                  <a:lnTo>
                    <a:pt x="182" y="171"/>
                  </a:lnTo>
                  <a:lnTo>
                    <a:pt x="178" y="167"/>
                  </a:lnTo>
                  <a:lnTo>
                    <a:pt x="178" y="164"/>
                  </a:lnTo>
                  <a:lnTo>
                    <a:pt x="174" y="164"/>
                  </a:lnTo>
                  <a:lnTo>
                    <a:pt x="174" y="164"/>
                  </a:lnTo>
                  <a:lnTo>
                    <a:pt x="170" y="160"/>
                  </a:lnTo>
                  <a:lnTo>
                    <a:pt x="170" y="156"/>
                  </a:lnTo>
                  <a:lnTo>
                    <a:pt x="170" y="108"/>
                  </a:lnTo>
                  <a:lnTo>
                    <a:pt x="207" y="108"/>
                  </a:lnTo>
                  <a:lnTo>
                    <a:pt x="207" y="108"/>
                  </a:lnTo>
                  <a:lnTo>
                    <a:pt x="207" y="104"/>
                  </a:lnTo>
                  <a:lnTo>
                    <a:pt x="207" y="101"/>
                  </a:lnTo>
                  <a:lnTo>
                    <a:pt x="207" y="101"/>
                  </a:lnTo>
                  <a:lnTo>
                    <a:pt x="207" y="97"/>
                  </a:lnTo>
                  <a:lnTo>
                    <a:pt x="207" y="93"/>
                  </a:lnTo>
                  <a:lnTo>
                    <a:pt x="207" y="86"/>
                  </a:lnTo>
                  <a:lnTo>
                    <a:pt x="204" y="82"/>
                  </a:lnTo>
                  <a:lnTo>
                    <a:pt x="207" y="82"/>
                  </a:lnTo>
                  <a:lnTo>
                    <a:pt x="207" y="78"/>
                  </a:lnTo>
                  <a:lnTo>
                    <a:pt x="207" y="78"/>
                  </a:lnTo>
                  <a:lnTo>
                    <a:pt x="204" y="78"/>
                  </a:lnTo>
                  <a:lnTo>
                    <a:pt x="200" y="78"/>
                  </a:lnTo>
                  <a:lnTo>
                    <a:pt x="196" y="82"/>
                  </a:lnTo>
                  <a:lnTo>
                    <a:pt x="196" y="82"/>
                  </a:lnTo>
                  <a:lnTo>
                    <a:pt x="193" y="82"/>
                  </a:lnTo>
                  <a:lnTo>
                    <a:pt x="193" y="82"/>
                  </a:lnTo>
                  <a:lnTo>
                    <a:pt x="189" y="82"/>
                  </a:lnTo>
                  <a:lnTo>
                    <a:pt x="185" y="82"/>
                  </a:lnTo>
                  <a:lnTo>
                    <a:pt x="185" y="78"/>
                  </a:lnTo>
                  <a:lnTo>
                    <a:pt x="182" y="78"/>
                  </a:lnTo>
                  <a:lnTo>
                    <a:pt x="182" y="78"/>
                  </a:lnTo>
                  <a:lnTo>
                    <a:pt x="182" y="82"/>
                  </a:lnTo>
                  <a:lnTo>
                    <a:pt x="182" y="82"/>
                  </a:lnTo>
                  <a:lnTo>
                    <a:pt x="178" y="82"/>
                  </a:lnTo>
                  <a:lnTo>
                    <a:pt x="178" y="82"/>
                  </a:lnTo>
                  <a:lnTo>
                    <a:pt x="178" y="78"/>
                  </a:lnTo>
                  <a:lnTo>
                    <a:pt x="178" y="78"/>
                  </a:lnTo>
                  <a:lnTo>
                    <a:pt x="178" y="75"/>
                  </a:lnTo>
                  <a:lnTo>
                    <a:pt x="178" y="75"/>
                  </a:lnTo>
                  <a:lnTo>
                    <a:pt x="178" y="71"/>
                  </a:lnTo>
                  <a:lnTo>
                    <a:pt x="178" y="71"/>
                  </a:lnTo>
                  <a:lnTo>
                    <a:pt x="178" y="67"/>
                  </a:lnTo>
                  <a:lnTo>
                    <a:pt x="178" y="67"/>
                  </a:lnTo>
                  <a:lnTo>
                    <a:pt x="174" y="63"/>
                  </a:lnTo>
                  <a:lnTo>
                    <a:pt x="174" y="63"/>
                  </a:lnTo>
                  <a:lnTo>
                    <a:pt x="178" y="60"/>
                  </a:lnTo>
                  <a:lnTo>
                    <a:pt x="174" y="60"/>
                  </a:lnTo>
                  <a:lnTo>
                    <a:pt x="174" y="60"/>
                  </a:lnTo>
                  <a:lnTo>
                    <a:pt x="174" y="56"/>
                  </a:lnTo>
                  <a:lnTo>
                    <a:pt x="174" y="56"/>
                  </a:lnTo>
                  <a:lnTo>
                    <a:pt x="174" y="56"/>
                  </a:lnTo>
                  <a:lnTo>
                    <a:pt x="170" y="52"/>
                  </a:lnTo>
                  <a:lnTo>
                    <a:pt x="170" y="52"/>
                  </a:lnTo>
                  <a:lnTo>
                    <a:pt x="170" y="49"/>
                  </a:lnTo>
                  <a:lnTo>
                    <a:pt x="170" y="49"/>
                  </a:lnTo>
                  <a:lnTo>
                    <a:pt x="170" y="41"/>
                  </a:lnTo>
                  <a:lnTo>
                    <a:pt x="170" y="41"/>
                  </a:lnTo>
                  <a:lnTo>
                    <a:pt x="170" y="38"/>
                  </a:lnTo>
                  <a:lnTo>
                    <a:pt x="170" y="38"/>
                  </a:lnTo>
                  <a:lnTo>
                    <a:pt x="170" y="38"/>
                  </a:lnTo>
                  <a:lnTo>
                    <a:pt x="170" y="34"/>
                  </a:lnTo>
                  <a:lnTo>
                    <a:pt x="170" y="30"/>
                  </a:lnTo>
                  <a:lnTo>
                    <a:pt x="170" y="30"/>
                  </a:lnTo>
                  <a:lnTo>
                    <a:pt x="170" y="26"/>
                  </a:lnTo>
                  <a:lnTo>
                    <a:pt x="170" y="23"/>
                  </a:lnTo>
                  <a:lnTo>
                    <a:pt x="170" y="23"/>
                  </a:lnTo>
                  <a:lnTo>
                    <a:pt x="152" y="23"/>
                  </a:lnTo>
                  <a:lnTo>
                    <a:pt x="152" y="19"/>
                  </a:lnTo>
                  <a:lnTo>
                    <a:pt x="152" y="19"/>
                  </a:lnTo>
                  <a:lnTo>
                    <a:pt x="152" y="15"/>
                  </a:lnTo>
                  <a:lnTo>
                    <a:pt x="148" y="15"/>
                  </a:lnTo>
                  <a:lnTo>
                    <a:pt x="148" y="19"/>
                  </a:lnTo>
                  <a:lnTo>
                    <a:pt x="133" y="19"/>
                  </a:lnTo>
                  <a:lnTo>
                    <a:pt x="133" y="23"/>
                  </a:lnTo>
                  <a:lnTo>
                    <a:pt x="130" y="23"/>
                  </a:lnTo>
                  <a:lnTo>
                    <a:pt x="130" y="26"/>
                  </a:lnTo>
                  <a:lnTo>
                    <a:pt x="130" y="26"/>
                  </a:lnTo>
                  <a:lnTo>
                    <a:pt x="130" y="30"/>
                  </a:lnTo>
                  <a:lnTo>
                    <a:pt x="119" y="34"/>
                  </a:lnTo>
                  <a:lnTo>
                    <a:pt x="115" y="34"/>
                  </a:lnTo>
                  <a:lnTo>
                    <a:pt x="111" y="34"/>
                  </a:lnTo>
                  <a:lnTo>
                    <a:pt x="108" y="34"/>
                  </a:lnTo>
                  <a:lnTo>
                    <a:pt x="104" y="34"/>
                  </a:lnTo>
                  <a:lnTo>
                    <a:pt x="100" y="34"/>
                  </a:lnTo>
                  <a:lnTo>
                    <a:pt x="100" y="34"/>
                  </a:lnTo>
                  <a:lnTo>
                    <a:pt x="96" y="26"/>
                  </a:lnTo>
                  <a:lnTo>
                    <a:pt x="96" y="26"/>
                  </a:lnTo>
                  <a:lnTo>
                    <a:pt x="93" y="23"/>
                  </a:lnTo>
                  <a:lnTo>
                    <a:pt x="93" y="23"/>
                  </a:lnTo>
                  <a:lnTo>
                    <a:pt x="93" y="19"/>
                  </a:lnTo>
                  <a:lnTo>
                    <a:pt x="93" y="19"/>
                  </a:lnTo>
                  <a:lnTo>
                    <a:pt x="93" y="15"/>
                  </a:lnTo>
                  <a:lnTo>
                    <a:pt x="89" y="12"/>
                  </a:lnTo>
                  <a:lnTo>
                    <a:pt x="89" y="12"/>
                  </a:lnTo>
                  <a:lnTo>
                    <a:pt x="89" y="8"/>
                  </a:lnTo>
                  <a:lnTo>
                    <a:pt x="89" y="8"/>
                  </a:lnTo>
                  <a:lnTo>
                    <a:pt x="89" y="4"/>
                  </a:lnTo>
                  <a:lnTo>
                    <a:pt x="89" y="4"/>
                  </a:lnTo>
                  <a:lnTo>
                    <a:pt x="89" y="4"/>
                  </a:lnTo>
                  <a:lnTo>
                    <a:pt x="89" y="0"/>
                  </a:lnTo>
                  <a:lnTo>
                    <a:pt x="70" y="0"/>
                  </a:lnTo>
                  <a:lnTo>
                    <a:pt x="59" y="0"/>
                  </a:lnTo>
                  <a:lnTo>
                    <a:pt x="52" y="0"/>
                  </a:lnTo>
                  <a:lnTo>
                    <a:pt x="48" y="0"/>
                  </a:lnTo>
                  <a:lnTo>
                    <a:pt x="45" y="0"/>
                  </a:lnTo>
                  <a:lnTo>
                    <a:pt x="41" y="0"/>
                  </a:lnTo>
                  <a:lnTo>
                    <a:pt x="37" y="0"/>
                  </a:lnTo>
                  <a:lnTo>
                    <a:pt x="33" y="0"/>
                  </a:lnTo>
                  <a:lnTo>
                    <a:pt x="33" y="0"/>
                  </a:lnTo>
                  <a:lnTo>
                    <a:pt x="30" y="0"/>
                  </a:lnTo>
                  <a:lnTo>
                    <a:pt x="26" y="0"/>
                  </a:lnTo>
                  <a:lnTo>
                    <a:pt x="22" y="0"/>
                  </a:lnTo>
                  <a:lnTo>
                    <a:pt x="22" y="4"/>
                  </a:lnTo>
                  <a:lnTo>
                    <a:pt x="22" y="4"/>
                  </a:lnTo>
                  <a:lnTo>
                    <a:pt x="22" y="4"/>
                  </a:lnTo>
                  <a:lnTo>
                    <a:pt x="22" y="4"/>
                  </a:lnTo>
                  <a:lnTo>
                    <a:pt x="19" y="4"/>
                  </a:lnTo>
                  <a:lnTo>
                    <a:pt x="15" y="4"/>
                  </a:lnTo>
                  <a:lnTo>
                    <a:pt x="19" y="8"/>
                  </a:lnTo>
                  <a:lnTo>
                    <a:pt x="19" y="12"/>
                  </a:lnTo>
                  <a:lnTo>
                    <a:pt x="26" y="19"/>
                  </a:lnTo>
                  <a:lnTo>
                    <a:pt x="26" y="30"/>
                  </a:lnTo>
                  <a:lnTo>
                    <a:pt x="33" y="38"/>
                  </a:lnTo>
                  <a:lnTo>
                    <a:pt x="30" y="41"/>
                  </a:lnTo>
                  <a:lnTo>
                    <a:pt x="26" y="49"/>
                  </a:lnTo>
                  <a:lnTo>
                    <a:pt x="30" y="49"/>
                  </a:lnTo>
                  <a:lnTo>
                    <a:pt x="30" y="56"/>
                  </a:lnTo>
                  <a:lnTo>
                    <a:pt x="30" y="60"/>
                  </a:lnTo>
                  <a:lnTo>
                    <a:pt x="30" y="63"/>
                  </a:lnTo>
                  <a:lnTo>
                    <a:pt x="37" y="71"/>
                  </a:lnTo>
                  <a:lnTo>
                    <a:pt x="37" y="75"/>
                  </a:lnTo>
                  <a:lnTo>
                    <a:pt x="41" y="78"/>
                  </a:lnTo>
                  <a:lnTo>
                    <a:pt x="41" y="89"/>
                  </a:lnTo>
                  <a:lnTo>
                    <a:pt x="33" y="101"/>
                  </a:lnTo>
                  <a:lnTo>
                    <a:pt x="30" y="101"/>
                  </a:lnTo>
                  <a:lnTo>
                    <a:pt x="22" y="104"/>
                  </a:lnTo>
                  <a:lnTo>
                    <a:pt x="22" y="108"/>
                  </a:lnTo>
                  <a:lnTo>
                    <a:pt x="15" y="115"/>
                  </a:lnTo>
                  <a:lnTo>
                    <a:pt x="15" y="123"/>
                  </a:lnTo>
                  <a:lnTo>
                    <a:pt x="11" y="123"/>
                  </a:lnTo>
                  <a:lnTo>
                    <a:pt x="11" y="134"/>
                  </a:lnTo>
                  <a:lnTo>
                    <a:pt x="8" y="141"/>
                  </a:lnTo>
                  <a:lnTo>
                    <a:pt x="8" y="145"/>
                  </a:lnTo>
                  <a:lnTo>
                    <a:pt x="4" y="149"/>
                  </a:lnTo>
                  <a:lnTo>
                    <a:pt x="4" y="156"/>
                  </a:lnTo>
                  <a:lnTo>
                    <a:pt x="4" y="160"/>
                  </a:lnTo>
                  <a:lnTo>
                    <a:pt x="4" y="167"/>
                  </a:lnTo>
                  <a:lnTo>
                    <a:pt x="0" y="171"/>
                  </a:lnTo>
                  <a:lnTo>
                    <a:pt x="0" y="175"/>
                  </a:lnTo>
                  <a:lnTo>
                    <a:pt x="0" y="175"/>
                  </a:lnTo>
                  <a:lnTo>
                    <a:pt x="4" y="175"/>
                  </a:lnTo>
                  <a:lnTo>
                    <a:pt x="4" y="175"/>
                  </a:lnTo>
                  <a:lnTo>
                    <a:pt x="8" y="175"/>
                  </a:lnTo>
                  <a:lnTo>
                    <a:pt x="8" y="171"/>
                  </a:lnTo>
                  <a:lnTo>
                    <a:pt x="8" y="171"/>
                  </a:lnTo>
                  <a:lnTo>
                    <a:pt x="11" y="171"/>
                  </a:lnTo>
                  <a:lnTo>
                    <a:pt x="15" y="175"/>
                  </a:lnTo>
                  <a:lnTo>
                    <a:pt x="15" y="171"/>
                  </a:lnTo>
                  <a:lnTo>
                    <a:pt x="15" y="171"/>
                  </a:lnTo>
                  <a:lnTo>
                    <a:pt x="22" y="167"/>
                  </a:lnTo>
                  <a:lnTo>
                    <a:pt x="22" y="167"/>
                  </a:lnTo>
                  <a:lnTo>
                    <a:pt x="26" y="167"/>
                  </a:lnTo>
                  <a:lnTo>
                    <a:pt x="26" y="167"/>
                  </a:lnTo>
                  <a:lnTo>
                    <a:pt x="26" y="167"/>
                  </a:lnTo>
                  <a:lnTo>
                    <a:pt x="30" y="167"/>
                  </a:lnTo>
                  <a:lnTo>
                    <a:pt x="30" y="167"/>
                  </a:lnTo>
                  <a:lnTo>
                    <a:pt x="30" y="171"/>
                  </a:lnTo>
                  <a:lnTo>
                    <a:pt x="33" y="171"/>
                  </a:lnTo>
                  <a:lnTo>
                    <a:pt x="33" y="171"/>
                  </a:lnTo>
                  <a:lnTo>
                    <a:pt x="33" y="171"/>
                  </a:lnTo>
                  <a:lnTo>
                    <a:pt x="37" y="175"/>
                  </a:lnTo>
                  <a:lnTo>
                    <a:pt x="41" y="175"/>
                  </a:lnTo>
                  <a:lnTo>
                    <a:pt x="45" y="175"/>
                  </a:lnTo>
                  <a:lnTo>
                    <a:pt x="45" y="175"/>
                  </a:lnTo>
                  <a:lnTo>
                    <a:pt x="48" y="175"/>
                  </a:lnTo>
                  <a:lnTo>
                    <a:pt x="48" y="175"/>
                  </a:lnTo>
                  <a:lnTo>
                    <a:pt x="48" y="175"/>
                  </a:lnTo>
                  <a:lnTo>
                    <a:pt x="111" y="175"/>
                  </a:lnTo>
                  <a:lnTo>
                    <a:pt x="111" y="175"/>
                  </a:lnTo>
                  <a:lnTo>
                    <a:pt x="115" y="178"/>
                  </a:lnTo>
                  <a:lnTo>
                    <a:pt x="115" y="178"/>
                  </a:lnTo>
                  <a:lnTo>
                    <a:pt x="119" y="178"/>
                  </a:lnTo>
                  <a:lnTo>
                    <a:pt x="122" y="182"/>
                  </a:lnTo>
                  <a:lnTo>
                    <a:pt x="122" y="182"/>
                  </a:lnTo>
                  <a:lnTo>
                    <a:pt x="126" y="182"/>
                  </a:lnTo>
                  <a:lnTo>
                    <a:pt x="126" y="182"/>
                  </a:lnTo>
                  <a:lnTo>
                    <a:pt x="130" y="182"/>
                  </a:lnTo>
                  <a:lnTo>
                    <a:pt x="130" y="182"/>
                  </a:lnTo>
                  <a:lnTo>
                    <a:pt x="133" y="182"/>
                  </a:lnTo>
                  <a:lnTo>
                    <a:pt x="137" y="182"/>
                  </a:lnTo>
                  <a:lnTo>
                    <a:pt x="141" y="182"/>
                  </a:lnTo>
                  <a:lnTo>
                    <a:pt x="141" y="178"/>
                  </a:lnTo>
                  <a:lnTo>
                    <a:pt x="141" y="182"/>
                  </a:lnTo>
                  <a:lnTo>
                    <a:pt x="145" y="182"/>
                  </a:lnTo>
                  <a:lnTo>
                    <a:pt x="148" y="182"/>
                  </a:lnTo>
                  <a:lnTo>
                    <a:pt x="148" y="186"/>
                  </a:lnTo>
                  <a:lnTo>
                    <a:pt x="152" y="186"/>
                  </a:lnTo>
                  <a:lnTo>
                    <a:pt x="156" y="186"/>
                  </a:lnTo>
                  <a:lnTo>
                    <a:pt x="156" y="182"/>
                  </a:lnTo>
                  <a:lnTo>
                    <a:pt x="156" y="182"/>
                  </a:lnTo>
                  <a:lnTo>
                    <a:pt x="159" y="182"/>
                  </a:lnTo>
                  <a:lnTo>
                    <a:pt x="159" y="182"/>
                  </a:lnTo>
                  <a:lnTo>
                    <a:pt x="159" y="182"/>
                  </a:lnTo>
                  <a:lnTo>
                    <a:pt x="163" y="186"/>
                  </a:lnTo>
                  <a:lnTo>
                    <a:pt x="163" y="186"/>
                  </a:lnTo>
                  <a:lnTo>
                    <a:pt x="163" y="186"/>
                  </a:lnTo>
                  <a:lnTo>
                    <a:pt x="167" y="186"/>
                  </a:lnTo>
                  <a:lnTo>
                    <a:pt x="167" y="186"/>
                  </a:lnTo>
                  <a:lnTo>
                    <a:pt x="167" y="186"/>
                  </a:lnTo>
                  <a:lnTo>
                    <a:pt x="193" y="17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37" name="Freeform 145"/>
            <p:cNvSpPr>
              <a:spLocks/>
            </p:cNvSpPr>
            <p:nvPr/>
          </p:nvSpPr>
          <p:spPr bwMode="auto">
            <a:xfrm>
              <a:off x="4816680" y="3482187"/>
              <a:ext cx="167262" cy="133810"/>
            </a:xfrm>
            <a:custGeom>
              <a:avLst/>
              <a:gdLst>
                <a:gd name="T0" fmla="*/ 8 w 130"/>
                <a:gd name="T1" fmla="*/ 33 h 104"/>
                <a:gd name="T2" fmla="*/ 11 w 130"/>
                <a:gd name="T3" fmla="*/ 33 h 104"/>
                <a:gd name="T4" fmla="*/ 23 w 130"/>
                <a:gd name="T5" fmla="*/ 33 h 104"/>
                <a:gd name="T6" fmla="*/ 23 w 130"/>
                <a:gd name="T7" fmla="*/ 33 h 104"/>
                <a:gd name="T8" fmla="*/ 34 w 130"/>
                <a:gd name="T9" fmla="*/ 33 h 104"/>
                <a:gd name="T10" fmla="*/ 56 w 130"/>
                <a:gd name="T11" fmla="*/ 15 h 104"/>
                <a:gd name="T12" fmla="*/ 63 w 130"/>
                <a:gd name="T13" fmla="*/ 11 h 104"/>
                <a:gd name="T14" fmla="*/ 63 w 130"/>
                <a:gd name="T15" fmla="*/ 7 h 104"/>
                <a:gd name="T16" fmla="*/ 71 w 130"/>
                <a:gd name="T17" fmla="*/ 0 h 104"/>
                <a:gd name="T18" fmla="*/ 82 w 130"/>
                <a:gd name="T19" fmla="*/ 0 h 104"/>
                <a:gd name="T20" fmla="*/ 85 w 130"/>
                <a:gd name="T21" fmla="*/ 0 h 104"/>
                <a:gd name="T22" fmla="*/ 89 w 130"/>
                <a:gd name="T23" fmla="*/ 3 h 104"/>
                <a:gd name="T24" fmla="*/ 97 w 130"/>
                <a:gd name="T25" fmla="*/ 7 h 104"/>
                <a:gd name="T26" fmla="*/ 104 w 130"/>
                <a:gd name="T27" fmla="*/ 7 h 104"/>
                <a:gd name="T28" fmla="*/ 115 w 130"/>
                <a:gd name="T29" fmla="*/ 11 h 104"/>
                <a:gd name="T30" fmla="*/ 126 w 130"/>
                <a:gd name="T31" fmla="*/ 18 h 104"/>
                <a:gd name="T32" fmla="*/ 130 w 130"/>
                <a:gd name="T33" fmla="*/ 22 h 104"/>
                <a:gd name="T34" fmla="*/ 130 w 130"/>
                <a:gd name="T35" fmla="*/ 29 h 104"/>
                <a:gd name="T36" fmla="*/ 126 w 130"/>
                <a:gd name="T37" fmla="*/ 37 h 104"/>
                <a:gd name="T38" fmla="*/ 130 w 130"/>
                <a:gd name="T39" fmla="*/ 41 h 104"/>
                <a:gd name="T40" fmla="*/ 126 w 130"/>
                <a:gd name="T41" fmla="*/ 48 h 104"/>
                <a:gd name="T42" fmla="*/ 122 w 130"/>
                <a:gd name="T43" fmla="*/ 52 h 104"/>
                <a:gd name="T44" fmla="*/ 126 w 130"/>
                <a:gd name="T45" fmla="*/ 59 h 104"/>
                <a:gd name="T46" fmla="*/ 126 w 130"/>
                <a:gd name="T47" fmla="*/ 63 h 104"/>
                <a:gd name="T48" fmla="*/ 122 w 130"/>
                <a:gd name="T49" fmla="*/ 70 h 104"/>
                <a:gd name="T50" fmla="*/ 119 w 130"/>
                <a:gd name="T51" fmla="*/ 74 h 104"/>
                <a:gd name="T52" fmla="*/ 119 w 130"/>
                <a:gd name="T53" fmla="*/ 85 h 104"/>
                <a:gd name="T54" fmla="*/ 97 w 130"/>
                <a:gd name="T55" fmla="*/ 104 h 104"/>
                <a:gd name="T56" fmla="*/ 85 w 130"/>
                <a:gd name="T57" fmla="*/ 104 h 104"/>
                <a:gd name="T58" fmla="*/ 78 w 130"/>
                <a:gd name="T59" fmla="*/ 100 h 104"/>
                <a:gd name="T60" fmla="*/ 67 w 130"/>
                <a:gd name="T61" fmla="*/ 100 h 104"/>
                <a:gd name="T62" fmla="*/ 63 w 130"/>
                <a:gd name="T63" fmla="*/ 96 h 104"/>
                <a:gd name="T64" fmla="*/ 56 w 130"/>
                <a:gd name="T65" fmla="*/ 93 h 104"/>
                <a:gd name="T66" fmla="*/ 48 w 130"/>
                <a:gd name="T67" fmla="*/ 93 h 104"/>
                <a:gd name="T68" fmla="*/ 41 w 130"/>
                <a:gd name="T69" fmla="*/ 85 h 104"/>
                <a:gd name="T70" fmla="*/ 37 w 130"/>
                <a:gd name="T71" fmla="*/ 78 h 104"/>
                <a:gd name="T72" fmla="*/ 34 w 130"/>
                <a:gd name="T73" fmla="*/ 74 h 104"/>
                <a:gd name="T74" fmla="*/ 34 w 130"/>
                <a:gd name="T75" fmla="*/ 70 h 104"/>
                <a:gd name="T76" fmla="*/ 26 w 130"/>
                <a:gd name="T77" fmla="*/ 67 h 104"/>
                <a:gd name="T78" fmla="*/ 19 w 130"/>
                <a:gd name="T79" fmla="*/ 55 h 104"/>
                <a:gd name="T80" fmla="*/ 15 w 130"/>
                <a:gd name="T81" fmla="*/ 52 h 104"/>
                <a:gd name="T82" fmla="*/ 11 w 130"/>
                <a:gd name="T83" fmla="*/ 44 h 104"/>
                <a:gd name="T84" fmla="*/ 8 w 130"/>
                <a:gd name="T85" fmla="*/ 41 h 104"/>
                <a:gd name="T86" fmla="*/ 0 w 130"/>
                <a:gd name="T87" fmla="*/ 37 h 104"/>
                <a:gd name="T88" fmla="*/ 0 w 130"/>
                <a:gd name="T89" fmla="*/ 33 h 104"/>
                <a:gd name="T90" fmla="*/ 0 w 130"/>
                <a:gd name="T91" fmla="*/ 3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104">
                  <a:moveTo>
                    <a:pt x="0" y="33"/>
                  </a:moveTo>
                  <a:lnTo>
                    <a:pt x="4" y="33"/>
                  </a:lnTo>
                  <a:lnTo>
                    <a:pt x="8" y="33"/>
                  </a:lnTo>
                  <a:lnTo>
                    <a:pt x="8" y="33"/>
                  </a:lnTo>
                  <a:lnTo>
                    <a:pt x="11" y="33"/>
                  </a:lnTo>
                  <a:lnTo>
                    <a:pt x="11" y="33"/>
                  </a:lnTo>
                  <a:lnTo>
                    <a:pt x="15" y="33"/>
                  </a:lnTo>
                  <a:lnTo>
                    <a:pt x="19" y="33"/>
                  </a:lnTo>
                  <a:lnTo>
                    <a:pt x="23" y="33"/>
                  </a:lnTo>
                  <a:lnTo>
                    <a:pt x="23" y="33"/>
                  </a:lnTo>
                  <a:lnTo>
                    <a:pt x="23" y="33"/>
                  </a:lnTo>
                  <a:lnTo>
                    <a:pt x="23" y="33"/>
                  </a:lnTo>
                  <a:lnTo>
                    <a:pt x="26" y="37"/>
                  </a:lnTo>
                  <a:lnTo>
                    <a:pt x="30" y="37"/>
                  </a:lnTo>
                  <a:lnTo>
                    <a:pt x="34" y="33"/>
                  </a:lnTo>
                  <a:lnTo>
                    <a:pt x="37" y="29"/>
                  </a:lnTo>
                  <a:lnTo>
                    <a:pt x="45" y="18"/>
                  </a:lnTo>
                  <a:lnTo>
                    <a:pt x="56" y="15"/>
                  </a:lnTo>
                  <a:lnTo>
                    <a:pt x="60" y="11"/>
                  </a:lnTo>
                  <a:lnTo>
                    <a:pt x="63" y="11"/>
                  </a:lnTo>
                  <a:lnTo>
                    <a:pt x="63" y="11"/>
                  </a:lnTo>
                  <a:lnTo>
                    <a:pt x="63" y="7"/>
                  </a:lnTo>
                  <a:lnTo>
                    <a:pt x="63" y="7"/>
                  </a:lnTo>
                  <a:lnTo>
                    <a:pt x="63" y="7"/>
                  </a:lnTo>
                  <a:lnTo>
                    <a:pt x="63" y="3"/>
                  </a:lnTo>
                  <a:lnTo>
                    <a:pt x="67" y="0"/>
                  </a:lnTo>
                  <a:lnTo>
                    <a:pt x="71" y="0"/>
                  </a:lnTo>
                  <a:lnTo>
                    <a:pt x="74" y="0"/>
                  </a:lnTo>
                  <a:lnTo>
                    <a:pt x="78" y="0"/>
                  </a:lnTo>
                  <a:lnTo>
                    <a:pt x="82" y="0"/>
                  </a:lnTo>
                  <a:lnTo>
                    <a:pt x="82" y="0"/>
                  </a:lnTo>
                  <a:lnTo>
                    <a:pt x="82" y="0"/>
                  </a:lnTo>
                  <a:lnTo>
                    <a:pt x="85" y="0"/>
                  </a:lnTo>
                  <a:lnTo>
                    <a:pt x="89" y="0"/>
                  </a:lnTo>
                  <a:lnTo>
                    <a:pt x="89" y="0"/>
                  </a:lnTo>
                  <a:lnTo>
                    <a:pt x="89" y="3"/>
                  </a:lnTo>
                  <a:lnTo>
                    <a:pt x="97" y="3"/>
                  </a:lnTo>
                  <a:lnTo>
                    <a:pt x="97" y="3"/>
                  </a:lnTo>
                  <a:lnTo>
                    <a:pt x="97" y="7"/>
                  </a:lnTo>
                  <a:lnTo>
                    <a:pt x="100" y="7"/>
                  </a:lnTo>
                  <a:lnTo>
                    <a:pt x="100" y="3"/>
                  </a:lnTo>
                  <a:lnTo>
                    <a:pt x="104" y="7"/>
                  </a:lnTo>
                  <a:lnTo>
                    <a:pt x="111" y="7"/>
                  </a:lnTo>
                  <a:lnTo>
                    <a:pt x="111" y="11"/>
                  </a:lnTo>
                  <a:lnTo>
                    <a:pt x="115" y="11"/>
                  </a:lnTo>
                  <a:lnTo>
                    <a:pt x="122" y="11"/>
                  </a:lnTo>
                  <a:lnTo>
                    <a:pt x="122" y="15"/>
                  </a:lnTo>
                  <a:lnTo>
                    <a:pt x="126" y="18"/>
                  </a:lnTo>
                  <a:lnTo>
                    <a:pt x="130" y="18"/>
                  </a:lnTo>
                  <a:lnTo>
                    <a:pt x="130" y="18"/>
                  </a:lnTo>
                  <a:lnTo>
                    <a:pt x="130" y="22"/>
                  </a:lnTo>
                  <a:lnTo>
                    <a:pt x="130" y="26"/>
                  </a:lnTo>
                  <a:lnTo>
                    <a:pt x="130" y="26"/>
                  </a:lnTo>
                  <a:lnTo>
                    <a:pt x="130" y="29"/>
                  </a:lnTo>
                  <a:lnTo>
                    <a:pt x="130" y="29"/>
                  </a:lnTo>
                  <a:lnTo>
                    <a:pt x="126" y="33"/>
                  </a:lnTo>
                  <a:lnTo>
                    <a:pt x="126" y="37"/>
                  </a:lnTo>
                  <a:lnTo>
                    <a:pt x="126" y="41"/>
                  </a:lnTo>
                  <a:lnTo>
                    <a:pt x="126" y="41"/>
                  </a:lnTo>
                  <a:lnTo>
                    <a:pt x="130" y="41"/>
                  </a:lnTo>
                  <a:lnTo>
                    <a:pt x="126" y="41"/>
                  </a:lnTo>
                  <a:lnTo>
                    <a:pt x="126" y="44"/>
                  </a:lnTo>
                  <a:lnTo>
                    <a:pt x="126" y="48"/>
                  </a:lnTo>
                  <a:lnTo>
                    <a:pt x="126" y="48"/>
                  </a:lnTo>
                  <a:lnTo>
                    <a:pt x="122" y="52"/>
                  </a:lnTo>
                  <a:lnTo>
                    <a:pt x="122" y="52"/>
                  </a:lnTo>
                  <a:lnTo>
                    <a:pt x="126" y="55"/>
                  </a:lnTo>
                  <a:lnTo>
                    <a:pt x="126" y="55"/>
                  </a:lnTo>
                  <a:lnTo>
                    <a:pt x="126" y="59"/>
                  </a:lnTo>
                  <a:lnTo>
                    <a:pt x="126" y="59"/>
                  </a:lnTo>
                  <a:lnTo>
                    <a:pt x="126" y="63"/>
                  </a:lnTo>
                  <a:lnTo>
                    <a:pt x="126" y="63"/>
                  </a:lnTo>
                  <a:lnTo>
                    <a:pt x="126" y="67"/>
                  </a:lnTo>
                  <a:lnTo>
                    <a:pt x="122" y="70"/>
                  </a:lnTo>
                  <a:lnTo>
                    <a:pt x="122" y="70"/>
                  </a:lnTo>
                  <a:lnTo>
                    <a:pt x="119" y="70"/>
                  </a:lnTo>
                  <a:lnTo>
                    <a:pt x="119" y="74"/>
                  </a:lnTo>
                  <a:lnTo>
                    <a:pt x="119" y="74"/>
                  </a:lnTo>
                  <a:lnTo>
                    <a:pt x="119" y="78"/>
                  </a:lnTo>
                  <a:lnTo>
                    <a:pt x="119" y="81"/>
                  </a:lnTo>
                  <a:lnTo>
                    <a:pt x="119" y="85"/>
                  </a:lnTo>
                  <a:lnTo>
                    <a:pt x="119" y="89"/>
                  </a:lnTo>
                  <a:lnTo>
                    <a:pt x="100" y="104"/>
                  </a:lnTo>
                  <a:lnTo>
                    <a:pt x="97" y="104"/>
                  </a:lnTo>
                  <a:lnTo>
                    <a:pt x="89" y="100"/>
                  </a:lnTo>
                  <a:lnTo>
                    <a:pt x="85" y="104"/>
                  </a:lnTo>
                  <a:lnTo>
                    <a:pt x="85" y="104"/>
                  </a:lnTo>
                  <a:lnTo>
                    <a:pt x="82" y="104"/>
                  </a:lnTo>
                  <a:lnTo>
                    <a:pt x="78" y="100"/>
                  </a:lnTo>
                  <a:lnTo>
                    <a:pt x="78" y="100"/>
                  </a:lnTo>
                  <a:lnTo>
                    <a:pt x="74" y="100"/>
                  </a:lnTo>
                  <a:lnTo>
                    <a:pt x="71" y="100"/>
                  </a:lnTo>
                  <a:lnTo>
                    <a:pt x="67" y="100"/>
                  </a:lnTo>
                  <a:lnTo>
                    <a:pt x="63" y="96"/>
                  </a:lnTo>
                  <a:lnTo>
                    <a:pt x="63" y="96"/>
                  </a:lnTo>
                  <a:lnTo>
                    <a:pt x="63" y="96"/>
                  </a:lnTo>
                  <a:lnTo>
                    <a:pt x="63" y="93"/>
                  </a:lnTo>
                  <a:lnTo>
                    <a:pt x="60" y="93"/>
                  </a:lnTo>
                  <a:lnTo>
                    <a:pt x="56" y="93"/>
                  </a:lnTo>
                  <a:lnTo>
                    <a:pt x="56" y="93"/>
                  </a:lnTo>
                  <a:lnTo>
                    <a:pt x="52" y="89"/>
                  </a:lnTo>
                  <a:lnTo>
                    <a:pt x="48" y="93"/>
                  </a:lnTo>
                  <a:lnTo>
                    <a:pt x="45" y="89"/>
                  </a:lnTo>
                  <a:lnTo>
                    <a:pt x="45" y="89"/>
                  </a:lnTo>
                  <a:lnTo>
                    <a:pt x="41" y="85"/>
                  </a:lnTo>
                  <a:lnTo>
                    <a:pt x="37" y="81"/>
                  </a:lnTo>
                  <a:lnTo>
                    <a:pt x="37" y="81"/>
                  </a:lnTo>
                  <a:lnTo>
                    <a:pt x="37" y="78"/>
                  </a:lnTo>
                  <a:lnTo>
                    <a:pt x="37" y="74"/>
                  </a:lnTo>
                  <a:lnTo>
                    <a:pt x="37" y="74"/>
                  </a:lnTo>
                  <a:lnTo>
                    <a:pt x="34" y="74"/>
                  </a:lnTo>
                  <a:lnTo>
                    <a:pt x="34" y="70"/>
                  </a:lnTo>
                  <a:lnTo>
                    <a:pt x="34" y="70"/>
                  </a:lnTo>
                  <a:lnTo>
                    <a:pt x="34" y="70"/>
                  </a:lnTo>
                  <a:lnTo>
                    <a:pt x="30" y="67"/>
                  </a:lnTo>
                  <a:lnTo>
                    <a:pt x="30" y="67"/>
                  </a:lnTo>
                  <a:lnTo>
                    <a:pt x="26" y="67"/>
                  </a:lnTo>
                  <a:lnTo>
                    <a:pt x="23" y="63"/>
                  </a:lnTo>
                  <a:lnTo>
                    <a:pt x="19" y="55"/>
                  </a:lnTo>
                  <a:lnTo>
                    <a:pt x="19" y="55"/>
                  </a:lnTo>
                  <a:lnTo>
                    <a:pt x="15" y="55"/>
                  </a:lnTo>
                  <a:lnTo>
                    <a:pt x="15" y="52"/>
                  </a:lnTo>
                  <a:lnTo>
                    <a:pt x="15" y="52"/>
                  </a:lnTo>
                  <a:lnTo>
                    <a:pt x="11" y="48"/>
                  </a:lnTo>
                  <a:lnTo>
                    <a:pt x="11" y="48"/>
                  </a:lnTo>
                  <a:lnTo>
                    <a:pt x="11" y="44"/>
                  </a:lnTo>
                  <a:lnTo>
                    <a:pt x="8" y="44"/>
                  </a:lnTo>
                  <a:lnTo>
                    <a:pt x="8" y="44"/>
                  </a:lnTo>
                  <a:lnTo>
                    <a:pt x="8" y="41"/>
                  </a:lnTo>
                  <a:lnTo>
                    <a:pt x="4" y="41"/>
                  </a:lnTo>
                  <a:lnTo>
                    <a:pt x="4" y="37"/>
                  </a:lnTo>
                  <a:lnTo>
                    <a:pt x="0" y="37"/>
                  </a:lnTo>
                  <a:lnTo>
                    <a:pt x="0" y="37"/>
                  </a:lnTo>
                  <a:lnTo>
                    <a:pt x="0" y="33"/>
                  </a:lnTo>
                  <a:lnTo>
                    <a:pt x="0" y="33"/>
                  </a:lnTo>
                  <a:lnTo>
                    <a:pt x="0" y="33"/>
                  </a:lnTo>
                  <a:lnTo>
                    <a:pt x="0" y="33"/>
                  </a:lnTo>
                  <a:lnTo>
                    <a:pt x="0" y="33"/>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38" name="Freeform 146"/>
            <p:cNvSpPr>
              <a:spLocks/>
            </p:cNvSpPr>
            <p:nvPr/>
          </p:nvSpPr>
          <p:spPr bwMode="auto">
            <a:xfrm>
              <a:off x="4702168" y="3524645"/>
              <a:ext cx="200714" cy="176269"/>
            </a:xfrm>
            <a:custGeom>
              <a:avLst/>
              <a:gdLst>
                <a:gd name="T0" fmla="*/ 89 w 156"/>
                <a:gd name="T1" fmla="*/ 0 h 137"/>
                <a:gd name="T2" fmla="*/ 93 w 156"/>
                <a:gd name="T3" fmla="*/ 4 h 137"/>
                <a:gd name="T4" fmla="*/ 97 w 156"/>
                <a:gd name="T5" fmla="*/ 11 h 137"/>
                <a:gd name="T6" fmla="*/ 100 w 156"/>
                <a:gd name="T7" fmla="*/ 15 h 137"/>
                <a:gd name="T8" fmla="*/ 104 w 156"/>
                <a:gd name="T9" fmla="*/ 19 h 137"/>
                <a:gd name="T10" fmla="*/ 108 w 156"/>
                <a:gd name="T11" fmla="*/ 22 h 137"/>
                <a:gd name="T12" fmla="*/ 119 w 156"/>
                <a:gd name="T13" fmla="*/ 34 h 137"/>
                <a:gd name="T14" fmla="*/ 123 w 156"/>
                <a:gd name="T15" fmla="*/ 37 h 137"/>
                <a:gd name="T16" fmla="*/ 126 w 156"/>
                <a:gd name="T17" fmla="*/ 41 h 137"/>
                <a:gd name="T18" fmla="*/ 126 w 156"/>
                <a:gd name="T19" fmla="*/ 48 h 137"/>
                <a:gd name="T20" fmla="*/ 134 w 156"/>
                <a:gd name="T21" fmla="*/ 56 h 137"/>
                <a:gd name="T22" fmla="*/ 141 w 156"/>
                <a:gd name="T23" fmla="*/ 56 h 137"/>
                <a:gd name="T24" fmla="*/ 149 w 156"/>
                <a:gd name="T25" fmla="*/ 60 h 137"/>
                <a:gd name="T26" fmla="*/ 152 w 156"/>
                <a:gd name="T27" fmla="*/ 63 h 137"/>
                <a:gd name="T28" fmla="*/ 152 w 156"/>
                <a:gd name="T29" fmla="*/ 67 h 137"/>
                <a:gd name="T30" fmla="*/ 149 w 156"/>
                <a:gd name="T31" fmla="*/ 67 h 137"/>
                <a:gd name="T32" fmla="*/ 145 w 156"/>
                <a:gd name="T33" fmla="*/ 74 h 137"/>
                <a:gd name="T34" fmla="*/ 137 w 156"/>
                <a:gd name="T35" fmla="*/ 74 h 137"/>
                <a:gd name="T36" fmla="*/ 130 w 156"/>
                <a:gd name="T37" fmla="*/ 78 h 137"/>
                <a:gd name="T38" fmla="*/ 126 w 156"/>
                <a:gd name="T39" fmla="*/ 82 h 137"/>
                <a:gd name="T40" fmla="*/ 119 w 156"/>
                <a:gd name="T41" fmla="*/ 85 h 137"/>
                <a:gd name="T42" fmla="*/ 112 w 156"/>
                <a:gd name="T43" fmla="*/ 93 h 137"/>
                <a:gd name="T44" fmla="*/ 112 w 156"/>
                <a:gd name="T45" fmla="*/ 97 h 137"/>
                <a:gd name="T46" fmla="*/ 108 w 156"/>
                <a:gd name="T47" fmla="*/ 100 h 137"/>
                <a:gd name="T48" fmla="*/ 104 w 156"/>
                <a:gd name="T49" fmla="*/ 104 h 137"/>
                <a:gd name="T50" fmla="*/ 97 w 156"/>
                <a:gd name="T51" fmla="*/ 108 h 137"/>
                <a:gd name="T52" fmla="*/ 93 w 156"/>
                <a:gd name="T53" fmla="*/ 115 h 137"/>
                <a:gd name="T54" fmla="*/ 93 w 156"/>
                <a:gd name="T55" fmla="*/ 123 h 137"/>
                <a:gd name="T56" fmla="*/ 86 w 156"/>
                <a:gd name="T57" fmla="*/ 123 h 137"/>
                <a:gd name="T58" fmla="*/ 74 w 156"/>
                <a:gd name="T59" fmla="*/ 123 h 137"/>
                <a:gd name="T60" fmla="*/ 63 w 156"/>
                <a:gd name="T61" fmla="*/ 119 h 137"/>
                <a:gd name="T62" fmla="*/ 56 w 156"/>
                <a:gd name="T63" fmla="*/ 115 h 137"/>
                <a:gd name="T64" fmla="*/ 45 w 156"/>
                <a:gd name="T65" fmla="*/ 126 h 137"/>
                <a:gd name="T66" fmla="*/ 34 w 156"/>
                <a:gd name="T67" fmla="*/ 134 h 137"/>
                <a:gd name="T68" fmla="*/ 26 w 156"/>
                <a:gd name="T69" fmla="*/ 137 h 137"/>
                <a:gd name="T70" fmla="*/ 15 w 156"/>
                <a:gd name="T71" fmla="*/ 137 h 137"/>
                <a:gd name="T72" fmla="*/ 12 w 156"/>
                <a:gd name="T73" fmla="*/ 130 h 137"/>
                <a:gd name="T74" fmla="*/ 8 w 156"/>
                <a:gd name="T75" fmla="*/ 115 h 137"/>
                <a:gd name="T76" fmla="*/ 0 w 156"/>
                <a:gd name="T77" fmla="*/ 111 h 137"/>
                <a:gd name="T78" fmla="*/ 19 w 156"/>
                <a:gd name="T79" fmla="*/ 63 h 137"/>
                <a:gd name="T80" fmla="*/ 49 w 156"/>
                <a:gd name="T81" fmla="*/ 8 h 137"/>
                <a:gd name="T82" fmla="*/ 56 w 156"/>
                <a:gd name="T83" fmla="*/ 4 h 137"/>
                <a:gd name="T84" fmla="*/ 60 w 156"/>
                <a:gd name="T85" fmla="*/ 8 h 137"/>
                <a:gd name="T86" fmla="*/ 60 w 156"/>
                <a:gd name="T87" fmla="*/ 11 h 137"/>
                <a:gd name="T88" fmla="*/ 74 w 156"/>
                <a:gd name="T89" fmla="*/ 0 h 137"/>
                <a:gd name="T90" fmla="*/ 78 w 156"/>
                <a:gd name="T91" fmla="*/ 4 h 137"/>
                <a:gd name="T92" fmla="*/ 89 w 156"/>
                <a:gd name="T9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37">
                  <a:moveTo>
                    <a:pt x="89" y="0"/>
                  </a:moveTo>
                  <a:lnTo>
                    <a:pt x="89" y="0"/>
                  </a:lnTo>
                  <a:lnTo>
                    <a:pt x="89" y="0"/>
                  </a:lnTo>
                  <a:lnTo>
                    <a:pt x="89" y="4"/>
                  </a:lnTo>
                  <a:lnTo>
                    <a:pt x="89" y="4"/>
                  </a:lnTo>
                  <a:lnTo>
                    <a:pt x="93" y="4"/>
                  </a:lnTo>
                  <a:lnTo>
                    <a:pt x="93" y="8"/>
                  </a:lnTo>
                  <a:lnTo>
                    <a:pt x="97" y="8"/>
                  </a:lnTo>
                  <a:lnTo>
                    <a:pt x="97" y="11"/>
                  </a:lnTo>
                  <a:lnTo>
                    <a:pt x="97" y="11"/>
                  </a:lnTo>
                  <a:lnTo>
                    <a:pt x="100" y="11"/>
                  </a:lnTo>
                  <a:lnTo>
                    <a:pt x="100" y="15"/>
                  </a:lnTo>
                  <a:lnTo>
                    <a:pt x="100" y="15"/>
                  </a:lnTo>
                  <a:lnTo>
                    <a:pt x="104" y="19"/>
                  </a:lnTo>
                  <a:lnTo>
                    <a:pt x="104" y="19"/>
                  </a:lnTo>
                  <a:lnTo>
                    <a:pt x="104" y="22"/>
                  </a:lnTo>
                  <a:lnTo>
                    <a:pt x="108" y="22"/>
                  </a:lnTo>
                  <a:lnTo>
                    <a:pt x="108" y="22"/>
                  </a:lnTo>
                  <a:lnTo>
                    <a:pt x="112" y="30"/>
                  </a:lnTo>
                  <a:lnTo>
                    <a:pt x="115" y="34"/>
                  </a:lnTo>
                  <a:lnTo>
                    <a:pt x="119" y="34"/>
                  </a:lnTo>
                  <a:lnTo>
                    <a:pt x="119" y="34"/>
                  </a:lnTo>
                  <a:lnTo>
                    <a:pt x="123" y="37"/>
                  </a:lnTo>
                  <a:lnTo>
                    <a:pt x="123" y="37"/>
                  </a:lnTo>
                  <a:lnTo>
                    <a:pt x="123" y="37"/>
                  </a:lnTo>
                  <a:lnTo>
                    <a:pt x="123" y="41"/>
                  </a:lnTo>
                  <a:lnTo>
                    <a:pt x="126" y="41"/>
                  </a:lnTo>
                  <a:lnTo>
                    <a:pt x="126" y="41"/>
                  </a:lnTo>
                  <a:lnTo>
                    <a:pt x="126" y="45"/>
                  </a:lnTo>
                  <a:lnTo>
                    <a:pt x="126" y="48"/>
                  </a:lnTo>
                  <a:lnTo>
                    <a:pt x="126" y="48"/>
                  </a:lnTo>
                  <a:lnTo>
                    <a:pt x="130" y="52"/>
                  </a:lnTo>
                  <a:lnTo>
                    <a:pt x="134" y="56"/>
                  </a:lnTo>
                  <a:lnTo>
                    <a:pt x="134" y="56"/>
                  </a:lnTo>
                  <a:lnTo>
                    <a:pt x="137" y="60"/>
                  </a:lnTo>
                  <a:lnTo>
                    <a:pt x="141" y="56"/>
                  </a:lnTo>
                  <a:lnTo>
                    <a:pt x="145" y="60"/>
                  </a:lnTo>
                  <a:lnTo>
                    <a:pt x="145" y="60"/>
                  </a:lnTo>
                  <a:lnTo>
                    <a:pt x="149" y="60"/>
                  </a:lnTo>
                  <a:lnTo>
                    <a:pt x="152" y="60"/>
                  </a:lnTo>
                  <a:lnTo>
                    <a:pt x="152" y="63"/>
                  </a:lnTo>
                  <a:lnTo>
                    <a:pt x="152" y="63"/>
                  </a:lnTo>
                  <a:lnTo>
                    <a:pt x="152" y="63"/>
                  </a:lnTo>
                  <a:lnTo>
                    <a:pt x="156" y="67"/>
                  </a:lnTo>
                  <a:lnTo>
                    <a:pt x="152" y="67"/>
                  </a:lnTo>
                  <a:lnTo>
                    <a:pt x="152" y="67"/>
                  </a:lnTo>
                  <a:lnTo>
                    <a:pt x="149" y="67"/>
                  </a:lnTo>
                  <a:lnTo>
                    <a:pt x="149" y="67"/>
                  </a:lnTo>
                  <a:lnTo>
                    <a:pt x="149" y="71"/>
                  </a:lnTo>
                  <a:lnTo>
                    <a:pt x="145" y="71"/>
                  </a:lnTo>
                  <a:lnTo>
                    <a:pt x="145" y="74"/>
                  </a:lnTo>
                  <a:lnTo>
                    <a:pt x="141" y="74"/>
                  </a:lnTo>
                  <a:lnTo>
                    <a:pt x="137" y="74"/>
                  </a:lnTo>
                  <a:lnTo>
                    <a:pt x="137" y="74"/>
                  </a:lnTo>
                  <a:lnTo>
                    <a:pt x="137" y="74"/>
                  </a:lnTo>
                  <a:lnTo>
                    <a:pt x="134" y="74"/>
                  </a:lnTo>
                  <a:lnTo>
                    <a:pt x="130" y="78"/>
                  </a:lnTo>
                  <a:lnTo>
                    <a:pt x="126" y="78"/>
                  </a:lnTo>
                  <a:lnTo>
                    <a:pt x="126" y="82"/>
                  </a:lnTo>
                  <a:lnTo>
                    <a:pt x="126" y="82"/>
                  </a:lnTo>
                  <a:lnTo>
                    <a:pt x="123" y="82"/>
                  </a:lnTo>
                  <a:lnTo>
                    <a:pt x="123" y="85"/>
                  </a:lnTo>
                  <a:lnTo>
                    <a:pt x="119" y="85"/>
                  </a:lnTo>
                  <a:lnTo>
                    <a:pt x="119" y="85"/>
                  </a:lnTo>
                  <a:lnTo>
                    <a:pt x="112" y="89"/>
                  </a:lnTo>
                  <a:lnTo>
                    <a:pt x="112" y="93"/>
                  </a:lnTo>
                  <a:lnTo>
                    <a:pt x="115" y="97"/>
                  </a:lnTo>
                  <a:lnTo>
                    <a:pt x="115" y="97"/>
                  </a:lnTo>
                  <a:lnTo>
                    <a:pt x="112" y="97"/>
                  </a:lnTo>
                  <a:lnTo>
                    <a:pt x="112" y="100"/>
                  </a:lnTo>
                  <a:lnTo>
                    <a:pt x="108" y="100"/>
                  </a:lnTo>
                  <a:lnTo>
                    <a:pt x="108" y="100"/>
                  </a:lnTo>
                  <a:lnTo>
                    <a:pt x="104" y="104"/>
                  </a:lnTo>
                  <a:lnTo>
                    <a:pt x="104" y="104"/>
                  </a:lnTo>
                  <a:lnTo>
                    <a:pt x="104" y="104"/>
                  </a:lnTo>
                  <a:lnTo>
                    <a:pt x="100" y="108"/>
                  </a:lnTo>
                  <a:lnTo>
                    <a:pt x="100" y="108"/>
                  </a:lnTo>
                  <a:lnTo>
                    <a:pt x="97" y="108"/>
                  </a:lnTo>
                  <a:lnTo>
                    <a:pt x="93" y="111"/>
                  </a:lnTo>
                  <a:lnTo>
                    <a:pt x="93" y="115"/>
                  </a:lnTo>
                  <a:lnTo>
                    <a:pt x="93" y="115"/>
                  </a:lnTo>
                  <a:lnTo>
                    <a:pt x="93" y="119"/>
                  </a:lnTo>
                  <a:lnTo>
                    <a:pt x="93" y="119"/>
                  </a:lnTo>
                  <a:lnTo>
                    <a:pt x="93" y="123"/>
                  </a:lnTo>
                  <a:lnTo>
                    <a:pt x="89" y="123"/>
                  </a:lnTo>
                  <a:lnTo>
                    <a:pt x="86" y="123"/>
                  </a:lnTo>
                  <a:lnTo>
                    <a:pt x="86" y="123"/>
                  </a:lnTo>
                  <a:lnTo>
                    <a:pt x="82" y="123"/>
                  </a:lnTo>
                  <a:lnTo>
                    <a:pt x="78" y="123"/>
                  </a:lnTo>
                  <a:lnTo>
                    <a:pt x="74" y="123"/>
                  </a:lnTo>
                  <a:lnTo>
                    <a:pt x="74" y="123"/>
                  </a:lnTo>
                  <a:lnTo>
                    <a:pt x="71" y="123"/>
                  </a:lnTo>
                  <a:lnTo>
                    <a:pt x="63" y="119"/>
                  </a:lnTo>
                  <a:lnTo>
                    <a:pt x="63" y="119"/>
                  </a:lnTo>
                  <a:lnTo>
                    <a:pt x="60" y="115"/>
                  </a:lnTo>
                  <a:lnTo>
                    <a:pt x="56" y="115"/>
                  </a:lnTo>
                  <a:lnTo>
                    <a:pt x="52" y="115"/>
                  </a:lnTo>
                  <a:lnTo>
                    <a:pt x="49" y="119"/>
                  </a:lnTo>
                  <a:lnTo>
                    <a:pt x="45" y="126"/>
                  </a:lnTo>
                  <a:lnTo>
                    <a:pt x="41" y="130"/>
                  </a:lnTo>
                  <a:lnTo>
                    <a:pt x="37" y="130"/>
                  </a:lnTo>
                  <a:lnTo>
                    <a:pt x="34" y="134"/>
                  </a:lnTo>
                  <a:lnTo>
                    <a:pt x="30" y="134"/>
                  </a:lnTo>
                  <a:lnTo>
                    <a:pt x="26" y="137"/>
                  </a:lnTo>
                  <a:lnTo>
                    <a:pt x="26" y="137"/>
                  </a:lnTo>
                  <a:lnTo>
                    <a:pt x="23" y="137"/>
                  </a:lnTo>
                  <a:lnTo>
                    <a:pt x="19" y="137"/>
                  </a:lnTo>
                  <a:lnTo>
                    <a:pt x="15" y="137"/>
                  </a:lnTo>
                  <a:lnTo>
                    <a:pt x="12" y="137"/>
                  </a:lnTo>
                  <a:lnTo>
                    <a:pt x="12" y="134"/>
                  </a:lnTo>
                  <a:lnTo>
                    <a:pt x="12" y="130"/>
                  </a:lnTo>
                  <a:lnTo>
                    <a:pt x="12" y="126"/>
                  </a:lnTo>
                  <a:lnTo>
                    <a:pt x="8" y="119"/>
                  </a:lnTo>
                  <a:lnTo>
                    <a:pt x="8" y="115"/>
                  </a:lnTo>
                  <a:lnTo>
                    <a:pt x="0" y="111"/>
                  </a:lnTo>
                  <a:lnTo>
                    <a:pt x="0" y="111"/>
                  </a:lnTo>
                  <a:lnTo>
                    <a:pt x="0" y="111"/>
                  </a:lnTo>
                  <a:lnTo>
                    <a:pt x="0" y="108"/>
                  </a:lnTo>
                  <a:lnTo>
                    <a:pt x="4" y="63"/>
                  </a:lnTo>
                  <a:lnTo>
                    <a:pt x="19" y="63"/>
                  </a:lnTo>
                  <a:lnTo>
                    <a:pt x="23" y="8"/>
                  </a:lnTo>
                  <a:lnTo>
                    <a:pt x="34" y="8"/>
                  </a:lnTo>
                  <a:lnTo>
                    <a:pt x="49" y="8"/>
                  </a:lnTo>
                  <a:lnTo>
                    <a:pt x="56" y="4"/>
                  </a:lnTo>
                  <a:lnTo>
                    <a:pt x="56" y="4"/>
                  </a:lnTo>
                  <a:lnTo>
                    <a:pt x="56" y="4"/>
                  </a:lnTo>
                  <a:lnTo>
                    <a:pt x="60" y="4"/>
                  </a:lnTo>
                  <a:lnTo>
                    <a:pt x="60" y="8"/>
                  </a:lnTo>
                  <a:lnTo>
                    <a:pt x="60" y="8"/>
                  </a:lnTo>
                  <a:lnTo>
                    <a:pt x="60" y="8"/>
                  </a:lnTo>
                  <a:lnTo>
                    <a:pt x="60" y="11"/>
                  </a:lnTo>
                  <a:lnTo>
                    <a:pt x="60" y="11"/>
                  </a:lnTo>
                  <a:lnTo>
                    <a:pt x="67" y="8"/>
                  </a:lnTo>
                  <a:lnTo>
                    <a:pt x="71" y="4"/>
                  </a:lnTo>
                  <a:lnTo>
                    <a:pt x="74" y="0"/>
                  </a:lnTo>
                  <a:lnTo>
                    <a:pt x="74" y="0"/>
                  </a:lnTo>
                  <a:lnTo>
                    <a:pt x="78" y="4"/>
                  </a:lnTo>
                  <a:lnTo>
                    <a:pt x="78" y="4"/>
                  </a:lnTo>
                  <a:lnTo>
                    <a:pt x="82" y="0"/>
                  </a:lnTo>
                  <a:lnTo>
                    <a:pt x="86" y="0"/>
                  </a:lnTo>
                  <a:lnTo>
                    <a:pt x="89" y="0"/>
                  </a:lnTo>
                  <a:lnTo>
                    <a:pt x="89" y="0"/>
                  </a:lnTo>
                  <a:lnTo>
                    <a:pt x="89"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39" name="Freeform 147"/>
            <p:cNvSpPr>
              <a:spLocks/>
            </p:cNvSpPr>
            <p:nvPr/>
          </p:nvSpPr>
          <p:spPr bwMode="auto">
            <a:xfrm>
              <a:off x="4531048" y="3505347"/>
              <a:ext cx="285632" cy="244460"/>
            </a:xfrm>
            <a:custGeom>
              <a:avLst/>
              <a:gdLst>
                <a:gd name="T0" fmla="*/ 137 w 222"/>
                <a:gd name="T1" fmla="*/ 78 h 190"/>
                <a:gd name="T2" fmla="*/ 167 w 222"/>
                <a:gd name="T3" fmla="*/ 23 h 190"/>
                <a:gd name="T4" fmla="*/ 189 w 222"/>
                <a:gd name="T5" fmla="*/ 19 h 190"/>
                <a:gd name="T6" fmla="*/ 193 w 222"/>
                <a:gd name="T7" fmla="*/ 23 h 190"/>
                <a:gd name="T8" fmla="*/ 193 w 222"/>
                <a:gd name="T9" fmla="*/ 26 h 190"/>
                <a:gd name="T10" fmla="*/ 204 w 222"/>
                <a:gd name="T11" fmla="*/ 19 h 190"/>
                <a:gd name="T12" fmla="*/ 211 w 222"/>
                <a:gd name="T13" fmla="*/ 19 h 190"/>
                <a:gd name="T14" fmla="*/ 219 w 222"/>
                <a:gd name="T15" fmla="*/ 15 h 190"/>
                <a:gd name="T16" fmla="*/ 219 w 222"/>
                <a:gd name="T17" fmla="*/ 11 h 190"/>
                <a:gd name="T18" fmla="*/ 215 w 222"/>
                <a:gd name="T19" fmla="*/ 8 h 190"/>
                <a:gd name="T20" fmla="*/ 211 w 222"/>
                <a:gd name="T21" fmla="*/ 11 h 190"/>
                <a:gd name="T22" fmla="*/ 167 w 222"/>
                <a:gd name="T23" fmla="*/ 19 h 190"/>
                <a:gd name="T24" fmla="*/ 163 w 222"/>
                <a:gd name="T25" fmla="*/ 19 h 190"/>
                <a:gd name="T26" fmla="*/ 159 w 222"/>
                <a:gd name="T27" fmla="*/ 15 h 190"/>
                <a:gd name="T28" fmla="*/ 156 w 222"/>
                <a:gd name="T29" fmla="*/ 15 h 190"/>
                <a:gd name="T30" fmla="*/ 148 w 222"/>
                <a:gd name="T31" fmla="*/ 19 h 190"/>
                <a:gd name="T32" fmla="*/ 141 w 222"/>
                <a:gd name="T33" fmla="*/ 15 h 190"/>
                <a:gd name="T34" fmla="*/ 137 w 222"/>
                <a:gd name="T35" fmla="*/ 15 h 190"/>
                <a:gd name="T36" fmla="*/ 130 w 222"/>
                <a:gd name="T37" fmla="*/ 15 h 190"/>
                <a:gd name="T38" fmla="*/ 122 w 222"/>
                <a:gd name="T39" fmla="*/ 15 h 190"/>
                <a:gd name="T40" fmla="*/ 115 w 222"/>
                <a:gd name="T41" fmla="*/ 11 h 190"/>
                <a:gd name="T42" fmla="*/ 111 w 222"/>
                <a:gd name="T43" fmla="*/ 8 h 190"/>
                <a:gd name="T44" fmla="*/ 48 w 222"/>
                <a:gd name="T45" fmla="*/ 8 h 190"/>
                <a:gd name="T46" fmla="*/ 41 w 222"/>
                <a:gd name="T47" fmla="*/ 8 h 190"/>
                <a:gd name="T48" fmla="*/ 33 w 222"/>
                <a:gd name="T49" fmla="*/ 4 h 190"/>
                <a:gd name="T50" fmla="*/ 30 w 222"/>
                <a:gd name="T51" fmla="*/ 0 h 190"/>
                <a:gd name="T52" fmla="*/ 26 w 222"/>
                <a:gd name="T53" fmla="*/ 0 h 190"/>
                <a:gd name="T54" fmla="*/ 22 w 222"/>
                <a:gd name="T55" fmla="*/ 0 h 190"/>
                <a:gd name="T56" fmla="*/ 15 w 222"/>
                <a:gd name="T57" fmla="*/ 8 h 190"/>
                <a:gd name="T58" fmla="*/ 8 w 222"/>
                <a:gd name="T59" fmla="*/ 4 h 190"/>
                <a:gd name="T60" fmla="*/ 4 w 222"/>
                <a:gd name="T61" fmla="*/ 8 h 190"/>
                <a:gd name="T62" fmla="*/ 4 w 222"/>
                <a:gd name="T63" fmla="*/ 19 h 190"/>
                <a:gd name="T64" fmla="*/ 26 w 222"/>
                <a:gd name="T65" fmla="*/ 52 h 190"/>
                <a:gd name="T66" fmla="*/ 33 w 222"/>
                <a:gd name="T67" fmla="*/ 75 h 190"/>
                <a:gd name="T68" fmla="*/ 41 w 222"/>
                <a:gd name="T69" fmla="*/ 93 h 190"/>
                <a:gd name="T70" fmla="*/ 48 w 222"/>
                <a:gd name="T71" fmla="*/ 123 h 190"/>
                <a:gd name="T72" fmla="*/ 48 w 222"/>
                <a:gd name="T73" fmla="*/ 134 h 190"/>
                <a:gd name="T74" fmla="*/ 52 w 222"/>
                <a:gd name="T75" fmla="*/ 145 h 190"/>
                <a:gd name="T76" fmla="*/ 52 w 222"/>
                <a:gd name="T77" fmla="*/ 152 h 190"/>
                <a:gd name="T78" fmla="*/ 59 w 222"/>
                <a:gd name="T79" fmla="*/ 167 h 190"/>
                <a:gd name="T80" fmla="*/ 67 w 222"/>
                <a:gd name="T81" fmla="*/ 178 h 190"/>
                <a:gd name="T82" fmla="*/ 78 w 222"/>
                <a:gd name="T83" fmla="*/ 178 h 190"/>
                <a:gd name="T84" fmla="*/ 82 w 222"/>
                <a:gd name="T85" fmla="*/ 175 h 190"/>
                <a:gd name="T86" fmla="*/ 89 w 222"/>
                <a:gd name="T87" fmla="*/ 175 h 190"/>
                <a:gd name="T88" fmla="*/ 96 w 222"/>
                <a:gd name="T89" fmla="*/ 186 h 190"/>
                <a:gd name="T90" fmla="*/ 104 w 222"/>
                <a:gd name="T91" fmla="*/ 186 h 190"/>
                <a:gd name="T92" fmla="*/ 111 w 222"/>
                <a:gd name="T93" fmla="*/ 186 h 190"/>
                <a:gd name="T94" fmla="*/ 115 w 222"/>
                <a:gd name="T95" fmla="*/ 190 h 190"/>
                <a:gd name="T96" fmla="*/ 119 w 222"/>
                <a:gd name="T97" fmla="*/ 182 h 190"/>
                <a:gd name="T98" fmla="*/ 130 w 222"/>
                <a:gd name="T99" fmla="*/ 178 h 190"/>
                <a:gd name="T100" fmla="*/ 133 w 222"/>
                <a:gd name="T101" fmla="*/ 12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2" h="190">
                  <a:moveTo>
                    <a:pt x="133" y="126"/>
                  </a:moveTo>
                  <a:lnTo>
                    <a:pt x="133" y="123"/>
                  </a:lnTo>
                  <a:lnTo>
                    <a:pt x="137" y="78"/>
                  </a:lnTo>
                  <a:lnTo>
                    <a:pt x="152" y="78"/>
                  </a:lnTo>
                  <a:lnTo>
                    <a:pt x="156" y="23"/>
                  </a:lnTo>
                  <a:lnTo>
                    <a:pt x="167" y="23"/>
                  </a:lnTo>
                  <a:lnTo>
                    <a:pt x="182" y="23"/>
                  </a:lnTo>
                  <a:lnTo>
                    <a:pt x="189" y="19"/>
                  </a:lnTo>
                  <a:lnTo>
                    <a:pt x="189" y="19"/>
                  </a:lnTo>
                  <a:lnTo>
                    <a:pt x="189" y="19"/>
                  </a:lnTo>
                  <a:lnTo>
                    <a:pt x="193" y="19"/>
                  </a:lnTo>
                  <a:lnTo>
                    <a:pt x="193" y="23"/>
                  </a:lnTo>
                  <a:lnTo>
                    <a:pt x="193" y="23"/>
                  </a:lnTo>
                  <a:lnTo>
                    <a:pt x="193" y="23"/>
                  </a:lnTo>
                  <a:lnTo>
                    <a:pt x="193" y="26"/>
                  </a:lnTo>
                  <a:lnTo>
                    <a:pt x="193" y="26"/>
                  </a:lnTo>
                  <a:lnTo>
                    <a:pt x="200" y="23"/>
                  </a:lnTo>
                  <a:lnTo>
                    <a:pt x="204" y="19"/>
                  </a:lnTo>
                  <a:lnTo>
                    <a:pt x="207" y="15"/>
                  </a:lnTo>
                  <a:lnTo>
                    <a:pt x="207" y="15"/>
                  </a:lnTo>
                  <a:lnTo>
                    <a:pt x="211" y="19"/>
                  </a:lnTo>
                  <a:lnTo>
                    <a:pt x="211" y="19"/>
                  </a:lnTo>
                  <a:lnTo>
                    <a:pt x="215" y="15"/>
                  </a:lnTo>
                  <a:lnTo>
                    <a:pt x="219" y="15"/>
                  </a:lnTo>
                  <a:lnTo>
                    <a:pt x="222" y="15"/>
                  </a:lnTo>
                  <a:lnTo>
                    <a:pt x="222" y="11"/>
                  </a:lnTo>
                  <a:lnTo>
                    <a:pt x="219" y="11"/>
                  </a:lnTo>
                  <a:lnTo>
                    <a:pt x="219" y="11"/>
                  </a:lnTo>
                  <a:lnTo>
                    <a:pt x="219" y="11"/>
                  </a:lnTo>
                  <a:lnTo>
                    <a:pt x="215" y="8"/>
                  </a:lnTo>
                  <a:lnTo>
                    <a:pt x="215" y="8"/>
                  </a:lnTo>
                  <a:lnTo>
                    <a:pt x="215" y="8"/>
                  </a:lnTo>
                  <a:lnTo>
                    <a:pt x="211" y="11"/>
                  </a:lnTo>
                  <a:lnTo>
                    <a:pt x="207" y="8"/>
                  </a:lnTo>
                  <a:lnTo>
                    <a:pt x="167" y="19"/>
                  </a:lnTo>
                  <a:lnTo>
                    <a:pt x="167" y="19"/>
                  </a:lnTo>
                  <a:lnTo>
                    <a:pt x="167" y="19"/>
                  </a:lnTo>
                  <a:lnTo>
                    <a:pt x="163" y="19"/>
                  </a:lnTo>
                  <a:lnTo>
                    <a:pt x="163" y="19"/>
                  </a:lnTo>
                  <a:lnTo>
                    <a:pt x="163" y="19"/>
                  </a:lnTo>
                  <a:lnTo>
                    <a:pt x="159" y="15"/>
                  </a:lnTo>
                  <a:lnTo>
                    <a:pt x="159" y="15"/>
                  </a:lnTo>
                  <a:lnTo>
                    <a:pt x="159" y="15"/>
                  </a:lnTo>
                  <a:lnTo>
                    <a:pt x="156" y="15"/>
                  </a:lnTo>
                  <a:lnTo>
                    <a:pt x="156" y="15"/>
                  </a:lnTo>
                  <a:lnTo>
                    <a:pt x="156" y="19"/>
                  </a:lnTo>
                  <a:lnTo>
                    <a:pt x="152" y="19"/>
                  </a:lnTo>
                  <a:lnTo>
                    <a:pt x="148" y="19"/>
                  </a:lnTo>
                  <a:lnTo>
                    <a:pt x="148" y="15"/>
                  </a:lnTo>
                  <a:lnTo>
                    <a:pt x="145" y="15"/>
                  </a:lnTo>
                  <a:lnTo>
                    <a:pt x="141" y="15"/>
                  </a:lnTo>
                  <a:lnTo>
                    <a:pt x="141" y="11"/>
                  </a:lnTo>
                  <a:lnTo>
                    <a:pt x="141" y="15"/>
                  </a:lnTo>
                  <a:lnTo>
                    <a:pt x="137" y="15"/>
                  </a:lnTo>
                  <a:lnTo>
                    <a:pt x="133" y="15"/>
                  </a:lnTo>
                  <a:lnTo>
                    <a:pt x="130" y="15"/>
                  </a:lnTo>
                  <a:lnTo>
                    <a:pt x="130" y="15"/>
                  </a:lnTo>
                  <a:lnTo>
                    <a:pt x="126" y="15"/>
                  </a:lnTo>
                  <a:lnTo>
                    <a:pt x="126" y="15"/>
                  </a:lnTo>
                  <a:lnTo>
                    <a:pt x="122" y="15"/>
                  </a:lnTo>
                  <a:lnTo>
                    <a:pt x="122" y="15"/>
                  </a:lnTo>
                  <a:lnTo>
                    <a:pt x="119" y="11"/>
                  </a:lnTo>
                  <a:lnTo>
                    <a:pt x="115" y="11"/>
                  </a:lnTo>
                  <a:lnTo>
                    <a:pt x="115" y="11"/>
                  </a:lnTo>
                  <a:lnTo>
                    <a:pt x="111" y="8"/>
                  </a:lnTo>
                  <a:lnTo>
                    <a:pt x="111" y="8"/>
                  </a:lnTo>
                  <a:lnTo>
                    <a:pt x="48" y="8"/>
                  </a:lnTo>
                  <a:lnTo>
                    <a:pt x="48" y="8"/>
                  </a:lnTo>
                  <a:lnTo>
                    <a:pt x="48" y="8"/>
                  </a:lnTo>
                  <a:lnTo>
                    <a:pt x="45" y="8"/>
                  </a:lnTo>
                  <a:lnTo>
                    <a:pt x="45" y="8"/>
                  </a:lnTo>
                  <a:lnTo>
                    <a:pt x="41" y="8"/>
                  </a:lnTo>
                  <a:lnTo>
                    <a:pt x="37" y="8"/>
                  </a:lnTo>
                  <a:lnTo>
                    <a:pt x="33" y="4"/>
                  </a:lnTo>
                  <a:lnTo>
                    <a:pt x="33" y="4"/>
                  </a:lnTo>
                  <a:lnTo>
                    <a:pt x="33" y="4"/>
                  </a:lnTo>
                  <a:lnTo>
                    <a:pt x="30" y="4"/>
                  </a:lnTo>
                  <a:lnTo>
                    <a:pt x="30" y="0"/>
                  </a:lnTo>
                  <a:lnTo>
                    <a:pt x="30" y="0"/>
                  </a:lnTo>
                  <a:lnTo>
                    <a:pt x="26" y="0"/>
                  </a:lnTo>
                  <a:lnTo>
                    <a:pt x="26" y="0"/>
                  </a:lnTo>
                  <a:lnTo>
                    <a:pt x="26" y="0"/>
                  </a:lnTo>
                  <a:lnTo>
                    <a:pt x="22" y="0"/>
                  </a:lnTo>
                  <a:lnTo>
                    <a:pt x="22" y="0"/>
                  </a:lnTo>
                  <a:lnTo>
                    <a:pt x="15" y="4"/>
                  </a:lnTo>
                  <a:lnTo>
                    <a:pt x="15" y="4"/>
                  </a:lnTo>
                  <a:lnTo>
                    <a:pt x="15" y="8"/>
                  </a:lnTo>
                  <a:lnTo>
                    <a:pt x="11" y="4"/>
                  </a:lnTo>
                  <a:lnTo>
                    <a:pt x="8" y="4"/>
                  </a:lnTo>
                  <a:lnTo>
                    <a:pt x="8" y="4"/>
                  </a:lnTo>
                  <a:lnTo>
                    <a:pt x="8" y="8"/>
                  </a:lnTo>
                  <a:lnTo>
                    <a:pt x="4" y="8"/>
                  </a:lnTo>
                  <a:lnTo>
                    <a:pt x="4" y="8"/>
                  </a:lnTo>
                  <a:lnTo>
                    <a:pt x="0" y="8"/>
                  </a:lnTo>
                  <a:lnTo>
                    <a:pt x="0" y="8"/>
                  </a:lnTo>
                  <a:lnTo>
                    <a:pt x="4" y="19"/>
                  </a:lnTo>
                  <a:lnTo>
                    <a:pt x="11" y="30"/>
                  </a:lnTo>
                  <a:lnTo>
                    <a:pt x="19" y="37"/>
                  </a:lnTo>
                  <a:lnTo>
                    <a:pt x="26" y="52"/>
                  </a:lnTo>
                  <a:lnTo>
                    <a:pt x="26" y="60"/>
                  </a:lnTo>
                  <a:lnTo>
                    <a:pt x="33" y="71"/>
                  </a:lnTo>
                  <a:lnTo>
                    <a:pt x="33" y="75"/>
                  </a:lnTo>
                  <a:lnTo>
                    <a:pt x="45" y="86"/>
                  </a:lnTo>
                  <a:lnTo>
                    <a:pt x="45" y="93"/>
                  </a:lnTo>
                  <a:lnTo>
                    <a:pt x="41" y="93"/>
                  </a:lnTo>
                  <a:lnTo>
                    <a:pt x="45" y="100"/>
                  </a:lnTo>
                  <a:lnTo>
                    <a:pt x="45" y="112"/>
                  </a:lnTo>
                  <a:lnTo>
                    <a:pt x="48" y="123"/>
                  </a:lnTo>
                  <a:lnTo>
                    <a:pt x="48" y="130"/>
                  </a:lnTo>
                  <a:lnTo>
                    <a:pt x="52" y="134"/>
                  </a:lnTo>
                  <a:lnTo>
                    <a:pt x="48" y="134"/>
                  </a:lnTo>
                  <a:lnTo>
                    <a:pt x="52" y="138"/>
                  </a:lnTo>
                  <a:lnTo>
                    <a:pt x="52" y="145"/>
                  </a:lnTo>
                  <a:lnTo>
                    <a:pt x="52" y="145"/>
                  </a:lnTo>
                  <a:lnTo>
                    <a:pt x="56" y="149"/>
                  </a:lnTo>
                  <a:lnTo>
                    <a:pt x="52" y="149"/>
                  </a:lnTo>
                  <a:lnTo>
                    <a:pt x="52" y="152"/>
                  </a:lnTo>
                  <a:lnTo>
                    <a:pt x="56" y="156"/>
                  </a:lnTo>
                  <a:lnTo>
                    <a:pt x="56" y="164"/>
                  </a:lnTo>
                  <a:lnTo>
                    <a:pt x="59" y="167"/>
                  </a:lnTo>
                  <a:lnTo>
                    <a:pt x="63" y="171"/>
                  </a:lnTo>
                  <a:lnTo>
                    <a:pt x="67" y="175"/>
                  </a:lnTo>
                  <a:lnTo>
                    <a:pt x="67" y="178"/>
                  </a:lnTo>
                  <a:lnTo>
                    <a:pt x="74" y="182"/>
                  </a:lnTo>
                  <a:lnTo>
                    <a:pt x="78" y="182"/>
                  </a:lnTo>
                  <a:lnTo>
                    <a:pt x="78" y="178"/>
                  </a:lnTo>
                  <a:lnTo>
                    <a:pt x="78" y="178"/>
                  </a:lnTo>
                  <a:lnTo>
                    <a:pt x="78" y="178"/>
                  </a:lnTo>
                  <a:lnTo>
                    <a:pt x="82" y="175"/>
                  </a:lnTo>
                  <a:lnTo>
                    <a:pt x="85" y="175"/>
                  </a:lnTo>
                  <a:lnTo>
                    <a:pt x="85" y="175"/>
                  </a:lnTo>
                  <a:lnTo>
                    <a:pt x="89" y="175"/>
                  </a:lnTo>
                  <a:lnTo>
                    <a:pt x="89" y="178"/>
                  </a:lnTo>
                  <a:lnTo>
                    <a:pt x="89" y="186"/>
                  </a:lnTo>
                  <a:lnTo>
                    <a:pt x="96" y="186"/>
                  </a:lnTo>
                  <a:lnTo>
                    <a:pt x="100" y="186"/>
                  </a:lnTo>
                  <a:lnTo>
                    <a:pt x="100" y="186"/>
                  </a:lnTo>
                  <a:lnTo>
                    <a:pt x="104" y="186"/>
                  </a:lnTo>
                  <a:lnTo>
                    <a:pt x="108" y="186"/>
                  </a:lnTo>
                  <a:lnTo>
                    <a:pt x="108" y="186"/>
                  </a:lnTo>
                  <a:lnTo>
                    <a:pt x="111" y="186"/>
                  </a:lnTo>
                  <a:lnTo>
                    <a:pt x="111" y="190"/>
                  </a:lnTo>
                  <a:lnTo>
                    <a:pt x="115" y="190"/>
                  </a:lnTo>
                  <a:lnTo>
                    <a:pt x="115" y="190"/>
                  </a:lnTo>
                  <a:lnTo>
                    <a:pt x="115" y="186"/>
                  </a:lnTo>
                  <a:lnTo>
                    <a:pt x="119" y="182"/>
                  </a:lnTo>
                  <a:lnTo>
                    <a:pt x="119" y="182"/>
                  </a:lnTo>
                  <a:lnTo>
                    <a:pt x="122" y="182"/>
                  </a:lnTo>
                  <a:lnTo>
                    <a:pt x="126" y="178"/>
                  </a:lnTo>
                  <a:lnTo>
                    <a:pt x="130" y="178"/>
                  </a:lnTo>
                  <a:lnTo>
                    <a:pt x="133" y="178"/>
                  </a:lnTo>
                  <a:lnTo>
                    <a:pt x="133" y="126"/>
                  </a:lnTo>
                  <a:lnTo>
                    <a:pt x="133" y="126"/>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40" name="Freeform 148"/>
            <p:cNvSpPr>
              <a:spLocks/>
            </p:cNvSpPr>
            <p:nvPr/>
          </p:nvSpPr>
          <p:spPr bwMode="auto">
            <a:xfrm>
              <a:off x="5450989" y="3586403"/>
              <a:ext cx="14153" cy="10293"/>
            </a:xfrm>
            <a:custGeom>
              <a:avLst/>
              <a:gdLst>
                <a:gd name="T0" fmla="*/ 0 w 11"/>
                <a:gd name="T1" fmla="*/ 0 h 8"/>
                <a:gd name="T2" fmla="*/ 0 w 11"/>
                <a:gd name="T3" fmla="*/ 4 h 8"/>
                <a:gd name="T4" fmla="*/ 3 w 11"/>
                <a:gd name="T5" fmla="*/ 8 h 8"/>
                <a:gd name="T6" fmla="*/ 3 w 11"/>
                <a:gd name="T7" fmla="*/ 8 h 8"/>
                <a:gd name="T8" fmla="*/ 11 w 11"/>
                <a:gd name="T9" fmla="*/ 4 h 8"/>
                <a:gd name="T10" fmla="*/ 7 w 11"/>
                <a:gd name="T11" fmla="*/ 4 h 8"/>
                <a:gd name="T12" fmla="*/ 7 w 11"/>
                <a:gd name="T13" fmla="*/ 0 h 8"/>
                <a:gd name="T14" fmla="*/ 3 w 11"/>
                <a:gd name="T15" fmla="*/ 0 h 8"/>
                <a:gd name="T16" fmla="*/ 0 w 1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8">
                  <a:moveTo>
                    <a:pt x="0" y="0"/>
                  </a:moveTo>
                  <a:lnTo>
                    <a:pt x="0" y="4"/>
                  </a:lnTo>
                  <a:lnTo>
                    <a:pt x="3" y="8"/>
                  </a:lnTo>
                  <a:lnTo>
                    <a:pt x="3" y="8"/>
                  </a:lnTo>
                  <a:lnTo>
                    <a:pt x="11" y="4"/>
                  </a:lnTo>
                  <a:lnTo>
                    <a:pt x="7" y="4"/>
                  </a:lnTo>
                  <a:lnTo>
                    <a:pt x="7" y="0"/>
                  </a:lnTo>
                  <a:lnTo>
                    <a:pt x="3" y="0"/>
                  </a:lnTo>
                  <a:lnTo>
                    <a:pt x="0"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41" name="Freeform 149"/>
            <p:cNvSpPr>
              <a:spLocks noEditPoints="1"/>
            </p:cNvSpPr>
            <p:nvPr/>
          </p:nvSpPr>
          <p:spPr bwMode="auto">
            <a:xfrm>
              <a:off x="5188516" y="3410136"/>
              <a:ext cx="162115" cy="272766"/>
            </a:xfrm>
            <a:custGeom>
              <a:avLst/>
              <a:gdLst>
                <a:gd name="T0" fmla="*/ 37 w 126"/>
                <a:gd name="T1" fmla="*/ 208 h 212"/>
                <a:gd name="T2" fmla="*/ 59 w 126"/>
                <a:gd name="T3" fmla="*/ 204 h 212"/>
                <a:gd name="T4" fmla="*/ 67 w 126"/>
                <a:gd name="T5" fmla="*/ 193 h 212"/>
                <a:gd name="T6" fmla="*/ 70 w 126"/>
                <a:gd name="T7" fmla="*/ 182 h 212"/>
                <a:gd name="T8" fmla="*/ 74 w 126"/>
                <a:gd name="T9" fmla="*/ 174 h 212"/>
                <a:gd name="T10" fmla="*/ 85 w 126"/>
                <a:gd name="T11" fmla="*/ 152 h 212"/>
                <a:gd name="T12" fmla="*/ 96 w 126"/>
                <a:gd name="T13" fmla="*/ 123 h 212"/>
                <a:gd name="T14" fmla="*/ 104 w 126"/>
                <a:gd name="T15" fmla="*/ 104 h 212"/>
                <a:gd name="T16" fmla="*/ 111 w 126"/>
                <a:gd name="T17" fmla="*/ 85 h 212"/>
                <a:gd name="T18" fmla="*/ 111 w 126"/>
                <a:gd name="T19" fmla="*/ 71 h 212"/>
                <a:gd name="T20" fmla="*/ 115 w 126"/>
                <a:gd name="T21" fmla="*/ 63 h 212"/>
                <a:gd name="T22" fmla="*/ 115 w 126"/>
                <a:gd name="T23" fmla="*/ 52 h 212"/>
                <a:gd name="T24" fmla="*/ 122 w 126"/>
                <a:gd name="T25" fmla="*/ 59 h 212"/>
                <a:gd name="T26" fmla="*/ 126 w 126"/>
                <a:gd name="T27" fmla="*/ 52 h 212"/>
                <a:gd name="T28" fmla="*/ 122 w 126"/>
                <a:gd name="T29" fmla="*/ 41 h 212"/>
                <a:gd name="T30" fmla="*/ 122 w 126"/>
                <a:gd name="T31" fmla="*/ 34 h 212"/>
                <a:gd name="T32" fmla="*/ 119 w 126"/>
                <a:gd name="T33" fmla="*/ 11 h 212"/>
                <a:gd name="T34" fmla="*/ 111 w 126"/>
                <a:gd name="T35" fmla="*/ 8 h 212"/>
                <a:gd name="T36" fmla="*/ 107 w 126"/>
                <a:gd name="T37" fmla="*/ 4 h 212"/>
                <a:gd name="T38" fmla="*/ 104 w 126"/>
                <a:gd name="T39" fmla="*/ 8 h 212"/>
                <a:gd name="T40" fmla="*/ 104 w 126"/>
                <a:gd name="T41" fmla="*/ 15 h 212"/>
                <a:gd name="T42" fmla="*/ 96 w 126"/>
                <a:gd name="T43" fmla="*/ 26 h 212"/>
                <a:gd name="T44" fmla="*/ 93 w 126"/>
                <a:gd name="T45" fmla="*/ 26 h 212"/>
                <a:gd name="T46" fmla="*/ 93 w 126"/>
                <a:gd name="T47" fmla="*/ 34 h 212"/>
                <a:gd name="T48" fmla="*/ 85 w 126"/>
                <a:gd name="T49" fmla="*/ 37 h 212"/>
                <a:gd name="T50" fmla="*/ 89 w 126"/>
                <a:gd name="T51" fmla="*/ 41 h 212"/>
                <a:gd name="T52" fmla="*/ 78 w 126"/>
                <a:gd name="T53" fmla="*/ 48 h 212"/>
                <a:gd name="T54" fmla="*/ 74 w 126"/>
                <a:gd name="T55" fmla="*/ 45 h 212"/>
                <a:gd name="T56" fmla="*/ 74 w 126"/>
                <a:gd name="T57" fmla="*/ 52 h 212"/>
                <a:gd name="T58" fmla="*/ 70 w 126"/>
                <a:gd name="T59" fmla="*/ 56 h 212"/>
                <a:gd name="T60" fmla="*/ 70 w 126"/>
                <a:gd name="T61" fmla="*/ 48 h 212"/>
                <a:gd name="T62" fmla="*/ 63 w 126"/>
                <a:gd name="T63" fmla="*/ 63 h 212"/>
                <a:gd name="T64" fmla="*/ 59 w 126"/>
                <a:gd name="T65" fmla="*/ 56 h 212"/>
                <a:gd name="T66" fmla="*/ 48 w 126"/>
                <a:gd name="T67" fmla="*/ 59 h 212"/>
                <a:gd name="T68" fmla="*/ 45 w 126"/>
                <a:gd name="T69" fmla="*/ 59 h 212"/>
                <a:gd name="T70" fmla="*/ 33 w 126"/>
                <a:gd name="T71" fmla="*/ 67 h 212"/>
                <a:gd name="T72" fmla="*/ 26 w 126"/>
                <a:gd name="T73" fmla="*/ 67 h 212"/>
                <a:gd name="T74" fmla="*/ 19 w 126"/>
                <a:gd name="T75" fmla="*/ 82 h 212"/>
                <a:gd name="T76" fmla="*/ 19 w 126"/>
                <a:gd name="T77" fmla="*/ 93 h 212"/>
                <a:gd name="T78" fmla="*/ 26 w 126"/>
                <a:gd name="T79" fmla="*/ 111 h 212"/>
                <a:gd name="T80" fmla="*/ 22 w 126"/>
                <a:gd name="T81" fmla="*/ 123 h 212"/>
                <a:gd name="T82" fmla="*/ 15 w 126"/>
                <a:gd name="T83" fmla="*/ 134 h 212"/>
                <a:gd name="T84" fmla="*/ 8 w 126"/>
                <a:gd name="T85" fmla="*/ 141 h 212"/>
                <a:gd name="T86" fmla="*/ 4 w 126"/>
                <a:gd name="T87" fmla="*/ 156 h 212"/>
                <a:gd name="T88" fmla="*/ 8 w 126"/>
                <a:gd name="T89" fmla="*/ 171 h 212"/>
                <a:gd name="T90" fmla="*/ 11 w 126"/>
                <a:gd name="T91" fmla="*/ 174 h 212"/>
                <a:gd name="T92" fmla="*/ 8 w 126"/>
                <a:gd name="T93" fmla="*/ 186 h 212"/>
                <a:gd name="T94" fmla="*/ 8 w 126"/>
                <a:gd name="T95" fmla="*/ 197 h 212"/>
                <a:gd name="T96" fmla="*/ 15 w 126"/>
                <a:gd name="T97" fmla="*/ 204 h 212"/>
                <a:gd name="T98" fmla="*/ 26 w 126"/>
                <a:gd name="T99" fmla="*/ 208 h 212"/>
                <a:gd name="T100" fmla="*/ 26 w 126"/>
                <a:gd name="T101" fmla="*/ 212 h 212"/>
                <a:gd name="T102" fmla="*/ 100 w 126"/>
                <a:gd name="T103" fmla="*/ 11 h 212"/>
                <a:gd name="T104" fmla="*/ 100 w 126"/>
                <a:gd name="T105" fmla="*/ 19 h 212"/>
                <a:gd name="T106" fmla="*/ 100 w 126"/>
                <a:gd name="T107" fmla="*/ 19 h 212"/>
                <a:gd name="T108" fmla="*/ 96 w 126"/>
                <a:gd name="T109" fmla="*/ 19 h 212"/>
                <a:gd name="T110" fmla="*/ 93 w 126"/>
                <a:gd name="T111" fmla="*/ 19 h 212"/>
                <a:gd name="T112" fmla="*/ 115 w 126"/>
                <a:gd name="T113" fmla="*/ 74 h 212"/>
                <a:gd name="T114" fmla="*/ 119 w 126"/>
                <a:gd name="T115" fmla="*/ 7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 h="212">
                  <a:moveTo>
                    <a:pt x="26" y="212"/>
                  </a:moveTo>
                  <a:lnTo>
                    <a:pt x="30" y="212"/>
                  </a:lnTo>
                  <a:lnTo>
                    <a:pt x="33" y="212"/>
                  </a:lnTo>
                  <a:lnTo>
                    <a:pt x="37" y="208"/>
                  </a:lnTo>
                  <a:lnTo>
                    <a:pt x="41" y="204"/>
                  </a:lnTo>
                  <a:lnTo>
                    <a:pt x="52" y="204"/>
                  </a:lnTo>
                  <a:lnTo>
                    <a:pt x="56" y="204"/>
                  </a:lnTo>
                  <a:lnTo>
                    <a:pt x="59" y="204"/>
                  </a:lnTo>
                  <a:lnTo>
                    <a:pt x="59" y="200"/>
                  </a:lnTo>
                  <a:lnTo>
                    <a:pt x="63" y="200"/>
                  </a:lnTo>
                  <a:lnTo>
                    <a:pt x="67" y="197"/>
                  </a:lnTo>
                  <a:lnTo>
                    <a:pt x="67" y="193"/>
                  </a:lnTo>
                  <a:lnTo>
                    <a:pt x="67" y="189"/>
                  </a:lnTo>
                  <a:lnTo>
                    <a:pt x="70" y="186"/>
                  </a:lnTo>
                  <a:lnTo>
                    <a:pt x="70" y="182"/>
                  </a:lnTo>
                  <a:lnTo>
                    <a:pt x="70" y="182"/>
                  </a:lnTo>
                  <a:lnTo>
                    <a:pt x="70" y="182"/>
                  </a:lnTo>
                  <a:lnTo>
                    <a:pt x="74" y="174"/>
                  </a:lnTo>
                  <a:lnTo>
                    <a:pt x="74" y="174"/>
                  </a:lnTo>
                  <a:lnTo>
                    <a:pt x="74" y="174"/>
                  </a:lnTo>
                  <a:lnTo>
                    <a:pt x="78" y="171"/>
                  </a:lnTo>
                  <a:lnTo>
                    <a:pt x="82" y="160"/>
                  </a:lnTo>
                  <a:lnTo>
                    <a:pt x="82" y="156"/>
                  </a:lnTo>
                  <a:lnTo>
                    <a:pt x="85" y="152"/>
                  </a:lnTo>
                  <a:lnTo>
                    <a:pt x="85" y="145"/>
                  </a:lnTo>
                  <a:lnTo>
                    <a:pt x="89" y="137"/>
                  </a:lnTo>
                  <a:lnTo>
                    <a:pt x="93" y="126"/>
                  </a:lnTo>
                  <a:lnTo>
                    <a:pt x="96" y="123"/>
                  </a:lnTo>
                  <a:lnTo>
                    <a:pt x="96" y="119"/>
                  </a:lnTo>
                  <a:lnTo>
                    <a:pt x="100" y="111"/>
                  </a:lnTo>
                  <a:lnTo>
                    <a:pt x="100" y="111"/>
                  </a:lnTo>
                  <a:lnTo>
                    <a:pt x="104" y="104"/>
                  </a:lnTo>
                  <a:lnTo>
                    <a:pt x="107" y="97"/>
                  </a:lnTo>
                  <a:lnTo>
                    <a:pt x="107" y="89"/>
                  </a:lnTo>
                  <a:lnTo>
                    <a:pt x="111" y="89"/>
                  </a:lnTo>
                  <a:lnTo>
                    <a:pt x="111" y="85"/>
                  </a:lnTo>
                  <a:lnTo>
                    <a:pt x="107" y="82"/>
                  </a:lnTo>
                  <a:lnTo>
                    <a:pt x="111" y="78"/>
                  </a:lnTo>
                  <a:lnTo>
                    <a:pt x="115" y="74"/>
                  </a:lnTo>
                  <a:lnTo>
                    <a:pt x="111" y="71"/>
                  </a:lnTo>
                  <a:lnTo>
                    <a:pt x="115" y="71"/>
                  </a:lnTo>
                  <a:lnTo>
                    <a:pt x="115" y="67"/>
                  </a:lnTo>
                  <a:lnTo>
                    <a:pt x="115" y="63"/>
                  </a:lnTo>
                  <a:lnTo>
                    <a:pt x="115" y="63"/>
                  </a:lnTo>
                  <a:lnTo>
                    <a:pt x="115" y="59"/>
                  </a:lnTo>
                  <a:lnTo>
                    <a:pt x="115" y="59"/>
                  </a:lnTo>
                  <a:lnTo>
                    <a:pt x="115" y="56"/>
                  </a:lnTo>
                  <a:lnTo>
                    <a:pt x="115" y="52"/>
                  </a:lnTo>
                  <a:lnTo>
                    <a:pt x="119" y="56"/>
                  </a:lnTo>
                  <a:lnTo>
                    <a:pt x="119" y="56"/>
                  </a:lnTo>
                  <a:lnTo>
                    <a:pt x="122" y="59"/>
                  </a:lnTo>
                  <a:lnTo>
                    <a:pt x="122" y="59"/>
                  </a:lnTo>
                  <a:lnTo>
                    <a:pt x="122" y="59"/>
                  </a:lnTo>
                  <a:lnTo>
                    <a:pt x="122" y="56"/>
                  </a:lnTo>
                  <a:lnTo>
                    <a:pt x="126" y="56"/>
                  </a:lnTo>
                  <a:lnTo>
                    <a:pt x="126" y="52"/>
                  </a:lnTo>
                  <a:lnTo>
                    <a:pt x="126" y="52"/>
                  </a:lnTo>
                  <a:lnTo>
                    <a:pt x="126" y="48"/>
                  </a:lnTo>
                  <a:lnTo>
                    <a:pt x="122" y="45"/>
                  </a:lnTo>
                  <a:lnTo>
                    <a:pt x="122" y="41"/>
                  </a:lnTo>
                  <a:lnTo>
                    <a:pt x="122" y="41"/>
                  </a:lnTo>
                  <a:lnTo>
                    <a:pt x="122" y="37"/>
                  </a:lnTo>
                  <a:lnTo>
                    <a:pt x="122" y="34"/>
                  </a:lnTo>
                  <a:lnTo>
                    <a:pt x="122" y="34"/>
                  </a:lnTo>
                  <a:lnTo>
                    <a:pt x="122" y="26"/>
                  </a:lnTo>
                  <a:lnTo>
                    <a:pt x="122" y="22"/>
                  </a:lnTo>
                  <a:lnTo>
                    <a:pt x="122" y="15"/>
                  </a:lnTo>
                  <a:lnTo>
                    <a:pt x="119" y="11"/>
                  </a:lnTo>
                  <a:lnTo>
                    <a:pt x="119" y="15"/>
                  </a:lnTo>
                  <a:lnTo>
                    <a:pt x="115" y="11"/>
                  </a:lnTo>
                  <a:lnTo>
                    <a:pt x="115" y="8"/>
                  </a:lnTo>
                  <a:lnTo>
                    <a:pt x="111" y="8"/>
                  </a:lnTo>
                  <a:lnTo>
                    <a:pt x="115" y="4"/>
                  </a:lnTo>
                  <a:lnTo>
                    <a:pt x="111" y="0"/>
                  </a:lnTo>
                  <a:lnTo>
                    <a:pt x="107" y="4"/>
                  </a:lnTo>
                  <a:lnTo>
                    <a:pt x="107" y="4"/>
                  </a:lnTo>
                  <a:lnTo>
                    <a:pt x="107" y="8"/>
                  </a:lnTo>
                  <a:lnTo>
                    <a:pt x="104" y="4"/>
                  </a:lnTo>
                  <a:lnTo>
                    <a:pt x="100" y="4"/>
                  </a:lnTo>
                  <a:lnTo>
                    <a:pt x="104" y="8"/>
                  </a:lnTo>
                  <a:lnTo>
                    <a:pt x="104" y="11"/>
                  </a:lnTo>
                  <a:lnTo>
                    <a:pt x="107" y="11"/>
                  </a:lnTo>
                  <a:lnTo>
                    <a:pt x="107" y="15"/>
                  </a:lnTo>
                  <a:lnTo>
                    <a:pt x="104" y="15"/>
                  </a:lnTo>
                  <a:lnTo>
                    <a:pt x="104" y="22"/>
                  </a:lnTo>
                  <a:lnTo>
                    <a:pt x="100" y="22"/>
                  </a:lnTo>
                  <a:lnTo>
                    <a:pt x="100" y="22"/>
                  </a:lnTo>
                  <a:lnTo>
                    <a:pt x="96" y="26"/>
                  </a:lnTo>
                  <a:lnTo>
                    <a:pt x="96" y="30"/>
                  </a:lnTo>
                  <a:lnTo>
                    <a:pt x="93" y="30"/>
                  </a:lnTo>
                  <a:lnTo>
                    <a:pt x="93" y="30"/>
                  </a:lnTo>
                  <a:lnTo>
                    <a:pt x="93" y="26"/>
                  </a:lnTo>
                  <a:lnTo>
                    <a:pt x="89" y="26"/>
                  </a:lnTo>
                  <a:lnTo>
                    <a:pt x="89" y="26"/>
                  </a:lnTo>
                  <a:lnTo>
                    <a:pt x="89" y="30"/>
                  </a:lnTo>
                  <a:lnTo>
                    <a:pt x="93" y="34"/>
                  </a:lnTo>
                  <a:lnTo>
                    <a:pt x="93" y="34"/>
                  </a:lnTo>
                  <a:lnTo>
                    <a:pt x="89" y="34"/>
                  </a:lnTo>
                  <a:lnTo>
                    <a:pt x="89" y="34"/>
                  </a:lnTo>
                  <a:lnTo>
                    <a:pt x="85" y="37"/>
                  </a:lnTo>
                  <a:lnTo>
                    <a:pt x="85" y="37"/>
                  </a:lnTo>
                  <a:lnTo>
                    <a:pt x="89" y="41"/>
                  </a:lnTo>
                  <a:lnTo>
                    <a:pt x="89" y="41"/>
                  </a:lnTo>
                  <a:lnTo>
                    <a:pt x="89" y="41"/>
                  </a:lnTo>
                  <a:lnTo>
                    <a:pt x="85" y="41"/>
                  </a:lnTo>
                  <a:lnTo>
                    <a:pt x="85" y="41"/>
                  </a:lnTo>
                  <a:lnTo>
                    <a:pt x="85" y="45"/>
                  </a:lnTo>
                  <a:lnTo>
                    <a:pt x="78" y="48"/>
                  </a:lnTo>
                  <a:lnTo>
                    <a:pt x="78" y="45"/>
                  </a:lnTo>
                  <a:lnTo>
                    <a:pt x="82" y="45"/>
                  </a:lnTo>
                  <a:lnTo>
                    <a:pt x="78" y="41"/>
                  </a:lnTo>
                  <a:lnTo>
                    <a:pt x="74" y="45"/>
                  </a:lnTo>
                  <a:lnTo>
                    <a:pt x="78" y="45"/>
                  </a:lnTo>
                  <a:lnTo>
                    <a:pt x="78" y="45"/>
                  </a:lnTo>
                  <a:lnTo>
                    <a:pt x="74" y="48"/>
                  </a:lnTo>
                  <a:lnTo>
                    <a:pt x="74" y="52"/>
                  </a:lnTo>
                  <a:lnTo>
                    <a:pt x="78" y="52"/>
                  </a:lnTo>
                  <a:lnTo>
                    <a:pt x="78" y="52"/>
                  </a:lnTo>
                  <a:lnTo>
                    <a:pt x="74" y="52"/>
                  </a:lnTo>
                  <a:lnTo>
                    <a:pt x="70" y="56"/>
                  </a:lnTo>
                  <a:lnTo>
                    <a:pt x="70" y="52"/>
                  </a:lnTo>
                  <a:lnTo>
                    <a:pt x="70" y="52"/>
                  </a:lnTo>
                  <a:lnTo>
                    <a:pt x="70" y="52"/>
                  </a:lnTo>
                  <a:lnTo>
                    <a:pt x="70" y="48"/>
                  </a:lnTo>
                  <a:lnTo>
                    <a:pt x="63" y="56"/>
                  </a:lnTo>
                  <a:lnTo>
                    <a:pt x="63" y="59"/>
                  </a:lnTo>
                  <a:lnTo>
                    <a:pt x="63" y="59"/>
                  </a:lnTo>
                  <a:lnTo>
                    <a:pt x="63" y="63"/>
                  </a:lnTo>
                  <a:lnTo>
                    <a:pt x="59" y="59"/>
                  </a:lnTo>
                  <a:lnTo>
                    <a:pt x="59" y="59"/>
                  </a:lnTo>
                  <a:lnTo>
                    <a:pt x="59" y="56"/>
                  </a:lnTo>
                  <a:lnTo>
                    <a:pt x="59" y="56"/>
                  </a:lnTo>
                  <a:lnTo>
                    <a:pt x="56" y="59"/>
                  </a:lnTo>
                  <a:lnTo>
                    <a:pt x="48" y="56"/>
                  </a:lnTo>
                  <a:lnTo>
                    <a:pt x="48" y="59"/>
                  </a:lnTo>
                  <a:lnTo>
                    <a:pt x="48" y="59"/>
                  </a:lnTo>
                  <a:lnTo>
                    <a:pt x="48" y="63"/>
                  </a:lnTo>
                  <a:lnTo>
                    <a:pt x="48" y="63"/>
                  </a:lnTo>
                  <a:lnTo>
                    <a:pt x="45" y="63"/>
                  </a:lnTo>
                  <a:lnTo>
                    <a:pt x="45" y="59"/>
                  </a:lnTo>
                  <a:lnTo>
                    <a:pt x="45" y="59"/>
                  </a:lnTo>
                  <a:lnTo>
                    <a:pt x="41" y="63"/>
                  </a:lnTo>
                  <a:lnTo>
                    <a:pt x="41" y="59"/>
                  </a:lnTo>
                  <a:lnTo>
                    <a:pt x="33" y="67"/>
                  </a:lnTo>
                  <a:lnTo>
                    <a:pt x="33" y="67"/>
                  </a:lnTo>
                  <a:lnTo>
                    <a:pt x="30" y="63"/>
                  </a:lnTo>
                  <a:lnTo>
                    <a:pt x="26" y="63"/>
                  </a:lnTo>
                  <a:lnTo>
                    <a:pt x="26" y="67"/>
                  </a:lnTo>
                  <a:lnTo>
                    <a:pt x="26" y="71"/>
                  </a:lnTo>
                  <a:lnTo>
                    <a:pt x="22" y="78"/>
                  </a:lnTo>
                  <a:lnTo>
                    <a:pt x="22" y="78"/>
                  </a:lnTo>
                  <a:lnTo>
                    <a:pt x="19" y="82"/>
                  </a:lnTo>
                  <a:lnTo>
                    <a:pt x="19" y="85"/>
                  </a:lnTo>
                  <a:lnTo>
                    <a:pt x="19" y="89"/>
                  </a:lnTo>
                  <a:lnTo>
                    <a:pt x="19" y="89"/>
                  </a:lnTo>
                  <a:lnTo>
                    <a:pt x="19" y="93"/>
                  </a:lnTo>
                  <a:lnTo>
                    <a:pt x="19" y="97"/>
                  </a:lnTo>
                  <a:lnTo>
                    <a:pt x="22" y="108"/>
                  </a:lnTo>
                  <a:lnTo>
                    <a:pt x="22" y="108"/>
                  </a:lnTo>
                  <a:lnTo>
                    <a:pt x="26" y="111"/>
                  </a:lnTo>
                  <a:lnTo>
                    <a:pt x="26" y="111"/>
                  </a:lnTo>
                  <a:lnTo>
                    <a:pt x="26" y="115"/>
                  </a:lnTo>
                  <a:lnTo>
                    <a:pt x="26" y="115"/>
                  </a:lnTo>
                  <a:lnTo>
                    <a:pt x="22" y="123"/>
                  </a:lnTo>
                  <a:lnTo>
                    <a:pt x="19" y="126"/>
                  </a:lnTo>
                  <a:lnTo>
                    <a:pt x="19" y="130"/>
                  </a:lnTo>
                  <a:lnTo>
                    <a:pt x="19" y="130"/>
                  </a:lnTo>
                  <a:lnTo>
                    <a:pt x="15" y="134"/>
                  </a:lnTo>
                  <a:lnTo>
                    <a:pt x="15" y="134"/>
                  </a:lnTo>
                  <a:lnTo>
                    <a:pt x="15" y="141"/>
                  </a:lnTo>
                  <a:lnTo>
                    <a:pt x="11" y="141"/>
                  </a:lnTo>
                  <a:lnTo>
                    <a:pt x="8" y="141"/>
                  </a:lnTo>
                  <a:lnTo>
                    <a:pt x="4" y="145"/>
                  </a:lnTo>
                  <a:lnTo>
                    <a:pt x="4" y="149"/>
                  </a:lnTo>
                  <a:lnTo>
                    <a:pt x="0" y="152"/>
                  </a:lnTo>
                  <a:lnTo>
                    <a:pt x="4" y="156"/>
                  </a:lnTo>
                  <a:lnTo>
                    <a:pt x="0" y="160"/>
                  </a:lnTo>
                  <a:lnTo>
                    <a:pt x="4" y="160"/>
                  </a:lnTo>
                  <a:lnTo>
                    <a:pt x="4" y="167"/>
                  </a:lnTo>
                  <a:lnTo>
                    <a:pt x="8" y="171"/>
                  </a:lnTo>
                  <a:lnTo>
                    <a:pt x="8" y="174"/>
                  </a:lnTo>
                  <a:lnTo>
                    <a:pt x="8" y="174"/>
                  </a:lnTo>
                  <a:lnTo>
                    <a:pt x="8" y="178"/>
                  </a:lnTo>
                  <a:lnTo>
                    <a:pt x="11" y="174"/>
                  </a:lnTo>
                  <a:lnTo>
                    <a:pt x="8" y="178"/>
                  </a:lnTo>
                  <a:lnTo>
                    <a:pt x="4" y="178"/>
                  </a:lnTo>
                  <a:lnTo>
                    <a:pt x="4" y="182"/>
                  </a:lnTo>
                  <a:lnTo>
                    <a:pt x="8" y="186"/>
                  </a:lnTo>
                  <a:lnTo>
                    <a:pt x="4" y="193"/>
                  </a:lnTo>
                  <a:lnTo>
                    <a:pt x="8" y="193"/>
                  </a:lnTo>
                  <a:lnTo>
                    <a:pt x="8" y="197"/>
                  </a:lnTo>
                  <a:lnTo>
                    <a:pt x="8" y="197"/>
                  </a:lnTo>
                  <a:lnTo>
                    <a:pt x="11" y="200"/>
                  </a:lnTo>
                  <a:lnTo>
                    <a:pt x="11" y="200"/>
                  </a:lnTo>
                  <a:lnTo>
                    <a:pt x="15" y="204"/>
                  </a:lnTo>
                  <a:lnTo>
                    <a:pt x="15" y="204"/>
                  </a:lnTo>
                  <a:lnTo>
                    <a:pt x="19" y="204"/>
                  </a:lnTo>
                  <a:lnTo>
                    <a:pt x="19" y="204"/>
                  </a:lnTo>
                  <a:lnTo>
                    <a:pt x="22" y="204"/>
                  </a:lnTo>
                  <a:lnTo>
                    <a:pt x="26" y="208"/>
                  </a:lnTo>
                  <a:lnTo>
                    <a:pt x="26" y="208"/>
                  </a:lnTo>
                  <a:lnTo>
                    <a:pt x="26" y="212"/>
                  </a:lnTo>
                  <a:lnTo>
                    <a:pt x="26" y="212"/>
                  </a:lnTo>
                  <a:lnTo>
                    <a:pt x="26" y="212"/>
                  </a:lnTo>
                  <a:close/>
                  <a:moveTo>
                    <a:pt x="100" y="15"/>
                  </a:moveTo>
                  <a:lnTo>
                    <a:pt x="100" y="15"/>
                  </a:lnTo>
                  <a:lnTo>
                    <a:pt x="100" y="11"/>
                  </a:lnTo>
                  <a:lnTo>
                    <a:pt x="100" y="11"/>
                  </a:lnTo>
                  <a:lnTo>
                    <a:pt x="100" y="15"/>
                  </a:lnTo>
                  <a:lnTo>
                    <a:pt x="100" y="15"/>
                  </a:lnTo>
                  <a:close/>
                  <a:moveTo>
                    <a:pt x="100" y="19"/>
                  </a:moveTo>
                  <a:lnTo>
                    <a:pt x="100" y="19"/>
                  </a:lnTo>
                  <a:lnTo>
                    <a:pt x="100" y="19"/>
                  </a:lnTo>
                  <a:lnTo>
                    <a:pt x="100" y="22"/>
                  </a:lnTo>
                  <a:lnTo>
                    <a:pt x="100" y="19"/>
                  </a:lnTo>
                  <a:lnTo>
                    <a:pt x="100" y="19"/>
                  </a:lnTo>
                  <a:close/>
                  <a:moveTo>
                    <a:pt x="93" y="19"/>
                  </a:moveTo>
                  <a:lnTo>
                    <a:pt x="93" y="19"/>
                  </a:lnTo>
                  <a:lnTo>
                    <a:pt x="93" y="19"/>
                  </a:lnTo>
                  <a:lnTo>
                    <a:pt x="96" y="19"/>
                  </a:lnTo>
                  <a:lnTo>
                    <a:pt x="96" y="22"/>
                  </a:lnTo>
                  <a:lnTo>
                    <a:pt x="93" y="22"/>
                  </a:lnTo>
                  <a:lnTo>
                    <a:pt x="93" y="22"/>
                  </a:lnTo>
                  <a:lnTo>
                    <a:pt x="93" y="19"/>
                  </a:lnTo>
                  <a:lnTo>
                    <a:pt x="93" y="19"/>
                  </a:lnTo>
                  <a:close/>
                  <a:moveTo>
                    <a:pt x="115" y="78"/>
                  </a:moveTo>
                  <a:lnTo>
                    <a:pt x="115" y="78"/>
                  </a:lnTo>
                  <a:lnTo>
                    <a:pt x="115" y="74"/>
                  </a:lnTo>
                  <a:lnTo>
                    <a:pt x="115" y="74"/>
                  </a:lnTo>
                  <a:lnTo>
                    <a:pt x="119" y="74"/>
                  </a:lnTo>
                  <a:lnTo>
                    <a:pt x="119" y="71"/>
                  </a:lnTo>
                  <a:lnTo>
                    <a:pt x="119" y="74"/>
                  </a:lnTo>
                  <a:lnTo>
                    <a:pt x="119" y="74"/>
                  </a:lnTo>
                  <a:lnTo>
                    <a:pt x="115" y="7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42" name="Freeform 150"/>
            <p:cNvSpPr>
              <a:spLocks/>
            </p:cNvSpPr>
            <p:nvPr/>
          </p:nvSpPr>
          <p:spPr bwMode="auto">
            <a:xfrm>
              <a:off x="4931190" y="3381830"/>
              <a:ext cx="218727" cy="319084"/>
            </a:xfrm>
            <a:custGeom>
              <a:avLst/>
              <a:gdLst>
                <a:gd name="T0" fmla="*/ 30 w 170"/>
                <a:gd name="T1" fmla="*/ 156 h 248"/>
                <a:gd name="T2" fmla="*/ 33 w 170"/>
                <a:gd name="T3" fmla="*/ 148 h 248"/>
                <a:gd name="T4" fmla="*/ 37 w 170"/>
                <a:gd name="T5" fmla="*/ 137 h 248"/>
                <a:gd name="T6" fmla="*/ 37 w 170"/>
                <a:gd name="T7" fmla="*/ 126 h 248"/>
                <a:gd name="T8" fmla="*/ 37 w 170"/>
                <a:gd name="T9" fmla="*/ 119 h 248"/>
                <a:gd name="T10" fmla="*/ 41 w 170"/>
                <a:gd name="T11" fmla="*/ 107 h 248"/>
                <a:gd name="T12" fmla="*/ 41 w 170"/>
                <a:gd name="T13" fmla="*/ 96 h 248"/>
                <a:gd name="T14" fmla="*/ 22 w 170"/>
                <a:gd name="T15" fmla="*/ 89 h 248"/>
                <a:gd name="T16" fmla="*/ 8 w 170"/>
                <a:gd name="T17" fmla="*/ 85 h 248"/>
                <a:gd name="T18" fmla="*/ 0 w 170"/>
                <a:gd name="T19" fmla="*/ 70 h 248"/>
                <a:gd name="T20" fmla="*/ 30 w 170"/>
                <a:gd name="T21" fmla="*/ 59 h 248"/>
                <a:gd name="T22" fmla="*/ 52 w 170"/>
                <a:gd name="T23" fmla="*/ 56 h 248"/>
                <a:gd name="T24" fmla="*/ 59 w 170"/>
                <a:gd name="T25" fmla="*/ 59 h 248"/>
                <a:gd name="T26" fmla="*/ 71 w 170"/>
                <a:gd name="T27" fmla="*/ 67 h 248"/>
                <a:gd name="T28" fmla="*/ 63 w 170"/>
                <a:gd name="T29" fmla="*/ 81 h 248"/>
                <a:gd name="T30" fmla="*/ 71 w 170"/>
                <a:gd name="T31" fmla="*/ 93 h 248"/>
                <a:gd name="T32" fmla="*/ 78 w 170"/>
                <a:gd name="T33" fmla="*/ 100 h 248"/>
                <a:gd name="T34" fmla="*/ 82 w 170"/>
                <a:gd name="T35" fmla="*/ 85 h 248"/>
                <a:gd name="T36" fmla="*/ 85 w 170"/>
                <a:gd name="T37" fmla="*/ 74 h 248"/>
                <a:gd name="T38" fmla="*/ 89 w 170"/>
                <a:gd name="T39" fmla="*/ 67 h 248"/>
                <a:gd name="T40" fmla="*/ 85 w 170"/>
                <a:gd name="T41" fmla="*/ 56 h 248"/>
                <a:gd name="T42" fmla="*/ 74 w 170"/>
                <a:gd name="T43" fmla="*/ 44 h 248"/>
                <a:gd name="T44" fmla="*/ 89 w 170"/>
                <a:gd name="T45" fmla="*/ 15 h 248"/>
                <a:gd name="T46" fmla="*/ 96 w 170"/>
                <a:gd name="T47" fmla="*/ 15 h 248"/>
                <a:gd name="T48" fmla="*/ 108 w 170"/>
                <a:gd name="T49" fmla="*/ 15 h 248"/>
                <a:gd name="T50" fmla="*/ 115 w 170"/>
                <a:gd name="T51" fmla="*/ 15 h 248"/>
                <a:gd name="T52" fmla="*/ 126 w 170"/>
                <a:gd name="T53" fmla="*/ 11 h 248"/>
                <a:gd name="T54" fmla="*/ 137 w 170"/>
                <a:gd name="T55" fmla="*/ 11 h 248"/>
                <a:gd name="T56" fmla="*/ 152 w 170"/>
                <a:gd name="T57" fmla="*/ 7 h 248"/>
                <a:gd name="T58" fmla="*/ 163 w 170"/>
                <a:gd name="T59" fmla="*/ 0 h 248"/>
                <a:gd name="T60" fmla="*/ 170 w 170"/>
                <a:gd name="T61" fmla="*/ 4 h 248"/>
                <a:gd name="T62" fmla="*/ 167 w 170"/>
                <a:gd name="T63" fmla="*/ 15 h 248"/>
                <a:gd name="T64" fmla="*/ 167 w 170"/>
                <a:gd name="T65" fmla="*/ 26 h 248"/>
                <a:gd name="T66" fmla="*/ 167 w 170"/>
                <a:gd name="T67" fmla="*/ 37 h 248"/>
                <a:gd name="T68" fmla="*/ 163 w 170"/>
                <a:gd name="T69" fmla="*/ 56 h 248"/>
                <a:gd name="T70" fmla="*/ 170 w 170"/>
                <a:gd name="T71" fmla="*/ 63 h 248"/>
                <a:gd name="T72" fmla="*/ 163 w 170"/>
                <a:gd name="T73" fmla="*/ 67 h 248"/>
                <a:gd name="T74" fmla="*/ 163 w 170"/>
                <a:gd name="T75" fmla="*/ 74 h 248"/>
                <a:gd name="T76" fmla="*/ 156 w 170"/>
                <a:gd name="T77" fmla="*/ 85 h 248"/>
                <a:gd name="T78" fmla="*/ 141 w 170"/>
                <a:gd name="T79" fmla="*/ 96 h 248"/>
                <a:gd name="T80" fmla="*/ 111 w 170"/>
                <a:gd name="T81" fmla="*/ 107 h 248"/>
                <a:gd name="T82" fmla="*/ 104 w 170"/>
                <a:gd name="T83" fmla="*/ 111 h 248"/>
                <a:gd name="T84" fmla="*/ 93 w 170"/>
                <a:gd name="T85" fmla="*/ 122 h 248"/>
                <a:gd name="T86" fmla="*/ 78 w 170"/>
                <a:gd name="T87" fmla="*/ 133 h 248"/>
                <a:gd name="T88" fmla="*/ 67 w 170"/>
                <a:gd name="T89" fmla="*/ 137 h 248"/>
                <a:gd name="T90" fmla="*/ 67 w 170"/>
                <a:gd name="T91" fmla="*/ 145 h 248"/>
                <a:gd name="T92" fmla="*/ 67 w 170"/>
                <a:gd name="T93" fmla="*/ 159 h 248"/>
                <a:gd name="T94" fmla="*/ 71 w 170"/>
                <a:gd name="T95" fmla="*/ 178 h 248"/>
                <a:gd name="T96" fmla="*/ 78 w 170"/>
                <a:gd name="T97" fmla="*/ 178 h 248"/>
                <a:gd name="T98" fmla="*/ 74 w 170"/>
                <a:gd name="T99" fmla="*/ 189 h 248"/>
                <a:gd name="T100" fmla="*/ 71 w 170"/>
                <a:gd name="T101" fmla="*/ 200 h 248"/>
                <a:gd name="T102" fmla="*/ 71 w 170"/>
                <a:gd name="T103" fmla="*/ 211 h 248"/>
                <a:gd name="T104" fmla="*/ 30 w 170"/>
                <a:gd name="T105" fmla="*/ 230 h 248"/>
                <a:gd name="T106" fmla="*/ 22 w 170"/>
                <a:gd name="T107" fmla="*/ 237 h 248"/>
                <a:gd name="T108" fmla="*/ 30 w 170"/>
                <a:gd name="T109" fmla="*/ 241 h 248"/>
                <a:gd name="T110" fmla="*/ 30 w 170"/>
                <a:gd name="T111" fmla="*/ 248 h 248"/>
                <a:gd name="T112" fmla="*/ 19 w 170"/>
                <a:gd name="T113" fmla="*/ 248 h 248"/>
                <a:gd name="T114" fmla="*/ 15 w 170"/>
                <a:gd name="T115" fmla="*/ 237 h 248"/>
                <a:gd name="T116" fmla="*/ 15 w 170"/>
                <a:gd name="T117" fmla="*/ 222 h 248"/>
                <a:gd name="T118" fmla="*/ 15 w 170"/>
                <a:gd name="T119" fmla="*/ 200 h 248"/>
                <a:gd name="T120" fmla="*/ 11 w 170"/>
                <a:gd name="T121" fmla="*/ 18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0" h="248">
                  <a:moveTo>
                    <a:pt x="11" y="182"/>
                  </a:moveTo>
                  <a:lnTo>
                    <a:pt x="30" y="167"/>
                  </a:lnTo>
                  <a:lnTo>
                    <a:pt x="30" y="163"/>
                  </a:lnTo>
                  <a:lnTo>
                    <a:pt x="30" y="159"/>
                  </a:lnTo>
                  <a:lnTo>
                    <a:pt x="30" y="156"/>
                  </a:lnTo>
                  <a:lnTo>
                    <a:pt x="30" y="152"/>
                  </a:lnTo>
                  <a:lnTo>
                    <a:pt x="30" y="152"/>
                  </a:lnTo>
                  <a:lnTo>
                    <a:pt x="30" y="148"/>
                  </a:lnTo>
                  <a:lnTo>
                    <a:pt x="33" y="148"/>
                  </a:lnTo>
                  <a:lnTo>
                    <a:pt x="33" y="148"/>
                  </a:lnTo>
                  <a:lnTo>
                    <a:pt x="37" y="145"/>
                  </a:lnTo>
                  <a:lnTo>
                    <a:pt x="37" y="141"/>
                  </a:lnTo>
                  <a:lnTo>
                    <a:pt x="37" y="141"/>
                  </a:lnTo>
                  <a:lnTo>
                    <a:pt x="37" y="137"/>
                  </a:lnTo>
                  <a:lnTo>
                    <a:pt x="37" y="137"/>
                  </a:lnTo>
                  <a:lnTo>
                    <a:pt x="37" y="133"/>
                  </a:lnTo>
                  <a:lnTo>
                    <a:pt x="37" y="133"/>
                  </a:lnTo>
                  <a:lnTo>
                    <a:pt x="33" y="130"/>
                  </a:lnTo>
                  <a:lnTo>
                    <a:pt x="33" y="130"/>
                  </a:lnTo>
                  <a:lnTo>
                    <a:pt x="37" y="126"/>
                  </a:lnTo>
                  <a:lnTo>
                    <a:pt x="37" y="126"/>
                  </a:lnTo>
                  <a:lnTo>
                    <a:pt x="37" y="122"/>
                  </a:lnTo>
                  <a:lnTo>
                    <a:pt x="37" y="119"/>
                  </a:lnTo>
                  <a:lnTo>
                    <a:pt x="41" y="119"/>
                  </a:lnTo>
                  <a:lnTo>
                    <a:pt x="37" y="119"/>
                  </a:lnTo>
                  <a:lnTo>
                    <a:pt x="37" y="119"/>
                  </a:lnTo>
                  <a:lnTo>
                    <a:pt x="37" y="115"/>
                  </a:lnTo>
                  <a:lnTo>
                    <a:pt x="37" y="111"/>
                  </a:lnTo>
                  <a:lnTo>
                    <a:pt x="41" y="107"/>
                  </a:lnTo>
                  <a:lnTo>
                    <a:pt x="41" y="107"/>
                  </a:lnTo>
                  <a:lnTo>
                    <a:pt x="41" y="104"/>
                  </a:lnTo>
                  <a:lnTo>
                    <a:pt x="41" y="104"/>
                  </a:lnTo>
                  <a:lnTo>
                    <a:pt x="41" y="100"/>
                  </a:lnTo>
                  <a:lnTo>
                    <a:pt x="41" y="96"/>
                  </a:lnTo>
                  <a:lnTo>
                    <a:pt x="41" y="96"/>
                  </a:lnTo>
                  <a:lnTo>
                    <a:pt x="37" y="96"/>
                  </a:lnTo>
                  <a:lnTo>
                    <a:pt x="33" y="93"/>
                  </a:lnTo>
                  <a:lnTo>
                    <a:pt x="33" y="89"/>
                  </a:lnTo>
                  <a:lnTo>
                    <a:pt x="26" y="89"/>
                  </a:lnTo>
                  <a:lnTo>
                    <a:pt x="22" y="89"/>
                  </a:lnTo>
                  <a:lnTo>
                    <a:pt x="22" y="85"/>
                  </a:lnTo>
                  <a:lnTo>
                    <a:pt x="15" y="85"/>
                  </a:lnTo>
                  <a:lnTo>
                    <a:pt x="11" y="81"/>
                  </a:lnTo>
                  <a:lnTo>
                    <a:pt x="11" y="85"/>
                  </a:lnTo>
                  <a:lnTo>
                    <a:pt x="8" y="85"/>
                  </a:lnTo>
                  <a:lnTo>
                    <a:pt x="8" y="81"/>
                  </a:lnTo>
                  <a:lnTo>
                    <a:pt x="8" y="81"/>
                  </a:lnTo>
                  <a:lnTo>
                    <a:pt x="0" y="81"/>
                  </a:lnTo>
                  <a:lnTo>
                    <a:pt x="0" y="74"/>
                  </a:lnTo>
                  <a:lnTo>
                    <a:pt x="0" y="70"/>
                  </a:lnTo>
                  <a:lnTo>
                    <a:pt x="0" y="70"/>
                  </a:lnTo>
                  <a:lnTo>
                    <a:pt x="8" y="67"/>
                  </a:lnTo>
                  <a:lnTo>
                    <a:pt x="11" y="67"/>
                  </a:lnTo>
                  <a:lnTo>
                    <a:pt x="26" y="59"/>
                  </a:lnTo>
                  <a:lnTo>
                    <a:pt x="30" y="59"/>
                  </a:lnTo>
                  <a:lnTo>
                    <a:pt x="41" y="56"/>
                  </a:lnTo>
                  <a:lnTo>
                    <a:pt x="45" y="56"/>
                  </a:lnTo>
                  <a:lnTo>
                    <a:pt x="48" y="52"/>
                  </a:lnTo>
                  <a:lnTo>
                    <a:pt x="48" y="56"/>
                  </a:lnTo>
                  <a:lnTo>
                    <a:pt x="52" y="56"/>
                  </a:lnTo>
                  <a:lnTo>
                    <a:pt x="52" y="59"/>
                  </a:lnTo>
                  <a:lnTo>
                    <a:pt x="52" y="59"/>
                  </a:lnTo>
                  <a:lnTo>
                    <a:pt x="56" y="59"/>
                  </a:lnTo>
                  <a:lnTo>
                    <a:pt x="56" y="59"/>
                  </a:lnTo>
                  <a:lnTo>
                    <a:pt x="59" y="59"/>
                  </a:lnTo>
                  <a:lnTo>
                    <a:pt x="59" y="59"/>
                  </a:lnTo>
                  <a:lnTo>
                    <a:pt x="63" y="59"/>
                  </a:lnTo>
                  <a:lnTo>
                    <a:pt x="67" y="59"/>
                  </a:lnTo>
                  <a:lnTo>
                    <a:pt x="71" y="63"/>
                  </a:lnTo>
                  <a:lnTo>
                    <a:pt x="71" y="67"/>
                  </a:lnTo>
                  <a:lnTo>
                    <a:pt x="67" y="70"/>
                  </a:lnTo>
                  <a:lnTo>
                    <a:pt x="63" y="74"/>
                  </a:lnTo>
                  <a:lnTo>
                    <a:pt x="63" y="78"/>
                  </a:lnTo>
                  <a:lnTo>
                    <a:pt x="63" y="78"/>
                  </a:lnTo>
                  <a:lnTo>
                    <a:pt x="63" y="81"/>
                  </a:lnTo>
                  <a:lnTo>
                    <a:pt x="63" y="85"/>
                  </a:lnTo>
                  <a:lnTo>
                    <a:pt x="63" y="89"/>
                  </a:lnTo>
                  <a:lnTo>
                    <a:pt x="67" y="89"/>
                  </a:lnTo>
                  <a:lnTo>
                    <a:pt x="71" y="93"/>
                  </a:lnTo>
                  <a:lnTo>
                    <a:pt x="71" y="93"/>
                  </a:lnTo>
                  <a:lnTo>
                    <a:pt x="74" y="96"/>
                  </a:lnTo>
                  <a:lnTo>
                    <a:pt x="74" y="96"/>
                  </a:lnTo>
                  <a:lnTo>
                    <a:pt x="74" y="100"/>
                  </a:lnTo>
                  <a:lnTo>
                    <a:pt x="74" y="100"/>
                  </a:lnTo>
                  <a:lnTo>
                    <a:pt x="78" y="100"/>
                  </a:lnTo>
                  <a:lnTo>
                    <a:pt x="78" y="100"/>
                  </a:lnTo>
                  <a:lnTo>
                    <a:pt x="78" y="96"/>
                  </a:lnTo>
                  <a:lnTo>
                    <a:pt x="82" y="93"/>
                  </a:lnTo>
                  <a:lnTo>
                    <a:pt x="82" y="89"/>
                  </a:lnTo>
                  <a:lnTo>
                    <a:pt x="82" y="85"/>
                  </a:lnTo>
                  <a:lnTo>
                    <a:pt x="85" y="85"/>
                  </a:lnTo>
                  <a:lnTo>
                    <a:pt x="89" y="81"/>
                  </a:lnTo>
                  <a:lnTo>
                    <a:pt x="89" y="81"/>
                  </a:lnTo>
                  <a:lnTo>
                    <a:pt x="89" y="74"/>
                  </a:lnTo>
                  <a:lnTo>
                    <a:pt x="85" y="74"/>
                  </a:lnTo>
                  <a:lnTo>
                    <a:pt x="89" y="70"/>
                  </a:lnTo>
                  <a:lnTo>
                    <a:pt x="85" y="70"/>
                  </a:lnTo>
                  <a:lnTo>
                    <a:pt x="89" y="70"/>
                  </a:lnTo>
                  <a:lnTo>
                    <a:pt x="89" y="70"/>
                  </a:lnTo>
                  <a:lnTo>
                    <a:pt x="89" y="67"/>
                  </a:lnTo>
                  <a:lnTo>
                    <a:pt x="93" y="67"/>
                  </a:lnTo>
                  <a:lnTo>
                    <a:pt x="93" y="67"/>
                  </a:lnTo>
                  <a:lnTo>
                    <a:pt x="89" y="63"/>
                  </a:lnTo>
                  <a:lnTo>
                    <a:pt x="89" y="59"/>
                  </a:lnTo>
                  <a:lnTo>
                    <a:pt x="85" y="56"/>
                  </a:lnTo>
                  <a:lnTo>
                    <a:pt x="85" y="52"/>
                  </a:lnTo>
                  <a:lnTo>
                    <a:pt x="78" y="48"/>
                  </a:lnTo>
                  <a:lnTo>
                    <a:pt x="78" y="48"/>
                  </a:lnTo>
                  <a:lnTo>
                    <a:pt x="74" y="44"/>
                  </a:lnTo>
                  <a:lnTo>
                    <a:pt x="74" y="44"/>
                  </a:lnTo>
                  <a:lnTo>
                    <a:pt x="67" y="41"/>
                  </a:lnTo>
                  <a:lnTo>
                    <a:pt x="67" y="30"/>
                  </a:lnTo>
                  <a:lnTo>
                    <a:pt x="71" y="15"/>
                  </a:lnTo>
                  <a:lnTo>
                    <a:pt x="85" y="15"/>
                  </a:lnTo>
                  <a:lnTo>
                    <a:pt x="89" y="15"/>
                  </a:lnTo>
                  <a:lnTo>
                    <a:pt x="89" y="11"/>
                  </a:lnTo>
                  <a:lnTo>
                    <a:pt x="93" y="11"/>
                  </a:lnTo>
                  <a:lnTo>
                    <a:pt x="93" y="15"/>
                  </a:lnTo>
                  <a:lnTo>
                    <a:pt x="93" y="15"/>
                  </a:lnTo>
                  <a:lnTo>
                    <a:pt x="96" y="15"/>
                  </a:lnTo>
                  <a:lnTo>
                    <a:pt x="96" y="15"/>
                  </a:lnTo>
                  <a:lnTo>
                    <a:pt x="100" y="18"/>
                  </a:lnTo>
                  <a:lnTo>
                    <a:pt x="100" y="18"/>
                  </a:lnTo>
                  <a:lnTo>
                    <a:pt x="104" y="18"/>
                  </a:lnTo>
                  <a:lnTo>
                    <a:pt x="108" y="15"/>
                  </a:lnTo>
                  <a:lnTo>
                    <a:pt x="108" y="15"/>
                  </a:lnTo>
                  <a:lnTo>
                    <a:pt x="111" y="15"/>
                  </a:lnTo>
                  <a:lnTo>
                    <a:pt x="111" y="15"/>
                  </a:lnTo>
                  <a:lnTo>
                    <a:pt x="111" y="15"/>
                  </a:lnTo>
                  <a:lnTo>
                    <a:pt x="115" y="15"/>
                  </a:lnTo>
                  <a:lnTo>
                    <a:pt x="115" y="18"/>
                  </a:lnTo>
                  <a:lnTo>
                    <a:pt x="119" y="15"/>
                  </a:lnTo>
                  <a:lnTo>
                    <a:pt x="126" y="15"/>
                  </a:lnTo>
                  <a:lnTo>
                    <a:pt x="126" y="15"/>
                  </a:lnTo>
                  <a:lnTo>
                    <a:pt x="126" y="11"/>
                  </a:lnTo>
                  <a:lnTo>
                    <a:pt x="126" y="11"/>
                  </a:lnTo>
                  <a:lnTo>
                    <a:pt x="130" y="11"/>
                  </a:lnTo>
                  <a:lnTo>
                    <a:pt x="130" y="11"/>
                  </a:lnTo>
                  <a:lnTo>
                    <a:pt x="133" y="11"/>
                  </a:lnTo>
                  <a:lnTo>
                    <a:pt x="137" y="11"/>
                  </a:lnTo>
                  <a:lnTo>
                    <a:pt x="137" y="11"/>
                  </a:lnTo>
                  <a:lnTo>
                    <a:pt x="145" y="7"/>
                  </a:lnTo>
                  <a:lnTo>
                    <a:pt x="148" y="11"/>
                  </a:lnTo>
                  <a:lnTo>
                    <a:pt x="148" y="7"/>
                  </a:lnTo>
                  <a:lnTo>
                    <a:pt x="152" y="7"/>
                  </a:lnTo>
                  <a:lnTo>
                    <a:pt x="156" y="7"/>
                  </a:lnTo>
                  <a:lnTo>
                    <a:pt x="156" y="4"/>
                  </a:lnTo>
                  <a:lnTo>
                    <a:pt x="159" y="4"/>
                  </a:lnTo>
                  <a:lnTo>
                    <a:pt x="163" y="4"/>
                  </a:lnTo>
                  <a:lnTo>
                    <a:pt x="163" y="0"/>
                  </a:lnTo>
                  <a:lnTo>
                    <a:pt x="167" y="0"/>
                  </a:lnTo>
                  <a:lnTo>
                    <a:pt x="170" y="0"/>
                  </a:lnTo>
                  <a:lnTo>
                    <a:pt x="170" y="0"/>
                  </a:lnTo>
                  <a:lnTo>
                    <a:pt x="170" y="0"/>
                  </a:lnTo>
                  <a:lnTo>
                    <a:pt x="170" y="4"/>
                  </a:lnTo>
                  <a:lnTo>
                    <a:pt x="170" y="7"/>
                  </a:lnTo>
                  <a:lnTo>
                    <a:pt x="170" y="7"/>
                  </a:lnTo>
                  <a:lnTo>
                    <a:pt x="167" y="11"/>
                  </a:lnTo>
                  <a:lnTo>
                    <a:pt x="167" y="11"/>
                  </a:lnTo>
                  <a:lnTo>
                    <a:pt x="167" y="15"/>
                  </a:lnTo>
                  <a:lnTo>
                    <a:pt x="167" y="15"/>
                  </a:lnTo>
                  <a:lnTo>
                    <a:pt x="167" y="15"/>
                  </a:lnTo>
                  <a:lnTo>
                    <a:pt x="167" y="22"/>
                  </a:lnTo>
                  <a:lnTo>
                    <a:pt x="167" y="22"/>
                  </a:lnTo>
                  <a:lnTo>
                    <a:pt x="167" y="26"/>
                  </a:lnTo>
                  <a:lnTo>
                    <a:pt x="167" y="30"/>
                  </a:lnTo>
                  <a:lnTo>
                    <a:pt x="167" y="30"/>
                  </a:lnTo>
                  <a:lnTo>
                    <a:pt x="167" y="33"/>
                  </a:lnTo>
                  <a:lnTo>
                    <a:pt x="167" y="33"/>
                  </a:lnTo>
                  <a:lnTo>
                    <a:pt x="167" y="37"/>
                  </a:lnTo>
                  <a:lnTo>
                    <a:pt x="167" y="44"/>
                  </a:lnTo>
                  <a:lnTo>
                    <a:pt x="167" y="44"/>
                  </a:lnTo>
                  <a:lnTo>
                    <a:pt x="167" y="48"/>
                  </a:lnTo>
                  <a:lnTo>
                    <a:pt x="167" y="56"/>
                  </a:lnTo>
                  <a:lnTo>
                    <a:pt x="163" y="56"/>
                  </a:lnTo>
                  <a:lnTo>
                    <a:pt x="163" y="56"/>
                  </a:lnTo>
                  <a:lnTo>
                    <a:pt x="163" y="56"/>
                  </a:lnTo>
                  <a:lnTo>
                    <a:pt x="167" y="56"/>
                  </a:lnTo>
                  <a:lnTo>
                    <a:pt x="170" y="56"/>
                  </a:lnTo>
                  <a:lnTo>
                    <a:pt x="170" y="63"/>
                  </a:lnTo>
                  <a:lnTo>
                    <a:pt x="167" y="67"/>
                  </a:lnTo>
                  <a:lnTo>
                    <a:pt x="167" y="67"/>
                  </a:lnTo>
                  <a:lnTo>
                    <a:pt x="167" y="67"/>
                  </a:lnTo>
                  <a:lnTo>
                    <a:pt x="167" y="67"/>
                  </a:lnTo>
                  <a:lnTo>
                    <a:pt x="163" y="67"/>
                  </a:lnTo>
                  <a:lnTo>
                    <a:pt x="163" y="70"/>
                  </a:lnTo>
                  <a:lnTo>
                    <a:pt x="163" y="70"/>
                  </a:lnTo>
                  <a:lnTo>
                    <a:pt x="163" y="70"/>
                  </a:lnTo>
                  <a:lnTo>
                    <a:pt x="167" y="70"/>
                  </a:lnTo>
                  <a:lnTo>
                    <a:pt x="163" y="74"/>
                  </a:lnTo>
                  <a:lnTo>
                    <a:pt x="163" y="78"/>
                  </a:lnTo>
                  <a:lnTo>
                    <a:pt x="163" y="78"/>
                  </a:lnTo>
                  <a:lnTo>
                    <a:pt x="159" y="81"/>
                  </a:lnTo>
                  <a:lnTo>
                    <a:pt x="159" y="81"/>
                  </a:lnTo>
                  <a:lnTo>
                    <a:pt x="156" y="85"/>
                  </a:lnTo>
                  <a:lnTo>
                    <a:pt x="152" y="85"/>
                  </a:lnTo>
                  <a:lnTo>
                    <a:pt x="152" y="89"/>
                  </a:lnTo>
                  <a:lnTo>
                    <a:pt x="141" y="96"/>
                  </a:lnTo>
                  <a:lnTo>
                    <a:pt x="141" y="96"/>
                  </a:lnTo>
                  <a:lnTo>
                    <a:pt x="141" y="96"/>
                  </a:lnTo>
                  <a:lnTo>
                    <a:pt x="130" y="104"/>
                  </a:lnTo>
                  <a:lnTo>
                    <a:pt x="126" y="100"/>
                  </a:lnTo>
                  <a:lnTo>
                    <a:pt x="126" y="104"/>
                  </a:lnTo>
                  <a:lnTo>
                    <a:pt x="119" y="104"/>
                  </a:lnTo>
                  <a:lnTo>
                    <a:pt x="111" y="107"/>
                  </a:lnTo>
                  <a:lnTo>
                    <a:pt x="111" y="107"/>
                  </a:lnTo>
                  <a:lnTo>
                    <a:pt x="111" y="107"/>
                  </a:lnTo>
                  <a:lnTo>
                    <a:pt x="108" y="115"/>
                  </a:lnTo>
                  <a:lnTo>
                    <a:pt x="104" y="115"/>
                  </a:lnTo>
                  <a:lnTo>
                    <a:pt x="104" y="111"/>
                  </a:lnTo>
                  <a:lnTo>
                    <a:pt x="104" y="115"/>
                  </a:lnTo>
                  <a:lnTo>
                    <a:pt x="100" y="115"/>
                  </a:lnTo>
                  <a:lnTo>
                    <a:pt x="100" y="119"/>
                  </a:lnTo>
                  <a:lnTo>
                    <a:pt x="93" y="122"/>
                  </a:lnTo>
                  <a:lnTo>
                    <a:pt x="93" y="122"/>
                  </a:lnTo>
                  <a:lnTo>
                    <a:pt x="93" y="126"/>
                  </a:lnTo>
                  <a:lnTo>
                    <a:pt x="93" y="126"/>
                  </a:lnTo>
                  <a:lnTo>
                    <a:pt x="93" y="126"/>
                  </a:lnTo>
                  <a:lnTo>
                    <a:pt x="89" y="126"/>
                  </a:lnTo>
                  <a:lnTo>
                    <a:pt x="78" y="133"/>
                  </a:lnTo>
                  <a:lnTo>
                    <a:pt x="78" y="137"/>
                  </a:lnTo>
                  <a:lnTo>
                    <a:pt x="78" y="137"/>
                  </a:lnTo>
                  <a:lnTo>
                    <a:pt x="71" y="137"/>
                  </a:lnTo>
                  <a:lnTo>
                    <a:pt x="71" y="141"/>
                  </a:lnTo>
                  <a:lnTo>
                    <a:pt x="67" y="137"/>
                  </a:lnTo>
                  <a:lnTo>
                    <a:pt x="67" y="137"/>
                  </a:lnTo>
                  <a:lnTo>
                    <a:pt x="67" y="141"/>
                  </a:lnTo>
                  <a:lnTo>
                    <a:pt x="67" y="141"/>
                  </a:lnTo>
                  <a:lnTo>
                    <a:pt x="67" y="145"/>
                  </a:lnTo>
                  <a:lnTo>
                    <a:pt x="67" y="145"/>
                  </a:lnTo>
                  <a:lnTo>
                    <a:pt x="67" y="148"/>
                  </a:lnTo>
                  <a:lnTo>
                    <a:pt x="63" y="148"/>
                  </a:lnTo>
                  <a:lnTo>
                    <a:pt x="71" y="156"/>
                  </a:lnTo>
                  <a:lnTo>
                    <a:pt x="71" y="159"/>
                  </a:lnTo>
                  <a:lnTo>
                    <a:pt x="67" y="159"/>
                  </a:lnTo>
                  <a:lnTo>
                    <a:pt x="71" y="159"/>
                  </a:lnTo>
                  <a:lnTo>
                    <a:pt x="71" y="163"/>
                  </a:lnTo>
                  <a:lnTo>
                    <a:pt x="71" y="167"/>
                  </a:lnTo>
                  <a:lnTo>
                    <a:pt x="74" y="171"/>
                  </a:lnTo>
                  <a:lnTo>
                    <a:pt x="71" y="178"/>
                  </a:lnTo>
                  <a:lnTo>
                    <a:pt x="74" y="182"/>
                  </a:lnTo>
                  <a:lnTo>
                    <a:pt x="74" y="182"/>
                  </a:lnTo>
                  <a:lnTo>
                    <a:pt x="74" y="178"/>
                  </a:lnTo>
                  <a:lnTo>
                    <a:pt x="74" y="174"/>
                  </a:lnTo>
                  <a:lnTo>
                    <a:pt x="78" y="178"/>
                  </a:lnTo>
                  <a:lnTo>
                    <a:pt x="78" y="178"/>
                  </a:lnTo>
                  <a:lnTo>
                    <a:pt x="78" y="182"/>
                  </a:lnTo>
                  <a:lnTo>
                    <a:pt x="74" y="185"/>
                  </a:lnTo>
                  <a:lnTo>
                    <a:pt x="74" y="189"/>
                  </a:lnTo>
                  <a:lnTo>
                    <a:pt x="74" y="189"/>
                  </a:lnTo>
                  <a:lnTo>
                    <a:pt x="74" y="193"/>
                  </a:lnTo>
                  <a:lnTo>
                    <a:pt x="74" y="196"/>
                  </a:lnTo>
                  <a:lnTo>
                    <a:pt x="74" y="196"/>
                  </a:lnTo>
                  <a:lnTo>
                    <a:pt x="71" y="200"/>
                  </a:lnTo>
                  <a:lnTo>
                    <a:pt x="71" y="200"/>
                  </a:lnTo>
                  <a:lnTo>
                    <a:pt x="71" y="204"/>
                  </a:lnTo>
                  <a:lnTo>
                    <a:pt x="74" y="200"/>
                  </a:lnTo>
                  <a:lnTo>
                    <a:pt x="74" y="204"/>
                  </a:lnTo>
                  <a:lnTo>
                    <a:pt x="74" y="208"/>
                  </a:lnTo>
                  <a:lnTo>
                    <a:pt x="71" y="211"/>
                  </a:lnTo>
                  <a:lnTo>
                    <a:pt x="67" y="215"/>
                  </a:lnTo>
                  <a:lnTo>
                    <a:pt x="56" y="219"/>
                  </a:lnTo>
                  <a:lnTo>
                    <a:pt x="41" y="222"/>
                  </a:lnTo>
                  <a:lnTo>
                    <a:pt x="37" y="226"/>
                  </a:lnTo>
                  <a:lnTo>
                    <a:pt x="30" y="230"/>
                  </a:lnTo>
                  <a:lnTo>
                    <a:pt x="30" y="230"/>
                  </a:lnTo>
                  <a:lnTo>
                    <a:pt x="30" y="234"/>
                  </a:lnTo>
                  <a:lnTo>
                    <a:pt x="26" y="237"/>
                  </a:lnTo>
                  <a:lnTo>
                    <a:pt x="26" y="237"/>
                  </a:lnTo>
                  <a:lnTo>
                    <a:pt x="22" y="237"/>
                  </a:lnTo>
                  <a:lnTo>
                    <a:pt x="22" y="237"/>
                  </a:lnTo>
                  <a:lnTo>
                    <a:pt x="26" y="241"/>
                  </a:lnTo>
                  <a:lnTo>
                    <a:pt x="26" y="241"/>
                  </a:lnTo>
                  <a:lnTo>
                    <a:pt x="26" y="241"/>
                  </a:lnTo>
                  <a:lnTo>
                    <a:pt x="30" y="241"/>
                  </a:lnTo>
                  <a:lnTo>
                    <a:pt x="30" y="241"/>
                  </a:lnTo>
                  <a:lnTo>
                    <a:pt x="30" y="237"/>
                  </a:lnTo>
                  <a:lnTo>
                    <a:pt x="30" y="241"/>
                  </a:lnTo>
                  <a:lnTo>
                    <a:pt x="30" y="245"/>
                  </a:lnTo>
                  <a:lnTo>
                    <a:pt x="30" y="248"/>
                  </a:lnTo>
                  <a:lnTo>
                    <a:pt x="30" y="248"/>
                  </a:lnTo>
                  <a:lnTo>
                    <a:pt x="26" y="248"/>
                  </a:lnTo>
                  <a:lnTo>
                    <a:pt x="19" y="248"/>
                  </a:lnTo>
                  <a:lnTo>
                    <a:pt x="19" y="248"/>
                  </a:lnTo>
                  <a:lnTo>
                    <a:pt x="19" y="248"/>
                  </a:lnTo>
                  <a:lnTo>
                    <a:pt x="19" y="245"/>
                  </a:lnTo>
                  <a:lnTo>
                    <a:pt x="19" y="245"/>
                  </a:lnTo>
                  <a:lnTo>
                    <a:pt x="19" y="241"/>
                  </a:lnTo>
                  <a:lnTo>
                    <a:pt x="19" y="241"/>
                  </a:lnTo>
                  <a:lnTo>
                    <a:pt x="15" y="237"/>
                  </a:lnTo>
                  <a:lnTo>
                    <a:pt x="15" y="237"/>
                  </a:lnTo>
                  <a:lnTo>
                    <a:pt x="15" y="237"/>
                  </a:lnTo>
                  <a:lnTo>
                    <a:pt x="15" y="234"/>
                  </a:lnTo>
                  <a:lnTo>
                    <a:pt x="15" y="226"/>
                  </a:lnTo>
                  <a:lnTo>
                    <a:pt x="15" y="222"/>
                  </a:lnTo>
                  <a:lnTo>
                    <a:pt x="15" y="211"/>
                  </a:lnTo>
                  <a:lnTo>
                    <a:pt x="15" y="208"/>
                  </a:lnTo>
                  <a:lnTo>
                    <a:pt x="15" y="204"/>
                  </a:lnTo>
                  <a:lnTo>
                    <a:pt x="15" y="204"/>
                  </a:lnTo>
                  <a:lnTo>
                    <a:pt x="15" y="200"/>
                  </a:lnTo>
                  <a:lnTo>
                    <a:pt x="15" y="196"/>
                  </a:lnTo>
                  <a:lnTo>
                    <a:pt x="11" y="193"/>
                  </a:lnTo>
                  <a:lnTo>
                    <a:pt x="11" y="185"/>
                  </a:lnTo>
                  <a:lnTo>
                    <a:pt x="11" y="182"/>
                  </a:lnTo>
                  <a:lnTo>
                    <a:pt x="11" y="182"/>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43" name="Freeform 151"/>
            <p:cNvSpPr>
              <a:spLocks/>
            </p:cNvSpPr>
            <p:nvPr/>
          </p:nvSpPr>
          <p:spPr bwMode="auto">
            <a:xfrm>
              <a:off x="4926044" y="3682902"/>
              <a:ext cx="29593" cy="28306"/>
            </a:xfrm>
            <a:custGeom>
              <a:avLst/>
              <a:gdLst>
                <a:gd name="T0" fmla="*/ 19 w 23"/>
                <a:gd name="T1" fmla="*/ 3 h 22"/>
                <a:gd name="T2" fmla="*/ 19 w 23"/>
                <a:gd name="T3" fmla="*/ 3 h 22"/>
                <a:gd name="T4" fmla="*/ 19 w 23"/>
                <a:gd name="T5" fmla="*/ 3 h 22"/>
                <a:gd name="T6" fmla="*/ 23 w 23"/>
                <a:gd name="T7" fmla="*/ 7 h 22"/>
                <a:gd name="T8" fmla="*/ 23 w 23"/>
                <a:gd name="T9" fmla="*/ 7 h 22"/>
                <a:gd name="T10" fmla="*/ 23 w 23"/>
                <a:gd name="T11" fmla="*/ 11 h 22"/>
                <a:gd name="T12" fmla="*/ 23 w 23"/>
                <a:gd name="T13" fmla="*/ 11 h 22"/>
                <a:gd name="T14" fmla="*/ 23 w 23"/>
                <a:gd name="T15" fmla="*/ 14 h 22"/>
                <a:gd name="T16" fmla="*/ 23 w 23"/>
                <a:gd name="T17" fmla="*/ 14 h 22"/>
                <a:gd name="T18" fmla="*/ 23 w 23"/>
                <a:gd name="T19" fmla="*/ 14 h 22"/>
                <a:gd name="T20" fmla="*/ 19 w 23"/>
                <a:gd name="T21" fmla="*/ 14 h 22"/>
                <a:gd name="T22" fmla="*/ 19 w 23"/>
                <a:gd name="T23" fmla="*/ 18 h 22"/>
                <a:gd name="T24" fmla="*/ 19 w 23"/>
                <a:gd name="T25" fmla="*/ 22 h 22"/>
                <a:gd name="T26" fmla="*/ 15 w 23"/>
                <a:gd name="T27" fmla="*/ 22 h 22"/>
                <a:gd name="T28" fmla="*/ 12 w 23"/>
                <a:gd name="T29" fmla="*/ 22 h 22"/>
                <a:gd name="T30" fmla="*/ 4 w 23"/>
                <a:gd name="T31" fmla="*/ 18 h 22"/>
                <a:gd name="T32" fmla="*/ 4 w 23"/>
                <a:gd name="T33" fmla="*/ 14 h 22"/>
                <a:gd name="T34" fmla="*/ 0 w 23"/>
                <a:gd name="T35" fmla="*/ 14 h 22"/>
                <a:gd name="T36" fmla="*/ 0 w 23"/>
                <a:gd name="T37" fmla="*/ 11 h 22"/>
                <a:gd name="T38" fmla="*/ 0 w 23"/>
                <a:gd name="T39" fmla="*/ 7 h 22"/>
                <a:gd name="T40" fmla="*/ 4 w 23"/>
                <a:gd name="T41" fmla="*/ 3 h 22"/>
                <a:gd name="T42" fmla="*/ 8 w 23"/>
                <a:gd name="T43" fmla="*/ 0 h 22"/>
                <a:gd name="T44" fmla="*/ 8 w 23"/>
                <a:gd name="T45" fmla="*/ 0 h 22"/>
                <a:gd name="T46" fmla="*/ 12 w 23"/>
                <a:gd name="T47" fmla="*/ 0 h 22"/>
                <a:gd name="T48" fmla="*/ 15 w 23"/>
                <a:gd name="T49" fmla="*/ 3 h 22"/>
                <a:gd name="T50" fmla="*/ 19 w 23"/>
                <a:gd name="T51" fmla="*/ 3 h 22"/>
                <a:gd name="T52" fmla="*/ 19 w 23"/>
                <a:gd name="T5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2">
                  <a:moveTo>
                    <a:pt x="19" y="3"/>
                  </a:moveTo>
                  <a:lnTo>
                    <a:pt x="19" y="3"/>
                  </a:lnTo>
                  <a:lnTo>
                    <a:pt x="19" y="3"/>
                  </a:lnTo>
                  <a:lnTo>
                    <a:pt x="23" y="7"/>
                  </a:lnTo>
                  <a:lnTo>
                    <a:pt x="23" y="7"/>
                  </a:lnTo>
                  <a:lnTo>
                    <a:pt x="23" y="11"/>
                  </a:lnTo>
                  <a:lnTo>
                    <a:pt x="23" y="11"/>
                  </a:lnTo>
                  <a:lnTo>
                    <a:pt x="23" y="14"/>
                  </a:lnTo>
                  <a:lnTo>
                    <a:pt x="23" y="14"/>
                  </a:lnTo>
                  <a:lnTo>
                    <a:pt x="23" y="14"/>
                  </a:lnTo>
                  <a:lnTo>
                    <a:pt x="19" y="14"/>
                  </a:lnTo>
                  <a:lnTo>
                    <a:pt x="19" y="18"/>
                  </a:lnTo>
                  <a:lnTo>
                    <a:pt x="19" y="22"/>
                  </a:lnTo>
                  <a:lnTo>
                    <a:pt x="15" y="22"/>
                  </a:lnTo>
                  <a:lnTo>
                    <a:pt x="12" y="22"/>
                  </a:lnTo>
                  <a:lnTo>
                    <a:pt x="4" y="18"/>
                  </a:lnTo>
                  <a:lnTo>
                    <a:pt x="4" y="14"/>
                  </a:lnTo>
                  <a:lnTo>
                    <a:pt x="0" y="14"/>
                  </a:lnTo>
                  <a:lnTo>
                    <a:pt x="0" y="11"/>
                  </a:lnTo>
                  <a:lnTo>
                    <a:pt x="0" y="7"/>
                  </a:lnTo>
                  <a:lnTo>
                    <a:pt x="4" y="3"/>
                  </a:lnTo>
                  <a:lnTo>
                    <a:pt x="8" y="0"/>
                  </a:lnTo>
                  <a:lnTo>
                    <a:pt x="8" y="0"/>
                  </a:lnTo>
                  <a:lnTo>
                    <a:pt x="12" y="0"/>
                  </a:lnTo>
                  <a:lnTo>
                    <a:pt x="15" y="3"/>
                  </a:lnTo>
                  <a:lnTo>
                    <a:pt x="19" y="3"/>
                  </a:lnTo>
                  <a:lnTo>
                    <a:pt x="19" y="3"/>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44" name="Freeform 152"/>
            <p:cNvSpPr>
              <a:spLocks noEditPoints="1"/>
            </p:cNvSpPr>
            <p:nvPr/>
          </p:nvSpPr>
          <p:spPr bwMode="auto">
            <a:xfrm>
              <a:off x="4626258" y="3610850"/>
              <a:ext cx="343531" cy="262473"/>
            </a:xfrm>
            <a:custGeom>
              <a:avLst/>
              <a:gdLst>
                <a:gd name="T0" fmla="*/ 4 w 267"/>
                <a:gd name="T1" fmla="*/ 96 h 204"/>
                <a:gd name="T2" fmla="*/ 15 w 267"/>
                <a:gd name="T3" fmla="*/ 96 h 204"/>
                <a:gd name="T4" fmla="*/ 30 w 267"/>
                <a:gd name="T5" fmla="*/ 104 h 204"/>
                <a:gd name="T6" fmla="*/ 41 w 267"/>
                <a:gd name="T7" fmla="*/ 108 h 204"/>
                <a:gd name="T8" fmla="*/ 48 w 267"/>
                <a:gd name="T9" fmla="*/ 100 h 204"/>
                <a:gd name="T10" fmla="*/ 67 w 267"/>
                <a:gd name="T11" fmla="*/ 48 h 204"/>
                <a:gd name="T12" fmla="*/ 71 w 267"/>
                <a:gd name="T13" fmla="*/ 70 h 204"/>
                <a:gd name="T14" fmla="*/ 85 w 267"/>
                <a:gd name="T15" fmla="*/ 70 h 204"/>
                <a:gd name="T16" fmla="*/ 104 w 267"/>
                <a:gd name="T17" fmla="*/ 59 h 204"/>
                <a:gd name="T18" fmla="*/ 122 w 267"/>
                <a:gd name="T19" fmla="*/ 52 h 204"/>
                <a:gd name="T20" fmla="*/ 137 w 267"/>
                <a:gd name="T21" fmla="*/ 56 h 204"/>
                <a:gd name="T22" fmla="*/ 152 w 267"/>
                <a:gd name="T23" fmla="*/ 56 h 204"/>
                <a:gd name="T24" fmla="*/ 152 w 267"/>
                <a:gd name="T25" fmla="*/ 44 h 204"/>
                <a:gd name="T26" fmla="*/ 163 w 267"/>
                <a:gd name="T27" fmla="*/ 37 h 204"/>
                <a:gd name="T28" fmla="*/ 171 w 267"/>
                <a:gd name="T29" fmla="*/ 30 h 204"/>
                <a:gd name="T30" fmla="*/ 178 w 267"/>
                <a:gd name="T31" fmla="*/ 18 h 204"/>
                <a:gd name="T32" fmla="*/ 185 w 267"/>
                <a:gd name="T33" fmla="*/ 15 h 204"/>
                <a:gd name="T34" fmla="*/ 196 w 267"/>
                <a:gd name="T35" fmla="*/ 7 h 204"/>
                <a:gd name="T36" fmla="*/ 208 w 267"/>
                <a:gd name="T37" fmla="*/ 4 h 204"/>
                <a:gd name="T38" fmla="*/ 219 w 267"/>
                <a:gd name="T39" fmla="*/ 0 h 204"/>
                <a:gd name="T40" fmla="*/ 233 w 267"/>
                <a:gd name="T41" fmla="*/ 4 h 204"/>
                <a:gd name="T42" fmla="*/ 248 w 267"/>
                <a:gd name="T43" fmla="*/ 7 h 204"/>
                <a:gd name="T44" fmla="*/ 252 w 267"/>
                <a:gd name="T45" fmla="*/ 26 h 204"/>
                <a:gd name="T46" fmla="*/ 252 w 267"/>
                <a:gd name="T47" fmla="*/ 56 h 204"/>
                <a:gd name="T48" fmla="*/ 241 w 267"/>
                <a:gd name="T49" fmla="*/ 56 h 204"/>
                <a:gd name="T50" fmla="*/ 237 w 267"/>
                <a:gd name="T51" fmla="*/ 70 h 204"/>
                <a:gd name="T52" fmla="*/ 252 w 267"/>
                <a:gd name="T53" fmla="*/ 74 h 204"/>
                <a:gd name="T54" fmla="*/ 267 w 267"/>
                <a:gd name="T55" fmla="*/ 70 h 204"/>
                <a:gd name="T56" fmla="*/ 263 w 267"/>
                <a:gd name="T57" fmla="*/ 85 h 204"/>
                <a:gd name="T58" fmla="*/ 252 w 267"/>
                <a:gd name="T59" fmla="*/ 104 h 204"/>
                <a:gd name="T60" fmla="*/ 241 w 267"/>
                <a:gd name="T61" fmla="*/ 111 h 204"/>
                <a:gd name="T62" fmla="*/ 230 w 267"/>
                <a:gd name="T63" fmla="*/ 122 h 204"/>
                <a:gd name="T64" fmla="*/ 211 w 267"/>
                <a:gd name="T65" fmla="*/ 148 h 204"/>
                <a:gd name="T66" fmla="*/ 185 w 267"/>
                <a:gd name="T67" fmla="*/ 167 h 204"/>
                <a:gd name="T68" fmla="*/ 167 w 267"/>
                <a:gd name="T69" fmla="*/ 182 h 204"/>
                <a:gd name="T70" fmla="*/ 152 w 267"/>
                <a:gd name="T71" fmla="*/ 185 h 204"/>
                <a:gd name="T72" fmla="*/ 141 w 267"/>
                <a:gd name="T73" fmla="*/ 193 h 204"/>
                <a:gd name="T74" fmla="*/ 130 w 267"/>
                <a:gd name="T75" fmla="*/ 193 h 204"/>
                <a:gd name="T76" fmla="*/ 104 w 267"/>
                <a:gd name="T77" fmla="*/ 193 h 204"/>
                <a:gd name="T78" fmla="*/ 89 w 267"/>
                <a:gd name="T79" fmla="*/ 193 h 204"/>
                <a:gd name="T80" fmla="*/ 82 w 267"/>
                <a:gd name="T81" fmla="*/ 197 h 204"/>
                <a:gd name="T82" fmla="*/ 63 w 267"/>
                <a:gd name="T83" fmla="*/ 197 h 204"/>
                <a:gd name="T84" fmla="*/ 52 w 267"/>
                <a:gd name="T85" fmla="*/ 204 h 204"/>
                <a:gd name="T86" fmla="*/ 37 w 267"/>
                <a:gd name="T87" fmla="*/ 197 h 204"/>
                <a:gd name="T88" fmla="*/ 30 w 267"/>
                <a:gd name="T89" fmla="*/ 193 h 204"/>
                <a:gd name="T90" fmla="*/ 26 w 267"/>
                <a:gd name="T91" fmla="*/ 189 h 204"/>
                <a:gd name="T92" fmla="*/ 19 w 267"/>
                <a:gd name="T93" fmla="*/ 171 h 204"/>
                <a:gd name="T94" fmla="*/ 26 w 267"/>
                <a:gd name="T95" fmla="*/ 167 h 204"/>
                <a:gd name="T96" fmla="*/ 19 w 267"/>
                <a:gd name="T97" fmla="*/ 145 h 204"/>
                <a:gd name="T98" fmla="*/ 8 w 267"/>
                <a:gd name="T99" fmla="*/ 108 h 204"/>
                <a:gd name="T100" fmla="*/ 174 w 267"/>
                <a:gd name="T101" fmla="*/ 130 h 204"/>
                <a:gd name="T102" fmla="*/ 185 w 267"/>
                <a:gd name="T103" fmla="*/ 133 h 204"/>
                <a:gd name="T104" fmla="*/ 196 w 267"/>
                <a:gd name="T105" fmla="*/ 126 h 204"/>
                <a:gd name="T106" fmla="*/ 200 w 267"/>
                <a:gd name="T107" fmla="*/ 119 h 204"/>
                <a:gd name="T108" fmla="*/ 200 w 267"/>
                <a:gd name="T109" fmla="*/ 104 h 204"/>
                <a:gd name="T110" fmla="*/ 193 w 267"/>
                <a:gd name="T111" fmla="*/ 100 h 204"/>
                <a:gd name="T112" fmla="*/ 178 w 267"/>
                <a:gd name="T113" fmla="*/ 108 h 204"/>
                <a:gd name="T114" fmla="*/ 174 w 267"/>
                <a:gd name="T115" fmla="*/ 12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 h="204">
                  <a:moveTo>
                    <a:pt x="0" y="100"/>
                  </a:moveTo>
                  <a:lnTo>
                    <a:pt x="4" y="100"/>
                  </a:lnTo>
                  <a:lnTo>
                    <a:pt x="4" y="96"/>
                  </a:lnTo>
                  <a:lnTo>
                    <a:pt x="4" y="96"/>
                  </a:lnTo>
                  <a:lnTo>
                    <a:pt x="4" y="96"/>
                  </a:lnTo>
                  <a:lnTo>
                    <a:pt x="8" y="93"/>
                  </a:lnTo>
                  <a:lnTo>
                    <a:pt x="11" y="93"/>
                  </a:lnTo>
                  <a:lnTo>
                    <a:pt x="11" y="93"/>
                  </a:lnTo>
                  <a:lnTo>
                    <a:pt x="15" y="93"/>
                  </a:lnTo>
                  <a:lnTo>
                    <a:pt x="15" y="96"/>
                  </a:lnTo>
                  <a:lnTo>
                    <a:pt x="15" y="104"/>
                  </a:lnTo>
                  <a:lnTo>
                    <a:pt x="22" y="104"/>
                  </a:lnTo>
                  <a:lnTo>
                    <a:pt x="26" y="104"/>
                  </a:lnTo>
                  <a:lnTo>
                    <a:pt x="26" y="104"/>
                  </a:lnTo>
                  <a:lnTo>
                    <a:pt x="30" y="104"/>
                  </a:lnTo>
                  <a:lnTo>
                    <a:pt x="34" y="104"/>
                  </a:lnTo>
                  <a:lnTo>
                    <a:pt x="34" y="104"/>
                  </a:lnTo>
                  <a:lnTo>
                    <a:pt x="37" y="104"/>
                  </a:lnTo>
                  <a:lnTo>
                    <a:pt x="37" y="108"/>
                  </a:lnTo>
                  <a:lnTo>
                    <a:pt x="41" y="108"/>
                  </a:lnTo>
                  <a:lnTo>
                    <a:pt x="41" y="108"/>
                  </a:lnTo>
                  <a:lnTo>
                    <a:pt x="41" y="104"/>
                  </a:lnTo>
                  <a:lnTo>
                    <a:pt x="45" y="100"/>
                  </a:lnTo>
                  <a:lnTo>
                    <a:pt x="45" y="100"/>
                  </a:lnTo>
                  <a:lnTo>
                    <a:pt x="48" y="100"/>
                  </a:lnTo>
                  <a:lnTo>
                    <a:pt x="52" y="96"/>
                  </a:lnTo>
                  <a:lnTo>
                    <a:pt x="56" y="96"/>
                  </a:lnTo>
                  <a:lnTo>
                    <a:pt x="59" y="96"/>
                  </a:lnTo>
                  <a:lnTo>
                    <a:pt x="59" y="44"/>
                  </a:lnTo>
                  <a:lnTo>
                    <a:pt x="67" y="48"/>
                  </a:lnTo>
                  <a:lnTo>
                    <a:pt x="67" y="52"/>
                  </a:lnTo>
                  <a:lnTo>
                    <a:pt x="71" y="59"/>
                  </a:lnTo>
                  <a:lnTo>
                    <a:pt x="71" y="63"/>
                  </a:lnTo>
                  <a:lnTo>
                    <a:pt x="71" y="67"/>
                  </a:lnTo>
                  <a:lnTo>
                    <a:pt x="71" y="70"/>
                  </a:lnTo>
                  <a:lnTo>
                    <a:pt x="74" y="70"/>
                  </a:lnTo>
                  <a:lnTo>
                    <a:pt x="78" y="70"/>
                  </a:lnTo>
                  <a:lnTo>
                    <a:pt x="82" y="70"/>
                  </a:lnTo>
                  <a:lnTo>
                    <a:pt x="85" y="70"/>
                  </a:lnTo>
                  <a:lnTo>
                    <a:pt x="85" y="70"/>
                  </a:lnTo>
                  <a:lnTo>
                    <a:pt x="89" y="67"/>
                  </a:lnTo>
                  <a:lnTo>
                    <a:pt x="93" y="67"/>
                  </a:lnTo>
                  <a:lnTo>
                    <a:pt x="96" y="63"/>
                  </a:lnTo>
                  <a:lnTo>
                    <a:pt x="100" y="63"/>
                  </a:lnTo>
                  <a:lnTo>
                    <a:pt x="104" y="59"/>
                  </a:lnTo>
                  <a:lnTo>
                    <a:pt x="108" y="52"/>
                  </a:lnTo>
                  <a:lnTo>
                    <a:pt x="111" y="48"/>
                  </a:lnTo>
                  <a:lnTo>
                    <a:pt x="115" y="48"/>
                  </a:lnTo>
                  <a:lnTo>
                    <a:pt x="119" y="48"/>
                  </a:lnTo>
                  <a:lnTo>
                    <a:pt x="122" y="52"/>
                  </a:lnTo>
                  <a:lnTo>
                    <a:pt x="122" y="52"/>
                  </a:lnTo>
                  <a:lnTo>
                    <a:pt x="130" y="56"/>
                  </a:lnTo>
                  <a:lnTo>
                    <a:pt x="133" y="56"/>
                  </a:lnTo>
                  <a:lnTo>
                    <a:pt x="133" y="56"/>
                  </a:lnTo>
                  <a:lnTo>
                    <a:pt x="137" y="56"/>
                  </a:lnTo>
                  <a:lnTo>
                    <a:pt x="141" y="56"/>
                  </a:lnTo>
                  <a:lnTo>
                    <a:pt x="145" y="56"/>
                  </a:lnTo>
                  <a:lnTo>
                    <a:pt x="145" y="56"/>
                  </a:lnTo>
                  <a:lnTo>
                    <a:pt x="148" y="56"/>
                  </a:lnTo>
                  <a:lnTo>
                    <a:pt x="152" y="56"/>
                  </a:lnTo>
                  <a:lnTo>
                    <a:pt x="152" y="52"/>
                  </a:lnTo>
                  <a:lnTo>
                    <a:pt x="152" y="52"/>
                  </a:lnTo>
                  <a:lnTo>
                    <a:pt x="152" y="48"/>
                  </a:lnTo>
                  <a:lnTo>
                    <a:pt x="152" y="48"/>
                  </a:lnTo>
                  <a:lnTo>
                    <a:pt x="152" y="44"/>
                  </a:lnTo>
                  <a:lnTo>
                    <a:pt x="156" y="41"/>
                  </a:lnTo>
                  <a:lnTo>
                    <a:pt x="159" y="41"/>
                  </a:lnTo>
                  <a:lnTo>
                    <a:pt x="159" y="41"/>
                  </a:lnTo>
                  <a:lnTo>
                    <a:pt x="163" y="37"/>
                  </a:lnTo>
                  <a:lnTo>
                    <a:pt x="163" y="37"/>
                  </a:lnTo>
                  <a:lnTo>
                    <a:pt x="163" y="37"/>
                  </a:lnTo>
                  <a:lnTo>
                    <a:pt x="167" y="33"/>
                  </a:lnTo>
                  <a:lnTo>
                    <a:pt x="167" y="33"/>
                  </a:lnTo>
                  <a:lnTo>
                    <a:pt x="171" y="33"/>
                  </a:lnTo>
                  <a:lnTo>
                    <a:pt x="171" y="30"/>
                  </a:lnTo>
                  <a:lnTo>
                    <a:pt x="174" y="30"/>
                  </a:lnTo>
                  <a:lnTo>
                    <a:pt x="174" y="30"/>
                  </a:lnTo>
                  <a:lnTo>
                    <a:pt x="171" y="26"/>
                  </a:lnTo>
                  <a:lnTo>
                    <a:pt x="171" y="22"/>
                  </a:lnTo>
                  <a:lnTo>
                    <a:pt x="178" y="18"/>
                  </a:lnTo>
                  <a:lnTo>
                    <a:pt x="178" y="18"/>
                  </a:lnTo>
                  <a:lnTo>
                    <a:pt x="182" y="18"/>
                  </a:lnTo>
                  <a:lnTo>
                    <a:pt x="182" y="15"/>
                  </a:lnTo>
                  <a:lnTo>
                    <a:pt x="185" y="15"/>
                  </a:lnTo>
                  <a:lnTo>
                    <a:pt x="185" y="15"/>
                  </a:lnTo>
                  <a:lnTo>
                    <a:pt x="185" y="11"/>
                  </a:lnTo>
                  <a:lnTo>
                    <a:pt x="189" y="11"/>
                  </a:lnTo>
                  <a:lnTo>
                    <a:pt x="193" y="7"/>
                  </a:lnTo>
                  <a:lnTo>
                    <a:pt x="196" y="7"/>
                  </a:lnTo>
                  <a:lnTo>
                    <a:pt x="196" y="7"/>
                  </a:lnTo>
                  <a:lnTo>
                    <a:pt x="196" y="7"/>
                  </a:lnTo>
                  <a:lnTo>
                    <a:pt x="200" y="7"/>
                  </a:lnTo>
                  <a:lnTo>
                    <a:pt x="204" y="7"/>
                  </a:lnTo>
                  <a:lnTo>
                    <a:pt x="204" y="4"/>
                  </a:lnTo>
                  <a:lnTo>
                    <a:pt x="208" y="4"/>
                  </a:lnTo>
                  <a:lnTo>
                    <a:pt x="208" y="0"/>
                  </a:lnTo>
                  <a:lnTo>
                    <a:pt x="208" y="0"/>
                  </a:lnTo>
                  <a:lnTo>
                    <a:pt x="211" y="0"/>
                  </a:lnTo>
                  <a:lnTo>
                    <a:pt x="211" y="0"/>
                  </a:lnTo>
                  <a:lnTo>
                    <a:pt x="219" y="0"/>
                  </a:lnTo>
                  <a:lnTo>
                    <a:pt x="222" y="0"/>
                  </a:lnTo>
                  <a:lnTo>
                    <a:pt x="226" y="0"/>
                  </a:lnTo>
                  <a:lnTo>
                    <a:pt x="226" y="0"/>
                  </a:lnTo>
                  <a:lnTo>
                    <a:pt x="230" y="4"/>
                  </a:lnTo>
                  <a:lnTo>
                    <a:pt x="233" y="4"/>
                  </a:lnTo>
                  <a:lnTo>
                    <a:pt x="233" y="4"/>
                  </a:lnTo>
                  <a:lnTo>
                    <a:pt x="237" y="0"/>
                  </a:lnTo>
                  <a:lnTo>
                    <a:pt x="245" y="4"/>
                  </a:lnTo>
                  <a:lnTo>
                    <a:pt x="248" y="4"/>
                  </a:lnTo>
                  <a:lnTo>
                    <a:pt x="248" y="7"/>
                  </a:lnTo>
                  <a:lnTo>
                    <a:pt x="248" y="15"/>
                  </a:lnTo>
                  <a:lnTo>
                    <a:pt x="252" y="18"/>
                  </a:lnTo>
                  <a:lnTo>
                    <a:pt x="252" y="22"/>
                  </a:lnTo>
                  <a:lnTo>
                    <a:pt x="252" y="26"/>
                  </a:lnTo>
                  <a:lnTo>
                    <a:pt x="252" y="26"/>
                  </a:lnTo>
                  <a:lnTo>
                    <a:pt x="252" y="30"/>
                  </a:lnTo>
                  <a:lnTo>
                    <a:pt x="252" y="33"/>
                  </a:lnTo>
                  <a:lnTo>
                    <a:pt x="252" y="44"/>
                  </a:lnTo>
                  <a:lnTo>
                    <a:pt x="252" y="48"/>
                  </a:lnTo>
                  <a:lnTo>
                    <a:pt x="252" y="56"/>
                  </a:lnTo>
                  <a:lnTo>
                    <a:pt x="252" y="59"/>
                  </a:lnTo>
                  <a:lnTo>
                    <a:pt x="248" y="59"/>
                  </a:lnTo>
                  <a:lnTo>
                    <a:pt x="245" y="56"/>
                  </a:lnTo>
                  <a:lnTo>
                    <a:pt x="241" y="56"/>
                  </a:lnTo>
                  <a:lnTo>
                    <a:pt x="241" y="56"/>
                  </a:lnTo>
                  <a:lnTo>
                    <a:pt x="237" y="59"/>
                  </a:lnTo>
                  <a:lnTo>
                    <a:pt x="233" y="63"/>
                  </a:lnTo>
                  <a:lnTo>
                    <a:pt x="233" y="67"/>
                  </a:lnTo>
                  <a:lnTo>
                    <a:pt x="233" y="70"/>
                  </a:lnTo>
                  <a:lnTo>
                    <a:pt x="237" y="70"/>
                  </a:lnTo>
                  <a:lnTo>
                    <a:pt x="237" y="74"/>
                  </a:lnTo>
                  <a:lnTo>
                    <a:pt x="245" y="78"/>
                  </a:lnTo>
                  <a:lnTo>
                    <a:pt x="248" y="78"/>
                  </a:lnTo>
                  <a:lnTo>
                    <a:pt x="252" y="78"/>
                  </a:lnTo>
                  <a:lnTo>
                    <a:pt x="252" y="74"/>
                  </a:lnTo>
                  <a:lnTo>
                    <a:pt x="252" y="70"/>
                  </a:lnTo>
                  <a:lnTo>
                    <a:pt x="256" y="70"/>
                  </a:lnTo>
                  <a:lnTo>
                    <a:pt x="256" y="70"/>
                  </a:lnTo>
                  <a:lnTo>
                    <a:pt x="263" y="70"/>
                  </a:lnTo>
                  <a:lnTo>
                    <a:pt x="267" y="70"/>
                  </a:lnTo>
                  <a:lnTo>
                    <a:pt x="267" y="70"/>
                  </a:lnTo>
                  <a:lnTo>
                    <a:pt x="263" y="74"/>
                  </a:lnTo>
                  <a:lnTo>
                    <a:pt x="267" y="74"/>
                  </a:lnTo>
                  <a:lnTo>
                    <a:pt x="263" y="82"/>
                  </a:lnTo>
                  <a:lnTo>
                    <a:pt x="263" y="85"/>
                  </a:lnTo>
                  <a:lnTo>
                    <a:pt x="259" y="89"/>
                  </a:lnTo>
                  <a:lnTo>
                    <a:pt x="259" y="96"/>
                  </a:lnTo>
                  <a:lnTo>
                    <a:pt x="256" y="96"/>
                  </a:lnTo>
                  <a:lnTo>
                    <a:pt x="256" y="100"/>
                  </a:lnTo>
                  <a:lnTo>
                    <a:pt x="252" y="104"/>
                  </a:lnTo>
                  <a:lnTo>
                    <a:pt x="248" y="104"/>
                  </a:lnTo>
                  <a:lnTo>
                    <a:pt x="248" y="108"/>
                  </a:lnTo>
                  <a:lnTo>
                    <a:pt x="245" y="108"/>
                  </a:lnTo>
                  <a:lnTo>
                    <a:pt x="245" y="111"/>
                  </a:lnTo>
                  <a:lnTo>
                    <a:pt x="241" y="111"/>
                  </a:lnTo>
                  <a:lnTo>
                    <a:pt x="237" y="115"/>
                  </a:lnTo>
                  <a:lnTo>
                    <a:pt x="233" y="119"/>
                  </a:lnTo>
                  <a:lnTo>
                    <a:pt x="233" y="119"/>
                  </a:lnTo>
                  <a:lnTo>
                    <a:pt x="233" y="122"/>
                  </a:lnTo>
                  <a:lnTo>
                    <a:pt x="230" y="122"/>
                  </a:lnTo>
                  <a:lnTo>
                    <a:pt x="226" y="126"/>
                  </a:lnTo>
                  <a:lnTo>
                    <a:pt x="219" y="137"/>
                  </a:lnTo>
                  <a:lnTo>
                    <a:pt x="215" y="141"/>
                  </a:lnTo>
                  <a:lnTo>
                    <a:pt x="215" y="148"/>
                  </a:lnTo>
                  <a:lnTo>
                    <a:pt x="211" y="148"/>
                  </a:lnTo>
                  <a:lnTo>
                    <a:pt x="208" y="152"/>
                  </a:lnTo>
                  <a:lnTo>
                    <a:pt x="208" y="152"/>
                  </a:lnTo>
                  <a:lnTo>
                    <a:pt x="204" y="152"/>
                  </a:lnTo>
                  <a:lnTo>
                    <a:pt x="189" y="167"/>
                  </a:lnTo>
                  <a:lnTo>
                    <a:pt x="185" y="167"/>
                  </a:lnTo>
                  <a:lnTo>
                    <a:pt x="185" y="171"/>
                  </a:lnTo>
                  <a:lnTo>
                    <a:pt x="185" y="171"/>
                  </a:lnTo>
                  <a:lnTo>
                    <a:pt x="171" y="178"/>
                  </a:lnTo>
                  <a:lnTo>
                    <a:pt x="171" y="182"/>
                  </a:lnTo>
                  <a:lnTo>
                    <a:pt x="167" y="182"/>
                  </a:lnTo>
                  <a:lnTo>
                    <a:pt x="167" y="182"/>
                  </a:lnTo>
                  <a:lnTo>
                    <a:pt x="159" y="185"/>
                  </a:lnTo>
                  <a:lnTo>
                    <a:pt x="156" y="185"/>
                  </a:lnTo>
                  <a:lnTo>
                    <a:pt x="152" y="185"/>
                  </a:lnTo>
                  <a:lnTo>
                    <a:pt x="152" y="185"/>
                  </a:lnTo>
                  <a:lnTo>
                    <a:pt x="145" y="185"/>
                  </a:lnTo>
                  <a:lnTo>
                    <a:pt x="141" y="185"/>
                  </a:lnTo>
                  <a:lnTo>
                    <a:pt x="141" y="189"/>
                  </a:lnTo>
                  <a:lnTo>
                    <a:pt x="141" y="193"/>
                  </a:lnTo>
                  <a:lnTo>
                    <a:pt x="141" y="193"/>
                  </a:lnTo>
                  <a:lnTo>
                    <a:pt x="137" y="193"/>
                  </a:lnTo>
                  <a:lnTo>
                    <a:pt x="133" y="189"/>
                  </a:lnTo>
                  <a:lnTo>
                    <a:pt x="130" y="189"/>
                  </a:lnTo>
                  <a:lnTo>
                    <a:pt x="126" y="193"/>
                  </a:lnTo>
                  <a:lnTo>
                    <a:pt x="130" y="193"/>
                  </a:lnTo>
                  <a:lnTo>
                    <a:pt x="126" y="197"/>
                  </a:lnTo>
                  <a:lnTo>
                    <a:pt x="119" y="193"/>
                  </a:lnTo>
                  <a:lnTo>
                    <a:pt x="119" y="193"/>
                  </a:lnTo>
                  <a:lnTo>
                    <a:pt x="111" y="189"/>
                  </a:lnTo>
                  <a:lnTo>
                    <a:pt x="104" y="193"/>
                  </a:lnTo>
                  <a:lnTo>
                    <a:pt x="104" y="193"/>
                  </a:lnTo>
                  <a:lnTo>
                    <a:pt x="104" y="193"/>
                  </a:lnTo>
                  <a:lnTo>
                    <a:pt x="100" y="193"/>
                  </a:lnTo>
                  <a:lnTo>
                    <a:pt x="89" y="193"/>
                  </a:lnTo>
                  <a:lnTo>
                    <a:pt x="89" y="193"/>
                  </a:lnTo>
                  <a:lnTo>
                    <a:pt x="85" y="197"/>
                  </a:lnTo>
                  <a:lnTo>
                    <a:pt x="85" y="193"/>
                  </a:lnTo>
                  <a:lnTo>
                    <a:pt x="82" y="193"/>
                  </a:lnTo>
                  <a:lnTo>
                    <a:pt x="82" y="197"/>
                  </a:lnTo>
                  <a:lnTo>
                    <a:pt x="82" y="197"/>
                  </a:lnTo>
                  <a:lnTo>
                    <a:pt x="74" y="197"/>
                  </a:lnTo>
                  <a:lnTo>
                    <a:pt x="74" y="197"/>
                  </a:lnTo>
                  <a:lnTo>
                    <a:pt x="67" y="197"/>
                  </a:lnTo>
                  <a:lnTo>
                    <a:pt x="63" y="197"/>
                  </a:lnTo>
                  <a:lnTo>
                    <a:pt x="63" y="197"/>
                  </a:lnTo>
                  <a:lnTo>
                    <a:pt x="59" y="197"/>
                  </a:lnTo>
                  <a:lnTo>
                    <a:pt x="56" y="200"/>
                  </a:lnTo>
                  <a:lnTo>
                    <a:pt x="52" y="200"/>
                  </a:lnTo>
                  <a:lnTo>
                    <a:pt x="52" y="204"/>
                  </a:lnTo>
                  <a:lnTo>
                    <a:pt x="52" y="204"/>
                  </a:lnTo>
                  <a:lnTo>
                    <a:pt x="48" y="204"/>
                  </a:lnTo>
                  <a:lnTo>
                    <a:pt x="41" y="200"/>
                  </a:lnTo>
                  <a:lnTo>
                    <a:pt x="41" y="200"/>
                  </a:lnTo>
                  <a:lnTo>
                    <a:pt x="37" y="197"/>
                  </a:lnTo>
                  <a:lnTo>
                    <a:pt x="37" y="197"/>
                  </a:lnTo>
                  <a:lnTo>
                    <a:pt x="34" y="197"/>
                  </a:lnTo>
                  <a:lnTo>
                    <a:pt x="34" y="197"/>
                  </a:lnTo>
                  <a:lnTo>
                    <a:pt x="34" y="197"/>
                  </a:lnTo>
                  <a:lnTo>
                    <a:pt x="34" y="193"/>
                  </a:lnTo>
                  <a:lnTo>
                    <a:pt x="30" y="193"/>
                  </a:lnTo>
                  <a:lnTo>
                    <a:pt x="26" y="193"/>
                  </a:lnTo>
                  <a:lnTo>
                    <a:pt x="26" y="197"/>
                  </a:lnTo>
                  <a:lnTo>
                    <a:pt x="22" y="197"/>
                  </a:lnTo>
                  <a:lnTo>
                    <a:pt x="22" y="193"/>
                  </a:lnTo>
                  <a:lnTo>
                    <a:pt x="26" y="189"/>
                  </a:lnTo>
                  <a:lnTo>
                    <a:pt x="22" y="185"/>
                  </a:lnTo>
                  <a:lnTo>
                    <a:pt x="26" y="182"/>
                  </a:lnTo>
                  <a:lnTo>
                    <a:pt x="22" y="178"/>
                  </a:lnTo>
                  <a:lnTo>
                    <a:pt x="22" y="174"/>
                  </a:lnTo>
                  <a:lnTo>
                    <a:pt x="19" y="171"/>
                  </a:lnTo>
                  <a:lnTo>
                    <a:pt x="19" y="167"/>
                  </a:lnTo>
                  <a:lnTo>
                    <a:pt x="19" y="167"/>
                  </a:lnTo>
                  <a:lnTo>
                    <a:pt x="22" y="167"/>
                  </a:lnTo>
                  <a:lnTo>
                    <a:pt x="22" y="167"/>
                  </a:lnTo>
                  <a:lnTo>
                    <a:pt x="26" y="167"/>
                  </a:lnTo>
                  <a:lnTo>
                    <a:pt x="26" y="163"/>
                  </a:lnTo>
                  <a:lnTo>
                    <a:pt x="22" y="156"/>
                  </a:lnTo>
                  <a:lnTo>
                    <a:pt x="26" y="156"/>
                  </a:lnTo>
                  <a:lnTo>
                    <a:pt x="19" y="148"/>
                  </a:lnTo>
                  <a:lnTo>
                    <a:pt x="19" y="145"/>
                  </a:lnTo>
                  <a:lnTo>
                    <a:pt x="15" y="137"/>
                  </a:lnTo>
                  <a:lnTo>
                    <a:pt x="11" y="130"/>
                  </a:lnTo>
                  <a:lnTo>
                    <a:pt x="8" y="122"/>
                  </a:lnTo>
                  <a:lnTo>
                    <a:pt x="11" y="119"/>
                  </a:lnTo>
                  <a:lnTo>
                    <a:pt x="8" y="108"/>
                  </a:lnTo>
                  <a:lnTo>
                    <a:pt x="0" y="104"/>
                  </a:lnTo>
                  <a:lnTo>
                    <a:pt x="0" y="100"/>
                  </a:lnTo>
                  <a:lnTo>
                    <a:pt x="0" y="100"/>
                  </a:lnTo>
                  <a:lnTo>
                    <a:pt x="0" y="100"/>
                  </a:lnTo>
                  <a:close/>
                  <a:moveTo>
                    <a:pt x="174" y="130"/>
                  </a:moveTo>
                  <a:lnTo>
                    <a:pt x="178" y="130"/>
                  </a:lnTo>
                  <a:lnTo>
                    <a:pt x="178" y="133"/>
                  </a:lnTo>
                  <a:lnTo>
                    <a:pt x="182" y="133"/>
                  </a:lnTo>
                  <a:lnTo>
                    <a:pt x="185" y="133"/>
                  </a:lnTo>
                  <a:lnTo>
                    <a:pt x="185" y="133"/>
                  </a:lnTo>
                  <a:lnTo>
                    <a:pt x="189" y="130"/>
                  </a:lnTo>
                  <a:lnTo>
                    <a:pt x="189" y="126"/>
                  </a:lnTo>
                  <a:lnTo>
                    <a:pt x="193" y="126"/>
                  </a:lnTo>
                  <a:lnTo>
                    <a:pt x="193" y="126"/>
                  </a:lnTo>
                  <a:lnTo>
                    <a:pt x="196" y="126"/>
                  </a:lnTo>
                  <a:lnTo>
                    <a:pt x="200" y="126"/>
                  </a:lnTo>
                  <a:lnTo>
                    <a:pt x="204" y="122"/>
                  </a:lnTo>
                  <a:lnTo>
                    <a:pt x="204" y="122"/>
                  </a:lnTo>
                  <a:lnTo>
                    <a:pt x="200" y="119"/>
                  </a:lnTo>
                  <a:lnTo>
                    <a:pt x="200" y="119"/>
                  </a:lnTo>
                  <a:lnTo>
                    <a:pt x="204" y="119"/>
                  </a:lnTo>
                  <a:lnTo>
                    <a:pt x="208" y="115"/>
                  </a:lnTo>
                  <a:lnTo>
                    <a:pt x="208" y="111"/>
                  </a:lnTo>
                  <a:lnTo>
                    <a:pt x="204" y="104"/>
                  </a:lnTo>
                  <a:lnTo>
                    <a:pt x="200" y="104"/>
                  </a:lnTo>
                  <a:lnTo>
                    <a:pt x="196" y="104"/>
                  </a:lnTo>
                  <a:lnTo>
                    <a:pt x="196" y="104"/>
                  </a:lnTo>
                  <a:lnTo>
                    <a:pt x="196" y="104"/>
                  </a:lnTo>
                  <a:lnTo>
                    <a:pt x="193" y="100"/>
                  </a:lnTo>
                  <a:lnTo>
                    <a:pt x="193" y="100"/>
                  </a:lnTo>
                  <a:lnTo>
                    <a:pt x="189" y="104"/>
                  </a:lnTo>
                  <a:lnTo>
                    <a:pt x="189" y="104"/>
                  </a:lnTo>
                  <a:lnTo>
                    <a:pt x="185" y="104"/>
                  </a:lnTo>
                  <a:lnTo>
                    <a:pt x="182" y="108"/>
                  </a:lnTo>
                  <a:lnTo>
                    <a:pt x="178" y="108"/>
                  </a:lnTo>
                  <a:lnTo>
                    <a:pt x="174" y="115"/>
                  </a:lnTo>
                  <a:lnTo>
                    <a:pt x="171" y="115"/>
                  </a:lnTo>
                  <a:lnTo>
                    <a:pt x="171" y="119"/>
                  </a:lnTo>
                  <a:lnTo>
                    <a:pt x="171" y="119"/>
                  </a:lnTo>
                  <a:lnTo>
                    <a:pt x="174" y="122"/>
                  </a:lnTo>
                  <a:lnTo>
                    <a:pt x="174" y="122"/>
                  </a:lnTo>
                  <a:lnTo>
                    <a:pt x="174" y="126"/>
                  </a:lnTo>
                  <a:lnTo>
                    <a:pt x="174" y="13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45" name="Freeform 153"/>
            <p:cNvSpPr>
              <a:spLocks/>
            </p:cNvSpPr>
            <p:nvPr/>
          </p:nvSpPr>
          <p:spPr bwMode="auto">
            <a:xfrm>
              <a:off x="4846271" y="3739514"/>
              <a:ext cx="47606" cy="42459"/>
            </a:xfrm>
            <a:custGeom>
              <a:avLst/>
              <a:gdLst>
                <a:gd name="T0" fmla="*/ 3 w 37"/>
                <a:gd name="T1" fmla="*/ 30 h 33"/>
                <a:gd name="T2" fmla="*/ 3 w 37"/>
                <a:gd name="T3" fmla="*/ 26 h 33"/>
                <a:gd name="T4" fmla="*/ 3 w 37"/>
                <a:gd name="T5" fmla="*/ 22 h 33"/>
                <a:gd name="T6" fmla="*/ 3 w 37"/>
                <a:gd name="T7" fmla="*/ 22 h 33"/>
                <a:gd name="T8" fmla="*/ 0 w 37"/>
                <a:gd name="T9" fmla="*/ 19 h 33"/>
                <a:gd name="T10" fmla="*/ 0 w 37"/>
                <a:gd name="T11" fmla="*/ 19 h 33"/>
                <a:gd name="T12" fmla="*/ 0 w 37"/>
                <a:gd name="T13" fmla="*/ 15 h 33"/>
                <a:gd name="T14" fmla="*/ 3 w 37"/>
                <a:gd name="T15" fmla="*/ 15 h 33"/>
                <a:gd name="T16" fmla="*/ 7 w 37"/>
                <a:gd name="T17" fmla="*/ 8 h 33"/>
                <a:gd name="T18" fmla="*/ 11 w 37"/>
                <a:gd name="T19" fmla="*/ 8 h 33"/>
                <a:gd name="T20" fmla="*/ 14 w 37"/>
                <a:gd name="T21" fmla="*/ 4 h 33"/>
                <a:gd name="T22" fmla="*/ 18 w 37"/>
                <a:gd name="T23" fmla="*/ 4 h 33"/>
                <a:gd name="T24" fmla="*/ 18 w 37"/>
                <a:gd name="T25" fmla="*/ 4 h 33"/>
                <a:gd name="T26" fmla="*/ 22 w 37"/>
                <a:gd name="T27" fmla="*/ 0 h 33"/>
                <a:gd name="T28" fmla="*/ 22 w 37"/>
                <a:gd name="T29" fmla="*/ 0 h 33"/>
                <a:gd name="T30" fmla="*/ 25 w 37"/>
                <a:gd name="T31" fmla="*/ 4 h 33"/>
                <a:gd name="T32" fmla="*/ 25 w 37"/>
                <a:gd name="T33" fmla="*/ 4 h 33"/>
                <a:gd name="T34" fmla="*/ 25 w 37"/>
                <a:gd name="T35" fmla="*/ 4 h 33"/>
                <a:gd name="T36" fmla="*/ 29 w 37"/>
                <a:gd name="T37" fmla="*/ 4 h 33"/>
                <a:gd name="T38" fmla="*/ 33 w 37"/>
                <a:gd name="T39" fmla="*/ 4 h 33"/>
                <a:gd name="T40" fmla="*/ 37 w 37"/>
                <a:gd name="T41" fmla="*/ 11 h 33"/>
                <a:gd name="T42" fmla="*/ 37 w 37"/>
                <a:gd name="T43" fmla="*/ 15 h 33"/>
                <a:gd name="T44" fmla="*/ 33 w 37"/>
                <a:gd name="T45" fmla="*/ 19 h 33"/>
                <a:gd name="T46" fmla="*/ 29 w 37"/>
                <a:gd name="T47" fmla="*/ 19 h 33"/>
                <a:gd name="T48" fmla="*/ 29 w 37"/>
                <a:gd name="T49" fmla="*/ 19 h 33"/>
                <a:gd name="T50" fmla="*/ 33 w 37"/>
                <a:gd name="T51" fmla="*/ 22 h 33"/>
                <a:gd name="T52" fmla="*/ 33 w 37"/>
                <a:gd name="T53" fmla="*/ 22 h 33"/>
                <a:gd name="T54" fmla="*/ 29 w 37"/>
                <a:gd name="T55" fmla="*/ 26 h 33"/>
                <a:gd name="T56" fmla="*/ 25 w 37"/>
                <a:gd name="T57" fmla="*/ 26 h 33"/>
                <a:gd name="T58" fmla="*/ 22 w 37"/>
                <a:gd name="T59" fmla="*/ 26 h 33"/>
                <a:gd name="T60" fmla="*/ 22 w 37"/>
                <a:gd name="T61" fmla="*/ 26 h 33"/>
                <a:gd name="T62" fmla="*/ 18 w 37"/>
                <a:gd name="T63" fmla="*/ 26 h 33"/>
                <a:gd name="T64" fmla="*/ 18 w 37"/>
                <a:gd name="T65" fmla="*/ 30 h 33"/>
                <a:gd name="T66" fmla="*/ 14 w 37"/>
                <a:gd name="T67" fmla="*/ 33 h 33"/>
                <a:gd name="T68" fmla="*/ 14 w 37"/>
                <a:gd name="T69" fmla="*/ 33 h 33"/>
                <a:gd name="T70" fmla="*/ 11 w 37"/>
                <a:gd name="T71" fmla="*/ 33 h 33"/>
                <a:gd name="T72" fmla="*/ 7 w 37"/>
                <a:gd name="T73" fmla="*/ 33 h 33"/>
                <a:gd name="T74" fmla="*/ 7 w 37"/>
                <a:gd name="T75" fmla="*/ 30 h 33"/>
                <a:gd name="T76" fmla="*/ 3 w 37"/>
                <a:gd name="T7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3">
                  <a:moveTo>
                    <a:pt x="3" y="30"/>
                  </a:moveTo>
                  <a:lnTo>
                    <a:pt x="3" y="26"/>
                  </a:lnTo>
                  <a:lnTo>
                    <a:pt x="3" y="22"/>
                  </a:lnTo>
                  <a:lnTo>
                    <a:pt x="3" y="22"/>
                  </a:lnTo>
                  <a:lnTo>
                    <a:pt x="0" y="19"/>
                  </a:lnTo>
                  <a:lnTo>
                    <a:pt x="0" y="19"/>
                  </a:lnTo>
                  <a:lnTo>
                    <a:pt x="0" y="15"/>
                  </a:lnTo>
                  <a:lnTo>
                    <a:pt x="3" y="15"/>
                  </a:lnTo>
                  <a:lnTo>
                    <a:pt x="7" y="8"/>
                  </a:lnTo>
                  <a:lnTo>
                    <a:pt x="11" y="8"/>
                  </a:lnTo>
                  <a:lnTo>
                    <a:pt x="14" y="4"/>
                  </a:lnTo>
                  <a:lnTo>
                    <a:pt x="18" y="4"/>
                  </a:lnTo>
                  <a:lnTo>
                    <a:pt x="18" y="4"/>
                  </a:lnTo>
                  <a:lnTo>
                    <a:pt x="22" y="0"/>
                  </a:lnTo>
                  <a:lnTo>
                    <a:pt x="22" y="0"/>
                  </a:lnTo>
                  <a:lnTo>
                    <a:pt x="25" y="4"/>
                  </a:lnTo>
                  <a:lnTo>
                    <a:pt x="25" y="4"/>
                  </a:lnTo>
                  <a:lnTo>
                    <a:pt x="25" y="4"/>
                  </a:lnTo>
                  <a:lnTo>
                    <a:pt x="29" y="4"/>
                  </a:lnTo>
                  <a:lnTo>
                    <a:pt x="33" y="4"/>
                  </a:lnTo>
                  <a:lnTo>
                    <a:pt x="37" y="11"/>
                  </a:lnTo>
                  <a:lnTo>
                    <a:pt x="37" y="15"/>
                  </a:lnTo>
                  <a:lnTo>
                    <a:pt x="33" y="19"/>
                  </a:lnTo>
                  <a:lnTo>
                    <a:pt x="29" y="19"/>
                  </a:lnTo>
                  <a:lnTo>
                    <a:pt x="29" y="19"/>
                  </a:lnTo>
                  <a:lnTo>
                    <a:pt x="33" y="22"/>
                  </a:lnTo>
                  <a:lnTo>
                    <a:pt x="33" y="22"/>
                  </a:lnTo>
                  <a:lnTo>
                    <a:pt x="29" y="26"/>
                  </a:lnTo>
                  <a:lnTo>
                    <a:pt x="25" y="26"/>
                  </a:lnTo>
                  <a:lnTo>
                    <a:pt x="22" y="26"/>
                  </a:lnTo>
                  <a:lnTo>
                    <a:pt x="22" y="26"/>
                  </a:lnTo>
                  <a:lnTo>
                    <a:pt x="18" y="26"/>
                  </a:lnTo>
                  <a:lnTo>
                    <a:pt x="18" y="30"/>
                  </a:lnTo>
                  <a:lnTo>
                    <a:pt x="14" y="33"/>
                  </a:lnTo>
                  <a:lnTo>
                    <a:pt x="14" y="33"/>
                  </a:lnTo>
                  <a:lnTo>
                    <a:pt x="11" y="33"/>
                  </a:lnTo>
                  <a:lnTo>
                    <a:pt x="7" y="33"/>
                  </a:lnTo>
                  <a:lnTo>
                    <a:pt x="7" y="30"/>
                  </a:lnTo>
                  <a:lnTo>
                    <a:pt x="3" y="3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46" name="Freeform 154"/>
            <p:cNvSpPr>
              <a:spLocks noEditPoints="1"/>
            </p:cNvSpPr>
            <p:nvPr/>
          </p:nvSpPr>
          <p:spPr bwMode="auto">
            <a:xfrm>
              <a:off x="6646269" y="3386976"/>
              <a:ext cx="862043" cy="829877"/>
            </a:xfrm>
            <a:custGeom>
              <a:avLst/>
              <a:gdLst>
                <a:gd name="T0" fmla="*/ 179 w 181"/>
                <a:gd name="T1" fmla="*/ 73 h 174"/>
                <a:gd name="T2" fmla="*/ 154 w 181"/>
                <a:gd name="T3" fmla="*/ 37 h 174"/>
                <a:gd name="T4" fmla="*/ 123 w 181"/>
                <a:gd name="T5" fmla="*/ 29 h 174"/>
                <a:gd name="T6" fmla="*/ 111 w 181"/>
                <a:gd name="T7" fmla="*/ 16 h 174"/>
                <a:gd name="T8" fmla="*/ 112 w 181"/>
                <a:gd name="T9" fmla="*/ 17 h 174"/>
                <a:gd name="T10" fmla="*/ 110 w 181"/>
                <a:gd name="T11" fmla="*/ 7 h 174"/>
                <a:gd name="T12" fmla="*/ 86 w 181"/>
                <a:gd name="T13" fmla="*/ 4 h 174"/>
                <a:gd name="T14" fmla="*/ 86 w 181"/>
                <a:gd name="T15" fmla="*/ 4 h 174"/>
                <a:gd name="T16" fmla="*/ 58 w 181"/>
                <a:gd name="T17" fmla="*/ 22 h 174"/>
                <a:gd name="T18" fmla="*/ 1 w 181"/>
                <a:gd name="T19" fmla="*/ 65 h 174"/>
                <a:gd name="T20" fmla="*/ 98 w 181"/>
                <a:gd name="T21" fmla="*/ 124 h 174"/>
                <a:gd name="T22" fmla="*/ 133 w 181"/>
                <a:gd name="T23" fmla="*/ 144 h 174"/>
                <a:gd name="T24" fmla="*/ 122 w 181"/>
                <a:gd name="T25" fmla="*/ 154 h 174"/>
                <a:gd name="T26" fmla="*/ 137 w 181"/>
                <a:gd name="T27" fmla="*/ 150 h 174"/>
                <a:gd name="T28" fmla="*/ 132 w 181"/>
                <a:gd name="T29" fmla="*/ 168 h 174"/>
                <a:gd name="T30" fmla="*/ 120 w 181"/>
                <a:gd name="T31" fmla="*/ 167 h 174"/>
                <a:gd name="T32" fmla="*/ 123 w 181"/>
                <a:gd name="T33" fmla="*/ 156 h 174"/>
                <a:gd name="T34" fmla="*/ 135 w 181"/>
                <a:gd name="T35" fmla="*/ 157 h 174"/>
                <a:gd name="T36" fmla="*/ 130 w 181"/>
                <a:gd name="T37" fmla="*/ 169 h 174"/>
                <a:gd name="T38" fmla="*/ 125 w 181"/>
                <a:gd name="T39" fmla="*/ 173 h 174"/>
                <a:gd name="T40" fmla="*/ 9 w 181"/>
                <a:gd name="T41" fmla="*/ 115 h 174"/>
                <a:gd name="T42" fmla="*/ 22 w 181"/>
                <a:gd name="T43" fmla="*/ 111 h 174"/>
                <a:gd name="T44" fmla="*/ 38 w 181"/>
                <a:gd name="T45" fmla="*/ 110 h 174"/>
                <a:gd name="T46" fmla="*/ 58 w 181"/>
                <a:gd name="T47" fmla="*/ 102 h 174"/>
                <a:gd name="T48" fmla="*/ 83 w 181"/>
                <a:gd name="T49" fmla="*/ 102 h 174"/>
                <a:gd name="T50" fmla="*/ 91 w 181"/>
                <a:gd name="T51" fmla="*/ 115 h 174"/>
                <a:gd name="T52" fmla="*/ 99 w 181"/>
                <a:gd name="T53" fmla="*/ 111 h 174"/>
                <a:gd name="T54" fmla="*/ 100 w 181"/>
                <a:gd name="T55" fmla="*/ 116 h 174"/>
                <a:gd name="T56" fmla="*/ 102 w 181"/>
                <a:gd name="T57" fmla="*/ 123 h 174"/>
                <a:gd name="T58" fmla="*/ 106 w 181"/>
                <a:gd name="T59" fmla="*/ 133 h 174"/>
                <a:gd name="T60" fmla="*/ 120 w 181"/>
                <a:gd name="T61" fmla="*/ 143 h 174"/>
                <a:gd name="T62" fmla="*/ 130 w 181"/>
                <a:gd name="T63" fmla="*/ 141 h 174"/>
                <a:gd name="T64" fmla="*/ 139 w 181"/>
                <a:gd name="T65" fmla="*/ 140 h 174"/>
                <a:gd name="T66" fmla="*/ 153 w 181"/>
                <a:gd name="T67" fmla="*/ 129 h 174"/>
                <a:gd name="T68" fmla="*/ 167 w 181"/>
                <a:gd name="T69" fmla="*/ 110 h 174"/>
                <a:gd name="T70" fmla="*/ 176 w 181"/>
                <a:gd name="T71" fmla="*/ 92 h 174"/>
                <a:gd name="T72" fmla="*/ 178 w 181"/>
                <a:gd name="T73" fmla="*/ 71 h 174"/>
                <a:gd name="T74" fmla="*/ 170 w 181"/>
                <a:gd name="T75" fmla="*/ 59 h 174"/>
                <a:gd name="T76" fmla="*/ 166 w 181"/>
                <a:gd name="T77" fmla="*/ 53 h 174"/>
                <a:gd name="T78" fmla="*/ 159 w 181"/>
                <a:gd name="T79" fmla="*/ 43 h 174"/>
                <a:gd name="T80" fmla="*/ 152 w 181"/>
                <a:gd name="T81" fmla="*/ 31 h 174"/>
                <a:gd name="T82" fmla="*/ 146 w 181"/>
                <a:gd name="T83" fmla="*/ 18 h 174"/>
                <a:gd name="T84" fmla="*/ 141 w 181"/>
                <a:gd name="T85" fmla="*/ 5 h 174"/>
                <a:gd name="T86" fmla="*/ 135 w 181"/>
                <a:gd name="T87" fmla="*/ 13 h 174"/>
                <a:gd name="T88" fmla="*/ 130 w 181"/>
                <a:gd name="T89" fmla="*/ 33 h 174"/>
                <a:gd name="T90" fmla="*/ 113 w 181"/>
                <a:gd name="T91" fmla="*/ 25 h 174"/>
                <a:gd name="T92" fmla="*/ 110 w 181"/>
                <a:gd name="T93" fmla="*/ 13 h 174"/>
                <a:gd name="T94" fmla="*/ 112 w 181"/>
                <a:gd name="T95" fmla="*/ 9 h 174"/>
                <a:gd name="T96" fmla="*/ 105 w 181"/>
                <a:gd name="T97" fmla="*/ 7 h 174"/>
                <a:gd name="T98" fmla="*/ 93 w 181"/>
                <a:gd name="T99" fmla="*/ 4 h 174"/>
                <a:gd name="T100" fmla="*/ 88 w 181"/>
                <a:gd name="T101" fmla="*/ 9 h 174"/>
                <a:gd name="T102" fmla="*/ 82 w 181"/>
                <a:gd name="T103" fmla="*/ 15 h 174"/>
                <a:gd name="T104" fmla="*/ 79 w 181"/>
                <a:gd name="T105" fmla="*/ 20 h 174"/>
                <a:gd name="T106" fmla="*/ 74 w 181"/>
                <a:gd name="T107" fmla="*/ 22 h 174"/>
                <a:gd name="T108" fmla="*/ 65 w 181"/>
                <a:gd name="T109" fmla="*/ 17 h 174"/>
                <a:gd name="T110" fmla="*/ 60 w 181"/>
                <a:gd name="T111" fmla="*/ 22 h 174"/>
                <a:gd name="T112" fmla="*/ 56 w 181"/>
                <a:gd name="T113" fmla="*/ 27 h 174"/>
                <a:gd name="T114" fmla="*/ 51 w 181"/>
                <a:gd name="T115" fmla="*/ 28 h 174"/>
                <a:gd name="T116" fmla="*/ 43 w 181"/>
                <a:gd name="T117" fmla="*/ 37 h 174"/>
                <a:gd name="T118" fmla="*/ 21 w 181"/>
                <a:gd name="T119" fmla="*/ 45 h 174"/>
                <a:gd name="T120" fmla="*/ 7 w 181"/>
                <a:gd name="T121" fmla="*/ 52 h 174"/>
                <a:gd name="T122" fmla="*/ 4 w 181"/>
                <a:gd name="T123" fmla="*/ 69 h 174"/>
                <a:gd name="T124" fmla="*/ 7 w 181"/>
                <a:gd name="T125" fmla="*/ 9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174">
                  <a:moveTo>
                    <a:pt x="178" y="83"/>
                  </a:moveTo>
                  <a:cubicBezTo>
                    <a:pt x="179" y="81"/>
                    <a:pt x="179" y="81"/>
                    <a:pt x="179" y="81"/>
                  </a:cubicBezTo>
                  <a:cubicBezTo>
                    <a:pt x="179" y="82"/>
                    <a:pt x="179" y="82"/>
                    <a:pt x="179" y="82"/>
                  </a:cubicBezTo>
                  <a:cubicBezTo>
                    <a:pt x="178" y="83"/>
                    <a:pt x="178" y="83"/>
                    <a:pt x="178" y="83"/>
                  </a:cubicBezTo>
                  <a:close/>
                  <a:moveTo>
                    <a:pt x="179" y="73"/>
                  </a:moveTo>
                  <a:cubicBezTo>
                    <a:pt x="178" y="72"/>
                    <a:pt x="178" y="72"/>
                    <a:pt x="178" y="72"/>
                  </a:cubicBezTo>
                  <a:cubicBezTo>
                    <a:pt x="179" y="71"/>
                    <a:pt x="179" y="71"/>
                    <a:pt x="179" y="71"/>
                  </a:cubicBezTo>
                  <a:cubicBezTo>
                    <a:pt x="179" y="70"/>
                    <a:pt x="179" y="70"/>
                    <a:pt x="179" y="70"/>
                  </a:cubicBezTo>
                  <a:cubicBezTo>
                    <a:pt x="179" y="69"/>
                    <a:pt x="179" y="69"/>
                    <a:pt x="179" y="69"/>
                  </a:cubicBezTo>
                  <a:cubicBezTo>
                    <a:pt x="180" y="68"/>
                    <a:pt x="180" y="68"/>
                    <a:pt x="180" y="68"/>
                  </a:cubicBezTo>
                  <a:cubicBezTo>
                    <a:pt x="180" y="68"/>
                    <a:pt x="180" y="68"/>
                    <a:pt x="180" y="68"/>
                  </a:cubicBezTo>
                  <a:cubicBezTo>
                    <a:pt x="180" y="67"/>
                    <a:pt x="180" y="67"/>
                    <a:pt x="180" y="67"/>
                  </a:cubicBezTo>
                  <a:cubicBezTo>
                    <a:pt x="180" y="67"/>
                    <a:pt x="180" y="67"/>
                    <a:pt x="180" y="67"/>
                  </a:cubicBezTo>
                  <a:cubicBezTo>
                    <a:pt x="181" y="68"/>
                    <a:pt x="181" y="68"/>
                    <a:pt x="181" y="68"/>
                  </a:cubicBezTo>
                  <a:cubicBezTo>
                    <a:pt x="180" y="69"/>
                    <a:pt x="180" y="69"/>
                    <a:pt x="180" y="69"/>
                  </a:cubicBezTo>
                  <a:cubicBezTo>
                    <a:pt x="179" y="71"/>
                    <a:pt x="179" y="71"/>
                    <a:pt x="179" y="71"/>
                  </a:cubicBezTo>
                  <a:cubicBezTo>
                    <a:pt x="179" y="72"/>
                    <a:pt x="179" y="72"/>
                    <a:pt x="179" y="72"/>
                  </a:cubicBezTo>
                  <a:cubicBezTo>
                    <a:pt x="179" y="73"/>
                    <a:pt x="179" y="73"/>
                    <a:pt x="179" y="73"/>
                  </a:cubicBezTo>
                  <a:cubicBezTo>
                    <a:pt x="179" y="73"/>
                    <a:pt x="179" y="73"/>
                    <a:pt x="179" y="73"/>
                  </a:cubicBezTo>
                  <a:close/>
                  <a:moveTo>
                    <a:pt x="171" y="61"/>
                  </a:moveTo>
                  <a:cubicBezTo>
                    <a:pt x="172" y="62"/>
                    <a:pt x="172" y="62"/>
                    <a:pt x="172" y="62"/>
                  </a:cubicBezTo>
                  <a:cubicBezTo>
                    <a:pt x="173" y="63"/>
                    <a:pt x="173" y="63"/>
                    <a:pt x="173" y="63"/>
                  </a:cubicBezTo>
                  <a:cubicBezTo>
                    <a:pt x="173" y="62"/>
                    <a:pt x="173" y="62"/>
                    <a:pt x="173" y="62"/>
                  </a:cubicBezTo>
                  <a:cubicBezTo>
                    <a:pt x="173" y="62"/>
                    <a:pt x="173" y="62"/>
                    <a:pt x="173" y="62"/>
                  </a:cubicBezTo>
                  <a:cubicBezTo>
                    <a:pt x="173" y="61"/>
                    <a:pt x="173" y="61"/>
                    <a:pt x="173" y="61"/>
                  </a:cubicBezTo>
                  <a:cubicBezTo>
                    <a:pt x="172" y="61"/>
                    <a:pt x="172" y="61"/>
                    <a:pt x="172" y="61"/>
                  </a:cubicBezTo>
                  <a:cubicBezTo>
                    <a:pt x="172" y="61"/>
                    <a:pt x="172" y="61"/>
                    <a:pt x="172" y="61"/>
                  </a:cubicBezTo>
                  <a:cubicBezTo>
                    <a:pt x="171" y="61"/>
                    <a:pt x="171" y="61"/>
                    <a:pt x="171" y="61"/>
                  </a:cubicBezTo>
                  <a:close/>
                  <a:moveTo>
                    <a:pt x="170" y="55"/>
                  </a:moveTo>
                  <a:cubicBezTo>
                    <a:pt x="170" y="55"/>
                    <a:pt x="170" y="55"/>
                    <a:pt x="170" y="55"/>
                  </a:cubicBezTo>
                  <a:cubicBezTo>
                    <a:pt x="170" y="55"/>
                    <a:pt x="170" y="55"/>
                    <a:pt x="170" y="55"/>
                  </a:cubicBezTo>
                  <a:cubicBezTo>
                    <a:pt x="170" y="55"/>
                    <a:pt x="170" y="55"/>
                    <a:pt x="170" y="55"/>
                  </a:cubicBezTo>
                  <a:close/>
                  <a:moveTo>
                    <a:pt x="153" y="38"/>
                  </a:moveTo>
                  <a:cubicBezTo>
                    <a:pt x="154" y="37"/>
                    <a:pt x="154" y="37"/>
                    <a:pt x="154" y="37"/>
                  </a:cubicBezTo>
                  <a:cubicBezTo>
                    <a:pt x="153" y="36"/>
                    <a:pt x="153" y="36"/>
                    <a:pt x="153" y="36"/>
                  </a:cubicBezTo>
                  <a:cubicBezTo>
                    <a:pt x="154" y="36"/>
                    <a:pt x="154" y="36"/>
                    <a:pt x="154" y="36"/>
                  </a:cubicBezTo>
                  <a:cubicBezTo>
                    <a:pt x="154" y="36"/>
                    <a:pt x="154" y="36"/>
                    <a:pt x="154" y="36"/>
                  </a:cubicBezTo>
                  <a:cubicBezTo>
                    <a:pt x="154" y="37"/>
                    <a:pt x="154" y="37"/>
                    <a:pt x="154" y="37"/>
                  </a:cubicBezTo>
                  <a:cubicBezTo>
                    <a:pt x="154" y="38"/>
                    <a:pt x="154" y="38"/>
                    <a:pt x="154" y="38"/>
                  </a:cubicBezTo>
                  <a:cubicBezTo>
                    <a:pt x="153" y="38"/>
                    <a:pt x="153" y="38"/>
                    <a:pt x="153" y="38"/>
                  </a:cubicBezTo>
                  <a:close/>
                  <a:moveTo>
                    <a:pt x="139" y="0"/>
                  </a:moveTo>
                  <a:cubicBezTo>
                    <a:pt x="139" y="0"/>
                    <a:pt x="139" y="0"/>
                    <a:pt x="139" y="0"/>
                  </a:cubicBezTo>
                  <a:cubicBezTo>
                    <a:pt x="139" y="0"/>
                    <a:pt x="139" y="0"/>
                    <a:pt x="139" y="0"/>
                  </a:cubicBezTo>
                  <a:cubicBezTo>
                    <a:pt x="139" y="0"/>
                    <a:pt x="139" y="0"/>
                    <a:pt x="139" y="0"/>
                  </a:cubicBezTo>
                  <a:close/>
                  <a:moveTo>
                    <a:pt x="138" y="2"/>
                  </a:moveTo>
                  <a:cubicBezTo>
                    <a:pt x="138" y="3"/>
                    <a:pt x="138" y="3"/>
                    <a:pt x="138" y="3"/>
                  </a:cubicBezTo>
                  <a:cubicBezTo>
                    <a:pt x="139" y="2"/>
                    <a:pt x="139" y="2"/>
                    <a:pt x="139" y="2"/>
                  </a:cubicBezTo>
                  <a:cubicBezTo>
                    <a:pt x="139" y="2"/>
                    <a:pt x="139" y="2"/>
                    <a:pt x="139" y="2"/>
                  </a:cubicBezTo>
                  <a:cubicBezTo>
                    <a:pt x="139" y="2"/>
                    <a:pt x="139" y="2"/>
                    <a:pt x="139" y="2"/>
                  </a:cubicBezTo>
                  <a:cubicBezTo>
                    <a:pt x="138" y="2"/>
                    <a:pt x="138" y="2"/>
                    <a:pt x="138" y="2"/>
                  </a:cubicBezTo>
                  <a:close/>
                  <a:moveTo>
                    <a:pt x="124" y="30"/>
                  </a:moveTo>
                  <a:cubicBezTo>
                    <a:pt x="124" y="31"/>
                    <a:pt x="124" y="31"/>
                    <a:pt x="124" y="31"/>
                  </a:cubicBezTo>
                  <a:cubicBezTo>
                    <a:pt x="125" y="31"/>
                    <a:pt x="125" y="31"/>
                    <a:pt x="125" y="31"/>
                  </a:cubicBezTo>
                  <a:cubicBezTo>
                    <a:pt x="125" y="30"/>
                    <a:pt x="125" y="30"/>
                    <a:pt x="125" y="30"/>
                  </a:cubicBezTo>
                  <a:cubicBezTo>
                    <a:pt x="124" y="30"/>
                    <a:pt x="124" y="30"/>
                    <a:pt x="124" y="30"/>
                  </a:cubicBezTo>
                  <a:close/>
                  <a:moveTo>
                    <a:pt x="123" y="29"/>
                  </a:moveTo>
                  <a:cubicBezTo>
                    <a:pt x="123" y="29"/>
                    <a:pt x="123" y="29"/>
                    <a:pt x="123" y="29"/>
                  </a:cubicBezTo>
                  <a:cubicBezTo>
                    <a:pt x="124" y="29"/>
                    <a:pt x="124" y="29"/>
                    <a:pt x="124" y="29"/>
                  </a:cubicBezTo>
                  <a:cubicBezTo>
                    <a:pt x="124" y="28"/>
                    <a:pt x="124" y="28"/>
                    <a:pt x="124" y="28"/>
                  </a:cubicBezTo>
                  <a:cubicBezTo>
                    <a:pt x="125" y="28"/>
                    <a:pt x="125" y="28"/>
                    <a:pt x="125" y="28"/>
                  </a:cubicBezTo>
                  <a:cubicBezTo>
                    <a:pt x="125" y="28"/>
                    <a:pt x="125" y="28"/>
                    <a:pt x="125" y="28"/>
                  </a:cubicBezTo>
                  <a:cubicBezTo>
                    <a:pt x="124" y="28"/>
                    <a:pt x="124" y="28"/>
                    <a:pt x="124" y="28"/>
                  </a:cubicBezTo>
                  <a:cubicBezTo>
                    <a:pt x="123" y="28"/>
                    <a:pt x="123" y="28"/>
                    <a:pt x="123" y="28"/>
                  </a:cubicBezTo>
                  <a:cubicBezTo>
                    <a:pt x="123" y="28"/>
                    <a:pt x="123" y="29"/>
                    <a:pt x="123" y="29"/>
                  </a:cubicBezTo>
                  <a:close/>
                  <a:moveTo>
                    <a:pt x="114" y="25"/>
                  </a:moveTo>
                  <a:cubicBezTo>
                    <a:pt x="114" y="24"/>
                    <a:pt x="114" y="24"/>
                    <a:pt x="114" y="24"/>
                  </a:cubicBezTo>
                  <a:cubicBezTo>
                    <a:pt x="114" y="24"/>
                    <a:pt x="114" y="24"/>
                    <a:pt x="114" y="24"/>
                  </a:cubicBezTo>
                  <a:cubicBezTo>
                    <a:pt x="114" y="24"/>
                    <a:pt x="114" y="24"/>
                    <a:pt x="114" y="24"/>
                  </a:cubicBezTo>
                  <a:cubicBezTo>
                    <a:pt x="114" y="25"/>
                    <a:pt x="114" y="25"/>
                    <a:pt x="114" y="25"/>
                  </a:cubicBezTo>
                  <a:close/>
                  <a:moveTo>
                    <a:pt x="111" y="16"/>
                  </a:moveTo>
                  <a:cubicBezTo>
                    <a:pt x="111" y="16"/>
                    <a:pt x="111" y="16"/>
                    <a:pt x="111" y="16"/>
                  </a:cubicBezTo>
                  <a:cubicBezTo>
                    <a:pt x="111" y="16"/>
                    <a:pt x="111" y="16"/>
                    <a:pt x="111" y="16"/>
                  </a:cubicBezTo>
                  <a:cubicBezTo>
                    <a:pt x="111" y="16"/>
                    <a:pt x="111" y="16"/>
                    <a:pt x="111" y="16"/>
                  </a:cubicBezTo>
                  <a:cubicBezTo>
                    <a:pt x="111" y="15"/>
                    <a:pt x="111" y="15"/>
                    <a:pt x="111" y="15"/>
                  </a:cubicBezTo>
                  <a:cubicBezTo>
                    <a:pt x="112" y="16"/>
                    <a:pt x="112" y="16"/>
                    <a:pt x="112" y="16"/>
                  </a:cubicBezTo>
                  <a:cubicBezTo>
                    <a:pt x="111" y="16"/>
                    <a:pt x="111" y="16"/>
                    <a:pt x="111" y="16"/>
                  </a:cubicBezTo>
                  <a:close/>
                  <a:moveTo>
                    <a:pt x="112" y="17"/>
                  </a:moveTo>
                  <a:cubicBezTo>
                    <a:pt x="112" y="18"/>
                    <a:pt x="112" y="18"/>
                    <a:pt x="112" y="18"/>
                  </a:cubicBezTo>
                  <a:cubicBezTo>
                    <a:pt x="112" y="18"/>
                    <a:pt x="112" y="18"/>
                    <a:pt x="112" y="18"/>
                  </a:cubicBezTo>
                  <a:cubicBezTo>
                    <a:pt x="113" y="17"/>
                    <a:pt x="113" y="17"/>
                    <a:pt x="113" y="17"/>
                  </a:cubicBezTo>
                  <a:cubicBezTo>
                    <a:pt x="114" y="18"/>
                    <a:pt x="114" y="18"/>
                    <a:pt x="114" y="18"/>
                  </a:cubicBezTo>
                  <a:cubicBezTo>
                    <a:pt x="114" y="17"/>
                    <a:pt x="114" y="17"/>
                    <a:pt x="114" y="17"/>
                  </a:cubicBezTo>
                  <a:cubicBezTo>
                    <a:pt x="114" y="17"/>
                    <a:pt x="114" y="17"/>
                    <a:pt x="114" y="17"/>
                  </a:cubicBezTo>
                  <a:cubicBezTo>
                    <a:pt x="113" y="17"/>
                    <a:pt x="113" y="17"/>
                    <a:pt x="113" y="17"/>
                  </a:cubicBezTo>
                  <a:cubicBezTo>
                    <a:pt x="113" y="17"/>
                    <a:pt x="113" y="17"/>
                    <a:pt x="113" y="17"/>
                  </a:cubicBezTo>
                  <a:cubicBezTo>
                    <a:pt x="114" y="16"/>
                    <a:pt x="114" y="16"/>
                    <a:pt x="114" y="16"/>
                  </a:cubicBezTo>
                  <a:cubicBezTo>
                    <a:pt x="114" y="16"/>
                    <a:pt x="114" y="16"/>
                    <a:pt x="114" y="16"/>
                  </a:cubicBezTo>
                  <a:cubicBezTo>
                    <a:pt x="113" y="16"/>
                    <a:pt x="113" y="16"/>
                    <a:pt x="113" y="16"/>
                  </a:cubicBezTo>
                  <a:cubicBezTo>
                    <a:pt x="113" y="15"/>
                    <a:pt x="113" y="15"/>
                    <a:pt x="113" y="15"/>
                  </a:cubicBezTo>
                  <a:cubicBezTo>
                    <a:pt x="113" y="16"/>
                    <a:pt x="113" y="16"/>
                    <a:pt x="113" y="16"/>
                  </a:cubicBezTo>
                  <a:cubicBezTo>
                    <a:pt x="113" y="16"/>
                    <a:pt x="113" y="16"/>
                    <a:pt x="113" y="16"/>
                  </a:cubicBezTo>
                  <a:cubicBezTo>
                    <a:pt x="112" y="16"/>
                    <a:pt x="112" y="16"/>
                    <a:pt x="112" y="16"/>
                  </a:cubicBezTo>
                  <a:cubicBezTo>
                    <a:pt x="112" y="16"/>
                    <a:pt x="112" y="16"/>
                    <a:pt x="112" y="16"/>
                  </a:cubicBezTo>
                  <a:cubicBezTo>
                    <a:pt x="112" y="16"/>
                    <a:pt x="112" y="16"/>
                    <a:pt x="112" y="16"/>
                  </a:cubicBezTo>
                  <a:cubicBezTo>
                    <a:pt x="112" y="17"/>
                    <a:pt x="112" y="17"/>
                    <a:pt x="112" y="17"/>
                  </a:cubicBezTo>
                  <a:close/>
                  <a:moveTo>
                    <a:pt x="113" y="5"/>
                  </a:moveTo>
                  <a:cubicBezTo>
                    <a:pt x="113" y="5"/>
                    <a:pt x="113" y="5"/>
                    <a:pt x="113" y="5"/>
                  </a:cubicBezTo>
                  <a:cubicBezTo>
                    <a:pt x="114" y="5"/>
                    <a:pt x="114" y="5"/>
                    <a:pt x="114" y="5"/>
                  </a:cubicBezTo>
                  <a:cubicBezTo>
                    <a:pt x="114" y="4"/>
                    <a:pt x="114" y="4"/>
                    <a:pt x="114" y="4"/>
                  </a:cubicBezTo>
                  <a:cubicBezTo>
                    <a:pt x="114" y="4"/>
                    <a:pt x="114" y="4"/>
                    <a:pt x="114" y="4"/>
                  </a:cubicBezTo>
                  <a:cubicBezTo>
                    <a:pt x="113" y="4"/>
                    <a:pt x="113" y="4"/>
                    <a:pt x="113" y="4"/>
                  </a:cubicBezTo>
                  <a:cubicBezTo>
                    <a:pt x="113" y="5"/>
                    <a:pt x="113" y="5"/>
                    <a:pt x="113" y="5"/>
                  </a:cubicBezTo>
                  <a:close/>
                  <a:moveTo>
                    <a:pt x="112" y="6"/>
                  </a:moveTo>
                  <a:cubicBezTo>
                    <a:pt x="112" y="6"/>
                    <a:pt x="112" y="6"/>
                    <a:pt x="112" y="6"/>
                  </a:cubicBezTo>
                  <a:cubicBezTo>
                    <a:pt x="112" y="5"/>
                    <a:pt x="112" y="5"/>
                    <a:pt x="112" y="5"/>
                  </a:cubicBezTo>
                  <a:cubicBezTo>
                    <a:pt x="112" y="6"/>
                    <a:pt x="112" y="6"/>
                    <a:pt x="112" y="6"/>
                  </a:cubicBezTo>
                  <a:close/>
                  <a:moveTo>
                    <a:pt x="111" y="6"/>
                  </a:moveTo>
                  <a:cubicBezTo>
                    <a:pt x="111" y="6"/>
                    <a:pt x="111" y="6"/>
                    <a:pt x="111" y="6"/>
                  </a:cubicBezTo>
                  <a:cubicBezTo>
                    <a:pt x="112" y="6"/>
                    <a:pt x="112" y="6"/>
                    <a:pt x="112" y="6"/>
                  </a:cubicBezTo>
                  <a:cubicBezTo>
                    <a:pt x="111" y="6"/>
                    <a:pt x="111" y="6"/>
                    <a:pt x="111" y="6"/>
                  </a:cubicBezTo>
                  <a:close/>
                  <a:moveTo>
                    <a:pt x="110" y="7"/>
                  </a:moveTo>
                  <a:cubicBezTo>
                    <a:pt x="110" y="7"/>
                    <a:pt x="110" y="7"/>
                    <a:pt x="110" y="7"/>
                  </a:cubicBezTo>
                  <a:cubicBezTo>
                    <a:pt x="110" y="6"/>
                    <a:pt x="110" y="6"/>
                    <a:pt x="110" y="6"/>
                  </a:cubicBezTo>
                  <a:cubicBezTo>
                    <a:pt x="110" y="7"/>
                    <a:pt x="110" y="7"/>
                    <a:pt x="110" y="7"/>
                  </a:cubicBezTo>
                  <a:close/>
                  <a:moveTo>
                    <a:pt x="108" y="8"/>
                  </a:moveTo>
                  <a:cubicBezTo>
                    <a:pt x="108" y="7"/>
                    <a:pt x="108" y="7"/>
                    <a:pt x="108" y="7"/>
                  </a:cubicBezTo>
                  <a:cubicBezTo>
                    <a:pt x="109" y="7"/>
                    <a:pt x="109" y="7"/>
                    <a:pt x="109" y="7"/>
                  </a:cubicBezTo>
                  <a:cubicBezTo>
                    <a:pt x="110" y="7"/>
                    <a:pt x="110" y="7"/>
                    <a:pt x="110" y="7"/>
                  </a:cubicBezTo>
                  <a:cubicBezTo>
                    <a:pt x="110" y="7"/>
                    <a:pt x="110" y="7"/>
                    <a:pt x="110" y="7"/>
                  </a:cubicBezTo>
                  <a:cubicBezTo>
                    <a:pt x="109" y="7"/>
                    <a:pt x="109" y="7"/>
                    <a:pt x="109" y="7"/>
                  </a:cubicBezTo>
                  <a:cubicBezTo>
                    <a:pt x="108" y="8"/>
                    <a:pt x="108" y="8"/>
                    <a:pt x="108" y="8"/>
                  </a:cubicBezTo>
                  <a:close/>
                  <a:moveTo>
                    <a:pt x="107" y="8"/>
                  </a:moveTo>
                  <a:cubicBezTo>
                    <a:pt x="107" y="8"/>
                    <a:pt x="107" y="8"/>
                    <a:pt x="107" y="8"/>
                  </a:cubicBezTo>
                  <a:cubicBezTo>
                    <a:pt x="108" y="8"/>
                    <a:pt x="108" y="8"/>
                    <a:pt x="108" y="8"/>
                  </a:cubicBezTo>
                  <a:cubicBezTo>
                    <a:pt x="108" y="8"/>
                    <a:pt x="108" y="8"/>
                    <a:pt x="108" y="8"/>
                  </a:cubicBezTo>
                  <a:cubicBezTo>
                    <a:pt x="107" y="8"/>
                    <a:pt x="107" y="8"/>
                    <a:pt x="107" y="8"/>
                  </a:cubicBezTo>
                  <a:close/>
                  <a:moveTo>
                    <a:pt x="96" y="5"/>
                  </a:moveTo>
                  <a:cubicBezTo>
                    <a:pt x="95" y="4"/>
                    <a:pt x="95" y="4"/>
                    <a:pt x="95" y="4"/>
                  </a:cubicBezTo>
                  <a:cubicBezTo>
                    <a:pt x="95" y="4"/>
                    <a:pt x="95" y="4"/>
                    <a:pt x="95" y="4"/>
                  </a:cubicBezTo>
                  <a:cubicBezTo>
                    <a:pt x="96" y="3"/>
                    <a:pt x="96" y="3"/>
                    <a:pt x="96" y="3"/>
                  </a:cubicBezTo>
                  <a:cubicBezTo>
                    <a:pt x="96" y="4"/>
                    <a:pt x="96" y="4"/>
                    <a:pt x="96" y="4"/>
                  </a:cubicBezTo>
                  <a:cubicBezTo>
                    <a:pt x="96" y="5"/>
                    <a:pt x="96" y="5"/>
                    <a:pt x="96" y="5"/>
                  </a:cubicBezTo>
                  <a:close/>
                  <a:moveTo>
                    <a:pt x="86" y="4"/>
                  </a:moveTo>
                  <a:cubicBezTo>
                    <a:pt x="86" y="5"/>
                    <a:pt x="86" y="5"/>
                    <a:pt x="86" y="5"/>
                  </a:cubicBezTo>
                  <a:cubicBezTo>
                    <a:pt x="87" y="6"/>
                    <a:pt x="87" y="6"/>
                    <a:pt x="87" y="6"/>
                  </a:cubicBezTo>
                  <a:cubicBezTo>
                    <a:pt x="87" y="7"/>
                    <a:pt x="87" y="7"/>
                    <a:pt x="87" y="7"/>
                  </a:cubicBezTo>
                  <a:cubicBezTo>
                    <a:pt x="89" y="7"/>
                    <a:pt x="89" y="7"/>
                    <a:pt x="89" y="7"/>
                  </a:cubicBezTo>
                  <a:cubicBezTo>
                    <a:pt x="90" y="6"/>
                    <a:pt x="90" y="6"/>
                    <a:pt x="90" y="6"/>
                  </a:cubicBezTo>
                  <a:cubicBezTo>
                    <a:pt x="90" y="6"/>
                    <a:pt x="90" y="6"/>
                    <a:pt x="90" y="6"/>
                  </a:cubicBezTo>
                  <a:cubicBezTo>
                    <a:pt x="91" y="6"/>
                    <a:pt x="91" y="6"/>
                    <a:pt x="91" y="6"/>
                  </a:cubicBezTo>
                  <a:cubicBezTo>
                    <a:pt x="91" y="5"/>
                    <a:pt x="91" y="5"/>
                    <a:pt x="91" y="5"/>
                  </a:cubicBezTo>
                  <a:cubicBezTo>
                    <a:pt x="91" y="5"/>
                    <a:pt x="91" y="5"/>
                    <a:pt x="91" y="5"/>
                  </a:cubicBezTo>
                  <a:cubicBezTo>
                    <a:pt x="90" y="4"/>
                    <a:pt x="90" y="4"/>
                    <a:pt x="90" y="4"/>
                  </a:cubicBezTo>
                  <a:cubicBezTo>
                    <a:pt x="90" y="4"/>
                    <a:pt x="90" y="4"/>
                    <a:pt x="90" y="4"/>
                  </a:cubicBezTo>
                  <a:cubicBezTo>
                    <a:pt x="89" y="5"/>
                    <a:pt x="89" y="5"/>
                    <a:pt x="89" y="5"/>
                  </a:cubicBezTo>
                  <a:cubicBezTo>
                    <a:pt x="88" y="5"/>
                    <a:pt x="88" y="5"/>
                    <a:pt x="88" y="5"/>
                  </a:cubicBezTo>
                  <a:cubicBezTo>
                    <a:pt x="88" y="5"/>
                    <a:pt x="88" y="5"/>
                    <a:pt x="88" y="5"/>
                  </a:cubicBezTo>
                  <a:cubicBezTo>
                    <a:pt x="87" y="5"/>
                    <a:pt x="87" y="5"/>
                    <a:pt x="87" y="5"/>
                  </a:cubicBezTo>
                  <a:cubicBezTo>
                    <a:pt x="87" y="5"/>
                    <a:pt x="87" y="5"/>
                    <a:pt x="87" y="5"/>
                  </a:cubicBezTo>
                  <a:cubicBezTo>
                    <a:pt x="87" y="5"/>
                    <a:pt x="87" y="5"/>
                    <a:pt x="87" y="5"/>
                  </a:cubicBezTo>
                  <a:cubicBezTo>
                    <a:pt x="86" y="4"/>
                    <a:pt x="86" y="4"/>
                    <a:pt x="86" y="4"/>
                  </a:cubicBezTo>
                  <a:cubicBezTo>
                    <a:pt x="86" y="4"/>
                    <a:pt x="86" y="4"/>
                    <a:pt x="86" y="4"/>
                  </a:cubicBezTo>
                  <a:cubicBezTo>
                    <a:pt x="86" y="4"/>
                    <a:pt x="86" y="4"/>
                    <a:pt x="86" y="4"/>
                  </a:cubicBezTo>
                  <a:close/>
                  <a:moveTo>
                    <a:pt x="86" y="5"/>
                  </a:moveTo>
                  <a:cubicBezTo>
                    <a:pt x="86" y="6"/>
                    <a:pt x="86" y="6"/>
                    <a:pt x="86" y="6"/>
                  </a:cubicBezTo>
                  <a:cubicBezTo>
                    <a:pt x="87" y="6"/>
                    <a:pt x="87" y="6"/>
                    <a:pt x="87" y="6"/>
                  </a:cubicBezTo>
                  <a:cubicBezTo>
                    <a:pt x="87" y="7"/>
                    <a:pt x="87" y="7"/>
                    <a:pt x="87" y="7"/>
                  </a:cubicBezTo>
                  <a:cubicBezTo>
                    <a:pt x="86" y="6"/>
                    <a:pt x="86" y="6"/>
                    <a:pt x="86"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5"/>
                    <a:pt x="85" y="5"/>
                    <a:pt x="85" y="5"/>
                  </a:cubicBezTo>
                  <a:cubicBezTo>
                    <a:pt x="85" y="5"/>
                    <a:pt x="85" y="5"/>
                    <a:pt x="85" y="5"/>
                  </a:cubicBezTo>
                  <a:cubicBezTo>
                    <a:pt x="85" y="5"/>
                    <a:pt x="85" y="5"/>
                    <a:pt x="85" y="5"/>
                  </a:cubicBezTo>
                  <a:cubicBezTo>
                    <a:pt x="86" y="5"/>
                    <a:pt x="86" y="5"/>
                    <a:pt x="86" y="5"/>
                  </a:cubicBezTo>
                  <a:close/>
                  <a:moveTo>
                    <a:pt x="57" y="22"/>
                  </a:moveTo>
                  <a:cubicBezTo>
                    <a:pt x="58" y="22"/>
                    <a:pt x="58" y="22"/>
                    <a:pt x="58" y="22"/>
                  </a:cubicBezTo>
                  <a:cubicBezTo>
                    <a:pt x="58" y="22"/>
                    <a:pt x="58" y="22"/>
                    <a:pt x="58" y="22"/>
                  </a:cubicBezTo>
                  <a:cubicBezTo>
                    <a:pt x="58" y="21"/>
                    <a:pt x="58" y="21"/>
                    <a:pt x="58" y="21"/>
                  </a:cubicBezTo>
                  <a:cubicBezTo>
                    <a:pt x="58" y="21"/>
                    <a:pt x="57" y="22"/>
                    <a:pt x="57" y="22"/>
                  </a:cubicBezTo>
                  <a:close/>
                  <a:moveTo>
                    <a:pt x="57" y="25"/>
                  </a:moveTo>
                  <a:cubicBezTo>
                    <a:pt x="57" y="24"/>
                    <a:pt x="57" y="24"/>
                    <a:pt x="57" y="24"/>
                  </a:cubicBezTo>
                  <a:cubicBezTo>
                    <a:pt x="57" y="23"/>
                    <a:pt x="57" y="23"/>
                    <a:pt x="57" y="23"/>
                  </a:cubicBezTo>
                  <a:cubicBezTo>
                    <a:pt x="57" y="24"/>
                    <a:pt x="57" y="24"/>
                    <a:pt x="57" y="24"/>
                  </a:cubicBezTo>
                  <a:cubicBezTo>
                    <a:pt x="57" y="25"/>
                    <a:pt x="57" y="25"/>
                    <a:pt x="57" y="25"/>
                  </a:cubicBezTo>
                  <a:close/>
                  <a:moveTo>
                    <a:pt x="61" y="19"/>
                  </a:moveTo>
                  <a:cubicBezTo>
                    <a:pt x="61" y="19"/>
                    <a:pt x="61" y="19"/>
                    <a:pt x="61" y="19"/>
                  </a:cubicBezTo>
                  <a:cubicBezTo>
                    <a:pt x="61" y="18"/>
                    <a:pt x="61" y="18"/>
                    <a:pt x="61" y="18"/>
                  </a:cubicBezTo>
                  <a:cubicBezTo>
                    <a:pt x="61" y="18"/>
                    <a:pt x="61" y="18"/>
                    <a:pt x="61" y="18"/>
                  </a:cubicBezTo>
                  <a:cubicBezTo>
                    <a:pt x="61" y="19"/>
                    <a:pt x="61" y="19"/>
                    <a:pt x="61" y="19"/>
                  </a:cubicBezTo>
                  <a:close/>
                  <a:moveTo>
                    <a:pt x="14" y="46"/>
                  </a:moveTo>
                  <a:cubicBezTo>
                    <a:pt x="14" y="46"/>
                    <a:pt x="14" y="46"/>
                    <a:pt x="14" y="46"/>
                  </a:cubicBezTo>
                  <a:cubicBezTo>
                    <a:pt x="15" y="45"/>
                    <a:pt x="15" y="45"/>
                    <a:pt x="15" y="45"/>
                  </a:cubicBezTo>
                  <a:cubicBezTo>
                    <a:pt x="15" y="46"/>
                    <a:pt x="15" y="46"/>
                    <a:pt x="15" y="46"/>
                  </a:cubicBezTo>
                  <a:cubicBezTo>
                    <a:pt x="14" y="46"/>
                    <a:pt x="14" y="46"/>
                    <a:pt x="14" y="46"/>
                  </a:cubicBezTo>
                  <a:close/>
                  <a:moveTo>
                    <a:pt x="1" y="67"/>
                  </a:moveTo>
                  <a:cubicBezTo>
                    <a:pt x="1" y="65"/>
                    <a:pt x="1" y="65"/>
                    <a:pt x="1" y="65"/>
                  </a:cubicBezTo>
                  <a:cubicBezTo>
                    <a:pt x="1" y="66"/>
                    <a:pt x="1" y="66"/>
                    <a:pt x="1" y="66"/>
                  </a:cubicBezTo>
                  <a:cubicBezTo>
                    <a:pt x="1" y="66"/>
                    <a:pt x="1" y="67"/>
                    <a:pt x="1" y="67"/>
                  </a:cubicBezTo>
                  <a:close/>
                  <a:moveTo>
                    <a:pt x="1" y="70"/>
                  </a:moveTo>
                  <a:cubicBezTo>
                    <a:pt x="0" y="69"/>
                    <a:pt x="0" y="69"/>
                    <a:pt x="0" y="69"/>
                  </a:cubicBezTo>
                  <a:cubicBezTo>
                    <a:pt x="1" y="68"/>
                    <a:pt x="1" y="68"/>
                    <a:pt x="1" y="68"/>
                  </a:cubicBezTo>
                  <a:cubicBezTo>
                    <a:pt x="1" y="69"/>
                    <a:pt x="1" y="69"/>
                    <a:pt x="1" y="69"/>
                  </a:cubicBezTo>
                  <a:cubicBezTo>
                    <a:pt x="1" y="70"/>
                    <a:pt x="1" y="70"/>
                    <a:pt x="1" y="70"/>
                  </a:cubicBezTo>
                  <a:close/>
                  <a:moveTo>
                    <a:pt x="99" y="122"/>
                  </a:moveTo>
                  <a:cubicBezTo>
                    <a:pt x="99" y="123"/>
                    <a:pt x="99" y="123"/>
                    <a:pt x="99" y="123"/>
                  </a:cubicBezTo>
                  <a:cubicBezTo>
                    <a:pt x="99" y="123"/>
                    <a:pt x="99" y="123"/>
                    <a:pt x="99" y="123"/>
                  </a:cubicBezTo>
                  <a:cubicBezTo>
                    <a:pt x="100" y="123"/>
                    <a:pt x="100" y="123"/>
                    <a:pt x="100" y="123"/>
                  </a:cubicBezTo>
                  <a:cubicBezTo>
                    <a:pt x="99" y="124"/>
                    <a:pt x="99" y="124"/>
                    <a:pt x="99" y="124"/>
                  </a:cubicBezTo>
                  <a:cubicBezTo>
                    <a:pt x="100" y="124"/>
                    <a:pt x="100" y="124"/>
                    <a:pt x="100" y="124"/>
                  </a:cubicBezTo>
                  <a:cubicBezTo>
                    <a:pt x="101" y="123"/>
                    <a:pt x="101" y="123"/>
                    <a:pt x="101" y="123"/>
                  </a:cubicBezTo>
                  <a:cubicBezTo>
                    <a:pt x="101" y="124"/>
                    <a:pt x="101" y="124"/>
                    <a:pt x="101" y="124"/>
                  </a:cubicBezTo>
                  <a:cubicBezTo>
                    <a:pt x="101" y="124"/>
                    <a:pt x="101" y="124"/>
                    <a:pt x="101" y="124"/>
                  </a:cubicBezTo>
                  <a:cubicBezTo>
                    <a:pt x="99" y="124"/>
                    <a:pt x="99" y="124"/>
                    <a:pt x="99" y="124"/>
                  </a:cubicBezTo>
                  <a:cubicBezTo>
                    <a:pt x="99" y="124"/>
                    <a:pt x="99" y="124"/>
                    <a:pt x="99" y="124"/>
                  </a:cubicBezTo>
                  <a:cubicBezTo>
                    <a:pt x="98" y="124"/>
                    <a:pt x="98" y="124"/>
                    <a:pt x="98" y="124"/>
                  </a:cubicBezTo>
                  <a:cubicBezTo>
                    <a:pt x="98" y="125"/>
                    <a:pt x="98" y="125"/>
                    <a:pt x="98" y="125"/>
                  </a:cubicBezTo>
                  <a:cubicBezTo>
                    <a:pt x="98" y="125"/>
                    <a:pt x="98" y="125"/>
                    <a:pt x="98" y="125"/>
                  </a:cubicBezTo>
                  <a:cubicBezTo>
                    <a:pt x="98" y="124"/>
                    <a:pt x="98" y="124"/>
                    <a:pt x="98" y="124"/>
                  </a:cubicBezTo>
                  <a:cubicBezTo>
                    <a:pt x="97" y="124"/>
                    <a:pt x="97" y="124"/>
                    <a:pt x="97" y="124"/>
                  </a:cubicBezTo>
                  <a:cubicBezTo>
                    <a:pt x="96" y="124"/>
                    <a:pt x="96" y="124"/>
                    <a:pt x="96" y="124"/>
                  </a:cubicBezTo>
                  <a:cubicBezTo>
                    <a:pt x="96" y="124"/>
                    <a:pt x="96" y="124"/>
                    <a:pt x="96" y="124"/>
                  </a:cubicBezTo>
                  <a:cubicBezTo>
                    <a:pt x="95" y="124"/>
                    <a:pt x="95" y="124"/>
                    <a:pt x="95" y="124"/>
                  </a:cubicBezTo>
                  <a:cubicBezTo>
                    <a:pt x="94" y="124"/>
                    <a:pt x="94" y="124"/>
                    <a:pt x="94" y="124"/>
                  </a:cubicBezTo>
                  <a:cubicBezTo>
                    <a:pt x="94" y="123"/>
                    <a:pt x="94" y="123"/>
                    <a:pt x="94" y="123"/>
                  </a:cubicBezTo>
                  <a:cubicBezTo>
                    <a:pt x="95" y="123"/>
                    <a:pt x="95" y="123"/>
                    <a:pt x="95" y="123"/>
                  </a:cubicBezTo>
                  <a:cubicBezTo>
                    <a:pt x="98" y="122"/>
                    <a:pt x="98" y="122"/>
                    <a:pt x="98" y="122"/>
                  </a:cubicBezTo>
                  <a:cubicBezTo>
                    <a:pt x="98" y="122"/>
                    <a:pt x="98" y="122"/>
                    <a:pt x="98" y="122"/>
                  </a:cubicBezTo>
                  <a:cubicBezTo>
                    <a:pt x="99" y="122"/>
                    <a:pt x="99" y="122"/>
                    <a:pt x="99" y="122"/>
                  </a:cubicBezTo>
                  <a:close/>
                  <a:moveTo>
                    <a:pt x="128" y="141"/>
                  </a:moveTo>
                  <a:cubicBezTo>
                    <a:pt x="129" y="141"/>
                    <a:pt x="129" y="141"/>
                    <a:pt x="129" y="141"/>
                  </a:cubicBezTo>
                  <a:cubicBezTo>
                    <a:pt x="129" y="141"/>
                    <a:pt x="129" y="141"/>
                    <a:pt x="129" y="141"/>
                  </a:cubicBezTo>
                  <a:cubicBezTo>
                    <a:pt x="129" y="142"/>
                    <a:pt x="129" y="142"/>
                    <a:pt x="129" y="142"/>
                  </a:cubicBezTo>
                  <a:cubicBezTo>
                    <a:pt x="128" y="141"/>
                    <a:pt x="128" y="141"/>
                    <a:pt x="128" y="141"/>
                  </a:cubicBezTo>
                  <a:close/>
                  <a:moveTo>
                    <a:pt x="133" y="144"/>
                  </a:moveTo>
                  <a:cubicBezTo>
                    <a:pt x="133" y="144"/>
                    <a:pt x="133" y="144"/>
                    <a:pt x="133" y="144"/>
                  </a:cubicBezTo>
                  <a:cubicBezTo>
                    <a:pt x="133" y="144"/>
                    <a:pt x="133" y="144"/>
                    <a:pt x="133" y="144"/>
                  </a:cubicBezTo>
                  <a:cubicBezTo>
                    <a:pt x="133" y="144"/>
                    <a:pt x="133" y="144"/>
                    <a:pt x="133" y="144"/>
                  </a:cubicBezTo>
                  <a:close/>
                  <a:moveTo>
                    <a:pt x="122" y="155"/>
                  </a:moveTo>
                  <a:cubicBezTo>
                    <a:pt x="122" y="155"/>
                    <a:pt x="122" y="155"/>
                    <a:pt x="122" y="155"/>
                  </a:cubicBezTo>
                  <a:cubicBezTo>
                    <a:pt x="123" y="155"/>
                    <a:pt x="123" y="155"/>
                    <a:pt x="123" y="155"/>
                  </a:cubicBezTo>
                  <a:cubicBezTo>
                    <a:pt x="123" y="155"/>
                    <a:pt x="123" y="155"/>
                    <a:pt x="123" y="155"/>
                  </a:cubicBezTo>
                  <a:cubicBezTo>
                    <a:pt x="123" y="154"/>
                    <a:pt x="123" y="154"/>
                    <a:pt x="123" y="154"/>
                  </a:cubicBezTo>
                  <a:cubicBezTo>
                    <a:pt x="122" y="155"/>
                    <a:pt x="122" y="155"/>
                    <a:pt x="122" y="155"/>
                  </a:cubicBezTo>
                  <a:close/>
                  <a:moveTo>
                    <a:pt x="122" y="153"/>
                  </a:moveTo>
                  <a:cubicBezTo>
                    <a:pt x="122" y="154"/>
                    <a:pt x="122" y="154"/>
                    <a:pt x="122" y="154"/>
                  </a:cubicBezTo>
                  <a:cubicBezTo>
                    <a:pt x="123" y="154"/>
                    <a:pt x="123" y="154"/>
                    <a:pt x="123" y="154"/>
                  </a:cubicBezTo>
                  <a:cubicBezTo>
                    <a:pt x="123" y="153"/>
                    <a:pt x="123" y="153"/>
                    <a:pt x="123" y="153"/>
                  </a:cubicBezTo>
                  <a:cubicBezTo>
                    <a:pt x="122" y="153"/>
                    <a:pt x="122" y="153"/>
                    <a:pt x="122" y="153"/>
                  </a:cubicBezTo>
                  <a:close/>
                  <a:moveTo>
                    <a:pt x="122" y="154"/>
                  </a:moveTo>
                  <a:cubicBezTo>
                    <a:pt x="121" y="154"/>
                    <a:pt x="121" y="154"/>
                    <a:pt x="121" y="154"/>
                  </a:cubicBezTo>
                  <a:cubicBezTo>
                    <a:pt x="121" y="153"/>
                    <a:pt x="121" y="153"/>
                    <a:pt x="121" y="153"/>
                  </a:cubicBezTo>
                  <a:cubicBezTo>
                    <a:pt x="122" y="153"/>
                    <a:pt x="122" y="153"/>
                    <a:pt x="122" y="153"/>
                  </a:cubicBezTo>
                  <a:cubicBezTo>
                    <a:pt x="122" y="154"/>
                    <a:pt x="122" y="154"/>
                    <a:pt x="122" y="154"/>
                  </a:cubicBezTo>
                  <a:cubicBezTo>
                    <a:pt x="122" y="154"/>
                    <a:pt x="122" y="154"/>
                    <a:pt x="122" y="154"/>
                  </a:cubicBezTo>
                  <a:close/>
                  <a:moveTo>
                    <a:pt x="119" y="151"/>
                  </a:moveTo>
                  <a:cubicBezTo>
                    <a:pt x="119" y="151"/>
                    <a:pt x="119" y="151"/>
                    <a:pt x="119" y="151"/>
                  </a:cubicBezTo>
                  <a:cubicBezTo>
                    <a:pt x="119" y="150"/>
                    <a:pt x="119" y="150"/>
                    <a:pt x="119" y="150"/>
                  </a:cubicBezTo>
                  <a:cubicBezTo>
                    <a:pt x="119" y="149"/>
                    <a:pt x="119" y="149"/>
                    <a:pt x="119" y="149"/>
                  </a:cubicBezTo>
                  <a:cubicBezTo>
                    <a:pt x="119" y="149"/>
                    <a:pt x="119" y="149"/>
                    <a:pt x="119" y="149"/>
                  </a:cubicBezTo>
                  <a:cubicBezTo>
                    <a:pt x="120" y="148"/>
                    <a:pt x="120" y="148"/>
                    <a:pt x="120" y="148"/>
                  </a:cubicBezTo>
                  <a:cubicBezTo>
                    <a:pt x="120" y="148"/>
                    <a:pt x="120" y="148"/>
                    <a:pt x="120" y="148"/>
                  </a:cubicBezTo>
                  <a:cubicBezTo>
                    <a:pt x="121" y="148"/>
                    <a:pt x="121" y="148"/>
                    <a:pt x="121" y="148"/>
                  </a:cubicBezTo>
                  <a:cubicBezTo>
                    <a:pt x="121" y="149"/>
                    <a:pt x="121" y="149"/>
                    <a:pt x="121" y="149"/>
                  </a:cubicBezTo>
                  <a:cubicBezTo>
                    <a:pt x="121" y="150"/>
                    <a:pt x="121" y="150"/>
                    <a:pt x="121" y="150"/>
                  </a:cubicBezTo>
                  <a:cubicBezTo>
                    <a:pt x="120" y="150"/>
                    <a:pt x="120" y="150"/>
                    <a:pt x="120" y="150"/>
                  </a:cubicBezTo>
                  <a:cubicBezTo>
                    <a:pt x="120" y="151"/>
                    <a:pt x="120" y="151"/>
                    <a:pt x="120" y="151"/>
                  </a:cubicBezTo>
                  <a:cubicBezTo>
                    <a:pt x="119" y="151"/>
                    <a:pt x="119" y="151"/>
                    <a:pt x="119" y="151"/>
                  </a:cubicBezTo>
                  <a:cubicBezTo>
                    <a:pt x="119" y="151"/>
                    <a:pt x="119" y="151"/>
                    <a:pt x="119" y="151"/>
                  </a:cubicBezTo>
                  <a:close/>
                  <a:moveTo>
                    <a:pt x="136" y="153"/>
                  </a:moveTo>
                  <a:cubicBezTo>
                    <a:pt x="138" y="152"/>
                    <a:pt x="138" y="152"/>
                    <a:pt x="138" y="152"/>
                  </a:cubicBezTo>
                  <a:cubicBezTo>
                    <a:pt x="138" y="152"/>
                    <a:pt x="138" y="152"/>
                    <a:pt x="138" y="152"/>
                  </a:cubicBezTo>
                  <a:cubicBezTo>
                    <a:pt x="137" y="150"/>
                    <a:pt x="137" y="150"/>
                    <a:pt x="137" y="150"/>
                  </a:cubicBezTo>
                  <a:cubicBezTo>
                    <a:pt x="136" y="151"/>
                    <a:pt x="136" y="151"/>
                    <a:pt x="136" y="151"/>
                  </a:cubicBezTo>
                  <a:cubicBezTo>
                    <a:pt x="136" y="151"/>
                    <a:pt x="136" y="151"/>
                    <a:pt x="136" y="151"/>
                  </a:cubicBezTo>
                  <a:cubicBezTo>
                    <a:pt x="136" y="152"/>
                    <a:pt x="136" y="152"/>
                    <a:pt x="136" y="152"/>
                  </a:cubicBezTo>
                  <a:cubicBezTo>
                    <a:pt x="136" y="153"/>
                    <a:pt x="136" y="153"/>
                    <a:pt x="136" y="153"/>
                  </a:cubicBezTo>
                  <a:cubicBezTo>
                    <a:pt x="136" y="153"/>
                    <a:pt x="136" y="153"/>
                    <a:pt x="136" y="153"/>
                  </a:cubicBezTo>
                  <a:close/>
                  <a:moveTo>
                    <a:pt x="136" y="154"/>
                  </a:moveTo>
                  <a:cubicBezTo>
                    <a:pt x="136" y="155"/>
                    <a:pt x="136" y="155"/>
                    <a:pt x="136" y="155"/>
                  </a:cubicBezTo>
                  <a:cubicBezTo>
                    <a:pt x="137" y="155"/>
                    <a:pt x="137" y="155"/>
                    <a:pt x="137" y="155"/>
                  </a:cubicBezTo>
                  <a:cubicBezTo>
                    <a:pt x="138" y="155"/>
                    <a:pt x="138" y="155"/>
                    <a:pt x="138" y="155"/>
                  </a:cubicBezTo>
                  <a:cubicBezTo>
                    <a:pt x="138" y="154"/>
                    <a:pt x="138" y="154"/>
                    <a:pt x="138" y="154"/>
                  </a:cubicBezTo>
                  <a:cubicBezTo>
                    <a:pt x="137" y="154"/>
                    <a:pt x="137" y="154"/>
                    <a:pt x="137" y="154"/>
                  </a:cubicBezTo>
                  <a:cubicBezTo>
                    <a:pt x="136" y="154"/>
                    <a:pt x="136" y="154"/>
                    <a:pt x="136" y="154"/>
                  </a:cubicBezTo>
                  <a:cubicBezTo>
                    <a:pt x="136" y="154"/>
                    <a:pt x="136" y="154"/>
                    <a:pt x="136" y="154"/>
                  </a:cubicBezTo>
                  <a:close/>
                  <a:moveTo>
                    <a:pt x="136" y="156"/>
                  </a:moveTo>
                  <a:cubicBezTo>
                    <a:pt x="136" y="156"/>
                    <a:pt x="136" y="156"/>
                    <a:pt x="136" y="156"/>
                  </a:cubicBezTo>
                  <a:cubicBezTo>
                    <a:pt x="137" y="155"/>
                    <a:pt x="137" y="155"/>
                    <a:pt x="137" y="155"/>
                  </a:cubicBezTo>
                  <a:cubicBezTo>
                    <a:pt x="136" y="156"/>
                    <a:pt x="136" y="156"/>
                    <a:pt x="136" y="156"/>
                  </a:cubicBezTo>
                  <a:close/>
                  <a:moveTo>
                    <a:pt x="132" y="169"/>
                  </a:moveTo>
                  <a:cubicBezTo>
                    <a:pt x="132" y="168"/>
                    <a:pt x="132" y="168"/>
                    <a:pt x="132" y="168"/>
                  </a:cubicBezTo>
                  <a:cubicBezTo>
                    <a:pt x="132" y="169"/>
                    <a:pt x="132" y="169"/>
                    <a:pt x="132" y="169"/>
                  </a:cubicBezTo>
                  <a:cubicBezTo>
                    <a:pt x="132" y="169"/>
                    <a:pt x="132" y="169"/>
                    <a:pt x="132" y="169"/>
                  </a:cubicBezTo>
                  <a:close/>
                  <a:moveTo>
                    <a:pt x="127" y="174"/>
                  </a:moveTo>
                  <a:cubicBezTo>
                    <a:pt x="126" y="173"/>
                    <a:pt x="126" y="173"/>
                    <a:pt x="126" y="173"/>
                  </a:cubicBezTo>
                  <a:cubicBezTo>
                    <a:pt x="127" y="172"/>
                    <a:pt x="127" y="172"/>
                    <a:pt x="127" y="172"/>
                  </a:cubicBezTo>
                  <a:cubicBezTo>
                    <a:pt x="127" y="172"/>
                    <a:pt x="127" y="172"/>
                    <a:pt x="127" y="172"/>
                  </a:cubicBezTo>
                  <a:cubicBezTo>
                    <a:pt x="127" y="172"/>
                    <a:pt x="127" y="172"/>
                    <a:pt x="127" y="172"/>
                  </a:cubicBezTo>
                  <a:cubicBezTo>
                    <a:pt x="127" y="172"/>
                    <a:pt x="127" y="172"/>
                    <a:pt x="127" y="172"/>
                  </a:cubicBezTo>
                  <a:cubicBezTo>
                    <a:pt x="127" y="172"/>
                    <a:pt x="127" y="172"/>
                    <a:pt x="127" y="172"/>
                  </a:cubicBezTo>
                  <a:cubicBezTo>
                    <a:pt x="127" y="174"/>
                    <a:pt x="127" y="174"/>
                    <a:pt x="127" y="174"/>
                  </a:cubicBezTo>
                  <a:close/>
                  <a:moveTo>
                    <a:pt x="121" y="173"/>
                  </a:moveTo>
                  <a:cubicBezTo>
                    <a:pt x="121" y="172"/>
                    <a:pt x="121" y="172"/>
                    <a:pt x="121" y="172"/>
                  </a:cubicBezTo>
                  <a:cubicBezTo>
                    <a:pt x="121" y="172"/>
                    <a:pt x="121" y="172"/>
                    <a:pt x="121" y="172"/>
                  </a:cubicBezTo>
                  <a:cubicBezTo>
                    <a:pt x="120" y="172"/>
                    <a:pt x="120" y="172"/>
                    <a:pt x="120" y="172"/>
                  </a:cubicBezTo>
                  <a:cubicBezTo>
                    <a:pt x="120" y="171"/>
                    <a:pt x="120" y="171"/>
                    <a:pt x="120" y="171"/>
                  </a:cubicBezTo>
                  <a:cubicBezTo>
                    <a:pt x="120" y="170"/>
                    <a:pt x="120" y="170"/>
                    <a:pt x="120" y="170"/>
                  </a:cubicBezTo>
                  <a:cubicBezTo>
                    <a:pt x="120" y="170"/>
                    <a:pt x="120" y="170"/>
                    <a:pt x="120" y="170"/>
                  </a:cubicBezTo>
                  <a:cubicBezTo>
                    <a:pt x="120" y="168"/>
                    <a:pt x="120" y="168"/>
                    <a:pt x="120" y="168"/>
                  </a:cubicBezTo>
                  <a:cubicBezTo>
                    <a:pt x="120" y="167"/>
                    <a:pt x="120" y="167"/>
                    <a:pt x="120" y="167"/>
                  </a:cubicBezTo>
                  <a:cubicBezTo>
                    <a:pt x="120" y="167"/>
                    <a:pt x="120" y="167"/>
                    <a:pt x="120" y="167"/>
                  </a:cubicBezTo>
                  <a:cubicBezTo>
                    <a:pt x="119" y="165"/>
                    <a:pt x="119" y="165"/>
                    <a:pt x="119" y="165"/>
                  </a:cubicBezTo>
                  <a:cubicBezTo>
                    <a:pt x="120" y="165"/>
                    <a:pt x="120" y="165"/>
                    <a:pt x="120" y="165"/>
                  </a:cubicBezTo>
                  <a:cubicBezTo>
                    <a:pt x="121" y="165"/>
                    <a:pt x="121" y="165"/>
                    <a:pt x="121" y="165"/>
                  </a:cubicBezTo>
                  <a:cubicBezTo>
                    <a:pt x="122" y="165"/>
                    <a:pt x="122" y="165"/>
                    <a:pt x="122" y="165"/>
                  </a:cubicBezTo>
                  <a:cubicBezTo>
                    <a:pt x="121" y="165"/>
                    <a:pt x="121" y="165"/>
                    <a:pt x="121" y="165"/>
                  </a:cubicBezTo>
                  <a:cubicBezTo>
                    <a:pt x="121" y="164"/>
                    <a:pt x="121" y="164"/>
                    <a:pt x="121" y="164"/>
                  </a:cubicBezTo>
                  <a:cubicBezTo>
                    <a:pt x="120" y="164"/>
                    <a:pt x="120" y="164"/>
                    <a:pt x="120" y="164"/>
                  </a:cubicBezTo>
                  <a:cubicBezTo>
                    <a:pt x="121" y="163"/>
                    <a:pt x="121" y="163"/>
                    <a:pt x="121" y="163"/>
                  </a:cubicBezTo>
                  <a:cubicBezTo>
                    <a:pt x="120" y="161"/>
                    <a:pt x="120" y="161"/>
                    <a:pt x="120" y="161"/>
                  </a:cubicBezTo>
                  <a:cubicBezTo>
                    <a:pt x="120" y="160"/>
                    <a:pt x="120" y="160"/>
                    <a:pt x="120" y="160"/>
                  </a:cubicBezTo>
                  <a:cubicBezTo>
                    <a:pt x="120" y="159"/>
                    <a:pt x="120" y="159"/>
                    <a:pt x="120" y="159"/>
                  </a:cubicBezTo>
                  <a:cubicBezTo>
                    <a:pt x="120" y="157"/>
                    <a:pt x="120" y="157"/>
                    <a:pt x="120" y="157"/>
                  </a:cubicBezTo>
                  <a:cubicBezTo>
                    <a:pt x="120" y="156"/>
                    <a:pt x="120" y="156"/>
                    <a:pt x="120" y="156"/>
                  </a:cubicBezTo>
                  <a:cubicBezTo>
                    <a:pt x="120" y="156"/>
                    <a:pt x="120" y="156"/>
                    <a:pt x="120" y="156"/>
                  </a:cubicBezTo>
                  <a:cubicBezTo>
                    <a:pt x="121" y="155"/>
                    <a:pt x="121" y="155"/>
                    <a:pt x="121" y="155"/>
                  </a:cubicBezTo>
                  <a:cubicBezTo>
                    <a:pt x="121" y="155"/>
                    <a:pt x="121" y="155"/>
                    <a:pt x="121" y="155"/>
                  </a:cubicBezTo>
                  <a:cubicBezTo>
                    <a:pt x="122" y="155"/>
                    <a:pt x="122" y="155"/>
                    <a:pt x="122" y="155"/>
                  </a:cubicBezTo>
                  <a:cubicBezTo>
                    <a:pt x="123" y="156"/>
                    <a:pt x="123" y="156"/>
                    <a:pt x="123" y="156"/>
                  </a:cubicBezTo>
                  <a:cubicBezTo>
                    <a:pt x="123" y="156"/>
                    <a:pt x="123" y="156"/>
                    <a:pt x="123" y="156"/>
                  </a:cubicBezTo>
                  <a:cubicBezTo>
                    <a:pt x="123" y="156"/>
                    <a:pt x="123" y="156"/>
                    <a:pt x="123" y="156"/>
                  </a:cubicBezTo>
                  <a:cubicBezTo>
                    <a:pt x="124" y="155"/>
                    <a:pt x="124" y="155"/>
                    <a:pt x="124" y="155"/>
                  </a:cubicBezTo>
                  <a:cubicBezTo>
                    <a:pt x="124" y="156"/>
                    <a:pt x="124" y="156"/>
                    <a:pt x="124" y="156"/>
                  </a:cubicBezTo>
                  <a:cubicBezTo>
                    <a:pt x="125" y="157"/>
                    <a:pt x="125" y="157"/>
                    <a:pt x="125" y="157"/>
                  </a:cubicBezTo>
                  <a:cubicBezTo>
                    <a:pt x="126" y="158"/>
                    <a:pt x="126" y="158"/>
                    <a:pt x="126" y="158"/>
                  </a:cubicBezTo>
                  <a:cubicBezTo>
                    <a:pt x="127" y="159"/>
                    <a:pt x="127" y="159"/>
                    <a:pt x="127" y="159"/>
                  </a:cubicBezTo>
                  <a:cubicBezTo>
                    <a:pt x="128" y="158"/>
                    <a:pt x="128" y="158"/>
                    <a:pt x="128" y="158"/>
                  </a:cubicBezTo>
                  <a:cubicBezTo>
                    <a:pt x="129" y="158"/>
                    <a:pt x="129" y="158"/>
                    <a:pt x="129" y="158"/>
                  </a:cubicBezTo>
                  <a:cubicBezTo>
                    <a:pt x="129" y="159"/>
                    <a:pt x="129" y="159"/>
                    <a:pt x="129" y="159"/>
                  </a:cubicBezTo>
                  <a:cubicBezTo>
                    <a:pt x="129" y="158"/>
                    <a:pt x="129" y="158"/>
                    <a:pt x="129" y="158"/>
                  </a:cubicBezTo>
                  <a:cubicBezTo>
                    <a:pt x="130" y="158"/>
                    <a:pt x="130" y="158"/>
                    <a:pt x="130" y="158"/>
                  </a:cubicBezTo>
                  <a:cubicBezTo>
                    <a:pt x="133" y="158"/>
                    <a:pt x="133" y="158"/>
                    <a:pt x="133" y="158"/>
                  </a:cubicBezTo>
                  <a:cubicBezTo>
                    <a:pt x="133" y="158"/>
                    <a:pt x="133" y="158"/>
                    <a:pt x="133" y="158"/>
                  </a:cubicBezTo>
                  <a:cubicBezTo>
                    <a:pt x="134" y="157"/>
                    <a:pt x="134" y="157"/>
                    <a:pt x="134" y="157"/>
                  </a:cubicBezTo>
                  <a:cubicBezTo>
                    <a:pt x="134" y="157"/>
                    <a:pt x="134" y="157"/>
                    <a:pt x="134" y="157"/>
                  </a:cubicBezTo>
                  <a:cubicBezTo>
                    <a:pt x="134" y="157"/>
                    <a:pt x="134" y="157"/>
                    <a:pt x="134" y="157"/>
                  </a:cubicBezTo>
                  <a:cubicBezTo>
                    <a:pt x="135" y="157"/>
                    <a:pt x="135" y="157"/>
                    <a:pt x="135" y="157"/>
                  </a:cubicBezTo>
                  <a:cubicBezTo>
                    <a:pt x="135" y="157"/>
                    <a:pt x="135" y="157"/>
                    <a:pt x="135" y="157"/>
                  </a:cubicBezTo>
                  <a:cubicBezTo>
                    <a:pt x="136" y="157"/>
                    <a:pt x="136" y="157"/>
                    <a:pt x="136" y="157"/>
                  </a:cubicBezTo>
                  <a:cubicBezTo>
                    <a:pt x="136" y="158"/>
                    <a:pt x="136" y="158"/>
                    <a:pt x="136" y="158"/>
                  </a:cubicBezTo>
                  <a:cubicBezTo>
                    <a:pt x="136" y="160"/>
                    <a:pt x="136" y="160"/>
                    <a:pt x="136" y="160"/>
                  </a:cubicBezTo>
                  <a:cubicBezTo>
                    <a:pt x="135" y="161"/>
                    <a:pt x="135" y="161"/>
                    <a:pt x="135" y="161"/>
                  </a:cubicBezTo>
                  <a:cubicBezTo>
                    <a:pt x="135" y="163"/>
                    <a:pt x="135" y="163"/>
                    <a:pt x="135" y="163"/>
                  </a:cubicBezTo>
                  <a:cubicBezTo>
                    <a:pt x="134" y="163"/>
                    <a:pt x="134" y="163"/>
                    <a:pt x="134" y="163"/>
                  </a:cubicBezTo>
                  <a:cubicBezTo>
                    <a:pt x="134" y="164"/>
                    <a:pt x="134" y="164"/>
                    <a:pt x="134" y="164"/>
                  </a:cubicBezTo>
                  <a:cubicBezTo>
                    <a:pt x="134" y="165"/>
                    <a:pt x="134" y="165"/>
                    <a:pt x="134" y="165"/>
                  </a:cubicBezTo>
                  <a:cubicBezTo>
                    <a:pt x="134" y="165"/>
                    <a:pt x="134" y="165"/>
                    <a:pt x="134" y="165"/>
                  </a:cubicBezTo>
                  <a:cubicBezTo>
                    <a:pt x="134" y="166"/>
                    <a:pt x="134" y="166"/>
                    <a:pt x="134" y="166"/>
                  </a:cubicBezTo>
                  <a:cubicBezTo>
                    <a:pt x="134" y="166"/>
                    <a:pt x="134" y="166"/>
                    <a:pt x="134" y="166"/>
                  </a:cubicBezTo>
                  <a:cubicBezTo>
                    <a:pt x="133" y="165"/>
                    <a:pt x="133" y="165"/>
                    <a:pt x="133" y="165"/>
                  </a:cubicBezTo>
                  <a:cubicBezTo>
                    <a:pt x="133" y="165"/>
                    <a:pt x="133" y="165"/>
                    <a:pt x="133" y="165"/>
                  </a:cubicBezTo>
                  <a:cubicBezTo>
                    <a:pt x="132" y="166"/>
                    <a:pt x="132" y="166"/>
                    <a:pt x="132" y="166"/>
                  </a:cubicBezTo>
                  <a:cubicBezTo>
                    <a:pt x="132" y="167"/>
                    <a:pt x="132" y="167"/>
                    <a:pt x="132" y="167"/>
                  </a:cubicBezTo>
                  <a:cubicBezTo>
                    <a:pt x="132" y="168"/>
                    <a:pt x="132" y="168"/>
                    <a:pt x="132" y="168"/>
                  </a:cubicBezTo>
                  <a:cubicBezTo>
                    <a:pt x="131" y="168"/>
                    <a:pt x="131" y="168"/>
                    <a:pt x="131" y="168"/>
                  </a:cubicBezTo>
                  <a:cubicBezTo>
                    <a:pt x="131" y="169"/>
                    <a:pt x="131" y="169"/>
                    <a:pt x="131" y="169"/>
                  </a:cubicBezTo>
                  <a:cubicBezTo>
                    <a:pt x="130" y="169"/>
                    <a:pt x="130" y="169"/>
                    <a:pt x="130" y="169"/>
                  </a:cubicBezTo>
                  <a:cubicBezTo>
                    <a:pt x="131" y="170"/>
                    <a:pt x="131" y="170"/>
                    <a:pt x="131" y="170"/>
                  </a:cubicBezTo>
                  <a:cubicBezTo>
                    <a:pt x="131" y="170"/>
                    <a:pt x="131" y="170"/>
                    <a:pt x="131" y="170"/>
                  </a:cubicBezTo>
                  <a:cubicBezTo>
                    <a:pt x="130" y="172"/>
                    <a:pt x="130" y="172"/>
                    <a:pt x="130" y="172"/>
                  </a:cubicBezTo>
                  <a:cubicBezTo>
                    <a:pt x="130" y="172"/>
                    <a:pt x="130" y="172"/>
                    <a:pt x="130" y="172"/>
                  </a:cubicBezTo>
                  <a:cubicBezTo>
                    <a:pt x="129" y="172"/>
                    <a:pt x="129" y="172"/>
                    <a:pt x="129" y="172"/>
                  </a:cubicBezTo>
                  <a:cubicBezTo>
                    <a:pt x="129" y="171"/>
                    <a:pt x="129" y="171"/>
                    <a:pt x="129" y="171"/>
                  </a:cubicBezTo>
                  <a:cubicBezTo>
                    <a:pt x="130" y="171"/>
                    <a:pt x="130" y="171"/>
                    <a:pt x="130" y="171"/>
                  </a:cubicBezTo>
                  <a:cubicBezTo>
                    <a:pt x="130" y="170"/>
                    <a:pt x="130" y="170"/>
                    <a:pt x="130" y="170"/>
                  </a:cubicBezTo>
                  <a:cubicBezTo>
                    <a:pt x="130" y="170"/>
                    <a:pt x="130" y="170"/>
                    <a:pt x="130" y="170"/>
                  </a:cubicBezTo>
                  <a:cubicBezTo>
                    <a:pt x="129" y="170"/>
                    <a:pt x="129" y="170"/>
                    <a:pt x="129" y="170"/>
                  </a:cubicBezTo>
                  <a:cubicBezTo>
                    <a:pt x="128" y="171"/>
                    <a:pt x="128" y="171"/>
                    <a:pt x="128" y="171"/>
                  </a:cubicBezTo>
                  <a:cubicBezTo>
                    <a:pt x="128" y="171"/>
                    <a:pt x="128" y="171"/>
                    <a:pt x="128" y="171"/>
                  </a:cubicBezTo>
                  <a:cubicBezTo>
                    <a:pt x="128" y="170"/>
                    <a:pt x="128" y="170"/>
                    <a:pt x="128" y="170"/>
                  </a:cubicBezTo>
                  <a:cubicBezTo>
                    <a:pt x="127" y="171"/>
                    <a:pt x="127" y="171"/>
                    <a:pt x="127" y="171"/>
                  </a:cubicBezTo>
                  <a:cubicBezTo>
                    <a:pt x="127" y="171"/>
                    <a:pt x="127" y="171"/>
                    <a:pt x="127" y="171"/>
                  </a:cubicBezTo>
                  <a:cubicBezTo>
                    <a:pt x="126" y="172"/>
                    <a:pt x="126" y="172"/>
                    <a:pt x="126" y="172"/>
                  </a:cubicBezTo>
                  <a:cubicBezTo>
                    <a:pt x="126" y="171"/>
                    <a:pt x="126" y="171"/>
                    <a:pt x="126" y="171"/>
                  </a:cubicBezTo>
                  <a:cubicBezTo>
                    <a:pt x="125" y="172"/>
                    <a:pt x="125" y="172"/>
                    <a:pt x="125" y="172"/>
                  </a:cubicBezTo>
                  <a:cubicBezTo>
                    <a:pt x="125" y="173"/>
                    <a:pt x="125" y="173"/>
                    <a:pt x="125" y="173"/>
                  </a:cubicBezTo>
                  <a:cubicBezTo>
                    <a:pt x="124" y="174"/>
                    <a:pt x="124" y="174"/>
                    <a:pt x="124" y="174"/>
                  </a:cubicBezTo>
                  <a:cubicBezTo>
                    <a:pt x="124" y="174"/>
                    <a:pt x="124" y="174"/>
                    <a:pt x="124" y="174"/>
                  </a:cubicBezTo>
                  <a:cubicBezTo>
                    <a:pt x="123" y="174"/>
                    <a:pt x="123" y="174"/>
                    <a:pt x="123" y="174"/>
                  </a:cubicBezTo>
                  <a:cubicBezTo>
                    <a:pt x="123" y="173"/>
                    <a:pt x="123" y="173"/>
                    <a:pt x="123" y="173"/>
                  </a:cubicBezTo>
                  <a:cubicBezTo>
                    <a:pt x="123" y="174"/>
                    <a:pt x="123" y="174"/>
                    <a:pt x="123" y="174"/>
                  </a:cubicBezTo>
                  <a:cubicBezTo>
                    <a:pt x="122" y="173"/>
                    <a:pt x="122" y="173"/>
                    <a:pt x="122" y="173"/>
                  </a:cubicBezTo>
                  <a:cubicBezTo>
                    <a:pt x="121" y="173"/>
                    <a:pt x="121" y="173"/>
                    <a:pt x="121" y="173"/>
                  </a:cubicBezTo>
                  <a:cubicBezTo>
                    <a:pt x="121" y="173"/>
                    <a:pt x="121" y="173"/>
                    <a:pt x="121" y="173"/>
                  </a:cubicBezTo>
                  <a:close/>
                  <a:moveTo>
                    <a:pt x="2" y="110"/>
                  </a:moveTo>
                  <a:cubicBezTo>
                    <a:pt x="3" y="111"/>
                    <a:pt x="3" y="111"/>
                    <a:pt x="3" y="111"/>
                  </a:cubicBezTo>
                  <a:cubicBezTo>
                    <a:pt x="4" y="111"/>
                    <a:pt x="4" y="111"/>
                    <a:pt x="4" y="111"/>
                  </a:cubicBezTo>
                  <a:cubicBezTo>
                    <a:pt x="6" y="113"/>
                    <a:pt x="6" y="113"/>
                    <a:pt x="6" y="113"/>
                  </a:cubicBezTo>
                  <a:cubicBezTo>
                    <a:pt x="6" y="113"/>
                    <a:pt x="6" y="113"/>
                    <a:pt x="6" y="113"/>
                  </a:cubicBezTo>
                  <a:cubicBezTo>
                    <a:pt x="6" y="114"/>
                    <a:pt x="6" y="114"/>
                    <a:pt x="6" y="114"/>
                  </a:cubicBezTo>
                  <a:cubicBezTo>
                    <a:pt x="7" y="114"/>
                    <a:pt x="7" y="114"/>
                    <a:pt x="7" y="114"/>
                  </a:cubicBezTo>
                  <a:cubicBezTo>
                    <a:pt x="7" y="114"/>
                    <a:pt x="7" y="114"/>
                    <a:pt x="7" y="114"/>
                  </a:cubicBezTo>
                  <a:cubicBezTo>
                    <a:pt x="9" y="114"/>
                    <a:pt x="9" y="114"/>
                    <a:pt x="9" y="114"/>
                  </a:cubicBezTo>
                  <a:cubicBezTo>
                    <a:pt x="9" y="114"/>
                    <a:pt x="9" y="114"/>
                    <a:pt x="9" y="114"/>
                  </a:cubicBezTo>
                  <a:cubicBezTo>
                    <a:pt x="9" y="115"/>
                    <a:pt x="9" y="115"/>
                    <a:pt x="9" y="115"/>
                  </a:cubicBezTo>
                  <a:cubicBezTo>
                    <a:pt x="10" y="115"/>
                    <a:pt x="10" y="115"/>
                    <a:pt x="10" y="115"/>
                  </a:cubicBezTo>
                  <a:cubicBezTo>
                    <a:pt x="11" y="115"/>
                    <a:pt x="11" y="115"/>
                    <a:pt x="11" y="115"/>
                  </a:cubicBezTo>
                  <a:cubicBezTo>
                    <a:pt x="12" y="115"/>
                    <a:pt x="12" y="115"/>
                    <a:pt x="12" y="115"/>
                  </a:cubicBezTo>
                  <a:cubicBezTo>
                    <a:pt x="12" y="115"/>
                    <a:pt x="12" y="115"/>
                    <a:pt x="12" y="115"/>
                  </a:cubicBezTo>
                  <a:cubicBezTo>
                    <a:pt x="13" y="115"/>
                    <a:pt x="13" y="115"/>
                    <a:pt x="13" y="115"/>
                  </a:cubicBezTo>
                  <a:cubicBezTo>
                    <a:pt x="14" y="115"/>
                    <a:pt x="14" y="115"/>
                    <a:pt x="14" y="115"/>
                  </a:cubicBezTo>
                  <a:cubicBezTo>
                    <a:pt x="15" y="115"/>
                    <a:pt x="15" y="115"/>
                    <a:pt x="15" y="115"/>
                  </a:cubicBezTo>
                  <a:cubicBezTo>
                    <a:pt x="15" y="114"/>
                    <a:pt x="15" y="114"/>
                    <a:pt x="15" y="114"/>
                  </a:cubicBezTo>
                  <a:cubicBezTo>
                    <a:pt x="16" y="114"/>
                    <a:pt x="16" y="114"/>
                    <a:pt x="16" y="114"/>
                  </a:cubicBezTo>
                  <a:cubicBezTo>
                    <a:pt x="16" y="113"/>
                    <a:pt x="16" y="113"/>
                    <a:pt x="16" y="113"/>
                  </a:cubicBezTo>
                  <a:cubicBezTo>
                    <a:pt x="18" y="113"/>
                    <a:pt x="18" y="113"/>
                    <a:pt x="18" y="113"/>
                  </a:cubicBezTo>
                  <a:cubicBezTo>
                    <a:pt x="18" y="113"/>
                    <a:pt x="18" y="113"/>
                    <a:pt x="18" y="113"/>
                  </a:cubicBezTo>
                  <a:cubicBezTo>
                    <a:pt x="19" y="112"/>
                    <a:pt x="19" y="112"/>
                    <a:pt x="19" y="112"/>
                  </a:cubicBezTo>
                  <a:cubicBezTo>
                    <a:pt x="19" y="112"/>
                    <a:pt x="19" y="112"/>
                    <a:pt x="19" y="112"/>
                  </a:cubicBezTo>
                  <a:cubicBezTo>
                    <a:pt x="20" y="113"/>
                    <a:pt x="20" y="113"/>
                    <a:pt x="20" y="113"/>
                  </a:cubicBezTo>
                  <a:cubicBezTo>
                    <a:pt x="21" y="112"/>
                    <a:pt x="21" y="112"/>
                    <a:pt x="21" y="112"/>
                  </a:cubicBezTo>
                  <a:cubicBezTo>
                    <a:pt x="21" y="112"/>
                    <a:pt x="21" y="112"/>
                    <a:pt x="21" y="112"/>
                  </a:cubicBezTo>
                  <a:cubicBezTo>
                    <a:pt x="21" y="112"/>
                    <a:pt x="21" y="112"/>
                    <a:pt x="21" y="112"/>
                  </a:cubicBezTo>
                  <a:cubicBezTo>
                    <a:pt x="22" y="111"/>
                    <a:pt x="22" y="111"/>
                    <a:pt x="22" y="111"/>
                  </a:cubicBezTo>
                  <a:cubicBezTo>
                    <a:pt x="24" y="109"/>
                    <a:pt x="24" y="109"/>
                    <a:pt x="24" y="109"/>
                  </a:cubicBezTo>
                  <a:cubicBezTo>
                    <a:pt x="25" y="110"/>
                    <a:pt x="25" y="110"/>
                    <a:pt x="25" y="110"/>
                  </a:cubicBezTo>
                  <a:cubicBezTo>
                    <a:pt x="26" y="110"/>
                    <a:pt x="26" y="110"/>
                    <a:pt x="26" y="110"/>
                  </a:cubicBezTo>
                  <a:cubicBezTo>
                    <a:pt x="26" y="109"/>
                    <a:pt x="26" y="109"/>
                    <a:pt x="26" y="109"/>
                  </a:cubicBezTo>
                  <a:cubicBezTo>
                    <a:pt x="29" y="109"/>
                    <a:pt x="29" y="109"/>
                    <a:pt x="29" y="109"/>
                  </a:cubicBezTo>
                  <a:cubicBezTo>
                    <a:pt x="29" y="109"/>
                    <a:pt x="29" y="109"/>
                    <a:pt x="29" y="109"/>
                  </a:cubicBezTo>
                  <a:cubicBezTo>
                    <a:pt x="31" y="109"/>
                    <a:pt x="31" y="109"/>
                    <a:pt x="31" y="109"/>
                  </a:cubicBezTo>
                  <a:cubicBezTo>
                    <a:pt x="31" y="109"/>
                    <a:pt x="31" y="109"/>
                    <a:pt x="31" y="109"/>
                  </a:cubicBezTo>
                  <a:cubicBezTo>
                    <a:pt x="32" y="109"/>
                    <a:pt x="32" y="109"/>
                    <a:pt x="32" y="109"/>
                  </a:cubicBezTo>
                  <a:cubicBezTo>
                    <a:pt x="33" y="109"/>
                    <a:pt x="33" y="109"/>
                    <a:pt x="33" y="109"/>
                  </a:cubicBezTo>
                  <a:cubicBezTo>
                    <a:pt x="33" y="110"/>
                    <a:pt x="33" y="110"/>
                    <a:pt x="33" y="110"/>
                  </a:cubicBezTo>
                  <a:cubicBezTo>
                    <a:pt x="34" y="110"/>
                    <a:pt x="34" y="110"/>
                    <a:pt x="34" y="110"/>
                  </a:cubicBezTo>
                  <a:cubicBezTo>
                    <a:pt x="34" y="110"/>
                    <a:pt x="34" y="110"/>
                    <a:pt x="34" y="110"/>
                  </a:cubicBezTo>
                  <a:cubicBezTo>
                    <a:pt x="35" y="110"/>
                    <a:pt x="35" y="110"/>
                    <a:pt x="35" y="110"/>
                  </a:cubicBezTo>
                  <a:cubicBezTo>
                    <a:pt x="35" y="110"/>
                    <a:pt x="35" y="110"/>
                    <a:pt x="35" y="110"/>
                  </a:cubicBezTo>
                  <a:cubicBezTo>
                    <a:pt x="37" y="110"/>
                    <a:pt x="37" y="110"/>
                    <a:pt x="37" y="110"/>
                  </a:cubicBezTo>
                  <a:cubicBezTo>
                    <a:pt x="37" y="110"/>
                    <a:pt x="37" y="110"/>
                    <a:pt x="37" y="110"/>
                  </a:cubicBezTo>
                  <a:cubicBezTo>
                    <a:pt x="37" y="110"/>
                    <a:pt x="37" y="110"/>
                    <a:pt x="37" y="110"/>
                  </a:cubicBezTo>
                  <a:cubicBezTo>
                    <a:pt x="38" y="110"/>
                    <a:pt x="38" y="110"/>
                    <a:pt x="38" y="110"/>
                  </a:cubicBezTo>
                  <a:cubicBezTo>
                    <a:pt x="39" y="110"/>
                    <a:pt x="39" y="110"/>
                    <a:pt x="39" y="110"/>
                  </a:cubicBezTo>
                  <a:cubicBezTo>
                    <a:pt x="40" y="109"/>
                    <a:pt x="40" y="109"/>
                    <a:pt x="40" y="109"/>
                  </a:cubicBezTo>
                  <a:cubicBezTo>
                    <a:pt x="41" y="108"/>
                    <a:pt x="41" y="108"/>
                    <a:pt x="41" y="108"/>
                  </a:cubicBezTo>
                  <a:cubicBezTo>
                    <a:pt x="41" y="108"/>
                    <a:pt x="41" y="108"/>
                    <a:pt x="41" y="108"/>
                  </a:cubicBezTo>
                  <a:cubicBezTo>
                    <a:pt x="42" y="107"/>
                    <a:pt x="42" y="107"/>
                    <a:pt x="42" y="107"/>
                  </a:cubicBezTo>
                  <a:cubicBezTo>
                    <a:pt x="43" y="106"/>
                    <a:pt x="43" y="106"/>
                    <a:pt x="43" y="106"/>
                  </a:cubicBezTo>
                  <a:cubicBezTo>
                    <a:pt x="44" y="105"/>
                    <a:pt x="44" y="105"/>
                    <a:pt x="44" y="105"/>
                  </a:cubicBezTo>
                  <a:cubicBezTo>
                    <a:pt x="45" y="105"/>
                    <a:pt x="45" y="105"/>
                    <a:pt x="45" y="105"/>
                  </a:cubicBezTo>
                  <a:cubicBezTo>
                    <a:pt x="46" y="105"/>
                    <a:pt x="46" y="105"/>
                    <a:pt x="46" y="105"/>
                  </a:cubicBezTo>
                  <a:cubicBezTo>
                    <a:pt x="47" y="104"/>
                    <a:pt x="47" y="104"/>
                    <a:pt x="47" y="104"/>
                  </a:cubicBezTo>
                  <a:cubicBezTo>
                    <a:pt x="50" y="103"/>
                    <a:pt x="50" y="103"/>
                    <a:pt x="50" y="103"/>
                  </a:cubicBezTo>
                  <a:cubicBezTo>
                    <a:pt x="51" y="102"/>
                    <a:pt x="51" y="102"/>
                    <a:pt x="51" y="102"/>
                  </a:cubicBezTo>
                  <a:cubicBezTo>
                    <a:pt x="52" y="102"/>
                    <a:pt x="52" y="102"/>
                    <a:pt x="52" y="102"/>
                  </a:cubicBezTo>
                  <a:cubicBezTo>
                    <a:pt x="53" y="102"/>
                    <a:pt x="53" y="102"/>
                    <a:pt x="53" y="102"/>
                  </a:cubicBezTo>
                  <a:cubicBezTo>
                    <a:pt x="53" y="102"/>
                    <a:pt x="53" y="102"/>
                    <a:pt x="53" y="102"/>
                  </a:cubicBezTo>
                  <a:cubicBezTo>
                    <a:pt x="55" y="102"/>
                    <a:pt x="55" y="102"/>
                    <a:pt x="55" y="102"/>
                  </a:cubicBezTo>
                  <a:cubicBezTo>
                    <a:pt x="56" y="102"/>
                    <a:pt x="56" y="102"/>
                    <a:pt x="56" y="102"/>
                  </a:cubicBezTo>
                  <a:cubicBezTo>
                    <a:pt x="57" y="102"/>
                    <a:pt x="57" y="102"/>
                    <a:pt x="57" y="102"/>
                  </a:cubicBezTo>
                  <a:cubicBezTo>
                    <a:pt x="58" y="102"/>
                    <a:pt x="58" y="102"/>
                    <a:pt x="58" y="102"/>
                  </a:cubicBezTo>
                  <a:cubicBezTo>
                    <a:pt x="61" y="101"/>
                    <a:pt x="61" y="101"/>
                    <a:pt x="61" y="101"/>
                  </a:cubicBezTo>
                  <a:cubicBezTo>
                    <a:pt x="62" y="101"/>
                    <a:pt x="62" y="101"/>
                    <a:pt x="62" y="101"/>
                  </a:cubicBezTo>
                  <a:cubicBezTo>
                    <a:pt x="63" y="100"/>
                    <a:pt x="63" y="100"/>
                    <a:pt x="63" y="100"/>
                  </a:cubicBezTo>
                  <a:cubicBezTo>
                    <a:pt x="64" y="100"/>
                    <a:pt x="64" y="100"/>
                    <a:pt x="64" y="100"/>
                  </a:cubicBezTo>
                  <a:cubicBezTo>
                    <a:pt x="65" y="99"/>
                    <a:pt x="65" y="99"/>
                    <a:pt x="65" y="99"/>
                  </a:cubicBezTo>
                  <a:cubicBezTo>
                    <a:pt x="67" y="99"/>
                    <a:pt x="67" y="99"/>
                    <a:pt x="67" y="99"/>
                  </a:cubicBezTo>
                  <a:cubicBezTo>
                    <a:pt x="72" y="99"/>
                    <a:pt x="72" y="99"/>
                    <a:pt x="72" y="99"/>
                  </a:cubicBezTo>
                  <a:cubicBezTo>
                    <a:pt x="74" y="99"/>
                    <a:pt x="74" y="99"/>
                    <a:pt x="74" y="99"/>
                  </a:cubicBezTo>
                  <a:cubicBezTo>
                    <a:pt x="75" y="99"/>
                    <a:pt x="75" y="99"/>
                    <a:pt x="75" y="99"/>
                  </a:cubicBezTo>
                  <a:cubicBezTo>
                    <a:pt x="76" y="99"/>
                    <a:pt x="76" y="99"/>
                    <a:pt x="76" y="99"/>
                  </a:cubicBezTo>
                  <a:cubicBezTo>
                    <a:pt x="77" y="99"/>
                    <a:pt x="77" y="99"/>
                    <a:pt x="77" y="99"/>
                  </a:cubicBezTo>
                  <a:cubicBezTo>
                    <a:pt x="78" y="100"/>
                    <a:pt x="78" y="100"/>
                    <a:pt x="78" y="100"/>
                  </a:cubicBezTo>
                  <a:cubicBezTo>
                    <a:pt x="79" y="102"/>
                    <a:pt x="79" y="102"/>
                    <a:pt x="79" y="102"/>
                  </a:cubicBezTo>
                  <a:cubicBezTo>
                    <a:pt x="80" y="102"/>
                    <a:pt x="80" y="102"/>
                    <a:pt x="80" y="102"/>
                  </a:cubicBezTo>
                  <a:cubicBezTo>
                    <a:pt x="81" y="102"/>
                    <a:pt x="81" y="102"/>
                    <a:pt x="81" y="102"/>
                  </a:cubicBezTo>
                  <a:cubicBezTo>
                    <a:pt x="81" y="101"/>
                    <a:pt x="81" y="101"/>
                    <a:pt x="81" y="101"/>
                  </a:cubicBezTo>
                  <a:cubicBezTo>
                    <a:pt x="82" y="102"/>
                    <a:pt x="82" y="102"/>
                    <a:pt x="82" y="102"/>
                  </a:cubicBezTo>
                  <a:cubicBezTo>
                    <a:pt x="82" y="102"/>
                    <a:pt x="82" y="102"/>
                    <a:pt x="82" y="102"/>
                  </a:cubicBezTo>
                  <a:cubicBezTo>
                    <a:pt x="83" y="102"/>
                    <a:pt x="83" y="102"/>
                    <a:pt x="83" y="102"/>
                  </a:cubicBezTo>
                  <a:cubicBezTo>
                    <a:pt x="84" y="103"/>
                    <a:pt x="84" y="103"/>
                    <a:pt x="84" y="103"/>
                  </a:cubicBezTo>
                  <a:cubicBezTo>
                    <a:pt x="85" y="103"/>
                    <a:pt x="85" y="103"/>
                    <a:pt x="85" y="103"/>
                  </a:cubicBezTo>
                  <a:cubicBezTo>
                    <a:pt x="86" y="103"/>
                    <a:pt x="86" y="103"/>
                    <a:pt x="86" y="103"/>
                  </a:cubicBezTo>
                  <a:cubicBezTo>
                    <a:pt x="88" y="104"/>
                    <a:pt x="88" y="104"/>
                    <a:pt x="88" y="104"/>
                  </a:cubicBezTo>
                  <a:cubicBezTo>
                    <a:pt x="87" y="105"/>
                    <a:pt x="87" y="105"/>
                    <a:pt x="87" y="105"/>
                  </a:cubicBezTo>
                  <a:cubicBezTo>
                    <a:pt x="88" y="105"/>
                    <a:pt x="88" y="105"/>
                    <a:pt x="88" y="105"/>
                  </a:cubicBezTo>
                  <a:cubicBezTo>
                    <a:pt x="89" y="105"/>
                    <a:pt x="89" y="105"/>
                    <a:pt x="89" y="105"/>
                  </a:cubicBezTo>
                  <a:cubicBezTo>
                    <a:pt x="88" y="106"/>
                    <a:pt x="88" y="106"/>
                    <a:pt x="88" y="106"/>
                  </a:cubicBezTo>
                  <a:cubicBezTo>
                    <a:pt x="88" y="106"/>
                    <a:pt x="88" y="106"/>
                    <a:pt x="88" y="106"/>
                  </a:cubicBezTo>
                  <a:cubicBezTo>
                    <a:pt x="88" y="107"/>
                    <a:pt x="88" y="107"/>
                    <a:pt x="88" y="107"/>
                  </a:cubicBezTo>
                  <a:cubicBezTo>
                    <a:pt x="88" y="108"/>
                    <a:pt x="88" y="108"/>
                    <a:pt x="88" y="108"/>
                  </a:cubicBezTo>
                  <a:cubicBezTo>
                    <a:pt x="89" y="108"/>
                    <a:pt x="89" y="108"/>
                    <a:pt x="89" y="108"/>
                  </a:cubicBezTo>
                  <a:cubicBezTo>
                    <a:pt x="90" y="109"/>
                    <a:pt x="90" y="109"/>
                    <a:pt x="90" y="109"/>
                  </a:cubicBezTo>
                  <a:cubicBezTo>
                    <a:pt x="90" y="110"/>
                    <a:pt x="90" y="110"/>
                    <a:pt x="90" y="110"/>
                  </a:cubicBezTo>
                  <a:cubicBezTo>
                    <a:pt x="90" y="111"/>
                    <a:pt x="90" y="111"/>
                    <a:pt x="90" y="111"/>
                  </a:cubicBezTo>
                  <a:cubicBezTo>
                    <a:pt x="91" y="113"/>
                    <a:pt x="91" y="113"/>
                    <a:pt x="91" y="113"/>
                  </a:cubicBezTo>
                  <a:cubicBezTo>
                    <a:pt x="91" y="114"/>
                    <a:pt x="91" y="114"/>
                    <a:pt x="91" y="114"/>
                  </a:cubicBezTo>
                  <a:cubicBezTo>
                    <a:pt x="91" y="114"/>
                    <a:pt x="91" y="114"/>
                    <a:pt x="91" y="114"/>
                  </a:cubicBezTo>
                  <a:cubicBezTo>
                    <a:pt x="91" y="115"/>
                    <a:pt x="91" y="115"/>
                    <a:pt x="91" y="115"/>
                  </a:cubicBezTo>
                  <a:cubicBezTo>
                    <a:pt x="91" y="116"/>
                    <a:pt x="91" y="116"/>
                    <a:pt x="91" y="116"/>
                  </a:cubicBezTo>
                  <a:cubicBezTo>
                    <a:pt x="90" y="116"/>
                    <a:pt x="90" y="116"/>
                    <a:pt x="90" y="116"/>
                  </a:cubicBezTo>
                  <a:cubicBezTo>
                    <a:pt x="90" y="116"/>
                    <a:pt x="90" y="116"/>
                    <a:pt x="90" y="116"/>
                  </a:cubicBezTo>
                  <a:cubicBezTo>
                    <a:pt x="91" y="117"/>
                    <a:pt x="91" y="117"/>
                    <a:pt x="91" y="117"/>
                  </a:cubicBezTo>
                  <a:cubicBezTo>
                    <a:pt x="91" y="117"/>
                    <a:pt x="91" y="117"/>
                    <a:pt x="91" y="117"/>
                  </a:cubicBezTo>
                  <a:cubicBezTo>
                    <a:pt x="92" y="118"/>
                    <a:pt x="92" y="118"/>
                    <a:pt x="92" y="118"/>
                  </a:cubicBezTo>
                  <a:cubicBezTo>
                    <a:pt x="92" y="118"/>
                    <a:pt x="92" y="118"/>
                    <a:pt x="92" y="118"/>
                  </a:cubicBezTo>
                  <a:cubicBezTo>
                    <a:pt x="93" y="118"/>
                    <a:pt x="93" y="118"/>
                    <a:pt x="93" y="118"/>
                  </a:cubicBezTo>
                  <a:cubicBezTo>
                    <a:pt x="93" y="117"/>
                    <a:pt x="93" y="117"/>
                    <a:pt x="93" y="117"/>
                  </a:cubicBezTo>
                  <a:cubicBezTo>
                    <a:pt x="93" y="117"/>
                    <a:pt x="93" y="117"/>
                    <a:pt x="93" y="117"/>
                  </a:cubicBezTo>
                  <a:cubicBezTo>
                    <a:pt x="93" y="116"/>
                    <a:pt x="93" y="116"/>
                    <a:pt x="93" y="116"/>
                  </a:cubicBezTo>
                  <a:cubicBezTo>
                    <a:pt x="94" y="116"/>
                    <a:pt x="94" y="116"/>
                    <a:pt x="94" y="116"/>
                  </a:cubicBezTo>
                  <a:cubicBezTo>
                    <a:pt x="94" y="115"/>
                    <a:pt x="94" y="115"/>
                    <a:pt x="94" y="115"/>
                  </a:cubicBezTo>
                  <a:cubicBezTo>
                    <a:pt x="95" y="115"/>
                    <a:pt x="95" y="115"/>
                    <a:pt x="95" y="115"/>
                  </a:cubicBezTo>
                  <a:cubicBezTo>
                    <a:pt x="95" y="114"/>
                    <a:pt x="95" y="114"/>
                    <a:pt x="95" y="114"/>
                  </a:cubicBezTo>
                  <a:cubicBezTo>
                    <a:pt x="96" y="114"/>
                    <a:pt x="96" y="114"/>
                    <a:pt x="96" y="114"/>
                  </a:cubicBezTo>
                  <a:cubicBezTo>
                    <a:pt x="97" y="113"/>
                    <a:pt x="97" y="113"/>
                    <a:pt x="97" y="113"/>
                  </a:cubicBezTo>
                  <a:cubicBezTo>
                    <a:pt x="98" y="112"/>
                    <a:pt x="98" y="112"/>
                    <a:pt x="98" y="112"/>
                  </a:cubicBezTo>
                  <a:cubicBezTo>
                    <a:pt x="99" y="111"/>
                    <a:pt x="99" y="111"/>
                    <a:pt x="99" y="111"/>
                  </a:cubicBezTo>
                  <a:cubicBezTo>
                    <a:pt x="99" y="111"/>
                    <a:pt x="99" y="111"/>
                    <a:pt x="99" y="111"/>
                  </a:cubicBezTo>
                  <a:cubicBezTo>
                    <a:pt x="100" y="111"/>
                    <a:pt x="100" y="111"/>
                    <a:pt x="100" y="111"/>
                  </a:cubicBezTo>
                  <a:cubicBezTo>
                    <a:pt x="101" y="110"/>
                    <a:pt x="101" y="110"/>
                    <a:pt x="101" y="110"/>
                  </a:cubicBezTo>
                  <a:cubicBezTo>
                    <a:pt x="102" y="108"/>
                    <a:pt x="102" y="108"/>
                    <a:pt x="102" y="108"/>
                  </a:cubicBezTo>
                  <a:cubicBezTo>
                    <a:pt x="103" y="108"/>
                    <a:pt x="103" y="108"/>
                    <a:pt x="103" y="108"/>
                  </a:cubicBezTo>
                  <a:cubicBezTo>
                    <a:pt x="104" y="107"/>
                    <a:pt x="104" y="107"/>
                    <a:pt x="104" y="107"/>
                  </a:cubicBezTo>
                  <a:cubicBezTo>
                    <a:pt x="103" y="106"/>
                    <a:pt x="103" y="106"/>
                    <a:pt x="103" y="106"/>
                  </a:cubicBezTo>
                  <a:cubicBezTo>
                    <a:pt x="104" y="105"/>
                    <a:pt x="104" y="105"/>
                    <a:pt x="104" y="105"/>
                  </a:cubicBezTo>
                  <a:cubicBezTo>
                    <a:pt x="104" y="106"/>
                    <a:pt x="104" y="106"/>
                    <a:pt x="104" y="106"/>
                  </a:cubicBezTo>
                  <a:cubicBezTo>
                    <a:pt x="104" y="107"/>
                    <a:pt x="104" y="107"/>
                    <a:pt x="104" y="107"/>
                  </a:cubicBezTo>
                  <a:cubicBezTo>
                    <a:pt x="104" y="108"/>
                    <a:pt x="104" y="108"/>
                    <a:pt x="104" y="108"/>
                  </a:cubicBezTo>
                  <a:cubicBezTo>
                    <a:pt x="104" y="109"/>
                    <a:pt x="104" y="109"/>
                    <a:pt x="104" y="109"/>
                  </a:cubicBezTo>
                  <a:cubicBezTo>
                    <a:pt x="103" y="111"/>
                    <a:pt x="103" y="111"/>
                    <a:pt x="103" y="111"/>
                  </a:cubicBezTo>
                  <a:cubicBezTo>
                    <a:pt x="102" y="112"/>
                    <a:pt x="102" y="112"/>
                    <a:pt x="102" y="112"/>
                  </a:cubicBezTo>
                  <a:cubicBezTo>
                    <a:pt x="101" y="113"/>
                    <a:pt x="101" y="113"/>
                    <a:pt x="101" y="113"/>
                  </a:cubicBezTo>
                  <a:cubicBezTo>
                    <a:pt x="101" y="114"/>
                    <a:pt x="101" y="114"/>
                    <a:pt x="101" y="114"/>
                  </a:cubicBezTo>
                  <a:cubicBezTo>
                    <a:pt x="101" y="115"/>
                    <a:pt x="101" y="115"/>
                    <a:pt x="101" y="115"/>
                  </a:cubicBezTo>
                  <a:cubicBezTo>
                    <a:pt x="100" y="116"/>
                    <a:pt x="100" y="116"/>
                    <a:pt x="100" y="116"/>
                  </a:cubicBezTo>
                  <a:cubicBezTo>
                    <a:pt x="100" y="116"/>
                    <a:pt x="100" y="116"/>
                    <a:pt x="100" y="116"/>
                  </a:cubicBezTo>
                  <a:cubicBezTo>
                    <a:pt x="99" y="118"/>
                    <a:pt x="99" y="118"/>
                    <a:pt x="99" y="118"/>
                  </a:cubicBezTo>
                  <a:cubicBezTo>
                    <a:pt x="97" y="118"/>
                    <a:pt x="97" y="118"/>
                    <a:pt x="97" y="118"/>
                  </a:cubicBezTo>
                  <a:cubicBezTo>
                    <a:pt x="97" y="119"/>
                    <a:pt x="97" y="119"/>
                    <a:pt x="97" y="119"/>
                  </a:cubicBezTo>
                  <a:cubicBezTo>
                    <a:pt x="96" y="120"/>
                    <a:pt x="96" y="120"/>
                    <a:pt x="96" y="120"/>
                  </a:cubicBezTo>
                  <a:cubicBezTo>
                    <a:pt x="96" y="120"/>
                    <a:pt x="96" y="120"/>
                    <a:pt x="96" y="120"/>
                  </a:cubicBezTo>
                  <a:cubicBezTo>
                    <a:pt x="98" y="120"/>
                    <a:pt x="98" y="120"/>
                    <a:pt x="98" y="120"/>
                  </a:cubicBezTo>
                  <a:cubicBezTo>
                    <a:pt x="99" y="120"/>
                    <a:pt x="99" y="120"/>
                    <a:pt x="99" y="120"/>
                  </a:cubicBezTo>
                  <a:cubicBezTo>
                    <a:pt x="100" y="120"/>
                    <a:pt x="100" y="120"/>
                    <a:pt x="100" y="120"/>
                  </a:cubicBezTo>
                  <a:cubicBezTo>
                    <a:pt x="102" y="118"/>
                    <a:pt x="102" y="118"/>
                    <a:pt x="102" y="118"/>
                  </a:cubicBezTo>
                  <a:cubicBezTo>
                    <a:pt x="102" y="116"/>
                    <a:pt x="102" y="116"/>
                    <a:pt x="102" y="116"/>
                  </a:cubicBezTo>
                  <a:cubicBezTo>
                    <a:pt x="103" y="115"/>
                    <a:pt x="103" y="115"/>
                    <a:pt x="103" y="115"/>
                  </a:cubicBezTo>
                  <a:cubicBezTo>
                    <a:pt x="104" y="115"/>
                    <a:pt x="104" y="115"/>
                    <a:pt x="104" y="115"/>
                  </a:cubicBezTo>
                  <a:cubicBezTo>
                    <a:pt x="104" y="117"/>
                    <a:pt x="104" y="117"/>
                    <a:pt x="104" y="117"/>
                  </a:cubicBezTo>
                  <a:cubicBezTo>
                    <a:pt x="104" y="118"/>
                    <a:pt x="104" y="118"/>
                    <a:pt x="104" y="118"/>
                  </a:cubicBezTo>
                  <a:cubicBezTo>
                    <a:pt x="104" y="118"/>
                    <a:pt x="104" y="118"/>
                    <a:pt x="104" y="118"/>
                  </a:cubicBezTo>
                  <a:cubicBezTo>
                    <a:pt x="104" y="120"/>
                    <a:pt x="104" y="120"/>
                    <a:pt x="104" y="120"/>
                  </a:cubicBezTo>
                  <a:cubicBezTo>
                    <a:pt x="103" y="122"/>
                    <a:pt x="103" y="122"/>
                    <a:pt x="103" y="122"/>
                  </a:cubicBezTo>
                  <a:cubicBezTo>
                    <a:pt x="101" y="122"/>
                    <a:pt x="101" y="122"/>
                    <a:pt x="101" y="122"/>
                  </a:cubicBezTo>
                  <a:cubicBezTo>
                    <a:pt x="102" y="123"/>
                    <a:pt x="102" y="123"/>
                    <a:pt x="102" y="123"/>
                  </a:cubicBezTo>
                  <a:cubicBezTo>
                    <a:pt x="103" y="123"/>
                    <a:pt x="103" y="123"/>
                    <a:pt x="103" y="123"/>
                  </a:cubicBezTo>
                  <a:cubicBezTo>
                    <a:pt x="104" y="123"/>
                    <a:pt x="104" y="123"/>
                    <a:pt x="104" y="123"/>
                  </a:cubicBezTo>
                  <a:cubicBezTo>
                    <a:pt x="104" y="122"/>
                    <a:pt x="104" y="122"/>
                    <a:pt x="104" y="122"/>
                  </a:cubicBezTo>
                  <a:cubicBezTo>
                    <a:pt x="105" y="122"/>
                    <a:pt x="105" y="122"/>
                    <a:pt x="105" y="122"/>
                  </a:cubicBezTo>
                  <a:cubicBezTo>
                    <a:pt x="106" y="121"/>
                    <a:pt x="106" y="121"/>
                    <a:pt x="106" y="121"/>
                  </a:cubicBezTo>
                  <a:cubicBezTo>
                    <a:pt x="107" y="122"/>
                    <a:pt x="107" y="122"/>
                    <a:pt x="107" y="122"/>
                  </a:cubicBezTo>
                  <a:cubicBezTo>
                    <a:pt x="107" y="121"/>
                    <a:pt x="107" y="121"/>
                    <a:pt x="107" y="121"/>
                  </a:cubicBezTo>
                  <a:cubicBezTo>
                    <a:pt x="107" y="122"/>
                    <a:pt x="107" y="122"/>
                    <a:pt x="107" y="122"/>
                  </a:cubicBezTo>
                  <a:cubicBezTo>
                    <a:pt x="106" y="123"/>
                    <a:pt x="106" y="123"/>
                    <a:pt x="106" y="123"/>
                  </a:cubicBezTo>
                  <a:cubicBezTo>
                    <a:pt x="106" y="123"/>
                    <a:pt x="106" y="123"/>
                    <a:pt x="106" y="123"/>
                  </a:cubicBezTo>
                  <a:cubicBezTo>
                    <a:pt x="105" y="123"/>
                    <a:pt x="105" y="123"/>
                    <a:pt x="105" y="123"/>
                  </a:cubicBezTo>
                  <a:cubicBezTo>
                    <a:pt x="106" y="124"/>
                    <a:pt x="106" y="124"/>
                    <a:pt x="106" y="124"/>
                  </a:cubicBezTo>
                  <a:cubicBezTo>
                    <a:pt x="107" y="125"/>
                    <a:pt x="107" y="125"/>
                    <a:pt x="107" y="125"/>
                  </a:cubicBezTo>
                  <a:cubicBezTo>
                    <a:pt x="107" y="126"/>
                    <a:pt x="107" y="126"/>
                    <a:pt x="107" y="126"/>
                  </a:cubicBezTo>
                  <a:cubicBezTo>
                    <a:pt x="107" y="128"/>
                    <a:pt x="107" y="128"/>
                    <a:pt x="107" y="128"/>
                  </a:cubicBezTo>
                  <a:cubicBezTo>
                    <a:pt x="107" y="130"/>
                    <a:pt x="107" y="130"/>
                    <a:pt x="107" y="130"/>
                  </a:cubicBezTo>
                  <a:cubicBezTo>
                    <a:pt x="106" y="131"/>
                    <a:pt x="106" y="131"/>
                    <a:pt x="106" y="131"/>
                  </a:cubicBezTo>
                  <a:cubicBezTo>
                    <a:pt x="106" y="131"/>
                    <a:pt x="106" y="131"/>
                    <a:pt x="106" y="131"/>
                  </a:cubicBezTo>
                  <a:cubicBezTo>
                    <a:pt x="106" y="133"/>
                    <a:pt x="106" y="133"/>
                    <a:pt x="106" y="133"/>
                  </a:cubicBezTo>
                  <a:cubicBezTo>
                    <a:pt x="107" y="133"/>
                    <a:pt x="107" y="133"/>
                    <a:pt x="107" y="133"/>
                  </a:cubicBezTo>
                  <a:cubicBezTo>
                    <a:pt x="107" y="134"/>
                    <a:pt x="107" y="134"/>
                    <a:pt x="107" y="134"/>
                  </a:cubicBezTo>
                  <a:cubicBezTo>
                    <a:pt x="108" y="136"/>
                    <a:pt x="108" y="136"/>
                    <a:pt x="108" y="136"/>
                  </a:cubicBezTo>
                  <a:cubicBezTo>
                    <a:pt x="109" y="138"/>
                    <a:pt x="109" y="138"/>
                    <a:pt x="109" y="138"/>
                  </a:cubicBezTo>
                  <a:cubicBezTo>
                    <a:pt x="110" y="138"/>
                    <a:pt x="110" y="138"/>
                    <a:pt x="110" y="138"/>
                  </a:cubicBezTo>
                  <a:cubicBezTo>
                    <a:pt x="111" y="138"/>
                    <a:pt x="111" y="138"/>
                    <a:pt x="111" y="138"/>
                  </a:cubicBezTo>
                  <a:cubicBezTo>
                    <a:pt x="112" y="139"/>
                    <a:pt x="112" y="139"/>
                    <a:pt x="112" y="139"/>
                  </a:cubicBezTo>
                  <a:cubicBezTo>
                    <a:pt x="113" y="139"/>
                    <a:pt x="113" y="139"/>
                    <a:pt x="113" y="139"/>
                  </a:cubicBezTo>
                  <a:cubicBezTo>
                    <a:pt x="113" y="139"/>
                    <a:pt x="113" y="139"/>
                    <a:pt x="113" y="139"/>
                  </a:cubicBezTo>
                  <a:cubicBezTo>
                    <a:pt x="113" y="139"/>
                    <a:pt x="113" y="139"/>
                    <a:pt x="113" y="139"/>
                  </a:cubicBezTo>
                  <a:cubicBezTo>
                    <a:pt x="114" y="139"/>
                    <a:pt x="114" y="139"/>
                    <a:pt x="114" y="139"/>
                  </a:cubicBezTo>
                  <a:cubicBezTo>
                    <a:pt x="115" y="140"/>
                    <a:pt x="115" y="140"/>
                    <a:pt x="115" y="140"/>
                  </a:cubicBezTo>
                  <a:cubicBezTo>
                    <a:pt x="116" y="140"/>
                    <a:pt x="116" y="140"/>
                    <a:pt x="116" y="140"/>
                  </a:cubicBezTo>
                  <a:cubicBezTo>
                    <a:pt x="117" y="141"/>
                    <a:pt x="117" y="141"/>
                    <a:pt x="117" y="141"/>
                  </a:cubicBezTo>
                  <a:cubicBezTo>
                    <a:pt x="118" y="142"/>
                    <a:pt x="118" y="142"/>
                    <a:pt x="118" y="142"/>
                  </a:cubicBezTo>
                  <a:cubicBezTo>
                    <a:pt x="118" y="142"/>
                    <a:pt x="118" y="142"/>
                    <a:pt x="118" y="142"/>
                  </a:cubicBezTo>
                  <a:cubicBezTo>
                    <a:pt x="119" y="143"/>
                    <a:pt x="119" y="143"/>
                    <a:pt x="119" y="143"/>
                  </a:cubicBezTo>
                  <a:cubicBezTo>
                    <a:pt x="120" y="143"/>
                    <a:pt x="120" y="143"/>
                    <a:pt x="120" y="143"/>
                  </a:cubicBezTo>
                  <a:cubicBezTo>
                    <a:pt x="120" y="143"/>
                    <a:pt x="120" y="143"/>
                    <a:pt x="120" y="143"/>
                  </a:cubicBezTo>
                  <a:cubicBezTo>
                    <a:pt x="122" y="142"/>
                    <a:pt x="122" y="142"/>
                    <a:pt x="122" y="142"/>
                  </a:cubicBezTo>
                  <a:cubicBezTo>
                    <a:pt x="123" y="141"/>
                    <a:pt x="123" y="141"/>
                    <a:pt x="123" y="141"/>
                  </a:cubicBezTo>
                  <a:cubicBezTo>
                    <a:pt x="124" y="141"/>
                    <a:pt x="124" y="141"/>
                    <a:pt x="124" y="141"/>
                  </a:cubicBezTo>
                  <a:cubicBezTo>
                    <a:pt x="125" y="140"/>
                    <a:pt x="125" y="140"/>
                    <a:pt x="125" y="140"/>
                  </a:cubicBezTo>
                  <a:cubicBezTo>
                    <a:pt x="126" y="140"/>
                    <a:pt x="126" y="140"/>
                    <a:pt x="126" y="140"/>
                  </a:cubicBezTo>
                  <a:cubicBezTo>
                    <a:pt x="126" y="140"/>
                    <a:pt x="126" y="140"/>
                    <a:pt x="126" y="140"/>
                  </a:cubicBezTo>
                  <a:cubicBezTo>
                    <a:pt x="126" y="140"/>
                    <a:pt x="126" y="140"/>
                    <a:pt x="126" y="140"/>
                  </a:cubicBezTo>
                  <a:cubicBezTo>
                    <a:pt x="125" y="139"/>
                    <a:pt x="125" y="139"/>
                    <a:pt x="125" y="139"/>
                  </a:cubicBezTo>
                  <a:cubicBezTo>
                    <a:pt x="125" y="139"/>
                    <a:pt x="125" y="139"/>
                    <a:pt x="125" y="139"/>
                  </a:cubicBezTo>
                  <a:cubicBezTo>
                    <a:pt x="127" y="138"/>
                    <a:pt x="127" y="138"/>
                    <a:pt x="127" y="138"/>
                  </a:cubicBezTo>
                  <a:cubicBezTo>
                    <a:pt x="128" y="139"/>
                    <a:pt x="128" y="139"/>
                    <a:pt x="128" y="139"/>
                  </a:cubicBezTo>
                  <a:cubicBezTo>
                    <a:pt x="128" y="140"/>
                    <a:pt x="128" y="140"/>
                    <a:pt x="128" y="140"/>
                  </a:cubicBezTo>
                  <a:cubicBezTo>
                    <a:pt x="127" y="140"/>
                    <a:pt x="127" y="140"/>
                    <a:pt x="127" y="140"/>
                  </a:cubicBezTo>
                  <a:cubicBezTo>
                    <a:pt x="127" y="141"/>
                    <a:pt x="127" y="141"/>
                    <a:pt x="127" y="141"/>
                  </a:cubicBezTo>
                  <a:cubicBezTo>
                    <a:pt x="127" y="141"/>
                    <a:pt x="127" y="141"/>
                    <a:pt x="127" y="141"/>
                  </a:cubicBezTo>
                  <a:cubicBezTo>
                    <a:pt x="128" y="141"/>
                    <a:pt x="128" y="141"/>
                    <a:pt x="128" y="141"/>
                  </a:cubicBezTo>
                  <a:cubicBezTo>
                    <a:pt x="129" y="140"/>
                    <a:pt x="129" y="140"/>
                    <a:pt x="129" y="140"/>
                  </a:cubicBezTo>
                  <a:cubicBezTo>
                    <a:pt x="130" y="141"/>
                    <a:pt x="130" y="141"/>
                    <a:pt x="130" y="141"/>
                  </a:cubicBezTo>
                  <a:cubicBezTo>
                    <a:pt x="130" y="141"/>
                    <a:pt x="130" y="141"/>
                    <a:pt x="130" y="141"/>
                  </a:cubicBezTo>
                  <a:cubicBezTo>
                    <a:pt x="129" y="141"/>
                    <a:pt x="129" y="141"/>
                    <a:pt x="129" y="141"/>
                  </a:cubicBezTo>
                  <a:cubicBezTo>
                    <a:pt x="128" y="142"/>
                    <a:pt x="128" y="142"/>
                    <a:pt x="128" y="142"/>
                  </a:cubicBezTo>
                  <a:cubicBezTo>
                    <a:pt x="130" y="143"/>
                    <a:pt x="130" y="143"/>
                    <a:pt x="130" y="143"/>
                  </a:cubicBezTo>
                  <a:cubicBezTo>
                    <a:pt x="130" y="145"/>
                    <a:pt x="130" y="145"/>
                    <a:pt x="130" y="145"/>
                  </a:cubicBezTo>
                  <a:cubicBezTo>
                    <a:pt x="130" y="144"/>
                    <a:pt x="130" y="144"/>
                    <a:pt x="130" y="144"/>
                  </a:cubicBezTo>
                  <a:cubicBezTo>
                    <a:pt x="131" y="145"/>
                    <a:pt x="131" y="145"/>
                    <a:pt x="131" y="145"/>
                  </a:cubicBezTo>
                  <a:cubicBezTo>
                    <a:pt x="131" y="145"/>
                    <a:pt x="131" y="145"/>
                    <a:pt x="131" y="145"/>
                  </a:cubicBezTo>
                  <a:cubicBezTo>
                    <a:pt x="132" y="146"/>
                    <a:pt x="132" y="146"/>
                    <a:pt x="132" y="146"/>
                  </a:cubicBezTo>
                  <a:cubicBezTo>
                    <a:pt x="132" y="145"/>
                    <a:pt x="132" y="145"/>
                    <a:pt x="132" y="145"/>
                  </a:cubicBezTo>
                  <a:cubicBezTo>
                    <a:pt x="132" y="144"/>
                    <a:pt x="132" y="144"/>
                    <a:pt x="132" y="144"/>
                  </a:cubicBezTo>
                  <a:cubicBezTo>
                    <a:pt x="131" y="145"/>
                    <a:pt x="131" y="145"/>
                    <a:pt x="131" y="145"/>
                  </a:cubicBezTo>
                  <a:cubicBezTo>
                    <a:pt x="131" y="144"/>
                    <a:pt x="131" y="144"/>
                    <a:pt x="131" y="144"/>
                  </a:cubicBezTo>
                  <a:cubicBezTo>
                    <a:pt x="132" y="144"/>
                    <a:pt x="132" y="144"/>
                    <a:pt x="132" y="144"/>
                  </a:cubicBezTo>
                  <a:cubicBezTo>
                    <a:pt x="134" y="144"/>
                    <a:pt x="134" y="144"/>
                    <a:pt x="134" y="144"/>
                  </a:cubicBezTo>
                  <a:cubicBezTo>
                    <a:pt x="134" y="144"/>
                    <a:pt x="134" y="144"/>
                    <a:pt x="134" y="144"/>
                  </a:cubicBezTo>
                  <a:cubicBezTo>
                    <a:pt x="135" y="144"/>
                    <a:pt x="135" y="144"/>
                    <a:pt x="135" y="144"/>
                  </a:cubicBezTo>
                  <a:cubicBezTo>
                    <a:pt x="136" y="142"/>
                    <a:pt x="136" y="142"/>
                    <a:pt x="136" y="142"/>
                  </a:cubicBezTo>
                  <a:cubicBezTo>
                    <a:pt x="138" y="141"/>
                    <a:pt x="138" y="141"/>
                    <a:pt x="138" y="141"/>
                  </a:cubicBezTo>
                  <a:cubicBezTo>
                    <a:pt x="139" y="140"/>
                    <a:pt x="139" y="140"/>
                    <a:pt x="139" y="140"/>
                  </a:cubicBezTo>
                  <a:cubicBezTo>
                    <a:pt x="139" y="140"/>
                    <a:pt x="139" y="140"/>
                    <a:pt x="139" y="140"/>
                  </a:cubicBezTo>
                  <a:cubicBezTo>
                    <a:pt x="138" y="140"/>
                    <a:pt x="138" y="140"/>
                    <a:pt x="138" y="140"/>
                  </a:cubicBezTo>
                  <a:cubicBezTo>
                    <a:pt x="138" y="140"/>
                    <a:pt x="138" y="140"/>
                    <a:pt x="138" y="140"/>
                  </a:cubicBezTo>
                  <a:cubicBezTo>
                    <a:pt x="137" y="140"/>
                    <a:pt x="137" y="140"/>
                    <a:pt x="137" y="140"/>
                  </a:cubicBezTo>
                  <a:cubicBezTo>
                    <a:pt x="138" y="140"/>
                    <a:pt x="138" y="140"/>
                    <a:pt x="138" y="140"/>
                  </a:cubicBezTo>
                  <a:cubicBezTo>
                    <a:pt x="139" y="140"/>
                    <a:pt x="139" y="140"/>
                    <a:pt x="139" y="140"/>
                  </a:cubicBezTo>
                  <a:cubicBezTo>
                    <a:pt x="141" y="139"/>
                    <a:pt x="141" y="139"/>
                    <a:pt x="141" y="139"/>
                  </a:cubicBezTo>
                  <a:cubicBezTo>
                    <a:pt x="145" y="139"/>
                    <a:pt x="145" y="139"/>
                    <a:pt x="145" y="139"/>
                  </a:cubicBezTo>
                  <a:cubicBezTo>
                    <a:pt x="147" y="139"/>
                    <a:pt x="147" y="139"/>
                    <a:pt x="147" y="139"/>
                  </a:cubicBezTo>
                  <a:cubicBezTo>
                    <a:pt x="148" y="138"/>
                    <a:pt x="148" y="138"/>
                    <a:pt x="148" y="138"/>
                  </a:cubicBezTo>
                  <a:cubicBezTo>
                    <a:pt x="148" y="138"/>
                    <a:pt x="148" y="138"/>
                    <a:pt x="148" y="138"/>
                  </a:cubicBezTo>
                  <a:cubicBezTo>
                    <a:pt x="149" y="138"/>
                    <a:pt x="149" y="138"/>
                    <a:pt x="149" y="138"/>
                  </a:cubicBezTo>
                  <a:cubicBezTo>
                    <a:pt x="150" y="137"/>
                    <a:pt x="150" y="137"/>
                    <a:pt x="150" y="137"/>
                  </a:cubicBezTo>
                  <a:cubicBezTo>
                    <a:pt x="151" y="136"/>
                    <a:pt x="151" y="136"/>
                    <a:pt x="151" y="136"/>
                  </a:cubicBezTo>
                  <a:cubicBezTo>
                    <a:pt x="151" y="134"/>
                    <a:pt x="151" y="134"/>
                    <a:pt x="151" y="134"/>
                  </a:cubicBezTo>
                  <a:cubicBezTo>
                    <a:pt x="150" y="133"/>
                    <a:pt x="150" y="133"/>
                    <a:pt x="150" y="133"/>
                  </a:cubicBezTo>
                  <a:cubicBezTo>
                    <a:pt x="152" y="132"/>
                    <a:pt x="152" y="132"/>
                    <a:pt x="152" y="132"/>
                  </a:cubicBezTo>
                  <a:cubicBezTo>
                    <a:pt x="152" y="130"/>
                    <a:pt x="152" y="130"/>
                    <a:pt x="152" y="130"/>
                  </a:cubicBezTo>
                  <a:cubicBezTo>
                    <a:pt x="153" y="129"/>
                    <a:pt x="153" y="129"/>
                    <a:pt x="153" y="129"/>
                  </a:cubicBezTo>
                  <a:cubicBezTo>
                    <a:pt x="153" y="127"/>
                    <a:pt x="153" y="127"/>
                    <a:pt x="153" y="127"/>
                  </a:cubicBezTo>
                  <a:cubicBezTo>
                    <a:pt x="154" y="127"/>
                    <a:pt x="154" y="127"/>
                    <a:pt x="154" y="127"/>
                  </a:cubicBezTo>
                  <a:cubicBezTo>
                    <a:pt x="154" y="126"/>
                    <a:pt x="154" y="126"/>
                    <a:pt x="154" y="126"/>
                  </a:cubicBezTo>
                  <a:cubicBezTo>
                    <a:pt x="156" y="123"/>
                    <a:pt x="156" y="123"/>
                    <a:pt x="156" y="123"/>
                  </a:cubicBezTo>
                  <a:cubicBezTo>
                    <a:pt x="157" y="123"/>
                    <a:pt x="157" y="123"/>
                    <a:pt x="157" y="123"/>
                  </a:cubicBezTo>
                  <a:cubicBezTo>
                    <a:pt x="158" y="121"/>
                    <a:pt x="158" y="121"/>
                    <a:pt x="158" y="121"/>
                  </a:cubicBezTo>
                  <a:cubicBezTo>
                    <a:pt x="159" y="120"/>
                    <a:pt x="159" y="120"/>
                    <a:pt x="159" y="120"/>
                  </a:cubicBezTo>
                  <a:cubicBezTo>
                    <a:pt x="159" y="118"/>
                    <a:pt x="159" y="118"/>
                    <a:pt x="159" y="118"/>
                  </a:cubicBezTo>
                  <a:cubicBezTo>
                    <a:pt x="161" y="117"/>
                    <a:pt x="161" y="117"/>
                    <a:pt x="161" y="117"/>
                  </a:cubicBezTo>
                  <a:cubicBezTo>
                    <a:pt x="160" y="116"/>
                    <a:pt x="160" y="116"/>
                    <a:pt x="160" y="116"/>
                  </a:cubicBezTo>
                  <a:cubicBezTo>
                    <a:pt x="161" y="116"/>
                    <a:pt x="161" y="116"/>
                    <a:pt x="161" y="116"/>
                  </a:cubicBezTo>
                  <a:cubicBezTo>
                    <a:pt x="162" y="115"/>
                    <a:pt x="162" y="115"/>
                    <a:pt x="162" y="115"/>
                  </a:cubicBezTo>
                  <a:cubicBezTo>
                    <a:pt x="161" y="114"/>
                    <a:pt x="161" y="114"/>
                    <a:pt x="161" y="114"/>
                  </a:cubicBezTo>
                  <a:cubicBezTo>
                    <a:pt x="163" y="113"/>
                    <a:pt x="163" y="113"/>
                    <a:pt x="163" y="113"/>
                  </a:cubicBezTo>
                  <a:cubicBezTo>
                    <a:pt x="164" y="112"/>
                    <a:pt x="164" y="112"/>
                    <a:pt x="164" y="112"/>
                  </a:cubicBezTo>
                  <a:cubicBezTo>
                    <a:pt x="164" y="112"/>
                    <a:pt x="164" y="112"/>
                    <a:pt x="164" y="112"/>
                  </a:cubicBezTo>
                  <a:cubicBezTo>
                    <a:pt x="165" y="110"/>
                    <a:pt x="165" y="110"/>
                    <a:pt x="165" y="110"/>
                  </a:cubicBezTo>
                  <a:cubicBezTo>
                    <a:pt x="166" y="110"/>
                    <a:pt x="166" y="110"/>
                    <a:pt x="166" y="110"/>
                  </a:cubicBezTo>
                  <a:cubicBezTo>
                    <a:pt x="167" y="110"/>
                    <a:pt x="167" y="110"/>
                    <a:pt x="167" y="110"/>
                  </a:cubicBezTo>
                  <a:cubicBezTo>
                    <a:pt x="166" y="110"/>
                    <a:pt x="166" y="110"/>
                    <a:pt x="166" y="110"/>
                  </a:cubicBezTo>
                  <a:cubicBezTo>
                    <a:pt x="166" y="109"/>
                    <a:pt x="166" y="109"/>
                    <a:pt x="166" y="109"/>
                  </a:cubicBezTo>
                  <a:cubicBezTo>
                    <a:pt x="168" y="109"/>
                    <a:pt x="168" y="109"/>
                    <a:pt x="168" y="109"/>
                  </a:cubicBezTo>
                  <a:cubicBezTo>
                    <a:pt x="169" y="108"/>
                    <a:pt x="169" y="108"/>
                    <a:pt x="169" y="108"/>
                  </a:cubicBezTo>
                  <a:cubicBezTo>
                    <a:pt x="169" y="107"/>
                    <a:pt x="169" y="107"/>
                    <a:pt x="169" y="107"/>
                  </a:cubicBezTo>
                  <a:cubicBezTo>
                    <a:pt x="169" y="107"/>
                    <a:pt x="169" y="107"/>
                    <a:pt x="169" y="107"/>
                  </a:cubicBezTo>
                  <a:cubicBezTo>
                    <a:pt x="169" y="106"/>
                    <a:pt x="169" y="106"/>
                    <a:pt x="169" y="106"/>
                  </a:cubicBezTo>
                  <a:cubicBezTo>
                    <a:pt x="171" y="105"/>
                    <a:pt x="171" y="105"/>
                    <a:pt x="171" y="105"/>
                  </a:cubicBezTo>
                  <a:cubicBezTo>
                    <a:pt x="171" y="104"/>
                    <a:pt x="171" y="104"/>
                    <a:pt x="171" y="104"/>
                  </a:cubicBezTo>
                  <a:cubicBezTo>
                    <a:pt x="172" y="104"/>
                    <a:pt x="172" y="104"/>
                    <a:pt x="172" y="104"/>
                  </a:cubicBezTo>
                  <a:cubicBezTo>
                    <a:pt x="173" y="102"/>
                    <a:pt x="173" y="102"/>
                    <a:pt x="173" y="102"/>
                  </a:cubicBezTo>
                  <a:cubicBezTo>
                    <a:pt x="173" y="102"/>
                    <a:pt x="173" y="102"/>
                    <a:pt x="173" y="102"/>
                  </a:cubicBezTo>
                  <a:cubicBezTo>
                    <a:pt x="173" y="100"/>
                    <a:pt x="173" y="100"/>
                    <a:pt x="173" y="100"/>
                  </a:cubicBezTo>
                  <a:cubicBezTo>
                    <a:pt x="173" y="100"/>
                    <a:pt x="173" y="100"/>
                    <a:pt x="173" y="100"/>
                  </a:cubicBezTo>
                  <a:cubicBezTo>
                    <a:pt x="173" y="99"/>
                    <a:pt x="173" y="99"/>
                    <a:pt x="173" y="99"/>
                  </a:cubicBezTo>
                  <a:cubicBezTo>
                    <a:pt x="174" y="97"/>
                    <a:pt x="174" y="97"/>
                    <a:pt x="174" y="97"/>
                  </a:cubicBezTo>
                  <a:cubicBezTo>
                    <a:pt x="174" y="95"/>
                    <a:pt x="174" y="95"/>
                    <a:pt x="174" y="95"/>
                  </a:cubicBezTo>
                  <a:cubicBezTo>
                    <a:pt x="176" y="93"/>
                    <a:pt x="176" y="93"/>
                    <a:pt x="176" y="93"/>
                  </a:cubicBezTo>
                  <a:cubicBezTo>
                    <a:pt x="176" y="92"/>
                    <a:pt x="176" y="92"/>
                    <a:pt x="176" y="92"/>
                  </a:cubicBezTo>
                  <a:cubicBezTo>
                    <a:pt x="177" y="90"/>
                    <a:pt x="177" y="90"/>
                    <a:pt x="177" y="90"/>
                  </a:cubicBezTo>
                  <a:cubicBezTo>
                    <a:pt x="178" y="89"/>
                    <a:pt x="178" y="89"/>
                    <a:pt x="178" y="89"/>
                  </a:cubicBezTo>
                  <a:cubicBezTo>
                    <a:pt x="178" y="88"/>
                    <a:pt x="178" y="88"/>
                    <a:pt x="178" y="88"/>
                  </a:cubicBezTo>
                  <a:cubicBezTo>
                    <a:pt x="178" y="87"/>
                    <a:pt x="178" y="87"/>
                    <a:pt x="178" y="87"/>
                  </a:cubicBezTo>
                  <a:cubicBezTo>
                    <a:pt x="179" y="86"/>
                    <a:pt x="179" y="86"/>
                    <a:pt x="179" y="86"/>
                  </a:cubicBezTo>
                  <a:cubicBezTo>
                    <a:pt x="178" y="84"/>
                    <a:pt x="178" y="84"/>
                    <a:pt x="178" y="84"/>
                  </a:cubicBezTo>
                  <a:cubicBezTo>
                    <a:pt x="178" y="83"/>
                    <a:pt x="178" y="83"/>
                    <a:pt x="178" y="83"/>
                  </a:cubicBezTo>
                  <a:cubicBezTo>
                    <a:pt x="178" y="82"/>
                    <a:pt x="178" y="82"/>
                    <a:pt x="178" y="82"/>
                  </a:cubicBezTo>
                  <a:cubicBezTo>
                    <a:pt x="177" y="81"/>
                    <a:pt x="177" y="81"/>
                    <a:pt x="177" y="81"/>
                  </a:cubicBezTo>
                  <a:cubicBezTo>
                    <a:pt x="177" y="80"/>
                    <a:pt x="177" y="80"/>
                    <a:pt x="177" y="80"/>
                  </a:cubicBezTo>
                  <a:cubicBezTo>
                    <a:pt x="178" y="80"/>
                    <a:pt x="178" y="80"/>
                    <a:pt x="178" y="80"/>
                  </a:cubicBezTo>
                  <a:cubicBezTo>
                    <a:pt x="178" y="79"/>
                    <a:pt x="178" y="79"/>
                    <a:pt x="178" y="79"/>
                  </a:cubicBezTo>
                  <a:cubicBezTo>
                    <a:pt x="178" y="78"/>
                    <a:pt x="178" y="78"/>
                    <a:pt x="178" y="78"/>
                  </a:cubicBezTo>
                  <a:cubicBezTo>
                    <a:pt x="178" y="77"/>
                    <a:pt x="178" y="77"/>
                    <a:pt x="178" y="77"/>
                  </a:cubicBezTo>
                  <a:cubicBezTo>
                    <a:pt x="178" y="75"/>
                    <a:pt x="178" y="75"/>
                    <a:pt x="178" y="75"/>
                  </a:cubicBezTo>
                  <a:cubicBezTo>
                    <a:pt x="179" y="74"/>
                    <a:pt x="179" y="74"/>
                    <a:pt x="179" y="74"/>
                  </a:cubicBezTo>
                  <a:cubicBezTo>
                    <a:pt x="178" y="74"/>
                    <a:pt x="178" y="74"/>
                    <a:pt x="178" y="74"/>
                  </a:cubicBezTo>
                  <a:cubicBezTo>
                    <a:pt x="178" y="73"/>
                    <a:pt x="178" y="73"/>
                    <a:pt x="178" y="73"/>
                  </a:cubicBezTo>
                  <a:cubicBezTo>
                    <a:pt x="178" y="71"/>
                    <a:pt x="178" y="71"/>
                    <a:pt x="178" y="71"/>
                  </a:cubicBezTo>
                  <a:cubicBezTo>
                    <a:pt x="178" y="71"/>
                    <a:pt x="178" y="71"/>
                    <a:pt x="178" y="71"/>
                  </a:cubicBezTo>
                  <a:cubicBezTo>
                    <a:pt x="178" y="70"/>
                    <a:pt x="178" y="70"/>
                    <a:pt x="178" y="70"/>
                  </a:cubicBezTo>
                  <a:cubicBezTo>
                    <a:pt x="177" y="70"/>
                    <a:pt x="177" y="70"/>
                    <a:pt x="177" y="70"/>
                  </a:cubicBezTo>
                  <a:cubicBezTo>
                    <a:pt x="177" y="69"/>
                    <a:pt x="177" y="69"/>
                    <a:pt x="177" y="69"/>
                  </a:cubicBezTo>
                  <a:cubicBezTo>
                    <a:pt x="177" y="68"/>
                    <a:pt x="177" y="68"/>
                    <a:pt x="177" y="68"/>
                  </a:cubicBezTo>
                  <a:cubicBezTo>
                    <a:pt x="176" y="68"/>
                    <a:pt x="176" y="68"/>
                    <a:pt x="176" y="68"/>
                  </a:cubicBezTo>
                  <a:cubicBezTo>
                    <a:pt x="175" y="66"/>
                    <a:pt x="175" y="66"/>
                    <a:pt x="175" y="66"/>
                  </a:cubicBezTo>
                  <a:cubicBezTo>
                    <a:pt x="175" y="65"/>
                    <a:pt x="175" y="65"/>
                    <a:pt x="175" y="65"/>
                  </a:cubicBezTo>
                  <a:cubicBezTo>
                    <a:pt x="175" y="64"/>
                    <a:pt x="175" y="64"/>
                    <a:pt x="175" y="64"/>
                  </a:cubicBezTo>
                  <a:cubicBezTo>
                    <a:pt x="174" y="64"/>
                    <a:pt x="174" y="64"/>
                    <a:pt x="174" y="64"/>
                  </a:cubicBezTo>
                  <a:cubicBezTo>
                    <a:pt x="173" y="65"/>
                    <a:pt x="173" y="65"/>
                    <a:pt x="173" y="65"/>
                  </a:cubicBezTo>
                  <a:cubicBezTo>
                    <a:pt x="173" y="64"/>
                    <a:pt x="173" y="64"/>
                    <a:pt x="173" y="64"/>
                  </a:cubicBezTo>
                  <a:cubicBezTo>
                    <a:pt x="173" y="63"/>
                    <a:pt x="173" y="63"/>
                    <a:pt x="173" y="63"/>
                  </a:cubicBezTo>
                  <a:cubicBezTo>
                    <a:pt x="172" y="63"/>
                    <a:pt x="172" y="63"/>
                    <a:pt x="172" y="63"/>
                  </a:cubicBezTo>
                  <a:cubicBezTo>
                    <a:pt x="172" y="62"/>
                    <a:pt x="172" y="62"/>
                    <a:pt x="172" y="62"/>
                  </a:cubicBezTo>
                  <a:cubicBezTo>
                    <a:pt x="171" y="61"/>
                    <a:pt x="171" y="61"/>
                    <a:pt x="171" y="61"/>
                  </a:cubicBezTo>
                  <a:cubicBezTo>
                    <a:pt x="170" y="61"/>
                    <a:pt x="170" y="61"/>
                    <a:pt x="170" y="61"/>
                  </a:cubicBezTo>
                  <a:cubicBezTo>
                    <a:pt x="171" y="60"/>
                    <a:pt x="171" y="60"/>
                    <a:pt x="171" y="60"/>
                  </a:cubicBezTo>
                  <a:cubicBezTo>
                    <a:pt x="170" y="59"/>
                    <a:pt x="170" y="59"/>
                    <a:pt x="170" y="59"/>
                  </a:cubicBezTo>
                  <a:cubicBezTo>
                    <a:pt x="171" y="58"/>
                    <a:pt x="171" y="58"/>
                    <a:pt x="171" y="58"/>
                  </a:cubicBezTo>
                  <a:cubicBezTo>
                    <a:pt x="171" y="57"/>
                    <a:pt x="171" y="57"/>
                    <a:pt x="171" y="57"/>
                  </a:cubicBezTo>
                  <a:cubicBezTo>
                    <a:pt x="171" y="57"/>
                    <a:pt x="171" y="57"/>
                    <a:pt x="171" y="57"/>
                  </a:cubicBezTo>
                  <a:cubicBezTo>
                    <a:pt x="171" y="56"/>
                    <a:pt x="171" y="56"/>
                    <a:pt x="171" y="56"/>
                  </a:cubicBezTo>
                  <a:cubicBezTo>
                    <a:pt x="170" y="56"/>
                    <a:pt x="170" y="56"/>
                    <a:pt x="170" y="56"/>
                  </a:cubicBezTo>
                  <a:cubicBezTo>
                    <a:pt x="170" y="56"/>
                    <a:pt x="170" y="56"/>
                    <a:pt x="170" y="56"/>
                  </a:cubicBezTo>
                  <a:cubicBezTo>
                    <a:pt x="170" y="56"/>
                    <a:pt x="170" y="56"/>
                    <a:pt x="170" y="56"/>
                  </a:cubicBezTo>
                  <a:cubicBezTo>
                    <a:pt x="170" y="57"/>
                    <a:pt x="170" y="57"/>
                    <a:pt x="170" y="57"/>
                  </a:cubicBezTo>
                  <a:cubicBezTo>
                    <a:pt x="168" y="55"/>
                    <a:pt x="168" y="55"/>
                    <a:pt x="168" y="55"/>
                  </a:cubicBezTo>
                  <a:cubicBezTo>
                    <a:pt x="168" y="54"/>
                    <a:pt x="168" y="54"/>
                    <a:pt x="168" y="54"/>
                  </a:cubicBezTo>
                  <a:cubicBezTo>
                    <a:pt x="167" y="54"/>
                    <a:pt x="167" y="54"/>
                    <a:pt x="167" y="54"/>
                  </a:cubicBezTo>
                  <a:cubicBezTo>
                    <a:pt x="167" y="55"/>
                    <a:pt x="167" y="55"/>
                    <a:pt x="167" y="55"/>
                  </a:cubicBezTo>
                  <a:cubicBezTo>
                    <a:pt x="167" y="56"/>
                    <a:pt x="167" y="56"/>
                    <a:pt x="167" y="56"/>
                  </a:cubicBezTo>
                  <a:cubicBezTo>
                    <a:pt x="168" y="57"/>
                    <a:pt x="168" y="57"/>
                    <a:pt x="168" y="57"/>
                  </a:cubicBezTo>
                  <a:cubicBezTo>
                    <a:pt x="167" y="56"/>
                    <a:pt x="167" y="56"/>
                    <a:pt x="167" y="56"/>
                  </a:cubicBezTo>
                  <a:cubicBezTo>
                    <a:pt x="166" y="56"/>
                    <a:pt x="166" y="56"/>
                    <a:pt x="166" y="56"/>
                  </a:cubicBezTo>
                  <a:cubicBezTo>
                    <a:pt x="166" y="55"/>
                    <a:pt x="166" y="55"/>
                    <a:pt x="166" y="55"/>
                  </a:cubicBezTo>
                  <a:cubicBezTo>
                    <a:pt x="166" y="55"/>
                    <a:pt x="166" y="55"/>
                    <a:pt x="166" y="55"/>
                  </a:cubicBezTo>
                  <a:cubicBezTo>
                    <a:pt x="166" y="53"/>
                    <a:pt x="166" y="53"/>
                    <a:pt x="166" y="53"/>
                  </a:cubicBezTo>
                  <a:cubicBezTo>
                    <a:pt x="166" y="52"/>
                    <a:pt x="166" y="52"/>
                    <a:pt x="166" y="52"/>
                  </a:cubicBezTo>
                  <a:cubicBezTo>
                    <a:pt x="166" y="52"/>
                    <a:pt x="166" y="52"/>
                    <a:pt x="166" y="52"/>
                  </a:cubicBezTo>
                  <a:cubicBezTo>
                    <a:pt x="165" y="51"/>
                    <a:pt x="165" y="51"/>
                    <a:pt x="165" y="51"/>
                  </a:cubicBezTo>
                  <a:cubicBezTo>
                    <a:pt x="165" y="51"/>
                    <a:pt x="165" y="51"/>
                    <a:pt x="165" y="51"/>
                  </a:cubicBezTo>
                  <a:cubicBezTo>
                    <a:pt x="165" y="50"/>
                    <a:pt x="165" y="50"/>
                    <a:pt x="165" y="50"/>
                  </a:cubicBezTo>
                  <a:cubicBezTo>
                    <a:pt x="165" y="49"/>
                    <a:pt x="165" y="49"/>
                    <a:pt x="165" y="49"/>
                  </a:cubicBezTo>
                  <a:cubicBezTo>
                    <a:pt x="164" y="48"/>
                    <a:pt x="164" y="48"/>
                    <a:pt x="164" y="48"/>
                  </a:cubicBezTo>
                  <a:cubicBezTo>
                    <a:pt x="163" y="48"/>
                    <a:pt x="163" y="48"/>
                    <a:pt x="163" y="48"/>
                  </a:cubicBezTo>
                  <a:cubicBezTo>
                    <a:pt x="163" y="47"/>
                    <a:pt x="163" y="47"/>
                    <a:pt x="163" y="47"/>
                  </a:cubicBezTo>
                  <a:cubicBezTo>
                    <a:pt x="164" y="47"/>
                    <a:pt x="164" y="47"/>
                    <a:pt x="164" y="47"/>
                  </a:cubicBezTo>
                  <a:cubicBezTo>
                    <a:pt x="164" y="46"/>
                    <a:pt x="164" y="46"/>
                    <a:pt x="164" y="46"/>
                  </a:cubicBezTo>
                  <a:cubicBezTo>
                    <a:pt x="163" y="45"/>
                    <a:pt x="163" y="45"/>
                    <a:pt x="163" y="45"/>
                  </a:cubicBezTo>
                  <a:cubicBezTo>
                    <a:pt x="163" y="45"/>
                    <a:pt x="163" y="45"/>
                    <a:pt x="163" y="45"/>
                  </a:cubicBezTo>
                  <a:cubicBezTo>
                    <a:pt x="162" y="45"/>
                    <a:pt x="162" y="45"/>
                    <a:pt x="162" y="45"/>
                  </a:cubicBezTo>
                  <a:cubicBezTo>
                    <a:pt x="161" y="44"/>
                    <a:pt x="161" y="44"/>
                    <a:pt x="161" y="44"/>
                  </a:cubicBezTo>
                  <a:cubicBezTo>
                    <a:pt x="160" y="44"/>
                    <a:pt x="160" y="44"/>
                    <a:pt x="160" y="44"/>
                  </a:cubicBezTo>
                  <a:cubicBezTo>
                    <a:pt x="160" y="43"/>
                    <a:pt x="160" y="43"/>
                    <a:pt x="160" y="43"/>
                  </a:cubicBezTo>
                  <a:cubicBezTo>
                    <a:pt x="159" y="44"/>
                    <a:pt x="159" y="44"/>
                    <a:pt x="159" y="44"/>
                  </a:cubicBezTo>
                  <a:cubicBezTo>
                    <a:pt x="159" y="43"/>
                    <a:pt x="159" y="43"/>
                    <a:pt x="159" y="43"/>
                  </a:cubicBezTo>
                  <a:cubicBezTo>
                    <a:pt x="158" y="43"/>
                    <a:pt x="158" y="43"/>
                    <a:pt x="158" y="43"/>
                  </a:cubicBezTo>
                  <a:cubicBezTo>
                    <a:pt x="157" y="43"/>
                    <a:pt x="157" y="43"/>
                    <a:pt x="157" y="43"/>
                  </a:cubicBezTo>
                  <a:cubicBezTo>
                    <a:pt x="158" y="43"/>
                    <a:pt x="158" y="43"/>
                    <a:pt x="158" y="43"/>
                  </a:cubicBezTo>
                  <a:cubicBezTo>
                    <a:pt x="159" y="42"/>
                    <a:pt x="159" y="42"/>
                    <a:pt x="159" y="42"/>
                  </a:cubicBezTo>
                  <a:cubicBezTo>
                    <a:pt x="159" y="42"/>
                    <a:pt x="159" y="42"/>
                    <a:pt x="159" y="42"/>
                  </a:cubicBezTo>
                  <a:cubicBezTo>
                    <a:pt x="158" y="41"/>
                    <a:pt x="158" y="41"/>
                    <a:pt x="158" y="41"/>
                  </a:cubicBezTo>
                  <a:cubicBezTo>
                    <a:pt x="157" y="42"/>
                    <a:pt x="157" y="42"/>
                    <a:pt x="157" y="42"/>
                  </a:cubicBezTo>
                  <a:cubicBezTo>
                    <a:pt x="157" y="41"/>
                    <a:pt x="157" y="41"/>
                    <a:pt x="157" y="41"/>
                  </a:cubicBezTo>
                  <a:cubicBezTo>
                    <a:pt x="156" y="41"/>
                    <a:pt x="156" y="41"/>
                    <a:pt x="156" y="41"/>
                  </a:cubicBezTo>
                  <a:cubicBezTo>
                    <a:pt x="156" y="41"/>
                    <a:pt x="156" y="41"/>
                    <a:pt x="156" y="41"/>
                  </a:cubicBezTo>
                  <a:cubicBezTo>
                    <a:pt x="154" y="40"/>
                    <a:pt x="154" y="40"/>
                    <a:pt x="154" y="40"/>
                  </a:cubicBezTo>
                  <a:cubicBezTo>
                    <a:pt x="153" y="39"/>
                    <a:pt x="153" y="39"/>
                    <a:pt x="153" y="39"/>
                  </a:cubicBezTo>
                  <a:cubicBezTo>
                    <a:pt x="153" y="37"/>
                    <a:pt x="153" y="37"/>
                    <a:pt x="153" y="37"/>
                  </a:cubicBezTo>
                  <a:cubicBezTo>
                    <a:pt x="153" y="36"/>
                    <a:pt x="153" y="36"/>
                    <a:pt x="153" y="36"/>
                  </a:cubicBezTo>
                  <a:cubicBezTo>
                    <a:pt x="153" y="35"/>
                    <a:pt x="153" y="35"/>
                    <a:pt x="153" y="35"/>
                  </a:cubicBezTo>
                  <a:cubicBezTo>
                    <a:pt x="153" y="35"/>
                    <a:pt x="153" y="35"/>
                    <a:pt x="153" y="35"/>
                  </a:cubicBezTo>
                  <a:cubicBezTo>
                    <a:pt x="153" y="34"/>
                    <a:pt x="153" y="34"/>
                    <a:pt x="153" y="34"/>
                  </a:cubicBezTo>
                  <a:cubicBezTo>
                    <a:pt x="153" y="32"/>
                    <a:pt x="153" y="32"/>
                    <a:pt x="153" y="32"/>
                  </a:cubicBezTo>
                  <a:cubicBezTo>
                    <a:pt x="152" y="31"/>
                    <a:pt x="152" y="31"/>
                    <a:pt x="152" y="31"/>
                  </a:cubicBezTo>
                  <a:cubicBezTo>
                    <a:pt x="153" y="30"/>
                    <a:pt x="153" y="30"/>
                    <a:pt x="153" y="30"/>
                  </a:cubicBezTo>
                  <a:cubicBezTo>
                    <a:pt x="152" y="30"/>
                    <a:pt x="152" y="30"/>
                    <a:pt x="152" y="30"/>
                  </a:cubicBezTo>
                  <a:cubicBezTo>
                    <a:pt x="152" y="30"/>
                    <a:pt x="152" y="30"/>
                    <a:pt x="152" y="30"/>
                  </a:cubicBezTo>
                  <a:cubicBezTo>
                    <a:pt x="151" y="28"/>
                    <a:pt x="151" y="28"/>
                    <a:pt x="151" y="28"/>
                  </a:cubicBezTo>
                  <a:cubicBezTo>
                    <a:pt x="151" y="26"/>
                    <a:pt x="151" y="26"/>
                    <a:pt x="151" y="26"/>
                  </a:cubicBezTo>
                  <a:cubicBezTo>
                    <a:pt x="151" y="26"/>
                    <a:pt x="151" y="26"/>
                    <a:pt x="151" y="26"/>
                  </a:cubicBezTo>
                  <a:cubicBezTo>
                    <a:pt x="151" y="26"/>
                    <a:pt x="151" y="26"/>
                    <a:pt x="151" y="26"/>
                  </a:cubicBezTo>
                  <a:cubicBezTo>
                    <a:pt x="151" y="25"/>
                    <a:pt x="151" y="25"/>
                    <a:pt x="151" y="25"/>
                  </a:cubicBezTo>
                  <a:cubicBezTo>
                    <a:pt x="151" y="23"/>
                    <a:pt x="151" y="23"/>
                    <a:pt x="151" y="23"/>
                  </a:cubicBezTo>
                  <a:cubicBezTo>
                    <a:pt x="151" y="22"/>
                    <a:pt x="151" y="22"/>
                    <a:pt x="151" y="22"/>
                  </a:cubicBezTo>
                  <a:cubicBezTo>
                    <a:pt x="151" y="21"/>
                    <a:pt x="151" y="21"/>
                    <a:pt x="151" y="21"/>
                  </a:cubicBezTo>
                  <a:cubicBezTo>
                    <a:pt x="151" y="21"/>
                    <a:pt x="151" y="21"/>
                    <a:pt x="151" y="21"/>
                  </a:cubicBezTo>
                  <a:cubicBezTo>
                    <a:pt x="151" y="20"/>
                    <a:pt x="151" y="20"/>
                    <a:pt x="151" y="20"/>
                  </a:cubicBezTo>
                  <a:cubicBezTo>
                    <a:pt x="149" y="19"/>
                    <a:pt x="149" y="19"/>
                    <a:pt x="149" y="19"/>
                  </a:cubicBezTo>
                  <a:cubicBezTo>
                    <a:pt x="148" y="19"/>
                    <a:pt x="148" y="19"/>
                    <a:pt x="148" y="19"/>
                  </a:cubicBezTo>
                  <a:cubicBezTo>
                    <a:pt x="149" y="18"/>
                    <a:pt x="149" y="18"/>
                    <a:pt x="149" y="18"/>
                  </a:cubicBezTo>
                  <a:cubicBezTo>
                    <a:pt x="148" y="17"/>
                    <a:pt x="148" y="17"/>
                    <a:pt x="148" y="17"/>
                  </a:cubicBezTo>
                  <a:cubicBezTo>
                    <a:pt x="147" y="18"/>
                    <a:pt x="147" y="18"/>
                    <a:pt x="147" y="18"/>
                  </a:cubicBezTo>
                  <a:cubicBezTo>
                    <a:pt x="146" y="18"/>
                    <a:pt x="146" y="18"/>
                    <a:pt x="146" y="18"/>
                  </a:cubicBezTo>
                  <a:cubicBezTo>
                    <a:pt x="146" y="18"/>
                    <a:pt x="146" y="18"/>
                    <a:pt x="146" y="18"/>
                  </a:cubicBezTo>
                  <a:cubicBezTo>
                    <a:pt x="145" y="19"/>
                    <a:pt x="145" y="19"/>
                    <a:pt x="145" y="19"/>
                  </a:cubicBezTo>
                  <a:cubicBezTo>
                    <a:pt x="144" y="17"/>
                    <a:pt x="144" y="17"/>
                    <a:pt x="144" y="17"/>
                  </a:cubicBezTo>
                  <a:cubicBezTo>
                    <a:pt x="144" y="17"/>
                    <a:pt x="144" y="17"/>
                    <a:pt x="144" y="17"/>
                  </a:cubicBezTo>
                  <a:cubicBezTo>
                    <a:pt x="144" y="15"/>
                    <a:pt x="144" y="15"/>
                    <a:pt x="144" y="15"/>
                  </a:cubicBezTo>
                  <a:cubicBezTo>
                    <a:pt x="144" y="14"/>
                    <a:pt x="144" y="14"/>
                    <a:pt x="144" y="14"/>
                  </a:cubicBezTo>
                  <a:cubicBezTo>
                    <a:pt x="144" y="12"/>
                    <a:pt x="144" y="12"/>
                    <a:pt x="144" y="12"/>
                  </a:cubicBezTo>
                  <a:cubicBezTo>
                    <a:pt x="144" y="12"/>
                    <a:pt x="144" y="12"/>
                    <a:pt x="144" y="12"/>
                  </a:cubicBezTo>
                  <a:cubicBezTo>
                    <a:pt x="143" y="12"/>
                    <a:pt x="143" y="12"/>
                    <a:pt x="143" y="12"/>
                  </a:cubicBezTo>
                  <a:cubicBezTo>
                    <a:pt x="144" y="11"/>
                    <a:pt x="144" y="11"/>
                    <a:pt x="144" y="11"/>
                  </a:cubicBezTo>
                  <a:cubicBezTo>
                    <a:pt x="143" y="10"/>
                    <a:pt x="143" y="10"/>
                    <a:pt x="143" y="10"/>
                  </a:cubicBezTo>
                  <a:cubicBezTo>
                    <a:pt x="143" y="9"/>
                    <a:pt x="143" y="9"/>
                    <a:pt x="143" y="9"/>
                  </a:cubicBezTo>
                  <a:cubicBezTo>
                    <a:pt x="142" y="9"/>
                    <a:pt x="142" y="9"/>
                    <a:pt x="142" y="9"/>
                  </a:cubicBezTo>
                  <a:cubicBezTo>
                    <a:pt x="142" y="8"/>
                    <a:pt x="142" y="8"/>
                    <a:pt x="142" y="8"/>
                  </a:cubicBezTo>
                  <a:cubicBezTo>
                    <a:pt x="143" y="8"/>
                    <a:pt x="143" y="8"/>
                    <a:pt x="143" y="8"/>
                  </a:cubicBezTo>
                  <a:cubicBezTo>
                    <a:pt x="142" y="7"/>
                    <a:pt x="142" y="7"/>
                    <a:pt x="142" y="7"/>
                  </a:cubicBezTo>
                  <a:cubicBezTo>
                    <a:pt x="142" y="8"/>
                    <a:pt x="142" y="8"/>
                    <a:pt x="142" y="8"/>
                  </a:cubicBezTo>
                  <a:cubicBezTo>
                    <a:pt x="141" y="7"/>
                    <a:pt x="141" y="7"/>
                    <a:pt x="141" y="7"/>
                  </a:cubicBezTo>
                  <a:cubicBezTo>
                    <a:pt x="141" y="5"/>
                    <a:pt x="141" y="5"/>
                    <a:pt x="141" y="5"/>
                  </a:cubicBezTo>
                  <a:cubicBezTo>
                    <a:pt x="141" y="5"/>
                    <a:pt x="141" y="5"/>
                    <a:pt x="141" y="5"/>
                  </a:cubicBezTo>
                  <a:cubicBezTo>
                    <a:pt x="141" y="4"/>
                    <a:pt x="141" y="4"/>
                    <a:pt x="141" y="4"/>
                  </a:cubicBezTo>
                  <a:cubicBezTo>
                    <a:pt x="140" y="3"/>
                    <a:pt x="140" y="3"/>
                    <a:pt x="140" y="3"/>
                  </a:cubicBezTo>
                  <a:cubicBezTo>
                    <a:pt x="140" y="3"/>
                    <a:pt x="140" y="3"/>
                    <a:pt x="140" y="3"/>
                  </a:cubicBezTo>
                  <a:cubicBezTo>
                    <a:pt x="139" y="3"/>
                    <a:pt x="139" y="3"/>
                    <a:pt x="139" y="3"/>
                  </a:cubicBezTo>
                  <a:cubicBezTo>
                    <a:pt x="138" y="4"/>
                    <a:pt x="138" y="4"/>
                    <a:pt x="138" y="4"/>
                  </a:cubicBezTo>
                  <a:cubicBezTo>
                    <a:pt x="138" y="5"/>
                    <a:pt x="138" y="5"/>
                    <a:pt x="138" y="5"/>
                  </a:cubicBezTo>
                  <a:cubicBezTo>
                    <a:pt x="138" y="7"/>
                    <a:pt x="138" y="7"/>
                    <a:pt x="138" y="7"/>
                  </a:cubicBezTo>
                  <a:cubicBezTo>
                    <a:pt x="138" y="7"/>
                    <a:pt x="138" y="7"/>
                    <a:pt x="138" y="7"/>
                  </a:cubicBezTo>
                  <a:cubicBezTo>
                    <a:pt x="138" y="8"/>
                    <a:pt x="138" y="8"/>
                    <a:pt x="138" y="8"/>
                  </a:cubicBezTo>
                  <a:cubicBezTo>
                    <a:pt x="137" y="8"/>
                    <a:pt x="137" y="8"/>
                    <a:pt x="137" y="8"/>
                  </a:cubicBezTo>
                  <a:cubicBezTo>
                    <a:pt x="137" y="9"/>
                    <a:pt x="137" y="9"/>
                    <a:pt x="137" y="9"/>
                  </a:cubicBezTo>
                  <a:cubicBezTo>
                    <a:pt x="136" y="10"/>
                    <a:pt x="136" y="10"/>
                    <a:pt x="136" y="10"/>
                  </a:cubicBezTo>
                  <a:cubicBezTo>
                    <a:pt x="137" y="10"/>
                    <a:pt x="137" y="10"/>
                    <a:pt x="137" y="10"/>
                  </a:cubicBezTo>
                  <a:cubicBezTo>
                    <a:pt x="137" y="11"/>
                    <a:pt x="137" y="11"/>
                    <a:pt x="137" y="11"/>
                  </a:cubicBezTo>
                  <a:cubicBezTo>
                    <a:pt x="137" y="11"/>
                    <a:pt x="137" y="11"/>
                    <a:pt x="137" y="11"/>
                  </a:cubicBezTo>
                  <a:cubicBezTo>
                    <a:pt x="136" y="11"/>
                    <a:pt x="136" y="11"/>
                    <a:pt x="136" y="11"/>
                  </a:cubicBezTo>
                  <a:cubicBezTo>
                    <a:pt x="136" y="12"/>
                    <a:pt x="136" y="12"/>
                    <a:pt x="136" y="12"/>
                  </a:cubicBezTo>
                  <a:cubicBezTo>
                    <a:pt x="135" y="13"/>
                    <a:pt x="135" y="13"/>
                    <a:pt x="135" y="13"/>
                  </a:cubicBezTo>
                  <a:cubicBezTo>
                    <a:pt x="136" y="14"/>
                    <a:pt x="136" y="14"/>
                    <a:pt x="136" y="14"/>
                  </a:cubicBezTo>
                  <a:cubicBezTo>
                    <a:pt x="136" y="14"/>
                    <a:pt x="136" y="14"/>
                    <a:pt x="136" y="14"/>
                  </a:cubicBezTo>
                  <a:cubicBezTo>
                    <a:pt x="136" y="14"/>
                    <a:pt x="136" y="14"/>
                    <a:pt x="136" y="14"/>
                  </a:cubicBezTo>
                  <a:cubicBezTo>
                    <a:pt x="135" y="15"/>
                    <a:pt x="135" y="15"/>
                    <a:pt x="135" y="15"/>
                  </a:cubicBezTo>
                  <a:cubicBezTo>
                    <a:pt x="135" y="17"/>
                    <a:pt x="135" y="17"/>
                    <a:pt x="135" y="17"/>
                  </a:cubicBezTo>
                  <a:cubicBezTo>
                    <a:pt x="135" y="18"/>
                    <a:pt x="135" y="18"/>
                    <a:pt x="135" y="18"/>
                  </a:cubicBezTo>
                  <a:cubicBezTo>
                    <a:pt x="135" y="19"/>
                    <a:pt x="135" y="19"/>
                    <a:pt x="135" y="19"/>
                  </a:cubicBezTo>
                  <a:cubicBezTo>
                    <a:pt x="135" y="20"/>
                    <a:pt x="135" y="20"/>
                    <a:pt x="135" y="20"/>
                  </a:cubicBezTo>
                  <a:cubicBezTo>
                    <a:pt x="135" y="22"/>
                    <a:pt x="135" y="22"/>
                    <a:pt x="135" y="22"/>
                  </a:cubicBezTo>
                  <a:cubicBezTo>
                    <a:pt x="134" y="22"/>
                    <a:pt x="134" y="22"/>
                    <a:pt x="134" y="22"/>
                  </a:cubicBezTo>
                  <a:cubicBezTo>
                    <a:pt x="134" y="23"/>
                    <a:pt x="134" y="23"/>
                    <a:pt x="134" y="23"/>
                  </a:cubicBezTo>
                  <a:cubicBezTo>
                    <a:pt x="133" y="24"/>
                    <a:pt x="133" y="24"/>
                    <a:pt x="133" y="24"/>
                  </a:cubicBezTo>
                  <a:cubicBezTo>
                    <a:pt x="133" y="27"/>
                    <a:pt x="133" y="27"/>
                    <a:pt x="133" y="27"/>
                  </a:cubicBezTo>
                  <a:cubicBezTo>
                    <a:pt x="132" y="28"/>
                    <a:pt x="132" y="28"/>
                    <a:pt x="132" y="28"/>
                  </a:cubicBezTo>
                  <a:cubicBezTo>
                    <a:pt x="133" y="28"/>
                    <a:pt x="133" y="28"/>
                    <a:pt x="133" y="28"/>
                  </a:cubicBezTo>
                  <a:cubicBezTo>
                    <a:pt x="132" y="30"/>
                    <a:pt x="132" y="30"/>
                    <a:pt x="132" y="30"/>
                  </a:cubicBezTo>
                  <a:cubicBezTo>
                    <a:pt x="131" y="30"/>
                    <a:pt x="131" y="30"/>
                    <a:pt x="131" y="30"/>
                  </a:cubicBezTo>
                  <a:cubicBezTo>
                    <a:pt x="131" y="32"/>
                    <a:pt x="131" y="32"/>
                    <a:pt x="131" y="32"/>
                  </a:cubicBezTo>
                  <a:cubicBezTo>
                    <a:pt x="130" y="33"/>
                    <a:pt x="130" y="33"/>
                    <a:pt x="130" y="33"/>
                  </a:cubicBezTo>
                  <a:cubicBezTo>
                    <a:pt x="127" y="34"/>
                    <a:pt x="127" y="34"/>
                    <a:pt x="127" y="34"/>
                  </a:cubicBezTo>
                  <a:cubicBezTo>
                    <a:pt x="126" y="33"/>
                    <a:pt x="126" y="33"/>
                    <a:pt x="126" y="33"/>
                  </a:cubicBezTo>
                  <a:cubicBezTo>
                    <a:pt x="125" y="33"/>
                    <a:pt x="125" y="33"/>
                    <a:pt x="125" y="33"/>
                  </a:cubicBezTo>
                  <a:cubicBezTo>
                    <a:pt x="124" y="32"/>
                    <a:pt x="124" y="32"/>
                    <a:pt x="124" y="32"/>
                  </a:cubicBezTo>
                  <a:cubicBezTo>
                    <a:pt x="123" y="31"/>
                    <a:pt x="123" y="31"/>
                    <a:pt x="123" y="31"/>
                  </a:cubicBezTo>
                  <a:cubicBezTo>
                    <a:pt x="123" y="31"/>
                    <a:pt x="123" y="31"/>
                    <a:pt x="123" y="31"/>
                  </a:cubicBezTo>
                  <a:cubicBezTo>
                    <a:pt x="123" y="31"/>
                    <a:pt x="123" y="31"/>
                    <a:pt x="123" y="31"/>
                  </a:cubicBezTo>
                  <a:cubicBezTo>
                    <a:pt x="122" y="30"/>
                    <a:pt x="122" y="30"/>
                    <a:pt x="122" y="30"/>
                  </a:cubicBezTo>
                  <a:cubicBezTo>
                    <a:pt x="121" y="30"/>
                    <a:pt x="121" y="30"/>
                    <a:pt x="121" y="30"/>
                  </a:cubicBezTo>
                  <a:cubicBezTo>
                    <a:pt x="121" y="29"/>
                    <a:pt x="121" y="29"/>
                    <a:pt x="121" y="29"/>
                  </a:cubicBezTo>
                  <a:cubicBezTo>
                    <a:pt x="119" y="29"/>
                    <a:pt x="119" y="29"/>
                    <a:pt x="119" y="29"/>
                  </a:cubicBezTo>
                  <a:cubicBezTo>
                    <a:pt x="118" y="28"/>
                    <a:pt x="118" y="28"/>
                    <a:pt x="118" y="28"/>
                  </a:cubicBezTo>
                  <a:cubicBezTo>
                    <a:pt x="118" y="28"/>
                    <a:pt x="118" y="28"/>
                    <a:pt x="118" y="28"/>
                  </a:cubicBezTo>
                  <a:cubicBezTo>
                    <a:pt x="117" y="27"/>
                    <a:pt x="117" y="27"/>
                    <a:pt x="117" y="27"/>
                  </a:cubicBezTo>
                  <a:cubicBezTo>
                    <a:pt x="116" y="27"/>
                    <a:pt x="116" y="27"/>
                    <a:pt x="116" y="27"/>
                  </a:cubicBezTo>
                  <a:cubicBezTo>
                    <a:pt x="115" y="26"/>
                    <a:pt x="115" y="26"/>
                    <a:pt x="115" y="26"/>
                  </a:cubicBezTo>
                  <a:cubicBezTo>
                    <a:pt x="114" y="25"/>
                    <a:pt x="114" y="25"/>
                    <a:pt x="114" y="25"/>
                  </a:cubicBezTo>
                  <a:cubicBezTo>
                    <a:pt x="114" y="25"/>
                    <a:pt x="114" y="25"/>
                    <a:pt x="114" y="25"/>
                  </a:cubicBezTo>
                  <a:cubicBezTo>
                    <a:pt x="113" y="25"/>
                    <a:pt x="113" y="25"/>
                    <a:pt x="113" y="25"/>
                  </a:cubicBezTo>
                  <a:cubicBezTo>
                    <a:pt x="112" y="25"/>
                    <a:pt x="112" y="25"/>
                    <a:pt x="112" y="25"/>
                  </a:cubicBezTo>
                  <a:cubicBezTo>
                    <a:pt x="112" y="25"/>
                    <a:pt x="112" y="25"/>
                    <a:pt x="112" y="25"/>
                  </a:cubicBezTo>
                  <a:cubicBezTo>
                    <a:pt x="112" y="25"/>
                    <a:pt x="112" y="25"/>
                    <a:pt x="112" y="25"/>
                  </a:cubicBezTo>
                  <a:cubicBezTo>
                    <a:pt x="111" y="24"/>
                    <a:pt x="111" y="24"/>
                    <a:pt x="111" y="24"/>
                  </a:cubicBezTo>
                  <a:cubicBezTo>
                    <a:pt x="111" y="23"/>
                    <a:pt x="111" y="23"/>
                    <a:pt x="111" y="23"/>
                  </a:cubicBezTo>
                  <a:cubicBezTo>
                    <a:pt x="109" y="22"/>
                    <a:pt x="109" y="22"/>
                    <a:pt x="109" y="22"/>
                  </a:cubicBezTo>
                  <a:cubicBezTo>
                    <a:pt x="109" y="22"/>
                    <a:pt x="109" y="22"/>
                    <a:pt x="109" y="22"/>
                  </a:cubicBezTo>
                  <a:cubicBezTo>
                    <a:pt x="108" y="21"/>
                    <a:pt x="108" y="21"/>
                    <a:pt x="108" y="21"/>
                  </a:cubicBezTo>
                  <a:cubicBezTo>
                    <a:pt x="108" y="20"/>
                    <a:pt x="108" y="20"/>
                    <a:pt x="108" y="20"/>
                  </a:cubicBezTo>
                  <a:cubicBezTo>
                    <a:pt x="108" y="19"/>
                    <a:pt x="108" y="19"/>
                    <a:pt x="108" y="19"/>
                  </a:cubicBezTo>
                  <a:cubicBezTo>
                    <a:pt x="109" y="18"/>
                    <a:pt x="109" y="18"/>
                    <a:pt x="109" y="18"/>
                  </a:cubicBezTo>
                  <a:cubicBezTo>
                    <a:pt x="110" y="17"/>
                    <a:pt x="110" y="17"/>
                    <a:pt x="110" y="17"/>
                  </a:cubicBezTo>
                  <a:cubicBezTo>
                    <a:pt x="110" y="16"/>
                    <a:pt x="110" y="16"/>
                    <a:pt x="110" y="16"/>
                  </a:cubicBezTo>
                  <a:cubicBezTo>
                    <a:pt x="110" y="15"/>
                    <a:pt x="110" y="15"/>
                    <a:pt x="110" y="15"/>
                  </a:cubicBezTo>
                  <a:cubicBezTo>
                    <a:pt x="109" y="16"/>
                    <a:pt x="109" y="16"/>
                    <a:pt x="109" y="16"/>
                  </a:cubicBezTo>
                  <a:cubicBezTo>
                    <a:pt x="109" y="15"/>
                    <a:pt x="109" y="15"/>
                    <a:pt x="109" y="15"/>
                  </a:cubicBezTo>
                  <a:cubicBezTo>
                    <a:pt x="110" y="14"/>
                    <a:pt x="110" y="14"/>
                    <a:pt x="110" y="14"/>
                  </a:cubicBezTo>
                  <a:cubicBezTo>
                    <a:pt x="110" y="13"/>
                    <a:pt x="110" y="13"/>
                    <a:pt x="110" y="13"/>
                  </a:cubicBezTo>
                  <a:cubicBezTo>
                    <a:pt x="110" y="13"/>
                    <a:pt x="110" y="13"/>
                    <a:pt x="110" y="13"/>
                  </a:cubicBezTo>
                  <a:cubicBezTo>
                    <a:pt x="111" y="13"/>
                    <a:pt x="111" y="13"/>
                    <a:pt x="111" y="13"/>
                  </a:cubicBezTo>
                  <a:cubicBezTo>
                    <a:pt x="111" y="13"/>
                    <a:pt x="111" y="13"/>
                    <a:pt x="111" y="13"/>
                  </a:cubicBezTo>
                  <a:cubicBezTo>
                    <a:pt x="112" y="13"/>
                    <a:pt x="112" y="13"/>
                    <a:pt x="112" y="13"/>
                  </a:cubicBezTo>
                  <a:cubicBezTo>
                    <a:pt x="113" y="13"/>
                    <a:pt x="113" y="13"/>
                    <a:pt x="113" y="13"/>
                  </a:cubicBezTo>
                  <a:cubicBezTo>
                    <a:pt x="113" y="12"/>
                    <a:pt x="113" y="12"/>
                    <a:pt x="113" y="12"/>
                  </a:cubicBezTo>
                  <a:cubicBezTo>
                    <a:pt x="112" y="12"/>
                    <a:pt x="112" y="12"/>
                    <a:pt x="112" y="12"/>
                  </a:cubicBezTo>
                  <a:cubicBezTo>
                    <a:pt x="113" y="11"/>
                    <a:pt x="113" y="11"/>
                    <a:pt x="113" y="11"/>
                  </a:cubicBezTo>
                  <a:cubicBezTo>
                    <a:pt x="113" y="11"/>
                    <a:pt x="113" y="11"/>
                    <a:pt x="113" y="11"/>
                  </a:cubicBezTo>
                  <a:cubicBezTo>
                    <a:pt x="114" y="10"/>
                    <a:pt x="114" y="10"/>
                    <a:pt x="114" y="10"/>
                  </a:cubicBezTo>
                  <a:cubicBezTo>
                    <a:pt x="115" y="10"/>
                    <a:pt x="115" y="10"/>
                    <a:pt x="115" y="10"/>
                  </a:cubicBezTo>
                  <a:cubicBezTo>
                    <a:pt x="115" y="9"/>
                    <a:pt x="115" y="9"/>
                    <a:pt x="115" y="9"/>
                  </a:cubicBezTo>
                  <a:cubicBezTo>
                    <a:pt x="115" y="8"/>
                    <a:pt x="115" y="8"/>
                    <a:pt x="115" y="8"/>
                  </a:cubicBezTo>
                  <a:cubicBezTo>
                    <a:pt x="114" y="8"/>
                    <a:pt x="114" y="8"/>
                    <a:pt x="114" y="8"/>
                  </a:cubicBezTo>
                  <a:cubicBezTo>
                    <a:pt x="114" y="9"/>
                    <a:pt x="114" y="9"/>
                    <a:pt x="114" y="9"/>
                  </a:cubicBezTo>
                  <a:cubicBezTo>
                    <a:pt x="113" y="8"/>
                    <a:pt x="113" y="8"/>
                    <a:pt x="113" y="8"/>
                  </a:cubicBezTo>
                  <a:cubicBezTo>
                    <a:pt x="113" y="7"/>
                    <a:pt x="113" y="7"/>
                    <a:pt x="113" y="7"/>
                  </a:cubicBezTo>
                  <a:cubicBezTo>
                    <a:pt x="112" y="7"/>
                    <a:pt x="112" y="7"/>
                    <a:pt x="112" y="7"/>
                  </a:cubicBezTo>
                  <a:cubicBezTo>
                    <a:pt x="111" y="9"/>
                    <a:pt x="111" y="9"/>
                    <a:pt x="111" y="9"/>
                  </a:cubicBezTo>
                  <a:cubicBezTo>
                    <a:pt x="112" y="9"/>
                    <a:pt x="112" y="9"/>
                    <a:pt x="112" y="9"/>
                  </a:cubicBezTo>
                  <a:cubicBezTo>
                    <a:pt x="112" y="9"/>
                    <a:pt x="112" y="9"/>
                    <a:pt x="112" y="9"/>
                  </a:cubicBezTo>
                  <a:cubicBezTo>
                    <a:pt x="111" y="10"/>
                    <a:pt x="111" y="10"/>
                    <a:pt x="111" y="10"/>
                  </a:cubicBezTo>
                  <a:cubicBezTo>
                    <a:pt x="110" y="9"/>
                    <a:pt x="110" y="9"/>
                    <a:pt x="110" y="9"/>
                  </a:cubicBezTo>
                  <a:cubicBezTo>
                    <a:pt x="110" y="9"/>
                    <a:pt x="110" y="9"/>
                    <a:pt x="110" y="9"/>
                  </a:cubicBezTo>
                  <a:cubicBezTo>
                    <a:pt x="110" y="8"/>
                    <a:pt x="110" y="8"/>
                    <a:pt x="110" y="8"/>
                  </a:cubicBezTo>
                  <a:cubicBezTo>
                    <a:pt x="109" y="9"/>
                    <a:pt x="109" y="9"/>
                    <a:pt x="109" y="9"/>
                  </a:cubicBezTo>
                  <a:cubicBezTo>
                    <a:pt x="109" y="9"/>
                    <a:pt x="109" y="9"/>
                    <a:pt x="109" y="9"/>
                  </a:cubicBezTo>
                  <a:cubicBezTo>
                    <a:pt x="109" y="8"/>
                    <a:pt x="109" y="8"/>
                    <a:pt x="109" y="8"/>
                  </a:cubicBezTo>
                  <a:cubicBezTo>
                    <a:pt x="109" y="8"/>
                    <a:pt x="109" y="8"/>
                    <a:pt x="109" y="8"/>
                  </a:cubicBezTo>
                  <a:cubicBezTo>
                    <a:pt x="110" y="8"/>
                    <a:pt x="110" y="8"/>
                    <a:pt x="110" y="8"/>
                  </a:cubicBezTo>
                  <a:cubicBezTo>
                    <a:pt x="109" y="8"/>
                    <a:pt x="109" y="8"/>
                    <a:pt x="109" y="8"/>
                  </a:cubicBezTo>
                  <a:cubicBezTo>
                    <a:pt x="108" y="8"/>
                    <a:pt x="108" y="8"/>
                    <a:pt x="108" y="8"/>
                  </a:cubicBezTo>
                  <a:cubicBezTo>
                    <a:pt x="107" y="9"/>
                    <a:pt x="107" y="9"/>
                    <a:pt x="107" y="9"/>
                  </a:cubicBezTo>
                  <a:cubicBezTo>
                    <a:pt x="107" y="9"/>
                    <a:pt x="107" y="9"/>
                    <a:pt x="107" y="9"/>
                  </a:cubicBezTo>
                  <a:cubicBezTo>
                    <a:pt x="107" y="9"/>
                    <a:pt x="107" y="9"/>
                    <a:pt x="107" y="9"/>
                  </a:cubicBezTo>
                  <a:cubicBezTo>
                    <a:pt x="107" y="9"/>
                    <a:pt x="107" y="9"/>
                    <a:pt x="107" y="9"/>
                  </a:cubicBezTo>
                  <a:cubicBezTo>
                    <a:pt x="106" y="9"/>
                    <a:pt x="106" y="9"/>
                    <a:pt x="106" y="9"/>
                  </a:cubicBezTo>
                  <a:cubicBezTo>
                    <a:pt x="106" y="8"/>
                    <a:pt x="106" y="8"/>
                    <a:pt x="106" y="8"/>
                  </a:cubicBezTo>
                  <a:cubicBezTo>
                    <a:pt x="105" y="7"/>
                    <a:pt x="105" y="7"/>
                    <a:pt x="105" y="7"/>
                  </a:cubicBezTo>
                  <a:cubicBezTo>
                    <a:pt x="105" y="7"/>
                    <a:pt x="105" y="7"/>
                    <a:pt x="105" y="7"/>
                  </a:cubicBezTo>
                  <a:cubicBezTo>
                    <a:pt x="104" y="8"/>
                    <a:pt x="104" y="8"/>
                    <a:pt x="104" y="8"/>
                  </a:cubicBezTo>
                  <a:cubicBezTo>
                    <a:pt x="103" y="8"/>
                    <a:pt x="103" y="8"/>
                    <a:pt x="103" y="8"/>
                  </a:cubicBezTo>
                  <a:cubicBezTo>
                    <a:pt x="102" y="8"/>
                    <a:pt x="102" y="8"/>
                    <a:pt x="102" y="8"/>
                  </a:cubicBezTo>
                  <a:cubicBezTo>
                    <a:pt x="102" y="7"/>
                    <a:pt x="102" y="7"/>
                    <a:pt x="102" y="7"/>
                  </a:cubicBezTo>
                  <a:cubicBezTo>
                    <a:pt x="102" y="7"/>
                    <a:pt x="102" y="7"/>
                    <a:pt x="102" y="7"/>
                  </a:cubicBezTo>
                  <a:cubicBezTo>
                    <a:pt x="101" y="6"/>
                    <a:pt x="101" y="6"/>
                    <a:pt x="101" y="6"/>
                  </a:cubicBezTo>
                  <a:cubicBezTo>
                    <a:pt x="100" y="7"/>
                    <a:pt x="100" y="7"/>
                    <a:pt x="100" y="7"/>
                  </a:cubicBezTo>
                  <a:cubicBezTo>
                    <a:pt x="99" y="7"/>
                    <a:pt x="99" y="7"/>
                    <a:pt x="99" y="7"/>
                  </a:cubicBezTo>
                  <a:cubicBezTo>
                    <a:pt x="98" y="6"/>
                    <a:pt x="98" y="6"/>
                    <a:pt x="98" y="6"/>
                  </a:cubicBezTo>
                  <a:cubicBezTo>
                    <a:pt x="98" y="6"/>
                    <a:pt x="98" y="6"/>
                    <a:pt x="98" y="6"/>
                  </a:cubicBezTo>
                  <a:cubicBezTo>
                    <a:pt x="98" y="5"/>
                    <a:pt x="98" y="5"/>
                    <a:pt x="98" y="5"/>
                  </a:cubicBezTo>
                  <a:cubicBezTo>
                    <a:pt x="97" y="5"/>
                    <a:pt x="97" y="5"/>
                    <a:pt x="97" y="5"/>
                  </a:cubicBezTo>
                  <a:cubicBezTo>
                    <a:pt x="97" y="5"/>
                    <a:pt x="97" y="5"/>
                    <a:pt x="97" y="5"/>
                  </a:cubicBezTo>
                  <a:cubicBezTo>
                    <a:pt x="96" y="6"/>
                    <a:pt x="96" y="6"/>
                    <a:pt x="96" y="6"/>
                  </a:cubicBezTo>
                  <a:cubicBezTo>
                    <a:pt x="96" y="5"/>
                    <a:pt x="96" y="5"/>
                    <a:pt x="96" y="5"/>
                  </a:cubicBezTo>
                  <a:cubicBezTo>
                    <a:pt x="95" y="5"/>
                    <a:pt x="95" y="5"/>
                    <a:pt x="95" y="5"/>
                  </a:cubicBezTo>
                  <a:cubicBezTo>
                    <a:pt x="94" y="4"/>
                    <a:pt x="94" y="4"/>
                    <a:pt x="94" y="4"/>
                  </a:cubicBezTo>
                  <a:cubicBezTo>
                    <a:pt x="93" y="4"/>
                    <a:pt x="93" y="4"/>
                    <a:pt x="93" y="4"/>
                  </a:cubicBezTo>
                  <a:cubicBezTo>
                    <a:pt x="93" y="4"/>
                    <a:pt x="93" y="4"/>
                    <a:pt x="93" y="4"/>
                  </a:cubicBezTo>
                  <a:cubicBezTo>
                    <a:pt x="92" y="4"/>
                    <a:pt x="92" y="4"/>
                    <a:pt x="92" y="4"/>
                  </a:cubicBezTo>
                  <a:cubicBezTo>
                    <a:pt x="93" y="5"/>
                    <a:pt x="93" y="5"/>
                    <a:pt x="93" y="5"/>
                  </a:cubicBezTo>
                  <a:cubicBezTo>
                    <a:pt x="93" y="5"/>
                    <a:pt x="93" y="5"/>
                    <a:pt x="93" y="5"/>
                  </a:cubicBezTo>
                  <a:cubicBezTo>
                    <a:pt x="94" y="5"/>
                    <a:pt x="94" y="5"/>
                    <a:pt x="94" y="5"/>
                  </a:cubicBezTo>
                  <a:cubicBezTo>
                    <a:pt x="94" y="5"/>
                    <a:pt x="94" y="5"/>
                    <a:pt x="94" y="5"/>
                  </a:cubicBezTo>
                  <a:cubicBezTo>
                    <a:pt x="96" y="6"/>
                    <a:pt x="96" y="6"/>
                    <a:pt x="96" y="6"/>
                  </a:cubicBezTo>
                  <a:cubicBezTo>
                    <a:pt x="95" y="7"/>
                    <a:pt x="95" y="7"/>
                    <a:pt x="95" y="7"/>
                  </a:cubicBezTo>
                  <a:cubicBezTo>
                    <a:pt x="96" y="8"/>
                    <a:pt x="96" y="8"/>
                    <a:pt x="96" y="8"/>
                  </a:cubicBezTo>
                  <a:cubicBezTo>
                    <a:pt x="95" y="8"/>
                    <a:pt x="95" y="8"/>
                    <a:pt x="95" y="8"/>
                  </a:cubicBezTo>
                  <a:cubicBezTo>
                    <a:pt x="94" y="9"/>
                    <a:pt x="94" y="9"/>
                    <a:pt x="94" y="9"/>
                  </a:cubicBezTo>
                  <a:cubicBezTo>
                    <a:pt x="94" y="8"/>
                    <a:pt x="94" y="8"/>
                    <a:pt x="94" y="8"/>
                  </a:cubicBezTo>
                  <a:cubicBezTo>
                    <a:pt x="94" y="8"/>
                    <a:pt x="94" y="8"/>
                    <a:pt x="94" y="8"/>
                  </a:cubicBezTo>
                  <a:cubicBezTo>
                    <a:pt x="93" y="9"/>
                    <a:pt x="93" y="9"/>
                    <a:pt x="93" y="9"/>
                  </a:cubicBezTo>
                  <a:cubicBezTo>
                    <a:pt x="90" y="9"/>
                    <a:pt x="90" y="9"/>
                    <a:pt x="90" y="9"/>
                  </a:cubicBezTo>
                  <a:cubicBezTo>
                    <a:pt x="89" y="8"/>
                    <a:pt x="89" y="8"/>
                    <a:pt x="89" y="8"/>
                  </a:cubicBezTo>
                  <a:cubicBezTo>
                    <a:pt x="89" y="8"/>
                    <a:pt x="89" y="8"/>
                    <a:pt x="89" y="8"/>
                  </a:cubicBezTo>
                  <a:cubicBezTo>
                    <a:pt x="88" y="9"/>
                    <a:pt x="88" y="9"/>
                    <a:pt x="88" y="9"/>
                  </a:cubicBezTo>
                  <a:cubicBezTo>
                    <a:pt x="88" y="9"/>
                    <a:pt x="88" y="9"/>
                    <a:pt x="88" y="9"/>
                  </a:cubicBezTo>
                  <a:cubicBezTo>
                    <a:pt x="87" y="9"/>
                    <a:pt x="87" y="9"/>
                    <a:pt x="87" y="9"/>
                  </a:cubicBezTo>
                  <a:cubicBezTo>
                    <a:pt x="88" y="10"/>
                    <a:pt x="88" y="10"/>
                    <a:pt x="88" y="10"/>
                  </a:cubicBezTo>
                  <a:cubicBezTo>
                    <a:pt x="87" y="10"/>
                    <a:pt x="87" y="10"/>
                    <a:pt x="87" y="10"/>
                  </a:cubicBezTo>
                  <a:cubicBezTo>
                    <a:pt x="86" y="10"/>
                    <a:pt x="86" y="10"/>
                    <a:pt x="86" y="10"/>
                  </a:cubicBezTo>
                  <a:cubicBezTo>
                    <a:pt x="86" y="10"/>
                    <a:pt x="86" y="10"/>
                    <a:pt x="86" y="10"/>
                  </a:cubicBezTo>
                  <a:cubicBezTo>
                    <a:pt x="86" y="11"/>
                    <a:pt x="86" y="11"/>
                    <a:pt x="86" y="11"/>
                  </a:cubicBezTo>
                  <a:cubicBezTo>
                    <a:pt x="86" y="11"/>
                    <a:pt x="86" y="11"/>
                    <a:pt x="86" y="11"/>
                  </a:cubicBezTo>
                  <a:cubicBezTo>
                    <a:pt x="85" y="11"/>
                    <a:pt x="85" y="11"/>
                    <a:pt x="85" y="11"/>
                  </a:cubicBezTo>
                  <a:cubicBezTo>
                    <a:pt x="85" y="11"/>
                    <a:pt x="85" y="11"/>
                    <a:pt x="85" y="11"/>
                  </a:cubicBezTo>
                  <a:cubicBezTo>
                    <a:pt x="85" y="12"/>
                    <a:pt x="85" y="12"/>
                    <a:pt x="85" y="12"/>
                  </a:cubicBezTo>
                  <a:cubicBezTo>
                    <a:pt x="85" y="12"/>
                    <a:pt x="85" y="12"/>
                    <a:pt x="85" y="12"/>
                  </a:cubicBezTo>
                  <a:cubicBezTo>
                    <a:pt x="84" y="12"/>
                    <a:pt x="84" y="12"/>
                    <a:pt x="84" y="12"/>
                  </a:cubicBezTo>
                  <a:cubicBezTo>
                    <a:pt x="84" y="13"/>
                    <a:pt x="84" y="13"/>
                    <a:pt x="84" y="13"/>
                  </a:cubicBezTo>
                  <a:cubicBezTo>
                    <a:pt x="85" y="13"/>
                    <a:pt x="85" y="13"/>
                    <a:pt x="85" y="13"/>
                  </a:cubicBezTo>
                  <a:cubicBezTo>
                    <a:pt x="85" y="14"/>
                    <a:pt x="85" y="14"/>
                    <a:pt x="85" y="14"/>
                  </a:cubicBezTo>
                  <a:cubicBezTo>
                    <a:pt x="84" y="13"/>
                    <a:pt x="84" y="13"/>
                    <a:pt x="84" y="13"/>
                  </a:cubicBezTo>
                  <a:cubicBezTo>
                    <a:pt x="83" y="14"/>
                    <a:pt x="83" y="14"/>
                    <a:pt x="83" y="14"/>
                  </a:cubicBezTo>
                  <a:cubicBezTo>
                    <a:pt x="83" y="14"/>
                    <a:pt x="83" y="14"/>
                    <a:pt x="83" y="14"/>
                  </a:cubicBezTo>
                  <a:cubicBezTo>
                    <a:pt x="82" y="15"/>
                    <a:pt x="82" y="15"/>
                    <a:pt x="82" y="15"/>
                  </a:cubicBezTo>
                  <a:cubicBezTo>
                    <a:pt x="81" y="16"/>
                    <a:pt x="81" y="16"/>
                    <a:pt x="81" y="16"/>
                  </a:cubicBezTo>
                  <a:cubicBezTo>
                    <a:pt x="81" y="16"/>
                    <a:pt x="81" y="16"/>
                    <a:pt x="81" y="16"/>
                  </a:cubicBezTo>
                  <a:cubicBezTo>
                    <a:pt x="80" y="18"/>
                    <a:pt x="80" y="18"/>
                    <a:pt x="80" y="18"/>
                  </a:cubicBezTo>
                  <a:cubicBezTo>
                    <a:pt x="80" y="18"/>
                    <a:pt x="80" y="18"/>
                    <a:pt x="80" y="18"/>
                  </a:cubicBezTo>
                  <a:cubicBezTo>
                    <a:pt x="80" y="18"/>
                    <a:pt x="80" y="18"/>
                    <a:pt x="80" y="18"/>
                  </a:cubicBezTo>
                  <a:cubicBezTo>
                    <a:pt x="82" y="19"/>
                    <a:pt x="82" y="19"/>
                    <a:pt x="82" y="19"/>
                  </a:cubicBezTo>
                  <a:cubicBezTo>
                    <a:pt x="81" y="19"/>
                    <a:pt x="81" y="19"/>
                    <a:pt x="81" y="19"/>
                  </a:cubicBezTo>
                  <a:cubicBezTo>
                    <a:pt x="81" y="19"/>
                    <a:pt x="81" y="19"/>
                    <a:pt x="81" y="19"/>
                  </a:cubicBezTo>
                  <a:cubicBezTo>
                    <a:pt x="83" y="20"/>
                    <a:pt x="83" y="20"/>
                    <a:pt x="83" y="20"/>
                  </a:cubicBezTo>
                  <a:cubicBezTo>
                    <a:pt x="82" y="20"/>
                    <a:pt x="82" y="20"/>
                    <a:pt x="82" y="20"/>
                  </a:cubicBezTo>
                  <a:cubicBezTo>
                    <a:pt x="81" y="20"/>
                    <a:pt x="81" y="20"/>
                    <a:pt x="81" y="20"/>
                  </a:cubicBezTo>
                  <a:cubicBezTo>
                    <a:pt x="80" y="20"/>
                    <a:pt x="80" y="20"/>
                    <a:pt x="80" y="20"/>
                  </a:cubicBezTo>
                  <a:cubicBezTo>
                    <a:pt x="80" y="20"/>
                    <a:pt x="80" y="20"/>
                    <a:pt x="80" y="20"/>
                  </a:cubicBezTo>
                  <a:cubicBezTo>
                    <a:pt x="81" y="21"/>
                    <a:pt x="81" y="21"/>
                    <a:pt x="81" y="21"/>
                  </a:cubicBezTo>
                  <a:cubicBezTo>
                    <a:pt x="81" y="22"/>
                    <a:pt x="81" y="22"/>
                    <a:pt x="81" y="22"/>
                  </a:cubicBezTo>
                  <a:cubicBezTo>
                    <a:pt x="82" y="22"/>
                    <a:pt x="82" y="22"/>
                    <a:pt x="82" y="22"/>
                  </a:cubicBezTo>
                  <a:cubicBezTo>
                    <a:pt x="81" y="22"/>
                    <a:pt x="81" y="22"/>
                    <a:pt x="81" y="22"/>
                  </a:cubicBezTo>
                  <a:cubicBezTo>
                    <a:pt x="80" y="20"/>
                    <a:pt x="80" y="20"/>
                    <a:pt x="80" y="20"/>
                  </a:cubicBezTo>
                  <a:cubicBezTo>
                    <a:pt x="79" y="20"/>
                    <a:pt x="79" y="20"/>
                    <a:pt x="79" y="20"/>
                  </a:cubicBezTo>
                  <a:cubicBezTo>
                    <a:pt x="79" y="21"/>
                    <a:pt x="79" y="21"/>
                    <a:pt x="79" y="21"/>
                  </a:cubicBezTo>
                  <a:cubicBezTo>
                    <a:pt x="79" y="21"/>
                    <a:pt x="79" y="21"/>
                    <a:pt x="79" y="21"/>
                  </a:cubicBezTo>
                  <a:cubicBezTo>
                    <a:pt x="79" y="21"/>
                    <a:pt x="79" y="21"/>
                    <a:pt x="79" y="21"/>
                  </a:cubicBezTo>
                  <a:cubicBezTo>
                    <a:pt x="77" y="20"/>
                    <a:pt x="77" y="20"/>
                    <a:pt x="77" y="20"/>
                  </a:cubicBezTo>
                  <a:cubicBezTo>
                    <a:pt x="75" y="20"/>
                    <a:pt x="75" y="20"/>
                    <a:pt x="75" y="20"/>
                  </a:cubicBezTo>
                  <a:cubicBezTo>
                    <a:pt x="76" y="20"/>
                    <a:pt x="76" y="20"/>
                    <a:pt x="76" y="20"/>
                  </a:cubicBezTo>
                  <a:cubicBezTo>
                    <a:pt x="75" y="21"/>
                    <a:pt x="75" y="21"/>
                    <a:pt x="75" y="21"/>
                  </a:cubicBezTo>
                  <a:cubicBezTo>
                    <a:pt x="75" y="20"/>
                    <a:pt x="75" y="20"/>
                    <a:pt x="75" y="20"/>
                  </a:cubicBezTo>
                  <a:cubicBezTo>
                    <a:pt x="75" y="20"/>
                    <a:pt x="75" y="20"/>
                    <a:pt x="75" y="20"/>
                  </a:cubicBezTo>
                  <a:cubicBezTo>
                    <a:pt x="74" y="21"/>
                    <a:pt x="74" y="21"/>
                    <a:pt x="74" y="21"/>
                  </a:cubicBezTo>
                  <a:cubicBezTo>
                    <a:pt x="75" y="22"/>
                    <a:pt x="75" y="22"/>
                    <a:pt x="75" y="22"/>
                  </a:cubicBezTo>
                  <a:cubicBezTo>
                    <a:pt x="75" y="22"/>
                    <a:pt x="75" y="22"/>
                    <a:pt x="75" y="22"/>
                  </a:cubicBezTo>
                  <a:cubicBezTo>
                    <a:pt x="75" y="22"/>
                    <a:pt x="75" y="22"/>
                    <a:pt x="75" y="22"/>
                  </a:cubicBezTo>
                  <a:cubicBezTo>
                    <a:pt x="74" y="22"/>
                    <a:pt x="74" y="22"/>
                    <a:pt x="74" y="22"/>
                  </a:cubicBezTo>
                  <a:cubicBezTo>
                    <a:pt x="74" y="22"/>
                    <a:pt x="74" y="22"/>
                    <a:pt x="74" y="22"/>
                  </a:cubicBezTo>
                  <a:cubicBezTo>
                    <a:pt x="73" y="23"/>
                    <a:pt x="73" y="23"/>
                    <a:pt x="73" y="23"/>
                  </a:cubicBezTo>
                  <a:cubicBezTo>
                    <a:pt x="72" y="23"/>
                    <a:pt x="72" y="23"/>
                    <a:pt x="72" y="23"/>
                  </a:cubicBezTo>
                  <a:cubicBezTo>
                    <a:pt x="73" y="23"/>
                    <a:pt x="73" y="23"/>
                    <a:pt x="73" y="23"/>
                  </a:cubicBezTo>
                  <a:cubicBezTo>
                    <a:pt x="74" y="22"/>
                    <a:pt x="74" y="22"/>
                    <a:pt x="74" y="22"/>
                  </a:cubicBezTo>
                  <a:cubicBezTo>
                    <a:pt x="74" y="20"/>
                    <a:pt x="74" y="20"/>
                    <a:pt x="74" y="20"/>
                  </a:cubicBezTo>
                  <a:cubicBezTo>
                    <a:pt x="74" y="20"/>
                    <a:pt x="74" y="20"/>
                    <a:pt x="74" y="20"/>
                  </a:cubicBezTo>
                  <a:cubicBezTo>
                    <a:pt x="74" y="19"/>
                    <a:pt x="74" y="19"/>
                    <a:pt x="74" y="19"/>
                  </a:cubicBezTo>
                  <a:cubicBezTo>
                    <a:pt x="73" y="19"/>
                    <a:pt x="73" y="19"/>
                    <a:pt x="73" y="19"/>
                  </a:cubicBezTo>
                  <a:cubicBezTo>
                    <a:pt x="72" y="17"/>
                    <a:pt x="72" y="17"/>
                    <a:pt x="72" y="17"/>
                  </a:cubicBezTo>
                  <a:cubicBezTo>
                    <a:pt x="71" y="16"/>
                    <a:pt x="71" y="16"/>
                    <a:pt x="71" y="16"/>
                  </a:cubicBezTo>
                  <a:cubicBezTo>
                    <a:pt x="70" y="16"/>
                    <a:pt x="70" y="16"/>
                    <a:pt x="70" y="16"/>
                  </a:cubicBezTo>
                  <a:cubicBezTo>
                    <a:pt x="69" y="15"/>
                    <a:pt x="69" y="15"/>
                    <a:pt x="69" y="15"/>
                  </a:cubicBezTo>
                  <a:cubicBezTo>
                    <a:pt x="69" y="16"/>
                    <a:pt x="69" y="16"/>
                    <a:pt x="69" y="16"/>
                  </a:cubicBezTo>
                  <a:cubicBezTo>
                    <a:pt x="69" y="16"/>
                    <a:pt x="69" y="16"/>
                    <a:pt x="69" y="16"/>
                  </a:cubicBezTo>
                  <a:cubicBezTo>
                    <a:pt x="68" y="16"/>
                    <a:pt x="68" y="16"/>
                    <a:pt x="68" y="16"/>
                  </a:cubicBezTo>
                  <a:cubicBezTo>
                    <a:pt x="68" y="17"/>
                    <a:pt x="68" y="17"/>
                    <a:pt x="68" y="17"/>
                  </a:cubicBezTo>
                  <a:cubicBezTo>
                    <a:pt x="67" y="17"/>
                    <a:pt x="67" y="17"/>
                    <a:pt x="67" y="17"/>
                  </a:cubicBezTo>
                  <a:cubicBezTo>
                    <a:pt x="67" y="16"/>
                    <a:pt x="67" y="16"/>
                    <a:pt x="67" y="16"/>
                  </a:cubicBezTo>
                  <a:cubicBezTo>
                    <a:pt x="67" y="17"/>
                    <a:pt x="67" y="17"/>
                    <a:pt x="67" y="17"/>
                  </a:cubicBezTo>
                  <a:cubicBezTo>
                    <a:pt x="66" y="17"/>
                    <a:pt x="66" y="17"/>
                    <a:pt x="66" y="17"/>
                  </a:cubicBezTo>
                  <a:cubicBezTo>
                    <a:pt x="66" y="16"/>
                    <a:pt x="66" y="16"/>
                    <a:pt x="66" y="16"/>
                  </a:cubicBezTo>
                  <a:cubicBezTo>
                    <a:pt x="65" y="16"/>
                    <a:pt x="65" y="16"/>
                    <a:pt x="65" y="16"/>
                  </a:cubicBezTo>
                  <a:cubicBezTo>
                    <a:pt x="65" y="17"/>
                    <a:pt x="65" y="17"/>
                    <a:pt x="65" y="17"/>
                  </a:cubicBezTo>
                  <a:cubicBezTo>
                    <a:pt x="66" y="17"/>
                    <a:pt x="66" y="17"/>
                    <a:pt x="66" y="17"/>
                  </a:cubicBezTo>
                  <a:cubicBezTo>
                    <a:pt x="65" y="17"/>
                    <a:pt x="65" y="17"/>
                    <a:pt x="65" y="17"/>
                  </a:cubicBezTo>
                  <a:cubicBezTo>
                    <a:pt x="65" y="18"/>
                    <a:pt x="65" y="18"/>
                    <a:pt x="65" y="18"/>
                  </a:cubicBezTo>
                  <a:cubicBezTo>
                    <a:pt x="65" y="19"/>
                    <a:pt x="65" y="19"/>
                    <a:pt x="65" y="19"/>
                  </a:cubicBezTo>
                  <a:cubicBezTo>
                    <a:pt x="64" y="19"/>
                    <a:pt x="64" y="19"/>
                    <a:pt x="64" y="19"/>
                  </a:cubicBezTo>
                  <a:cubicBezTo>
                    <a:pt x="64" y="19"/>
                    <a:pt x="64" y="19"/>
                    <a:pt x="64" y="19"/>
                  </a:cubicBezTo>
                  <a:cubicBezTo>
                    <a:pt x="63" y="19"/>
                    <a:pt x="63" y="19"/>
                    <a:pt x="63" y="19"/>
                  </a:cubicBezTo>
                  <a:cubicBezTo>
                    <a:pt x="63" y="18"/>
                    <a:pt x="63" y="18"/>
                    <a:pt x="63" y="18"/>
                  </a:cubicBezTo>
                  <a:cubicBezTo>
                    <a:pt x="64" y="18"/>
                    <a:pt x="64" y="18"/>
                    <a:pt x="64" y="18"/>
                  </a:cubicBezTo>
                  <a:cubicBezTo>
                    <a:pt x="63" y="18"/>
                    <a:pt x="63" y="18"/>
                    <a:pt x="63" y="18"/>
                  </a:cubicBezTo>
                  <a:cubicBezTo>
                    <a:pt x="63" y="18"/>
                    <a:pt x="63" y="18"/>
                    <a:pt x="63" y="18"/>
                  </a:cubicBezTo>
                  <a:cubicBezTo>
                    <a:pt x="62" y="19"/>
                    <a:pt x="62" y="19"/>
                    <a:pt x="62" y="19"/>
                  </a:cubicBezTo>
                  <a:cubicBezTo>
                    <a:pt x="61" y="19"/>
                    <a:pt x="61" y="19"/>
                    <a:pt x="61" y="19"/>
                  </a:cubicBezTo>
                  <a:cubicBezTo>
                    <a:pt x="61" y="20"/>
                    <a:pt x="61" y="20"/>
                    <a:pt x="61" y="20"/>
                  </a:cubicBezTo>
                  <a:cubicBezTo>
                    <a:pt x="62" y="20"/>
                    <a:pt x="62" y="20"/>
                    <a:pt x="62" y="20"/>
                  </a:cubicBezTo>
                  <a:cubicBezTo>
                    <a:pt x="61" y="21"/>
                    <a:pt x="61" y="21"/>
                    <a:pt x="61" y="21"/>
                  </a:cubicBezTo>
                  <a:cubicBezTo>
                    <a:pt x="60" y="21"/>
                    <a:pt x="60" y="21"/>
                    <a:pt x="60" y="21"/>
                  </a:cubicBezTo>
                  <a:cubicBezTo>
                    <a:pt x="59" y="21"/>
                    <a:pt x="59" y="21"/>
                    <a:pt x="59" y="21"/>
                  </a:cubicBezTo>
                  <a:cubicBezTo>
                    <a:pt x="60" y="22"/>
                    <a:pt x="60" y="22"/>
                    <a:pt x="60" y="22"/>
                  </a:cubicBezTo>
                  <a:cubicBezTo>
                    <a:pt x="61" y="22"/>
                    <a:pt x="61" y="22"/>
                    <a:pt x="61" y="22"/>
                  </a:cubicBezTo>
                  <a:cubicBezTo>
                    <a:pt x="60" y="23"/>
                    <a:pt x="60" y="23"/>
                    <a:pt x="60" y="23"/>
                  </a:cubicBezTo>
                  <a:cubicBezTo>
                    <a:pt x="60" y="23"/>
                    <a:pt x="60" y="23"/>
                    <a:pt x="60" y="23"/>
                  </a:cubicBezTo>
                  <a:cubicBezTo>
                    <a:pt x="59" y="22"/>
                    <a:pt x="59" y="22"/>
                    <a:pt x="59" y="22"/>
                  </a:cubicBezTo>
                  <a:cubicBezTo>
                    <a:pt x="58" y="23"/>
                    <a:pt x="58" y="23"/>
                    <a:pt x="58" y="23"/>
                  </a:cubicBezTo>
                  <a:cubicBezTo>
                    <a:pt x="57" y="23"/>
                    <a:pt x="57" y="23"/>
                    <a:pt x="57" y="23"/>
                  </a:cubicBezTo>
                  <a:cubicBezTo>
                    <a:pt x="58" y="23"/>
                    <a:pt x="58" y="23"/>
                    <a:pt x="58" y="23"/>
                  </a:cubicBezTo>
                  <a:cubicBezTo>
                    <a:pt x="58" y="24"/>
                    <a:pt x="58" y="24"/>
                    <a:pt x="58" y="24"/>
                  </a:cubicBezTo>
                  <a:cubicBezTo>
                    <a:pt x="58" y="24"/>
                    <a:pt x="58" y="24"/>
                    <a:pt x="58" y="24"/>
                  </a:cubicBezTo>
                  <a:cubicBezTo>
                    <a:pt x="58" y="24"/>
                    <a:pt x="58" y="24"/>
                    <a:pt x="58" y="24"/>
                  </a:cubicBezTo>
                  <a:cubicBezTo>
                    <a:pt x="58" y="25"/>
                    <a:pt x="58" y="25"/>
                    <a:pt x="58" y="25"/>
                  </a:cubicBezTo>
                  <a:cubicBezTo>
                    <a:pt x="58" y="26"/>
                    <a:pt x="58" y="26"/>
                    <a:pt x="58" y="26"/>
                  </a:cubicBezTo>
                  <a:cubicBezTo>
                    <a:pt x="57" y="26"/>
                    <a:pt x="57" y="26"/>
                    <a:pt x="57" y="26"/>
                  </a:cubicBezTo>
                  <a:cubicBezTo>
                    <a:pt x="57" y="27"/>
                    <a:pt x="57" y="27"/>
                    <a:pt x="57" y="27"/>
                  </a:cubicBezTo>
                  <a:cubicBezTo>
                    <a:pt x="58" y="27"/>
                    <a:pt x="58" y="27"/>
                    <a:pt x="58" y="27"/>
                  </a:cubicBezTo>
                  <a:cubicBezTo>
                    <a:pt x="57" y="27"/>
                    <a:pt x="57" y="27"/>
                    <a:pt x="57" y="27"/>
                  </a:cubicBezTo>
                  <a:cubicBezTo>
                    <a:pt x="57" y="28"/>
                    <a:pt x="57" y="28"/>
                    <a:pt x="57" y="28"/>
                  </a:cubicBezTo>
                  <a:cubicBezTo>
                    <a:pt x="56" y="27"/>
                    <a:pt x="56" y="27"/>
                    <a:pt x="56" y="27"/>
                  </a:cubicBezTo>
                  <a:cubicBezTo>
                    <a:pt x="56" y="27"/>
                    <a:pt x="56" y="27"/>
                    <a:pt x="56" y="27"/>
                  </a:cubicBezTo>
                  <a:cubicBezTo>
                    <a:pt x="55" y="26"/>
                    <a:pt x="55" y="26"/>
                    <a:pt x="55" y="26"/>
                  </a:cubicBezTo>
                  <a:cubicBezTo>
                    <a:pt x="55" y="27"/>
                    <a:pt x="55" y="27"/>
                    <a:pt x="55" y="27"/>
                  </a:cubicBezTo>
                  <a:cubicBezTo>
                    <a:pt x="54" y="26"/>
                    <a:pt x="54" y="26"/>
                    <a:pt x="54" y="26"/>
                  </a:cubicBezTo>
                  <a:cubicBezTo>
                    <a:pt x="53" y="26"/>
                    <a:pt x="53" y="26"/>
                    <a:pt x="53" y="26"/>
                  </a:cubicBezTo>
                  <a:cubicBezTo>
                    <a:pt x="53" y="26"/>
                    <a:pt x="53" y="26"/>
                    <a:pt x="53" y="26"/>
                  </a:cubicBezTo>
                  <a:cubicBezTo>
                    <a:pt x="54" y="27"/>
                    <a:pt x="54" y="27"/>
                    <a:pt x="54" y="27"/>
                  </a:cubicBezTo>
                  <a:cubicBezTo>
                    <a:pt x="54" y="27"/>
                    <a:pt x="54" y="27"/>
                    <a:pt x="54" y="27"/>
                  </a:cubicBezTo>
                  <a:cubicBezTo>
                    <a:pt x="53" y="28"/>
                    <a:pt x="53" y="28"/>
                    <a:pt x="53" y="28"/>
                  </a:cubicBezTo>
                  <a:cubicBezTo>
                    <a:pt x="54" y="29"/>
                    <a:pt x="54" y="29"/>
                    <a:pt x="54" y="29"/>
                  </a:cubicBezTo>
                  <a:cubicBezTo>
                    <a:pt x="55" y="29"/>
                    <a:pt x="55" y="29"/>
                    <a:pt x="55" y="29"/>
                  </a:cubicBezTo>
                  <a:cubicBezTo>
                    <a:pt x="54" y="29"/>
                    <a:pt x="54" y="29"/>
                    <a:pt x="54" y="29"/>
                  </a:cubicBezTo>
                  <a:cubicBezTo>
                    <a:pt x="54" y="30"/>
                    <a:pt x="54" y="30"/>
                    <a:pt x="54" y="30"/>
                  </a:cubicBezTo>
                  <a:cubicBezTo>
                    <a:pt x="54" y="30"/>
                    <a:pt x="54" y="30"/>
                    <a:pt x="54" y="30"/>
                  </a:cubicBezTo>
                  <a:cubicBezTo>
                    <a:pt x="54" y="30"/>
                    <a:pt x="54" y="30"/>
                    <a:pt x="54" y="30"/>
                  </a:cubicBezTo>
                  <a:cubicBezTo>
                    <a:pt x="54" y="31"/>
                    <a:pt x="54" y="31"/>
                    <a:pt x="54" y="31"/>
                  </a:cubicBezTo>
                  <a:cubicBezTo>
                    <a:pt x="53" y="32"/>
                    <a:pt x="53" y="32"/>
                    <a:pt x="53" y="32"/>
                  </a:cubicBezTo>
                  <a:cubicBezTo>
                    <a:pt x="53" y="33"/>
                    <a:pt x="53" y="33"/>
                    <a:pt x="53" y="33"/>
                  </a:cubicBezTo>
                  <a:cubicBezTo>
                    <a:pt x="52" y="30"/>
                    <a:pt x="52" y="30"/>
                    <a:pt x="52" y="30"/>
                  </a:cubicBezTo>
                  <a:cubicBezTo>
                    <a:pt x="51" y="28"/>
                    <a:pt x="51" y="28"/>
                    <a:pt x="51" y="28"/>
                  </a:cubicBezTo>
                  <a:cubicBezTo>
                    <a:pt x="50" y="28"/>
                    <a:pt x="50" y="28"/>
                    <a:pt x="50" y="28"/>
                  </a:cubicBezTo>
                  <a:cubicBezTo>
                    <a:pt x="51" y="27"/>
                    <a:pt x="51" y="27"/>
                    <a:pt x="51" y="27"/>
                  </a:cubicBezTo>
                  <a:cubicBezTo>
                    <a:pt x="50" y="27"/>
                    <a:pt x="50" y="27"/>
                    <a:pt x="50" y="27"/>
                  </a:cubicBezTo>
                  <a:cubicBezTo>
                    <a:pt x="49" y="28"/>
                    <a:pt x="49" y="28"/>
                    <a:pt x="49" y="28"/>
                  </a:cubicBezTo>
                  <a:cubicBezTo>
                    <a:pt x="49" y="29"/>
                    <a:pt x="49" y="29"/>
                    <a:pt x="49" y="29"/>
                  </a:cubicBezTo>
                  <a:cubicBezTo>
                    <a:pt x="48" y="29"/>
                    <a:pt x="48" y="29"/>
                    <a:pt x="48" y="29"/>
                  </a:cubicBezTo>
                  <a:cubicBezTo>
                    <a:pt x="48" y="29"/>
                    <a:pt x="48" y="29"/>
                    <a:pt x="48" y="29"/>
                  </a:cubicBezTo>
                  <a:cubicBezTo>
                    <a:pt x="47" y="29"/>
                    <a:pt x="47" y="29"/>
                    <a:pt x="47" y="29"/>
                  </a:cubicBezTo>
                  <a:cubicBezTo>
                    <a:pt x="47" y="30"/>
                    <a:pt x="47" y="30"/>
                    <a:pt x="47" y="30"/>
                  </a:cubicBezTo>
                  <a:cubicBezTo>
                    <a:pt x="46" y="30"/>
                    <a:pt x="46" y="30"/>
                    <a:pt x="46" y="30"/>
                  </a:cubicBezTo>
                  <a:cubicBezTo>
                    <a:pt x="46" y="31"/>
                    <a:pt x="46" y="31"/>
                    <a:pt x="46" y="31"/>
                  </a:cubicBezTo>
                  <a:cubicBezTo>
                    <a:pt x="46" y="34"/>
                    <a:pt x="46" y="34"/>
                    <a:pt x="46" y="34"/>
                  </a:cubicBezTo>
                  <a:cubicBezTo>
                    <a:pt x="47" y="34"/>
                    <a:pt x="47" y="34"/>
                    <a:pt x="47" y="34"/>
                  </a:cubicBezTo>
                  <a:cubicBezTo>
                    <a:pt x="47" y="35"/>
                    <a:pt x="47" y="35"/>
                    <a:pt x="47" y="35"/>
                  </a:cubicBezTo>
                  <a:cubicBezTo>
                    <a:pt x="46" y="35"/>
                    <a:pt x="46" y="35"/>
                    <a:pt x="46" y="35"/>
                  </a:cubicBezTo>
                  <a:cubicBezTo>
                    <a:pt x="46" y="36"/>
                    <a:pt x="46" y="36"/>
                    <a:pt x="46" y="36"/>
                  </a:cubicBezTo>
                  <a:cubicBezTo>
                    <a:pt x="44" y="36"/>
                    <a:pt x="44" y="36"/>
                    <a:pt x="44" y="36"/>
                  </a:cubicBezTo>
                  <a:cubicBezTo>
                    <a:pt x="44" y="36"/>
                    <a:pt x="44" y="36"/>
                    <a:pt x="44" y="36"/>
                  </a:cubicBezTo>
                  <a:cubicBezTo>
                    <a:pt x="43" y="37"/>
                    <a:pt x="43" y="37"/>
                    <a:pt x="43" y="37"/>
                  </a:cubicBezTo>
                  <a:cubicBezTo>
                    <a:pt x="43" y="38"/>
                    <a:pt x="43" y="38"/>
                    <a:pt x="43" y="38"/>
                  </a:cubicBezTo>
                  <a:cubicBezTo>
                    <a:pt x="43" y="39"/>
                    <a:pt x="43" y="39"/>
                    <a:pt x="43" y="39"/>
                  </a:cubicBezTo>
                  <a:cubicBezTo>
                    <a:pt x="41" y="40"/>
                    <a:pt x="41" y="40"/>
                    <a:pt x="41" y="40"/>
                  </a:cubicBezTo>
                  <a:cubicBezTo>
                    <a:pt x="39" y="42"/>
                    <a:pt x="39" y="42"/>
                    <a:pt x="39" y="42"/>
                  </a:cubicBezTo>
                  <a:cubicBezTo>
                    <a:pt x="37" y="42"/>
                    <a:pt x="37" y="42"/>
                    <a:pt x="37" y="42"/>
                  </a:cubicBezTo>
                  <a:cubicBezTo>
                    <a:pt x="36" y="42"/>
                    <a:pt x="36" y="42"/>
                    <a:pt x="36" y="42"/>
                  </a:cubicBezTo>
                  <a:cubicBezTo>
                    <a:pt x="34" y="42"/>
                    <a:pt x="34" y="42"/>
                    <a:pt x="34" y="42"/>
                  </a:cubicBezTo>
                  <a:cubicBezTo>
                    <a:pt x="33" y="43"/>
                    <a:pt x="33" y="43"/>
                    <a:pt x="33" y="43"/>
                  </a:cubicBezTo>
                  <a:cubicBezTo>
                    <a:pt x="32" y="42"/>
                    <a:pt x="32" y="42"/>
                    <a:pt x="32" y="42"/>
                  </a:cubicBezTo>
                  <a:cubicBezTo>
                    <a:pt x="31" y="43"/>
                    <a:pt x="31" y="43"/>
                    <a:pt x="31" y="43"/>
                  </a:cubicBezTo>
                  <a:cubicBezTo>
                    <a:pt x="31" y="44"/>
                    <a:pt x="31" y="44"/>
                    <a:pt x="31" y="44"/>
                  </a:cubicBezTo>
                  <a:cubicBezTo>
                    <a:pt x="30" y="44"/>
                    <a:pt x="30" y="44"/>
                    <a:pt x="30" y="44"/>
                  </a:cubicBezTo>
                  <a:cubicBezTo>
                    <a:pt x="27" y="44"/>
                    <a:pt x="27" y="44"/>
                    <a:pt x="27" y="44"/>
                  </a:cubicBezTo>
                  <a:cubicBezTo>
                    <a:pt x="26" y="44"/>
                    <a:pt x="26" y="44"/>
                    <a:pt x="26" y="44"/>
                  </a:cubicBezTo>
                  <a:cubicBezTo>
                    <a:pt x="26" y="45"/>
                    <a:pt x="26" y="45"/>
                    <a:pt x="26" y="45"/>
                  </a:cubicBezTo>
                  <a:cubicBezTo>
                    <a:pt x="24" y="46"/>
                    <a:pt x="24" y="46"/>
                    <a:pt x="24" y="46"/>
                  </a:cubicBezTo>
                  <a:cubicBezTo>
                    <a:pt x="23" y="46"/>
                    <a:pt x="23" y="46"/>
                    <a:pt x="23" y="46"/>
                  </a:cubicBezTo>
                  <a:cubicBezTo>
                    <a:pt x="22" y="45"/>
                    <a:pt x="22" y="45"/>
                    <a:pt x="22" y="45"/>
                  </a:cubicBezTo>
                  <a:cubicBezTo>
                    <a:pt x="21" y="45"/>
                    <a:pt x="21" y="45"/>
                    <a:pt x="21" y="45"/>
                  </a:cubicBezTo>
                  <a:cubicBezTo>
                    <a:pt x="21" y="45"/>
                    <a:pt x="21" y="45"/>
                    <a:pt x="21" y="45"/>
                  </a:cubicBezTo>
                  <a:cubicBezTo>
                    <a:pt x="20" y="45"/>
                    <a:pt x="20" y="45"/>
                    <a:pt x="20" y="45"/>
                  </a:cubicBezTo>
                  <a:cubicBezTo>
                    <a:pt x="19" y="46"/>
                    <a:pt x="19" y="46"/>
                    <a:pt x="19" y="46"/>
                  </a:cubicBezTo>
                  <a:cubicBezTo>
                    <a:pt x="18" y="47"/>
                    <a:pt x="18" y="47"/>
                    <a:pt x="18" y="47"/>
                  </a:cubicBezTo>
                  <a:cubicBezTo>
                    <a:pt x="17" y="47"/>
                    <a:pt x="17" y="47"/>
                    <a:pt x="17" y="47"/>
                  </a:cubicBezTo>
                  <a:cubicBezTo>
                    <a:pt x="17" y="47"/>
                    <a:pt x="17" y="47"/>
                    <a:pt x="17" y="47"/>
                  </a:cubicBezTo>
                  <a:cubicBezTo>
                    <a:pt x="15" y="48"/>
                    <a:pt x="15" y="48"/>
                    <a:pt x="15" y="48"/>
                  </a:cubicBezTo>
                  <a:cubicBezTo>
                    <a:pt x="14" y="49"/>
                    <a:pt x="14" y="49"/>
                    <a:pt x="14" y="49"/>
                  </a:cubicBezTo>
                  <a:cubicBezTo>
                    <a:pt x="11" y="50"/>
                    <a:pt x="11" y="50"/>
                    <a:pt x="11" y="50"/>
                  </a:cubicBezTo>
                  <a:cubicBezTo>
                    <a:pt x="10" y="51"/>
                    <a:pt x="10" y="51"/>
                    <a:pt x="10" y="51"/>
                  </a:cubicBezTo>
                  <a:cubicBezTo>
                    <a:pt x="10" y="52"/>
                    <a:pt x="10" y="52"/>
                    <a:pt x="10" y="52"/>
                  </a:cubicBezTo>
                  <a:cubicBezTo>
                    <a:pt x="9" y="53"/>
                    <a:pt x="9" y="53"/>
                    <a:pt x="9" y="53"/>
                  </a:cubicBezTo>
                  <a:cubicBezTo>
                    <a:pt x="8" y="53"/>
                    <a:pt x="8" y="53"/>
                    <a:pt x="8" y="53"/>
                  </a:cubicBezTo>
                  <a:cubicBezTo>
                    <a:pt x="9" y="52"/>
                    <a:pt x="9" y="52"/>
                    <a:pt x="9" y="52"/>
                  </a:cubicBezTo>
                  <a:cubicBezTo>
                    <a:pt x="8" y="52"/>
                    <a:pt x="8" y="52"/>
                    <a:pt x="8" y="52"/>
                  </a:cubicBezTo>
                  <a:cubicBezTo>
                    <a:pt x="9" y="51"/>
                    <a:pt x="9" y="51"/>
                    <a:pt x="9" y="51"/>
                  </a:cubicBezTo>
                  <a:cubicBezTo>
                    <a:pt x="9" y="50"/>
                    <a:pt x="9" y="50"/>
                    <a:pt x="9" y="50"/>
                  </a:cubicBezTo>
                  <a:cubicBezTo>
                    <a:pt x="7" y="51"/>
                    <a:pt x="7" y="51"/>
                    <a:pt x="7" y="51"/>
                  </a:cubicBezTo>
                  <a:cubicBezTo>
                    <a:pt x="7" y="52"/>
                    <a:pt x="7" y="52"/>
                    <a:pt x="7" y="52"/>
                  </a:cubicBezTo>
                  <a:cubicBezTo>
                    <a:pt x="6" y="54"/>
                    <a:pt x="6" y="54"/>
                    <a:pt x="6" y="54"/>
                  </a:cubicBezTo>
                  <a:cubicBezTo>
                    <a:pt x="7" y="55"/>
                    <a:pt x="7" y="55"/>
                    <a:pt x="7" y="55"/>
                  </a:cubicBezTo>
                  <a:cubicBezTo>
                    <a:pt x="6" y="56"/>
                    <a:pt x="6" y="56"/>
                    <a:pt x="6" y="56"/>
                  </a:cubicBezTo>
                  <a:cubicBezTo>
                    <a:pt x="6" y="58"/>
                    <a:pt x="6" y="58"/>
                    <a:pt x="6" y="58"/>
                  </a:cubicBezTo>
                  <a:cubicBezTo>
                    <a:pt x="5" y="60"/>
                    <a:pt x="5" y="60"/>
                    <a:pt x="5" y="60"/>
                  </a:cubicBezTo>
                  <a:cubicBezTo>
                    <a:pt x="4" y="62"/>
                    <a:pt x="4" y="62"/>
                    <a:pt x="4" y="62"/>
                  </a:cubicBezTo>
                  <a:cubicBezTo>
                    <a:pt x="4" y="64"/>
                    <a:pt x="4" y="64"/>
                    <a:pt x="4" y="64"/>
                  </a:cubicBezTo>
                  <a:cubicBezTo>
                    <a:pt x="4" y="66"/>
                    <a:pt x="4" y="66"/>
                    <a:pt x="4" y="66"/>
                  </a:cubicBezTo>
                  <a:cubicBezTo>
                    <a:pt x="6" y="68"/>
                    <a:pt x="6" y="68"/>
                    <a:pt x="6" y="68"/>
                  </a:cubicBezTo>
                  <a:cubicBezTo>
                    <a:pt x="6" y="69"/>
                    <a:pt x="6" y="69"/>
                    <a:pt x="6" y="69"/>
                  </a:cubicBezTo>
                  <a:cubicBezTo>
                    <a:pt x="6" y="70"/>
                    <a:pt x="6" y="70"/>
                    <a:pt x="6" y="70"/>
                  </a:cubicBezTo>
                  <a:cubicBezTo>
                    <a:pt x="6" y="71"/>
                    <a:pt x="6" y="71"/>
                    <a:pt x="6" y="71"/>
                  </a:cubicBezTo>
                  <a:cubicBezTo>
                    <a:pt x="6" y="72"/>
                    <a:pt x="6" y="72"/>
                    <a:pt x="6" y="72"/>
                  </a:cubicBezTo>
                  <a:cubicBezTo>
                    <a:pt x="5" y="72"/>
                    <a:pt x="5" y="72"/>
                    <a:pt x="5" y="72"/>
                  </a:cubicBezTo>
                  <a:cubicBezTo>
                    <a:pt x="5" y="71"/>
                    <a:pt x="5" y="71"/>
                    <a:pt x="5" y="71"/>
                  </a:cubicBezTo>
                  <a:cubicBezTo>
                    <a:pt x="5" y="70"/>
                    <a:pt x="5" y="70"/>
                    <a:pt x="5" y="70"/>
                  </a:cubicBezTo>
                  <a:cubicBezTo>
                    <a:pt x="4" y="71"/>
                    <a:pt x="4" y="71"/>
                    <a:pt x="4" y="71"/>
                  </a:cubicBezTo>
                  <a:cubicBezTo>
                    <a:pt x="4" y="71"/>
                    <a:pt x="4" y="71"/>
                    <a:pt x="4" y="71"/>
                  </a:cubicBezTo>
                  <a:cubicBezTo>
                    <a:pt x="4" y="69"/>
                    <a:pt x="4" y="69"/>
                    <a:pt x="4" y="69"/>
                  </a:cubicBezTo>
                  <a:cubicBezTo>
                    <a:pt x="3" y="68"/>
                    <a:pt x="3" y="68"/>
                    <a:pt x="3" y="68"/>
                  </a:cubicBezTo>
                  <a:cubicBezTo>
                    <a:pt x="3" y="68"/>
                    <a:pt x="3" y="68"/>
                    <a:pt x="3" y="68"/>
                  </a:cubicBezTo>
                  <a:cubicBezTo>
                    <a:pt x="3" y="70"/>
                    <a:pt x="3" y="70"/>
                    <a:pt x="3" y="70"/>
                  </a:cubicBezTo>
                  <a:cubicBezTo>
                    <a:pt x="4" y="71"/>
                    <a:pt x="4" y="71"/>
                    <a:pt x="4" y="71"/>
                  </a:cubicBezTo>
                  <a:cubicBezTo>
                    <a:pt x="5" y="73"/>
                    <a:pt x="5" y="73"/>
                    <a:pt x="5" y="73"/>
                  </a:cubicBezTo>
                  <a:cubicBezTo>
                    <a:pt x="4" y="73"/>
                    <a:pt x="4" y="73"/>
                    <a:pt x="4" y="73"/>
                  </a:cubicBezTo>
                  <a:cubicBezTo>
                    <a:pt x="3" y="72"/>
                    <a:pt x="3" y="72"/>
                    <a:pt x="3" y="72"/>
                  </a:cubicBezTo>
                  <a:cubicBezTo>
                    <a:pt x="2" y="70"/>
                    <a:pt x="2" y="70"/>
                    <a:pt x="2" y="70"/>
                  </a:cubicBezTo>
                  <a:cubicBezTo>
                    <a:pt x="2" y="71"/>
                    <a:pt x="2" y="71"/>
                    <a:pt x="2" y="71"/>
                  </a:cubicBezTo>
                  <a:cubicBezTo>
                    <a:pt x="1" y="71"/>
                    <a:pt x="1" y="71"/>
                    <a:pt x="1" y="71"/>
                  </a:cubicBezTo>
                  <a:cubicBezTo>
                    <a:pt x="2" y="73"/>
                    <a:pt x="2" y="73"/>
                    <a:pt x="2" y="73"/>
                  </a:cubicBezTo>
                  <a:cubicBezTo>
                    <a:pt x="4" y="74"/>
                    <a:pt x="4" y="74"/>
                    <a:pt x="4" y="74"/>
                  </a:cubicBezTo>
                  <a:cubicBezTo>
                    <a:pt x="5" y="77"/>
                    <a:pt x="5" y="77"/>
                    <a:pt x="5" y="77"/>
                  </a:cubicBezTo>
                  <a:cubicBezTo>
                    <a:pt x="4" y="81"/>
                    <a:pt x="4" y="81"/>
                    <a:pt x="4" y="81"/>
                  </a:cubicBezTo>
                  <a:cubicBezTo>
                    <a:pt x="5" y="81"/>
                    <a:pt x="5" y="81"/>
                    <a:pt x="5" y="81"/>
                  </a:cubicBezTo>
                  <a:cubicBezTo>
                    <a:pt x="6" y="84"/>
                    <a:pt x="6" y="84"/>
                    <a:pt x="6" y="84"/>
                  </a:cubicBezTo>
                  <a:cubicBezTo>
                    <a:pt x="7" y="87"/>
                    <a:pt x="7" y="87"/>
                    <a:pt x="7" y="87"/>
                  </a:cubicBezTo>
                  <a:cubicBezTo>
                    <a:pt x="6" y="88"/>
                    <a:pt x="6" y="88"/>
                    <a:pt x="6" y="88"/>
                  </a:cubicBezTo>
                  <a:cubicBezTo>
                    <a:pt x="7" y="92"/>
                    <a:pt x="7" y="92"/>
                    <a:pt x="7" y="92"/>
                  </a:cubicBezTo>
                  <a:cubicBezTo>
                    <a:pt x="6" y="93"/>
                    <a:pt x="6" y="93"/>
                    <a:pt x="6" y="93"/>
                  </a:cubicBezTo>
                  <a:cubicBezTo>
                    <a:pt x="7" y="94"/>
                    <a:pt x="7" y="94"/>
                    <a:pt x="7" y="94"/>
                  </a:cubicBezTo>
                  <a:cubicBezTo>
                    <a:pt x="7" y="95"/>
                    <a:pt x="7" y="95"/>
                    <a:pt x="7" y="95"/>
                  </a:cubicBezTo>
                  <a:cubicBezTo>
                    <a:pt x="8" y="97"/>
                    <a:pt x="8" y="97"/>
                    <a:pt x="8" y="97"/>
                  </a:cubicBezTo>
                  <a:cubicBezTo>
                    <a:pt x="8" y="98"/>
                    <a:pt x="8" y="98"/>
                    <a:pt x="8" y="98"/>
                  </a:cubicBezTo>
                  <a:cubicBezTo>
                    <a:pt x="7" y="99"/>
                    <a:pt x="7" y="99"/>
                    <a:pt x="7" y="99"/>
                  </a:cubicBezTo>
                  <a:cubicBezTo>
                    <a:pt x="7" y="99"/>
                    <a:pt x="7" y="99"/>
                    <a:pt x="7" y="99"/>
                  </a:cubicBezTo>
                  <a:cubicBezTo>
                    <a:pt x="7" y="100"/>
                    <a:pt x="7" y="100"/>
                    <a:pt x="7" y="100"/>
                  </a:cubicBezTo>
                  <a:cubicBezTo>
                    <a:pt x="7" y="102"/>
                    <a:pt x="7" y="102"/>
                    <a:pt x="7" y="102"/>
                  </a:cubicBezTo>
                  <a:cubicBezTo>
                    <a:pt x="6" y="103"/>
                    <a:pt x="6" y="103"/>
                    <a:pt x="6" y="103"/>
                  </a:cubicBezTo>
                  <a:cubicBezTo>
                    <a:pt x="6" y="103"/>
                    <a:pt x="6" y="103"/>
                    <a:pt x="6" y="103"/>
                  </a:cubicBezTo>
                  <a:cubicBezTo>
                    <a:pt x="6" y="104"/>
                    <a:pt x="6" y="104"/>
                    <a:pt x="6" y="104"/>
                  </a:cubicBezTo>
                  <a:cubicBezTo>
                    <a:pt x="5" y="105"/>
                    <a:pt x="5" y="105"/>
                    <a:pt x="5" y="105"/>
                  </a:cubicBezTo>
                  <a:cubicBezTo>
                    <a:pt x="6" y="106"/>
                    <a:pt x="6" y="106"/>
                    <a:pt x="6" y="106"/>
                  </a:cubicBezTo>
                  <a:cubicBezTo>
                    <a:pt x="4" y="107"/>
                    <a:pt x="4" y="107"/>
                    <a:pt x="4" y="107"/>
                  </a:cubicBezTo>
                  <a:cubicBezTo>
                    <a:pt x="3" y="106"/>
                    <a:pt x="3" y="106"/>
                    <a:pt x="3" y="106"/>
                  </a:cubicBezTo>
                  <a:cubicBezTo>
                    <a:pt x="2" y="108"/>
                    <a:pt x="2" y="108"/>
                    <a:pt x="2" y="108"/>
                  </a:cubicBezTo>
                  <a:lnTo>
                    <a:pt x="2" y="11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47" name="Freeform 155"/>
            <p:cNvSpPr>
              <a:spLocks noEditPoints="1"/>
            </p:cNvSpPr>
            <p:nvPr/>
          </p:nvSpPr>
          <p:spPr bwMode="auto">
            <a:xfrm>
              <a:off x="3868432" y="1644879"/>
              <a:ext cx="186562" cy="104218"/>
            </a:xfrm>
            <a:custGeom>
              <a:avLst/>
              <a:gdLst>
                <a:gd name="T0" fmla="*/ 52 w 145"/>
                <a:gd name="T1" fmla="*/ 81 h 81"/>
                <a:gd name="T2" fmla="*/ 49 w 145"/>
                <a:gd name="T3" fmla="*/ 70 h 81"/>
                <a:gd name="T4" fmla="*/ 63 w 145"/>
                <a:gd name="T5" fmla="*/ 78 h 81"/>
                <a:gd name="T6" fmla="*/ 78 w 145"/>
                <a:gd name="T7" fmla="*/ 74 h 81"/>
                <a:gd name="T8" fmla="*/ 93 w 145"/>
                <a:gd name="T9" fmla="*/ 70 h 81"/>
                <a:gd name="T10" fmla="*/ 97 w 145"/>
                <a:gd name="T11" fmla="*/ 66 h 81"/>
                <a:gd name="T12" fmla="*/ 104 w 145"/>
                <a:gd name="T13" fmla="*/ 66 h 81"/>
                <a:gd name="T14" fmla="*/ 123 w 145"/>
                <a:gd name="T15" fmla="*/ 55 h 81"/>
                <a:gd name="T16" fmla="*/ 134 w 145"/>
                <a:gd name="T17" fmla="*/ 52 h 81"/>
                <a:gd name="T18" fmla="*/ 134 w 145"/>
                <a:gd name="T19" fmla="*/ 44 h 81"/>
                <a:gd name="T20" fmla="*/ 141 w 145"/>
                <a:gd name="T21" fmla="*/ 44 h 81"/>
                <a:gd name="T22" fmla="*/ 137 w 145"/>
                <a:gd name="T23" fmla="*/ 29 h 81"/>
                <a:gd name="T24" fmla="*/ 137 w 145"/>
                <a:gd name="T25" fmla="*/ 26 h 81"/>
                <a:gd name="T26" fmla="*/ 130 w 145"/>
                <a:gd name="T27" fmla="*/ 22 h 81"/>
                <a:gd name="T28" fmla="*/ 134 w 145"/>
                <a:gd name="T29" fmla="*/ 11 h 81"/>
                <a:gd name="T30" fmla="*/ 130 w 145"/>
                <a:gd name="T31" fmla="*/ 7 h 81"/>
                <a:gd name="T32" fmla="*/ 123 w 145"/>
                <a:gd name="T33" fmla="*/ 7 h 81"/>
                <a:gd name="T34" fmla="*/ 119 w 145"/>
                <a:gd name="T35" fmla="*/ 3 h 81"/>
                <a:gd name="T36" fmla="*/ 108 w 145"/>
                <a:gd name="T37" fmla="*/ 3 h 81"/>
                <a:gd name="T38" fmla="*/ 100 w 145"/>
                <a:gd name="T39" fmla="*/ 7 h 81"/>
                <a:gd name="T40" fmla="*/ 89 w 145"/>
                <a:gd name="T41" fmla="*/ 7 h 81"/>
                <a:gd name="T42" fmla="*/ 86 w 145"/>
                <a:gd name="T43" fmla="*/ 18 h 81"/>
                <a:gd name="T44" fmla="*/ 78 w 145"/>
                <a:gd name="T45" fmla="*/ 11 h 81"/>
                <a:gd name="T46" fmla="*/ 71 w 145"/>
                <a:gd name="T47" fmla="*/ 14 h 81"/>
                <a:gd name="T48" fmla="*/ 63 w 145"/>
                <a:gd name="T49" fmla="*/ 7 h 81"/>
                <a:gd name="T50" fmla="*/ 56 w 145"/>
                <a:gd name="T51" fmla="*/ 22 h 81"/>
                <a:gd name="T52" fmla="*/ 49 w 145"/>
                <a:gd name="T53" fmla="*/ 26 h 81"/>
                <a:gd name="T54" fmla="*/ 41 w 145"/>
                <a:gd name="T55" fmla="*/ 26 h 81"/>
                <a:gd name="T56" fmla="*/ 41 w 145"/>
                <a:gd name="T57" fmla="*/ 14 h 81"/>
                <a:gd name="T58" fmla="*/ 45 w 145"/>
                <a:gd name="T59" fmla="*/ 11 h 81"/>
                <a:gd name="T60" fmla="*/ 34 w 145"/>
                <a:gd name="T61" fmla="*/ 3 h 81"/>
                <a:gd name="T62" fmla="*/ 23 w 145"/>
                <a:gd name="T63" fmla="*/ 0 h 81"/>
                <a:gd name="T64" fmla="*/ 30 w 145"/>
                <a:gd name="T65" fmla="*/ 3 h 81"/>
                <a:gd name="T66" fmla="*/ 26 w 145"/>
                <a:gd name="T67" fmla="*/ 3 h 81"/>
                <a:gd name="T68" fmla="*/ 30 w 145"/>
                <a:gd name="T69" fmla="*/ 11 h 81"/>
                <a:gd name="T70" fmla="*/ 19 w 145"/>
                <a:gd name="T71" fmla="*/ 7 h 81"/>
                <a:gd name="T72" fmla="*/ 15 w 145"/>
                <a:gd name="T73" fmla="*/ 7 h 81"/>
                <a:gd name="T74" fmla="*/ 15 w 145"/>
                <a:gd name="T75" fmla="*/ 14 h 81"/>
                <a:gd name="T76" fmla="*/ 15 w 145"/>
                <a:gd name="T77" fmla="*/ 18 h 81"/>
                <a:gd name="T78" fmla="*/ 8 w 145"/>
                <a:gd name="T79" fmla="*/ 14 h 81"/>
                <a:gd name="T80" fmla="*/ 4 w 145"/>
                <a:gd name="T81" fmla="*/ 18 h 81"/>
                <a:gd name="T82" fmla="*/ 12 w 145"/>
                <a:gd name="T83" fmla="*/ 26 h 81"/>
                <a:gd name="T84" fmla="*/ 19 w 145"/>
                <a:gd name="T85" fmla="*/ 22 h 81"/>
                <a:gd name="T86" fmla="*/ 26 w 145"/>
                <a:gd name="T87" fmla="*/ 22 h 81"/>
                <a:gd name="T88" fmla="*/ 34 w 145"/>
                <a:gd name="T89" fmla="*/ 22 h 81"/>
                <a:gd name="T90" fmla="*/ 37 w 145"/>
                <a:gd name="T91" fmla="*/ 26 h 81"/>
                <a:gd name="T92" fmla="*/ 26 w 145"/>
                <a:gd name="T93" fmla="*/ 33 h 81"/>
                <a:gd name="T94" fmla="*/ 37 w 145"/>
                <a:gd name="T95" fmla="*/ 33 h 81"/>
                <a:gd name="T96" fmla="*/ 23 w 145"/>
                <a:gd name="T97" fmla="*/ 37 h 81"/>
                <a:gd name="T98" fmla="*/ 19 w 145"/>
                <a:gd name="T99" fmla="*/ 33 h 81"/>
                <a:gd name="T100" fmla="*/ 8 w 145"/>
                <a:gd name="T101" fmla="*/ 37 h 81"/>
                <a:gd name="T102" fmla="*/ 12 w 145"/>
                <a:gd name="T103" fmla="*/ 44 h 81"/>
                <a:gd name="T104" fmla="*/ 26 w 145"/>
                <a:gd name="T105" fmla="*/ 44 h 81"/>
                <a:gd name="T106" fmla="*/ 30 w 145"/>
                <a:gd name="T107" fmla="*/ 52 h 81"/>
                <a:gd name="T108" fmla="*/ 30 w 145"/>
                <a:gd name="T109" fmla="*/ 55 h 81"/>
                <a:gd name="T110" fmla="*/ 34 w 145"/>
                <a:gd name="T111" fmla="*/ 55 h 81"/>
                <a:gd name="T112" fmla="*/ 26 w 145"/>
                <a:gd name="T113" fmla="*/ 59 h 81"/>
                <a:gd name="T114" fmla="*/ 19 w 145"/>
                <a:gd name="T115" fmla="*/ 59 h 81"/>
                <a:gd name="T116" fmla="*/ 23 w 145"/>
                <a:gd name="T117" fmla="*/ 70 h 81"/>
                <a:gd name="T118" fmla="*/ 37 w 145"/>
                <a:gd name="T119"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 h="81">
                  <a:moveTo>
                    <a:pt x="52" y="81"/>
                  </a:moveTo>
                  <a:lnTo>
                    <a:pt x="52" y="81"/>
                  </a:lnTo>
                  <a:lnTo>
                    <a:pt x="52" y="78"/>
                  </a:lnTo>
                  <a:lnTo>
                    <a:pt x="52" y="78"/>
                  </a:lnTo>
                  <a:lnTo>
                    <a:pt x="52" y="81"/>
                  </a:lnTo>
                  <a:lnTo>
                    <a:pt x="52" y="81"/>
                  </a:lnTo>
                  <a:lnTo>
                    <a:pt x="52" y="81"/>
                  </a:lnTo>
                  <a:close/>
                  <a:moveTo>
                    <a:pt x="45" y="70"/>
                  </a:moveTo>
                  <a:lnTo>
                    <a:pt x="49" y="66"/>
                  </a:lnTo>
                  <a:lnTo>
                    <a:pt x="49" y="70"/>
                  </a:lnTo>
                  <a:lnTo>
                    <a:pt x="52" y="74"/>
                  </a:lnTo>
                  <a:lnTo>
                    <a:pt x="52" y="74"/>
                  </a:lnTo>
                  <a:lnTo>
                    <a:pt x="56" y="74"/>
                  </a:lnTo>
                  <a:lnTo>
                    <a:pt x="60" y="74"/>
                  </a:lnTo>
                  <a:lnTo>
                    <a:pt x="63" y="78"/>
                  </a:lnTo>
                  <a:lnTo>
                    <a:pt x="71" y="78"/>
                  </a:lnTo>
                  <a:lnTo>
                    <a:pt x="75" y="78"/>
                  </a:lnTo>
                  <a:lnTo>
                    <a:pt x="78" y="78"/>
                  </a:lnTo>
                  <a:lnTo>
                    <a:pt x="78" y="74"/>
                  </a:lnTo>
                  <a:lnTo>
                    <a:pt x="78" y="74"/>
                  </a:lnTo>
                  <a:lnTo>
                    <a:pt x="78" y="74"/>
                  </a:lnTo>
                  <a:lnTo>
                    <a:pt x="82" y="78"/>
                  </a:lnTo>
                  <a:lnTo>
                    <a:pt x="86" y="74"/>
                  </a:lnTo>
                  <a:lnTo>
                    <a:pt x="86" y="70"/>
                  </a:lnTo>
                  <a:lnTo>
                    <a:pt x="93" y="70"/>
                  </a:lnTo>
                  <a:lnTo>
                    <a:pt x="89" y="70"/>
                  </a:lnTo>
                  <a:lnTo>
                    <a:pt x="89" y="70"/>
                  </a:lnTo>
                  <a:lnTo>
                    <a:pt x="93" y="70"/>
                  </a:lnTo>
                  <a:lnTo>
                    <a:pt x="93" y="70"/>
                  </a:lnTo>
                  <a:lnTo>
                    <a:pt x="97" y="66"/>
                  </a:lnTo>
                  <a:lnTo>
                    <a:pt x="100" y="66"/>
                  </a:lnTo>
                  <a:lnTo>
                    <a:pt x="100" y="66"/>
                  </a:lnTo>
                  <a:lnTo>
                    <a:pt x="104" y="66"/>
                  </a:lnTo>
                  <a:lnTo>
                    <a:pt x="104" y="66"/>
                  </a:lnTo>
                  <a:lnTo>
                    <a:pt x="104" y="66"/>
                  </a:lnTo>
                  <a:lnTo>
                    <a:pt x="112" y="63"/>
                  </a:lnTo>
                  <a:lnTo>
                    <a:pt x="115" y="59"/>
                  </a:lnTo>
                  <a:lnTo>
                    <a:pt x="123" y="55"/>
                  </a:lnTo>
                  <a:lnTo>
                    <a:pt x="123" y="55"/>
                  </a:lnTo>
                  <a:lnTo>
                    <a:pt x="123" y="55"/>
                  </a:lnTo>
                  <a:lnTo>
                    <a:pt x="123" y="52"/>
                  </a:lnTo>
                  <a:lnTo>
                    <a:pt x="126" y="52"/>
                  </a:lnTo>
                  <a:lnTo>
                    <a:pt x="126" y="55"/>
                  </a:lnTo>
                  <a:lnTo>
                    <a:pt x="130" y="55"/>
                  </a:lnTo>
                  <a:lnTo>
                    <a:pt x="134" y="52"/>
                  </a:lnTo>
                  <a:lnTo>
                    <a:pt x="134" y="52"/>
                  </a:lnTo>
                  <a:lnTo>
                    <a:pt x="130" y="52"/>
                  </a:lnTo>
                  <a:lnTo>
                    <a:pt x="130" y="48"/>
                  </a:lnTo>
                  <a:lnTo>
                    <a:pt x="134" y="48"/>
                  </a:lnTo>
                  <a:lnTo>
                    <a:pt x="134" y="44"/>
                  </a:lnTo>
                  <a:lnTo>
                    <a:pt x="134" y="44"/>
                  </a:lnTo>
                  <a:lnTo>
                    <a:pt x="137" y="44"/>
                  </a:lnTo>
                  <a:lnTo>
                    <a:pt x="137" y="48"/>
                  </a:lnTo>
                  <a:lnTo>
                    <a:pt x="141" y="48"/>
                  </a:lnTo>
                  <a:lnTo>
                    <a:pt x="141" y="44"/>
                  </a:lnTo>
                  <a:lnTo>
                    <a:pt x="141" y="40"/>
                  </a:lnTo>
                  <a:lnTo>
                    <a:pt x="137" y="37"/>
                  </a:lnTo>
                  <a:lnTo>
                    <a:pt x="137" y="37"/>
                  </a:lnTo>
                  <a:lnTo>
                    <a:pt x="137" y="33"/>
                  </a:lnTo>
                  <a:lnTo>
                    <a:pt x="137" y="29"/>
                  </a:lnTo>
                  <a:lnTo>
                    <a:pt x="141" y="29"/>
                  </a:lnTo>
                  <a:lnTo>
                    <a:pt x="145" y="29"/>
                  </a:lnTo>
                  <a:lnTo>
                    <a:pt x="145" y="29"/>
                  </a:lnTo>
                  <a:lnTo>
                    <a:pt x="145" y="26"/>
                  </a:lnTo>
                  <a:lnTo>
                    <a:pt x="137" y="26"/>
                  </a:lnTo>
                  <a:lnTo>
                    <a:pt x="134" y="26"/>
                  </a:lnTo>
                  <a:lnTo>
                    <a:pt x="137" y="22"/>
                  </a:lnTo>
                  <a:lnTo>
                    <a:pt x="137" y="22"/>
                  </a:lnTo>
                  <a:lnTo>
                    <a:pt x="134" y="22"/>
                  </a:lnTo>
                  <a:lnTo>
                    <a:pt x="130" y="22"/>
                  </a:lnTo>
                  <a:lnTo>
                    <a:pt x="130" y="18"/>
                  </a:lnTo>
                  <a:lnTo>
                    <a:pt x="134" y="18"/>
                  </a:lnTo>
                  <a:lnTo>
                    <a:pt x="134" y="14"/>
                  </a:lnTo>
                  <a:lnTo>
                    <a:pt x="134" y="11"/>
                  </a:lnTo>
                  <a:lnTo>
                    <a:pt x="134" y="11"/>
                  </a:lnTo>
                  <a:lnTo>
                    <a:pt x="130" y="11"/>
                  </a:lnTo>
                  <a:lnTo>
                    <a:pt x="126" y="11"/>
                  </a:lnTo>
                  <a:lnTo>
                    <a:pt x="126" y="7"/>
                  </a:lnTo>
                  <a:lnTo>
                    <a:pt x="130" y="7"/>
                  </a:lnTo>
                  <a:lnTo>
                    <a:pt x="130" y="7"/>
                  </a:lnTo>
                  <a:lnTo>
                    <a:pt x="130" y="3"/>
                  </a:lnTo>
                  <a:lnTo>
                    <a:pt x="134" y="3"/>
                  </a:lnTo>
                  <a:lnTo>
                    <a:pt x="130" y="3"/>
                  </a:lnTo>
                  <a:lnTo>
                    <a:pt x="130" y="3"/>
                  </a:lnTo>
                  <a:lnTo>
                    <a:pt x="123" y="7"/>
                  </a:lnTo>
                  <a:lnTo>
                    <a:pt x="123" y="11"/>
                  </a:lnTo>
                  <a:lnTo>
                    <a:pt x="119" y="11"/>
                  </a:lnTo>
                  <a:lnTo>
                    <a:pt x="119" y="7"/>
                  </a:lnTo>
                  <a:lnTo>
                    <a:pt x="119" y="7"/>
                  </a:lnTo>
                  <a:lnTo>
                    <a:pt x="119" y="3"/>
                  </a:lnTo>
                  <a:lnTo>
                    <a:pt x="119" y="0"/>
                  </a:lnTo>
                  <a:lnTo>
                    <a:pt x="115" y="0"/>
                  </a:lnTo>
                  <a:lnTo>
                    <a:pt x="112" y="3"/>
                  </a:lnTo>
                  <a:lnTo>
                    <a:pt x="112" y="0"/>
                  </a:lnTo>
                  <a:lnTo>
                    <a:pt x="108" y="3"/>
                  </a:lnTo>
                  <a:lnTo>
                    <a:pt x="108" y="7"/>
                  </a:lnTo>
                  <a:lnTo>
                    <a:pt x="108" y="7"/>
                  </a:lnTo>
                  <a:lnTo>
                    <a:pt x="104" y="7"/>
                  </a:lnTo>
                  <a:lnTo>
                    <a:pt x="100" y="11"/>
                  </a:lnTo>
                  <a:lnTo>
                    <a:pt x="100" y="7"/>
                  </a:lnTo>
                  <a:lnTo>
                    <a:pt x="100" y="7"/>
                  </a:lnTo>
                  <a:lnTo>
                    <a:pt x="97" y="11"/>
                  </a:lnTo>
                  <a:lnTo>
                    <a:pt x="97" y="14"/>
                  </a:lnTo>
                  <a:lnTo>
                    <a:pt x="93" y="14"/>
                  </a:lnTo>
                  <a:lnTo>
                    <a:pt x="89" y="7"/>
                  </a:lnTo>
                  <a:lnTo>
                    <a:pt x="89" y="7"/>
                  </a:lnTo>
                  <a:lnTo>
                    <a:pt x="86" y="7"/>
                  </a:lnTo>
                  <a:lnTo>
                    <a:pt x="86" y="7"/>
                  </a:lnTo>
                  <a:lnTo>
                    <a:pt x="82" y="14"/>
                  </a:lnTo>
                  <a:lnTo>
                    <a:pt x="86" y="18"/>
                  </a:lnTo>
                  <a:lnTo>
                    <a:pt x="82" y="26"/>
                  </a:lnTo>
                  <a:lnTo>
                    <a:pt x="86" y="18"/>
                  </a:lnTo>
                  <a:lnTo>
                    <a:pt x="82" y="14"/>
                  </a:lnTo>
                  <a:lnTo>
                    <a:pt x="82" y="11"/>
                  </a:lnTo>
                  <a:lnTo>
                    <a:pt x="78" y="11"/>
                  </a:lnTo>
                  <a:lnTo>
                    <a:pt x="78" y="7"/>
                  </a:lnTo>
                  <a:lnTo>
                    <a:pt x="78" y="7"/>
                  </a:lnTo>
                  <a:lnTo>
                    <a:pt x="71" y="11"/>
                  </a:lnTo>
                  <a:lnTo>
                    <a:pt x="71" y="14"/>
                  </a:lnTo>
                  <a:lnTo>
                    <a:pt x="71" y="14"/>
                  </a:lnTo>
                  <a:lnTo>
                    <a:pt x="67" y="18"/>
                  </a:lnTo>
                  <a:lnTo>
                    <a:pt x="63" y="18"/>
                  </a:lnTo>
                  <a:lnTo>
                    <a:pt x="63" y="14"/>
                  </a:lnTo>
                  <a:lnTo>
                    <a:pt x="63" y="14"/>
                  </a:lnTo>
                  <a:lnTo>
                    <a:pt x="63" y="7"/>
                  </a:lnTo>
                  <a:lnTo>
                    <a:pt x="60" y="7"/>
                  </a:lnTo>
                  <a:lnTo>
                    <a:pt x="56" y="11"/>
                  </a:lnTo>
                  <a:lnTo>
                    <a:pt x="56" y="18"/>
                  </a:lnTo>
                  <a:lnTo>
                    <a:pt x="60" y="18"/>
                  </a:lnTo>
                  <a:lnTo>
                    <a:pt x="56" y="22"/>
                  </a:lnTo>
                  <a:lnTo>
                    <a:pt x="56" y="26"/>
                  </a:lnTo>
                  <a:lnTo>
                    <a:pt x="52" y="26"/>
                  </a:lnTo>
                  <a:lnTo>
                    <a:pt x="52" y="22"/>
                  </a:lnTo>
                  <a:lnTo>
                    <a:pt x="49" y="26"/>
                  </a:lnTo>
                  <a:lnTo>
                    <a:pt x="49" y="26"/>
                  </a:lnTo>
                  <a:lnTo>
                    <a:pt x="45" y="29"/>
                  </a:lnTo>
                  <a:lnTo>
                    <a:pt x="45" y="33"/>
                  </a:lnTo>
                  <a:lnTo>
                    <a:pt x="45" y="29"/>
                  </a:lnTo>
                  <a:lnTo>
                    <a:pt x="41" y="29"/>
                  </a:lnTo>
                  <a:lnTo>
                    <a:pt x="41" y="26"/>
                  </a:lnTo>
                  <a:lnTo>
                    <a:pt x="45" y="22"/>
                  </a:lnTo>
                  <a:lnTo>
                    <a:pt x="45" y="22"/>
                  </a:lnTo>
                  <a:lnTo>
                    <a:pt x="41" y="22"/>
                  </a:lnTo>
                  <a:lnTo>
                    <a:pt x="41" y="18"/>
                  </a:lnTo>
                  <a:lnTo>
                    <a:pt x="41" y="14"/>
                  </a:lnTo>
                  <a:lnTo>
                    <a:pt x="41" y="18"/>
                  </a:lnTo>
                  <a:lnTo>
                    <a:pt x="45" y="14"/>
                  </a:lnTo>
                  <a:lnTo>
                    <a:pt x="45" y="14"/>
                  </a:lnTo>
                  <a:lnTo>
                    <a:pt x="41" y="11"/>
                  </a:lnTo>
                  <a:lnTo>
                    <a:pt x="45" y="11"/>
                  </a:lnTo>
                  <a:lnTo>
                    <a:pt x="41" y="7"/>
                  </a:lnTo>
                  <a:lnTo>
                    <a:pt x="41" y="7"/>
                  </a:lnTo>
                  <a:lnTo>
                    <a:pt x="37" y="7"/>
                  </a:lnTo>
                  <a:lnTo>
                    <a:pt x="34" y="3"/>
                  </a:lnTo>
                  <a:lnTo>
                    <a:pt x="34" y="3"/>
                  </a:lnTo>
                  <a:lnTo>
                    <a:pt x="34" y="0"/>
                  </a:lnTo>
                  <a:lnTo>
                    <a:pt x="30" y="0"/>
                  </a:lnTo>
                  <a:lnTo>
                    <a:pt x="26" y="0"/>
                  </a:lnTo>
                  <a:lnTo>
                    <a:pt x="23" y="0"/>
                  </a:lnTo>
                  <a:lnTo>
                    <a:pt x="23" y="0"/>
                  </a:lnTo>
                  <a:lnTo>
                    <a:pt x="23" y="3"/>
                  </a:lnTo>
                  <a:lnTo>
                    <a:pt x="23" y="3"/>
                  </a:lnTo>
                  <a:lnTo>
                    <a:pt x="26" y="0"/>
                  </a:lnTo>
                  <a:lnTo>
                    <a:pt x="26" y="0"/>
                  </a:lnTo>
                  <a:lnTo>
                    <a:pt x="30" y="3"/>
                  </a:lnTo>
                  <a:lnTo>
                    <a:pt x="30" y="3"/>
                  </a:lnTo>
                  <a:lnTo>
                    <a:pt x="30" y="3"/>
                  </a:lnTo>
                  <a:lnTo>
                    <a:pt x="26" y="3"/>
                  </a:lnTo>
                  <a:lnTo>
                    <a:pt x="23" y="3"/>
                  </a:lnTo>
                  <a:lnTo>
                    <a:pt x="26" y="3"/>
                  </a:lnTo>
                  <a:lnTo>
                    <a:pt x="30" y="7"/>
                  </a:lnTo>
                  <a:lnTo>
                    <a:pt x="34" y="11"/>
                  </a:lnTo>
                  <a:lnTo>
                    <a:pt x="30" y="11"/>
                  </a:lnTo>
                  <a:lnTo>
                    <a:pt x="30" y="14"/>
                  </a:lnTo>
                  <a:lnTo>
                    <a:pt x="30" y="11"/>
                  </a:lnTo>
                  <a:lnTo>
                    <a:pt x="26" y="7"/>
                  </a:lnTo>
                  <a:lnTo>
                    <a:pt x="23" y="11"/>
                  </a:lnTo>
                  <a:lnTo>
                    <a:pt x="23" y="11"/>
                  </a:lnTo>
                  <a:lnTo>
                    <a:pt x="23" y="7"/>
                  </a:lnTo>
                  <a:lnTo>
                    <a:pt x="19" y="7"/>
                  </a:lnTo>
                  <a:lnTo>
                    <a:pt x="19" y="3"/>
                  </a:lnTo>
                  <a:lnTo>
                    <a:pt x="15" y="7"/>
                  </a:lnTo>
                  <a:lnTo>
                    <a:pt x="19" y="7"/>
                  </a:lnTo>
                  <a:lnTo>
                    <a:pt x="15" y="11"/>
                  </a:lnTo>
                  <a:lnTo>
                    <a:pt x="15" y="7"/>
                  </a:lnTo>
                  <a:lnTo>
                    <a:pt x="12" y="7"/>
                  </a:lnTo>
                  <a:lnTo>
                    <a:pt x="12" y="7"/>
                  </a:lnTo>
                  <a:lnTo>
                    <a:pt x="12" y="11"/>
                  </a:lnTo>
                  <a:lnTo>
                    <a:pt x="15" y="11"/>
                  </a:lnTo>
                  <a:lnTo>
                    <a:pt x="15" y="14"/>
                  </a:lnTo>
                  <a:lnTo>
                    <a:pt x="12" y="11"/>
                  </a:lnTo>
                  <a:lnTo>
                    <a:pt x="12" y="14"/>
                  </a:lnTo>
                  <a:lnTo>
                    <a:pt x="12" y="14"/>
                  </a:lnTo>
                  <a:lnTo>
                    <a:pt x="15" y="14"/>
                  </a:lnTo>
                  <a:lnTo>
                    <a:pt x="15" y="18"/>
                  </a:lnTo>
                  <a:lnTo>
                    <a:pt x="15" y="18"/>
                  </a:lnTo>
                  <a:lnTo>
                    <a:pt x="15" y="18"/>
                  </a:lnTo>
                  <a:lnTo>
                    <a:pt x="12" y="18"/>
                  </a:lnTo>
                  <a:lnTo>
                    <a:pt x="8" y="14"/>
                  </a:lnTo>
                  <a:lnTo>
                    <a:pt x="8" y="14"/>
                  </a:lnTo>
                  <a:lnTo>
                    <a:pt x="4" y="18"/>
                  </a:lnTo>
                  <a:lnTo>
                    <a:pt x="8" y="18"/>
                  </a:lnTo>
                  <a:lnTo>
                    <a:pt x="8" y="22"/>
                  </a:lnTo>
                  <a:lnTo>
                    <a:pt x="8" y="22"/>
                  </a:lnTo>
                  <a:lnTo>
                    <a:pt x="4" y="18"/>
                  </a:lnTo>
                  <a:lnTo>
                    <a:pt x="4" y="18"/>
                  </a:lnTo>
                  <a:lnTo>
                    <a:pt x="0" y="22"/>
                  </a:lnTo>
                  <a:lnTo>
                    <a:pt x="4" y="22"/>
                  </a:lnTo>
                  <a:lnTo>
                    <a:pt x="8" y="26"/>
                  </a:lnTo>
                  <a:lnTo>
                    <a:pt x="12" y="26"/>
                  </a:lnTo>
                  <a:lnTo>
                    <a:pt x="12" y="22"/>
                  </a:lnTo>
                  <a:lnTo>
                    <a:pt x="15" y="22"/>
                  </a:lnTo>
                  <a:lnTo>
                    <a:pt x="19" y="18"/>
                  </a:lnTo>
                  <a:lnTo>
                    <a:pt x="19" y="22"/>
                  </a:lnTo>
                  <a:lnTo>
                    <a:pt x="19" y="22"/>
                  </a:lnTo>
                  <a:lnTo>
                    <a:pt x="19" y="22"/>
                  </a:lnTo>
                  <a:lnTo>
                    <a:pt x="23" y="22"/>
                  </a:lnTo>
                  <a:lnTo>
                    <a:pt x="23" y="26"/>
                  </a:lnTo>
                  <a:lnTo>
                    <a:pt x="26" y="26"/>
                  </a:lnTo>
                  <a:lnTo>
                    <a:pt x="26" y="22"/>
                  </a:lnTo>
                  <a:lnTo>
                    <a:pt x="26" y="22"/>
                  </a:lnTo>
                  <a:lnTo>
                    <a:pt x="30" y="22"/>
                  </a:lnTo>
                  <a:lnTo>
                    <a:pt x="30" y="22"/>
                  </a:lnTo>
                  <a:lnTo>
                    <a:pt x="34" y="22"/>
                  </a:lnTo>
                  <a:lnTo>
                    <a:pt x="34" y="22"/>
                  </a:lnTo>
                  <a:lnTo>
                    <a:pt x="30" y="26"/>
                  </a:lnTo>
                  <a:lnTo>
                    <a:pt x="34" y="26"/>
                  </a:lnTo>
                  <a:lnTo>
                    <a:pt x="34" y="26"/>
                  </a:lnTo>
                  <a:lnTo>
                    <a:pt x="37" y="26"/>
                  </a:lnTo>
                  <a:lnTo>
                    <a:pt x="37" y="26"/>
                  </a:lnTo>
                  <a:lnTo>
                    <a:pt x="34" y="26"/>
                  </a:lnTo>
                  <a:lnTo>
                    <a:pt x="34" y="29"/>
                  </a:lnTo>
                  <a:lnTo>
                    <a:pt x="30" y="29"/>
                  </a:lnTo>
                  <a:lnTo>
                    <a:pt x="26" y="29"/>
                  </a:lnTo>
                  <a:lnTo>
                    <a:pt x="26" y="33"/>
                  </a:lnTo>
                  <a:lnTo>
                    <a:pt x="30" y="33"/>
                  </a:lnTo>
                  <a:lnTo>
                    <a:pt x="34" y="33"/>
                  </a:lnTo>
                  <a:lnTo>
                    <a:pt x="34" y="29"/>
                  </a:lnTo>
                  <a:lnTo>
                    <a:pt x="37" y="29"/>
                  </a:lnTo>
                  <a:lnTo>
                    <a:pt x="37" y="33"/>
                  </a:lnTo>
                  <a:lnTo>
                    <a:pt x="34" y="33"/>
                  </a:lnTo>
                  <a:lnTo>
                    <a:pt x="30" y="37"/>
                  </a:lnTo>
                  <a:lnTo>
                    <a:pt x="26" y="33"/>
                  </a:lnTo>
                  <a:lnTo>
                    <a:pt x="26" y="37"/>
                  </a:lnTo>
                  <a:lnTo>
                    <a:pt x="23" y="37"/>
                  </a:lnTo>
                  <a:lnTo>
                    <a:pt x="23" y="33"/>
                  </a:lnTo>
                  <a:lnTo>
                    <a:pt x="23" y="33"/>
                  </a:lnTo>
                  <a:lnTo>
                    <a:pt x="19" y="33"/>
                  </a:lnTo>
                  <a:lnTo>
                    <a:pt x="19" y="33"/>
                  </a:lnTo>
                  <a:lnTo>
                    <a:pt x="19" y="33"/>
                  </a:lnTo>
                  <a:lnTo>
                    <a:pt x="19" y="37"/>
                  </a:lnTo>
                  <a:lnTo>
                    <a:pt x="15" y="37"/>
                  </a:lnTo>
                  <a:lnTo>
                    <a:pt x="15" y="37"/>
                  </a:lnTo>
                  <a:lnTo>
                    <a:pt x="12" y="37"/>
                  </a:lnTo>
                  <a:lnTo>
                    <a:pt x="8" y="37"/>
                  </a:lnTo>
                  <a:lnTo>
                    <a:pt x="4" y="37"/>
                  </a:lnTo>
                  <a:lnTo>
                    <a:pt x="4" y="37"/>
                  </a:lnTo>
                  <a:lnTo>
                    <a:pt x="4" y="40"/>
                  </a:lnTo>
                  <a:lnTo>
                    <a:pt x="8" y="40"/>
                  </a:lnTo>
                  <a:lnTo>
                    <a:pt x="12" y="44"/>
                  </a:lnTo>
                  <a:lnTo>
                    <a:pt x="12" y="40"/>
                  </a:lnTo>
                  <a:lnTo>
                    <a:pt x="15" y="44"/>
                  </a:lnTo>
                  <a:lnTo>
                    <a:pt x="23" y="44"/>
                  </a:lnTo>
                  <a:lnTo>
                    <a:pt x="26" y="44"/>
                  </a:lnTo>
                  <a:lnTo>
                    <a:pt x="26" y="44"/>
                  </a:lnTo>
                  <a:lnTo>
                    <a:pt x="23" y="44"/>
                  </a:lnTo>
                  <a:lnTo>
                    <a:pt x="23" y="48"/>
                  </a:lnTo>
                  <a:lnTo>
                    <a:pt x="26" y="48"/>
                  </a:lnTo>
                  <a:lnTo>
                    <a:pt x="26" y="52"/>
                  </a:lnTo>
                  <a:lnTo>
                    <a:pt x="30" y="52"/>
                  </a:lnTo>
                  <a:lnTo>
                    <a:pt x="34" y="48"/>
                  </a:lnTo>
                  <a:lnTo>
                    <a:pt x="34" y="48"/>
                  </a:lnTo>
                  <a:lnTo>
                    <a:pt x="30" y="52"/>
                  </a:lnTo>
                  <a:lnTo>
                    <a:pt x="30" y="55"/>
                  </a:lnTo>
                  <a:lnTo>
                    <a:pt x="30" y="55"/>
                  </a:lnTo>
                  <a:lnTo>
                    <a:pt x="34" y="52"/>
                  </a:lnTo>
                  <a:lnTo>
                    <a:pt x="37" y="52"/>
                  </a:lnTo>
                  <a:lnTo>
                    <a:pt x="41" y="55"/>
                  </a:lnTo>
                  <a:lnTo>
                    <a:pt x="37" y="55"/>
                  </a:lnTo>
                  <a:lnTo>
                    <a:pt x="34" y="55"/>
                  </a:lnTo>
                  <a:lnTo>
                    <a:pt x="34" y="55"/>
                  </a:lnTo>
                  <a:lnTo>
                    <a:pt x="30" y="55"/>
                  </a:lnTo>
                  <a:lnTo>
                    <a:pt x="30" y="59"/>
                  </a:lnTo>
                  <a:lnTo>
                    <a:pt x="26" y="59"/>
                  </a:lnTo>
                  <a:lnTo>
                    <a:pt x="26" y="59"/>
                  </a:lnTo>
                  <a:lnTo>
                    <a:pt x="23" y="63"/>
                  </a:lnTo>
                  <a:lnTo>
                    <a:pt x="23" y="59"/>
                  </a:lnTo>
                  <a:lnTo>
                    <a:pt x="19" y="59"/>
                  </a:lnTo>
                  <a:lnTo>
                    <a:pt x="19" y="59"/>
                  </a:lnTo>
                  <a:lnTo>
                    <a:pt x="19" y="59"/>
                  </a:lnTo>
                  <a:lnTo>
                    <a:pt x="19" y="63"/>
                  </a:lnTo>
                  <a:lnTo>
                    <a:pt x="19" y="63"/>
                  </a:lnTo>
                  <a:lnTo>
                    <a:pt x="19" y="63"/>
                  </a:lnTo>
                  <a:lnTo>
                    <a:pt x="19" y="70"/>
                  </a:lnTo>
                  <a:lnTo>
                    <a:pt x="23" y="70"/>
                  </a:lnTo>
                  <a:lnTo>
                    <a:pt x="23" y="66"/>
                  </a:lnTo>
                  <a:lnTo>
                    <a:pt x="26" y="70"/>
                  </a:lnTo>
                  <a:lnTo>
                    <a:pt x="30" y="70"/>
                  </a:lnTo>
                  <a:lnTo>
                    <a:pt x="37" y="66"/>
                  </a:lnTo>
                  <a:lnTo>
                    <a:pt x="37" y="66"/>
                  </a:lnTo>
                  <a:lnTo>
                    <a:pt x="41" y="66"/>
                  </a:lnTo>
                  <a:lnTo>
                    <a:pt x="41" y="70"/>
                  </a:lnTo>
                  <a:lnTo>
                    <a:pt x="45" y="7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48" name="Freeform 156"/>
            <p:cNvSpPr>
              <a:spLocks noEditPoints="1"/>
            </p:cNvSpPr>
            <p:nvPr/>
          </p:nvSpPr>
          <p:spPr bwMode="auto">
            <a:xfrm>
              <a:off x="2373366" y="3181116"/>
              <a:ext cx="42459" cy="24446"/>
            </a:xfrm>
            <a:custGeom>
              <a:avLst/>
              <a:gdLst>
                <a:gd name="T0" fmla="*/ 33 w 33"/>
                <a:gd name="T1" fmla="*/ 15 h 19"/>
                <a:gd name="T2" fmla="*/ 29 w 33"/>
                <a:gd name="T3" fmla="*/ 15 h 19"/>
                <a:gd name="T4" fmla="*/ 29 w 33"/>
                <a:gd name="T5" fmla="*/ 19 h 19"/>
                <a:gd name="T6" fmla="*/ 33 w 33"/>
                <a:gd name="T7" fmla="*/ 15 h 19"/>
                <a:gd name="T8" fmla="*/ 33 w 33"/>
                <a:gd name="T9" fmla="*/ 15 h 19"/>
                <a:gd name="T10" fmla="*/ 33 w 33"/>
                <a:gd name="T11" fmla="*/ 15 h 19"/>
                <a:gd name="T12" fmla="*/ 33 w 33"/>
                <a:gd name="T13" fmla="*/ 15 h 19"/>
                <a:gd name="T14" fmla="*/ 18 w 33"/>
                <a:gd name="T15" fmla="*/ 11 h 19"/>
                <a:gd name="T16" fmla="*/ 22 w 33"/>
                <a:gd name="T17" fmla="*/ 11 h 19"/>
                <a:gd name="T18" fmla="*/ 22 w 33"/>
                <a:gd name="T19" fmla="*/ 11 h 19"/>
                <a:gd name="T20" fmla="*/ 22 w 33"/>
                <a:gd name="T21" fmla="*/ 15 h 19"/>
                <a:gd name="T22" fmla="*/ 18 w 33"/>
                <a:gd name="T23" fmla="*/ 11 h 19"/>
                <a:gd name="T24" fmla="*/ 18 w 33"/>
                <a:gd name="T25" fmla="*/ 11 h 19"/>
                <a:gd name="T26" fmla="*/ 15 w 33"/>
                <a:gd name="T27" fmla="*/ 4 h 19"/>
                <a:gd name="T28" fmla="*/ 15 w 33"/>
                <a:gd name="T29" fmla="*/ 8 h 19"/>
                <a:gd name="T30" fmla="*/ 15 w 33"/>
                <a:gd name="T31" fmla="*/ 8 h 19"/>
                <a:gd name="T32" fmla="*/ 15 w 33"/>
                <a:gd name="T33" fmla="*/ 4 h 19"/>
                <a:gd name="T34" fmla="*/ 15 w 33"/>
                <a:gd name="T35" fmla="*/ 4 h 19"/>
                <a:gd name="T36" fmla="*/ 0 w 33"/>
                <a:gd name="T37" fmla="*/ 8 h 19"/>
                <a:gd name="T38" fmla="*/ 4 w 33"/>
                <a:gd name="T39" fmla="*/ 8 h 19"/>
                <a:gd name="T40" fmla="*/ 4 w 33"/>
                <a:gd name="T41" fmla="*/ 11 h 19"/>
                <a:gd name="T42" fmla="*/ 0 w 33"/>
                <a:gd name="T43" fmla="*/ 11 h 19"/>
                <a:gd name="T44" fmla="*/ 0 w 33"/>
                <a:gd name="T45" fmla="*/ 8 h 19"/>
                <a:gd name="T46" fmla="*/ 0 w 33"/>
                <a:gd name="T47" fmla="*/ 8 h 19"/>
                <a:gd name="T48" fmla="*/ 0 w 33"/>
                <a:gd name="T49" fmla="*/ 8 h 19"/>
                <a:gd name="T50" fmla="*/ 4 w 33"/>
                <a:gd name="T51" fmla="*/ 4 h 19"/>
                <a:gd name="T52" fmla="*/ 4 w 33"/>
                <a:gd name="T53" fmla="*/ 4 h 19"/>
                <a:gd name="T54" fmla="*/ 7 w 33"/>
                <a:gd name="T55" fmla="*/ 8 h 19"/>
                <a:gd name="T56" fmla="*/ 7 w 33"/>
                <a:gd name="T57" fmla="*/ 11 h 19"/>
                <a:gd name="T58" fmla="*/ 7 w 33"/>
                <a:gd name="T59" fmla="*/ 15 h 19"/>
                <a:gd name="T60" fmla="*/ 4 w 33"/>
                <a:gd name="T61" fmla="*/ 15 h 19"/>
                <a:gd name="T62" fmla="*/ 7 w 33"/>
                <a:gd name="T63" fmla="*/ 19 h 19"/>
                <a:gd name="T64" fmla="*/ 11 w 33"/>
                <a:gd name="T65" fmla="*/ 19 h 19"/>
                <a:gd name="T66" fmla="*/ 11 w 33"/>
                <a:gd name="T67" fmla="*/ 15 h 19"/>
                <a:gd name="T68" fmla="*/ 11 w 33"/>
                <a:gd name="T69" fmla="*/ 11 h 19"/>
                <a:gd name="T70" fmla="*/ 11 w 33"/>
                <a:gd name="T71" fmla="*/ 8 h 19"/>
                <a:gd name="T72" fmla="*/ 7 w 33"/>
                <a:gd name="T73" fmla="*/ 4 h 19"/>
                <a:gd name="T74" fmla="*/ 7 w 33"/>
                <a:gd name="T75" fmla="*/ 0 h 19"/>
                <a:gd name="T76" fmla="*/ 7 w 33"/>
                <a:gd name="T77" fmla="*/ 0 h 19"/>
                <a:gd name="T78" fmla="*/ 4 w 33"/>
                <a:gd name="T79" fmla="*/ 0 h 19"/>
                <a:gd name="T80" fmla="*/ 4 w 33"/>
                <a:gd name="T81"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19">
                  <a:moveTo>
                    <a:pt x="33" y="15"/>
                  </a:moveTo>
                  <a:lnTo>
                    <a:pt x="29" y="15"/>
                  </a:lnTo>
                  <a:lnTo>
                    <a:pt x="29" y="19"/>
                  </a:lnTo>
                  <a:lnTo>
                    <a:pt x="33" y="15"/>
                  </a:lnTo>
                  <a:lnTo>
                    <a:pt x="33" y="15"/>
                  </a:lnTo>
                  <a:lnTo>
                    <a:pt x="33" y="15"/>
                  </a:lnTo>
                  <a:lnTo>
                    <a:pt x="33" y="15"/>
                  </a:lnTo>
                  <a:close/>
                  <a:moveTo>
                    <a:pt x="18" y="11"/>
                  </a:moveTo>
                  <a:lnTo>
                    <a:pt x="22" y="11"/>
                  </a:lnTo>
                  <a:lnTo>
                    <a:pt x="22" y="11"/>
                  </a:lnTo>
                  <a:lnTo>
                    <a:pt x="22" y="15"/>
                  </a:lnTo>
                  <a:lnTo>
                    <a:pt x="18" y="11"/>
                  </a:lnTo>
                  <a:lnTo>
                    <a:pt x="18" y="11"/>
                  </a:lnTo>
                  <a:close/>
                  <a:moveTo>
                    <a:pt x="15" y="4"/>
                  </a:moveTo>
                  <a:lnTo>
                    <a:pt x="15" y="8"/>
                  </a:lnTo>
                  <a:lnTo>
                    <a:pt x="15" y="8"/>
                  </a:lnTo>
                  <a:lnTo>
                    <a:pt x="15" y="4"/>
                  </a:lnTo>
                  <a:lnTo>
                    <a:pt x="15" y="4"/>
                  </a:lnTo>
                  <a:close/>
                  <a:moveTo>
                    <a:pt x="0" y="8"/>
                  </a:moveTo>
                  <a:lnTo>
                    <a:pt x="4" y="8"/>
                  </a:lnTo>
                  <a:lnTo>
                    <a:pt x="4" y="11"/>
                  </a:lnTo>
                  <a:lnTo>
                    <a:pt x="0" y="11"/>
                  </a:lnTo>
                  <a:lnTo>
                    <a:pt x="0" y="8"/>
                  </a:lnTo>
                  <a:lnTo>
                    <a:pt x="0" y="8"/>
                  </a:lnTo>
                  <a:lnTo>
                    <a:pt x="0" y="8"/>
                  </a:lnTo>
                  <a:close/>
                  <a:moveTo>
                    <a:pt x="4" y="4"/>
                  </a:moveTo>
                  <a:lnTo>
                    <a:pt x="4" y="4"/>
                  </a:lnTo>
                  <a:lnTo>
                    <a:pt x="7" y="8"/>
                  </a:lnTo>
                  <a:lnTo>
                    <a:pt x="7" y="11"/>
                  </a:lnTo>
                  <a:lnTo>
                    <a:pt x="7" y="15"/>
                  </a:lnTo>
                  <a:lnTo>
                    <a:pt x="4" y="15"/>
                  </a:lnTo>
                  <a:lnTo>
                    <a:pt x="7" y="19"/>
                  </a:lnTo>
                  <a:lnTo>
                    <a:pt x="11" y="19"/>
                  </a:lnTo>
                  <a:lnTo>
                    <a:pt x="11" y="15"/>
                  </a:lnTo>
                  <a:lnTo>
                    <a:pt x="11" y="11"/>
                  </a:lnTo>
                  <a:lnTo>
                    <a:pt x="11" y="8"/>
                  </a:lnTo>
                  <a:lnTo>
                    <a:pt x="7" y="4"/>
                  </a:lnTo>
                  <a:lnTo>
                    <a:pt x="7" y="0"/>
                  </a:lnTo>
                  <a:lnTo>
                    <a:pt x="7" y="0"/>
                  </a:lnTo>
                  <a:lnTo>
                    <a:pt x="4" y="0"/>
                  </a:lnTo>
                  <a:lnTo>
                    <a:pt x="4" y="4"/>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49" name="Freeform 157"/>
            <p:cNvSpPr>
              <a:spLocks noEditPoints="1"/>
            </p:cNvSpPr>
            <p:nvPr/>
          </p:nvSpPr>
          <p:spPr bwMode="auto">
            <a:xfrm>
              <a:off x="2949777" y="2818286"/>
              <a:ext cx="66905" cy="24446"/>
            </a:xfrm>
            <a:custGeom>
              <a:avLst/>
              <a:gdLst>
                <a:gd name="T0" fmla="*/ 44 w 52"/>
                <a:gd name="T1" fmla="*/ 15 h 19"/>
                <a:gd name="T2" fmla="*/ 52 w 52"/>
                <a:gd name="T3" fmla="*/ 19 h 19"/>
                <a:gd name="T4" fmla="*/ 48 w 52"/>
                <a:gd name="T5" fmla="*/ 19 h 19"/>
                <a:gd name="T6" fmla="*/ 44 w 52"/>
                <a:gd name="T7" fmla="*/ 19 h 19"/>
                <a:gd name="T8" fmla="*/ 44 w 52"/>
                <a:gd name="T9" fmla="*/ 15 h 19"/>
                <a:gd name="T10" fmla="*/ 44 w 52"/>
                <a:gd name="T11" fmla="*/ 15 h 19"/>
                <a:gd name="T12" fmla="*/ 48 w 52"/>
                <a:gd name="T13" fmla="*/ 8 h 19"/>
                <a:gd name="T14" fmla="*/ 44 w 52"/>
                <a:gd name="T15" fmla="*/ 8 h 19"/>
                <a:gd name="T16" fmla="*/ 48 w 52"/>
                <a:gd name="T17" fmla="*/ 11 h 19"/>
                <a:gd name="T18" fmla="*/ 48 w 52"/>
                <a:gd name="T19" fmla="*/ 8 h 19"/>
                <a:gd name="T20" fmla="*/ 48 w 52"/>
                <a:gd name="T21" fmla="*/ 8 h 19"/>
                <a:gd name="T22" fmla="*/ 48 w 52"/>
                <a:gd name="T23" fmla="*/ 8 h 19"/>
                <a:gd name="T24" fmla="*/ 29 w 52"/>
                <a:gd name="T25" fmla="*/ 11 h 19"/>
                <a:gd name="T26" fmla="*/ 29 w 52"/>
                <a:gd name="T27" fmla="*/ 11 h 19"/>
                <a:gd name="T28" fmla="*/ 29 w 52"/>
                <a:gd name="T29" fmla="*/ 15 h 19"/>
                <a:gd name="T30" fmla="*/ 33 w 52"/>
                <a:gd name="T31" fmla="*/ 15 h 19"/>
                <a:gd name="T32" fmla="*/ 29 w 52"/>
                <a:gd name="T33" fmla="*/ 11 h 19"/>
                <a:gd name="T34" fmla="*/ 29 w 52"/>
                <a:gd name="T35" fmla="*/ 11 h 19"/>
                <a:gd name="T36" fmla="*/ 22 w 52"/>
                <a:gd name="T37" fmla="*/ 0 h 19"/>
                <a:gd name="T38" fmla="*/ 26 w 52"/>
                <a:gd name="T39" fmla="*/ 0 h 19"/>
                <a:gd name="T40" fmla="*/ 29 w 52"/>
                <a:gd name="T41" fmla="*/ 0 h 19"/>
                <a:gd name="T42" fmla="*/ 29 w 52"/>
                <a:gd name="T43" fmla="*/ 4 h 19"/>
                <a:gd name="T44" fmla="*/ 29 w 52"/>
                <a:gd name="T45" fmla="*/ 4 h 19"/>
                <a:gd name="T46" fmla="*/ 26 w 52"/>
                <a:gd name="T47" fmla="*/ 4 h 19"/>
                <a:gd name="T48" fmla="*/ 22 w 52"/>
                <a:gd name="T49" fmla="*/ 0 h 19"/>
                <a:gd name="T50" fmla="*/ 22 w 52"/>
                <a:gd name="T51" fmla="*/ 0 h 19"/>
                <a:gd name="T52" fmla="*/ 4 w 52"/>
                <a:gd name="T53" fmla="*/ 8 h 19"/>
                <a:gd name="T54" fmla="*/ 4 w 52"/>
                <a:gd name="T55" fmla="*/ 8 h 19"/>
                <a:gd name="T56" fmla="*/ 0 w 52"/>
                <a:gd name="T57" fmla="*/ 8 h 19"/>
                <a:gd name="T58" fmla="*/ 4 w 52"/>
                <a:gd name="T5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19">
                  <a:moveTo>
                    <a:pt x="44" y="15"/>
                  </a:moveTo>
                  <a:lnTo>
                    <a:pt x="52" y="19"/>
                  </a:lnTo>
                  <a:lnTo>
                    <a:pt x="48" y="19"/>
                  </a:lnTo>
                  <a:lnTo>
                    <a:pt x="44" y="19"/>
                  </a:lnTo>
                  <a:lnTo>
                    <a:pt x="44" y="15"/>
                  </a:lnTo>
                  <a:lnTo>
                    <a:pt x="44" y="15"/>
                  </a:lnTo>
                  <a:close/>
                  <a:moveTo>
                    <a:pt x="48" y="8"/>
                  </a:moveTo>
                  <a:lnTo>
                    <a:pt x="44" y="8"/>
                  </a:lnTo>
                  <a:lnTo>
                    <a:pt x="48" y="11"/>
                  </a:lnTo>
                  <a:lnTo>
                    <a:pt x="48" y="8"/>
                  </a:lnTo>
                  <a:lnTo>
                    <a:pt x="48" y="8"/>
                  </a:lnTo>
                  <a:lnTo>
                    <a:pt x="48" y="8"/>
                  </a:lnTo>
                  <a:close/>
                  <a:moveTo>
                    <a:pt x="29" y="11"/>
                  </a:moveTo>
                  <a:lnTo>
                    <a:pt x="29" y="11"/>
                  </a:lnTo>
                  <a:lnTo>
                    <a:pt x="29" y="15"/>
                  </a:lnTo>
                  <a:lnTo>
                    <a:pt x="33" y="15"/>
                  </a:lnTo>
                  <a:lnTo>
                    <a:pt x="29" y="11"/>
                  </a:lnTo>
                  <a:lnTo>
                    <a:pt x="29" y="11"/>
                  </a:lnTo>
                  <a:close/>
                  <a:moveTo>
                    <a:pt x="22" y="0"/>
                  </a:moveTo>
                  <a:lnTo>
                    <a:pt x="26" y="0"/>
                  </a:lnTo>
                  <a:lnTo>
                    <a:pt x="29" y="0"/>
                  </a:lnTo>
                  <a:lnTo>
                    <a:pt x="29" y="4"/>
                  </a:lnTo>
                  <a:lnTo>
                    <a:pt x="29" y="4"/>
                  </a:lnTo>
                  <a:lnTo>
                    <a:pt x="26" y="4"/>
                  </a:lnTo>
                  <a:lnTo>
                    <a:pt x="22" y="0"/>
                  </a:lnTo>
                  <a:lnTo>
                    <a:pt x="22" y="0"/>
                  </a:lnTo>
                  <a:close/>
                  <a:moveTo>
                    <a:pt x="4" y="8"/>
                  </a:moveTo>
                  <a:lnTo>
                    <a:pt x="4" y="8"/>
                  </a:lnTo>
                  <a:lnTo>
                    <a:pt x="0" y="8"/>
                  </a:lnTo>
                  <a:lnTo>
                    <a:pt x="4" y="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50" name="Freeform 158"/>
            <p:cNvSpPr>
              <a:spLocks noEditPoints="1"/>
            </p:cNvSpPr>
            <p:nvPr/>
          </p:nvSpPr>
          <p:spPr bwMode="auto">
            <a:xfrm>
              <a:off x="2897025" y="2813139"/>
              <a:ext cx="47606" cy="15440"/>
            </a:xfrm>
            <a:custGeom>
              <a:avLst/>
              <a:gdLst>
                <a:gd name="T0" fmla="*/ 30 w 37"/>
                <a:gd name="T1" fmla="*/ 8 h 12"/>
                <a:gd name="T2" fmla="*/ 30 w 37"/>
                <a:gd name="T3" fmla="*/ 8 h 12"/>
                <a:gd name="T4" fmla="*/ 37 w 37"/>
                <a:gd name="T5" fmla="*/ 8 h 12"/>
                <a:gd name="T6" fmla="*/ 33 w 37"/>
                <a:gd name="T7" fmla="*/ 8 h 12"/>
                <a:gd name="T8" fmla="*/ 30 w 37"/>
                <a:gd name="T9" fmla="*/ 8 h 12"/>
                <a:gd name="T10" fmla="*/ 30 w 37"/>
                <a:gd name="T11" fmla="*/ 8 h 12"/>
                <a:gd name="T12" fmla="*/ 26 w 37"/>
                <a:gd name="T13" fmla="*/ 0 h 12"/>
                <a:gd name="T14" fmla="*/ 22 w 37"/>
                <a:gd name="T15" fmla="*/ 0 h 12"/>
                <a:gd name="T16" fmla="*/ 15 w 37"/>
                <a:gd name="T17" fmla="*/ 0 h 12"/>
                <a:gd name="T18" fmla="*/ 4 w 37"/>
                <a:gd name="T19" fmla="*/ 0 h 12"/>
                <a:gd name="T20" fmla="*/ 4 w 37"/>
                <a:gd name="T21" fmla="*/ 4 h 12"/>
                <a:gd name="T22" fmla="*/ 0 w 37"/>
                <a:gd name="T23" fmla="*/ 4 h 12"/>
                <a:gd name="T24" fmla="*/ 0 w 37"/>
                <a:gd name="T25" fmla="*/ 4 h 12"/>
                <a:gd name="T26" fmla="*/ 0 w 37"/>
                <a:gd name="T27" fmla="*/ 8 h 12"/>
                <a:gd name="T28" fmla="*/ 0 w 37"/>
                <a:gd name="T29" fmla="*/ 12 h 12"/>
                <a:gd name="T30" fmla="*/ 11 w 37"/>
                <a:gd name="T31" fmla="*/ 12 h 12"/>
                <a:gd name="T32" fmla="*/ 11 w 37"/>
                <a:gd name="T33" fmla="*/ 12 h 12"/>
                <a:gd name="T34" fmla="*/ 19 w 37"/>
                <a:gd name="T35" fmla="*/ 8 h 12"/>
                <a:gd name="T36" fmla="*/ 19 w 37"/>
                <a:gd name="T37" fmla="*/ 12 h 12"/>
                <a:gd name="T38" fmla="*/ 26 w 37"/>
                <a:gd name="T39" fmla="*/ 8 h 12"/>
                <a:gd name="T40" fmla="*/ 30 w 37"/>
                <a:gd name="T41" fmla="*/ 4 h 12"/>
                <a:gd name="T42" fmla="*/ 26 w 37"/>
                <a:gd name="T43" fmla="*/ 4 h 12"/>
                <a:gd name="T44" fmla="*/ 26 w 37"/>
                <a:gd name="T4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 h="12">
                  <a:moveTo>
                    <a:pt x="30" y="8"/>
                  </a:moveTo>
                  <a:lnTo>
                    <a:pt x="30" y="8"/>
                  </a:lnTo>
                  <a:lnTo>
                    <a:pt x="37" y="8"/>
                  </a:lnTo>
                  <a:lnTo>
                    <a:pt x="33" y="8"/>
                  </a:lnTo>
                  <a:lnTo>
                    <a:pt x="30" y="8"/>
                  </a:lnTo>
                  <a:lnTo>
                    <a:pt x="30" y="8"/>
                  </a:lnTo>
                  <a:close/>
                  <a:moveTo>
                    <a:pt x="26" y="0"/>
                  </a:moveTo>
                  <a:lnTo>
                    <a:pt x="22" y="0"/>
                  </a:lnTo>
                  <a:lnTo>
                    <a:pt x="15" y="0"/>
                  </a:lnTo>
                  <a:lnTo>
                    <a:pt x="4" y="0"/>
                  </a:lnTo>
                  <a:lnTo>
                    <a:pt x="4" y="4"/>
                  </a:lnTo>
                  <a:lnTo>
                    <a:pt x="0" y="4"/>
                  </a:lnTo>
                  <a:lnTo>
                    <a:pt x="0" y="4"/>
                  </a:lnTo>
                  <a:lnTo>
                    <a:pt x="0" y="8"/>
                  </a:lnTo>
                  <a:lnTo>
                    <a:pt x="0" y="12"/>
                  </a:lnTo>
                  <a:lnTo>
                    <a:pt x="11" y="12"/>
                  </a:lnTo>
                  <a:lnTo>
                    <a:pt x="11" y="12"/>
                  </a:lnTo>
                  <a:lnTo>
                    <a:pt x="19" y="8"/>
                  </a:lnTo>
                  <a:lnTo>
                    <a:pt x="19" y="12"/>
                  </a:lnTo>
                  <a:lnTo>
                    <a:pt x="26" y="8"/>
                  </a:lnTo>
                  <a:lnTo>
                    <a:pt x="30" y="4"/>
                  </a:lnTo>
                  <a:lnTo>
                    <a:pt x="26" y="4"/>
                  </a:lnTo>
                  <a:lnTo>
                    <a:pt x="26"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51" name="Freeform 159"/>
            <p:cNvSpPr>
              <a:spLocks noEditPoints="1"/>
            </p:cNvSpPr>
            <p:nvPr/>
          </p:nvSpPr>
          <p:spPr bwMode="auto">
            <a:xfrm>
              <a:off x="2796669" y="2784834"/>
              <a:ext cx="81058" cy="47606"/>
            </a:xfrm>
            <a:custGeom>
              <a:avLst/>
              <a:gdLst>
                <a:gd name="T0" fmla="*/ 60 w 63"/>
                <a:gd name="T1" fmla="*/ 30 h 37"/>
                <a:gd name="T2" fmla="*/ 60 w 63"/>
                <a:gd name="T3" fmla="*/ 30 h 37"/>
                <a:gd name="T4" fmla="*/ 56 w 63"/>
                <a:gd name="T5" fmla="*/ 26 h 37"/>
                <a:gd name="T6" fmla="*/ 56 w 63"/>
                <a:gd name="T7" fmla="*/ 26 h 37"/>
                <a:gd name="T8" fmla="*/ 8 w 63"/>
                <a:gd name="T9" fmla="*/ 4 h 37"/>
                <a:gd name="T10" fmla="*/ 8 w 63"/>
                <a:gd name="T11" fmla="*/ 11 h 37"/>
                <a:gd name="T12" fmla="*/ 4 w 63"/>
                <a:gd name="T13" fmla="*/ 15 h 37"/>
                <a:gd name="T14" fmla="*/ 4 w 63"/>
                <a:gd name="T15" fmla="*/ 19 h 37"/>
                <a:gd name="T16" fmla="*/ 4 w 63"/>
                <a:gd name="T17" fmla="*/ 22 h 37"/>
                <a:gd name="T18" fmla="*/ 0 w 63"/>
                <a:gd name="T19" fmla="*/ 30 h 37"/>
                <a:gd name="T20" fmla="*/ 4 w 63"/>
                <a:gd name="T21" fmla="*/ 34 h 37"/>
                <a:gd name="T22" fmla="*/ 8 w 63"/>
                <a:gd name="T23" fmla="*/ 37 h 37"/>
                <a:gd name="T24" fmla="*/ 8 w 63"/>
                <a:gd name="T25" fmla="*/ 37 h 37"/>
                <a:gd name="T26" fmla="*/ 15 w 63"/>
                <a:gd name="T27" fmla="*/ 30 h 37"/>
                <a:gd name="T28" fmla="*/ 15 w 63"/>
                <a:gd name="T29" fmla="*/ 26 h 37"/>
                <a:gd name="T30" fmla="*/ 19 w 63"/>
                <a:gd name="T31" fmla="*/ 26 h 37"/>
                <a:gd name="T32" fmla="*/ 26 w 63"/>
                <a:gd name="T33" fmla="*/ 26 h 37"/>
                <a:gd name="T34" fmla="*/ 26 w 63"/>
                <a:gd name="T35" fmla="*/ 30 h 37"/>
                <a:gd name="T36" fmla="*/ 34 w 63"/>
                <a:gd name="T37" fmla="*/ 22 h 37"/>
                <a:gd name="T38" fmla="*/ 45 w 63"/>
                <a:gd name="T39" fmla="*/ 22 h 37"/>
                <a:gd name="T40" fmla="*/ 52 w 63"/>
                <a:gd name="T41" fmla="*/ 26 h 37"/>
                <a:gd name="T42" fmla="*/ 60 w 63"/>
                <a:gd name="T43" fmla="*/ 26 h 37"/>
                <a:gd name="T44" fmla="*/ 63 w 63"/>
                <a:gd name="T45" fmla="*/ 22 h 37"/>
                <a:gd name="T46" fmla="*/ 63 w 63"/>
                <a:gd name="T47" fmla="*/ 19 h 37"/>
                <a:gd name="T48" fmla="*/ 52 w 63"/>
                <a:gd name="T49" fmla="*/ 15 h 37"/>
                <a:gd name="T50" fmla="*/ 45 w 63"/>
                <a:gd name="T51" fmla="*/ 15 h 37"/>
                <a:gd name="T52" fmla="*/ 37 w 63"/>
                <a:gd name="T53" fmla="*/ 11 h 37"/>
                <a:gd name="T54" fmla="*/ 37 w 63"/>
                <a:gd name="T55" fmla="*/ 8 h 37"/>
                <a:gd name="T56" fmla="*/ 48 w 63"/>
                <a:gd name="T57" fmla="*/ 11 h 37"/>
                <a:gd name="T58" fmla="*/ 48 w 63"/>
                <a:gd name="T59" fmla="*/ 8 h 37"/>
                <a:gd name="T60" fmla="*/ 41 w 63"/>
                <a:gd name="T61" fmla="*/ 8 h 37"/>
                <a:gd name="T62" fmla="*/ 37 w 63"/>
                <a:gd name="T63" fmla="*/ 4 h 37"/>
                <a:gd name="T64" fmla="*/ 34 w 63"/>
                <a:gd name="T65" fmla="*/ 4 h 37"/>
                <a:gd name="T66" fmla="*/ 19 w 63"/>
                <a:gd name="T67" fmla="*/ 0 h 37"/>
                <a:gd name="T68" fmla="*/ 8 w 63"/>
                <a:gd name="T6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 h="37">
                  <a:moveTo>
                    <a:pt x="56" y="26"/>
                  </a:moveTo>
                  <a:lnTo>
                    <a:pt x="60" y="30"/>
                  </a:lnTo>
                  <a:lnTo>
                    <a:pt x="60" y="30"/>
                  </a:lnTo>
                  <a:lnTo>
                    <a:pt x="60" y="30"/>
                  </a:lnTo>
                  <a:lnTo>
                    <a:pt x="56" y="30"/>
                  </a:lnTo>
                  <a:lnTo>
                    <a:pt x="56" y="26"/>
                  </a:lnTo>
                  <a:lnTo>
                    <a:pt x="56" y="26"/>
                  </a:lnTo>
                  <a:lnTo>
                    <a:pt x="56" y="26"/>
                  </a:lnTo>
                  <a:close/>
                  <a:moveTo>
                    <a:pt x="8" y="4"/>
                  </a:moveTo>
                  <a:lnTo>
                    <a:pt x="8" y="4"/>
                  </a:lnTo>
                  <a:lnTo>
                    <a:pt x="4" y="8"/>
                  </a:lnTo>
                  <a:lnTo>
                    <a:pt x="8" y="11"/>
                  </a:lnTo>
                  <a:lnTo>
                    <a:pt x="8" y="15"/>
                  </a:lnTo>
                  <a:lnTo>
                    <a:pt x="4" y="15"/>
                  </a:lnTo>
                  <a:lnTo>
                    <a:pt x="4" y="15"/>
                  </a:lnTo>
                  <a:lnTo>
                    <a:pt x="4" y="19"/>
                  </a:lnTo>
                  <a:lnTo>
                    <a:pt x="4" y="22"/>
                  </a:lnTo>
                  <a:lnTo>
                    <a:pt x="4" y="22"/>
                  </a:lnTo>
                  <a:lnTo>
                    <a:pt x="0" y="26"/>
                  </a:lnTo>
                  <a:lnTo>
                    <a:pt x="0" y="30"/>
                  </a:lnTo>
                  <a:lnTo>
                    <a:pt x="4" y="30"/>
                  </a:lnTo>
                  <a:lnTo>
                    <a:pt x="4" y="34"/>
                  </a:lnTo>
                  <a:lnTo>
                    <a:pt x="4" y="34"/>
                  </a:lnTo>
                  <a:lnTo>
                    <a:pt x="8" y="37"/>
                  </a:lnTo>
                  <a:lnTo>
                    <a:pt x="8" y="37"/>
                  </a:lnTo>
                  <a:lnTo>
                    <a:pt x="8" y="37"/>
                  </a:lnTo>
                  <a:lnTo>
                    <a:pt x="11" y="34"/>
                  </a:lnTo>
                  <a:lnTo>
                    <a:pt x="15" y="30"/>
                  </a:lnTo>
                  <a:lnTo>
                    <a:pt x="15" y="26"/>
                  </a:lnTo>
                  <a:lnTo>
                    <a:pt x="15" y="26"/>
                  </a:lnTo>
                  <a:lnTo>
                    <a:pt x="19" y="26"/>
                  </a:lnTo>
                  <a:lnTo>
                    <a:pt x="19" y="26"/>
                  </a:lnTo>
                  <a:lnTo>
                    <a:pt x="23" y="22"/>
                  </a:lnTo>
                  <a:lnTo>
                    <a:pt x="26" y="26"/>
                  </a:lnTo>
                  <a:lnTo>
                    <a:pt x="26" y="26"/>
                  </a:lnTo>
                  <a:lnTo>
                    <a:pt x="26" y="30"/>
                  </a:lnTo>
                  <a:lnTo>
                    <a:pt x="30" y="26"/>
                  </a:lnTo>
                  <a:lnTo>
                    <a:pt x="34" y="22"/>
                  </a:lnTo>
                  <a:lnTo>
                    <a:pt x="41" y="22"/>
                  </a:lnTo>
                  <a:lnTo>
                    <a:pt x="45" y="22"/>
                  </a:lnTo>
                  <a:lnTo>
                    <a:pt x="48" y="22"/>
                  </a:lnTo>
                  <a:lnTo>
                    <a:pt x="52" y="26"/>
                  </a:lnTo>
                  <a:lnTo>
                    <a:pt x="56" y="26"/>
                  </a:lnTo>
                  <a:lnTo>
                    <a:pt x="60" y="26"/>
                  </a:lnTo>
                  <a:lnTo>
                    <a:pt x="60" y="22"/>
                  </a:lnTo>
                  <a:lnTo>
                    <a:pt x="63" y="22"/>
                  </a:lnTo>
                  <a:lnTo>
                    <a:pt x="63" y="22"/>
                  </a:lnTo>
                  <a:lnTo>
                    <a:pt x="63" y="19"/>
                  </a:lnTo>
                  <a:lnTo>
                    <a:pt x="56" y="15"/>
                  </a:lnTo>
                  <a:lnTo>
                    <a:pt x="52" y="15"/>
                  </a:lnTo>
                  <a:lnTo>
                    <a:pt x="48" y="15"/>
                  </a:lnTo>
                  <a:lnTo>
                    <a:pt x="45" y="15"/>
                  </a:lnTo>
                  <a:lnTo>
                    <a:pt x="41" y="11"/>
                  </a:lnTo>
                  <a:lnTo>
                    <a:pt x="37" y="11"/>
                  </a:lnTo>
                  <a:lnTo>
                    <a:pt x="34" y="11"/>
                  </a:lnTo>
                  <a:lnTo>
                    <a:pt x="37" y="8"/>
                  </a:lnTo>
                  <a:lnTo>
                    <a:pt x="41" y="11"/>
                  </a:lnTo>
                  <a:lnTo>
                    <a:pt x="48" y="11"/>
                  </a:lnTo>
                  <a:lnTo>
                    <a:pt x="52" y="11"/>
                  </a:lnTo>
                  <a:lnTo>
                    <a:pt x="48" y="8"/>
                  </a:lnTo>
                  <a:lnTo>
                    <a:pt x="48" y="8"/>
                  </a:lnTo>
                  <a:lnTo>
                    <a:pt x="41" y="8"/>
                  </a:lnTo>
                  <a:lnTo>
                    <a:pt x="37" y="4"/>
                  </a:lnTo>
                  <a:lnTo>
                    <a:pt x="37" y="4"/>
                  </a:lnTo>
                  <a:lnTo>
                    <a:pt x="34" y="4"/>
                  </a:lnTo>
                  <a:lnTo>
                    <a:pt x="34" y="4"/>
                  </a:lnTo>
                  <a:lnTo>
                    <a:pt x="19" y="0"/>
                  </a:lnTo>
                  <a:lnTo>
                    <a:pt x="19" y="0"/>
                  </a:lnTo>
                  <a:lnTo>
                    <a:pt x="15" y="0"/>
                  </a:lnTo>
                  <a:lnTo>
                    <a:pt x="8" y="0"/>
                  </a:lnTo>
                  <a:lnTo>
                    <a:pt x="8" y="4"/>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52" name="Freeform 160"/>
            <p:cNvSpPr>
              <a:spLocks noEditPoints="1"/>
            </p:cNvSpPr>
            <p:nvPr/>
          </p:nvSpPr>
          <p:spPr bwMode="auto">
            <a:xfrm>
              <a:off x="3244415" y="799561"/>
              <a:ext cx="891636" cy="1040885"/>
            </a:xfrm>
            <a:custGeom>
              <a:avLst/>
              <a:gdLst>
                <a:gd name="T0" fmla="*/ 47 w 187"/>
                <a:gd name="T1" fmla="*/ 209 h 218"/>
                <a:gd name="T2" fmla="*/ 36 w 187"/>
                <a:gd name="T3" fmla="*/ 200 h 218"/>
                <a:gd name="T4" fmla="*/ 31 w 187"/>
                <a:gd name="T5" fmla="*/ 189 h 218"/>
                <a:gd name="T6" fmla="*/ 29 w 187"/>
                <a:gd name="T7" fmla="*/ 185 h 218"/>
                <a:gd name="T8" fmla="*/ 32 w 187"/>
                <a:gd name="T9" fmla="*/ 173 h 218"/>
                <a:gd name="T10" fmla="*/ 31 w 187"/>
                <a:gd name="T11" fmla="*/ 166 h 218"/>
                <a:gd name="T12" fmla="*/ 39 w 187"/>
                <a:gd name="T13" fmla="*/ 161 h 218"/>
                <a:gd name="T14" fmla="*/ 40 w 187"/>
                <a:gd name="T15" fmla="*/ 158 h 218"/>
                <a:gd name="T16" fmla="*/ 43 w 187"/>
                <a:gd name="T17" fmla="*/ 149 h 218"/>
                <a:gd name="T18" fmla="*/ 45 w 187"/>
                <a:gd name="T19" fmla="*/ 141 h 218"/>
                <a:gd name="T20" fmla="*/ 44 w 187"/>
                <a:gd name="T21" fmla="*/ 129 h 218"/>
                <a:gd name="T22" fmla="*/ 33 w 187"/>
                <a:gd name="T23" fmla="*/ 127 h 218"/>
                <a:gd name="T24" fmla="*/ 37 w 187"/>
                <a:gd name="T25" fmla="*/ 108 h 218"/>
                <a:gd name="T26" fmla="*/ 29 w 187"/>
                <a:gd name="T27" fmla="*/ 84 h 218"/>
                <a:gd name="T28" fmla="*/ 6 w 187"/>
                <a:gd name="T29" fmla="*/ 74 h 218"/>
                <a:gd name="T30" fmla="*/ 19 w 187"/>
                <a:gd name="T31" fmla="*/ 64 h 218"/>
                <a:gd name="T32" fmla="*/ 7 w 187"/>
                <a:gd name="T33" fmla="*/ 50 h 218"/>
                <a:gd name="T34" fmla="*/ 37 w 187"/>
                <a:gd name="T35" fmla="*/ 37 h 218"/>
                <a:gd name="T36" fmla="*/ 48 w 187"/>
                <a:gd name="T37" fmla="*/ 25 h 218"/>
                <a:gd name="T38" fmla="*/ 73 w 187"/>
                <a:gd name="T39" fmla="*/ 13 h 218"/>
                <a:gd name="T40" fmla="*/ 86 w 187"/>
                <a:gd name="T41" fmla="*/ 23 h 218"/>
                <a:gd name="T42" fmla="*/ 101 w 187"/>
                <a:gd name="T43" fmla="*/ 23 h 218"/>
                <a:gd name="T44" fmla="*/ 107 w 187"/>
                <a:gd name="T45" fmla="*/ 9 h 218"/>
                <a:gd name="T46" fmla="*/ 126 w 187"/>
                <a:gd name="T47" fmla="*/ 1 h 218"/>
                <a:gd name="T48" fmla="*/ 138 w 187"/>
                <a:gd name="T49" fmla="*/ 9 h 218"/>
                <a:gd name="T50" fmla="*/ 148 w 187"/>
                <a:gd name="T51" fmla="*/ 11 h 218"/>
                <a:gd name="T52" fmla="*/ 165 w 187"/>
                <a:gd name="T53" fmla="*/ 23 h 218"/>
                <a:gd name="T54" fmla="*/ 129 w 187"/>
                <a:gd name="T55" fmla="*/ 28 h 218"/>
                <a:gd name="T56" fmla="*/ 157 w 187"/>
                <a:gd name="T57" fmla="*/ 30 h 218"/>
                <a:gd name="T58" fmla="*/ 163 w 187"/>
                <a:gd name="T59" fmla="*/ 38 h 218"/>
                <a:gd name="T60" fmla="*/ 180 w 187"/>
                <a:gd name="T61" fmla="*/ 42 h 218"/>
                <a:gd name="T62" fmla="*/ 164 w 187"/>
                <a:gd name="T63" fmla="*/ 51 h 218"/>
                <a:gd name="T64" fmla="*/ 157 w 187"/>
                <a:gd name="T65" fmla="*/ 77 h 218"/>
                <a:gd name="T66" fmla="*/ 155 w 187"/>
                <a:gd name="T67" fmla="*/ 88 h 218"/>
                <a:gd name="T68" fmla="*/ 156 w 187"/>
                <a:gd name="T69" fmla="*/ 98 h 218"/>
                <a:gd name="T70" fmla="*/ 152 w 187"/>
                <a:gd name="T71" fmla="*/ 106 h 218"/>
                <a:gd name="T72" fmla="*/ 151 w 187"/>
                <a:gd name="T73" fmla="*/ 117 h 218"/>
                <a:gd name="T74" fmla="*/ 138 w 187"/>
                <a:gd name="T75" fmla="*/ 119 h 218"/>
                <a:gd name="T76" fmla="*/ 132 w 187"/>
                <a:gd name="T77" fmla="*/ 125 h 218"/>
                <a:gd name="T78" fmla="*/ 145 w 187"/>
                <a:gd name="T79" fmla="*/ 136 h 218"/>
                <a:gd name="T80" fmla="*/ 137 w 187"/>
                <a:gd name="T81" fmla="*/ 142 h 218"/>
                <a:gd name="T82" fmla="*/ 125 w 187"/>
                <a:gd name="T83" fmla="*/ 141 h 218"/>
                <a:gd name="T84" fmla="*/ 134 w 187"/>
                <a:gd name="T85" fmla="*/ 147 h 218"/>
                <a:gd name="T86" fmla="*/ 127 w 187"/>
                <a:gd name="T87" fmla="*/ 159 h 218"/>
                <a:gd name="T88" fmla="*/ 106 w 187"/>
                <a:gd name="T89" fmla="*/ 162 h 218"/>
                <a:gd name="T90" fmla="*/ 88 w 187"/>
                <a:gd name="T91" fmla="*/ 178 h 218"/>
                <a:gd name="T92" fmla="*/ 75 w 187"/>
                <a:gd name="T93" fmla="*/ 180 h 218"/>
                <a:gd name="T94" fmla="*/ 65 w 187"/>
                <a:gd name="T95" fmla="*/ 193 h 218"/>
                <a:gd name="T96" fmla="*/ 62 w 187"/>
                <a:gd name="T97" fmla="*/ 203 h 218"/>
                <a:gd name="T98" fmla="*/ 54 w 187"/>
                <a:gd name="T99" fmla="*/ 212 h 218"/>
                <a:gd name="T100" fmla="*/ 62 w 187"/>
                <a:gd name="T101" fmla="*/ 199 h 218"/>
                <a:gd name="T102" fmla="*/ 139 w 187"/>
                <a:gd name="T103" fmla="*/ 153 h 218"/>
                <a:gd name="T104" fmla="*/ 141 w 187"/>
                <a:gd name="T105" fmla="*/ 126 h 218"/>
                <a:gd name="T106" fmla="*/ 150 w 187"/>
                <a:gd name="T107" fmla="*/ 112 h 218"/>
                <a:gd name="T108" fmla="*/ 154 w 187"/>
                <a:gd name="T109" fmla="*/ 94 h 218"/>
                <a:gd name="T110" fmla="*/ 173 w 187"/>
                <a:gd name="T111" fmla="*/ 29 h 218"/>
                <a:gd name="T112" fmla="*/ 106 w 187"/>
                <a:gd name="T113" fmla="*/ 8 h 218"/>
                <a:gd name="T114" fmla="*/ 84 w 187"/>
                <a:gd name="T115" fmla="*/ 17 h 218"/>
                <a:gd name="T116" fmla="*/ 35 w 187"/>
                <a:gd name="T117" fmla="*/ 101 h 218"/>
                <a:gd name="T118" fmla="*/ 35 w 187"/>
                <a:gd name="T119" fmla="*/ 118 h 218"/>
                <a:gd name="T120" fmla="*/ 37 w 187"/>
                <a:gd name="T121" fmla="*/ 210 h 218"/>
                <a:gd name="T122" fmla="*/ 34 w 187"/>
                <a:gd name="T123" fmla="*/ 154 h 218"/>
                <a:gd name="T124" fmla="*/ 43 w 187"/>
                <a:gd name="T125" fmla="*/ 14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218">
                  <a:moveTo>
                    <a:pt x="55" y="216"/>
                  </a:moveTo>
                  <a:cubicBezTo>
                    <a:pt x="53" y="215"/>
                    <a:pt x="53" y="215"/>
                    <a:pt x="53" y="215"/>
                  </a:cubicBezTo>
                  <a:cubicBezTo>
                    <a:pt x="52" y="215"/>
                    <a:pt x="52" y="215"/>
                    <a:pt x="52" y="215"/>
                  </a:cubicBezTo>
                  <a:cubicBezTo>
                    <a:pt x="52" y="214"/>
                    <a:pt x="52" y="214"/>
                    <a:pt x="52" y="214"/>
                  </a:cubicBezTo>
                  <a:cubicBezTo>
                    <a:pt x="52" y="214"/>
                    <a:pt x="52" y="214"/>
                    <a:pt x="52" y="214"/>
                  </a:cubicBezTo>
                  <a:cubicBezTo>
                    <a:pt x="53" y="214"/>
                    <a:pt x="53" y="214"/>
                    <a:pt x="53" y="214"/>
                  </a:cubicBezTo>
                  <a:cubicBezTo>
                    <a:pt x="53" y="213"/>
                    <a:pt x="53" y="213"/>
                    <a:pt x="53" y="213"/>
                  </a:cubicBezTo>
                  <a:cubicBezTo>
                    <a:pt x="52" y="213"/>
                    <a:pt x="52" y="213"/>
                    <a:pt x="52" y="213"/>
                  </a:cubicBezTo>
                  <a:cubicBezTo>
                    <a:pt x="52" y="214"/>
                    <a:pt x="52" y="214"/>
                    <a:pt x="52" y="214"/>
                  </a:cubicBezTo>
                  <a:cubicBezTo>
                    <a:pt x="51" y="214"/>
                    <a:pt x="51" y="214"/>
                    <a:pt x="51" y="214"/>
                  </a:cubicBezTo>
                  <a:cubicBezTo>
                    <a:pt x="51" y="215"/>
                    <a:pt x="51" y="215"/>
                    <a:pt x="51" y="215"/>
                  </a:cubicBezTo>
                  <a:cubicBezTo>
                    <a:pt x="51" y="215"/>
                    <a:pt x="51" y="215"/>
                    <a:pt x="51" y="215"/>
                  </a:cubicBezTo>
                  <a:cubicBezTo>
                    <a:pt x="50" y="215"/>
                    <a:pt x="50" y="215"/>
                    <a:pt x="50" y="215"/>
                  </a:cubicBezTo>
                  <a:cubicBezTo>
                    <a:pt x="50" y="215"/>
                    <a:pt x="50" y="215"/>
                    <a:pt x="50" y="215"/>
                  </a:cubicBezTo>
                  <a:cubicBezTo>
                    <a:pt x="50" y="216"/>
                    <a:pt x="50" y="216"/>
                    <a:pt x="50" y="216"/>
                  </a:cubicBezTo>
                  <a:cubicBezTo>
                    <a:pt x="50" y="216"/>
                    <a:pt x="50" y="216"/>
                    <a:pt x="50" y="216"/>
                  </a:cubicBezTo>
                  <a:cubicBezTo>
                    <a:pt x="50" y="216"/>
                    <a:pt x="50" y="216"/>
                    <a:pt x="50" y="216"/>
                  </a:cubicBezTo>
                  <a:cubicBezTo>
                    <a:pt x="50" y="215"/>
                    <a:pt x="50" y="215"/>
                    <a:pt x="50" y="215"/>
                  </a:cubicBezTo>
                  <a:cubicBezTo>
                    <a:pt x="50" y="214"/>
                    <a:pt x="50" y="214"/>
                    <a:pt x="50" y="214"/>
                  </a:cubicBezTo>
                  <a:cubicBezTo>
                    <a:pt x="50" y="214"/>
                    <a:pt x="50" y="214"/>
                    <a:pt x="50" y="214"/>
                  </a:cubicBezTo>
                  <a:cubicBezTo>
                    <a:pt x="51" y="213"/>
                    <a:pt x="51" y="213"/>
                    <a:pt x="51" y="213"/>
                  </a:cubicBezTo>
                  <a:cubicBezTo>
                    <a:pt x="51" y="213"/>
                    <a:pt x="51" y="213"/>
                    <a:pt x="51" y="213"/>
                  </a:cubicBezTo>
                  <a:cubicBezTo>
                    <a:pt x="50" y="213"/>
                    <a:pt x="50" y="213"/>
                    <a:pt x="50" y="213"/>
                  </a:cubicBezTo>
                  <a:cubicBezTo>
                    <a:pt x="50" y="214"/>
                    <a:pt x="50" y="214"/>
                    <a:pt x="50" y="214"/>
                  </a:cubicBezTo>
                  <a:cubicBezTo>
                    <a:pt x="49" y="215"/>
                    <a:pt x="49" y="215"/>
                    <a:pt x="49" y="215"/>
                  </a:cubicBezTo>
                  <a:cubicBezTo>
                    <a:pt x="49" y="215"/>
                    <a:pt x="49" y="215"/>
                    <a:pt x="49" y="215"/>
                  </a:cubicBezTo>
                  <a:cubicBezTo>
                    <a:pt x="49" y="214"/>
                    <a:pt x="49" y="214"/>
                    <a:pt x="49" y="214"/>
                  </a:cubicBezTo>
                  <a:cubicBezTo>
                    <a:pt x="49" y="214"/>
                    <a:pt x="49" y="214"/>
                    <a:pt x="49" y="214"/>
                  </a:cubicBezTo>
                  <a:cubicBezTo>
                    <a:pt x="50" y="213"/>
                    <a:pt x="50" y="213"/>
                    <a:pt x="50" y="213"/>
                  </a:cubicBezTo>
                  <a:cubicBezTo>
                    <a:pt x="50" y="212"/>
                    <a:pt x="50" y="212"/>
                    <a:pt x="50" y="212"/>
                  </a:cubicBezTo>
                  <a:cubicBezTo>
                    <a:pt x="50" y="212"/>
                    <a:pt x="50" y="212"/>
                    <a:pt x="50" y="212"/>
                  </a:cubicBezTo>
                  <a:cubicBezTo>
                    <a:pt x="49" y="212"/>
                    <a:pt x="49" y="212"/>
                    <a:pt x="49" y="212"/>
                  </a:cubicBezTo>
                  <a:cubicBezTo>
                    <a:pt x="49" y="213"/>
                    <a:pt x="49" y="213"/>
                    <a:pt x="49" y="213"/>
                  </a:cubicBezTo>
                  <a:cubicBezTo>
                    <a:pt x="48" y="213"/>
                    <a:pt x="48" y="213"/>
                    <a:pt x="48" y="213"/>
                  </a:cubicBezTo>
                  <a:cubicBezTo>
                    <a:pt x="48" y="213"/>
                    <a:pt x="48" y="213"/>
                    <a:pt x="48" y="213"/>
                  </a:cubicBezTo>
                  <a:cubicBezTo>
                    <a:pt x="48" y="212"/>
                    <a:pt x="48" y="212"/>
                    <a:pt x="48" y="212"/>
                  </a:cubicBezTo>
                  <a:cubicBezTo>
                    <a:pt x="49" y="212"/>
                    <a:pt x="49" y="212"/>
                    <a:pt x="49" y="212"/>
                  </a:cubicBezTo>
                  <a:cubicBezTo>
                    <a:pt x="49" y="212"/>
                    <a:pt x="49" y="212"/>
                    <a:pt x="49" y="212"/>
                  </a:cubicBezTo>
                  <a:cubicBezTo>
                    <a:pt x="48" y="212"/>
                    <a:pt x="48" y="212"/>
                    <a:pt x="48" y="212"/>
                  </a:cubicBezTo>
                  <a:cubicBezTo>
                    <a:pt x="48" y="212"/>
                    <a:pt x="48" y="212"/>
                    <a:pt x="48" y="212"/>
                  </a:cubicBezTo>
                  <a:cubicBezTo>
                    <a:pt x="47" y="212"/>
                    <a:pt x="47" y="212"/>
                    <a:pt x="47" y="212"/>
                  </a:cubicBezTo>
                  <a:cubicBezTo>
                    <a:pt x="47" y="213"/>
                    <a:pt x="47" y="213"/>
                    <a:pt x="47" y="213"/>
                  </a:cubicBezTo>
                  <a:cubicBezTo>
                    <a:pt x="47" y="212"/>
                    <a:pt x="47" y="212"/>
                    <a:pt x="47" y="212"/>
                  </a:cubicBezTo>
                  <a:cubicBezTo>
                    <a:pt x="47" y="212"/>
                    <a:pt x="47" y="212"/>
                    <a:pt x="47" y="212"/>
                  </a:cubicBezTo>
                  <a:cubicBezTo>
                    <a:pt x="47" y="212"/>
                    <a:pt x="47" y="212"/>
                    <a:pt x="47" y="212"/>
                  </a:cubicBezTo>
                  <a:cubicBezTo>
                    <a:pt x="46" y="212"/>
                    <a:pt x="46" y="212"/>
                    <a:pt x="46" y="212"/>
                  </a:cubicBezTo>
                  <a:cubicBezTo>
                    <a:pt x="46" y="212"/>
                    <a:pt x="46" y="212"/>
                    <a:pt x="46" y="212"/>
                  </a:cubicBezTo>
                  <a:cubicBezTo>
                    <a:pt x="46" y="212"/>
                    <a:pt x="46" y="212"/>
                    <a:pt x="46" y="212"/>
                  </a:cubicBezTo>
                  <a:cubicBezTo>
                    <a:pt x="47" y="211"/>
                    <a:pt x="47" y="211"/>
                    <a:pt x="47" y="211"/>
                  </a:cubicBezTo>
                  <a:cubicBezTo>
                    <a:pt x="47" y="210"/>
                    <a:pt x="47" y="210"/>
                    <a:pt x="47" y="210"/>
                  </a:cubicBezTo>
                  <a:cubicBezTo>
                    <a:pt x="48" y="210"/>
                    <a:pt x="48" y="210"/>
                    <a:pt x="48" y="210"/>
                  </a:cubicBezTo>
                  <a:cubicBezTo>
                    <a:pt x="49" y="210"/>
                    <a:pt x="49" y="210"/>
                    <a:pt x="49" y="210"/>
                  </a:cubicBezTo>
                  <a:cubicBezTo>
                    <a:pt x="49" y="210"/>
                    <a:pt x="49" y="210"/>
                    <a:pt x="49" y="210"/>
                  </a:cubicBezTo>
                  <a:cubicBezTo>
                    <a:pt x="48" y="210"/>
                    <a:pt x="48" y="210"/>
                    <a:pt x="48" y="210"/>
                  </a:cubicBezTo>
                  <a:cubicBezTo>
                    <a:pt x="47" y="210"/>
                    <a:pt x="47" y="210"/>
                    <a:pt x="47" y="210"/>
                  </a:cubicBezTo>
                  <a:cubicBezTo>
                    <a:pt x="47" y="210"/>
                    <a:pt x="47" y="210"/>
                    <a:pt x="47" y="210"/>
                  </a:cubicBezTo>
                  <a:cubicBezTo>
                    <a:pt x="47" y="210"/>
                    <a:pt x="47" y="210"/>
                    <a:pt x="47" y="210"/>
                  </a:cubicBezTo>
                  <a:cubicBezTo>
                    <a:pt x="48" y="210"/>
                    <a:pt x="48" y="210"/>
                    <a:pt x="48" y="210"/>
                  </a:cubicBezTo>
                  <a:cubicBezTo>
                    <a:pt x="48" y="209"/>
                    <a:pt x="48" y="209"/>
                    <a:pt x="48" y="209"/>
                  </a:cubicBezTo>
                  <a:cubicBezTo>
                    <a:pt x="49" y="209"/>
                    <a:pt x="49" y="209"/>
                    <a:pt x="49" y="209"/>
                  </a:cubicBezTo>
                  <a:cubicBezTo>
                    <a:pt x="50" y="209"/>
                    <a:pt x="50" y="209"/>
                    <a:pt x="50" y="209"/>
                  </a:cubicBezTo>
                  <a:cubicBezTo>
                    <a:pt x="50" y="208"/>
                    <a:pt x="50" y="208"/>
                    <a:pt x="50" y="208"/>
                  </a:cubicBezTo>
                  <a:cubicBezTo>
                    <a:pt x="49" y="208"/>
                    <a:pt x="49" y="208"/>
                    <a:pt x="49" y="208"/>
                  </a:cubicBezTo>
                  <a:cubicBezTo>
                    <a:pt x="49" y="208"/>
                    <a:pt x="49" y="208"/>
                    <a:pt x="49" y="208"/>
                  </a:cubicBezTo>
                  <a:cubicBezTo>
                    <a:pt x="48" y="209"/>
                    <a:pt x="48" y="209"/>
                    <a:pt x="48" y="209"/>
                  </a:cubicBezTo>
                  <a:cubicBezTo>
                    <a:pt x="47" y="209"/>
                    <a:pt x="47" y="209"/>
                    <a:pt x="47" y="209"/>
                  </a:cubicBezTo>
                  <a:cubicBezTo>
                    <a:pt x="46" y="210"/>
                    <a:pt x="46" y="210"/>
                    <a:pt x="46" y="210"/>
                  </a:cubicBezTo>
                  <a:cubicBezTo>
                    <a:pt x="46" y="209"/>
                    <a:pt x="46" y="209"/>
                    <a:pt x="46" y="209"/>
                  </a:cubicBezTo>
                  <a:cubicBezTo>
                    <a:pt x="46" y="209"/>
                    <a:pt x="46" y="209"/>
                    <a:pt x="46" y="209"/>
                  </a:cubicBezTo>
                  <a:cubicBezTo>
                    <a:pt x="47" y="209"/>
                    <a:pt x="47" y="209"/>
                    <a:pt x="47" y="209"/>
                  </a:cubicBezTo>
                  <a:cubicBezTo>
                    <a:pt x="47" y="208"/>
                    <a:pt x="47" y="208"/>
                    <a:pt x="47" y="208"/>
                  </a:cubicBezTo>
                  <a:cubicBezTo>
                    <a:pt x="47" y="208"/>
                    <a:pt x="47" y="208"/>
                    <a:pt x="47" y="208"/>
                  </a:cubicBezTo>
                  <a:cubicBezTo>
                    <a:pt x="47" y="207"/>
                    <a:pt x="47" y="207"/>
                    <a:pt x="47" y="207"/>
                  </a:cubicBezTo>
                  <a:cubicBezTo>
                    <a:pt x="47" y="207"/>
                    <a:pt x="47" y="207"/>
                    <a:pt x="47" y="207"/>
                  </a:cubicBezTo>
                  <a:cubicBezTo>
                    <a:pt x="46" y="207"/>
                    <a:pt x="46" y="207"/>
                    <a:pt x="46" y="207"/>
                  </a:cubicBezTo>
                  <a:cubicBezTo>
                    <a:pt x="46" y="207"/>
                    <a:pt x="46" y="207"/>
                    <a:pt x="46" y="207"/>
                  </a:cubicBezTo>
                  <a:cubicBezTo>
                    <a:pt x="47" y="208"/>
                    <a:pt x="47" y="208"/>
                    <a:pt x="47" y="208"/>
                  </a:cubicBezTo>
                  <a:cubicBezTo>
                    <a:pt x="47" y="208"/>
                    <a:pt x="47" y="208"/>
                    <a:pt x="47" y="208"/>
                  </a:cubicBezTo>
                  <a:cubicBezTo>
                    <a:pt x="46" y="208"/>
                    <a:pt x="46" y="208"/>
                    <a:pt x="46" y="208"/>
                  </a:cubicBezTo>
                  <a:cubicBezTo>
                    <a:pt x="45" y="208"/>
                    <a:pt x="45" y="208"/>
                    <a:pt x="45" y="208"/>
                  </a:cubicBezTo>
                  <a:cubicBezTo>
                    <a:pt x="45" y="208"/>
                    <a:pt x="45" y="208"/>
                    <a:pt x="45" y="208"/>
                  </a:cubicBezTo>
                  <a:cubicBezTo>
                    <a:pt x="44" y="208"/>
                    <a:pt x="44" y="208"/>
                    <a:pt x="44" y="208"/>
                  </a:cubicBezTo>
                  <a:cubicBezTo>
                    <a:pt x="44" y="209"/>
                    <a:pt x="44" y="209"/>
                    <a:pt x="44" y="209"/>
                  </a:cubicBezTo>
                  <a:cubicBezTo>
                    <a:pt x="44" y="209"/>
                    <a:pt x="44" y="209"/>
                    <a:pt x="44" y="209"/>
                  </a:cubicBezTo>
                  <a:cubicBezTo>
                    <a:pt x="43" y="209"/>
                    <a:pt x="43" y="209"/>
                    <a:pt x="43" y="209"/>
                  </a:cubicBezTo>
                  <a:cubicBezTo>
                    <a:pt x="43" y="209"/>
                    <a:pt x="43" y="209"/>
                    <a:pt x="43" y="209"/>
                  </a:cubicBezTo>
                  <a:cubicBezTo>
                    <a:pt x="42" y="209"/>
                    <a:pt x="42" y="209"/>
                    <a:pt x="42" y="209"/>
                  </a:cubicBezTo>
                  <a:cubicBezTo>
                    <a:pt x="42" y="209"/>
                    <a:pt x="42" y="209"/>
                    <a:pt x="42" y="209"/>
                  </a:cubicBezTo>
                  <a:cubicBezTo>
                    <a:pt x="41" y="209"/>
                    <a:pt x="41" y="209"/>
                    <a:pt x="41" y="209"/>
                  </a:cubicBezTo>
                  <a:cubicBezTo>
                    <a:pt x="41" y="209"/>
                    <a:pt x="41" y="209"/>
                    <a:pt x="41" y="209"/>
                  </a:cubicBezTo>
                  <a:cubicBezTo>
                    <a:pt x="40" y="209"/>
                    <a:pt x="40" y="209"/>
                    <a:pt x="40" y="209"/>
                  </a:cubicBezTo>
                  <a:cubicBezTo>
                    <a:pt x="40" y="210"/>
                    <a:pt x="40" y="210"/>
                    <a:pt x="40" y="210"/>
                  </a:cubicBezTo>
                  <a:cubicBezTo>
                    <a:pt x="40" y="210"/>
                    <a:pt x="40" y="210"/>
                    <a:pt x="40" y="210"/>
                  </a:cubicBezTo>
                  <a:cubicBezTo>
                    <a:pt x="40" y="210"/>
                    <a:pt x="40" y="210"/>
                    <a:pt x="40" y="210"/>
                  </a:cubicBezTo>
                  <a:cubicBezTo>
                    <a:pt x="39" y="210"/>
                    <a:pt x="39" y="210"/>
                    <a:pt x="39" y="210"/>
                  </a:cubicBezTo>
                  <a:cubicBezTo>
                    <a:pt x="39" y="210"/>
                    <a:pt x="39" y="210"/>
                    <a:pt x="39" y="210"/>
                  </a:cubicBezTo>
                  <a:cubicBezTo>
                    <a:pt x="39" y="209"/>
                    <a:pt x="39" y="209"/>
                    <a:pt x="39" y="209"/>
                  </a:cubicBezTo>
                  <a:cubicBezTo>
                    <a:pt x="40" y="209"/>
                    <a:pt x="40" y="209"/>
                    <a:pt x="40" y="209"/>
                  </a:cubicBezTo>
                  <a:cubicBezTo>
                    <a:pt x="40" y="209"/>
                    <a:pt x="40" y="209"/>
                    <a:pt x="40" y="209"/>
                  </a:cubicBezTo>
                  <a:cubicBezTo>
                    <a:pt x="40" y="208"/>
                    <a:pt x="40" y="208"/>
                    <a:pt x="40" y="208"/>
                  </a:cubicBezTo>
                  <a:cubicBezTo>
                    <a:pt x="39" y="208"/>
                    <a:pt x="39" y="208"/>
                    <a:pt x="39" y="208"/>
                  </a:cubicBezTo>
                  <a:cubicBezTo>
                    <a:pt x="39" y="207"/>
                    <a:pt x="39" y="207"/>
                    <a:pt x="39" y="207"/>
                  </a:cubicBezTo>
                  <a:cubicBezTo>
                    <a:pt x="39" y="207"/>
                    <a:pt x="39" y="207"/>
                    <a:pt x="39" y="207"/>
                  </a:cubicBezTo>
                  <a:cubicBezTo>
                    <a:pt x="38" y="207"/>
                    <a:pt x="38" y="207"/>
                    <a:pt x="38" y="207"/>
                  </a:cubicBezTo>
                  <a:cubicBezTo>
                    <a:pt x="38" y="207"/>
                    <a:pt x="38" y="207"/>
                    <a:pt x="38" y="207"/>
                  </a:cubicBezTo>
                  <a:cubicBezTo>
                    <a:pt x="37" y="207"/>
                    <a:pt x="37" y="207"/>
                    <a:pt x="37" y="207"/>
                  </a:cubicBezTo>
                  <a:cubicBezTo>
                    <a:pt x="36" y="207"/>
                    <a:pt x="36" y="207"/>
                    <a:pt x="36" y="207"/>
                  </a:cubicBezTo>
                  <a:cubicBezTo>
                    <a:pt x="36" y="207"/>
                    <a:pt x="36" y="207"/>
                    <a:pt x="36" y="207"/>
                  </a:cubicBezTo>
                  <a:cubicBezTo>
                    <a:pt x="37" y="206"/>
                    <a:pt x="37" y="206"/>
                    <a:pt x="37" y="206"/>
                  </a:cubicBezTo>
                  <a:cubicBezTo>
                    <a:pt x="37" y="206"/>
                    <a:pt x="37" y="206"/>
                    <a:pt x="37" y="206"/>
                  </a:cubicBezTo>
                  <a:cubicBezTo>
                    <a:pt x="36" y="206"/>
                    <a:pt x="36" y="206"/>
                    <a:pt x="36" y="206"/>
                  </a:cubicBezTo>
                  <a:cubicBezTo>
                    <a:pt x="36" y="206"/>
                    <a:pt x="36" y="206"/>
                    <a:pt x="36" y="206"/>
                  </a:cubicBezTo>
                  <a:cubicBezTo>
                    <a:pt x="37" y="205"/>
                    <a:pt x="37" y="205"/>
                    <a:pt x="37" y="205"/>
                  </a:cubicBezTo>
                  <a:cubicBezTo>
                    <a:pt x="38" y="205"/>
                    <a:pt x="38" y="205"/>
                    <a:pt x="38" y="205"/>
                  </a:cubicBezTo>
                  <a:cubicBezTo>
                    <a:pt x="38" y="205"/>
                    <a:pt x="38" y="205"/>
                    <a:pt x="38" y="205"/>
                  </a:cubicBezTo>
                  <a:cubicBezTo>
                    <a:pt x="38" y="204"/>
                    <a:pt x="38" y="204"/>
                    <a:pt x="38" y="204"/>
                  </a:cubicBezTo>
                  <a:cubicBezTo>
                    <a:pt x="37" y="204"/>
                    <a:pt x="37" y="204"/>
                    <a:pt x="37" y="204"/>
                  </a:cubicBezTo>
                  <a:cubicBezTo>
                    <a:pt x="36" y="205"/>
                    <a:pt x="36" y="205"/>
                    <a:pt x="36" y="205"/>
                  </a:cubicBezTo>
                  <a:cubicBezTo>
                    <a:pt x="36" y="205"/>
                    <a:pt x="36" y="205"/>
                    <a:pt x="36" y="205"/>
                  </a:cubicBezTo>
                  <a:cubicBezTo>
                    <a:pt x="35" y="205"/>
                    <a:pt x="35" y="205"/>
                    <a:pt x="35" y="205"/>
                  </a:cubicBezTo>
                  <a:cubicBezTo>
                    <a:pt x="34" y="205"/>
                    <a:pt x="34" y="205"/>
                    <a:pt x="34" y="205"/>
                  </a:cubicBezTo>
                  <a:cubicBezTo>
                    <a:pt x="34" y="205"/>
                    <a:pt x="34" y="205"/>
                    <a:pt x="34" y="205"/>
                  </a:cubicBezTo>
                  <a:cubicBezTo>
                    <a:pt x="35" y="204"/>
                    <a:pt x="35" y="204"/>
                    <a:pt x="35" y="204"/>
                  </a:cubicBezTo>
                  <a:cubicBezTo>
                    <a:pt x="35" y="204"/>
                    <a:pt x="35" y="204"/>
                    <a:pt x="35" y="204"/>
                  </a:cubicBezTo>
                  <a:cubicBezTo>
                    <a:pt x="35" y="203"/>
                    <a:pt x="35" y="203"/>
                    <a:pt x="35" y="203"/>
                  </a:cubicBezTo>
                  <a:cubicBezTo>
                    <a:pt x="36" y="203"/>
                    <a:pt x="36" y="203"/>
                    <a:pt x="36" y="203"/>
                  </a:cubicBezTo>
                  <a:cubicBezTo>
                    <a:pt x="36" y="203"/>
                    <a:pt x="36" y="203"/>
                    <a:pt x="36" y="203"/>
                  </a:cubicBezTo>
                  <a:cubicBezTo>
                    <a:pt x="36" y="202"/>
                    <a:pt x="36" y="202"/>
                    <a:pt x="36" y="202"/>
                  </a:cubicBezTo>
                  <a:cubicBezTo>
                    <a:pt x="36" y="202"/>
                    <a:pt x="36" y="202"/>
                    <a:pt x="36" y="202"/>
                  </a:cubicBezTo>
                  <a:cubicBezTo>
                    <a:pt x="35" y="203"/>
                    <a:pt x="35" y="203"/>
                    <a:pt x="35" y="203"/>
                  </a:cubicBezTo>
                  <a:cubicBezTo>
                    <a:pt x="34" y="203"/>
                    <a:pt x="34" y="203"/>
                    <a:pt x="34" y="203"/>
                  </a:cubicBezTo>
                  <a:cubicBezTo>
                    <a:pt x="34" y="203"/>
                    <a:pt x="34" y="203"/>
                    <a:pt x="34" y="203"/>
                  </a:cubicBezTo>
                  <a:cubicBezTo>
                    <a:pt x="34" y="202"/>
                    <a:pt x="34" y="202"/>
                    <a:pt x="34" y="202"/>
                  </a:cubicBezTo>
                  <a:cubicBezTo>
                    <a:pt x="35" y="202"/>
                    <a:pt x="35" y="202"/>
                    <a:pt x="35" y="202"/>
                  </a:cubicBezTo>
                  <a:cubicBezTo>
                    <a:pt x="35" y="202"/>
                    <a:pt x="35" y="202"/>
                    <a:pt x="35" y="202"/>
                  </a:cubicBezTo>
                  <a:cubicBezTo>
                    <a:pt x="36" y="202"/>
                    <a:pt x="36" y="202"/>
                    <a:pt x="36" y="202"/>
                  </a:cubicBezTo>
                  <a:cubicBezTo>
                    <a:pt x="36" y="201"/>
                    <a:pt x="36" y="201"/>
                    <a:pt x="36" y="201"/>
                  </a:cubicBezTo>
                  <a:cubicBezTo>
                    <a:pt x="36" y="201"/>
                    <a:pt x="36" y="201"/>
                    <a:pt x="36" y="201"/>
                  </a:cubicBezTo>
                  <a:cubicBezTo>
                    <a:pt x="37" y="201"/>
                    <a:pt x="37" y="201"/>
                    <a:pt x="37" y="201"/>
                  </a:cubicBezTo>
                  <a:cubicBezTo>
                    <a:pt x="36" y="200"/>
                    <a:pt x="36" y="200"/>
                    <a:pt x="36" y="200"/>
                  </a:cubicBezTo>
                  <a:cubicBezTo>
                    <a:pt x="35" y="201"/>
                    <a:pt x="35" y="201"/>
                    <a:pt x="35" y="201"/>
                  </a:cubicBezTo>
                  <a:cubicBezTo>
                    <a:pt x="35" y="201"/>
                    <a:pt x="35" y="201"/>
                    <a:pt x="35" y="201"/>
                  </a:cubicBezTo>
                  <a:cubicBezTo>
                    <a:pt x="35" y="201"/>
                    <a:pt x="35" y="201"/>
                    <a:pt x="35" y="201"/>
                  </a:cubicBezTo>
                  <a:cubicBezTo>
                    <a:pt x="34" y="201"/>
                    <a:pt x="34" y="201"/>
                    <a:pt x="34" y="201"/>
                  </a:cubicBezTo>
                  <a:cubicBezTo>
                    <a:pt x="34" y="201"/>
                    <a:pt x="34" y="201"/>
                    <a:pt x="34" y="201"/>
                  </a:cubicBezTo>
                  <a:cubicBezTo>
                    <a:pt x="35" y="201"/>
                    <a:pt x="35" y="201"/>
                    <a:pt x="35" y="201"/>
                  </a:cubicBezTo>
                  <a:cubicBezTo>
                    <a:pt x="35" y="200"/>
                    <a:pt x="35" y="200"/>
                    <a:pt x="35" y="200"/>
                  </a:cubicBezTo>
                  <a:cubicBezTo>
                    <a:pt x="34" y="200"/>
                    <a:pt x="34" y="200"/>
                    <a:pt x="34" y="200"/>
                  </a:cubicBezTo>
                  <a:cubicBezTo>
                    <a:pt x="35" y="200"/>
                    <a:pt x="35" y="200"/>
                    <a:pt x="35" y="200"/>
                  </a:cubicBezTo>
                  <a:cubicBezTo>
                    <a:pt x="35" y="199"/>
                    <a:pt x="35" y="199"/>
                    <a:pt x="35" y="199"/>
                  </a:cubicBezTo>
                  <a:cubicBezTo>
                    <a:pt x="34" y="199"/>
                    <a:pt x="34" y="199"/>
                    <a:pt x="34" y="199"/>
                  </a:cubicBezTo>
                  <a:cubicBezTo>
                    <a:pt x="34" y="199"/>
                    <a:pt x="34" y="199"/>
                    <a:pt x="34" y="199"/>
                  </a:cubicBezTo>
                  <a:cubicBezTo>
                    <a:pt x="34" y="199"/>
                    <a:pt x="34" y="199"/>
                    <a:pt x="34" y="199"/>
                  </a:cubicBezTo>
                  <a:cubicBezTo>
                    <a:pt x="34" y="199"/>
                    <a:pt x="34" y="199"/>
                    <a:pt x="34" y="199"/>
                  </a:cubicBezTo>
                  <a:cubicBezTo>
                    <a:pt x="34" y="198"/>
                    <a:pt x="34" y="198"/>
                    <a:pt x="34" y="198"/>
                  </a:cubicBezTo>
                  <a:cubicBezTo>
                    <a:pt x="33" y="198"/>
                    <a:pt x="33" y="198"/>
                    <a:pt x="33" y="198"/>
                  </a:cubicBezTo>
                  <a:cubicBezTo>
                    <a:pt x="33" y="198"/>
                    <a:pt x="33" y="198"/>
                    <a:pt x="33" y="198"/>
                  </a:cubicBezTo>
                  <a:cubicBezTo>
                    <a:pt x="33" y="198"/>
                    <a:pt x="33" y="198"/>
                    <a:pt x="33" y="198"/>
                  </a:cubicBezTo>
                  <a:cubicBezTo>
                    <a:pt x="32" y="198"/>
                    <a:pt x="32" y="198"/>
                    <a:pt x="32" y="198"/>
                  </a:cubicBezTo>
                  <a:cubicBezTo>
                    <a:pt x="33" y="197"/>
                    <a:pt x="33" y="197"/>
                    <a:pt x="33" y="197"/>
                  </a:cubicBezTo>
                  <a:cubicBezTo>
                    <a:pt x="33" y="197"/>
                    <a:pt x="33" y="197"/>
                    <a:pt x="33" y="197"/>
                  </a:cubicBezTo>
                  <a:cubicBezTo>
                    <a:pt x="34" y="197"/>
                    <a:pt x="34" y="197"/>
                    <a:pt x="34" y="197"/>
                  </a:cubicBezTo>
                  <a:cubicBezTo>
                    <a:pt x="34" y="196"/>
                    <a:pt x="34" y="196"/>
                    <a:pt x="34" y="196"/>
                  </a:cubicBezTo>
                  <a:cubicBezTo>
                    <a:pt x="34" y="196"/>
                    <a:pt x="34" y="196"/>
                    <a:pt x="34" y="196"/>
                  </a:cubicBezTo>
                  <a:cubicBezTo>
                    <a:pt x="34" y="195"/>
                    <a:pt x="34" y="195"/>
                    <a:pt x="34" y="195"/>
                  </a:cubicBezTo>
                  <a:cubicBezTo>
                    <a:pt x="34" y="195"/>
                    <a:pt x="34" y="195"/>
                    <a:pt x="34" y="195"/>
                  </a:cubicBezTo>
                  <a:cubicBezTo>
                    <a:pt x="34" y="195"/>
                    <a:pt x="34" y="195"/>
                    <a:pt x="34" y="195"/>
                  </a:cubicBezTo>
                  <a:cubicBezTo>
                    <a:pt x="34" y="195"/>
                    <a:pt x="34" y="195"/>
                    <a:pt x="34" y="195"/>
                  </a:cubicBezTo>
                  <a:cubicBezTo>
                    <a:pt x="34" y="195"/>
                    <a:pt x="34" y="195"/>
                    <a:pt x="34" y="195"/>
                  </a:cubicBezTo>
                  <a:cubicBezTo>
                    <a:pt x="33" y="195"/>
                    <a:pt x="33" y="195"/>
                    <a:pt x="33" y="195"/>
                  </a:cubicBezTo>
                  <a:cubicBezTo>
                    <a:pt x="33" y="195"/>
                    <a:pt x="33" y="195"/>
                    <a:pt x="33" y="195"/>
                  </a:cubicBezTo>
                  <a:cubicBezTo>
                    <a:pt x="32" y="195"/>
                    <a:pt x="32" y="195"/>
                    <a:pt x="32" y="195"/>
                  </a:cubicBezTo>
                  <a:cubicBezTo>
                    <a:pt x="32" y="195"/>
                    <a:pt x="32" y="195"/>
                    <a:pt x="32" y="195"/>
                  </a:cubicBezTo>
                  <a:cubicBezTo>
                    <a:pt x="32" y="194"/>
                    <a:pt x="32" y="194"/>
                    <a:pt x="32" y="194"/>
                  </a:cubicBezTo>
                  <a:cubicBezTo>
                    <a:pt x="32" y="194"/>
                    <a:pt x="32" y="194"/>
                    <a:pt x="32" y="194"/>
                  </a:cubicBezTo>
                  <a:cubicBezTo>
                    <a:pt x="33" y="193"/>
                    <a:pt x="33" y="193"/>
                    <a:pt x="33" y="193"/>
                  </a:cubicBezTo>
                  <a:cubicBezTo>
                    <a:pt x="33" y="193"/>
                    <a:pt x="33" y="193"/>
                    <a:pt x="33" y="193"/>
                  </a:cubicBezTo>
                  <a:cubicBezTo>
                    <a:pt x="33" y="193"/>
                    <a:pt x="33" y="193"/>
                    <a:pt x="33" y="193"/>
                  </a:cubicBezTo>
                  <a:cubicBezTo>
                    <a:pt x="32" y="193"/>
                    <a:pt x="32" y="193"/>
                    <a:pt x="32" y="193"/>
                  </a:cubicBezTo>
                  <a:cubicBezTo>
                    <a:pt x="31" y="193"/>
                    <a:pt x="31" y="193"/>
                    <a:pt x="31" y="193"/>
                  </a:cubicBezTo>
                  <a:cubicBezTo>
                    <a:pt x="31" y="193"/>
                    <a:pt x="31" y="193"/>
                    <a:pt x="31" y="193"/>
                  </a:cubicBezTo>
                  <a:cubicBezTo>
                    <a:pt x="31" y="193"/>
                    <a:pt x="31" y="193"/>
                    <a:pt x="31" y="193"/>
                  </a:cubicBezTo>
                  <a:cubicBezTo>
                    <a:pt x="31" y="192"/>
                    <a:pt x="31" y="192"/>
                    <a:pt x="31" y="192"/>
                  </a:cubicBezTo>
                  <a:cubicBezTo>
                    <a:pt x="31" y="192"/>
                    <a:pt x="31" y="192"/>
                    <a:pt x="31" y="192"/>
                  </a:cubicBezTo>
                  <a:cubicBezTo>
                    <a:pt x="32" y="192"/>
                    <a:pt x="32" y="192"/>
                    <a:pt x="32" y="192"/>
                  </a:cubicBezTo>
                  <a:cubicBezTo>
                    <a:pt x="33" y="192"/>
                    <a:pt x="33" y="192"/>
                    <a:pt x="33" y="192"/>
                  </a:cubicBezTo>
                  <a:cubicBezTo>
                    <a:pt x="33" y="192"/>
                    <a:pt x="33" y="192"/>
                    <a:pt x="33" y="192"/>
                  </a:cubicBezTo>
                  <a:cubicBezTo>
                    <a:pt x="33" y="192"/>
                    <a:pt x="33" y="192"/>
                    <a:pt x="33" y="192"/>
                  </a:cubicBezTo>
                  <a:cubicBezTo>
                    <a:pt x="33" y="192"/>
                    <a:pt x="33" y="192"/>
                    <a:pt x="33" y="192"/>
                  </a:cubicBezTo>
                  <a:cubicBezTo>
                    <a:pt x="32" y="192"/>
                    <a:pt x="32" y="192"/>
                    <a:pt x="32" y="192"/>
                  </a:cubicBezTo>
                  <a:cubicBezTo>
                    <a:pt x="31" y="192"/>
                    <a:pt x="31" y="192"/>
                    <a:pt x="31" y="192"/>
                  </a:cubicBezTo>
                  <a:cubicBezTo>
                    <a:pt x="31" y="192"/>
                    <a:pt x="31" y="192"/>
                    <a:pt x="31" y="192"/>
                  </a:cubicBezTo>
                  <a:cubicBezTo>
                    <a:pt x="30" y="191"/>
                    <a:pt x="30" y="191"/>
                    <a:pt x="30" y="191"/>
                  </a:cubicBezTo>
                  <a:cubicBezTo>
                    <a:pt x="31" y="191"/>
                    <a:pt x="31" y="191"/>
                    <a:pt x="31" y="191"/>
                  </a:cubicBezTo>
                  <a:cubicBezTo>
                    <a:pt x="32" y="191"/>
                    <a:pt x="32" y="191"/>
                    <a:pt x="32" y="191"/>
                  </a:cubicBezTo>
                  <a:cubicBezTo>
                    <a:pt x="33" y="191"/>
                    <a:pt x="33" y="191"/>
                    <a:pt x="33" y="191"/>
                  </a:cubicBezTo>
                  <a:cubicBezTo>
                    <a:pt x="32" y="190"/>
                    <a:pt x="32" y="190"/>
                    <a:pt x="32" y="190"/>
                  </a:cubicBezTo>
                  <a:cubicBezTo>
                    <a:pt x="32" y="190"/>
                    <a:pt x="32" y="190"/>
                    <a:pt x="32" y="190"/>
                  </a:cubicBezTo>
                  <a:cubicBezTo>
                    <a:pt x="31" y="190"/>
                    <a:pt x="31" y="190"/>
                    <a:pt x="31" y="190"/>
                  </a:cubicBezTo>
                  <a:cubicBezTo>
                    <a:pt x="32" y="190"/>
                    <a:pt x="32" y="190"/>
                    <a:pt x="32" y="190"/>
                  </a:cubicBezTo>
                  <a:cubicBezTo>
                    <a:pt x="32" y="190"/>
                    <a:pt x="32" y="190"/>
                    <a:pt x="32" y="190"/>
                  </a:cubicBezTo>
                  <a:cubicBezTo>
                    <a:pt x="33" y="190"/>
                    <a:pt x="33" y="190"/>
                    <a:pt x="33" y="190"/>
                  </a:cubicBezTo>
                  <a:cubicBezTo>
                    <a:pt x="33" y="190"/>
                    <a:pt x="33" y="190"/>
                    <a:pt x="33" y="190"/>
                  </a:cubicBezTo>
                  <a:cubicBezTo>
                    <a:pt x="34" y="190"/>
                    <a:pt x="34" y="190"/>
                    <a:pt x="34" y="190"/>
                  </a:cubicBezTo>
                  <a:cubicBezTo>
                    <a:pt x="34" y="189"/>
                    <a:pt x="34" y="189"/>
                    <a:pt x="34" y="189"/>
                  </a:cubicBezTo>
                  <a:cubicBezTo>
                    <a:pt x="33" y="189"/>
                    <a:pt x="33" y="189"/>
                    <a:pt x="33" y="189"/>
                  </a:cubicBezTo>
                  <a:cubicBezTo>
                    <a:pt x="33" y="190"/>
                    <a:pt x="33" y="190"/>
                    <a:pt x="33" y="190"/>
                  </a:cubicBezTo>
                  <a:cubicBezTo>
                    <a:pt x="32" y="190"/>
                    <a:pt x="32" y="190"/>
                    <a:pt x="32" y="190"/>
                  </a:cubicBezTo>
                  <a:cubicBezTo>
                    <a:pt x="32" y="189"/>
                    <a:pt x="32" y="189"/>
                    <a:pt x="32" y="189"/>
                  </a:cubicBezTo>
                  <a:cubicBezTo>
                    <a:pt x="31" y="189"/>
                    <a:pt x="31" y="189"/>
                    <a:pt x="31" y="189"/>
                  </a:cubicBezTo>
                  <a:cubicBezTo>
                    <a:pt x="31" y="190"/>
                    <a:pt x="31" y="190"/>
                    <a:pt x="31" y="190"/>
                  </a:cubicBezTo>
                  <a:cubicBezTo>
                    <a:pt x="30" y="190"/>
                    <a:pt x="30" y="190"/>
                    <a:pt x="30" y="190"/>
                  </a:cubicBezTo>
                  <a:cubicBezTo>
                    <a:pt x="30" y="190"/>
                    <a:pt x="30" y="190"/>
                    <a:pt x="30" y="190"/>
                  </a:cubicBezTo>
                  <a:cubicBezTo>
                    <a:pt x="30" y="189"/>
                    <a:pt x="30" y="189"/>
                    <a:pt x="30" y="189"/>
                  </a:cubicBezTo>
                  <a:cubicBezTo>
                    <a:pt x="30" y="189"/>
                    <a:pt x="30" y="189"/>
                    <a:pt x="30" y="189"/>
                  </a:cubicBezTo>
                  <a:cubicBezTo>
                    <a:pt x="31" y="189"/>
                    <a:pt x="31" y="189"/>
                    <a:pt x="31" y="189"/>
                  </a:cubicBezTo>
                  <a:cubicBezTo>
                    <a:pt x="32" y="188"/>
                    <a:pt x="32" y="188"/>
                    <a:pt x="32" y="188"/>
                  </a:cubicBezTo>
                  <a:cubicBezTo>
                    <a:pt x="32" y="188"/>
                    <a:pt x="32" y="188"/>
                    <a:pt x="32" y="188"/>
                  </a:cubicBezTo>
                  <a:cubicBezTo>
                    <a:pt x="31" y="188"/>
                    <a:pt x="31" y="188"/>
                    <a:pt x="31" y="188"/>
                  </a:cubicBezTo>
                  <a:cubicBezTo>
                    <a:pt x="30" y="188"/>
                    <a:pt x="30" y="188"/>
                    <a:pt x="30" y="188"/>
                  </a:cubicBezTo>
                  <a:cubicBezTo>
                    <a:pt x="30" y="188"/>
                    <a:pt x="30" y="188"/>
                    <a:pt x="30" y="188"/>
                  </a:cubicBezTo>
                  <a:cubicBezTo>
                    <a:pt x="30" y="187"/>
                    <a:pt x="30" y="187"/>
                    <a:pt x="30" y="187"/>
                  </a:cubicBezTo>
                  <a:cubicBezTo>
                    <a:pt x="31" y="187"/>
                    <a:pt x="31" y="187"/>
                    <a:pt x="31" y="187"/>
                  </a:cubicBezTo>
                  <a:cubicBezTo>
                    <a:pt x="32" y="187"/>
                    <a:pt x="32" y="187"/>
                    <a:pt x="32" y="187"/>
                  </a:cubicBezTo>
                  <a:cubicBezTo>
                    <a:pt x="33" y="187"/>
                    <a:pt x="33" y="187"/>
                    <a:pt x="33" y="187"/>
                  </a:cubicBezTo>
                  <a:cubicBezTo>
                    <a:pt x="34" y="187"/>
                    <a:pt x="34" y="187"/>
                    <a:pt x="34" y="187"/>
                  </a:cubicBezTo>
                  <a:cubicBezTo>
                    <a:pt x="35" y="186"/>
                    <a:pt x="35" y="186"/>
                    <a:pt x="35" y="186"/>
                  </a:cubicBezTo>
                  <a:cubicBezTo>
                    <a:pt x="35" y="186"/>
                    <a:pt x="35" y="186"/>
                    <a:pt x="35" y="186"/>
                  </a:cubicBezTo>
                  <a:cubicBezTo>
                    <a:pt x="35" y="186"/>
                    <a:pt x="35" y="186"/>
                    <a:pt x="35" y="186"/>
                  </a:cubicBezTo>
                  <a:cubicBezTo>
                    <a:pt x="34" y="186"/>
                    <a:pt x="34" y="186"/>
                    <a:pt x="34" y="186"/>
                  </a:cubicBezTo>
                  <a:cubicBezTo>
                    <a:pt x="33" y="186"/>
                    <a:pt x="33" y="186"/>
                    <a:pt x="33" y="186"/>
                  </a:cubicBezTo>
                  <a:cubicBezTo>
                    <a:pt x="32" y="186"/>
                    <a:pt x="32" y="186"/>
                    <a:pt x="32" y="186"/>
                  </a:cubicBezTo>
                  <a:cubicBezTo>
                    <a:pt x="31" y="187"/>
                    <a:pt x="31" y="187"/>
                    <a:pt x="31" y="187"/>
                  </a:cubicBezTo>
                  <a:cubicBezTo>
                    <a:pt x="30" y="187"/>
                    <a:pt x="30" y="187"/>
                    <a:pt x="30" y="187"/>
                  </a:cubicBezTo>
                  <a:cubicBezTo>
                    <a:pt x="30" y="186"/>
                    <a:pt x="30" y="186"/>
                    <a:pt x="30" y="186"/>
                  </a:cubicBezTo>
                  <a:cubicBezTo>
                    <a:pt x="30" y="186"/>
                    <a:pt x="30" y="186"/>
                    <a:pt x="30" y="186"/>
                  </a:cubicBezTo>
                  <a:cubicBezTo>
                    <a:pt x="32" y="186"/>
                    <a:pt x="32" y="186"/>
                    <a:pt x="32" y="186"/>
                  </a:cubicBezTo>
                  <a:cubicBezTo>
                    <a:pt x="32" y="186"/>
                    <a:pt x="32" y="186"/>
                    <a:pt x="32" y="186"/>
                  </a:cubicBezTo>
                  <a:cubicBezTo>
                    <a:pt x="33" y="185"/>
                    <a:pt x="33" y="185"/>
                    <a:pt x="33" y="185"/>
                  </a:cubicBezTo>
                  <a:cubicBezTo>
                    <a:pt x="34" y="185"/>
                    <a:pt x="34" y="185"/>
                    <a:pt x="34" y="185"/>
                  </a:cubicBezTo>
                  <a:cubicBezTo>
                    <a:pt x="34" y="185"/>
                    <a:pt x="34" y="185"/>
                    <a:pt x="34" y="185"/>
                  </a:cubicBezTo>
                  <a:cubicBezTo>
                    <a:pt x="35" y="186"/>
                    <a:pt x="35" y="186"/>
                    <a:pt x="35" y="186"/>
                  </a:cubicBezTo>
                  <a:cubicBezTo>
                    <a:pt x="35" y="186"/>
                    <a:pt x="35" y="186"/>
                    <a:pt x="35" y="186"/>
                  </a:cubicBezTo>
                  <a:cubicBezTo>
                    <a:pt x="35" y="185"/>
                    <a:pt x="35" y="185"/>
                    <a:pt x="35" y="185"/>
                  </a:cubicBezTo>
                  <a:cubicBezTo>
                    <a:pt x="35" y="185"/>
                    <a:pt x="35" y="185"/>
                    <a:pt x="35" y="185"/>
                  </a:cubicBezTo>
                  <a:cubicBezTo>
                    <a:pt x="34" y="184"/>
                    <a:pt x="34" y="184"/>
                    <a:pt x="34" y="184"/>
                  </a:cubicBezTo>
                  <a:cubicBezTo>
                    <a:pt x="34" y="184"/>
                    <a:pt x="34" y="184"/>
                    <a:pt x="34" y="184"/>
                  </a:cubicBezTo>
                  <a:cubicBezTo>
                    <a:pt x="34" y="184"/>
                    <a:pt x="34" y="184"/>
                    <a:pt x="34" y="184"/>
                  </a:cubicBezTo>
                  <a:cubicBezTo>
                    <a:pt x="34" y="184"/>
                    <a:pt x="34" y="184"/>
                    <a:pt x="34" y="184"/>
                  </a:cubicBezTo>
                  <a:cubicBezTo>
                    <a:pt x="34" y="184"/>
                    <a:pt x="34" y="184"/>
                    <a:pt x="34" y="184"/>
                  </a:cubicBezTo>
                  <a:cubicBezTo>
                    <a:pt x="35" y="184"/>
                    <a:pt x="35" y="184"/>
                    <a:pt x="35" y="184"/>
                  </a:cubicBezTo>
                  <a:cubicBezTo>
                    <a:pt x="35" y="184"/>
                    <a:pt x="35" y="184"/>
                    <a:pt x="35" y="184"/>
                  </a:cubicBezTo>
                  <a:cubicBezTo>
                    <a:pt x="35" y="184"/>
                    <a:pt x="35" y="184"/>
                    <a:pt x="35" y="184"/>
                  </a:cubicBezTo>
                  <a:cubicBezTo>
                    <a:pt x="36" y="185"/>
                    <a:pt x="36" y="185"/>
                    <a:pt x="36" y="185"/>
                  </a:cubicBezTo>
                  <a:cubicBezTo>
                    <a:pt x="36" y="185"/>
                    <a:pt x="36" y="185"/>
                    <a:pt x="36" y="185"/>
                  </a:cubicBezTo>
                  <a:cubicBezTo>
                    <a:pt x="37" y="185"/>
                    <a:pt x="37" y="185"/>
                    <a:pt x="37" y="185"/>
                  </a:cubicBezTo>
                  <a:cubicBezTo>
                    <a:pt x="36" y="184"/>
                    <a:pt x="36" y="184"/>
                    <a:pt x="36" y="184"/>
                  </a:cubicBezTo>
                  <a:cubicBezTo>
                    <a:pt x="36" y="184"/>
                    <a:pt x="36" y="184"/>
                    <a:pt x="36" y="184"/>
                  </a:cubicBezTo>
                  <a:cubicBezTo>
                    <a:pt x="36" y="183"/>
                    <a:pt x="36" y="183"/>
                    <a:pt x="36" y="183"/>
                  </a:cubicBezTo>
                  <a:cubicBezTo>
                    <a:pt x="36" y="182"/>
                    <a:pt x="36" y="182"/>
                    <a:pt x="36" y="182"/>
                  </a:cubicBezTo>
                  <a:cubicBezTo>
                    <a:pt x="36" y="182"/>
                    <a:pt x="36" y="182"/>
                    <a:pt x="36" y="182"/>
                  </a:cubicBezTo>
                  <a:cubicBezTo>
                    <a:pt x="36" y="182"/>
                    <a:pt x="36" y="182"/>
                    <a:pt x="36" y="182"/>
                  </a:cubicBezTo>
                  <a:cubicBezTo>
                    <a:pt x="35" y="183"/>
                    <a:pt x="35" y="183"/>
                    <a:pt x="35" y="183"/>
                  </a:cubicBezTo>
                  <a:cubicBezTo>
                    <a:pt x="35" y="183"/>
                    <a:pt x="35" y="183"/>
                    <a:pt x="35" y="183"/>
                  </a:cubicBezTo>
                  <a:cubicBezTo>
                    <a:pt x="35" y="182"/>
                    <a:pt x="35" y="182"/>
                    <a:pt x="35" y="182"/>
                  </a:cubicBezTo>
                  <a:cubicBezTo>
                    <a:pt x="34" y="182"/>
                    <a:pt x="34" y="182"/>
                    <a:pt x="34" y="182"/>
                  </a:cubicBezTo>
                  <a:cubicBezTo>
                    <a:pt x="33" y="183"/>
                    <a:pt x="33" y="183"/>
                    <a:pt x="33" y="183"/>
                  </a:cubicBezTo>
                  <a:cubicBezTo>
                    <a:pt x="33" y="184"/>
                    <a:pt x="33" y="184"/>
                    <a:pt x="33" y="184"/>
                  </a:cubicBezTo>
                  <a:cubicBezTo>
                    <a:pt x="32" y="183"/>
                    <a:pt x="32" y="183"/>
                    <a:pt x="32" y="183"/>
                  </a:cubicBezTo>
                  <a:cubicBezTo>
                    <a:pt x="33" y="183"/>
                    <a:pt x="33" y="183"/>
                    <a:pt x="33" y="183"/>
                  </a:cubicBezTo>
                  <a:cubicBezTo>
                    <a:pt x="33" y="183"/>
                    <a:pt x="33" y="183"/>
                    <a:pt x="33" y="183"/>
                  </a:cubicBezTo>
                  <a:cubicBezTo>
                    <a:pt x="33" y="183"/>
                    <a:pt x="33" y="183"/>
                    <a:pt x="33" y="183"/>
                  </a:cubicBezTo>
                  <a:cubicBezTo>
                    <a:pt x="32" y="183"/>
                    <a:pt x="32" y="183"/>
                    <a:pt x="32" y="183"/>
                  </a:cubicBezTo>
                  <a:cubicBezTo>
                    <a:pt x="32" y="183"/>
                    <a:pt x="32" y="183"/>
                    <a:pt x="32" y="183"/>
                  </a:cubicBezTo>
                  <a:cubicBezTo>
                    <a:pt x="32" y="183"/>
                    <a:pt x="32" y="183"/>
                    <a:pt x="32" y="183"/>
                  </a:cubicBezTo>
                  <a:cubicBezTo>
                    <a:pt x="31" y="184"/>
                    <a:pt x="31" y="184"/>
                    <a:pt x="31" y="184"/>
                  </a:cubicBezTo>
                  <a:cubicBezTo>
                    <a:pt x="30" y="184"/>
                    <a:pt x="30" y="184"/>
                    <a:pt x="30" y="184"/>
                  </a:cubicBezTo>
                  <a:cubicBezTo>
                    <a:pt x="30" y="185"/>
                    <a:pt x="30" y="185"/>
                    <a:pt x="30" y="185"/>
                  </a:cubicBezTo>
                  <a:cubicBezTo>
                    <a:pt x="29" y="185"/>
                    <a:pt x="29" y="185"/>
                    <a:pt x="29" y="185"/>
                  </a:cubicBezTo>
                  <a:cubicBezTo>
                    <a:pt x="29" y="185"/>
                    <a:pt x="29" y="185"/>
                    <a:pt x="29" y="185"/>
                  </a:cubicBezTo>
                  <a:cubicBezTo>
                    <a:pt x="29" y="184"/>
                    <a:pt x="29" y="184"/>
                    <a:pt x="29" y="184"/>
                  </a:cubicBezTo>
                  <a:cubicBezTo>
                    <a:pt x="29" y="183"/>
                    <a:pt x="29" y="183"/>
                    <a:pt x="29" y="183"/>
                  </a:cubicBezTo>
                  <a:cubicBezTo>
                    <a:pt x="29" y="183"/>
                    <a:pt x="29" y="183"/>
                    <a:pt x="29" y="183"/>
                  </a:cubicBezTo>
                  <a:cubicBezTo>
                    <a:pt x="29" y="182"/>
                    <a:pt x="29" y="182"/>
                    <a:pt x="29" y="182"/>
                  </a:cubicBezTo>
                  <a:cubicBezTo>
                    <a:pt x="29" y="182"/>
                    <a:pt x="29" y="182"/>
                    <a:pt x="29" y="182"/>
                  </a:cubicBezTo>
                  <a:cubicBezTo>
                    <a:pt x="30" y="182"/>
                    <a:pt x="30" y="182"/>
                    <a:pt x="30" y="182"/>
                  </a:cubicBezTo>
                  <a:cubicBezTo>
                    <a:pt x="31" y="181"/>
                    <a:pt x="31" y="181"/>
                    <a:pt x="31" y="181"/>
                  </a:cubicBezTo>
                  <a:cubicBezTo>
                    <a:pt x="32" y="181"/>
                    <a:pt x="32" y="181"/>
                    <a:pt x="32" y="181"/>
                  </a:cubicBezTo>
                  <a:cubicBezTo>
                    <a:pt x="32" y="181"/>
                    <a:pt x="32" y="181"/>
                    <a:pt x="32" y="181"/>
                  </a:cubicBezTo>
                  <a:cubicBezTo>
                    <a:pt x="32" y="181"/>
                    <a:pt x="32" y="181"/>
                    <a:pt x="32" y="181"/>
                  </a:cubicBezTo>
                  <a:cubicBezTo>
                    <a:pt x="32" y="180"/>
                    <a:pt x="32" y="180"/>
                    <a:pt x="32" y="180"/>
                  </a:cubicBezTo>
                  <a:cubicBezTo>
                    <a:pt x="32" y="180"/>
                    <a:pt x="32" y="180"/>
                    <a:pt x="32" y="180"/>
                  </a:cubicBezTo>
                  <a:cubicBezTo>
                    <a:pt x="31" y="181"/>
                    <a:pt x="31" y="181"/>
                    <a:pt x="31" y="181"/>
                  </a:cubicBezTo>
                  <a:cubicBezTo>
                    <a:pt x="31" y="181"/>
                    <a:pt x="31" y="181"/>
                    <a:pt x="31" y="181"/>
                  </a:cubicBezTo>
                  <a:cubicBezTo>
                    <a:pt x="31" y="181"/>
                    <a:pt x="31" y="181"/>
                    <a:pt x="31" y="181"/>
                  </a:cubicBezTo>
                  <a:cubicBezTo>
                    <a:pt x="30" y="181"/>
                    <a:pt x="30" y="181"/>
                    <a:pt x="30" y="181"/>
                  </a:cubicBezTo>
                  <a:cubicBezTo>
                    <a:pt x="29" y="181"/>
                    <a:pt x="29" y="181"/>
                    <a:pt x="29" y="181"/>
                  </a:cubicBezTo>
                  <a:cubicBezTo>
                    <a:pt x="29" y="181"/>
                    <a:pt x="29" y="181"/>
                    <a:pt x="29" y="181"/>
                  </a:cubicBezTo>
                  <a:cubicBezTo>
                    <a:pt x="29" y="180"/>
                    <a:pt x="29" y="180"/>
                    <a:pt x="29" y="180"/>
                  </a:cubicBezTo>
                  <a:cubicBezTo>
                    <a:pt x="30" y="179"/>
                    <a:pt x="30" y="179"/>
                    <a:pt x="30" y="179"/>
                  </a:cubicBezTo>
                  <a:cubicBezTo>
                    <a:pt x="30" y="179"/>
                    <a:pt x="30" y="179"/>
                    <a:pt x="30" y="179"/>
                  </a:cubicBezTo>
                  <a:cubicBezTo>
                    <a:pt x="29" y="178"/>
                    <a:pt x="29" y="178"/>
                    <a:pt x="29" y="178"/>
                  </a:cubicBezTo>
                  <a:cubicBezTo>
                    <a:pt x="29" y="178"/>
                    <a:pt x="29" y="178"/>
                    <a:pt x="29" y="178"/>
                  </a:cubicBezTo>
                  <a:cubicBezTo>
                    <a:pt x="29" y="179"/>
                    <a:pt x="29" y="179"/>
                    <a:pt x="29" y="179"/>
                  </a:cubicBezTo>
                  <a:cubicBezTo>
                    <a:pt x="28" y="179"/>
                    <a:pt x="28" y="179"/>
                    <a:pt x="28" y="179"/>
                  </a:cubicBezTo>
                  <a:cubicBezTo>
                    <a:pt x="28" y="178"/>
                    <a:pt x="28" y="178"/>
                    <a:pt x="28" y="178"/>
                  </a:cubicBezTo>
                  <a:cubicBezTo>
                    <a:pt x="29" y="178"/>
                    <a:pt x="29" y="178"/>
                    <a:pt x="29" y="178"/>
                  </a:cubicBezTo>
                  <a:cubicBezTo>
                    <a:pt x="30" y="178"/>
                    <a:pt x="30" y="178"/>
                    <a:pt x="30" y="178"/>
                  </a:cubicBezTo>
                  <a:cubicBezTo>
                    <a:pt x="30" y="177"/>
                    <a:pt x="30" y="177"/>
                    <a:pt x="30" y="177"/>
                  </a:cubicBezTo>
                  <a:cubicBezTo>
                    <a:pt x="31" y="177"/>
                    <a:pt x="31" y="177"/>
                    <a:pt x="31" y="177"/>
                  </a:cubicBezTo>
                  <a:cubicBezTo>
                    <a:pt x="32" y="177"/>
                    <a:pt x="32" y="177"/>
                    <a:pt x="32" y="177"/>
                  </a:cubicBezTo>
                  <a:cubicBezTo>
                    <a:pt x="32" y="176"/>
                    <a:pt x="32" y="176"/>
                    <a:pt x="32" y="176"/>
                  </a:cubicBezTo>
                  <a:cubicBezTo>
                    <a:pt x="32" y="176"/>
                    <a:pt x="32" y="176"/>
                    <a:pt x="32" y="176"/>
                  </a:cubicBezTo>
                  <a:cubicBezTo>
                    <a:pt x="33" y="176"/>
                    <a:pt x="33" y="176"/>
                    <a:pt x="33" y="176"/>
                  </a:cubicBezTo>
                  <a:cubicBezTo>
                    <a:pt x="33" y="176"/>
                    <a:pt x="33" y="176"/>
                    <a:pt x="33" y="176"/>
                  </a:cubicBezTo>
                  <a:cubicBezTo>
                    <a:pt x="33" y="175"/>
                    <a:pt x="33" y="175"/>
                    <a:pt x="33" y="175"/>
                  </a:cubicBezTo>
                  <a:cubicBezTo>
                    <a:pt x="35" y="175"/>
                    <a:pt x="35" y="175"/>
                    <a:pt x="35" y="175"/>
                  </a:cubicBezTo>
                  <a:cubicBezTo>
                    <a:pt x="35" y="176"/>
                    <a:pt x="35" y="176"/>
                    <a:pt x="35" y="176"/>
                  </a:cubicBezTo>
                  <a:cubicBezTo>
                    <a:pt x="36" y="176"/>
                    <a:pt x="36" y="176"/>
                    <a:pt x="36" y="176"/>
                  </a:cubicBezTo>
                  <a:cubicBezTo>
                    <a:pt x="35" y="175"/>
                    <a:pt x="35" y="175"/>
                    <a:pt x="35" y="175"/>
                  </a:cubicBezTo>
                  <a:cubicBezTo>
                    <a:pt x="35" y="175"/>
                    <a:pt x="35" y="175"/>
                    <a:pt x="35" y="175"/>
                  </a:cubicBezTo>
                  <a:cubicBezTo>
                    <a:pt x="34" y="175"/>
                    <a:pt x="34" y="175"/>
                    <a:pt x="34" y="175"/>
                  </a:cubicBezTo>
                  <a:cubicBezTo>
                    <a:pt x="34" y="174"/>
                    <a:pt x="34" y="174"/>
                    <a:pt x="34" y="174"/>
                  </a:cubicBezTo>
                  <a:cubicBezTo>
                    <a:pt x="32" y="175"/>
                    <a:pt x="32" y="175"/>
                    <a:pt x="32" y="175"/>
                  </a:cubicBezTo>
                  <a:cubicBezTo>
                    <a:pt x="32" y="175"/>
                    <a:pt x="32" y="175"/>
                    <a:pt x="32" y="175"/>
                  </a:cubicBezTo>
                  <a:cubicBezTo>
                    <a:pt x="31" y="176"/>
                    <a:pt x="31" y="176"/>
                    <a:pt x="31" y="176"/>
                  </a:cubicBezTo>
                  <a:cubicBezTo>
                    <a:pt x="31" y="176"/>
                    <a:pt x="31" y="176"/>
                    <a:pt x="31" y="176"/>
                  </a:cubicBezTo>
                  <a:cubicBezTo>
                    <a:pt x="31" y="176"/>
                    <a:pt x="31" y="176"/>
                    <a:pt x="31" y="176"/>
                  </a:cubicBezTo>
                  <a:cubicBezTo>
                    <a:pt x="30" y="177"/>
                    <a:pt x="30" y="177"/>
                    <a:pt x="30" y="177"/>
                  </a:cubicBezTo>
                  <a:cubicBezTo>
                    <a:pt x="29" y="177"/>
                    <a:pt x="29" y="177"/>
                    <a:pt x="29" y="177"/>
                  </a:cubicBezTo>
                  <a:cubicBezTo>
                    <a:pt x="29" y="177"/>
                    <a:pt x="29" y="177"/>
                    <a:pt x="29" y="177"/>
                  </a:cubicBezTo>
                  <a:cubicBezTo>
                    <a:pt x="29" y="177"/>
                    <a:pt x="29" y="177"/>
                    <a:pt x="29" y="177"/>
                  </a:cubicBezTo>
                  <a:cubicBezTo>
                    <a:pt x="29" y="176"/>
                    <a:pt x="29" y="176"/>
                    <a:pt x="29" y="176"/>
                  </a:cubicBezTo>
                  <a:cubicBezTo>
                    <a:pt x="28" y="176"/>
                    <a:pt x="28" y="176"/>
                    <a:pt x="28" y="176"/>
                  </a:cubicBezTo>
                  <a:cubicBezTo>
                    <a:pt x="29" y="176"/>
                    <a:pt x="29" y="176"/>
                    <a:pt x="29" y="176"/>
                  </a:cubicBezTo>
                  <a:cubicBezTo>
                    <a:pt x="29" y="175"/>
                    <a:pt x="29" y="175"/>
                    <a:pt x="29" y="175"/>
                  </a:cubicBezTo>
                  <a:cubicBezTo>
                    <a:pt x="28" y="175"/>
                    <a:pt x="28" y="175"/>
                    <a:pt x="28" y="175"/>
                  </a:cubicBezTo>
                  <a:cubicBezTo>
                    <a:pt x="28" y="175"/>
                    <a:pt x="28" y="175"/>
                    <a:pt x="28" y="175"/>
                  </a:cubicBezTo>
                  <a:cubicBezTo>
                    <a:pt x="27" y="175"/>
                    <a:pt x="27" y="175"/>
                    <a:pt x="27" y="175"/>
                  </a:cubicBezTo>
                  <a:cubicBezTo>
                    <a:pt x="27" y="174"/>
                    <a:pt x="27" y="174"/>
                    <a:pt x="27" y="174"/>
                  </a:cubicBezTo>
                  <a:cubicBezTo>
                    <a:pt x="28" y="174"/>
                    <a:pt x="28" y="174"/>
                    <a:pt x="28" y="174"/>
                  </a:cubicBezTo>
                  <a:cubicBezTo>
                    <a:pt x="29" y="174"/>
                    <a:pt x="29" y="174"/>
                    <a:pt x="29" y="174"/>
                  </a:cubicBezTo>
                  <a:cubicBezTo>
                    <a:pt x="29" y="173"/>
                    <a:pt x="29" y="173"/>
                    <a:pt x="29" y="173"/>
                  </a:cubicBezTo>
                  <a:cubicBezTo>
                    <a:pt x="30" y="174"/>
                    <a:pt x="30" y="174"/>
                    <a:pt x="30" y="174"/>
                  </a:cubicBezTo>
                  <a:cubicBezTo>
                    <a:pt x="30" y="174"/>
                    <a:pt x="30" y="174"/>
                    <a:pt x="30" y="174"/>
                  </a:cubicBezTo>
                  <a:cubicBezTo>
                    <a:pt x="31" y="174"/>
                    <a:pt x="31" y="174"/>
                    <a:pt x="31" y="174"/>
                  </a:cubicBezTo>
                  <a:cubicBezTo>
                    <a:pt x="32" y="173"/>
                    <a:pt x="32" y="173"/>
                    <a:pt x="32" y="173"/>
                  </a:cubicBezTo>
                  <a:cubicBezTo>
                    <a:pt x="32" y="173"/>
                    <a:pt x="32" y="173"/>
                    <a:pt x="32" y="173"/>
                  </a:cubicBezTo>
                  <a:cubicBezTo>
                    <a:pt x="33" y="173"/>
                    <a:pt x="33" y="173"/>
                    <a:pt x="33" y="173"/>
                  </a:cubicBezTo>
                  <a:cubicBezTo>
                    <a:pt x="32" y="173"/>
                    <a:pt x="32" y="173"/>
                    <a:pt x="32" y="173"/>
                  </a:cubicBezTo>
                  <a:cubicBezTo>
                    <a:pt x="32" y="172"/>
                    <a:pt x="32" y="172"/>
                    <a:pt x="32" y="172"/>
                  </a:cubicBezTo>
                  <a:cubicBezTo>
                    <a:pt x="31" y="173"/>
                    <a:pt x="31" y="173"/>
                    <a:pt x="31" y="173"/>
                  </a:cubicBezTo>
                  <a:cubicBezTo>
                    <a:pt x="30" y="173"/>
                    <a:pt x="30" y="173"/>
                    <a:pt x="30" y="173"/>
                  </a:cubicBezTo>
                  <a:cubicBezTo>
                    <a:pt x="30" y="173"/>
                    <a:pt x="30" y="173"/>
                    <a:pt x="30" y="173"/>
                  </a:cubicBezTo>
                  <a:cubicBezTo>
                    <a:pt x="29" y="173"/>
                    <a:pt x="29" y="173"/>
                    <a:pt x="29" y="173"/>
                  </a:cubicBezTo>
                  <a:cubicBezTo>
                    <a:pt x="29" y="173"/>
                    <a:pt x="29" y="173"/>
                    <a:pt x="29" y="173"/>
                  </a:cubicBezTo>
                  <a:cubicBezTo>
                    <a:pt x="29" y="173"/>
                    <a:pt x="29" y="173"/>
                    <a:pt x="29" y="173"/>
                  </a:cubicBezTo>
                  <a:cubicBezTo>
                    <a:pt x="28" y="174"/>
                    <a:pt x="28" y="174"/>
                    <a:pt x="28" y="174"/>
                  </a:cubicBezTo>
                  <a:cubicBezTo>
                    <a:pt x="28" y="173"/>
                    <a:pt x="28" y="173"/>
                    <a:pt x="28" y="173"/>
                  </a:cubicBezTo>
                  <a:cubicBezTo>
                    <a:pt x="27" y="173"/>
                    <a:pt x="27" y="173"/>
                    <a:pt x="27" y="173"/>
                  </a:cubicBezTo>
                  <a:cubicBezTo>
                    <a:pt x="27" y="173"/>
                    <a:pt x="27" y="173"/>
                    <a:pt x="27" y="173"/>
                  </a:cubicBezTo>
                  <a:cubicBezTo>
                    <a:pt x="26" y="173"/>
                    <a:pt x="26" y="173"/>
                    <a:pt x="26" y="173"/>
                  </a:cubicBezTo>
                  <a:cubicBezTo>
                    <a:pt x="27" y="173"/>
                    <a:pt x="27" y="173"/>
                    <a:pt x="27" y="173"/>
                  </a:cubicBezTo>
                  <a:cubicBezTo>
                    <a:pt x="27" y="173"/>
                    <a:pt x="27" y="173"/>
                    <a:pt x="27" y="173"/>
                  </a:cubicBezTo>
                  <a:cubicBezTo>
                    <a:pt x="28" y="172"/>
                    <a:pt x="28" y="172"/>
                    <a:pt x="28" y="172"/>
                  </a:cubicBezTo>
                  <a:cubicBezTo>
                    <a:pt x="30" y="172"/>
                    <a:pt x="30" y="172"/>
                    <a:pt x="30" y="172"/>
                  </a:cubicBezTo>
                  <a:cubicBezTo>
                    <a:pt x="30" y="171"/>
                    <a:pt x="30" y="171"/>
                    <a:pt x="30" y="171"/>
                  </a:cubicBezTo>
                  <a:cubicBezTo>
                    <a:pt x="32" y="171"/>
                    <a:pt x="32" y="171"/>
                    <a:pt x="32" y="171"/>
                  </a:cubicBezTo>
                  <a:cubicBezTo>
                    <a:pt x="32" y="171"/>
                    <a:pt x="32" y="171"/>
                    <a:pt x="32" y="171"/>
                  </a:cubicBezTo>
                  <a:cubicBezTo>
                    <a:pt x="34" y="169"/>
                    <a:pt x="34" y="169"/>
                    <a:pt x="34" y="169"/>
                  </a:cubicBezTo>
                  <a:cubicBezTo>
                    <a:pt x="35" y="169"/>
                    <a:pt x="35" y="169"/>
                    <a:pt x="35" y="169"/>
                  </a:cubicBezTo>
                  <a:cubicBezTo>
                    <a:pt x="36" y="168"/>
                    <a:pt x="36" y="168"/>
                    <a:pt x="36" y="168"/>
                  </a:cubicBezTo>
                  <a:cubicBezTo>
                    <a:pt x="37" y="168"/>
                    <a:pt x="37" y="168"/>
                    <a:pt x="37" y="168"/>
                  </a:cubicBezTo>
                  <a:cubicBezTo>
                    <a:pt x="37" y="168"/>
                    <a:pt x="37" y="168"/>
                    <a:pt x="37" y="168"/>
                  </a:cubicBezTo>
                  <a:cubicBezTo>
                    <a:pt x="37" y="168"/>
                    <a:pt x="37" y="168"/>
                    <a:pt x="37" y="168"/>
                  </a:cubicBezTo>
                  <a:cubicBezTo>
                    <a:pt x="36" y="167"/>
                    <a:pt x="36" y="167"/>
                    <a:pt x="36" y="167"/>
                  </a:cubicBezTo>
                  <a:cubicBezTo>
                    <a:pt x="35" y="168"/>
                    <a:pt x="35" y="168"/>
                    <a:pt x="35" y="168"/>
                  </a:cubicBezTo>
                  <a:cubicBezTo>
                    <a:pt x="33" y="169"/>
                    <a:pt x="33" y="169"/>
                    <a:pt x="33" y="169"/>
                  </a:cubicBezTo>
                  <a:cubicBezTo>
                    <a:pt x="32" y="170"/>
                    <a:pt x="32" y="170"/>
                    <a:pt x="32" y="170"/>
                  </a:cubicBezTo>
                  <a:cubicBezTo>
                    <a:pt x="32" y="170"/>
                    <a:pt x="32" y="170"/>
                    <a:pt x="32" y="170"/>
                  </a:cubicBezTo>
                  <a:cubicBezTo>
                    <a:pt x="31" y="171"/>
                    <a:pt x="31" y="171"/>
                    <a:pt x="31" y="171"/>
                  </a:cubicBezTo>
                  <a:cubicBezTo>
                    <a:pt x="29" y="171"/>
                    <a:pt x="29" y="171"/>
                    <a:pt x="29" y="171"/>
                  </a:cubicBezTo>
                  <a:cubicBezTo>
                    <a:pt x="29" y="171"/>
                    <a:pt x="29" y="171"/>
                    <a:pt x="29" y="171"/>
                  </a:cubicBezTo>
                  <a:cubicBezTo>
                    <a:pt x="27" y="172"/>
                    <a:pt x="27" y="172"/>
                    <a:pt x="27" y="172"/>
                  </a:cubicBezTo>
                  <a:cubicBezTo>
                    <a:pt x="26" y="172"/>
                    <a:pt x="26" y="172"/>
                    <a:pt x="26" y="172"/>
                  </a:cubicBezTo>
                  <a:cubicBezTo>
                    <a:pt x="26" y="172"/>
                    <a:pt x="26" y="172"/>
                    <a:pt x="26" y="172"/>
                  </a:cubicBezTo>
                  <a:cubicBezTo>
                    <a:pt x="27" y="171"/>
                    <a:pt x="27" y="171"/>
                    <a:pt x="27" y="171"/>
                  </a:cubicBezTo>
                  <a:cubicBezTo>
                    <a:pt x="26" y="170"/>
                    <a:pt x="26" y="170"/>
                    <a:pt x="26" y="170"/>
                  </a:cubicBezTo>
                  <a:cubicBezTo>
                    <a:pt x="27" y="169"/>
                    <a:pt x="27" y="169"/>
                    <a:pt x="27" y="169"/>
                  </a:cubicBezTo>
                  <a:cubicBezTo>
                    <a:pt x="27" y="169"/>
                    <a:pt x="27" y="169"/>
                    <a:pt x="27" y="169"/>
                  </a:cubicBezTo>
                  <a:cubicBezTo>
                    <a:pt x="28" y="170"/>
                    <a:pt x="28" y="170"/>
                    <a:pt x="28" y="170"/>
                  </a:cubicBezTo>
                  <a:cubicBezTo>
                    <a:pt x="29" y="170"/>
                    <a:pt x="29" y="170"/>
                    <a:pt x="29" y="170"/>
                  </a:cubicBezTo>
                  <a:cubicBezTo>
                    <a:pt x="30" y="170"/>
                    <a:pt x="30" y="170"/>
                    <a:pt x="30" y="170"/>
                  </a:cubicBezTo>
                  <a:cubicBezTo>
                    <a:pt x="30" y="170"/>
                    <a:pt x="30" y="170"/>
                    <a:pt x="30" y="170"/>
                  </a:cubicBezTo>
                  <a:cubicBezTo>
                    <a:pt x="30" y="169"/>
                    <a:pt x="30" y="169"/>
                    <a:pt x="30" y="169"/>
                  </a:cubicBezTo>
                  <a:cubicBezTo>
                    <a:pt x="30" y="169"/>
                    <a:pt x="30" y="169"/>
                    <a:pt x="30" y="169"/>
                  </a:cubicBezTo>
                  <a:cubicBezTo>
                    <a:pt x="29" y="169"/>
                    <a:pt x="29" y="169"/>
                    <a:pt x="29" y="169"/>
                  </a:cubicBezTo>
                  <a:cubicBezTo>
                    <a:pt x="28" y="169"/>
                    <a:pt x="28" y="169"/>
                    <a:pt x="28" y="169"/>
                  </a:cubicBezTo>
                  <a:cubicBezTo>
                    <a:pt x="28" y="169"/>
                    <a:pt x="28" y="169"/>
                    <a:pt x="28" y="169"/>
                  </a:cubicBezTo>
                  <a:cubicBezTo>
                    <a:pt x="28" y="169"/>
                    <a:pt x="28" y="169"/>
                    <a:pt x="28" y="169"/>
                  </a:cubicBezTo>
                  <a:cubicBezTo>
                    <a:pt x="28" y="168"/>
                    <a:pt x="28" y="168"/>
                    <a:pt x="28" y="168"/>
                  </a:cubicBezTo>
                  <a:cubicBezTo>
                    <a:pt x="28" y="168"/>
                    <a:pt x="28" y="168"/>
                    <a:pt x="28" y="168"/>
                  </a:cubicBezTo>
                  <a:cubicBezTo>
                    <a:pt x="29" y="169"/>
                    <a:pt x="29" y="169"/>
                    <a:pt x="29" y="169"/>
                  </a:cubicBezTo>
                  <a:cubicBezTo>
                    <a:pt x="30" y="169"/>
                    <a:pt x="30" y="169"/>
                    <a:pt x="30" y="169"/>
                  </a:cubicBezTo>
                  <a:cubicBezTo>
                    <a:pt x="31" y="168"/>
                    <a:pt x="31" y="168"/>
                    <a:pt x="31" y="168"/>
                  </a:cubicBezTo>
                  <a:cubicBezTo>
                    <a:pt x="31" y="168"/>
                    <a:pt x="31" y="168"/>
                    <a:pt x="31" y="168"/>
                  </a:cubicBezTo>
                  <a:cubicBezTo>
                    <a:pt x="30" y="168"/>
                    <a:pt x="30" y="168"/>
                    <a:pt x="30" y="168"/>
                  </a:cubicBezTo>
                  <a:cubicBezTo>
                    <a:pt x="30" y="168"/>
                    <a:pt x="30" y="168"/>
                    <a:pt x="30" y="168"/>
                  </a:cubicBezTo>
                  <a:cubicBezTo>
                    <a:pt x="29" y="168"/>
                    <a:pt x="29" y="168"/>
                    <a:pt x="29" y="168"/>
                  </a:cubicBezTo>
                  <a:cubicBezTo>
                    <a:pt x="30" y="167"/>
                    <a:pt x="30" y="167"/>
                    <a:pt x="30" y="167"/>
                  </a:cubicBezTo>
                  <a:cubicBezTo>
                    <a:pt x="30" y="167"/>
                    <a:pt x="30" y="167"/>
                    <a:pt x="30" y="167"/>
                  </a:cubicBezTo>
                  <a:cubicBezTo>
                    <a:pt x="31" y="167"/>
                    <a:pt x="31" y="167"/>
                    <a:pt x="31" y="167"/>
                  </a:cubicBezTo>
                  <a:cubicBezTo>
                    <a:pt x="31" y="167"/>
                    <a:pt x="31" y="167"/>
                    <a:pt x="31" y="167"/>
                  </a:cubicBezTo>
                  <a:cubicBezTo>
                    <a:pt x="31" y="167"/>
                    <a:pt x="31" y="167"/>
                    <a:pt x="31" y="167"/>
                  </a:cubicBezTo>
                  <a:cubicBezTo>
                    <a:pt x="32" y="167"/>
                    <a:pt x="32" y="167"/>
                    <a:pt x="32" y="167"/>
                  </a:cubicBezTo>
                  <a:cubicBezTo>
                    <a:pt x="32" y="167"/>
                    <a:pt x="32" y="167"/>
                    <a:pt x="32" y="167"/>
                  </a:cubicBezTo>
                  <a:cubicBezTo>
                    <a:pt x="32" y="166"/>
                    <a:pt x="32" y="166"/>
                    <a:pt x="32" y="166"/>
                  </a:cubicBezTo>
                  <a:cubicBezTo>
                    <a:pt x="32" y="166"/>
                    <a:pt x="32" y="166"/>
                    <a:pt x="32" y="166"/>
                  </a:cubicBezTo>
                  <a:cubicBezTo>
                    <a:pt x="31" y="166"/>
                    <a:pt x="31" y="166"/>
                    <a:pt x="31" y="166"/>
                  </a:cubicBezTo>
                  <a:cubicBezTo>
                    <a:pt x="31" y="166"/>
                    <a:pt x="31" y="166"/>
                    <a:pt x="31" y="166"/>
                  </a:cubicBezTo>
                  <a:cubicBezTo>
                    <a:pt x="30" y="166"/>
                    <a:pt x="30" y="166"/>
                    <a:pt x="30" y="166"/>
                  </a:cubicBezTo>
                  <a:cubicBezTo>
                    <a:pt x="28" y="166"/>
                    <a:pt x="28" y="166"/>
                    <a:pt x="28" y="166"/>
                  </a:cubicBezTo>
                  <a:cubicBezTo>
                    <a:pt x="27" y="166"/>
                    <a:pt x="27" y="166"/>
                    <a:pt x="27" y="166"/>
                  </a:cubicBezTo>
                  <a:cubicBezTo>
                    <a:pt x="27" y="166"/>
                    <a:pt x="27" y="166"/>
                    <a:pt x="27" y="166"/>
                  </a:cubicBezTo>
                  <a:cubicBezTo>
                    <a:pt x="27" y="165"/>
                    <a:pt x="27" y="165"/>
                    <a:pt x="27" y="165"/>
                  </a:cubicBezTo>
                  <a:cubicBezTo>
                    <a:pt x="28" y="165"/>
                    <a:pt x="28" y="165"/>
                    <a:pt x="28" y="165"/>
                  </a:cubicBezTo>
                  <a:cubicBezTo>
                    <a:pt x="28" y="165"/>
                    <a:pt x="28" y="165"/>
                    <a:pt x="28" y="165"/>
                  </a:cubicBezTo>
                  <a:cubicBezTo>
                    <a:pt x="29" y="165"/>
                    <a:pt x="29" y="165"/>
                    <a:pt x="29" y="165"/>
                  </a:cubicBezTo>
                  <a:cubicBezTo>
                    <a:pt x="28" y="165"/>
                    <a:pt x="28" y="165"/>
                    <a:pt x="28" y="165"/>
                  </a:cubicBezTo>
                  <a:cubicBezTo>
                    <a:pt x="28" y="165"/>
                    <a:pt x="28" y="165"/>
                    <a:pt x="28" y="165"/>
                  </a:cubicBezTo>
                  <a:cubicBezTo>
                    <a:pt x="27" y="165"/>
                    <a:pt x="27" y="165"/>
                    <a:pt x="27" y="165"/>
                  </a:cubicBezTo>
                  <a:cubicBezTo>
                    <a:pt x="27" y="164"/>
                    <a:pt x="27" y="164"/>
                    <a:pt x="27" y="164"/>
                  </a:cubicBezTo>
                  <a:cubicBezTo>
                    <a:pt x="29" y="164"/>
                    <a:pt x="29" y="164"/>
                    <a:pt x="29" y="164"/>
                  </a:cubicBezTo>
                  <a:cubicBezTo>
                    <a:pt x="29" y="164"/>
                    <a:pt x="29" y="164"/>
                    <a:pt x="29" y="164"/>
                  </a:cubicBezTo>
                  <a:cubicBezTo>
                    <a:pt x="30" y="164"/>
                    <a:pt x="30" y="164"/>
                    <a:pt x="30" y="164"/>
                  </a:cubicBezTo>
                  <a:cubicBezTo>
                    <a:pt x="33" y="164"/>
                    <a:pt x="33" y="164"/>
                    <a:pt x="33" y="164"/>
                  </a:cubicBezTo>
                  <a:cubicBezTo>
                    <a:pt x="33" y="164"/>
                    <a:pt x="33" y="164"/>
                    <a:pt x="33" y="164"/>
                  </a:cubicBezTo>
                  <a:cubicBezTo>
                    <a:pt x="34" y="164"/>
                    <a:pt x="34" y="164"/>
                    <a:pt x="34" y="164"/>
                  </a:cubicBezTo>
                  <a:cubicBezTo>
                    <a:pt x="35" y="164"/>
                    <a:pt x="35" y="164"/>
                    <a:pt x="35" y="164"/>
                  </a:cubicBezTo>
                  <a:cubicBezTo>
                    <a:pt x="35" y="164"/>
                    <a:pt x="35" y="164"/>
                    <a:pt x="35" y="164"/>
                  </a:cubicBezTo>
                  <a:cubicBezTo>
                    <a:pt x="34" y="163"/>
                    <a:pt x="34" y="163"/>
                    <a:pt x="34" y="163"/>
                  </a:cubicBezTo>
                  <a:cubicBezTo>
                    <a:pt x="32" y="163"/>
                    <a:pt x="32" y="163"/>
                    <a:pt x="32" y="163"/>
                  </a:cubicBezTo>
                  <a:cubicBezTo>
                    <a:pt x="31" y="164"/>
                    <a:pt x="31" y="164"/>
                    <a:pt x="31" y="164"/>
                  </a:cubicBezTo>
                  <a:cubicBezTo>
                    <a:pt x="30" y="164"/>
                    <a:pt x="30" y="164"/>
                    <a:pt x="30" y="164"/>
                  </a:cubicBezTo>
                  <a:cubicBezTo>
                    <a:pt x="30" y="164"/>
                    <a:pt x="30" y="164"/>
                    <a:pt x="30" y="164"/>
                  </a:cubicBezTo>
                  <a:cubicBezTo>
                    <a:pt x="29" y="163"/>
                    <a:pt x="29" y="163"/>
                    <a:pt x="29" y="163"/>
                  </a:cubicBezTo>
                  <a:cubicBezTo>
                    <a:pt x="28" y="164"/>
                    <a:pt x="28" y="164"/>
                    <a:pt x="28" y="164"/>
                  </a:cubicBezTo>
                  <a:cubicBezTo>
                    <a:pt x="28" y="164"/>
                    <a:pt x="28" y="164"/>
                    <a:pt x="28" y="164"/>
                  </a:cubicBezTo>
                  <a:cubicBezTo>
                    <a:pt x="28" y="164"/>
                    <a:pt x="28" y="164"/>
                    <a:pt x="28" y="164"/>
                  </a:cubicBezTo>
                  <a:cubicBezTo>
                    <a:pt x="28" y="163"/>
                    <a:pt x="28" y="163"/>
                    <a:pt x="28" y="163"/>
                  </a:cubicBezTo>
                  <a:cubicBezTo>
                    <a:pt x="28" y="163"/>
                    <a:pt x="28" y="163"/>
                    <a:pt x="28" y="163"/>
                  </a:cubicBezTo>
                  <a:cubicBezTo>
                    <a:pt x="29" y="162"/>
                    <a:pt x="29" y="162"/>
                    <a:pt x="29" y="162"/>
                  </a:cubicBezTo>
                  <a:cubicBezTo>
                    <a:pt x="29" y="162"/>
                    <a:pt x="29" y="162"/>
                    <a:pt x="29" y="162"/>
                  </a:cubicBezTo>
                  <a:cubicBezTo>
                    <a:pt x="30" y="162"/>
                    <a:pt x="30" y="162"/>
                    <a:pt x="30" y="162"/>
                  </a:cubicBezTo>
                  <a:cubicBezTo>
                    <a:pt x="31" y="161"/>
                    <a:pt x="31" y="161"/>
                    <a:pt x="31" y="161"/>
                  </a:cubicBezTo>
                  <a:cubicBezTo>
                    <a:pt x="31" y="160"/>
                    <a:pt x="31" y="160"/>
                    <a:pt x="31" y="160"/>
                  </a:cubicBezTo>
                  <a:cubicBezTo>
                    <a:pt x="32" y="160"/>
                    <a:pt x="32" y="160"/>
                    <a:pt x="32" y="160"/>
                  </a:cubicBezTo>
                  <a:cubicBezTo>
                    <a:pt x="32" y="161"/>
                    <a:pt x="32" y="161"/>
                    <a:pt x="32" y="161"/>
                  </a:cubicBezTo>
                  <a:cubicBezTo>
                    <a:pt x="33" y="161"/>
                    <a:pt x="33" y="161"/>
                    <a:pt x="33" y="161"/>
                  </a:cubicBezTo>
                  <a:cubicBezTo>
                    <a:pt x="33" y="160"/>
                    <a:pt x="33" y="160"/>
                    <a:pt x="33" y="160"/>
                  </a:cubicBezTo>
                  <a:cubicBezTo>
                    <a:pt x="34" y="160"/>
                    <a:pt x="34" y="160"/>
                    <a:pt x="34" y="160"/>
                  </a:cubicBezTo>
                  <a:cubicBezTo>
                    <a:pt x="34" y="161"/>
                    <a:pt x="34" y="161"/>
                    <a:pt x="34" y="161"/>
                  </a:cubicBezTo>
                  <a:cubicBezTo>
                    <a:pt x="35" y="161"/>
                    <a:pt x="35" y="161"/>
                    <a:pt x="35" y="161"/>
                  </a:cubicBezTo>
                  <a:cubicBezTo>
                    <a:pt x="36" y="162"/>
                    <a:pt x="36" y="162"/>
                    <a:pt x="36" y="162"/>
                  </a:cubicBezTo>
                  <a:cubicBezTo>
                    <a:pt x="37" y="162"/>
                    <a:pt x="37" y="162"/>
                    <a:pt x="37" y="162"/>
                  </a:cubicBezTo>
                  <a:cubicBezTo>
                    <a:pt x="37" y="162"/>
                    <a:pt x="37" y="162"/>
                    <a:pt x="37" y="162"/>
                  </a:cubicBezTo>
                  <a:cubicBezTo>
                    <a:pt x="38" y="163"/>
                    <a:pt x="38" y="163"/>
                    <a:pt x="38" y="163"/>
                  </a:cubicBezTo>
                  <a:cubicBezTo>
                    <a:pt x="39" y="163"/>
                    <a:pt x="39" y="163"/>
                    <a:pt x="39" y="163"/>
                  </a:cubicBezTo>
                  <a:cubicBezTo>
                    <a:pt x="41" y="164"/>
                    <a:pt x="41" y="164"/>
                    <a:pt x="41" y="164"/>
                  </a:cubicBezTo>
                  <a:cubicBezTo>
                    <a:pt x="41" y="163"/>
                    <a:pt x="41" y="163"/>
                    <a:pt x="41" y="163"/>
                  </a:cubicBezTo>
                  <a:cubicBezTo>
                    <a:pt x="41" y="163"/>
                    <a:pt x="41" y="163"/>
                    <a:pt x="41" y="163"/>
                  </a:cubicBezTo>
                  <a:cubicBezTo>
                    <a:pt x="42" y="163"/>
                    <a:pt x="42" y="163"/>
                    <a:pt x="42" y="163"/>
                  </a:cubicBezTo>
                  <a:cubicBezTo>
                    <a:pt x="41" y="163"/>
                    <a:pt x="41" y="163"/>
                    <a:pt x="41" y="163"/>
                  </a:cubicBezTo>
                  <a:cubicBezTo>
                    <a:pt x="41" y="163"/>
                    <a:pt x="41" y="163"/>
                    <a:pt x="41" y="163"/>
                  </a:cubicBezTo>
                  <a:cubicBezTo>
                    <a:pt x="40" y="163"/>
                    <a:pt x="40" y="163"/>
                    <a:pt x="40" y="163"/>
                  </a:cubicBezTo>
                  <a:cubicBezTo>
                    <a:pt x="40" y="163"/>
                    <a:pt x="40" y="163"/>
                    <a:pt x="40" y="163"/>
                  </a:cubicBezTo>
                  <a:cubicBezTo>
                    <a:pt x="39" y="162"/>
                    <a:pt x="39" y="162"/>
                    <a:pt x="39" y="162"/>
                  </a:cubicBezTo>
                  <a:cubicBezTo>
                    <a:pt x="38" y="161"/>
                    <a:pt x="38" y="161"/>
                    <a:pt x="38" y="161"/>
                  </a:cubicBezTo>
                  <a:cubicBezTo>
                    <a:pt x="38" y="161"/>
                    <a:pt x="38" y="161"/>
                    <a:pt x="38" y="161"/>
                  </a:cubicBezTo>
                  <a:cubicBezTo>
                    <a:pt x="39" y="161"/>
                    <a:pt x="39" y="161"/>
                    <a:pt x="39" y="161"/>
                  </a:cubicBezTo>
                  <a:cubicBezTo>
                    <a:pt x="40" y="161"/>
                    <a:pt x="40" y="161"/>
                    <a:pt x="40" y="161"/>
                  </a:cubicBezTo>
                  <a:cubicBezTo>
                    <a:pt x="41" y="161"/>
                    <a:pt x="41" y="161"/>
                    <a:pt x="41" y="161"/>
                  </a:cubicBezTo>
                  <a:cubicBezTo>
                    <a:pt x="41" y="160"/>
                    <a:pt x="41" y="160"/>
                    <a:pt x="41" y="160"/>
                  </a:cubicBezTo>
                  <a:cubicBezTo>
                    <a:pt x="41" y="160"/>
                    <a:pt x="41" y="160"/>
                    <a:pt x="41" y="160"/>
                  </a:cubicBezTo>
                  <a:cubicBezTo>
                    <a:pt x="40" y="160"/>
                    <a:pt x="40" y="160"/>
                    <a:pt x="40" y="160"/>
                  </a:cubicBezTo>
                  <a:cubicBezTo>
                    <a:pt x="40" y="160"/>
                    <a:pt x="40" y="160"/>
                    <a:pt x="40" y="160"/>
                  </a:cubicBezTo>
                  <a:cubicBezTo>
                    <a:pt x="40" y="160"/>
                    <a:pt x="40" y="160"/>
                    <a:pt x="40" y="160"/>
                  </a:cubicBezTo>
                  <a:cubicBezTo>
                    <a:pt x="40" y="160"/>
                    <a:pt x="40" y="160"/>
                    <a:pt x="40" y="160"/>
                  </a:cubicBezTo>
                  <a:cubicBezTo>
                    <a:pt x="40" y="161"/>
                    <a:pt x="40" y="161"/>
                    <a:pt x="40" y="161"/>
                  </a:cubicBezTo>
                  <a:cubicBezTo>
                    <a:pt x="39" y="161"/>
                    <a:pt x="39" y="161"/>
                    <a:pt x="39" y="161"/>
                  </a:cubicBezTo>
                  <a:cubicBezTo>
                    <a:pt x="38" y="160"/>
                    <a:pt x="38" y="160"/>
                    <a:pt x="38" y="160"/>
                  </a:cubicBezTo>
                  <a:cubicBezTo>
                    <a:pt x="38" y="160"/>
                    <a:pt x="38" y="160"/>
                    <a:pt x="38" y="160"/>
                  </a:cubicBezTo>
                  <a:cubicBezTo>
                    <a:pt x="38" y="160"/>
                    <a:pt x="38" y="160"/>
                    <a:pt x="38" y="160"/>
                  </a:cubicBezTo>
                  <a:cubicBezTo>
                    <a:pt x="39" y="160"/>
                    <a:pt x="39" y="160"/>
                    <a:pt x="39" y="160"/>
                  </a:cubicBezTo>
                  <a:cubicBezTo>
                    <a:pt x="39" y="159"/>
                    <a:pt x="39" y="159"/>
                    <a:pt x="39" y="159"/>
                  </a:cubicBezTo>
                  <a:cubicBezTo>
                    <a:pt x="39" y="159"/>
                    <a:pt x="39" y="159"/>
                    <a:pt x="39" y="159"/>
                  </a:cubicBezTo>
                  <a:cubicBezTo>
                    <a:pt x="38" y="159"/>
                    <a:pt x="38" y="159"/>
                    <a:pt x="38" y="159"/>
                  </a:cubicBezTo>
                  <a:cubicBezTo>
                    <a:pt x="38" y="159"/>
                    <a:pt x="38" y="159"/>
                    <a:pt x="38" y="159"/>
                  </a:cubicBezTo>
                  <a:cubicBezTo>
                    <a:pt x="37" y="159"/>
                    <a:pt x="37" y="159"/>
                    <a:pt x="37" y="159"/>
                  </a:cubicBezTo>
                  <a:cubicBezTo>
                    <a:pt x="37" y="159"/>
                    <a:pt x="37" y="159"/>
                    <a:pt x="37" y="159"/>
                  </a:cubicBezTo>
                  <a:cubicBezTo>
                    <a:pt x="37" y="159"/>
                    <a:pt x="37" y="159"/>
                    <a:pt x="37" y="159"/>
                  </a:cubicBezTo>
                  <a:cubicBezTo>
                    <a:pt x="37" y="160"/>
                    <a:pt x="37" y="160"/>
                    <a:pt x="37" y="160"/>
                  </a:cubicBezTo>
                  <a:cubicBezTo>
                    <a:pt x="37" y="160"/>
                    <a:pt x="37" y="160"/>
                    <a:pt x="37" y="160"/>
                  </a:cubicBezTo>
                  <a:cubicBezTo>
                    <a:pt x="37" y="161"/>
                    <a:pt x="37" y="161"/>
                    <a:pt x="37" y="161"/>
                  </a:cubicBezTo>
                  <a:cubicBezTo>
                    <a:pt x="36" y="161"/>
                    <a:pt x="36" y="161"/>
                    <a:pt x="36" y="161"/>
                  </a:cubicBezTo>
                  <a:cubicBezTo>
                    <a:pt x="36" y="161"/>
                    <a:pt x="36" y="161"/>
                    <a:pt x="36" y="161"/>
                  </a:cubicBezTo>
                  <a:cubicBezTo>
                    <a:pt x="35" y="160"/>
                    <a:pt x="35" y="160"/>
                    <a:pt x="35" y="160"/>
                  </a:cubicBezTo>
                  <a:cubicBezTo>
                    <a:pt x="34" y="160"/>
                    <a:pt x="34" y="160"/>
                    <a:pt x="34" y="160"/>
                  </a:cubicBezTo>
                  <a:cubicBezTo>
                    <a:pt x="34" y="160"/>
                    <a:pt x="34" y="160"/>
                    <a:pt x="34" y="160"/>
                  </a:cubicBezTo>
                  <a:cubicBezTo>
                    <a:pt x="34" y="159"/>
                    <a:pt x="34" y="159"/>
                    <a:pt x="34" y="159"/>
                  </a:cubicBezTo>
                  <a:cubicBezTo>
                    <a:pt x="33" y="159"/>
                    <a:pt x="33" y="159"/>
                    <a:pt x="33" y="159"/>
                  </a:cubicBezTo>
                  <a:cubicBezTo>
                    <a:pt x="33" y="160"/>
                    <a:pt x="33" y="160"/>
                    <a:pt x="33" y="160"/>
                  </a:cubicBezTo>
                  <a:cubicBezTo>
                    <a:pt x="32" y="160"/>
                    <a:pt x="32" y="160"/>
                    <a:pt x="32" y="160"/>
                  </a:cubicBezTo>
                  <a:cubicBezTo>
                    <a:pt x="31" y="160"/>
                    <a:pt x="31" y="160"/>
                    <a:pt x="31" y="160"/>
                  </a:cubicBezTo>
                  <a:cubicBezTo>
                    <a:pt x="31" y="160"/>
                    <a:pt x="31" y="160"/>
                    <a:pt x="31" y="160"/>
                  </a:cubicBezTo>
                  <a:cubicBezTo>
                    <a:pt x="30" y="161"/>
                    <a:pt x="30" y="161"/>
                    <a:pt x="30" y="161"/>
                  </a:cubicBezTo>
                  <a:cubicBezTo>
                    <a:pt x="29" y="161"/>
                    <a:pt x="29" y="161"/>
                    <a:pt x="29" y="161"/>
                  </a:cubicBezTo>
                  <a:cubicBezTo>
                    <a:pt x="29" y="161"/>
                    <a:pt x="29" y="161"/>
                    <a:pt x="29" y="161"/>
                  </a:cubicBezTo>
                  <a:cubicBezTo>
                    <a:pt x="29" y="161"/>
                    <a:pt x="29" y="161"/>
                    <a:pt x="29" y="161"/>
                  </a:cubicBezTo>
                  <a:cubicBezTo>
                    <a:pt x="30" y="160"/>
                    <a:pt x="30" y="160"/>
                    <a:pt x="30" y="160"/>
                  </a:cubicBezTo>
                  <a:cubicBezTo>
                    <a:pt x="30" y="160"/>
                    <a:pt x="30" y="160"/>
                    <a:pt x="30" y="160"/>
                  </a:cubicBezTo>
                  <a:cubicBezTo>
                    <a:pt x="31" y="159"/>
                    <a:pt x="31" y="159"/>
                    <a:pt x="31" y="159"/>
                  </a:cubicBezTo>
                  <a:cubicBezTo>
                    <a:pt x="31" y="159"/>
                    <a:pt x="31" y="159"/>
                    <a:pt x="31" y="159"/>
                  </a:cubicBezTo>
                  <a:cubicBezTo>
                    <a:pt x="31" y="159"/>
                    <a:pt x="31" y="159"/>
                    <a:pt x="31" y="159"/>
                  </a:cubicBezTo>
                  <a:cubicBezTo>
                    <a:pt x="31" y="159"/>
                    <a:pt x="31" y="159"/>
                    <a:pt x="31" y="159"/>
                  </a:cubicBezTo>
                  <a:cubicBezTo>
                    <a:pt x="31" y="158"/>
                    <a:pt x="31" y="158"/>
                    <a:pt x="31" y="158"/>
                  </a:cubicBezTo>
                  <a:cubicBezTo>
                    <a:pt x="32" y="158"/>
                    <a:pt x="32" y="158"/>
                    <a:pt x="32" y="158"/>
                  </a:cubicBezTo>
                  <a:cubicBezTo>
                    <a:pt x="32" y="158"/>
                    <a:pt x="32" y="158"/>
                    <a:pt x="32" y="158"/>
                  </a:cubicBezTo>
                  <a:cubicBezTo>
                    <a:pt x="33" y="158"/>
                    <a:pt x="33" y="158"/>
                    <a:pt x="33" y="158"/>
                  </a:cubicBezTo>
                  <a:cubicBezTo>
                    <a:pt x="33" y="159"/>
                    <a:pt x="33" y="159"/>
                    <a:pt x="33" y="159"/>
                  </a:cubicBezTo>
                  <a:cubicBezTo>
                    <a:pt x="35" y="159"/>
                    <a:pt x="35" y="159"/>
                    <a:pt x="35" y="159"/>
                  </a:cubicBezTo>
                  <a:cubicBezTo>
                    <a:pt x="35" y="158"/>
                    <a:pt x="35" y="158"/>
                    <a:pt x="35" y="158"/>
                  </a:cubicBezTo>
                  <a:cubicBezTo>
                    <a:pt x="34" y="158"/>
                    <a:pt x="34" y="158"/>
                    <a:pt x="34" y="158"/>
                  </a:cubicBezTo>
                  <a:cubicBezTo>
                    <a:pt x="34" y="158"/>
                    <a:pt x="34" y="158"/>
                    <a:pt x="34" y="158"/>
                  </a:cubicBezTo>
                  <a:cubicBezTo>
                    <a:pt x="33" y="158"/>
                    <a:pt x="33" y="158"/>
                    <a:pt x="33" y="158"/>
                  </a:cubicBezTo>
                  <a:cubicBezTo>
                    <a:pt x="32" y="157"/>
                    <a:pt x="32" y="157"/>
                    <a:pt x="32" y="157"/>
                  </a:cubicBezTo>
                  <a:cubicBezTo>
                    <a:pt x="32" y="156"/>
                    <a:pt x="32" y="156"/>
                    <a:pt x="32" y="156"/>
                  </a:cubicBezTo>
                  <a:cubicBezTo>
                    <a:pt x="31" y="156"/>
                    <a:pt x="31" y="156"/>
                    <a:pt x="31" y="156"/>
                  </a:cubicBezTo>
                  <a:cubicBezTo>
                    <a:pt x="31" y="156"/>
                    <a:pt x="31" y="156"/>
                    <a:pt x="31" y="156"/>
                  </a:cubicBezTo>
                  <a:cubicBezTo>
                    <a:pt x="32" y="156"/>
                    <a:pt x="32" y="156"/>
                    <a:pt x="32" y="156"/>
                  </a:cubicBezTo>
                  <a:cubicBezTo>
                    <a:pt x="33" y="156"/>
                    <a:pt x="33" y="156"/>
                    <a:pt x="33" y="156"/>
                  </a:cubicBezTo>
                  <a:cubicBezTo>
                    <a:pt x="33" y="157"/>
                    <a:pt x="33" y="157"/>
                    <a:pt x="33" y="157"/>
                  </a:cubicBezTo>
                  <a:cubicBezTo>
                    <a:pt x="34" y="158"/>
                    <a:pt x="34" y="158"/>
                    <a:pt x="34" y="158"/>
                  </a:cubicBezTo>
                  <a:cubicBezTo>
                    <a:pt x="34" y="157"/>
                    <a:pt x="34" y="157"/>
                    <a:pt x="34" y="157"/>
                  </a:cubicBezTo>
                  <a:cubicBezTo>
                    <a:pt x="34" y="157"/>
                    <a:pt x="34" y="157"/>
                    <a:pt x="34" y="157"/>
                  </a:cubicBezTo>
                  <a:cubicBezTo>
                    <a:pt x="34" y="156"/>
                    <a:pt x="34" y="156"/>
                    <a:pt x="34" y="156"/>
                  </a:cubicBezTo>
                  <a:cubicBezTo>
                    <a:pt x="34" y="156"/>
                    <a:pt x="34" y="156"/>
                    <a:pt x="34" y="156"/>
                  </a:cubicBezTo>
                  <a:cubicBezTo>
                    <a:pt x="35" y="157"/>
                    <a:pt x="35" y="157"/>
                    <a:pt x="35" y="157"/>
                  </a:cubicBezTo>
                  <a:cubicBezTo>
                    <a:pt x="35" y="157"/>
                    <a:pt x="35" y="157"/>
                    <a:pt x="35" y="157"/>
                  </a:cubicBezTo>
                  <a:cubicBezTo>
                    <a:pt x="36" y="158"/>
                    <a:pt x="36" y="158"/>
                    <a:pt x="36" y="158"/>
                  </a:cubicBezTo>
                  <a:cubicBezTo>
                    <a:pt x="37" y="158"/>
                    <a:pt x="37" y="158"/>
                    <a:pt x="37" y="158"/>
                  </a:cubicBezTo>
                  <a:cubicBezTo>
                    <a:pt x="37" y="158"/>
                    <a:pt x="37" y="158"/>
                    <a:pt x="37" y="158"/>
                  </a:cubicBezTo>
                  <a:cubicBezTo>
                    <a:pt x="38" y="158"/>
                    <a:pt x="38" y="158"/>
                    <a:pt x="38" y="158"/>
                  </a:cubicBezTo>
                  <a:cubicBezTo>
                    <a:pt x="38" y="158"/>
                    <a:pt x="38" y="158"/>
                    <a:pt x="38" y="158"/>
                  </a:cubicBezTo>
                  <a:cubicBezTo>
                    <a:pt x="39" y="159"/>
                    <a:pt x="39" y="159"/>
                    <a:pt x="39" y="159"/>
                  </a:cubicBezTo>
                  <a:cubicBezTo>
                    <a:pt x="40" y="159"/>
                    <a:pt x="40" y="159"/>
                    <a:pt x="40" y="159"/>
                  </a:cubicBezTo>
                  <a:cubicBezTo>
                    <a:pt x="40" y="159"/>
                    <a:pt x="40" y="159"/>
                    <a:pt x="40" y="159"/>
                  </a:cubicBezTo>
                  <a:cubicBezTo>
                    <a:pt x="41" y="159"/>
                    <a:pt x="41" y="159"/>
                    <a:pt x="41" y="159"/>
                  </a:cubicBezTo>
                  <a:cubicBezTo>
                    <a:pt x="41" y="159"/>
                    <a:pt x="41" y="159"/>
                    <a:pt x="41" y="159"/>
                  </a:cubicBezTo>
                  <a:cubicBezTo>
                    <a:pt x="40" y="158"/>
                    <a:pt x="40" y="158"/>
                    <a:pt x="40" y="158"/>
                  </a:cubicBezTo>
                  <a:cubicBezTo>
                    <a:pt x="38" y="157"/>
                    <a:pt x="38" y="157"/>
                    <a:pt x="38" y="157"/>
                  </a:cubicBezTo>
                  <a:cubicBezTo>
                    <a:pt x="38" y="157"/>
                    <a:pt x="38" y="157"/>
                    <a:pt x="38" y="157"/>
                  </a:cubicBezTo>
                  <a:cubicBezTo>
                    <a:pt x="38" y="156"/>
                    <a:pt x="38" y="156"/>
                    <a:pt x="38" y="156"/>
                  </a:cubicBezTo>
                  <a:cubicBezTo>
                    <a:pt x="39" y="156"/>
                    <a:pt x="39" y="156"/>
                    <a:pt x="39" y="156"/>
                  </a:cubicBezTo>
                  <a:cubicBezTo>
                    <a:pt x="39" y="156"/>
                    <a:pt x="39" y="156"/>
                    <a:pt x="39" y="156"/>
                  </a:cubicBezTo>
                  <a:cubicBezTo>
                    <a:pt x="40" y="155"/>
                    <a:pt x="40" y="155"/>
                    <a:pt x="40" y="155"/>
                  </a:cubicBezTo>
                  <a:cubicBezTo>
                    <a:pt x="40" y="155"/>
                    <a:pt x="40" y="155"/>
                    <a:pt x="40" y="155"/>
                  </a:cubicBezTo>
                  <a:cubicBezTo>
                    <a:pt x="40" y="155"/>
                    <a:pt x="40" y="155"/>
                    <a:pt x="40" y="155"/>
                  </a:cubicBezTo>
                  <a:cubicBezTo>
                    <a:pt x="39" y="155"/>
                    <a:pt x="39" y="155"/>
                    <a:pt x="39" y="155"/>
                  </a:cubicBezTo>
                  <a:cubicBezTo>
                    <a:pt x="39" y="155"/>
                    <a:pt x="39" y="155"/>
                    <a:pt x="39" y="155"/>
                  </a:cubicBezTo>
                  <a:cubicBezTo>
                    <a:pt x="38" y="155"/>
                    <a:pt x="38" y="155"/>
                    <a:pt x="38" y="155"/>
                  </a:cubicBezTo>
                  <a:cubicBezTo>
                    <a:pt x="37" y="155"/>
                    <a:pt x="37" y="155"/>
                    <a:pt x="37" y="155"/>
                  </a:cubicBezTo>
                  <a:cubicBezTo>
                    <a:pt x="38" y="155"/>
                    <a:pt x="38" y="155"/>
                    <a:pt x="38" y="155"/>
                  </a:cubicBezTo>
                  <a:cubicBezTo>
                    <a:pt x="38" y="156"/>
                    <a:pt x="38" y="156"/>
                    <a:pt x="38" y="156"/>
                  </a:cubicBezTo>
                  <a:cubicBezTo>
                    <a:pt x="38" y="156"/>
                    <a:pt x="38" y="156"/>
                    <a:pt x="38" y="156"/>
                  </a:cubicBezTo>
                  <a:cubicBezTo>
                    <a:pt x="37" y="156"/>
                    <a:pt x="37" y="156"/>
                    <a:pt x="37" y="156"/>
                  </a:cubicBezTo>
                  <a:cubicBezTo>
                    <a:pt x="37" y="156"/>
                    <a:pt x="37" y="156"/>
                    <a:pt x="37" y="156"/>
                  </a:cubicBezTo>
                  <a:cubicBezTo>
                    <a:pt x="36" y="156"/>
                    <a:pt x="36" y="156"/>
                    <a:pt x="36" y="156"/>
                  </a:cubicBezTo>
                  <a:cubicBezTo>
                    <a:pt x="35" y="156"/>
                    <a:pt x="35" y="156"/>
                    <a:pt x="35" y="156"/>
                  </a:cubicBezTo>
                  <a:cubicBezTo>
                    <a:pt x="35" y="156"/>
                    <a:pt x="35" y="156"/>
                    <a:pt x="35" y="156"/>
                  </a:cubicBezTo>
                  <a:cubicBezTo>
                    <a:pt x="34" y="156"/>
                    <a:pt x="34" y="156"/>
                    <a:pt x="34" y="156"/>
                  </a:cubicBezTo>
                  <a:cubicBezTo>
                    <a:pt x="34" y="155"/>
                    <a:pt x="34" y="155"/>
                    <a:pt x="34" y="155"/>
                  </a:cubicBezTo>
                  <a:cubicBezTo>
                    <a:pt x="34" y="155"/>
                    <a:pt x="34" y="155"/>
                    <a:pt x="34" y="155"/>
                  </a:cubicBezTo>
                  <a:cubicBezTo>
                    <a:pt x="35" y="155"/>
                    <a:pt x="35" y="155"/>
                    <a:pt x="35" y="155"/>
                  </a:cubicBezTo>
                  <a:cubicBezTo>
                    <a:pt x="34" y="155"/>
                    <a:pt x="34" y="155"/>
                    <a:pt x="34" y="155"/>
                  </a:cubicBezTo>
                  <a:cubicBezTo>
                    <a:pt x="33" y="155"/>
                    <a:pt x="33" y="155"/>
                    <a:pt x="33" y="155"/>
                  </a:cubicBezTo>
                  <a:cubicBezTo>
                    <a:pt x="33" y="155"/>
                    <a:pt x="33" y="155"/>
                    <a:pt x="33" y="155"/>
                  </a:cubicBezTo>
                  <a:cubicBezTo>
                    <a:pt x="34" y="154"/>
                    <a:pt x="34" y="154"/>
                    <a:pt x="34" y="154"/>
                  </a:cubicBezTo>
                  <a:cubicBezTo>
                    <a:pt x="35" y="154"/>
                    <a:pt x="35" y="154"/>
                    <a:pt x="35" y="154"/>
                  </a:cubicBezTo>
                  <a:cubicBezTo>
                    <a:pt x="36" y="154"/>
                    <a:pt x="36" y="154"/>
                    <a:pt x="36" y="154"/>
                  </a:cubicBezTo>
                  <a:cubicBezTo>
                    <a:pt x="37" y="154"/>
                    <a:pt x="37" y="154"/>
                    <a:pt x="37" y="154"/>
                  </a:cubicBezTo>
                  <a:cubicBezTo>
                    <a:pt x="37" y="154"/>
                    <a:pt x="37" y="154"/>
                    <a:pt x="37" y="154"/>
                  </a:cubicBezTo>
                  <a:cubicBezTo>
                    <a:pt x="38" y="154"/>
                    <a:pt x="38" y="154"/>
                    <a:pt x="38" y="154"/>
                  </a:cubicBezTo>
                  <a:cubicBezTo>
                    <a:pt x="39" y="154"/>
                    <a:pt x="39" y="154"/>
                    <a:pt x="39" y="154"/>
                  </a:cubicBezTo>
                  <a:cubicBezTo>
                    <a:pt x="40" y="154"/>
                    <a:pt x="40" y="154"/>
                    <a:pt x="40" y="154"/>
                  </a:cubicBezTo>
                  <a:cubicBezTo>
                    <a:pt x="40" y="154"/>
                    <a:pt x="40" y="154"/>
                    <a:pt x="40" y="154"/>
                  </a:cubicBezTo>
                  <a:cubicBezTo>
                    <a:pt x="40" y="153"/>
                    <a:pt x="40" y="153"/>
                    <a:pt x="40" y="153"/>
                  </a:cubicBezTo>
                  <a:cubicBezTo>
                    <a:pt x="40" y="153"/>
                    <a:pt x="40" y="153"/>
                    <a:pt x="40" y="153"/>
                  </a:cubicBezTo>
                  <a:cubicBezTo>
                    <a:pt x="41" y="153"/>
                    <a:pt x="41" y="153"/>
                    <a:pt x="41" y="153"/>
                  </a:cubicBezTo>
                  <a:cubicBezTo>
                    <a:pt x="41" y="152"/>
                    <a:pt x="41" y="152"/>
                    <a:pt x="41" y="152"/>
                  </a:cubicBezTo>
                  <a:cubicBezTo>
                    <a:pt x="41" y="152"/>
                    <a:pt x="41" y="152"/>
                    <a:pt x="41" y="152"/>
                  </a:cubicBezTo>
                  <a:cubicBezTo>
                    <a:pt x="40" y="153"/>
                    <a:pt x="40" y="153"/>
                    <a:pt x="40" y="153"/>
                  </a:cubicBezTo>
                  <a:cubicBezTo>
                    <a:pt x="40" y="153"/>
                    <a:pt x="40" y="153"/>
                    <a:pt x="40" y="153"/>
                  </a:cubicBezTo>
                  <a:cubicBezTo>
                    <a:pt x="40" y="152"/>
                    <a:pt x="40" y="152"/>
                    <a:pt x="40" y="152"/>
                  </a:cubicBezTo>
                  <a:cubicBezTo>
                    <a:pt x="40" y="152"/>
                    <a:pt x="40" y="152"/>
                    <a:pt x="40" y="152"/>
                  </a:cubicBezTo>
                  <a:cubicBezTo>
                    <a:pt x="41" y="150"/>
                    <a:pt x="41" y="150"/>
                    <a:pt x="41" y="150"/>
                  </a:cubicBezTo>
                  <a:cubicBezTo>
                    <a:pt x="41" y="149"/>
                    <a:pt x="41" y="149"/>
                    <a:pt x="41" y="149"/>
                  </a:cubicBezTo>
                  <a:cubicBezTo>
                    <a:pt x="41" y="149"/>
                    <a:pt x="41" y="149"/>
                    <a:pt x="41" y="149"/>
                  </a:cubicBezTo>
                  <a:cubicBezTo>
                    <a:pt x="41" y="149"/>
                    <a:pt x="41" y="149"/>
                    <a:pt x="41" y="149"/>
                  </a:cubicBezTo>
                  <a:cubicBezTo>
                    <a:pt x="42" y="150"/>
                    <a:pt x="42" y="150"/>
                    <a:pt x="42" y="150"/>
                  </a:cubicBezTo>
                  <a:cubicBezTo>
                    <a:pt x="42" y="150"/>
                    <a:pt x="42" y="150"/>
                    <a:pt x="42" y="150"/>
                  </a:cubicBezTo>
                  <a:cubicBezTo>
                    <a:pt x="42" y="151"/>
                    <a:pt x="42" y="151"/>
                    <a:pt x="42" y="151"/>
                  </a:cubicBezTo>
                  <a:cubicBezTo>
                    <a:pt x="42" y="151"/>
                    <a:pt x="42" y="151"/>
                    <a:pt x="42" y="151"/>
                  </a:cubicBezTo>
                  <a:cubicBezTo>
                    <a:pt x="43" y="151"/>
                    <a:pt x="43" y="151"/>
                    <a:pt x="43" y="151"/>
                  </a:cubicBezTo>
                  <a:cubicBezTo>
                    <a:pt x="43" y="151"/>
                    <a:pt x="43" y="151"/>
                    <a:pt x="43" y="151"/>
                  </a:cubicBezTo>
                  <a:cubicBezTo>
                    <a:pt x="44" y="151"/>
                    <a:pt x="44" y="151"/>
                    <a:pt x="44" y="151"/>
                  </a:cubicBezTo>
                  <a:cubicBezTo>
                    <a:pt x="44" y="151"/>
                    <a:pt x="44" y="151"/>
                    <a:pt x="44" y="151"/>
                  </a:cubicBezTo>
                  <a:cubicBezTo>
                    <a:pt x="44" y="151"/>
                    <a:pt x="44" y="151"/>
                    <a:pt x="44" y="151"/>
                  </a:cubicBezTo>
                  <a:cubicBezTo>
                    <a:pt x="45" y="151"/>
                    <a:pt x="45" y="151"/>
                    <a:pt x="45" y="151"/>
                  </a:cubicBezTo>
                  <a:cubicBezTo>
                    <a:pt x="45" y="151"/>
                    <a:pt x="45" y="151"/>
                    <a:pt x="45" y="151"/>
                  </a:cubicBezTo>
                  <a:cubicBezTo>
                    <a:pt x="44" y="150"/>
                    <a:pt x="44" y="150"/>
                    <a:pt x="44" y="150"/>
                  </a:cubicBezTo>
                  <a:cubicBezTo>
                    <a:pt x="43" y="150"/>
                    <a:pt x="43" y="150"/>
                    <a:pt x="43" y="150"/>
                  </a:cubicBezTo>
                  <a:cubicBezTo>
                    <a:pt x="43" y="150"/>
                    <a:pt x="43" y="150"/>
                    <a:pt x="43" y="150"/>
                  </a:cubicBezTo>
                  <a:cubicBezTo>
                    <a:pt x="44" y="150"/>
                    <a:pt x="44" y="150"/>
                    <a:pt x="44" y="150"/>
                  </a:cubicBezTo>
                  <a:cubicBezTo>
                    <a:pt x="44" y="150"/>
                    <a:pt x="44" y="150"/>
                    <a:pt x="44" y="150"/>
                  </a:cubicBezTo>
                  <a:cubicBezTo>
                    <a:pt x="44" y="150"/>
                    <a:pt x="44" y="150"/>
                    <a:pt x="44" y="150"/>
                  </a:cubicBezTo>
                  <a:cubicBezTo>
                    <a:pt x="44" y="149"/>
                    <a:pt x="44" y="149"/>
                    <a:pt x="44" y="149"/>
                  </a:cubicBezTo>
                  <a:cubicBezTo>
                    <a:pt x="44" y="149"/>
                    <a:pt x="44" y="149"/>
                    <a:pt x="44" y="149"/>
                  </a:cubicBezTo>
                  <a:cubicBezTo>
                    <a:pt x="43" y="149"/>
                    <a:pt x="43" y="149"/>
                    <a:pt x="43" y="149"/>
                  </a:cubicBezTo>
                  <a:cubicBezTo>
                    <a:pt x="43" y="149"/>
                    <a:pt x="43" y="149"/>
                    <a:pt x="43" y="149"/>
                  </a:cubicBezTo>
                  <a:cubicBezTo>
                    <a:pt x="43" y="149"/>
                    <a:pt x="43" y="149"/>
                    <a:pt x="43" y="149"/>
                  </a:cubicBezTo>
                  <a:cubicBezTo>
                    <a:pt x="42" y="149"/>
                    <a:pt x="42" y="149"/>
                    <a:pt x="42" y="149"/>
                  </a:cubicBezTo>
                  <a:cubicBezTo>
                    <a:pt x="42" y="149"/>
                    <a:pt x="42" y="149"/>
                    <a:pt x="42" y="149"/>
                  </a:cubicBezTo>
                  <a:cubicBezTo>
                    <a:pt x="42" y="149"/>
                    <a:pt x="42" y="149"/>
                    <a:pt x="42" y="149"/>
                  </a:cubicBezTo>
                  <a:cubicBezTo>
                    <a:pt x="42" y="148"/>
                    <a:pt x="42" y="148"/>
                    <a:pt x="42" y="148"/>
                  </a:cubicBezTo>
                  <a:cubicBezTo>
                    <a:pt x="42" y="148"/>
                    <a:pt x="42" y="148"/>
                    <a:pt x="42" y="148"/>
                  </a:cubicBezTo>
                  <a:cubicBezTo>
                    <a:pt x="43" y="147"/>
                    <a:pt x="43" y="147"/>
                    <a:pt x="43" y="147"/>
                  </a:cubicBezTo>
                  <a:cubicBezTo>
                    <a:pt x="44" y="147"/>
                    <a:pt x="44" y="147"/>
                    <a:pt x="44" y="147"/>
                  </a:cubicBezTo>
                  <a:cubicBezTo>
                    <a:pt x="44" y="147"/>
                    <a:pt x="44" y="147"/>
                    <a:pt x="44" y="147"/>
                  </a:cubicBezTo>
                  <a:cubicBezTo>
                    <a:pt x="44" y="147"/>
                    <a:pt x="44" y="147"/>
                    <a:pt x="44" y="147"/>
                  </a:cubicBezTo>
                  <a:cubicBezTo>
                    <a:pt x="45" y="147"/>
                    <a:pt x="45" y="147"/>
                    <a:pt x="45" y="147"/>
                  </a:cubicBezTo>
                  <a:cubicBezTo>
                    <a:pt x="45" y="147"/>
                    <a:pt x="45" y="147"/>
                    <a:pt x="45" y="147"/>
                  </a:cubicBezTo>
                  <a:cubicBezTo>
                    <a:pt x="44" y="146"/>
                    <a:pt x="44" y="146"/>
                    <a:pt x="44" y="146"/>
                  </a:cubicBezTo>
                  <a:cubicBezTo>
                    <a:pt x="43" y="146"/>
                    <a:pt x="43" y="146"/>
                    <a:pt x="43" y="146"/>
                  </a:cubicBezTo>
                  <a:cubicBezTo>
                    <a:pt x="43" y="146"/>
                    <a:pt x="43" y="146"/>
                    <a:pt x="43" y="146"/>
                  </a:cubicBezTo>
                  <a:cubicBezTo>
                    <a:pt x="44" y="146"/>
                    <a:pt x="44" y="146"/>
                    <a:pt x="44" y="146"/>
                  </a:cubicBezTo>
                  <a:cubicBezTo>
                    <a:pt x="44" y="146"/>
                    <a:pt x="44" y="146"/>
                    <a:pt x="44" y="146"/>
                  </a:cubicBezTo>
                  <a:cubicBezTo>
                    <a:pt x="45" y="145"/>
                    <a:pt x="45" y="145"/>
                    <a:pt x="45" y="145"/>
                  </a:cubicBezTo>
                  <a:cubicBezTo>
                    <a:pt x="45" y="145"/>
                    <a:pt x="45" y="145"/>
                    <a:pt x="45" y="145"/>
                  </a:cubicBezTo>
                  <a:cubicBezTo>
                    <a:pt x="45" y="145"/>
                    <a:pt x="45" y="145"/>
                    <a:pt x="45" y="145"/>
                  </a:cubicBezTo>
                  <a:cubicBezTo>
                    <a:pt x="46" y="144"/>
                    <a:pt x="46" y="144"/>
                    <a:pt x="46" y="144"/>
                  </a:cubicBezTo>
                  <a:cubicBezTo>
                    <a:pt x="46" y="144"/>
                    <a:pt x="46" y="144"/>
                    <a:pt x="46" y="144"/>
                  </a:cubicBezTo>
                  <a:cubicBezTo>
                    <a:pt x="45" y="144"/>
                    <a:pt x="45" y="144"/>
                    <a:pt x="45" y="144"/>
                  </a:cubicBezTo>
                  <a:cubicBezTo>
                    <a:pt x="45" y="144"/>
                    <a:pt x="45" y="144"/>
                    <a:pt x="45" y="144"/>
                  </a:cubicBezTo>
                  <a:cubicBezTo>
                    <a:pt x="46" y="143"/>
                    <a:pt x="46" y="143"/>
                    <a:pt x="46" y="143"/>
                  </a:cubicBezTo>
                  <a:cubicBezTo>
                    <a:pt x="46" y="143"/>
                    <a:pt x="46" y="143"/>
                    <a:pt x="46" y="143"/>
                  </a:cubicBezTo>
                  <a:cubicBezTo>
                    <a:pt x="46" y="143"/>
                    <a:pt x="46" y="143"/>
                    <a:pt x="46" y="143"/>
                  </a:cubicBezTo>
                  <a:cubicBezTo>
                    <a:pt x="46" y="143"/>
                    <a:pt x="46" y="143"/>
                    <a:pt x="46" y="143"/>
                  </a:cubicBezTo>
                  <a:cubicBezTo>
                    <a:pt x="45" y="143"/>
                    <a:pt x="45" y="143"/>
                    <a:pt x="45" y="143"/>
                  </a:cubicBezTo>
                  <a:cubicBezTo>
                    <a:pt x="44" y="143"/>
                    <a:pt x="44" y="143"/>
                    <a:pt x="44" y="143"/>
                  </a:cubicBezTo>
                  <a:cubicBezTo>
                    <a:pt x="43" y="143"/>
                    <a:pt x="43" y="143"/>
                    <a:pt x="43" y="143"/>
                  </a:cubicBezTo>
                  <a:cubicBezTo>
                    <a:pt x="43" y="143"/>
                    <a:pt x="43" y="143"/>
                    <a:pt x="43" y="143"/>
                  </a:cubicBezTo>
                  <a:cubicBezTo>
                    <a:pt x="42" y="143"/>
                    <a:pt x="42" y="143"/>
                    <a:pt x="42" y="143"/>
                  </a:cubicBezTo>
                  <a:cubicBezTo>
                    <a:pt x="42" y="143"/>
                    <a:pt x="42" y="143"/>
                    <a:pt x="42" y="143"/>
                  </a:cubicBezTo>
                  <a:cubicBezTo>
                    <a:pt x="41" y="143"/>
                    <a:pt x="41" y="143"/>
                    <a:pt x="41" y="143"/>
                  </a:cubicBezTo>
                  <a:cubicBezTo>
                    <a:pt x="41" y="143"/>
                    <a:pt x="41" y="143"/>
                    <a:pt x="41" y="143"/>
                  </a:cubicBezTo>
                  <a:cubicBezTo>
                    <a:pt x="40" y="143"/>
                    <a:pt x="40" y="143"/>
                    <a:pt x="40" y="143"/>
                  </a:cubicBezTo>
                  <a:cubicBezTo>
                    <a:pt x="40" y="142"/>
                    <a:pt x="40" y="142"/>
                    <a:pt x="40" y="142"/>
                  </a:cubicBezTo>
                  <a:cubicBezTo>
                    <a:pt x="39" y="142"/>
                    <a:pt x="39" y="142"/>
                    <a:pt x="39" y="142"/>
                  </a:cubicBezTo>
                  <a:cubicBezTo>
                    <a:pt x="38" y="142"/>
                    <a:pt x="38" y="142"/>
                    <a:pt x="38" y="142"/>
                  </a:cubicBezTo>
                  <a:cubicBezTo>
                    <a:pt x="38" y="141"/>
                    <a:pt x="38" y="141"/>
                    <a:pt x="38" y="141"/>
                  </a:cubicBezTo>
                  <a:cubicBezTo>
                    <a:pt x="38" y="141"/>
                    <a:pt x="38" y="141"/>
                    <a:pt x="38" y="141"/>
                  </a:cubicBezTo>
                  <a:cubicBezTo>
                    <a:pt x="37" y="140"/>
                    <a:pt x="37" y="140"/>
                    <a:pt x="37" y="140"/>
                  </a:cubicBezTo>
                  <a:cubicBezTo>
                    <a:pt x="36" y="139"/>
                    <a:pt x="36" y="139"/>
                    <a:pt x="36" y="139"/>
                  </a:cubicBezTo>
                  <a:cubicBezTo>
                    <a:pt x="34" y="139"/>
                    <a:pt x="34" y="139"/>
                    <a:pt x="34" y="139"/>
                  </a:cubicBezTo>
                  <a:cubicBezTo>
                    <a:pt x="34" y="138"/>
                    <a:pt x="34" y="138"/>
                    <a:pt x="34" y="138"/>
                  </a:cubicBezTo>
                  <a:cubicBezTo>
                    <a:pt x="34" y="138"/>
                    <a:pt x="34" y="138"/>
                    <a:pt x="34" y="138"/>
                  </a:cubicBezTo>
                  <a:cubicBezTo>
                    <a:pt x="33" y="137"/>
                    <a:pt x="33" y="137"/>
                    <a:pt x="33" y="137"/>
                  </a:cubicBezTo>
                  <a:cubicBezTo>
                    <a:pt x="33" y="136"/>
                    <a:pt x="33" y="136"/>
                    <a:pt x="33" y="136"/>
                  </a:cubicBezTo>
                  <a:cubicBezTo>
                    <a:pt x="32" y="136"/>
                    <a:pt x="32" y="136"/>
                    <a:pt x="32" y="136"/>
                  </a:cubicBezTo>
                  <a:cubicBezTo>
                    <a:pt x="32" y="136"/>
                    <a:pt x="32" y="136"/>
                    <a:pt x="32" y="136"/>
                  </a:cubicBezTo>
                  <a:cubicBezTo>
                    <a:pt x="33" y="135"/>
                    <a:pt x="33" y="135"/>
                    <a:pt x="33" y="135"/>
                  </a:cubicBezTo>
                  <a:cubicBezTo>
                    <a:pt x="34" y="135"/>
                    <a:pt x="34" y="135"/>
                    <a:pt x="34" y="135"/>
                  </a:cubicBezTo>
                  <a:cubicBezTo>
                    <a:pt x="34" y="135"/>
                    <a:pt x="34" y="135"/>
                    <a:pt x="34" y="135"/>
                  </a:cubicBezTo>
                  <a:cubicBezTo>
                    <a:pt x="35" y="135"/>
                    <a:pt x="35" y="135"/>
                    <a:pt x="35" y="135"/>
                  </a:cubicBezTo>
                  <a:cubicBezTo>
                    <a:pt x="36" y="135"/>
                    <a:pt x="36" y="135"/>
                    <a:pt x="36" y="135"/>
                  </a:cubicBezTo>
                  <a:cubicBezTo>
                    <a:pt x="37" y="136"/>
                    <a:pt x="37" y="136"/>
                    <a:pt x="37" y="136"/>
                  </a:cubicBezTo>
                  <a:cubicBezTo>
                    <a:pt x="37" y="136"/>
                    <a:pt x="37" y="136"/>
                    <a:pt x="37" y="136"/>
                  </a:cubicBezTo>
                  <a:cubicBezTo>
                    <a:pt x="38" y="136"/>
                    <a:pt x="38" y="136"/>
                    <a:pt x="38" y="136"/>
                  </a:cubicBezTo>
                  <a:cubicBezTo>
                    <a:pt x="38" y="136"/>
                    <a:pt x="38" y="136"/>
                    <a:pt x="38" y="136"/>
                  </a:cubicBezTo>
                  <a:cubicBezTo>
                    <a:pt x="39" y="136"/>
                    <a:pt x="39" y="136"/>
                    <a:pt x="39" y="136"/>
                  </a:cubicBezTo>
                  <a:cubicBezTo>
                    <a:pt x="40" y="136"/>
                    <a:pt x="40" y="136"/>
                    <a:pt x="40" y="136"/>
                  </a:cubicBezTo>
                  <a:cubicBezTo>
                    <a:pt x="40" y="137"/>
                    <a:pt x="40" y="137"/>
                    <a:pt x="40" y="137"/>
                  </a:cubicBezTo>
                  <a:cubicBezTo>
                    <a:pt x="41" y="137"/>
                    <a:pt x="41" y="137"/>
                    <a:pt x="41" y="137"/>
                  </a:cubicBezTo>
                  <a:cubicBezTo>
                    <a:pt x="41" y="137"/>
                    <a:pt x="41" y="137"/>
                    <a:pt x="41" y="137"/>
                  </a:cubicBezTo>
                  <a:cubicBezTo>
                    <a:pt x="42" y="139"/>
                    <a:pt x="42" y="139"/>
                    <a:pt x="42" y="139"/>
                  </a:cubicBezTo>
                  <a:cubicBezTo>
                    <a:pt x="43" y="139"/>
                    <a:pt x="43" y="139"/>
                    <a:pt x="43" y="139"/>
                  </a:cubicBezTo>
                  <a:cubicBezTo>
                    <a:pt x="43" y="140"/>
                    <a:pt x="43" y="140"/>
                    <a:pt x="43" y="140"/>
                  </a:cubicBezTo>
                  <a:cubicBezTo>
                    <a:pt x="44" y="140"/>
                    <a:pt x="44" y="140"/>
                    <a:pt x="44" y="140"/>
                  </a:cubicBezTo>
                  <a:cubicBezTo>
                    <a:pt x="45" y="141"/>
                    <a:pt x="45" y="141"/>
                    <a:pt x="45" y="141"/>
                  </a:cubicBezTo>
                  <a:cubicBezTo>
                    <a:pt x="45" y="140"/>
                    <a:pt x="45" y="140"/>
                    <a:pt x="45" y="140"/>
                  </a:cubicBezTo>
                  <a:cubicBezTo>
                    <a:pt x="46" y="140"/>
                    <a:pt x="46" y="140"/>
                    <a:pt x="46" y="140"/>
                  </a:cubicBezTo>
                  <a:cubicBezTo>
                    <a:pt x="45" y="140"/>
                    <a:pt x="45" y="140"/>
                    <a:pt x="45" y="140"/>
                  </a:cubicBezTo>
                  <a:cubicBezTo>
                    <a:pt x="45" y="140"/>
                    <a:pt x="45" y="140"/>
                    <a:pt x="45" y="140"/>
                  </a:cubicBezTo>
                  <a:cubicBezTo>
                    <a:pt x="45" y="140"/>
                    <a:pt x="45" y="140"/>
                    <a:pt x="45" y="140"/>
                  </a:cubicBezTo>
                  <a:cubicBezTo>
                    <a:pt x="44" y="140"/>
                    <a:pt x="44" y="140"/>
                    <a:pt x="44" y="140"/>
                  </a:cubicBezTo>
                  <a:cubicBezTo>
                    <a:pt x="43" y="139"/>
                    <a:pt x="43" y="139"/>
                    <a:pt x="43" y="139"/>
                  </a:cubicBezTo>
                  <a:cubicBezTo>
                    <a:pt x="43" y="138"/>
                    <a:pt x="43" y="138"/>
                    <a:pt x="43" y="138"/>
                  </a:cubicBezTo>
                  <a:cubicBezTo>
                    <a:pt x="43" y="138"/>
                    <a:pt x="43" y="138"/>
                    <a:pt x="43" y="138"/>
                  </a:cubicBezTo>
                  <a:cubicBezTo>
                    <a:pt x="44" y="139"/>
                    <a:pt x="44" y="139"/>
                    <a:pt x="44" y="139"/>
                  </a:cubicBezTo>
                  <a:cubicBezTo>
                    <a:pt x="45" y="139"/>
                    <a:pt x="45" y="139"/>
                    <a:pt x="45" y="139"/>
                  </a:cubicBezTo>
                  <a:cubicBezTo>
                    <a:pt x="45" y="139"/>
                    <a:pt x="45" y="139"/>
                    <a:pt x="45" y="139"/>
                  </a:cubicBezTo>
                  <a:cubicBezTo>
                    <a:pt x="45" y="139"/>
                    <a:pt x="45" y="139"/>
                    <a:pt x="45" y="139"/>
                  </a:cubicBezTo>
                  <a:cubicBezTo>
                    <a:pt x="45" y="138"/>
                    <a:pt x="45" y="138"/>
                    <a:pt x="45" y="138"/>
                  </a:cubicBezTo>
                  <a:cubicBezTo>
                    <a:pt x="44" y="138"/>
                    <a:pt x="44" y="138"/>
                    <a:pt x="44" y="138"/>
                  </a:cubicBezTo>
                  <a:cubicBezTo>
                    <a:pt x="43" y="137"/>
                    <a:pt x="43" y="137"/>
                    <a:pt x="43" y="137"/>
                  </a:cubicBezTo>
                  <a:cubicBezTo>
                    <a:pt x="43" y="136"/>
                    <a:pt x="43" y="136"/>
                    <a:pt x="43" y="136"/>
                  </a:cubicBezTo>
                  <a:cubicBezTo>
                    <a:pt x="43" y="136"/>
                    <a:pt x="43" y="136"/>
                    <a:pt x="43" y="136"/>
                  </a:cubicBezTo>
                  <a:cubicBezTo>
                    <a:pt x="43" y="136"/>
                    <a:pt x="43" y="136"/>
                    <a:pt x="43" y="136"/>
                  </a:cubicBezTo>
                  <a:cubicBezTo>
                    <a:pt x="44" y="137"/>
                    <a:pt x="44" y="137"/>
                    <a:pt x="44" y="137"/>
                  </a:cubicBezTo>
                  <a:cubicBezTo>
                    <a:pt x="45" y="137"/>
                    <a:pt x="45" y="137"/>
                    <a:pt x="45" y="137"/>
                  </a:cubicBezTo>
                  <a:cubicBezTo>
                    <a:pt x="44" y="136"/>
                    <a:pt x="44" y="136"/>
                    <a:pt x="44" y="136"/>
                  </a:cubicBezTo>
                  <a:cubicBezTo>
                    <a:pt x="43" y="135"/>
                    <a:pt x="43" y="135"/>
                    <a:pt x="43" y="135"/>
                  </a:cubicBezTo>
                  <a:cubicBezTo>
                    <a:pt x="43" y="135"/>
                    <a:pt x="43" y="135"/>
                    <a:pt x="43" y="135"/>
                  </a:cubicBezTo>
                  <a:cubicBezTo>
                    <a:pt x="42" y="134"/>
                    <a:pt x="42" y="134"/>
                    <a:pt x="42" y="134"/>
                  </a:cubicBezTo>
                  <a:cubicBezTo>
                    <a:pt x="42" y="134"/>
                    <a:pt x="42" y="134"/>
                    <a:pt x="42" y="134"/>
                  </a:cubicBezTo>
                  <a:cubicBezTo>
                    <a:pt x="43" y="134"/>
                    <a:pt x="43" y="134"/>
                    <a:pt x="43" y="134"/>
                  </a:cubicBezTo>
                  <a:cubicBezTo>
                    <a:pt x="45" y="135"/>
                    <a:pt x="45" y="135"/>
                    <a:pt x="45" y="135"/>
                  </a:cubicBezTo>
                  <a:cubicBezTo>
                    <a:pt x="45" y="135"/>
                    <a:pt x="45" y="135"/>
                    <a:pt x="45" y="135"/>
                  </a:cubicBezTo>
                  <a:cubicBezTo>
                    <a:pt x="46" y="134"/>
                    <a:pt x="46" y="134"/>
                    <a:pt x="46" y="134"/>
                  </a:cubicBezTo>
                  <a:cubicBezTo>
                    <a:pt x="45" y="134"/>
                    <a:pt x="45" y="134"/>
                    <a:pt x="45" y="134"/>
                  </a:cubicBezTo>
                  <a:cubicBezTo>
                    <a:pt x="45" y="134"/>
                    <a:pt x="45" y="134"/>
                    <a:pt x="45" y="134"/>
                  </a:cubicBezTo>
                  <a:cubicBezTo>
                    <a:pt x="44" y="134"/>
                    <a:pt x="44" y="134"/>
                    <a:pt x="44" y="134"/>
                  </a:cubicBezTo>
                  <a:cubicBezTo>
                    <a:pt x="43" y="134"/>
                    <a:pt x="43" y="134"/>
                    <a:pt x="43" y="134"/>
                  </a:cubicBezTo>
                  <a:cubicBezTo>
                    <a:pt x="43" y="134"/>
                    <a:pt x="43" y="134"/>
                    <a:pt x="43" y="134"/>
                  </a:cubicBezTo>
                  <a:cubicBezTo>
                    <a:pt x="42" y="133"/>
                    <a:pt x="42" y="133"/>
                    <a:pt x="42" y="133"/>
                  </a:cubicBezTo>
                  <a:cubicBezTo>
                    <a:pt x="43" y="133"/>
                    <a:pt x="43" y="133"/>
                    <a:pt x="43" y="133"/>
                  </a:cubicBezTo>
                  <a:cubicBezTo>
                    <a:pt x="44" y="133"/>
                    <a:pt x="44" y="133"/>
                    <a:pt x="44" y="133"/>
                  </a:cubicBezTo>
                  <a:cubicBezTo>
                    <a:pt x="44" y="133"/>
                    <a:pt x="44" y="133"/>
                    <a:pt x="44" y="133"/>
                  </a:cubicBezTo>
                  <a:cubicBezTo>
                    <a:pt x="45" y="133"/>
                    <a:pt x="45" y="133"/>
                    <a:pt x="45" y="133"/>
                  </a:cubicBezTo>
                  <a:cubicBezTo>
                    <a:pt x="45" y="133"/>
                    <a:pt x="45" y="133"/>
                    <a:pt x="45" y="133"/>
                  </a:cubicBezTo>
                  <a:cubicBezTo>
                    <a:pt x="45" y="132"/>
                    <a:pt x="45" y="132"/>
                    <a:pt x="45" y="132"/>
                  </a:cubicBezTo>
                  <a:cubicBezTo>
                    <a:pt x="44" y="132"/>
                    <a:pt x="44" y="132"/>
                    <a:pt x="44" y="132"/>
                  </a:cubicBezTo>
                  <a:cubicBezTo>
                    <a:pt x="44" y="132"/>
                    <a:pt x="44" y="132"/>
                    <a:pt x="44" y="132"/>
                  </a:cubicBezTo>
                  <a:cubicBezTo>
                    <a:pt x="44" y="132"/>
                    <a:pt x="44" y="132"/>
                    <a:pt x="44" y="132"/>
                  </a:cubicBezTo>
                  <a:cubicBezTo>
                    <a:pt x="43" y="132"/>
                    <a:pt x="43" y="132"/>
                    <a:pt x="43" y="132"/>
                  </a:cubicBezTo>
                  <a:cubicBezTo>
                    <a:pt x="43" y="132"/>
                    <a:pt x="43" y="132"/>
                    <a:pt x="43" y="132"/>
                  </a:cubicBezTo>
                  <a:cubicBezTo>
                    <a:pt x="41" y="133"/>
                    <a:pt x="41" y="133"/>
                    <a:pt x="41" y="133"/>
                  </a:cubicBezTo>
                  <a:cubicBezTo>
                    <a:pt x="41" y="133"/>
                    <a:pt x="41" y="133"/>
                    <a:pt x="41" y="133"/>
                  </a:cubicBezTo>
                  <a:cubicBezTo>
                    <a:pt x="41" y="133"/>
                    <a:pt x="41" y="133"/>
                    <a:pt x="41" y="133"/>
                  </a:cubicBezTo>
                  <a:cubicBezTo>
                    <a:pt x="42" y="133"/>
                    <a:pt x="42" y="133"/>
                    <a:pt x="42" y="133"/>
                  </a:cubicBezTo>
                  <a:cubicBezTo>
                    <a:pt x="42" y="132"/>
                    <a:pt x="42" y="132"/>
                    <a:pt x="42" y="132"/>
                  </a:cubicBezTo>
                  <a:cubicBezTo>
                    <a:pt x="42" y="131"/>
                    <a:pt x="42" y="131"/>
                    <a:pt x="42" y="131"/>
                  </a:cubicBezTo>
                  <a:cubicBezTo>
                    <a:pt x="43" y="131"/>
                    <a:pt x="43" y="131"/>
                    <a:pt x="43" y="131"/>
                  </a:cubicBezTo>
                  <a:cubicBezTo>
                    <a:pt x="43" y="131"/>
                    <a:pt x="43" y="131"/>
                    <a:pt x="43" y="131"/>
                  </a:cubicBezTo>
                  <a:cubicBezTo>
                    <a:pt x="44" y="131"/>
                    <a:pt x="44" y="131"/>
                    <a:pt x="44" y="131"/>
                  </a:cubicBezTo>
                  <a:cubicBezTo>
                    <a:pt x="44" y="131"/>
                    <a:pt x="44" y="131"/>
                    <a:pt x="44" y="131"/>
                  </a:cubicBezTo>
                  <a:cubicBezTo>
                    <a:pt x="45" y="131"/>
                    <a:pt x="45" y="131"/>
                    <a:pt x="45" y="131"/>
                  </a:cubicBezTo>
                  <a:cubicBezTo>
                    <a:pt x="44" y="130"/>
                    <a:pt x="44" y="130"/>
                    <a:pt x="44" y="130"/>
                  </a:cubicBezTo>
                  <a:cubicBezTo>
                    <a:pt x="43" y="130"/>
                    <a:pt x="43" y="130"/>
                    <a:pt x="43" y="130"/>
                  </a:cubicBezTo>
                  <a:cubicBezTo>
                    <a:pt x="43" y="131"/>
                    <a:pt x="43" y="131"/>
                    <a:pt x="43" y="131"/>
                  </a:cubicBezTo>
                  <a:cubicBezTo>
                    <a:pt x="42" y="131"/>
                    <a:pt x="42" y="131"/>
                    <a:pt x="42" y="131"/>
                  </a:cubicBezTo>
                  <a:cubicBezTo>
                    <a:pt x="42" y="131"/>
                    <a:pt x="42" y="131"/>
                    <a:pt x="42" y="131"/>
                  </a:cubicBezTo>
                  <a:cubicBezTo>
                    <a:pt x="41" y="131"/>
                    <a:pt x="41" y="131"/>
                    <a:pt x="41" y="131"/>
                  </a:cubicBezTo>
                  <a:cubicBezTo>
                    <a:pt x="41" y="131"/>
                    <a:pt x="41" y="131"/>
                    <a:pt x="41" y="131"/>
                  </a:cubicBezTo>
                  <a:cubicBezTo>
                    <a:pt x="41" y="130"/>
                    <a:pt x="41" y="130"/>
                    <a:pt x="41" y="130"/>
                  </a:cubicBezTo>
                  <a:cubicBezTo>
                    <a:pt x="41" y="130"/>
                    <a:pt x="41" y="130"/>
                    <a:pt x="41" y="130"/>
                  </a:cubicBezTo>
                  <a:cubicBezTo>
                    <a:pt x="42" y="130"/>
                    <a:pt x="42" y="130"/>
                    <a:pt x="42" y="130"/>
                  </a:cubicBezTo>
                  <a:cubicBezTo>
                    <a:pt x="43" y="129"/>
                    <a:pt x="43" y="129"/>
                    <a:pt x="43" y="129"/>
                  </a:cubicBezTo>
                  <a:cubicBezTo>
                    <a:pt x="44" y="129"/>
                    <a:pt x="44" y="129"/>
                    <a:pt x="44" y="129"/>
                  </a:cubicBezTo>
                  <a:cubicBezTo>
                    <a:pt x="45" y="129"/>
                    <a:pt x="45" y="129"/>
                    <a:pt x="45" y="129"/>
                  </a:cubicBezTo>
                  <a:cubicBezTo>
                    <a:pt x="45" y="128"/>
                    <a:pt x="45" y="128"/>
                    <a:pt x="45" y="128"/>
                  </a:cubicBezTo>
                  <a:cubicBezTo>
                    <a:pt x="45" y="128"/>
                    <a:pt x="45" y="128"/>
                    <a:pt x="45" y="128"/>
                  </a:cubicBezTo>
                  <a:cubicBezTo>
                    <a:pt x="45" y="128"/>
                    <a:pt x="45" y="128"/>
                    <a:pt x="45" y="128"/>
                  </a:cubicBezTo>
                  <a:cubicBezTo>
                    <a:pt x="44" y="129"/>
                    <a:pt x="44" y="129"/>
                    <a:pt x="44" y="129"/>
                  </a:cubicBezTo>
                  <a:cubicBezTo>
                    <a:pt x="43" y="129"/>
                    <a:pt x="43" y="129"/>
                    <a:pt x="43" y="129"/>
                  </a:cubicBezTo>
                  <a:cubicBezTo>
                    <a:pt x="43" y="129"/>
                    <a:pt x="43" y="129"/>
                    <a:pt x="43" y="129"/>
                  </a:cubicBezTo>
                  <a:cubicBezTo>
                    <a:pt x="42" y="128"/>
                    <a:pt x="42" y="128"/>
                    <a:pt x="42" y="128"/>
                  </a:cubicBezTo>
                  <a:cubicBezTo>
                    <a:pt x="42" y="128"/>
                    <a:pt x="42" y="128"/>
                    <a:pt x="42" y="128"/>
                  </a:cubicBezTo>
                  <a:cubicBezTo>
                    <a:pt x="41" y="128"/>
                    <a:pt x="41" y="128"/>
                    <a:pt x="41" y="128"/>
                  </a:cubicBezTo>
                  <a:cubicBezTo>
                    <a:pt x="41" y="128"/>
                    <a:pt x="41" y="128"/>
                    <a:pt x="41" y="128"/>
                  </a:cubicBezTo>
                  <a:cubicBezTo>
                    <a:pt x="41" y="127"/>
                    <a:pt x="41" y="127"/>
                    <a:pt x="41" y="127"/>
                  </a:cubicBezTo>
                  <a:cubicBezTo>
                    <a:pt x="41" y="127"/>
                    <a:pt x="41" y="127"/>
                    <a:pt x="41" y="127"/>
                  </a:cubicBezTo>
                  <a:cubicBezTo>
                    <a:pt x="42" y="126"/>
                    <a:pt x="42" y="126"/>
                    <a:pt x="42" y="126"/>
                  </a:cubicBezTo>
                  <a:cubicBezTo>
                    <a:pt x="42" y="126"/>
                    <a:pt x="42" y="126"/>
                    <a:pt x="42" y="126"/>
                  </a:cubicBezTo>
                  <a:cubicBezTo>
                    <a:pt x="43" y="126"/>
                    <a:pt x="43" y="126"/>
                    <a:pt x="43" y="126"/>
                  </a:cubicBezTo>
                  <a:cubicBezTo>
                    <a:pt x="43" y="125"/>
                    <a:pt x="43" y="125"/>
                    <a:pt x="43" y="125"/>
                  </a:cubicBezTo>
                  <a:cubicBezTo>
                    <a:pt x="43" y="125"/>
                    <a:pt x="43" y="125"/>
                    <a:pt x="43" y="125"/>
                  </a:cubicBezTo>
                  <a:cubicBezTo>
                    <a:pt x="42" y="126"/>
                    <a:pt x="42" y="126"/>
                    <a:pt x="42" y="126"/>
                  </a:cubicBezTo>
                  <a:cubicBezTo>
                    <a:pt x="41" y="127"/>
                    <a:pt x="41" y="127"/>
                    <a:pt x="41" y="127"/>
                  </a:cubicBezTo>
                  <a:cubicBezTo>
                    <a:pt x="41" y="127"/>
                    <a:pt x="41" y="127"/>
                    <a:pt x="41" y="127"/>
                  </a:cubicBezTo>
                  <a:cubicBezTo>
                    <a:pt x="40" y="127"/>
                    <a:pt x="40" y="127"/>
                    <a:pt x="40" y="127"/>
                  </a:cubicBezTo>
                  <a:cubicBezTo>
                    <a:pt x="40" y="128"/>
                    <a:pt x="40" y="128"/>
                    <a:pt x="40" y="128"/>
                  </a:cubicBezTo>
                  <a:cubicBezTo>
                    <a:pt x="40" y="127"/>
                    <a:pt x="40" y="127"/>
                    <a:pt x="40" y="127"/>
                  </a:cubicBezTo>
                  <a:cubicBezTo>
                    <a:pt x="40" y="127"/>
                    <a:pt x="40" y="127"/>
                    <a:pt x="40" y="127"/>
                  </a:cubicBezTo>
                  <a:cubicBezTo>
                    <a:pt x="40" y="126"/>
                    <a:pt x="40" y="126"/>
                    <a:pt x="40" y="126"/>
                  </a:cubicBezTo>
                  <a:cubicBezTo>
                    <a:pt x="40" y="125"/>
                    <a:pt x="40" y="125"/>
                    <a:pt x="40" y="125"/>
                  </a:cubicBezTo>
                  <a:cubicBezTo>
                    <a:pt x="40" y="124"/>
                    <a:pt x="40" y="124"/>
                    <a:pt x="40" y="124"/>
                  </a:cubicBezTo>
                  <a:cubicBezTo>
                    <a:pt x="40" y="123"/>
                    <a:pt x="40" y="123"/>
                    <a:pt x="40" y="123"/>
                  </a:cubicBezTo>
                  <a:cubicBezTo>
                    <a:pt x="40" y="123"/>
                    <a:pt x="40" y="123"/>
                    <a:pt x="40" y="123"/>
                  </a:cubicBezTo>
                  <a:cubicBezTo>
                    <a:pt x="40" y="122"/>
                    <a:pt x="40" y="122"/>
                    <a:pt x="40" y="122"/>
                  </a:cubicBezTo>
                  <a:cubicBezTo>
                    <a:pt x="40" y="122"/>
                    <a:pt x="40" y="122"/>
                    <a:pt x="40" y="122"/>
                  </a:cubicBezTo>
                  <a:cubicBezTo>
                    <a:pt x="39" y="123"/>
                    <a:pt x="39" y="123"/>
                    <a:pt x="39" y="123"/>
                  </a:cubicBezTo>
                  <a:cubicBezTo>
                    <a:pt x="39" y="124"/>
                    <a:pt x="39" y="124"/>
                    <a:pt x="39" y="124"/>
                  </a:cubicBezTo>
                  <a:cubicBezTo>
                    <a:pt x="39" y="125"/>
                    <a:pt x="39" y="125"/>
                    <a:pt x="39" y="125"/>
                  </a:cubicBezTo>
                  <a:cubicBezTo>
                    <a:pt x="40" y="125"/>
                    <a:pt x="40" y="125"/>
                    <a:pt x="40" y="125"/>
                  </a:cubicBezTo>
                  <a:cubicBezTo>
                    <a:pt x="40" y="126"/>
                    <a:pt x="40" y="126"/>
                    <a:pt x="40" y="126"/>
                  </a:cubicBezTo>
                  <a:cubicBezTo>
                    <a:pt x="40" y="127"/>
                    <a:pt x="40" y="127"/>
                    <a:pt x="40" y="127"/>
                  </a:cubicBezTo>
                  <a:cubicBezTo>
                    <a:pt x="39" y="128"/>
                    <a:pt x="39" y="128"/>
                    <a:pt x="39" y="128"/>
                  </a:cubicBezTo>
                  <a:cubicBezTo>
                    <a:pt x="39" y="128"/>
                    <a:pt x="39" y="128"/>
                    <a:pt x="39" y="128"/>
                  </a:cubicBezTo>
                  <a:cubicBezTo>
                    <a:pt x="38" y="127"/>
                    <a:pt x="38" y="127"/>
                    <a:pt x="38" y="127"/>
                  </a:cubicBezTo>
                  <a:cubicBezTo>
                    <a:pt x="38" y="127"/>
                    <a:pt x="38" y="127"/>
                    <a:pt x="38" y="127"/>
                  </a:cubicBezTo>
                  <a:cubicBezTo>
                    <a:pt x="38" y="128"/>
                    <a:pt x="38" y="128"/>
                    <a:pt x="38" y="128"/>
                  </a:cubicBezTo>
                  <a:cubicBezTo>
                    <a:pt x="38" y="128"/>
                    <a:pt x="38" y="128"/>
                    <a:pt x="38" y="128"/>
                  </a:cubicBezTo>
                  <a:cubicBezTo>
                    <a:pt x="37" y="128"/>
                    <a:pt x="37" y="128"/>
                    <a:pt x="37" y="128"/>
                  </a:cubicBezTo>
                  <a:cubicBezTo>
                    <a:pt x="37" y="128"/>
                    <a:pt x="37" y="128"/>
                    <a:pt x="37" y="128"/>
                  </a:cubicBezTo>
                  <a:cubicBezTo>
                    <a:pt x="37" y="128"/>
                    <a:pt x="37" y="128"/>
                    <a:pt x="37" y="128"/>
                  </a:cubicBezTo>
                  <a:cubicBezTo>
                    <a:pt x="38" y="129"/>
                    <a:pt x="38" y="129"/>
                    <a:pt x="38" y="129"/>
                  </a:cubicBezTo>
                  <a:cubicBezTo>
                    <a:pt x="37" y="129"/>
                    <a:pt x="37" y="129"/>
                    <a:pt x="37" y="129"/>
                  </a:cubicBezTo>
                  <a:cubicBezTo>
                    <a:pt x="37" y="130"/>
                    <a:pt x="37" y="130"/>
                    <a:pt x="37" y="130"/>
                  </a:cubicBezTo>
                  <a:cubicBezTo>
                    <a:pt x="36" y="130"/>
                    <a:pt x="36" y="130"/>
                    <a:pt x="36" y="130"/>
                  </a:cubicBezTo>
                  <a:cubicBezTo>
                    <a:pt x="36" y="130"/>
                    <a:pt x="36" y="130"/>
                    <a:pt x="36" y="130"/>
                  </a:cubicBezTo>
                  <a:cubicBezTo>
                    <a:pt x="36" y="130"/>
                    <a:pt x="36" y="130"/>
                    <a:pt x="36" y="130"/>
                  </a:cubicBezTo>
                  <a:cubicBezTo>
                    <a:pt x="35" y="131"/>
                    <a:pt x="35" y="131"/>
                    <a:pt x="35" y="131"/>
                  </a:cubicBezTo>
                  <a:cubicBezTo>
                    <a:pt x="34" y="131"/>
                    <a:pt x="34" y="131"/>
                    <a:pt x="34" y="131"/>
                  </a:cubicBezTo>
                  <a:cubicBezTo>
                    <a:pt x="33" y="130"/>
                    <a:pt x="33" y="130"/>
                    <a:pt x="33" y="130"/>
                  </a:cubicBezTo>
                  <a:cubicBezTo>
                    <a:pt x="34" y="130"/>
                    <a:pt x="34" y="130"/>
                    <a:pt x="34" y="130"/>
                  </a:cubicBezTo>
                  <a:cubicBezTo>
                    <a:pt x="33" y="129"/>
                    <a:pt x="33" y="129"/>
                    <a:pt x="33" y="129"/>
                  </a:cubicBezTo>
                  <a:cubicBezTo>
                    <a:pt x="33" y="129"/>
                    <a:pt x="33" y="129"/>
                    <a:pt x="33" y="129"/>
                  </a:cubicBezTo>
                  <a:cubicBezTo>
                    <a:pt x="33" y="129"/>
                    <a:pt x="33" y="129"/>
                    <a:pt x="33" y="129"/>
                  </a:cubicBezTo>
                  <a:cubicBezTo>
                    <a:pt x="32" y="129"/>
                    <a:pt x="32" y="129"/>
                    <a:pt x="32" y="129"/>
                  </a:cubicBezTo>
                  <a:cubicBezTo>
                    <a:pt x="32" y="129"/>
                    <a:pt x="32" y="129"/>
                    <a:pt x="32" y="129"/>
                  </a:cubicBezTo>
                  <a:cubicBezTo>
                    <a:pt x="32" y="128"/>
                    <a:pt x="32" y="128"/>
                    <a:pt x="32" y="128"/>
                  </a:cubicBezTo>
                  <a:cubicBezTo>
                    <a:pt x="32" y="128"/>
                    <a:pt x="32" y="128"/>
                    <a:pt x="32" y="128"/>
                  </a:cubicBezTo>
                  <a:cubicBezTo>
                    <a:pt x="32" y="127"/>
                    <a:pt x="32" y="127"/>
                    <a:pt x="32" y="127"/>
                  </a:cubicBezTo>
                  <a:cubicBezTo>
                    <a:pt x="32" y="127"/>
                    <a:pt x="32" y="127"/>
                    <a:pt x="32" y="127"/>
                  </a:cubicBezTo>
                  <a:cubicBezTo>
                    <a:pt x="32" y="127"/>
                    <a:pt x="32" y="127"/>
                    <a:pt x="32" y="127"/>
                  </a:cubicBezTo>
                  <a:cubicBezTo>
                    <a:pt x="32" y="126"/>
                    <a:pt x="32" y="126"/>
                    <a:pt x="32" y="126"/>
                  </a:cubicBezTo>
                  <a:cubicBezTo>
                    <a:pt x="33" y="126"/>
                    <a:pt x="33" y="126"/>
                    <a:pt x="33" y="126"/>
                  </a:cubicBezTo>
                  <a:cubicBezTo>
                    <a:pt x="33" y="127"/>
                    <a:pt x="33" y="127"/>
                    <a:pt x="33" y="127"/>
                  </a:cubicBezTo>
                  <a:cubicBezTo>
                    <a:pt x="34" y="126"/>
                    <a:pt x="34" y="126"/>
                    <a:pt x="34" y="126"/>
                  </a:cubicBezTo>
                  <a:cubicBezTo>
                    <a:pt x="34" y="126"/>
                    <a:pt x="34" y="126"/>
                    <a:pt x="34" y="126"/>
                  </a:cubicBezTo>
                  <a:cubicBezTo>
                    <a:pt x="36" y="126"/>
                    <a:pt x="36" y="126"/>
                    <a:pt x="36" y="126"/>
                  </a:cubicBezTo>
                  <a:cubicBezTo>
                    <a:pt x="36" y="126"/>
                    <a:pt x="36" y="126"/>
                    <a:pt x="36" y="126"/>
                  </a:cubicBezTo>
                  <a:cubicBezTo>
                    <a:pt x="37" y="125"/>
                    <a:pt x="37" y="125"/>
                    <a:pt x="37" y="125"/>
                  </a:cubicBezTo>
                  <a:cubicBezTo>
                    <a:pt x="38" y="124"/>
                    <a:pt x="38" y="124"/>
                    <a:pt x="38" y="124"/>
                  </a:cubicBezTo>
                  <a:cubicBezTo>
                    <a:pt x="38" y="123"/>
                    <a:pt x="38" y="123"/>
                    <a:pt x="38" y="123"/>
                  </a:cubicBezTo>
                  <a:cubicBezTo>
                    <a:pt x="37" y="123"/>
                    <a:pt x="37" y="123"/>
                    <a:pt x="37" y="123"/>
                  </a:cubicBezTo>
                  <a:cubicBezTo>
                    <a:pt x="37" y="124"/>
                    <a:pt x="37" y="124"/>
                    <a:pt x="37" y="124"/>
                  </a:cubicBezTo>
                  <a:cubicBezTo>
                    <a:pt x="37" y="124"/>
                    <a:pt x="37" y="124"/>
                    <a:pt x="37" y="124"/>
                  </a:cubicBezTo>
                  <a:cubicBezTo>
                    <a:pt x="36" y="125"/>
                    <a:pt x="36" y="125"/>
                    <a:pt x="36" y="125"/>
                  </a:cubicBezTo>
                  <a:cubicBezTo>
                    <a:pt x="35" y="125"/>
                    <a:pt x="35" y="125"/>
                    <a:pt x="35" y="125"/>
                  </a:cubicBezTo>
                  <a:cubicBezTo>
                    <a:pt x="34" y="125"/>
                    <a:pt x="34" y="125"/>
                    <a:pt x="34" y="125"/>
                  </a:cubicBezTo>
                  <a:cubicBezTo>
                    <a:pt x="33" y="125"/>
                    <a:pt x="33" y="125"/>
                    <a:pt x="33" y="125"/>
                  </a:cubicBezTo>
                  <a:cubicBezTo>
                    <a:pt x="33" y="124"/>
                    <a:pt x="33" y="124"/>
                    <a:pt x="33" y="124"/>
                  </a:cubicBezTo>
                  <a:cubicBezTo>
                    <a:pt x="34" y="124"/>
                    <a:pt x="34" y="124"/>
                    <a:pt x="34" y="124"/>
                  </a:cubicBezTo>
                  <a:cubicBezTo>
                    <a:pt x="35" y="123"/>
                    <a:pt x="35" y="123"/>
                    <a:pt x="35" y="123"/>
                  </a:cubicBezTo>
                  <a:cubicBezTo>
                    <a:pt x="36" y="123"/>
                    <a:pt x="36" y="123"/>
                    <a:pt x="36" y="123"/>
                  </a:cubicBezTo>
                  <a:cubicBezTo>
                    <a:pt x="36" y="123"/>
                    <a:pt x="36" y="123"/>
                    <a:pt x="36" y="123"/>
                  </a:cubicBezTo>
                  <a:cubicBezTo>
                    <a:pt x="36" y="122"/>
                    <a:pt x="36" y="122"/>
                    <a:pt x="36" y="122"/>
                  </a:cubicBezTo>
                  <a:cubicBezTo>
                    <a:pt x="36" y="122"/>
                    <a:pt x="36" y="122"/>
                    <a:pt x="36" y="122"/>
                  </a:cubicBezTo>
                  <a:cubicBezTo>
                    <a:pt x="36" y="122"/>
                    <a:pt x="36" y="122"/>
                    <a:pt x="36" y="122"/>
                  </a:cubicBezTo>
                  <a:cubicBezTo>
                    <a:pt x="37" y="121"/>
                    <a:pt x="37" y="121"/>
                    <a:pt x="37" y="121"/>
                  </a:cubicBezTo>
                  <a:cubicBezTo>
                    <a:pt x="37" y="121"/>
                    <a:pt x="37" y="121"/>
                    <a:pt x="37" y="121"/>
                  </a:cubicBezTo>
                  <a:cubicBezTo>
                    <a:pt x="36" y="121"/>
                    <a:pt x="36" y="121"/>
                    <a:pt x="36" y="121"/>
                  </a:cubicBezTo>
                  <a:cubicBezTo>
                    <a:pt x="36" y="121"/>
                    <a:pt x="36" y="121"/>
                    <a:pt x="36" y="121"/>
                  </a:cubicBezTo>
                  <a:cubicBezTo>
                    <a:pt x="36" y="121"/>
                    <a:pt x="36" y="121"/>
                    <a:pt x="36" y="121"/>
                  </a:cubicBezTo>
                  <a:cubicBezTo>
                    <a:pt x="36" y="121"/>
                    <a:pt x="36" y="121"/>
                    <a:pt x="36" y="121"/>
                  </a:cubicBezTo>
                  <a:cubicBezTo>
                    <a:pt x="34" y="121"/>
                    <a:pt x="34" y="121"/>
                    <a:pt x="34" y="121"/>
                  </a:cubicBezTo>
                  <a:cubicBezTo>
                    <a:pt x="34" y="121"/>
                    <a:pt x="34" y="121"/>
                    <a:pt x="34" y="121"/>
                  </a:cubicBezTo>
                  <a:cubicBezTo>
                    <a:pt x="34" y="121"/>
                    <a:pt x="34" y="121"/>
                    <a:pt x="34" y="121"/>
                  </a:cubicBezTo>
                  <a:cubicBezTo>
                    <a:pt x="34" y="120"/>
                    <a:pt x="34" y="120"/>
                    <a:pt x="34" y="120"/>
                  </a:cubicBezTo>
                  <a:cubicBezTo>
                    <a:pt x="35" y="120"/>
                    <a:pt x="35" y="120"/>
                    <a:pt x="35" y="120"/>
                  </a:cubicBezTo>
                  <a:cubicBezTo>
                    <a:pt x="35" y="120"/>
                    <a:pt x="35" y="120"/>
                    <a:pt x="35" y="120"/>
                  </a:cubicBezTo>
                  <a:cubicBezTo>
                    <a:pt x="36" y="120"/>
                    <a:pt x="36" y="120"/>
                    <a:pt x="36" y="120"/>
                  </a:cubicBezTo>
                  <a:cubicBezTo>
                    <a:pt x="37" y="120"/>
                    <a:pt x="37" y="120"/>
                    <a:pt x="37" y="120"/>
                  </a:cubicBezTo>
                  <a:cubicBezTo>
                    <a:pt x="37" y="120"/>
                    <a:pt x="37" y="120"/>
                    <a:pt x="37" y="120"/>
                  </a:cubicBezTo>
                  <a:cubicBezTo>
                    <a:pt x="38" y="119"/>
                    <a:pt x="38" y="119"/>
                    <a:pt x="38" y="119"/>
                  </a:cubicBezTo>
                  <a:cubicBezTo>
                    <a:pt x="38" y="118"/>
                    <a:pt x="38" y="118"/>
                    <a:pt x="38" y="118"/>
                  </a:cubicBezTo>
                  <a:cubicBezTo>
                    <a:pt x="38" y="118"/>
                    <a:pt x="38" y="118"/>
                    <a:pt x="38" y="118"/>
                  </a:cubicBezTo>
                  <a:cubicBezTo>
                    <a:pt x="39" y="117"/>
                    <a:pt x="39" y="117"/>
                    <a:pt x="39" y="117"/>
                  </a:cubicBezTo>
                  <a:cubicBezTo>
                    <a:pt x="38" y="116"/>
                    <a:pt x="38" y="116"/>
                    <a:pt x="38" y="116"/>
                  </a:cubicBezTo>
                  <a:cubicBezTo>
                    <a:pt x="38" y="115"/>
                    <a:pt x="38" y="115"/>
                    <a:pt x="38" y="115"/>
                  </a:cubicBezTo>
                  <a:cubicBezTo>
                    <a:pt x="38" y="115"/>
                    <a:pt x="38" y="115"/>
                    <a:pt x="38" y="115"/>
                  </a:cubicBezTo>
                  <a:cubicBezTo>
                    <a:pt x="38" y="115"/>
                    <a:pt x="38" y="115"/>
                    <a:pt x="38" y="115"/>
                  </a:cubicBezTo>
                  <a:cubicBezTo>
                    <a:pt x="37" y="115"/>
                    <a:pt x="37" y="115"/>
                    <a:pt x="37" y="115"/>
                  </a:cubicBezTo>
                  <a:cubicBezTo>
                    <a:pt x="37" y="115"/>
                    <a:pt x="37" y="115"/>
                    <a:pt x="37" y="115"/>
                  </a:cubicBezTo>
                  <a:cubicBezTo>
                    <a:pt x="36" y="114"/>
                    <a:pt x="36" y="114"/>
                    <a:pt x="36" y="114"/>
                  </a:cubicBezTo>
                  <a:cubicBezTo>
                    <a:pt x="36" y="114"/>
                    <a:pt x="36" y="114"/>
                    <a:pt x="36" y="114"/>
                  </a:cubicBezTo>
                  <a:cubicBezTo>
                    <a:pt x="36" y="114"/>
                    <a:pt x="36" y="114"/>
                    <a:pt x="36" y="114"/>
                  </a:cubicBezTo>
                  <a:cubicBezTo>
                    <a:pt x="36" y="114"/>
                    <a:pt x="36" y="114"/>
                    <a:pt x="36" y="114"/>
                  </a:cubicBezTo>
                  <a:cubicBezTo>
                    <a:pt x="37" y="114"/>
                    <a:pt x="37" y="114"/>
                    <a:pt x="37" y="114"/>
                  </a:cubicBezTo>
                  <a:cubicBezTo>
                    <a:pt x="37" y="114"/>
                    <a:pt x="37" y="114"/>
                    <a:pt x="37" y="114"/>
                  </a:cubicBezTo>
                  <a:cubicBezTo>
                    <a:pt x="38" y="113"/>
                    <a:pt x="38" y="113"/>
                    <a:pt x="38" y="113"/>
                  </a:cubicBezTo>
                  <a:cubicBezTo>
                    <a:pt x="38" y="113"/>
                    <a:pt x="38" y="113"/>
                    <a:pt x="38" y="113"/>
                  </a:cubicBezTo>
                  <a:cubicBezTo>
                    <a:pt x="38" y="112"/>
                    <a:pt x="38" y="112"/>
                    <a:pt x="38" y="112"/>
                  </a:cubicBezTo>
                  <a:cubicBezTo>
                    <a:pt x="38" y="112"/>
                    <a:pt x="38" y="112"/>
                    <a:pt x="38" y="112"/>
                  </a:cubicBezTo>
                  <a:cubicBezTo>
                    <a:pt x="38" y="111"/>
                    <a:pt x="38" y="111"/>
                    <a:pt x="38" y="111"/>
                  </a:cubicBezTo>
                  <a:cubicBezTo>
                    <a:pt x="37" y="111"/>
                    <a:pt x="37" y="111"/>
                    <a:pt x="37" y="111"/>
                  </a:cubicBezTo>
                  <a:cubicBezTo>
                    <a:pt x="37" y="111"/>
                    <a:pt x="37" y="111"/>
                    <a:pt x="37" y="111"/>
                  </a:cubicBezTo>
                  <a:cubicBezTo>
                    <a:pt x="37" y="110"/>
                    <a:pt x="37" y="110"/>
                    <a:pt x="37" y="110"/>
                  </a:cubicBezTo>
                  <a:cubicBezTo>
                    <a:pt x="37" y="110"/>
                    <a:pt x="37" y="110"/>
                    <a:pt x="37" y="110"/>
                  </a:cubicBezTo>
                  <a:cubicBezTo>
                    <a:pt x="37" y="110"/>
                    <a:pt x="37" y="110"/>
                    <a:pt x="37" y="110"/>
                  </a:cubicBezTo>
                  <a:cubicBezTo>
                    <a:pt x="37" y="110"/>
                    <a:pt x="37" y="110"/>
                    <a:pt x="37" y="110"/>
                  </a:cubicBezTo>
                  <a:cubicBezTo>
                    <a:pt x="37" y="109"/>
                    <a:pt x="37" y="109"/>
                    <a:pt x="37" y="109"/>
                  </a:cubicBezTo>
                  <a:cubicBezTo>
                    <a:pt x="37" y="108"/>
                    <a:pt x="37" y="108"/>
                    <a:pt x="37" y="108"/>
                  </a:cubicBezTo>
                  <a:cubicBezTo>
                    <a:pt x="37" y="108"/>
                    <a:pt x="37" y="108"/>
                    <a:pt x="37" y="108"/>
                  </a:cubicBezTo>
                  <a:cubicBezTo>
                    <a:pt x="38" y="109"/>
                    <a:pt x="38" y="109"/>
                    <a:pt x="38" y="109"/>
                  </a:cubicBezTo>
                  <a:cubicBezTo>
                    <a:pt x="38" y="108"/>
                    <a:pt x="38" y="108"/>
                    <a:pt x="38" y="108"/>
                  </a:cubicBezTo>
                  <a:cubicBezTo>
                    <a:pt x="37" y="108"/>
                    <a:pt x="37" y="108"/>
                    <a:pt x="37" y="108"/>
                  </a:cubicBezTo>
                  <a:cubicBezTo>
                    <a:pt x="37" y="108"/>
                    <a:pt x="37" y="108"/>
                    <a:pt x="37" y="108"/>
                  </a:cubicBezTo>
                  <a:cubicBezTo>
                    <a:pt x="38" y="107"/>
                    <a:pt x="38" y="107"/>
                    <a:pt x="38" y="107"/>
                  </a:cubicBezTo>
                  <a:cubicBezTo>
                    <a:pt x="38" y="106"/>
                    <a:pt x="38" y="106"/>
                    <a:pt x="38" y="106"/>
                  </a:cubicBezTo>
                  <a:cubicBezTo>
                    <a:pt x="37" y="106"/>
                    <a:pt x="37" y="106"/>
                    <a:pt x="37" y="106"/>
                  </a:cubicBezTo>
                  <a:cubicBezTo>
                    <a:pt x="37" y="105"/>
                    <a:pt x="37" y="105"/>
                    <a:pt x="37" y="105"/>
                  </a:cubicBezTo>
                  <a:cubicBezTo>
                    <a:pt x="37" y="105"/>
                    <a:pt x="37" y="105"/>
                    <a:pt x="37" y="105"/>
                  </a:cubicBezTo>
                  <a:cubicBezTo>
                    <a:pt x="37" y="104"/>
                    <a:pt x="37" y="104"/>
                    <a:pt x="37" y="104"/>
                  </a:cubicBezTo>
                  <a:cubicBezTo>
                    <a:pt x="38" y="103"/>
                    <a:pt x="38" y="103"/>
                    <a:pt x="38" y="103"/>
                  </a:cubicBezTo>
                  <a:cubicBezTo>
                    <a:pt x="37" y="103"/>
                    <a:pt x="37" y="103"/>
                    <a:pt x="37" y="103"/>
                  </a:cubicBezTo>
                  <a:cubicBezTo>
                    <a:pt x="37" y="103"/>
                    <a:pt x="37" y="103"/>
                    <a:pt x="37" y="103"/>
                  </a:cubicBezTo>
                  <a:cubicBezTo>
                    <a:pt x="36" y="104"/>
                    <a:pt x="36" y="104"/>
                    <a:pt x="36" y="104"/>
                  </a:cubicBezTo>
                  <a:cubicBezTo>
                    <a:pt x="36" y="104"/>
                    <a:pt x="36" y="104"/>
                    <a:pt x="36" y="104"/>
                  </a:cubicBezTo>
                  <a:cubicBezTo>
                    <a:pt x="35" y="104"/>
                    <a:pt x="35" y="104"/>
                    <a:pt x="35" y="104"/>
                  </a:cubicBezTo>
                  <a:cubicBezTo>
                    <a:pt x="35" y="105"/>
                    <a:pt x="35" y="105"/>
                    <a:pt x="35" y="105"/>
                  </a:cubicBezTo>
                  <a:cubicBezTo>
                    <a:pt x="34" y="104"/>
                    <a:pt x="34" y="104"/>
                    <a:pt x="34" y="104"/>
                  </a:cubicBezTo>
                  <a:cubicBezTo>
                    <a:pt x="35" y="104"/>
                    <a:pt x="35" y="104"/>
                    <a:pt x="35" y="104"/>
                  </a:cubicBezTo>
                  <a:cubicBezTo>
                    <a:pt x="35" y="103"/>
                    <a:pt x="35" y="103"/>
                    <a:pt x="35" y="103"/>
                  </a:cubicBezTo>
                  <a:cubicBezTo>
                    <a:pt x="36" y="103"/>
                    <a:pt x="36" y="103"/>
                    <a:pt x="36" y="103"/>
                  </a:cubicBezTo>
                  <a:cubicBezTo>
                    <a:pt x="36" y="103"/>
                    <a:pt x="36" y="103"/>
                    <a:pt x="36" y="103"/>
                  </a:cubicBezTo>
                  <a:cubicBezTo>
                    <a:pt x="37" y="102"/>
                    <a:pt x="37" y="102"/>
                    <a:pt x="37" y="102"/>
                  </a:cubicBezTo>
                  <a:cubicBezTo>
                    <a:pt x="37" y="102"/>
                    <a:pt x="37" y="102"/>
                    <a:pt x="37" y="102"/>
                  </a:cubicBezTo>
                  <a:cubicBezTo>
                    <a:pt x="38" y="102"/>
                    <a:pt x="38" y="102"/>
                    <a:pt x="38" y="102"/>
                  </a:cubicBezTo>
                  <a:cubicBezTo>
                    <a:pt x="38" y="101"/>
                    <a:pt x="38" y="101"/>
                    <a:pt x="38" y="101"/>
                  </a:cubicBezTo>
                  <a:cubicBezTo>
                    <a:pt x="38" y="100"/>
                    <a:pt x="38" y="100"/>
                    <a:pt x="38" y="100"/>
                  </a:cubicBezTo>
                  <a:cubicBezTo>
                    <a:pt x="38" y="100"/>
                    <a:pt x="38" y="100"/>
                    <a:pt x="38" y="100"/>
                  </a:cubicBezTo>
                  <a:cubicBezTo>
                    <a:pt x="37" y="99"/>
                    <a:pt x="37" y="99"/>
                    <a:pt x="37" y="99"/>
                  </a:cubicBezTo>
                  <a:cubicBezTo>
                    <a:pt x="37" y="99"/>
                    <a:pt x="37" y="99"/>
                    <a:pt x="37" y="99"/>
                  </a:cubicBezTo>
                  <a:cubicBezTo>
                    <a:pt x="37" y="99"/>
                    <a:pt x="37" y="99"/>
                    <a:pt x="37" y="99"/>
                  </a:cubicBezTo>
                  <a:cubicBezTo>
                    <a:pt x="36" y="99"/>
                    <a:pt x="36" y="99"/>
                    <a:pt x="36" y="99"/>
                  </a:cubicBezTo>
                  <a:cubicBezTo>
                    <a:pt x="36" y="98"/>
                    <a:pt x="36" y="98"/>
                    <a:pt x="36" y="98"/>
                  </a:cubicBezTo>
                  <a:cubicBezTo>
                    <a:pt x="36" y="97"/>
                    <a:pt x="36" y="97"/>
                    <a:pt x="36" y="97"/>
                  </a:cubicBezTo>
                  <a:cubicBezTo>
                    <a:pt x="36" y="97"/>
                    <a:pt x="36" y="97"/>
                    <a:pt x="36" y="97"/>
                  </a:cubicBezTo>
                  <a:cubicBezTo>
                    <a:pt x="36" y="97"/>
                    <a:pt x="36" y="97"/>
                    <a:pt x="36" y="97"/>
                  </a:cubicBezTo>
                  <a:cubicBezTo>
                    <a:pt x="36" y="96"/>
                    <a:pt x="36" y="96"/>
                    <a:pt x="36" y="96"/>
                  </a:cubicBezTo>
                  <a:cubicBezTo>
                    <a:pt x="36" y="95"/>
                    <a:pt x="36" y="95"/>
                    <a:pt x="36" y="95"/>
                  </a:cubicBezTo>
                  <a:cubicBezTo>
                    <a:pt x="34" y="94"/>
                    <a:pt x="34" y="94"/>
                    <a:pt x="34" y="94"/>
                  </a:cubicBezTo>
                  <a:cubicBezTo>
                    <a:pt x="34" y="94"/>
                    <a:pt x="34" y="94"/>
                    <a:pt x="34" y="94"/>
                  </a:cubicBezTo>
                  <a:cubicBezTo>
                    <a:pt x="34" y="94"/>
                    <a:pt x="34" y="94"/>
                    <a:pt x="34" y="94"/>
                  </a:cubicBezTo>
                  <a:cubicBezTo>
                    <a:pt x="33" y="93"/>
                    <a:pt x="33" y="93"/>
                    <a:pt x="33" y="93"/>
                  </a:cubicBezTo>
                  <a:cubicBezTo>
                    <a:pt x="33" y="93"/>
                    <a:pt x="33" y="93"/>
                    <a:pt x="33" y="93"/>
                  </a:cubicBezTo>
                  <a:cubicBezTo>
                    <a:pt x="34" y="93"/>
                    <a:pt x="34" y="93"/>
                    <a:pt x="34" y="93"/>
                  </a:cubicBezTo>
                  <a:cubicBezTo>
                    <a:pt x="35" y="92"/>
                    <a:pt x="35" y="92"/>
                    <a:pt x="35" y="92"/>
                  </a:cubicBezTo>
                  <a:cubicBezTo>
                    <a:pt x="35" y="92"/>
                    <a:pt x="35" y="92"/>
                    <a:pt x="35" y="92"/>
                  </a:cubicBezTo>
                  <a:cubicBezTo>
                    <a:pt x="35" y="91"/>
                    <a:pt x="35" y="91"/>
                    <a:pt x="35" y="91"/>
                  </a:cubicBezTo>
                  <a:cubicBezTo>
                    <a:pt x="35" y="91"/>
                    <a:pt x="35" y="91"/>
                    <a:pt x="35" y="91"/>
                  </a:cubicBezTo>
                  <a:cubicBezTo>
                    <a:pt x="34" y="91"/>
                    <a:pt x="34" y="91"/>
                    <a:pt x="34" y="91"/>
                  </a:cubicBezTo>
                  <a:cubicBezTo>
                    <a:pt x="34" y="91"/>
                    <a:pt x="34" y="91"/>
                    <a:pt x="34" y="91"/>
                  </a:cubicBezTo>
                  <a:cubicBezTo>
                    <a:pt x="35" y="91"/>
                    <a:pt x="35" y="91"/>
                    <a:pt x="35" y="91"/>
                  </a:cubicBezTo>
                  <a:cubicBezTo>
                    <a:pt x="35" y="90"/>
                    <a:pt x="35" y="90"/>
                    <a:pt x="35" y="90"/>
                  </a:cubicBezTo>
                  <a:cubicBezTo>
                    <a:pt x="36" y="89"/>
                    <a:pt x="36" y="89"/>
                    <a:pt x="36" y="89"/>
                  </a:cubicBezTo>
                  <a:cubicBezTo>
                    <a:pt x="36" y="89"/>
                    <a:pt x="36" y="89"/>
                    <a:pt x="36" y="89"/>
                  </a:cubicBezTo>
                  <a:cubicBezTo>
                    <a:pt x="36" y="89"/>
                    <a:pt x="36" y="89"/>
                    <a:pt x="36" y="89"/>
                  </a:cubicBezTo>
                  <a:cubicBezTo>
                    <a:pt x="36" y="88"/>
                    <a:pt x="36" y="88"/>
                    <a:pt x="36" y="88"/>
                  </a:cubicBezTo>
                  <a:cubicBezTo>
                    <a:pt x="36" y="88"/>
                    <a:pt x="36" y="88"/>
                    <a:pt x="36" y="88"/>
                  </a:cubicBezTo>
                  <a:cubicBezTo>
                    <a:pt x="35" y="88"/>
                    <a:pt x="35" y="88"/>
                    <a:pt x="35" y="88"/>
                  </a:cubicBezTo>
                  <a:cubicBezTo>
                    <a:pt x="34" y="87"/>
                    <a:pt x="34" y="87"/>
                    <a:pt x="34" y="87"/>
                  </a:cubicBezTo>
                  <a:cubicBezTo>
                    <a:pt x="33" y="86"/>
                    <a:pt x="33" y="86"/>
                    <a:pt x="33" y="86"/>
                  </a:cubicBezTo>
                  <a:cubicBezTo>
                    <a:pt x="33" y="86"/>
                    <a:pt x="33" y="86"/>
                    <a:pt x="33" y="86"/>
                  </a:cubicBezTo>
                  <a:cubicBezTo>
                    <a:pt x="33" y="86"/>
                    <a:pt x="33" y="86"/>
                    <a:pt x="33" y="86"/>
                  </a:cubicBezTo>
                  <a:cubicBezTo>
                    <a:pt x="33" y="86"/>
                    <a:pt x="33" y="86"/>
                    <a:pt x="33" y="86"/>
                  </a:cubicBezTo>
                  <a:cubicBezTo>
                    <a:pt x="32" y="86"/>
                    <a:pt x="32" y="86"/>
                    <a:pt x="32" y="86"/>
                  </a:cubicBezTo>
                  <a:cubicBezTo>
                    <a:pt x="32" y="86"/>
                    <a:pt x="32" y="86"/>
                    <a:pt x="32" y="86"/>
                  </a:cubicBezTo>
                  <a:cubicBezTo>
                    <a:pt x="32" y="86"/>
                    <a:pt x="32" y="86"/>
                    <a:pt x="32" y="86"/>
                  </a:cubicBezTo>
                  <a:cubicBezTo>
                    <a:pt x="32" y="85"/>
                    <a:pt x="32" y="85"/>
                    <a:pt x="32" y="85"/>
                  </a:cubicBezTo>
                  <a:cubicBezTo>
                    <a:pt x="31" y="85"/>
                    <a:pt x="31" y="85"/>
                    <a:pt x="31" y="85"/>
                  </a:cubicBezTo>
                  <a:cubicBezTo>
                    <a:pt x="31" y="85"/>
                    <a:pt x="31" y="85"/>
                    <a:pt x="31" y="85"/>
                  </a:cubicBezTo>
                  <a:cubicBezTo>
                    <a:pt x="30" y="84"/>
                    <a:pt x="30" y="84"/>
                    <a:pt x="30" y="84"/>
                  </a:cubicBezTo>
                  <a:cubicBezTo>
                    <a:pt x="30" y="84"/>
                    <a:pt x="30" y="84"/>
                    <a:pt x="30" y="84"/>
                  </a:cubicBezTo>
                  <a:cubicBezTo>
                    <a:pt x="30" y="84"/>
                    <a:pt x="30" y="84"/>
                    <a:pt x="30" y="84"/>
                  </a:cubicBezTo>
                  <a:cubicBezTo>
                    <a:pt x="29" y="84"/>
                    <a:pt x="29" y="84"/>
                    <a:pt x="29" y="84"/>
                  </a:cubicBezTo>
                  <a:cubicBezTo>
                    <a:pt x="29" y="84"/>
                    <a:pt x="29" y="84"/>
                    <a:pt x="29" y="84"/>
                  </a:cubicBezTo>
                  <a:cubicBezTo>
                    <a:pt x="29" y="83"/>
                    <a:pt x="29" y="83"/>
                    <a:pt x="29" y="83"/>
                  </a:cubicBezTo>
                  <a:cubicBezTo>
                    <a:pt x="28" y="83"/>
                    <a:pt x="28" y="83"/>
                    <a:pt x="28" y="83"/>
                  </a:cubicBezTo>
                  <a:cubicBezTo>
                    <a:pt x="27" y="82"/>
                    <a:pt x="27" y="82"/>
                    <a:pt x="27" y="82"/>
                  </a:cubicBezTo>
                  <a:cubicBezTo>
                    <a:pt x="27" y="82"/>
                    <a:pt x="27" y="82"/>
                    <a:pt x="27" y="82"/>
                  </a:cubicBezTo>
                  <a:cubicBezTo>
                    <a:pt x="27" y="82"/>
                    <a:pt x="27" y="82"/>
                    <a:pt x="27" y="82"/>
                  </a:cubicBezTo>
                  <a:cubicBezTo>
                    <a:pt x="26" y="82"/>
                    <a:pt x="26" y="82"/>
                    <a:pt x="26" y="82"/>
                  </a:cubicBezTo>
                  <a:cubicBezTo>
                    <a:pt x="25" y="81"/>
                    <a:pt x="25" y="81"/>
                    <a:pt x="25" y="81"/>
                  </a:cubicBezTo>
                  <a:cubicBezTo>
                    <a:pt x="24" y="81"/>
                    <a:pt x="24" y="81"/>
                    <a:pt x="24" y="81"/>
                  </a:cubicBezTo>
                  <a:cubicBezTo>
                    <a:pt x="23" y="80"/>
                    <a:pt x="23" y="80"/>
                    <a:pt x="23" y="80"/>
                  </a:cubicBezTo>
                  <a:cubicBezTo>
                    <a:pt x="22" y="80"/>
                    <a:pt x="22" y="80"/>
                    <a:pt x="22" y="80"/>
                  </a:cubicBezTo>
                  <a:cubicBezTo>
                    <a:pt x="22" y="80"/>
                    <a:pt x="22" y="80"/>
                    <a:pt x="22" y="80"/>
                  </a:cubicBezTo>
                  <a:cubicBezTo>
                    <a:pt x="21" y="80"/>
                    <a:pt x="21" y="80"/>
                    <a:pt x="21" y="80"/>
                  </a:cubicBezTo>
                  <a:cubicBezTo>
                    <a:pt x="20" y="81"/>
                    <a:pt x="20" y="81"/>
                    <a:pt x="20" y="81"/>
                  </a:cubicBezTo>
                  <a:cubicBezTo>
                    <a:pt x="20" y="82"/>
                    <a:pt x="20" y="82"/>
                    <a:pt x="20" y="82"/>
                  </a:cubicBezTo>
                  <a:cubicBezTo>
                    <a:pt x="19" y="82"/>
                    <a:pt x="19" y="82"/>
                    <a:pt x="19" y="82"/>
                  </a:cubicBezTo>
                  <a:cubicBezTo>
                    <a:pt x="19" y="81"/>
                    <a:pt x="19" y="81"/>
                    <a:pt x="19" y="81"/>
                  </a:cubicBezTo>
                  <a:cubicBezTo>
                    <a:pt x="20" y="81"/>
                    <a:pt x="20" y="81"/>
                    <a:pt x="20" y="81"/>
                  </a:cubicBezTo>
                  <a:cubicBezTo>
                    <a:pt x="20" y="80"/>
                    <a:pt x="20" y="80"/>
                    <a:pt x="20" y="80"/>
                  </a:cubicBezTo>
                  <a:cubicBezTo>
                    <a:pt x="19" y="80"/>
                    <a:pt x="19" y="80"/>
                    <a:pt x="19" y="80"/>
                  </a:cubicBezTo>
                  <a:cubicBezTo>
                    <a:pt x="19" y="80"/>
                    <a:pt x="19" y="80"/>
                    <a:pt x="19" y="80"/>
                  </a:cubicBezTo>
                  <a:cubicBezTo>
                    <a:pt x="18" y="80"/>
                    <a:pt x="18" y="80"/>
                    <a:pt x="18" y="80"/>
                  </a:cubicBezTo>
                  <a:cubicBezTo>
                    <a:pt x="18" y="81"/>
                    <a:pt x="18" y="81"/>
                    <a:pt x="18" y="81"/>
                  </a:cubicBezTo>
                  <a:cubicBezTo>
                    <a:pt x="17" y="81"/>
                    <a:pt x="17" y="81"/>
                    <a:pt x="17" y="81"/>
                  </a:cubicBezTo>
                  <a:cubicBezTo>
                    <a:pt x="17" y="81"/>
                    <a:pt x="17" y="81"/>
                    <a:pt x="17" y="81"/>
                  </a:cubicBezTo>
                  <a:cubicBezTo>
                    <a:pt x="16" y="80"/>
                    <a:pt x="16" y="80"/>
                    <a:pt x="16" y="80"/>
                  </a:cubicBezTo>
                  <a:cubicBezTo>
                    <a:pt x="16" y="80"/>
                    <a:pt x="16" y="80"/>
                    <a:pt x="16" y="80"/>
                  </a:cubicBezTo>
                  <a:cubicBezTo>
                    <a:pt x="16" y="80"/>
                    <a:pt x="16" y="80"/>
                    <a:pt x="16" y="80"/>
                  </a:cubicBezTo>
                  <a:cubicBezTo>
                    <a:pt x="15" y="82"/>
                    <a:pt x="15" y="82"/>
                    <a:pt x="15" y="82"/>
                  </a:cubicBezTo>
                  <a:cubicBezTo>
                    <a:pt x="15" y="82"/>
                    <a:pt x="15" y="82"/>
                    <a:pt x="15" y="82"/>
                  </a:cubicBezTo>
                  <a:cubicBezTo>
                    <a:pt x="15" y="82"/>
                    <a:pt x="15" y="82"/>
                    <a:pt x="15" y="82"/>
                  </a:cubicBezTo>
                  <a:cubicBezTo>
                    <a:pt x="14" y="81"/>
                    <a:pt x="14" y="81"/>
                    <a:pt x="14" y="81"/>
                  </a:cubicBezTo>
                  <a:cubicBezTo>
                    <a:pt x="15" y="80"/>
                    <a:pt x="15" y="80"/>
                    <a:pt x="15" y="80"/>
                  </a:cubicBezTo>
                  <a:cubicBezTo>
                    <a:pt x="15" y="80"/>
                    <a:pt x="15" y="80"/>
                    <a:pt x="15" y="80"/>
                  </a:cubicBezTo>
                  <a:cubicBezTo>
                    <a:pt x="15" y="79"/>
                    <a:pt x="15" y="79"/>
                    <a:pt x="15" y="79"/>
                  </a:cubicBezTo>
                  <a:cubicBezTo>
                    <a:pt x="15" y="79"/>
                    <a:pt x="15" y="79"/>
                    <a:pt x="15" y="79"/>
                  </a:cubicBezTo>
                  <a:cubicBezTo>
                    <a:pt x="14" y="79"/>
                    <a:pt x="14" y="79"/>
                    <a:pt x="14" y="79"/>
                  </a:cubicBezTo>
                  <a:cubicBezTo>
                    <a:pt x="14" y="80"/>
                    <a:pt x="14" y="80"/>
                    <a:pt x="14" y="80"/>
                  </a:cubicBezTo>
                  <a:cubicBezTo>
                    <a:pt x="13" y="80"/>
                    <a:pt x="13" y="80"/>
                    <a:pt x="13" y="80"/>
                  </a:cubicBezTo>
                  <a:cubicBezTo>
                    <a:pt x="13" y="80"/>
                    <a:pt x="13" y="80"/>
                    <a:pt x="13" y="80"/>
                  </a:cubicBezTo>
                  <a:cubicBezTo>
                    <a:pt x="13" y="80"/>
                    <a:pt x="13" y="80"/>
                    <a:pt x="13" y="80"/>
                  </a:cubicBezTo>
                  <a:cubicBezTo>
                    <a:pt x="12" y="80"/>
                    <a:pt x="12" y="80"/>
                    <a:pt x="12" y="80"/>
                  </a:cubicBezTo>
                  <a:cubicBezTo>
                    <a:pt x="12" y="79"/>
                    <a:pt x="12" y="79"/>
                    <a:pt x="12" y="79"/>
                  </a:cubicBezTo>
                  <a:cubicBezTo>
                    <a:pt x="12" y="79"/>
                    <a:pt x="12" y="79"/>
                    <a:pt x="12" y="79"/>
                  </a:cubicBezTo>
                  <a:cubicBezTo>
                    <a:pt x="12" y="78"/>
                    <a:pt x="12" y="78"/>
                    <a:pt x="12" y="78"/>
                  </a:cubicBezTo>
                  <a:cubicBezTo>
                    <a:pt x="12" y="78"/>
                    <a:pt x="12" y="78"/>
                    <a:pt x="12" y="78"/>
                  </a:cubicBezTo>
                  <a:cubicBezTo>
                    <a:pt x="11" y="78"/>
                    <a:pt x="11" y="78"/>
                    <a:pt x="11" y="78"/>
                  </a:cubicBezTo>
                  <a:cubicBezTo>
                    <a:pt x="11" y="79"/>
                    <a:pt x="11" y="79"/>
                    <a:pt x="11" y="79"/>
                  </a:cubicBezTo>
                  <a:cubicBezTo>
                    <a:pt x="11" y="79"/>
                    <a:pt x="11" y="79"/>
                    <a:pt x="11" y="79"/>
                  </a:cubicBezTo>
                  <a:cubicBezTo>
                    <a:pt x="10" y="80"/>
                    <a:pt x="10" y="80"/>
                    <a:pt x="10" y="80"/>
                  </a:cubicBezTo>
                  <a:cubicBezTo>
                    <a:pt x="10" y="80"/>
                    <a:pt x="10" y="80"/>
                    <a:pt x="10" y="80"/>
                  </a:cubicBezTo>
                  <a:cubicBezTo>
                    <a:pt x="11" y="81"/>
                    <a:pt x="11" y="81"/>
                    <a:pt x="11" y="81"/>
                  </a:cubicBezTo>
                  <a:cubicBezTo>
                    <a:pt x="11" y="82"/>
                    <a:pt x="11" y="82"/>
                    <a:pt x="11" y="82"/>
                  </a:cubicBezTo>
                  <a:cubicBezTo>
                    <a:pt x="10" y="82"/>
                    <a:pt x="10" y="82"/>
                    <a:pt x="10" y="82"/>
                  </a:cubicBezTo>
                  <a:cubicBezTo>
                    <a:pt x="10" y="82"/>
                    <a:pt x="10" y="82"/>
                    <a:pt x="10" y="82"/>
                  </a:cubicBezTo>
                  <a:cubicBezTo>
                    <a:pt x="9" y="81"/>
                    <a:pt x="9" y="81"/>
                    <a:pt x="9" y="81"/>
                  </a:cubicBezTo>
                  <a:cubicBezTo>
                    <a:pt x="8" y="81"/>
                    <a:pt x="8" y="81"/>
                    <a:pt x="8" y="81"/>
                  </a:cubicBezTo>
                  <a:cubicBezTo>
                    <a:pt x="7" y="80"/>
                    <a:pt x="7" y="80"/>
                    <a:pt x="7" y="80"/>
                  </a:cubicBezTo>
                  <a:cubicBezTo>
                    <a:pt x="7" y="80"/>
                    <a:pt x="7" y="80"/>
                    <a:pt x="7" y="80"/>
                  </a:cubicBezTo>
                  <a:cubicBezTo>
                    <a:pt x="6" y="79"/>
                    <a:pt x="6" y="79"/>
                    <a:pt x="6" y="79"/>
                  </a:cubicBezTo>
                  <a:cubicBezTo>
                    <a:pt x="6" y="79"/>
                    <a:pt x="6" y="79"/>
                    <a:pt x="6" y="79"/>
                  </a:cubicBezTo>
                  <a:cubicBezTo>
                    <a:pt x="6" y="79"/>
                    <a:pt x="6" y="79"/>
                    <a:pt x="6" y="79"/>
                  </a:cubicBezTo>
                  <a:cubicBezTo>
                    <a:pt x="5" y="79"/>
                    <a:pt x="5" y="79"/>
                    <a:pt x="5" y="79"/>
                  </a:cubicBezTo>
                  <a:cubicBezTo>
                    <a:pt x="5" y="77"/>
                    <a:pt x="5" y="77"/>
                    <a:pt x="5" y="77"/>
                  </a:cubicBezTo>
                  <a:cubicBezTo>
                    <a:pt x="4" y="77"/>
                    <a:pt x="4" y="77"/>
                    <a:pt x="4" y="77"/>
                  </a:cubicBezTo>
                  <a:cubicBezTo>
                    <a:pt x="4" y="76"/>
                    <a:pt x="4" y="76"/>
                    <a:pt x="4" y="76"/>
                  </a:cubicBezTo>
                  <a:cubicBezTo>
                    <a:pt x="4" y="75"/>
                    <a:pt x="4" y="75"/>
                    <a:pt x="4" y="75"/>
                  </a:cubicBezTo>
                  <a:cubicBezTo>
                    <a:pt x="4" y="75"/>
                    <a:pt x="4" y="75"/>
                    <a:pt x="4" y="75"/>
                  </a:cubicBezTo>
                  <a:cubicBezTo>
                    <a:pt x="5" y="75"/>
                    <a:pt x="5" y="75"/>
                    <a:pt x="5" y="75"/>
                  </a:cubicBezTo>
                  <a:cubicBezTo>
                    <a:pt x="6" y="74"/>
                    <a:pt x="6" y="74"/>
                    <a:pt x="6" y="74"/>
                  </a:cubicBezTo>
                  <a:cubicBezTo>
                    <a:pt x="6" y="74"/>
                    <a:pt x="6" y="74"/>
                    <a:pt x="6" y="74"/>
                  </a:cubicBezTo>
                  <a:cubicBezTo>
                    <a:pt x="8" y="74"/>
                    <a:pt x="8" y="74"/>
                    <a:pt x="8" y="74"/>
                  </a:cubicBezTo>
                  <a:cubicBezTo>
                    <a:pt x="8" y="74"/>
                    <a:pt x="8" y="74"/>
                    <a:pt x="8" y="74"/>
                  </a:cubicBezTo>
                  <a:cubicBezTo>
                    <a:pt x="8" y="74"/>
                    <a:pt x="8" y="74"/>
                    <a:pt x="8" y="74"/>
                  </a:cubicBezTo>
                  <a:cubicBezTo>
                    <a:pt x="9" y="73"/>
                    <a:pt x="9" y="73"/>
                    <a:pt x="9" y="73"/>
                  </a:cubicBezTo>
                  <a:cubicBezTo>
                    <a:pt x="9" y="73"/>
                    <a:pt x="9" y="73"/>
                    <a:pt x="9" y="73"/>
                  </a:cubicBezTo>
                  <a:cubicBezTo>
                    <a:pt x="8" y="73"/>
                    <a:pt x="8" y="73"/>
                    <a:pt x="8" y="73"/>
                  </a:cubicBezTo>
                  <a:cubicBezTo>
                    <a:pt x="7" y="73"/>
                    <a:pt x="7" y="73"/>
                    <a:pt x="7" y="73"/>
                  </a:cubicBezTo>
                  <a:cubicBezTo>
                    <a:pt x="6" y="73"/>
                    <a:pt x="6" y="73"/>
                    <a:pt x="6" y="73"/>
                  </a:cubicBezTo>
                  <a:cubicBezTo>
                    <a:pt x="6" y="73"/>
                    <a:pt x="6" y="73"/>
                    <a:pt x="6" y="73"/>
                  </a:cubicBezTo>
                  <a:cubicBezTo>
                    <a:pt x="5" y="72"/>
                    <a:pt x="5" y="72"/>
                    <a:pt x="5" y="72"/>
                  </a:cubicBezTo>
                  <a:cubicBezTo>
                    <a:pt x="5" y="71"/>
                    <a:pt x="5" y="71"/>
                    <a:pt x="5" y="71"/>
                  </a:cubicBezTo>
                  <a:cubicBezTo>
                    <a:pt x="5" y="70"/>
                    <a:pt x="5" y="70"/>
                    <a:pt x="5" y="70"/>
                  </a:cubicBezTo>
                  <a:cubicBezTo>
                    <a:pt x="6" y="70"/>
                    <a:pt x="6" y="70"/>
                    <a:pt x="6" y="70"/>
                  </a:cubicBezTo>
                  <a:cubicBezTo>
                    <a:pt x="6" y="69"/>
                    <a:pt x="6" y="69"/>
                    <a:pt x="6" y="69"/>
                  </a:cubicBezTo>
                  <a:cubicBezTo>
                    <a:pt x="6" y="69"/>
                    <a:pt x="6" y="69"/>
                    <a:pt x="6" y="69"/>
                  </a:cubicBezTo>
                  <a:cubicBezTo>
                    <a:pt x="6" y="69"/>
                    <a:pt x="6" y="69"/>
                    <a:pt x="6" y="69"/>
                  </a:cubicBezTo>
                  <a:cubicBezTo>
                    <a:pt x="5" y="69"/>
                    <a:pt x="5" y="69"/>
                    <a:pt x="5" y="69"/>
                  </a:cubicBezTo>
                  <a:cubicBezTo>
                    <a:pt x="5" y="70"/>
                    <a:pt x="5" y="70"/>
                    <a:pt x="5" y="70"/>
                  </a:cubicBezTo>
                  <a:cubicBezTo>
                    <a:pt x="4" y="70"/>
                    <a:pt x="4" y="70"/>
                    <a:pt x="4" y="70"/>
                  </a:cubicBezTo>
                  <a:cubicBezTo>
                    <a:pt x="4" y="70"/>
                    <a:pt x="4" y="70"/>
                    <a:pt x="4" y="70"/>
                  </a:cubicBezTo>
                  <a:cubicBezTo>
                    <a:pt x="4" y="71"/>
                    <a:pt x="4" y="71"/>
                    <a:pt x="4" y="71"/>
                  </a:cubicBezTo>
                  <a:cubicBezTo>
                    <a:pt x="3" y="70"/>
                    <a:pt x="3" y="70"/>
                    <a:pt x="3" y="70"/>
                  </a:cubicBezTo>
                  <a:cubicBezTo>
                    <a:pt x="2" y="70"/>
                    <a:pt x="2" y="70"/>
                    <a:pt x="2" y="70"/>
                  </a:cubicBezTo>
                  <a:cubicBezTo>
                    <a:pt x="3" y="69"/>
                    <a:pt x="3" y="69"/>
                    <a:pt x="3" y="69"/>
                  </a:cubicBezTo>
                  <a:cubicBezTo>
                    <a:pt x="3" y="69"/>
                    <a:pt x="3" y="69"/>
                    <a:pt x="3" y="69"/>
                  </a:cubicBezTo>
                  <a:cubicBezTo>
                    <a:pt x="3" y="69"/>
                    <a:pt x="3" y="69"/>
                    <a:pt x="3" y="69"/>
                  </a:cubicBezTo>
                  <a:cubicBezTo>
                    <a:pt x="2" y="69"/>
                    <a:pt x="2" y="69"/>
                    <a:pt x="2" y="69"/>
                  </a:cubicBezTo>
                  <a:cubicBezTo>
                    <a:pt x="2" y="69"/>
                    <a:pt x="2" y="69"/>
                    <a:pt x="2" y="69"/>
                  </a:cubicBezTo>
                  <a:cubicBezTo>
                    <a:pt x="2" y="68"/>
                    <a:pt x="2" y="68"/>
                    <a:pt x="2" y="68"/>
                  </a:cubicBezTo>
                  <a:cubicBezTo>
                    <a:pt x="2" y="68"/>
                    <a:pt x="2" y="68"/>
                    <a:pt x="2" y="68"/>
                  </a:cubicBezTo>
                  <a:cubicBezTo>
                    <a:pt x="2" y="67"/>
                    <a:pt x="2" y="67"/>
                    <a:pt x="2" y="67"/>
                  </a:cubicBezTo>
                  <a:cubicBezTo>
                    <a:pt x="3" y="67"/>
                    <a:pt x="3" y="67"/>
                    <a:pt x="3" y="67"/>
                  </a:cubicBezTo>
                  <a:cubicBezTo>
                    <a:pt x="3" y="67"/>
                    <a:pt x="3" y="67"/>
                    <a:pt x="3" y="67"/>
                  </a:cubicBezTo>
                  <a:cubicBezTo>
                    <a:pt x="4" y="67"/>
                    <a:pt x="4" y="67"/>
                    <a:pt x="4" y="67"/>
                  </a:cubicBezTo>
                  <a:cubicBezTo>
                    <a:pt x="4" y="67"/>
                    <a:pt x="4" y="67"/>
                    <a:pt x="4" y="67"/>
                  </a:cubicBezTo>
                  <a:cubicBezTo>
                    <a:pt x="4" y="66"/>
                    <a:pt x="4" y="66"/>
                    <a:pt x="4" y="66"/>
                  </a:cubicBezTo>
                  <a:cubicBezTo>
                    <a:pt x="6" y="66"/>
                    <a:pt x="6" y="66"/>
                    <a:pt x="6" y="66"/>
                  </a:cubicBezTo>
                  <a:cubicBezTo>
                    <a:pt x="7" y="66"/>
                    <a:pt x="7" y="66"/>
                    <a:pt x="7" y="66"/>
                  </a:cubicBezTo>
                  <a:cubicBezTo>
                    <a:pt x="8" y="67"/>
                    <a:pt x="8" y="67"/>
                    <a:pt x="8" y="67"/>
                  </a:cubicBezTo>
                  <a:cubicBezTo>
                    <a:pt x="10" y="67"/>
                    <a:pt x="10" y="67"/>
                    <a:pt x="10" y="67"/>
                  </a:cubicBezTo>
                  <a:cubicBezTo>
                    <a:pt x="11" y="67"/>
                    <a:pt x="11" y="67"/>
                    <a:pt x="11" y="67"/>
                  </a:cubicBezTo>
                  <a:cubicBezTo>
                    <a:pt x="12" y="67"/>
                    <a:pt x="12" y="67"/>
                    <a:pt x="12" y="67"/>
                  </a:cubicBezTo>
                  <a:cubicBezTo>
                    <a:pt x="13" y="68"/>
                    <a:pt x="13" y="68"/>
                    <a:pt x="13" y="68"/>
                  </a:cubicBezTo>
                  <a:cubicBezTo>
                    <a:pt x="15" y="69"/>
                    <a:pt x="15" y="69"/>
                    <a:pt x="15" y="69"/>
                  </a:cubicBezTo>
                  <a:cubicBezTo>
                    <a:pt x="15" y="69"/>
                    <a:pt x="15" y="69"/>
                    <a:pt x="15" y="69"/>
                  </a:cubicBezTo>
                  <a:cubicBezTo>
                    <a:pt x="16" y="69"/>
                    <a:pt x="16" y="69"/>
                    <a:pt x="16" y="69"/>
                  </a:cubicBezTo>
                  <a:cubicBezTo>
                    <a:pt x="17" y="68"/>
                    <a:pt x="17" y="68"/>
                    <a:pt x="17" y="68"/>
                  </a:cubicBezTo>
                  <a:cubicBezTo>
                    <a:pt x="16" y="68"/>
                    <a:pt x="16" y="68"/>
                    <a:pt x="16" y="68"/>
                  </a:cubicBezTo>
                  <a:cubicBezTo>
                    <a:pt x="15" y="68"/>
                    <a:pt x="15" y="68"/>
                    <a:pt x="15" y="68"/>
                  </a:cubicBezTo>
                  <a:cubicBezTo>
                    <a:pt x="14" y="68"/>
                    <a:pt x="14" y="68"/>
                    <a:pt x="14" y="68"/>
                  </a:cubicBezTo>
                  <a:cubicBezTo>
                    <a:pt x="13" y="67"/>
                    <a:pt x="13" y="67"/>
                    <a:pt x="13" y="67"/>
                  </a:cubicBezTo>
                  <a:cubicBezTo>
                    <a:pt x="12" y="67"/>
                    <a:pt x="12" y="67"/>
                    <a:pt x="12" y="67"/>
                  </a:cubicBezTo>
                  <a:cubicBezTo>
                    <a:pt x="11" y="67"/>
                    <a:pt x="11" y="67"/>
                    <a:pt x="11" y="67"/>
                  </a:cubicBezTo>
                  <a:cubicBezTo>
                    <a:pt x="10" y="66"/>
                    <a:pt x="10" y="66"/>
                    <a:pt x="10" y="66"/>
                  </a:cubicBezTo>
                  <a:cubicBezTo>
                    <a:pt x="10" y="66"/>
                    <a:pt x="10" y="66"/>
                    <a:pt x="10" y="66"/>
                  </a:cubicBezTo>
                  <a:cubicBezTo>
                    <a:pt x="11" y="65"/>
                    <a:pt x="11" y="65"/>
                    <a:pt x="11" y="65"/>
                  </a:cubicBezTo>
                  <a:cubicBezTo>
                    <a:pt x="13" y="65"/>
                    <a:pt x="13" y="65"/>
                    <a:pt x="13" y="65"/>
                  </a:cubicBezTo>
                  <a:cubicBezTo>
                    <a:pt x="14" y="65"/>
                    <a:pt x="14" y="65"/>
                    <a:pt x="14" y="65"/>
                  </a:cubicBezTo>
                  <a:cubicBezTo>
                    <a:pt x="16" y="66"/>
                    <a:pt x="16" y="66"/>
                    <a:pt x="16" y="66"/>
                  </a:cubicBezTo>
                  <a:cubicBezTo>
                    <a:pt x="16" y="66"/>
                    <a:pt x="16" y="66"/>
                    <a:pt x="16" y="66"/>
                  </a:cubicBezTo>
                  <a:cubicBezTo>
                    <a:pt x="17" y="67"/>
                    <a:pt x="17" y="67"/>
                    <a:pt x="17" y="67"/>
                  </a:cubicBezTo>
                  <a:cubicBezTo>
                    <a:pt x="17" y="67"/>
                    <a:pt x="17" y="67"/>
                    <a:pt x="17" y="67"/>
                  </a:cubicBezTo>
                  <a:cubicBezTo>
                    <a:pt x="18" y="67"/>
                    <a:pt x="18" y="67"/>
                    <a:pt x="18" y="67"/>
                  </a:cubicBezTo>
                  <a:cubicBezTo>
                    <a:pt x="18" y="67"/>
                    <a:pt x="18" y="67"/>
                    <a:pt x="18" y="67"/>
                  </a:cubicBezTo>
                  <a:cubicBezTo>
                    <a:pt x="18" y="67"/>
                    <a:pt x="18" y="67"/>
                    <a:pt x="18" y="67"/>
                  </a:cubicBezTo>
                  <a:cubicBezTo>
                    <a:pt x="18" y="66"/>
                    <a:pt x="18" y="66"/>
                    <a:pt x="18" y="66"/>
                  </a:cubicBezTo>
                  <a:cubicBezTo>
                    <a:pt x="19" y="65"/>
                    <a:pt x="19" y="65"/>
                    <a:pt x="19" y="65"/>
                  </a:cubicBezTo>
                  <a:cubicBezTo>
                    <a:pt x="19" y="65"/>
                    <a:pt x="19" y="65"/>
                    <a:pt x="19" y="65"/>
                  </a:cubicBezTo>
                  <a:cubicBezTo>
                    <a:pt x="19" y="64"/>
                    <a:pt x="19" y="64"/>
                    <a:pt x="19" y="64"/>
                  </a:cubicBezTo>
                  <a:cubicBezTo>
                    <a:pt x="18" y="64"/>
                    <a:pt x="18" y="64"/>
                    <a:pt x="18" y="64"/>
                  </a:cubicBezTo>
                  <a:cubicBezTo>
                    <a:pt x="18" y="64"/>
                    <a:pt x="18" y="64"/>
                    <a:pt x="18" y="64"/>
                  </a:cubicBezTo>
                  <a:cubicBezTo>
                    <a:pt x="17" y="64"/>
                    <a:pt x="17" y="64"/>
                    <a:pt x="17" y="64"/>
                  </a:cubicBezTo>
                  <a:cubicBezTo>
                    <a:pt x="18" y="63"/>
                    <a:pt x="18" y="63"/>
                    <a:pt x="18" y="63"/>
                  </a:cubicBezTo>
                  <a:cubicBezTo>
                    <a:pt x="17" y="63"/>
                    <a:pt x="17" y="63"/>
                    <a:pt x="17" y="63"/>
                  </a:cubicBezTo>
                  <a:cubicBezTo>
                    <a:pt x="16" y="63"/>
                    <a:pt x="16" y="63"/>
                    <a:pt x="16" y="63"/>
                  </a:cubicBezTo>
                  <a:cubicBezTo>
                    <a:pt x="16" y="64"/>
                    <a:pt x="16" y="64"/>
                    <a:pt x="16" y="64"/>
                  </a:cubicBezTo>
                  <a:cubicBezTo>
                    <a:pt x="15" y="64"/>
                    <a:pt x="15" y="64"/>
                    <a:pt x="15" y="64"/>
                  </a:cubicBezTo>
                  <a:cubicBezTo>
                    <a:pt x="13" y="64"/>
                    <a:pt x="13" y="64"/>
                    <a:pt x="13" y="64"/>
                  </a:cubicBezTo>
                  <a:cubicBezTo>
                    <a:pt x="13" y="63"/>
                    <a:pt x="13" y="63"/>
                    <a:pt x="13" y="63"/>
                  </a:cubicBezTo>
                  <a:cubicBezTo>
                    <a:pt x="13" y="63"/>
                    <a:pt x="13" y="63"/>
                    <a:pt x="13" y="63"/>
                  </a:cubicBezTo>
                  <a:cubicBezTo>
                    <a:pt x="13" y="63"/>
                    <a:pt x="13" y="63"/>
                    <a:pt x="13" y="63"/>
                  </a:cubicBezTo>
                  <a:cubicBezTo>
                    <a:pt x="12" y="62"/>
                    <a:pt x="12" y="62"/>
                    <a:pt x="12" y="62"/>
                  </a:cubicBezTo>
                  <a:cubicBezTo>
                    <a:pt x="11" y="62"/>
                    <a:pt x="11" y="62"/>
                    <a:pt x="11" y="62"/>
                  </a:cubicBezTo>
                  <a:cubicBezTo>
                    <a:pt x="11" y="62"/>
                    <a:pt x="11" y="62"/>
                    <a:pt x="11" y="62"/>
                  </a:cubicBezTo>
                  <a:cubicBezTo>
                    <a:pt x="11" y="62"/>
                    <a:pt x="11" y="62"/>
                    <a:pt x="11" y="62"/>
                  </a:cubicBezTo>
                  <a:cubicBezTo>
                    <a:pt x="12" y="63"/>
                    <a:pt x="12" y="63"/>
                    <a:pt x="12" y="63"/>
                  </a:cubicBezTo>
                  <a:cubicBezTo>
                    <a:pt x="12" y="64"/>
                    <a:pt x="12" y="64"/>
                    <a:pt x="12" y="64"/>
                  </a:cubicBezTo>
                  <a:cubicBezTo>
                    <a:pt x="11" y="64"/>
                    <a:pt x="11" y="64"/>
                    <a:pt x="11" y="64"/>
                  </a:cubicBezTo>
                  <a:cubicBezTo>
                    <a:pt x="10" y="64"/>
                    <a:pt x="10" y="64"/>
                    <a:pt x="10" y="64"/>
                  </a:cubicBezTo>
                  <a:cubicBezTo>
                    <a:pt x="9" y="64"/>
                    <a:pt x="9" y="64"/>
                    <a:pt x="9" y="64"/>
                  </a:cubicBezTo>
                  <a:cubicBezTo>
                    <a:pt x="8" y="62"/>
                    <a:pt x="8" y="62"/>
                    <a:pt x="8" y="62"/>
                  </a:cubicBezTo>
                  <a:cubicBezTo>
                    <a:pt x="8" y="62"/>
                    <a:pt x="8" y="62"/>
                    <a:pt x="8" y="62"/>
                  </a:cubicBezTo>
                  <a:cubicBezTo>
                    <a:pt x="9" y="62"/>
                    <a:pt x="9" y="62"/>
                    <a:pt x="9" y="62"/>
                  </a:cubicBezTo>
                  <a:cubicBezTo>
                    <a:pt x="10" y="61"/>
                    <a:pt x="10" y="61"/>
                    <a:pt x="10" y="61"/>
                  </a:cubicBezTo>
                  <a:cubicBezTo>
                    <a:pt x="10" y="61"/>
                    <a:pt x="10" y="61"/>
                    <a:pt x="10" y="61"/>
                  </a:cubicBezTo>
                  <a:cubicBezTo>
                    <a:pt x="10" y="61"/>
                    <a:pt x="10" y="61"/>
                    <a:pt x="10" y="61"/>
                  </a:cubicBezTo>
                  <a:cubicBezTo>
                    <a:pt x="9" y="61"/>
                    <a:pt x="9" y="61"/>
                    <a:pt x="9" y="61"/>
                  </a:cubicBezTo>
                  <a:cubicBezTo>
                    <a:pt x="8" y="62"/>
                    <a:pt x="8" y="62"/>
                    <a:pt x="8" y="62"/>
                  </a:cubicBezTo>
                  <a:cubicBezTo>
                    <a:pt x="7" y="61"/>
                    <a:pt x="7" y="61"/>
                    <a:pt x="7" y="61"/>
                  </a:cubicBezTo>
                  <a:cubicBezTo>
                    <a:pt x="7" y="61"/>
                    <a:pt x="7" y="61"/>
                    <a:pt x="7" y="61"/>
                  </a:cubicBezTo>
                  <a:cubicBezTo>
                    <a:pt x="7" y="60"/>
                    <a:pt x="7" y="60"/>
                    <a:pt x="7" y="60"/>
                  </a:cubicBezTo>
                  <a:cubicBezTo>
                    <a:pt x="8" y="60"/>
                    <a:pt x="8" y="60"/>
                    <a:pt x="8" y="60"/>
                  </a:cubicBezTo>
                  <a:cubicBezTo>
                    <a:pt x="9" y="60"/>
                    <a:pt x="9" y="60"/>
                    <a:pt x="9" y="60"/>
                  </a:cubicBezTo>
                  <a:cubicBezTo>
                    <a:pt x="10" y="59"/>
                    <a:pt x="10" y="59"/>
                    <a:pt x="10" y="59"/>
                  </a:cubicBezTo>
                  <a:cubicBezTo>
                    <a:pt x="9" y="59"/>
                    <a:pt x="9" y="59"/>
                    <a:pt x="9" y="59"/>
                  </a:cubicBezTo>
                  <a:cubicBezTo>
                    <a:pt x="9" y="58"/>
                    <a:pt x="9" y="58"/>
                    <a:pt x="9" y="58"/>
                  </a:cubicBezTo>
                  <a:cubicBezTo>
                    <a:pt x="9" y="59"/>
                    <a:pt x="9" y="59"/>
                    <a:pt x="9" y="59"/>
                  </a:cubicBezTo>
                  <a:cubicBezTo>
                    <a:pt x="8" y="59"/>
                    <a:pt x="8" y="59"/>
                    <a:pt x="8" y="59"/>
                  </a:cubicBezTo>
                  <a:cubicBezTo>
                    <a:pt x="7" y="59"/>
                    <a:pt x="7" y="59"/>
                    <a:pt x="7" y="59"/>
                  </a:cubicBezTo>
                  <a:cubicBezTo>
                    <a:pt x="6" y="60"/>
                    <a:pt x="6" y="60"/>
                    <a:pt x="6" y="60"/>
                  </a:cubicBezTo>
                  <a:cubicBezTo>
                    <a:pt x="6" y="60"/>
                    <a:pt x="6" y="60"/>
                    <a:pt x="6" y="60"/>
                  </a:cubicBezTo>
                  <a:cubicBezTo>
                    <a:pt x="5" y="59"/>
                    <a:pt x="5" y="59"/>
                    <a:pt x="5" y="59"/>
                  </a:cubicBezTo>
                  <a:cubicBezTo>
                    <a:pt x="6" y="59"/>
                    <a:pt x="6" y="59"/>
                    <a:pt x="6" y="59"/>
                  </a:cubicBezTo>
                  <a:cubicBezTo>
                    <a:pt x="6" y="58"/>
                    <a:pt x="6" y="58"/>
                    <a:pt x="6" y="58"/>
                  </a:cubicBezTo>
                  <a:cubicBezTo>
                    <a:pt x="6" y="58"/>
                    <a:pt x="6" y="58"/>
                    <a:pt x="6" y="58"/>
                  </a:cubicBezTo>
                  <a:cubicBezTo>
                    <a:pt x="6" y="58"/>
                    <a:pt x="6" y="58"/>
                    <a:pt x="6" y="58"/>
                  </a:cubicBezTo>
                  <a:cubicBezTo>
                    <a:pt x="6" y="57"/>
                    <a:pt x="6" y="57"/>
                    <a:pt x="6" y="57"/>
                  </a:cubicBezTo>
                  <a:cubicBezTo>
                    <a:pt x="5" y="57"/>
                    <a:pt x="5" y="57"/>
                    <a:pt x="5" y="57"/>
                  </a:cubicBezTo>
                  <a:cubicBezTo>
                    <a:pt x="5" y="57"/>
                    <a:pt x="5" y="57"/>
                    <a:pt x="5" y="57"/>
                  </a:cubicBezTo>
                  <a:cubicBezTo>
                    <a:pt x="4" y="55"/>
                    <a:pt x="4" y="55"/>
                    <a:pt x="4" y="55"/>
                  </a:cubicBezTo>
                  <a:cubicBezTo>
                    <a:pt x="3" y="55"/>
                    <a:pt x="3" y="55"/>
                    <a:pt x="3" y="55"/>
                  </a:cubicBezTo>
                  <a:cubicBezTo>
                    <a:pt x="3" y="55"/>
                    <a:pt x="3" y="55"/>
                    <a:pt x="3" y="55"/>
                  </a:cubicBezTo>
                  <a:cubicBezTo>
                    <a:pt x="2" y="54"/>
                    <a:pt x="2" y="54"/>
                    <a:pt x="2" y="54"/>
                  </a:cubicBezTo>
                  <a:cubicBezTo>
                    <a:pt x="3" y="54"/>
                    <a:pt x="3" y="54"/>
                    <a:pt x="3" y="54"/>
                  </a:cubicBezTo>
                  <a:cubicBezTo>
                    <a:pt x="4" y="54"/>
                    <a:pt x="4" y="54"/>
                    <a:pt x="4" y="54"/>
                  </a:cubicBezTo>
                  <a:cubicBezTo>
                    <a:pt x="4" y="53"/>
                    <a:pt x="4" y="53"/>
                    <a:pt x="4" y="53"/>
                  </a:cubicBezTo>
                  <a:cubicBezTo>
                    <a:pt x="4" y="53"/>
                    <a:pt x="4" y="53"/>
                    <a:pt x="4" y="53"/>
                  </a:cubicBezTo>
                  <a:cubicBezTo>
                    <a:pt x="5" y="53"/>
                    <a:pt x="5" y="53"/>
                    <a:pt x="5" y="53"/>
                  </a:cubicBezTo>
                  <a:cubicBezTo>
                    <a:pt x="5" y="53"/>
                    <a:pt x="5" y="53"/>
                    <a:pt x="5" y="53"/>
                  </a:cubicBezTo>
                  <a:cubicBezTo>
                    <a:pt x="5" y="53"/>
                    <a:pt x="5" y="53"/>
                    <a:pt x="5" y="53"/>
                  </a:cubicBezTo>
                  <a:cubicBezTo>
                    <a:pt x="4" y="52"/>
                    <a:pt x="4" y="52"/>
                    <a:pt x="4" y="52"/>
                  </a:cubicBezTo>
                  <a:cubicBezTo>
                    <a:pt x="4" y="52"/>
                    <a:pt x="4" y="52"/>
                    <a:pt x="4" y="52"/>
                  </a:cubicBezTo>
                  <a:cubicBezTo>
                    <a:pt x="3" y="52"/>
                    <a:pt x="3" y="52"/>
                    <a:pt x="3" y="52"/>
                  </a:cubicBezTo>
                  <a:cubicBezTo>
                    <a:pt x="4" y="52"/>
                    <a:pt x="4" y="52"/>
                    <a:pt x="4" y="52"/>
                  </a:cubicBezTo>
                  <a:cubicBezTo>
                    <a:pt x="4" y="52"/>
                    <a:pt x="4" y="52"/>
                    <a:pt x="4" y="52"/>
                  </a:cubicBezTo>
                  <a:cubicBezTo>
                    <a:pt x="6" y="51"/>
                    <a:pt x="6" y="51"/>
                    <a:pt x="6" y="51"/>
                  </a:cubicBezTo>
                  <a:cubicBezTo>
                    <a:pt x="6" y="51"/>
                    <a:pt x="6" y="51"/>
                    <a:pt x="6" y="51"/>
                  </a:cubicBezTo>
                  <a:cubicBezTo>
                    <a:pt x="6" y="50"/>
                    <a:pt x="6" y="50"/>
                    <a:pt x="6" y="50"/>
                  </a:cubicBezTo>
                  <a:cubicBezTo>
                    <a:pt x="7" y="50"/>
                    <a:pt x="7" y="50"/>
                    <a:pt x="7" y="50"/>
                  </a:cubicBezTo>
                  <a:cubicBezTo>
                    <a:pt x="7" y="50"/>
                    <a:pt x="7" y="50"/>
                    <a:pt x="7" y="50"/>
                  </a:cubicBezTo>
                  <a:cubicBezTo>
                    <a:pt x="8" y="50"/>
                    <a:pt x="8" y="50"/>
                    <a:pt x="8" y="50"/>
                  </a:cubicBezTo>
                  <a:cubicBezTo>
                    <a:pt x="8" y="50"/>
                    <a:pt x="8" y="50"/>
                    <a:pt x="8" y="50"/>
                  </a:cubicBezTo>
                  <a:cubicBezTo>
                    <a:pt x="9" y="50"/>
                    <a:pt x="9" y="50"/>
                    <a:pt x="9" y="50"/>
                  </a:cubicBezTo>
                  <a:cubicBezTo>
                    <a:pt x="9" y="50"/>
                    <a:pt x="9" y="50"/>
                    <a:pt x="9" y="50"/>
                  </a:cubicBezTo>
                  <a:cubicBezTo>
                    <a:pt x="10" y="50"/>
                    <a:pt x="10" y="50"/>
                    <a:pt x="10" y="50"/>
                  </a:cubicBezTo>
                  <a:cubicBezTo>
                    <a:pt x="10" y="50"/>
                    <a:pt x="10" y="50"/>
                    <a:pt x="10" y="50"/>
                  </a:cubicBezTo>
                  <a:cubicBezTo>
                    <a:pt x="10" y="50"/>
                    <a:pt x="10" y="50"/>
                    <a:pt x="10" y="50"/>
                  </a:cubicBezTo>
                  <a:cubicBezTo>
                    <a:pt x="11" y="50"/>
                    <a:pt x="11" y="50"/>
                    <a:pt x="11" y="50"/>
                  </a:cubicBezTo>
                  <a:cubicBezTo>
                    <a:pt x="11" y="50"/>
                    <a:pt x="11" y="50"/>
                    <a:pt x="11" y="50"/>
                  </a:cubicBezTo>
                  <a:cubicBezTo>
                    <a:pt x="11" y="50"/>
                    <a:pt x="11" y="50"/>
                    <a:pt x="11" y="50"/>
                  </a:cubicBezTo>
                  <a:cubicBezTo>
                    <a:pt x="12" y="49"/>
                    <a:pt x="12" y="49"/>
                    <a:pt x="12" y="49"/>
                  </a:cubicBezTo>
                  <a:cubicBezTo>
                    <a:pt x="13" y="49"/>
                    <a:pt x="13" y="49"/>
                    <a:pt x="13" y="49"/>
                  </a:cubicBezTo>
                  <a:cubicBezTo>
                    <a:pt x="13" y="49"/>
                    <a:pt x="13" y="49"/>
                    <a:pt x="13" y="49"/>
                  </a:cubicBezTo>
                  <a:cubicBezTo>
                    <a:pt x="13" y="49"/>
                    <a:pt x="13" y="49"/>
                    <a:pt x="13" y="49"/>
                  </a:cubicBezTo>
                  <a:cubicBezTo>
                    <a:pt x="14" y="49"/>
                    <a:pt x="14" y="49"/>
                    <a:pt x="14" y="49"/>
                  </a:cubicBezTo>
                  <a:cubicBezTo>
                    <a:pt x="14" y="49"/>
                    <a:pt x="14" y="49"/>
                    <a:pt x="14" y="49"/>
                  </a:cubicBezTo>
                  <a:cubicBezTo>
                    <a:pt x="18" y="48"/>
                    <a:pt x="18" y="48"/>
                    <a:pt x="18" y="48"/>
                  </a:cubicBezTo>
                  <a:cubicBezTo>
                    <a:pt x="18" y="48"/>
                    <a:pt x="18" y="48"/>
                    <a:pt x="18" y="48"/>
                  </a:cubicBezTo>
                  <a:cubicBezTo>
                    <a:pt x="19" y="49"/>
                    <a:pt x="19" y="49"/>
                    <a:pt x="19" y="49"/>
                  </a:cubicBezTo>
                  <a:cubicBezTo>
                    <a:pt x="19" y="48"/>
                    <a:pt x="19" y="48"/>
                    <a:pt x="19" y="48"/>
                  </a:cubicBezTo>
                  <a:cubicBezTo>
                    <a:pt x="18" y="48"/>
                    <a:pt x="18" y="48"/>
                    <a:pt x="18" y="48"/>
                  </a:cubicBezTo>
                  <a:cubicBezTo>
                    <a:pt x="19" y="47"/>
                    <a:pt x="19" y="47"/>
                    <a:pt x="19" y="47"/>
                  </a:cubicBezTo>
                  <a:cubicBezTo>
                    <a:pt x="20" y="47"/>
                    <a:pt x="20" y="47"/>
                    <a:pt x="20" y="47"/>
                  </a:cubicBezTo>
                  <a:cubicBezTo>
                    <a:pt x="21" y="47"/>
                    <a:pt x="21" y="47"/>
                    <a:pt x="21" y="47"/>
                  </a:cubicBezTo>
                  <a:cubicBezTo>
                    <a:pt x="22" y="47"/>
                    <a:pt x="22" y="47"/>
                    <a:pt x="22" y="47"/>
                  </a:cubicBezTo>
                  <a:cubicBezTo>
                    <a:pt x="23" y="47"/>
                    <a:pt x="23" y="47"/>
                    <a:pt x="23" y="47"/>
                  </a:cubicBezTo>
                  <a:cubicBezTo>
                    <a:pt x="23" y="47"/>
                    <a:pt x="23" y="47"/>
                    <a:pt x="23" y="47"/>
                  </a:cubicBezTo>
                  <a:cubicBezTo>
                    <a:pt x="24" y="47"/>
                    <a:pt x="24" y="47"/>
                    <a:pt x="24" y="47"/>
                  </a:cubicBezTo>
                  <a:cubicBezTo>
                    <a:pt x="25" y="47"/>
                    <a:pt x="25" y="47"/>
                    <a:pt x="25" y="47"/>
                  </a:cubicBezTo>
                  <a:cubicBezTo>
                    <a:pt x="26" y="47"/>
                    <a:pt x="26" y="47"/>
                    <a:pt x="26" y="47"/>
                  </a:cubicBezTo>
                  <a:cubicBezTo>
                    <a:pt x="27" y="47"/>
                    <a:pt x="27" y="47"/>
                    <a:pt x="27" y="47"/>
                  </a:cubicBezTo>
                  <a:cubicBezTo>
                    <a:pt x="27" y="47"/>
                    <a:pt x="27" y="47"/>
                    <a:pt x="27" y="47"/>
                  </a:cubicBezTo>
                  <a:cubicBezTo>
                    <a:pt x="28" y="48"/>
                    <a:pt x="28" y="48"/>
                    <a:pt x="28" y="48"/>
                  </a:cubicBezTo>
                  <a:cubicBezTo>
                    <a:pt x="29" y="48"/>
                    <a:pt x="29" y="48"/>
                    <a:pt x="29" y="48"/>
                  </a:cubicBezTo>
                  <a:cubicBezTo>
                    <a:pt x="29" y="48"/>
                    <a:pt x="29" y="48"/>
                    <a:pt x="29" y="48"/>
                  </a:cubicBezTo>
                  <a:cubicBezTo>
                    <a:pt x="30" y="48"/>
                    <a:pt x="30" y="48"/>
                    <a:pt x="30" y="48"/>
                  </a:cubicBezTo>
                  <a:cubicBezTo>
                    <a:pt x="30" y="48"/>
                    <a:pt x="30" y="48"/>
                    <a:pt x="30" y="48"/>
                  </a:cubicBezTo>
                  <a:cubicBezTo>
                    <a:pt x="31" y="47"/>
                    <a:pt x="31" y="47"/>
                    <a:pt x="31" y="47"/>
                  </a:cubicBezTo>
                  <a:cubicBezTo>
                    <a:pt x="31" y="46"/>
                    <a:pt x="31" y="46"/>
                    <a:pt x="31" y="46"/>
                  </a:cubicBezTo>
                  <a:cubicBezTo>
                    <a:pt x="32" y="45"/>
                    <a:pt x="32" y="45"/>
                    <a:pt x="32" y="45"/>
                  </a:cubicBezTo>
                  <a:cubicBezTo>
                    <a:pt x="33" y="45"/>
                    <a:pt x="33" y="45"/>
                    <a:pt x="33" y="45"/>
                  </a:cubicBezTo>
                  <a:cubicBezTo>
                    <a:pt x="33" y="44"/>
                    <a:pt x="33" y="44"/>
                    <a:pt x="33" y="44"/>
                  </a:cubicBezTo>
                  <a:cubicBezTo>
                    <a:pt x="34" y="43"/>
                    <a:pt x="34" y="43"/>
                    <a:pt x="34" y="43"/>
                  </a:cubicBezTo>
                  <a:cubicBezTo>
                    <a:pt x="35" y="43"/>
                    <a:pt x="35" y="43"/>
                    <a:pt x="35" y="43"/>
                  </a:cubicBezTo>
                  <a:cubicBezTo>
                    <a:pt x="35" y="42"/>
                    <a:pt x="35" y="42"/>
                    <a:pt x="35" y="42"/>
                  </a:cubicBezTo>
                  <a:cubicBezTo>
                    <a:pt x="34" y="42"/>
                    <a:pt x="34" y="42"/>
                    <a:pt x="34" y="42"/>
                  </a:cubicBezTo>
                  <a:cubicBezTo>
                    <a:pt x="34" y="41"/>
                    <a:pt x="34" y="41"/>
                    <a:pt x="34" y="41"/>
                  </a:cubicBezTo>
                  <a:cubicBezTo>
                    <a:pt x="35" y="41"/>
                    <a:pt x="35" y="41"/>
                    <a:pt x="35" y="41"/>
                  </a:cubicBezTo>
                  <a:cubicBezTo>
                    <a:pt x="36" y="40"/>
                    <a:pt x="36" y="40"/>
                    <a:pt x="36" y="40"/>
                  </a:cubicBezTo>
                  <a:cubicBezTo>
                    <a:pt x="37" y="41"/>
                    <a:pt x="37" y="41"/>
                    <a:pt x="37" y="41"/>
                  </a:cubicBezTo>
                  <a:cubicBezTo>
                    <a:pt x="38" y="40"/>
                    <a:pt x="38" y="40"/>
                    <a:pt x="38" y="40"/>
                  </a:cubicBezTo>
                  <a:cubicBezTo>
                    <a:pt x="38" y="39"/>
                    <a:pt x="38" y="39"/>
                    <a:pt x="38" y="39"/>
                  </a:cubicBezTo>
                  <a:cubicBezTo>
                    <a:pt x="38" y="39"/>
                    <a:pt x="38" y="39"/>
                    <a:pt x="38" y="39"/>
                  </a:cubicBezTo>
                  <a:cubicBezTo>
                    <a:pt x="37" y="39"/>
                    <a:pt x="37" y="39"/>
                    <a:pt x="37" y="39"/>
                  </a:cubicBezTo>
                  <a:cubicBezTo>
                    <a:pt x="36" y="39"/>
                    <a:pt x="36" y="39"/>
                    <a:pt x="36" y="39"/>
                  </a:cubicBezTo>
                  <a:cubicBezTo>
                    <a:pt x="36" y="38"/>
                    <a:pt x="36" y="38"/>
                    <a:pt x="36" y="38"/>
                  </a:cubicBezTo>
                  <a:cubicBezTo>
                    <a:pt x="36" y="38"/>
                    <a:pt x="36" y="38"/>
                    <a:pt x="36" y="38"/>
                  </a:cubicBezTo>
                  <a:cubicBezTo>
                    <a:pt x="37" y="38"/>
                    <a:pt x="37" y="38"/>
                    <a:pt x="37" y="38"/>
                  </a:cubicBezTo>
                  <a:cubicBezTo>
                    <a:pt x="38" y="38"/>
                    <a:pt x="38" y="38"/>
                    <a:pt x="38" y="38"/>
                  </a:cubicBezTo>
                  <a:cubicBezTo>
                    <a:pt x="39" y="37"/>
                    <a:pt x="39" y="37"/>
                    <a:pt x="39" y="37"/>
                  </a:cubicBezTo>
                  <a:cubicBezTo>
                    <a:pt x="40" y="37"/>
                    <a:pt x="40" y="37"/>
                    <a:pt x="40" y="37"/>
                  </a:cubicBezTo>
                  <a:cubicBezTo>
                    <a:pt x="40" y="37"/>
                    <a:pt x="40" y="37"/>
                    <a:pt x="40" y="37"/>
                  </a:cubicBezTo>
                  <a:cubicBezTo>
                    <a:pt x="40" y="36"/>
                    <a:pt x="40" y="36"/>
                    <a:pt x="40" y="36"/>
                  </a:cubicBezTo>
                  <a:cubicBezTo>
                    <a:pt x="40" y="36"/>
                    <a:pt x="40" y="36"/>
                    <a:pt x="40" y="36"/>
                  </a:cubicBezTo>
                  <a:cubicBezTo>
                    <a:pt x="40" y="36"/>
                    <a:pt x="40" y="36"/>
                    <a:pt x="40" y="36"/>
                  </a:cubicBezTo>
                  <a:cubicBezTo>
                    <a:pt x="39" y="36"/>
                    <a:pt x="39" y="36"/>
                    <a:pt x="39" y="36"/>
                  </a:cubicBezTo>
                  <a:cubicBezTo>
                    <a:pt x="39" y="37"/>
                    <a:pt x="39" y="37"/>
                    <a:pt x="39" y="37"/>
                  </a:cubicBezTo>
                  <a:cubicBezTo>
                    <a:pt x="39" y="37"/>
                    <a:pt x="39" y="37"/>
                    <a:pt x="39" y="37"/>
                  </a:cubicBezTo>
                  <a:cubicBezTo>
                    <a:pt x="37" y="37"/>
                    <a:pt x="37" y="37"/>
                    <a:pt x="37" y="37"/>
                  </a:cubicBezTo>
                  <a:cubicBezTo>
                    <a:pt x="36" y="37"/>
                    <a:pt x="36" y="37"/>
                    <a:pt x="36" y="37"/>
                  </a:cubicBezTo>
                  <a:cubicBezTo>
                    <a:pt x="36" y="37"/>
                    <a:pt x="36" y="37"/>
                    <a:pt x="36" y="37"/>
                  </a:cubicBezTo>
                  <a:cubicBezTo>
                    <a:pt x="35" y="38"/>
                    <a:pt x="35" y="38"/>
                    <a:pt x="35" y="38"/>
                  </a:cubicBezTo>
                  <a:cubicBezTo>
                    <a:pt x="35" y="38"/>
                    <a:pt x="35" y="38"/>
                    <a:pt x="35" y="38"/>
                  </a:cubicBezTo>
                  <a:cubicBezTo>
                    <a:pt x="34" y="37"/>
                    <a:pt x="34" y="37"/>
                    <a:pt x="34" y="37"/>
                  </a:cubicBezTo>
                  <a:cubicBezTo>
                    <a:pt x="33" y="37"/>
                    <a:pt x="33" y="37"/>
                    <a:pt x="33" y="37"/>
                  </a:cubicBezTo>
                  <a:cubicBezTo>
                    <a:pt x="33" y="37"/>
                    <a:pt x="33" y="37"/>
                    <a:pt x="33" y="37"/>
                  </a:cubicBezTo>
                  <a:cubicBezTo>
                    <a:pt x="33" y="37"/>
                    <a:pt x="33" y="37"/>
                    <a:pt x="33" y="37"/>
                  </a:cubicBezTo>
                  <a:cubicBezTo>
                    <a:pt x="32" y="37"/>
                    <a:pt x="32" y="37"/>
                    <a:pt x="32" y="37"/>
                  </a:cubicBezTo>
                  <a:cubicBezTo>
                    <a:pt x="32" y="37"/>
                    <a:pt x="32" y="37"/>
                    <a:pt x="32" y="37"/>
                  </a:cubicBezTo>
                  <a:cubicBezTo>
                    <a:pt x="31" y="37"/>
                    <a:pt x="31" y="37"/>
                    <a:pt x="31" y="37"/>
                  </a:cubicBezTo>
                  <a:cubicBezTo>
                    <a:pt x="31" y="37"/>
                    <a:pt x="31" y="37"/>
                    <a:pt x="31" y="37"/>
                  </a:cubicBezTo>
                  <a:cubicBezTo>
                    <a:pt x="31" y="36"/>
                    <a:pt x="31" y="36"/>
                    <a:pt x="31" y="36"/>
                  </a:cubicBezTo>
                  <a:cubicBezTo>
                    <a:pt x="31" y="36"/>
                    <a:pt x="31" y="36"/>
                    <a:pt x="31" y="36"/>
                  </a:cubicBezTo>
                  <a:cubicBezTo>
                    <a:pt x="31" y="36"/>
                    <a:pt x="31" y="36"/>
                    <a:pt x="31" y="36"/>
                  </a:cubicBezTo>
                  <a:cubicBezTo>
                    <a:pt x="30" y="35"/>
                    <a:pt x="30" y="35"/>
                    <a:pt x="30" y="35"/>
                  </a:cubicBezTo>
                  <a:cubicBezTo>
                    <a:pt x="31" y="35"/>
                    <a:pt x="31" y="35"/>
                    <a:pt x="31" y="35"/>
                  </a:cubicBezTo>
                  <a:cubicBezTo>
                    <a:pt x="31" y="34"/>
                    <a:pt x="31" y="34"/>
                    <a:pt x="31" y="34"/>
                  </a:cubicBezTo>
                  <a:cubicBezTo>
                    <a:pt x="32" y="34"/>
                    <a:pt x="32" y="34"/>
                    <a:pt x="32" y="34"/>
                  </a:cubicBezTo>
                  <a:cubicBezTo>
                    <a:pt x="32" y="33"/>
                    <a:pt x="32" y="33"/>
                    <a:pt x="32" y="33"/>
                  </a:cubicBezTo>
                  <a:cubicBezTo>
                    <a:pt x="32" y="33"/>
                    <a:pt x="32" y="33"/>
                    <a:pt x="32" y="33"/>
                  </a:cubicBezTo>
                  <a:cubicBezTo>
                    <a:pt x="33" y="33"/>
                    <a:pt x="33" y="33"/>
                    <a:pt x="33" y="33"/>
                  </a:cubicBezTo>
                  <a:cubicBezTo>
                    <a:pt x="32" y="33"/>
                    <a:pt x="32" y="33"/>
                    <a:pt x="32" y="33"/>
                  </a:cubicBezTo>
                  <a:cubicBezTo>
                    <a:pt x="32" y="32"/>
                    <a:pt x="32" y="32"/>
                    <a:pt x="32" y="32"/>
                  </a:cubicBezTo>
                  <a:cubicBezTo>
                    <a:pt x="32" y="32"/>
                    <a:pt x="32" y="32"/>
                    <a:pt x="32" y="32"/>
                  </a:cubicBezTo>
                  <a:cubicBezTo>
                    <a:pt x="33" y="32"/>
                    <a:pt x="33" y="32"/>
                    <a:pt x="33" y="32"/>
                  </a:cubicBezTo>
                  <a:cubicBezTo>
                    <a:pt x="34" y="31"/>
                    <a:pt x="34" y="31"/>
                    <a:pt x="34" y="31"/>
                  </a:cubicBezTo>
                  <a:cubicBezTo>
                    <a:pt x="34" y="31"/>
                    <a:pt x="34" y="31"/>
                    <a:pt x="34" y="31"/>
                  </a:cubicBezTo>
                  <a:cubicBezTo>
                    <a:pt x="34" y="30"/>
                    <a:pt x="34" y="30"/>
                    <a:pt x="34" y="30"/>
                  </a:cubicBezTo>
                  <a:cubicBezTo>
                    <a:pt x="36" y="30"/>
                    <a:pt x="36" y="30"/>
                    <a:pt x="36" y="30"/>
                  </a:cubicBezTo>
                  <a:cubicBezTo>
                    <a:pt x="36" y="30"/>
                    <a:pt x="36" y="30"/>
                    <a:pt x="36" y="30"/>
                  </a:cubicBezTo>
                  <a:cubicBezTo>
                    <a:pt x="37" y="29"/>
                    <a:pt x="37" y="29"/>
                    <a:pt x="37" y="29"/>
                  </a:cubicBezTo>
                  <a:cubicBezTo>
                    <a:pt x="38" y="29"/>
                    <a:pt x="38" y="29"/>
                    <a:pt x="38" y="29"/>
                  </a:cubicBezTo>
                  <a:cubicBezTo>
                    <a:pt x="39" y="29"/>
                    <a:pt x="39" y="29"/>
                    <a:pt x="39" y="29"/>
                  </a:cubicBezTo>
                  <a:cubicBezTo>
                    <a:pt x="39" y="29"/>
                    <a:pt x="39" y="29"/>
                    <a:pt x="39" y="29"/>
                  </a:cubicBezTo>
                  <a:cubicBezTo>
                    <a:pt x="38" y="29"/>
                    <a:pt x="38" y="29"/>
                    <a:pt x="38" y="29"/>
                  </a:cubicBezTo>
                  <a:cubicBezTo>
                    <a:pt x="38" y="28"/>
                    <a:pt x="38" y="28"/>
                    <a:pt x="38" y="28"/>
                  </a:cubicBezTo>
                  <a:cubicBezTo>
                    <a:pt x="39" y="28"/>
                    <a:pt x="39" y="28"/>
                    <a:pt x="39" y="28"/>
                  </a:cubicBezTo>
                  <a:cubicBezTo>
                    <a:pt x="39" y="28"/>
                    <a:pt x="39" y="28"/>
                    <a:pt x="39" y="28"/>
                  </a:cubicBezTo>
                  <a:cubicBezTo>
                    <a:pt x="39" y="29"/>
                    <a:pt x="39" y="29"/>
                    <a:pt x="39" y="29"/>
                  </a:cubicBezTo>
                  <a:cubicBezTo>
                    <a:pt x="40" y="28"/>
                    <a:pt x="40" y="28"/>
                    <a:pt x="40" y="28"/>
                  </a:cubicBezTo>
                  <a:cubicBezTo>
                    <a:pt x="41" y="27"/>
                    <a:pt x="41" y="27"/>
                    <a:pt x="41" y="27"/>
                  </a:cubicBezTo>
                  <a:cubicBezTo>
                    <a:pt x="41" y="27"/>
                    <a:pt x="41" y="27"/>
                    <a:pt x="41" y="27"/>
                  </a:cubicBezTo>
                  <a:cubicBezTo>
                    <a:pt x="41" y="26"/>
                    <a:pt x="41" y="26"/>
                    <a:pt x="41" y="26"/>
                  </a:cubicBezTo>
                  <a:cubicBezTo>
                    <a:pt x="42" y="26"/>
                    <a:pt x="42" y="26"/>
                    <a:pt x="42" y="26"/>
                  </a:cubicBezTo>
                  <a:cubicBezTo>
                    <a:pt x="43" y="26"/>
                    <a:pt x="43" y="26"/>
                    <a:pt x="43" y="26"/>
                  </a:cubicBezTo>
                  <a:cubicBezTo>
                    <a:pt x="43" y="25"/>
                    <a:pt x="43" y="25"/>
                    <a:pt x="43" y="25"/>
                  </a:cubicBezTo>
                  <a:cubicBezTo>
                    <a:pt x="44" y="25"/>
                    <a:pt x="44" y="25"/>
                    <a:pt x="44" y="25"/>
                  </a:cubicBezTo>
                  <a:cubicBezTo>
                    <a:pt x="44" y="25"/>
                    <a:pt x="44" y="25"/>
                    <a:pt x="44" y="25"/>
                  </a:cubicBezTo>
                  <a:cubicBezTo>
                    <a:pt x="44" y="25"/>
                    <a:pt x="44" y="25"/>
                    <a:pt x="44" y="25"/>
                  </a:cubicBezTo>
                  <a:cubicBezTo>
                    <a:pt x="45" y="26"/>
                    <a:pt x="45" y="26"/>
                    <a:pt x="45" y="26"/>
                  </a:cubicBezTo>
                  <a:cubicBezTo>
                    <a:pt x="45" y="27"/>
                    <a:pt x="45" y="27"/>
                    <a:pt x="45" y="27"/>
                  </a:cubicBezTo>
                  <a:cubicBezTo>
                    <a:pt x="45" y="28"/>
                    <a:pt x="45" y="28"/>
                    <a:pt x="45" y="28"/>
                  </a:cubicBezTo>
                  <a:cubicBezTo>
                    <a:pt x="45" y="29"/>
                    <a:pt x="45" y="29"/>
                    <a:pt x="45" y="29"/>
                  </a:cubicBezTo>
                  <a:cubicBezTo>
                    <a:pt x="45" y="30"/>
                    <a:pt x="45" y="30"/>
                    <a:pt x="45" y="30"/>
                  </a:cubicBezTo>
                  <a:cubicBezTo>
                    <a:pt x="45" y="30"/>
                    <a:pt x="45" y="30"/>
                    <a:pt x="45" y="30"/>
                  </a:cubicBezTo>
                  <a:cubicBezTo>
                    <a:pt x="45" y="30"/>
                    <a:pt x="45" y="30"/>
                    <a:pt x="45" y="30"/>
                  </a:cubicBezTo>
                  <a:cubicBezTo>
                    <a:pt x="46" y="29"/>
                    <a:pt x="46" y="29"/>
                    <a:pt x="46" y="29"/>
                  </a:cubicBezTo>
                  <a:cubicBezTo>
                    <a:pt x="45" y="27"/>
                    <a:pt x="45" y="27"/>
                    <a:pt x="45" y="27"/>
                  </a:cubicBezTo>
                  <a:cubicBezTo>
                    <a:pt x="45" y="27"/>
                    <a:pt x="45" y="27"/>
                    <a:pt x="45" y="27"/>
                  </a:cubicBezTo>
                  <a:cubicBezTo>
                    <a:pt x="45" y="26"/>
                    <a:pt x="45" y="26"/>
                    <a:pt x="45" y="26"/>
                  </a:cubicBezTo>
                  <a:cubicBezTo>
                    <a:pt x="45" y="25"/>
                    <a:pt x="45" y="25"/>
                    <a:pt x="45" y="25"/>
                  </a:cubicBezTo>
                  <a:cubicBezTo>
                    <a:pt x="46" y="25"/>
                    <a:pt x="46" y="25"/>
                    <a:pt x="46" y="25"/>
                  </a:cubicBezTo>
                  <a:cubicBezTo>
                    <a:pt x="46" y="25"/>
                    <a:pt x="46" y="25"/>
                    <a:pt x="46" y="25"/>
                  </a:cubicBezTo>
                  <a:cubicBezTo>
                    <a:pt x="46" y="24"/>
                    <a:pt x="46" y="24"/>
                    <a:pt x="46" y="24"/>
                  </a:cubicBezTo>
                  <a:cubicBezTo>
                    <a:pt x="47" y="24"/>
                    <a:pt x="47" y="24"/>
                    <a:pt x="47" y="24"/>
                  </a:cubicBezTo>
                  <a:cubicBezTo>
                    <a:pt x="47" y="24"/>
                    <a:pt x="47" y="24"/>
                    <a:pt x="47" y="24"/>
                  </a:cubicBezTo>
                  <a:cubicBezTo>
                    <a:pt x="47" y="25"/>
                    <a:pt x="47" y="25"/>
                    <a:pt x="47" y="25"/>
                  </a:cubicBezTo>
                  <a:cubicBezTo>
                    <a:pt x="48" y="25"/>
                    <a:pt x="48" y="25"/>
                    <a:pt x="48" y="25"/>
                  </a:cubicBezTo>
                  <a:cubicBezTo>
                    <a:pt x="48" y="25"/>
                    <a:pt x="48" y="25"/>
                    <a:pt x="48" y="25"/>
                  </a:cubicBezTo>
                  <a:cubicBezTo>
                    <a:pt x="48" y="25"/>
                    <a:pt x="48" y="25"/>
                    <a:pt x="48" y="25"/>
                  </a:cubicBezTo>
                  <a:cubicBezTo>
                    <a:pt x="48" y="26"/>
                    <a:pt x="48" y="26"/>
                    <a:pt x="48" y="26"/>
                  </a:cubicBezTo>
                  <a:cubicBezTo>
                    <a:pt x="48" y="26"/>
                    <a:pt x="48" y="26"/>
                    <a:pt x="48" y="26"/>
                  </a:cubicBezTo>
                  <a:cubicBezTo>
                    <a:pt x="49" y="27"/>
                    <a:pt x="49" y="27"/>
                    <a:pt x="49" y="27"/>
                  </a:cubicBezTo>
                  <a:cubicBezTo>
                    <a:pt x="50" y="26"/>
                    <a:pt x="50" y="26"/>
                    <a:pt x="50" y="26"/>
                  </a:cubicBezTo>
                  <a:cubicBezTo>
                    <a:pt x="51" y="26"/>
                    <a:pt x="51" y="26"/>
                    <a:pt x="51" y="26"/>
                  </a:cubicBezTo>
                  <a:cubicBezTo>
                    <a:pt x="51" y="26"/>
                    <a:pt x="51" y="26"/>
                    <a:pt x="51" y="26"/>
                  </a:cubicBezTo>
                  <a:cubicBezTo>
                    <a:pt x="51" y="26"/>
                    <a:pt x="51" y="26"/>
                    <a:pt x="51" y="26"/>
                  </a:cubicBezTo>
                  <a:cubicBezTo>
                    <a:pt x="51" y="25"/>
                    <a:pt x="51" y="25"/>
                    <a:pt x="51" y="25"/>
                  </a:cubicBezTo>
                  <a:cubicBezTo>
                    <a:pt x="51" y="25"/>
                    <a:pt x="51" y="25"/>
                    <a:pt x="51" y="25"/>
                  </a:cubicBezTo>
                  <a:cubicBezTo>
                    <a:pt x="52" y="25"/>
                    <a:pt x="52" y="25"/>
                    <a:pt x="52" y="25"/>
                  </a:cubicBezTo>
                  <a:cubicBezTo>
                    <a:pt x="52" y="24"/>
                    <a:pt x="52" y="24"/>
                    <a:pt x="52" y="24"/>
                  </a:cubicBezTo>
                  <a:cubicBezTo>
                    <a:pt x="52" y="24"/>
                    <a:pt x="52" y="24"/>
                    <a:pt x="52" y="24"/>
                  </a:cubicBezTo>
                  <a:cubicBezTo>
                    <a:pt x="53" y="24"/>
                    <a:pt x="53" y="24"/>
                    <a:pt x="53" y="24"/>
                  </a:cubicBezTo>
                  <a:cubicBezTo>
                    <a:pt x="54" y="23"/>
                    <a:pt x="54" y="23"/>
                    <a:pt x="54" y="23"/>
                  </a:cubicBezTo>
                  <a:cubicBezTo>
                    <a:pt x="55" y="22"/>
                    <a:pt x="55" y="22"/>
                    <a:pt x="55" y="22"/>
                  </a:cubicBezTo>
                  <a:cubicBezTo>
                    <a:pt x="55" y="21"/>
                    <a:pt x="55" y="21"/>
                    <a:pt x="55" y="21"/>
                  </a:cubicBezTo>
                  <a:cubicBezTo>
                    <a:pt x="54" y="21"/>
                    <a:pt x="54" y="21"/>
                    <a:pt x="54" y="21"/>
                  </a:cubicBezTo>
                  <a:cubicBezTo>
                    <a:pt x="54" y="21"/>
                    <a:pt x="54" y="21"/>
                    <a:pt x="54" y="21"/>
                  </a:cubicBezTo>
                  <a:cubicBezTo>
                    <a:pt x="54" y="21"/>
                    <a:pt x="54" y="21"/>
                    <a:pt x="54" y="21"/>
                  </a:cubicBezTo>
                  <a:cubicBezTo>
                    <a:pt x="54" y="20"/>
                    <a:pt x="54" y="20"/>
                    <a:pt x="54" y="20"/>
                  </a:cubicBezTo>
                  <a:cubicBezTo>
                    <a:pt x="55" y="20"/>
                    <a:pt x="55" y="20"/>
                    <a:pt x="55" y="20"/>
                  </a:cubicBezTo>
                  <a:cubicBezTo>
                    <a:pt x="55" y="19"/>
                    <a:pt x="55" y="19"/>
                    <a:pt x="55" y="19"/>
                  </a:cubicBezTo>
                  <a:cubicBezTo>
                    <a:pt x="55" y="18"/>
                    <a:pt x="55" y="18"/>
                    <a:pt x="55" y="18"/>
                  </a:cubicBezTo>
                  <a:cubicBezTo>
                    <a:pt x="55" y="17"/>
                    <a:pt x="55" y="17"/>
                    <a:pt x="55" y="17"/>
                  </a:cubicBezTo>
                  <a:cubicBezTo>
                    <a:pt x="55" y="17"/>
                    <a:pt x="55" y="17"/>
                    <a:pt x="55" y="17"/>
                  </a:cubicBezTo>
                  <a:cubicBezTo>
                    <a:pt x="57" y="17"/>
                    <a:pt x="57" y="17"/>
                    <a:pt x="57" y="17"/>
                  </a:cubicBezTo>
                  <a:cubicBezTo>
                    <a:pt x="58" y="16"/>
                    <a:pt x="58" y="16"/>
                    <a:pt x="58" y="16"/>
                  </a:cubicBezTo>
                  <a:cubicBezTo>
                    <a:pt x="59" y="16"/>
                    <a:pt x="59" y="16"/>
                    <a:pt x="59" y="16"/>
                  </a:cubicBezTo>
                  <a:cubicBezTo>
                    <a:pt x="59" y="16"/>
                    <a:pt x="59" y="16"/>
                    <a:pt x="59" y="16"/>
                  </a:cubicBezTo>
                  <a:cubicBezTo>
                    <a:pt x="59" y="16"/>
                    <a:pt x="59" y="16"/>
                    <a:pt x="59" y="16"/>
                  </a:cubicBezTo>
                  <a:cubicBezTo>
                    <a:pt x="59" y="17"/>
                    <a:pt x="59" y="17"/>
                    <a:pt x="59" y="17"/>
                  </a:cubicBezTo>
                  <a:cubicBezTo>
                    <a:pt x="60" y="18"/>
                    <a:pt x="60" y="18"/>
                    <a:pt x="60" y="18"/>
                  </a:cubicBezTo>
                  <a:cubicBezTo>
                    <a:pt x="60" y="19"/>
                    <a:pt x="60" y="19"/>
                    <a:pt x="60" y="19"/>
                  </a:cubicBezTo>
                  <a:cubicBezTo>
                    <a:pt x="60" y="20"/>
                    <a:pt x="60" y="20"/>
                    <a:pt x="60" y="20"/>
                  </a:cubicBezTo>
                  <a:cubicBezTo>
                    <a:pt x="60" y="22"/>
                    <a:pt x="60" y="22"/>
                    <a:pt x="60" y="22"/>
                  </a:cubicBezTo>
                  <a:cubicBezTo>
                    <a:pt x="60" y="22"/>
                    <a:pt x="60" y="22"/>
                    <a:pt x="60" y="22"/>
                  </a:cubicBezTo>
                  <a:cubicBezTo>
                    <a:pt x="61" y="23"/>
                    <a:pt x="61" y="23"/>
                    <a:pt x="61" y="23"/>
                  </a:cubicBezTo>
                  <a:cubicBezTo>
                    <a:pt x="62" y="24"/>
                    <a:pt x="62" y="24"/>
                    <a:pt x="62" y="24"/>
                  </a:cubicBezTo>
                  <a:cubicBezTo>
                    <a:pt x="62" y="24"/>
                    <a:pt x="62" y="24"/>
                    <a:pt x="62" y="24"/>
                  </a:cubicBezTo>
                  <a:cubicBezTo>
                    <a:pt x="62" y="24"/>
                    <a:pt x="62" y="24"/>
                    <a:pt x="62" y="24"/>
                  </a:cubicBezTo>
                  <a:cubicBezTo>
                    <a:pt x="62" y="22"/>
                    <a:pt x="62" y="22"/>
                    <a:pt x="62" y="22"/>
                  </a:cubicBezTo>
                  <a:cubicBezTo>
                    <a:pt x="62" y="22"/>
                    <a:pt x="62" y="22"/>
                    <a:pt x="62" y="22"/>
                  </a:cubicBezTo>
                  <a:cubicBezTo>
                    <a:pt x="61" y="20"/>
                    <a:pt x="61" y="20"/>
                    <a:pt x="61" y="20"/>
                  </a:cubicBezTo>
                  <a:cubicBezTo>
                    <a:pt x="61" y="19"/>
                    <a:pt x="61" y="19"/>
                    <a:pt x="61" y="19"/>
                  </a:cubicBezTo>
                  <a:cubicBezTo>
                    <a:pt x="61" y="18"/>
                    <a:pt x="61" y="18"/>
                    <a:pt x="61" y="18"/>
                  </a:cubicBezTo>
                  <a:cubicBezTo>
                    <a:pt x="62" y="18"/>
                    <a:pt x="62" y="18"/>
                    <a:pt x="62" y="18"/>
                  </a:cubicBezTo>
                  <a:cubicBezTo>
                    <a:pt x="61" y="17"/>
                    <a:pt x="61" y="17"/>
                    <a:pt x="61" y="17"/>
                  </a:cubicBezTo>
                  <a:cubicBezTo>
                    <a:pt x="61" y="16"/>
                    <a:pt x="61" y="16"/>
                    <a:pt x="61" y="16"/>
                  </a:cubicBezTo>
                  <a:cubicBezTo>
                    <a:pt x="61" y="16"/>
                    <a:pt x="61" y="16"/>
                    <a:pt x="61" y="16"/>
                  </a:cubicBezTo>
                  <a:cubicBezTo>
                    <a:pt x="61" y="15"/>
                    <a:pt x="61" y="15"/>
                    <a:pt x="61" y="15"/>
                  </a:cubicBezTo>
                  <a:cubicBezTo>
                    <a:pt x="61" y="15"/>
                    <a:pt x="61" y="15"/>
                    <a:pt x="61" y="15"/>
                  </a:cubicBezTo>
                  <a:cubicBezTo>
                    <a:pt x="62" y="14"/>
                    <a:pt x="62" y="14"/>
                    <a:pt x="62" y="14"/>
                  </a:cubicBezTo>
                  <a:cubicBezTo>
                    <a:pt x="62" y="14"/>
                    <a:pt x="62" y="14"/>
                    <a:pt x="62" y="14"/>
                  </a:cubicBezTo>
                  <a:cubicBezTo>
                    <a:pt x="63" y="14"/>
                    <a:pt x="63" y="14"/>
                    <a:pt x="63" y="14"/>
                  </a:cubicBezTo>
                  <a:cubicBezTo>
                    <a:pt x="64" y="14"/>
                    <a:pt x="64" y="14"/>
                    <a:pt x="64" y="14"/>
                  </a:cubicBezTo>
                  <a:cubicBezTo>
                    <a:pt x="64" y="14"/>
                    <a:pt x="64" y="14"/>
                    <a:pt x="64" y="14"/>
                  </a:cubicBezTo>
                  <a:cubicBezTo>
                    <a:pt x="65" y="15"/>
                    <a:pt x="65" y="15"/>
                    <a:pt x="65" y="15"/>
                  </a:cubicBezTo>
                  <a:cubicBezTo>
                    <a:pt x="67" y="14"/>
                    <a:pt x="67" y="14"/>
                    <a:pt x="67" y="14"/>
                  </a:cubicBezTo>
                  <a:cubicBezTo>
                    <a:pt x="69" y="14"/>
                    <a:pt x="69" y="14"/>
                    <a:pt x="69" y="14"/>
                  </a:cubicBezTo>
                  <a:cubicBezTo>
                    <a:pt x="71" y="14"/>
                    <a:pt x="71" y="14"/>
                    <a:pt x="71" y="14"/>
                  </a:cubicBezTo>
                  <a:cubicBezTo>
                    <a:pt x="71" y="14"/>
                    <a:pt x="71" y="14"/>
                    <a:pt x="71" y="14"/>
                  </a:cubicBezTo>
                  <a:cubicBezTo>
                    <a:pt x="71" y="15"/>
                    <a:pt x="71" y="15"/>
                    <a:pt x="71" y="15"/>
                  </a:cubicBezTo>
                  <a:cubicBezTo>
                    <a:pt x="71" y="16"/>
                    <a:pt x="71" y="16"/>
                    <a:pt x="71" y="16"/>
                  </a:cubicBezTo>
                  <a:cubicBezTo>
                    <a:pt x="71" y="16"/>
                    <a:pt x="71" y="16"/>
                    <a:pt x="71" y="16"/>
                  </a:cubicBezTo>
                  <a:cubicBezTo>
                    <a:pt x="72" y="16"/>
                    <a:pt x="72" y="16"/>
                    <a:pt x="72" y="16"/>
                  </a:cubicBezTo>
                  <a:cubicBezTo>
                    <a:pt x="72" y="15"/>
                    <a:pt x="72" y="15"/>
                    <a:pt x="72" y="15"/>
                  </a:cubicBezTo>
                  <a:cubicBezTo>
                    <a:pt x="72" y="15"/>
                    <a:pt x="72" y="15"/>
                    <a:pt x="72" y="15"/>
                  </a:cubicBezTo>
                  <a:cubicBezTo>
                    <a:pt x="72" y="14"/>
                    <a:pt x="72" y="14"/>
                    <a:pt x="72" y="14"/>
                  </a:cubicBezTo>
                  <a:cubicBezTo>
                    <a:pt x="73" y="13"/>
                    <a:pt x="73" y="13"/>
                    <a:pt x="73" y="13"/>
                  </a:cubicBezTo>
                  <a:cubicBezTo>
                    <a:pt x="74" y="13"/>
                    <a:pt x="74" y="13"/>
                    <a:pt x="74" y="13"/>
                  </a:cubicBezTo>
                  <a:cubicBezTo>
                    <a:pt x="74" y="14"/>
                    <a:pt x="74" y="14"/>
                    <a:pt x="74" y="14"/>
                  </a:cubicBezTo>
                  <a:cubicBezTo>
                    <a:pt x="75" y="15"/>
                    <a:pt x="75" y="15"/>
                    <a:pt x="75" y="15"/>
                  </a:cubicBezTo>
                  <a:cubicBezTo>
                    <a:pt x="75" y="15"/>
                    <a:pt x="75" y="15"/>
                    <a:pt x="75" y="15"/>
                  </a:cubicBezTo>
                  <a:cubicBezTo>
                    <a:pt x="75" y="15"/>
                    <a:pt x="75" y="15"/>
                    <a:pt x="75" y="15"/>
                  </a:cubicBezTo>
                  <a:cubicBezTo>
                    <a:pt x="75" y="14"/>
                    <a:pt x="75" y="14"/>
                    <a:pt x="75" y="14"/>
                  </a:cubicBezTo>
                  <a:cubicBezTo>
                    <a:pt x="75" y="13"/>
                    <a:pt x="75" y="13"/>
                    <a:pt x="75" y="13"/>
                  </a:cubicBezTo>
                  <a:cubicBezTo>
                    <a:pt x="74" y="12"/>
                    <a:pt x="74" y="12"/>
                    <a:pt x="74" y="12"/>
                  </a:cubicBezTo>
                  <a:cubicBezTo>
                    <a:pt x="75" y="12"/>
                    <a:pt x="75" y="12"/>
                    <a:pt x="75" y="12"/>
                  </a:cubicBezTo>
                  <a:cubicBezTo>
                    <a:pt x="75" y="12"/>
                    <a:pt x="75" y="12"/>
                    <a:pt x="75" y="12"/>
                  </a:cubicBezTo>
                  <a:cubicBezTo>
                    <a:pt x="76" y="13"/>
                    <a:pt x="76" y="13"/>
                    <a:pt x="76" y="13"/>
                  </a:cubicBezTo>
                  <a:cubicBezTo>
                    <a:pt x="77" y="12"/>
                    <a:pt x="77" y="12"/>
                    <a:pt x="77" y="12"/>
                  </a:cubicBezTo>
                  <a:cubicBezTo>
                    <a:pt x="78" y="12"/>
                    <a:pt x="78" y="12"/>
                    <a:pt x="78" y="12"/>
                  </a:cubicBezTo>
                  <a:cubicBezTo>
                    <a:pt x="79" y="12"/>
                    <a:pt x="79" y="12"/>
                    <a:pt x="79" y="12"/>
                  </a:cubicBezTo>
                  <a:cubicBezTo>
                    <a:pt x="79" y="13"/>
                    <a:pt x="79" y="13"/>
                    <a:pt x="79" y="13"/>
                  </a:cubicBezTo>
                  <a:cubicBezTo>
                    <a:pt x="79" y="14"/>
                    <a:pt x="79" y="14"/>
                    <a:pt x="79" y="14"/>
                  </a:cubicBezTo>
                  <a:cubicBezTo>
                    <a:pt x="79" y="16"/>
                    <a:pt x="79" y="16"/>
                    <a:pt x="79" y="16"/>
                  </a:cubicBezTo>
                  <a:cubicBezTo>
                    <a:pt x="79" y="16"/>
                    <a:pt x="79" y="16"/>
                    <a:pt x="79" y="16"/>
                  </a:cubicBezTo>
                  <a:cubicBezTo>
                    <a:pt x="78" y="18"/>
                    <a:pt x="78" y="18"/>
                    <a:pt x="78" y="18"/>
                  </a:cubicBezTo>
                  <a:cubicBezTo>
                    <a:pt x="78" y="18"/>
                    <a:pt x="78" y="18"/>
                    <a:pt x="78" y="18"/>
                  </a:cubicBezTo>
                  <a:cubicBezTo>
                    <a:pt x="78" y="19"/>
                    <a:pt x="78" y="19"/>
                    <a:pt x="78" y="19"/>
                  </a:cubicBezTo>
                  <a:cubicBezTo>
                    <a:pt x="77" y="19"/>
                    <a:pt x="77" y="19"/>
                    <a:pt x="77" y="19"/>
                  </a:cubicBezTo>
                  <a:cubicBezTo>
                    <a:pt x="77" y="20"/>
                    <a:pt x="77" y="20"/>
                    <a:pt x="77" y="20"/>
                  </a:cubicBezTo>
                  <a:cubicBezTo>
                    <a:pt x="77" y="20"/>
                    <a:pt x="77" y="20"/>
                    <a:pt x="77" y="20"/>
                  </a:cubicBezTo>
                  <a:cubicBezTo>
                    <a:pt x="77" y="20"/>
                    <a:pt x="77" y="20"/>
                    <a:pt x="77" y="20"/>
                  </a:cubicBezTo>
                  <a:cubicBezTo>
                    <a:pt x="77" y="21"/>
                    <a:pt x="77" y="21"/>
                    <a:pt x="77" y="21"/>
                  </a:cubicBezTo>
                  <a:cubicBezTo>
                    <a:pt x="77" y="21"/>
                    <a:pt x="77" y="21"/>
                    <a:pt x="77" y="21"/>
                  </a:cubicBezTo>
                  <a:cubicBezTo>
                    <a:pt x="76" y="22"/>
                    <a:pt x="76" y="22"/>
                    <a:pt x="76" y="22"/>
                  </a:cubicBezTo>
                  <a:cubicBezTo>
                    <a:pt x="76" y="23"/>
                    <a:pt x="76" y="23"/>
                    <a:pt x="76" y="23"/>
                  </a:cubicBezTo>
                  <a:cubicBezTo>
                    <a:pt x="75" y="23"/>
                    <a:pt x="75" y="23"/>
                    <a:pt x="75" y="23"/>
                  </a:cubicBezTo>
                  <a:cubicBezTo>
                    <a:pt x="75" y="24"/>
                    <a:pt x="75" y="24"/>
                    <a:pt x="75" y="24"/>
                  </a:cubicBezTo>
                  <a:cubicBezTo>
                    <a:pt x="75" y="25"/>
                    <a:pt x="75" y="25"/>
                    <a:pt x="75" y="25"/>
                  </a:cubicBezTo>
                  <a:cubicBezTo>
                    <a:pt x="74" y="25"/>
                    <a:pt x="74" y="25"/>
                    <a:pt x="74" y="25"/>
                  </a:cubicBezTo>
                  <a:cubicBezTo>
                    <a:pt x="74" y="26"/>
                    <a:pt x="74" y="26"/>
                    <a:pt x="74" y="26"/>
                  </a:cubicBezTo>
                  <a:cubicBezTo>
                    <a:pt x="74" y="26"/>
                    <a:pt x="74" y="26"/>
                    <a:pt x="74" y="26"/>
                  </a:cubicBezTo>
                  <a:cubicBezTo>
                    <a:pt x="74" y="26"/>
                    <a:pt x="74" y="26"/>
                    <a:pt x="74" y="26"/>
                  </a:cubicBezTo>
                  <a:cubicBezTo>
                    <a:pt x="75" y="25"/>
                    <a:pt x="75" y="25"/>
                    <a:pt x="75" y="25"/>
                  </a:cubicBezTo>
                  <a:cubicBezTo>
                    <a:pt x="76" y="25"/>
                    <a:pt x="76" y="25"/>
                    <a:pt x="76" y="25"/>
                  </a:cubicBezTo>
                  <a:cubicBezTo>
                    <a:pt x="76" y="25"/>
                    <a:pt x="76" y="25"/>
                    <a:pt x="76" y="25"/>
                  </a:cubicBezTo>
                  <a:cubicBezTo>
                    <a:pt x="76" y="24"/>
                    <a:pt x="76" y="24"/>
                    <a:pt x="76" y="24"/>
                  </a:cubicBezTo>
                  <a:cubicBezTo>
                    <a:pt x="77" y="23"/>
                    <a:pt x="77" y="23"/>
                    <a:pt x="77" y="23"/>
                  </a:cubicBezTo>
                  <a:cubicBezTo>
                    <a:pt x="77" y="22"/>
                    <a:pt x="77" y="22"/>
                    <a:pt x="77" y="22"/>
                  </a:cubicBezTo>
                  <a:cubicBezTo>
                    <a:pt x="78" y="22"/>
                    <a:pt x="78" y="22"/>
                    <a:pt x="78" y="22"/>
                  </a:cubicBezTo>
                  <a:cubicBezTo>
                    <a:pt x="78" y="22"/>
                    <a:pt x="78" y="22"/>
                    <a:pt x="78" y="22"/>
                  </a:cubicBezTo>
                  <a:cubicBezTo>
                    <a:pt x="79" y="21"/>
                    <a:pt x="79" y="21"/>
                    <a:pt x="79" y="21"/>
                  </a:cubicBezTo>
                  <a:cubicBezTo>
                    <a:pt x="79" y="21"/>
                    <a:pt x="79" y="21"/>
                    <a:pt x="79" y="21"/>
                  </a:cubicBezTo>
                  <a:cubicBezTo>
                    <a:pt x="79" y="20"/>
                    <a:pt x="79" y="20"/>
                    <a:pt x="79" y="20"/>
                  </a:cubicBezTo>
                  <a:cubicBezTo>
                    <a:pt x="79" y="20"/>
                    <a:pt x="79" y="20"/>
                    <a:pt x="79" y="20"/>
                  </a:cubicBezTo>
                  <a:cubicBezTo>
                    <a:pt x="80" y="19"/>
                    <a:pt x="80" y="19"/>
                    <a:pt x="80" y="19"/>
                  </a:cubicBezTo>
                  <a:cubicBezTo>
                    <a:pt x="80" y="20"/>
                    <a:pt x="80" y="20"/>
                    <a:pt x="80" y="20"/>
                  </a:cubicBezTo>
                  <a:cubicBezTo>
                    <a:pt x="80" y="20"/>
                    <a:pt x="80" y="20"/>
                    <a:pt x="80" y="20"/>
                  </a:cubicBezTo>
                  <a:cubicBezTo>
                    <a:pt x="81" y="21"/>
                    <a:pt x="81" y="21"/>
                    <a:pt x="81" y="21"/>
                  </a:cubicBezTo>
                  <a:cubicBezTo>
                    <a:pt x="81" y="21"/>
                    <a:pt x="81" y="21"/>
                    <a:pt x="81" y="21"/>
                  </a:cubicBezTo>
                  <a:cubicBezTo>
                    <a:pt x="81" y="22"/>
                    <a:pt x="81" y="22"/>
                    <a:pt x="81" y="22"/>
                  </a:cubicBezTo>
                  <a:cubicBezTo>
                    <a:pt x="82" y="23"/>
                    <a:pt x="82" y="23"/>
                    <a:pt x="82" y="23"/>
                  </a:cubicBezTo>
                  <a:cubicBezTo>
                    <a:pt x="82" y="24"/>
                    <a:pt x="82" y="24"/>
                    <a:pt x="82" y="24"/>
                  </a:cubicBezTo>
                  <a:cubicBezTo>
                    <a:pt x="82" y="24"/>
                    <a:pt x="82" y="24"/>
                    <a:pt x="82" y="24"/>
                  </a:cubicBezTo>
                  <a:cubicBezTo>
                    <a:pt x="83" y="25"/>
                    <a:pt x="83" y="25"/>
                    <a:pt x="83" y="25"/>
                  </a:cubicBezTo>
                  <a:cubicBezTo>
                    <a:pt x="83" y="25"/>
                    <a:pt x="83" y="25"/>
                    <a:pt x="83" y="25"/>
                  </a:cubicBezTo>
                  <a:cubicBezTo>
                    <a:pt x="84" y="25"/>
                    <a:pt x="84" y="25"/>
                    <a:pt x="84" y="25"/>
                  </a:cubicBezTo>
                  <a:cubicBezTo>
                    <a:pt x="84" y="24"/>
                    <a:pt x="84" y="24"/>
                    <a:pt x="84" y="24"/>
                  </a:cubicBezTo>
                  <a:cubicBezTo>
                    <a:pt x="84" y="24"/>
                    <a:pt x="84" y="24"/>
                    <a:pt x="84" y="24"/>
                  </a:cubicBezTo>
                  <a:cubicBezTo>
                    <a:pt x="84" y="24"/>
                    <a:pt x="84" y="24"/>
                    <a:pt x="84" y="24"/>
                  </a:cubicBezTo>
                  <a:cubicBezTo>
                    <a:pt x="83" y="23"/>
                    <a:pt x="83" y="23"/>
                    <a:pt x="83" y="23"/>
                  </a:cubicBezTo>
                  <a:cubicBezTo>
                    <a:pt x="83" y="23"/>
                    <a:pt x="83" y="23"/>
                    <a:pt x="83" y="23"/>
                  </a:cubicBezTo>
                  <a:cubicBezTo>
                    <a:pt x="83" y="23"/>
                    <a:pt x="83" y="23"/>
                    <a:pt x="83" y="23"/>
                  </a:cubicBezTo>
                  <a:cubicBezTo>
                    <a:pt x="84" y="23"/>
                    <a:pt x="84" y="23"/>
                    <a:pt x="84" y="23"/>
                  </a:cubicBezTo>
                  <a:cubicBezTo>
                    <a:pt x="84" y="23"/>
                    <a:pt x="84" y="23"/>
                    <a:pt x="84" y="23"/>
                  </a:cubicBezTo>
                  <a:cubicBezTo>
                    <a:pt x="85" y="23"/>
                    <a:pt x="85" y="23"/>
                    <a:pt x="85" y="23"/>
                  </a:cubicBezTo>
                  <a:cubicBezTo>
                    <a:pt x="86" y="23"/>
                    <a:pt x="86" y="23"/>
                    <a:pt x="86" y="23"/>
                  </a:cubicBezTo>
                  <a:cubicBezTo>
                    <a:pt x="86" y="24"/>
                    <a:pt x="86" y="24"/>
                    <a:pt x="86" y="24"/>
                  </a:cubicBezTo>
                  <a:cubicBezTo>
                    <a:pt x="87" y="24"/>
                    <a:pt x="87" y="24"/>
                    <a:pt x="87" y="24"/>
                  </a:cubicBezTo>
                  <a:cubicBezTo>
                    <a:pt x="87" y="23"/>
                    <a:pt x="87" y="23"/>
                    <a:pt x="87" y="23"/>
                  </a:cubicBezTo>
                  <a:cubicBezTo>
                    <a:pt x="87" y="24"/>
                    <a:pt x="87" y="24"/>
                    <a:pt x="87" y="24"/>
                  </a:cubicBezTo>
                  <a:cubicBezTo>
                    <a:pt x="87" y="24"/>
                    <a:pt x="87" y="24"/>
                    <a:pt x="87" y="24"/>
                  </a:cubicBezTo>
                  <a:cubicBezTo>
                    <a:pt x="88" y="24"/>
                    <a:pt x="88" y="24"/>
                    <a:pt x="88" y="24"/>
                  </a:cubicBezTo>
                  <a:cubicBezTo>
                    <a:pt x="88" y="22"/>
                    <a:pt x="88" y="22"/>
                    <a:pt x="88" y="22"/>
                  </a:cubicBezTo>
                  <a:cubicBezTo>
                    <a:pt x="88" y="22"/>
                    <a:pt x="88" y="22"/>
                    <a:pt x="88" y="22"/>
                  </a:cubicBezTo>
                  <a:cubicBezTo>
                    <a:pt x="88" y="20"/>
                    <a:pt x="88" y="20"/>
                    <a:pt x="88" y="20"/>
                  </a:cubicBezTo>
                  <a:cubicBezTo>
                    <a:pt x="88" y="19"/>
                    <a:pt x="88" y="19"/>
                    <a:pt x="88" y="19"/>
                  </a:cubicBezTo>
                  <a:cubicBezTo>
                    <a:pt x="88" y="19"/>
                    <a:pt x="88" y="19"/>
                    <a:pt x="88" y="19"/>
                  </a:cubicBezTo>
                  <a:cubicBezTo>
                    <a:pt x="87" y="18"/>
                    <a:pt x="87" y="18"/>
                    <a:pt x="87" y="18"/>
                  </a:cubicBezTo>
                  <a:cubicBezTo>
                    <a:pt x="88" y="17"/>
                    <a:pt x="88" y="17"/>
                    <a:pt x="88" y="17"/>
                  </a:cubicBezTo>
                  <a:cubicBezTo>
                    <a:pt x="88" y="16"/>
                    <a:pt x="88" y="16"/>
                    <a:pt x="88" y="16"/>
                  </a:cubicBezTo>
                  <a:cubicBezTo>
                    <a:pt x="88" y="15"/>
                    <a:pt x="88" y="15"/>
                    <a:pt x="88" y="15"/>
                  </a:cubicBezTo>
                  <a:cubicBezTo>
                    <a:pt x="88" y="15"/>
                    <a:pt x="88" y="15"/>
                    <a:pt x="88" y="15"/>
                  </a:cubicBezTo>
                  <a:cubicBezTo>
                    <a:pt x="88" y="14"/>
                    <a:pt x="88" y="14"/>
                    <a:pt x="88" y="14"/>
                  </a:cubicBezTo>
                  <a:cubicBezTo>
                    <a:pt x="88" y="13"/>
                    <a:pt x="88" y="13"/>
                    <a:pt x="88" y="13"/>
                  </a:cubicBezTo>
                  <a:cubicBezTo>
                    <a:pt x="89" y="13"/>
                    <a:pt x="89" y="13"/>
                    <a:pt x="89" y="13"/>
                  </a:cubicBezTo>
                  <a:cubicBezTo>
                    <a:pt x="89" y="13"/>
                    <a:pt x="89" y="13"/>
                    <a:pt x="89" y="13"/>
                  </a:cubicBezTo>
                  <a:cubicBezTo>
                    <a:pt x="90" y="13"/>
                    <a:pt x="90" y="13"/>
                    <a:pt x="90" y="13"/>
                  </a:cubicBezTo>
                  <a:cubicBezTo>
                    <a:pt x="91" y="13"/>
                    <a:pt x="91" y="13"/>
                    <a:pt x="91" y="13"/>
                  </a:cubicBezTo>
                  <a:cubicBezTo>
                    <a:pt x="91" y="13"/>
                    <a:pt x="91" y="13"/>
                    <a:pt x="91" y="13"/>
                  </a:cubicBezTo>
                  <a:cubicBezTo>
                    <a:pt x="92" y="14"/>
                    <a:pt x="92" y="14"/>
                    <a:pt x="92" y="14"/>
                  </a:cubicBezTo>
                  <a:cubicBezTo>
                    <a:pt x="92" y="14"/>
                    <a:pt x="92" y="14"/>
                    <a:pt x="92" y="14"/>
                  </a:cubicBezTo>
                  <a:cubicBezTo>
                    <a:pt x="93" y="15"/>
                    <a:pt x="93" y="15"/>
                    <a:pt x="93" y="15"/>
                  </a:cubicBezTo>
                  <a:cubicBezTo>
                    <a:pt x="93" y="16"/>
                    <a:pt x="93" y="16"/>
                    <a:pt x="93" y="16"/>
                  </a:cubicBezTo>
                  <a:cubicBezTo>
                    <a:pt x="93" y="17"/>
                    <a:pt x="93" y="17"/>
                    <a:pt x="93" y="17"/>
                  </a:cubicBezTo>
                  <a:cubicBezTo>
                    <a:pt x="94" y="18"/>
                    <a:pt x="94" y="18"/>
                    <a:pt x="94" y="18"/>
                  </a:cubicBezTo>
                  <a:cubicBezTo>
                    <a:pt x="95" y="19"/>
                    <a:pt x="95" y="19"/>
                    <a:pt x="95" y="19"/>
                  </a:cubicBezTo>
                  <a:cubicBezTo>
                    <a:pt x="95" y="21"/>
                    <a:pt x="95" y="21"/>
                    <a:pt x="95" y="21"/>
                  </a:cubicBezTo>
                  <a:cubicBezTo>
                    <a:pt x="95" y="21"/>
                    <a:pt x="95" y="21"/>
                    <a:pt x="95" y="21"/>
                  </a:cubicBezTo>
                  <a:cubicBezTo>
                    <a:pt x="94" y="22"/>
                    <a:pt x="94" y="22"/>
                    <a:pt x="94" y="22"/>
                  </a:cubicBezTo>
                  <a:cubicBezTo>
                    <a:pt x="94" y="23"/>
                    <a:pt x="94" y="23"/>
                    <a:pt x="94" y="23"/>
                  </a:cubicBezTo>
                  <a:cubicBezTo>
                    <a:pt x="94" y="23"/>
                    <a:pt x="94" y="23"/>
                    <a:pt x="94" y="23"/>
                  </a:cubicBezTo>
                  <a:cubicBezTo>
                    <a:pt x="95" y="24"/>
                    <a:pt x="95" y="24"/>
                    <a:pt x="95" y="24"/>
                  </a:cubicBezTo>
                  <a:cubicBezTo>
                    <a:pt x="95" y="25"/>
                    <a:pt x="95" y="25"/>
                    <a:pt x="95" y="25"/>
                  </a:cubicBezTo>
                  <a:cubicBezTo>
                    <a:pt x="95" y="26"/>
                    <a:pt x="95" y="26"/>
                    <a:pt x="95" y="26"/>
                  </a:cubicBezTo>
                  <a:cubicBezTo>
                    <a:pt x="95" y="27"/>
                    <a:pt x="95" y="27"/>
                    <a:pt x="95" y="27"/>
                  </a:cubicBezTo>
                  <a:cubicBezTo>
                    <a:pt x="96" y="27"/>
                    <a:pt x="96" y="27"/>
                    <a:pt x="96" y="27"/>
                  </a:cubicBezTo>
                  <a:cubicBezTo>
                    <a:pt x="96" y="27"/>
                    <a:pt x="96" y="27"/>
                    <a:pt x="96" y="27"/>
                  </a:cubicBezTo>
                  <a:cubicBezTo>
                    <a:pt x="97" y="28"/>
                    <a:pt x="97" y="28"/>
                    <a:pt x="97" y="28"/>
                  </a:cubicBezTo>
                  <a:cubicBezTo>
                    <a:pt x="98" y="28"/>
                    <a:pt x="98" y="28"/>
                    <a:pt x="98" y="28"/>
                  </a:cubicBezTo>
                  <a:cubicBezTo>
                    <a:pt x="99" y="28"/>
                    <a:pt x="99" y="28"/>
                    <a:pt x="99" y="28"/>
                  </a:cubicBezTo>
                  <a:cubicBezTo>
                    <a:pt x="100" y="27"/>
                    <a:pt x="100" y="27"/>
                    <a:pt x="100" y="27"/>
                  </a:cubicBezTo>
                  <a:cubicBezTo>
                    <a:pt x="100" y="26"/>
                    <a:pt x="100" y="26"/>
                    <a:pt x="100" y="26"/>
                  </a:cubicBezTo>
                  <a:cubicBezTo>
                    <a:pt x="100" y="26"/>
                    <a:pt x="100" y="26"/>
                    <a:pt x="100" y="26"/>
                  </a:cubicBezTo>
                  <a:cubicBezTo>
                    <a:pt x="100" y="27"/>
                    <a:pt x="100" y="27"/>
                    <a:pt x="100" y="27"/>
                  </a:cubicBezTo>
                  <a:cubicBezTo>
                    <a:pt x="100" y="27"/>
                    <a:pt x="100" y="27"/>
                    <a:pt x="100" y="27"/>
                  </a:cubicBezTo>
                  <a:cubicBezTo>
                    <a:pt x="101" y="27"/>
                    <a:pt x="101" y="27"/>
                    <a:pt x="101" y="27"/>
                  </a:cubicBezTo>
                  <a:cubicBezTo>
                    <a:pt x="101" y="27"/>
                    <a:pt x="101" y="27"/>
                    <a:pt x="101" y="27"/>
                  </a:cubicBezTo>
                  <a:cubicBezTo>
                    <a:pt x="102" y="27"/>
                    <a:pt x="102" y="27"/>
                    <a:pt x="102" y="27"/>
                  </a:cubicBezTo>
                  <a:cubicBezTo>
                    <a:pt x="102" y="28"/>
                    <a:pt x="102" y="28"/>
                    <a:pt x="102" y="28"/>
                  </a:cubicBezTo>
                  <a:cubicBezTo>
                    <a:pt x="102" y="28"/>
                    <a:pt x="102" y="28"/>
                    <a:pt x="102" y="28"/>
                  </a:cubicBezTo>
                  <a:cubicBezTo>
                    <a:pt x="102" y="29"/>
                    <a:pt x="102" y="29"/>
                    <a:pt x="102" y="29"/>
                  </a:cubicBezTo>
                  <a:cubicBezTo>
                    <a:pt x="103" y="29"/>
                    <a:pt x="103" y="29"/>
                    <a:pt x="103" y="29"/>
                  </a:cubicBezTo>
                  <a:cubicBezTo>
                    <a:pt x="103" y="29"/>
                    <a:pt x="103" y="29"/>
                    <a:pt x="103" y="29"/>
                  </a:cubicBezTo>
                  <a:cubicBezTo>
                    <a:pt x="104" y="29"/>
                    <a:pt x="104" y="29"/>
                    <a:pt x="104" y="29"/>
                  </a:cubicBezTo>
                  <a:cubicBezTo>
                    <a:pt x="105" y="29"/>
                    <a:pt x="105" y="29"/>
                    <a:pt x="105" y="29"/>
                  </a:cubicBezTo>
                  <a:cubicBezTo>
                    <a:pt x="104" y="29"/>
                    <a:pt x="104" y="29"/>
                    <a:pt x="104" y="29"/>
                  </a:cubicBezTo>
                  <a:cubicBezTo>
                    <a:pt x="103" y="28"/>
                    <a:pt x="103" y="28"/>
                    <a:pt x="103" y="28"/>
                  </a:cubicBezTo>
                  <a:cubicBezTo>
                    <a:pt x="103" y="28"/>
                    <a:pt x="103" y="28"/>
                    <a:pt x="103" y="28"/>
                  </a:cubicBezTo>
                  <a:cubicBezTo>
                    <a:pt x="103" y="27"/>
                    <a:pt x="103" y="27"/>
                    <a:pt x="103" y="27"/>
                  </a:cubicBezTo>
                  <a:cubicBezTo>
                    <a:pt x="103" y="27"/>
                    <a:pt x="103" y="27"/>
                    <a:pt x="103" y="27"/>
                  </a:cubicBezTo>
                  <a:cubicBezTo>
                    <a:pt x="102" y="27"/>
                    <a:pt x="102" y="27"/>
                    <a:pt x="102" y="27"/>
                  </a:cubicBezTo>
                  <a:cubicBezTo>
                    <a:pt x="102" y="26"/>
                    <a:pt x="102" y="26"/>
                    <a:pt x="102" y="26"/>
                  </a:cubicBezTo>
                  <a:cubicBezTo>
                    <a:pt x="102" y="25"/>
                    <a:pt x="102" y="25"/>
                    <a:pt x="102" y="25"/>
                  </a:cubicBezTo>
                  <a:cubicBezTo>
                    <a:pt x="101" y="25"/>
                    <a:pt x="101" y="25"/>
                    <a:pt x="101" y="25"/>
                  </a:cubicBezTo>
                  <a:cubicBezTo>
                    <a:pt x="101" y="24"/>
                    <a:pt x="101" y="24"/>
                    <a:pt x="101" y="24"/>
                  </a:cubicBezTo>
                  <a:cubicBezTo>
                    <a:pt x="101" y="23"/>
                    <a:pt x="101" y="23"/>
                    <a:pt x="101" y="23"/>
                  </a:cubicBezTo>
                  <a:cubicBezTo>
                    <a:pt x="100" y="23"/>
                    <a:pt x="100" y="23"/>
                    <a:pt x="100" y="23"/>
                  </a:cubicBezTo>
                  <a:cubicBezTo>
                    <a:pt x="100" y="22"/>
                    <a:pt x="100" y="22"/>
                    <a:pt x="100" y="22"/>
                  </a:cubicBezTo>
                  <a:cubicBezTo>
                    <a:pt x="100" y="21"/>
                    <a:pt x="100" y="21"/>
                    <a:pt x="100" y="21"/>
                  </a:cubicBezTo>
                  <a:cubicBezTo>
                    <a:pt x="100" y="20"/>
                    <a:pt x="100" y="20"/>
                    <a:pt x="100" y="20"/>
                  </a:cubicBezTo>
                  <a:cubicBezTo>
                    <a:pt x="100" y="19"/>
                    <a:pt x="100" y="19"/>
                    <a:pt x="100" y="19"/>
                  </a:cubicBezTo>
                  <a:cubicBezTo>
                    <a:pt x="100" y="19"/>
                    <a:pt x="100" y="19"/>
                    <a:pt x="100" y="19"/>
                  </a:cubicBezTo>
                  <a:cubicBezTo>
                    <a:pt x="100" y="18"/>
                    <a:pt x="100" y="18"/>
                    <a:pt x="100" y="18"/>
                  </a:cubicBezTo>
                  <a:cubicBezTo>
                    <a:pt x="99" y="17"/>
                    <a:pt x="99" y="17"/>
                    <a:pt x="99" y="17"/>
                  </a:cubicBezTo>
                  <a:cubicBezTo>
                    <a:pt x="99" y="17"/>
                    <a:pt x="99" y="17"/>
                    <a:pt x="99" y="17"/>
                  </a:cubicBezTo>
                  <a:cubicBezTo>
                    <a:pt x="99" y="16"/>
                    <a:pt x="99" y="16"/>
                    <a:pt x="99" y="16"/>
                  </a:cubicBezTo>
                  <a:cubicBezTo>
                    <a:pt x="99" y="15"/>
                    <a:pt x="99" y="15"/>
                    <a:pt x="99" y="15"/>
                  </a:cubicBezTo>
                  <a:cubicBezTo>
                    <a:pt x="98" y="14"/>
                    <a:pt x="98" y="14"/>
                    <a:pt x="98" y="14"/>
                  </a:cubicBezTo>
                  <a:cubicBezTo>
                    <a:pt x="99" y="14"/>
                    <a:pt x="99" y="14"/>
                    <a:pt x="99" y="14"/>
                  </a:cubicBezTo>
                  <a:cubicBezTo>
                    <a:pt x="98" y="13"/>
                    <a:pt x="98" y="13"/>
                    <a:pt x="98" y="13"/>
                  </a:cubicBezTo>
                  <a:cubicBezTo>
                    <a:pt x="98" y="12"/>
                    <a:pt x="98" y="12"/>
                    <a:pt x="98" y="12"/>
                  </a:cubicBezTo>
                  <a:cubicBezTo>
                    <a:pt x="99" y="12"/>
                    <a:pt x="99" y="12"/>
                    <a:pt x="99" y="12"/>
                  </a:cubicBezTo>
                  <a:cubicBezTo>
                    <a:pt x="100" y="12"/>
                    <a:pt x="100" y="12"/>
                    <a:pt x="100" y="12"/>
                  </a:cubicBezTo>
                  <a:cubicBezTo>
                    <a:pt x="100" y="12"/>
                    <a:pt x="100" y="12"/>
                    <a:pt x="100" y="12"/>
                  </a:cubicBezTo>
                  <a:cubicBezTo>
                    <a:pt x="101" y="12"/>
                    <a:pt x="101" y="12"/>
                    <a:pt x="101" y="12"/>
                  </a:cubicBezTo>
                  <a:cubicBezTo>
                    <a:pt x="101" y="12"/>
                    <a:pt x="101" y="12"/>
                    <a:pt x="101" y="12"/>
                  </a:cubicBezTo>
                  <a:cubicBezTo>
                    <a:pt x="102" y="12"/>
                    <a:pt x="102" y="12"/>
                    <a:pt x="102" y="12"/>
                  </a:cubicBezTo>
                  <a:cubicBezTo>
                    <a:pt x="103" y="13"/>
                    <a:pt x="103" y="13"/>
                    <a:pt x="103" y="13"/>
                  </a:cubicBezTo>
                  <a:cubicBezTo>
                    <a:pt x="104" y="14"/>
                    <a:pt x="104" y="14"/>
                    <a:pt x="104" y="14"/>
                  </a:cubicBezTo>
                  <a:cubicBezTo>
                    <a:pt x="105" y="14"/>
                    <a:pt x="105" y="14"/>
                    <a:pt x="105" y="14"/>
                  </a:cubicBezTo>
                  <a:cubicBezTo>
                    <a:pt x="105" y="13"/>
                    <a:pt x="105" y="13"/>
                    <a:pt x="105" y="13"/>
                  </a:cubicBezTo>
                  <a:cubicBezTo>
                    <a:pt x="104" y="13"/>
                    <a:pt x="104" y="13"/>
                    <a:pt x="104" y="13"/>
                  </a:cubicBezTo>
                  <a:cubicBezTo>
                    <a:pt x="105" y="11"/>
                    <a:pt x="105" y="11"/>
                    <a:pt x="105" y="11"/>
                  </a:cubicBezTo>
                  <a:cubicBezTo>
                    <a:pt x="105" y="11"/>
                    <a:pt x="105" y="11"/>
                    <a:pt x="105" y="11"/>
                  </a:cubicBezTo>
                  <a:cubicBezTo>
                    <a:pt x="106" y="12"/>
                    <a:pt x="106" y="12"/>
                    <a:pt x="106" y="12"/>
                  </a:cubicBezTo>
                  <a:cubicBezTo>
                    <a:pt x="107" y="11"/>
                    <a:pt x="107" y="11"/>
                    <a:pt x="107" y="11"/>
                  </a:cubicBezTo>
                  <a:cubicBezTo>
                    <a:pt x="108" y="11"/>
                    <a:pt x="108" y="11"/>
                    <a:pt x="108" y="11"/>
                  </a:cubicBezTo>
                  <a:cubicBezTo>
                    <a:pt x="108" y="11"/>
                    <a:pt x="108" y="11"/>
                    <a:pt x="108" y="11"/>
                  </a:cubicBezTo>
                  <a:cubicBezTo>
                    <a:pt x="109" y="12"/>
                    <a:pt x="109" y="12"/>
                    <a:pt x="109" y="12"/>
                  </a:cubicBezTo>
                  <a:cubicBezTo>
                    <a:pt x="110" y="12"/>
                    <a:pt x="110" y="12"/>
                    <a:pt x="110" y="12"/>
                  </a:cubicBezTo>
                  <a:cubicBezTo>
                    <a:pt x="110" y="12"/>
                    <a:pt x="110" y="12"/>
                    <a:pt x="110" y="12"/>
                  </a:cubicBezTo>
                  <a:cubicBezTo>
                    <a:pt x="111" y="13"/>
                    <a:pt x="111" y="13"/>
                    <a:pt x="111" y="13"/>
                  </a:cubicBezTo>
                  <a:cubicBezTo>
                    <a:pt x="111" y="14"/>
                    <a:pt x="111" y="14"/>
                    <a:pt x="111" y="14"/>
                  </a:cubicBezTo>
                  <a:cubicBezTo>
                    <a:pt x="111" y="15"/>
                    <a:pt x="111" y="15"/>
                    <a:pt x="111" y="15"/>
                  </a:cubicBezTo>
                  <a:cubicBezTo>
                    <a:pt x="111" y="15"/>
                    <a:pt x="111" y="15"/>
                    <a:pt x="111" y="15"/>
                  </a:cubicBezTo>
                  <a:cubicBezTo>
                    <a:pt x="111" y="16"/>
                    <a:pt x="111" y="16"/>
                    <a:pt x="111" y="16"/>
                  </a:cubicBezTo>
                  <a:cubicBezTo>
                    <a:pt x="112" y="17"/>
                    <a:pt x="112" y="17"/>
                    <a:pt x="112" y="17"/>
                  </a:cubicBezTo>
                  <a:cubicBezTo>
                    <a:pt x="112" y="18"/>
                    <a:pt x="112" y="18"/>
                    <a:pt x="112" y="18"/>
                  </a:cubicBezTo>
                  <a:cubicBezTo>
                    <a:pt x="112" y="19"/>
                    <a:pt x="112" y="19"/>
                    <a:pt x="112" y="19"/>
                  </a:cubicBezTo>
                  <a:cubicBezTo>
                    <a:pt x="112" y="19"/>
                    <a:pt x="112" y="19"/>
                    <a:pt x="112" y="19"/>
                  </a:cubicBezTo>
                  <a:cubicBezTo>
                    <a:pt x="114" y="19"/>
                    <a:pt x="114" y="19"/>
                    <a:pt x="114" y="19"/>
                  </a:cubicBezTo>
                  <a:cubicBezTo>
                    <a:pt x="115" y="20"/>
                    <a:pt x="115" y="20"/>
                    <a:pt x="115" y="20"/>
                  </a:cubicBezTo>
                  <a:cubicBezTo>
                    <a:pt x="116" y="20"/>
                    <a:pt x="116" y="20"/>
                    <a:pt x="116" y="20"/>
                  </a:cubicBezTo>
                  <a:cubicBezTo>
                    <a:pt x="116" y="20"/>
                    <a:pt x="116" y="20"/>
                    <a:pt x="116" y="20"/>
                  </a:cubicBezTo>
                  <a:cubicBezTo>
                    <a:pt x="116" y="20"/>
                    <a:pt x="116" y="20"/>
                    <a:pt x="116" y="20"/>
                  </a:cubicBezTo>
                  <a:cubicBezTo>
                    <a:pt x="115" y="19"/>
                    <a:pt x="115" y="19"/>
                    <a:pt x="115" y="19"/>
                  </a:cubicBezTo>
                  <a:cubicBezTo>
                    <a:pt x="114" y="19"/>
                    <a:pt x="114" y="19"/>
                    <a:pt x="114" y="19"/>
                  </a:cubicBezTo>
                  <a:cubicBezTo>
                    <a:pt x="113" y="19"/>
                    <a:pt x="113" y="19"/>
                    <a:pt x="113" y="19"/>
                  </a:cubicBezTo>
                  <a:cubicBezTo>
                    <a:pt x="113" y="18"/>
                    <a:pt x="113" y="18"/>
                    <a:pt x="113" y="18"/>
                  </a:cubicBezTo>
                  <a:cubicBezTo>
                    <a:pt x="112" y="18"/>
                    <a:pt x="112" y="18"/>
                    <a:pt x="112" y="18"/>
                  </a:cubicBezTo>
                  <a:cubicBezTo>
                    <a:pt x="112" y="17"/>
                    <a:pt x="112" y="17"/>
                    <a:pt x="112" y="17"/>
                  </a:cubicBezTo>
                  <a:cubicBezTo>
                    <a:pt x="112" y="16"/>
                    <a:pt x="112" y="16"/>
                    <a:pt x="112" y="16"/>
                  </a:cubicBezTo>
                  <a:cubicBezTo>
                    <a:pt x="112" y="15"/>
                    <a:pt x="112" y="15"/>
                    <a:pt x="112" y="15"/>
                  </a:cubicBezTo>
                  <a:cubicBezTo>
                    <a:pt x="112" y="14"/>
                    <a:pt x="112" y="14"/>
                    <a:pt x="112" y="14"/>
                  </a:cubicBezTo>
                  <a:cubicBezTo>
                    <a:pt x="112" y="13"/>
                    <a:pt x="112" y="13"/>
                    <a:pt x="112" y="13"/>
                  </a:cubicBezTo>
                  <a:cubicBezTo>
                    <a:pt x="112" y="13"/>
                    <a:pt x="112" y="13"/>
                    <a:pt x="112" y="13"/>
                  </a:cubicBezTo>
                  <a:cubicBezTo>
                    <a:pt x="112" y="12"/>
                    <a:pt x="112" y="12"/>
                    <a:pt x="112" y="12"/>
                  </a:cubicBezTo>
                  <a:cubicBezTo>
                    <a:pt x="112" y="12"/>
                    <a:pt x="112" y="12"/>
                    <a:pt x="112" y="12"/>
                  </a:cubicBezTo>
                  <a:cubicBezTo>
                    <a:pt x="111" y="12"/>
                    <a:pt x="111" y="12"/>
                    <a:pt x="111" y="12"/>
                  </a:cubicBezTo>
                  <a:cubicBezTo>
                    <a:pt x="110" y="10"/>
                    <a:pt x="110" y="10"/>
                    <a:pt x="110" y="10"/>
                  </a:cubicBezTo>
                  <a:cubicBezTo>
                    <a:pt x="110" y="10"/>
                    <a:pt x="110" y="10"/>
                    <a:pt x="110" y="10"/>
                  </a:cubicBezTo>
                  <a:cubicBezTo>
                    <a:pt x="109" y="10"/>
                    <a:pt x="109" y="10"/>
                    <a:pt x="109" y="10"/>
                  </a:cubicBezTo>
                  <a:cubicBezTo>
                    <a:pt x="108" y="11"/>
                    <a:pt x="108" y="11"/>
                    <a:pt x="108" y="11"/>
                  </a:cubicBezTo>
                  <a:cubicBezTo>
                    <a:pt x="108" y="11"/>
                    <a:pt x="108" y="11"/>
                    <a:pt x="108" y="11"/>
                  </a:cubicBezTo>
                  <a:cubicBezTo>
                    <a:pt x="107" y="10"/>
                    <a:pt x="107" y="10"/>
                    <a:pt x="107" y="10"/>
                  </a:cubicBezTo>
                  <a:cubicBezTo>
                    <a:pt x="107" y="9"/>
                    <a:pt x="107" y="9"/>
                    <a:pt x="107" y="9"/>
                  </a:cubicBezTo>
                  <a:cubicBezTo>
                    <a:pt x="107" y="8"/>
                    <a:pt x="107" y="8"/>
                    <a:pt x="107" y="8"/>
                  </a:cubicBezTo>
                  <a:cubicBezTo>
                    <a:pt x="108" y="8"/>
                    <a:pt x="108" y="8"/>
                    <a:pt x="108" y="8"/>
                  </a:cubicBezTo>
                  <a:cubicBezTo>
                    <a:pt x="108" y="8"/>
                    <a:pt x="108" y="8"/>
                    <a:pt x="108" y="8"/>
                  </a:cubicBezTo>
                  <a:cubicBezTo>
                    <a:pt x="107" y="7"/>
                    <a:pt x="107" y="7"/>
                    <a:pt x="107" y="7"/>
                  </a:cubicBezTo>
                  <a:cubicBezTo>
                    <a:pt x="107" y="6"/>
                    <a:pt x="107" y="6"/>
                    <a:pt x="107" y="6"/>
                  </a:cubicBezTo>
                  <a:cubicBezTo>
                    <a:pt x="107" y="6"/>
                    <a:pt x="107" y="6"/>
                    <a:pt x="107" y="6"/>
                  </a:cubicBezTo>
                  <a:cubicBezTo>
                    <a:pt x="107" y="5"/>
                    <a:pt x="107" y="5"/>
                    <a:pt x="107" y="5"/>
                  </a:cubicBezTo>
                  <a:cubicBezTo>
                    <a:pt x="107" y="5"/>
                    <a:pt x="107" y="5"/>
                    <a:pt x="107" y="5"/>
                  </a:cubicBezTo>
                  <a:cubicBezTo>
                    <a:pt x="108" y="6"/>
                    <a:pt x="108" y="6"/>
                    <a:pt x="108" y="6"/>
                  </a:cubicBezTo>
                  <a:cubicBezTo>
                    <a:pt x="108" y="7"/>
                    <a:pt x="108" y="7"/>
                    <a:pt x="108" y="7"/>
                  </a:cubicBezTo>
                  <a:cubicBezTo>
                    <a:pt x="109" y="6"/>
                    <a:pt x="109" y="6"/>
                    <a:pt x="109" y="6"/>
                  </a:cubicBezTo>
                  <a:cubicBezTo>
                    <a:pt x="110" y="5"/>
                    <a:pt x="110" y="5"/>
                    <a:pt x="110" y="5"/>
                  </a:cubicBezTo>
                  <a:cubicBezTo>
                    <a:pt x="110" y="5"/>
                    <a:pt x="110" y="5"/>
                    <a:pt x="110" y="5"/>
                  </a:cubicBezTo>
                  <a:cubicBezTo>
                    <a:pt x="111" y="5"/>
                    <a:pt x="111" y="5"/>
                    <a:pt x="111" y="5"/>
                  </a:cubicBezTo>
                  <a:cubicBezTo>
                    <a:pt x="111" y="4"/>
                    <a:pt x="111" y="4"/>
                    <a:pt x="111" y="4"/>
                  </a:cubicBezTo>
                  <a:cubicBezTo>
                    <a:pt x="112" y="3"/>
                    <a:pt x="112" y="3"/>
                    <a:pt x="112" y="3"/>
                  </a:cubicBezTo>
                  <a:cubicBezTo>
                    <a:pt x="113" y="3"/>
                    <a:pt x="113" y="3"/>
                    <a:pt x="113" y="3"/>
                  </a:cubicBezTo>
                  <a:cubicBezTo>
                    <a:pt x="112" y="4"/>
                    <a:pt x="112" y="4"/>
                    <a:pt x="112" y="4"/>
                  </a:cubicBezTo>
                  <a:cubicBezTo>
                    <a:pt x="112" y="4"/>
                    <a:pt x="112" y="4"/>
                    <a:pt x="112" y="4"/>
                  </a:cubicBezTo>
                  <a:cubicBezTo>
                    <a:pt x="112" y="5"/>
                    <a:pt x="112" y="5"/>
                    <a:pt x="112" y="5"/>
                  </a:cubicBezTo>
                  <a:cubicBezTo>
                    <a:pt x="113" y="4"/>
                    <a:pt x="113" y="4"/>
                    <a:pt x="113" y="4"/>
                  </a:cubicBezTo>
                  <a:cubicBezTo>
                    <a:pt x="114" y="4"/>
                    <a:pt x="114" y="4"/>
                    <a:pt x="114" y="4"/>
                  </a:cubicBezTo>
                  <a:cubicBezTo>
                    <a:pt x="114" y="5"/>
                    <a:pt x="114" y="5"/>
                    <a:pt x="114" y="5"/>
                  </a:cubicBezTo>
                  <a:cubicBezTo>
                    <a:pt x="114" y="5"/>
                    <a:pt x="114" y="5"/>
                    <a:pt x="114" y="5"/>
                  </a:cubicBezTo>
                  <a:cubicBezTo>
                    <a:pt x="115" y="6"/>
                    <a:pt x="115" y="6"/>
                    <a:pt x="115" y="6"/>
                  </a:cubicBezTo>
                  <a:cubicBezTo>
                    <a:pt x="115" y="6"/>
                    <a:pt x="115" y="6"/>
                    <a:pt x="115" y="6"/>
                  </a:cubicBezTo>
                  <a:cubicBezTo>
                    <a:pt x="114" y="7"/>
                    <a:pt x="114" y="7"/>
                    <a:pt x="114" y="7"/>
                  </a:cubicBezTo>
                  <a:cubicBezTo>
                    <a:pt x="114" y="7"/>
                    <a:pt x="114" y="7"/>
                    <a:pt x="114" y="7"/>
                  </a:cubicBezTo>
                  <a:cubicBezTo>
                    <a:pt x="115" y="7"/>
                    <a:pt x="115" y="7"/>
                    <a:pt x="115" y="7"/>
                  </a:cubicBezTo>
                  <a:cubicBezTo>
                    <a:pt x="115" y="6"/>
                    <a:pt x="115" y="6"/>
                    <a:pt x="115" y="6"/>
                  </a:cubicBezTo>
                  <a:cubicBezTo>
                    <a:pt x="116" y="6"/>
                    <a:pt x="116" y="6"/>
                    <a:pt x="116" y="6"/>
                  </a:cubicBezTo>
                  <a:cubicBezTo>
                    <a:pt x="117" y="7"/>
                    <a:pt x="117" y="7"/>
                    <a:pt x="117" y="7"/>
                  </a:cubicBezTo>
                  <a:cubicBezTo>
                    <a:pt x="117" y="7"/>
                    <a:pt x="117" y="7"/>
                    <a:pt x="117" y="7"/>
                  </a:cubicBezTo>
                  <a:cubicBezTo>
                    <a:pt x="118" y="8"/>
                    <a:pt x="118" y="8"/>
                    <a:pt x="118" y="8"/>
                  </a:cubicBezTo>
                  <a:cubicBezTo>
                    <a:pt x="118" y="9"/>
                    <a:pt x="118" y="9"/>
                    <a:pt x="118" y="9"/>
                  </a:cubicBezTo>
                  <a:cubicBezTo>
                    <a:pt x="118" y="10"/>
                    <a:pt x="118" y="10"/>
                    <a:pt x="118" y="10"/>
                  </a:cubicBezTo>
                  <a:cubicBezTo>
                    <a:pt x="118" y="10"/>
                    <a:pt x="118" y="10"/>
                    <a:pt x="118" y="10"/>
                  </a:cubicBezTo>
                  <a:cubicBezTo>
                    <a:pt x="118" y="9"/>
                    <a:pt x="118" y="9"/>
                    <a:pt x="118" y="9"/>
                  </a:cubicBezTo>
                  <a:cubicBezTo>
                    <a:pt x="118" y="8"/>
                    <a:pt x="118" y="8"/>
                    <a:pt x="118" y="8"/>
                  </a:cubicBezTo>
                  <a:cubicBezTo>
                    <a:pt x="118" y="8"/>
                    <a:pt x="118" y="8"/>
                    <a:pt x="118" y="8"/>
                  </a:cubicBezTo>
                  <a:cubicBezTo>
                    <a:pt x="118" y="7"/>
                    <a:pt x="118" y="7"/>
                    <a:pt x="118" y="7"/>
                  </a:cubicBezTo>
                  <a:cubicBezTo>
                    <a:pt x="118" y="7"/>
                    <a:pt x="118" y="7"/>
                    <a:pt x="118" y="7"/>
                  </a:cubicBezTo>
                  <a:cubicBezTo>
                    <a:pt x="118" y="6"/>
                    <a:pt x="118" y="6"/>
                    <a:pt x="118" y="6"/>
                  </a:cubicBezTo>
                  <a:cubicBezTo>
                    <a:pt x="118" y="7"/>
                    <a:pt x="118" y="7"/>
                    <a:pt x="118" y="7"/>
                  </a:cubicBezTo>
                  <a:cubicBezTo>
                    <a:pt x="120" y="8"/>
                    <a:pt x="120" y="8"/>
                    <a:pt x="120" y="8"/>
                  </a:cubicBezTo>
                  <a:cubicBezTo>
                    <a:pt x="121" y="9"/>
                    <a:pt x="121" y="9"/>
                    <a:pt x="121" y="9"/>
                  </a:cubicBezTo>
                  <a:cubicBezTo>
                    <a:pt x="122" y="9"/>
                    <a:pt x="122" y="9"/>
                    <a:pt x="122" y="9"/>
                  </a:cubicBezTo>
                  <a:cubicBezTo>
                    <a:pt x="123" y="10"/>
                    <a:pt x="123" y="10"/>
                    <a:pt x="123" y="10"/>
                  </a:cubicBezTo>
                  <a:cubicBezTo>
                    <a:pt x="123" y="9"/>
                    <a:pt x="123" y="9"/>
                    <a:pt x="123" y="9"/>
                  </a:cubicBezTo>
                  <a:cubicBezTo>
                    <a:pt x="122" y="9"/>
                    <a:pt x="122" y="9"/>
                    <a:pt x="122" y="9"/>
                  </a:cubicBezTo>
                  <a:cubicBezTo>
                    <a:pt x="121" y="8"/>
                    <a:pt x="121" y="8"/>
                    <a:pt x="121" y="8"/>
                  </a:cubicBezTo>
                  <a:cubicBezTo>
                    <a:pt x="120" y="7"/>
                    <a:pt x="120" y="7"/>
                    <a:pt x="120" y="7"/>
                  </a:cubicBezTo>
                  <a:cubicBezTo>
                    <a:pt x="120" y="6"/>
                    <a:pt x="120" y="6"/>
                    <a:pt x="120" y="6"/>
                  </a:cubicBezTo>
                  <a:cubicBezTo>
                    <a:pt x="120" y="5"/>
                    <a:pt x="120" y="5"/>
                    <a:pt x="120" y="5"/>
                  </a:cubicBezTo>
                  <a:cubicBezTo>
                    <a:pt x="121" y="5"/>
                    <a:pt x="121" y="5"/>
                    <a:pt x="121" y="5"/>
                  </a:cubicBezTo>
                  <a:cubicBezTo>
                    <a:pt x="122" y="5"/>
                    <a:pt x="122" y="5"/>
                    <a:pt x="122" y="5"/>
                  </a:cubicBezTo>
                  <a:cubicBezTo>
                    <a:pt x="123" y="6"/>
                    <a:pt x="123" y="6"/>
                    <a:pt x="123" y="6"/>
                  </a:cubicBezTo>
                  <a:cubicBezTo>
                    <a:pt x="124" y="6"/>
                    <a:pt x="124" y="6"/>
                    <a:pt x="124" y="6"/>
                  </a:cubicBezTo>
                  <a:cubicBezTo>
                    <a:pt x="124" y="5"/>
                    <a:pt x="124" y="5"/>
                    <a:pt x="124" y="5"/>
                  </a:cubicBezTo>
                  <a:cubicBezTo>
                    <a:pt x="124" y="5"/>
                    <a:pt x="124" y="5"/>
                    <a:pt x="124" y="5"/>
                  </a:cubicBezTo>
                  <a:cubicBezTo>
                    <a:pt x="124" y="5"/>
                    <a:pt x="124" y="5"/>
                    <a:pt x="124" y="5"/>
                  </a:cubicBezTo>
                  <a:cubicBezTo>
                    <a:pt x="124" y="5"/>
                    <a:pt x="124" y="5"/>
                    <a:pt x="124" y="5"/>
                  </a:cubicBezTo>
                  <a:cubicBezTo>
                    <a:pt x="124" y="4"/>
                    <a:pt x="124" y="4"/>
                    <a:pt x="124" y="4"/>
                  </a:cubicBezTo>
                  <a:cubicBezTo>
                    <a:pt x="125" y="3"/>
                    <a:pt x="125" y="3"/>
                    <a:pt x="125" y="3"/>
                  </a:cubicBezTo>
                  <a:cubicBezTo>
                    <a:pt x="125" y="3"/>
                    <a:pt x="125" y="3"/>
                    <a:pt x="125" y="3"/>
                  </a:cubicBezTo>
                  <a:cubicBezTo>
                    <a:pt x="124" y="2"/>
                    <a:pt x="124" y="2"/>
                    <a:pt x="124" y="2"/>
                  </a:cubicBezTo>
                  <a:cubicBezTo>
                    <a:pt x="125" y="2"/>
                    <a:pt x="125" y="2"/>
                    <a:pt x="125" y="2"/>
                  </a:cubicBezTo>
                  <a:cubicBezTo>
                    <a:pt x="125" y="1"/>
                    <a:pt x="125" y="1"/>
                    <a:pt x="125" y="1"/>
                  </a:cubicBezTo>
                  <a:cubicBezTo>
                    <a:pt x="126" y="2"/>
                    <a:pt x="126" y="2"/>
                    <a:pt x="126" y="2"/>
                  </a:cubicBezTo>
                  <a:cubicBezTo>
                    <a:pt x="126" y="1"/>
                    <a:pt x="126" y="1"/>
                    <a:pt x="126" y="1"/>
                  </a:cubicBezTo>
                  <a:cubicBezTo>
                    <a:pt x="126" y="0"/>
                    <a:pt x="126" y="0"/>
                    <a:pt x="126" y="0"/>
                  </a:cubicBezTo>
                  <a:cubicBezTo>
                    <a:pt x="127" y="0"/>
                    <a:pt x="127" y="0"/>
                    <a:pt x="127" y="0"/>
                  </a:cubicBezTo>
                  <a:cubicBezTo>
                    <a:pt x="127" y="0"/>
                    <a:pt x="127" y="0"/>
                    <a:pt x="127" y="0"/>
                  </a:cubicBezTo>
                  <a:cubicBezTo>
                    <a:pt x="127" y="1"/>
                    <a:pt x="127" y="1"/>
                    <a:pt x="127" y="1"/>
                  </a:cubicBezTo>
                  <a:cubicBezTo>
                    <a:pt x="128" y="1"/>
                    <a:pt x="128" y="1"/>
                    <a:pt x="128" y="1"/>
                  </a:cubicBezTo>
                  <a:cubicBezTo>
                    <a:pt x="128" y="1"/>
                    <a:pt x="128" y="1"/>
                    <a:pt x="128" y="1"/>
                  </a:cubicBezTo>
                  <a:cubicBezTo>
                    <a:pt x="128" y="2"/>
                    <a:pt x="128" y="2"/>
                    <a:pt x="128" y="2"/>
                  </a:cubicBezTo>
                  <a:cubicBezTo>
                    <a:pt x="129" y="2"/>
                    <a:pt x="129" y="2"/>
                    <a:pt x="129" y="2"/>
                  </a:cubicBezTo>
                  <a:cubicBezTo>
                    <a:pt x="129" y="2"/>
                    <a:pt x="129" y="2"/>
                    <a:pt x="129" y="2"/>
                  </a:cubicBezTo>
                  <a:cubicBezTo>
                    <a:pt x="129" y="2"/>
                    <a:pt x="129" y="2"/>
                    <a:pt x="129" y="2"/>
                  </a:cubicBezTo>
                  <a:cubicBezTo>
                    <a:pt x="129" y="1"/>
                    <a:pt x="129" y="1"/>
                    <a:pt x="129" y="1"/>
                  </a:cubicBezTo>
                  <a:cubicBezTo>
                    <a:pt x="129" y="0"/>
                    <a:pt x="129" y="0"/>
                    <a:pt x="129" y="0"/>
                  </a:cubicBezTo>
                  <a:cubicBezTo>
                    <a:pt x="129" y="0"/>
                    <a:pt x="129" y="0"/>
                    <a:pt x="129" y="0"/>
                  </a:cubicBezTo>
                  <a:cubicBezTo>
                    <a:pt x="130" y="0"/>
                    <a:pt x="130" y="0"/>
                    <a:pt x="130" y="0"/>
                  </a:cubicBezTo>
                  <a:cubicBezTo>
                    <a:pt x="131" y="0"/>
                    <a:pt x="131" y="0"/>
                    <a:pt x="131" y="0"/>
                  </a:cubicBezTo>
                  <a:cubicBezTo>
                    <a:pt x="132" y="0"/>
                    <a:pt x="132" y="0"/>
                    <a:pt x="132" y="0"/>
                  </a:cubicBezTo>
                  <a:cubicBezTo>
                    <a:pt x="133" y="0"/>
                    <a:pt x="133" y="0"/>
                    <a:pt x="133" y="0"/>
                  </a:cubicBezTo>
                  <a:cubicBezTo>
                    <a:pt x="133" y="1"/>
                    <a:pt x="133" y="1"/>
                    <a:pt x="133" y="1"/>
                  </a:cubicBezTo>
                  <a:cubicBezTo>
                    <a:pt x="134" y="1"/>
                    <a:pt x="134" y="1"/>
                    <a:pt x="134" y="1"/>
                  </a:cubicBezTo>
                  <a:cubicBezTo>
                    <a:pt x="134" y="0"/>
                    <a:pt x="134" y="0"/>
                    <a:pt x="134" y="0"/>
                  </a:cubicBezTo>
                  <a:cubicBezTo>
                    <a:pt x="135" y="0"/>
                    <a:pt x="135" y="0"/>
                    <a:pt x="135" y="0"/>
                  </a:cubicBezTo>
                  <a:cubicBezTo>
                    <a:pt x="136" y="1"/>
                    <a:pt x="136" y="1"/>
                    <a:pt x="136" y="1"/>
                  </a:cubicBezTo>
                  <a:cubicBezTo>
                    <a:pt x="137" y="1"/>
                    <a:pt x="137" y="1"/>
                    <a:pt x="137" y="1"/>
                  </a:cubicBezTo>
                  <a:cubicBezTo>
                    <a:pt x="137" y="1"/>
                    <a:pt x="137" y="1"/>
                    <a:pt x="137" y="1"/>
                  </a:cubicBezTo>
                  <a:cubicBezTo>
                    <a:pt x="138" y="1"/>
                    <a:pt x="138" y="1"/>
                    <a:pt x="138" y="1"/>
                  </a:cubicBezTo>
                  <a:cubicBezTo>
                    <a:pt x="139" y="1"/>
                    <a:pt x="139" y="1"/>
                    <a:pt x="139" y="1"/>
                  </a:cubicBezTo>
                  <a:cubicBezTo>
                    <a:pt x="139" y="1"/>
                    <a:pt x="139" y="1"/>
                    <a:pt x="139" y="1"/>
                  </a:cubicBezTo>
                  <a:cubicBezTo>
                    <a:pt x="140" y="2"/>
                    <a:pt x="140" y="2"/>
                    <a:pt x="140" y="2"/>
                  </a:cubicBezTo>
                  <a:cubicBezTo>
                    <a:pt x="140" y="2"/>
                    <a:pt x="140" y="2"/>
                    <a:pt x="140" y="2"/>
                  </a:cubicBezTo>
                  <a:cubicBezTo>
                    <a:pt x="140" y="2"/>
                    <a:pt x="140" y="2"/>
                    <a:pt x="140" y="2"/>
                  </a:cubicBezTo>
                  <a:cubicBezTo>
                    <a:pt x="141" y="2"/>
                    <a:pt x="141" y="2"/>
                    <a:pt x="141" y="2"/>
                  </a:cubicBezTo>
                  <a:cubicBezTo>
                    <a:pt x="142" y="2"/>
                    <a:pt x="142" y="2"/>
                    <a:pt x="142" y="2"/>
                  </a:cubicBezTo>
                  <a:cubicBezTo>
                    <a:pt x="143" y="2"/>
                    <a:pt x="143" y="2"/>
                    <a:pt x="143" y="2"/>
                  </a:cubicBezTo>
                  <a:cubicBezTo>
                    <a:pt x="144" y="3"/>
                    <a:pt x="144" y="3"/>
                    <a:pt x="144" y="3"/>
                  </a:cubicBezTo>
                  <a:cubicBezTo>
                    <a:pt x="146" y="3"/>
                    <a:pt x="146" y="3"/>
                    <a:pt x="146" y="3"/>
                  </a:cubicBezTo>
                  <a:cubicBezTo>
                    <a:pt x="146" y="4"/>
                    <a:pt x="146" y="4"/>
                    <a:pt x="146" y="4"/>
                  </a:cubicBezTo>
                  <a:cubicBezTo>
                    <a:pt x="147" y="3"/>
                    <a:pt x="147" y="3"/>
                    <a:pt x="147" y="3"/>
                  </a:cubicBezTo>
                  <a:cubicBezTo>
                    <a:pt x="147" y="4"/>
                    <a:pt x="147" y="4"/>
                    <a:pt x="147" y="4"/>
                  </a:cubicBezTo>
                  <a:cubicBezTo>
                    <a:pt x="148" y="4"/>
                    <a:pt x="148" y="4"/>
                    <a:pt x="148" y="4"/>
                  </a:cubicBezTo>
                  <a:cubicBezTo>
                    <a:pt x="148" y="4"/>
                    <a:pt x="148" y="4"/>
                    <a:pt x="148" y="4"/>
                  </a:cubicBezTo>
                  <a:cubicBezTo>
                    <a:pt x="149" y="4"/>
                    <a:pt x="149" y="4"/>
                    <a:pt x="149" y="4"/>
                  </a:cubicBezTo>
                  <a:cubicBezTo>
                    <a:pt x="150" y="5"/>
                    <a:pt x="150" y="5"/>
                    <a:pt x="150" y="5"/>
                  </a:cubicBezTo>
                  <a:cubicBezTo>
                    <a:pt x="151" y="5"/>
                    <a:pt x="151" y="5"/>
                    <a:pt x="151" y="5"/>
                  </a:cubicBezTo>
                  <a:cubicBezTo>
                    <a:pt x="152" y="6"/>
                    <a:pt x="152" y="6"/>
                    <a:pt x="152" y="6"/>
                  </a:cubicBezTo>
                  <a:cubicBezTo>
                    <a:pt x="153" y="6"/>
                    <a:pt x="153" y="6"/>
                    <a:pt x="153" y="6"/>
                  </a:cubicBezTo>
                  <a:cubicBezTo>
                    <a:pt x="153" y="7"/>
                    <a:pt x="153" y="7"/>
                    <a:pt x="153" y="7"/>
                  </a:cubicBezTo>
                  <a:cubicBezTo>
                    <a:pt x="154" y="7"/>
                    <a:pt x="154" y="7"/>
                    <a:pt x="154" y="7"/>
                  </a:cubicBezTo>
                  <a:cubicBezTo>
                    <a:pt x="154" y="8"/>
                    <a:pt x="154" y="8"/>
                    <a:pt x="154" y="8"/>
                  </a:cubicBezTo>
                  <a:cubicBezTo>
                    <a:pt x="154" y="8"/>
                    <a:pt x="154" y="8"/>
                    <a:pt x="154" y="8"/>
                  </a:cubicBezTo>
                  <a:cubicBezTo>
                    <a:pt x="153" y="8"/>
                    <a:pt x="153" y="8"/>
                    <a:pt x="153" y="8"/>
                  </a:cubicBezTo>
                  <a:cubicBezTo>
                    <a:pt x="152" y="8"/>
                    <a:pt x="152" y="8"/>
                    <a:pt x="152" y="8"/>
                  </a:cubicBezTo>
                  <a:cubicBezTo>
                    <a:pt x="152" y="9"/>
                    <a:pt x="152" y="9"/>
                    <a:pt x="152" y="9"/>
                  </a:cubicBezTo>
                  <a:cubicBezTo>
                    <a:pt x="151" y="9"/>
                    <a:pt x="151" y="9"/>
                    <a:pt x="151" y="9"/>
                  </a:cubicBezTo>
                  <a:cubicBezTo>
                    <a:pt x="151" y="9"/>
                    <a:pt x="151" y="9"/>
                    <a:pt x="151" y="9"/>
                  </a:cubicBezTo>
                  <a:cubicBezTo>
                    <a:pt x="150" y="9"/>
                    <a:pt x="150" y="9"/>
                    <a:pt x="150" y="9"/>
                  </a:cubicBezTo>
                  <a:cubicBezTo>
                    <a:pt x="150" y="9"/>
                    <a:pt x="150" y="9"/>
                    <a:pt x="150" y="9"/>
                  </a:cubicBezTo>
                  <a:cubicBezTo>
                    <a:pt x="149" y="9"/>
                    <a:pt x="149" y="9"/>
                    <a:pt x="149" y="9"/>
                  </a:cubicBezTo>
                  <a:cubicBezTo>
                    <a:pt x="147" y="8"/>
                    <a:pt x="147" y="8"/>
                    <a:pt x="147" y="8"/>
                  </a:cubicBezTo>
                  <a:cubicBezTo>
                    <a:pt x="146" y="8"/>
                    <a:pt x="146" y="8"/>
                    <a:pt x="146" y="8"/>
                  </a:cubicBezTo>
                  <a:cubicBezTo>
                    <a:pt x="146" y="8"/>
                    <a:pt x="146" y="8"/>
                    <a:pt x="146" y="8"/>
                  </a:cubicBezTo>
                  <a:cubicBezTo>
                    <a:pt x="145" y="8"/>
                    <a:pt x="145" y="8"/>
                    <a:pt x="145" y="8"/>
                  </a:cubicBezTo>
                  <a:cubicBezTo>
                    <a:pt x="144" y="8"/>
                    <a:pt x="144" y="8"/>
                    <a:pt x="144" y="8"/>
                  </a:cubicBezTo>
                  <a:cubicBezTo>
                    <a:pt x="143" y="8"/>
                    <a:pt x="143" y="8"/>
                    <a:pt x="143" y="8"/>
                  </a:cubicBezTo>
                  <a:cubicBezTo>
                    <a:pt x="143" y="8"/>
                    <a:pt x="143" y="8"/>
                    <a:pt x="143" y="8"/>
                  </a:cubicBezTo>
                  <a:cubicBezTo>
                    <a:pt x="143" y="8"/>
                    <a:pt x="143" y="8"/>
                    <a:pt x="143" y="8"/>
                  </a:cubicBezTo>
                  <a:cubicBezTo>
                    <a:pt x="142" y="8"/>
                    <a:pt x="142" y="8"/>
                    <a:pt x="142" y="8"/>
                  </a:cubicBezTo>
                  <a:cubicBezTo>
                    <a:pt x="140" y="9"/>
                    <a:pt x="140" y="9"/>
                    <a:pt x="140" y="9"/>
                  </a:cubicBezTo>
                  <a:cubicBezTo>
                    <a:pt x="140" y="9"/>
                    <a:pt x="140" y="9"/>
                    <a:pt x="140" y="9"/>
                  </a:cubicBezTo>
                  <a:cubicBezTo>
                    <a:pt x="139" y="9"/>
                    <a:pt x="139" y="9"/>
                    <a:pt x="139" y="9"/>
                  </a:cubicBezTo>
                  <a:cubicBezTo>
                    <a:pt x="138" y="9"/>
                    <a:pt x="138" y="9"/>
                    <a:pt x="138" y="9"/>
                  </a:cubicBezTo>
                  <a:cubicBezTo>
                    <a:pt x="137" y="9"/>
                    <a:pt x="137" y="9"/>
                    <a:pt x="137" y="9"/>
                  </a:cubicBezTo>
                  <a:cubicBezTo>
                    <a:pt x="136" y="9"/>
                    <a:pt x="136" y="9"/>
                    <a:pt x="136" y="9"/>
                  </a:cubicBezTo>
                  <a:cubicBezTo>
                    <a:pt x="136" y="8"/>
                    <a:pt x="136" y="8"/>
                    <a:pt x="136" y="8"/>
                  </a:cubicBezTo>
                  <a:cubicBezTo>
                    <a:pt x="135" y="8"/>
                    <a:pt x="135" y="8"/>
                    <a:pt x="135" y="8"/>
                  </a:cubicBezTo>
                  <a:cubicBezTo>
                    <a:pt x="136" y="7"/>
                    <a:pt x="136" y="7"/>
                    <a:pt x="136" y="7"/>
                  </a:cubicBezTo>
                  <a:cubicBezTo>
                    <a:pt x="136" y="7"/>
                    <a:pt x="136" y="7"/>
                    <a:pt x="136" y="7"/>
                  </a:cubicBezTo>
                  <a:cubicBezTo>
                    <a:pt x="137" y="7"/>
                    <a:pt x="137" y="7"/>
                    <a:pt x="137" y="7"/>
                  </a:cubicBezTo>
                  <a:cubicBezTo>
                    <a:pt x="136" y="7"/>
                    <a:pt x="136" y="7"/>
                    <a:pt x="136" y="7"/>
                  </a:cubicBezTo>
                  <a:cubicBezTo>
                    <a:pt x="136" y="6"/>
                    <a:pt x="136" y="6"/>
                    <a:pt x="136" y="6"/>
                  </a:cubicBezTo>
                  <a:cubicBezTo>
                    <a:pt x="135" y="7"/>
                    <a:pt x="135" y="7"/>
                    <a:pt x="135" y="7"/>
                  </a:cubicBezTo>
                  <a:cubicBezTo>
                    <a:pt x="134" y="7"/>
                    <a:pt x="134" y="7"/>
                    <a:pt x="134" y="7"/>
                  </a:cubicBezTo>
                  <a:cubicBezTo>
                    <a:pt x="134" y="8"/>
                    <a:pt x="134" y="8"/>
                    <a:pt x="134" y="8"/>
                  </a:cubicBezTo>
                  <a:cubicBezTo>
                    <a:pt x="135" y="9"/>
                    <a:pt x="135" y="9"/>
                    <a:pt x="135" y="9"/>
                  </a:cubicBezTo>
                  <a:cubicBezTo>
                    <a:pt x="135" y="9"/>
                    <a:pt x="135" y="9"/>
                    <a:pt x="135" y="9"/>
                  </a:cubicBezTo>
                  <a:cubicBezTo>
                    <a:pt x="135" y="9"/>
                    <a:pt x="135" y="9"/>
                    <a:pt x="135" y="9"/>
                  </a:cubicBezTo>
                  <a:cubicBezTo>
                    <a:pt x="134" y="9"/>
                    <a:pt x="134" y="9"/>
                    <a:pt x="134" y="9"/>
                  </a:cubicBezTo>
                  <a:cubicBezTo>
                    <a:pt x="134" y="9"/>
                    <a:pt x="134" y="9"/>
                    <a:pt x="134" y="9"/>
                  </a:cubicBezTo>
                  <a:cubicBezTo>
                    <a:pt x="133" y="9"/>
                    <a:pt x="133" y="9"/>
                    <a:pt x="133" y="9"/>
                  </a:cubicBezTo>
                  <a:cubicBezTo>
                    <a:pt x="132" y="9"/>
                    <a:pt x="132" y="9"/>
                    <a:pt x="132" y="9"/>
                  </a:cubicBezTo>
                  <a:cubicBezTo>
                    <a:pt x="132" y="10"/>
                    <a:pt x="132" y="10"/>
                    <a:pt x="132" y="10"/>
                  </a:cubicBezTo>
                  <a:cubicBezTo>
                    <a:pt x="131" y="10"/>
                    <a:pt x="131" y="10"/>
                    <a:pt x="131" y="10"/>
                  </a:cubicBezTo>
                  <a:cubicBezTo>
                    <a:pt x="130" y="9"/>
                    <a:pt x="130" y="9"/>
                    <a:pt x="130" y="9"/>
                  </a:cubicBezTo>
                  <a:cubicBezTo>
                    <a:pt x="129" y="9"/>
                    <a:pt x="129" y="9"/>
                    <a:pt x="129" y="9"/>
                  </a:cubicBezTo>
                  <a:cubicBezTo>
                    <a:pt x="128" y="10"/>
                    <a:pt x="128" y="10"/>
                    <a:pt x="128" y="10"/>
                  </a:cubicBezTo>
                  <a:cubicBezTo>
                    <a:pt x="126" y="11"/>
                    <a:pt x="126" y="11"/>
                    <a:pt x="126" y="11"/>
                  </a:cubicBezTo>
                  <a:cubicBezTo>
                    <a:pt x="126" y="11"/>
                    <a:pt x="126" y="11"/>
                    <a:pt x="126" y="11"/>
                  </a:cubicBezTo>
                  <a:cubicBezTo>
                    <a:pt x="126" y="13"/>
                    <a:pt x="126" y="13"/>
                    <a:pt x="126" y="13"/>
                  </a:cubicBezTo>
                  <a:cubicBezTo>
                    <a:pt x="126" y="13"/>
                    <a:pt x="126" y="13"/>
                    <a:pt x="126" y="13"/>
                  </a:cubicBezTo>
                  <a:cubicBezTo>
                    <a:pt x="126" y="14"/>
                    <a:pt x="126" y="14"/>
                    <a:pt x="126" y="14"/>
                  </a:cubicBezTo>
                  <a:cubicBezTo>
                    <a:pt x="126" y="14"/>
                    <a:pt x="126" y="14"/>
                    <a:pt x="126" y="14"/>
                  </a:cubicBezTo>
                  <a:cubicBezTo>
                    <a:pt x="127" y="14"/>
                    <a:pt x="127" y="14"/>
                    <a:pt x="127" y="14"/>
                  </a:cubicBezTo>
                  <a:cubicBezTo>
                    <a:pt x="127" y="13"/>
                    <a:pt x="127" y="13"/>
                    <a:pt x="127" y="13"/>
                  </a:cubicBezTo>
                  <a:cubicBezTo>
                    <a:pt x="127" y="12"/>
                    <a:pt x="127" y="12"/>
                    <a:pt x="127" y="12"/>
                  </a:cubicBezTo>
                  <a:cubicBezTo>
                    <a:pt x="127" y="12"/>
                    <a:pt x="127" y="12"/>
                    <a:pt x="127" y="12"/>
                  </a:cubicBezTo>
                  <a:cubicBezTo>
                    <a:pt x="128" y="12"/>
                    <a:pt x="128" y="12"/>
                    <a:pt x="128" y="12"/>
                  </a:cubicBezTo>
                  <a:cubicBezTo>
                    <a:pt x="128" y="12"/>
                    <a:pt x="128" y="12"/>
                    <a:pt x="128" y="12"/>
                  </a:cubicBezTo>
                  <a:cubicBezTo>
                    <a:pt x="129" y="12"/>
                    <a:pt x="129" y="12"/>
                    <a:pt x="129" y="12"/>
                  </a:cubicBezTo>
                  <a:cubicBezTo>
                    <a:pt x="129" y="12"/>
                    <a:pt x="129" y="12"/>
                    <a:pt x="129" y="12"/>
                  </a:cubicBezTo>
                  <a:cubicBezTo>
                    <a:pt x="129" y="12"/>
                    <a:pt x="129" y="12"/>
                    <a:pt x="129" y="12"/>
                  </a:cubicBezTo>
                  <a:cubicBezTo>
                    <a:pt x="129" y="13"/>
                    <a:pt x="129" y="13"/>
                    <a:pt x="129" y="13"/>
                  </a:cubicBezTo>
                  <a:cubicBezTo>
                    <a:pt x="129" y="13"/>
                    <a:pt x="129" y="13"/>
                    <a:pt x="129" y="13"/>
                  </a:cubicBezTo>
                  <a:cubicBezTo>
                    <a:pt x="129" y="13"/>
                    <a:pt x="129" y="13"/>
                    <a:pt x="129" y="13"/>
                  </a:cubicBezTo>
                  <a:cubicBezTo>
                    <a:pt x="129" y="13"/>
                    <a:pt x="129" y="13"/>
                    <a:pt x="129" y="13"/>
                  </a:cubicBezTo>
                  <a:cubicBezTo>
                    <a:pt x="130" y="12"/>
                    <a:pt x="130" y="12"/>
                    <a:pt x="130" y="12"/>
                  </a:cubicBezTo>
                  <a:cubicBezTo>
                    <a:pt x="130" y="12"/>
                    <a:pt x="130" y="11"/>
                    <a:pt x="130" y="11"/>
                  </a:cubicBezTo>
                  <a:cubicBezTo>
                    <a:pt x="130" y="11"/>
                    <a:pt x="131" y="11"/>
                    <a:pt x="131" y="11"/>
                  </a:cubicBezTo>
                  <a:cubicBezTo>
                    <a:pt x="132" y="11"/>
                    <a:pt x="132" y="11"/>
                    <a:pt x="132" y="11"/>
                  </a:cubicBezTo>
                  <a:cubicBezTo>
                    <a:pt x="133" y="11"/>
                    <a:pt x="133" y="11"/>
                    <a:pt x="133" y="11"/>
                  </a:cubicBezTo>
                  <a:cubicBezTo>
                    <a:pt x="134" y="10"/>
                    <a:pt x="134" y="10"/>
                    <a:pt x="134" y="10"/>
                  </a:cubicBezTo>
                  <a:cubicBezTo>
                    <a:pt x="134" y="10"/>
                    <a:pt x="134" y="10"/>
                    <a:pt x="134" y="10"/>
                  </a:cubicBezTo>
                  <a:cubicBezTo>
                    <a:pt x="135" y="10"/>
                    <a:pt x="135" y="10"/>
                    <a:pt x="135" y="10"/>
                  </a:cubicBezTo>
                  <a:cubicBezTo>
                    <a:pt x="135" y="11"/>
                    <a:pt x="135" y="11"/>
                    <a:pt x="135" y="11"/>
                  </a:cubicBezTo>
                  <a:cubicBezTo>
                    <a:pt x="135" y="12"/>
                    <a:pt x="135" y="12"/>
                    <a:pt x="135" y="12"/>
                  </a:cubicBezTo>
                  <a:cubicBezTo>
                    <a:pt x="136" y="12"/>
                    <a:pt x="136" y="12"/>
                    <a:pt x="136" y="12"/>
                  </a:cubicBezTo>
                  <a:cubicBezTo>
                    <a:pt x="136" y="12"/>
                    <a:pt x="136" y="12"/>
                    <a:pt x="136" y="12"/>
                  </a:cubicBezTo>
                  <a:cubicBezTo>
                    <a:pt x="136" y="12"/>
                    <a:pt x="136" y="12"/>
                    <a:pt x="136" y="12"/>
                  </a:cubicBezTo>
                  <a:cubicBezTo>
                    <a:pt x="136" y="11"/>
                    <a:pt x="136" y="11"/>
                    <a:pt x="136" y="11"/>
                  </a:cubicBezTo>
                  <a:cubicBezTo>
                    <a:pt x="136" y="10"/>
                    <a:pt x="136" y="10"/>
                    <a:pt x="136" y="10"/>
                  </a:cubicBezTo>
                  <a:cubicBezTo>
                    <a:pt x="137" y="10"/>
                    <a:pt x="137" y="10"/>
                    <a:pt x="137" y="10"/>
                  </a:cubicBezTo>
                  <a:cubicBezTo>
                    <a:pt x="138" y="10"/>
                    <a:pt x="138" y="10"/>
                    <a:pt x="138" y="10"/>
                  </a:cubicBezTo>
                  <a:cubicBezTo>
                    <a:pt x="139" y="10"/>
                    <a:pt x="139" y="10"/>
                    <a:pt x="139" y="10"/>
                  </a:cubicBezTo>
                  <a:cubicBezTo>
                    <a:pt x="140" y="10"/>
                    <a:pt x="140" y="10"/>
                    <a:pt x="140" y="10"/>
                  </a:cubicBezTo>
                  <a:cubicBezTo>
                    <a:pt x="141" y="10"/>
                    <a:pt x="141" y="10"/>
                    <a:pt x="141" y="10"/>
                  </a:cubicBezTo>
                  <a:cubicBezTo>
                    <a:pt x="142" y="9"/>
                    <a:pt x="142" y="9"/>
                    <a:pt x="142" y="9"/>
                  </a:cubicBezTo>
                  <a:cubicBezTo>
                    <a:pt x="144" y="9"/>
                    <a:pt x="144" y="9"/>
                    <a:pt x="144" y="9"/>
                  </a:cubicBezTo>
                  <a:cubicBezTo>
                    <a:pt x="145" y="10"/>
                    <a:pt x="145" y="10"/>
                    <a:pt x="145" y="10"/>
                  </a:cubicBezTo>
                  <a:cubicBezTo>
                    <a:pt x="146" y="10"/>
                    <a:pt x="146" y="10"/>
                    <a:pt x="146" y="10"/>
                  </a:cubicBezTo>
                  <a:cubicBezTo>
                    <a:pt x="146" y="10"/>
                    <a:pt x="146" y="10"/>
                    <a:pt x="146" y="10"/>
                  </a:cubicBezTo>
                  <a:cubicBezTo>
                    <a:pt x="147" y="11"/>
                    <a:pt x="147" y="11"/>
                    <a:pt x="147" y="11"/>
                  </a:cubicBezTo>
                  <a:cubicBezTo>
                    <a:pt x="148" y="11"/>
                    <a:pt x="148" y="11"/>
                    <a:pt x="148" y="11"/>
                  </a:cubicBezTo>
                  <a:cubicBezTo>
                    <a:pt x="148" y="11"/>
                    <a:pt x="148" y="11"/>
                    <a:pt x="148" y="11"/>
                  </a:cubicBezTo>
                  <a:cubicBezTo>
                    <a:pt x="149" y="11"/>
                    <a:pt x="149" y="11"/>
                    <a:pt x="149" y="11"/>
                  </a:cubicBezTo>
                  <a:cubicBezTo>
                    <a:pt x="150" y="11"/>
                    <a:pt x="150" y="11"/>
                    <a:pt x="150" y="11"/>
                  </a:cubicBezTo>
                  <a:cubicBezTo>
                    <a:pt x="150" y="11"/>
                    <a:pt x="150" y="11"/>
                    <a:pt x="150" y="11"/>
                  </a:cubicBezTo>
                  <a:cubicBezTo>
                    <a:pt x="151" y="11"/>
                    <a:pt x="151" y="11"/>
                    <a:pt x="151" y="11"/>
                  </a:cubicBezTo>
                  <a:cubicBezTo>
                    <a:pt x="151" y="12"/>
                    <a:pt x="151" y="12"/>
                    <a:pt x="151" y="12"/>
                  </a:cubicBezTo>
                  <a:cubicBezTo>
                    <a:pt x="151" y="12"/>
                    <a:pt x="151" y="12"/>
                    <a:pt x="151" y="12"/>
                  </a:cubicBezTo>
                  <a:cubicBezTo>
                    <a:pt x="152" y="11"/>
                    <a:pt x="152" y="11"/>
                    <a:pt x="152" y="11"/>
                  </a:cubicBezTo>
                  <a:cubicBezTo>
                    <a:pt x="153" y="11"/>
                    <a:pt x="153" y="11"/>
                    <a:pt x="153" y="11"/>
                  </a:cubicBezTo>
                  <a:cubicBezTo>
                    <a:pt x="153" y="11"/>
                    <a:pt x="153" y="11"/>
                    <a:pt x="153" y="11"/>
                  </a:cubicBezTo>
                  <a:cubicBezTo>
                    <a:pt x="155" y="10"/>
                    <a:pt x="155" y="10"/>
                    <a:pt x="155" y="10"/>
                  </a:cubicBezTo>
                  <a:cubicBezTo>
                    <a:pt x="155" y="10"/>
                    <a:pt x="155" y="10"/>
                    <a:pt x="155" y="10"/>
                  </a:cubicBezTo>
                  <a:cubicBezTo>
                    <a:pt x="156" y="10"/>
                    <a:pt x="156" y="10"/>
                    <a:pt x="156" y="10"/>
                  </a:cubicBezTo>
                  <a:cubicBezTo>
                    <a:pt x="156" y="10"/>
                    <a:pt x="156" y="10"/>
                    <a:pt x="156" y="10"/>
                  </a:cubicBezTo>
                  <a:cubicBezTo>
                    <a:pt x="157" y="11"/>
                    <a:pt x="157" y="11"/>
                    <a:pt x="157" y="11"/>
                  </a:cubicBezTo>
                  <a:cubicBezTo>
                    <a:pt x="157" y="11"/>
                    <a:pt x="157" y="11"/>
                    <a:pt x="157" y="11"/>
                  </a:cubicBezTo>
                  <a:cubicBezTo>
                    <a:pt x="157" y="11"/>
                    <a:pt x="157" y="11"/>
                    <a:pt x="157" y="11"/>
                  </a:cubicBezTo>
                  <a:cubicBezTo>
                    <a:pt x="157" y="12"/>
                    <a:pt x="157" y="12"/>
                    <a:pt x="157" y="12"/>
                  </a:cubicBezTo>
                  <a:cubicBezTo>
                    <a:pt x="157" y="12"/>
                    <a:pt x="157" y="12"/>
                    <a:pt x="157" y="12"/>
                  </a:cubicBezTo>
                  <a:cubicBezTo>
                    <a:pt x="157" y="12"/>
                    <a:pt x="157" y="12"/>
                    <a:pt x="157" y="12"/>
                  </a:cubicBezTo>
                  <a:cubicBezTo>
                    <a:pt x="158" y="13"/>
                    <a:pt x="158" y="13"/>
                    <a:pt x="158" y="13"/>
                  </a:cubicBezTo>
                  <a:cubicBezTo>
                    <a:pt x="158" y="13"/>
                    <a:pt x="158" y="13"/>
                    <a:pt x="158" y="13"/>
                  </a:cubicBezTo>
                  <a:cubicBezTo>
                    <a:pt x="156" y="14"/>
                    <a:pt x="156" y="14"/>
                    <a:pt x="156" y="14"/>
                  </a:cubicBezTo>
                  <a:cubicBezTo>
                    <a:pt x="155" y="14"/>
                    <a:pt x="155" y="14"/>
                    <a:pt x="155" y="14"/>
                  </a:cubicBezTo>
                  <a:cubicBezTo>
                    <a:pt x="154" y="14"/>
                    <a:pt x="154" y="14"/>
                    <a:pt x="154" y="14"/>
                  </a:cubicBezTo>
                  <a:cubicBezTo>
                    <a:pt x="154" y="14"/>
                    <a:pt x="154" y="14"/>
                    <a:pt x="154" y="14"/>
                  </a:cubicBezTo>
                  <a:cubicBezTo>
                    <a:pt x="153" y="13"/>
                    <a:pt x="153" y="13"/>
                    <a:pt x="153" y="13"/>
                  </a:cubicBezTo>
                  <a:cubicBezTo>
                    <a:pt x="153" y="14"/>
                    <a:pt x="153" y="14"/>
                    <a:pt x="153" y="14"/>
                  </a:cubicBezTo>
                  <a:cubicBezTo>
                    <a:pt x="153" y="14"/>
                    <a:pt x="153" y="14"/>
                    <a:pt x="153" y="14"/>
                  </a:cubicBezTo>
                  <a:cubicBezTo>
                    <a:pt x="154" y="15"/>
                    <a:pt x="154" y="15"/>
                    <a:pt x="154" y="15"/>
                  </a:cubicBezTo>
                  <a:cubicBezTo>
                    <a:pt x="154" y="15"/>
                    <a:pt x="154" y="15"/>
                    <a:pt x="154" y="15"/>
                  </a:cubicBezTo>
                  <a:cubicBezTo>
                    <a:pt x="154" y="15"/>
                    <a:pt x="154" y="15"/>
                    <a:pt x="154" y="15"/>
                  </a:cubicBezTo>
                  <a:cubicBezTo>
                    <a:pt x="153" y="15"/>
                    <a:pt x="153" y="15"/>
                    <a:pt x="153" y="15"/>
                  </a:cubicBezTo>
                  <a:cubicBezTo>
                    <a:pt x="152" y="15"/>
                    <a:pt x="152" y="15"/>
                    <a:pt x="152" y="15"/>
                  </a:cubicBezTo>
                  <a:cubicBezTo>
                    <a:pt x="152" y="15"/>
                    <a:pt x="152" y="15"/>
                    <a:pt x="152" y="15"/>
                  </a:cubicBezTo>
                  <a:cubicBezTo>
                    <a:pt x="152" y="15"/>
                    <a:pt x="152" y="15"/>
                    <a:pt x="152" y="15"/>
                  </a:cubicBezTo>
                  <a:cubicBezTo>
                    <a:pt x="152" y="15"/>
                    <a:pt x="152" y="15"/>
                    <a:pt x="152" y="15"/>
                  </a:cubicBezTo>
                  <a:cubicBezTo>
                    <a:pt x="153" y="16"/>
                    <a:pt x="153" y="16"/>
                    <a:pt x="153" y="16"/>
                  </a:cubicBezTo>
                  <a:cubicBezTo>
                    <a:pt x="154" y="16"/>
                    <a:pt x="154" y="16"/>
                    <a:pt x="154" y="16"/>
                  </a:cubicBezTo>
                  <a:cubicBezTo>
                    <a:pt x="155" y="16"/>
                    <a:pt x="155" y="16"/>
                    <a:pt x="155" y="16"/>
                  </a:cubicBezTo>
                  <a:cubicBezTo>
                    <a:pt x="155" y="16"/>
                    <a:pt x="155" y="16"/>
                    <a:pt x="155" y="16"/>
                  </a:cubicBezTo>
                  <a:cubicBezTo>
                    <a:pt x="157" y="15"/>
                    <a:pt x="157" y="15"/>
                    <a:pt x="157" y="15"/>
                  </a:cubicBezTo>
                  <a:cubicBezTo>
                    <a:pt x="157" y="15"/>
                    <a:pt x="157" y="15"/>
                    <a:pt x="157" y="15"/>
                  </a:cubicBezTo>
                  <a:cubicBezTo>
                    <a:pt x="157" y="16"/>
                    <a:pt x="157" y="16"/>
                    <a:pt x="157" y="16"/>
                  </a:cubicBezTo>
                  <a:cubicBezTo>
                    <a:pt x="157" y="15"/>
                    <a:pt x="157" y="15"/>
                    <a:pt x="157" y="15"/>
                  </a:cubicBezTo>
                  <a:cubicBezTo>
                    <a:pt x="157" y="15"/>
                    <a:pt x="157" y="15"/>
                    <a:pt x="157" y="15"/>
                  </a:cubicBezTo>
                  <a:cubicBezTo>
                    <a:pt x="158" y="15"/>
                    <a:pt x="158" y="15"/>
                    <a:pt x="158" y="15"/>
                  </a:cubicBezTo>
                  <a:cubicBezTo>
                    <a:pt x="160" y="15"/>
                    <a:pt x="160" y="15"/>
                    <a:pt x="160" y="15"/>
                  </a:cubicBezTo>
                  <a:cubicBezTo>
                    <a:pt x="160" y="15"/>
                    <a:pt x="160" y="15"/>
                    <a:pt x="160" y="15"/>
                  </a:cubicBezTo>
                  <a:cubicBezTo>
                    <a:pt x="161" y="16"/>
                    <a:pt x="161" y="16"/>
                    <a:pt x="161" y="16"/>
                  </a:cubicBezTo>
                  <a:cubicBezTo>
                    <a:pt x="161" y="16"/>
                    <a:pt x="161" y="16"/>
                    <a:pt x="161" y="16"/>
                  </a:cubicBezTo>
                  <a:cubicBezTo>
                    <a:pt x="161" y="16"/>
                    <a:pt x="161" y="16"/>
                    <a:pt x="161" y="16"/>
                  </a:cubicBezTo>
                  <a:cubicBezTo>
                    <a:pt x="162" y="15"/>
                    <a:pt x="162" y="15"/>
                    <a:pt x="162" y="15"/>
                  </a:cubicBezTo>
                  <a:cubicBezTo>
                    <a:pt x="162" y="16"/>
                    <a:pt x="162" y="16"/>
                    <a:pt x="162" y="16"/>
                  </a:cubicBezTo>
                  <a:cubicBezTo>
                    <a:pt x="162" y="16"/>
                    <a:pt x="162" y="16"/>
                    <a:pt x="162" y="16"/>
                  </a:cubicBezTo>
                  <a:cubicBezTo>
                    <a:pt x="163" y="17"/>
                    <a:pt x="163" y="17"/>
                    <a:pt x="163" y="17"/>
                  </a:cubicBezTo>
                  <a:cubicBezTo>
                    <a:pt x="164" y="17"/>
                    <a:pt x="164" y="17"/>
                    <a:pt x="164" y="17"/>
                  </a:cubicBezTo>
                  <a:cubicBezTo>
                    <a:pt x="165" y="17"/>
                    <a:pt x="165" y="17"/>
                    <a:pt x="165" y="17"/>
                  </a:cubicBezTo>
                  <a:cubicBezTo>
                    <a:pt x="165" y="18"/>
                    <a:pt x="165" y="18"/>
                    <a:pt x="165" y="18"/>
                  </a:cubicBezTo>
                  <a:cubicBezTo>
                    <a:pt x="165" y="18"/>
                    <a:pt x="165" y="18"/>
                    <a:pt x="165" y="18"/>
                  </a:cubicBezTo>
                  <a:cubicBezTo>
                    <a:pt x="167" y="19"/>
                    <a:pt x="167" y="19"/>
                    <a:pt x="167" y="19"/>
                  </a:cubicBezTo>
                  <a:cubicBezTo>
                    <a:pt x="167" y="19"/>
                    <a:pt x="167" y="19"/>
                    <a:pt x="167" y="19"/>
                  </a:cubicBezTo>
                  <a:cubicBezTo>
                    <a:pt x="167" y="20"/>
                    <a:pt x="167" y="20"/>
                    <a:pt x="167" y="20"/>
                  </a:cubicBezTo>
                  <a:cubicBezTo>
                    <a:pt x="167" y="20"/>
                    <a:pt x="167" y="20"/>
                    <a:pt x="167" y="20"/>
                  </a:cubicBezTo>
                  <a:cubicBezTo>
                    <a:pt x="167" y="21"/>
                    <a:pt x="167" y="21"/>
                    <a:pt x="167" y="21"/>
                  </a:cubicBezTo>
                  <a:cubicBezTo>
                    <a:pt x="167" y="21"/>
                    <a:pt x="167" y="21"/>
                    <a:pt x="167" y="21"/>
                  </a:cubicBezTo>
                  <a:cubicBezTo>
                    <a:pt x="167" y="22"/>
                    <a:pt x="167" y="22"/>
                    <a:pt x="167" y="22"/>
                  </a:cubicBezTo>
                  <a:cubicBezTo>
                    <a:pt x="166" y="22"/>
                    <a:pt x="166" y="22"/>
                    <a:pt x="166" y="22"/>
                  </a:cubicBezTo>
                  <a:cubicBezTo>
                    <a:pt x="166" y="22"/>
                    <a:pt x="166" y="22"/>
                    <a:pt x="166" y="22"/>
                  </a:cubicBezTo>
                  <a:cubicBezTo>
                    <a:pt x="165" y="23"/>
                    <a:pt x="165" y="23"/>
                    <a:pt x="165" y="23"/>
                  </a:cubicBezTo>
                  <a:cubicBezTo>
                    <a:pt x="165" y="22"/>
                    <a:pt x="165" y="22"/>
                    <a:pt x="165" y="22"/>
                  </a:cubicBezTo>
                  <a:cubicBezTo>
                    <a:pt x="164" y="23"/>
                    <a:pt x="164" y="23"/>
                    <a:pt x="164" y="23"/>
                  </a:cubicBezTo>
                  <a:cubicBezTo>
                    <a:pt x="164" y="23"/>
                    <a:pt x="164" y="23"/>
                    <a:pt x="164" y="23"/>
                  </a:cubicBezTo>
                  <a:cubicBezTo>
                    <a:pt x="164" y="23"/>
                    <a:pt x="164" y="23"/>
                    <a:pt x="164" y="23"/>
                  </a:cubicBezTo>
                  <a:cubicBezTo>
                    <a:pt x="163" y="24"/>
                    <a:pt x="163" y="24"/>
                    <a:pt x="163" y="24"/>
                  </a:cubicBezTo>
                  <a:cubicBezTo>
                    <a:pt x="162" y="24"/>
                    <a:pt x="162" y="24"/>
                    <a:pt x="162" y="24"/>
                  </a:cubicBezTo>
                  <a:cubicBezTo>
                    <a:pt x="161" y="24"/>
                    <a:pt x="161" y="24"/>
                    <a:pt x="161" y="24"/>
                  </a:cubicBezTo>
                  <a:cubicBezTo>
                    <a:pt x="160" y="24"/>
                    <a:pt x="160" y="24"/>
                    <a:pt x="160" y="24"/>
                  </a:cubicBezTo>
                  <a:cubicBezTo>
                    <a:pt x="160" y="24"/>
                    <a:pt x="160" y="24"/>
                    <a:pt x="160"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5"/>
                    <a:pt x="159" y="25"/>
                    <a:pt x="159" y="25"/>
                  </a:cubicBezTo>
                  <a:cubicBezTo>
                    <a:pt x="158" y="25"/>
                    <a:pt x="158" y="25"/>
                    <a:pt x="158" y="25"/>
                  </a:cubicBezTo>
                  <a:cubicBezTo>
                    <a:pt x="157" y="25"/>
                    <a:pt x="157" y="25"/>
                    <a:pt x="157" y="25"/>
                  </a:cubicBezTo>
                  <a:cubicBezTo>
                    <a:pt x="157" y="25"/>
                    <a:pt x="157" y="25"/>
                    <a:pt x="157" y="25"/>
                  </a:cubicBezTo>
                  <a:cubicBezTo>
                    <a:pt x="156" y="25"/>
                    <a:pt x="156" y="25"/>
                    <a:pt x="156" y="25"/>
                  </a:cubicBezTo>
                  <a:cubicBezTo>
                    <a:pt x="156" y="25"/>
                    <a:pt x="156" y="25"/>
                    <a:pt x="156" y="25"/>
                  </a:cubicBezTo>
                  <a:cubicBezTo>
                    <a:pt x="155" y="25"/>
                    <a:pt x="155" y="25"/>
                    <a:pt x="155" y="25"/>
                  </a:cubicBezTo>
                  <a:cubicBezTo>
                    <a:pt x="154" y="25"/>
                    <a:pt x="154" y="25"/>
                    <a:pt x="154" y="25"/>
                  </a:cubicBezTo>
                  <a:cubicBezTo>
                    <a:pt x="153" y="25"/>
                    <a:pt x="153" y="25"/>
                    <a:pt x="153" y="25"/>
                  </a:cubicBezTo>
                  <a:cubicBezTo>
                    <a:pt x="153" y="25"/>
                    <a:pt x="153" y="25"/>
                    <a:pt x="153" y="25"/>
                  </a:cubicBezTo>
                  <a:cubicBezTo>
                    <a:pt x="152" y="25"/>
                    <a:pt x="152" y="25"/>
                    <a:pt x="152" y="25"/>
                  </a:cubicBezTo>
                  <a:cubicBezTo>
                    <a:pt x="152" y="25"/>
                    <a:pt x="152" y="25"/>
                    <a:pt x="152" y="25"/>
                  </a:cubicBezTo>
                  <a:cubicBezTo>
                    <a:pt x="151" y="25"/>
                    <a:pt x="151" y="25"/>
                    <a:pt x="151" y="25"/>
                  </a:cubicBezTo>
                  <a:cubicBezTo>
                    <a:pt x="150" y="25"/>
                    <a:pt x="150" y="25"/>
                    <a:pt x="150" y="25"/>
                  </a:cubicBezTo>
                  <a:cubicBezTo>
                    <a:pt x="150" y="25"/>
                    <a:pt x="150" y="25"/>
                    <a:pt x="150" y="25"/>
                  </a:cubicBezTo>
                  <a:cubicBezTo>
                    <a:pt x="149" y="25"/>
                    <a:pt x="149" y="25"/>
                    <a:pt x="149" y="25"/>
                  </a:cubicBezTo>
                  <a:cubicBezTo>
                    <a:pt x="148" y="25"/>
                    <a:pt x="148" y="25"/>
                    <a:pt x="148" y="25"/>
                  </a:cubicBezTo>
                  <a:cubicBezTo>
                    <a:pt x="147" y="24"/>
                    <a:pt x="147" y="24"/>
                    <a:pt x="147" y="24"/>
                  </a:cubicBezTo>
                  <a:cubicBezTo>
                    <a:pt x="147" y="24"/>
                    <a:pt x="147" y="24"/>
                    <a:pt x="147" y="24"/>
                  </a:cubicBezTo>
                  <a:cubicBezTo>
                    <a:pt x="147" y="24"/>
                    <a:pt x="147" y="24"/>
                    <a:pt x="147" y="24"/>
                  </a:cubicBezTo>
                  <a:cubicBezTo>
                    <a:pt x="145" y="24"/>
                    <a:pt x="145" y="24"/>
                    <a:pt x="145" y="24"/>
                  </a:cubicBezTo>
                  <a:cubicBezTo>
                    <a:pt x="145" y="24"/>
                    <a:pt x="145" y="24"/>
                    <a:pt x="145" y="24"/>
                  </a:cubicBezTo>
                  <a:cubicBezTo>
                    <a:pt x="144" y="24"/>
                    <a:pt x="144" y="24"/>
                    <a:pt x="144" y="24"/>
                  </a:cubicBezTo>
                  <a:cubicBezTo>
                    <a:pt x="143" y="24"/>
                    <a:pt x="143" y="24"/>
                    <a:pt x="143" y="24"/>
                  </a:cubicBezTo>
                  <a:cubicBezTo>
                    <a:pt x="143" y="24"/>
                    <a:pt x="143" y="24"/>
                    <a:pt x="143" y="24"/>
                  </a:cubicBezTo>
                  <a:cubicBezTo>
                    <a:pt x="142" y="24"/>
                    <a:pt x="142" y="24"/>
                    <a:pt x="142" y="24"/>
                  </a:cubicBezTo>
                  <a:cubicBezTo>
                    <a:pt x="141" y="24"/>
                    <a:pt x="141" y="24"/>
                    <a:pt x="141" y="24"/>
                  </a:cubicBezTo>
                  <a:cubicBezTo>
                    <a:pt x="141" y="24"/>
                    <a:pt x="141" y="24"/>
                    <a:pt x="141" y="24"/>
                  </a:cubicBezTo>
                  <a:cubicBezTo>
                    <a:pt x="140" y="24"/>
                    <a:pt x="140" y="24"/>
                    <a:pt x="140" y="24"/>
                  </a:cubicBezTo>
                  <a:cubicBezTo>
                    <a:pt x="139" y="24"/>
                    <a:pt x="139" y="24"/>
                    <a:pt x="139" y="24"/>
                  </a:cubicBezTo>
                  <a:cubicBezTo>
                    <a:pt x="138" y="25"/>
                    <a:pt x="138" y="25"/>
                    <a:pt x="138" y="25"/>
                  </a:cubicBezTo>
                  <a:cubicBezTo>
                    <a:pt x="138" y="25"/>
                    <a:pt x="138" y="25"/>
                    <a:pt x="138" y="25"/>
                  </a:cubicBezTo>
                  <a:cubicBezTo>
                    <a:pt x="138" y="25"/>
                    <a:pt x="138" y="25"/>
                    <a:pt x="138" y="25"/>
                  </a:cubicBezTo>
                  <a:cubicBezTo>
                    <a:pt x="138" y="24"/>
                    <a:pt x="138" y="24"/>
                    <a:pt x="138" y="24"/>
                  </a:cubicBezTo>
                  <a:cubicBezTo>
                    <a:pt x="137" y="24"/>
                    <a:pt x="137" y="24"/>
                    <a:pt x="137" y="24"/>
                  </a:cubicBezTo>
                  <a:cubicBezTo>
                    <a:pt x="137" y="24"/>
                    <a:pt x="137" y="24"/>
                    <a:pt x="137" y="24"/>
                  </a:cubicBezTo>
                  <a:cubicBezTo>
                    <a:pt x="136" y="24"/>
                    <a:pt x="136" y="24"/>
                    <a:pt x="136" y="24"/>
                  </a:cubicBezTo>
                  <a:cubicBezTo>
                    <a:pt x="136" y="24"/>
                    <a:pt x="136" y="24"/>
                    <a:pt x="136" y="24"/>
                  </a:cubicBezTo>
                  <a:cubicBezTo>
                    <a:pt x="136" y="24"/>
                    <a:pt x="136" y="24"/>
                    <a:pt x="136" y="24"/>
                  </a:cubicBezTo>
                  <a:cubicBezTo>
                    <a:pt x="136" y="24"/>
                    <a:pt x="136" y="24"/>
                    <a:pt x="136" y="24"/>
                  </a:cubicBezTo>
                  <a:cubicBezTo>
                    <a:pt x="137" y="24"/>
                    <a:pt x="137" y="24"/>
                    <a:pt x="137" y="24"/>
                  </a:cubicBezTo>
                  <a:cubicBezTo>
                    <a:pt x="137" y="25"/>
                    <a:pt x="137" y="25"/>
                    <a:pt x="137" y="25"/>
                  </a:cubicBezTo>
                  <a:cubicBezTo>
                    <a:pt x="138" y="25"/>
                    <a:pt x="138" y="25"/>
                    <a:pt x="138" y="25"/>
                  </a:cubicBezTo>
                  <a:cubicBezTo>
                    <a:pt x="137" y="25"/>
                    <a:pt x="137" y="25"/>
                    <a:pt x="137" y="25"/>
                  </a:cubicBezTo>
                  <a:cubicBezTo>
                    <a:pt x="137" y="26"/>
                    <a:pt x="137" y="26"/>
                    <a:pt x="137" y="26"/>
                  </a:cubicBezTo>
                  <a:cubicBezTo>
                    <a:pt x="136" y="26"/>
                    <a:pt x="136" y="26"/>
                    <a:pt x="136" y="26"/>
                  </a:cubicBezTo>
                  <a:cubicBezTo>
                    <a:pt x="136" y="26"/>
                    <a:pt x="136" y="26"/>
                    <a:pt x="136" y="26"/>
                  </a:cubicBezTo>
                  <a:cubicBezTo>
                    <a:pt x="135" y="26"/>
                    <a:pt x="135" y="26"/>
                    <a:pt x="135" y="26"/>
                  </a:cubicBezTo>
                  <a:cubicBezTo>
                    <a:pt x="134" y="26"/>
                    <a:pt x="134" y="26"/>
                    <a:pt x="134" y="26"/>
                  </a:cubicBezTo>
                  <a:cubicBezTo>
                    <a:pt x="133" y="27"/>
                    <a:pt x="133" y="27"/>
                    <a:pt x="133" y="27"/>
                  </a:cubicBezTo>
                  <a:cubicBezTo>
                    <a:pt x="132" y="27"/>
                    <a:pt x="132" y="27"/>
                    <a:pt x="132" y="27"/>
                  </a:cubicBezTo>
                  <a:cubicBezTo>
                    <a:pt x="132" y="27"/>
                    <a:pt x="132" y="27"/>
                    <a:pt x="132" y="27"/>
                  </a:cubicBezTo>
                  <a:cubicBezTo>
                    <a:pt x="131" y="27"/>
                    <a:pt x="131" y="27"/>
                    <a:pt x="131" y="27"/>
                  </a:cubicBezTo>
                  <a:cubicBezTo>
                    <a:pt x="131" y="27"/>
                    <a:pt x="131" y="27"/>
                    <a:pt x="131" y="27"/>
                  </a:cubicBezTo>
                  <a:cubicBezTo>
                    <a:pt x="130" y="28"/>
                    <a:pt x="130" y="28"/>
                    <a:pt x="130" y="28"/>
                  </a:cubicBezTo>
                  <a:cubicBezTo>
                    <a:pt x="129" y="28"/>
                    <a:pt x="129" y="28"/>
                    <a:pt x="129" y="28"/>
                  </a:cubicBezTo>
                  <a:cubicBezTo>
                    <a:pt x="129" y="28"/>
                    <a:pt x="129" y="28"/>
                    <a:pt x="129" y="28"/>
                  </a:cubicBezTo>
                  <a:cubicBezTo>
                    <a:pt x="129" y="29"/>
                    <a:pt x="129" y="29"/>
                    <a:pt x="129" y="29"/>
                  </a:cubicBezTo>
                  <a:cubicBezTo>
                    <a:pt x="129" y="29"/>
                    <a:pt x="129" y="29"/>
                    <a:pt x="129" y="29"/>
                  </a:cubicBezTo>
                  <a:cubicBezTo>
                    <a:pt x="129" y="30"/>
                    <a:pt x="129" y="30"/>
                    <a:pt x="129" y="30"/>
                  </a:cubicBezTo>
                  <a:cubicBezTo>
                    <a:pt x="129" y="31"/>
                    <a:pt x="129" y="31"/>
                    <a:pt x="129" y="31"/>
                  </a:cubicBezTo>
                  <a:cubicBezTo>
                    <a:pt x="130" y="31"/>
                    <a:pt x="130" y="31"/>
                    <a:pt x="130" y="31"/>
                  </a:cubicBezTo>
                  <a:cubicBezTo>
                    <a:pt x="130" y="31"/>
                    <a:pt x="130" y="31"/>
                    <a:pt x="130" y="31"/>
                  </a:cubicBezTo>
                  <a:cubicBezTo>
                    <a:pt x="130" y="31"/>
                    <a:pt x="130" y="31"/>
                    <a:pt x="130" y="31"/>
                  </a:cubicBezTo>
                  <a:cubicBezTo>
                    <a:pt x="130" y="30"/>
                    <a:pt x="130" y="30"/>
                    <a:pt x="130" y="30"/>
                  </a:cubicBezTo>
                  <a:cubicBezTo>
                    <a:pt x="131" y="29"/>
                    <a:pt x="131" y="29"/>
                    <a:pt x="131" y="29"/>
                  </a:cubicBezTo>
                  <a:cubicBezTo>
                    <a:pt x="132" y="29"/>
                    <a:pt x="132" y="29"/>
                    <a:pt x="132" y="29"/>
                  </a:cubicBezTo>
                  <a:cubicBezTo>
                    <a:pt x="132" y="29"/>
                    <a:pt x="132" y="29"/>
                    <a:pt x="132" y="29"/>
                  </a:cubicBezTo>
                  <a:cubicBezTo>
                    <a:pt x="133" y="29"/>
                    <a:pt x="133" y="29"/>
                    <a:pt x="133" y="29"/>
                  </a:cubicBezTo>
                  <a:cubicBezTo>
                    <a:pt x="134" y="29"/>
                    <a:pt x="134" y="29"/>
                    <a:pt x="134" y="29"/>
                  </a:cubicBezTo>
                  <a:cubicBezTo>
                    <a:pt x="134" y="29"/>
                    <a:pt x="134" y="29"/>
                    <a:pt x="134" y="29"/>
                  </a:cubicBezTo>
                  <a:cubicBezTo>
                    <a:pt x="135" y="28"/>
                    <a:pt x="135" y="28"/>
                    <a:pt x="135" y="28"/>
                  </a:cubicBezTo>
                  <a:cubicBezTo>
                    <a:pt x="136" y="28"/>
                    <a:pt x="136" y="28"/>
                    <a:pt x="136" y="28"/>
                  </a:cubicBezTo>
                  <a:cubicBezTo>
                    <a:pt x="138" y="27"/>
                    <a:pt x="138" y="27"/>
                    <a:pt x="138" y="27"/>
                  </a:cubicBezTo>
                  <a:cubicBezTo>
                    <a:pt x="138" y="27"/>
                    <a:pt x="138" y="27"/>
                    <a:pt x="138" y="27"/>
                  </a:cubicBezTo>
                  <a:cubicBezTo>
                    <a:pt x="138" y="27"/>
                    <a:pt x="138" y="27"/>
                    <a:pt x="138" y="27"/>
                  </a:cubicBezTo>
                  <a:cubicBezTo>
                    <a:pt x="138" y="28"/>
                    <a:pt x="138" y="28"/>
                    <a:pt x="138" y="28"/>
                  </a:cubicBezTo>
                  <a:cubicBezTo>
                    <a:pt x="138" y="28"/>
                    <a:pt x="138" y="28"/>
                    <a:pt x="138" y="28"/>
                  </a:cubicBezTo>
                  <a:cubicBezTo>
                    <a:pt x="139" y="28"/>
                    <a:pt x="139" y="28"/>
                    <a:pt x="139" y="28"/>
                  </a:cubicBezTo>
                  <a:cubicBezTo>
                    <a:pt x="139" y="27"/>
                    <a:pt x="139" y="27"/>
                    <a:pt x="139" y="27"/>
                  </a:cubicBezTo>
                  <a:cubicBezTo>
                    <a:pt x="140" y="26"/>
                    <a:pt x="140" y="26"/>
                    <a:pt x="140" y="26"/>
                  </a:cubicBezTo>
                  <a:cubicBezTo>
                    <a:pt x="140" y="26"/>
                    <a:pt x="140" y="26"/>
                    <a:pt x="140" y="26"/>
                  </a:cubicBezTo>
                  <a:cubicBezTo>
                    <a:pt x="141" y="26"/>
                    <a:pt x="141" y="26"/>
                    <a:pt x="141" y="26"/>
                  </a:cubicBezTo>
                  <a:cubicBezTo>
                    <a:pt x="141" y="26"/>
                    <a:pt x="141" y="26"/>
                    <a:pt x="141" y="26"/>
                  </a:cubicBezTo>
                  <a:cubicBezTo>
                    <a:pt x="142" y="26"/>
                    <a:pt x="142" y="26"/>
                    <a:pt x="142" y="26"/>
                  </a:cubicBezTo>
                  <a:cubicBezTo>
                    <a:pt x="143" y="26"/>
                    <a:pt x="143" y="26"/>
                    <a:pt x="143" y="26"/>
                  </a:cubicBezTo>
                  <a:cubicBezTo>
                    <a:pt x="144" y="27"/>
                    <a:pt x="144" y="27"/>
                    <a:pt x="144" y="27"/>
                  </a:cubicBezTo>
                  <a:cubicBezTo>
                    <a:pt x="145" y="27"/>
                    <a:pt x="145" y="27"/>
                    <a:pt x="145" y="27"/>
                  </a:cubicBezTo>
                  <a:cubicBezTo>
                    <a:pt x="147" y="27"/>
                    <a:pt x="147" y="27"/>
                    <a:pt x="147" y="27"/>
                  </a:cubicBezTo>
                  <a:cubicBezTo>
                    <a:pt x="148" y="27"/>
                    <a:pt x="148" y="27"/>
                    <a:pt x="148" y="27"/>
                  </a:cubicBezTo>
                  <a:cubicBezTo>
                    <a:pt x="149" y="27"/>
                    <a:pt x="149" y="27"/>
                    <a:pt x="149" y="27"/>
                  </a:cubicBezTo>
                  <a:cubicBezTo>
                    <a:pt x="150" y="27"/>
                    <a:pt x="150" y="27"/>
                    <a:pt x="150" y="27"/>
                  </a:cubicBezTo>
                  <a:cubicBezTo>
                    <a:pt x="152" y="28"/>
                    <a:pt x="152" y="28"/>
                    <a:pt x="152" y="28"/>
                  </a:cubicBezTo>
                  <a:cubicBezTo>
                    <a:pt x="152" y="27"/>
                    <a:pt x="152" y="27"/>
                    <a:pt x="152" y="27"/>
                  </a:cubicBezTo>
                  <a:cubicBezTo>
                    <a:pt x="153" y="28"/>
                    <a:pt x="153" y="28"/>
                    <a:pt x="153" y="28"/>
                  </a:cubicBezTo>
                  <a:cubicBezTo>
                    <a:pt x="153" y="28"/>
                    <a:pt x="153" y="28"/>
                    <a:pt x="153" y="28"/>
                  </a:cubicBezTo>
                  <a:cubicBezTo>
                    <a:pt x="153" y="29"/>
                    <a:pt x="153" y="29"/>
                    <a:pt x="153" y="29"/>
                  </a:cubicBezTo>
                  <a:cubicBezTo>
                    <a:pt x="152" y="29"/>
                    <a:pt x="152" y="29"/>
                    <a:pt x="152" y="29"/>
                  </a:cubicBezTo>
                  <a:cubicBezTo>
                    <a:pt x="152" y="30"/>
                    <a:pt x="152" y="30"/>
                    <a:pt x="152" y="30"/>
                  </a:cubicBezTo>
                  <a:cubicBezTo>
                    <a:pt x="152" y="30"/>
                    <a:pt x="152" y="30"/>
                    <a:pt x="152" y="30"/>
                  </a:cubicBezTo>
                  <a:cubicBezTo>
                    <a:pt x="151" y="31"/>
                    <a:pt x="151" y="31"/>
                    <a:pt x="151" y="31"/>
                  </a:cubicBezTo>
                  <a:cubicBezTo>
                    <a:pt x="149" y="31"/>
                    <a:pt x="149" y="31"/>
                    <a:pt x="149" y="31"/>
                  </a:cubicBezTo>
                  <a:cubicBezTo>
                    <a:pt x="148" y="31"/>
                    <a:pt x="148" y="31"/>
                    <a:pt x="148" y="31"/>
                  </a:cubicBezTo>
                  <a:cubicBezTo>
                    <a:pt x="148" y="31"/>
                    <a:pt x="148" y="31"/>
                    <a:pt x="148" y="31"/>
                  </a:cubicBezTo>
                  <a:cubicBezTo>
                    <a:pt x="147" y="31"/>
                    <a:pt x="147" y="31"/>
                    <a:pt x="147" y="31"/>
                  </a:cubicBezTo>
                  <a:cubicBezTo>
                    <a:pt x="147" y="31"/>
                    <a:pt x="147" y="31"/>
                    <a:pt x="147" y="31"/>
                  </a:cubicBezTo>
                  <a:cubicBezTo>
                    <a:pt x="147" y="32"/>
                    <a:pt x="147" y="32"/>
                    <a:pt x="147" y="32"/>
                  </a:cubicBezTo>
                  <a:cubicBezTo>
                    <a:pt x="147" y="32"/>
                    <a:pt x="147" y="32"/>
                    <a:pt x="147" y="32"/>
                  </a:cubicBezTo>
                  <a:cubicBezTo>
                    <a:pt x="147" y="33"/>
                    <a:pt x="147" y="33"/>
                    <a:pt x="147" y="33"/>
                  </a:cubicBezTo>
                  <a:cubicBezTo>
                    <a:pt x="147" y="33"/>
                    <a:pt x="147" y="33"/>
                    <a:pt x="147" y="33"/>
                  </a:cubicBezTo>
                  <a:cubicBezTo>
                    <a:pt x="147" y="33"/>
                    <a:pt x="147" y="33"/>
                    <a:pt x="147" y="33"/>
                  </a:cubicBezTo>
                  <a:cubicBezTo>
                    <a:pt x="148" y="33"/>
                    <a:pt x="148" y="33"/>
                    <a:pt x="148" y="33"/>
                  </a:cubicBezTo>
                  <a:cubicBezTo>
                    <a:pt x="149" y="33"/>
                    <a:pt x="149" y="33"/>
                    <a:pt x="149" y="33"/>
                  </a:cubicBezTo>
                  <a:cubicBezTo>
                    <a:pt x="150" y="32"/>
                    <a:pt x="150" y="32"/>
                    <a:pt x="150" y="32"/>
                  </a:cubicBezTo>
                  <a:cubicBezTo>
                    <a:pt x="150" y="32"/>
                    <a:pt x="152" y="32"/>
                    <a:pt x="152" y="32"/>
                  </a:cubicBezTo>
                  <a:cubicBezTo>
                    <a:pt x="152" y="32"/>
                    <a:pt x="153" y="33"/>
                    <a:pt x="153" y="33"/>
                  </a:cubicBezTo>
                  <a:cubicBezTo>
                    <a:pt x="154" y="33"/>
                    <a:pt x="154" y="33"/>
                    <a:pt x="154" y="33"/>
                  </a:cubicBezTo>
                  <a:cubicBezTo>
                    <a:pt x="154" y="33"/>
                    <a:pt x="154" y="33"/>
                    <a:pt x="154" y="33"/>
                  </a:cubicBezTo>
                  <a:cubicBezTo>
                    <a:pt x="155" y="33"/>
                    <a:pt x="155" y="33"/>
                    <a:pt x="155" y="33"/>
                  </a:cubicBezTo>
                  <a:cubicBezTo>
                    <a:pt x="155" y="33"/>
                    <a:pt x="155" y="33"/>
                    <a:pt x="155" y="33"/>
                  </a:cubicBezTo>
                  <a:cubicBezTo>
                    <a:pt x="155" y="33"/>
                    <a:pt x="155" y="33"/>
                    <a:pt x="155" y="33"/>
                  </a:cubicBezTo>
                  <a:cubicBezTo>
                    <a:pt x="156" y="33"/>
                    <a:pt x="156" y="33"/>
                    <a:pt x="156" y="33"/>
                  </a:cubicBezTo>
                  <a:cubicBezTo>
                    <a:pt x="156" y="33"/>
                    <a:pt x="156" y="33"/>
                    <a:pt x="156" y="33"/>
                  </a:cubicBezTo>
                  <a:cubicBezTo>
                    <a:pt x="157" y="32"/>
                    <a:pt x="157" y="32"/>
                    <a:pt x="157" y="32"/>
                  </a:cubicBezTo>
                  <a:cubicBezTo>
                    <a:pt x="157" y="31"/>
                    <a:pt x="157" y="31"/>
                    <a:pt x="157" y="31"/>
                  </a:cubicBezTo>
                  <a:cubicBezTo>
                    <a:pt x="157" y="30"/>
                    <a:pt x="157" y="30"/>
                    <a:pt x="157" y="30"/>
                  </a:cubicBezTo>
                  <a:cubicBezTo>
                    <a:pt x="158" y="29"/>
                    <a:pt x="158" y="29"/>
                    <a:pt x="158" y="29"/>
                  </a:cubicBezTo>
                  <a:cubicBezTo>
                    <a:pt x="157" y="29"/>
                    <a:pt x="157" y="29"/>
                    <a:pt x="157" y="29"/>
                  </a:cubicBezTo>
                  <a:cubicBezTo>
                    <a:pt x="157" y="29"/>
                    <a:pt x="157" y="29"/>
                    <a:pt x="157" y="29"/>
                  </a:cubicBezTo>
                  <a:cubicBezTo>
                    <a:pt x="158" y="28"/>
                    <a:pt x="158" y="28"/>
                    <a:pt x="158" y="28"/>
                  </a:cubicBezTo>
                  <a:cubicBezTo>
                    <a:pt x="159" y="28"/>
                    <a:pt x="159" y="28"/>
                    <a:pt x="159" y="28"/>
                  </a:cubicBezTo>
                  <a:cubicBezTo>
                    <a:pt x="160" y="28"/>
                    <a:pt x="160" y="28"/>
                    <a:pt x="160" y="28"/>
                  </a:cubicBezTo>
                  <a:cubicBezTo>
                    <a:pt x="161" y="28"/>
                    <a:pt x="161" y="28"/>
                    <a:pt x="161" y="28"/>
                  </a:cubicBezTo>
                  <a:cubicBezTo>
                    <a:pt x="162" y="28"/>
                    <a:pt x="162" y="28"/>
                    <a:pt x="162" y="28"/>
                  </a:cubicBezTo>
                  <a:cubicBezTo>
                    <a:pt x="163" y="28"/>
                    <a:pt x="163" y="28"/>
                    <a:pt x="163" y="28"/>
                  </a:cubicBezTo>
                  <a:cubicBezTo>
                    <a:pt x="163" y="29"/>
                    <a:pt x="163" y="29"/>
                    <a:pt x="163" y="29"/>
                  </a:cubicBezTo>
                  <a:cubicBezTo>
                    <a:pt x="163" y="30"/>
                    <a:pt x="163" y="30"/>
                    <a:pt x="163" y="30"/>
                  </a:cubicBezTo>
                  <a:cubicBezTo>
                    <a:pt x="163" y="31"/>
                    <a:pt x="163" y="31"/>
                    <a:pt x="163" y="31"/>
                  </a:cubicBezTo>
                  <a:cubicBezTo>
                    <a:pt x="162" y="32"/>
                    <a:pt x="162" y="32"/>
                    <a:pt x="162" y="32"/>
                  </a:cubicBezTo>
                  <a:cubicBezTo>
                    <a:pt x="161" y="34"/>
                    <a:pt x="161" y="34"/>
                    <a:pt x="161" y="34"/>
                  </a:cubicBezTo>
                  <a:cubicBezTo>
                    <a:pt x="161" y="35"/>
                    <a:pt x="161" y="35"/>
                    <a:pt x="161" y="35"/>
                  </a:cubicBezTo>
                  <a:cubicBezTo>
                    <a:pt x="161" y="35"/>
                    <a:pt x="161" y="35"/>
                    <a:pt x="161" y="35"/>
                  </a:cubicBezTo>
                  <a:cubicBezTo>
                    <a:pt x="158" y="37"/>
                    <a:pt x="158" y="37"/>
                    <a:pt x="158" y="37"/>
                  </a:cubicBezTo>
                  <a:cubicBezTo>
                    <a:pt x="158" y="37"/>
                    <a:pt x="158" y="37"/>
                    <a:pt x="158" y="37"/>
                  </a:cubicBezTo>
                  <a:cubicBezTo>
                    <a:pt x="158" y="37"/>
                    <a:pt x="158" y="37"/>
                    <a:pt x="158" y="37"/>
                  </a:cubicBezTo>
                  <a:cubicBezTo>
                    <a:pt x="157" y="37"/>
                    <a:pt x="157" y="37"/>
                    <a:pt x="157" y="37"/>
                  </a:cubicBezTo>
                  <a:cubicBezTo>
                    <a:pt x="156" y="38"/>
                    <a:pt x="156" y="38"/>
                    <a:pt x="156" y="38"/>
                  </a:cubicBezTo>
                  <a:cubicBezTo>
                    <a:pt x="156" y="38"/>
                    <a:pt x="156" y="38"/>
                    <a:pt x="156" y="38"/>
                  </a:cubicBezTo>
                  <a:cubicBezTo>
                    <a:pt x="156" y="38"/>
                    <a:pt x="156" y="38"/>
                    <a:pt x="156" y="38"/>
                  </a:cubicBezTo>
                  <a:cubicBezTo>
                    <a:pt x="155" y="39"/>
                    <a:pt x="155" y="39"/>
                    <a:pt x="155" y="39"/>
                  </a:cubicBezTo>
                  <a:cubicBezTo>
                    <a:pt x="155" y="39"/>
                    <a:pt x="155" y="39"/>
                    <a:pt x="155" y="39"/>
                  </a:cubicBezTo>
                  <a:cubicBezTo>
                    <a:pt x="154" y="40"/>
                    <a:pt x="154" y="40"/>
                    <a:pt x="154" y="40"/>
                  </a:cubicBezTo>
                  <a:cubicBezTo>
                    <a:pt x="154" y="40"/>
                    <a:pt x="154" y="40"/>
                    <a:pt x="154" y="40"/>
                  </a:cubicBezTo>
                  <a:cubicBezTo>
                    <a:pt x="153" y="40"/>
                    <a:pt x="153" y="40"/>
                    <a:pt x="153" y="40"/>
                  </a:cubicBezTo>
                  <a:cubicBezTo>
                    <a:pt x="153" y="40"/>
                    <a:pt x="153" y="40"/>
                    <a:pt x="153" y="40"/>
                  </a:cubicBezTo>
                  <a:cubicBezTo>
                    <a:pt x="153" y="40"/>
                    <a:pt x="153" y="40"/>
                    <a:pt x="153" y="40"/>
                  </a:cubicBezTo>
                  <a:cubicBezTo>
                    <a:pt x="153" y="41"/>
                    <a:pt x="153" y="41"/>
                    <a:pt x="153" y="41"/>
                  </a:cubicBezTo>
                  <a:cubicBezTo>
                    <a:pt x="153" y="41"/>
                    <a:pt x="153" y="41"/>
                    <a:pt x="153" y="41"/>
                  </a:cubicBezTo>
                  <a:cubicBezTo>
                    <a:pt x="152" y="42"/>
                    <a:pt x="152" y="42"/>
                    <a:pt x="152" y="42"/>
                  </a:cubicBezTo>
                  <a:cubicBezTo>
                    <a:pt x="151" y="43"/>
                    <a:pt x="151" y="43"/>
                    <a:pt x="151" y="43"/>
                  </a:cubicBezTo>
                  <a:cubicBezTo>
                    <a:pt x="151" y="43"/>
                    <a:pt x="151" y="43"/>
                    <a:pt x="151" y="43"/>
                  </a:cubicBezTo>
                  <a:cubicBezTo>
                    <a:pt x="150" y="44"/>
                    <a:pt x="150" y="44"/>
                    <a:pt x="150" y="44"/>
                  </a:cubicBezTo>
                  <a:cubicBezTo>
                    <a:pt x="149" y="45"/>
                    <a:pt x="149" y="45"/>
                    <a:pt x="149" y="45"/>
                  </a:cubicBezTo>
                  <a:cubicBezTo>
                    <a:pt x="148" y="45"/>
                    <a:pt x="148" y="45"/>
                    <a:pt x="148" y="45"/>
                  </a:cubicBezTo>
                  <a:cubicBezTo>
                    <a:pt x="147" y="46"/>
                    <a:pt x="147" y="46"/>
                    <a:pt x="147" y="46"/>
                  </a:cubicBezTo>
                  <a:cubicBezTo>
                    <a:pt x="147" y="46"/>
                    <a:pt x="147" y="46"/>
                    <a:pt x="147" y="46"/>
                  </a:cubicBezTo>
                  <a:cubicBezTo>
                    <a:pt x="146" y="46"/>
                    <a:pt x="146" y="46"/>
                    <a:pt x="146" y="46"/>
                  </a:cubicBezTo>
                  <a:cubicBezTo>
                    <a:pt x="146" y="47"/>
                    <a:pt x="146" y="47"/>
                    <a:pt x="146" y="47"/>
                  </a:cubicBezTo>
                  <a:cubicBezTo>
                    <a:pt x="146" y="47"/>
                    <a:pt x="146" y="47"/>
                    <a:pt x="146" y="47"/>
                  </a:cubicBezTo>
                  <a:cubicBezTo>
                    <a:pt x="146" y="48"/>
                    <a:pt x="146" y="48"/>
                    <a:pt x="146" y="48"/>
                  </a:cubicBezTo>
                  <a:cubicBezTo>
                    <a:pt x="146" y="49"/>
                    <a:pt x="146" y="49"/>
                    <a:pt x="146" y="49"/>
                  </a:cubicBezTo>
                  <a:cubicBezTo>
                    <a:pt x="146" y="48"/>
                    <a:pt x="146" y="48"/>
                    <a:pt x="146" y="48"/>
                  </a:cubicBezTo>
                  <a:cubicBezTo>
                    <a:pt x="146" y="48"/>
                    <a:pt x="146" y="48"/>
                    <a:pt x="146" y="48"/>
                  </a:cubicBezTo>
                  <a:cubicBezTo>
                    <a:pt x="147" y="47"/>
                    <a:pt x="147" y="47"/>
                    <a:pt x="147" y="47"/>
                  </a:cubicBezTo>
                  <a:cubicBezTo>
                    <a:pt x="148" y="46"/>
                    <a:pt x="148" y="46"/>
                    <a:pt x="148" y="46"/>
                  </a:cubicBezTo>
                  <a:cubicBezTo>
                    <a:pt x="149" y="45"/>
                    <a:pt x="149" y="45"/>
                    <a:pt x="149" y="45"/>
                  </a:cubicBezTo>
                  <a:cubicBezTo>
                    <a:pt x="149" y="45"/>
                    <a:pt x="149" y="45"/>
                    <a:pt x="149" y="45"/>
                  </a:cubicBezTo>
                  <a:cubicBezTo>
                    <a:pt x="149" y="46"/>
                    <a:pt x="149" y="46"/>
                    <a:pt x="149" y="46"/>
                  </a:cubicBezTo>
                  <a:cubicBezTo>
                    <a:pt x="150" y="45"/>
                    <a:pt x="150" y="45"/>
                    <a:pt x="150" y="45"/>
                  </a:cubicBezTo>
                  <a:cubicBezTo>
                    <a:pt x="151" y="44"/>
                    <a:pt x="151" y="44"/>
                    <a:pt x="151" y="44"/>
                  </a:cubicBezTo>
                  <a:cubicBezTo>
                    <a:pt x="152" y="44"/>
                    <a:pt x="152" y="44"/>
                    <a:pt x="152" y="44"/>
                  </a:cubicBezTo>
                  <a:cubicBezTo>
                    <a:pt x="152" y="43"/>
                    <a:pt x="152" y="43"/>
                    <a:pt x="152" y="43"/>
                  </a:cubicBezTo>
                  <a:cubicBezTo>
                    <a:pt x="153" y="42"/>
                    <a:pt x="153" y="42"/>
                    <a:pt x="153" y="42"/>
                  </a:cubicBezTo>
                  <a:cubicBezTo>
                    <a:pt x="154" y="41"/>
                    <a:pt x="154" y="41"/>
                    <a:pt x="154" y="41"/>
                  </a:cubicBezTo>
                  <a:cubicBezTo>
                    <a:pt x="155" y="41"/>
                    <a:pt x="155" y="41"/>
                    <a:pt x="155" y="41"/>
                  </a:cubicBezTo>
                  <a:cubicBezTo>
                    <a:pt x="156" y="41"/>
                    <a:pt x="156" y="41"/>
                    <a:pt x="156" y="41"/>
                  </a:cubicBezTo>
                  <a:cubicBezTo>
                    <a:pt x="156" y="41"/>
                    <a:pt x="156" y="41"/>
                    <a:pt x="156" y="41"/>
                  </a:cubicBezTo>
                  <a:cubicBezTo>
                    <a:pt x="157" y="40"/>
                    <a:pt x="157" y="40"/>
                    <a:pt x="157" y="40"/>
                  </a:cubicBezTo>
                  <a:cubicBezTo>
                    <a:pt x="157" y="40"/>
                    <a:pt x="157" y="40"/>
                    <a:pt x="157" y="40"/>
                  </a:cubicBezTo>
                  <a:cubicBezTo>
                    <a:pt x="158" y="40"/>
                    <a:pt x="158" y="40"/>
                    <a:pt x="158" y="40"/>
                  </a:cubicBezTo>
                  <a:cubicBezTo>
                    <a:pt x="159" y="40"/>
                    <a:pt x="159" y="40"/>
                    <a:pt x="159" y="40"/>
                  </a:cubicBezTo>
                  <a:cubicBezTo>
                    <a:pt x="160" y="40"/>
                    <a:pt x="160" y="40"/>
                    <a:pt x="160" y="40"/>
                  </a:cubicBezTo>
                  <a:cubicBezTo>
                    <a:pt x="161" y="39"/>
                    <a:pt x="161" y="39"/>
                    <a:pt x="161" y="39"/>
                  </a:cubicBezTo>
                  <a:cubicBezTo>
                    <a:pt x="162" y="39"/>
                    <a:pt x="162" y="39"/>
                    <a:pt x="162" y="39"/>
                  </a:cubicBezTo>
                  <a:cubicBezTo>
                    <a:pt x="163" y="38"/>
                    <a:pt x="163" y="38"/>
                    <a:pt x="163" y="38"/>
                  </a:cubicBezTo>
                  <a:cubicBezTo>
                    <a:pt x="163" y="38"/>
                    <a:pt x="163" y="38"/>
                    <a:pt x="163" y="38"/>
                  </a:cubicBezTo>
                  <a:cubicBezTo>
                    <a:pt x="164" y="38"/>
                    <a:pt x="164" y="38"/>
                    <a:pt x="164" y="38"/>
                  </a:cubicBezTo>
                  <a:cubicBezTo>
                    <a:pt x="164" y="37"/>
                    <a:pt x="164" y="37"/>
                    <a:pt x="164" y="37"/>
                  </a:cubicBezTo>
                  <a:cubicBezTo>
                    <a:pt x="165" y="36"/>
                    <a:pt x="165" y="36"/>
                    <a:pt x="165" y="36"/>
                  </a:cubicBezTo>
                  <a:cubicBezTo>
                    <a:pt x="166" y="35"/>
                    <a:pt x="166" y="35"/>
                    <a:pt x="166" y="35"/>
                  </a:cubicBezTo>
                  <a:cubicBezTo>
                    <a:pt x="166" y="35"/>
                    <a:pt x="166" y="35"/>
                    <a:pt x="166" y="35"/>
                  </a:cubicBezTo>
                  <a:cubicBezTo>
                    <a:pt x="166" y="34"/>
                    <a:pt x="166" y="34"/>
                    <a:pt x="166" y="34"/>
                  </a:cubicBezTo>
                  <a:cubicBezTo>
                    <a:pt x="167" y="34"/>
                    <a:pt x="167" y="34"/>
                    <a:pt x="167" y="34"/>
                  </a:cubicBezTo>
                  <a:cubicBezTo>
                    <a:pt x="167" y="34"/>
                    <a:pt x="167" y="34"/>
                    <a:pt x="167" y="34"/>
                  </a:cubicBezTo>
                  <a:cubicBezTo>
                    <a:pt x="167" y="34"/>
                    <a:pt x="167" y="34"/>
                    <a:pt x="167" y="34"/>
                  </a:cubicBezTo>
                  <a:cubicBezTo>
                    <a:pt x="167" y="35"/>
                    <a:pt x="167" y="35"/>
                    <a:pt x="167" y="35"/>
                  </a:cubicBezTo>
                  <a:cubicBezTo>
                    <a:pt x="167" y="35"/>
                    <a:pt x="167" y="35"/>
                    <a:pt x="167" y="35"/>
                  </a:cubicBezTo>
                  <a:cubicBezTo>
                    <a:pt x="167" y="36"/>
                    <a:pt x="167" y="36"/>
                    <a:pt x="167" y="36"/>
                  </a:cubicBezTo>
                  <a:cubicBezTo>
                    <a:pt x="167" y="36"/>
                    <a:pt x="167" y="36"/>
                    <a:pt x="167" y="36"/>
                  </a:cubicBezTo>
                  <a:cubicBezTo>
                    <a:pt x="168" y="37"/>
                    <a:pt x="168" y="37"/>
                    <a:pt x="168" y="37"/>
                  </a:cubicBezTo>
                  <a:cubicBezTo>
                    <a:pt x="167" y="38"/>
                    <a:pt x="167" y="38"/>
                    <a:pt x="167" y="38"/>
                  </a:cubicBezTo>
                  <a:cubicBezTo>
                    <a:pt x="167" y="38"/>
                    <a:pt x="167" y="38"/>
                    <a:pt x="167" y="38"/>
                  </a:cubicBezTo>
                  <a:cubicBezTo>
                    <a:pt x="168" y="38"/>
                    <a:pt x="168" y="38"/>
                    <a:pt x="168" y="38"/>
                  </a:cubicBezTo>
                  <a:cubicBezTo>
                    <a:pt x="168" y="37"/>
                    <a:pt x="168" y="37"/>
                    <a:pt x="168" y="37"/>
                  </a:cubicBezTo>
                  <a:cubicBezTo>
                    <a:pt x="168" y="36"/>
                    <a:pt x="168" y="36"/>
                    <a:pt x="168" y="36"/>
                  </a:cubicBezTo>
                  <a:cubicBezTo>
                    <a:pt x="168" y="36"/>
                    <a:pt x="168" y="36"/>
                    <a:pt x="168" y="36"/>
                  </a:cubicBezTo>
                  <a:cubicBezTo>
                    <a:pt x="168" y="35"/>
                    <a:pt x="168" y="35"/>
                    <a:pt x="168" y="35"/>
                  </a:cubicBezTo>
                  <a:cubicBezTo>
                    <a:pt x="168" y="35"/>
                    <a:pt x="168" y="35"/>
                    <a:pt x="168" y="35"/>
                  </a:cubicBezTo>
                  <a:cubicBezTo>
                    <a:pt x="169" y="35"/>
                    <a:pt x="169" y="35"/>
                    <a:pt x="169" y="35"/>
                  </a:cubicBezTo>
                  <a:cubicBezTo>
                    <a:pt x="169" y="36"/>
                    <a:pt x="169" y="36"/>
                    <a:pt x="169" y="36"/>
                  </a:cubicBezTo>
                  <a:cubicBezTo>
                    <a:pt x="169" y="36"/>
                    <a:pt x="169" y="36"/>
                    <a:pt x="169" y="36"/>
                  </a:cubicBezTo>
                  <a:cubicBezTo>
                    <a:pt x="170" y="36"/>
                    <a:pt x="170" y="36"/>
                    <a:pt x="170" y="36"/>
                  </a:cubicBezTo>
                  <a:cubicBezTo>
                    <a:pt x="171" y="36"/>
                    <a:pt x="171" y="36"/>
                    <a:pt x="171" y="36"/>
                  </a:cubicBezTo>
                  <a:cubicBezTo>
                    <a:pt x="171" y="36"/>
                    <a:pt x="171" y="36"/>
                    <a:pt x="171" y="36"/>
                  </a:cubicBezTo>
                  <a:cubicBezTo>
                    <a:pt x="171" y="35"/>
                    <a:pt x="171" y="35"/>
                    <a:pt x="171" y="35"/>
                  </a:cubicBezTo>
                  <a:cubicBezTo>
                    <a:pt x="171" y="35"/>
                    <a:pt x="171" y="35"/>
                    <a:pt x="171" y="35"/>
                  </a:cubicBezTo>
                  <a:cubicBezTo>
                    <a:pt x="171" y="35"/>
                    <a:pt x="171" y="35"/>
                    <a:pt x="171" y="35"/>
                  </a:cubicBezTo>
                  <a:cubicBezTo>
                    <a:pt x="172" y="34"/>
                    <a:pt x="172" y="34"/>
                    <a:pt x="172" y="34"/>
                  </a:cubicBezTo>
                  <a:cubicBezTo>
                    <a:pt x="172" y="34"/>
                    <a:pt x="172" y="34"/>
                    <a:pt x="172" y="34"/>
                  </a:cubicBezTo>
                  <a:cubicBezTo>
                    <a:pt x="172" y="33"/>
                    <a:pt x="172" y="33"/>
                    <a:pt x="172" y="33"/>
                  </a:cubicBezTo>
                  <a:cubicBezTo>
                    <a:pt x="172" y="32"/>
                    <a:pt x="172" y="32"/>
                    <a:pt x="172" y="32"/>
                  </a:cubicBezTo>
                  <a:cubicBezTo>
                    <a:pt x="172" y="32"/>
                    <a:pt x="172" y="32"/>
                    <a:pt x="172" y="32"/>
                  </a:cubicBezTo>
                  <a:cubicBezTo>
                    <a:pt x="173" y="33"/>
                    <a:pt x="173" y="33"/>
                    <a:pt x="173" y="33"/>
                  </a:cubicBezTo>
                  <a:cubicBezTo>
                    <a:pt x="173" y="33"/>
                    <a:pt x="173" y="33"/>
                    <a:pt x="173" y="33"/>
                  </a:cubicBezTo>
                  <a:cubicBezTo>
                    <a:pt x="174" y="33"/>
                    <a:pt x="174" y="33"/>
                    <a:pt x="174" y="33"/>
                  </a:cubicBezTo>
                  <a:cubicBezTo>
                    <a:pt x="175" y="32"/>
                    <a:pt x="175" y="32"/>
                    <a:pt x="175" y="32"/>
                  </a:cubicBezTo>
                  <a:cubicBezTo>
                    <a:pt x="176" y="32"/>
                    <a:pt x="176" y="32"/>
                    <a:pt x="176" y="32"/>
                  </a:cubicBezTo>
                  <a:cubicBezTo>
                    <a:pt x="177" y="32"/>
                    <a:pt x="177" y="32"/>
                    <a:pt x="177" y="32"/>
                  </a:cubicBezTo>
                  <a:cubicBezTo>
                    <a:pt x="177" y="32"/>
                    <a:pt x="177" y="32"/>
                    <a:pt x="177" y="32"/>
                  </a:cubicBezTo>
                  <a:cubicBezTo>
                    <a:pt x="179" y="32"/>
                    <a:pt x="179" y="32"/>
                    <a:pt x="179" y="32"/>
                  </a:cubicBezTo>
                  <a:cubicBezTo>
                    <a:pt x="180" y="32"/>
                    <a:pt x="180" y="32"/>
                    <a:pt x="180" y="32"/>
                  </a:cubicBezTo>
                  <a:cubicBezTo>
                    <a:pt x="181" y="33"/>
                    <a:pt x="181" y="33"/>
                    <a:pt x="181" y="33"/>
                  </a:cubicBezTo>
                  <a:cubicBezTo>
                    <a:pt x="182" y="33"/>
                    <a:pt x="182" y="33"/>
                    <a:pt x="182" y="33"/>
                  </a:cubicBezTo>
                  <a:cubicBezTo>
                    <a:pt x="183" y="33"/>
                    <a:pt x="183" y="33"/>
                    <a:pt x="183" y="33"/>
                  </a:cubicBezTo>
                  <a:cubicBezTo>
                    <a:pt x="183" y="34"/>
                    <a:pt x="183" y="34"/>
                    <a:pt x="183" y="34"/>
                  </a:cubicBezTo>
                  <a:cubicBezTo>
                    <a:pt x="184" y="34"/>
                    <a:pt x="184" y="34"/>
                    <a:pt x="184" y="34"/>
                  </a:cubicBezTo>
                  <a:cubicBezTo>
                    <a:pt x="184" y="34"/>
                    <a:pt x="184" y="34"/>
                    <a:pt x="184" y="34"/>
                  </a:cubicBezTo>
                  <a:cubicBezTo>
                    <a:pt x="185" y="35"/>
                    <a:pt x="185" y="35"/>
                    <a:pt x="185" y="35"/>
                  </a:cubicBezTo>
                  <a:cubicBezTo>
                    <a:pt x="185" y="35"/>
                    <a:pt x="185" y="35"/>
                    <a:pt x="185" y="35"/>
                  </a:cubicBezTo>
                  <a:cubicBezTo>
                    <a:pt x="186" y="36"/>
                    <a:pt x="186" y="36"/>
                    <a:pt x="186" y="36"/>
                  </a:cubicBezTo>
                  <a:cubicBezTo>
                    <a:pt x="186" y="37"/>
                    <a:pt x="186" y="37"/>
                    <a:pt x="186" y="37"/>
                  </a:cubicBezTo>
                  <a:cubicBezTo>
                    <a:pt x="187" y="37"/>
                    <a:pt x="187" y="37"/>
                    <a:pt x="187" y="37"/>
                  </a:cubicBezTo>
                  <a:cubicBezTo>
                    <a:pt x="187" y="38"/>
                    <a:pt x="187" y="38"/>
                    <a:pt x="187" y="38"/>
                  </a:cubicBezTo>
                  <a:cubicBezTo>
                    <a:pt x="187" y="39"/>
                    <a:pt x="187" y="39"/>
                    <a:pt x="187" y="39"/>
                  </a:cubicBezTo>
                  <a:cubicBezTo>
                    <a:pt x="187" y="40"/>
                    <a:pt x="187" y="40"/>
                    <a:pt x="187" y="40"/>
                  </a:cubicBezTo>
                  <a:cubicBezTo>
                    <a:pt x="186" y="40"/>
                    <a:pt x="186" y="40"/>
                    <a:pt x="186" y="40"/>
                  </a:cubicBezTo>
                  <a:cubicBezTo>
                    <a:pt x="185" y="40"/>
                    <a:pt x="185" y="40"/>
                    <a:pt x="185" y="40"/>
                  </a:cubicBezTo>
                  <a:cubicBezTo>
                    <a:pt x="185" y="41"/>
                    <a:pt x="185" y="41"/>
                    <a:pt x="185" y="41"/>
                  </a:cubicBezTo>
                  <a:cubicBezTo>
                    <a:pt x="185" y="41"/>
                    <a:pt x="185" y="41"/>
                    <a:pt x="185" y="41"/>
                  </a:cubicBezTo>
                  <a:cubicBezTo>
                    <a:pt x="184" y="41"/>
                    <a:pt x="184" y="41"/>
                    <a:pt x="184" y="41"/>
                  </a:cubicBezTo>
                  <a:cubicBezTo>
                    <a:pt x="183" y="43"/>
                    <a:pt x="183" y="43"/>
                    <a:pt x="183" y="43"/>
                  </a:cubicBezTo>
                  <a:cubicBezTo>
                    <a:pt x="183" y="43"/>
                    <a:pt x="183" y="43"/>
                    <a:pt x="183" y="43"/>
                  </a:cubicBezTo>
                  <a:cubicBezTo>
                    <a:pt x="182" y="43"/>
                    <a:pt x="182" y="43"/>
                    <a:pt x="182" y="43"/>
                  </a:cubicBezTo>
                  <a:cubicBezTo>
                    <a:pt x="182" y="43"/>
                    <a:pt x="182" y="43"/>
                    <a:pt x="182" y="43"/>
                  </a:cubicBezTo>
                  <a:cubicBezTo>
                    <a:pt x="180" y="42"/>
                    <a:pt x="180" y="42"/>
                    <a:pt x="180" y="42"/>
                  </a:cubicBezTo>
                  <a:cubicBezTo>
                    <a:pt x="180" y="42"/>
                    <a:pt x="180" y="42"/>
                    <a:pt x="180" y="42"/>
                  </a:cubicBezTo>
                  <a:cubicBezTo>
                    <a:pt x="179" y="43"/>
                    <a:pt x="179" y="43"/>
                    <a:pt x="179" y="43"/>
                  </a:cubicBezTo>
                  <a:cubicBezTo>
                    <a:pt x="179" y="44"/>
                    <a:pt x="179" y="44"/>
                    <a:pt x="179" y="44"/>
                  </a:cubicBezTo>
                  <a:cubicBezTo>
                    <a:pt x="179" y="44"/>
                    <a:pt x="179" y="44"/>
                    <a:pt x="179" y="44"/>
                  </a:cubicBezTo>
                  <a:cubicBezTo>
                    <a:pt x="179" y="44"/>
                    <a:pt x="179" y="44"/>
                    <a:pt x="179" y="44"/>
                  </a:cubicBezTo>
                  <a:cubicBezTo>
                    <a:pt x="179" y="45"/>
                    <a:pt x="179" y="45"/>
                    <a:pt x="179" y="45"/>
                  </a:cubicBezTo>
                  <a:cubicBezTo>
                    <a:pt x="180" y="45"/>
                    <a:pt x="180" y="45"/>
                    <a:pt x="180" y="45"/>
                  </a:cubicBezTo>
                  <a:cubicBezTo>
                    <a:pt x="180" y="45"/>
                    <a:pt x="180" y="45"/>
                    <a:pt x="180" y="45"/>
                  </a:cubicBezTo>
                  <a:cubicBezTo>
                    <a:pt x="180" y="46"/>
                    <a:pt x="180" y="46"/>
                    <a:pt x="180" y="46"/>
                  </a:cubicBezTo>
                  <a:cubicBezTo>
                    <a:pt x="180" y="46"/>
                    <a:pt x="180" y="46"/>
                    <a:pt x="180" y="46"/>
                  </a:cubicBezTo>
                  <a:cubicBezTo>
                    <a:pt x="179" y="46"/>
                    <a:pt x="179" y="46"/>
                    <a:pt x="179" y="46"/>
                  </a:cubicBezTo>
                  <a:cubicBezTo>
                    <a:pt x="178" y="46"/>
                    <a:pt x="178" y="46"/>
                    <a:pt x="178" y="46"/>
                  </a:cubicBezTo>
                  <a:cubicBezTo>
                    <a:pt x="177" y="47"/>
                    <a:pt x="177" y="47"/>
                    <a:pt x="177" y="47"/>
                  </a:cubicBezTo>
                  <a:cubicBezTo>
                    <a:pt x="176" y="47"/>
                    <a:pt x="176" y="47"/>
                    <a:pt x="176" y="47"/>
                  </a:cubicBezTo>
                  <a:cubicBezTo>
                    <a:pt x="176" y="47"/>
                    <a:pt x="176" y="47"/>
                    <a:pt x="176" y="47"/>
                  </a:cubicBezTo>
                  <a:cubicBezTo>
                    <a:pt x="175" y="48"/>
                    <a:pt x="175" y="48"/>
                    <a:pt x="175" y="48"/>
                  </a:cubicBezTo>
                  <a:cubicBezTo>
                    <a:pt x="174" y="47"/>
                    <a:pt x="174" y="47"/>
                    <a:pt x="174" y="47"/>
                  </a:cubicBezTo>
                  <a:cubicBezTo>
                    <a:pt x="174" y="47"/>
                    <a:pt x="174" y="47"/>
                    <a:pt x="174" y="47"/>
                  </a:cubicBezTo>
                  <a:cubicBezTo>
                    <a:pt x="173" y="47"/>
                    <a:pt x="173" y="47"/>
                    <a:pt x="173" y="47"/>
                  </a:cubicBezTo>
                  <a:cubicBezTo>
                    <a:pt x="173" y="47"/>
                    <a:pt x="173" y="47"/>
                    <a:pt x="173" y="47"/>
                  </a:cubicBezTo>
                  <a:cubicBezTo>
                    <a:pt x="172" y="47"/>
                    <a:pt x="172" y="47"/>
                    <a:pt x="172" y="47"/>
                  </a:cubicBezTo>
                  <a:cubicBezTo>
                    <a:pt x="172" y="46"/>
                    <a:pt x="172" y="46"/>
                    <a:pt x="172" y="46"/>
                  </a:cubicBezTo>
                  <a:cubicBezTo>
                    <a:pt x="172" y="46"/>
                    <a:pt x="172" y="46"/>
                    <a:pt x="172" y="46"/>
                  </a:cubicBezTo>
                  <a:cubicBezTo>
                    <a:pt x="171" y="47"/>
                    <a:pt x="171" y="47"/>
                    <a:pt x="171" y="47"/>
                  </a:cubicBezTo>
                  <a:cubicBezTo>
                    <a:pt x="171" y="47"/>
                    <a:pt x="171" y="47"/>
                    <a:pt x="171" y="47"/>
                  </a:cubicBezTo>
                  <a:cubicBezTo>
                    <a:pt x="171" y="47"/>
                    <a:pt x="171" y="47"/>
                    <a:pt x="171" y="47"/>
                  </a:cubicBezTo>
                  <a:cubicBezTo>
                    <a:pt x="170" y="47"/>
                    <a:pt x="170" y="47"/>
                    <a:pt x="170" y="47"/>
                  </a:cubicBezTo>
                  <a:cubicBezTo>
                    <a:pt x="170" y="47"/>
                    <a:pt x="170" y="47"/>
                    <a:pt x="170" y="47"/>
                  </a:cubicBezTo>
                  <a:cubicBezTo>
                    <a:pt x="170" y="47"/>
                    <a:pt x="170" y="47"/>
                    <a:pt x="170" y="47"/>
                  </a:cubicBezTo>
                  <a:cubicBezTo>
                    <a:pt x="169" y="47"/>
                    <a:pt x="169" y="47"/>
                    <a:pt x="169" y="47"/>
                  </a:cubicBezTo>
                  <a:cubicBezTo>
                    <a:pt x="169" y="47"/>
                    <a:pt x="169" y="47"/>
                    <a:pt x="169" y="47"/>
                  </a:cubicBezTo>
                  <a:cubicBezTo>
                    <a:pt x="168" y="48"/>
                    <a:pt x="168" y="48"/>
                    <a:pt x="168" y="48"/>
                  </a:cubicBezTo>
                  <a:cubicBezTo>
                    <a:pt x="168" y="48"/>
                    <a:pt x="168" y="48"/>
                    <a:pt x="168" y="48"/>
                  </a:cubicBezTo>
                  <a:cubicBezTo>
                    <a:pt x="167" y="48"/>
                    <a:pt x="167" y="48"/>
                    <a:pt x="167" y="48"/>
                  </a:cubicBezTo>
                  <a:cubicBezTo>
                    <a:pt x="166" y="47"/>
                    <a:pt x="166" y="47"/>
                    <a:pt x="166" y="47"/>
                  </a:cubicBezTo>
                  <a:cubicBezTo>
                    <a:pt x="165" y="48"/>
                    <a:pt x="165" y="48"/>
                    <a:pt x="165" y="48"/>
                  </a:cubicBezTo>
                  <a:cubicBezTo>
                    <a:pt x="165" y="48"/>
                    <a:pt x="165" y="48"/>
                    <a:pt x="165" y="48"/>
                  </a:cubicBezTo>
                  <a:cubicBezTo>
                    <a:pt x="164" y="48"/>
                    <a:pt x="164" y="48"/>
                    <a:pt x="164" y="48"/>
                  </a:cubicBezTo>
                  <a:cubicBezTo>
                    <a:pt x="163" y="48"/>
                    <a:pt x="163" y="48"/>
                    <a:pt x="163" y="48"/>
                  </a:cubicBezTo>
                  <a:cubicBezTo>
                    <a:pt x="164" y="48"/>
                    <a:pt x="164" y="48"/>
                    <a:pt x="164" y="48"/>
                  </a:cubicBezTo>
                  <a:cubicBezTo>
                    <a:pt x="165" y="48"/>
                    <a:pt x="165" y="48"/>
                    <a:pt x="165" y="48"/>
                  </a:cubicBezTo>
                  <a:cubicBezTo>
                    <a:pt x="166" y="48"/>
                    <a:pt x="166" y="48"/>
                    <a:pt x="166" y="48"/>
                  </a:cubicBezTo>
                  <a:cubicBezTo>
                    <a:pt x="167" y="48"/>
                    <a:pt x="167" y="48"/>
                    <a:pt x="167" y="48"/>
                  </a:cubicBezTo>
                  <a:cubicBezTo>
                    <a:pt x="168" y="48"/>
                    <a:pt x="168" y="48"/>
                    <a:pt x="168" y="48"/>
                  </a:cubicBezTo>
                  <a:cubicBezTo>
                    <a:pt x="168" y="48"/>
                    <a:pt x="168" y="48"/>
                    <a:pt x="168" y="48"/>
                  </a:cubicBezTo>
                  <a:cubicBezTo>
                    <a:pt x="169" y="48"/>
                    <a:pt x="169" y="48"/>
                    <a:pt x="169" y="48"/>
                  </a:cubicBezTo>
                  <a:cubicBezTo>
                    <a:pt x="171" y="48"/>
                    <a:pt x="171" y="48"/>
                    <a:pt x="171" y="48"/>
                  </a:cubicBezTo>
                  <a:cubicBezTo>
                    <a:pt x="172" y="49"/>
                    <a:pt x="172" y="49"/>
                    <a:pt x="172" y="49"/>
                  </a:cubicBezTo>
                  <a:cubicBezTo>
                    <a:pt x="172" y="49"/>
                    <a:pt x="172" y="49"/>
                    <a:pt x="172" y="49"/>
                  </a:cubicBezTo>
                  <a:cubicBezTo>
                    <a:pt x="173" y="48"/>
                    <a:pt x="173" y="48"/>
                    <a:pt x="173" y="48"/>
                  </a:cubicBezTo>
                  <a:cubicBezTo>
                    <a:pt x="173" y="48"/>
                    <a:pt x="173" y="48"/>
                    <a:pt x="173" y="48"/>
                  </a:cubicBezTo>
                  <a:cubicBezTo>
                    <a:pt x="174" y="48"/>
                    <a:pt x="174" y="48"/>
                    <a:pt x="174" y="48"/>
                  </a:cubicBezTo>
                  <a:cubicBezTo>
                    <a:pt x="174" y="49"/>
                    <a:pt x="174" y="49"/>
                    <a:pt x="174" y="49"/>
                  </a:cubicBezTo>
                  <a:cubicBezTo>
                    <a:pt x="175" y="49"/>
                    <a:pt x="175" y="49"/>
                    <a:pt x="175" y="49"/>
                  </a:cubicBezTo>
                  <a:cubicBezTo>
                    <a:pt x="175" y="50"/>
                    <a:pt x="175" y="50"/>
                    <a:pt x="175" y="50"/>
                  </a:cubicBezTo>
                  <a:cubicBezTo>
                    <a:pt x="175" y="50"/>
                    <a:pt x="175" y="50"/>
                    <a:pt x="175" y="50"/>
                  </a:cubicBezTo>
                  <a:cubicBezTo>
                    <a:pt x="175" y="51"/>
                    <a:pt x="175" y="51"/>
                    <a:pt x="175" y="51"/>
                  </a:cubicBezTo>
                  <a:cubicBezTo>
                    <a:pt x="174" y="51"/>
                    <a:pt x="174" y="51"/>
                    <a:pt x="174" y="51"/>
                  </a:cubicBezTo>
                  <a:cubicBezTo>
                    <a:pt x="174" y="51"/>
                    <a:pt x="174" y="51"/>
                    <a:pt x="174" y="51"/>
                  </a:cubicBezTo>
                  <a:cubicBezTo>
                    <a:pt x="174" y="51"/>
                    <a:pt x="174" y="51"/>
                    <a:pt x="174" y="51"/>
                  </a:cubicBezTo>
                  <a:cubicBezTo>
                    <a:pt x="174" y="52"/>
                    <a:pt x="174" y="52"/>
                    <a:pt x="174" y="52"/>
                  </a:cubicBezTo>
                  <a:cubicBezTo>
                    <a:pt x="173" y="52"/>
                    <a:pt x="173" y="52"/>
                    <a:pt x="173" y="52"/>
                  </a:cubicBezTo>
                  <a:cubicBezTo>
                    <a:pt x="171" y="53"/>
                    <a:pt x="171" y="53"/>
                    <a:pt x="171" y="53"/>
                  </a:cubicBezTo>
                  <a:cubicBezTo>
                    <a:pt x="171" y="52"/>
                    <a:pt x="171" y="52"/>
                    <a:pt x="171" y="52"/>
                  </a:cubicBezTo>
                  <a:cubicBezTo>
                    <a:pt x="170" y="53"/>
                    <a:pt x="170" y="53"/>
                    <a:pt x="170" y="53"/>
                  </a:cubicBezTo>
                  <a:cubicBezTo>
                    <a:pt x="168" y="53"/>
                    <a:pt x="168" y="53"/>
                    <a:pt x="168" y="53"/>
                  </a:cubicBezTo>
                  <a:cubicBezTo>
                    <a:pt x="168" y="52"/>
                    <a:pt x="168" y="52"/>
                    <a:pt x="168" y="52"/>
                  </a:cubicBezTo>
                  <a:cubicBezTo>
                    <a:pt x="166" y="51"/>
                    <a:pt x="166" y="51"/>
                    <a:pt x="166" y="51"/>
                  </a:cubicBezTo>
                  <a:cubicBezTo>
                    <a:pt x="165" y="51"/>
                    <a:pt x="165" y="51"/>
                    <a:pt x="165" y="51"/>
                  </a:cubicBezTo>
                  <a:cubicBezTo>
                    <a:pt x="164" y="51"/>
                    <a:pt x="164" y="51"/>
                    <a:pt x="164" y="51"/>
                  </a:cubicBezTo>
                  <a:cubicBezTo>
                    <a:pt x="164" y="51"/>
                    <a:pt x="164" y="51"/>
                    <a:pt x="164" y="51"/>
                  </a:cubicBezTo>
                  <a:cubicBezTo>
                    <a:pt x="163" y="52"/>
                    <a:pt x="163" y="52"/>
                    <a:pt x="163" y="52"/>
                  </a:cubicBezTo>
                  <a:cubicBezTo>
                    <a:pt x="162" y="53"/>
                    <a:pt x="162" y="53"/>
                    <a:pt x="162" y="53"/>
                  </a:cubicBezTo>
                  <a:cubicBezTo>
                    <a:pt x="162" y="53"/>
                    <a:pt x="162" y="53"/>
                    <a:pt x="162" y="53"/>
                  </a:cubicBezTo>
                  <a:cubicBezTo>
                    <a:pt x="161" y="53"/>
                    <a:pt x="161" y="53"/>
                    <a:pt x="161" y="53"/>
                  </a:cubicBezTo>
                  <a:cubicBezTo>
                    <a:pt x="162" y="54"/>
                    <a:pt x="162" y="54"/>
                    <a:pt x="162" y="54"/>
                  </a:cubicBezTo>
                  <a:cubicBezTo>
                    <a:pt x="162" y="54"/>
                    <a:pt x="162" y="54"/>
                    <a:pt x="162" y="54"/>
                  </a:cubicBezTo>
                  <a:cubicBezTo>
                    <a:pt x="162" y="54"/>
                    <a:pt x="162" y="54"/>
                    <a:pt x="162" y="54"/>
                  </a:cubicBezTo>
                  <a:cubicBezTo>
                    <a:pt x="162" y="55"/>
                    <a:pt x="162" y="55"/>
                    <a:pt x="162" y="55"/>
                  </a:cubicBezTo>
                  <a:cubicBezTo>
                    <a:pt x="162" y="55"/>
                    <a:pt x="162" y="55"/>
                    <a:pt x="162" y="55"/>
                  </a:cubicBezTo>
                  <a:cubicBezTo>
                    <a:pt x="161" y="55"/>
                    <a:pt x="161" y="55"/>
                    <a:pt x="161" y="55"/>
                  </a:cubicBezTo>
                  <a:cubicBezTo>
                    <a:pt x="161" y="55"/>
                    <a:pt x="161" y="55"/>
                    <a:pt x="161" y="55"/>
                  </a:cubicBezTo>
                  <a:cubicBezTo>
                    <a:pt x="162" y="56"/>
                    <a:pt x="162" y="56"/>
                    <a:pt x="162" y="56"/>
                  </a:cubicBezTo>
                  <a:cubicBezTo>
                    <a:pt x="163" y="56"/>
                    <a:pt x="163" y="56"/>
                    <a:pt x="163" y="56"/>
                  </a:cubicBezTo>
                  <a:cubicBezTo>
                    <a:pt x="163" y="56"/>
                    <a:pt x="163" y="56"/>
                    <a:pt x="163" y="56"/>
                  </a:cubicBezTo>
                  <a:cubicBezTo>
                    <a:pt x="163" y="56"/>
                    <a:pt x="163" y="56"/>
                    <a:pt x="163" y="56"/>
                  </a:cubicBezTo>
                  <a:cubicBezTo>
                    <a:pt x="164" y="55"/>
                    <a:pt x="164" y="55"/>
                    <a:pt x="164" y="55"/>
                  </a:cubicBezTo>
                  <a:cubicBezTo>
                    <a:pt x="165" y="54"/>
                    <a:pt x="165" y="54"/>
                    <a:pt x="165" y="54"/>
                  </a:cubicBezTo>
                  <a:cubicBezTo>
                    <a:pt x="166" y="54"/>
                    <a:pt x="166" y="54"/>
                    <a:pt x="166" y="54"/>
                  </a:cubicBezTo>
                  <a:cubicBezTo>
                    <a:pt x="167" y="54"/>
                    <a:pt x="167" y="54"/>
                    <a:pt x="167" y="54"/>
                  </a:cubicBezTo>
                  <a:cubicBezTo>
                    <a:pt x="168" y="53"/>
                    <a:pt x="168" y="53"/>
                    <a:pt x="168" y="53"/>
                  </a:cubicBezTo>
                  <a:cubicBezTo>
                    <a:pt x="169" y="53"/>
                    <a:pt x="169" y="53"/>
                    <a:pt x="169" y="53"/>
                  </a:cubicBezTo>
                  <a:cubicBezTo>
                    <a:pt x="169" y="54"/>
                    <a:pt x="169" y="54"/>
                    <a:pt x="169" y="54"/>
                  </a:cubicBezTo>
                  <a:cubicBezTo>
                    <a:pt x="170" y="54"/>
                    <a:pt x="170" y="54"/>
                    <a:pt x="170" y="54"/>
                  </a:cubicBezTo>
                  <a:cubicBezTo>
                    <a:pt x="170" y="54"/>
                    <a:pt x="170" y="54"/>
                    <a:pt x="170" y="54"/>
                  </a:cubicBezTo>
                  <a:cubicBezTo>
                    <a:pt x="171" y="54"/>
                    <a:pt x="171" y="54"/>
                    <a:pt x="171" y="54"/>
                  </a:cubicBezTo>
                  <a:cubicBezTo>
                    <a:pt x="171" y="55"/>
                    <a:pt x="171" y="55"/>
                    <a:pt x="171" y="55"/>
                  </a:cubicBezTo>
                  <a:cubicBezTo>
                    <a:pt x="171" y="55"/>
                    <a:pt x="171" y="55"/>
                    <a:pt x="171" y="55"/>
                  </a:cubicBezTo>
                  <a:cubicBezTo>
                    <a:pt x="170" y="56"/>
                    <a:pt x="170" y="56"/>
                    <a:pt x="170" y="56"/>
                  </a:cubicBezTo>
                  <a:cubicBezTo>
                    <a:pt x="169" y="57"/>
                    <a:pt x="169" y="57"/>
                    <a:pt x="169" y="57"/>
                  </a:cubicBezTo>
                  <a:cubicBezTo>
                    <a:pt x="169" y="57"/>
                    <a:pt x="169" y="57"/>
                    <a:pt x="169" y="57"/>
                  </a:cubicBezTo>
                  <a:cubicBezTo>
                    <a:pt x="168" y="58"/>
                    <a:pt x="168" y="58"/>
                    <a:pt x="168" y="58"/>
                  </a:cubicBezTo>
                  <a:cubicBezTo>
                    <a:pt x="167" y="59"/>
                    <a:pt x="167" y="59"/>
                    <a:pt x="167" y="59"/>
                  </a:cubicBezTo>
                  <a:cubicBezTo>
                    <a:pt x="166" y="60"/>
                    <a:pt x="166" y="60"/>
                    <a:pt x="166" y="60"/>
                  </a:cubicBezTo>
                  <a:cubicBezTo>
                    <a:pt x="165" y="62"/>
                    <a:pt x="165" y="62"/>
                    <a:pt x="165" y="62"/>
                  </a:cubicBezTo>
                  <a:cubicBezTo>
                    <a:pt x="165" y="63"/>
                    <a:pt x="165" y="63"/>
                    <a:pt x="165" y="63"/>
                  </a:cubicBezTo>
                  <a:cubicBezTo>
                    <a:pt x="164" y="63"/>
                    <a:pt x="164" y="63"/>
                    <a:pt x="164" y="63"/>
                  </a:cubicBezTo>
                  <a:cubicBezTo>
                    <a:pt x="164" y="64"/>
                    <a:pt x="164" y="64"/>
                    <a:pt x="164" y="64"/>
                  </a:cubicBezTo>
                  <a:cubicBezTo>
                    <a:pt x="164" y="65"/>
                    <a:pt x="164" y="65"/>
                    <a:pt x="164" y="65"/>
                  </a:cubicBezTo>
                  <a:cubicBezTo>
                    <a:pt x="164" y="65"/>
                    <a:pt x="164" y="65"/>
                    <a:pt x="164" y="65"/>
                  </a:cubicBezTo>
                  <a:cubicBezTo>
                    <a:pt x="163" y="66"/>
                    <a:pt x="163" y="66"/>
                    <a:pt x="163" y="66"/>
                  </a:cubicBezTo>
                  <a:cubicBezTo>
                    <a:pt x="163" y="67"/>
                    <a:pt x="163" y="67"/>
                    <a:pt x="163" y="67"/>
                  </a:cubicBezTo>
                  <a:cubicBezTo>
                    <a:pt x="163" y="68"/>
                    <a:pt x="163" y="68"/>
                    <a:pt x="163" y="68"/>
                  </a:cubicBezTo>
                  <a:cubicBezTo>
                    <a:pt x="162" y="70"/>
                    <a:pt x="162" y="70"/>
                    <a:pt x="162" y="70"/>
                  </a:cubicBezTo>
                  <a:cubicBezTo>
                    <a:pt x="163" y="70"/>
                    <a:pt x="163" y="70"/>
                    <a:pt x="163" y="70"/>
                  </a:cubicBezTo>
                  <a:cubicBezTo>
                    <a:pt x="163" y="71"/>
                    <a:pt x="163" y="71"/>
                    <a:pt x="163" y="71"/>
                  </a:cubicBezTo>
                  <a:cubicBezTo>
                    <a:pt x="162" y="72"/>
                    <a:pt x="162" y="72"/>
                    <a:pt x="162" y="72"/>
                  </a:cubicBezTo>
                  <a:cubicBezTo>
                    <a:pt x="162" y="72"/>
                    <a:pt x="162" y="72"/>
                    <a:pt x="162" y="72"/>
                  </a:cubicBezTo>
                  <a:cubicBezTo>
                    <a:pt x="161" y="73"/>
                    <a:pt x="161" y="73"/>
                    <a:pt x="161" y="73"/>
                  </a:cubicBezTo>
                  <a:cubicBezTo>
                    <a:pt x="162" y="74"/>
                    <a:pt x="162" y="74"/>
                    <a:pt x="162" y="74"/>
                  </a:cubicBezTo>
                  <a:cubicBezTo>
                    <a:pt x="161" y="74"/>
                    <a:pt x="161" y="74"/>
                    <a:pt x="161" y="74"/>
                  </a:cubicBezTo>
                  <a:cubicBezTo>
                    <a:pt x="161" y="75"/>
                    <a:pt x="161" y="75"/>
                    <a:pt x="161" y="75"/>
                  </a:cubicBezTo>
                  <a:cubicBezTo>
                    <a:pt x="161" y="76"/>
                    <a:pt x="161" y="76"/>
                    <a:pt x="161" y="76"/>
                  </a:cubicBezTo>
                  <a:cubicBezTo>
                    <a:pt x="160" y="77"/>
                    <a:pt x="160" y="77"/>
                    <a:pt x="160" y="77"/>
                  </a:cubicBezTo>
                  <a:cubicBezTo>
                    <a:pt x="160" y="77"/>
                    <a:pt x="160" y="77"/>
                    <a:pt x="160" y="77"/>
                  </a:cubicBezTo>
                  <a:cubicBezTo>
                    <a:pt x="159" y="77"/>
                    <a:pt x="159" y="77"/>
                    <a:pt x="159" y="77"/>
                  </a:cubicBezTo>
                  <a:cubicBezTo>
                    <a:pt x="159" y="77"/>
                    <a:pt x="159" y="77"/>
                    <a:pt x="159" y="77"/>
                  </a:cubicBezTo>
                  <a:cubicBezTo>
                    <a:pt x="159" y="76"/>
                    <a:pt x="159" y="76"/>
                    <a:pt x="159" y="76"/>
                  </a:cubicBezTo>
                  <a:cubicBezTo>
                    <a:pt x="158" y="76"/>
                    <a:pt x="158" y="76"/>
                    <a:pt x="158" y="76"/>
                  </a:cubicBezTo>
                  <a:cubicBezTo>
                    <a:pt x="158" y="76"/>
                    <a:pt x="158" y="76"/>
                    <a:pt x="158" y="76"/>
                  </a:cubicBezTo>
                  <a:cubicBezTo>
                    <a:pt x="159" y="75"/>
                    <a:pt x="159" y="75"/>
                    <a:pt x="159" y="75"/>
                  </a:cubicBezTo>
                  <a:cubicBezTo>
                    <a:pt x="158" y="75"/>
                    <a:pt x="158" y="75"/>
                    <a:pt x="158" y="75"/>
                  </a:cubicBezTo>
                  <a:cubicBezTo>
                    <a:pt x="158" y="75"/>
                    <a:pt x="158" y="75"/>
                    <a:pt x="158" y="75"/>
                  </a:cubicBezTo>
                  <a:cubicBezTo>
                    <a:pt x="157" y="75"/>
                    <a:pt x="157" y="75"/>
                    <a:pt x="157" y="75"/>
                  </a:cubicBezTo>
                  <a:cubicBezTo>
                    <a:pt x="157" y="75"/>
                    <a:pt x="157" y="75"/>
                    <a:pt x="157" y="75"/>
                  </a:cubicBezTo>
                  <a:cubicBezTo>
                    <a:pt x="157" y="75"/>
                    <a:pt x="157" y="75"/>
                    <a:pt x="157" y="75"/>
                  </a:cubicBezTo>
                  <a:cubicBezTo>
                    <a:pt x="157" y="76"/>
                    <a:pt x="157" y="76"/>
                    <a:pt x="157" y="76"/>
                  </a:cubicBezTo>
                  <a:cubicBezTo>
                    <a:pt x="157" y="76"/>
                    <a:pt x="157" y="76"/>
                    <a:pt x="157" y="76"/>
                  </a:cubicBezTo>
                  <a:cubicBezTo>
                    <a:pt x="157" y="76"/>
                    <a:pt x="157" y="76"/>
                    <a:pt x="157" y="76"/>
                  </a:cubicBezTo>
                  <a:cubicBezTo>
                    <a:pt x="157" y="77"/>
                    <a:pt x="157" y="77"/>
                    <a:pt x="157" y="77"/>
                  </a:cubicBezTo>
                  <a:cubicBezTo>
                    <a:pt x="157" y="77"/>
                    <a:pt x="157" y="77"/>
                    <a:pt x="157" y="77"/>
                  </a:cubicBezTo>
                  <a:cubicBezTo>
                    <a:pt x="157" y="78"/>
                    <a:pt x="157" y="78"/>
                    <a:pt x="157" y="78"/>
                  </a:cubicBezTo>
                  <a:cubicBezTo>
                    <a:pt x="158" y="78"/>
                    <a:pt x="158" y="78"/>
                    <a:pt x="158" y="78"/>
                  </a:cubicBezTo>
                  <a:cubicBezTo>
                    <a:pt x="158" y="78"/>
                    <a:pt x="158" y="78"/>
                    <a:pt x="158" y="78"/>
                  </a:cubicBezTo>
                  <a:cubicBezTo>
                    <a:pt x="159" y="79"/>
                    <a:pt x="159" y="79"/>
                    <a:pt x="159" y="79"/>
                  </a:cubicBezTo>
                  <a:cubicBezTo>
                    <a:pt x="159" y="80"/>
                    <a:pt x="159" y="80"/>
                    <a:pt x="159" y="80"/>
                  </a:cubicBezTo>
                  <a:cubicBezTo>
                    <a:pt x="160" y="80"/>
                    <a:pt x="160" y="80"/>
                    <a:pt x="160" y="80"/>
                  </a:cubicBezTo>
                  <a:cubicBezTo>
                    <a:pt x="160" y="80"/>
                    <a:pt x="160" y="80"/>
                    <a:pt x="160" y="80"/>
                  </a:cubicBezTo>
                  <a:cubicBezTo>
                    <a:pt x="161" y="81"/>
                    <a:pt x="161" y="81"/>
                    <a:pt x="161" y="81"/>
                  </a:cubicBezTo>
                  <a:cubicBezTo>
                    <a:pt x="162" y="82"/>
                    <a:pt x="162" y="82"/>
                    <a:pt x="162" y="82"/>
                  </a:cubicBezTo>
                  <a:cubicBezTo>
                    <a:pt x="161" y="82"/>
                    <a:pt x="161" y="82"/>
                    <a:pt x="161" y="82"/>
                  </a:cubicBezTo>
                  <a:cubicBezTo>
                    <a:pt x="161" y="83"/>
                    <a:pt x="161" y="83"/>
                    <a:pt x="161" y="83"/>
                  </a:cubicBezTo>
                  <a:cubicBezTo>
                    <a:pt x="160" y="82"/>
                    <a:pt x="160" y="82"/>
                    <a:pt x="160" y="82"/>
                  </a:cubicBezTo>
                  <a:cubicBezTo>
                    <a:pt x="159" y="81"/>
                    <a:pt x="159" y="81"/>
                    <a:pt x="159" y="81"/>
                  </a:cubicBezTo>
                  <a:cubicBezTo>
                    <a:pt x="159" y="81"/>
                    <a:pt x="159" y="81"/>
                    <a:pt x="159" y="81"/>
                  </a:cubicBezTo>
                  <a:cubicBezTo>
                    <a:pt x="159" y="81"/>
                    <a:pt x="159" y="81"/>
                    <a:pt x="159" y="81"/>
                  </a:cubicBezTo>
                  <a:cubicBezTo>
                    <a:pt x="158" y="80"/>
                    <a:pt x="158" y="80"/>
                    <a:pt x="158" y="80"/>
                  </a:cubicBezTo>
                  <a:cubicBezTo>
                    <a:pt x="158" y="81"/>
                    <a:pt x="158" y="81"/>
                    <a:pt x="158" y="81"/>
                  </a:cubicBezTo>
                  <a:cubicBezTo>
                    <a:pt x="158" y="81"/>
                    <a:pt x="158" y="81"/>
                    <a:pt x="158" y="81"/>
                  </a:cubicBezTo>
                  <a:cubicBezTo>
                    <a:pt x="158" y="82"/>
                    <a:pt x="158" y="82"/>
                    <a:pt x="158" y="82"/>
                  </a:cubicBezTo>
                  <a:cubicBezTo>
                    <a:pt x="158" y="82"/>
                    <a:pt x="158" y="82"/>
                    <a:pt x="158" y="82"/>
                  </a:cubicBezTo>
                  <a:cubicBezTo>
                    <a:pt x="158" y="82"/>
                    <a:pt x="158" y="82"/>
                    <a:pt x="158" y="82"/>
                  </a:cubicBezTo>
                  <a:cubicBezTo>
                    <a:pt x="158" y="82"/>
                    <a:pt x="158" y="82"/>
                    <a:pt x="158" y="82"/>
                  </a:cubicBezTo>
                  <a:cubicBezTo>
                    <a:pt x="158" y="82"/>
                    <a:pt x="158" y="82"/>
                    <a:pt x="158" y="82"/>
                  </a:cubicBezTo>
                  <a:cubicBezTo>
                    <a:pt x="157" y="82"/>
                    <a:pt x="157" y="82"/>
                    <a:pt x="157" y="82"/>
                  </a:cubicBezTo>
                  <a:cubicBezTo>
                    <a:pt x="158" y="83"/>
                    <a:pt x="158" y="83"/>
                    <a:pt x="158" y="83"/>
                  </a:cubicBezTo>
                  <a:cubicBezTo>
                    <a:pt x="158" y="83"/>
                    <a:pt x="158" y="83"/>
                    <a:pt x="158" y="83"/>
                  </a:cubicBezTo>
                  <a:cubicBezTo>
                    <a:pt x="158" y="83"/>
                    <a:pt x="158" y="83"/>
                    <a:pt x="158" y="83"/>
                  </a:cubicBezTo>
                  <a:cubicBezTo>
                    <a:pt x="158" y="84"/>
                    <a:pt x="158" y="84"/>
                    <a:pt x="158" y="84"/>
                  </a:cubicBezTo>
                  <a:cubicBezTo>
                    <a:pt x="158" y="84"/>
                    <a:pt x="158" y="84"/>
                    <a:pt x="158" y="84"/>
                  </a:cubicBezTo>
                  <a:cubicBezTo>
                    <a:pt x="159" y="84"/>
                    <a:pt x="159" y="84"/>
                    <a:pt x="159" y="84"/>
                  </a:cubicBezTo>
                  <a:cubicBezTo>
                    <a:pt x="159" y="84"/>
                    <a:pt x="159" y="84"/>
                    <a:pt x="159" y="84"/>
                  </a:cubicBezTo>
                  <a:cubicBezTo>
                    <a:pt x="160" y="84"/>
                    <a:pt x="160" y="84"/>
                    <a:pt x="160" y="84"/>
                  </a:cubicBezTo>
                  <a:cubicBezTo>
                    <a:pt x="160" y="85"/>
                    <a:pt x="160" y="85"/>
                    <a:pt x="160" y="85"/>
                  </a:cubicBezTo>
                  <a:cubicBezTo>
                    <a:pt x="160" y="85"/>
                    <a:pt x="160" y="85"/>
                    <a:pt x="160" y="85"/>
                  </a:cubicBezTo>
                  <a:cubicBezTo>
                    <a:pt x="160" y="85"/>
                    <a:pt x="160" y="85"/>
                    <a:pt x="160" y="85"/>
                  </a:cubicBezTo>
                  <a:cubicBezTo>
                    <a:pt x="160" y="85"/>
                    <a:pt x="160" y="85"/>
                    <a:pt x="160" y="85"/>
                  </a:cubicBezTo>
                  <a:cubicBezTo>
                    <a:pt x="161" y="84"/>
                    <a:pt x="161" y="84"/>
                    <a:pt x="161" y="84"/>
                  </a:cubicBezTo>
                  <a:cubicBezTo>
                    <a:pt x="162" y="84"/>
                    <a:pt x="162" y="84"/>
                    <a:pt x="162" y="84"/>
                  </a:cubicBezTo>
                  <a:cubicBezTo>
                    <a:pt x="162" y="84"/>
                    <a:pt x="162" y="84"/>
                    <a:pt x="162" y="84"/>
                  </a:cubicBezTo>
                  <a:cubicBezTo>
                    <a:pt x="162" y="84"/>
                    <a:pt x="162" y="84"/>
                    <a:pt x="162" y="84"/>
                  </a:cubicBezTo>
                  <a:cubicBezTo>
                    <a:pt x="162" y="84"/>
                    <a:pt x="162" y="84"/>
                    <a:pt x="162" y="84"/>
                  </a:cubicBezTo>
                  <a:cubicBezTo>
                    <a:pt x="163" y="84"/>
                    <a:pt x="163" y="84"/>
                    <a:pt x="163" y="84"/>
                  </a:cubicBezTo>
                  <a:cubicBezTo>
                    <a:pt x="163" y="85"/>
                    <a:pt x="163" y="85"/>
                    <a:pt x="163" y="85"/>
                  </a:cubicBezTo>
                  <a:cubicBezTo>
                    <a:pt x="164" y="85"/>
                    <a:pt x="164" y="85"/>
                    <a:pt x="164" y="85"/>
                  </a:cubicBezTo>
                  <a:cubicBezTo>
                    <a:pt x="164" y="86"/>
                    <a:pt x="164" y="86"/>
                    <a:pt x="164" y="86"/>
                  </a:cubicBezTo>
                  <a:cubicBezTo>
                    <a:pt x="164" y="86"/>
                    <a:pt x="164" y="86"/>
                    <a:pt x="164" y="86"/>
                  </a:cubicBezTo>
                  <a:cubicBezTo>
                    <a:pt x="164" y="87"/>
                    <a:pt x="164" y="87"/>
                    <a:pt x="164" y="87"/>
                  </a:cubicBezTo>
                  <a:cubicBezTo>
                    <a:pt x="163" y="88"/>
                    <a:pt x="163" y="88"/>
                    <a:pt x="163" y="88"/>
                  </a:cubicBezTo>
                  <a:cubicBezTo>
                    <a:pt x="163" y="89"/>
                    <a:pt x="163" y="89"/>
                    <a:pt x="163" y="89"/>
                  </a:cubicBezTo>
                  <a:cubicBezTo>
                    <a:pt x="163" y="89"/>
                    <a:pt x="163" y="89"/>
                    <a:pt x="163" y="89"/>
                  </a:cubicBezTo>
                  <a:cubicBezTo>
                    <a:pt x="163" y="90"/>
                    <a:pt x="163" y="90"/>
                    <a:pt x="163" y="90"/>
                  </a:cubicBezTo>
                  <a:cubicBezTo>
                    <a:pt x="163" y="91"/>
                    <a:pt x="163" y="91"/>
                    <a:pt x="163" y="91"/>
                  </a:cubicBezTo>
                  <a:cubicBezTo>
                    <a:pt x="163" y="91"/>
                    <a:pt x="163" y="91"/>
                    <a:pt x="163" y="91"/>
                  </a:cubicBezTo>
                  <a:cubicBezTo>
                    <a:pt x="162" y="92"/>
                    <a:pt x="162" y="92"/>
                    <a:pt x="162" y="92"/>
                  </a:cubicBezTo>
                  <a:cubicBezTo>
                    <a:pt x="162" y="91"/>
                    <a:pt x="162" y="91"/>
                    <a:pt x="162" y="91"/>
                  </a:cubicBezTo>
                  <a:cubicBezTo>
                    <a:pt x="162" y="91"/>
                    <a:pt x="162" y="91"/>
                    <a:pt x="162" y="91"/>
                  </a:cubicBezTo>
                  <a:cubicBezTo>
                    <a:pt x="161" y="91"/>
                    <a:pt x="161" y="91"/>
                    <a:pt x="161" y="91"/>
                  </a:cubicBezTo>
                  <a:cubicBezTo>
                    <a:pt x="160" y="90"/>
                    <a:pt x="160" y="90"/>
                    <a:pt x="160" y="90"/>
                  </a:cubicBezTo>
                  <a:cubicBezTo>
                    <a:pt x="160" y="90"/>
                    <a:pt x="160" y="90"/>
                    <a:pt x="160" y="90"/>
                  </a:cubicBezTo>
                  <a:cubicBezTo>
                    <a:pt x="160" y="90"/>
                    <a:pt x="160" y="90"/>
                    <a:pt x="160" y="90"/>
                  </a:cubicBezTo>
                  <a:cubicBezTo>
                    <a:pt x="159" y="90"/>
                    <a:pt x="159" y="90"/>
                    <a:pt x="159" y="90"/>
                  </a:cubicBezTo>
                  <a:cubicBezTo>
                    <a:pt x="159" y="90"/>
                    <a:pt x="159" y="90"/>
                    <a:pt x="159" y="90"/>
                  </a:cubicBezTo>
                  <a:cubicBezTo>
                    <a:pt x="159" y="89"/>
                    <a:pt x="159" y="89"/>
                    <a:pt x="159" y="89"/>
                  </a:cubicBezTo>
                  <a:cubicBezTo>
                    <a:pt x="158" y="88"/>
                    <a:pt x="158" y="88"/>
                    <a:pt x="158" y="88"/>
                  </a:cubicBezTo>
                  <a:cubicBezTo>
                    <a:pt x="158" y="88"/>
                    <a:pt x="158" y="88"/>
                    <a:pt x="158" y="88"/>
                  </a:cubicBezTo>
                  <a:cubicBezTo>
                    <a:pt x="158" y="89"/>
                    <a:pt x="158" y="89"/>
                    <a:pt x="158" y="89"/>
                  </a:cubicBezTo>
                  <a:cubicBezTo>
                    <a:pt x="157" y="88"/>
                    <a:pt x="157" y="88"/>
                    <a:pt x="157" y="88"/>
                  </a:cubicBezTo>
                  <a:cubicBezTo>
                    <a:pt x="157" y="88"/>
                    <a:pt x="157" y="88"/>
                    <a:pt x="157" y="88"/>
                  </a:cubicBezTo>
                  <a:cubicBezTo>
                    <a:pt x="156" y="88"/>
                    <a:pt x="156" y="88"/>
                    <a:pt x="156" y="88"/>
                  </a:cubicBezTo>
                  <a:cubicBezTo>
                    <a:pt x="155" y="88"/>
                    <a:pt x="155" y="88"/>
                    <a:pt x="155" y="88"/>
                  </a:cubicBezTo>
                  <a:cubicBezTo>
                    <a:pt x="156" y="88"/>
                    <a:pt x="156" y="88"/>
                    <a:pt x="156" y="88"/>
                  </a:cubicBezTo>
                  <a:cubicBezTo>
                    <a:pt x="156" y="89"/>
                    <a:pt x="156" y="89"/>
                    <a:pt x="156" y="89"/>
                  </a:cubicBezTo>
                  <a:cubicBezTo>
                    <a:pt x="155" y="89"/>
                    <a:pt x="155" y="89"/>
                    <a:pt x="155" y="89"/>
                  </a:cubicBezTo>
                  <a:cubicBezTo>
                    <a:pt x="155" y="89"/>
                    <a:pt x="155" y="89"/>
                    <a:pt x="155" y="89"/>
                  </a:cubicBezTo>
                  <a:cubicBezTo>
                    <a:pt x="154" y="88"/>
                    <a:pt x="154" y="88"/>
                    <a:pt x="154" y="88"/>
                  </a:cubicBezTo>
                  <a:cubicBezTo>
                    <a:pt x="153" y="89"/>
                    <a:pt x="153" y="89"/>
                    <a:pt x="153" y="89"/>
                  </a:cubicBezTo>
                  <a:cubicBezTo>
                    <a:pt x="154" y="89"/>
                    <a:pt x="154" y="89"/>
                    <a:pt x="154" y="89"/>
                  </a:cubicBezTo>
                  <a:cubicBezTo>
                    <a:pt x="154" y="89"/>
                    <a:pt x="154" y="89"/>
                    <a:pt x="154" y="89"/>
                  </a:cubicBezTo>
                  <a:cubicBezTo>
                    <a:pt x="155" y="89"/>
                    <a:pt x="155" y="89"/>
                    <a:pt x="155" y="89"/>
                  </a:cubicBezTo>
                  <a:cubicBezTo>
                    <a:pt x="155" y="89"/>
                    <a:pt x="155" y="89"/>
                    <a:pt x="155" y="89"/>
                  </a:cubicBezTo>
                  <a:cubicBezTo>
                    <a:pt x="155" y="90"/>
                    <a:pt x="155" y="90"/>
                    <a:pt x="155" y="90"/>
                  </a:cubicBezTo>
                  <a:cubicBezTo>
                    <a:pt x="155" y="90"/>
                    <a:pt x="155" y="90"/>
                    <a:pt x="155" y="90"/>
                  </a:cubicBezTo>
                  <a:cubicBezTo>
                    <a:pt x="154" y="91"/>
                    <a:pt x="154" y="91"/>
                    <a:pt x="154" y="91"/>
                  </a:cubicBezTo>
                  <a:cubicBezTo>
                    <a:pt x="153" y="91"/>
                    <a:pt x="153" y="91"/>
                    <a:pt x="153" y="91"/>
                  </a:cubicBezTo>
                  <a:cubicBezTo>
                    <a:pt x="152" y="91"/>
                    <a:pt x="152" y="91"/>
                    <a:pt x="152" y="91"/>
                  </a:cubicBezTo>
                  <a:cubicBezTo>
                    <a:pt x="152" y="90"/>
                    <a:pt x="152" y="90"/>
                    <a:pt x="152" y="90"/>
                  </a:cubicBezTo>
                  <a:cubicBezTo>
                    <a:pt x="152" y="90"/>
                    <a:pt x="152" y="90"/>
                    <a:pt x="152" y="90"/>
                  </a:cubicBezTo>
                  <a:cubicBezTo>
                    <a:pt x="152" y="90"/>
                    <a:pt x="152" y="90"/>
                    <a:pt x="152" y="90"/>
                  </a:cubicBezTo>
                  <a:cubicBezTo>
                    <a:pt x="151" y="90"/>
                    <a:pt x="151" y="90"/>
                    <a:pt x="151" y="90"/>
                  </a:cubicBezTo>
                  <a:cubicBezTo>
                    <a:pt x="152" y="91"/>
                    <a:pt x="152" y="91"/>
                    <a:pt x="152" y="91"/>
                  </a:cubicBezTo>
                  <a:cubicBezTo>
                    <a:pt x="152" y="91"/>
                    <a:pt x="152" y="91"/>
                    <a:pt x="152" y="91"/>
                  </a:cubicBezTo>
                  <a:cubicBezTo>
                    <a:pt x="151" y="91"/>
                    <a:pt x="151" y="91"/>
                    <a:pt x="151" y="91"/>
                  </a:cubicBezTo>
                  <a:cubicBezTo>
                    <a:pt x="152" y="92"/>
                    <a:pt x="152" y="92"/>
                    <a:pt x="152" y="92"/>
                  </a:cubicBezTo>
                  <a:cubicBezTo>
                    <a:pt x="152" y="92"/>
                    <a:pt x="152" y="92"/>
                    <a:pt x="152" y="92"/>
                  </a:cubicBezTo>
                  <a:cubicBezTo>
                    <a:pt x="151" y="92"/>
                    <a:pt x="151" y="92"/>
                    <a:pt x="151" y="92"/>
                  </a:cubicBezTo>
                  <a:cubicBezTo>
                    <a:pt x="152" y="93"/>
                    <a:pt x="152" y="93"/>
                    <a:pt x="152" y="93"/>
                  </a:cubicBezTo>
                  <a:cubicBezTo>
                    <a:pt x="152" y="93"/>
                    <a:pt x="152" y="93"/>
                    <a:pt x="152" y="93"/>
                  </a:cubicBezTo>
                  <a:cubicBezTo>
                    <a:pt x="151" y="93"/>
                    <a:pt x="151" y="93"/>
                    <a:pt x="151" y="93"/>
                  </a:cubicBezTo>
                  <a:cubicBezTo>
                    <a:pt x="151" y="93"/>
                    <a:pt x="151" y="93"/>
                    <a:pt x="151" y="93"/>
                  </a:cubicBezTo>
                  <a:cubicBezTo>
                    <a:pt x="150" y="93"/>
                    <a:pt x="150" y="93"/>
                    <a:pt x="150" y="93"/>
                  </a:cubicBezTo>
                  <a:cubicBezTo>
                    <a:pt x="150" y="93"/>
                    <a:pt x="150" y="93"/>
                    <a:pt x="150" y="93"/>
                  </a:cubicBezTo>
                  <a:cubicBezTo>
                    <a:pt x="150" y="94"/>
                    <a:pt x="150" y="94"/>
                    <a:pt x="150" y="94"/>
                  </a:cubicBezTo>
                  <a:cubicBezTo>
                    <a:pt x="151" y="94"/>
                    <a:pt x="151" y="94"/>
                    <a:pt x="151" y="94"/>
                  </a:cubicBezTo>
                  <a:cubicBezTo>
                    <a:pt x="152" y="94"/>
                    <a:pt x="152" y="94"/>
                    <a:pt x="152" y="94"/>
                  </a:cubicBezTo>
                  <a:cubicBezTo>
                    <a:pt x="152" y="94"/>
                    <a:pt x="152" y="94"/>
                    <a:pt x="152" y="94"/>
                  </a:cubicBezTo>
                  <a:cubicBezTo>
                    <a:pt x="152" y="95"/>
                    <a:pt x="152" y="95"/>
                    <a:pt x="152" y="95"/>
                  </a:cubicBezTo>
                  <a:cubicBezTo>
                    <a:pt x="152" y="95"/>
                    <a:pt x="152" y="95"/>
                    <a:pt x="152" y="95"/>
                  </a:cubicBezTo>
                  <a:cubicBezTo>
                    <a:pt x="152" y="95"/>
                    <a:pt x="152" y="95"/>
                    <a:pt x="152" y="95"/>
                  </a:cubicBezTo>
                  <a:cubicBezTo>
                    <a:pt x="153" y="95"/>
                    <a:pt x="153" y="95"/>
                    <a:pt x="153" y="95"/>
                  </a:cubicBezTo>
                  <a:cubicBezTo>
                    <a:pt x="153" y="95"/>
                    <a:pt x="153" y="95"/>
                    <a:pt x="153" y="95"/>
                  </a:cubicBezTo>
                  <a:cubicBezTo>
                    <a:pt x="154" y="95"/>
                    <a:pt x="154" y="95"/>
                    <a:pt x="154" y="95"/>
                  </a:cubicBezTo>
                  <a:cubicBezTo>
                    <a:pt x="155" y="95"/>
                    <a:pt x="155" y="95"/>
                    <a:pt x="155" y="95"/>
                  </a:cubicBezTo>
                  <a:cubicBezTo>
                    <a:pt x="156" y="95"/>
                    <a:pt x="156" y="95"/>
                    <a:pt x="156" y="95"/>
                  </a:cubicBezTo>
                  <a:cubicBezTo>
                    <a:pt x="156" y="96"/>
                    <a:pt x="156" y="96"/>
                    <a:pt x="156" y="96"/>
                  </a:cubicBezTo>
                  <a:cubicBezTo>
                    <a:pt x="157" y="95"/>
                    <a:pt x="157" y="95"/>
                    <a:pt x="157" y="95"/>
                  </a:cubicBezTo>
                  <a:cubicBezTo>
                    <a:pt x="157" y="95"/>
                    <a:pt x="157" y="95"/>
                    <a:pt x="157" y="95"/>
                  </a:cubicBezTo>
                  <a:cubicBezTo>
                    <a:pt x="157" y="95"/>
                    <a:pt x="157" y="95"/>
                    <a:pt x="157" y="95"/>
                  </a:cubicBezTo>
                  <a:cubicBezTo>
                    <a:pt x="157" y="96"/>
                    <a:pt x="157" y="96"/>
                    <a:pt x="157" y="96"/>
                  </a:cubicBezTo>
                  <a:cubicBezTo>
                    <a:pt x="157" y="96"/>
                    <a:pt x="157" y="96"/>
                    <a:pt x="157" y="96"/>
                  </a:cubicBezTo>
                  <a:cubicBezTo>
                    <a:pt x="158" y="97"/>
                    <a:pt x="158" y="97"/>
                    <a:pt x="158" y="97"/>
                  </a:cubicBezTo>
                  <a:cubicBezTo>
                    <a:pt x="157" y="97"/>
                    <a:pt x="157" y="97"/>
                    <a:pt x="157" y="97"/>
                  </a:cubicBezTo>
                  <a:cubicBezTo>
                    <a:pt x="157" y="97"/>
                    <a:pt x="157" y="97"/>
                    <a:pt x="157" y="97"/>
                  </a:cubicBezTo>
                  <a:cubicBezTo>
                    <a:pt x="157" y="97"/>
                    <a:pt x="157" y="97"/>
                    <a:pt x="157" y="97"/>
                  </a:cubicBezTo>
                  <a:cubicBezTo>
                    <a:pt x="156" y="97"/>
                    <a:pt x="156" y="97"/>
                    <a:pt x="156" y="97"/>
                  </a:cubicBezTo>
                  <a:cubicBezTo>
                    <a:pt x="155" y="97"/>
                    <a:pt x="155" y="97"/>
                    <a:pt x="155" y="97"/>
                  </a:cubicBezTo>
                  <a:cubicBezTo>
                    <a:pt x="155" y="97"/>
                    <a:pt x="155" y="97"/>
                    <a:pt x="155" y="97"/>
                  </a:cubicBezTo>
                  <a:cubicBezTo>
                    <a:pt x="154" y="97"/>
                    <a:pt x="154" y="97"/>
                    <a:pt x="154" y="97"/>
                  </a:cubicBezTo>
                  <a:cubicBezTo>
                    <a:pt x="153" y="97"/>
                    <a:pt x="153" y="97"/>
                    <a:pt x="153" y="97"/>
                  </a:cubicBezTo>
                  <a:cubicBezTo>
                    <a:pt x="152" y="97"/>
                    <a:pt x="152" y="97"/>
                    <a:pt x="152" y="97"/>
                  </a:cubicBezTo>
                  <a:cubicBezTo>
                    <a:pt x="152" y="97"/>
                    <a:pt x="152" y="97"/>
                    <a:pt x="152" y="97"/>
                  </a:cubicBezTo>
                  <a:cubicBezTo>
                    <a:pt x="152" y="97"/>
                    <a:pt x="152" y="97"/>
                    <a:pt x="152" y="97"/>
                  </a:cubicBezTo>
                  <a:cubicBezTo>
                    <a:pt x="152" y="97"/>
                    <a:pt x="152" y="97"/>
                    <a:pt x="152" y="97"/>
                  </a:cubicBezTo>
                  <a:cubicBezTo>
                    <a:pt x="152" y="98"/>
                    <a:pt x="152" y="98"/>
                    <a:pt x="152" y="98"/>
                  </a:cubicBezTo>
                  <a:cubicBezTo>
                    <a:pt x="152" y="98"/>
                    <a:pt x="152" y="98"/>
                    <a:pt x="152" y="98"/>
                  </a:cubicBezTo>
                  <a:cubicBezTo>
                    <a:pt x="152" y="98"/>
                    <a:pt x="152" y="98"/>
                    <a:pt x="152" y="98"/>
                  </a:cubicBezTo>
                  <a:cubicBezTo>
                    <a:pt x="153" y="98"/>
                    <a:pt x="153" y="98"/>
                    <a:pt x="153" y="98"/>
                  </a:cubicBezTo>
                  <a:cubicBezTo>
                    <a:pt x="155" y="98"/>
                    <a:pt x="155" y="98"/>
                    <a:pt x="155" y="98"/>
                  </a:cubicBezTo>
                  <a:cubicBezTo>
                    <a:pt x="155" y="98"/>
                    <a:pt x="155" y="98"/>
                    <a:pt x="155" y="98"/>
                  </a:cubicBezTo>
                  <a:cubicBezTo>
                    <a:pt x="156" y="98"/>
                    <a:pt x="156" y="98"/>
                    <a:pt x="156" y="98"/>
                  </a:cubicBezTo>
                  <a:cubicBezTo>
                    <a:pt x="156" y="98"/>
                    <a:pt x="156" y="98"/>
                    <a:pt x="156" y="98"/>
                  </a:cubicBezTo>
                  <a:cubicBezTo>
                    <a:pt x="157" y="99"/>
                    <a:pt x="157" y="99"/>
                    <a:pt x="157" y="99"/>
                  </a:cubicBezTo>
                  <a:cubicBezTo>
                    <a:pt x="157" y="99"/>
                    <a:pt x="157" y="99"/>
                    <a:pt x="157" y="99"/>
                  </a:cubicBezTo>
                  <a:cubicBezTo>
                    <a:pt x="158" y="100"/>
                    <a:pt x="158" y="100"/>
                    <a:pt x="158" y="100"/>
                  </a:cubicBezTo>
                  <a:cubicBezTo>
                    <a:pt x="158" y="100"/>
                    <a:pt x="158" y="100"/>
                    <a:pt x="158" y="100"/>
                  </a:cubicBezTo>
                  <a:cubicBezTo>
                    <a:pt x="158" y="101"/>
                    <a:pt x="158" y="101"/>
                    <a:pt x="158" y="101"/>
                  </a:cubicBezTo>
                  <a:cubicBezTo>
                    <a:pt x="158" y="101"/>
                    <a:pt x="158" y="101"/>
                    <a:pt x="158" y="101"/>
                  </a:cubicBezTo>
                  <a:cubicBezTo>
                    <a:pt x="158" y="101"/>
                    <a:pt x="158" y="101"/>
                    <a:pt x="158" y="101"/>
                  </a:cubicBezTo>
                  <a:cubicBezTo>
                    <a:pt x="157" y="100"/>
                    <a:pt x="157" y="100"/>
                    <a:pt x="157" y="100"/>
                  </a:cubicBezTo>
                  <a:cubicBezTo>
                    <a:pt x="157" y="101"/>
                    <a:pt x="157" y="101"/>
                    <a:pt x="157" y="101"/>
                  </a:cubicBezTo>
                  <a:cubicBezTo>
                    <a:pt x="157" y="101"/>
                    <a:pt x="157" y="101"/>
                    <a:pt x="157" y="101"/>
                  </a:cubicBezTo>
                  <a:cubicBezTo>
                    <a:pt x="158" y="102"/>
                    <a:pt x="158" y="102"/>
                    <a:pt x="158" y="102"/>
                  </a:cubicBezTo>
                  <a:cubicBezTo>
                    <a:pt x="158" y="103"/>
                    <a:pt x="158" y="103"/>
                    <a:pt x="158" y="103"/>
                  </a:cubicBezTo>
                  <a:cubicBezTo>
                    <a:pt x="158" y="103"/>
                    <a:pt x="158" y="103"/>
                    <a:pt x="158" y="103"/>
                  </a:cubicBezTo>
                  <a:cubicBezTo>
                    <a:pt x="158" y="104"/>
                    <a:pt x="158" y="104"/>
                    <a:pt x="158" y="104"/>
                  </a:cubicBezTo>
                  <a:cubicBezTo>
                    <a:pt x="158" y="104"/>
                    <a:pt x="158" y="104"/>
                    <a:pt x="158" y="104"/>
                  </a:cubicBezTo>
                  <a:cubicBezTo>
                    <a:pt x="157" y="105"/>
                    <a:pt x="157" y="105"/>
                    <a:pt x="157" y="105"/>
                  </a:cubicBezTo>
                  <a:cubicBezTo>
                    <a:pt x="157" y="106"/>
                    <a:pt x="157" y="106"/>
                    <a:pt x="157" y="106"/>
                  </a:cubicBezTo>
                  <a:cubicBezTo>
                    <a:pt x="156" y="106"/>
                    <a:pt x="156" y="106"/>
                    <a:pt x="156" y="106"/>
                  </a:cubicBezTo>
                  <a:cubicBezTo>
                    <a:pt x="156" y="106"/>
                    <a:pt x="156" y="106"/>
                    <a:pt x="156" y="106"/>
                  </a:cubicBezTo>
                  <a:cubicBezTo>
                    <a:pt x="155" y="106"/>
                    <a:pt x="155" y="106"/>
                    <a:pt x="155" y="106"/>
                  </a:cubicBezTo>
                  <a:cubicBezTo>
                    <a:pt x="155" y="105"/>
                    <a:pt x="155" y="105"/>
                    <a:pt x="155" y="105"/>
                  </a:cubicBezTo>
                  <a:cubicBezTo>
                    <a:pt x="156" y="105"/>
                    <a:pt x="156" y="105"/>
                    <a:pt x="156" y="105"/>
                  </a:cubicBezTo>
                  <a:cubicBezTo>
                    <a:pt x="155" y="105"/>
                    <a:pt x="155" y="105"/>
                    <a:pt x="155" y="105"/>
                  </a:cubicBezTo>
                  <a:cubicBezTo>
                    <a:pt x="155" y="104"/>
                    <a:pt x="155" y="104"/>
                    <a:pt x="155" y="104"/>
                  </a:cubicBezTo>
                  <a:cubicBezTo>
                    <a:pt x="155" y="105"/>
                    <a:pt x="155" y="105"/>
                    <a:pt x="155" y="105"/>
                  </a:cubicBezTo>
                  <a:cubicBezTo>
                    <a:pt x="154" y="105"/>
                    <a:pt x="154" y="105"/>
                    <a:pt x="154" y="105"/>
                  </a:cubicBezTo>
                  <a:cubicBezTo>
                    <a:pt x="153" y="103"/>
                    <a:pt x="153" y="103"/>
                    <a:pt x="153" y="103"/>
                  </a:cubicBezTo>
                  <a:cubicBezTo>
                    <a:pt x="152" y="103"/>
                    <a:pt x="152" y="103"/>
                    <a:pt x="152" y="103"/>
                  </a:cubicBezTo>
                  <a:cubicBezTo>
                    <a:pt x="152" y="102"/>
                    <a:pt x="152" y="102"/>
                    <a:pt x="152" y="102"/>
                  </a:cubicBezTo>
                  <a:cubicBezTo>
                    <a:pt x="152" y="102"/>
                    <a:pt x="152" y="102"/>
                    <a:pt x="152" y="102"/>
                  </a:cubicBezTo>
                  <a:cubicBezTo>
                    <a:pt x="151" y="101"/>
                    <a:pt x="151" y="101"/>
                    <a:pt x="151" y="101"/>
                  </a:cubicBezTo>
                  <a:cubicBezTo>
                    <a:pt x="150" y="100"/>
                    <a:pt x="150" y="100"/>
                    <a:pt x="150" y="100"/>
                  </a:cubicBezTo>
                  <a:cubicBezTo>
                    <a:pt x="150" y="100"/>
                    <a:pt x="150" y="100"/>
                    <a:pt x="150" y="100"/>
                  </a:cubicBezTo>
                  <a:cubicBezTo>
                    <a:pt x="150" y="100"/>
                    <a:pt x="150" y="100"/>
                    <a:pt x="150" y="100"/>
                  </a:cubicBezTo>
                  <a:cubicBezTo>
                    <a:pt x="150" y="100"/>
                    <a:pt x="150" y="100"/>
                    <a:pt x="150" y="100"/>
                  </a:cubicBezTo>
                  <a:cubicBezTo>
                    <a:pt x="150" y="101"/>
                    <a:pt x="150" y="101"/>
                    <a:pt x="150" y="101"/>
                  </a:cubicBezTo>
                  <a:cubicBezTo>
                    <a:pt x="151" y="101"/>
                    <a:pt x="151" y="101"/>
                    <a:pt x="151" y="101"/>
                  </a:cubicBezTo>
                  <a:cubicBezTo>
                    <a:pt x="151" y="102"/>
                    <a:pt x="151" y="102"/>
                    <a:pt x="151" y="102"/>
                  </a:cubicBezTo>
                  <a:cubicBezTo>
                    <a:pt x="150" y="102"/>
                    <a:pt x="150" y="102"/>
                    <a:pt x="150" y="102"/>
                  </a:cubicBezTo>
                  <a:cubicBezTo>
                    <a:pt x="149" y="102"/>
                    <a:pt x="149" y="102"/>
                    <a:pt x="149" y="102"/>
                  </a:cubicBezTo>
                  <a:cubicBezTo>
                    <a:pt x="149" y="102"/>
                    <a:pt x="149" y="102"/>
                    <a:pt x="149" y="102"/>
                  </a:cubicBezTo>
                  <a:cubicBezTo>
                    <a:pt x="148" y="101"/>
                    <a:pt x="148" y="101"/>
                    <a:pt x="148" y="101"/>
                  </a:cubicBezTo>
                  <a:cubicBezTo>
                    <a:pt x="148" y="100"/>
                    <a:pt x="148" y="100"/>
                    <a:pt x="148" y="100"/>
                  </a:cubicBezTo>
                  <a:cubicBezTo>
                    <a:pt x="148" y="101"/>
                    <a:pt x="148" y="101"/>
                    <a:pt x="148" y="101"/>
                  </a:cubicBezTo>
                  <a:cubicBezTo>
                    <a:pt x="148" y="101"/>
                    <a:pt x="148" y="101"/>
                    <a:pt x="148" y="101"/>
                  </a:cubicBezTo>
                  <a:cubicBezTo>
                    <a:pt x="149" y="102"/>
                    <a:pt x="149" y="102"/>
                    <a:pt x="149" y="102"/>
                  </a:cubicBezTo>
                  <a:cubicBezTo>
                    <a:pt x="150" y="103"/>
                    <a:pt x="150" y="103"/>
                    <a:pt x="150" y="103"/>
                  </a:cubicBezTo>
                  <a:cubicBezTo>
                    <a:pt x="151" y="103"/>
                    <a:pt x="151" y="103"/>
                    <a:pt x="151" y="103"/>
                  </a:cubicBezTo>
                  <a:cubicBezTo>
                    <a:pt x="152" y="103"/>
                    <a:pt x="152" y="103"/>
                    <a:pt x="152" y="103"/>
                  </a:cubicBezTo>
                  <a:cubicBezTo>
                    <a:pt x="154" y="105"/>
                    <a:pt x="154" y="105"/>
                    <a:pt x="154" y="105"/>
                  </a:cubicBezTo>
                  <a:cubicBezTo>
                    <a:pt x="154" y="105"/>
                    <a:pt x="154" y="105"/>
                    <a:pt x="154" y="105"/>
                  </a:cubicBezTo>
                  <a:cubicBezTo>
                    <a:pt x="154" y="106"/>
                    <a:pt x="154" y="106"/>
                    <a:pt x="154" y="106"/>
                  </a:cubicBezTo>
                  <a:cubicBezTo>
                    <a:pt x="153" y="106"/>
                    <a:pt x="153" y="106"/>
                    <a:pt x="153" y="106"/>
                  </a:cubicBezTo>
                  <a:cubicBezTo>
                    <a:pt x="153" y="105"/>
                    <a:pt x="153" y="105"/>
                    <a:pt x="153" y="105"/>
                  </a:cubicBezTo>
                  <a:cubicBezTo>
                    <a:pt x="152" y="105"/>
                    <a:pt x="152" y="105"/>
                    <a:pt x="152" y="105"/>
                  </a:cubicBezTo>
                  <a:cubicBezTo>
                    <a:pt x="152" y="106"/>
                    <a:pt x="152" y="106"/>
                    <a:pt x="152" y="106"/>
                  </a:cubicBezTo>
                  <a:cubicBezTo>
                    <a:pt x="151" y="106"/>
                    <a:pt x="151" y="106"/>
                    <a:pt x="151" y="106"/>
                  </a:cubicBezTo>
                  <a:cubicBezTo>
                    <a:pt x="150" y="106"/>
                    <a:pt x="150" y="106"/>
                    <a:pt x="150" y="106"/>
                  </a:cubicBezTo>
                  <a:cubicBezTo>
                    <a:pt x="150" y="106"/>
                    <a:pt x="150" y="106"/>
                    <a:pt x="150" y="106"/>
                  </a:cubicBezTo>
                  <a:cubicBezTo>
                    <a:pt x="149" y="106"/>
                    <a:pt x="149" y="106"/>
                    <a:pt x="149" y="106"/>
                  </a:cubicBezTo>
                  <a:cubicBezTo>
                    <a:pt x="150" y="105"/>
                    <a:pt x="150" y="105"/>
                    <a:pt x="150" y="105"/>
                  </a:cubicBezTo>
                  <a:cubicBezTo>
                    <a:pt x="149" y="105"/>
                    <a:pt x="149" y="105"/>
                    <a:pt x="149" y="105"/>
                  </a:cubicBezTo>
                  <a:cubicBezTo>
                    <a:pt x="149" y="105"/>
                    <a:pt x="149" y="105"/>
                    <a:pt x="149" y="105"/>
                  </a:cubicBezTo>
                  <a:cubicBezTo>
                    <a:pt x="149" y="105"/>
                    <a:pt x="149" y="105"/>
                    <a:pt x="149" y="105"/>
                  </a:cubicBezTo>
                  <a:cubicBezTo>
                    <a:pt x="149" y="106"/>
                    <a:pt x="149" y="106"/>
                    <a:pt x="149" y="106"/>
                  </a:cubicBezTo>
                  <a:cubicBezTo>
                    <a:pt x="149" y="106"/>
                    <a:pt x="149" y="106"/>
                    <a:pt x="149" y="106"/>
                  </a:cubicBezTo>
                  <a:cubicBezTo>
                    <a:pt x="150" y="107"/>
                    <a:pt x="150" y="107"/>
                    <a:pt x="150" y="107"/>
                  </a:cubicBezTo>
                  <a:cubicBezTo>
                    <a:pt x="150" y="107"/>
                    <a:pt x="150" y="107"/>
                    <a:pt x="150" y="107"/>
                  </a:cubicBezTo>
                  <a:cubicBezTo>
                    <a:pt x="151" y="107"/>
                    <a:pt x="151" y="107"/>
                    <a:pt x="151" y="107"/>
                  </a:cubicBezTo>
                  <a:cubicBezTo>
                    <a:pt x="152" y="106"/>
                    <a:pt x="152" y="106"/>
                    <a:pt x="152" y="106"/>
                  </a:cubicBezTo>
                  <a:cubicBezTo>
                    <a:pt x="152" y="106"/>
                    <a:pt x="152" y="106"/>
                    <a:pt x="152" y="106"/>
                  </a:cubicBezTo>
                  <a:cubicBezTo>
                    <a:pt x="153" y="106"/>
                    <a:pt x="153" y="106"/>
                    <a:pt x="153" y="106"/>
                  </a:cubicBezTo>
                  <a:cubicBezTo>
                    <a:pt x="153" y="107"/>
                    <a:pt x="153" y="107"/>
                    <a:pt x="153" y="107"/>
                  </a:cubicBezTo>
                  <a:cubicBezTo>
                    <a:pt x="153" y="107"/>
                    <a:pt x="153" y="107"/>
                    <a:pt x="153" y="107"/>
                  </a:cubicBezTo>
                  <a:cubicBezTo>
                    <a:pt x="153" y="108"/>
                    <a:pt x="153" y="108"/>
                    <a:pt x="153" y="108"/>
                  </a:cubicBezTo>
                  <a:cubicBezTo>
                    <a:pt x="153" y="109"/>
                    <a:pt x="153" y="109"/>
                    <a:pt x="153" y="109"/>
                  </a:cubicBezTo>
                  <a:cubicBezTo>
                    <a:pt x="152" y="109"/>
                    <a:pt x="152" y="109"/>
                    <a:pt x="152" y="109"/>
                  </a:cubicBezTo>
                  <a:cubicBezTo>
                    <a:pt x="152" y="109"/>
                    <a:pt x="152" y="109"/>
                    <a:pt x="152" y="109"/>
                  </a:cubicBezTo>
                  <a:cubicBezTo>
                    <a:pt x="153" y="110"/>
                    <a:pt x="153" y="110"/>
                    <a:pt x="153" y="110"/>
                  </a:cubicBezTo>
                  <a:cubicBezTo>
                    <a:pt x="153" y="109"/>
                    <a:pt x="153" y="109"/>
                    <a:pt x="153" y="109"/>
                  </a:cubicBezTo>
                  <a:cubicBezTo>
                    <a:pt x="154" y="110"/>
                    <a:pt x="154" y="110"/>
                    <a:pt x="154" y="110"/>
                  </a:cubicBezTo>
                  <a:cubicBezTo>
                    <a:pt x="155" y="110"/>
                    <a:pt x="155" y="110"/>
                    <a:pt x="155" y="110"/>
                  </a:cubicBezTo>
                  <a:cubicBezTo>
                    <a:pt x="156" y="111"/>
                    <a:pt x="156" y="111"/>
                    <a:pt x="156" y="111"/>
                  </a:cubicBezTo>
                  <a:cubicBezTo>
                    <a:pt x="156" y="110"/>
                    <a:pt x="156" y="110"/>
                    <a:pt x="156" y="110"/>
                  </a:cubicBezTo>
                  <a:cubicBezTo>
                    <a:pt x="157" y="110"/>
                    <a:pt x="157" y="110"/>
                    <a:pt x="157" y="110"/>
                  </a:cubicBezTo>
                  <a:cubicBezTo>
                    <a:pt x="157" y="110"/>
                    <a:pt x="157" y="110"/>
                    <a:pt x="157" y="110"/>
                  </a:cubicBezTo>
                  <a:cubicBezTo>
                    <a:pt x="157" y="111"/>
                    <a:pt x="157" y="111"/>
                    <a:pt x="157" y="111"/>
                  </a:cubicBezTo>
                  <a:cubicBezTo>
                    <a:pt x="157" y="111"/>
                    <a:pt x="157" y="111"/>
                    <a:pt x="157" y="111"/>
                  </a:cubicBezTo>
                  <a:cubicBezTo>
                    <a:pt x="157" y="112"/>
                    <a:pt x="157" y="112"/>
                    <a:pt x="157" y="112"/>
                  </a:cubicBezTo>
                  <a:cubicBezTo>
                    <a:pt x="158" y="112"/>
                    <a:pt x="158" y="112"/>
                    <a:pt x="158" y="112"/>
                  </a:cubicBezTo>
                  <a:cubicBezTo>
                    <a:pt x="157" y="113"/>
                    <a:pt x="157" y="113"/>
                    <a:pt x="157" y="113"/>
                  </a:cubicBezTo>
                  <a:cubicBezTo>
                    <a:pt x="157" y="114"/>
                    <a:pt x="157" y="114"/>
                    <a:pt x="157" y="114"/>
                  </a:cubicBezTo>
                  <a:cubicBezTo>
                    <a:pt x="156" y="114"/>
                    <a:pt x="156" y="114"/>
                    <a:pt x="156" y="114"/>
                  </a:cubicBezTo>
                  <a:cubicBezTo>
                    <a:pt x="155" y="114"/>
                    <a:pt x="155" y="114"/>
                    <a:pt x="155" y="114"/>
                  </a:cubicBezTo>
                  <a:cubicBezTo>
                    <a:pt x="155" y="114"/>
                    <a:pt x="155" y="114"/>
                    <a:pt x="155" y="114"/>
                  </a:cubicBezTo>
                  <a:cubicBezTo>
                    <a:pt x="154" y="113"/>
                    <a:pt x="154" y="113"/>
                    <a:pt x="154" y="113"/>
                  </a:cubicBezTo>
                  <a:cubicBezTo>
                    <a:pt x="154" y="113"/>
                    <a:pt x="154" y="113"/>
                    <a:pt x="154" y="113"/>
                  </a:cubicBezTo>
                  <a:cubicBezTo>
                    <a:pt x="154" y="112"/>
                    <a:pt x="154" y="112"/>
                    <a:pt x="154" y="112"/>
                  </a:cubicBezTo>
                  <a:cubicBezTo>
                    <a:pt x="153" y="112"/>
                    <a:pt x="153" y="112"/>
                    <a:pt x="153" y="112"/>
                  </a:cubicBezTo>
                  <a:cubicBezTo>
                    <a:pt x="153" y="111"/>
                    <a:pt x="153" y="111"/>
                    <a:pt x="153" y="111"/>
                  </a:cubicBezTo>
                  <a:cubicBezTo>
                    <a:pt x="152" y="111"/>
                    <a:pt x="152" y="111"/>
                    <a:pt x="152" y="111"/>
                  </a:cubicBezTo>
                  <a:cubicBezTo>
                    <a:pt x="151" y="111"/>
                    <a:pt x="151" y="111"/>
                    <a:pt x="151" y="111"/>
                  </a:cubicBezTo>
                  <a:cubicBezTo>
                    <a:pt x="151" y="111"/>
                    <a:pt x="151" y="111"/>
                    <a:pt x="151" y="111"/>
                  </a:cubicBezTo>
                  <a:cubicBezTo>
                    <a:pt x="150" y="111"/>
                    <a:pt x="150" y="111"/>
                    <a:pt x="150" y="111"/>
                  </a:cubicBezTo>
                  <a:cubicBezTo>
                    <a:pt x="150" y="111"/>
                    <a:pt x="150" y="111"/>
                    <a:pt x="150" y="111"/>
                  </a:cubicBezTo>
                  <a:cubicBezTo>
                    <a:pt x="149" y="110"/>
                    <a:pt x="149" y="110"/>
                    <a:pt x="149" y="110"/>
                  </a:cubicBezTo>
                  <a:cubicBezTo>
                    <a:pt x="149" y="110"/>
                    <a:pt x="149" y="110"/>
                    <a:pt x="149" y="110"/>
                  </a:cubicBezTo>
                  <a:cubicBezTo>
                    <a:pt x="149" y="110"/>
                    <a:pt x="149" y="110"/>
                    <a:pt x="149" y="110"/>
                  </a:cubicBezTo>
                  <a:cubicBezTo>
                    <a:pt x="149" y="110"/>
                    <a:pt x="149" y="110"/>
                    <a:pt x="149" y="110"/>
                  </a:cubicBezTo>
                  <a:cubicBezTo>
                    <a:pt x="149" y="111"/>
                    <a:pt x="149" y="111"/>
                    <a:pt x="149" y="111"/>
                  </a:cubicBezTo>
                  <a:cubicBezTo>
                    <a:pt x="149" y="112"/>
                    <a:pt x="149" y="112"/>
                    <a:pt x="149" y="112"/>
                  </a:cubicBezTo>
                  <a:cubicBezTo>
                    <a:pt x="149" y="112"/>
                    <a:pt x="149" y="112"/>
                    <a:pt x="149" y="112"/>
                  </a:cubicBezTo>
                  <a:cubicBezTo>
                    <a:pt x="148" y="112"/>
                    <a:pt x="148" y="112"/>
                    <a:pt x="148" y="112"/>
                  </a:cubicBezTo>
                  <a:cubicBezTo>
                    <a:pt x="148" y="112"/>
                    <a:pt x="148" y="112"/>
                    <a:pt x="148" y="112"/>
                  </a:cubicBezTo>
                  <a:cubicBezTo>
                    <a:pt x="147" y="113"/>
                    <a:pt x="147" y="113"/>
                    <a:pt x="147" y="113"/>
                  </a:cubicBezTo>
                  <a:cubicBezTo>
                    <a:pt x="148" y="113"/>
                    <a:pt x="148" y="113"/>
                    <a:pt x="148" y="113"/>
                  </a:cubicBezTo>
                  <a:cubicBezTo>
                    <a:pt x="148" y="113"/>
                    <a:pt x="148" y="113"/>
                    <a:pt x="148" y="113"/>
                  </a:cubicBezTo>
                  <a:cubicBezTo>
                    <a:pt x="148" y="114"/>
                    <a:pt x="148" y="114"/>
                    <a:pt x="148" y="114"/>
                  </a:cubicBezTo>
                  <a:cubicBezTo>
                    <a:pt x="147" y="114"/>
                    <a:pt x="147" y="114"/>
                    <a:pt x="147" y="114"/>
                  </a:cubicBezTo>
                  <a:cubicBezTo>
                    <a:pt x="147" y="115"/>
                    <a:pt x="147" y="115"/>
                    <a:pt x="147" y="115"/>
                  </a:cubicBezTo>
                  <a:cubicBezTo>
                    <a:pt x="147" y="115"/>
                    <a:pt x="147" y="115"/>
                    <a:pt x="147" y="115"/>
                  </a:cubicBezTo>
                  <a:cubicBezTo>
                    <a:pt x="147" y="115"/>
                    <a:pt x="147" y="115"/>
                    <a:pt x="147" y="115"/>
                  </a:cubicBezTo>
                  <a:cubicBezTo>
                    <a:pt x="147" y="115"/>
                    <a:pt x="147" y="115"/>
                    <a:pt x="147" y="115"/>
                  </a:cubicBezTo>
                  <a:cubicBezTo>
                    <a:pt x="148" y="116"/>
                    <a:pt x="148" y="116"/>
                    <a:pt x="148" y="116"/>
                  </a:cubicBezTo>
                  <a:cubicBezTo>
                    <a:pt x="148" y="116"/>
                    <a:pt x="148" y="116"/>
                    <a:pt x="148" y="116"/>
                  </a:cubicBezTo>
                  <a:cubicBezTo>
                    <a:pt x="148" y="117"/>
                    <a:pt x="148" y="117"/>
                    <a:pt x="148" y="117"/>
                  </a:cubicBezTo>
                  <a:cubicBezTo>
                    <a:pt x="148" y="118"/>
                    <a:pt x="148" y="118"/>
                    <a:pt x="148" y="118"/>
                  </a:cubicBezTo>
                  <a:cubicBezTo>
                    <a:pt x="148" y="118"/>
                    <a:pt x="148" y="118"/>
                    <a:pt x="148" y="118"/>
                  </a:cubicBezTo>
                  <a:cubicBezTo>
                    <a:pt x="149" y="118"/>
                    <a:pt x="149" y="118"/>
                    <a:pt x="149" y="118"/>
                  </a:cubicBezTo>
                  <a:cubicBezTo>
                    <a:pt x="149" y="117"/>
                    <a:pt x="149" y="117"/>
                    <a:pt x="149" y="117"/>
                  </a:cubicBezTo>
                  <a:cubicBezTo>
                    <a:pt x="149" y="117"/>
                    <a:pt x="149" y="117"/>
                    <a:pt x="149" y="117"/>
                  </a:cubicBezTo>
                  <a:cubicBezTo>
                    <a:pt x="148" y="116"/>
                    <a:pt x="148" y="116"/>
                    <a:pt x="148" y="116"/>
                  </a:cubicBezTo>
                  <a:cubicBezTo>
                    <a:pt x="149" y="116"/>
                    <a:pt x="149" y="116"/>
                    <a:pt x="149" y="116"/>
                  </a:cubicBezTo>
                  <a:cubicBezTo>
                    <a:pt x="149" y="115"/>
                    <a:pt x="149" y="115"/>
                    <a:pt x="149" y="115"/>
                  </a:cubicBezTo>
                  <a:cubicBezTo>
                    <a:pt x="149" y="115"/>
                    <a:pt x="149" y="115"/>
                    <a:pt x="149" y="115"/>
                  </a:cubicBezTo>
                  <a:cubicBezTo>
                    <a:pt x="149" y="116"/>
                    <a:pt x="149" y="116"/>
                    <a:pt x="149" y="116"/>
                  </a:cubicBezTo>
                  <a:cubicBezTo>
                    <a:pt x="150" y="116"/>
                    <a:pt x="150" y="116"/>
                    <a:pt x="150" y="116"/>
                  </a:cubicBezTo>
                  <a:cubicBezTo>
                    <a:pt x="150" y="117"/>
                    <a:pt x="150" y="117"/>
                    <a:pt x="150" y="117"/>
                  </a:cubicBezTo>
                  <a:cubicBezTo>
                    <a:pt x="151" y="117"/>
                    <a:pt x="151" y="117"/>
                    <a:pt x="151" y="117"/>
                  </a:cubicBezTo>
                  <a:cubicBezTo>
                    <a:pt x="151" y="117"/>
                    <a:pt x="151" y="117"/>
                    <a:pt x="151" y="117"/>
                  </a:cubicBezTo>
                  <a:cubicBezTo>
                    <a:pt x="151" y="117"/>
                    <a:pt x="151" y="117"/>
                    <a:pt x="151" y="117"/>
                  </a:cubicBezTo>
                  <a:cubicBezTo>
                    <a:pt x="152" y="117"/>
                    <a:pt x="152" y="117"/>
                    <a:pt x="152" y="117"/>
                  </a:cubicBezTo>
                  <a:cubicBezTo>
                    <a:pt x="152" y="117"/>
                    <a:pt x="152" y="117"/>
                    <a:pt x="152" y="117"/>
                  </a:cubicBezTo>
                  <a:cubicBezTo>
                    <a:pt x="153" y="117"/>
                    <a:pt x="153" y="117"/>
                    <a:pt x="153" y="117"/>
                  </a:cubicBezTo>
                  <a:cubicBezTo>
                    <a:pt x="153" y="117"/>
                    <a:pt x="153" y="117"/>
                    <a:pt x="153" y="117"/>
                  </a:cubicBezTo>
                  <a:cubicBezTo>
                    <a:pt x="153" y="117"/>
                    <a:pt x="153" y="117"/>
                    <a:pt x="153" y="117"/>
                  </a:cubicBezTo>
                  <a:cubicBezTo>
                    <a:pt x="153" y="118"/>
                    <a:pt x="153" y="118"/>
                    <a:pt x="153" y="118"/>
                  </a:cubicBezTo>
                  <a:cubicBezTo>
                    <a:pt x="153" y="118"/>
                    <a:pt x="153" y="118"/>
                    <a:pt x="153" y="118"/>
                  </a:cubicBezTo>
                  <a:cubicBezTo>
                    <a:pt x="152" y="119"/>
                    <a:pt x="152" y="119"/>
                    <a:pt x="152" y="119"/>
                  </a:cubicBezTo>
                  <a:cubicBezTo>
                    <a:pt x="152" y="120"/>
                    <a:pt x="152" y="120"/>
                    <a:pt x="152" y="120"/>
                  </a:cubicBezTo>
                  <a:cubicBezTo>
                    <a:pt x="152" y="121"/>
                    <a:pt x="152" y="121"/>
                    <a:pt x="152" y="121"/>
                  </a:cubicBezTo>
                  <a:cubicBezTo>
                    <a:pt x="152" y="121"/>
                    <a:pt x="152" y="121"/>
                    <a:pt x="152" y="121"/>
                  </a:cubicBezTo>
                  <a:cubicBezTo>
                    <a:pt x="151" y="121"/>
                    <a:pt x="151" y="121"/>
                    <a:pt x="151" y="121"/>
                  </a:cubicBezTo>
                  <a:cubicBezTo>
                    <a:pt x="151" y="121"/>
                    <a:pt x="151" y="121"/>
                    <a:pt x="151" y="121"/>
                  </a:cubicBezTo>
                  <a:cubicBezTo>
                    <a:pt x="150" y="121"/>
                    <a:pt x="150" y="121"/>
                    <a:pt x="150" y="121"/>
                  </a:cubicBezTo>
                  <a:cubicBezTo>
                    <a:pt x="149" y="121"/>
                    <a:pt x="149" y="121"/>
                    <a:pt x="149" y="121"/>
                  </a:cubicBezTo>
                  <a:cubicBezTo>
                    <a:pt x="149" y="121"/>
                    <a:pt x="149" y="121"/>
                    <a:pt x="149" y="121"/>
                  </a:cubicBezTo>
                  <a:cubicBezTo>
                    <a:pt x="148" y="121"/>
                    <a:pt x="148" y="121"/>
                    <a:pt x="148" y="121"/>
                  </a:cubicBezTo>
                  <a:cubicBezTo>
                    <a:pt x="148" y="122"/>
                    <a:pt x="148" y="122"/>
                    <a:pt x="148" y="122"/>
                  </a:cubicBezTo>
                  <a:cubicBezTo>
                    <a:pt x="148" y="122"/>
                    <a:pt x="148" y="122"/>
                    <a:pt x="148" y="122"/>
                  </a:cubicBezTo>
                  <a:cubicBezTo>
                    <a:pt x="147" y="122"/>
                    <a:pt x="147" y="122"/>
                    <a:pt x="147" y="122"/>
                  </a:cubicBezTo>
                  <a:cubicBezTo>
                    <a:pt x="147" y="122"/>
                    <a:pt x="147" y="122"/>
                    <a:pt x="147" y="122"/>
                  </a:cubicBezTo>
                  <a:cubicBezTo>
                    <a:pt x="147" y="122"/>
                    <a:pt x="147" y="122"/>
                    <a:pt x="147" y="122"/>
                  </a:cubicBezTo>
                  <a:cubicBezTo>
                    <a:pt x="147" y="123"/>
                    <a:pt x="147" y="123"/>
                    <a:pt x="147" y="123"/>
                  </a:cubicBezTo>
                  <a:cubicBezTo>
                    <a:pt x="146" y="123"/>
                    <a:pt x="146" y="123"/>
                    <a:pt x="146" y="123"/>
                  </a:cubicBezTo>
                  <a:cubicBezTo>
                    <a:pt x="146" y="123"/>
                    <a:pt x="146" y="123"/>
                    <a:pt x="146" y="123"/>
                  </a:cubicBezTo>
                  <a:cubicBezTo>
                    <a:pt x="145" y="122"/>
                    <a:pt x="145" y="122"/>
                    <a:pt x="145" y="122"/>
                  </a:cubicBezTo>
                  <a:cubicBezTo>
                    <a:pt x="144" y="122"/>
                    <a:pt x="144" y="122"/>
                    <a:pt x="144" y="122"/>
                  </a:cubicBezTo>
                  <a:cubicBezTo>
                    <a:pt x="143" y="121"/>
                    <a:pt x="143" y="121"/>
                    <a:pt x="143" y="121"/>
                  </a:cubicBezTo>
                  <a:cubicBezTo>
                    <a:pt x="141" y="119"/>
                    <a:pt x="141" y="119"/>
                    <a:pt x="141" y="119"/>
                  </a:cubicBezTo>
                  <a:cubicBezTo>
                    <a:pt x="141" y="119"/>
                    <a:pt x="141" y="119"/>
                    <a:pt x="141" y="119"/>
                  </a:cubicBezTo>
                  <a:cubicBezTo>
                    <a:pt x="141" y="118"/>
                    <a:pt x="141" y="118"/>
                    <a:pt x="141" y="118"/>
                  </a:cubicBezTo>
                  <a:cubicBezTo>
                    <a:pt x="141" y="118"/>
                    <a:pt x="141" y="118"/>
                    <a:pt x="141" y="118"/>
                  </a:cubicBezTo>
                  <a:cubicBezTo>
                    <a:pt x="142" y="118"/>
                    <a:pt x="142" y="118"/>
                    <a:pt x="142" y="118"/>
                  </a:cubicBezTo>
                  <a:cubicBezTo>
                    <a:pt x="142" y="118"/>
                    <a:pt x="142" y="118"/>
                    <a:pt x="142" y="118"/>
                  </a:cubicBezTo>
                  <a:cubicBezTo>
                    <a:pt x="142" y="119"/>
                    <a:pt x="142" y="119"/>
                    <a:pt x="142" y="119"/>
                  </a:cubicBezTo>
                  <a:cubicBezTo>
                    <a:pt x="144" y="119"/>
                    <a:pt x="144" y="119"/>
                    <a:pt x="144" y="119"/>
                  </a:cubicBezTo>
                  <a:cubicBezTo>
                    <a:pt x="145" y="120"/>
                    <a:pt x="145" y="120"/>
                    <a:pt x="145" y="120"/>
                  </a:cubicBezTo>
                  <a:cubicBezTo>
                    <a:pt x="145" y="120"/>
                    <a:pt x="145" y="120"/>
                    <a:pt x="145" y="120"/>
                  </a:cubicBezTo>
                  <a:cubicBezTo>
                    <a:pt x="146" y="120"/>
                    <a:pt x="146" y="120"/>
                    <a:pt x="146" y="120"/>
                  </a:cubicBezTo>
                  <a:cubicBezTo>
                    <a:pt x="146" y="119"/>
                    <a:pt x="146" y="119"/>
                    <a:pt x="146" y="119"/>
                  </a:cubicBezTo>
                  <a:cubicBezTo>
                    <a:pt x="146" y="119"/>
                    <a:pt x="146" y="119"/>
                    <a:pt x="146" y="119"/>
                  </a:cubicBezTo>
                  <a:cubicBezTo>
                    <a:pt x="145" y="119"/>
                    <a:pt x="145" y="119"/>
                    <a:pt x="145" y="119"/>
                  </a:cubicBezTo>
                  <a:cubicBezTo>
                    <a:pt x="145" y="119"/>
                    <a:pt x="145" y="119"/>
                    <a:pt x="145" y="119"/>
                  </a:cubicBezTo>
                  <a:cubicBezTo>
                    <a:pt x="144" y="119"/>
                    <a:pt x="144" y="119"/>
                    <a:pt x="144" y="119"/>
                  </a:cubicBezTo>
                  <a:cubicBezTo>
                    <a:pt x="143" y="118"/>
                    <a:pt x="143" y="118"/>
                    <a:pt x="143" y="118"/>
                  </a:cubicBezTo>
                  <a:cubicBezTo>
                    <a:pt x="142" y="118"/>
                    <a:pt x="142" y="118"/>
                    <a:pt x="142" y="118"/>
                  </a:cubicBezTo>
                  <a:cubicBezTo>
                    <a:pt x="141" y="118"/>
                    <a:pt x="141" y="118"/>
                    <a:pt x="141" y="118"/>
                  </a:cubicBezTo>
                  <a:cubicBezTo>
                    <a:pt x="141" y="117"/>
                    <a:pt x="141" y="117"/>
                    <a:pt x="141" y="117"/>
                  </a:cubicBezTo>
                  <a:cubicBezTo>
                    <a:pt x="141" y="117"/>
                    <a:pt x="141" y="117"/>
                    <a:pt x="141" y="117"/>
                  </a:cubicBezTo>
                  <a:cubicBezTo>
                    <a:pt x="140" y="117"/>
                    <a:pt x="140" y="117"/>
                    <a:pt x="140" y="117"/>
                  </a:cubicBezTo>
                  <a:cubicBezTo>
                    <a:pt x="140" y="117"/>
                    <a:pt x="140" y="117"/>
                    <a:pt x="140" y="117"/>
                  </a:cubicBezTo>
                  <a:cubicBezTo>
                    <a:pt x="140" y="117"/>
                    <a:pt x="140" y="117"/>
                    <a:pt x="140" y="117"/>
                  </a:cubicBezTo>
                  <a:cubicBezTo>
                    <a:pt x="140" y="118"/>
                    <a:pt x="140" y="118"/>
                    <a:pt x="140" y="118"/>
                  </a:cubicBezTo>
                  <a:cubicBezTo>
                    <a:pt x="140" y="119"/>
                    <a:pt x="140" y="119"/>
                    <a:pt x="140" y="119"/>
                  </a:cubicBezTo>
                  <a:cubicBezTo>
                    <a:pt x="140" y="120"/>
                    <a:pt x="140" y="120"/>
                    <a:pt x="140" y="120"/>
                  </a:cubicBezTo>
                  <a:cubicBezTo>
                    <a:pt x="139" y="120"/>
                    <a:pt x="139" y="120"/>
                    <a:pt x="139" y="120"/>
                  </a:cubicBezTo>
                  <a:cubicBezTo>
                    <a:pt x="139" y="120"/>
                    <a:pt x="139" y="120"/>
                    <a:pt x="139" y="120"/>
                  </a:cubicBezTo>
                  <a:cubicBezTo>
                    <a:pt x="138" y="118"/>
                    <a:pt x="138" y="118"/>
                    <a:pt x="138" y="118"/>
                  </a:cubicBezTo>
                  <a:cubicBezTo>
                    <a:pt x="137" y="117"/>
                    <a:pt x="137" y="117"/>
                    <a:pt x="137" y="117"/>
                  </a:cubicBezTo>
                  <a:cubicBezTo>
                    <a:pt x="137" y="116"/>
                    <a:pt x="137" y="116"/>
                    <a:pt x="137" y="116"/>
                  </a:cubicBezTo>
                  <a:cubicBezTo>
                    <a:pt x="136" y="116"/>
                    <a:pt x="136" y="116"/>
                    <a:pt x="136" y="116"/>
                  </a:cubicBezTo>
                  <a:cubicBezTo>
                    <a:pt x="136" y="116"/>
                    <a:pt x="136" y="116"/>
                    <a:pt x="136" y="116"/>
                  </a:cubicBezTo>
                  <a:cubicBezTo>
                    <a:pt x="136" y="116"/>
                    <a:pt x="136" y="116"/>
                    <a:pt x="136" y="116"/>
                  </a:cubicBezTo>
                  <a:cubicBezTo>
                    <a:pt x="136" y="116"/>
                    <a:pt x="136" y="116"/>
                    <a:pt x="136" y="116"/>
                  </a:cubicBezTo>
                  <a:cubicBezTo>
                    <a:pt x="136" y="116"/>
                    <a:pt x="136" y="116"/>
                    <a:pt x="136" y="116"/>
                  </a:cubicBezTo>
                  <a:cubicBezTo>
                    <a:pt x="136" y="117"/>
                    <a:pt x="136" y="117"/>
                    <a:pt x="136" y="117"/>
                  </a:cubicBezTo>
                  <a:cubicBezTo>
                    <a:pt x="137" y="118"/>
                    <a:pt x="137" y="118"/>
                    <a:pt x="137" y="118"/>
                  </a:cubicBezTo>
                  <a:cubicBezTo>
                    <a:pt x="137" y="119"/>
                    <a:pt x="137" y="119"/>
                    <a:pt x="137" y="119"/>
                  </a:cubicBezTo>
                  <a:cubicBezTo>
                    <a:pt x="138" y="119"/>
                    <a:pt x="138" y="119"/>
                    <a:pt x="138" y="119"/>
                  </a:cubicBezTo>
                  <a:cubicBezTo>
                    <a:pt x="138" y="119"/>
                    <a:pt x="138" y="119"/>
                    <a:pt x="138" y="119"/>
                  </a:cubicBezTo>
                  <a:cubicBezTo>
                    <a:pt x="138" y="120"/>
                    <a:pt x="138" y="120"/>
                    <a:pt x="138" y="120"/>
                  </a:cubicBezTo>
                  <a:cubicBezTo>
                    <a:pt x="138" y="120"/>
                    <a:pt x="138" y="120"/>
                    <a:pt x="138" y="120"/>
                  </a:cubicBezTo>
                  <a:cubicBezTo>
                    <a:pt x="137" y="120"/>
                    <a:pt x="137" y="120"/>
                    <a:pt x="137" y="120"/>
                  </a:cubicBezTo>
                  <a:cubicBezTo>
                    <a:pt x="136" y="120"/>
                    <a:pt x="136" y="120"/>
                    <a:pt x="136" y="120"/>
                  </a:cubicBezTo>
                  <a:cubicBezTo>
                    <a:pt x="136" y="121"/>
                    <a:pt x="136" y="121"/>
                    <a:pt x="136" y="121"/>
                  </a:cubicBezTo>
                  <a:cubicBezTo>
                    <a:pt x="135" y="121"/>
                    <a:pt x="135" y="121"/>
                    <a:pt x="135" y="121"/>
                  </a:cubicBezTo>
                  <a:cubicBezTo>
                    <a:pt x="135" y="121"/>
                    <a:pt x="135" y="121"/>
                    <a:pt x="135" y="121"/>
                  </a:cubicBezTo>
                  <a:cubicBezTo>
                    <a:pt x="134" y="122"/>
                    <a:pt x="134" y="122"/>
                    <a:pt x="134" y="122"/>
                  </a:cubicBezTo>
                  <a:cubicBezTo>
                    <a:pt x="134" y="122"/>
                    <a:pt x="134" y="122"/>
                    <a:pt x="134" y="122"/>
                  </a:cubicBezTo>
                  <a:cubicBezTo>
                    <a:pt x="133" y="121"/>
                    <a:pt x="133" y="121"/>
                    <a:pt x="133" y="121"/>
                  </a:cubicBezTo>
                  <a:cubicBezTo>
                    <a:pt x="133" y="121"/>
                    <a:pt x="133" y="121"/>
                    <a:pt x="133" y="121"/>
                  </a:cubicBezTo>
                  <a:cubicBezTo>
                    <a:pt x="132" y="121"/>
                    <a:pt x="132" y="121"/>
                    <a:pt x="132" y="121"/>
                  </a:cubicBezTo>
                  <a:cubicBezTo>
                    <a:pt x="132" y="120"/>
                    <a:pt x="132" y="120"/>
                    <a:pt x="132" y="120"/>
                  </a:cubicBezTo>
                  <a:cubicBezTo>
                    <a:pt x="131" y="120"/>
                    <a:pt x="131" y="120"/>
                    <a:pt x="131" y="120"/>
                  </a:cubicBezTo>
                  <a:cubicBezTo>
                    <a:pt x="131" y="120"/>
                    <a:pt x="131" y="120"/>
                    <a:pt x="131" y="120"/>
                  </a:cubicBezTo>
                  <a:cubicBezTo>
                    <a:pt x="131" y="119"/>
                    <a:pt x="131" y="119"/>
                    <a:pt x="131" y="119"/>
                  </a:cubicBezTo>
                  <a:cubicBezTo>
                    <a:pt x="130" y="119"/>
                    <a:pt x="130" y="119"/>
                    <a:pt x="130" y="119"/>
                  </a:cubicBezTo>
                  <a:cubicBezTo>
                    <a:pt x="130" y="119"/>
                    <a:pt x="130" y="119"/>
                    <a:pt x="130" y="119"/>
                  </a:cubicBezTo>
                  <a:cubicBezTo>
                    <a:pt x="130" y="119"/>
                    <a:pt x="130" y="119"/>
                    <a:pt x="130" y="119"/>
                  </a:cubicBezTo>
                  <a:cubicBezTo>
                    <a:pt x="130" y="119"/>
                    <a:pt x="130" y="119"/>
                    <a:pt x="130" y="119"/>
                  </a:cubicBezTo>
                  <a:cubicBezTo>
                    <a:pt x="130" y="120"/>
                    <a:pt x="130" y="120"/>
                    <a:pt x="130" y="120"/>
                  </a:cubicBezTo>
                  <a:cubicBezTo>
                    <a:pt x="131" y="120"/>
                    <a:pt x="131" y="120"/>
                    <a:pt x="131" y="120"/>
                  </a:cubicBezTo>
                  <a:cubicBezTo>
                    <a:pt x="132" y="121"/>
                    <a:pt x="132" y="121"/>
                    <a:pt x="132" y="121"/>
                  </a:cubicBezTo>
                  <a:cubicBezTo>
                    <a:pt x="132" y="121"/>
                    <a:pt x="132" y="121"/>
                    <a:pt x="132" y="121"/>
                  </a:cubicBezTo>
                  <a:cubicBezTo>
                    <a:pt x="132" y="122"/>
                    <a:pt x="132" y="122"/>
                    <a:pt x="132" y="122"/>
                  </a:cubicBezTo>
                  <a:cubicBezTo>
                    <a:pt x="132" y="122"/>
                    <a:pt x="132" y="122"/>
                    <a:pt x="132" y="122"/>
                  </a:cubicBezTo>
                  <a:cubicBezTo>
                    <a:pt x="130" y="122"/>
                    <a:pt x="130" y="122"/>
                    <a:pt x="130" y="122"/>
                  </a:cubicBezTo>
                  <a:cubicBezTo>
                    <a:pt x="129" y="122"/>
                    <a:pt x="129" y="122"/>
                    <a:pt x="129" y="122"/>
                  </a:cubicBezTo>
                  <a:cubicBezTo>
                    <a:pt x="129" y="122"/>
                    <a:pt x="129" y="122"/>
                    <a:pt x="129" y="122"/>
                  </a:cubicBezTo>
                  <a:cubicBezTo>
                    <a:pt x="128" y="123"/>
                    <a:pt x="128" y="123"/>
                    <a:pt x="128" y="123"/>
                  </a:cubicBezTo>
                  <a:cubicBezTo>
                    <a:pt x="128" y="123"/>
                    <a:pt x="128" y="123"/>
                    <a:pt x="128" y="123"/>
                  </a:cubicBezTo>
                  <a:cubicBezTo>
                    <a:pt x="129" y="123"/>
                    <a:pt x="129" y="123"/>
                    <a:pt x="129" y="123"/>
                  </a:cubicBezTo>
                  <a:cubicBezTo>
                    <a:pt x="129" y="123"/>
                    <a:pt x="129" y="123"/>
                    <a:pt x="129" y="123"/>
                  </a:cubicBezTo>
                  <a:cubicBezTo>
                    <a:pt x="129" y="123"/>
                    <a:pt x="129" y="123"/>
                    <a:pt x="129" y="123"/>
                  </a:cubicBezTo>
                  <a:cubicBezTo>
                    <a:pt x="130" y="123"/>
                    <a:pt x="130" y="123"/>
                    <a:pt x="130" y="123"/>
                  </a:cubicBezTo>
                  <a:cubicBezTo>
                    <a:pt x="130" y="123"/>
                    <a:pt x="130" y="123"/>
                    <a:pt x="130" y="123"/>
                  </a:cubicBezTo>
                  <a:cubicBezTo>
                    <a:pt x="130" y="123"/>
                    <a:pt x="130" y="123"/>
                    <a:pt x="130" y="123"/>
                  </a:cubicBezTo>
                  <a:cubicBezTo>
                    <a:pt x="130" y="123"/>
                    <a:pt x="131" y="123"/>
                    <a:pt x="131" y="123"/>
                  </a:cubicBezTo>
                  <a:cubicBezTo>
                    <a:pt x="131" y="123"/>
                    <a:pt x="132" y="123"/>
                    <a:pt x="132" y="123"/>
                  </a:cubicBezTo>
                  <a:cubicBezTo>
                    <a:pt x="132" y="123"/>
                    <a:pt x="132" y="123"/>
                    <a:pt x="132" y="123"/>
                  </a:cubicBezTo>
                  <a:cubicBezTo>
                    <a:pt x="132" y="122"/>
                    <a:pt x="132" y="122"/>
                    <a:pt x="132" y="122"/>
                  </a:cubicBezTo>
                  <a:cubicBezTo>
                    <a:pt x="133" y="122"/>
                    <a:pt x="133" y="122"/>
                    <a:pt x="133" y="122"/>
                  </a:cubicBezTo>
                  <a:cubicBezTo>
                    <a:pt x="134" y="122"/>
                    <a:pt x="134" y="122"/>
                    <a:pt x="134" y="122"/>
                  </a:cubicBezTo>
                  <a:cubicBezTo>
                    <a:pt x="135" y="122"/>
                    <a:pt x="135" y="122"/>
                    <a:pt x="135" y="122"/>
                  </a:cubicBezTo>
                  <a:cubicBezTo>
                    <a:pt x="135" y="122"/>
                    <a:pt x="135" y="122"/>
                    <a:pt x="135" y="122"/>
                  </a:cubicBezTo>
                  <a:cubicBezTo>
                    <a:pt x="135" y="123"/>
                    <a:pt x="135" y="123"/>
                    <a:pt x="135" y="123"/>
                  </a:cubicBezTo>
                  <a:cubicBezTo>
                    <a:pt x="136" y="123"/>
                    <a:pt x="136" y="123"/>
                    <a:pt x="136" y="123"/>
                  </a:cubicBezTo>
                  <a:cubicBezTo>
                    <a:pt x="137" y="123"/>
                    <a:pt x="137" y="123"/>
                    <a:pt x="137" y="123"/>
                  </a:cubicBezTo>
                  <a:cubicBezTo>
                    <a:pt x="137" y="124"/>
                    <a:pt x="137" y="124"/>
                    <a:pt x="137" y="124"/>
                  </a:cubicBezTo>
                  <a:cubicBezTo>
                    <a:pt x="137" y="124"/>
                    <a:pt x="137" y="124"/>
                    <a:pt x="137" y="124"/>
                  </a:cubicBezTo>
                  <a:cubicBezTo>
                    <a:pt x="137" y="124"/>
                    <a:pt x="137" y="124"/>
                    <a:pt x="137" y="124"/>
                  </a:cubicBezTo>
                  <a:cubicBezTo>
                    <a:pt x="136" y="125"/>
                    <a:pt x="136" y="125"/>
                    <a:pt x="136" y="125"/>
                  </a:cubicBezTo>
                  <a:cubicBezTo>
                    <a:pt x="135" y="125"/>
                    <a:pt x="135" y="125"/>
                    <a:pt x="135" y="125"/>
                  </a:cubicBezTo>
                  <a:cubicBezTo>
                    <a:pt x="135" y="125"/>
                    <a:pt x="135" y="125"/>
                    <a:pt x="135" y="125"/>
                  </a:cubicBezTo>
                  <a:cubicBezTo>
                    <a:pt x="134" y="125"/>
                    <a:pt x="134" y="125"/>
                    <a:pt x="134" y="125"/>
                  </a:cubicBezTo>
                  <a:cubicBezTo>
                    <a:pt x="133" y="126"/>
                    <a:pt x="133" y="126"/>
                    <a:pt x="133" y="126"/>
                  </a:cubicBezTo>
                  <a:cubicBezTo>
                    <a:pt x="133" y="126"/>
                    <a:pt x="133" y="126"/>
                    <a:pt x="133" y="126"/>
                  </a:cubicBezTo>
                  <a:cubicBezTo>
                    <a:pt x="132" y="125"/>
                    <a:pt x="132" y="125"/>
                    <a:pt x="132" y="125"/>
                  </a:cubicBezTo>
                  <a:cubicBezTo>
                    <a:pt x="132" y="125"/>
                    <a:pt x="132" y="125"/>
                    <a:pt x="132" y="125"/>
                  </a:cubicBezTo>
                  <a:cubicBezTo>
                    <a:pt x="131" y="125"/>
                    <a:pt x="131" y="125"/>
                    <a:pt x="131" y="125"/>
                  </a:cubicBezTo>
                  <a:cubicBezTo>
                    <a:pt x="131" y="125"/>
                    <a:pt x="131" y="125"/>
                    <a:pt x="131" y="125"/>
                  </a:cubicBezTo>
                  <a:cubicBezTo>
                    <a:pt x="130" y="125"/>
                    <a:pt x="130" y="125"/>
                    <a:pt x="130" y="125"/>
                  </a:cubicBezTo>
                  <a:cubicBezTo>
                    <a:pt x="130" y="125"/>
                    <a:pt x="130" y="125"/>
                    <a:pt x="130" y="125"/>
                  </a:cubicBezTo>
                  <a:cubicBezTo>
                    <a:pt x="130" y="125"/>
                    <a:pt x="130" y="125"/>
                    <a:pt x="130" y="125"/>
                  </a:cubicBezTo>
                  <a:cubicBezTo>
                    <a:pt x="130" y="125"/>
                    <a:pt x="130" y="125"/>
                    <a:pt x="130" y="125"/>
                  </a:cubicBezTo>
                  <a:cubicBezTo>
                    <a:pt x="130" y="125"/>
                    <a:pt x="130" y="125"/>
                    <a:pt x="130" y="125"/>
                  </a:cubicBezTo>
                  <a:cubicBezTo>
                    <a:pt x="131" y="125"/>
                    <a:pt x="131" y="125"/>
                    <a:pt x="131" y="125"/>
                  </a:cubicBezTo>
                  <a:cubicBezTo>
                    <a:pt x="131" y="125"/>
                    <a:pt x="131" y="125"/>
                    <a:pt x="131" y="125"/>
                  </a:cubicBezTo>
                  <a:cubicBezTo>
                    <a:pt x="132" y="125"/>
                    <a:pt x="132" y="125"/>
                    <a:pt x="132" y="125"/>
                  </a:cubicBezTo>
                  <a:cubicBezTo>
                    <a:pt x="132" y="126"/>
                    <a:pt x="132" y="126"/>
                    <a:pt x="132" y="126"/>
                  </a:cubicBezTo>
                  <a:cubicBezTo>
                    <a:pt x="132" y="126"/>
                    <a:pt x="132" y="126"/>
                    <a:pt x="132" y="126"/>
                  </a:cubicBezTo>
                  <a:cubicBezTo>
                    <a:pt x="131" y="126"/>
                    <a:pt x="131" y="126"/>
                    <a:pt x="131" y="126"/>
                  </a:cubicBezTo>
                  <a:cubicBezTo>
                    <a:pt x="130" y="126"/>
                    <a:pt x="130" y="126"/>
                    <a:pt x="130" y="126"/>
                  </a:cubicBezTo>
                  <a:cubicBezTo>
                    <a:pt x="130" y="127"/>
                    <a:pt x="130" y="127"/>
                    <a:pt x="130" y="127"/>
                  </a:cubicBezTo>
                  <a:cubicBezTo>
                    <a:pt x="130" y="127"/>
                    <a:pt x="130" y="127"/>
                    <a:pt x="130" y="127"/>
                  </a:cubicBezTo>
                  <a:cubicBezTo>
                    <a:pt x="131" y="126"/>
                    <a:pt x="131" y="126"/>
                    <a:pt x="131" y="126"/>
                  </a:cubicBezTo>
                  <a:cubicBezTo>
                    <a:pt x="132" y="126"/>
                    <a:pt x="132" y="126"/>
                    <a:pt x="132" y="126"/>
                  </a:cubicBezTo>
                  <a:cubicBezTo>
                    <a:pt x="132" y="126"/>
                    <a:pt x="132" y="126"/>
                    <a:pt x="132" y="126"/>
                  </a:cubicBezTo>
                  <a:cubicBezTo>
                    <a:pt x="132" y="127"/>
                    <a:pt x="132" y="127"/>
                    <a:pt x="132" y="127"/>
                  </a:cubicBezTo>
                  <a:cubicBezTo>
                    <a:pt x="132" y="127"/>
                    <a:pt x="132" y="127"/>
                    <a:pt x="132" y="127"/>
                  </a:cubicBezTo>
                  <a:cubicBezTo>
                    <a:pt x="133" y="127"/>
                    <a:pt x="133" y="127"/>
                    <a:pt x="133" y="127"/>
                  </a:cubicBezTo>
                  <a:cubicBezTo>
                    <a:pt x="133" y="126"/>
                    <a:pt x="133" y="126"/>
                    <a:pt x="133" y="126"/>
                  </a:cubicBezTo>
                  <a:cubicBezTo>
                    <a:pt x="134" y="126"/>
                    <a:pt x="134" y="126"/>
                    <a:pt x="134" y="126"/>
                  </a:cubicBezTo>
                  <a:cubicBezTo>
                    <a:pt x="134" y="126"/>
                    <a:pt x="134" y="126"/>
                    <a:pt x="134" y="126"/>
                  </a:cubicBezTo>
                  <a:cubicBezTo>
                    <a:pt x="135" y="126"/>
                    <a:pt x="135" y="126"/>
                    <a:pt x="135" y="126"/>
                  </a:cubicBezTo>
                  <a:cubicBezTo>
                    <a:pt x="135" y="126"/>
                    <a:pt x="135" y="126"/>
                    <a:pt x="135" y="126"/>
                  </a:cubicBezTo>
                  <a:cubicBezTo>
                    <a:pt x="135" y="126"/>
                    <a:pt x="135" y="126"/>
                    <a:pt x="135" y="126"/>
                  </a:cubicBezTo>
                  <a:cubicBezTo>
                    <a:pt x="137" y="127"/>
                    <a:pt x="137" y="127"/>
                    <a:pt x="137" y="127"/>
                  </a:cubicBezTo>
                  <a:cubicBezTo>
                    <a:pt x="137" y="127"/>
                    <a:pt x="137" y="127"/>
                    <a:pt x="137" y="127"/>
                  </a:cubicBezTo>
                  <a:cubicBezTo>
                    <a:pt x="137" y="127"/>
                    <a:pt x="137" y="127"/>
                    <a:pt x="137" y="127"/>
                  </a:cubicBezTo>
                  <a:cubicBezTo>
                    <a:pt x="137" y="127"/>
                    <a:pt x="137" y="127"/>
                    <a:pt x="137" y="127"/>
                  </a:cubicBezTo>
                  <a:cubicBezTo>
                    <a:pt x="137" y="128"/>
                    <a:pt x="137" y="128"/>
                    <a:pt x="137" y="128"/>
                  </a:cubicBezTo>
                  <a:cubicBezTo>
                    <a:pt x="137" y="129"/>
                    <a:pt x="137" y="129"/>
                    <a:pt x="137" y="129"/>
                  </a:cubicBezTo>
                  <a:cubicBezTo>
                    <a:pt x="136" y="129"/>
                    <a:pt x="136" y="129"/>
                    <a:pt x="136" y="129"/>
                  </a:cubicBezTo>
                  <a:cubicBezTo>
                    <a:pt x="135" y="129"/>
                    <a:pt x="135" y="129"/>
                    <a:pt x="135" y="129"/>
                  </a:cubicBezTo>
                  <a:cubicBezTo>
                    <a:pt x="134" y="129"/>
                    <a:pt x="134" y="129"/>
                    <a:pt x="134" y="129"/>
                  </a:cubicBezTo>
                  <a:cubicBezTo>
                    <a:pt x="133" y="129"/>
                    <a:pt x="133" y="129"/>
                    <a:pt x="133" y="129"/>
                  </a:cubicBezTo>
                  <a:cubicBezTo>
                    <a:pt x="133" y="129"/>
                    <a:pt x="133" y="129"/>
                    <a:pt x="133" y="129"/>
                  </a:cubicBezTo>
                  <a:cubicBezTo>
                    <a:pt x="132" y="129"/>
                    <a:pt x="132" y="129"/>
                    <a:pt x="132" y="129"/>
                  </a:cubicBezTo>
                  <a:cubicBezTo>
                    <a:pt x="132" y="129"/>
                    <a:pt x="132" y="129"/>
                    <a:pt x="132" y="129"/>
                  </a:cubicBezTo>
                  <a:cubicBezTo>
                    <a:pt x="133" y="129"/>
                    <a:pt x="133" y="129"/>
                    <a:pt x="133" y="129"/>
                  </a:cubicBezTo>
                  <a:cubicBezTo>
                    <a:pt x="134" y="129"/>
                    <a:pt x="134" y="129"/>
                    <a:pt x="134" y="129"/>
                  </a:cubicBezTo>
                  <a:cubicBezTo>
                    <a:pt x="135" y="130"/>
                    <a:pt x="135" y="130"/>
                    <a:pt x="135" y="130"/>
                  </a:cubicBezTo>
                  <a:cubicBezTo>
                    <a:pt x="135" y="130"/>
                    <a:pt x="135" y="130"/>
                    <a:pt x="135" y="130"/>
                  </a:cubicBezTo>
                  <a:cubicBezTo>
                    <a:pt x="135" y="130"/>
                    <a:pt x="135" y="130"/>
                    <a:pt x="135" y="130"/>
                  </a:cubicBezTo>
                  <a:cubicBezTo>
                    <a:pt x="136" y="130"/>
                    <a:pt x="136" y="130"/>
                    <a:pt x="136" y="130"/>
                  </a:cubicBezTo>
                  <a:cubicBezTo>
                    <a:pt x="137" y="130"/>
                    <a:pt x="137" y="130"/>
                    <a:pt x="137" y="130"/>
                  </a:cubicBezTo>
                  <a:cubicBezTo>
                    <a:pt x="138" y="130"/>
                    <a:pt x="138" y="130"/>
                    <a:pt x="138" y="130"/>
                  </a:cubicBezTo>
                  <a:cubicBezTo>
                    <a:pt x="138" y="130"/>
                    <a:pt x="138" y="130"/>
                    <a:pt x="138" y="130"/>
                  </a:cubicBezTo>
                  <a:cubicBezTo>
                    <a:pt x="139" y="130"/>
                    <a:pt x="139" y="130"/>
                    <a:pt x="139" y="130"/>
                  </a:cubicBezTo>
                  <a:cubicBezTo>
                    <a:pt x="140" y="131"/>
                    <a:pt x="140" y="131"/>
                    <a:pt x="140" y="131"/>
                  </a:cubicBezTo>
                  <a:cubicBezTo>
                    <a:pt x="140" y="131"/>
                    <a:pt x="140" y="131"/>
                    <a:pt x="140" y="131"/>
                  </a:cubicBezTo>
                  <a:cubicBezTo>
                    <a:pt x="140" y="132"/>
                    <a:pt x="140" y="132"/>
                    <a:pt x="140" y="132"/>
                  </a:cubicBezTo>
                  <a:cubicBezTo>
                    <a:pt x="141" y="132"/>
                    <a:pt x="141" y="132"/>
                    <a:pt x="141" y="132"/>
                  </a:cubicBezTo>
                  <a:cubicBezTo>
                    <a:pt x="141" y="132"/>
                    <a:pt x="141" y="132"/>
                    <a:pt x="141" y="132"/>
                  </a:cubicBezTo>
                  <a:cubicBezTo>
                    <a:pt x="141" y="132"/>
                    <a:pt x="141" y="132"/>
                    <a:pt x="141" y="132"/>
                  </a:cubicBezTo>
                  <a:cubicBezTo>
                    <a:pt x="142" y="133"/>
                    <a:pt x="142" y="133"/>
                    <a:pt x="142" y="133"/>
                  </a:cubicBezTo>
                  <a:cubicBezTo>
                    <a:pt x="142" y="133"/>
                    <a:pt x="142" y="133"/>
                    <a:pt x="142" y="133"/>
                  </a:cubicBezTo>
                  <a:cubicBezTo>
                    <a:pt x="143" y="133"/>
                    <a:pt x="143" y="133"/>
                    <a:pt x="143" y="133"/>
                  </a:cubicBezTo>
                  <a:cubicBezTo>
                    <a:pt x="143" y="134"/>
                    <a:pt x="143" y="134"/>
                    <a:pt x="143" y="134"/>
                  </a:cubicBezTo>
                  <a:cubicBezTo>
                    <a:pt x="143" y="134"/>
                    <a:pt x="143" y="134"/>
                    <a:pt x="143" y="134"/>
                  </a:cubicBezTo>
                  <a:cubicBezTo>
                    <a:pt x="144" y="134"/>
                    <a:pt x="144" y="134"/>
                    <a:pt x="144" y="134"/>
                  </a:cubicBezTo>
                  <a:cubicBezTo>
                    <a:pt x="144" y="134"/>
                    <a:pt x="144" y="134"/>
                    <a:pt x="144" y="134"/>
                  </a:cubicBezTo>
                  <a:cubicBezTo>
                    <a:pt x="144" y="135"/>
                    <a:pt x="144" y="135"/>
                    <a:pt x="144" y="135"/>
                  </a:cubicBezTo>
                  <a:cubicBezTo>
                    <a:pt x="143" y="135"/>
                    <a:pt x="143" y="135"/>
                    <a:pt x="143" y="135"/>
                  </a:cubicBezTo>
                  <a:cubicBezTo>
                    <a:pt x="143" y="136"/>
                    <a:pt x="143" y="136"/>
                    <a:pt x="143" y="136"/>
                  </a:cubicBezTo>
                  <a:cubicBezTo>
                    <a:pt x="143" y="136"/>
                    <a:pt x="143" y="136"/>
                    <a:pt x="143" y="136"/>
                  </a:cubicBezTo>
                  <a:cubicBezTo>
                    <a:pt x="142" y="137"/>
                    <a:pt x="142" y="137"/>
                    <a:pt x="142" y="137"/>
                  </a:cubicBezTo>
                  <a:cubicBezTo>
                    <a:pt x="143" y="137"/>
                    <a:pt x="143" y="137"/>
                    <a:pt x="143" y="137"/>
                  </a:cubicBezTo>
                  <a:cubicBezTo>
                    <a:pt x="143" y="136"/>
                    <a:pt x="143" y="136"/>
                    <a:pt x="143" y="136"/>
                  </a:cubicBezTo>
                  <a:cubicBezTo>
                    <a:pt x="144" y="136"/>
                    <a:pt x="144" y="136"/>
                    <a:pt x="144" y="136"/>
                  </a:cubicBezTo>
                  <a:cubicBezTo>
                    <a:pt x="144" y="135"/>
                    <a:pt x="144" y="135"/>
                    <a:pt x="144" y="135"/>
                  </a:cubicBezTo>
                  <a:cubicBezTo>
                    <a:pt x="144" y="136"/>
                    <a:pt x="144" y="136"/>
                    <a:pt x="144" y="136"/>
                  </a:cubicBezTo>
                  <a:cubicBezTo>
                    <a:pt x="144" y="136"/>
                    <a:pt x="144" y="136"/>
                    <a:pt x="144" y="136"/>
                  </a:cubicBezTo>
                  <a:cubicBezTo>
                    <a:pt x="144" y="137"/>
                    <a:pt x="144" y="137"/>
                    <a:pt x="144" y="137"/>
                  </a:cubicBezTo>
                  <a:cubicBezTo>
                    <a:pt x="144" y="136"/>
                    <a:pt x="144" y="136"/>
                    <a:pt x="144" y="136"/>
                  </a:cubicBezTo>
                  <a:cubicBezTo>
                    <a:pt x="144" y="136"/>
                    <a:pt x="144" y="136"/>
                    <a:pt x="144" y="136"/>
                  </a:cubicBezTo>
                  <a:cubicBezTo>
                    <a:pt x="145" y="136"/>
                    <a:pt x="145" y="136"/>
                    <a:pt x="145" y="136"/>
                  </a:cubicBezTo>
                  <a:cubicBezTo>
                    <a:pt x="145" y="136"/>
                    <a:pt x="145" y="136"/>
                    <a:pt x="145" y="136"/>
                  </a:cubicBezTo>
                  <a:cubicBezTo>
                    <a:pt x="146" y="136"/>
                    <a:pt x="146" y="136"/>
                    <a:pt x="146" y="136"/>
                  </a:cubicBezTo>
                  <a:cubicBezTo>
                    <a:pt x="145" y="137"/>
                    <a:pt x="145" y="137"/>
                    <a:pt x="145" y="137"/>
                  </a:cubicBezTo>
                  <a:cubicBezTo>
                    <a:pt x="145" y="137"/>
                    <a:pt x="145" y="137"/>
                    <a:pt x="145" y="137"/>
                  </a:cubicBezTo>
                  <a:cubicBezTo>
                    <a:pt x="144" y="138"/>
                    <a:pt x="144" y="138"/>
                    <a:pt x="144" y="138"/>
                  </a:cubicBezTo>
                  <a:cubicBezTo>
                    <a:pt x="144" y="138"/>
                    <a:pt x="144" y="138"/>
                    <a:pt x="144" y="138"/>
                  </a:cubicBezTo>
                  <a:cubicBezTo>
                    <a:pt x="144" y="139"/>
                    <a:pt x="144" y="139"/>
                    <a:pt x="144" y="139"/>
                  </a:cubicBezTo>
                  <a:cubicBezTo>
                    <a:pt x="144" y="139"/>
                    <a:pt x="144" y="139"/>
                    <a:pt x="144" y="139"/>
                  </a:cubicBezTo>
                  <a:cubicBezTo>
                    <a:pt x="144" y="139"/>
                    <a:pt x="144" y="139"/>
                    <a:pt x="144" y="139"/>
                  </a:cubicBezTo>
                  <a:cubicBezTo>
                    <a:pt x="144" y="140"/>
                    <a:pt x="144" y="140"/>
                    <a:pt x="144" y="140"/>
                  </a:cubicBezTo>
                  <a:cubicBezTo>
                    <a:pt x="144" y="140"/>
                    <a:pt x="144" y="140"/>
                    <a:pt x="144" y="140"/>
                  </a:cubicBezTo>
                  <a:cubicBezTo>
                    <a:pt x="144" y="140"/>
                    <a:pt x="144" y="140"/>
                    <a:pt x="144" y="140"/>
                  </a:cubicBezTo>
                  <a:cubicBezTo>
                    <a:pt x="145" y="139"/>
                    <a:pt x="145" y="139"/>
                    <a:pt x="145" y="139"/>
                  </a:cubicBezTo>
                  <a:cubicBezTo>
                    <a:pt x="145" y="138"/>
                    <a:pt x="145" y="138"/>
                    <a:pt x="145" y="138"/>
                  </a:cubicBezTo>
                  <a:cubicBezTo>
                    <a:pt x="146" y="138"/>
                    <a:pt x="146" y="138"/>
                    <a:pt x="146" y="138"/>
                  </a:cubicBezTo>
                  <a:cubicBezTo>
                    <a:pt x="146" y="138"/>
                    <a:pt x="146" y="138"/>
                    <a:pt x="146" y="138"/>
                  </a:cubicBezTo>
                  <a:cubicBezTo>
                    <a:pt x="146" y="138"/>
                    <a:pt x="146" y="138"/>
                    <a:pt x="146" y="138"/>
                  </a:cubicBezTo>
                  <a:cubicBezTo>
                    <a:pt x="146" y="139"/>
                    <a:pt x="146" y="139"/>
                    <a:pt x="146" y="139"/>
                  </a:cubicBezTo>
                  <a:cubicBezTo>
                    <a:pt x="145" y="140"/>
                    <a:pt x="145" y="140"/>
                    <a:pt x="145" y="140"/>
                  </a:cubicBezTo>
                  <a:cubicBezTo>
                    <a:pt x="146" y="140"/>
                    <a:pt x="146" y="140"/>
                    <a:pt x="146" y="140"/>
                  </a:cubicBezTo>
                  <a:cubicBezTo>
                    <a:pt x="146" y="140"/>
                    <a:pt x="146" y="140"/>
                    <a:pt x="146" y="140"/>
                  </a:cubicBezTo>
                  <a:cubicBezTo>
                    <a:pt x="146" y="140"/>
                    <a:pt x="146" y="140"/>
                    <a:pt x="146" y="140"/>
                  </a:cubicBezTo>
                  <a:cubicBezTo>
                    <a:pt x="146" y="141"/>
                    <a:pt x="146" y="141"/>
                    <a:pt x="146" y="141"/>
                  </a:cubicBezTo>
                  <a:cubicBezTo>
                    <a:pt x="146" y="141"/>
                    <a:pt x="146" y="141"/>
                    <a:pt x="146" y="141"/>
                  </a:cubicBezTo>
                  <a:cubicBezTo>
                    <a:pt x="145" y="141"/>
                    <a:pt x="145" y="141"/>
                    <a:pt x="145" y="141"/>
                  </a:cubicBezTo>
                  <a:cubicBezTo>
                    <a:pt x="145" y="142"/>
                    <a:pt x="145" y="142"/>
                    <a:pt x="145" y="142"/>
                  </a:cubicBezTo>
                  <a:cubicBezTo>
                    <a:pt x="145" y="142"/>
                    <a:pt x="145" y="142"/>
                    <a:pt x="145" y="142"/>
                  </a:cubicBezTo>
                  <a:cubicBezTo>
                    <a:pt x="146" y="142"/>
                    <a:pt x="146" y="142"/>
                    <a:pt x="146" y="142"/>
                  </a:cubicBezTo>
                  <a:cubicBezTo>
                    <a:pt x="146" y="142"/>
                    <a:pt x="146" y="142"/>
                    <a:pt x="146" y="142"/>
                  </a:cubicBezTo>
                  <a:cubicBezTo>
                    <a:pt x="146" y="142"/>
                    <a:pt x="146" y="142"/>
                    <a:pt x="146" y="142"/>
                  </a:cubicBezTo>
                  <a:cubicBezTo>
                    <a:pt x="146" y="143"/>
                    <a:pt x="146" y="143"/>
                    <a:pt x="146" y="143"/>
                  </a:cubicBezTo>
                  <a:cubicBezTo>
                    <a:pt x="146" y="143"/>
                    <a:pt x="146" y="143"/>
                    <a:pt x="146" y="143"/>
                  </a:cubicBezTo>
                  <a:cubicBezTo>
                    <a:pt x="146" y="143"/>
                    <a:pt x="146" y="143"/>
                    <a:pt x="146" y="143"/>
                  </a:cubicBezTo>
                  <a:cubicBezTo>
                    <a:pt x="146" y="144"/>
                    <a:pt x="146" y="144"/>
                    <a:pt x="146" y="144"/>
                  </a:cubicBezTo>
                  <a:cubicBezTo>
                    <a:pt x="146" y="144"/>
                    <a:pt x="146" y="144"/>
                    <a:pt x="146" y="144"/>
                  </a:cubicBezTo>
                  <a:cubicBezTo>
                    <a:pt x="146" y="145"/>
                    <a:pt x="146" y="145"/>
                    <a:pt x="146" y="145"/>
                  </a:cubicBezTo>
                  <a:cubicBezTo>
                    <a:pt x="146" y="146"/>
                    <a:pt x="146" y="146"/>
                    <a:pt x="146" y="146"/>
                  </a:cubicBezTo>
                  <a:cubicBezTo>
                    <a:pt x="146" y="146"/>
                    <a:pt x="146" y="146"/>
                    <a:pt x="146" y="146"/>
                  </a:cubicBezTo>
                  <a:cubicBezTo>
                    <a:pt x="146" y="147"/>
                    <a:pt x="146" y="147"/>
                    <a:pt x="146" y="147"/>
                  </a:cubicBezTo>
                  <a:cubicBezTo>
                    <a:pt x="145" y="147"/>
                    <a:pt x="145" y="147"/>
                    <a:pt x="145" y="147"/>
                  </a:cubicBezTo>
                  <a:cubicBezTo>
                    <a:pt x="145" y="147"/>
                    <a:pt x="145" y="147"/>
                    <a:pt x="145" y="147"/>
                  </a:cubicBezTo>
                  <a:cubicBezTo>
                    <a:pt x="145" y="147"/>
                    <a:pt x="145" y="147"/>
                    <a:pt x="145" y="147"/>
                  </a:cubicBezTo>
                  <a:cubicBezTo>
                    <a:pt x="144" y="147"/>
                    <a:pt x="144" y="147"/>
                    <a:pt x="144" y="147"/>
                  </a:cubicBezTo>
                  <a:cubicBezTo>
                    <a:pt x="145" y="147"/>
                    <a:pt x="145" y="147"/>
                    <a:pt x="145" y="147"/>
                  </a:cubicBezTo>
                  <a:cubicBezTo>
                    <a:pt x="144" y="146"/>
                    <a:pt x="144" y="146"/>
                    <a:pt x="144" y="146"/>
                  </a:cubicBezTo>
                  <a:cubicBezTo>
                    <a:pt x="144" y="146"/>
                    <a:pt x="144" y="146"/>
                    <a:pt x="144" y="146"/>
                  </a:cubicBezTo>
                  <a:cubicBezTo>
                    <a:pt x="144" y="146"/>
                    <a:pt x="144" y="146"/>
                    <a:pt x="144" y="146"/>
                  </a:cubicBezTo>
                  <a:cubicBezTo>
                    <a:pt x="143" y="147"/>
                    <a:pt x="143" y="147"/>
                    <a:pt x="143" y="147"/>
                  </a:cubicBezTo>
                  <a:cubicBezTo>
                    <a:pt x="143" y="146"/>
                    <a:pt x="143" y="146"/>
                    <a:pt x="143" y="146"/>
                  </a:cubicBezTo>
                  <a:cubicBezTo>
                    <a:pt x="143" y="146"/>
                    <a:pt x="143" y="146"/>
                    <a:pt x="143" y="146"/>
                  </a:cubicBezTo>
                  <a:cubicBezTo>
                    <a:pt x="143" y="145"/>
                    <a:pt x="143" y="145"/>
                    <a:pt x="143" y="145"/>
                  </a:cubicBezTo>
                  <a:cubicBezTo>
                    <a:pt x="143" y="145"/>
                    <a:pt x="143" y="145"/>
                    <a:pt x="143" y="145"/>
                  </a:cubicBezTo>
                  <a:cubicBezTo>
                    <a:pt x="143" y="144"/>
                    <a:pt x="143" y="144"/>
                    <a:pt x="143" y="144"/>
                  </a:cubicBezTo>
                  <a:cubicBezTo>
                    <a:pt x="143" y="143"/>
                    <a:pt x="143" y="143"/>
                    <a:pt x="143" y="143"/>
                  </a:cubicBezTo>
                  <a:cubicBezTo>
                    <a:pt x="143" y="143"/>
                    <a:pt x="143" y="143"/>
                    <a:pt x="143" y="143"/>
                  </a:cubicBezTo>
                  <a:cubicBezTo>
                    <a:pt x="143" y="143"/>
                    <a:pt x="143" y="143"/>
                    <a:pt x="143" y="143"/>
                  </a:cubicBezTo>
                  <a:cubicBezTo>
                    <a:pt x="142" y="143"/>
                    <a:pt x="142" y="143"/>
                    <a:pt x="142" y="143"/>
                  </a:cubicBezTo>
                  <a:cubicBezTo>
                    <a:pt x="142" y="144"/>
                    <a:pt x="142" y="144"/>
                    <a:pt x="142" y="144"/>
                  </a:cubicBezTo>
                  <a:cubicBezTo>
                    <a:pt x="142" y="145"/>
                    <a:pt x="142" y="145"/>
                    <a:pt x="142" y="145"/>
                  </a:cubicBezTo>
                  <a:cubicBezTo>
                    <a:pt x="142" y="146"/>
                    <a:pt x="142" y="146"/>
                    <a:pt x="142" y="146"/>
                  </a:cubicBezTo>
                  <a:cubicBezTo>
                    <a:pt x="142" y="147"/>
                    <a:pt x="142" y="147"/>
                    <a:pt x="142" y="147"/>
                  </a:cubicBezTo>
                  <a:cubicBezTo>
                    <a:pt x="142" y="147"/>
                    <a:pt x="142" y="147"/>
                    <a:pt x="142" y="147"/>
                  </a:cubicBezTo>
                  <a:cubicBezTo>
                    <a:pt x="141" y="147"/>
                    <a:pt x="141" y="147"/>
                    <a:pt x="141" y="147"/>
                  </a:cubicBezTo>
                  <a:cubicBezTo>
                    <a:pt x="141" y="147"/>
                    <a:pt x="141" y="147"/>
                    <a:pt x="141" y="147"/>
                  </a:cubicBezTo>
                  <a:cubicBezTo>
                    <a:pt x="140" y="147"/>
                    <a:pt x="140" y="147"/>
                    <a:pt x="140" y="147"/>
                  </a:cubicBezTo>
                  <a:cubicBezTo>
                    <a:pt x="140" y="147"/>
                    <a:pt x="140" y="147"/>
                    <a:pt x="140" y="147"/>
                  </a:cubicBezTo>
                  <a:cubicBezTo>
                    <a:pt x="139" y="146"/>
                    <a:pt x="139" y="146"/>
                    <a:pt x="139" y="146"/>
                  </a:cubicBezTo>
                  <a:cubicBezTo>
                    <a:pt x="138" y="145"/>
                    <a:pt x="138" y="145"/>
                    <a:pt x="138" y="145"/>
                  </a:cubicBezTo>
                  <a:cubicBezTo>
                    <a:pt x="137" y="144"/>
                    <a:pt x="137" y="144"/>
                    <a:pt x="137" y="144"/>
                  </a:cubicBezTo>
                  <a:cubicBezTo>
                    <a:pt x="137" y="144"/>
                    <a:pt x="137" y="144"/>
                    <a:pt x="137" y="144"/>
                  </a:cubicBezTo>
                  <a:cubicBezTo>
                    <a:pt x="137" y="142"/>
                    <a:pt x="137" y="142"/>
                    <a:pt x="137" y="142"/>
                  </a:cubicBezTo>
                  <a:cubicBezTo>
                    <a:pt x="136" y="142"/>
                    <a:pt x="136" y="142"/>
                    <a:pt x="136" y="142"/>
                  </a:cubicBezTo>
                  <a:cubicBezTo>
                    <a:pt x="136" y="141"/>
                    <a:pt x="136" y="141"/>
                    <a:pt x="136" y="141"/>
                  </a:cubicBezTo>
                  <a:cubicBezTo>
                    <a:pt x="136" y="140"/>
                    <a:pt x="136" y="140"/>
                    <a:pt x="136" y="140"/>
                  </a:cubicBezTo>
                  <a:cubicBezTo>
                    <a:pt x="136" y="140"/>
                    <a:pt x="136" y="140"/>
                    <a:pt x="136" y="140"/>
                  </a:cubicBezTo>
                  <a:cubicBezTo>
                    <a:pt x="136" y="139"/>
                    <a:pt x="136" y="139"/>
                    <a:pt x="136" y="139"/>
                  </a:cubicBezTo>
                  <a:cubicBezTo>
                    <a:pt x="136" y="139"/>
                    <a:pt x="136" y="139"/>
                    <a:pt x="136" y="139"/>
                  </a:cubicBezTo>
                  <a:cubicBezTo>
                    <a:pt x="136" y="139"/>
                    <a:pt x="136" y="139"/>
                    <a:pt x="136" y="139"/>
                  </a:cubicBezTo>
                  <a:cubicBezTo>
                    <a:pt x="135" y="139"/>
                    <a:pt x="135" y="139"/>
                    <a:pt x="135" y="139"/>
                  </a:cubicBezTo>
                  <a:cubicBezTo>
                    <a:pt x="135" y="139"/>
                    <a:pt x="135" y="139"/>
                    <a:pt x="135" y="139"/>
                  </a:cubicBezTo>
                  <a:cubicBezTo>
                    <a:pt x="134" y="139"/>
                    <a:pt x="134" y="139"/>
                    <a:pt x="134" y="139"/>
                  </a:cubicBezTo>
                  <a:cubicBezTo>
                    <a:pt x="133" y="137"/>
                    <a:pt x="133" y="137"/>
                    <a:pt x="133" y="137"/>
                  </a:cubicBezTo>
                  <a:cubicBezTo>
                    <a:pt x="132" y="137"/>
                    <a:pt x="132" y="137"/>
                    <a:pt x="132" y="137"/>
                  </a:cubicBezTo>
                  <a:cubicBezTo>
                    <a:pt x="132" y="136"/>
                    <a:pt x="132" y="136"/>
                    <a:pt x="132" y="136"/>
                  </a:cubicBezTo>
                  <a:cubicBezTo>
                    <a:pt x="132" y="136"/>
                    <a:pt x="132" y="136"/>
                    <a:pt x="132" y="136"/>
                  </a:cubicBezTo>
                  <a:cubicBezTo>
                    <a:pt x="131" y="137"/>
                    <a:pt x="131" y="137"/>
                    <a:pt x="131" y="137"/>
                  </a:cubicBezTo>
                  <a:cubicBezTo>
                    <a:pt x="130" y="136"/>
                    <a:pt x="130" y="136"/>
                    <a:pt x="130" y="136"/>
                  </a:cubicBezTo>
                  <a:cubicBezTo>
                    <a:pt x="130" y="136"/>
                    <a:pt x="130" y="136"/>
                    <a:pt x="130" y="136"/>
                  </a:cubicBezTo>
                  <a:cubicBezTo>
                    <a:pt x="129" y="137"/>
                    <a:pt x="129" y="137"/>
                    <a:pt x="129" y="137"/>
                  </a:cubicBezTo>
                  <a:cubicBezTo>
                    <a:pt x="129" y="136"/>
                    <a:pt x="129" y="136"/>
                    <a:pt x="129" y="136"/>
                  </a:cubicBezTo>
                  <a:cubicBezTo>
                    <a:pt x="128" y="136"/>
                    <a:pt x="128" y="136"/>
                    <a:pt x="128" y="136"/>
                  </a:cubicBezTo>
                  <a:cubicBezTo>
                    <a:pt x="128" y="135"/>
                    <a:pt x="128" y="135"/>
                    <a:pt x="128" y="135"/>
                  </a:cubicBezTo>
                  <a:cubicBezTo>
                    <a:pt x="127" y="135"/>
                    <a:pt x="127" y="135"/>
                    <a:pt x="127" y="135"/>
                  </a:cubicBezTo>
                  <a:cubicBezTo>
                    <a:pt x="127" y="134"/>
                    <a:pt x="127" y="134"/>
                    <a:pt x="127" y="134"/>
                  </a:cubicBezTo>
                  <a:cubicBezTo>
                    <a:pt x="127" y="134"/>
                    <a:pt x="127" y="134"/>
                    <a:pt x="127" y="134"/>
                  </a:cubicBezTo>
                  <a:cubicBezTo>
                    <a:pt x="127" y="133"/>
                    <a:pt x="127" y="133"/>
                    <a:pt x="127" y="133"/>
                  </a:cubicBezTo>
                  <a:cubicBezTo>
                    <a:pt x="126" y="132"/>
                    <a:pt x="126" y="132"/>
                    <a:pt x="126" y="132"/>
                  </a:cubicBezTo>
                  <a:cubicBezTo>
                    <a:pt x="126" y="133"/>
                    <a:pt x="126" y="133"/>
                    <a:pt x="126" y="133"/>
                  </a:cubicBezTo>
                  <a:cubicBezTo>
                    <a:pt x="126" y="134"/>
                    <a:pt x="126" y="134"/>
                    <a:pt x="126" y="134"/>
                  </a:cubicBezTo>
                  <a:cubicBezTo>
                    <a:pt x="126" y="134"/>
                    <a:pt x="126" y="134"/>
                    <a:pt x="126" y="134"/>
                  </a:cubicBezTo>
                  <a:cubicBezTo>
                    <a:pt x="125" y="134"/>
                    <a:pt x="125" y="134"/>
                    <a:pt x="125" y="134"/>
                  </a:cubicBezTo>
                  <a:cubicBezTo>
                    <a:pt x="125" y="134"/>
                    <a:pt x="125" y="134"/>
                    <a:pt x="125" y="134"/>
                  </a:cubicBezTo>
                  <a:cubicBezTo>
                    <a:pt x="126" y="135"/>
                    <a:pt x="126" y="135"/>
                    <a:pt x="126" y="135"/>
                  </a:cubicBezTo>
                  <a:cubicBezTo>
                    <a:pt x="126" y="135"/>
                    <a:pt x="126" y="135"/>
                    <a:pt x="126" y="135"/>
                  </a:cubicBezTo>
                  <a:cubicBezTo>
                    <a:pt x="127" y="136"/>
                    <a:pt x="127" y="136"/>
                    <a:pt x="127" y="136"/>
                  </a:cubicBezTo>
                  <a:cubicBezTo>
                    <a:pt x="127" y="136"/>
                    <a:pt x="127" y="136"/>
                    <a:pt x="127" y="136"/>
                  </a:cubicBezTo>
                  <a:cubicBezTo>
                    <a:pt x="127" y="136"/>
                    <a:pt x="127" y="136"/>
                    <a:pt x="127" y="136"/>
                  </a:cubicBezTo>
                  <a:cubicBezTo>
                    <a:pt x="126" y="136"/>
                    <a:pt x="126" y="136"/>
                    <a:pt x="126" y="136"/>
                  </a:cubicBezTo>
                  <a:cubicBezTo>
                    <a:pt x="126" y="137"/>
                    <a:pt x="126" y="137"/>
                    <a:pt x="126" y="137"/>
                  </a:cubicBezTo>
                  <a:cubicBezTo>
                    <a:pt x="125" y="137"/>
                    <a:pt x="125" y="137"/>
                    <a:pt x="125" y="137"/>
                  </a:cubicBezTo>
                  <a:cubicBezTo>
                    <a:pt x="124" y="137"/>
                    <a:pt x="124" y="137"/>
                    <a:pt x="124" y="137"/>
                  </a:cubicBezTo>
                  <a:cubicBezTo>
                    <a:pt x="124" y="137"/>
                    <a:pt x="124" y="137"/>
                    <a:pt x="124" y="137"/>
                  </a:cubicBezTo>
                  <a:cubicBezTo>
                    <a:pt x="125" y="137"/>
                    <a:pt x="125" y="137"/>
                    <a:pt x="125" y="137"/>
                  </a:cubicBezTo>
                  <a:cubicBezTo>
                    <a:pt x="126" y="137"/>
                    <a:pt x="126" y="137"/>
                    <a:pt x="126" y="137"/>
                  </a:cubicBezTo>
                  <a:cubicBezTo>
                    <a:pt x="126" y="137"/>
                    <a:pt x="126" y="137"/>
                    <a:pt x="126" y="137"/>
                  </a:cubicBezTo>
                  <a:cubicBezTo>
                    <a:pt x="127" y="137"/>
                    <a:pt x="127" y="137"/>
                    <a:pt x="127" y="137"/>
                  </a:cubicBezTo>
                  <a:cubicBezTo>
                    <a:pt x="128" y="136"/>
                    <a:pt x="128" y="136"/>
                    <a:pt x="128" y="136"/>
                  </a:cubicBezTo>
                  <a:cubicBezTo>
                    <a:pt x="128" y="137"/>
                    <a:pt x="128" y="137"/>
                    <a:pt x="128" y="137"/>
                  </a:cubicBezTo>
                  <a:cubicBezTo>
                    <a:pt x="128" y="137"/>
                    <a:pt x="128" y="137"/>
                    <a:pt x="128" y="137"/>
                  </a:cubicBezTo>
                  <a:cubicBezTo>
                    <a:pt x="128" y="138"/>
                    <a:pt x="128" y="138"/>
                    <a:pt x="128" y="138"/>
                  </a:cubicBezTo>
                  <a:cubicBezTo>
                    <a:pt x="129" y="137"/>
                    <a:pt x="129" y="137"/>
                    <a:pt x="129" y="137"/>
                  </a:cubicBezTo>
                  <a:cubicBezTo>
                    <a:pt x="130" y="137"/>
                    <a:pt x="130" y="137"/>
                    <a:pt x="130" y="137"/>
                  </a:cubicBezTo>
                  <a:cubicBezTo>
                    <a:pt x="132" y="138"/>
                    <a:pt x="132" y="138"/>
                    <a:pt x="132" y="138"/>
                  </a:cubicBezTo>
                  <a:cubicBezTo>
                    <a:pt x="132" y="138"/>
                    <a:pt x="132" y="138"/>
                    <a:pt x="132" y="138"/>
                  </a:cubicBezTo>
                  <a:cubicBezTo>
                    <a:pt x="133" y="138"/>
                    <a:pt x="133" y="138"/>
                    <a:pt x="133" y="138"/>
                  </a:cubicBezTo>
                  <a:cubicBezTo>
                    <a:pt x="133" y="139"/>
                    <a:pt x="133" y="139"/>
                    <a:pt x="133" y="139"/>
                  </a:cubicBezTo>
                  <a:cubicBezTo>
                    <a:pt x="133" y="139"/>
                    <a:pt x="133" y="139"/>
                    <a:pt x="133" y="139"/>
                  </a:cubicBezTo>
                  <a:cubicBezTo>
                    <a:pt x="133" y="140"/>
                    <a:pt x="133" y="140"/>
                    <a:pt x="133" y="140"/>
                  </a:cubicBezTo>
                  <a:cubicBezTo>
                    <a:pt x="132" y="140"/>
                    <a:pt x="132" y="140"/>
                    <a:pt x="132" y="140"/>
                  </a:cubicBezTo>
                  <a:cubicBezTo>
                    <a:pt x="132" y="141"/>
                    <a:pt x="132" y="141"/>
                    <a:pt x="132" y="141"/>
                  </a:cubicBezTo>
                  <a:cubicBezTo>
                    <a:pt x="132" y="141"/>
                    <a:pt x="132" y="141"/>
                    <a:pt x="132" y="141"/>
                  </a:cubicBezTo>
                  <a:cubicBezTo>
                    <a:pt x="131" y="141"/>
                    <a:pt x="131" y="141"/>
                    <a:pt x="131" y="141"/>
                  </a:cubicBezTo>
                  <a:cubicBezTo>
                    <a:pt x="129" y="142"/>
                    <a:pt x="129" y="142"/>
                    <a:pt x="129" y="142"/>
                  </a:cubicBezTo>
                  <a:cubicBezTo>
                    <a:pt x="128" y="142"/>
                    <a:pt x="128" y="142"/>
                    <a:pt x="128" y="142"/>
                  </a:cubicBezTo>
                  <a:cubicBezTo>
                    <a:pt x="127" y="142"/>
                    <a:pt x="127" y="142"/>
                    <a:pt x="127" y="142"/>
                  </a:cubicBezTo>
                  <a:cubicBezTo>
                    <a:pt x="126" y="142"/>
                    <a:pt x="126" y="142"/>
                    <a:pt x="126" y="142"/>
                  </a:cubicBezTo>
                  <a:cubicBezTo>
                    <a:pt x="126" y="141"/>
                    <a:pt x="126" y="141"/>
                    <a:pt x="126" y="141"/>
                  </a:cubicBezTo>
                  <a:cubicBezTo>
                    <a:pt x="126" y="141"/>
                    <a:pt x="126" y="141"/>
                    <a:pt x="126" y="141"/>
                  </a:cubicBezTo>
                  <a:cubicBezTo>
                    <a:pt x="126" y="140"/>
                    <a:pt x="126" y="140"/>
                    <a:pt x="126" y="140"/>
                  </a:cubicBezTo>
                  <a:cubicBezTo>
                    <a:pt x="125" y="140"/>
                    <a:pt x="125" y="140"/>
                    <a:pt x="125" y="140"/>
                  </a:cubicBezTo>
                  <a:cubicBezTo>
                    <a:pt x="125" y="141"/>
                    <a:pt x="125" y="141"/>
                    <a:pt x="125" y="141"/>
                  </a:cubicBezTo>
                  <a:cubicBezTo>
                    <a:pt x="125" y="141"/>
                    <a:pt x="125" y="141"/>
                    <a:pt x="125" y="141"/>
                  </a:cubicBezTo>
                  <a:cubicBezTo>
                    <a:pt x="125" y="142"/>
                    <a:pt x="125" y="142"/>
                    <a:pt x="125" y="142"/>
                  </a:cubicBezTo>
                  <a:cubicBezTo>
                    <a:pt x="125" y="142"/>
                    <a:pt x="125" y="142"/>
                    <a:pt x="125" y="142"/>
                  </a:cubicBezTo>
                  <a:cubicBezTo>
                    <a:pt x="125" y="142"/>
                    <a:pt x="125" y="142"/>
                    <a:pt x="125" y="142"/>
                  </a:cubicBezTo>
                  <a:cubicBezTo>
                    <a:pt x="124" y="142"/>
                    <a:pt x="124" y="142"/>
                    <a:pt x="124" y="142"/>
                  </a:cubicBezTo>
                  <a:cubicBezTo>
                    <a:pt x="124" y="142"/>
                    <a:pt x="124" y="142"/>
                    <a:pt x="124" y="142"/>
                  </a:cubicBezTo>
                  <a:cubicBezTo>
                    <a:pt x="124" y="142"/>
                    <a:pt x="124" y="142"/>
                    <a:pt x="124" y="142"/>
                  </a:cubicBezTo>
                  <a:cubicBezTo>
                    <a:pt x="124" y="142"/>
                    <a:pt x="124" y="142"/>
                    <a:pt x="124" y="142"/>
                  </a:cubicBezTo>
                  <a:cubicBezTo>
                    <a:pt x="124" y="142"/>
                    <a:pt x="124" y="142"/>
                    <a:pt x="124" y="142"/>
                  </a:cubicBezTo>
                  <a:cubicBezTo>
                    <a:pt x="125" y="143"/>
                    <a:pt x="125" y="143"/>
                    <a:pt x="125" y="143"/>
                  </a:cubicBezTo>
                  <a:cubicBezTo>
                    <a:pt x="125" y="143"/>
                    <a:pt x="125" y="143"/>
                    <a:pt x="125" y="143"/>
                  </a:cubicBezTo>
                  <a:cubicBezTo>
                    <a:pt x="124" y="144"/>
                    <a:pt x="124" y="144"/>
                    <a:pt x="124" y="144"/>
                  </a:cubicBezTo>
                  <a:cubicBezTo>
                    <a:pt x="124" y="144"/>
                    <a:pt x="124" y="144"/>
                    <a:pt x="124" y="144"/>
                  </a:cubicBezTo>
                  <a:cubicBezTo>
                    <a:pt x="124" y="144"/>
                    <a:pt x="124" y="144"/>
                    <a:pt x="124" y="144"/>
                  </a:cubicBezTo>
                  <a:cubicBezTo>
                    <a:pt x="123" y="144"/>
                    <a:pt x="123" y="144"/>
                    <a:pt x="123" y="144"/>
                  </a:cubicBezTo>
                  <a:cubicBezTo>
                    <a:pt x="123" y="145"/>
                    <a:pt x="123" y="145"/>
                    <a:pt x="123" y="145"/>
                  </a:cubicBezTo>
                  <a:cubicBezTo>
                    <a:pt x="123" y="145"/>
                    <a:pt x="123" y="145"/>
                    <a:pt x="123" y="145"/>
                  </a:cubicBezTo>
                  <a:cubicBezTo>
                    <a:pt x="121" y="146"/>
                    <a:pt x="121" y="146"/>
                    <a:pt x="121" y="146"/>
                  </a:cubicBezTo>
                  <a:cubicBezTo>
                    <a:pt x="121" y="145"/>
                    <a:pt x="121" y="145"/>
                    <a:pt x="121" y="145"/>
                  </a:cubicBezTo>
                  <a:cubicBezTo>
                    <a:pt x="120" y="145"/>
                    <a:pt x="120" y="145"/>
                    <a:pt x="120" y="145"/>
                  </a:cubicBezTo>
                  <a:cubicBezTo>
                    <a:pt x="119" y="146"/>
                    <a:pt x="119" y="146"/>
                    <a:pt x="119" y="146"/>
                  </a:cubicBezTo>
                  <a:cubicBezTo>
                    <a:pt x="119" y="147"/>
                    <a:pt x="119" y="147"/>
                    <a:pt x="119" y="147"/>
                  </a:cubicBezTo>
                  <a:cubicBezTo>
                    <a:pt x="119" y="147"/>
                    <a:pt x="119" y="147"/>
                    <a:pt x="119" y="147"/>
                  </a:cubicBezTo>
                  <a:cubicBezTo>
                    <a:pt x="121" y="146"/>
                    <a:pt x="121" y="146"/>
                    <a:pt x="121" y="146"/>
                  </a:cubicBezTo>
                  <a:cubicBezTo>
                    <a:pt x="122" y="146"/>
                    <a:pt x="122" y="146"/>
                    <a:pt x="122" y="146"/>
                  </a:cubicBezTo>
                  <a:cubicBezTo>
                    <a:pt x="122" y="146"/>
                    <a:pt x="122" y="146"/>
                    <a:pt x="122" y="146"/>
                  </a:cubicBezTo>
                  <a:cubicBezTo>
                    <a:pt x="123" y="146"/>
                    <a:pt x="123" y="146"/>
                    <a:pt x="123" y="146"/>
                  </a:cubicBezTo>
                  <a:cubicBezTo>
                    <a:pt x="123" y="146"/>
                    <a:pt x="123" y="146"/>
                    <a:pt x="123" y="146"/>
                  </a:cubicBezTo>
                  <a:cubicBezTo>
                    <a:pt x="124" y="147"/>
                    <a:pt x="124" y="147"/>
                    <a:pt x="124" y="147"/>
                  </a:cubicBezTo>
                  <a:cubicBezTo>
                    <a:pt x="125" y="147"/>
                    <a:pt x="125" y="147"/>
                    <a:pt x="125" y="147"/>
                  </a:cubicBezTo>
                  <a:cubicBezTo>
                    <a:pt x="126" y="146"/>
                    <a:pt x="126" y="146"/>
                    <a:pt x="126" y="146"/>
                  </a:cubicBezTo>
                  <a:cubicBezTo>
                    <a:pt x="127" y="146"/>
                    <a:pt x="127" y="146"/>
                    <a:pt x="127" y="146"/>
                  </a:cubicBezTo>
                  <a:cubicBezTo>
                    <a:pt x="128" y="147"/>
                    <a:pt x="128" y="147"/>
                    <a:pt x="128" y="147"/>
                  </a:cubicBezTo>
                  <a:cubicBezTo>
                    <a:pt x="128" y="146"/>
                    <a:pt x="128" y="146"/>
                    <a:pt x="128" y="146"/>
                  </a:cubicBezTo>
                  <a:cubicBezTo>
                    <a:pt x="129" y="147"/>
                    <a:pt x="129" y="147"/>
                    <a:pt x="129" y="147"/>
                  </a:cubicBezTo>
                  <a:cubicBezTo>
                    <a:pt x="129" y="147"/>
                    <a:pt x="129" y="147"/>
                    <a:pt x="129" y="147"/>
                  </a:cubicBezTo>
                  <a:cubicBezTo>
                    <a:pt x="129" y="147"/>
                    <a:pt x="129" y="147"/>
                    <a:pt x="129" y="147"/>
                  </a:cubicBezTo>
                  <a:cubicBezTo>
                    <a:pt x="130" y="147"/>
                    <a:pt x="130" y="147"/>
                    <a:pt x="130" y="147"/>
                  </a:cubicBezTo>
                  <a:cubicBezTo>
                    <a:pt x="129" y="148"/>
                    <a:pt x="129" y="148"/>
                    <a:pt x="129" y="148"/>
                  </a:cubicBezTo>
                  <a:cubicBezTo>
                    <a:pt x="129" y="148"/>
                    <a:pt x="129" y="148"/>
                    <a:pt x="129" y="148"/>
                  </a:cubicBezTo>
                  <a:cubicBezTo>
                    <a:pt x="128" y="148"/>
                    <a:pt x="128" y="148"/>
                    <a:pt x="128" y="148"/>
                  </a:cubicBezTo>
                  <a:cubicBezTo>
                    <a:pt x="127" y="148"/>
                    <a:pt x="127" y="148"/>
                    <a:pt x="127" y="148"/>
                  </a:cubicBezTo>
                  <a:cubicBezTo>
                    <a:pt x="126" y="148"/>
                    <a:pt x="126" y="148"/>
                    <a:pt x="126" y="148"/>
                  </a:cubicBezTo>
                  <a:cubicBezTo>
                    <a:pt x="125" y="148"/>
                    <a:pt x="125" y="148"/>
                    <a:pt x="125" y="148"/>
                  </a:cubicBezTo>
                  <a:cubicBezTo>
                    <a:pt x="125" y="149"/>
                    <a:pt x="125" y="149"/>
                    <a:pt x="125" y="149"/>
                  </a:cubicBezTo>
                  <a:cubicBezTo>
                    <a:pt x="124" y="148"/>
                    <a:pt x="124" y="148"/>
                    <a:pt x="124" y="148"/>
                  </a:cubicBezTo>
                  <a:cubicBezTo>
                    <a:pt x="124" y="148"/>
                    <a:pt x="124" y="148"/>
                    <a:pt x="124" y="148"/>
                  </a:cubicBezTo>
                  <a:cubicBezTo>
                    <a:pt x="123" y="148"/>
                    <a:pt x="123" y="148"/>
                    <a:pt x="123" y="148"/>
                  </a:cubicBezTo>
                  <a:cubicBezTo>
                    <a:pt x="122" y="149"/>
                    <a:pt x="122" y="149"/>
                    <a:pt x="122" y="149"/>
                  </a:cubicBezTo>
                  <a:cubicBezTo>
                    <a:pt x="123" y="149"/>
                    <a:pt x="123" y="149"/>
                    <a:pt x="123" y="149"/>
                  </a:cubicBezTo>
                  <a:cubicBezTo>
                    <a:pt x="123" y="149"/>
                    <a:pt x="123" y="149"/>
                    <a:pt x="123" y="149"/>
                  </a:cubicBezTo>
                  <a:cubicBezTo>
                    <a:pt x="124" y="149"/>
                    <a:pt x="124" y="149"/>
                    <a:pt x="124" y="149"/>
                  </a:cubicBezTo>
                  <a:cubicBezTo>
                    <a:pt x="125" y="149"/>
                    <a:pt x="125" y="149"/>
                    <a:pt x="125" y="149"/>
                  </a:cubicBezTo>
                  <a:cubicBezTo>
                    <a:pt x="126" y="149"/>
                    <a:pt x="126" y="149"/>
                    <a:pt x="126" y="149"/>
                  </a:cubicBezTo>
                  <a:cubicBezTo>
                    <a:pt x="126" y="150"/>
                    <a:pt x="126" y="150"/>
                    <a:pt x="126" y="150"/>
                  </a:cubicBezTo>
                  <a:cubicBezTo>
                    <a:pt x="126" y="149"/>
                    <a:pt x="126" y="149"/>
                    <a:pt x="126" y="149"/>
                  </a:cubicBezTo>
                  <a:cubicBezTo>
                    <a:pt x="127" y="148"/>
                    <a:pt x="127" y="148"/>
                    <a:pt x="127" y="148"/>
                  </a:cubicBezTo>
                  <a:cubicBezTo>
                    <a:pt x="127" y="148"/>
                    <a:pt x="128" y="148"/>
                    <a:pt x="128" y="148"/>
                  </a:cubicBezTo>
                  <a:cubicBezTo>
                    <a:pt x="128" y="148"/>
                    <a:pt x="129" y="148"/>
                    <a:pt x="129" y="148"/>
                  </a:cubicBezTo>
                  <a:cubicBezTo>
                    <a:pt x="129" y="148"/>
                    <a:pt x="129" y="148"/>
                    <a:pt x="129" y="148"/>
                  </a:cubicBezTo>
                  <a:cubicBezTo>
                    <a:pt x="129" y="149"/>
                    <a:pt x="129" y="149"/>
                    <a:pt x="129" y="149"/>
                  </a:cubicBezTo>
                  <a:cubicBezTo>
                    <a:pt x="130" y="148"/>
                    <a:pt x="130" y="148"/>
                    <a:pt x="130" y="148"/>
                  </a:cubicBezTo>
                  <a:cubicBezTo>
                    <a:pt x="131" y="148"/>
                    <a:pt x="131" y="148"/>
                    <a:pt x="131" y="148"/>
                  </a:cubicBezTo>
                  <a:cubicBezTo>
                    <a:pt x="132" y="148"/>
                    <a:pt x="132" y="148"/>
                    <a:pt x="132" y="148"/>
                  </a:cubicBezTo>
                  <a:cubicBezTo>
                    <a:pt x="133" y="147"/>
                    <a:pt x="133" y="147"/>
                    <a:pt x="133" y="147"/>
                  </a:cubicBezTo>
                  <a:cubicBezTo>
                    <a:pt x="133" y="147"/>
                    <a:pt x="133" y="147"/>
                    <a:pt x="133" y="147"/>
                  </a:cubicBezTo>
                  <a:cubicBezTo>
                    <a:pt x="133" y="147"/>
                    <a:pt x="133" y="147"/>
                    <a:pt x="133" y="147"/>
                  </a:cubicBezTo>
                  <a:cubicBezTo>
                    <a:pt x="133" y="147"/>
                    <a:pt x="133" y="147"/>
                    <a:pt x="133" y="147"/>
                  </a:cubicBezTo>
                  <a:cubicBezTo>
                    <a:pt x="133" y="148"/>
                    <a:pt x="133" y="148"/>
                    <a:pt x="133" y="148"/>
                  </a:cubicBezTo>
                  <a:cubicBezTo>
                    <a:pt x="134" y="147"/>
                    <a:pt x="134" y="147"/>
                    <a:pt x="134" y="147"/>
                  </a:cubicBezTo>
                  <a:cubicBezTo>
                    <a:pt x="134" y="147"/>
                    <a:pt x="134" y="147"/>
                    <a:pt x="134" y="147"/>
                  </a:cubicBezTo>
                  <a:cubicBezTo>
                    <a:pt x="135" y="148"/>
                    <a:pt x="135" y="148"/>
                    <a:pt x="135" y="148"/>
                  </a:cubicBezTo>
                  <a:cubicBezTo>
                    <a:pt x="136" y="148"/>
                    <a:pt x="136" y="148"/>
                    <a:pt x="136" y="148"/>
                  </a:cubicBezTo>
                  <a:cubicBezTo>
                    <a:pt x="137" y="149"/>
                    <a:pt x="137" y="149"/>
                    <a:pt x="137" y="149"/>
                  </a:cubicBezTo>
                  <a:cubicBezTo>
                    <a:pt x="138" y="149"/>
                    <a:pt x="138" y="149"/>
                    <a:pt x="138" y="149"/>
                  </a:cubicBezTo>
                  <a:cubicBezTo>
                    <a:pt x="139" y="149"/>
                    <a:pt x="139" y="149"/>
                    <a:pt x="139" y="149"/>
                  </a:cubicBezTo>
                  <a:cubicBezTo>
                    <a:pt x="140" y="149"/>
                    <a:pt x="140" y="149"/>
                    <a:pt x="140" y="149"/>
                  </a:cubicBezTo>
                  <a:cubicBezTo>
                    <a:pt x="141" y="149"/>
                    <a:pt x="141" y="149"/>
                    <a:pt x="141" y="149"/>
                  </a:cubicBezTo>
                  <a:cubicBezTo>
                    <a:pt x="141" y="149"/>
                    <a:pt x="141" y="149"/>
                    <a:pt x="141" y="149"/>
                  </a:cubicBezTo>
                  <a:cubicBezTo>
                    <a:pt x="142" y="149"/>
                    <a:pt x="142" y="149"/>
                    <a:pt x="142" y="149"/>
                  </a:cubicBezTo>
                  <a:cubicBezTo>
                    <a:pt x="143" y="149"/>
                    <a:pt x="143" y="149"/>
                    <a:pt x="143" y="149"/>
                  </a:cubicBezTo>
                  <a:cubicBezTo>
                    <a:pt x="143" y="149"/>
                    <a:pt x="143" y="149"/>
                    <a:pt x="143" y="149"/>
                  </a:cubicBezTo>
                  <a:cubicBezTo>
                    <a:pt x="143" y="150"/>
                    <a:pt x="143" y="150"/>
                    <a:pt x="143" y="150"/>
                  </a:cubicBezTo>
                  <a:cubicBezTo>
                    <a:pt x="142" y="150"/>
                    <a:pt x="142" y="150"/>
                    <a:pt x="142" y="150"/>
                  </a:cubicBezTo>
                  <a:cubicBezTo>
                    <a:pt x="141" y="151"/>
                    <a:pt x="141" y="151"/>
                    <a:pt x="141" y="151"/>
                  </a:cubicBezTo>
                  <a:cubicBezTo>
                    <a:pt x="141" y="151"/>
                    <a:pt x="141" y="151"/>
                    <a:pt x="141" y="151"/>
                  </a:cubicBezTo>
                  <a:cubicBezTo>
                    <a:pt x="140" y="151"/>
                    <a:pt x="140" y="151"/>
                    <a:pt x="140" y="151"/>
                  </a:cubicBezTo>
                  <a:cubicBezTo>
                    <a:pt x="140" y="151"/>
                    <a:pt x="140" y="151"/>
                    <a:pt x="140" y="151"/>
                  </a:cubicBezTo>
                  <a:cubicBezTo>
                    <a:pt x="141" y="152"/>
                    <a:pt x="141" y="152"/>
                    <a:pt x="141" y="152"/>
                  </a:cubicBezTo>
                  <a:cubicBezTo>
                    <a:pt x="141" y="152"/>
                    <a:pt x="141" y="152"/>
                    <a:pt x="141" y="152"/>
                  </a:cubicBezTo>
                  <a:cubicBezTo>
                    <a:pt x="140" y="152"/>
                    <a:pt x="140" y="152"/>
                    <a:pt x="140" y="152"/>
                  </a:cubicBezTo>
                  <a:cubicBezTo>
                    <a:pt x="140" y="152"/>
                    <a:pt x="140" y="152"/>
                    <a:pt x="140" y="152"/>
                  </a:cubicBezTo>
                  <a:cubicBezTo>
                    <a:pt x="140" y="152"/>
                    <a:pt x="140" y="152"/>
                    <a:pt x="140" y="152"/>
                  </a:cubicBezTo>
                  <a:cubicBezTo>
                    <a:pt x="139" y="152"/>
                    <a:pt x="139" y="152"/>
                    <a:pt x="139" y="152"/>
                  </a:cubicBezTo>
                  <a:cubicBezTo>
                    <a:pt x="139" y="152"/>
                    <a:pt x="139" y="152"/>
                    <a:pt x="139" y="152"/>
                  </a:cubicBezTo>
                  <a:cubicBezTo>
                    <a:pt x="139" y="152"/>
                    <a:pt x="139" y="152"/>
                    <a:pt x="139" y="152"/>
                  </a:cubicBezTo>
                  <a:cubicBezTo>
                    <a:pt x="139" y="152"/>
                    <a:pt x="139" y="152"/>
                    <a:pt x="139" y="152"/>
                  </a:cubicBezTo>
                  <a:cubicBezTo>
                    <a:pt x="138" y="152"/>
                    <a:pt x="138" y="152"/>
                    <a:pt x="138" y="152"/>
                  </a:cubicBezTo>
                  <a:cubicBezTo>
                    <a:pt x="138" y="152"/>
                    <a:pt x="138" y="152"/>
                    <a:pt x="138" y="152"/>
                  </a:cubicBezTo>
                  <a:cubicBezTo>
                    <a:pt x="138" y="153"/>
                    <a:pt x="138" y="153"/>
                    <a:pt x="138" y="153"/>
                  </a:cubicBezTo>
                  <a:cubicBezTo>
                    <a:pt x="138" y="153"/>
                    <a:pt x="138" y="153"/>
                    <a:pt x="138" y="153"/>
                  </a:cubicBezTo>
                  <a:cubicBezTo>
                    <a:pt x="138" y="153"/>
                    <a:pt x="138" y="153"/>
                    <a:pt x="138" y="153"/>
                  </a:cubicBezTo>
                  <a:cubicBezTo>
                    <a:pt x="137" y="154"/>
                    <a:pt x="137" y="154"/>
                    <a:pt x="137" y="154"/>
                  </a:cubicBezTo>
                  <a:cubicBezTo>
                    <a:pt x="137" y="154"/>
                    <a:pt x="137" y="154"/>
                    <a:pt x="137" y="154"/>
                  </a:cubicBezTo>
                  <a:cubicBezTo>
                    <a:pt x="137" y="154"/>
                    <a:pt x="137" y="154"/>
                    <a:pt x="137" y="154"/>
                  </a:cubicBezTo>
                  <a:cubicBezTo>
                    <a:pt x="136" y="153"/>
                    <a:pt x="136" y="153"/>
                    <a:pt x="136" y="153"/>
                  </a:cubicBezTo>
                  <a:cubicBezTo>
                    <a:pt x="136" y="154"/>
                    <a:pt x="136" y="154"/>
                    <a:pt x="136" y="154"/>
                  </a:cubicBezTo>
                  <a:cubicBezTo>
                    <a:pt x="136" y="154"/>
                    <a:pt x="136" y="154"/>
                    <a:pt x="136" y="154"/>
                  </a:cubicBezTo>
                  <a:cubicBezTo>
                    <a:pt x="136" y="154"/>
                    <a:pt x="136" y="154"/>
                    <a:pt x="136" y="154"/>
                  </a:cubicBezTo>
                  <a:cubicBezTo>
                    <a:pt x="136" y="154"/>
                    <a:pt x="136" y="154"/>
                    <a:pt x="136" y="154"/>
                  </a:cubicBezTo>
                  <a:cubicBezTo>
                    <a:pt x="135" y="155"/>
                    <a:pt x="135" y="155"/>
                    <a:pt x="135" y="155"/>
                  </a:cubicBezTo>
                  <a:cubicBezTo>
                    <a:pt x="135" y="155"/>
                    <a:pt x="135" y="155"/>
                    <a:pt x="135" y="155"/>
                  </a:cubicBezTo>
                  <a:cubicBezTo>
                    <a:pt x="134" y="155"/>
                    <a:pt x="134" y="155"/>
                    <a:pt x="134" y="155"/>
                  </a:cubicBezTo>
                  <a:cubicBezTo>
                    <a:pt x="134" y="154"/>
                    <a:pt x="134" y="154"/>
                    <a:pt x="134" y="154"/>
                  </a:cubicBezTo>
                  <a:cubicBezTo>
                    <a:pt x="134" y="154"/>
                    <a:pt x="134" y="154"/>
                    <a:pt x="134" y="154"/>
                  </a:cubicBezTo>
                  <a:cubicBezTo>
                    <a:pt x="134" y="155"/>
                    <a:pt x="134" y="155"/>
                    <a:pt x="134" y="155"/>
                  </a:cubicBezTo>
                  <a:cubicBezTo>
                    <a:pt x="134" y="156"/>
                    <a:pt x="134" y="156"/>
                    <a:pt x="134" y="156"/>
                  </a:cubicBezTo>
                  <a:cubicBezTo>
                    <a:pt x="134" y="156"/>
                    <a:pt x="134" y="156"/>
                    <a:pt x="134" y="156"/>
                  </a:cubicBezTo>
                  <a:cubicBezTo>
                    <a:pt x="133" y="156"/>
                    <a:pt x="133" y="156"/>
                    <a:pt x="133" y="156"/>
                  </a:cubicBezTo>
                  <a:cubicBezTo>
                    <a:pt x="133" y="155"/>
                    <a:pt x="133" y="155"/>
                    <a:pt x="133" y="155"/>
                  </a:cubicBezTo>
                  <a:cubicBezTo>
                    <a:pt x="132" y="156"/>
                    <a:pt x="132" y="156"/>
                    <a:pt x="132" y="156"/>
                  </a:cubicBezTo>
                  <a:cubicBezTo>
                    <a:pt x="132" y="156"/>
                    <a:pt x="132" y="156"/>
                    <a:pt x="132" y="156"/>
                  </a:cubicBezTo>
                  <a:cubicBezTo>
                    <a:pt x="133" y="156"/>
                    <a:pt x="133" y="156"/>
                    <a:pt x="133" y="156"/>
                  </a:cubicBezTo>
                  <a:cubicBezTo>
                    <a:pt x="133" y="157"/>
                    <a:pt x="133" y="157"/>
                    <a:pt x="133" y="157"/>
                  </a:cubicBezTo>
                  <a:cubicBezTo>
                    <a:pt x="132" y="157"/>
                    <a:pt x="132" y="157"/>
                    <a:pt x="132" y="157"/>
                  </a:cubicBezTo>
                  <a:cubicBezTo>
                    <a:pt x="131" y="157"/>
                    <a:pt x="131" y="157"/>
                    <a:pt x="131" y="157"/>
                  </a:cubicBezTo>
                  <a:cubicBezTo>
                    <a:pt x="131" y="157"/>
                    <a:pt x="131" y="157"/>
                    <a:pt x="131" y="157"/>
                  </a:cubicBezTo>
                  <a:cubicBezTo>
                    <a:pt x="131" y="157"/>
                    <a:pt x="131" y="157"/>
                    <a:pt x="131" y="157"/>
                  </a:cubicBezTo>
                  <a:cubicBezTo>
                    <a:pt x="130" y="157"/>
                    <a:pt x="130" y="157"/>
                    <a:pt x="130" y="157"/>
                  </a:cubicBezTo>
                  <a:cubicBezTo>
                    <a:pt x="130" y="157"/>
                    <a:pt x="130" y="157"/>
                    <a:pt x="130" y="157"/>
                  </a:cubicBezTo>
                  <a:cubicBezTo>
                    <a:pt x="131" y="158"/>
                    <a:pt x="131" y="158"/>
                    <a:pt x="131" y="158"/>
                  </a:cubicBezTo>
                  <a:cubicBezTo>
                    <a:pt x="131" y="158"/>
                    <a:pt x="131" y="158"/>
                    <a:pt x="131" y="158"/>
                  </a:cubicBezTo>
                  <a:cubicBezTo>
                    <a:pt x="130" y="158"/>
                    <a:pt x="130" y="158"/>
                    <a:pt x="130" y="158"/>
                  </a:cubicBezTo>
                  <a:cubicBezTo>
                    <a:pt x="129" y="158"/>
                    <a:pt x="129" y="158"/>
                    <a:pt x="129" y="158"/>
                  </a:cubicBezTo>
                  <a:cubicBezTo>
                    <a:pt x="129" y="159"/>
                    <a:pt x="129" y="159"/>
                    <a:pt x="129" y="159"/>
                  </a:cubicBezTo>
                  <a:cubicBezTo>
                    <a:pt x="128" y="159"/>
                    <a:pt x="128" y="159"/>
                    <a:pt x="128" y="159"/>
                  </a:cubicBezTo>
                  <a:cubicBezTo>
                    <a:pt x="128" y="159"/>
                    <a:pt x="128" y="159"/>
                    <a:pt x="128" y="159"/>
                  </a:cubicBezTo>
                  <a:cubicBezTo>
                    <a:pt x="127" y="160"/>
                    <a:pt x="127" y="160"/>
                    <a:pt x="127" y="160"/>
                  </a:cubicBezTo>
                  <a:cubicBezTo>
                    <a:pt x="127" y="160"/>
                    <a:pt x="127" y="160"/>
                    <a:pt x="127" y="160"/>
                  </a:cubicBezTo>
                  <a:cubicBezTo>
                    <a:pt x="127" y="159"/>
                    <a:pt x="127" y="159"/>
                    <a:pt x="127" y="159"/>
                  </a:cubicBezTo>
                  <a:cubicBezTo>
                    <a:pt x="126" y="159"/>
                    <a:pt x="126" y="159"/>
                    <a:pt x="126" y="159"/>
                  </a:cubicBezTo>
                  <a:cubicBezTo>
                    <a:pt x="126" y="160"/>
                    <a:pt x="126" y="160"/>
                    <a:pt x="126" y="160"/>
                  </a:cubicBezTo>
                  <a:cubicBezTo>
                    <a:pt x="125" y="160"/>
                    <a:pt x="125" y="160"/>
                    <a:pt x="125" y="160"/>
                  </a:cubicBezTo>
                  <a:cubicBezTo>
                    <a:pt x="125" y="160"/>
                    <a:pt x="125" y="160"/>
                    <a:pt x="125" y="160"/>
                  </a:cubicBezTo>
                  <a:cubicBezTo>
                    <a:pt x="124" y="160"/>
                    <a:pt x="124" y="160"/>
                    <a:pt x="124" y="160"/>
                  </a:cubicBezTo>
                  <a:cubicBezTo>
                    <a:pt x="124" y="160"/>
                    <a:pt x="124" y="160"/>
                    <a:pt x="124" y="160"/>
                  </a:cubicBezTo>
                  <a:cubicBezTo>
                    <a:pt x="123" y="160"/>
                    <a:pt x="123" y="160"/>
                    <a:pt x="123" y="160"/>
                  </a:cubicBezTo>
                  <a:cubicBezTo>
                    <a:pt x="123" y="160"/>
                    <a:pt x="123" y="160"/>
                    <a:pt x="123" y="160"/>
                  </a:cubicBezTo>
                  <a:cubicBezTo>
                    <a:pt x="123" y="160"/>
                    <a:pt x="123" y="160"/>
                    <a:pt x="123" y="160"/>
                  </a:cubicBezTo>
                  <a:cubicBezTo>
                    <a:pt x="122" y="161"/>
                    <a:pt x="122" y="161"/>
                    <a:pt x="122" y="161"/>
                  </a:cubicBezTo>
                  <a:cubicBezTo>
                    <a:pt x="122" y="161"/>
                    <a:pt x="122" y="161"/>
                    <a:pt x="122" y="161"/>
                  </a:cubicBezTo>
                  <a:cubicBezTo>
                    <a:pt x="122" y="160"/>
                    <a:pt x="122" y="160"/>
                    <a:pt x="122" y="160"/>
                  </a:cubicBezTo>
                  <a:cubicBezTo>
                    <a:pt x="122" y="160"/>
                    <a:pt x="122" y="160"/>
                    <a:pt x="122" y="160"/>
                  </a:cubicBezTo>
                  <a:cubicBezTo>
                    <a:pt x="121" y="161"/>
                    <a:pt x="121" y="161"/>
                    <a:pt x="121" y="161"/>
                  </a:cubicBezTo>
                  <a:cubicBezTo>
                    <a:pt x="121" y="161"/>
                    <a:pt x="121" y="161"/>
                    <a:pt x="121" y="161"/>
                  </a:cubicBezTo>
                  <a:cubicBezTo>
                    <a:pt x="121" y="161"/>
                    <a:pt x="121" y="161"/>
                    <a:pt x="121" y="161"/>
                  </a:cubicBezTo>
                  <a:cubicBezTo>
                    <a:pt x="120" y="160"/>
                    <a:pt x="120" y="160"/>
                    <a:pt x="120" y="160"/>
                  </a:cubicBezTo>
                  <a:cubicBezTo>
                    <a:pt x="120" y="160"/>
                    <a:pt x="120" y="160"/>
                    <a:pt x="120" y="160"/>
                  </a:cubicBezTo>
                  <a:cubicBezTo>
                    <a:pt x="120" y="161"/>
                    <a:pt x="120" y="161"/>
                    <a:pt x="120" y="161"/>
                  </a:cubicBezTo>
                  <a:cubicBezTo>
                    <a:pt x="120" y="161"/>
                    <a:pt x="120" y="161"/>
                    <a:pt x="120" y="161"/>
                  </a:cubicBezTo>
                  <a:cubicBezTo>
                    <a:pt x="119" y="161"/>
                    <a:pt x="119" y="161"/>
                    <a:pt x="119" y="161"/>
                  </a:cubicBezTo>
                  <a:cubicBezTo>
                    <a:pt x="119" y="161"/>
                    <a:pt x="119" y="161"/>
                    <a:pt x="119" y="161"/>
                  </a:cubicBezTo>
                  <a:cubicBezTo>
                    <a:pt x="119" y="161"/>
                    <a:pt x="119" y="161"/>
                    <a:pt x="119" y="161"/>
                  </a:cubicBezTo>
                  <a:cubicBezTo>
                    <a:pt x="119" y="162"/>
                    <a:pt x="119" y="162"/>
                    <a:pt x="119" y="162"/>
                  </a:cubicBezTo>
                  <a:cubicBezTo>
                    <a:pt x="118" y="162"/>
                    <a:pt x="118" y="162"/>
                    <a:pt x="118" y="162"/>
                  </a:cubicBezTo>
                  <a:cubicBezTo>
                    <a:pt x="118" y="161"/>
                    <a:pt x="118" y="161"/>
                    <a:pt x="118" y="161"/>
                  </a:cubicBezTo>
                  <a:cubicBezTo>
                    <a:pt x="118" y="162"/>
                    <a:pt x="118" y="162"/>
                    <a:pt x="118" y="162"/>
                  </a:cubicBezTo>
                  <a:cubicBezTo>
                    <a:pt x="117" y="162"/>
                    <a:pt x="117" y="162"/>
                    <a:pt x="117" y="162"/>
                  </a:cubicBezTo>
                  <a:cubicBezTo>
                    <a:pt x="117" y="162"/>
                    <a:pt x="117" y="162"/>
                    <a:pt x="117" y="162"/>
                  </a:cubicBezTo>
                  <a:cubicBezTo>
                    <a:pt x="117" y="162"/>
                    <a:pt x="117" y="162"/>
                    <a:pt x="117" y="162"/>
                  </a:cubicBezTo>
                  <a:cubicBezTo>
                    <a:pt x="117" y="162"/>
                    <a:pt x="117" y="162"/>
                    <a:pt x="117" y="162"/>
                  </a:cubicBezTo>
                  <a:cubicBezTo>
                    <a:pt x="117" y="162"/>
                    <a:pt x="117" y="162"/>
                    <a:pt x="117" y="162"/>
                  </a:cubicBezTo>
                  <a:cubicBezTo>
                    <a:pt x="116" y="163"/>
                    <a:pt x="116" y="163"/>
                    <a:pt x="116" y="163"/>
                  </a:cubicBezTo>
                  <a:cubicBezTo>
                    <a:pt x="116" y="163"/>
                    <a:pt x="116" y="163"/>
                    <a:pt x="116" y="163"/>
                  </a:cubicBezTo>
                  <a:cubicBezTo>
                    <a:pt x="115" y="163"/>
                    <a:pt x="115" y="163"/>
                    <a:pt x="115" y="163"/>
                  </a:cubicBezTo>
                  <a:cubicBezTo>
                    <a:pt x="115" y="163"/>
                    <a:pt x="115" y="163"/>
                    <a:pt x="115" y="163"/>
                  </a:cubicBezTo>
                  <a:cubicBezTo>
                    <a:pt x="114" y="162"/>
                    <a:pt x="114" y="162"/>
                    <a:pt x="114" y="162"/>
                  </a:cubicBezTo>
                  <a:cubicBezTo>
                    <a:pt x="114" y="161"/>
                    <a:pt x="114" y="161"/>
                    <a:pt x="114" y="161"/>
                  </a:cubicBezTo>
                  <a:cubicBezTo>
                    <a:pt x="113" y="162"/>
                    <a:pt x="113" y="162"/>
                    <a:pt x="113" y="162"/>
                  </a:cubicBezTo>
                  <a:cubicBezTo>
                    <a:pt x="113" y="162"/>
                    <a:pt x="113" y="162"/>
                    <a:pt x="113" y="162"/>
                  </a:cubicBezTo>
                  <a:cubicBezTo>
                    <a:pt x="113" y="162"/>
                    <a:pt x="113" y="162"/>
                    <a:pt x="113" y="162"/>
                  </a:cubicBezTo>
                  <a:cubicBezTo>
                    <a:pt x="113" y="163"/>
                    <a:pt x="113" y="163"/>
                    <a:pt x="113" y="163"/>
                  </a:cubicBezTo>
                  <a:cubicBezTo>
                    <a:pt x="112" y="163"/>
                    <a:pt x="112" y="163"/>
                    <a:pt x="112" y="163"/>
                  </a:cubicBezTo>
                  <a:cubicBezTo>
                    <a:pt x="112" y="163"/>
                    <a:pt x="112" y="163"/>
                    <a:pt x="112" y="163"/>
                  </a:cubicBezTo>
                  <a:cubicBezTo>
                    <a:pt x="112" y="163"/>
                    <a:pt x="112" y="163"/>
                    <a:pt x="112" y="163"/>
                  </a:cubicBezTo>
                  <a:cubicBezTo>
                    <a:pt x="111" y="163"/>
                    <a:pt x="111" y="163"/>
                    <a:pt x="111" y="163"/>
                  </a:cubicBezTo>
                  <a:cubicBezTo>
                    <a:pt x="111" y="163"/>
                    <a:pt x="111" y="163"/>
                    <a:pt x="111" y="163"/>
                  </a:cubicBezTo>
                  <a:cubicBezTo>
                    <a:pt x="110" y="163"/>
                    <a:pt x="110" y="163"/>
                    <a:pt x="110" y="163"/>
                  </a:cubicBezTo>
                  <a:cubicBezTo>
                    <a:pt x="110" y="163"/>
                    <a:pt x="110" y="163"/>
                    <a:pt x="110" y="163"/>
                  </a:cubicBezTo>
                  <a:cubicBezTo>
                    <a:pt x="109" y="163"/>
                    <a:pt x="109" y="163"/>
                    <a:pt x="109" y="163"/>
                  </a:cubicBezTo>
                  <a:cubicBezTo>
                    <a:pt x="109" y="163"/>
                    <a:pt x="109" y="163"/>
                    <a:pt x="109" y="163"/>
                  </a:cubicBezTo>
                  <a:cubicBezTo>
                    <a:pt x="109" y="163"/>
                    <a:pt x="109" y="163"/>
                    <a:pt x="109" y="163"/>
                  </a:cubicBezTo>
                  <a:cubicBezTo>
                    <a:pt x="108" y="163"/>
                    <a:pt x="108" y="163"/>
                    <a:pt x="108" y="163"/>
                  </a:cubicBezTo>
                  <a:cubicBezTo>
                    <a:pt x="108" y="163"/>
                    <a:pt x="108" y="163"/>
                    <a:pt x="108" y="163"/>
                  </a:cubicBezTo>
                  <a:cubicBezTo>
                    <a:pt x="107" y="162"/>
                    <a:pt x="107" y="162"/>
                    <a:pt x="107" y="162"/>
                  </a:cubicBezTo>
                  <a:cubicBezTo>
                    <a:pt x="108" y="162"/>
                    <a:pt x="108" y="162"/>
                    <a:pt x="108" y="162"/>
                  </a:cubicBezTo>
                  <a:cubicBezTo>
                    <a:pt x="107" y="161"/>
                    <a:pt x="107" y="161"/>
                    <a:pt x="107" y="161"/>
                  </a:cubicBezTo>
                  <a:cubicBezTo>
                    <a:pt x="107" y="161"/>
                    <a:pt x="107" y="161"/>
                    <a:pt x="107" y="161"/>
                  </a:cubicBezTo>
                  <a:cubicBezTo>
                    <a:pt x="106" y="161"/>
                    <a:pt x="106" y="161"/>
                    <a:pt x="106" y="161"/>
                  </a:cubicBezTo>
                  <a:cubicBezTo>
                    <a:pt x="106" y="160"/>
                    <a:pt x="106" y="160"/>
                    <a:pt x="106" y="160"/>
                  </a:cubicBezTo>
                  <a:cubicBezTo>
                    <a:pt x="106" y="159"/>
                    <a:pt x="106" y="159"/>
                    <a:pt x="106" y="159"/>
                  </a:cubicBezTo>
                  <a:cubicBezTo>
                    <a:pt x="106" y="159"/>
                    <a:pt x="106" y="159"/>
                    <a:pt x="106" y="159"/>
                  </a:cubicBezTo>
                  <a:cubicBezTo>
                    <a:pt x="105" y="158"/>
                    <a:pt x="105" y="158"/>
                    <a:pt x="105" y="158"/>
                  </a:cubicBezTo>
                  <a:cubicBezTo>
                    <a:pt x="105" y="159"/>
                    <a:pt x="105" y="159"/>
                    <a:pt x="105" y="159"/>
                  </a:cubicBezTo>
                  <a:cubicBezTo>
                    <a:pt x="105" y="159"/>
                    <a:pt x="105" y="159"/>
                    <a:pt x="105" y="159"/>
                  </a:cubicBezTo>
                  <a:cubicBezTo>
                    <a:pt x="105" y="159"/>
                    <a:pt x="105" y="159"/>
                    <a:pt x="105" y="159"/>
                  </a:cubicBezTo>
                  <a:cubicBezTo>
                    <a:pt x="106" y="160"/>
                    <a:pt x="106" y="160"/>
                    <a:pt x="106" y="160"/>
                  </a:cubicBezTo>
                  <a:cubicBezTo>
                    <a:pt x="106" y="160"/>
                    <a:pt x="106" y="160"/>
                    <a:pt x="106" y="160"/>
                  </a:cubicBezTo>
                  <a:cubicBezTo>
                    <a:pt x="106" y="161"/>
                    <a:pt x="106" y="161"/>
                    <a:pt x="106" y="161"/>
                  </a:cubicBezTo>
                  <a:cubicBezTo>
                    <a:pt x="106" y="162"/>
                    <a:pt x="106" y="162"/>
                    <a:pt x="106" y="162"/>
                  </a:cubicBezTo>
                  <a:cubicBezTo>
                    <a:pt x="106" y="162"/>
                    <a:pt x="106" y="162"/>
                    <a:pt x="106" y="162"/>
                  </a:cubicBezTo>
                  <a:cubicBezTo>
                    <a:pt x="106" y="162"/>
                    <a:pt x="106" y="162"/>
                    <a:pt x="106" y="162"/>
                  </a:cubicBezTo>
                  <a:cubicBezTo>
                    <a:pt x="107" y="162"/>
                    <a:pt x="107" y="162"/>
                    <a:pt x="107" y="162"/>
                  </a:cubicBezTo>
                  <a:cubicBezTo>
                    <a:pt x="107" y="163"/>
                    <a:pt x="107" y="163"/>
                    <a:pt x="107" y="163"/>
                  </a:cubicBezTo>
                  <a:cubicBezTo>
                    <a:pt x="107" y="164"/>
                    <a:pt x="107" y="164"/>
                    <a:pt x="107" y="164"/>
                  </a:cubicBezTo>
                  <a:cubicBezTo>
                    <a:pt x="106" y="165"/>
                    <a:pt x="106" y="165"/>
                    <a:pt x="106" y="165"/>
                  </a:cubicBezTo>
                  <a:cubicBezTo>
                    <a:pt x="106" y="165"/>
                    <a:pt x="106" y="165"/>
                    <a:pt x="106" y="165"/>
                  </a:cubicBezTo>
                  <a:cubicBezTo>
                    <a:pt x="105" y="165"/>
                    <a:pt x="105" y="165"/>
                    <a:pt x="105" y="165"/>
                  </a:cubicBezTo>
                  <a:cubicBezTo>
                    <a:pt x="105" y="165"/>
                    <a:pt x="105" y="165"/>
                    <a:pt x="105" y="165"/>
                  </a:cubicBezTo>
                  <a:cubicBezTo>
                    <a:pt x="104" y="165"/>
                    <a:pt x="104" y="165"/>
                    <a:pt x="104" y="165"/>
                  </a:cubicBezTo>
                  <a:cubicBezTo>
                    <a:pt x="104" y="166"/>
                    <a:pt x="104" y="166"/>
                    <a:pt x="104" y="166"/>
                  </a:cubicBezTo>
                  <a:cubicBezTo>
                    <a:pt x="103" y="166"/>
                    <a:pt x="103" y="166"/>
                    <a:pt x="103" y="166"/>
                  </a:cubicBezTo>
                  <a:cubicBezTo>
                    <a:pt x="103" y="166"/>
                    <a:pt x="103" y="166"/>
                    <a:pt x="103" y="166"/>
                  </a:cubicBezTo>
                  <a:cubicBezTo>
                    <a:pt x="103" y="166"/>
                    <a:pt x="103" y="166"/>
                    <a:pt x="103" y="166"/>
                  </a:cubicBezTo>
                  <a:cubicBezTo>
                    <a:pt x="103" y="166"/>
                    <a:pt x="103" y="166"/>
                    <a:pt x="103" y="166"/>
                  </a:cubicBezTo>
                  <a:cubicBezTo>
                    <a:pt x="103" y="167"/>
                    <a:pt x="103" y="167"/>
                    <a:pt x="103" y="167"/>
                  </a:cubicBezTo>
                  <a:cubicBezTo>
                    <a:pt x="102" y="167"/>
                    <a:pt x="102" y="167"/>
                    <a:pt x="102" y="167"/>
                  </a:cubicBezTo>
                  <a:cubicBezTo>
                    <a:pt x="102" y="167"/>
                    <a:pt x="102" y="167"/>
                    <a:pt x="102" y="167"/>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9"/>
                    <a:pt x="101" y="169"/>
                    <a:pt x="101" y="169"/>
                  </a:cubicBezTo>
                  <a:cubicBezTo>
                    <a:pt x="101" y="169"/>
                    <a:pt x="101" y="169"/>
                    <a:pt x="101" y="169"/>
                  </a:cubicBezTo>
                  <a:cubicBezTo>
                    <a:pt x="100" y="169"/>
                    <a:pt x="100" y="169"/>
                    <a:pt x="100" y="169"/>
                  </a:cubicBezTo>
                  <a:cubicBezTo>
                    <a:pt x="100" y="169"/>
                    <a:pt x="100" y="169"/>
                    <a:pt x="100" y="169"/>
                  </a:cubicBezTo>
                  <a:cubicBezTo>
                    <a:pt x="100" y="169"/>
                    <a:pt x="100" y="169"/>
                    <a:pt x="100" y="169"/>
                  </a:cubicBezTo>
                  <a:cubicBezTo>
                    <a:pt x="100" y="169"/>
                    <a:pt x="100" y="169"/>
                    <a:pt x="100" y="169"/>
                  </a:cubicBezTo>
                  <a:cubicBezTo>
                    <a:pt x="100" y="169"/>
                    <a:pt x="100" y="169"/>
                    <a:pt x="100" y="169"/>
                  </a:cubicBezTo>
                  <a:cubicBezTo>
                    <a:pt x="100" y="170"/>
                    <a:pt x="100" y="170"/>
                    <a:pt x="100" y="170"/>
                  </a:cubicBezTo>
                  <a:cubicBezTo>
                    <a:pt x="100" y="170"/>
                    <a:pt x="100" y="170"/>
                    <a:pt x="100" y="170"/>
                  </a:cubicBezTo>
                  <a:cubicBezTo>
                    <a:pt x="99" y="170"/>
                    <a:pt x="99" y="170"/>
                    <a:pt x="99" y="170"/>
                  </a:cubicBezTo>
                  <a:cubicBezTo>
                    <a:pt x="98" y="171"/>
                    <a:pt x="98" y="171"/>
                    <a:pt x="98" y="171"/>
                  </a:cubicBezTo>
                  <a:cubicBezTo>
                    <a:pt x="98" y="172"/>
                    <a:pt x="98" y="172"/>
                    <a:pt x="98" y="172"/>
                  </a:cubicBezTo>
                  <a:cubicBezTo>
                    <a:pt x="98" y="172"/>
                    <a:pt x="98" y="172"/>
                    <a:pt x="98" y="172"/>
                  </a:cubicBezTo>
                  <a:cubicBezTo>
                    <a:pt x="98" y="173"/>
                    <a:pt x="98" y="173"/>
                    <a:pt x="98" y="173"/>
                  </a:cubicBezTo>
                  <a:cubicBezTo>
                    <a:pt x="97" y="174"/>
                    <a:pt x="97" y="174"/>
                    <a:pt x="97" y="174"/>
                  </a:cubicBezTo>
                  <a:cubicBezTo>
                    <a:pt x="97" y="174"/>
                    <a:pt x="97" y="174"/>
                    <a:pt x="97" y="174"/>
                  </a:cubicBezTo>
                  <a:cubicBezTo>
                    <a:pt x="96" y="174"/>
                    <a:pt x="96" y="174"/>
                    <a:pt x="96" y="174"/>
                  </a:cubicBezTo>
                  <a:cubicBezTo>
                    <a:pt x="96" y="173"/>
                    <a:pt x="96" y="173"/>
                    <a:pt x="96" y="173"/>
                  </a:cubicBezTo>
                  <a:cubicBezTo>
                    <a:pt x="96" y="173"/>
                    <a:pt x="96" y="173"/>
                    <a:pt x="96" y="173"/>
                  </a:cubicBezTo>
                  <a:cubicBezTo>
                    <a:pt x="96" y="173"/>
                    <a:pt x="96" y="173"/>
                    <a:pt x="96" y="173"/>
                  </a:cubicBezTo>
                  <a:cubicBezTo>
                    <a:pt x="96" y="173"/>
                    <a:pt x="96" y="173"/>
                    <a:pt x="96" y="173"/>
                  </a:cubicBezTo>
                  <a:cubicBezTo>
                    <a:pt x="96" y="174"/>
                    <a:pt x="96" y="174"/>
                    <a:pt x="96" y="174"/>
                  </a:cubicBezTo>
                  <a:cubicBezTo>
                    <a:pt x="96" y="174"/>
                    <a:pt x="96" y="174"/>
                    <a:pt x="96" y="174"/>
                  </a:cubicBezTo>
                  <a:cubicBezTo>
                    <a:pt x="95" y="174"/>
                    <a:pt x="95" y="174"/>
                    <a:pt x="95" y="174"/>
                  </a:cubicBezTo>
                  <a:cubicBezTo>
                    <a:pt x="94" y="175"/>
                    <a:pt x="94" y="175"/>
                    <a:pt x="94" y="175"/>
                  </a:cubicBezTo>
                  <a:cubicBezTo>
                    <a:pt x="94" y="176"/>
                    <a:pt x="94" y="176"/>
                    <a:pt x="94" y="176"/>
                  </a:cubicBezTo>
                  <a:cubicBezTo>
                    <a:pt x="94" y="175"/>
                    <a:pt x="94" y="175"/>
                    <a:pt x="94" y="175"/>
                  </a:cubicBezTo>
                  <a:cubicBezTo>
                    <a:pt x="94" y="175"/>
                    <a:pt x="94" y="175"/>
                    <a:pt x="94" y="175"/>
                  </a:cubicBezTo>
                  <a:cubicBezTo>
                    <a:pt x="93" y="175"/>
                    <a:pt x="93" y="175"/>
                    <a:pt x="93" y="175"/>
                  </a:cubicBezTo>
                  <a:cubicBezTo>
                    <a:pt x="93" y="175"/>
                    <a:pt x="93" y="175"/>
                    <a:pt x="93" y="175"/>
                  </a:cubicBezTo>
                  <a:cubicBezTo>
                    <a:pt x="93" y="175"/>
                    <a:pt x="93" y="175"/>
                    <a:pt x="93" y="175"/>
                  </a:cubicBezTo>
                  <a:cubicBezTo>
                    <a:pt x="93" y="175"/>
                    <a:pt x="93" y="175"/>
                    <a:pt x="93" y="175"/>
                  </a:cubicBezTo>
                  <a:cubicBezTo>
                    <a:pt x="92" y="175"/>
                    <a:pt x="92" y="175"/>
                    <a:pt x="92" y="175"/>
                  </a:cubicBezTo>
                  <a:cubicBezTo>
                    <a:pt x="92" y="174"/>
                    <a:pt x="92" y="174"/>
                    <a:pt x="92" y="174"/>
                  </a:cubicBezTo>
                  <a:cubicBezTo>
                    <a:pt x="91" y="174"/>
                    <a:pt x="91" y="174"/>
                    <a:pt x="91" y="174"/>
                  </a:cubicBezTo>
                  <a:cubicBezTo>
                    <a:pt x="91" y="175"/>
                    <a:pt x="91" y="175"/>
                    <a:pt x="91" y="175"/>
                  </a:cubicBezTo>
                  <a:cubicBezTo>
                    <a:pt x="91" y="175"/>
                    <a:pt x="91" y="175"/>
                    <a:pt x="91" y="175"/>
                  </a:cubicBezTo>
                  <a:cubicBezTo>
                    <a:pt x="92" y="175"/>
                    <a:pt x="92" y="175"/>
                    <a:pt x="92" y="175"/>
                  </a:cubicBezTo>
                  <a:cubicBezTo>
                    <a:pt x="92" y="176"/>
                    <a:pt x="92" y="176"/>
                    <a:pt x="92" y="176"/>
                  </a:cubicBezTo>
                  <a:cubicBezTo>
                    <a:pt x="92" y="176"/>
                    <a:pt x="92" y="176"/>
                    <a:pt x="92" y="176"/>
                  </a:cubicBezTo>
                  <a:cubicBezTo>
                    <a:pt x="92" y="177"/>
                    <a:pt x="92" y="177"/>
                    <a:pt x="92" y="177"/>
                  </a:cubicBezTo>
                  <a:cubicBezTo>
                    <a:pt x="91" y="177"/>
                    <a:pt x="91" y="177"/>
                    <a:pt x="91" y="177"/>
                  </a:cubicBezTo>
                  <a:cubicBezTo>
                    <a:pt x="90" y="177"/>
                    <a:pt x="90" y="177"/>
                    <a:pt x="90" y="177"/>
                  </a:cubicBezTo>
                  <a:cubicBezTo>
                    <a:pt x="89" y="178"/>
                    <a:pt x="89" y="178"/>
                    <a:pt x="89" y="178"/>
                  </a:cubicBezTo>
                  <a:cubicBezTo>
                    <a:pt x="89" y="178"/>
                    <a:pt x="89" y="178"/>
                    <a:pt x="89" y="178"/>
                  </a:cubicBezTo>
                  <a:cubicBezTo>
                    <a:pt x="88" y="178"/>
                    <a:pt x="88" y="178"/>
                    <a:pt x="88" y="178"/>
                  </a:cubicBezTo>
                  <a:cubicBezTo>
                    <a:pt x="88" y="177"/>
                    <a:pt x="88" y="177"/>
                    <a:pt x="88" y="177"/>
                  </a:cubicBezTo>
                  <a:cubicBezTo>
                    <a:pt x="89" y="177"/>
                    <a:pt x="89" y="177"/>
                    <a:pt x="89" y="177"/>
                  </a:cubicBezTo>
                  <a:cubicBezTo>
                    <a:pt x="88" y="177"/>
                    <a:pt x="88" y="177"/>
                    <a:pt x="88" y="177"/>
                  </a:cubicBezTo>
                  <a:cubicBezTo>
                    <a:pt x="88" y="177"/>
                    <a:pt x="88" y="177"/>
                    <a:pt x="88" y="177"/>
                  </a:cubicBezTo>
                  <a:cubicBezTo>
                    <a:pt x="88" y="177"/>
                    <a:pt x="88" y="177"/>
                    <a:pt x="88" y="177"/>
                  </a:cubicBezTo>
                  <a:cubicBezTo>
                    <a:pt x="88" y="177"/>
                    <a:pt x="88" y="177"/>
                    <a:pt x="88" y="177"/>
                  </a:cubicBezTo>
                  <a:cubicBezTo>
                    <a:pt x="88" y="178"/>
                    <a:pt x="88" y="178"/>
                    <a:pt x="88" y="178"/>
                  </a:cubicBezTo>
                  <a:cubicBezTo>
                    <a:pt x="87" y="178"/>
                    <a:pt x="87" y="178"/>
                    <a:pt x="87" y="178"/>
                  </a:cubicBezTo>
                  <a:cubicBezTo>
                    <a:pt x="87" y="178"/>
                    <a:pt x="87" y="178"/>
                    <a:pt x="87" y="178"/>
                  </a:cubicBezTo>
                  <a:cubicBezTo>
                    <a:pt x="86" y="178"/>
                    <a:pt x="86" y="178"/>
                    <a:pt x="86" y="178"/>
                  </a:cubicBezTo>
                  <a:cubicBezTo>
                    <a:pt x="86" y="177"/>
                    <a:pt x="86" y="177"/>
                    <a:pt x="86" y="177"/>
                  </a:cubicBezTo>
                  <a:cubicBezTo>
                    <a:pt x="86" y="177"/>
                    <a:pt x="86" y="177"/>
                    <a:pt x="86" y="177"/>
                  </a:cubicBezTo>
                  <a:cubicBezTo>
                    <a:pt x="86" y="176"/>
                    <a:pt x="86" y="176"/>
                    <a:pt x="86" y="176"/>
                  </a:cubicBezTo>
                  <a:cubicBezTo>
                    <a:pt x="86" y="176"/>
                    <a:pt x="86" y="176"/>
                    <a:pt x="86" y="176"/>
                  </a:cubicBezTo>
                  <a:cubicBezTo>
                    <a:pt x="85" y="176"/>
                    <a:pt x="85" y="176"/>
                    <a:pt x="85" y="176"/>
                  </a:cubicBezTo>
                  <a:cubicBezTo>
                    <a:pt x="85" y="177"/>
                    <a:pt x="85" y="177"/>
                    <a:pt x="85" y="177"/>
                  </a:cubicBezTo>
                  <a:cubicBezTo>
                    <a:pt x="85" y="177"/>
                    <a:pt x="85" y="177"/>
                    <a:pt x="85" y="177"/>
                  </a:cubicBezTo>
                  <a:cubicBezTo>
                    <a:pt x="85" y="178"/>
                    <a:pt x="85" y="178"/>
                    <a:pt x="85" y="178"/>
                  </a:cubicBezTo>
                  <a:cubicBezTo>
                    <a:pt x="85" y="178"/>
                    <a:pt x="85" y="178"/>
                    <a:pt x="85" y="178"/>
                  </a:cubicBezTo>
                  <a:cubicBezTo>
                    <a:pt x="85" y="178"/>
                    <a:pt x="85" y="178"/>
                    <a:pt x="85" y="178"/>
                  </a:cubicBezTo>
                  <a:cubicBezTo>
                    <a:pt x="84" y="177"/>
                    <a:pt x="84" y="177"/>
                    <a:pt x="84" y="177"/>
                  </a:cubicBezTo>
                  <a:cubicBezTo>
                    <a:pt x="84" y="176"/>
                    <a:pt x="84" y="176"/>
                    <a:pt x="84" y="176"/>
                  </a:cubicBezTo>
                  <a:cubicBezTo>
                    <a:pt x="84" y="176"/>
                    <a:pt x="84" y="176"/>
                    <a:pt x="84" y="176"/>
                  </a:cubicBezTo>
                  <a:cubicBezTo>
                    <a:pt x="85" y="175"/>
                    <a:pt x="85" y="175"/>
                    <a:pt x="85" y="175"/>
                  </a:cubicBezTo>
                  <a:cubicBezTo>
                    <a:pt x="85" y="175"/>
                    <a:pt x="85" y="175"/>
                    <a:pt x="85" y="175"/>
                  </a:cubicBezTo>
                  <a:cubicBezTo>
                    <a:pt x="85" y="175"/>
                    <a:pt x="85" y="175"/>
                    <a:pt x="85" y="175"/>
                  </a:cubicBezTo>
                  <a:cubicBezTo>
                    <a:pt x="84" y="174"/>
                    <a:pt x="84" y="174"/>
                    <a:pt x="84" y="174"/>
                  </a:cubicBezTo>
                  <a:cubicBezTo>
                    <a:pt x="83" y="174"/>
                    <a:pt x="83" y="174"/>
                    <a:pt x="83" y="174"/>
                  </a:cubicBezTo>
                  <a:cubicBezTo>
                    <a:pt x="83" y="174"/>
                    <a:pt x="83" y="174"/>
                    <a:pt x="83" y="174"/>
                  </a:cubicBezTo>
                  <a:cubicBezTo>
                    <a:pt x="83" y="174"/>
                    <a:pt x="83" y="174"/>
                    <a:pt x="83" y="174"/>
                  </a:cubicBezTo>
                  <a:cubicBezTo>
                    <a:pt x="83" y="174"/>
                    <a:pt x="83" y="174"/>
                    <a:pt x="83" y="174"/>
                  </a:cubicBezTo>
                  <a:cubicBezTo>
                    <a:pt x="83" y="174"/>
                    <a:pt x="83" y="174"/>
                    <a:pt x="83" y="174"/>
                  </a:cubicBezTo>
                  <a:cubicBezTo>
                    <a:pt x="83" y="175"/>
                    <a:pt x="83" y="175"/>
                    <a:pt x="83" y="175"/>
                  </a:cubicBezTo>
                  <a:cubicBezTo>
                    <a:pt x="83" y="175"/>
                    <a:pt x="83" y="175"/>
                    <a:pt x="83" y="175"/>
                  </a:cubicBezTo>
                  <a:cubicBezTo>
                    <a:pt x="83" y="175"/>
                    <a:pt x="83" y="175"/>
                    <a:pt x="83" y="175"/>
                  </a:cubicBezTo>
                  <a:cubicBezTo>
                    <a:pt x="83" y="176"/>
                    <a:pt x="83" y="176"/>
                    <a:pt x="83" y="176"/>
                  </a:cubicBezTo>
                  <a:cubicBezTo>
                    <a:pt x="83" y="177"/>
                    <a:pt x="83" y="177"/>
                    <a:pt x="83" y="177"/>
                  </a:cubicBezTo>
                  <a:cubicBezTo>
                    <a:pt x="82" y="177"/>
                    <a:pt x="82" y="177"/>
                    <a:pt x="82" y="177"/>
                  </a:cubicBezTo>
                  <a:cubicBezTo>
                    <a:pt x="82" y="177"/>
                    <a:pt x="82" y="177"/>
                    <a:pt x="82" y="177"/>
                  </a:cubicBezTo>
                  <a:cubicBezTo>
                    <a:pt x="81" y="176"/>
                    <a:pt x="81" y="176"/>
                    <a:pt x="81" y="176"/>
                  </a:cubicBezTo>
                  <a:cubicBezTo>
                    <a:pt x="81" y="176"/>
                    <a:pt x="81" y="176"/>
                    <a:pt x="81" y="176"/>
                  </a:cubicBezTo>
                  <a:cubicBezTo>
                    <a:pt x="81" y="177"/>
                    <a:pt x="81" y="177"/>
                    <a:pt x="81" y="177"/>
                  </a:cubicBezTo>
                  <a:cubicBezTo>
                    <a:pt x="81" y="177"/>
                    <a:pt x="81" y="177"/>
                    <a:pt x="81" y="177"/>
                  </a:cubicBezTo>
                  <a:cubicBezTo>
                    <a:pt x="81" y="178"/>
                    <a:pt x="81" y="178"/>
                    <a:pt x="81" y="178"/>
                  </a:cubicBezTo>
                  <a:cubicBezTo>
                    <a:pt x="82" y="179"/>
                    <a:pt x="82" y="179"/>
                    <a:pt x="82" y="179"/>
                  </a:cubicBezTo>
                  <a:cubicBezTo>
                    <a:pt x="82" y="179"/>
                    <a:pt x="82" y="179"/>
                    <a:pt x="82" y="179"/>
                  </a:cubicBezTo>
                  <a:cubicBezTo>
                    <a:pt x="81" y="179"/>
                    <a:pt x="81" y="179"/>
                    <a:pt x="81" y="179"/>
                  </a:cubicBezTo>
                  <a:cubicBezTo>
                    <a:pt x="81" y="179"/>
                    <a:pt x="81" y="179"/>
                    <a:pt x="81" y="179"/>
                  </a:cubicBezTo>
                  <a:cubicBezTo>
                    <a:pt x="81" y="180"/>
                    <a:pt x="81" y="180"/>
                    <a:pt x="81" y="180"/>
                  </a:cubicBezTo>
                  <a:cubicBezTo>
                    <a:pt x="80" y="180"/>
                    <a:pt x="80" y="180"/>
                    <a:pt x="80" y="180"/>
                  </a:cubicBezTo>
                  <a:cubicBezTo>
                    <a:pt x="80" y="179"/>
                    <a:pt x="80" y="179"/>
                    <a:pt x="80" y="179"/>
                  </a:cubicBezTo>
                  <a:cubicBezTo>
                    <a:pt x="79" y="180"/>
                    <a:pt x="79" y="180"/>
                    <a:pt x="79" y="180"/>
                  </a:cubicBezTo>
                  <a:cubicBezTo>
                    <a:pt x="79" y="180"/>
                    <a:pt x="79" y="180"/>
                    <a:pt x="79" y="180"/>
                  </a:cubicBezTo>
                  <a:cubicBezTo>
                    <a:pt x="78" y="180"/>
                    <a:pt x="78" y="180"/>
                    <a:pt x="78" y="180"/>
                  </a:cubicBezTo>
                  <a:cubicBezTo>
                    <a:pt x="78" y="180"/>
                    <a:pt x="78" y="180"/>
                    <a:pt x="78" y="180"/>
                  </a:cubicBezTo>
                  <a:cubicBezTo>
                    <a:pt x="78" y="179"/>
                    <a:pt x="78" y="179"/>
                    <a:pt x="78" y="179"/>
                  </a:cubicBezTo>
                  <a:cubicBezTo>
                    <a:pt x="77" y="179"/>
                    <a:pt x="77" y="179"/>
                    <a:pt x="77" y="179"/>
                  </a:cubicBezTo>
                  <a:cubicBezTo>
                    <a:pt x="77" y="179"/>
                    <a:pt x="77" y="179"/>
                    <a:pt x="77" y="179"/>
                  </a:cubicBezTo>
                  <a:cubicBezTo>
                    <a:pt x="77" y="179"/>
                    <a:pt x="77" y="179"/>
                    <a:pt x="77" y="179"/>
                  </a:cubicBezTo>
                  <a:cubicBezTo>
                    <a:pt x="77" y="180"/>
                    <a:pt x="77" y="180"/>
                    <a:pt x="77" y="180"/>
                  </a:cubicBezTo>
                  <a:cubicBezTo>
                    <a:pt x="77" y="180"/>
                    <a:pt x="77" y="180"/>
                    <a:pt x="77" y="180"/>
                  </a:cubicBezTo>
                  <a:cubicBezTo>
                    <a:pt x="76" y="180"/>
                    <a:pt x="76" y="180"/>
                    <a:pt x="76" y="180"/>
                  </a:cubicBezTo>
                  <a:cubicBezTo>
                    <a:pt x="76" y="179"/>
                    <a:pt x="76" y="179"/>
                    <a:pt x="76" y="179"/>
                  </a:cubicBezTo>
                  <a:cubicBezTo>
                    <a:pt x="76" y="179"/>
                    <a:pt x="76" y="179"/>
                    <a:pt x="76" y="179"/>
                  </a:cubicBezTo>
                  <a:cubicBezTo>
                    <a:pt x="75" y="179"/>
                    <a:pt x="75" y="179"/>
                    <a:pt x="75" y="179"/>
                  </a:cubicBezTo>
                  <a:cubicBezTo>
                    <a:pt x="75" y="179"/>
                    <a:pt x="75" y="179"/>
                    <a:pt x="75" y="179"/>
                  </a:cubicBezTo>
                  <a:cubicBezTo>
                    <a:pt x="75" y="179"/>
                    <a:pt x="75" y="179"/>
                    <a:pt x="75" y="179"/>
                  </a:cubicBezTo>
                  <a:cubicBezTo>
                    <a:pt x="74" y="180"/>
                    <a:pt x="74" y="180"/>
                    <a:pt x="74" y="180"/>
                  </a:cubicBezTo>
                  <a:cubicBezTo>
                    <a:pt x="74" y="180"/>
                    <a:pt x="74" y="180"/>
                    <a:pt x="74" y="180"/>
                  </a:cubicBezTo>
                  <a:cubicBezTo>
                    <a:pt x="75" y="180"/>
                    <a:pt x="75" y="180"/>
                    <a:pt x="75" y="180"/>
                  </a:cubicBezTo>
                  <a:cubicBezTo>
                    <a:pt x="75" y="181"/>
                    <a:pt x="75" y="181"/>
                    <a:pt x="75" y="181"/>
                  </a:cubicBezTo>
                  <a:cubicBezTo>
                    <a:pt x="74" y="182"/>
                    <a:pt x="74" y="182"/>
                    <a:pt x="74" y="182"/>
                  </a:cubicBezTo>
                  <a:cubicBezTo>
                    <a:pt x="73" y="183"/>
                    <a:pt x="73" y="183"/>
                    <a:pt x="73" y="183"/>
                  </a:cubicBezTo>
                  <a:cubicBezTo>
                    <a:pt x="73" y="183"/>
                    <a:pt x="73" y="183"/>
                    <a:pt x="73" y="183"/>
                  </a:cubicBezTo>
                  <a:cubicBezTo>
                    <a:pt x="72" y="183"/>
                    <a:pt x="72" y="183"/>
                    <a:pt x="72" y="183"/>
                  </a:cubicBezTo>
                  <a:cubicBezTo>
                    <a:pt x="72" y="182"/>
                    <a:pt x="72" y="182"/>
                    <a:pt x="72" y="182"/>
                  </a:cubicBezTo>
                  <a:cubicBezTo>
                    <a:pt x="72" y="182"/>
                    <a:pt x="72" y="182"/>
                    <a:pt x="72" y="182"/>
                  </a:cubicBezTo>
                  <a:cubicBezTo>
                    <a:pt x="71" y="182"/>
                    <a:pt x="71" y="182"/>
                    <a:pt x="71" y="182"/>
                  </a:cubicBezTo>
                  <a:cubicBezTo>
                    <a:pt x="71" y="182"/>
                    <a:pt x="71" y="182"/>
                    <a:pt x="71" y="182"/>
                  </a:cubicBezTo>
                  <a:cubicBezTo>
                    <a:pt x="71" y="182"/>
                    <a:pt x="71" y="182"/>
                    <a:pt x="71" y="182"/>
                  </a:cubicBezTo>
                  <a:cubicBezTo>
                    <a:pt x="70" y="182"/>
                    <a:pt x="70" y="182"/>
                    <a:pt x="70" y="182"/>
                  </a:cubicBezTo>
                  <a:cubicBezTo>
                    <a:pt x="70" y="182"/>
                    <a:pt x="70" y="182"/>
                    <a:pt x="70" y="182"/>
                  </a:cubicBezTo>
                  <a:cubicBezTo>
                    <a:pt x="70" y="182"/>
                    <a:pt x="70" y="182"/>
                    <a:pt x="70" y="182"/>
                  </a:cubicBezTo>
                  <a:cubicBezTo>
                    <a:pt x="70" y="182"/>
                    <a:pt x="70" y="182"/>
                    <a:pt x="70" y="182"/>
                  </a:cubicBezTo>
                  <a:cubicBezTo>
                    <a:pt x="70" y="183"/>
                    <a:pt x="70" y="183"/>
                    <a:pt x="70" y="183"/>
                  </a:cubicBezTo>
                  <a:cubicBezTo>
                    <a:pt x="70" y="183"/>
                    <a:pt x="70" y="183"/>
                    <a:pt x="70" y="183"/>
                  </a:cubicBezTo>
                  <a:cubicBezTo>
                    <a:pt x="70" y="184"/>
                    <a:pt x="70" y="184"/>
                    <a:pt x="70" y="184"/>
                  </a:cubicBezTo>
                  <a:cubicBezTo>
                    <a:pt x="70" y="184"/>
                    <a:pt x="70" y="184"/>
                    <a:pt x="70" y="184"/>
                  </a:cubicBezTo>
                  <a:cubicBezTo>
                    <a:pt x="71" y="184"/>
                    <a:pt x="71" y="184"/>
                    <a:pt x="71" y="184"/>
                  </a:cubicBezTo>
                  <a:cubicBezTo>
                    <a:pt x="71" y="185"/>
                    <a:pt x="71" y="185"/>
                    <a:pt x="71" y="185"/>
                  </a:cubicBezTo>
                  <a:cubicBezTo>
                    <a:pt x="71" y="186"/>
                    <a:pt x="71" y="186"/>
                    <a:pt x="71" y="186"/>
                  </a:cubicBezTo>
                  <a:cubicBezTo>
                    <a:pt x="71" y="187"/>
                    <a:pt x="71" y="187"/>
                    <a:pt x="71" y="187"/>
                  </a:cubicBezTo>
                  <a:cubicBezTo>
                    <a:pt x="70" y="187"/>
                    <a:pt x="70" y="187"/>
                    <a:pt x="70" y="187"/>
                  </a:cubicBezTo>
                  <a:cubicBezTo>
                    <a:pt x="70" y="187"/>
                    <a:pt x="70" y="187"/>
                    <a:pt x="70" y="187"/>
                  </a:cubicBezTo>
                  <a:cubicBezTo>
                    <a:pt x="70" y="187"/>
                    <a:pt x="70" y="187"/>
                    <a:pt x="70" y="187"/>
                  </a:cubicBezTo>
                  <a:cubicBezTo>
                    <a:pt x="69" y="187"/>
                    <a:pt x="69" y="187"/>
                    <a:pt x="69" y="187"/>
                  </a:cubicBezTo>
                  <a:cubicBezTo>
                    <a:pt x="68" y="187"/>
                    <a:pt x="68" y="187"/>
                    <a:pt x="68" y="187"/>
                  </a:cubicBezTo>
                  <a:cubicBezTo>
                    <a:pt x="67" y="187"/>
                    <a:pt x="67" y="187"/>
                    <a:pt x="67" y="187"/>
                  </a:cubicBezTo>
                  <a:cubicBezTo>
                    <a:pt x="67" y="187"/>
                    <a:pt x="67" y="187"/>
                    <a:pt x="67" y="187"/>
                  </a:cubicBezTo>
                  <a:cubicBezTo>
                    <a:pt x="67" y="188"/>
                    <a:pt x="67" y="188"/>
                    <a:pt x="67" y="188"/>
                  </a:cubicBezTo>
                  <a:cubicBezTo>
                    <a:pt x="68" y="188"/>
                    <a:pt x="68" y="188"/>
                    <a:pt x="68" y="188"/>
                  </a:cubicBezTo>
                  <a:cubicBezTo>
                    <a:pt x="69" y="188"/>
                    <a:pt x="69" y="188"/>
                    <a:pt x="69" y="188"/>
                  </a:cubicBezTo>
                  <a:cubicBezTo>
                    <a:pt x="69" y="189"/>
                    <a:pt x="69" y="189"/>
                    <a:pt x="69" y="189"/>
                  </a:cubicBezTo>
                  <a:cubicBezTo>
                    <a:pt x="70" y="189"/>
                    <a:pt x="70" y="189"/>
                    <a:pt x="70" y="189"/>
                  </a:cubicBezTo>
                  <a:cubicBezTo>
                    <a:pt x="70" y="189"/>
                    <a:pt x="70" y="189"/>
                    <a:pt x="70" y="189"/>
                  </a:cubicBezTo>
                  <a:cubicBezTo>
                    <a:pt x="70" y="189"/>
                    <a:pt x="70" y="189"/>
                    <a:pt x="70" y="189"/>
                  </a:cubicBezTo>
                  <a:cubicBezTo>
                    <a:pt x="70" y="189"/>
                    <a:pt x="70" y="189"/>
                    <a:pt x="70" y="189"/>
                  </a:cubicBezTo>
                  <a:cubicBezTo>
                    <a:pt x="70" y="190"/>
                    <a:pt x="70" y="190"/>
                    <a:pt x="70" y="190"/>
                  </a:cubicBezTo>
                  <a:cubicBezTo>
                    <a:pt x="70" y="190"/>
                    <a:pt x="70" y="190"/>
                    <a:pt x="70" y="190"/>
                  </a:cubicBezTo>
                  <a:cubicBezTo>
                    <a:pt x="69" y="190"/>
                    <a:pt x="69" y="190"/>
                    <a:pt x="69" y="190"/>
                  </a:cubicBezTo>
                  <a:cubicBezTo>
                    <a:pt x="69" y="190"/>
                    <a:pt x="69" y="190"/>
                    <a:pt x="69" y="190"/>
                  </a:cubicBezTo>
                  <a:cubicBezTo>
                    <a:pt x="70" y="190"/>
                    <a:pt x="70" y="190"/>
                    <a:pt x="70" y="190"/>
                  </a:cubicBezTo>
                  <a:cubicBezTo>
                    <a:pt x="70" y="191"/>
                    <a:pt x="70" y="191"/>
                    <a:pt x="70" y="191"/>
                  </a:cubicBezTo>
                  <a:cubicBezTo>
                    <a:pt x="70" y="191"/>
                    <a:pt x="70" y="191"/>
                    <a:pt x="70" y="191"/>
                  </a:cubicBezTo>
                  <a:cubicBezTo>
                    <a:pt x="70" y="192"/>
                    <a:pt x="70" y="192"/>
                    <a:pt x="70" y="192"/>
                  </a:cubicBezTo>
                  <a:cubicBezTo>
                    <a:pt x="70" y="192"/>
                    <a:pt x="70" y="192"/>
                    <a:pt x="70" y="192"/>
                  </a:cubicBezTo>
                  <a:cubicBezTo>
                    <a:pt x="69" y="192"/>
                    <a:pt x="69" y="192"/>
                    <a:pt x="69" y="192"/>
                  </a:cubicBezTo>
                  <a:cubicBezTo>
                    <a:pt x="69" y="192"/>
                    <a:pt x="69" y="192"/>
                    <a:pt x="69" y="192"/>
                  </a:cubicBezTo>
                  <a:cubicBezTo>
                    <a:pt x="68" y="191"/>
                    <a:pt x="68" y="191"/>
                    <a:pt x="68" y="191"/>
                  </a:cubicBezTo>
                  <a:cubicBezTo>
                    <a:pt x="68" y="191"/>
                    <a:pt x="68" y="191"/>
                    <a:pt x="68" y="191"/>
                  </a:cubicBezTo>
                  <a:cubicBezTo>
                    <a:pt x="67" y="191"/>
                    <a:pt x="67" y="191"/>
                    <a:pt x="67" y="191"/>
                  </a:cubicBezTo>
                  <a:cubicBezTo>
                    <a:pt x="67" y="191"/>
                    <a:pt x="67" y="191"/>
                    <a:pt x="67" y="191"/>
                  </a:cubicBezTo>
                  <a:cubicBezTo>
                    <a:pt x="66" y="190"/>
                    <a:pt x="66" y="190"/>
                    <a:pt x="66" y="190"/>
                  </a:cubicBezTo>
                  <a:cubicBezTo>
                    <a:pt x="66" y="191"/>
                    <a:pt x="66" y="191"/>
                    <a:pt x="66" y="191"/>
                  </a:cubicBezTo>
                  <a:cubicBezTo>
                    <a:pt x="66" y="191"/>
                    <a:pt x="66" y="191"/>
                    <a:pt x="66" y="191"/>
                  </a:cubicBezTo>
                  <a:cubicBezTo>
                    <a:pt x="67" y="191"/>
                    <a:pt x="67" y="191"/>
                    <a:pt x="67" y="191"/>
                  </a:cubicBezTo>
                  <a:cubicBezTo>
                    <a:pt x="67" y="191"/>
                    <a:pt x="67" y="191"/>
                    <a:pt x="67" y="191"/>
                  </a:cubicBezTo>
                  <a:cubicBezTo>
                    <a:pt x="68" y="192"/>
                    <a:pt x="68" y="192"/>
                    <a:pt x="68" y="192"/>
                  </a:cubicBezTo>
                  <a:cubicBezTo>
                    <a:pt x="69" y="192"/>
                    <a:pt x="69" y="192"/>
                    <a:pt x="69" y="192"/>
                  </a:cubicBezTo>
                  <a:cubicBezTo>
                    <a:pt x="69" y="192"/>
                    <a:pt x="69" y="192"/>
                    <a:pt x="69" y="192"/>
                  </a:cubicBezTo>
                  <a:cubicBezTo>
                    <a:pt x="69" y="193"/>
                    <a:pt x="69" y="193"/>
                    <a:pt x="69" y="193"/>
                  </a:cubicBezTo>
                  <a:cubicBezTo>
                    <a:pt x="69" y="193"/>
                    <a:pt x="69" y="193"/>
                    <a:pt x="69" y="193"/>
                  </a:cubicBezTo>
                  <a:cubicBezTo>
                    <a:pt x="68" y="193"/>
                    <a:pt x="68" y="193"/>
                    <a:pt x="68" y="193"/>
                  </a:cubicBezTo>
                  <a:cubicBezTo>
                    <a:pt x="68" y="193"/>
                    <a:pt x="68" y="193"/>
                    <a:pt x="68" y="193"/>
                  </a:cubicBezTo>
                  <a:cubicBezTo>
                    <a:pt x="68" y="194"/>
                    <a:pt x="68" y="194"/>
                    <a:pt x="68" y="194"/>
                  </a:cubicBezTo>
                  <a:cubicBezTo>
                    <a:pt x="67" y="193"/>
                    <a:pt x="67" y="193"/>
                    <a:pt x="67" y="193"/>
                  </a:cubicBezTo>
                  <a:cubicBezTo>
                    <a:pt x="66" y="193"/>
                    <a:pt x="66" y="193"/>
                    <a:pt x="66" y="193"/>
                  </a:cubicBezTo>
                  <a:cubicBezTo>
                    <a:pt x="66" y="192"/>
                    <a:pt x="66" y="192"/>
                    <a:pt x="66" y="192"/>
                  </a:cubicBezTo>
                  <a:cubicBezTo>
                    <a:pt x="65" y="192"/>
                    <a:pt x="65" y="192"/>
                    <a:pt x="65" y="192"/>
                  </a:cubicBezTo>
                  <a:cubicBezTo>
                    <a:pt x="65" y="193"/>
                    <a:pt x="65" y="193"/>
                    <a:pt x="65" y="193"/>
                  </a:cubicBezTo>
                  <a:cubicBezTo>
                    <a:pt x="65" y="193"/>
                    <a:pt x="65" y="193"/>
                    <a:pt x="65" y="193"/>
                  </a:cubicBezTo>
                  <a:cubicBezTo>
                    <a:pt x="65" y="194"/>
                    <a:pt x="65" y="194"/>
                    <a:pt x="65" y="194"/>
                  </a:cubicBezTo>
                  <a:cubicBezTo>
                    <a:pt x="65" y="194"/>
                    <a:pt x="65" y="194"/>
                    <a:pt x="65" y="194"/>
                  </a:cubicBezTo>
                  <a:cubicBezTo>
                    <a:pt x="66" y="194"/>
                    <a:pt x="66" y="194"/>
                    <a:pt x="66" y="194"/>
                  </a:cubicBezTo>
                  <a:cubicBezTo>
                    <a:pt x="66" y="195"/>
                    <a:pt x="66" y="195"/>
                    <a:pt x="66" y="195"/>
                  </a:cubicBezTo>
                  <a:cubicBezTo>
                    <a:pt x="66" y="195"/>
                    <a:pt x="66" y="195"/>
                    <a:pt x="66" y="195"/>
                  </a:cubicBezTo>
                  <a:cubicBezTo>
                    <a:pt x="66" y="195"/>
                    <a:pt x="66" y="195"/>
                    <a:pt x="66" y="195"/>
                  </a:cubicBezTo>
                  <a:cubicBezTo>
                    <a:pt x="66" y="195"/>
                    <a:pt x="66" y="195"/>
                    <a:pt x="66" y="195"/>
                  </a:cubicBezTo>
                  <a:cubicBezTo>
                    <a:pt x="65" y="195"/>
                    <a:pt x="65" y="195"/>
                    <a:pt x="65" y="195"/>
                  </a:cubicBezTo>
                  <a:cubicBezTo>
                    <a:pt x="64" y="194"/>
                    <a:pt x="64" y="194"/>
                    <a:pt x="64" y="194"/>
                  </a:cubicBezTo>
                  <a:cubicBezTo>
                    <a:pt x="64" y="194"/>
                    <a:pt x="64" y="194"/>
                    <a:pt x="64" y="194"/>
                  </a:cubicBezTo>
                  <a:cubicBezTo>
                    <a:pt x="64" y="194"/>
                    <a:pt x="64" y="194"/>
                    <a:pt x="64" y="194"/>
                  </a:cubicBezTo>
                  <a:cubicBezTo>
                    <a:pt x="64" y="195"/>
                    <a:pt x="64" y="195"/>
                    <a:pt x="64" y="195"/>
                  </a:cubicBezTo>
                  <a:cubicBezTo>
                    <a:pt x="65" y="195"/>
                    <a:pt x="65" y="195"/>
                    <a:pt x="65" y="195"/>
                  </a:cubicBezTo>
                  <a:cubicBezTo>
                    <a:pt x="65" y="195"/>
                    <a:pt x="65" y="195"/>
                    <a:pt x="65" y="195"/>
                  </a:cubicBezTo>
                  <a:cubicBezTo>
                    <a:pt x="66" y="196"/>
                    <a:pt x="66" y="196"/>
                    <a:pt x="66" y="196"/>
                  </a:cubicBezTo>
                  <a:cubicBezTo>
                    <a:pt x="66" y="196"/>
                    <a:pt x="66" y="196"/>
                    <a:pt x="66" y="196"/>
                  </a:cubicBezTo>
                  <a:cubicBezTo>
                    <a:pt x="65" y="196"/>
                    <a:pt x="65" y="196"/>
                    <a:pt x="65" y="196"/>
                  </a:cubicBezTo>
                  <a:cubicBezTo>
                    <a:pt x="64" y="196"/>
                    <a:pt x="64" y="196"/>
                    <a:pt x="64" y="196"/>
                  </a:cubicBezTo>
                  <a:cubicBezTo>
                    <a:pt x="64" y="196"/>
                    <a:pt x="64" y="196"/>
                    <a:pt x="64" y="196"/>
                  </a:cubicBezTo>
                  <a:cubicBezTo>
                    <a:pt x="64" y="195"/>
                    <a:pt x="64" y="195"/>
                    <a:pt x="64" y="195"/>
                  </a:cubicBezTo>
                  <a:cubicBezTo>
                    <a:pt x="63" y="195"/>
                    <a:pt x="63" y="195"/>
                    <a:pt x="63" y="195"/>
                  </a:cubicBezTo>
                  <a:cubicBezTo>
                    <a:pt x="63" y="195"/>
                    <a:pt x="63" y="195"/>
                    <a:pt x="63" y="195"/>
                  </a:cubicBezTo>
                  <a:cubicBezTo>
                    <a:pt x="63" y="195"/>
                    <a:pt x="63" y="195"/>
                    <a:pt x="63" y="195"/>
                  </a:cubicBezTo>
                  <a:cubicBezTo>
                    <a:pt x="63" y="195"/>
                    <a:pt x="63" y="195"/>
                    <a:pt x="63" y="195"/>
                  </a:cubicBezTo>
                  <a:cubicBezTo>
                    <a:pt x="63" y="196"/>
                    <a:pt x="63" y="196"/>
                    <a:pt x="63" y="196"/>
                  </a:cubicBezTo>
                  <a:cubicBezTo>
                    <a:pt x="63" y="196"/>
                    <a:pt x="63" y="196"/>
                    <a:pt x="63" y="196"/>
                  </a:cubicBezTo>
                  <a:cubicBezTo>
                    <a:pt x="63" y="197"/>
                    <a:pt x="63" y="197"/>
                    <a:pt x="63" y="197"/>
                  </a:cubicBezTo>
                  <a:cubicBezTo>
                    <a:pt x="63" y="197"/>
                    <a:pt x="63" y="197"/>
                    <a:pt x="63" y="197"/>
                  </a:cubicBezTo>
                  <a:cubicBezTo>
                    <a:pt x="65" y="197"/>
                    <a:pt x="65" y="197"/>
                    <a:pt x="65" y="197"/>
                  </a:cubicBezTo>
                  <a:cubicBezTo>
                    <a:pt x="65" y="197"/>
                    <a:pt x="65" y="197"/>
                    <a:pt x="65" y="197"/>
                  </a:cubicBezTo>
                  <a:cubicBezTo>
                    <a:pt x="65" y="197"/>
                    <a:pt x="65" y="197"/>
                    <a:pt x="65" y="197"/>
                  </a:cubicBezTo>
                  <a:cubicBezTo>
                    <a:pt x="65" y="198"/>
                    <a:pt x="65" y="198"/>
                    <a:pt x="65" y="198"/>
                  </a:cubicBezTo>
                  <a:cubicBezTo>
                    <a:pt x="65" y="198"/>
                    <a:pt x="65" y="198"/>
                    <a:pt x="65" y="198"/>
                  </a:cubicBezTo>
                  <a:cubicBezTo>
                    <a:pt x="65" y="198"/>
                    <a:pt x="65" y="198"/>
                    <a:pt x="65" y="198"/>
                  </a:cubicBezTo>
                  <a:cubicBezTo>
                    <a:pt x="64" y="198"/>
                    <a:pt x="64" y="198"/>
                    <a:pt x="64" y="198"/>
                  </a:cubicBezTo>
                  <a:cubicBezTo>
                    <a:pt x="64" y="198"/>
                    <a:pt x="64" y="198"/>
                    <a:pt x="64" y="198"/>
                  </a:cubicBezTo>
                  <a:cubicBezTo>
                    <a:pt x="63" y="198"/>
                    <a:pt x="63" y="198"/>
                    <a:pt x="63" y="198"/>
                  </a:cubicBezTo>
                  <a:cubicBezTo>
                    <a:pt x="62" y="198"/>
                    <a:pt x="62" y="198"/>
                    <a:pt x="62" y="198"/>
                  </a:cubicBezTo>
                  <a:cubicBezTo>
                    <a:pt x="62" y="197"/>
                    <a:pt x="62" y="197"/>
                    <a:pt x="62" y="197"/>
                  </a:cubicBezTo>
                  <a:cubicBezTo>
                    <a:pt x="62" y="197"/>
                    <a:pt x="62" y="197"/>
                    <a:pt x="62" y="197"/>
                  </a:cubicBezTo>
                  <a:cubicBezTo>
                    <a:pt x="62" y="197"/>
                    <a:pt x="62" y="197"/>
                    <a:pt x="62" y="197"/>
                  </a:cubicBezTo>
                  <a:cubicBezTo>
                    <a:pt x="62" y="197"/>
                    <a:pt x="62" y="197"/>
                    <a:pt x="62" y="197"/>
                  </a:cubicBezTo>
                  <a:cubicBezTo>
                    <a:pt x="62" y="198"/>
                    <a:pt x="62" y="198"/>
                    <a:pt x="62" y="198"/>
                  </a:cubicBezTo>
                  <a:cubicBezTo>
                    <a:pt x="61" y="198"/>
                    <a:pt x="61" y="198"/>
                    <a:pt x="61" y="198"/>
                  </a:cubicBezTo>
                  <a:cubicBezTo>
                    <a:pt x="61" y="198"/>
                    <a:pt x="61" y="198"/>
                    <a:pt x="61" y="198"/>
                  </a:cubicBezTo>
                  <a:cubicBezTo>
                    <a:pt x="60" y="198"/>
                    <a:pt x="60" y="198"/>
                    <a:pt x="60" y="198"/>
                  </a:cubicBezTo>
                  <a:cubicBezTo>
                    <a:pt x="60" y="198"/>
                    <a:pt x="60" y="198"/>
                    <a:pt x="60" y="198"/>
                  </a:cubicBezTo>
                  <a:cubicBezTo>
                    <a:pt x="60" y="198"/>
                    <a:pt x="60" y="198"/>
                    <a:pt x="60" y="198"/>
                  </a:cubicBezTo>
                  <a:cubicBezTo>
                    <a:pt x="59" y="198"/>
                    <a:pt x="59" y="198"/>
                    <a:pt x="59" y="198"/>
                  </a:cubicBezTo>
                  <a:cubicBezTo>
                    <a:pt x="59" y="198"/>
                    <a:pt x="59" y="198"/>
                    <a:pt x="59" y="198"/>
                  </a:cubicBezTo>
                  <a:cubicBezTo>
                    <a:pt x="59" y="199"/>
                    <a:pt x="59" y="199"/>
                    <a:pt x="59" y="199"/>
                  </a:cubicBezTo>
                  <a:cubicBezTo>
                    <a:pt x="61" y="199"/>
                    <a:pt x="61" y="199"/>
                    <a:pt x="61" y="199"/>
                  </a:cubicBezTo>
                  <a:cubicBezTo>
                    <a:pt x="62" y="199"/>
                    <a:pt x="62" y="199"/>
                    <a:pt x="62" y="199"/>
                  </a:cubicBezTo>
                  <a:cubicBezTo>
                    <a:pt x="62" y="200"/>
                    <a:pt x="62" y="200"/>
                    <a:pt x="62" y="200"/>
                  </a:cubicBezTo>
                  <a:cubicBezTo>
                    <a:pt x="62" y="201"/>
                    <a:pt x="62" y="201"/>
                    <a:pt x="62" y="201"/>
                  </a:cubicBezTo>
                  <a:cubicBezTo>
                    <a:pt x="62" y="201"/>
                    <a:pt x="62" y="201"/>
                    <a:pt x="62" y="201"/>
                  </a:cubicBezTo>
                  <a:cubicBezTo>
                    <a:pt x="62" y="201"/>
                    <a:pt x="62" y="201"/>
                    <a:pt x="62" y="201"/>
                  </a:cubicBezTo>
                  <a:cubicBezTo>
                    <a:pt x="61" y="201"/>
                    <a:pt x="61" y="201"/>
                    <a:pt x="61" y="201"/>
                  </a:cubicBezTo>
                  <a:cubicBezTo>
                    <a:pt x="60" y="200"/>
                    <a:pt x="60" y="200"/>
                    <a:pt x="60" y="200"/>
                  </a:cubicBezTo>
                  <a:cubicBezTo>
                    <a:pt x="60" y="200"/>
                    <a:pt x="60" y="200"/>
                    <a:pt x="60" y="200"/>
                  </a:cubicBezTo>
                  <a:cubicBezTo>
                    <a:pt x="59" y="200"/>
                    <a:pt x="59" y="200"/>
                    <a:pt x="59" y="200"/>
                  </a:cubicBezTo>
                  <a:cubicBezTo>
                    <a:pt x="59" y="200"/>
                    <a:pt x="59" y="200"/>
                    <a:pt x="59" y="200"/>
                  </a:cubicBezTo>
                  <a:cubicBezTo>
                    <a:pt x="60" y="200"/>
                    <a:pt x="60" y="200"/>
                    <a:pt x="60" y="200"/>
                  </a:cubicBezTo>
                  <a:cubicBezTo>
                    <a:pt x="60" y="200"/>
                    <a:pt x="60" y="200"/>
                    <a:pt x="60" y="200"/>
                  </a:cubicBezTo>
                  <a:cubicBezTo>
                    <a:pt x="61" y="201"/>
                    <a:pt x="61" y="201"/>
                    <a:pt x="61" y="201"/>
                  </a:cubicBezTo>
                  <a:cubicBezTo>
                    <a:pt x="62" y="202"/>
                    <a:pt x="62" y="202"/>
                    <a:pt x="62" y="202"/>
                  </a:cubicBezTo>
                  <a:cubicBezTo>
                    <a:pt x="62" y="202"/>
                    <a:pt x="62" y="202"/>
                    <a:pt x="62" y="202"/>
                  </a:cubicBezTo>
                  <a:cubicBezTo>
                    <a:pt x="61" y="203"/>
                    <a:pt x="61" y="203"/>
                    <a:pt x="61" y="203"/>
                  </a:cubicBezTo>
                  <a:cubicBezTo>
                    <a:pt x="62" y="203"/>
                    <a:pt x="62" y="203"/>
                    <a:pt x="62" y="203"/>
                  </a:cubicBezTo>
                  <a:cubicBezTo>
                    <a:pt x="62" y="203"/>
                    <a:pt x="62" y="203"/>
                    <a:pt x="62" y="203"/>
                  </a:cubicBezTo>
                  <a:cubicBezTo>
                    <a:pt x="61" y="204"/>
                    <a:pt x="61" y="204"/>
                    <a:pt x="61" y="204"/>
                  </a:cubicBezTo>
                  <a:cubicBezTo>
                    <a:pt x="61" y="204"/>
                    <a:pt x="61" y="204"/>
                    <a:pt x="61" y="204"/>
                  </a:cubicBezTo>
                  <a:cubicBezTo>
                    <a:pt x="61" y="205"/>
                    <a:pt x="61" y="205"/>
                    <a:pt x="61" y="205"/>
                  </a:cubicBezTo>
                  <a:cubicBezTo>
                    <a:pt x="60" y="205"/>
                    <a:pt x="60" y="205"/>
                    <a:pt x="60" y="205"/>
                  </a:cubicBezTo>
                  <a:cubicBezTo>
                    <a:pt x="60" y="205"/>
                    <a:pt x="60" y="205"/>
                    <a:pt x="60" y="205"/>
                  </a:cubicBezTo>
                  <a:cubicBezTo>
                    <a:pt x="59" y="204"/>
                    <a:pt x="59" y="204"/>
                    <a:pt x="59" y="204"/>
                  </a:cubicBezTo>
                  <a:cubicBezTo>
                    <a:pt x="59" y="204"/>
                    <a:pt x="59" y="204"/>
                    <a:pt x="59" y="204"/>
                  </a:cubicBezTo>
                  <a:cubicBezTo>
                    <a:pt x="58" y="204"/>
                    <a:pt x="58" y="204"/>
                    <a:pt x="58" y="204"/>
                  </a:cubicBezTo>
                  <a:cubicBezTo>
                    <a:pt x="59" y="204"/>
                    <a:pt x="59" y="204"/>
                    <a:pt x="59" y="204"/>
                  </a:cubicBezTo>
                  <a:cubicBezTo>
                    <a:pt x="59" y="205"/>
                    <a:pt x="59" y="205"/>
                    <a:pt x="59" y="205"/>
                  </a:cubicBezTo>
                  <a:cubicBezTo>
                    <a:pt x="60" y="205"/>
                    <a:pt x="60" y="205"/>
                    <a:pt x="60" y="205"/>
                  </a:cubicBezTo>
                  <a:cubicBezTo>
                    <a:pt x="60" y="205"/>
                    <a:pt x="60" y="205"/>
                    <a:pt x="60" y="205"/>
                  </a:cubicBezTo>
                  <a:cubicBezTo>
                    <a:pt x="60" y="206"/>
                    <a:pt x="60" y="206"/>
                    <a:pt x="60" y="206"/>
                  </a:cubicBezTo>
                  <a:cubicBezTo>
                    <a:pt x="59" y="206"/>
                    <a:pt x="59" y="206"/>
                    <a:pt x="59" y="206"/>
                  </a:cubicBezTo>
                  <a:cubicBezTo>
                    <a:pt x="59" y="205"/>
                    <a:pt x="59" y="205"/>
                    <a:pt x="59" y="205"/>
                  </a:cubicBezTo>
                  <a:cubicBezTo>
                    <a:pt x="59" y="205"/>
                    <a:pt x="59" y="205"/>
                    <a:pt x="59" y="205"/>
                  </a:cubicBezTo>
                  <a:cubicBezTo>
                    <a:pt x="58" y="206"/>
                    <a:pt x="58" y="206"/>
                    <a:pt x="58" y="206"/>
                  </a:cubicBezTo>
                  <a:cubicBezTo>
                    <a:pt x="59" y="206"/>
                    <a:pt x="59" y="206"/>
                    <a:pt x="59" y="206"/>
                  </a:cubicBezTo>
                  <a:cubicBezTo>
                    <a:pt x="59" y="206"/>
                    <a:pt x="59" y="206"/>
                    <a:pt x="59" y="206"/>
                  </a:cubicBezTo>
                  <a:cubicBezTo>
                    <a:pt x="59" y="207"/>
                    <a:pt x="59" y="207"/>
                    <a:pt x="59" y="207"/>
                  </a:cubicBezTo>
                  <a:cubicBezTo>
                    <a:pt x="59" y="207"/>
                    <a:pt x="59" y="207"/>
                    <a:pt x="59" y="207"/>
                  </a:cubicBezTo>
                  <a:cubicBezTo>
                    <a:pt x="58" y="207"/>
                    <a:pt x="58" y="207"/>
                    <a:pt x="58" y="207"/>
                  </a:cubicBezTo>
                  <a:cubicBezTo>
                    <a:pt x="58" y="207"/>
                    <a:pt x="58" y="207"/>
                    <a:pt x="58" y="207"/>
                  </a:cubicBezTo>
                  <a:cubicBezTo>
                    <a:pt x="58" y="207"/>
                    <a:pt x="58" y="207"/>
                    <a:pt x="58" y="207"/>
                  </a:cubicBezTo>
                  <a:cubicBezTo>
                    <a:pt x="57" y="207"/>
                    <a:pt x="57" y="207"/>
                    <a:pt x="57" y="207"/>
                  </a:cubicBezTo>
                  <a:cubicBezTo>
                    <a:pt x="57" y="207"/>
                    <a:pt x="57" y="207"/>
                    <a:pt x="57" y="207"/>
                  </a:cubicBezTo>
                  <a:cubicBezTo>
                    <a:pt x="58" y="207"/>
                    <a:pt x="58" y="207"/>
                    <a:pt x="58" y="207"/>
                  </a:cubicBezTo>
                  <a:cubicBezTo>
                    <a:pt x="58" y="208"/>
                    <a:pt x="58" y="208"/>
                    <a:pt x="58" y="208"/>
                  </a:cubicBezTo>
                  <a:cubicBezTo>
                    <a:pt x="58" y="208"/>
                    <a:pt x="58" y="208"/>
                    <a:pt x="58" y="208"/>
                  </a:cubicBezTo>
                  <a:cubicBezTo>
                    <a:pt x="58" y="208"/>
                    <a:pt x="58" y="208"/>
                    <a:pt x="58" y="208"/>
                  </a:cubicBezTo>
                  <a:cubicBezTo>
                    <a:pt x="57" y="208"/>
                    <a:pt x="57" y="208"/>
                    <a:pt x="57" y="208"/>
                  </a:cubicBezTo>
                  <a:cubicBezTo>
                    <a:pt x="56" y="208"/>
                    <a:pt x="56" y="208"/>
                    <a:pt x="56" y="208"/>
                  </a:cubicBezTo>
                  <a:cubicBezTo>
                    <a:pt x="56" y="208"/>
                    <a:pt x="56" y="208"/>
                    <a:pt x="56" y="208"/>
                  </a:cubicBezTo>
                  <a:cubicBezTo>
                    <a:pt x="56" y="208"/>
                    <a:pt x="56" y="208"/>
                    <a:pt x="56" y="208"/>
                  </a:cubicBezTo>
                  <a:cubicBezTo>
                    <a:pt x="57" y="209"/>
                    <a:pt x="57" y="209"/>
                    <a:pt x="57" y="209"/>
                  </a:cubicBezTo>
                  <a:cubicBezTo>
                    <a:pt x="58" y="209"/>
                    <a:pt x="58" y="209"/>
                    <a:pt x="58" y="209"/>
                  </a:cubicBezTo>
                  <a:cubicBezTo>
                    <a:pt x="59" y="209"/>
                    <a:pt x="59" y="209"/>
                    <a:pt x="59" y="209"/>
                  </a:cubicBezTo>
                  <a:cubicBezTo>
                    <a:pt x="59" y="209"/>
                    <a:pt x="59" y="209"/>
                    <a:pt x="59" y="209"/>
                  </a:cubicBezTo>
                  <a:cubicBezTo>
                    <a:pt x="59" y="210"/>
                    <a:pt x="59" y="210"/>
                    <a:pt x="59" y="210"/>
                  </a:cubicBezTo>
                  <a:cubicBezTo>
                    <a:pt x="58" y="210"/>
                    <a:pt x="58" y="210"/>
                    <a:pt x="58" y="210"/>
                  </a:cubicBezTo>
                  <a:cubicBezTo>
                    <a:pt x="57" y="210"/>
                    <a:pt x="57" y="210"/>
                    <a:pt x="57" y="210"/>
                  </a:cubicBezTo>
                  <a:cubicBezTo>
                    <a:pt x="56" y="210"/>
                    <a:pt x="56" y="210"/>
                    <a:pt x="56" y="210"/>
                  </a:cubicBezTo>
                  <a:cubicBezTo>
                    <a:pt x="56" y="210"/>
                    <a:pt x="56" y="210"/>
                    <a:pt x="56" y="210"/>
                  </a:cubicBezTo>
                  <a:cubicBezTo>
                    <a:pt x="55" y="210"/>
                    <a:pt x="55" y="210"/>
                    <a:pt x="55" y="210"/>
                  </a:cubicBezTo>
                  <a:cubicBezTo>
                    <a:pt x="56" y="210"/>
                    <a:pt x="56" y="210"/>
                    <a:pt x="56" y="210"/>
                  </a:cubicBezTo>
                  <a:cubicBezTo>
                    <a:pt x="57" y="210"/>
                    <a:pt x="57" y="210"/>
                    <a:pt x="57" y="210"/>
                  </a:cubicBezTo>
                  <a:cubicBezTo>
                    <a:pt x="57" y="211"/>
                    <a:pt x="57" y="211"/>
                    <a:pt x="57" y="211"/>
                  </a:cubicBezTo>
                  <a:cubicBezTo>
                    <a:pt x="57" y="211"/>
                    <a:pt x="57" y="211"/>
                    <a:pt x="57" y="211"/>
                  </a:cubicBezTo>
                  <a:cubicBezTo>
                    <a:pt x="56" y="211"/>
                    <a:pt x="56" y="211"/>
                    <a:pt x="56" y="211"/>
                  </a:cubicBezTo>
                  <a:cubicBezTo>
                    <a:pt x="56" y="211"/>
                    <a:pt x="56" y="211"/>
                    <a:pt x="56" y="211"/>
                  </a:cubicBezTo>
                  <a:cubicBezTo>
                    <a:pt x="57" y="211"/>
                    <a:pt x="57" y="211"/>
                    <a:pt x="57" y="211"/>
                  </a:cubicBezTo>
                  <a:cubicBezTo>
                    <a:pt x="58" y="211"/>
                    <a:pt x="58" y="211"/>
                    <a:pt x="58" y="211"/>
                  </a:cubicBezTo>
                  <a:cubicBezTo>
                    <a:pt x="58" y="212"/>
                    <a:pt x="58" y="212"/>
                    <a:pt x="58" y="212"/>
                  </a:cubicBezTo>
                  <a:cubicBezTo>
                    <a:pt x="57" y="212"/>
                    <a:pt x="57" y="212"/>
                    <a:pt x="57" y="212"/>
                  </a:cubicBezTo>
                  <a:cubicBezTo>
                    <a:pt x="56" y="212"/>
                    <a:pt x="56" y="212"/>
                    <a:pt x="56" y="212"/>
                  </a:cubicBezTo>
                  <a:cubicBezTo>
                    <a:pt x="56" y="212"/>
                    <a:pt x="56" y="212"/>
                    <a:pt x="56" y="212"/>
                  </a:cubicBezTo>
                  <a:cubicBezTo>
                    <a:pt x="56" y="212"/>
                    <a:pt x="56" y="212"/>
                    <a:pt x="56" y="212"/>
                  </a:cubicBezTo>
                  <a:cubicBezTo>
                    <a:pt x="56" y="212"/>
                    <a:pt x="56" y="212"/>
                    <a:pt x="56" y="212"/>
                  </a:cubicBezTo>
                  <a:cubicBezTo>
                    <a:pt x="57" y="212"/>
                    <a:pt x="57" y="212"/>
                    <a:pt x="57" y="212"/>
                  </a:cubicBezTo>
                  <a:cubicBezTo>
                    <a:pt x="58" y="212"/>
                    <a:pt x="58" y="212"/>
                    <a:pt x="58" y="212"/>
                  </a:cubicBezTo>
                  <a:cubicBezTo>
                    <a:pt x="58" y="213"/>
                    <a:pt x="58" y="213"/>
                    <a:pt x="58" y="213"/>
                  </a:cubicBezTo>
                  <a:cubicBezTo>
                    <a:pt x="57" y="213"/>
                    <a:pt x="57" y="213"/>
                    <a:pt x="57" y="213"/>
                  </a:cubicBezTo>
                  <a:cubicBezTo>
                    <a:pt x="56" y="213"/>
                    <a:pt x="56" y="213"/>
                    <a:pt x="56" y="213"/>
                  </a:cubicBezTo>
                  <a:cubicBezTo>
                    <a:pt x="56" y="213"/>
                    <a:pt x="56" y="213"/>
                    <a:pt x="56" y="213"/>
                  </a:cubicBezTo>
                  <a:cubicBezTo>
                    <a:pt x="55" y="213"/>
                    <a:pt x="55" y="213"/>
                    <a:pt x="55" y="213"/>
                  </a:cubicBezTo>
                  <a:cubicBezTo>
                    <a:pt x="55" y="212"/>
                    <a:pt x="55" y="212"/>
                    <a:pt x="55" y="212"/>
                  </a:cubicBezTo>
                  <a:cubicBezTo>
                    <a:pt x="54" y="212"/>
                    <a:pt x="54" y="212"/>
                    <a:pt x="54" y="212"/>
                  </a:cubicBezTo>
                  <a:cubicBezTo>
                    <a:pt x="54" y="212"/>
                    <a:pt x="54" y="212"/>
                    <a:pt x="54" y="212"/>
                  </a:cubicBezTo>
                  <a:cubicBezTo>
                    <a:pt x="54" y="212"/>
                    <a:pt x="54" y="212"/>
                    <a:pt x="54" y="212"/>
                  </a:cubicBezTo>
                  <a:cubicBezTo>
                    <a:pt x="53" y="212"/>
                    <a:pt x="53" y="212"/>
                    <a:pt x="53" y="212"/>
                  </a:cubicBezTo>
                  <a:cubicBezTo>
                    <a:pt x="53" y="212"/>
                    <a:pt x="53" y="212"/>
                    <a:pt x="53" y="212"/>
                  </a:cubicBezTo>
                  <a:cubicBezTo>
                    <a:pt x="53" y="213"/>
                    <a:pt x="53" y="213"/>
                    <a:pt x="53" y="213"/>
                  </a:cubicBezTo>
                  <a:cubicBezTo>
                    <a:pt x="55" y="213"/>
                    <a:pt x="55" y="213"/>
                    <a:pt x="55" y="213"/>
                  </a:cubicBezTo>
                  <a:cubicBezTo>
                    <a:pt x="55" y="214"/>
                    <a:pt x="55" y="214"/>
                    <a:pt x="55" y="214"/>
                  </a:cubicBezTo>
                  <a:cubicBezTo>
                    <a:pt x="55" y="214"/>
                    <a:pt x="55" y="214"/>
                    <a:pt x="55" y="214"/>
                  </a:cubicBezTo>
                  <a:cubicBezTo>
                    <a:pt x="55" y="214"/>
                    <a:pt x="55" y="214"/>
                    <a:pt x="55" y="214"/>
                  </a:cubicBezTo>
                  <a:cubicBezTo>
                    <a:pt x="55" y="214"/>
                    <a:pt x="55" y="214"/>
                    <a:pt x="55" y="214"/>
                  </a:cubicBezTo>
                  <a:cubicBezTo>
                    <a:pt x="55" y="214"/>
                    <a:pt x="55" y="214"/>
                    <a:pt x="55" y="214"/>
                  </a:cubicBezTo>
                  <a:cubicBezTo>
                    <a:pt x="56" y="214"/>
                    <a:pt x="56" y="214"/>
                    <a:pt x="56" y="214"/>
                  </a:cubicBezTo>
                  <a:cubicBezTo>
                    <a:pt x="56" y="215"/>
                    <a:pt x="56" y="215"/>
                    <a:pt x="56" y="215"/>
                  </a:cubicBezTo>
                  <a:cubicBezTo>
                    <a:pt x="57" y="215"/>
                    <a:pt x="57" y="215"/>
                    <a:pt x="57" y="215"/>
                  </a:cubicBezTo>
                  <a:cubicBezTo>
                    <a:pt x="57" y="215"/>
                    <a:pt x="57" y="215"/>
                    <a:pt x="57" y="215"/>
                  </a:cubicBezTo>
                  <a:cubicBezTo>
                    <a:pt x="56" y="215"/>
                    <a:pt x="56" y="215"/>
                    <a:pt x="56" y="215"/>
                  </a:cubicBezTo>
                  <a:cubicBezTo>
                    <a:pt x="56" y="215"/>
                    <a:pt x="56" y="215"/>
                    <a:pt x="56" y="215"/>
                  </a:cubicBezTo>
                  <a:cubicBezTo>
                    <a:pt x="56" y="216"/>
                    <a:pt x="56" y="216"/>
                    <a:pt x="56" y="216"/>
                  </a:cubicBezTo>
                  <a:cubicBezTo>
                    <a:pt x="55" y="216"/>
                    <a:pt x="55" y="216"/>
                    <a:pt x="55" y="216"/>
                  </a:cubicBezTo>
                  <a:close/>
                  <a:moveTo>
                    <a:pt x="54" y="216"/>
                  </a:moveTo>
                  <a:cubicBezTo>
                    <a:pt x="53" y="215"/>
                    <a:pt x="53" y="215"/>
                    <a:pt x="53" y="215"/>
                  </a:cubicBezTo>
                  <a:cubicBezTo>
                    <a:pt x="52" y="215"/>
                    <a:pt x="52" y="215"/>
                    <a:pt x="52" y="215"/>
                  </a:cubicBezTo>
                  <a:cubicBezTo>
                    <a:pt x="52" y="215"/>
                    <a:pt x="52" y="215"/>
                    <a:pt x="52" y="215"/>
                  </a:cubicBezTo>
                  <a:cubicBezTo>
                    <a:pt x="53" y="216"/>
                    <a:pt x="53" y="216"/>
                    <a:pt x="53" y="216"/>
                  </a:cubicBezTo>
                  <a:cubicBezTo>
                    <a:pt x="54" y="216"/>
                    <a:pt x="54" y="216"/>
                    <a:pt x="54" y="216"/>
                  </a:cubicBezTo>
                  <a:cubicBezTo>
                    <a:pt x="54" y="216"/>
                    <a:pt x="54" y="216"/>
                    <a:pt x="54" y="216"/>
                  </a:cubicBezTo>
                  <a:close/>
                  <a:moveTo>
                    <a:pt x="124" y="146"/>
                  </a:moveTo>
                  <a:cubicBezTo>
                    <a:pt x="124" y="146"/>
                    <a:pt x="124" y="146"/>
                    <a:pt x="124" y="146"/>
                  </a:cubicBezTo>
                  <a:cubicBezTo>
                    <a:pt x="125" y="146"/>
                    <a:pt x="125" y="146"/>
                    <a:pt x="125" y="146"/>
                  </a:cubicBezTo>
                  <a:cubicBezTo>
                    <a:pt x="127" y="146"/>
                    <a:pt x="127" y="146"/>
                    <a:pt x="127" y="146"/>
                  </a:cubicBezTo>
                  <a:cubicBezTo>
                    <a:pt x="129" y="146"/>
                    <a:pt x="129" y="146"/>
                    <a:pt x="129" y="146"/>
                  </a:cubicBezTo>
                  <a:cubicBezTo>
                    <a:pt x="129" y="145"/>
                    <a:pt x="129" y="145"/>
                    <a:pt x="129" y="145"/>
                  </a:cubicBezTo>
                  <a:cubicBezTo>
                    <a:pt x="130" y="145"/>
                    <a:pt x="130" y="145"/>
                    <a:pt x="130" y="145"/>
                  </a:cubicBezTo>
                  <a:cubicBezTo>
                    <a:pt x="131" y="146"/>
                    <a:pt x="131" y="146"/>
                    <a:pt x="131" y="146"/>
                  </a:cubicBezTo>
                  <a:cubicBezTo>
                    <a:pt x="132" y="145"/>
                    <a:pt x="132" y="145"/>
                    <a:pt x="132" y="145"/>
                  </a:cubicBezTo>
                  <a:cubicBezTo>
                    <a:pt x="133" y="146"/>
                    <a:pt x="133" y="146"/>
                    <a:pt x="133" y="146"/>
                  </a:cubicBezTo>
                  <a:cubicBezTo>
                    <a:pt x="134" y="145"/>
                    <a:pt x="134" y="145"/>
                    <a:pt x="134" y="145"/>
                  </a:cubicBezTo>
                  <a:cubicBezTo>
                    <a:pt x="134" y="143"/>
                    <a:pt x="134" y="143"/>
                    <a:pt x="134" y="143"/>
                  </a:cubicBezTo>
                  <a:cubicBezTo>
                    <a:pt x="133" y="142"/>
                    <a:pt x="133" y="142"/>
                    <a:pt x="133" y="142"/>
                  </a:cubicBezTo>
                  <a:cubicBezTo>
                    <a:pt x="133" y="141"/>
                    <a:pt x="133" y="141"/>
                    <a:pt x="133" y="141"/>
                  </a:cubicBezTo>
                  <a:cubicBezTo>
                    <a:pt x="132" y="141"/>
                    <a:pt x="132" y="141"/>
                    <a:pt x="132" y="141"/>
                  </a:cubicBezTo>
                  <a:cubicBezTo>
                    <a:pt x="130" y="142"/>
                    <a:pt x="130" y="142"/>
                    <a:pt x="130" y="142"/>
                  </a:cubicBezTo>
                  <a:cubicBezTo>
                    <a:pt x="127" y="143"/>
                    <a:pt x="127" y="143"/>
                    <a:pt x="127" y="143"/>
                  </a:cubicBezTo>
                  <a:cubicBezTo>
                    <a:pt x="127" y="143"/>
                    <a:pt x="127" y="143"/>
                    <a:pt x="127" y="143"/>
                  </a:cubicBezTo>
                  <a:cubicBezTo>
                    <a:pt x="126" y="144"/>
                    <a:pt x="126" y="144"/>
                    <a:pt x="126" y="144"/>
                  </a:cubicBezTo>
                  <a:cubicBezTo>
                    <a:pt x="125" y="145"/>
                    <a:pt x="125" y="145"/>
                    <a:pt x="125" y="145"/>
                  </a:cubicBezTo>
                  <a:cubicBezTo>
                    <a:pt x="124" y="145"/>
                    <a:pt x="124" y="145"/>
                    <a:pt x="124" y="145"/>
                  </a:cubicBezTo>
                  <a:cubicBezTo>
                    <a:pt x="124" y="145"/>
                    <a:pt x="124" y="145"/>
                    <a:pt x="124" y="145"/>
                  </a:cubicBezTo>
                  <a:cubicBezTo>
                    <a:pt x="124" y="146"/>
                    <a:pt x="124" y="146"/>
                    <a:pt x="124" y="146"/>
                  </a:cubicBezTo>
                  <a:close/>
                  <a:moveTo>
                    <a:pt x="57" y="211"/>
                  </a:moveTo>
                  <a:cubicBezTo>
                    <a:pt x="58" y="211"/>
                    <a:pt x="58" y="211"/>
                    <a:pt x="58" y="211"/>
                  </a:cubicBezTo>
                  <a:cubicBezTo>
                    <a:pt x="58" y="211"/>
                    <a:pt x="58" y="211"/>
                    <a:pt x="58" y="211"/>
                  </a:cubicBezTo>
                  <a:cubicBezTo>
                    <a:pt x="58" y="210"/>
                    <a:pt x="58" y="210"/>
                    <a:pt x="58" y="210"/>
                  </a:cubicBezTo>
                  <a:cubicBezTo>
                    <a:pt x="58" y="210"/>
                    <a:pt x="58" y="210"/>
                    <a:pt x="58" y="210"/>
                  </a:cubicBezTo>
                  <a:cubicBezTo>
                    <a:pt x="57" y="211"/>
                    <a:pt x="57" y="211"/>
                    <a:pt x="57" y="211"/>
                  </a:cubicBezTo>
                  <a:close/>
                  <a:moveTo>
                    <a:pt x="62" y="203"/>
                  </a:moveTo>
                  <a:cubicBezTo>
                    <a:pt x="62" y="203"/>
                    <a:pt x="62" y="203"/>
                    <a:pt x="62" y="203"/>
                  </a:cubicBezTo>
                  <a:cubicBezTo>
                    <a:pt x="62" y="202"/>
                    <a:pt x="62" y="202"/>
                    <a:pt x="62" y="202"/>
                  </a:cubicBezTo>
                  <a:cubicBezTo>
                    <a:pt x="62" y="203"/>
                    <a:pt x="62" y="203"/>
                    <a:pt x="62" y="203"/>
                  </a:cubicBezTo>
                  <a:close/>
                  <a:moveTo>
                    <a:pt x="62" y="202"/>
                  </a:moveTo>
                  <a:cubicBezTo>
                    <a:pt x="62" y="202"/>
                    <a:pt x="62" y="202"/>
                    <a:pt x="62" y="202"/>
                  </a:cubicBezTo>
                  <a:cubicBezTo>
                    <a:pt x="63" y="202"/>
                    <a:pt x="63" y="202"/>
                    <a:pt x="63" y="202"/>
                  </a:cubicBezTo>
                  <a:cubicBezTo>
                    <a:pt x="63" y="201"/>
                    <a:pt x="63" y="201"/>
                    <a:pt x="63" y="201"/>
                  </a:cubicBezTo>
                  <a:cubicBezTo>
                    <a:pt x="62" y="202"/>
                    <a:pt x="62" y="202"/>
                    <a:pt x="62" y="202"/>
                  </a:cubicBezTo>
                  <a:close/>
                  <a:moveTo>
                    <a:pt x="63" y="200"/>
                  </a:moveTo>
                  <a:cubicBezTo>
                    <a:pt x="63" y="200"/>
                    <a:pt x="63" y="200"/>
                    <a:pt x="63" y="200"/>
                  </a:cubicBezTo>
                  <a:cubicBezTo>
                    <a:pt x="63" y="200"/>
                    <a:pt x="63" y="200"/>
                    <a:pt x="63" y="200"/>
                  </a:cubicBezTo>
                  <a:cubicBezTo>
                    <a:pt x="63" y="200"/>
                    <a:pt x="63" y="200"/>
                    <a:pt x="63" y="200"/>
                  </a:cubicBezTo>
                  <a:cubicBezTo>
                    <a:pt x="63" y="200"/>
                    <a:pt x="63" y="200"/>
                    <a:pt x="63" y="200"/>
                  </a:cubicBezTo>
                  <a:cubicBezTo>
                    <a:pt x="63" y="200"/>
                    <a:pt x="63" y="200"/>
                    <a:pt x="63" y="200"/>
                  </a:cubicBezTo>
                  <a:close/>
                  <a:moveTo>
                    <a:pt x="62" y="198"/>
                  </a:moveTo>
                  <a:cubicBezTo>
                    <a:pt x="62" y="199"/>
                    <a:pt x="62" y="199"/>
                    <a:pt x="62" y="199"/>
                  </a:cubicBezTo>
                  <a:cubicBezTo>
                    <a:pt x="63" y="199"/>
                    <a:pt x="63" y="199"/>
                    <a:pt x="63" y="199"/>
                  </a:cubicBezTo>
                  <a:cubicBezTo>
                    <a:pt x="63" y="199"/>
                    <a:pt x="63" y="199"/>
                    <a:pt x="63" y="199"/>
                  </a:cubicBezTo>
                  <a:cubicBezTo>
                    <a:pt x="64" y="199"/>
                    <a:pt x="64" y="199"/>
                    <a:pt x="64" y="199"/>
                  </a:cubicBezTo>
                  <a:cubicBezTo>
                    <a:pt x="64" y="199"/>
                    <a:pt x="64" y="199"/>
                    <a:pt x="64" y="199"/>
                  </a:cubicBezTo>
                  <a:cubicBezTo>
                    <a:pt x="64" y="199"/>
                    <a:pt x="64" y="199"/>
                    <a:pt x="64" y="199"/>
                  </a:cubicBezTo>
                  <a:cubicBezTo>
                    <a:pt x="63" y="199"/>
                    <a:pt x="63" y="199"/>
                    <a:pt x="63" y="199"/>
                  </a:cubicBezTo>
                  <a:cubicBezTo>
                    <a:pt x="62" y="198"/>
                    <a:pt x="62" y="198"/>
                    <a:pt x="62" y="198"/>
                  </a:cubicBezTo>
                  <a:cubicBezTo>
                    <a:pt x="62" y="198"/>
                    <a:pt x="62" y="198"/>
                    <a:pt x="62" y="198"/>
                  </a:cubicBezTo>
                  <a:close/>
                  <a:moveTo>
                    <a:pt x="66" y="198"/>
                  </a:moveTo>
                  <a:cubicBezTo>
                    <a:pt x="66" y="198"/>
                    <a:pt x="66" y="198"/>
                    <a:pt x="66" y="198"/>
                  </a:cubicBezTo>
                  <a:cubicBezTo>
                    <a:pt x="66" y="197"/>
                    <a:pt x="66" y="197"/>
                    <a:pt x="66" y="197"/>
                  </a:cubicBezTo>
                  <a:cubicBezTo>
                    <a:pt x="66" y="197"/>
                    <a:pt x="66" y="197"/>
                    <a:pt x="66" y="197"/>
                  </a:cubicBezTo>
                  <a:cubicBezTo>
                    <a:pt x="66" y="198"/>
                    <a:pt x="66" y="198"/>
                    <a:pt x="66" y="198"/>
                  </a:cubicBezTo>
                  <a:close/>
                  <a:moveTo>
                    <a:pt x="65" y="193"/>
                  </a:moveTo>
                  <a:cubicBezTo>
                    <a:pt x="65" y="193"/>
                    <a:pt x="65" y="193"/>
                    <a:pt x="65" y="193"/>
                  </a:cubicBezTo>
                  <a:cubicBezTo>
                    <a:pt x="66" y="194"/>
                    <a:pt x="66" y="194"/>
                    <a:pt x="66" y="194"/>
                  </a:cubicBezTo>
                  <a:cubicBezTo>
                    <a:pt x="67" y="194"/>
                    <a:pt x="67" y="194"/>
                    <a:pt x="67" y="194"/>
                  </a:cubicBezTo>
                  <a:cubicBezTo>
                    <a:pt x="67" y="195"/>
                    <a:pt x="67" y="195"/>
                    <a:pt x="67" y="195"/>
                  </a:cubicBezTo>
                  <a:cubicBezTo>
                    <a:pt x="67" y="194"/>
                    <a:pt x="67" y="194"/>
                    <a:pt x="67" y="194"/>
                  </a:cubicBezTo>
                  <a:cubicBezTo>
                    <a:pt x="67" y="194"/>
                    <a:pt x="67" y="194"/>
                    <a:pt x="67" y="194"/>
                  </a:cubicBezTo>
                  <a:cubicBezTo>
                    <a:pt x="66" y="194"/>
                    <a:pt x="66" y="194"/>
                    <a:pt x="66" y="194"/>
                  </a:cubicBezTo>
                  <a:cubicBezTo>
                    <a:pt x="66" y="193"/>
                    <a:pt x="66" y="193"/>
                    <a:pt x="66" y="193"/>
                  </a:cubicBezTo>
                  <a:cubicBezTo>
                    <a:pt x="65" y="193"/>
                    <a:pt x="65" y="193"/>
                    <a:pt x="65" y="193"/>
                  </a:cubicBezTo>
                  <a:close/>
                  <a:moveTo>
                    <a:pt x="71" y="184"/>
                  </a:moveTo>
                  <a:cubicBezTo>
                    <a:pt x="71" y="185"/>
                    <a:pt x="71" y="185"/>
                    <a:pt x="71" y="185"/>
                  </a:cubicBezTo>
                  <a:cubicBezTo>
                    <a:pt x="72" y="185"/>
                    <a:pt x="72" y="185"/>
                    <a:pt x="72" y="185"/>
                  </a:cubicBezTo>
                  <a:cubicBezTo>
                    <a:pt x="71" y="186"/>
                    <a:pt x="71" y="186"/>
                    <a:pt x="71" y="186"/>
                  </a:cubicBezTo>
                  <a:cubicBezTo>
                    <a:pt x="72" y="187"/>
                    <a:pt x="72" y="187"/>
                    <a:pt x="72" y="187"/>
                  </a:cubicBezTo>
                  <a:cubicBezTo>
                    <a:pt x="72" y="187"/>
                    <a:pt x="72" y="187"/>
                    <a:pt x="72" y="187"/>
                  </a:cubicBezTo>
                  <a:cubicBezTo>
                    <a:pt x="72" y="186"/>
                    <a:pt x="72" y="186"/>
                    <a:pt x="72" y="186"/>
                  </a:cubicBezTo>
                  <a:cubicBezTo>
                    <a:pt x="72" y="185"/>
                    <a:pt x="72" y="185"/>
                    <a:pt x="72" y="185"/>
                  </a:cubicBezTo>
                  <a:cubicBezTo>
                    <a:pt x="72" y="185"/>
                    <a:pt x="72" y="185"/>
                    <a:pt x="72" y="185"/>
                  </a:cubicBezTo>
                  <a:cubicBezTo>
                    <a:pt x="71" y="184"/>
                    <a:pt x="71" y="184"/>
                    <a:pt x="71" y="184"/>
                  </a:cubicBezTo>
                  <a:cubicBezTo>
                    <a:pt x="71" y="184"/>
                    <a:pt x="71" y="184"/>
                    <a:pt x="71" y="184"/>
                  </a:cubicBezTo>
                  <a:cubicBezTo>
                    <a:pt x="71" y="184"/>
                    <a:pt x="71" y="184"/>
                    <a:pt x="71" y="184"/>
                  </a:cubicBezTo>
                  <a:close/>
                  <a:moveTo>
                    <a:pt x="75" y="181"/>
                  </a:moveTo>
                  <a:cubicBezTo>
                    <a:pt x="75" y="182"/>
                    <a:pt x="75" y="182"/>
                    <a:pt x="75" y="182"/>
                  </a:cubicBezTo>
                  <a:cubicBezTo>
                    <a:pt x="76" y="182"/>
                    <a:pt x="76" y="182"/>
                    <a:pt x="76" y="182"/>
                  </a:cubicBezTo>
                  <a:cubicBezTo>
                    <a:pt x="76" y="182"/>
                    <a:pt x="76" y="182"/>
                    <a:pt x="76" y="182"/>
                  </a:cubicBezTo>
                  <a:cubicBezTo>
                    <a:pt x="76" y="181"/>
                    <a:pt x="76" y="181"/>
                    <a:pt x="76" y="181"/>
                  </a:cubicBezTo>
                  <a:cubicBezTo>
                    <a:pt x="75" y="181"/>
                    <a:pt x="75" y="181"/>
                    <a:pt x="75" y="181"/>
                  </a:cubicBezTo>
                  <a:close/>
                  <a:moveTo>
                    <a:pt x="76" y="181"/>
                  </a:moveTo>
                  <a:cubicBezTo>
                    <a:pt x="77" y="181"/>
                    <a:pt x="77" y="181"/>
                    <a:pt x="77" y="181"/>
                  </a:cubicBezTo>
                  <a:cubicBezTo>
                    <a:pt x="77" y="181"/>
                    <a:pt x="77" y="181"/>
                    <a:pt x="77" y="181"/>
                  </a:cubicBezTo>
                  <a:cubicBezTo>
                    <a:pt x="76" y="180"/>
                    <a:pt x="76" y="180"/>
                    <a:pt x="76" y="180"/>
                  </a:cubicBezTo>
                  <a:cubicBezTo>
                    <a:pt x="76" y="181"/>
                    <a:pt x="76" y="181"/>
                    <a:pt x="76" y="181"/>
                  </a:cubicBezTo>
                  <a:close/>
                  <a:moveTo>
                    <a:pt x="83" y="180"/>
                  </a:moveTo>
                  <a:cubicBezTo>
                    <a:pt x="84" y="180"/>
                    <a:pt x="84" y="180"/>
                    <a:pt x="84" y="180"/>
                  </a:cubicBezTo>
                  <a:cubicBezTo>
                    <a:pt x="85" y="180"/>
                    <a:pt x="85" y="180"/>
                    <a:pt x="85" y="180"/>
                  </a:cubicBezTo>
                  <a:cubicBezTo>
                    <a:pt x="85" y="179"/>
                    <a:pt x="85" y="179"/>
                    <a:pt x="85" y="179"/>
                  </a:cubicBezTo>
                  <a:cubicBezTo>
                    <a:pt x="84" y="178"/>
                    <a:pt x="84" y="178"/>
                    <a:pt x="84" y="178"/>
                  </a:cubicBezTo>
                  <a:cubicBezTo>
                    <a:pt x="84" y="178"/>
                    <a:pt x="84" y="178"/>
                    <a:pt x="84" y="178"/>
                  </a:cubicBezTo>
                  <a:cubicBezTo>
                    <a:pt x="84" y="178"/>
                    <a:pt x="84" y="178"/>
                    <a:pt x="84" y="178"/>
                  </a:cubicBezTo>
                  <a:cubicBezTo>
                    <a:pt x="83" y="178"/>
                    <a:pt x="83" y="178"/>
                    <a:pt x="83" y="178"/>
                  </a:cubicBezTo>
                  <a:cubicBezTo>
                    <a:pt x="83" y="178"/>
                    <a:pt x="83" y="178"/>
                    <a:pt x="83" y="178"/>
                  </a:cubicBezTo>
                  <a:cubicBezTo>
                    <a:pt x="83" y="179"/>
                    <a:pt x="83" y="179"/>
                    <a:pt x="83" y="179"/>
                  </a:cubicBezTo>
                  <a:cubicBezTo>
                    <a:pt x="82" y="179"/>
                    <a:pt x="82" y="179"/>
                    <a:pt x="82" y="179"/>
                  </a:cubicBezTo>
                  <a:cubicBezTo>
                    <a:pt x="83" y="180"/>
                    <a:pt x="83" y="180"/>
                    <a:pt x="83" y="180"/>
                  </a:cubicBezTo>
                  <a:cubicBezTo>
                    <a:pt x="83" y="180"/>
                    <a:pt x="83" y="180"/>
                    <a:pt x="83" y="180"/>
                  </a:cubicBezTo>
                  <a:cubicBezTo>
                    <a:pt x="83" y="180"/>
                    <a:pt x="83" y="180"/>
                    <a:pt x="83" y="180"/>
                  </a:cubicBezTo>
                  <a:close/>
                  <a:moveTo>
                    <a:pt x="86" y="180"/>
                  </a:moveTo>
                  <a:cubicBezTo>
                    <a:pt x="86" y="179"/>
                    <a:pt x="86" y="179"/>
                    <a:pt x="86" y="179"/>
                  </a:cubicBezTo>
                  <a:cubicBezTo>
                    <a:pt x="86" y="179"/>
                    <a:pt x="86" y="179"/>
                    <a:pt x="86" y="179"/>
                  </a:cubicBezTo>
                  <a:cubicBezTo>
                    <a:pt x="86" y="179"/>
                    <a:pt x="86" y="179"/>
                    <a:pt x="86" y="179"/>
                  </a:cubicBezTo>
                  <a:cubicBezTo>
                    <a:pt x="86" y="179"/>
                    <a:pt x="86" y="179"/>
                    <a:pt x="86" y="179"/>
                  </a:cubicBezTo>
                  <a:cubicBezTo>
                    <a:pt x="86" y="180"/>
                    <a:pt x="86" y="180"/>
                    <a:pt x="86" y="180"/>
                  </a:cubicBezTo>
                  <a:cubicBezTo>
                    <a:pt x="86" y="180"/>
                    <a:pt x="86" y="180"/>
                    <a:pt x="86" y="180"/>
                  </a:cubicBezTo>
                  <a:close/>
                  <a:moveTo>
                    <a:pt x="139" y="153"/>
                  </a:moveTo>
                  <a:cubicBezTo>
                    <a:pt x="139" y="153"/>
                    <a:pt x="139" y="153"/>
                    <a:pt x="139" y="153"/>
                  </a:cubicBezTo>
                  <a:cubicBezTo>
                    <a:pt x="139" y="153"/>
                    <a:pt x="139" y="153"/>
                    <a:pt x="139" y="153"/>
                  </a:cubicBezTo>
                  <a:cubicBezTo>
                    <a:pt x="139" y="153"/>
                    <a:pt x="139" y="153"/>
                    <a:pt x="139" y="153"/>
                  </a:cubicBezTo>
                  <a:cubicBezTo>
                    <a:pt x="139" y="153"/>
                    <a:pt x="139" y="153"/>
                    <a:pt x="139" y="153"/>
                  </a:cubicBezTo>
                  <a:cubicBezTo>
                    <a:pt x="139" y="153"/>
                    <a:pt x="139" y="153"/>
                    <a:pt x="139" y="153"/>
                  </a:cubicBezTo>
                  <a:close/>
                  <a:moveTo>
                    <a:pt x="129" y="146"/>
                  </a:moveTo>
                  <a:cubicBezTo>
                    <a:pt x="130" y="146"/>
                    <a:pt x="130" y="146"/>
                    <a:pt x="130" y="146"/>
                  </a:cubicBezTo>
                  <a:cubicBezTo>
                    <a:pt x="130" y="146"/>
                    <a:pt x="130" y="146"/>
                    <a:pt x="130" y="146"/>
                  </a:cubicBezTo>
                  <a:cubicBezTo>
                    <a:pt x="130" y="146"/>
                    <a:pt x="130" y="146"/>
                    <a:pt x="130" y="146"/>
                  </a:cubicBezTo>
                  <a:cubicBezTo>
                    <a:pt x="130" y="146"/>
                    <a:pt x="130" y="146"/>
                    <a:pt x="130" y="146"/>
                  </a:cubicBezTo>
                  <a:cubicBezTo>
                    <a:pt x="130" y="146"/>
                    <a:pt x="129" y="146"/>
                    <a:pt x="129" y="146"/>
                  </a:cubicBezTo>
                  <a:close/>
                  <a:moveTo>
                    <a:pt x="125" y="143"/>
                  </a:moveTo>
                  <a:cubicBezTo>
                    <a:pt x="126" y="143"/>
                    <a:pt x="126" y="143"/>
                    <a:pt x="126" y="143"/>
                  </a:cubicBezTo>
                  <a:cubicBezTo>
                    <a:pt x="126" y="143"/>
                    <a:pt x="126" y="143"/>
                    <a:pt x="126" y="143"/>
                  </a:cubicBezTo>
                  <a:cubicBezTo>
                    <a:pt x="126" y="143"/>
                    <a:pt x="126" y="143"/>
                    <a:pt x="126" y="143"/>
                  </a:cubicBezTo>
                  <a:cubicBezTo>
                    <a:pt x="126" y="143"/>
                    <a:pt x="126" y="143"/>
                    <a:pt x="126" y="143"/>
                  </a:cubicBezTo>
                  <a:cubicBezTo>
                    <a:pt x="125" y="143"/>
                    <a:pt x="125" y="143"/>
                    <a:pt x="125" y="143"/>
                  </a:cubicBezTo>
                  <a:close/>
                  <a:moveTo>
                    <a:pt x="133" y="141"/>
                  </a:moveTo>
                  <a:cubicBezTo>
                    <a:pt x="133" y="141"/>
                    <a:pt x="133" y="141"/>
                    <a:pt x="133" y="141"/>
                  </a:cubicBezTo>
                  <a:cubicBezTo>
                    <a:pt x="134" y="142"/>
                    <a:pt x="134" y="142"/>
                    <a:pt x="134" y="142"/>
                  </a:cubicBezTo>
                  <a:cubicBezTo>
                    <a:pt x="134" y="141"/>
                    <a:pt x="134" y="141"/>
                    <a:pt x="134" y="141"/>
                  </a:cubicBezTo>
                  <a:cubicBezTo>
                    <a:pt x="134" y="141"/>
                    <a:pt x="134" y="141"/>
                    <a:pt x="134" y="141"/>
                  </a:cubicBezTo>
                  <a:cubicBezTo>
                    <a:pt x="134" y="141"/>
                    <a:pt x="134" y="141"/>
                    <a:pt x="134" y="141"/>
                  </a:cubicBezTo>
                  <a:cubicBezTo>
                    <a:pt x="133" y="141"/>
                    <a:pt x="133" y="141"/>
                    <a:pt x="133" y="141"/>
                  </a:cubicBezTo>
                  <a:close/>
                  <a:moveTo>
                    <a:pt x="139" y="126"/>
                  </a:moveTo>
                  <a:cubicBezTo>
                    <a:pt x="139" y="126"/>
                    <a:pt x="139" y="126"/>
                    <a:pt x="139" y="126"/>
                  </a:cubicBezTo>
                  <a:cubicBezTo>
                    <a:pt x="139" y="127"/>
                    <a:pt x="139" y="127"/>
                    <a:pt x="139" y="127"/>
                  </a:cubicBezTo>
                  <a:cubicBezTo>
                    <a:pt x="139" y="127"/>
                    <a:pt x="139" y="127"/>
                    <a:pt x="139" y="127"/>
                  </a:cubicBezTo>
                  <a:cubicBezTo>
                    <a:pt x="140" y="128"/>
                    <a:pt x="140" y="128"/>
                    <a:pt x="140" y="128"/>
                  </a:cubicBezTo>
                  <a:cubicBezTo>
                    <a:pt x="140" y="129"/>
                    <a:pt x="140" y="129"/>
                    <a:pt x="140" y="129"/>
                  </a:cubicBezTo>
                  <a:cubicBezTo>
                    <a:pt x="141" y="129"/>
                    <a:pt x="141" y="129"/>
                    <a:pt x="141" y="129"/>
                  </a:cubicBezTo>
                  <a:cubicBezTo>
                    <a:pt x="142" y="130"/>
                    <a:pt x="142" y="130"/>
                    <a:pt x="142" y="130"/>
                  </a:cubicBezTo>
                  <a:cubicBezTo>
                    <a:pt x="143" y="131"/>
                    <a:pt x="143" y="131"/>
                    <a:pt x="143" y="131"/>
                  </a:cubicBezTo>
                  <a:cubicBezTo>
                    <a:pt x="144" y="131"/>
                    <a:pt x="144" y="131"/>
                    <a:pt x="144" y="131"/>
                  </a:cubicBezTo>
                  <a:cubicBezTo>
                    <a:pt x="144" y="131"/>
                    <a:pt x="144" y="131"/>
                    <a:pt x="144" y="131"/>
                  </a:cubicBezTo>
                  <a:cubicBezTo>
                    <a:pt x="144" y="132"/>
                    <a:pt x="144" y="132"/>
                    <a:pt x="144" y="132"/>
                  </a:cubicBezTo>
                  <a:cubicBezTo>
                    <a:pt x="145" y="132"/>
                    <a:pt x="145" y="132"/>
                    <a:pt x="145" y="132"/>
                  </a:cubicBezTo>
                  <a:cubicBezTo>
                    <a:pt x="145" y="132"/>
                    <a:pt x="145" y="132"/>
                    <a:pt x="145" y="132"/>
                  </a:cubicBezTo>
                  <a:cubicBezTo>
                    <a:pt x="145" y="131"/>
                    <a:pt x="145" y="131"/>
                    <a:pt x="145" y="131"/>
                  </a:cubicBezTo>
                  <a:cubicBezTo>
                    <a:pt x="146" y="131"/>
                    <a:pt x="146" y="131"/>
                    <a:pt x="146" y="131"/>
                  </a:cubicBezTo>
                  <a:cubicBezTo>
                    <a:pt x="145" y="130"/>
                    <a:pt x="145" y="130"/>
                    <a:pt x="145" y="130"/>
                  </a:cubicBezTo>
                  <a:cubicBezTo>
                    <a:pt x="144" y="130"/>
                    <a:pt x="144" y="130"/>
                    <a:pt x="144" y="130"/>
                  </a:cubicBezTo>
                  <a:cubicBezTo>
                    <a:pt x="144" y="130"/>
                    <a:pt x="144" y="130"/>
                    <a:pt x="144" y="130"/>
                  </a:cubicBezTo>
                  <a:cubicBezTo>
                    <a:pt x="143" y="129"/>
                    <a:pt x="143" y="129"/>
                    <a:pt x="143" y="129"/>
                  </a:cubicBezTo>
                  <a:cubicBezTo>
                    <a:pt x="144" y="129"/>
                    <a:pt x="144" y="129"/>
                    <a:pt x="144" y="129"/>
                  </a:cubicBezTo>
                  <a:cubicBezTo>
                    <a:pt x="144" y="129"/>
                    <a:pt x="144" y="129"/>
                    <a:pt x="144" y="129"/>
                  </a:cubicBezTo>
                  <a:cubicBezTo>
                    <a:pt x="145" y="129"/>
                    <a:pt x="145" y="129"/>
                    <a:pt x="145" y="129"/>
                  </a:cubicBezTo>
                  <a:cubicBezTo>
                    <a:pt x="145" y="129"/>
                    <a:pt x="145" y="129"/>
                    <a:pt x="145" y="129"/>
                  </a:cubicBezTo>
                  <a:cubicBezTo>
                    <a:pt x="146" y="129"/>
                    <a:pt x="146" y="129"/>
                    <a:pt x="146" y="129"/>
                  </a:cubicBezTo>
                  <a:cubicBezTo>
                    <a:pt x="146" y="130"/>
                    <a:pt x="146" y="130"/>
                    <a:pt x="146" y="130"/>
                  </a:cubicBezTo>
                  <a:cubicBezTo>
                    <a:pt x="147" y="129"/>
                    <a:pt x="147" y="129"/>
                    <a:pt x="147" y="129"/>
                  </a:cubicBezTo>
                  <a:cubicBezTo>
                    <a:pt x="146" y="129"/>
                    <a:pt x="146" y="129"/>
                    <a:pt x="146" y="129"/>
                  </a:cubicBezTo>
                  <a:cubicBezTo>
                    <a:pt x="144" y="128"/>
                    <a:pt x="144" y="128"/>
                    <a:pt x="144" y="128"/>
                  </a:cubicBezTo>
                  <a:cubicBezTo>
                    <a:pt x="143" y="127"/>
                    <a:pt x="143" y="127"/>
                    <a:pt x="143" y="127"/>
                  </a:cubicBezTo>
                  <a:cubicBezTo>
                    <a:pt x="143" y="126"/>
                    <a:pt x="143" y="126"/>
                    <a:pt x="143" y="126"/>
                  </a:cubicBezTo>
                  <a:cubicBezTo>
                    <a:pt x="142" y="126"/>
                    <a:pt x="142" y="126"/>
                    <a:pt x="142" y="126"/>
                  </a:cubicBezTo>
                  <a:cubicBezTo>
                    <a:pt x="141" y="126"/>
                    <a:pt x="141" y="126"/>
                    <a:pt x="141" y="126"/>
                  </a:cubicBezTo>
                  <a:cubicBezTo>
                    <a:pt x="141" y="126"/>
                    <a:pt x="141" y="126"/>
                    <a:pt x="141" y="126"/>
                  </a:cubicBezTo>
                  <a:cubicBezTo>
                    <a:pt x="140" y="126"/>
                    <a:pt x="140" y="126"/>
                    <a:pt x="140" y="126"/>
                  </a:cubicBezTo>
                  <a:cubicBezTo>
                    <a:pt x="139" y="125"/>
                    <a:pt x="139" y="125"/>
                    <a:pt x="139" y="125"/>
                  </a:cubicBezTo>
                  <a:cubicBezTo>
                    <a:pt x="139" y="126"/>
                    <a:pt x="139" y="126"/>
                    <a:pt x="139" y="126"/>
                  </a:cubicBezTo>
                  <a:close/>
                  <a:moveTo>
                    <a:pt x="137" y="126"/>
                  </a:moveTo>
                  <a:cubicBezTo>
                    <a:pt x="137" y="126"/>
                    <a:pt x="137" y="126"/>
                    <a:pt x="137" y="126"/>
                  </a:cubicBezTo>
                  <a:cubicBezTo>
                    <a:pt x="137" y="125"/>
                    <a:pt x="137" y="125"/>
                    <a:pt x="137" y="125"/>
                  </a:cubicBezTo>
                  <a:cubicBezTo>
                    <a:pt x="138" y="125"/>
                    <a:pt x="138" y="125"/>
                    <a:pt x="138" y="125"/>
                  </a:cubicBezTo>
                  <a:cubicBezTo>
                    <a:pt x="136" y="125"/>
                    <a:pt x="136" y="125"/>
                    <a:pt x="136" y="125"/>
                  </a:cubicBezTo>
                  <a:cubicBezTo>
                    <a:pt x="136" y="126"/>
                    <a:pt x="136" y="126"/>
                    <a:pt x="136" y="126"/>
                  </a:cubicBezTo>
                  <a:cubicBezTo>
                    <a:pt x="137" y="126"/>
                    <a:pt x="137" y="126"/>
                    <a:pt x="137" y="126"/>
                  </a:cubicBezTo>
                  <a:close/>
                  <a:moveTo>
                    <a:pt x="139" y="125"/>
                  </a:moveTo>
                  <a:cubicBezTo>
                    <a:pt x="139" y="125"/>
                    <a:pt x="139" y="125"/>
                    <a:pt x="139" y="125"/>
                  </a:cubicBezTo>
                  <a:cubicBezTo>
                    <a:pt x="141" y="125"/>
                    <a:pt x="141" y="125"/>
                    <a:pt x="141" y="125"/>
                  </a:cubicBezTo>
                  <a:cubicBezTo>
                    <a:pt x="141" y="126"/>
                    <a:pt x="141" y="126"/>
                    <a:pt x="141" y="126"/>
                  </a:cubicBezTo>
                  <a:cubicBezTo>
                    <a:pt x="143" y="126"/>
                    <a:pt x="143" y="126"/>
                    <a:pt x="143" y="126"/>
                  </a:cubicBezTo>
                  <a:cubicBezTo>
                    <a:pt x="144" y="126"/>
                    <a:pt x="144" y="126"/>
                    <a:pt x="144" y="126"/>
                  </a:cubicBezTo>
                  <a:cubicBezTo>
                    <a:pt x="144" y="126"/>
                    <a:pt x="144" y="126"/>
                    <a:pt x="144" y="126"/>
                  </a:cubicBezTo>
                  <a:cubicBezTo>
                    <a:pt x="145" y="126"/>
                    <a:pt x="145" y="126"/>
                    <a:pt x="145" y="126"/>
                  </a:cubicBezTo>
                  <a:cubicBezTo>
                    <a:pt x="145" y="127"/>
                    <a:pt x="145" y="127"/>
                    <a:pt x="145" y="127"/>
                  </a:cubicBezTo>
                  <a:cubicBezTo>
                    <a:pt x="145" y="127"/>
                    <a:pt x="145" y="127"/>
                    <a:pt x="145" y="127"/>
                  </a:cubicBezTo>
                  <a:cubicBezTo>
                    <a:pt x="146" y="127"/>
                    <a:pt x="146" y="127"/>
                    <a:pt x="146" y="127"/>
                  </a:cubicBezTo>
                  <a:cubicBezTo>
                    <a:pt x="146" y="127"/>
                    <a:pt x="146" y="127"/>
                    <a:pt x="146" y="127"/>
                  </a:cubicBezTo>
                  <a:cubicBezTo>
                    <a:pt x="147" y="127"/>
                    <a:pt x="147" y="127"/>
                    <a:pt x="147" y="127"/>
                  </a:cubicBezTo>
                  <a:cubicBezTo>
                    <a:pt x="147" y="127"/>
                    <a:pt x="147" y="127"/>
                    <a:pt x="147" y="127"/>
                  </a:cubicBezTo>
                  <a:cubicBezTo>
                    <a:pt x="147" y="126"/>
                    <a:pt x="147" y="126"/>
                    <a:pt x="147" y="126"/>
                  </a:cubicBezTo>
                  <a:cubicBezTo>
                    <a:pt x="147" y="126"/>
                    <a:pt x="147" y="126"/>
                    <a:pt x="147" y="126"/>
                  </a:cubicBezTo>
                  <a:cubicBezTo>
                    <a:pt x="147" y="126"/>
                    <a:pt x="147" y="126"/>
                    <a:pt x="147" y="126"/>
                  </a:cubicBezTo>
                  <a:cubicBezTo>
                    <a:pt x="146" y="125"/>
                    <a:pt x="146" y="125"/>
                    <a:pt x="146" y="125"/>
                  </a:cubicBezTo>
                  <a:cubicBezTo>
                    <a:pt x="146" y="125"/>
                    <a:pt x="146" y="125"/>
                    <a:pt x="146" y="125"/>
                  </a:cubicBezTo>
                  <a:cubicBezTo>
                    <a:pt x="145" y="124"/>
                    <a:pt x="145" y="124"/>
                    <a:pt x="145" y="124"/>
                  </a:cubicBezTo>
                  <a:cubicBezTo>
                    <a:pt x="144" y="124"/>
                    <a:pt x="144" y="124"/>
                    <a:pt x="144" y="124"/>
                  </a:cubicBezTo>
                  <a:cubicBezTo>
                    <a:pt x="142" y="125"/>
                    <a:pt x="142" y="125"/>
                    <a:pt x="142" y="125"/>
                  </a:cubicBezTo>
                  <a:cubicBezTo>
                    <a:pt x="141" y="124"/>
                    <a:pt x="141" y="124"/>
                    <a:pt x="141" y="124"/>
                  </a:cubicBezTo>
                  <a:cubicBezTo>
                    <a:pt x="140" y="124"/>
                    <a:pt x="140" y="124"/>
                    <a:pt x="140" y="124"/>
                  </a:cubicBezTo>
                  <a:cubicBezTo>
                    <a:pt x="139" y="124"/>
                    <a:pt x="139" y="124"/>
                    <a:pt x="139" y="124"/>
                  </a:cubicBezTo>
                  <a:cubicBezTo>
                    <a:pt x="139" y="124"/>
                    <a:pt x="139" y="125"/>
                    <a:pt x="139" y="125"/>
                  </a:cubicBezTo>
                  <a:close/>
                  <a:moveTo>
                    <a:pt x="135" y="122"/>
                  </a:moveTo>
                  <a:cubicBezTo>
                    <a:pt x="136" y="122"/>
                    <a:pt x="136" y="122"/>
                    <a:pt x="136" y="122"/>
                  </a:cubicBezTo>
                  <a:cubicBezTo>
                    <a:pt x="137" y="123"/>
                    <a:pt x="137" y="123"/>
                    <a:pt x="137" y="123"/>
                  </a:cubicBezTo>
                  <a:cubicBezTo>
                    <a:pt x="138" y="124"/>
                    <a:pt x="138" y="124"/>
                    <a:pt x="138" y="124"/>
                  </a:cubicBezTo>
                  <a:cubicBezTo>
                    <a:pt x="139" y="124"/>
                    <a:pt x="139" y="124"/>
                    <a:pt x="139" y="124"/>
                  </a:cubicBezTo>
                  <a:cubicBezTo>
                    <a:pt x="141" y="124"/>
                    <a:pt x="141" y="124"/>
                    <a:pt x="141" y="124"/>
                  </a:cubicBezTo>
                  <a:cubicBezTo>
                    <a:pt x="143" y="124"/>
                    <a:pt x="143" y="124"/>
                    <a:pt x="143" y="124"/>
                  </a:cubicBezTo>
                  <a:cubicBezTo>
                    <a:pt x="145" y="124"/>
                    <a:pt x="145" y="124"/>
                    <a:pt x="145" y="124"/>
                  </a:cubicBezTo>
                  <a:cubicBezTo>
                    <a:pt x="144" y="123"/>
                    <a:pt x="144" y="123"/>
                    <a:pt x="144" y="123"/>
                  </a:cubicBezTo>
                  <a:cubicBezTo>
                    <a:pt x="143" y="123"/>
                    <a:pt x="143" y="123"/>
                    <a:pt x="143" y="123"/>
                  </a:cubicBezTo>
                  <a:cubicBezTo>
                    <a:pt x="141" y="123"/>
                    <a:pt x="141" y="123"/>
                    <a:pt x="141" y="123"/>
                  </a:cubicBezTo>
                  <a:cubicBezTo>
                    <a:pt x="141" y="123"/>
                    <a:pt x="141" y="123"/>
                    <a:pt x="141" y="123"/>
                  </a:cubicBezTo>
                  <a:cubicBezTo>
                    <a:pt x="139" y="122"/>
                    <a:pt x="139" y="122"/>
                    <a:pt x="139" y="122"/>
                  </a:cubicBezTo>
                  <a:cubicBezTo>
                    <a:pt x="138" y="122"/>
                    <a:pt x="138" y="122"/>
                    <a:pt x="138" y="122"/>
                  </a:cubicBezTo>
                  <a:cubicBezTo>
                    <a:pt x="138" y="122"/>
                    <a:pt x="138" y="122"/>
                    <a:pt x="138" y="122"/>
                  </a:cubicBezTo>
                  <a:cubicBezTo>
                    <a:pt x="138" y="122"/>
                    <a:pt x="138" y="122"/>
                    <a:pt x="138" y="122"/>
                  </a:cubicBezTo>
                  <a:cubicBezTo>
                    <a:pt x="139" y="122"/>
                    <a:pt x="139" y="122"/>
                    <a:pt x="139" y="122"/>
                  </a:cubicBezTo>
                  <a:cubicBezTo>
                    <a:pt x="140" y="122"/>
                    <a:pt x="140" y="122"/>
                    <a:pt x="140" y="122"/>
                  </a:cubicBezTo>
                  <a:cubicBezTo>
                    <a:pt x="142" y="123"/>
                    <a:pt x="142" y="123"/>
                    <a:pt x="142" y="123"/>
                  </a:cubicBezTo>
                  <a:cubicBezTo>
                    <a:pt x="142" y="123"/>
                    <a:pt x="142" y="123"/>
                    <a:pt x="142" y="123"/>
                  </a:cubicBezTo>
                  <a:cubicBezTo>
                    <a:pt x="142" y="122"/>
                    <a:pt x="142" y="122"/>
                    <a:pt x="142" y="122"/>
                  </a:cubicBezTo>
                  <a:cubicBezTo>
                    <a:pt x="140" y="121"/>
                    <a:pt x="140" y="121"/>
                    <a:pt x="140" y="121"/>
                  </a:cubicBezTo>
                  <a:cubicBezTo>
                    <a:pt x="138" y="121"/>
                    <a:pt x="138" y="121"/>
                    <a:pt x="138" y="121"/>
                  </a:cubicBezTo>
                  <a:cubicBezTo>
                    <a:pt x="137" y="121"/>
                    <a:pt x="137" y="121"/>
                    <a:pt x="137" y="121"/>
                  </a:cubicBezTo>
                  <a:cubicBezTo>
                    <a:pt x="137" y="121"/>
                    <a:pt x="137" y="121"/>
                    <a:pt x="137" y="121"/>
                  </a:cubicBezTo>
                  <a:cubicBezTo>
                    <a:pt x="136" y="122"/>
                    <a:pt x="136" y="122"/>
                    <a:pt x="136" y="122"/>
                  </a:cubicBezTo>
                  <a:cubicBezTo>
                    <a:pt x="135" y="122"/>
                    <a:pt x="135" y="122"/>
                    <a:pt x="135" y="122"/>
                  </a:cubicBezTo>
                  <a:close/>
                  <a:moveTo>
                    <a:pt x="149" y="124"/>
                  </a:moveTo>
                  <a:cubicBezTo>
                    <a:pt x="149" y="124"/>
                    <a:pt x="149" y="124"/>
                    <a:pt x="149" y="124"/>
                  </a:cubicBezTo>
                  <a:cubicBezTo>
                    <a:pt x="150" y="124"/>
                    <a:pt x="150" y="124"/>
                    <a:pt x="150" y="124"/>
                  </a:cubicBezTo>
                  <a:cubicBezTo>
                    <a:pt x="150" y="123"/>
                    <a:pt x="150" y="123"/>
                    <a:pt x="150" y="123"/>
                  </a:cubicBezTo>
                  <a:cubicBezTo>
                    <a:pt x="149" y="124"/>
                    <a:pt x="149" y="124"/>
                    <a:pt x="149" y="124"/>
                  </a:cubicBezTo>
                  <a:cubicBezTo>
                    <a:pt x="149" y="124"/>
                    <a:pt x="149" y="124"/>
                    <a:pt x="149" y="124"/>
                  </a:cubicBezTo>
                  <a:close/>
                  <a:moveTo>
                    <a:pt x="150" y="112"/>
                  </a:moveTo>
                  <a:cubicBezTo>
                    <a:pt x="149" y="113"/>
                    <a:pt x="149" y="113"/>
                    <a:pt x="149" y="113"/>
                  </a:cubicBezTo>
                  <a:cubicBezTo>
                    <a:pt x="149" y="114"/>
                    <a:pt x="149" y="114"/>
                    <a:pt x="149" y="114"/>
                  </a:cubicBezTo>
                  <a:cubicBezTo>
                    <a:pt x="149" y="114"/>
                    <a:pt x="149" y="114"/>
                    <a:pt x="149" y="114"/>
                  </a:cubicBezTo>
                  <a:cubicBezTo>
                    <a:pt x="150" y="114"/>
                    <a:pt x="150" y="114"/>
                    <a:pt x="150" y="114"/>
                  </a:cubicBezTo>
                  <a:cubicBezTo>
                    <a:pt x="151" y="115"/>
                    <a:pt x="151" y="115"/>
                    <a:pt x="151" y="115"/>
                  </a:cubicBezTo>
                  <a:cubicBezTo>
                    <a:pt x="152" y="115"/>
                    <a:pt x="152" y="115"/>
                    <a:pt x="152" y="115"/>
                  </a:cubicBezTo>
                  <a:cubicBezTo>
                    <a:pt x="153" y="115"/>
                    <a:pt x="153" y="115"/>
                    <a:pt x="153" y="115"/>
                  </a:cubicBezTo>
                  <a:cubicBezTo>
                    <a:pt x="153" y="115"/>
                    <a:pt x="153" y="115"/>
                    <a:pt x="153" y="115"/>
                  </a:cubicBezTo>
                  <a:cubicBezTo>
                    <a:pt x="153" y="114"/>
                    <a:pt x="153" y="114"/>
                    <a:pt x="153" y="114"/>
                  </a:cubicBezTo>
                  <a:cubicBezTo>
                    <a:pt x="154" y="114"/>
                    <a:pt x="154" y="114"/>
                    <a:pt x="154" y="114"/>
                  </a:cubicBezTo>
                  <a:cubicBezTo>
                    <a:pt x="154" y="113"/>
                    <a:pt x="154" y="113"/>
                    <a:pt x="154" y="113"/>
                  </a:cubicBezTo>
                  <a:cubicBezTo>
                    <a:pt x="152" y="112"/>
                    <a:pt x="152" y="112"/>
                    <a:pt x="152" y="112"/>
                  </a:cubicBezTo>
                  <a:cubicBezTo>
                    <a:pt x="151" y="112"/>
                    <a:pt x="151" y="112"/>
                    <a:pt x="151" y="112"/>
                  </a:cubicBezTo>
                  <a:cubicBezTo>
                    <a:pt x="150" y="112"/>
                    <a:pt x="150" y="112"/>
                    <a:pt x="150" y="112"/>
                  </a:cubicBezTo>
                  <a:close/>
                  <a:moveTo>
                    <a:pt x="158" y="111"/>
                  </a:moveTo>
                  <a:cubicBezTo>
                    <a:pt x="158" y="111"/>
                    <a:pt x="158" y="111"/>
                    <a:pt x="158" y="111"/>
                  </a:cubicBezTo>
                  <a:cubicBezTo>
                    <a:pt x="159" y="111"/>
                    <a:pt x="159" y="111"/>
                    <a:pt x="159" y="111"/>
                  </a:cubicBezTo>
                  <a:cubicBezTo>
                    <a:pt x="159" y="110"/>
                    <a:pt x="159" y="110"/>
                    <a:pt x="159" y="110"/>
                  </a:cubicBezTo>
                  <a:cubicBezTo>
                    <a:pt x="158" y="110"/>
                    <a:pt x="158" y="110"/>
                    <a:pt x="158" y="110"/>
                  </a:cubicBezTo>
                  <a:cubicBezTo>
                    <a:pt x="158" y="111"/>
                    <a:pt x="158" y="111"/>
                    <a:pt x="158" y="111"/>
                  </a:cubicBezTo>
                  <a:cubicBezTo>
                    <a:pt x="158" y="111"/>
                    <a:pt x="158" y="111"/>
                    <a:pt x="158" y="111"/>
                  </a:cubicBezTo>
                  <a:close/>
                  <a:moveTo>
                    <a:pt x="154" y="107"/>
                  </a:moveTo>
                  <a:cubicBezTo>
                    <a:pt x="154" y="107"/>
                    <a:pt x="154" y="107"/>
                    <a:pt x="154" y="107"/>
                  </a:cubicBezTo>
                  <a:cubicBezTo>
                    <a:pt x="154" y="108"/>
                    <a:pt x="154" y="108"/>
                    <a:pt x="154" y="108"/>
                  </a:cubicBezTo>
                  <a:cubicBezTo>
                    <a:pt x="154" y="109"/>
                    <a:pt x="154" y="109"/>
                    <a:pt x="154" y="109"/>
                  </a:cubicBezTo>
                  <a:cubicBezTo>
                    <a:pt x="155" y="109"/>
                    <a:pt x="155" y="109"/>
                    <a:pt x="155" y="109"/>
                  </a:cubicBezTo>
                  <a:cubicBezTo>
                    <a:pt x="155" y="109"/>
                    <a:pt x="155" y="109"/>
                    <a:pt x="155" y="109"/>
                  </a:cubicBezTo>
                  <a:cubicBezTo>
                    <a:pt x="155" y="109"/>
                    <a:pt x="155" y="109"/>
                    <a:pt x="155" y="109"/>
                  </a:cubicBezTo>
                  <a:cubicBezTo>
                    <a:pt x="156" y="108"/>
                    <a:pt x="156" y="108"/>
                    <a:pt x="156" y="108"/>
                  </a:cubicBezTo>
                  <a:cubicBezTo>
                    <a:pt x="156" y="107"/>
                    <a:pt x="156" y="107"/>
                    <a:pt x="156" y="107"/>
                  </a:cubicBezTo>
                  <a:cubicBezTo>
                    <a:pt x="155" y="107"/>
                    <a:pt x="155" y="107"/>
                    <a:pt x="155" y="107"/>
                  </a:cubicBezTo>
                  <a:cubicBezTo>
                    <a:pt x="154" y="107"/>
                    <a:pt x="154" y="107"/>
                    <a:pt x="154" y="107"/>
                  </a:cubicBezTo>
                  <a:close/>
                  <a:moveTo>
                    <a:pt x="160" y="104"/>
                  </a:moveTo>
                  <a:cubicBezTo>
                    <a:pt x="160" y="105"/>
                    <a:pt x="160" y="105"/>
                    <a:pt x="160" y="105"/>
                  </a:cubicBezTo>
                  <a:cubicBezTo>
                    <a:pt x="159" y="106"/>
                    <a:pt x="159" y="106"/>
                    <a:pt x="159" y="106"/>
                  </a:cubicBezTo>
                  <a:cubicBezTo>
                    <a:pt x="160" y="107"/>
                    <a:pt x="160" y="107"/>
                    <a:pt x="160" y="107"/>
                  </a:cubicBezTo>
                  <a:cubicBezTo>
                    <a:pt x="160" y="108"/>
                    <a:pt x="160" y="108"/>
                    <a:pt x="160" y="108"/>
                  </a:cubicBezTo>
                  <a:cubicBezTo>
                    <a:pt x="161" y="107"/>
                    <a:pt x="161" y="107"/>
                    <a:pt x="161" y="107"/>
                  </a:cubicBezTo>
                  <a:cubicBezTo>
                    <a:pt x="162" y="107"/>
                    <a:pt x="162" y="107"/>
                    <a:pt x="162" y="107"/>
                  </a:cubicBezTo>
                  <a:cubicBezTo>
                    <a:pt x="163" y="107"/>
                    <a:pt x="163" y="107"/>
                    <a:pt x="163" y="107"/>
                  </a:cubicBezTo>
                  <a:cubicBezTo>
                    <a:pt x="163" y="108"/>
                    <a:pt x="163" y="108"/>
                    <a:pt x="163" y="108"/>
                  </a:cubicBezTo>
                  <a:cubicBezTo>
                    <a:pt x="163" y="108"/>
                    <a:pt x="163" y="108"/>
                    <a:pt x="163" y="108"/>
                  </a:cubicBezTo>
                  <a:cubicBezTo>
                    <a:pt x="164" y="107"/>
                    <a:pt x="164" y="107"/>
                    <a:pt x="164" y="107"/>
                  </a:cubicBezTo>
                  <a:cubicBezTo>
                    <a:pt x="164" y="107"/>
                    <a:pt x="164" y="107"/>
                    <a:pt x="164" y="107"/>
                  </a:cubicBezTo>
                  <a:cubicBezTo>
                    <a:pt x="164" y="106"/>
                    <a:pt x="164" y="106"/>
                    <a:pt x="164" y="106"/>
                  </a:cubicBezTo>
                  <a:cubicBezTo>
                    <a:pt x="164" y="105"/>
                    <a:pt x="164" y="105"/>
                    <a:pt x="164" y="105"/>
                  </a:cubicBezTo>
                  <a:cubicBezTo>
                    <a:pt x="163" y="106"/>
                    <a:pt x="163" y="106"/>
                    <a:pt x="163" y="106"/>
                  </a:cubicBezTo>
                  <a:cubicBezTo>
                    <a:pt x="163" y="106"/>
                    <a:pt x="163" y="106"/>
                    <a:pt x="163" y="106"/>
                  </a:cubicBezTo>
                  <a:cubicBezTo>
                    <a:pt x="163" y="106"/>
                    <a:pt x="163" y="106"/>
                    <a:pt x="163" y="106"/>
                  </a:cubicBezTo>
                  <a:cubicBezTo>
                    <a:pt x="162" y="105"/>
                    <a:pt x="162" y="105"/>
                    <a:pt x="162" y="105"/>
                  </a:cubicBezTo>
                  <a:cubicBezTo>
                    <a:pt x="162" y="105"/>
                    <a:pt x="162" y="105"/>
                    <a:pt x="162" y="105"/>
                  </a:cubicBezTo>
                  <a:cubicBezTo>
                    <a:pt x="162" y="104"/>
                    <a:pt x="162" y="104"/>
                    <a:pt x="162" y="104"/>
                  </a:cubicBezTo>
                  <a:cubicBezTo>
                    <a:pt x="162" y="104"/>
                    <a:pt x="162" y="104"/>
                    <a:pt x="162" y="104"/>
                  </a:cubicBezTo>
                  <a:cubicBezTo>
                    <a:pt x="163" y="104"/>
                    <a:pt x="163" y="104"/>
                    <a:pt x="163" y="104"/>
                  </a:cubicBezTo>
                  <a:cubicBezTo>
                    <a:pt x="163" y="103"/>
                    <a:pt x="163" y="103"/>
                    <a:pt x="163" y="103"/>
                  </a:cubicBezTo>
                  <a:cubicBezTo>
                    <a:pt x="162" y="103"/>
                    <a:pt x="162" y="103"/>
                    <a:pt x="162" y="103"/>
                  </a:cubicBezTo>
                  <a:cubicBezTo>
                    <a:pt x="161" y="104"/>
                    <a:pt x="161" y="104"/>
                    <a:pt x="161" y="104"/>
                  </a:cubicBezTo>
                  <a:cubicBezTo>
                    <a:pt x="161" y="103"/>
                    <a:pt x="161" y="103"/>
                    <a:pt x="161" y="103"/>
                  </a:cubicBezTo>
                  <a:cubicBezTo>
                    <a:pt x="160" y="104"/>
                    <a:pt x="160" y="104"/>
                    <a:pt x="160" y="104"/>
                  </a:cubicBezTo>
                  <a:cubicBezTo>
                    <a:pt x="160" y="104"/>
                    <a:pt x="160" y="104"/>
                    <a:pt x="160" y="104"/>
                  </a:cubicBezTo>
                  <a:close/>
                  <a:moveTo>
                    <a:pt x="161" y="91"/>
                  </a:moveTo>
                  <a:cubicBezTo>
                    <a:pt x="160" y="91"/>
                    <a:pt x="160" y="91"/>
                    <a:pt x="160" y="91"/>
                  </a:cubicBezTo>
                  <a:cubicBezTo>
                    <a:pt x="160" y="92"/>
                    <a:pt x="160" y="92"/>
                    <a:pt x="160" y="92"/>
                  </a:cubicBezTo>
                  <a:cubicBezTo>
                    <a:pt x="161" y="92"/>
                    <a:pt x="161" y="92"/>
                    <a:pt x="161" y="92"/>
                  </a:cubicBezTo>
                  <a:cubicBezTo>
                    <a:pt x="161" y="93"/>
                    <a:pt x="161" y="93"/>
                    <a:pt x="161" y="93"/>
                  </a:cubicBezTo>
                  <a:cubicBezTo>
                    <a:pt x="160" y="93"/>
                    <a:pt x="160" y="93"/>
                    <a:pt x="160" y="93"/>
                  </a:cubicBezTo>
                  <a:cubicBezTo>
                    <a:pt x="160" y="94"/>
                    <a:pt x="160" y="94"/>
                    <a:pt x="160" y="94"/>
                  </a:cubicBezTo>
                  <a:cubicBezTo>
                    <a:pt x="161" y="95"/>
                    <a:pt x="161" y="95"/>
                    <a:pt x="161" y="95"/>
                  </a:cubicBezTo>
                  <a:cubicBezTo>
                    <a:pt x="161" y="96"/>
                    <a:pt x="161" y="96"/>
                    <a:pt x="161" y="96"/>
                  </a:cubicBezTo>
                  <a:cubicBezTo>
                    <a:pt x="161" y="97"/>
                    <a:pt x="161" y="97"/>
                    <a:pt x="161" y="97"/>
                  </a:cubicBezTo>
                  <a:cubicBezTo>
                    <a:pt x="161" y="98"/>
                    <a:pt x="161" y="98"/>
                    <a:pt x="161" y="98"/>
                  </a:cubicBezTo>
                  <a:cubicBezTo>
                    <a:pt x="161" y="98"/>
                    <a:pt x="161" y="98"/>
                    <a:pt x="161" y="98"/>
                  </a:cubicBezTo>
                  <a:cubicBezTo>
                    <a:pt x="161" y="98"/>
                    <a:pt x="161" y="98"/>
                    <a:pt x="161" y="98"/>
                  </a:cubicBezTo>
                  <a:cubicBezTo>
                    <a:pt x="161" y="97"/>
                    <a:pt x="161" y="97"/>
                    <a:pt x="161" y="97"/>
                  </a:cubicBezTo>
                  <a:cubicBezTo>
                    <a:pt x="162" y="96"/>
                    <a:pt x="162" y="96"/>
                    <a:pt x="162" y="96"/>
                  </a:cubicBezTo>
                  <a:cubicBezTo>
                    <a:pt x="162" y="95"/>
                    <a:pt x="162" y="95"/>
                    <a:pt x="162" y="95"/>
                  </a:cubicBezTo>
                  <a:cubicBezTo>
                    <a:pt x="161" y="94"/>
                    <a:pt x="161" y="94"/>
                    <a:pt x="161" y="94"/>
                  </a:cubicBezTo>
                  <a:cubicBezTo>
                    <a:pt x="161" y="93"/>
                    <a:pt x="161" y="93"/>
                    <a:pt x="161" y="93"/>
                  </a:cubicBezTo>
                  <a:cubicBezTo>
                    <a:pt x="161" y="92"/>
                    <a:pt x="161" y="92"/>
                    <a:pt x="161" y="92"/>
                  </a:cubicBezTo>
                  <a:cubicBezTo>
                    <a:pt x="161" y="91"/>
                    <a:pt x="161" y="91"/>
                    <a:pt x="161" y="91"/>
                  </a:cubicBezTo>
                  <a:cubicBezTo>
                    <a:pt x="161" y="91"/>
                    <a:pt x="161" y="91"/>
                    <a:pt x="161" y="91"/>
                  </a:cubicBezTo>
                  <a:close/>
                  <a:moveTo>
                    <a:pt x="154" y="93"/>
                  </a:moveTo>
                  <a:cubicBezTo>
                    <a:pt x="154" y="94"/>
                    <a:pt x="154" y="94"/>
                    <a:pt x="154" y="94"/>
                  </a:cubicBezTo>
                  <a:cubicBezTo>
                    <a:pt x="154" y="94"/>
                    <a:pt x="154" y="94"/>
                    <a:pt x="154" y="94"/>
                  </a:cubicBezTo>
                  <a:cubicBezTo>
                    <a:pt x="155" y="94"/>
                    <a:pt x="155" y="94"/>
                    <a:pt x="155" y="94"/>
                  </a:cubicBezTo>
                  <a:cubicBezTo>
                    <a:pt x="156" y="93"/>
                    <a:pt x="156" y="93"/>
                    <a:pt x="156" y="93"/>
                  </a:cubicBezTo>
                  <a:cubicBezTo>
                    <a:pt x="155" y="93"/>
                    <a:pt x="155" y="93"/>
                    <a:pt x="155" y="93"/>
                  </a:cubicBezTo>
                  <a:cubicBezTo>
                    <a:pt x="154" y="93"/>
                    <a:pt x="154" y="93"/>
                    <a:pt x="154" y="93"/>
                  </a:cubicBezTo>
                  <a:cubicBezTo>
                    <a:pt x="154" y="93"/>
                    <a:pt x="154" y="93"/>
                    <a:pt x="154" y="93"/>
                  </a:cubicBezTo>
                  <a:close/>
                  <a:moveTo>
                    <a:pt x="153" y="92"/>
                  </a:moveTo>
                  <a:cubicBezTo>
                    <a:pt x="153" y="92"/>
                    <a:pt x="153" y="92"/>
                    <a:pt x="153" y="92"/>
                  </a:cubicBezTo>
                  <a:cubicBezTo>
                    <a:pt x="154" y="92"/>
                    <a:pt x="154" y="92"/>
                    <a:pt x="154" y="92"/>
                  </a:cubicBezTo>
                  <a:cubicBezTo>
                    <a:pt x="154" y="91"/>
                    <a:pt x="154" y="91"/>
                    <a:pt x="154" y="91"/>
                  </a:cubicBezTo>
                  <a:cubicBezTo>
                    <a:pt x="153" y="91"/>
                    <a:pt x="153" y="91"/>
                    <a:pt x="153" y="91"/>
                  </a:cubicBezTo>
                  <a:cubicBezTo>
                    <a:pt x="153" y="92"/>
                    <a:pt x="153" y="92"/>
                    <a:pt x="153" y="92"/>
                  </a:cubicBezTo>
                  <a:close/>
                  <a:moveTo>
                    <a:pt x="159" y="78"/>
                  </a:moveTo>
                  <a:cubicBezTo>
                    <a:pt x="159" y="79"/>
                    <a:pt x="159" y="79"/>
                    <a:pt x="159" y="79"/>
                  </a:cubicBezTo>
                  <a:cubicBezTo>
                    <a:pt x="160" y="80"/>
                    <a:pt x="160" y="80"/>
                    <a:pt x="160" y="80"/>
                  </a:cubicBezTo>
                  <a:cubicBezTo>
                    <a:pt x="161" y="80"/>
                    <a:pt x="161" y="80"/>
                    <a:pt x="161" y="80"/>
                  </a:cubicBezTo>
                  <a:cubicBezTo>
                    <a:pt x="161" y="79"/>
                    <a:pt x="161" y="79"/>
                    <a:pt x="161" y="79"/>
                  </a:cubicBezTo>
                  <a:cubicBezTo>
                    <a:pt x="160" y="79"/>
                    <a:pt x="160" y="79"/>
                    <a:pt x="160" y="79"/>
                  </a:cubicBezTo>
                  <a:cubicBezTo>
                    <a:pt x="159" y="78"/>
                    <a:pt x="159" y="78"/>
                    <a:pt x="159" y="78"/>
                  </a:cubicBezTo>
                  <a:cubicBezTo>
                    <a:pt x="159" y="78"/>
                    <a:pt x="159" y="78"/>
                    <a:pt x="159" y="78"/>
                  </a:cubicBezTo>
                  <a:cubicBezTo>
                    <a:pt x="159" y="78"/>
                    <a:pt x="159" y="78"/>
                    <a:pt x="159" y="78"/>
                  </a:cubicBezTo>
                  <a:close/>
                  <a:moveTo>
                    <a:pt x="164" y="82"/>
                  </a:moveTo>
                  <a:cubicBezTo>
                    <a:pt x="164" y="82"/>
                    <a:pt x="165" y="82"/>
                    <a:pt x="165" y="82"/>
                  </a:cubicBezTo>
                  <a:cubicBezTo>
                    <a:pt x="165" y="82"/>
                    <a:pt x="165" y="82"/>
                    <a:pt x="165" y="82"/>
                  </a:cubicBezTo>
                  <a:cubicBezTo>
                    <a:pt x="165" y="82"/>
                    <a:pt x="165" y="82"/>
                    <a:pt x="165" y="82"/>
                  </a:cubicBezTo>
                  <a:cubicBezTo>
                    <a:pt x="165" y="81"/>
                    <a:pt x="165" y="81"/>
                    <a:pt x="165" y="81"/>
                  </a:cubicBezTo>
                  <a:cubicBezTo>
                    <a:pt x="165" y="80"/>
                    <a:pt x="165" y="80"/>
                    <a:pt x="165" y="80"/>
                  </a:cubicBezTo>
                  <a:cubicBezTo>
                    <a:pt x="166" y="80"/>
                    <a:pt x="166" y="80"/>
                    <a:pt x="166" y="80"/>
                  </a:cubicBezTo>
                  <a:cubicBezTo>
                    <a:pt x="166" y="79"/>
                    <a:pt x="166" y="79"/>
                    <a:pt x="166" y="79"/>
                  </a:cubicBezTo>
                  <a:cubicBezTo>
                    <a:pt x="165" y="80"/>
                    <a:pt x="165" y="80"/>
                    <a:pt x="165" y="80"/>
                  </a:cubicBezTo>
                  <a:cubicBezTo>
                    <a:pt x="165" y="81"/>
                    <a:pt x="165" y="81"/>
                    <a:pt x="165" y="81"/>
                  </a:cubicBezTo>
                  <a:cubicBezTo>
                    <a:pt x="164" y="82"/>
                    <a:pt x="164" y="82"/>
                    <a:pt x="164" y="82"/>
                  </a:cubicBezTo>
                  <a:close/>
                  <a:moveTo>
                    <a:pt x="162" y="77"/>
                  </a:moveTo>
                  <a:cubicBezTo>
                    <a:pt x="162" y="77"/>
                    <a:pt x="162" y="77"/>
                    <a:pt x="162" y="77"/>
                  </a:cubicBezTo>
                  <a:cubicBezTo>
                    <a:pt x="162" y="77"/>
                    <a:pt x="162" y="77"/>
                    <a:pt x="162" y="77"/>
                  </a:cubicBezTo>
                  <a:cubicBezTo>
                    <a:pt x="163" y="76"/>
                    <a:pt x="163" y="76"/>
                    <a:pt x="163" y="76"/>
                  </a:cubicBezTo>
                  <a:cubicBezTo>
                    <a:pt x="163" y="76"/>
                    <a:pt x="163" y="76"/>
                    <a:pt x="163" y="76"/>
                  </a:cubicBezTo>
                  <a:cubicBezTo>
                    <a:pt x="162" y="76"/>
                    <a:pt x="162" y="76"/>
                    <a:pt x="162" y="76"/>
                  </a:cubicBezTo>
                  <a:cubicBezTo>
                    <a:pt x="162" y="77"/>
                    <a:pt x="162" y="77"/>
                    <a:pt x="162" y="77"/>
                  </a:cubicBezTo>
                  <a:close/>
                  <a:moveTo>
                    <a:pt x="162" y="74"/>
                  </a:moveTo>
                  <a:cubicBezTo>
                    <a:pt x="162" y="74"/>
                    <a:pt x="162" y="74"/>
                    <a:pt x="162" y="74"/>
                  </a:cubicBezTo>
                  <a:cubicBezTo>
                    <a:pt x="163" y="75"/>
                    <a:pt x="163" y="75"/>
                    <a:pt x="163" y="75"/>
                  </a:cubicBezTo>
                  <a:cubicBezTo>
                    <a:pt x="163" y="74"/>
                    <a:pt x="163" y="74"/>
                    <a:pt x="163" y="74"/>
                  </a:cubicBezTo>
                  <a:cubicBezTo>
                    <a:pt x="163" y="74"/>
                    <a:pt x="163" y="74"/>
                    <a:pt x="163" y="74"/>
                  </a:cubicBezTo>
                  <a:cubicBezTo>
                    <a:pt x="162" y="74"/>
                    <a:pt x="162" y="74"/>
                    <a:pt x="162" y="74"/>
                  </a:cubicBezTo>
                  <a:close/>
                  <a:moveTo>
                    <a:pt x="166" y="65"/>
                  </a:moveTo>
                  <a:cubicBezTo>
                    <a:pt x="167" y="66"/>
                    <a:pt x="167" y="66"/>
                    <a:pt x="167" y="66"/>
                  </a:cubicBezTo>
                  <a:cubicBezTo>
                    <a:pt x="167" y="67"/>
                    <a:pt x="167" y="67"/>
                    <a:pt x="167" y="67"/>
                  </a:cubicBezTo>
                  <a:cubicBezTo>
                    <a:pt x="167" y="66"/>
                    <a:pt x="167" y="66"/>
                    <a:pt x="167" y="66"/>
                  </a:cubicBezTo>
                  <a:cubicBezTo>
                    <a:pt x="168" y="65"/>
                    <a:pt x="168" y="65"/>
                    <a:pt x="168" y="65"/>
                  </a:cubicBezTo>
                  <a:cubicBezTo>
                    <a:pt x="168" y="64"/>
                    <a:pt x="168" y="64"/>
                    <a:pt x="168" y="64"/>
                  </a:cubicBezTo>
                  <a:cubicBezTo>
                    <a:pt x="168" y="64"/>
                    <a:pt x="168" y="64"/>
                    <a:pt x="168" y="64"/>
                  </a:cubicBezTo>
                  <a:cubicBezTo>
                    <a:pt x="168" y="63"/>
                    <a:pt x="168" y="63"/>
                    <a:pt x="168" y="63"/>
                  </a:cubicBezTo>
                  <a:cubicBezTo>
                    <a:pt x="167" y="64"/>
                    <a:pt x="167" y="64"/>
                    <a:pt x="167" y="64"/>
                  </a:cubicBezTo>
                  <a:cubicBezTo>
                    <a:pt x="167" y="64"/>
                    <a:pt x="167" y="64"/>
                    <a:pt x="167" y="64"/>
                  </a:cubicBezTo>
                  <a:cubicBezTo>
                    <a:pt x="166" y="65"/>
                    <a:pt x="166" y="65"/>
                    <a:pt x="166" y="65"/>
                  </a:cubicBezTo>
                  <a:close/>
                  <a:moveTo>
                    <a:pt x="164" y="54"/>
                  </a:moveTo>
                  <a:cubicBezTo>
                    <a:pt x="164" y="54"/>
                    <a:pt x="164" y="54"/>
                    <a:pt x="164" y="54"/>
                  </a:cubicBezTo>
                  <a:cubicBezTo>
                    <a:pt x="164" y="53"/>
                    <a:pt x="164" y="53"/>
                    <a:pt x="164" y="53"/>
                  </a:cubicBezTo>
                  <a:cubicBezTo>
                    <a:pt x="165" y="53"/>
                    <a:pt x="165" y="53"/>
                    <a:pt x="165" y="53"/>
                  </a:cubicBezTo>
                  <a:cubicBezTo>
                    <a:pt x="166" y="53"/>
                    <a:pt x="166" y="53"/>
                    <a:pt x="166" y="53"/>
                  </a:cubicBezTo>
                  <a:cubicBezTo>
                    <a:pt x="166" y="52"/>
                    <a:pt x="166" y="52"/>
                    <a:pt x="166" y="52"/>
                  </a:cubicBezTo>
                  <a:cubicBezTo>
                    <a:pt x="165" y="51"/>
                    <a:pt x="165" y="51"/>
                    <a:pt x="165" y="51"/>
                  </a:cubicBezTo>
                  <a:cubicBezTo>
                    <a:pt x="164" y="52"/>
                    <a:pt x="164" y="52"/>
                    <a:pt x="164" y="52"/>
                  </a:cubicBezTo>
                  <a:cubicBezTo>
                    <a:pt x="164" y="53"/>
                    <a:pt x="164" y="53"/>
                    <a:pt x="164" y="53"/>
                  </a:cubicBezTo>
                  <a:cubicBezTo>
                    <a:pt x="164" y="54"/>
                    <a:pt x="164" y="54"/>
                    <a:pt x="164" y="54"/>
                  </a:cubicBezTo>
                  <a:close/>
                  <a:moveTo>
                    <a:pt x="173" y="32"/>
                  </a:moveTo>
                  <a:cubicBezTo>
                    <a:pt x="173" y="31"/>
                    <a:pt x="173" y="31"/>
                    <a:pt x="173" y="31"/>
                  </a:cubicBezTo>
                  <a:cubicBezTo>
                    <a:pt x="173" y="30"/>
                    <a:pt x="173" y="30"/>
                    <a:pt x="173" y="30"/>
                  </a:cubicBezTo>
                  <a:cubicBezTo>
                    <a:pt x="173" y="29"/>
                    <a:pt x="173" y="29"/>
                    <a:pt x="173" y="29"/>
                  </a:cubicBezTo>
                  <a:cubicBezTo>
                    <a:pt x="173" y="29"/>
                    <a:pt x="173" y="29"/>
                    <a:pt x="173" y="29"/>
                  </a:cubicBezTo>
                  <a:cubicBezTo>
                    <a:pt x="173" y="28"/>
                    <a:pt x="173" y="28"/>
                    <a:pt x="173" y="28"/>
                  </a:cubicBezTo>
                  <a:cubicBezTo>
                    <a:pt x="172" y="28"/>
                    <a:pt x="172" y="28"/>
                    <a:pt x="172" y="28"/>
                  </a:cubicBezTo>
                  <a:cubicBezTo>
                    <a:pt x="172" y="29"/>
                    <a:pt x="172" y="29"/>
                    <a:pt x="172" y="29"/>
                  </a:cubicBezTo>
                  <a:cubicBezTo>
                    <a:pt x="173" y="29"/>
                    <a:pt x="173" y="29"/>
                    <a:pt x="173" y="29"/>
                  </a:cubicBezTo>
                  <a:cubicBezTo>
                    <a:pt x="173" y="30"/>
                    <a:pt x="173" y="30"/>
                    <a:pt x="173" y="30"/>
                  </a:cubicBezTo>
                  <a:cubicBezTo>
                    <a:pt x="172" y="30"/>
                    <a:pt x="172" y="30"/>
                    <a:pt x="172" y="30"/>
                  </a:cubicBezTo>
                  <a:cubicBezTo>
                    <a:pt x="173" y="32"/>
                    <a:pt x="173" y="32"/>
                    <a:pt x="173" y="32"/>
                  </a:cubicBezTo>
                  <a:close/>
                  <a:moveTo>
                    <a:pt x="170" y="34"/>
                  </a:moveTo>
                  <a:cubicBezTo>
                    <a:pt x="170" y="34"/>
                    <a:pt x="170" y="34"/>
                    <a:pt x="170" y="34"/>
                  </a:cubicBezTo>
                  <a:cubicBezTo>
                    <a:pt x="171" y="34"/>
                    <a:pt x="171" y="34"/>
                    <a:pt x="171" y="34"/>
                  </a:cubicBezTo>
                  <a:cubicBezTo>
                    <a:pt x="171" y="32"/>
                    <a:pt x="171" y="32"/>
                    <a:pt x="171" y="32"/>
                  </a:cubicBezTo>
                  <a:cubicBezTo>
                    <a:pt x="170" y="32"/>
                    <a:pt x="170" y="32"/>
                    <a:pt x="170" y="32"/>
                  </a:cubicBezTo>
                  <a:cubicBezTo>
                    <a:pt x="170" y="32"/>
                    <a:pt x="170" y="32"/>
                    <a:pt x="170" y="32"/>
                  </a:cubicBezTo>
                  <a:cubicBezTo>
                    <a:pt x="170" y="33"/>
                    <a:pt x="170" y="33"/>
                    <a:pt x="170" y="33"/>
                  </a:cubicBezTo>
                  <a:cubicBezTo>
                    <a:pt x="170" y="34"/>
                    <a:pt x="170" y="34"/>
                    <a:pt x="170" y="34"/>
                  </a:cubicBezTo>
                  <a:close/>
                  <a:moveTo>
                    <a:pt x="169" y="32"/>
                  </a:moveTo>
                  <a:cubicBezTo>
                    <a:pt x="169" y="32"/>
                    <a:pt x="169" y="32"/>
                    <a:pt x="169" y="32"/>
                  </a:cubicBezTo>
                  <a:cubicBezTo>
                    <a:pt x="169" y="32"/>
                    <a:pt x="169" y="32"/>
                    <a:pt x="169" y="32"/>
                  </a:cubicBezTo>
                  <a:cubicBezTo>
                    <a:pt x="170" y="31"/>
                    <a:pt x="170" y="31"/>
                    <a:pt x="170" y="31"/>
                  </a:cubicBezTo>
                  <a:cubicBezTo>
                    <a:pt x="170" y="30"/>
                    <a:pt x="170" y="30"/>
                    <a:pt x="170" y="30"/>
                  </a:cubicBezTo>
                  <a:cubicBezTo>
                    <a:pt x="170" y="30"/>
                    <a:pt x="170" y="30"/>
                    <a:pt x="170" y="30"/>
                  </a:cubicBezTo>
                  <a:cubicBezTo>
                    <a:pt x="170" y="29"/>
                    <a:pt x="170" y="29"/>
                    <a:pt x="170" y="29"/>
                  </a:cubicBezTo>
                  <a:cubicBezTo>
                    <a:pt x="169" y="30"/>
                    <a:pt x="169" y="30"/>
                    <a:pt x="169" y="30"/>
                  </a:cubicBezTo>
                  <a:cubicBezTo>
                    <a:pt x="168" y="30"/>
                    <a:pt x="168" y="30"/>
                    <a:pt x="168" y="30"/>
                  </a:cubicBezTo>
                  <a:cubicBezTo>
                    <a:pt x="169" y="31"/>
                    <a:pt x="169" y="31"/>
                    <a:pt x="169" y="31"/>
                  </a:cubicBezTo>
                  <a:cubicBezTo>
                    <a:pt x="169" y="32"/>
                    <a:pt x="169" y="32"/>
                    <a:pt x="169" y="32"/>
                  </a:cubicBezTo>
                  <a:close/>
                  <a:moveTo>
                    <a:pt x="122" y="2"/>
                  </a:moveTo>
                  <a:cubicBezTo>
                    <a:pt x="122" y="2"/>
                    <a:pt x="122" y="2"/>
                    <a:pt x="122" y="2"/>
                  </a:cubicBezTo>
                  <a:cubicBezTo>
                    <a:pt x="123" y="2"/>
                    <a:pt x="123" y="2"/>
                    <a:pt x="123" y="2"/>
                  </a:cubicBezTo>
                  <a:cubicBezTo>
                    <a:pt x="123" y="1"/>
                    <a:pt x="123" y="1"/>
                    <a:pt x="123" y="1"/>
                  </a:cubicBezTo>
                  <a:cubicBezTo>
                    <a:pt x="122" y="1"/>
                    <a:pt x="122" y="1"/>
                    <a:pt x="122" y="1"/>
                  </a:cubicBezTo>
                  <a:cubicBezTo>
                    <a:pt x="122" y="1"/>
                    <a:pt x="122" y="1"/>
                    <a:pt x="122" y="1"/>
                  </a:cubicBezTo>
                  <a:cubicBezTo>
                    <a:pt x="122" y="2"/>
                    <a:pt x="122" y="2"/>
                    <a:pt x="122" y="2"/>
                  </a:cubicBezTo>
                  <a:cubicBezTo>
                    <a:pt x="122" y="2"/>
                    <a:pt x="122" y="2"/>
                    <a:pt x="122" y="2"/>
                  </a:cubicBezTo>
                  <a:close/>
                  <a:moveTo>
                    <a:pt x="122" y="4"/>
                  </a:moveTo>
                  <a:cubicBezTo>
                    <a:pt x="122" y="4"/>
                    <a:pt x="122" y="4"/>
                    <a:pt x="122" y="4"/>
                  </a:cubicBezTo>
                  <a:cubicBezTo>
                    <a:pt x="123" y="4"/>
                    <a:pt x="123" y="4"/>
                    <a:pt x="123" y="4"/>
                  </a:cubicBezTo>
                  <a:cubicBezTo>
                    <a:pt x="123" y="4"/>
                    <a:pt x="123" y="4"/>
                    <a:pt x="123" y="4"/>
                  </a:cubicBezTo>
                  <a:cubicBezTo>
                    <a:pt x="123" y="3"/>
                    <a:pt x="123" y="3"/>
                    <a:pt x="123" y="3"/>
                  </a:cubicBezTo>
                  <a:cubicBezTo>
                    <a:pt x="123" y="3"/>
                    <a:pt x="123" y="3"/>
                    <a:pt x="123" y="3"/>
                  </a:cubicBezTo>
                  <a:cubicBezTo>
                    <a:pt x="122" y="3"/>
                    <a:pt x="122" y="3"/>
                    <a:pt x="122" y="3"/>
                  </a:cubicBezTo>
                  <a:cubicBezTo>
                    <a:pt x="122" y="4"/>
                    <a:pt x="122" y="4"/>
                    <a:pt x="122" y="4"/>
                  </a:cubicBezTo>
                  <a:close/>
                  <a:moveTo>
                    <a:pt x="118" y="4"/>
                  </a:moveTo>
                  <a:cubicBezTo>
                    <a:pt x="119" y="5"/>
                    <a:pt x="119" y="5"/>
                    <a:pt x="119" y="5"/>
                  </a:cubicBezTo>
                  <a:cubicBezTo>
                    <a:pt x="119" y="5"/>
                    <a:pt x="119" y="5"/>
                    <a:pt x="119" y="5"/>
                  </a:cubicBezTo>
                  <a:cubicBezTo>
                    <a:pt x="120" y="5"/>
                    <a:pt x="120" y="5"/>
                    <a:pt x="120" y="5"/>
                  </a:cubicBezTo>
                  <a:cubicBezTo>
                    <a:pt x="120" y="5"/>
                    <a:pt x="120" y="5"/>
                    <a:pt x="120" y="5"/>
                  </a:cubicBezTo>
                  <a:cubicBezTo>
                    <a:pt x="121" y="4"/>
                    <a:pt x="121" y="4"/>
                    <a:pt x="121" y="4"/>
                  </a:cubicBezTo>
                  <a:cubicBezTo>
                    <a:pt x="119" y="4"/>
                    <a:pt x="119" y="4"/>
                    <a:pt x="119" y="4"/>
                  </a:cubicBezTo>
                  <a:cubicBezTo>
                    <a:pt x="119" y="3"/>
                    <a:pt x="119" y="3"/>
                    <a:pt x="119" y="3"/>
                  </a:cubicBezTo>
                  <a:cubicBezTo>
                    <a:pt x="119" y="2"/>
                    <a:pt x="119" y="2"/>
                    <a:pt x="119" y="2"/>
                  </a:cubicBezTo>
                  <a:cubicBezTo>
                    <a:pt x="119" y="3"/>
                    <a:pt x="119" y="3"/>
                    <a:pt x="119" y="3"/>
                  </a:cubicBezTo>
                  <a:cubicBezTo>
                    <a:pt x="118" y="3"/>
                    <a:pt x="118" y="3"/>
                    <a:pt x="118" y="3"/>
                  </a:cubicBezTo>
                  <a:cubicBezTo>
                    <a:pt x="118" y="3"/>
                    <a:pt x="118" y="3"/>
                    <a:pt x="118" y="3"/>
                  </a:cubicBezTo>
                  <a:cubicBezTo>
                    <a:pt x="118" y="4"/>
                    <a:pt x="118" y="4"/>
                    <a:pt x="118" y="4"/>
                  </a:cubicBezTo>
                  <a:close/>
                  <a:moveTo>
                    <a:pt x="116" y="5"/>
                  </a:moveTo>
                  <a:cubicBezTo>
                    <a:pt x="116" y="5"/>
                    <a:pt x="116" y="5"/>
                    <a:pt x="116" y="5"/>
                  </a:cubicBezTo>
                  <a:cubicBezTo>
                    <a:pt x="117" y="5"/>
                    <a:pt x="117" y="5"/>
                    <a:pt x="117" y="5"/>
                  </a:cubicBezTo>
                  <a:cubicBezTo>
                    <a:pt x="117" y="5"/>
                    <a:pt x="117" y="5"/>
                    <a:pt x="117" y="5"/>
                  </a:cubicBezTo>
                  <a:cubicBezTo>
                    <a:pt x="117" y="5"/>
                    <a:pt x="117" y="5"/>
                    <a:pt x="117" y="5"/>
                  </a:cubicBezTo>
                  <a:cubicBezTo>
                    <a:pt x="116" y="4"/>
                    <a:pt x="116" y="4"/>
                    <a:pt x="116" y="4"/>
                  </a:cubicBezTo>
                  <a:cubicBezTo>
                    <a:pt x="116" y="5"/>
                    <a:pt x="116" y="5"/>
                    <a:pt x="116" y="5"/>
                  </a:cubicBezTo>
                  <a:close/>
                  <a:moveTo>
                    <a:pt x="103" y="8"/>
                  </a:moveTo>
                  <a:cubicBezTo>
                    <a:pt x="103" y="9"/>
                    <a:pt x="103" y="9"/>
                    <a:pt x="103" y="9"/>
                  </a:cubicBezTo>
                  <a:cubicBezTo>
                    <a:pt x="104" y="9"/>
                    <a:pt x="104" y="9"/>
                    <a:pt x="104" y="9"/>
                  </a:cubicBezTo>
                  <a:cubicBezTo>
                    <a:pt x="105" y="10"/>
                    <a:pt x="105" y="10"/>
                    <a:pt x="105" y="10"/>
                  </a:cubicBezTo>
                  <a:cubicBezTo>
                    <a:pt x="106" y="10"/>
                    <a:pt x="106" y="10"/>
                    <a:pt x="106" y="10"/>
                  </a:cubicBezTo>
                  <a:cubicBezTo>
                    <a:pt x="106" y="9"/>
                    <a:pt x="106" y="9"/>
                    <a:pt x="106" y="9"/>
                  </a:cubicBezTo>
                  <a:cubicBezTo>
                    <a:pt x="106" y="8"/>
                    <a:pt x="106" y="8"/>
                    <a:pt x="106" y="8"/>
                  </a:cubicBezTo>
                  <a:cubicBezTo>
                    <a:pt x="106" y="8"/>
                    <a:pt x="106" y="8"/>
                    <a:pt x="106" y="8"/>
                  </a:cubicBezTo>
                  <a:cubicBezTo>
                    <a:pt x="106" y="8"/>
                    <a:pt x="106" y="8"/>
                    <a:pt x="106" y="8"/>
                  </a:cubicBezTo>
                  <a:cubicBezTo>
                    <a:pt x="106" y="7"/>
                    <a:pt x="106" y="7"/>
                    <a:pt x="106" y="7"/>
                  </a:cubicBezTo>
                  <a:cubicBezTo>
                    <a:pt x="105" y="7"/>
                    <a:pt x="105" y="7"/>
                    <a:pt x="105" y="7"/>
                  </a:cubicBezTo>
                  <a:cubicBezTo>
                    <a:pt x="104" y="6"/>
                    <a:pt x="104" y="6"/>
                    <a:pt x="104" y="6"/>
                  </a:cubicBezTo>
                  <a:cubicBezTo>
                    <a:pt x="104" y="7"/>
                    <a:pt x="104" y="7"/>
                    <a:pt x="104" y="7"/>
                  </a:cubicBezTo>
                  <a:cubicBezTo>
                    <a:pt x="104" y="8"/>
                    <a:pt x="104" y="8"/>
                    <a:pt x="104" y="8"/>
                  </a:cubicBezTo>
                  <a:cubicBezTo>
                    <a:pt x="104" y="8"/>
                    <a:pt x="104" y="8"/>
                    <a:pt x="104" y="8"/>
                  </a:cubicBezTo>
                  <a:cubicBezTo>
                    <a:pt x="104" y="8"/>
                    <a:pt x="104" y="8"/>
                    <a:pt x="104" y="8"/>
                  </a:cubicBezTo>
                  <a:cubicBezTo>
                    <a:pt x="103" y="8"/>
                    <a:pt x="103" y="8"/>
                    <a:pt x="103" y="8"/>
                  </a:cubicBezTo>
                  <a:cubicBezTo>
                    <a:pt x="103" y="8"/>
                    <a:pt x="103" y="8"/>
                    <a:pt x="103" y="8"/>
                  </a:cubicBezTo>
                  <a:close/>
                  <a:moveTo>
                    <a:pt x="102" y="9"/>
                  </a:moveTo>
                  <a:cubicBezTo>
                    <a:pt x="103" y="10"/>
                    <a:pt x="103" y="10"/>
                    <a:pt x="103" y="10"/>
                  </a:cubicBezTo>
                  <a:cubicBezTo>
                    <a:pt x="103" y="10"/>
                    <a:pt x="103" y="10"/>
                    <a:pt x="103" y="10"/>
                  </a:cubicBezTo>
                  <a:cubicBezTo>
                    <a:pt x="103" y="9"/>
                    <a:pt x="103" y="9"/>
                    <a:pt x="103" y="9"/>
                  </a:cubicBezTo>
                  <a:cubicBezTo>
                    <a:pt x="102" y="8"/>
                    <a:pt x="102" y="8"/>
                    <a:pt x="102" y="8"/>
                  </a:cubicBezTo>
                  <a:cubicBezTo>
                    <a:pt x="102" y="9"/>
                    <a:pt x="102" y="9"/>
                    <a:pt x="102" y="9"/>
                  </a:cubicBezTo>
                  <a:close/>
                  <a:moveTo>
                    <a:pt x="98" y="8"/>
                  </a:moveTo>
                  <a:cubicBezTo>
                    <a:pt x="98" y="9"/>
                    <a:pt x="98" y="9"/>
                    <a:pt x="98" y="9"/>
                  </a:cubicBezTo>
                  <a:cubicBezTo>
                    <a:pt x="99" y="9"/>
                    <a:pt x="99" y="9"/>
                    <a:pt x="99" y="9"/>
                  </a:cubicBezTo>
                  <a:cubicBezTo>
                    <a:pt x="99" y="9"/>
                    <a:pt x="99" y="9"/>
                    <a:pt x="99" y="9"/>
                  </a:cubicBezTo>
                  <a:cubicBezTo>
                    <a:pt x="100" y="9"/>
                    <a:pt x="100" y="9"/>
                    <a:pt x="100" y="9"/>
                  </a:cubicBezTo>
                  <a:cubicBezTo>
                    <a:pt x="100" y="9"/>
                    <a:pt x="100" y="9"/>
                    <a:pt x="100" y="9"/>
                  </a:cubicBezTo>
                  <a:cubicBezTo>
                    <a:pt x="99" y="9"/>
                    <a:pt x="99" y="9"/>
                    <a:pt x="99" y="9"/>
                  </a:cubicBezTo>
                  <a:cubicBezTo>
                    <a:pt x="99" y="8"/>
                    <a:pt x="99" y="8"/>
                    <a:pt x="99" y="8"/>
                  </a:cubicBezTo>
                  <a:cubicBezTo>
                    <a:pt x="99" y="8"/>
                    <a:pt x="99" y="8"/>
                    <a:pt x="99" y="8"/>
                  </a:cubicBezTo>
                  <a:cubicBezTo>
                    <a:pt x="98" y="7"/>
                    <a:pt x="98" y="7"/>
                    <a:pt x="98" y="7"/>
                  </a:cubicBezTo>
                  <a:cubicBezTo>
                    <a:pt x="98" y="8"/>
                    <a:pt x="98" y="8"/>
                    <a:pt x="98" y="8"/>
                  </a:cubicBezTo>
                  <a:cubicBezTo>
                    <a:pt x="98" y="8"/>
                    <a:pt x="98" y="8"/>
                    <a:pt x="98" y="8"/>
                  </a:cubicBezTo>
                  <a:close/>
                  <a:moveTo>
                    <a:pt x="95" y="16"/>
                  </a:moveTo>
                  <a:cubicBezTo>
                    <a:pt x="95" y="16"/>
                    <a:pt x="95" y="16"/>
                    <a:pt x="95" y="16"/>
                  </a:cubicBezTo>
                  <a:cubicBezTo>
                    <a:pt x="96" y="16"/>
                    <a:pt x="96" y="16"/>
                    <a:pt x="96" y="16"/>
                  </a:cubicBezTo>
                  <a:cubicBezTo>
                    <a:pt x="96" y="15"/>
                    <a:pt x="96" y="15"/>
                    <a:pt x="96" y="15"/>
                  </a:cubicBezTo>
                  <a:cubicBezTo>
                    <a:pt x="96" y="15"/>
                    <a:pt x="96" y="15"/>
                    <a:pt x="96" y="15"/>
                  </a:cubicBezTo>
                  <a:cubicBezTo>
                    <a:pt x="95" y="14"/>
                    <a:pt x="95" y="14"/>
                    <a:pt x="95" y="14"/>
                  </a:cubicBezTo>
                  <a:cubicBezTo>
                    <a:pt x="95" y="13"/>
                    <a:pt x="95" y="13"/>
                    <a:pt x="95" y="13"/>
                  </a:cubicBezTo>
                  <a:cubicBezTo>
                    <a:pt x="94" y="13"/>
                    <a:pt x="94" y="13"/>
                    <a:pt x="94" y="13"/>
                  </a:cubicBezTo>
                  <a:cubicBezTo>
                    <a:pt x="94" y="14"/>
                    <a:pt x="94" y="14"/>
                    <a:pt x="94" y="14"/>
                  </a:cubicBezTo>
                  <a:cubicBezTo>
                    <a:pt x="95" y="14"/>
                    <a:pt x="95" y="14"/>
                    <a:pt x="95" y="14"/>
                  </a:cubicBezTo>
                  <a:cubicBezTo>
                    <a:pt x="95" y="15"/>
                    <a:pt x="95" y="15"/>
                    <a:pt x="95" y="15"/>
                  </a:cubicBezTo>
                  <a:cubicBezTo>
                    <a:pt x="95" y="16"/>
                    <a:pt x="95" y="16"/>
                    <a:pt x="95" y="16"/>
                  </a:cubicBezTo>
                  <a:close/>
                  <a:moveTo>
                    <a:pt x="96" y="23"/>
                  </a:moveTo>
                  <a:cubicBezTo>
                    <a:pt x="97" y="23"/>
                    <a:pt x="97" y="23"/>
                    <a:pt x="97" y="23"/>
                  </a:cubicBezTo>
                  <a:cubicBezTo>
                    <a:pt x="98" y="23"/>
                    <a:pt x="98" y="23"/>
                    <a:pt x="98" y="23"/>
                  </a:cubicBezTo>
                  <a:cubicBezTo>
                    <a:pt x="98" y="22"/>
                    <a:pt x="98" y="22"/>
                    <a:pt x="98" y="22"/>
                  </a:cubicBezTo>
                  <a:cubicBezTo>
                    <a:pt x="97" y="22"/>
                    <a:pt x="97" y="22"/>
                    <a:pt x="97" y="22"/>
                  </a:cubicBezTo>
                  <a:cubicBezTo>
                    <a:pt x="97" y="21"/>
                    <a:pt x="97" y="21"/>
                    <a:pt x="97" y="21"/>
                  </a:cubicBezTo>
                  <a:cubicBezTo>
                    <a:pt x="97" y="21"/>
                    <a:pt x="97" y="21"/>
                    <a:pt x="97" y="21"/>
                  </a:cubicBezTo>
                  <a:cubicBezTo>
                    <a:pt x="96" y="21"/>
                    <a:pt x="96" y="21"/>
                    <a:pt x="96" y="21"/>
                  </a:cubicBezTo>
                  <a:cubicBezTo>
                    <a:pt x="95" y="22"/>
                    <a:pt x="95" y="22"/>
                    <a:pt x="95" y="22"/>
                  </a:cubicBezTo>
                  <a:cubicBezTo>
                    <a:pt x="95" y="23"/>
                    <a:pt x="95" y="23"/>
                    <a:pt x="95" y="23"/>
                  </a:cubicBezTo>
                  <a:cubicBezTo>
                    <a:pt x="96" y="23"/>
                    <a:pt x="96" y="23"/>
                    <a:pt x="96" y="23"/>
                  </a:cubicBezTo>
                  <a:cubicBezTo>
                    <a:pt x="96" y="23"/>
                    <a:pt x="96" y="23"/>
                    <a:pt x="96" y="23"/>
                  </a:cubicBezTo>
                  <a:close/>
                  <a:moveTo>
                    <a:pt x="96" y="24"/>
                  </a:moveTo>
                  <a:cubicBezTo>
                    <a:pt x="96" y="25"/>
                    <a:pt x="96" y="25"/>
                    <a:pt x="96" y="25"/>
                  </a:cubicBezTo>
                  <a:cubicBezTo>
                    <a:pt x="96" y="26"/>
                    <a:pt x="96" y="26"/>
                    <a:pt x="96" y="26"/>
                  </a:cubicBezTo>
                  <a:cubicBezTo>
                    <a:pt x="96" y="26"/>
                    <a:pt x="96" y="26"/>
                    <a:pt x="96" y="26"/>
                  </a:cubicBezTo>
                  <a:cubicBezTo>
                    <a:pt x="98" y="27"/>
                    <a:pt x="98" y="27"/>
                    <a:pt x="98" y="27"/>
                  </a:cubicBezTo>
                  <a:cubicBezTo>
                    <a:pt x="98" y="27"/>
                    <a:pt x="98" y="27"/>
                    <a:pt x="98" y="27"/>
                  </a:cubicBezTo>
                  <a:cubicBezTo>
                    <a:pt x="98" y="25"/>
                    <a:pt x="98" y="25"/>
                    <a:pt x="98" y="25"/>
                  </a:cubicBezTo>
                  <a:cubicBezTo>
                    <a:pt x="97" y="24"/>
                    <a:pt x="97" y="24"/>
                    <a:pt x="97" y="24"/>
                  </a:cubicBezTo>
                  <a:cubicBezTo>
                    <a:pt x="97" y="24"/>
                    <a:pt x="97" y="24"/>
                    <a:pt x="97" y="24"/>
                  </a:cubicBezTo>
                  <a:cubicBezTo>
                    <a:pt x="96" y="24"/>
                    <a:pt x="96" y="24"/>
                    <a:pt x="96" y="24"/>
                  </a:cubicBezTo>
                  <a:close/>
                  <a:moveTo>
                    <a:pt x="84" y="17"/>
                  </a:moveTo>
                  <a:cubicBezTo>
                    <a:pt x="84" y="16"/>
                    <a:pt x="84" y="16"/>
                    <a:pt x="84" y="16"/>
                  </a:cubicBezTo>
                  <a:cubicBezTo>
                    <a:pt x="84" y="16"/>
                    <a:pt x="84" y="16"/>
                    <a:pt x="84" y="16"/>
                  </a:cubicBezTo>
                  <a:cubicBezTo>
                    <a:pt x="84" y="16"/>
                    <a:pt x="84" y="16"/>
                    <a:pt x="84" y="16"/>
                  </a:cubicBezTo>
                  <a:cubicBezTo>
                    <a:pt x="84" y="15"/>
                    <a:pt x="84" y="15"/>
                    <a:pt x="84" y="15"/>
                  </a:cubicBezTo>
                  <a:cubicBezTo>
                    <a:pt x="83" y="15"/>
                    <a:pt x="83" y="15"/>
                    <a:pt x="83" y="15"/>
                  </a:cubicBezTo>
                  <a:cubicBezTo>
                    <a:pt x="83" y="16"/>
                    <a:pt x="83" y="16"/>
                    <a:pt x="83" y="16"/>
                  </a:cubicBezTo>
                  <a:cubicBezTo>
                    <a:pt x="84" y="17"/>
                    <a:pt x="84" y="17"/>
                    <a:pt x="84" y="17"/>
                  </a:cubicBezTo>
                  <a:close/>
                  <a:moveTo>
                    <a:pt x="82" y="22"/>
                  </a:moveTo>
                  <a:cubicBezTo>
                    <a:pt x="82" y="22"/>
                    <a:pt x="82" y="22"/>
                    <a:pt x="82" y="22"/>
                  </a:cubicBezTo>
                  <a:cubicBezTo>
                    <a:pt x="83" y="21"/>
                    <a:pt x="83" y="21"/>
                    <a:pt x="83" y="21"/>
                  </a:cubicBezTo>
                  <a:cubicBezTo>
                    <a:pt x="83" y="20"/>
                    <a:pt x="83" y="20"/>
                    <a:pt x="83" y="20"/>
                  </a:cubicBezTo>
                  <a:cubicBezTo>
                    <a:pt x="82" y="19"/>
                    <a:pt x="82" y="19"/>
                    <a:pt x="82" y="19"/>
                  </a:cubicBezTo>
                  <a:cubicBezTo>
                    <a:pt x="82" y="18"/>
                    <a:pt x="82" y="18"/>
                    <a:pt x="82" y="18"/>
                  </a:cubicBezTo>
                  <a:cubicBezTo>
                    <a:pt x="82" y="17"/>
                    <a:pt x="82" y="17"/>
                    <a:pt x="82" y="17"/>
                  </a:cubicBezTo>
                  <a:cubicBezTo>
                    <a:pt x="82" y="16"/>
                    <a:pt x="82" y="16"/>
                    <a:pt x="82" y="16"/>
                  </a:cubicBezTo>
                  <a:cubicBezTo>
                    <a:pt x="82" y="15"/>
                    <a:pt x="82" y="15"/>
                    <a:pt x="82" y="15"/>
                  </a:cubicBezTo>
                  <a:cubicBezTo>
                    <a:pt x="82" y="14"/>
                    <a:pt x="82" y="14"/>
                    <a:pt x="82" y="14"/>
                  </a:cubicBezTo>
                  <a:cubicBezTo>
                    <a:pt x="81" y="13"/>
                    <a:pt x="81" y="13"/>
                    <a:pt x="81" y="13"/>
                  </a:cubicBezTo>
                  <a:cubicBezTo>
                    <a:pt x="81" y="14"/>
                    <a:pt x="81" y="14"/>
                    <a:pt x="81" y="14"/>
                  </a:cubicBezTo>
                  <a:cubicBezTo>
                    <a:pt x="81" y="16"/>
                    <a:pt x="81" y="16"/>
                    <a:pt x="81" y="16"/>
                  </a:cubicBezTo>
                  <a:cubicBezTo>
                    <a:pt x="80" y="17"/>
                    <a:pt x="80" y="17"/>
                    <a:pt x="80" y="17"/>
                  </a:cubicBezTo>
                  <a:cubicBezTo>
                    <a:pt x="80" y="18"/>
                    <a:pt x="80" y="18"/>
                    <a:pt x="80" y="18"/>
                  </a:cubicBezTo>
                  <a:cubicBezTo>
                    <a:pt x="81" y="19"/>
                    <a:pt x="81" y="19"/>
                    <a:pt x="81" y="19"/>
                  </a:cubicBezTo>
                  <a:cubicBezTo>
                    <a:pt x="81" y="20"/>
                    <a:pt x="81" y="20"/>
                    <a:pt x="81" y="20"/>
                  </a:cubicBezTo>
                  <a:cubicBezTo>
                    <a:pt x="82" y="22"/>
                    <a:pt x="82" y="22"/>
                    <a:pt x="82" y="22"/>
                  </a:cubicBezTo>
                  <a:close/>
                  <a:moveTo>
                    <a:pt x="34" y="28"/>
                  </a:moveTo>
                  <a:cubicBezTo>
                    <a:pt x="35" y="29"/>
                    <a:pt x="35" y="29"/>
                    <a:pt x="35" y="29"/>
                  </a:cubicBezTo>
                  <a:cubicBezTo>
                    <a:pt x="35" y="29"/>
                    <a:pt x="35" y="29"/>
                    <a:pt x="35" y="29"/>
                  </a:cubicBezTo>
                  <a:cubicBezTo>
                    <a:pt x="35" y="30"/>
                    <a:pt x="35" y="30"/>
                    <a:pt x="35" y="30"/>
                  </a:cubicBezTo>
                  <a:cubicBezTo>
                    <a:pt x="36" y="29"/>
                    <a:pt x="36" y="29"/>
                    <a:pt x="36" y="29"/>
                  </a:cubicBezTo>
                  <a:cubicBezTo>
                    <a:pt x="35" y="28"/>
                    <a:pt x="35" y="28"/>
                    <a:pt x="35" y="28"/>
                  </a:cubicBezTo>
                  <a:cubicBezTo>
                    <a:pt x="34" y="28"/>
                    <a:pt x="34" y="28"/>
                    <a:pt x="34" y="28"/>
                  </a:cubicBezTo>
                  <a:close/>
                  <a:moveTo>
                    <a:pt x="4" y="63"/>
                  </a:moveTo>
                  <a:cubicBezTo>
                    <a:pt x="5" y="64"/>
                    <a:pt x="5" y="64"/>
                    <a:pt x="5" y="64"/>
                  </a:cubicBezTo>
                  <a:cubicBezTo>
                    <a:pt x="6" y="64"/>
                    <a:pt x="6" y="64"/>
                    <a:pt x="6" y="64"/>
                  </a:cubicBezTo>
                  <a:cubicBezTo>
                    <a:pt x="6" y="64"/>
                    <a:pt x="6" y="64"/>
                    <a:pt x="6" y="64"/>
                  </a:cubicBezTo>
                  <a:cubicBezTo>
                    <a:pt x="7" y="64"/>
                    <a:pt x="7" y="64"/>
                    <a:pt x="7" y="64"/>
                  </a:cubicBezTo>
                  <a:cubicBezTo>
                    <a:pt x="7" y="64"/>
                    <a:pt x="7" y="64"/>
                    <a:pt x="7" y="64"/>
                  </a:cubicBezTo>
                  <a:cubicBezTo>
                    <a:pt x="6" y="64"/>
                    <a:pt x="6" y="64"/>
                    <a:pt x="6" y="64"/>
                  </a:cubicBezTo>
                  <a:cubicBezTo>
                    <a:pt x="5" y="63"/>
                    <a:pt x="5" y="63"/>
                    <a:pt x="5" y="63"/>
                  </a:cubicBezTo>
                  <a:cubicBezTo>
                    <a:pt x="5" y="63"/>
                    <a:pt x="5" y="63"/>
                    <a:pt x="5" y="63"/>
                  </a:cubicBezTo>
                  <a:cubicBezTo>
                    <a:pt x="4" y="63"/>
                    <a:pt x="4" y="63"/>
                    <a:pt x="4" y="63"/>
                  </a:cubicBezTo>
                  <a:cubicBezTo>
                    <a:pt x="4" y="63"/>
                    <a:pt x="4" y="63"/>
                    <a:pt x="4" y="63"/>
                  </a:cubicBezTo>
                  <a:close/>
                  <a:moveTo>
                    <a:pt x="0" y="63"/>
                  </a:moveTo>
                  <a:cubicBezTo>
                    <a:pt x="1" y="64"/>
                    <a:pt x="1" y="64"/>
                    <a:pt x="1" y="64"/>
                  </a:cubicBezTo>
                  <a:cubicBezTo>
                    <a:pt x="2" y="64"/>
                    <a:pt x="2" y="64"/>
                    <a:pt x="2" y="64"/>
                  </a:cubicBezTo>
                  <a:cubicBezTo>
                    <a:pt x="2" y="65"/>
                    <a:pt x="2" y="65"/>
                    <a:pt x="2" y="65"/>
                  </a:cubicBezTo>
                  <a:cubicBezTo>
                    <a:pt x="3" y="64"/>
                    <a:pt x="3" y="64"/>
                    <a:pt x="3" y="64"/>
                  </a:cubicBezTo>
                  <a:cubicBezTo>
                    <a:pt x="2" y="63"/>
                    <a:pt x="2" y="63"/>
                    <a:pt x="2" y="63"/>
                  </a:cubicBezTo>
                  <a:cubicBezTo>
                    <a:pt x="1" y="63"/>
                    <a:pt x="1" y="63"/>
                    <a:pt x="1" y="63"/>
                  </a:cubicBezTo>
                  <a:cubicBezTo>
                    <a:pt x="0" y="63"/>
                    <a:pt x="0" y="63"/>
                    <a:pt x="0" y="63"/>
                  </a:cubicBezTo>
                  <a:cubicBezTo>
                    <a:pt x="0" y="63"/>
                    <a:pt x="0" y="63"/>
                    <a:pt x="0" y="63"/>
                  </a:cubicBezTo>
                  <a:close/>
                  <a:moveTo>
                    <a:pt x="34" y="97"/>
                  </a:moveTo>
                  <a:cubicBezTo>
                    <a:pt x="33" y="97"/>
                    <a:pt x="33" y="97"/>
                    <a:pt x="33" y="97"/>
                  </a:cubicBezTo>
                  <a:cubicBezTo>
                    <a:pt x="34" y="97"/>
                    <a:pt x="34" y="97"/>
                    <a:pt x="34" y="97"/>
                  </a:cubicBezTo>
                  <a:cubicBezTo>
                    <a:pt x="34" y="97"/>
                    <a:pt x="34" y="97"/>
                    <a:pt x="34" y="97"/>
                  </a:cubicBezTo>
                  <a:cubicBezTo>
                    <a:pt x="34" y="96"/>
                    <a:pt x="34" y="96"/>
                    <a:pt x="34" y="96"/>
                  </a:cubicBezTo>
                  <a:cubicBezTo>
                    <a:pt x="34" y="97"/>
                    <a:pt x="34" y="97"/>
                    <a:pt x="34" y="97"/>
                  </a:cubicBezTo>
                  <a:close/>
                  <a:moveTo>
                    <a:pt x="34" y="100"/>
                  </a:moveTo>
                  <a:cubicBezTo>
                    <a:pt x="34" y="100"/>
                    <a:pt x="34" y="100"/>
                    <a:pt x="34" y="100"/>
                  </a:cubicBezTo>
                  <a:cubicBezTo>
                    <a:pt x="35" y="100"/>
                    <a:pt x="35" y="100"/>
                    <a:pt x="35" y="100"/>
                  </a:cubicBezTo>
                  <a:cubicBezTo>
                    <a:pt x="36" y="100"/>
                    <a:pt x="36" y="100"/>
                    <a:pt x="36" y="100"/>
                  </a:cubicBezTo>
                  <a:cubicBezTo>
                    <a:pt x="37" y="101"/>
                    <a:pt x="37" y="101"/>
                    <a:pt x="37" y="101"/>
                  </a:cubicBezTo>
                  <a:cubicBezTo>
                    <a:pt x="37" y="101"/>
                    <a:pt x="37" y="101"/>
                    <a:pt x="37" y="101"/>
                  </a:cubicBezTo>
                  <a:cubicBezTo>
                    <a:pt x="37" y="100"/>
                    <a:pt x="37" y="100"/>
                    <a:pt x="37" y="100"/>
                  </a:cubicBezTo>
                  <a:cubicBezTo>
                    <a:pt x="37" y="100"/>
                    <a:pt x="37" y="100"/>
                    <a:pt x="37" y="100"/>
                  </a:cubicBezTo>
                  <a:cubicBezTo>
                    <a:pt x="36" y="100"/>
                    <a:pt x="36" y="100"/>
                    <a:pt x="36" y="100"/>
                  </a:cubicBezTo>
                  <a:cubicBezTo>
                    <a:pt x="35" y="100"/>
                    <a:pt x="35" y="100"/>
                    <a:pt x="35" y="100"/>
                  </a:cubicBezTo>
                  <a:cubicBezTo>
                    <a:pt x="34" y="99"/>
                    <a:pt x="34" y="99"/>
                    <a:pt x="34" y="99"/>
                  </a:cubicBezTo>
                  <a:cubicBezTo>
                    <a:pt x="34" y="99"/>
                    <a:pt x="34" y="99"/>
                    <a:pt x="34" y="99"/>
                  </a:cubicBezTo>
                  <a:cubicBezTo>
                    <a:pt x="34" y="100"/>
                    <a:pt x="34" y="100"/>
                    <a:pt x="34" y="100"/>
                  </a:cubicBezTo>
                  <a:cubicBezTo>
                    <a:pt x="34" y="100"/>
                    <a:pt x="34" y="100"/>
                    <a:pt x="34" y="100"/>
                  </a:cubicBezTo>
                  <a:close/>
                  <a:moveTo>
                    <a:pt x="35" y="101"/>
                  </a:moveTo>
                  <a:cubicBezTo>
                    <a:pt x="35" y="101"/>
                    <a:pt x="35" y="101"/>
                    <a:pt x="35" y="101"/>
                  </a:cubicBezTo>
                  <a:cubicBezTo>
                    <a:pt x="35" y="101"/>
                    <a:pt x="35" y="101"/>
                    <a:pt x="35" y="101"/>
                  </a:cubicBezTo>
                  <a:cubicBezTo>
                    <a:pt x="35" y="101"/>
                    <a:pt x="35" y="101"/>
                    <a:pt x="35" y="101"/>
                  </a:cubicBezTo>
                  <a:cubicBezTo>
                    <a:pt x="35" y="101"/>
                    <a:pt x="35" y="101"/>
                    <a:pt x="35" y="101"/>
                  </a:cubicBezTo>
                  <a:close/>
                  <a:moveTo>
                    <a:pt x="35" y="106"/>
                  </a:moveTo>
                  <a:cubicBezTo>
                    <a:pt x="35" y="107"/>
                    <a:pt x="35" y="107"/>
                    <a:pt x="35" y="107"/>
                  </a:cubicBezTo>
                  <a:cubicBezTo>
                    <a:pt x="36" y="107"/>
                    <a:pt x="36" y="107"/>
                    <a:pt x="36" y="107"/>
                  </a:cubicBezTo>
                  <a:cubicBezTo>
                    <a:pt x="36" y="107"/>
                    <a:pt x="36" y="107"/>
                    <a:pt x="36" y="107"/>
                  </a:cubicBezTo>
                  <a:cubicBezTo>
                    <a:pt x="37" y="107"/>
                    <a:pt x="37" y="107"/>
                    <a:pt x="37" y="107"/>
                  </a:cubicBezTo>
                  <a:cubicBezTo>
                    <a:pt x="37" y="106"/>
                    <a:pt x="37" y="106"/>
                    <a:pt x="37" y="106"/>
                  </a:cubicBezTo>
                  <a:cubicBezTo>
                    <a:pt x="36" y="106"/>
                    <a:pt x="36" y="106"/>
                    <a:pt x="36" y="106"/>
                  </a:cubicBezTo>
                  <a:cubicBezTo>
                    <a:pt x="35" y="106"/>
                    <a:pt x="35" y="106"/>
                    <a:pt x="35" y="106"/>
                  </a:cubicBezTo>
                  <a:cubicBezTo>
                    <a:pt x="35" y="106"/>
                    <a:pt x="35" y="106"/>
                    <a:pt x="35" y="106"/>
                  </a:cubicBezTo>
                  <a:close/>
                  <a:moveTo>
                    <a:pt x="34" y="108"/>
                  </a:moveTo>
                  <a:cubicBezTo>
                    <a:pt x="34" y="109"/>
                    <a:pt x="34" y="109"/>
                    <a:pt x="34" y="109"/>
                  </a:cubicBezTo>
                  <a:cubicBezTo>
                    <a:pt x="35" y="109"/>
                    <a:pt x="35" y="109"/>
                    <a:pt x="35" y="109"/>
                  </a:cubicBezTo>
                  <a:cubicBezTo>
                    <a:pt x="36" y="108"/>
                    <a:pt x="36" y="108"/>
                    <a:pt x="36" y="108"/>
                  </a:cubicBezTo>
                  <a:cubicBezTo>
                    <a:pt x="35" y="108"/>
                    <a:pt x="35" y="108"/>
                    <a:pt x="35" y="108"/>
                  </a:cubicBezTo>
                  <a:cubicBezTo>
                    <a:pt x="34" y="108"/>
                    <a:pt x="34" y="108"/>
                    <a:pt x="34" y="108"/>
                  </a:cubicBezTo>
                  <a:cubicBezTo>
                    <a:pt x="34" y="108"/>
                    <a:pt x="34" y="108"/>
                    <a:pt x="34" y="108"/>
                  </a:cubicBezTo>
                  <a:close/>
                  <a:moveTo>
                    <a:pt x="35" y="111"/>
                  </a:moveTo>
                  <a:cubicBezTo>
                    <a:pt x="36" y="111"/>
                    <a:pt x="36" y="111"/>
                    <a:pt x="36" y="111"/>
                  </a:cubicBezTo>
                  <a:cubicBezTo>
                    <a:pt x="36" y="111"/>
                    <a:pt x="36" y="111"/>
                    <a:pt x="36" y="111"/>
                  </a:cubicBezTo>
                  <a:cubicBezTo>
                    <a:pt x="36" y="111"/>
                    <a:pt x="36" y="111"/>
                    <a:pt x="36" y="111"/>
                  </a:cubicBezTo>
                  <a:cubicBezTo>
                    <a:pt x="36" y="110"/>
                    <a:pt x="36" y="110"/>
                    <a:pt x="36" y="110"/>
                  </a:cubicBezTo>
                  <a:cubicBezTo>
                    <a:pt x="35" y="111"/>
                    <a:pt x="35" y="111"/>
                    <a:pt x="35" y="111"/>
                  </a:cubicBezTo>
                  <a:cubicBezTo>
                    <a:pt x="35" y="111"/>
                    <a:pt x="35" y="111"/>
                    <a:pt x="35" y="111"/>
                  </a:cubicBezTo>
                  <a:close/>
                  <a:moveTo>
                    <a:pt x="37" y="112"/>
                  </a:moveTo>
                  <a:cubicBezTo>
                    <a:pt x="37" y="113"/>
                    <a:pt x="37" y="113"/>
                    <a:pt x="37" y="113"/>
                  </a:cubicBezTo>
                  <a:cubicBezTo>
                    <a:pt x="37" y="113"/>
                    <a:pt x="37" y="113"/>
                    <a:pt x="37" y="113"/>
                  </a:cubicBezTo>
                  <a:cubicBezTo>
                    <a:pt x="37" y="112"/>
                    <a:pt x="37" y="112"/>
                    <a:pt x="37" y="112"/>
                  </a:cubicBezTo>
                  <a:cubicBezTo>
                    <a:pt x="37" y="112"/>
                    <a:pt x="37" y="112"/>
                    <a:pt x="37" y="112"/>
                  </a:cubicBezTo>
                  <a:close/>
                  <a:moveTo>
                    <a:pt x="34" y="113"/>
                  </a:moveTo>
                  <a:cubicBezTo>
                    <a:pt x="34" y="113"/>
                    <a:pt x="34" y="113"/>
                    <a:pt x="34" y="113"/>
                  </a:cubicBezTo>
                  <a:cubicBezTo>
                    <a:pt x="34" y="112"/>
                    <a:pt x="34" y="112"/>
                    <a:pt x="34" y="112"/>
                  </a:cubicBezTo>
                  <a:cubicBezTo>
                    <a:pt x="34" y="113"/>
                    <a:pt x="34" y="113"/>
                    <a:pt x="34" y="113"/>
                  </a:cubicBezTo>
                  <a:cubicBezTo>
                    <a:pt x="34" y="113"/>
                    <a:pt x="34" y="113"/>
                    <a:pt x="34" y="113"/>
                  </a:cubicBezTo>
                  <a:close/>
                  <a:moveTo>
                    <a:pt x="35" y="113"/>
                  </a:moveTo>
                  <a:cubicBezTo>
                    <a:pt x="35" y="113"/>
                    <a:pt x="35" y="113"/>
                    <a:pt x="35" y="113"/>
                  </a:cubicBezTo>
                  <a:cubicBezTo>
                    <a:pt x="36" y="112"/>
                    <a:pt x="36" y="112"/>
                    <a:pt x="36" y="112"/>
                  </a:cubicBezTo>
                  <a:cubicBezTo>
                    <a:pt x="35" y="112"/>
                    <a:pt x="35" y="112"/>
                    <a:pt x="35" y="112"/>
                  </a:cubicBezTo>
                  <a:cubicBezTo>
                    <a:pt x="35" y="113"/>
                    <a:pt x="35" y="113"/>
                    <a:pt x="35" y="113"/>
                  </a:cubicBezTo>
                  <a:close/>
                  <a:moveTo>
                    <a:pt x="35" y="114"/>
                  </a:moveTo>
                  <a:cubicBezTo>
                    <a:pt x="35" y="113"/>
                    <a:pt x="35" y="113"/>
                    <a:pt x="35" y="113"/>
                  </a:cubicBezTo>
                  <a:cubicBezTo>
                    <a:pt x="35" y="113"/>
                    <a:pt x="35" y="113"/>
                    <a:pt x="35" y="113"/>
                  </a:cubicBezTo>
                  <a:cubicBezTo>
                    <a:pt x="35" y="113"/>
                    <a:pt x="35" y="113"/>
                    <a:pt x="35" y="113"/>
                  </a:cubicBezTo>
                  <a:cubicBezTo>
                    <a:pt x="35" y="114"/>
                    <a:pt x="35" y="114"/>
                    <a:pt x="35" y="114"/>
                  </a:cubicBezTo>
                  <a:close/>
                  <a:moveTo>
                    <a:pt x="35" y="115"/>
                  </a:moveTo>
                  <a:cubicBezTo>
                    <a:pt x="36" y="115"/>
                    <a:pt x="36" y="115"/>
                    <a:pt x="36" y="115"/>
                  </a:cubicBezTo>
                  <a:cubicBezTo>
                    <a:pt x="35" y="115"/>
                    <a:pt x="35" y="115"/>
                    <a:pt x="35" y="115"/>
                  </a:cubicBezTo>
                  <a:cubicBezTo>
                    <a:pt x="35" y="115"/>
                    <a:pt x="35" y="115"/>
                    <a:pt x="35" y="115"/>
                  </a:cubicBezTo>
                  <a:cubicBezTo>
                    <a:pt x="35" y="115"/>
                    <a:pt x="35" y="115"/>
                    <a:pt x="35" y="115"/>
                  </a:cubicBezTo>
                  <a:cubicBezTo>
                    <a:pt x="35" y="115"/>
                    <a:pt x="35" y="115"/>
                    <a:pt x="35" y="115"/>
                  </a:cubicBezTo>
                  <a:close/>
                  <a:moveTo>
                    <a:pt x="36" y="116"/>
                  </a:moveTo>
                  <a:cubicBezTo>
                    <a:pt x="37" y="116"/>
                    <a:pt x="37" y="116"/>
                    <a:pt x="37" y="116"/>
                  </a:cubicBezTo>
                  <a:cubicBezTo>
                    <a:pt x="37" y="115"/>
                    <a:pt x="37" y="115"/>
                    <a:pt x="37" y="115"/>
                  </a:cubicBezTo>
                  <a:cubicBezTo>
                    <a:pt x="36" y="115"/>
                    <a:pt x="36" y="115"/>
                    <a:pt x="36" y="115"/>
                  </a:cubicBezTo>
                  <a:cubicBezTo>
                    <a:pt x="36" y="115"/>
                    <a:pt x="36" y="115"/>
                    <a:pt x="36" y="115"/>
                  </a:cubicBezTo>
                  <a:cubicBezTo>
                    <a:pt x="36" y="115"/>
                    <a:pt x="36" y="116"/>
                    <a:pt x="36" y="116"/>
                  </a:cubicBezTo>
                  <a:close/>
                  <a:moveTo>
                    <a:pt x="33" y="118"/>
                  </a:moveTo>
                  <a:cubicBezTo>
                    <a:pt x="34" y="117"/>
                    <a:pt x="34" y="117"/>
                    <a:pt x="34" y="117"/>
                  </a:cubicBezTo>
                  <a:cubicBezTo>
                    <a:pt x="34" y="117"/>
                    <a:pt x="34" y="117"/>
                    <a:pt x="34" y="117"/>
                  </a:cubicBezTo>
                  <a:cubicBezTo>
                    <a:pt x="34" y="117"/>
                    <a:pt x="34" y="117"/>
                    <a:pt x="34" y="117"/>
                  </a:cubicBezTo>
                  <a:cubicBezTo>
                    <a:pt x="33" y="117"/>
                    <a:pt x="33" y="117"/>
                    <a:pt x="33" y="117"/>
                  </a:cubicBezTo>
                  <a:cubicBezTo>
                    <a:pt x="33" y="117"/>
                    <a:pt x="33" y="117"/>
                    <a:pt x="33" y="117"/>
                  </a:cubicBezTo>
                  <a:cubicBezTo>
                    <a:pt x="33" y="118"/>
                    <a:pt x="33" y="118"/>
                    <a:pt x="33" y="118"/>
                  </a:cubicBezTo>
                  <a:close/>
                  <a:moveTo>
                    <a:pt x="35" y="119"/>
                  </a:moveTo>
                  <a:cubicBezTo>
                    <a:pt x="36" y="118"/>
                    <a:pt x="36" y="118"/>
                    <a:pt x="36" y="118"/>
                  </a:cubicBezTo>
                  <a:cubicBezTo>
                    <a:pt x="37" y="117"/>
                    <a:pt x="37" y="117"/>
                    <a:pt x="37" y="117"/>
                  </a:cubicBezTo>
                  <a:cubicBezTo>
                    <a:pt x="37" y="117"/>
                    <a:pt x="37" y="117"/>
                    <a:pt x="37" y="117"/>
                  </a:cubicBezTo>
                  <a:cubicBezTo>
                    <a:pt x="36" y="117"/>
                    <a:pt x="36" y="117"/>
                    <a:pt x="36" y="117"/>
                  </a:cubicBezTo>
                  <a:cubicBezTo>
                    <a:pt x="35" y="117"/>
                    <a:pt x="35" y="117"/>
                    <a:pt x="35" y="117"/>
                  </a:cubicBezTo>
                  <a:cubicBezTo>
                    <a:pt x="35" y="118"/>
                    <a:pt x="35" y="118"/>
                    <a:pt x="35" y="118"/>
                  </a:cubicBezTo>
                  <a:cubicBezTo>
                    <a:pt x="35" y="118"/>
                    <a:pt x="35" y="118"/>
                    <a:pt x="35" y="118"/>
                  </a:cubicBezTo>
                  <a:cubicBezTo>
                    <a:pt x="34" y="118"/>
                    <a:pt x="34" y="118"/>
                    <a:pt x="34" y="118"/>
                  </a:cubicBezTo>
                  <a:cubicBezTo>
                    <a:pt x="34" y="119"/>
                    <a:pt x="34" y="119"/>
                    <a:pt x="34" y="119"/>
                  </a:cubicBezTo>
                  <a:cubicBezTo>
                    <a:pt x="34" y="119"/>
                    <a:pt x="34" y="119"/>
                    <a:pt x="34" y="119"/>
                  </a:cubicBezTo>
                  <a:cubicBezTo>
                    <a:pt x="35" y="119"/>
                    <a:pt x="35" y="119"/>
                    <a:pt x="35" y="119"/>
                  </a:cubicBezTo>
                  <a:cubicBezTo>
                    <a:pt x="35" y="119"/>
                    <a:pt x="35" y="119"/>
                    <a:pt x="35" y="119"/>
                  </a:cubicBezTo>
                  <a:close/>
                  <a:moveTo>
                    <a:pt x="36" y="119"/>
                  </a:moveTo>
                  <a:cubicBezTo>
                    <a:pt x="36" y="119"/>
                    <a:pt x="36" y="119"/>
                    <a:pt x="36" y="119"/>
                  </a:cubicBezTo>
                  <a:cubicBezTo>
                    <a:pt x="37" y="118"/>
                    <a:pt x="37" y="118"/>
                    <a:pt x="37" y="118"/>
                  </a:cubicBezTo>
                  <a:cubicBezTo>
                    <a:pt x="37" y="118"/>
                    <a:pt x="37" y="118"/>
                    <a:pt x="37" y="118"/>
                  </a:cubicBezTo>
                  <a:cubicBezTo>
                    <a:pt x="36" y="119"/>
                    <a:pt x="36" y="119"/>
                    <a:pt x="36" y="119"/>
                  </a:cubicBezTo>
                  <a:close/>
                  <a:moveTo>
                    <a:pt x="36" y="120"/>
                  </a:moveTo>
                  <a:cubicBezTo>
                    <a:pt x="36" y="119"/>
                    <a:pt x="36" y="119"/>
                    <a:pt x="36" y="119"/>
                  </a:cubicBezTo>
                  <a:cubicBezTo>
                    <a:pt x="36" y="119"/>
                    <a:pt x="36" y="119"/>
                    <a:pt x="36" y="119"/>
                  </a:cubicBezTo>
                  <a:cubicBezTo>
                    <a:pt x="36" y="119"/>
                    <a:pt x="36" y="119"/>
                    <a:pt x="36" y="119"/>
                  </a:cubicBezTo>
                  <a:cubicBezTo>
                    <a:pt x="36" y="120"/>
                    <a:pt x="36" y="120"/>
                    <a:pt x="36" y="120"/>
                  </a:cubicBezTo>
                  <a:close/>
                  <a:moveTo>
                    <a:pt x="34" y="120"/>
                  </a:moveTo>
                  <a:cubicBezTo>
                    <a:pt x="35" y="120"/>
                    <a:pt x="35" y="120"/>
                    <a:pt x="35" y="120"/>
                  </a:cubicBezTo>
                  <a:cubicBezTo>
                    <a:pt x="34" y="119"/>
                    <a:pt x="34" y="119"/>
                    <a:pt x="34" y="119"/>
                  </a:cubicBezTo>
                  <a:cubicBezTo>
                    <a:pt x="34" y="119"/>
                    <a:pt x="34" y="119"/>
                    <a:pt x="34" y="119"/>
                  </a:cubicBezTo>
                  <a:cubicBezTo>
                    <a:pt x="34" y="120"/>
                    <a:pt x="34" y="120"/>
                    <a:pt x="34" y="120"/>
                  </a:cubicBezTo>
                  <a:cubicBezTo>
                    <a:pt x="34" y="120"/>
                    <a:pt x="34" y="120"/>
                    <a:pt x="34" y="120"/>
                  </a:cubicBezTo>
                  <a:close/>
                  <a:moveTo>
                    <a:pt x="33" y="123"/>
                  </a:moveTo>
                  <a:cubicBezTo>
                    <a:pt x="33" y="123"/>
                    <a:pt x="33" y="123"/>
                    <a:pt x="33" y="123"/>
                  </a:cubicBezTo>
                  <a:cubicBezTo>
                    <a:pt x="33" y="123"/>
                    <a:pt x="33" y="123"/>
                    <a:pt x="33" y="123"/>
                  </a:cubicBezTo>
                  <a:cubicBezTo>
                    <a:pt x="34" y="122"/>
                    <a:pt x="34" y="122"/>
                    <a:pt x="34" y="122"/>
                  </a:cubicBezTo>
                  <a:cubicBezTo>
                    <a:pt x="35" y="122"/>
                    <a:pt x="35" y="122"/>
                    <a:pt x="35" y="122"/>
                  </a:cubicBezTo>
                  <a:cubicBezTo>
                    <a:pt x="35" y="122"/>
                    <a:pt x="35" y="122"/>
                    <a:pt x="35" y="122"/>
                  </a:cubicBezTo>
                  <a:cubicBezTo>
                    <a:pt x="35" y="122"/>
                    <a:pt x="35" y="122"/>
                    <a:pt x="35" y="122"/>
                  </a:cubicBezTo>
                  <a:cubicBezTo>
                    <a:pt x="34" y="122"/>
                    <a:pt x="34" y="122"/>
                    <a:pt x="34" y="122"/>
                  </a:cubicBezTo>
                  <a:cubicBezTo>
                    <a:pt x="33" y="122"/>
                    <a:pt x="33" y="122"/>
                    <a:pt x="33" y="122"/>
                  </a:cubicBezTo>
                  <a:cubicBezTo>
                    <a:pt x="33" y="122"/>
                    <a:pt x="33" y="122"/>
                    <a:pt x="33" y="122"/>
                  </a:cubicBezTo>
                  <a:cubicBezTo>
                    <a:pt x="33" y="122"/>
                    <a:pt x="33" y="123"/>
                    <a:pt x="33" y="123"/>
                  </a:cubicBezTo>
                  <a:close/>
                  <a:moveTo>
                    <a:pt x="32" y="125"/>
                  </a:moveTo>
                  <a:cubicBezTo>
                    <a:pt x="32" y="126"/>
                    <a:pt x="32" y="126"/>
                    <a:pt x="32" y="126"/>
                  </a:cubicBezTo>
                  <a:cubicBezTo>
                    <a:pt x="33" y="126"/>
                    <a:pt x="33" y="126"/>
                    <a:pt x="33" y="126"/>
                  </a:cubicBezTo>
                  <a:cubicBezTo>
                    <a:pt x="33" y="125"/>
                    <a:pt x="33" y="125"/>
                    <a:pt x="33" y="125"/>
                  </a:cubicBezTo>
                  <a:cubicBezTo>
                    <a:pt x="33" y="125"/>
                    <a:pt x="33" y="125"/>
                    <a:pt x="33" y="125"/>
                  </a:cubicBezTo>
                  <a:cubicBezTo>
                    <a:pt x="32" y="125"/>
                    <a:pt x="32" y="125"/>
                    <a:pt x="32" y="125"/>
                  </a:cubicBezTo>
                  <a:close/>
                  <a:moveTo>
                    <a:pt x="52" y="218"/>
                  </a:moveTo>
                  <a:cubicBezTo>
                    <a:pt x="52" y="217"/>
                    <a:pt x="52" y="217"/>
                    <a:pt x="52" y="217"/>
                  </a:cubicBezTo>
                  <a:cubicBezTo>
                    <a:pt x="53" y="217"/>
                    <a:pt x="53" y="217"/>
                    <a:pt x="53" y="217"/>
                  </a:cubicBezTo>
                  <a:cubicBezTo>
                    <a:pt x="53" y="217"/>
                    <a:pt x="53" y="217"/>
                    <a:pt x="53" y="217"/>
                  </a:cubicBezTo>
                  <a:cubicBezTo>
                    <a:pt x="53" y="218"/>
                    <a:pt x="53" y="218"/>
                    <a:pt x="53" y="218"/>
                  </a:cubicBezTo>
                  <a:cubicBezTo>
                    <a:pt x="52" y="218"/>
                    <a:pt x="52" y="218"/>
                    <a:pt x="52" y="218"/>
                  </a:cubicBezTo>
                  <a:cubicBezTo>
                    <a:pt x="52" y="218"/>
                    <a:pt x="52" y="218"/>
                    <a:pt x="52" y="218"/>
                  </a:cubicBezTo>
                  <a:cubicBezTo>
                    <a:pt x="52" y="218"/>
                    <a:pt x="52" y="218"/>
                    <a:pt x="52" y="218"/>
                  </a:cubicBezTo>
                  <a:close/>
                  <a:moveTo>
                    <a:pt x="47" y="215"/>
                  </a:moveTo>
                  <a:cubicBezTo>
                    <a:pt x="47" y="215"/>
                    <a:pt x="47" y="215"/>
                    <a:pt x="47" y="215"/>
                  </a:cubicBezTo>
                  <a:cubicBezTo>
                    <a:pt x="47" y="215"/>
                    <a:pt x="47" y="215"/>
                    <a:pt x="47" y="215"/>
                  </a:cubicBezTo>
                  <a:cubicBezTo>
                    <a:pt x="48" y="214"/>
                    <a:pt x="48" y="214"/>
                    <a:pt x="48" y="214"/>
                  </a:cubicBezTo>
                  <a:cubicBezTo>
                    <a:pt x="48" y="214"/>
                    <a:pt x="48" y="214"/>
                    <a:pt x="48" y="214"/>
                  </a:cubicBezTo>
                  <a:cubicBezTo>
                    <a:pt x="47" y="214"/>
                    <a:pt x="47" y="214"/>
                    <a:pt x="47" y="214"/>
                  </a:cubicBezTo>
                  <a:cubicBezTo>
                    <a:pt x="47" y="214"/>
                    <a:pt x="47" y="214"/>
                    <a:pt x="47" y="214"/>
                  </a:cubicBezTo>
                  <a:cubicBezTo>
                    <a:pt x="47" y="214"/>
                    <a:pt x="47" y="214"/>
                    <a:pt x="47" y="214"/>
                  </a:cubicBezTo>
                  <a:cubicBezTo>
                    <a:pt x="47" y="215"/>
                    <a:pt x="47" y="215"/>
                    <a:pt x="47" y="215"/>
                  </a:cubicBezTo>
                  <a:close/>
                  <a:moveTo>
                    <a:pt x="44" y="210"/>
                  </a:moveTo>
                  <a:cubicBezTo>
                    <a:pt x="44" y="210"/>
                    <a:pt x="44" y="210"/>
                    <a:pt x="44" y="210"/>
                  </a:cubicBezTo>
                  <a:cubicBezTo>
                    <a:pt x="44" y="210"/>
                    <a:pt x="44" y="210"/>
                    <a:pt x="44" y="210"/>
                  </a:cubicBezTo>
                  <a:cubicBezTo>
                    <a:pt x="45" y="210"/>
                    <a:pt x="45" y="210"/>
                    <a:pt x="45" y="210"/>
                  </a:cubicBezTo>
                  <a:cubicBezTo>
                    <a:pt x="45" y="209"/>
                    <a:pt x="45" y="209"/>
                    <a:pt x="45" y="209"/>
                  </a:cubicBezTo>
                  <a:cubicBezTo>
                    <a:pt x="44" y="209"/>
                    <a:pt x="44" y="209"/>
                    <a:pt x="44" y="209"/>
                  </a:cubicBezTo>
                  <a:cubicBezTo>
                    <a:pt x="44" y="210"/>
                    <a:pt x="44" y="210"/>
                    <a:pt x="44" y="210"/>
                  </a:cubicBezTo>
                  <a:close/>
                  <a:moveTo>
                    <a:pt x="42" y="210"/>
                  </a:moveTo>
                  <a:cubicBezTo>
                    <a:pt x="42" y="210"/>
                    <a:pt x="42" y="210"/>
                    <a:pt x="42" y="210"/>
                  </a:cubicBezTo>
                  <a:cubicBezTo>
                    <a:pt x="43" y="210"/>
                    <a:pt x="43" y="210"/>
                    <a:pt x="43" y="210"/>
                  </a:cubicBezTo>
                  <a:cubicBezTo>
                    <a:pt x="43" y="210"/>
                    <a:pt x="43" y="210"/>
                    <a:pt x="43" y="210"/>
                  </a:cubicBezTo>
                  <a:cubicBezTo>
                    <a:pt x="42" y="209"/>
                    <a:pt x="42" y="209"/>
                    <a:pt x="42" y="209"/>
                  </a:cubicBezTo>
                  <a:cubicBezTo>
                    <a:pt x="42" y="210"/>
                    <a:pt x="42" y="210"/>
                    <a:pt x="42" y="210"/>
                  </a:cubicBezTo>
                  <a:close/>
                  <a:moveTo>
                    <a:pt x="37" y="210"/>
                  </a:moveTo>
                  <a:cubicBezTo>
                    <a:pt x="37" y="210"/>
                    <a:pt x="37" y="210"/>
                    <a:pt x="37" y="210"/>
                  </a:cubicBezTo>
                  <a:cubicBezTo>
                    <a:pt x="38" y="210"/>
                    <a:pt x="38" y="210"/>
                    <a:pt x="38" y="210"/>
                  </a:cubicBezTo>
                  <a:cubicBezTo>
                    <a:pt x="38" y="211"/>
                    <a:pt x="38" y="211"/>
                    <a:pt x="38" y="211"/>
                  </a:cubicBezTo>
                  <a:cubicBezTo>
                    <a:pt x="39" y="211"/>
                    <a:pt x="39" y="211"/>
                    <a:pt x="39" y="211"/>
                  </a:cubicBezTo>
                  <a:cubicBezTo>
                    <a:pt x="38" y="210"/>
                    <a:pt x="38" y="210"/>
                    <a:pt x="38" y="210"/>
                  </a:cubicBezTo>
                  <a:cubicBezTo>
                    <a:pt x="38" y="210"/>
                    <a:pt x="38" y="210"/>
                    <a:pt x="38" y="210"/>
                  </a:cubicBezTo>
                  <a:cubicBezTo>
                    <a:pt x="37" y="210"/>
                    <a:pt x="37" y="210"/>
                    <a:pt x="37" y="210"/>
                  </a:cubicBezTo>
                  <a:close/>
                  <a:moveTo>
                    <a:pt x="31" y="186"/>
                  </a:moveTo>
                  <a:cubicBezTo>
                    <a:pt x="31" y="186"/>
                    <a:pt x="31" y="186"/>
                    <a:pt x="31" y="186"/>
                  </a:cubicBezTo>
                  <a:cubicBezTo>
                    <a:pt x="32" y="185"/>
                    <a:pt x="32" y="185"/>
                    <a:pt x="32" y="185"/>
                  </a:cubicBezTo>
                  <a:cubicBezTo>
                    <a:pt x="33" y="184"/>
                    <a:pt x="33" y="184"/>
                    <a:pt x="33" y="184"/>
                  </a:cubicBezTo>
                  <a:cubicBezTo>
                    <a:pt x="32" y="184"/>
                    <a:pt x="32" y="184"/>
                    <a:pt x="32" y="184"/>
                  </a:cubicBezTo>
                  <a:cubicBezTo>
                    <a:pt x="32" y="185"/>
                    <a:pt x="32" y="185"/>
                    <a:pt x="32" y="185"/>
                  </a:cubicBezTo>
                  <a:cubicBezTo>
                    <a:pt x="31" y="186"/>
                    <a:pt x="31" y="186"/>
                    <a:pt x="31" y="186"/>
                  </a:cubicBezTo>
                  <a:close/>
                  <a:moveTo>
                    <a:pt x="31" y="185"/>
                  </a:moveTo>
                  <a:cubicBezTo>
                    <a:pt x="31" y="185"/>
                    <a:pt x="31" y="185"/>
                    <a:pt x="31" y="185"/>
                  </a:cubicBezTo>
                  <a:cubicBezTo>
                    <a:pt x="31" y="185"/>
                    <a:pt x="31" y="185"/>
                    <a:pt x="31" y="185"/>
                  </a:cubicBezTo>
                  <a:cubicBezTo>
                    <a:pt x="32" y="185"/>
                    <a:pt x="32" y="185"/>
                    <a:pt x="32" y="185"/>
                  </a:cubicBezTo>
                  <a:cubicBezTo>
                    <a:pt x="32" y="184"/>
                    <a:pt x="32" y="184"/>
                    <a:pt x="32" y="184"/>
                  </a:cubicBezTo>
                  <a:cubicBezTo>
                    <a:pt x="32" y="184"/>
                    <a:pt x="32" y="184"/>
                    <a:pt x="32" y="184"/>
                  </a:cubicBezTo>
                  <a:cubicBezTo>
                    <a:pt x="31" y="185"/>
                    <a:pt x="31" y="185"/>
                    <a:pt x="31" y="185"/>
                  </a:cubicBezTo>
                  <a:close/>
                  <a:moveTo>
                    <a:pt x="27" y="177"/>
                  </a:moveTo>
                  <a:cubicBezTo>
                    <a:pt x="27" y="177"/>
                    <a:pt x="27" y="177"/>
                    <a:pt x="27" y="177"/>
                  </a:cubicBezTo>
                  <a:cubicBezTo>
                    <a:pt x="27" y="177"/>
                    <a:pt x="27" y="177"/>
                    <a:pt x="27" y="177"/>
                  </a:cubicBezTo>
                  <a:cubicBezTo>
                    <a:pt x="28" y="177"/>
                    <a:pt x="28" y="177"/>
                    <a:pt x="28" y="177"/>
                  </a:cubicBezTo>
                  <a:cubicBezTo>
                    <a:pt x="28" y="177"/>
                    <a:pt x="28" y="177"/>
                    <a:pt x="28" y="177"/>
                  </a:cubicBezTo>
                  <a:cubicBezTo>
                    <a:pt x="28" y="176"/>
                    <a:pt x="28" y="176"/>
                    <a:pt x="28" y="176"/>
                  </a:cubicBezTo>
                  <a:cubicBezTo>
                    <a:pt x="27" y="177"/>
                    <a:pt x="27" y="177"/>
                    <a:pt x="27" y="177"/>
                  </a:cubicBezTo>
                  <a:close/>
                  <a:moveTo>
                    <a:pt x="27" y="176"/>
                  </a:moveTo>
                  <a:cubicBezTo>
                    <a:pt x="27" y="176"/>
                    <a:pt x="27" y="176"/>
                    <a:pt x="27" y="176"/>
                  </a:cubicBezTo>
                  <a:cubicBezTo>
                    <a:pt x="28" y="176"/>
                    <a:pt x="28" y="176"/>
                    <a:pt x="28" y="176"/>
                  </a:cubicBezTo>
                  <a:cubicBezTo>
                    <a:pt x="28" y="175"/>
                    <a:pt x="28" y="175"/>
                    <a:pt x="28" y="175"/>
                  </a:cubicBezTo>
                  <a:cubicBezTo>
                    <a:pt x="27" y="175"/>
                    <a:pt x="27" y="175"/>
                    <a:pt x="27" y="175"/>
                  </a:cubicBezTo>
                  <a:cubicBezTo>
                    <a:pt x="27" y="176"/>
                    <a:pt x="27" y="176"/>
                    <a:pt x="27" y="176"/>
                  </a:cubicBezTo>
                  <a:close/>
                  <a:moveTo>
                    <a:pt x="27" y="168"/>
                  </a:moveTo>
                  <a:cubicBezTo>
                    <a:pt x="28" y="168"/>
                    <a:pt x="28" y="168"/>
                    <a:pt x="28" y="168"/>
                  </a:cubicBezTo>
                  <a:cubicBezTo>
                    <a:pt x="29" y="168"/>
                    <a:pt x="29" y="168"/>
                    <a:pt x="29" y="168"/>
                  </a:cubicBezTo>
                  <a:cubicBezTo>
                    <a:pt x="28" y="167"/>
                    <a:pt x="28" y="167"/>
                    <a:pt x="28" y="167"/>
                  </a:cubicBezTo>
                  <a:cubicBezTo>
                    <a:pt x="27" y="168"/>
                    <a:pt x="27" y="168"/>
                    <a:pt x="27" y="168"/>
                  </a:cubicBezTo>
                  <a:close/>
                  <a:moveTo>
                    <a:pt x="28" y="167"/>
                  </a:moveTo>
                  <a:cubicBezTo>
                    <a:pt x="28" y="167"/>
                    <a:pt x="28" y="167"/>
                    <a:pt x="28" y="167"/>
                  </a:cubicBezTo>
                  <a:cubicBezTo>
                    <a:pt x="29" y="167"/>
                    <a:pt x="29" y="167"/>
                    <a:pt x="29" y="167"/>
                  </a:cubicBezTo>
                  <a:cubicBezTo>
                    <a:pt x="29" y="167"/>
                    <a:pt x="29" y="167"/>
                    <a:pt x="29" y="167"/>
                  </a:cubicBezTo>
                  <a:cubicBezTo>
                    <a:pt x="29" y="167"/>
                    <a:pt x="29" y="167"/>
                    <a:pt x="29" y="167"/>
                  </a:cubicBezTo>
                  <a:cubicBezTo>
                    <a:pt x="28" y="167"/>
                    <a:pt x="28" y="167"/>
                    <a:pt x="28" y="167"/>
                  </a:cubicBezTo>
                  <a:cubicBezTo>
                    <a:pt x="28" y="167"/>
                    <a:pt x="28" y="167"/>
                    <a:pt x="28" y="167"/>
                  </a:cubicBezTo>
                  <a:close/>
                  <a:moveTo>
                    <a:pt x="26" y="167"/>
                  </a:moveTo>
                  <a:cubicBezTo>
                    <a:pt x="26" y="167"/>
                    <a:pt x="26" y="167"/>
                    <a:pt x="26" y="167"/>
                  </a:cubicBezTo>
                  <a:cubicBezTo>
                    <a:pt x="27" y="167"/>
                    <a:pt x="27" y="167"/>
                    <a:pt x="27" y="167"/>
                  </a:cubicBezTo>
                  <a:cubicBezTo>
                    <a:pt x="27" y="167"/>
                    <a:pt x="27" y="167"/>
                    <a:pt x="27" y="167"/>
                  </a:cubicBezTo>
                  <a:cubicBezTo>
                    <a:pt x="26" y="167"/>
                    <a:pt x="26" y="167"/>
                    <a:pt x="26" y="167"/>
                  </a:cubicBezTo>
                  <a:cubicBezTo>
                    <a:pt x="26" y="167"/>
                    <a:pt x="26" y="167"/>
                    <a:pt x="26" y="167"/>
                  </a:cubicBezTo>
                  <a:close/>
                  <a:moveTo>
                    <a:pt x="29" y="160"/>
                  </a:moveTo>
                  <a:cubicBezTo>
                    <a:pt x="28" y="160"/>
                    <a:pt x="28" y="160"/>
                    <a:pt x="28" y="160"/>
                  </a:cubicBezTo>
                  <a:cubicBezTo>
                    <a:pt x="29" y="160"/>
                    <a:pt x="29" y="160"/>
                    <a:pt x="29" y="160"/>
                  </a:cubicBezTo>
                  <a:cubicBezTo>
                    <a:pt x="29" y="160"/>
                    <a:pt x="29" y="160"/>
                    <a:pt x="29" y="160"/>
                  </a:cubicBezTo>
                  <a:cubicBezTo>
                    <a:pt x="29" y="160"/>
                    <a:pt x="29" y="160"/>
                    <a:pt x="29" y="160"/>
                  </a:cubicBezTo>
                  <a:cubicBezTo>
                    <a:pt x="30" y="159"/>
                    <a:pt x="30" y="159"/>
                    <a:pt x="30" y="159"/>
                  </a:cubicBezTo>
                  <a:cubicBezTo>
                    <a:pt x="29" y="159"/>
                    <a:pt x="29" y="159"/>
                    <a:pt x="29" y="159"/>
                  </a:cubicBezTo>
                  <a:cubicBezTo>
                    <a:pt x="29" y="160"/>
                    <a:pt x="29" y="160"/>
                    <a:pt x="29" y="160"/>
                  </a:cubicBezTo>
                  <a:close/>
                  <a:moveTo>
                    <a:pt x="36" y="157"/>
                  </a:moveTo>
                  <a:cubicBezTo>
                    <a:pt x="36" y="157"/>
                    <a:pt x="36" y="157"/>
                    <a:pt x="36" y="157"/>
                  </a:cubicBezTo>
                  <a:cubicBezTo>
                    <a:pt x="37" y="157"/>
                    <a:pt x="37" y="157"/>
                    <a:pt x="37" y="157"/>
                  </a:cubicBezTo>
                  <a:cubicBezTo>
                    <a:pt x="37" y="157"/>
                    <a:pt x="37" y="157"/>
                    <a:pt x="37" y="157"/>
                  </a:cubicBezTo>
                  <a:cubicBezTo>
                    <a:pt x="36" y="157"/>
                    <a:pt x="36" y="157"/>
                    <a:pt x="36" y="157"/>
                  </a:cubicBezTo>
                  <a:cubicBezTo>
                    <a:pt x="36" y="157"/>
                    <a:pt x="36" y="157"/>
                    <a:pt x="36" y="157"/>
                  </a:cubicBezTo>
                  <a:cubicBezTo>
                    <a:pt x="36" y="157"/>
                    <a:pt x="36" y="157"/>
                    <a:pt x="36" y="157"/>
                  </a:cubicBezTo>
                  <a:close/>
                  <a:moveTo>
                    <a:pt x="33" y="153"/>
                  </a:moveTo>
                  <a:cubicBezTo>
                    <a:pt x="33" y="154"/>
                    <a:pt x="33" y="154"/>
                    <a:pt x="33" y="154"/>
                  </a:cubicBezTo>
                  <a:cubicBezTo>
                    <a:pt x="33" y="154"/>
                    <a:pt x="33" y="154"/>
                    <a:pt x="33" y="154"/>
                  </a:cubicBezTo>
                  <a:cubicBezTo>
                    <a:pt x="34" y="154"/>
                    <a:pt x="34" y="154"/>
                    <a:pt x="34" y="154"/>
                  </a:cubicBezTo>
                  <a:cubicBezTo>
                    <a:pt x="34" y="153"/>
                    <a:pt x="34" y="153"/>
                    <a:pt x="34" y="153"/>
                  </a:cubicBezTo>
                  <a:cubicBezTo>
                    <a:pt x="33" y="153"/>
                    <a:pt x="33" y="153"/>
                    <a:pt x="33" y="153"/>
                  </a:cubicBezTo>
                  <a:cubicBezTo>
                    <a:pt x="33" y="153"/>
                    <a:pt x="33" y="153"/>
                    <a:pt x="33" y="153"/>
                  </a:cubicBezTo>
                  <a:close/>
                  <a:moveTo>
                    <a:pt x="36" y="153"/>
                  </a:moveTo>
                  <a:cubicBezTo>
                    <a:pt x="37" y="153"/>
                    <a:pt x="37" y="153"/>
                    <a:pt x="37" y="153"/>
                  </a:cubicBezTo>
                  <a:cubicBezTo>
                    <a:pt x="37" y="153"/>
                    <a:pt x="37" y="153"/>
                    <a:pt x="37" y="153"/>
                  </a:cubicBezTo>
                  <a:cubicBezTo>
                    <a:pt x="38" y="153"/>
                    <a:pt x="38" y="153"/>
                    <a:pt x="38" y="153"/>
                  </a:cubicBezTo>
                  <a:cubicBezTo>
                    <a:pt x="37" y="153"/>
                    <a:pt x="37" y="153"/>
                    <a:pt x="37" y="153"/>
                  </a:cubicBezTo>
                  <a:cubicBezTo>
                    <a:pt x="36" y="153"/>
                    <a:pt x="36" y="153"/>
                    <a:pt x="36" y="153"/>
                  </a:cubicBezTo>
                  <a:close/>
                  <a:moveTo>
                    <a:pt x="34" y="153"/>
                  </a:moveTo>
                  <a:cubicBezTo>
                    <a:pt x="35" y="153"/>
                    <a:pt x="35" y="153"/>
                    <a:pt x="35" y="153"/>
                  </a:cubicBezTo>
                  <a:cubicBezTo>
                    <a:pt x="36" y="153"/>
                    <a:pt x="36" y="153"/>
                    <a:pt x="36" y="153"/>
                  </a:cubicBezTo>
                  <a:cubicBezTo>
                    <a:pt x="37" y="152"/>
                    <a:pt x="37" y="152"/>
                    <a:pt x="37" y="152"/>
                  </a:cubicBezTo>
                  <a:cubicBezTo>
                    <a:pt x="36" y="152"/>
                    <a:pt x="36" y="152"/>
                    <a:pt x="36" y="152"/>
                  </a:cubicBezTo>
                  <a:cubicBezTo>
                    <a:pt x="35" y="152"/>
                    <a:pt x="35" y="152"/>
                    <a:pt x="35" y="152"/>
                  </a:cubicBezTo>
                  <a:cubicBezTo>
                    <a:pt x="34" y="152"/>
                    <a:pt x="34" y="152"/>
                    <a:pt x="34" y="152"/>
                  </a:cubicBezTo>
                  <a:cubicBezTo>
                    <a:pt x="34" y="153"/>
                    <a:pt x="34" y="153"/>
                    <a:pt x="34" y="153"/>
                  </a:cubicBezTo>
                  <a:close/>
                  <a:moveTo>
                    <a:pt x="42" y="137"/>
                  </a:moveTo>
                  <a:cubicBezTo>
                    <a:pt x="42" y="138"/>
                    <a:pt x="42" y="138"/>
                    <a:pt x="42" y="138"/>
                  </a:cubicBezTo>
                  <a:cubicBezTo>
                    <a:pt x="43" y="138"/>
                    <a:pt x="43" y="138"/>
                    <a:pt x="43" y="138"/>
                  </a:cubicBezTo>
                  <a:cubicBezTo>
                    <a:pt x="43" y="137"/>
                    <a:pt x="43" y="137"/>
                    <a:pt x="43" y="137"/>
                  </a:cubicBezTo>
                  <a:cubicBezTo>
                    <a:pt x="43" y="137"/>
                    <a:pt x="43" y="137"/>
                    <a:pt x="43" y="137"/>
                  </a:cubicBezTo>
                  <a:cubicBezTo>
                    <a:pt x="42" y="137"/>
                    <a:pt x="42" y="137"/>
                    <a:pt x="42" y="137"/>
                  </a:cubicBezTo>
                  <a:close/>
                  <a:moveTo>
                    <a:pt x="42" y="135"/>
                  </a:moveTo>
                  <a:cubicBezTo>
                    <a:pt x="41" y="135"/>
                    <a:pt x="41" y="135"/>
                    <a:pt x="41" y="135"/>
                  </a:cubicBezTo>
                  <a:cubicBezTo>
                    <a:pt x="42" y="136"/>
                    <a:pt x="42" y="136"/>
                    <a:pt x="42" y="136"/>
                  </a:cubicBezTo>
                  <a:cubicBezTo>
                    <a:pt x="43" y="136"/>
                    <a:pt x="43" y="136"/>
                    <a:pt x="43" y="136"/>
                  </a:cubicBezTo>
                  <a:cubicBezTo>
                    <a:pt x="42" y="135"/>
                    <a:pt x="42" y="135"/>
                    <a:pt x="42" y="135"/>
                  </a:cubicBezTo>
                  <a:cubicBezTo>
                    <a:pt x="42" y="135"/>
                    <a:pt x="42" y="135"/>
                    <a:pt x="42" y="135"/>
                  </a:cubicBezTo>
                  <a:close/>
                  <a:moveTo>
                    <a:pt x="39" y="130"/>
                  </a:moveTo>
                  <a:cubicBezTo>
                    <a:pt x="40" y="130"/>
                    <a:pt x="40" y="130"/>
                    <a:pt x="40" y="130"/>
                  </a:cubicBezTo>
                  <a:cubicBezTo>
                    <a:pt x="40" y="129"/>
                    <a:pt x="40" y="129"/>
                    <a:pt x="40" y="129"/>
                  </a:cubicBezTo>
                  <a:cubicBezTo>
                    <a:pt x="41" y="129"/>
                    <a:pt x="41" y="129"/>
                    <a:pt x="41" y="129"/>
                  </a:cubicBezTo>
                  <a:cubicBezTo>
                    <a:pt x="41" y="129"/>
                    <a:pt x="41" y="129"/>
                    <a:pt x="41" y="129"/>
                  </a:cubicBezTo>
                  <a:cubicBezTo>
                    <a:pt x="40" y="129"/>
                    <a:pt x="40" y="129"/>
                    <a:pt x="40" y="129"/>
                  </a:cubicBezTo>
                  <a:cubicBezTo>
                    <a:pt x="40" y="128"/>
                    <a:pt x="40" y="128"/>
                    <a:pt x="40" y="128"/>
                  </a:cubicBezTo>
                  <a:cubicBezTo>
                    <a:pt x="39" y="129"/>
                    <a:pt x="39" y="129"/>
                    <a:pt x="39" y="129"/>
                  </a:cubicBezTo>
                  <a:cubicBezTo>
                    <a:pt x="39" y="129"/>
                    <a:pt x="39" y="129"/>
                    <a:pt x="39" y="129"/>
                  </a:cubicBezTo>
                  <a:cubicBezTo>
                    <a:pt x="39" y="130"/>
                    <a:pt x="39" y="130"/>
                    <a:pt x="39" y="130"/>
                  </a:cubicBezTo>
                  <a:close/>
                  <a:moveTo>
                    <a:pt x="39" y="133"/>
                  </a:moveTo>
                  <a:cubicBezTo>
                    <a:pt x="40" y="133"/>
                    <a:pt x="40" y="133"/>
                    <a:pt x="40" y="133"/>
                  </a:cubicBezTo>
                  <a:cubicBezTo>
                    <a:pt x="40" y="133"/>
                    <a:pt x="40" y="133"/>
                    <a:pt x="40" y="133"/>
                  </a:cubicBezTo>
                  <a:cubicBezTo>
                    <a:pt x="41" y="132"/>
                    <a:pt x="41" y="132"/>
                    <a:pt x="41" y="132"/>
                  </a:cubicBezTo>
                  <a:cubicBezTo>
                    <a:pt x="41" y="131"/>
                    <a:pt x="41" y="131"/>
                    <a:pt x="41" y="131"/>
                  </a:cubicBezTo>
                  <a:cubicBezTo>
                    <a:pt x="40" y="131"/>
                    <a:pt x="40" y="131"/>
                    <a:pt x="40" y="131"/>
                  </a:cubicBezTo>
                  <a:cubicBezTo>
                    <a:pt x="40" y="131"/>
                    <a:pt x="40" y="131"/>
                    <a:pt x="40" y="131"/>
                  </a:cubicBezTo>
                  <a:cubicBezTo>
                    <a:pt x="39" y="133"/>
                    <a:pt x="39" y="133"/>
                    <a:pt x="39" y="133"/>
                  </a:cubicBezTo>
                  <a:close/>
                  <a:moveTo>
                    <a:pt x="36" y="133"/>
                  </a:moveTo>
                  <a:cubicBezTo>
                    <a:pt x="37" y="133"/>
                    <a:pt x="37" y="133"/>
                    <a:pt x="37" y="133"/>
                  </a:cubicBezTo>
                  <a:cubicBezTo>
                    <a:pt x="38" y="133"/>
                    <a:pt x="38" y="133"/>
                    <a:pt x="38" y="133"/>
                  </a:cubicBezTo>
                  <a:cubicBezTo>
                    <a:pt x="38" y="132"/>
                    <a:pt x="38" y="132"/>
                    <a:pt x="38" y="132"/>
                  </a:cubicBezTo>
                  <a:cubicBezTo>
                    <a:pt x="38" y="131"/>
                    <a:pt x="38" y="131"/>
                    <a:pt x="38" y="131"/>
                  </a:cubicBezTo>
                  <a:cubicBezTo>
                    <a:pt x="37" y="132"/>
                    <a:pt x="37" y="132"/>
                    <a:pt x="37" y="132"/>
                  </a:cubicBezTo>
                  <a:cubicBezTo>
                    <a:pt x="36" y="132"/>
                    <a:pt x="36" y="132"/>
                    <a:pt x="36" y="132"/>
                  </a:cubicBezTo>
                  <a:cubicBezTo>
                    <a:pt x="36" y="133"/>
                    <a:pt x="36" y="133"/>
                    <a:pt x="36" y="133"/>
                  </a:cubicBezTo>
                  <a:close/>
                  <a:moveTo>
                    <a:pt x="31" y="137"/>
                  </a:moveTo>
                  <a:cubicBezTo>
                    <a:pt x="31" y="137"/>
                    <a:pt x="31" y="137"/>
                    <a:pt x="31" y="137"/>
                  </a:cubicBezTo>
                  <a:cubicBezTo>
                    <a:pt x="31" y="138"/>
                    <a:pt x="31" y="138"/>
                    <a:pt x="31" y="138"/>
                  </a:cubicBezTo>
                  <a:cubicBezTo>
                    <a:pt x="32" y="138"/>
                    <a:pt x="32" y="138"/>
                    <a:pt x="32" y="138"/>
                  </a:cubicBezTo>
                  <a:cubicBezTo>
                    <a:pt x="32" y="137"/>
                    <a:pt x="32" y="137"/>
                    <a:pt x="32" y="137"/>
                  </a:cubicBezTo>
                  <a:cubicBezTo>
                    <a:pt x="32" y="137"/>
                    <a:pt x="32" y="137"/>
                    <a:pt x="32" y="137"/>
                  </a:cubicBezTo>
                  <a:cubicBezTo>
                    <a:pt x="31" y="137"/>
                    <a:pt x="31" y="137"/>
                    <a:pt x="31" y="137"/>
                  </a:cubicBezTo>
                  <a:close/>
                  <a:moveTo>
                    <a:pt x="41" y="144"/>
                  </a:moveTo>
                  <a:cubicBezTo>
                    <a:pt x="41" y="145"/>
                    <a:pt x="41" y="145"/>
                    <a:pt x="41" y="145"/>
                  </a:cubicBezTo>
                  <a:cubicBezTo>
                    <a:pt x="42" y="144"/>
                    <a:pt x="42" y="144"/>
                    <a:pt x="42" y="144"/>
                  </a:cubicBezTo>
                  <a:cubicBezTo>
                    <a:pt x="42" y="145"/>
                    <a:pt x="42" y="145"/>
                    <a:pt x="42" y="145"/>
                  </a:cubicBezTo>
                  <a:cubicBezTo>
                    <a:pt x="42" y="146"/>
                    <a:pt x="42" y="146"/>
                    <a:pt x="42" y="146"/>
                  </a:cubicBezTo>
                  <a:cubicBezTo>
                    <a:pt x="42" y="146"/>
                    <a:pt x="42" y="146"/>
                    <a:pt x="42" y="146"/>
                  </a:cubicBezTo>
                  <a:cubicBezTo>
                    <a:pt x="43" y="146"/>
                    <a:pt x="43" y="146"/>
                    <a:pt x="43" y="146"/>
                  </a:cubicBezTo>
                  <a:cubicBezTo>
                    <a:pt x="43" y="145"/>
                    <a:pt x="43" y="145"/>
                    <a:pt x="43" y="145"/>
                  </a:cubicBezTo>
                  <a:cubicBezTo>
                    <a:pt x="44" y="144"/>
                    <a:pt x="44" y="144"/>
                    <a:pt x="44" y="144"/>
                  </a:cubicBezTo>
                  <a:cubicBezTo>
                    <a:pt x="43" y="144"/>
                    <a:pt x="43" y="144"/>
                    <a:pt x="43" y="144"/>
                  </a:cubicBezTo>
                  <a:cubicBezTo>
                    <a:pt x="43" y="144"/>
                    <a:pt x="43" y="144"/>
                    <a:pt x="43" y="144"/>
                  </a:cubicBezTo>
                  <a:cubicBezTo>
                    <a:pt x="42" y="144"/>
                    <a:pt x="42" y="144"/>
                    <a:pt x="42" y="144"/>
                  </a:cubicBezTo>
                  <a:cubicBezTo>
                    <a:pt x="41" y="144"/>
                    <a:pt x="41" y="144"/>
                    <a:pt x="41" y="144"/>
                  </a:cubicBezTo>
                  <a:close/>
                  <a:moveTo>
                    <a:pt x="31" y="147"/>
                  </a:moveTo>
                  <a:cubicBezTo>
                    <a:pt x="31" y="147"/>
                    <a:pt x="31" y="147"/>
                    <a:pt x="31" y="147"/>
                  </a:cubicBezTo>
                  <a:cubicBezTo>
                    <a:pt x="33" y="147"/>
                    <a:pt x="33" y="147"/>
                    <a:pt x="33" y="147"/>
                  </a:cubicBezTo>
                  <a:cubicBezTo>
                    <a:pt x="33" y="148"/>
                    <a:pt x="33" y="148"/>
                    <a:pt x="33" y="148"/>
                  </a:cubicBezTo>
                  <a:cubicBezTo>
                    <a:pt x="34" y="148"/>
                    <a:pt x="34" y="148"/>
                    <a:pt x="34" y="148"/>
                  </a:cubicBezTo>
                  <a:cubicBezTo>
                    <a:pt x="34" y="148"/>
                    <a:pt x="34" y="148"/>
                    <a:pt x="34" y="148"/>
                  </a:cubicBezTo>
                  <a:cubicBezTo>
                    <a:pt x="37" y="147"/>
                    <a:pt x="37" y="147"/>
                    <a:pt x="37" y="147"/>
                  </a:cubicBezTo>
                  <a:cubicBezTo>
                    <a:pt x="38" y="147"/>
                    <a:pt x="38" y="147"/>
                    <a:pt x="38" y="147"/>
                  </a:cubicBezTo>
                  <a:cubicBezTo>
                    <a:pt x="40" y="146"/>
                    <a:pt x="40" y="146"/>
                    <a:pt x="40" y="146"/>
                  </a:cubicBezTo>
                  <a:cubicBezTo>
                    <a:pt x="39" y="145"/>
                    <a:pt x="39" y="145"/>
                    <a:pt x="39" y="145"/>
                  </a:cubicBezTo>
                  <a:cubicBezTo>
                    <a:pt x="39" y="144"/>
                    <a:pt x="39" y="144"/>
                    <a:pt x="39" y="144"/>
                  </a:cubicBezTo>
                  <a:cubicBezTo>
                    <a:pt x="38" y="144"/>
                    <a:pt x="38" y="144"/>
                    <a:pt x="38" y="144"/>
                  </a:cubicBezTo>
                  <a:cubicBezTo>
                    <a:pt x="37" y="144"/>
                    <a:pt x="37" y="144"/>
                    <a:pt x="37" y="144"/>
                  </a:cubicBezTo>
                  <a:cubicBezTo>
                    <a:pt x="37" y="142"/>
                    <a:pt x="37" y="142"/>
                    <a:pt x="37" y="142"/>
                  </a:cubicBezTo>
                  <a:cubicBezTo>
                    <a:pt x="36" y="140"/>
                    <a:pt x="36" y="140"/>
                    <a:pt x="36" y="140"/>
                  </a:cubicBezTo>
                  <a:cubicBezTo>
                    <a:pt x="34" y="140"/>
                    <a:pt x="34" y="140"/>
                    <a:pt x="34" y="140"/>
                  </a:cubicBezTo>
                  <a:cubicBezTo>
                    <a:pt x="34" y="139"/>
                    <a:pt x="34" y="139"/>
                    <a:pt x="34" y="139"/>
                  </a:cubicBezTo>
                  <a:cubicBezTo>
                    <a:pt x="32" y="139"/>
                    <a:pt x="32" y="139"/>
                    <a:pt x="32" y="139"/>
                  </a:cubicBezTo>
                  <a:cubicBezTo>
                    <a:pt x="31" y="139"/>
                    <a:pt x="31" y="139"/>
                    <a:pt x="31" y="139"/>
                  </a:cubicBezTo>
                  <a:cubicBezTo>
                    <a:pt x="31" y="139"/>
                    <a:pt x="31" y="139"/>
                    <a:pt x="31" y="139"/>
                  </a:cubicBezTo>
                  <a:cubicBezTo>
                    <a:pt x="30" y="140"/>
                    <a:pt x="30" y="140"/>
                    <a:pt x="30" y="140"/>
                  </a:cubicBezTo>
                  <a:cubicBezTo>
                    <a:pt x="30" y="141"/>
                    <a:pt x="30" y="141"/>
                    <a:pt x="30" y="141"/>
                  </a:cubicBezTo>
                  <a:cubicBezTo>
                    <a:pt x="31" y="142"/>
                    <a:pt x="31" y="142"/>
                    <a:pt x="31" y="142"/>
                  </a:cubicBezTo>
                  <a:cubicBezTo>
                    <a:pt x="32" y="142"/>
                    <a:pt x="32" y="142"/>
                    <a:pt x="32" y="142"/>
                  </a:cubicBezTo>
                  <a:cubicBezTo>
                    <a:pt x="31" y="142"/>
                    <a:pt x="31" y="142"/>
                    <a:pt x="31" y="142"/>
                  </a:cubicBezTo>
                  <a:cubicBezTo>
                    <a:pt x="30" y="142"/>
                    <a:pt x="30" y="142"/>
                    <a:pt x="30" y="142"/>
                  </a:cubicBezTo>
                  <a:cubicBezTo>
                    <a:pt x="30" y="143"/>
                    <a:pt x="30" y="143"/>
                    <a:pt x="30" y="143"/>
                  </a:cubicBezTo>
                  <a:cubicBezTo>
                    <a:pt x="30" y="143"/>
                    <a:pt x="30" y="143"/>
                    <a:pt x="30" y="143"/>
                  </a:cubicBezTo>
                  <a:cubicBezTo>
                    <a:pt x="31" y="144"/>
                    <a:pt x="31" y="144"/>
                    <a:pt x="31" y="144"/>
                  </a:cubicBezTo>
                  <a:cubicBezTo>
                    <a:pt x="30" y="144"/>
                    <a:pt x="30" y="144"/>
                    <a:pt x="30" y="144"/>
                  </a:cubicBezTo>
                  <a:cubicBezTo>
                    <a:pt x="30" y="144"/>
                    <a:pt x="30" y="144"/>
                    <a:pt x="30" y="144"/>
                  </a:cubicBezTo>
                  <a:cubicBezTo>
                    <a:pt x="30" y="145"/>
                    <a:pt x="30" y="145"/>
                    <a:pt x="30" y="145"/>
                  </a:cubicBezTo>
                  <a:cubicBezTo>
                    <a:pt x="32" y="146"/>
                    <a:pt x="32" y="146"/>
                    <a:pt x="32" y="146"/>
                  </a:cubicBezTo>
                  <a:cubicBezTo>
                    <a:pt x="33" y="146"/>
                    <a:pt x="33" y="146"/>
                    <a:pt x="33" y="146"/>
                  </a:cubicBezTo>
                  <a:cubicBezTo>
                    <a:pt x="33" y="146"/>
                    <a:pt x="33" y="146"/>
                    <a:pt x="33" y="146"/>
                  </a:cubicBezTo>
                  <a:cubicBezTo>
                    <a:pt x="35" y="145"/>
                    <a:pt x="35" y="145"/>
                    <a:pt x="35" y="145"/>
                  </a:cubicBezTo>
                  <a:cubicBezTo>
                    <a:pt x="34" y="146"/>
                    <a:pt x="34" y="146"/>
                    <a:pt x="34" y="146"/>
                  </a:cubicBezTo>
                  <a:cubicBezTo>
                    <a:pt x="33" y="147"/>
                    <a:pt x="33" y="147"/>
                    <a:pt x="33" y="147"/>
                  </a:cubicBezTo>
                  <a:cubicBezTo>
                    <a:pt x="32" y="146"/>
                    <a:pt x="32" y="146"/>
                    <a:pt x="32" y="146"/>
                  </a:cubicBezTo>
                  <a:cubicBezTo>
                    <a:pt x="31" y="146"/>
                    <a:pt x="31" y="146"/>
                    <a:pt x="31" y="146"/>
                  </a:cubicBezTo>
                  <a:lnTo>
                    <a:pt x="31" y="147"/>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53" name="Freeform 161"/>
            <p:cNvSpPr>
              <a:spLocks noEditPoints="1"/>
            </p:cNvSpPr>
            <p:nvPr/>
          </p:nvSpPr>
          <p:spPr bwMode="auto">
            <a:xfrm>
              <a:off x="1705606" y="742950"/>
              <a:ext cx="1834736" cy="1541384"/>
            </a:xfrm>
            <a:custGeom>
              <a:avLst/>
              <a:gdLst>
                <a:gd name="T0" fmla="*/ 282 w 385"/>
                <a:gd name="T1" fmla="*/ 23 h 323"/>
                <a:gd name="T2" fmla="*/ 282 w 385"/>
                <a:gd name="T3" fmla="*/ 55 h 323"/>
                <a:gd name="T4" fmla="*/ 281 w 385"/>
                <a:gd name="T5" fmla="*/ 61 h 323"/>
                <a:gd name="T6" fmla="*/ 300 w 385"/>
                <a:gd name="T7" fmla="*/ 38 h 323"/>
                <a:gd name="T8" fmla="*/ 301 w 385"/>
                <a:gd name="T9" fmla="*/ 22 h 323"/>
                <a:gd name="T10" fmla="*/ 325 w 385"/>
                <a:gd name="T11" fmla="*/ 10 h 323"/>
                <a:gd name="T12" fmla="*/ 379 w 385"/>
                <a:gd name="T13" fmla="*/ 12 h 323"/>
                <a:gd name="T14" fmla="*/ 330 w 385"/>
                <a:gd name="T15" fmla="*/ 46 h 323"/>
                <a:gd name="T16" fmla="*/ 296 w 385"/>
                <a:gd name="T17" fmla="*/ 67 h 323"/>
                <a:gd name="T18" fmla="*/ 308 w 385"/>
                <a:gd name="T19" fmla="*/ 151 h 323"/>
                <a:gd name="T20" fmla="*/ 270 w 385"/>
                <a:gd name="T21" fmla="*/ 63 h 323"/>
                <a:gd name="T22" fmla="*/ 241 w 385"/>
                <a:gd name="T23" fmla="*/ 43 h 323"/>
                <a:gd name="T24" fmla="*/ 201 w 385"/>
                <a:gd name="T25" fmla="*/ 40 h 323"/>
                <a:gd name="T26" fmla="*/ 263 w 385"/>
                <a:gd name="T27" fmla="*/ 71 h 323"/>
                <a:gd name="T28" fmla="*/ 273 w 385"/>
                <a:gd name="T29" fmla="*/ 98 h 323"/>
                <a:gd name="T30" fmla="*/ 165 w 385"/>
                <a:gd name="T31" fmla="*/ 52 h 323"/>
                <a:gd name="T32" fmla="*/ 239 w 385"/>
                <a:gd name="T33" fmla="*/ 81 h 323"/>
                <a:gd name="T34" fmla="*/ 222 w 385"/>
                <a:gd name="T35" fmla="*/ 71 h 323"/>
                <a:gd name="T36" fmla="*/ 213 w 385"/>
                <a:gd name="T37" fmla="*/ 74 h 323"/>
                <a:gd name="T38" fmla="*/ 201 w 385"/>
                <a:gd name="T39" fmla="*/ 63 h 323"/>
                <a:gd name="T40" fmla="*/ 145 w 385"/>
                <a:gd name="T41" fmla="*/ 70 h 323"/>
                <a:gd name="T42" fmla="*/ 207 w 385"/>
                <a:gd name="T43" fmla="*/ 101 h 323"/>
                <a:gd name="T44" fmla="*/ 221 w 385"/>
                <a:gd name="T45" fmla="*/ 106 h 323"/>
                <a:gd name="T46" fmla="*/ 277 w 385"/>
                <a:gd name="T47" fmla="*/ 112 h 323"/>
                <a:gd name="T48" fmla="*/ 266 w 385"/>
                <a:gd name="T49" fmla="*/ 145 h 323"/>
                <a:gd name="T50" fmla="*/ 191 w 385"/>
                <a:gd name="T51" fmla="*/ 148 h 323"/>
                <a:gd name="T52" fmla="*/ 188 w 385"/>
                <a:gd name="T53" fmla="*/ 109 h 323"/>
                <a:gd name="T54" fmla="*/ 162 w 385"/>
                <a:gd name="T55" fmla="*/ 87 h 323"/>
                <a:gd name="T56" fmla="*/ 142 w 385"/>
                <a:gd name="T57" fmla="*/ 130 h 323"/>
                <a:gd name="T58" fmla="*/ 182 w 385"/>
                <a:gd name="T59" fmla="*/ 139 h 323"/>
                <a:gd name="T60" fmla="*/ 277 w 385"/>
                <a:gd name="T61" fmla="*/ 194 h 323"/>
                <a:gd name="T62" fmla="*/ 280 w 385"/>
                <a:gd name="T63" fmla="*/ 154 h 323"/>
                <a:gd name="T64" fmla="*/ 242 w 385"/>
                <a:gd name="T65" fmla="*/ 135 h 323"/>
                <a:gd name="T66" fmla="*/ 258 w 385"/>
                <a:gd name="T67" fmla="*/ 120 h 323"/>
                <a:gd name="T68" fmla="*/ 287 w 385"/>
                <a:gd name="T69" fmla="*/ 120 h 323"/>
                <a:gd name="T70" fmla="*/ 296 w 385"/>
                <a:gd name="T71" fmla="*/ 143 h 323"/>
                <a:gd name="T72" fmla="*/ 305 w 385"/>
                <a:gd name="T73" fmla="*/ 158 h 323"/>
                <a:gd name="T74" fmla="*/ 320 w 385"/>
                <a:gd name="T75" fmla="*/ 177 h 323"/>
                <a:gd name="T76" fmla="*/ 306 w 385"/>
                <a:gd name="T77" fmla="*/ 178 h 323"/>
                <a:gd name="T78" fmla="*/ 298 w 385"/>
                <a:gd name="T79" fmla="*/ 202 h 323"/>
                <a:gd name="T80" fmla="*/ 241 w 385"/>
                <a:gd name="T81" fmla="*/ 185 h 323"/>
                <a:gd name="T82" fmla="*/ 283 w 385"/>
                <a:gd name="T83" fmla="*/ 220 h 323"/>
                <a:gd name="T84" fmla="*/ 229 w 385"/>
                <a:gd name="T85" fmla="*/ 245 h 323"/>
                <a:gd name="T86" fmla="*/ 305 w 385"/>
                <a:gd name="T87" fmla="*/ 297 h 323"/>
                <a:gd name="T88" fmla="*/ 326 w 385"/>
                <a:gd name="T89" fmla="*/ 297 h 323"/>
                <a:gd name="T90" fmla="*/ 318 w 385"/>
                <a:gd name="T91" fmla="*/ 278 h 323"/>
                <a:gd name="T92" fmla="*/ 35 w 385"/>
                <a:gd name="T93" fmla="*/ 268 h 323"/>
                <a:gd name="T94" fmla="*/ 20 w 385"/>
                <a:gd name="T95" fmla="*/ 240 h 323"/>
                <a:gd name="T96" fmla="*/ 65 w 385"/>
                <a:gd name="T97" fmla="*/ 112 h 323"/>
                <a:gd name="T98" fmla="*/ 28 w 385"/>
                <a:gd name="T99" fmla="*/ 245 h 323"/>
                <a:gd name="T100" fmla="*/ 68 w 385"/>
                <a:gd name="T101" fmla="*/ 116 h 323"/>
                <a:gd name="T102" fmla="*/ 112 w 385"/>
                <a:gd name="T103" fmla="*/ 117 h 323"/>
                <a:gd name="T104" fmla="*/ 169 w 385"/>
                <a:gd name="T105" fmla="*/ 137 h 323"/>
                <a:gd name="T106" fmla="*/ 201 w 385"/>
                <a:gd name="T107" fmla="*/ 156 h 323"/>
                <a:gd name="T108" fmla="*/ 225 w 385"/>
                <a:gd name="T109" fmla="*/ 132 h 323"/>
                <a:gd name="T110" fmla="*/ 258 w 385"/>
                <a:gd name="T111" fmla="*/ 148 h 323"/>
                <a:gd name="T112" fmla="*/ 216 w 385"/>
                <a:gd name="T113" fmla="*/ 185 h 323"/>
                <a:gd name="T114" fmla="*/ 178 w 385"/>
                <a:gd name="T115" fmla="*/ 234 h 323"/>
                <a:gd name="T116" fmla="*/ 246 w 385"/>
                <a:gd name="T117" fmla="*/ 222 h 323"/>
                <a:gd name="T118" fmla="*/ 293 w 385"/>
                <a:gd name="T119" fmla="*/ 224 h 323"/>
                <a:gd name="T120" fmla="*/ 312 w 385"/>
                <a:gd name="T121" fmla="*/ 258 h 323"/>
                <a:gd name="T122" fmla="*/ 275 w 385"/>
                <a:gd name="T123" fmla="*/ 281 h 323"/>
                <a:gd name="T124" fmla="*/ 281 w 385"/>
                <a:gd name="T125" fmla="*/ 30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 h="323">
                  <a:moveTo>
                    <a:pt x="278" y="57"/>
                  </a:moveTo>
                  <a:cubicBezTo>
                    <a:pt x="279" y="56"/>
                    <a:pt x="279" y="56"/>
                    <a:pt x="279" y="56"/>
                  </a:cubicBezTo>
                  <a:cubicBezTo>
                    <a:pt x="280" y="56"/>
                    <a:pt x="280" y="56"/>
                    <a:pt x="280" y="56"/>
                  </a:cubicBezTo>
                  <a:cubicBezTo>
                    <a:pt x="281" y="54"/>
                    <a:pt x="281" y="54"/>
                    <a:pt x="281" y="54"/>
                  </a:cubicBezTo>
                  <a:cubicBezTo>
                    <a:pt x="282" y="52"/>
                    <a:pt x="282" y="52"/>
                    <a:pt x="282" y="52"/>
                  </a:cubicBezTo>
                  <a:cubicBezTo>
                    <a:pt x="282" y="52"/>
                    <a:pt x="282" y="52"/>
                    <a:pt x="282" y="52"/>
                  </a:cubicBezTo>
                  <a:cubicBezTo>
                    <a:pt x="282" y="53"/>
                    <a:pt x="282" y="53"/>
                    <a:pt x="282" y="53"/>
                  </a:cubicBezTo>
                  <a:cubicBezTo>
                    <a:pt x="282" y="54"/>
                    <a:pt x="282" y="54"/>
                    <a:pt x="282" y="54"/>
                  </a:cubicBezTo>
                  <a:cubicBezTo>
                    <a:pt x="282" y="54"/>
                    <a:pt x="282" y="54"/>
                    <a:pt x="282" y="54"/>
                  </a:cubicBezTo>
                  <a:cubicBezTo>
                    <a:pt x="283" y="54"/>
                    <a:pt x="283" y="54"/>
                    <a:pt x="283" y="54"/>
                  </a:cubicBezTo>
                  <a:cubicBezTo>
                    <a:pt x="283" y="53"/>
                    <a:pt x="283" y="53"/>
                    <a:pt x="283" y="53"/>
                  </a:cubicBezTo>
                  <a:cubicBezTo>
                    <a:pt x="284" y="53"/>
                    <a:pt x="284" y="53"/>
                    <a:pt x="284" y="53"/>
                  </a:cubicBezTo>
                  <a:cubicBezTo>
                    <a:pt x="284" y="52"/>
                    <a:pt x="284" y="52"/>
                    <a:pt x="284" y="52"/>
                  </a:cubicBezTo>
                  <a:cubicBezTo>
                    <a:pt x="283" y="52"/>
                    <a:pt x="283" y="52"/>
                    <a:pt x="283" y="52"/>
                  </a:cubicBezTo>
                  <a:cubicBezTo>
                    <a:pt x="283" y="52"/>
                    <a:pt x="283" y="52"/>
                    <a:pt x="283" y="52"/>
                  </a:cubicBezTo>
                  <a:cubicBezTo>
                    <a:pt x="284" y="51"/>
                    <a:pt x="284" y="51"/>
                    <a:pt x="284" y="51"/>
                  </a:cubicBezTo>
                  <a:cubicBezTo>
                    <a:pt x="284" y="50"/>
                    <a:pt x="284" y="50"/>
                    <a:pt x="284" y="50"/>
                  </a:cubicBezTo>
                  <a:cubicBezTo>
                    <a:pt x="284" y="50"/>
                    <a:pt x="284" y="50"/>
                    <a:pt x="284" y="50"/>
                  </a:cubicBezTo>
                  <a:cubicBezTo>
                    <a:pt x="284" y="49"/>
                    <a:pt x="284" y="49"/>
                    <a:pt x="284" y="49"/>
                  </a:cubicBezTo>
                  <a:cubicBezTo>
                    <a:pt x="285" y="48"/>
                    <a:pt x="285" y="48"/>
                    <a:pt x="285" y="48"/>
                  </a:cubicBezTo>
                  <a:cubicBezTo>
                    <a:pt x="285" y="47"/>
                    <a:pt x="285" y="47"/>
                    <a:pt x="285" y="47"/>
                  </a:cubicBezTo>
                  <a:cubicBezTo>
                    <a:pt x="286" y="47"/>
                    <a:pt x="286" y="47"/>
                    <a:pt x="286" y="47"/>
                  </a:cubicBezTo>
                  <a:cubicBezTo>
                    <a:pt x="287" y="46"/>
                    <a:pt x="287" y="46"/>
                    <a:pt x="287" y="46"/>
                  </a:cubicBezTo>
                  <a:cubicBezTo>
                    <a:pt x="287" y="47"/>
                    <a:pt x="287" y="47"/>
                    <a:pt x="287" y="47"/>
                  </a:cubicBezTo>
                  <a:cubicBezTo>
                    <a:pt x="287" y="47"/>
                    <a:pt x="287" y="47"/>
                    <a:pt x="287" y="47"/>
                  </a:cubicBezTo>
                  <a:cubicBezTo>
                    <a:pt x="286" y="47"/>
                    <a:pt x="286" y="47"/>
                    <a:pt x="286" y="47"/>
                  </a:cubicBezTo>
                  <a:cubicBezTo>
                    <a:pt x="286" y="49"/>
                    <a:pt x="286" y="49"/>
                    <a:pt x="286" y="49"/>
                  </a:cubicBezTo>
                  <a:cubicBezTo>
                    <a:pt x="285" y="50"/>
                    <a:pt x="285" y="50"/>
                    <a:pt x="285" y="50"/>
                  </a:cubicBezTo>
                  <a:cubicBezTo>
                    <a:pt x="285" y="51"/>
                    <a:pt x="285" y="51"/>
                    <a:pt x="285" y="51"/>
                  </a:cubicBezTo>
                  <a:cubicBezTo>
                    <a:pt x="285" y="51"/>
                    <a:pt x="285" y="51"/>
                    <a:pt x="285" y="51"/>
                  </a:cubicBezTo>
                  <a:cubicBezTo>
                    <a:pt x="285" y="52"/>
                    <a:pt x="285" y="52"/>
                    <a:pt x="285" y="52"/>
                  </a:cubicBezTo>
                  <a:cubicBezTo>
                    <a:pt x="286" y="52"/>
                    <a:pt x="286" y="52"/>
                    <a:pt x="286" y="52"/>
                  </a:cubicBezTo>
                  <a:cubicBezTo>
                    <a:pt x="287" y="51"/>
                    <a:pt x="287" y="51"/>
                    <a:pt x="287" y="51"/>
                  </a:cubicBezTo>
                  <a:cubicBezTo>
                    <a:pt x="288" y="49"/>
                    <a:pt x="288" y="49"/>
                    <a:pt x="288" y="49"/>
                  </a:cubicBezTo>
                  <a:cubicBezTo>
                    <a:pt x="289" y="48"/>
                    <a:pt x="289" y="48"/>
                    <a:pt x="289" y="48"/>
                  </a:cubicBezTo>
                  <a:cubicBezTo>
                    <a:pt x="289" y="47"/>
                    <a:pt x="289" y="47"/>
                    <a:pt x="289" y="47"/>
                  </a:cubicBezTo>
                  <a:cubicBezTo>
                    <a:pt x="289" y="47"/>
                    <a:pt x="289" y="47"/>
                    <a:pt x="289" y="47"/>
                  </a:cubicBezTo>
                  <a:cubicBezTo>
                    <a:pt x="290" y="46"/>
                    <a:pt x="290" y="46"/>
                    <a:pt x="290" y="46"/>
                  </a:cubicBezTo>
                  <a:cubicBezTo>
                    <a:pt x="290" y="47"/>
                    <a:pt x="290" y="47"/>
                    <a:pt x="290" y="47"/>
                  </a:cubicBezTo>
                  <a:cubicBezTo>
                    <a:pt x="290" y="47"/>
                    <a:pt x="290" y="47"/>
                    <a:pt x="290" y="47"/>
                  </a:cubicBezTo>
                  <a:cubicBezTo>
                    <a:pt x="290" y="48"/>
                    <a:pt x="290" y="48"/>
                    <a:pt x="290" y="48"/>
                  </a:cubicBezTo>
                  <a:cubicBezTo>
                    <a:pt x="290" y="48"/>
                    <a:pt x="290" y="48"/>
                    <a:pt x="290" y="48"/>
                  </a:cubicBezTo>
                  <a:cubicBezTo>
                    <a:pt x="291" y="47"/>
                    <a:pt x="291" y="47"/>
                    <a:pt x="291" y="47"/>
                  </a:cubicBezTo>
                  <a:cubicBezTo>
                    <a:pt x="292" y="47"/>
                    <a:pt x="292" y="47"/>
                    <a:pt x="292" y="47"/>
                  </a:cubicBezTo>
                  <a:cubicBezTo>
                    <a:pt x="293" y="47"/>
                    <a:pt x="293" y="47"/>
                    <a:pt x="293" y="47"/>
                  </a:cubicBezTo>
                  <a:cubicBezTo>
                    <a:pt x="295" y="46"/>
                    <a:pt x="295" y="46"/>
                    <a:pt x="295" y="46"/>
                  </a:cubicBezTo>
                  <a:cubicBezTo>
                    <a:pt x="296" y="46"/>
                    <a:pt x="296" y="46"/>
                    <a:pt x="296" y="46"/>
                  </a:cubicBezTo>
                  <a:cubicBezTo>
                    <a:pt x="296" y="46"/>
                    <a:pt x="296" y="46"/>
                    <a:pt x="296" y="46"/>
                  </a:cubicBezTo>
                  <a:cubicBezTo>
                    <a:pt x="297" y="46"/>
                    <a:pt x="297" y="46"/>
                    <a:pt x="297" y="46"/>
                  </a:cubicBezTo>
                  <a:cubicBezTo>
                    <a:pt x="297" y="45"/>
                    <a:pt x="297" y="45"/>
                    <a:pt x="297" y="45"/>
                  </a:cubicBezTo>
                  <a:cubicBezTo>
                    <a:pt x="297" y="44"/>
                    <a:pt x="297" y="44"/>
                    <a:pt x="297" y="44"/>
                  </a:cubicBezTo>
                  <a:cubicBezTo>
                    <a:pt x="298" y="44"/>
                    <a:pt x="298" y="44"/>
                    <a:pt x="298" y="44"/>
                  </a:cubicBezTo>
                  <a:cubicBezTo>
                    <a:pt x="297" y="43"/>
                    <a:pt x="297" y="43"/>
                    <a:pt x="297" y="43"/>
                  </a:cubicBezTo>
                  <a:cubicBezTo>
                    <a:pt x="297" y="42"/>
                    <a:pt x="297" y="42"/>
                    <a:pt x="297" y="42"/>
                  </a:cubicBezTo>
                  <a:cubicBezTo>
                    <a:pt x="297" y="40"/>
                    <a:pt x="297" y="40"/>
                    <a:pt x="297" y="40"/>
                  </a:cubicBezTo>
                  <a:cubicBezTo>
                    <a:pt x="297" y="40"/>
                    <a:pt x="297" y="40"/>
                    <a:pt x="297" y="40"/>
                  </a:cubicBezTo>
                  <a:cubicBezTo>
                    <a:pt x="296" y="41"/>
                    <a:pt x="296" y="41"/>
                    <a:pt x="296" y="41"/>
                  </a:cubicBezTo>
                  <a:cubicBezTo>
                    <a:pt x="295" y="43"/>
                    <a:pt x="295" y="43"/>
                    <a:pt x="295" y="43"/>
                  </a:cubicBezTo>
                  <a:cubicBezTo>
                    <a:pt x="295" y="43"/>
                    <a:pt x="295" y="43"/>
                    <a:pt x="295" y="43"/>
                  </a:cubicBezTo>
                  <a:cubicBezTo>
                    <a:pt x="295" y="42"/>
                    <a:pt x="295" y="42"/>
                    <a:pt x="295" y="42"/>
                  </a:cubicBezTo>
                  <a:cubicBezTo>
                    <a:pt x="296" y="41"/>
                    <a:pt x="296" y="41"/>
                    <a:pt x="296" y="41"/>
                  </a:cubicBezTo>
                  <a:cubicBezTo>
                    <a:pt x="297" y="41"/>
                    <a:pt x="297" y="41"/>
                    <a:pt x="297" y="41"/>
                  </a:cubicBezTo>
                  <a:cubicBezTo>
                    <a:pt x="297" y="40"/>
                    <a:pt x="297" y="40"/>
                    <a:pt x="297" y="40"/>
                  </a:cubicBezTo>
                  <a:cubicBezTo>
                    <a:pt x="296" y="39"/>
                    <a:pt x="296" y="39"/>
                    <a:pt x="296" y="39"/>
                  </a:cubicBezTo>
                  <a:cubicBezTo>
                    <a:pt x="295" y="39"/>
                    <a:pt x="295" y="39"/>
                    <a:pt x="295" y="39"/>
                  </a:cubicBezTo>
                  <a:cubicBezTo>
                    <a:pt x="295" y="39"/>
                    <a:pt x="295" y="39"/>
                    <a:pt x="295" y="39"/>
                  </a:cubicBezTo>
                  <a:cubicBezTo>
                    <a:pt x="295" y="39"/>
                    <a:pt x="295" y="39"/>
                    <a:pt x="295" y="39"/>
                  </a:cubicBezTo>
                  <a:cubicBezTo>
                    <a:pt x="294" y="39"/>
                    <a:pt x="294" y="39"/>
                    <a:pt x="294" y="39"/>
                  </a:cubicBezTo>
                  <a:cubicBezTo>
                    <a:pt x="294" y="39"/>
                    <a:pt x="294" y="39"/>
                    <a:pt x="294" y="39"/>
                  </a:cubicBezTo>
                  <a:cubicBezTo>
                    <a:pt x="293" y="39"/>
                    <a:pt x="293" y="39"/>
                    <a:pt x="293" y="39"/>
                  </a:cubicBezTo>
                  <a:cubicBezTo>
                    <a:pt x="292" y="40"/>
                    <a:pt x="292" y="40"/>
                    <a:pt x="292" y="40"/>
                  </a:cubicBezTo>
                  <a:cubicBezTo>
                    <a:pt x="292" y="39"/>
                    <a:pt x="292" y="39"/>
                    <a:pt x="292" y="39"/>
                  </a:cubicBezTo>
                  <a:cubicBezTo>
                    <a:pt x="292" y="39"/>
                    <a:pt x="292" y="39"/>
                    <a:pt x="292" y="39"/>
                  </a:cubicBezTo>
                  <a:cubicBezTo>
                    <a:pt x="294" y="38"/>
                    <a:pt x="294" y="38"/>
                    <a:pt x="294" y="38"/>
                  </a:cubicBezTo>
                  <a:cubicBezTo>
                    <a:pt x="295" y="38"/>
                    <a:pt x="295" y="38"/>
                    <a:pt x="295" y="38"/>
                  </a:cubicBezTo>
                  <a:cubicBezTo>
                    <a:pt x="296" y="37"/>
                    <a:pt x="296" y="37"/>
                    <a:pt x="296" y="37"/>
                  </a:cubicBezTo>
                  <a:cubicBezTo>
                    <a:pt x="297" y="36"/>
                    <a:pt x="297" y="36"/>
                    <a:pt x="297" y="36"/>
                  </a:cubicBezTo>
                  <a:cubicBezTo>
                    <a:pt x="298" y="35"/>
                    <a:pt x="298" y="35"/>
                    <a:pt x="298" y="35"/>
                  </a:cubicBezTo>
                  <a:cubicBezTo>
                    <a:pt x="298" y="33"/>
                    <a:pt x="298" y="33"/>
                    <a:pt x="298" y="33"/>
                  </a:cubicBezTo>
                  <a:cubicBezTo>
                    <a:pt x="298" y="33"/>
                    <a:pt x="298" y="33"/>
                    <a:pt x="298" y="33"/>
                  </a:cubicBezTo>
                  <a:cubicBezTo>
                    <a:pt x="297" y="33"/>
                    <a:pt x="297" y="33"/>
                    <a:pt x="297" y="33"/>
                  </a:cubicBezTo>
                  <a:cubicBezTo>
                    <a:pt x="297" y="34"/>
                    <a:pt x="297" y="34"/>
                    <a:pt x="297" y="34"/>
                  </a:cubicBezTo>
                  <a:cubicBezTo>
                    <a:pt x="296" y="33"/>
                    <a:pt x="296" y="33"/>
                    <a:pt x="296" y="33"/>
                  </a:cubicBezTo>
                  <a:cubicBezTo>
                    <a:pt x="297" y="33"/>
                    <a:pt x="297" y="33"/>
                    <a:pt x="297" y="33"/>
                  </a:cubicBezTo>
                  <a:cubicBezTo>
                    <a:pt x="297" y="33"/>
                    <a:pt x="297" y="33"/>
                    <a:pt x="297" y="33"/>
                  </a:cubicBezTo>
                  <a:cubicBezTo>
                    <a:pt x="298" y="33"/>
                    <a:pt x="298" y="33"/>
                    <a:pt x="298" y="33"/>
                  </a:cubicBezTo>
                  <a:cubicBezTo>
                    <a:pt x="298" y="32"/>
                    <a:pt x="298" y="32"/>
                    <a:pt x="298" y="32"/>
                  </a:cubicBezTo>
                  <a:cubicBezTo>
                    <a:pt x="298" y="31"/>
                    <a:pt x="298" y="31"/>
                    <a:pt x="298" y="31"/>
                  </a:cubicBezTo>
                  <a:cubicBezTo>
                    <a:pt x="299" y="30"/>
                    <a:pt x="299" y="30"/>
                    <a:pt x="299" y="30"/>
                  </a:cubicBezTo>
                  <a:cubicBezTo>
                    <a:pt x="299" y="30"/>
                    <a:pt x="299" y="30"/>
                    <a:pt x="299" y="30"/>
                  </a:cubicBezTo>
                  <a:cubicBezTo>
                    <a:pt x="299" y="29"/>
                    <a:pt x="299" y="29"/>
                    <a:pt x="299" y="29"/>
                  </a:cubicBezTo>
                  <a:cubicBezTo>
                    <a:pt x="299" y="29"/>
                    <a:pt x="299" y="29"/>
                    <a:pt x="299" y="29"/>
                  </a:cubicBezTo>
                  <a:cubicBezTo>
                    <a:pt x="298" y="28"/>
                    <a:pt x="298" y="28"/>
                    <a:pt x="298" y="28"/>
                  </a:cubicBezTo>
                  <a:cubicBezTo>
                    <a:pt x="297" y="29"/>
                    <a:pt x="297" y="29"/>
                    <a:pt x="297" y="29"/>
                  </a:cubicBezTo>
                  <a:cubicBezTo>
                    <a:pt x="296" y="30"/>
                    <a:pt x="296" y="30"/>
                    <a:pt x="296" y="30"/>
                  </a:cubicBezTo>
                  <a:cubicBezTo>
                    <a:pt x="296" y="31"/>
                    <a:pt x="296" y="31"/>
                    <a:pt x="296" y="31"/>
                  </a:cubicBezTo>
                  <a:cubicBezTo>
                    <a:pt x="297" y="32"/>
                    <a:pt x="297" y="32"/>
                    <a:pt x="297" y="32"/>
                  </a:cubicBezTo>
                  <a:cubicBezTo>
                    <a:pt x="296" y="33"/>
                    <a:pt x="296" y="33"/>
                    <a:pt x="296" y="33"/>
                  </a:cubicBezTo>
                  <a:cubicBezTo>
                    <a:pt x="296" y="33"/>
                    <a:pt x="296" y="33"/>
                    <a:pt x="296" y="33"/>
                  </a:cubicBezTo>
                  <a:cubicBezTo>
                    <a:pt x="295" y="33"/>
                    <a:pt x="295" y="33"/>
                    <a:pt x="295" y="33"/>
                  </a:cubicBezTo>
                  <a:cubicBezTo>
                    <a:pt x="295" y="32"/>
                    <a:pt x="295" y="32"/>
                    <a:pt x="295" y="32"/>
                  </a:cubicBezTo>
                  <a:cubicBezTo>
                    <a:pt x="295" y="32"/>
                    <a:pt x="295" y="32"/>
                    <a:pt x="295" y="32"/>
                  </a:cubicBezTo>
                  <a:cubicBezTo>
                    <a:pt x="295" y="31"/>
                    <a:pt x="295" y="31"/>
                    <a:pt x="295" y="31"/>
                  </a:cubicBezTo>
                  <a:cubicBezTo>
                    <a:pt x="296" y="30"/>
                    <a:pt x="296" y="30"/>
                    <a:pt x="296" y="30"/>
                  </a:cubicBezTo>
                  <a:cubicBezTo>
                    <a:pt x="296" y="29"/>
                    <a:pt x="296" y="29"/>
                    <a:pt x="296" y="29"/>
                  </a:cubicBezTo>
                  <a:cubicBezTo>
                    <a:pt x="296" y="29"/>
                    <a:pt x="296" y="29"/>
                    <a:pt x="296" y="29"/>
                  </a:cubicBezTo>
                  <a:cubicBezTo>
                    <a:pt x="296" y="29"/>
                    <a:pt x="296" y="29"/>
                    <a:pt x="296" y="29"/>
                  </a:cubicBezTo>
                  <a:cubicBezTo>
                    <a:pt x="297" y="29"/>
                    <a:pt x="297" y="29"/>
                    <a:pt x="297" y="29"/>
                  </a:cubicBezTo>
                  <a:cubicBezTo>
                    <a:pt x="296" y="28"/>
                    <a:pt x="296" y="28"/>
                    <a:pt x="296" y="28"/>
                  </a:cubicBezTo>
                  <a:cubicBezTo>
                    <a:pt x="296" y="27"/>
                    <a:pt x="296" y="27"/>
                    <a:pt x="296" y="27"/>
                  </a:cubicBezTo>
                  <a:cubicBezTo>
                    <a:pt x="295" y="27"/>
                    <a:pt x="295" y="27"/>
                    <a:pt x="295" y="27"/>
                  </a:cubicBezTo>
                  <a:cubicBezTo>
                    <a:pt x="294" y="27"/>
                    <a:pt x="294" y="27"/>
                    <a:pt x="294" y="27"/>
                  </a:cubicBezTo>
                  <a:cubicBezTo>
                    <a:pt x="294" y="28"/>
                    <a:pt x="294" y="28"/>
                    <a:pt x="294" y="28"/>
                  </a:cubicBezTo>
                  <a:cubicBezTo>
                    <a:pt x="293" y="27"/>
                    <a:pt x="293" y="27"/>
                    <a:pt x="293" y="27"/>
                  </a:cubicBezTo>
                  <a:cubicBezTo>
                    <a:pt x="293" y="27"/>
                    <a:pt x="293" y="27"/>
                    <a:pt x="293" y="27"/>
                  </a:cubicBezTo>
                  <a:cubicBezTo>
                    <a:pt x="293" y="26"/>
                    <a:pt x="293" y="26"/>
                    <a:pt x="293" y="26"/>
                  </a:cubicBezTo>
                  <a:cubicBezTo>
                    <a:pt x="293" y="25"/>
                    <a:pt x="293" y="25"/>
                    <a:pt x="293" y="25"/>
                  </a:cubicBezTo>
                  <a:cubicBezTo>
                    <a:pt x="293" y="23"/>
                    <a:pt x="293" y="23"/>
                    <a:pt x="293" y="23"/>
                  </a:cubicBezTo>
                  <a:cubicBezTo>
                    <a:pt x="293" y="22"/>
                    <a:pt x="293" y="22"/>
                    <a:pt x="293" y="22"/>
                  </a:cubicBezTo>
                  <a:cubicBezTo>
                    <a:pt x="293" y="21"/>
                    <a:pt x="293" y="21"/>
                    <a:pt x="293" y="21"/>
                  </a:cubicBezTo>
                  <a:cubicBezTo>
                    <a:pt x="294" y="20"/>
                    <a:pt x="294" y="20"/>
                    <a:pt x="294" y="20"/>
                  </a:cubicBezTo>
                  <a:cubicBezTo>
                    <a:pt x="293" y="19"/>
                    <a:pt x="293" y="19"/>
                    <a:pt x="293" y="19"/>
                  </a:cubicBezTo>
                  <a:cubicBezTo>
                    <a:pt x="294" y="17"/>
                    <a:pt x="294" y="17"/>
                    <a:pt x="294" y="17"/>
                  </a:cubicBezTo>
                  <a:cubicBezTo>
                    <a:pt x="294" y="16"/>
                    <a:pt x="294" y="16"/>
                    <a:pt x="294" y="16"/>
                  </a:cubicBezTo>
                  <a:cubicBezTo>
                    <a:pt x="293" y="16"/>
                    <a:pt x="293" y="16"/>
                    <a:pt x="293" y="16"/>
                  </a:cubicBezTo>
                  <a:cubicBezTo>
                    <a:pt x="293" y="15"/>
                    <a:pt x="293" y="15"/>
                    <a:pt x="293" y="15"/>
                  </a:cubicBezTo>
                  <a:cubicBezTo>
                    <a:pt x="292" y="14"/>
                    <a:pt x="292" y="14"/>
                    <a:pt x="292" y="14"/>
                  </a:cubicBezTo>
                  <a:cubicBezTo>
                    <a:pt x="292" y="13"/>
                    <a:pt x="292" y="13"/>
                    <a:pt x="292" y="13"/>
                  </a:cubicBezTo>
                  <a:cubicBezTo>
                    <a:pt x="290" y="13"/>
                    <a:pt x="290" y="13"/>
                    <a:pt x="290" y="13"/>
                  </a:cubicBezTo>
                  <a:cubicBezTo>
                    <a:pt x="290" y="13"/>
                    <a:pt x="290" y="13"/>
                    <a:pt x="290" y="13"/>
                  </a:cubicBezTo>
                  <a:cubicBezTo>
                    <a:pt x="290" y="13"/>
                    <a:pt x="290" y="13"/>
                    <a:pt x="290" y="13"/>
                  </a:cubicBezTo>
                  <a:cubicBezTo>
                    <a:pt x="290" y="14"/>
                    <a:pt x="290" y="14"/>
                    <a:pt x="290" y="14"/>
                  </a:cubicBezTo>
                  <a:cubicBezTo>
                    <a:pt x="289" y="13"/>
                    <a:pt x="289" y="13"/>
                    <a:pt x="289" y="13"/>
                  </a:cubicBezTo>
                  <a:cubicBezTo>
                    <a:pt x="288" y="13"/>
                    <a:pt x="288" y="13"/>
                    <a:pt x="288" y="13"/>
                  </a:cubicBezTo>
                  <a:cubicBezTo>
                    <a:pt x="288" y="14"/>
                    <a:pt x="288" y="14"/>
                    <a:pt x="288" y="14"/>
                  </a:cubicBezTo>
                  <a:cubicBezTo>
                    <a:pt x="287" y="15"/>
                    <a:pt x="287" y="15"/>
                    <a:pt x="287" y="15"/>
                  </a:cubicBezTo>
                  <a:cubicBezTo>
                    <a:pt x="288" y="15"/>
                    <a:pt x="288" y="15"/>
                    <a:pt x="288" y="15"/>
                  </a:cubicBezTo>
                  <a:cubicBezTo>
                    <a:pt x="288" y="15"/>
                    <a:pt x="288" y="15"/>
                    <a:pt x="288" y="15"/>
                  </a:cubicBezTo>
                  <a:cubicBezTo>
                    <a:pt x="289" y="15"/>
                    <a:pt x="289" y="15"/>
                    <a:pt x="289" y="15"/>
                  </a:cubicBezTo>
                  <a:cubicBezTo>
                    <a:pt x="290" y="15"/>
                    <a:pt x="290" y="15"/>
                    <a:pt x="290" y="15"/>
                  </a:cubicBezTo>
                  <a:cubicBezTo>
                    <a:pt x="291" y="16"/>
                    <a:pt x="291" y="16"/>
                    <a:pt x="291" y="16"/>
                  </a:cubicBezTo>
                  <a:cubicBezTo>
                    <a:pt x="291" y="16"/>
                    <a:pt x="291" y="16"/>
                    <a:pt x="291" y="16"/>
                  </a:cubicBezTo>
                  <a:cubicBezTo>
                    <a:pt x="291" y="17"/>
                    <a:pt x="291" y="17"/>
                    <a:pt x="291" y="17"/>
                  </a:cubicBezTo>
                  <a:cubicBezTo>
                    <a:pt x="290" y="18"/>
                    <a:pt x="290" y="18"/>
                    <a:pt x="290" y="18"/>
                  </a:cubicBezTo>
                  <a:cubicBezTo>
                    <a:pt x="289" y="18"/>
                    <a:pt x="289" y="18"/>
                    <a:pt x="289" y="18"/>
                  </a:cubicBezTo>
                  <a:cubicBezTo>
                    <a:pt x="288" y="17"/>
                    <a:pt x="288" y="17"/>
                    <a:pt x="288" y="17"/>
                  </a:cubicBezTo>
                  <a:cubicBezTo>
                    <a:pt x="288" y="17"/>
                    <a:pt x="288" y="17"/>
                    <a:pt x="288" y="17"/>
                  </a:cubicBezTo>
                  <a:cubicBezTo>
                    <a:pt x="287" y="17"/>
                    <a:pt x="287" y="17"/>
                    <a:pt x="287" y="17"/>
                  </a:cubicBezTo>
                  <a:cubicBezTo>
                    <a:pt x="287" y="18"/>
                    <a:pt x="287" y="18"/>
                    <a:pt x="287" y="18"/>
                  </a:cubicBezTo>
                  <a:cubicBezTo>
                    <a:pt x="288" y="18"/>
                    <a:pt x="288" y="18"/>
                    <a:pt x="288" y="18"/>
                  </a:cubicBezTo>
                  <a:cubicBezTo>
                    <a:pt x="287" y="19"/>
                    <a:pt x="287" y="19"/>
                    <a:pt x="287" y="19"/>
                  </a:cubicBezTo>
                  <a:cubicBezTo>
                    <a:pt x="286" y="19"/>
                    <a:pt x="286" y="19"/>
                    <a:pt x="286" y="19"/>
                  </a:cubicBezTo>
                  <a:cubicBezTo>
                    <a:pt x="285" y="18"/>
                    <a:pt x="285" y="18"/>
                    <a:pt x="285" y="18"/>
                  </a:cubicBezTo>
                  <a:cubicBezTo>
                    <a:pt x="284" y="18"/>
                    <a:pt x="284" y="18"/>
                    <a:pt x="284" y="18"/>
                  </a:cubicBezTo>
                  <a:cubicBezTo>
                    <a:pt x="283" y="19"/>
                    <a:pt x="283" y="19"/>
                    <a:pt x="283" y="19"/>
                  </a:cubicBezTo>
                  <a:cubicBezTo>
                    <a:pt x="283" y="20"/>
                    <a:pt x="283" y="20"/>
                    <a:pt x="283" y="20"/>
                  </a:cubicBezTo>
                  <a:cubicBezTo>
                    <a:pt x="283" y="20"/>
                    <a:pt x="283" y="20"/>
                    <a:pt x="283" y="20"/>
                  </a:cubicBezTo>
                  <a:cubicBezTo>
                    <a:pt x="284" y="20"/>
                    <a:pt x="284" y="20"/>
                    <a:pt x="284" y="20"/>
                  </a:cubicBezTo>
                  <a:cubicBezTo>
                    <a:pt x="284" y="21"/>
                    <a:pt x="284" y="21"/>
                    <a:pt x="284" y="21"/>
                  </a:cubicBezTo>
                  <a:cubicBezTo>
                    <a:pt x="285" y="22"/>
                    <a:pt x="285" y="22"/>
                    <a:pt x="285" y="22"/>
                  </a:cubicBezTo>
                  <a:cubicBezTo>
                    <a:pt x="285" y="22"/>
                    <a:pt x="285" y="22"/>
                    <a:pt x="285" y="22"/>
                  </a:cubicBezTo>
                  <a:cubicBezTo>
                    <a:pt x="284" y="22"/>
                    <a:pt x="284" y="22"/>
                    <a:pt x="284" y="22"/>
                  </a:cubicBezTo>
                  <a:cubicBezTo>
                    <a:pt x="284" y="23"/>
                    <a:pt x="284" y="23"/>
                    <a:pt x="284" y="23"/>
                  </a:cubicBezTo>
                  <a:cubicBezTo>
                    <a:pt x="285" y="23"/>
                    <a:pt x="285" y="23"/>
                    <a:pt x="285" y="23"/>
                  </a:cubicBezTo>
                  <a:cubicBezTo>
                    <a:pt x="285" y="24"/>
                    <a:pt x="285" y="24"/>
                    <a:pt x="285" y="24"/>
                  </a:cubicBezTo>
                  <a:cubicBezTo>
                    <a:pt x="284" y="24"/>
                    <a:pt x="284" y="24"/>
                    <a:pt x="284" y="24"/>
                  </a:cubicBezTo>
                  <a:cubicBezTo>
                    <a:pt x="283" y="23"/>
                    <a:pt x="283" y="23"/>
                    <a:pt x="283" y="23"/>
                  </a:cubicBezTo>
                  <a:cubicBezTo>
                    <a:pt x="282" y="23"/>
                    <a:pt x="282" y="23"/>
                    <a:pt x="282" y="23"/>
                  </a:cubicBezTo>
                  <a:cubicBezTo>
                    <a:pt x="282" y="23"/>
                    <a:pt x="282" y="23"/>
                    <a:pt x="282" y="23"/>
                  </a:cubicBezTo>
                  <a:cubicBezTo>
                    <a:pt x="281" y="23"/>
                    <a:pt x="281" y="23"/>
                    <a:pt x="281" y="23"/>
                  </a:cubicBezTo>
                  <a:cubicBezTo>
                    <a:pt x="280" y="23"/>
                    <a:pt x="280" y="23"/>
                    <a:pt x="280" y="23"/>
                  </a:cubicBezTo>
                  <a:cubicBezTo>
                    <a:pt x="280" y="24"/>
                    <a:pt x="280" y="24"/>
                    <a:pt x="280" y="24"/>
                  </a:cubicBezTo>
                  <a:cubicBezTo>
                    <a:pt x="280" y="24"/>
                    <a:pt x="280" y="24"/>
                    <a:pt x="280" y="24"/>
                  </a:cubicBezTo>
                  <a:cubicBezTo>
                    <a:pt x="280" y="25"/>
                    <a:pt x="280" y="25"/>
                    <a:pt x="280" y="25"/>
                  </a:cubicBezTo>
                  <a:cubicBezTo>
                    <a:pt x="280" y="25"/>
                    <a:pt x="280" y="25"/>
                    <a:pt x="280" y="25"/>
                  </a:cubicBezTo>
                  <a:cubicBezTo>
                    <a:pt x="280" y="24"/>
                    <a:pt x="280" y="24"/>
                    <a:pt x="280" y="24"/>
                  </a:cubicBezTo>
                  <a:cubicBezTo>
                    <a:pt x="279" y="24"/>
                    <a:pt x="279" y="24"/>
                    <a:pt x="279" y="24"/>
                  </a:cubicBezTo>
                  <a:cubicBezTo>
                    <a:pt x="278" y="24"/>
                    <a:pt x="278" y="24"/>
                    <a:pt x="278" y="24"/>
                  </a:cubicBezTo>
                  <a:cubicBezTo>
                    <a:pt x="278" y="24"/>
                    <a:pt x="278" y="24"/>
                    <a:pt x="278" y="24"/>
                  </a:cubicBezTo>
                  <a:cubicBezTo>
                    <a:pt x="277" y="23"/>
                    <a:pt x="277" y="23"/>
                    <a:pt x="277" y="23"/>
                  </a:cubicBezTo>
                  <a:cubicBezTo>
                    <a:pt x="277" y="23"/>
                    <a:pt x="277" y="23"/>
                    <a:pt x="277" y="23"/>
                  </a:cubicBezTo>
                  <a:cubicBezTo>
                    <a:pt x="276" y="23"/>
                    <a:pt x="276" y="23"/>
                    <a:pt x="276" y="23"/>
                  </a:cubicBezTo>
                  <a:cubicBezTo>
                    <a:pt x="277" y="24"/>
                    <a:pt x="277" y="24"/>
                    <a:pt x="277" y="24"/>
                  </a:cubicBezTo>
                  <a:cubicBezTo>
                    <a:pt x="277" y="25"/>
                    <a:pt x="277" y="25"/>
                    <a:pt x="277" y="25"/>
                  </a:cubicBezTo>
                  <a:cubicBezTo>
                    <a:pt x="277" y="26"/>
                    <a:pt x="277" y="26"/>
                    <a:pt x="277" y="26"/>
                  </a:cubicBezTo>
                  <a:cubicBezTo>
                    <a:pt x="278" y="27"/>
                    <a:pt x="278" y="27"/>
                    <a:pt x="278" y="27"/>
                  </a:cubicBezTo>
                  <a:cubicBezTo>
                    <a:pt x="279" y="27"/>
                    <a:pt x="279" y="27"/>
                    <a:pt x="279" y="27"/>
                  </a:cubicBezTo>
                  <a:cubicBezTo>
                    <a:pt x="279" y="27"/>
                    <a:pt x="279" y="27"/>
                    <a:pt x="279" y="27"/>
                  </a:cubicBezTo>
                  <a:cubicBezTo>
                    <a:pt x="279" y="27"/>
                    <a:pt x="279" y="27"/>
                    <a:pt x="279" y="27"/>
                  </a:cubicBezTo>
                  <a:cubicBezTo>
                    <a:pt x="278" y="27"/>
                    <a:pt x="278" y="27"/>
                    <a:pt x="278" y="27"/>
                  </a:cubicBezTo>
                  <a:cubicBezTo>
                    <a:pt x="279" y="28"/>
                    <a:pt x="279" y="28"/>
                    <a:pt x="279" y="28"/>
                  </a:cubicBezTo>
                  <a:cubicBezTo>
                    <a:pt x="279" y="29"/>
                    <a:pt x="279" y="29"/>
                    <a:pt x="279" y="29"/>
                  </a:cubicBezTo>
                  <a:cubicBezTo>
                    <a:pt x="280" y="29"/>
                    <a:pt x="280" y="29"/>
                    <a:pt x="280" y="29"/>
                  </a:cubicBezTo>
                  <a:cubicBezTo>
                    <a:pt x="281" y="29"/>
                    <a:pt x="281" y="29"/>
                    <a:pt x="281" y="29"/>
                  </a:cubicBezTo>
                  <a:cubicBezTo>
                    <a:pt x="282" y="28"/>
                    <a:pt x="282" y="28"/>
                    <a:pt x="282" y="28"/>
                  </a:cubicBezTo>
                  <a:cubicBezTo>
                    <a:pt x="282" y="29"/>
                    <a:pt x="282" y="29"/>
                    <a:pt x="282" y="29"/>
                  </a:cubicBezTo>
                  <a:cubicBezTo>
                    <a:pt x="282" y="29"/>
                    <a:pt x="282" y="29"/>
                    <a:pt x="282" y="29"/>
                  </a:cubicBezTo>
                  <a:cubicBezTo>
                    <a:pt x="282" y="30"/>
                    <a:pt x="282" y="30"/>
                    <a:pt x="282" y="30"/>
                  </a:cubicBezTo>
                  <a:cubicBezTo>
                    <a:pt x="281" y="31"/>
                    <a:pt x="281" y="31"/>
                    <a:pt x="281" y="31"/>
                  </a:cubicBezTo>
                  <a:cubicBezTo>
                    <a:pt x="281" y="31"/>
                    <a:pt x="281" y="31"/>
                    <a:pt x="281" y="31"/>
                  </a:cubicBezTo>
                  <a:cubicBezTo>
                    <a:pt x="280" y="30"/>
                    <a:pt x="280" y="30"/>
                    <a:pt x="280" y="30"/>
                  </a:cubicBezTo>
                  <a:cubicBezTo>
                    <a:pt x="277" y="30"/>
                    <a:pt x="277" y="30"/>
                    <a:pt x="277" y="30"/>
                  </a:cubicBezTo>
                  <a:cubicBezTo>
                    <a:pt x="276" y="28"/>
                    <a:pt x="276" y="28"/>
                    <a:pt x="276" y="28"/>
                  </a:cubicBezTo>
                  <a:cubicBezTo>
                    <a:pt x="276" y="28"/>
                    <a:pt x="276" y="28"/>
                    <a:pt x="276" y="28"/>
                  </a:cubicBezTo>
                  <a:cubicBezTo>
                    <a:pt x="275" y="28"/>
                    <a:pt x="275" y="28"/>
                    <a:pt x="275" y="28"/>
                  </a:cubicBezTo>
                  <a:cubicBezTo>
                    <a:pt x="275" y="28"/>
                    <a:pt x="275" y="28"/>
                    <a:pt x="275" y="28"/>
                  </a:cubicBezTo>
                  <a:cubicBezTo>
                    <a:pt x="275" y="29"/>
                    <a:pt x="275" y="29"/>
                    <a:pt x="275" y="29"/>
                  </a:cubicBezTo>
                  <a:cubicBezTo>
                    <a:pt x="275" y="29"/>
                    <a:pt x="275" y="29"/>
                    <a:pt x="275" y="29"/>
                  </a:cubicBezTo>
                  <a:cubicBezTo>
                    <a:pt x="274" y="29"/>
                    <a:pt x="274" y="29"/>
                    <a:pt x="274" y="29"/>
                  </a:cubicBezTo>
                  <a:cubicBezTo>
                    <a:pt x="275" y="31"/>
                    <a:pt x="275" y="31"/>
                    <a:pt x="275" y="31"/>
                  </a:cubicBezTo>
                  <a:cubicBezTo>
                    <a:pt x="274" y="31"/>
                    <a:pt x="274" y="31"/>
                    <a:pt x="274" y="31"/>
                  </a:cubicBezTo>
                  <a:cubicBezTo>
                    <a:pt x="274" y="31"/>
                    <a:pt x="274" y="31"/>
                    <a:pt x="274" y="31"/>
                  </a:cubicBezTo>
                  <a:cubicBezTo>
                    <a:pt x="274" y="32"/>
                    <a:pt x="274" y="32"/>
                    <a:pt x="274" y="32"/>
                  </a:cubicBezTo>
                  <a:cubicBezTo>
                    <a:pt x="273" y="32"/>
                    <a:pt x="273" y="32"/>
                    <a:pt x="273" y="32"/>
                  </a:cubicBezTo>
                  <a:cubicBezTo>
                    <a:pt x="273" y="34"/>
                    <a:pt x="273" y="34"/>
                    <a:pt x="273" y="34"/>
                  </a:cubicBezTo>
                  <a:cubicBezTo>
                    <a:pt x="274" y="34"/>
                    <a:pt x="274" y="34"/>
                    <a:pt x="274" y="34"/>
                  </a:cubicBezTo>
                  <a:cubicBezTo>
                    <a:pt x="275" y="34"/>
                    <a:pt x="275" y="34"/>
                    <a:pt x="275" y="34"/>
                  </a:cubicBezTo>
                  <a:cubicBezTo>
                    <a:pt x="276" y="35"/>
                    <a:pt x="276" y="35"/>
                    <a:pt x="276" y="35"/>
                  </a:cubicBezTo>
                  <a:cubicBezTo>
                    <a:pt x="277" y="35"/>
                    <a:pt x="277" y="35"/>
                    <a:pt x="277" y="35"/>
                  </a:cubicBezTo>
                  <a:cubicBezTo>
                    <a:pt x="277" y="35"/>
                    <a:pt x="277" y="35"/>
                    <a:pt x="277" y="35"/>
                  </a:cubicBezTo>
                  <a:cubicBezTo>
                    <a:pt x="276" y="35"/>
                    <a:pt x="276" y="35"/>
                    <a:pt x="276" y="35"/>
                  </a:cubicBezTo>
                  <a:cubicBezTo>
                    <a:pt x="275" y="35"/>
                    <a:pt x="275" y="35"/>
                    <a:pt x="275" y="35"/>
                  </a:cubicBezTo>
                  <a:cubicBezTo>
                    <a:pt x="274" y="35"/>
                    <a:pt x="274" y="35"/>
                    <a:pt x="274" y="35"/>
                  </a:cubicBezTo>
                  <a:cubicBezTo>
                    <a:pt x="273" y="35"/>
                    <a:pt x="273" y="35"/>
                    <a:pt x="273" y="35"/>
                  </a:cubicBezTo>
                  <a:cubicBezTo>
                    <a:pt x="272" y="35"/>
                    <a:pt x="272" y="35"/>
                    <a:pt x="272" y="35"/>
                  </a:cubicBezTo>
                  <a:cubicBezTo>
                    <a:pt x="271" y="36"/>
                    <a:pt x="271" y="36"/>
                    <a:pt x="271" y="36"/>
                  </a:cubicBezTo>
                  <a:cubicBezTo>
                    <a:pt x="271" y="37"/>
                    <a:pt x="271" y="37"/>
                    <a:pt x="271" y="37"/>
                  </a:cubicBezTo>
                  <a:cubicBezTo>
                    <a:pt x="272" y="37"/>
                    <a:pt x="272" y="37"/>
                    <a:pt x="272" y="37"/>
                  </a:cubicBezTo>
                  <a:cubicBezTo>
                    <a:pt x="271" y="38"/>
                    <a:pt x="271" y="38"/>
                    <a:pt x="271" y="38"/>
                  </a:cubicBezTo>
                  <a:cubicBezTo>
                    <a:pt x="271" y="38"/>
                    <a:pt x="271" y="38"/>
                    <a:pt x="271" y="38"/>
                  </a:cubicBezTo>
                  <a:cubicBezTo>
                    <a:pt x="271" y="39"/>
                    <a:pt x="271" y="39"/>
                    <a:pt x="271" y="39"/>
                  </a:cubicBezTo>
                  <a:cubicBezTo>
                    <a:pt x="271" y="39"/>
                    <a:pt x="271" y="39"/>
                    <a:pt x="271" y="39"/>
                  </a:cubicBezTo>
                  <a:cubicBezTo>
                    <a:pt x="272" y="39"/>
                    <a:pt x="272" y="39"/>
                    <a:pt x="272" y="39"/>
                  </a:cubicBezTo>
                  <a:cubicBezTo>
                    <a:pt x="273" y="39"/>
                    <a:pt x="273" y="39"/>
                    <a:pt x="273" y="39"/>
                  </a:cubicBezTo>
                  <a:cubicBezTo>
                    <a:pt x="274" y="38"/>
                    <a:pt x="274" y="38"/>
                    <a:pt x="274" y="38"/>
                  </a:cubicBezTo>
                  <a:cubicBezTo>
                    <a:pt x="274" y="38"/>
                    <a:pt x="274" y="38"/>
                    <a:pt x="274" y="38"/>
                  </a:cubicBezTo>
                  <a:cubicBezTo>
                    <a:pt x="274" y="39"/>
                    <a:pt x="274" y="39"/>
                    <a:pt x="274" y="39"/>
                  </a:cubicBezTo>
                  <a:cubicBezTo>
                    <a:pt x="273" y="39"/>
                    <a:pt x="273" y="39"/>
                    <a:pt x="273" y="39"/>
                  </a:cubicBezTo>
                  <a:cubicBezTo>
                    <a:pt x="273" y="40"/>
                    <a:pt x="273" y="40"/>
                    <a:pt x="273" y="40"/>
                  </a:cubicBezTo>
                  <a:cubicBezTo>
                    <a:pt x="273" y="40"/>
                    <a:pt x="273" y="40"/>
                    <a:pt x="273" y="40"/>
                  </a:cubicBezTo>
                  <a:cubicBezTo>
                    <a:pt x="274" y="40"/>
                    <a:pt x="274" y="40"/>
                    <a:pt x="274" y="40"/>
                  </a:cubicBezTo>
                  <a:cubicBezTo>
                    <a:pt x="275" y="40"/>
                    <a:pt x="275" y="40"/>
                    <a:pt x="275" y="40"/>
                  </a:cubicBezTo>
                  <a:cubicBezTo>
                    <a:pt x="275" y="40"/>
                    <a:pt x="275" y="40"/>
                    <a:pt x="275" y="40"/>
                  </a:cubicBezTo>
                  <a:cubicBezTo>
                    <a:pt x="276" y="39"/>
                    <a:pt x="276" y="39"/>
                    <a:pt x="276" y="39"/>
                  </a:cubicBezTo>
                  <a:cubicBezTo>
                    <a:pt x="276" y="40"/>
                    <a:pt x="276" y="40"/>
                    <a:pt x="276" y="40"/>
                  </a:cubicBezTo>
                  <a:cubicBezTo>
                    <a:pt x="275" y="40"/>
                    <a:pt x="275" y="40"/>
                    <a:pt x="275" y="40"/>
                  </a:cubicBezTo>
                  <a:cubicBezTo>
                    <a:pt x="276" y="40"/>
                    <a:pt x="276" y="40"/>
                    <a:pt x="276" y="40"/>
                  </a:cubicBezTo>
                  <a:cubicBezTo>
                    <a:pt x="277" y="40"/>
                    <a:pt x="277" y="40"/>
                    <a:pt x="277" y="40"/>
                  </a:cubicBezTo>
                  <a:cubicBezTo>
                    <a:pt x="278" y="41"/>
                    <a:pt x="278" y="41"/>
                    <a:pt x="278" y="41"/>
                  </a:cubicBezTo>
                  <a:cubicBezTo>
                    <a:pt x="277" y="41"/>
                    <a:pt x="277" y="41"/>
                    <a:pt x="277" y="41"/>
                  </a:cubicBezTo>
                  <a:cubicBezTo>
                    <a:pt x="277" y="41"/>
                    <a:pt x="277" y="41"/>
                    <a:pt x="277" y="41"/>
                  </a:cubicBezTo>
                  <a:cubicBezTo>
                    <a:pt x="277" y="42"/>
                    <a:pt x="277" y="42"/>
                    <a:pt x="277" y="42"/>
                  </a:cubicBezTo>
                  <a:cubicBezTo>
                    <a:pt x="278" y="41"/>
                    <a:pt x="278" y="41"/>
                    <a:pt x="278" y="41"/>
                  </a:cubicBezTo>
                  <a:cubicBezTo>
                    <a:pt x="279" y="42"/>
                    <a:pt x="279" y="42"/>
                    <a:pt x="279" y="42"/>
                  </a:cubicBezTo>
                  <a:cubicBezTo>
                    <a:pt x="282" y="42"/>
                    <a:pt x="282" y="42"/>
                    <a:pt x="282" y="42"/>
                  </a:cubicBezTo>
                  <a:cubicBezTo>
                    <a:pt x="282" y="43"/>
                    <a:pt x="282" y="43"/>
                    <a:pt x="282" y="43"/>
                  </a:cubicBezTo>
                  <a:cubicBezTo>
                    <a:pt x="280" y="43"/>
                    <a:pt x="280" y="43"/>
                    <a:pt x="280" y="43"/>
                  </a:cubicBezTo>
                  <a:cubicBezTo>
                    <a:pt x="279" y="43"/>
                    <a:pt x="279" y="43"/>
                    <a:pt x="279" y="43"/>
                  </a:cubicBezTo>
                  <a:cubicBezTo>
                    <a:pt x="278" y="42"/>
                    <a:pt x="278" y="42"/>
                    <a:pt x="278" y="42"/>
                  </a:cubicBezTo>
                  <a:cubicBezTo>
                    <a:pt x="277" y="42"/>
                    <a:pt x="277" y="42"/>
                    <a:pt x="277" y="42"/>
                  </a:cubicBezTo>
                  <a:cubicBezTo>
                    <a:pt x="277" y="43"/>
                    <a:pt x="277" y="43"/>
                    <a:pt x="277" y="43"/>
                  </a:cubicBezTo>
                  <a:cubicBezTo>
                    <a:pt x="278" y="43"/>
                    <a:pt x="278" y="43"/>
                    <a:pt x="278" y="43"/>
                  </a:cubicBezTo>
                  <a:cubicBezTo>
                    <a:pt x="280" y="44"/>
                    <a:pt x="280" y="44"/>
                    <a:pt x="280" y="44"/>
                  </a:cubicBezTo>
                  <a:cubicBezTo>
                    <a:pt x="281" y="44"/>
                    <a:pt x="281" y="44"/>
                    <a:pt x="281" y="44"/>
                  </a:cubicBezTo>
                  <a:cubicBezTo>
                    <a:pt x="282" y="44"/>
                    <a:pt x="282" y="44"/>
                    <a:pt x="282" y="44"/>
                  </a:cubicBezTo>
                  <a:cubicBezTo>
                    <a:pt x="280" y="44"/>
                    <a:pt x="280" y="44"/>
                    <a:pt x="280" y="44"/>
                  </a:cubicBezTo>
                  <a:cubicBezTo>
                    <a:pt x="279" y="44"/>
                    <a:pt x="279" y="44"/>
                    <a:pt x="279" y="44"/>
                  </a:cubicBezTo>
                  <a:cubicBezTo>
                    <a:pt x="278" y="44"/>
                    <a:pt x="278" y="44"/>
                    <a:pt x="278" y="44"/>
                  </a:cubicBezTo>
                  <a:cubicBezTo>
                    <a:pt x="277" y="44"/>
                    <a:pt x="277" y="44"/>
                    <a:pt x="277" y="44"/>
                  </a:cubicBezTo>
                  <a:cubicBezTo>
                    <a:pt x="276" y="43"/>
                    <a:pt x="276" y="43"/>
                    <a:pt x="276" y="43"/>
                  </a:cubicBezTo>
                  <a:cubicBezTo>
                    <a:pt x="275" y="43"/>
                    <a:pt x="275" y="43"/>
                    <a:pt x="275" y="43"/>
                  </a:cubicBezTo>
                  <a:cubicBezTo>
                    <a:pt x="274" y="42"/>
                    <a:pt x="274" y="42"/>
                    <a:pt x="274" y="42"/>
                  </a:cubicBezTo>
                  <a:cubicBezTo>
                    <a:pt x="273" y="42"/>
                    <a:pt x="273" y="42"/>
                    <a:pt x="273" y="42"/>
                  </a:cubicBezTo>
                  <a:cubicBezTo>
                    <a:pt x="273" y="43"/>
                    <a:pt x="273" y="43"/>
                    <a:pt x="273" y="43"/>
                  </a:cubicBezTo>
                  <a:cubicBezTo>
                    <a:pt x="272" y="43"/>
                    <a:pt x="272" y="43"/>
                    <a:pt x="272" y="43"/>
                  </a:cubicBezTo>
                  <a:cubicBezTo>
                    <a:pt x="271" y="43"/>
                    <a:pt x="271" y="43"/>
                    <a:pt x="271" y="43"/>
                  </a:cubicBezTo>
                  <a:cubicBezTo>
                    <a:pt x="271" y="45"/>
                    <a:pt x="271" y="45"/>
                    <a:pt x="271" y="45"/>
                  </a:cubicBezTo>
                  <a:cubicBezTo>
                    <a:pt x="272" y="46"/>
                    <a:pt x="272" y="46"/>
                    <a:pt x="272" y="46"/>
                  </a:cubicBezTo>
                  <a:cubicBezTo>
                    <a:pt x="272" y="47"/>
                    <a:pt x="272" y="47"/>
                    <a:pt x="272" y="47"/>
                  </a:cubicBezTo>
                  <a:cubicBezTo>
                    <a:pt x="271" y="47"/>
                    <a:pt x="271" y="47"/>
                    <a:pt x="271" y="47"/>
                  </a:cubicBezTo>
                  <a:cubicBezTo>
                    <a:pt x="271" y="46"/>
                    <a:pt x="271" y="46"/>
                    <a:pt x="271" y="46"/>
                  </a:cubicBezTo>
                  <a:cubicBezTo>
                    <a:pt x="270" y="46"/>
                    <a:pt x="270" y="46"/>
                    <a:pt x="270" y="46"/>
                  </a:cubicBezTo>
                  <a:cubicBezTo>
                    <a:pt x="270" y="47"/>
                    <a:pt x="270" y="47"/>
                    <a:pt x="270" y="47"/>
                  </a:cubicBezTo>
                  <a:cubicBezTo>
                    <a:pt x="270" y="48"/>
                    <a:pt x="270" y="48"/>
                    <a:pt x="270" y="48"/>
                  </a:cubicBezTo>
                  <a:cubicBezTo>
                    <a:pt x="270" y="49"/>
                    <a:pt x="270" y="49"/>
                    <a:pt x="270" y="49"/>
                  </a:cubicBezTo>
                  <a:cubicBezTo>
                    <a:pt x="271" y="48"/>
                    <a:pt x="271" y="48"/>
                    <a:pt x="271" y="48"/>
                  </a:cubicBezTo>
                  <a:cubicBezTo>
                    <a:pt x="271" y="48"/>
                    <a:pt x="271" y="48"/>
                    <a:pt x="271" y="48"/>
                  </a:cubicBezTo>
                  <a:cubicBezTo>
                    <a:pt x="272" y="49"/>
                    <a:pt x="272" y="49"/>
                    <a:pt x="272" y="49"/>
                  </a:cubicBezTo>
                  <a:cubicBezTo>
                    <a:pt x="273" y="49"/>
                    <a:pt x="273" y="49"/>
                    <a:pt x="273" y="49"/>
                  </a:cubicBezTo>
                  <a:cubicBezTo>
                    <a:pt x="272" y="50"/>
                    <a:pt x="272" y="50"/>
                    <a:pt x="272" y="50"/>
                  </a:cubicBezTo>
                  <a:cubicBezTo>
                    <a:pt x="271" y="50"/>
                    <a:pt x="271" y="50"/>
                    <a:pt x="271" y="50"/>
                  </a:cubicBezTo>
                  <a:cubicBezTo>
                    <a:pt x="271" y="49"/>
                    <a:pt x="271" y="49"/>
                    <a:pt x="271" y="49"/>
                  </a:cubicBezTo>
                  <a:cubicBezTo>
                    <a:pt x="269" y="49"/>
                    <a:pt x="269" y="49"/>
                    <a:pt x="269" y="49"/>
                  </a:cubicBezTo>
                  <a:cubicBezTo>
                    <a:pt x="269" y="51"/>
                    <a:pt x="269" y="51"/>
                    <a:pt x="269" y="51"/>
                  </a:cubicBezTo>
                  <a:cubicBezTo>
                    <a:pt x="270" y="51"/>
                    <a:pt x="270" y="51"/>
                    <a:pt x="270" y="51"/>
                  </a:cubicBezTo>
                  <a:cubicBezTo>
                    <a:pt x="270" y="51"/>
                    <a:pt x="270" y="51"/>
                    <a:pt x="270" y="51"/>
                  </a:cubicBezTo>
                  <a:cubicBezTo>
                    <a:pt x="270" y="51"/>
                    <a:pt x="270" y="51"/>
                    <a:pt x="270" y="51"/>
                  </a:cubicBezTo>
                  <a:cubicBezTo>
                    <a:pt x="270" y="53"/>
                    <a:pt x="270" y="53"/>
                    <a:pt x="270" y="53"/>
                  </a:cubicBezTo>
                  <a:cubicBezTo>
                    <a:pt x="270" y="53"/>
                    <a:pt x="270" y="53"/>
                    <a:pt x="270" y="53"/>
                  </a:cubicBezTo>
                  <a:cubicBezTo>
                    <a:pt x="271" y="53"/>
                    <a:pt x="271" y="53"/>
                    <a:pt x="271" y="53"/>
                  </a:cubicBezTo>
                  <a:cubicBezTo>
                    <a:pt x="271" y="54"/>
                    <a:pt x="271" y="54"/>
                    <a:pt x="271" y="54"/>
                  </a:cubicBezTo>
                  <a:cubicBezTo>
                    <a:pt x="272" y="54"/>
                    <a:pt x="272" y="54"/>
                    <a:pt x="272" y="54"/>
                  </a:cubicBezTo>
                  <a:cubicBezTo>
                    <a:pt x="274" y="56"/>
                    <a:pt x="274" y="56"/>
                    <a:pt x="274" y="56"/>
                  </a:cubicBezTo>
                  <a:cubicBezTo>
                    <a:pt x="275" y="55"/>
                    <a:pt x="275" y="55"/>
                    <a:pt x="275" y="55"/>
                  </a:cubicBezTo>
                  <a:cubicBezTo>
                    <a:pt x="275" y="55"/>
                    <a:pt x="275" y="55"/>
                    <a:pt x="275" y="55"/>
                  </a:cubicBezTo>
                  <a:cubicBezTo>
                    <a:pt x="275" y="54"/>
                    <a:pt x="275" y="54"/>
                    <a:pt x="275" y="54"/>
                  </a:cubicBezTo>
                  <a:cubicBezTo>
                    <a:pt x="276" y="54"/>
                    <a:pt x="276" y="54"/>
                    <a:pt x="276" y="54"/>
                  </a:cubicBezTo>
                  <a:cubicBezTo>
                    <a:pt x="277" y="55"/>
                    <a:pt x="277" y="55"/>
                    <a:pt x="277" y="55"/>
                  </a:cubicBezTo>
                  <a:cubicBezTo>
                    <a:pt x="276" y="55"/>
                    <a:pt x="276" y="55"/>
                    <a:pt x="276" y="55"/>
                  </a:cubicBezTo>
                  <a:cubicBezTo>
                    <a:pt x="276" y="56"/>
                    <a:pt x="276" y="56"/>
                    <a:pt x="276" y="56"/>
                  </a:cubicBezTo>
                  <a:cubicBezTo>
                    <a:pt x="277" y="56"/>
                    <a:pt x="277" y="56"/>
                    <a:pt x="277" y="56"/>
                  </a:cubicBezTo>
                  <a:cubicBezTo>
                    <a:pt x="278" y="54"/>
                    <a:pt x="278" y="54"/>
                    <a:pt x="278" y="54"/>
                  </a:cubicBezTo>
                  <a:cubicBezTo>
                    <a:pt x="278" y="52"/>
                    <a:pt x="278" y="52"/>
                    <a:pt x="278" y="52"/>
                  </a:cubicBezTo>
                  <a:cubicBezTo>
                    <a:pt x="278" y="51"/>
                    <a:pt x="278" y="51"/>
                    <a:pt x="278" y="51"/>
                  </a:cubicBezTo>
                  <a:cubicBezTo>
                    <a:pt x="279" y="50"/>
                    <a:pt x="279" y="50"/>
                    <a:pt x="279" y="50"/>
                  </a:cubicBezTo>
                  <a:cubicBezTo>
                    <a:pt x="279" y="50"/>
                    <a:pt x="279" y="50"/>
                    <a:pt x="279" y="50"/>
                  </a:cubicBezTo>
                  <a:cubicBezTo>
                    <a:pt x="279" y="51"/>
                    <a:pt x="279" y="51"/>
                    <a:pt x="279" y="51"/>
                  </a:cubicBezTo>
                  <a:cubicBezTo>
                    <a:pt x="278" y="52"/>
                    <a:pt x="278" y="52"/>
                    <a:pt x="278" y="52"/>
                  </a:cubicBezTo>
                  <a:cubicBezTo>
                    <a:pt x="278" y="53"/>
                    <a:pt x="278" y="53"/>
                    <a:pt x="278" y="53"/>
                  </a:cubicBezTo>
                  <a:cubicBezTo>
                    <a:pt x="278" y="54"/>
                    <a:pt x="278" y="54"/>
                    <a:pt x="278" y="54"/>
                  </a:cubicBezTo>
                  <a:cubicBezTo>
                    <a:pt x="278" y="55"/>
                    <a:pt x="278" y="55"/>
                    <a:pt x="278" y="55"/>
                  </a:cubicBezTo>
                  <a:cubicBezTo>
                    <a:pt x="278" y="56"/>
                    <a:pt x="278" y="56"/>
                    <a:pt x="278" y="56"/>
                  </a:cubicBezTo>
                  <a:cubicBezTo>
                    <a:pt x="278" y="57"/>
                    <a:pt x="278" y="57"/>
                    <a:pt x="278" y="57"/>
                  </a:cubicBezTo>
                  <a:cubicBezTo>
                    <a:pt x="278" y="57"/>
                    <a:pt x="278" y="57"/>
                    <a:pt x="278" y="57"/>
                  </a:cubicBezTo>
                  <a:close/>
                  <a:moveTo>
                    <a:pt x="281" y="22"/>
                  </a:moveTo>
                  <a:cubicBezTo>
                    <a:pt x="281" y="21"/>
                    <a:pt x="281" y="21"/>
                    <a:pt x="281" y="21"/>
                  </a:cubicBezTo>
                  <a:cubicBezTo>
                    <a:pt x="281" y="21"/>
                    <a:pt x="281" y="21"/>
                    <a:pt x="281" y="21"/>
                  </a:cubicBezTo>
                  <a:cubicBezTo>
                    <a:pt x="282" y="22"/>
                    <a:pt x="282" y="22"/>
                    <a:pt x="282" y="22"/>
                  </a:cubicBezTo>
                  <a:cubicBezTo>
                    <a:pt x="282" y="22"/>
                    <a:pt x="282" y="22"/>
                    <a:pt x="282" y="22"/>
                  </a:cubicBezTo>
                  <a:cubicBezTo>
                    <a:pt x="283" y="22"/>
                    <a:pt x="283" y="22"/>
                    <a:pt x="283" y="22"/>
                  </a:cubicBezTo>
                  <a:cubicBezTo>
                    <a:pt x="282" y="22"/>
                    <a:pt x="282" y="22"/>
                    <a:pt x="282" y="22"/>
                  </a:cubicBezTo>
                  <a:cubicBezTo>
                    <a:pt x="282" y="22"/>
                    <a:pt x="282" y="22"/>
                    <a:pt x="282" y="22"/>
                  </a:cubicBezTo>
                  <a:cubicBezTo>
                    <a:pt x="281" y="22"/>
                    <a:pt x="281" y="22"/>
                    <a:pt x="281" y="22"/>
                  </a:cubicBezTo>
                  <a:cubicBezTo>
                    <a:pt x="281" y="22"/>
                    <a:pt x="281" y="22"/>
                    <a:pt x="281" y="22"/>
                  </a:cubicBezTo>
                  <a:close/>
                  <a:moveTo>
                    <a:pt x="281" y="57"/>
                  </a:moveTo>
                  <a:cubicBezTo>
                    <a:pt x="281" y="56"/>
                    <a:pt x="281" y="56"/>
                    <a:pt x="281" y="56"/>
                  </a:cubicBezTo>
                  <a:cubicBezTo>
                    <a:pt x="282" y="55"/>
                    <a:pt x="282" y="55"/>
                    <a:pt x="282" y="55"/>
                  </a:cubicBezTo>
                  <a:cubicBezTo>
                    <a:pt x="282" y="55"/>
                    <a:pt x="282" y="55"/>
                    <a:pt x="282" y="55"/>
                  </a:cubicBezTo>
                  <a:cubicBezTo>
                    <a:pt x="283" y="55"/>
                    <a:pt x="283" y="55"/>
                    <a:pt x="283" y="55"/>
                  </a:cubicBezTo>
                  <a:cubicBezTo>
                    <a:pt x="283" y="55"/>
                    <a:pt x="283" y="55"/>
                    <a:pt x="283" y="55"/>
                  </a:cubicBezTo>
                  <a:cubicBezTo>
                    <a:pt x="283" y="55"/>
                    <a:pt x="283" y="55"/>
                    <a:pt x="283" y="55"/>
                  </a:cubicBezTo>
                  <a:cubicBezTo>
                    <a:pt x="282" y="56"/>
                    <a:pt x="282" y="56"/>
                    <a:pt x="282" y="56"/>
                  </a:cubicBezTo>
                  <a:cubicBezTo>
                    <a:pt x="282" y="57"/>
                    <a:pt x="282" y="57"/>
                    <a:pt x="282" y="57"/>
                  </a:cubicBezTo>
                  <a:cubicBezTo>
                    <a:pt x="281" y="57"/>
                    <a:pt x="281" y="57"/>
                    <a:pt x="281" y="57"/>
                  </a:cubicBezTo>
                  <a:close/>
                  <a:moveTo>
                    <a:pt x="290" y="49"/>
                  </a:moveTo>
                  <a:cubicBezTo>
                    <a:pt x="291" y="48"/>
                    <a:pt x="291" y="48"/>
                    <a:pt x="291" y="48"/>
                  </a:cubicBezTo>
                  <a:cubicBezTo>
                    <a:pt x="292" y="48"/>
                    <a:pt x="292" y="48"/>
                    <a:pt x="292" y="48"/>
                  </a:cubicBezTo>
                  <a:cubicBezTo>
                    <a:pt x="293" y="47"/>
                    <a:pt x="293" y="47"/>
                    <a:pt x="293" y="47"/>
                  </a:cubicBezTo>
                  <a:cubicBezTo>
                    <a:pt x="294" y="48"/>
                    <a:pt x="294" y="48"/>
                    <a:pt x="294" y="48"/>
                  </a:cubicBezTo>
                  <a:cubicBezTo>
                    <a:pt x="295" y="48"/>
                    <a:pt x="295" y="48"/>
                    <a:pt x="295" y="48"/>
                  </a:cubicBezTo>
                  <a:cubicBezTo>
                    <a:pt x="294" y="49"/>
                    <a:pt x="294" y="49"/>
                    <a:pt x="294" y="49"/>
                  </a:cubicBezTo>
                  <a:cubicBezTo>
                    <a:pt x="293" y="49"/>
                    <a:pt x="293" y="49"/>
                    <a:pt x="293" y="49"/>
                  </a:cubicBezTo>
                  <a:cubicBezTo>
                    <a:pt x="292" y="49"/>
                    <a:pt x="292" y="49"/>
                    <a:pt x="292" y="49"/>
                  </a:cubicBezTo>
                  <a:cubicBezTo>
                    <a:pt x="291" y="50"/>
                    <a:pt x="291" y="50"/>
                    <a:pt x="291" y="50"/>
                  </a:cubicBezTo>
                  <a:cubicBezTo>
                    <a:pt x="291" y="49"/>
                    <a:pt x="291" y="49"/>
                    <a:pt x="291" y="49"/>
                  </a:cubicBezTo>
                  <a:cubicBezTo>
                    <a:pt x="290" y="49"/>
                    <a:pt x="290" y="49"/>
                    <a:pt x="290" y="49"/>
                  </a:cubicBezTo>
                  <a:close/>
                  <a:moveTo>
                    <a:pt x="357" y="2"/>
                  </a:moveTo>
                  <a:cubicBezTo>
                    <a:pt x="357" y="1"/>
                    <a:pt x="357" y="1"/>
                    <a:pt x="357" y="1"/>
                  </a:cubicBezTo>
                  <a:cubicBezTo>
                    <a:pt x="358" y="1"/>
                    <a:pt x="358" y="1"/>
                    <a:pt x="358" y="1"/>
                  </a:cubicBezTo>
                  <a:cubicBezTo>
                    <a:pt x="358" y="2"/>
                    <a:pt x="358" y="2"/>
                    <a:pt x="358" y="2"/>
                  </a:cubicBezTo>
                  <a:cubicBezTo>
                    <a:pt x="358" y="2"/>
                    <a:pt x="358" y="2"/>
                    <a:pt x="358" y="2"/>
                  </a:cubicBezTo>
                  <a:cubicBezTo>
                    <a:pt x="357" y="2"/>
                    <a:pt x="357" y="2"/>
                    <a:pt x="357" y="2"/>
                  </a:cubicBezTo>
                  <a:close/>
                  <a:moveTo>
                    <a:pt x="325" y="58"/>
                  </a:moveTo>
                  <a:cubicBezTo>
                    <a:pt x="325" y="59"/>
                    <a:pt x="325" y="59"/>
                    <a:pt x="325" y="59"/>
                  </a:cubicBezTo>
                  <a:cubicBezTo>
                    <a:pt x="325" y="59"/>
                    <a:pt x="325" y="59"/>
                    <a:pt x="325" y="59"/>
                  </a:cubicBezTo>
                  <a:cubicBezTo>
                    <a:pt x="326" y="59"/>
                    <a:pt x="326" y="59"/>
                    <a:pt x="326" y="59"/>
                  </a:cubicBezTo>
                  <a:cubicBezTo>
                    <a:pt x="326" y="59"/>
                    <a:pt x="326" y="59"/>
                    <a:pt x="326" y="59"/>
                  </a:cubicBezTo>
                  <a:cubicBezTo>
                    <a:pt x="325" y="58"/>
                    <a:pt x="325" y="58"/>
                    <a:pt x="325" y="58"/>
                  </a:cubicBezTo>
                  <a:cubicBezTo>
                    <a:pt x="325" y="58"/>
                    <a:pt x="325" y="58"/>
                    <a:pt x="325" y="58"/>
                  </a:cubicBezTo>
                  <a:close/>
                  <a:moveTo>
                    <a:pt x="309" y="67"/>
                  </a:moveTo>
                  <a:cubicBezTo>
                    <a:pt x="309" y="68"/>
                    <a:pt x="309" y="68"/>
                    <a:pt x="309" y="68"/>
                  </a:cubicBezTo>
                  <a:cubicBezTo>
                    <a:pt x="310" y="68"/>
                    <a:pt x="310" y="68"/>
                    <a:pt x="310" y="68"/>
                  </a:cubicBezTo>
                  <a:cubicBezTo>
                    <a:pt x="310" y="67"/>
                    <a:pt x="310" y="67"/>
                    <a:pt x="310" y="67"/>
                  </a:cubicBezTo>
                  <a:cubicBezTo>
                    <a:pt x="309" y="67"/>
                    <a:pt x="309" y="67"/>
                    <a:pt x="309" y="67"/>
                  </a:cubicBezTo>
                  <a:close/>
                  <a:moveTo>
                    <a:pt x="287" y="67"/>
                  </a:moveTo>
                  <a:cubicBezTo>
                    <a:pt x="286" y="66"/>
                    <a:pt x="286" y="66"/>
                    <a:pt x="286" y="66"/>
                  </a:cubicBezTo>
                  <a:cubicBezTo>
                    <a:pt x="286" y="65"/>
                    <a:pt x="286" y="65"/>
                    <a:pt x="286" y="65"/>
                  </a:cubicBezTo>
                  <a:cubicBezTo>
                    <a:pt x="287" y="65"/>
                    <a:pt x="287" y="65"/>
                    <a:pt x="287" y="65"/>
                  </a:cubicBezTo>
                  <a:cubicBezTo>
                    <a:pt x="287" y="66"/>
                    <a:pt x="287" y="66"/>
                    <a:pt x="287" y="66"/>
                  </a:cubicBezTo>
                  <a:cubicBezTo>
                    <a:pt x="287" y="67"/>
                    <a:pt x="287" y="67"/>
                    <a:pt x="287" y="67"/>
                  </a:cubicBezTo>
                  <a:cubicBezTo>
                    <a:pt x="287" y="67"/>
                    <a:pt x="287" y="67"/>
                    <a:pt x="287" y="67"/>
                  </a:cubicBezTo>
                  <a:cubicBezTo>
                    <a:pt x="287" y="67"/>
                    <a:pt x="287" y="67"/>
                    <a:pt x="287" y="67"/>
                  </a:cubicBezTo>
                  <a:close/>
                  <a:moveTo>
                    <a:pt x="280" y="79"/>
                  </a:moveTo>
                  <a:cubicBezTo>
                    <a:pt x="280" y="78"/>
                    <a:pt x="280" y="78"/>
                    <a:pt x="280" y="78"/>
                  </a:cubicBezTo>
                  <a:cubicBezTo>
                    <a:pt x="280" y="78"/>
                    <a:pt x="280" y="78"/>
                    <a:pt x="280" y="78"/>
                  </a:cubicBezTo>
                  <a:cubicBezTo>
                    <a:pt x="280" y="77"/>
                    <a:pt x="280" y="77"/>
                    <a:pt x="280" y="77"/>
                  </a:cubicBezTo>
                  <a:cubicBezTo>
                    <a:pt x="280" y="77"/>
                    <a:pt x="280" y="77"/>
                    <a:pt x="280" y="77"/>
                  </a:cubicBezTo>
                  <a:cubicBezTo>
                    <a:pt x="279" y="77"/>
                    <a:pt x="279" y="77"/>
                    <a:pt x="279" y="77"/>
                  </a:cubicBezTo>
                  <a:cubicBezTo>
                    <a:pt x="279" y="78"/>
                    <a:pt x="279" y="78"/>
                    <a:pt x="279" y="78"/>
                  </a:cubicBezTo>
                  <a:cubicBezTo>
                    <a:pt x="279" y="79"/>
                    <a:pt x="279" y="79"/>
                    <a:pt x="279" y="79"/>
                  </a:cubicBezTo>
                  <a:cubicBezTo>
                    <a:pt x="280" y="80"/>
                    <a:pt x="280" y="80"/>
                    <a:pt x="280" y="80"/>
                  </a:cubicBezTo>
                  <a:cubicBezTo>
                    <a:pt x="280" y="81"/>
                    <a:pt x="280" y="81"/>
                    <a:pt x="280" y="81"/>
                  </a:cubicBezTo>
                  <a:cubicBezTo>
                    <a:pt x="279" y="81"/>
                    <a:pt x="279" y="81"/>
                    <a:pt x="279" y="81"/>
                  </a:cubicBezTo>
                  <a:cubicBezTo>
                    <a:pt x="279" y="80"/>
                    <a:pt x="279" y="80"/>
                    <a:pt x="279" y="80"/>
                  </a:cubicBezTo>
                  <a:cubicBezTo>
                    <a:pt x="277" y="80"/>
                    <a:pt x="277" y="80"/>
                    <a:pt x="277" y="80"/>
                  </a:cubicBezTo>
                  <a:cubicBezTo>
                    <a:pt x="277" y="80"/>
                    <a:pt x="277" y="80"/>
                    <a:pt x="277" y="80"/>
                  </a:cubicBezTo>
                  <a:cubicBezTo>
                    <a:pt x="276" y="80"/>
                    <a:pt x="276" y="80"/>
                    <a:pt x="276" y="80"/>
                  </a:cubicBezTo>
                  <a:cubicBezTo>
                    <a:pt x="275" y="79"/>
                    <a:pt x="275" y="79"/>
                    <a:pt x="275" y="79"/>
                  </a:cubicBezTo>
                  <a:cubicBezTo>
                    <a:pt x="275" y="79"/>
                    <a:pt x="275" y="79"/>
                    <a:pt x="275" y="79"/>
                  </a:cubicBezTo>
                  <a:cubicBezTo>
                    <a:pt x="274" y="79"/>
                    <a:pt x="274" y="79"/>
                    <a:pt x="274" y="79"/>
                  </a:cubicBezTo>
                  <a:cubicBezTo>
                    <a:pt x="274" y="78"/>
                    <a:pt x="274" y="78"/>
                    <a:pt x="274" y="78"/>
                  </a:cubicBezTo>
                  <a:cubicBezTo>
                    <a:pt x="274" y="78"/>
                    <a:pt x="274" y="78"/>
                    <a:pt x="274" y="78"/>
                  </a:cubicBezTo>
                  <a:cubicBezTo>
                    <a:pt x="274" y="78"/>
                    <a:pt x="274" y="78"/>
                    <a:pt x="274" y="78"/>
                  </a:cubicBezTo>
                  <a:cubicBezTo>
                    <a:pt x="274" y="77"/>
                    <a:pt x="274" y="77"/>
                    <a:pt x="274" y="77"/>
                  </a:cubicBezTo>
                  <a:cubicBezTo>
                    <a:pt x="274" y="77"/>
                    <a:pt x="274" y="77"/>
                    <a:pt x="274" y="77"/>
                  </a:cubicBezTo>
                  <a:cubicBezTo>
                    <a:pt x="275" y="77"/>
                    <a:pt x="275" y="77"/>
                    <a:pt x="275" y="77"/>
                  </a:cubicBezTo>
                  <a:cubicBezTo>
                    <a:pt x="275" y="76"/>
                    <a:pt x="275" y="76"/>
                    <a:pt x="275" y="76"/>
                  </a:cubicBezTo>
                  <a:cubicBezTo>
                    <a:pt x="274" y="75"/>
                    <a:pt x="274" y="75"/>
                    <a:pt x="274" y="75"/>
                  </a:cubicBezTo>
                  <a:cubicBezTo>
                    <a:pt x="274" y="75"/>
                    <a:pt x="274" y="75"/>
                    <a:pt x="274" y="75"/>
                  </a:cubicBezTo>
                  <a:cubicBezTo>
                    <a:pt x="274" y="75"/>
                    <a:pt x="274" y="75"/>
                    <a:pt x="274" y="75"/>
                  </a:cubicBezTo>
                  <a:cubicBezTo>
                    <a:pt x="274" y="76"/>
                    <a:pt x="274" y="76"/>
                    <a:pt x="274" y="76"/>
                  </a:cubicBezTo>
                  <a:cubicBezTo>
                    <a:pt x="274" y="76"/>
                    <a:pt x="274" y="76"/>
                    <a:pt x="274" y="76"/>
                  </a:cubicBezTo>
                  <a:cubicBezTo>
                    <a:pt x="274" y="77"/>
                    <a:pt x="274" y="77"/>
                    <a:pt x="274" y="77"/>
                  </a:cubicBezTo>
                  <a:cubicBezTo>
                    <a:pt x="273" y="77"/>
                    <a:pt x="273" y="77"/>
                    <a:pt x="273" y="77"/>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2" y="78"/>
                    <a:pt x="272" y="78"/>
                    <a:pt x="272" y="78"/>
                  </a:cubicBezTo>
                  <a:cubicBezTo>
                    <a:pt x="272" y="77"/>
                    <a:pt x="272" y="77"/>
                    <a:pt x="272" y="77"/>
                  </a:cubicBezTo>
                  <a:cubicBezTo>
                    <a:pt x="272" y="77"/>
                    <a:pt x="272" y="77"/>
                    <a:pt x="272" y="77"/>
                  </a:cubicBezTo>
                  <a:cubicBezTo>
                    <a:pt x="272" y="76"/>
                    <a:pt x="272" y="76"/>
                    <a:pt x="272" y="76"/>
                  </a:cubicBezTo>
                  <a:cubicBezTo>
                    <a:pt x="272" y="75"/>
                    <a:pt x="272" y="75"/>
                    <a:pt x="272" y="75"/>
                  </a:cubicBezTo>
                  <a:cubicBezTo>
                    <a:pt x="272" y="75"/>
                    <a:pt x="272" y="75"/>
                    <a:pt x="272" y="75"/>
                  </a:cubicBezTo>
                  <a:cubicBezTo>
                    <a:pt x="272" y="74"/>
                    <a:pt x="272" y="74"/>
                    <a:pt x="272" y="74"/>
                  </a:cubicBezTo>
                  <a:cubicBezTo>
                    <a:pt x="272" y="75"/>
                    <a:pt x="272" y="75"/>
                    <a:pt x="272" y="75"/>
                  </a:cubicBezTo>
                  <a:cubicBezTo>
                    <a:pt x="271" y="75"/>
                    <a:pt x="271" y="75"/>
                    <a:pt x="271" y="75"/>
                  </a:cubicBezTo>
                  <a:cubicBezTo>
                    <a:pt x="271" y="76"/>
                    <a:pt x="271" y="76"/>
                    <a:pt x="271" y="76"/>
                  </a:cubicBezTo>
                  <a:cubicBezTo>
                    <a:pt x="271" y="76"/>
                    <a:pt x="271" y="76"/>
                    <a:pt x="271" y="76"/>
                  </a:cubicBezTo>
                  <a:cubicBezTo>
                    <a:pt x="271" y="77"/>
                    <a:pt x="271" y="77"/>
                    <a:pt x="271" y="77"/>
                  </a:cubicBezTo>
                  <a:cubicBezTo>
                    <a:pt x="270" y="77"/>
                    <a:pt x="270" y="77"/>
                    <a:pt x="270" y="77"/>
                  </a:cubicBezTo>
                  <a:cubicBezTo>
                    <a:pt x="269" y="77"/>
                    <a:pt x="269" y="77"/>
                    <a:pt x="269" y="77"/>
                  </a:cubicBezTo>
                  <a:cubicBezTo>
                    <a:pt x="269" y="77"/>
                    <a:pt x="269" y="77"/>
                    <a:pt x="269" y="77"/>
                  </a:cubicBezTo>
                  <a:cubicBezTo>
                    <a:pt x="269" y="76"/>
                    <a:pt x="269" y="76"/>
                    <a:pt x="269" y="76"/>
                  </a:cubicBezTo>
                  <a:cubicBezTo>
                    <a:pt x="269" y="76"/>
                    <a:pt x="269" y="76"/>
                    <a:pt x="269" y="76"/>
                  </a:cubicBezTo>
                  <a:cubicBezTo>
                    <a:pt x="269" y="75"/>
                    <a:pt x="269" y="75"/>
                    <a:pt x="269" y="75"/>
                  </a:cubicBezTo>
                  <a:cubicBezTo>
                    <a:pt x="269" y="74"/>
                    <a:pt x="269" y="74"/>
                    <a:pt x="269" y="74"/>
                  </a:cubicBezTo>
                  <a:cubicBezTo>
                    <a:pt x="269" y="74"/>
                    <a:pt x="269" y="74"/>
                    <a:pt x="269" y="74"/>
                  </a:cubicBezTo>
                  <a:cubicBezTo>
                    <a:pt x="270" y="72"/>
                    <a:pt x="270" y="72"/>
                    <a:pt x="270" y="72"/>
                  </a:cubicBezTo>
                  <a:cubicBezTo>
                    <a:pt x="270" y="72"/>
                    <a:pt x="270" y="72"/>
                    <a:pt x="270" y="72"/>
                  </a:cubicBezTo>
                  <a:cubicBezTo>
                    <a:pt x="269" y="73"/>
                    <a:pt x="269" y="73"/>
                    <a:pt x="269" y="73"/>
                  </a:cubicBezTo>
                  <a:cubicBezTo>
                    <a:pt x="269" y="74"/>
                    <a:pt x="269" y="74"/>
                    <a:pt x="269" y="74"/>
                  </a:cubicBezTo>
                  <a:cubicBezTo>
                    <a:pt x="269" y="75"/>
                    <a:pt x="269" y="75"/>
                    <a:pt x="269" y="75"/>
                  </a:cubicBezTo>
                  <a:cubicBezTo>
                    <a:pt x="268" y="76"/>
                    <a:pt x="268" y="76"/>
                    <a:pt x="268" y="76"/>
                  </a:cubicBezTo>
                  <a:cubicBezTo>
                    <a:pt x="268" y="76"/>
                    <a:pt x="268" y="76"/>
                    <a:pt x="268" y="76"/>
                  </a:cubicBezTo>
                  <a:cubicBezTo>
                    <a:pt x="268" y="75"/>
                    <a:pt x="268" y="75"/>
                    <a:pt x="268" y="75"/>
                  </a:cubicBezTo>
                  <a:cubicBezTo>
                    <a:pt x="268" y="75"/>
                    <a:pt x="268" y="75"/>
                    <a:pt x="268" y="75"/>
                  </a:cubicBezTo>
                  <a:cubicBezTo>
                    <a:pt x="268" y="75"/>
                    <a:pt x="268" y="75"/>
                    <a:pt x="268" y="75"/>
                  </a:cubicBezTo>
                  <a:cubicBezTo>
                    <a:pt x="268" y="76"/>
                    <a:pt x="268" y="76"/>
                    <a:pt x="268" y="76"/>
                  </a:cubicBezTo>
                  <a:cubicBezTo>
                    <a:pt x="267" y="76"/>
                    <a:pt x="267" y="76"/>
                    <a:pt x="267" y="76"/>
                  </a:cubicBezTo>
                  <a:cubicBezTo>
                    <a:pt x="266" y="75"/>
                    <a:pt x="266" y="75"/>
                    <a:pt x="266" y="75"/>
                  </a:cubicBezTo>
                  <a:cubicBezTo>
                    <a:pt x="266" y="74"/>
                    <a:pt x="266" y="74"/>
                    <a:pt x="266" y="74"/>
                  </a:cubicBezTo>
                  <a:cubicBezTo>
                    <a:pt x="266" y="74"/>
                    <a:pt x="266" y="74"/>
                    <a:pt x="266" y="74"/>
                  </a:cubicBezTo>
                  <a:cubicBezTo>
                    <a:pt x="266" y="73"/>
                    <a:pt x="266" y="73"/>
                    <a:pt x="266" y="73"/>
                  </a:cubicBezTo>
                  <a:cubicBezTo>
                    <a:pt x="267" y="73"/>
                    <a:pt x="267" y="73"/>
                    <a:pt x="267" y="73"/>
                  </a:cubicBezTo>
                  <a:cubicBezTo>
                    <a:pt x="268" y="72"/>
                    <a:pt x="268" y="72"/>
                    <a:pt x="268" y="72"/>
                  </a:cubicBezTo>
                  <a:cubicBezTo>
                    <a:pt x="267" y="72"/>
                    <a:pt x="267" y="72"/>
                    <a:pt x="267" y="72"/>
                  </a:cubicBezTo>
                  <a:cubicBezTo>
                    <a:pt x="268" y="71"/>
                    <a:pt x="268" y="71"/>
                    <a:pt x="268" y="71"/>
                  </a:cubicBezTo>
                  <a:cubicBezTo>
                    <a:pt x="268" y="70"/>
                    <a:pt x="268" y="70"/>
                    <a:pt x="268" y="70"/>
                  </a:cubicBezTo>
                  <a:cubicBezTo>
                    <a:pt x="269" y="70"/>
                    <a:pt x="269" y="70"/>
                    <a:pt x="269" y="70"/>
                  </a:cubicBezTo>
                  <a:cubicBezTo>
                    <a:pt x="269" y="70"/>
                    <a:pt x="269" y="70"/>
                    <a:pt x="269" y="70"/>
                  </a:cubicBezTo>
                  <a:cubicBezTo>
                    <a:pt x="271" y="70"/>
                    <a:pt x="271" y="70"/>
                    <a:pt x="271" y="70"/>
                  </a:cubicBezTo>
                  <a:cubicBezTo>
                    <a:pt x="271" y="69"/>
                    <a:pt x="271" y="69"/>
                    <a:pt x="271" y="69"/>
                  </a:cubicBezTo>
                  <a:cubicBezTo>
                    <a:pt x="272" y="69"/>
                    <a:pt x="272" y="69"/>
                    <a:pt x="272" y="69"/>
                  </a:cubicBezTo>
                  <a:cubicBezTo>
                    <a:pt x="272" y="69"/>
                    <a:pt x="272" y="69"/>
                    <a:pt x="272" y="69"/>
                  </a:cubicBezTo>
                  <a:cubicBezTo>
                    <a:pt x="272" y="69"/>
                    <a:pt x="272" y="69"/>
                    <a:pt x="272" y="69"/>
                  </a:cubicBezTo>
                  <a:cubicBezTo>
                    <a:pt x="273" y="68"/>
                    <a:pt x="273" y="68"/>
                    <a:pt x="273" y="68"/>
                  </a:cubicBezTo>
                  <a:cubicBezTo>
                    <a:pt x="274" y="68"/>
                    <a:pt x="274" y="68"/>
                    <a:pt x="274" y="68"/>
                  </a:cubicBezTo>
                  <a:cubicBezTo>
                    <a:pt x="275" y="69"/>
                    <a:pt x="275" y="69"/>
                    <a:pt x="275" y="69"/>
                  </a:cubicBezTo>
                  <a:cubicBezTo>
                    <a:pt x="276" y="69"/>
                    <a:pt x="276" y="69"/>
                    <a:pt x="276" y="69"/>
                  </a:cubicBezTo>
                  <a:cubicBezTo>
                    <a:pt x="277" y="68"/>
                    <a:pt x="277" y="68"/>
                    <a:pt x="277" y="68"/>
                  </a:cubicBezTo>
                  <a:cubicBezTo>
                    <a:pt x="277" y="69"/>
                    <a:pt x="277" y="69"/>
                    <a:pt x="277" y="69"/>
                  </a:cubicBezTo>
                  <a:cubicBezTo>
                    <a:pt x="278" y="69"/>
                    <a:pt x="278" y="69"/>
                    <a:pt x="278" y="69"/>
                  </a:cubicBezTo>
                  <a:cubicBezTo>
                    <a:pt x="278" y="69"/>
                    <a:pt x="278" y="69"/>
                    <a:pt x="278" y="69"/>
                  </a:cubicBezTo>
                  <a:cubicBezTo>
                    <a:pt x="278" y="69"/>
                    <a:pt x="278" y="69"/>
                    <a:pt x="278" y="69"/>
                  </a:cubicBezTo>
                  <a:cubicBezTo>
                    <a:pt x="279" y="69"/>
                    <a:pt x="279" y="69"/>
                    <a:pt x="279" y="69"/>
                  </a:cubicBezTo>
                  <a:cubicBezTo>
                    <a:pt x="280" y="69"/>
                    <a:pt x="280" y="69"/>
                    <a:pt x="280" y="69"/>
                  </a:cubicBezTo>
                  <a:cubicBezTo>
                    <a:pt x="280" y="69"/>
                    <a:pt x="280" y="69"/>
                    <a:pt x="280" y="69"/>
                  </a:cubicBezTo>
                  <a:cubicBezTo>
                    <a:pt x="281" y="69"/>
                    <a:pt x="281" y="69"/>
                    <a:pt x="281" y="69"/>
                  </a:cubicBezTo>
                  <a:cubicBezTo>
                    <a:pt x="281" y="69"/>
                    <a:pt x="281" y="69"/>
                    <a:pt x="281" y="69"/>
                  </a:cubicBezTo>
                  <a:cubicBezTo>
                    <a:pt x="281" y="69"/>
                    <a:pt x="281" y="69"/>
                    <a:pt x="281" y="69"/>
                  </a:cubicBezTo>
                  <a:cubicBezTo>
                    <a:pt x="280" y="69"/>
                    <a:pt x="280" y="69"/>
                    <a:pt x="280" y="69"/>
                  </a:cubicBezTo>
                  <a:cubicBezTo>
                    <a:pt x="280" y="68"/>
                    <a:pt x="280" y="68"/>
                    <a:pt x="280" y="68"/>
                  </a:cubicBezTo>
                  <a:cubicBezTo>
                    <a:pt x="279" y="68"/>
                    <a:pt x="279" y="68"/>
                    <a:pt x="279" y="68"/>
                  </a:cubicBezTo>
                  <a:cubicBezTo>
                    <a:pt x="280" y="68"/>
                    <a:pt x="280" y="68"/>
                    <a:pt x="280" y="68"/>
                  </a:cubicBezTo>
                  <a:cubicBezTo>
                    <a:pt x="280" y="68"/>
                    <a:pt x="280" y="68"/>
                    <a:pt x="280" y="68"/>
                  </a:cubicBezTo>
                  <a:cubicBezTo>
                    <a:pt x="280" y="67"/>
                    <a:pt x="280" y="67"/>
                    <a:pt x="280" y="67"/>
                  </a:cubicBezTo>
                  <a:cubicBezTo>
                    <a:pt x="279" y="67"/>
                    <a:pt x="279" y="67"/>
                    <a:pt x="279" y="67"/>
                  </a:cubicBezTo>
                  <a:cubicBezTo>
                    <a:pt x="280" y="67"/>
                    <a:pt x="280" y="67"/>
                    <a:pt x="280" y="67"/>
                  </a:cubicBezTo>
                  <a:cubicBezTo>
                    <a:pt x="280" y="67"/>
                    <a:pt x="280" y="67"/>
                    <a:pt x="280" y="67"/>
                  </a:cubicBezTo>
                  <a:cubicBezTo>
                    <a:pt x="281" y="67"/>
                    <a:pt x="281" y="67"/>
                    <a:pt x="281" y="67"/>
                  </a:cubicBezTo>
                  <a:cubicBezTo>
                    <a:pt x="280" y="66"/>
                    <a:pt x="280" y="66"/>
                    <a:pt x="280" y="66"/>
                  </a:cubicBezTo>
                  <a:cubicBezTo>
                    <a:pt x="279" y="66"/>
                    <a:pt x="279" y="66"/>
                    <a:pt x="279" y="66"/>
                  </a:cubicBezTo>
                  <a:cubicBezTo>
                    <a:pt x="279" y="67"/>
                    <a:pt x="279" y="67"/>
                    <a:pt x="279" y="67"/>
                  </a:cubicBezTo>
                  <a:cubicBezTo>
                    <a:pt x="278" y="66"/>
                    <a:pt x="278" y="66"/>
                    <a:pt x="278" y="66"/>
                  </a:cubicBezTo>
                  <a:cubicBezTo>
                    <a:pt x="279" y="65"/>
                    <a:pt x="279" y="65"/>
                    <a:pt x="279" y="65"/>
                  </a:cubicBezTo>
                  <a:cubicBezTo>
                    <a:pt x="279" y="65"/>
                    <a:pt x="279" y="65"/>
                    <a:pt x="279" y="65"/>
                  </a:cubicBezTo>
                  <a:cubicBezTo>
                    <a:pt x="279" y="64"/>
                    <a:pt x="279" y="64"/>
                    <a:pt x="279" y="64"/>
                  </a:cubicBezTo>
                  <a:cubicBezTo>
                    <a:pt x="279" y="64"/>
                    <a:pt x="279" y="64"/>
                    <a:pt x="279" y="64"/>
                  </a:cubicBezTo>
                  <a:cubicBezTo>
                    <a:pt x="279" y="64"/>
                    <a:pt x="279" y="64"/>
                    <a:pt x="279" y="64"/>
                  </a:cubicBezTo>
                  <a:cubicBezTo>
                    <a:pt x="279" y="62"/>
                    <a:pt x="279" y="62"/>
                    <a:pt x="279" y="62"/>
                  </a:cubicBezTo>
                  <a:cubicBezTo>
                    <a:pt x="279" y="62"/>
                    <a:pt x="279" y="62"/>
                    <a:pt x="279" y="62"/>
                  </a:cubicBezTo>
                  <a:cubicBezTo>
                    <a:pt x="279" y="61"/>
                    <a:pt x="279" y="61"/>
                    <a:pt x="279" y="61"/>
                  </a:cubicBezTo>
                  <a:cubicBezTo>
                    <a:pt x="279" y="61"/>
                    <a:pt x="279" y="61"/>
                    <a:pt x="279" y="61"/>
                  </a:cubicBezTo>
                  <a:cubicBezTo>
                    <a:pt x="279" y="61"/>
                    <a:pt x="279" y="61"/>
                    <a:pt x="279" y="61"/>
                  </a:cubicBezTo>
                  <a:cubicBezTo>
                    <a:pt x="280" y="60"/>
                    <a:pt x="280" y="60"/>
                    <a:pt x="280" y="60"/>
                  </a:cubicBezTo>
                  <a:cubicBezTo>
                    <a:pt x="281" y="61"/>
                    <a:pt x="281" y="61"/>
                    <a:pt x="281" y="61"/>
                  </a:cubicBezTo>
                  <a:cubicBezTo>
                    <a:pt x="282" y="60"/>
                    <a:pt x="282" y="60"/>
                    <a:pt x="282" y="60"/>
                  </a:cubicBezTo>
                  <a:cubicBezTo>
                    <a:pt x="283" y="61"/>
                    <a:pt x="283" y="61"/>
                    <a:pt x="283" y="61"/>
                  </a:cubicBezTo>
                  <a:cubicBezTo>
                    <a:pt x="283" y="61"/>
                    <a:pt x="283" y="61"/>
                    <a:pt x="283" y="61"/>
                  </a:cubicBezTo>
                  <a:cubicBezTo>
                    <a:pt x="284" y="62"/>
                    <a:pt x="284" y="62"/>
                    <a:pt x="284" y="62"/>
                  </a:cubicBezTo>
                  <a:cubicBezTo>
                    <a:pt x="285" y="63"/>
                    <a:pt x="285" y="63"/>
                    <a:pt x="285" y="63"/>
                  </a:cubicBezTo>
                  <a:cubicBezTo>
                    <a:pt x="285" y="66"/>
                    <a:pt x="285" y="66"/>
                    <a:pt x="285" y="66"/>
                  </a:cubicBezTo>
                  <a:cubicBezTo>
                    <a:pt x="284" y="67"/>
                    <a:pt x="284" y="67"/>
                    <a:pt x="284" y="67"/>
                  </a:cubicBezTo>
                  <a:cubicBezTo>
                    <a:pt x="285" y="67"/>
                    <a:pt x="285" y="67"/>
                    <a:pt x="285" y="67"/>
                  </a:cubicBezTo>
                  <a:cubicBezTo>
                    <a:pt x="285" y="67"/>
                    <a:pt x="285" y="67"/>
                    <a:pt x="285" y="67"/>
                  </a:cubicBezTo>
                  <a:cubicBezTo>
                    <a:pt x="287" y="67"/>
                    <a:pt x="287" y="67"/>
                    <a:pt x="287" y="67"/>
                  </a:cubicBezTo>
                  <a:cubicBezTo>
                    <a:pt x="287" y="68"/>
                    <a:pt x="287" y="68"/>
                    <a:pt x="287" y="68"/>
                  </a:cubicBezTo>
                  <a:cubicBezTo>
                    <a:pt x="288" y="69"/>
                    <a:pt x="288" y="69"/>
                    <a:pt x="288" y="69"/>
                  </a:cubicBezTo>
                  <a:cubicBezTo>
                    <a:pt x="288" y="68"/>
                    <a:pt x="288" y="68"/>
                    <a:pt x="288" y="68"/>
                  </a:cubicBezTo>
                  <a:cubicBezTo>
                    <a:pt x="290" y="68"/>
                    <a:pt x="290" y="68"/>
                    <a:pt x="290" y="68"/>
                  </a:cubicBezTo>
                  <a:cubicBezTo>
                    <a:pt x="291" y="69"/>
                    <a:pt x="291" y="69"/>
                    <a:pt x="291" y="69"/>
                  </a:cubicBezTo>
                  <a:cubicBezTo>
                    <a:pt x="291" y="69"/>
                    <a:pt x="291" y="69"/>
                    <a:pt x="291" y="69"/>
                  </a:cubicBezTo>
                  <a:cubicBezTo>
                    <a:pt x="291" y="68"/>
                    <a:pt x="291" y="68"/>
                    <a:pt x="291" y="68"/>
                  </a:cubicBezTo>
                  <a:cubicBezTo>
                    <a:pt x="292" y="68"/>
                    <a:pt x="292" y="68"/>
                    <a:pt x="292" y="68"/>
                  </a:cubicBezTo>
                  <a:cubicBezTo>
                    <a:pt x="293" y="67"/>
                    <a:pt x="293" y="67"/>
                    <a:pt x="293" y="67"/>
                  </a:cubicBezTo>
                  <a:cubicBezTo>
                    <a:pt x="294" y="66"/>
                    <a:pt x="294" y="66"/>
                    <a:pt x="294" y="66"/>
                  </a:cubicBezTo>
                  <a:cubicBezTo>
                    <a:pt x="295" y="65"/>
                    <a:pt x="295" y="65"/>
                    <a:pt x="295" y="65"/>
                  </a:cubicBezTo>
                  <a:cubicBezTo>
                    <a:pt x="297" y="64"/>
                    <a:pt x="297" y="64"/>
                    <a:pt x="297" y="64"/>
                  </a:cubicBezTo>
                  <a:cubicBezTo>
                    <a:pt x="297" y="63"/>
                    <a:pt x="297" y="63"/>
                    <a:pt x="297" y="63"/>
                  </a:cubicBezTo>
                  <a:cubicBezTo>
                    <a:pt x="298" y="62"/>
                    <a:pt x="298" y="62"/>
                    <a:pt x="298" y="62"/>
                  </a:cubicBezTo>
                  <a:cubicBezTo>
                    <a:pt x="297" y="62"/>
                    <a:pt x="297" y="62"/>
                    <a:pt x="297" y="62"/>
                  </a:cubicBezTo>
                  <a:cubicBezTo>
                    <a:pt x="296" y="63"/>
                    <a:pt x="296" y="63"/>
                    <a:pt x="296" y="63"/>
                  </a:cubicBezTo>
                  <a:cubicBezTo>
                    <a:pt x="296" y="63"/>
                    <a:pt x="296" y="63"/>
                    <a:pt x="296" y="63"/>
                  </a:cubicBezTo>
                  <a:cubicBezTo>
                    <a:pt x="295" y="65"/>
                    <a:pt x="295" y="65"/>
                    <a:pt x="295" y="65"/>
                  </a:cubicBezTo>
                  <a:cubicBezTo>
                    <a:pt x="294" y="65"/>
                    <a:pt x="294" y="65"/>
                    <a:pt x="294" y="65"/>
                  </a:cubicBezTo>
                  <a:cubicBezTo>
                    <a:pt x="294" y="66"/>
                    <a:pt x="294" y="66"/>
                    <a:pt x="294" y="66"/>
                  </a:cubicBezTo>
                  <a:cubicBezTo>
                    <a:pt x="293" y="67"/>
                    <a:pt x="293" y="67"/>
                    <a:pt x="293" y="67"/>
                  </a:cubicBezTo>
                  <a:cubicBezTo>
                    <a:pt x="291" y="67"/>
                    <a:pt x="291" y="67"/>
                    <a:pt x="291" y="67"/>
                  </a:cubicBezTo>
                  <a:cubicBezTo>
                    <a:pt x="291" y="67"/>
                    <a:pt x="291" y="67"/>
                    <a:pt x="291" y="67"/>
                  </a:cubicBezTo>
                  <a:cubicBezTo>
                    <a:pt x="290" y="67"/>
                    <a:pt x="290" y="67"/>
                    <a:pt x="290" y="67"/>
                  </a:cubicBezTo>
                  <a:cubicBezTo>
                    <a:pt x="290" y="67"/>
                    <a:pt x="290" y="67"/>
                    <a:pt x="290" y="67"/>
                  </a:cubicBezTo>
                  <a:cubicBezTo>
                    <a:pt x="289" y="67"/>
                    <a:pt x="289" y="67"/>
                    <a:pt x="289" y="67"/>
                  </a:cubicBezTo>
                  <a:cubicBezTo>
                    <a:pt x="288" y="66"/>
                    <a:pt x="288" y="66"/>
                    <a:pt x="288" y="66"/>
                  </a:cubicBezTo>
                  <a:cubicBezTo>
                    <a:pt x="288" y="66"/>
                    <a:pt x="288" y="66"/>
                    <a:pt x="288" y="66"/>
                  </a:cubicBezTo>
                  <a:cubicBezTo>
                    <a:pt x="289" y="65"/>
                    <a:pt x="289" y="65"/>
                    <a:pt x="289" y="65"/>
                  </a:cubicBezTo>
                  <a:cubicBezTo>
                    <a:pt x="289" y="65"/>
                    <a:pt x="289" y="65"/>
                    <a:pt x="289" y="65"/>
                  </a:cubicBezTo>
                  <a:cubicBezTo>
                    <a:pt x="290" y="64"/>
                    <a:pt x="290" y="64"/>
                    <a:pt x="290" y="64"/>
                  </a:cubicBezTo>
                  <a:cubicBezTo>
                    <a:pt x="289" y="65"/>
                    <a:pt x="289" y="65"/>
                    <a:pt x="289" y="65"/>
                  </a:cubicBezTo>
                  <a:cubicBezTo>
                    <a:pt x="288" y="65"/>
                    <a:pt x="288" y="65"/>
                    <a:pt x="288" y="65"/>
                  </a:cubicBezTo>
                  <a:cubicBezTo>
                    <a:pt x="287" y="65"/>
                    <a:pt x="287" y="65"/>
                    <a:pt x="287" y="65"/>
                  </a:cubicBezTo>
                  <a:cubicBezTo>
                    <a:pt x="287" y="64"/>
                    <a:pt x="287" y="64"/>
                    <a:pt x="287" y="64"/>
                  </a:cubicBezTo>
                  <a:cubicBezTo>
                    <a:pt x="287" y="64"/>
                    <a:pt x="287" y="64"/>
                    <a:pt x="287" y="64"/>
                  </a:cubicBezTo>
                  <a:cubicBezTo>
                    <a:pt x="288" y="64"/>
                    <a:pt x="288" y="64"/>
                    <a:pt x="288" y="64"/>
                  </a:cubicBezTo>
                  <a:cubicBezTo>
                    <a:pt x="288" y="64"/>
                    <a:pt x="288" y="64"/>
                    <a:pt x="288" y="64"/>
                  </a:cubicBezTo>
                  <a:cubicBezTo>
                    <a:pt x="288" y="63"/>
                    <a:pt x="288" y="63"/>
                    <a:pt x="288" y="63"/>
                  </a:cubicBezTo>
                  <a:cubicBezTo>
                    <a:pt x="288" y="63"/>
                    <a:pt x="288" y="63"/>
                    <a:pt x="288" y="63"/>
                  </a:cubicBezTo>
                  <a:cubicBezTo>
                    <a:pt x="288" y="63"/>
                    <a:pt x="288" y="63"/>
                    <a:pt x="288" y="63"/>
                  </a:cubicBezTo>
                  <a:cubicBezTo>
                    <a:pt x="288" y="63"/>
                    <a:pt x="288" y="63"/>
                    <a:pt x="288" y="63"/>
                  </a:cubicBezTo>
                  <a:cubicBezTo>
                    <a:pt x="289" y="63"/>
                    <a:pt x="289" y="63"/>
                    <a:pt x="289" y="63"/>
                  </a:cubicBezTo>
                  <a:cubicBezTo>
                    <a:pt x="289" y="63"/>
                    <a:pt x="289" y="63"/>
                    <a:pt x="289" y="63"/>
                  </a:cubicBezTo>
                  <a:cubicBezTo>
                    <a:pt x="289" y="62"/>
                    <a:pt x="289" y="62"/>
                    <a:pt x="289" y="62"/>
                  </a:cubicBezTo>
                  <a:cubicBezTo>
                    <a:pt x="289" y="62"/>
                    <a:pt x="289" y="62"/>
                    <a:pt x="289" y="62"/>
                  </a:cubicBezTo>
                  <a:cubicBezTo>
                    <a:pt x="288" y="62"/>
                    <a:pt x="288" y="62"/>
                    <a:pt x="288" y="62"/>
                  </a:cubicBezTo>
                  <a:cubicBezTo>
                    <a:pt x="288" y="62"/>
                    <a:pt x="288" y="62"/>
                    <a:pt x="288" y="62"/>
                  </a:cubicBezTo>
                  <a:cubicBezTo>
                    <a:pt x="287" y="62"/>
                    <a:pt x="287" y="62"/>
                    <a:pt x="287" y="62"/>
                  </a:cubicBezTo>
                  <a:cubicBezTo>
                    <a:pt x="287" y="62"/>
                    <a:pt x="287" y="62"/>
                    <a:pt x="287" y="62"/>
                  </a:cubicBezTo>
                  <a:cubicBezTo>
                    <a:pt x="287" y="61"/>
                    <a:pt x="287" y="61"/>
                    <a:pt x="287" y="61"/>
                  </a:cubicBezTo>
                  <a:cubicBezTo>
                    <a:pt x="288" y="61"/>
                    <a:pt x="288" y="61"/>
                    <a:pt x="288" y="61"/>
                  </a:cubicBezTo>
                  <a:cubicBezTo>
                    <a:pt x="288" y="61"/>
                    <a:pt x="288" y="61"/>
                    <a:pt x="288" y="61"/>
                  </a:cubicBezTo>
                  <a:cubicBezTo>
                    <a:pt x="289" y="61"/>
                    <a:pt x="289" y="61"/>
                    <a:pt x="289" y="61"/>
                  </a:cubicBezTo>
                  <a:cubicBezTo>
                    <a:pt x="290" y="61"/>
                    <a:pt x="290" y="61"/>
                    <a:pt x="290" y="61"/>
                  </a:cubicBezTo>
                  <a:cubicBezTo>
                    <a:pt x="291" y="61"/>
                    <a:pt x="291" y="61"/>
                    <a:pt x="291" y="61"/>
                  </a:cubicBezTo>
                  <a:cubicBezTo>
                    <a:pt x="290" y="61"/>
                    <a:pt x="290" y="61"/>
                    <a:pt x="290" y="61"/>
                  </a:cubicBezTo>
                  <a:cubicBezTo>
                    <a:pt x="290" y="60"/>
                    <a:pt x="290" y="60"/>
                    <a:pt x="290" y="60"/>
                  </a:cubicBezTo>
                  <a:cubicBezTo>
                    <a:pt x="290" y="60"/>
                    <a:pt x="290" y="60"/>
                    <a:pt x="290" y="60"/>
                  </a:cubicBezTo>
                  <a:cubicBezTo>
                    <a:pt x="291" y="60"/>
                    <a:pt x="291" y="60"/>
                    <a:pt x="291" y="60"/>
                  </a:cubicBezTo>
                  <a:cubicBezTo>
                    <a:pt x="291" y="59"/>
                    <a:pt x="291" y="59"/>
                    <a:pt x="291" y="59"/>
                  </a:cubicBezTo>
                  <a:cubicBezTo>
                    <a:pt x="291" y="59"/>
                    <a:pt x="291" y="59"/>
                    <a:pt x="291" y="59"/>
                  </a:cubicBezTo>
                  <a:cubicBezTo>
                    <a:pt x="291" y="59"/>
                    <a:pt x="291" y="59"/>
                    <a:pt x="291" y="59"/>
                  </a:cubicBezTo>
                  <a:cubicBezTo>
                    <a:pt x="291" y="58"/>
                    <a:pt x="291" y="58"/>
                    <a:pt x="291" y="58"/>
                  </a:cubicBezTo>
                  <a:cubicBezTo>
                    <a:pt x="292" y="58"/>
                    <a:pt x="292" y="58"/>
                    <a:pt x="292" y="58"/>
                  </a:cubicBezTo>
                  <a:cubicBezTo>
                    <a:pt x="292" y="57"/>
                    <a:pt x="292" y="57"/>
                    <a:pt x="292" y="57"/>
                  </a:cubicBezTo>
                  <a:cubicBezTo>
                    <a:pt x="293" y="56"/>
                    <a:pt x="293" y="56"/>
                    <a:pt x="293" y="56"/>
                  </a:cubicBezTo>
                  <a:cubicBezTo>
                    <a:pt x="293" y="56"/>
                    <a:pt x="293" y="56"/>
                    <a:pt x="293" y="56"/>
                  </a:cubicBezTo>
                  <a:cubicBezTo>
                    <a:pt x="294" y="55"/>
                    <a:pt x="294" y="55"/>
                    <a:pt x="294" y="55"/>
                  </a:cubicBezTo>
                  <a:cubicBezTo>
                    <a:pt x="293" y="55"/>
                    <a:pt x="293" y="55"/>
                    <a:pt x="293" y="55"/>
                  </a:cubicBezTo>
                  <a:cubicBezTo>
                    <a:pt x="292" y="57"/>
                    <a:pt x="292" y="57"/>
                    <a:pt x="292" y="57"/>
                  </a:cubicBezTo>
                  <a:cubicBezTo>
                    <a:pt x="291" y="58"/>
                    <a:pt x="291" y="58"/>
                    <a:pt x="291" y="58"/>
                  </a:cubicBezTo>
                  <a:cubicBezTo>
                    <a:pt x="289" y="59"/>
                    <a:pt x="289" y="59"/>
                    <a:pt x="289" y="59"/>
                  </a:cubicBezTo>
                  <a:cubicBezTo>
                    <a:pt x="288" y="60"/>
                    <a:pt x="288" y="60"/>
                    <a:pt x="288" y="60"/>
                  </a:cubicBezTo>
                  <a:cubicBezTo>
                    <a:pt x="288" y="60"/>
                    <a:pt x="288" y="60"/>
                    <a:pt x="288" y="60"/>
                  </a:cubicBezTo>
                  <a:cubicBezTo>
                    <a:pt x="286" y="60"/>
                    <a:pt x="286" y="60"/>
                    <a:pt x="286" y="60"/>
                  </a:cubicBezTo>
                  <a:cubicBezTo>
                    <a:pt x="286" y="59"/>
                    <a:pt x="286" y="59"/>
                    <a:pt x="286" y="59"/>
                  </a:cubicBezTo>
                  <a:cubicBezTo>
                    <a:pt x="287" y="59"/>
                    <a:pt x="287" y="59"/>
                    <a:pt x="287" y="59"/>
                  </a:cubicBezTo>
                  <a:cubicBezTo>
                    <a:pt x="288" y="58"/>
                    <a:pt x="288" y="58"/>
                    <a:pt x="288" y="58"/>
                  </a:cubicBezTo>
                  <a:cubicBezTo>
                    <a:pt x="288" y="57"/>
                    <a:pt x="288" y="57"/>
                    <a:pt x="288" y="57"/>
                  </a:cubicBezTo>
                  <a:cubicBezTo>
                    <a:pt x="287" y="58"/>
                    <a:pt x="287" y="58"/>
                    <a:pt x="287" y="58"/>
                  </a:cubicBezTo>
                  <a:cubicBezTo>
                    <a:pt x="285" y="58"/>
                    <a:pt x="285" y="58"/>
                    <a:pt x="285" y="58"/>
                  </a:cubicBezTo>
                  <a:cubicBezTo>
                    <a:pt x="285" y="59"/>
                    <a:pt x="285" y="59"/>
                    <a:pt x="285" y="59"/>
                  </a:cubicBezTo>
                  <a:cubicBezTo>
                    <a:pt x="285" y="59"/>
                    <a:pt x="285" y="59"/>
                    <a:pt x="285" y="59"/>
                  </a:cubicBezTo>
                  <a:cubicBezTo>
                    <a:pt x="284" y="59"/>
                    <a:pt x="284" y="59"/>
                    <a:pt x="284" y="59"/>
                  </a:cubicBezTo>
                  <a:cubicBezTo>
                    <a:pt x="282" y="58"/>
                    <a:pt x="282" y="58"/>
                    <a:pt x="282" y="58"/>
                  </a:cubicBezTo>
                  <a:cubicBezTo>
                    <a:pt x="283" y="58"/>
                    <a:pt x="283" y="58"/>
                    <a:pt x="283" y="58"/>
                  </a:cubicBezTo>
                  <a:cubicBezTo>
                    <a:pt x="284" y="58"/>
                    <a:pt x="284" y="58"/>
                    <a:pt x="284" y="58"/>
                  </a:cubicBezTo>
                  <a:cubicBezTo>
                    <a:pt x="284" y="57"/>
                    <a:pt x="284" y="57"/>
                    <a:pt x="284" y="57"/>
                  </a:cubicBezTo>
                  <a:cubicBezTo>
                    <a:pt x="283" y="57"/>
                    <a:pt x="283" y="57"/>
                    <a:pt x="283" y="57"/>
                  </a:cubicBezTo>
                  <a:cubicBezTo>
                    <a:pt x="283" y="56"/>
                    <a:pt x="283" y="56"/>
                    <a:pt x="283" y="56"/>
                  </a:cubicBezTo>
                  <a:cubicBezTo>
                    <a:pt x="284" y="56"/>
                    <a:pt x="284" y="56"/>
                    <a:pt x="284" y="56"/>
                  </a:cubicBezTo>
                  <a:cubicBezTo>
                    <a:pt x="284" y="55"/>
                    <a:pt x="284" y="55"/>
                    <a:pt x="284" y="55"/>
                  </a:cubicBezTo>
                  <a:cubicBezTo>
                    <a:pt x="285" y="55"/>
                    <a:pt x="285" y="55"/>
                    <a:pt x="285" y="55"/>
                  </a:cubicBezTo>
                  <a:cubicBezTo>
                    <a:pt x="286" y="54"/>
                    <a:pt x="286" y="54"/>
                    <a:pt x="286" y="54"/>
                  </a:cubicBezTo>
                  <a:cubicBezTo>
                    <a:pt x="287" y="54"/>
                    <a:pt x="287" y="54"/>
                    <a:pt x="287" y="54"/>
                  </a:cubicBezTo>
                  <a:cubicBezTo>
                    <a:pt x="287" y="53"/>
                    <a:pt x="287" y="53"/>
                    <a:pt x="287" y="53"/>
                  </a:cubicBezTo>
                  <a:cubicBezTo>
                    <a:pt x="288" y="52"/>
                    <a:pt x="288" y="52"/>
                    <a:pt x="288" y="52"/>
                  </a:cubicBezTo>
                  <a:cubicBezTo>
                    <a:pt x="289" y="51"/>
                    <a:pt x="289" y="51"/>
                    <a:pt x="289" y="51"/>
                  </a:cubicBezTo>
                  <a:cubicBezTo>
                    <a:pt x="290" y="51"/>
                    <a:pt x="290" y="51"/>
                    <a:pt x="290" y="51"/>
                  </a:cubicBezTo>
                  <a:cubicBezTo>
                    <a:pt x="291" y="51"/>
                    <a:pt x="291" y="51"/>
                    <a:pt x="291" y="51"/>
                  </a:cubicBezTo>
                  <a:cubicBezTo>
                    <a:pt x="293" y="51"/>
                    <a:pt x="293" y="51"/>
                    <a:pt x="293" y="51"/>
                  </a:cubicBezTo>
                  <a:cubicBezTo>
                    <a:pt x="293" y="51"/>
                    <a:pt x="293" y="51"/>
                    <a:pt x="293" y="51"/>
                  </a:cubicBezTo>
                  <a:cubicBezTo>
                    <a:pt x="294" y="51"/>
                    <a:pt x="294" y="51"/>
                    <a:pt x="294" y="51"/>
                  </a:cubicBezTo>
                  <a:cubicBezTo>
                    <a:pt x="295" y="50"/>
                    <a:pt x="295" y="50"/>
                    <a:pt x="295" y="50"/>
                  </a:cubicBezTo>
                  <a:cubicBezTo>
                    <a:pt x="296" y="50"/>
                    <a:pt x="296" y="50"/>
                    <a:pt x="296" y="50"/>
                  </a:cubicBezTo>
                  <a:cubicBezTo>
                    <a:pt x="296" y="50"/>
                    <a:pt x="296" y="50"/>
                    <a:pt x="296" y="50"/>
                  </a:cubicBezTo>
                  <a:cubicBezTo>
                    <a:pt x="297" y="51"/>
                    <a:pt x="297" y="51"/>
                    <a:pt x="297" y="51"/>
                  </a:cubicBezTo>
                  <a:cubicBezTo>
                    <a:pt x="297" y="51"/>
                    <a:pt x="297" y="51"/>
                    <a:pt x="297" y="51"/>
                  </a:cubicBezTo>
                  <a:cubicBezTo>
                    <a:pt x="299" y="52"/>
                    <a:pt x="299" y="52"/>
                    <a:pt x="299" y="52"/>
                  </a:cubicBezTo>
                  <a:cubicBezTo>
                    <a:pt x="300" y="53"/>
                    <a:pt x="300" y="53"/>
                    <a:pt x="300" y="53"/>
                  </a:cubicBezTo>
                  <a:cubicBezTo>
                    <a:pt x="300" y="54"/>
                    <a:pt x="300" y="54"/>
                    <a:pt x="300" y="54"/>
                  </a:cubicBezTo>
                  <a:cubicBezTo>
                    <a:pt x="301" y="54"/>
                    <a:pt x="301" y="54"/>
                    <a:pt x="301" y="54"/>
                  </a:cubicBezTo>
                  <a:cubicBezTo>
                    <a:pt x="302" y="55"/>
                    <a:pt x="302" y="55"/>
                    <a:pt x="302" y="55"/>
                  </a:cubicBezTo>
                  <a:cubicBezTo>
                    <a:pt x="302" y="54"/>
                    <a:pt x="302" y="54"/>
                    <a:pt x="302" y="54"/>
                  </a:cubicBezTo>
                  <a:cubicBezTo>
                    <a:pt x="303" y="54"/>
                    <a:pt x="303" y="54"/>
                    <a:pt x="303" y="54"/>
                  </a:cubicBezTo>
                  <a:cubicBezTo>
                    <a:pt x="302" y="54"/>
                    <a:pt x="302" y="54"/>
                    <a:pt x="302" y="54"/>
                  </a:cubicBezTo>
                  <a:cubicBezTo>
                    <a:pt x="301" y="54"/>
                    <a:pt x="301" y="54"/>
                    <a:pt x="301" y="54"/>
                  </a:cubicBezTo>
                  <a:cubicBezTo>
                    <a:pt x="301" y="53"/>
                    <a:pt x="301" y="53"/>
                    <a:pt x="301" y="53"/>
                  </a:cubicBezTo>
                  <a:cubicBezTo>
                    <a:pt x="301" y="53"/>
                    <a:pt x="301" y="53"/>
                    <a:pt x="301" y="53"/>
                  </a:cubicBezTo>
                  <a:cubicBezTo>
                    <a:pt x="302" y="52"/>
                    <a:pt x="302" y="52"/>
                    <a:pt x="302" y="52"/>
                  </a:cubicBezTo>
                  <a:cubicBezTo>
                    <a:pt x="304" y="52"/>
                    <a:pt x="304" y="52"/>
                    <a:pt x="304" y="52"/>
                  </a:cubicBezTo>
                  <a:cubicBezTo>
                    <a:pt x="305" y="53"/>
                    <a:pt x="305" y="53"/>
                    <a:pt x="305" y="53"/>
                  </a:cubicBezTo>
                  <a:cubicBezTo>
                    <a:pt x="305" y="53"/>
                    <a:pt x="305" y="53"/>
                    <a:pt x="305" y="53"/>
                  </a:cubicBezTo>
                  <a:cubicBezTo>
                    <a:pt x="305" y="52"/>
                    <a:pt x="305" y="52"/>
                    <a:pt x="305" y="52"/>
                  </a:cubicBezTo>
                  <a:cubicBezTo>
                    <a:pt x="305" y="51"/>
                    <a:pt x="305" y="51"/>
                    <a:pt x="305" y="51"/>
                  </a:cubicBezTo>
                  <a:cubicBezTo>
                    <a:pt x="305" y="50"/>
                    <a:pt x="305" y="50"/>
                    <a:pt x="305" y="50"/>
                  </a:cubicBezTo>
                  <a:cubicBezTo>
                    <a:pt x="305" y="50"/>
                    <a:pt x="305" y="50"/>
                    <a:pt x="305" y="50"/>
                  </a:cubicBezTo>
                  <a:cubicBezTo>
                    <a:pt x="305" y="51"/>
                    <a:pt x="305" y="51"/>
                    <a:pt x="305" y="51"/>
                  </a:cubicBezTo>
                  <a:cubicBezTo>
                    <a:pt x="304" y="52"/>
                    <a:pt x="304" y="52"/>
                    <a:pt x="304" y="52"/>
                  </a:cubicBezTo>
                  <a:cubicBezTo>
                    <a:pt x="303" y="52"/>
                    <a:pt x="303" y="52"/>
                    <a:pt x="303" y="52"/>
                  </a:cubicBezTo>
                  <a:cubicBezTo>
                    <a:pt x="301" y="52"/>
                    <a:pt x="301" y="52"/>
                    <a:pt x="301" y="52"/>
                  </a:cubicBezTo>
                  <a:cubicBezTo>
                    <a:pt x="300" y="52"/>
                    <a:pt x="300" y="52"/>
                    <a:pt x="300" y="52"/>
                  </a:cubicBezTo>
                  <a:cubicBezTo>
                    <a:pt x="300" y="51"/>
                    <a:pt x="300" y="51"/>
                    <a:pt x="300" y="51"/>
                  </a:cubicBezTo>
                  <a:cubicBezTo>
                    <a:pt x="299" y="51"/>
                    <a:pt x="299" y="51"/>
                    <a:pt x="299" y="51"/>
                  </a:cubicBezTo>
                  <a:cubicBezTo>
                    <a:pt x="298" y="51"/>
                    <a:pt x="298" y="51"/>
                    <a:pt x="298" y="51"/>
                  </a:cubicBezTo>
                  <a:cubicBezTo>
                    <a:pt x="297" y="49"/>
                    <a:pt x="297" y="49"/>
                    <a:pt x="297" y="49"/>
                  </a:cubicBezTo>
                  <a:cubicBezTo>
                    <a:pt x="296" y="48"/>
                    <a:pt x="296" y="48"/>
                    <a:pt x="296" y="48"/>
                  </a:cubicBezTo>
                  <a:cubicBezTo>
                    <a:pt x="297" y="47"/>
                    <a:pt x="297" y="47"/>
                    <a:pt x="297" y="47"/>
                  </a:cubicBezTo>
                  <a:cubicBezTo>
                    <a:pt x="298" y="48"/>
                    <a:pt x="298" y="48"/>
                    <a:pt x="298" y="48"/>
                  </a:cubicBezTo>
                  <a:cubicBezTo>
                    <a:pt x="298" y="49"/>
                    <a:pt x="298" y="49"/>
                    <a:pt x="298" y="49"/>
                  </a:cubicBezTo>
                  <a:cubicBezTo>
                    <a:pt x="298" y="49"/>
                    <a:pt x="298" y="49"/>
                    <a:pt x="298" y="49"/>
                  </a:cubicBezTo>
                  <a:cubicBezTo>
                    <a:pt x="299" y="48"/>
                    <a:pt x="299" y="48"/>
                    <a:pt x="299" y="48"/>
                  </a:cubicBezTo>
                  <a:cubicBezTo>
                    <a:pt x="299" y="47"/>
                    <a:pt x="299" y="47"/>
                    <a:pt x="299" y="47"/>
                  </a:cubicBezTo>
                  <a:cubicBezTo>
                    <a:pt x="299" y="47"/>
                    <a:pt x="299" y="47"/>
                    <a:pt x="299" y="47"/>
                  </a:cubicBezTo>
                  <a:cubicBezTo>
                    <a:pt x="298" y="47"/>
                    <a:pt x="298" y="47"/>
                    <a:pt x="298" y="47"/>
                  </a:cubicBezTo>
                  <a:cubicBezTo>
                    <a:pt x="298" y="46"/>
                    <a:pt x="298" y="46"/>
                    <a:pt x="298" y="46"/>
                  </a:cubicBezTo>
                  <a:cubicBezTo>
                    <a:pt x="299" y="45"/>
                    <a:pt x="299" y="45"/>
                    <a:pt x="299" y="45"/>
                  </a:cubicBezTo>
                  <a:cubicBezTo>
                    <a:pt x="299" y="44"/>
                    <a:pt x="299" y="44"/>
                    <a:pt x="299" y="44"/>
                  </a:cubicBezTo>
                  <a:cubicBezTo>
                    <a:pt x="300" y="43"/>
                    <a:pt x="300" y="43"/>
                    <a:pt x="300" y="43"/>
                  </a:cubicBezTo>
                  <a:cubicBezTo>
                    <a:pt x="299" y="40"/>
                    <a:pt x="299" y="40"/>
                    <a:pt x="299" y="40"/>
                  </a:cubicBezTo>
                  <a:cubicBezTo>
                    <a:pt x="299" y="39"/>
                    <a:pt x="299" y="39"/>
                    <a:pt x="299" y="39"/>
                  </a:cubicBezTo>
                  <a:cubicBezTo>
                    <a:pt x="298" y="39"/>
                    <a:pt x="298" y="39"/>
                    <a:pt x="298" y="39"/>
                  </a:cubicBezTo>
                  <a:cubicBezTo>
                    <a:pt x="298" y="38"/>
                    <a:pt x="298" y="38"/>
                    <a:pt x="298" y="38"/>
                  </a:cubicBezTo>
                  <a:cubicBezTo>
                    <a:pt x="298" y="38"/>
                    <a:pt x="298" y="38"/>
                    <a:pt x="298" y="38"/>
                  </a:cubicBezTo>
                  <a:cubicBezTo>
                    <a:pt x="299" y="37"/>
                    <a:pt x="299" y="37"/>
                    <a:pt x="299" y="37"/>
                  </a:cubicBezTo>
                  <a:cubicBezTo>
                    <a:pt x="299" y="37"/>
                    <a:pt x="299" y="37"/>
                    <a:pt x="299" y="37"/>
                  </a:cubicBezTo>
                  <a:cubicBezTo>
                    <a:pt x="300" y="38"/>
                    <a:pt x="300" y="38"/>
                    <a:pt x="300" y="38"/>
                  </a:cubicBezTo>
                  <a:cubicBezTo>
                    <a:pt x="300" y="38"/>
                    <a:pt x="300" y="38"/>
                    <a:pt x="300" y="38"/>
                  </a:cubicBezTo>
                  <a:cubicBezTo>
                    <a:pt x="301" y="39"/>
                    <a:pt x="301" y="39"/>
                    <a:pt x="301" y="39"/>
                  </a:cubicBezTo>
                  <a:cubicBezTo>
                    <a:pt x="301" y="39"/>
                    <a:pt x="301" y="39"/>
                    <a:pt x="301" y="39"/>
                  </a:cubicBezTo>
                  <a:cubicBezTo>
                    <a:pt x="301" y="38"/>
                    <a:pt x="301" y="38"/>
                    <a:pt x="301" y="38"/>
                  </a:cubicBezTo>
                  <a:cubicBezTo>
                    <a:pt x="301" y="37"/>
                    <a:pt x="301" y="37"/>
                    <a:pt x="301" y="37"/>
                  </a:cubicBezTo>
                  <a:cubicBezTo>
                    <a:pt x="300" y="37"/>
                    <a:pt x="300" y="37"/>
                    <a:pt x="300" y="37"/>
                  </a:cubicBezTo>
                  <a:cubicBezTo>
                    <a:pt x="299" y="36"/>
                    <a:pt x="299" y="36"/>
                    <a:pt x="299" y="36"/>
                  </a:cubicBezTo>
                  <a:cubicBezTo>
                    <a:pt x="299" y="36"/>
                    <a:pt x="299" y="36"/>
                    <a:pt x="299" y="36"/>
                  </a:cubicBezTo>
                  <a:cubicBezTo>
                    <a:pt x="300" y="35"/>
                    <a:pt x="300" y="35"/>
                    <a:pt x="300" y="35"/>
                  </a:cubicBezTo>
                  <a:cubicBezTo>
                    <a:pt x="302" y="32"/>
                    <a:pt x="302" y="32"/>
                    <a:pt x="302" y="32"/>
                  </a:cubicBezTo>
                  <a:cubicBezTo>
                    <a:pt x="304" y="32"/>
                    <a:pt x="304" y="32"/>
                    <a:pt x="304" y="32"/>
                  </a:cubicBezTo>
                  <a:cubicBezTo>
                    <a:pt x="304" y="32"/>
                    <a:pt x="304" y="32"/>
                    <a:pt x="304" y="32"/>
                  </a:cubicBezTo>
                  <a:cubicBezTo>
                    <a:pt x="305" y="33"/>
                    <a:pt x="305" y="33"/>
                    <a:pt x="305" y="33"/>
                  </a:cubicBezTo>
                  <a:cubicBezTo>
                    <a:pt x="306" y="33"/>
                    <a:pt x="306" y="33"/>
                    <a:pt x="306" y="33"/>
                  </a:cubicBezTo>
                  <a:cubicBezTo>
                    <a:pt x="307" y="33"/>
                    <a:pt x="307" y="33"/>
                    <a:pt x="307" y="33"/>
                  </a:cubicBezTo>
                  <a:cubicBezTo>
                    <a:pt x="308" y="35"/>
                    <a:pt x="308" y="35"/>
                    <a:pt x="308" y="35"/>
                  </a:cubicBezTo>
                  <a:cubicBezTo>
                    <a:pt x="308" y="35"/>
                    <a:pt x="308" y="35"/>
                    <a:pt x="308" y="35"/>
                  </a:cubicBezTo>
                  <a:cubicBezTo>
                    <a:pt x="309" y="37"/>
                    <a:pt x="309" y="37"/>
                    <a:pt x="309" y="37"/>
                  </a:cubicBezTo>
                  <a:cubicBezTo>
                    <a:pt x="310" y="38"/>
                    <a:pt x="310" y="38"/>
                    <a:pt x="310" y="38"/>
                  </a:cubicBezTo>
                  <a:cubicBezTo>
                    <a:pt x="310" y="40"/>
                    <a:pt x="310" y="40"/>
                    <a:pt x="310" y="40"/>
                  </a:cubicBezTo>
                  <a:cubicBezTo>
                    <a:pt x="310" y="41"/>
                    <a:pt x="310" y="41"/>
                    <a:pt x="310" y="41"/>
                  </a:cubicBezTo>
                  <a:cubicBezTo>
                    <a:pt x="311" y="42"/>
                    <a:pt x="311" y="42"/>
                    <a:pt x="311" y="42"/>
                  </a:cubicBezTo>
                  <a:cubicBezTo>
                    <a:pt x="311" y="42"/>
                    <a:pt x="311" y="42"/>
                    <a:pt x="311" y="42"/>
                  </a:cubicBezTo>
                  <a:cubicBezTo>
                    <a:pt x="311" y="42"/>
                    <a:pt x="311" y="42"/>
                    <a:pt x="311" y="42"/>
                  </a:cubicBezTo>
                  <a:cubicBezTo>
                    <a:pt x="312" y="42"/>
                    <a:pt x="312" y="42"/>
                    <a:pt x="312" y="42"/>
                  </a:cubicBezTo>
                  <a:cubicBezTo>
                    <a:pt x="312" y="43"/>
                    <a:pt x="312" y="43"/>
                    <a:pt x="312" y="43"/>
                  </a:cubicBezTo>
                  <a:cubicBezTo>
                    <a:pt x="313" y="42"/>
                    <a:pt x="313" y="42"/>
                    <a:pt x="313" y="42"/>
                  </a:cubicBezTo>
                  <a:cubicBezTo>
                    <a:pt x="313" y="42"/>
                    <a:pt x="313" y="42"/>
                    <a:pt x="313" y="42"/>
                  </a:cubicBezTo>
                  <a:cubicBezTo>
                    <a:pt x="314" y="42"/>
                    <a:pt x="314" y="42"/>
                    <a:pt x="314" y="42"/>
                  </a:cubicBezTo>
                  <a:cubicBezTo>
                    <a:pt x="313" y="42"/>
                    <a:pt x="313" y="42"/>
                    <a:pt x="313" y="42"/>
                  </a:cubicBezTo>
                  <a:cubicBezTo>
                    <a:pt x="312" y="42"/>
                    <a:pt x="312" y="42"/>
                    <a:pt x="312" y="42"/>
                  </a:cubicBezTo>
                  <a:cubicBezTo>
                    <a:pt x="312" y="41"/>
                    <a:pt x="312" y="41"/>
                    <a:pt x="312" y="41"/>
                  </a:cubicBezTo>
                  <a:cubicBezTo>
                    <a:pt x="311" y="41"/>
                    <a:pt x="311" y="41"/>
                    <a:pt x="311" y="41"/>
                  </a:cubicBezTo>
                  <a:cubicBezTo>
                    <a:pt x="311" y="40"/>
                    <a:pt x="311" y="40"/>
                    <a:pt x="311" y="40"/>
                  </a:cubicBezTo>
                  <a:cubicBezTo>
                    <a:pt x="312" y="39"/>
                    <a:pt x="312" y="39"/>
                    <a:pt x="312" y="39"/>
                  </a:cubicBezTo>
                  <a:cubicBezTo>
                    <a:pt x="312" y="39"/>
                    <a:pt x="312" y="39"/>
                    <a:pt x="312" y="39"/>
                  </a:cubicBezTo>
                  <a:cubicBezTo>
                    <a:pt x="312" y="36"/>
                    <a:pt x="312" y="36"/>
                    <a:pt x="312" y="36"/>
                  </a:cubicBezTo>
                  <a:cubicBezTo>
                    <a:pt x="311" y="35"/>
                    <a:pt x="311" y="35"/>
                    <a:pt x="311" y="35"/>
                  </a:cubicBezTo>
                  <a:cubicBezTo>
                    <a:pt x="312" y="34"/>
                    <a:pt x="312" y="34"/>
                    <a:pt x="312" y="34"/>
                  </a:cubicBezTo>
                  <a:cubicBezTo>
                    <a:pt x="313" y="34"/>
                    <a:pt x="313" y="34"/>
                    <a:pt x="313" y="34"/>
                  </a:cubicBezTo>
                  <a:cubicBezTo>
                    <a:pt x="314" y="34"/>
                    <a:pt x="314" y="34"/>
                    <a:pt x="314" y="34"/>
                  </a:cubicBezTo>
                  <a:cubicBezTo>
                    <a:pt x="315" y="35"/>
                    <a:pt x="315" y="35"/>
                    <a:pt x="315" y="35"/>
                  </a:cubicBezTo>
                  <a:cubicBezTo>
                    <a:pt x="316" y="35"/>
                    <a:pt x="316" y="35"/>
                    <a:pt x="316" y="35"/>
                  </a:cubicBezTo>
                  <a:cubicBezTo>
                    <a:pt x="318" y="35"/>
                    <a:pt x="318" y="35"/>
                    <a:pt x="318" y="35"/>
                  </a:cubicBezTo>
                  <a:cubicBezTo>
                    <a:pt x="320" y="35"/>
                    <a:pt x="320" y="35"/>
                    <a:pt x="320" y="35"/>
                  </a:cubicBezTo>
                  <a:cubicBezTo>
                    <a:pt x="321" y="35"/>
                    <a:pt x="321" y="35"/>
                    <a:pt x="321" y="35"/>
                  </a:cubicBezTo>
                  <a:cubicBezTo>
                    <a:pt x="322" y="35"/>
                    <a:pt x="322" y="35"/>
                    <a:pt x="322" y="35"/>
                  </a:cubicBezTo>
                  <a:cubicBezTo>
                    <a:pt x="323" y="35"/>
                    <a:pt x="323" y="35"/>
                    <a:pt x="323" y="35"/>
                  </a:cubicBezTo>
                  <a:cubicBezTo>
                    <a:pt x="324" y="36"/>
                    <a:pt x="324" y="36"/>
                    <a:pt x="324" y="36"/>
                  </a:cubicBezTo>
                  <a:cubicBezTo>
                    <a:pt x="325" y="36"/>
                    <a:pt x="325" y="36"/>
                    <a:pt x="325" y="36"/>
                  </a:cubicBezTo>
                  <a:cubicBezTo>
                    <a:pt x="326" y="36"/>
                    <a:pt x="326" y="36"/>
                    <a:pt x="326" y="36"/>
                  </a:cubicBezTo>
                  <a:cubicBezTo>
                    <a:pt x="326" y="35"/>
                    <a:pt x="326" y="35"/>
                    <a:pt x="326" y="35"/>
                  </a:cubicBezTo>
                  <a:cubicBezTo>
                    <a:pt x="325" y="35"/>
                    <a:pt x="325" y="35"/>
                    <a:pt x="325" y="35"/>
                  </a:cubicBezTo>
                  <a:cubicBezTo>
                    <a:pt x="324" y="35"/>
                    <a:pt x="324" y="35"/>
                    <a:pt x="324" y="35"/>
                  </a:cubicBezTo>
                  <a:cubicBezTo>
                    <a:pt x="323" y="35"/>
                    <a:pt x="323" y="35"/>
                    <a:pt x="323" y="35"/>
                  </a:cubicBezTo>
                  <a:cubicBezTo>
                    <a:pt x="322" y="34"/>
                    <a:pt x="322" y="34"/>
                    <a:pt x="322" y="34"/>
                  </a:cubicBezTo>
                  <a:cubicBezTo>
                    <a:pt x="322" y="34"/>
                    <a:pt x="322" y="34"/>
                    <a:pt x="322" y="34"/>
                  </a:cubicBezTo>
                  <a:cubicBezTo>
                    <a:pt x="323" y="34"/>
                    <a:pt x="323" y="34"/>
                    <a:pt x="323" y="34"/>
                  </a:cubicBezTo>
                  <a:cubicBezTo>
                    <a:pt x="324" y="34"/>
                    <a:pt x="324" y="34"/>
                    <a:pt x="324" y="34"/>
                  </a:cubicBezTo>
                  <a:cubicBezTo>
                    <a:pt x="327" y="33"/>
                    <a:pt x="327" y="33"/>
                    <a:pt x="327" y="33"/>
                  </a:cubicBezTo>
                  <a:cubicBezTo>
                    <a:pt x="329" y="33"/>
                    <a:pt x="329" y="33"/>
                    <a:pt x="329" y="33"/>
                  </a:cubicBezTo>
                  <a:cubicBezTo>
                    <a:pt x="331" y="34"/>
                    <a:pt x="331" y="34"/>
                    <a:pt x="331" y="34"/>
                  </a:cubicBezTo>
                  <a:cubicBezTo>
                    <a:pt x="332" y="34"/>
                    <a:pt x="332" y="34"/>
                    <a:pt x="332" y="34"/>
                  </a:cubicBezTo>
                  <a:cubicBezTo>
                    <a:pt x="333" y="34"/>
                    <a:pt x="333" y="34"/>
                    <a:pt x="333" y="34"/>
                  </a:cubicBezTo>
                  <a:cubicBezTo>
                    <a:pt x="334" y="34"/>
                    <a:pt x="334" y="34"/>
                    <a:pt x="334" y="34"/>
                  </a:cubicBezTo>
                  <a:cubicBezTo>
                    <a:pt x="333" y="33"/>
                    <a:pt x="333" y="33"/>
                    <a:pt x="333" y="33"/>
                  </a:cubicBezTo>
                  <a:cubicBezTo>
                    <a:pt x="333" y="33"/>
                    <a:pt x="333" y="33"/>
                    <a:pt x="333" y="33"/>
                  </a:cubicBezTo>
                  <a:cubicBezTo>
                    <a:pt x="332" y="33"/>
                    <a:pt x="332" y="33"/>
                    <a:pt x="332" y="33"/>
                  </a:cubicBezTo>
                  <a:cubicBezTo>
                    <a:pt x="332" y="33"/>
                    <a:pt x="332" y="33"/>
                    <a:pt x="332" y="33"/>
                  </a:cubicBezTo>
                  <a:cubicBezTo>
                    <a:pt x="331" y="32"/>
                    <a:pt x="331" y="32"/>
                    <a:pt x="331" y="32"/>
                  </a:cubicBezTo>
                  <a:cubicBezTo>
                    <a:pt x="330" y="32"/>
                    <a:pt x="330" y="32"/>
                    <a:pt x="330" y="32"/>
                  </a:cubicBezTo>
                  <a:cubicBezTo>
                    <a:pt x="330" y="32"/>
                    <a:pt x="330" y="32"/>
                    <a:pt x="330" y="32"/>
                  </a:cubicBezTo>
                  <a:cubicBezTo>
                    <a:pt x="327" y="32"/>
                    <a:pt x="327" y="32"/>
                    <a:pt x="327" y="32"/>
                  </a:cubicBezTo>
                  <a:cubicBezTo>
                    <a:pt x="327" y="32"/>
                    <a:pt x="327" y="32"/>
                    <a:pt x="327" y="32"/>
                  </a:cubicBezTo>
                  <a:cubicBezTo>
                    <a:pt x="328" y="31"/>
                    <a:pt x="328" y="31"/>
                    <a:pt x="328" y="31"/>
                  </a:cubicBezTo>
                  <a:cubicBezTo>
                    <a:pt x="328" y="30"/>
                    <a:pt x="328" y="30"/>
                    <a:pt x="328" y="30"/>
                  </a:cubicBezTo>
                  <a:cubicBezTo>
                    <a:pt x="329" y="30"/>
                    <a:pt x="329" y="30"/>
                    <a:pt x="329" y="30"/>
                  </a:cubicBezTo>
                  <a:cubicBezTo>
                    <a:pt x="330" y="29"/>
                    <a:pt x="330" y="29"/>
                    <a:pt x="330" y="29"/>
                  </a:cubicBezTo>
                  <a:cubicBezTo>
                    <a:pt x="331" y="28"/>
                    <a:pt x="331" y="28"/>
                    <a:pt x="331" y="28"/>
                  </a:cubicBezTo>
                  <a:cubicBezTo>
                    <a:pt x="333" y="27"/>
                    <a:pt x="333" y="27"/>
                    <a:pt x="333" y="27"/>
                  </a:cubicBezTo>
                  <a:cubicBezTo>
                    <a:pt x="334" y="27"/>
                    <a:pt x="334" y="27"/>
                    <a:pt x="334" y="27"/>
                  </a:cubicBezTo>
                  <a:cubicBezTo>
                    <a:pt x="336" y="26"/>
                    <a:pt x="336" y="26"/>
                    <a:pt x="336" y="26"/>
                  </a:cubicBezTo>
                  <a:cubicBezTo>
                    <a:pt x="336" y="26"/>
                    <a:pt x="336" y="26"/>
                    <a:pt x="336" y="26"/>
                  </a:cubicBezTo>
                  <a:cubicBezTo>
                    <a:pt x="334" y="26"/>
                    <a:pt x="334" y="26"/>
                    <a:pt x="334" y="26"/>
                  </a:cubicBezTo>
                  <a:cubicBezTo>
                    <a:pt x="332" y="27"/>
                    <a:pt x="332" y="27"/>
                    <a:pt x="332" y="27"/>
                  </a:cubicBezTo>
                  <a:cubicBezTo>
                    <a:pt x="330" y="28"/>
                    <a:pt x="330" y="28"/>
                    <a:pt x="330" y="28"/>
                  </a:cubicBezTo>
                  <a:cubicBezTo>
                    <a:pt x="330" y="29"/>
                    <a:pt x="330" y="29"/>
                    <a:pt x="330" y="29"/>
                  </a:cubicBezTo>
                  <a:cubicBezTo>
                    <a:pt x="329" y="29"/>
                    <a:pt x="329" y="29"/>
                    <a:pt x="329" y="29"/>
                  </a:cubicBezTo>
                  <a:cubicBezTo>
                    <a:pt x="329" y="28"/>
                    <a:pt x="329" y="28"/>
                    <a:pt x="329" y="28"/>
                  </a:cubicBezTo>
                  <a:cubicBezTo>
                    <a:pt x="329" y="28"/>
                    <a:pt x="329" y="28"/>
                    <a:pt x="329" y="28"/>
                  </a:cubicBezTo>
                  <a:cubicBezTo>
                    <a:pt x="328" y="29"/>
                    <a:pt x="328" y="29"/>
                    <a:pt x="328" y="29"/>
                  </a:cubicBezTo>
                  <a:cubicBezTo>
                    <a:pt x="327" y="29"/>
                    <a:pt x="327" y="29"/>
                    <a:pt x="327" y="29"/>
                  </a:cubicBezTo>
                  <a:cubicBezTo>
                    <a:pt x="326" y="30"/>
                    <a:pt x="326" y="30"/>
                    <a:pt x="326" y="30"/>
                  </a:cubicBezTo>
                  <a:cubicBezTo>
                    <a:pt x="327" y="30"/>
                    <a:pt x="327" y="30"/>
                    <a:pt x="327" y="30"/>
                  </a:cubicBezTo>
                  <a:cubicBezTo>
                    <a:pt x="327" y="31"/>
                    <a:pt x="327" y="31"/>
                    <a:pt x="327" y="31"/>
                  </a:cubicBezTo>
                  <a:cubicBezTo>
                    <a:pt x="325" y="32"/>
                    <a:pt x="325" y="32"/>
                    <a:pt x="325" y="32"/>
                  </a:cubicBezTo>
                  <a:cubicBezTo>
                    <a:pt x="324" y="32"/>
                    <a:pt x="324" y="32"/>
                    <a:pt x="324" y="32"/>
                  </a:cubicBezTo>
                  <a:cubicBezTo>
                    <a:pt x="321" y="33"/>
                    <a:pt x="321" y="33"/>
                    <a:pt x="321" y="33"/>
                  </a:cubicBezTo>
                  <a:cubicBezTo>
                    <a:pt x="320" y="33"/>
                    <a:pt x="320" y="33"/>
                    <a:pt x="320" y="33"/>
                  </a:cubicBezTo>
                  <a:cubicBezTo>
                    <a:pt x="319" y="33"/>
                    <a:pt x="319" y="33"/>
                    <a:pt x="319" y="33"/>
                  </a:cubicBezTo>
                  <a:cubicBezTo>
                    <a:pt x="317" y="33"/>
                    <a:pt x="317" y="33"/>
                    <a:pt x="317" y="33"/>
                  </a:cubicBezTo>
                  <a:cubicBezTo>
                    <a:pt x="316" y="32"/>
                    <a:pt x="316" y="32"/>
                    <a:pt x="316" y="32"/>
                  </a:cubicBezTo>
                  <a:cubicBezTo>
                    <a:pt x="314" y="32"/>
                    <a:pt x="314" y="32"/>
                    <a:pt x="314" y="32"/>
                  </a:cubicBezTo>
                  <a:cubicBezTo>
                    <a:pt x="314" y="32"/>
                    <a:pt x="314" y="32"/>
                    <a:pt x="314" y="32"/>
                  </a:cubicBezTo>
                  <a:cubicBezTo>
                    <a:pt x="314" y="32"/>
                    <a:pt x="314" y="32"/>
                    <a:pt x="314" y="32"/>
                  </a:cubicBezTo>
                  <a:cubicBezTo>
                    <a:pt x="315" y="31"/>
                    <a:pt x="315" y="31"/>
                    <a:pt x="315" y="31"/>
                  </a:cubicBezTo>
                  <a:cubicBezTo>
                    <a:pt x="316" y="31"/>
                    <a:pt x="316" y="31"/>
                    <a:pt x="316" y="31"/>
                  </a:cubicBezTo>
                  <a:cubicBezTo>
                    <a:pt x="317" y="30"/>
                    <a:pt x="317" y="30"/>
                    <a:pt x="317" y="30"/>
                  </a:cubicBezTo>
                  <a:cubicBezTo>
                    <a:pt x="318" y="30"/>
                    <a:pt x="318" y="30"/>
                    <a:pt x="318" y="30"/>
                  </a:cubicBezTo>
                  <a:cubicBezTo>
                    <a:pt x="319" y="29"/>
                    <a:pt x="319" y="29"/>
                    <a:pt x="319" y="29"/>
                  </a:cubicBezTo>
                  <a:cubicBezTo>
                    <a:pt x="318" y="29"/>
                    <a:pt x="318" y="29"/>
                    <a:pt x="318" y="29"/>
                  </a:cubicBezTo>
                  <a:cubicBezTo>
                    <a:pt x="317" y="30"/>
                    <a:pt x="317" y="30"/>
                    <a:pt x="317" y="30"/>
                  </a:cubicBezTo>
                  <a:cubicBezTo>
                    <a:pt x="316" y="30"/>
                    <a:pt x="316" y="30"/>
                    <a:pt x="316" y="30"/>
                  </a:cubicBezTo>
                  <a:cubicBezTo>
                    <a:pt x="315" y="30"/>
                    <a:pt x="315" y="30"/>
                    <a:pt x="315" y="30"/>
                  </a:cubicBezTo>
                  <a:cubicBezTo>
                    <a:pt x="314" y="30"/>
                    <a:pt x="314" y="30"/>
                    <a:pt x="314" y="30"/>
                  </a:cubicBezTo>
                  <a:cubicBezTo>
                    <a:pt x="314" y="29"/>
                    <a:pt x="314" y="29"/>
                    <a:pt x="314" y="29"/>
                  </a:cubicBezTo>
                  <a:cubicBezTo>
                    <a:pt x="315" y="29"/>
                    <a:pt x="315" y="29"/>
                    <a:pt x="315" y="29"/>
                  </a:cubicBezTo>
                  <a:cubicBezTo>
                    <a:pt x="315" y="29"/>
                    <a:pt x="315" y="29"/>
                    <a:pt x="315" y="29"/>
                  </a:cubicBezTo>
                  <a:cubicBezTo>
                    <a:pt x="313" y="29"/>
                    <a:pt x="313" y="29"/>
                    <a:pt x="313" y="29"/>
                  </a:cubicBezTo>
                  <a:cubicBezTo>
                    <a:pt x="313" y="30"/>
                    <a:pt x="313" y="30"/>
                    <a:pt x="313" y="30"/>
                  </a:cubicBezTo>
                  <a:cubicBezTo>
                    <a:pt x="312" y="31"/>
                    <a:pt x="312" y="31"/>
                    <a:pt x="312" y="31"/>
                  </a:cubicBezTo>
                  <a:cubicBezTo>
                    <a:pt x="310" y="31"/>
                    <a:pt x="310" y="31"/>
                    <a:pt x="310" y="31"/>
                  </a:cubicBezTo>
                  <a:cubicBezTo>
                    <a:pt x="309" y="31"/>
                    <a:pt x="309" y="31"/>
                    <a:pt x="309" y="31"/>
                  </a:cubicBezTo>
                  <a:cubicBezTo>
                    <a:pt x="307" y="31"/>
                    <a:pt x="307" y="31"/>
                    <a:pt x="307" y="31"/>
                  </a:cubicBezTo>
                  <a:cubicBezTo>
                    <a:pt x="306" y="30"/>
                    <a:pt x="306" y="30"/>
                    <a:pt x="306" y="30"/>
                  </a:cubicBezTo>
                  <a:cubicBezTo>
                    <a:pt x="306" y="29"/>
                    <a:pt x="306" y="29"/>
                    <a:pt x="306" y="29"/>
                  </a:cubicBezTo>
                  <a:cubicBezTo>
                    <a:pt x="305" y="29"/>
                    <a:pt x="305" y="29"/>
                    <a:pt x="305" y="29"/>
                  </a:cubicBezTo>
                  <a:cubicBezTo>
                    <a:pt x="304" y="29"/>
                    <a:pt x="304" y="29"/>
                    <a:pt x="304" y="29"/>
                  </a:cubicBezTo>
                  <a:cubicBezTo>
                    <a:pt x="304" y="28"/>
                    <a:pt x="304" y="28"/>
                    <a:pt x="304" y="28"/>
                  </a:cubicBezTo>
                  <a:cubicBezTo>
                    <a:pt x="305" y="28"/>
                    <a:pt x="305" y="28"/>
                    <a:pt x="305" y="28"/>
                  </a:cubicBezTo>
                  <a:cubicBezTo>
                    <a:pt x="306" y="27"/>
                    <a:pt x="306" y="27"/>
                    <a:pt x="306" y="27"/>
                  </a:cubicBezTo>
                  <a:cubicBezTo>
                    <a:pt x="307" y="26"/>
                    <a:pt x="307" y="26"/>
                    <a:pt x="307" y="26"/>
                  </a:cubicBezTo>
                  <a:cubicBezTo>
                    <a:pt x="308" y="25"/>
                    <a:pt x="308" y="25"/>
                    <a:pt x="308" y="25"/>
                  </a:cubicBezTo>
                  <a:cubicBezTo>
                    <a:pt x="309" y="24"/>
                    <a:pt x="309" y="24"/>
                    <a:pt x="309" y="24"/>
                  </a:cubicBezTo>
                  <a:cubicBezTo>
                    <a:pt x="309" y="24"/>
                    <a:pt x="309" y="24"/>
                    <a:pt x="309" y="24"/>
                  </a:cubicBezTo>
                  <a:cubicBezTo>
                    <a:pt x="310" y="24"/>
                    <a:pt x="310" y="24"/>
                    <a:pt x="310" y="24"/>
                  </a:cubicBezTo>
                  <a:cubicBezTo>
                    <a:pt x="312" y="24"/>
                    <a:pt x="312" y="24"/>
                    <a:pt x="312" y="24"/>
                  </a:cubicBezTo>
                  <a:cubicBezTo>
                    <a:pt x="313" y="24"/>
                    <a:pt x="313" y="24"/>
                    <a:pt x="313" y="24"/>
                  </a:cubicBezTo>
                  <a:cubicBezTo>
                    <a:pt x="313" y="24"/>
                    <a:pt x="313" y="24"/>
                    <a:pt x="313" y="24"/>
                  </a:cubicBezTo>
                  <a:cubicBezTo>
                    <a:pt x="315" y="25"/>
                    <a:pt x="315" y="25"/>
                    <a:pt x="315" y="25"/>
                  </a:cubicBezTo>
                  <a:cubicBezTo>
                    <a:pt x="317" y="25"/>
                    <a:pt x="317" y="25"/>
                    <a:pt x="317" y="25"/>
                  </a:cubicBezTo>
                  <a:cubicBezTo>
                    <a:pt x="317" y="25"/>
                    <a:pt x="317" y="25"/>
                    <a:pt x="317" y="25"/>
                  </a:cubicBezTo>
                  <a:cubicBezTo>
                    <a:pt x="319" y="25"/>
                    <a:pt x="319" y="25"/>
                    <a:pt x="319" y="25"/>
                  </a:cubicBezTo>
                  <a:cubicBezTo>
                    <a:pt x="319" y="25"/>
                    <a:pt x="319" y="25"/>
                    <a:pt x="319" y="25"/>
                  </a:cubicBezTo>
                  <a:cubicBezTo>
                    <a:pt x="318" y="24"/>
                    <a:pt x="318" y="24"/>
                    <a:pt x="318" y="24"/>
                  </a:cubicBezTo>
                  <a:cubicBezTo>
                    <a:pt x="317" y="25"/>
                    <a:pt x="317" y="25"/>
                    <a:pt x="317" y="25"/>
                  </a:cubicBezTo>
                  <a:cubicBezTo>
                    <a:pt x="315" y="24"/>
                    <a:pt x="315" y="24"/>
                    <a:pt x="315" y="24"/>
                  </a:cubicBezTo>
                  <a:cubicBezTo>
                    <a:pt x="314" y="24"/>
                    <a:pt x="314" y="24"/>
                    <a:pt x="314" y="24"/>
                  </a:cubicBezTo>
                  <a:cubicBezTo>
                    <a:pt x="313" y="24"/>
                    <a:pt x="313" y="24"/>
                    <a:pt x="313" y="24"/>
                  </a:cubicBezTo>
                  <a:cubicBezTo>
                    <a:pt x="311" y="24"/>
                    <a:pt x="311" y="24"/>
                    <a:pt x="311" y="24"/>
                  </a:cubicBezTo>
                  <a:cubicBezTo>
                    <a:pt x="309" y="23"/>
                    <a:pt x="309" y="23"/>
                    <a:pt x="309" y="23"/>
                  </a:cubicBezTo>
                  <a:cubicBezTo>
                    <a:pt x="308" y="23"/>
                    <a:pt x="308" y="23"/>
                    <a:pt x="308" y="23"/>
                  </a:cubicBezTo>
                  <a:cubicBezTo>
                    <a:pt x="308" y="24"/>
                    <a:pt x="308" y="24"/>
                    <a:pt x="308" y="24"/>
                  </a:cubicBezTo>
                  <a:cubicBezTo>
                    <a:pt x="307" y="25"/>
                    <a:pt x="307" y="25"/>
                    <a:pt x="307" y="25"/>
                  </a:cubicBezTo>
                  <a:cubicBezTo>
                    <a:pt x="306" y="26"/>
                    <a:pt x="306" y="26"/>
                    <a:pt x="306" y="26"/>
                  </a:cubicBezTo>
                  <a:cubicBezTo>
                    <a:pt x="304" y="26"/>
                    <a:pt x="304" y="26"/>
                    <a:pt x="304" y="26"/>
                  </a:cubicBezTo>
                  <a:cubicBezTo>
                    <a:pt x="303" y="28"/>
                    <a:pt x="303" y="28"/>
                    <a:pt x="303" y="28"/>
                  </a:cubicBezTo>
                  <a:cubicBezTo>
                    <a:pt x="303" y="28"/>
                    <a:pt x="303" y="28"/>
                    <a:pt x="303" y="28"/>
                  </a:cubicBezTo>
                  <a:cubicBezTo>
                    <a:pt x="302" y="27"/>
                    <a:pt x="302" y="27"/>
                    <a:pt x="302" y="27"/>
                  </a:cubicBezTo>
                  <a:cubicBezTo>
                    <a:pt x="301" y="26"/>
                    <a:pt x="301" y="26"/>
                    <a:pt x="301" y="26"/>
                  </a:cubicBezTo>
                  <a:cubicBezTo>
                    <a:pt x="300" y="26"/>
                    <a:pt x="300" y="26"/>
                    <a:pt x="300" y="26"/>
                  </a:cubicBezTo>
                  <a:cubicBezTo>
                    <a:pt x="300" y="25"/>
                    <a:pt x="300" y="25"/>
                    <a:pt x="300" y="25"/>
                  </a:cubicBezTo>
                  <a:cubicBezTo>
                    <a:pt x="299" y="24"/>
                    <a:pt x="299" y="24"/>
                    <a:pt x="299" y="24"/>
                  </a:cubicBezTo>
                  <a:cubicBezTo>
                    <a:pt x="299" y="23"/>
                    <a:pt x="299" y="23"/>
                    <a:pt x="299" y="23"/>
                  </a:cubicBezTo>
                  <a:cubicBezTo>
                    <a:pt x="299" y="23"/>
                    <a:pt x="299" y="23"/>
                    <a:pt x="299" y="23"/>
                  </a:cubicBezTo>
                  <a:cubicBezTo>
                    <a:pt x="299" y="22"/>
                    <a:pt x="299" y="22"/>
                    <a:pt x="299" y="22"/>
                  </a:cubicBezTo>
                  <a:cubicBezTo>
                    <a:pt x="299" y="21"/>
                    <a:pt x="299" y="21"/>
                    <a:pt x="299" y="21"/>
                  </a:cubicBezTo>
                  <a:cubicBezTo>
                    <a:pt x="300" y="22"/>
                    <a:pt x="300" y="22"/>
                    <a:pt x="300" y="22"/>
                  </a:cubicBezTo>
                  <a:cubicBezTo>
                    <a:pt x="301" y="21"/>
                    <a:pt x="301" y="21"/>
                    <a:pt x="301" y="21"/>
                  </a:cubicBezTo>
                  <a:cubicBezTo>
                    <a:pt x="301" y="22"/>
                    <a:pt x="301" y="22"/>
                    <a:pt x="301" y="22"/>
                  </a:cubicBezTo>
                  <a:cubicBezTo>
                    <a:pt x="304" y="22"/>
                    <a:pt x="304" y="22"/>
                    <a:pt x="304" y="22"/>
                  </a:cubicBezTo>
                  <a:cubicBezTo>
                    <a:pt x="305" y="23"/>
                    <a:pt x="305" y="23"/>
                    <a:pt x="305" y="23"/>
                  </a:cubicBezTo>
                  <a:cubicBezTo>
                    <a:pt x="306" y="23"/>
                    <a:pt x="306" y="23"/>
                    <a:pt x="306" y="23"/>
                  </a:cubicBezTo>
                  <a:cubicBezTo>
                    <a:pt x="306" y="23"/>
                    <a:pt x="306" y="23"/>
                    <a:pt x="306" y="23"/>
                  </a:cubicBezTo>
                  <a:cubicBezTo>
                    <a:pt x="307" y="23"/>
                    <a:pt x="307" y="23"/>
                    <a:pt x="307" y="23"/>
                  </a:cubicBezTo>
                  <a:cubicBezTo>
                    <a:pt x="308" y="22"/>
                    <a:pt x="308" y="22"/>
                    <a:pt x="308" y="22"/>
                  </a:cubicBezTo>
                  <a:cubicBezTo>
                    <a:pt x="309" y="23"/>
                    <a:pt x="309" y="23"/>
                    <a:pt x="309" y="23"/>
                  </a:cubicBezTo>
                  <a:cubicBezTo>
                    <a:pt x="310" y="22"/>
                    <a:pt x="310" y="22"/>
                    <a:pt x="310" y="22"/>
                  </a:cubicBezTo>
                  <a:cubicBezTo>
                    <a:pt x="311" y="22"/>
                    <a:pt x="311" y="22"/>
                    <a:pt x="311" y="22"/>
                  </a:cubicBezTo>
                  <a:cubicBezTo>
                    <a:pt x="311" y="22"/>
                    <a:pt x="311" y="22"/>
                    <a:pt x="311" y="22"/>
                  </a:cubicBezTo>
                  <a:cubicBezTo>
                    <a:pt x="313" y="22"/>
                    <a:pt x="313" y="22"/>
                    <a:pt x="313" y="22"/>
                  </a:cubicBezTo>
                  <a:cubicBezTo>
                    <a:pt x="315" y="21"/>
                    <a:pt x="315" y="21"/>
                    <a:pt x="315" y="21"/>
                  </a:cubicBezTo>
                  <a:cubicBezTo>
                    <a:pt x="315" y="21"/>
                    <a:pt x="315" y="21"/>
                    <a:pt x="315" y="21"/>
                  </a:cubicBezTo>
                  <a:cubicBezTo>
                    <a:pt x="315" y="20"/>
                    <a:pt x="315" y="20"/>
                    <a:pt x="315" y="20"/>
                  </a:cubicBezTo>
                  <a:cubicBezTo>
                    <a:pt x="314" y="21"/>
                    <a:pt x="314" y="21"/>
                    <a:pt x="314" y="21"/>
                  </a:cubicBezTo>
                  <a:cubicBezTo>
                    <a:pt x="314" y="21"/>
                    <a:pt x="314" y="21"/>
                    <a:pt x="314" y="21"/>
                  </a:cubicBezTo>
                  <a:cubicBezTo>
                    <a:pt x="313" y="21"/>
                    <a:pt x="313" y="21"/>
                    <a:pt x="313" y="21"/>
                  </a:cubicBezTo>
                  <a:cubicBezTo>
                    <a:pt x="312" y="21"/>
                    <a:pt x="312" y="21"/>
                    <a:pt x="312" y="21"/>
                  </a:cubicBezTo>
                  <a:cubicBezTo>
                    <a:pt x="310" y="21"/>
                    <a:pt x="310" y="21"/>
                    <a:pt x="310" y="21"/>
                  </a:cubicBezTo>
                  <a:cubicBezTo>
                    <a:pt x="309" y="22"/>
                    <a:pt x="309" y="22"/>
                    <a:pt x="309" y="22"/>
                  </a:cubicBezTo>
                  <a:cubicBezTo>
                    <a:pt x="308" y="22"/>
                    <a:pt x="308" y="22"/>
                    <a:pt x="308" y="22"/>
                  </a:cubicBezTo>
                  <a:cubicBezTo>
                    <a:pt x="307" y="22"/>
                    <a:pt x="307" y="22"/>
                    <a:pt x="307" y="22"/>
                  </a:cubicBezTo>
                  <a:cubicBezTo>
                    <a:pt x="307" y="22"/>
                    <a:pt x="307" y="22"/>
                    <a:pt x="307" y="22"/>
                  </a:cubicBezTo>
                  <a:cubicBezTo>
                    <a:pt x="306" y="22"/>
                    <a:pt x="306" y="22"/>
                    <a:pt x="306" y="22"/>
                  </a:cubicBezTo>
                  <a:cubicBezTo>
                    <a:pt x="305" y="21"/>
                    <a:pt x="305" y="21"/>
                    <a:pt x="305" y="21"/>
                  </a:cubicBezTo>
                  <a:cubicBezTo>
                    <a:pt x="304" y="21"/>
                    <a:pt x="304" y="21"/>
                    <a:pt x="304" y="21"/>
                  </a:cubicBezTo>
                  <a:cubicBezTo>
                    <a:pt x="304" y="21"/>
                    <a:pt x="304" y="21"/>
                    <a:pt x="304" y="21"/>
                  </a:cubicBezTo>
                  <a:cubicBezTo>
                    <a:pt x="303" y="21"/>
                    <a:pt x="303" y="21"/>
                    <a:pt x="303" y="21"/>
                  </a:cubicBezTo>
                  <a:cubicBezTo>
                    <a:pt x="301" y="20"/>
                    <a:pt x="301" y="20"/>
                    <a:pt x="301" y="20"/>
                  </a:cubicBezTo>
                  <a:cubicBezTo>
                    <a:pt x="300" y="21"/>
                    <a:pt x="300" y="21"/>
                    <a:pt x="300" y="21"/>
                  </a:cubicBezTo>
                  <a:cubicBezTo>
                    <a:pt x="299" y="20"/>
                    <a:pt x="299" y="20"/>
                    <a:pt x="299" y="20"/>
                  </a:cubicBezTo>
                  <a:cubicBezTo>
                    <a:pt x="299" y="20"/>
                    <a:pt x="299" y="20"/>
                    <a:pt x="299" y="20"/>
                  </a:cubicBezTo>
                  <a:cubicBezTo>
                    <a:pt x="300" y="19"/>
                    <a:pt x="300" y="19"/>
                    <a:pt x="300" y="19"/>
                  </a:cubicBezTo>
                  <a:cubicBezTo>
                    <a:pt x="300" y="18"/>
                    <a:pt x="300" y="18"/>
                    <a:pt x="300" y="18"/>
                  </a:cubicBezTo>
                  <a:cubicBezTo>
                    <a:pt x="300" y="18"/>
                    <a:pt x="300" y="18"/>
                    <a:pt x="300" y="18"/>
                  </a:cubicBezTo>
                  <a:cubicBezTo>
                    <a:pt x="301" y="18"/>
                    <a:pt x="301" y="18"/>
                    <a:pt x="301" y="18"/>
                  </a:cubicBezTo>
                  <a:cubicBezTo>
                    <a:pt x="301" y="19"/>
                    <a:pt x="301" y="19"/>
                    <a:pt x="301" y="19"/>
                  </a:cubicBezTo>
                  <a:cubicBezTo>
                    <a:pt x="303" y="18"/>
                    <a:pt x="303" y="18"/>
                    <a:pt x="303" y="18"/>
                  </a:cubicBezTo>
                  <a:cubicBezTo>
                    <a:pt x="303" y="18"/>
                    <a:pt x="303" y="18"/>
                    <a:pt x="303" y="18"/>
                  </a:cubicBezTo>
                  <a:cubicBezTo>
                    <a:pt x="302" y="18"/>
                    <a:pt x="302" y="18"/>
                    <a:pt x="302" y="18"/>
                  </a:cubicBezTo>
                  <a:cubicBezTo>
                    <a:pt x="302" y="18"/>
                    <a:pt x="302" y="18"/>
                    <a:pt x="302" y="18"/>
                  </a:cubicBezTo>
                  <a:cubicBezTo>
                    <a:pt x="301" y="17"/>
                    <a:pt x="301" y="17"/>
                    <a:pt x="301" y="17"/>
                  </a:cubicBezTo>
                  <a:cubicBezTo>
                    <a:pt x="301" y="17"/>
                    <a:pt x="301" y="17"/>
                    <a:pt x="301" y="17"/>
                  </a:cubicBezTo>
                  <a:cubicBezTo>
                    <a:pt x="303" y="17"/>
                    <a:pt x="303" y="17"/>
                    <a:pt x="303" y="17"/>
                  </a:cubicBezTo>
                  <a:cubicBezTo>
                    <a:pt x="304" y="16"/>
                    <a:pt x="304" y="16"/>
                    <a:pt x="304" y="16"/>
                  </a:cubicBezTo>
                  <a:cubicBezTo>
                    <a:pt x="305" y="16"/>
                    <a:pt x="305" y="16"/>
                    <a:pt x="305" y="16"/>
                  </a:cubicBezTo>
                  <a:cubicBezTo>
                    <a:pt x="306" y="15"/>
                    <a:pt x="306" y="15"/>
                    <a:pt x="306" y="15"/>
                  </a:cubicBezTo>
                  <a:cubicBezTo>
                    <a:pt x="307" y="15"/>
                    <a:pt x="307" y="15"/>
                    <a:pt x="307" y="15"/>
                  </a:cubicBezTo>
                  <a:cubicBezTo>
                    <a:pt x="307" y="16"/>
                    <a:pt x="307" y="16"/>
                    <a:pt x="307" y="16"/>
                  </a:cubicBezTo>
                  <a:cubicBezTo>
                    <a:pt x="308" y="15"/>
                    <a:pt x="308" y="15"/>
                    <a:pt x="308" y="15"/>
                  </a:cubicBezTo>
                  <a:cubicBezTo>
                    <a:pt x="308" y="15"/>
                    <a:pt x="308" y="15"/>
                    <a:pt x="308" y="15"/>
                  </a:cubicBezTo>
                  <a:cubicBezTo>
                    <a:pt x="308" y="15"/>
                    <a:pt x="308" y="15"/>
                    <a:pt x="308" y="15"/>
                  </a:cubicBezTo>
                  <a:cubicBezTo>
                    <a:pt x="306" y="15"/>
                    <a:pt x="306" y="15"/>
                    <a:pt x="306" y="15"/>
                  </a:cubicBezTo>
                  <a:cubicBezTo>
                    <a:pt x="304" y="15"/>
                    <a:pt x="304" y="15"/>
                    <a:pt x="304" y="15"/>
                  </a:cubicBezTo>
                  <a:cubicBezTo>
                    <a:pt x="303" y="15"/>
                    <a:pt x="303" y="15"/>
                    <a:pt x="303" y="15"/>
                  </a:cubicBezTo>
                  <a:cubicBezTo>
                    <a:pt x="302" y="15"/>
                    <a:pt x="302" y="15"/>
                    <a:pt x="302" y="15"/>
                  </a:cubicBezTo>
                  <a:cubicBezTo>
                    <a:pt x="302" y="16"/>
                    <a:pt x="302" y="16"/>
                    <a:pt x="302" y="16"/>
                  </a:cubicBezTo>
                  <a:cubicBezTo>
                    <a:pt x="301" y="16"/>
                    <a:pt x="301" y="16"/>
                    <a:pt x="301" y="16"/>
                  </a:cubicBezTo>
                  <a:cubicBezTo>
                    <a:pt x="301" y="15"/>
                    <a:pt x="301" y="15"/>
                    <a:pt x="301" y="15"/>
                  </a:cubicBezTo>
                  <a:cubicBezTo>
                    <a:pt x="301" y="15"/>
                    <a:pt x="301" y="15"/>
                    <a:pt x="301" y="15"/>
                  </a:cubicBezTo>
                  <a:cubicBezTo>
                    <a:pt x="302" y="14"/>
                    <a:pt x="302" y="14"/>
                    <a:pt x="302" y="14"/>
                  </a:cubicBezTo>
                  <a:cubicBezTo>
                    <a:pt x="303" y="13"/>
                    <a:pt x="303" y="13"/>
                    <a:pt x="303" y="13"/>
                  </a:cubicBezTo>
                  <a:cubicBezTo>
                    <a:pt x="304" y="13"/>
                    <a:pt x="304" y="13"/>
                    <a:pt x="304" y="13"/>
                  </a:cubicBezTo>
                  <a:cubicBezTo>
                    <a:pt x="305" y="13"/>
                    <a:pt x="305" y="13"/>
                    <a:pt x="305" y="13"/>
                  </a:cubicBezTo>
                  <a:cubicBezTo>
                    <a:pt x="304" y="13"/>
                    <a:pt x="304" y="13"/>
                    <a:pt x="304" y="13"/>
                  </a:cubicBezTo>
                  <a:cubicBezTo>
                    <a:pt x="304" y="13"/>
                    <a:pt x="304" y="13"/>
                    <a:pt x="304" y="13"/>
                  </a:cubicBezTo>
                  <a:cubicBezTo>
                    <a:pt x="304" y="11"/>
                    <a:pt x="304" y="11"/>
                    <a:pt x="304" y="11"/>
                  </a:cubicBezTo>
                  <a:cubicBezTo>
                    <a:pt x="303" y="12"/>
                    <a:pt x="303" y="12"/>
                    <a:pt x="303" y="12"/>
                  </a:cubicBezTo>
                  <a:cubicBezTo>
                    <a:pt x="303" y="12"/>
                    <a:pt x="303" y="12"/>
                    <a:pt x="303" y="12"/>
                  </a:cubicBezTo>
                  <a:cubicBezTo>
                    <a:pt x="303" y="13"/>
                    <a:pt x="303" y="13"/>
                    <a:pt x="303" y="13"/>
                  </a:cubicBezTo>
                  <a:cubicBezTo>
                    <a:pt x="303" y="12"/>
                    <a:pt x="303" y="12"/>
                    <a:pt x="303" y="12"/>
                  </a:cubicBezTo>
                  <a:cubicBezTo>
                    <a:pt x="302" y="12"/>
                    <a:pt x="302" y="12"/>
                    <a:pt x="302" y="12"/>
                  </a:cubicBezTo>
                  <a:cubicBezTo>
                    <a:pt x="302" y="12"/>
                    <a:pt x="302" y="12"/>
                    <a:pt x="302" y="12"/>
                  </a:cubicBezTo>
                  <a:cubicBezTo>
                    <a:pt x="301" y="12"/>
                    <a:pt x="301" y="12"/>
                    <a:pt x="301" y="12"/>
                  </a:cubicBezTo>
                  <a:cubicBezTo>
                    <a:pt x="301" y="13"/>
                    <a:pt x="301" y="13"/>
                    <a:pt x="301" y="13"/>
                  </a:cubicBezTo>
                  <a:cubicBezTo>
                    <a:pt x="300" y="14"/>
                    <a:pt x="300" y="14"/>
                    <a:pt x="300" y="14"/>
                  </a:cubicBezTo>
                  <a:cubicBezTo>
                    <a:pt x="299" y="14"/>
                    <a:pt x="299" y="14"/>
                    <a:pt x="299" y="14"/>
                  </a:cubicBezTo>
                  <a:cubicBezTo>
                    <a:pt x="299" y="13"/>
                    <a:pt x="299" y="13"/>
                    <a:pt x="299" y="13"/>
                  </a:cubicBezTo>
                  <a:cubicBezTo>
                    <a:pt x="299" y="12"/>
                    <a:pt x="299" y="12"/>
                    <a:pt x="299" y="12"/>
                  </a:cubicBezTo>
                  <a:cubicBezTo>
                    <a:pt x="299" y="12"/>
                    <a:pt x="299" y="12"/>
                    <a:pt x="299" y="12"/>
                  </a:cubicBezTo>
                  <a:cubicBezTo>
                    <a:pt x="299" y="11"/>
                    <a:pt x="299" y="11"/>
                    <a:pt x="299" y="11"/>
                  </a:cubicBezTo>
                  <a:cubicBezTo>
                    <a:pt x="299" y="11"/>
                    <a:pt x="299" y="11"/>
                    <a:pt x="299" y="11"/>
                  </a:cubicBezTo>
                  <a:cubicBezTo>
                    <a:pt x="300" y="12"/>
                    <a:pt x="300" y="12"/>
                    <a:pt x="300" y="12"/>
                  </a:cubicBezTo>
                  <a:cubicBezTo>
                    <a:pt x="300" y="11"/>
                    <a:pt x="300" y="11"/>
                    <a:pt x="300" y="11"/>
                  </a:cubicBezTo>
                  <a:cubicBezTo>
                    <a:pt x="300" y="10"/>
                    <a:pt x="300" y="10"/>
                    <a:pt x="300" y="10"/>
                  </a:cubicBezTo>
                  <a:cubicBezTo>
                    <a:pt x="301" y="10"/>
                    <a:pt x="301" y="10"/>
                    <a:pt x="301" y="10"/>
                  </a:cubicBezTo>
                  <a:cubicBezTo>
                    <a:pt x="302" y="10"/>
                    <a:pt x="302" y="10"/>
                    <a:pt x="302" y="10"/>
                  </a:cubicBezTo>
                  <a:cubicBezTo>
                    <a:pt x="303" y="9"/>
                    <a:pt x="303" y="9"/>
                    <a:pt x="303" y="9"/>
                  </a:cubicBezTo>
                  <a:cubicBezTo>
                    <a:pt x="304" y="9"/>
                    <a:pt x="304" y="9"/>
                    <a:pt x="304" y="9"/>
                  </a:cubicBezTo>
                  <a:cubicBezTo>
                    <a:pt x="305" y="9"/>
                    <a:pt x="305" y="9"/>
                    <a:pt x="305" y="9"/>
                  </a:cubicBezTo>
                  <a:cubicBezTo>
                    <a:pt x="307" y="8"/>
                    <a:pt x="307" y="8"/>
                    <a:pt x="307" y="8"/>
                  </a:cubicBezTo>
                  <a:cubicBezTo>
                    <a:pt x="307" y="8"/>
                    <a:pt x="307" y="8"/>
                    <a:pt x="307" y="8"/>
                  </a:cubicBezTo>
                  <a:cubicBezTo>
                    <a:pt x="308" y="8"/>
                    <a:pt x="308" y="8"/>
                    <a:pt x="308" y="8"/>
                  </a:cubicBezTo>
                  <a:cubicBezTo>
                    <a:pt x="308" y="9"/>
                    <a:pt x="308" y="9"/>
                    <a:pt x="308" y="9"/>
                  </a:cubicBezTo>
                  <a:cubicBezTo>
                    <a:pt x="308" y="9"/>
                    <a:pt x="308" y="9"/>
                    <a:pt x="308" y="9"/>
                  </a:cubicBezTo>
                  <a:cubicBezTo>
                    <a:pt x="308" y="11"/>
                    <a:pt x="308" y="11"/>
                    <a:pt x="308" y="11"/>
                  </a:cubicBezTo>
                  <a:cubicBezTo>
                    <a:pt x="308" y="11"/>
                    <a:pt x="308" y="11"/>
                    <a:pt x="308" y="11"/>
                  </a:cubicBezTo>
                  <a:cubicBezTo>
                    <a:pt x="309" y="10"/>
                    <a:pt x="309" y="10"/>
                    <a:pt x="309" y="10"/>
                  </a:cubicBezTo>
                  <a:cubicBezTo>
                    <a:pt x="309" y="9"/>
                    <a:pt x="309" y="9"/>
                    <a:pt x="309" y="9"/>
                  </a:cubicBezTo>
                  <a:cubicBezTo>
                    <a:pt x="310" y="10"/>
                    <a:pt x="310" y="10"/>
                    <a:pt x="310" y="10"/>
                  </a:cubicBezTo>
                  <a:cubicBezTo>
                    <a:pt x="309" y="10"/>
                    <a:pt x="309" y="10"/>
                    <a:pt x="309" y="10"/>
                  </a:cubicBezTo>
                  <a:cubicBezTo>
                    <a:pt x="309" y="11"/>
                    <a:pt x="309" y="11"/>
                    <a:pt x="309" y="11"/>
                  </a:cubicBezTo>
                  <a:cubicBezTo>
                    <a:pt x="310" y="10"/>
                    <a:pt x="310" y="10"/>
                    <a:pt x="310" y="10"/>
                  </a:cubicBezTo>
                  <a:cubicBezTo>
                    <a:pt x="310" y="10"/>
                    <a:pt x="310" y="10"/>
                    <a:pt x="310" y="10"/>
                  </a:cubicBezTo>
                  <a:cubicBezTo>
                    <a:pt x="310" y="9"/>
                    <a:pt x="310" y="9"/>
                    <a:pt x="310" y="9"/>
                  </a:cubicBezTo>
                  <a:cubicBezTo>
                    <a:pt x="310" y="9"/>
                    <a:pt x="310" y="9"/>
                    <a:pt x="310" y="9"/>
                  </a:cubicBezTo>
                  <a:cubicBezTo>
                    <a:pt x="310" y="8"/>
                    <a:pt x="310" y="8"/>
                    <a:pt x="310" y="8"/>
                  </a:cubicBezTo>
                  <a:cubicBezTo>
                    <a:pt x="311" y="8"/>
                    <a:pt x="311" y="8"/>
                    <a:pt x="311" y="8"/>
                  </a:cubicBezTo>
                  <a:cubicBezTo>
                    <a:pt x="312" y="7"/>
                    <a:pt x="312" y="7"/>
                    <a:pt x="312" y="7"/>
                  </a:cubicBezTo>
                  <a:cubicBezTo>
                    <a:pt x="312" y="7"/>
                    <a:pt x="312" y="7"/>
                    <a:pt x="312" y="7"/>
                  </a:cubicBezTo>
                  <a:cubicBezTo>
                    <a:pt x="312" y="8"/>
                    <a:pt x="312" y="8"/>
                    <a:pt x="312" y="8"/>
                  </a:cubicBezTo>
                  <a:cubicBezTo>
                    <a:pt x="312" y="9"/>
                    <a:pt x="312" y="9"/>
                    <a:pt x="312" y="9"/>
                  </a:cubicBezTo>
                  <a:cubicBezTo>
                    <a:pt x="313" y="9"/>
                    <a:pt x="313" y="9"/>
                    <a:pt x="313" y="9"/>
                  </a:cubicBezTo>
                  <a:cubicBezTo>
                    <a:pt x="313" y="10"/>
                    <a:pt x="313" y="10"/>
                    <a:pt x="313" y="10"/>
                  </a:cubicBezTo>
                  <a:cubicBezTo>
                    <a:pt x="313" y="11"/>
                    <a:pt x="313" y="11"/>
                    <a:pt x="313" y="11"/>
                  </a:cubicBezTo>
                  <a:cubicBezTo>
                    <a:pt x="313" y="11"/>
                    <a:pt x="313" y="11"/>
                    <a:pt x="313" y="11"/>
                  </a:cubicBezTo>
                  <a:cubicBezTo>
                    <a:pt x="313" y="12"/>
                    <a:pt x="313" y="12"/>
                    <a:pt x="313" y="12"/>
                  </a:cubicBezTo>
                  <a:cubicBezTo>
                    <a:pt x="314" y="12"/>
                    <a:pt x="314" y="12"/>
                    <a:pt x="314" y="12"/>
                  </a:cubicBezTo>
                  <a:cubicBezTo>
                    <a:pt x="314" y="12"/>
                    <a:pt x="314" y="12"/>
                    <a:pt x="314" y="12"/>
                  </a:cubicBezTo>
                  <a:cubicBezTo>
                    <a:pt x="314" y="11"/>
                    <a:pt x="314" y="11"/>
                    <a:pt x="314" y="11"/>
                  </a:cubicBezTo>
                  <a:cubicBezTo>
                    <a:pt x="314" y="10"/>
                    <a:pt x="314" y="10"/>
                    <a:pt x="314" y="10"/>
                  </a:cubicBezTo>
                  <a:cubicBezTo>
                    <a:pt x="314" y="10"/>
                    <a:pt x="314" y="10"/>
                    <a:pt x="314" y="10"/>
                  </a:cubicBezTo>
                  <a:cubicBezTo>
                    <a:pt x="315" y="9"/>
                    <a:pt x="315" y="9"/>
                    <a:pt x="315" y="9"/>
                  </a:cubicBezTo>
                  <a:cubicBezTo>
                    <a:pt x="316" y="9"/>
                    <a:pt x="316" y="9"/>
                    <a:pt x="316" y="9"/>
                  </a:cubicBezTo>
                  <a:cubicBezTo>
                    <a:pt x="317" y="10"/>
                    <a:pt x="317" y="10"/>
                    <a:pt x="317" y="10"/>
                  </a:cubicBezTo>
                  <a:cubicBezTo>
                    <a:pt x="317" y="11"/>
                    <a:pt x="317" y="11"/>
                    <a:pt x="317" y="11"/>
                  </a:cubicBezTo>
                  <a:cubicBezTo>
                    <a:pt x="316" y="12"/>
                    <a:pt x="316" y="12"/>
                    <a:pt x="316" y="12"/>
                  </a:cubicBezTo>
                  <a:cubicBezTo>
                    <a:pt x="317" y="12"/>
                    <a:pt x="317" y="12"/>
                    <a:pt x="317" y="12"/>
                  </a:cubicBezTo>
                  <a:cubicBezTo>
                    <a:pt x="317" y="13"/>
                    <a:pt x="317" y="13"/>
                    <a:pt x="317" y="13"/>
                  </a:cubicBezTo>
                  <a:cubicBezTo>
                    <a:pt x="317" y="12"/>
                    <a:pt x="317" y="12"/>
                    <a:pt x="317" y="12"/>
                  </a:cubicBezTo>
                  <a:cubicBezTo>
                    <a:pt x="317" y="11"/>
                    <a:pt x="317" y="11"/>
                    <a:pt x="317" y="11"/>
                  </a:cubicBezTo>
                  <a:cubicBezTo>
                    <a:pt x="318" y="11"/>
                    <a:pt x="318" y="11"/>
                    <a:pt x="318" y="11"/>
                  </a:cubicBezTo>
                  <a:cubicBezTo>
                    <a:pt x="318" y="11"/>
                    <a:pt x="318" y="11"/>
                    <a:pt x="318" y="11"/>
                  </a:cubicBezTo>
                  <a:cubicBezTo>
                    <a:pt x="319" y="11"/>
                    <a:pt x="319" y="11"/>
                    <a:pt x="319" y="11"/>
                  </a:cubicBezTo>
                  <a:cubicBezTo>
                    <a:pt x="318" y="12"/>
                    <a:pt x="318" y="12"/>
                    <a:pt x="318" y="12"/>
                  </a:cubicBezTo>
                  <a:cubicBezTo>
                    <a:pt x="318" y="12"/>
                    <a:pt x="318" y="12"/>
                    <a:pt x="318" y="12"/>
                  </a:cubicBezTo>
                  <a:cubicBezTo>
                    <a:pt x="319" y="13"/>
                    <a:pt x="319" y="13"/>
                    <a:pt x="319" y="13"/>
                  </a:cubicBezTo>
                  <a:cubicBezTo>
                    <a:pt x="319" y="12"/>
                    <a:pt x="319" y="12"/>
                    <a:pt x="319" y="12"/>
                  </a:cubicBezTo>
                  <a:cubicBezTo>
                    <a:pt x="320" y="12"/>
                    <a:pt x="320" y="12"/>
                    <a:pt x="320" y="12"/>
                  </a:cubicBezTo>
                  <a:cubicBezTo>
                    <a:pt x="320" y="13"/>
                    <a:pt x="320" y="13"/>
                    <a:pt x="320" y="13"/>
                  </a:cubicBezTo>
                  <a:cubicBezTo>
                    <a:pt x="320" y="12"/>
                    <a:pt x="320" y="12"/>
                    <a:pt x="320" y="12"/>
                  </a:cubicBezTo>
                  <a:cubicBezTo>
                    <a:pt x="320" y="11"/>
                    <a:pt x="320" y="11"/>
                    <a:pt x="320" y="11"/>
                  </a:cubicBezTo>
                  <a:cubicBezTo>
                    <a:pt x="319" y="10"/>
                    <a:pt x="319" y="10"/>
                    <a:pt x="319" y="10"/>
                  </a:cubicBezTo>
                  <a:cubicBezTo>
                    <a:pt x="319" y="10"/>
                    <a:pt x="319" y="10"/>
                    <a:pt x="319" y="10"/>
                  </a:cubicBezTo>
                  <a:cubicBezTo>
                    <a:pt x="319" y="10"/>
                    <a:pt x="319" y="10"/>
                    <a:pt x="319" y="10"/>
                  </a:cubicBezTo>
                  <a:cubicBezTo>
                    <a:pt x="319" y="9"/>
                    <a:pt x="319" y="9"/>
                    <a:pt x="319" y="9"/>
                  </a:cubicBezTo>
                  <a:cubicBezTo>
                    <a:pt x="318" y="8"/>
                    <a:pt x="318" y="8"/>
                    <a:pt x="318" y="8"/>
                  </a:cubicBezTo>
                  <a:cubicBezTo>
                    <a:pt x="318" y="8"/>
                    <a:pt x="318" y="8"/>
                    <a:pt x="318" y="8"/>
                  </a:cubicBezTo>
                  <a:cubicBezTo>
                    <a:pt x="317" y="7"/>
                    <a:pt x="317" y="7"/>
                    <a:pt x="317" y="7"/>
                  </a:cubicBezTo>
                  <a:cubicBezTo>
                    <a:pt x="317" y="6"/>
                    <a:pt x="317" y="6"/>
                    <a:pt x="317" y="6"/>
                  </a:cubicBezTo>
                  <a:cubicBezTo>
                    <a:pt x="318" y="6"/>
                    <a:pt x="318" y="6"/>
                    <a:pt x="318" y="6"/>
                  </a:cubicBezTo>
                  <a:cubicBezTo>
                    <a:pt x="319" y="7"/>
                    <a:pt x="319" y="7"/>
                    <a:pt x="319" y="7"/>
                  </a:cubicBezTo>
                  <a:cubicBezTo>
                    <a:pt x="320" y="7"/>
                    <a:pt x="320" y="7"/>
                    <a:pt x="320" y="7"/>
                  </a:cubicBezTo>
                  <a:cubicBezTo>
                    <a:pt x="321" y="7"/>
                    <a:pt x="321" y="7"/>
                    <a:pt x="321" y="7"/>
                  </a:cubicBezTo>
                  <a:cubicBezTo>
                    <a:pt x="321" y="6"/>
                    <a:pt x="321" y="6"/>
                    <a:pt x="321" y="6"/>
                  </a:cubicBezTo>
                  <a:cubicBezTo>
                    <a:pt x="321" y="5"/>
                    <a:pt x="321" y="5"/>
                    <a:pt x="321" y="5"/>
                  </a:cubicBezTo>
                  <a:cubicBezTo>
                    <a:pt x="320" y="4"/>
                    <a:pt x="320" y="4"/>
                    <a:pt x="320" y="4"/>
                  </a:cubicBezTo>
                  <a:cubicBezTo>
                    <a:pt x="321" y="4"/>
                    <a:pt x="321" y="4"/>
                    <a:pt x="321" y="4"/>
                  </a:cubicBezTo>
                  <a:cubicBezTo>
                    <a:pt x="322" y="3"/>
                    <a:pt x="322" y="3"/>
                    <a:pt x="322" y="3"/>
                  </a:cubicBezTo>
                  <a:cubicBezTo>
                    <a:pt x="322" y="4"/>
                    <a:pt x="322" y="4"/>
                    <a:pt x="322" y="4"/>
                  </a:cubicBezTo>
                  <a:cubicBezTo>
                    <a:pt x="324" y="4"/>
                    <a:pt x="324" y="4"/>
                    <a:pt x="324" y="4"/>
                  </a:cubicBezTo>
                  <a:cubicBezTo>
                    <a:pt x="324" y="4"/>
                    <a:pt x="324" y="4"/>
                    <a:pt x="324" y="4"/>
                  </a:cubicBezTo>
                  <a:cubicBezTo>
                    <a:pt x="324" y="5"/>
                    <a:pt x="324" y="5"/>
                    <a:pt x="324" y="5"/>
                  </a:cubicBezTo>
                  <a:cubicBezTo>
                    <a:pt x="324" y="5"/>
                    <a:pt x="324" y="5"/>
                    <a:pt x="324" y="5"/>
                  </a:cubicBezTo>
                  <a:cubicBezTo>
                    <a:pt x="324" y="6"/>
                    <a:pt x="324" y="6"/>
                    <a:pt x="324" y="6"/>
                  </a:cubicBezTo>
                  <a:cubicBezTo>
                    <a:pt x="325" y="6"/>
                    <a:pt x="325" y="6"/>
                    <a:pt x="325" y="6"/>
                  </a:cubicBezTo>
                  <a:cubicBezTo>
                    <a:pt x="325" y="7"/>
                    <a:pt x="325" y="7"/>
                    <a:pt x="325" y="7"/>
                  </a:cubicBezTo>
                  <a:cubicBezTo>
                    <a:pt x="325" y="8"/>
                    <a:pt x="325" y="8"/>
                    <a:pt x="325" y="8"/>
                  </a:cubicBezTo>
                  <a:cubicBezTo>
                    <a:pt x="325" y="10"/>
                    <a:pt x="325" y="10"/>
                    <a:pt x="325" y="10"/>
                  </a:cubicBezTo>
                  <a:cubicBezTo>
                    <a:pt x="326" y="9"/>
                    <a:pt x="326" y="9"/>
                    <a:pt x="326" y="9"/>
                  </a:cubicBezTo>
                  <a:cubicBezTo>
                    <a:pt x="327" y="9"/>
                    <a:pt x="327" y="9"/>
                    <a:pt x="327" y="9"/>
                  </a:cubicBezTo>
                  <a:cubicBezTo>
                    <a:pt x="327" y="9"/>
                    <a:pt x="327" y="9"/>
                    <a:pt x="327" y="9"/>
                  </a:cubicBezTo>
                  <a:cubicBezTo>
                    <a:pt x="327" y="9"/>
                    <a:pt x="327" y="9"/>
                    <a:pt x="327" y="9"/>
                  </a:cubicBezTo>
                  <a:cubicBezTo>
                    <a:pt x="327" y="10"/>
                    <a:pt x="327" y="10"/>
                    <a:pt x="327" y="10"/>
                  </a:cubicBezTo>
                  <a:cubicBezTo>
                    <a:pt x="328" y="9"/>
                    <a:pt x="328" y="9"/>
                    <a:pt x="328" y="9"/>
                  </a:cubicBezTo>
                  <a:cubicBezTo>
                    <a:pt x="328" y="9"/>
                    <a:pt x="328" y="9"/>
                    <a:pt x="328" y="9"/>
                  </a:cubicBezTo>
                  <a:cubicBezTo>
                    <a:pt x="329" y="8"/>
                    <a:pt x="329" y="8"/>
                    <a:pt x="329" y="8"/>
                  </a:cubicBezTo>
                  <a:cubicBezTo>
                    <a:pt x="330" y="8"/>
                    <a:pt x="330" y="8"/>
                    <a:pt x="330" y="8"/>
                  </a:cubicBezTo>
                  <a:cubicBezTo>
                    <a:pt x="329" y="6"/>
                    <a:pt x="329" y="6"/>
                    <a:pt x="329" y="6"/>
                  </a:cubicBezTo>
                  <a:cubicBezTo>
                    <a:pt x="330" y="6"/>
                    <a:pt x="330" y="6"/>
                    <a:pt x="330" y="6"/>
                  </a:cubicBezTo>
                  <a:cubicBezTo>
                    <a:pt x="330" y="6"/>
                    <a:pt x="330" y="6"/>
                    <a:pt x="330" y="6"/>
                  </a:cubicBezTo>
                  <a:cubicBezTo>
                    <a:pt x="331" y="6"/>
                    <a:pt x="331" y="6"/>
                    <a:pt x="331" y="6"/>
                  </a:cubicBezTo>
                  <a:cubicBezTo>
                    <a:pt x="332" y="6"/>
                    <a:pt x="332" y="6"/>
                    <a:pt x="332" y="6"/>
                  </a:cubicBezTo>
                  <a:cubicBezTo>
                    <a:pt x="332" y="6"/>
                    <a:pt x="332" y="6"/>
                    <a:pt x="332" y="6"/>
                  </a:cubicBezTo>
                  <a:cubicBezTo>
                    <a:pt x="331" y="5"/>
                    <a:pt x="331" y="5"/>
                    <a:pt x="331" y="5"/>
                  </a:cubicBezTo>
                  <a:cubicBezTo>
                    <a:pt x="330" y="4"/>
                    <a:pt x="330" y="4"/>
                    <a:pt x="330" y="4"/>
                  </a:cubicBezTo>
                  <a:cubicBezTo>
                    <a:pt x="331" y="3"/>
                    <a:pt x="331" y="3"/>
                    <a:pt x="331" y="3"/>
                  </a:cubicBezTo>
                  <a:cubicBezTo>
                    <a:pt x="331" y="3"/>
                    <a:pt x="331" y="3"/>
                    <a:pt x="331" y="3"/>
                  </a:cubicBezTo>
                  <a:cubicBezTo>
                    <a:pt x="331" y="3"/>
                    <a:pt x="331" y="3"/>
                    <a:pt x="331" y="3"/>
                  </a:cubicBezTo>
                  <a:cubicBezTo>
                    <a:pt x="333" y="3"/>
                    <a:pt x="333" y="3"/>
                    <a:pt x="333" y="3"/>
                  </a:cubicBezTo>
                  <a:cubicBezTo>
                    <a:pt x="333" y="5"/>
                    <a:pt x="333" y="5"/>
                    <a:pt x="333" y="5"/>
                  </a:cubicBezTo>
                  <a:cubicBezTo>
                    <a:pt x="334" y="5"/>
                    <a:pt x="334" y="5"/>
                    <a:pt x="334" y="5"/>
                  </a:cubicBezTo>
                  <a:cubicBezTo>
                    <a:pt x="333" y="6"/>
                    <a:pt x="333" y="6"/>
                    <a:pt x="333" y="6"/>
                  </a:cubicBezTo>
                  <a:cubicBezTo>
                    <a:pt x="334" y="7"/>
                    <a:pt x="334" y="7"/>
                    <a:pt x="334" y="7"/>
                  </a:cubicBezTo>
                  <a:cubicBezTo>
                    <a:pt x="334" y="8"/>
                    <a:pt x="334" y="8"/>
                    <a:pt x="334" y="8"/>
                  </a:cubicBezTo>
                  <a:cubicBezTo>
                    <a:pt x="334" y="9"/>
                    <a:pt x="334" y="9"/>
                    <a:pt x="334" y="9"/>
                  </a:cubicBezTo>
                  <a:cubicBezTo>
                    <a:pt x="335" y="8"/>
                    <a:pt x="335" y="8"/>
                    <a:pt x="335" y="8"/>
                  </a:cubicBezTo>
                  <a:cubicBezTo>
                    <a:pt x="335" y="7"/>
                    <a:pt x="335" y="7"/>
                    <a:pt x="335" y="7"/>
                  </a:cubicBezTo>
                  <a:cubicBezTo>
                    <a:pt x="335" y="7"/>
                    <a:pt x="335" y="7"/>
                    <a:pt x="335" y="7"/>
                  </a:cubicBezTo>
                  <a:cubicBezTo>
                    <a:pt x="335" y="6"/>
                    <a:pt x="335" y="6"/>
                    <a:pt x="335" y="6"/>
                  </a:cubicBezTo>
                  <a:cubicBezTo>
                    <a:pt x="334" y="5"/>
                    <a:pt x="334" y="5"/>
                    <a:pt x="334" y="5"/>
                  </a:cubicBezTo>
                  <a:cubicBezTo>
                    <a:pt x="334" y="3"/>
                    <a:pt x="334" y="3"/>
                    <a:pt x="334" y="3"/>
                  </a:cubicBezTo>
                  <a:cubicBezTo>
                    <a:pt x="334" y="2"/>
                    <a:pt x="334" y="2"/>
                    <a:pt x="334" y="2"/>
                  </a:cubicBezTo>
                  <a:cubicBezTo>
                    <a:pt x="335" y="1"/>
                    <a:pt x="335" y="1"/>
                    <a:pt x="335" y="1"/>
                  </a:cubicBezTo>
                  <a:cubicBezTo>
                    <a:pt x="335" y="1"/>
                    <a:pt x="335" y="1"/>
                    <a:pt x="335" y="1"/>
                  </a:cubicBezTo>
                  <a:cubicBezTo>
                    <a:pt x="336" y="2"/>
                    <a:pt x="336" y="2"/>
                    <a:pt x="336" y="2"/>
                  </a:cubicBezTo>
                  <a:cubicBezTo>
                    <a:pt x="337" y="2"/>
                    <a:pt x="337" y="2"/>
                    <a:pt x="337" y="2"/>
                  </a:cubicBezTo>
                  <a:cubicBezTo>
                    <a:pt x="337" y="2"/>
                    <a:pt x="337" y="2"/>
                    <a:pt x="337" y="2"/>
                  </a:cubicBezTo>
                  <a:cubicBezTo>
                    <a:pt x="337" y="3"/>
                    <a:pt x="337" y="3"/>
                    <a:pt x="337" y="3"/>
                  </a:cubicBezTo>
                  <a:cubicBezTo>
                    <a:pt x="337" y="4"/>
                    <a:pt x="337" y="4"/>
                    <a:pt x="337" y="4"/>
                  </a:cubicBezTo>
                  <a:cubicBezTo>
                    <a:pt x="337" y="5"/>
                    <a:pt x="337" y="5"/>
                    <a:pt x="337" y="5"/>
                  </a:cubicBezTo>
                  <a:cubicBezTo>
                    <a:pt x="337" y="6"/>
                    <a:pt x="337" y="6"/>
                    <a:pt x="337" y="6"/>
                  </a:cubicBezTo>
                  <a:cubicBezTo>
                    <a:pt x="338" y="6"/>
                    <a:pt x="338" y="6"/>
                    <a:pt x="338" y="6"/>
                  </a:cubicBezTo>
                  <a:cubicBezTo>
                    <a:pt x="338" y="6"/>
                    <a:pt x="338" y="6"/>
                    <a:pt x="338" y="6"/>
                  </a:cubicBezTo>
                  <a:cubicBezTo>
                    <a:pt x="338" y="5"/>
                    <a:pt x="338" y="5"/>
                    <a:pt x="338" y="5"/>
                  </a:cubicBezTo>
                  <a:cubicBezTo>
                    <a:pt x="338" y="5"/>
                    <a:pt x="338" y="5"/>
                    <a:pt x="338" y="5"/>
                  </a:cubicBezTo>
                  <a:cubicBezTo>
                    <a:pt x="340" y="7"/>
                    <a:pt x="340" y="7"/>
                    <a:pt x="340" y="7"/>
                  </a:cubicBezTo>
                  <a:cubicBezTo>
                    <a:pt x="340" y="6"/>
                    <a:pt x="340" y="6"/>
                    <a:pt x="340" y="6"/>
                  </a:cubicBezTo>
                  <a:cubicBezTo>
                    <a:pt x="341" y="6"/>
                    <a:pt x="341" y="6"/>
                    <a:pt x="341" y="6"/>
                  </a:cubicBezTo>
                  <a:cubicBezTo>
                    <a:pt x="341" y="6"/>
                    <a:pt x="341" y="6"/>
                    <a:pt x="341" y="6"/>
                  </a:cubicBezTo>
                  <a:cubicBezTo>
                    <a:pt x="340" y="6"/>
                    <a:pt x="340" y="6"/>
                    <a:pt x="340" y="6"/>
                  </a:cubicBezTo>
                  <a:cubicBezTo>
                    <a:pt x="340" y="5"/>
                    <a:pt x="340" y="5"/>
                    <a:pt x="340" y="5"/>
                  </a:cubicBezTo>
                  <a:cubicBezTo>
                    <a:pt x="340" y="4"/>
                    <a:pt x="340" y="4"/>
                    <a:pt x="340" y="4"/>
                  </a:cubicBezTo>
                  <a:cubicBezTo>
                    <a:pt x="340" y="4"/>
                    <a:pt x="340" y="4"/>
                    <a:pt x="340" y="4"/>
                  </a:cubicBezTo>
                  <a:cubicBezTo>
                    <a:pt x="339" y="3"/>
                    <a:pt x="339" y="3"/>
                    <a:pt x="339" y="3"/>
                  </a:cubicBezTo>
                  <a:cubicBezTo>
                    <a:pt x="339" y="3"/>
                    <a:pt x="339" y="3"/>
                    <a:pt x="339" y="3"/>
                  </a:cubicBezTo>
                  <a:cubicBezTo>
                    <a:pt x="339" y="2"/>
                    <a:pt x="339" y="2"/>
                    <a:pt x="339" y="2"/>
                  </a:cubicBezTo>
                  <a:cubicBezTo>
                    <a:pt x="340" y="2"/>
                    <a:pt x="340" y="2"/>
                    <a:pt x="340" y="2"/>
                  </a:cubicBezTo>
                  <a:cubicBezTo>
                    <a:pt x="339" y="2"/>
                    <a:pt x="339" y="2"/>
                    <a:pt x="339" y="2"/>
                  </a:cubicBezTo>
                  <a:cubicBezTo>
                    <a:pt x="339" y="2"/>
                    <a:pt x="339" y="2"/>
                    <a:pt x="339" y="2"/>
                  </a:cubicBezTo>
                  <a:cubicBezTo>
                    <a:pt x="338" y="1"/>
                    <a:pt x="338" y="1"/>
                    <a:pt x="338" y="1"/>
                  </a:cubicBezTo>
                  <a:cubicBezTo>
                    <a:pt x="339" y="1"/>
                    <a:pt x="339" y="1"/>
                    <a:pt x="339" y="1"/>
                  </a:cubicBezTo>
                  <a:cubicBezTo>
                    <a:pt x="339" y="1"/>
                    <a:pt x="339" y="1"/>
                    <a:pt x="339" y="1"/>
                  </a:cubicBezTo>
                  <a:cubicBezTo>
                    <a:pt x="340" y="0"/>
                    <a:pt x="340" y="0"/>
                    <a:pt x="340" y="0"/>
                  </a:cubicBezTo>
                  <a:cubicBezTo>
                    <a:pt x="342" y="0"/>
                    <a:pt x="342" y="0"/>
                    <a:pt x="342" y="0"/>
                  </a:cubicBezTo>
                  <a:cubicBezTo>
                    <a:pt x="343" y="1"/>
                    <a:pt x="343" y="1"/>
                    <a:pt x="343" y="1"/>
                  </a:cubicBezTo>
                  <a:cubicBezTo>
                    <a:pt x="343" y="2"/>
                    <a:pt x="343" y="2"/>
                    <a:pt x="343" y="2"/>
                  </a:cubicBezTo>
                  <a:cubicBezTo>
                    <a:pt x="342" y="2"/>
                    <a:pt x="342" y="2"/>
                    <a:pt x="342" y="2"/>
                  </a:cubicBezTo>
                  <a:cubicBezTo>
                    <a:pt x="342" y="3"/>
                    <a:pt x="342" y="3"/>
                    <a:pt x="342" y="3"/>
                  </a:cubicBezTo>
                  <a:cubicBezTo>
                    <a:pt x="343" y="3"/>
                    <a:pt x="343" y="3"/>
                    <a:pt x="343" y="3"/>
                  </a:cubicBezTo>
                  <a:cubicBezTo>
                    <a:pt x="343" y="2"/>
                    <a:pt x="343" y="2"/>
                    <a:pt x="343" y="2"/>
                  </a:cubicBezTo>
                  <a:cubicBezTo>
                    <a:pt x="344" y="2"/>
                    <a:pt x="344" y="2"/>
                    <a:pt x="344" y="2"/>
                  </a:cubicBezTo>
                  <a:cubicBezTo>
                    <a:pt x="344" y="2"/>
                    <a:pt x="344" y="2"/>
                    <a:pt x="344" y="2"/>
                  </a:cubicBezTo>
                  <a:cubicBezTo>
                    <a:pt x="344" y="3"/>
                    <a:pt x="344" y="3"/>
                    <a:pt x="344" y="3"/>
                  </a:cubicBezTo>
                  <a:cubicBezTo>
                    <a:pt x="344" y="3"/>
                    <a:pt x="344" y="3"/>
                    <a:pt x="344" y="3"/>
                  </a:cubicBezTo>
                  <a:cubicBezTo>
                    <a:pt x="345" y="3"/>
                    <a:pt x="345" y="3"/>
                    <a:pt x="345" y="3"/>
                  </a:cubicBezTo>
                  <a:cubicBezTo>
                    <a:pt x="345" y="3"/>
                    <a:pt x="345" y="3"/>
                    <a:pt x="345" y="3"/>
                  </a:cubicBezTo>
                  <a:cubicBezTo>
                    <a:pt x="346" y="2"/>
                    <a:pt x="346" y="2"/>
                    <a:pt x="346" y="2"/>
                  </a:cubicBezTo>
                  <a:cubicBezTo>
                    <a:pt x="346" y="2"/>
                    <a:pt x="346" y="2"/>
                    <a:pt x="346" y="2"/>
                  </a:cubicBezTo>
                  <a:cubicBezTo>
                    <a:pt x="346" y="3"/>
                    <a:pt x="346" y="3"/>
                    <a:pt x="346" y="3"/>
                  </a:cubicBezTo>
                  <a:cubicBezTo>
                    <a:pt x="346" y="4"/>
                    <a:pt x="346" y="4"/>
                    <a:pt x="346" y="4"/>
                  </a:cubicBezTo>
                  <a:cubicBezTo>
                    <a:pt x="346" y="5"/>
                    <a:pt x="346" y="5"/>
                    <a:pt x="346" y="5"/>
                  </a:cubicBezTo>
                  <a:cubicBezTo>
                    <a:pt x="346" y="6"/>
                    <a:pt x="346" y="6"/>
                    <a:pt x="346" y="6"/>
                  </a:cubicBezTo>
                  <a:cubicBezTo>
                    <a:pt x="346" y="6"/>
                    <a:pt x="346" y="6"/>
                    <a:pt x="346" y="6"/>
                  </a:cubicBezTo>
                  <a:cubicBezTo>
                    <a:pt x="347" y="6"/>
                    <a:pt x="347" y="6"/>
                    <a:pt x="347" y="6"/>
                  </a:cubicBezTo>
                  <a:cubicBezTo>
                    <a:pt x="348" y="6"/>
                    <a:pt x="348" y="6"/>
                    <a:pt x="348" y="6"/>
                  </a:cubicBezTo>
                  <a:cubicBezTo>
                    <a:pt x="348" y="6"/>
                    <a:pt x="348" y="6"/>
                    <a:pt x="348" y="6"/>
                  </a:cubicBezTo>
                  <a:cubicBezTo>
                    <a:pt x="348" y="5"/>
                    <a:pt x="348" y="5"/>
                    <a:pt x="348" y="5"/>
                  </a:cubicBezTo>
                  <a:cubicBezTo>
                    <a:pt x="349" y="3"/>
                    <a:pt x="349" y="3"/>
                    <a:pt x="349" y="3"/>
                  </a:cubicBezTo>
                  <a:cubicBezTo>
                    <a:pt x="348" y="2"/>
                    <a:pt x="348" y="2"/>
                    <a:pt x="348" y="2"/>
                  </a:cubicBezTo>
                  <a:cubicBezTo>
                    <a:pt x="348" y="0"/>
                    <a:pt x="348" y="0"/>
                    <a:pt x="348" y="0"/>
                  </a:cubicBezTo>
                  <a:cubicBezTo>
                    <a:pt x="349" y="0"/>
                    <a:pt x="349" y="0"/>
                    <a:pt x="349" y="0"/>
                  </a:cubicBezTo>
                  <a:cubicBezTo>
                    <a:pt x="349" y="1"/>
                    <a:pt x="349" y="1"/>
                    <a:pt x="349" y="1"/>
                  </a:cubicBezTo>
                  <a:cubicBezTo>
                    <a:pt x="350" y="1"/>
                    <a:pt x="350" y="1"/>
                    <a:pt x="350" y="1"/>
                  </a:cubicBezTo>
                  <a:cubicBezTo>
                    <a:pt x="351" y="1"/>
                    <a:pt x="351" y="1"/>
                    <a:pt x="351" y="1"/>
                  </a:cubicBezTo>
                  <a:cubicBezTo>
                    <a:pt x="352" y="0"/>
                    <a:pt x="352" y="0"/>
                    <a:pt x="352" y="0"/>
                  </a:cubicBezTo>
                  <a:cubicBezTo>
                    <a:pt x="353" y="1"/>
                    <a:pt x="353" y="1"/>
                    <a:pt x="353" y="1"/>
                  </a:cubicBezTo>
                  <a:cubicBezTo>
                    <a:pt x="353" y="1"/>
                    <a:pt x="353" y="1"/>
                    <a:pt x="353" y="1"/>
                  </a:cubicBezTo>
                  <a:cubicBezTo>
                    <a:pt x="354" y="2"/>
                    <a:pt x="354" y="2"/>
                    <a:pt x="354" y="2"/>
                  </a:cubicBezTo>
                  <a:cubicBezTo>
                    <a:pt x="355" y="1"/>
                    <a:pt x="355" y="1"/>
                    <a:pt x="355" y="1"/>
                  </a:cubicBezTo>
                  <a:cubicBezTo>
                    <a:pt x="357" y="2"/>
                    <a:pt x="357" y="2"/>
                    <a:pt x="357" y="2"/>
                  </a:cubicBezTo>
                  <a:cubicBezTo>
                    <a:pt x="357" y="3"/>
                    <a:pt x="357" y="3"/>
                    <a:pt x="357" y="3"/>
                  </a:cubicBezTo>
                  <a:cubicBezTo>
                    <a:pt x="357" y="3"/>
                    <a:pt x="357" y="3"/>
                    <a:pt x="357" y="3"/>
                  </a:cubicBezTo>
                  <a:cubicBezTo>
                    <a:pt x="357" y="4"/>
                    <a:pt x="357" y="4"/>
                    <a:pt x="357" y="4"/>
                  </a:cubicBezTo>
                  <a:cubicBezTo>
                    <a:pt x="357" y="5"/>
                    <a:pt x="357" y="5"/>
                    <a:pt x="357" y="5"/>
                  </a:cubicBezTo>
                  <a:cubicBezTo>
                    <a:pt x="357" y="5"/>
                    <a:pt x="357" y="5"/>
                    <a:pt x="357" y="5"/>
                  </a:cubicBezTo>
                  <a:cubicBezTo>
                    <a:pt x="358" y="5"/>
                    <a:pt x="358" y="5"/>
                    <a:pt x="358" y="5"/>
                  </a:cubicBezTo>
                  <a:cubicBezTo>
                    <a:pt x="359" y="4"/>
                    <a:pt x="359" y="4"/>
                    <a:pt x="359" y="4"/>
                  </a:cubicBezTo>
                  <a:cubicBezTo>
                    <a:pt x="360" y="3"/>
                    <a:pt x="360" y="3"/>
                    <a:pt x="360" y="3"/>
                  </a:cubicBezTo>
                  <a:cubicBezTo>
                    <a:pt x="361" y="3"/>
                    <a:pt x="361" y="3"/>
                    <a:pt x="361" y="3"/>
                  </a:cubicBezTo>
                  <a:cubicBezTo>
                    <a:pt x="361" y="3"/>
                    <a:pt x="361" y="3"/>
                    <a:pt x="361" y="3"/>
                  </a:cubicBezTo>
                  <a:cubicBezTo>
                    <a:pt x="362" y="3"/>
                    <a:pt x="362" y="3"/>
                    <a:pt x="362" y="3"/>
                  </a:cubicBezTo>
                  <a:cubicBezTo>
                    <a:pt x="364" y="3"/>
                    <a:pt x="364" y="3"/>
                    <a:pt x="364" y="3"/>
                  </a:cubicBezTo>
                  <a:cubicBezTo>
                    <a:pt x="363" y="4"/>
                    <a:pt x="363" y="4"/>
                    <a:pt x="363" y="4"/>
                  </a:cubicBezTo>
                  <a:cubicBezTo>
                    <a:pt x="362" y="5"/>
                    <a:pt x="362" y="5"/>
                    <a:pt x="362" y="5"/>
                  </a:cubicBezTo>
                  <a:cubicBezTo>
                    <a:pt x="363" y="5"/>
                    <a:pt x="363" y="5"/>
                    <a:pt x="363" y="5"/>
                  </a:cubicBezTo>
                  <a:cubicBezTo>
                    <a:pt x="363" y="5"/>
                    <a:pt x="363" y="5"/>
                    <a:pt x="363" y="5"/>
                  </a:cubicBezTo>
                  <a:cubicBezTo>
                    <a:pt x="364" y="4"/>
                    <a:pt x="364" y="4"/>
                    <a:pt x="364" y="4"/>
                  </a:cubicBezTo>
                  <a:cubicBezTo>
                    <a:pt x="365" y="4"/>
                    <a:pt x="365" y="4"/>
                    <a:pt x="365" y="4"/>
                  </a:cubicBezTo>
                  <a:cubicBezTo>
                    <a:pt x="365" y="4"/>
                    <a:pt x="365" y="4"/>
                    <a:pt x="365" y="4"/>
                  </a:cubicBezTo>
                  <a:cubicBezTo>
                    <a:pt x="367" y="4"/>
                    <a:pt x="367" y="4"/>
                    <a:pt x="367" y="4"/>
                  </a:cubicBezTo>
                  <a:cubicBezTo>
                    <a:pt x="368" y="4"/>
                    <a:pt x="368" y="4"/>
                    <a:pt x="368" y="4"/>
                  </a:cubicBezTo>
                  <a:cubicBezTo>
                    <a:pt x="369" y="5"/>
                    <a:pt x="369" y="5"/>
                    <a:pt x="369" y="5"/>
                  </a:cubicBezTo>
                  <a:cubicBezTo>
                    <a:pt x="369" y="5"/>
                    <a:pt x="369" y="5"/>
                    <a:pt x="369" y="5"/>
                  </a:cubicBezTo>
                  <a:cubicBezTo>
                    <a:pt x="368" y="5"/>
                    <a:pt x="368" y="5"/>
                    <a:pt x="368" y="5"/>
                  </a:cubicBezTo>
                  <a:cubicBezTo>
                    <a:pt x="368" y="6"/>
                    <a:pt x="368" y="6"/>
                    <a:pt x="368" y="6"/>
                  </a:cubicBezTo>
                  <a:cubicBezTo>
                    <a:pt x="368" y="6"/>
                    <a:pt x="368" y="6"/>
                    <a:pt x="368" y="6"/>
                  </a:cubicBezTo>
                  <a:cubicBezTo>
                    <a:pt x="368" y="7"/>
                    <a:pt x="368" y="7"/>
                    <a:pt x="368" y="7"/>
                  </a:cubicBezTo>
                  <a:cubicBezTo>
                    <a:pt x="369" y="7"/>
                    <a:pt x="369" y="7"/>
                    <a:pt x="369" y="7"/>
                  </a:cubicBezTo>
                  <a:cubicBezTo>
                    <a:pt x="370" y="6"/>
                    <a:pt x="370" y="6"/>
                    <a:pt x="370" y="6"/>
                  </a:cubicBezTo>
                  <a:cubicBezTo>
                    <a:pt x="370" y="7"/>
                    <a:pt x="370" y="7"/>
                    <a:pt x="370" y="7"/>
                  </a:cubicBezTo>
                  <a:cubicBezTo>
                    <a:pt x="370" y="7"/>
                    <a:pt x="370" y="7"/>
                    <a:pt x="370" y="7"/>
                  </a:cubicBezTo>
                  <a:cubicBezTo>
                    <a:pt x="371" y="7"/>
                    <a:pt x="371" y="7"/>
                    <a:pt x="371" y="7"/>
                  </a:cubicBezTo>
                  <a:cubicBezTo>
                    <a:pt x="372" y="6"/>
                    <a:pt x="372" y="6"/>
                    <a:pt x="372" y="6"/>
                  </a:cubicBezTo>
                  <a:cubicBezTo>
                    <a:pt x="372" y="7"/>
                    <a:pt x="372" y="7"/>
                    <a:pt x="372" y="7"/>
                  </a:cubicBezTo>
                  <a:cubicBezTo>
                    <a:pt x="372" y="8"/>
                    <a:pt x="372" y="8"/>
                    <a:pt x="372" y="8"/>
                  </a:cubicBezTo>
                  <a:cubicBezTo>
                    <a:pt x="372" y="8"/>
                    <a:pt x="372" y="8"/>
                    <a:pt x="372" y="8"/>
                  </a:cubicBezTo>
                  <a:cubicBezTo>
                    <a:pt x="373" y="8"/>
                    <a:pt x="373" y="8"/>
                    <a:pt x="373" y="8"/>
                  </a:cubicBezTo>
                  <a:cubicBezTo>
                    <a:pt x="373" y="8"/>
                    <a:pt x="373" y="8"/>
                    <a:pt x="373" y="8"/>
                  </a:cubicBezTo>
                  <a:cubicBezTo>
                    <a:pt x="374" y="7"/>
                    <a:pt x="374" y="7"/>
                    <a:pt x="374" y="7"/>
                  </a:cubicBezTo>
                  <a:cubicBezTo>
                    <a:pt x="374" y="7"/>
                    <a:pt x="374" y="7"/>
                    <a:pt x="374" y="7"/>
                  </a:cubicBezTo>
                  <a:cubicBezTo>
                    <a:pt x="374" y="8"/>
                    <a:pt x="374" y="8"/>
                    <a:pt x="374" y="8"/>
                  </a:cubicBezTo>
                  <a:cubicBezTo>
                    <a:pt x="376" y="9"/>
                    <a:pt x="376" y="9"/>
                    <a:pt x="376" y="9"/>
                  </a:cubicBezTo>
                  <a:cubicBezTo>
                    <a:pt x="377" y="9"/>
                    <a:pt x="377" y="9"/>
                    <a:pt x="377" y="9"/>
                  </a:cubicBezTo>
                  <a:cubicBezTo>
                    <a:pt x="377" y="9"/>
                    <a:pt x="377" y="9"/>
                    <a:pt x="377" y="9"/>
                  </a:cubicBezTo>
                  <a:cubicBezTo>
                    <a:pt x="377" y="10"/>
                    <a:pt x="377" y="10"/>
                    <a:pt x="377" y="10"/>
                  </a:cubicBezTo>
                  <a:cubicBezTo>
                    <a:pt x="375" y="10"/>
                    <a:pt x="375" y="10"/>
                    <a:pt x="375" y="10"/>
                  </a:cubicBezTo>
                  <a:cubicBezTo>
                    <a:pt x="374" y="11"/>
                    <a:pt x="374" y="11"/>
                    <a:pt x="374" y="11"/>
                  </a:cubicBezTo>
                  <a:cubicBezTo>
                    <a:pt x="373" y="12"/>
                    <a:pt x="373" y="12"/>
                    <a:pt x="373" y="12"/>
                  </a:cubicBezTo>
                  <a:cubicBezTo>
                    <a:pt x="372" y="12"/>
                    <a:pt x="372" y="12"/>
                    <a:pt x="372" y="12"/>
                  </a:cubicBezTo>
                  <a:cubicBezTo>
                    <a:pt x="371" y="12"/>
                    <a:pt x="371" y="12"/>
                    <a:pt x="371" y="12"/>
                  </a:cubicBezTo>
                  <a:cubicBezTo>
                    <a:pt x="370" y="12"/>
                    <a:pt x="370" y="12"/>
                    <a:pt x="370" y="12"/>
                  </a:cubicBezTo>
                  <a:cubicBezTo>
                    <a:pt x="370" y="12"/>
                    <a:pt x="370" y="12"/>
                    <a:pt x="370" y="12"/>
                  </a:cubicBezTo>
                  <a:cubicBezTo>
                    <a:pt x="369" y="13"/>
                    <a:pt x="369" y="13"/>
                    <a:pt x="369" y="13"/>
                  </a:cubicBezTo>
                  <a:cubicBezTo>
                    <a:pt x="371" y="13"/>
                    <a:pt x="371" y="13"/>
                    <a:pt x="371" y="13"/>
                  </a:cubicBezTo>
                  <a:cubicBezTo>
                    <a:pt x="372" y="13"/>
                    <a:pt x="372" y="13"/>
                    <a:pt x="372" y="13"/>
                  </a:cubicBezTo>
                  <a:cubicBezTo>
                    <a:pt x="373" y="13"/>
                    <a:pt x="373" y="13"/>
                    <a:pt x="373" y="13"/>
                  </a:cubicBezTo>
                  <a:cubicBezTo>
                    <a:pt x="374" y="13"/>
                    <a:pt x="374" y="13"/>
                    <a:pt x="374" y="13"/>
                  </a:cubicBezTo>
                  <a:cubicBezTo>
                    <a:pt x="374" y="12"/>
                    <a:pt x="374" y="12"/>
                    <a:pt x="374" y="12"/>
                  </a:cubicBezTo>
                  <a:cubicBezTo>
                    <a:pt x="375" y="12"/>
                    <a:pt x="375" y="12"/>
                    <a:pt x="375" y="12"/>
                  </a:cubicBezTo>
                  <a:cubicBezTo>
                    <a:pt x="375" y="12"/>
                    <a:pt x="375" y="12"/>
                    <a:pt x="375" y="12"/>
                  </a:cubicBezTo>
                  <a:cubicBezTo>
                    <a:pt x="376" y="11"/>
                    <a:pt x="376" y="11"/>
                    <a:pt x="376" y="11"/>
                  </a:cubicBezTo>
                  <a:cubicBezTo>
                    <a:pt x="377" y="11"/>
                    <a:pt x="377" y="11"/>
                    <a:pt x="377" y="11"/>
                  </a:cubicBezTo>
                  <a:cubicBezTo>
                    <a:pt x="378" y="11"/>
                    <a:pt x="378" y="11"/>
                    <a:pt x="378" y="11"/>
                  </a:cubicBezTo>
                  <a:cubicBezTo>
                    <a:pt x="378" y="11"/>
                    <a:pt x="378" y="11"/>
                    <a:pt x="378" y="11"/>
                  </a:cubicBezTo>
                  <a:cubicBezTo>
                    <a:pt x="378" y="12"/>
                    <a:pt x="378" y="12"/>
                    <a:pt x="378" y="12"/>
                  </a:cubicBezTo>
                  <a:cubicBezTo>
                    <a:pt x="378" y="13"/>
                    <a:pt x="378" y="13"/>
                    <a:pt x="378" y="13"/>
                  </a:cubicBezTo>
                  <a:cubicBezTo>
                    <a:pt x="379" y="12"/>
                    <a:pt x="379" y="12"/>
                    <a:pt x="379" y="12"/>
                  </a:cubicBezTo>
                  <a:cubicBezTo>
                    <a:pt x="379" y="12"/>
                    <a:pt x="379" y="12"/>
                    <a:pt x="379" y="12"/>
                  </a:cubicBezTo>
                  <a:cubicBezTo>
                    <a:pt x="380" y="11"/>
                    <a:pt x="380" y="11"/>
                    <a:pt x="380" y="11"/>
                  </a:cubicBezTo>
                  <a:cubicBezTo>
                    <a:pt x="380" y="11"/>
                    <a:pt x="380" y="11"/>
                    <a:pt x="380" y="11"/>
                  </a:cubicBezTo>
                  <a:cubicBezTo>
                    <a:pt x="380" y="12"/>
                    <a:pt x="380" y="12"/>
                    <a:pt x="380" y="12"/>
                  </a:cubicBezTo>
                  <a:cubicBezTo>
                    <a:pt x="380" y="12"/>
                    <a:pt x="380" y="12"/>
                    <a:pt x="380" y="12"/>
                  </a:cubicBezTo>
                  <a:cubicBezTo>
                    <a:pt x="380" y="13"/>
                    <a:pt x="380" y="13"/>
                    <a:pt x="380" y="13"/>
                  </a:cubicBezTo>
                  <a:cubicBezTo>
                    <a:pt x="380" y="13"/>
                    <a:pt x="380" y="13"/>
                    <a:pt x="380" y="13"/>
                  </a:cubicBezTo>
                  <a:cubicBezTo>
                    <a:pt x="381" y="13"/>
                    <a:pt x="381" y="13"/>
                    <a:pt x="381" y="13"/>
                  </a:cubicBezTo>
                  <a:cubicBezTo>
                    <a:pt x="381" y="13"/>
                    <a:pt x="381" y="13"/>
                    <a:pt x="381" y="13"/>
                  </a:cubicBezTo>
                  <a:cubicBezTo>
                    <a:pt x="381" y="12"/>
                    <a:pt x="381" y="12"/>
                    <a:pt x="381" y="12"/>
                  </a:cubicBezTo>
                  <a:cubicBezTo>
                    <a:pt x="382" y="12"/>
                    <a:pt x="382" y="12"/>
                    <a:pt x="382" y="12"/>
                  </a:cubicBezTo>
                  <a:cubicBezTo>
                    <a:pt x="383" y="12"/>
                    <a:pt x="383" y="12"/>
                    <a:pt x="383" y="12"/>
                  </a:cubicBezTo>
                  <a:cubicBezTo>
                    <a:pt x="382" y="14"/>
                    <a:pt x="382" y="14"/>
                    <a:pt x="382" y="14"/>
                  </a:cubicBezTo>
                  <a:cubicBezTo>
                    <a:pt x="382" y="14"/>
                    <a:pt x="382" y="14"/>
                    <a:pt x="382" y="14"/>
                  </a:cubicBezTo>
                  <a:cubicBezTo>
                    <a:pt x="382" y="14"/>
                    <a:pt x="382" y="14"/>
                    <a:pt x="382" y="14"/>
                  </a:cubicBezTo>
                  <a:cubicBezTo>
                    <a:pt x="382" y="15"/>
                    <a:pt x="382" y="15"/>
                    <a:pt x="382" y="15"/>
                  </a:cubicBezTo>
                  <a:cubicBezTo>
                    <a:pt x="382" y="16"/>
                    <a:pt x="382" y="16"/>
                    <a:pt x="382" y="16"/>
                  </a:cubicBezTo>
                  <a:cubicBezTo>
                    <a:pt x="382" y="17"/>
                    <a:pt x="382" y="17"/>
                    <a:pt x="382" y="17"/>
                  </a:cubicBezTo>
                  <a:cubicBezTo>
                    <a:pt x="381" y="17"/>
                    <a:pt x="381" y="17"/>
                    <a:pt x="381" y="17"/>
                  </a:cubicBezTo>
                  <a:cubicBezTo>
                    <a:pt x="380" y="18"/>
                    <a:pt x="380" y="18"/>
                    <a:pt x="380" y="18"/>
                  </a:cubicBezTo>
                  <a:cubicBezTo>
                    <a:pt x="381" y="19"/>
                    <a:pt x="381" y="19"/>
                    <a:pt x="381" y="19"/>
                  </a:cubicBezTo>
                  <a:cubicBezTo>
                    <a:pt x="381" y="19"/>
                    <a:pt x="381" y="19"/>
                    <a:pt x="381" y="19"/>
                  </a:cubicBezTo>
                  <a:cubicBezTo>
                    <a:pt x="382" y="18"/>
                    <a:pt x="382" y="18"/>
                    <a:pt x="382" y="18"/>
                  </a:cubicBezTo>
                  <a:cubicBezTo>
                    <a:pt x="383" y="18"/>
                    <a:pt x="383" y="18"/>
                    <a:pt x="383" y="18"/>
                  </a:cubicBezTo>
                  <a:cubicBezTo>
                    <a:pt x="383" y="18"/>
                    <a:pt x="383" y="18"/>
                    <a:pt x="383" y="18"/>
                  </a:cubicBezTo>
                  <a:cubicBezTo>
                    <a:pt x="383" y="18"/>
                    <a:pt x="383" y="18"/>
                    <a:pt x="383" y="18"/>
                  </a:cubicBezTo>
                  <a:cubicBezTo>
                    <a:pt x="384" y="18"/>
                    <a:pt x="384" y="18"/>
                    <a:pt x="384" y="18"/>
                  </a:cubicBezTo>
                  <a:cubicBezTo>
                    <a:pt x="385" y="19"/>
                    <a:pt x="385" y="19"/>
                    <a:pt x="385" y="19"/>
                  </a:cubicBezTo>
                  <a:cubicBezTo>
                    <a:pt x="385" y="20"/>
                    <a:pt x="385" y="20"/>
                    <a:pt x="385" y="20"/>
                  </a:cubicBezTo>
                  <a:cubicBezTo>
                    <a:pt x="385" y="22"/>
                    <a:pt x="385" y="22"/>
                    <a:pt x="385" y="22"/>
                  </a:cubicBezTo>
                  <a:cubicBezTo>
                    <a:pt x="384" y="24"/>
                    <a:pt x="384" y="24"/>
                    <a:pt x="384" y="24"/>
                  </a:cubicBezTo>
                  <a:cubicBezTo>
                    <a:pt x="382" y="25"/>
                    <a:pt x="382" y="25"/>
                    <a:pt x="382" y="25"/>
                  </a:cubicBezTo>
                  <a:cubicBezTo>
                    <a:pt x="382" y="25"/>
                    <a:pt x="382" y="25"/>
                    <a:pt x="382" y="25"/>
                  </a:cubicBezTo>
                  <a:cubicBezTo>
                    <a:pt x="381" y="25"/>
                    <a:pt x="381" y="25"/>
                    <a:pt x="381" y="25"/>
                  </a:cubicBezTo>
                  <a:cubicBezTo>
                    <a:pt x="380" y="25"/>
                    <a:pt x="380" y="25"/>
                    <a:pt x="380" y="25"/>
                  </a:cubicBezTo>
                  <a:cubicBezTo>
                    <a:pt x="380" y="26"/>
                    <a:pt x="380" y="26"/>
                    <a:pt x="380" y="26"/>
                  </a:cubicBezTo>
                  <a:cubicBezTo>
                    <a:pt x="379" y="26"/>
                    <a:pt x="379" y="26"/>
                    <a:pt x="379" y="26"/>
                  </a:cubicBezTo>
                  <a:cubicBezTo>
                    <a:pt x="377" y="27"/>
                    <a:pt x="377" y="27"/>
                    <a:pt x="377" y="27"/>
                  </a:cubicBezTo>
                  <a:cubicBezTo>
                    <a:pt x="376" y="28"/>
                    <a:pt x="376" y="28"/>
                    <a:pt x="376" y="28"/>
                  </a:cubicBezTo>
                  <a:cubicBezTo>
                    <a:pt x="375" y="28"/>
                    <a:pt x="375" y="28"/>
                    <a:pt x="375" y="28"/>
                  </a:cubicBezTo>
                  <a:cubicBezTo>
                    <a:pt x="374" y="29"/>
                    <a:pt x="374" y="29"/>
                    <a:pt x="374" y="29"/>
                  </a:cubicBezTo>
                  <a:cubicBezTo>
                    <a:pt x="372" y="29"/>
                    <a:pt x="372" y="29"/>
                    <a:pt x="372" y="29"/>
                  </a:cubicBezTo>
                  <a:cubicBezTo>
                    <a:pt x="372" y="28"/>
                    <a:pt x="372" y="28"/>
                    <a:pt x="372" y="28"/>
                  </a:cubicBezTo>
                  <a:cubicBezTo>
                    <a:pt x="371" y="29"/>
                    <a:pt x="371" y="29"/>
                    <a:pt x="371" y="29"/>
                  </a:cubicBezTo>
                  <a:cubicBezTo>
                    <a:pt x="371" y="29"/>
                    <a:pt x="371" y="29"/>
                    <a:pt x="371" y="29"/>
                  </a:cubicBezTo>
                  <a:cubicBezTo>
                    <a:pt x="370" y="28"/>
                    <a:pt x="370" y="28"/>
                    <a:pt x="370" y="28"/>
                  </a:cubicBezTo>
                  <a:cubicBezTo>
                    <a:pt x="369" y="28"/>
                    <a:pt x="369" y="28"/>
                    <a:pt x="369" y="28"/>
                  </a:cubicBezTo>
                  <a:cubicBezTo>
                    <a:pt x="368" y="28"/>
                    <a:pt x="368" y="28"/>
                    <a:pt x="368" y="28"/>
                  </a:cubicBezTo>
                  <a:cubicBezTo>
                    <a:pt x="368" y="28"/>
                    <a:pt x="368" y="28"/>
                    <a:pt x="368" y="28"/>
                  </a:cubicBezTo>
                  <a:cubicBezTo>
                    <a:pt x="369" y="28"/>
                    <a:pt x="369" y="28"/>
                    <a:pt x="369" y="28"/>
                  </a:cubicBezTo>
                  <a:cubicBezTo>
                    <a:pt x="369" y="29"/>
                    <a:pt x="369" y="29"/>
                    <a:pt x="369" y="29"/>
                  </a:cubicBezTo>
                  <a:cubicBezTo>
                    <a:pt x="368" y="29"/>
                    <a:pt x="368" y="29"/>
                    <a:pt x="368" y="29"/>
                  </a:cubicBezTo>
                  <a:cubicBezTo>
                    <a:pt x="367" y="29"/>
                    <a:pt x="367" y="29"/>
                    <a:pt x="367" y="29"/>
                  </a:cubicBezTo>
                  <a:cubicBezTo>
                    <a:pt x="367" y="29"/>
                    <a:pt x="367" y="29"/>
                    <a:pt x="367" y="29"/>
                  </a:cubicBezTo>
                  <a:cubicBezTo>
                    <a:pt x="366" y="29"/>
                    <a:pt x="366" y="29"/>
                    <a:pt x="366" y="29"/>
                  </a:cubicBezTo>
                  <a:cubicBezTo>
                    <a:pt x="364" y="28"/>
                    <a:pt x="364" y="28"/>
                    <a:pt x="364" y="28"/>
                  </a:cubicBezTo>
                  <a:cubicBezTo>
                    <a:pt x="364" y="28"/>
                    <a:pt x="364" y="28"/>
                    <a:pt x="364" y="28"/>
                  </a:cubicBezTo>
                  <a:cubicBezTo>
                    <a:pt x="363" y="28"/>
                    <a:pt x="363" y="28"/>
                    <a:pt x="363" y="28"/>
                  </a:cubicBezTo>
                  <a:cubicBezTo>
                    <a:pt x="363" y="28"/>
                    <a:pt x="363" y="28"/>
                    <a:pt x="363" y="28"/>
                  </a:cubicBezTo>
                  <a:cubicBezTo>
                    <a:pt x="362" y="27"/>
                    <a:pt x="362" y="27"/>
                    <a:pt x="362" y="27"/>
                  </a:cubicBezTo>
                  <a:cubicBezTo>
                    <a:pt x="361" y="26"/>
                    <a:pt x="361" y="26"/>
                    <a:pt x="361" y="26"/>
                  </a:cubicBezTo>
                  <a:cubicBezTo>
                    <a:pt x="361" y="27"/>
                    <a:pt x="361" y="27"/>
                    <a:pt x="361" y="27"/>
                  </a:cubicBezTo>
                  <a:cubicBezTo>
                    <a:pt x="362" y="28"/>
                    <a:pt x="362" y="28"/>
                    <a:pt x="362" y="28"/>
                  </a:cubicBezTo>
                  <a:cubicBezTo>
                    <a:pt x="362" y="28"/>
                    <a:pt x="362" y="28"/>
                    <a:pt x="362" y="28"/>
                  </a:cubicBezTo>
                  <a:cubicBezTo>
                    <a:pt x="361" y="28"/>
                    <a:pt x="361" y="28"/>
                    <a:pt x="361" y="28"/>
                  </a:cubicBezTo>
                  <a:cubicBezTo>
                    <a:pt x="360" y="28"/>
                    <a:pt x="360" y="28"/>
                    <a:pt x="360" y="28"/>
                  </a:cubicBezTo>
                  <a:cubicBezTo>
                    <a:pt x="361" y="28"/>
                    <a:pt x="361" y="28"/>
                    <a:pt x="361" y="28"/>
                  </a:cubicBezTo>
                  <a:cubicBezTo>
                    <a:pt x="363" y="29"/>
                    <a:pt x="363" y="29"/>
                    <a:pt x="363" y="29"/>
                  </a:cubicBezTo>
                  <a:cubicBezTo>
                    <a:pt x="365" y="29"/>
                    <a:pt x="365" y="29"/>
                    <a:pt x="365" y="29"/>
                  </a:cubicBezTo>
                  <a:cubicBezTo>
                    <a:pt x="366" y="30"/>
                    <a:pt x="366" y="30"/>
                    <a:pt x="366" y="30"/>
                  </a:cubicBezTo>
                  <a:cubicBezTo>
                    <a:pt x="365" y="30"/>
                    <a:pt x="365" y="30"/>
                    <a:pt x="365" y="30"/>
                  </a:cubicBezTo>
                  <a:cubicBezTo>
                    <a:pt x="361" y="32"/>
                    <a:pt x="361" y="32"/>
                    <a:pt x="361" y="32"/>
                  </a:cubicBezTo>
                  <a:cubicBezTo>
                    <a:pt x="359" y="32"/>
                    <a:pt x="359" y="32"/>
                    <a:pt x="359" y="32"/>
                  </a:cubicBezTo>
                  <a:cubicBezTo>
                    <a:pt x="358" y="32"/>
                    <a:pt x="358" y="32"/>
                    <a:pt x="358" y="32"/>
                  </a:cubicBezTo>
                  <a:cubicBezTo>
                    <a:pt x="356" y="32"/>
                    <a:pt x="356" y="32"/>
                    <a:pt x="356" y="32"/>
                  </a:cubicBezTo>
                  <a:cubicBezTo>
                    <a:pt x="355" y="32"/>
                    <a:pt x="355" y="32"/>
                    <a:pt x="355" y="32"/>
                  </a:cubicBezTo>
                  <a:cubicBezTo>
                    <a:pt x="355" y="32"/>
                    <a:pt x="355" y="32"/>
                    <a:pt x="355" y="32"/>
                  </a:cubicBezTo>
                  <a:cubicBezTo>
                    <a:pt x="354" y="32"/>
                    <a:pt x="354" y="32"/>
                    <a:pt x="354" y="32"/>
                  </a:cubicBezTo>
                  <a:cubicBezTo>
                    <a:pt x="354" y="32"/>
                    <a:pt x="354" y="32"/>
                    <a:pt x="354" y="32"/>
                  </a:cubicBezTo>
                  <a:cubicBezTo>
                    <a:pt x="353" y="32"/>
                    <a:pt x="353" y="32"/>
                    <a:pt x="353" y="32"/>
                  </a:cubicBezTo>
                  <a:cubicBezTo>
                    <a:pt x="352" y="33"/>
                    <a:pt x="352" y="33"/>
                    <a:pt x="352" y="33"/>
                  </a:cubicBezTo>
                  <a:cubicBezTo>
                    <a:pt x="353" y="32"/>
                    <a:pt x="353" y="32"/>
                    <a:pt x="353" y="32"/>
                  </a:cubicBezTo>
                  <a:cubicBezTo>
                    <a:pt x="353" y="33"/>
                    <a:pt x="353" y="33"/>
                    <a:pt x="353" y="33"/>
                  </a:cubicBezTo>
                  <a:cubicBezTo>
                    <a:pt x="354" y="33"/>
                    <a:pt x="354" y="33"/>
                    <a:pt x="354" y="33"/>
                  </a:cubicBezTo>
                  <a:cubicBezTo>
                    <a:pt x="357" y="33"/>
                    <a:pt x="357" y="33"/>
                    <a:pt x="357" y="33"/>
                  </a:cubicBezTo>
                  <a:cubicBezTo>
                    <a:pt x="358" y="33"/>
                    <a:pt x="358" y="33"/>
                    <a:pt x="358" y="33"/>
                  </a:cubicBezTo>
                  <a:cubicBezTo>
                    <a:pt x="361" y="33"/>
                    <a:pt x="361" y="33"/>
                    <a:pt x="361" y="33"/>
                  </a:cubicBezTo>
                  <a:cubicBezTo>
                    <a:pt x="364" y="32"/>
                    <a:pt x="364" y="32"/>
                    <a:pt x="364" y="32"/>
                  </a:cubicBezTo>
                  <a:cubicBezTo>
                    <a:pt x="365" y="31"/>
                    <a:pt x="365" y="31"/>
                    <a:pt x="365" y="31"/>
                  </a:cubicBezTo>
                  <a:cubicBezTo>
                    <a:pt x="366" y="31"/>
                    <a:pt x="366" y="31"/>
                    <a:pt x="366" y="31"/>
                  </a:cubicBezTo>
                  <a:cubicBezTo>
                    <a:pt x="367" y="31"/>
                    <a:pt x="367" y="31"/>
                    <a:pt x="367" y="31"/>
                  </a:cubicBezTo>
                  <a:cubicBezTo>
                    <a:pt x="368" y="31"/>
                    <a:pt x="368" y="31"/>
                    <a:pt x="368" y="31"/>
                  </a:cubicBezTo>
                  <a:cubicBezTo>
                    <a:pt x="369" y="31"/>
                    <a:pt x="369" y="31"/>
                    <a:pt x="369" y="31"/>
                  </a:cubicBezTo>
                  <a:cubicBezTo>
                    <a:pt x="369" y="32"/>
                    <a:pt x="369" y="32"/>
                    <a:pt x="369" y="32"/>
                  </a:cubicBezTo>
                  <a:cubicBezTo>
                    <a:pt x="368" y="33"/>
                    <a:pt x="368" y="33"/>
                    <a:pt x="368" y="33"/>
                  </a:cubicBezTo>
                  <a:cubicBezTo>
                    <a:pt x="366" y="34"/>
                    <a:pt x="366" y="34"/>
                    <a:pt x="366" y="34"/>
                  </a:cubicBezTo>
                  <a:cubicBezTo>
                    <a:pt x="366" y="34"/>
                    <a:pt x="366" y="34"/>
                    <a:pt x="366" y="34"/>
                  </a:cubicBezTo>
                  <a:cubicBezTo>
                    <a:pt x="364" y="35"/>
                    <a:pt x="364" y="35"/>
                    <a:pt x="364" y="35"/>
                  </a:cubicBezTo>
                  <a:cubicBezTo>
                    <a:pt x="364" y="35"/>
                    <a:pt x="364" y="35"/>
                    <a:pt x="364" y="35"/>
                  </a:cubicBezTo>
                  <a:cubicBezTo>
                    <a:pt x="363" y="36"/>
                    <a:pt x="363" y="36"/>
                    <a:pt x="363" y="36"/>
                  </a:cubicBezTo>
                  <a:cubicBezTo>
                    <a:pt x="362" y="36"/>
                    <a:pt x="362" y="36"/>
                    <a:pt x="362" y="36"/>
                  </a:cubicBezTo>
                  <a:cubicBezTo>
                    <a:pt x="361" y="37"/>
                    <a:pt x="361" y="37"/>
                    <a:pt x="361" y="37"/>
                  </a:cubicBezTo>
                  <a:cubicBezTo>
                    <a:pt x="360" y="37"/>
                    <a:pt x="360" y="37"/>
                    <a:pt x="360" y="37"/>
                  </a:cubicBezTo>
                  <a:cubicBezTo>
                    <a:pt x="359" y="37"/>
                    <a:pt x="359" y="37"/>
                    <a:pt x="359" y="37"/>
                  </a:cubicBezTo>
                  <a:cubicBezTo>
                    <a:pt x="358" y="37"/>
                    <a:pt x="358" y="37"/>
                    <a:pt x="358" y="37"/>
                  </a:cubicBezTo>
                  <a:cubicBezTo>
                    <a:pt x="357" y="38"/>
                    <a:pt x="357" y="38"/>
                    <a:pt x="357" y="38"/>
                  </a:cubicBezTo>
                  <a:cubicBezTo>
                    <a:pt x="356" y="38"/>
                    <a:pt x="356" y="38"/>
                    <a:pt x="356" y="38"/>
                  </a:cubicBezTo>
                  <a:cubicBezTo>
                    <a:pt x="355" y="39"/>
                    <a:pt x="355" y="39"/>
                    <a:pt x="355" y="39"/>
                  </a:cubicBezTo>
                  <a:cubicBezTo>
                    <a:pt x="353" y="39"/>
                    <a:pt x="353" y="39"/>
                    <a:pt x="353" y="39"/>
                  </a:cubicBezTo>
                  <a:cubicBezTo>
                    <a:pt x="352" y="40"/>
                    <a:pt x="352" y="40"/>
                    <a:pt x="352" y="40"/>
                  </a:cubicBezTo>
                  <a:cubicBezTo>
                    <a:pt x="352" y="39"/>
                    <a:pt x="352" y="39"/>
                    <a:pt x="352" y="39"/>
                  </a:cubicBezTo>
                  <a:cubicBezTo>
                    <a:pt x="351" y="40"/>
                    <a:pt x="351" y="40"/>
                    <a:pt x="351" y="40"/>
                  </a:cubicBezTo>
                  <a:cubicBezTo>
                    <a:pt x="350" y="40"/>
                    <a:pt x="350" y="40"/>
                    <a:pt x="350" y="40"/>
                  </a:cubicBezTo>
                  <a:cubicBezTo>
                    <a:pt x="350" y="40"/>
                    <a:pt x="350" y="40"/>
                    <a:pt x="350" y="40"/>
                  </a:cubicBezTo>
                  <a:cubicBezTo>
                    <a:pt x="350" y="41"/>
                    <a:pt x="350" y="41"/>
                    <a:pt x="350" y="41"/>
                  </a:cubicBezTo>
                  <a:cubicBezTo>
                    <a:pt x="349" y="42"/>
                    <a:pt x="349" y="42"/>
                    <a:pt x="349" y="42"/>
                  </a:cubicBezTo>
                  <a:cubicBezTo>
                    <a:pt x="349" y="43"/>
                    <a:pt x="349" y="43"/>
                    <a:pt x="349" y="43"/>
                  </a:cubicBezTo>
                  <a:cubicBezTo>
                    <a:pt x="347" y="43"/>
                    <a:pt x="347" y="43"/>
                    <a:pt x="347" y="43"/>
                  </a:cubicBezTo>
                  <a:cubicBezTo>
                    <a:pt x="346" y="43"/>
                    <a:pt x="346" y="43"/>
                    <a:pt x="346" y="43"/>
                  </a:cubicBezTo>
                  <a:cubicBezTo>
                    <a:pt x="345" y="43"/>
                    <a:pt x="345" y="43"/>
                    <a:pt x="345" y="43"/>
                  </a:cubicBezTo>
                  <a:cubicBezTo>
                    <a:pt x="345" y="42"/>
                    <a:pt x="345" y="42"/>
                    <a:pt x="345" y="42"/>
                  </a:cubicBezTo>
                  <a:cubicBezTo>
                    <a:pt x="346" y="42"/>
                    <a:pt x="346" y="42"/>
                    <a:pt x="346" y="42"/>
                  </a:cubicBezTo>
                  <a:cubicBezTo>
                    <a:pt x="346" y="41"/>
                    <a:pt x="346" y="41"/>
                    <a:pt x="346" y="41"/>
                  </a:cubicBezTo>
                  <a:cubicBezTo>
                    <a:pt x="345" y="41"/>
                    <a:pt x="345" y="41"/>
                    <a:pt x="345" y="41"/>
                  </a:cubicBezTo>
                  <a:cubicBezTo>
                    <a:pt x="345" y="42"/>
                    <a:pt x="345" y="42"/>
                    <a:pt x="345" y="42"/>
                  </a:cubicBezTo>
                  <a:cubicBezTo>
                    <a:pt x="345" y="42"/>
                    <a:pt x="345" y="42"/>
                    <a:pt x="345" y="42"/>
                  </a:cubicBezTo>
                  <a:cubicBezTo>
                    <a:pt x="344" y="43"/>
                    <a:pt x="344" y="43"/>
                    <a:pt x="344" y="43"/>
                  </a:cubicBezTo>
                  <a:cubicBezTo>
                    <a:pt x="345" y="43"/>
                    <a:pt x="345" y="43"/>
                    <a:pt x="345" y="43"/>
                  </a:cubicBezTo>
                  <a:cubicBezTo>
                    <a:pt x="346" y="44"/>
                    <a:pt x="346" y="44"/>
                    <a:pt x="346" y="44"/>
                  </a:cubicBezTo>
                  <a:cubicBezTo>
                    <a:pt x="345" y="45"/>
                    <a:pt x="345" y="45"/>
                    <a:pt x="345" y="45"/>
                  </a:cubicBezTo>
                  <a:cubicBezTo>
                    <a:pt x="344" y="45"/>
                    <a:pt x="344" y="45"/>
                    <a:pt x="344" y="45"/>
                  </a:cubicBezTo>
                  <a:cubicBezTo>
                    <a:pt x="343" y="44"/>
                    <a:pt x="343" y="44"/>
                    <a:pt x="343" y="44"/>
                  </a:cubicBezTo>
                  <a:cubicBezTo>
                    <a:pt x="343" y="45"/>
                    <a:pt x="343" y="45"/>
                    <a:pt x="343" y="45"/>
                  </a:cubicBezTo>
                  <a:cubicBezTo>
                    <a:pt x="341" y="44"/>
                    <a:pt x="341" y="44"/>
                    <a:pt x="341" y="44"/>
                  </a:cubicBezTo>
                  <a:cubicBezTo>
                    <a:pt x="341" y="44"/>
                    <a:pt x="341" y="44"/>
                    <a:pt x="341" y="44"/>
                  </a:cubicBezTo>
                  <a:cubicBezTo>
                    <a:pt x="340" y="45"/>
                    <a:pt x="340" y="45"/>
                    <a:pt x="340" y="45"/>
                  </a:cubicBezTo>
                  <a:cubicBezTo>
                    <a:pt x="340" y="44"/>
                    <a:pt x="340" y="44"/>
                    <a:pt x="340" y="44"/>
                  </a:cubicBezTo>
                  <a:cubicBezTo>
                    <a:pt x="340" y="44"/>
                    <a:pt x="340" y="44"/>
                    <a:pt x="340" y="44"/>
                  </a:cubicBezTo>
                  <a:cubicBezTo>
                    <a:pt x="339" y="44"/>
                    <a:pt x="339" y="44"/>
                    <a:pt x="339" y="44"/>
                  </a:cubicBezTo>
                  <a:cubicBezTo>
                    <a:pt x="339" y="44"/>
                    <a:pt x="339" y="44"/>
                    <a:pt x="339" y="44"/>
                  </a:cubicBezTo>
                  <a:cubicBezTo>
                    <a:pt x="339" y="45"/>
                    <a:pt x="339" y="45"/>
                    <a:pt x="339" y="45"/>
                  </a:cubicBezTo>
                  <a:cubicBezTo>
                    <a:pt x="340" y="45"/>
                    <a:pt x="340" y="45"/>
                    <a:pt x="340" y="45"/>
                  </a:cubicBezTo>
                  <a:cubicBezTo>
                    <a:pt x="343" y="45"/>
                    <a:pt x="343" y="45"/>
                    <a:pt x="343" y="45"/>
                  </a:cubicBezTo>
                  <a:cubicBezTo>
                    <a:pt x="343" y="46"/>
                    <a:pt x="343" y="46"/>
                    <a:pt x="343" y="46"/>
                  </a:cubicBezTo>
                  <a:cubicBezTo>
                    <a:pt x="343" y="46"/>
                    <a:pt x="343" y="46"/>
                    <a:pt x="343" y="46"/>
                  </a:cubicBezTo>
                  <a:cubicBezTo>
                    <a:pt x="342" y="47"/>
                    <a:pt x="342" y="47"/>
                    <a:pt x="342" y="47"/>
                  </a:cubicBezTo>
                  <a:cubicBezTo>
                    <a:pt x="341" y="47"/>
                    <a:pt x="341" y="47"/>
                    <a:pt x="341" y="47"/>
                  </a:cubicBezTo>
                  <a:cubicBezTo>
                    <a:pt x="340" y="47"/>
                    <a:pt x="340" y="47"/>
                    <a:pt x="340" y="47"/>
                  </a:cubicBezTo>
                  <a:cubicBezTo>
                    <a:pt x="339" y="47"/>
                    <a:pt x="339" y="47"/>
                    <a:pt x="339" y="47"/>
                  </a:cubicBezTo>
                  <a:cubicBezTo>
                    <a:pt x="340" y="48"/>
                    <a:pt x="340" y="48"/>
                    <a:pt x="340" y="48"/>
                  </a:cubicBezTo>
                  <a:cubicBezTo>
                    <a:pt x="340" y="47"/>
                    <a:pt x="340" y="47"/>
                    <a:pt x="340" y="47"/>
                  </a:cubicBezTo>
                  <a:cubicBezTo>
                    <a:pt x="341" y="48"/>
                    <a:pt x="341" y="48"/>
                    <a:pt x="341" y="48"/>
                  </a:cubicBezTo>
                  <a:cubicBezTo>
                    <a:pt x="341" y="48"/>
                    <a:pt x="341" y="48"/>
                    <a:pt x="341" y="48"/>
                  </a:cubicBezTo>
                  <a:cubicBezTo>
                    <a:pt x="339" y="50"/>
                    <a:pt x="339" y="50"/>
                    <a:pt x="339" y="50"/>
                  </a:cubicBezTo>
                  <a:cubicBezTo>
                    <a:pt x="338" y="50"/>
                    <a:pt x="338" y="50"/>
                    <a:pt x="338" y="50"/>
                  </a:cubicBezTo>
                  <a:cubicBezTo>
                    <a:pt x="336" y="49"/>
                    <a:pt x="336" y="49"/>
                    <a:pt x="336" y="49"/>
                  </a:cubicBezTo>
                  <a:cubicBezTo>
                    <a:pt x="336" y="49"/>
                    <a:pt x="336" y="49"/>
                    <a:pt x="336" y="49"/>
                  </a:cubicBezTo>
                  <a:cubicBezTo>
                    <a:pt x="335" y="49"/>
                    <a:pt x="335" y="49"/>
                    <a:pt x="335" y="49"/>
                  </a:cubicBezTo>
                  <a:cubicBezTo>
                    <a:pt x="334" y="49"/>
                    <a:pt x="334" y="49"/>
                    <a:pt x="334" y="49"/>
                  </a:cubicBezTo>
                  <a:cubicBezTo>
                    <a:pt x="334" y="47"/>
                    <a:pt x="334" y="47"/>
                    <a:pt x="334" y="47"/>
                  </a:cubicBezTo>
                  <a:cubicBezTo>
                    <a:pt x="333" y="47"/>
                    <a:pt x="333" y="47"/>
                    <a:pt x="333" y="47"/>
                  </a:cubicBezTo>
                  <a:cubicBezTo>
                    <a:pt x="333" y="47"/>
                    <a:pt x="333" y="47"/>
                    <a:pt x="333" y="47"/>
                  </a:cubicBezTo>
                  <a:cubicBezTo>
                    <a:pt x="333" y="46"/>
                    <a:pt x="333" y="46"/>
                    <a:pt x="333" y="46"/>
                  </a:cubicBezTo>
                  <a:cubicBezTo>
                    <a:pt x="332" y="46"/>
                    <a:pt x="332" y="46"/>
                    <a:pt x="332" y="46"/>
                  </a:cubicBezTo>
                  <a:cubicBezTo>
                    <a:pt x="332" y="46"/>
                    <a:pt x="332" y="46"/>
                    <a:pt x="332" y="46"/>
                  </a:cubicBezTo>
                  <a:cubicBezTo>
                    <a:pt x="331" y="46"/>
                    <a:pt x="331" y="46"/>
                    <a:pt x="331" y="46"/>
                  </a:cubicBezTo>
                  <a:cubicBezTo>
                    <a:pt x="330" y="46"/>
                    <a:pt x="330" y="46"/>
                    <a:pt x="330" y="46"/>
                  </a:cubicBezTo>
                  <a:cubicBezTo>
                    <a:pt x="329" y="46"/>
                    <a:pt x="329" y="46"/>
                    <a:pt x="329" y="46"/>
                  </a:cubicBezTo>
                  <a:cubicBezTo>
                    <a:pt x="330" y="46"/>
                    <a:pt x="330" y="46"/>
                    <a:pt x="330" y="46"/>
                  </a:cubicBezTo>
                  <a:cubicBezTo>
                    <a:pt x="330" y="46"/>
                    <a:pt x="330" y="46"/>
                    <a:pt x="330" y="46"/>
                  </a:cubicBezTo>
                  <a:cubicBezTo>
                    <a:pt x="331" y="46"/>
                    <a:pt x="331" y="46"/>
                    <a:pt x="331" y="46"/>
                  </a:cubicBezTo>
                  <a:cubicBezTo>
                    <a:pt x="333" y="48"/>
                    <a:pt x="333" y="48"/>
                    <a:pt x="333" y="48"/>
                  </a:cubicBezTo>
                  <a:cubicBezTo>
                    <a:pt x="333" y="50"/>
                    <a:pt x="333" y="50"/>
                    <a:pt x="333" y="50"/>
                  </a:cubicBezTo>
                  <a:cubicBezTo>
                    <a:pt x="333" y="51"/>
                    <a:pt x="333" y="51"/>
                    <a:pt x="333" y="51"/>
                  </a:cubicBezTo>
                  <a:cubicBezTo>
                    <a:pt x="332" y="50"/>
                    <a:pt x="332" y="50"/>
                    <a:pt x="332" y="50"/>
                  </a:cubicBezTo>
                  <a:cubicBezTo>
                    <a:pt x="331" y="50"/>
                    <a:pt x="331" y="50"/>
                    <a:pt x="331" y="50"/>
                  </a:cubicBezTo>
                  <a:cubicBezTo>
                    <a:pt x="330" y="50"/>
                    <a:pt x="330" y="50"/>
                    <a:pt x="330" y="50"/>
                  </a:cubicBezTo>
                  <a:cubicBezTo>
                    <a:pt x="330" y="50"/>
                    <a:pt x="330" y="50"/>
                    <a:pt x="330" y="50"/>
                  </a:cubicBezTo>
                  <a:cubicBezTo>
                    <a:pt x="330" y="51"/>
                    <a:pt x="330" y="51"/>
                    <a:pt x="330" y="51"/>
                  </a:cubicBezTo>
                  <a:cubicBezTo>
                    <a:pt x="329" y="50"/>
                    <a:pt x="329" y="50"/>
                    <a:pt x="329" y="50"/>
                  </a:cubicBezTo>
                  <a:cubicBezTo>
                    <a:pt x="328" y="50"/>
                    <a:pt x="328" y="50"/>
                    <a:pt x="328" y="50"/>
                  </a:cubicBezTo>
                  <a:cubicBezTo>
                    <a:pt x="328" y="51"/>
                    <a:pt x="328" y="51"/>
                    <a:pt x="328" y="51"/>
                  </a:cubicBezTo>
                  <a:cubicBezTo>
                    <a:pt x="327" y="51"/>
                    <a:pt x="327" y="51"/>
                    <a:pt x="327" y="51"/>
                  </a:cubicBezTo>
                  <a:cubicBezTo>
                    <a:pt x="327" y="50"/>
                    <a:pt x="327" y="50"/>
                    <a:pt x="327" y="50"/>
                  </a:cubicBezTo>
                  <a:cubicBezTo>
                    <a:pt x="326" y="50"/>
                    <a:pt x="326" y="50"/>
                    <a:pt x="326" y="50"/>
                  </a:cubicBezTo>
                  <a:cubicBezTo>
                    <a:pt x="326" y="49"/>
                    <a:pt x="326" y="49"/>
                    <a:pt x="326" y="49"/>
                  </a:cubicBezTo>
                  <a:cubicBezTo>
                    <a:pt x="325" y="49"/>
                    <a:pt x="325" y="49"/>
                    <a:pt x="325" y="49"/>
                  </a:cubicBezTo>
                  <a:cubicBezTo>
                    <a:pt x="325" y="48"/>
                    <a:pt x="325" y="48"/>
                    <a:pt x="325" y="48"/>
                  </a:cubicBezTo>
                  <a:cubicBezTo>
                    <a:pt x="324" y="48"/>
                    <a:pt x="324" y="48"/>
                    <a:pt x="324" y="48"/>
                  </a:cubicBezTo>
                  <a:cubicBezTo>
                    <a:pt x="323" y="48"/>
                    <a:pt x="323" y="48"/>
                    <a:pt x="323" y="48"/>
                  </a:cubicBezTo>
                  <a:cubicBezTo>
                    <a:pt x="323" y="47"/>
                    <a:pt x="323" y="47"/>
                    <a:pt x="323" y="47"/>
                  </a:cubicBezTo>
                  <a:cubicBezTo>
                    <a:pt x="322" y="48"/>
                    <a:pt x="322" y="48"/>
                    <a:pt x="322" y="48"/>
                  </a:cubicBezTo>
                  <a:cubicBezTo>
                    <a:pt x="322" y="48"/>
                    <a:pt x="322" y="48"/>
                    <a:pt x="322" y="48"/>
                  </a:cubicBezTo>
                  <a:cubicBezTo>
                    <a:pt x="323" y="49"/>
                    <a:pt x="323" y="49"/>
                    <a:pt x="323" y="49"/>
                  </a:cubicBezTo>
                  <a:cubicBezTo>
                    <a:pt x="324" y="49"/>
                    <a:pt x="324" y="49"/>
                    <a:pt x="324" y="49"/>
                  </a:cubicBezTo>
                  <a:cubicBezTo>
                    <a:pt x="325" y="50"/>
                    <a:pt x="325" y="50"/>
                    <a:pt x="325" y="50"/>
                  </a:cubicBezTo>
                  <a:cubicBezTo>
                    <a:pt x="325" y="51"/>
                    <a:pt x="325" y="51"/>
                    <a:pt x="325" y="51"/>
                  </a:cubicBezTo>
                  <a:cubicBezTo>
                    <a:pt x="323" y="50"/>
                    <a:pt x="323" y="50"/>
                    <a:pt x="323" y="50"/>
                  </a:cubicBezTo>
                  <a:cubicBezTo>
                    <a:pt x="322" y="50"/>
                    <a:pt x="322" y="50"/>
                    <a:pt x="322" y="50"/>
                  </a:cubicBezTo>
                  <a:cubicBezTo>
                    <a:pt x="322" y="49"/>
                    <a:pt x="322" y="49"/>
                    <a:pt x="322" y="49"/>
                  </a:cubicBezTo>
                  <a:cubicBezTo>
                    <a:pt x="321" y="49"/>
                    <a:pt x="321" y="49"/>
                    <a:pt x="321" y="49"/>
                  </a:cubicBezTo>
                  <a:cubicBezTo>
                    <a:pt x="321" y="49"/>
                    <a:pt x="321" y="49"/>
                    <a:pt x="321" y="49"/>
                  </a:cubicBezTo>
                  <a:cubicBezTo>
                    <a:pt x="321" y="49"/>
                    <a:pt x="321" y="49"/>
                    <a:pt x="321" y="49"/>
                  </a:cubicBezTo>
                  <a:cubicBezTo>
                    <a:pt x="321" y="50"/>
                    <a:pt x="321" y="50"/>
                    <a:pt x="321" y="50"/>
                  </a:cubicBezTo>
                  <a:cubicBezTo>
                    <a:pt x="320" y="50"/>
                    <a:pt x="320" y="50"/>
                    <a:pt x="320" y="50"/>
                  </a:cubicBezTo>
                  <a:cubicBezTo>
                    <a:pt x="320" y="49"/>
                    <a:pt x="320" y="49"/>
                    <a:pt x="320" y="49"/>
                  </a:cubicBezTo>
                  <a:cubicBezTo>
                    <a:pt x="319" y="49"/>
                    <a:pt x="319" y="49"/>
                    <a:pt x="319" y="49"/>
                  </a:cubicBezTo>
                  <a:cubicBezTo>
                    <a:pt x="319" y="50"/>
                    <a:pt x="319" y="50"/>
                    <a:pt x="319" y="50"/>
                  </a:cubicBezTo>
                  <a:cubicBezTo>
                    <a:pt x="320" y="50"/>
                    <a:pt x="320" y="50"/>
                    <a:pt x="320" y="50"/>
                  </a:cubicBezTo>
                  <a:cubicBezTo>
                    <a:pt x="320" y="51"/>
                    <a:pt x="320" y="51"/>
                    <a:pt x="320" y="51"/>
                  </a:cubicBezTo>
                  <a:cubicBezTo>
                    <a:pt x="321" y="51"/>
                    <a:pt x="321" y="51"/>
                    <a:pt x="321" y="51"/>
                  </a:cubicBezTo>
                  <a:cubicBezTo>
                    <a:pt x="321" y="51"/>
                    <a:pt x="321" y="51"/>
                    <a:pt x="321" y="51"/>
                  </a:cubicBezTo>
                  <a:cubicBezTo>
                    <a:pt x="322" y="51"/>
                    <a:pt x="322" y="51"/>
                    <a:pt x="322" y="51"/>
                  </a:cubicBezTo>
                  <a:cubicBezTo>
                    <a:pt x="322" y="51"/>
                    <a:pt x="322" y="51"/>
                    <a:pt x="322" y="51"/>
                  </a:cubicBezTo>
                  <a:cubicBezTo>
                    <a:pt x="323" y="52"/>
                    <a:pt x="323" y="52"/>
                    <a:pt x="323" y="52"/>
                  </a:cubicBezTo>
                  <a:cubicBezTo>
                    <a:pt x="324" y="52"/>
                    <a:pt x="324" y="52"/>
                    <a:pt x="324" y="52"/>
                  </a:cubicBezTo>
                  <a:cubicBezTo>
                    <a:pt x="324" y="52"/>
                    <a:pt x="324" y="52"/>
                    <a:pt x="324" y="52"/>
                  </a:cubicBezTo>
                  <a:cubicBezTo>
                    <a:pt x="325" y="52"/>
                    <a:pt x="325" y="52"/>
                    <a:pt x="325" y="52"/>
                  </a:cubicBezTo>
                  <a:cubicBezTo>
                    <a:pt x="328" y="53"/>
                    <a:pt x="328" y="53"/>
                    <a:pt x="328" y="53"/>
                  </a:cubicBezTo>
                  <a:cubicBezTo>
                    <a:pt x="328" y="53"/>
                    <a:pt x="328" y="53"/>
                    <a:pt x="328" y="53"/>
                  </a:cubicBezTo>
                  <a:cubicBezTo>
                    <a:pt x="327" y="54"/>
                    <a:pt x="327" y="54"/>
                    <a:pt x="327" y="54"/>
                  </a:cubicBezTo>
                  <a:cubicBezTo>
                    <a:pt x="328" y="54"/>
                    <a:pt x="328" y="54"/>
                    <a:pt x="328" y="54"/>
                  </a:cubicBezTo>
                  <a:cubicBezTo>
                    <a:pt x="327" y="55"/>
                    <a:pt x="327" y="55"/>
                    <a:pt x="327" y="55"/>
                  </a:cubicBezTo>
                  <a:cubicBezTo>
                    <a:pt x="328" y="56"/>
                    <a:pt x="328" y="56"/>
                    <a:pt x="328" y="56"/>
                  </a:cubicBezTo>
                  <a:cubicBezTo>
                    <a:pt x="327" y="56"/>
                    <a:pt x="327" y="56"/>
                    <a:pt x="327" y="56"/>
                  </a:cubicBezTo>
                  <a:cubicBezTo>
                    <a:pt x="327" y="56"/>
                    <a:pt x="327" y="56"/>
                    <a:pt x="327" y="56"/>
                  </a:cubicBezTo>
                  <a:cubicBezTo>
                    <a:pt x="326" y="55"/>
                    <a:pt x="326" y="55"/>
                    <a:pt x="326" y="55"/>
                  </a:cubicBezTo>
                  <a:cubicBezTo>
                    <a:pt x="325" y="55"/>
                    <a:pt x="325" y="55"/>
                    <a:pt x="325" y="55"/>
                  </a:cubicBezTo>
                  <a:cubicBezTo>
                    <a:pt x="324" y="54"/>
                    <a:pt x="324" y="54"/>
                    <a:pt x="324" y="54"/>
                  </a:cubicBezTo>
                  <a:cubicBezTo>
                    <a:pt x="324" y="54"/>
                    <a:pt x="324" y="54"/>
                    <a:pt x="324" y="54"/>
                  </a:cubicBezTo>
                  <a:cubicBezTo>
                    <a:pt x="324" y="53"/>
                    <a:pt x="324" y="53"/>
                    <a:pt x="324" y="53"/>
                  </a:cubicBezTo>
                  <a:cubicBezTo>
                    <a:pt x="323" y="52"/>
                    <a:pt x="323" y="52"/>
                    <a:pt x="323" y="52"/>
                  </a:cubicBezTo>
                  <a:cubicBezTo>
                    <a:pt x="322" y="52"/>
                    <a:pt x="322" y="52"/>
                    <a:pt x="322" y="52"/>
                  </a:cubicBezTo>
                  <a:cubicBezTo>
                    <a:pt x="320" y="52"/>
                    <a:pt x="320" y="52"/>
                    <a:pt x="320" y="52"/>
                  </a:cubicBezTo>
                  <a:cubicBezTo>
                    <a:pt x="319" y="51"/>
                    <a:pt x="319" y="51"/>
                    <a:pt x="319" y="51"/>
                  </a:cubicBezTo>
                  <a:cubicBezTo>
                    <a:pt x="318" y="51"/>
                    <a:pt x="318" y="51"/>
                    <a:pt x="318" y="51"/>
                  </a:cubicBezTo>
                  <a:cubicBezTo>
                    <a:pt x="318" y="52"/>
                    <a:pt x="318" y="52"/>
                    <a:pt x="318" y="52"/>
                  </a:cubicBezTo>
                  <a:cubicBezTo>
                    <a:pt x="319" y="52"/>
                    <a:pt x="319" y="52"/>
                    <a:pt x="319" y="52"/>
                  </a:cubicBezTo>
                  <a:cubicBezTo>
                    <a:pt x="321" y="52"/>
                    <a:pt x="321" y="52"/>
                    <a:pt x="321" y="52"/>
                  </a:cubicBezTo>
                  <a:cubicBezTo>
                    <a:pt x="323" y="53"/>
                    <a:pt x="323" y="53"/>
                    <a:pt x="323" y="53"/>
                  </a:cubicBezTo>
                  <a:cubicBezTo>
                    <a:pt x="323" y="54"/>
                    <a:pt x="323" y="54"/>
                    <a:pt x="323" y="54"/>
                  </a:cubicBezTo>
                  <a:cubicBezTo>
                    <a:pt x="323" y="54"/>
                    <a:pt x="323" y="54"/>
                    <a:pt x="323" y="54"/>
                  </a:cubicBezTo>
                  <a:cubicBezTo>
                    <a:pt x="322" y="53"/>
                    <a:pt x="322" y="53"/>
                    <a:pt x="322" y="53"/>
                  </a:cubicBezTo>
                  <a:cubicBezTo>
                    <a:pt x="320" y="53"/>
                    <a:pt x="320" y="53"/>
                    <a:pt x="320" y="53"/>
                  </a:cubicBezTo>
                  <a:cubicBezTo>
                    <a:pt x="319" y="54"/>
                    <a:pt x="319" y="54"/>
                    <a:pt x="319" y="54"/>
                  </a:cubicBezTo>
                  <a:cubicBezTo>
                    <a:pt x="319" y="53"/>
                    <a:pt x="319" y="53"/>
                    <a:pt x="319" y="53"/>
                  </a:cubicBezTo>
                  <a:cubicBezTo>
                    <a:pt x="318" y="53"/>
                    <a:pt x="318" y="53"/>
                    <a:pt x="318" y="53"/>
                  </a:cubicBezTo>
                  <a:cubicBezTo>
                    <a:pt x="317" y="52"/>
                    <a:pt x="317" y="52"/>
                    <a:pt x="317" y="52"/>
                  </a:cubicBezTo>
                  <a:cubicBezTo>
                    <a:pt x="316" y="52"/>
                    <a:pt x="316" y="52"/>
                    <a:pt x="316" y="52"/>
                  </a:cubicBezTo>
                  <a:cubicBezTo>
                    <a:pt x="316" y="53"/>
                    <a:pt x="316" y="53"/>
                    <a:pt x="316" y="53"/>
                  </a:cubicBezTo>
                  <a:cubicBezTo>
                    <a:pt x="318" y="53"/>
                    <a:pt x="318" y="53"/>
                    <a:pt x="318" y="53"/>
                  </a:cubicBezTo>
                  <a:cubicBezTo>
                    <a:pt x="318" y="54"/>
                    <a:pt x="318" y="54"/>
                    <a:pt x="318" y="54"/>
                  </a:cubicBezTo>
                  <a:cubicBezTo>
                    <a:pt x="318" y="54"/>
                    <a:pt x="318" y="54"/>
                    <a:pt x="318" y="54"/>
                  </a:cubicBezTo>
                  <a:cubicBezTo>
                    <a:pt x="318" y="54"/>
                    <a:pt x="318" y="54"/>
                    <a:pt x="318" y="54"/>
                  </a:cubicBezTo>
                  <a:cubicBezTo>
                    <a:pt x="318" y="54"/>
                    <a:pt x="318" y="54"/>
                    <a:pt x="318" y="54"/>
                  </a:cubicBezTo>
                  <a:cubicBezTo>
                    <a:pt x="319" y="54"/>
                    <a:pt x="319" y="54"/>
                    <a:pt x="319" y="54"/>
                  </a:cubicBezTo>
                  <a:cubicBezTo>
                    <a:pt x="320" y="54"/>
                    <a:pt x="320" y="54"/>
                    <a:pt x="320" y="54"/>
                  </a:cubicBezTo>
                  <a:cubicBezTo>
                    <a:pt x="320" y="54"/>
                    <a:pt x="320" y="54"/>
                    <a:pt x="320" y="54"/>
                  </a:cubicBezTo>
                  <a:cubicBezTo>
                    <a:pt x="320" y="54"/>
                    <a:pt x="320" y="54"/>
                    <a:pt x="320" y="54"/>
                  </a:cubicBezTo>
                  <a:cubicBezTo>
                    <a:pt x="321" y="54"/>
                    <a:pt x="321" y="54"/>
                    <a:pt x="321" y="54"/>
                  </a:cubicBezTo>
                  <a:cubicBezTo>
                    <a:pt x="322" y="54"/>
                    <a:pt x="322" y="54"/>
                    <a:pt x="322" y="54"/>
                  </a:cubicBezTo>
                  <a:cubicBezTo>
                    <a:pt x="323" y="55"/>
                    <a:pt x="323" y="55"/>
                    <a:pt x="323" y="55"/>
                  </a:cubicBezTo>
                  <a:cubicBezTo>
                    <a:pt x="323" y="56"/>
                    <a:pt x="323" y="56"/>
                    <a:pt x="323" y="56"/>
                  </a:cubicBezTo>
                  <a:cubicBezTo>
                    <a:pt x="322" y="56"/>
                    <a:pt x="322" y="56"/>
                    <a:pt x="322" y="56"/>
                  </a:cubicBezTo>
                  <a:cubicBezTo>
                    <a:pt x="321" y="56"/>
                    <a:pt x="321" y="56"/>
                    <a:pt x="321" y="56"/>
                  </a:cubicBezTo>
                  <a:cubicBezTo>
                    <a:pt x="321" y="56"/>
                    <a:pt x="321" y="56"/>
                    <a:pt x="321" y="56"/>
                  </a:cubicBezTo>
                  <a:cubicBezTo>
                    <a:pt x="322" y="56"/>
                    <a:pt x="322" y="56"/>
                    <a:pt x="322" y="56"/>
                  </a:cubicBezTo>
                  <a:cubicBezTo>
                    <a:pt x="322" y="56"/>
                    <a:pt x="322" y="56"/>
                    <a:pt x="322" y="56"/>
                  </a:cubicBezTo>
                  <a:cubicBezTo>
                    <a:pt x="323" y="56"/>
                    <a:pt x="323" y="56"/>
                    <a:pt x="323" y="56"/>
                  </a:cubicBezTo>
                  <a:cubicBezTo>
                    <a:pt x="324" y="57"/>
                    <a:pt x="324" y="57"/>
                    <a:pt x="324" y="57"/>
                  </a:cubicBezTo>
                  <a:cubicBezTo>
                    <a:pt x="325" y="57"/>
                    <a:pt x="325" y="57"/>
                    <a:pt x="325" y="57"/>
                  </a:cubicBezTo>
                  <a:cubicBezTo>
                    <a:pt x="325" y="58"/>
                    <a:pt x="325" y="58"/>
                    <a:pt x="325" y="58"/>
                  </a:cubicBezTo>
                  <a:cubicBezTo>
                    <a:pt x="324" y="59"/>
                    <a:pt x="324" y="59"/>
                    <a:pt x="324" y="59"/>
                  </a:cubicBezTo>
                  <a:cubicBezTo>
                    <a:pt x="323" y="61"/>
                    <a:pt x="323" y="61"/>
                    <a:pt x="323" y="61"/>
                  </a:cubicBezTo>
                  <a:cubicBezTo>
                    <a:pt x="323" y="61"/>
                    <a:pt x="323" y="61"/>
                    <a:pt x="323" y="61"/>
                  </a:cubicBezTo>
                  <a:cubicBezTo>
                    <a:pt x="322" y="62"/>
                    <a:pt x="322" y="62"/>
                    <a:pt x="322" y="62"/>
                  </a:cubicBezTo>
                  <a:cubicBezTo>
                    <a:pt x="321" y="61"/>
                    <a:pt x="321" y="61"/>
                    <a:pt x="321" y="61"/>
                  </a:cubicBezTo>
                  <a:cubicBezTo>
                    <a:pt x="320" y="61"/>
                    <a:pt x="320" y="61"/>
                    <a:pt x="320" y="61"/>
                  </a:cubicBezTo>
                  <a:cubicBezTo>
                    <a:pt x="320" y="61"/>
                    <a:pt x="320" y="61"/>
                    <a:pt x="320" y="61"/>
                  </a:cubicBezTo>
                  <a:cubicBezTo>
                    <a:pt x="320" y="61"/>
                    <a:pt x="320" y="61"/>
                    <a:pt x="320" y="61"/>
                  </a:cubicBezTo>
                  <a:cubicBezTo>
                    <a:pt x="319" y="60"/>
                    <a:pt x="319" y="60"/>
                    <a:pt x="319" y="60"/>
                  </a:cubicBezTo>
                  <a:cubicBezTo>
                    <a:pt x="318" y="60"/>
                    <a:pt x="318" y="60"/>
                    <a:pt x="318" y="60"/>
                  </a:cubicBezTo>
                  <a:cubicBezTo>
                    <a:pt x="318" y="61"/>
                    <a:pt x="318" y="61"/>
                    <a:pt x="318" y="61"/>
                  </a:cubicBezTo>
                  <a:cubicBezTo>
                    <a:pt x="319" y="61"/>
                    <a:pt x="319" y="61"/>
                    <a:pt x="319" y="61"/>
                  </a:cubicBezTo>
                  <a:cubicBezTo>
                    <a:pt x="319" y="61"/>
                    <a:pt x="319" y="61"/>
                    <a:pt x="319" y="61"/>
                  </a:cubicBezTo>
                  <a:cubicBezTo>
                    <a:pt x="320" y="61"/>
                    <a:pt x="320" y="61"/>
                    <a:pt x="320" y="61"/>
                  </a:cubicBezTo>
                  <a:cubicBezTo>
                    <a:pt x="321" y="62"/>
                    <a:pt x="321" y="62"/>
                    <a:pt x="321" y="62"/>
                  </a:cubicBezTo>
                  <a:cubicBezTo>
                    <a:pt x="321" y="63"/>
                    <a:pt x="321" y="63"/>
                    <a:pt x="321" y="63"/>
                  </a:cubicBezTo>
                  <a:cubicBezTo>
                    <a:pt x="321" y="64"/>
                    <a:pt x="321" y="64"/>
                    <a:pt x="321" y="64"/>
                  </a:cubicBezTo>
                  <a:cubicBezTo>
                    <a:pt x="320" y="64"/>
                    <a:pt x="320" y="64"/>
                    <a:pt x="320" y="64"/>
                  </a:cubicBezTo>
                  <a:cubicBezTo>
                    <a:pt x="319" y="64"/>
                    <a:pt x="319" y="64"/>
                    <a:pt x="319" y="64"/>
                  </a:cubicBezTo>
                  <a:cubicBezTo>
                    <a:pt x="318" y="65"/>
                    <a:pt x="318" y="65"/>
                    <a:pt x="318" y="65"/>
                  </a:cubicBezTo>
                  <a:cubicBezTo>
                    <a:pt x="317" y="64"/>
                    <a:pt x="317" y="64"/>
                    <a:pt x="317" y="64"/>
                  </a:cubicBezTo>
                  <a:cubicBezTo>
                    <a:pt x="316" y="64"/>
                    <a:pt x="316" y="64"/>
                    <a:pt x="316" y="64"/>
                  </a:cubicBezTo>
                  <a:cubicBezTo>
                    <a:pt x="316" y="63"/>
                    <a:pt x="316" y="63"/>
                    <a:pt x="316" y="63"/>
                  </a:cubicBezTo>
                  <a:cubicBezTo>
                    <a:pt x="315" y="63"/>
                    <a:pt x="315" y="63"/>
                    <a:pt x="315" y="63"/>
                  </a:cubicBezTo>
                  <a:cubicBezTo>
                    <a:pt x="314" y="64"/>
                    <a:pt x="314" y="64"/>
                    <a:pt x="314" y="64"/>
                  </a:cubicBezTo>
                  <a:cubicBezTo>
                    <a:pt x="315" y="64"/>
                    <a:pt x="315" y="64"/>
                    <a:pt x="315" y="64"/>
                  </a:cubicBezTo>
                  <a:cubicBezTo>
                    <a:pt x="317" y="65"/>
                    <a:pt x="317" y="65"/>
                    <a:pt x="317" y="65"/>
                  </a:cubicBezTo>
                  <a:cubicBezTo>
                    <a:pt x="318" y="65"/>
                    <a:pt x="318" y="65"/>
                    <a:pt x="318" y="65"/>
                  </a:cubicBezTo>
                  <a:cubicBezTo>
                    <a:pt x="318" y="66"/>
                    <a:pt x="318" y="66"/>
                    <a:pt x="318" y="66"/>
                  </a:cubicBezTo>
                  <a:cubicBezTo>
                    <a:pt x="317" y="66"/>
                    <a:pt x="317" y="66"/>
                    <a:pt x="317" y="66"/>
                  </a:cubicBezTo>
                  <a:cubicBezTo>
                    <a:pt x="317" y="67"/>
                    <a:pt x="317" y="67"/>
                    <a:pt x="317" y="67"/>
                  </a:cubicBezTo>
                  <a:cubicBezTo>
                    <a:pt x="316" y="67"/>
                    <a:pt x="316" y="67"/>
                    <a:pt x="316" y="67"/>
                  </a:cubicBezTo>
                  <a:cubicBezTo>
                    <a:pt x="315" y="66"/>
                    <a:pt x="315" y="66"/>
                    <a:pt x="315" y="66"/>
                  </a:cubicBezTo>
                  <a:cubicBezTo>
                    <a:pt x="315" y="67"/>
                    <a:pt x="315" y="67"/>
                    <a:pt x="315" y="67"/>
                  </a:cubicBezTo>
                  <a:cubicBezTo>
                    <a:pt x="314" y="67"/>
                    <a:pt x="314" y="67"/>
                    <a:pt x="314" y="67"/>
                  </a:cubicBezTo>
                  <a:cubicBezTo>
                    <a:pt x="312" y="67"/>
                    <a:pt x="312" y="67"/>
                    <a:pt x="312" y="67"/>
                  </a:cubicBezTo>
                  <a:cubicBezTo>
                    <a:pt x="312" y="66"/>
                    <a:pt x="312" y="66"/>
                    <a:pt x="312" y="66"/>
                  </a:cubicBezTo>
                  <a:cubicBezTo>
                    <a:pt x="310" y="66"/>
                    <a:pt x="310" y="66"/>
                    <a:pt x="310" y="66"/>
                  </a:cubicBezTo>
                  <a:cubicBezTo>
                    <a:pt x="309" y="66"/>
                    <a:pt x="309" y="66"/>
                    <a:pt x="309" y="66"/>
                  </a:cubicBezTo>
                  <a:cubicBezTo>
                    <a:pt x="309" y="68"/>
                    <a:pt x="309" y="68"/>
                    <a:pt x="309" y="68"/>
                  </a:cubicBezTo>
                  <a:cubicBezTo>
                    <a:pt x="308" y="69"/>
                    <a:pt x="308" y="69"/>
                    <a:pt x="308" y="69"/>
                  </a:cubicBezTo>
                  <a:cubicBezTo>
                    <a:pt x="309" y="68"/>
                    <a:pt x="309" y="68"/>
                    <a:pt x="309" y="68"/>
                  </a:cubicBezTo>
                  <a:cubicBezTo>
                    <a:pt x="309" y="69"/>
                    <a:pt x="309" y="69"/>
                    <a:pt x="309" y="69"/>
                  </a:cubicBezTo>
                  <a:cubicBezTo>
                    <a:pt x="309" y="69"/>
                    <a:pt x="309" y="69"/>
                    <a:pt x="309" y="69"/>
                  </a:cubicBezTo>
                  <a:cubicBezTo>
                    <a:pt x="308" y="70"/>
                    <a:pt x="308" y="70"/>
                    <a:pt x="308" y="70"/>
                  </a:cubicBezTo>
                  <a:cubicBezTo>
                    <a:pt x="308" y="71"/>
                    <a:pt x="308" y="71"/>
                    <a:pt x="308" y="71"/>
                  </a:cubicBezTo>
                  <a:cubicBezTo>
                    <a:pt x="307" y="71"/>
                    <a:pt x="307" y="71"/>
                    <a:pt x="307" y="71"/>
                  </a:cubicBezTo>
                  <a:cubicBezTo>
                    <a:pt x="306" y="71"/>
                    <a:pt x="306" y="71"/>
                    <a:pt x="306" y="71"/>
                  </a:cubicBezTo>
                  <a:cubicBezTo>
                    <a:pt x="306" y="71"/>
                    <a:pt x="306" y="71"/>
                    <a:pt x="306" y="71"/>
                  </a:cubicBezTo>
                  <a:cubicBezTo>
                    <a:pt x="306" y="72"/>
                    <a:pt x="306" y="72"/>
                    <a:pt x="306" y="72"/>
                  </a:cubicBezTo>
                  <a:cubicBezTo>
                    <a:pt x="305" y="72"/>
                    <a:pt x="305" y="72"/>
                    <a:pt x="305" y="72"/>
                  </a:cubicBezTo>
                  <a:cubicBezTo>
                    <a:pt x="304" y="72"/>
                    <a:pt x="304" y="72"/>
                    <a:pt x="304" y="72"/>
                  </a:cubicBezTo>
                  <a:cubicBezTo>
                    <a:pt x="305" y="72"/>
                    <a:pt x="305" y="72"/>
                    <a:pt x="305" y="72"/>
                  </a:cubicBezTo>
                  <a:cubicBezTo>
                    <a:pt x="304" y="72"/>
                    <a:pt x="304" y="72"/>
                    <a:pt x="304" y="72"/>
                  </a:cubicBezTo>
                  <a:cubicBezTo>
                    <a:pt x="304" y="72"/>
                    <a:pt x="304" y="72"/>
                    <a:pt x="304" y="72"/>
                  </a:cubicBezTo>
                  <a:cubicBezTo>
                    <a:pt x="303" y="73"/>
                    <a:pt x="303" y="73"/>
                    <a:pt x="303" y="73"/>
                  </a:cubicBezTo>
                  <a:cubicBezTo>
                    <a:pt x="303" y="73"/>
                    <a:pt x="303" y="73"/>
                    <a:pt x="303" y="73"/>
                  </a:cubicBezTo>
                  <a:cubicBezTo>
                    <a:pt x="301" y="72"/>
                    <a:pt x="301" y="72"/>
                    <a:pt x="301" y="72"/>
                  </a:cubicBezTo>
                  <a:cubicBezTo>
                    <a:pt x="300" y="72"/>
                    <a:pt x="300" y="72"/>
                    <a:pt x="300" y="72"/>
                  </a:cubicBezTo>
                  <a:cubicBezTo>
                    <a:pt x="299" y="73"/>
                    <a:pt x="299" y="73"/>
                    <a:pt x="299" y="73"/>
                  </a:cubicBezTo>
                  <a:cubicBezTo>
                    <a:pt x="298" y="73"/>
                    <a:pt x="298" y="73"/>
                    <a:pt x="298" y="73"/>
                  </a:cubicBezTo>
                  <a:cubicBezTo>
                    <a:pt x="296" y="71"/>
                    <a:pt x="296" y="71"/>
                    <a:pt x="296" y="71"/>
                  </a:cubicBezTo>
                  <a:cubicBezTo>
                    <a:pt x="296" y="69"/>
                    <a:pt x="296" y="69"/>
                    <a:pt x="296" y="69"/>
                  </a:cubicBezTo>
                  <a:cubicBezTo>
                    <a:pt x="297" y="68"/>
                    <a:pt x="297" y="68"/>
                    <a:pt x="297" y="68"/>
                  </a:cubicBezTo>
                  <a:cubicBezTo>
                    <a:pt x="297" y="68"/>
                    <a:pt x="297" y="68"/>
                    <a:pt x="297" y="68"/>
                  </a:cubicBezTo>
                  <a:cubicBezTo>
                    <a:pt x="296" y="67"/>
                    <a:pt x="296" y="67"/>
                    <a:pt x="296" y="67"/>
                  </a:cubicBezTo>
                  <a:cubicBezTo>
                    <a:pt x="296" y="67"/>
                    <a:pt x="296" y="67"/>
                    <a:pt x="296" y="67"/>
                  </a:cubicBezTo>
                  <a:cubicBezTo>
                    <a:pt x="296" y="68"/>
                    <a:pt x="296" y="68"/>
                    <a:pt x="296" y="68"/>
                  </a:cubicBezTo>
                  <a:cubicBezTo>
                    <a:pt x="296" y="68"/>
                    <a:pt x="296" y="68"/>
                    <a:pt x="296" y="68"/>
                  </a:cubicBezTo>
                  <a:cubicBezTo>
                    <a:pt x="295" y="69"/>
                    <a:pt x="295" y="69"/>
                    <a:pt x="295" y="69"/>
                  </a:cubicBezTo>
                  <a:cubicBezTo>
                    <a:pt x="295" y="70"/>
                    <a:pt x="295" y="70"/>
                    <a:pt x="295" y="70"/>
                  </a:cubicBezTo>
                  <a:cubicBezTo>
                    <a:pt x="296" y="71"/>
                    <a:pt x="296" y="71"/>
                    <a:pt x="296" y="71"/>
                  </a:cubicBezTo>
                  <a:cubicBezTo>
                    <a:pt x="295" y="71"/>
                    <a:pt x="295" y="71"/>
                    <a:pt x="295" y="71"/>
                  </a:cubicBezTo>
                  <a:cubicBezTo>
                    <a:pt x="295" y="71"/>
                    <a:pt x="295" y="71"/>
                    <a:pt x="295" y="71"/>
                  </a:cubicBezTo>
                  <a:cubicBezTo>
                    <a:pt x="294" y="71"/>
                    <a:pt x="294" y="71"/>
                    <a:pt x="294" y="71"/>
                  </a:cubicBezTo>
                  <a:cubicBezTo>
                    <a:pt x="294" y="71"/>
                    <a:pt x="294" y="71"/>
                    <a:pt x="294" y="71"/>
                  </a:cubicBezTo>
                  <a:cubicBezTo>
                    <a:pt x="293" y="71"/>
                    <a:pt x="293" y="71"/>
                    <a:pt x="293" y="71"/>
                  </a:cubicBezTo>
                  <a:cubicBezTo>
                    <a:pt x="294" y="72"/>
                    <a:pt x="294" y="72"/>
                    <a:pt x="294" y="72"/>
                  </a:cubicBezTo>
                  <a:cubicBezTo>
                    <a:pt x="293" y="73"/>
                    <a:pt x="293" y="73"/>
                    <a:pt x="293" y="73"/>
                  </a:cubicBezTo>
                  <a:cubicBezTo>
                    <a:pt x="294" y="73"/>
                    <a:pt x="294" y="73"/>
                    <a:pt x="294" y="73"/>
                  </a:cubicBezTo>
                  <a:cubicBezTo>
                    <a:pt x="295" y="72"/>
                    <a:pt x="295" y="72"/>
                    <a:pt x="295" y="72"/>
                  </a:cubicBezTo>
                  <a:cubicBezTo>
                    <a:pt x="295" y="72"/>
                    <a:pt x="295" y="72"/>
                    <a:pt x="295" y="72"/>
                  </a:cubicBezTo>
                  <a:cubicBezTo>
                    <a:pt x="296" y="72"/>
                    <a:pt x="296" y="72"/>
                    <a:pt x="296" y="72"/>
                  </a:cubicBezTo>
                  <a:cubicBezTo>
                    <a:pt x="296" y="72"/>
                    <a:pt x="296" y="72"/>
                    <a:pt x="296" y="72"/>
                  </a:cubicBezTo>
                  <a:cubicBezTo>
                    <a:pt x="297" y="72"/>
                    <a:pt x="297" y="72"/>
                    <a:pt x="297" y="72"/>
                  </a:cubicBezTo>
                  <a:cubicBezTo>
                    <a:pt x="298" y="73"/>
                    <a:pt x="298" y="73"/>
                    <a:pt x="298" y="73"/>
                  </a:cubicBezTo>
                  <a:cubicBezTo>
                    <a:pt x="297" y="74"/>
                    <a:pt x="297" y="74"/>
                    <a:pt x="297" y="74"/>
                  </a:cubicBezTo>
                  <a:cubicBezTo>
                    <a:pt x="298" y="73"/>
                    <a:pt x="298" y="73"/>
                    <a:pt x="298" y="73"/>
                  </a:cubicBezTo>
                  <a:cubicBezTo>
                    <a:pt x="300" y="73"/>
                    <a:pt x="300" y="73"/>
                    <a:pt x="300" y="73"/>
                  </a:cubicBezTo>
                  <a:cubicBezTo>
                    <a:pt x="301" y="73"/>
                    <a:pt x="301" y="73"/>
                    <a:pt x="301" y="73"/>
                  </a:cubicBezTo>
                  <a:cubicBezTo>
                    <a:pt x="301" y="74"/>
                    <a:pt x="301" y="74"/>
                    <a:pt x="301" y="74"/>
                  </a:cubicBezTo>
                  <a:cubicBezTo>
                    <a:pt x="301" y="75"/>
                    <a:pt x="301" y="75"/>
                    <a:pt x="301" y="75"/>
                  </a:cubicBezTo>
                  <a:cubicBezTo>
                    <a:pt x="300" y="76"/>
                    <a:pt x="300" y="76"/>
                    <a:pt x="300" y="76"/>
                  </a:cubicBezTo>
                  <a:cubicBezTo>
                    <a:pt x="300" y="76"/>
                    <a:pt x="300" y="76"/>
                    <a:pt x="300" y="76"/>
                  </a:cubicBezTo>
                  <a:cubicBezTo>
                    <a:pt x="300" y="77"/>
                    <a:pt x="300" y="77"/>
                    <a:pt x="300" y="77"/>
                  </a:cubicBezTo>
                  <a:cubicBezTo>
                    <a:pt x="300" y="77"/>
                    <a:pt x="300" y="77"/>
                    <a:pt x="300" y="77"/>
                  </a:cubicBezTo>
                  <a:cubicBezTo>
                    <a:pt x="301" y="77"/>
                    <a:pt x="301" y="77"/>
                    <a:pt x="301" y="77"/>
                  </a:cubicBezTo>
                  <a:cubicBezTo>
                    <a:pt x="301" y="77"/>
                    <a:pt x="301" y="77"/>
                    <a:pt x="301" y="77"/>
                  </a:cubicBezTo>
                  <a:cubicBezTo>
                    <a:pt x="300" y="78"/>
                    <a:pt x="300" y="78"/>
                    <a:pt x="300" y="78"/>
                  </a:cubicBezTo>
                  <a:cubicBezTo>
                    <a:pt x="301" y="78"/>
                    <a:pt x="301" y="78"/>
                    <a:pt x="301" y="78"/>
                  </a:cubicBezTo>
                  <a:cubicBezTo>
                    <a:pt x="301" y="77"/>
                    <a:pt x="301" y="77"/>
                    <a:pt x="301" y="77"/>
                  </a:cubicBezTo>
                  <a:cubicBezTo>
                    <a:pt x="302" y="77"/>
                    <a:pt x="302" y="77"/>
                    <a:pt x="302" y="77"/>
                  </a:cubicBezTo>
                  <a:cubicBezTo>
                    <a:pt x="303" y="77"/>
                    <a:pt x="303" y="77"/>
                    <a:pt x="303" y="77"/>
                  </a:cubicBezTo>
                  <a:cubicBezTo>
                    <a:pt x="303" y="77"/>
                    <a:pt x="303" y="77"/>
                    <a:pt x="303" y="77"/>
                  </a:cubicBezTo>
                  <a:cubicBezTo>
                    <a:pt x="304" y="77"/>
                    <a:pt x="304" y="77"/>
                    <a:pt x="304" y="77"/>
                  </a:cubicBezTo>
                  <a:cubicBezTo>
                    <a:pt x="303" y="78"/>
                    <a:pt x="303" y="78"/>
                    <a:pt x="303" y="78"/>
                  </a:cubicBezTo>
                  <a:cubicBezTo>
                    <a:pt x="304" y="78"/>
                    <a:pt x="304" y="78"/>
                    <a:pt x="304" y="78"/>
                  </a:cubicBezTo>
                  <a:cubicBezTo>
                    <a:pt x="303" y="80"/>
                    <a:pt x="303" y="80"/>
                    <a:pt x="303" y="80"/>
                  </a:cubicBezTo>
                  <a:cubicBezTo>
                    <a:pt x="302" y="81"/>
                    <a:pt x="302" y="81"/>
                    <a:pt x="302" y="81"/>
                  </a:cubicBezTo>
                  <a:cubicBezTo>
                    <a:pt x="302" y="81"/>
                    <a:pt x="302" y="81"/>
                    <a:pt x="302" y="81"/>
                  </a:cubicBezTo>
                  <a:cubicBezTo>
                    <a:pt x="301" y="82"/>
                    <a:pt x="301" y="82"/>
                    <a:pt x="301" y="82"/>
                  </a:cubicBezTo>
                  <a:cubicBezTo>
                    <a:pt x="300" y="82"/>
                    <a:pt x="300" y="82"/>
                    <a:pt x="300" y="82"/>
                  </a:cubicBezTo>
                  <a:cubicBezTo>
                    <a:pt x="299" y="83"/>
                    <a:pt x="299" y="83"/>
                    <a:pt x="299" y="83"/>
                  </a:cubicBezTo>
                  <a:cubicBezTo>
                    <a:pt x="299" y="83"/>
                    <a:pt x="299" y="83"/>
                    <a:pt x="299" y="83"/>
                  </a:cubicBezTo>
                  <a:cubicBezTo>
                    <a:pt x="299" y="82"/>
                    <a:pt x="299" y="82"/>
                    <a:pt x="299" y="82"/>
                  </a:cubicBezTo>
                  <a:cubicBezTo>
                    <a:pt x="299" y="81"/>
                    <a:pt x="299" y="81"/>
                    <a:pt x="299" y="81"/>
                  </a:cubicBezTo>
                  <a:cubicBezTo>
                    <a:pt x="299" y="81"/>
                    <a:pt x="299" y="81"/>
                    <a:pt x="299" y="81"/>
                  </a:cubicBezTo>
                  <a:cubicBezTo>
                    <a:pt x="299" y="81"/>
                    <a:pt x="299" y="81"/>
                    <a:pt x="299" y="81"/>
                  </a:cubicBezTo>
                  <a:cubicBezTo>
                    <a:pt x="298" y="82"/>
                    <a:pt x="298" y="82"/>
                    <a:pt x="298" y="82"/>
                  </a:cubicBezTo>
                  <a:cubicBezTo>
                    <a:pt x="297" y="82"/>
                    <a:pt x="297" y="82"/>
                    <a:pt x="297" y="82"/>
                  </a:cubicBezTo>
                  <a:cubicBezTo>
                    <a:pt x="296" y="83"/>
                    <a:pt x="296" y="83"/>
                    <a:pt x="296" y="83"/>
                  </a:cubicBezTo>
                  <a:cubicBezTo>
                    <a:pt x="296" y="83"/>
                    <a:pt x="296" y="83"/>
                    <a:pt x="296" y="83"/>
                  </a:cubicBezTo>
                  <a:cubicBezTo>
                    <a:pt x="295" y="83"/>
                    <a:pt x="295" y="83"/>
                    <a:pt x="295" y="83"/>
                  </a:cubicBezTo>
                  <a:cubicBezTo>
                    <a:pt x="293" y="84"/>
                    <a:pt x="293" y="84"/>
                    <a:pt x="293" y="84"/>
                  </a:cubicBezTo>
                  <a:cubicBezTo>
                    <a:pt x="293" y="84"/>
                    <a:pt x="293" y="84"/>
                    <a:pt x="293" y="84"/>
                  </a:cubicBezTo>
                  <a:cubicBezTo>
                    <a:pt x="292" y="84"/>
                    <a:pt x="292" y="84"/>
                    <a:pt x="292" y="84"/>
                  </a:cubicBezTo>
                  <a:cubicBezTo>
                    <a:pt x="291" y="84"/>
                    <a:pt x="291" y="84"/>
                    <a:pt x="291" y="84"/>
                  </a:cubicBezTo>
                  <a:cubicBezTo>
                    <a:pt x="291" y="84"/>
                    <a:pt x="291" y="84"/>
                    <a:pt x="291" y="84"/>
                  </a:cubicBezTo>
                  <a:cubicBezTo>
                    <a:pt x="291" y="83"/>
                    <a:pt x="291" y="83"/>
                    <a:pt x="291" y="83"/>
                  </a:cubicBezTo>
                  <a:cubicBezTo>
                    <a:pt x="291" y="83"/>
                    <a:pt x="291" y="83"/>
                    <a:pt x="291" y="83"/>
                  </a:cubicBezTo>
                  <a:cubicBezTo>
                    <a:pt x="292" y="82"/>
                    <a:pt x="292" y="82"/>
                    <a:pt x="292" y="82"/>
                  </a:cubicBezTo>
                  <a:cubicBezTo>
                    <a:pt x="292" y="81"/>
                    <a:pt x="292" y="81"/>
                    <a:pt x="292" y="81"/>
                  </a:cubicBezTo>
                  <a:cubicBezTo>
                    <a:pt x="291" y="80"/>
                    <a:pt x="291" y="80"/>
                    <a:pt x="291" y="80"/>
                  </a:cubicBezTo>
                  <a:cubicBezTo>
                    <a:pt x="291" y="81"/>
                    <a:pt x="291" y="81"/>
                    <a:pt x="291" y="81"/>
                  </a:cubicBezTo>
                  <a:cubicBezTo>
                    <a:pt x="289" y="80"/>
                    <a:pt x="289" y="80"/>
                    <a:pt x="289" y="80"/>
                  </a:cubicBezTo>
                  <a:cubicBezTo>
                    <a:pt x="289" y="80"/>
                    <a:pt x="289" y="80"/>
                    <a:pt x="289" y="80"/>
                  </a:cubicBezTo>
                  <a:cubicBezTo>
                    <a:pt x="290" y="79"/>
                    <a:pt x="290" y="79"/>
                    <a:pt x="290" y="79"/>
                  </a:cubicBezTo>
                  <a:cubicBezTo>
                    <a:pt x="290" y="79"/>
                    <a:pt x="290" y="79"/>
                    <a:pt x="290" y="79"/>
                  </a:cubicBezTo>
                  <a:cubicBezTo>
                    <a:pt x="290" y="79"/>
                    <a:pt x="290" y="79"/>
                    <a:pt x="290" y="79"/>
                  </a:cubicBezTo>
                  <a:cubicBezTo>
                    <a:pt x="289" y="78"/>
                    <a:pt x="289" y="78"/>
                    <a:pt x="289" y="78"/>
                  </a:cubicBezTo>
                  <a:cubicBezTo>
                    <a:pt x="289" y="77"/>
                    <a:pt x="289" y="77"/>
                    <a:pt x="289" y="77"/>
                  </a:cubicBezTo>
                  <a:cubicBezTo>
                    <a:pt x="289" y="77"/>
                    <a:pt x="289" y="77"/>
                    <a:pt x="289" y="77"/>
                  </a:cubicBezTo>
                  <a:cubicBezTo>
                    <a:pt x="289" y="76"/>
                    <a:pt x="289" y="76"/>
                    <a:pt x="289" y="76"/>
                  </a:cubicBezTo>
                  <a:cubicBezTo>
                    <a:pt x="289" y="75"/>
                    <a:pt x="289" y="75"/>
                    <a:pt x="289" y="75"/>
                  </a:cubicBezTo>
                  <a:cubicBezTo>
                    <a:pt x="289" y="76"/>
                    <a:pt x="289" y="76"/>
                    <a:pt x="289" y="76"/>
                  </a:cubicBezTo>
                  <a:cubicBezTo>
                    <a:pt x="288" y="77"/>
                    <a:pt x="288" y="77"/>
                    <a:pt x="288" y="77"/>
                  </a:cubicBezTo>
                  <a:cubicBezTo>
                    <a:pt x="289" y="79"/>
                    <a:pt x="289" y="79"/>
                    <a:pt x="289" y="79"/>
                  </a:cubicBezTo>
                  <a:cubicBezTo>
                    <a:pt x="289" y="79"/>
                    <a:pt x="289" y="79"/>
                    <a:pt x="289" y="79"/>
                  </a:cubicBezTo>
                  <a:cubicBezTo>
                    <a:pt x="288" y="80"/>
                    <a:pt x="288" y="80"/>
                    <a:pt x="288" y="80"/>
                  </a:cubicBezTo>
                  <a:cubicBezTo>
                    <a:pt x="288" y="80"/>
                    <a:pt x="288" y="80"/>
                    <a:pt x="288" y="80"/>
                  </a:cubicBezTo>
                  <a:cubicBezTo>
                    <a:pt x="288" y="81"/>
                    <a:pt x="288" y="81"/>
                    <a:pt x="288" y="81"/>
                  </a:cubicBezTo>
                  <a:cubicBezTo>
                    <a:pt x="287" y="81"/>
                    <a:pt x="287" y="81"/>
                    <a:pt x="287" y="81"/>
                  </a:cubicBezTo>
                  <a:cubicBezTo>
                    <a:pt x="286" y="81"/>
                    <a:pt x="286" y="81"/>
                    <a:pt x="286" y="81"/>
                  </a:cubicBezTo>
                  <a:cubicBezTo>
                    <a:pt x="286" y="80"/>
                    <a:pt x="286" y="80"/>
                    <a:pt x="286" y="80"/>
                  </a:cubicBezTo>
                  <a:cubicBezTo>
                    <a:pt x="285" y="80"/>
                    <a:pt x="285" y="80"/>
                    <a:pt x="285" y="80"/>
                  </a:cubicBezTo>
                  <a:cubicBezTo>
                    <a:pt x="286" y="78"/>
                    <a:pt x="286" y="78"/>
                    <a:pt x="286" y="78"/>
                  </a:cubicBezTo>
                  <a:cubicBezTo>
                    <a:pt x="286" y="77"/>
                    <a:pt x="286" y="77"/>
                    <a:pt x="286" y="77"/>
                  </a:cubicBezTo>
                  <a:cubicBezTo>
                    <a:pt x="286" y="77"/>
                    <a:pt x="286" y="77"/>
                    <a:pt x="286" y="77"/>
                  </a:cubicBezTo>
                  <a:cubicBezTo>
                    <a:pt x="287" y="76"/>
                    <a:pt x="287" y="76"/>
                    <a:pt x="287" y="76"/>
                  </a:cubicBezTo>
                  <a:cubicBezTo>
                    <a:pt x="286" y="76"/>
                    <a:pt x="286" y="76"/>
                    <a:pt x="286" y="76"/>
                  </a:cubicBezTo>
                  <a:cubicBezTo>
                    <a:pt x="285" y="77"/>
                    <a:pt x="285" y="77"/>
                    <a:pt x="285" y="77"/>
                  </a:cubicBezTo>
                  <a:cubicBezTo>
                    <a:pt x="285" y="78"/>
                    <a:pt x="285" y="78"/>
                    <a:pt x="285" y="78"/>
                  </a:cubicBezTo>
                  <a:cubicBezTo>
                    <a:pt x="285" y="78"/>
                    <a:pt x="285" y="78"/>
                    <a:pt x="285" y="78"/>
                  </a:cubicBezTo>
                  <a:cubicBezTo>
                    <a:pt x="285" y="80"/>
                    <a:pt x="285" y="80"/>
                    <a:pt x="285" y="80"/>
                  </a:cubicBezTo>
                  <a:cubicBezTo>
                    <a:pt x="284" y="80"/>
                    <a:pt x="284" y="80"/>
                    <a:pt x="284" y="80"/>
                  </a:cubicBezTo>
                  <a:cubicBezTo>
                    <a:pt x="283" y="79"/>
                    <a:pt x="283" y="79"/>
                    <a:pt x="283" y="79"/>
                  </a:cubicBezTo>
                  <a:cubicBezTo>
                    <a:pt x="283" y="79"/>
                    <a:pt x="283" y="79"/>
                    <a:pt x="283" y="79"/>
                  </a:cubicBezTo>
                  <a:cubicBezTo>
                    <a:pt x="283" y="78"/>
                    <a:pt x="283" y="78"/>
                    <a:pt x="283" y="78"/>
                  </a:cubicBezTo>
                  <a:cubicBezTo>
                    <a:pt x="283" y="78"/>
                    <a:pt x="283" y="78"/>
                    <a:pt x="283" y="78"/>
                  </a:cubicBezTo>
                  <a:cubicBezTo>
                    <a:pt x="283" y="77"/>
                    <a:pt x="283" y="77"/>
                    <a:pt x="283" y="77"/>
                  </a:cubicBezTo>
                  <a:cubicBezTo>
                    <a:pt x="283" y="77"/>
                    <a:pt x="283" y="77"/>
                    <a:pt x="283" y="77"/>
                  </a:cubicBezTo>
                  <a:cubicBezTo>
                    <a:pt x="283" y="76"/>
                    <a:pt x="283" y="76"/>
                    <a:pt x="283" y="76"/>
                  </a:cubicBezTo>
                  <a:cubicBezTo>
                    <a:pt x="283" y="76"/>
                    <a:pt x="283" y="76"/>
                    <a:pt x="283" y="76"/>
                  </a:cubicBezTo>
                  <a:cubicBezTo>
                    <a:pt x="283" y="76"/>
                    <a:pt x="283" y="76"/>
                    <a:pt x="283" y="76"/>
                  </a:cubicBezTo>
                  <a:cubicBezTo>
                    <a:pt x="283" y="77"/>
                    <a:pt x="283" y="77"/>
                    <a:pt x="283" y="77"/>
                  </a:cubicBezTo>
                  <a:cubicBezTo>
                    <a:pt x="282" y="78"/>
                    <a:pt x="282" y="78"/>
                    <a:pt x="282" y="78"/>
                  </a:cubicBezTo>
                  <a:cubicBezTo>
                    <a:pt x="282" y="78"/>
                    <a:pt x="282" y="78"/>
                    <a:pt x="282" y="78"/>
                  </a:cubicBezTo>
                  <a:cubicBezTo>
                    <a:pt x="282" y="79"/>
                    <a:pt x="282" y="79"/>
                    <a:pt x="282" y="79"/>
                  </a:cubicBezTo>
                  <a:cubicBezTo>
                    <a:pt x="281" y="79"/>
                    <a:pt x="281" y="79"/>
                    <a:pt x="281" y="79"/>
                  </a:cubicBezTo>
                  <a:cubicBezTo>
                    <a:pt x="281" y="79"/>
                    <a:pt x="281" y="79"/>
                    <a:pt x="281" y="79"/>
                  </a:cubicBezTo>
                  <a:cubicBezTo>
                    <a:pt x="280" y="79"/>
                    <a:pt x="280" y="79"/>
                    <a:pt x="280" y="79"/>
                  </a:cubicBezTo>
                  <a:close/>
                  <a:moveTo>
                    <a:pt x="304" y="198"/>
                  </a:moveTo>
                  <a:cubicBezTo>
                    <a:pt x="304" y="199"/>
                    <a:pt x="304" y="199"/>
                    <a:pt x="304" y="199"/>
                  </a:cubicBezTo>
                  <a:cubicBezTo>
                    <a:pt x="304" y="200"/>
                    <a:pt x="304" y="200"/>
                    <a:pt x="304" y="200"/>
                  </a:cubicBezTo>
                  <a:cubicBezTo>
                    <a:pt x="304" y="201"/>
                    <a:pt x="304" y="201"/>
                    <a:pt x="304" y="201"/>
                  </a:cubicBezTo>
                  <a:cubicBezTo>
                    <a:pt x="305" y="200"/>
                    <a:pt x="305" y="200"/>
                    <a:pt x="305" y="200"/>
                  </a:cubicBezTo>
                  <a:cubicBezTo>
                    <a:pt x="304" y="200"/>
                    <a:pt x="304" y="200"/>
                    <a:pt x="304" y="200"/>
                  </a:cubicBezTo>
                  <a:cubicBezTo>
                    <a:pt x="305" y="199"/>
                    <a:pt x="305" y="199"/>
                    <a:pt x="305" y="199"/>
                  </a:cubicBezTo>
                  <a:cubicBezTo>
                    <a:pt x="305" y="198"/>
                    <a:pt x="305" y="198"/>
                    <a:pt x="305" y="198"/>
                  </a:cubicBezTo>
                  <a:cubicBezTo>
                    <a:pt x="304" y="198"/>
                    <a:pt x="304" y="198"/>
                    <a:pt x="304" y="198"/>
                  </a:cubicBezTo>
                  <a:close/>
                  <a:moveTo>
                    <a:pt x="303" y="194"/>
                  </a:moveTo>
                  <a:cubicBezTo>
                    <a:pt x="303" y="193"/>
                    <a:pt x="303" y="193"/>
                    <a:pt x="303" y="193"/>
                  </a:cubicBezTo>
                  <a:cubicBezTo>
                    <a:pt x="304" y="193"/>
                    <a:pt x="304" y="193"/>
                    <a:pt x="304" y="193"/>
                  </a:cubicBezTo>
                  <a:cubicBezTo>
                    <a:pt x="304" y="193"/>
                    <a:pt x="304" y="193"/>
                    <a:pt x="304" y="193"/>
                  </a:cubicBezTo>
                  <a:cubicBezTo>
                    <a:pt x="304" y="194"/>
                    <a:pt x="304" y="194"/>
                    <a:pt x="304" y="194"/>
                  </a:cubicBezTo>
                  <a:cubicBezTo>
                    <a:pt x="303" y="194"/>
                    <a:pt x="303" y="194"/>
                    <a:pt x="303" y="194"/>
                  </a:cubicBezTo>
                  <a:close/>
                  <a:moveTo>
                    <a:pt x="302" y="191"/>
                  </a:moveTo>
                  <a:cubicBezTo>
                    <a:pt x="303" y="190"/>
                    <a:pt x="303" y="190"/>
                    <a:pt x="303" y="190"/>
                  </a:cubicBezTo>
                  <a:cubicBezTo>
                    <a:pt x="303" y="190"/>
                    <a:pt x="303" y="190"/>
                    <a:pt x="303" y="190"/>
                  </a:cubicBezTo>
                  <a:cubicBezTo>
                    <a:pt x="304" y="190"/>
                    <a:pt x="304" y="190"/>
                    <a:pt x="304" y="190"/>
                  </a:cubicBezTo>
                  <a:cubicBezTo>
                    <a:pt x="303" y="191"/>
                    <a:pt x="303" y="191"/>
                    <a:pt x="303" y="191"/>
                  </a:cubicBezTo>
                  <a:cubicBezTo>
                    <a:pt x="303" y="191"/>
                    <a:pt x="303" y="191"/>
                    <a:pt x="303" y="191"/>
                  </a:cubicBezTo>
                  <a:cubicBezTo>
                    <a:pt x="302" y="191"/>
                    <a:pt x="302" y="191"/>
                    <a:pt x="302" y="191"/>
                  </a:cubicBezTo>
                  <a:close/>
                  <a:moveTo>
                    <a:pt x="295" y="131"/>
                  </a:moveTo>
                  <a:cubicBezTo>
                    <a:pt x="295" y="131"/>
                    <a:pt x="295" y="131"/>
                    <a:pt x="295" y="131"/>
                  </a:cubicBezTo>
                  <a:cubicBezTo>
                    <a:pt x="295" y="130"/>
                    <a:pt x="295" y="130"/>
                    <a:pt x="295" y="130"/>
                  </a:cubicBezTo>
                  <a:cubicBezTo>
                    <a:pt x="295" y="131"/>
                    <a:pt x="295" y="131"/>
                    <a:pt x="295" y="131"/>
                  </a:cubicBezTo>
                  <a:cubicBezTo>
                    <a:pt x="295" y="131"/>
                    <a:pt x="295" y="131"/>
                    <a:pt x="295" y="131"/>
                  </a:cubicBezTo>
                  <a:close/>
                  <a:moveTo>
                    <a:pt x="296" y="132"/>
                  </a:moveTo>
                  <a:cubicBezTo>
                    <a:pt x="296" y="131"/>
                    <a:pt x="296" y="131"/>
                    <a:pt x="296" y="131"/>
                  </a:cubicBezTo>
                  <a:cubicBezTo>
                    <a:pt x="296" y="131"/>
                    <a:pt x="296" y="131"/>
                    <a:pt x="296" y="131"/>
                  </a:cubicBezTo>
                  <a:cubicBezTo>
                    <a:pt x="297" y="131"/>
                    <a:pt x="297" y="131"/>
                    <a:pt x="297" y="131"/>
                  </a:cubicBezTo>
                  <a:cubicBezTo>
                    <a:pt x="297" y="131"/>
                    <a:pt x="297" y="131"/>
                    <a:pt x="297" y="131"/>
                  </a:cubicBezTo>
                  <a:cubicBezTo>
                    <a:pt x="297" y="132"/>
                    <a:pt x="297" y="132"/>
                    <a:pt x="297" y="132"/>
                  </a:cubicBezTo>
                  <a:cubicBezTo>
                    <a:pt x="296" y="132"/>
                    <a:pt x="296" y="132"/>
                    <a:pt x="296" y="132"/>
                  </a:cubicBezTo>
                  <a:close/>
                  <a:moveTo>
                    <a:pt x="295" y="134"/>
                  </a:moveTo>
                  <a:cubicBezTo>
                    <a:pt x="295" y="133"/>
                    <a:pt x="295" y="133"/>
                    <a:pt x="295" y="133"/>
                  </a:cubicBezTo>
                  <a:cubicBezTo>
                    <a:pt x="295" y="133"/>
                    <a:pt x="295" y="133"/>
                    <a:pt x="295" y="133"/>
                  </a:cubicBezTo>
                  <a:cubicBezTo>
                    <a:pt x="295" y="132"/>
                    <a:pt x="295" y="132"/>
                    <a:pt x="295" y="132"/>
                  </a:cubicBezTo>
                  <a:cubicBezTo>
                    <a:pt x="295" y="132"/>
                    <a:pt x="295" y="132"/>
                    <a:pt x="295" y="132"/>
                  </a:cubicBezTo>
                  <a:cubicBezTo>
                    <a:pt x="295" y="132"/>
                    <a:pt x="295" y="132"/>
                    <a:pt x="295" y="132"/>
                  </a:cubicBezTo>
                  <a:cubicBezTo>
                    <a:pt x="296" y="132"/>
                    <a:pt x="296" y="132"/>
                    <a:pt x="296" y="132"/>
                  </a:cubicBezTo>
                  <a:cubicBezTo>
                    <a:pt x="296" y="133"/>
                    <a:pt x="296" y="133"/>
                    <a:pt x="296" y="133"/>
                  </a:cubicBezTo>
                  <a:cubicBezTo>
                    <a:pt x="295" y="133"/>
                    <a:pt x="295" y="133"/>
                    <a:pt x="295" y="133"/>
                  </a:cubicBezTo>
                  <a:cubicBezTo>
                    <a:pt x="295" y="134"/>
                    <a:pt x="295" y="134"/>
                    <a:pt x="295" y="134"/>
                  </a:cubicBezTo>
                  <a:cubicBezTo>
                    <a:pt x="295" y="134"/>
                    <a:pt x="295" y="134"/>
                    <a:pt x="295" y="134"/>
                  </a:cubicBezTo>
                  <a:close/>
                  <a:moveTo>
                    <a:pt x="308" y="152"/>
                  </a:moveTo>
                  <a:cubicBezTo>
                    <a:pt x="309" y="151"/>
                    <a:pt x="309" y="151"/>
                    <a:pt x="309" y="151"/>
                  </a:cubicBezTo>
                  <a:cubicBezTo>
                    <a:pt x="309" y="152"/>
                    <a:pt x="309" y="152"/>
                    <a:pt x="309" y="152"/>
                  </a:cubicBezTo>
                  <a:cubicBezTo>
                    <a:pt x="309" y="152"/>
                    <a:pt x="309" y="152"/>
                    <a:pt x="309" y="152"/>
                  </a:cubicBezTo>
                  <a:cubicBezTo>
                    <a:pt x="308" y="152"/>
                    <a:pt x="308" y="152"/>
                    <a:pt x="308" y="152"/>
                  </a:cubicBezTo>
                  <a:cubicBezTo>
                    <a:pt x="308" y="152"/>
                    <a:pt x="308" y="152"/>
                    <a:pt x="308" y="152"/>
                  </a:cubicBezTo>
                  <a:close/>
                  <a:moveTo>
                    <a:pt x="307" y="152"/>
                  </a:moveTo>
                  <a:cubicBezTo>
                    <a:pt x="307" y="151"/>
                    <a:pt x="307" y="151"/>
                    <a:pt x="307" y="151"/>
                  </a:cubicBezTo>
                  <a:cubicBezTo>
                    <a:pt x="308" y="151"/>
                    <a:pt x="308" y="151"/>
                    <a:pt x="308" y="151"/>
                  </a:cubicBezTo>
                  <a:cubicBezTo>
                    <a:pt x="308" y="151"/>
                    <a:pt x="308" y="151"/>
                    <a:pt x="308" y="151"/>
                  </a:cubicBezTo>
                  <a:cubicBezTo>
                    <a:pt x="308" y="151"/>
                    <a:pt x="308" y="151"/>
                    <a:pt x="308" y="151"/>
                  </a:cubicBezTo>
                  <a:cubicBezTo>
                    <a:pt x="307" y="152"/>
                    <a:pt x="307" y="152"/>
                    <a:pt x="307" y="152"/>
                  </a:cubicBezTo>
                  <a:cubicBezTo>
                    <a:pt x="307" y="152"/>
                    <a:pt x="307" y="152"/>
                    <a:pt x="307" y="152"/>
                  </a:cubicBezTo>
                  <a:cubicBezTo>
                    <a:pt x="307" y="152"/>
                    <a:pt x="307" y="152"/>
                    <a:pt x="307" y="152"/>
                  </a:cubicBezTo>
                  <a:close/>
                  <a:moveTo>
                    <a:pt x="304" y="160"/>
                  </a:moveTo>
                  <a:cubicBezTo>
                    <a:pt x="305" y="160"/>
                    <a:pt x="305" y="160"/>
                    <a:pt x="305" y="160"/>
                  </a:cubicBezTo>
                  <a:cubicBezTo>
                    <a:pt x="305" y="160"/>
                    <a:pt x="305" y="160"/>
                    <a:pt x="305" y="160"/>
                  </a:cubicBezTo>
                  <a:cubicBezTo>
                    <a:pt x="305" y="160"/>
                    <a:pt x="305" y="160"/>
                    <a:pt x="305" y="160"/>
                  </a:cubicBezTo>
                  <a:cubicBezTo>
                    <a:pt x="304" y="160"/>
                    <a:pt x="304" y="160"/>
                    <a:pt x="304" y="160"/>
                  </a:cubicBezTo>
                  <a:close/>
                  <a:moveTo>
                    <a:pt x="308" y="163"/>
                  </a:moveTo>
                  <a:cubicBezTo>
                    <a:pt x="308" y="164"/>
                    <a:pt x="308" y="164"/>
                    <a:pt x="308" y="164"/>
                  </a:cubicBezTo>
                  <a:cubicBezTo>
                    <a:pt x="309" y="164"/>
                    <a:pt x="309" y="164"/>
                    <a:pt x="309" y="164"/>
                  </a:cubicBezTo>
                  <a:cubicBezTo>
                    <a:pt x="309" y="163"/>
                    <a:pt x="309" y="163"/>
                    <a:pt x="309" y="163"/>
                  </a:cubicBezTo>
                  <a:cubicBezTo>
                    <a:pt x="308" y="163"/>
                    <a:pt x="308" y="163"/>
                    <a:pt x="308" y="163"/>
                  </a:cubicBezTo>
                  <a:cubicBezTo>
                    <a:pt x="308" y="163"/>
                    <a:pt x="308" y="163"/>
                    <a:pt x="308" y="163"/>
                  </a:cubicBezTo>
                  <a:close/>
                  <a:moveTo>
                    <a:pt x="315" y="170"/>
                  </a:moveTo>
                  <a:cubicBezTo>
                    <a:pt x="314" y="169"/>
                    <a:pt x="314" y="169"/>
                    <a:pt x="314" y="169"/>
                  </a:cubicBezTo>
                  <a:cubicBezTo>
                    <a:pt x="315" y="168"/>
                    <a:pt x="315" y="168"/>
                    <a:pt x="315" y="168"/>
                  </a:cubicBezTo>
                  <a:cubicBezTo>
                    <a:pt x="315" y="169"/>
                    <a:pt x="315" y="169"/>
                    <a:pt x="315" y="169"/>
                  </a:cubicBezTo>
                  <a:cubicBezTo>
                    <a:pt x="315" y="169"/>
                    <a:pt x="315" y="169"/>
                    <a:pt x="315" y="169"/>
                  </a:cubicBezTo>
                  <a:cubicBezTo>
                    <a:pt x="315" y="170"/>
                    <a:pt x="315" y="170"/>
                    <a:pt x="315" y="170"/>
                  </a:cubicBezTo>
                  <a:cubicBezTo>
                    <a:pt x="315" y="170"/>
                    <a:pt x="315" y="170"/>
                    <a:pt x="315" y="170"/>
                  </a:cubicBezTo>
                  <a:close/>
                  <a:moveTo>
                    <a:pt x="318" y="173"/>
                  </a:moveTo>
                  <a:cubicBezTo>
                    <a:pt x="318" y="173"/>
                    <a:pt x="318" y="173"/>
                    <a:pt x="318" y="173"/>
                  </a:cubicBezTo>
                  <a:cubicBezTo>
                    <a:pt x="319" y="172"/>
                    <a:pt x="319" y="172"/>
                    <a:pt x="319" y="172"/>
                  </a:cubicBezTo>
                  <a:cubicBezTo>
                    <a:pt x="319" y="172"/>
                    <a:pt x="319" y="172"/>
                    <a:pt x="319" y="172"/>
                  </a:cubicBezTo>
                  <a:cubicBezTo>
                    <a:pt x="319" y="172"/>
                    <a:pt x="319" y="172"/>
                    <a:pt x="319" y="172"/>
                  </a:cubicBezTo>
                  <a:cubicBezTo>
                    <a:pt x="319" y="173"/>
                    <a:pt x="319" y="173"/>
                    <a:pt x="319" y="173"/>
                  </a:cubicBezTo>
                  <a:cubicBezTo>
                    <a:pt x="318" y="173"/>
                    <a:pt x="318" y="173"/>
                    <a:pt x="318" y="173"/>
                  </a:cubicBezTo>
                  <a:cubicBezTo>
                    <a:pt x="318" y="173"/>
                    <a:pt x="318" y="173"/>
                    <a:pt x="318" y="173"/>
                  </a:cubicBezTo>
                  <a:close/>
                  <a:moveTo>
                    <a:pt x="293" y="88"/>
                  </a:moveTo>
                  <a:cubicBezTo>
                    <a:pt x="293" y="87"/>
                    <a:pt x="293" y="87"/>
                    <a:pt x="293" y="87"/>
                  </a:cubicBezTo>
                  <a:cubicBezTo>
                    <a:pt x="294" y="87"/>
                    <a:pt x="294" y="87"/>
                    <a:pt x="294" y="87"/>
                  </a:cubicBezTo>
                  <a:cubicBezTo>
                    <a:pt x="294" y="86"/>
                    <a:pt x="294" y="86"/>
                    <a:pt x="294" y="86"/>
                  </a:cubicBezTo>
                  <a:cubicBezTo>
                    <a:pt x="296" y="85"/>
                    <a:pt x="296" y="85"/>
                    <a:pt x="296" y="85"/>
                  </a:cubicBezTo>
                  <a:cubicBezTo>
                    <a:pt x="297" y="85"/>
                    <a:pt x="297" y="85"/>
                    <a:pt x="297" y="85"/>
                  </a:cubicBezTo>
                  <a:cubicBezTo>
                    <a:pt x="297" y="85"/>
                    <a:pt x="297" y="85"/>
                    <a:pt x="297" y="85"/>
                  </a:cubicBezTo>
                  <a:cubicBezTo>
                    <a:pt x="295" y="86"/>
                    <a:pt x="295" y="86"/>
                    <a:pt x="295" y="86"/>
                  </a:cubicBezTo>
                  <a:cubicBezTo>
                    <a:pt x="295" y="87"/>
                    <a:pt x="295" y="87"/>
                    <a:pt x="295" y="87"/>
                  </a:cubicBezTo>
                  <a:cubicBezTo>
                    <a:pt x="295" y="87"/>
                    <a:pt x="295" y="87"/>
                    <a:pt x="295" y="87"/>
                  </a:cubicBezTo>
                  <a:cubicBezTo>
                    <a:pt x="295" y="88"/>
                    <a:pt x="295" y="88"/>
                    <a:pt x="295" y="88"/>
                  </a:cubicBezTo>
                  <a:cubicBezTo>
                    <a:pt x="295" y="88"/>
                    <a:pt x="295" y="88"/>
                    <a:pt x="295" y="88"/>
                  </a:cubicBezTo>
                  <a:cubicBezTo>
                    <a:pt x="295" y="87"/>
                    <a:pt x="295" y="87"/>
                    <a:pt x="295" y="87"/>
                  </a:cubicBezTo>
                  <a:cubicBezTo>
                    <a:pt x="294" y="87"/>
                    <a:pt x="294" y="87"/>
                    <a:pt x="294" y="87"/>
                  </a:cubicBezTo>
                  <a:cubicBezTo>
                    <a:pt x="294" y="88"/>
                    <a:pt x="294" y="88"/>
                    <a:pt x="294" y="88"/>
                  </a:cubicBezTo>
                  <a:cubicBezTo>
                    <a:pt x="293" y="88"/>
                    <a:pt x="293" y="88"/>
                    <a:pt x="293" y="88"/>
                  </a:cubicBezTo>
                  <a:close/>
                  <a:moveTo>
                    <a:pt x="289" y="84"/>
                  </a:moveTo>
                  <a:cubicBezTo>
                    <a:pt x="289" y="84"/>
                    <a:pt x="289" y="84"/>
                    <a:pt x="289" y="84"/>
                  </a:cubicBezTo>
                  <a:cubicBezTo>
                    <a:pt x="290" y="84"/>
                    <a:pt x="290" y="84"/>
                    <a:pt x="290" y="84"/>
                  </a:cubicBezTo>
                  <a:cubicBezTo>
                    <a:pt x="290" y="84"/>
                    <a:pt x="290" y="84"/>
                    <a:pt x="290" y="84"/>
                  </a:cubicBezTo>
                  <a:cubicBezTo>
                    <a:pt x="290" y="84"/>
                    <a:pt x="290" y="84"/>
                    <a:pt x="290" y="84"/>
                  </a:cubicBezTo>
                  <a:cubicBezTo>
                    <a:pt x="289" y="84"/>
                    <a:pt x="289" y="84"/>
                    <a:pt x="289" y="84"/>
                  </a:cubicBezTo>
                  <a:close/>
                  <a:moveTo>
                    <a:pt x="265" y="74"/>
                  </a:moveTo>
                  <a:cubicBezTo>
                    <a:pt x="264" y="74"/>
                    <a:pt x="264" y="74"/>
                    <a:pt x="264" y="74"/>
                  </a:cubicBezTo>
                  <a:cubicBezTo>
                    <a:pt x="264" y="73"/>
                    <a:pt x="264" y="73"/>
                    <a:pt x="264" y="73"/>
                  </a:cubicBezTo>
                  <a:cubicBezTo>
                    <a:pt x="264" y="72"/>
                    <a:pt x="264" y="72"/>
                    <a:pt x="264" y="72"/>
                  </a:cubicBezTo>
                  <a:cubicBezTo>
                    <a:pt x="264" y="71"/>
                    <a:pt x="264" y="71"/>
                    <a:pt x="264" y="71"/>
                  </a:cubicBezTo>
                  <a:cubicBezTo>
                    <a:pt x="264" y="70"/>
                    <a:pt x="264" y="70"/>
                    <a:pt x="264" y="70"/>
                  </a:cubicBezTo>
                  <a:cubicBezTo>
                    <a:pt x="264" y="70"/>
                    <a:pt x="264" y="70"/>
                    <a:pt x="264" y="70"/>
                  </a:cubicBezTo>
                  <a:cubicBezTo>
                    <a:pt x="265" y="70"/>
                    <a:pt x="265" y="70"/>
                    <a:pt x="265" y="70"/>
                  </a:cubicBezTo>
                  <a:cubicBezTo>
                    <a:pt x="266" y="70"/>
                    <a:pt x="266" y="70"/>
                    <a:pt x="266" y="70"/>
                  </a:cubicBezTo>
                  <a:cubicBezTo>
                    <a:pt x="266" y="71"/>
                    <a:pt x="266" y="71"/>
                    <a:pt x="266" y="71"/>
                  </a:cubicBezTo>
                  <a:cubicBezTo>
                    <a:pt x="265" y="73"/>
                    <a:pt x="265" y="73"/>
                    <a:pt x="265" y="73"/>
                  </a:cubicBezTo>
                  <a:cubicBezTo>
                    <a:pt x="265" y="73"/>
                    <a:pt x="265" y="73"/>
                    <a:pt x="265" y="73"/>
                  </a:cubicBezTo>
                  <a:cubicBezTo>
                    <a:pt x="265" y="74"/>
                    <a:pt x="265" y="74"/>
                    <a:pt x="265" y="74"/>
                  </a:cubicBezTo>
                  <a:cubicBezTo>
                    <a:pt x="266" y="74"/>
                    <a:pt x="266" y="74"/>
                    <a:pt x="266" y="74"/>
                  </a:cubicBezTo>
                  <a:cubicBezTo>
                    <a:pt x="265" y="74"/>
                    <a:pt x="265" y="74"/>
                    <a:pt x="265" y="74"/>
                  </a:cubicBezTo>
                  <a:close/>
                  <a:moveTo>
                    <a:pt x="265" y="30"/>
                  </a:moveTo>
                  <a:cubicBezTo>
                    <a:pt x="266" y="29"/>
                    <a:pt x="266" y="29"/>
                    <a:pt x="266" y="29"/>
                  </a:cubicBezTo>
                  <a:cubicBezTo>
                    <a:pt x="266" y="28"/>
                    <a:pt x="266" y="28"/>
                    <a:pt x="266" y="28"/>
                  </a:cubicBezTo>
                  <a:cubicBezTo>
                    <a:pt x="266" y="27"/>
                    <a:pt x="266" y="27"/>
                    <a:pt x="266" y="27"/>
                  </a:cubicBezTo>
                  <a:cubicBezTo>
                    <a:pt x="268" y="27"/>
                    <a:pt x="268" y="27"/>
                    <a:pt x="268" y="27"/>
                  </a:cubicBezTo>
                  <a:cubicBezTo>
                    <a:pt x="268" y="26"/>
                    <a:pt x="268" y="26"/>
                    <a:pt x="268" y="26"/>
                  </a:cubicBezTo>
                  <a:cubicBezTo>
                    <a:pt x="268" y="25"/>
                    <a:pt x="268" y="25"/>
                    <a:pt x="268" y="25"/>
                  </a:cubicBezTo>
                  <a:cubicBezTo>
                    <a:pt x="267" y="25"/>
                    <a:pt x="267" y="25"/>
                    <a:pt x="267" y="25"/>
                  </a:cubicBezTo>
                  <a:cubicBezTo>
                    <a:pt x="266" y="25"/>
                    <a:pt x="266" y="25"/>
                    <a:pt x="266" y="25"/>
                  </a:cubicBezTo>
                  <a:cubicBezTo>
                    <a:pt x="267" y="24"/>
                    <a:pt x="267" y="24"/>
                    <a:pt x="267" y="24"/>
                  </a:cubicBezTo>
                  <a:cubicBezTo>
                    <a:pt x="266" y="24"/>
                    <a:pt x="266" y="24"/>
                    <a:pt x="266" y="24"/>
                  </a:cubicBezTo>
                  <a:cubicBezTo>
                    <a:pt x="265" y="25"/>
                    <a:pt x="265" y="25"/>
                    <a:pt x="265" y="25"/>
                  </a:cubicBezTo>
                  <a:cubicBezTo>
                    <a:pt x="264" y="25"/>
                    <a:pt x="264" y="25"/>
                    <a:pt x="264" y="25"/>
                  </a:cubicBezTo>
                  <a:cubicBezTo>
                    <a:pt x="264" y="26"/>
                    <a:pt x="264" y="26"/>
                    <a:pt x="264" y="26"/>
                  </a:cubicBezTo>
                  <a:cubicBezTo>
                    <a:pt x="263" y="26"/>
                    <a:pt x="263" y="26"/>
                    <a:pt x="263" y="26"/>
                  </a:cubicBezTo>
                  <a:cubicBezTo>
                    <a:pt x="263" y="27"/>
                    <a:pt x="263" y="27"/>
                    <a:pt x="263" y="27"/>
                  </a:cubicBezTo>
                  <a:cubicBezTo>
                    <a:pt x="264" y="27"/>
                    <a:pt x="264" y="27"/>
                    <a:pt x="264" y="27"/>
                  </a:cubicBezTo>
                  <a:cubicBezTo>
                    <a:pt x="265" y="27"/>
                    <a:pt x="265" y="27"/>
                    <a:pt x="265" y="27"/>
                  </a:cubicBezTo>
                  <a:cubicBezTo>
                    <a:pt x="265" y="28"/>
                    <a:pt x="265" y="28"/>
                    <a:pt x="265" y="28"/>
                  </a:cubicBezTo>
                  <a:cubicBezTo>
                    <a:pt x="264" y="28"/>
                    <a:pt x="264" y="28"/>
                    <a:pt x="264" y="28"/>
                  </a:cubicBezTo>
                  <a:cubicBezTo>
                    <a:pt x="264" y="29"/>
                    <a:pt x="264" y="29"/>
                    <a:pt x="264" y="29"/>
                  </a:cubicBezTo>
                  <a:cubicBezTo>
                    <a:pt x="265" y="29"/>
                    <a:pt x="265" y="29"/>
                    <a:pt x="265" y="29"/>
                  </a:cubicBezTo>
                  <a:cubicBezTo>
                    <a:pt x="265" y="30"/>
                    <a:pt x="265" y="30"/>
                    <a:pt x="265" y="30"/>
                  </a:cubicBezTo>
                  <a:close/>
                  <a:moveTo>
                    <a:pt x="253" y="54"/>
                  </a:moveTo>
                  <a:cubicBezTo>
                    <a:pt x="253" y="53"/>
                    <a:pt x="253" y="53"/>
                    <a:pt x="253" y="53"/>
                  </a:cubicBezTo>
                  <a:cubicBezTo>
                    <a:pt x="254" y="53"/>
                    <a:pt x="254" y="53"/>
                    <a:pt x="254" y="53"/>
                  </a:cubicBezTo>
                  <a:cubicBezTo>
                    <a:pt x="253" y="52"/>
                    <a:pt x="253" y="52"/>
                    <a:pt x="253" y="52"/>
                  </a:cubicBezTo>
                  <a:cubicBezTo>
                    <a:pt x="253" y="51"/>
                    <a:pt x="253" y="51"/>
                    <a:pt x="253" y="51"/>
                  </a:cubicBezTo>
                  <a:cubicBezTo>
                    <a:pt x="253" y="51"/>
                    <a:pt x="253" y="51"/>
                    <a:pt x="253" y="51"/>
                  </a:cubicBezTo>
                  <a:cubicBezTo>
                    <a:pt x="253" y="50"/>
                    <a:pt x="253" y="50"/>
                    <a:pt x="253" y="50"/>
                  </a:cubicBezTo>
                  <a:cubicBezTo>
                    <a:pt x="253" y="50"/>
                    <a:pt x="253" y="50"/>
                    <a:pt x="253" y="50"/>
                  </a:cubicBezTo>
                  <a:cubicBezTo>
                    <a:pt x="254" y="50"/>
                    <a:pt x="254" y="50"/>
                    <a:pt x="254" y="50"/>
                  </a:cubicBezTo>
                  <a:cubicBezTo>
                    <a:pt x="255" y="50"/>
                    <a:pt x="255" y="50"/>
                    <a:pt x="255" y="50"/>
                  </a:cubicBezTo>
                  <a:cubicBezTo>
                    <a:pt x="255" y="50"/>
                    <a:pt x="255" y="50"/>
                    <a:pt x="255" y="50"/>
                  </a:cubicBezTo>
                  <a:cubicBezTo>
                    <a:pt x="256" y="50"/>
                    <a:pt x="256" y="50"/>
                    <a:pt x="256" y="50"/>
                  </a:cubicBezTo>
                  <a:cubicBezTo>
                    <a:pt x="255" y="49"/>
                    <a:pt x="255" y="49"/>
                    <a:pt x="255" y="49"/>
                  </a:cubicBezTo>
                  <a:cubicBezTo>
                    <a:pt x="254" y="48"/>
                    <a:pt x="254" y="48"/>
                    <a:pt x="254" y="48"/>
                  </a:cubicBezTo>
                  <a:cubicBezTo>
                    <a:pt x="254" y="48"/>
                    <a:pt x="254" y="48"/>
                    <a:pt x="254" y="48"/>
                  </a:cubicBezTo>
                  <a:cubicBezTo>
                    <a:pt x="255" y="48"/>
                    <a:pt x="255" y="48"/>
                    <a:pt x="255" y="48"/>
                  </a:cubicBezTo>
                  <a:cubicBezTo>
                    <a:pt x="254" y="47"/>
                    <a:pt x="254" y="47"/>
                    <a:pt x="254" y="47"/>
                  </a:cubicBezTo>
                  <a:cubicBezTo>
                    <a:pt x="255" y="46"/>
                    <a:pt x="255" y="46"/>
                    <a:pt x="255" y="46"/>
                  </a:cubicBezTo>
                  <a:cubicBezTo>
                    <a:pt x="255" y="45"/>
                    <a:pt x="255" y="45"/>
                    <a:pt x="255" y="45"/>
                  </a:cubicBezTo>
                  <a:cubicBezTo>
                    <a:pt x="255" y="44"/>
                    <a:pt x="255" y="44"/>
                    <a:pt x="255" y="44"/>
                  </a:cubicBezTo>
                  <a:cubicBezTo>
                    <a:pt x="256" y="44"/>
                    <a:pt x="256" y="44"/>
                    <a:pt x="256" y="44"/>
                  </a:cubicBezTo>
                  <a:cubicBezTo>
                    <a:pt x="256" y="44"/>
                    <a:pt x="256" y="44"/>
                    <a:pt x="256" y="44"/>
                  </a:cubicBezTo>
                  <a:cubicBezTo>
                    <a:pt x="256" y="42"/>
                    <a:pt x="256" y="42"/>
                    <a:pt x="256" y="42"/>
                  </a:cubicBezTo>
                  <a:cubicBezTo>
                    <a:pt x="257" y="42"/>
                    <a:pt x="257" y="42"/>
                    <a:pt x="257" y="42"/>
                  </a:cubicBezTo>
                  <a:cubicBezTo>
                    <a:pt x="258" y="41"/>
                    <a:pt x="258" y="41"/>
                    <a:pt x="258" y="41"/>
                  </a:cubicBezTo>
                  <a:cubicBezTo>
                    <a:pt x="259" y="41"/>
                    <a:pt x="259" y="41"/>
                    <a:pt x="259" y="41"/>
                  </a:cubicBezTo>
                  <a:cubicBezTo>
                    <a:pt x="260" y="42"/>
                    <a:pt x="260" y="42"/>
                    <a:pt x="260" y="42"/>
                  </a:cubicBezTo>
                  <a:cubicBezTo>
                    <a:pt x="260" y="43"/>
                    <a:pt x="260" y="43"/>
                    <a:pt x="260" y="43"/>
                  </a:cubicBezTo>
                  <a:cubicBezTo>
                    <a:pt x="260" y="44"/>
                    <a:pt x="260" y="44"/>
                    <a:pt x="260" y="44"/>
                  </a:cubicBezTo>
                  <a:cubicBezTo>
                    <a:pt x="261" y="44"/>
                    <a:pt x="261" y="44"/>
                    <a:pt x="261" y="44"/>
                  </a:cubicBezTo>
                  <a:cubicBezTo>
                    <a:pt x="261" y="44"/>
                    <a:pt x="261" y="44"/>
                    <a:pt x="261" y="44"/>
                  </a:cubicBezTo>
                  <a:cubicBezTo>
                    <a:pt x="261" y="45"/>
                    <a:pt x="261" y="45"/>
                    <a:pt x="261" y="45"/>
                  </a:cubicBezTo>
                  <a:cubicBezTo>
                    <a:pt x="262" y="46"/>
                    <a:pt x="262" y="46"/>
                    <a:pt x="262" y="46"/>
                  </a:cubicBezTo>
                  <a:cubicBezTo>
                    <a:pt x="262" y="46"/>
                    <a:pt x="262" y="46"/>
                    <a:pt x="262" y="46"/>
                  </a:cubicBezTo>
                  <a:cubicBezTo>
                    <a:pt x="262" y="47"/>
                    <a:pt x="262" y="47"/>
                    <a:pt x="262" y="47"/>
                  </a:cubicBezTo>
                  <a:cubicBezTo>
                    <a:pt x="263" y="47"/>
                    <a:pt x="263" y="47"/>
                    <a:pt x="263" y="47"/>
                  </a:cubicBezTo>
                  <a:cubicBezTo>
                    <a:pt x="263" y="47"/>
                    <a:pt x="263" y="47"/>
                    <a:pt x="263" y="47"/>
                  </a:cubicBezTo>
                  <a:cubicBezTo>
                    <a:pt x="263" y="48"/>
                    <a:pt x="263" y="48"/>
                    <a:pt x="263" y="48"/>
                  </a:cubicBezTo>
                  <a:cubicBezTo>
                    <a:pt x="264" y="50"/>
                    <a:pt x="264" y="50"/>
                    <a:pt x="264" y="50"/>
                  </a:cubicBezTo>
                  <a:cubicBezTo>
                    <a:pt x="263" y="50"/>
                    <a:pt x="263" y="50"/>
                    <a:pt x="263" y="50"/>
                  </a:cubicBezTo>
                  <a:cubicBezTo>
                    <a:pt x="262" y="51"/>
                    <a:pt x="262" y="51"/>
                    <a:pt x="262" y="51"/>
                  </a:cubicBezTo>
                  <a:cubicBezTo>
                    <a:pt x="262" y="51"/>
                    <a:pt x="262" y="51"/>
                    <a:pt x="262" y="51"/>
                  </a:cubicBezTo>
                  <a:cubicBezTo>
                    <a:pt x="261" y="51"/>
                    <a:pt x="261" y="51"/>
                    <a:pt x="261" y="51"/>
                  </a:cubicBezTo>
                  <a:cubicBezTo>
                    <a:pt x="261" y="51"/>
                    <a:pt x="261" y="51"/>
                    <a:pt x="261" y="51"/>
                  </a:cubicBezTo>
                  <a:cubicBezTo>
                    <a:pt x="262" y="51"/>
                    <a:pt x="262" y="51"/>
                    <a:pt x="262" y="51"/>
                  </a:cubicBezTo>
                  <a:cubicBezTo>
                    <a:pt x="262" y="52"/>
                    <a:pt x="262" y="52"/>
                    <a:pt x="262" y="52"/>
                  </a:cubicBezTo>
                  <a:cubicBezTo>
                    <a:pt x="262" y="53"/>
                    <a:pt x="262" y="53"/>
                    <a:pt x="262" y="53"/>
                  </a:cubicBezTo>
                  <a:cubicBezTo>
                    <a:pt x="260" y="54"/>
                    <a:pt x="260" y="54"/>
                    <a:pt x="260" y="54"/>
                  </a:cubicBezTo>
                  <a:cubicBezTo>
                    <a:pt x="260" y="55"/>
                    <a:pt x="260" y="55"/>
                    <a:pt x="260" y="55"/>
                  </a:cubicBezTo>
                  <a:cubicBezTo>
                    <a:pt x="259" y="54"/>
                    <a:pt x="259" y="54"/>
                    <a:pt x="259" y="54"/>
                  </a:cubicBezTo>
                  <a:cubicBezTo>
                    <a:pt x="259" y="54"/>
                    <a:pt x="259" y="54"/>
                    <a:pt x="259" y="54"/>
                  </a:cubicBezTo>
                  <a:cubicBezTo>
                    <a:pt x="259" y="53"/>
                    <a:pt x="259" y="53"/>
                    <a:pt x="259" y="53"/>
                  </a:cubicBezTo>
                  <a:cubicBezTo>
                    <a:pt x="258" y="54"/>
                    <a:pt x="258" y="54"/>
                    <a:pt x="258" y="54"/>
                  </a:cubicBezTo>
                  <a:cubicBezTo>
                    <a:pt x="257" y="54"/>
                    <a:pt x="257" y="54"/>
                    <a:pt x="257" y="54"/>
                  </a:cubicBezTo>
                  <a:cubicBezTo>
                    <a:pt x="256" y="54"/>
                    <a:pt x="256" y="54"/>
                    <a:pt x="256" y="54"/>
                  </a:cubicBezTo>
                  <a:cubicBezTo>
                    <a:pt x="255" y="54"/>
                    <a:pt x="255" y="54"/>
                    <a:pt x="255" y="54"/>
                  </a:cubicBezTo>
                  <a:cubicBezTo>
                    <a:pt x="255" y="53"/>
                    <a:pt x="255" y="53"/>
                    <a:pt x="255" y="53"/>
                  </a:cubicBezTo>
                  <a:cubicBezTo>
                    <a:pt x="255" y="53"/>
                    <a:pt x="255" y="53"/>
                    <a:pt x="255" y="53"/>
                  </a:cubicBezTo>
                  <a:cubicBezTo>
                    <a:pt x="254" y="54"/>
                    <a:pt x="254" y="54"/>
                    <a:pt x="254" y="54"/>
                  </a:cubicBezTo>
                  <a:cubicBezTo>
                    <a:pt x="253" y="54"/>
                    <a:pt x="253" y="54"/>
                    <a:pt x="253" y="54"/>
                  </a:cubicBezTo>
                  <a:close/>
                  <a:moveTo>
                    <a:pt x="264" y="53"/>
                  </a:moveTo>
                  <a:cubicBezTo>
                    <a:pt x="264" y="53"/>
                    <a:pt x="264" y="53"/>
                    <a:pt x="264" y="53"/>
                  </a:cubicBezTo>
                  <a:cubicBezTo>
                    <a:pt x="264" y="52"/>
                    <a:pt x="264" y="52"/>
                    <a:pt x="264" y="52"/>
                  </a:cubicBezTo>
                  <a:cubicBezTo>
                    <a:pt x="264" y="51"/>
                    <a:pt x="264" y="51"/>
                    <a:pt x="264" y="51"/>
                  </a:cubicBezTo>
                  <a:cubicBezTo>
                    <a:pt x="264" y="51"/>
                    <a:pt x="264" y="51"/>
                    <a:pt x="264" y="51"/>
                  </a:cubicBezTo>
                  <a:cubicBezTo>
                    <a:pt x="263" y="51"/>
                    <a:pt x="263" y="51"/>
                    <a:pt x="263" y="51"/>
                  </a:cubicBezTo>
                  <a:cubicBezTo>
                    <a:pt x="263" y="52"/>
                    <a:pt x="263" y="52"/>
                    <a:pt x="263" y="52"/>
                  </a:cubicBezTo>
                  <a:cubicBezTo>
                    <a:pt x="264" y="53"/>
                    <a:pt x="264" y="53"/>
                    <a:pt x="264" y="53"/>
                  </a:cubicBezTo>
                  <a:close/>
                  <a:moveTo>
                    <a:pt x="267" y="65"/>
                  </a:moveTo>
                  <a:cubicBezTo>
                    <a:pt x="267" y="66"/>
                    <a:pt x="267" y="66"/>
                    <a:pt x="267" y="66"/>
                  </a:cubicBezTo>
                  <a:cubicBezTo>
                    <a:pt x="268" y="66"/>
                    <a:pt x="268" y="66"/>
                    <a:pt x="268" y="66"/>
                  </a:cubicBezTo>
                  <a:cubicBezTo>
                    <a:pt x="269" y="66"/>
                    <a:pt x="269" y="66"/>
                    <a:pt x="269" y="66"/>
                  </a:cubicBezTo>
                  <a:cubicBezTo>
                    <a:pt x="270" y="66"/>
                    <a:pt x="270" y="66"/>
                    <a:pt x="270" y="66"/>
                  </a:cubicBezTo>
                  <a:cubicBezTo>
                    <a:pt x="270" y="65"/>
                    <a:pt x="270" y="65"/>
                    <a:pt x="270" y="65"/>
                  </a:cubicBezTo>
                  <a:cubicBezTo>
                    <a:pt x="271" y="64"/>
                    <a:pt x="271" y="64"/>
                    <a:pt x="271" y="64"/>
                  </a:cubicBezTo>
                  <a:cubicBezTo>
                    <a:pt x="270" y="64"/>
                    <a:pt x="270" y="64"/>
                    <a:pt x="270" y="64"/>
                  </a:cubicBezTo>
                  <a:cubicBezTo>
                    <a:pt x="270" y="63"/>
                    <a:pt x="270" y="63"/>
                    <a:pt x="270" y="63"/>
                  </a:cubicBezTo>
                  <a:cubicBezTo>
                    <a:pt x="270" y="63"/>
                    <a:pt x="270" y="63"/>
                    <a:pt x="270" y="63"/>
                  </a:cubicBezTo>
                  <a:cubicBezTo>
                    <a:pt x="269" y="63"/>
                    <a:pt x="269" y="63"/>
                    <a:pt x="269" y="63"/>
                  </a:cubicBezTo>
                  <a:cubicBezTo>
                    <a:pt x="269" y="62"/>
                    <a:pt x="269" y="62"/>
                    <a:pt x="269" y="62"/>
                  </a:cubicBezTo>
                  <a:cubicBezTo>
                    <a:pt x="268" y="62"/>
                    <a:pt x="268" y="62"/>
                    <a:pt x="268" y="62"/>
                  </a:cubicBezTo>
                  <a:cubicBezTo>
                    <a:pt x="267" y="63"/>
                    <a:pt x="267" y="63"/>
                    <a:pt x="267" y="63"/>
                  </a:cubicBezTo>
                  <a:cubicBezTo>
                    <a:pt x="267" y="63"/>
                    <a:pt x="267" y="63"/>
                    <a:pt x="267" y="63"/>
                  </a:cubicBezTo>
                  <a:cubicBezTo>
                    <a:pt x="267" y="64"/>
                    <a:pt x="267" y="64"/>
                    <a:pt x="267" y="64"/>
                  </a:cubicBezTo>
                  <a:cubicBezTo>
                    <a:pt x="267" y="65"/>
                    <a:pt x="267" y="65"/>
                    <a:pt x="267" y="65"/>
                  </a:cubicBezTo>
                  <a:close/>
                  <a:moveTo>
                    <a:pt x="266" y="65"/>
                  </a:moveTo>
                  <a:cubicBezTo>
                    <a:pt x="266" y="66"/>
                    <a:pt x="266" y="66"/>
                    <a:pt x="266" y="66"/>
                  </a:cubicBezTo>
                  <a:cubicBezTo>
                    <a:pt x="266" y="66"/>
                    <a:pt x="266" y="66"/>
                    <a:pt x="266" y="66"/>
                  </a:cubicBezTo>
                  <a:cubicBezTo>
                    <a:pt x="266" y="67"/>
                    <a:pt x="266" y="67"/>
                    <a:pt x="266" y="67"/>
                  </a:cubicBezTo>
                  <a:cubicBezTo>
                    <a:pt x="267" y="66"/>
                    <a:pt x="267" y="66"/>
                    <a:pt x="267" y="66"/>
                  </a:cubicBezTo>
                  <a:cubicBezTo>
                    <a:pt x="266" y="66"/>
                    <a:pt x="266" y="66"/>
                    <a:pt x="266" y="66"/>
                  </a:cubicBezTo>
                  <a:cubicBezTo>
                    <a:pt x="266" y="66"/>
                    <a:pt x="266" y="66"/>
                    <a:pt x="266" y="66"/>
                  </a:cubicBezTo>
                  <a:cubicBezTo>
                    <a:pt x="266" y="65"/>
                    <a:pt x="266" y="65"/>
                    <a:pt x="266" y="65"/>
                  </a:cubicBezTo>
                  <a:cubicBezTo>
                    <a:pt x="266" y="65"/>
                    <a:pt x="266" y="65"/>
                    <a:pt x="266" y="65"/>
                  </a:cubicBezTo>
                  <a:close/>
                  <a:moveTo>
                    <a:pt x="253" y="59"/>
                  </a:moveTo>
                  <a:cubicBezTo>
                    <a:pt x="253" y="58"/>
                    <a:pt x="253" y="58"/>
                    <a:pt x="253" y="58"/>
                  </a:cubicBezTo>
                  <a:cubicBezTo>
                    <a:pt x="253" y="57"/>
                    <a:pt x="253" y="57"/>
                    <a:pt x="253" y="57"/>
                  </a:cubicBezTo>
                  <a:cubicBezTo>
                    <a:pt x="254" y="56"/>
                    <a:pt x="254" y="56"/>
                    <a:pt x="254" y="56"/>
                  </a:cubicBezTo>
                  <a:cubicBezTo>
                    <a:pt x="255" y="56"/>
                    <a:pt x="255" y="56"/>
                    <a:pt x="255" y="56"/>
                  </a:cubicBezTo>
                  <a:cubicBezTo>
                    <a:pt x="255" y="56"/>
                    <a:pt x="255" y="56"/>
                    <a:pt x="255" y="56"/>
                  </a:cubicBezTo>
                  <a:cubicBezTo>
                    <a:pt x="256" y="56"/>
                    <a:pt x="256" y="56"/>
                    <a:pt x="256" y="56"/>
                  </a:cubicBezTo>
                  <a:cubicBezTo>
                    <a:pt x="257" y="56"/>
                    <a:pt x="257" y="56"/>
                    <a:pt x="257" y="56"/>
                  </a:cubicBezTo>
                  <a:cubicBezTo>
                    <a:pt x="257" y="56"/>
                    <a:pt x="257" y="56"/>
                    <a:pt x="257" y="56"/>
                  </a:cubicBezTo>
                  <a:cubicBezTo>
                    <a:pt x="257" y="57"/>
                    <a:pt x="257" y="57"/>
                    <a:pt x="257" y="57"/>
                  </a:cubicBezTo>
                  <a:cubicBezTo>
                    <a:pt x="258" y="57"/>
                    <a:pt x="258" y="57"/>
                    <a:pt x="258" y="57"/>
                  </a:cubicBezTo>
                  <a:cubicBezTo>
                    <a:pt x="258" y="56"/>
                    <a:pt x="258" y="56"/>
                    <a:pt x="258" y="56"/>
                  </a:cubicBezTo>
                  <a:cubicBezTo>
                    <a:pt x="259" y="57"/>
                    <a:pt x="259" y="57"/>
                    <a:pt x="259" y="57"/>
                  </a:cubicBezTo>
                  <a:cubicBezTo>
                    <a:pt x="260" y="57"/>
                    <a:pt x="260" y="57"/>
                    <a:pt x="260" y="57"/>
                  </a:cubicBezTo>
                  <a:cubicBezTo>
                    <a:pt x="260" y="58"/>
                    <a:pt x="260" y="58"/>
                    <a:pt x="260" y="58"/>
                  </a:cubicBezTo>
                  <a:cubicBezTo>
                    <a:pt x="261" y="58"/>
                    <a:pt x="261" y="58"/>
                    <a:pt x="261" y="58"/>
                  </a:cubicBezTo>
                  <a:cubicBezTo>
                    <a:pt x="261" y="58"/>
                    <a:pt x="261" y="58"/>
                    <a:pt x="261" y="58"/>
                  </a:cubicBezTo>
                  <a:cubicBezTo>
                    <a:pt x="261" y="59"/>
                    <a:pt x="261" y="59"/>
                    <a:pt x="261" y="59"/>
                  </a:cubicBezTo>
                  <a:cubicBezTo>
                    <a:pt x="262" y="59"/>
                    <a:pt x="262" y="59"/>
                    <a:pt x="262" y="59"/>
                  </a:cubicBezTo>
                  <a:cubicBezTo>
                    <a:pt x="262" y="58"/>
                    <a:pt x="262" y="58"/>
                    <a:pt x="262" y="58"/>
                  </a:cubicBezTo>
                  <a:cubicBezTo>
                    <a:pt x="263" y="59"/>
                    <a:pt x="263" y="59"/>
                    <a:pt x="263" y="59"/>
                  </a:cubicBezTo>
                  <a:cubicBezTo>
                    <a:pt x="263" y="60"/>
                    <a:pt x="263" y="60"/>
                    <a:pt x="263" y="60"/>
                  </a:cubicBezTo>
                  <a:cubicBezTo>
                    <a:pt x="263" y="60"/>
                    <a:pt x="263" y="60"/>
                    <a:pt x="263" y="60"/>
                  </a:cubicBezTo>
                  <a:cubicBezTo>
                    <a:pt x="263" y="60"/>
                    <a:pt x="263" y="60"/>
                    <a:pt x="263" y="60"/>
                  </a:cubicBezTo>
                  <a:cubicBezTo>
                    <a:pt x="263" y="61"/>
                    <a:pt x="263" y="61"/>
                    <a:pt x="263" y="61"/>
                  </a:cubicBezTo>
                  <a:cubicBezTo>
                    <a:pt x="262" y="61"/>
                    <a:pt x="262" y="61"/>
                    <a:pt x="262" y="61"/>
                  </a:cubicBezTo>
                  <a:cubicBezTo>
                    <a:pt x="261" y="61"/>
                    <a:pt x="261" y="61"/>
                    <a:pt x="261" y="61"/>
                  </a:cubicBezTo>
                  <a:cubicBezTo>
                    <a:pt x="260" y="62"/>
                    <a:pt x="260" y="62"/>
                    <a:pt x="260" y="62"/>
                  </a:cubicBezTo>
                  <a:cubicBezTo>
                    <a:pt x="259" y="61"/>
                    <a:pt x="259" y="61"/>
                    <a:pt x="259" y="61"/>
                  </a:cubicBezTo>
                  <a:cubicBezTo>
                    <a:pt x="258" y="61"/>
                    <a:pt x="258" y="61"/>
                    <a:pt x="258" y="61"/>
                  </a:cubicBezTo>
                  <a:cubicBezTo>
                    <a:pt x="257" y="60"/>
                    <a:pt x="257" y="60"/>
                    <a:pt x="257" y="60"/>
                  </a:cubicBezTo>
                  <a:cubicBezTo>
                    <a:pt x="256" y="60"/>
                    <a:pt x="256" y="60"/>
                    <a:pt x="256" y="60"/>
                  </a:cubicBezTo>
                  <a:cubicBezTo>
                    <a:pt x="255" y="60"/>
                    <a:pt x="255" y="60"/>
                    <a:pt x="255" y="60"/>
                  </a:cubicBezTo>
                  <a:cubicBezTo>
                    <a:pt x="254" y="59"/>
                    <a:pt x="254" y="59"/>
                    <a:pt x="254" y="59"/>
                  </a:cubicBezTo>
                  <a:cubicBezTo>
                    <a:pt x="253" y="59"/>
                    <a:pt x="253" y="59"/>
                    <a:pt x="253" y="59"/>
                  </a:cubicBezTo>
                  <a:cubicBezTo>
                    <a:pt x="253" y="59"/>
                    <a:pt x="253" y="59"/>
                    <a:pt x="253" y="59"/>
                  </a:cubicBezTo>
                  <a:close/>
                  <a:moveTo>
                    <a:pt x="242" y="46"/>
                  </a:moveTo>
                  <a:cubicBezTo>
                    <a:pt x="242" y="45"/>
                    <a:pt x="242" y="45"/>
                    <a:pt x="242" y="45"/>
                  </a:cubicBezTo>
                  <a:cubicBezTo>
                    <a:pt x="243" y="45"/>
                    <a:pt x="243" y="45"/>
                    <a:pt x="243" y="45"/>
                  </a:cubicBezTo>
                  <a:cubicBezTo>
                    <a:pt x="243" y="45"/>
                    <a:pt x="243" y="45"/>
                    <a:pt x="243" y="45"/>
                  </a:cubicBezTo>
                  <a:cubicBezTo>
                    <a:pt x="243" y="46"/>
                    <a:pt x="243" y="46"/>
                    <a:pt x="243" y="46"/>
                  </a:cubicBezTo>
                  <a:cubicBezTo>
                    <a:pt x="242" y="46"/>
                    <a:pt x="242" y="46"/>
                    <a:pt x="242" y="46"/>
                  </a:cubicBezTo>
                  <a:cubicBezTo>
                    <a:pt x="242" y="46"/>
                    <a:pt x="242" y="46"/>
                    <a:pt x="242" y="46"/>
                  </a:cubicBezTo>
                  <a:close/>
                  <a:moveTo>
                    <a:pt x="243" y="50"/>
                  </a:moveTo>
                  <a:cubicBezTo>
                    <a:pt x="243" y="52"/>
                    <a:pt x="243" y="52"/>
                    <a:pt x="243" y="52"/>
                  </a:cubicBezTo>
                  <a:cubicBezTo>
                    <a:pt x="244" y="52"/>
                    <a:pt x="244" y="52"/>
                    <a:pt x="244" y="52"/>
                  </a:cubicBezTo>
                  <a:cubicBezTo>
                    <a:pt x="244" y="52"/>
                    <a:pt x="244" y="52"/>
                    <a:pt x="244" y="52"/>
                  </a:cubicBezTo>
                  <a:cubicBezTo>
                    <a:pt x="245" y="52"/>
                    <a:pt x="245" y="52"/>
                    <a:pt x="245" y="52"/>
                  </a:cubicBezTo>
                  <a:cubicBezTo>
                    <a:pt x="245" y="53"/>
                    <a:pt x="245" y="53"/>
                    <a:pt x="245" y="53"/>
                  </a:cubicBezTo>
                  <a:cubicBezTo>
                    <a:pt x="246" y="53"/>
                    <a:pt x="246" y="53"/>
                    <a:pt x="246" y="53"/>
                  </a:cubicBezTo>
                  <a:cubicBezTo>
                    <a:pt x="247" y="52"/>
                    <a:pt x="247" y="52"/>
                    <a:pt x="247" y="52"/>
                  </a:cubicBezTo>
                  <a:cubicBezTo>
                    <a:pt x="247" y="51"/>
                    <a:pt x="247" y="51"/>
                    <a:pt x="247" y="51"/>
                  </a:cubicBezTo>
                  <a:cubicBezTo>
                    <a:pt x="248" y="51"/>
                    <a:pt x="248" y="51"/>
                    <a:pt x="248" y="51"/>
                  </a:cubicBezTo>
                  <a:cubicBezTo>
                    <a:pt x="249" y="50"/>
                    <a:pt x="249" y="50"/>
                    <a:pt x="249" y="50"/>
                  </a:cubicBezTo>
                  <a:cubicBezTo>
                    <a:pt x="249" y="49"/>
                    <a:pt x="249" y="49"/>
                    <a:pt x="249" y="49"/>
                  </a:cubicBezTo>
                  <a:cubicBezTo>
                    <a:pt x="249" y="48"/>
                    <a:pt x="249" y="48"/>
                    <a:pt x="249" y="48"/>
                  </a:cubicBezTo>
                  <a:cubicBezTo>
                    <a:pt x="250" y="47"/>
                    <a:pt x="250" y="47"/>
                    <a:pt x="250" y="47"/>
                  </a:cubicBezTo>
                  <a:cubicBezTo>
                    <a:pt x="249" y="46"/>
                    <a:pt x="249" y="46"/>
                    <a:pt x="249" y="46"/>
                  </a:cubicBezTo>
                  <a:cubicBezTo>
                    <a:pt x="249" y="46"/>
                    <a:pt x="249" y="46"/>
                    <a:pt x="249" y="46"/>
                  </a:cubicBezTo>
                  <a:cubicBezTo>
                    <a:pt x="250" y="46"/>
                    <a:pt x="250" y="46"/>
                    <a:pt x="250" y="46"/>
                  </a:cubicBezTo>
                  <a:cubicBezTo>
                    <a:pt x="250" y="45"/>
                    <a:pt x="250" y="45"/>
                    <a:pt x="250" y="45"/>
                  </a:cubicBezTo>
                  <a:cubicBezTo>
                    <a:pt x="251" y="44"/>
                    <a:pt x="251" y="44"/>
                    <a:pt x="251" y="44"/>
                  </a:cubicBezTo>
                  <a:cubicBezTo>
                    <a:pt x="252" y="44"/>
                    <a:pt x="252" y="44"/>
                    <a:pt x="252" y="44"/>
                  </a:cubicBezTo>
                  <a:cubicBezTo>
                    <a:pt x="253" y="43"/>
                    <a:pt x="253" y="43"/>
                    <a:pt x="253" y="43"/>
                  </a:cubicBezTo>
                  <a:cubicBezTo>
                    <a:pt x="253" y="42"/>
                    <a:pt x="253" y="42"/>
                    <a:pt x="253" y="42"/>
                  </a:cubicBezTo>
                  <a:cubicBezTo>
                    <a:pt x="253" y="41"/>
                    <a:pt x="253" y="41"/>
                    <a:pt x="253" y="41"/>
                  </a:cubicBezTo>
                  <a:cubicBezTo>
                    <a:pt x="253" y="41"/>
                    <a:pt x="253" y="41"/>
                    <a:pt x="253" y="41"/>
                  </a:cubicBezTo>
                  <a:cubicBezTo>
                    <a:pt x="254" y="40"/>
                    <a:pt x="254" y="40"/>
                    <a:pt x="254" y="40"/>
                  </a:cubicBezTo>
                  <a:cubicBezTo>
                    <a:pt x="253" y="40"/>
                    <a:pt x="253" y="40"/>
                    <a:pt x="253" y="40"/>
                  </a:cubicBezTo>
                  <a:cubicBezTo>
                    <a:pt x="253" y="39"/>
                    <a:pt x="253" y="39"/>
                    <a:pt x="253" y="39"/>
                  </a:cubicBezTo>
                  <a:cubicBezTo>
                    <a:pt x="253" y="39"/>
                    <a:pt x="253" y="39"/>
                    <a:pt x="253" y="39"/>
                  </a:cubicBezTo>
                  <a:cubicBezTo>
                    <a:pt x="252" y="38"/>
                    <a:pt x="252" y="38"/>
                    <a:pt x="252" y="38"/>
                  </a:cubicBezTo>
                  <a:cubicBezTo>
                    <a:pt x="251" y="38"/>
                    <a:pt x="251" y="38"/>
                    <a:pt x="251" y="38"/>
                  </a:cubicBezTo>
                  <a:cubicBezTo>
                    <a:pt x="250" y="38"/>
                    <a:pt x="250" y="38"/>
                    <a:pt x="250" y="38"/>
                  </a:cubicBezTo>
                  <a:cubicBezTo>
                    <a:pt x="251" y="37"/>
                    <a:pt x="251" y="37"/>
                    <a:pt x="251" y="37"/>
                  </a:cubicBezTo>
                  <a:cubicBezTo>
                    <a:pt x="252" y="37"/>
                    <a:pt x="252" y="37"/>
                    <a:pt x="252" y="37"/>
                  </a:cubicBezTo>
                  <a:cubicBezTo>
                    <a:pt x="252" y="36"/>
                    <a:pt x="252" y="36"/>
                    <a:pt x="252" y="36"/>
                  </a:cubicBezTo>
                  <a:cubicBezTo>
                    <a:pt x="252" y="36"/>
                    <a:pt x="252" y="36"/>
                    <a:pt x="252" y="36"/>
                  </a:cubicBezTo>
                  <a:cubicBezTo>
                    <a:pt x="252" y="35"/>
                    <a:pt x="252" y="35"/>
                    <a:pt x="252" y="35"/>
                  </a:cubicBezTo>
                  <a:cubicBezTo>
                    <a:pt x="252" y="34"/>
                    <a:pt x="252" y="34"/>
                    <a:pt x="252" y="34"/>
                  </a:cubicBezTo>
                  <a:cubicBezTo>
                    <a:pt x="251" y="33"/>
                    <a:pt x="251" y="33"/>
                    <a:pt x="251" y="33"/>
                  </a:cubicBezTo>
                  <a:cubicBezTo>
                    <a:pt x="251" y="33"/>
                    <a:pt x="251" y="33"/>
                    <a:pt x="251" y="33"/>
                  </a:cubicBezTo>
                  <a:cubicBezTo>
                    <a:pt x="249" y="34"/>
                    <a:pt x="249" y="34"/>
                    <a:pt x="249" y="34"/>
                  </a:cubicBezTo>
                  <a:cubicBezTo>
                    <a:pt x="248" y="34"/>
                    <a:pt x="248" y="34"/>
                    <a:pt x="248" y="34"/>
                  </a:cubicBezTo>
                  <a:cubicBezTo>
                    <a:pt x="248" y="35"/>
                    <a:pt x="248" y="35"/>
                    <a:pt x="248" y="35"/>
                  </a:cubicBezTo>
                  <a:cubicBezTo>
                    <a:pt x="247" y="36"/>
                    <a:pt x="247" y="36"/>
                    <a:pt x="247" y="36"/>
                  </a:cubicBezTo>
                  <a:cubicBezTo>
                    <a:pt x="247" y="35"/>
                    <a:pt x="247" y="35"/>
                    <a:pt x="247" y="35"/>
                  </a:cubicBezTo>
                  <a:cubicBezTo>
                    <a:pt x="247" y="35"/>
                    <a:pt x="247" y="35"/>
                    <a:pt x="247" y="35"/>
                  </a:cubicBezTo>
                  <a:cubicBezTo>
                    <a:pt x="247" y="34"/>
                    <a:pt x="247" y="34"/>
                    <a:pt x="247" y="34"/>
                  </a:cubicBezTo>
                  <a:cubicBezTo>
                    <a:pt x="248" y="34"/>
                    <a:pt x="248" y="34"/>
                    <a:pt x="248" y="34"/>
                  </a:cubicBezTo>
                  <a:cubicBezTo>
                    <a:pt x="248" y="33"/>
                    <a:pt x="248" y="33"/>
                    <a:pt x="248" y="33"/>
                  </a:cubicBezTo>
                  <a:cubicBezTo>
                    <a:pt x="248" y="31"/>
                    <a:pt x="248" y="31"/>
                    <a:pt x="248" y="31"/>
                  </a:cubicBezTo>
                  <a:cubicBezTo>
                    <a:pt x="248" y="30"/>
                    <a:pt x="248" y="30"/>
                    <a:pt x="248" y="30"/>
                  </a:cubicBezTo>
                  <a:cubicBezTo>
                    <a:pt x="247" y="30"/>
                    <a:pt x="247" y="30"/>
                    <a:pt x="247" y="30"/>
                  </a:cubicBezTo>
                  <a:cubicBezTo>
                    <a:pt x="247" y="29"/>
                    <a:pt x="247" y="29"/>
                    <a:pt x="247" y="29"/>
                  </a:cubicBezTo>
                  <a:cubicBezTo>
                    <a:pt x="246" y="29"/>
                    <a:pt x="246" y="29"/>
                    <a:pt x="246" y="29"/>
                  </a:cubicBezTo>
                  <a:cubicBezTo>
                    <a:pt x="245" y="29"/>
                    <a:pt x="245" y="29"/>
                    <a:pt x="245" y="29"/>
                  </a:cubicBezTo>
                  <a:cubicBezTo>
                    <a:pt x="244" y="29"/>
                    <a:pt x="244" y="29"/>
                    <a:pt x="244" y="29"/>
                  </a:cubicBezTo>
                  <a:cubicBezTo>
                    <a:pt x="243" y="30"/>
                    <a:pt x="243" y="30"/>
                    <a:pt x="243" y="30"/>
                  </a:cubicBezTo>
                  <a:cubicBezTo>
                    <a:pt x="243" y="29"/>
                    <a:pt x="243" y="29"/>
                    <a:pt x="243" y="29"/>
                  </a:cubicBezTo>
                  <a:cubicBezTo>
                    <a:pt x="242" y="28"/>
                    <a:pt x="242" y="28"/>
                    <a:pt x="242" y="28"/>
                  </a:cubicBezTo>
                  <a:cubicBezTo>
                    <a:pt x="242" y="28"/>
                    <a:pt x="242" y="28"/>
                    <a:pt x="242" y="28"/>
                  </a:cubicBezTo>
                  <a:cubicBezTo>
                    <a:pt x="242" y="28"/>
                    <a:pt x="242" y="28"/>
                    <a:pt x="242" y="28"/>
                  </a:cubicBezTo>
                  <a:cubicBezTo>
                    <a:pt x="241" y="29"/>
                    <a:pt x="241" y="29"/>
                    <a:pt x="241" y="29"/>
                  </a:cubicBezTo>
                  <a:cubicBezTo>
                    <a:pt x="240" y="30"/>
                    <a:pt x="240" y="30"/>
                    <a:pt x="240" y="30"/>
                  </a:cubicBezTo>
                  <a:cubicBezTo>
                    <a:pt x="240" y="30"/>
                    <a:pt x="240" y="30"/>
                    <a:pt x="240" y="30"/>
                  </a:cubicBezTo>
                  <a:cubicBezTo>
                    <a:pt x="239" y="31"/>
                    <a:pt x="239" y="31"/>
                    <a:pt x="239" y="31"/>
                  </a:cubicBezTo>
                  <a:cubicBezTo>
                    <a:pt x="239" y="32"/>
                    <a:pt x="239" y="32"/>
                    <a:pt x="239" y="32"/>
                  </a:cubicBezTo>
                  <a:cubicBezTo>
                    <a:pt x="240" y="33"/>
                    <a:pt x="240" y="33"/>
                    <a:pt x="240" y="33"/>
                  </a:cubicBezTo>
                  <a:cubicBezTo>
                    <a:pt x="240" y="32"/>
                    <a:pt x="240" y="32"/>
                    <a:pt x="240" y="32"/>
                  </a:cubicBezTo>
                  <a:cubicBezTo>
                    <a:pt x="241" y="32"/>
                    <a:pt x="241" y="32"/>
                    <a:pt x="241" y="32"/>
                  </a:cubicBezTo>
                  <a:cubicBezTo>
                    <a:pt x="242" y="32"/>
                    <a:pt x="242" y="32"/>
                    <a:pt x="242" y="32"/>
                  </a:cubicBezTo>
                  <a:cubicBezTo>
                    <a:pt x="241" y="33"/>
                    <a:pt x="241" y="33"/>
                    <a:pt x="241" y="33"/>
                  </a:cubicBezTo>
                  <a:cubicBezTo>
                    <a:pt x="239" y="34"/>
                    <a:pt x="239" y="34"/>
                    <a:pt x="239" y="34"/>
                  </a:cubicBezTo>
                  <a:cubicBezTo>
                    <a:pt x="239" y="35"/>
                    <a:pt x="239" y="35"/>
                    <a:pt x="239" y="35"/>
                  </a:cubicBezTo>
                  <a:cubicBezTo>
                    <a:pt x="239" y="35"/>
                    <a:pt x="239" y="35"/>
                    <a:pt x="239" y="35"/>
                  </a:cubicBezTo>
                  <a:cubicBezTo>
                    <a:pt x="240" y="35"/>
                    <a:pt x="240" y="35"/>
                    <a:pt x="240" y="35"/>
                  </a:cubicBezTo>
                  <a:cubicBezTo>
                    <a:pt x="241" y="34"/>
                    <a:pt x="241" y="34"/>
                    <a:pt x="241" y="34"/>
                  </a:cubicBezTo>
                  <a:cubicBezTo>
                    <a:pt x="242" y="34"/>
                    <a:pt x="242" y="34"/>
                    <a:pt x="242" y="34"/>
                  </a:cubicBezTo>
                  <a:cubicBezTo>
                    <a:pt x="242" y="33"/>
                    <a:pt x="242" y="33"/>
                    <a:pt x="242" y="33"/>
                  </a:cubicBezTo>
                  <a:cubicBezTo>
                    <a:pt x="243" y="34"/>
                    <a:pt x="243" y="34"/>
                    <a:pt x="243" y="34"/>
                  </a:cubicBezTo>
                  <a:cubicBezTo>
                    <a:pt x="242" y="35"/>
                    <a:pt x="242" y="35"/>
                    <a:pt x="242" y="35"/>
                  </a:cubicBezTo>
                  <a:cubicBezTo>
                    <a:pt x="242" y="35"/>
                    <a:pt x="242" y="35"/>
                    <a:pt x="242" y="35"/>
                  </a:cubicBezTo>
                  <a:cubicBezTo>
                    <a:pt x="241" y="36"/>
                    <a:pt x="241" y="36"/>
                    <a:pt x="241" y="36"/>
                  </a:cubicBezTo>
                  <a:cubicBezTo>
                    <a:pt x="241" y="36"/>
                    <a:pt x="241" y="36"/>
                    <a:pt x="241" y="36"/>
                  </a:cubicBezTo>
                  <a:cubicBezTo>
                    <a:pt x="241" y="37"/>
                    <a:pt x="241" y="37"/>
                    <a:pt x="241" y="37"/>
                  </a:cubicBezTo>
                  <a:cubicBezTo>
                    <a:pt x="242" y="37"/>
                    <a:pt x="242" y="37"/>
                    <a:pt x="242" y="37"/>
                  </a:cubicBezTo>
                  <a:cubicBezTo>
                    <a:pt x="243" y="37"/>
                    <a:pt x="243" y="37"/>
                    <a:pt x="243" y="37"/>
                  </a:cubicBezTo>
                  <a:cubicBezTo>
                    <a:pt x="242" y="38"/>
                    <a:pt x="242" y="38"/>
                    <a:pt x="242" y="38"/>
                  </a:cubicBezTo>
                  <a:cubicBezTo>
                    <a:pt x="241" y="38"/>
                    <a:pt x="241" y="38"/>
                    <a:pt x="241" y="38"/>
                  </a:cubicBezTo>
                  <a:cubicBezTo>
                    <a:pt x="240" y="38"/>
                    <a:pt x="240" y="38"/>
                    <a:pt x="240" y="38"/>
                  </a:cubicBezTo>
                  <a:cubicBezTo>
                    <a:pt x="240" y="38"/>
                    <a:pt x="240" y="38"/>
                    <a:pt x="240" y="38"/>
                  </a:cubicBezTo>
                  <a:cubicBezTo>
                    <a:pt x="241" y="39"/>
                    <a:pt x="241" y="39"/>
                    <a:pt x="241" y="39"/>
                  </a:cubicBezTo>
                  <a:cubicBezTo>
                    <a:pt x="241" y="39"/>
                    <a:pt x="241" y="39"/>
                    <a:pt x="241" y="39"/>
                  </a:cubicBezTo>
                  <a:cubicBezTo>
                    <a:pt x="239" y="40"/>
                    <a:pt x="239" y="40"/>
                    <a:pt x="239" y="40"/>
                  </a:cubicBezTo>
                  <a:cubicBezTo>
                    <a:pt x="239" y="40"/>
                    <a:pt x="239" y="40"/>
                    <a:pt x="239" y="40"/>
                  </a:cubicBezTo>
                  <a:cubicBezTo>
                    <a:pt x="239" y="39"/>
                    <a:pt x="239" y="39"/>
                    <a:pt x="239" y="39"/>
                  </a:cubicBezTo>
                  <a:cubicBezTo>
                    <a:pt x="238" y="39"/>
                    <a:pt x="238" y="39"/>
                    <a:pt x="238" y="39"/>
                  </a:cubicBezTo>
                  <a:cubicBezTo>
                    <a:pt x="237" y="38"/>
                    <a:pt x="237" y="38"/>
                    <a:pt x="237" y="38"/>
                  </a:cubicBezTo>
                  <a:cubicBezTo>
                    <a:pt x="235" y="39"/>
                    <a:pt x="235" y="39"/>
                    <a:pt x="235" y="39"/>
                  </a:cubicBezTo>
                  <a:cubicBezTo>
                    <a:pt x="235" y="39"/>
                    <a:pt x="235" y="39"/>
                    <a:pt x="235" y="39"/>
                  </a:cubicBezTo>
                  <a:cubicBezTo>
                    <a:pt x="235" y="40"/>
                    <a:pt x="235" y="40"/>
                    <a:pt x="235" y="40"/>
                  </a:cubicBezTo>
                  <a:cubicBezTo>
                    <a:pt x="235" y="41"/>
                    <a:pt x="235" y="41"/>
                    <a:pt x="235" y="41"/>
                  </a:cubicBezTo>
                  <a:cubicBezTo>
                    <a:pt x="235" y="42"/>
                    <a:pt x="235" y="42"/>
                    <a:pt x="235" y="42"/>
                  </a:cubicBezTo>
                  <a:cubicBezTo>
                    <a:pt x="236" y="43"/>
                    <a:pt x="236" y="43"/>
                    <a:pt x="236" y="43"/>
                  </a:cubicBezTo>
                  <a:cubicBezTo>
                    <a:pt x="237" y="42"/>
                    <a:pt x="237" y="42"/>
                    <a:pt x="237" y="42"/>
                  </a:cubicBezTo>
                  <a:cubicBezTo>
                    <a:pt x="237" y="42"/>
                    <a:pt x="237" y="42"/>
                    <a:pt x="237" y="42"/>
                  </a:cubicBezTo>
                  <a:cubicBezTo>
                    <a:pt x="239" y="42"/>
                    <a:pt x="239" y="42"/>
                    <a:pt x="239" y="42"/>
                  </a:cubicBezTo>
                  <a:cubicBezTo>
                    <a:pt x="240" y="42"/>
                    <a:pt x="240" y="42"/>
                    <a:pt x="240" y="42"/>
                  </a:cubicBezTo>
                  <a:cubicBezTo>
                    <a:pt x="240" y="43"/>
                    <a:pt x="240" y="43"/>
                    <a:pt x="240" y="43"/>
                  </a:cubicBezTo>
                  <a:cubicBezTo>
                    <a:pt x="242" y="42"/>
                    <a:pt x="242" y="42"/>
                    <a:pt x="242" y="42"/>
                  </a:cubicBezTo>
                  <a:cubicBezTo>
                    <a:pt x="242" y="43"/>
                    <a:pt x="242" y="43"/>
                    <a:pt x="242" y="43"/>
                  </a:cubicBezTo>
                  <a:cubicBezTo>
                    <a:pt x="241" y="43"/>
                    <a:pt x="241" y="43"/>
                    <a:pt x="241" y="43"/>
                  </a:cubicBezTo>
                  <a:cubicBezTo>
                    <a:pt x="241" y="44"/>
                    <a:pt x="241" y="44"/>
                    <a:pt x="241" y="44"/>
                  </a:cubicBezTo>
                  <a:cubicBezTo>
                    <a:pt x="241" y="44"/>
                    <a:pt x="241" y="44"/>
                    <a:pt x="241" y="44"/>
                  </a:cubicBezTo>
                  <a:cubicBezTo>
                    <a:pt x="242" y="44"/>
                    <a:pt x="242" y="44"/>
                    <a:pt x="242" y="44"/>
                  </a:cubicBezTo>
                  <a:cubicBezTo>
                    <a:pt x="243" y="45"/>
                    <a:pt x="243" y="45"/>
                    <a:pt x="243" y="45"/>
                  </a:cubicBezTo>
                  <a:cubicBezTo>
                    <a:pt x="243" y="46"/>
                    <a:pt x="243" y="46"/>
                    <a:pt x="243" y="46"/>
                  </a:cubicBezTo>
                  <a:cubicBezTo>
                    <a:pt x="244" y="46"/>
                    <a:pt x="244" y="46"/>
                    <a:pt x="244" y="46"/>
                  </a:cubicBezTo>
                  <a:cubicBezTo>
                    <a:pt x="244" y="46"/>
                    <a:pt x="244" y="46"/>
                    <a:pt x="244" y="46"/>
                  </a:cubicBezTo>
                  <a:cubicBezTo>
                    <a:pt x="244" y="47"/>
                    <a:pt x="244" y="47"/>
                    <a:pt x="244" y="47"/>
                  </a:cubicBezTo>
                  <a:cubicBezTo>
                    <a:pt x="244" y="48"/>
                    <a:pt x="244" y="48"/>
                    <a:pt x="244" y="48"/>
                  </a:cubicBezTo>
                  <a:cubicBezTo>
                    <a:pt x="243" y="50"/>
                    <a:pt x="243" y="50"/>
                    <a:pt x="243" y="50"/>
                  </a:cubicBezTo>
                  <a:close/>
                  <a:moveTo>
                    <a:pt x="238" y="44"/>
                  </a:moveTo>
                  <a:cubicBezTo>
                    <a:pt x="238" y="44"/>
                    <a:pt x="238" y="44"/>
                    <a:pt x="238" y="44"/>
                  </a:cubicBezTo>
                  <a:cubicBezTo>
                    <a:pt x="239" y="43"/>
                    <a:pt x="239" y="43"/>
                    <a:pt x="239" y="43"/>
                  </a:cubicBezTo>
                  <a:cubicBezTo>
                    <a:pt x="240" y="43"/>
                    <a:pt x="240" y="43"/>
                    <a:pt x="240" y="43"/>
                  </a:cubicBezTo>
                  <a:cubicBezTo>
                    <a:pt x="240" y="44"/>
                    <a:pt x="240" y="44"/>
                    <a:pt x="240" y="44"/>
                  </a:cubicBezTo>
                  <a:cubicBezTo>
                    <a:pt x="239" y="44"/>
                    <a:pt x="239" y="44"/>
                    <a:pt x="239" y="44"/>
                  </a:cubicBezTo>
                  <a:cubicBezTo>
                    <a:pt x="238" y="45"/>
                    <a:pt x="238" y="45"/>
                    <a:pt x="238" y="45"/>
                  </a:cubicBezTo>
                  <a:cubicBezTo>
                    <a:pt x="238" y="44"/>
                    <a:pt x="238" y="44"/>
                    <a:pt x="238" y="44"/>
                  </a:cubicBezTo>
                  <a:close/>
                  <a:moveTo>
                    <a:pt x="236" y="49"/>
                  </a:moveTo>
                  <a:cubicBezTo>
                    <a:pt x="237" y="48"/>
                    <a:pt x="237" y="48"/>
                    <a:pt x="237" y="48"/>
                  </a:cubicBezTo>
                  <a:cubicBezTo>
                    <a:pt x="238" y="48"/>
                    <a:pt x="238" y="48"/>
                    <a:pt x="238" y="48"/>
                  </a:cubicBezTo>
                  <a:cubicBezTo>
                    <a:pt x="239" y="48"/>
                    <a:pt x="239" y="48"/>
                    <a:pt x="239" y="48"/>
                  </a:cubicBezTo>
                  <a:cubicBezTo>
                    <a:pt x="241" y="50"/>
                    <a:pt x="241" y="50"/>
                    <a:pt x="241" y="50"/>
                  </a:cubicBezTo>
                  <a:cubicBezTo>
                    <a:pt x="240" y="50"/>
                    <a:pt x="240" y="50"/>
                    <a:pt x="240" y="50"/>
                  </a:cubicBezTo>
                  <a:cubicBezTo>
                    <a:pt x="241" y="52"/>
                    <a:pt x="241" y="52"/>
                    <a:pt x="241" y="52"/>
                  </a:cubicBezTo>
                  <a:cubicBezTo>
                    <a:pt x="240" y="52"/>
                    <a:pt x="240" y="52"/>
                    <a:pt x="240" y="52"/>
                  </a:cubicBezTo>
                  <a:cubicBezTo>
                    <a:pt x="239" y="51"/>
                    <a:pt x="239" y="51"/>
                    <a:pt x="239" y="51"/>
                  </a:cubicBezTo>
                  <a:cubicBezTo>
                    <a:pt x="238" y="52"/>
                    <a:pt x="238" y="52"/>
                    <a:pt x="238" y="52"/>
                  </a:cubicBezTo>
                  <a:cubicBezTo>
                    <a:pt x="238" y="52"/>
                    <a:pt x="238" y="52"/>
                    <a:pt x="238" y="52"/>
                  </a:cubicBezTo>
                  <a:cubicBezTo>
                    <a:pt x="237" y="51"/>
                    <a:pt x="237" y="51"/>
                    <a:pt x="237" y="51"/>
                  </a:cubicBezTo>
                  <a:cubicBezTo>
                    <a:pt x="236" y="50"/>
                    <a:pt x="236" y="50"/>
                    <a:pt x="236" y="50"/>
                  </a:cubicBezTo>
                  <a:cubicBezTo>
                    <a:pt x="236" y="49"/>
                    <a:pt x="236" y="49"/>
                    <a:pt x="236" y="49"/>
                  </a:cubicBezTo>
                  <a:close/>
                  <a:moveTo>
                    <a:pt x="225" y="56"/>
                  </a:moveTo>
                  <a:cubicBezTo>
                    <a:pt x="226" y="55"/>
                    <a:pt x="226" y="55"/>
                    <a:pt x="226" y="55"/>
                  </a:cubicBezTo>
                  <a:cubicBezTo>
                    <a:pt x="227" y="55"/>
                    <a:pt x="227" y="55"/>
                    <a:pt x="227" y="55"/>
                  </a:cubicBezTo>
                  <a:cubicBezTo>
                    <a:pt x="227" y="56"/>
                    <a:pt x="227" y="56"/>
                    <a:pt x="227" y="56"/>
                  </a:cubicBezTo>
                  <a:cubicBezTo>
                    <a:pt x="226" y="56"/>
                    <a:pt x="226" y="56"/>
                    <a:pt x="226" y="56"/>
                  </a:cubicBezTo>
                  <a:cubicBezTo>
                    <a:pt x="225" y="56"/>
                    <a:pt x="225" y="56"/>
                    <a:pt x="225" y="56"/>
                  </a:cubicBezTo>
                  <a:close/>
                  <a:moveTo>
                    <a:pt x="224" y="55"/>
                  </a:moveTo>
                  <a:cubicBezTo>
                    <a:pt x="224" y="54"/>
                    <a:pt x="224" y="54"/>
                    <a:pt x="224" y="54"/>
                  </a:cubicBezTo>
                  <a:cubicBezTo>
                    <a:pt x="224" y="53"/>
                    <a:pt x="224" y="53"/>
                    <a:pt x="224" y="53"/>
                  </a:cubicBezTo>
                  <a:cubicBezTo>
                    <a:pt x="224" y="52"/>
                    <a:pt x="224" y="52"/>
                    <a:pt x="224" y="52"/>
                  </a:cubicBezTo>
                  <a:cubicBezTo>
                    <a:pt x="224" y="51"/>
                    <a:pt x="224" y="51"/>
                    <a:pt x="224" y="51"/>
                  </a:cubicBezTo>
                  <a:cubicBezTo>
                    <a:pt x="225" y="50"/>
                    <a:pt x="225" y="50"/>
                    <a:pt x="225" y="50"/>
                  </a:cubicBezTo>
                  <a:cubicBezTo>
                    <a:pt x="225" y="50"/>
                    <a:pt x="225" y="50"/>
                    <a:pt x="225" y="50"/>
                  </a:cubicBezTo>
                  <a:cubicBezTo>
                    <a:pt x="226" y="50"/>
                    <a:pt x="226" y="50"/>
                    <a:pt x="226" y="50"/>
                  </a:cubicBezTo>
                  <a:cubicBezTo>
                    <a:pt x="226" y="49"/>
                    <a:pt x="226" y="49"/>
                    <a:pt x="226" y="49"/>
                  </a:cubicBezTo>
                  <a:cubicBezTo>
                    <a:pt x="226" y="48"/>
                    <a:pt x="226" y="48"/>
                    <a:pt x="226" y="48"/>
                  </a:cubicBezTo>
                  <a:cubicBezTo>
                    <a:pt x="226" y="47"/>
                    <a:pt x="226" y="47"/>
                    <a:pt x="226" y="47"/>
                  </a:cubicBezTo>
                  <a:cubicBezTo>
                    <a:pt x="227" y="47"/>
                    <a:pt x="227" y="47"/>
                    <a:pt x="227" y="47"/>
                  </a:cubicBezTo>
                  <a:cubicBezTo>
                    <a:pt x="227" y="47"/>
                    <a:pt x="227" y="47"/>
                    <a:pt x="227" y="47"/>
                  </a:cubicBezTo>
                  <a:cubicBezTo>
                    <a:pt x="228" y="48"/>
                    <a:pt x="228" y="48"/>
                    <a:pt x="228" y="48"/>
                  </a:cubicBezTo>
                  <a:cubicBezTo>
                    <a:pt x="228" y="49"/>
                    <a:pt x="228" y="49"/>
                    <a:pt x="228" y="49"/>
                  </a:cubicBezTo>
                  <a:cubicBezTo>
                    <a:pt x="227" y="50"/>
                    <a:pt x="227" y="50"/>
                    <a:pt x="227" y="50"/>
                  </a:cubicBezTo>
                  <a:cubicBezTo>
                    <a:pt x="227" y="51"/>
                    <a:pt x="227" y="51"/>
                    <a:pt x="227" y="51"/>
                  </a:cubicBezTo>
                  <a:cubicBezTo>
                    <a:pt x="227" y="52"/>
                    <a:pt x="227" y="52"/>
                    <a:pt x="227" y="52"/>
                  </a:cubicBezTo>
                  <a:cubicBezTo>
                    <a:pt x="227" y="52"/>
                    <a:pt x="227" y="52"/>
                    <a:pt x="227" y="52"/>
                  </a:cubicBezTo>
                  <a:cubicBezTo>
                    <a:pt x="227" y="54"/>
                    <a:pt x="227" y="54"/>
                    <a:pt x="227" y="54"/>
                  </a:cubicBezTo>
                  <a:cubicBezTo>
                    <a:pt x="225" y="55"/>
                    <a:pt x="225" y="55"/>
                    <a:pt x="225" y="55"/>
                  </a:cubicBezTo>
                  <a:cubicBezTo>
                    <a:pt x="224" y="55"/>
                    <a:pt x="224" y="55"/>
                    <a:pt x="224" y="55"/>
                  </a:cubicBezTo>
                  <a:close/>
                  <a:moveTo>
                    <a:pt x="214" y="36"/>
                  </a:moveTo>
                  <a:cubicBezTo>
                    <a:pt x="214" y="36"/>
                    <a:pt x="214" y="36"/>
                    <a:pt x="214" y="36"/>
                  </a:cubicBezTo>
                  <a:cubicBezTo>
                    <a:pt x="213" y="35"/>
                    <a:pt x="213" y="35"/>
                    <a:pt x="213" y="35"/>
                  </a:cubicBezTo>
                  <a:cubicBezTo>
                    <a:pt x="214" y="34"/>
                    <a:pt x="214" y="34"/>
                    <a:pt x="214" y="34"/>
                  </a:cubicBezTo>
                  <a:cubicBezTo>
                    <a:pt x="213" y="34"/>
                    <a:pt x="213" y="34"/>
                    <a:pt x="213" y="34"/>
                  </a:cubicBezTo>
                  <a:cubicBezTo>
                    <a:pt x="212" y="34"/>
                    <a:pt x="212" y="34"/>
                    <a:pt x="212" y="34"/>
                  </a:cubicBezTo>
                  <a:cubicBezTo>
                    <a:pt x="212" y="34"/>
                    <a:pt x="212" y="34"/>
                    <a:pt x="212" y="34"/>
                  </a:cubicBezTo>
                  <a:cubicBezTo>
                    <a:pt x="211" y="34"/>
                    <a:pt x="211" y="34"/>
                    <a:pt x="211" y="34"/>
                  </a:cubicBezTo>
                  <a:cubicBezTo>
                    <a:pt x="210" y="34"/>
                    <a:pt x="210" y="34"/>
                    <a:pt x="210" y="34"/>
                  </a:cubicBezTo>
                  <a:cubicBezTo>
                    <a:pt x="210" y="34"/>
                    <a:pt x="210" y="34"/>
                    <a:pt x="210" y="34"/>
                  </a:cubicBezTo>
                  <a:cubicBezTo>
                    <a:pt x="210" y="33"/>
                    <a:pt x="210" y="33"/>
                    <a:pt x="210" y="33"/>
                  </a:cubicBezTo>
                  <a:cubicBezTo>
                    <a:pt x="210" y="33"/>
                    <a:pt x="210" y="33"/>
                    <a:pt x="210" y="33"/>
                  </a:cubicBezTo>
                  <a:cubicBezTo>
                    <a:pt x="211" y="32"/>
                    <a:pt x="211" y="32"/>
                    <a:pt x="211" y="32"/>
                  </a:cubicBezTo>
                  <a:cubicBezTo>
                    <a:pt x="211" y="32"/>
                    <a:pt x="211" y="32"/>
                    <a:pt x="211" y="32"/>
                  </a:cubicBezTo>
                  <a:cubicBezTo>
                    <a:pt x="212" y="32"/>
                    <a:pt x="212" y="32"/>
                    <a:pt x="212" y="32"/>
                  </a:cubicBezTo>
                  <a:cubicBezTo>
                    <a:pt x="215" y="31"/>
                    <a:pt x="215" y="31"/>
                    <a:pt x="215" y="31"/>
                  </a:cubicBezTo>
                  <a:cubicBezTo>
                    <a:pt x="216" y="31"/>
                    <a:pt x="216" y="31"/>
                    <a:pt x="216" y="31"/>
                  </a:cubicBezTo>
                  <a:cubicBezTo>
                    <a:pt x="217" y="32"/>
                    <a:pt x="217" y="32"/>
                    <a:pt x="217" y="32"/>
                  </a:cubicBezTo>
                  <a:cubicBezTo>
                    <a:pt x="217" y="32"/>
                    <a:pt x="217" y="32"/>
                    <a:pt x="217" y="32"/>
                  </a:cubicBezTo>
                  <a:cubicBezTo>
                    <a:pt x="218" y="32"/>
                    <a:pt x="218" y="32"/>
                    <a:pt x="218" y="32"/>
                  </a:cubicBezTo>
                  <a:cubicBezTo>
                    <a:pt x="219" y="31"/>
                    <a:pt x="219" y="31"/>
                    <a:pt x="219" y="31"/>
                  </a:cubicBezTo>
                  <a:cubicBezTo>
                    <a:pt x="221" y="31"/>
                    <a:pt x="221" y="31"/>
                    <a:pt x="221" y="31"/>
                  </a:cubicBezTo>
                  <a:cubicBezTo>
                    <a:pt x="221" y="31"/>
                    <a:pt x="221" y="31"/>
                    <a:pt x="221" y="31"/>
                  </a:cubicBezTo>
                  <a:cubicBezTo>
                    <a:pt x="221" y="31"/>
                    <a:pt x="221" y="31"/>
                    <a:pt x="221" y="31"/>
                  </a:cubicBezTo>
                  <a:cubicBezTo>
                    <a:pt x="222" y="31"/>
                    <a:pt x="222" y="31"/>
                    <a:pt x="222" y="31"/>
                  </a:cubicBezTo>
                  <a:cubicBezTo>
                    <a:pt x="222" y="32"/>
                    <a:pt x="222" y="32"/>
                    <a:pt x="222" y="32"/>
                  </a:cubicBezTo>
                  <a:cubicBezTo>
                    <a:pt x="223" y="32"/>
                    <a:pt x="223" y="32"/>
                    <a:pt x="223" y="32"/>
                  </a:cubicBezTo>
                  <a:cubicBezTo>
                    <a:pt x="223" y="33"/>
                    <a:pt x="223" y="33"/>
                    <a:pt x="223" y="33"/>
                  </a:cubicBezTo>
                  <a:cubicBezTo>
                    <a:pt x="222" y="34"/>
                    <a:pt x="222" y="34"/>
                    <a:pt x="222" y="34"/>
                  </a:cubicBezTo>
                  <a:cubicBezTo>
                    <a:pt x="222" y="35"/>
                    <a:pt x="222" y="35"/>
                    <a:pt x="222" y="35"/>
                  </a:cubicBezTo>
                  <a:cubicBezTo>
                    <a:pt x="222" y="37"/>
                    <a:pt x="222" y="37"/>
                    <a:pt x="222" y="37"/>
                  </a:cubicBezTo>
                  <a:cubicBezTo>
                    <a:pt x="221" y="37"/>
                    <a:pt x="221" y="37"/>
                    <a:pt x="221" y="37"/>
                  </a:cubicBezTo>
                  <a:cubicBezTo>
                    <a:pt x="220" y="38"/>
                    <a:pt x="220" y="38"/>
                    <a:pt x="220" y="38"/>
                  </a:cubicBezTo>
                  <a:cubicBezTo>
                    <a:pt x="219" y="38"/>
                    <a:pt x="219" y="38"/>
                    <a:pt x="219" y="38"/>
                  </a:cubicBezTo>
                  <a:cubicBezTo>
                    <a:pt x="218" y="38"/>
                    <a:pt x="218" y="38"/>
                    <a:pt x="218" y="38"/>
                  </a:cubicBezTo>
                  <a:cubicBezTo>
                    <a:pt x="218" y="37"/>
                    <a:pt x="218" y="37"/>
                    <a:pt x="218" y="37"/>
                  </a:cubicBezTo>
                  <a:cubicBezTo>
                    <a:pt x="217" y="38"/>
                    <a:pt x="217" y="38"/>
                    <a:pt x="217" y="38"/>
                  </a:cubicBezTo>
                  <a:cubicBezTo>
                    <a:pt x="216" y="36"/>
                    <a:pt x="216" y="36"/>
                    <a:pt x="216" y="36"/>
                  </a:cubicBezTo>
                  <a:cubicBezTo>
                    <a:pt x="216" y="36"/>
                    <a:pt x="216" y="36"/>
                    <a:pt x="216" y="36"/>
                  </a:cubicBezTo>
                  <a:cubicBezTo>
                    <a:pt x="215" y="35"/>
                    <a:pt x="215" y="35"/>
                    <a:pt x="215" y="35"/>
                  </a:cubicBezTo>
                  <a:cubicBezTo>
                    <a:pt x="215" y="35"/>
                    <a:pt x="215" y="35"/>
                    <a:pt x="215" y="35"/>
                  </a:cubicBezTo>
                  <a:cubicBezTo>
                    <a:pt x="215" y="36"/>
                    <a:pt x="215" y="36"/>
                    <a:pt x="215" y="36"/>
                  </a:cubicBezTo>
                  <a:cubicBezTo>
                    <a:pt x="214" y="36"/>
                    <a:pt x="214" y="36"/>
                    <a:pt x="214" y="36"/>
                  </a:cubicBezTo>
                  <a:close/>
                  <a:moveTo>
                    <a:pt x="202" y="42"/>
                  </a:moveTo>
                  <a:cubicBezTo>
                    <a:pt x="203" y="42"/>
                    <a:pt x="203" y="42"/>
                    <a:pt x="203" y="42"/>
                  </a:cubicBezTo>
                  <a:cubicBezTo>
                    <a:pt x="203" y="41"/>
                    <a:pt x="203" y="41"/>
                    <a:pt x="203" y="41"/>
                  </a:cubicBezTo>
                  <a:cubicBezTo>
                    <a:pt x="204" y="40"/>
                    <a:pt x="204" y="40"/>
                    <a:pt x="204" y="40"/>
                  </a:cubicBezTo>
                  <a:cubicBezTo>
                    <a:pt x="204" y="39"/>
                    <a:pt x="204" y="39"/>
                    <a:pt x="204" y="39"/>
                  </a:cubicBezTo>
                  <a:cubicBezTo>
                    <a:pt x="205" y="39"/>
                    <a:pt x="205" y="39"/>
                    <a:pt x="205" y="39"/>
                  </a:cubicBezTo>
                  <a:cubicBezTo>
                    <a:pt x="206" y="39"/>
                    <a:pt x="206" y="39"/>
                    <a:pt x="206" y="39"/>
                  </a:cubicBezTo>
                  <a:cubicBezTo>
                    <a:pt x="206" y="39"/>
                    <a:pt x="206" y="39"/>
                    <a:pt x="206" y="39"/>
                  </a:cubicBezTo>
                  <a:cubicBezTo>
                    <a:pt x="208" y="38"/>
                    <a:pt x="208" y="38"/>
                    <a:pt x="208" y="38"/>
                  </a:cubicBezTo>
                  <a:cubicBezTo>
                    <a:pt x="209" y="38"/>
                    <a:pt x="209" y="38"/>
                    <a:pt x="209" y="38"/>
                  </a:cubicBezTo>
                  <a:cubicBezTo>
                    <a:pt x="210" y="38"/>
                    <a:pt x="210" y="38"/>
                    <a:pt x="210" y="38"/>
                  </a:cubicBezTo>
                  <a:cubicBezTo>
                    <a:pt x="210" y="39"/>
                    <a:pt x="210" y="39"/>
                    <a:pt x="210" y="39"/>
                  </a:cubicBezTo>
                  <a:cubicBezTo>
                    <a:pt x="211" y="39"/>
                    <a:pt x="211" y="39"/>
                    <a:pt x="211" y="39"/>
                  </a:cubicBezTo>
                  <a:cubicBezTo>
                    <a:pt x="212" y="39"/>
                    <a:pt x="212" y="39"/>
                    <a:pt x="212" y="39"/>
                  </a:cubicBezTo>
                  <a:cubicBezTo>
                    <a:pt x="213" y="39"/>
                    <a:pt x="213" y="39"/>
                    <a:pt x="213" y="39"/>
                  </a:cubicBezTo>
                  <a:cubicBezTo>
                    <a:pt x="213" y="39"/>
                    <a:pt x="213" y="39"/>
                    <a:pt x="213" y="39"/>
                  </a:cubicBezTo>
                  <a:cubicBezTo>
                    <a:pt x="214" y="39"/>
                    <a:pt x="214" y="39"/>
                    <a:pt x="214" y="39"/>
                  </a:cubicBezTo>
                  <a:cubicBezTo>
                    <a:pt x="215" y="39"/>
                    <a:pt x="215" y="39"/>
                    <a:pt x="215" y="39"/>
                  </a:cubicBezTo>
                  <a:cubicBezTo>
                    <a:pt x="216" y="40"/>
                    <a:pt x="216" y="40"/>
                    <a:pt x="216" y="40"/>
                  </a:cubicBezTo>
                  <a:cubicBezTo>
                    <a:pt x="217" y="40"/>
                    <a:pt x="217" y="40"/>
                    <a:pt x="217" y="40"/>
                  </a:cubicBezTo>
                  <a:cubicBezTo>
                    <a:pt x="217" y="40"/>
                    <a:pt x="217" y="40"/>
                    <a:pt x="217" y="40"/>
                  </a:cubicBezTo>
                  <a:cubicBezTo>
                    <a:pt x="216" y="41"/>
                    <a:pt x="216" y="41"/>
                    <a:pt x="216" y="41"/>
                  </a:cubicBezTo>
                  <a:cubicBezTo>
                    <a:pt x="215" y="41"/>
                    <a:pt x="215" y="41"/>
                    <a:pt x="215" y="41"/>
                  </a:cubicBezTo>
                  <a:cubicBezTo>
                    <a:pt x="213" y="42"/>
                    <a:pt x="213" y="42"/>
                    <a:pt x="213" y="42"/>
                  </a:cubicBezTo>
                  <a:cubicBezTo>
                    <a:pt x="213" y="42"/>
                    <a:pt x="213" y="42"/>
                    <a:pt x="213" y="42"/>
                  </a:cubicBezTo>
                  <a:cubicBezTo>
                    <a:pt x="211" y="43"/>
                    <a:pt x="211" y="43"/>
                    <a:pt x="211" y="43"/>
                  </a:cubicBezTo>
                  <a:cubicBezTo>
                    <a:pt x="211" y="43"/>
                    <a:pt x="211" y="43"/>
                    <a:pt x="211" y="43"/>
                  </a:cubicBezTo>
                  <a:cubicBezTo>
                    <a:pt x="212" y="43"/>
                    <a:pt x="212" y="43"/>
                    <a:pt x="212" y="43"/>
                  </a:cubicBezTo>
                  <a:cubicBezTo>
                    <a:pt x="213" y="43"/>
                    <a:pt x="213" y="43"/>
                    <a:pt x="213" y="43"/>
                  </a:cubicBezTo>
                  <a:cubicBezTo>
                    <a:pt x="213" y="44"/>
                    <a:pt x="213" y="44"/>
                    <a:pt x="213" y="44"/>
                  </a:cubicBezTo>
                  <a:cubicBezTo>
                    <a:pt x="212" y="45"/>
                    <a:pt x="212" y="45"/>
                    <a:pt x="212" y="45"/>
                  </a:cubicBezTo>
                  <a:cubicBezTo>
                    <a:pt x="212" y="46"/>
                    <a:pt x="212" y="46"/>
                    <a:pt x="212" y="46"/>
                  </a:cubicBezTo>
                  <a:cubicBezTo>
                    <a:pt x="211" y="46"/>
                    <a:pt x="211" y="46"/>
                    <a:pt x="211" y="46"/>
                  </a:cubicBezTo>
                  <a:cubicBezTo>
                    <a:pt x="211" y="46"/>
                    <a:pt x="211" y="46"/>
                    <a:pt x="211" y="46"/>
                  </a:cubicBezTo>
                  <a:cubicBezTo>
                    <a:pt x="210" y="47"/>
                    <a:pt x="210" y="47"/>
                    <a:pt x="210" y="47"/>
                  </a:cubicBezTo>
                  <a:cubicBezTo>
                    <a:pt x="209" y="47"/>
                    <a:pt x="209" y="47"/>
                    <a:pt x="209" y="47"/>
                  </a:cubicBezTo>
                  <a:cubicBezTo>
                    <a:pt x="208" y="47"/>
                    <a:pt x="208" y="47"/>
                    <a:pt x="208" y="47"/>
                  </a:cubicBezTo>
                  <a:cubicBezTo>
                    <a:pt x="207" y="47"/>
                    <a:pt x="207" y="47"/>
                    <a:pt x="207" y="47"/>
                  </a:cubicBezTo>
                  <a:cubicBezTo>
                    <a:pt x="207" y="47"/>
                    <a:pt x="207" y="47"/>
                    <a:pt x="207" y="47"/>
                  </a:cubicBezTo>
                  <a:cubicBezTo>
                    <a:pt x="206" y="47"/>
                    <a:pt x="206" y="47"/>
                    <a:pt x="206" y="47"/>
                  </a:cubicBezTo>
                  <a:cubicBezTo>
                    <a:pt x="205" y="47"/>
                    <a:pt x="205" y="47"/>
                    <a:pt x="205" y="47"/>
                  </a:cubicBezTo>
                  <a:cubicBezTo>
                    <a:pt x="204" y="47"/>
                    <a:pt x="204" y="47"/>
                    <a:pt x="204" y="47"/>
                  </a:cubicBezTo>
                  <a:cubicBezTo>
                    <a:pt x="204" y="46"/>
                    <a:pt x="204" y="46"/>
                    <a:pt x="204" y="46"/>
                  </a:cubicBezTo>
                  <a:cubicBezTo>
                    <a:pt x="204" y="46"/>
                    <a:pt x="204" y="46"/>
                    <a:pt x="204" y="46"/>
                  </a:cubicBezTo>
                  <a:cubicBezTo>
                    <a:pt x="204" y="45"/>
                    <a:pt x="204" y="45"/>
                    <a:pt x="204" y="45"/>
                  </a:cubicBezTo>
                  <a:cubicBezTo>
                    <a:pt x="203" y="44"/>
                    <a:pt x="203" y="44"/>
                    <a:pt x="203" y="44"/>
                  </a:cubicBezTo>
                  <a:cubicBezTo>
                    <a:pt x="202" y="44"/>
                    <a:pt x="202" y="44"/>
                    <a:pt x="202" y="44"/>
                  </a:cubicBezTo>
                  <a:cubicBezTo>
                    <a:pt x="202" y="43"/>
                    <a:pt x="202" y="43"/>
                    <a:pt x="202" y="43"/>
                  </a:cubicBezTo>
                  <a:cubicBezTo>
                    <a:pt x="202" y="42"/>
                    <a:pt x="202" y="42"/>
                    <a:pt x="202" y="42"/>
                  </a:cubicBezTo>
                  <a:close/>
                  <a:moveTo>
                    <a:pt x="201" y="40"/>
                  </a:moveTo>
                  <a:cubicBezTo>
                    <a:pt x="201" y="40"/>
                    <a:pt x="201" y="40"/>
                    <a:pt x="201" y="40"/>
                  </a:cubicBezTo>
                  <a:cubicBezTo>
                    <a:pt x="203" y="40"/>
                    <a:pt x="203" y="40"/>
                    <a:pt x="203" y="40"/>
                  </a:cubicBezTo>
                  <a:cubicBezTo>
                    <a:pt x="203" y="39"/>
                    <a:pt x="203" y="39"/>
                    <a:pt x="203" y="39"/>
                  </a:cubicBezTo>
                  <a:cubicBezTo>
                    <a:pt x="203" y="38"/>
                    <a:pt x="203" y="38"/>
                    <a:pt x="203" y="38"/>
                  </a:cubicBezTo>
                  <a:cubicBezTo>
                    <a:pt x="204" y="37"/>
                    <a:pt x="204" y="37"/>
                    <a:pt x="204" y="37"/>
                  </a:cubicBezTo>
                  <a:cubicBezTo>
                    <a:pt x="203" y="37"/>
                    <a:pt x="203" y="37"/>
                    <a:pt x="203" y="37"/>
                  </a:cubicBezTo>
                  <a:cubicBezTo>
                    <a:pt x="204" y="36"/>
                    <a:pt x="204" y="36"/>
                    <a:pt x="204" y="36"/>
                  </a:cubicBezTo>
                  <a:cubicBezTo>
                    <a:pt x="203" y="36"/>
                    <a:pt x="203" y="36"/>
                    <a:pt x="203" y="36"/>
                  </a:cubicBezTo>
                  <a:cubicBezTo>
                    <a:pt x="203" y="36"/>
                    <a:pt x="203" y="36"/>
                    <a:pt x="203" y="36"/>
                  </a:cubicBezTo>
                  <a:cubicBezTo>
                    <a:pt x="202" y="35"/>
                    <a:pt x="202" y="35"/>
                    <a:pt x="202" y="35"/>
                  </a:cubicBezTo>
                  <a:cubicBezTo>
                    <a:pt x="201" y="36"/>
                    <a:pt x="201" y="36"/>
                    <a:pt x="201" y="36"/>
                  </a:cubicBezTo>
                  <a:cubicBezTo>
                    <a:pt x="201" y="36"/>
                    <a:pt x="201" y="36"/>
                    <a:pt x="201" y="36"/>
                  </a:cubicBezTo>
                  <a:cubicBezTo>
                    <a:pt x="200" y="37"/>
                    <a:pt x="200" y="37"/>
                    <a:pt x="200" y="37"/>
                  </a:cubicBezTo>
                  <a:cubicBezTo>
                    <a:pt x="200" y="38"/>
                    <a:pt x="200" y="38"/>
                    <a:pt x="200" y="38"/>
                  </a:cubicBezTo>
                  <a:cubicBezTo>
                    <a:pt x="200" y="38"/>
                    <a:pt x="200" y="38"/>
                    <a:pt x="200" y="38"/>
                  </a:cubicBezTo>
                  <a:cubicBezTo>
                    <a:pt x="201" y="40"/>
                    <a:pt x="201" y="40"/>
                    <a:pt x="201" y="40"/>
                  </a:cubicBezTo>
                  <a:close/>
                  <a:moveTo>
                    <a:pt x="276" y="99"/>
                  </a:moveTo>
                  <a:cubicBezTo>
                    <a:pt x="277" y="99"/>
                    <a:pt x="277" y="99"/>
                    <a:pt x="277" y="99"/>
                  </a:cubicBezTo>
                  <a:cubicBezTo>
                    <a:pt x="277" y="99"/>
                    <a:pt x="277" y="99"/>
                    <a:pt x="277" y="99"/>
                  </a:cubicBezTo>
                  <a:cubicBezTo>
                    <a:pt x="278" y="99"/>
                    <a:pt x="278" y="99"/>
                    <a:pt x="278" y="99"/>
                  </a:cubicBezTo>
                  <a:cubicBezTo>
                    <a:pt x="278" y="99"/>
                    <a:pt x="278" y="99"/>
                    <a:pt x="278" y="99"/>
                  </a:cubicBezTo>
                  <a:cubicBezTo>
                    <a:pt x="279" y="100"/>
                    <a:pt x="279" y="100"/>
                    <a:pt x="279" y="100"/>
                  </a:cubicBezTo>
                  <a:cubicBezTo>
                    <a:pt x="279" y="100"/>
                    <a:pt x="279" y="100"/>
                    <a:pt x="279" y="100"/>
                  </a:cubicBezTo>
                  <a:cubicBezTo>
                    <a:pt x="281" y="99"/>
                    <a:pt x="281" y="99"/>
                    <a:pt x="281" y="99"/>
                  </a:cubicBezTo>
                  <a:cubicBezTo>
                    <a:pt x="282" y="99"/>
                    <a:pt x="282" y="99"/>
                    <a:pt x="282" y="99"/>
                  </a:cubicBezTo>
                  <a:cubicBezTo>
                    <a:pt x="283" y="99"/>
                    <a:pt x="283" y="99"/>
                    <a:pt x="283" y="99"/>
                  </a:cubicBezTo>
                  <a:cubicBezTo>
                    <a:pt x="284" y="99"/>
                    <a:pt x="284" y="99"/>
                    <a:pt x="284" y="99"/>
                  </a:cubicBezTo>
                  <a:cubicBezTo>
                    <a:pt x="284" y="100"/>
                    <a:pt x="284" y="100"/>
                    <a:pt x="284" y="100"/>
                  </a:cubicBezTo>
                  <a:cubicBezTo>
                    <a:pt x="285" y="99"/>
                    <a:pt x="285" y="99"/>
                    <a:pt x="285" y="99"/>
                  </a:cubicBezTo>
                  <a:cubicBezTo>
                    <a:pt x="285" y="99"/>
                    <a:pt x="285" y="99"/>
                    <a:pt x="285" y="99"/>
                  </a:cubicBezTo>
                  <a:cubicBezTo>
                    <a:pt x="285" y="98"/>
                    <a:pt x="285" y="98"/>
                    <a:pt x="285" y="98"/>
                  </a:cubicBezTo>
                  <a:cubicBezTo>
                    <a:pt x="286" y="98"/>
                    <a:pt x="286" y="98"/>
                    <a:pt x="286" y="98"/>
                  </a:cubicBezTo>
                  <a:cubicBezTo>
                    <a:pt x="286" y="97"/>
                    <a:pt x="286" y="97"/>
                    <a:pt x="286" y="97"/>
                  </a:cubicBezTo>
                  <a:cubicBezTo>
                    <a:pt x="285" y="96"/>
                    <a:pt x="285" y="96"/>
                    <a:pt x="285" y="96"/>
                  </a:cubicBezTo>
                  <a:cubicBezTo>
                    <a:pt x="285" y="95"/>
                    <a:pt x="285" y="95"/>
                    <a:pt x="285" y="95"/>
                  </a:cubicBezTo>
                  <a:cubicBezTo>
                    <a:pt x="286" y="96"/>
                    <a:pt x="286" y="96"/>
                    <a:pt x="286" y="96"/>
                  </a:cubicBezTo>
                  <a:cubicBezTo>
                    <a:pt x="286" y="96"/>
                    <a:pt x="286" y="96"/>
                    <a:pt x="286" y="96"/>
                  </a:cubicBezTo>
                  <a:cubicBezTo>
                    <a:pt x="287" y="97"/>
                    <a:pt x="287" y="97"/>
                    <a:pt x="287" y="97"/>
                  </a:cubicBezTo>
                  <a:cubicBezTo>
                    <a:pt x="287" y="97"/>
                    <a:pt x="287" y="97"/>
                    <a:pt x="287" y="97"/>
                  </a:cubicBezTo>
                  <a:cubicBezTo>
                    <a:pt x="288" y="97"/>
                    <a:pt x="288" y="97"/>
                    <a:pt x="288" y="97"/>
                  </a:cubicBezTo>
                  <a:cubicBezTo>
                    <a:pt x="288" y="97"/>
                    <a:pt x="288" y="97"/>
                    <a:pt x="288" y="97"/>
                  </a:cubicBezTo>
                  <a:cubicBezTo>
                    <a:pt x="289" y="97"/>
                    <a:pt x="289" y="97"/>
                    <a:pt x="289" y="97"/>
                  </a:cubicBezTo>
                  <a:cubicBezTo>
                    <a:pt x="289" y="97"/>
                    <a:pt x="289" y="97"/>
                    <a:pt x="289" y="97"/>
                  </a:cubicBezTo>
                  <a:cubicBezTo>
                    <a:pt x="289" y="96"/>
                    <a:pt x="289" y="96"/>
                    <a:pt x="289" y="96"/>
                  </a:cubicBezTo>
                  <a:cubicBezTo>
                    <a:pt x="289" y="95"/>
                    <a:pt x="289" y="95"/>
                    <a:pt x="289" y="95"/>
                  </a:cubicBezTo>
                  <a:cubicBezTo>
                    <a:pt x="288" y="95"/>
                    <a:pt x="288" y="95"/>
                    <a:pt x="288" y="95"/>
                  </a:cubicBezTo>
                  <a:cubicBezTo>
                    <a:pt x="287" y="95"/>
                    <a:pt x="287" y="95"/>
                    <a:pt x="287" y="95"/>
                  </a:cubicBezTo>
                  <a:cubicBezTo>
                    <a:pt x="286" y="95"/>
                    <a:pt x="286" y="95"/>
                    <a:pt x="286" y="95"/>
                  </a:cubicBezTo>
                  <a:cubicBezTo>
                    <a:pt x="286" y="95"/>
                    <a:pt x="286" y="95"/>
                    <a:pt x="286" y="95"/>
                  </a:cubicBezTo>
                  <a:cubicBezTo>
                    <a:pt x="286" y="94"/>
                    <a:pt x="286" y="94"/>
                    <a:pt x="286" y="94"/>
                  </a:cubicBezTo>
                  <a:cubicBezTo>
                    <a:pt x="287" y="94"/>
                    <a:pt x="287" y="94"/>
                    <a:pt x="287" y="94"/>
                  </a:cubicBezTo>
                  <a:cubicBezTo>
                    <a:pt x="288" y="94"/>
                    <a:pt x="288" y="94"/>
                    <a:pt x="288" y="94"/>
                  </a:cubicBezTo>
                  <a:cubicBezTo>
                    <a:pt x="288" y="93"/>
                    <a:pt x="288" y="93"/>
                    <a:pt x="288" y="93"/>
                  </a:cubicBezTo>
                  <a:cubicBezTo>
                    <a:pt x="289" y="94"/>
                    <a:pt x="289" y="94"/>
                    <a:pt x="289" y="94"/>
                  </a:cubicBezTo>
                  <a:cubicBezTo>
                    <a:pt x="289" y="94"/>
                    <a:pt x="289" y="94"/>
                    <a:pt x="289" y="94"/>
                  </a:cubicBezTo>
                  <a:cubicBezTo>
                    <a:pt x="290" y="93"/>
                    <a:pt x="290" y="93"/>
                    <a:pt x="290" y="93"/>
                  </a:cubicBezTo>
                  <a:cubicBezTo>
                    <a:pt x="290" y="93"/>
                    <a:pt x="290" y="93"/>
                    <a:pt x="290" y="93"/>
                  </a:cubicBezTo>
                  <a:cubicBezTo>
                    <a:pt x="290" y="92"/>
                    <a:pt x="290" y="92"/>
                    <a:pt x="290" y="92"/>
                  </a:cubicBezTo>
                  <a:cubicBezTo>
                    <a:pt x="290" y="91"/>
                    <a:pt x="290" y="91"/>
                    <a:pt x="290" y="91"/>
                  </a:cubicBezTo>
                  <a:cubicBezTo>
                    <a:pt x="290" y="91"/>
                    <a:pt x="290" y="91"/>
                    <a:pt x="290" y="91"/>
                  </a:cubicBezTo>
                  <a:cubicBezTo>
                    <a:pt x="291" y="91"/>
                    <a:pt x="291" y="91"/>
                    <a:pt x="291" y="91"/>
                  </a:cubicBezTo>
                  <a:cubicBezTo>
                    <a:pt x="289" y="91"/>
                    <a:pt x="289" y="91"/>
                    <a:pt x="289" y="91"/>
                  </a:cubicBezTo>
                  <a:cubicBezTo>
                    <a:pt x="289" y="91"/>
                    <a:pt x="289" y="91"/>
                    <a:pt x="289" y="91"/>
                  </a:cubicBezTo>
                  <a:cubicBezTo>
                    <a:pt x="289" y="90"/>
                    <a:pt x="289" y="90"/>
                    <a:pt x="289" y="90"/>
                  </a:cubicBezTo>
                  <a:cubicBezTo>
                    <a:pt x="289" y="90"/>
                    <a:pt x="289" y="90"/>
                    <a:pt x="289" y="90"/>
                  </a:cubicBezTo>
                  <a:cubicBezTo>
                    <a:pt x="290" y="89"/>
                    <a:pt x="290" y="89"/>
                    <a:pt x="290" y="89"/>
                  </a:cubicBezTo>
                  <a:cubicBezTo>
                    <a:pt x="289" y="89"/>
                    <a:pt x="289" y="89"/>
                    <a:pt x="289" y="89"/>
                  </a:cubicBezTo>
                  <a:cubicBezTo>
                    <a:pt x="287" y="89"/>
                    <a:pt x="287" y="89"/>
                    <a:pt x="287" y="89"/>
                  </a:cubicBezTo>
                  <a:cubicBezTo>
                    <a:pt x="287" y="88"/>
                    <a:pt x="287" y="88"/>
                    <a:pt x="287" y="88"/>
                  </a:cubicBezTo>
                  <a:cubicBezTo>
                    <a:pt x="287" y="88"/>
                    <a:pt x="287" y="88"/>
                    <a:pt x="287" y="88"/>
                  </a:cubicBezTo>
                  <a:cubicBezTo>
                    <a:pt x="287" y="88"/>
                    <a:pt x="287" y="88"/>
                    <a:pt x="287" y="88"/>
                  </a:cubicBezTo>
                  <a:cubicBezTo>
                    <a:pt x="287" y="87"/>
                    <a:pt x="287" y="87"/>
                    <a:pt x="287" y="87"/>
                  </a:cubicBezTo>
                  <a:cubicBezTo>
                    <a:pt x="286" y="86"/>
                    <a:pt x="286" y="86"/>
                    <a:pt x="286" y="86"/>
                  </a:cubicBezTo>
                  <a:cubicBezTo>
                    <a:pt x="285" y="86"/>
                    <a:pt x="285" y="86"/>
                    <a:pt x="285" y="86"/>
                  </a:cubicBezTo>
                  <a:cubicBezTo>
                    <a:pt x="284" y="86"/>
                    <a:pt x="284" y="86"/>
                    <a:pt x="284" y="86"/>
                  </a:cubicBezTo>
                  <a:cubicBezTo>
                    <a:pt x="283" y="86"/>
                    <a:pt x="283" y="86"/>
                    <a:pt x="283" y="86"/>
                  </a:cubicBezTo>
                  <a:cubicBezTo>
                    <a:pt x="282" y="87"/>
                    <a:pt x="282" y="87"/>
                    <a:pt x="282" y="87"/>
                  </a:cubicBezTo>
                  <a:cubicBezTo>
                    <a:pt x="280" y="86"/>
                    <a:pt x="280" y="86"/>
                    <a:pt x="280" y="86"/>
                  </a:cubicBezTo>
                  <a:cubicBezTo>
                    <a:pt x="280" y="85"/>
                    <a:pt x="280" y="85"/>
                    <a:pt x="280" y="85"/>
                  </a:cubicBezTo>
                  <a:cubicBezTo>
                    <a:pt x="279" y="85"/>
                    <a:pt x="279" y="85"/>
                    <a:pt x="279" y="85"/>
                  </a:cubicBezTo>
                  <a:cubicBezTo>
                    <a:pt x="279" y="85"/>
                    <a:pt x="279" y="85"/>
                    <a:pt x="279" y="85"/>
                  </a:cubicBezTo>
                  <a:cubicBezTo>
                    <a:pt x="278" y="85"/>
                    <a:pt x="278" y="85"/>
                    <a:pt x="278" y="85"/>
                  </a:cubicBezTo>
                  <a:cubicBezTo>
                    <a:pt x="278" y="85"/>
                    <a:pt x="278" y="85"/>
                    <a:pt x="278" y="85"/>
                  </a:cubicBezTo>
                  <a:cubicBezTo>
                    <a:pt x="277" y="85"/>
                    <a:pt x="277" y="85"/>
                    <a:pt x="277" y="85"/>
                  </a:cubicBezTo>
                  <a:cubicBezTo>
                    <a:pt x="276" y="86"/>
                    <a:pt x="276" y="86"/>
                    <a:pt x="276" y="86"/>
                  </a:cubicBezTo>
                  <a:cubicBezTo>
                    <a:pt x="276" y="86"/>
                    <a:pt x="276" y="86"/>
                    <a:pt x="276" y="86"/>
                  </a:cubicBezTo>
                  <a:cubicBezTo>
                    <a:pt x="275" y="85"/>
                    <a:pt x="275" y="85"/>
                    <a:pt x="275" y="85"/>
                  </a:cubicBezTo>
                  <a:cubicBezTo>
                    <a:pt x="274" y="86"/>
                    <a:pt x="274" y="86"/>
                    <a:pt x="274" y="86"/>
                  </a:cubicBezTo>
                  <a:cubicBezTo>
                    <a:pt x="273" y="86"/>
                    <a:pt x="273" y="86"/>
                    <a:pt x="273" y="86"/>
                  </a:cubicBezTo>
                  <a:cubicBezTo>
                    <a:pt x="273" y="86"/>
                    <a:pt x="273" y="86"/>
                    <a:pt x="273" y="86"/>
                  </a:cubicBezTo>
                  <a:cubicBezTo>
                    <a:pt x="273" y="87"/>
                    <a:pt x="273" y="87"/>
                    <a:pt x="273" y="87"/>
                  </a:cubicBezTo>
                  <a:cubicBezTo>
                    <a:pt x="273" y="86"/>
                    <a:pt x="273" y="86"/>
                    <a:pt x="273" y="86"/>
                  </a:cubicBezTo>
                  <a:cubicBezTo>
                    <a:pt x="273" y="86"/>
                    <a:pt x="273" y="86"/>
                    <a:pt x="273" y="86"/>
                  </a:cubicBezTo>
                  <a:cubicBezTo>
                    <a:pt x="272" y="86"/>
                    <a:pt x="272" y="86"/>
                    <a:pt x="272" y="86"/>
                  </a:cubicBezTo>
                  <a:cubicBezTo>
                    <a:pt x="270" y="86"/>
                    <a:pt x="270" y="86"/>
                    <a:pt x="270" y="86"/>
                  </a:cubicBezTo>
                  <a:cubicBezTo>
                    <a:pt x="270" y="86"/>
                    <a:pt x="270" y="86"/>
                    <a:pt x="270" y="86"/>
                  </a:cubicBezTo>
                  <a:cubicBezTo>
                    <a:pt x="270" y="86"/>
                    <a:pt x="270" y="86"/>
                    <a:pt x="270" y="86"/>
                  </a:cubicBezTo>
                  <a:cubicBezTo>
                    <a:pt x="270" y="87"/>
                    <a:pt x="270" y="87"/>
                    <a:pt x="270" y="87"/>
                  </a:cubicBezTo>
                  <a:cubicBezTo>
                    <a:pt x="271" y="88"/>
                    <a:pt x="271" y="88"/>
                    <a:pt x="271" y="88"/>
                  </a:cubicBezTo>
                  <a:cubicBezTo>
                    <a:pt x="270" y="87"/>
                    <a:pt x="270" y="87"/>
                    <a:pt x="270" y="87"/>
                  </a:cubicBezTo>
                  <a:cubicBezTo>
                    <a:pt x="270" y="87"/>
                    <a:pt x="270" y="87"/>
                    <a:pt x="270" y="87"/>
                  </a:cubicBezTo>
                  <a:cubicBezTo>
                    <a:pt x="269" y="87"/>
                    <a:pt x="269" y="87"/>
                    <a:pt x="269" y="87"/>
                  </a:cubicBezTo>
                  <a:cubicBezTo>
                    <a:pt x="268" y="87"/>
                    <a:pt x="268" y="87"/>
                    <a:pt x="268" y="87"/>
                  </a:cubicBezTo>
                  <a:cubicBezTo>
                    <a:pt x="267" y="87"/>
                    <a:pt x="267" y="87"/>
                    <a:pt x="267" y="87"/>
                  </a:cubicBezTo>
                  <a:cubicBezTo>
                    <a:pt x="268" y="86"/>
                    <a:pt x="268" y="86"/>
                    <a:pt x="268" y="86"/>
                  </a:cubicBezTo>
                  <a:cubicBezTo>
                    <a:pt x="268" y="86"/>
                    <a:pt x="268" y="86"/>
                    <a:pt x="268" y="86"/>
                  </a:cubicBezTo>
                  <a:cubicBezTo>
                    <a:pt x="267" y="85"/>
                    <a:pt x="267" y="85"/>
                    <a:pt x="267" y="85"/>
                  </a:cubicBezTo>
                  <a:cubicBezTo>
                    <a:pt x="267" y="84"/>
                    <a:pt x="267" y="84"/>
                    <a:pt x="267" y="84"/>
                  </a:cubicBezTo>
                  <a:cubicBezTo>
                    <a:pt x="267" y="84"/>
                    <a:pt x="267" y="84"/>
                    <a:pt x="267" y="84"/>
                  </a:cubicBezTo>
                  <a:cubicBezTo>
                    <a:pt x="266" y="84"/>
                    <a:pt x="266" y="84"/>
                    <a:pt x="266" y="84"/>
                  </a:cubicBezTo>
                  <a:cubicBezTo>
                    <a:pt x="266" y="85"/>
                    <a:pt x="266" y="85"/>
                    <a:pt x="266" y="85"/>
                  </a:cubicBezTo>
                  <a:cubicBezTo>
                    <a:pt x="266" y="85"/>
                    <a:pt x="266" y="85"/>
                    <a:pt x="266" y="85"/>
                  </a:cubicBezTo>
                  <a:cubicBezTo>
                    <a:pt x="265" y="85"/>
                    <a:pt x="265" y="85"/>
                    <a:pt x="265" y="85"/>
                  </a:cubicBezTo>
                  <a:cubicBezTo>
                    <a:pt x="266" y="85"/>
                    <a:pt x="266" y="85"/>
                    <a:pt x="266" y="85"/>
                  </a:cubicBezTo>
                  <a:cubicBezTo>
                    <a:pt x="266" y="84"/>
                    <a:pt x="266" y="84"/>
                    <a:pt x="266" y="84"/>
                  </a:cubicBezTo>
                  <a:cubicBezTo>
                    <a:pt x="265" y="84"/>
                    <a:pt x="265" y="84"/>
                    <a:pt x="265" y="84"/>
                  </a:cubicBezTo>
                  <a:cubicBezTo>
                    <a:pt x="264" y="84"/>
                    <a:pt x="264" y="84"/>
                    <a:pt x="264" y="84"/>
                  </a:cubicBezTo>
                  <a:cubicBezTo>
                    <a:pt x="264" y="84"/>
                    <a:pt x="264" y="84"/>
                    <a:pt x="264" y="84"/>
                  </a:cubicBezTo>
                  <a:cubicBezTo>
                    <a:pt x="264" y="84"/>
                    <a:pt x="264" y="84"/>
                    <a:pt x="264" y="84"/>
                  </a:cubicBezTo>
                  <a:cubicBezTo>
                    <a:pt x="264" y="83"/>
                    <a:pt x="264" y="83"/>
                    <a:pt x="264" y="83"/>
                  </a:cubicBezTo>
                  <a:cubicBezTo>
                    <a:pt x="264" y="82"/>
                    <a:pt x="264" y="82"/>
                    <a:pt x="264" y="82"/>
                  </a:cubicBezTo>
                  <a:cubicBezTo>
                    <a:pt x="263" y="83"/>
                    <a:pt x="263" y="83"/>
                    <a:pt x="263" y="83"/>
                  </a:cubicBezTo>
                  <a:cubicBezTo>
                    <a:pt x="262" y="84"/>
                    <a:pt x="262" y="84"/>
                    <a:pt x="262" y="84"/>
                  </a:cubicBezTo>
                  <a:cubicBezTo>
                    <a:pt x="262" y="85"/>
                    <a:pt x="262" y="85"/>
                    <a:pt x="262" y="85"/>
                  </a:cubicBezTo>
                  <a:cubicBezTo>
                    <a:pt x="261" y="85"/>
                    <a:pt x="261" y="85"/>
                    <a:pt x="261" y="85"/>
                  </a:cubicBezTo>
                  <a:cubicBezTo>
                    <a:pt x="261" y="84"/>
                    <a:pt x="261" y="84"/>
                    <a:pt x="261" y="84"/>
                  </a:cubicBezTo>
                  <a:cubicBezTo>
                    <a:pt x="261" y="83"/>
                    <a:pt x="261" y="83"/>
                    <a:pt x="261" y="83"/>
                  </a:cubicBezTo>
                  <a:cubicBezTo>
                    <a:pt x="261" y="83"/>
                    <a:pt x="261" y="83"/>
                    <a:pt x="261" y="83"/>
                  </a:cubicBezTo>
                  <a:cubicBezTo>
                    <a:pt x="262" y="82"/>
                    <a:pt x="262" y="82"/>
                    <a:pt x="262" y="82"/>
                  </a:cubicBezTo>
                  <a:cubicBezTo>
                    <a:pt x="261" y="81"/>
                    <a:pt x="261" y="81"/>
                    <a:pt x="261" y="81"/>
                  </a:cubicBezTo>
                  <a:cubicBezTo>
                    <a:pt x="260" y="81"/>
                    <a:pt x="260" y="81"/>
                    <a:pt x="260" y="81"/>
                  </a:cubicBezTo>
                  <a:cubicBezTo>
                    <a:pt x="260" y="81"/>
                    <a:pt x="260" y="81"/>
                    <a:pt x="260" y="81"/>
                  </a:cubicBezTo>
                  <a:cubicBezTo>
                    <a:pt x="261" y="81"/>
                    <a:pt x="261" y="81"/>
                    <a:pt x="261" y="81"/>
                  </a:cubicBezTo>
                  <a:cubicBezTo>
                    <a:pt x="261" y="80"/>
                    <a:pt x="261" y="80"/>
                    <a:pt x="261" y="80"/>
                  </a:cubicBezTo>
                  <a:cubicBezTo>
                    <a:pt x="261" y="79"/>
                    <a:pt x="261" y="79"/>
                    <a:pt x="261" y="79"/>
                  </a:cubicBezTo>
                  <a:cubicBezTo>
                    <a:pt x="261" y="79"/>
                    <a:pt x="261" y="79"/>
                    <a:pt x="261" y="79"/>
                  </a:cubicBezTo>
                  <a:cubicBezTo>
                    <a:pt x="260" y="79"/>
                    <a:pt x="260" y="79"/>
                    <a:pt x="260" y="79"/>
                  </a:cubicBezTo>
                  <a:cubicBezTo>
                    <a:pt x="260" y="79"/>
                    <a:pt x="260" y="79"/>
                    <a:pt x="260" y="79"/>
                  </a:cubicBezTo>
                  <a:cubicBezTo>
                    <a:pt x="259" y="79"/>
                    <a:pt x="259" y="79"/>
                    <a:pt x="259" y="79"/>
                  </a:cubicBezTo>
                  <a:cubicBezTo>
                    <a:pt x="259" y="79"/>
                    <a:pt x="259" y="79"/>
                    <a:pt x="259" y="79"/>
                  </a:cubicBezTo>
                  <a:cubicBezTo>
                    <a:pt x="259" y="79"/>
                    <a:pt x="259" y="79"/>
                    <a:pt x="259" y="79"/>
                  </a:cubicBezTo>
                  <a:cubicBezTo>
                    <a:pt x="258" y="79"/>
                    <a:pt x="258" y="79"/>
                    <a:pt x="258" y="79"/>
                  </a:cubicBezTo>
                  <a:cubicBezTo>
                    <a:pt x="258" y="79"/>
                    <a:pt x="258" y="79"/>
                    <a:pt x="258" y="79"/>
                  </a:cubicBezTo>
                  <a:cubicBezTo>
                    <a:pt x="257" y="79"/>
                    <a:pt x="257" y="79"/>
                    <a:pt x="257" y="79"/>
                  </a:cubicBezTo>
                  <a:cubicBezTo>
                    <a:pt x="257" y="79"/>
                    <a:pt x="257" y="79"/>
                    <a:pt x="257" y="79"/>
                  </a:cubicBezTo>
                  <a:cubicBezTo>
                    <a:pt x="257" y="79"/>
                    <a:pt x="257" y="79"/>
                    <a:pt x="257" y="79"/>
                  </a:cubicBezTo>
                  <a:cubicBezTo>
                    <a:pt x="258" y="78"/>
                    <a:pt x="258" y="78"/>
                    <a:pt x="258" y="78"/>
                  </a:cubicBezTo>
                  <a:cubicBezTo>
                    <a:pt x="258" y="77"/>
                    <a:pt x="258" y="77"/>
                    <a:pt x="258" y="77"/>
                  </a:cubicBezTo>
                  <a:cubicBezTo>
                    <a:pt x="259" y="77"/>
                    <a:pt x="259" y="77"/>
                    <a:pt x="259" y="77"/>
                  </a:cubicBezTo>
                  <a:cubicBezTo>
                    <a:pt x="259" y="78"/>
                    <a:pt x="259" y="78"/>
                    <a:pt x="259" y="78"/>
                  </a:cubicBezTo>
                  <a:cubicBezTo>
                    <a:pt x="261" y="78"/>
                    <a:pt x="261" y="78"/>
                    <a:pt x="261" y="78"/>
                  </a:cubicBezTo>
                  <a:cubicBezTo>
                    <a:pt x="260" y="78"/>
                    <a:pt x="260" y="78"/>
                    <a:pt x="260" y="78"/>
                  </a:cubicBezTo>
                  <a:cubicBezTo>
                    <a:pt x="260" y="77"/>
                    <a:pt x="260" y="77"/>
                    <a:pt x="260" y="77"/>
                  </a:cubicBezTo>
                  <a:cubicBezTo>
                    <a:pt x="259" y="77"/>
                    <a:pt x="259" y="77"/>
                    <a:pt x="259" y="77"/>
                  </a:cubicBezTo>
                  <a:cubicBezTo>
                    <a:pt x="259" y="77"/>
                    <a:pt x="259" y="77"/>
                    <a:pt x="259" y="77"/>
                  </a:cubicBezTo>
                  <a:cubicBezTo>
                    <a:pt x="258" y="76"/>
                    <a:pt x="258" y="76"/>
                    <a:pt x="258" y="76"/>
                  </a:cubicBezTo>
                  <a:cubicBezTo>
                    <a:pt x="257" y="75"/>
                    <a:pt x="257" y="75"/>
                    <a:pt x="257" y="75"/>
                  </a:cubicBezTo>
                  <a:cubicBezTo>
                    <a:pt x="258" y="75"/>
                    <a:pt x="258" y="75"/>
                    <a:pt x="258" y="75"/>
                  </a:cubicBezTo>
                  <a:cubicBezTo>
                    <a:pt x="258" y="75"/>
                    <a:pt x="258" y="75"/>
                    <a:pt x="258" y="75"/>
                  </a:cubicBezTo>
                  <a:cubicBezTo>
                    <a:pt x="258" y="75"/>
                    <a:pt x="258" y="75"/>
                    <a:pt x="258" y="75"/>
                  </a:cubicBezTo>
                  <a:cubicBezTo>
                    <a:pt x="259" y="75"/>
                    <a:pt x="259" y="75"/>
                    <a:pt x="259" y="75"/>
                  </a:cubicBezTo>
                  <a:cubicBezTo>
                    <a:pt x="260" y="76"/>
                    <a:pt x="260" y="76"/>
                    <a:pt x="260" y="76"/>
                  </a:cubicBezTo>
                  <a:cubicBezTo>
                    <a:pt x="261" y="76"/>
                    <a:pt x="261" y="76"/>
                    <a:pt x="261" y="76"/>
                  </a:cubicBezTo>
                  <a:cubicBezTo>
                    <a:pt x="261" y="77"/>
                    <a:pt x="261" y="77"/>
                    <a:pt x="261" y="77"/>
                  </a:cubicBezTo>
                  <a:cubicBezTo>
                    <a:pt x="262" y="77"/>
                    <a:pt x="262" y="77"/>
                    <a:pt x="262" y="77"/>
                  </a:cubicBezTo>
                  <a:cubicBezTo>
                    <a:pt x="262" y="77"/>
                    <a:pt x="262" y="77"/>
                    <a:pt x="262" y="77"/>
                  </a:cubicBezTo>
                  <a:cubicBezTo>
                    <a:pt x="264" y="77"/>
                    <a:pt x="264" y="77"/>
                    <a:pt x="264" y="77"/>
                  </a:cubicBezTo>
                  <a:cubicBezTo>
                    <a:pt x="265" y="77"/>
                    <a:pt x="265" y="77"/>
                    <a:pt x="265" y="77"/>
                  </a:cubicBezTo>
                  <a:cubicBezTo>
                    <a:pt x="265" y="77"/>
                    <a:pt x="265" y="77"/>
                    <a:pt x="265" y="77"/>
                  </a:cubicBezTo>
                  <a:cubicBezTo>
                    <a:pt x="265" y="76"/>
                    <a:pt x="265" y="76"/>
                    <a:pt x="265" y="76"/>
                  </a:cubicBezTo>
                  <a:cubicBezTo>
                    <a:pt x="263" y="75"/>
                    <a:pt x="263" y="75"/>
                    <a:pt x="263" y="75"/>
                  </a:cubicBezTo>
                  <a:cubicBezTo>
                    <a:pt x="262" y="74"/>
                    <a:pt x="262" y="74"/>
                    <a:pt x="262" y="74"/>
                  </a:cubicBezTo>
                  <a:cubicBezTo>
                    <a:pt x="262" y="74"/>
                    <a:pt x="262" y="74"/>
                    <a:pt x="262" y="74"/>
                  </a:cubicBezTo>
                  <a:cubicBezTo>
                    <a:pt x="261" y="73"/>
                    <a:pt x="261" y="73"/>
                    <a:pt x="261" y="73"/>
                  </a:cubicBezTo>
                  <a:cubicBezTo>
                    <a:pt x="261" y="73"/>
                    <a:pt x="261" y="73"/>
                    <a:pt x="261" y="73"/>
                  </a:cubicBezTo>
                  <a:cubicBezTo>
                    <a:pt x="260" y="73"/>
                    <a:pt x="260" y="73"/>
                    <a:pt x="260" y="73"/>
                  </a:cubicBezTo>
                  <a:cubicBezTo>
                    <a:pt x="260" y="72"/>
                    <a:pt x="260" y="72"/>
                    <a:pt x="260" y="72"/>
                  </a:cubicBezTo>
                  <a:cubicBezTo>
                    <a:pt x="260" y="72"/>
                    <a:pt x="260" y="72"/>
                    <a:pt x="260" y="72"/>
                  </a:cubicBezTo>
                  <a:cubicBezTo>
                    <a:pt x="261" y="72"/>
                    <a:pt x="261" y="72"/>
                    <a:pt x="261" y="72"/>
                  </a:cubicBezTo>
                  <a:cubicBezTo>
                    <a:pt x="261" y="73"/>
                    <a:pt x="261" y="73"/>
                    <a:pt x="261" y="73"/>
                  </a:cubicBezTo>
                  <a:cubicBezTo>
                    <a:pt x="262" y="73"/>
                    <a:pt x="262" y="73"/>
                    <a:pt x="262" y="73"/>
                  </a:cubicBezTo>
                  <a:cubicBezTo>
                    <a:pt x="262" y="73"/>
                    <a:pt x="262" y="73"/>
                    <a:pt x="262" y="73"/>
                  </a:cubicBezTo>
                  <a:cubicBezTo>
                    <a:pt x="263" y="73"/>
                    <a:pt x="263" y="73"/>
                    <a:pt x="263" y="73"/>
                  </a:cubicBezTo>
                  <a:cubicBezTo>
                    <a:pt x="263" y="73"/>
                    <a:pt x="263" y="73"/>
                    <a:pt x="263" y="73"/>
                  </a:cubicBezTo>
                  <a:cubicBezTo>
                    <a:pt x="263" y="71"/>
                    <a:pt x="263" y="71"/>
                    <a:pt x="263" y="71"/>
                  </a:cubicBezTo>
                  <a:cubicBezTo>
                    <a:pt x="262" y="70"/>
                    <a:pt x="262" y="70"/>
                    <a:pt x="262" y="70"/>
                  </a:cubicBezTo>
                  <a:cubicBezTo>
                    <a:pt x="261" y="70"/>
                    <a:pt x="261" y="70"/>
                    <a:pt x="261" y="70"/>
                  </a:cubicBezTo>
                  <a:cubicBezTo>
                    <a:pt x="261" y="70"/>
                    <a:pt x="261" y="70"/>
                    <a:pt x="261" y="70"/>
                  </a:cubicBezTo>
                  <a:cubicBezTo>
                    <a:pt x="260" y="70"/>
                    <a:pt x="260" y="70"/>
                    <a:pt x="260" y="70"/>
                  </a:cubicBezTo>
                  <a:cubicBezTo>
                    <a:pt x="259" y="71"/>
                    <a:pt x="259" y="71"/>
                    <a:pt x="259" y="71"/>
                  </a:cubicBezTo>
                  <a:cubicBezTo>
                    <a:pt x="258" y="71"/>
                    <a:pt x="258" y="71"/>
                    <a:pt x="258" y="71"/>
                  </a:cubicBezTo>
                  <a:cubicBezTo>
                    <a:pt x="257" y="70"/>
                    <a:pt x="257" y="70"/>
                    <a:pt x="257" y="70"/>
                  </a:cubicBezTo>
                  <a:cubicBezTo>
                    <a:pt x="257" y="70"/>
                    <a:pt x="257" y="70"/>
                    <a:pt x="257" y="70"/>
                  </a:cubicBezTo>
                  <a:cubicBezTo>
                    <a:pt x="256" y="70"/>
                    <a:pt x="256" y="70"/>
                    <a:pt x="256" y="70"/>
                  </a:cubicBezTo>
                  <a:cubicBezTo>
                    <a:pt x="255" y="71"/>
                    <a:pt x="255" y="71"/>
                    <a:pt x="255" y="71"/>
                  </a:cubicBezTo>
                  <a:cubicBezTo>
                    <a:pt x="254" y="71"/>
                    <a:pt x="254" y="71"/>
                    <a:pt x="254" y="71"/>
                  </a:cubicBezTo>
                  <a:cubicBezTo>
                    <a:pt x="254" y="72"/>
                    <a:pt x="254" y="72"/>
                    <a:pt x="254" y="72"/>
                  </a:cubicBezTo>
                  <a:cubicBezTo>
                    <a:pt x="253" y="72"/>
                    <a:pt x="253" y="72"/>
                    <a:pt x="253" y="72"/>
                  </a:cubicBezTo>
                  <a:cubicBezTo>
                    <a:pt x="253" y="72"/>
                    <a:pt x="253" y="72"/>
                    <a:pt x="253" y="72"/>
                  </a:cubicBezTo>
                  <a:cubicBezTo>
                    <a:pt x="254" y="71"/>
                    <a:pt x="254" y="71"/>
                    <a:pt x="254" y="71"/>
                  </a:cubicBezTo>
                  <a:cubicBezTo>
                    <a:pt x="254" y="71"/>
                    <a:pt x="254" y="71"/>
                    <a:pt x="254" y="71"/>
                  </a:cubicBezTo>
                  <a:cubicBezTo>
                    <a:pt x="256" y="69"/>
                    <a:pt x="256" y="69"/>
                    <a:pt x="256" y="69"/>
                  </a:cubicBezTo>
                  <a:cubicBezTo>
                    <a:pt x="256" y="69"/>
                    <a:pt x="256" y="69"/>
                    <a:pt x="256" y="69"/>
                  </a:cubicBezTo>
                  <a:cubicBezTo>
                    <a:pt x="256" y="68"/>
                    <a:pt x="256" y="68"/>
                    <a:pt x="256" y="68"/>
                  </a:cubicBezTo>
                  <a:cubicBezTo>
                    <a:pt x="256" y="66"/>
                    <a:pt x="256" y="66"/>
                    <a:pt x="256" y="66"/>
                  </a:cubicBezTo>
                  <a:cubicBezTo>
                    <a:pt x="256" y="66"/>
                    <a:pt x="256" y="66"/>
                    <a:pt x="256" y="66"/>
                  </a:cubicBezTo>
                  <a:cubicBezTo>
                    <a:pt x="255" y="65"/>
                    <a:pt x="255" y="65"/>
                    <a:pt x="255" y="65"/>
                  </a:cubicBezTo>
                  <a:cubicBezTo>
                    <a:pt x="255" y="66"/>
                    <a:pt x="255" y="66"/>
                    <a:pt x="255" y="66"/>
                  </a:cubicBezTo>
                  <a:cubicBezTo>
                    <a:pt x="254" y="66"/>
                    <a:pt x="254" y="66"/>
                    <a:pt x="254" y="66"/>
                  </a:cubicBezTo>
                  <a:cubicBezTo>
                    <a:pt x="254" y="65"/>
                    <a:pt x="254" y="65"/>
                    <a:pt x="254" y="65"/>
                  </a:cubicBezTo>
                  <a:cubicBezTo>
                    <a:pt x="254" y="65"/>
                    <a:pt x="254" y="65"/>
                    <a:pt x="254" y="65"/>
                  </a:cubicBezTo>
                  <a:cubicBezTo>
                    <a:pt x="253" y="64"/>
                    <a:pt x="253" y="64"/>
                    <a:pt x="253" y="64"/>
                  </a:cubicBezTo>
                  <a:cubicBezTo>
                    <a:pt x="252" y="64"/>
                    <a:pt x="252" y="64"/>
                    <a:pt x="252" y="64"/>
                  </a:cubicBezTo>
                  <a:cubicBezTo>
                    <a:pt x="251" y="63"/>
                    <a:pt x="251" y="63"/>
                    <a:pt x="251" y="63"/>
                  </a:cubicBezTo>
                  <a:cubicBezTo>
                    <a:pt x="250" y="63"/>
                    <a:pt x="250" y="63"/>
                    <a:pt x="250" y="63"/>
                  </a:cubicBezTo>
                  <a:cubicBezTo>
                    <a:pt x="250" y="63"/>
                    <a:pt x="250" y="63"/>
                    <a:pt x="250" y="63"/>
                  </a:cubicBezTo>
                  <a:cubicBezTo>
                    <a:pt x="249" y="63"/>
                    <a:pt x="249" y="63"/>
                    <a:pt x="249" y="63"/>
                  </a:cubicBezTo>
                  <a:cubicBezTo>
                    <a:pt x="248" y="63"/>
                    <a:pt x="248" y="63"/>
                    <a:pt x="248" y="63"/>
                  </a:cubicBezTo>
                  <a:cubicBezTo>
                    <a:pt x="247" y="63"/>
                    <a:pt x="247" y="63"/>
                    <a:pt x="247" y="63"/>
                  </a:cubicBezTo>
                  <a:cubicBezTo>
                    <a:pt x="247" y="63"/>
                    <a:pt x="247" y="63"/>
                    <a:pt x="247" y="63"/>
                  </a:cubicBezTo>
                  <a:cubicBezTo>
                    <a:pt x="247" y="64"/>
                    <a:pt x="247" y="64"/>
                    <a:pt x="247" y="64"/>
                  </a:cubicBezTo>
                  <a:cubicBezTo>
                    <a:pt x="247" y="65"/>
                    <a:pt x="247" y="65"/>
                    <a:pt x="247" y="65"/>
                  </a:cubicBezTo>
                  <a:cubicBezTo>
                    <a:pt x="247" y="66"/>
                    <a:pt x="247" y="66"/>
                    <a:pt x="247" y="66"/>
                  </a:cubicBezTo>
                  <a:cubicBezTo>
                    <a:pt x="247" y="66"/>
                    <a:pt x="247" y="66"/>
                    <a:pt x="247" y="66"/>
                  </a:cubicBezTo>
                  <a:cubicBezTo>
                    <a:pt x="246" y="64"/>
                    <a:pt x="246" y="64"/>
                    <a:pt x="246" y="64"/>
                  </a:cubicBezTo>
                  <a:cubicBezTo>
                    <a:pt x="246" y="65"/>
                    <a:pt x="246" y="65"/>
                    <a:pt x="246" y="65"/>
                  </a:cubicBezTo>
                  <a:cubicBezTo>
                    <a:pt x="246" y="66"/>
                    <a:pt x="246" y="66"/>
                    <a:pt x="246" y="66"/>
                  </a:cubicBezTo>
                  <a:cubicBezTo>
                    <a:pt x="247" y="66"/>
                    <a:pt x="247" y="66"/>
                    <a:pt x="247" y="66"/>
                  </a:cubicBezTo>
                  <a:cubicBezTo>
                    <a:pt x="248" y="68"/>
                    <a:pt x="248" y="68"/>
                    <a:pt x="248" y="68"/>
                  </a:cubicBezTo>
                  <a:cubicBezTo>
                    <a:pt x="249" y="68"/>
                    <a:pt x="249" y="68"/>
                    <a:pt x="249" y="68"/>
                  </a:cubicBezTo>
                  <a:cubicBezTo>
                    <a:pt x="248" y="68"/>
                    <a:pt x="248" y="68"/>
                    <a:pt x="248" y="68"/>
                  </a:cubicBezTo>
                  <a:cubicBezTo>
                    <a:pt x="247" y="68"/>
                    <a:pt x="247" y="68"/>
                    <a:pt x="247" y="68"/>
                  </a:cubicBezTo>
                  <a:cubicBezTo>
                    <a:pt x="247" y="69"/>
                    <a:pt x="247" y="69"/>
                    <a:pt x="247" y="69"/>
                  </a:cubicBezTo>
                  <a:cubicBezTo>
                    <a:pt x="248" y="70"/>
                    <a:pt x="248" y="70"/>
                    <a:pt x="248" y="70"/>
                  </a:cubicBezTo>
                  <a:cubicBezTo>
                    <a:pt x="249" y="70"/>
                    <a:pt x="249" y="70"/>
                    <a:pt x="249" y="70"/>
                  </a:cubicBezTo>
                  <a:cubicBezTo>
                    <a:pt x="249" y="71"/>
                    <a:pt x="249" y="71"/>
                    <a:pt x="249" y="71"/>
                  </a:cubicBezTo>
                  <a:cubicBezTo>
                    <a:pt x="249" y="71"/>
                    <a:pt x="249" y="71"/>
                    <a:pt x="249" y="71"/>
                  </a:cubicBezTo>
                  <a:cubicBezTo>
                    <a:pt x="247" y="71"/>
                    <a:pt x="247" y="71"/>
                    <a:pt x="247" y="71"/>
                  </a:cubicBezTo>
                  <a:cubicBezTo>
                    <a:pt x="247" y="71"/>
                    <a:pt x="247" y="71"/>
                    <a:pt x="247" y="71"/>
                  </a:cubicBezTo>
                  <a:cubicBezTo>
                    <a:pt x="247" y="71"/>
                    <a:pt x="247" y="71"/>
                    <a:pt x="247" y="71"/>
                  </a:cubicBezTo>
                  <a:cubicBezTo>
                    <a:pt x="247" y="72"/>
                    <a:pt x="247" y="72"/>
                    <a:pt x="247" y="72"/>
                  </a:cubicBezTo>
                  <a:cubicBezTo>
                    <a:pt x="248" y="71"/>
                    <a:pt x="248" y="71"/>
                    <a:pt x="248" y="71"/>
                  </a:cubicBezTo>
                  <a:cubicBezTo>
                    <a:pt x="248" y="72"/>
                    <a:pt x="248" y="72"/>
                    <a:pt x="248" y="72"/>
                  </a:cubicBezTo>
                  <a:cubicBezTo>
                    <a:pt x="250" y="71"/>
                    <a:pt x="250" y="71"/>
                    <a:pt x="250" y="71"/>
                  </a:cubicBezTo>
                  <a:cubicBezTo>
                    <a:pt x="250" y="72"/>
                    <a:pt x="250" y="72"/>
                    <a:pt x="250" y="72"/>
                  </a:cubicBezTo>
                  <a:cubicBezTo>
                    <a:pt x="251" y="72"/>
                    <a:pt x="251" y="72"/>
                    <a:pt x="251" y="72"/>
                  </a:cubicBezTo>
                  <a:cubicBezTo>
                    <a:pt x="251" y="73"/>
                    <a:pt x="251" y="73"/>
                    <a:pt x="251" y="73"/>
                  </a:cubicBezTo>
                  <a:cubicBezTo>
                    <a:pt x="252" y="74"/>
                    <a:pt x="252" y="74"/>
                    <a:pt x="252" y="74"/>
                  </a:cubicBezTo>
                  <a:cubicBezTo>
                    <a:pt x="253" y="74"/>
                    <a:pt x="253" y="74"/>
                    <a:pt x="253" y="74"/>
                  </a:cubicBezTo>
                  <a:cubicBezTo>
                    <a:pt x="253" y="73"/>
                    <a:pt x="253" y="73"/>
                    <a:pt x="253" y="73"/>
                  </a:cubicBezTo>
                  <a:cubicBezTo>
                    <a:pt x="253" y="73"/>
                    <a:pt x="253" y="73"/>
                    <a:pt x="253" y="73"/>
                  </a:cubicBezTo>
                  <a:cubicBezTo>
                    <a:pt x="254" y="73"/>
                    <a:pt x="254" y="73"/>
                    <a:pt x="254" y="73"/>
                  </a:cubicBezTo>
                  <a:cubicBezTo>
                    <a:pt x="254" y="73"/>
                    <a:pt x="254" y="73"/>
                    <a:pt x="254" y="73"/>
                  </a:cubicBezTo>
                  <a:cubicBezTo>
                    <a:pt x="255" y="74"/>
                    <a:pt x="255" y="74"/>
                    <a:pt x="255" y="74"/>
                  </a:cubicBezTo>
                  <a:cubicBezTo>
                    <a:pt x="254" y="74"/>
                    <a:pt x="254" y="74"/>
                    <a:pt x="254" y="74"/>
                  </a:cubicBezTo>
                  <a:cubicBezTo>
                    <a:pt x="254" y="76"/>
                    <a:pt x="254" y="76"/>
                    <a:pt x="254" y="76"/>
                  </a:cubicBezTo>
                  <a:cubicBezTo>
                    <a:pt x="254" y="77"/>
                    <a:pt x="254" y="77"/>
                    <a:pt x="254" y="77"/>
                  </a:cubicBezTo>
                  <a:cubicBezTo>
                    <a:pt x="254" y="77"/>
                    <a:pt x="254" y="77"/>
                    <a:pt x="254" y="77"/>
                  </a:cubicBezTo>
                  <a:cubicBezTo>
                    <a:pt x="255" y="78"/>
                    <a:pt x="255" y="78"/>
                    <a:pt x="255" y="78"/>
                  </a:cubicBezTo>
                  <a:cubicBezTo>
                    <a:pt x="254" y="79"/>
                    <a:pt x="254" y="79"/>
                    <a:pt x="254" y="79"/>
                  </a:cubicBezTo>
                  <a:cubicBezTo>
                    <a:pt x="254" y="80"/>
                    <a:pt x="254" y="80"/>
                    <a:pt x="254" y="80"/>
                  </a:cubicBezTo>
                  <a:cubicBezTo>
                    <a:pt x="254" y="81"/>
                    <a:pt x="254" y="81"/>
                    <a:pt x="254" y="81"/>
                  </a:cubicBezTo>
                  <a:cubicBezTo>
                    <a:pt x="253" y="81"/>
                    <a:pt x="253" y="81"/>
                    <a:pt x="253" y="81"/>
                  </a:cubicBezTo>
                  <a:cubicBezTo>
                    <a:pt x="252" y="82"/>
                    <a:pt x="252" y="82"/>
                    <a:pt x="252" y="82"/>
                  </a:cubicBezTo>
                  <a:cubicBezTo>
                    <a:pt x="251" y="82"/>
                    <a:pt x="251" y="82"/>
                    <a:pt x="251" y="82"/>
                  </a:cubicBezTo>
                  <a:cubicBezTo>
                    <a:pt x="250" y="83"/>
                    <a:pt x="250" y="83"/>
                    <a:pt x="250" y="83"/>
                  </a:cubicBezTo>
                  <a:cubicBezTo>
                    <a:pt x="251" y="84"/>
                    <a:pt x="251" y="84"/>
                    <a:pt x="251" y="84"/>
                  </a:cubicBezTo>
                  <a:cubicBezTo>
                    <a:pt x="250" y="84"/>
                    <a:pt x="250" y="84"/>
                    <a:pt x="250" y="84"/>
                  </a:cubicBezTo>
                  <a:cubicBezTo>
                    <a:pt x="249" y="85"/>
                    <a:pt x="249" y="85"/>
                    <a:pt x="249" y="85"/>
                  </a:cubicBezTo>
                  <a:cubicBezTo>
                    <a:pt x="249" y="86"/>
                    <a:pt x="249" y="86"/>
                    <a:pt x="249" y="86"/>
                  </a:cubicBezTo>
                  <a:cubicBezTo>
                    <a:pt x="250" y="86"/>
                    <a:pt x="250" y="86"/>
                    <a:pt x="250" y="86"/>
                  </a:cubicBezTo>
                  <a:cubicBezTo>
                    <a:pt x="250" y="86"/>
                    <a:pt x="250" y="86"/>
                    <a:pt x="250" y="86"/>
                  </a:cubicBezTo>
                  <a:cubicBezTo>
                    <a:pt x="249" y="87"/>
                    <a:pt x="249" y="87"/>
                    <a:pt x="249" y="87"/>
                  </a:cubicBezTo>
                  <a:cubicBezTo>
                    <a:pt x="249" y="87"/>
                    <a:pt x="249" y="87"/>
                    <a:pt x="249" y="87"/>
                  </a:cubicBezTo>
                  <a:cubicBezTo>
                    <a:pt x="249" y="88"/>
                    <a:pt x="249" y="88"/>
                    <a:pt x="249" y="88"/>
                  </a:cubicBezTo>
                  <a:cubicBezTo>
                    <a:pt x="249" y="88"/>
                    <a:pt x="249" y="88"/>
                    <a:pt x="249" y="88"/>
                  </a:cubicBezTo>
                  <a:cubicBezTo>
                    <a:pt x="249" y="89"/>
                    <a:pt x="249" y="89"/>
                    <a:pt x="249" y="89"/>
                  </a:cubicBezTo>
                  <a:cubicBezTo>
                    <a:pt x="249" y="90"/>
                    <a:pt x="249" y="90"/>
                    <a:pt x="249" y="90"/>
                  </a:cubicBezTo>
                  <a:cubicBezTo>
                    <a:pt x="249" y="90"/>
                    <a:pt x="249" y="90"/>
                    <a:pt x="249" y="90"/>
                  </a:cubicBezTo>
                  <a:cubicBezTo>
                    <a:pt x="249" y="91"/>
                    <a:pt x="249" y="91"/>
                    <a:pt x="249" y="91"/>
                  </a:cubicBezTo>
                  <a:cubicBezTo>
                    <a:pt x="250" y="91"/>
                    <a:pt x="250" y="91"/>
                    <a:pt x="250" y="91"/>
                  </a:cubicBezTo>
                  <a:cubicBezTo>
                    <a:pt x="251" y="91"/>
                    <a:pt x="251" y="91"/>
                    <a:pt x="251" y="91"/>
                  </a:cubicBezTo>
                  <a:cubicBezTo>
                    <a:pt x="251" y="90"/>
                    <a:pt x="251" y="90"/>
                    <a:pt x="251" y="90"/>
                  </a:cubicBezTo>
                  <a:cubicBezTo>
                    <a:pt x="251" y="90"/>
                    <a:pt x="251" y="90"/>
                    <a:pt x="251" y="90"/>
                  </a:cubicBezTo>
                  <a:cubicBezTo>
                    <a:pt x="251" y="90"/>
                    <a:pt x="251" y="90"/>
                    <a:pt x="251" y="90"/>
                  </a:cubicBezTo>
                  <a:cubicBezTo>
                    <a:pt x="252" y="90"/>
                    <a:pt x="252" y="90"/>
                    <a:pt x="252" y="90"/>
                  </a:cubicBezTo>
                  <a:cubicBezTo>
                    <a:pt x="253" y="89"/>
                    <a:pt x="253" y="89"/>
                    <a:pt x="253" y="89"/>
                  </a:cubicBezTo>
                  <a:cubicBezTo>
                    <a:pt x="253" y="90"/>
                    <a:pt x="253" y="90"/>
                    <a:pt x="253" y="90"/>
                  </a:cubicBezTo>
                  <a:cubicBezTo>
                    <a:pt x="252" y="91"/>
                    <a:pt x="252" y="91"/>
                    <a:pt x="252" y="91"/>
                  </a:cubicBezTo>
                  <a:cubicBezTo>
                    <a:pt x="252" y="91"/>
                    <a:pt x="252" y="91"/>
                    <a:pt x="252" y="91"/>
                  </a:cubicBezTo>
                  <a:cubicBezTo>
                    <a:pt x="252" y="91"/>
                    <a:pt x="252" y="91"/>
                    <a:pt x="252" y="91"/>
                  </a:cubicBezTo>
                  <a:cubicBezTo>
                    <a:pt x="252" y="92"/>
                    <a:pt x="252" y="92"/>
                    <a:pt x="252" y="92"/>
                  </a:cubicBezTo>
                  <a:cubicBezTo>
                    <a:pt x="252" y="92"/>
                    <a:pt x="252" y="92"/>
                    <a:pt x="252" y="92"/>
                  </a:cubicBezTo>
                  <a:cubicBezTo>
                    <a:pt x="253" y="93"/>
                    <a:pt x="253" y="93"/>
                    <a:pt x="253" y="93"/>
                  </a:cubicBezTo>
                  <a:cubicBezTo>
                    <a:pt x="254" y="93"/>
                    <a:pt x="254" y="93"/>
                    <a:pt x="254" y="93"/>
                  </a:cubicBezTo>
                  <a:cubicBezTo>
                    <a:pt x="254" y="93"/>
                    <a:pt x="254" y="93"/>
                    <a:pt x="254" y="93"/>
                  </a:cubicBezTo>
                  <a:cubicBezTo>
                    <a:pt x="255" y="93"/>
                    <a:pt x="255" y="93"/>
                    <a:pt x="255" y="93"/>
                  </a:cubicBezTo>
                  <a:cubicBezTo>
                    <a:pt x="255" y="93"/>
                    <a:pt x="255" y="93"/>
                    <a:pt x="255" y="93"/>
                  </a:cubicBezTo>
                  <a:cubicBezTo>
                    <a:pt x="256" y="92"/>
                    <a:pt x="256" y="92"/>
                    <a:pt x="256" y="92"/>
                  </a:cubicBezTo>
                  <a:cubicBezTo>
                    <a:pt x="256" y="92"/>
                    <a:pt x="256" y="92"/>
                    <a:pt x="256" y="92"/>
                  </a:cubicBezTo>
                  <a:cubicBezTo>
                    <a:pt x="257" y="91"/>
                    <a:pt x="257" y="91"/>
                    <a:pt x="257" y="91"/>
                  </a:cubicBezTo>
                  <a:cubicBezTo>
                    <a:pt x="257" y="91"/>
                    <a:pt x="257" y="91"/>
                    <a:pt x="257" y="91"/>
                  </a:cubicBezTo>
                  <a:cubicBezTo>
                    <a:pt x="257" y="92"/>
                    <a:pt x="257" y="92"/>
                    <a:pt x="257" y="92"/>
                  </a:cubicBezTo>
                  <a:cubicBezTo>
                    <a:pt x="257" y="92"/>
                    <a:pt x="257" y="92"/>
                    <a:pt x="257" y="92"/>
                  </a:cubicBezTo>
                  <a:cubicBezTo>
                    <a:pt x="257" y="92"/>
                    <a:pt x="257" y="92"/>
                    <a:pt x="257" y="92"/>
                  </a:cubicBezTo>
                  <a:cubicBezTo>
                    <a:pt x="258" y="92"/>
                    <a:pt x="258" y="92"/>
                    <a:pt x="258" y="92"/>
                  </a:cubicBezTo>
                  <a:cubicBezTo>
                    <a:pt x="258" y="91"/>
                    <a:pt x="258" y="91"/>
                    <a:pt x="258" y="91"/>
                  </a:cubicBezTo>
                  <a:cubicBezTo>
                    <a:pt x="259" y="91"/>
                    <a:pt x="259" y="91"/>
                    <a:pt x="259" y="91"/>
                  </a:cubicBezTo>
                  <a:cubicBezTo>
                    <a:pt x="259" y="91"/>
                    <a:pt x="259" y="91"/>
                    <a:pt x="259" y="91"/>
                  </a:cubicBezTo>
                  <a:cubicBezTo>
                    <a:pt x="259" y="92"/>
                    <a:pt x="259" y="92"/>
                    <a:pt x="259" y="92"/>
                  </a:cubicBezTo>
                  <a:cubicBezTo>
                    <a:pt x="258" y="94"/>
                    <a:pt x="258" y="94"/>
                    <a:pt x="258" y="94"/>
                  </a:cubicBezTo>
                  <a:cubicBezTo>
                    <a:pt x="257" y="94"/>
                    <a:pt x="257" y="94"/>
                    <a:pt x="257" y="94"/>
                  </a:cubicBezTo>
                  <a:cubicBezTo>
                    <a:pt x="257" y="95"/>
                    <a:pt x="257" y="95"/>
                    <a:pt x="257" y="95"/>
                  </a:cubicBezTo>
                  <a:cubicBezTo>
                    <a:pt x="258" y="95"/>
                    <a:pt x="258" y="95"/>
                    <a:pt x="258" y="95"/>
                  </a:cubicBezTo>
                  <a:cubicBezTo>
                    <a:pt x="259" y="95"/>
                    <a:pt x="259" y="95"/>
                    <a:pt x="259" y="95"/>
                  </a:cubicBezTo>
                  <a:cubicBezTo>
                    <a:pt x="260" y="95"/>
                    <a:pt x="260" y="95"/>
                    <a:pt x="260" y="95"/>
                  </a:cubicBezTo>
                  <a:cubicBezTo>
                    <a:pt x="260" y="96"/>
                    <a:pt x="260" y="96"/>
                    <a:pt x="260" y="96"/>
                  </a:cubicBezTo>
                  <a:cubicBezTo>
                    <a:pt x="261" y="96"/>
                    <a:pt x="261" y="96"/>
                    <a:pt x="261" y="96"/>
                  </a:cubicBezTo>
                  <a:cubicBezTo>
                    <a:pt x="261" y="95"/>
                    <a:pt x="261" y="95"/>
                    <a:pt x="261" y="95"/>
                  </a:cubicBezTo>
                  <a:cubicBezTo>
                    <a:pt x="262" y="95"/>
                    <a:pt x="262" y="95"/>
                    <a:pt x="262" y="95"/>
                  </a:cubicBezTo>
                  <a:cubicBezTo>
                    <a:pt x="262" y="96"/>
                    <a:pt x="262" y="96"/>
                    <a:pt x="262" y="96"/>
                  </a:cubicBezTo>
                  <a:cubicBezTo>
                    <a:pt x="262" y="96"/>
                    <a:pt x="262" y="96"/>
                    <a:pt x="262" y="96"/>
                  </a:cubicBezTo>
                  <a:cubicBezTo>
                    <a:pt x="262" y="96"/>
                    <a:pt x="262" y="96"/>
                    <a:pt x="262" y="96"/>
                  </a:cubicBezTo>
                  <a:cubicBezTo>
                    <a:pt x="263" y="97"/>
                    <a:pt x="263" y="97"/>
                    <a:pt x="263" y="97"/>
                  </a:cubicBezTo>
                  <a:cubicBezTo>
                    <a:pt x="264" y="96"/>
                    <a:pt x="264" y="96"/>
                    <a:pt x="264" y="96"/>
                  </a:cubicBezTo>
                  <a:cubicBezTo>
                    <a:pt x="263" y="96"/>
                    <a:pt x="263" y="96"/>
                    <a:pt x="263" y="96"/>
                  </a:cubicBezTo>
                  <a:cubicBezTo>
                    <a:pt x="263" y="95"/>
                    <a:pt x="263" y="95"/>
                    <a:pt x="263" y="95"/>
                  </a:cubicBezTo>
                  <a:cubicBezTo>
                    <a:pt x="264" y="95"/>
                    <a:pt x="264" y="95"/>
                    <a:pt x="264" y="95"/>
                  </a:cubicBezTo>
                  <a:cubicBezTo>
                    <a:pt x="264" y="95"/>
                    <a:pt x="264" y="95"/>
                    <a:pt x="264" y="95"/>
                  </a:cubicBezTo>
                  <a:cubicBezTo>
                    <a:pt x="264" y="96"/>
                    <a:pt x="264" y="96"/>
                    <a:pt x="264" y="96"/>
                  </a:cubicBezTo>
                  <a:cubicBezTo>
                    <a:pt x="264" y="97"/>
                    <a:pt x="264" y="97"/>
                    <a:pt x="264" y="97"/>
                  </a:cubicBezTo>
                  <a:cubicBezTo>
                    <a:pt x="265" y="97"/>
                    <a:pt x="265" y="97"/>
                    <a:pt x="265" y="97"/>
                  </a:cubicBezTo>
                  <a:cubicBezTo>
                    <a:pt x="265" y="96"/>
                    <a:pt x="265" y="96"/>
                    <a:pt x="265" y="96"/>
                  </a:cubicBezTo>
                  <a:cubicBezTo>
                    <a:pt x="265" y="95"/>
                    <a:pt x="265" y="95"/>
                    <a:pt x="265" y="95"/>
                  </a:cubicBezTo>
                  <a:cubicBezTo>
                    <a:pt x="266" y="95"/>
                    <a:pt x="266" y="95"/>
                    <a:pt x="266" y="95"/>
                  </a:cubicBezTo>
                  <a:cubicBezTo>
                    <a:pt x="266" y="96"/>
                    <a:pt x="266" y="96"/>
                    <a:pt x="266" y="96"/>
                  </a:cubicBezTo>
                  <a:cubicBezTo>
                    <a:pt x="265" y="96"/>
                    <a:pt x="265" y="96"/>
                    <a:pt x="265" y="96"/>
                  </a:cubicBezTo>
                  <a:cubicBezTo>
                    <a:pt x="265" y="97"/>
                    <a:pt x="265" y="97"/>
                    <a:pt x="265" y="97"/>
                  </a:cubicBezTo>
                  <a:cubicBezTo>
                    <a:pt x="267" y="97"/>
                    <a:pt x="267" y="97"/>
                    <a:pt x="267" y="97"/>
                  </a:cubicBezTo>
                  <a:cubicBezTo>
                    <a:pt x="267" y="96"/>
                    <a:pt x="267" y="96"/>
                    <a:pt x="267" y="96"/>
                  </a:cubicBezTo>
                  <a:cubicBezTo>
                    <a:pt x="268" y="95"/>
                    <a:pt x="268" y="95"/>
                    <a:pt x="268" y="95"/>
                  </a:cubicBezTo>
                  <a:cubicBezTo>
                    <a:pt x="268" y="96"/>
                    <a:pt x="268" y="96"/>
                    <a:pt x="268" y="96"/>
                  </a:cubicBezTo>
                  <a:cubicBezTo>
                    <a:pt x="268" y="96"/>
                    <a:pt x="268" y="96"/>
                    <a:pt x="268" y="96"/>
                  </a:cubicBezTo>
                  <a:cubicBezTo>
                    <a:pt x="268" y="97"/>
                    <a:pt x="268" y="97"/>
                    <a:pt x="268" y="97"/>
                  </a:cubicBezTo>
                  <a:cubicBezTo>
                    <a:pt x="269" y="97"/>
                    <a:pt x="269" y="97"/>
                    <a:pt x="269" y="97"/>
                  </a:cubicBezTo>
                  <a:cubicBezTo>
                    <a:pt x="269" y="96"/>
                    <a:pt x="269" y="96"/>
                    <a:pt x="269" y="96"/>
                  </a:cubicBezTo>
                  <a:cubicBezTo>
                    <a:pt x="269" y="95"/>
                    <a:pt x="269" y="95"/>
                    <a:pt x="269" y="95"/>
                  </a:cubicBezTo>
                  <a:cubicBezTo>
                    <a:pt x="269" y="97"/>
                    <a:pt x="269" y="97"/>
                    <a:pt x="269" y="97"/>
                  </a:cubicBezTo>
                  <a:cubicBezTo>
                    <a:pt x="269" y="97"/>
                    <a:pt x="269" y="97"/>
                    <a:pt x="269" y="97"/>
                  </a:cubicBezTo>
                  <a:cubicBezTo>
                    <a:pt x="270" y="97"/>
                    <a:pt x="270" y="97"/>
                    <a:pt x="270" y="97"/>
                  </a:cubicBezTo>
                  <a:cubicBezTo>
                    <a:pt x="271" y="98"/>
                    <a:pt x="271" y="98"/>
                    <a:pt x="271" y="98"/>
                  </a:cubicBezTo>
                  <a:cubicBezTo>
                    <a:pt x="272" y="98"/>
                    <a:pt x="272" y="98"/>
                    <a:pt x="272" y="98"/>
                  </a:cubicBezTo>
                  <a:cubicBezTo>
                    <a:pt x="273" y="98"/>
                    <a:pt x="273" y="98"/>
                    <a:pt x="273" y="98"/>
                  </a:cubicBezTo>
                  <a:cubicBezTo>
                    <a:pt x="273" y="98"/>
                    <a:pt x="273" y="98"/>
                    <a:pt x="273" y="98"/>
                  </a:cubicBezTo>
                  <a:cubicBezTo>
                    <a:pt x="274" y="98"/>
                    <a:pt x="274" y="98"/>
                    <a:pt x="274" y="98"/>
                  </a:cubicBezTo>
                  <a:cubicBezTo>
                    <a:pt x="274" y="97"/>
                    <a:pt x="274" y="97"/>
                    <a:pt x="274" y="97"/>
                  </a:cubicBezTo>
                  <a:cubicBezTo>
                    <a:pt x="274" y="97"/>
                    <a:pt x="274" y="97"/>
                    <a:pt x="274" y="97"/>
                  </a:cubicBezTo>
                  <a:cubicBezTo>
                    <a:pt x="275" y="96"/>
                    <a:pt x="275" y="96"/>
                    <a:pt x="275" y="96"/>
                  </a:cubicBezTo>
                  <a:cubicBezTo>
                    <a:pt x="276" y="95"/>
                    <a:pt x="276" y="95"/>
                    <a:pt x="276" y="95"/>
                  </a:cubicBezTo>
                  <a:cubicBezTo>
                    <a:pt x="275" y="95"/>
                    <a:pt x="275" y="95"/>
                    <a:pt x="275" y="95"/>
                  </a:cubicBezTo>
                  <a:cubicBezTo>
                    <a:pt x="276" y="94"/>
                    <a:pt x="276" y="94"/>
                    <a:pt x="276" y="94"/>
                  </a:cubicBezTo>
                  <a:cubicBezTo>
                    <a:pt x="276" y="94"/>
                    <a:pt x="276" y="94"/>
                    <a:pt x="276" y="94"/>
                  </a:cubicBezTo>
                  <a:cubicBezTo>
                    <a:pt x="276" y="95"/>
                    <a:pt x="276" y="95"/>
                    <a:pt x="276" y="95"/>
                  </a:cubicBezTo>
                  <a:cubicBezTo>
                    <a:pt x="277" y="95"/>
                    <a:pt x="277" y="95"/>
                    <a:pt x="277" y="95"/>
                  </a:cubicBezTo>
                  <a:cubicBezTo>
                    <a:pt x="277" y="95"/>
                    <a:pt x="277" y="95"/>
                    <a:pt x="277" y="95"/>
                  </a:cubicBezTo>
                  <a:cubicBezTo>
                    <a:pt x="276" y="96"/>
                    <a:pt x="276" y="96"/>
                    <a:pt x="276" y="96"/>
                  </a:cubicBezTo>
                  <a:cubicBezTo>
                    <a:pt x="276" y="97"/>
                    <a:pt x="276" y="97"/>
                    <a:pt x="276" y="97"/>
                  </a:cubicBezTo>
                  <a:cubicBezTo>
                    <a:pt x="276" y="99"/>
                    <a:pt x="276" y="99"/>
                    <a:pt x="276" y="99"/>
                  </a:cubicBezTo>
                  <a:close/>
                  <a:moveTo>
                    <a:pt x="245" y="62"/>
                  </a:moveTo>
                  <a:cubicBezTo>
                    <a:pt x="246" y="62"/>
                    <a:pt x="246" y="62"/>
                    <a:pt x="246" y="62"/>
                  </a:cubicBezTo>
                  <a:cubicBezTo>
                    <a:pt x="246" y="62"/>
                    <a:pt x="246" y="62"/>
                    <a:pt x="246" y="62"/>
                  </a:cubicBezTo>
                  <a:cubicBezTo>
                    <a:pt x="245" y="62"/>
                    <a:pt x="245" y="62"/>
                    <a:pt x="245" y="62"/>
                  </a:cubicBezTo>
                  <a:cubicBezTo>
                    <a:pt x="245" y="62"/>
                    <a:pt x="245" y="62"/>
                    <a:pt x="245" y="62"/>
                  </a:cubicBezTo>
                  <a:cubicBezTo>
                    <a:pt x="245" y="62"/>
                    <a:pt x="245" y="62"/>
                    <a:pt x="245" y="62"/>
                  </a:cubicBezTo>
                  <a:close/>
                  <a:moveTo>
                    <a:pt x="244" y="67"/>
                  </a:moveTo>
                  <a:cubicBezTo>
                    <a:pt x="244" y="67"/>
                    <a:pt x="244" y="67"/>
                    <a:pt x="244" y="67"/>
                  </a:cubicBezTo>
                  <a:cubicBezTo>
                    <a:pt x="244" y="66"/>
                    <a:pt x="244" y="66"/>
                    <a:pt x="244" y="66"/>
                  </a:cubicBezTo>
                  <a:cubicBezTo>
                    <a:pt x="245" y="67"/>
                    <a:pt x="245" y="67"/>
                    <a:pt x="245" y="67"/>
                  </a:cubicBezTo>
                  <a:cubicBezTo>
                    <a:pt x="244" y="67"/>
                    <a:pt x="244" y="67"/>
                    <a:pt x="244" y="67"/>
                  </a:cubicBezTo>
                  <a:cubicBezTo>
                    <a:pt x="244" y="67"/>
                    <a:pt x="244" y="67"/>
                    <a:pt x="244" y="67"/>
                  </a:cubicBezTo>
                  <a:close/>
                  <a:moveTo>
                    <a:pt x="222" y="74"/>
                  </a:moveTo>
                  <a:cubicBezTo>
                    <a:pt x="222" y="75"/>
                    <a:pt x="222" y="75"/>
                    <a:pt x="222" y="75"/>
                  </a:cubicBezTo>
                  <a:cubicBezTo>
                    <a:pt x="223" y="75"/>
                    <a:pt x="223" y="75"/>
                    <a:pt x="223" y="75"/>
                  </a:cubicBezTo>
                  <a:cubicBezTo>
                    <a:pt x="223" y="75"/>
                    <a:pt x="223" y="75"/>
                    <a:pt x="223" y="75"/>
                  </a:cubicBezTo>
                  <a:cubicBezTo>
                    <a:pt x="222" y="74"/>
                    <a:pt x="222" y="74"/>
                    <a:pt x="222" y="74"/>
                  </a:cubicBezTo>
                  <a:close/>
                  <a:moveTo>
                    <a:pt x="236" y="62"/>
                  </a:moveTo>
                  <a:cubicBezTo>
                    <a:pt x="236" y="62"/>
                    <a:pt x="236" y="62"/>
                    <a:pt x="236" y="62"/>
                  </a:cubicBezTo>
                  <a:cubicBezTo>
                    <a:pt x="237" y="63"/>
                    <a:pt x="237" y="63"/>
                    <a:pt x="237" y="63"/>
                  </a:cubicBezTo>
                  <a:cubicBezTo>
                    <a:pt x="237" y="64"/>
                    <a:pt x="237" y="64"/>
                    <a:pt x="237" y="64"/>
                  </a:cubicBezTo>
                  <a:cubicBezTo>
                    <a:pt x="237" y="63"/>
                    <a:pt x="237" y="63"/>
                    <a:pt x="237" y="63"/>
                  </a:cubicBezTo>
                  <a:cubicBezTo>
                    <a:pt x="237" y="63"/>
                    <a:pt x="237" y="63"/>
                    <a:pt x="237" y="63"/>
                  </a:cubicBezTo>
                  <a:cubicBezTo>
                    <a:pt x="237" y="62"/>
                    <a:pt x="237" y="62"/>
                    <a:pt x="237" y="62"/>
                  </a:cubicBezTo>
                  <a:cubicBezTo>
                    <a:pt x="236" y="62"/>
                    <a:pt x="236" y="62"/>
                    <a:pt x="236" y="62"/>
                  </a:cubicBezTo>
                  <a:close/>
                  <a:moveTo>
                    <a:pt x="230" y="62"/>
                  </a:moveTo>
                  <a:cubicBezTo>
                    <a:pt x="230" y="63"/>
                    <a:pt x="230" y="63"/>
                    <a:pt x="230" y="63"/>
                  </a:cubicBezTo>
                  <a:cubicBezTo>
                    <a:pt x="230" y="63"/>
                    <a:pt x="230" y="63"/>
                    <a:pt x="230" y="63"/>
                  </a:cubicBezTo>
                  <a:cubicBezTo>
                    <a:pt x="231" y="63"/>
                    <a:pt x="231" y="63"/>
                    <a:pt x="231" y="63"/>
                  </a:cubicBezTo>
                  <a:cubicBezTo>
                    <a:pt x="231" y="63"/>
                    <a:pt x="231" y="63"/>
                    <a:pt x="231" y="63"/>
                  </a:cubicBezTo>
                  <a:cubicBezTo>
                    <a:pt x="232" y="63"/>
                    <a:pt x="232" y="63"/>
                    <a:pt x="232" y="63"/>
                  </a:cubicBezTo>
                  <a:cubicBezTo>
                    <a:pt x="233" y="62"/>
                    <a:pt x="233" y="62"/>
                    <a:pt x="233" y="62"/>
                  </a:cubicBezTo>
                  <a:cubicBezTo>
                    <a:pt x="234" y="62"/>
                    <a:pt x="234" y="62"/>
                    <a:pt x="234" y="62"/>
                  </a:cubicBezTo>
                  <a:cubicBezTo>
                    <a:pt x="235" y="62"/>
                    <a:pt x="235" y="62"/>
                    <a:pt x="235" y="62"/>
                  </a:cubicBezTo>
                  <a:cubicBezTo>
                    <a:pt x="235" y="62"/>
                    <a:pt x="235" y="62"/>
                    <a:pt x="235" y="62"/>
                  </a:cubicBezTo>
                  <a:cubicBezTo>
                    <a:pt x="233" y="61"/>
                    <a:pt x="233" y="61"/>
                    <a:pt x="233" y="61"/>
                  </a:cubicBezTo>
                  <a:cubicBezTo>
                    <a:pt x="232" y="62"/>
                    <a:pt x="232" y="62"/>
                    <a:pt x="232" y="62"/>
                  </a:cubicBezTo>
                  <a:cubicBezTo>
                    <a:pt x="232" y="62"/>
                    <a:pt x="232" y="62"/>
                    <a:pt x="232" y="62"/>
                  </a:cubicBezTo>
                  <a:cubicBezTo>
                    <a:pt x="231" y="62"/>
                    <a:pt x="231" y="62"/>
                    <a:pt x="231" y="62"/>
                  </a:cubicBezTo>
                  <a:cubicBezTo>
                    <a:pt x="230" y="62"/>
                    <a:pt x="230" y="62"/>
                    <a:pt x="230" y="62"/>
                  </a:cubicBezTo>
                  <a:cubicBezTo>
                    <a:pt x="230" y="62"/>
                    <a:pt x="230" y="62"/>
                    <a:pt x="230" y="62"/>
                  </a:cubicBezTo>
                  <a:close/>
                  <a:moveTo>
                    <a:pt x="223" y="65"/>
                  </a:moveTo>
                  <a:cubicBezTo>
                    <a:pt x="222" y="64"/>
                    <a:pt x="222" y="64"/>
                    <a:pt x="222" y="64"/>
                  </a:cubicBezTo>
                  <a:cubicBezTo>
                    <a:pt x="221" y="64"/>
                    <a:pt x="221" y="64"/>
                    <a:pt x="221" y="64"/>
                  </a:cubicBezTo>
                  <a:cubicBezTo>
                    <a:pt x="220" y="64"/>
                    <a:pt x="220" y="64"/>
                    <a:pt x="220" y="64"/>
                  </a:cubicBezTo>
                  <a:cubicBezTo>
                    <a:pt x="220" y="63"/>
                    <a:pt x="220" y="63"/>
                    <a:pt x="220" y="63"/>
                  </a:cubicBezTo>
                  <a:cubicBezTo>
                    <a:pt x="221" y="62"/>
                    <a:pt x="221" y="62"/>
                    <a:pt x="221" y="62"/>
                  </a:cubicBezTo>
                  <a:cubicBezTo>
                    <a:pt x="221" y="62"/>
                    <a:pt x="221" y="62"/>
                    <a:pt x="221" y="62"/>
                  </a:cubicBezTo>
                  <a:cubicBezTo>
                    <a:pt x="221" y="61"/>
                    <a:pt x="221" y="61"/>
                    <a:pt x="221" y="61"/>
                  </a:cubicBezTo>
                  <a:cubicBezTo>
                    <a:pt x="221" y="60"/>
                    <a:pt x="221" y="60"/>
                    <a:pt x="221" y="60"/>
                  </a:cubicBezTo>
                  <a:cubicBezTo>
                    <a:pt x="221" y="60"/>
                    <a:pt x="221" y="60"/>
                    <a:pt x="221" y="60"/>
                  </a:cubicBezTo>
                  <a:cubicBezTo>
                    <a:pt x="222" y="60"/>
                    <a:pt x="222" y="60"/>
                    <a:pt x="222" y="60"/>
                  </a:cubicBezTo>
                  <a:cubicBezTo>
                    <a:pt x="223" y="60"/>
                    <a:pt x="223" y="60"/>
                    <a:pt x="223" y="60"/>
                  </a:cubicBezTo>
                  <a:cubicBezTo>
                    <a:pt x="223" y="60"/>
                    <a:pt x="223" y="60"/>
                    <a:pt x="223" y="60"/>
                  </a:cubicBezTo>
                  <a:cubicBezTo>
                    <a:pt x="223" y="61"/>
                    <a:pt x="223" y="61"/>
                    <a:pt x="223" y="61"/>
                  </a:cubicBezTo>
                  <a:cubicBezTo>
                    <a:pt x="223" y="61"/>
                    <a:pt x="223" y="61"/>
                    <a:pt x="223" y="61"/>
                  </a:cubicBezTo>
                  <a:cubicBezTo>
                    <a:pt x="222" y="61"/>
                    <a:pt x="222" y="61"/>
                    <a:pt x="222" y="61"/>
                  </a:cubicBezTo>
                  <a:cubicBezTo>
                    <a:pt x="223" y="62"/>
                    <a:pt x="223" y="62"/>
                    <a:pt x="223" y="62"/>
                  </a:cubicBezTo>
                  <a:cubicBezTo>
                    <a:pt x="224" y="62"/>
                    <a:pt x="224" y="62"/>
                    <a:pt x="224" y="62"/>
                  </a:cubicBezTo>
                  <a:cubicBezTo>
                    <a:pt x="224" y="62"/>
                    <a:pt x="224" y="62"/>
                    <a:pt x="224" y="62"/>
                  </a:cubicBezTo>
                  <a:cubicBezTo>
                    <a:pt x="223" y="62"/>
                    <a:pt x="223" y="62"/>
                    <a:pt x="223" y="62"/>
                  </a:cubicBezTo>
                  <a:cubicBezTo>
                    <a:pt x="224" y="63"/>
                    <a:pt x="224" y="63"/>
                    <a:pt x="224" y="63"/>
                  </a:cubicBezTo>
                  <a:cubicBezTo>
                    <a:pt x="224" y="64"/>
                    <a:pt x="224" y="64"/>
                    <a:pt x="224" y="64"/>
                  </a:cubicBezTo>
                  <a:cubicBezTo>
                    <a:pt x="223" y="64"/>
                    <a:pt x="223" y="64"/>
                    <a:pt x="223" y="64"/>
                  </a:cubicBezTo>
                  <a:cubicBezTo>
                    <a:pt x="223" y="65"/>
                    <a:pt x="223" y="65"/>
                    <a:pt x="223" y="65"/>
                  </a:cubicBezTo>
                  <a:close/>
                  <a:moveTo>
                    <a:pt x="222" y="67"/>
                  </a:moveTo>
                  <a:cubicBezTo>
                    <a:pt x="223" y="68"/>
                    <a:pt x="223" y="68"/>
                    <a:pt x="223" y="68"/>
                  </a:cubicBezTo>
                  <a:cubicBezTo>
                    <a:pt x="224" y="67"/>
                    <a:pt x="224" y="67"/>
                    <a:pt x="224" y="67"/>
                  </a:cubicBezTo>
                  <a:cubicBezTo>
                    <a:pt x="225" y="66"/>
                    <a:pt x="225" y="66"/>
                    <a:pt x="225" y="66"/>
                  </a:cubicBezTo>
                  <a:cubicBezTo>
                    <a:pt x="224" y="65"/>
                    <a:pt x="224" y="65"/>
                    <a:pt x="224" y="65"/>
                  </a:cubicBezTo>
                  <a:cubicBezTo>
                    <a:pt x="223" y="65"/>
                    <a:pt x="223" y="65"/>
                    <a:pt x="223" y="65"/>
                  </a:cubicBezTo>
                  <a:cubicBezTo>
                    <a:pt x="222" y="65"/>
                    <a:pt x="222" y="65"/>
                    <a:pt x="222" y="65"/>
                  </a:cubicBezTo>
                  <a:cubicBezTo>
                    <a:pt x="221" y="65"/>
                    <a:pt x="221" y="65"/>
                    <a:pt x="221" y="65"/>
                  </a:cubicBezTo>
                  <a:cubicBezTo>
                    <a:pt x="220" y="65"/>
                    <a:pt x="220" y="65"/>
                    <a:pt x="220" y="65"/>
                  </a:cubicBezTo>
                  <a:cubicBezTo>
                    <a:pt x="220" y="65"/>
                    <a:pt x="220" y="65"/>
                    <a:pt x="220" y="65"/>
                  </a:cubicBezTo>
                  <a:cubicBezTo>
                    <a:pt x="219" y="65"/>
                    <a:pt x="219" y="65"/>
                    <a:pt x="219" y="65"/>
                  </a:cubicBezTo>
                  <a:cubicBezTo>
                    <a:pt x="219" y="65"/>
                    <a:pt x="219" y="65"/>
                    <a:pt x="219" y="65"/>
                  </a:cubicBezTo>
                  <a:cubicBezTo>
                    <a:pt x="218" y="66"/>
                    <a:pt x="218" y="66"/>
                    <a:pt x="218" y="66"/>
                  </a:cubicBezTo>
                  <a:cubicBezTo>
                    <a:pt x="219" y="66"/>
                    <a:pt x="219" y="66"/>
                    <a:pt x="219" y="66"/>
                  </a:cubicBezTo>
                  <a:cubicBezTo>
                    <a:pt x="219" y="66"/>
                    <a:pt x="219" y="66"/>
                    <a:pt x="219" y="66"/>
                  </a:cubicBezTo>
                  <a:cubicBezTo>
                    <a:pt x="219" y="67"/>
                    <a:pt x="219" y="67"/>
                    <a:pt x="219" y="67"/>
                  </a:cubicBezTo>
                  <a:cubicBezTo>
                    <a:pt x="220" y="67"/>
                    <a:pt x="220" y="67"/>
                    <a:pt x="220" y="67"/>
                  </a:cubicBezTo>
                  <a:cubicBezTo>
                    <a:pt x="221" y="67"/>
                    <a:pt x="221" y="67"/>
                    <a:pt x="221" y="67"/>
                  </a:cubicBezTo>
                  <a:cubicBezTo>
                    <a:pt x="222" y="67"/>
                    <a:pt x="222" y="67"/>
                    <a:pt x="222" y="67"/>
                  </a:cubicBezTo>
                  <a:close/>
                  <a:moveTo>
                    <a:pt x="218" y="69"/>
                  </a:moveTo>
                  <a:cubicBezTo>
                    <a:pt x="220" y="69"/>
                    <a:pt x="220" y="69"/>
                    <a:pt x="220" y="69"/>
                  </a:cubicBezTo>
                  <a:cubicBezTo>
                    <a:pt x="221" y="69"/>
                    <a:pt x="221" y="69"/>
                    <a:pt x="221" y="69"/>
                  </a:cubicBezTo>
                  <a:cubicBezTo>
                    <a:pt x="222" y="69"/>
                    <a:pt x="222" y="69"/>
                    <a:pt x="222" y="69"/>
                  </a:cubicBezTo>
                  <a:cubicBezTo>
                    <a:pt x="222" y="69"/>
                    <a:pt x="222" y="69"/>
                    <a:pt x="222" y="69"/>
                  </a:cubicBezTo>
                  <a:cubicBezTo>
                    <a:pt x="223" y="69"/>
                    <a:pt x="223" y="69"/>
                    <a:pt x="223" y="69"/>
                  </a:cubicBezTo>
                  <a:cubicBezTo>
                    <a:pt x="224" y="69"/>
                    <a:pt x="224" y="69"/>
                    <a:pt x="224" y="69"/>
                  </a:cubicBezTo>
                  <a:cubicBezTo>
                    <a:pt x="224" y="68"/>
                    <a:pt x="224" y="68"/>
                    <a:pt x="224" y="68"/>
                  </a:cubicBezTo>
                  <a:cubicBezTo>
                    <a:pt x="223" y="68"/>
                    <a:pt x="223" y="68"/>
                    <a:pt x="223" y="68"/>
                  </a:cubicBezTo>
                  <a:cubicBezTo>
                    <a:pt x="221" y="68"/>
                    <a:pt x="221" y="68"/>
                    <a:pt x="221" y="68"/>
                  </a:cubicBezTo>
                  <a:cubicBezTo>
                    <a:pt x="220" y="68"/>
                    <a:pt x="220" y="68"/>
                    <a:pt x="220" y="68"/>
                  </a:cubicBezTo>
                  <a:cubicBezTo>
                    <a:pt x="220" y="68"/>
                    <a:pt x="220" y="68"/>
                    <a:pt x="220" y="68"/>
                  </a:cubicBezTo>
                  <a:cubicBezTo>
                    <a:pt x="219" y="68"/>
                    <a:pt x="219" y="68"/>
                    <a:pt x="219" y="68"/>
                  </a:cubicBezTo>
                  <a:cubicBezTo>
                    <a:pt x="218" y="68"/>
                    <a:pt x="218" y="68"/>
                    <a:pt x="218" y="68"/>
                  </a:cubicBezTo>
                  <a:cubicBezTo>
                    <a:pt x="218" y="69"/>
                    <a:pt x="218" y="69"/>
                    <a:pt x="218" y="69"/>
                  </a:cubicBezTo>
                  <a:close/>
                  <a:moveTo>
                    <a:pt x="218" y="71"/>
                  </a:moveTo>
                  <a:cubicBezTo>
                    <a:pt x="219" y="70"/>
                    <a:pt x="219" y="70"/>
                    <a:pt x="219" y="70"/>
                  </a:cubicBezTo>
                  <a:cubicBezTo>
                    <a:pt x="219" y="70"/>
                    <a:pt x="219" y="70"/>
                    <a:pt x="219" y="70"/>
                  </a:cubicBezTo>
                  <a:cubicBezTo>
                    <a:pt x="220" y="70"/>
                    <a:pt x="220" y="70"/>
                    <a:pt x="220" y="70"/>
                  </a:cubicBezTo>
                  <a:cubicBezTo>
                    <a:pt x="222" y="69"/>
                    <a:pt x="222" y="69"/>
                    <a:pt x="222" y="69"/>
                  </a:cubicBezTo>
                  <a:cubicBezTo>
                    <a:pt x="223" y="70"/>
                    <a:pt x="223" y="70"/>
                    <a:pt x="223" y="70"/>
                  </a:cubicBezTo>
                  <a:cubicBezTo>
                    <a:pt x="223" y="69"/>
                    <a:pt x="223" y="69"/>
                    <a:pt x="223" y="69"/>
                  </a:cubicBezTo>
                  <a:cubicBezTo>
                    <a:pt x="224" y="69"/>
                    <a:pt x="224" y="69"/>
                    <a:pt x="224" y="69"/>
                  </a:cubicBezTo>
                  <a:cubicBezTo>
                    <a:pt x="224" y="70"/>
                    <a:pt x="224" y="70"/>
                    <a:pt x="224" y="70"/>
                  </a:cubicBezTo>
                  <a:cubicBezTo>
                    <a:pt x="223" y="70"/>
                    <a:pt x="223" y="70"/>
                    <a:pt x="223" y="70"/>
                  </a:cubicBezTo>
                  <a:cubicBezTo>
                    <a:pt x="222" y="70"/>
                    <a:pt x="222" y="70"/>
                    <a:pt x="222" y="70"/>
                  </a:cubicBezTo>
                  <a:cubicBezTo>
                    <a:pt x="221" y="70"/>
                    <a:pt x="221" y="70"/>
                    <a:pt x="221" y="70"/>
                  </a:cubicBezTo>
                  <a:cubicBezTo>
                    <a:pt x="221" y="71"/>
                    <a:pt x="221" y="71"/>
                    <a:pt x="221" y="71"/>
                  </a:cubicBezTo>
                  <a:cubicBezTo>
                    <a:pt x="220" y="71"/>
                    <a:pt x="220" y="71"/>
                    <a:pt x="220" y="71"/>
                  </a:cubicBezTo>
                  <a:cubicBezTo>
                    <a:pt x="219" y="71"/>
                    <a:pt x="219" y="71"/>
                    <a:pt x="219" y="71"/>
                  </a:cubicBezTo>
                  <a:cubicBezTo>
                    <a:pt x="219" y="71"/>
                    <a:pt x="219" y="71"/>
                    <a:pt x="219" y="71"/>
                  </a:cubicBezTo>
                  <a:cubicBezTo>
                    <a:pt x="218" y="71"/>
                    <a:pt x="218" y="71"/>
                    <a:pt x="218" y="71"/>
                  </a:cubicBezTo>
                  <a:cubicBezTo>
                    <a:pt x="218" y="71"/>
                    <a:pt x="218" y="71"/>
                    <a:pt x="218" y="71"/>
                  </a:cubicBezTo>
                  <a:cubicBezTo>
                    <a:pt x="218" y="71"/>
                    <a:pt x="218" y="71"/>
                    <a:pt x="218" y="71"/>
                  </a:cubicBezTo>
                  <a:close/>
                  <a:moveTo>
                    <a:pt x="197" y="47"/>
                  </a:moveTo>
                  <a:cubicBezTo>
                    <a:pt x="197" y="46"/>
                    <a:pt x="197" y="46"/>
                    <a:pt x="197" y="46"/>
                  </a:cubicBezTo>
                  <a:cubicBezTo>
                    <a:pt x="197" y="46"/>
                    <a:pt x="197" y="46"/>
                    <a:pt x="197" y="46"/>
                  </a:cubicBezTo>
                  <a:cubicBezTo>
                    <a:pt x="198" y="46"/>
                    <a:pt x="198" y="46"/>
                    <a:pt x="198" y="46"/>
                  </a:cubicBezTo>
                  <a:cubicBezTo>
                    <a:pt x="198" y="46"/>
                    <a:pt x="198" y="46"/>
                    <a:pt x="198" y="46"/>
                  </a:cubicBezTo>
                  <a:cubicBezTo>
                    <a:pt x="197" y="47"/>
                    <a:pt x="197" y="47"/>
                    <a:pt x="197" y="47"/>
                  </a:cubicBezTo>
                  <a:close/>
                  <a:moveTo>
                    <a:pt x="191" y="49"/>
                  </a:moveTo>
                  <a:cubicBezTo>
                    <a:pt x="192" y="49"/>
                    <a:pt x="192" y="49"/>
                    <a:pt x="192" y="49"/>
                  </a:cubicBezTo>
                  <a:cubicBezTo>
                    <a:pt x="192" y="48"/>
                    <a:pt x="192" y="48"/>
                    <a:pt x="192" y="48"/>
                  </a:cubicBezTo>
                  <a:cubicBezTo>
                    <a:pt x="194" y="49"/>
                    <a:pt x="194" y="49"/>
                    <a:pt x="194" y="49"/>
                  </a:cubicBezTo>
                  <a:cubicBezTo>
                    <a:pt x="194" y="49"/>
                    <a:pt x="194" y="49"/>
                    <a:pt x="194" y="49"/>
                  </a:cubicBezTo>
                  <a:cubicBezTo>
                    <a:pt x="195" y="49"/>
                    <a:pt x="195" y="49"/>
                    <a:pt x="195" y="49"/>
                  </a:cubicBezTo>
                  <a:cubicBezTo>
                    <a:pt x="195" y="50"/>
                    <a:pt x="195" y="50"/>
                    <a:pt x="195" y="50"/>
                  </a:cubicBezTo>
                  <a:cubicBezTo>
                    <a:pt x="195" y="50"/>
                    <a:pt x="195" y="50"/>
                    <a:pt x="195" y="50"/>
                  </a:cubicBezTo>
                  <a:cubicBezTo>
                    <a:pt x="195" y="51"/>
                    <a:pt x="195" y="51"/>
                    <a:pt x="195" y="51"/>
                  </a:cubicBezTo>
                  <a:cubicBezTo>
                    <a:pt x="194" y="51"/>
                    <a:pt x="194" y="51"/>
                    <a:pt x="194" y="51"/>
                  </a:cubicBezTo>
                  <a:cubicBezTo>
                    <a:pt x="193" y="51"/>
                    <a:pt x="193" y="51"/>
                    <a:pt x="193" y="51"/>
                  </a:cubicBezTo>
                  <a:cubicBezTo>
                    <a:pt x="193" y="51"/>
                    <a:pt x="193" y="51"/>
                    <a:pt x="193" y="51"/>
                  </a:cubicBezTo>
                  <a:cubicBezTo>
                    <a:pt x="192" y="50"/>
                    <a:pt x="192" y="50"/>
                    <a:pt x="192" y="50"/>
                  </a:cubicBezTo>
                  <a:cubicBezTo>
                    <a:pt x="192" y="49"/>
                    <a:pt x="192" y="49"/>
                    <a:pt x="192" y="49"/>
                  </a:cubicBezTo>
                  <a:cubicBezTo>
                    <a:pt x="191" y="49"/>
                    <a:pt x="191" y="49"/>
                    <a:pt x="191" y="49"/>
                  </a:cubicBezTo>
                  <a:cubicBezTo>
                    <a:pt x="191" y="49"/>
                    <a:pt x="191" y="49"/>
                    <a:pt x="191" y="49"/>
                  </a:cubicBezTo>
                  <a:close/>
                  <a:moveTo>
                    <a:pt x="160" y="50"/>
                  </a:moveTo>
                  <a:cubicBezTo>
                    <a:pt x="159" y="50"/>
                    <a:pt x="159" y="50"/>
                    <a:pt x="159" y="50"/>
                  </a:cubicBezTo>
                  <a:cubicBezTo>
                    <a:pt x="159" y="50"/>
                    <a:pt x="159" y="50"/>
                    <a:pt x="159" y="50"/>
                  </a:cubicBezTo>
                  <a:cubicBezTo>
                    <a:pt x="159" y="50"/>
                    <a:pt x="159" y="50"/>
                    <a:pt x="159" y="50"/>
                  </a:cubicBezTo>
                  <a:cubicBezTo>
                    <a:pt x="160" y="50"/>
                    <a:pt x="160" y="50"/>
                    <a:pt x="160" y="50"/>
                  </a:cubicBezTo>
                  <a:cubicBezTo>
                    <a:pt x="160" y="50"/>
                    <a:pt x="160" y="50"/>
                    <a:pt x="160" y="50"/>
                  </a:cubicBezTo>
                  <a:cubicBezTo>
                    <a:pt x="160" y="50"/>
                    <a:pt x="160" y="50"/>
                    <a:pt x="160" y="50"/>
                  </a:cubicBezTo>
                  <a:close/>
                  <a:moveTo>
                    <a:pt x="163" y="54"/>
                  </a:moveTo>
                  <a:cubicBezTo>
                    <a:pt x="164" y="54"/>
                    <a:pt x="164" y="54"/>
                    <a:pt x="164" y="54"/>
                  </a:cubicBezTo>
                  <a:cubicBezTo>
                    <a:pt x="164" y="54"/>
                    <a:pt x="164" y="54"/>
                    <a:pt x="164" y="54"/>
                  </a:cubicBezTo>
                  <a:cubicBezTo>
                    <a:pt x="163" y="55"/>
                    <a:pt x="163" y="55"/>
                    <a:pt x="163" y="55"/>
                  </a:cubicBezTo>
                  <a:cubicBezTo>
                    <a:pt x="163" y="55"/>
                    <a:pt x="163" y="54"/>
                    <a:pt x="163" y="54"/>
                  </a:cubicBezTo>
                  <a:close/>
                  <a:moveTo>
                    <a:pt x="165" y="53"/>
                  </a:moveTo>
                  <a:cubicBezTo>
                    <a:pt x="165" y="53"/>
                    <a:pt x="165" y="53"/>
                    <a:pt x="165" y="53"/>
                  </a:cubicBezTo>
                  <a:cubicBezTo>
                    <a:pt x="165" y="52"/>
                    <a:pt x="165" y="52"/>
                    <a:pt x="165" y="52"/>
                  </a:cubicBezTo>
                  <a:cubicBezTo>
                    <a:pt x="166" y="52"/>
                    <a:pt x="166" y="52"/>
                    <a:pt x="166" y="52"/>
                  </a:cubicBezTo>
                  <a:cubicBezTo>
                    <a:pt x="166" y="51"/>
                    <a:pt x="166" y="51"/>
                    <a:pt x="166" y="51"/>
                  </a:cubicBezTo>
                  <a:cubicBezTo>
                    <a:pt x="167" y="51"/>
                    <a:pt x="167" y="51"/>
                    <a:pt x="167" y="51"/>
                  </a:cubicBezTo>
                  <a:cubicBezTo>
                    <a:pt x="168" y="50"/>
                    <a:pt x="168" y="50"/>
                    <a:pt x="168" y="50"/>
                  </a:cubicBezTo>
                  <a:cubicBezTo>
                    <a:pt x="168" y="51"/>
                    <a:pt x="168" y="51"/>
                    <a:pt x="168" y="51"/>
                  </a:cubicBezTo>
                  <a:cubicBezTo>
                    <a:pt x="168" y="51"/>
                    <a:pt x="168" y="51"/>
                    <a:pt x="168" y="51"/>
                  </a:cubicBezTo>
                  <a:cubicBezTo>
                    <a:pt x="167" y="52"/>
                    <a:pt x="167" y="52"/>
                    <a:pt x="167" y="52"/>
                  </a:cubicBezTo>
                  <a:cubicBezTo>
                    <a:pt x="167" y="53"/>
                    <a:pt x="167" y="53"/>
                    <a:pt x="167" y="53"/>
                  </a:cubicBezTo>
                  <a:cubicBezTo>
                    <a:pt x="167" y="53"/>
                    <a:pt x="167" y="53"/>
                    <a:pt x="167" y="53"/>
                  </a:cubicBezTo>
                  <a:cubicBezTo>
                    <a:pt x="166" y="54"/>
                    <a:pt x="166" y="54"/>
                    <a:pt x="166" y="54"/>
                  </a:cubicBezTo>
                  <a:cubicBezTo>
                    <a:pt x="166" y="54"/>
                    <a:pt x="166" y="54"/>
                    <a:pt x="166" y="54"/>
                  </a:cubicBezTo>
                  <a:cubicBezTo>
                    <a:pt x="167" y="55"/>
                    <a:pt x="167" y="55"/>
                    <a:pt x="167" y="55"/>
                  </a:cubicBezTo>
                  <a:cubicBezTo>
                    <a:pt x="167" y="54"/>
                    <a:pt x="167" y="54"/>
                    <a:pt x="167" y="54"/>
                  </a:cubicBezTo>
                  <a:cubicBezTo>
                    <a:pt x="168" y="54"/>
                    <a:pt x="168" y="54"/>
                    <a:pt x="168" y="54"/>
                  </a:cubicBezTo>
                  <a:cubicBezTo>
                    <a:pt x="168" y="55"/>
                    <a:pt x="168" y="55"/>
                    <a:pt x="168" y="55"/>
                  </a:cubicBezTo>
                  <a:cubicBezTo>
                    <a:pt x="168" y="55"/>
                    <a:pt x="168" y="55"/>
                    <a:pt x="168" y="55"/>
                  </a:cubicBezTo>
                  <a:cubicBezTo>
                    <a:pt x="169" y="54"/>
                    <a:pt x="169" y="54"/>
                    <a:pt x="169" y="54"/>
                  </a:cubicBezTo>
                  <a:cubicBezTo>
                    <a:pt x="170" y="54"/>
                    <a:pt x="170" y="54"/>
                    <a:pt x="170" y="54"/>
                  </a:cubicBezTo>
                  <a:cubicBezTo>
                    <a:pt x="170" y="54"/>
                    <a:pt x="170" y="54"/>
                    <a:pt x="170" y="54"/>
                  </a:cubicBezTo>
                  <a:cubicBezTo>
                    <a:pt x="171" y="53"/>
                    <a:pt x="171" y="53"/>
                    <a:pt x="171" y="53"/>
                  </a:cubicBezTo>
                  <a:cubicBezTo>
                    <a:pt x="171" y="52"/>
                    <a:pt x="171" y="52"/>
                    <a:pt x="171" y="52"/>
                  </a:cubicBezTo>
                  <a:cubicBezTo>
                    <a:pt x="171" y="52"/>
                    <a:pt x="171" y="52"/>
                    <a:pt x="171" y="52"/>
                  </a:cubicBezTo>
                  <a:cubicBezTo>
                    <a:pt x="172" y="51"/>
                    <a:pt x="172" y="51"/>
                    <a:pt x="172" y="51"/>
                  </a:cubicBezTo>
                  <a:cubicBezTo>
                    <a:pt x="172" y="50"/>
                    <a:pt x="172" y="50"/>
                    <a:pt x="172" y="50"/>
                  </a:cubicBezTo>
                  <a:cubicBezTo>
                    <a:pt x="172" y="50"/>
                    <a:pt x="172" y="50"/>
                    <a:pt x="172" y="50"/>
                  </a:cubicBezTo>
                  <a:cubicBezTo>
                    <a:pt x="173" y="50"/>
                    <a:pt x="173" y="50"/>
                    <a:pt x="173" y="50"/>
                  </a:cubicBezTo>
                  <a:cubicBezTo>
                    <a:pt x="173" y="51"/>
                    <a:pt x="173" y="51"/>
                    <a:pt x="173" y="51"/>
                  </a:cubicBezTo>
                  <a:cubicBezTo>
                    <a:pt x="173" y="52"/>
                    <a:pt x="173" y="52"/>
                    <a:pt x="173" y="52"/>
                  </a:cubicBezTo>
                  <a:cubicBezTo>
                    <a:pt x="172" y="53"/>
                    <a:pt x="172" y="53"/>
                    <a:pt x="172" y="53"/>
                  </a:cubicBezTo>
                  <a:cubicBezTo>
                    <a:pt x="173" y="53"/>
                    <a:pt x="173" y="53"/>
                    <a:pt x="173" y="53"/>
                  </a:cubicBezTo>
                  <a:cubicBezTo>
                    <a:pt x="173" y="53"/>
                    <a:pt x="173" y="53"/>
                    <a:pt x="173" y="53"/>
                  </a:cubicBezTo>
                  <a:cubicBezTo>
                    <a:pt x="174" y="52"/>
                    <a:pt x="174" y="52"/>
                    <a:pt x="174" y="52"/>
                  </a:cubicBezTo>
                  <a:cubicBezTo>
                    <a:pt x="174" y="52"/>
                    <a:pt x="174" y="52"/>
                    <a:pt x="174" y="52"/>
                  </a:cubicBezTo>
                  <a:cubicBezTo>
                    <a:pt x="174" y="51"/>
                    <a:pt x="174" y="51"/>
                    <a:pt x="174" y="51"/>
                  </a:cubicBezTo>
                  <a:cubicBezTo>
                    <a:pt x="175" y="51"/>
                    <a:pt x="175" y="51"/>
                    <a:pt x="175" y="51"/>
                  </a:cubicBezTo>
                  <a:cubicBezTo>
                    <a:pt x="176" y="50"/>
                    <a:pt x="176" y="50"/>
                    <a:pt x="176" y="50"/>
                  </a:cubicBezTo>
                  <a:cubicBezTo>
                    <a:pt x="176" y="49"/>
                    <a:pt x="176" y="49"/>
                    <a:pt x="176" y="49"/>
                  </a:cubicBezTo>
                  <a:cubicBezTo>
                    <a:pt x="176" y="48"/>
                    <a:pt x="176" y="48"/>
                    <a:pt x="176" y="48"/>
                  </a:cubicBezTo>
                  <a:cubicBezTo>
                    <a:pt x="176" y="48"/>
                    <a:pt x="176" y="48"/>
                    <a:pt x="176" y="48"/>
                  </a:cubicBezTo>
                  <a:cubicBezTo>
                    <a:pt x="177" y="48"/>
                    <a:pt x="177" y="48"/>
                    <a:pt x="177" y="48"/>
                  </a:cubicBezTo>
                  <a:cubicBezTo>
                    <a:pt x="178" y="48"/>
                    <a:pt x="178" y="48"/>
                    <a:pt x="178" y="48"/>
                  </a:cubicBezTo>
                  <a:cubicBezTo>
                    <a:pt x="179" y="47"/>
                    <a:pt x="179" y="47"/>
                    <a:pt x="179" y="47"/>
                  </a:cubicBezTo>
                  <a:cubicBezTo>
                    <a:pt x="179" y="46"/>
                    <a:pt x="179" y="46"/>
                    <a:pt x="179" y="46"/>
                  </a:cubicBezTo>
                  <a:cubicBezTo>
                    <a:pt x="180" y="46"/>
                    <a:pt x="180" y="46"/>
                    <a:pt x="180" y="46"/>
                  </a:cubicBezTo>
                  <a:cubicBezTo>
                    <a:pt x="180" y="45"/>
                    <a:pt x="180" y="45"/>
                    <a:pt x="180" y="45"/>
                  </a:cubicBezTo>
                  <a:cubicBezTo>
                    <a:pt x="181" y="46"/>
                    <a:pt x="181" y="46"/>
                    <a:pt x="181" y="46"/>
                  </a:cubicBezTo>
                  <a:cubicBezTo>
                    <a:pt x="181" y="45"/>
                    <a:pt x="181" y="45"/>
                    <a:pt x="181" y="45"/>
                  </a:cubicBezTo>
                  <a:cubicBezTo>
                    <a:pt x="182" y="45"/>
                    <a:pt x="182" y="45"/>
                    <a:pt x="182" y="45"/>
                  </a:cubicBezTo>
                  <a:cubicBezTo>
                    <a:pt x="181" y="47"/>
                    <a:pt x="181" y="47"/>
                    <a:pt x="181" y="47"/>
                  </a:cubicBezTo>
                  <a:cubicBezTo>
                    <a:pt x="180" y="48"/>
                    <a:pt x="180" y="48"/>
                    <a:pt x="180" y="48"/>
                  </a:cubicBezTo>
                  <a:cubicBezTo>
                    <a:pt x="180" y="49"/>
                    <a:pt x="180" y="49"/>
                    <a:pt x="180" y="49"/>
                  </a:cubicBezTo>
                  <a:cubicBezTo>
                    <a:pt x="180" y="49"/>
                    <a:pt x="180" y="49"/>
                    <a:pt x="180" y="49"/>
                  </a:cubicBezTo>
                  <a:cubicBezTo>
                    <a:pt x="180" y="50"/>
                    <a:pt x="180" y="50"/>
                    <a:pt x="180" y="50"/>
                  </a:cubicBezTo>
                  <a:cubicBezTo>
                    <a:pt x="179" y="50"/>
                    <a:pt x="179" y="50"/>
                    <a:pt x="179" y="50"/>
                  </a:cubicBezTo>
                  <a:cubicBezTo>
                    <a:pt x="178" y="52"/>
                    <a:pt x="178" y="52"/>
                    <a:pt x="178" y="52"/>
                  </a:cubicBezTo>
                  <a:cubicBezTo>
                    <a:pt x="178" y="52"/>
                    <a:pt x="178" y="52"/>
                    <a:pt x="178" y="52"/>
                  </a:cubicBezTo>
                  <a:cubicBezTo>
                    <a:pt x="178" y="53"/>
                    <a:pt x="178" y="53"/>
                    <a:pt x="178" y="53"/>
                  </a:cubicBezTo>
                  <a:cubicBezTo>
                    <a:pt x="178" y="53"/>
                    <a:pt x="178" y="53"/>
                    <a:pt x="178" y="53"/>
                  </a:cubicBezTo>
                  <a:cubicBezTo>
                    <a:pt x="179" y="54"/>
                    <a:pt x="179" y="54"/>
                    <a:pt x="179" y="54"/>
                  </a:cubicBezTo>
                  <a:cubicBezTo>
                    <a:pt x="179" y="54"/>
                    <a:pt x="179" y="54"/>
                    <a:pt x="179" y="54"/>
                  </a:cubicBezTo>
                  <a:cubicBezTo>
                    <a:pt x="180" y="53"/>
                    <a:pt x="180" y="53"/>
                    <a:pt x="180" y="53"/>
                  </a:cubicBezTo>
                  <a:cubicBezTo>
                    <a:pt x="181" y="53"/>
                    <a:pt x="181" y="53"/>
                    <a:pt x="181" y="53"/>
                  </a:cubicBezTo>
                  <a:cubicBezTo>
                    <a:pt x="181" y="52"/>
                    <a:pt x="181" y="52"/>
                    <a:pt x="181" y="52"/>
                  </a:cubicBezTo>
                  <a:cubicBezTo>
                    <a:pt x="181" y="52"/>
                    <a:pt x="181" y="52"/>
                    <a:pt x="181" y="52"/>
                  </a:cubicBezTo>
                  <a:cubicBezTo>
                    <a:pt x="182" y="51"/>
                    <a:pt x="182" y="51"/>
                    <a:pt x="182" y="51"/>
                  </a:cubicBezTo>
                  <a:cubicBezTo>
                    <a:pt x="182" y="50"/>
                    <a:pt x="182" y="50"/>
                    <a:pt x="182" y="50"/>
                  </a:cubicBezTo>
                  <a:cubicBezTo>
                    <a:pt x="183" y="50"/>
                    <a:pt x="183" y="50"/>
                    <a:pt x="183" y="50"/>
                  </a:cubicBezTo>
                  <a:cubicBezTo>
                    <a:pt x="183" y="50"/>
                    <a:pt x="183" y="50"/>
                    <a:pt x="183" y="50"/>
                  </a:cubicBezTo>
                  <a:cubicBezTo>
                    <a:pt x="183" y="51"/>
                    <a:pt x="183" y="51"/>
                    <a:pt x="183" y="51"/>
                  </a:cubicBezTo>
                  <a:cubicBezTo>
                    <a:pt x="184" y="51"/>
                    <a:pt x="184" y="51"/>
                    <a:pt x="184" y="51"/>
                  </a:cubicBezTo>
                  <a:cubicBezTo>
                    <a:pt x="185" y="50"/>
                    <a:pt x="185" y="50"/>
                    <a:pt x="185" y="50"/>
                  </a:cubicBezTo>
                  <a:cubicBezTo>
                    <a:pt x="186" y="50"/>
                    <a:pt x="186" y="50"/>
                    <a:pt x="186" y="50"/>
                  </a:cubicBezTo>
                  <a:cubicBezTo>
                    <a:pt x="187" y="49"/>
                    <a:pt x="187" y="49"/>
                    <a:pt x="187" y="49"/>
                  </a:cubicBezTo>
                  <a:cubicBezTo>
                    <a:pt x="187" y="48"/>
                    <a:pt x="187" y="48"/>
                    <a:pt x="187" y="48"/>
                  </a:cubicBezTo>
                  <a:cubicBezTo>
                    <a:pt x="188" y="47"/>
                    <a:pt x="188" y="47"/>
                    <a:pt x="188" y="47"/>
                  </a:cubicBezTo>
                  <a:cubicBezTo>
                    <a:pt x="188" y="46"/>
                    <a:pt x="188" y="46"/>
                    <a:pt x="188" y="46"/>
                  </a:cubicBezTo>
                  <a:cubicBezTo>
                    <a:pt x="188" y="46"/>
                    <a:pt x="188" y="46"/>
                    <a:pt x="188" y="46"/>
                  </a:cubicBezTo>
                  <a:cubicBezTo>
                    <a:pt x="189" y="47"/>
                    <a:pt x="189" y="47"/>
                    <a:pt x="189" y="47"/>
                  </a:cubicBezTo>
                  <a:cubicBezTo>
                    <a:pt x="190" y="47"/>
                    <a:pt x="190" y="47"/>
                    <a:pt x="190" y="47"/>
                  </a:cubicBezTo>
                  <a:cubicBezTo>
                    <a:pt x="190" y="46"/>
                    <a:pt x="190" y="46"/>
                    <a:pt x="190" y="46"/>
                  </a:cubicBezTo>
                  <a:cubicBezTo>
                    <a:pt x="190" y="46"/>
                    <a:pt x="190" y="46"/>
                    <a:pt x="190" y="46"/>
                  </a:cubicBezTo>
                  <a:cubicBezTo>
                    <a:pt x="189" y="45"/>
                    <a:pt x="189" y="45"/>
                    <a:pt x="189" y="45"/>
                  </a:cubicBezTo>
                  <a:cubicBezTo>
                    <a:pt x="189" y="44"/>
                    <a:pt x="189" y="44"/>
                    <a:pt x="189" y="44"/>
                  </a:cubicBezTo>
                  <a:cubicBezTo>
                    <a:pt x="190" y="44"/>
                    <a:pt x="190" y="44"/>
                    <a:pt x="190" y="44"/>
                  </a:cubicBezTo>
                  <a:cubicBezTo>
                    <a:pt x="191" y="43"/>
                    <a:pt x="191" y="43"/>
                    <a:pt x="191" y="43"/>
                  </a:cubicBezTo>
                  <a:cubicBezTo>
                    <a:pt x="192" y="43"/>
                    <a:pt x="192" y="43"/>
                    <a:pt x="192" y="43"/>
                  </a:cubicBezTo>
                  <a:cubicBezTo>
                    <a:pt x="192" y="43"/>
                    <a:pt x="192" y="43"/>
                    <a:pt x="192" y="43"/>
                  </a:cubicBezTo>
                  <a:cubicBezTo>
                    <a:pt x="193" y="43"/>
                    <a:pt x="193" y="43"/>
                    <a:pt x="193" y="43"/>
                  </a:cubicBezTo>
                  <a:cubicBezTo>
                    <a:pt x="194" y="42"/>
                    <a:pt x="194" y="42"/>
                    <a:pt x="194" y="42"/>
                  </a:cubicBezTo>
                  <a:cubicBezTo>
                    <a:pt x="193" y="42"/>
                    <a:pt x="193" y="42"/>
                    <a:pt x="193" y="42"/>
                  </a:cubicBezTo>
                  <a:cubicBezTo>
                    <a:pt x="193" y="40"/>
                    <a:pt x="193" y="40"/>
                    <a:pt x="193" y="40"/>
                  </a:cubicBezTo>
                  <a:cubicBezTo>
                    <a:pt x="194" y="40"/>
                    <a:pt x="194" y="40"/>
                    <a:pt x="194" y="40"/>
                  </a:cubicBezTo>
                  <a:cubicBezTo>
                    <a:pt x="193" y="39"/>
                    <a:pt x="193" y="39"/>
                    <a:pt x="193" y="39"/>
                  </a:cubicBezTo>
                  <a:cubicBezTo>
                    <a:pt x="193" y="38"/>
                    <a:pt x="193" y="38"/>
                    <a:pt x="193" y="38"/>
                  </a:cubicBezTo>
                  <a:cubicBezTo>
                    <a:pt x="193" y="38"/>
                    <a:pt x="193" y="38"/>
                    <a:pt x="193" y="38"/>
                  </a:cubicBezTo>
                  <a:cubicBezTo>
                    <a:pt x="192" y="38"/>
                    <a:pt x="192" y="38"/>
                    <a:pt x="192" y="38"/>
                  </a:cubicBezTo>
                  <a:cubicBezTo>
                    <a:pt x="191" y="39"/>
                    <a:pt x="191" y="39"/>
                    <a:pt x="191" y="39"/>
                  </a:cubicBezTo>
                  <a:cubicBezTo>
                    <a:pt x="191" y="40"/>
                    <a:pt x="191" y="40"/>
                    <a:pt x="191" y="40"/>
                  </a:cubicBezTo>
                  <a:cubicBezTo>
                    <a:pt x="191" y="40"/>
                    <a:pt x="191" y="40"/>
                    <a:pt x="191" y="40"/>
                  </a:cubicBezTo>
                  <a:cubicBezTo>
                    <a:pt x="191" y="41"/>
                    <a:pt x="191" y="41"/>
                    <a:pt x="191" y="41"/>
                  </a:cubicBezTo>
                  <a:cubicBezTo>
                    <a:pt x="190" y="41"/>
                    <a:pt x="190" y="41"/>
                    <a:pt x="190" y="41"/>
                  </a:cubicBezTo>
                  <a:cubicBezTo>
                    <a:pt x="190" y="40"/>
                    <a:pt x="190" y="40"/>
                    <a:pt x="190" y="40"/>
                  </a:cubicBezTo>
                  <a:cubicBezTo>
                    <a:pt x="190" y="40"/>
                    <a:pt x="190" y="40"/>
                    <a:pt x="190" y="40"/>
                  </a:cubicBezTo>
                  <a:cubicBezTo>
                    <a:pt x="190" y="41"/>
                    <a:pt x="190" y="41"/>
                    <a:pt x="190" y="41"/>
                  </a:cubicBezTo>
                  <a:cubicBezTo>
                    <a:pt x="189" y="41"/>
                    <a:pt x="189" y="41"/>
                    <a:pt x="189" y="41"/>
                  </a:cubicBezTo>
                  <a:cubicBezTo>
                    <a:pt x="189" y="41"/>
                    <a:pt x="189" y="41"/>
                    <a:pt x="189" y="41"/>
                  </a:cubicBezTo>
                  <a:cubicBezTo>
                    <a:pt x="189" y="39"/>
                    <a:pt x="189" y="39"/>
                    <a:pt x="189" y="39"/>
                  </a:cubicBezTo>
                  <a:cubicBezTo>
                    <a:pt x="188" y="39"/>
                    <a:pt x="188" y="39"/>
                    <a:pt x="188" y="39"/>
                  </a:cubicBezTo>
                  <a:cubicBezTo>
                    <a:pt x="187" y="39"/>
                    <a:pt x="187" y="39"/>
                    <a:pt x="187" y="39"/>
                  </a:cubicBezTo>
                  <a:cubicBezTo>
                    <a:pt x="187" y="39"/>
                    <a:pt x="187" y="39"/>
                    <a:pt x="187" y="39"/>
                  </a:cubicBezTo>
                  <a:cubicBezTo>
                    <a:pt x="186" y="39"/>
                    <a:pt x="186" y="39"/>
                    <a:pt x="186" y="39"/>
                  </a:cubicBezTo>
                  <a:cubicBezTo>
                    <a:pt x="185" y="39"/>
                    <a:pt x="185" y="39"/>
                    <a:pt x="185" y="39"/>
                  </a:cubicBezTo>
                  <a:cubicBezTo>
                    <a:pt x="185" y="39"/>
                    <a:pt x="185" y="39"/>
                    <a:pt x="185" y="39"/>
                  </a:cubicBezTo>
                  <a:cubicBezTo>
                    <a:pt x="183" y="39"/>
                    <a:pt x="183" y="39"/>
                    <a:pt x="183" y="39"/>
                  </a:cubicBezTo>
                  <a:cubicBezTo>
                    <a:pt x="182" y="39"/>
                    <a:pt x="182" y="39"/>
                    <a:pt x="182" y="39"/>
                  </a:cubicBezTo>
                  <a:cubicBezTo>
                    <a:pt x="181" y="40"/>
                    <a:pt x="181" y="40"/>
                    <a:pt x="181" y="40"/>
                  </a:cubicBezTo>
                  <a:cubicBezTo>
                    <a:pt x="181" y="40"/>
                    <a:pt x="181" y="40"/>
                    <a:pt x="181" y="40"/>
                  </a:cubicBezTo>
                  <a:cubicBezTo>
                    <a:pt x="181" y="40"/>
                    <a:pt x="181" y="40"/>
                    <a:pt x="181" y="40"/>
                  </a:cubicBezTo>
                  <a:cubicBezTo>
                    <a:pt x="180" y="40"/>
                    <a:pt x="180" y="40"/>
                    <a:pt x="180" y="40"/>
                  </a:cubicBezTo>
                  <a:cubicBezTo>
                    <a:pt x="178" y="42"/>
                    <a:pt x="178" y="42"/>
                    <a:pt x="178" y="42"/>
                  </a:cubicBezTo>
                  <a:cubicBezTo>
                    <a:pt x="177" y="42"/>
                    <a:pt x="177" y="42"/>
                    <a:pt x="177" y="42"/>
                  </a:cubicBezTo>
                  <a:cubicBezTo>
                    <a:pt x="177" y="42"/>
                    <a:pt x="177" y="42"/>
                    <a:pt x="177" y="42"/>
                  </a:cubicBezTo>
                  <a:cubicBezTo>
                    <a:pt x="176" y="43"/>
                    <a:pt x="176" y="43"/>
                    <a:pt x="176" y="43"/>
                  </a:cubicBezTo>
                  <a:cubicBezTo>
                    <a:pt x="175" y="43"/>
                    <a:pt x="175" y="43"/>
                    <a:pt x="175" y="43"/>
                  </a:cubicBezTo>
                  <a:cubicBezTo>
                    <a:pt x="174" y="44"/>
                    <a:pt x="174" y="44"/>
                    <a:pt x="174" y="44"/>
                  </a:cubicBezTo>
                  <a:cubicBezTo>
                    <a:pt x="174" y="44"/>
                    <a:pt x="174" y="44"/>
                    <a:pt x="174" y="44"/>
                  </a:cubicBezTo>
                  <a:cubicBezTo>
                    <a:pt x="172" y="44"/>
                    <a:pt x="172" y="44"/>
                    <a:pt x="172" y="44"/>
                  </a:cubicBezTo>
                  <a:cubicBezTo>
                    <a:pt x="172" y="44"/>
                    <a:pt x="172" y="44"/>
                    <a:pt x="172" y="44"/>
                  </a:cubicBezTo>
                  <a:cubicBezTo>
                    <a:pt x="171" y="44"/>
                    <a:pt x="171" y="44"/>
                    <a:pt x="171" y="44"/>
                  </a:cubicBezTo>
                  <a:cubicBezTo>
                    <a:pt x="171" y="45"/>
                    <a:pt x="171" y="45"/>
                    <a:pt x="171" y="45"/>
                  </a:cubicBezTo>
                  <a:cubicBezTo>
                    <a:pt x="170" y="45"/>
                    <a:pt x="170" y="45"/>
                    <a:pt x="170" y="45"/>
                  </a:cubicBezTo>
                  <a:cubicBezTo>
                    <a:pt x="169" y="46"/>
                    <a:pt x="169" y="46"/>
                    <a:pt x="169" y="46"/>
                  </a:cubicBezTo>
                  <a:cubicBezTo>
                    <a:pt x="168" y="46"/>
                    <a:pt x="168" y="46"/>
                    <a:pt x="168" y="46"/>
                  </a:cubicBezTo>
                  <a:cubicBezTo>
                    <a:pt x="167" y="46"/>
                    <a:pt x="167" y="46"/>
                    <a:pt x="167" y="46"/>
                  </a:cubicBezTo>
                  <a:cubicBezTo>
                    <a:pt x="166" y="46"/>
                    <a:pt x="166" y="46"/>
                    <a:pt x="166" y="46"/>
                  </a:cubicBezTo>
                  <a:cubicBezTo>
                    <a:pt x="164" y="46"/>
                    <a:pt x="164" y="46"/>
                    <a:pt x="164" y="46"/>
                  </a:cubicBezTo>
                  <a:cubicBezTo>
                    <a:pt x="163" y="48"/>
                    <a:pt x="163" y="48"/>
                    <a:pt x="163" y="48"/>
                  </a:cubicBezTo>
                  <a:cubicBezTo>
                    <a:pt x="162" y="48"/>
                    <a:pt x="162" y="48"/>
                    <a:pt x="162" y="48"/>
                  </a:cubicBezTo>
                  <a:cubicBezTo>
                    <a:pt x="161" y="48"/>
                    <a:pt x="161" y="48"/>
                    <a:pt x="161" y="48"/>
                  </a:cubicBezTo>
                  <a:cubicBezTo>
                    <a:pt x="161" y="49"/>
                    <a:pt x="161" y="49"/>
                    <a:pt x="161" y="49"/>
                  </a:cubicBezTo>
                  <a:cubicBezTo>
                    <a:pt x="161" y="49"/>
                    <a:pt x="161" y="49"/>
                    <a:pt x="161" y="49"/>
                  </a:cubicBezTo>
                  <a:cubicBezTo>
                    <a:pt x="162" y="49"/>
                    <a:pt x="162" y="49"/>
                    <a:pt x="162" y="49"/>
                  </a:cubicBezTo>
                  <a:cubicBezTo>
                    <a:pt x="161" y="49"/>
                    <a:pt x="161" y="49"/>
                    <a:pt x="161" y="49"/>
                  </a:cubicBezTo>
                  <a:cubicBezTo>
                    <a:pt x="161" y="50"/>
                    <a:pt x="161" y="50"/>
                    <a:pt x="161" y="50"/>
                  </a:cubicBezTo>
                  <a:cubicBezTo>
                    <a:pt x="161" y="50"/>
                    <a:pt x="161" y="50"/>
                    <a:pt x="161" y="50"/>
                  </a:cubicBezTo>
                  <a:cubicBezTo>
                    <a:pt x="161" y="51"/>
                    <a:pt x="161" y="51"/>
                    <a:pt x="161" y="51"/>
                  </a:cubicBezTo>
                  <a:cubicBezTo>
                    <a:pt x="160" y="51"/>
                    <a:pt x="160" y="51"/>
                    <a:pt x="160" y="51"/>
                  </a:cubicBezTo>
                  <a:cubicBezTo>
                    <a:pt x="160" y="51"/>
                    <a:pt x="160" y="51"/>
                    <a:pt x="160" y="51"/>
                  </a:cubicBezTo>
                  <a:cubicBezTo>
                    <a:pt x="161" y="52"/>
                    <a:pt x="161" y="52"/>
                    <a:pt x="161" y="52"/>
                  </a:cubicBezTo>
                  <a:cubicBezTo>
                    <a:pt x="162" y="51"/>
                    <a:pt x="162" y="51"/>
                    <a:pt x="162" y="51"/>
                  </a:cubicBezTo>
                  <a:cubicBezTo>
                    <a:pt x="162" y="51"/>
                    <a:pt x="162" y="51"/>
                    <a:pt x="162" y="51"/>
                  </a:cubicBezTo>
                  <a:cubicBezTo>
                    <a:pt x="163" y="51"/>
                    <a:pt x="163" y="51"/>
                    <a:pt x="163" y="51"/>
                  </a:cubicBezTo>
                  <a:cubicBezTo>
                    <a:pt x="164" y="51"/>
                    <a:pt x="164" y="51"/>
                    <a:pt x="164" y="51"/>
                  </a:cubicBezTo>
                  <a:cubicBezTo>
                    <a:pt x="164" y="52"/>
                    <a:pt x="164" y="52"/>
                    <a:pt x="164" y="52"/>
                  </a:cubicBezTo>
                  <a:cubicBezTo>
                    <a:pt x="164" y="53"/>
                    <a:pt x="164" y="53"/>
                    <a:pt x="164" y="53"/>
                  </a:cubicBezTo>
                  <a:cubicBezTo>
                    <a:pt x="165" y="53"/>
                    <a:pt x="165" y="53"/>
                    <a:pt x="165" y="53"/>
                  </a:cubicBezTo>
                  <a:close/>
                  <a:moveTo>
                    <a:pt x="250" y="98"/>
                  </a:moveTo>
                  <a:cubicBezTo>
                    <a:pt x="250" y="98"/>
                    <a:pt x="250" y="98"/>
                    <a:pt x="250" y="98"/>
                  </a:cubicBezTo>
                  <a:cubicBezTo>
                    <a:pt x="251" y="98"/>
                    <a:pt x="251" y="98"/>
                    <a:pt x="251" y="98"/>
                  </a:cubicBezTo>
                  <a:cubicBezTo>
                    <a:pt x="251" y="98"/>
                    <a:pt x="251" y="98"/>
                    <a:pt x="251" y="98"/>
                  </a:cubicBezTo>
                  <a:cubicBezTo>
                    <a:pt x="250" y="99"/>
                    <a:pt x="250" y="99"/>
                    <a:pt x="250" y="99"/>
                  </a:cubicBezTo>
                  <a:cubicBezTo>
                    <a:pt x="250" y="99"/>
                    <a:pt x="250" y="99"/>
                    <a:pt x="250" y="99"/>
                  </a:cubicBezTo>
                  <a:cubicBezTo>
                    <a:pt x="250" y="98"/>
                    <a:pt x="250" y="98"/>
                    <a:pt x="250" y="98"/>
                  </a:cubicBezTo>
                  <a:close/>
                  <a:moveTo>
                    <a:pt x="240" y="81"/>
                  </a:moveTo>
                  <a:cubicBezTo>
                    <a:pt x="239" y="80"/>
                    <a:pt x="239" y="80"/>
                    <a:pt x="239" y="80"/>
                  </a:cubicBezTo>
                  <a:cubicBezTo>
                    <a:pt x="238" y="80"/>
                    <a:pt x="238" y="80"/>
                    <a:pt x="238" y="80"/>
                  </a:cubicBezTo>
                  <a:cubicBezTo>
                    <a:pt x="238" y="80"/>
                    <a:pt x="238" y="80"/>
                    <a:pt x="238" y="80"/>
                  </a:cubicBezTo>
                  <a:cubicBezTo>
                    <a:pt x="239" y="80"/>
                    <a:pt x="239" y="80"/>
                    <a:pt x="239" y="80"/>
                  </a:cubicBezTo>
                  <a:cubicBezTo>
                    <a:pt x="239" y="81"/>
                    <a:pt x="239" y="81"/>
                    <a:pt x="239" y="81"/>
                  </a:cubicBezTo>
                  <a:cubicBezTo>
                    <a:pt x="239" y="81"/>
                    <a:pt x="239" y="81"/>
                    <a:pt x="239" y="81"/>
                  </a:cubicBezTo>
                  <a:cubicBezTo>
                    <a:pt x="238" y="81"/>
                    <a:pt x="238" y="81"/>
                    <a:pt x="238" y="81"/>
                  </a:cubicBezTo>
                  <a:cubicBezTo>
                    <a:pt x="237" y="81"/>
                    <a:pt x="237" y="81"/>
                    <a:pt x="237" y="81"/>
                  </a:cubicBezTo>
                  <a:cubicBezTo>
                    <a:pt x="238" y="82"/>
                    <a:pt x="238" y="82"/>
                    <a:pt x="238" y="82"/>
                  </a:cubicBezTo>
                  <a:cubicBezTo>
                    <a:pt x="238" y="82"/>
                    <a:pt x="238" y="82"/>
                    <a:pt x="238" y="82"/>
                  </a:cubicBezTo>
                  <a:cubicBezTo>
                    <a:pt x="238" y="83"/>
                    <a:pt x="238" y="83"/>
                    <a:pt x="238" y="83"/>
                  </a:cubicBezTo>
                  <a:cubicBezTo>
                    <a:pt x="237" y="82"/>
                    <a:pt x="237" y="82"/>
                    <a:pt x="237" y="82"/>
                  </a:cubicBezTo>
                  <a:cubicBezTo>
                    <a:pt x="236" y="83"/>
                    <a:pt x="236" y="83"/>
                    <a:pt x="236" y="83"/>
                  </a:cubicBezTo>
                  <a:cubicBezTo>
                    <a:pt x="235" y="83"/>
                    <a:pt x="235" y="83"/>
                    <a:pt x="235" y="83"/>
                  </a:cubicBezTo>
                  <a:cubicBezTo>
                    <a:pt x="235" y="84"/>
                    <a:pt x="235" y="84"/>
                    <a:pt x="235" y="84"/>
                  </a:cubicBezTo>
                  <a:cubicBezTo>
                    <a:pt x="235" y="84"/>
                    <a:pt x="235" y="84"/>
                    <a:pt x="235" y="84"/>
                  </a:cubicBezTo>
                  <a:cubicBezTo>
                    <a:pt x="235" y="84"/>
                    <a:pt x="235" y="84"/>
                    <a:pt x="235" y="84"/>
                  </a:cubicBezTo>
                  <a:cubicBezTo>
                    <a:pt x="235" y="84"/>
                    <a:pt x="235" y="84"/>
                    <a:pt x="235" y="84"/>
                  </a:cubicBezTo>
                  <a:cubicBezTo>
                    <a:pt x="235" y="85"/>
                    <a:pt x="235" y="85"/>
                    <a:pt x="235" y="85"/>
                  </a:cubicBezTo>
                  <a:cubicBezTo>
                    <a:pt x="235" y="85"/>
                    <a:pt x="235" y="85"/>
                    <a:pt x="235" y="85"/>
                  </a:cubicBezTo>
                  <a:cubicBezTo>
                    <a:pt x="235" y="85"/>
                    <a:pt x="235" y="85"/>
                    <a:pt x="235" y="85"/>
                  </a:cubicBezTo>
                  <a:cubicBezTo>
                    <a:pt x="236" y="85"/>
                    <a:pt x="236" y="85"/>
                    <a:pt x="236" y="85"/>
                  </a:cubicBezTo>
                  <a:cubicBezTo>
                    <a:pt x="236" y="85"/>
                    <a:pt x="236" y="85"/>
                    <a:pt x="236" y="85"/>
                  </a:cubicBezTo>
                  <a:cubicBezTo>
                    <a:pt x="236" y="86"/>
                    <a:pt x="236" y="86"/>
                    <a:pt x="236" y="86"/>
                  </a:cubicBezTo>
                  <a:cubicBezTo>
                    <a:pt x="236" y="86"/>
                    <a:pt x="236" y="86"/>
                    <a:pt x="236" y="86"/>
                  </a:cubicBezTo>
                  <a:cubicBezTo>
                    <a:pt x="236" y="86"/>
                    <a:pt x="236" y="86"/>
                    <a:pt x="236" y="86"/>
                  </a:cubicBezTo>
                  <a:cubicBezTo>
                    <a:pt x="237" y="86"/>
                    <a:pt x="237" y="86"/>
                    <a:pt x="237" y="86"/>
                  </a:cubicBezTo>
                  <a:cubicBezTo>
                    <a:pt x="237" y="86"/>
                    <a:pt x="237" y="86"/>
                    <a:pt x="237" y="86"/>
                  </a:cubicBezTo>
                  <a:cubicBezTo>
                    <a:pt x="237" y="87"/>
                    <a:pt x="237" y="87"/>
                    <a:pt x="237" y="87"/>
                  </a:cubicBezTo>
                  <a:cubicBezTo>
                    <a:pt x="237" y="87"/>
                    <a:pt x="237" y="87"/>
                    <a:pt x="237" y="87"/>
                  </a:cubicBezTo>
                  <a:cubicBezTo>
                    <a:pt x="238" y="87"/>
                    <a:pt x="238" y="87"/>
                    <a:pt x="238" y="87"/>
                  </a:cubicBezTo>
                  <a:cubicBezTo>
                    <a:pt x="238" y="87"/>
                    <a:pt x="238" y="87"/>
                    <a:pt x="238" y="87"/>
                  </a:cubicBezTo>
                  <a:cubicBezTo>
                    <a:pt x="238" y="88"/>
                    <a:pt x="238" y="88"/>
                    <a:pt x="238" y="88"/>
                  </a:cubicBezTo>
                  <a:cubicBezTo>
                    <a:pt x="238" y="88"/>
                    <a:pt x="238" y="88"/>
                    <a:pt x="238" y="88"/>
                  </a:cubicBezTo>
                  <a:cubicBezTo>
                    <a:pt x="239" y="88"/>
                    <a:pt x="239" y="88"/>
                    <a:pt x="239" y="88"/>
                  </a:cubicBezTo>
                  <a:cubicBezTo>
                    <a:pt x="239" y="89"/>
                    <a:pt x="239" y="89"/>
                    <a:pt x="239" y="89"/>
                  </a:cubicBezTo>
                  <a:cubicBezTo>
                    <a:pt x="240" y="89"/>
                    <a:pt x="240" y="89"/>
                    <a:pt x="240" y="89"/>
                  </a:cubicBezTo>
                  <a:cubicBezTo>
                    <a:pt x="241" y="89"/>
                    <a:pt x="241" y="89"/>
                    <a:pt x="241" y="89"/>
                  </a:cubicBezTo>
                  <a:cubicBezTo>
                    <a:pt x="242" y="89"/>
                    <a:pt x="242" y="89"/>
                    <a:pt x="242" y="89"/>
                  </a:cubicBezTo>
                  <a:cubicBezTo>
                    <a:pt x="242" y="90"/>
                    <a:pt x="242" y="90"/>
                    <a:pt x="242" y="90"/>
                  </a:cubicBezTo>
                  <a:cubicBezTo>
                    <a:pt x="243" y="89"/>
                    <a:pt x="243" y="89"/>
                    <a:pt x="243" y="89"/>
                  </a:cubicBezTo>
                  <a:cubicBezTo>
                    <a:pt x="242" y="89"/>
                    <a:pt x="242" y="89"/>
                    <a:pt x="242" y="89"/>
                  </a:cubicBezTo>
                  <a:cubicBezTo>
                    <a:pt x="243" y="89"/>
                    <a:pt x="243" y="89"/>
                    <a:pt x="243" y="89"/>
                  </a:cubicBezTo>
                  <a:cubicBezTo>
                    <a:pt x="244" y="88"/>
                    <a:pt x="244" y="88"/>
                    <a:pt x="244" y="88"/>
                  </a:cubicBezTo>
                  <a:cubicBezTo>
                    <a:pt x="243" y="87"/>
                    <a:pt x="243" y="87"/>
                    <a:pt x="243" y="87"/>
                  </a:cubicBezTo>
                  <a:cubicBezTo>
                    <a:pt x="244" y="86"/>
                    <a:pt x="244" y="86"/>
                    <a:pt x="244" y="86"/>
                  </a:cubicBezTo>
                  <a:cubicBezTo>
                    <a:pt x="244" y="85"/>
                    <a:pt x="244" y="85"/>
                    <a:pt x="244" y="85"/>
                  </a:cubicBezTo>
                  <a:cubicBezTo>
                    <a:pt x="245" y="84"/>
                    <a:pt x="245" y="84"/>
                    <a:pt x="245" y="84"/>
                  </a:cubicBezTo>
                  <a:cubicBezTo>
                    <a:pt x="245" y="83"/>
                    <a:pt x="245" y="83"/>
                    <a:pt x="245" y="83"/>
                  </a:cubicBezTo>
                  <a:cubicBezTo>
                    <a:pt x="245" y="83"/>
                    <a:pt x="245" y="83"/>
                    <a:pt x="245" y="83"/>
                  </a:cubicBezTo>
                  <a:cubicBezTo>
                    <a:pt x="245" y="82"/>
                    <a:pt x="245" y="82"/>
                    <a:pt x="245" y="82"/>
                  </a:cubicBezTo>
                  <a:cubicBezTo>
                    <a:pt x="244" y="81"/>
                    <a:pt x="244" y="81"/>
                    <a:pt x="244" y="81"/>
                  </a:cubicBezTo>
                  <a:cubicBezTo>
                    <a:pt x="244" y="81"/>
                    <a:pt x="244" y="81"/>
                    <a:pt x="244" y="81"/>
                  </a:cubicBezTo>
                  <a:cubicBezTo>
                    <a:pt x="244" y="80"/>
                    <a:pt x="244" y="80"/>
                    <a:pt x="244" y="80"/>
                  </a:cubicBezTo>
                  <a:cubicBezTo>
                    <a:pt x="244" y="80"/>
                    <a:pt x="244" y="80"/>
                    <a:pt x="244" y="80"/>
                  </a:cubicBezTo>
                  <a:cubicBezTo>
                    <a:pt x="243" y="79"/>
                    <a:pt x="243" y="79"/>
                    <a:pt x="243" y="79"/>
                  </a:cubicBezTo>
                  <a:cubicBezTo>
                    <a:pt x="242" y="79"/>
                    <a:pt x="242" y="79"/>
                    <a:pt x="242" y="79"/>
                  </a:cubicBezTo>
                  <a:cubicBezTo>
                    <a:pt x="241" y="79"/>
                    <a:pt x="241" y="79"/>
                    <a:pt x="241" y="79"/>
                  </a:cubicBezTo>
                  <a:cubicBezTo>
                    <a:pt x="240" y="79"/>
                    <a:pt x="240" y="79"/>
                    <a:pt x="240" y="79"/>
                  </a:cubicBezTo>
                  <a:cubicBezTo>
                    <a:pt x="240" y="80"/>
                    <a:pt x="240" y="80"/>
                    <a:pt x="240" y="80"/>
                  </a:cubicBezTo>
                  <a:cubicBezTo>
                    <a:pt x="240" y="80"/>
                    <a:pt x="240" y="80"/>
                    <a:pt x="240" y="80"/>
                  </a:cubicBezTo>
                  <a:cubicBezTo>
                    <a:pt x="240" y="81"/>
                    <a:pt x="240" y="81"/>
                    <a:pt x="240" y="81"/>
                  </a:cubicBezTo>
                  <a:cubicBezTo>
                    <a:pt x="240" y="81"/>
                    <a:pt x="240" y="81"/>
                    <a:pt x="240" y="81"/>
                  </a:cubicBezTo>
                  <a:close/>
                  <a:moveTo>
                    <a:pt x="245" y="74"/>
                  </a:moveTo>
                  <a:cubicBezTo>
                    <a:pt x="245" y="74"/>
                    <a:pt x="245" y="74"/>
                    <a:pt x="245" y="74"/>
                  </a:cubicBezTo>
                  <a:cubicBezTo>
                    <a:pt x="245" y="74"/>
                    <a:pt x="245" y="74"/>
                    <a:pt x="245" y="74"/>
                  </a:cubicBezTo>
                  <a:cubicBezTo>
                    <a:pt x="246" y="74"/>
                    <a:pt x="246" y="74"/>
                    <a:pt x="246" y="74"/>
                  </a:cubicBezTo>
                  <a:cubicBezTo>
                    <a:pt x="246" y="74"/>
                    <a:pt x="246" y="74"/>
                    <a:pt x="245" y="74"/>
                  </a:cubicBezTo>
                  <a:close/>
                  <a:moveTo>
                    <a:pt x="244" y="78"/>
                  </a:moveTo>
                  <a:cubicBezTo>
                    <a:pt x="244" y="78"/>
                    <a:pt x="244" y="78"/>
                    <a:pt x="244" y="78"/>
                  </a:cubicBezTo>
                  <a:cubicBezTo>
                    <a:pt x="244" y="78"/>
                    <a:pt x="244" y="78"/>
                    <a:pt x="244" y="78"/>
                  </a:cubicBezTo>
                  <a:cubicBezTo>
                    <a:pt x="244" y="77"/>
                    <a:pt x="244" y="77"/>
                    <a:pt x="244" y="77"/>
                  </a:cubicBezTo>
                  <a:cubicBezTo>
                    <a:pt x="244" y="77"/>
                    <a:pt x="244" y="77"/>
                    <a:pt x="244" y="77"/>
                  </a:cubicBezTo>
                  <a:cubicBezTo>
                    <a:pt x="244" y="76"/>
                    <a:pt x="244" y="76"/>
                    <a:pt x="244" y="76"/>
                  </a:cubicBezTo>
                  <a:cubicBezTo>
                    <a:pt x="244" y="76"/>
                    <a:pt x="244" y="76"/>
                    <a:pt x="244" y="76"/>
                  </a:cubicBezTo>
                  <a:cubicBezTo>
                    <a:pt x="246" y="76"/>
                    <a:pt x="246" y="76"/>
                    <a:pt x="246" y="76"/>
                  </a:cubicBezTo>
                  <a:cubicBezTo>
                    <a:pt x="245" y="77"/>
                    <a:pt x="245" y="77"/>
                    <a:pt x="245" y="77"/>
                  </a:cubicBezTo>
                  <a:cubicBezTo>
                    <a:pt x="245" y="78"/>
                    <a:pt x="245" y="78"/>
                    <a:pt x="245" y="78"/>
                  </a:cubicBezTo>
                  <a:cubicBezTo>
                    <a:pt x="245" y="78"/>
                    <a:pt x="244" y="78"/>
                    <a:pt x="244" y="78"/>
                  </a:cubicBezTo>
                  <a:close/>
                  <a:moveTo>
                    <a:pt x="238" y="77"/>
                  </a:moveTo>
                  <a:cubicBezTo>
                    <a:pt x="238" y="76"/>
                    <a:pt x="238" y="76"/>
                    <a:pt x="238" y="76"/>
                  </a:cubicBezTo>
                  <a:cubicBezTo>
                    <a:pt x="238" y="76"/>
                    <a:pt x="238" y="76"/>
                    <a:pt x="238" y="76"/>
                  </a:cubicBezTo>
                  <a:cubicBezTo>
                    <a:pt x="239" y="76"/>
                    <a:pt x="239" y="76"/>
                    <a:pt x="239" y="76"/>
                  </a:cubicBezTo>
                  <a:cubicBezTo>
                    <a:pt x="239" y="76"/>
                    <a:pt x="239" y="76"/>
                    <a:pt x="239" y="76"/>
                  </a:cubicBezTo>
                  <a:cubicBezTo>
                    <a:pt x="239" y="76"/>
                    <a:pt x="239" y="76"/>
                    <a:pt x="239" y="76"/>
                  </a:cubicBezTo>
                  <a:cubicBezTo>
                    <a:pt x="239" y="77"/>
                    <a:pt x="239" y="77"/>
                    <a:pt x="239" y="77"/>
                  </a:cubicBezTo>
                  <a:cubicBezTo>
                    <a:pt x="238" y="77"/>
                    <a:pt x="238" y="77"/>
                    <a:pt x="238" y="77"/>
                  </a:cubicBezTo>
                  <a:close/>
                  <a:moveTo>
                    <a:pt x="237" y="78"/>
                  </a:moveTo>
                  <a:cubicBezTo>
                    <a:pt x="237" y="77"/>
                    <a:pt x="237" y="77"/>
                    <a:pt x="237" y="77"/>
                  </a:cubicBezTo>
                  <a:cubicBezTo>
                    <a:pt x="237" y="77"/>
                    <a:pt x="237" y="77"/>
                    <a:pt x="237" y="77"/>
                  </a:cubicBezTo>
                  <a:cubicBezTo>
                    <a:pt x="237" y="77"/>
                    <a:pt x="237" y="77"/>
                    <a:pt x="237" y="77"/>
                  </a:cubicBezTo>
                  <a:cubicBezTo>
                    <a:pt x="237" y="77"/>
                    <a:pt x="237" y="77"/>
                    <a:pt x="237" y="77"/>
                  </a:cubicBezTo>
                  <a:cubicBezTo>
                    <a:pt x="237" y="78"/>
                    <a:pt x="237" y="78"/>
                    <a:pt x="237" y="78"/>
                  </a:cubicBezTo>
                  <a:close/>
                  <a:moveTo>
                    <a:pt x="238" y="79"/>
                  </a:moveTo>
                  <a:cubicBezTo>
                    <a:pt x="238" y="79"/>
                    <a:pt x="238" y="79"/>
                    <a:pt x="238" y="79"/>
                  </a:cubicBezTo>
                  <a:cubicBezTo>
                    <a:pt x="238" y="79"/>
                    <a:pt x="238" y="79"/>
                    <a:pt x="238" y="79"/>
                  </a:cubicBezTo>
                  <a:cubicBezTo>
                    <a:pt x="238" y="78"/>
                    <a:pt x="238" y="78"/>
                    <a:pt x="238" y="78"/>
                  </a:cubicBezTo>
                  <a:cubicBezTo>
                    <a:pt x="238" y="78"/>
                    <a:pt x="238" y="78"/>
                    <a:pt x="238" y="78"/>
                  </a:cubicBezTo>
                  <a:cubicBezTo>
                    <a:pt x="239" y="78"/>
                    <a:pt x="239" y="78"/>
                    <a:pt x="239" y="78"/>
                  </a:cubicBezTo>
                  <a:cubicBezTo>
                    <a:pt x="239" y="79"/>
                    <a:pt x="239" y="79"/>
                    <a:pt x="239" y="79"/>
                  </a:cubicBezTo>
                  <a:cubicBezTo>
                    <a:pt x="238" y="79"/>
                    <a:pt x="238" y="79"/>
                    <a:pt x="238" y="79"/>
                  </a:cubicBezTo>
                  <a:cubicBezTo>
                    <a:pt x="238" y="79"/>
                    <a:pt x="238" y="79"/>
                    <a:pt x="238" y="79"/>
                  </a:cubicBezTo>
                  <a:close/>
                  <a:moveTo>
                    <a:pt x="236" y="80"/>
                  </a:moveTo>
                  <a:cubicBezTo>
                    <a:pt x="236" y="80"/>
                    <a:pt x="236" y="80"/>
                    <a:pt x="236" y="80"/>
                  </a:cubicBezTo>
                  <a:cubicBezTo>
                    <a:pt x="235" y="79"/>
                    <a:pt x="235" y="79"/>
                    <a:pt x="235" y="79"/>
                  </a:cubicBezTo>
                  <a:cubicBezTo>
                    <a:pt x="236" y="79"/>
                    <a:pt x="236" y="79"/>
                    <a:pt x="236" y="79"/>
                  </a:cubicBezTo>
                  <a:cubicBezTo>
                    <a:pt x="236" y="78"/>
                    <a:pt x="236" y="78"/>
                    <a:pt x="236" y="78"/>
                  </a:cubicBezTo>
                  <a:cubicBezTo>
                    <a:pt x="237" y="78"/>
                    <a:pt x="237" y="78"/>
                    <a:pt x="237" y="78"/>
                  </a:cubicBezTo>
                  <a:cubicBezTo>
                    <a:pt x="237" y="78"/>
                    <a:pt x="237" y="78"/>
                    <a:pt x="237" y="78"/>
                  </a:cubicBezTo>
                  <a:cubicBezTo>
                    <a:pt x="237" y="79"/>
                    <a:pt x="237" y="79"/>
                    <a:pt x="237" y="79"/>
                  </a:cubicBezTo>
                  <a:cubicBezTo>
                    <a:pt x="237" y="79"/>
                    <a:pt x="237" y="79"/>
                    <a:pt x="237" y="79"/>
                  </a:cubicBezTo>
                  <a:cubicBezTo>
                    <a:pt x="237" y="80"/>
                    <a:pt x="237" y="80"/>
                    <a:pt x="237" y="80"/>
                  </a:cubicBezTo>
                  <a:cubicBezTo>
                    <a:pt x="237" y="80"/>
                    <a:pt x="237" y="80"/>
                    <a:pt x="237" y="80"/>
                  </a:cubicBezTo>
                  <a:cubicBezTo>
                    <a:pt x="236" y="80"/>
                    <a:pt x="236" y="80"/>
                    <a:pt x="236" y="80"/>
                  </a:cubicBezTo>
                  <a:cubicBezTo>
                    <a:pt x="236" y="80"/>
                    <a:pt x="236" y="80"/>
                    <a:pt x="236" y="80"/>
                  </a:cubicBezTo>
                  <a:close/>
                  <a:moveTo>
                    <a:pt x="234" y="81"/>
                  </a:moveTo>
                  <a:cubicBezTo>
                    <a:pt x="234" y="80"/>
                    <a:pt x="234" y="80"/>
                    <a:pt x="234" y="80"/>
                  </a:cubicBezTo>
                  <a:cubicBezTo>
                    <a:pt x="234" y="80"/>
                    <a:pt x="234" y="80"/>
                    <a:pt x="234" y="80"/>
                  </a:cubicBezTo>
                  <a:cubicBezTo>
                    <a:pt x="234" y="80"/>
                    <a:pt x="234" y="80"/>
                    <a:pt x="234" y="80"/>
                  </a:cubicBezTo>
                  <a:cubicBezTo>
                    <a:pt x="234" y="80"/>
                    <a:pt x="234" y="80"/>
                    <a:pt x="234" y="80"/>
                  </a:cubicBezTo>
                  <a:cubicBezTo>
                    <a:pt x="234" y="81"/>
                    <a:pt x="234" y="81"/>
                    <a:pt x="234" y="81"/>
                  </a:cubicBezTo>
                  <a:close/>
                  <a:moveTo>
                    <a:pt x="225" y="82"/>
                  </a:moveTo>
                  <a:cubicBezTo>
                    <a:pt x="224" y="81"/>
                    <a:pt x="224" y="81"/>
                    <a:pt x="224" y="81"/>
                  </a:cubicBezTo>
                  <a:cubicBezTo>
                    <a:pt x="223" y="81"/>
                    <a:pt x="223" y="81"/>
                    <a:pt x="223" y="81"/>
                  </a:cubicBezTo>
                  <a:cubicBezTo>
                    <a:pt x="223" y="81"/>
                    <a:pt x="223" y="81"/>
                    <a:pt x="223" y="81"/>
                  </a:cubicBezTo>
                  <a:cubicBezTo>
                    <a:pt x="223" y="80"/>
                    <a:pt x="223" y="80"/>
                    <a:pt x="223" y="80"/>
                  </a:cubicBezTo>
                  <a:cubicBezTo>
                    <a:pt x="223" y="80"/>
                    <a:pt x="223" y="80"/>
                    <a:pt x="223" y="80"/>
                  </a:cubicBezTo>
                  <a:cubicBezTo>
                    <a:pt x="223" y="79"/>
                    <a:pt x="223" y="79"/>
                    <a:pt x="223" y="79"/>
                  </a:cubicBezTo>
                  <a:cubicBezTo>
                    <a:pt x="224" y="78"/>
                    <a:pt x="224" y="78"/>
                    <a:pt x="224" y="78"/>
                  </a:cubicBezTo>
                  <a:cubicBezTo>
                    <a:pt x="224" y="79"/>
                    <a:pt x="224" y="79"/>
                    <a:pt x="224" y="79"/>
                  </a:cubicBezTo>
                  <a:cubicBezTo>
                    <a:pt x="224" y="79"/>
                    <a:pt x="224" y="79"/>
                    <a:pt x="224" y="79"/>
                  </a:cubicBezTo>
                  <a:cubicBezTo>
                    <a:pt x="225" y="79"/>
                    <a:pt x="225" y="79"/>
                    <a:pt x="225" y="79"/>
                  </a:cubicBezTo>
                  <a:cubicBezTo>
                    <a:pt x="224" y="78"/>
                    <a:pt x="224" y="78"/>
                    <a:pt x="224" y="78"/>
                  </a:cubicBezTo>
                  <a:cubicBezTo>
                    <a:pt x="224" y="78"/>
                    <a:pt x="224" y="78"/>
                    <a:pt x="224" y="78"/>
                  </a:cubicBezTo>
                  <a:cubicBezTo>
                    <a:pt x="224" y="78"/>
                    <a:pt x="224" y="78"/>
                    <a:pt x="224" y="78"/>
                  </a:cubicBezTo>
                  <a:cubicBezTo>
                    <a:pt x="223" y="77"/>
                    <a:pt x="223" y="77"/>
                    <a:pt x="223" y="77"/>
                  </a:cubicBezTo>
                  <a:cubicBezTo>
                    <a:pt x="223" y="77"/>
                    <a:pt x="223" y="77"/>
                    <a:pt x="223" y="77"/>
                  </a:cubicBezTo>
                  <a:cubicBezTo>
                    <a:pt x="223" y="77"/>
                    <a:pt x="223" y="77"/>
                    <a:pt x="223" y="77"/>
                  </a:cubicBezTo>
                  <a:cubicBezTo>
                    <a:pt x="223" y="77"/>
                    <a:pt x="223" y="77"/>
                    <a:pt x="223" y="77"/>
                  </a:cubicBezTo>
                  <a:cubicBezTo>
                    <a:pt x="224" y="77"/>
                    <a:pt x="224" y="77"/>
                    <a:pt x="224" y="77"/>
                  </a:cubicBezTo>
                  <a:cubicBezTo>
                    <a:pt x="224" y="77"/>
                    <a:pt x="224" y="77"/>
                    <a:pt x="224" y="77"/>
                  </a:cubicBezTo>
                  <a:cubicBezTo>
                    <a:pt x="224" y="76"/>
                    <a:pt x="224" y="76"/>
                    <a:pt x="224" y="76"/>
                  </a:cubicBezTo>
                  <a:cubicBezTo>
                    <a:pt x="225" y="76"/>
                    <a:pt x="225" y="76"/>
                    <a:pt x="225" y="76"/>
                  </a:cubicBezTo>
                  <a:cubicBezTo>
                    <a:pt x="225" y="76"/>
                    <a:pt x="225" y="76"/>
                    <a:pt x="225" y="76"/>
                  </a:cubicBezTo>
                  <a:cubicBezTo>
                    <a:pt x="227" y="77"/>
                    <a:pt x="227" y="77"/>
                    <a:pt x="227" y="77"/>
                  </a:cubicBezTo>
                  <a:cubicBezTo>
                    <a:pt x="227" y="76"/>
                    <a:pt x="227" y="76"/>
                    <a:pt x="227" y="76"/>
                  </a:cubicBezTo>
                  <a:cubicBezTo>
                    <a:pt x="227" y="76"/>
                    <a:pt x="227" y="76"/>
                    <a:pt x="227" y="76"/>
                  </a:cubicBezTo>
                  <a:cubicBezTo>
                    <a:pt x="226" y="76"/>
                    <a:pt x="226" y="76"/>
                    <a:pt x="226" y="76"/>
                  </a:cubicBezTo>
                  <a:cubicBezTo>
                    <a:pt x="226" y="76"/>
                    <a:pt x="226" y="76"/>
                    <a:pt x="226" y="76"/>
                  </a:cubicBezTo>
                  <a:cubicBezTo>
                    <a:pt x="228" y="76"/>
                    <a:pt x="228" y="76"/>
                    <a:pt x="228" y="76"/>
                  </a:cubicBezTo>
                  <a:cubicBezTo>
                    <a:pt x="228" y="75"/>
                    <a:pt x="228" y="75"/>
                    <a:pt x="228" y="75"/>
                  </a:cubicBezTo>
                  <a:cubicBezTo>
                    <a:pt x="230" y="75"/>
                    <a:pt x="230" y="75"/>
                    <a:pt x="230" y="75"/>
                  </a:cubicBezTo>
                  <a:cubicBezTo>
                    <a:pt x="230" y="75"/>
                    <a:pt x="230" y="75"/>
                    <a:pt x="230" y="75"/>
                  </a:cubicBezTo>
                  <a:cubicBezTo>
                    <a:pt x="231" y="75"/>
                    <a:pt x="231" y="75"/>
                    <a:pt x="231" y="75"/>
                  </a:cubicBezTo>
                  <a:cubicBezTo>
                    <a:pt x="231" y="75"/>
                    <a:pt x="231" y="75"/>
                    <a:pt x="231" y="75"/>
                  </a:cubicBezTo>
                  <a:cubicBezTo>
                    <a:pt x="227" y="74"/>
                    <a:pt x="227" y="74"/>
                    <a:pt x="227" y="74"/>
                  </a:cubicBezTo>
                  <a:cubicBezTo>
                    <a:pt x="226" y="74"/>
                    <a:pt x="226" y="74"/>
                    <a:pt x="226" y="74"/>
                  </a:cubicBezTo>
                  <a:cubicBezTo>
                    <a:pt x="226" y="74"/>
                    <a:pt x="226" y="74"/>
                    <a:pt x="226" y="74"/>
                  </a:cubicBezTo>
                  <a:cubicBezTo>
                    <a:pt x="224" y="74"/>
                    <a:pt x="224" y="74"/>
                    <a:pt x="224" y="74"/>
                  </a:cubicBezTo>
                  <a:cubicBezTo>
                    <a:pt x="223" y="74"/>
                    <a:pt x="223" y="74"/>
                    <a:pt x="223" y="74"/>
                  </a:cubicBezTo>
                  <a:cubicBezTo>
                    <a:pt x="223" y="74"/>
                    <a:pt x="223" y="74"/>
                    <a:pt x="223" y="74"/>
                  </a:cubicBezTo>
                  <a:cubicBezTo>
                    <a:pt x="222" y="73"/>
                    <a:pt x="222" y="73"/>
                    <a:pt x="222" y="73"/>
                  </a:cubicBezTo>
                  <a:cubicBezTo>
                    <a:pt x="221" y="73"/>
                    <a:pt x="221" y="73"/>
                    <a:pt x="221" y="73"/>
                  </a:cubicBezTo>
                  <a:cubicBezTo>
                    <a:pt x="221" y="74"/>
                    <a:pt x="221" y="74"/>
                    <a:pt x="221" y="74"/>
                  </a:cubicBezTo>
                  <a:cubicBezTo>
                    <a:pt x="221" y="74"/>
                    <a:pt x="221" y="74"/>
                    <a:pt x="221" y="74"/>
                  </a:cubicBezTo>
                  <a:cubicBezTo>
                    <a:pt x="220" y="74"/>
                    <a:pt x="220" y="74"/>
                    <a:pt x="220" y="74"/>
                  </a:cubicBezTo>
                  <a:cubicBezTo>
                    <a:pt x="220" y="73"/>
                    <a:pt x="220" y="73"/>
                    <a:pt x="220" y="73"/>
                  </a:cubicBezTo>
                  <a:cubicBezTo>
                    <a:pt x="220" y="72"/>
                    <a:pt x="220" y="72"/>
                    <a:pt x="220" y="72"/>
                  </a:cubicBezTo>
                  <a:cubicBezTo>
                    <a:pt x="220" y="73"/>
                    <a:pt x="220" y="73"/>
                    <a:pt x="220" y="73"/>
                  </a:cubicBezTo>
                  <a:cubicBezTo>
                    <a:pt x="221" y="72"/>
                    <a:pt x="221" y="72"/>
                    <a:pt x="221" y="72"/>
                  </a:cubicBezTo>
                  <a:cubicBezTo>
                    <a:pt x="221" y="72"/>
                    <a:pt x="221" y="72"/>
                    <a:pt x="221" y="72"/>
                  </a:cubicBezTo>
                  <a:cubicBezTo>
                    <a:pt x="222" y="72"/>
                    <a:pt x="222" y="72"/>
                    <a:pt x="222" y="72"/>
                  </a:cubicBezTo>
                  <a:cubicBezTo>
                    <a:pt x="222" y="72"/>
                    <a:pt x="222" y="72"/>
                    <a:pt x="222" y="72"/>
                  </a:cubicBezTo>
                  <a:cubicBezTo>
                    <a:pt x="222" y="71"/>
                    <a:pt x="222" y="71"/>
                    <a:pt x="222" y="71"/>
                  </a:cubicBezTo>
                  <a:cubicBezTo>
                    <a:pt x="222" y="71"/>
                    <a:pt x="222" y="71"/>
                    <a:pt x="222" y="71"/>
                  </a:cubicBezTo>
                  <a:cubicBezTo>
                    <a:pt x="223" y="71"/>
                    <a:pt x="223" y="71"/>
                    <a:pt x="223" y="71"/>
                  </a:cubicBezTo>
                  <a:cubicBezTo>
                    <a:pt x="224" y="71"/>
                    <a:pt x="224" y="71"/>
                    <a:pt x="224" y="71"/>
                  </a:cubicBezTo>
                  <a:cubicBezTo>
                    <a:pt x="224" y="71"/>
                    <a:pt x="224" y="71"/>
                    <a:pt x="224" y="71"/>
                  </a:cubicBezTo>
                  <a:cubicBezTo>
                    <a:pt x="224" y="72"/>
                    <a:pt x="224" y="72"/>
                    <a:pt x="224" y="72"/>
                  </a:cubicBezTo>
                  <a:cubicBezTo>
                    <a:pt x="224" y="73"/>
                    <a:pt x="224" y="73"/>
                    <a:pt x="224" y="73"/>
                  </a:cubicBezTo>
                  <a:cubicBezTo>
                    <a:pt x="225" y="73"/>
                    <a:pt x="225" y="73"/>
                    <a:pt x="225" y="73"/>
                  </a:cubicBezTo>
                  <a:cubicBezTo>
                    <a:pt x="225" y="72"/>
                    <a:pt x="225" y="72"/>
                    <a:pt x="225" y="72"/>
                  </a:cubicBezTo>
                  <a:cubicBezTo>
                    <a:pt x="225" y="72"/>
                    <a:pt x="225" y="72"/>
                    <a:pt x="225" y="72"/>
                  </a:cubicBezTo>
                  <a:cubicBezTo>
                    <a:pt x="224" y="71"/>
                    <a:pt x="224" y="71"/>
                    <a:pt x="224" y="71"/>
                  </a:cubicBezTo>
                  <a:cubicBezTo>
                    <a:pt x="225" y="70"/>
                    <a:pt x="225" y="70"/>
                    <a:pt x="225" y="70"/>
                  </a:cubicBezTo>
                  <a:cubicBezTo>
                    <a:pt x="226" y="70"/>
                    <a:pt x="226" y="70"/>
                    <a:pt x="226" y="70"/>
                  </a:cubicBezTo>
                  <a:cubicBezTo>
                    <a:pt x="226" y="70"/>
                    <a:pt x="226" y="70"/>
                    <a:pt x="226" y="70"/>
                  </a:cubicBezTo>
                  <a:cubicBezTo>
                    <a:pt x="225" y="69"/>
                    <a:pt x="225" y="69"/>
                    <a:pt x="225" y="69"/>
                  </a:cubicBezTo>
                  <a:cubicBezTo>
                    <a:pt x="225" y="68"/>
                    <a:pt x="225" y="68"/>
                    <a:pt x="225" y="68"/>
                  </a:cubicBezTo>
                  <a:cubicBezTo>
                    <a:pt x="226" y="68"/>
                    <a:pt x="226" y="68"/>
                    <a:pt x="226" y="68"/>
                  </a:cubicBezTo>
                  <a:cubicBezTo>
                    <a:pt x="226" y="68"/>
                    <a:pt x="226" y="68"/>
                    <a:pt x="226" y="68"/>
                  </a:cubicBezTo>
                  <a:cubicBezTo>
                    <a:pt x="227" y="67"/>
                    <a:pt x="227" y="67"/>
                    <a:pt x="227" y="67"/>
                  </a:cubicBezTo>
                  <a:cubicBezTo>
                    <a:pt x="227" y="67"/>
                    <a:pt x="227" y="67"/>
                    <a:pt x="227" y="67"/>
                  </a:cubicBezTo>
                  <a:cubicBezTo>
                    <a:pt x="226" y="67"/>
                    <a:pt x="226" y="67"/>
                    <a:pt x="226" y="67"/>
                  </a:cubicBezTo>
                  <a:cubicBezTo>
                    <a:pt x="226" y="67"/>
                    <a:pt x="226" y="67"/>
                    <a:pt x="226" y="67"/>
                  </a:cubicBezTo>
                  <a:cubicBezTo>
                    <a:pt x="226" y="66"/>
                    <a:pt x="226" y="66"/>
                    <a:pt x="226" y="66"/>
                  </a:cubicBezTo>
                  <a:cubicBezTo>
                    <a:pt x="227" y="66"/>
                    <a:pt x="227" y="66"/>
                    <a:pt x="227" y="66"/>
                  </a:cubicBezTo>
                  <a:cubicBezTo>
                    <a:pt x="227" y="65"/>
                    <a:pt x="227" y="65"/>
                    <a:pt x="227" y="65"/>
                  </a:cubicBezTo>
                  <a:cubicBezTo>
                    <a:pt x="228" y="65"/>
                    <a:pt x="228" y="65"/>
                    <a:pt x="228" y="65"/>
                  </a:cubicBezTo>
                  <a:cubicBezTo>
                    <a:pt x="228" y="65"/>
                    <a:pt x="228" y="65"/>
                    <a:pt x="228" y="65"/>
                  </a:cubicBezTo>
                  <a:cubicBezTo>
                    <a:pt x="228" y="66"/>
                    <a:pt x="228" y="66"/>
                    <a:pt x="228" y="66"/>
                  </a:cubicBezTo>
                  <a:cubicBezTo>
                    <a:pt x="229" y="66"/>
                    <a:pt x="229" y="66"/>
                    <a:pt x="229" y="66"/>
                  </a:cubicBezTo>
                  <a:cubicBezTo>
                    <a:pt x="229" y="67"/>
                    <a:pt x="229" y="67"/>
                    <a:pt x="229" y="67"/>
                  </a:cubicBezTo>
                  <a:cubicBezTo>
                    <a:pt x="229" y="67"/>
                    <a:pt x="229" y="67"/>
                    <a:pt x="229" y="67"/>
                  </a:cubicBezTo>
                  <a:cubicBezTo>
                    <a:pt x="229" y="68"/>
                    <a:pt x="229" y="68"/>
                    <a:pt x="229" y="68"/>
                  </a:cubicBezTo>
                  <a:cubicBezTo>
                    <a:pt x="229" y="68"/>
                    <a:pt x="229" y="68"/>
                    <a:pt x="229" y="68"/>
                  </a:cubicBezTo>
                  <a:cubicBezTo>
                    <a:pt x="230" y="71"/>
                    <a:pt x="230" y="71"/>
                    <a:pt x="230" y="71"/>
                  </a:cubicBezTo>
                  <a:cubicBezTo>
                    <a:pt x="229" y="71"/>
                    <a:pt x="229" y="71"/>
                    <a:pt x="229" y="71"/>
                  </a:cubicBezTo>
                  <a:cubicBezTo>
                    <a:pt x="229" y="72"/>
                    <a:pt x="229" y="72"/>
                    <a:pt x="229" y="72"/>
                  </a:cubicBezTo>
                  <a:cubicBezTo>
                    <a:pt x="230" y="72"/>
                    <a:pt x="230" y="72"/>
                    <a:pt x="230" y="72"/>
                  </a:cubicBezTo>
                  <a:cubicBezTo>
                    <a:pt x="231" y="72"/>
                    <a:pt x="231" y="72"/>
                    <a:pt x="231" y="72"/>
                  </a:cubicBezTo>
                  <a:cubicBezTo>
                    <a:pt x="231" y="71"/>
                    <a:pt x="231" y="71"/>
                    <a:pt x="231" y="71"/>
                  </a:cubicBezTo>
                  <a:cubicBezTo>
                    <a:pt x="231" y="70"/>
                    <a:pt x="231" y="70"/>
                    <a:pt x="231" y="70"/>
                  </a:cubicBezTo>
                  <a:cubicBezTo>
                    <a:pt x="232" y="70"/>
                    <a:pt x="232" y="70"/>
                    <a:pt x="232" y="70"/>
                  </a:cubicBezTo>
                  <a:cubicBezTo>
                    <a:pt x="232" y="69"/>
                    <a:pt x="232" y="69"/>
                    <a:pt x="232" y="69"/>
                  </a:cubicBezTo>
                  <a:cubicBezTo>
                    <a:pt x="230" y="68"/>
                    <a:pt x="230" y="68"/>
                    <a:pt x="230" y="68"/>
                  </a:cubicBezTo>
                  <a:cubicBezTo>
                    <a:pt x="230" y="68"/>
                    <a:pt x="230" y="68"/>
                    <a:pt x="230" y="68"/>
                  </a:cubicBezTo>
                  <a:cubicBezTo>
                    <a:pt x="231" y="68"/>
                    <a:pt x="231" y="68"/>
                    <a:pt x="231" y="68"/>
                  </a:cubicBezTo>
                  <a:cubicBezTo>
                    <a:pt x="232" y="68"/>
                    <a:pt x="232" y="68"/>
                    <a:pt x="232" y="68"/>
                  </a:cubicBezTo>
                  <a:cubicBezTo>
                    <a:pt x="232" y="68"/>
                    <a:pt x="232" y="68"/>
                    <a:pt x="232" y="68"/>
                  </a:cubicBezTo>
                  <a:cubicBezTo>
                    <a:pt x="231" y="67"/>
                    <a:pt x="231" y="67"/>
                    <a:pt x="231" y="67"/>
                  </a:cubicBezTo>
                  <a:cubicBezTo>
                    <a:pt x="231" y="66"/>
                    <a:pt x="231" y="66"/>
                    <a:pt x="231" y="66"/>
                  </a:cubicBezTo>
                  <a:cubicBezTo>
                    <a:pt x="231" y="65"/>
                    <a:pt x="231" y="65"/>
                    <a:pt x="231" y="65"/>
                  </a:cubicBezTo>
                  <a:cubicBezTo>
                    <a:pt x="231" y="64"/>
                    <a:pt x="231" y="64"/>
                    <a:pt x="231" y="64"/>
                  </a:cubicBezTo>
                  <a:cubicBezTo>
                    <a:pt x="232" y="64"/>
                    <a:pt x="232" y="64"/>
                    <a:pt x="232" y="64"/>
                  </a:cubicBezTo>
                  <a:cubicBezTo>
                    <a:pt x="232" y="64"/>
                    <a:pt x="232" y="64"/>
                    <a:pt x="232" y="64"/>
                  </a:cubicBezTo>
                  <a:cubicBezTo>
                    <a:pt x="233" y="64"/>
                    <a:pt x="233" y="64"/>
                    <a:pt x="233" y="64"/>
                  </a:cubicBezTo>
                  <a:cubicBezTo>
                    <a:pt x="233" y="64"/>
                    <a:pt x="233" y="64"/>
                    <a:pt x="233" y="64"/>
                  </a:cubicBezTo>
                  <a:cubicBezTo>
                    <a:pt x="233" y="64"/>
                    <a:pt x="234" y="63"/>
                    <a:pt x="234" y="63"/>
                  </a:cubicBezTo>
                  <a:cubicBezTo>
                    <a:pt x="234" y="63"/>
                    <a:pt x="235" y="63"/>
                    <a:pt x="235" y="63"/>
                  </a:cubicBezTo>
                  <a:cubicBezTo>
                    <a:pt x="235" y="64"/>
                    <a:pt x="235" y="64"/>
                    <a:pt x="235" y="64"/>
                  </a:cubicBezTo>
                  <a:cubicBezTo>
                    <a:pt x="236" y="64"/>
                    <a:pt x="236" y="64"/>
                    <a:pt x="236" y="64"/>
                  </a:cubicBezTo>
                  <a:cubicBezTo>
                    <a:pt x="236" y="64"/>
                    <a:pt x="236" y="64"/>
                    <a:pt x="236" y="64"/>
                  </a:cubicBezTo>
                  <a:cubicBezTo>
                    <a:pt x="237" y="64"/>
                    <a:pt x="237" y="64"/>
                    <a:pt x="237" y="64"/>
                  </a:cubicBezTo>
                  <a:cubicBezTo>
                    <a:pt x="237" y="66"/>
                    <a:pt x="237" y="66"/>
                    <a:pt x="237" y="66"/>
                  </a:cubicBezTo>
                  <a:cubicBezTo>
                    <a:pt x="236" y="67"/>
                    <a:pt x="236" y="67"/>
                    <a:pt x="236" y="67"/>
                  </a:cubicBezTo>
                  <a:cubicBezTo>
                    <a:pt x="236" y="67"/>
                    <a:pt x="236" y="67"/>
                    <a:pt x="236" y="67"/>
                  </a:cubicBezTo>
                  <a:cubicBezTo>
                    <a:pt x="237" y="67"/>
                    <a:pt x="237" y="67"/>
                    <a:pt x="237" y="67"/>
                  </a:cubicBezTo>
                  <a:cubicBezTo>
                    <a:pt x="237" y="67"/>
                    <a:pt x="237" y="67"/>
                    <a:pt x="237" y="67"/>
                  </a:cubicBezTo>
                  <a:cubicBezTo>
                    <a:pt x="237" y="67"/>
                    <a:pt x="237" y="67"/>
                    <a:pt x="237" y="67"/>
                  </a:cubicBezTo>
                  <a:cubicBezTo>
                    <a:pt x="238" y="66"/>
                    <a:pt x="238" y="66"/>
                    <a:pt x="238" y="66"/>
                  </a:cubicBezTo>
                  <a:cubicBezTo>
                    <a:pt x="238" y="65"/>
                    <a:pt x="238" y="65"/>
                    <a:pt x="238" y="65"/>
                  </a:cubicBezTo>
                  <a:cubicBezTo>
                    <a:pt x="238" y="65"/>
                    <a:pt x="238" y="65"/>
                    <a:pt x="238" y="65"/>
                  </a:cubicBezTo>
                  <a:cubicBezTo>
                    <a:pt x="239" y="65"/>
                    <a:pt x="239" y="65"/>
                    <a:pt x="239" y="65"/>
                  </a:cubicBezTo>
                  <a:cubicBezTo>
                    <a:pt x="240" y="65"/>
                    <a:pt x="240" y="65"/>
                    <a:pt x="240" y="65"/>
                  </a:cubicBezTo>
                  <a:cubicBezTo>
                    <a:pt x="240" y="64"/>
                    <a:pt x="240" y="64"/>
                    <a:pt x="240" y="64"/>
                  </a:cubicBezTo>
                  <a:cubicBezTo>
                    <a:pt x="239" y="64"/>
                    <a:pt x="239" y="64"/>
                    <a:pt x="239" y="64"/>
                  </a:cubicBezTo>
                  <a:cubicBezTo>
                    <a:pt x="240" y="64"/>
                    <a:pt x="240" y="64"/>
                    <a:pt x="240" y="64"/>
                  </a:cubicBezTo>
                  <a:cubicBezTo>
                    <a:pt x="240" y="65"/>
                    <a:pt x="240" y="65"/>
                    <a:pt x="240" y="65"/>
                  </a:cubicBezTo>
                  <a:cubicBezTo>
                    <a:pt x="240" y="65"/>
                    <a:pt x="240" y="65"/>
                    <a:pt x="240" y="65"/>
                  </a:cubicBezTo>
                  <a:cubicBezTo>
                    <a:pt x="240" y="65"/>
                    <a:pt x="240" y="65"/>
                    <a:pt x="240" y="65"/>
                  </a:cubicBezTo>
                  <a:cubicBezTo>
                    <a:pt x="240" y="66"/>
                    <a:pt x="240" y="66"/>
                    <a:pt x="240" y="66"/>
                  </a:cubicBezTo>
                  <a:cubicBezTo>
                    <a:pt x="240" y="66"/>
                    <a:pt x="240" y="66"/>
                    <a:pt x="240" y="66"/>
                  </a:cubicBezTo>
                  <a:cubicBezTo>
                    <a:pt x="240" y="66"/>
                    <a:pt x="240" y="66"/>
                    <a:pt x="240" y="66"/>
                  </a:cubicBezTo>
                  <a:cubicBezTo>
                    <a:pt x="241" y="67"/>
                    <a:pt x="241" y="67"/>
                    <a:pt x="241" y="67"/>
                  </a:cubicBezTo>
                  <a:cubicBezTo>
                    <a:pt x="241" y="67"/>
                    <a:pt x="241" y="67"/>
                    <a:pt x="241" y="67"/>
                  </a:cubicBezTo>
                  <a:cubicBezTo>
                    <a:pt x="241" y="68"/>
                    <a:pt x="241" y="68"/>
                    <a:pt x="241" y="68"/>
                  </a:cubicBezTo>
                  <a:cubicBezTo>
                    <a:pt x="240" y="69"/>
                    <a:pt x="240" y="69"/>
                    <a:pt x="240" y="69"/>
                  </a:cubicBezTo>
                  <a:cubicBezTo>
                    <a:pt x="240" y="70"/>
                    <a:pt x="240" y="70"/>
                    <a:pt x="240" y="70"/>
                  </a:cubicBezTo>
                  <a:cubicBezTo>
                    <a:pt x="240" y="71"/>
                    <a:pt x="240" y="71"/>
                    <a:pt x="240" y="71"/>
                  </a:cubicBezTo>
                  <a:cubicBezTo>
                    <a:pt x="239" y="71"/>
                    <a:pt x="239" y="71"/>
                    <a:pt x="239" y="71"/>
                  </a:cubicBezTo>
                  <a:cubicBezTo>
                    <a:pt x="239" y="72"/>
                    <a:pt x="239" y="72"/>
                    <a:pt x="239" y="72"/>
                  </a:cubicBezTo>
                  <a:cubicBezTo>
                    <a:pt x="238" y="73"/>
                    <a:pt x="238" y="73"/>
                    <a:pt x="238" y="73"/>
                  </a:cubicBezTo>
                  <a:cubicBezTo>
                    <a:pt x="237" y="73"/>
                    <a:pt x="237" y="73"/>
                    <a:pt x="237" y="73"/>
                  </a:cubicBezTo>
                  <a:cubicBezTo>
                    <a:pt x="237" y="74"/>
                    <a:pt x="237" y="74"/>
                    <a:pt x="237" y="74"/>
                  </a:cubicBezTo>
                  <a:cubicBezTo>
                    <a:pt x="237" y="74"/>
                    <a:pt x="237" y="74"/>
                    <a:pt x="237" y="74"/>
                  </a:cubicBezTo>
                  <a:cubicBezTo>
                    <a:pt x="236" y="75"/>
                    <a:pt x="236" y="75"/>
                    <a:pt x="236" y="75"/>
                  </a:cubicBezTo>
                  <a:cubicBezTo>
                    <a:pt x="236" y="75"/>
                    <a:pt x="236" y="75"/>
                    <a:pt x="236" y="75"/>
                  </a:cubicBezTo>
                  <a:cubicBezTo>
                    <a:pt x="235" y="75"/>
                    <a:pt x="235" y="75"/>
                    <a:pt x="235" y="75"/>
                  </a:cubicBezTo>
                  <a:cubicBezTo>
                    <a:pt x="235" y="75"/>
                    <a:pt x="235" y="75"/>
                    <a:pt x="235" y="75"/>
                  </a:cubicBezTo>
                  <a:cubicBezTo>
                    <a:pt x="235" y="76"/>
                    <a:pt x="235" y="76"/>
                    <a:pt x="235" y="76"/>
                  </a:cubicBezTo>
                  <a:cubicBezTo>
                    <a:pt x="236" y="76"/>
                    <a:pt x="236" y="76"/>
                    <a:pt x="236" y="76"/>
                  </a:cubicBezTo>
                  <a:cubicBezTo>
                    <a:pt x="236" y="77"/>
                    <a:pt x="236" y="77"/>
                    <a:pt x="236" y="77"/>
                  </a:cubicBezTo>
                  <a:cubicBezTo>
                    <a:pt x="235" y="78"/>
                    <a:pt x="235" y="78"/>
                    <a:pt x="235" y="78"/>
                  </a:cubicBezTo>
                  <a:cubicBezTo>
                    <a:pt x="234" y="78"/>
                    <a:pt x="234" y="78"/>
                    <a:pt x="234" y="78"/>
                  </a:cubicBezTo>
                  <a:cubicBezTo>
                    <a:pt x="234" y="78"/>
                    <a:pt x="234" y="78"/>
                    <a:pt x="234" y="78"/>
                  </a:cubicBezTo>
                  <a:cubicBezTo>
                    <a:pt x="234" y="77"/>
                    <a:pt x="234" y="77"/>
                    <a:pt x="234" y="77"/>
                  </a:cubicBezTo>
                  <a:cubicBezTo>
                    <a:pt x="234" y="77"/>
                    <a:pt x="234" y="77"/>
                    <a:pt x="234" y="77"/>
                  </a:cubicBezTo>
                  <a:cubicBezTo>
                    <a:pt x="233" y="77"/>
                    <a:pt x="233" y="77"/>
                    <a:pt x="233" y="77"/>
                  </a:cubicBezTo>
                  <a:cubicBezTo>
                    <a:pt x="233" y="78"/>
                    <a:pt x="233" y="78"/>
                    <a:pt x="233" y="78"/>
                  </a:cubicBezTo>
                  <a:cubicBezTo>
                    <a:pt x="233" y="78"/>
                    <a:pt x="233" y="78"/>
                    <a:pt x="233" y="78"/>
                  </a:cubicBezTo>
                  <a:cubicBezTo>
                    <a:pt x="232" y="79"/>
                    <a:pt x="232" y="79"/>
                    <a:pt x="232" y="79"/>
                  </a:cubicBezTo>
                  <a:cubicBezTo>
                    <a:pt x="231" y="79"/>
                    <a:pt x="231" y="79"/>
                    <a:pt x="231" y="79"/>
                  </a:cubicBezTo>
                  <a:cubicBezTo>
                    <a:pt x="231" y="80"/>
                    <a:pt x="231" y="80"/>
                    <a:pt x="231" y="80"/>
                  </a:cubicBezTo>
                  <a:cubicBezTo>
                    <a:pt x="232" y="80"/>
                    <a:pt x="232" y="80"/>
                    <a:pt x="232" y="80"/>
                  </a:cubicBezTo>
                  <a:cubicBezTo>
                    <a:pt x="232" y="80"/>
                    <a:pt x="232" y="80"/>
                    <a:pt x="232" y="80"/>
                  </a:cubicBezTo>
                  <a:cubicBezTo>
                    <a:pt x="232" y="80"/>
                    <a:pt x="232" y="80"/>
                    <a:pt x="232" y="80"/>
                  </a:cubicBezTo>
                  <a:cubicBezTo>
                    <a:pt x="232" y="81"/>
                    <a:pt x="232" y="81"/>
                    <a:pt x="232" y="81"/>
                  </a:cubicBezTo>
                  <a:cubicBezTo>
                    <a:pt x="232" y="81"/>
                    <a:pt x="232" y="81"/>
                    <a:pt x="232" y="81"/>
                  </a:cubicBezTo>
                  <a:cubicBezTo>
                    <a:pt x="232" y="82"/>
                    <a:pt x="232" y="82"/>
                    <a:pt x="232" y="82"/>
                  </a:cubicBezTo>
                  <a:cubicBezTo>
                    <a:pt x="232" y="82"/>
                    <a:pt x="232" y="82"/>
                    <a:pt x="232" y="82"/>
                  </a:cubicBezTo>
                  <a:cubicBezTo>
                    <a:pt x="231" y="81"/>
                    <a:pt x="231" y="81"/>
                    <a:pt x="231" y="81"/>
                  </a:cubicBezTo>
                  <a:cubicBezTo>
                    <a:pt x="231" y="80"/>
                    <a:pt x="231" y="80"/>
                    <a:pt x="231" y="80"/>
                  </a:cubicBezTo>
                  <a:cubicBezTo>
                    <a:pt x="231" y="80"/>
                    <a:pt x="231" y="80"/>
                    <a:pt x="231" y="80"/>
                  </a:cubicBezTo>
                  <a:cubicBezTo>
                    <a:pt x="230" y="80"/>
                    <a:pt x="230" y="80"/>
                    <a:pt x="230" y="80"/>
                  </a:cubicBezTo>
                  <a:cubicBezTo>
                    <a:pt x="230" y="81"/>
                    <a:pt x="230" y="81"/>
                    <a:pt x="230" y="81"/>
                  </a:cubicBezTo>
                  <a:cubicBezTo>
                    <a:pt x="231" y="82"/>
                    <a:pt x="231" y="82"/>
                    <a:pt x="231" y="82"/>
                  </a:cubicBezTo>
                  <a:cubicBezTo>
                    <a:pt x="230" y="82"/>
                    <a:pt x="230" y="82"/>
                    <a:pt x="230" y="82"/>
                  </a:cubicBezTo>
                  <a:cubicBezTo>
                    <a:pt x="228" y="82"/>
                    <a:pt x="228" y="82"/>
                    <a:pt x="228" y="82"/>
                  </a:cubicBezTo>
                  <a:cubicBezTo>
                    <a:pt x="227" y="82"/>
                    <a:pt x="227" y="82"/>
                    <a:pt x="227" y="82"/>
                  </a:cubicBezTo>
                  <a:cubicBezTo>
                    <a:pt x="227" y="81"/>
                    <a:pt x="227" y="81"/>
                    <a:pt x="227" y="81"/>
                  </a:cubicBezTo>
                  <a:cubicBezTo>
                    <a:pt x="227" y="82"/>
                    <a:pt x="227" y="82"/>
                    <a:pt x="227" y="82"/>
                  </a:cubicBezTo>
                  <a:cubicBezTo>
                    <a:pt x="226" y="82"/>
                    <a:pt x="226" y="82"/>
                    <a:pt x="226" y="82"/>
                  </a:cubicBezTo>
                  <a:cubicBezTo>
                    <a:pt x="226" y="81"/>
                    <a:pt x="226" y="81"/>
                    <a:pt x="226" y="81"/>
                  </a:cubicBezTo>
                  <a:cubicBezTo>
                    <a:pt x="226" y="80"/>
                    <a:pt x="226" y="80"/>
                    <a:pt x="226" y="80"/>
                  </a:cubicBezTo>
                  <a:cubicBezTo>
                    <a:pt x="225" y="81"/>
                    <a:pt x="225" y="81"/>
                    <a:pt x="225" y="81"/>
                  </a:cubicBezTo>
                  <a:cubicBezTo>
                    <a:pt x="225" y="81"/>
                    <a:pt x="225" y="81"/>
                    <a:pt x="225" y="81"/>
                  </a:cubicBezTo>
                  <a:cubicBezTo>
                    <a:pt x="225" y="82"/>
                    <a:pt x="225" y="82"/>
                    <a:pt x="225" y="82"/>
                  </a:cubicBezTo>
                  <a:close/>
                  <a:moveTo>
                    <a:pt x="167" y="60"/>
                  </a:moveTo>
                  <a:cubicBezTo>
                    <a:pt x="167" y="59"/>
                    <a:pt x="167" y="59"/>
                    <a:pt x="167" y="59"/>
                  </a:cubicBezTo>
                  <a:cubicBezTo>
                    <a:pt x="167" y="58"/>
                    <a:pt x="167" y="58"/>
                    <a:pt x="167" y="58"/>
                  </a:cubicBezTo>
                  <a:cubicBezTo>
                    <a:pt x="169" y="57"/>
                    <a:pt x="169" y="57"/>
                    <a:pt x="169" y="57"/>
                  </a:cubicBezTo>
                  <a:cubicBezTo>
                    <a:pt x="170" y="57"/>
                    <a:pt x="170" y="57"/>
                    <a:pt x="170" y="57"/>
                  </a:cubicBezTo>
                  <a:cubicBezTo>
                    <a:pt x="171" y="56"/>
                    <a:pt x="171" y="56"/>
                    <a:pt x="171" y="56"/>
                  </a:cubicBezTo>
                  <a:cubicBezTo>
                    <a:pt x="171" y="56"/>
                    <a:pt x="171" y="56"/>
                    <a:pt x="171" y="56"/>
                  </a:cubicBezTo>
                  <a:cubicBezTo>
                    <a:pt x="173" y="55"/>
                    <a:pt x="173" y="55"/>
                    <a:pt x="173" y="55"/>
                  </a:cubicBezTo>
                  <a:cubicBezTo>
                    <a:pt x="174" y="55"/>
                    <a:pt x="174" y="55"/>
                    <a:pt x="174" y="55"/>
                  </a:cubicBezTo>
                  <a:cubicBezTo>
                    <a:pt x="175" y="55"/>
                    <a:pt x="175" y="55"/>
                    <a:pt x="175" y="55"/>
                  </a:cubicBezTo>
                  <a:cubicBezTo>
                    <a:pt x="175" y="55"/>
                    <a:pt x="175" y="55"/>
                    <a:pt x="175" y="55"/>
                  </a:cubicBezTo>
                  <a:cubicBezTo>
                    <a:pt x="177" y="55"/>
                    <a:pt x="177" y="55"/>
                    <a:pt x="177" y="55"/>
                  </a:cubicBezTo>
                  <a:cubicBezTo>
                    <a:pt x="177" y="55"/>
                    <a:pt x="177" y="55"/>
                    <a:pt x="177" y="55"/>
                  </a:cubicBezTo>
                  <a:cubicBezTo>
                    <a:pt x="177" y="55"/>
                    <a:pt x="177" y="55"/>
                    <a:pt x="177" y="55"/>
                  </a:cubicBezTo>
                  <a:cubicBezTo>
                    <a:pt x="175" y="56"/>
                    <a:pt x="175" y="56"/>
                    <a:pt x="175" y="56"/>
                  </a:cubicBezTo>
                  <a:cubicBezTo>
                    <a:pt x="174" y="57"/>
                    <a:pt x="174" y="57"/>
                    <a:pt x="174" y="57"/>
                  </a:cubicBezTo>
                  <a:cubicBezTo>
                    <a:pt x="171" y="59"/>
                    <a:pt x="171" y="59"/>
                    <a:pt x="171" y="59"/>
                  </a:cubicBezTo>
                  <a:cubicBezTo>
                    <a:pt x="170" y="60"/>
                    <a:pt x="170" y="60"/>
                    <a:pt x="170" y="60"/>
                  </a:cubicBezTo>
                  <a:cubicBezTo>
                    <a:pt x="170" y="60"/>
                    <a:pt x="170" y="60"/>
                    <a:pt x="170" y="60"/>
                  </a:cubicBezTo>
                  <a:cubicBezTo>
                    <a:pt x="169" y="60"/>
                    <a:pt x="169" y="60"/>
                    <a:pt x="169" y="60"/>
                  </a:cubicBezTo>
                  <a:cubicBezTo>
                    <a:pt x="169" y="60"/>
                    <a:pt x="169" y="60"/>
                    <a:pt x="169" y="60"/>
                  </a:cubicBezTo>
                  <a:cubicBezTo>
                    <a:pt x="168" y="61"/>
                    <a:pt x="168" y="61"/>
                    <a:pt x="168" y="61"/>
                  </a:cubicBezTo>
                  <a:cubicBezTo>
                    <a:pt x="168" y="60"/>
                    <a:pt x="168" y="60"/>
                    <a:pt x="168" y="60"/>
                  </a:cubicBezTo>
                  <a:cubicBezTo>
                    <a:pt x="168" y="60"/>
                    <a:pt x="168" y="60"/>
                    <a:pt x="168" y="60"/>
                  </a:cubicBezTo>
                  <a:cubicBezTo>
                    <a:pt x="167" y="60"/>
                    <a:pt x="167" y="60"/>
                    <a:pt x="167" y="60"/>
                  </a:cubicBezTo>
                  <a:close/>
                  <a:moveTo>
                    <a:pt x="210" y="76"/>
                  </a:moveTo>
                  <a:cubicBezTo>
                    <a:pt x="210" y="76"/>
                    <a:pt x="210" y="76"/>
                    <a:pt x="210" y="76"/>
                  </a:cubicBezTo>
                  <a:cubicBezTo>
                    <a:pt x="210" y="75"/>
                    <a:pt x="210" y="75"/>
                    <a:pt x="210" y="75"/>
                  </a:cubicBezTo>
                  <a:cubicBezTo>
                    <a:pt x="211" y="75"/>
                    <a:pt x="211" y="75"/>
                    <a:pt x="211" y="75"/>
                  </a:cubicBezTo>
                  <a:cubicBezTo>
                    <a:pt x="211" y="75"/>
                    <a:pt x="211" y="75"/>
                    <a:pt x="211" y="75"/>
                  </a:cubicBezTo>
                  <a:cubicBezTo>
                    <a:pt x="211" y="74"/>
                    <a:pt x="211" y="74"/>
                    <a:pt x="211" y="74"/>
                  </a:cubicBezTo>
                  <a:cubicBezTo>
                    <a:pt x="212" y="74"/>
                    <a:pt x="212" y="74"/>
                    <a:pt x="212" y="74"/>
                  </a:cubicBezTo>
                  <a:cubicBezTo>
                    <a:pt x="213" y="73"/>
                    <a:pt x="213" y="73"/>
                    <a:pt x="213" y="73"/>
                  </a:cubicBezTo>
                  <a:cubicBezTo>
                    <a:pt x="213" y="73"/>
                    <a:pt x="213" y="73"/>
                    <a:pt x="213" y="73"/>
                  </a:cubicBezTo>
                  <a:cubicBezTo>
                    <a:pt x="213" y="74"/>
                    <a:pt x="213" y="74"/>
                    <a:pt x="213" y="74"/>
                  </a:cubicBezTo>
                  <a:cubicBezTo>
                    <a:pt x="214" y="74"/>
                    <a:pt x="214" y="74"/>
                    <a:pt x="214" y="74"/>
                  </a:cubicBezTo>
                  <a:cubicBezTo>
                    <a:pt x="214" y="75"/>
                    <a:pt x="214" y="75"/>
                    <a:pt x="214" y="75"/>
                  </a:cubicBezTo>
                  <a:cubicBezTo>
                    <a:pt x="213" y="76"/>
                    <a:pt x="213" y="76"/>
                    <a:pt x="213" y="76"/>
                  </a:cubicBezTo>
                  <a:cubicBezTo>
                    <a:pt x="213" y="77"/>
                    <a:pt x="213" y="77"/>
                    <a:pt x="213" y="77"/>
                  </a:cubicBezTo>
                  <a:cubicBezTo>
                    <a:pt x="212" y="77"/>
                    <a:pt x="212" y="77"/>
                    <a:pt x="212" y="77"/>
                  </a:cubicBezTo>
                  <a:cubicBezTo>
                    <a:pt x="211" y="77"/>
                    <a:pt x="211" y="77"/>
                    <a:pt x="211" y="77"/>
                  </a:cubicBezTo>
                  <a:cubicBezTo>
                    <a:pt x="211" y="77"/>
                    <a:pt x="211" y="77"/>
                    <a:pt x="211" y="77"/>
                  </a:cubicBezTo>
                  <a:cubicBezTo>
                    <a:pt x="210" y="76"/>
                    <a:pt x="210" y="76"/>
                    <a:pt x="210" y="76"/>
                  </a:cubicBezTo>
                  <a:cubicBezTo>
                    <a:pt x="210" y="76"/>
                    <a:pt x="210" y="76"/>
                    <a:pt x="210" y="76"/>
                  </a:cubicBezTo>
                  <a:close/>
                  <a:moveTo>
                    <a:pt x="176" y="75"/>
                  </a:moveTo>
                  <a:cubicBezTo>
                    <a:pt x="176" y="74"/>
                    <a:pt x="176" y="74"/>
                    <a:pt x="176" y="74"/>
                  </a:cubicBezTo>
                  <a:cubicBezTo>
                    <a:pt x="176" y="73"/>
                    <a:pt x="176" y="73"/>
                    <a:pt x="176" y="73"/>
                  </a:cubicBezTo>
                  <a:cubicBezTo>
                    <a:pt x="176" y="72"/>
                    <a:pt x="176" y="72"/>
                    <a:pt x="176" y="72"/>
                  </a:cubicBezTo>
                  <a:cubicBezTo>
                    <a:pt x="177" y="72"/>
                    <a:pt x="177" y="72"/>
                    <a:pt x="177" y="72"/>
                  </a:cubicBezTo>
                  <a:cubicBezTo>
                    <a:pt x="179" y="72"/>
                    <a:pt x="179" y="72"/>
                    <a:pt x="179" y="72"/>
                  </a:cubicBezTo>
                  <a:cubicBezTo>
                    <a:pt x="179" y="72"/>
                    <a:pt x="179" y="72"/>
                    <a:pt x="179" y="72"/>
                  </a:cubicBezTo>
                  <a:cubicBezTo>
                    <a:pt x="180" y="72"/>
                    <a:pt x="180" y="72"/>
                    <a:pt x="180" y="72"/>
                  </a:cubicBezTo>
                  <a:cubicBezTo>
                    <a:pt x="181" y="72"/>
                    <a:pt x="181" y="72"/>
                    <a:pt x="181" y="72"/>
                  </a:cubicBezTo>
                  <a:cubicBezTo>
                    <a:pt x="182" y="71"/>
                    <a:pt x="182" y="71"/>
                    <a:pt x="182" y="71"/>
                  </a:cubicBezTo>
                  <a:cubicBezTo>
                    <a:pt x="184" y="71"/>
                    <a:pt x="184" y="71"/>
                    <a:pt x="184" y="71"/>
                  </a:cubicBezTo>
                  <a:cubicBezTo>
                    <a:pt x="185" y="72"/>
                    <a:pt x="185" y="72"/>
                    <a:pt x="185" y="72"/>
                  </a:cubicBezTo>
                  <a:cubicBezTo>
                    <a:pt x="186" y="72"/>
                    <a:pt x="186" y="72"/>
                    <a:pt x="186" y="72"/>
                  </a:cubicBezTo>
                  <a:cubicBezTo>
                    <a:pt x="187" y="72"/>
                    <a:pt x="187" y="72"/>
                    <a:pt x="187" y="72"/>
                  </a:cubicBezTo>
                  <a:cubicBezTo>
                    <a:pt x="187" y="71"/>
                    <a:pt x="187" y="71"/>
                    <a:pt x="187" y="71"/>
                  </a:cubicBezTo>
                  <a:cubicBezTo>
                    <a:pt x="189" y="71"/>
                    <a:pt x="189" y="71"/>
                    <a:pt x="189" y="71"/>
                  </a:cubicBezTo>
                  <a:cubicBezTo>
                    <a:pt x="190" y="71"/>
                    <a:pt x="190" y="71"/>
                    <a:pt x="190" y="71"/>
                  </a:cubicBezTo>
                  <a:cubicBezTo>
                    <a:pt x="190" y="70"/>
                    <a:pt x="190" y="70"/>
                    <a:pt x="190" y="70"/>
                  </a:cubicBezTo>
                  <a:cubicBezTo>
                    <a:pt x="190" y="70"/>
                    <a:pt x="190" y="70"/>
                    <a:pt x="190" y="70"/>
                  </a:cubicBezTo>
                  <a:cubicBezTo>
                    <a:pt x="189" y="71"/>
                    <a:pt x="189" y="71"/>
                    <a:pt x="189" y="71"/>
                  </a:cubicBezTo>
                  <a:cubicBezTo>
                    <a:pt x="188" y="71"/>
                    <a:pt x="188" y="71"/>
                    <a:pt x="188" y="71"/>
                  </a:cubicBezTo>
                  <a:cubicBezTo>
                    <a:pt x="188" y="70"/>
                    <a:pt x="188" y="70"/>
                    <a:pt x="188" y="70"/>
                  </a:cubicBezTo>
                  <a:cubicBezTo>
                    <a:pt x="187" y="71"/>
                    <a:pt x="187" y="71"/>
                    <a:pt x="187" y="71"/>
                  </a:cubicBezTo>
                  <a:cubicBezTo>
                    <a:pt x="186" y="71"/>
                    <a:pt x="186" y="71"/>
                    <a:pt x="186" y="71"/>
                  </a:cubicBezTo>
                  <a:cubicBezTo>
                    <a:pt x="186" y="70"/>
                    <a:pt x="186" y="70"/>
                    <a:pt x="186" y="70"/>
                  </a:cubicBezTo>
                  <a:cubicBezTo>
                    <a:pt x="185" y="70"/>
                    <a:pt x="185" y="70"/>
                    <a:pt x="185" y="70"/>
                  </a:cubicBezTo>
                  <a:cubicBezTo>
                    <a:pt x="184" y="70"/>
                    <a:pt x="184" y="70"/>
                    <a:pt x="184" y="70"/>
                  </a:cubicBezTo>
                  <a:cubicBezTo>
                    <a:pt x="183" y="70"/>
                    <a:pt x="183" y="70"/>
                    <a:pt x="183" y="70"/>
                  </a:cubicBezTo>
                  <a:cubicBezTo>
                    <a:pt x="183" y="70"/>
                    <a:pt x="183" y="70"/>
                    <a:pt x="183" y="70"/>
                  </a:cubicBezTo>
                  <a:cubicBezTo>
                    <a:pt x="182" y="70"/>
                    <a:pt x="182" y="70"/>
                    <a:pt x="182" y="70"/>
                  </a:cubicBezTo>
                  <a:cubicBezTo>
                    <a:pt x="181" y="70"/>
                    <a:pt x="181" y="70"/>
                    <a:pt x="181" y="70"/>
                  </a:cubicBezTo>
                  <a:cubicBezTo>
                    <a:pt x="180" y="70"/>
                    <a:pt x="180" y="70"/>
                    <a:pt x="180" y="70"/>
                  </a:cubicBezTo>
                  <a:cubicBezTo>
                    <a:pt x="180" y="69"/>
                    <a:pt x="180" y="69"/>
                    <a:pt x="180" y="69"/>
                  </a:cubicBezTo>
                  <a:cubicBezTo>
                    <a:pt x="181" y="69"/>
                    <a:pt x="181" y="69"/>
                    <a:pt x="181" y="69"/>
                  </a:cubicBezTo>
                  <a:cubicBezTo>
                    <a:pt x="182" y="68"/>
                    <a:pt x="182" y="68"/>
                    <a:pt x="182" y="68"/>
                  </a:cubicBezTo>
                  <a:cubicBezTo>
                    <a:pt x="182" y="68"/>
                    <a:pt x="182" y="68"/>
                    <a:pt x="182" y="68"/>
                  </a:cubicBezTo>
                  <a:cubicBezTo>
                    <a:pt x="181" y="68"/>
                    <a:pt x="181" y="68"/>
                    <a:pt x="181" y="68"/>
                  </a:cubicBezTo>
                  <a:cubicBezTo>
                    <a:pt x="180" y="69"/>
                    <a:pt x="180" y="69"/>
                    <a:pt x="180" y="69"/>
                  </a:cubicBezTo>
                  <a:cubicBezTo>
                    <a:pt x="180" y="68"/>
                    <a:pt x="180" y="68"/>
                    <a:pt x="180" y="68"/>
                  </a:cubicBezTo>
                  <a:cubicBezTo>
                    <a:pt x="179" y="68"/>
                    <a:pt x="179" y="68"/>
                    <a:pt x="179" y="68"/>
                  </a:cubicBezTo>
                  <a:cubicBezTo>
                    <a:pt x="179" y="69"/>
                    <a:pt x="179" y="69"/>
                    <a:pt x="179" y="69"/>
                  </a:cubicBezTo>
                  <a:cubicBezTo>
                    <a:pt x="178" y="70"/>
                    <a:pt x="178" y="70"/>
                    <a:pt x="178" y="70"/>
                  </a:cubicBezTo>
                  <a:cubicBezTo>
                    <a:pt x="178" y="70"/>
                    <a:pt x="178" y="70"/>
                    <a:pt x="178" y="70"/>
                  </a:cubicBezTo>
                  <a:cubicBezTo>
                    <a:pt x="177" y="70"/>
                    <a:pt x="177" y="70"/>
                    <a:pt x="177" y="70"/>
                  </a:cubicBezTo>
                  <a:cubicBezTo>
                    <a:pt x="176" y="70"/>
                    <a:pt x="176" y="70"/>
                    <a:pt x="176" y="70"/>
                  </a:cubicBezTo>
                  <a:cubicBezTo>
                    <a:pt x="176" y="69"/>
                    <a:pt x="176" y="69"/>
                    <a:pt x="176" y="69"/>
                  </a:cubicBezTo>
                  <a:cubicBezTo>
                    <a:pt x="176" y="69"/>
                    <a:pt x="176" y="69"/>
                    <a:pt x="176" y="69"/>
                  </a:cubicBezTo>
                  <a:cubicBezTo>
                    <a:pt x="176" y="69"/>
                    <a:pt x="176" y="69"/>
                    <a:pt x="176" y="69"/>
                  </a:cubicBezTo>
                  <a:cubicBezTo>
                    <a:pt x="175" y="68"/>
                    <a:pt x="175" y="68"/>
                    <a:pt x="175" y="68"/>
                  </a:cubicBezTo>
                  <a:cubicBezTo>
                    <a:pt x="175" y="69"/>
                    <a:pt x="175" y="69"/>
                    <a:pt x="175" y="69"/>
                  </a:cubicBezTo>
                  <a:cubicBezTo>
                    <a:pt x="175" y="70"/>
                    <a:pt x="175" y="70"/>
                    <a:pt x="175" y="70"/>
                  </a:cubicBezTo>
                  <a:cubicBezTo>
                    <a:pt x="174" y="69"/>
                    <a:pt x="174" y="69"/>
                    <a:pt x="174" y="69"/>
                  </a:cubicBezTo>
                  <a:cubicBezTo>
                    <a:pt x="174" y="68"/>
                    <a:pt x="174" y="68"/>
                    <a:pt x="174" y="68"/>
                  </a:cubicBezTo>
                  <a:cubicBezTo>
                    <a:pt x="173" y="68"/>
                    <a:pt x="173" y="68"/>
                    <a:pt x="173" y="68"/>
                  </a:cubicBezTo>
                  <a:cubicBezTo>
                    <a:pt x="173" y="67"/>
                    <a:pt x="173" y="67"/>
                    <a:pt x="173" y="67"/>
                  </a:cubicBezTo>
                  <a:cubicBezTo>
                    <a:pt x="173" y="67"/>
                    <a:pt x="173" y="67"/>
                    <a:pt x="173" y="67"/>
                  </a:cubicBezTo>
                  <a:cubicBezTo>
                    <a:pt x="172" y="68"/>
                    <a:pt x="172" y="68"/>
                    <a:pt x="172" y="68"/>
                  </a:cubicBezTo>
                  <a:cubicBezTo>
                    <a:pt x="172" y="68"/>
                    <a:pt x="172" y="68"/>
                    <a:pt x="172" y="68"/>
                  </a:cubicBezTo>
                  <a:cubicBezTo>
                    <a:pt x="171" y="67"/>
                    <a:pt x="171" y="67"/>
                    <a:pt x="171" y="67"/>
                  </a:cubicBezTo>
                  <a:cubicBezTo>
                    <a:pt x="169" y="66"/>
                    <a:pt x="169" y="66"/>
                    <a:pt x="169" y="66"/>
                  </a:cubicBezTo>
                  <a:cubicBezTo>
                    <a:pt x="169" y="65"/>
                    <a:pt x="169" y="65"/>
                    <a:pt x="169" y="65"/>
                  </a:cubicBezTo>
                  <a:cubicBezTo>
                    <a:pt x="170" y="65"/>
                    <a:pt x="170" y="65"/>
                    <a:pt x="170" y="65"/>
                  </a:cubicBezTo>
                  <a:cubicBezTo>
                    <a:pt x="170" y="65"/>
                    <a:pt x="170" y="65"/>
                    <a:pt x="170" y="65"/>
                  </a:cubicBezTo>
                  <a:cubicBezTo>
                    <a:pt x="170" y="64"/>
                    <a:pt x="170" y="64"/>
                    <a:pt x="170" y="64"/>
                  </a:cubicBezTo>
                  <a:cubicBezTo>
                    <a:pt x="172" y="63"/>
                    <a:pt x="172" y="63"/>
                    <a:pt x="172" y="63"/>
                  </a:cubicBezTo>
                  <a:cubicBezTo>
                    <a:pt x="173" y="63"/>
                    <a:pt x="173" y="63"/>
                    <a:pt x="173" y="63"/>
                  </a:cubicBezTo>
                  <a:cubicBezTo>
                    <a:pt x="173" y="63"/>
                    <a:pt x="173" y="63"/>
                    <a:pt x="173" y="63"/>
                  </a:cubicBezTo>
                  <a:cubicBezTo>
                    <a:pt x="175" y="63"/>
                    <a:pt x="175" y="63"/>
                    <a:pt x="175" y="63"/>
                  </a:cubicBezTo>
                  <a:cubicBezTo>
                    <a:pt x="176" y="64"/>
                    <a:pt x="176" y="64"/>
                    <a:pt x="176" y="64"/>
                  </a:cubicBezTo>
                  <a:cubicBezTo>
                    <a:pt x="177" y="64"/>
                    <a:pt x="177" y="64"/>
                    <a:pt x="177" y="64"/>
                  </a:cubicBezTo>
                  <a:cubicBezTo>
                    <a:pt x="178" y="63"/>
                    <a:pt x="178" y="63"/>
                    <a:pt x="178" y="63"/>
                  </a:cubicBezTo>
                  <a:cubicBezTo>
                    <a:pt x="179" y="63"/>
                    <a:pt x="179" y="63"/>
                    <a:pt x="179" y="63"/>
                  </a:cubicBezTo>
                  <a:cubicBezTo>
                    <a:pt x="180" y="63"/>
                    <a:pt x="180" y="63"/>
                    <a:pt x="180" y="63"/>
                  </a:cubicBezTo>
                  <a:cubicBezTo>
                    <a:pt x="179" y="62"/>
                    <a:pt x="179" y="62"/>
                    <a:pt x="179" y="62"/>
                  </a:cubicBezTo>
                  <a:cubicBezTo>
                    <a:pt x="179" y="62"/>
                    <a:pt x="179" y="62"/>
                    <a:pt x="179" y="62"/>
                  </a:cubicBezTo>
                  <a:cubicBezTo>
                    <a:pt x="178" y="62"/>
                    <a:pt x="178" y="62"/>
                    <a:pt x="178" y="62"/>
                  </a:cubicBezTo>
                  <a:cubicBezTo>
                    <a:pt x="177" y="62"/>
                    <a:pt x="177" y="62"/>
                    <a:pt x="177" y="62"/>
                  </a:cubicBezTo>
                  <a:cubicBezTo>
                    <a:pt x="175" y="62"/>
                    <a:pt x="175" y="62"/>
                    <a:pt x="175" y="62"/>
                  </a:cubicBezTo>
                  <a:cubicBezTo>
                    <a:pt x="174" y="62"/>
                    <a:pt x="174" y="62"/>
                    <a:pt x="174" y="62"/>
                  </a:cubicBezTo>
                  <a:cubicBezTo>
                    <a:pt x="174" y="61"/>
                    <a:pt x="174" y="61"/>
                    <a:pt x="174" y="61"/>
                  </a:cubicBezTo>
                  <a:cubicBezTo>
                    <a:pt x="175" y="60"/>
                    <a:pt x="175" y="60"/>
                    <a:pt x="175" y="60"/>
                  </a:cubicBezTo>
                  <a:cubicBezTo>
                    <a:pt x="176" y="59"/>
                    <a:pt x="176" y="59"/>
                    <a:pt x="176" y="59"/>
                  </a:cubicBezTo>
                  <a:cubicBezTo>
                    <a:pt x="177" y="59"/>
                    <a:pt x="177" y="59"/>
                    <a:pt x="177" y="59"/>
                  </a:cubicBezTo>
                  <a:cubicBezTo>
                    <a:pt x="178" y="59"/>
                    <a:pt x="178" y="59"/>
                    <a:pt x="178" y="59"/>
                  </a:cubicBezTo>
                  <a:cubicBezTo>
                    <a:pt x="180" y="59"/>
                    <a:pt x="180" y="59"/>
                    <a:pt x="180" y="59"/>
                  </a:cubicBezTo>
                  <a:cubicBezTo>
                    <a:pt x="181" y="59"/>
                    <a:pt x="181" y="59"/>
                    <a:pt x="181" y="59"/>
                  </a:cubicBezTo>
                  <a:cubicBezTo>
                    <a:pt x="183" y="59"/>
                    <a:pt x="183" y="59"/>
                    <a:pt x="183" y="59"/>
                  </a:cubicBezTo>
                  <a:cubicBezTo>
                    <a:pt x="183" y="59"/>
                    <a:pt x="183" y="59"/>
                    <a:pt x="183" y="59"/>
                  </a:cubicBezTo>
                  <a:cubicBezTo>
                    <a:pt x="183" y="59"/>
                    <a:pt x="183" y="59"/>
                    <a:pt x="183" y="59"/>
                  </a:cubicBezTo>
                  <a:cubicBezTo>
                    <a:pt x="182" y="59"/>
                    <a:pt x="182" y="59"/>
                    <a:pt x="182" y="59"/>
                  </a:cubicBezTo>
                  <a:cubicBezTo>
                    <a:pt x="181" y="58"/>
                    <a:pt x="181" y="58"/>
                    <a:pt x="181" y="58"/>
                  </a:cubicBezTo>
                  <a:cubicBezTo>
                    <a:pt x="180" y="58"/>
                    <a:pt x="180" y="58"/>
                    <a:pt x="180" y="58"/>
                  </a:cubicBezTo>
                  <a:cubicBezTo>
                    <a:pt x="179" y="58"/>
                    <a:pt x="179" y="58"/>
                    <a:pt x="179" y="58"/>
                  </a:cubicBezTo>
                  <a:cubicBezTo>
                    <a:pt x="178" y="57"/>
                    <a:pt x="178" y="57"/>
                    <a:pt x="178" y="57"/>
                  </a:cubicBezTo>
                  <a:cubicBezTo>
                    <a:pt x="179" y="56"/>
                    <a:pt x="179" y="56"/>
                    <a:pt x="179" y="56"/>
                  </a:cubicBezTo>
                  <a:cubicBezTo>
                    <a:pt x="180" y="56"/>
                    <a:pt x="180" y="56"/>
                    <a:pt x="180" y="56"/>
                  </a:cubicBezTo>
                  <a:cubicBezTo>
                    <a:pt x="180" y="55"/>
                    <a:pt x="180" y="55"/>
                    <a:pt x="180" y="55"/>
                  </a:cubicBezTo>
                  <a:cubicBezTo>
                    <a:pt x="181" y="55"/>
                    <a:pt x="181" y="55"/>
                    <a:pt x="181" y="55"/>
                  </a:cubicBezTo>
                  <a:cubicBezTo>
                    <a:pt x="182" y="55"/>
                    <a:pt x="182" y="55"/>
                    <a:pt x="182" y="55"/>
                  </a:cubicBezTo>
                  <a:cubicBezTo>
                    <a:pt x="183" y="55"/>
                    <a:pt x="183" y="55"/>
                    <a:pt x="183" y="55"/>
                  </a:cubicBezTo>
                  <a:cubicBezTo>
                    <a:pt x="183" y="55"/>
                    <a:pt x="183" y="55"/>
                    <a:pt x="183" y="55"/>
                  </a:cubicBezTo>
                  <a:cubicBezTo>
                    <a:pt x="184" y="55"/>
                    <a:pt x="184" y="55"/>
                    <a:pt x="184" y="55"/>
                  </a:cubicBezTo>
                  <a:cubicBezTo>
                    <a:pt x="185" y="56"/>
                    <a:pt x="185" y="56"/>
                    <a:pt x="185" y="56"/>
                  </a:cubicBezTo>
                  <a:cubicBezTo>
                    <a:pt x="185" y="56"/>
                    <a:pt x="185" y="56"/>
                    <a:pt x="185" y="56"/>
                  </a:cubicBezTo>
                  <a:cubicBezTo>
                    <a:pt x="185" y="55"/>
                    <a:pt x="185" y="55"/>
                    <a:pt x="185" y="55"/>
                  </a:cubicBezTo>
                  <a:cubicBezTo>
                    <a:pt x="184" y="55"/>
                    <a:pt x="184" y="55"/>
                    <a:pt x="184" y="55"/>
                  </a:cubicBezTo>
                  <a:cubicBezTo>
                    <a:pt x="184" y="54"/>
                    <a:pt x="184" y="54"/>
                    <a:pt x="184" y="54"/>
                  </a:cubicBezTo>
                  <a:cubicBezTo>
                    <a:pt x="183" y="54"/>
                    <a:pt x="183" y="54"/>
                    <a:pt x="183" y="54"/>
                  </a:cubicBezTo>
                  <a:cubicBezTo>
                    <a:pt x="184" y="53"/>
                    <a:pt x="184" y="53"/>
                    <a:pt x="184" y="53"/>
                  </a:cubicBezTo>
                  <a:cubicBezTo>
                    <a:pt x="186" y="53"/>
                    <a:pt x="186" y="53"/>
                    <a:pt x="186" y="53"/>
                  </a:cubicBezTo>
                  <a:cubicBezTo>
                    <a:pt x="187" y="53"/>
                    <a:pt x="187" y="53"/>
                    <a:pt x="187" y="53"/>
                  </a:cubicBezTo>
                  <a:cubicBezTo>
                    <a:pt x="188" y="53"/>
                    <a:pt x="188" y="53"/>
                    <a:pt x="188" y="53"/>
                  </a:cubicBezTo>
                  <a:cubicBezTo>
                    <a:pt x="189" y="54"/>
                    <a:pt x="189" y="54"/>
                    <a:pt x="189" y="54"/>
                  </a:cubicBezTo>
                  <a:cubicBezTo>
                    <a:pt x="190" y="55"/>
                    <a:pt x="190" y="55"/>
                    <a:pt x="190" y="55"/>
                  </a:cubicBezTo>
                  <a:cubicBezTo>
                    <a:pt x="189" y="55"/>
                    <a:pt x="189" y="55"/>
                    <a:pt x="189" y="55"/>
                  </a:cubicBezTo>
                  <a:cubicBezTo>
                    <a:pt x="188" y="56"/>
                    <a:pt x="188" y="56"/>
                    <a:pt x="188" y="56"/>
                  </a:cubicBezTo>
                  <a:cubicBezTo>
                    <a:pt x="189" y="57"/>
                    <a:pt x="189" y="57"/>
                    <a:pt x="189" y="57"/>
                  </a:cubicBezTo>
                  <a:cubicBezTo>
                    <a:pt x="190" y="57"/>
                    <a:pt x="190" y="57"/>
                    <a:pt x="190" y="57"/>
                  </a:cubicBezTo>
                  <a:cubicBezTo>
                    <a:pt x="191" y="57"/>
                    <a:pt x="191" y="57"/>
                    <a:pt x="191" y="57"/>
                  </a:cubicBezTo>
                  <a:cubicBezTo>
                    <a:pt x="191" y="57"/>
                    <a:pt x="191" y="57"/>
                    <a:pt x="191" y="57"/>
                  </a:cubicBezTo>
                  <a:cubicBezTo>
                    <a:pt x="192" y="57"/>
                    <a:pt x="192" y="57"/>
                    <a:pt x="192" y="57"/>
                  </a:cubicBezTo>
                  <a:cubicBezTo>
                    <a:pt x="192" y="57"/>
                    <a:pt x="192" y="57"/>
                    <a:pt x="192" y="57"/>
                  </a:cubicBezTo>
                  <a:cubicBezTo>
                    <a:pt x="192" y="58"/>
                    <a:pt x="192" y="58"/>
                    <a:pt x="192" y="58"/>
                  </a:cubicBezTo>
                  <a:cubicBezTo>
                    <a:pt x="193" y="58"/>
                    <a:pt x="193" y="58"/>
                    <a:pt x="193" y="58"/>
                  </a:cubicBezTo>
                  <a:cubicBezTo>
                    <a:pt x="193" y="59"/>
                    <a:pt x="193" y="59"/>
                    <a:pt x="193" y="59"/>
                  </a:cubicBezTo>
                  <a:cubicBezTo>
                    <a:pt x="192" y="59"/>
                    <a:pt x="192" y="59"/>
                    <a:pt x="192" y="59"/>
                  </a:cubicBezTo>
                  <a:cubicBezTo>
                    <a:pt x="192" y="60"/>
                    <a:pt x="192" y="60"/>
                    <a:pt x="192" y="60"/>
                  </a:cubicBezTo>
                  <a:cubicBezTo>
                    <a:pt x="193" y="61"/>
                    <a:pt x="193" y="61"/>
                    <a:pt x="193" y="61"/>
                  </a:cubicBezTo>
                  <a:cubicBezTo>
                    <a:pt x="193" y="62"/>
                    <a:pt x="193" y="62"/>
                    <a:pt x="193" y="62"/>
                  </a:cubicBezTo>
                  <a:cubicBezTo>
                    <a:pt x="192" y="63"/>
                    <a:pt x="192" y="63"/>
                    <a:pt x="192" y="63"/>
                  </a:cubicBezTo>
                  <a:cubicBezTo>
                    <a:pt x="192" y="62"/>
                    <a:pt x="192" y="62"/>
                    <a:pt x="192" y="62"/>
                  </a:cubicBezTo>
                  <a:cubicBezTo>
                    <a:pt x="191" y="63"/>
                    <a:pt x="191" y="63"/>
                    <a:pt x="191" y="63"/>
                  </a:cubicBezTo>
                  <a:cubicBezTo>
                    <a:pt x="191" y="63"/>
                    <a:pt x="191" y="63"/>
                    <a:pt x="191" y="63"/>
                  </a:cubicBezTo>
                  <a:cubicBezTo>
                    <a:pt x="192" y="63"/>
                    <a:pt x="192" y="63"/>
                    <a:pt x="192" y="63"/>
                  </a:cubicBezTo>
                  <a:cubicBezTo>
                    <a:pt x="193" y="63"/>
                    <a:pt x="193" y="63"/>
                    <a:pt x="193" y="63"/>
                  </a:cubicBezTo>
                  <a:cubicBezTo>
                    <a:pt x="193" y="63"/>
                    <a:pt x="193" y="63"/>
                    <a:pt x="193" y="63"/>
                  </a:cubicBezTo>
                  <a:cubicBezTo>
                    <a:pt x="193" y="65"/>
                    <a:pt x="193" y="65"/>
                    <a:pt x="193" y="65"/>
                  </a:cubicBezTo>
                  <a:cubicBezTo>
                    <a:pt x="192" y="66"/>
                    <a:pt x="192" y="66"/>
                    <a:pt x="192" y="66"/>
                  </a:cubicBezTo>
                  <a:cubicBezTo>
                    <a:pt x="192" y="67"/>
                    <a:pt x="192" y="67"/>
                    <a:pt x="192" y="67"/>
                  </a:cubicBezTo>
                  <a:cubicBezTo>
                    <a:pt x="192" y="67"/>
                    <a:pt x="192" y="67"/>
                    <a:pt x="192" y="67"/>
                  </a:cubicBezTo>
                  <a:cubicBezTo>
                    <a:pt x="193" y="67"/>
                    <a:pt x="193" y="67"/>
                    <a:pt x="193" y="67"/>
                  </a:cubicBezTo>
                  <a:cubicBezTo>
                    <a:pt x="194" y="67"/>
                    <a:pt x="194" y="67"/>
                    <a:pt x="194" y="67"/>
                  </a:cubicBezTo>
                  <a:cubicBezTo>
                    <a:pt x="194" y="67"/>
                    <a:pt x="194" y="67"/>
                    <a:pt x="194" y="67"/>
                  </a:cubicBezTo>
                  <a:cubicBezTo>
                    <a:pt x="195" y="67"/>
                    <a:pt x="195" y="67"/>
                    <a:pt x="195" y="67"/>
                  </a:cubicBezTo>
                  <a:cubicBezTo>
                    <a:pt x="196" y="68"/>
                    <a:pt x="196" y="68"/>
                    <a:pt x="196" y="68"/>
                  </a:cubicBezTo>
                  <a:cubicBezTo>
                    <a:pt x="196" y="67"/>
                    <a:pt x="196" y="67"/>
                    <a:pt x="196" y="67"/>
                  </a:cubicBezTo>
                  <a:cubicBezTo>
                    <a:pt x="198" y="68"/>
                    <a:pt x="198" y="68"/>
                    <a:pt x="198" y="68"/>
                  </a:cubicBezTo>
                  <a:cubicBezTo>
                    <a:pt x="198" y="69"/>
                    <a:pt x="198" y="69"/>
                    <a:pt x="198" y="69"/>
                  </a:cubicBezTo>
                  <a:cubicBezTo>
                    <a:pt x="199" y="69"/>
                    <a:pt x="199" y="69"/>
                    <a:pt x="199" y="69"/>
                  </a:cubicBezTo>
                  <a:cubicBezTo>
                    <a:pt x="199" y="68"/>
                    <a:pt x="199" y="68"/>
                    <a:pt x="199" y="68"/>
                  </a:cubicBezTo>
                  <a:cubicBezTo>
                    <a:pt x="198" y="68"/>
                    <a:pt x="198" y="68"/>
                    <a:pt x="198" y="68"/>
                  </a:cubicBezTo>
                  <a:cubicBezTo>
                    <a:pt x="200" y="67"/>
                    <a:pt x="200" y="67"/>
                    <a:pt x="200" y="67"/>
                  </a:cubicBezTo>
                  <a:cubicBezTo>
                    <a:pt x="199" y="66"/>
                    <a:pt x="199" y="66"/>
                    <a:pt x="199" y="66"/>
                  </a:cubicBezTo>
                  <a:cubicBezTo>
                    <a:pt x="199" y="65"/>
                    <a:pt x="199" y="65"/>
                    <a:pt x="199" y="65"/>
                  </a:cubicBezTo>
                  <a:cubicBezTo>
                    <a:pt x="199" y="65"/>
                    <a:pt x="199" y="65"/>
                    <a:pt x="199" y="65"/>
                  </a:cubicBezTo>
                  <a:cubicBezTo>
                    <a:pt x="198" y="64"/>
                    <a:pt x="198" y="64"/>
                    <a:pt x="198" y="64"/>
                  </a:cubicBezTo>
                  <a:cubicBezTo>
                    <a:pt x="199" y="63"/>
                    <a:pt x="199" y="63"/>
                    <a:pt x="199" y="63"/>
                  </a:cubicBezTo>
                  <a:cubicBezTo>
                    <a:pt x="199" y="63"/>
                    <a:pt x="199" y="63"/>
                    <a:pt x="199" y="63"/>
                  </a:cubicBezTo>
                  <a:cubicBezTo>
                    <a:pt x="200" y="63"/>
                    <a:pt x="200" y="63"/>
                    <a:pt x="200" y="63"/>
                  </a:cubicBezTo>
                  <a:cubicBezTo>
                    <a:pt x="201" y="63"/>
                    <a:pt x="201" y="63"/>
                    <a:pt x="201" y="63"/>
                  </a:cubicBezTo>
                  <a:cubicBezTo>
                    <a:pt x="202" y="62"/>
                    <a:pt x="202" y="62"/>
                    <a:pt x="202" y="62"/>
                  </a:cubicBezTo>
                  <a:cubicBezTo>
                    <a:pt x="201" y="61"/>
                    <a:pt x="201" y="61"/>
                    <a:pt x="201" y="61"/>
                  </a:cubicBezTo>
                  <a:cubicBezTo>
                    <a:pt x="201" y="60"/>
                    <a:pt x="201" y="60"/>
                    <a:pt x="201" y="60"/>
                  </a:cubicBezTo>
                  <a:cubicBezTo>
                    <a:pt x="201" y="59"/>
                    <a:pt x="201" y="59"/>
                    <a:pt x="201" y="59"/>
                  </a:cubicBezTo>
                  <a:cubicBezTo>
                    <a:pt x="200" y="58"/>
                    <a:pt x="200" y="58"/>
                    <a:pt x="200" y="58"/>
                  </a:cubicBezTo>
                  <a:cubicBezTo>
                    <a:pt x="201" y="57"/>
                    <a:pt x="201" y="57"/>
                    <a:pt x="201" y="57"/>
                  </a:cubicBezTo>
                  <a:cubicBezTo>
                    <a:pt x="202" y="57"/>
                    <a:pt x="202" y="57"/>
                    <a:pt x="202" y="57"/>
                  </a:cubicBezTo>
                  <a:cubicBezTo>
                    <a:pt x="202" y="57"/>
                    <a:pt x="202" y="57"/>
                    <a:pt x="202" y="57"/>
                  </a:cubicBezTo>
                  <a:cubicBezTo>
                    <a:pt x="203" y="57"/>
                    <a:pt x="203" y="57"/>
                    <a:pt x="203" y="57"/>
                  </a:cubicBezTo>
                  <a:cubicBezTo>
                    <a:pt x="203" y="57"/>
                    <a:pt x="203" y="57"/>
                    <a:pt x="203" y="57"/>
                  </a:cubicBezTo>
                  <a:cubicBezTo>
                    <a:pt x="203" y="56"/>
                    <a:pt x="203" y="56"/>
                    <a:pt x="203" y="56"/>
                  </a:cubicBezTo>
                  <a:cubicBezTo>
                    <a:pt x="204" y="56"/>
                    <a:pt x="204" y="56"/>
                    <a:pt x="204" y="56"/>
                  </a:cubicBezTo>
                  <a:cubicBezTo>
                    <a:pt x="206" y="54"/>
                    <a:pt x="206" y="54"/>
                    <a:pt x="206" y="54"/>
                  </a:cubicBezTo>
                  <a:cubicBezTo>
                    <a:pt x="207" y="54"/>
                    <a:pt x="207" y="54"/>
                    <a:pt x="207" y="54"/>
                  </a:cubicBezTo>
                  <a:cubicBezTo>
                    <a:pt x="208" y="55"/>
                    <a:pt x="208" y="55"/>
                    <a:pt x="208" y="55"/>
                  </a:cubicBezTo>
                  <a:cubicBezTo>
                    <a:pt x="208" y="55"/>
                    <a:pt x="208" y="55"/>
                    <a:pt x="208" y="55"/>
                  </a:cubicBezTo>
                  <a:cubicBezTo>
                    <a:pt x="208" y="56"/>
                    <a:pt x="208" y="56"/>
                    <a:pt x="208" y="56"/>
                  </a:cubicBezTo>
                  <a:cubicBezTo>
                    <a:pt x="208" y="56"/>
                    <a:pt x="208" y="56"/>
                    <a:pt x="208" y="56"/>
                  </a:cubicBezTo>
                  <a:cubicBezTo>
                    <a:pt x="207" y="56"/>
                    <a:pt x="207" y="56"/>
                    <a:pt x="207" y="56"/>
                  </a:cubicBezTo>
                  <a:cubicBezTo>
                    <a:pt x="207" y="57"/>
                    <a:pt x="207" y="57"/>
                    <a:pt x="207" y="57"/>
                  </a:cubicBezTo>
                  <a:cubicBezTo>
                    <a:pt x="207" y="57"/>
                    <a:pt x="207" y="57"/>
                    <a:pt x="207" y="57"/>
                  </a:cubicBezTo>
                  <a:cubicBezTo>
                    <a:pt x="207" y="58"/>
                    <a:pt x="207" y="58"/>
                    <a:pt x="207" y="58"/>
                  </a:cubicBezTo>
                  <a:cubicBezTo>
                    <a:pt x="207" y="59"/>
                    <a:pt x="207" y="59"/>
                    <a:pt x="207" y="59"/>
                  </a:cubicBezTo>
                  <a:cubicBezTo>
                    <a:pt x="207" y="59"/>
                    <a:pt x="207" y="59"/>
                    <a:pt x="207" y="59"/>
                  </a:cubicBezTo>
                  <a:cubicBezTo>
                    <a:pt x="207" y="61"/>
                    <a:pt x="207" y="61"/>
                    <a:pt x="207" y="61"/>
                  </a:cubicBezTo>
                  <a:cubicBezTo>
                    <a:pt x="206" y="62"/>
                    <a:pt x="206" y="62"/>
                    <a:pt x="206" y="62"/>
                  </a:cubicBezTo>
                  <a:cubicBezTo>
                    <a:pt x="206" y="62"/>
                    <a:pt x="206" y="62"/>
                    <a:pt x="206" y="62"/>
                  </a:cubicBezTo>
                  <a:cubicBezTo>
                    <a:pt x="205" y="63"/>
                    <a:pt x="205" y="63"/>
                    <a:pt x="205" y="63"/>
                  </a:cubicBezTo>
                  <a:cubicBezTo>
                    <a:pt x="204" y="63"/>
                    <a:pt x="204" y="63"/>
                    <a:pt x="204" y="63"/>
                  </a:cubicBezTo>
                  <a:cubicBezTo>
                    <a:pt x="204" y="64"/>
                    <a:pt x="204" y="64"/>
                    <a:pt x="204" y="64"/>
                  </a:cubicBezTo>
                  <a:cubicBezTo>
                    <a:pt x="205" y="64"/>
                    <a:pt x="205" y="64"/>
                    <a:pt x="205" y="64"/>
                  </a:cubicBezTo>
                  <a:cubicBezTo>
                    <a:pt x="205" y="63"/>
                    <a:pt x="205" y="63"/>
                    <a:pt x="205" y="63"/>
                  </a:cubicBezTo>
                  <a:cubicBezTo>
                    <a:pt x="207" y="63"/>
                    <a:pt x="207" y="63"/>
                    <a:pt x="207" y="63"/>
                  </a:cubicBezTo>
                  <a:cubicBezTo>
                    <a:pt x="207" y="64"/>
                    <a:pt x="207" y="64"/>
                    <a:pt x="207" y="64"/>
                  </a:cubicBezTo>
                  <a:cubicBezTo>
                    <a:pt x="206" y="65"/>
                    <a:pt x="206" y="65"/>
                    <a:pt x="206" y="65"/>
                  </a:cubicBezTo>
                  <a:cubicBezTo>
                    <a:pt x="205" y="65"/>
                    <a:pt x="205" y="65"/>
                    <a:pt x="205" y="65"/>
                  </a:cubicBezTo>
                  <a:cubicBezTo>
                    <a:pt x="204" y="66"/>
                    <a:pt x="204" y="66"/>
                    <a:pt x="204" y="66"/>
                  </a:cubicBezTo>
                  <a:cubicBezTo>
                    <a:pt x="203" y="67"/>
                    <a:pt x="203" y="67"/>
                    <a:pt x="203" y="67"/>
                  </a:cubicBezTo>
                  <a:cubicBezTo>
                    <a:pt x="204" y="68"/>
                    <a:pt x="204" y="68"/>
                    <a:pt x="204" y="68"/>
                  </a:cubicBezTo>
                  <a:cubicBezTo>
                    <a:pt x="204" y="67"/>
                    <a:pt x="204" y="67"/>
                    <a:pt x="204" y="67"/>
                  </a:cubicBezTo>
                  <a:cubicBezTo>
                    <a:pt x="206" y="66"/>
                    <a:pt x="206" y="66"/>
                    <a:pt x="206" y="66"/>
                  </a:cubicBezTo>
                  <a:cubicBezTo>
                    <a:pt x="206" y="66"/>
                    <a:pt x="206" y="66"/>
                    <a:pt x="206" y="66"/>
                  </a:cubicBezTo>
                  <a:cubicBezTo>
                    <a:pt x="207" y="65"/>
                    <a:pt x="207" y="65"/>
                    <a:pt x="207" y="65"/>
                  </a:cubicBezTo>
                  <a:cubicBezTo>
                    <a:pt x="208" y="66"/>
                    <a:pt x="208" y="66"/>
                    <a:pt x="208" y="66"/>
                  </a:cubicBezTo>
                  <a:cubicBezTo>
                    <a:pt x="208" y="67"/>
                    <a:pt x="208" y="67"/>
                    <a:pt x="208" y="67"/>
                  </a:cubicBezTo>
                  <a:cubicBezTo>
                    <a:pt x="207" y="68"/>
                    <a:pt x="207" y="68"/>
                    <a:pt x="207" y="68"/>
                  </a:cubicBezTo>
                  <a:cubicBezTo>
                    <a:pt x="207" y="69"/>
                    <a:pt x="207" y="69"/>
                    <a:pt x="207" y="69"/>
                  </a:cubicBezTo>
                  <a:cubicBezTo>
                    <a:pt x="208" y="68"/>
                    <a:pt x="208" y="68"/>
                    <a:pt x="208" y="68"/>
                  </a:cubicBezTo>
                  <a:cubicBezTo>
                    <a:pt x="209" y="68"/>
                    <a:pt x="209" y="68"/>
                    <a:pt x="209" y="68"/>
                  </a:cubicBezTo>
                  <a:cubicBezTo>
                    <a:pt x="209" y="67"/>
                    <a:pt x="209" y="67"/>
                    <a:pt x="209" y="67"/>
                  </a:cubicBezTo>
                  <a:cubicBezTo>
                    <a:pt x="209" y="67"/>
                    <a:pt x="209" y="67"/>
                    <a:pt x="209" y="67"/>
                  </a:cubicBezTo>
                  <a:cubicBezTo>
                    <a:pt x="209" y="66"/>
                    <a:pt x="209" y="66"/>
                    <a:pt x="209" y="66"/>
                  </a:cubicBezTo>
                  <a:cubicBezTo>
                    <a:pt x="209" y="66"/>
                    <a:pt x="209" y="66"/>
                    <a:pt x="209" y="66"/>
                  </a:cubicBezTo>
                  <a:cubicBezTo>
                    <a:pt x="211" y="65"/>
                    <a:pt x="211" y="65"/>
                    <a:pt x="211" y="65"/>
                  </a:cubicBezTo>
                  <a:cubicBezTo>
                    <a:pt x="211" y="65"/>
                    <a:pt x="211" y="65"/>
                    <a:pt x="211" y="65"/>
                  </a:cubicBezTo>
                  <a:cubicBezTo>
                    <a:pt x="212" y="65"/>
                    <a:pt x="212" y="65"/>
                    <a:pt x="212" y="65"/>
                  </a:cubicBezTo>
                  <a:cubicBezTo>
                    <a:pt x="213" y="67"/>
                    <a:pt x="213" y="67"/>
                    <a:pt x="213" y="67"/>
                  </a:cubicBezTo>
                  <a:cubicBezTo>
                    <a:pt x="213" y="67"/>
                    <a:pt x="213" y="67"/>
                    <a:pt x="213" y="67"/>
                  </a:cubicBezTo>
                  <a:cubicBezTo>
                    <a:pt x="213" y="68"/>
                    <a:pt x="213" y="68"/>
                    <a:pt x="213" y="68"/>
                  </a:cubicBezTo>
                  <a:cubicBezTo>
                    <a:pt x="212" y="70"/>
                    <a:pt x="212" y="70"/>
                    <a:pt x="212" y="70"/>
                  </a:cubicBezTo>
                  <a:cubicBezTo>
                    <a:pt x="211" y="71"/>
                    <a:pt x="211" y="71"/>
                    <a:pt x="211" y="71"/>
                  </a:cubicBezTo>
                  <a:cubicBezTo>
                    <a:pt x="210" y="71"/>
                    <a:pt x="210" y="71"/>
                    <a:pt x="210" y="71"/>
                  </a:cubicBezTo>
                  <a:cubicBezTo>
                    <a:pt x="209" y="71"/>
                    <a:pt x="209" y="71"/>
                    <a:pt x="209" y="71"/>
                  </a:cubicBezTo>
                  <a:cubicBezTo>
                    <a:pt x="209" y="72"/>
                    <a:pt x="209" y="72"/>
                    <a:pt x="209" y="72"/>
                  </a:cubicBezTo>
                  <a:cubicBezTo>
                    <a:pt x="209" y="72"/>
                    <a:pt x="209" y="72"/>
                    <a:pt x="209" y="72"/>
                  </a:cubicBezTo>
                  <a:cubicBezTo>
                    <a:pt x="208" y="74"/>
                    <a:pt x="208" y="74"/>
                    <a:pt x="208" y="74"/>
                  </a:cubicBezTo>
                  <a:cubicBezTo>
                    <a:pt x="208" y="74"/>
                    <a:pt x="208" y="74"/>
                    <a:pt x="208" y="74"/>
                  </a:cubicBezTo>
                  <a:cubicBezTo>
                    <a:pt x="207" y="74"/>
                    <a:pt x="207" y="74"/>
                    <a:pt x="207" y="74"/>
                  </a:cubicBezTo>
                  <a:cubicBezTo>
                    <a:pt x="207" y="75"/>
                    <a:pt x="207" y="75"/>
                    <a:pt x="207" y="75"/>
                  </a:cubicBezTo>
                  <a:cubicBezTo>
                    <a:pt x="207" y="75"/>
                    <a:pt x="207" y="75"/>
                    <a:pt x="207" y="75"/>
                  </a:cubicBezTo>
                  <a:cubicBezTo>
                    <a:pt x="206" y="75"/>
                    <a:pt x="206" y="75"/>
                    <a:pt x="206" y="75"/>
                  </a:cubicBezTo>
                  <a:cubicBezTo>
                    <a:pt x="206" y="75"/>
                    <a:pt x="206" y="75"/>
                    <a:pt x="206" y="75"/>
                  </a:cubicBezTo>
                  <a:cubicBezTo>
                    <a:pt x="206" y="76"/>
                    <a:pt x="206" y="76"/>
                    <a:pt x="206" y="76"/>
                  </a:cubicBezTo>
                  <a:cubicBezTo>
                    <a:pt x="205" y="76"/>
                    <a:pt x="205" y="76"/>
                    <a:pt x="205" y="76"/>
                  </a:cubicBezTo>
                  <a:cubicBezTo>
                    <a:pt x="205" y="76"/>
                    <a:pt x="205" y="76"/>
                    <a:pt x="205" y="76"/>
                  </a:cubicBezTo>
                  <a:cubicBezTo>
                    <a:pt x="204" y="76"/>
                    <a:pt x="204" y="76"/>
                    <a:pt x="204" y="76"/>
                  </a:cubicBezTo>
                  <a:cubicBezTo>
                    <a:pt x="203" y="76"/>
                    <a:pt x="203" y="76"/>
                    <a:pt x="203" y="76"/>
                  </a:cubicBezTo>
                  <a:cubicBezTo>
                    <a:pt x="202" y="76"/>
                    <a:pt x="202" y="76"/>
                    <a:pt x="202" y="76"/>
                  </a:cubicBezTo>
                  <a:cubicBezTo>
                    <a:pt x="201" y="77"/>
                    <a:pt x="201" y="77"/>
                    <a:pt x="201" y="77"/>
                  </a:cubicBezTo>
                  <a:cubicBezTo>
                    <a:pt x="199" y="76"/>
                    <a:pt x="199" y="76"/>
                    <a:pt x="199" y="76"/>
                  </a:cubicBezTo>
                  <a:cubicBezTo>
                    <a:pt x="199" y="76"/>
                    <a:pt x="199" y="76"/>
                    <a:pt x="199" y="76"/>
                  </a:cubicBezTo>
                  <a:cubicBezTo>
                    <a:pt x="200" y="75"/>
                    <a:pt x="200" y="75"/>
                    <a:pt x="200" y="75"/>
                  </a:cubicBezTo>
                  <a:cubicBezTo>
                    <a:pt x="200" y="75"/>
                    <a:pt x="200" y="75"/>
                    <a:pt x="200" y="75"/>
                  </a:cubicBezTo>
                  <a:cubicBezTo>
                    <a:pt x="199" y="74"/>
                    <a:pt x="199" y="74"/>
                    <a:pt x="199" y="74"/>
                  </a:cubicBezTo>
                  <a:cubicBezTo>
                    <a:pt x="198" y="75"/>
                    <a:pt x="198" y="75"/>
                    <a:pt x="198" y="75"/>
                  </a:cubicBezTo>
                  <a:cubicBezTo>
                    <a:pt x="198" y="75"/>
                    <a:pt x="198" y="75"/>
                    <a:pt x="198" y="75"/>
                  </a:cubicBezTo>
                  <a:cubicBezTo>
                    <a:pt x="198" y="76"/>
                    <a:pt x="198" y="76"/>
                    <a:pt x="198" y="76"/>
                  </a:cubicBezTo>
                  <a:cubicBezTo>
                    <a:pt x="196" y="75"/>
                    <a:pt x="196" y="75"/>
                    <a:pt x="196" y="75"/>
                  </a:cubicBezTo>
                  <a:cubicBezTo>
                    <a:pt x="196" y="75"/>
                    <a:pt x="196" y="75"/>
                    <a:pt x="196" y="75"/>
                  </a:cubicBezTo>
                  <a:cubicBezTo>
                    <a:pt x="197" y="74"/>
                    <a:pt x="197" y="74"/>
                    <a:pt x="197" y="74"/>
                  </a:cubicBezTo>
                  <a:cubicBezTo>
                    <a:pt x="197" y="74"/>
                    <a:pt x="197" y="74"/>
                    <a:pt x="197" y="74"/>
                  </a:cubicBezTo>
                  <a:cubicBezTo>
                    <a:pt x="196" y="74"/>
                    <a:pt x="196" y="74"/>
                    <a:pt x="196" y="74"/>
                  </a:cubicBezTo>
                  <a:cubicBezTo>
                    <a:pt x="196" y="74"/>
                    <a:pt x="196" y="74"/>
                    <a:pt x="196" y="74"/>
                  </a:cubicBezTo>
                  <a:cubicBezTo>
                    <a:pt x="195" y="74"/>
                    <a:pt x="195" y="74"/>
                    <a:pt x="195" y="74"/>
                  </a:cubicBezTo>
                  <a:cubicBezTo>
                    <a:pt x="195" y="74"/>
                    <a:pt x="195" y="74"/>
                    <a:pt x="195" y="74"/>
                  </a:cubicBezTo>
                  <a:cubicBezTo>
                    <a:pt x="193" y="75"/>
                    <a:pt x="193" y="75"/>
                    <a:pt x="193" y="75"/>
                  </a:cubicBezTo>
                  <a:cubicBezTo>
                    <a:pt x="193" y="75"/>
                    <a:pt x="193" y="75"/>
                    <a:pt x="193" y="75"/>
                  </a:cubicBezTo>
                  <a:cubicBezTo>
                    <a:pt x="192" y="75"/>
                    <a:pt x="192" y="75"/>
                    <a:pt x="192" y="75"/>
                  </a:cubicBezTo>
                  <a:cubicBezTo>
                    <a:pt x="192" y="75"/>
                    <a:pt x="192" y="75"/>
                    <a:pt x="192" y="75"/>
                  </a:cubicBezTo>
                  <a:cubicBezTo>
                    <a:pt x="191" y="75"/>
                    <a:pt x="191" y="75"/>
                    <a:pt x="191" y="75"/>
                  </a:cubicBezTo>
                  <a:cubicBezTo>
                    <a:pt x="190" y="75"/>
                    <a:pt x="190" y="75"/>
                    <a:pt x="190" y="75"/>
                  </a:cubicBezTo>
                  <a:cubicBezTo>
                    <a:pt x="190" y="75"/>
                    <a:pt x="190" y="75"/>
                    <a:pt x="190" y="75"/>
                  </a:cubicBezTo>
                  <a:cubicBezTo>
                    <a:pt x="189" y="75"/>
                    <a:pt x="189" y="75"/>
                    <a:pt x="189" y="75"/>
                  </a:cubicBezTo>
                  <a:cubicBezTo>
                    <a:pt x="188" y="75"/>
                    <a:pt x="188" y="75"/>
                    <a:pt x="188" y="75"/>
                  </a:cubicBezTo>
                  <a:cubicBezTo>
                    <a:pt x="188" y="76"/>
                    <a:pt x="188" y="76"/>
                    <a:pt x="188" y="76"/>
                  </a:cubicBezTo>
                  <a:cubicBezTo>
                    <a:pt x="188" y="76"/>
                    <a:pt x="188" y="76"/>
                    <a:pt x="188" y="76"/>
                  </a:cubicBezTo>
                  <a:cubicBezTo>
                    <a:pt x="187" y="76"/>
                    <a:pt x="187" y="76"/>
                    <a:pt x="187" y="76"/>
                  </a:cubicBezTo>
                  <a:cubicBezTo>
                    <a:pt x="187" y="77"/>
                    <a:pt x="187" y="77"/>
                    <a:pt x="187" y="77"/>
                  </a:cubicBezTo>
                  <a:cubicBezTo>
                    <a:pt x="186" y="77"/>
                    <a:pt x="186" y="77"/>
                    <a:pt x="186" y="77"/>
                  </a:cubicBezTo>
                  <a:cubicBezTo>
                    <a:pt x="185" y="77"/>
                    <a:pt x="185" y="77"/>
                    <a:pt x="185" y="77"/>
                  </a:cubicBezTo>
                  <a:cubicBezTo>
                    <a:pt x="184" y="77"/>
                    <a:pt x="184" y="77"/>
                    <a:pt x="184" y="77"/>
                  </a:cubicBezTo>
                  <a:cubicBezTo>
                    <a:pt x="183" y="77"/>
                    <a:pt x="183" y="77"/>
                    <a:pt x="183" y="77"/>
                  </a:cubicBezTo>
                  <a:cubicBezTo>
                    <a:pt x="183" y="77"/>
                    <a:pt x="183" y="77"/>
                    <a:pt x="183" y="77"/>
                  </a:cubicBezTo>
                  <a:cubicBezTo>
                    <a:pt x="182" y="77"/>
                    <a:pt x="182" y="77"/>
                    <a:pt x="182" y="77"/>
                  </a:cubicBezTo>
                  <a:cubicBezTo>
                    <a:pt x="181" y="77"/>
                    <a:pt x="181" y="77"/>
                    <a:pt x="181" y="77"/>
                  </a:cubicBezTo>
                  <a:cubicBezTo>
                    <a:pt x="179" y="77"/>
                    <a:pt x="179" y="77"/>
                    <a:pt x="179" y="77"/>
                  </a:cubicBezTo>
                  <a:cubicBezTo>
                    <a:pt x="178" y="77"/>
                    <a:pt x="178" y="77"/>
                    <a:pt x="178" y="77"/>
                  </a:cubicBezTo>
                  <a:cubicBezTo>
                    <a:pt x="177" y="76"/>
                    <a:pt x="177" y="76"/>
                    <a:pt x="177" y="76"/>
                  </a:cubicBezTo>
                  <a:cubicBezTo>
                    <a:pt x="176" y="76"/>
                    <a:pt x="176" y="76"/>
                    <a:pt x="176" y="76"/>
                  </a:cubicBezTo>
                  <a:cubicBezTo>
                    <a:pt x="176" y="75"/>
                    <a:pt x="176" y="75"/>
                    <a:pt x="176" y="75"/>
                  </a:cubicBezTo>
                  <a:close/>
                  <a:moveTo>
                    <a:pt x="123" y="100"/>
                  </a:moveTo>
                  <a:cubicBezTo>
                    <a:pt x="123" y="98"/>
                    <a:pt x="123" y="98"/>
                    <a:pt x="123" y="98"/>
                  </a:cubicBezTo>
                  <a:cubicBezTo>
                    <a:pt x="124" y="97"/>
                    <a:pt x="124" y="97"/>
                    <a:pt x="124" y="97"/>
                  </a:cubicBezTo>
                  <a:cubicBezTo>
                    <a:pt x="123" y="96"/>
                    <a:pt x="123" y="96"/>
                    <a:pt x="123" y="96"/>
                  </a:cubicBezTo>
                  <a:cubicBezTo>
                    <a:pt x="124" y="95"/>
                    <a:pt x="124" y="95"/>
                    <a:pt x="124" y="95"/>
                  </a:cubicBezTo>
                  <a:cubicBezTo>
                    <a:pt x="124" y="94"/>
                    <a:pt x="124" y="94"/>
                    <a:pt x="124" y="94"/>
                  </a:cubicBezTo>
                  <a:cubicBezTo>
                    <a:pt x="123" y="94"/>
                    <a:pt x="123" y="94"/>
                    <a:pt x="123" y="94"/>
                  </a:cubicBezTo>
                  <a:cubicBezTo>
                    <a:pt x="122" y="92"/>
                    <a:pt x="122" y="92"/>
                    <a:pt x="122" y="92"/>
                  </a:cubicBezTo>
                  <a:cubicBezTo>
                    <a:pt x="123" y="92"/>
                    <a:pt x="123" y="92"/>
                    <a:pt x="123" y="92"/>
                  </a:cubicBezTo>
                  <a:cubicBezTo>
                    <a:pt x="123" y="91"/>
                    <a:pt x="123" y="91"/>
                    <a:pt x="123" y="91"/>
                  </a:cubicBezTo>
                  <a:cubicBezTo>
                    <a:pt x="122" y="91"/>
                    <a:pt x="122" y="91"/>
                    <a:pt x="122" y="91"/>
                  </a:cubicBezTo>
                  <a:cubicBezTo>
                    <a:pt x="120" y="91"/>
                    <a:pt x="120" y="91"/>
                    <a:pt x="120" y="91"/>
                  </a:cubicBezTo>
                  <a:cubicBezTo>
                    <a:pt x="120" y="90"/>
                    <a:pt x="120" y="90"/>
                    <a:pt x="120" y="90"/>
                  </a:cubicBezTo>
                  <a:cubicBezTo>
                    <a:pt x="121" y="90"/>
                    <a:pt x="121" y="90"/>
                    <a:pt x="121" y="90"/>
                  </a:cubicBezTo>
                  <a:cubicBezTo>
                    <a:pt x="122" y="90"/>
                    <a:pt x="122" y="90"/>
                    <a:pt x="122" y="90"/>
                  </a:cubicBezTo>
                  <a:cubicBezTo>
                    <a:pt x="123" y="89"/>
                    <a:pt x="123" y="89"/>
                    <a:pt x="123" y="89"/>
                  </a:cubicBezTo>
                  <a:cubicBezTo>
                    <a:pt x="123" y="88"/>
                    <a:pt x="123" y="88"/>
                    <a:pt x="123" y="88"/>
                  </a:cubicBezTo>
                  <a:cubicBezTo>
                    <a:pt x="124" y="88"/>
                    <a:pt x="124" y="88"/>
                    <a:pt x="124" y="88"/>
                  </a:cubicBezTo>
                  <a:cubicBezTo>
                    <a:pt x="124" y="88"/>
                    <a:pt x="124" y="88"/>
                    <a:pt x="124" y="88"/>
                  </a:cubicBezTo>
                  <a:cubicBezTo>
                    <a:pt x="125" y="88"/>
                    <a:pt x="125" y="88"/>
                    <a:pt x="125" y="88"/>
                  </a:cubicBezTo>
                  <a:cubicBezTo>
                    <a:pt x="126" y="86"/>
                    <a:pt x="126" y="86"/>
                    <a:pt x="126" y="86"/>
                  </a:cubicBezTo>
                  <a:cubicBezTo>
                    <a:pt x="127" y="86"/>
                    <a:pt x="127" y="86"/>
                    <a:pt x="127" y="86"/>
                  </a:cubicBezTo>
                  <a:cubicBezTo>
                    <a:pt x="127" y="86"/>
                    <a:pt x="127" y="86"/>
                    <a:pt x="127" y="86"/>
                  </a:cubicBezTo>
                  <a:cubicBezTo>
                    <a:pt x="128" y="85"/>
                    <a:pt x="128" y="85"/>
                    <a:pt x="128" y="85"/>
                  </a:cubicBezTo>
                  <a:cubicBezTo>
                    <a:pt x="129" y="84"/>
                    <a:pt x="129" y="84"/>
                    <a:pt x="129" y="84"/>
                  </a:cubicBezTo>
                  <a:cubicBezTo>
                    <a:pt x="129" y="83"/>
                    <a:pt x="129" y="83"/>
                    <a:pt x="129" y="83"/>
                  </a:cubicBezTo>
                  <a:cubicBezTo>
                    <a:pt x="129" y="84"/>
                    <a:pt x="129" y="84"/>
                    <a:pt x="129" y="84"/>
                  </a:cubicBezTo>
                  <a:cubicBezTo>
                    <a:pt x="132" y="84"/>
                    <a:pt x="132" y="84"/>
                    <a:pt x="132" y="84"/>
                  </a:cubicBezTo>
                  <a:cubicBezTo>
                    <a:pt x="132" y="83"/>
                    <a:pt x="132" y="83"/>
                    <a:pt x="132" y="83"/>
                  </a:cubicBezTo>
                  <a:cubicBezTo>
                    <a:pt x="131" y="82"/>
                    <a:pt x="131" y="82"/>
                    <a:pt x="131" y="82"/>
                  </a:cubicBezTo>
                  <a:cubicBezTo>
                    <a:pt x="131" y="81"/>
                    <a:pt x="131" y="81"/>
                    <a:pt x="131" y="81"/>
                  </a:cubicBezTo>
                  <a:cubicBezTo>
                    <a:pt x="132" y="81"/>
                    <a:pt x="132" y="81"/>
                    <a:pt x="132" y="81"/>
                  </a:cubicBezTo>
                  <a:cubicBezTo>
                    <a:pt x="134" y="79"/>
                    <a:pt x="134" y="79"/>
                    <a:pt x="134" y="79"/>
                  </a:cubicBezTo>
                  <a:cubicBezTo>
                    <a:pt x="135" y="78"/>
                    <a:pt x="135" y="78"/>
                    <a:pt x="135" y="78"/>
                  </a:cubicBezTo>
                  <a:cubicBezTo>
                    <a:pt x="137" y="78"/>
                    <a:pt x="137" y="78"/>
                    <a:pt x="137" y="78"/>
                  </a:cubicBezTo>
                  <a:cubicBezTo>
                    <a:pt x="137" y="77"/>
                    <a:pt x="137" y="77"/>
                    <a:pt x="137" y="77"/>
                  </a:cubicBezTo>
                  <a:cubicBezTo>
                    <a:pt x="138" y="76"/>
                    <a:pt x="138" y="76"/>
                    <a:pt x="138" y="76"/>
                  </a:cubicBezTo>
                  <a:cubicBezTo>
                    <a:pt x="139" y="76"/>
                    <a:pt x="139" y="76"/>
                    <a:pt x="139" y="76"/>
                  </a:cubicBezTo>
                  <a:cubicBezTo>
                    <a:pt x="140" y="75"/>
                    <a:pt x="140" y="75"/>
                    <a:pt x="140" y="75"/>
                  </a:cubicBezTo>
                  <a:cubicBezTo>
                    <a:pt x="139" y="75"/>
                    <a:pt x="139" y="75"/>
                    <a:pt x="139" y="75"/>
                  </a:cubicBezTo>
                  <a:cubicBezTo>
                    <a:pt x="139" y="73"/>
                    <a:pt x="139" y="73"/>
                    <a:pt x="139" y="73"/>
                  </a:cubicBezTo>
                  <a:cubicBezTo>
                    <a:pt x="139" y="72"/>
                    <a:pt x="139" y="72"/>
                    <a:pt x="139" y="72"/>
                  </a:cubicBezTo>
                  <a:cubicBezTo>
                    <a:pt x="140" y="71"/>
                    <a:pt x="140" y="71"/>
                    <a:pt x="140" y="71"/>
                  </a:cubicBezTo>
                  <a:cubicBezTo>
                    <a:pt x="140" y="71"/>
                    <a:pt x="140" y="71"/>
                    <a:pt x="140" y="71"/>
                  </a:cubicBezTo>
                  <a:cubicBezTo>
                    <a:pt x="140" y="70"/>
                    <a:pt x="140" y="70"/>
                    <a:pt x="140" y="70"/>
                  </a:cubicBezTo>
                  <a:cubicBezTo>
                    <a:pt x="141" y="70"/>
                    <a:pt x="141" y="70"/>
                    <a:pt x="141" y="70"/>
                  </a:cubicBezTo>
                  <a:cubicBezTo>
                    <a:pt x="142" y="70"/>
                    <a:pt x="142" y="70"/>
                    <a:pt x="142" y="70"/>
                  </a:cubicBezTo>
                  <a:cubicBezTo>
                    <a:pt x="145" y="70"/>
                    <a:pt x="145" y="70"/>
                    <a:pt x="145" y="70"/>
                  </a:cubicBezTo>
                  <a:cubicBezTo>
                    <a:pt x="145" y="70"/>
                    <a:pt x="145" y="70"/>
                    <a:pt x="145" y="70"/>
                  </a:cubicBezTo>
                  <a:cubicBezTo>
                    <a:pt x="148" y="70"/>
                    <a:pt x="148" y="70"/>
                    <a:pt x="148" y="70"/>
                  </a:cubicBezTo>
                  <a:cubicBezTo>
                    <a:pt x="150" y="69"/>
                    <a:pt x="150" y="69"/>
                    <a:pt x="150" y="69"/>
                  </a:cubicBezTo>
                  <a:cubicBezTo>
                    <a:pt x="153" y="70"/>
                    <a:pt x="153" y="70"/>
                    <a:pt x="153" y="70"/>
                  </a:cubicBezTo>
                  <a:cubicBezTo>
                    <a:pt x="152" y="71"/>
                    <a:pt x="152" y="71"/>
                    <a:pt x="152" y="71"/>
                  </a:cubicBezTo>
                  <a:cubicBezTo>
                    <a:pt x="153" y="71"/>
                    <a:pt x="153" y="71"/>
                    <a:pt x="153" y="71"/>
                  </a:cubicBezTo>
                  <a:cubicBezTo>
                    <a:pt x="154" y="72"/>
                    <a:pt x="154" y="72"/>
                    <a:pt x="154" y="72"/>
                  </a:cubicBezTo>
                  <a:cubicBezTo>
                    <a:pt x="156" y="73"/>
                    <a:pt x="156" y="73"/>
                    <a:pt x="156" y="73"/>
                  </a:cubicBezTo>
                  <a:cubicBezTo>
                    <a:pt x="156" y="74"/>
                    <a:pt x="156" y="74"/>
                    <a:pt x="156" y="74"/>
                  </a:cubicBezTo>
                  <a:cubicBezTo>
                    <a:pt x="155" y="74"/>
                    <a:pt x="155" y="74"/>
                    <a:pt x="155" y="74"/>
                  </a:cubicBezTo>
                  <a:cubicBezTo>
                    <a:pt x="156" y="74"/>
                    <a:pt x="156" y="74"/>
                    <a:pt x="156" y="74"/>
                  </a:cubicBezTo>
                  <a:cubicBezTo>
                    <a:pt x="157" y="74"/>
                    <a:pt x="157" y="74"/>
                    <a:pt x="157" y="74"/>
                  </a:cubicBezTo>
                  <a:cubicBezTo>
                    <a:pt x="158" y="74"/>
                    <a:pt x="158" y="74"/>
                    <a:pt x="158" y="74"/>
                  </a:cubicBezTo>
                  <a:cubicBezTo>
                    <a:pt x="157" y="75"/>
                    <a:pt x="157" y="75"/>
                    <a:pt x="157" y="75"/>
                  </a:cubicBezTo>
                  <a:cubicBezTo>
                    <a:pt x="156" y="76"/>
                    <a:pt x="156" y="76"/>
                    <a:pt x="156" y="76"/>
                  </a:cubicBezTo>
                  <a:cubicBezTo>
                    <a:pt x="156" y="77"/>
                    <a:pt x="156" y="77"/>
                    <a:pt x="156" y="77"/>
                  </a:cubicBezTo>
                  <a:cubicBezTo>
                    <a:pt x="158" y="76"/>
                    <a:pt x="158" y="76"/>
                    <a:pt x="158" y="76"/>
                  </a:cubicBezTo>
                  <a:cubicBezTo>
                    <a:pt x="158" y="75"/>
                    <a:pt x="158" y="75"/>
                    <a:pt x="158" y="75"/>
                  </a:cubicBezTo>
                  <a:cubicBezTo>
                    <a:pt x="159" y="74"/>
                    <a:pt x="159" y="74"/>
                    <a:pt x="159" y="74"/>
                  </a:cubicBezTo>
                  <a:cubicBezTo>
                    <a:pt x="160" y="75"/>
                    <a:pt x="160" y="75"/>
                    <a:pt x="160" y="75"/>
                  </a:cubicBezTo>
                  <a:cubicBezTo>
                    <a:pt x="161" y="74"/>
                    <a:pt x="161" y="74"/>
                    <a:pt x="161" y="74"/>
                  </a:cubicBezTo>
                  <a:cubicBezTo>
                    <a:pt x="162" y="74"/>
                    <a:pt x="162" y="74"/>
                    <a:pt x="162" y="74"/>
                  </a:cubicBezTo>
                  <a:cubicBezTo>
                    <a:pt x="162" y="75"/>
                    <a:pt x="162" y="75"/>
                    <a:pt x="162" y="75"/>
                  </a:cubicBezTo>
                  <a:cubicBezTo>
                    <a:pt x="163" y="77"/>
                    <a:pt x="163" y="77"/>
                    <a:pt x="163" y="77"/>
                  </a:cubicBezTo>
                  <a:cubicBezTo>
                    <a:pt x="164" y="79"/>
                    <a:pt x="164" y="79"/>
                    <a:pt x="164" y="79"/>
                  </a:cubicBezTo>
                  <a:cubicBezTo>
                    <a:pt x="163" y="79"/>
                    <a:pt x="163" y="79"/>
                    <a:pt x="163" y="79"/>
                  </a:cubicBezTo>
                  <a:cubicBezTo>
                    <a:pt x="164" y="81"/>
                    <a:pt x="164" y="81"/>
                    <a:pt x="164" y="81"/>
                  </a:cubicBezTo>
                  <a:cubicBezTo>
                    <a:pt x="164" y="82"/>
                    <a:pt x="164" y="82"/>
                    <a:pt x="164" y="82"/>
                  </a:cubicBezTo>
                  <a:cubicBezTo>
                    <a:pt x="164" y="82"/>
                    <a:pt x="164" y="82"/>
                    <a:pt x="164" y="82"/>
                  </a:cubicBezTo>
                  <a:cubicBezTo>
                    <a:pt x="164" y="83"/>
                    <a:pt x="164" y="83"/>
                    <a:pt x="164" y="83"/>
                  </a:cubicBezTo>
                  <a:cubicBezTo>
                    <a:pt x="164" y="84"/>
                    <a:pt x="164" y="84"/>
                    <a:pt x="164" y="84"/>
                  </a:cubicBezTo>
                  <a:cubicBezTo>
                    <a:pt x="164" y="84"/>
                    <a:pt x="164" y="84"/>
                    <a:pt x="164" y="84"/>
                  </a:cubicBezTo>
                  <a:cubicBezTo>
                    <a:pt x="163" y="85"/>
                    <a:pt x="163" y="85"/>
                    <a:pt x="163" y="85"/>
                  </a:cubicBezTo>
                  <a:cubicBezTo>
                    <a:pt x="162" y="86"/>
                    <a:pt x="162" y="86"/>
                    <a:pt x="162" y="86"/>
                  </a:cubicBezTo>
                  <a:cubicBezTo>
                    <a:pt x="161" y="86"/>
                    <a:pt x="161" y="86"/>
                    <a:pt x="161" y="86"/>
                  </a:cubicBezTo>
                  <a:cubicBezTo>
                    <a:pt x="159" y="86"/>
                    <a:pt x="159" y="86"/>
                    <a:pt x="159" y="86"/>
                  </a:cubicBezTo>
                  <a:cubicBezTo>
                    <a:pt x="158" y="86"/>
                    <a:pt x="158" y="86"/>
                    <a:pt x="158" y="86"/>
                  </a:cubicBezTo>
                  <a:cubicBezTo>
                    <a:pt x="155" y="87"/>
                    <a:pt x="155" y="87"/>
                    <a:pt x="155" y="87"/>
                  </a:cubicBezTo>
                  <a:cubicBezTo>
                    <a:pt x="154" y="87"/>
                    <a:pt x="154" y="87"/>
                    <a:pt x="154" y="87"/>
                  </a:cubicBezTo>
                  <a:cubicBezTo>
                    <a:pt x="152" y="88"/>
                    <a:pt x="152" y="88"/>
                    <a:pt x="152" y="88"/>
                  </a:cubicBezTo>
                  <a:cubicBezTo>
                    <a:pt x="151" y="88"/>
                    <a:pt x="151" y="88"/>
                    <a:pt x="151" y="88"/>
                  </a:cubicBezTo>
                  <a:cubicBezTo>
                    <a:pt x="150" y="89"/>
                    <a:pt x="150" y="89"/>
                    <a:pt x="150" y="89"/>
                  </a:cubicBezTo>
                  <a:cubicBezTo>
                    <a:pt x="149" y="89"/>
                    <a:pt x="149" y="89"/>
                    <a:pt x="149" y="89"/>
                  </a:cubicBezTo>
                  <a:cubicBezTo>
                    <a:pt x="148" y="89"/>
                    <a:pt x="148" y="89"/>
                    <a:pt x="148" y="89"/>
                  </a:cubicBezTo>
                  <a:cubicBezTo>
                    <a:pt x="148" y="89"/>
                    <a:pt x="148" y="89"/>
                    <a:pt x="148" y="89"/>
                  </a:cubicBezTo>
                  <a:cubicBezTo>
                    <a:pt x="147" y="89"/>
                    <a:pt x="147" y="89"/>
                    <a:pt x="147" y="89"/>
                  </a:cubicBezTo>
                  <a:cubicBezTo>
                    <a:pt x="146" y="89"/>
                    <a:pt x="146" y="89"/>
                    <a:pt x="146" y="89"/>
                  </a:cubicBezTo>
                  <a:cubicBezTo>
                    <a:pt x="145" y="90"/>
                    <a:pt x="145" y="90"/>
                    <a:pt x="145" y="90"/>
                  </a:cubicBezTo>
                  <a:cubicBezTo>
                    <a:pt x="144" y="91"/>
                    <a:pt x="144" y="91"/>
                    <a:pt x="144" y="91"/>
                  </a:cubicBezTo>
                  <a:cubicBezTo>
                    <a:pt x="144" y="91"/>
                    <a:pt x="144" y="91"/>
                    <a:pt x="144" y="91"/>
                  </a:cubicBezTo>
                  <a:cubicBezTo>
                    <a:pt x="144" y="92"/>
                    <a:pt x="144" y="92"/>
                    <a:pt x="144" y="92"/>
                  </a:cubicBezTo>
                  <a:cubicBezTo>
                    <a:pt x="142" y="92"/>
                    <a:pt x="142" y="92"/>
                    <a:pt x="142" y="92"/>
                  </a:cubicBezTo>
                  <a:cubicBezTo>
                    <a:pt x="141" y="93"/>
                    <a:pt x="141" y="93"/>
                    <a:pt x="141" y="93"/>
                  </a:cubicBezTo>
                  <a:cubicBezTo>
                    <a:pt x="140" y="93"/>
                    <a:pt x="140" y="93"/>
                    <a:pt x="140" y="93"/>
                  </a:cubicBezTo>
                  <a:cubicBezTo>
                    <a:pt x="139" y="92"/>
                    <a:pt x="139" y="92"/>
                    <a:pt x="139" y="92"/>
                  </a:cubicBezTo>
                  <a:cubicBezTo>
                    <a:pt x="139" y="93"/>
                    <a:pt x="139" y="93"/>
                    <a:pt x="139" y="93"/>
                  </a:cubicBezTo>
                  <a:cubicBezTo>
                    <a:pt x="139" y="94"/>
                    <a:pt x="139" y="94"/>
                    <a:pt x="139" y="94"/>
                  </a:cubicBezTo>
                  <a:cubicBezTo>
                    <a:pt x="138" y="94"/>
                    <a:pt x="138" y="94"/>
                    <a:pt x="138" y="94"/>
                  </a:cubicBezTo>
                  <a:cubicBezTo>
                    <a:pt x="137" y="95"/>
                    <a:pt x="137" y="95"/>
                    <a:pt x="137" y="95"/>
                  </a:cubicBezTo>
                  <a:cubicBezTo>
                    <a:pt x="136" y="96"/>
                    <a:pt x="136" y="96"/>
                    <a:pt x="136" y="96"/>
                  </a:cubicBezTo>
                  <a:cubicBezTo>
                    <a:pt x="135" y="97"/>
                    <a:pt x="135" y="97"/>
                    <a:pt x="135" y="97"/>
                  </a:cubicBezTo>
                  <a:cubicBezTo>
                    <a:pt x="136" y="97"/>
                    <a:pt x="136" y="97"/>
                    <a:pt x="136" y="97"/>
                  </a:cubicBezTo>
                  <a:cubicBezTo>
                    <a:pt x="134" y="99"/>
                    <a:pt x="134" y="99"/>
                    <a:pt x="134" y="99"/>
                  </a:cubicBezTo>
                  <a:cubicBezTo>
                    <a:pt x="134" y="99"/>
                    <a:pt x="134" y="99"/>
                    <a:pt x="134" y="99"/>
                  </a:cubicBezTo>
                  <a:cubicBezTo>
                    <a:pt x="132" y="99"/>
                    <a:pt x="132" y="99"/>
                    <a:pt x="132" y="99"/>
                  </a:cubicBezTo>
                  <a:cubicBezTo>
                    <a:pt x="131" y="100"/>
                    <a:pt x="131" y="100"/>
                    <a:pt x="131" y="100"/>
                  </a:cubicBezTo>
                  <a:cubicBezTo>
                    <a:pt x="130" y="100"/>
                    <a:pt x="130" y="100"/>
                    <a:pt x="130" y="100"/>
                  </a:cubicBezTo>
                  <a:cubicBezTo>
                    <a:pt x="130" y="99"/>
                    <a:pt x="130" y="99"/>
                    <a:pt x="130" y="99"/>
                  </a:cubicBezTo>
                  <a:cubicBezTo>
                    <a:pt x="130" y="99"/>
                    <a:pt x="130" y="99"/>
                    <a:pt x="130" y="99"/>
                  </a:cubicBezTo>
                  <a:cubicBezTo>
                    <a:pt x="130" y="98"/>
                    <a:pt x="130" y="98"/>
                    <a:pt x="130" y="98"/>
                  </a:cubicBezTo>
                  <a:cubicBezTo>
                    <a:pt x="130" y="97"/>
                    <a:pt x="130" y="97"/>
                    <a:pt x="130" y="97"/>
                  </a:cubicBezTo>
                  <a:cubicBezTo>
                    <a:pt x="129" y="98"/>
                    <a:pt x="129" y="98"/>
                    <a:pt x="129" y="98"/>
                  </a:cubicBezTo>
                  <a:cubicBezTo>
                    <a:pt x="129" y="98"/>
                    <a:pt x="129" y="98"/>
                    <a:pt x="129" y="98"/>
                  </a:cubicBezTo>
                  <a:cubicBezTo>
                    <a:pt x="129" y="98"/>
                    <a:pt x="129" y="98"/>
                    <a:pt x="129" y="98"/>
                  </a:cubicBezTo>
                  <a:cubicBezTo>
                    <a:pt x="127" y="100"/>
                    <a:pt x="127" y="100"/>
                    <a:pt x="127" y="100"/>
                  </a:cubicBezTo>
                  <a:cubicBezTo>
                    <a:pt x="126" y="100"/>
                    <a:pt x="126" y="100"/>
                    <a:pt x="126" y="100"/>
                  </a:cubicBezTo>
                  <a:cubicBezTo>
                    <a:pt x="125" y="100"/>
                    <a:pt x="125" y="100"/>
                    <a:pt x="125" y="100"/>
                  </a:cubicBezTo>
                  <a:cubicBezTo>
                    <a:pt x="125" y="100"/>
                    <a:pt x="125" y="100"/>
                    <a:pt x="125" y="100"/>
                  </a:cubicBezTo>
                  <a:cubicBezTo>
                    <a:pt x="124" y="100"/>
                    <a:pt x="124" y="100"/>
                    <a:pt x="124" y="100"/>
                  </a:cubicBezTo>
                  <a:cubicBezTo>
                    <a:pt x="123" y="100"/>
                    <a:pt x="123" y="100"/>
                    <a:pt x="123" y="100"/>
                  </a:cubicBezTo>
                  <a:cubicBezTo>
                    <a:pt x="123" y="100"/>
                    <a:pt x="123" y="100"/>
                    <a:pt x="123" y="100"/>
                  </a:cubicBezTo>
                  <a:cubicBezTo>
                    <a:pt x="123" y="100"/>
                    <a:pt x="123" y="100"/>
                    <a:pt x="123" y="100"/>
                  </a:cubicBezTo>
                  <a:close/>
                  <a:moveTo>
                    <a:pt x="236" y="88"/>
                  </a:moveTo>
                  <a:cubicBezTo>
                    <a:pt x="236" y="88"/>
                    <a:pt x="236" y="88"/>
                    <a:pt x="236" y="88"/>
                  </a:cubicBezTo>
                  <a:cubicBezTo>
                    <a:pt x="236" y="89"/>
                    <a:pt x="236" y="89"/>
                    <a:pt x="236" y="89"/>
                  </a:cubicBezTo>
                  <a:cubicBezTo>
                    <a:pt x="236" y="89"/>
                    <a:pt x="236" y="89"/>
                    <a:pt x="236" y="89"/>
                  </a:cubicBezTo>
                  <a:cubicBezTo>
                    <a:pt x="236" y="90"/>
                    <a:pt x="236" y="90"/>
                    <a:pt x="236" y="90"/>
                  </a:cubicBezTo>
                  <a:cubicBezTo>
                    <a:pt x="235" y="89"/>
                    <a:pt x="235" y="89"/>
                    <a:pt x="235" y="89"/>
                  </a:cubicBezTo>
                  <a:cubicBezTo>
                    <a:pt x="235" y="88"/>
                    <a:pt x="235" y="88"/>
                    <a:pt x="235" y="88"/>
                  </a:cubicBezTo>
                  <a:cubicBezTo>
                    <a:pt x="236" y="88"/>
                    <a:pt x="236" y="88"/>
                    <a:pt x="236" y="88"/>
                  </a:cubicBezTo>
                  <a:close/>
                  <a:moveTo>
                    <a:pt x="227" y="88"/>
                  </a:moveTo>
                  <a:cubicBezTo>
                    <a:pt x="227" y="87"/>
                    <a:pt x="227" y="87"/>
                    <a:pt x="227" y="87"/>
                  </a:cubicBezTo>
                  <a:cubicBezTo>
                    <a:pt x="229" y="87"/>
                    <a:pt x="229" y="87"/>
                    <a:pt x="229" y="87"/>
                  </a:cubicBezTo>
                  <a:cubicBezTo>
                    <a:pt x="229" y="87"/>
                    <a:pt x="229" y="87"/>
                    <a:pt x="229" y="87"/>
                  </a:cubicBezTo>
                  <a:cubicBezTo>
                    <a:pt x="229" y="88"/>
                    <a:pt x="229" y="88"/>
                    <a:pt x="229" y="88"/>
                  </a:cubicBezTo>
                  <a:cubicBezTo>
                    <a:pt x="228" y="88"/>
                    <a:pt x="228" y="88"/>
                    <a:pt x="228" y="88"/>
                  </a:cubicBezTo>
                  <a:cubicBezTo>
                    <a:pt x="228" y="88"/>
                    <a:pt x="228" y="88"/>
                    <a:pt x="228" y="88"/>
                  </a:cubicBezTo>
                  <a:cubicBezTo>
                    <a:pt x="227" y="88"/>
                    <a:pt x="227" y="88"/>
                    <a:pt x="227" y="88"/>
                  </a:cubicBezTo>
                  <a:close/>
                  <a:moveTo>
                    <a:pt x="218" y="92"/>
                  </a:moveTo>
                  <a:cubicBezTo>
                    <a:pt x="219" y="93"/>
                    <a:pt x="219" y="93"/>
                    <a:pt x="219" y="93"/>
                  </a:cubicBezTo>
                  <a:cubicBezTo>
                    <a:pt x="220" y="93"/>
                    <a:pt x="220" y="93"/>
                    <a:pt x="220" y="93"/>
                  </a:cubicBezTo>
                  <a:cubicBezTo>
                    <a:pt x="221" y="94"/>
                    <a:pt x="221" y="94"/>
                    <a:pt x="221" y="94"/>
                  </a:cubicBezTo>
                  <a:cubicBezTo>
                    <a:pt x="221" y="94"/>
                    <a:pt x="221" y="94"/>
                    <a:pt x="221" y="94"/>
                  </a:cubicBezTo>
                  <a:cubicBezTo>
                    <a:pt x="222" y="94"/>
                    <a:pt x="222" y="94"/>
                    <a:pt x="222" y="94"/>
                  </a:cubicBezTo>
                  <a:cubicBezTo>
                    <a:pt x="223" y="93"/>
                    <a:pt x="223" y="93"/>
                    <a:pt x="223" y="93"/>
                  </a:cubicBezTo>
                  <a:cubicBezTo>
                    <a:pt x="224" y="94"/>
                    <a:pt x="224" y="94"/>
                    <a:pt x="224" y="94"/>
                  </a:cubicBezTo>
                  <a:cubicBezTo>
                    <a:pt x="225" y="93"/>
                    <a:pt x="225" y="93"/>
                    <a:pt x="225" y="93"/>
                  </a:cubicBezTo>
                  <a:cubicBezTo>
                    <a:pt x="225" y="93"/>
                    <a:pt x="225" y="93"/>
                    <a:pt x="225" y="93"/>
                  </a:cubicBezTo>
                  <a:cubicBezTo>
                    <a:pt x="226" y="93"/>
                    <a:pt x="226" y="93"/>
                    <a:pt x="226" y="93"/>
                  </a:cubicBezTo>
                  <a:cubicBezTo>
                    <a:pt x="226" y="92"/>
                    <a:pt x="226" y="92"/>
                    <a:pt x="226" y="92"/>
                  </a:cubicBezTo>
                  <a:cubicBezTo>
                    <a:pt x="225" y="92"/>
                    <a:pt x="225" y="92"/>
                    <a:pt x="225" y="92"/>
                  </a:cubicBezTo>
                  <a:cubicBezTo>
                    <a:pt x="224" y="92"/>
                    <a:pt x="224" y="92"/>
                    <a:pt x="224" y="92"/>
                  </a:cubicBezTo>
                  <a:cubicBezTo>
                    <a:pt x="223" y="92"/>
                    <a:pt x="223" y="92"/>
                    <a:pt x="223" y="92"/>
                  </a:cubicBezTo>
                  <a:cubicBezTo>
                    <a:pt x="223" y="92"/>
                    <a:pt x="223" y="92"/>
                    <a:pt x="223" y="92"/>
                  </a:cubicBezTo>
                  <a:cubicBezTo>
                    <a:pt x="222" y="92"/>
                    <a:pt x="222" y="92"/>
                    <a:pt x="222" y="92"/>
                  </a:cubicBezTo>
                  <a:cubicBezTo>
                    <a:pt x="221" y="92"/>
                    <a:pt x="221" y="92"/>
                    <a:pt x="221" y="92"/>
                  </a:cubicBezTo>
                  <a:cubicBezTo>
                    <a:pt x="220" y="92"/>
                    <a:pt x="220" y="92"/>
                    <a:pt x="220" y="92"/>
                  </a:cubicBezTo>
                  <a:cubicBezTo>
                    <a:pt x="219" y="92"/>
                    <a:pt x="219" y="92"/>
                    <a:pt x="219" y="92"/>
                  </a:cubicBezTo>
                  <a:cubicBezTo>
                    <a:pt x="218" y="92"/>
                    <a:pt x="218" y="92"/>
                    <a:pt x="218" y="92"/>
                  </a:cubicBezTo>
                  <a:close/>
                  <a:moveTo>
                    <a:pt x="214" y="120"/>
                  </a:moveTo>
                  <a:cubicBezTo>
                    <a:pt x="213" y="120"/>
                    <a:pt x="213" y="120"/>
                    <a:pt x="213" y="120"/>
                  </a:cubicBezTo>
                  <a:cubicBezTo>
                    <a:pt x="213" y="120"/>
                    <a:pt x="213" y="120"/>
                    <a:pt x="213" y="120"/>
                  </a:cubicBezTo>
                  <a:cubicBezTo>
                    <a:pt x="214" y="120"/>
                    <a:pt x="214" y="120"/>
                    <a:pt x="214" y="120"/>
                  </a:cubicBezTo>
                  <a:cubicBezTo>
                    <a:pt x="214" y="120"/>
                    <a:pt x="214" y="120"/>
                    <a:pt x="214" y="120"/>
                  </a:cubicBezTo>
                  <a:cubicBezTo>
                    <a:pt x="214" y="120"/>
                    <a:pt x="214" y="120"/>
                    <a:pt x="214" y="120"/>
                  </a:cubicBezTo>
                  <a:close/>
                  <a:moveTo>
                    <a:pt x="208" y="120"/>
                  </a:moveTo>
                  <a:cubicBezTo>
                    <a:pt x="208" y="119"/>
                    <a:pt x="208" y="119"/>
                    <a:pt x="208" y="119"/>
                  </a:cubicBezTo>
                  <a:cubicBezTo>
                    <a:pt x="208" y="118"/>
                    <a:pt x="208" y="118"/>
                    <a:pt x="208" y="118"/>
                  </a:cubicBezTo>
                  <a:cubicBezTo>
                    <a:pt x="207" y="118"/>
                    <a:pt x="207" y="118"/>
                    <a:pt x="207" y="118"/>
                  </a:cubicBezTo>
                  <a:cubicBezTo>
                    <a:pt x="207" y="118"/>
                    <a:pt x="207" y="118"/>
                    <a:pt x="207" y="118"/>
                  </a:cubicBezTo>
                  <a:cubicBezTo>
                    <a:pt x="207" y="118"/>
                    <a:pt x="207" y="118"/>
                    <a:pt x="207" y="118"/>
                  </a:cubicBezTo>
                  <a:cubicBezTo>
                    <a:pt x="207" y="117"/>
                    <a:pt x="207" y="117"/>
                    <a:pt x="207" y="117"/>
                  </a:cubicBezTo>
                  <a:cubicBezTo>
                    <a:pt x="207" y="116"/>
                    <a:pt x="207" y="116"/>
                    <a:pt x="207" y="116"/>
                  </a:cubicBezTo>
                  <a:cubicBezTo>
                    <a:pt x="206" y="116"/>
                    <a:pt x="206" y="116"/>
                    <a:pt x="206" y="116"/>
                  </a:cubicBezTo>
                  <a:cubicBezTo>
                    <a:pt x="207" y="115"/>
                    <a:pt x="207" y="115"/>
                    <a:pt x="207" y="115"/>
                  </a:cubicBezTo>
                  <a:cubicBezTo>
                    <a:pt x="206" y="114"/>
                    <a:pt x="206" y="114"/>
                    <a:pt x="206" y="114"/>
                  </a:cubicBezTo>
                  <a:cubicBezTo>
                    <a:pt x="207" y="113"/>
                    <a:pt x="207" y="113"/>
                    <a:pt x="207" y="113"/>
                  </a:cubicBezTo>
                  <a:cubicBezTo>
                    <a:pt x="206" y="113"/>
                    <a:pt x="206" y="113"/>
                    <a:pt x="206" y="113"/>
                  </a:cubicBezTo>
                  <a:cubicBezTo>
                    <a:pt x="206" y="112"/>
                    <a:pt x="206" y="112"/>
                    <a:pt x="206" y="112"/>
                  </a:cubicBezTo>
                  <a:cubicBezTo>
                    <a:pt x="206" y="112"/>
                    <a:pt x="206" y="112"/>
                    <a:pt x="206" y="112"/>
                  </a:cubicBezTo>
                  <a:cubicBezTo>
                    <a:pt x="205" y="111"/>
                    <a:pt x="205" y="111"/>
                    <a:pt x="205" y="111"/>
                  </a:cubicBezTo>
                  <a:cubicBezTo>
                    <a:pt x="205" y="110"/>
                    <a:pt x="205" y="110"/>
                    <a:pt x="205" y="110"/>
                  </a:cubicBezTo>
                  <a:cubicBezTo>
                    <a:pt x="204" y="109"/>
                    <a:pt x="204" y="109"/>
                    <a:pt x="204" y="109"/>
                  </a:cubicBezTo>
                  <a:cubicBezTo>
                    <a:pt x="204" y="109"/>
                    <a:pt x="204" y="109"/>
                    <a:pt x="204" y="109"/>
                  </a:cubicBezTo>
                  <a:cubicBezTo>
                    <a:pt x="204" y="108"/>
                    <a:pt x="204" y="108"/>
                    <a:pt x="204" y="108"/>
                  </a:cubicBezTo>
                  <a:cubicBezTo>
                    <a:pt x="204" y="107"/>
                    <a:pt x="204" y="107"/>
                    <a:pt x="204" y="107"/>
                  </a:cubicBezTo>
                  <a:cubicBezTo>
                    <a:pt x="203" y="107"/>
                    <a:pt x="203" y="107"/>
                    <a:pt x="203" y="107"/>
                  </a:cubicBezTo>
                  <a:cubicBezTo>
                    <a:pt x="203" y="107"/>
                    <a:pt x="203" y="107"/>
                    <a:pt x="203" y="107"/>
                  </a:cubicBezTo>
                  <a:cubicBezTo>
                    <a:pt x="202" y="107"/>
                    <a:pt x="202" y="107"/>
                    <a:pt x="202" y="107"/>
                  </a:cubicBezTo>
                  <a:cubicBezTo>
                    <a:pt x="202" y="107"/>
                    <a:pt x="202" y="107"/>
                    <a:pt x="202" y="107"/>
                  </a:cubicBezTo>
                  <a:cubicBezTo>
                    <a:pt x="201" y="107"/>
                    <a:pt x="201" y="107"/>
                    <a:pt x="201" y="107"/>
                  </a:cubicBezTo>
                  <a:cubicBezTo>
                    <a:pt x="201" y="106"/>
                    <a:pt x="201" y="106"/>
                    <a:pt x="201" y="106"/>
                  </a:cubicBezTo>
                  <a:cubicBezTo>
                    <a:pt x="202" y="106"/>
                    <a:pt x="202" y="106"/>
                    <a:pt x="202" y="106"/>
                  </a:cubicBezTo>
                  <a:cubicBezTo>
                    <a:pt x="202" y="104"/>
                    <a:pt x="202" y="104"/>
                    <a:pt x="202" y="104"/>
                  </a:cubicBezTo>
                  <a:cubicBezTo>
                    <a:pt x="202" y="104"/>
                    <a:pt x="202" y="104"/>
                    <a:pt x="202" y="104"/>
                  </a:cubicBezTo>
                  <a:cubicBezTo>
                    <a:pt x="202" y="103"/>
                    <a:pt x="202" y="103"/>
                    <a:pt x="202" y="103"/>
                  </a:cubicBezTo>
                  <a:cubicBezTo>
                    <a:pt x="202" y="102"/>
                    <a:pt x="202" y="102"/>
                    <a:pt x="202" y="102"/>
                  </a:cubicBezTo>
                  <a:cubicBezTo>
                    <a:pt x="202" y="102"/>
                    <a:pt x="202" y="102"/>
                    <a:pt x="202" y="102"/>
                  </a:cubicBezTo>
                  <a:cubicBezTo>
                    <a:pt x="203" y="100"/>
                    <a:pt x="203" y="100"/>
                    <a:pt x="203" y="100"/>
                  </a:cubicBezTo>
                  <a:cubicBezTo>
                    <a:pt x="204" y="100"/>
                    <a:pt x="204" y="100"/>
                    <a:pt x="204" y="100"/>
                  </a:cubicBezTo>
                  <a:cubicBezTo>
                    <a:pt x="204" y="100"/>
                    <a:pt x="204" y="100"/>
                    <a:pt x="204" y="100"/>
                  </a:cubicBezTo>
                  <a:cubicBezTo>
                    <a:pt x="204" y="99"/>
                    <a:pt x="204" y="99"/>
                    <a:pt x="204" y="99"/>
                  </a:cubicBezTo>
                  <a:cubicBezTo>
                    <a:pt x="205" y="100"/>
                    <a:pt x="205" y="100"/>
                    <a:pt x="205" y="100"/>
                  </a:cubicBezTo>
                  <a:cubicBezTo>
                    <a:pt x="206" y="99"/>
                    <a:pt x="206" y="99"/>
                    <a:pt x="206" y="99"/>
                  </a:cubicBezTo>
                  <a:cubicBezTo>
                    <a:pt x="207" y="100"/>
                    <a:pt x="207" y="100"/>
                    <a:pt x="207" y="100"/>
                  </a:cubicBezTo>
                  <a:cubicBezTo>
                    <a:pt x="207" y="100"/>
                    <a:pt x="207" y="100"/>
                    <a:pt x="207" y="100"/>
                  </a:cubicBezTo>
                  <a:cubicBezTo>
                    <a:pt x="207" y="100"/>
                    <a:pt x="207" y="100"/>
                    <a:pt x="207" y="100"/>
                  </a:cubicBezTo>
                  <a:cubicBezTo>
                    <a:pt x="206" y="101"/>
                    <a:pt x="206" y="101"/>
                    <a:pt x="206" y="101"/>
                  </a:cubicBezTo>
                  <a:cubicBezTo>
                    <a:pt x="206" y="101"/>
                    <a:pt x="206" y="101"/>
                    <a:pt x="206" y="101"/>
                  </a:cubicBezTo>
                  <a:cubicBezTo>
                    <a:pt x="207" y="101"/>
                    <a:pt x="207" y="101"/>
                    <a:pt x="207" y="101"/>
                  </a:cubicBezTo>
                  <a:cubicBezTo>
                    <a:pt x="207" y="102"/>
                    <a:pt x="207" y="102"/>
                    <a:pt x="207" y="102"/>
                  </a:cubicBezTo>
                  <a:cubicBezTo>
                    <a:pt x="207" y="102"/>
                    <a:pt x="207" y="102"/>
                    <a:pt x="207" y="102"/>
                  </a:cubicBezTo>
                  <a:cubicBezTo>
                    <a:pt x="208" y="103"/>
                    <a:pt x="208" y="103"/>
                    <a:pt x="208" y="103"/>
                  </a:cubicBezTo>
                  <a:cubicBezTo>
                    <a:pt x="208" y="104"/>
                    <a:pt x="208" y="104"/>
                    <a:pt x="208" y="104"/>
                  </a:cubicBezTo>
                  <a:cubicBezTo>
                    <a:pt x="209" y="105"/>
                    <a:pt x="209" y="105"/>
                    <a:pt x="209" y="105"/>
                  </a:cubicBezTo>
                  <a:cubicBezTo>
                    <a:pt x="210" y="105"/>
                    <a:pt x="210" y="105"/>
                    <a:pt x="210" y="105"/>
                  </a:cubicBezTo>
                  <a:cubicBezTo>
                    <a:pt x="210" y="104"/>
                    <a:pt x="210" y="104"/>
                    <a:pt x="210" y="104"/>
                  </a:cubicBezTo>
                  <a:cubicBezTo>
                    <a:pt x="210" y="104"/>
                    <a:pt x="210" y="104"/>
                    <a:pt x="210" y="104"/>
                  </a:cubicBezTo>
                  <a:cubicBezTo>
                    <a:pt x="210" y="104"/>
                    <a:pt x="210" y="104"/>
                    <a:pt x="210" y="104"/>
                  </a:cubicBezTo>
                  <a:cubicBezTo>
                    <a:pt x="211" y="103"/>
                    <a:pt x="211" y="103"/>
                    <a:pt x="211" y="103"/>
                  </a:cubicBezTo>
                  <a:cubicBezTo>
                    <a:pt x="211" y="102"/>
                    <a:pt x="211" y="102"/>
                    <a:pt x="211" y="102"/>
                  </a:cubicBezTo>
                  <a:cubicBezTo>
                    <a:pt x="211" y="102"/>
                    <a:pt x="211" y="102"/>
                    <a:pt x="211" y="102"/>
                  </a:cubicBezTo>
                  <a:cubicBezTo>
                    <a:pt x="211" y="101"/>
                    <a:pt x="211" y="101"/>
                    <a:pt x="211" y="101"/>
                  </a:cubicBezTo>
                  <a:cubicBezTo>
                    <a:pt x="211" y="100"/>
                    <a:pt x="211" y="100"/>
                    <a:pt x="211" y="100"/>
                  </a:cubicBezTo>
                  <a:cubicBezTo>
                    <a:pt x="211" y="100"/>
                    <a:pt x="211" y="100"/>
                    <a:pt x="211" y="100"/>
                  </a:cubicBezTo>
                  <a:cubicBezTo>
                    <a:pt x="212" y="100"/>
                    <a:pt x="212" y="100"/>
                    <a:pt x="212" y="100"/>
                  </a:cubicBezTo>
                  <a:cubicBezTo>
                    <a:pt x="213" y="100"/>
                    <a:pt x="213" y="100"/>
                    <a:pt x="213" y="100"/>
                  </a:cubicBezTo>
                  <a:cubicBezTo>
                    <a:pt x="213" y="101"/>
                    <a:pt x="213" y="101"/>
                    <a:pt x="213" y="101"/>
                  </a:cubicBezTo>
                  <a:cubicBezTo>
                    <a:pt x="214" y="101"/>
                    <a:pt x="214" y="101"/>
                    <a:pt x="214" y="101"/>
                  </a:cubicBezTo>
                  <a:cubicBezTo>
                    <a:pt x="214" y="100"/>
                    <a:pt x="214" y="100"/>
                    <a:pt x="214" y="100"/>
                  </a:cubicBezTo>
                  <a:cubicBezTo>
                    <a:pt x="213" y="99"/>
                    <a:pt x="213" y="99"/>
                    <a:pt x="213" y="99"/>
                  </a:cubicBezTo>
                  <a:cubicBezTo>
                    <a:pt x="213" y="99"/>
                    <a:pt x="213" y="99"/>
                    <a:pt x="213" y="99"/>
                  </a:cubicBezTo>
                  <a:cubicBezTo>
                    <a:pt x="213" y="99"/>
                    <a:pt x="213" y="99"/>
                    <a:pt x="213" y="99"/>
                  </a:cubicBezTo>
                  <a:cubicBezTo>
                    <a:pt x="212" y="99"/>
                    <a:pt x="212" y="99"/>
                    <a:pt x="212" y="99"/>
                  </a:cubicBezTo>
                  <a:cubicBezTo>
                    <a:pt x="211" y="99"/>
                    <a:pt x="211" y="99"/>
                    <a:pt x="211" y="99"/>
                  </a:cubicBezTo>
                  <a:cubicBezTo>
                    <a:pt x="210" y="98"/>
                    <a:pt x="210" y="98"/>
                    <a:pt x="210" y="98"/>
                  </a:cubicBezTo>
                  <a:cubicBezTo>
                    <a:pt x="210" y="98"/>
                    <a:pt x="210" y="98"/>
                    <a:pt x="210" y="98"/>
                  </a:cubicBezTo>
                  <a:cubicBezTo>
                    <a:pt x="210" y="97"/>
                    <a:pt x="210" y="97"/>
                    <a:pt x="210" y="97"/>
                  </a:cubicBezTo>
                  <a:cubicBezTo>
                    <a:pt x="210" y="96"/>
                    <a:pt x="210" y="96"/>
                    <a:pt x="210" y="96"/>
                  </a:cubicBezTo>
                  <a:cubicBezTo>
                    <a:pt x="210" y="96"/>
                    <a:pt x="210" y="96"/>
                    <a:pt x="210" y="96"/>
                  </a:cubicBezTo>
                  <a:cubicBezTo>
                    <a:pt x="211" y="96"/>
                    <a:pt x="211" y="96"/>
                    <a:pt x="211" y="96"/>
                  </a:cubicBezTo>
                  <a:cubicBezTo>
                    <a:pt x="211" y="95"/>
                    <a:pt x="211" y="95"/>
                    <a:pt x="211" y="95"/>
                  </a:cubicBezTo>
                  <a:cubicBezTo>
                    <a:pt x="212" y="96"/>
                    <a:pt x="212" y="96"/>
                    <a:pt x="212" y="96"/>
                  </a:cubicBezTo>
                  <a:cubicBezTo>
                    <a:pt x="212" y="96"/>
                    <a:pt x="212" y="96"/>
                    <a:pt x="212" y="96"/>
                  </a:cubicBezTo>
                  <a:cubicBezTo>
                    <a:pt x="213" y="98"/>
                    <a:pt x="213" y="98"/>
                    <a:pt x="213" y="98"/>
                  </a:cubicBezTo>
                  <a:cubicBezTo>
                    <a:pt x="213" y="98"/>
                    <a:pt x="213" y="98"/>
                    <a:pt x="213" y="98"/>
                  </a:cubicBezTo>
                  <a:cubicBezTo>
                    <a:pt x="213" y="97"/>
                    <a:pt x="213" y="97"/>
                    <a:pt x="213" y="97"/>
                  </a:cubicBezTo>
                  <a:cubicBezTo>
                    <a:pt x="213" y="97"/>
                    <a:pt x="213" y="97"/>
                    <a:pt x="213" y="97"/>
                  </a:cubicBezTo>
                  <a:cubicBezTo>
                    <a:pt x="213" y="96"/>
                    <a:pt x="213" y="96"/>
                    <a:pt x="213" y="96"/>
                  </a:cubicBezTo>
                  <a:cubicBezTo>
                    <a:pt x="213" y="95"/>
                    <a:pt x="213" y="95"/>
                    <a:pt x="213" y="95"/>
                  </a:cubicBezTo>
                  <a:cubicBezTo>
                    <a:pt x="212" y="95"/>
                    <a:pt x="212" y="95"/>
                    <a:pt x="212" y="95"/>
                  </a:cubicBezTo>
                  <a:cubicBezTo>
                    <a:pt x="212" y="94"/>
                    <a:pt x="212" y="94"/>
                    <a:pt x="212" y="94"/>
                  </a:cubicBezTo>
                  <a:cubicBezTo>
                    <a:pt x="213" y="94"/>
                    <a:pt x="213" y="94"/>
                    <a:pt x="213" y="94"/>
                  </a:cubicBezTo>
                  <a:cubicBezTo>
                    <a:pt x="213" y="93"/>
                    <a:pt x="213" y="93"/>
                    <a:pt x="213" y="93"/>
                  </a:cubicBezTo>
                  <a:cubicBezTo>
                    <a:pt x="214" y="93"/>
                    <a:pt x="214" y="93"/>
                    <a:pt x="214" y="93"/>
                  </a:cubicBezTo>
                  <a:cubicBezTo>
                    <a:pt x="214" y="93"/>
                    <a:pt x="214" y="93"/>
                    <a:pt x="214" y="93"/>
                  </a:cubicBezTo>
                  <a:cubicBezTo>
                    <a:pt x="215" y="93"/>
                    <a:pt x="215" y="93"/>
                    <a:pt x="215" y="93"/>
                  </a:cubicBezTo>
                  <a:cubicBezTo>
                    <a:pt x="215" y="94"/>
                    <a:pt x="215" y="94"/>
                    <a:pt x="215" y="94"/>
                  </a:cubicBezTo>
                  <a:cubicBezTo>
                    <a:pt x="216" y="94"/>
                    <a:pt x="216" y="94"/>
                    <a:pt x="216" y="94"/>
                  </a:cubicBezTo>
                  <a:cubicBezTo>
                    <a:pt x="217" y="93"/>
                    <a:pt x="217" y="93"/>
                    <a:pt x="217" y="93"/>
                  </a:cubicBezTo>
                  <a:cubicBezTo>
                    <a:pt x="216" y="93"/>
                    <a:pt x="216" y="93"/>
                    <a:pt x="216" y="93"/>
                  </a:cubicBezTo>
                  <a:cubicBezTo>
                    <a:pt x="215" y="93"/>
                    <a:pt x="215" y="93"/>
                    <a:pt x="215" y="93"/>
                  </a:cubicBezTo>
                  <a:cubicBezTo>
                    <a:pt x="216" y="92"/>
                    <a:pt x="216" y="92"/>
                    <a:pt x="216" y="92"/>
                  </a:cubicBezTo>
                  <a:cubicBezTo>
                    <a:pt x="217" y="92"/>
                    <a:pt x="217" y="92"/>
                    <a:pt x="217" y="92"/>
                  </a:cubicBezTo>
                  <a:cubicBezTo>
                    <a:pt x="218" y="92"/>
                    <a:pt x="218" y="92"/>
                    <a:pt x="218" y="92"/>
                  </a:cubicBezTo>
                  <a:cubicBezTo>
                    <a:pt x="218" y="93"/>
                    <a:pt x="218" y="93"/>
                    <a:pt x="218" y="93"/>
                  </a:cubicBezTo>
                  <a:cubicBezTo>
                    <a:pt x="218" y="93"/>
                    <a:pt x="218" y="93"/>
                    <a:pt x="218" y="93"/>
                  </a:cubicBezTo>
                  <a:cubicBezTo>
                    <a:pt x="218" y="93"/>
                    <a:pt x="218" y="93"/>
                    <a:pt x="218" y="93"/>
                  </a:cubicBezTo>
                  <a:cubicBezTo>
                    <a:pt x="218" y="94"/>
                    <a:pt x="218" y="94"/>
                    <a:pt x="218" y="94"/>
                  </a:cubicBezTo>
                  <a:cubicBezTo>
                    <a:pt x="219" y="95"/>
                    <a:pt x="219" y="95"/>
                    <a:pt x="219" y="95"/>
                  </a:cubicBezTo>
                  <a:cubicBezTo>
                    <a:pt x="219" y="94"/>
                    <a:pt x="219" y="94"/>
                    <a:pt x="219" y="94"/>
                  </a:cubicBezTo>
                  <a:cubicBezTo>
                    <a:pt x="220" y="95"/>
                    <a:pt x="220" y="95"/>
                    <a:pt x="220" y="95"/>
                  </a:cubicBezTo>
                  <a:cubicBezTo>
                    <a:pt x="221" y="95"/>
                    <a:pt x="221" y="95"/>
                    <a:pt x="221" y="95"/>
                  </a:cubicBezTo>
                  <a:cubicBezTo>
                    <a:pt x="222" y="94"/>
                    <a:pt x="222" y="94"/>
                    <a:pt x="222" y="94"/>
                  </a:cubicBezTo>
                  <a:cubicBezTo>
                    <a:pt x="223" y="94"/>
                    <a:pt x="223" y="94"/>
                    <a:pt x="223" y="94"/>
                  </a:cubicBezTo>
                  <a:cubicBezTo>
                    <a:pt x="225" y="94"/>
                    <a:pt x="225" y="94"/>
                    <a:pt x="225" y="94"/>
                  </a:cubicBezTo>
                  <a:cubicBezTo>
                    <a:pt x="225" y="95"/>
                    <a:pt x="225" y="95"/>
                    <a:pt x="225" y="95"/>
                  </a:cubicBezTo>
                  <a:cubicBezTo>
                    <a:pt x="226" y="95"/>
                    <a:pt x="226" y="95"/>
                    <a:pt x="226" y="95"/>
                  </a:cubicBezTo>
                  <a:cubicBezTo>
                    <a:pt x="226" y="95"/>
                    <a:pt x="226" y="95"/>
                    <a:pt x="226" y="95"/>
                  </a:cubicBezTo>
                  <a:cubicBezTo>
                    <a:pt x="226" y="96"/>
                    <a:pt x="226" y="96"/>
                    <a:pt x="226" y="96"/>
                  </a:cubicBezTo>
                  <a:cubicBezTo>
                    <a:pt x="226" y="96"/>
                    <a:pt x="226" y="96"/>
                    <a:pt x="226" y="96"/>
                  </a:cubicBezTo>
                  <a:cubicBezTo>
                    <a:pt x="226" y="97"/>
                    <a:pt x="226" y="97"/>
                    <a:pt x="226" y="97"/>
                  </a:cubicBezTo>
                  <a:cubicBezTo>
                    <a:pt x="225" y="98"/>
                    <a:pt x="225" y="98"/>
                    <a:pt x="225" y="98"/>
                  </a:cubicBezTo>
                  <a:cubicBezTo>
                    <a:pt x="224" y="97"/>
                    <a:pt x="224" y="97"/>
                    <a:pt x="224" y="97"/>
                  </a:cubicBezTo>
                  <a:cubicBezTo>
                    <a:pt x="224" y="97"/>
                    <a:pt x="224" y="97"/>
                    <a:pt x="224" y="97"/>
                  </a:cubicBezTo>
                  <a:cubicBezTo>
                    <a:pt x="223" y="98"/>
                    <a:pt x="223" y="98"/>
                    <a:pt x="223" y="98"/>
                  </a:cubicBezTo>
                  <a:cubicBezTo>
                    <a:pt x="223" y="98"/>
                    <a:pt x="223" y="98"/>
                    <a:pt x="223" y="98"/>
                  </a:cubicBezTo>
                  <a:cubicBezTo>
                    <a:pt x="223" y="98"/>
                    <a:pt x="223" y="98"/>
                    <a:pt x="223" y="98"/>
                  </a:cubicBezTo>
                  <a:cubicBezTo>
                    <a:pt x="224" y="99"/>
                    <a:pt x="224" y="99"/>
                    <a:pt x="224" y="99"/>
                  </a:cubicBezTo>
                  <a:cubicBezTo>
                    <a:pt x="224" y="99"/>
                    <a:pt x="224" y="99"/>
                    <a:pt x="224" y="99"/>
                  </a:cubicBezTo>
                  <a:cubicBezTo>
                    <a:pt x="223" y="100"/>
                    <a:pt x="223" y="100"/>
                    <a:pt x="223" y="100"/>
                  </a:cubicBezTo>
                  <a:cubicBezTo>
                    <a:pt x="223" y="100"/>
                    <a:pt x="223" y="100"/>
                    <a:pt x="223" y="100"/>
                  </a:cubicBezTo>
                  <a:cubicBezTo>
                    <a:pt x="223" y="100"/>
                    <a:pt x="223" y="100"/>
                    <a:pt x="223" y="100"/>
                  </a:cubicBezTo>
                  <a:cubicBezTo>
                    <a:pt x="222" y="100"/>
                    <a:pt x="222" y="100"/>
                    <a:pt x="222" y="100"/>
                  </a:cubicBezTo>
                  <a:cubicBezTo>
                    <a:pt x="221" y="100"/>
                    <a:pt x="221" y="100"/>
                    <a:pt x="221" y="100"/>
                  </a:cubicBezTo>
                  <a:cubicBezTo>
                    <a:pt x="221" y="101"/>
                    <a:pt x="221" y="101"/>
                    <a:pt x="221" y="101"/>
                  </a:cubicBezTo>
                  <a:cubicBezTo>
                    <a:pt x="219" y="101"/>
                    <a:pt x="219" y="101"/>
                    <a:pt x="219" y="101"/>
                  </a:cubicBezTo>
                  <a:cubicBezTo>
                    <a:pt x="218" y="102"/>
                    <a:pt x="218" y="102"/>
                    <a:pt x="218" y="102"/>
                  </a:cubicBezTo>
                  <a:cubicBezTo>
                    <a:pt x="218" y="102"/>
                    <a:pt x="218" y="102"/>
                    <a:pt x="218" y="102"/>
                  </a:cubicBezTo>
                  <a:cubicBezTo>
                    <a:pt x="217" y="103"/>
                    <a:pt x="217" y="103"/>
                    <a:pt x="217" y="103"/>
                  </a:cubicBezTo>
                  <a:cubicBezTo>
                    <a:pt x="217" y="103"/>
                    <a:pt x="217" y="103"/>
                    <a:pt x="217" y="103"/>
                  </a:cubicBezTo>
                  <a:cubicBezTo>
                    <a:pt x="217" y="103"/>
                    <a:pt x="217" y="103"/>
                    <a:pt x="217" y="103"/>
                  </a:cubicBezTo>
                  <a:cubicBezTo>
                    <a:pt x="218" y="103"/>
                    <a:pt x="218" y="103"/>
                    <a:pt x="218" y="103"/>
                  </a:cubicBezTo>
                  <a:cubicBezTo>
                    <a:pt x="219" y="103"/>
                    <a:pt x="219" y="103"/>
                    <a:pt x="219" y="103"/>
                  </a:cubicBezTo>
                  <a:cubicBezTo>
                    <a:pt x="219" y="103"/>
                    <a:pt x="219" y="103"/>
                    <a:pt x="219" y="103"/>
                  </a:cubicBezTo>
                  <a:cubicBezTo>
                    <a:pt x="221" y="103"/>
                    <a:pt x="221" y="103"/>
                    <a:pt x="221" y="103"/>
                  </a:cubicBezTo>
                  <a:cubicBezTo>
                    <a:pt x="221" y="104"/>
                    <a:pt x="221" y="104"/>
                    <a:pt x="221" y="104"/>
                  </a:cubicBezTo>
                  <a:cubicBezTo>
                    <a:pt x="221" y="104"/>
                    <a:pt x="221" y="104"/>
                    <a:pt x="221" y="104"/>
                  </a:cubicBezTo>
                  <a:cubicBezTo>
                    <a:pt x="220" y="104"/>
                    <a:pt x="220" y="104"/>
                    <a:pt x="220" y="104"/>
                  </a:cubicBezTo>
                  <a:cubicBezTo>
                    <a:pt x="221" y="105"/>
                    <a:pt x="221" y="105"/>
                    <a:pt x="221" y="105"/>
                  </a:cubicBezTo>
                  <a:cubicBezTo>
                    <a:pt x="221" y="105"/>
                    <a:pt x="221" y="105"/>
                    <a:pt x="221" y="105"/>
                  </a:cubicBezTo>
                  <a:cubicBezTo>
                    <a:pt x="221" y="106"/>
                    <a:pt x="221" y="106"/>
                    <a:pt x="221" y="106"/>
                  </a:cubicBezTo>
                  <a:cubicBezTo>
                    <a:pt x="220" y="106"/>
                    <a:pt x="220" y="106"/>
                    <a:pt x="220" y="106"/>
                  </a:cubicBezTo>
                  <a:cubicBezTo>
                    <a:pt x="220" y="107"/>
                    <a:pt x="220" y="107"/>
                    <a:pt x="220" y="107"/>
                  </a:cubicBezTo>
                  <a:cubicBezTo>
                    <a:pt x="220" y="108"/>
                    <a:pt x="220" y="108"/>
                    <a:pt x="220" y="108"/>
                  </a:cubicBezTo>
                  <a:cubicBezTo>
                    <a:pt x="221" y="107"/>
                    <a:pt x="221" y="107"/>
                    <a:pt x="221" y="107"/>
                  </a:cubicBezTo>
                  <a:cubicBezTo>
                    <a:pt x="222" y="106"/>
                    <a:pt x="222" y="106"/>
                    <a:pt x="222" y="106"/>
                  </a:cubicBezTo>
                  <a:cubicBezTo>
                    <a:pt x="222" y="106"/>
                    <a:pt x="222" y="106"/>
                    <a:pt x="222" y="106"/>
                  </a:cubicBezTo>
                  <a:cubicBezTo>
                    <a:pt x="223" y="106"/>
                    <a:pt x="223" y="106"/>
                    <a:pt x="223" y="106"/>
                  </a:cubicBezTo>
                  <a:cubicBezTo>
                    <a:pt x="222" y="107"/>
                    <a:pt x="222" y="107"/>
                    <a:pt x="222" y="107"/>
                  </a:cubicBezTo>
                  <a:cubicBezTo>
                    <a:pt x="222" y="108"/>
                    <a:pt x="222" y="108"/>
                    <a:pt x="222" y="108"/>
                  </a:cubicBezTo>
                  <a:cubicBezTo>
                    <a:pt x="222" y="109"/>
                    <a:pt x="222" y="109"/>
                    <a:pt x="222" y="109"/>
                  </a:cubicBezTo>
                  <a:cubicBezTo>
                    <a:pt x="222" y="110"/>
                    <a:pt x="222" y="110"/>
                    <a:pt x="222" y="110"/>
                  </a:cubicBezTo>
                  <a:cubicBezTo>
                    <a:pt x="220" y="110"/>
                    <a:pt x="220" y="110"/>
                    <a:pt x="220" y="110"/>
                  </a:cubicBezTo>
                  <a:cubicBezTo>
                    <a:pt x="220" y="111"/>
                    <a:pt x="220" y="111"/>
                    <a:pt x="220" y="111"/>
                  </a:cubicBezTo>
                  <a:cubicBezTo>
                    <a:pt x="219" y="111"/>
                    <a:pt x="219" y="111"/>
                    <a:pt x="219" y="111"/>
                  </a:cubicBezTo>
                  <a:cubicBezTo>
                    <a:pt x="220" y="111"/>
                    <a:pt x="220" y="111"/>
                    <a:pt x="220" y="111"/>
                  </a:cubicBezTo>
                  <a:cubicBezTo>
                    <a:pt x="219" y="112"/>
                    <a:pt x="219" y="112"/>
                    <a:pt x="219" y="112"/>
                  </a:cubicBezTo>
                  <a:cubicBezTo>
                    <a:pt x="219" y="112"/>
                    <a:pt x="219" y="112"/>
                    <a:pt x="219" y="112"/>
                  </a:cubicBezTo>
                  <a:cubicBezTo>
                    <a:pt x="219" y="112"/>
                    <a:pt x="219" y="112"/>
                    <a:pt x="219" y="112"/>
                  </a:cubicBezTo>
                  <a:cubicBezTo>
                    <a:pt x="218" y="112"/>
                    <a:pt x="218" y="112"/>
                    <a:pt x="218" y="112"/>
                  </a:cubicBezTo>
                  <a:cubicBezTo>
                    <a:pt x="218" y="113"/>
                    <a:pt x="218" y="113"/>
                    <a:pt x="218" y="113"/>
                  </a:cubicBezTo>
                  <a:cubicBezTo>
                    <a:pt x="219" y="113"/>
                    <a:pt x="219" y="113"/>
                    <a:pt x="219" y="113"/>
                  </a:cubicBezTo>
                  <a:cubicBezTo>
                    <a:pt x="219" y="114"/>
                    <a:pt x="219" y="114"/>
                    <a:pt x="219" y="114"/>
                  </a:cubicBezTo>
                  <a:cubicBezTo>
                    <a:pt x="218" y="114"/>
                    <a:pt x="218" y="114"/>
                    <a:pt x="218" y="114"/>
                  </a:cubicBezTo>
                  <a:cubicBezTo>
                    <a:pt x="219" y="115"/>
                    <a:pt x="219" y="115"/>
                    <a:pt x="219" y="115"/>
                  </a:cubicBezTo>
                  <a:cubicBezTo>
                    <a:pt x="218" y="115"/>
                    <a:pt x="218" y="115"/>
                    <a:pt x="218" y="115"/>
                  </a:cubicBezTo>
                  <a:cubicBezTo>
                    <a:pt x="217" y="115"/>
                    <a:pt x="217" y="115"/>
                    <a:pt x="217" y="115"/>
                  </a:cubicBezTo>
                  <a:cubicBezTo>
                    <a:pt x="217" y="115"/>
                    <a:pt x="217" y="115"/>
                    <a:pt x="217" y="115"/>
                  </a:cubicBezTo>
                  <a:cubicBezTo>
                    <a:pt x="216" y="115"/>
                    <a:pt x="216" y="115"/>
                    <a:pt x="216" y="115"/>
                  </a:cubicBezTo>
                  <a:cubicBezTo>
                    <a:pt x="215" y="116"/>
                    <a:pt x="215" y="116"/>
                    <a:pt x="215" y="116"/>
                  </a:cubicBezTo>
                  <a:cubicBezTo>
                    <a:pt x="215" y="116"/>
                    <a:pt x="215" y="116"/>
                    <a:pt x="215" y="116"/>
                  </a:cubicBezTo>
                  <a:cubicBezTo>
                    <a:pt x="214" y="117"/>
                    <a:pt x="214" y="117"/>
                    <a:pt x="214" y="117"/>
                  </a:cubicBezTo>
                  <a:cubicBezTo>
                    <a:pt x="213" y="116"/>
                    <a:pt x="213" y="116"/>
                    <a:pt x="213" y="116"/>
                  </a:cubicBezTo>
                  <a:cubicBezTo>
                    <a:pt x="212" y="117"/>
                    <a:pt x="212" y="117"/>
                    <a:pt x="212" y="117"/>
                  </a:cubicBezTo>
                  <a:cubicBezTo>
                    <a:pt x="211" y="116"/>
                    <a:pt x="211" y="116"/>
                    <a:pt x="211" y="116"/>
                  </a:cubicBezTo>
                  <a:cubicBezTo>
                    <a:pt x="211" y="115"/>
                    <a:pt x="211" y="115"/>
                    <a:pt x="211" y="115"/>
                  </a:cubicBezTo>
                  <a:cubicBezTo>
                    <a:pt x="212" y="114"/>
                    <a:pt x="212" y="114"/>
                    <a:pt x="212" y="114"/>
                  </a:cubicBezTo>
                  <a:cubicBezTo>
                    <a:pt x="212" y="113"/>
                    <a:pt x="212" y="113"/>
                    <a:pt x="212" y="113"/>
                  </a:cubicBezTo>
                  <a:cubicBezTo>
                    <a:pt x="210" y="114"/>
                    <a:pt x="210" y="114"/>
                    <a:pt x="210" y="114"/>
                  </a:cubicBezTo>
                  <a:cubicBezTo>
                    <a:pt x="210" y="115"/>
                    <a:pt x="210" y="115"/>
                    <a:pt x="210" y="115"/>
                  </a:cubicBezTo>
                  <a:cubicBezTo>
                    <a:pt x="211" y="117"/>
                    <a:pt x="211" y="117"/>
                    <a:pt x="211" y="117"/>
                  </a:cubicBezTo>
                  <a:cubicBezTo>
                    <a:pt x="211" y="117"/>
                    <a:pt x="211" y="117"/>
                    <a:pt x="211" y="117"/>
                  </a:cubicBezTo>
                  <a:cubicBezTo>
                    <a:pt x="211" y="118"/>
                    <a:pt x="211" y="118"/>
                    <a:pt x="211" y="118"/>
                  </a:cubicBezTo>
                  <a:cubicBezTo>
                    <a:pt x="210" y="118"/>
                    <a:pt x="210" y="118"/>
                    <a:pt x="210" y="118"/>
                  </a:cubicBezTo>
                  <a:cubicBezTo>
                    <a:pt x="209" y="119"/>
                    <a:pt x="209" y="119"/>
                    <a:pt x="209" y="119"/>
                  </a:cubicBezTo>
                  <a:cubicBezTo>
                    <a:pt x="209" y="119"/>
                    <a:pt x="208" y="120"/>
                    <a:pt x="208" y="120"/>
                  </a:cubicBezTo>
                  <a:close/>
                  <a:moveTo>
                    <a:pt x="223" y="101"/>
                  </a:moveTo>
                  <a:cubicBezTo>
                    <a:pt x="223" y="101"/>
                    <a:pt x="223" y="101"/>
                    <a:pt x="223" y="101"/>
                  </a:cubicBezTo>
                  <a:cubicBezTo>
                    <a:pt x="223" y="101"/>
                    <a:pt x="223" y="101"/>
                    <a:pt x="223" y="101"/>
                  </a:cubicBezTo>
                  <a:cubicBezTo>
                    <a:pt x="224" y="101"/>
                    <a:pt x="224" y="101"/>
                    <a:pt x="224" y="101"/>
                  </a:cubicBezTo>
                  <a:cubicBezTo>
                    <a:pt x="223" y="101"/>
                    <a:pt x="223" y="101"/>
                    <a:pt x="223" y="101"/>
                  </a:cubicBezTo>
                  <a:close/>
                  <a:moveTo>
                    <a:pt x="222" y="104"/>
                  </a:moveTo>
                  <a:cubicBezTo>
                    <a:pt x="223" y="104"/>
                    <a:pt x="223" y="104"/>
                    <a:pt x="223" y="104"/>
                  </a:cubicBezTo>
                  <a:cubicBezTo>
                    <a:pt x="224" y="103"/>
                    <a:pt x="224" y="103"/>
                    <a:pt x="224" y="103"/>
                  </a:cubicBezTo>
                  <a:cubicBezTo>
                    <a:pt x="224" y="103"/>
                    <a:pt x="224" y="103"/>
                    <a:pt x="224" y="103"/>
                  </a:cubicBezTo>
                  <a:cubicBezTo>
                    <a:pt x="223" y="102"/>
                    <a:pt x="223" y="102"/>
                    <a:pt x="223" y="102"/>
                  </a:cubicBezTo>
                  <a:cubicBezTo>
                    <a:pt x="223" y="102"/>
                    <a:pt x="223" y="102"/>
                    <a:pt x="223" y="102"/>
                  </a:cubicBezTo>
                  <a:cubicBezTo>
                    <a:pt x="223" y="102"/>
                    <a:pt x="223" y="102"/>
                    <a:pt x="223" y="102"/>
                  </a:cubicBezTo>
                  <a:cubicBezTo>
                    <a:pt x="222" y="103"/>
                    <a:pt x="222" y="103"/>
                    <a:pt x="222" y="103"/>
                  </a:cubicBezTo>
                  <a:cubicBezTo>
                    <a:pt x="222" y="103"/>
                    <a:pt x="222" y="103"/>
                    <a:pt x="222" y="103"/>
                  </a:cubicBezTo>
                  <a:cubicBezTo>
                    <a:pt x="222" y="104"/>
                    <a:pt x="222" y="104"/>
                    <a:pt x="222" y="104"/>
                  </a:cubicBezTo>
                  <a:cubicBezTo>
                    <a:pt x="222" y="104"/>
                    <a:pt x="222" y="104"/>
                    <a:pt x="222" y="104"/>
                  </a:cubicBezTo>
                  <a:close/>
                  <a:moveTo>
                    <a:pt x="222" y="106"/>
                  </a:moveTo>
                  <a:cubicBezTo>
                    <a:pt x="222" y="106"/>
                    <a:pt x="222" y="106"/>
                    <a:pt x="222" y="106"/>
                  </a:cubicBezTo>
                  <a:cubicBezTo>
                    <a:pt x="223" y="105"/>
                    <a:pt x="223" y="105"/>
                    <a:pt x="223" y="105"/>
                  </a:cubicBezTo>
                  <a:cubicBezTo>
                    <a:pt x="222" y="105"/>
                    <a:pt x="222" y="105"/>
                    <a:pt x="222" y="105"/>
                  </a:cubicBezTo>
                  <a:cubicBezTo>
                    <a:pt x="221" y="105"/>
                    <a:pt x="221" y="105"/>
                    <a:pt x="221" y="105"/>
                  </a:cubicBezTo>
                  <a:cubicBezTo>
                    <a:pt x="221" y="106"/>
                    <a:pt x="221" y="106"/>
                    <a:pt x="221" y="106"/>
                  </a:cubicBezTo>
                  <a:cubicBezTo>
                    <a:pt x="222" y="106"/>
                    <a:pt x="222" y="106"/>
                    <a:pt x="222" y="106"/>
                  </a:cubicBezTo>
                  <a:close/>
                  <a:moveTo>
                    <a:pt x="188" y="89"/>
                  </a:moveTo>
                  <a:cubicBezTo>
                    <a:pt x="188" y="89"/>
                    <a:pt x="188" y="89"/>
                    <a:pt x="188" y="89"/>
                  </a:cubicBezTo>
                  <a:cubicBezTo>
                    <a:pt x="188" y="90"/>
                    <a:pt x="188" y="90"/>
                    <a:pt x="188" y="90"/>
                  </a:cubicBezTo>
                  <a:cubicBezTo>
                    <a:pt x="189" y="89"/>
                    <a:pt x="189" y="89"/>
                    <a:pt x="189" y="89"/>
                  </a:cubicBezTo>
                  <a:cubicBezTo>
                    <a:pt x="190" y="90"/>
                    <a:pt x="190" y="90"/>
                    <a:pt x="190" y="90"/>
                  </a:cubicBezTo>
                  <a:cubicBezTo>
                    <a:pt x="190" y="89"/>
                    <a:pt x="190" y="89"/>
                    <a:pt x="190" y="89"/>
                  </a:cubicBezTo>
                  <a:cubicBezTo>
                    <a:pt x="189" y="89"/>
                    <a:pt x="189" y="89"/>
                    <a:pt x="189" y="89"/>
                  </a:cubicBezTo>
                  <a:cubicBezTo>
                    <a:pt x="188" y="89"/>
                    <a:pt x="188" y="89"/>
                    <a:pt x="188" y="89"/>
                  </a:cubicBezTo>
                  <a:cubicBezTo>
                    <a:pt x="188" y="89"/>
                    <a:pt x="188" y="89"/>
                    <a:pt x="188" y="89"/>
                  </a:cubicBezTo>
                  <a:close/>
                  <a:moveTo>
                    <a:pt x="194" y="99"/>
                  </a:moveTo>
                  <a:cubicBezTo>
                    <a:pt x="193" y="98"/>
                    <a:pt x="193" y="98"/>
                    <a:pt x="193" y="98"/>
                  </a:cubicBezTo>
                  <a:cubicBezTo>
                    <a:pt x="193" y="96"/>
                    <a:pt x="193" y="96"/>
                    <a:pt x="193" y="96"/>
                  </a:cubicBezTo>
                  <a:cubicBezTo>
                    <a:pt x="193" y="96"/>
                    <a:pt x="193" y="96"/>
                    <a:pt x="193" y="96"/>
                  </a:cubicBezTo>
                  <a:cubicBezTo>
                    <a:pt x="193" y="95"/>
                    <a:pt x="193" y="95"/>
                    <a:pt x="193" y="95"/>
                  </a:cubicBezTo>
                  <a:cubicBezTo>
                    <a:pt x="193" y="95"/>
                    <a:pt x="193" y="95"/>
                    <a:pt x="193" y="95"/>
                  </a:cubicBezTo>
                  <a:cubicBezTo>
                    <a:pt x="192" y="94"/>
                    <a:pt x="192" y="94"/>
                    <a:pt x="192" y="94"/>
                  </a:cubicBezTo>
                  <a:cubicBezTo>
                    <a:pt x="192" y="93"/>
                    <a:pt x="192" y="93"/>
                    <a:pt x="192" y="93"/>
                  </a:cubicBezTo>
                  <a:cubicBezTo>
                    <a:pt x="192" y="92"/>
                    <a:pt x="192" y="92"/>
                    <a:pt x="192" y="92"/>
                  </a:cubicBezTo>
                  <a:cubicBezTo>
                    <a:pt x="191" y="91"/>
                    <a:pt x="191" y="91"/>
                    <a:pt x="191" y="91"/>
                  </a:cubicBezTo>
                  <a:cubicBezTo>
                    <a:pt x="191" y="91"/>
                    <a:pt x="191" y="91"/>
                    <a:pt x="191" y="91"/>
                  </a:cubicBezTo>
                  <a:cubicBezTo>
                    <a:pt x="192" y="90"/>
                    <a:pt x="192" y="90"/>
                    <a:pt x="192" y="90"/>
                  </a:cubicBezTo>
                  <a:cubicBezTo>
                    <a:pt x="193" y="90"/>
                    <a:pt x="193" y="90"/>
                    <a:pt x="193" y="90"/>
                  </a:cubicBezTo>
                  <a:cubicBezTo>
                    <a:pt x="194" y="89"/>
                    <a:pt x="194" y="89"/>
                    <a:pt x="194" y="89"/>
                  </a:cubicBezTo>
                  <a:cubicBezTo>
                    <a:pt x="195" y="89"/>
                    <a:pt x="195" y="89"/>
                    <a:pt x="195" y="89"/>
                  </a:cubicBezTo>
                  <a:cubicBezTo>
                    <a:pt x="196" y="89"/>
                    <a:pt x="196" y="89"/>
                    <a:pt x="196" y="89"/>
                  </a:cubicBezTo>
                  <a:cubicBezTo>
                    <a:pt x="196" y="89"/>
                    <a:pt x="196" y="89"/>
                    <a:pt x="196" y="89"/>
                  </a:cubicBezTo>
                  <a:cubicBezTo>
                    <a:pt x="197" y="90"/>
                    <a:pt x="197" y="90"/>
                    <a:pt x="197" y="90"/>
                  </a:cubicBezTo>
                  <a:cubicBezTo>
                    <a:pt x="198" y="90"/>
                    <a:pt x="198" y="90"/>
                    <a:pt x="198" y="90"/>
                  </a:cubicBezTo>
                  <a:cubicBezTo>
                    <a:pt x="198" y="90"/>
                    <a:pt x="198" y="90"/>
                    <a:pt x="198" y="90"/>
                  </a:cubicBezTo>
                  <a:cubicBezTo>
                    <a:pt x="199" y="90"/>
                    <a:pt x="199" y="90"/>
                    <a:pt x="199" y="90"/>
                  </a:cubicBezTo>
                  <a:cubicBezTo>
                    <a:pt x="200" y="90"/>
                    <a:pt x="200" y="90"/>
                    <a:pt x="200" y="90"/>
                  </a:cubicBezTo>
                  <a:cubicBezTo>
                    <a:pt x="200" y="91"/>
                    <a:pt x="200" y="91"/>
                    <a:pt x="200" y="91"/>
                  </a:cubicBezTo>
                  <a:cubicBezTo>
                    <a:pt x="200" y="91"/>
                    <a:pt x="200" y="91"/>
                    <a:pt x="200" y="91"/>
                  </a:cubicBezTo>
                  <a:cubicBezTo>
                    <a:pt x="200" y="92"/>
                    <a:pt x="200" y="92"/>
                    <a:pt x="200" y="92"/>
                  </a:cubicBezTo>
                  <a:cubicBezTo>
                    <a:pt x="201" y="92"/>
                    <a:pt x="201" y="92"/>
                    <a:pt x="201" y="92"/>
                  </a:cubicBezTo>
                  <a:cubicBezTo>
                    <a:pt x="201" y="93"/>
                    <a:pt x="201" y="93"/>
                    <a:pt x="201" y="93"/>
                  </a:cubicBezTo>
                  <a:cubicBezTo>
                    <a:pt x="200" y="93"/>
                    <a:pt x="200" y="93"/>
                    <a:pt x="200" y="93"/>
                  </a:cubicBezTo>
                  <a:cubicBezTo>
                    <a:pt x="200" y="94"/>
                    <a:pt x="200" y="94"/>
                    <a:pt x="200" y="94"/>
                  </a:cubicBezTo>
                  <a:cubicBezTo>
                    <a:pt x="199" y="95"/>
                    <a:pt x="199" y="95"/>
                    <a:pt x="199" y="95"/>
                  </a:cubicBezTo>
                  <a:cubicBezTo>
                    <a:pt x="199" y="95"/>
                    <a:pt x="199" y="95"/>
                    <a:pt x="199" y="95"/>
                  </a:cubicBezTo>
                  <a:cubicBezTo>
                    <a:pt x="198" y="96"/>
                    <a:pt x="198" y="96"/>
                    <a:pt x="198" y="96"/>
                  </a:cubicBezTo>
                  <a:cubicBezTo>
                    <a:pt x="196" y="97"/>
                    <a:pt x="196" y="97"/>
                    <a:pt x="196" y="97"/>
                  </a:cubicBezTo>
                  <a:cubicBezTo>
                    <a:pt x="195" y="98"/>
                    <a:pt x="195" y="98"/>
                    <a:pt x="195" y="98"/>
                  </a:cubicBezTo>
                  <a:cubicBezTo>
                    <a:pt x="195" y="98"/>
                    <a:pt x="195" y="98"/>
                    <a:pt x="195" y="98"/>
                  </a:cubicBezTo>
                  <a:cubicBezTo>
                    <a:pt x="194" y="98"/>
                    <a:pt x="194" y="98"/>
                    <a:pt x="194" y="98"/>
                  </a:cubicBezTo>
                  <a:cubicBezTo>
                    <a:pt x="194" y="99"/>
                    <a:pt x="194" y="99"/>
                    <a:pt x="194" y="99"/>
                  </a:cubicBezTo>
                  <a:cubicBezTo>
                    <a:pt x="194" y="99"/>
                    <a:pt x="194" y="99"/>
                    <a:pt x="194" y="99"/>
                  </a:cubicBezTo>
                  <a:close/>
                  <a:moveTo>
                    <a:pt x="226" y="115"/>
                  </a:moveTo>
                  <a:cubicBezTo>
                    <a:pt x="224" y="114"/>
                    <a:pt x="224" y="114"/>
                    <a:pt x="224" y="114"/>
                  </a:cubicBezTo>
                  <a:cubicBezTo>
                    <a:pt x="224" y="114"/>
                    <a:pt x="224" y="114"/>
                    <a:pt x="224" y="114"/>
                  </a:cubicBezTo>
                  <a:cubicBezTo>
                    <a:pt x="222" y="114"/>
                    <a:pt x="222" y="114"/>
                    <a:pt x="222" y="114"/>
                  </a:cubicBezTo>
                  <a:cubicBezTo>
                    <a:pt x="223" y="113"/>
                    <a:pt x="223" y="113"/>
                    <a:pt x="223" y="113"/>
                  </a:cubicBezTo>
                  <a:cubicBezTo>
                    <a:pt x="223" y="113"/>
                    <a:pt x="223" y="113"/>
                    <a:pt x="223" y="113"/>
                  </a:cubicBezTo>
                  <a:cubicBezTo>
                    <a:pt x="224" y="113"/>
                    <a:pt x="224" y="113"/>
                    <a:pt x="224" y="113"/>
                  </a:cubicBezTo>
                  <a:cubicBezTo>
                    <a:pt x="224" y="113"/>
                    <a:pt x="224" y="113"/>
                    <a:pt x="224" y="113"/>
                  </a:cubicBezTo>
                  <a:cubicBezTo>
                    <a:pt x="224" y="113"/>
                    <a:pt x="224" y="113"/>
                    <a:pt x="224" y="113"/>
                  </a:cubicBezTo>
                  <a:cubicBezTo>
                    <a:pt x="223" y="113"/>
                    <a:pt x="223" y="113"/>
                    <a:pt x="223" y="113"/>
                  </a:cubicBezTo>
                  <a:cubicBezTo>
                    <a:pt x="223" y="112"/>
                    <a:pt x="223" y="112"/>
                    <a:pt x="223" y="112"/>
                  </a:cubicBezTo>
                  <a:cubicBezTo>
                    <a:pt x="224" y="111"/>
                    <a:pt x="224" y="111"/>
                    <a:pt x="224" y="111"/>
                  </a:cubicBezTo>
                  <a:cubicBezTo>
                    <a:pt x="225" y="110"/>
                    <a:pt x="225" y="110"/>
                    <a:pt x="225" y="110"/>
                  </a:cubicBezTo>
                  <a:cubicBezTo>
                    <a:pt x="225" y="109"/>
                    <a:pt x="225" y="109"/>
                    <a:pt x="225" y="109"/>
                  </a:cubicBezTo>
                  <a:cubicBezTo>
                    <a:pt x="225" y="109"/>
                    <a:pt x="225" y="109"/>
                    <a:pt x="225" y="109"/>
                  </a:cubicBezTo>
                  <a:cubicBezTo>
                    <a:pt x="225" y="108"/>
                    <a:pt x="225" y="108"/>
                    <a:pt x="225" y="108"/>
                  </a:cubicBezTo>
                  <a:cubicBezTo>
                    <a:pt x="224" y="108"/>
                    <a:pt x="224" y="108"/>
                    <a:pt x="224" y="108"/>
                  </a:cubicBezTo>
                  <a:cubicBezTo>
                    <a:pt x="225" y="107"/>
                    <a:pt x="225" y="107"/>
                    <a:pt x="225" y="107"/>
                  </a:cubicBezTo>
                  <a:cubicBezTo>
                    <a:pt x="225" y="106"/>
                    <a:pt x="225" y="106"/>
                    <a:pt x="225" y="106"/>
                  </a:cubicBezTo>
                  <a:cubicBezTo>
                    <a:pt x="226" y="105"/>
                    <a:pt x="226" y="105"/>
                    <a:pt x="226" y="105"/>
                  </a:cubicBezTo>
                  <a:cubicBezTo>
                    <a:pt x="226" y="104"/>
                    <a:pt x="226" y="104"/>
                    <a:pt x="226" y="104"/>
                  </a:cubicBezTo>
                  <a:cubicBezTo>
                    <a:pt x="226" y="104"/>
                    <a:pt x="226" y="104"/>
                    <a:pt x="226" y="104"/>
                  </a:cubicBezTo>
                  <a:cubicBezTo>
                    <a:pt x="227" y="103"/>
                    <a:pt x="227" y="103"/>
                    <a:pt x="227" y="103"/>
                  </a:cubicBezTo>
                  <a:cubicBezTo>
                    <a:pt x="227" y="102"/>
                    <a:pt x="227" y="102"/>
                    <a:pt x="227" y="102"/>
                  </a:cubicBezTo>
                  <a:cubicBezTo>
                    <a:pt x="228" y="102"/>
                    <a:pt x="228" y="102"/>
                    <a:pt x="228" y="102"/>
                  </a:cubicBezTo>
                  <a:cubicBezTo>
                    <a:pt x="228" y="101"/>
                    <a:pt x="228" y="101"/>
                    <a:pt x="228" y="101"/>
                  </a:cubicBezTo>
                  <a:cubicBezTo>
                    <a:pt x="229" y="100"/>
                    <a:pt x="229" y="100"/>
                    <a:pt x="229" y="100"/>
                  </a:cubicBezTo>
                  <a:cubicBezTo>
                    <a:pt x="229" y="99"/>
                    <a:pt x="229" y="99"/>
                    <a:pt x="229" y="99"/>
                  </a:cubicBezTo>
                  <a:cubicBezTo>
                    <a:pt x="230" y="99"/>
                    <a:pt x="230" y="99"/>
                    <a:pt x="230" y="99"/>
                  </a:cubicBezTo>
                  <a:cubicBezTo>
                    <a:pt x="230" y="98"/>
                    <a:pt x="230" y="98"/>
                    <a:pt x="230" y="98"/>
                  </a:cubicBezTo>
                  <a:cubicBezTo>
                    <a:pt x="230" y="98"/>
                    <a:pt x="230" y="98"/>
                    <a:pt x="230" y="98"/>
                  </a:cubicBezTo>
                  <a:cubicBezTo>
                    <a:pt x="230" y="97"/>
                    <a:pt x="230" y="97"/>
                    <a:pt x="230" y="97"/>
                  </a:cubicBezTo>
                  <a:cubicBezTo>
                    <a:pt x="231" y="97"/>
                    <a:pt x="231" y="97"/>
                    <a:pt x="231" y="97"/>
                  </a:cubicBezTo>
                  <a:cubicBezTo>
                    <a:pt x="232" y="98"/>
                    <a:pt x="232" y="98"/>
                    <a:pt x="232" y="98"/>
                  </a:cubicBezTo>
                  <a:cubicBezTo>
                    <a:pt x="232" y="99"/>
                    <a:pt x="232" y="99"/>
                    <a:pt x="232" y="99"/>
                  </a:cubicBezTo>
                  <a:cubicBezTo>
                    <a:pt x="233" y="99"/>
                    <a:pt x="233" y="99"/>
                    <a:pt x="233" y="99"/>
                  </a:cubicBezTo>
                  <a:cubicBezTo>
                    <a:pt x="233" y="98"/>
                    <a:pt x="233" y="98"/>
                    <a:pt x="233" y="98"/>
                  </a:cubicBezTo>
                  <a:cubicBezTo>
                    <a:pt x="232" y="97"/>
                    <a:pt x="232" y="97"/>
                    <a:pt x="232" y="97"/>
                  </a:cubicBezTo>
                  <a:cubicBezTo>
                    <a:pt x="232" y="97"/>
                    <a:pt x="232" y="97"/>
                    <a:pt x="232" y="97"/>
                  </a:cubicBezTo>
                  <a:cubicBezTo>
                    <a:pt x="233" y="97"/>
                    <a:pt x="233" y="97"/>
                    <a:pt x="233" y="97"/>
                  </a:cubicBezTo>
                  <a:cubicBezTo>
                    <a:pt x="232" y="96"/>
                    <a:pt x="232" y="96"/>
                    <a:pt x="232" y="96"/>
                  </a:cubicBezTo>
                  <a:cubicBezTo>
                    <a:pt x="233" y="95"/>
                    <a:pt x="233" y="95"/>
                    <a:pt x="233" y="95"/>
                  </a:cubicBezTo>
                  <a:cubicBezTo>
                    <a:pt x="235" y="94"/>
                    <a:pt x="235" y="94"/>
                    <a:pt x="235" y="94"/>
                  </a:cubicBezTo>
                  <a:cubicBezTo>
                    <a:pt x="236" y="94"/>
                    <a:pt x="236" y="94"/>
                    <a:pt x="236" y="94"/>
                  </a:cubicBezTo>
                  <a:cubicBezTo>
                    <a:pt x="237" y="94"/>
                    <a:pt x="237" y="94"/>
                    <a:pt x="237" y="94"/>
                  </a:cubicBezTo>
                  <a:cubicBezTo>
                    <a:pt x="237" y="95"/>
                    <a:pt x="237" y="95"/>
                    <a:pt x="237" y="95"/>
                  </a:cubicBezTo>
                  <a:cubicBezTo>
                    <a:pt x="238" y="94"/>
                    <a:pt x="238" y="94"/>
                    <a:pt x="238" y="94"/>
                  </a:cubicBezTo>
                  <a:cubicBezTo>
                    <a:pt x="238" y="95"/>
                    <a:pt x="238" y="95"/>
                    <a:pt x="238" y="95"/>
                  </a:cubicBezTo>
                  <a:cubicBezTo>
                    <a:pt x="239" y="95"/>
                    <a:pt x="239" y="95"/>
                    <a:pt x="239" y="95"/>
                  </a:cubicBezTo>
                  <a:cubicBezTo>
                    <a:pt x="240" y="95"/>
                    <a:pt x="240" y="95"/>
                    <a:pt x="240" y="95"/>
                  </a:cubicBezTo>
                  <a:cubicBezTo>
                    <a:pt x="241" y="95"/>
                    <a:pt x="241" y="95"/>
                    <a:pt x="241" y="95"/>
                  </a:cubicBezTo>
                  <a:cubicBezTo>
                    <a:pt x="241" y="96"/>
                    <a:pt x="241" y="96"/>
                    <a:pt x="241" y="96"/>
                  </a:cubicBezTo>
                  <a:cubicBezTo>
                    <a:pt x="242" y="96"/>
                    <a:pt x="242" y="96"/>
                    <a:pt x="242" y="96"/>
                  </a:cubicBezTo>
                  <a:cubicBezTo>
                    <a:pt x="242" y="96"/>
                    <a:pt x="242" y="96"/>
                    <a:pt x="242" y="96"/>
                  </a:cubicBezTo>
                  <a:cubicBezTo>
                    <a:pt x="243" y="97"/>
                    <a:pt x="243" y="97"/>
                    <a:pt x="243" y="97"/>
                  </a:cubicBezTo>
                  <a:cubicBezTo>
                    <a:pt x="242" y="97"/>
                    <a:pt x="242" y="97"/>
                    <a:pt x="242" y="97"/>
                  </a:cubicBezTo>
                  <a:cubicBezTo>
                    <a:pt x="243" y="98"/>
                    <a:pt x="243" y="98"/>
                    <a:pt x="243" y="98"/>
                  </a:cubicBezTo>
                  <a:cubicBezTo>
                    <a:pt x="243" y="97"/>
                    <a:pt x="243" y="97"/>
                    <a:pt x="243" y="97"/>
                  </a:cubicBezTo>
                  <a:cubicBezTo>
                    <a:pt x="245" y="97"/>
                    <a:pt x="245" y="97"/>
                    <a:pt x="245" y="97"/>
                  </a:cubicBezTo>
                  <a:cubicBezTo>
                    <a:pt x="247" y="98"/>
                    <a:pt x="247" y="98"/>
                    <a:pt x="247" y="98"/>
                  </a:cubicBezTo>
                  <a:cubicBezTo>
                    <a:pt x="248" y="98"/>
                    <a:pt x="248" y="98"/>
                    <a:pt x="248" y="98"/>
                  </a:cubicBezTo>
                  <a:cubicBezTo>
                    <a:pt x="248" y="99"/>
                    <a:pt x="248" y="99"/>
                    <a:pt x="248" y="99"/>
                  </a:cubicBezTo>
                  <a:cubicBezTo>
                    <a:pt x="248" y="99"/>
                    <a:pt x="248" y="99"/>
                    <a:pt x="248" y="99"/>
                  </a:cubicBezTo>
                  <a:cubicBezTo>
                    <a:pt x="249" y="100"/>
                    <a:pt x="249" y="100"/>
                    <a:pt x="249" y="100"/>
                  </a:cubicBezTo>
                  <a:cubicBezTo>
                    <a:pt x="248" y="100"/>
                    <a:pt x="248" y="100"/>
                    <a:pt x="248" y="100"/>
                  </a:cubicBezTo>
                  <a:cubicBezTo>
                    <a:pt x="248" y="100"/>
                    <a:pt x="248" y="100"/>
                    <a:pt x="248" y="100"/>
                  </a:cubicBezTo>
                  <a:cubicBezTo>
                    <a:pt x="247" y="101"/>
                    <a:pt x="247" y="101"/>
                    <a:pt x="247" y="101"/>
                  </a:cubicBezTo>
                  <a:cubicBezTo>
                    <a:pt x="246" y="102"/>
                    <a:pt x="246" y="102"/>
                    <a:pt x="246" y="102"/>
                  </a:cubicBezTo>
                  <a:cubicBezTo>
                    <a:pt x="246" y="103"/>
                    <a:pt x="246" y="103"/>
                    <a:pt x="246" y="103"/>
                  </a:cubicBezTo>
                  <a:cubicBezTo>
                    <a:pt x="245" y="103"/>
                    <a:pt x="245" y="103"/>
                    <a:pt x="245" y="103"/>
                  </a:cubicBezTo>
                  <a:cubicBezTo>
                    <a:pt x="245" y="103"/>
                    <a:pt x="245" y="103"/>
                    <a:pt x="245" y="103"/>
                  </a:cubicBezTo>
                  <a:cubicBezTo>
                    <a:pt x="243" y="104"/>
                    <a:pt x="243" y="104"/>
                    <a:pt x="243" y="104"/>
                  </a:cubicBezTo>
                  <a:cubicBezTo>
                    <a:pt x="242" y="106"/>
                    <a:pt x="242" y="106"/>
                    <a:pt x="242" y="106"/>
                  </a:cubicBezTo>
                  <a:cubicBezTo>
                    <a:pt x="241" y="106"/>
                    <a:pt x="241" y="106"/>
                    <a:pt x="241" y="106"/>
                  </a:cubicBezTo>
                  <a:cubicBezTo>
                    <a:pt x="241" y="106"/>
                    <a:pt x="241" y="106"/>
                    <a:pt x="241" y="106"/>
                  </a:cubicBezTo>
                  <a:cubicBezTo>
                    <a:pt x="241" y="106"/>
                    <a:pt x="241" y="106"/>
                    <a:pt x="241" y="106"/>
                  </a:cubicBezTo>
                  <a:cubicBezTo>
                    <a:pt x="241" y="107"/>
                    <a:pt x="241" y="107"/>
                    <a:pt x="241" y="107"/>
                  </a:cubicBezTo>
                  <a:cubicBezTo>
                    <a:pt x="239" y="108"/>
                    <a:pt x="239" y="108"/>
                    <a:pt x="239" y="108"/>
                  </a:cubicBezTo>
                  <a:cubicBezTo>
                    <a:pt x="238" y="109"/>
                    <a:pt x="238" y="109"/>
                    <a:pt x="238" y="109"/>
                  </a:cubicBezTo>
                  <a:cubicBezTo>
                    <a:pt x="237" y="110"/>
                    <a:pt x="237" y="110"/>
                    <a:pt x="237" y="110"/>
                  </a:cubicBezTo>
                  <a:cubicBezTo>
                    <a:pt x="236" y="110"/>
                    <a:pt x="236" y="110"/>
                    <a:pt x="236" y="110"/>
                  </a:cubicBezTo>
                  <a:cubicBezTo>
                    <a:pt x="235" y="110"/>
                    <a:pt x="235" y="110"/>
                    <a:pt x="235" y="110"/>
                  </a:cubicBezTo>
                  <a:cubicBezTo>
                    <a:pt x="235" y="109"/>
                    <a:pt x="235" y="109"/>
                    <a:pt x="235" y="109"/>
                  </a:cubicBezTo>
                  <a:cubicBezTo>
                    <a:pt x="234" y="110"/>
                    <a:pt x="234" y="110"/>
                    <a:pt x="234" y="110"/>
                  </a:cubicBezTo>
                  <a:cubicBezTo>
                    <a:pt x="233" y="109"/>
                    <a:pt x="233" y="109"/>
                    <a:pt x="233" y="109"/>
                  </a:cubicBezTo>
                  <a:cubicBezTo>
                    <a:pt x="233" y="108"/>
                    <a:pt x="233" y="108"/>
                    <a:pt x="233" y="108"/>
                  </a:cubicBezTo>
                  <a:cubicBezTo>
                    <a:pt x="233" y="108"/>
                    <a:pt x="233" y="108"/>
                    <a:pt x="233" y="108"/>
                  </a:cubicBezTo>
                  <a:cubicBezTo>
                    <a:pt x="232" y="108"/>
                    <a:pt x="232" y="108"/>
                    <a:pt x="232" y="108"/>
                  </a:cubicBezTo>
                  <a:cubicBezTo>
                    <a:pt x="231" y="108"/>
                    <a:pt x="231" y="108"/>
                    <a:pt x="231" y="108"/>
                  </a:cubicBezTo>
                  <a:cubicBezTo>
                    <a:pt x="230" y="108"/>
                    <a:pt x="230" y="108"/>
                    <a:pt x="230" y="108"/>
                  </a:cubicBezTo>
                  <a:cubicBezTo>
                    <a:pt x="230" y="108"/>
                    <a:pt x="230" y="108"/>
                    <a:pt x="230" y="108"/>
                  </a:cubicBezTo>
                  <a:cubicBezTo>
                    <a:pt x="229" y="108"/>
                    <a:pt x="229" y="108"/>
                    <a:pt x="229" y="108"/>
                  </a:cubicBezTo>
                  <a:cubicBezTo>
                    <a:pt x="229" y="108"/>
                    <a:pt x="229" y="108"/>
                    <a:pt x="229" y="108"/>
                  </a:cubicBezTo>
                  <a:cubicBezTo>
                    <a:pt x="229" y="108"/>
                    <a:pt x="229" y="108"/>
                    <a:pt x="229" y="108"/>
                  </a:cubicBezTo>
                  <a:cubicBezTo>
                    <a:pt x="231" y="108"/>
                    <a:pt x="231" y="108"/>
                    <a:pt x="231" y="108"/>
                  </a:cubicBezTo>
                  <a:cubicBezTo>
                    <a:pt x="231" y="109"/>
                    <a:pt x="231" y="109"/>
                    <a:pt x="231" y="109"/>
                  </a:cubicBezTo>
                  <a:cubicBezTo>
                    <a:pt x="230" y="110"/>
                    <a:pt x="230" y="110"/>
                    <a:pt x="230" y="110"/>
                  </a:cubicBezTo>
                  <a:cubicBezTo>
                    <a:pt x="231" y="110"/>
                    <a:pt x="231" y="110"/>
                    <a:pt x="231" y="110"/>
                  </a:cubicBezTo>
                  <a:cubicBezTo>
                    <a:pt x="231" y="111"/>
                    <a:pt x="231" y="111"/>
                    <a:pt x="231" y="111"/>
                  </a:cubicBezTo>
                  <a:cubicBezTo>
                    <a:pt x="230" y="112"/>
                    <a:pt x="230" y="112"/>
                    <a:pt x="230" y="112"/>
                  </a:cubicBezTo>
                  <a:cubicBezTo>
                    <a:pt x="230" y="112"/>
                    <a:pt x="230" y="112"/>
                    <a:pt x="230" y="112"/>
                  </a:cubicBezTo>
                  <a:cubicBezTo>
                    <a:pt x="229" y="113"/>
                    <a:pt x="229" y="113"/>
                    <a:pt x="229" y="113"/>
                  </a:cubicBezTo>
                  <a:cubicBezTo>
                    <a:pt x="228" y="113"/>
                    <a:pt x="228" y="113"/>
                    <a:pt x="228" y="113"/>
                  </a:cubicBezTo>
                  <a:cubicBezTo>
                    <a:pt x="228" y="113"/>
                    <a:pt x="228" y="113"/>
                    <a:pt x="228" y="113"/>
                  </a:cubicBezTo>
                  <a:cubicBezTo>
                    <a:pt x="227" y="114"/>
                    <a:pt x="227" y="114"/>
                    <a:pt x="227" y="114"/>
                  </a:cubicBezTo>
                  <a:cubicBezTo>
                    <a:pt x="227" y="114"/>
                    <a:pt x="227" y="114"/>
                    <a:pt x="227" y="114"/>
                  </a:cubicBezTo>
                  <a:cubicBezTo>
                    <a:pt x="226" y="114"/>
                    <a:pt x="226" y="114"/>
                    <a:pt x="226" y="114"/>
                  </a:cubicBezTo>
                  <a:cubicBezTo>
                    <a:pt x="226" y="115"/>
                    <a:pt x="226" y="115"/>
                    <a:pt x="226" y="115"/>
                  </a:cubicBezTo>
                  <a:cubicBezTo>
                    <a:pt x="226" y="115"/>
                    <a:pt x="226" y="115"/>
                    <a:pt x="226" y="115"/>
                  </a:cubicBezTo>
                  <a:close/>
                  <a:moveTo>
                    <a:pt x="280" y="119"/>
                  </a:moveTo>
                  <a:cubicBezTo>
                    <a:pt x="279" y="118"/>
                    <a:pt x="279" y="118"/>
                    <a:pt x="279" y="118"/>
                  </a:cubicBezTo>
                  <a:cubicBezTo>
                    <a:pt x="278" y="118"/>
                    <a:pt x="278" y="118"/>
                    <a:pt x="278" y="118"/>
                  </a:cubicBezTo>
                  <a:cubicBezTo>
                    <a:pt x="278" y="117"/>
                    <a:pt x="278" y="117"/>
                    <a:pt x="278" y="117"/>
                  </a:cubicBezTo>
                  <a:cubicBezTo>
                    <a:pt x="277" y="117"/>
                    <a:pt x="277" y="117"/>
                    <a:pt x="277" y="117"/>
                  </a:cubicBezTo>
                  <a:cubicBezTo>
                    <a:pt x="277" y="116"/>
                    <a:pt x="277" y="116"/>
                    <a:pt x="277" y="116"/>
                  </a:cubicBezTo>
                  <a:cubicBezTo>
                    <a:pt x="277" y="115"/>
                    <a:pt x="277" y="115"/>
                    <a:pt x="277" y="115"/>
                  </a:cubicBezTo>
                  <a:cubicBezTo>
                    <a:pt x="278" y="114"/>
                    <a:pt x="278" y="114"/>
                    <a:pt x="278" y="114"/>
                  </a:cubicBezTo>
                  <a:cubicBezTo>
                    <a:pt x="278" y="114"/>
                    <a:pt x="278" y="114"/>
                    <a:pt x="278" y="114"/>
                  </a:cubicBezTo>
                  <a:cubicBezTo>
                    <a:pt x="278" y="113"/>
                    <a:pt x="278" y="113"/>
                    <a:pt x="278" y="113"/>
                  </a:cubicBezTo>
                  <a:cubicBezTo>
                    <a:pt x="278" y="113"/>
                    <a:pt x="278" y="113"/>
                    <a:pt x="278" y="113"/>
                  </a:cubicBezTo>
                  <a:cubicBezTo>
                    <a:pt x="277" y="112"/>
                    <a:pt x="277" y="112"/>
                    <a:pt x="277" y="112"/>
                  </a:cubicBezTo>
                  <a:cubicBezTo>
                    <a:pt x="277" y="112"/>
                    <a:pt x="277" y="112"/>
                    <a:pt x="277" y="112"/>
                  </a:cubicBezTo>
                  <a:cubicBezTo>
                    <a:pt x="277" y="110"/>
                    <a:pt x="277" y="110"/>
                    <a:pt x="277" y="110"/>
                  </a:cubicBezTo>
                  <a:cubicBezTo>
                    <a:pt x="278" y="110"/>
                    <a:pt x="278" y="110"/>
                    <a:pt x="278" y="110"/>
                  </a:cubicBezTo>
                  <a:cubicBezTo>
                    <a:pt x="278" y="110"/>
                    <a:pt x="278" y="110"/>
                    <a:pt x="278" y="110"/>
                  </a:cubicBezTo>
                  <a:cubicBezTo>
                    <a:pt x="278" y="109"/>
                    <a:pt x="278" y="109"/>
                    <a:pt x="278" y="109"/>
                  </a:cubicBezTo>
                  <a:cubicBezTo>
                    <a:pt x="279" y="108"/>
                    <a:pt x="279" y="108"/>
                    <a:pt x="279" y="108"/>
                  </a:cubicBezTo>
                  <a:cubicBezTo>
                    <a:pt x="279" y="107"/>
                    <a:pt x="279" y="107"/>
                    <a:pt x="279" y="107"/>
                  </a:cubicBezTo>
                  <a:cubicBezTo>
                    <a:pt x="280" y="107"/>
                    <a:pt x="280" y="107"/>
                    <a:pt x="280" y="107"/>
                  </a:cubicBezTo>
                  <a:cubicBezTo>
                    <a:pt x="280" y="108"/>
                    <a:pt x="280" y="108"/>
                    <a:pt x="280" y="108"/>
                  </a:cubicBezTo>
                  <a:cubicBezTo>
                    <a:pt x="280" y="108"/>
                    <a:pt x="280" y="108"/>
                    <a:pt x="280" y="108"/>
                  </a:cubicBezTo>
                  <a:cubicBezTo>
                    <a:pt x="282" y="109"/>
                    <a:pt x="282" y="109"/>
                    <a:pt x="282" y="109"/>
                  </a:cubicBezTo>
                  <a:cubicBezTo>
                    <a:pt x="283" y="109"/>
                    <a:pt x="283" y="109"/>
                    <a:pt x="283" y="109"/>
                  </a:cubicBezTo>
                  <a:cubicBezTo>
                    <a:pt x="284" y="110"/>
                    <a:pt x="284" y="110"/>
                    <a:pt x="284" y="110"/>
                  </a:cubicBezTo>
                  <a:cubicBezTo>
                    <a:pt x="284" y="109"/>
                    <a:pt x="284" y="109"/>
                    <a:pt x="284" y="109"/>
                  </a:cubicBezTo>
                  <a:cubicBezTo>
                    <a:pt x="286" y="110"/>
                    <a:pt x="286" y="110"/>
                    <a:pt x="286" y="110"/>
                  </a:cubicBezTo>
                  <a:cubicBezTo>
                    <a:pt x="287" y="110"/>
                    <a:pt x="287" y="110"/>
                    <a:pt x="287" y="110"/>
                  </a:cubicBezTo>
                  <a:cubicBezTo>
                    <a:pt x="287" y="110"/>
                    <a:pt x="287" y="110"/>
                    <a:pt x="287" y="110"/>
                  </a:cubicBezTo>
                  <a:cubicBezTo>
                    <a:pt x="288" y="111"/>
                    <a:pt x="288" y="111"/>
                    <a:pt x="288" y="111"/>
                  </a:cubicBezTo>
                  <a:cubicBezTo>
                    <a:pt x="289" y="112"/>
                    <a:pt x="289" y="112"/>
                    <a:pt x="289" y="112"/>
                  </a:cubicBezTo>
                  <a:cubicBezTo>
                    <a:pt x="289" y="112"/>
                    <a:pt x="289" y="112"/>
                    <a:pt x="289" y="112"/>
                  </a:cubicBezTo>
                  <a:cubicBezTo>
                    <a:pt x="289" y="113"/>
                    <a:pt x="289" y="113"/>
                    <a:pt x="289" y="113"/>
                  </a:cubicBezTo>
                  <a:cubicBezTo>
                    <a:pt x="289" y="114"/>
                    <a:pt x="289" y="114"/>
                    <a:pt x="289" y="114"/>
                  </a:cubicBezTo>
                  <a:cubicBezTo>
                    <a:pt x="290" y="114"/>
                    <a:pt x="290" y="114"/>
                    <a:pt x="290" y="114"/>
                  </a:cubicBezTo>
                  <a:cubicBezTo>
                    <a:pt x="290" y="115"/>
                    <a:pt x="290" y="115"/>
                    <a:pt x="290" y="115"/>
                  </a:cubicBezTo>
                  <a:cubicBezTo>
                    <a:pt x="290" y="115"/>
                    <a:pt x="290" y="115"/>
                    <a:pt x="290" y="115"/>
                  </a:cubicBezTo>
                  <a:cubicBezTo>
                    <a:pt x="290" y="116"/>
                    <a:pt x="290" y="116"/>
                    <a:pt x="290" y="116"/>
                  </a:cubicBezTo>
                  <a:cubicBezTo>
                    <a:pt x="290" y="117"/>
                    <a:pt x="290" y="117"/>
                    <a:pt x="290" y="117"/>
                  </a:cubicBezTo>
                  <a:cubicBezTo>
                    <a:pt x="290" y="117"/>
                    <a:pt x="290" y="117"/>
                    <a:pt x="290" y="117"/>
                  </a:cubicBezTo>
                  <a:cubicBezTo>
                    <a:pt x="290" y="118"/>
                    <a:pt x="290" y="118"/>
                    <a:pt x="290" y="118"/>
                  </a:cubicBezTo>
                  <a:cubicBezTo>
                    <a:pt x="291" y="118"/>
                    <a:pt x="291" y="118"/>
                    <a:pt x="291" y="118"/>
                  </a:cubicBezTo>
                  <a:cubicBezTo>
                    <a:pt x="291" y="119"/>
                    <a:pt x="291" y="119"/>
                    <a:pt x="291" y="119"/>
                  </a:cubicBezTo>
                  <a:cubicBezTo>
                    <a:pt x="290" y="119"/>
                    <a:pt x="290" y="119"/>
                    <a:pt x="290" y="119"/>
                  </a:cubicBezTo>
                  <a:cubicBezTo>
                    <a:pt x="290" y="119"/>
                    <a:pt x="290" y="119"/>
                    <a:pt x="290" y="119"/>
                  </a:cubicBezTo>
                  <a:cubicBezTo>
                    <a:pt x="288" y="119"/>
                    <a:pt x="288" y="119"/>
                    <a:pt x="288" y="119"/>
                  </a:cubicBezTo>
                  <a:cubicBezTo>
                    <a:pt x="288" y="119"/>
                    <a:pt x="288" y="119"/>
                    <a:pt x="288" y="119"/>
                  </a:cubicBezTo>
                  <a:cubicBezTo>
                    <a:pt x="286" y="118"/>
                    <a:pt x="286" y="118"/>
                    <a:pt x="286" y="118"/>
                  </a:cubicBezTo>
                  <a:cubicBezTo>
                    <a:pt x="286" y="118"/>
                    <a:pt x="286" y="118"/>
                    <a:pt x="286" y="118"/>
                  </a:cubicBezTo>
                  <a:cubicBezTo>
                    <a:pt x="285" y="118"/>
                    <a:pt x="285" y="118"/>
                    <a:pt x="285" y="118"/>
                  </a:cubicBezTo>
                  <a:cubicBezTo>
                    <a:pt x="284" y="118"/>
                    <a:pt x="284" y="118"/>
                    <a:pt x="284" y="118"/>
                  </a:cubicBezTo>
                  <a:cubicBezTo>
                    <a:pt x="284" y="117"/>
                    <a:pt x="284" y="117"/>
                    <a:pt x="284" y="117"/>
                  </a:cubicBezTo>
                  <a:cubicBezTo>
                    <a:pt x="282" y="118"/>
                    <a:pt x="282" y="118"/>
                    <a:pt x="282" y="118"/>
                  </a:cubicBezTo>
                  <a:cubicBezTo>
                    <a:pt x="282" y="118"/>
                    <a:pt x="282" y="118"/>
                    <a:pt x="282" y="118"/>
                  </a:cubicBezTo>
                  <a:cubicBezTo>
                    <a:pt x="281" y="119"/>
                    <a:pt x="281" y="119"/>
                    <a:pt x="281" y="119"/>
                  </a:cubicBezTo>
                  <a:cubicBezTo>
                    <a:pt x="280" y="119"/>
                    <a:pt x="280" y="119"/>
                    <a:pt x="280" y="119"/>
                  </a:cubicBezTo>
                  <a:close/>
                  <a:moveTo>
                    <a:pt x="275" y="120"/>
                  </a:moveTo>
                  <a:cubicBezTo>
                    <a:pt x="275" y="119"/>
                    <a:pt x="275" y="119"/>
                    <a:pt x="275" y="119"/>
                  </a:cubicBezTo>
                  <a:cubicBezTo>
                    <a:pt x="275" y="119"/>
                    <a:pt x="275" y="119"/>
                    <a:pt x="275" y="119"/>
                  </a:cubicBezTo>
                  <a:cubicBezTo>
                    <a:pt x="276" y="119"/>
                    <a:pt x="276" y="119"/>
                    <a:pt x="276" y="119"/>
                  </a:cubicBezTo>
                  <a:cubicBezTo>
                    <a:pt x="276" y="119"/>
                    <a:pt x="276" y="119"/>
                    <a:pt x="276" y="119"/>
                  </a:cubicBezTo>
                  <a:cubicBezTo>
                    <a:pt x="275" y="120"/>
                    <a:pt x="275" y="120"/>
                    <a:pt x="275" y="120"/>
                  </a:cubicBezTo>
                  <a:close/>
                  <a:moveTo>
                    <a:pt x="276" y="121"/>
                  </a:moveTo>
                  <a:cubicBezTo>
                    <a:pt x="276" y="120"/>
                    <a:pt x="276" y="120"/>
                    <a:pt x="276" y="120"/>
                  </a:cubicBezTo>
                  <a:cubicBezTo>
                    <a:pt x="276" y="120"/>
                    <a:pt x="276" y="120"/>
                    <a:pt x="276" y="120"/>
                  </a:cubicBezTo>
                  <a:cubicBezTo>
                    <a:pt x="277" y="120"/>
                    <a:pt x="277" y="120"/>
                    <a:pt x="277" y="120"/>
                  </a:cubicBezTo>
                  <a:cubicBezTo>
                    <a:pt x="277" y="120"/>
                    <a:pt x="277" y="120"/>
                    <a:pt x="277" y="120"/>
                  </a:cubicBezTo>
                  <a:cubicBezTo>
                    <a:pt x="276" y="121"/>
                    <a:pt x="276" y="121"/>
                    <a:pt x="276" y="121"/>
                  </a:cubicBezTo>
                  <a:close/>
                  <a:moveTo>
                    <a:pt x="279" y="121"/>
                  </a:moveTo>
                  <a:cubicBezTo>
                    <a:pt x="278" y="120"/>
                    <a:pt x="278" y="120"/>
                    <a:pt x="278" y="120"/>
                  </a:cubicBezTo>
                  <a:cubicBezTo>
                    <a:pt x="278" y="120"/>
                    <a:pt x="278" y="120"/>
                    <a:pt x="278" y="120"/>
                  </a:cubicBezTo>
                  <a:cubicBezTo>
                    <a:pt x="278" y="120"/>
                    <a:pt x="278" y="120"/>
                    <a:pt x="278" y="120"/>
                  </a:cubicBezTo>
                  <a:cubicBezTo>
                    <a:pt x="279" y="120"/>
                    <a:pt x="279" y="120"/>
                    <a:pt x="279" y="120"/>
                  </a:cubicBezTo>
                  <a:cubicBezTo>
                    <a:pt x="279" y="121"/>
                    <a:pt x="279" y="121"/>
                    <a:pt x="279" y="121"/>
                  </a:cubicBezTo>
                  <a:close/>
                  <a:moveTo>
                    <a:pt x="224" y="138"/>
                  </a:moveTo>
                  <a:cubicBezTo>
                    <a:pt x="224" y="137"/>
                    <a:pt x="224" y="137"/>
                    <a:pt x="224" y="137"/>
                  </a:cubicBezTo>
                  <a:cubicBezTo>
                    <a:pt x="224" y="137"/>
                    <a:pt x="224" y="137"/>
                    <a:pt x="224" y="137"/>
                  </a:cubicBezTo>
                  <a:cubicBezTo>
                    <a:pt x="224" y="137"/>
                    <a:pt x="224" y="137"/>
                    <a:pt x="224" y="137"/>
                  </a:cubicBezTo>
                  <a:cubicBezTo>
                    <a:pt x="225" y="137"/>
                    <a:pt x="225" y="137"/>
                    <a:pt x="225" y="137"/>
                  </a:cubicBezTo>
                  <a:cubicBezTo>
                    <a:pt x="225" y="137"/>
                    <a:pt x="225" y="137"/>
                    <a:pt x="225" y="137"/>
                  </a:cubicBezTo>
                  <a:cubicBezTo>
                    <a:pt x="224" y="137"/>
                    <a:pt x="224" y="137"/>
                    <a:pt x="224" y="137"/>
                  </a:cubicBezTo>
                  <a:cubicBezTo>
                    <a:pt x="224" y="138"/>
                    <a:pt x="224" y="138"/>
                    <a:pt x="224" y="138"/>
                  </a:cubicBezTo>
                  <a:close/>
                  <a:moveTo>
                    <a:pt x="226" y="142"/>
                  </a:moveTo>
                  <a:cubicBezTo>
                    <a:pt x="226" y="143"/>
                    <a:pt x="226" y="143"/>
                    <a:pt x="226" y="143"/>
                  </a:cubicBezTo>
                  <a:cubicBezTo>
                    <a:pt x="227" y="142"/>
                    <a:pt x="227" y="142"/>
                    <a:pt x="227" y="142"/>
                  </a:cubicBezTo>
                  <a:cubicBezTo>
                    <a:pt x="227" y="142"/>
                    <a:pt x="227" y="142"/>
                    <a:pt x="227" y="142"/>
                  </a:cubicBezTo>
                  <a:cubicBezTo>
                    <a:pt x="227" y="141"/>
                    <a:pt x="227" y="141"/>
                    <a:pt x="227" y="141"/>
                  </a:cubicBezTo>
                  <a:cubicBezTo>
                    <a:pt x="227" y="141"/>
                    <a:pt x="227" y="141"/>
                    <a:pt x="227" y="141"/>
                  </a:cubicBezTo>
                  <a:cubicBezTo>
                    <a:pt x="226" y="142"/>
                    <a:pt x="226" y="142"/>
                    <a:pt x="226" y="142"/>
                  </a:cubicBezTo>
                  <a:close/>
                  <a:moveTo>
                    <a:pt x="226" y="142"/>
                  </a:moveTo>
                  <a:cubicBezTo>
                    <a:pt x="225" y="142"/>
                    <a:pt x="225" y="142"/>
                    <a:pt x="225" y="142"/>
                  </a:cubicBezTo>
                  <a:cubicBezTo>
                    <a:pt x="226" y="143"/>
                    <a:pt x="226" y="143"/>
                    <a:pt x="226" y="143"/>
                  </a:cubicBezTo>
                  <a:cubicBezTo>
                    <a:pt x="226" y="143"/>
                    <a:pt x="226" y="143"/>
                    <a:pt x="226" y="143"/>
                  </a:cubicBezTo>
                  <a:cubicBezTo>
                    <a:pt x="226" y="143"/>
                    <a:pt x="226" y="143"/>
                    <a:pt x="226" y="143"/>
                  </a:cubicBezTo>
                  <a:cubicBezTo>
                    <a:pt x="226" y="143"/>
                    <a:pt x="226" y="143"/>
                    <a:pt x="226" y="143"/>
                  </a:cubicBezTo>
                  <a:cubicBezTo>
                    <a:pt x="226" y="142"/>
                    <a:pt x="226" y="142"/>
                    <a:pt x="226" y="142"/>
                  </a:cubicBezTo>
                  <a:cubicBezTo>
                    <a:pt x="226" y="141"/>
                    <a:pt x="226" y="141"/>
                    <a:pt x="226" y="141"/>
                  </a:cubicBezTo>
                  <a:cubicBezTo>
                    <a:pt x="226" y="142"/>
                    <a:pt x="226" y="142"/>
                    <a:pt x="226" y="142"/>
                  </a:cubicBezTo>
                  <a:close/>
                  <a:moveTo>
                    <a:pt x="243" y="139"/>
                  </a:moveTo>
                  <a:cubicBezTo>
                    <a:pt x="242" y="139"/>
                    <a:pt x="242" y="139"/>
                    <a:pt x="242" y="139"/>
                  </a:cubicBezTo>
                  <a:cubicBezTo>
                    <a:pt x="242" y="138"/>
                    <a:pt x="242" y="138"/>
                    <a:pt x="242" y="138"/>
                  </a:cubicBezTo>
                  <a:cubicBezTo>
                    <a:pt x="241" y="138"/>
                    <a:pt x="241" y="138"/>
                    <a:pt x="241" y="138"/>
                  </a:cubicBezTo>
                  <a:cubicBezTo>
                    <a:pt x="241" y="138"/>
                    <a:pt x="241" y="138"/>
                    <a:pt x="241" y="138"/>
                  </a:cubicBezTo>
                  <a:cubicBezTo>
                    <a:pt x="241" y="138"/>
                    <a:pt x="241" y="138"/>
                    <a:pt x="241" y="138"/>
                  </a:cubicBezTo>
                  <a:cubicBezTo>
                    <a:pt x="240" y="138"/>
                    <a:pt x="240" y="138"/>
                    <a:pt x="240" y="138"/>
                  </a:cubicBezTo>
                  <a:cubicBezTo>
                    <a:pt x="240" y="137"/>
                    <a:pt x="240" y="137"/>
                    <a:pt x="240" y="137"/>
                  </a:cubicBezTo>
                  <a:cubicBezTo>
                    <a:pt x="241" y="137"/>
                    <a:pt x="241" y="137"/>
                    <a:pt x="241" y="137"/>
                  </a:cubicBezTo>
                  <a:cubicBezTo>
                    <a:pt x="241" y="137"/>
                    <a:pt x="241" y="137"/>
                    <a:pt x="241" y="137"/>
                  </a:cubicBezTo>
                  <a:cubicBezTo>
                    <a:pt x="242" y="137"/>
                    <a:pt x="242" y="137"/>
                    <a:pt x="242" y="137"/>
                  </a:cubicBezTo>
                  <a:cubicBezTo>
                    <a:pt x="242" y="137"/>
                    <a:pt x="242" y="137"/>
                    <a:pt x="242" y="137"/>
                  </a:cubicBezTo>
                  <a:cubicBezTo>
                    <a:pt x="243" y="138"/>
                    <a:pt x="243" y="138"/>
                    <a:pt x="243" y="138"/>
                  </a:cubicBezTo>
                  <a:cubicBezTo>
                    <a:pt x="243" y="138"/>
                    <a:pt x="243" y="138"/>
                    <a:pt x="243" y="138"/>
                  </a:cubicBezTo>
                  <a:cubicBezTo>
                    <a:pt x="243" y="139"/>
                    <a:pt x="243" y="139"/>
                    <a:pt x="243" y="139"/>
                  </a:cubicBezTo>
                  <a:cubicBezTo>
                    <a:pt x="243" y="139"/>
                    <a:pt x="243" y="139"/>
                    <a:pt x="243" y="139"/>
                  </a:cubicBezTo>
                  <a:close/>
                  <a:moveTo>
                    <a:pt x="252" y="142"/>
                  </a:moveTo>
                  <a:cubicBezTo>
                    <a:pt x="252" y="142"/>
                    <a:pt x="252" y="142"/>
                    <a:pt x="252" y="142"/>
                  </a:cubicBezTo>
                  <a:cubicBezTo>
                    <a:pt x="251" y="142"/>
                    <a:pt x="251" y="142"/>
                    <a:pt x="251" y="142"/>
                  </a:cubicBezTo>
                  <a:cubicBezTo>
                    <a:pt x="252" y="142"/>
                    <a:pt x="252" y="142"/>
                    <a:pt x="252" y="142"/>
                  </a:cubicBezTo>
                  <a:cubicBezTo>
                    <a:pt x="252" y="142"/>
                    <a:pt x="252" y="142"/>
                    <a:pt x="252" y="142"/>
                  </a:cubicBezTo>
                  <a:cubicBezTo>
                    <a:pt x="253" y="142"/>
                    <a:pt x="253" y="142"/>
                    <a:pt x="253" y="142"/>
                  </a:cubicBezTo>
                  <a:cubicBezTo>
                    <a:pt x="252" y="142"/>
                    <a:pt x="252" y="142"/>
                    <a:pt x="252" y="142"/>
                  </a:cubicBezTo>
                  <a:close/>
                  <a:moveTo>
                    <a:pt x="253" y="142"/>
                  </a:moveTo>
                  <a:cubicBezTo>
                    <a:pt x="254" y="143"/>
                    <a:pt x="254" y="143"/>
                    <a:pt x="254" y="143"/>
                  </a:cubicBezTo>
                  <a:cubicBezTo>
                    <a:pt x="254" y="142"/>
                    <a:pt x="254" y="142"/>
                    <a:pt x="254" y="142"/>
                  </a:cubicBezTo>
                  <a:cubicBezTo>
                    <a:pt x="253" y="142"/>
                    <a:pt x="253" y="142"/>
                    <a:pt x="253" y="142"/>
                  </a:cubicBezTo>
                  <a:close/>
                  <a:moveTo>
                    <a:pt x="255" y="143"/>
                  </a:moveTo>
                  <a:cubicBezTo>
                    <a:pt x="255" y="143"/>
                    <a:pt x="255" y="143"/>
                    <a:pt x="255" y="143"/>
                  </a:cubicBezTo>
                  <a:cubicBezTo>
                    <a:pt x="256" y="143"/>
                    <a:pt x="256" y="143"/>
                    <a:pt x="256" y="143"/>
                  </a:cubicBezTo>
                  <a:cubicBezTo>
                    <a:pt x="256" y="143"/>
                    <a:pt x="256" y="143"/>
                    <a:pt x="256" y="143"/>
                  </a:cubicBezTo>
                  <a:cubicBezTo>
                    <a:pt x="256" y="143"/>
                    <a:pt x="256" y="143"/>
                    <a:pt x="256" y="143"/>
                  </a:cubicBezTo>
                  <a:cubicBezTo>
                    <a:pt x="255" y="143"/>
                    <a:pt x="255" y="143"/>
                    <a:pt x="255" y="143"/>
                  </a:cubicBezTo>
                  <a:cubicBezTo>
                    <a:pt x="255" y="142"/>
                    <a:pt x="255" y="142"/>
                    <a:pt x="255" y="142"/>
                  </a:cubicBezTo>
                  <a:cubicBezTo>
                    <a:pt x="255" y="142"/>
                    <a:pt x="255" y="142"/>
                    <a:pt x="255" y="142"/>
                  </a:cubicBezTo>
                  <a:cubicBezTo>
                    <a:pt x="254" y="143"/>
                    <a:pt x="254" y="143"/>
                    <a:pt x="254" y="143"/>
                  </a:cubicBezTo>
                  <a:cubicBezTo>
                    <a:pt x="255" y="143"/>
                    <a:pt x="255" y="143"/>
                    <a:pt x="255" y="143"/>
                  </a:cubicBezTo>
                  <a:close/>
                  <a:moveTo>
                    <a:pt x="265" y="155"/>
                  </a:moveTo>
                  <a:cubicBezTo>
                    <a:pt x="265" y="155"/>
                    <a:pt x="265" y="155"/>
                    <a:pt x="265" y="155"/>
                  </a:cubicBezTo>
                  <a:cubicBezTo>
                    <a:pt x="265" y="155"/>
                    <a:pt x="265" y="155"/>
                    <a:pt x="265" y="155"/>
                  </a:cubicBezTo>
                  <a:cubicBezTo>
                    <a:pt x="265" y="154"/>
                    <a:pt x="265" y="154"/>
                    <a:pt x="265" y="154"/>
                  </a:cubicBezTo>
                  <a:cubicBezTo>
                    <a:pt x="265" y="154"/>
                    <a:pt x="265" y="154"/>
                    <a:pt x="265" y="154"/>
                  </a:cubicBezTo>
                  <a:cubicBezTo>
                    <a:pt x="266" y="154"/>
                    <a:pt x="266" y="154"/>
                    <a:pt x="266" y="154"/>
                  </a:cubicBezTo>
                  <a:cubicBezTo>
                    <a:pt x="266" y="155"/>
                    <a:pt x="266" y="155"/>
                    <a:pt x="266" y="155"/>
                  </a:cubicBezTo>
                  <a:cubicBezTo>
                    <a:pt x="266" y="155"/>
                    <a:pt x="266" y="155"/>
                    <a:pt x="266" y="155"/>
                  </a:cubicBezTo>
                  <a:cubicBezTo>
                    <a:pt x="265" y="155"/>
                    <a:pt x="265" y="155"/>
                    <a:pt x="265" y="155"/>
                  </a:cubicBezTo>
                  <a:close/>
                  <a:moveTo>
                    <a:pt x="264" y="158"/>
                  </a:moveTo>
                  <a:cubicBezTo>
                    <a:pt x="264" y="157"/>
                    <a:pt x="264" y="157"/>
                    <a:pt x="264" y="157"/>
                  </a:cubicBezTo>
                  <a:cubicBezTo>
                    <a:pt x="264" y="156"/>
                    <a:pt x="264" y="156"/>
                    <a:pt x="264" y="156"/>
                  </a:cubicBezTo>
                  <a:cubicBezTo>
                    <a:pt x="264" y="156"/>
                    <a:pt x="264" y="156"/>
                    <a:pt x="264" y="156"/>
                  </a:cubicBezTo>
                  <a:cubicBezTo>
                    <a:pt x="265" y="156"/>
                    <a:pt x="265" y="156"/>
                    <a:pt x="265" y="156"/>
                  </a:cubicBezTo>
                  <a:cubicBezTo>
                    <a:pt x="265" y="157"/>
                    <a:pt x="265" y="157"/>
                    <a:pt x="265" y="157"/>
                  </a:cubicBezTo>
                  <a:cubicBezTo>
                    <a:pt x="265" y="157"/>
                    <a:pt x="265" y="157"/>
                    <a:pt x="265" y="157"/>
                  </a:cubicBezTo>
                  <a:cubicBezTo>
                    <a:pt x="264" y="158"/>
                    <a:pt x="264" y="158"/>
                    <a:pt x="264" y="158"/>
                  </a:cubicBezTo>
                  <a:cubicBezTo>
                    <a:pt x="264" y="158"/>
                    <a:pt x="264" y="158"/>
                    <a:pt x="264" y="158"/>
                  </a:cubicBezTo>
                  <a:close/>
                  <a:moveTo>
                    <a:pt x="258" y="146"/>
                  </a:moveTo>
                  <a:cubicBezTo>
                    <a:pt x="258" y="145"/>
                    <a:pt x="258" y="145"/>
                    <a:pt x="258" y="145"/>
                  </a:cubicBezTo>
                  <a:cubicBezTo>
                    <a:pt x="258" y="145"/>
                    <a:pt x="258" y="145"/>
                    <a:pt x="258" y="145"/>
                  </a:cubicBezTo>
                  <a:cubicBezTo>
                    <a:pt x="258" y="146"/>
                    <a:pt x="258" y="146"/>
                    <a:pt x="258" y="146"/>
                  </a:cubicBezTo>
                  <a:close/>
                  <a:moveTo>
                    <a:pt x="257" y="146"/>
                  </a:moveTo>
                  <a:cubicBezTo>
                    <a:pt x="256" y="145"/>
                    <a:pt x="256" y="145"/>
                    <a:pt x="256" y="145"/>
                  </a:cubicBezTo>
                  <a:cubicBezTo>
                    <a:pt x="257" y="145"/>
                    <a:pt x="257" y="145"/>
                    <a:pt x="257" y="145"/>
                  </a:cubicBezTo>
                  <a:cubicBezTo>
                    <a:pt x="257" y="146"/>
                    <a:pt x="257" y="146"/>
                    <a:pt x="257" y="146"/>
                  </a:cubicBezTo>
                  <a:cubicBezTo>
                    <a:pt x="257" y="146"/>
                    <a:pt x="257" y="146"/>
                    <a:pt x="257" y="146"/>
                  </a:cubicBezTo>
                  <a:close/>
                  <a:moveTo>
                    <a:pt x="257" y="146"/>
                  </a:moveTo>
                  <a:cubicBezTo>
                    <a:pt x="257" y="147"/>
                    <a:pt x="257" y="147"/>
                    <a:pt x="257" y="147"/>
                  </a:cubicBezTo>
                  <a:cubicBezTo>
                    <a:pt x="258" y="147"/>
                    <a:pt x="258" y="147"/>
                    <a:pt x="258" y="147"/>
                  </a:cubicBezTo>
                  <a:cubicBezTo>
                    <a:pt x="258" y="147"/>
                    <a:pt x="258" y="147"/>
                    <a:pt x="258" y="147"/>
                  </a:cubicBezTo>
                  <a:cubicBezTo>
                    <a:pt x="258" y="146"/>
                    <a:pt x="258" y="146"/>
                    <a:pt x="258" y="146"/>
                  </a:cubicBezTo>
                  <a:cubicBezTo>
                    <a:pt x="258" y="146"/>
                    <a:pt x="258" y="146"/>
                    <a:pt x="258" y="146"/>
                  </a:cubicBezTo>
                  <a:cubicBezTo>
                    <a:pt x="257" y="146"/>
                    <a:pt x="257" y="146"/>
                    <a:pt x="257" y="146"/>
                  </a:cubicBezTo>
                  <a:cubicBezTo>
                    <a:pt x="257" y="146"/>
                    <a:pt x="257" y="146"/>
                    <a:pt x="257" y="146"/>
                  </a:cubicBezTo>
                  <a:close/>
                  <a:moveTo>
                    <a:pt x="263" y="144"/>
                  </a:moveTo>
                  <a:cubicBezTo>
                    <a:pt x="263" y="144"/>
                    <a:pt x="263" y="144"/>
                    <a:pt x="263" y="144"/>
                  </a:cubicBezTo>
                  <a:cubicBezTo>
                    <a:pt x="264" y="145"/>
                    <a:pt x="264" y="145"/>
                    <a:pt x="264" y="145"/>
                  </a:cubicBezTo>
                  <a:cubicBezTo>
                    <a:pt x="264" y="145"/>
                    <a:pt x="264" y="145"/>
                    <a:pt x="264" y="145"/>
                  </a:cubicBezTo>
                  <a:cubicBezTo>
                    <a:pt x="264" y="145"/>
                    <a:pt x="264" y="145"/>
                    <a:pt x="264" y="145"/>
                  </a:cubicBezTo>
                  <a:cubicBezTo>
                    <a:pt x="264" y="146"/>
                    <a:pt x="264" y="146"/>
                    <a:pt x="264" y="146"/>
                  </a:cubicBezTo>
                  <a:cubicBezTo>
                    <a:pt x="264" y="146"/>
                    <a:pt x="264" y="146"/>
                    <a:pt x="264" y="146"/>
                  </a:cubicBezTo>
                  <a:cubicBezTo>
                    <a:pt x="264" y="145"/>
                    <a:pt x="264" y="145"/>
                    <a:pt x="264" y="145"/>
                  </a:cubicBezTo>
                  <a:cubicBezTo>
                    <a:pt x="265" y="145"/>
                    <a:pt x="265" y="145"/>
                    <a:pt x="265" y="145"/>
                  </a:cubicBezTo>
                  <a:cubicBezTo>
                    <a:pt x="266" y="145"/>
                    <a:pt x="266" y="145"/>
                    <a:pt x="266" y="145"/>
                  </a:cubicBezTo>
                  <a:cubicBezTo>
                    <a:pt x="266" y="145"/>
                    <a:pt x="266" y="145"/>
                    <a:pt x="266" y="145"/>
                  </a:cubicBezTo>
                  <a:cubicBezTo>
                    <a:pt x="266" y="145"/>
                    <a:pt x="266" y="145"/>
                    <a:pt x="266" y="145"/>
                  </a:cubicBezTo>
                  <a:cubicBezTo>
                    <a:pt x="266" y="144"/>
                    <a:pt x="266" y="144"/>
                    <a:pt x="266" y="144"/>
                  </a:cubicBezTo>
                  <a:cubicBezTo>
                    <a:pt x="265" y="144"/>
                    <a:pt x="265" y="144"/>
                    <a:pt x="265" y="144"/>
                  </a:cubicBezTo>
                  <a:cubicBezTo>
                    <a:pt x="264" y="144"/>
                    <a:pt x="264" y="144"/>
                    <a:pt x="264" y="144"/>
                  </a:cubicBezTo>
                  <a:cubicBezTo>
                    <a:pt x="264" y="143"/>
                    <a:pt x="264" y="143"/>
                    <a:pt x="264" y="143"/>
                  </a:cubicBezTo>
                  <a:cubicBezTo>
                    <a:pt x="263" y="144"/>
                    <a:pt x="263" y="144"/>
                    <a:pt x="263" y="144"/>
                  </a:cubicBezTo>
                  <a:cubicBezTo>
                    <a:pt x="263" y="144"/>
                    <a:pt x="263" y="144"/>
                    <a:pt x="263" y="144"/>
                  </a:cubicBezTo>
                  <a:close/>
                  <a:moveTo>
                    <a:pt x="273" y="144"/>
                  </a:moveTo>
                  <a:cubicBezTo>
                    <a:pt x="273" y="143"/>
                    <a:pt x="273" y="143"/>
                    <a:pt x="273" y="143"/>
                  </a:cubicBezTo>
                  <a:cubicBezTo>
                    <a:pt x="273" y="143"/>
                    <a:pt x="273" y="143"/>
                    <a:pt x="273" y="143"/>
                  </a:cubicBezTo>
                  <a:cubicBezTo>
                    <a:pt x="273" y="144"/>
                    <a:pt x="273" y="144"/>
                    <a:pt x="273" y="144"/>
                  </a:cubicBezTo>
                  <a:cubicBezTo>
                    <a:pt x="273" y="144"/>
                    <a:pt x="273" y="144"/>
                    <a:pt x="273" y="144"/>
                  </a:cubicBezTo>
                  <a:close/>
                  <a:moveTo>
                    <a:pt x="269" y="147"/>
                  </a:moveTo>
                  <a:cubicBezTo>
                    <a:pt x="270" y="147"/>
                    <a:pt x="270" y="147"/>
                    <a:pt x="270" y="147"/>
                  </a:cubicBezTo>
                  <a:cubicBezTo>
                    <a:pt x="270" y="146"/>
                    <a:pt x="270" y="146"/>
                    <a:pt x="270" y="146"/>
                  </a:cubicBezTo>
                  <a:cubicBezTo>
                    <a:pt x="271" y="146"/>
                    <a:pt x="271" y="146"/>
                    <a:pt x="271" y="146"/>
                  </a:cubicBezTo>
                  <a:cubicBezTo>
                    <a:pt x="271" y="146"/>
                    <a:pt x="271" y="146"/>
                    <a:pt x="271" y="146"/>
                  </a:cubicBezTo>
                  <a:cubicBezTo>
                    <a:pt x="272" y="146"/>
                    <a:pt x="272" y="146"/>
                    <a:pt x="272" y="146"/>
                  </a:cubicBezTo>
                  <a:cubicBezTo>
                    <a:pt x="272" y="146"/>
                    <a:pt x="272" y="146"/>
                    <a:pt x="272" y="146"/>
                  </a:cubicBezTo>
                  <a:cubicBezTo>
                    <a:pt x="272" y="146"/>
                    <a:pt x="272" y="146"/>
                    <a:pt x="272" y="146"/>
                  </a:cubicBezTo>
                  <a:cubicBezTo>
                    <a:pt x="271" y="147"/>
                    <a:pt x="271" y="147"/>
                    <a:pt x="271" y="147"/>
                  </a:cubicBezTo>
                  <a:cubicBezTo>
                    <a:pt x="270" y="147"/>
                    <a:pt x="270" y="147"/>
                    <a:pt x="270" y="147"/>
                  </a:cubicBezTo>
                  <a:cubicBezTo>
                    <a:pt x="270" y="147"/>
                    <a:pt x="270" y="147"/>
                    <a:pt x="270" y="147"/>
                  </a:cubicBezTo>
                  <a:cubicBezTo>
                    <a:pt x="269" y="147"/>
                    <a:pt x="269" y="147"/>
                    <a:pt x="269" y="147"/>
                  </a:cubicBezTo>
                  <a:close/>
                  <a:moveTo>
                    <a:pt x="266" y="152"/>
                  </a:moveTo>
                  <a:cubicBezTo>
                    <a:pt x="268" y="151"/>
                    <a:pt x="268" y="151"/>
                    <a:pt x="268" y="151"/>
                  </a:cubicBezTo>
                  <a:cubicBezTo>
                    <a:pt x="268" y="150"/>
                    <a:pt x="268" y="150"/>
                    <a:pt x="268" y="150"/>
                  </a:cubicBezTo>
                  <a:cubicBezTo>
                    <a:pt x="268" y="150"/>
                    <a:pt x="268" y="150"/>
                    <a:pt x="268" y="150"/>
                  </a:cubicBezTo>
                  <a:cubicBezTo>
                    <a:pt x="269" y="150"/>
                    <a:pt x="269" y="150"/>
                    <a:pt x="269" y="150"/>
                  </a:cubicBezTo>
                  <a:cubicBezTo>
                    <a:pt x="270" y="149"/>
                    <a:pt x="270" y="149"/>
                    <a:pt x="270" y="149"/>
                  </a:cubicBezTo>
                  <a:cubicBezTo>
                    <a:pt x="270" y="148"/>
                    <a:pt x="270" y="148"/>
                    <a:pt x="270" y="148"/>
                  </a:cubicBezTo>
                  <a:cubicBezTo>
                    <a:pt x="269" y="148"/>
                    <a:pt x="269" y="148"/>
                    <a:pt x="269" y="148"/>
                  </a:cubicBezTo>
                  <a:cubicBezTo>
                    <a:pt x="269" y="148"/>
                    <a:pt x="269" y="148"/>
                    <a:pt x="269" y="148"/>
                  </a:cubicBezTo>
                  <a:cubicBezTo>
                    <a:pt x="269" y="149"/>
                    <a:pt x="269" y="149"/>
                    <a:pt x="269" y="149"/>
                  </a:cubicBezTo>
                  <a:cubicBezTo>
                    <a:pt x="268" y="149"/>
                    <a:pt x="268" y="149"/>
                    <a:pt x="268" y="149"/>
                  </a:cubicBezTo>
                  <a:cubicBezTo>
                    <a:pt x="267" y="150"/>
                    <a:pt x="267" y="150"/>
                    <a:pt x="267" y="150"/>
                  </a:cubicBezTo>
                  <a:cubicBezTo>
                    <a:pt x="267" y="150"/>
                    <a:pt x="267" y="150"/>
                    <a:pt x="267" y="150"/>
                  </a:cubicBezTo>
                  <a:cubicBezTo>
                    <a:pt x="266" y="150"/>
                    <a:pt x="266" y="150"/>
                    <a:pt x="266" y="150"/>
                  </a:cubicBezTo>
                  <a:cubicBezTo>
                    <a:pt x="265" y="150"/>
                    <a:pt x="265" y="150"/>
                    <a:pt x="265" y="150"/>
                  </a:cubicBezTo>
                  <a:cubicBezTo>
                    <a:pt x="265" y="151"/>
                    <a:pt x="265" y="151"/>
                    <a:pt x="265" y="151"/>
                  </a:cubicBezTo>
                  <a:cubicBezTo>
                    <a:pt x="264" y="151"/>
                    <a:pt x="264" y="151"/>
                    <a:pt x="264" y="151"/>
                  </a:cubicBezTo>
                  <a:cubicBezTo>
                    <a:pt x="264" y="152"/>
                    <a:pt x="264" y="152"/>
                    <a:pt x="264" y="152"/>
                  </a:cubicBezTo>
                  <a:cubicBezTo>
                    <a:pt x="265" y="152"/>
                    <a:pt x="265" y="152"/>
                    <a:pt x="265" y="152"/>
                  </a:cubicBezTo>
                  <a:cubicBezTo>
                    <a:pt x="265" y="152"/>
                    <a:pt x="265" y="152"/>
                    <a:pt x="265" y="152"/>
                  </a:cubicBezTo>
                  <a:cubicBezTo>
                    <a:pt x="266" y="152"/>
                    <a:pt x="266" y="152"/>
                    <a:pt x="266" y="152"/>
                  </a:cubicBezTo>
                  <a:close/>
                  <a:moveTo>
                    <a:pt x="273" y="152"/>
                  </a:moveTo>
                  <a:cubicBezTo>
                    <a:pt x="273" y="150"/>
                    <a:pt x="273" y="150"/>
                    <a:pt x="273" y="150"/>
                  </a:cubicBezTo>
                  <a:cubicBezTo>
                    <a:pt x="273" y="150"/>
                    <a:pt x="273" y="150"/>
                    <a:pt x="273" y="150"/>
                  </a:cubicBezTo>
                  <a:cubicBezTo>
                    <a:pt x="274" y="149"/>
                    <a:pt x="274" y="149"/>
                    <a:pt x="274" y="149"/>
                  </a:cubicBezTo>
                  <a:cubicBezTo>
                    <a:pt x="274" y="149"/>
                    <a:pt x="274" y="149"/>
                    <a:pt x="274" y="149"/>
                  </a:cubicBezTo>
                  <a:cubicBezTo>
                    <a:pt x="275" y="149"/>
                    <a:pt x="275" y="149"/>
                    <a:pt x="275" y="149"/>
                  </a:cubicBezTo>
                  <a:cubicBezTo>
                    <a:pt x="275" y="150"/>
                    <a:pt x="275" y="150"/>
                    <a:pt x="275" y="150"/>
                  </a:cubicBezTo>
                  <a:cubicBezTo>
                    <a:pt x="275" y="151"/>
                    <a:pt x="275" y="151"/>
                    <a:pt x="275" y="151"/>
                  </a:cubicBezTo>
                  <a:cubicBezTo>
                    <a:pt x="274" y="151"/>
                    <a:pt x="274" y="151"/>
                    <a:pt x="274" y="151"/>
                  </a:cubicBezTo>
                  <a:cubicBezTo>
                    <a:pt x="274" y="152"/>
                    <a:pt x="274" y="152"/>
                    <a:pt x="274" y="152"/>
                  </a:cubicBezTo>
                  <a:cubicBezTo>
                    <a:pt x="273" y="152"/>
                    <a:pt x="273" y="152"/>
                    <a:pt x="273" y="152"/>
                  </a:cubicBezTo>
                  <a:close/>
                  <a:moveTo>
                    <a:pt x="279" y="158"/>
                  </a:moveTo>
                  <a:cubicBezTo>
                    <a:pt x="279" y="157"/>
                    <a:pt x="279" y="157"/>
                    <a:pt x="279" y="157"/>
                  </a:cubicBezTo>
                  <a:cubicBezTo>
                    <a:pt x="279" y="156"/>
                    <a:pt x="279" y="156"/>
                    <a:pt x="279" y="156"/>
                  </a:cubicBezTo>
                  <a:cubicBezTo>
                    <a:pt x="278" y="155"/>
                    <a:pt x="278" y="155"/>
                    <a:pt x="278" y="155"/>
                  </a:cubicBezTo>
                  <a:cubicBezTo>
                    <a:pt x="278" y="155"/>
                    <a:pt x="278" y="155"/>
                    <a:pt x="278" y="155"/>
                  </a:cubicBezTo>
                  <a:cubicBezTo>
                    <a:pt x="278" y="156"/>
                    <a:pt x="278" y="156"/>
                    <a:pt x="278" y="156"/>
                  </a:cubicBezTo>
                  <a:cubicBezTo>
                    <a:pt x="278" y="157"/>
                    <a:pt x="278" y="157"/>
                    <a:pt x="278" y="157"/>
                  </a:cubicBezTo>
                  <a:cubicBezTo>
                    <a:pt x="278" y="158"/>
                    <a:pt x="278" y="158"/>
                    <a:pt x="278" y="158"/>
                  </a:cubicBezTo>
                  <a:cubicBezTo>
                    <a:pt x="278" y="158"/>
                    <a:pt x="278" y="158"/>
                    <a:pt x="278" y="158"/>
                  </a:cubicBezTo>
                  <a:cubicBezTo>
                    <a:pt x="278" y="158"/>
                    <a:pt x="278" y="158"/>
                    <a:pt x="278" y="158"/>
                  </a:cubicBezTo>
                  <a:cubicBezTo>
                    <a:pt x="279" y="158"/>
                    <a:pt x="279" y="158"/>
                    <a:pt x="279" y="158"/>
                  </a:cubicBezTo>
                  <a:cubicBezTo>
                    <a:pt x="279" y="158"/>
                    <a:pt x="279" y="158"/>
                    <a:pt x="279" y="158"/>
                  </a:cubicBezTo>
                  <a:close/>
                  <a:moveTo>
                    <a:pt x="280" y="157"/>
                  </a:moveTo>
                  <a:cubicBezTo>
                    <a:pt x="279" y="157"/>
                    <a:pt x="279" y="157"/>
                    <a:pt x="279" y="157"/>
                  </a:cubicBezTo>
                  <a:cubicBezTo>
                    <a:pt x="280" y="156"/>
                    <a:pt x="280" y="156"/>
                    <a:pt x="280" y="156"/>
                  </a:cubicBezTo>
                  <a:cubicBezTo>
                    <a:pt x="280" y="157"/>
                    <a:pt x="280" y="157"/>
                    <a:pt x="280" y="157"/>
                  </a:cubicBezTo>
                  <a:cubicBezTo>
                    <a:pt x="280" y="157"/>
                    <a:pt x="280" y="157"/>
                    <a:pt x="280" y="157"/>
                  </a:cubicBezTo>
                  <a:cubicBezTo>
                    <a:pt x="280" y="158"/>
                    <a:pt x="280" y="158"/>
                    <a:pt x="280" y="158"/>
                  </a:cubicBezTo>
                  <a:cubicBezTo>
                    <a:pt x="280" y="157"/>
                    <a:pt x="280" y="157"/>
                    <a:pt x="280" y="157"/>
                  </a:cubicBezTo>
                  <a:close/>
                  <a:moveTo>
                    <a:pt x="281" y="159"/>
                  </a:moveTo>
                  <a:cubicBezTo>
                    <a:pt x="280" y="159"/>
                    <a:pt x="280" y="159"/>
                    <a:pt x="280" y="159"/>
                  </a:cubicBezTo>
                  <a:cubicBezTo>
                    <a:pt x="281" y="158"/>
                    <a:pt x="281" y="158"/>
                    <a:pt x="281" y="158"/>
                  </a:cubicBezTo>
                  <a:cubicBezTo>
                    <a:pt x="281" y="158"/>
                    <a:pt x="281" y="158"/>
                    <a:pt x="281" y="158"/>
                  </a:cubicBezTo>
                  <a:cubicBezTo>
                    <a:pt x="281" y="159"/>
                    <a:pt x="281" y="159"/>
                    <a:pt x="281" y="159"/>
                  </a:cubicBezTo>
                  <a:cubicBezTo>
                    <a:pt x="281" y="159"/>
                    <a:pt x="281" y="159"/>
                    <a:pt x="281" y="159"/>
                  </a:cubicBezTo>
                  <a:close/>
                  <a:moveTo>
                    <a:pt x="278" y="161"/>
                  </a:moveTo>
                  <a:cubicBezTo>
                    <a:pt x="278" y="161"/>
                    <a:pt x="278" y="161"/>
                    <a:pt x="278" y="161"/>
                  </a:cubicBezTo>
                  <a:cubicBezTo>
                    <a:pt x="278" y="162"/>
                    <a:pt x="278" y="162"/>
                    <a:pt x="278" y="162"/>
                  </a:cubicBezTo>
                  <a:cubicBezTo>
                    <a:pt x="278" y="163"/>
                    <a:pt x="278" y="163"/>
                    <a:pt x="278" y="163"/>
                  </a:cubicBezTo>
                  <a:cubicBezTo>
                    <a:pt x="278" y="163"/>
                    <a:pt x="278" y="163"/>
                    <a:pt x="278" y="163"/>
                  </a:cubicBezTo>
                  <a:cubicBezTo>
                    <a:pt x="279" y="163"/>
                    <a:pt x="279" y="163"/>
                    <a:pt x="279" y="163"/>
                  </a:cubicBezTo>
                  <a:cubicBezTo>
                    <a:pt x="280" y="163"/>
                    <a:pt x="280" y="163"/>
                    <a:pt x="280" y="163"/>
                  </a:cubicBezTo>
                  <a:cubicBezTo>
                    <a:pt x="280" y="163"/>
                    <a:pt x="280" y="163"/>
                    <a:pt x="280" y="163"/>
                  </a:cubicBezTo>
                  <a:cubicBezTo>
                    <a:pt x="281" y="163"/>
                    <a:pt x="281" y="163"/>
                    <a:pt x="281" y="163"/>
                  </a:cubicBezTo>
                  <a:cubicBezTo>
                    <a:pt x="282" y="163"/>
                    <a:pt x="282" y="163"/>
                    <a:pt x="282" y="163"/>
                  </a:cubicBezTo>
                  <a:cubicBezTo>
                    <a:pt x="282" y="163"/>
                    <a:pt x="282" y="163"/>
                    <a:pt x="282" y="163"/>
                  </a:cubicBezTo>
                  <a:cubicBezTo>
                    <a:pt x="282" y="162"/>
                    <a:pt x="282" y="162"/>
                    <a:pt x="282" y="162"/>
                  </a:cubicBezTo>
                  <a:cubicBezTo>
                    <a:pt x="282" y="162"/>
                    <a:pt x="282" y="162"/>
                    <a:pt x="282" y="162"/>
                  </a:cubicBezTo>
                  <a:cubicBezTo>
                    <a:pt x="281" y="161"/>
                    <a:pt x="281" y="161"/>
                    <a:pt x="281" y="161"/>
                  </a:cubicBezTo>
                  <a:cubicBezTo>
                    <a:pt x="281" y="161"/>
                    <a:pt x="281" y="161"/>
                    <a:pt x="281" y="161"/>
                  </a:cubicBezTo>
                  <a:cubicBezTo>
                    <a:pt x="280" y="161"/>
                    <a:pt x="280" y="161"/>
                    <a:pt x="280" y="161"/>
                  </a:cubicBezTo>
                  <a:cubicBezTo>
                    <a:pt x="280" y="161"/>
                    <a:pt x="280" y="161"/>
                    <a:pt x="280" y="161"/>
                  </a:cubicBezTo>
                  <a:cubicBezTo>
                    <a:pt x="280" y="161"/>
                    <a:pt x="280" y="161"/>
                    <a:pt x="280" y="161"/>
                  </a:cubicBezTo>
                  <a:cubicBezTo>
                    <a:pt x="280" y="160"/>
                    <a:pt x="280" y="160"/>
                    <a:pt x="280" y="160"/>
                  </a:cubicBezTo>
                  <a:cubicBezTo>
                    <a:pt x="279" y="160"/>
                    <a:pt x="279" y="160"/>
                    <a:pt x="279" y="160"/>
                  </a:cubicBezTo>
                  <a:cubicBezTo>
                    <a:pt x="279" y="161"/>
                    <a:pt x="279" y="161"/>
                    <a:pt x="279" y="161"/>
                  </a:cubicBezTo>
                  <a:cubicBezTo>
                    <a:pt x="278" y="161"/>
                    <a:pt x="278" y="161"/>
                    <a:pt x="278" y="161"/>
                  </a:cubicBezTo>
                  <a:cubicBezTo>
                    <a:pt x="278" y="161"/>
                    <a:pt x="278" y="161"/>
                    <a:pt x="278" y="161"/>
                  </a:cubicBezTo>
                  <a:close/>
                  <a:moveTo>
                    <a:pt x="255" y="190"/>
                  </a:moveTo>
                  <a:cubicBezTo>
                    <a:pt x="256" y="190"/>
                    <a:pt x="256" y="190"/>
                    <a:pt x="256" y="190"/>
                  </a:cubicBezTo>
                  <a:cubicBezTo>
                    <a:pt x="256" y="190"/>
                    <a:pt x="256" y="190"/>
                    <a:pt x="256" y="190"/>
                  </a:cubicBezTo>
                  <a:cubicBezTo>
                    <a:pt x="256" y="190"/>
                    <a:pt x="256" y="190"/>
                    <a:pt x="256" y="190"/>
                  </a:cubicBezTo>
                  <a:cubicBezTo>
                    <a:pt x="255" y="190"/>
                    <a:pt x="255" y="190"/>
                    <a:pt x="255" y="190"/>
                  </a:cubicBezTo>
                  <a:cubicBezTo>
                    <a:pt x="255" y="190"/>
                    <a:pt x="255" y="190"/>
                    <a:pt x="255" y="190"/>
                  </a:cubicBezTo>
                  <a:close/>
                  <a:moveTo>
                    <a:pt x="242" y="171"/>
                  </a:moveTo>
                  <a:cubicBezTo>
                    <a:pt x="242" y="171"/>
                    <a:pt x="242" y="171"/>
                    <a:pt x="242" y="171"/>
                  </a:cubicBezTo>
                  <a:cubicBezTo>
                    <a:pt x="243" y="171"/>
                    <a:pt x="243" y="171"/>
                    <a:pt x="243" y="171"/>
                  </a:cubicBezTo>
                  <a:cubicBezTo>
                    <a:pt x="243" y="171"/>
                    <a:pt x="243" y="171"/>
                    <a:pt x="243" y="171"/>
                  </a:cubicBezTo>
                  <a:cubicBezTo>
                    <a:pt x="242" y="171"/>
                    <a:pt x="242" y="171"/>
                    <a:pt x="242" y="171"/>
                  </a:cubicBezTo>
                  <a:cubicBezTo>
                    <a:pt x="242" y="171"/>
                    <a:pt x="242" y="171"/>
                    <a:pt x="242" y="171"/>
                  </a:cubicBezTo>
                  <a:cubicBezTo>
                    <a:pt x="242" y="171"/>
                    <a:pt x="242" y="171"/>
                    <a:pt x="242" y="171"/>
                  </a:cubicBezTo>
                  <a:close/>
                  <a:moveTo>
                    <a:pt x="239" y="175"/>
                  </a:moveTo>
                  <a:cubicBezTo>
                    <a:pt x="239" y="175"/>
                    <a:pt x="239" y="175"/>
                    <a:pt x="239" y="175"/>
                  </a:cubicBezTo>
                  <a:cubicBezTo>
                    <a:pt x="238" y="174"/>
                    <a:pt x="238" y="174"/>
                    <a:pt x="238" y="174"/>
                  </a:cubicBezTo>
                  <a:cubicBezTo>
                    <a:pt x="237" y="174"/>
                    <a:pt x="237" y="174"/>
                    <a:pt x="237" y="174"/>
                  </a:cubicBezTo>
                  <a:cubicBezTo>
                    <a:pt x="238" y="173"/>
                    <a:pt x="238" y="173"/>
                    <a:pt x="238" y="173"/>
                  </a:cubicBezTo>
                  <a:cubicBezTo>
                    <a:pt x="237" y="173"/>
                    <a:pt x="237" y="173"/>
                    <a:pt x="237" y="173"/>
                  </a:cubicBezTo>
                  <a:cubicBezTo>
                    <a:pt x="237" y="172"/>
                    <a:pt x="237" y="172"/>
                    <a:pt x="237" y="172"/>
                  </a:cubicBezTo>
                  <a:cubicBezTo>
                    <a:pt x="237" y="171"/>
                    <a:pt x="237" y="171"/>
                    <a:pt x="237" y="171"/>
                  </a:cubicBezTo>
                  <a:cubicBezTo>
                    <a:pt x="237" y="171"/>
                    <a:pt x="237" y="171"/>
                    <a:pt x="237" y="171"/>
                  </a:cubicBezTo>
                  <a:cubicBezTo>
                    <a:pt x="237" y="172"/>
                    <a:pt x="237" y="172"/>
                    <a:pt x="237" y="172"/>
                  </a:cubicBezTo>
                  <a:cubicBezTo>
                    <a:pt x="238" y="172"/>
                    <a:pt x="238" y="172"/>
                    <a:pt x="238" y="172"/>
                  </a:cubicBezTo>
                  <a:cubicBezTo>
                    <a:pt x="238" y="172"/>
                    <a:pt x="238" y="172"/>
                    <a:pt x="238" y="172"/>
                  </a:cubicBezTo>
                  <a:cubicBezTo>
                    <a:pt x="239" y="173"/>
                    <a:pt x="239" y="173"/>
                    <a:pt x="239" y="173"/>
                  </a:cubicBezTo>
                  <a:cubicBezTo>
                    <a:pt x="239" y="174"/>
                    <a:pt x="239" y="174"/>
                    <a:pt x="239" y="174"/>
                  </a:cubicBezTo>
                  <a:cubicBezTo>
                    <a:pt x="240" y="174"/>
                    <a:pt x="240" y="174"/>
                    <a:pt x="240" y="174"/>
                  </a:cubicBezTo>
                  <a:cubicBezTo>
                    <a:pt x="240" y="174"/>
                    <a:pt x="240" y="174"/>
                    <a:pt x="240" y="174"/>
                  </a:cubicBezTo>
                  <a:cubicBezTo>
                    <a:pt x="240" y="175"/>
                    <a:pt x="240" y="175"/>
                    <a:pt x="240" y="175"/>
                  </a:cubicBezTo>
                  <a:cubicBezTo>
                    <a:pt x="239" y="175"/>
                    <a:pt x="239" y="175"/>
                    <a:pt x="239" y="175"/>
                  </a:cubicBezTo>
                  <a:cubicBezTo>
                    <a:pt x="239" y="175"/>
                    <a:pt x="239" y="175"/>
                    <a:pt x="239" y="175"/>
                  </a:cubicBezTo>
                  <a:close/>
                  <a:moveTo>
                    <a:pt x="234" y="175"/>
                  </a:moveTo>
                  <a:cubicBezTo>
                    <a:pt x="234" y="174"/>
                    <a:pt x="234" y="174"/>
                    <a:pt x="234" y="174"/>
                  </a:cubicBezTo>
                  <a:cubicBezTo>
                    <a:pt x="234" y="174"/>
                    <a:pt x="234" y="174"/>
                    <a:pt x="234" y="174"/>
                  </a:cubicBezTo>
                  <a:cubicBezTo>
                    <a:pt x="234" y="173"/>
                    <a:pt x="234" y="173"/>
                    <a:pt x="234" y="173"/>
                  </a:cubicBezTo>
                  <a:cubicBezTo>
                    <a:pt x="234" y="172"/>
                    <a:pt x="234" y="172"/>
                    <a:pt x="234" y="172"/>
                  </a:cubicBezTo>
                  <a:cubicBezTo>
                    <a:pt x="234" y="171"/>
                    <a:pt x="234" y="171"/>
                    <a:pt x="234" y="171"/>
                  </a:cubicBezTo>
                  <a:cubicBezTo>
                    <a:pt x="234" y="171"/>
                    <a:pt x="234" y="171"/>
                    <a:pt x="234" y="171"/>
                  </a:cubicBezTo>
                  <a:cubicBezTo>
                    <a:pt x="235" y="172"/>
                    <a:pt x="235" y="172"/>
                    <a:pt x="235" y="172"/>
                  </a:cubicBezTo>
                  <a:cubicBezTo>
                    <a:pt x="234" y="172"/>
                    <a:pt x="234" y="172"/>
                    <a:pt x="234" y="172"/>
                  </a:cubicBezTo>
                  <a:cubicBezTo>
                    <a:pt x="234" y="173"/>
                    <a:pt x="234" y="173"/>
                    <a:pt x="234" y="173"/>
                  </a:cubicBezTo>
                  <a:cubicBezTo>
                    <a:pt x="235" y="173"/>
                    <a:pt x="235" y="173"/>
                    <a:pt x="235" y="173"/>
                  </a:cubicBezTo>
                  <a:cubicBezTo>
                    <a:pt x="234" y="175"/>
                    <a:pt x="234" y="175"/>
                    <a:pt x="234" y="175"/>
                  </a:cubicBezTo>
                  <a:cubicBezTo>
                    <a:pt x="234" y="175"/>
                    <a:pt x="234" y="175"/>
                    <a:pt x="234" y="175"/>
                  </a:cubicBezTo>
                  <a:close/>
                  <a:moveTo>
                    <a:pt x="233" y="156"/>
                  </a:moveTo>
                  <a:cubicBezTo>
                    <a:pt x="233" y="157"/>
                    <a:pt x="233" y="157"/>
                    <a:pt x="233" y="157"/>
                  </a:cubicBezTo>
                  <a:cubicBezTo>
                    <a:pt x="233" y="157"/>
                    <a:pt x="233" y="157"/>
                    <a:pt x="233" y="157"/>
                  </a:cubicBezTo>
                  <a:cubicBezTo>
                    <a:pt x="234" y="157"/>
                    <a:pt x="234" y="157"/>
                    <a:pt x="234" y="157"/>
                  </a:cubicBezTo>
                  <a:cubicBezTo>
                    <a:pt x="235" y="156"/>
                    <a:pt x="235" y="156"/>
                    <a:pt x="235" y="156"/>
                  </a:cubicBezTo>
                  <a:cubicBezTo>
                    <a:pt x="235" y="156"/>
                    <a:pt x="235" y="156"/>
                    <a:pt x="235" y="156"/>
                  </a:cubicBezTo>
                  <a:cubicBezTo>
                    <a:pt x="234" y="156"/>
                    <a:pt x="234" y="156"/>
                    <a:pt x="234" y="156"/>
                  </a:cubicBezTo>
                  <a:cubicBezTo>
                    <a:pt x="233" y="156"/>
                    <a:pt x="233" y="156"/>
                    <a:pt x="233" y="156"/>
                  </a:cubicBezTo>
                  <a:close/>
                  <a:moveTo>
                    <a:pt x="233" y="156"/>
                  </a:moveTo>
                  <a:cubicBezTo>
                    <a:pt x="234" y="155"/>
                    <a:pt x="234" y="155"/>
                    <a:pt x="234" y="155"/>
                  </a:cubicBezTo>
                  <a:cubicBezTo>
                    <a:pt x="234" y="154"/>
                    <a:pt x="234" y="154"/>
                    <a:pt x="234" y="154"/>
                  </a:cubicBezTo>
                  <a:cubicBezTo>
                    <a:pt x="235" y="153"/>
                    <a:pt x="235" y="153"/>
                    <a:pt x="235" y="153"/>
                  </a:cubicBezTo>
                  <a:cubicBezTo>
                    <a:pt x="235" y="153"/>
                    <a:pt x="235" y="153"/>
                    <a:pt x="235" y="153"/>
                  </a:cubicBezTo>
                  <a:cubicBezTo>
                    <a:pt x="236" y="153"/>
                    <a:pt x="236" y="153"/>
                    <a:pt x="236" y="153"/>
                  </a:cubicBezTo>
                  <a:cubicBezTo>
                    <a:pt x="236" y="154"/>
                    <a:pt x="236" y="154"/>
                    <a:pt x="236" y="154"/>
                  </a:cubicBezTo>
                  <a:cubicBezTo>
                    <a:pt x="235" y="155"/>
                    <a:pt x="235" y="155"/>
                    <a:pt x="235" y="155"/>
                  </a:cubicBezTo>
                  <a:cubicBezTo>
                    <a:pt x="235" y="155"/>
                    <a:pt x="235" y="155"/>
                    <a:pt x="235" y="155"/>
                  </a:cubicBezTo>
                  <a:cubicBezTo>
                    <a:pt x="235" y="156"/>
                    <a:pt x="235" y="156"/>
                    <a:pt x="235" y="156"/>
                  </a:cubicBezTo>
                  <a:cubicBezTo>
                    <a:pt x="233" y="156"/>
                    <a:pt x="233" y="156"/>
                    <a:pt x="233" y="156"/>
                  </a:cubicBezTo>
                  <a:close/>
                  <a:moveTo>
                    <a:pt x="191" y="148"/>
                  </a:moveTo>
                  <a:cubicBezTo>
                    <a:pt x="191" y="147"/>
                    <a:pt x="191" y="147"/>
                    <a:pt x="191" y="147"/>
                  </a:cubicBezTo>
                  <a:cubicBezTo>
                    <a:pt x="191" y="147"/>
                    <a:pt x="191" y="147"/>
                    <a:pt x="191" y="147"/>
                  </a:cubicBezTo>
                  <a:cubicBezTo>
                    <a:pt x="191" y="147"/>
                    <a:pt x="191" y="147"/>
                    <a:pt x="191" y="147"/>
                  </a:cubicBezTo>
                  <a:cubicBezTo>
                    <a:pt x="191" y="147"/>
                    <a:pt x="191" y="147"/>
                    <a:pt x="191" y="147"/>
                  </a:cubicBezTo>
                  <a:cubicBezTo>
                    <a:pt x="191" y="148"/>
                    <a:pt x="191" y="148"/>
                    <a:pt x="191" y="148"/>
                  </a:cubicBezTo>
                  <a:close/>
                  <a:moveTo>
                    <a:pt x="155" y="138"/>
                  </a:moveTo>
                  <a:cubicBezTo>
                    <a:pt x="155" y="138"/>
                    <a:pt x="155" y="138"/>
                    <a:pt x="155" y="138"/>
                  </a:cubicBezTo>
                  <a:cubicBezTo>
                    <a:pt x="156" y="138"/>
                    <a:pt x="156" y="138"/>
                    <a:pt x="156" y="138"/>
                  </a:cubicBezTo>
                  <a:cubicBezTo>
                    <a:pt x="155" y="138"/>
                    <a:pt x="155" y="138"/>
                    <a:pt x="155" y="138"/>
                  </a:cubicBezTo>
                  <a:cubicBezTo>
                    <a:pt x="155" y="138"/>
                    <a:pt x="155" y="138"/>
                    <a:pt x="155" y="138"/>
                  </a:cubicBezTo>
                  <a:close/>
                  <a:moveTo>
                    <a:pt x="152" y="140"/>
                  </a:moveTo>
                  <a:cubicBezTo>
                    <a:pt x="153" y="140"/>
                    <a:pt x="153" y="140"/>
                    <a:pt x="153" y="140"/>
                  </a:cubicBezTo>
                  <a:cubicBezTo>
                    <a:pt x="152" y="139"/>
                    <a:pt x="152" y="139"/>
                    <a:pt x="152" y="139"/>
                  </a:cubicBezTo>
                  <a:cubicBezTo>
                    <a:pt x="152" y="139"/>
                    <a:pt x="152" y="139"/>
                    <a:pt x="152" y="139"/>
                  </a:cubicBezTo>
                  <a:cubicBezTo>
                    <a:pt x="152" y="140"/>
                    <a:pt x="152" y="140"/>
                    <a:pt x="152" y="140"/>
                  </a:cubicBezTo>
                  <a:close/>
                  <a:moveTo>
                    <a:pt x="153" y="142"/>
                  </a:moveTo>
                  <a:cubicBezTo>
                    <a:pt x="153" y="142"/>
                    <a:pt x="153" y="142"/>
                    <a:pt x="153" y="142"/>
                  </a:cubicBezTo>
                  <a:cubicBezTo>
                    <a:pt x="153" y="142"/>
                    <a:pt x="153" y="142"/>
                    <a:pt x="153" y="142"/>
                  </a:cubicBezTo>
                  <a:cubicBezTo>
                    <a:pt x="153" y="142"/>
                    <a:pt x="153" y="142"/>
                    <a:pt x="153" y="142"/>
                  </a:cubicBezTo>
                  <a:cubicBezTo>
                    <a:pt x="153" y="142"/>
                    <a:pt x="153" y="142"/>
                    <a:pt x="153" y="142"/>
                  </a:cubicBezTo>
                  <a:close/>
                  <a:moveTo>
                    <a:pt x="153" y="143"/>
                  </a:moveTo>
                  <a:cubicBezTo>
                    <a:pt x="152" y="142"/>
                    <a:pt x="152" y="142"/>
                    <a:pt x="152" y="142"/>
                  </a:cubicBezTo>
                  <a:cubicBezTo>
                    <a:pt x="152" y="142"/>
                    <a:pt x="152" y="142"/>
                    <a:pt x="152" y="142"/>
                  </a:cubicBezTo>
                  <a:cubicBezTo>
                    <a:pt x="152" y="143"/>
                    <a:pt x="152" y="143"/>
                    <a:pt x="152" y="143"/>
                  </a:cubicBezTo>
                  <a:cubicBezTo>
                    <a:pt x="153" y="143"/>
                    <a:pt x="153" y="143"/>
                    <a:pt x="153" y="143"/>
                  </a:cubicBezTo>
                  <a:close/>
                  <a:moveTo>
                    <a:pt x="154" y="145"/>
                  </a:moveTo>
                  <a:cubicBezTo>
                    <a:pt x="155" y="146"/>
                    <a:pt x="155" y="146"/>
                    <a:pt x="155" y="146"/>
                  </a:cubicBezTo>
                  <a:cubicBezTo>
                    <a:pt x="155" y="146"/>
                    <a:pt x="155" y="146"/>
                    <a:pt x="155" y="146"/>
                  </a:cubicBezTo>
                  <a:cubicBezTo>
                    <a:pt x="156" y="145"/>
                    <a:pt x="156" y="145"/>
                    <a:pt x="156" y="145"/>
                  </a:cubicBezTo>
                  <a:cubicBezTo>
                    <a:pt x="155" y="145"/>
                    <a:pt x="155" y="145"/>
                    <a:pt x="155" y="145"/>
                  </a:cubicBezTo>
                  <a:cubicBezTo>
                    <a:pt x="156" y="144"/>
                    <a:pt x="156" y="144"/>
                    <a:pt x="156" y="144"/>
                  </a:cubicBezTo>
                  <a:cubicBezTo>
                    <a:pt x="155" y="144"/>
                    <a:pt x="155" y="144"/>
                    <a:pt x="155" y="144"/>
                  </a:cubicBezTo>
                  <a:cubicBezTo>
                    <a:pt x="155" y="145"/>
                    <a:pt x="155" y="145"/>
                    <a:pt x="155" y="145"/>
                  </a:cubicBezTo>
                  <a:cubicBezTo>
                    <a:pt x="155" y="145"/>
                    <a:pt x="155" y="145"/>
                    <a:pt x="155" y="145"/>
                  </a:cubicBezTo>
                  <a:cubicBezTo>
                    <a:pt x="154" y="145"/>
                    <a:pt x="154" y="145"/>
                    <a:pt x="154" y="145"/>
                  </a:cubicBezTo>
                  <a:close/>
                  <a:moveTo>
                    <a:pt x="153" y="149"/>
                  </a:moveTo>
                  <a:cubicBezTo>
                    <a:pt x="153" y="148"/>
                    <a:pt x="153" y="148"/>
                    <a:pt x="153" y="148"/>
                  </a:cubicBezTo>
                  <a:cubicBezTo>
                    <a:pt x="153" y="148"/>
                    <a:pt x="153" y="148"/>
                    <a:pt x="153" y="148"/>
                  </a:cubicBezTo>
                  <a:cubicBezTo>
                    <a:pt x="153" y="147"/>
                    <a:pt x="153" y="147"/>
                    <a:pt x="153" y="147"/>
                  </a:cubicBezTo>
                  <a:cubicBezTo>
                    <a:pt x="154" y="146"/>
                    <a:pt x="154" y="146"/>
                    <a:pt x="154" y="146"/>
                  </a:cubicBezTo>
                  <a:cubicBezTo>
                    <a:pt x="154" y="147"/>
                    <a:pt x="154" y="147"/>
                    <a:pt x="154" y="147"/>
                  </a:cubicBezTo>
                  <a:cubicBezTo>
                    <a:pt x="154" y="147"/>
                    <a:pt x="154" y="147"/>
                    <a:pt x="154" y="147"/>
                  </a:cubicBezTo>
                  <a:cubicBezTo>
                    <a:pt x="154" y="148"/>
                    <a:pt x="154" y="148"/>
                    <a:pt x="154" y="148"/>
                  </a:cubicBezTo>
                  <a:cubicBezTo>
                    <a:pt x="154" y="148"/>
                    <a:pt x="154" y="148"/>
                    <a:pt x="154" y="148"/>
                  </a:cubicBezTo>
                  <a:cubicBezTo>
                    <a:pt x="154" y="149"/>
                    <a:pt x="154" y="149"/>
                    <a:pt x="154" y="149"/>
                  </a:cubicBezTo>
                  <a:cubicBezTo>
                    <a:pt x="154" y="149"/>
                    <a:pt x="154" y="149"/>
                    <a:pt x="154" y="149"/>
                  </a:cubicBezTo>
                  <a:cubicBezTo>
                    <a:pt x="154" y="149"/>
                    <a:pt x="154" y="149"/>
                    <a:pt x="154" y="149"/>
                  </a:cubicBezTo>
                  <a:cubicBezTo>
                    <a:pt x="153" y="149"/>
                    <a:pt x="153" y="149"/>
                    <a:pt x="153" y="149"/>
                  </a:cubicBezTo>
                  <a:close/>
                  <a:moveTo>
                    <a:pt x="186" y="131"/>
                  </a:moveTo>
                  <a:cubicBezTo>
                    <a:pt x="186" y="131"/>
                    <a:pt x="186" y="131"/>
                    <a:pt x="186" y="131"/>
                  </a:cubicBezTo>
                  <a:cubicBezTo>
                    <a:pt x="186" y="131"/>
                    <a:pt x="186" y="131"/>
                    <a:pt x="186" y="131"/>
                  </a:cubicBezTo>
                  <a:cubicBezTo>
                    <a:pt x="187" y="131"/>
                    <a:pt x="187" y="131"/>
                    <a:pt x="187" y="131"/>
                  </a:cubicBezTo>
                  <a:cubicBezTo>
                    <a:pt x="186" y="131"/>
                    <a:pt x="186" y="131"/>
                    <a:pt x="186" y="131"/>
                  </a:cubicBezTo>
                  <a:cubicBezTo>
                    <a:pt x="186" y="131"/>
                    <a:pt x="186" y="131"/>
                    <a:pt x="186" y="131"/>
                  </a:cubicBezTo>
                  <a:close/>
                  <a:moveTo>
                    <a:pt x="197" y="125"/>
                  </a:moveTo>
                  <a:cubicBezTo>
                    <a:pt x="197" y="124"/>
                    <a:pt x="197" y="124"/>
                    <a:pt x="197" y="124"/>
                  </a:cubicBezTo>
                  <a:cubicBezTo>
                    <a:pt x="197" y="124"/>
                    <a:pt x="197" y="124"/>
                    <a:pt x="197" y="124"/>
                  </a:cubicBezTo>
                  <a:cubicBezTo>
                    <a:pt x="197" y="123"/>
                    <a:pt x="197" y="123"/>
                    <a:pt x="197" y="123"/>
                  </a:cubicBezTo>
                  <a:cubicBezTo>
                    <a:pt x="197" y="123"/>
                    <a:pt x="197" y="123"/>
                    <a:pt x="197" y="123"/>
                  </a:cubicBezTo>
                  <a:cubicBezTo>
                    <a:pt x="198" y="123"/>
                    <a:pt x="198" y="123"/>
                    <a:pt x="198" y="123"/>
                  </a:cubicBezTo>
                  <a:cubicBezTo>
                    <a:pt x="198" y="123"/>
                    <a:pt x="198" y="123"/>
                    <a:pt x="198" y="123"/>
                  </a:cubicBezTo>
                  <a:cubicBezTo>
                    <a:pt x="198" y="124"/>
                    <a:pt x="198" y="124"/>
                    <a:pt x="198" y="124"/>
                  </a:cubicBezTo>
                  <a:cubicBezTo>
                    <a:pt x="198" y="124"/>
                    <a:pt x="198" y="124"/>
                    <a:pt x="198" y="124"/>
                  </a:cubicBezTo>
                  <a:cubicBezTo>
                    <a:pt x="197" y="125"/>
                    <a:pt x="197" y="125"/>
                    <a:pt x="197" y="125"/>
                  </a:cubicBezTo>
                  <a:cubicBezTo>
                    <a:pt x="197" y="125"/>
                    <a:pt x="197" y="125"/>
                    <a:pt x="197" y="125"/>
                  </a:cubicBezTo>
                  <a:close/>
                  <a:moveTo>
                    <a:pt x="185" y="137"/>
                  </a:moveTo>
                  <a:cubicBezTo>
                    <a:pt x="185" y="137"/>
                    <a:pt x="185" y="137"/>
                    <a:pt x="185" y="137"/>
                  </a:cubicBezTo>
                  <a:cubicBezTo>
                    <a:pt x="185" y="136"/>
                    <a:pt x="185" y="136"/>
                    <a:pt x="185" y="136"/>
                  </a:cubicBezTo>
                  <a:cubicBezTo>
                    <a:pt x="185" y="136"/>
                    <a:pt x="185" y="136"/>
                    <a:pt x="185" y="136"/>
                  </a:cubicBezTo>
                  <a:cubicBezTo>
                    <a:pt x="185" y="136"/>
                    <a:pt x="185" y="136"/>
                    <a:pt x="185" y="136"/>
                  </a:cubicBezTo>
                  <a:cubicBezTo>
                    <a:pt x="186" y="135"/>
                    <a:pt x="186" y="135"/>
                    <a:pt x="186" y="135"/>
                  </a:cubicBezTo>
                  <a:cubicBezTo>
                    <a:pt x="186" y="135"/>
                    <a:pt x="186" y="135"/>
                    <a:pt x="186" y="135"/>
                  </a:cubicBezTo>
                  <a:cubicBezTo>
                    <a:pt x="185" y="135"/>
                    <a:pt x="185" y="135"/>
                    <a:pt x="185" y="135"/>
                  </a:cubicBezTo>
                  <a:cubicBezTo>
                    <a:pt x="185" y="134"/>
                    <a:pt x="185" y="134"/>
                    <a:pt x="185" y="134"/>
                  </a:cubicBezTo>
                  <a:cubicBezTo>
                    <a:pt x="185" y="133"/>
                    <a:pt x="185" y="133"/>
                    <a:pt x="185" y="133"/>
                  </a:cubicBezTo>
                  <a:cubicBezTo>
                    <a:pt x="186" y="133"/>
                    <a:pt x="186" y="133"/>
                    <a:pt x="186" y="133"/>
                  </a:cubicBezTo>
                  <a:cubicBezTo>
                    <a:pt x="186" y="133"/>
                    <a:pt x="186" y="133"/>
                    <a:pt x="186" y="133"/>
                  </a:cubicBezTo>
                  <a:cubicBezTo>
                    <a:pt x="185" y="132"/>
                    <a:pt x="185" y="132"/>
                    <a:pt x="185" y="132"/>
                  </a:cubicBezTo>
                  <a:cubicBezTo>
                    <a:pt x="184" y="132"/>
                    <a:pt x="184" y="132"/>
                    <a:pt x="184" y="132"/>
                  </a:cubicBezTo>
                  <a:cubicBezTo>
                    <a:pt x="184" y="133"/>
                    <a:pt x="184" y="133"/>
                    <a:pt x="184" y="133"/>
                  </a:cubicBezTo>
                  <a:cubicBezTo>
                    <a:pt x="184" y="133"/>
                    <a:pt x="184" y="133"/>
                    <a:pt x="184" y="133"/>
                  </a:cubicBezTo>
                  <a:cubicBezTo>
                    <a:pt x="183" y="133"/>
                    <a:pt x="183" y="133"/>
                    <a:pt x="183" y="133"/>
                  </a:cubicBezTo>
                  <a:cubicBezTo>
                    <a:pt x="182" y="133"/>
                    <a:pt x="182" y="133"/>
                    <a:pt x="182" y="133"/>
                  </a:cubicBezTo>
                  <a:cubicBezTo>
                    <a:pt x="181" y="134"/>
                    <a:pt x="181" y="134"/>
                    <a:pt x="181" y="134"/>
                  </a:cubicBezTo>
                  <a:cubicBezTo>
                    <a:pt x="180" y="134"/>
                    <a:pt x="180" y="134"/>
                    <a:pt x="180" y="134"/>
                  </a:cubicBezTo>
                  <a:cubicBezTo>
                    <a:pt x="180" y="134"/>
                    <a:pt x="180" y="134"/>
                    <a:pt x="180" y="134"/>
                  </a:cubicBezTo>
                  <a:cubicBezTo>
                    <a:pt x="181" y="133"/>
                    <a:pt x="181" y="133"/>
                    <a:pt x="181" y="133"/>
                  </a:cubicBezTo>
                  <a:cubicBezTo>
                    <a:pt x="182" y="133"/>
                    <a:pt x="182" y="133"/>
                    <a:pt x="182" y="133"/>
                  </a:cubicBezTo>
                  <a:cubicBezTo>
                    <a:pt x="182" y="132"/>
                    <a:pt x="182" y="132"/>
                    <a:pt x="182" y="132"/>
                  </a:cubicBezTo>
                  <a:cubicBezTo>
                    <a:pt x="182" y="132"/>
                    <a:pt x="182" y="132"/>
                    <a:pt x="182" y="132"/>
                  </a:cubicBezTo>
                  <a:cubicBezTo>
                    <a:pt x="181" y="132"/>
                    <a:pt x="181" y="132"/>
                    <a:pt x="181" y="132"/>
                  </a:cubicBezTo>
                  <a:cubicBezTo>
                    <a:pt x="181" y="132"/>
                    <a:pt x="181" y="132"/>
                    <a:pt x="181" y="132"/>
                  </a:cubicBezTo>
                  <a:cubicBezTo>
                    <a:pt x="182" y="131"/>
                    <a:pt x="182" y="131"/>
                    <a:pt x="182" y="131"/>
                  </a:cubicBezTo>
                  <a:cubicBezTo>
                    <a:pt x="181" y="130"/>
                    <a:pt x="181" y="130"/>
                    <a:pt x="181" y="130"/>
                  </a:cubicBezTo>
                  <a:cubicBezTo>
                    <a:pt x="182" y="130"/>
                    <a:pt x="182" y="130"/>
                    <a:pt x="182" y="130"/>
                  </a:cubicBezTo>
                  <a:cubicBezTo>
                    <a:pt x="182" y="130"/>
                    <a:pt x="182" y="130"/>
                    <a:pt x="182" y="130"/>
                  </a:cubicBezTo>
                  <a:cubicBezTo>
                    <a:pt x="182" y="130"/>
                    <a:pt x="182" y="130"/>
                    <a:pt x="182" y="130"/>
                  </a:cubicBezTo>
                  <a:cubicBezTo>
                    <a:pt x="183" y="131"/>
                    <a:pt x="183" y="131"/>
                    <a:pt x="183" y="131"/>
                  </a:cubicBezTo>
                  <a:cubicBezTo>
                    <a:pt x="183" y="132"/>
                    <a:pt x="183" y="132"/>
                    <a:pt x="183" y="132"/>
                  </a:cubicBezTo>
                  <a:cubicBezTo>
                    <a:pt x="184" y="131"/>
                    <a:pt x="184" y="131"/>
                    <a:pt x="184" y="131"/>
                  </a:cubicBezTo>
                  <a:cubicBezTo>
                    <a:pt x="185" y="131"/>
                    <a:pt x="185" y="131"/>
                    <a:pt x="185" y="131"/>
                  </a:cubicBezTo>
                  <a:cubicBezTo>
                    <a:pt x="185" y="131"/>
                    <a:pt x="185" y="131"/>
                    <a:pt x="185" y="131"/>
                  </a:cubicBezTo>
                  <a:cubicBezTo>
                    <a:pt x="184" y="130"/>
                    <a:pt x="184" y="130"/>
                    <a:pt x="184" y="130"/>
                  </a:cubicBezTo>
                  <a:cubicBezTo>
                    <a:pt x="185" y="130"/>
                    <a:pt x="185" y="130"/>
                    <a:pt x="185" y="130"/>
                  </a:cubicBezTo>
                  <a:cubicBezTo>
                    <a:pt x="185" y="130"/>
                    <a:pt x="185" y="130"/>
                    <a:pt x="185" y="130"/>
                  </a:cubicBezTo>
                  <a:cubicBezTo>
                    <a:pt x="185" y="130"/>
                    <a:pt x="185" y="130"/>
                    <a:pt x="185" y="130"/>
                  </a:cubicBezTo>
                  <a:cubicBezTo>
                    <a:pt x="186" y="130"/>
                    <a:pt x="186" y="130"/>
                    <a:pt x="186" y="130"/>
                  </a:cubicBezTo>
                  <a:cubicBezTo>
                    <a:pt x="187" y="129"/>
                    <a:pt x="187" y="129"/>
                    <a:pt x="187" y="129"/>
                  </a:cubicBezTo>
                  <a:cubicBezTo>
                    <a:pt x="187" y="129"/>
                    <a:pt x="187" y="129"/>
                    <a:pt x="187" y="129"/>
                  </a:cubicBezTo>
                  <a:cubicBezTo>
                    <a:pt x="187" y="129"/>
                    <a:pt x="187" y="129"/>
                    <a:pt x="187" y="129"/>
                  </a:cubicBezTo>
                  <a:cubicBezTo>
                    <a:pt x="187" y="129"/>
                    <a:pt x="187" y="129"/>
                    <a:pt x="187" y="129"/>
                  </a:cubicBezTo>
                  <a:cubicBezTo>
                    <a:pt x="188" y="129"/>
                    <a:pt x="188" y="129"/>
                    <a:pt x="188" y="129"/>
                  </a:cubicBezTo>
                  <a:cubicBezTo>
                    <a:pt x="187" y="130"/>
                    <a:pt x="187" y="130"/>
                    <a:pt x="187" y="130"/>
                  </a:cubicBezTo>
                  <a:cubicBezTo>
                    <a:pt x="187" y="131"/>
                    <a:pt x="187" y="131"/>
                    <a:pt x="187" y="131"/>
                  </a:cubicBezTo>
                  <a:cubicBezTo>
                    <a:pt x="188" y="131"/>
                    <a:pt x="188" y="131"/>
                    <a:pt x="188" y="131"/>
                  </a:cubicBezTo>
                  <a:cubicBezTo>
                    <a:pt x="188" y="131"/>
                    <a:pt x="188" y="131"/>
                    <a:pt x="188" y="131"/>
                  </a:cubicBezTo>
                  <a:cubicBezTo>
                    <a:pt x="188" y="132"/>
                    <a:pt x="188" y="132"/>
                    <a:pt x="188" y="132"/>
                  </a:cubicBezTo>
                  <a:cubicBezTo>
                    <a:pt x="188" y="132"/>
                    <a:pt x="188" y="132"/>
                    <a:pt x="188" y="132"/>
                  </a:cubicBezTo>
                  <a:cubicBezTo>
                    <a:pt x="189" y="131"/>
                    <a:pt x="189" y="131"/>
                    <a:pt x="189" y="131"/>
                  </a:cubicBezTo>
                  <a:cubicBezTo>
                    <a:pt x="189" y="130"/>
                    <a:pt x="189" y="130"/>
                    <a:pt x="189" y="130"/>
                  </a:cubicBezTo>
                  <a:cubicBezTo>
                    <a:pt x="190" y="129"/>
                    <a:pt x="190" y="129"/>
                    <a:pt x="190" y="129"/>
                  </a:cubicBezTo>
                  <a:cubicBezTo>
                    <a:pt x="190" y="129"/>
                    <a:pt x="190" y="129"/>
                    <a:pt x="190" y="129"/>
                  </a:cubicBezTo>
                  <a:cubicBezTo>
                    <a:pt x="190" y="130"/>
                    <a:pt x="190" y="130"/>
                    <a:pt x="190" y="130"/>
                  </a:cubicBezTo>
                  <a:cubicBezTo>
                    <a:pt x="190" y="131"/>
                    <a:pt x="190" y="131"/>
                    <a:pt x="190" y="131"/>
                  </a:cubicBezTo>
                  <a:cubicBezTo>
                    <a:pt x="190" y="132"/>
                    <a:pt x="190" y="132"/>
                    <a:pt x="190" y="132"/>
                  </a:cubicBezTo>
                  <a:cubicBezTo>
                    <a:pt x="190" y="132"/>
                    <a:pt x="190" y="132"/>
                    <a:pt x="190" y="132"/>
                  </a:cubicBezTo>
                  <a:cubicBezTo>
                    <a:pt x="191" y="132"/>
                    <a:pt x="191" y="132"/>
                    <a:pt x="191" y="132"/>
                  </a:cubicBezTo>
                  <a:cubicBezTo>
                    <a:pt x="191" y="132"/>
                    <a:pt x="191" y="132"/>
                    <a:pt x="191" y="132"/>
                  </a:cubicBezTo>
                  <a:cubicBezTo>
                    <a:pt x="192" y="131"/>
                    <a:pt x="192" y="131"/>
                    <a:pt x="192" y="131"/>
                  </a:cubicBezTo>
                  <a:cubicBezTo>
                    <a:pt x="193" y="130"/>
                    <a:pt x="193" y="130"/>
                    <a:pt x="193" y="130"/>
                  </a:cubicBezTo>
                  <a:cubicBezTo>
                    <a:pt x="193" y="129"/>
                    <a:pt x="193" y="129"/>
                    <a:pt x="193" y="129"/>
                  </a:cubicBezTo>
                  <a:cubicBezTo>
                    <a:pt x="193" y="128"/>
                    <a:pt x="193" y="128"/>
                    <a:pt x="193" y="128"/>
                  </a:cubicBezTo>
                  <a:cubicBezTo>
                    <a:pt x="193" y="128"/>
                    <a:pt x="193" y="128"/>
                    <a:pt x="193" y="128"/>
                  </a:cubicBezTo>
                  <a:cubicBezTo>
                    <a:pt x="193" y="127"/>
                    <a:pt x="193" y="127"/>
                    <a:pt x="193" y="127"/>
                  </a:cubicBezTo>
                  <a:cubicBezTo>
                    <a:pt x="192" y="127"/>
                    <a:pt x="192" y="127"/>
                    <a:pt x="192" y="127"/>
                  </a:cubicBezTo>
                  <a:cubicBezTo>
                    <a:pt x="192" y="127"/>
                    <a:pt x="192" y="127"/>
                    <a:pt x="192" y="127"/>
                  </a:cubicBezTo>
                  <a:cubicBezTo>
                    <a:pt x="191" y="127"/>
                    <a:pt x="191" y="127"/>
                    <a:pt x="191" y="127"/>
                  </a:cubicBezTo>
                  <a:cubicBezTo>
                    <a:pt x="191" y="127"/>
                    <a:pt x="191" y="127"/>
                    <a:pt x="191" y="127"/>
                  </a:cubicBezTo>
                  <a:cubicBezTo>
                    <a:pt x="192" y="126"/>
                    <a:pt x="192" y="126"/>
                    <a:pt x="192" y="126"/>
                  </a:cubicBezTo>
                  <a:cubicBezTo>
                    <a:pt x="192" y="126"/>
                    <a:pt x="192" y="126"/>
                    <a:pt x="192" y="126"/>
                  </a:cubicBezTo>
                  <a:cubicBezTo>
                    <a:pt x="191" y="126"/>
                    <a:pt x="191" y="126"/>
                    <a:pt x="191" y="126"/>
                  </a:cubicBezTo>
                  <a:cubicBezTo>
                    <a:pt x="191" y="126"/>
                    <a:pt x="191" y="126"/>
                    <a:pt x="191" y="126"/>
                  </a:cubicBezTo>
                  <a:cubicBezTo>
                    <a:pt x="190" y="125"/>
                    <a:pt x="190" y="125"/>
                    <a:pt x="190" y="125"/>
                  </a:cubicBezTo>
                  <a:cubicBezTo>
                    <a:pt x="190" y="125"/>
                    <a:pt x="190" y="125"/>
                    <a:pt x="190" y="125"/>
                  </a:cubicBezTo>
                  <a:cubicBezTo>
                    <a:pt x="189" y="123"/>
                    <a:pt x="189" y="123"/>
                    <a:pt x="189" y="123"/>
                  </a:cubicBezTo>
                  <a:cubicBezTo>
                    <a:pt x="189" y="122"/>
                    <a:pt x="189" y="122"/>
                    <a:pt x="189" y="122"/>
                  </a:cubicBezTo>
                  <a:cubicBezTo>
                    <a:pt x="190" y="121"/>
                    <a:pt x="190" y="121"/>
                    <a:pt x="190" y="121"/>
                  </a:cubicBezTo>
                  <a:cubicBezTo>
                    <a:pt x="189" y="120"/>
                    <a:pt x="189" y="120"/>
                    <a:pt x="189" y="120"/>
                  </a:cubicBezTo>
                  <a:cubicBezTo>
                    <a:pt x="189" y="121"/>
                    <a:pt x="189" y="121"/>
                    <a:pt x="189" y="121"/>
                  </a:cubicBezTo>
                  <a:cubicBezTo>
                    <a:pt x="189" y="122"/>
                    <a:pt x="189" y="122"/>
                    <a:pt x="189" y="122"/>
                  </a:cubicBezTo>
                  <a:cubicBezTo>
                    <a:pt x="188" y="121"/>
                    <a:pt x="188" y="121"/>
                    <a:pt x="188" y="121"/>
                  </a:cubicBezTo>
                  <a:cubicBezTo>
                    <a:pt x="187" y="121"/>
                    <a:pt x="187" y="121"/>
                    <a:pt x="187" y="121"/>
                  </a:cubicBezTo>
                  <a:cubicBezTo>
                    <a:pt x="187" y="119"/>
                    <a:pt x="187" y="119"/>
                    <a:pt x="187" y="119"/>
                  </a:cubicBezTo>
                  <a:cubicBezTo>
                    <a:pt x="186" y="119"/>
                    <a:pt x="186" y="119"/>
                    <a:pt x="186" y="119"/>
                  </a:cubicBezTo>
                  <a:cubicBezTo>
                    <a:pt x="186" y="117"/>
                    <a:pt x="186" y="117"/>
                    <a:pt x="186" y="117"/>
                  </a:cubicBezTo>
                  <a:cubicBezTo>
                    <a:pt x="185" y="117"/>
                    <a:pt x="185" y="117"/>
                    <a:pt x="185" y="117"/>
                  </a:cubicBezTo>
                  <a:cubicBezTo>
                    <a:pt x="185" y="116"/>
                    <a:pt x="185" y="116"/>
                    <a:pt x="185" y="116"/>
                  </a:cubicBezTo>
                  <a:cubicBezTo>
                    <a:pt x="185" y="115"/>
                    <a:pt x="185" y="115"/>
                    <a:pt x="185" y="115"/>
                  </a:cubicBezTo>
                  <a:cubicBezTo>
                    <a:pt x="185" y="115"/>
                    <a:pt x="185" y="115"/>
                    <a:pt x="185" y="115"/>
                  </a:cubicBezTo>
                  <a:cubicBezTo>
                    <a:pt x="186" y="115"/>
                    <a:pt x="186" y="115"/>
                    <a:pt x="186" y="115"/>
                  </a:cubicBezTo>
                  <a:cubicBezTo>
                    <a:pt x="186" y="114"/>
                    <a:pt x="186" y="114"/>
                    <a:pt x="186" y="114"/>
                  </a:cubicBezTo>
                  <a:cubicBezTo>
                    <a:pt x="187" y="114"/>
                    <a:pt x="187" y="114"/>
                    <a:pt x="187" y="114"/>
                  </a:cubicBezTo>
                  <a:cubicBezTo>
                    <a:pt x="187" y="114"/>
                    <a:pt x="187" y="114"/>
                    <a:pt x="187" y="114"/>
                  </a:cubicBezTo>
                  <a:cubicBezTo>
                    <a:pt x="188" y="114"/>
                    <a:pt x="188" y="114"/>
                    <a:pt x="188" y="114"/>
                  </a:cubicBezTo>
                  <a:cubicBezTo>
                    <a:pt x="188" y="113"/>
                    <a:pt x="188" y="113"/>
                    <a:pt x="188" y="113"/>
                  </a:cubicBezTo>
                  <a:cubicBezTo>
                    <a:pt x="188" y="112"/>
                    <a:pt x="188" y="112"/>
                    <a:pt x="188" y="112"/>
                  </a:cubicBezTo>
                  <a:cubicBezTo>
                    <a:pt x="188" y="111"/>
                    <a:pt x="188" y="111"/>
                    <a:pt x="188" y="111"/>
                  </a:cubicBezTo>
                  <a:cubicBezTo>
                    <a:pt x="189" y="110"/>
                    <a:pt x="189" y="110"/>
                    <a:pt x="189" y="110"/>
                  </a:cubicBezTo>
                  <a:cubicBezTo>
                    <a:pt x="188" y="109"/>
                    <a:pt x="188" y="109"/>
                    <a:pt x="188" y="109"/>
                  </a:cubicBezTo>
                  <a:cubicBezTo>
                    <a:pt x="188" y="108"/>
                    <a:pt x="188" y="108"/>
                    <a:pt x="188" y="108"/>
                  </a:cubicBezTo>
                  <a:cubicBezTo>
                    <a:pt x="189" y="108"/>
                    <a:pt x="189" y="108"/>
                    <a:pt x="189" y="108"/>
                  </a:cubicBezTo>
                  <a:cubicBezTo>
                    <a:pt x="189" y="107"/>
                    <a:pt x="189" y="107"/>
                    <a:pt x="189" y="107"/>
                  </a:cubicBezTo>
                  <a:cubicBezTo>
                    <a:pt x="190" y="106"/>
                    <a:pt x="190" y="106"/>
                    <a:pt x="190" y="106"/>
                  </a:cubicBezTo>
                  <a:cubicBezTo>
                    <a:pt x="190" y="105"/>
                    <a:pt x="190" y="105"/>
                    <a:pt x="190" y="105"/>
                  </a:cubicBezTo>
                  <a:cubicBezTo>
                    <a:pt x="190" y="104"/>
                    <a:pt x="190" y="104"/>
                    <a:pt x="190" y="104"/>
                  </a:cubicBezTo>
                  <a:cubicBezTo>
                    <a:pt x="190" y="103"/>
                    <a:pt x="190" y="103"/>
                    <a:pt x="190" y="103"/>
                  </a:cubicBezTo>
                  <a:cubicBezTo>
                    <a:pt x="191" y="103"/>
                    <a:pt x="191" y="103"/>
                    <a:pt x="191" y="103"/>
                  </a:cubicBezTo>
                  <a:cubicBezTo>
                    <a:pt x="191" y="102"/>
                    <a:pt x="191" y="102"/>
                    <a:pt x="191" y="102"/>
                  </a:cubicBezTo>
                  <a:cubicBezTo>
                    <a:pt x="192" y="101"/>
                    <a:pt x="192" y="101"/>
                    <a:pt x="192" y="101"/>
                  </a:cubicBezTo>
                  <a:cubicBezTo>
                    <a:pt x="192" y="100"/>
                    <a:pt x="192" y="100"/>
                    <a:pt x="192" y="100"/>
                  </a:cubicBezTo>
                  <a:cubicBezTo>
                    <a:pt x="192" y="100"/>
                    <a:pt x="192" y="100"/>
                    <a:pt x="192" y="100"/>
                  </a:cubicBezTo>
                  <a:cubicBezTo>
                    <a:pt x="192" y="99"/>
                    <a:pt x="192" y="99"/>
                    <a:pt x="192" y="99"/>
                  </a:cubicBezTo>
                  <a:cubicBezTo>
                    <a:pt x="193" y="99"/>
                    <a:pt x="193" y="99"/>
                    <a:pt x="193" y="99"/>
                  </a:cubicBezTo>
                  <a:cubicBezTo>
                    <a:pt x="192" y="98"/>
                    <a:pt x="192" y="98"/>
                    <a:pt x="192" y="98"/>
                  </a:cubicBezTo>
                  <a:cubicBezTo>
                    <a:pt x="192" y="97"/>
                    <a:pt x="192" y="97"/>
                    <a:pt x="192" y="97"/>
                  </a:cubicBezTo>
                  <a:cubicBezTo>
                    <a:pt x="192" y="97"/>
                    <a:pt x="192" y="97"/>
                    <a:pt x="192" y="97"/>
                  </a:cubicBezTo>
                  <a:cubicBezTo>
                    <a:pt x="191" y="96"/>
                    <a:pt x="191" y="96"/>
                    <a:pt x="191" y="96"/>
                  </a:cubicBezTo>
                  <a:cubicBezTo>
                    <a:pt x="191" y="95"/>
                    <a:pt x="191" y="95"/>
                    <a:pt x="191" y="95"/>
                  </a:cubicBezTo>
                  <a:cubicBezTo>
                    <a:pt x="191" y="95"/>
                    <a:pt x="191" y="95"/>
                    <a:pt x="191" y="95"/>
                  </a:cubicBezTo>
                  <a:cubicBezTo>
                    <a:pt x="191" y="93"/>
                    <a:pt x="191" y="93"/>
                    <a:pt x="191" y="93"/>
                  </a:cubicBezTo>
                  <a:cubicBezTo>
                    <a:pt x="190" y="93"/>
                    <a:pt x="190" y="93"/>
                    <a:pt x="190" y="93"/>
                  </a:cubicBezTo>
                  <a:cubicBezTo>
                    <a:pt x="190" y="93"/>
                    <a:pt x="190" y="93"/>
                    <a:pt x="190" y="93"/>
                  </a:cubicBezTo>
                  <a:cubicBezTo>
                    <a:pt x="189" y="93"/>
                    <a:pt x="189" y="93"/>
                    <a:pt x="189" y="93"/>
                  </a:cubicBezTo>
                  <a:cubicBezTo>
                    <a:pt x="189" y="94"/>
                    <a:pt x="189" y="94"/>
                    <a:pt x="189" y="94"/>
                  </a:cubicBezTo>
                  <a:cubicBezTo>
                    <a:pt x="189" y="94"/>
                    <a:pt x="189" y="94"/>
                    <a:pt x="189" y="94"/>
                  </a:cubicBezTo>
                  <a:cubicBezTo>
                    <a:pt x="188" y="92"/>
                    <a:pt x="188" y="92"/>
                    <a:pt x="188" y="92"/>
                  </a:cubicBezTo>
                  <a:cubicBezTo>
                    <a:pt x="187" y="92"/>
                    <a:pt x="187" y="92"/>
                    <a:pt x="187" y="92"/>
                  </a:cubicBezTo>
                  <a:cubicBezTo>
                    <a:pt x="187" y="92"/>
                    <a:pt x="187" y="92"/>
                    <a:pt x="187" y="92"/>
                  </a:cubicBezTo>
                  <a:cubicBezTo>
                    <a:pt x="186" y="92"/>
                    <a:pt x="186" y="92"/>
                    <a:pt x="186" y="92"/>
                  </a:cubicBezTo>
                  <a:cubicBezTo>
                    <a:pt x="186" y="93"/>
                    <a:pt x="186" y="93"/>
                    <a:pt x="186" y="93"/>
                  </a:cubicBezTo>
                  <a:cubicBezTo>
                    <a:pt x="186" y="93"/>
                    <a:pt x="186" y="93"/>
                    <a:pt x="186" y="93"/>
                  </a:cubicBezTo>
                  <a:cubicBezTo>
                    <a:pt x="185" y="93"/>
                    <a:pt x="185" y="93"/>
                    <a:pt x="185" y="93"/>
                  </a:cubicBezTo>
                  <a:cubicBezTo>
                    <a:pt x="185" y="94"/>
                    <a:pt x="185" y="94"/>
                    <a:pt x="185" y="94"/>
                  </a:cubicBezTo>
                  <a:cubicBezTo>
                    <a:pt x="185" y="95"/>
                    <a:pt x="185" y="95"/>
                    <a:pt x="185" y="95"/>
                  </a:cubicBezTo>
                  <a:cubicBezTo>
                    <a:pt x="184" y="95"/>
                    <a:pt x="184" y="95"/>
                    <a:pt x="184" y="95"/>
                  </a:cubicBezTo>
                  <a:cubicBezTo>
                    <a:pt x="184" y="97"/>
                    <a:pt x="184" y="97"/>
                    <a:pt x="184" y="97"/>
                  </a:cubicBezTo>
                  <a:cubicBezTo>
                    <a:pt x="184" y="98"/>
                    <a:pt x="184" y="98"/>
                    <a:pt x="184" y="98"/>
                  </a:cubicBezTo>
                  <a:cubicBezTo>
                    <a:pt x="183" y="98"/>
                    <a:pt x="183" y="98"/>
                    <a:pt x="183" y="98"/>
                  </a:cubicBezTo>
                  <a:cubicBezTo>
                    <a:pt x="183" y="99"/>
                    <a:pt x="183" y="99"/>
                    <a:pt x="183" y="99"/>
                  </a:cubicBezTo>
                  <a:cubicBezTo>
                    <a:pt x="183" y="99"/>
                    <a:pt x="183" y="99"/>
                    <a:pt x="183" y="99"/>
                  </a:cubicBezTo>
                  <a:cubicBezTo>
                    <a:pt x="183" y="100"/>
                    <a:pt x="183" y="100"/>
                    <a:pt x="183" y="100"/>
                  </a:cubicBezTo>
                  <a:cubicBezTo>
                    <a:pt x="182" y="100"/>
                    <a:pt x="182" y="100"/>
                    <a:pt x="182" y="100"/>
                  </a:cubicBezTo>
                  <a:cubicBezTo>
                    <a:pt x="182" y="102"/>
                    <a:pt x="182" y="102"/>
                    <a:pt x="182" y="102"/>
                  </a:cubicBezTo>
                  <a:cubicBezTo>
                    <a:pt x="181" y="102"/>
                    <a:pt x="181" y="102"/>
                    <a:pt x="181" y="102"/>
                  </a:cubicBezTo>
                  <a:cubicBezTo>
                    <a:pt x="181" y="102"/>
                    <a:pt x="181" y="102"/>
                    <a:pt x="181" y="102"/>
                  </a:cubicBezTo>
                  <a:cubicBezTo>
                    <a:pt x="180" y="104"/>
                    <a:pt x="180" y="104"/>
                    <a:pt x="180" y="104"/>
                  </a:cubicBezTo>
                  <a:cubicBezTo>
                    <a:pt x="181" y="104"/>
                    <a:pt x="181" y="104"/>
                    <a:pt x="181" y="104"/>
                  </a:cubicBezTo>
                  <a:cubicBezTo>
                    <a:pt x="180" y="105"/>
                    <a:pt x="180" y="105"/>
                    <a:pt x="180" y="105"/>
                  </a:cubicBezTo>
                  <a:cubicBezTo>
                    <a:pt x="180" y="106"/>
                    <a:pt x="180" y="106"/>
                    <a:pt x="180" y="106"/>
                  </a:cubicBezTo>
                  <a:cubicBezTo>
                    <a:pt x="180" y="106"/>
                    <a:pt x="180" y="106"/>
                    <a:pt x="180" y="106"/>
                  </a:cubicBezTo>
                  <a:cubicBezTo>
                    <a:pt x="180" y="107"/>
                    <a:pt x="180" y="107"/>
                    <a:pt x="180" y="107"/>
                  </a:cubicBezTo>
                  <a:cubicBezTo>
                    <a:pt x="180" y="108"/>
                    <a:pt x="180" y="108"/>
                    <a:pt x="180" y="108"/>
                  </a:cubicBezTo>
                  <a:cubicBezTo>
                    <a:pt x="179" y="108"/>
                    <a:pt x="179" y="108"/>
                    <a:pt x="179" y="108"/>
                  </a:cubicBezTo>
                  <a:cubicBezTo>
                    <a:pt x="179" y="108"/>
                    <a:pt x="179" y="108"/>
                    <a:pt x="179" y="108"/>
                  </a:cubicBezTo>
                  <a:cubicBezTo>
                    <a:pt x="180" y="108"/>
                    <a:pt x="180" y="108"/>
                    <a:pt x="180" y="108"/>
                  </a:cubicBezTo>
                  <a:cubicBezTo>
                    <a:pt x="180" y="109"/>
                    <a:pt x="180" y="109"/>
                    <a:pt x="180" y="109"/>
                  </a:cubicBezTo>
                  <a:cubicBezTo>
                    <a:pt x="180" y="109"/>
                    <a:pt x="180" y="109"/>
                    <a:pt x="180" y="109"/>
                  </a:cubicBezTo>
                  <a:cubicBezTo>
                    <a:pt x="179" y="109"/>
                    <a:pt x="179" y="109"/>
                    <a:pt x="179" y="109"/>
                  </a:cubicBezTo>
                  <a:cubicBezTo>
                    <a:pt x="178" y="109"/>
                    <a:pt x="178" y="109"/>
                    <a:pt x="178" y="109"/>
                  </a:cubicBezTo>
                  <a:cubicBezTo>
                    <a:pt x="178" y="109"/>
                    <a:pt x="178" y="109"/>
                    <a:pt x="178" y="109"/>
                  </a:cubicBezTo>
                  <a:cubicBezTo>
                    <a:pt x="177" y="109"/>
                    <a:pt x="177" y="109"/>
                    <a:pt x="177" y="109"/>
                  </a:cubicBezTo>
                  <a:cubicBezTo>
                    <a:pt x="177" y="110"/>
                    <a:pt x="177" y="110"/>
                    <a:pt x="177" y="110"/>
                  </a:cubicBezTo>
                  <a:cubicBezTo>
                    <a:pt x="177" y="111"/>
                    <a:pt x="177" y="111"/>
                    <a:pt x="177" y="111"/>
                  </a:cubicBezTo>
                  <a:cubicBezTo>
                    <a:pt x="176" y="110"/>
                    <a:pt x="176" y="110"/>
                    <a:pt x="176" y="110"/>
                  </a:cubicBezTo>
                  <a:cubicBezTo>
                    <a:pt x="176" y="109"/>
                    <a:pt x="176" y="109"/>
                    <a:pt x="176" y="109"/>
                  </a:cubicBezTo>
                  <a:cubicBezTo>
                    <a:pt x="177" y="109"/>
                    <a:pt x="177" y="109"/>
                    <a:pt x="177" y="109"/>
                  </a:cubicBezTo>
                  <a:cubicBezTo>
                    <a:pt x="176" y="108"/>
                    <a:pt x="176" y="108"/>
                    <a:pt x="176" y="108"/>
                  </a:cubicBezTo>
                  <a:cubicBezTo>
                    <a:pt x="176" y="107"/>
                    <a:pt x="176" y="107"/>
                    <a:pt x="176" y="107"/>
                  </a:cubicBezTo>
                  <a:cubicBezTo>
                    <a:pt x="177" y="106"/>
                    <a:pt x="177" y="106"/>
                    <a:pt x="177" y="106"/>
                  </a:cubicBezTo>
                  <a:cubicBezTo>
                    <a:pt x="177" y="105"/>
                    <a:pt x="177" y="105"/>
                    <a:pt x="177" y="105"/>
                  </a:cubicBezTo>
                  <a:cubicBezTo>
                    <a:pt x="177" y="105"/>
                    <a:pt x="177" y="105"/>
                    <a:pt x="177" y="105"/>
                  </a:cubicBezTo>
                  <a:cubicBezTo>
                    <a:pt x="178" y="104"/>
                    <a:pt x="178" y="104"/>
                    <a:pt x="178" y="104"/>
                  </a:cubicBezTo>
                  <a:cubicBezTo>
                    <a:pt x="178" y="103"/>
                    <a:pt x="178" y="103"/>
                    <a:pt x="178" y="103"/>
                  </a:cubicBezTo>
                  <a:cubicBezTo>
                    <a:pt x="178" y="102"/>
                    <a:pt x="178" y="102"/>
                    <a:pt x="178" y="102"/>
                  </a:cubicBezTo>
                  <a:cubicBezTo>
                    <a:pt x="179" y="101"/>
                    <a:pt x="179" y="101"/>
                    <a:pt x="179" y="101"/>
                  </a:cubicBezTo>
                  <a:cubicBezTo>
                    <a:pt x="179" y="100"/>
                    <a:pt x="179" y="100"/>
                    <a:pt x="179" y="100"/>
                  </a:cubicBezTo>
                  <a:cubicBezTo>
                    <a:pt x="179" y="100"/>
                    <a:pt x="179" y="100"/>
                    <a:pt x="179" y="100"/>
                  </a:cubicBezTo>
                  <a:cubicBezTo>
                    <a:pt x="178" y="100"/>
                    <a:pt x="178" y="100"/>
                    <a:pt x="178" y="100"/>
                  </a:cubicBezTo>
                  <a:cubicBezTo>
                    <a:pt x="178" y="100"/>
                    <a:pt x="178" y="100"/>
                    <a:pt x="178" y="100"/>
                  </a:cubicBezTo>
                  <a:cubicBezTo>
                    <a:pt x="179" y="99"/>
                    <a:pt x="179" y="99"/>
                    <a:pt x="179" y="99"/>
                  </a:cubicBezTo>
                  <a:cubicBezTo>
                    <a:pt x="179" y="97"/>
                    <a:pt x="179" y="97"/>
                    <a:pt x="179" y="97"/>
                  </a:cubicBezTo>
                  <a:cubicBezTo>
                    <a:pt x="179" y="97"/>
                    <a:pt x="179" y="97"/>
                    <a:pt x="179" y="97"/>
                  </a:cubicBezTo>
                  <a:cubicBezTo>
                    <a:pt x="178" y="96"/>
                    <a:pt x="178" y="96"/>
                    <a:pt x="178" y="96"/>
                  </a:cubicBezTo>
                  <a:cubicBezTo>
                    <a:pt x="179" y="96"/>
                    <a:pt x="179" y="96"/>
                    <a:pt x="179" y="96"/>
                  </a:cubicBezTo>
                  <a:cubicBezTo>
                    <a:pt x="179" y="95"/>
                    <a:pt x="179" y="95"/>
                    <a:pt x="179" y="95"/>
                  </a:cubicBezTo>
                  <a:cubicBezTo>
                    <a:pt x="178" y="95"/>
                    <a:pt x="178" y="95"/>
                    <a:pt x="178" y="95"/>
                  </a:cubicBezTo>
                  <a:cubicBezTo>
                    <a:pt x="177" y="94"/>
                    <a:pt x="177" y="94"/>
                    <a:pt x="177" y="94"/>
                  </a:cubicBezTo>
                  <a:cubicBezTo>
                    <a:pt x="176" y="94"/>
                    <a:pt x="176" y="94"/>
                    <a:pt x="176" y="94"/>
                  </a:cubicBezTo>
                  <a:cubicBezTo>
                    <a:pt x="176" y="95"/>
                    <a:pt x="176" y="95"/>
                    <a:pt x="176" y="95"/>
                  </a:cubicBezTo>
                  <a:cubicBezTo>
                    <a:pt x="177" y="96"/>
                    <a:pt x="177" y="96"/>
                    <a:pt x="177" y="96"/>
                  </a:cubicBezTo>
                  <a:cubicBezTo>
                    <a:pt x="177" y="96"/>
                    <a:pt x="177" y="96"/>
                    <a:pt x="177" y="96"/>
                  </a:cubicBezTo>
                  <a:cubicBezTo>
                    <a:pt x="177" y="97"/>
                    <a:pt x="177" y="97"/>
                    <a:pt x="177" y="97"/>
                  </a:cubicBezTo>
                  <a:cubicBezTo>
                    <a:pt x="177" y="97"/>
                    <a:pt x="177" y="97"/>
                    <a:pt x="177" y="97"/>
                  </a:cubicBezTo>
                  <a:cubicBezTo>
                    <a:pt x="176" y="97"/>
                    <a:pt x="176" y="97"/>
                    <a:pt x="176" y="97"/>
                  </a:cubicBezTo>
                  <a:cubicBezTo>
                    <a:pt x="176" y="97"/>
                    <a:pt x="176" y="97"/>
                    <a:pt x="176" y="97"/>
                  </a:cubicBezTo>
                  <a:cubicBezTo>
                    <a:pt x="175" y="97"/>
                    <a:pt x="175" y="97"/>
                    <a:pt x="175" y="97"/>
                  </a:cubicBezTo>
                  <a:cubicBezTo>
                    <a:pt x="175" y="98"/>
                    <a:pt x="175" y="98"/>
                    <a:pt x="175" y="98"/>
                  </a:cubicBezTo>
                  <a:cubicBezTo>
                    <a:pt x="176" y="98"/>
                    <a:pt x="176" y="98"/>
                    <a:pt x="176" y="98"/>
                  </a:cubicBezTo>
                  <a:cubicBezTo>
                    <a:pt x="176" y="98"/>
                    <a:pt x="176" y="98"/>
                    <a:pt x="176" y="98"/>
                  </a:cubicBezTo>
                  <a:cubicBezTo>
                    <a:pt x="176" y="99"/>
                    <a:pt x="176" y="99"/>
                    <a:pt x="176" y="99"/>
                  </a:cubicBezTo>
                  <a:cubicBezTo>
                    <a:pt x="176" y="100"/>
                    <a:pt x="176" y="100"/>
                    <a:pt x="176" y="100"/>
                  </a:cubicBezTo>
                  <a:cubicBezTo>
                    <a:pt x="176" y="99"/>
                    <a:pt x="176" y="99"/>
                    <a:pt x="176" y="99"/>
                  </a:cubicBezTo>
                  <a:cubicBezTo>
                    <a:pt x="175" y="99"/>
                    <a:pt x="175" y="99"/>
                    <a:pt x="175" y="99"/>
                  </a:cubicBezTo>
                  <a:cubicBezTo>
                    <a:pt x="175" y="100"/>
                    <a:pt x="175" y="100"/>
                    <a:pt x="175" y="100"/>
                  </a:cubicBezTo>
                  <a:cubicBezTo>
                    <a:pt x="174" y="99"/>
                    <a:pt x="174" y="99"/>
                    <a:pt x="174" y="99"/>
                  </a:cubicBezTo>
                  <a:cubicBezTo>
                    <a:pt x="174" y="99"/>
                    <a:pt x="174" y="99"/>
                    <a:pt x="174" y="99"/>
                  </a:cubicBezTo>
                  <a:cubicBezTo>
                    <a:pt x="174" y="99"/>
                    <a:pt x="174" y="99"/>
                    <a:pt x="174" y="99"/>
                  </a:cubicBezTo>
                  <a:cubicBezTo>
                    <a:pt x="173" y="100"/>
                    <a:pt x="173" y="100"/>
                    <a:pt x="173" y="100"/>
                  </a:cubicBezTo>
                  <a:cubicBezTo>
                    <a:pt x="173" y="99"/>
                    <a:pt x="173" y="99"/>
                    <a:pt x="173" y="99"/>
                  </a:cubicBezTo>
                  <a:cubicBezTo>
                    <a:pt x="173" y="99"/>
                    <a:pt x="173" y="99"/>
                    <a:pt x="173" y="99"/>
                  </a:cubicBezTo>
                  <a:cubicBezTo>
                    <a:pt x="173" y="98"/>
                    <a:pt x="173" y="98"/>
                    <a:pt x="173" y="98"/>
                  </a:cubicBezTo>
                  <a:cubicBezTo>
                    <a:pt x="173" y="98"/>
                    <a:pt x="173" y="98"/>
                    <a:pt x="173" y="98"/>
                  </a:cubicBezTo>
                  <a:cubicBezTo>
                    <a:pt x="172" y="98"/>
                    <a:pt x="172" y="98"/>
                    <a:pt x="172" y="98"/>
                  </a:cubicBezTo>
                  <a:cubicBezTo>
                    <a:pt x="171" y="99"/>
                    <a:pt x="171" y="99"/>
                    <a:pt x="171" y="99"/>
                  </a:cubicBezTo>
                  <a:cubicBezTo>
                    <a:pt x="170" y="98"/>
                    <a:pt x="170" y="98"/>
                    <a:pt x="170" y="98"/>
                  </a:cubicBezTo>
                  <a:cubicBezTo>
                    <a:pt x="170" y="98"/>
                    <a:pt x="170" y="98"/>
                    <a:pt x="170" y="98"/>
                  </a:cubicBezTo>
                  <a:cubicBezTo>
                    <a:pt x="169" y="99"/>
                    <a:pt x="169" y="99"/>
                    <a:pt x="169" y="99"/>
                  </a:cubicBezTo>
                  <a:cubicBezTo>
                    <a:pt x="168" y="99"/>
                    <a:pt x="168" y="99"/>
                    <a:pt x="168" y="99"/>
                  </a:cubicBezTo>
                  <a:cubicBezTo>
                    <a:pt x="168" y="98"/>
                    <a:pt x="168" y="98"/>
                    <a:pt x="168" y="98"/>
                  </a:cubicBezTo>
                  <a:cubicBezTo>
                    <a:pt x="167" y="99"/>
                    <a:pt x="167" y="99"/>
                    <a:pt x="167" y="99"/>
                  </a:cubicBezTo>
                  <a:cubicBezTo>
                    <a:pt x="167" y="98"/>
                    <a:pt x="167" y="98"/>
                    <a:pt x="167" y="98"/>
                  </a:cubicBezTo>
                  <a:cubicBezTo>
                    <a:pt x="167" y="98"/>
                    <a:pt x="167" y="98"/>
                    <a:pt x="167" y="98"/>
                  </a:cubicBezTo>
                  <a:cubicBezTo>
                    <a:pt x="168" y="98"/>
                    <a:pt x="168" y="98"/>
                    <a:pt x="168" y="98"/>
                  </a:cubicBezTo>
                  <a:cubicBezTo>
                    <a:pt x="169" y="98"/>
                    <a:pt x="169" y="98"/>
                    <a:pt x="169" y="98"/>
                  </a:cubicBezTo>
                  <a:cubicBezTo>
                    <a:pt x="170" y="97"/>
                    <a:pt x="170" y="97"/>
                    <a:pt x="170" y="97"/>
                  </a:cubicBezTo>
                  <a:cubicBezTo>
                    <a:pt x="170" y="97"/>
                    <a:pt x="170" y="97"/>
                    <a:pt x="170" y="97"/>
                  </a:cubicBezTo>
                  <a:cubicBezTo>
                    <a:pt x="171" y="97"/>
                    <a:pt x="171" y="97"/>
                    <a:pt x="171" y="97"/>
                  </a:cubicBezTo>
                  <a:cubicBezTo>
                    <a:pt x="171" y="97"/>
                    <a:pt x="171" y="97"/>
                    <a:pt x="171" y="97"/>
                  </a:cubicBezTo>
                  <a:cubicBezTo>
                    <a:pt x="172" y="96"/>
                    <a:pt x="172" y="96"/>
                    <a:pt x="172" y="96"/>
                  </a:cubicBezTo>
                  <a:cubicBezTo>
                    <a:pt x="172" y="96"/>
                    <a:pt x="172" y="96"/>
                    <a:pt x="172" y="96"/>
                  </a:cubicBezTo>
                  <a:cubicBezTo>
                    <a:pt x="172" y="95"/>
                    <a:pt x="172" y="95"/>
                    <a:pt x="172" y="95"/>
                  </a:cubicBezTo>
                  <a:cubicBezTo>
                    <a:pt x="172" y="95"/>
                    <a:pt x="172" y="95"/>
                    <a:pt x="172" y="95"/>
                  </a:cubicBezTo>
                  <a:cubicBezTo>
                    <a:pt x="171" y="93"/>
                    <a:pt x="171" y="93"/>
                    <a:pt x="171" y="93"/>
                  </a:cubicBezTo>
                  <a:cubicBezTo>
                    <a:pt x="170" y="93"/>
                    <a:pt x="170" y="93"/>
                    <a:pt x="170" y="93"/>
                  </a:cubicBezTo>
                  <a:cubicBezTo>
                    <a:pt x="170" y="93"/>
                    <a:pt x="170" y="93"/>
                    <a:pt x="170" y="93"/>
                  </a:cubicBezTo>
                  <a:cubicBezTo>
                    <a:pt x="169" y="91"/>
                    <a:pt x="169" y="91"/>
                    <a:pt x="169" y="91"/>
                  </a:cubicBezTo>
                  <a:cubicBezTo>
                    <a:pt x="168" y="91"/>
                    <a:pt x="168" y="91"/>
                    <a:pt x="168" y="91"/>
                  </a:cubicBezTo>
                  <a:cubicBezTo>
                    <a:pt x="168" y="91"/>
                    <a:pt x="168" y="91"/>
                    <a:pt x="168" y="91"/>
                  </a:cubicBezTo>
                  <a:cubicBezTo>
                    <a:pt x="167" y="92"/>
                    <a:pt x="167" y="92"/>
                    <a:pt x="167" y="92"/>
                  </a:cubicBezTo>
                  <a:cubicBezTo>
                    <a:pt x="166" y="92"/>
                    <a:pt x="166" y="92"/>
                    <a:pt x="166" y="92"/>
                  </a:cubicBezTo>
                  <a:cubicBezTo>
                    <a:pt x="165" y="93"/>
                    <a:pt x="165" y="93"/>
                    <a:pt x="165" y="93"/>
                  </a:cubicBezTo>
                  <a:cubicBezTo>
                    <a:pt x="165" y="93"/>
                    <a:pt x="165" y="93"/>
                    <a:pt x="165" y="93"/>
                  </a:cubicBezTo>
                  <a:cubicBezTo>
                    <a:pt x="165" y="94"/>
                    <a:pt x="165" y="94"/>
                    <a:pt x="165" y="94"/>
                  </a:cubicBezTo>
                  <a:cubicBezTo>
                    <a:pt x="164" y="94"/>
                    <a:pt x="164" y="94"/>
                    <a:pt x="164" y="94"/>
                  </a:cubicBezTo>
                  <a:cubicBezTo>
                    <a:pt x="164" y="94"/>
                    <a:pt x="164" y="94"/>
                    <a:pt x="164" y="94"/>
                  </a:cubicBezTo>
                  <a:cubicBezTo>
                    <a:pt x="164" y="94"/>
                    <a:pt x="164" y="94"/>
                    <a:pt x="164" y="94"/>
                  </a:cubicBezTo>
                  <a:cubicBezTo>
                    <a:pt x="163" y="94"/>
                    <a:pt x="163" y="94"/>
                    <a:pt x="163" y="94"/>
                  </a:cubicBezTo>
                  <a:cubicBezTo>
                    <a:pt x="162" y="94"/>
                    <a:pt x="162" y="94"/>
                    <a:pt x="162" y="94"/>
                  </a:cubicBezTo>
                  <a:cubicBezTo>
                    <a:pt x="162" y="94"/>
                    <a:pt x="162" y="94"/>
                    <a:pt x="162" y="94"/>
                  </a:cubicBezTo>
                  <a:cubicBezTo>
                    <a:pt x="161" y="94"/>
                    <a:pt x="161" y="94"/>
                    <a:pt x="161" y="94"/>
                  </a:cubicBezTo>
                  <a:cubicBezTo>
                    <a:pt x="160" y="94"/>
                    <a:pt x="160" y="94"/>
                    <a:pt x="160" y="94"/>
                  </a:cubicBezTo>
                  <a:cubicBezTo>
                    <a:pt x="160" y="94"/>
                    <a:pt x="160" y="94"/>
                    <a:pt x="160" y="94"/>
                  </a:cubicBezTo>
                  <a:cubicBezTo>
                    <a:pt x="160" y="93"/>
                    <a:pt x="160" y="93"/>
                    <a:pt x="160" y="93"/>
                  </a:cubicBezTo>
                  <a:cubicBezTo>
                    <a:pt x="162" y="93"/>
                    <a:pt x="162" y="93"/>
                    <a:pt x="162" y="93"/>
                  </a:cubicBezTo>
                  <a:cubicBezTo>
                    <a:pt x="162" y="92"/>
                    <a:pt x="162" y="92"/>
                    <a:pt x="162" y="92"/>
                  </a:cubicBezTo>
                  <a:cubicBezTo>
                    <a:pt x="163" y="92"/>
                    <a:pt x="163" y="92"/>
                    <a:pt x="163" y="92"/>
                  </a:cubicBezTo>
                  <a:cubicBezTo>
                    <a:pt x="163" y="92"/>
                    <a:pt x="163" y="92"/>
                    <a:pt x="163" y="92"/>
                  </a:cubicBezTo>
                  <a:cubicBezTo>
                    <a:pt x="164" y="91"/>
                    <a:pt x="164" y="91"/>
                    <a:pt x="164" y="91"/>
                  </a:cubicBezTo>
                  <a:cubicBezTo>
                    <a:pt x="164" y="91"/>
                    <a:pt x="164" y="91"/>
                    <a:pt x="164" y="91"/>
                  </a:cubicBezTo>
                  <a:cubicBezTo>
                    <a:pt x="164" y="90"/>
                    <a:pt x="164" y="90"/>
                    <a:pt x="164" y="90"/>
                  </a:cubicBezTo>
                  <a:cubicBezTo>
                    <a:pt x="165" y="90"/>
                    <a:pt x="165" y="90"/>
                    <a:pt x="165" y="90"/>
                  </a:cubicBezTo>
                  <a:cubicBezTo>
                    <a:pt x="166" y="89"/>
                    <a:pt x="166" y="89"/>
                    <a:pt x="166" y="89"/>
                  </a:cubicBezTo>
                  <a:cubicBezTo>
                    <a:pt x="166" y="88"/>
                    <a:pt x="166" y="88"/>
                    <a:pt x="166" y="88"/>
                  </a:cubicBezTo>
                  <a:cubicBezTo>
                    <a:pt x="166" y="87"/>
                    <a:pt x="166" y="87"/>
                    <a:pt x="166" y="87"/>
                  </a:cubicBezTo>
                  <a:cubicBezTo>
                    <a:pt x="165" y="86"/>
                    <a:pt x="165" y="86"/>
                    <a:pt x="165" y="86"/>
                  </a:cubicBezTo>
                  <a:cubicBezTo>
                    <a:pt x="165" y="86"/>
                    <a:pt x="165" y="86"/>
                    <a:pt x="165" y="86"/>
                  </a:cubicBezTo>
                  <a:cubicBezTo>
                    <a:pt x="163" y="87"/>
                    <a:pt x="163" y="87"/>
                    <a:pt x="163" y="87"/>
                  </a:cubicBezTo>
                  <a:cubicBezTo>
                    <a:pt x="162" y="87"/>
                    <a:pt x="162" y="87"/>
                    <a:pt x="162" y="87"/>
                  </a:cubicBezTo>
                  <a:cubicBezTo>
                    <a:pt x="160" y="88"/>
                    <a:pt x="160" y="88"/>
                    <a:pt x="160" y="88"/>
                  </a:cubicBezTo>
                  <a:cubicBezTo>
                    <a:pt x="157" y="88"/>
                    <a:pt x="157" y="88"/>
                    <a:pt x="157" y="88"/>
                  </a:cubicBezTo>
                  <a:cubicBezTo>
                    <a:pt x="153" y="90"/>
                    <a:pt x="153" y="90"/>
                    <a:pt x="153" y="90"/>
                  </a:cubicBezTo>
                  <a:cubicBezTo>
                    <a:pt x="152" y="90"/>
                    <a:pt x="152" y="90"/>
                    <a:pt x="152" y="90"/>
                  </a:cubicBezTo>
                  <a:cubicBezTo>
                    <a:pt x="149" y="91"/>
                    <a:pt x="149" y="91"/>
                    <a:pt x="149" y="91"/>
                  </a:cubicBezTo>
                  <a:cubicBezTo>
                    <a:pt x="146" y="92"/>
                    <a:pt x="146" y="92"/>
                    <a:pt x="146" y="92"/>
                  </a:cubicBezTo>
                  <a:cubicBezTo>
                    <a:pt x="145" y="93"/>
                    <a:pt x="145" y="93"/>
                    <a:pt x="145" y="93"/>
                  </a:cubicBezTo>
                  <a:cubicBezTo>
                    <a:pt x="145" y="94"/>
                    <a:pt x="145" y="94"/>
                    <a:pt x="145" y="94"/>
                  </a:cubicBezTo>
                  <a:cubicBezTo>
                    <a:pt x="146" y="94"/>
                    <a:pt x="146" y="94"/>
                    <a:pt x="146" y="94"/>
                  </a:cubicBezTo>
                  <a:cubicBezTo>
                    <a:pt x="146" y="94"/>
                    <a:pt x="146" y="94"/>
                    <a:pt x="146" y="94"/>
                  </a:cubicBezTo>
                  <a:cubicBezTo>
                    <a:pt x="145" y="95"/>
                    <a:pt x="145" y="95"/>
                    <a:pt x="145" y="95"/>
                  </a:cubicBezTo>
                  <a:cubicBezTo>
                    <a:pt x="144" y="95"/>
                    <a:pt x="144" y="95"/>
                    <a:pt x="144" y="95"/>
                  </a:cubicBezTo>
                  <a:cubicBezTo>
                    <a:pt x="143" y="96"/>
                    <a:pt x="143" y="96"/>
                    <a:pt x="143" y="96"/>
                  </a:cubicBezTo>
                  <a:cubicBezTo>
                    <a:pt x="142" y="96"/>
                    <a:pt x="142" y="96"/>
                    <a:pt x="142" y="96"/>
                  </a:cubicBezTo>
                  <a:cubicBezTo>
                    <a:pt x="141" y="96"/>
                    <a:pt x="141" y="96"/>
                    <a:pt x="141" y="96"/>
                  </a:cubicBezTo>
                  <a:cubicBezTo>
                    <a:pt x="141" y="97"/>
                    <a:pt x="141" y="97"/>
                    <a:pt x="141" y="97"/>
                  </a:cubicBezTo>
                  <a:cubicBezTo>
                    <a:pt x="140" y="98"/>
                    <a:pt x="140" y="98"/>
                    <a:pt x="140" y="98"/>
                  </a:cubicBezTo>
                  <a:cubicBezTo>
                    <a:pt x="139" y="99"/>
                    <a:pt x="139" y="99"/>
                    <a:pt x="139" y="99"/>
                  </a:cubicBezTo>
                  <a:cubicBezTo>
                    <a:pt x="139" y="100"/>
                    <a:pt x="139" y="100"/>
                    <a:pt x="139" y="100"/>
                  </a:cubicBezTo>
                  <a:cubicBezTo>
                    <a:pt x="140" y="99"/>
                    <a:pt x="140" y="99"/>
                    <a:pt x="140" y="99"/>
                  </a:cubicBezTo>
                  <a:cubicBezTo>
                    <a:pt x="140" y="100"/>
                    <a:pt x="140" y="100"/>
                    <a:pt x="140" y="100"/>
                  </a:cubicBezTo>
                  <a:cubicBezTo>
                    <a:pt x="140" y="100"/>
                    <a:pt x="140" y="100"/>
                    <a:pt x="140" y="100"/>
                  </a:cubicBezTo>
                  <a:cubicBezTo>
                    <a:pt x="140" y="100"/>
                    <a:pt x="140" y="100"/>
                    <a:pt x="140" y="100"/>
                  </a:cubicBezTo>
                  <a:cubicBezTo>
                    <a:pt x="141" y="100"/>
                    <a:pt x="141" y="100"/>
                    <a:pt x="141" y="100"/>
                  </a:cubicBezTo>
                  <a:cubicBezTo>
                    <a:pt x="142" y="100"/>
                    <a:pt x="142" y="100"/>
                    <a:pt x="142" y="100"/>
                  </a:cubicBezTo>
                  <a:cubicBezTo>
                    <a:pt x="143" y="100"/>
                    <a:pt x="143" y="100"/>
                    <a:pt x="143" y="100"/>
                  </a:cubicBezTo>
                  <a:cubicBezTo>
                    <a:pt x="143" y="100"/>
                    <a:pt x="143" y="100"/>
                    <a:pt x="143" y="100"/>
                  </a:cubicBezTo>
                  <a:cubicBezTo>
                    <a:pt x="143" y="101"/>
                    <a:pt x="143" y="101"/>
                    <a:pt x="143" y="101"/>
                  </a:cubicBezTo>
                  <a:cubicBezTo>
                    <a:pt x="142" y="101"/>
                    <a:pt x="142" y="101"/>
                    <a:pt x="142" y="101"/>
                  </a:cubicBezTo>
                  <a:cubicBezTo>
                    <a:pt x="141" y="101"/>
                    <a:pt x="141" y="101"/>
                    <a:pt x="141" y="101"/>
                  </a:cubicBezTo>
                  <a:cubicBezTo>
                    <a:pt x="140" y="101"/>
                    <a:pt x="140" y="101"/>
                    <a:pt x="140" y="101"/>
                  </a:cubicBezTo>
                  <a:cubicBezTo>
                    <a:pt x="140" y="102"/>
                    <a:pt x="140" y="102"/>
                    <a:pt x="140" y="102"/>
                  </a:cubicBezTo>
                  <a:cubicBezTo>
                    <a:pt x="142" y="103"/>
                    <a:pt x="142" y="103"/>
                    <a:pt x="142" y="103"/>
                  </a:cubicBezTo>
                  <a:cubicBezTo>
                    <a:pt x="143" y="102"/>
                    <a:pt x="143" y="102"/>
                    <a:pt x="143" y="102"/>
                  </a:cubicBezTo>
                  <a:cubicBezTo>
                    <a:pt x="143" y="102"/>
                    <a:pt x="143" y="102"/>
                    <a:pt x="143" y="102"/>
                  </a:cubicBezTo>
                  <a:cubicBezTo>
                    <a:pt x="143" y="102"/>
                    <a:pt x="143" y="102"/>
                    <a:pt x="143" y="102"/>
                  </a:cubicBezTo>
                  <a:cubicBezTo>
                    <a:pt x="143" y="102"/>
                    <a:pt x="143" y="102"/>
                    <a:pt x="143" y="102"/>
                  </a:cubicBezTo>
                  <a:cubicBezTo>
                    <a:pt x="143" y="103"/>
                    <a:pt x="143" y="103"/>
                    <a:pt x="143" y="103"/>
                  </a:cubicBezTo>
                  <a:cubicBezTo>
                    <a:pt x="144" y="103"/>
                    <a:pt x="144" y="103"/>
                    <a:pt x="144" y="103"/>
                  </a:cubicBezTo>
                  <a:cubicBezTo>
                    <a:pt x="145" y="103"/>
                    <a:pt x="145" y="103"/>
                    <a:pt x="145" y="103"/>
                  </a:cubicBezTo>
                  <a:cubicBezTo>
                    <a:pt x="147" y="102"/>
                    <a:pt x="147" y="102"/>
                    <a:pt x="147" y="102"/>
                  </a:cubicBezTo>
                  <a:cubicBezTo>
                    <a:pt x="148" y="102"/>
                    <a:pt x="148" y="102"/>
                    <a:pt x="148" y="102"/>
                  </a:cubicBezTo>
                  <a:cubicBezTo>
                    <a:pt x="149" y="103"/>
                    <a:pt x="149" y="103"/>
                    <a:pt x="149" y="103"/>
                  </a:cubicBezTo>
                  <a:cubicBezTo>
                    <a:pt x="150" y="103"/>
                    <a:pt x="150" y="103"/>
                    <a:pt x="150" y="103"/>
                  </a:cubicBezTo>
                  <a:cubicBezTo>
                    <a:pt x="151" y="103"/>
                    <a:pt x="151" y="103"/>
                    <a:pt x="151" y="103"/>
                  </a:cubicBezTo>
                  <a:cubicBezTo>
                    <a:pt x="151" y="104"/>
                    <a:pt x="151" y="104"/>
                    <a:pt x="151" y="104"/>
                  </a:cubicBezTo>
                  <a:cubicBezTo>
                    <a:pt x="152" y="104"/>
                    <a:pt x="152" y="104"/>
                    <a:pt x="152" y="104"/>
                  </a:cubicBezTo>
                  <a:cubicBezTo>
                    <a:pt x="151" y="104"/>
                    <a:pt x="151" y="104"/>
                    <a:pt x="151" y="104"/>
                  </a:cubicBezTo>
                  <a:cubicBezTo>
                    <a:pt x="151" y="104"/>
                    <a:pt x="151" y="104"/>
                    <a:pt x="151" y="104"/>
                  </a:cubicBezTo>
                  <a:cubicBezTo>
                    <a:pt x="150" y="104"/>
                    <a:pt x="150" y="104"/>
                    <a:pt x="150" y="104"/>
                  </a:cubicBezTo>
                  <a:cubicBezTo>
                    <a:pt x="148" y="104"/>
                    <a:pt x="148" y="104"/>
                    <a:pt x="148" y="104"/>
                  </a:cubicBezTo>
                  <a:cubicBezTo>
                    <a:pt x="148" y="104"/>
                    <a:pt x="148" y="104"/>
                    <a:pt x="148" y="104"/>
                  </a:cubicBezTo>
                  <a:cubicBezTo>
                    <a:pt x="149" y="104"/>
                    <a:pt x="149" y="104"/>
                    <a:pt x="149" y="104"/>
                  </a:cubicBezTo>
                  <a:cubicBezTo>
                    <a:pt x="149" y="105"/>
                    <a:pt x="149" y="105"/>
                    <a:pt x="149" y="105"/>
                  </a:cubicBezTo>
                  <a:cubicBezTo>
                    <a:pt x="148" y="105"/>
                    <a:pt x="148" y="105"/>
                    <a:pt x="148" y="105"/>
                  </a:cubicBezTo>
                  <a:cubicBezTo>
                    <a:pt x="147" y="104"/>
                    <a:pt x="147" y="104"/>
                    <a:pt x="147" y="104"/>
                  </a:cubicBezTo>
                  <a:cubicBezTo>
                    <a:pt x="145" y="104"/>
                    <a:pt x="145" y="104"/>
                    <a:pt x="145" y="104"/>
                  </a:cubicBezTo>
                  <a:cubicBezTo>
                    <a:pt x="144" y="105"/>
                    <a:pt x="144" y="105"/>
                    <a:pt x="144" y="105"/>
                  </a:cubicBezTo>
                  <a:cubicBezTo>
                    <a:pt x="144" y="104"/>
                    <a:pt x="144" y="104"/>
                    <a:pt x="144" y="104"/>
                  </a:cubicBezTo>
                  <a:cubicBezTo>
                    <a:pt x="143" y="104"/>
                    <a:pt x="143" y="104"/>
                    <a:pt x="143" y="104"/>
                  </a:cubicBezTo>
                  <a:cubicBezTo>
                    <a:pt x="143" y="105"/>
                    <a:pt x="143" y="105"/>
                    <a:pt x="143" y="105"/>
                  </a:cubicBezTo>
                  <a:cubicBezTo>
                    <a:pt x="142" y="105"/>
                    <a:pt x="142" y="105"/>
                    <a:pt x="142" y="105"/>
                  </a:cubicBezTo>
                  <a:cubicBezTo>
                    <a:pt x="140" y="105"/>
                    <a:pt x="140" y="105"/>
                    <a:pt x="140" y="105"/>
                  </a:cubicBezTo>
                  <a:cubicBezTo>
                    <a:pt x="140" y="105"/>
                    <a:pt x="140" y="105"/>
                    <a:pt x="140" y="105"/>
                  </a:cubicBezTo>
                  <a:cubicBezTo>
                    <a:pt x="138" y="105"/>
                    <a:pt x="138" y="105"/>
                    <a:pt x="138" y="105"/>
                  </a:cubicBezTo>
                  <a:cubicBezTo>
                    <a:pt x="138" y="106"/>
                    <a:pt x="138" y="106"/>
                    <a:pt x="138" y="106"/>
                  </a:cubicBezTo>
                  <a:cubicBezTo>
                    <a:pt x="138" y="108"/>
                    <a:pt x="138" y="108"/>
                    <a:pt x="138" y="108"/>
                  </a:cubicBezTo>
                  <a:cubicBezTo>
                    <a:pt x="138" y="109"/>
                    <a:pt x="138" y="109"/>
                    <a:pt x="138" y="109"/>
                  </a:cubicBezTo>
                  <a:cubicBezTo>
                    <a:pt x="138" y="110"/>
                    <a:pt x="138" y="110"/>
                    <a:pt x="138" y="110"/>
                  </a:cubicBezTo>
                  <a:cubicBezTo>
                    <a:pt x="138" y="110"/>
                    <a:pt x="138" y="110"/>
                    <a:pt x="138" y="110"/>
                  </a:cubicBezTo>
                  <a:cubicBezTo>
                    <a:pt x="138" y="110"/>
                    <a:pt x="138" y="110"/>
                    <a:pt x="138" y="110"/>
                  </a:cubicBezTo>
                  <a:cubicBezTo>
                    <a:pt x="138" y="111"/>
                    <a:pt x="138" y="111"/>
                    <a:pt x="138" y="111"/>
                  </a:cubicBezTo>
                  <a:cubicBezTo>
                    <a:pt x="139" y="111"/>
                    <a:pt x="139" y="111"/>
                    <a:pt x="139" y="111"/>
                  </a:cubicBezTo>
                  <a:cubicBezTo>
                    <a:pt x="139" y="111"/>
                    <a:pt x="139" y="111"/>
                    <a:pt x="139" y="111"/>
                  </a:cubicBezTo>
                  <a:cubicBezTo>
                    <a:pt x="140" y="111"/>
                    <a:pt x="140" y="111"/>
                    <a:pt x="140" y="111"/>
                  </a:cubicBezTo>
                  <a:cubicBezTo>
                    <a:pt x="141" y="111"/>
                    <a:pt x="141" y="111"/>
                    <a:pt x="141" y="111"/>
                  </a:cubicBezTo>
                  <a:cubicBezTo>
                    <a:pt x="141" y="111"/>
                    <a:pt x="141" y="111"/>
                    <a:pt x="141" y="111"/>
                  </a:cubicBezTo>
                  <a:cubicBezTo>
                    <a:pt x="141" y="110"/>
                    <a:pt x="141" y="110"/>
                    <a:pt x="141" y="110"/>
                  </a:cubicBezTo>
                  <a:cubicBezTo>
                    <a:pt x="142" y="111"/>
                    <a:pt x="142" y="111"/>
                    <a:pt x="142" y="111"/>
                  </a:cubicBezTo>
                  <a:cubicBezTo>
                    <a:pt x="142" y="111"/>
                    <a:pt x="142" y="111"/>
                    <a:pt x="142" y="111"/>
                  </a:cubicBezTo>
                  <a:cubicBezTo>
                    <a:pt x="142" y="111"/>
                    <a:pt x="142" y="111"/>
                    <a:pt x="142" y="111"/>
                  </a:cubicBezTo>
                  <a:cubicBezTo>
                    <a:pt x="143" y="111"/>
                    <a:pt x="143" y="111"/>
                    <a:pt x="143" y="111"/>
                  </a:cubicBezTo>
                  <a:cubicBezTo>
                    <a:pt x="143" y="112"/>
                    <a:pt x="143" y="112"/>
                    <a:pt x="143" y="112"/>
                  </a:cubicBezTo>
                  <a:cubicBezTo>
                    <a:pt x="144" y="112"/>
                    <a:pt x="144" y="112"/>
                    <a:pt x="144" y="112"/>
                  </a:cubicBezTo>
                  <a:cubicBezTo>
                    <a:pt x="144" y="112"/>
                    <a:pt x="144" y="112"/>
                    <a:pt x="144" y="112"/>
                  </a:cubicBezTo>
                  <a:cubicBezTo>
                    <a:pt x="145" y="112"/>
                    <a:pt x="145" y="112"/>
                    <a:pt x="145" y="112"/>
                  </a:cubicBezTo>
                  <a:cubicBezTo>
                    <a:pt x="145" y="112"/>
                    <a:pt x="145" y="112"/>
                    <a:pt x="145" y="112"/>
                  </a:cubicBezTo>
                  <a:cubicBezTo>
                    <a:pt x="146" y="112"/>
                    <a:pt x="146" y="112"/>
                    <a:pt x="146" y="112"/>
                  </a:cubicBezTo>
                  <a:cubicBezTo>
                    <a:pt x="147" y="112"/>
                    <a:pt x="147" y="112"/>
                    <a:pt x="147" y="112"/>
                  </a:cubicBezTo>
                  <a:cubicBezTo>
                    <a:pt x="148" y="112"/>
                    <a:pt x="148" y="112"/>
                    <a:pt x="148" y="112"/>
                  </a:cubicBezTo>
                  <a:cubicBezTo>
                    <a:pt x="148" y="112"/>
                    <a:pt x="148" y="112"/>
                    <a:pt x="148" y="112"/>
                  </a:cubicBezTo>
                  <a:cubicBezTo>
                    <a:pt x="149" y="112"/>
                    <a:pt x="149" y="112"/>
                    <a:pt x="149" y="112"/>
                  </a:cubicBezTo>
                  <a:cubicBezTo>
                    <a:pt x="150" y="112"/>
                    <a:pt x="150" y="112"/>
                    <a:pt x="150" y="112"/>
                  </a:cubicBezTo>
                  <a:cubicBezTo>
                    <a:pt x="151" y="112"/>
                    <a:pt x="151" y="112"/>
                    <a:pt x="151" y="112"/>
                  </a:cubicBezTo>
                  <a:cubicBezTo>
                    <a:pt x="151" y="112"/>
                    <a:pt x="151" y="112"/>
                    <a:pt x="151" y="112"/>
                  </a:cubicBezTo>
                  <a:cubicBezTo>
                    <a:pt x="152" y="113"/>
                    <a:pt x="152" y="113"/>
                    <a:pt x="152" y="113"/>
                  </a:cubicBezTo>
                  <a:cubicBezTo>
                    <a:pt x="152" y="113"/>
                    <a:pt x="152" y="113"/>
                    <a:pt x="152" y="113"/>
                  </a:cubicBezTo>
                  <a:cubicBezTo>
                    <a:pt x="152" y="113"/>
                    <a:pt x="152" y="113"/>
                    <a:pt x="152" y="113"/>
                  </a:cubicBezTo>
                  <a:cubicBezTo>
                    <a:pt x="153" y="114"/>
                    <a:pt x="153" y="114"/>
                    <a:pt x="153" y="114"/>
                  </a:cubicBezTo>
                  <a:cubicBezTo>
                    <a:pt x="153" y="114"/>
                    <a:pt x="153" y="114"/>
                    <a:pt x="153" y="114"/>
                  </a:cubicBezTo>
                  <a:cubicBezTo>
                    <a:pt x="153" y="114"/>
                    <a:pt x="153" y="114"/>
                    <a:pt x="153" y="114"/>
                  </a:cubicBezTo>
                  <a:cubicBezTo>
                    <a:pt x="154" y="114"/>
                    <a:pt x="154" y="114"/>
                    <a:pt x="154" y="114"/>
                  </a:cubicBezTo>
                  <a:cubicBezTo>
                    <a:pt x="155" y="115"/>
                    <a:pt x="155" y="115"/>
                    <a:pt x="155" y="115"/>
                  </a:cubicBezTo>
                  <a:cubicBezTo>
                    <a:pt x="155" y="115"/>
                    <a:pt x="155" y="115"/>
                    <a:pt x="155" y="115"/>
                  </a:cubicBezTo>
                  <a:cubicBezTo>
                    <a:pt x="155" y="115"/>
                    <a:pt x="155" y="115"/>
                    <a:pt x="155" y="115"/>
                  </a:cubicBezTo>
                  <a:cubicBezTo>
                    <a:pt x="156" y="116"/>
                    <a:pt x="156" y="116"/>
                    <a:pt x="156" y="116"/>
                  </a:cubicBezTo>
                  <a:cubicBezTo>
                    <a:pt x="156" y="116"/>
                    <a:pt x="156" y="116"/>
                    <a:pt x="156" y="116"/>
                  </a:cubicBezTo>
                  <a:cubicBezTo>
                    <a:pt x="156" y="117"/>
                    <a:pt x="156" y="117"/>
                    <a:pt x="156" y="117"/>
                  </a:cubicBezTo>
                  <a:cubicBezTo>
                    <a:pt x="157" y="117"/>
                    <a:pt x="157" y="117"/>
                    <a:pt x="157" y="117"/>
                  </a:cubicBezTo>
                  <a:cubicBezTo>
                    <a:pt x="158" y="118"/>
                    <a:pt x="158" y="118"/>
                    <a:pt x="158" y="118"/>
                  </a:cubicBezTo>
                  <a:cubicBezTo>
                    <a:pt x="158" y="119"/>
                    <a:pt x="158" y="119"/>
                    <a:pt x="158" y="119"/>
                  </a:cubicBezTo>
                  <a:cubicBezTo>
                    <a:pt x="158" y="119"/>
                    <a:pt x="158" y="119"/>
                    <a:pt x="158" y="119"/>
                  </a:cubicBezTo>
                  <a:cubicBezTo>
                    <a:pt x="158" y="119"/>
                    <a:pt x="158" y="119"/>
                    <a:pt x="158" y="119"/>
                  </a:cubicBezTo>
                  <a:cubicBezTo>
                    <a:pt x="157" y="119"/>
                    <a:pt x="157" y="119"/>
                    <a:pt x="157" y="119"/>
                  </a:cubicBezTo>
                  <a:cubicBezTo>
                    <a:pt x="156" y="119"/>
                    <a:pt x="156" y="119"/>
                    <a:pt x="156" y="119"/>
                  </a:cubicBezTo>
                  <a:cubicBezTo>
                    <a:pt x="154" y="118"/>
                    <a:pt x="154" y="118"/>
                    <a:pt x="154" y="118"/>
                  </a:cubicBezTo>
                  <a:cubicBezTo>
                    <a:pt x="154" y="119"/>
                    <a:pt x="154" y="119"/>
                    <a:pt x="154" y="119"/>
                  </a:cubicBezTo>
                  <a:cubicBezTo>
                    <a:pt x="153" y="118"/>
                    <a:pt x="153" y="118"/>
                    <a:pt x="153" y="118"/>
                  </a:cubicBezTo>
                  <a:cubicBezTo>
                    <a:pt x="153" y="119"/>
                    <a:pt x="153" y="119"/>
                    <a:pt x="153" y="119"/>
                  </a:cubicBezTo>
                  <a:cubicBezTo>
                    <a:pt x="152" y="119"/>
                    <a:pt x="152" y="119"/>
                    <a:pt x="152" y="119"/>
                  </a:cubicBezTo>
                  <a:cubicBezTo>
                    <a:pt x="152" y="118"/>
                    <a:pt x="152" y="118"/>
                    <a:pt x="152" y="118"/>
                  </a:cubicBezTo>
                  <a:cubicBezTo>
                    <a:pt x="151" y="118"/>
                    <a:pt x="151" y="118"/>
                    <a:pt x="151" y="118"/>
                  </a:cubicBezTo>
                  <a:cubicBezTo>
                    <a:pt x="151" y="117"/>
                    <a:pt x="151" y="117"/>
                    <a:pt x="151" y="117"/>
                  </a:cubicBezTo>
                  <a:cubicBezTo>
                    <a:pt x="150" y="117"/>
                    <a:pt x="150" y="117"/>
                    <a:pt x="150" y="117"/>
                  </a:cubicBezTo>
                  <a:cubicBezTo>
                    <a:pt x="149" y="117"/>
                    <a:pt x="149" y="117"/>
                    <a:pt x="149" y="117"/>
                  </a:cubicBezTo>
                  <a:cubicBezTo>
                    <a:pt x="149" y="117"/>
                    <a:pt x="149" y="117"/>
                    <a:pt x="149" y="117"/>
                  </a:cubicBezTo>
                  <a:cubicBezTo>
                    <a:pt x="148" y="117"/>
                    <a:pt x="148" y="117"/>
                    <a:pt x="148" y="117"/>
                  </a:cubicBezTo>
                  <a:cubicBezTo>
                    <a:pt x="147" y="116"/>
                    <a:pt x="147" y="116"/>
                    <a:pt x="147" y="116"/>
                  </a:cubicBezTo>
                  <a:cubicBezTo>
                    <a:pt x="147" y="116"/>
                    <a:pt x="147" y="116"/>
                    <a:pt x="147" y="116"/>
                  </a:cubicBezTo>
                  <a:cubicBezTo>
                    <a:pt x="147" y="116"/>
                    <a:pt x="147" y="116"/>
                    <a:pt x="147" y="116"/>
                  </a:cubicBezTo>
                  <a:cubicBezTo>
                    <a:pt x="146" y="116"/>
                    <a:pt x="146" y="116"/>
                    <a:pt x="146" y="116"/>
                  </a:cubicBezTo>
                  <a:cubicBezTo>
                    <a:pt x="146" y="116"/>
                    <a:pt x="146" y="116"/>
                    <a:pt x="146" y="116"/>
                  </a:cubicBezTo>
                  <a:cubicBezTo>
                    <a:pt x="145" y="115"/>
                    <a:pt x="145" y="115"/>
                    <a:pt x="145" y="115"/>
                  </a:cubicBezTo>
                  <a:cubicBezTo>
                    <a:pt x="143" y="115"/>
                    <a:pt x="143" y="115"/>
                    <a:pt x="143" y="115"/>
                  </a:cubicBezTo>
                  <a:cubicBezTo>
                    <a:pt x="142" y="115"/>
                    <a:pt x="142" y="115"/>
                    <a:pt x="142" y="115"/>
                  </a:cubicBezTo>
                  <a:cubicBezTo>
                    <a:pt x="141" y="115"/>
                    <a:pt x="141" y="115"/>
                    <a:pt x="141" y="115"/>
                  </a:cubicBezTo>
                  <a:cubicBezTo>
                    <a:pt x="138" y="115"/>
                    <a:pt x="138" y="115"/>
                    <a:pt x="138" y="115"/>
                  </a:cubicBezTo>
                  <a:cubicBezTo>
                    <a:pt x="137" y="115"/>
                    <a:pt x="137" y="115"/>
                    <a:pt x="137" y="115"/>
                  </a:cubicBezTo>
                  <a:cubicBezTo>
                    <a:pt x="136" y="116"/>
                    <a:pt x="136" y="116"/>
                    <a:pt x="136" y="116"/>
                  </a:cubicBezTo>
                  <a:cubicBezTo>
                    <a:pt x="136" y="116"/>
                    <a:pt x="136" y="116"/>
                    <a:pt x="136" y="116"/>
                  </a:cubicBezTo>
                  <a:cubicBezTo>
                    <a:pt x="135" y="117"/>
                    <a:pt x="135" y="117"/>
                    <a:pt x="135" y="117"/>
                  </a:cubicBezTo>
                  <a:cubicBezTo>
                    <a:pt x="135" y="118"/>
                    <a:pt x="135" y="118"/>
                    <a:pt x="135" y="118"/>
                  </a:cubicBezTo>
                  <a:cubicBezTo>
                    <a:pt x="135" y="120"/>
                    <a:pt x="135" y="120"/>
                    <a:pt x="135" y="120"/>
                  </a:cubicBezTo>
                  <a:cubicBezTo>
                    <a:pt x="135" y="120"/>
                    <a:pt x="135" y="120"/>
                    <a:pt x="135" y="120"/>
                  </a:cubicBezTo>
                  <a:cubicBezTo>
                    <a:pt x="135" y="121"/>
                    <a:pt x="135" y="121"/>
                    <a:pt x="135" y="121"/>
                  </a:cubicBezTo>
                  <a:cubicBezTo>
                    <a:pt x="135" y="121"/>
                    <a:pt x="135" y="121"/>
                    <a:pt x="135" y="121"/>
                  </a:cubicBezTo>
                  <a:cubicBezTo>
                    <a:pt x="135" y="121"/>
                    <a:pt x="135" y="121"/>
                    <a:pt x="135" y="121"/>
                  </a:cubicBezTo>
                  <a:cubicBezTo>
                    <a:pt x="135" y="121"/>
                    <a:pt x="135" y="121"/>
                    <a:pt x="135" y="121"/>
                  </a:cubicBezTo>
                  <a:cubicBezTo>
                    <a:pt x="136" y="123"/>
                    <a:pt x="136" y="123"/>
                    <a:pt x="136" y="123"/>
                  </a:cubicBezTo>
                  <a:cubicBezTo>
                    <a:pt x="136" y="124"/>
                    <a:pt x="136" y="124"/>
                    <a:pt x="136" y="124"/>
                  </a:cubicBezTo>
                  <a:cubicBezTo>
                    <a:pt x="136" y="124"/>
                    <a:pt x="136" y="124"/>
                    <a:pt x="136" y="124"/>
                  </a:cubicBezTo>
                  <a:cubicBezTo>
                    <a:pt x="138" y="125"/>
                    <a:pt x="138" y="125"/>
                    <a:pt x="138" y="125"/>
                  </a:cubicBezTo>
                  <a:cubicBezTo>
                    <a:pt x="138" y="125"/>
                    <a:pt x="138" y="125"/>
                    <a:pt x="138" y="125"/>
                  </a:cubicBezTo>
                  <a:cubicBezTo>
                    <a:pt x="139" y="125"/>
                    <a:pt x="139" y="125"/>
                    <a:pt x="139" y="125"/>
                  </a:cubicBezTo>
                  <a:cubicBezTo>
                    <a:pt x="139" y="125"/>
                    <a:pt x="139" y="125"/>
                    <a:pt x="139" y="125"/>
                  </a:cubicBezTo>
                  <a:cubicBezTo>
                    <a:pt x="140" y="125"/>
                    <a:pt x="140" y="125"/>
                    <a:pt x="140" y="125"/>
                  </a:cubicBezTo>
                  <a:cubicBezTo>
                    <a:pt x="141" y="125"/>
                    <a:pt x="141" y="125"/>
                    <a:pt x="141" y="125"/>
                  </a:cubicBezTo>
                  <a:cubicBezTo>
                    <a:pt x="141" y="125"/>
                    <a:pt x="141" y="125"/>
                    <a:pt x="141" y="125"/>
                  </a:cubicBezTo>
                  <a:cubicBezTo>
                    <a:pt x="142" y="126"/>
                    <a:pt x="142" y="126"/>
                    <a:pt x="142" y="126"/>
                  </a:cubicBezTo>
                  <a:cubicBezTo>
                    <a:pt x="143" y="126"/>
                    <a:pt x="143" y="126"/>
                    <a:pt x="143" y="126"/>
                  </a:cubicBezTo>
                  <a:cubicBezTo>
                    <a:pt x="143" y="127"/>
                    <a:pt x="143" y="127"/>
                    <a:pt x="143" y="127"/>
                  </a:cubicBezTo>
                  <a:cubicBezTo>
                    <a:pt x="144" y="127"/>
                    <a:pt x="144" y="127"/>
                    <a:pt x="144" y="127"/>
                  </a:cubicBezTo>
                  <a:cubicBezTo>
                    <a:pt x="144" y="127"/>
                    <a:pt x="144" y="127"/>
                    <a:pt x="144" y="127"/>
                  </a:cubicBezTo>
                  <a:cubicBezTo>
                    <a:pt x="143" y="127"/>
                    <a:pt x="143" y="127"/>
                    <a:pt x="143" y="127"/>
                  </a:cubicBezTo>
                  <a:cubicBezTo>
                    <a:pt x="143" y="128"/>
                    <a:pt x="143" y="128"/>
                    <a:pt x="143" y="128"/>
                  </a:cubicBezTo>
                  <a:cubicBezTo>
                    <a:pt x="143" y="128"/>
                    <a:pt x="143" y="128"/>
                    <a:pt x="143" y="128"/>
                  </a:cubicBezTo>
                  <a:cubicBezTo>
                    <a:pt x="143" y="129"/>
                    <a:pt x="143" y="129"/>
                    <a:pt x="143" y="129"/>
                  </a:cubicBezTo>
                  <a:cubicBezTo>
                    <a:pt x="143" y="129"/>
                    <a:pt x="143" y="129"/>
                    <a:pt x="143" y="129"/>
                  </a:cubicBezTo>
                  <a:cubicBezTo>
                    <a:pt x="142" y="130"/>
                    <a:pt x="142" y="130"/>
                    <a:pt x="142" y="130"/>
                  </a:cubicBezTo>
                  <a:cubicBezTo>
                    <a:pt x="142" y="130"/>
                    <a:pt x="142" y="130"/>
                    <a:pt x="142" y="130"/>
                  </a:cubicBezTo>
                  <a:cubicBezTo>
                    <a:pt x="141" y="131"/>
                    <a:pt x="141" y="131"/>
                    <a:pt x="141" y="131"/>
                  </a:cubicBezTo>
                  <a:cubicBezTo>
                    <a:pt x="142" y="131"/>
                    <a:pt x="142" y="131"/>
                    <a:pt x="142" y="131"/>
                  </a:cubicBezTo>
                  <a:cubicBezTo>
                    <a:pt x="142" y="132"/>
                    <a:pt x="142" y="132"/>
                    <a:pt x="142" y="132"/>
                  </a:cubicBezTo>
                  <a:cubicBezTo>
                    <a:pt x="142" y="133"/>
                    <a:pt x="142" y="133"/>
                    <a:pt x="142" y="133"/>
                  </a:cubicBezTo>
                  <a:cubicBezTo>
                    <a:pt x="142" y="133"/>
                    <a:pt x="142" y="133"/>
                    <a:pt x="142" y="133"/>
                  </a:cubicBezTo>
                  <a:cubicBezTo>
                    <a:pt x="141" y="134"/>
                    <a:pt x="141" y="134"/>
                    <a:pt x="141" y="134"/>
                  </a:cubicBezTo>
                  <a:cubicBezTo>
                    <a:pt x="142" y="134"/>
                    <a:pt x="142" y="134"/>
                    <a:pt x="142" y="134"/>
                  </a:cubicBezTo>
                  <a:cubicBezTo>
                    <a:pt x="143" y="134"/>
                    <a:pt x="143" y="134"/>
                    <a:pt x="143" y="134"/>
                  </a:cubicBezTo>
                  <a:cubicBezTo>
                    <a:pt x="144" y="134"/>
                    <a:pt x="144" y="134"/>
                    <a:pt x="144" y="134"/>
                  </a:cubicBezTo>
                  <a:cubicBezTo>
                    <a:pt x="144" y="134"/>
                    <a:pt x="144" y="134"/>
                    <a:pt x="144" y="134"/>
                  </a:cubicBezTo>
                  <a:cubicBezTo>
                    <a:pt x="144" y="134"/>
                    <a:pt x="144" y="134"/>
                    <a:pt x="144" y="134"/>
                  </a:cubicBezTo>
                  <a:cubicBezTo>
                    <a:pt x="145" y="134"/>
                    <a:pt x="145" y="134"/>
                    <a:pt x="145" y="134"/>
                  </a:cubicBezTo>
                  <a:cubicBezTo>
                    <a:pt x="145" y="134"/>
                    <a:pt x="145" y="134"/>
                    <a:pt x="145" y="134"/>
                  </a:cubicBezTo>
                  <a:cubicBezTo>
                    <a:pt x="146" y="134"/>
                    <a:pt x="146" y="134"/>
                    <a:pt x="146" y="134"/>
                  </a:cubicBezTo>
                  <a:cubicBezTo>
                    <a:pt x="147" y="134"/>
                    <a:pt x="147" y="134"/>
                    <a:pt x="147" y="134"/>
                  </a:cubicBezTo>
                  <a:cubicBezTo>
                    <a:pt x="148" y="135"/>
                    <a:pt x="148" y="135"/>
                    <a:pt x="148" y="135"/>
                  </a:cubicBezTo>
                  <a:cubicBezTo>
                    <a:pt x="149" y="134"/>
                    <a:pt x="149" y="134"/>
                    <a:pt x="149" y="134"/>
                  </a:cubicBezTo>
                  <a:cubicBezTo>
                    <a:pt x="150" y="134"/>
                    <a:pt x="150" y="134"/>
                    <a:pt x="150" y="134"/>
                  </a:cubicBezTo>
                  <a:cubicBezTo>
                    <a:pt x="150" y="135"/>
                    <a:pt x="150" y="135"/>
                    <a:pt x="150" y="135"/>
                  </a:cubicBezTo>
                  <a:cubicBezTo>
                    <a:pt x="150" y="135"/>
                    <a:pt x="150" y="135"/>
                    <a:pt x="150" y="135"/>
                  </a:cubicBezTo>
                  <a:cubicBezTo>
                    <a:pt x="151" y="134"/>
                    <a:pt x="151" y="134"/>
                    <a:pt x="151" y="134"/>
                  </a:cubicBezTo>
                  <a:cubicBezTo>
                    <a:pt x="151" y="134"/>
                    <a:pt x="151" y="134"/>
                    <a:pt x="151" y="134"/>
                  </a:cubicBezTo>
                  <a:cubicBezTo>
                    <a:pt x="152" y="134"/>
                    <a:pt x="152" y="134"/>
                    <a:pt x="152" y="134"/>
                  </a:cubicBezTo>
                  <a:cubicBezTo>
                    <a:pt x="152" y="135"/>
                    <a:pt x="152" y="135"/>
                    <a:pt x="152" y="135"/>
                  </a:cubicBezTo>
                  <a:cubicBezTo>
                    <a:pt x="152" y="135"/>
                    <a:pt x="152" y="135"/>
                    <a:pt x="152" y="135"/>
                  </a:cubicBezTo>
                  <a:cubicBezTo>
                    <a:pt x="152" y="135"/>
                    <a:pt x="152" y="135"/>
                    <a:pt x="152" y="135"/>
                  </a:cubicBezTo>
                  <a:cubicBezTo>
                    <a:pt x="153" y="135"/>
                    <a:pt x="153" y="135"/>
                    <a:pt x="153" y="135"/>
                  </a:cubicBezTo>
                  <a:cubicBezTo>
                    <a:pt x="153" y="135"/>
                    <a:pt x="153" y="135"/>
                    <a:pt x="153" y="135"/>
                  </a:cubicBezTo>
                  <a:cubicBezTo>
                    <a:pt x="154" y="135"/>
                    <a:pt x="154" y="135"/>
                    <a:pt x="154" y="135"/>
                  </a:cubicBezTo>
                  <a:cubicBezTo>
                    <a:pt x="154" y="135"/>
                    <a:pt x="154" y="135"/>
                    <a:pt x="154" y="135"/>
                  </a:cubicBezTo>
                  <a:cubicBezTo>
                    <a:pt x="155" y="135"/>
                    <a:pt x="155" y="135"/>
                    <a:pt x="155" y="135"/>
                  </a:cubicBezTo>
                  <a:cubicBezTo>
                    <a:pt x="155" y="134"/>
                    <a:pt x="155" y="134"/>
                    <a:pt x="155" y="134"/>
                  </a:cubicBezTo>
                  <a:cubicBezTo>
                    <a:pt x="156" y="134"/>
                    <a:pt x="156" y="134"/>
                    <a:pt x="156" y="134"/>
                  </a:cubicBezTo>
                  <a:cubicBezTo>
                    <a:pt x="157" y="134"/>
                    <a:pt x="157" y="134"/>
                    <a:pt x="157" y="134"/>
                  </a:cubicBezTo>
                  <a:cubicBezTo>
                    <a:pt x="158" y="133"/>
                    <a:pt x="158" y="133"/>
                    <a:pt x="158" y="133"/>
                  </a:cubicBezTo>
                  <a:cubicBezTo>
                    <a:pt x="159" y="133"/>
                    <a:pt x="159" y="133"/>
                    <a:pt x="159" y="133"/>
                  </a:cubicBezTo>
                  <a:cubicBezTo>
                    <a:pt x="160" y="133"/>
                    <a:pt x="160" y="133"/>
                    <a:pt x="160" y="133"/>
                  </a:cubicBezTo>
                  <a:cubicBezTo>
                    <a:pt x="160" y="133"/>
                    <a:pt x="160" y="133"/>
                    <a:pt x="160" y="133"/>
                  </a:cubicBezTo>
                  <a:cubicBezTo>
                    <a:pt x="160" y="133"/>
                    <a:pt x="160" y="133"/>
                    <a:pt x="160" y="133"/>
                  </a:cubicBezTo>
                  <a:cubicBezTo>
                    <a:pt x="161" y="133"/>
                    <a:pt x="161" y="133"/>
                    <a:pt x="161" y="133"/>
                  </a:cubicBezTo>
                  <a:cubicBezTo>
                    <a:pt x="162" y="133"/>
                    <a:pt x="162" y="133"/>
                    <a:pt x="162" y="133"/>
                  </a:cubicBezTo>
                  <a:cubicBezTo>
                    <a:pt x="162" y="133"/>
                    <a:pt x="162" y="133"/>
                    <a:pt x="162" y="133"/>
                  </a:cubicBezTo>
                  <a:cubicBezTo>
                    <a:pt x="164" y="133"/>
                    <a:pt x="164" y="133"/>
                    <a:pt x="164" y="133"/>
                  </a:cubicBezTo>
                  <a:cubicBezTo>
                    <a:pt x="166" y="132"/>
                    <a:pt x="166" y="132"/>
                    <a:pt x="166" y="132"/>
                  </a:cubicBezTo>
                  <a:cubicBezTo>
                    <a:pt x="166" y="131"/>
                    <a:pt x="166" y="131"/>
                    <a:pt x="166" y="131"/>
                  </a:cubicBezTo>
                  <a:cubicBezTo>
                    <a:pt x="166" y="131"/>
                    <a:pt x="166" y="131"/>
                    <a:pt x="166" y="131"/>
                  </a:cubicBezTo>
                  <a:cubicBezTo>
                    <a:pt x="167" y="132"/>
                    <a:pt x="167" y="132"/>
                    <a:pt x="167" y="132"/>
                  </a:cubicBezTo>
                  <a:cubicBezTo>
                    <a:pt x="167" y="131"/>
                    <a:pt x="167" y="131"/>
                    <a:pt x="167" y="131"/>
                  </a:cubicBezTo>
                  <a:cubicBezTo>
                    <a:pt x="168" y="131"/>
                    <a:pt x="168" y="131"/>
                    <a:pt x="168" y="131"/>
                  </a:cubicBezTo>
                  <a:cubicBezTo>
                    <a:pt x="168" y="130"/>
                    <a:pt x="168" y="130"/>
                    <a:pt x="168" y="130"/>
                  </a:cubicBezTo>
                  <a:cubicBezTo>
                    <a:pt x="168" y="130"/>
                    <a:pt x="168" y="130"/>
                    <a:pt x="168" y="130"/>
                  </a:cubicBezTo>
                  <a:cubicBezTo>
                    <a:pt x="168" y="130"/>
                    <a:pt x="168" y="130"/>
                    <a:pt x="168" y="130"/>
                  </a:cubicBezTo>
                  <a:cubicBezTo>
                    <a:pt x="169" y="130"/>
                    <a:pt x="169" y="130"/>
                    <a:pt x="169" y="130"/>
                  </a:cubicBezTo>
                  <a:cubicBezTo>
                    <a:pt x="169" y="130"/>
                    <a:pt x="169" y="130"/>
                    <a:pt x="169" y="130"/>
                  </a:cubicBezTo>
                  <a:cubicBezTo>
                    <a:pt x="169" y="129"/>
                    <a:pt x="169" y="129"/>
                    <a:pt x="169" y="129"/>
                  </a:cubicBezTo>
                  <a:cubicBezTo>
                    <a:pt x="169" y="129"/>
                    <a:pt x="169" y="129"/>
                    <a:pt x="169" y="129"/>
                  </a:cubicBezTo>
                  <a:cubicBezTo>
                    <a:pt x="170" y="129"/>
                    <a:pt x="170" y="129"/>
                    <a:pt x="170" y="129"/>
                  </a:cubicBezTo>
                  <a:cubicBezTo>
                    <a:pt x="170" y="130"/>
                    <a:pt x="170" y="130"/>
                    <a:pt x="170" y="130"/>
                  </a:cubicBezTo>
                  <a:cubicBezTo>
                    <a:pt x="170" y="130"/>
                    <a:pt x="170" y="130"/>
                    <a:pt x="170" y="130"/>
                  </a:cubicBezTo>
                  <a:cubicBezTo>
                    <a:pt x="170" y="131"/>
                    <a:pt x="170" y="131"/>
                    <a:pt x="170" y="131"/>
                  </a:cubicBezTo>
                  <a:cubicBezTo>
                    <a:pt x="170" y="131"/>
                    <a:pt x="170" y="131"/>
                    <a:pt x="170" y="131"/>
                  </a:cubicBezTo>
                  <a:cubicBezTo>
                    <a:pt x="170" y="131"/>
                    <a:pt x="170" y="131"/>
                    <a:pt x="170" y="131"/>
                  </a:cubicBezTo>
                  <a:cubicBezTo>
                    <a:pt x="169" y="132"/>
                    <a:pt x="169" y="132"/>
                    <a:pt x="169" y="132"/>
                  </a:cubicBezTo>
                  <a:cubicBezTo>
                    <a:pt x="169" y="132"/>
                    <a:pt x="169" y="132"/>
                    <a:pt x="169" y="132"/>
                  </a:cubicBezTo>
                  <a:cubicBezTo>
                    <a:pt x="169" y="132"/>
                    <a:pt x="169" y="132"/>
                    <a:pt x="169" y="132"/>
                  </a:cubicBezTo>
                  <a:cubicBezTo>
                    <a:pt x="170" y="133"/>
                    <a:pt x="170" y="133"/>
                    <a:pt x="170" y="133"/>
                  </a:cubicBezTo>
                  <a:cubicBezTo>
                    <a:pt x="170" y="133"/>
                    <a:pt x="170" y="133"/>
                    <a:pt x="170" y="133"/>
                  </a:cubicBezTo>
                  <a:cubicBezTo>
                    <a:pt x="171" y="133"/>
                    <a:pt x="171" y="133"/>
                    <a:pt x="171" y="133"/>
                  </a:cubicBezTo>
                  <a:cubicBezTo>
                    <a:pt x="171" y="133"/>
                    <a:pt x="171" y="133"/>
                    <a:pt x="171" y="133"/>
                  </a:cubicBezTo>
                  <a:cubicBezTo>
                    <a:pt x="172" y="133"/>
                    <a:pt x="172" y="133"/>
                    <a:pt x="172" y="133"/>
                  </a:cubicBezTo>
                  <a:cubicBezTo>
                    <a:pt x="172" y="134"/>
                    <a:pt x="172" y="134"/>
                    <a:pt x="172" y="134"/>
                  </a:cubicBezTo>
                  <a:cubicBezTo>
                    <a:pt x="172" y="134"/>
                    <a:pt x="172" y="134"/>
                    <a:pt x="172" y="134"/>
                  </a:cubicBezTo>
                  <a:cubicBezTo>
                    <a:pt x="172" y="134"/>
                    <a:pt x="172" y="134"/>
                    <a:pt x="172" y="134"/>
                  </a:cubicBezTo>
                  <a:cubicBezTo>
                    <a:pt x="173" y="134"/>
                    <a:pt x="173" y="134"/>
                    <a:pt x="173" y="134"/>
                  </a:cubicBezTo>
                  <a:cubicBezTo>
                    <a:pt x="173" y="134"/>
                    <a:pt x="173" y="134"/>
                    <a:pt x="173" y="134"/>
                  </a:cubicBezTo>
                  <a:cubicBezTo>
                    <a:pt x="173" y="134"/>
                    <a:pt x="173" y="134"/>
                    <a:pt x="173" y="134"/>
                  </a:cubicBezTo>
                  <a:cubicBezTo>
                    <a:pt x="173" y="135"/>
                    <a:pt x="173" y="135"/>
                    <a:pt x="173" y="135"/>
                  </a:cubicBezTo>
                  <a:cubicBezTo>
                    <a:pt x="172" y="135"/>
                    <a:pt x="172" y="135"/>
                    <a:pt x="172" y="135"/>
                  </a:cubicBezTo>
                  <a:cubicBezTo>
                    <a:pt x="172" y="135"/>
                    <a:pt x="172" y="135"/>
                    <a:pt x="172" y="135"/>
                  </a:cubicBezTo>
                  <a:cubicBezTo>
                    <a:pt x="172" y="136"/>
                    <a:pt x="172" y="136"/>
                    <a:pt x="172" y="136"/>
                  </a:cubicBezTo>
                  <a:cubicBezTo>
                    <a:pt x="172" y="136"/>
                    <a:pt x="172" y="136"/>
                    <a:pt x="172" y="136"/>
                  </a:cubicBezTo>
                  <a:cubicBezTo>
                    <a:pt x="173" y="136"/>
                    <a:pt x="173" y="136"/>
                    <a:pt x="173" y="136"/>
                  </a:cubicBezTo>
                  <a:cubicBezTo>
                    <a:pt x="173" y="136"/>
                    <a:pt x="173" y="136"/>
                    <a:pt x="173" y="136"/>
                  </a:cubicBezTo>
                  <a:cubicBezTo>
                    <a:pt x="174" y="136"/>
                    <a:pt x="174" y="136"/>
                    <a:pt x="174" y="136"/>
                  </a:cubicBezTo>
                  <a:cubicBezTo>
                    <a:pt x="175" y="135"/>
                    <a:pt x="175" y="135"/>
                    <a:pt x="175" y="135"/>
                  </a:cubicBezTo>
                  <a:cubicBezTo>
                    <a:pt x="175" y="135"/>
                    <a:pt x="175" y="135"/>
                    <a:pt x="175" y="135"/>
                  </a:cubicBezTo>
                  <a:cubicBezTo>
                    <a:pt x="175" y="136"/>
                    <a:pt x="175" y="136"/>
                    <a:pt x="175" y="136"/>
                  </a:cubicBezTo>
                  <a:cubicBezTo>
                    <a:pt x="175" y="137"/>
                    <a:pt x="175" y="137"/>
                    <a:pt x="175" y="137"/>
                  </a:cubicBezTo>
                  <a:cubicBezTo>
                    <a:pt x="176" y="137"/>
                    <a:pt x="176" y="137"/>
                    <a:pt x="176" y="137"/>
                  </a:cubicBezTo>
                  <a:cubicBezTo>
                    <a:pt x="176" y="137"/>
                    <a:pt x="176" y="137"/>
                    <a:pt x="176" y="137"/>
                  </a:cubicBezTo>
                  <a:cubicBezTo>
                    <a:pt x="177" y="137"/>
                    <a:pt x="177" y="137"/>
                    <a:pt x="177" y="137"/>
                  </a:cubicBezTo>
                  <a:cubicBezTo>
                    <a:pt x="177" y="137"/>
                    <a:pt x="177" y="137"/>
                    <a:pt x="177" y="137"/>
                  </a:cubicBezTo>
                  <a:cubicBezTo>
                    <a:pt x="178" y="137"/>
                    <a:pt x="178" y="137"/>
                    <a:pt x="178" y="137"/>
                  </a:cubicBezTo>
                  <a:cubicBezTo>
                    <a:pt x="178" y="138"/>
                    <a:pt x="178" y="138"/>
                    <a:pt x="178" y="138"/>
                  </a:cubicBezTo>
                  <a:cubicBezTo>
                    <a:pt x="179" y="138"/>
                    <a:pt x="179" y="138"/>
                    <a:pt x="179" y="138"/>
                  </a:cubicBezTo>
                  <a:cubicBezTo>
                    <a:pt x="179" y="137"/>
                    <a:pt x="179" y="137"/>
                    <a:pt x="179" y="137"/>
                  </a:cubicBezTo>
                  <a:cubicBezTo>
                    <a:pt x="179" y="137"/>
                    <a:pt x="179" y="137"/>
                    <a:pt x="179" y="137"/>
                  </a:cubicBezTo>
                  <a:cubicBezTo>
                    <a:pt x="180" y="137"/>
                    <a:pt x="180" y="137"/>
                    <a:pt x="180" y="137"/>
                  </a:cubicBezTo>
                  <a:cubicBezTo>
                    <a:pt x="180" y="137"/>
                    <a:pt x="180" y="137"/>
                    <a:pt x="180" y="137"/>
                  </a:cubicBezTo>
                  <a:cubicBezTo>
                    <a:pt x="180" y="138"/>
                    <a:pt x="180" y="138"/>
                    <a:pt x="180" y="138"/>
                  </a:cubicBezTo>
                  <a:cubicBezTo>
                    <a:pt x="180" y="138"/>
                    <a:pt x="180" y="138"/>
                    <a:pt x="180" y="138"/>
                  </a:cubicBezTo>
                  <a:cubicBezTo>
                    <a:pt x="181" y="138"/>
                    <a:pt x="181" y="138"/>
                    <a:pt x="181" y="138"/>
                  </a:cubicBezTo>
                  <a:cubicBezTo>
                    <a:pt x="181" y="137"/>
                    <a:pt x="181" y="137"/>
                    <a:pt x="181" y="137"/>
                  </a:cubicBezTo>
                  <a:cubicBezTo>
                    <a:pt x="182" y="137"/>
                    <a:pt x="182" y="137"/>
                    <a:pt x="182" y="137"/>
                  </a:cubicBezTo>
                  <a:cubicBezTo>
                    <a:pt x="182" y="138"/>
                    <a:pt x="182" y="138"/>
                    <a:pt x="182" y="138"/>
                  </a:cubicBezTo>
                  <a:cubicBezTo>
                    <a:pt x="182" y="138"/>
                    <a:pt x="182" y="138"/>
                    <a:pt x="182" y="138"/>
                  </a:cubicBezTo>
                  <a:cubicBezTo>
                    <a:pt x="183" y="137"/>
                    <a:pt x="183" y="137"/>
                    <a:pt x="183" y="137"/>
                  </a:cubicBezTo>
                  <a:cubicBezTo>
                    <a:pt x="183" y="137"/>
                    <a:pt x="183" y="137"/>
                    <a:pt x="183" y="137"/>
                  </a:cubicBezTo>
                  <a:cubicBezTo>
                    <a:pt x="183" y="137"/>
                    <a:pt x="183" y="137"/>
                    <a:pt x="183" y="137"/>
                  </a:cubicBezTo>
                  <a:cubicBezTo>
                    <a:pt x="184" y="137"/>
                    <a:pt x="184" y="137"/>
                    <a:pt x="184" y="137"/>
                  </a:cubicBezTo>
                  <a:cubicBezTo>
                    <a:pt x="184" y="137"/>
                    <a:pt x="184" y="137"/>
                    <a:pt x="184" y="137"/>
                  </a:cubicBezTo>
                  <a:cubicBezTo>
                    <a:pt x="184" y="137"/>
                    <a:pt x="184" y="137"/>
                    <a:pt x="184" y="137"/>
                  </a:cubicBezTo>
                  <a:cubicBezTo>
                    <a:pt x="185" y="137"/>
                    <a:pt x="185" y="137"/>
                    <a:pt x="185" y="137"/>
                  </a:cubicBezTo>
                  <a:close/>
                  <a:moveTo>
                    <a:pt x="267" y="165"/>
                  </a:moveTo>
                  <a:cubicBezTo>
                    <a:pt x="268" y="165"/>
                    <a:pt x="268" y="165"/>
                    <a:pt x="268" y="165"/>
                  </a:cubicBezTo>
                  <a:cubicBezTo>
                    <a:pt x="268" y="164"/>
                    <a:pt x="268" y="164"/>
                    <a:pt x="268" y="164"/>
                  </a:cubicBezTo>
                  <a:cubicBezTo>
                    <a:pt x="268" y="163"/>
                    <a:pt x="268" y="163"/>
                    <a:pt x="268" y="163"/>
                  </a:cubicBezTo>
                  <a:cubicBezTo>
                    <a:pt x="268" y="162"/>
                    <a:pt x="268" y="162"/>
                    <a:pt x="268" y="162"/>
                  </a:cubicBezTo>
                  <a:cubicBezTo>
                    <a:pt x="269" y="161"/>
                    <a:pt x="269" y="161"/>
                    <a:pt x="269" y="161"/>
                  </a:cubicBezTo>
                  <a:cubicBezTo>
                    <a:pt x="269" y="161"/>
                    <a:pt x="269" y="161"/>
                    <a:pt x="269" y="161"/>
                  </a:cubicBezTo>
                  <a:cubicBezTo>
                    <a:pt x="270" y="160"/>
                    <a:pt x="270" y="160"/>
                    <a:pt x="270" y="160"/>
                  </a:cubicBezTo>
                  <a:cubicBezTo>
                    <a:pt x="271" y="158"/>
                    <a:pt x="271" y="158"/>
                    <a:pt x="271" y="158"/>
                  </a:cubicBezTo>
                  <a:cubicBezTo>
                    <a:pt x="272" y="158"/>
                    <a:pt x="272" y="158"/>
                    <a:pt x="272" y="158"/>
                  </a:cubicBezTo>
                  <a:cubicBezTo>
                    <a:pt x="273" y="158"/>
                    <a:pt x="273" y="158"/>
                    <a:pt x="273" y="158"/>
                  </a:cubicBezTo>
                  <a:cubicBezTo>
                    <a:pt x="273" y="158"/>
                    <a:pt x="273" y="158"/>
                    <a:pt x="273" y="158"/>
                  </a:cubicBezTo>
                  <a:cubicBezTo>
                    <a:pt x="273" y="158"/>
                    <a:pt x="273" y="158"/>
                    <a:pt x="273" y="158"/>
                  </a:cubicBezTo>
                  <a:cubicBezTo>
                    <a:pt x="274" y="157"/>
                    <a:pt x="274" y="157"/>
                    <a:pt x="274" y="157"/>
                  </a:cubicBezTo>
                  <a:cubicBezTo>
                    <a:pt x="275" y="158"/>
                    <a:pt x="275" y="158"/>
                    <a:pt x="275" y="158"/>
                  </a:cubicBezTo>
                  <a:cubicBezTo>
                    <a:pt x="276" y="158"/>
                    <a:pt x="276" y="158"/>
                    <a:pt x="276" y="158"/>
                  </a:cubicBezTo>
                  <a:cubicBezTo>
                    <a:pt x="276" y="158"/>
                    <a:pt x="276" y="158"/>
                    <a:pt x="276" y="158"/>
                  </a:cubicBezTo>
                  <a:cubicBezTo>
                    <a:pt x="277" y="159"/>
                    <a:pt x="277" y="159"/>
                    <a:pt x="277" y="159"/>
                  </a:cubicBezTo>
                  <a:cubicBezTo>
                    <a:pt x="277" y="160"/>
                    <a:pt x="277" y="160"/>
                    <a:pt x="277" y="160"/>
                  </a:cubicBezTo>
                  <a:cubicBezTo>
                    <a:pt x="277" y="160"/>
                    <a:pt x="277" y="160"/>
                    <a:pt x="277" y="160"/>
                  </a:cubicBezTo>
                  <a:cubicBezTo>
                    <a:pt x="276" y="161"/>
                    <a:pt x="276" y="161"/>
                    <a:pt x="276" y="161"/>
                  </a:cubicBezTo>
                  <a:cubicBezTo>
                    <a:pt x="276" y="162"/>
                    <a:pt x="276" y="162"/>
                    <a:pt x="276" y="162"/>
                  </a:cubicBezTo>
                  <a:cubicBezTo>
                    <a:pt x="276" y="162"/>
                    <a:pt x="276" y="162"/>
                    <a:pt x="276" y="162"/>
                  </a:cubicBezTo>
                  <a:cubicBezTo>
                    <a:pt x="275" y="164"/>
                    <a:pt x="275" y="164"/>
                    <a:pt x="275" y="164"/>
                  </a:cubicBezTo>
                  <a:cubicBezTo>
                    <a:pt x="274" y="165"/>
                    <a:pt x="274" y="165"/>
                    <a:pt x="274" y="165"/>
                  </a:cubicBezTo>
                  <a:cubicBezTo>
                    <a:pt x="274" y="165"/>
                    <a:pt x="274" y="165"/>
                    <a:pt x="274" y="165"/>
                  </a:cubicBezTo>
                  <a:cubicBezTo>
                    <a:pt x="272" y="165"/>
                    <a:pt x="272" y="165"/>
                    <a:pt x="272" y="165"/>
                  </a:cubicBezTo>
                  <a:cubicBezTo>
                    <a:pt x="272" y="166"/>
                    <a:pt x="272" y="166"/>
                    <a:pt x="272" y="166"/>
                  </a:cubicBezTo>
                  <a:cubicBezTo>
                    <a:pt x="272" y="166"/>
                    <a:pt x="272" y="166"/>
                    <a:pt x="272" y="166"/>
                  </a:cubicBezTo>
                  <a:cubicBezTo>
                    <a:pt x="271" y="166"/>
                    <a:pt x="271" y="166"/>
                    <a:pt x="271" y="166"/>
                  </a:cubicBezTo>
                  <a:cubicBezTo>
                    <a:pt x="270" y="166"/>
                    <a:pt x="270" y="166"/>
                    <a:pt x="270" y="166"/>
                  </a:cubicBezTo>
                  <a:cubicBezTo>
                    <a:pt x="269" y="166"/>
                    <a:pt x="269" y="166"/>
                    <a:pt x="269" y="166"/>
                  </a:cubicBezTo>
                  <a:cubicBezTo>
                    <a:pt x="268" y="166"/>
                    <a:pt x="268" y="166"/>
                    <a:pt x="268" y="166"/>
                  </a:cubicBezTo>
                  <a:cubicBezTo>
                    <a:pt x="268" y="166"/>
                    <a:pt x="268" y="166"/>
                    <a:pt x="268" y="166"/>
                  </a:cubicBezTo>
                  <a:cubicBezTo>
                    <a:pt x="267" y="165"/>
                    <a:pt x="267" y="165"/>
                    <a:pt x="267" y="165"/>
                  </a:cubicBezTo>
                  <a:close/>
                  <a:moveTo>
                    <a:pt x="189" y="135"/>
                  </a:moveTo>
                  <a:cubicBezTo>
                    <a:pt x="189" y="134"/>
                    <a:pt x="189" y="134"/>
                    <a:pt x="189" y="134"/>
                  </a:cubicBezTo>
                  <a:cubicBezTo>
                    <a:pt x="189" y="134"/>
                    <a:pt x="189" y="134"/>
                    <a:pt x="189" y="134"/>
                  </a:cubicBezTo>
                  <a:cubicBezTo>
                    <a:pt x="189" y="134"/>
                    <a:pt x="189" y="134"/>
                    <a:pt x="189" y="134"/>
                  </a:cubicBezTo>
                  <a:cubicBezTo>
                    <a:pt x="189" y="133"/>
                    <a:pt x="189" y="133"/>
                    <a:pt x="189" y="133"/>
                  </a:cubicBezTo>
                  <a:cubicBezTo>
                    <a:pt x="189" y="133"/>
                    <a:pt x="189" y="133"/>
                    <a:pt x="189" y="133"/>
                  </a:cubicBezTo>
                  <a:cubicBezTo>
                    <a:pt x="190" y="133"/>
                    <a:pt x="190" y="133"/>
                    <a:pt x="190" y="133"/>
                  </a:cubicBezTo>
                  <a:cubicBezTo>
                    <a:pt x="190" y="133"/>
                    <a:pt x="190" y="133"/>
                    <a:pt x="190" y="133"/>
                  </a:cubicBezTo>
                  <a:cubicBezTo>
                    <a:pt x="190" y="133"/>
                    <a:pt x="190" y="133"/>
                    <a:pt x="190" y="133"/>
                  </a:cubicBezTo>
                  <a:cubicBezTo>
                    <a:pt x="190" y="134"/>
                    <a:pt x="190" y="134"/>
                    <a:pt x="190" y="134"/>
                  </a:cubicBezTo>
                  <a:cubicBezTo>
                    <a:pt x="190" y="134"/>
                    <a:pt x="190" y="134"/>
                    <a:pt x="190" y="134"/>
                  </a:cubicBezTo>
                  <a:cubicBezTo>
                    <a:pt x="189" y="134"/>
                    <a:pt x="189" y="134"/>
                    <a:pt x="189" y="134"/>
                  </a:cubicBezTo>
                  <a:cubicBezTo>
                    <a:pt x="189" y="135"/>
                    <a:pt x="189" y="135"/>
                    <a:pt x="189" y="135"/>
                  </a:cubicBezTo>
                  <a:cubicBezTo>
                    <a:pt x="189" y="135"/>
                    <a:pt x="189" y="135"/>
                    <a:pt x="189" y="135"/>
                  </a:cubicBezTo>
                  <a:close/>
                  <a:moveTo>
                    <a:pt x="181" y="141"/>
                  </a:moveTo>
                  <a:cubicBezTo>
                    <a:pt x="182" y="141"/>
                    <a:pt x="182" y="141"/>
                    <a:pt x="182" y="141"/>
                  </a:cubicBezTo>
                  <a:cubicBezTo>
                    <a:pt x="182" y="140"/>
                    <a:pt x="182" y="140"/>
                    <a:pt x="182" y="140"/>
                  </a:cubicBezTo>
                  <a:cubicBezTo>
                    <a:pt x="182" y="140"/>
                    <a:pt x="182" y="140"/>
                    <a:pt x="182" y="140"/>
                  </a:cubicBezTo>
                  <a:cubicBezTo>
                    <a:pt x="182" y="139"/>
                    <a:pt x="182" y="139"/>
                    <a:pt x="182" y="139"/>
                  </a:cubicBezTo>
                  <a:cubicBezTo>
                    <a:pt x="182" y="139"/>
                    <a:pt x="182" y="139"/>
                    <a:pt x="182" y="139"/>
                  </a:cubicBezTo>
                  <a:cubicBezTo>
                    <a:pt x="182" y="139"/>
                    <a:pt x="182" y="139"/>
                    <a:pt x="182" y="139"/>
                  </a:cubicBezTo>
                  <a:cubicBezTo>
                    <a:pt x="181" y="140"/>
                    <a:pt x="181" y="140"/>
                    <a:pt x="181" y="140"/>
                  </a:cubicBezTo>
                  <a:cubicBezTo>
                    <a:pt x="181" y="140"/>
                    <a:pt x="181" y="140"/>
                    <a:pt x="181" y="140"/>
                  </a:cubicBezTo>
                  <a:cubicBezTo>
                    <a:pt x="180" y="140"/>
                    <a:pt x="180" y="140"/>
                    <a:pt x="180" y="140"/>
                  </a:cubicBezTo>
                  <a:cubicBezTo>
                    <a:pt x="181" y="141"/>
                    <a:pt x="181" y="141"/>
                    <a:pt x="181" y="141"/>
                  </a:cubicBezTo>
                  <a:cubicBezTo>
                    <a:pt x="181" y="141"/>
                    <a:pt x="181" y="141"/>
                    <a:pt x="181" y="141"/>
                  </a:cubicBezTo>
                  <a:close/>
                  <a:moveTo>
                    <a:pt x="190" y="140"/>
                  </a:moveTo>
                  <a:cubicBezTo>
                    <a:pt x="189" y="140"/>
                    <a:pt x="189" y="140"/>
                    <a:pt x="189" y="140"/>
                  </a:cubicBezTo>
                  <a:cubicBezTo>
                    <a:pt x="189" y="140"/>
                    <a:pt x="189" y="140"/>
                    <a:pt x="189" y="140"/>
                  </a:cubicBezTo>
                  <a:cubicBezTo>
                    <a:pt x="189" y="141"/>
                    <a:pt x="189" y="141"/>
                    <a:pt x="189" y="141"/>
                  </a:cubicBezTo>
                  <a:cubicBezTo>
                    <a:pt x="188" y="140"/>
                    <a:pt x="188" y="140"/>
                    <a:pt x="188" y="140"/>
                  </a:cubicBezTo>
                  <a:cubicBezTo>
                    <a:pt x="188" y="140"/>
                    <a:pt x="188" y="140"/>
                    <a:pt x="188" y="140"/>
                  </a:cubicBezTo>
                  <a:cubicBezTo>
                    <a:pt x="189" y="139"/>
                    <a:pt x="189" y="139"/>
                    <a:pt x="189" y="139"/>
                  </a:cubicBezTo>
                  <a:cubicBezTo>
                    <a:pt x="189" y="138"/>
                    <a:pt x="189" y="138"/>
                    <a:pt x="189" y="138"/>
                  </a:cubicBezTo>
                  <a:cubicBezTo>
                    <a:pt x="190" y="138"/>
                    <a:pt x="190" y="138"/>
                    <a:pt x="190" y="138"/>
                  </a:cubicBezTo>
                  <a:cubicBezTo>
                    <a:pt x="190" y="138"/>
                    <a:pt x="190" y="138"/>
                    <a:pt x="190" y="138"/>
                  </a:cubicBezTo>
                  <a:cubicBezTo>
                    <a:pt x="190" y="138"/>
                    <a:pt x="190" y="138"/>
                    <a:pt x="190" y="138"/>
                  </a:cubicBezTo>
                  <a:cubicBezTo>
                    <a:pt x="191" y="139"/>
                    <a:pt x="191" y="139"/>
                    <a:pt x="191" y="139"/>
                  </a:cubicBezTo>
                  <a:cubicBezTo>
                    <a:pt x="190" y="140"/>
                    <a:pt x="190" y="140"/>
                    <a:pt x="190" y="140"/>
                  </a:cubicBezTo>
                  <a:close/>
                  <a:moveTo>
                    <a:pt x="191" y="139"/>
                  </a:moveTo>
                  <a:cubicBezTo>
                    <a:pt x="191" y="138"/>
                    <a:pt x="191" y="138"/>
                    <a:pt x="191" y="138"/>
                  </a:cubicBezTo>
                  <a:cubicBezTo>
                    <a:pt x="191" y="138"/>
                    <a:pt x="191" y="138"/>
                    <a:pt x="191" y="138"/>
                  </a:cubicBezTo>
                  <a:cubicBezTo>
                    <a:pt x="191" y="137"/>
                    <a:pt x="191" y="137"/>
                    <a:pt x="191" y="137"/>
                  </a:cubicBezTo>
                  <a:cubicBezTo>
                    <a:pt x="192" y="137"/>
                    <a:pt x="192" y="137"/>
                    <a:pt x="192" y="137"/>
                  </a:cubicBezTo>
                  <a:cubicBezTo>
                    <a:pt x="192" y="137"/>
                    <a:pt x="192" y="137"/>
                    <a:pt x="192" y="137"/>
                  </a:cubicBezTo>
                  <a:cubicBezTo>
                    <a:pt x="192" y="138"/>
                    <a:pt x="192" y="138"/>
                    <a:pt x="192" y="138"/>
                  </a:cubicBezTo>
                  <a:cubicBezTo>
                    <a:pt x="192" y="138"/>
                    <a:pt x="192" y="138"/>
                    <a:pt x="192" y="138"/>
                  </a:cubicBezTo>
                  <a:cubicBezTo>
                    <a:pt x="192" y="138"/>
                    <a:pt x="191" y="139"/>
                    <a:pt x="191" y="139"/>
                  </a:cubicBezTo>
                  <a:close/>
                  <a:moveTo>
                    <a:pt x="208" y="139"/>
                  </a:moveTo>
                  <a:cubicBezTo>
                    <a:pt x="208" y="137"/>
                    <a:pt x="208" y="137"/>
                    <a:pt x="208" y="137"/>
                  </a:cubicBezTo>
                  <a:cubicBezTo>
                    <a:pt x="209" y="137"/>
                    <a:pt x="209" y="137"/>
                    <a:pt x="209" y="137"/>
                  </a:cubicBezTo>
                  <a:cubicBezTo>
                    <a:pt x="210" y="137"/>
                    <a:pt x="210" y="137"/>
                    <a:pt x="210" y="137"/>
                  </a:cubicBezTo>
                  <a:cubicBezTo>
                    <a:pt x="210" y="138"/>
                    <a:pt x="210" y="138"/>
                    <a:pt x="210" y="138"/>
                  </a:cubicBezTo>
                  <a:cubicBezTo>
                    <a:pt x="209" y="139"/>
                    <a:pt x="209" y="139"/>
                    <a:pt x="209" y="139"/>
                  </a:cubicBezTo>
                  <a:cubicBezTo>
                    <a:pt x="209" y="139"/>
                    <a:pt x="209" y="139"/>
                    <a:pt x="209" y="139"/>
                  </a:cubicBezTo>
                  <a:cubicBezTo>
                    <a:pt x="209" y="139"/>
                    <a:pt x="209" y="139"/>
                    <a:pt x="209" y="139"/>
                  </a:cubicBezTo>
                  <a:cubicBezTo>
                    <a:pt x="209" y="138"/>
                    <a:pt x="209" y="138"/>
                    <a:pt x="209" y="138"/>
                  </a:cubicBezTo>
                  <a:cubicBezTo>
                    <a:pt x="208" y="138"/>
                    <a:pt x="208" y="138"/>
                    <a:pt x="208" y="138"/>
                  </a:cubicBezTo>
                  <a:cubicBezTo>
                    <a:pt x="208" y="139"/>
                    <a:pt x="208" y="139"/>
                    <a:pt x="208" y="139"/>
                  </a:cubicBezTo>
                  <a:cubicBezTo>
                    <a:pt x="208" y="139"/>
                    <a:pt x="208" y="139"/>
                    <a:pt x="208" y="139"/>
                  </a:cubicBezTo>
                  <a:close/>
                  <a:moveTo>
                    <a:pt x="207" y="138"/>
                  </a:moveTo>
                  <a:cubicBezTo>
                    <a:pt x="207" y="138"/>
                    <a:pt x="207" y="138"/>
                    <a:pt x="207" y="138"/>
                  </a:cubicBezTo>
                  <a:cubicBezTo>
                    <a:pt x="208" y="137"/>
                    <a:pt x="208" y="137"/>
                    <a:pt x="208" y="137"/>
                  </a:cubicBezTo>
                  <a:cubicBezTo>
                    <a:pt x="207" y="136"/>
                    <a:pt x="207" y="136"/>
                    <a:pt x="207" y="136"/>
                  </a:cubicBezTo>
                  <a:cubicBezTo>
                    <a:pt x="207" y="137"/>
                    <a:pt x="207" y="137"/>
                    <a:pt x="207" y="137"/>
                  </a:cubicBezTo>
                  <a:cubicBezTo>
                    <a:pt x="207" y="138"/>
                    <a:pt x="207" y="138"/>
                    <a:pt x="207" y="138"/>
                  </a:cubicBezTo>
                  <a:close/>
                  <a:moveTo>
                    <a:pt x="206" y="145"/>
                  </a:moveTo>
                  <a:cubicBezTo>
                    <a:pt x="207" y="144"/>
                    <a:pt x="207" y="144"/>
                    <a:pt x="207" y="144"/>
                  </a:cubicBezTo>
                  <a:cubicBezTo>
                    <a:pt x="208" y="144"/>
                    <a:pt x="208" y="144"/>
                    <a:pt x="208" y="144"/>
                  </a:cubicBezTo>
                  <a:cubicBezTo>
                    <a:pt x="208" y="143"/>
                    <a:pt x="208" y="143"/>
                    <a:pt x="208" y="143"/>
                  </a:cubicBezTo>
                  <a:cubicBezTo>
                    <a:pt x="207" y="143"/>
                    <a:pt x="207" y="143"/>
                    <a:pt x="207" y="143"/>
                  </a:cubicBezTo>
                  <a:cubicBezTo>
                    <a:pt x="207" y="143"/>
                    <a:pt x="207" y="143"/>
                    <a:pt x="207" y="143"/>
                  </a:cubicBezTo>
                  <a:cubicBezTo>
                    <a:pt x="207" y="141"/>
                    <a:pt x="207" y="141"/>
                    <a:pt x="207" y="141"/>
                  </a:cubicBezTo>
                  <a:cubicBezTo>
                    <a:pt x="208" y="140"/>
                    <a:pt x="208" y="140"/>
                    <a:pt x="208" y="140"/>
                  </a:cubicBezTo>
                  <a:cubicBezTo>
                    <a:pt x="207" y="141"/>
                    <a:pt x="207" y="141"/>
                    <a:pt x="207" y="141"/>
                  </a:cubicBezTo>
                  <a:cubicBezTo>
                    <a:pt x="206" y="142"/>
                    <a:pt x="206" y="142"/>
                    <a:pt x="206" y="142"/>
                  </a:cubicBezTo>
                  <a:cubicBezTo>
                    <a:pt x="206" y="141"/>
                    <a:pt x="206" y="141"/>
                    <a:pt x="206" y="141"/>
                  </a:cubicBezTo>
                  <a:cubicBezTo>
                    <a:pt x="207" y="139"/>
                    <a:pt x="207" y="139"/>
                    <a:pt x="207" y="139"/>
                  </a:cubicBezTo>
                  <a:cubicBezTo>
                    <a:pt x="206" y="137"/>
                    <a:pt x="206" y="137"/>
                    <a:pt x="206" y="137"/>
                  </a:cubicBezTo>
                  <a:cubicBezTo>
                    <a:pt x="205" y="136"/>
                    <a:pt x="205" y="136"/>
                    <a:pt x="205" y="136"/>
                  </a:cubicBezTo>
                  <a:cubicBezTo>
                    <a:pt x="205" y="135"/>
                    <a:pt x="205" y="135"/>
                    <a:pt x="205" y="135"/>
                  </a:cubicBezTo>
                  <a:cubicBezTo>
                    <a:pt x="204" y="135"/>
                    <a:pt x="204" y="135"/>
                    <a:pt x="204" y="135"/>
                  </a:cubicBezTo>
                  <a:cubicBezTo>
                    <a:pt x="204" y="136"/>
                    <a:pt x="204" y="136"/>
                    <a:pt x="204" y="136"/>
                  </a:cubicBezTo>
                  <a:cubicBezTo>
                    <a:pt x="204" y="135"/>
                    <a:pt x="204" y="135"/>
                    <a:pt x="204" y="135"/>
                  </a:cubicBezTo>
                  <a:cubicBezTo>
                    <a:pt x="204" y="134"/>
                    <a:pt x="204" y="134"/>
                    <a:pt x="204" y="134"/>
                  </a:cubicBezTo>
                  <a:cubicBezTo>
                    <a:pt x="204" y="134"/>
                    <a:pt x="204" y="134"/>
                    <a:pt x="204" y="134"/>
                  </a:cubicBezTo>
                  <a:cubicBezTo>
                    <a:pt x="204" y="133"/>
                    <a:pt x="204" y="133"/>
                    <a:pt x="204" y="133"/>
                  </a:cubicBezTo>
                  <a:cubicBezTo>
                    <a:pt x="204" y="132"/>
                    <a:pt x="204" y="132"/>
                    <a:pt x="204" y="132"/>
                  </a:cubicBezTo>
                  <a:cubicBezTo>
                    <a:pt x="203" y="132"/>
                    <a:pt x="203" y="132"/>
                    <a:pt x="203" y="132"/>
                  </a:cubicBezTo>
                  <a:cubicBezTo>
                    <a:pt x="202" y="133"/>
                    <a:pt x="202" y="133"/>
                    <a:pt x="202" y="133"/>
                  </a:cubicBezTo>
                  <a:cubicBezTo>
                    <a:pt x="201" y="135"/>
                    <a:pt x="201" y="135"/>
                    <a:pt x="201" y="135"/>
                  </a:cubicBezTo>
                  <a:cubicBezTo>
                    <a:pt x="201" y="136"/>
                    <a:pt x="201" y="136"/>
                    <a:pt x="201" y="136"/>
                  </a:cubicBezTo>
                  <a:cubicBezTo>
                    <a:pt x="201" y="136"/>
                    <a:pt x="201" y="136"/>
                    <a:pt x="201" y="136"/>
                  </a:cubicBezTo>
                  <a:cubicBezTo>
                    <a:pt x="200" y="135"/>
                    <a:pt x="200" y="135"/>
                    <a:pt x="200" y="135"/>
                  </a:cubicBezTo>
                  <a:cubicBezTo>
                    <a:pt x="200" y="135"/>
                    <a:pt x="200" y="135"/>
                    <a:pt x="200" y="135"/>
                  </a:cubicBezTo>
                  <a:cubicBezTo>
                    <a:pt x="200" y="136"/>
                    <a:pt x="200" y="136"/>
                    <a:pt x="200" y="136"/>
                  </a:cubicBezTo>
                  <a:cubicBezTo>
                    <a:pt x="199" y="136"/>
                    <a:pt x="199" y="136"/>
                    <a:pt x="199" y="136"/>
                  </a:cubicBezTo>
                  <a:cubicBezTo>
                    <a:pt x="200" y="136"/>
                    <a:pt x="200" y="136"/>
                    <a:pt x="200" y="136"/>
                  </a:cubicBezTo>
                  <a:cubicBezTo>
                    <a:pt x="199" y="137"/>
                    <a:pt x="199" y="137"/>
                    <a:pt x="199" y="137"/>
                  </a:cubicBezTo>
                  <a:cubicBezTo>
                    <a:pt x="198" y="137"/>
                    <a:pt x="198" y="137"/>
                    <a:pt x="198" y="137"/>
                  </a:cubicBezTo>
                  <a:cubicBezTo>
                    <a:pt x="198" y="138"/>
                    <a:pt x="198" y="138"/>
                    <a:pt x="198" y="138"/>
                  </a:cubicBezTo>
                  <a:cubicBezTo>
                    <a:pt x="196" y="138"/>
                    <a:pt x="196" y="138"/>
                    <a:pt x="196" y="138"/>
                  </a:cubicBezTo>
                  <a:cubicBezTo>
                    <a:pt x="196" y="138"/>
                    <a:pt x="196" y="138"/>
                    <a:pt x="196" y="138"/>
                  </a:cubicBezTo>
                  <a:cubicBezTo>
                    <a:pt x="195" y="138"/>
                    <a:pt x="195" y="138"/>
                    <a:pt x="195" y="138"/>
                  </a:cubicBezTo>
                  <a:cubicBezTo>
                    <a:pt x="193" y="139"/>
                    <a:pt x="193" y="139"/>
                    <a:pt x="193" y="139"/>
                  </a:cubicBezTo>
                  <a:cubicBezTo>
                    <a:pt x="193" y="140"/>
                    <a:pt x="193" y="140"/>
                    <a:pt x="193" y="140"/>
                  </a:cubicBezTo>
                  <a:cubicBezTo>
                    <a:pt x="194" y="141"/>
                    <a:pt x="194" y="141"/>
                    <a:pt x="194" y="141"/>
                  </a:cubicBezTo>
                  <a:cubicBezTo>
                    <a:pt x="195" y="140"/>
                    <a:pt x="195" y="140"/>
                    <a:pt x="195" y="140"/>
                  </a:cubicBezTo>
                  <a:cubicBezTo>
                    <a:pt x="195" y="140"/>
                    <a:pt x="195" y="140"/>
                    <a:pt x="195" y="140"/>
                  </a:cubicBezTo>
                  <a:cubicBezTo>
                    <a:pt x="195" y="139"/>
                    <a:pt x="195" y="139"/>
                    <a:pt x="195" y="139"/>
                  </a:cubicBezTo>
                  <a:cubicBezTo>
                    <a:pt x="196" y="140"/>
                    <a:pt x="196" y="140"/>
                    <a:pt x="196" y="140"/>
                  </a:cubicBezTo>
                  <a:cubicBezTo>
                    <a:pt x="196" y="141"/>
                    <a:pt x="196" y="141"/>
                    <a:pt x="196" y="141"/>
                  </a:cubicBezTo>
                  <a:cubicBezTo>
                    <a:pt x="197" y="142"/>
                    <a:pt x="197" y="142"/>
                    <a:pt x="197" y="142"/>
                  </a:cubicBezTo>
                  <a:cubicBezTo>
                    <a:pt x="197" y="141"/>
                    <a:pt x="197" y="141"/>
                    <a:pt x="197" y="141"/>
                  </a:cubicBezTo>
                  <a:cubicBezTo>
                    <a:pt x="197" y="141"/>
                    <a:pt x="197" y="141"/>
                    <a:pt x="197" y="141"/>
                  </a:cubicBezTo>
                  <a:cubicBezTo>
                    <a:pt x="197" y="142"/>
                    <a:pt x="197" y="142"/>
                    <a:pt x="197" y="142"/>
                  </a:cubicBezTo>
                  <a:cubicBezTo>
                    <a:pt x="198" y="143"/>
                    <a:pt x="198" y="143"/>
                    <a:pt x="198" y="143"/>
                  </a:cubicBezTo>
                  <a:cubicBezTo>
                    <a:pt x="199" y="143"/>
                    <a:pt x="199" y="143"/>
                    <a:pt x="199" y="143"/>
                  </a:cubicBezTo>
                  <a:cubicBezTo>
                    <a:pt x="199" y="145"/>
                    <a:pt x="199" y="145"/>
                    <a:pt x="199" y="145"/>
                  </a:cubicBezTo>
                  <a:cubicBezTo>
                    <a:pt x="200" y="145"/>
                    <a:pt x="200" y="145"/>
                    <a:pt x="200" y="145"/>
                  </a:cubicBezTo>
                  <a:cubicBezTo>
                    <a:pt x="201" y="144"/>
                    <a:pt x="201" y="144"/>
                    <a:pt x="201" y="144"/>
                  </a:cubicBezTo>
                  <a:cubicBezTo>
                    <a:pt x="201" y="145"/>
                    <a:pt x="201" y="145"/>
                    <a:pt x="201" y="145"/>
                  </a:cubicBezTo>
                  <a:cubicBezTo>
                    <a:pt x="202" y="146"/>
                    <a:pt x="202" y="146"/>
                    <a:pt x="202" y="146"/>
                  </a:cubicBezTo>
                  <a:cubicBezTo>
                    <a:pt x="203" y="146"/>
                    <a:pt x="203" y="146"/>
                    <a:pt x="203" y="146"/>
                  </a:cubicBezTo>
                  <a:cubicBezTo>
                    <a:pt x="203" y="146"/>
                    <a:pt x="203" y="146"/>
                    <a:pt x="203" y="146"/>
                  </a:cubicBezTo>
                  <a:cubicBezTo>
                    <a:pt x="204" y="145"/>
                    <a:pt x="204" y="145"/>
                    <a:pt x="204" y="145"/>
                  </a:cubicBezTo>
                  <a:cubicBezTo>
                    <a:pt x="205" y="145"/>
                    <a:pt x="205" y="145"/>
                    <a:pt x="205" y="145"/>
                  </a:cubicBezTo>
                  <a:cubicBezTo>
                    <a:pt x="206" y="144"/>
                    <a:pt x="206" y="144"/>
                    <a:pt x="206" y="144"/>
                  </a:cubicBezTo>
                  <a:cubicBezTo>
                    <a:pt x="206" y="145"/>
                    <a:pt x="206" y="145"/>
                    <a:pt x="206" y="145"/>
                  </a:cubicBezTo>
                  <a:close/>
                  <a:moveTo>
                    <a:pt x="297" y="139"/>
                  </a:moveTo>
                  <a:cubicBezTo>
                    <a:pt x="297" y="139"/>
                    <a:pt x="297" y="139"/>
                    <a:pt x="297" y="139"/>
                  </a:cubicBezTo>
                  <a:cubicBezTo>
                    <a:pt x="297" y="138"/>
                    <a:pt x="297" y="138"/>
                    <a:pt x="297" y="138"/>
                  </a:cubicBezTo>
                  <a:cubicBezTo>
                    <a:pt x="297" y="137"/>
                    <a:pt x="297" y="137"/>
                    <a:pt x="297" y="137"/>
                  </a:cubicBezTo>
                  <a:cubicBezTo>
                    <a:pt x="298" y="137"/>
                    <a:pt x="298" y="137"/>
                    <a:pt x="298" y="137"/>
                  </a:cubicBezTo>
                  <a:cubicBezTo>
                    <a:pt x="299" y="137"/>
                    <a:pt x="299" y="137"/>
                    <a:pt x="299" y="137"/>
                  </a:cubicBezTo>
                  <a:cubicBezTo>
                    <a:pt x="299" y="138"/>
                    <a:pt x="299" y="138"/>
                    <a:pt x="299" y="138"/>
                  </a:cubicBezTo>
                  <a:cubicBezTo>
                    <a:pt x="299" y="138"/>
                    <a:pt x="299" y="138"/>
                    <a:pt x="299" y="138"/>
                  </a:cubicBezTo>
                  <a:cubicBezTo>
                    <a:pt x="300" y="138"/>
                    <a:pt x="300" y="138"/>
                    <a:pt x="300" y="138"/>
                  </a:cubicBezTo>
                  <a:cubicBezTo>
                    <a:pt x="299" y="139"/>
                    <a:pt x="299" y="139"/>
                    <a:pt x="299" y="139"/>
                  </a:cubicBezTo>
                  <a:cubicBezTo>
                    <a:pt x="298" y="139"/>
                    <a:pt x="298" y="139"/>
                    <a:pt x="298" y="139"/>
                  </a:cubicBezTo>
                  <a:cubicBezTo>
                    <a:pt x="298" y="139"/>
                    <a:pt x="298" y="139"/>
                    <a:pt x="298" y="139"/>
                  </a:cubicBezTo>
                  <a:cubicBezTo>
                    <a:pt x="298" y="139"/>
                    <a:pt x="298" y="139"/>
                    <a:pt x="298" y="139"/>
                  </a:cubicBezTo>
                  <a:cubicBezTo>
                    <a:pt x="297" y="139"/>
                    <a:pt x="297" y="139"/>
                    <a:pt x="297" y="139"/>
                  </a:cubicBezTo>
                  <a:cubicBezTo>
                    <a:pt x="297" y="139"/>
                    <a:pt x="297" y="139"/>
                    <a:pt x="297" y="139"/>
                  </a:cubicBezTo>
                  <a:close/>
                  <a:moveTo>
                    <a:pt x="295" y="209"/>
                  </a:moveTo>
                  <a:cubicBezTo>
                    <a:pt x="294" y="209"/>
                    <a:pt x="294" y="209"/>
                    <a:pt x="294" y="209"/>
                  </a:cubicBezTo>
                  <a:cubicBezTo>
                    <a:pt x="293" y="209"/>
                    <a:pt x="293" y="209"/>
                    <a:pt x="293" y="209"/>
                  </a:cubicBezTo>
                  <a:cubicBezTo>
                    <a:pt x="292" y="209"/>
                    <a:pt x="292" y="209"/>
                    <a:pt x="292" y="209"/>
                  </a:cubicBezTo>
                  <a:cubicBezTo>
                    <a:pt x="291" y="208"/>
                    <a:pt x="291" y="208"/>
                    <a:pt x="291" y="208"/>
                  </a:cubicBezTo>
                  <a:cubicBezTo>
                    <a:pt x="291" y="208"/>
                    <a:pt x="291" y="208"/>
                    <a:pt x="291" y="208"/>
                  </a:cubicBezTo>
                  <a:cubicBezTo>
                    <a:pt x="290" y="207"/>
                    <a:pt x="290" y="207"/>
                    <a:pt x="290" y="207"/>
                  </a:cubicBezTo>
                  <a:cubicBezTo>
                    <a:pt x="289" y="207"/>
                    <a:pt x="289" y="207"/>
                    <a:pt x="289" y="207"/>
                  </a:cubicBezTo>
                  <a:cubicBezTo>
                    <a:pt x="289" y="206"/>
                    <a:pt x="289" y="206"/>
                    <a:pt x="289" y="206"/>
                  </a:cubicBezTo>
                  <a:cubicBezTo>
                    <a:pt x="288" y="206"/>
                    <a:pt x="288" y="206"/>
                    <a:pt x="288" y="206"/>
                  </a:cubicBezTo>
                  <a:cubicBezTo>
                    <a:pt x="288" y="206"/>
                    <a:pt x="288" y="206"/>
                    <a:pt x="288" y="206"/>
                  </a:cubicBezTo>
                  <a:cubicBezTo>
                    <a:pt x="287" y="206"/>
                    <a:pt x="287" y="206"/>
                    <a:pt x="287" y="206"/>
                  </a:cubicBezTo>
                  <a:cubicBezTo>
                    <a:pt x="286" y="206"/>
                    <a:pt x="286" y="206"/>
                    <a:pt x="286" y="206"/>
                  </a:cubicBezTo>
                  <a:cubicBezTo>
                    <a:pt x="286" y="205"/>
                    <a:pt x="286" y="205"/>
                    <a:pt x="286" y="205"/>
                  </a:cubicBezTo>
                  <a:cubicBezTo>
                    <a:pt x="285" y="205"/>
                    <a:pt x="285" y="205"/>
                    <a:pt x="285" y="205"/>
                  </a:cubicBezTo>
                  <a:cubicBezTo>
                    <a:pt x="285" y="205"/>
                    <a:pt x="285" y="205"/>
                    <a:pt x="285" y="205"/>
                  </a:cubicBezTo>
                  <a:cubicBezTo>
                    <a:pt x="284" y="204"/>
                    <a:pt x="284" y="204"/>
                    <a:pt x="284" y="204"/>
                  </a:cubicBezTo>
                  <a:cubicBezTo>
                    <a:pt x="284" y="204"/>
                    <a:pt x="284" y="204"/>
                    <a:pt x="284" y="204"/>
                  </a:cubicBezTo>
                  <a:cubicBezTo>
                    <a:pt x="284" y="204"/>
                    <a:pt x="284" y="204"/>
                    <a:pt x="284" y="204"/>
                  </a:cubicBezTo>
                  <a:cubicBezTo>
                    <a:pt x="283" y="203"/>
                    <a:pt x="283" y="203"/>
                    <a:pt x="283" y="203"/>
                  </a:cubicBezTo>
                  <a:cubicBezTo>
                    <a:pt x="283" y="203"/>
                    <a:pt x="283" y="203"/>
                    <a:pt x="283" y="203"/>
                  </a:cubicBezTo>
                  <a:cubicBezTo>
                    <a:pt x="283" y="202"/>
                    <a:pt x="283" y="202"/>
                    <a:pt x="283" y="202"/>
                  </a:cubicBezTo>
                  <a:cubicBezTo>
                    <a:pt x="283" y="202"/>
                    <a:pt x="283" y="202"/>
                    <a:pt x="283" y="202"/>
                  </a:cubicBezTo>
                  <a:cubicBezTo>
                    <a:pt x="283" y="202"/>
                    <a:pt x="283" y="202"/>
                    <a:pt x="283" y="202"/>
                  </a:cubicBezTo>
                  <a:cubicBezTo>
                    <a:pt x="282" y="202"/>
                    <a:pt x="282" y="202"/>
                    <a:pt x="282" y="202"/>
                  </a:cubicBezTo>
                  <a:cubicBezTo>
                    <a:pt x="282" y="202"/>
                    <a:pt x="282" y="202"/>
                    <a:pt x="282" y="202"/>
                  </a:cubicBezTo>
                  <a:cubicBezTo>
                    <a:pt x="282" y="202"/>
                    <a:pt x="282" y="202"/>
                    <a:pt x="282" y="202"/>
                  </a:cubicBezTo>
                  <a:cubicBezTo>
                    <a:pt x="282" y="202"/>
                    <a:pt x="282" y="202"/>
                    <a:pt x="282" y="202"/>
                  </a:cubicBezTo>
                  <a:cubicBezTo>
                    <a:pt x="281" y="202"/>
                    <a:pt x="281" y="202"/>
                    <a:pt x="281" y="202"/>
                  </a:cubicBezTo>
                  <a:cubicBezTo>
                    <a:pt x="280" y="201"/>
                    <a:pt x="280" y="201"/>
                    <a:pt x="280" y="201"/>
                  </a:cubicBezTo>
                  <a:cubicBezTo>
                    <a:pt x="279" y="201"/>
                    <a:pt x="279" y="201"/>
                    <a:pt x="279" y="201"/>
                  </a:cubicBezTo>
                  <a:cubicBezTo>
                    <a:pt x="279" y="200"/>
                    <a:pt x="279" y="200"/>
                    <a:pt x="279" y="200"/>
                  </a:cubicBezTo>
                  <a:cubicBezTo>
                    <a:pt x="278" y="200"/>
                    <a:pt x="278" y="200"/>
                    <a:pt x="278" y="200"/>
                  </a:cubicBezTo>
                  <a:cubicBezTo>
                    <a:pt x="278" y="199"/>
                    <a:pt x="278" y="199"/>
                    <a:pt x="278" y="199"/>
                  </a:cubicBezTo>
                  <a:cubicBezTo>
                    <a:pt x="277" y="199"/>
                    <a:pt x="277" y="199"/>
                    <a:pt x="277" y="199"/>
                  </a:cubicBezTo>
                  <a:cubicBezTo>
                    <a:pt x="277" y="199"/>
                    <a:pt x="277" y="199"/>
                    <a:pt x="277" y="199"/>
                  </a:cubicBezTo>
                  <a:cubicBezTo>
                    <a:pt x="276" y="198"/>
                    <a:pt x="276" y="198"/>
                    <a:pt x="276" y="198"/>
                  </a:cubicBezTo>
                  <a:cubicBezTo>
                    <a:pt x="276" y="197"/>
                    <a:pt x="276" y="197"/>
                    <a:pt x="276" y="197"/>
                  </a:cubicBezTo>
                  <a:cubicBezTo>
                    <a:pt x="275" y="197"/>
                    <a:pt x="275" y="197"/>
                    <a:pt x="275" y="197"/>
                  </a:cubicBezTo>
                  <a:cubicBezTo>
                    <a:pt x="276" y="196"/>
                    <a:pt x="276" y="196"/>
                    <a:pt x="276" y="196"/>
                  </a:cubicBezTo>
                  <a:cubicBezTo>
                    <a:pt x="277" y="197"/>
                    <a:pt x="277" y="197"/>
                    <a:pt x="277" y="197"/>
                  </a:cubicBezTo>
                  <a:cubicBezTo>
                    <a:pt x="278" y="196"/>
                    <a:pt x="278" y="196"/>
                    <a:pt x="278" y="196"/>
                  </a:cubicBezTo>
                  <a:cubicBezTo>
                    <a:pt x="279" y="195"/>
                    <a:pt x="279" y="195"/>
                    <a:pt x="279" y="195"/>
                  </a:cubicBezTo>
                  <a:cubicBezTo>
                    <a:pt x="277" y="195"/>
                    <a:pt x="277" y="195"/>
                    <a:pt x="277" y="195"/>
                  </a:cubicBezTo>
                  <a:cubicBezTo>
                    <a:pt x="277" y="194"/>
                    <a:pt x="277" y="194"/>
                    <a:pt x="277" y="194"/>
                  </a:cubicBezTo>
                  <a:cubicBezTo>
                    <a:pt x="277" y="194"/>
                    <a:pt x="277" y="194"/>
                    <a:pt x="277" y="194"/>
                  </a:cubicBezTo>
                  <a:cubicBezTo>
                    <a:pt x="277" y="193"/>
                    <a:pt x="277" y="193"/>
                    <a:pt x="277" y="193"/>
                  </a:cubicBezTo>
                  <a:cubicBezTo>
                    <a:pt x="276" y="193"/>
                    <a:pt x="276" y="193"/>
                    <a:pt x="276" y="193"/>
                  </a:cubicBezTo>
                  <a:cubicBezTo>
                    <a:pt x="276" y="194"/>
                    <a:pt x="276" y="194"/>
                    <a:pt x="276" y="194"/>
                  </a:cubicBezTo>
                  <a:cubicBezTo>
                    <a:pt x="276" y="195"/>
                    <a:pt x="276" y="195"/>
                    <a:pt x="276" y="195"/>
                  </a:cubicBezTo>
                  <a:cubicBezTo>
                    <a:pt x="275" y="194"/>
                    <a:pt x="275" y="194"/>
                    <a:pt x="275" y="194"/>
                  </a:cubicBezTo>
                  <a:cubicBezTo>
                    <a:pt x="276" y="193"/>
                    <a:pt x="276" y="193"/>
                    <a:pt x="276" y="193"/>
                  </a:cubicBezTo>
                  <a:cubicBezTo>
                    <a:pt x="276" y="192"/>
                    <a:pt x="276" y="192"/>
                    <a:pt x="276" y="192"/>
                  </a:cubicBezTo>
                  <a:cubicBezTo>
                    <a:pt x="275" y="193"/>
                    <a:pt x="275" y="193"/>
                    <a:pt x="275" y="193"/>
                  </a:cubicBezTo>
                  <a:cubicBezTo>
                    <a:pt x="275" y="193"/>
                    <a:pt x="275" y="193"/>
                    <a:pt x="275" y="193"/>
                  </a:cubicBezTo>
                  <a:cubicBezTo>
                    <a:pt x="275" y="192"/>
                    <a:pt x="275" y="192"/>
                    <a:pt x="275" y="192"/>
                  </a:cubicBezTo>
                  <a:cubicBezTo>
                    <a:pt x="274" y="192"/>
                    <a:pt x="274" y="192"/>
                    <a:pt x="274" y="192"/>
                  </a:cubicBezTo>
                  <a:cubicBezTo>
                    <a:pt x="274" y="191"/>
                    <a:pt x="274" y="191"/>
                    <a:pt x="274" y="191"/>
                  </a:cubicBezTo>
                  <a:cubicBezTo>
                    <a:pt x="274" y="191"/>
                    <a:pt x="274" y="191"/>
                    <a:pt x="274" y="191"/>
                  </a:cubicBezTo>
                  <a:cubicBezTo>
                    <a:pt x="274" y="190"/>
                    <a:pt x="274" y="190"/>
                    <a:pt x="274" y="190"/>
                  </a:cubicBezTo>
                  <a:cubicBezTo>
                    <a:pt x="273" y="189"/>
                    <a:pt x="273" y="189"/>
                    <a:pt x="273" y="189"/>
                  </a:cubicBezTo>
                  <a:cubicBezTo>
                    <a:pt x="273" y="189"/>
                    <a:pt x="273" y="189"/>
                    <a:pt x="273" y="189"/>
                  </a:cubicBezTo>
                  <a:cubicBezTo>
                    <a:pt x="274" y="188"/>
                    <a:pt x="274" y="188"/>
                    <a:pt x="274" y="188"/>
                  </a:cubicBezTo>
                  <a:cubicBezTo>
                    <a:pt x="274" y="187"/>
                    <a:pt x="274" y="187"/>
                    <a:pt x="274" y="187"/>
                  </a:cubicBezTo>
                  <a:cubicBezTo>
                    <a:pt x="272" y="189"/>
                    <a:pt x="272" y="189"/>
                    <a:pt x="272" y="189"/>
                  </a:cubicBezTo>
                  <a:cubicBezTo>
                    <a:pt x="272" y="189"/>
                    <a:pt x="272" y="189"/>
                    <a:pt x="272" y="189"/>
                  </a:cubicBezTo>
                  <a:cubicBezTo>
                    <a:pt x="272" y="189"/>
                    <a:pt x="272" y="189"/>
                    <a:pt x="272" y="189"/>
                  </a:cubicBezTo>
                  <a:cubicBezTo>
                    <a:pt x="272" y="188"/>
                    <a:pt x="272" y="188"/>
                    <a:pt x="272" y="188"/>
                  </a:cubicBezTo>
                  <a:cubicBezTo>
                    <a:pt x="272" y="188"/>
                    <a:pt x="272" y="188"/>
                    <a:pt x="272" y="188"/>
                  </a:cubicBezTo>
                  <a:cubicBezTo>
                    <a:pt x="271" y="188"/>
                    <a:pt x="271" y="188"/>
                    <a:pt x="271" y="188"/>
                  </a:cubicBezTo>
                  <a:cubicBezTo>
                    <a:pt x="271" y="188"/>
                    <a:pt x="271" y="188"/>
                    <a:pt x="271" y="188"/>
                  </a:cubicBezTo>
                  <a:cubicBezTo>
                    <a:pt x="270" y="189"/>
                    <a:pt x="270" y="189"/>
                    <a:pt x="270" y="189"/>
                  </a:cubicBezTo>
                  <a:cubicBezTo>
                    <a:pt x="270" y="189"/>
                    <a:pt x="270" y="189"/>
                    <a:pt x="270" y="189"/>
                  </a:cubicBezTo>
                  <a:cubicBezTo>
                    <a:pt x="270" y="189"/>
                    <a:pt x="270" y="189"/>
                    <a:pt x="270" y="189"/>
                  </a:cubicBezTo>
                  <a:cubicBezTo>
                    <a:pt x="270" y="188"/>
                    <a:pt x="270" y="188"/>
                    <a:pt x="270" y="188"/>
                  </a:cubicBezTo>
                  <a:cubicBezTo>
                    <a:pt x="270" y="187"/>
                    <a:pt x="270" y="187"/>
                    <a:pt x="270" y="187"/>
                  </a:cubicBezTo>
                  <a:cubicBezTo>
                    <a:pt x="270" y="187"/>
                    <a:pt x="270" y="187"/>
                    <a:pt x="270" y="187"/>
                  </a:cubicBezTo>
                  <a:cubicBezTo>
                    <a:pt x="270" y="187"/>
                    <a:pt x="270" y="187"/>
                    <a:pt x="270" y="187"/>
                  </a:cubicBezTo>
                  <a:cubicBezTo>
                    <a:pt x="269" y="187"/>
                    <a:pt x="269" y="187"/>
                    <a:pt x="269" y="187"/>
                  </a:cubicBezTo>
                  <a:cubicBezTo>
                    <a:pt x="269" y="187"/>
                    <a:pt x="269" y="187"/>
                    <a:pt x="269" y="187"/>
                  </a:cubicBezTo>
                  <a:cubicBezTo>
                    <a:pt x="268" y="188"/>
                    <a:pt x="268" y="188"/>
                    <a:pt x="268" y="188"/>
                  </a:cubicBezTo>
                  <a:cubicBezTo>
                    <a:pt x="268" y="189"/>
                    <a:pt x="268" y="189"/>
                    <a:pt x="268" y="189"/>
                  </a:cubicBezTo>
                  <a:cubicBezTo>
                    <a:pt x="267" y="188"/>
                    <a:pt x="267" y="188"/>
                    <a:pt x="267" y="188"/>
                  </a:cubicBezTo>
                  <a:cubicBezTo>
                    <a:pt x="266" y="188"/>
                    <a:pt x="266" y="188"/>
                    <a:pt x="266" y="188"/>
                  </a:cubicBezTo>
                  <a:cubicBezTo>
                    <a:pt x="266" y="188"/>
                    <a:pt x="266" y="188"/>
                    <a:pt x="266" y="188"/>
                  </a:cubicBezTo>
                  <a:cubicBezTo>
                    <a:pt x="265" y="187"/>
                    <a:pt x="265" y="187"/>
                    <a:pt x="265" y="187"/>
                  </a:cubicBezTo>
                  <a:cubicBezTo>
                    <a:pt x="264" y="186"/>
                    <a:pt x="264" y="186"/>
                    <a:pt x="264" y="186"/>
                  </a:cubicBezTo>
                  <a:cubicBezTo>
                    <a:pt x="264" y="187"/>
                    <a:pt x="264" y="187"/>
                    <a:pt x="264" y="187"/>
                  </a:cubicBezTo>
                  <a:cubicBezTo>
                    <a:pt x="264" y="188"/>
                    <a:pt x="264" y="188"/>
                    <a:pt x="264" y="188"/>
                  </a:cubicBezTo>
                  <a:cubicBezTo>
                    <a:pt x="264" y="188"/>
                    <a:pt x="264" y="188"/>
                    <a:pt x="264" y="188"/>
                  </a:cubicBezTo>
                  <a:cubicBezTo>
                    <a:pt x="263" y="188"/>
                    <a:pt x="263" y="188"/>
                    <a:pt x="263" y="188"/>
                  </a:cubicBezTo>
                  <a:cubicBezTo>
                    <a:pt x="262" y="188"/>
                    <a:pt x="262" y="188"/>
                    <a:pt x="262" y="188"/>
                  </a:cubicBezTo>
                  <a:cubicBezTo>
                    <a:pt x="261" y="188"/>
                    <a:pt x="261" y="188"/>
                    <a:pt x="261" y="188"/>
                  </a:cubicBezTo>
                  <a:cubicBezTo>
                    <a:pt x="261" y="189"/>
                    <a:pt x="261" y="189"/>
                    <a:pt x="261" y="189"/>
                  </a:cubicBezTo>
                  <a:cubicBezTo>
                    <a:pt x="260" y="189"/>
                    <a:pt x="260" y="189"/>
                    <a:pt x="260" y="189"/>
                  </a:cubicBezTo>
                  <a:cubicBezTo>
                    <a:pt x="260" y="189"/>
                    <a:pt x="260" y="189"/>
                    <a:pt x="260" y="189"/>
                  </a:cubicBezTo>
                  <a:cubicBezTo>
                    <a:pt x="259" y="189"/>
                    <a:pt x="259" y="189"/>
                    <a:pt x="259" y="189"/>
                  </a:cubicBezTo>
                  <a:cubicBezTo>
                    <a:pt x="258" y="189"/>
                    <a:pt x="258" y="189"/>
                    <a:pt x="258" y="189"/>
                  </a:cubicBezTo>
                  <a:cubicBezTo>
                    <a:pt x="258" y="188"/>
                    <a:pt x="258" y="188"/>
                    <a:pt x="258" y="188"/>
                  </a:cubicBezTo>
                  <a:cubicBezTo>
                    <a:pt x="257" y="187"/>
                    <a:pt x="257" y="187"/>
                    <a:pt x="257" y="187"/>
                  </a:cubicBezTo>
                  <a:cubicBezTo>
                    <a:pt x="257" y="187"/>
                    <a:pt x="257" y="187"/>
                    <a:pt x="257" y="187"/>
                  </a:cubicBezTo>
                  <a:cubicBezTo>
                    <a:pt x="256" y="187"/>
                    <a:pt x="256" y="187"/>
                    <a:pt x="256" y="187"/>
                  </a:cubicBezTo>
                  <a:cubicBezTo>
                    <a:pt x="255" y="185"/>
                    <a:pt x="255" y="185"/>
                    <a:pt x="255" y="185"/>
                  </a:cubicBezTo>
                  <a:cubicBezTo>
                    <a:pt x="256" y="184"/>
                    <a:pt x="256" y="184"/>
                    <a:pt x="256" y="184"/>
                  </a:cubicBezTo>
                  <a:cubicBezTo>
                    <a:pt x="256" y="184"/>
                    <a:pt x="256" y="184"/>
                    <a:pt x="256" y="184"/>
                  </a:cubicBezTo>
                  <a:cubicBezTo>
                    <a:pt x="256" y="183"/>
                    <a:pt x="256" y="183"/>
                    <a:pt x="256" y="183"/>
                  </a:cubicBezTo>
                  <a:cubicBezTo>
                    <a:pt x="257" y="183"/>
                    <a:pt x="257" y="183"/>
                    <a:pt x="257" y="183"/>
                  </a:cubicBezTo>
                  <a:cubicBezTo>
                    <a:pt x="258" y="182"/>
                    <a:pt x="258" y="182"/>
                    <a:pt x="258" y="182"/>
                  </a:cubicBezTo>
                  <a:cubicBezTo>
                    <a:pt x="258" y="182"/>
                    <a:pt x="258" y="182"/>
                    <a:pt x="258" y="182"/>
                  </a:cubicBezTo>
                  <a:cubicBezTo>
                    <a:pt x="259" y="182"/>
                    <a:pt x="259" y="182"/>
                    <a:pt x="259" y="182"/>
                  </a:cubicBezTo>
                  <a:cubicBezTo>
                    <a:pt x="260" y="182"/>
                    <a:pt x="260" y="182"/>
                    <a:pt x="260" y="182"/>
                  </a:cubicBezTo>
                  <a:cubicBezTo>
                    <a:pt x="260" y="181"/>
                    <a:pt x="260" y="181"/>
                    <a:pt x="260" y="181"/>
                  </a:cubicBezTo>
                  <a:cubicBezTo>
                    <a:pt x="259" y="181"/>
                    <a:pt x="259" y="181"/>
                    <a:pt x="259" y="181"/>
                  </a:cubicBezTo>
                  <a:cubicBezTo>
                    <a:pt x="259" y="180"/>
                    <a:pt x="259" y="180"/>
                    <a:pt x="259" y="180"/>
                  </a:cubicBezTo>
                  <a:cubicBezTo>
                    <a:pt x="260" y="180"/>
                    <a:pt x="260" y="180"/>
                    <a:pt x="260" y="180"/>
                  </a:cubicBezTo>
                  <a:cubicBezTo>
                    <a:pt x="260" y="180"/>
                    <a:pt x="260" y="180"/>
                    <a:pt x="260" y="180"/>
                  </a:cubicBezTo>
                  <a:cubicBezTo>
                    <a:pt x="260" y="180"/>
                    <a:pt x="260" y="180"/>
                    <a:pt x="260" y="180"/>
                  </a:cubicBezTo>
                  <a:cubicBezTo>
                    <a:pt x="260" y="179"/>
                    <a:pt x="260" y="179"/>
                    <a:pt x="260" y="179"/>
                  </a:cubicBezTo>
                  <a:cubicBezTo>
                    <a:pt x="260" y="179"/>
                    <a:pt x="260" y="179"/>
                    <a:pt x="260" y="179"/>
                  </a:cubicBezTo>
                  <a:cubicBezTo>
                    <a:pt x="261" y="180"/>
                    <a:pt x="261" y="180"/>
                    <a:pt x="261" y="180"/>
                  </a:cubicBezTo>
                  <a:cubicBezTo>
                    <a:pt x="262" y="180"/>
                    <a:pt x="262" y="180"/>
                    <a:pt x="262" y="180"/>
                  </a:cubicBezTo>
                  <a:cubicBezTo>
                    <a:pt x="263" y="181"/>
                    <a:pt x="263" y="181"/>
                    <a:pt x="263" y="181"/>
                  </a:cubicBezTo>
                  <a:cubicBezTo>
                    <a:pt x="264" y="182"/>
                    <a:pt x="264" y="182"/>
                    <a:pt x="264" y="182"/>
                  </a:cubicBezTo>
                  <a:cubicBezTo>
                    <a:pt x="264" y="182"/>
                    <a:pt x="264" y="182"/>
                    <a:pt x="264" y="182"/>
                  </a:cubicBezTo>
                  <a:cubicBezTo>
                    <a:pt x="265" y="182"/>
                    <a:pt x="265" y="182"/>
                    <a:pt x="265" y="182"/>
                  </a:cubicBezTo>
                  <a:cubicBezTo>
                    <a:pt x="266" y="182"/>
                    <a:pt x="266" y="182"/>
                    <a:pt x="266" y="182"/>
                  </a:cubicBezTo>
                  <a:cubicBezTo>
                    <a:pt x="266" y="182"/>
                    <a:pt x="266" y="182"/>
                    <a:pt x="266" y="182"/>
                  </a:cubicBezTo>
                  <a:cubicBezTo>
                    <a:pt x="267" y="182"/>
                    <a:pt x="267" y="182"/>
                    <a:pt x="267" y="182"/>
                  </a:cubicBezTo>
                  <a:cubicBezTo>
                    <a:pt x="267" y="182"/>
                    <a:pt x="267" y="182"/>
                    <a:pt x="267" y="182"/>
                  </a:cubicBezTo>
                  <a:cubicBezTo>
                    <a:pt x="268" y="182"/>
                    <a:pt x="268" y="182"/>
                    <a:pt x="268" y="182"/>
                  </a:cubicBezTo>
                  <a:cubicBezTo>
                    <a:pt x="269" y="182"/>
                    <a:pt x="269" y="182"/>
                    <a:pt x="269" y="182"/>
                  </a:cubicBezTo>
                  <a:cubicBezTo>
                    <a:pt x="269" y="181"/>
                    <a:pt x="269" y="181"/>
                    <a:pt x="269" y="181"/>
                  </a:cubicBezTo>
                  <a:cubicBezTo>
                    <a:pt x="270" y="181"/>
                    <a:pt x="270" y="181"/>
                    <a:pt x="270" y="181"/>
                  </a:cubicBezTo>
                  <a:cubicBezTo>
                    <a:pt x="270" y="181"/>
                    <a:pt x="270" y="181"/>
                    <a:pt x="270" y="181"/>
                  </a:cubicBezTo>
                  <a:cubicBezTo>
                    <a:pt x="270" y="182"/>
                    <a:pt x="270" y="182"/>
                    <a:pt x="270" y="182"/>
                  </a:cubicBezTo>
                  <a:cubicBezTo>
                    <a:pt x="271" y="182"/>
                    <a:pt x="271" y="182"/>
                    <a:pt x="271" y="182"/>
                  </a:cubicBezTo>
                  <a:cubicBezTo>
                    <a:pt x="272" y="181"/>
                    <a:pt x="272" y="181"/>
                    <a:pt x="272" y="181"/>
                  </a:cubicBezTo>
                  <a:cubicBezTo>
                    <a:pt x="272" y="181"/>
                    <a:pt x="272" y="181"/>
                    <a:pt x="272" y="181"/>
                  </a:cubicBezTo>
                  <a:cubicBezTo>
                    <a:pt x="273" y="180"/>
                    <a:pt x="273" y="180"/>
                    <a:pt x="273" y="180"/>
                  </a:cubicBezTo>
                  <a:cubicBezTo>
                    <a:pt x="273" y="181"/>
                    <a:pt x="273" y="181"/>
                    <a:pt x="273" y="181"/>
                  </a:cubicBezTo>
                  <a:cubicBezTo>
                    <a:pt x="273" y="182"/>
                    <a:pt x="273" y="182"/>
                    <a:pt x="273" y="182"/>
                  </a:cubicBezTo>
                  <a:cubicBezTo>
                    <a:pt x="273" y="182"/>
                    <a:pt x="273" y="182"/>
                    <a:pt x="273" y="182"/>
                  </a:cubicBezTo>
                  <a:cubicBezTo>
                    <a:pt x="274" y="182"/>
                    <a:pt x="274" y="182"/>
                    <a:pt x="274" y="182"/>
                  </a:cubicBezTo>
                  <a:cubicBezTo>
                    <a:pt x="274" y="181"/>
                    <a:pt x="274" y="181"/>
                    <a:pt x="274" y="181"/>
                  </a:cubicBezTo>
                  <a:cubicBezTo>
                    <a:pt x="275" y="182"/>
                    <a:pt x="275" y="182"/>
                    <a:pt x="275" y="182"/>
                  </a:cubicBezTo>
                  <a:cubicBezTo>
                    <a:pt x="275" y="181"/>
                    <a:pt x="275" y="181"/>
                    <a:pt x="275" y="181"/>
                  </a:cubicBezTo>
                  <a:cubicBezTo>
                    <a:pt x="275" y="179"/>
                    <a:pt x="275" y="179"/>
                    <a:pt x="275" y="179"/>
                  </a:cubicBezTo>
                  <a:cubicBezTo>
                    <a:pt x="274" y="178"/>
                    <a:pt x="274" y="178"/>
                    <a:pt x="274" y="178"/>
                  </a:cubicBezTo>
                  <a:cubicBezTo>
                    <a:pt x="274" y="177"/>
                    <a:pt x="274" y="177"/>
                    <a:pt x="274" y="177"/>
                  </a:cubicBezTo>
                  <a:cubicBezTo>
                    <a:pt x="273" y="177"/>
                    <a:pt x="273" y="177"/>
                    <a:pt x="273" y="177"/>
                  </a:cubicBezTo>
                  <a:cubicBezTo>
                    <a:pt x="274" y="176"/>
                    <a:pt x="274" y="176"/>
                    <a:pt x="274" y="176"/>
                  </a:cubicBezTo>
                  <a:cubicBezTo>
                    <a:pt x="274" y="175"/>
                    <a:pt x="274" y="175"/>
                    <a:pt x="274" y="175"/>
                  </a:cubicBezTo>
                  <a:cubicBezTo>
                    <a:pt x="274" y="175"/>
                    <a:pt x="274" y="175"/>
                    <a:pt x="274" y="175"/>
                  </a:cubicBezTo>
                  <a:cubicBezTo>
                    <a:pt x="276" y="175"/>
                    <a:pt x="276" y="175"/>
                    <a:pt x="276" y="175"/>
                  </a:cubicBezTo>
                  <a:cubicBezTo>
                    <a:pt x="277" y="174"/>
                    <a:pt x="277" y="174"/>
                    <a:pt x="277" y="174"/>
                  </a:cubicBezTo>
                  <a:cubicBezTo>
                    <a:pt x="278" y="173"/>
                    <a:pt x="278" y="173"/>
                    <a:pt x="278" y="173"/>
                  </a:cubicBezTo>
                  <a:cubicBezTo>
                    <a:pt x="279" y="172"/>
                    <a:pt x="279" y="172"/>
                    <a:pt x="279" y="172"/>
                  </a:cubicBezTo>
                  <a:cubicBezTo>
                    <a:pt x="279" y="172"/>
                    <a:pt x="279" y="172"/>
                    <a:pt x="279" y="172"/>
                  </a:cubicBezTo>
                  <a:cubicBezTo>
                    <a:pt x="280" y="173"/>
                    <a:pt x="280" y="173"/>
                    <a:pt x="280" y="173"/>
                  </a:cubicBezTo>
                  <a:cubicBezTo>
                    <a:pt x="281" y="173"/>
                    <a:pt x="281" y="173"/>
                    <a:pt x="281" y="173"/>
                  </a:cubicBezTo>
                  <a:cubicBezTo>
                    <a:pt x="281" y="173"/>
                    <a:pt x="281" y="173"/>
                    <a:pt x="281" y="173"/>
                  </a:cubicBezTo>
                  <a:cubicBezTo>
                    <a:pt x="280" y="172"/>
                    <a:pt x="280" y="172"/>
                    <a:pt x="280" y="172"/>
                  </a:cubicBezTo>
                  <a:cubicBezTo>
                    <a:pt x="280" y="171"/>
                    <a:pt x="280" y="171"/>
                    <a:pt x="280" y="171"/>
                  </a:cubicBezTo>
                  <a:cubicBezTo>
                    <a:pt x="281" y="170"/>
                    <a:pt x="281" y="170"/>
                    <a:pt x="281" y="170"/>
                  </a:cubicBezTo>
                  <a:cubicBezTo>
                    <a:pt x="282" y="170"/>
                    <a:pt x="282" y="170"/>
                    <a:pt x="282" y="170"/>
                  </a:cubicBezTo>
                  <a:cubicBezTo>
                    <a:pt x="282" y="169"/>
                    <a:pt x="282" y="169"/>
                    <a:pt x="282" y="169"/>
                  </a:cubicBezTo>
                  <a:cubicBezTo>
                    <a:pt x="283" y="170"/>
                    <a:pt x="283" y="170"/>
                    <a:pt x="283" y="170"/>
                  </a:cubicBezTo>
                  <a:cubicBezTo>
                    <a:pt x="285" y="169"/>
                    <a:pt x="285" y="169"/>
                    <a:pt x="285" y="169"/>
                  </a:cubicBezTo>
                  <a:cubicBezTo>
                    <a:pt x="285" y="169"/>
                    <a:pt x="285" y="169"/>
                    <a:pt x="285" y="169"/>
                  </a:cubicBezTo>
                  <a:cubicBezTo>
                    <a:pt x="284" y="168"/>
                    <a:pt x="284" y="168"/>
                    <a:pt x="284" y="168"/>
                  </a:cubicBezTo>
                  <a:cubicBezTo>
                    <a:pt x="285" y="167"/>
                    <a:pt x="285" y="167"/>
                    <a:pt x="285" y="167"/>
                  </a:cubicBezTo>
                  <a:cubicBezTo>
                    <a:pt x="285" y="166"/>
                    <a:pt x="285" y="166"/>
                    <a:pt x="285" y="166"/>
                  </a:cubicBezTo>
                  <a:cubicBezTo>
                    <a:pt x="285" y="166"/>
                    <a:pt x="285" y="166"/>
                    <a:pt x="285" y="166"/>
                  </a:cubicBezTo>
                  <a:cubicBezTo>
                    <a:pt x="285" y="165"/>
                    <a:pt x="285" y="165"/>
                    <a:pt x="285" y="165"/>
                  </a:cubicBezTo>
                  <a:cubicBezTo>
                    <a:pt x="285" y="165"/>
                    <a:pt x="285" y="165"/>
                    <a:pt x="285" y="165"/>
                  </a:cubicBezTo>
                  <a:cubicBezTo>
                    <a:pt x="285" y="164"/>
                    <a:pt x="285" y="164"/>
                    <a:pt x="285" y="164"/>
                  </a:cubicBezTo>
                  <a:cubicBezTo>
                    <a:pt x="285" y="163"/>
                    <a:pt x="285" y="163"/>
                    <a:pt x="285" y="163"/>
                  </a:cubicBezTo>
                  <a:cubicBezTo>
                    <a:pt x="285" y="163"/>
                    <a:pt x="285" y="163"/>
                    <a:pt x="285" y="163"/>
                  </a:cubicBezTo>
                  <a:cubicBezTo>
                    <a:pt x="285" y="163"/>
                    <a:pt x="285" y="163"/>
                    <a:pt x="285" y="163"/>
                  </a:cubicBezTo>
                  <a:cubicBezTo>
                    <a:pt x="285" y="162"/>
                    <a:pt x="285" y="162"/>
                    <a:pt x="285" y="162"/>
                  </a:cubicBezTo>
                  <a:cubicBezTo>
                    <a:pt x="286" y="162"/>
                    <a:pt x="286" y="162"/>
                    <a:pt x="286" y="162"/>
                  </a:cubicBezTo>
                  <a:cubicBezTo>
                    <a:pt x="286" y="161"/>
                    <a:pt x="286" y="161"/>
                    <a:pt x="286" y="161"/>
                  </a:cubicBezTo>
                  <a:cubicBezTo>
                    <a:pt x="286" y="160"/>
                    <a:pt x="286" y="160"/>
                    <a:pt x="286" y="160"/>
                  </a:cubicBezTo>
                  <a:cubicBezTo>
                    <a:pt x="286" y="160"/>
                    <a:pt x="286" y="160"/>
                    <a:pt x="286" y="160"/>
                  </a:cubicBezTo>
                  <a:cubicBezTo>
                    <a:pt x="286" y="160"/>
                    <a:pt x="286" y="160"/>
                    <a:pt x="286" y="160"/>
                  </a:cubicBezTo>
                  <a:cubicBezTo>
                    <a:pt x="285" y="160"/>
                    <a:pt x="285" y="160"/>
                    <a:pt x="285" y="160"/>
                  </a:cubicBezTo>
                  <a:cubicBezTo>
                    <a:pt x="285" y="161"/>
                    <a:pt x="285" y="161"/>
                    <a:pt x="285" y="161"/>
                  </a:cubicBezTo>
                  <a:cubicBezTo>
                    <a:pt x="285" y="161"/>
                    <a:pt x="285" y="161"/>
                    <a:pt x="285" y="161"/>
                  </a:cubicBezTo>
                  <a:cubicBezTo>
                    <a:pt x="285" y="161"/>
                    <a:pt x="285" y="161"/>
                    <a:pt x="285" y="161"/>
                  </a:cubicBezTo>
                  <a:cubicBezTo>
                    <a:pt x="285" y="160"/>
                    <a:pt x="285" y="160"/>
                    <a:pt x="285" y="160"/>
                  </a:cubicBezTo>
                  <a:cubicBezTo>
                    <a:pt x="284" y="160"/>
                    <a:pt x="284" y="160"/>
                    <a:pt x="284" y="160"/>
                  </a:cubicBezTo>
                  <a:cubicBezTo>
                    <a:pt x="283" y="160"/>
                    <a:pt x="283" y="160"/>
                    <a:pt x="283" y="160"/>
                  </a:cubicBezTo>
                  <a:cubicBezTo>
                    <a:pt x="282" y="159"/>
                    <a:pt x="282" y="159"/>
                    <a:pt x="282" y="159"/>
                  </a:cubicBezTo>
                  <a:cubicBezTo>
                    <a:pt x="282" y="159"/>
                    <a:pt x="282" y="159"/>
                    <a:pt x="282" y="159"/>
                  </a:cubicBezTo>
                  <a:cubicBezTo>
                    <a:pt x="284" y="158"/>
                    <a:pt x="284" y="158"/>
                    <a:pt x="284" y="158"/>
                  </a:cubicBezTo>
                  <a:cubicBezTo>
                    <a:pt x="283" y="158"/>
                    <a:pt x="283" y="158"/>
                    <a:pt x="283" y="158"/>
                  </a:cubicBezTo>
                  <a:cubicBezTo>
                    <a:pt x="283" y="158"/>
                    <a:pt x="283" y="158"/>
                    <a:pt x="283" y="158"/>
                  </a:cubicBezTo>
                  <a:cubicBezTo>
                    <a:pt x="283" y="157"/>
                    <a:pt x="283" y="157"/>
                    <a:pt x="283" y="157"/>
                  </a:cubicBezTo>
                  <a:cubicBezTo>
                    <a:pt x="283" y="156"/>
                    <a:pt x="283" y="156"/>
                    <a:pt x="283" y="156"/>
                  </a:cubicBezTo>
                  <a:cubicBezTo>
                    <a:pt x="282" y="156"/>
                    <a:pt x="282" y="156"/>
                    <a:pt x="282" y="156"/>
                  </a:cubicBezTo>
                  <a:cubicBezTo>
                    <a:pt x="282" y="156"/>
                    <a:pt x="282" y="156"/>
                    <a:pt x="282" y="156"/>
                  </a:cubicBezTo>
                  <a:cubicBezTo>
                    <a:pt x="282" y="156"/>
                    <a:pt x="282" y="156"/>
                    <a:pt x="282" y="156"/>
                  </a:cubicBezTo>
                  <a:cubicBezTo>
                    <a:pt x="282" y="157"/>
                    <a:pt x="282" y="157"/>
                    <a:pt x="282" y="157"/>
                  </a:cubicBezTo>
                  <a:cubicBezTo>
                    <a:pt x="282" y="157"/>
                    <a:pt x="282" y="157"/>
                    <a:pt x="282" y="157"/>
                  </a:cubicBezTo>
                  <a:cubicBezTo>
                    <a:pt x="281" y="157"/>
                    <a:pt x="281" y="157"/>
                    <a:pt x="281" y="157"/>
                  </a:cubicBezTo>
                  <a:cubicBezTo>
                    <a:pt x="281" y="157"/>
                    <a:pt x="281" y="157"/>
                    <a:pt x="281" y="157"/>
                  </a:cubicBezTo>
                  <a:cubicBezTo>
                    <a:pt x="280" y="157"/>
                    <a:pt x="280" y="157"/>
                    <a:pt x="280" y="157"/>
                  </a:cubicBezTo>
                  <a:cubicBezTo>
                    <a:pt x="280" y="156"/>
                    <a:pt x="280" y="156"/>
                    <a:pt x="280" y="156"/>
                  </a:cubicBezTo>
                  <a:cubicBezTo>
                    <a:pt x="281" y="155"/>
                    <a:pt x="281" y="155"/>
                    <a:pt x="281" y="155"/>
                  </a:cubicBezTo>
                  <a:cubicBezTo>
                    <a:pt x="281" y="155"/>
                    <a:pt x="281" y="155"/>
                    <a:pt x="281" y="155"/>
                  </a:cubicBezTo>
                  <a:cubicBezTo>
                    <a:pt x="279" y="155"/>
                    <a:pt x="279" y="155"/>
                    <a:pt x="279" y="155"/>
                  </a:cubicBezTo>
                  <a:cubicBezTo>
                    <a:pt x="279" y="154"/>
                    <a:pt x="279" y="154"/>
                    <a:pt x="279" y="154"/>
                  </a:cubicBezTo>
                  <a:cubicBezTo>
                    <a:pt x="280" y="154"/>
                    <a:pt x="280" y="154"/>
                    <a:pt x="280" y="154"/>
                  </a:cubicBezTo>
                  <a:cubicBezTo>
                    <a:pt x="280" y="154"/>
                    <a:pt x="280" y="154"/>
                    <a:pt x="280" y="154"/>
                  </a:cubicBezTo>
                  <a:cubicBezTo>
                    <a:pt x="280" y="154"/>
                    <a:pt x="280" y="154"/>
                    <a:pt x="280" y="154"/>
                  </a:cubicBezTo>
                  <a:cubicBezTo>
                    <a:pt x="280" y="153"/>
                    <a:pt x="280" y="153"/>
                    <a:pt x="280" y="153"/>
                  </a:cubicBezTo>
                  <a:cubicBezTo>
                    <a:pt x="281" y="153"/>
                    <a:pt x="281" y="153"/>
                    <a:pt x="281" y="153"/>
                  </a:cubicBezTo>
                  <a:cubicBezTo>
                    <a:pt x="281" y="153"/>
                    <a:pt x="281" y="153"/>
                    <a:pt x="281" y="153"/>
                  </a:cubicBezTo>
                  <a:cubicBezTo>
                    <a:pt x="281" y="152"/>
                    <a:pt x="281" y="152"/>
                    <a:pt x="281" y="152"/>
                  </a:cubicBezTo>
                  <a:cubicBezTo>
                    <a:pt x="280" y="153"/>
                    <a:pt x="280" y="153"/>
                    <a:pt x="280" y="153"/>
                  </a:cubicBezTo>
                  <a:cubicBezTo>
                    <a:pt x="279" y="154"/>
                    <a:pt x="279" y="154"/>
                    <a:pt x="279" y="154"/>
                  </a:cubicBezTo>
                  <a:cubicBezTo>
                    <a:pt x="279" y="154"/>
                    <a:pt x="279" y="154"/>
                    <a:pt x="279" y="154"/>
                  </a:cubicBezTo>
                  <a:cubicBezTo>
                    <a:pt x="278" y="154"/>
                    <a:pt x="278" y="154"/>
                    <a:pt x="278" y="154"/>
                  </a:cubicBezTo>
                  <a:cubicBezTo>
                    <a:pt x="278" y="153"/>
                    <a:pt x="278" y="153"/>
                    <a:pt x="278" y="153"/>
                  </a:cubicBezTo>
                  <a:cubicBezTo>
                    <a:pt x="278" y="153"/>
                    <a:pt x="278" y="153"/>
                    <a:pt x="278" y="153"/>
                  </a:cubicBezTo>
                  <a:cubicBezTo>
                    <a:pt x="277" y="154"/>
                    <a:pt x="277" y="154"/>
                    <a:pt x="277" y="154"/>
                  </a:cubicBezTo>
                  <a:cubicBezTo>
                    <a:pt x="277" y="154"/>
                    <a:pt x="277" y="154"/>
                    <a:pt x="277" y="154"/>
                  </a:cubicBezTo>
                  <a:cubicBezTo>
                    <a:pt x="276" y="154"/>
                    <a:pt x="276" y="154"/>
                    <a:pt x="276" y="154"/>
                  </a:cubicBezTo>
                  <a:cubicBezTo>
                    <a:pt x="275" y="154"/>
                    <a:pt x="275" y="154"/>
                    <a:pt x="275" y="154"/>
                  </a:cubicBezTo>
                  <a:cubicBezTo>
                    <a:pt x="275" y="154"/>
                    <a:pt x="275" y="154"/>
                    <a:pt x="275" y="154"/>
                  </a:cubicBezTo>
                  <a:cubicBezTo>
                    <a:pt x="275" y="155"/>
                    <a:pt x="275" y="155"/>
                    <a:pt x="275" y="155"/>
                  </a:cubicBezTo>
                  <a:cubicBezTo>
                    <a:pt x="274" y="155"/>
                    <a:pt x="274" y="155"/>
                    <a:pt x="274" y="155"/>
                  </a:cubicBezTo>
                  <a:cubicBezTo>
                    <a:pt x="274" y="154"/>
                    <a:pt x="274" y="154"/>
                    <a:pt x="274" y="154"/>
                  </a:cubicBezTo>
                  <a:cubicBezTo>
                    <a:pt x="275" y="154"/>
                    <a:pt x="275" y="154"/>
                    <a:pt x="275" y="154"/>
                  </a:cubicBezTo>
                  <a:cubicBezTo>
                    <a:pt x="275" y="153"/>
                    <a:pt x="275" y="153"/>
                    <a:pt x="275" y="153"/>
                  </a:cubicBezTo>
                  <a:cubicBezTo>
                    <a:pt x="274" y="153"/>
                    <a:pt x="274" y="153"/>
                    <a:pt x="274" y="153"/>
                  </a:cubicBezTo>
                  <a:cubicBezTo>
                    <a:pt x="275" y="152"/>
                    <a:pt x="275" y="152"/>
                    <a:pt x="275" y="152"/>
                  </a:cubicBezTo>
                  <a:cubicBezTo>
                    <a:pt x="275" y="152"/>
                    <a:pt x="275" y="152"/>
                    <a:pt x="275" y="152"/>
                  </a:cubicBezTo>
                  <a:cubicBezTo>
                    <a:pt x="276" y="152"/>
                    <a:pt x="276" y="152"/>
                    <a:pt x="276" y="152"/>
                  </a:cubicBezTo>
                  <a:cubicBezTo>
                    <a:pt x="276" y="153"/>
                    <a:pt x="276" y="153"/>
                    <a:pt x="276" y="153"/>
                  </a:cubicBezTo>
                  <a:cubicBezTo>
                    <a:pt x="277" y="153"/>
                    <a:pt x="277" y="153"/>
                    <a:pt x="277" y="153"/>
                  </a:cubicBezTo>
                  <a:cubicBezTo>
                    <a:pt x="277" y="152"/>
                    <a:pt x="277" y="152"/>
                    <a:pt x="277" y="152"/>
                  </a:cubicBezTo>
                  <a:cubicBezTo>
                    <a:pt x="278" y="152"/>
                    <a:pt x="278" y="152"/>
                    <a:pt x="278" y="152"/>
                  </a:cubicBezTo>
                  <a:cubicBezTo>
                    <a:pt x="278" y="151"/>
                    <a:pt x="278" y="151"/>
                    <a:pt x="278" y="151"/>
                  </a:cubicBezTo>
                  <a:cubicBezTo>
                    <a:pt x="278" y="151"/>
                    <a:pt x="278" y="151"/>
                    <a:pt x="278" y="151"/>
                  </a:cubicBezTo>
                  <a:cubicBezTo>
                    <a:pt x="277" y="150"/>
                    <a:pt x="277" y="150"/>
                    <a:pt x="277" y="150"/>
                  </a:cubicBezTo>
                  <a:cubicBezTo>
                    <a:pt x="277" y="150"/>
                    <a:pt x="277" y="150"/>
                    <a:pt x="277" y="150"/>
                  </a:cubicBezTo>
                  <a:cubicBezTo>
                    <a:pt x="276" y="149"/>
                    <a:pt x="276" y="149"/>
                    <a:pt x="276" y="149"/>
                  </a:cubicBezTo>
                  <a:cubicBezTo>
                    <a:pt x="276" y="149"/>
                    <a:pt x="276" y="149"/>
                    <a:pt x="276" y="149"/>
                  </a:cubicBezTo>
                  <a:cubicBezTo>
                    <a:pt x="276" y="149"/>
                    <a:pt x="276" y="149"/>
                    <a:pt x="276" y="149"/>
                  </a:cubicBezTo>
                  <a:cubicBezTo>
                    <a:pt x="276" y="148"/>
                    <a:pt x="276" y="148"/>
                    <a:pt x="276" y="148"/>
                  </a:cubicBezTo>
                  <a:cubicBezTo>
                    <a:pt x="275" y="148"/>
                    <a:pt x="275" y="148"/>
                    <a:pt x="275" y="148"/>
                  </a:cubicBezTo>
                  <a:cubicBezTo>
                    <a:pt x="275" y="148"/>
                    <a:pt x="275" y="148"/>
                    <a:pt x="275" y="148"/>
                  </a:cubicBezTo>
                  <a:cubicBezTo>
                    <a:pt x="274" y="148"/>
                    <a:pt x="274" y="148"/>
                    <a:pt x="274" y="148"/>
                  </a:cubicBezTo>
                  <a:cubicBezTo>
                    <a:pt x="274" y="147"/>
                    <a:pt x="274" y="147"/>
                    <a:pt x="274" y="147"/>
                  </a:cubicBezTo>
                  <a:cubicBezTo>
                    <a:pt x="275" y="147"/>
                    <a:pt x="275" y="147"/>
                    <a:pt x="275" y="147"/>
                  </a:cubicBezTo>
                  <a:cubicBezTo>
                    <a:pt x="275" y="147"/>
                    <a:pt x="275" y="147"/>
                    <a:pt x="275" y="147"/>
                  </a:cubicBezTo>
                  <a:cubicBezTo>
                    <a:pt x="276" y="147"/>
                    <a:pt x="276" y="147"/>
                    <a:pt x="276" y="147"/>
                  </a:cubicBezTo>
                  <a:cubicBezTo>
                    <a:pt x="276" y="147"/>
                    <a:pt x="276" y="147"/>
                    <a:pt x="276" y="147"/>
                  </a:cubicBezTo>
                  <a:cubicBezTo>
                    <a:pt x="276" y="146"/>
                    <a:pt x="276" y="146"/>
                    <a:pt x="276" y="146"/>
                  </a:cubicBezTo>
                  <a:cubicBezTo>
                    <a:pt x="275" y="146"/>
                    <a:pt x="275" y="146"/>
                    <a:pt x="275" y="146"/>
                  </a:cubicBezTo>
                  <a:cubicBezTo>
                    <a:pt x="275" y="145"/>
                    <a:pt x="275" y="145"/>
                    <a:pt x="275" y="145"/>
                  </a:cubicBezTo>
                  <a:cubicBezTo>
                    <a:pt x="274" y="145"/>
                    <a:pt x="274" y="145"/>
                    <a:pt x="274" y="145"/>
                  </a:cubicBezTo>
                  <a:cubicBezTo>
                    <a:pt x="274" y="145"/>
                    <a:pt x="274" y="145"/>
                    <a:pt x="274" y="145"/>
                  </a:cubicBezTo>
                  <a:cubicBezTo>
                    <a:pt x="274" y="145"/>
                    <a:pt x="274" y="145"/>
                    <a:pt x="274" y="145"/>
                  </a:cubicBezTo>
                  <a:cubicBezTo>
                    <a:pt x="273" y="146"/>
                    <a:pt x="273" y="146"/>
                    <a:pt x="273" y="146"/>
                  </a:cubicBezTo>
                  <a:cubicBezTo>
                    <a:pt x="273" y="146"/>
                    <a:pt x="273" y="146"/>
                    <a:pt x="273" y="146"/>
                  </a:cubicBezTo>
                  <a:cubicBezTo>
                    <a:pt x="273" y="145"/>
                    <a:pt x="273" y="145"/>
                    <a:pt x="273" y="145"/>
                  </a:cubicBezTo>
                  <a:cubicBezTo>
                    <a:pt x="274" y="144"/>
                    <a:pt x="274" y="144"/>
                    <a:pt x="274" y="144"/>
                  </a:cubicBezTo>
                  <a:cubicBezTo>
                    <a:pt x="274" y="143"/>
                    <a:pt x="274" y="143"/>
                    <a:pt x="274" y="143"/>
                  </a:cubicBezTo>
                  <a:cubicBezTo>
                    <a:pt x="274" y="143"/>
                    <a:pt x="274" y="143"/>
                    <a:pt x="274" y="143"/>
                  </a:cubicBezTo>
                  <a:cubicBezTo>
                    <a:pt x="275" y="142"/>
                    <a:pt x="275" y="142"/>
                    <a:pt x="275" y="142"/>
                  </a:cubicBezTo>
                  <a:cubicBezTo>
                    <a:pt x="275" y="141"/>
                    <a:pt x="275" y="141"/>
                    <a:pt x="275" y="141"/>
                  </a:cubicBezTo>
                  <a:cubicBezTo>
                    <a:pt x="275" y="140"/>
                    <a:pt x="275" y="140"/>
                    <a:pt x="275" y="140"/>
                  </a:cubicBezTo>
                  <a:cubicBezTo>
                    <a:pt x="275" y="140"/>
                    <a:pt x="275" y="140"/>
                    <a:pt x="275" y="140"/>
                  </a:cubicBezTo>
                  <a:cubicBezTo>
                    <a:pt x="274" y="140"/>
                    <a:pt x="274" y="140"/>
                    <a:pt x="274" y="140"/>
                  </a:cubicBezTo>
                  <a:cubicBezTo>
                    <a:pt x="274" y="140"/>
                    <a:pt x="274" y="140"/>
                    <a:pt x="274" y="140"/>
                  </a:cubicBezTo>
                  <a:cubicBezTo>
                    <a:pt x="273" y="140"/>
                    <a:pt x="273" y="140"/>
                    <a:pt x="273" y="140"/>
                  </a:cubicBezTo>
                  <a:cubicBezTo>
                    <a:pt x="273" y="141"/>
                    <a:pt x="273" y="141"/>
                    <a:pt x="273" y="141"/>
                  </a:cubicBezTo>
                  <a:cubicBezTo>
                    <a:pt x="273" y="141"/>
                    <a:pt x="273" y="141"/>
                    <a:pt x="273" y="141"/>
                  </a:cubicBezTo>
                  <a:cubicBezTo>
                    <a:pt x="272" y="140"/>
                    <a:pt x="272" y="140"/>
                    <a:pt x="272" y="140"/>
                  </a:cubicBezTo>
                  <a:cubicBezTo>
                    <a:pt x="272" y="139"/>
                    <a:pt x="272" y="139"/>
                    <a:pt x="272" y="139"/>
                  </a:cubicBezTo>
                  <a:cubicBezTo>
                    <a:pt x="271" y="139"/>
                    <a:pt x="271" y="139"/>
                    <a:pt x="271" y="139"/>
                  </a:cubicBezTo>
                  <a:cubicBezTo>
                    <a:pt x="271" y="138"/>
                    <a:pt x="271" y="138"/>
                    <a:pt x="271" y="138"/>
                  </a:cubicBezTo>
                  <a:cubicBezTo>
                    <a:pt x="271" y="137"/>
                    <a:pt x="271" y="137"/>
                    <a:pt x="271" y="137"/>
                  </a:cubicBezTo>
                  <a:cubicBezTo>
                    <a:pt x="272" y="137"/>
                    <a:pt x="272" y="137"/>
                    <a:pt x="272" y="137"/>
                  </a:cubicBezTo>
                  <a:cubicBezTo>
                    <a:pt x="272" y="137"/>
                    <a:pt x="272" y="137"/>
                    <a:pt x="272" y="137"/>
                  </a:cubicBezTo>
                  <a:cubicBezTo>
                    <a:pt x="272" y="136"/>
                    <a:pt x="272" y="136"/>
                    <a:pt x="272" y="136"/>
                  </a:cubicBezTo>
                  <a:cubicBezTo>
                    <a:pt x="272" y="136"/>
                    <a:pt x="272" y="136"/>
                    <a:pt x="272" y="136"/>
                  </a:cubicBezTo>
                  <a:cubicBezTo>
                    <a:pt x="271" y="136"/>
                    <a:pt x="271" y="136"/>
                    <a:pt x="271" y="136"/>
                  </a:cubicBezTo>
                  <a:cubicBezTo>
                    <a:pt x="271" y="136"/>
                    <a:pt x="271" y="136"/>
                    <a:pt x="271" y="136"/>
                  </a:cubicBezTo>
                  <a:cubicBezTo>
                    <a:pt x="271" y="137"/>
                    <a:pt x="271" y="137"/>
                    <a:pt x="271" y="137"/>
                  </a:cubicBezTo>
                  <a:cubicBezTo>
                    <a:pt x="270" y="138"/>
                    <a:pt x="270" y="138"/>
                    <a:pt x="270" y="138"/>
                  </a:cubicBezTo>
                  <a:cubicBezTo>
                    <a:pt x="270" y="137"/>
                    <a:pt x="270" y="137"/>
                    <a:pt x="270" y="137"/>
                  </a:cubicBezTo>
                  <a:cubicBezTo>
                    <a:pt x="269" y="137"/>
                    <a:pt x="269" y="137"/>
                    <a:pt x="269" y="137"/>
                  </a:cubicBezTo>
                  <a:cubicBezTo>
                    <a:pt x="269" y="137"/>
                    <a:pt x="269" y="137"/>
                    <a:pt x="269" y="137"/>
                  </a:cubicBezTo>
                  <a:cubicBezTo>
                    <a:pt x="269" y="138"/>
                    <a:pt x="269" y="138"/>
                    <a:pt x="269" y="138"/>
                  </a:cubicBezTo>
                  <a:cubicBezTo>
                    <a:pt x="269" y="138"/>
                    <a:pt x="269" y="138"/>
                    <a:pt x="269" y="138"/>
                  </a:cubicBezTo>
                  <a:cubicBezTo>
                    <a:pt x="269" y="139"/>
                    <a:pt x="269" y="139"/>
                    <a:pt x="269" y="139"/>
                  </a:cubicBezTo>
                  <a:cubicBezTo>
                    <a:pt x="269" y="139"/>
                    <a:pt x="269" y="139"/>
                    <a:pt x="269" y="139"/>
                  </a:cubicBezTo>
                  <a:cubicBezTo>
                    <a:pt x="270" y="139"/>
                    <a:pt x="270" y="139"/>
                    <a:pt x="270" y="139"/>
                  </a:cubicBezTo>
                  <a:cubicBezTo>
                    <a:pt x="270" y="141"/>
                    <a:pt x="270" y="141"/>
                    <a:pt x="270" y="141"/>
                  </a:cubicBezTo>
                  <a:cubicBezTo>
                    <a:pt x="271" y="141"/>
                    <a:pt x="271" y="141"/>
                    <a:pt x="271" y="141"/>
                  </a:cubicBezTo>
                  <a:cubicBezTo>
                    <a:pt x="271" y="142"/>
                    <a:pt x="271" y="142"/>
                    <a:pt x="271" y="142"/>
                  </a:cubicBezTo>
                  <a:cubicBezTo>
                    <a:pt x="271" y="143"/>
                    <a:pt x="271" y="143"/>
                    <a:pt x="271" y="143"/>
                  </a:cubicBezTo>
                  <a:cubicBezTo>
                    <a:pt x="270" y="143"/>
                    <a:pt x="270" y="143"/>
                    <a:pt x="270" y="143"/>
                  </a:cubicBezTo>
                  <a:cubicBezTo>
                    <a:pt x="269" y="144"/>
                    <a:pt x="269" y="144"/>
                    <a:pt x="269" y="144"/>
                  </a:cubicBezTo>
                  <a:cubicBezTo>
                    <a:pt x="267" y="144"/>
                    <a:pt x="267" y="144"/>
                    <a:pt x="267" y="144"/>
                  </a:cubicBezTo>
                  <a:cubicBezTo>
                    <a:pt x="267" y="144"/>
                    <a:pt x="267" y="144"/>
                    <a:pt x="267" y="144"/>
                  </a:cubicBezTo>
                  <a:cubicBezTo>
                    <a:pt x="266" y="144"/>
                    <a:pt x="266" y="144"/>
                    <a:pt x="266" y="144"/>
                  </a:cubicBezTo>
                  <a:cubicBezTo>
                    <a:pt x="266" y="143"/>
                    <a:pt x="266" y="143"/>
                    <a:pt x="266" y="143"/>
                  </a:cubicBezTo>
                  <a:cubicBezTo>
                    <a:pt x="266" y="143"/>
                    <a:pt x="266" y="143"/>
                    <a:pt x="266" y="143"/>
                  </a:cubicBezTo>
                  <a:cubicBezTo>
                    <a:pt x="266" y="142"/>
                    <a:pt x="266" y="142"/>
                    <a:pt x="266" y="142"/>
                  </a:cubicBezTo>
                  <a:cubicBezTo>
                    <a:pt x="264" y="142"/>
                    <a:pt x="264" y="142"/>
                    <a:pt x="264" y="142"/>
                  </a:cubicBezTo>
                  <a:cubicBezTo>
                    <a:pt x="263" y="141"/>
                    <a:pt x="263" y="141"/>
                    <a:pt x="263" y="141"/>
                  </a:cubicBezTo>
                  <a:cubicBezTo>
                    <a:pt x="262" y="141"/>
                    <a:pt x="262" y="141"/>
                    <a:pt x="262" y="141"/>
                  </a:cubicBezTo>
                  <a:cubicBezTo>
                    <a:pt x="262" y="143"/>
                    <a:pt x="262" y="143"/>
                    <a:pt x="262" y="143"/>
                  </a:cubicBezTo>
                  <a:cubicBezTo>
                    <a:pt x="263" y="144"/>
                    <a:pt x="263" y="144"/>
                    <a:pt x="263" y="144"/>
                  </a:cubicBezTo>
                  <a:cubicBezTo>
                    <a:pt x="262" y="144"/>
                    <a:pt x="262" y="144"/>
                    <a:pt x="262" y="144"/>
                  </a:cubicBezTo>
                  <a:cubicBezTo>
                    <a:pt x="262" y="144"/>
                    <a:pt x="262" y="144"/>
                    <a:pt x="262" y="144"/>
                  </a:cubicBezTo>
                  <a:cubicBezTo>
                    <a:pt x="261" y="143"/>
                    <a:pt x="261" y="143"/>
                    <a:pt x="261" y="143"/>
                  </a:cubicBezTo>
                  <a:cubicBezTo>
                    <a:pt x="261" y="142"/>
                    <a:pt x="261" y="142"/>
                    <a:pt x="261" y="142"/>
                  </a:cubicBezTo>
                  <a:cubicBezTo>
                    <a:pt x="260" y="142"/>
                    <a:pt x="260" y="142"/>
                    <a:pt x="260" y="142"/>
                  </a:cubicBezTo>
                  <a:cubicBezTo>
                    <a:pt x="260" y="142"/>
                    <a:pt x="260" y="142"/>
                    <a:pt x="260" y="142"/>
                  </a:cubicBezTo>
                  <a:cubicBezTo>
                    <a:pt x="259" y="141"/>
                    <a:pt x="259" y="141"/>
                    <a:pt x="259" y="141"/>
                  </a:cubicBezTo>
                  <a:cubicBezTo>
                    <a:pt x="259" y="140"/>
                    <a:pt x="259" y="140"/>
                    <a:pt x="259" y="140"/>
                  </a:cubicBezTo>
                  <a:cubicBezTo>
                    <a:pt x="259" y="140"/>
                    <a:pt x="259" y="140"/>
                    <a:pt x="259" y="140"/>
                  </a:cubicBezTo>
                  <a:cubicBezTo>
                    <a:pt x="258" y="140"/>
                    <a:pt x="258" y="140"/>
                    <a:pt x="258" y="140"/>
                  </a:cubicBezTo>
                  <a:cubicBezTo>
                    <a:pt x="257" y="139"/>
                    <a:pt x="257" y="139"/>
                    <a:pt x="257" y="139"/>
                  </a:cubicBezTo>
                  <a:cubicBezTo>
                    <a:pt x="257" y="139"/>
                    <a:pt x="257" y="139"/>
                    <a:pt x="257" y="139"/>
                  </a:cubicBezTo>
                  <a:cubicBezTo>
                    <a:pt x="256" y="138"/>
                    <a:pt x="256" y="138"/>
                    <a:pt x="256" y="138"/>
                  </a:cubicBezTo>
                  <a:cubicBezTo>
                    <a:pt x="256" y="138"/>
                    <a:pt x="256" y="138"/>
                    <a:pt x="256" y="138"/>
                  </a:cubicBezTo>
                  <a:cubicBezTo>
                    <a:pt x="256" y="138"/>
                    <a:pt x="256" y="138"/>
                    <a:pt x="256" y="138"/>
                  </a:cubicBezTo>
                  <a:cubicBezTo>
                    <a:pt x="258" y="140"/>
                    <a:pt x="258" y="140"/>
                    <a:pt x="258" y="140"/>
                  </a:cubicBezTo>
                  <a:cubicBezTo>
                    <a:pt x="258" y="140"/>
                    <a:pt x="258" y="140"/>
                    <a:pt x="258" y="140"/>
                  </a:cubicBezTo>
                  <a:cubicBezTo>
                    <a:pt x="259" y="141"/>
                    <a:pt x="259" y="141"/>
                    <a:pt x="259" y="141"/>
                  </a:cubicBezTo>
                  <a:cubicBezTo>
                    <a:pt x="259" y="141"/>
                    <a:pt x="259" y="141"/>
                    <a:pt x="259" y="141"/>
                  </a:cubicBezTo>
                  <a:cubicBezTo>
                    <a:pt x="259" y="142"/>
                    <a:pt x="259" y="142"/>
                    <a:pt x="259" y="142"/>
                  </a:cubicBezTo>
                  <a:cubicBezTo>
                    <a:pt x="259" y="142"/>
                    <a:pt x="259" y="142"/>
                    <a:pt x="259" y="142"/>
                  </a:cubicBezTo>
                  <a:cubicBezTo>
                    <a:pt x="259" y="142"/>
                    <a:pt x="259" y="142"/>
                    <a:pt x="259" y="142"/>
                  </a:cubicBezTo>
                  <a:cubicBezTo>
                    <a:pt x="258" y="143"/>
                    <a:pt x="258" y="143"/>
                    <a:pt x="258" y="143"/>
                  </a:cubicBezTo>
                  <a:cubicBezTo>
                    <a:pt x="257" y="142"/>
                    <a:pt x="257" y="142"/>
                    <a:pt x="257" y="142"/>
                  </a:cubicBezTo>
                  <a:cubicBezTo>
                    <a:pt x="256" y="142"/>
                    <a:pt x="256" y="142"/>
                    <a:pt x="256" y="142"/>
                  </a:cubicBezTo>
                  <a:cubicBezTo>
                    <a:pt x="256" y="141"/>
                    <a:pt x="256" y="141"/>
                    <a:pt x="256" y="141"/>
                  </a:cubicBezTo>
                  <a:cubicBezTo>
                    <a:pt x="255" y="141"/>
                    <a:pt x="255" y="141"/>
                    <a:pt x="255" y="141"/>
                  </a:cubicBezTo>
                  <a:cubicBezTo>
                    <a:pt x="255" y="140"/>
                    <a:pt x="255" y="140"/>
                    <a:pt x="255" y="140"/>
                  </a:cubicBezTo>
                  <a:cubicBezTo>
                    <a:pt x="254" y="141"/>
                    <a:pt x="254" y="141"/>
                    <a:pt x="254" y="141"/>
                  </a:cubicBezTo>
                  <a:cubicBezTo>
                    <a:pt x="253" y="141"/>
                    <a:pt x="253" y="141"/>
                    <a:pt x="253" y="141"/>
                  </a:cubicBezTo>
                  <a:cubicBezTo>
                    <a:pt x="252" y="141"/>
                    <a:pt x="252" y="141"/>
                    <a:pt x="252" y="141"/>
                  </a:cubicBezTo>
                  <a:cubicBezTo>
                    <a:pt x="251" y="140"/>
                    <a:pt x="251" y="140"/>
                    <a:pt x="251" y="140"/>
                  </a:cubicBezTo>
                  <a:cubicBezTo>
                    <a:pt x="250" y="140"/>
                    <a:pt x="250" y="140"/>
                    <a:pt x="250" y="140"/>
                  </a:cubicBezTo>
                  <a:cubicBezTo>
                    <a:pt x="250" y="140"/>
                    <a:pt x="250" y="140"/>
                    <a:pt x="250" y="140"/>
                  </a:cubicBezTo>
                  <a:cubicBezTo>
                    <a:pt x="249" y="139"/>
                    <a:pt x="249" y="139"/>
                    <a:pt x="249" y="139"/>
                  </a:cubicBezTo>
                  <a:cubicBezTo>
                    <a:pt x="249" y="139"/>
                    <a:pt x="249" y="139"/>
                    <a:pt x="249" y="139"/>
                  </a:cubicBezTo>
                  <a:cubicBezTo>
                    <a:pt x="250" y="138"/>
                    <a:pt x="250" y="138"/>
                    <a:pt x="250" y="138"/>
                  </a:cubicBezTo>
                  <a:cubicBezTo>
                    <a:pt x="251" y="137"/>
                    <a:pt x="251" y="137"/>
                    <a:pt x="251" y="137"/>
                  </a:cubicBezTo>
                  <a:cubicBezTo>
                    <a:pt x="251" y="137"/>
                    <a:pt x="251" y="137"/>
                    <a:pt x="251" y="137"/>
                  </a:cubicBezTo>
                  <a:cubicBezTo>
                    <a:pt x="250" y="137"/>
                    <a:pt x="250" y="137"/>
                    <a:pt x="250" y="137"/>
                  </a:cubicBezTo>
                  <a:cubicBezTo>
                    <a:pt x="249" y="138"/>
                    <a:pt x="249" y="138"/>
                    <a:pt x="249" y="138"/>
                  </a:cubicBezTo>
                  <a:cubicBezTo>
                    <a:pt x="249" y="139"/>
                    <a:pt x="249" y="139"/>
                    <a:pt x="249" y="139"/>
                  </a:cubicBezTo>
                  <a:cubicBezTo>
                    <a:pt x="248" y="139"/>
                    <a:pt x="248" y="139"/>
                    <a:pt x="248" y="139"/>
                  </a:cubicBezTo>
                  <a:cubicBezTo>
                    <a:pt x="248" y="138"/>
                    <a:pt x="248" y="138"/>
                    <a:pt x="248" y="138"/>
                  </a:cubicBezTo>
                  <a:cubicBezTo>
                    <a:pt x="247" y="138"/>
                    <a:pt x="247" y="138"/>
                    <a:pt x="247" y="138"/>
                  </a:cubicBezTo>
                  <a:cubicBezTo>
                    <a:pt x="246" y="138"/>
                    <a:pt x="246" y="138"/>
                    <a:pt x="246" y="138"/>
                  </a:cubicBezTo>
                  <a:cubicBezTo>
                    <a:pt x="247" y="139"/>
                    <a:pt x="247" y="139"/>
                    <a:pt x="247" y="139"/>
                  </a:cubicBezTo>
                  <a:cubicBezTo>
                    <a:pt x="247" y="139"/>
                    <a:pt x="247" y="139"/>
                    <a:pt x="247" y="139"/>
                  </a:cubicBezTo>
                  <a:cubicBezTo>
                    <a:pt x="246" y="139"/>
                    <a:pt x="246" y="139"/>
                    <a:pt x="246" y="139"/>
                  </a:cubicBezTo>
                  <a:cubicBezTo>
                    <a:pt x="244" y="138"/>
                    <a:pt x="244" y="138"/>
                    <a:pt x="244" y="138"/>
                  </a:cubicBezTo>
                  <a:cubicBezTo>
                    <a:pt x="244" y="137"/>
                    <a:pt x="244" y="137"/>
                    <a:pt x="244" y="137"/>
                  </a:cubicBezTo>
                  <a:cubicBezTo>
                    <a:pt x="243" y="136"/>
                    <a:pt x="243" y="136"/>
                    <a:pt x="243" y="136"/>
                  </a:cubicBezTo>
                  <a:cubicBezTo>
                    <a:pt x="244" y="136"/>
                    <a:pt x="244" y="136"/>
                    <a:pt x="244" y="136"/>
                  </a:cubicBezTo>
                  <a:cubicBezTo>
                    <a:pt x="245" y="135"/>
                    <a:pt x="245" y="135"/>
                    <a:pt x="245" y="135"/>
                  </a:cubicBezTo>
                  <a:cubicBezTo>
                    <a:pt x="245" y="135"/>
                    <a:pt x="245" y="135"/>
                    <a:pt x="245" y="135"/>
                  </a:cubicBezTo>
                  <a:cubicBezTo>
                    <a:pt x="245" y="134"/>
                    <a:pt x="245" y="134"/>
                    <a:pt x="245" y="134"/>
                  </a:cubicBezTo>
                  <a:cubicBezTo>
                    <a:pt x="245" y="135"/>
                    <a:pt x="245" y="135"/>
                    <a:pt x="245" y="135"/>
                  </a:cubicBezTo>
                  <a:cubicBezTo>
                    <a:pt x="243" y="135"/>
                    <a:pt x="243" y="135"/>
                    <a:pt x="243" y="135"/>
                  </a:cubicBezTo>
                  <a:cubicBezTo>
                    <a:pt x="243" y="136"/>
                    <a:pt x="243" y="136"/>
                    <a:pt x="243" y="136"/>
                  </a:cubicBezTo>
                  <a:cubicBezTo>
                    <a:pt x="243" y="136"/>
                    <a:pt x="243" y="136"/>
                    <a:pt x="243" y="136"/>
                  </a:cubicBezTo>
                  <a:cubicBezTo>
                    <a:pt x="242" y="135"/>
                    <a:pt x="242" y="135"/>
                    <a:pt x="242" y="135"/>
                  </a:cubicBezTo>
                  <a:cubicBezTo>
                    <a:pt x="243" y="135"/>
                    <a:pt x="243" y="135"/>
                    <a:pt x="243" y="135"/>
                  </a:cubicBezTo>
                  <a:cubicBezTo>
                    <a:pt x="242" y="134"/>
                    <a:pt x="242" y="134"/>
                    <a:pt x="242" y="134"/>
                  </a:cubicBezTo>
                  <a:cubicBezTo>
                    <a:pt x="242" y="134"/>
                    <a:pt x="242" y="134"/>
                    <a:pt x="242" y="134"/>
                  </a:cubicBezTo>
                  <a:cubicBezTo>
                    <a:pt x="242" y="135"/>
                    <a:pt x="242" y="135"/>
                    <a:pt x="242" y="135"/>
                  </a:cubicBezTo>
                  <a:cubicBezTo>
                    <a:pt x="242" y="135"/>
                    <a:pt x="242" y="135"/>
                    <a:pt x="242" y="135"/>
                  </a:cubicBezTo>
                  <a:cubicBezTo>
                    <a:pt x="242" y="136"/>
                    <a:pt x="242" y="136"/>
                    <a:pt x="242" y="136"/>
                  </a:cubicBezTo>
                  <a:cubicBezTo>
                    <a:pt x="241" y="136"/>
                    <a:pt x="241" y="136"/>
                    <a:pt x="241" y="136"/>
                  </a:cubicBezTo>
                  <a:cubicBezTo>
                    <a:pt x="240" y="135"/>
                    <a:pt x="240" y="135"/>
                    <a:pt x="240" y="135"/>
                  </a:cubicBezTo>
                  <a:cubicBezTo>
                    <a:pt x="240" y="135"/>
                    <a:pt x="240" y="135"/>
                    <a:pt x="240" y="135"/>
                  </a:cubicBezTo>
                  <a:cubicBezTo>
                    <a:pt x="239" y="135"/>
                    <a:pt x="239" y="135"/>
                    <a:pt x="239" y="135"/>
                  </a:cubicBezTo>
                  <a:cubicBezTo>
                    <a:pt x="239" y="136"/>
                    <a:pt x="239" y="136"/>
                    <a:pt x="239" y="136"/>
                  </a:cubicBezTo>
                  <a:cubicBezTo>
                    <a:pt x="239" y="136"/>
                    <a:pt x="239" y="136"/>
                    <a:pt x="239" y="136"/>
                  </a:cubicBezTo>
                  <a:cubicBezTo>
                    <a:pt x="238" y="135"/>
                    <a:pt x="238" y="135"/>
                    <a:pt x="238" y="135"/>
                  </a:cubicBezTo>
                  <a:cubicBezTo>
                    <a:pt x="238" y="134"/>
                    <a:pt x="238" y="134"/>
                    <a:pt x="238" y="134"/>
                  </a:cubicBezTo>
                  <a:cubicBezTo>
                    <a:pt x="238" y="134"/>
                    <a:pt x="238" y="134"/>
                    <a:pt x="238" y="134"/>
                  </a:cubicBezTo>
                  <a:cubicBezTo>
                    <a:pt x="239" y="135"/>
                    <a:pt x="239" y="135"/>
                    <a:pt x="239" y="135"/>
                  </a:cubicBezTo>
                  <a:cubicBezTo>
                    <a:pt x="238" y="134"/>
                    <a:pt x="238" y="134"/>
                    <a:pt x="238" y="134"/>
                  </a:cubicBezTo>
                  <a:cubicBezTo>
                    <a:pt x="238" y="134"/>
                    <a:pt x="238" y="134"/>
                    <a:pt x="238" y="134"/>
                  </a:cubicBezTo>
                  <a:cubicBezTo>
                    <a:pt x="237" y="133"/>
                    <a:pt x="237" y="133"/>
                    <a:pt x="237" y="133"/>
                  </a:cubicBezTo>
                  <a:cubicBezTo>
                    <a:pt x="236" y="132"/>
                    <a:pt x="236" y="132"/>
                    <a:pt x="236" y="132"/>
                  </a:cubicBezTo>
                  <a:cubicBezTo>
                    <a:pt x="237" y="132"/>
                    <a:pt x="237" y="132"/>
                    <a:pt x="237" y="132"/>
                  </a:cubicBezTo>
                  <a:cubicBezTo>
                    <a:pt x="237" y="131"/>
                    <a:pt x="237" y="131"/>
                    <a:pt x="237" y="131"/>
                  </a:cubicBezTo>
                  <a:cubicBezTo>
                    <a:pt x="236" y="129"/>
                    <a:pt x="236" y="129"/>
                    <a:pt x="236" y="129"/>
                  </a:cubicBezTo>
                  <a:cubicBezTo>
                    <a:pt x="236" y="129"/>
                    <a:pt x="236" y="129"/>
                    <a:pt x="236" y="129"/>
                  </a:cubicBezTo>
                  <a:cubicBezTo>
                    <a:pt x="237" y="129"/>
                    <a:pt x="237" y="129"/>
                    <a:pt x="237" y="129"/>
                  </a:cubicBezTo>
                  <a:cubicBezTo>
                    <a:pt x="237" y="128"/>
                    <a:pt x="237" y="128"/>
                    <a:pt x="237" y="128"/>
                  </a:cubicBezTo>
                  <a:cubicBezTo>
                    <a:pt x="237" y="127"/>
                    <a:pt x="237" y="127"/>
                    <a:pt x="237" y="127"/>
                  </a:cubicBezTo>
                  <a:cubicBezTo>
                    <a:pt x="237" y="127"/>
                    <a:pt x="237" y="127"/>
                    <a:pt x="237" y="127"/>
                  </a:cubicBezTo>
                  <a:cubicBezTo>
                    <a:pt x="238" y="127"/>
                    <a:pt x="238" y="127"/>
                    <a:pt x="238" y="127"/>
                  </a:cubicBezTo>
                  <a:cubicBezTo>
                    <a:pt x="238" y="128"/>
                    <a:pt x="238" y="128"/>
                    <a:pt x="238" y="128"/>
                  </a:cubicBezTo>
                  <a:cubicBezTo>
                    <a:pt x="239" y="128"/>
                    <a:pt x="239" y="128"/>
                    <a:pt x="239" y="128"/>
                  </a:cubicBezTo>
                  <a:cubicBezTo>
                    <a:pt x="240" y="128"/>
                    <a:pt x="240" y="128"/>
                    <a:pt x="240" y="128"/>
                  </a:cubicBezTo>
                  <a:cubicBezTo>
                    <a:pt x="240" y="129"/>
                    <a:pt x="240" y="129"/>
                    <a:pt x="240" y="129"/>
                  </a:cubicBezTo>
                  <a:cubicBezTo>
                    <a:pt x="242" y="130"/>
                    <a:pt x="242" y="130"/>
                    <a:pt x="242" y="130"/>
                  </a:cubicBezTo>
                  <a:cubicBezTo>
                    <a:pt x="243" y="130"/>
                    <a:pt x="243" y="130"/>
                    <a:pt x="243" y="130"/>
                  </a:cubicBezTo>
                  <a:cubicBezTo>
                    <a:pt x="244" y="129"/>
                    <a:pt x="244" y="129"/>
                    <a:pt x="244" y="129"/>
                  </a:cubicBezTo>
                  <a:cubicBezTo>
                    <a:pt x="245" y="129"/>
                    <a:pt x="245" y="129"/>
                    <a:pt x="245" y="129"/>
                  </a:cubicBezTo>
                  <a:cubicBezTo>
                    <a:pt x="244" y="129"/>
                    <a:pt x="244" y="129"/>
                    <a:pt x="244" y="129"/>
                  </a:cubicBezTo>
                  <a:cubicBezTo>
                    <a:pt x="244" y="128"/>
                    <a:pt x="244" y="128"/>
                    <a:pt x="244" y="128"/>
                  </a:cubicBezTo>
                  <a:cubicBezTo>
                    <a:pt x="243" y="128"/>
                    <a:pt x="243" y="128"/>
                    <a:pt x="243" y="128"/>
                  </a:cubicBezTo>
                  <a:cubicBezTo>
                    <a:pt x="243" y="127"/>
                    <a:pt x="243" y="127"/>
                    <a:pt x="243" y="127"/>
                  </a:cubicBezTo>
                  <a:cubicBezTo>
                    <a:pt x="242" y="127"/>
                    <a:pt x="242" y="127"/>
                    <a:pt x="242" y="127"/>
                  </a:cubicBezTo>
                  <a:cubicBezTo>
                    <a:pt x="241" y="126"/>
                    <a:pt x="241" y="126"/>
                    <a:pt x="241" y="126"/>
                  </a:cubicBezTo>
                  <a:cubicBezTo>
                    <a:pt x="240" y="126"/>
                    <a:pt x="240" y="126"/>
                    <a:pt x="240" y="126"/>
                  </a:cubicBezTo>
                  <a:cubicBezTo>
                    <a:pt x="239" y="126"/>
                    <a:pt x="239" y="126"/>
                    <a:pt x="239" y="126"/>
                  </a:cubicBezTo>
                  <a:cubicBezTo>
                    <a:pt x="238" y="126"/>
                    <a:pt x="238" y="126"/>
                    <a:pt x="238" y="126"/>
                  </a:cubicBezTo>
                  <a:cubicBezTo>
                    <a:pt x="237" y="125"/>
                    <a:pt x="237" y="125"/>
                    <a:pt x="237" y="125"/>
                  </a:cubicBezTo>
                  <a:cubicBezTo>
                    <a:pt x="236" y="124"/>
                    <a:pt x="236" y="124"/>
                    <a:pt x="236" y="124"/>
                  </a:cubicBezTo>
                  <a:cubicBezTo>
                    <a:pt x="237" y="123"/>
                    <a:pt x="237" y="123"/>
                    <a:pt x="237" y="123"/>
                  </a:cubicBezTo>
                  <a:cubicBezTo>
                    <a:pt x="237" y="122"/>
                    <a:pt x="237" y="122"/>
                    <a:pt x="237" y="122"/>
                  </a:cubicBezTo>
                  <a:cubicBezTo>
                    <a:pt x="237" y="122"/>
                    <a:pt x="237" y="122"/>
                    <a:pt x="237" y="122"/>
                  </a:cubicBezTo>
                  <a:cubicBezTo>
                    <a:pt x="238" y="121"/>
                    <a:pt x="238" y="121"/>
                    <a:pt x="238" y="121"/>
                  </a:cubicBezTo>
                  <a:cubicBezTo>
                    <a:pt x="238" y="121"/>
                    <a:pt x="238" y="121"/>
                    <a:pt x="238" y="121"/>
                  </a:cubicBezTo>
                  <a:cubicBezTo>
                    <a:pt x="239" y="120"/>
                    <a:pt x="239" y="120"/>
                    <a:pt x="239" y="120"/>
                  </a:cubicBezTo>
                  <a:cubicBezTo>
                    <a:pt x="239" y="119"/>
                    <a:pt x="239" y="119"/>
                    <a:pt x="239" y="119"/>
                  </a:cubicBezTo>
                  <a:cubicBezTo>
                    <a:pt x="239" y="118"/>
                    <a:pt x="239" y="118"/>
                    <a:pt x="239" y="118"/>
                  </a:cubicBezTo>
                  <a:cubicBezTo>
                    <a:pt x="240" y="118"/>
                    <a:pt x="240" y="118"/>
                    <a:pt x="240" y="118"/>
                  </a:cubicBezTo>
                  <a:cubicBezTo>
                    <a:pt x="240" y="117"/>
                    <a:pt x="240" y="117"/>
                    <a:pt x="240" y="117"/>
                  </a:cubicBezTo>
                  <a:cubicBezTo>
                    <a:pt x="241" y="117"/>
                    <a:pt x="241" y="117"/>
                    <a:pt x="241" y="117"/>
                  </a:cubicBezTo>
                  <a:cubicBezTo>
                    <a:pt x="242" y="117"/>
                    <a:pt x="242" y="117"/>
                    <a:pt x="242" y="117"/>
                  </a:cubicBezTo>
                  <a:cubicBezTo>
                    <a:pt x="242" y="116"/>
                    <a:pt x="242" y="116"/>
                    <a:pt x="242" y="116"/>
                  </a:cubicBezTo>
                  <a:cubicBezTo>
                    <a:pt x="242" y="116"/>
                    <a:pt x="242" y="116"/>
                    <a:pt x="242" y="116"/>
                  </a:cubicBezTo>
                  <a:cubicBezTo>
                    <a:pt x="241" y="116"/>
                    <a:pt x="241" y="116"/>
                    <a:pt x="241" y="116"/>
                  </a:cubicBezTo>
                  <a:cubicBezTo>
                    <a:pt x="241" y="116"/>
                    <a:pt x="241" y="116"/>
                    <a:pt x="241" y="116"/>
                  </a:cubicBezTo>
                  <a:cubicBezTo>
                    <a:pt x="242" y="114"/>
                    <a:pt x="242" y="114"/>
                    <a:pt x="242" y="114"/>
                  </a:cubicBezTo>
                  <a:cubicBezTo>
                    <a:pt x="243" y="113"/>
                    <a:pt x="243" y="113"/>
                    <a:pt x="243" y="113"/>
                  </a:cubicBezTo>
                  <a:cubicBezTo>
                    <a:pt x="243" y="113"/>
                    <a:pt x="243" y="113"/>
                    <a:pt x="243" y="113"/>
                  </a:cubicBezTo>
                  <a:cubicBezTo>
                    <a:pt x="244" y="112"/>
                    <a:pt x="244" y="112"/>
                    <a:pt x="244" y="112"/>
                  </a:cubicBezTo>
                  <a:cubicBezTo>
                    <a:pt x="244" y="112"/>
                    <a:pt x="244" y="112"/>
                    <a:pt x="244" y="112"/>
                  </a:cubicBezTo>
                  <a:cubicBezTo>
                    <a:pt x="245" y="112"/>
                    <a:pt x="245" y="112"/>
                    <a:pt x="245" y="112"/>
                  </a:cubicBezTo>
                  <a:cubicBezTo>
                    <a:pt x="245" y="111"/>
                    <a:pt x="245" y="111"/>
                    <a:pt x="245" y="111"/>
                  </a:cubicBezTo>
                  <a:cubicBezTo>
                    <a:pt x="246" y="111"/>
                    <a:pt x="246" y="111"/>
                    <a:pt x="246" y="111"/>
                  </a:cubicBezTo>
                  <a:cubicBezTo>
                    <a:pt x="246" y="112"/>
                    <a:pt x="246" y="112"/>
                    <a:pt x="246" y="112"/>
                  </a:cubicBezTo>
                  <a:cubicBezTo>
                    <a:pt x="246" y="111"/>
                    <a:pt x="246" y="111"/>
                    <a:pt x="246" y="111"/>
                  </a:cubicBezTo>
                  <a:cubicBezTo>
                    <a:pt x="246" y="111"/>
                    <a:pt x="246" y="111"/>
                    <a:pt x="246" y="111"/>
                  </a:cubicBezTo>
                  <a:cubicBezTo>
                    <a:pt x="247" y="109"/>
                    <a:pt x="247" y="109"/>
                    <a:pt x="247" y="109"/>
                  </a:cubicBezTo>
                  <a:cubicBezTo>
                    <a:pt x="248" y="109"/>
                    <a:pt x="248" y="109"/>
                    <a:pt x="248" y="109"/>
                  </a:cubicBezTo>
                  <a:cubicBezTo>
                    <a:pt x="248" y="109"/>
                    <a:pt x="248" y="109"/>
                    <a:pt x="248" y="109"/>
                  </a:cubicBezTo>
                  <a:cubicBezTo>
                    <a:pt x="248" y="108"/>
                    <a:pt x="248" y="108"/>
                    <a:pt x="248" y="108"/>
                  </a:cubicBezTo>
                  <a:cubicBezTo>
                    <a:pt x="249" y="108"/>
                    <a:pt x="249" y="108"/>
                    <a:pt x="249" y="108"/>
                  </a:cubicBezTo>
                  <a:cubicBezTo>
                    <a:pt x="250" y="107"/>
                    <a:pt x="250" y="107"/>
                    <a:pt x="250" y="107"/>
                  </a:cubicBezTo>
                  <a:cubicBezTo>
                    <a:pt x="250" y="107"/>
                    <a:pt x="250" y="107"/>
                    <a:pt x="250" y="107"/>
                  </a:cubicBezTo>
                  <a:cubicBezTo>
                    <a:pt x="251" y="107"/>
                    <a:pt x="251" y="107"/>
                    <a:pt x="251" y="107"/>
                  </a:cubicBezTo>
                  <a:cubicBezTo>
                    <a:pt x="251" y="106"/>
                    <a:pt x="251" y="106"/>
                    <a:pt x="251" y="106"/>
                  </a:cubicBezTo>
                  <a:cubicBezTo>
                    <a:pt x="251" y="106"/>
                    <a:pt x="251" y="106"/>
                    <a:pt x="251" y="106"/>
                  </a:cubicBezTo>
                  <a:cubicBezTo>
                    <a:pt x="253" y="105"/>
                    <a:pt x="253" y="105"/>
                    <a:pt x="253" y="105"/>
                  </a:cubicBezTo>
                  <a:cubicBezTo>
                    <a:pt x="254" y="104"/>
                    <a:pt x="254" y="104"/>
                    <a:pt x="254" y="104"/>
                  </a:cubicBezTo>
                  <a:cubicBezTo>
                    <a:pt x="256" y="103"/>
                    <a:pt x="256" y="103"/>
                    <a:pt x="256" y="103"/>
                  </a:cubicBezTo>
                  <a:cubicBezTo>
                    <a:pt x="258" y="103"/>
                    <a:pt x="258" y="103"/>
                    <a:pt x="258" y="103"/>
                  </a:cubicBezTo>
                  <a:cubicBezTo>
                    <a:pt x="259" y="103"/>
                    <a:pt x="259" y="103"/>
                    <a:pt x="259" y="103"/>
                  </a:cubicBezTo>
                  <a:cubicBezTo>
                    <a:pt x="260" y="103"/>
                    <a:pt x="260" y="103"/>
                    <a:pt x="260" y="103"/>
                  </a:cubicBezTo>
                  <a:cubicBezTo>
                    <a:pt x="261" y="103"/>
                    <a:pt x="261" y="103"/>
                    <a:pt x="261" y="103"/>
                  </a:cubicBezTo>
                  <a:cubicBezTo>
                    <a:pt x="261" y="103"/>
                    <a:pt x="261" y="103"/>
                    <a:pt x="261" y="103"/>
                  </a:cubicBezTo>
                  <a:cubicBezTo>
                    <a:pt x="262" y="103"/>
                    <a:pt x="262" y="103"/>
                    <a:pt x="262" y="103"/>
                  </a:cubicBezTo>
                  <a:cubicBezTo>
                    <a:pt x="263" y="104"/>
                    <a:pt x="263" y="104"/>
                    <a:pt x="263" y="104"/>
                  </a:cubicBezTo>
                  <a:cubicBezTo>
                    <a:pt x="265" y="104"/>
                    <a:pt x="265" y="104"/>
                    <a:pt x="265" y="104"/>
                  </a:cubicBezTo>
                  <a:cubicBezTo>
                    <a:pt x="265" y="105"/>
                    <a:pt x="265" y="105"/>
                    <a:pt x="265" y="105"/>
                  </a:cubicBezTo>
                  <a:cubicBezTo>
                    <a:pt x="265" y="106"/>
                    <a:pt x="265" y="106"/>
                    <a:pt x="265" y="106"/>
                  </a:cubicBezTo>
                  <a:cubicBezTo>
                    <a:pt x="264" y="106"/>
                    <a:pt x="264" y="106"/>
                    <a:pt x="264" y="106"/>
                  </a:cubicBezTo>
                  <a:cubicBezTo>
                    <a:pt x="263" y="106"/>
                    <a:pt x="263" y="106"/>
                    <a:pt x="263" y="106"/>
                  </a:cubicBezTo>
                  <a:cubicBezTo>
                    <a:pt x="262" y="106"/>
                    <a:pt x="262" y="106"/>
                    <a:pt x="262" y="106"/>
                  </a:cubicBezTo>
                  <a:cubicBezTo>
                    <a:pt x="261" y="107"/>
                    <a:pt x="261" y="107"/>
                    <a:pt x="261" y="107"/>
                  </a:cubicBezTo>
                  <a:cubicBezTo>
                    <a:pt x="261" y="108"/>
                    <a:pt x="261" y="108"/>
                    <a:pt x="261" y="108"/>
                  </a:cubicBezTo>
                  <a:cubicBezTo>
                    <a:pt x="260" y="108"/>
                    <a:pt x="260" y="108"/>
                    <a:pt x="260" y="108"/>
                  </a:cubicBezTo>
                  <a:cubicBezTo>
                    <a:pt x="258" y="110"/>
                    <a:pt x="258" y="110"/>
                    <a:pt x="258" y="110"/>
                  </a:cubicBezTo>
                  <a:cubicBezTo>
                    <a:pt x="256" y="111"/>
                    <a:pt x="256" y="111"/>
                    <a:pt x="256" y="111"/>
                  </a:cubicBezTo>
                  <a:cubicBezTo>
                    <a:pt x="255" y="112"/>
                    <a:pt x="255" y="112"/>
                    <a:pt x="255" y="112"/>
                  </a:cubicBezTo>
                  <a:cubicBezTo>
                    <a:pt x="255" y="112"/>
                    <a:pt x="255" y="112"/>
                    <a:pt x="255" y="112"/>
                  </a:cubicBezTo>
                  <a:cubicBezTo>
                    <a:pt x="254" y="114"/>
                    <a:pt x="254" y="114"/>
                    <a:pt x="254" y="114"/>
                  </a:cubicBezTo>
                  <a:cubicBezTo>
                    <a:pt x="254" y="115"/>
                    <a:pt x="254" y="115"/>
                    <a:pt x="254" y="115"/>
                  </a:cubicBezTo>
                  <a:cubicBezTo>
                    <a:pt x="254" y="116"/>
                    <a:pt x="254" y="116"/>
                    <a:pt x="254" y="116"/>
                  </a:cubicBezTo>
                  <a:cubicBezTo>
                    <a:pt x="254" y="116"/>
                    <a:pt x="254" y="116"/>
                    <a:pt x="254" y="116"/>
                  </a:cubicBezTo>
                  <a:cubicBezTo>
                    <a:pt x="254" y="117"/>
                    <a:pt x="254" y="117"/>
                    <a:pt x="254" y="117"/>
                  </a:cubicBezTo>
                  <a:cubicBezTo>
                    <a:pt x="254" y="117"/>
                    <a:pt x="254" y="117"/>
                    <a:pt x="254" y="117"/>
                  </a:cubicBezTo>
                  <a:cubicBezTo>
                    <a:pt x="253" y="118"/>
                    <a:pt x="253" y="118"/>
                    <a:pt x="253" y="118"/>
                  </a:cubicBezTo>
                  <a:cubicBezTo>
                    <a:pt x="252" y="119"/>
                    <a:pt x="252" y="119"/>
                    <a:pt x="252" y="119"/>
                  </a:cubicBezTo>
                  <a:cubicBezTo>
                    <a:pt x="252" y="120"/>
                    <a:pt x="252" y="120"/>
                    <a:pt x="252" y="120"/>
                  </a:cubicBezTo>
                  <a:cubicBezTo>
                    <a:pt x="252" y="121"/>
                    <a:pt x="252" y="121"/>
                    <a:pt x="252" y="121"/>
                  </a:cubicBezTo>
                  <a:cubicBezTo>
                    <a:pt x="251" y="121"/>
                    <a:pt x="251" y="121"/>
                    <a:pt x="251" y="121"/>
                  </a:cubicBezTo>
                  <a:cubicBezTo>
                    <a:pt x="251" y="121"/>
                    <a:pt x="251" y="121"/>
                    <a:pt x="251" y="121"/>
                  </a:cubicBezTo>
                  <a:cubicBezTo>
                    <a:pt x="252" y="122"/>
                    <a:pt x="252" y="122"/>
                    <a:pt x="252" y="122"/>
                  </a:cubicBezTo>
                  <a:cubicBezTo>
                    <a:pt x="252" y="123"/>
                    <a:pt x="252" y="123"/>
                    <a:pt x="252" y="123"/>
                  </a:cubicBezTo>
                  <a:cubicBezTo>
                    <a:pt x="252" y="124"/>
                    <a:pt x="252" y="124"/>
                    <a:pt x="252" y="124"/>
                  </a:cubicBezTo>
                  <a:cubicBezTo>
                    <a:pt x="252" y="125"/>
                    <a:pt x="252" y="125"/>
                    <a:pt x="252" y="125"/>
                  </a:cubicBezTo>
                  <a:cubicBezTo>
                    <a:pt x="253" y="126"/>
                    <a:pt x="253" y="126"/>
                    <a:pt x="253" y="126"/>
                  </a:cubicBezTo>
                  <a:cubicBezTo>
                    <a:pt x="253" y="126"/>
                    <a:pt x="253" y="126"/>
                    <a:pt x="253" y="126"/>
                  </a:cubicBezTo>
                  <a:cubicBezTo>
                    <a:pt x="254" y="127"/>
                    <a:pt x="254" y="127"/>
                    <a:pt x="254" y="127"/>
                  </a:cubicBezTo>
                  <a:cubicBezTo>
                    <a:pt x="254" y="127"/>
                    <a:pt x="254" y="127"/>
                    <a:pt x="254" y="127"/>
                  </a:cubicBezTo>
                  <a:cubicBezTo>
                    <a:pt x="253" y="128"/>
                    <a:pt x="253" y="128"/>
                    <a:pt x="253" y="128"/>
                  </a:cubicBezTo>
                  <a:cubicBezTo>
                    <a:pt x="253" y="127"/>
                    <a:pt x="253" y="127"/>
                    <a:pt x="253" y="127"/>
                  </a:cubicBezTo>
                  <a:cubicBezTo>
                    <a:pt x="253" y="127"/>
                    <a:pt x="253" y="127"/>
                    <a:pt x="253" y="127"/>
                  </a:cubicBezTo>
                  <a:cubicBezTo>
                    <a:pt x="253" y="128"/>
                    <a:pt x="253" y="128"/>
                    <a:pt x="253" y="128"/>
                  </a:cubicBezTo>
                  <a:cubicBezTo>
                    <a:pt x="252" y="128"/>
                    <a:pt x="252" y="128"/>
                    <a:pt x="252" y="128"/>
                  </a:cubicBezTo>
                  <a:cubicBezTo>
                    <a:pt x="252" y="128"/>
                    <a:pt x="252" y="128"/>
                    <a:pt x="252" y="128"/>
                  </a:cubicBezTo>
                  <a:cubicBezTo>
                    <a:pt x="251" y="128"/>
                    <a:pt x="251" y="128"/>
                    <a:pt x="251" y="128"/>
                  </a:cubicBezTo>
                  <a:cubicBezTo>
                    <a:pt x="251" y="128"/>
                    <a:pt x="251" y="128"/>
                    <a:pt x="251" y="128"/>
                  </a:cubicBezTo>
                  <a:cubicBezTo>
                    <a:pt x="252" y="129"/>
                    <a:pt x="252" y="129"/>
                    <a:pt x="252" y="129"/>
                  </a:cubicBezTo>
                  <a:cubicBezTo>
                    <a:pt x="253" y="129"/>
                    <a:pt x="253" y="129"/>
                    <a:pt x="253" y="129"/>
                  </a:cubicBezTo>
                  <a:cubicBezTo>
                    <a:pt x="253" y="129"/>
                    <a:pt x="253" y="129"/>
                    <a:pt x="253" y="129"/>
                  </a:cubicBezTo>
                  <a:cubicBezTo>
                    <a:pt x="253" y="129"/>
                    <a:pt x="253" y="129"/>
                    <a:pt x="253" y="129"/>
                  </a:cubicBezTo>
                  <a:cubicBezTo>
                    <a:pt x="252" y="130"/>
                    <a:pt x="252" y="130"/>
                    <a:pt x="252" y="130"/>
                  </a:cubicBezTo>
                  <a:cubicBezTo>
                    <a:pt x="252" y="131"/>
                    <a:pt x="252" y="131"/>
                    <a:pt x="252" y="131"/>
                  </a:cubicBezTo>
                  <a:cubicBezTo>
                    <a:pt x="252" y="132"/>
                    <a:pt x="252" y="132"/>
                    <a:pt x="252" y="132"/>
                  </a:cubicBezTo>
                  <a:cubicBezTo>
                    <a:pt x="252" y="132"/>
                    <a:pt x="252" y="132"/>
                    <a:pt x="252" y="132"/>
                  </a:cubicBezTo>
                  <a:cubicBezTo>
                    <a:pt x="253" y="131"/>
                    <a:pt x="253" y="131"/>
                    <a:pt x="253" y="131"/>
                  </a:cubicBezTo>
                  <a:cubicBezTo>
                    <a:pt x="253" y="131"/>
                    <a:pt x="253" y="131"/>
                    <a:pt x="253" y="131"/>
                  </a:cubicBezTo>
                  <a:cubicBezTo>
                    <a:pt x="254" y="129"/>
                    <a:pt x="254" y="129"/>
                    <a:pt x="254" y="129"/>
                  </a:cubicBezTo>
                  <a:cubicBezTo>
                    <a:pt x="254" y="129"/>
                    <a:pt x="254" y="129"/>
                    <a:pt x="254" y="129"/>
                  </a:cubicBezTo>
                  <a:cubicBezTo>
                    <a:pt x="255" y="127"/>
                    <a:pt x="255" y="127"/>
                    <a:pt x="255" y="127"/>
                  </a:cubicBezTo>
                  <a:cubicBezTo>
                    <a:pt x="255" y="127"/>
                    <a:pt x="255" y="127"/>
                    <a:pt x="255" y="127"/>
                  </a:cubicBezTo>
                  <a:cubicBezTo>
                    <a:pt x="256" y="126"/>
                    <a:pt x="256" y="126"/>
                    <a:pt x="256" y="126"/>
                  </a:cubicBezTo>
                  <a:cubicBezTo>
                    <a:pt x="256" y="126"/>
                    <a:pt x="256" y="126"/>
                    <a:pt x="256" y="126"/>
                  </a:cubicBezTo>
                  <a:cubicBezTo>
                    <a:pt x="255" y="125"/>
                    <a:pt x="255" y="125"/>
                    <a:pt x="255" y="125"/>
                  </a:cubicBezTo>
                  <a:cubicBezTo>
                    <a:pt x="256" y="125"/>
                    <a:pt x="256" y="125"/>
                    <a:pt x="256" y="125"/>
                  </a:cubicBezTo>
                  <a:cubicBezTo>
                    <a:pt x="255" y="124"/>
                    <a:pt x="255" y="124"/>
                    <a:pt x="255" y="124"/>
                  </a:cubicBezTo>
                  <a:cubicBezTo>
                    <a:pt x="254" y="124"/>
                    <a:pt x="254" y="124"/>
                    <a:pt x="254" y="124"/>
                  </a:cubicBezTo>
                  <a:cubicBezTo>
                    <a:pt x="254" y="123"/>
                    <a:pt x="254" y="123"/>
                    <a:pt x="254" y="123"/>
                  </a:cubicBezTo>
                  <a:cubicBezTo>
                    <a:pt x="254" y="123"/>
                    <a:pt x="254" y="123"/>
                    <a:pt x="254" y="123"/>
                  </a:cubicBezTo>
                  <a:cubicBezTo>
                    <a:pt x="254" y="122"/>
                    <a:pt x="254" y="122"/>
                    <a:pt x="254" y="122"/>
                  </a:cubicBezTo>
                  <a:cubicBezTo>
                    <a:pt x="254" y="121"/>
                    <a:pt x="254" y="121"/>
                    <a:pt x="254" y="121"/>
                  </a:cubicBezTo>
                  <a:cubicBezTo>
                    <a:pt x="254" y="120"/>
                    <a:pt x="254" y="120"/>
                    <a:pt x="254" y="120"/>
                  </a:cubicBezTo>
                  <a:cubicBezTo>
                    <a:pt x="254" y="120"/>
                    <a:pt x="254" y="120"/>
                    <a:pt x="254" y="120"/>
                  </a:cubicBezTo>
                  <a:cubicBezTo>
                    <a:pt x="254" y="121"/>
                    <a:pt x="254" y="121"/>
                    <a:pt x="254" y="121"/>
                  </a:cubicBezTo>
                  <a:cubicBezTo>
                    <a:pt x="255" y="120"/>
                    <a:pt x="255" y="120"/>
                    <a:pt x="255" y="120"/>
                  </a:cubicBezTo>
                  <a:cubicBezTo>
                    <a:pt x="256" y="120"/>
                    <a:pt x="256" y="120"/>
                    <a:pt x="256" y="120"/>
                  </a:cubicBezTo>
                  <a:cubicBezTo>
                    <a:pt x="256" y="119"/>
                    <a:pt x="256" y="119"/>
                    <a:pt x="256" y="119"/>
                  </a:cubicBezTo>
                  <a:cubicBezTo>
                    <a:pt x="256" y="119"/>
                    <a:pt x="256" y="119"/>
                    <a:pt x="256" y="119"/>
                  </a:cubicBezTo>
                  <a:cubicBezTo>
                    <a:pt x="256" y="118"/>
                    <a:pt x="256" y="118"/>
                    <a:pt x="256" y="118"/>
                  </a:cubicBezTo>
                  <a:cubicBezTo>
                    <a:pt x="257" y="119"/>
                    <a:pt x="257" y="119"/>
                    <a:pt x="257" y="119"/>
                  </a:cubicBezTo>
                  <a:cubicBezTo>
                    <a:pt x="258" y="120"/>
                    <a:pt x="258" y="120"/>
                    <a:pt x="258" y="120"/>
                  </a:cubicBezTo>
                  <a:cubicBezTo>
                    <a:pt x="257" y="120"/>
                    <a:pt x="257" y="120"/>
                    <a:pt x="257" y="120"/>
                  </a:cubicBezTo>
                  <a:cubicBezTo>
                    <a:pt x="258" y="120"/>
                    <a:pt x="258" y="120"/>
                    <a:pt x="258" y="120"/>
                  </a:cubicBezTo>
                  <a:cubicBezTo>
                    <a:pt x="258" y="120"/>
                    <a:pt x="258" y="120"/>
                    <a:pt x="258" y="120"/>
                  </a:cubicBezTo>
                  <a:cubicBezTo>
                    <a:pt x="258" y="119"/>
                    <a:pt x="258" y="119"/>
                    <a:pt x="258" y="119"/>
                  </a:cubicBezTo>
                  <a:cubicBezTo>
                    <a:pt x="259" y="118"/>
                    <a:pt x="259" y="118"/>
                    <a:pt x="259" y="118"/>
                  </a:cubicBezTo>
                  <a:cubicBezTo>
                    <a:pt x="259" y="118"/>
                    <a:pt x="259" y="118"/>
                    <a:pt x="259" y="118"/>
                  </a:cubicBezTo>
                  <a:cubicBezTo>
                    <a:pt x="259" y="118"/>
                    <a:pt x="259" y="118"/>
                    <a:pt x="259" y="118"/>
                  </a:cubicBezTo>
                  <a:cubicBezTo>
                    <a:pt x="260" y="118"/>
                    <a:pt x="260" y="118"/>
                    <a:pt x="260" y="118"/>
                  </a:cubicBezTo>
                  <a:cubicBezTo>
                    <a:pt x="261" y="117"/>
                    <a:pt x="261" y="117"/>
                    <a:pt x="261" y="117"/>
                  </a:cubicBezTo>
                  <a:cubicBezTo>
                    <a:pt x="260" y="117"/>
                    <a:pt x="260" y="117"/>
                    <a:pt x="260" y="117"/>
                  </a:cubicBezTo>
                  <a:cubicBezTo>
                    <a:pt x="260" y="117"/>
                    <a:pt x="260" y="117"/>
                    <a:pt x="260" y="117"/>
                  </a:cubicBezTo>
                  <a:cubicBezTo>
                    <a:pt x="258" y="118"/>
                    <a:pt x="258" y="118"/>
                    <a:pt x="258" y="118"/>
                  </a:cubicBezTo>
                  <a:cubicBezTo>
                    <a:pt x="258" y="118"/>
                    <a:pt x="258" y="118"/>
                    <a:pt x="258" y="118"/>
                  </a:cubicBezTo>
                  <a:cubicBezTo>
                    <a:pt x="257" y="117"/>
                    <a:pt x="257" y="117"/>
                    <a:pt x="257" y="117"/>
                  </a:cubicBezTo>
                  <a:cubicBezTo>
                    <a:pt x="257" y="117"/>
                    <a:pt x="257" y="117"/>
                    <a:pt x="257" y="117"/>
                  </a:cubicBezTo>
                  <a:cubicBezTo>
                    <a:pt x="257" y="116"/>
                    <a:pt x="257" y="116"/>
                    <a:pt x="257" y="116"/>
                  </a:cubicBezTo>
                  <a:cubicBezTo>
                    <a:pt x="258" y="116"/>
                    <a:pt x="258" y="116"/>
                    <a:pt x="258" y="116"/>
                  </a:cubicBezTo>
                  <a:cubicBezTo>
                    <a:pt x="257" y="115"/>
                    <a:pt x="257" y="115"/>
                    <a:pt x="257" y="115"/>
                  </a:cubicBezTo>
                  <a:cubicBezTo>
                    <a:pt x="258" y="114"/>
                    <a:pt x="258" y="114"/>
                    <a:pt x="258" y="114"/>
                  </a:cubicBezTo>
                  <a:cubicBezTo>
                    <a:pt x="258" y="113"/>
                    <a:pt x="258" y="113"/>
                    <a:pt x="258" y="113"/>
                  </a:cubicBezTo>
                  <a:cubicBezTo>
                    <a:pt x="258" y="112"/>
                    <a:pt x="258" y="112"/>
                    <a:pt x="258" y="112"/>
                  </a:cubicBezTo>
                  <a:cubicBezTo>
                    <a:pt x="259" y="112"/>
                    <a:pt x="259" y="112"/>
                    <a:pt x="259" y="112"/>
                  </a:cubicBezTo>
                  <a:cubicBezTo>
                    <a:pt x="260" y="112"/>
                    <a:pt x="260" y="112"/>
                    <a:pt x="260" y="112"/>
                  </a:cubicBezTo>
                  <a:cubicBezTo>
                    <a:pt x="261" y="113"/>
                    <a:pt x="261" y="113"/>
                    <a:pt x="261" y="113"/>
                  </a:cubicBezTo>
                  <a:cubicBezTo>
                    <a:pt x="261" y="113"/>
                    <a:pt x="261" y="113"/>
                    <a:pt x="261" y="113"/>
                  </a:cubicBezTo>
                  <a:cubicBezTo>
                    <a:pt x="262" y="114"/>
                    <a:pt x="262" y="114"/>
                    <a:pt x="262" y="114"/>
                  </a:cubicBezTo>
                  <a:cubicBezTo>
                    <a:pt x="263" y="114"/>
                    <a:pt x="263" y="114"/>
                    <a:pt x="263" y="114"/>
                  </a:cubicBezTo>
                  <a:cubicBezTo>
                    <a:pt x="263" y="114"/>
                    <a:pt x="263" y="114"/>
                    <a:pt x="263" y="114"/>
                  </a:cubicBezTo>
                  <a:cubicBezTo>
                    <a:pt x="263" y="114"/>
                    <a:pt x="263" y="114"/>
                    <a:pt x="263" y="114"/>
                  </a:cubicBezTo>
                  <a:cubicBezTo>
                    <a:pt x="263" y="113"/>
                    <a:pt x="263" y="113"/>
                    <a:pt x="263" y="113"/>
                  </a:cubicBezTo>
                  <a:cubicBezTo>
                    <a:pt x="261" y="113"/>
                    <a:pt x="261" y="113"/>
                    <a:pt x="261" y="113"/>
                  </a:cubicBezTo>
                  <a:cubicBezTo>
                    <a:pt x="261" y="112"/>
                    <a:pt x="261" y="112"/>
                    <a:pt x="261" y="112"/>
                  </a:cubicBezTo>
                  <a:cubicBezTo>
                    <a:pt x="261" y="111"/>
                    <a:pt x="261" y="111"/>
                    <a:pt x="261" y="111"/>
                  </a:cubicBezTo>
                  <a:cubicBezTo>
                    <a:pt x="260" y="111"/>
                    <a:pt x="260" y="111"/>
                    <a:pt x="260" y="111"/>
                  </a:cubicBezTo>
                  <a:cubicBezTo>
                    <a:pt x="260" y="111"/>
                    <a:pt x="260" y="111"/>
                    <a:pt x="260" y="111"/>
                  </a:cubicBezTo>
                  <a:cubicBezTo>
                    <a:pt x="260" y="111"/>
                    <a:pt x="260" y="111"/>
                    <a:pt x="260" y="111"/>
                  </a:cubicBezTo>
                  <a:cubicBezTo>
                    <a:pt x="261" y="111"/>
                    <a:pt x="261" y="111"/>
                    <a:pt x="261" y="111"/>
                  </a:cubicBezTo>
                  <a:cubicBezTo>
                    <a:pt x="262" y="110"/>
                    <a:pt x="262" y="110"/>
                    <a:pt x="262" y="110"/>
                  </a:cubicBezTo>
                  <a:cubicBezTo>
                    <a:pt x="262" y="110"/>
                    <a:pt x="262" y="110"/>
                    <a:pt x="262" y="110"/>
                  </a:cubicBezTo>
                  <a:cubicBezTo>
                    <a:pt x="263" y="112"/>
                    <a:pt x="263" y="112"/>
                    <a:pt x="263" y="112"/>
                  </a:cubicBezTo>
                  <a:cubicBezTo>
                    <a:pt x="265" y="112"/>
                    <a:pt x="265" y="112"/>
                    <a:pt x="265" y="112"/>
                  </a:cubicBezTo>
                  <a:cubicBezTo>
                    <a:pt x="265" y="112"/>
                    <a:pt x="265" y="112"/>
                    <a:pt x="265" y="112"/>
                  </a:cubicBezTo>
                  <a:cubicBezTo>
                    <a:pt x="264" y="112"/>
                    <a:pt x="264" y="112"/>
                    <a:pt x="264" y="112"/>
                  </a:cubicBezTo>
                  <a:cubicBezTo>
                    <a:pt x="263" y="111"/>
                    <a:pt x="263" y="111"/>
                    <a:pt x="263" y="111"/>
                  </a:cubicBezTo>
                  <a:cubicBezTo>
                    <a:pt x="262" y="110"/>
                    <a:pt x="262" y="110"/>
                    <a:pt x="262" y="110"/>
                  </a:cubicBezTo>
                  <a:cubicBezTo>
                    <a:pt x="262" y="109"/>
                    <a:pt x="262" y="109"/>
                    <a:pt x="262" y="109"/>
                  </a:cubicBezTo>
                  <a:cubicBezTo>
                    <a:pt x="263" y="109"/>
                    <a:pt x="263" y="109"/>
                    <a:pt x="263" y="109"/>
                  </a:cubicBezTo>
                  <a:cubicBezTo>
                    <a:pt x="264" y="109"/>
                    <a:pt x="264" y="109"/>
                    <a:pt x="264" y="109"/>
                  </a:cubicBezTo>
                  <a:cubicBezTo>
                    <a:pt x="264" y="109"/>
                    <a:pt x="264" y="109"/>
                    <a:pt x="264" y="109"/>
                  </a:cubicBezTo>
                  <a:cubicBezTo>
                    <a:pt x="264" y="109"/>
                    <a:pt x="264" y="109"/>
                    <a:pt x="264" y="109"/>
                  </a:cubicBezTo>
                  <a:cubicBezTo>
                    <a:pt x="264" y="110"/>
                    <a:pt x="264" y="110"/>
                    <a:pt x="264" y="110"/>
                  </a:cubicBezTo>
                  <a:cubicBezTo>
                    <a:pt x="265" y="110"/>
                    <a:pt x="265" y="110"/>
                    <a:pt x="265" y="110"/>
                  </a:cubicBezTo>
                  <a:cubicBezTo>
                    <a:pt x="265" y="109"/>
                    <a:pt x="265" y="109"/>
                    <a:pt x="265" y="109"/>
                  </a:cubicBezTo>
                  <a:cubicBezTo>
                    <a:pt x="265" y="108"/>
                    <a:pt x="265" y="108"/>
                    <a:pt x="265" y="108"/>
                  </a:cubicBezTo>
                  <a:cubicBezTo>
                    <a:pt x="266" y="108"/>
                    <a:pt x="266" y="108"/>
                    <a:pt x="266" y="108"/>
                  </a:cubicBezTo>
                  <a:cubicBezTo>
                    <a:pt x="267" y="109"/>
                    <a:pt x="267" y="109"/>
                    <a:pt x="267" y="109"/>
                  </a:cubicBezTo>
                  <a:cubicBezTo>
                    <a:pt x="267" y="110"/>
                    <a:pt x="267" y="110"/>
                    <a:pt x="267" y="110"/>
                  </a:cubicBezTo>
                  <a:cubicBezTo>
                    <a:pt x="267" y="111"/>
                    <a:pt x="267" y="111"/>
                    <a:pt x="267" y="111"/>
                  </a:cubicBezTo>
                  <a:cubicBezTo>
                    <a:pt x="268" y="110"/>
                    <a:pt x="268" y="110"/>
                    <a:pt x="268" y="110"/>
                  </a:cubicBezTo>
                  <a:cubicBezTo>
                    <a:pt x="268" y="110"/>
                    <a:pt x="268" y="110"/>
                    <a:pt x="268" y="110"/>
                  </a:cubicBezTo>
                  <a:cubicBezTo>
                    <a:pt x="267" y="109"/>
                    <a:pt x="267" y="109"/>
                    <a:pt x="267" y="109"/>
                  </a:cubicBezTo>
                  <a:cubicBezTo>
                    <a:pt x="267" y="108"/>
                    <a:pt x="267" y="108"/>
                    <a:pt x="267" y="108"/>
                  </a:cubicBezTo>
                  <a:cubicBezTo>
                    <a:pt x="269" y="108"/>
                    <a:pt x="269" y="108"/>
                    <a:pt x="269" y="108"/>
                  </a:cubicBezTo>
                  <a:cubicBezTo>
                    <a:pt x="271" y="107"/>
                    <a:pt x="271" y="107"/>
                    <a:pt x="271" y="107"/>
                  </a:cubicBezTo>
                  <a:cubicBezTo>
                    <a:pt x="272" y="107"/>
                    <a:pt x="272" y="107"/>
                    <a:pt x="272" y="107"/>
                  </a:cubicBezTo>
                  <a:cubicBezTo>
                    <a:pt x="273" y="107"/>
                    <a:pt x="273" y="107"/>
                    <a:pt x="273" y="107"/>
                  </a:cubicBezTo>
                  <a:cubicBezTo>
                    <a:pt x="274" y="107"/>
                    <a:pt x="274" y="107"/>
                    <a:pt x="274" y="107"/>
                  </a:cubicBezTo>
                  <a:cubicBezTo>
                    <a:pt x="275" y="107"/>
                    <a:pt x="275" y="107"/>
                    <a:pt x="275" y="107"/>
                  </a:cubicBezTo>
                  <a:cubicBezTo>
                    <a:pt x="277" y="107"/>
                    <a:pt x="277" y="107"/>
                    <a:pt x="277" y="107"/>
                  </a:cubicBezTo>
                  <a:cubicBezTo>
                    <a:pt x="277" y="108"/>
                    <a:pt x="277" y="108"/>
                    <a:pt x="277" y="108"/>
                  </a:cubicBezTo>
                  <a:cubicBezTo>
                    <a:pt x="277" y="108"/>
                    <a:pt x="277" y="108"/>
                    <a:pt x="277" y="108"/>
                  </a:cubicBezTo>
                  <a:cubicBezTo>
                    <a:pt x="276" y="110"/>
                    <a:pt x="276" y="110"/>
                    <a:pt x="276" y="110"/>
                  </a:cubicBezTo>
                  <a:cubicBezTo>
                    <a:pt x="276" y="110"/>
                    <a:pt x="276" y="110"/>
                    <a:pt x="276" y="110"/>
                  </a:cubicBezTo>
                  <a:cubicBezTo>
                    <a:pt x="276" y="111"/>
                    <a:pt x="276" y="111"/>
                    <a:pt x="276" y="111"/>
                  </a:cubicBezTo>
                  <a:cubicBezTo>
                    <a:pt x="275" y="112"/>
                    <a:pt x="275" y="112"/>
                    <a:pt x="275" y="112"/>
                  </a:cubicBezTo>
                  <a:cubicBezTo>
                    <a:pt x="275" y="112"/>
                    <a:pt x="275" y="112"/>
                    <a:pt x="275" y="112"/>
                  </a:cubicBezTo>
                  <a:cubicBezTo>
                    <a:pt x="276" y="113"/>
                    <a:pt x="276" y="113"/>
                    <a:pt x="276" y="113"/>
                  </a:cubicBezTo>
                  <a:cubicBezTo>
                    <a:pt x="276" y="113"/>
                    <a:pt x="276" y="113"/>
                    <a:pt x="276" y="113"/>
                  </a:cubicBezTo>
                  <a:cubicBezTo>
                    <a:pt x="276" y="114"/>
                    <a:pt x="276" y="114"/>
                    <a:pt x="276" y="114"/>
                  </a:cubicBezTo>
                  <a:cubicBezTo>
                    <a:pt x="275" y="115"/>
                    <a:pt x="275" y="115"/>
                    <a:pt x="275" y="115"/>
                  </a:cubicBezTo>
                  <a:cubicBezTo>
                    <a:pt x="275" y="115"/>
                    <a:pt x="275" y="115"/>
                    <a:pt x="275" y="115"/>
                  </a:cubicBezTo>
                  <a:cubicBezTo>
                    <a:pt x="275" y="116"/>
                    <a:pt x="275" y="116"/>
                    <a:pt x="275" y="116"/>
                  </a:cubicBezTo>
                  <a:cubicBezTo>
                    <a:pt x="275" y="117"/>
                    <a:pt x="275" y="117"/>
                    <a:pt x="275" y="117"/>
                  </a:cubicBezTo>
                  <a:cubicBezTo>
                    <a:pt x="275" y="117"/>
                    <a:pt x="275" y="117"/>
                    <a:pt x="275" y="117"/>
                  </a:cubicBezTo>
                  <a:cubicBezTo>
                    <a:pt x="275" y="118"/>
                    <a:pt x="275" y="118"/>
                    <a:pt x="275" y="118"/>
                  </a:cubicBezTo>
                  <a:cubicBezTo>
                    <a:pt x="274" y="118"/>
                    <a:pt x="274" y="118"/>
                    <a:pt x="274" y="118"/>
                  </a:cubicBezTo>
                  <a:cubicBezTo>
                    <a:pt x="273" y="119"/>
                    <a:pt x="273" y="119"/>
                    <a:pt x="273" y="119"/>
                  </a:cubicBezTo>
                  <a:cubicBezTo>
                    <a:pt x="273" y="119"/>
                    <a:pt x="273" y="119"/>
                    <a:pt x="273" y="119"/>
                  </a:cubicBezTo>
                  <a:cubicBezTo>
                    <a:pt x="272" y="119"/>
                    <a:pt x="272" y="119"/>
                    <a:pt x="272" y="119"/>
                  </a:cubicBezTo>
                  <a:cubicBezTo>
                    <a:pt x="272" y="120"/>
                    <a:pt x="272" y="120"/>
                    <a:pt x="272" y="120"/>
                  </a:cubicBezTo>
                  <a:cubicBezTo>
                    <a:pt x="271" y="121"/>
                    <a:pt x="271" y="121"/>
                    <a:pt x="271" y="121"/>
                  </a:cubicBezTo>
                  <a:cubicBezTo>
                    <a:pt x="272" y="121"/>
                    <a:pt x="272" y="121"/>
                    <a:pt x="272" y="121"/>
                  </a:cubicBezTo>
                  <a:cubicBezTo>
                    <a:pt x="273" y="120"/>
                    <a:pt x="273" y="120"/>
                    <a:pt x="273" y="120"/>
                  </a:cubicBezTo>
                  <a:cubicBezTo>
                    <a:pt x="274" y="119"/>
                    <a:pt x="274" y="119"/>
                    <a:pt x="274" y="119"/>
                  </a:cubicBezTo>
                  <a:cubicBezTo>
                    <a:pt x="274" y="119"/>
                    <a:pt x="274" y="119"/>
                    <a:pt x="274" y="119"/>
                  </a:cubicBezTo>
                  <a:cubicBezTo>
                    <a:pt x="274" y="119"/>
                    <a:pt x="274" y="119"/>
                    <a:pt x="274" y="119"/>
                  </a:cubicBezTo>
                  <a:cubicBezTo>
                    <a:pt x="274" y="120"/>
                    <a:pt x="274" y="120"/>
                    <a:pt x="274" y="120"/>
                  </a:cubicBezTo>
                  <a:cubicBezTo>
                    <a:pt x="274" y="120"/>
                    <a:pt x="274" y="120"/>
                    <a:pt x="274" y="120"/>
                  </a:cubicBezTo>
                  <a:cubicBezTo>
                    <a:pt x="272" y="121"/>
                    <a:pt x="272" y="121"/>
                    <a:pt x="272" y="121"/>
                  </a:cubicBezTo>
                  <a:cubicBezTo>
                    <a:pt x="272" y="122"/>
                    <a:pt x="272" y="122"/>
                    <a:pt x="272" y="122"/>
                  </a:cubicBezTo>
                  <a:cubicBezTo>
                    <a:pt x="272" y="122"/>
                    <a:pt x="272" y="122"/>
                    <a:pt x="272" y="122"/>
                  </a:cubicBezTo>
                  <a:cubicBezTo>
                    <a:pt x="272" y="122"/>
                    <a:pt x="272" y="122"/>
                    <a:pt x="272" y="122"/>
                  </a:cubicBezTo>
                  <a:cubicBezTo>
                    <a:pt x="271" y="123"/>
                    <a:pt x="271" y="123"/>
                    <a:pt x="271" y="123"/>
                  </a:cubicBezTo>
                  <a:cubicBezTo>
                    <a:pt x="271" y="122"/>
                    <a:pt x="271" y="122"/>
                    <a:pt x="271" y="122"/>
                  </a:cubicBezTo>
                  <a:cubicBezTo>
                    <a:pt x="270" y="122"/>
                    <a:pt x="270" y="122"/>
                    <a:pt x="270" y="122"/>
                  </a:cubicBezTo>
                  <a:cubicBezTo>
                    <a:pt x="270" y="123"/>
                    <a:pt x="270" y="123"/>
                    <a:pt x="270" y="123"/>
                  </a:cubicBezTo>
                  <a:cubicBezTo>
                    <a:pt x="271" y="123"/>
                    <a:pt x="271" y="123"/>
                    <a:pt x="271" y="123"/>
                  </a:cubicBezTo>
                  <a:cubicBezTo>
                    <a:pt x="271" y="123"/>
                    <a:pt x="271" y="123"/>
                    <a:pt x="271" y="123"/>
                  </a:cubicBezTo>
                  <a:cubicBezTo>
                    <a:pt x="271" y="124"/>
                    <a:pt x="271" y="124"/>
                    <a:pt x="271" y="124"/>
                  </a:cubicBezTo>
                  <a:cubicBezTo>
                    <a:pt x="270" y="124"/>
                    <a:pt x="270" y="124"/>
                    <a:pt x="270" y="124"/>
                  </a:cubicBezTo>
                  <a:cubicBezTo>
                    <a:pt x="271" y="124"/>
                    <a:pt x="271" y="124"/>
                    <a:pt x="271" y="124"/>
                  </a:cubicBezTo>
                  <a:cubicBezTo>
                    <a:pt x="272" y="124"/>
                    <a:pt x="272" y="124"/>
                    <a:pt x="272" y="124"/>
                  </a:cubicBezTo>
                  <a:cubicBezTo>
                    <a:pt x="272" y="124"/>
                    <a:pt x="272" y="124"/>
                    <a:pt x="272" y="124"/>
                  </a:cubicBezTo>
                  <a:cubicBezTo>
                    <a:pt x="273" y="123"/>
                    <a:pt x="273" y="123"/>
                    <a:pt x="273" y="123"/>
                  </a:cubicBezTo>
                  <a:cubicBezTo>
                    <a:pt x="273" y="122"/>
                    <a:pt x="273" y="122"/>
                    <a:pt x="273" y="122"/>
                  </a:cubicBezTo>
                  <a:cubicBezTo>
                    <a:pt x="274" y="122"/>
                    <a:pt x="274" y="122"/>
                    <a:pt x="274" y="122"/>
                  </a:cubicBezTo>
                  <a:cubicBezTo>
                    <a:pt x="274" y="121"/>
                    <a:pt x="274" y="121"/>
                    <a:pt x="274" y="121"/>
                  </a:cubicBezTo>
                  <a:cubicBezTo>
                    <a:pt x="274" y="122"/>
                    <a:pt x="274" y="122"/>
                    <a:pt x="274" y="122"/>
                  </a:cubicBezTo>
                  <a:cubicBezTo>
                    <a:pt x="274" y="123"/>
                    <a:pt x="274" y="123"/>
                    <a:pt x="274" y="123"/>
                  </a:cubicBezTo>
                  <a:cubicBezTo>
                    <a:pt x="275" y="123"/>
                    <a:pt x="275" y="123"/>
                    <a:pt x="275" y="123"/>
                  </a:cubicBezTo>
                  <a:cubicBezTo>
                    <a:pt x="275" y="122"/>
                    <a:pt x="275" y="122"/>
                    <a:pt x="275" y="122"/>
                  </a:cubicBezTo>
                  <a:cubicBezTo>
                    <a:pt x="274" y="121"/>
                    <a:pt x="274" y="121"/>
                    <a:pt x="274" y="121"/>
                  </a:cubicBezTo>
                  <a:cubicBezTo>
                    <a:pt x="275" y="121"/>
                    <a:pt x="275" y="121"/>
                    <a:pt x="275" y="121"/>
                  </a:cubicBezTo>
                  <a:cubicBezTo>
                    <a:pt x="275" y="120"/>
                    <a:pt x="275" y="120"/>
                    <a:pt x="275" y="120"/>
                  </a:cubicBezTo>
                  <a:cubicBezTo>
                    <a:pt x="276" y="121"/>
                    <a:pt x="276" y="121"/>
                    <a:pt x="276" y="121"/>
                  </a:cubicBezTo>
                  <a:cubicBezTo>
                    <a:pt x="276" y="121"/>
                    <a:pt x="276" y="121"/>
                    <a:pt x="276" y="121"/>
                  </a:cubicBezTo>
                  <a:cubicBezTo>
                    <a:pt x="276" y="122"/>
                    <a:pt x="276" y="122"/>
                    <a:pt x="276" y="122"/>
                  </a:cubicBezTo>
                  <a:cubicBezTo>
                    <a:pt x="276" y="121"/>
                    <a:pt x="276" y="121"/>
                    <a:pt x="276" y="121"/>
                  </a:cubicBezTo>
                  <a:cubicBezTo>
                    <a:pt x="277" y="121"/>
                    <a:pt x="277" y="121"/>
                    <a:pt x="277" y="121"/>
                  </a:cubicBezTo>
                  <a:cubicBezTo>
                    <a:pt x="278" y="121"/>
                    <a:pt x="278" y="121"/>
                    <a:pt x="278" y="121"/>
                  </a:cubicBezTo>
                  <a:cubicBezTo>
                    <a:pt x="278" y="122"/>
                    <a:pt x="278" y="122"/>
                    <a:pt x="278" y="122"/>
                  </a:cubicBezTo>
                  <a:cubicBezTo>
                    <a:pt x="278" y="123"/>
                    <a:pt x="278" y="123"/>
                    <a:pt x="278" y="123"/>
                  </a:cubicBezTo>
                  <a:cubicBezTo>
                    <a:pt x="277" y="124"/>
                    <a:pt x="277" y="124"/>
                    <a:pt x="277" y="124"/>
                  </a:cubicBezTo>
                  <a:cubicBezTo>
                    <a:pt x="276" y="125"/>
                    <a:pt x="276" y="125"/>
                    <a:pt x="276" y="125"/>
                  </a:cubicBezTo>
                  <a:cubicBezTo>
                    <a:pt x="276" y="125"/>
                    <a:pt x="276" y="125"/>
                    <a:pt x="276" y="125"/>
                  </a:cubicBezTo>
                  <a:cubicBezTo>
                    <a:pt x="276" y="125"/>
                    <a:pt x="276" y="125"/>
                    <a:pt x="276" y="125"/>
                  </a:cubicBezTo>
                  <a:cubicBezTo>
                    <a:pt x="277" y="126"/>
                    <a:pt x="277" y="126"/>
                    <a:pt x="277" y="126"/>
                  </a:cubicBezTo>
                  <a:cubicBezTo>
                    <a:pt x="278" y="125"/>
                    <a:pt x="278" y="125"/>
                    <a:pt x="278" y="125"/>
                  </a:cubicBezTo>
                  <a:cubicBezTo>
                    <a:pt x="277" y="125"/>
                    <a:pt x="277" y="125"/>
                    <a:pt x="277" y="125"/>
                  </a:cubicBezTo>
                  <a:cubicBezTo>
                    <a:pt x="278" y="124"/>
                    <a:pt x="278" y="124"/>
                    <a:pt x="278" y="124"/>
                  </a:cubicBezTo>
                  <a:cubicBezTo>
                    <a:pt x="278" y="123"/>
                    <a:pt x="278" y="123"/>
                    <a:pt x="278" y="123"/>
                  </a:cubicBezTo>
                  <a:cubicBezTo>
                    <a:pt x="279" y="124"/>
                    <a:pt x="279" y="124"/>
                    <a:pt x="279" y="124"/>
                  </a:cubicBezTo>
                  <a:cubicBezTo>
                    <a:pt x="279" y="125"/>
                    <a:pt x="279" y="125"/>
                    <a:pt x="279" y="125"/>
                  </a:cubicBezTo>
                  <a:cubicBezTo>
                    <a:pt x="279" y="124"/>
                    <a:pt x="279" y="124"/>
                    <a:pt x="279" y="124"/>
                  </a:cubicBezTo>
                  <a:cubicBezTo>
                    <a:pt x="279" y="123"/>
                    <a:pt x="279" y="123"/>
                    <a:pt x="279" y="123"/>
                  </a:cubicBezTo>
                  <a:cubicBezTo>
                    <a:pt x="279" y="123"/>
                    <a:pt x="279" y="123"/>
                    <a:pt x="279" y="123"/>
                  </a:cubicBezTo>
                  <a:cubicBezTo>
                    <a:pt x="279" y="121"/>
                    <a:pt x="279" y="121"/>
                    <a:pt x="279" y="121"/>
                  </a:cubicBezTo>
                  <a:cubicBezTo>
                    <a:pt x="279" y="121"/>
                    <a:pt x="279" y="121"/>
                    <a:pt x="279" y="121"/>
                  </a:cubicBezTo>
                  <a:cubicBezTo>
                    <a:pt x="280" y="121"/>
                    <a:pt x="280" y="121"/>
                    <a:pt x="280" y="121"/>
                  </a:cubicBezTo>
                  <a:cubicBezTo>
                    <a:pt x="280" y="122"/>
                    <a:pt x="280" y="122"/>
                    <a:pt x="280" y="122"/>
                  </a:cubicBezTo>
                  <a:cubicBezTo>
                    <a:pt x="279" y="123"/>
                    <a:pt x="279" y="123"/>
                    <a:pt x="279" y="123"/>
                  </a:cubicBezTo>
                  <a:cubicBezTo>
                    <a:pt x="280" y="123"/>
                    <a:pt x="280" y="123"/>
                    <a:pt x="280" y="123"/>
                  </a:cubicBezTo>
                  <a:cubicBezTo>
                    <a:pt x="281" y="122"/>
                    <a:pt x="281" y="122"/>
                    <a:pt x="281" y="122"/>
                  </a:cubicBezTo>
                  <a:cubicBezTo>
                    <a:pt x="282" y="124"/>
                    <a:pt x="282" y="124"/>
                    <a:pt x="282" y="124"/>
                  </a:cubicBezTo>
                  <a:cubicBezTo>
                    <a:pt x="282" y="124"/>
                    <a:pt x="282" y="124"/>
                    <a:pt x="282" y="124"/>
                  </a:cubicBezTo>
                  <a:cubicBezTo>
                    <a:pt x="283" y="124"/>
                    <a:pt x="283" y="124"/>
                    <a:pt x="283" y="124"/>
                  </a:cubicBezTo>
                  <a:cubicBezTo>
                    <a:pt x="284" y="125"/>
                    <a:pt x="284" y="125"/>
                    <a:pt x="284" y="125"/>
                  </a:cubicBezTo>
                  <a:cubicBezTo>
                    <a:pt x="284" y="125"/>
                    <a:pt x="284" y="125"/>
                    <a:pt x="284" y="125"/>
                  </a:cubicBezTo>
                  <a:cubicBezTo>
                    <a:pt x="284" y="124"/>
                    <a:pt x="284" y="124"/>
                    <a:pt x="284" y="124"/>
                  </a:cubicBezTo>
                  <a:cubicBezTo>
                    <a:pt x="283" y="124"/>
                    <a:pt x="283" y="124"/>
                    <a:pt x="283" y="124"/>
                  </a:cubicBezTo>
                  <a:cubicBezTo>
                    <a:pt x="283" y="123"/>
                    <a:pt x="283" y="123"/>
                    <a:pt x="283" y="123"/>
                  </a:cubicBezTo>
                  <a:cubicBezTo>
                    <a:pt x="281" y="122"/>
                    <a:pt x="281" y="122"/>
                    <a:pt x="281" y="122"/>
                  </a:cubicBezTo>
                  <a:cubicBezTo>
                    <a:pt x="281" y="122"/>
                    <a:pt x="281" y="122"/>
                    <a:pt x="281" y="122"/>
                  </a:cubicBezTo>
                  <a:cubicBezTo>
                    <a:pt x="280" y="121"/>
                    <a:pt x="280" y="121"/>
                    <a:pt x="280" y="121"/>
                  </a:cubicBezTo>
                  <a:cubicBezTo>
                    <a:pt x="281" y="120"/>
                    <a:pt x="281" y="120"/>
                    <a:pt x="281" y="120"/>
                  </a:cubicBezTo>
                  <a:cubicBezTo>
                    <a:pt x="282" y="120"/>
                    <a:pt x="282" y="120"/>
                    <a:pt x="282" y="120"/>
                  </a:cubicBezTo>
                  <a:cubicBezTo>
                    <a:pt x="283" y="119"/>
                    <a:pt x="283" y="119"/>
                    <a:pt x="283" y="119"/>
                  </a:cubicBezTo>
                  <a:cubicBezTo>
                    <a:pt x="284" y="119"/>
                    <a:pt x="284" y="119"/>
                    <a:pt x="284" y="119"/>
                  </a:cubicBezTo>
                  <a:cubicBezTo>
                    <a:pt x="285" y="119"/>
                    <a:pt x="285" y="119"/>
                    <a:pt x="285" y="119"/>
                  </a:cubicBezTo>
                  <a:cubicBezTo>
                    <a:pt x="286" y="120"/>
                    <a:pt x="286" y="120"/>
                    <a:pt x="286" y="120"/>
                  </a:cubicBezTo>
                  <a:cubicBezTo>
                    <a:pt x="286" y="120"/>
                    <a:pt x="286" y="120"/>
                    <a:pt x="286" y="120"/>
                  </a:cubicBezTo>
                  <a:cubicBezTo>
                    <a:pt x="287" y="120"/>
                    <a:pt x="287" y="120"/>
                    <a:pt x="287" y="120"/>
                  </a:cubicBezTo>
                  <a:cubicBezTo>
                    <a:pt x="287" y="121"/>
                    <a:pt x="287" y="121"/>
                    <a:pt x="287" y="121"/>
                  </a:cubicBezTo>
                  <a:cubicBezTo>
                    <a:pt x="288" y="121"/>
                    <a:pt x="288" y="121"/>
                    <a:pt x="288" y="121"/>
                  </a:cubicBezTo>
                  <a:cubicBezTo>
                    <a:pt x="289" y="121"/>
                    <a:pt x="289" y="121"/>
                    <a:pt x="289" y="121"/>
                  </a:cubicBezTo>
                  <a:cubicBezTo>
                    <a:pt x="289" y="122"/>
                    <a:pt x="289" y="122"/>
                    <a:pt x="289" y="122"/>
                  </a:cubicBezTo>
                  <a:cubicBezTo>
                    <a:pt x="289" y="122"/>
                    <a:pt x="289" y="122"/>
                    <a:pt x="289" y="122"/>
                  </a:cubicBezTo>
                  <a:cubicBezTo>
                    <a:pt x="289" y="122"/>
                    <a:pt x="289" y="122"/>
                    <a:pt x="289" y="122"/>
                  </a:cubicBezTo>
                  <a:cubicBezTo>
                    <a:pt x="290" y="122"/>
                    <a:pt x="290" y="122"/>
                    <a:pt x="290" y="122"/>
                  </a:cubicBezTo>
                  <a:cubicBezTo>
                    <a:pt x="290" y="122"/>
                    <a:pt x="290" y="122"/>
                    <a:pt x="290" y="122"/>
                  </a:cubicBezTo>
                  <a:cubicBezTo>
                    <a:pt x="291" y="123"/>
                    <a:pt x="291" y="123"/>
                    <a:pt x="291" y="123"/>
                  </a:cubicBezTo>
                  <a:cubicBezTo>
                    <a:pt x="291" y="123"/>
                    <a:pt x="291" y="123"/>
                    <a:pt x="291" y="123"/>
                  </a:cubicBezTo>
                  <a:cubicBezTo>
                    <a:pt x="291" y="124"/>
                    <a:pt x="291" y="124"/>
                    <a:pt x="291" y="124"/>
                  </a:cubicBezTo>
                  <a:cubicBezTo>
                    <a:pt x="292" y="124"/>
                    <a:pt x="292" y="124"/>
                    <a:pt x="292" y="124"/>
                  </a:cubicBezTo>
                  <a:cubicBezTo>
                    <a:pt x="292" y="125"/>
                    <a:pt x="292" y="125"/>
                    <a:pt x="292" y="125"/>
                  </a:cubicBezTo>
                  <a:cubicBezTo>
                    <a:pt x="291" y="126"/>
                    <a:pt x="291" y="126"/>
                    <a:pt x="291" y="126"/>
                  </a:cubicBezTo>
                  <a:cubicBezTo>
                    <a:pt x="290" y="126"/>
                    <a:pt x="290" y="126"/>
                    <a:pt x="290" y="126"/>
                  </a:cubicBezTo>
                  <a:cubicBezTo>
                    <a:pt x="289" y="125"/>
                    <a:pt x="289" y="125"/>
                    <a:pt x="289" y="125"/>
                  </a:cubicBezTo>
                  <a:cubicBezTo>
                    <a:pt x="288" y="126"/>
                    <a:pt x="288" y="126"/>
                    <a:pt x="288" y="126"/>
                  </a:cubicBezTo>
                  <a:cubicBezTo>
                    <a:pt x="287" y="127"/>
                    <a:pt x="287" y="127"/>
                    <a:pt x="287" y="127"/>
                  </a:cubicBezTo>
                  <a:cubicBezTo>
                    <a:pt x="288" y="126"/>
                    <a:pt x="288" y="126"/>
                    <a:pt x="288" y="126"/>
                  </a:cubicBezTo>
                  <a:cubicBezTo>
                    <a:pt x="290" y="126"/>
                    <a:pt x="290" y="126"/>
                    <a:pt x="290" y="126"/>
                  </a:cubicBezTo>
                  <a:cubicBezTo>
                    <a:pt x="290" y="126"/>
                    <a:pt x="290" y="126"/>
                    <a:pt x="290" y="126"/>
                  </a:cubicBezTo>
                  <a:cubicBezTo>
                    <a:pt x="289" y="127"/>
                    <a:pt x="289" y="127"/>
                    <a:pt x="289" y="127"/>
                  </a:cubicBezTo>
                  <a:cubicBezTo>
                    <a:pt x="289" y="127"/>
                    <a:pt x="289" y="127"/>
                    <a:pt x="289" y="127"/>
                  </a:cubicBezTo>
                  <a:cubicBezTo>
                    <a:pt x="288" y="129"/>
                    <a:pt x="288" y="129"/>
                    <a:pt x="288" y="129"/>
                  </a:cubicBezTo>
                  <a:cubicBezTo>
                    <a:pt x="287" y="129"/>
                    <a:pt x="287" y="129"/>
                    <a:pt x="287" y="129"/>
                  </a:cubicBezTo>
                  <a:cubicBezTo>
                    <a:pt x="286" y="129"/>
                    <a:pt x="286" y="129"/>
                    <a:pt x="286" y="129"/>
                  </a:cubicBezTo>
                  <a:cubicBezTo>
                    <a:pt x="286" y="130"/>
                    <a:pt x="286" y="130"/>
                    <a:pt x="286" y="130"/>
                  </a:cubicBezTo>
                  <a:cubicBezTo>
                    <a:pt x="287" y="130"/>
                    <a:pt x="287" y="130"/>
                    <a:pt x="287" y="130"/>
                  </a:cubicBezTo>
                  <a:cubicBezTo>
                    <a:pt x="288" y="128"/>
                    <a:pt x="288" y="128"/>
                    <a:pt x="288" y="128"/>
                  </a:cubicBezTo>
                  <a:cubicBezTo>
                    <a:pt x="289" y="127"/>
                    <a:pt x="289" y="127"/>
                    <a:pt x="289" y="127"/>
                  </a:cubicBezTo>
                  <a:cubicBezTo>
                    <a:pt x="290" y="127"/>
                    <a:pt x="290" y="127"/>
                    <a:pt x="290" y="127"/>
                  </a:cubicBezTo>
                  <a:cubicBezTo>
                    <a:pt x="291" y="126"/>
                    <a:pt x="291" y="126"/>
                    <a:pt x="291" y="126"/>
                  </a:cubicBezTo>
                  <a:cubicBezTo>
                    <a:pt x="292" y="127"/>
                    <a:pt x="292" y="127"/>
                    <a:pt x="292" y="127"/>
                  </a:cubicBezTo>
                  <a:cubicBezTo>
                    <a:pt x="292" y="127"/>
                    <a:pt x="292" y="127"/>
                    <a:pt x="292" y="127"/>
                  </a:cubicBezTo>
                  <a:cubicBezTo>
                    <a:pt x="293" y="127"/>
                    <a:pt x="293" y="127"/>
                    <a:pt x="293" y="127"/>
                  </a:cubicBezTo>
                  <a:cubicBezTo>
                    <a:pt x="293" y="128"/>
                    <a:pt x="293" y="128"/>
                    <a:pt x="293" y="128"/>
                  </a:cubicBezTo>
                  <a:cubicBezTo>
                    <a:pt x="293" y="128"/>
                    <a:pt x="293" y="128"/>
                    <a:pt x="293" y="128"/>
                  </a:cubicBezTo>
                  <a:cubicBezTo>
                    <a:pt x="293" y="129"/>
                    <a:pt x="293" y="129"/>
                    <a:pt x="293" y="129"/>
                  </a:cubicBezTo>
                  <a:cubicBezTo>
                    <a:pt x="292" y="129"/>
                    <a:pt x="292" y="129"/>
                    <a:pt x="292" y="129"/>
                  </a:cubicBezTo>
                  <a:cubicBezTo>
                    <a:pt x="291" y="130"/>
                    <a:pt x="291" y="130"/>
                    <a:pt x="291" y="130"/>
                  </a:cubicBezTo>
                  <a:cubicBezTo>
                    <a:pt x="290" y="130"/>
                    <a:pt x="290" y="130"/>
                    <a:pt x="290" y="130"/>
                  </a:cubicBezTo>
                  <a:cubicBezTo>
                    <a:pt x="290" y="130"/>
                    <a:pt x="290" y="130"/>
                    <a:pt x="290" y="130"/>
                  </a:cubicBezTo>
                  <a:cubicBezTo>
                    <a:pt x="289" y="130"/>
                    <a:pt x="289" y="130"/>
                    <a:pt x="289" y="130"/>
                  </a:cubicBezTo>
                  <a:cubicBezTo>
                    <a:pt x="289" y="130"/>
                    <a:pt x="289" y="130"/>
                    <a:pt x="289" y="130"/>
                  </a:cubicBezTo>
                  <a:cubicBezTo>
                    <a:pt x="290" y="130"/>
                    <a:pt x="290" y="130"/>
                    <a:pt x="290" y="130"/>
                  </a:cubicBezTo>
                  <a:cubicBezTo>
                    <a:pt x="290" y="131"/>
                    <a:pt x="290" y="131"/>
                    <a:pt x="290" y="131"/>
                  </a:cubicBezTo>
                  <a:cubicBezTo>
                    <a:pt x="288" y="131"/>
                    <a:pt x="288" y="131"/>
                    <a:pt x="288" y="131"/>
                  </a:cubicBezTo>
                  <a:cubicBezTo>
                    <a:pt x="289" y="131"/>
                    <a:pt x="289" y="131"/>
                    <a:pt x="289" y="131"/>
                  </a:cubicBezTo>
                  <a:cubicBezTo>
                    <a:pt x="289" y="131"/>
                    <a:pt x="289" y="131"/>
                    <a:pt x="289" y="131"/>
                  </a:cubicBezTo>
                  <a:cubicBezTo>
                    <a:pt x="290" y="131"/>
                    <a:pt x="290" y="131"/>
                    <a:pt x="290" y="131"/>
                  </a:cubicBezTo>
                  <a:cubicBezTo>
                    <a:pt x="291" y="130"/>
                    <a:pt x="291" y="130"/>
                    <a:pt x="291" y="130"/>
                  </a:cubicBezTo>
                  <a:cubicBezTo>
                    <a:pt x="291" y="131"/>
                    <a:pt x="291" y="131"/>
                    <a:pt x="291" y="131"/>
                  </a:cubicBezTo>
                  <a:cubicBezTo>
                    <a:pt x="291" y="131"/>
                    <a:pt x="291" y="131"/>
                    <a:pt x="291" y="131"/>
                  </a:cubicBezTo>
                  <a:cubicBezTo>
                    <a:pt x="290" y="131"/>
                    <a:pt x="290" y="131"/>
                    <a:pt x="290" y="131"/>
                  </a:cubicBezTo>
                  <a:cubicBezTo>
                    <a:pt x="289" y="132"/>
                    <a:pt x="289" y="132"/>
                    <a:pt x="289" y="132"/>
                  </a:cubicBezTo>
                  <a:cubicBezTo>
                    <a:pt x="289" y="132"/>
                    <a:pt x="289" y="132"/>
                    <a:pt x="289" y="132"/>
                  </a:cubicBezTo>
                  <a:cubicBezTo>
                    <a:pt x="290" y="132"/>
                    <a:pt x="290" y="132"/>
                    <a:pt x="290" y="132"/>
                  </a:cubicBezTo>
                  <a:cubicBezTo>
                    <a:pt x="289" y="133"/>
                    <a:pt x="289" y="133"/>
                    <a:pt x="289" y="133"/>
                  </a:cubicBezTo>
                  <a:cubicBezTo>
                    <a:pt x="288" y="134"/>
                    <a:pt x="288" y="134"/>
                    <a:pt x="288" y="134"/>
                  </a:cubicBezTo>
                  <a:cubicBezTo>
                    <a:pt x="288" y="134"/>
                    <a:pt x="288" y="134"/>
                    <a:pt x="288" y="134"/>
                  </a:cubicBezTo>
                  <a:cubicBezTo>
                    <a:pt x="288" y="134"/>
                    <a:pt x="288" y="134"/>
                    <a:pt x="288" y="134"/>
                  </a:cubicBezTo>
                  <a:cubicBezTo>
                    <a:pt x="289" y="133"/>
                    <a:pt x="289" y="133"/>
                    <a:pt x="289" y="133"/>
                  </a:cubicBezTo>
                  <a:cubicBezTo>
                    <a:pt x="290" y="132"/>
                    <a:pt x="290" y="132"/>
                    <a:pt x="290" y="132"/>
                  </a:cubicBezTo>
                  <a:cubicBezTo>
                    <a:pt x="290" y="132"/>
                    <a:pt x="290" y="132"/>
                    <a:pt x="290" y="132"/>
                  </a:cubicBezTo>
                  <a:cubicBezTo>
                    <a:pt x="292" y="131"/>
                    <a:pt x="292" y="131"/>
                    <a:pt x="292" y="131"/>
                  </a:cubicBezTo>
                  <a:cubicBezTo>
                    <a:pt x="292" y="131"/>
                    <a:pt x="292" y="131"/>
                    <a:pt x="292" y="131"/>
                  </a:cubicBezTo>
                  <a:cubicBezTo>
                    <a:pt x="292" y="131"/>
                    <a:pt x="292" y="131"/>
                    <a:pt x="292" y="131"/>
                  </a:cubicBezTo>
                  <a:cubicBezTo>
                    <a:pt x="293" y="131"/>
                    <a:pt x="293" y="131"/>
                    <a:pt x="293" y="131"/>
                  </a:cubicBezTo>
                  <a:cubicBezTo>
                    <a:pt x="293" y="131"/>
                    <a:pt x="293" y="131"/>
                    <a:pt x="293" y="131"/>
                  </a:cubicBezTo>
                  <a:cubicBezTo>
                    <a:pt x="294" y="130"/>
                    <a:pt x="294" y="130"/>
                    <a:pt x="294" y="130"/>
                  </a:cubicBezTo>
                  <a:cubicBezTo>
                    <a:pt x="295" y="130"/>
                    <a:pt x="295" y="130"/>
                    <a:pt x="295" y="130"/>
                  </a:cubicBezTo>
                  <a:cubicBezTo>
                    <a:pt x="295" y="130"/>
                    <a:pt x="295" y="130"/>
                    <a:pt x="295" y="130"/>
                  </a:cubicBezTo>
                  <a:cubicBezTo>
                    <a:pt x="293" y="132"/>
                    <a:pt x="293" y="132"/>
                    <a:pt x="293" y="132"/>
                  </a:cubicBezTo>
                  <a:cubicBezTo>
                    <a:pt x="292" y="132"/>
                    <a:pt x="292" y="132"/>
                    <a:pt x="292" y="132"/>
                  </a:cubicBezTo>
                  <a:cubicBezTo>
                    <a:pt x="291" y="133"/>
                    <a:pt x="291" y="133"/>
                    <a:pt x="291" y="133"/>
                  </a:cubicBezTo>
                  <a:cubicBezTo>
                    <a:pt x="291" y="133"/>
                    <a:pt x="291" y="133"/>
                    <a:pt x="291" y="133"/>
                  </a:cubicBezTo>
                  <a:cubicBezTo>
                    <a:pt x="291" y="133"/>
                    <a:pt x="291" y="133"/>
                    <a:pt x="291" y="133"/>
                  </a:cubicBezTo>
                  <a:cubicBezTo>
                    <a:pt x="291" y="134"/>
                    <a:pt x="291" y="134"/>
                    <a:pt x="291" y="134"/>
                  </a:cubicBezTo>
                  <a:cubicBezTo>
                    <a:pt x="291" y="134"/>
                    <a:pt x="291" y="134"/>
                    <a:pt x="291" y="134"/>
                  </a:cubicBezTo>
                  <a:cubicBezTo>
                    <a:pt x="291" y="135"/>
                    <a:pt x="291" y="135"/>
                    <a:pt x="291" y="135"/>
                  </a:cubicBezTo>
                  <a:cubicBezTo>
                    <a:pt x="292" y="134"/>
                    <a:pt x="292" y="134"/>
                    <a:pt x="292" y="134"/>
                  </a:cubicBezTo>
                  <a:cubicBezTo>
                    <a:pt x="292" y="133"/>
                    <a:pt x="292" y="133"/>
                    <a:pt x="292" y="133"/>
                  </a:cubicBezTo>
                  <a:cubicBezTo>
                    <a:pt x="293" y="132"/>
                    <a:pt x="293" y="132"/>
                    <a:pt x="293" y="132"/>
                  </a:cubicBezTo>
                  <a:cubicBezTo>
                    <a:pt x="294" y="132"/>
                    <a:pt x="294" y="132"/>
                    <a:pt x="294" y="132"/>
                  </a:cubicBezTo>
                  <a:cubicBezTo>
                    <a:pt x="294" y="132"/>
                    <a:pt x="294" y="132"/>
                    <a:pt x="294" y="132"/>
                  </a:cubicBezTo>
                  <a:cubicBezTo>
                    <a:pt x="294" y="133"/>
                    <a:pt x="294" y="133"/>
                    <a:pt x="294" y="133"/>
                  </a:cubicBezTo>
                  <a:cubicBezTo>
                    <a:pt x="294" y="133"/>
                    <a:pt x="294" y="133"/>
                    <a:pt x="294" y="133"/>
                  </a:cubicBezTo>
                  <a:cubicBezTo>
                    <a:pt x="292" y="134"/>
                    <a:pt x="292" y="134"/>
                    <a:pt x="292" y="134"/>
                  </a:cubicBezTo>
                  <a:cubicBezTo>
                    <a:pt x="292" y="135"/>
                    <a:pt x="292" y="135"/>
                    <a:pt x="292" y="135"/>
                  </a:cubicBezTo>
                  <a:cubicBezTo>
                    <a:pt x="292" y="136"/>
                    <a:pt x="292" y="136"/>
                    <a:pt x="292" y="136"/>
                  </a:cubicBezTo>
                  <a:cubicBezTo>
                    <a:pt x="291" y="136"/>
                    <a:pt x="291" y="136"/>
                    <a:pt x="291" y="136"/>
                  </a:cubicBezTo>
                  <a:cubicBezTo>
                    <a:pt x="291" y="136"/>
                    <a:pt x="291" y="136"/>
                    <a:pt x="291" y="136"/>
                  </a:cubicBezTo>
                  <a:cubicBezTo>
                    <a:pt x="292" y="136"/>
                    <a:pt x="292" y="136"/>
                    <a:pt x="292" y="136"/>
                  </a:cubicBezTo>
                  <a:cubicBezTo>
                    <a:pt x="292" y="136"/>
                    <a:pt x="292" y="136"/>
                    <a:pt x="292" y="136"/>
                  </a:cubicBezTo>
                  <a:cubicBezTo>
                    <a:pt x="293" y="134"/>
                    <a:pt x="293" y="134"/>
                    <a:pt x="293" y="134"/>
                  </a:cubicBezTo>
                  <a:cubicBezTo>
                    <a:pt x="294" y="134"/>
                    <a:pt x="294" y="134"/>
                    <a:pt x="294" y="134"/>
                  </a:cubicBezTo>
                  <a:cubicBezTo>
                    <a:pt x="295" y="134"/>
                    <a:pt x="295" y="134"/>
                    <a:pt x="295" y="134"/>
                  </a:cubicBezTo>
                  <a:cubicBezTo>
                    <a:pt x="295" y="135"/>
                    <a:pt x="295" y="135"/>
                    <a:pt x="295" y="135"/>
                  </a:cubicBezTo>
                  <a:cubicBezTo>
                    <a:pt x="295" y="135"/>
                    <a:pt x="295" y="135"/>
                    <a:pt x="295" y="135"/>
                  </a:cubicBezTo>
                  <a:cubicBezTo>
                    <a:pt x="294" y="135"/>
                    <a:pt x="294" y="135"/>
                    <a:pt x="294" y="135"/>
                  </a:cubicBezTo>
                  <a:cubicBezTo>
                    <a:pt x="293" y="136"/>
                    <a:pt x="293" y="136"/>
                    <a:pt x="293" y="136"/>
                  </a:cubicBezTo>
                  <a:cubicBezTo>
                    <a:pt x="293" y="137"/>
                    <a:pt x="293" y="137"/>
                    <a:pt x="293" y="137"/>
                  </a:cubicBezTo>
                  <a:cubicBezTo>
                    <a:pt x="293" y="137"/>
                    <a:pt x="293" y="137"/>
                    <a:pt x="293" y="137"/>
                  </a:cubicBezTo>
                  <a:cubicBezTo>
                    <a:pt x="294" y="137"/>
                    <a:pt x="294" y="137"/>
                    <a:pt x="294" y="137"/>
                  </a:cubicBezTo>
                  <a:cubicBezTo>
                    <a:pt x="294" y="136"/>
                    <a:pt x="294" y="136"/>
                    <a:pt x="294" y="136"/>
                  </a:cubicBezTo>
                  <a:cubicBezTo>
                    <a:pt x="295" y="135"/>
                    <a:pt x="295" y="135"/>
                    <a:pt x="295" y="135"/>
                  </a:cubicBezTo>
                  <a:cubicBezTo>
                    <a:pt x="295" y="135"/>
                    <a:pt x="295" y="135"/>
                    <a:pt x="295" y="135"/>
                  </a:cubicBezTo>
                  <a:cubicBezTo>
                    <a:pt x="295" y="134"/>
                    <a:pt x="295" y="134"/>
                    <a:pt x="295" y="134"/>
                  </a:cubicBezTo>
                  <a:cubicBezTo>
                    <a:pt x="296" y="134"/>
                    <a:pt x="296" y="134"/>
                    <a:pt x="296" y="134"/>
                  </a:cubicBezTo>
                  <a:cubicBezTo>
                    <a:pt x="296" y="133"/>
                    <a:pt x="296" y="133"/>
                    <a:pt x="296" y="133"/>
                  </a:cubicBezTo>
                  <a:cubicBezTo>
                    <a:pt x="297" y="133"/>
                    <a:pt x="297" y="133"/>
                    <a:pt x="297" y="133"/>
                  </a:cubicBezTo>
                  <a:cubicBezTo>
                    <a:pt x="297" y="132"/>
                    <a:pt x="297" y="132"/>
                    <a:pt x="297" y="132"/>
                  </a:cubicBezTo>
                  <a:cubicBezTo>
                    <a:pt x="297" y="132"/>
                    <a:pt x="297" y="132"/>
                    <a:pt x="297" y="132"/>
                  </a:cubicBezTo>
                  <a:cubicBezTo>
                    <a:pt x="298" y="132"/>
                    <a:pt x="298" y="132"/>
                    <a:pt x="298" y="132"/>
                  </a:cubicBezTo>
                  <a:cubicBezTo>
                    <a:pt x="298" y="131"/>
                    <a:pt x="298" y="131"/>
                    <a:pt x="298" y="131"/>
                  </a:cubicBezTo>
                  <a:cubicBezTo>
                    <a:pt x="298" y="131"/>
                    <a:pt x="298" y="131"/>
                    <a:pt x="298" y="131"/>
                  </a:cubicBezTo>
                  <a:cubicBezTo>
                    <a:pt x="299" y="132"/>
                    <a:pt x="299" y="132"/>
                    <a:pt x="299" y="132"/>
                  </a:cubicBezTo>
                  <a:cubicBezTo>
                    <a:pt x="299" y="133"/>
                    <a:pt x="299" y="133"/>
                    <a:pt x="299" y="133"/>
                  </a:cubicBezTo>
                  <a:cubicBezTo>
                    <a:pt x="300" y="133"/>
                    <a:pt x="300" y="133"/>
                    <a:pt x="300" y="133"/>
                  </a:cubicBezTo>
                  <a:cubicBezTo>
                    <a:pt x="300" y="134"/>
                    <a:pt x="300" y="134"/>
                    <a:pt x="300" y="134"/>
                  </a:cubicBezTo>
                  <a:cubicBezTo>
                    <a:pt x="300" y="135"/>
                    <a:pt x="300" y="135"/>
                    <a:pt x="300" y="135"/>
                  </a:cubicBezTo>
                  <a:cubicBezTo>
                    <a:pt x="301" y="136"/>
                    <a:pt x="301" y="136"/>
                    <a:pt x="301" y="136"/>
                  </a:cubicBezTo>
                  <a:cubicBezTo>
                    <a:pt x="301" y="136"/>
                    <a:pt x="301" y="136"/>
                    <a:pt x="301" y="136"/>
                  </a:cubicBezTo>
                  <a:cubicBezTo>
                    <a:pt x="301" y="136"/>
                    <a:pt x="301" y="136"/>
                    <a:pt x="301" y="136"/>
                  </a:cubicBezTo>
                  <a:cubicBezTo>
                    <a:pt x="300" y="137"/>
                    <a:pt x="300" y="137"/>
                    <a:pt x="300" y="137"/>
                  </a:cubicBezTo>
                  <a:cubicBezTo>
                    <a:pt x="299" y="137"/>
                    <a:pt x="299" y="137"/>
                    <a:pt x="299" y="137"/>
                  </a:cubicBezTo>
                  <a:cubicBezTo>
                    <a:pt x="299" y="137"/>
                    <a:pt x="299" y="137"/>
                    <a:pt x="299" y="137"/>
                  </a:cubicBezTo>
                  <a:cubicBezTo>
                    <a:pt x="298" y="136"/>
                    <a:pt x="298" y="136"/>
                    <a:pt x="298" y="136"/>
                  </a:cubicBezTo>
                  <a:cubicBezTo>
                    <a:pt x="298" y="136"/>
                    <a:pt x="298" y="136"/>
                    <a:pt x="298" y="136"/>
                  </a:cubicBezTo>
                  <a:cubicBezTo>
                    <a:pt x="297" y="137"/>
                    <a:pt x="297" y="137"/>
                    <a:pt x="297" y="137"/>
                  </a:cubicBezTo>
                  <a:cubicBezTo>
                    <a:pt x="297" y="137"/>
                    <a:pt x="297" y="137"/>
                    <a:pt x="297" y="137"/>
                  </a:cubicBezTo>
                  <a:cubicBezTo>
                    <a:pt x="296" y="138"/>
                    <a:pt x="296" y="138"/>
                    <a:pt x="296" y="138"/>
                  </a:cubicBezTo>
                  <a:cubicBezTo>
                    <a:pt x="296" y="138"/>
                    <a:pt x="296" y="138"/>
                    <a:pt x="296" y="138"/>
                  </a:cubicBezTo>
                  <a:cubicBezTo>
                    <a:pt x="295" y="138"/>
                    <a:pt x="295" y="138"/>
                    <a:pt x="295" y="138"/>
                  </a:cubicBezTo>
                  <a:cubicBezTo>
                    <a:pt x="295" y="138"/>
                    <a:pt x="295" y="138"/>
                    <a:pt x="295" y="138"/>
                  </a:cubicBezTo>
                  <a:cubicBezTo>
                    <a:pt x="296" y="138"/>
                    <a:pt x="296" y="138"/>
                    <a:pt x="296" y="138"/>
                  </a:cubicBezTo>
                  <a:cubicBezTo>
                    <a:pt x="296" y="138"/>
                    <a:pt x="296" y="138"/>
                    <a:pt x="296" y="138"/>
                  </a:cubicBezTo>
                  <a:cubicBezTo>
                    <a:pt x="296" y="139"/>
                    <a:pt x="296" y="139"/>
                    <a:pt x="296" y="139"/>
                  </a:cubicBezTo>
                  <a:cubicBezTo>
                    <a:pt x="296" y="139"/>
                    <a:pt x="296" y="139"/>
                    <a:pt x="296" y="139"/>
                  </a:cubicBezTo>
                  <a:cubicBezTo>
                    <a:pt x="295" y="140"/>
                    <a:pt x="295" y="140"/>
                    <a:pt x="295" y="140"/>
                  </a:cubicBezTo>
                  <a:cubicBezTo>
                    <a:pt x="294" y="140"/>
                    <a:pt x="294" y="140"/>
                    <a:pt x="294" y="140"/>
                  </a:cubicBezTo>
                  <a:cubicBezTo>
                    <a:pt x="295" y="140"/>
                    <a:pt x="295" y="140"/>
                    <a:pt x="295" y="140"/>
                  </a:cubicBezTo>
                  <a:cubicBezTo>
                    <a:pt x="296" y="140"/>
                    <a:pt x="296" y="140"/>
                    <a:pt x="296" y="140"/>
                  </a:cubicBezTo>
                  <a:cubicBezTo>
                    <a:pt x="297" y="140"/>
                    <a:pt x="297" y="140"/>
                    <a:pt x="297" y="140"/>
                  </a:cubicBezTo>
                  <a:cubicBezTo>
                    <a:pt x="298" y="140"/>
                    <a:pt x="298" y="140"/>
                    <a:pt x="298" y="140"/>
                  </a:cubicBezTo>
                  <a:cubicBezTo>
                    <a:pt x="298" y="139"/>
                    <a:pt x="298" y="139"/>
                    <a:pt x="298" y="139"/>
                  </a:cubicBezTo>
                  <a:cubicBezTo>
                    <a:pt x="299" y="139"/>
                    <a:pt x="299" y="139"/>
                    <a:pt x="299" y="139"/>
                  </a:cubicBezTo>
                  <a:cubicBezTo>
                    <a:pt x="300" y="140"/>
                    <a:pt x="300" y="140"/>
                    <a:pt x="300" y="140"/>
                  </a:cubicBezTo>
                  <a:cubicBezTo>
                    <a:pt x="300" y="140"/>
                    <a:pt x="300" y="140"/>
                    <a:pt x="300" y="140"/>
                  </a:cubicBezTo>
                  <a:cubicBezTo>
                    <a:pt x="300" y="140"/>
                    <a:pt x="300" y="140"/>
                    <a:pt x="300" y="140"/>
                  </a:cubicBezTo>
                  <a:cubicBezTo>
                    <a:pt x="300" y="140"/>
                    <a:pt x="300" y="140"/>
                    <a:pt x="300" y="140"/>
                  </a:cubicBezTo>
                  <a:cubicBezTo>
                    <a:pt x="300" y="139"/>
                    <a:pt x="300" y="139"/>
                    <a:pt x="300" y="139"/>
                  </a:cubicBezTo>
                  <a:cubicBezTo>
                    <a:pt x="300" y="138"/>
                    <a:pt x="300" y="138"/>
                    <a:pt x="300" y="138"/>
                  </a:cubicBezTo>
                  <a:cubicBezTo>
                    <a:pt x="301" y="138"/>
                    <a:pt x="301" y="138"/>
                    <a:pt x="301" y="138"/>
                  </a:cubicBezTo>
                  <a:cubicBezTo>
                    <a:pt x="302" y="137"/>
                    <a:pt x="302" y="137"/>
                    <a:pt x="302" y="137"/>
                  </a:cubicBezTo>
                  <a:cubicBezTo>
                    <a:pt x="302" y="138"/>
                    <a:pt x="302" y="138"/>
                    <a:pt x="302" y="138"/>
                  </a:cubicBezTo>
                  <a:cubicBezTo>
                    <a:pt x="302" y="138"/>
                    <a:pt x="302" y="138"/>
                    <a:pt x="302" y="138"/>
                  </a:cubicBezTo>
                  <a:cubicBezTo>
                    <a:pt x="302" y="139"/>
                    <a:pt x="302" y="139"/>
                    <a:pt x="302" y="139"/>
                  </a:cubicBezTo>
                  <a:cubicBezTo>
                    <a:pt x="302" y="139"/>
                    <a:pt x="302" y="139"/>
                    <a:pt x="302" y="139"/>
                  </a:cubicBezTo>
                  <a:cubicBezTo>
                    <a:pt x="301" y="140"/>
                    <a:pt x="301" y="140"/>
                    <a:pt x="301" y="140"/>
                  </a:cubicBezTo>
                  <a:cubicBezTo>
                    <a:pt x="300" y="141"/>
                    <a:pt x="300" y="141"/>
                    <a:pt x="300" y="141"/>
                  </a:cubicBezTo>
                  <a:cubicBezTo>
                    <a:pt x="300" y="141"/>
                    <a:pt x="300" y="141"/>
                    <a:pt x="300" y="141"/>
                  </a:cubicBezTo>
                  <a:cubicBezTo>
                    <a:pt x="299" y="141"/>
                    <a:pt x="299" y="141"/>
                    <a:pt x="299" y="141"/>
                  </a:cubicBezTo>
                  <a:cubicBezTo>
                    <a:pt x="299" y="141"/>
                    <a:pt x="299" y="141"/>
                    <a:pt x="299" y="141"/>
                  </a:cubicBezTo>
                  <a:cubicBezTo>
                    <a:pt x="298" y="141"/>
                    <a:pt x="298" y="141"/>
                    <a:pt x="298" y="141"/>
                  </a:cubicBezTo>
                  <a:cubicBezTo>
                    <a:pt x="298" y="141"/>
                    <a:pt x="298" y="141"/>
                    <a:pt x="298" y="141"/>
                  </a:cubicBezTo>
                  <a:cubicBezTo>
                    <a:pt x="297" y="142"/>
                    <a:pt x="297" y="142"/>
                    <a:pt x="297" y="142"/>
                  </a:cubicBezTo>
                  <a:cubicBezTo>
                    <a:pt x="297" y="142"/>
                    <a:pt x="297" y="142"/>
                    <a:pt x="297" y="142"/>
                  </a:cubicBezTo>
                  <a:cubicBezTo>
                    <a:pt x="296" y="143"/>
                    <a:pt x="296" y="143"/>
                    <a:pt x="296" y="143"/>
                  </a:cubicBezTo>
                  <a:cubicBezTo>
                    <a:pt x="296" y="144"/>
                    <a:pt x="296" y="144"/>
                    <a:pt x="296" y="144"/>
                  </a:cubicBezTo>
                  <a:cubicBezTo>
                    <a:pt x="296" y="144"/>
                    <a:pt x="296" y="144"/>
                    <a:pt x="296" y="144"/>
                  </a:cubicBezTo>
                  <a:cubicBezTo>
                    <a:pt x="296" y="144"/>
                    <a:pt x="296" y="144"/>
                    <a:pt x="296" y="144"/>
                  </a:cubicBezTo>
                  <a:cubicBezTo>
                    <a:pt x="297" y="143"/>
                    <a:pt x="297" y="143"/>
                    <a:pt x="297" y="143"/>
                  </a:cubicBezTo>
                  <a:cubicBezTo>
                    <a:pt x="298" y="142"/>
                    <a:pt x="298" y="142"/>
                    <a:pt x="298" y="142"/>
                  </a:cubicBezTo>
                  <a:cubicBezTo>
                    <a:pt x="298" y="142"/>
                    <a:pt x="298" y="142"/>
                    <a:pt x="298" y="142"/>
                  </a:cubicBezTo>
                  <a:cubicBezTo>
                    <a:pt x="299" y="142"/>
                    <a:pt x="299" y="142"/>
                    <a:pt x="299" y="142"/>
                  </a:cubicBezTo>
                  <a:cubicBezTo>
                    <a:pt x="299" y="142"/>
                    <a:pt x="299" y="142"/>
                    <a:pt x="299" y="142"/>
                  </a:cubicBezTo>
                  <a:cubicBezTo>
                    <a:pt x="299" y="142"/>
                    <a:pt x="299" y="142"/>
                    <a:pt x="299" y="142"/>
                  </a:cubicBezTo>
                  <a:cubicBezTo>
                    <a:pt x="299" y="143"/>
                    <a:pt x="299" y="143"/>
                    <a:pt x="299" y="143"/>
                  </a:cubicBezTo>
                  <a:cubicBezTo>
                    <a:pt x="298" y="144"/>
                    <a:pt x="298" y="144"/>
                    <a:pt x="298" y="144"/>
                  </a:cubicBezTo>
                  <a:cubicBezTo>
                    <a:pt x="297" y="145"/>
                    <a:pt x="297" y="145"/>
                    <a:pt x="297" y="145"/>
                  </a:cubicBezTo>
                  <a:cubicBezTo>
                    <a:pt x="296" y="145"/>
                    <a:pt x="296" y="145"/>
                    <a:pt x="296" y="145"/>
                  </a:cubicBezTo>
                  <a:cubicBezTo>
                    <a:pt x="296" y="145"/>
                    <a:pt x="296" y="145"/>
                    <a:pt x="296" y="145"/>
                  </a:cubicBezTo>
                  <a:cubicBezTo>
                    <a:pt x="298" y="145"/>
                    <a:pt x="298" y="145"/>
                    <a:pt x="298" y="145"/>
                  </a:cubicBezTo>
                  <a:cubicBezTo>
                    <a:pt x="299" y="143"/>
                    <a:pt x="299" y="143"/>
                    <a:pt x="299" y="143"/>
                  </a:cubicBezTo>
                  <a:cubicBezTo>
                    <a:pt x="300" y="142"/>
                    <a:pt x="300" y="142"/>
                    <a:pt x="300" y="142"/>
                  </a:cubicBezTo>
                  <a:cubicBezTo>
                    <a:pt x="300" y="141"/>
                    <a:pt x="300" y="141"/>
                    <a:pt x="300" y="141"/>
                  </a:cubicBezTo>
                  <a:cubicBezTo>
                    <a:pt x="300" y="141"/>
                    <a:pt x="300" y="141"/>
                    <a:pt x="300" y="141"/>
                  </a:cubicBezTo>
                  <a:cubicBezTo>
                    <a:pt x="301" y="141"/>
                    <a:pt x="301" y="141"/>
                    <a:pt x="301" y="141"/>
                  </a:cubicBezTo>
                  <a:cubicBezTo>
                    <a:pt x="302" y="140"/>
                    <a:pt x="302" y="140"/>
                    <a:pt x="302" y="140"/>
                  </a:cubicBezTo>
                  <a:cubicBezTo>
                    <a:pt x="303" y="140"/>
                    <a:pt x="303" y="140"/>
                    <a:pt x="303" y="140"/>
                  </a:cubicBezTo>
                  <a:cubicBezTo>
                    <a:pt x="304" y="140"/>
                    <a:pt x="304" y="140"/>
                    <a:pt x="304" y="140"/>
                  </a:cubicBezTo>
                  <a:cubicBezTo>
                    <a:pt x="304" y="140"/>
                    <a:pt x="304" y="140"/>
                    <a:pt x="304" y="140"/>
                  </a:cubicBezTo>
                  <a:cubicBezTo>
                    <a:pt x="304" y="140"/>
                    <a:pt x="304" y="140"/>
                    <a:pt x="304" y="140"/>
                  </a:cubicBezTo>
                  <a:cubicBezTo>
                    <a:pt x="303" y="141"/>
                    <a:pt x="303" y="141"/>
                    <a:pt x="303" y="141"/>
                  </a:cubicBezTo>
                  <a:cubicBezTo>
                    <a:pt x="302" y="141"/>
                    <a:pt x="302" y="141"/>
                    <a:pt x="302" y="141"/>
                  </a:cubicBezTo>
                  <a:cubicBezTo>
                    <a:pt x="301" y="142"/>
                    <a:pt x="301" y="142"/>
                    <a:pt x="301" y="142"/>
                  </a:cubicBezTo>
                  <a:cubicBezTo>
                    <a:pt x="301" y="142"/>
                    <a:pt x="301" y="142"/>
                    <a:pt x="301" y="142"/>
                  </a:cubicBezTo>
                  <a:cubicBezTo>
                    <a:pt x="301" y="142"/>
                    <a:pt x="301" y="142"/>
                    <a:pt x="301" y="142"/>
                  </a:cubicBezTo>
                  <a:cubicBezTo>
                    <a:pt x="302" y="142"/>
                    <a:pt x="302" y="142"/>
                    <a:pt x="302" y="142"/>
                  </a:cubicBezTo>
                  <a:cubicBezTo>
                    <a:pt x="303" y="142"/>
                    <a:pt x="303" y="142"/>
                    <a:pt x="303" y="142"/>
                  </a:cubicBezTo>
                  <a:cubicBezTo>
                    <a:pt x="304" y="141"/>
                    <a:pt x="304" y="141"/>
                    <a:pt x="304" y="141"/>
                  </a:cubicBezTo>
                  <a:cubicBezTo>
                    <a:pt x="304" y="141"/>
                    <a:pt x="304" y="141"/>
                    <a:pt x="304" y="141"/>
                  </a:cubicBezTo>
                  <a:cubicBezTo>
                    <a:pt x="305" y="141"/>
                    <a:pt x="305" y="141"/>
                    <a:pt x="305" y="141"/>
                  </a:cubicBezTo>
                  <a:cubicBezTo>
                    <a:pt x="305" y="140"/>
                    <a:pt x="305" y="140"/>
                    <a:pt x="305" y="140"/>
                  </a:cubicBezTo>
                  <a:cubicBezTo>
                    <a:pt x="306" y="140"/>
                    <a:pt x="306" y="140"/>
                    <a:pt x="306" y="140"/>
                  </a:cubicBezTo>
                  <a:cubicBezTo>
                    <a:pt x="306" y="141"/>
                    <a:pt x="306" y="141"/>
                    <a:pt x="306" y="141"/>
                  </a:cubicBezTo>
                  <a:cubicBezTo>
                    <a:pt x="307" y="142"/>
                    <a:pt x="307" y="142"/>
                    <a:pt x="307" y="142"/>
                  </a:cubicBezTo>
                  <a:cubicBezTo>
                    <a:pt x="308" y="143"/>
                    <a:pt x="308" y="143"/>
                    <a:pt x="308" y="143"/>
                  </a:cubicBezTo>
                  <a:cubicBezTo>
                    <a:pt x="308" y="143"/>
                    <a:pt x="308" y="143"/>
                    <a:pt x="308" y="143"/>
                  </a:cubicBezTo>
                  <a:cubicBezTo>
                    <a:pt x="309" y="144"/>
                    <a:pt x="309" y="144"/>
                    <a:pt x="309" y="144"/>
                  </a:cubicBezTo>
                  <a:cubicBezTo>
                    <a:pt x="308" y="144"/>
                    <a:pt x="308" y="144"/>
                    <a:pt x="308" y="144"/>
                  </a:cubicBezTo>
                  <a:cubicBezTo>
                    <a:pt x="308" y="145"/>
                    <a:pt x="308" y="145"/>
                    <a:pt x="308" y="145"/>
                  </a:cubicBezTo>
                  <a:cubicBezTo>
                    <a:pt x="307" y="145"/>
                    <a:pt x="307" y="145"/>
                    <a:pt x="307" y="145"/>
                  </a:cubicBezTo>
                  <a:cubicBezTo>
                    <a:pt x="307" y="144"/>
                    <a:pt x="307" y="144"/>
                    <a:pt x="307" y="144"/>
                  </a:cubicBezTo>
                  <a:cubicBezTo>
                    <a:pt x="307" y="144"/>
                    <a:pt x="307" y="144"/>
                    <a:pt x="307" y="144"/>
                  </a:cubicBezTo>
                  <a:cubicBezTo>
                    <a:pt x="307" y="144"/>
                    <a:pt x="307" y="144"/>
                    <a:pt x="307" y="144"/>
                  </a:cubicBezTo>
                  <a:cubicBezTo>
                    <a:pt x="306" y="145"/>
                    <a:pt x="306" y="145"/>
                    <a:pt x="306" y="145"/>
                  </a:cubicBezTo>
                  <a:cubicBezTo>
                    <a:pt x="306" y="145"/>
                    <a:pt x="306" y="145"/>
                    <a:pt x="306" y="145"/>
                  </a:cubicBezTo>
                  <a:cubicBezTo>
                    <a:pt x="304" y="145"/>
                    <a:pt x="304" y="145"/>
                    <a:pt x="304" y="145"/>
                  </a:cubicBezTo>
                  <a:cubicBezTo>
                    <a:pt x="304" y="146"/>
                    <a:pt x="304" y="146"/>
                    <a:pt x="304" y="146"/>
                  </a:cubicBezTo>
                  <a:cubicBezTo>
                    <a:pt x="303" y="146"/>
                    <a:pt x="303" y="146"/>
                    <a:pt x="303" y="146"/>
                  </a:cubicBezTo>
                  <a:cubicBezTo>
                    <a:pt x="302" y="146"/>
                    <a:pt x="302" y="146"/>
                    <a:pt x="302" y="146"/>
                  </a:cubicBezTo>
                  <a:cubicBezTo>
                    <a:pt x="301" y="146"/>
                    <a:pt x="301" y="146"/>
                    <a:pt x="301" y="146"/>
                  </a:cubicBezTo>
                  <a:cubicBezTo>
                    <a:pt x="300" y="147"/>
                    <a:pt x="300" y="147"/>
                    <a:pt x="300" y="147"/>
                  </a:cubicBezTo>
                  <a:cubicBezTo>
                    <a:pt x="300" y="147"/>
                    <a:pt x="300" y="147"/>
                    <a:pt x="300" y="147"/>
                  </a:cubicBezTo>
                  <a:cubicBezTo>
                    <a:pt x="301" y="147"/>
                    <a:pt x="301" y="147"/>
                    <a:pt x="301" y="147"/>
                  </a:cubicBezTo>
                  <a:cubicBezTo>
                    <a:pt x="301" y="148"/>
                    <a:pt x="301" y="148"/>
                    <a:pt x="301" y="148"/>
                  </a:cubicBezTo>
                  <a:cubicBezTo>
                    <a:pt x="299" y="148"/>
                    <a:pt x="299" y="148"/>
                    <a:pt x="299" y="148"/>
                  </a:cubicBezTo>
                  <a:cubicBezTo>
                    <a:pt x="299" y="148"/>
                    <a:pt x="299" y="148"/>
                    <a:pt x="299" y="148"/>
                  </a:cubicBezTo>
                  <a:cubicBezTo>
                    <a:pt x="301" y="148"/>
                    <a:pt x="301" y="148"/>
                    <a:pt x="301" y="148"/>
                  </a:cubicBezTo>
                  <a:cubicBezTo>
                    <a:pt x="301" y="147"/>
                    <a:pt x="301" y="147"/>
                    <a:pt x="301" y="147"/>
                  </a:cubicBezTo>
                  <a:cubicBezTo>
                    <a:pt x="303" y="146"/>
                    <a:pt x="303" y="146"/>
                    <a:pt x="303" y="146"/>
                  </a:cubicBezTo>
                  <a:cubicBezTo>
                    <a:pt x="304" y="146"/>
                    <a:pt x="304" y="146"/>
                    <a:pt x="304" y="146"/>
                  </a:cubicBezTo>
                  <a:cubicBezTo>
                    <a:pt x="304" y="146"/>
                    <a:pt x="304" y="146"/>
                    <a:pt x="304" y="146"/>
                  </a:cubicBezTo>
                  <a:cubicBezTo>
                    <a:pt x="305" y="146"/>
                    <a:pt x="305" y="146"/>
                    <a:pt x="305" y="146"/>
                  </a:cubicBezTo>
                  <a:cubicBezTo>
                    <a:pt x="306" y="146"/>
                    <a:pt x="306" y="146"/>
                    <a:pt x="306" y="146"/>
                  </a:cubicBezTo>
                  <a:cubicBezTo>
                    <a:pt x="306" y="146"/>
                    <a:pt x="306" y="146"/>
                    <a:pt x="306" y="146"/>
                  </a:cubicBezTo>
                  <a:cubicBezTo>
                    <a:pt x="305" y="147"/>
                    <a:pt x="305" y="147"/>
                    <a:pt x="305" y="147"/>
                  </a:cubicBezTo>
                  <a:cubicBezTo>
                    <a:pt x="305" y="148"/>
                    <a:pt x="305" y="148"/>
                    <a:pt x="305" y="148"/>
                  </a:cubicBezTo>
                  <a:cubicBezTo>
                    <a:pt x="304" y="148"/>
                    <a:pt x="304" y="148"/>
                    <a:pt x="304" y="148"/>
                  </a:cubicBezTo>
                  <a:cubicBezTo>
                    <a:pt x="304" y="148"/>
                    <a:pt x="304" y="148"/>
                    <a:pt x="304" y="148"/>
                  </a:cubicBezTo>
                  <a:cubicBezTo>
                    <a:pt x="303" y="148"/>
                    <a:pt x="303" y="148"/>
                    <a:pt x="303" y="148"/>
                  </a:cubicBezTo>
                  <a:cubicBezTo>
                    <a:pt x="302" y="149"/>
                    <a:pt x="302" y="149"/>
                    <a:pt x="302" y="149"/>
                  </a:cubicBezTo>
                  <a:cubicBezTo>
                    <a:pt x="302" y="149"/>
                    <a:pt x="302" y="149"/>
                    <a:pt x="302" y="149"/>
                  </a:cubicBezTo>
                  <a:cubicBezTo>
                    <a:pt x="301" y="149"/>
                    <a:pt x="301" y="149"/>
                    <a:pt x="301" y="149"/>
                  </a:cubicBezTo>
                  <a:cubicBezTo>
                    <a:pt x="301" y="149"/>
                    <a:pt x="301" y="149"/>
                    <a:pt x="301" y="149"/>
                  </a:cubicBezTo>
                  <a:cubicBezTo>
                    <a:pt x="300" y="150"/>
                    <a:pt x="300" y="150"/>
                    <a:pt x="300" y="150"/>
                  </a:cubicBezTo>
                  <a:cubicBezTo>
                    <a:pt x="300" y="150"/>
                    <a:pt x="300" y="150"/>
                    <a:pt x="300" y="150"/>
                  </a:cubicBezTo>
                  <a:cubicBezTo>
                    <a:pt x="301" y="149"/>
                    <a:pt x="301" y="149"/>
                    <a:pt x="301" y="149"/>
                  </a:cubicBezTo>
                  <a:cubicBezTo>
                    <a:pt x="302" y="150"/>
                    <a:pt x="302" y="150"/>
                    <a:pt x="302" y="150"/>
                  </a:cubicBezTo>
                  <a:cubicBezTo>
                    <a:pt x="302" y="150"/>
                    <a:pt x="302" y="150"/>
                    <a:pt x="302" y="150"/>
                  </a:cubicBezTo>
                  <a:cubicBezTo>
                    <a:pt x="303" y="149"/>
                    <a:pt x="303" y="149"/>
                    <a:pt x="303" y="149"/>
                  </a:cubicBezTo>
                  <a:cubicBezTo>
                    <a:pt x="304" y="148"/>
                    <a:pt x="304" y="148"/>
                    <a:pt x="304" y="148"/>
                  </a:cubicBezTo>
                  <a:cubicBezTo>
                    <a:pt x="304" y="148"/>
                    <a:pt x="304" y="148"/>
                    <a:pt x="304" y="148"/>
                  </a:cubicBezTo>
                  <a:cubicBezTo>
                    <a:pt x="305" y="148"/>
                    <a:pt x="305" y="148"/>
                    <a:pt x="305" y="148"/>
                  </a:cubicBezTo>
                  <a:cubicBezTo>
                    <a:pt x="306" y="149"/>
                    <a:pt x="306" y="149"/>
                    <a:pt x="306" y="149"/>
                  </a:cubicBezTo>
                  <a:cubicBezTo>
                    <a:pt x="306" y="148"/>
                    <a:pt x="306" y="148"/>
                    <a:pt x="306" y="148"/>
                  </a:cubicBezTo>
                  <a:cubicBezTo>
                    <a:pt x="307" y="148"/>
                    <a:pt x="307" y="148"/>
                    <a:pt x="307" y="148"/>
                  </a:cubicBezTo>
                  <a:cubicBezTo>
                    <a:pt x="307" y="147"/>
                    <a:pt x="307" y="147"/>
                    <a:pt x="307" y="147"/>
                  </a:cubicBezTo>
                  <a:cubicBezTo>
                    <a:pt x="307" y="147"/>
                    <a:pt x="307" y="147"/>
                    <a:pt x="307" y="147"/>
                  </a:cubicBezTo>
                  <a:cubicBezTo>
                    <a:pt x="307" y="147"/>
                    <a:pt x="307" y="147"/>
                    <a:pt x="307" y="147"/>
                  </a:cubicBezTo>
                  <a:cubicBezTo>
                    <a:pt x="308" y="146"/>
                    <a:pt x="308" y="146"/>
                    <a:pt x="308" y="146"/>
                  </a:cubicBezTo>
                  <a:cubicBezTo>
                    <a:pt x="308" y="146"/>
                    <a:pt x="308" y="146"/>
                    <a:pt x="308" y="146"/>
                  </a:cubicBezTo>
                  <a:cubicBezTo>
                    <a:pt x="308" y="145"/>
                    <a:pt x="308" y="145"/>
                    <a:pt x="308" y="145"/>
                  </a:cubicBezTo>
                  <a:cubicBezTo>
                    <a:pt x="308" y="146"/>
                    <a:pt x="308" y="146"/>
                    <a:pt x="308" y="146"/>
                  </a:cubicBezTo>
                  <a:cubicBezTo>
                    <a:pt x="309" y="146"/>
                    <a:pt x="309" y="146"/>
                    <a:pt x="309" y="146"/>
                  </a:cubicBezTo>
                  <a:cubicBezTo>
                    <a:pt x="309" y="146"/>
                    <a:pt x="309" y="146"/>
                    <a:pt x="309" y="146"/>
                  </a:cubicBezTo>
                  <a:cubicBezTo>
                    <a:pt x="310" y="148"/>
                    <a:pt x="310" y="148"/>
                    <a:pt x="310" y="148"/>
                  </a:cubicBezTo>
                  <a:cubicBezTo>
                    <a:pt x="310" y="149"/>
                    <a:pt x="310" y="149"/>
                    <a:pt x="310" y="149"/>
                  </a:cubicBezTo>
                  <a:cubicBezTo>
                    <a:pt x="310" y="150"/>
                    <a:pt x="310" y="150"/>
                    <a:pt x="310" y="150"/>
                  </a:cubicBezTo>
                  <a:cubicBezTo>
                    <a:pt x="310" y="150"/>
                    <a:pt x="310" y="150"/>
                    <a:pt x="310" y="150"/>
                  </a:cubicBezTo>
                  <a:cubicBezTo>
                    <a:pt x="310" y="151"/>
                    <a:pt x="310" y="151"/>
                    <a:pt x="310" y="151"/>
                  </a:cubicBezTo>
                  <a:cubicBezTo>
                    <a:pt x="309" y="151"/>
                    <a:pt x="309" y="151"/>
                    <a:pt x="309" y="151"/>
                  </a:cubicBezTo>
                  <a:cubicBezTo>
                    <a:pt x="308" y="150"/>
                    <a:pt x="308" y="150"/>
                    <a:pt x="308" y="150"/>
                  </a:cubicBezTo>
                  <a:cubicBezTo>
                    <a:pt x="307" y="150"/>
                    <a:pt x="307" y="150"/>
                    <a:pt x="307" y="150"/>
                  </a:cubicBezTo>
                  <a:cubicBezTo>
                    <a:pt x="307" y="150"/>
                    <a:pt x="307" y="150"/>
                    <a:pt x="307" y="150"/>
                  </a:cubicBezTo>
                  <a:cubicBezTo>
                    <a:pt x="306" y="151"/>
                    <a:pt x="306" y="151"/>
                    <a:pt x="306" y="151"/>
                  </a:cubicBezTo>
                  <a:cubicBezTo>
                    <a:pt x="305" y="151"/>
                    <a:pt x="305" y="151"/>
                    <a:pt x="305" y="151"/>
                  </a:cubicBezTo>
                  <a:cubicBezTo>
                    <a:pt x="305" y="151"/>
                    <a:pt x="305" y="151"/>
                    <a:pt x="305" y="151"/>
                  </a:cubicBezTo>
                  <a:cubicBezTo>
                    <a:pt x="304" y="151"/>
                    <a:pt x="304" y="151"/>
                    <a:pt x="304" y="151"/>
                  </a:cubicBezTo>
                  <a:cubicBezTo>
                    <a:pt x="304" y="151"/>
                    <a:pt x="304" y="151"/>
                    <a:pt x="304" y="151"/>
                  </a:cubicBezTo>
                  <a:cubicBezTo>
                    <a:pt x="303" y="151"/>
                    <a:pt x="303" y="151"/>
                    <a:pt x="303" y="151"/>
                  </a:cubicBezTo>
                  <a:cubicBezTo>
                    <a:pt x="303" y="152"/>
                    <a:pt x="303" y="152"/>
                    <a:pt x="303" y="152"/>
                  </a:cubicBezTo>
                  <a:cubicBezTo>
                    <a:pt x="305" y="151"/>
                    <a:pt x="305" y="151"/>
                    <a:pt x="305" y="151"/>
                  </a:cubicBezTo>
                  <a:cubicBezTo>
                    <a:pt x="305" y="152"/>
                    <a:pt x="305" y="152"/>
                    <a:pt x="305" y="152"/>
                  </a:cubicBezTo>
                  <a:cubicBezTo>
                    <a:pt x="307" y="153"/>
                    <a:pt x="307" y="153"/>
                    <a:pt x="307" y="153"/>
                  </a:cubicBezTo>
                  <a:cubicBezTo>
                    <a:pt x="307" y="153"/>
                    <a:pt x="307" y="153"/>
                    <a:pt x="307" y="153"/>
                  </a:cubicBezTo>
                  <a:cubicBezTo>
                    <a:pt x="308" y="153"/>
                    <a:pt x="308" y="153"/>
                    <a:pt x="308" y="153"/>
                  </a:cubicBezTo>
                  <a:cubicBezTo>
                    <a:pt x="308" y="153"/>
                    <a:pt x="308" y="153"/>
                    <a:pt x="308" y="153"/>
                  </a:cubicBezTo>
                  <a:cubicBezTo>
                    <a:pt x="309" y="153"/>
                    <a:pt x="309" y="153"/>
                    <a:pt x="309" y="153"/>
                  </a:cubicBezTo>
                  <a:cubicBezTo>
                    <a:pt x="309" y="153"/>
                    <a:pt x="309" y="153"/>
                    <a:pt x="309" y="153"/>
                  </a:cubicBezTo>
                  <a:cubicBezTo>
                    <a:pt x="310" y="154"/>
                    <a:pt x="310" y="154"/>
                    <a:pt x="310" y="154"/>
                  </a:cubicBezTo>
                  <a:cubicBezTo>
                    <a:pt x="310" y="154"/>
                    <a:pt x="310" y="154"/>
                    <a:pt x="310" y="154"/>
                  </a:cubicBezTo>
                  <a:cubicBezTo>
                    <a:pt x="311" y="155"/>
                    <a:pt x="311" y="155"/>
                    <a:pt x="311" y="155"/>
                  </a:cubicBezTo>
                  <a:cubicBezTo>
                    <a:pt x="311" y="156"/>
                    <a:pt x="311" y="156"/>
                    <a:pt x="311" y="156"/>
                  </a:cubicBezTo>
                  <a:cubicBezTo>
                    <a:pt x="310" y="156"/>
                    <a:pt x="310" y="156"/>
                    <a:pt x="310" y="156"/>
                  </a:cubicBezTo>
                  <a:cubicBezTo>
                    <a:pt x="310" y="156"/>
                    <a:pt x="310" y="156"/>
                    <a:pt x="310" y="156"/>
                  </a:cubicBezTo>
                  <a:cubicBezTo>
                    <a:pt x="309" y="155"/>
                    <a:pt x="309" y="155"/>
                    <a:pt x="309" y="155"/>
                  </a:cubicBezTo>
                  <a:cubicBezTo>
                    <a:pt x="309" y="155"/>
                    <a:pt x="309" y="155"/>
                    <a:pt x="309" y="155"/>
                  </a:cubicBezTo>
                  <a:cubicBezTo>
                    <a:pt x="309" y="156"/>
                    <a:pt x="309" y="156"/>
                    <a:pt x="309" y="156"/>
                  </a:cubicBezTo>
                  <a:cubicBezTo>
                    <a:pt x="308" y="156"/>
                    <a:pt x="308" y="156"/>
                    <a:pt x="308" y="156"/>
                  </a:cubicBezTo>
                  <a:cubicBezTo>
                    <a:pt x="308" y="155"/>
                    <a:pt x="308" y="155"/>
                    <a:pt x="308" y="155"/>
                  </a:cubicBezTo>
                  <a:cubicBezTo>
                    <a:pt x="308" y="155"/>
                    <a:pt x="308" y="155"/>
                    <a:pt x="308" y="155"/>
                  </a:cubicBezTo>
                  <a:cubicBezTo>
                    <a:pt x="307" y="155"/>
                    <a:pt x="307" y="155"/>
                    <a:pt x="307" y="155"/>
                  </a:cubicBezTo>
                  <a:cubicBezTo>
                    <a:pt x="306" y="154"/>
                    <a:pt x="306" y="154"/>
                    <a:pt x="306" y="154"/>
                  </a:cubicBezTo>
                  <a:cubicBezTo>
                    <a:pt x="306" y="154"/>
                    <a:pt x="306" y="154"/>
                    <a:pt x="306" y="154"/>
                  </a:cubicBezTo>
                  <a:cubicBezTo>
                    <a:pt x="305" y="154"/>
                    <a:pt x="305" y="154"/>
                    <a:pt x="305" y="154"/>
                  </a:cubicBezTo>
                  <a:cubicBezTo>
                    <a:pt x="304" y="154"/>
                    <a:pt x="304" y="154"/>
                    <a:pt x="304" y="154"/>
                  </a:cubicBezTo>
                  <a:cubicBezTo>
                    <a:pt x="304" y="154"/>
                    <a:pt x="304" y="154"/>
                    <a:pt x="304" y="154"/>
                  </a:cubicBezTo>
                  <a:cubicBezTo>
                    <a:pt x="304" y="154"/>
                    <a:pt x="304" y="154"/>
                    <a:pt x="304" y="154"/>
                  </a:cubicBezTo>
                  <a:cubicBezTo>
                    <a:pt x="305" y="154"/>
                    <a:pt x="305" y="154"/>
                    <a:pt x="305" y="154"/>
                  </a:cubicBezTo>
                  <a:cubicBezTo>
                    <a:pt x="305" y="155"/>
                    <a:pt x="305" y="155"/>
                    <a:pt x="305" y="155"/>
                  </a:cubicBezTo>
                  <a:cubicBezTo>
                    <a:pt x="305" y="155"/>
                    <a:pt x="305" y="155"/>
                    <a:pt x="305" y="155"/>
                  </a:cubicBezTo>
                  <a:cubicBezTo>
                    <a:pt x="304" y="155"/>
                    <a:pt x="304" y="155"/>
                    <a:pt x="304" y="155"/>
                  </a:cubicBezTo>
                  <a:cubicBezTo>
                    <a:pt x="304" y="155"/>
                    <a:pt x="304" y="155"/>
                    <a:pt x="304" y="155"/>
                  </a:cubicBezTo>
                  <a:cubicBezTo>
                    <a:pt x="303" y="155"/>
                    <a:pt x="303" y="155"/>
                    <a:pt x="303" y="155"/>
                  </a:cubicBezTo>
                  <a:cubicBezTo>
                    <a:pt x="302" y="156"/>
                    <a:pt x="302" y="156"/>
                    <a:pt x="302" y="156"/>
                  </a:cubicBezTo>
                  <a:cubicBezTo>
                    <a:pt x="302" y="156"/>
                    <a:pt x="302" y="156"/>
                    <a:pt x="302" y="156"/>
                  </a:cubicBezTo>
                  <a:cubicBezTo>
                    <a:pt x="303" y="156"/>
                    <a:pt x="303" y="156"/>
                    <a:pt x="303" y="156"/>
                  </a:cubicBezTo>
                  <a:cubicBezTo>
                    <a:pt x="303" y="156"/>
                    <a:pt x="303" y="156"/>
                    <a:pt x="303" y="156"/>
                  </a:cubicBezTo>
                  <a:cubicBezTo>
                    <a:pt x="304" y="156"/>
                    <a:pt x="304" y="156"/>
                    <a:pt x="304" y="156"/>
                  </a:cubicBezTo>
                  <a:cubicBezTo>
                    <a:pt x="304" y="155"/>
                    <a:pt x="304" y="155"/>
                    <a:pt x="304" y="155"/>
                  </a:cubicBezTo>
                  <a:cubicBezTo>
                    <a:pt x="305" y="155"/>
                    <a:pt x="305" y="155"/>
                    <a:pt x="305" y="155"/>
                  </a:cubicBezTo>
                  <a:cubicBezTo>
                    <a:pt x="306" y="156"/>
                    <a:pt x="306" y="156"/>
                    <a:pt x="306" y="156"/>
                  </a:cubicBezTo>
                  <a:cubicBezTo>
                    <a:pt x="306" y="156"/>
                    <a:pt x="306" y="156"/>
                    <a:pt x="306" y="156"/>
                  </a:cubicBezTo>
                  <a:cubicBezTo>
                    <a:pt x="306" y="156"/>
                    <a:pt x="306" y="156"/>
                    <a:pt x="306" y="156"/>
                  </a:cubicBezTo>
                  <a:cubicBezTo>
                    <a:pt x="306" y="157"/>
                    <a:pt x="306" y="157"/>
                    <a:pt x="306" y="157"/>
                  </a:cubicBezTo>
                  <a:cubicBezTo>
                    <a:pt x="306" y="157"/>
                    <a:pt x="306" y="157"/>
                    <a:pt x="306" y="157"/>
                  </a:cubicBezTo>
                  <a:cubicBezTo>
                    <a:pt x="305" y="157"/>
                    <a:pt x="305" y="157"/>
                    <a:pt x="305" y="157"/>
                  </a:cubicBezTo>
                  <a:cubicBezTo>
                    <a:pt x="305" y="157"/>
                    <a:pt x="305" y="157"/>
                    <a:pt x="305" y="157"/>
                  </a:cubicBezTo>
                  <a:cubicBezTo>
                    <a:pt x="304" y="157"/>
                    <a:pt x="304" y="157"/>
                    <a:pt x="304" y="157"/>
                  </a:cubicBezTo>
                  <a:cubicBezTo>
                    <a:pt x="304" y="156"/>
                    <a:pt x="304" y="156"/>
                    <a:pt x="304" y="156"/>
                  </a:cubicBezTo>
                  <a:cubicBezTo>
                    <a:pt x="304" y="157"/>
                    <a:pt x="304" y="157"/>
                    <a:pt x="304" y="157"/>
                  </a:cubicBezTo>
                  <a:cubicBezTo>
                    <a:pt x="304" y="157"/>
                    <a:pt x="304" y="157"/>
                    <a:pt x="304" y="157"/>
                  </a:cubicBezTo>
                  <a:cubicBezTo>
                    <a:pt x="304" y="157"/>
                    <a:pt x="304" y="157"/>
                    <a:pt x="304" y="157"/>
                  </a:cubicBezTo>
                  <a:cubicBezTo>
                    <a:pt x="305" y="157"/>
                    <a:pt x="305" y="157"/>
                    <a:pt x="305" y="157"/>
                  </a:cubicBezTo>
                  <a:cubicBezTo>
                    <a:pt x="305" y="158"/>
                    <a:pt x="305" y="158"/>
                    <a:pt x="305" y="158"/>
                  </a:cubicBezTo>
                  <a:cubicBezTo>
                    <a:pt x="305" y="158"/>
                    <a:pt x="305" y="158"/>
                    <a:pt x="305" y="158"/>
                  </a:cubicBezTo>
                  <a:cubicBezTo>
                    <a:pt x="305" y="159"/>
                    <a:pt x="305" y="159"/>
                    <a:pt x="305" y="159"/>
                  </a:cubicBezTo>
                  <a:cubicBezTo>
                    <a:pt x="305" y="159"/>
                    <a:pt x="305" y="159"/>
                    <a:pt x="305" y="159"/>
                  </a:cubicBezTo>
                  <a:cubicBezTo>
                    <a:pt x="303" y="158"/>
                    <a:pt x="303" y="158"/>
                    <a:pt x="303" y="158"/>
                  </a:cubicBezTo>
                  <a:cubicBezTo>
                    <a:pt x="302" y="158"/>
                    <a:pt x="302" y="158"/>
                    <a:pt x="302" y="158"/>
                  </a:cubicBezTo>
                  <a:cubicBezTo>
                    <a:pt x="301" y="158"/>
                    <a:pt x="301" y="158"/>
                    <a:pt x="301" y="158"/>
                  </a:cubicBezTo>
                  <a:cubicBezTo>
                    <a:pt x="300" y="158"/>
                    <a:pt x="300" y="158"/>
                    <a:pt x="300" y="158"/>
                  </a:cubicBezTo>
                  <a:cubicBezTo>
                    <a:pt x="300" y="158"/>
                    <a:pt x="300" y="158"/>
                    <a:pt x="300" y="158"/>
                  </a:cubicBezTo>
                  <a:cubicBezTo>
                    <a:pt x="301" y="158"/>
                    <a:pt x="301" y="158"/>
                    <a:pt x="301" y="158"/>
                  </a:cubicBezTo>
                  <a:cubicBezTo>
                    <a:pt x="303" y="159"/>
                    <a:pt x="303" y="159"/>
                    <a:pt x="303" y="159"/>
                  </a:cubicBezTo>
                  <a:cubicBezTo>
                    <a:pt x="303" y="160"/>
                    <a:pt x="303" y="160"/>
                    <a:pt x="303" y="160"/>
                  </a:cubicBezTo>
                  <a:cubicBezTo>
                    <a:pt x="303" y="160"/>
                    <a:pt x="303" y="160"/>
                    <a:pt x="303" y="160"/>
                  </a:cubicBezTo>
                  <a:cubicBezTo>
                    <a:pt x="302" y="159"/>
                    <a:pt x="302" y="159"/>
                    <a:pt x="302" y="159"/>
                  </a:cubicBezTo>
                  <a:cubicBezTo>
                    <a:pt x="301" y="159"/>
                    <a:pt x="301" y="159"/>
                    <a:pt x="301" y="159"/>
                  </a:cubicBezTo>
                  <a:cubicBezTo>
                    <a:pt x="301" y="160"/>
                    <a:pt x="301" y="160"/>
                    <a:pt x="301" y="160"/>
                  </a:cubicBezTo>
                  <a:cubicBezTo>
                    <a:pt x="301" y="160"/>
                    <a:pt x="301" y="160"/>
                    <a:pt x="301" y="160"/>
                  </a:cubicBezTo>
                  <a:cubicBezTo>
                    <a:pt x="302" y="160"/>
                    <a:pt x="302" y="160"/>
                    <a:pt x="302" y="160"/>
                  </a:cubicBezTo>
                  <a:cubicBezTo>
                    <a:pt x="302" y="160"/>
                    <a:pt x="302" y="160"/>
                    <a:pt x="302" y="160"/>
                  </a:cubicBezTo>
                  <a:cubicBezTo>
                    <a:pt x="303" y="160"/>
                    <a:pt x="303" y="160"/>
                    <a:pt x="303" y="160"/>
                  </a:cubicBezTo>
                  <a:cubicBezTo>
                    <a:pt x="303" y="160"/>
                    <a:pt x="303" y="160"/>
                    <a:pt x="303" y="160"/>
                  </a:cubicBezTo>
                  <a:cubicBezTo>
                    <a:pt x="303" y="161"/>
                    <a:pt x="303" y="161"/>
                    <a:pt x="303" y="161"/>
                  </a:cubicBezTo>
                  <a:cubicBezTo>
                    <a:pt x="303" y="161"/>
                    <a:pt x="303" y="161"/>
                    <a:pt x="303" y="161"/>
                  </a:cubicBezTo>
                  <a:cubicBezTo>
                    <a:pt x="304" y="161"/>
                    <a:pt x="304" y="161"/>
                    <a:pt x="304" y="161"/>
                  </a:cubicBezTo>
                  <a:cubicBezTo>
                    <a:pt x="304" y="161"/>
                    <a:pt x="304" y="161"/>
                    <a:pt x="304" y="161"/>
                  </a:cubicBezTo>
                  <a:cubicBezTo>
                    <a:pt x="304" y="161"/>
                    <a:pt x="304" y="161"/>
                    <a:pt x="304" y="161"/>
                  </a:cubicBezTo>
                  <a:cubicBezTo>
                    <a:pt x="304" y="161"/>
                    <a:pt x="304" y="161"/>
                    <a:pt x="304" y="161"/>
                  </a:cubicBezTo>
                  <a:cubicBezTo>
                    <a:pt x="304" y="161"/>
                    <a:pt x="304" y="161"/>
                    <a:pt x="304" y="161"/>
                  </a:cubicBezTo>
                  <a:cubicBezTo>
                    <a:pt x="304" y="162"/>
                    <a:pt x="304" y="162"/>
                    <a:pt x="304" y="162"/>
                  </a:cubicBezTo>
                  <a:cubicBezTo>
                    <a:pt x="305" y="162"/>
                    <a:pt x="305" y="162"/>
                    <a:pt x="305" y="162"/>
                  </a:cubicBezTo>
                  <a:cubicBezTo>
                    <a:pt x="305" y="161"/>
                    <a:pt x="305" y="161"/>
                    <a:pt x="305" y="161"/>
                  </a:cubicBezTo>
                  <a:cubicBezTo>
                    <a:pt x="305" y="161"/>
                    <a:pt x="305" y="161"/>
                    <a:pt x="305" y="161"/>
                  </a:cubicBezTo>
                  <a:cubicBezTo>
                    <a:pt x="306" y="161"/>
                    <a:pt x="306" y="161"/>
                    <a:pt x="306" y="161"/>
                  </a:cubicBezTo>
                  <a:cubicBezTo>
                    <a:pt x="307" y="161"/>
                    <a:pt x="307" y="161"/>
                    <a:pt x="307" y="161"/>
                  </a:cubicBezTo>
                  <a:cubicBezTo>
                    <a:pt x="308" y="161"/>
                    <a:pt x="308" y="161"/>
                    <a:pt x="308" y="161"/>
                  </a:cubicBezTo>
                  <a:cubicBezTo>
                    <a:pt x="307" y="162"/>
                    <a:pt x="307" y="162"/>
                    <a:pt x="307" y="162"/>
                  </a:cubicBezTo>
                  <a:cubicBezTo>
                    <a:pt x="307" y="162"/>
                    <a:pt x="307" y="162"/>
                    <a:pt x="307" y="162"/>
                  </a:cubicBezTo>
                  <a:cubicBezTo>
                    <a:pt x="306" y="162"/>
                    <a:pt x="306" y="162"/>
                    <a:pt x="306" y="162"/>
                  </a:cubicBezTo>
                  <a:cubicBezTo>
                    <a:pt x="306" y="162"/>
                    <a:pt x="306" y="162"/>
                    <a:pt x="306" y="162"/>
                  </a:cubicBezTo>
                  <a:cubicBezTo>
                    <a:pt x="305" y="162"/>
                    <a:pt x="305" y="162"/>
                    <a:pt x="305" y="162"/>
                  </a:cubicBezTo>
                  <a:cubicBezTo>
                    <a:pt x="304" y="163"/>
                    <a:pt x="304" y="163"/>
                    <a:pt x="304" y="163"/>
                  </a:cubicBezTo>
                  <a:cubicBezTo>
                    <a:pt x="304" y="163"/>
                    <a:pt x="304" y="163"/>
                    <a:pt x="304" y="163"/>
                  </a:cubicBezTo>
                  <a:cubicBezTo>
                    <a:pt x="304" y="163"/>
                    <a:pt x="304" y="163"/>
                    <a:pt x="304" y="163"/>
                  </a:cubicBezTo>
                  <a:cubicBezTo>
                    <a:pt x="305" y="163"/>
                    <a:pt x="305" y="163"/>
                    <a:pt x="305" y="163"/>
                  </a:cubicBezTo>
                  <a:cubicBezTo>
                    <a:pt x="306" y="163"/>
                    <a:pt x="306" y="163"/>
                    <a:pt x="306" y="163"/>
                  </a:cubicBezTo>
                  <a:cubicBezTo>
                    <a:pt x="305" y="163"/>
                    <a:pt x="305" y="163"/>
                    <a:pt x="305" y="163"/>
                  </a:cubicBezTo>
                  <a:cubicBezTo>
                    <a:pt x="305" y="163"/>
                    <a:pt x="305" y="163"/>
                    <a:pt x="305" y="163"/>
                  </a:cubicBezTo>
                  <a:cubicBezTo>
                    <a:pt x="305" y="163"/>
                    <a:pt x="305" y="163"/>
                    <a:pt x="305" y="163"/>
                  </a:cubicBezTo>
                  <a:cubicBezTo>
                    <a:pt x="307" y="163"/>
                    <a:pt x="307" y="163"/>
                    <a:pt x="307" y="163"/>
                  </a:cubicBezTo>
                  <a:cubicBezTo>
                    <a:pt x="307" y="164"/>
                    <a:pt x="307" y="164"/>
                    <a:pt x="307" y="164"/>
                  </a:cubicBezTo>
                  <a:cubicBezTo>
                    <a:pt x="307" y="164"/>
                    <a:pt x="307" y="164"/>
                    <a:pt x="307" y="164"/>
                  </a:cubicBezTo>
                  <a:cubicBezTo>
                    <a:pt x="307" y="164"/>
                    <a:pt x="307" y="164"/>
                    <a:pt x="307" y="164"/>
                  </a:cubicBezTo>
                  <a:cubicBezTo>
                    <a:pt x="308" y="165"/>
                    <a:pt x="308" y="165"/>
                    <a:pt x="308" y="165"/>
                  </a:cubicBezTo>
                  <a:cubicBezTo>
                    <a:pt x="308" y="165"/>
                    <a:pt x="308" y="165"/>
                    <a:pt x="308" y="165"/>
                  </a:cubicBezTo>
                  <a:cubicBezTo>
                    <a:pt x="307" y="166"/>
                    <a:pt x="307" y="166"/>
                    <a:pt x="307" y="166"/>
                  </a:cubicBezTo>
                  <a:cubicBezTo>
                    <a:pt x="307" y="166"/>
                    <a:pt x="307" y="166"/>
                    <a:pt x="307" y="166"/>
                  </a:cubicBezTo>
                  <a:cubicBezTo>
                    <a:pt x="308" y="166"/>
                    <a:pt x="308" y="166"/>
                    <a:pt x="308" y="166"/>
                  </a:cubicBezTo>
                  <a:cubicBezTo>
                    <a:pt x="308" y="166"/>
                    <a:pt x="308" y="166"/>
                    <a:pt x="308" y="166"/>
                  </a:cubicBezTo>
                  <a:cubicBezTo>
                    <a:pt x="308" y="165"/>
                    <a:pt x="308" y="165"/>
                    <a:pt x="308" y="165"/>
                  </a:cubicBezTo>
                  <a:cubicBezTo>
                    <a:pt x="309" y="165"/>
                    <a:pt x="309" y="165"/>
                    <a:pt x="309" y="165"/>
                  </a:cubicBezTo>
                  <a:cubicBezTo>
                    <a:pt x="309" y="166"/>
                    <a:pt x="309" y="166"/>
                    <a:pt x="309" y="166"/>
                  </a:cubicBezTo>
                  <a:cubicBezTo>
                    <a:pt x="309" y="166"/>
                    <a:pt x="309" y="166"/>
                    <a:pt x="309" y="166"/>
                  </a:cubicBezTo>
                  <a:cubicBezTo>
                    <a:pt x="308" y="167"/>
                    <a:pt x="308" y="167"/>
                    <a:pt x="308" y="167"/>
                  </a:cubicBezTo>
                  <a:cubicBezTo>
                    <a:pt x="307" y="168"/>
                    <a:pt x="307" y="168"/>
                    <a:pt x="307" y="168"/>
                  </a:cubicBezTo>
                  <a:cubicBezTo>
                    <a:pt x="307" y="169"/>
                    <a:pt x="307" y="169"/>
                    <a:pt x="307" y="169"/>
                  </a:cubicBezTo>
                  <a:cubicBezTo>
                    <a:pt x="308" y="168"/>
                    <a:pt x="308" y="168"/>
                    <a:pt x="308" y="168"/>
                  </a:cubicBezTo>
                  <a:cubicBezTo>
                    <a:pt x="308" y="167"/>
                    <a:pt x="308" y="167"/>
                    <a:pt x="308" y="167"/>
                  </a:cubicBezTo>
                  <a:cubicBezTo>
                    <a:pt x="308" y="167"/>
                    <a:pt x="308" y="167"/>
                    <a:pt x="308" y="167"/>
                  </a:cubicBezTo>
                  <a:cubicBezTo>
                    <a:pt x="309" y="166"/>
                    <a:pt x="309" y="166"/>
                    <a:pt x="309" y="166"/>
                  </a:cubicBezTo>
                  <a:cubicBezTo>
                    <a:pt x="310" y="166"/>
                    <a:pt x="310" y="166"/>
                    <a:pt x="310" y="166"/>
                  </a:cubicBezTo>
                  <a:cubicBezTo>
                    <a:pt x="310" y="166"/>
                    <a:pt x="310" y="166"/>
                    <a:pt x="310" y="166"/>
                  </a:cubicBezTo>
                  <a:cubicBezTo>
                    <a:pt x="310" y="165"/>
                    <a:pt x="310" y="165"/>
                    <a:pt x="310" y="165"/>
                  </a:cubicBezTo>
                  <a:cubicBezTo>
                    <a:pt x="311" y="165"/>
                    <a:pt x="311" y="165"/>
                    <a:pt x="311" y="165"/>
                  </a:cubicBezTo>
                  <a:cubicBezTo>
                    <a:pt x="311" y="165"/>
                    <a:pt x="311" y="165"/>
                    <a:pt x="311" y="165"/>
                  </a:cubicBezTo>
                  <a:cubicBezTo>
                    <a:pt x="311" y="166"/>
                    <a:pt x="311" y="166"/>
                    <a:pt x="311" y="166"/>
                  </a:cubicBezTo>
                  <a:cubicBezTo>
                    <a:pt x="310" y="167"/>
                    <a:pt x="310" y="167"/>
                    <a:pt x="310" y="167"/>
                  </a:cubicBezTo>
                  <a:cubicBezTo>
                    <a:pt x="309" y="167"/>
                    <a:pt x="309" y="167"/>
                    <a:pt x="309" y="167"/>
                  </a:cubicBezTo>
                  <a:cubicBezTo>
                    <a:pt x="309" y="168"/>
                    <a:pt x="309" y="168"/>
                    <a:pt x="309" y="168"/>
                  </a:cubicBezTo>
                  <a:cubicBezTo>
                    <a:pt x="309" y="169"/>
                    <a:pt x="309" y="169"/>
                    <a:pt x="309" y="169"/>
                  </a:cubicBezTo>
                  <a:cubicBezTo>
                    <a:pt x="310" y="168"/>
                    <a:pt x="310" y="168"/>
                    <a:pt x="310" y="168"/>
                  </a:cubicBezTo>
                  <a:cubicBezTo>
                    <a:pt x="310" y="168"/>
                    <a:pt x="310" y="168"/>
                    <a:pt x="310" y="168"/>
                  </a:cubicBezTo>
                  <a:cubicBezTo>
                    <a:pt x="310" y="167"/>
                    <a:pt x="310" y="167"/>
                    <a:pt x="310" y="167"/>
                  </a:cubicBezTo>
                  <a:cubicBezTo>
                    <a:pt x="310" y="167"/>
                    <a:pt x="310" y="167"/>
                    <a:pt x="310" y="167"/>
                  </a:cubicBezTo>
                  <a:cubicBezTo>
                    <a:pt x="311" y="166"/>
                    <a:pt x="311" y="166"/>
                    <a:pt x="311" y="166"/>
                  </a:cubicBezTo>
                  <a:cubicBezTo>
                    <a:pt x="312" y="166"/>
                    <a:pt x="312" y="166"/>
                    <a:pt x="312" y="166"/>
                  </a:cubicBezTo>
                  <a:cubicBezTo>
                    <a:pt x="313" y="165"/>
                    <a:pt x="313" y="165"/>
                    <a:pt x="313" y="165"/>
                  </a:cubicBezTo>
                  <a:cubicBezTo>
                    <a:pt x="313" y="165"/>
                    <a:pt x="313" y="165"/>
                    <a:pt x="313" y="165"/>
                  </a:cubicBezTo>
                  <a:cubicBezTo>
                    <a:pt x="313" y="166"/>
                    <a:pt x="313" y="166"/>
                    <a:pt x="313" y="166"/>
                  </a:cubicBezTo>
                  <a:cubicBezTo>
                    <a:pt x="312" y="167"/>
                    <a:pt x="312" y="167"/>
                    <a:pt x="312" y="167"/>
                  </a:cubicBezTo>
                  <a:cubicBezTo>
                    <a:pt x="311" y="167"/>
                    <a:pt x="311" y="167"/>
                    <a:pt x="311" y="167"/>
                  </a:cubicBezTo>
                  <a:cubicBezTo>
                    <a:pt x="311" y="167"/>
                    <a:pt x="311" y="167"/>
                    <a:pt x="311" y="167"/>
                  </a:cubicBezTo>
                  <a:cubicBezTo>
                    <a:pt x="311" y="168"/>
                    <a:pt x="311" y="168"/>
                    <a:pt x="311" y="168"/>
                  </a:cubicBezTo>
                  <a:cubicBezTo>
                    <a:pt x="311" y="168"/>
                    <a:pt x="311" y="168"/>
                    <a:pt x="311" y="168"/>
                  </a:cubicBezTo>
                  <a:cubicBezTo>
                    <a:pt x="311" y="168"/>
                    <a:pt x="311" y="168"/>
                    <a:pt x="311" y="168"/>
                  </a:cubicBezTo>
                  <a:cubicBezTo>
                    <a:pt x="312" y="168"/>
                    <a:pt x="312" y="168"/>
                    <a:pt x="312" y="168"/>
                  </a:cubicBezTo>
                  <a:cubicBezTo>
                    <a:pt x="312" y="168"/>
                    <a:pt x="312" y="168"/>
                    <a:pt x="312" y="168"/>
                  </a:cubicBezTo>
                  <a:cubicBezTo>
                    <a:pt x="313" y="168"/>
                    <a:pt x="313" y="168"/>
                    <a:pt x="313" y="168"/>
                  </a:cubicBezTo>
                  <a:cubicBezTo>
                    <a:pt x="314" y="168"/>
                    <a:pt x="314" y="168"/>
                    <a:pt x="314" y="168"/>
                  </a:cubicBezTo>
                  <a:cubicBezTo>
                    <a:pt x="314" y="169"/>
                    <a:pt x="314" y="169"/>
                    <a:pt x="314" y="169"/>
                  </a:cubicBezTo>
                  <a:cubicBezTo>
                    <a:pt x="314" y="169"/>
                    <a:pt x="314" y="169"/>
                    <a:pt x="314" y="169"/>
                  </a:cubicBezTo>
                  <a:cubicBezTo>
                    <a:pt x="313" y="170"/>
                    <a:pt x="313" y="170"/>
                    <a:pt x="313" y="170"/>
                  </a:cubicBezTo>
                  <a:cubicBezTo>
                    <a:pt x="313" y="170"/>
                    <a:pt x="313" y="170"/>
                    <a:pt x="313" y="170"/>
                  </a:cubicBezTo>
                  <a:cubicBezTo>
                    <a:pt x="314" y="170"/>
                    <a:pt x="314" y="170"/>
                    <a:pt x="314" y="170"/>
                  </a:cubicBezTo>
                  <a:cubicBezTo>
                    <a:pt x="314" y="171"/>
                    <a:pt x="314" y="171"/>
                    <a:pt x="314" y="171"/>
                  </a:cubicBezTo>
                  <a:cubicBezTo>
                    <a:pt x="313" y="171"/>
                    <a:pt x="313" y="171"/>
                    <a:pt x="313" y="171"/>
                  </a:cubicBezTo>
                  <a:cubicBezTo>
                    <a:pt x="313" y="171"/>
                    <a:pt x="313" y="171"/>
                    <a:pt x="313" y="171"/>
                  </a:cubicBezTo>
                  <a:cubicBezTo>
                    <a:pt x="313" y="171"/>
                    <a:pt x="313" y="171"/>
                    <a:pt x="313" y="171"/>
                  </a:cubicBezTo>
                  <a:cubicBezTo>
                    <a:pt x="314" y="171"/>
                    <a:pt x="314" y="171"/>
                    <a:pt x="314" y="171"/>
                  </a:cubicBezTo>
                  <a:cubicBezTo>
                    <a:pt x="312" y="172"/>
                    <a:pt x="312" y="172"/>
                    <a:pt x="312" y="172"/>
                  </a:cubicBezTo>
                  <a:cubicBezTo>
                    <a:pt x="312" y="172"/>
                    <a:pt x="312" y="172"/>
                    <a:pt x="312" y="172"/>
                  </a:cubicBezTo>
                  <a:cubicBezTo>
                    <a:pt x="312" y="172"/>
                    <a:pt x="312" y="172"/>
                    <a:pt x="312" y="172"/>
                  </a:cubicBezTo>
                  <a:cubicBezTo>
                    <a:pt x="313" y="172"/>
                    <a:pt x="313" y="172"/>
                    <a:pt x="313" y="172"/>
                  </a:cubicBezTo>
                  <a:cubicBezTo>
                    <a:pt x="314" y="172"/>
                    <a:pt x="314" y="172"/>
                    <a:pt x="314" y="172"/>
                  </a:cubicBezTo>
                  <a:cubicBezTo>
                    <a:pt x="314" y="172"/>
                    <a:pt x="314" y="172"/>
                    <a:pt x="314" y="172"/>
                  </a:cubicBezTo>
                  <a:cubicBezTo>
                    <a:pt x="315" y="172"/>
                    <a:pt x="315" y="172"/>
                    <a:pt x="315" y="172"/>
                  </a:cubicBezTo>
                  <a:cubicBezTo>
                    <a:pt x="315" y="172"/>
                    <a:pt x="315" y="172"/>
                    <a:pt x="315" y="172"/>
                  </a:cubicBezTo>
                  <a:cubicBezTo>
                    <a:pt x="315" y="173"/>
                    <a:pt x="315" y="173"/>
                    <a:pt x="315" y="173"/>
                  </a:cubicBezTo>
                  <a:cubicBezTo>
                    <a:pt x="314" y="173"/>
                    <a:pt x="314" y="173"/>
                    <a:pt x="314" y="173"/>
                  </a:cubicBezTo>
                  <a:cubicBezTo>
                    <a:pt x="315" y="173"/>
                    <a:pt x="315" y="173"/>
                    <a:pt x="315" y="173"/>
                  </a:cubicBezTo>
                  <a:cubicBezTo>
                    <a:pt x="316" y="172"/>
                    <a:pt x="316" y="172"/>
                    <a:pt x="316" y="172"/>
                  </a:cubicBezTo>
                  <a:cubicBezTo>
                    <a:pt x="316" y="172"/>
                    <a:pt x="316" y="172"/>
                    <a:pt x="316" y="172"/>
                  </a:cubicBezTo>
                  <a:cubicBezTo>
                    <a:pt x="317" y="171"/>
                    <a:pt x="317" y="171"/>
                    <a:pt x="317" y="171"/>
                  </a:cubicBezTo>
                  <a:cubicBezTo>
                    <a:pt x="318" y="172"/>
                    <a:pt x="318" y="172"/>
                    <a:pt x="318" y="172"/>
                  </a:cubicBezTo>
                  <a:cubicBezTo>
                    <a:pt x="318" y="172"/>
                    <a:pt x="318" y="172"/>
                    <a:pt x="318" y="172"/>
                  </a:cubicBezTo>
                  <a:cubicBezTo>
                    <a:pt x="317" y="172"/>
                    <a:pt x="317" y="172"/>
                    <a:pt x="317" y="172"/>
                  </a:cubicBezTo>
                  <a:cubicBezTo>
                    <a:pt x="317" y="172"/>
                    <a:pt x="317" y="172"/>
                    <a:pt x="317" y="172"/>
                  </a:cubicBezTo>
                  <a:cubicBezTo>
                    <a:pt x="316" y="173"/>
                    <a:pt x="316" y="173"/>
                    <a:pt x="316" y="173"/>
                  </a:cubicBezTo>
                  <a:cubicBezTo>
                    <a:pt x="316" y="174"/>
                    <a:pt x="316" y="174"/>
                    <a:pt x="316" y="174"/>
                  </a:cubicBezTo>
                  <a:cubicBezTo>
                    <a:pt x="315" y="174"/>
                    <a:pt x="315" y="174"/>
                    <a:pt x="315" y="174"/>
                  </a:cubicBezTo>
                  <a:cubicBezTo>
                    <a:pt x="315" y="175"/>
                    <a:pt x="315" y="175"/>
                    <a:pt x="315" y="175"/>
                  </a:cubicBezTo>
                  <a:cubicBezTo>
                    <a:pt x="315" y="175"/>
                    <a:pt x="315" y="175"/>
                    <a:pt x="315" y="175"/>
                  </a:cubicBezTo>
                  <a:cubicBezTo>
                    <a:pt x="315" y="175"/>
                    <a:pt x="315" y="175"/>
                    <a:pt x="315" y="175"/>
                  </a:cubicBezTo>
                  <a:cubicBezTo>
                    <a:pt x="316" y="175"/>
                    <a:pt x="316" y="175"/>
                    <a:pt x="316" y="175"/>
                  </a:cubicBezTo>
                  <a:cubicBezTo>
                    <a:pt x="316" y="175"/>
                    <a:pt x="316" y="175"/>
                    <a:pt x="316" y="175"/>
                  </a:cubicBezTo>
                  <a:cubicBezTo>
                    <a:pt x="317" y="174"/>
                    <a:pt x="317" y="174"/>
                    <a:pt x="317" y="174"/>
                  </a:cubicBezTo>
                  <a:cubicBezTo>
                    <a:pt x="317" y="173"/>
                    <a:pt x="317" y="173"/>
                    <a:pt x="317" y="173"/>
                  </a:cubicBezTo>
                  <a:cubicBezTo>
                    <a:pt x="317" y="174"/>
                    <a:pt x="317" y="174"/>
                    <a:pt x="317" y="174"/>
                  </a:cubicBezTo>
                  <a:cubicBezTo>
                    <a:pt x="317" y="175"/>
                    <a:pt x="317" y="175"/>
                    <a:pt x="317" y="175"/>
                  </a:cubicBezTo>
                  <a:cubicBezTo>
                    <a:pt x="317" y="176"/>
                    <a:pt x="317" y="176"/>
                    <a:pt x="317" y="176"/>
                  </a:cubicBezTo>
                  <a:cubicBezTo>
                    <a:pt x="316" y="176"/>
                    <a:pt x="316" y="176"/>
                    <a:pt x="316" y="176"/>
                  </a:cubicBezTo>
                  <a:cubicBezTo>
                    <a:pt x="317" y="176"/>
                    <a:pt x="317" y="176"/>
                    <a:pt x="317" y="176"/>
                  </a:cubicBezTo>
                  <a:cubicBezTo>
                    <a:pt x="317" y="175"/>
                    <a:pt x="317" y="175"/>
                    <a:pt x="317" y="175"/>
                  </a:cubicBezTo>
                  <a:cubicBezTo>
                    <a:pt x="317" y="174"/>
                    <a:pt x="317" y="174"/>
                    <a:pt x="317" y="174"/>
                  </a:cubicBezTo>
                  <a:cubicBezTo>
                    <a:pt x="318" y="174"/>
                    <a:pt x="318" y="174"/>
                    <a:pt x="318" y="174"/>
                  </a:cubicBezTo>
                  <a:cubicBezTo>
                    <a:pt x="318" y="174"/>
                    <a:pt x="318" y="174"/>
                    <a:pt x="318" y="174"/>
                  </a:cubicBezTo>
                  <a:cubicBezTo>
                    <a:pt x="318" y="175"/>
                    <a:pt x="318" y="175"/>
                    <a:pt x="318" y="175"/>
                  </a:cubicBezTo>
                  <a:cubicBezTo>
                    <a:pt x="319" y="176"/>
                    <a:pt x="319" y="176"/>
                    <a:pt x="319" y="176"/>
                  </a:cubicBezTo>
                  <a:cubicBezTo>
                    <a:pt x="319" y="176"/>
                    <a:pt x="319" y="176"/>
                    <a:pt x="319" y="176"/>
                  </a:cubicBezTo>
                  <a:cubicBezTo>
                    <a:pt x="319" y="175"/>
                    <a:pt x="319" y="175"/>
                    <a:pt x="319" y="175"/>
                  </a:cubicBezTo>
                  <a:cubicBezTo>
                    <a:pt x="319" y="174"/>
                    <a:pt x="319" y="174"/>
                    <a:pt x="319" y="174"/>
                  </a:cubicBezTo>
                  <a:cubicBezTo>
                    <a:pt x="320" y="174"/>
                    <a:pt x="320" y="174"/>
                    <a:pt x="320" y="174"/>
                  </a:cubicBezTo>
                  <a:cubicBezTo>
                    <a:pt x="320" y="174"/>
                    <a:pt x="320" y="174"/>
                    <a:pt x="320" y="174"/>
                  </a:cubicBezTo>
                  <a:cubicBezTo>
                    <a:pt x="320" y="175"/>
                    <a:pt x="320" y="175"/>
                    <a:pt x="320" y="175"/>
                  </a:cubicBezTo>
                  <a:cubicBezTo>
                    <a:pt x="320" y="175"/>
                    <a:pt x="320" y="175"/>
                    <a:pt x="320" y="175"/>
                  </a:cubicBezTo>
                  <a:cubicBezTo>
                    <a:pt x="321" y="175"/>
                    <a:pt x="321" y="175"/>
                    <a:pt x="321" y="175"/>
                  </a:cubicBezTo>
                  <a:cubicBezTo>
                    <a:pt x="321" y="175"/>
                    <a:pt x="321" y="175"/>
                    <a:pt x="321" y="175"/>
                  </a:cubicBezTo>
                  <a:cubicBezTo>
                    <a:pt x="321" y="176"/>
                    <a:pt x="321" y="176"/>
                    <a:pt x="321" y="176"/>
                  </a:cubicBezTo>
                  <a:cubicBezTo>
                    <a:pt x="322" y="176"/>
                    <a:pt x="322" y="176"/>
                    <a:pt x="322" y="176"/>
                  </a:cubicBezTo>
                  <a:cubicBezTo>
                    <a:pt x="322" y="176"/>
                    <a:pt x="322" y="176"/>
                    <a:pt x="322" y="176"/>
                  </a:cubicBezTo>
                  <a:cubicBezTo>
                    <a:pt x="322" y="177"/>
                    <a:pt x="322" y="177"/>
                    <a:pt x="322" y="177"/>
                  </a:cubicBezTo>
                  <a:cubicBezTo>
                    <a:pt x="323" y="177"/>
                    <a:pt x="323" y="177"/>
                    <a:pt x="323" y="177"/>
                  </a:cubicBezTo>
                  <a:cubicBezTo>
                    <a:pt x="323" y="178"/>
                    <a:pt x="323" y="178"/>
                    <a:pt x="323" y="178"/>
                  </a:cubicBezTo>
                  <a:cubicBezTo>
                    <a:pt x="323" y="178"/>
                    <a:pt x="323" y="178"/>
                    <a:pt x="323" y="178"/>
                  </a:cubicBezTo>
                  <a:cubicBezTo>
                    <a:pt x="322" y="178"/>
                    <a:pt x="322" y="178"/>
                    <a:pt x="322" y="178"/>
                  </a:cubicBezTo>
                  <a:cubicBezTo>
                    <a:pt x="321" y="178"/>
                    <a:pt x="321" y="178"/>
                    <a:pt x="321" y="178"/>
                  </a:cubicBezTo>
                  <a:cubicBezTo>
                    <a:pt x="321" y="178"/>
                    <a:pt x="321" y="178"/>
                    <a:pt x="321" y="178"/>
                  </a:cubicBezTo>
                  <a:cubicBezTo>
                    <a:pt x="321" y="177"/>
                    <a:pt x="321" y="177"/>
                    <a:pt x="321" y="177"/>
                  </a:cubicBezTo>
                  <a:cubicBezTo>
                    <a:pt x="320" y="177"/>
                    <a:pt x="320" y="177"/>
                    <a:pt x="320" y="177"/>
                  </a:cubicBezTo>
                  <a:cubicBezTo>
                    <a:pt x="320" y="177"/>
                    <a:pt x="320" y="177"/>
                    <a:pt x="320" y="177"/>
                  </a:cubicBezTo>
                  <a:cubicBezTo>
                    <a:pt x="320" y="177"/>
                    <a:pt x="320" y="177"/>
                    <a:pt x="320" y="177"/>
                  </a:cubicBezTo>
                  <a:cubicBezTo>
                    <a:pt x="319" y="178"/>
                    <a:pt x="319" y="178"/>
                    <a:pt x="319" y="178"/>
                  </a:cubicBezTo>
                  <a:cubicBezTo>
                    <a:pt x="320" y="177"/>
                    <a:pt x="320" y="177"/>
                    <a:pt x="320" y="177"/>
                  </a:cubicBezTo>
                  <a:cubicBezTo>
                    <a:pt x="320" y="177"/>
                    <a:pt x="320" y="177"/>
                    <a:pt x="320" y="177"/>
                  </a:cubicBezTo>
                  <a:cubicBezTo>
                    <a:pt x="321" y="178"/>
                    <a:pt x="321" y="178"/>
                    <a:pt x="321" y="178"/>
                  </a:cubicBezTo>
                  <a:cubicBezTo>
                    <a:pt x="320" y="178"/>
                    <a:pt x="320" y="178"/>
                    <a:pt x="320" y="178"/>
                  </a:cubicBezTo>
                  <a:cubicBezTo>
                    <a:pt x="321" y="178"/>
                    <a:pt x="321" y="178"/>
                    <a:pt x="321" y="178"/>
                  </a:cubicBezTo>
                  <a:cubicBezTo>
                    <a:pt x="321" y="179"/>
                    <a:pt x="321" y="179"/>
                    <a:pt x="321" y="179"/>
                  </a:cubicBezTo>
                  <a:cubicBezTo>
                    <a:pt x="321" y="179"/>
                    <a:pt x="321" y="179"/>
                    <a:pt x="321" y="179"/>
                  </a:cubicBezTo>
                  <a:cubicBezTo>
                    <a:pt x="320" y="179"/>
                    <a:pt x="320" y="179"/>
                    <a:pt x="320" y="179"/>
                  </a:cubicBezTo>
                  <a:cubicBezTo>
                    <a:pt x="319" y="179"/>
                    <a:pt x="319" y="179"/>
                    <a:pt x="319" y="179"/>
                  </a:cubicBezTo>
                  <a:cubicBezTo>
                    <a:pt x="320" y="179"/>
                    <a:pt x="320" y="179"/>
                    <a:pt x="320" y="179"/>
                  </a:cubicBezTo>
                  <a:cubicBezTo>
                    <a:pt x="321" y="179"/>
                    <a:pt x="321" y="179"/>
                    <a:pt x="321" y="179"/>
                  </a:cubicBezTo>
                  <a:cubicBezTo>
                    <a:pt x="321" y="179"/>
                    <a:pt x="321" y="179"/>
                    <a:pt x="321" y="179"/>
                  </a:cubicBezTo>
                  <a:cubicBezTo>
                    <a:pt x="321" y="179"/>
                    <a:pt x="321" y="179"/>
                    <a:pt x="321" y="179"/>
                  </a:cubicBezTo>
                  <a:cubicBezTo>
                    <a:pt x="321" y="180"/>
                    <a:pt x="321" y="180"/>
                    <a:pt x="321" y="180"/>
                  </a:cubicBezTo>
                  <a:cubicBezTo>
                    <a:pt x="320" y="180"/>
                    <a:pt x="320" y="180"/>
                    <a:pt x="320" y="180"/>
                  </a:cubicBezTo>
                  <a:cubicBezTo>
                    <a:pt x="320" y="180"/>
                    <a:pt x="320" y="180"/>
                    <a:pt x="320" y="180"/>
                  </a:cubicBezTo>
                  <a:cubicBezTo>
                    <a:pt x="319" y="180"/>
                    <a:pt x="319" y="180"/>
                    <a:pt x="319" y="180"/>
                  </a:cubicBezTo>
                  <a:cubicBezTo>
                    <a:pt x="318" y="180"/>
                    <a:pt x="318" y="180"/>
                    <a:pt x="318" y="180"/>
                  </a:cubicBezTo>
                  <a:cubicBezTo>
                    <a:pt x="318" y="179"/>
                    <a:pt x="318" y="179"/>
                    <a:pt x="318" y="179"/>
                  </a:cubicBezTo>
                  <a:cubicBezTo>
                    <a:pt x="318" y="179"/>
                    <a:pt x="318" y="179"/>
                    <a:pt x="318" y="179"/>
                  </a:cubicBezTo>
                  <a:cubicBezTo>
                    <a:pt x="318" y="178"/>
                    <a:pt x="318" y="178"/>
                    <a:pt x="318" y="178"/>
                  </a:cubicBezTo>
                  <a:cubicBezTo>
                    <a:pt x="317" y="178"/>
                    <a:pt x="317" y="178"/>
                    <a:pt x="317" y="178"/>
                  </a:cubicBezTo>
                  <a:cubicBezTo>
                    <a:pt x="317" y="178"/>
                    <a:pt x="317" y="178"/>
                    <a:pt x="317" y="178"/>
                  </a:cubicBezTo>
                  <a:cubicBezTo>
                    <a:pt x="317" y="179"/>
                    <a:pt x="317" y="179"/>
                    <a:pt x="317" y="179"/>
                  </a:cubicBezTo>
                  <a:cubicBezTo>
                    <a:pt x="317" y="179"/>
                    <a:pt x="317" y="179"/>
                    <a:pt x="317" y="179"/>
                  </a:cubicBezTo>
                  <a:cubicBezTo>
                    <a:pt x="318" y="180"/>
                    <a:pt x="318" y="180"/>
                    <a:pt x="318" y="180"/>
                  </a:cubicBezTo>
                  <a:cubicBezTo>
                    <a:pt x="318" y="180"/>
                    <a:pt x="318" y="180"/>
                    <a:pt x="318" y="180"/>
                  </a:cubicBezTo>
                  <a:cubicBezTo>
                    <a:pt x="317" y="180"/>
                    <a:pt x="317" y="180"/>
                    <a:pt x="317" y="180"/>
                  </a:cubicBezTo>
                  <a:cubicBezTo>
                    <a:pt x="316" y="180"/>
                    <a:pt x="316" y="180"/>
                    <a:pt x="316" y="180"/>
                  </a:cubicBezTo>
                  <a:cubicBezTo>
                    <a:pt x="316" y="179"/>
                    <a:pt x="316" y="179"/>
                    <a:pt x="316" y="179"/>
                  </a:cubicBezTo>
                  <a:cubicBezTo>
                    <a:pt x="316" y="180"/>
                    <a:pt x="316" y="180"/>
                    <a:pt x="316" y="180"/>
                  </a:cubicBezTo>
                  <a:cubicBezTo>
                    <a:pt x="316" y="180"/>
                    <a:pt x="316" y="180"/>
                    <a:pt x="316" y="180"/>
                  </a:cubicBezTo>
                  <a:cubicBezTo>
                    <a:pt x="317" y="180"/>
                    <a:pt x="317" y="180"/>
                    <a:pt x="317" y="180"/>
                  </a:cubicBezTo>
                  <a:cubicBezTo>
                    <a:pt x="318" y="181"/>
                    <a:pt x="318" y="181"/>
                    <a:pt x="318" y="181"/>
                  </a:cubicBezTo>
                  <a:cubicBezTo>
                    <a:pt x="318" y="181"/>
                    <a:pt x="318" y="181"/>
                    <a:pt x="318" y="181"/>
                  </a:cubicBezTo>
                  <a:cubicBezTo>
                    <a:pt x="318" y="181"/>
                    <a:pt x="318" y="181"/>
                    <a:pt x="318" y="181"/>
                  </a:cubicBezTo>
                  <a:cubicBezTo>
                    <a:pt x="318" y="182"/>
                    <a:pt x="318" y="182"/>
                    <a:pt x="318" y="182"/>
                  </a:cubicBezTo>
                  <a:cubicBezTo>
                    <a:pt x="317" y="182"/>
                    <a:pt x="317" y="182"/>
                    <a:pt x="317" y="182"/>
                  </a:cubicBezTo>
                  <a:cubicBezTo>
                    <a:pt x="317" y="181"/>
                    <a:pt x="317" y="181"/>
                    <a:pt x="317" y="181"/>
                  </a:cubicBezTo>
                  <a:cubicBezTo>
                    <a:pt x="316" y="181"/>
                    <a:pt x="316" y="181"/>
                    <a:pt x="316" y="181"/>
                  </a:cubicBezTo>
                  <a:cubicBezTo>
                    <a:pt x="315" y="181"/>
                    <a:pt x="315" y="181"/>
                    <a:pt x="315" y="181"/>
                  </a:cubicBezTo>
                  <a:cubicBezTo>
                    <a:pt x="315" y="181"/>
                    <a:pt x="315" y="181"/>
                    <a:pt x="315" y="181"/>
                  </a:cubicBezTo>
                  <a:cubicBezTo>
                    <a:pt x="315" y="181"/>
                    <a:pt x="315" y="181"/>
                    <a:pt x="315" y="181"/>
                  </a:cubicBezTo>
                  <a:cubicBezTo>
                    <a:pt x="316" y="181"/>
                    <a:pt x="316" y="181"/>
                    <a:pt x="316" y="181"/>
                  </a:cubicBezTo>
                  <a:cubicBezTo>
                    <a:pt x="317" y="182"/>
                    <a:pt x="317" y="182"/>
                    <a:pt x="317" y="182"/>
                  </a:cubicBezTo>
                  <a:cubicBezTo>
                    <a:pt x="317" y="183"/>
                    <a:pt x="317" y="183"/>
                    <a:pt x="317" y="183"/>
                  </a:cubicBezTo>
                  <a:cubicBezTo>
                    <a:pt x="316" y="183"/>
                    <a:pt x="316" y="183"/>
                    <a:pt x="316" y="183"/>
                  </a:cubicBezTo>
                  <a:cubicBezTo>
                    <a:pt x="316" y="183"/>
                    <a:pt x="316" y="183"/>
                    <a:pt x="316" y="183"/>
                  </a:cubicBezTo>
                  <a:cubicBezTo>
                    <a:pt x="316" y="183"/>
                    <a:pt x="316" y="183"/>
                    <a:pt x="316" y="183"/>
                  </a:cubicBezTo>
                  <a:cubicBezTo>
                    <a:pt x="315" y="182"/>
                    <a:pt x="315" y="182"/>
                    <a:pt x="315" y="182"/>
                  </a:cubicBezTo>
                  <a:cubicBezTo>
                    <a:pt x="315" y="182"/>
                    <a:pt x="315" y="182"/>
                    <a:pt x="315" y="182"/>
                  </a:cubicBezTo>
                  <a:cubicBezTo>
                    <a:pt x="315" y="182"/>
                    <a:pt x="315" y="182"/>
                    <a:pt x="315" y="182"/>
                  </a:cubicBezTo>
                  <a:cubicBezTo>
                    <a:pt x="315" y="183"/>
                    <a:pt x="315" y="183"/>
                    <a:pt x="315" y="183"/>
                  </a:cubicBezTo>
                  <a:cubicBezTo>
                    <a:pt x="315" y="183"/>
                    <a:pt x="315" y="183"/>
                    <a:pt x="315" y="183"/>
                  </a:cubicBezTo>
                  <a:cubicBezTo>
                    <a:pt x="315" y="184"/>
                    <a:pt x="315" y="184"/>
                    <a:pt x="315" y="184"/>
                  </a:cubicBezTo>
                  <a:cubicBezTo>
                    <a:pt x="315" y="184"/>
                    <a:pt x="315" y="184"/>
                    <a:pt x="315" y="184"/>
                  </a:cubicBezTo>
                  <a:cubicBezTo>
                    <a:pt x="314" y="184"/>
                    <a:pt x="314" y="184"/>
                    <a:pt x="314" y="184"/>
                  </a:cubicBezTo>
                  <a:cubicBezTo>
                    <a:pt x="314" y="184"/>
                    <a:pt x="314" y="184"/>
                    <a:pt x="314" y="184"/>
                  </a:cubicBezTo>
                  <a:cubicBezTo>
                    <a:pt x="314" y="184"/>
                    <a:pt x="314" y="184"/>
                    <a:pt x="314" y="184"/>
                  </a:cubicBezTo>
                  <a:cubicBezTo>
                    <a:pt x="314" y="184"/>
                    <a:pt x="314" y="184"/>
                    <a:pt x="314" y="184"/>
                  </a:cubicBezTo>
                  <a:cubicBezTo>
                    <a:pt x="314" y="184"/>
                    <a:pt x="314" y="184"/>
                    <a:pt x="314" y="184"/>
                  </a:cubicBezTo>
                  <a:cubicBezTo>
                    <a:pt x="313" y="184"/>
                    <a:pt x="313" y="184"/>
                    <a:pt x="313" y="184"/>
                  </a:cubicBezTo>
                  <a:cubicBezTo>
                    <a:pt x="313" y="184"/>
                    <a:pt x="313" y="184"/>
                    <a:pt x="313" y="184"/>
                  </a:cubicBezTo>
                  <a:cubicBezTo>
                    <a:pt x="313" y="184"/>
                    <a:pt x="313" y="184"/>
                    <a:pt x="313" y="184"/>
                  </a:cubicBezTo>
                  <a:cubicBezTo>
                    <a:pt x="313" y="183"/>
                    <a:pt x="313" y="183"/>
                    <a:pt x="313" y="183"/>
                  </a:cubicBezTo>
                  <a:cubicBezTo>
                    <a:pt x="312" y="182"/>
                    <a:pt x="312" y="182"/>
                    <a:pt x="312" y="182"/>
                  </a:cubicBezTo>
                  <a:cubicBezTo>
                    <a:pt x="312" y="182"/>
                    <a:pt x="312" y="182"/>
                    <a:pt x="312" y="182"/>
                  </a:cubicBezTo>
                  <a:cubicBezTo>
                    <a:pt x="312" y="182"/>
                    <a:pt x="312" y="182"/>
                    <a:pt x="312" y="182"/>
                  </a:cubicBezTo>
                  <a:cubicBezTo>
                    <a:pt x="312" y="184"/>
                    <a:pt x="312" y="184"/>
                    <a:pt x="312" y="184"/>
                  </a:cubicBezTo>
                  <a:cubicBezTo>
                    <a:pt x="312" y="184"/>
                    <a:pt x="312" y="184"/>
                    <a:pt x="312" y="184"/>
                  </a:cubicBezTo>
                  <a:cubicBezTo>
                    <a:pt x="311" y="184"/>
                    <a:pt x="311" y="184"/>
                    <a:pt x="311" y="184"/>
                  </a:cubicBezTo>
                  <a:cubicBezTo>
                    <a:pt x="311" y="184"/>
                    <a:pt x="311" y="184"/>
                    <a:pt x="311" y="184"/>
                  </a:cubicBezTo>
                  <a:cubicBezTo>
                    <a:pt x="312" y="184"/>
                    <a:pt x="312" y="184"/>
                    <a:pt x="312" y="184"/>
                  </a:cubicBezTo>
                  <a:cubicBezTo>
                    <a:pt x="312" y="184"/>
                    <a:pt x="312" y="184"/>
                    <a:pt x="312" y="184"/>
                  </a:cubicBezTo>
                  <a:cubicBezTo>
                    <a:pt x="312" y="185"/>
                    <a:pt x="312" y="185"/>
                    <a:pt x="312" y="185"/>
                  </a:cubicBezTo>
                  <a:cubicBezTo>
                    <a:pt x="311" y="185"/>
                    <a:pt x="311" y="185"/>
                    <a:pt x="311" y="185"/>
                  </a:cubicBezTo>
                  <a:cubicBezTo>
                    <a:pt x="311" y="185"/>
                    <a:pt x="311" y="185"/>
                    <a:pt x="311" y="185"/>
                  </a:cubicBezTo>
                  <a:cubicBezTo>
                    <a:pt x="311" y="185"/>
                    <a:pt x="311" y="185"/>
                    <a:pt x="311" y="185"/>
                  </a:cubicBezTo>
                  <a:cubicBezTo>
                    <a:pt x="311" y="185"/>
                    <a:pt x="311" y="185"/>
                    <a:pt x="311" y="185"/>
                  </a:cubicBezTo>
                  <a:cubicBezTo>
                    <a:pt x="312" y="185"/>
                    <a:pt x="312" y="185"/>
                    <a:pt x="312" y="185"/>
                  </a:cubicBezTo>
                  <a:cubicBezTo>
                    <a:pt x="312" y="186"/>
                    <a:pt x="312" y="186"/>
                    <a:pt x="312" y="186"/>
                  </a:cubicBezTo>
                  <a:cubicBezTo>
                    <a:pt x="312" y="186"/>
                    <a:pt x="312" y="186"/>
                    <a:pt x="312" y="186"/>
                  </a:cubicBezTo>
                  <a:cubicBezTo>
                    <a:pt x="311" y="186"/>
                    <a:pt x="311" y="186"/>
                    <a:pt x="311" y="186"/>
                  </a:cubicBezTo>
                  <a:cubicBezTo>
                    <a:pt x="311" y="186"/>
                    <a:pt x="311" y="186"/>
                    <a:pt x="311" y="186"/>
                  </a:cubicBezTo>
                  <a:cubicBezTo>
                    <a:pt x="311" y="187"/>
                    <a:pt x="311" y="187"/>
                    <a:pt x="311" y="187"/>
                  </a:cubicBezTo>
                  <a:cubicBezTo>
                    <a:pt x="311" y="187"/>
                    <a:pt x="311" y="187"/>
                    <a:pt x="311" y="187"/>
                  </a:cubicBezTo>
                  <a:cubicBezTo>
                    <a:pt x="311" y="187"/>
                    <a:pt x="311" y="187"/>
                    <a:pt x="311" y="187"/>
                  </a:cubicBezTo>
                  <a:cubicBezTo>
                    <a:pt x="311" y="187"/>
                    <a:pt x="311" y="187"/>
                    <a:pt x="311" y="187"/>
                  </a:cubicBezTo>
                  <a:cubicBezTo>
                    <a:pt x="311" y="187"/>
                    <a:pt x="311" y="187"/>
                    <a:pt x="311" y="187"/>
                  </a:cubicBezTo>
                  <a:cubicBezTo>
                    <a:pt x="311" y="188"/>
                    <a:pt x="311" y="188"/>
                    <a:pt x="311" y="188"/>
                  </a:cubicBezTo>
                  <a:cubicBezTo>
                    <a:pt x="311" y="188"/>
                    <a:pt x="311" y="188"/>
                    <a:pt x="311" y="188"/>
                  </a:cubicBezTo>
                  <a:cubicBezTo>
                    <a:pt x="311" y="189"/>
                    <a:pt x="311" y="189"/>
                    <a:pt x="311"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09" y="188"/>
                    <a:pt x="309" y="188"/>
                    <a:pt x="309" y="188"/>
                  </a:cubicBezTo>
                  <a:cubicBezTo>
                    <a:pt x="309" y="188"/>
                    <a:pt x="309" y="188"/>
                    <a:pt x="309" y="188"/>
                  </a:cubicBezTo>
                  <a:cubicBezTo>
                    <a:pt x="309" y="188"/>
                    <a:pt x="309" y="188"/>
                    <a:pt x="309" y="188"/>
                  </a:cubicBezTo>
                  <a:cubicBezTo>
                    <a:pt x="309" y="187"/>
                    <a:pt x="309" y="187"/>
                    <a:pt x="309" y="187"/>
                  </a:cubicBezTo>
                  <a:cubicBezTo>
                    <a:pt x="309" y="187"/>
                    <a:pt x="309" y="187"/>
                    <a:pt x="309" y="187"/>
                  </a:cubicBezTo>
                  <a:cubicBezTo>
                    <a:pt x="308" y="188"/>
                    <a:pt x="308" y="188"/>
                    <a:pt x="308" y="188"/>
                  </a:cubicBezTo>
                  <a:cubicBezTo>
                    <a:pt x="308" y="188"/>
                    <a:pt x="308" y="188"/>
                    <a:pt x="308" y="188"/>
                  </a:cubicBezTo>
                  <a:cubicBezTo>
                    <a:pt x="308" y="188"/>
                    <a:pt x="308" y="188"/>
                    <a:pt x="308" y="188"/>
                  </a:cubicBezTo>
                  <a:cubicBezTo>
                    <a:pt x="308" y="188"/>
                    <a:pt x="308" y="188"/>
                    <a:pt x="308" y="188"/>
                  </a:cubicBezTo>
                  <a:cubicBezTo>
                    <a:pt x="308" y="187"/>
                    <a:pt x="308" y="187"/>
                    <a:pt x="308" y="187"/>
                  </a:cubicBezTo>
                  <a:cubicBezTo>
                    <a:pt x="308" y="187"/>
                    <a:pt x="308" y="187"/>
                    <a:pt x="308" y="187"/>
                  </a:cubicBezTo>
                  <a:cubicBezTo>
                    <a:pt x="308" y="187"/>
                    <a:pt x="308" y="187"/>
                    <a:pt x="308" y="187"/>
                  </a:cubicBezTo>
                  <a:cubicBezTo>
                    <a:pt x="308" y="186"/>
                    <a:pt x="308" y="186"/>
                    <a:pt x="308" y="186"/>
                  </a:cubicBezTo>
                  <a:cubicBezTo>
                    <a:pt x="308" y="186"/>
                    <a:pt x="308" y="186"/>
                    <a:pt x="308" y="186"/>
                  </a:cubicBezTo>
                  <a:cubicBezTo>
                    <a:pt x="308" y="186"/>
                    <a:pt x="308" y="186"/>
                    <a:pt x="308" y="186"/>
                  </a:cubicBezTo>
                  <a:cubicBezTo>
                    <a:pt x="308" y="186"/>
                    <a:pt x="308" y="186"/>
                    <a:pt x="308" y="186"/>
                  </a:cubicBezTo>
                  <a:cubicBezTo>
                    <a:pt x="307" y="186"/>
                    <a:pt x="307" y="186"/>
                    <a:pt x="307" y="186"/>
                  </a:cubicBezTo>
                  <a:cubicBezTo>
                    <a:pt x="307" y="187"/>
                    <a:pt x="307" y="187"/>
                    <a:pt x="307" y="187"/>
                  </a:cubicBezTo>
                  <a:cubicBezTo>
                    <a:pt x="307" y="187"/>
                    <a:pt x="307" y="187"/>
                    <a:pt x="307" y="187"/>
                  </a:cubicBezTo>
                  <a:cubicBezTo>
                    <a:pt x="306" y="187"/>
                    <a:pt x="306" y="187"/>
                    <a:pt x="306" y="187"/>
                  </a:cubicBezTo>
                  <a:cubicBezTo>
                    <a:pt x="306" y="187"/>
                    <a:pt x="306" y="187"/>
                    <a:pt x="306" y="187"/>
                  </a:cubicBezTo>
                  <a:cubicBezTo>
                    <a:pt x="306" y="186"/>
                    <a:pt x="306" y="186"/>
                    <a:pt x="306" y="186"/>
                  </a:cubicBezTo>
                  <a:cubicBezTo>
                    <a:pt x="306" y="186"/>
                    <a:pt x="306" y="186"/>
                    <a:pt x="306" y="186"/>
                  </a:cubicBezTo>
                  <a:cubicBezTo>
                    <a:pt x="306" y="185"/>
                    <a:pt x="306" y="185"/>
                    <a:pt x="306" y="185"/>
                  </a:cubicBezTo>
                  <a:cubicBezTo>
                    <a:pt x="307" y="185"/>
                    <a:pt x="307" y="185"/>
                    <a:pt x="307" y="185"/>
                  </a:cubicBezTo>
                  <a:cubicBezTo>
                    <a:pt x="307" y="185"/>
                    <a:pt x="307" y="185"/>
                    <a:pt x="307" y="185"/>
                  </a:cubicBezTo>
                  <a:cubicBezTo>
                    <a:pt x="307" y="185"/>
                    <a:pt x="307" y="185"/>
                    <a:pt x="307" y="185"/>
                  </a:cubicBezTo>
                  <a:cubicBezTo>
                    <a:pt x="307" y="185"/>
                    <a:pt x="307" y="185"/>
                    <a:pt x="307" y="185"/>
                  </a:cubicBezTo>
                  <a:cubicBezTo>
                    <a:pt x="307" y="185"/>
                    <a:pt x="307" y="185"/>
                    <a:pt x="307" y="185"/>
                  </a:cubicBezTo>
                  <a:cubicBezTo>
                    <a:pt x="306" y="185"/>
                    <a:pt x="306" y="185"/>
                    <a:pt x="306" y="185"/>
                  </a:cubicBezTo>
                  <a:cubicBezTo>
                    <a:pt x="306" y="185"/>
                    <a:pt x="306" y="185"/>
                    <a:pt x="306" y="185"/>
                  </a:cubicBezTo>
                  <a:cubicBezTo>
                    <a:pt x="305" y="184"/>
                    <a:pt x="305" y="184"/>
                    <a:pt x="305" y="184"/>
                  </a:cubicBezTo>
                  <a:cubicBezTo>
                    <a:pt x="306" y="184"/>
                    <a:pt x="306" y="184"/>
                    <a:pt x="306" y="184"/>
                  </a:cubicBezTo>
                  <a:cubicBezTo>
                    <a:pt x="306" y="184"/>
                    <a:pt x="306" y="184"/>
                    <a:pt x="306" y="184"/>
                  </a:cubicBezTo>
                  <a:cubicBezTo>
                    <a:pt x="307" y="183"/>
                    <a:pt x="307" y="183"/>
                    <a:pt x="307" y="183"/>
                  </a:cubicBezTo>
                  <a:cubicBezTo>
                    <a:pt x="306" y="183"/>
                    <a:pt x="306" y="183"/>
                    <a:pt x="306" y="183"/>
                  </a:cubicBezTo>
                  <a:cubicBezTo>
                    <a:pt x="306" y="183"/>
                    <a:pt x="306" y="183"/>
                    <a:pt x="306" y="183"/>
                  </a:cubicBezTo>
                  <a:cubicBezTo>
                    <a:pt x="306" y="183"/>
                    <a:pt x="306" y="183"/>
                    <a:pt x="306" y="183"/>
                  </a:cubicBezTo>
                  <a:cubicBezTo>
                    <a:pt x="305" y="183"/>
                    <a:pt x="305" y="183"/>
                    <a:pt x="305" y="183"/>
                  </a:cubicBezTo>
                  <a:cubicBezTo>
                    <a:pt x="306" y="183"/>
                    <a:pt x="306" y="183"/>
                    <a:pt x="306" y="183"/>
                  </a:cubicBezTo>
                  <a:cubicBezTo>
                    <a:pt x="306" y="182"/>
                    <a:pt x="306" y="182"/>
                    <a:pt x="306" y="182"/>
                  </a:cubicBezTo>
                  <a:cubicBezTo>
                    <a:pt x="307" y="182"/>
                    <a:pt x="307" y="182"/>
                    <a:pt x="307" y="182"/>
                  </a:cubicBezTo>
                  <a:cubicBezTo>
                    <a:pt x="307" y="182"/>
                    <a:pt x="307" y="182"/>
                    <a:pt x="307" y="182"/>
                  </a:cubicBezTo>
                  <a:cubicBezTo>
                    <a:pt x="306" y="182"/>
                    <a:pt x="306" y="182"/>
                    <a:pt x="306" y="182"/>
                  </a:cubicBezTo>
                  <a:cubicBezTo>
                    <a:pt x="305" y="182"/>
                    <a:pt x="305" y="182"/>
                    <a:pt x="305" y="182"/>
                  </a:cubicBezTo>
                  <a:cubicBezTo>
                    <a:pt x="305" y="182"/>
                    <a:pt x="305" y="182"/>
                    <a:pt x="305" y="182"/>
                  </a:cubicBezTo>
                  <a:cubicBezTo>
                    <a:pt x="305" y="182"/>
                    <a:pt x="305" y="182"/>
                    <a:pt x="305" y="182"/>
                  </a:cubicBezTo>
                  <a:cubicBezTo>
                    <a:pt x="306" y="181"/>
                    <a:pt x="306" y="181"/>
                    <a:pt x="306" y="181"/>
                  </a:cubicBezTo>
                  <a:cubicBezTo>
                    <a:pt x="306" y="181"/>
                    <a:pt x="306" y="181"/>
                    <a:pt x="306" y="181"/>
                  </a:cubicBezTo>
                  <a:cubicBezTo>
                    <a:pt x="307" y="181"/>
                    <a:pt x="307" y="181"/>
                    <a:pt x="307" y="181"/>
                  </a:cubicBezTo>
                  <a:cubicBezTo>
                    <a:pt x="308" y="180"/>
                    <a:pt x="308" y="180"/>
                    <a:pt x="308" y="180"/>
                  </a:cubicBezTo>
                  <a:cubicBezTo>
                    <a:pt x="308" y="180"/>
                    <a:pt x="308" y="180"/>
                    <a:pt x="308" y="180"/>
                  </a:cubicBezTo>
                  <a:cubicBezTo>
                    <a:pt x="309" y="179"/>
                    <a:pt x="309" y="179"/>
                    <a:pt x="309" y="179"/>
                  </a:cubicBezTo>
                  <a:cubicBezTo>
                    <a:pt x="309" y="179"/>
                    <a:pt x="309" y="179"/>
                    <a:pt x="309" y="179"/>
                  </a:cubicBezTo>
                  <a:cubicBezTo>
                    <a:pt x="310" y="178"/>
                    <a:pt x="310" y="178"/>
                    <a:pt x="310" y="178"/>
                  </a:cubicBezTo>
                  <a:cubicBezTo>
                    <a:pt x="310" y="178"/>
                    <a:pt x="310" y="178"/>
                    <a:pt x="310" y="178"/>
                  </a:cubicBezTo>
                  <a:cubicBezTo>
                    <a:pt x="309" y="178"/>
                    <a:pt x="309" y="178"/>
                    <a:pt x="309" y="178"/>
                  </a:cubicBezTo>
                  <a:cubicBezTo>
                    <a:pt x="309" y="179"/>
                    <a:pt x="309" y="179"/>
                    <a:pt x="309" y="179"/>
                  </a:cubicBezTo>
                  <a:cubicBezTo>
                    <a:pt x="308" y="179"/>
                    <a:pt x="308" y="179"/>
                    <a:pt x="308" y="179"/>
                  </a:cubicBezTo>
                  <a:cubicBezTo>
                    <a:pt x="308" y="180"/>
                    <a:pt x="308" y="180"/>
                    <a:pt x="308" y="180"/>
                  </a:cubicBezTo>
                  <a:cubicBezTo>
                    <a:pt x="307" y="180"/>
                    <a:pt x="307" y="180"/>
                    <a:pt x="307" y="180"/>
                  </a:cubicBezTo>
                  <a:cubicBezTo>
                    <a:pt x="306" y="180"/>
                    <a:pt x="306" y="180"/>
                    <a:pt x="306" y="180"/>
                  </a:cubicBezTo>
                  <a:cubicBezTo>
                    <a:pt x="305" y="181"/>
                    <a:pt x="305" y="181"/>
                    <a:pt x="305" y="181"/>
                  </a:cubicBezTo>
                  <a:cubicBezTo>
                    <a:pt x="304" y="181"/>
                    <a:pt x="304" y="181"/>
                    <a:pt x="304" y="181"/>
                  </a:cubicBezTo>
                  <a:cubicBezTo>
                    <a:pt x="304" y="181"/>
                    <a:pt x="304" y="181"/>
                    <a:pt x="304" y="181"/>
                  </a:cubicBezTo>
                  <a:cubicBezTo>
                    <a:pt x="304" y="180"/>
                    <a:pt x="304" y="180"/>
                    <a:pt x="304" y="180"/>
                  </a:cubicBezTo>
                  <a:cubicBezTo>
                    <a:pt x="305" y="179"/>
                    <a:pt x="305" y="179"/>
                    <a:pt x="305" y="179"/>
                  </a:cubicBezTo>
                  <a:cubicBezTo>
                    <a:pt x="306" y="179"/>
                    <a:pt x="306" y="179"/>
                    <a:pt x="306" y="179"/>
                  </a:cubicBezTo>
                  <a:cubicBezTo>
                    <a:pt x="306" y="178"/>
                    <a:pt x="306" y="178"/>
                    <a:pt x="306" y="178"/>
                  </a:cubicBezTo>
                  <a:cubicBezTo>
                    <a:pt x="306" y="178"/>
                    <a:pt x="306" y="178"/>
                    <a:pt x="306" y="178"/>
                  </a:cubicBezTo>
                  <a:cubicBezTo>
                    <a:pt x="306" y="178"/>
                    <a:pt x="306" y="178"/>
                    <a:pt x="306" y="178"/>
                  </a:cubicBezTo>
                  <a:cubicBezTo>
                    <a:pt x="306" y="178"/>
                    <a:pt x="306" y="178"/>
                    <a:pt x="306" y="178"/>
                  </a:cubicBezTo>
                  <a:cubicBezTo>
                    <a:pt x="304" y="179"/>
                    <a:pt x="304" y="179"/>
                    <a:pt x="304" y="179"/>
                  </a:cubicBezTo>
                  <a:cubicBezTo>
                    <a:pt x="303" y="180"/>
                    <a:pt x="303" y="180"/>
                    <a:pt x="303" y="180"/>
                  </a:cubicBezTo>
                  <a:cubicBezTo>
                    <a:pt x="303" y="179"/>
                    <a:pt x="303" y="179"/>
                    <a:pt x="303" y="179"/>
                  </a:cubicBezTo>
                  <a:cubicBezTo>
                    <a:pt x="303" y="179"/>
                    <a:pt x="303" y="179"/>
                    <a:pt x="303" y="179"/>
                  </a:cubicBezTo>
                  <a:cubicBezTo>
                    <a:pt x="303" y="179"/>
                    <a:pt x="303" y="179"/>
                    <a:pt x="303" y="179"/>
                  </a:cubicBezTo>
                  <a:cubicBezTo>
                    <a:pt x="303" y="178"/>
                    <a:pt x="303" y="178"/>
                    <a:pt x="303" y="178"/>
                  </a:cubicBezTo>
                  <a:cubicBezTo>
                    <a:pt x="302" y="178"/>
                    <a:pt x="302" y="178"/>
                    <a:pt x="302" y="178"/>
                  </a:cubicBezTo>
                  <a:cubicBezTo>
                    <a:pt x="302" y="178"/>
                    <a:pt x="302" y="178"/>
                    <a:pt x="302" y="178"/>
                  </a:cubicBezTo>
                  <a:cubicBezTo>
                    <a:pt x="302" y="178"/>
                    <a:pt x="302" y="178"/>
                    <a:pt x="302" y="178"/>
                  </a:cubicBezTo>
                  <a:cubicBezTo>
                    <a:pt x="302" y="178"/>
                    <a:pt x="302" y="178"/>
                    <a:pt x="302" y="178"/>
                  </a:cubicBezTo>
                  <a:cubicBezTo>
                    <a:pt x="302" y="177"/>
                    <a:pt x="302" y="177"/>
                    <a:pt x="302" y="177"/>
                  </a:cubicBezTo>
                  <a:cubicBezTo>
                    <a:pt x="302" y="177"/>
                    <a:pt x="302" y="177"/>
                    <a:pt x="302" y="177"/>
                  </a:cubicBezTo>
                  <a:cubicBezTo>
                    <a:pt x="302" y="177"/>
                    <a:pt x="302" y="177"/>
                    <a:pt x="302" y="177"/>
                  </a:cubicBezTo>
                  <a:cubicBezTo>
                    <a:pt x="302" y="177"/>
                    <a:pt x="302" y="177"/>
                    <a:pt x="302" y="177"/>
                  </a:cubicBezTo>
                  <a:cubicBezTo>
                    <a:pt x="302" y="176"/>
                    <a:pt x="302" y="176"/>
                    <a:pt x="302" y="176"/>
                  </a:cubicBezTo>
                  <a:cubicBezTo>
                    <a:pt x="302" y="176"/>
                    <a:pt x="302" y="176"/>
                    <a:pt x="302" y="176"/>
                  </a:cubicBezTo>
                  <a:cubicBezTo>
                    <a:pt x="302" y="176"/>
                    <a:pt x="302" y="176"/>
                    <a:pt x="302" y="176"/>
                  </a:cubicBezTo>
                  <a:cubicBezTo>
                    <a:pt x="302" y="175"/>
                    <a:pt x="302" y="175"/>
                    <a:pt x="302" y="175"/>
                  </a:cubicBezTo>
                  <a:cubicBezTo>
                    <a:pt x="301" y="175"/>
                    <a:pt x="301" y="175"/>
                    <a:pt x="301" y="175"/>
                  </a:cubicBezTo>
                  <a:cubicBezTo>
                    <a:pt x="301" y="175"/>
                    <a:pt x="301" y="175"/>
                    <a:pt x="301" y="175"/>
                  </a:cubicBezTo>
                  <a:cubicBezTo>
                    <a:pt x="301" y="176"/>
                    <a:pt x="301" y="176"/>
                    <a:pt x="301" y="176"/>
                  </a:cubicBezTo>
                  <a:cubicBezTo>
                    <a:pt x="301" y="176"/>
                    <a:pt x="301" y="176"/>
                    <a:pt x="301" y="176"/>
                  </a:cubicBezTo>
                  <a:cubicBezTo>
                    <a:pt x="301" y="176"/>
                    <a:pt x="301" y="176"/>
                    <a:pt x="301" y="176"/>
                  </a:cubicBezTo>
                  <a:cubicBezTo>
                    <a:pt x="300" y="176"/>
                    <a:pt x="300" y="176"/>
                    <a:pt x="300" y="176"/>
                  </a:cubicBezTo>
                  <a:cubicBezTo>
                    <a:pt x="300" y="175"/>
                    <a:pt x="300" y="175"/>
                    <a:pt x="300" y="175"/>
                  </a:cubicBezTo>
                  <a:cubicBezTo>
                    <a:pt x="299" y="175"/>
                    <a:pt x="299" y="175"/>
                    <a:pt x="299" y="175"/>
                  </a:cubicBezTo>
                  <a:cubicBezTo>
                    <a:pt x="300" y="176"/>
                    <a:pt x="300" y="176"/>
                    <a:pt x="300" y="176"/>
                  </a:cubicBezTo>
                  <a:cubicBezTo>
                    <a:pt x="300" y="177"/>
                    <a:pt x="300" y="177"/>
                    <a:pt x="300" y="177"/>
                  </a:cubicBezTo>
                  <a:cubicBezTo>
                    <a:pt x="300" y="177"/>
                    <a:pt x="300" y="177"/>
                    <a:pt x="300" y="177"/>
                  </a:cubicBezTo>
                  <a:cubicBezTo>
                    <a:pt x="300" y="177"/>
                    <a:pt x="300" y="177"/>
                    <a:pt x="300" y="177"/>
                  </a:cubicBezTo>
                  <a:cubicBezTo>
                    <a:pt x="300" y="177"/>
                    <a:pt x="300" y="177"/>
                    <a:pt x="300" y="177"/>
                  </a:cubicBezTo>
                  <a:cubicBezTo>
                    <a:pt x="300" y="178"/>
                    <a:pt x="300" y="178"/>
                    <a:pt x="300" y="178"/>
                  </a:cubicBezTo>
                  <a:cubicBezTo>
                    <a:pt x="299" y="178"/>
                    <a:pt x="299" y="178"/>
                    <a:pt x="299" y="178"/>
                  </a:cubicBezTo>
                  <a:cubicBezTo>
                    <a:pt x="299" y="177"/>
                    <a:pt x="299" y="177"/>
                    <a:pt x="299" y="177"/>
                  </a:cubicBezTo>
                  <a:cubicBezTo>
                    <a:pt x="299" y="177"/>
                    <a:pt x="299" y="177"/>
                    <a:pt x="299" y="177"/>
                  </a:cubicBezTo>
                  <a:cubicBezTo>
                    <a:pt x="298" y="176"/>
                    <a:pt x="298" y="176"/>
                    <a:pt x="298" y="176"/>
                  </a:cubicBezTo>
                  <a:cubicBezTo>
                    <a:pt x="298" y="177"/>
                    <a:pt x="298" y="177"/>
                    <a:pt x="298" y="177"/>
                  </a:cubicBezTo>
                  <a:cubicBezTo>
                    <a:pt x="298" y="177"/>
                    <a:pt x="298" y="177"/>
                    <a:pt x="298" y="177"/>
                  </a:cubicBezTo>
                  <a:cubicBezTo>
                    <a:pt x="298" y="177"/>
                    <a:pt x="298" y="177"/>
                    <a:pt x="298" y="177"/>
                  </a:cubicBezTo>
                  <a:cubicBezTo>
                    <a:pt x="298" y="178"/>
                    <a:pt x="298" y="178"/>
                    <a:pt x="298" y="178"/>
                  </a:cubicBezTo>
                  <a:cubicBezTo>
                    <a:pt x="299" y="178"/>
                    <a:pt x="299" y="178"/>
                    <a:pt x="299" y="178"/>
                  </a:cubicBezTo>
                  <a:cubicBezTo>
                    <a:pt x="299" y="179"/>
                    <a:pt x="299" y="179"/>
                    <a:pt x="299" y="179"/>
                  </a:cubicBezTo>
                  <a:cubicBezTo>
                    <a:pt x="300" y="179"/>
                    <a:pt x="300" y="179"/>
                    <a:pt x="300" y="179"/>
                  </a:cubicBezTo>
                  <a:cubicBezTo>
                    <a:pt x="299" y="180"/>
                    <a:pt x="299" y="180"/>
                    <a:pt x="299" y="180"/>
                  </a:cubicBezTo>
                  <a:cubicBezTo>
                    <a:pt x="300" y="180"/>
                    <a:pt x="300" y="180"/>
                    <a:pt x="300" y="180"/>
                  </a:cubicBezTo>
                  <a:cubicBezTo>
                    <a:pt x="300" y="180"/>
                    <a:pt x="300" y="180"/>
                    <a:pt x="300" y="180"/>
                  </a:cubicBezTo>
                  <a:cubicBezTo>
                    <a:pt x="299" y="181"/>
                    <a:pt x="299" y="181"/>
                    <a:pt x="299" y="181"/>
                  </a:cubicBezTo>
                  <a:cubicBezTo>
                    <a:pt x="298" y="180"/>
                    <a:pt x="298" y="180"/>
                    <a:pt x="298" y="180"/>
                  </a:cubicBezTo>
                  <a:cubicBezTo>
                    <a:pt x="298" y="180"/>
                    <a:pt x="298" y="180"/>
                    <a:pt x="298" y="180"/>
                  </a:cubicBezTo>
                  <a:cubicBezTo>
                    <a:pt x="298" y="181"/>
                    <a:pt x="298" y="181"/>
                    <a:pt x="298" y="181"/>
                  </a:cubicBezTo>
                  <a:cubicBezTo>
                    <a:pt x="297" y="181"/>
                    <a:pt x="297" y="181"/>
                    <a:pt x="297" y="181"/>
                  </a:cubicBezTo>
                  <a:cubicBezTo>
                    <a:pt x="297" y="180"/>
                    <a:pt x="297" y="180"/>
                    <a:pt x="297" y="180"/>
                  </a:cubicBezTo>
                  <a:cubicBezTo>
                    <a:pt x="297" y="179"/>
                    <a:pt x="297" y="179"/>
                    <a:pt x="297" y="179"/>
                  </a:cubicBezTo>
                  <a:cubicBezTo>
                    <a:pt x="297" y="179"/>
                    <a:pt x="297" y="179"/>
                    <a:pt x="297" y="179"/>
                  </a:cubicBezTo>
                  <a:cubicBezTo>
                    <a:pt x="297" y="178"/>
                    <a:pt x="297" y="178"/>
                    <a:pt x="297" y="178"/>
                  </a:cubicBezTo>
                  <a:cubicBezTo>
                    <a:pt x="296" y="178"/>
                    <a:pt x="296" y="178"/>
                    <a:pt x="296" y="178"/>
                  </a:cubicBezTo>
                  <a:cubicBezTo>
                    <a:pt x="295" y="178"/>
                    <a:pt x="295" y="178"/>
                    <a:pt x="295" y="178"/>
                  </a:cubicBezTo>
                  <a:cubicBezTo>
                    <a:pt x="295" y="178"/>
                    <a:pt x="295" y="178"/>
                    <a:pt x="295" y="178"/>
                  </a:cubicBezTo>
                  <a:cubicBezTo>
                    <a:pt x="295" y="177"/>
                    <a:pt x="295" y="177"/>
                    <a:pt x="295" y="177"/>
                  </a:cubicBezTo>
                  <a:cubicBezTo>
                    <a:pt x="294" y="177"/>
                    <a:pt x="294" y="177"/>
                    <a:pt x="294" y="177"/>
                  </a:cubicBezTo>
                  <a:cubicBezTo>
                    <a:pt x="294" y="177"/>
                    <a:pt x="294" y="177"/>
                    <a:pt x="294" y="177"/>
                  </a:cubicBezTo>
                  <a:cubicBezTo>
                    <a:pt x="293" y="177"/>
                    <a:pt x="293" y="177"/>
                    <a:pt x="293" y="177"/>
                  </a:cubicBezTo>
                  <a:cubicBezTo>
                    <a:pt x="293" y="178"/>
                    <a:pt x="293" y="178"/>
                    <a:pt x="293" y="178"/>
                  </a:cubicBezTo>
                  <a:cubicBezTo>
                    <a:pt x="294" y="178"/>
                    <a:pt x="294" y="178"/>
                    <a:pt x="294" y="178"/>
                  </a:cubicBezTo>
                  <a:cubicBezTo>
                    <a:pt x="295" y="178"/>
                    <a:pt x="295" y="178"/>
                    <a:pt x="295" y="178"/>
                  </a:cubicBezTo>
                  <a:cubicBezTo>
                    <a:pt x="296" y="178"/>
                    <a:pt x="296" y="178"/>
                    <a:pt x="296" y="178"/>
                  </a:cubicBezTo>
                  <a:cubicBezTo>
                    <a:pt x="296" y="179"/>
                    <a:pt x="296" y="179"/>
                    <a:pt x="296" y="179"/>
                  </a:cubicBezTo>
                  <a:cubicBezTo>
                    <a:pt x="295" y="180"/>
                    <a:pt x="295" y="180"/>
                    <a:pt x="295" y="180"/>
                  </a:cubicBezTo>
                  <a:cubicBezTo>
                    <a:pt x="295" y="180"/>
                    <a:pt x="295" y="180"/>
                    <a:pt x="295" y="180"/>
                  </a:cubicBezTo>
                  <a:cubicBezTo>
                    <a:pt x="296" y="180"/>
                    <a:pt x="296" y="180"/>
                    <a:pt x="296" y="180"/>
                  </a:cubicBezTo>
                  <a:cubicBezTo>
                    <a:pt x="296" y="180"/>
                    <a:pt x="296" y="180"/>
                    <a:pt x="296" y="180"/>
                  </a:cubicBezTo>
                  <a:cubicBezTo>
                    <a:pt x="296" y="181"/>
                    <a:pt x="296" y="181"/>
                    <a:pt x="296" y="181"/>
                  </a:cubicBezTo>
                  <a:cubicBezTo>
                    <a:pt x="296" y="181"/>
                    <a:pt x="296" y="181"/>
                    <a:pt x="296" y="181"/>
                  </a:cubicBezTo>
                  <a:cubicBezTo>
                    <a:pt x="297" y="181"/>
                    <a:pt x="297" y="181"/>
                    <a:pt x="297" y="181"/>
                  </a:cubicBezTo>
                  <a:cubicBezTo>
                    <a:pt x="297" y="181"/>
                    <a:pt x="297" y="181"/>
                    <a:pt x="297" y="181"/>
                  </a:cubicBezTo>
                  <a:cubicBezTo>
                    <a:pt x="296" y="182"/>
                    <a:pt x="296" y="182"/>
                    <a:pt x="296" y="182"/>
                  </a:cubicBezTo>
                  <a:cubicBezTo>
                    <a:pt x="295" y="183"/>
                    <a:pt x="295" y="183"/>
                    <a:pt x="295" y="183"/>
                  </a:cubicBezTo>
                  <a:cubicBezTo>
                    <a:pt x="294" y="184"/>
                    <a:pt x="294" y="184"/>
                    <a:pt x="294" y="184"/>
                  </a:cubicBezTo>
                  <a:cubicBezTo>
                    <a:pt x="296" y="183"/>
                    <a:pt x="296" y="183"/>
                    <a:pt x="296" y="183"/>
                  </a:cubicBezTo>
                  <a:cubicBezTo>
                    <a:pt x="296" y="183"/>
                    <a:pt x="296" y="183"/>
                    <a:pt x="296" y="183"/>
                  </a:cubicBezTo>
                  <a:cubicBezTo>
                    <a:pt x="297" y="182"/>
                    <a:pt x="297" y="182"/>
                    <a:pt x="297" y="182"/>
                  </a:cubicBezTo>
                  <a:cubicBezTo>
                    <a:pt x="298" y="182"/>
                    <a:pt x="298" y="182"/>
                    <a:pt x="298" y="182"/>
                  </a:cubicBezTo>
                  <a:cubicBezTo>
                    <a:pt x="298" y="183"/>
                    <a:pt x="298" y="183"/>
                    <a:pt x="298" y="183"/>
                  </a:cubicBezTo>
                  <a:cubicBezTo>
                    <a:pt x="298" y="183"/>
                    <a:pt x="298" y="183"/>
                    <a:pt x="298" y="183"/>
                  </a:cubicBezTo>
                  <a:cubicBezTo>
                    <a:pt x="297" y="183"/>
                    <a:pt x="297" y="183"/>
                    <a:pt x="297" y="183"/>
                  </a:cubicBezTo>
                  <a:cubicBezTo>
                    <a:pt x="297" y="184"/>
                    <a:pt x="297" y="184"/>
                    <a:pt x="297" y="184"/>
                  </a:cubicBezTo>
                  <a:cubicBezTo>
                    <a:pt x="297" y="184"/>
                    <a:pt x="297" y="184"/>
                    <a:pt x="297" y="184"/>
                  </a:cubicBezTo>
                  <a:cubicBezTo>
                    <a:pt x="298" y="184"/>
                    <a:pt x="298" y="184"/>
                    <a:pt x="298" y="184"/>
                  </a:cubicBezTo>
                  <a:cubicBezTo>
                    <a:pt x="299" y="185"/>
                    <a:pt x="299" y="185"/>
                    <a:pt x="299" y="185"/>
                  </a:cubicBezTo>
                  <a:cubicBezTo>
                    <a:pt x="298" y="185"/>
                    <a:pt x="298" y="185"/>
                    <a:pt x="298" y="185"/>
                  </a:cubicBezTo>
                  <a:cubicBezTo>
                    <a:pt x="297" y="185"/>
                    <a:pt x="297" y="185"/>
                    <a:pt x="297" y="185"/>
                  </a:cubicBezTo>
                  <a:cubicBezTo>
                    <a:pt x="297" y="185"/>
                    <a:pt x="297" y="185"/>
                    <a:pt x="297" y="185"/>
                  </a:cubicBezTo>
                  <a:cubicBezTo>
                    <a:pt x="298" y="185"/>
                    <a:pt x="298" y="185"/>
                    <a:pt x="298" y="185"/>
                  </a:cubicBezTo>
                  <a:cubicBezTo>
                    <a:pt x="298" y="186"/>
                    <a:pt x="298" y="186"/>
                    <a:pt x="298" y="186"/>
                  </a:cubicBezTo>
                  <a:cubicBezTo>
                    <a:pt x="298" y="186"/>
                    <a:pt x="298" y="186"/>
                    <a:pt x="298" y="186"/>
                  </a:cubicBezTo>
                  <a:cubicBezTo>
                    <a:pt x="298" y="186"/>
                    <a:pt x="298" y="186"/>
                    <a:pt x="298" y="186"/>
                  </a:cubicBezTo>
                  <a:cubicBezTo>
                    <a:pt x="298" y="186"/>
                    <a:pt x="298" y="186"/>
                    <a:pt x="298" y="186"/>
                  </a:cubicBezTo>
                  <a:cubicBezTo>
                    <a:pt x="298" y="187"/>
                    <a:pt x="298" y="187"/>
                    <a:pt x="298" y="187"/>
                  </a:cubicBezTo>
                  <a:cubicBezTo>
                    <a:pt x="298" y="187"/>
                    <a:pt x="298" y="187"/>
                    <a:pt x="298" y="187"/>
                  </a:cubicBezTo>
                  <a:cubicBezTo>
                    <a:pt x="298" y="187"/>
                    <a:pt x="298" y="187"/>
                    <a:pt x="298" y="187"/>
                  </a:cubicBezTo>
                  <a:cubicBezTo>
                    <a:pt x="298" y="188"/>
                    <a:pt x="298" y="188"/>
                    <a:pt x="298" y="188"/>
                  </a:cubicBezTo>
                  <a:cubicBezTo>
                    <a:pt x="299" y="189"/>
                    <a:pt x="299" y="189"/>
                    <a:pt x="299" y="189"/>
                  </a:cubicBezTo>
                  <a:cubicBezTo>
                    <a:pt x="299" y="188"/>
                    <a:pt x="299" y="188"/>
                    <a:pt x="299" y="188"/>
                  </a:cubicBezTo>
                  <a:cubicBezTo>
                    <a:pt x="299" y="187"/>
                    <a:pt x="299" y="187"/>
                    <a:pt x="299" y="187"/>
                  </a:cubicBezTo>
                  <a:cubicBezTo>
                    <a:pt x="299" y="187"/>
                    <a:pt x="299" y="187"/>
                    <a:pt x="299" y="187"/>
                  </a:cubicBezTo>
                  <a:cubicBezTo>
                    <a:pt x="300" y="188"/>
                    <a:pt x="300" y="188"/>
                    <a:pt x="300" y="188"/>
                  </a:cubicBezTo>
                  <a:cubicBezTo>
                    <a:pt x="300" y="188"/>
                    <a:pt x="300" y="188"/>
                    <a:pt x="300" y="188"/>
                  </a:cubicBezTo>
                  <a:cubicBezTo>
                    <a:pt x="300" y="189"/>
                    <a:pt x="300" y="189"/>
                    <a:pt x="300" y="189"/>
                  </a:cubicBezTo>
                  <a:cubicBezTo>
                    <a:pt x="300" y="189"/>
                    <a:pt x="300" y="189"/>
                    <a:pt x="300" y="189"/>
                  </a:cubicBezTo>
                  <a:cubicBezTo>
                    <a:pt x="300" y="189"/>
                    <a:pt x="300" y="189"/>
                    <a:pt x="300" y="189"/>
                  </a:cubicBezTo>
                  <a:cubicBezTo>
                    <a:pt x="300" y="190"/>
                    <a:pt x="300" y="190"/>
                    <a:pt x="300" y="190"/>
                  </a:cubicBezTo>
                  <a:cubicBezTo>
                    <a:pt x="301" y="190"/>
                    <a:pt x="301" y="190"/>
                    <a:pt x="301" y="190"/>
                  </a:cubicBezTo>
                  <a:cubicBezTo>
                    <a:pt x="301" y="189"/>
                    <a:pt x="301" y="189"/>
                    <a:pt x="301" y="189"/>
                  </a:cubicBezTo>
                  <a:cubicBezTo>
                    <a:pt x="301" y="190"/>
                    <a:pt x="301" y="190"/>
                    <a:pt x="301" y="190"/>
                  </a:cubicBezTo>
                  <a:cubicBezTo>
                    <a:pt x="301" y="189"/>
                    <a:pt x="301" y="189"/>
                    <a:pt x="301" y="189"/>
                  </a:cubicBezTo>
                  <a:cubicBezTo>
                    <a:pt x="301" y="189"/>
                    <a:pt x="301" y="189"/>
                    <a:pt x="301" y="189"/>
                  </a:cubicBezTo>
                  <a:cubicBezTo>
                    <a:pt x="302" y="189"/>
                    <a:pt x="302" y="189"/>
                    <a:pt x="302" y="189"/>
                  </a:cubicBezTo>
                  <a:cubicBezTo>
                    <a:pt x="302" y="190"/>
                    <a:pt x="302" y="190"/>
                    <a:pt x="302" y="190"/>
                  </a:cubicBezTo>
                  <a:cubicBezTo>
                    <a:pt x="302" y="190"/>
                    <a:pt x="302" y="190"/>
                    <a:pt x="302" y="190"/>
                  </a:cubicBezTo>
                  <a:cubicBezTo>
                    <a:pt x="302" y="191"/>
                    <a:pt x="302" y="191"/>
                    <a:pt x="302" y="191"/>
                  </a:cubicBezTo>
                  <a:cubicBezTo>
                    <a:pt x="301" y="191"/>
                    <a:pt x="301" y="191"/>
                    <a:pt x="301" y="191"/>
                  </a:cubicBezTo>
                  <a:cubicBezTo>
                    <a:pt x="301" y="191"/>
                    <a:pt x="301" y="191"/>
                    <a:pt x="301" y="191"/>
                  </a:cubicBezTo>
                  <a:cubicBezTo>
                    <a:pt x="302" y="192"/>
                    <a:pt x="302" y="192"/>
                    <a:pt x="302" y="192"/>
                  </a:cubicBezTo>
                  <a:cubicBezTo>
                    <a:pt x="303" y="192"/>
                    <a:pt x="303" y="192"/>
                    <a:pt x="303" y="192"/>
                  </a:cubicBezTo>
                  <a:cubicBezTo>
                    <a:pt x="303" y="191"/>
                    <a:pt x="303" y="191"/>
                    <a:pt x="303" y="191"/>
                  </a:cubicBezTo>
                  <a:cubicBezTo>
                    <a:pt x="304" y="192"/>
                    <a:pt x="304" y="192"/>
                    <a:pt x="304" y="192"/>
                  </a:cubicBezTo>
                  <a:cubicBezTo>
                    <a:pt x="303" y="192"/>
                    <a:pt x="303" y="192"/>
                    <a:pt x="303" y="192"/>
                  </a:cubicBezTo>
                  <a:cubicBezTo>
                    <a:pt x="303" y="192"/>
                    <a:pt x="303" y="192"/>
                    <a:pt x="303" y="192"/>
                  </a:cubicBezTo>
                  <a:cubicBezTo>
                    <a:pt x="302" y="193"/>
                    <a:pt x="302" y="193"/>
                    <a:pt x="302" y="193"/>
                  </a:cubicBezTo>
                  <a:cubicBezTo>
                    <a:pt x="302" y="193"/>
                    <a:pt x="302" y="193"/>
                    <a:pt x="302" y="193"/>
                  </a:cubicBezTo>
                  <a:cubicBezTo>
                    <a:pt x="303" y="194"/>
                    <a:pt x="303" y="194"/>
                    <a:pt x="303" y="194"/>
                  </a:cubicBezTo>
                  <a:cubicBezTo>
                    <a:pt x="303" y="195"/>
                    <a:pt x="303" y="195"/>
                    <a:pt x="303" y="195"/>
                  </a:cubicBezTo>
                  <a:cubicBezTo>
                    <a:pt x="303" y="195"/>
                    <a:pt x="303" y="195"/>
                    <a:pt x="303" y="195"/>
                  </a:cubicBezTo>
                  <a:cubicBezTo>
                    <a:pt x="303" y="196"/>
                    <a:pt x="303" y="196"/>
                    <a:pt x="303" y="196"/>
                  </a:cubicBezTo>
                  <a:cubicBezTo>
                    <a:pt x="304" y="197"/>
                    <a:pt x="304" y="197"/>
                    <a:pt x="304" y="197"/>
                  </a:cubicBezTo>
                  <a:cubicBezTo>
                    <a:pt x="304" y="197"/>
                    <a:pt x="304" y="197"/>
                    <a:pt x="304" y="197"/>
                  </a:cubicBezTo>
                  <a:cubicBezTo>
                    <a:pt x="304" y="198"/>
                    <a:pt x="304" y="198"/>
                    <a:pt x="304" y="198"/>
                  </a:cubicBezTo>
                  <a:cubicBezTo>
                    <a:pt x="304" y="199"/>
                    <a:pt x="304" y="199"/>
                    <a:pt x="304" y="199"/>
                  </a:cubicBezTo>
                  <a:cubicBezTo>
                    <a:pt x="303" y="199"/>
                    <a:pt x="303" y="199"/>
                    <a:pt x="303" y="199"/>
                  </a:cubicBezTo>
                  <a:cubicBezTo>
                    <a:pt x="304" y="200"/>
                    <a:pt x="304" y="200"/>
                    <a:pt x="304" y="200"/>
                  </a:cubicBezTo>
                  <a:cubicBezTo>
                    <a:pt x="303" y="201"/>
                    <a:pt x="303" y="201"/>
                    <a:pt x="303" y="201"/>
                  </a:cubicBezTo>
                  <a:cubicBezTo>
                    <a:pt x="302" y="199"/>
                    <a:pt x="302" y="199"/>
                    <a:pt x="302" y="199"/>
                  </a:cubicBezTo>
                  <a:cubicBezTo>
                    <a:pt x="302" y="199"/>
                    <a:pt x="302" y="199"/>
                    <a:pt x="302" y="199"/>
                  </a:cubicBezTo>
                  <a:cubicBezTo>
                    <a:pt x="302" y="198"/>
                    <a:pt x="302" y="198"/>
                    <a:pt x="302" y="198"/>
                  </a:cubicBezTo>
                  <a:cubicBezTo>
                    <a:pt x="302" y="197"/>
                    <a:pt x="302" y="197"/>
                    <a:pt x="302" y="197"/>
                  </a:cubicBezTo>
                  <a:cubicBezTo>
                    <a:pt x="302" y="198"/>
                    <a:pt x="302" y="198"/>
                    <a:pt x="302" y="198"/>
                  </a:cubicBezTo>
                  <a:cubicBezTo>
                    <a:pt x="302" y="199"/>
                    <a:pt x="302" y="199"/>
                    <a:pt x="302" y="199"/>
                  </a:cubicBezTo>
                  <a:cubicBezTo>
                    <a:pt x="302" y="200"/>
                    <a:pt x="302" y="200"/>
                    <a:pt x="302" y="200"/>
                  </a:cubicBezTo>
                  <a:cubicBezTo>
                    <a:pt x="302" y="201"/>
                    <a:pt x="302" y="201"/>
                    <a:pt x="302" y="201"/>
                  </a:cubicBezTo>
                  <a:cubicBezTo>
                    <a:pt x="302" y="202"/>
                    <a:pt x="302" y="202"/>
                    <a:pt x="302" y="202"/>
                  </a:cubicBezTo>
                  <a:cubicBezTo>
                    <a:pt x="302" y="203"/>
                    <a:pt x="302" y="203"/>
                    <a:pt x="302" y="203"/>
                  </a:cubicBezTo>
                  <a:cubicBezTo>
                    <a:pt x="302" y="203"/>
                    <a:pt x="302" y="203"/>
                    <a:pt x="302" y="203"/>
                  </a:cubicBezTo>
                  <a:cubicBezTo>
                    <a:pt x="301" y="203"/>
                    <a:pt x="301" y="203"/>
                    <a:pt x="301" y="203"/>
                  </a:cubicBezTo>
                  <a:cubicBezTo>
                    <a:pt x="301" y="202"/>
                    <a:pt x="301" y="202"/>
                    <a:pt x="301" y="202"/>
                  </a:cubicBezTo>
                  <a:cubicBezTo>
                    <a:pt x="300" y="202"/>
                    <a:pt x="300" y="202"/>
                    <a:pt x="300" y="202"/>
                  </a:cubicBezTo>
                  <a:cubicBezTo>
                    <a:pt x="301" y="204"/>
                    <a:pt x="301" y="204"/>
                    <a:pt x="301" y="204"/>
                  </a:cubicBezTo>
                  <a:cubicBezTo>
                    <a:pt x="300" y="205"/>
                    <a:pt x="300" y="205"/>
                    <a:pt x="300" y="205"/>
                  </a:cubicBezTo>
                  <a:cubicBezTo>
                    <a:pt x="301" y="205"/>
                    <a:pt x="301" y="205"/>
                    <a:pt x="301" y="205"/>
                  </a:cubicBezTo>
                  <a:cubicBezTo>
                    <a:pt x="301" y="205"/>
                    <a:pt x="301" y="205"/>
                    <a:pt x="301" y="205"/>
                  </a:cubicBezTo>
                  <a:cubicBezTo>
                    <a:pt x="300" y="205"/>
                    <a:pt x="300" y="205"/>
                    <a:pt x="300" y="205"/>
                  </a:cubicBezTo>
                  <a:cubicBezTo>
                    <a:pt x="299" y="205"/>
                    <a:pt x="299" y="205"/>
                    <a:pt x="299" y="205"/>
                  </a:cubicBezTo>
                  <a:cubicBezTo>
                    <a:pt x="299" y="204"/>
                    <a:pt x="299" y="204"/>
                    <a:pt x="299" y="204"/>
                  </a:cubicBezTo>
                  <a:cubicBezTo>
                    <a:pt x="299" y="203"/>
                    <a:pt x="299" y="203"/>
                    <a:pt x="299" y="203"/>
                  </a:cubicBezTo>
                  <a:cubicBezTo>
                    <a:pt x="299" y="202"/>
                    <a:pt x="299" y="202"/>
                    <a:pt x="299" y="202"/>
                  </a:cubicBezTo>
                  <a:cubicBezTo>
                    <a:pt x="299" y="203"/>
                    <a:pt x="299" y="203"/>
                    <a:pt x="299" y="203"/>
                  </a:cubicBezTo>
                  <a:cubicBezTo>
                    <a:pt x="298" y="203"/>
                    <a:pt x="298" y="203"/>
                    <a:pt x="298" y="203"/>
                  </a:cubicBezTo>
                  <a:cubicBezTo>
                    <a:pt x="298" y="202"/>
                    <a:pt x="298" y="202"/>
                    <a:pt x="298" y="202"/>
                  </a:cubicBezTo>
                  <a:cubicBezTo>
                    <a:pt x="298" y="201"/>
                    <a:pt x="298" y="201"/>
                    <a:pt x="298" y="201"/>
                  </a:cubicBezTo>
                  <a:cubicBezTo>
                    <a:pt x="298" y="202"/>
                    <a:pt x="298" y="202"/>
                    <a:pt x="298" y="202"/>
                  </a:cubicBezTo>
                  <a:cubicBezTo>
                    <a:pt x="298" y="202"/>
                    <a:pt x="298" y="202"/>
                    <a:pt x="298" y="202"/>
                  </a:cubicBezTo>
                  <a:cubicBezTo>
                    <a:pt x="297" y="202"/>
                    <a:pt x="297" y="202"/>
                    <a:pt x="297" y="202"/>
                  </a:cubicBezTo>
                  <a:cubicBezTo>
                    <a:pt x="297" y="201"/>
                    <a:pt x="297" y="201"/>
                    <a:pt x="297" y="201"/>
                  </a:cubicBezTo>
                  <a:cubicBezTo>
                    <a:pt x="297" y="201"/>
                    <a:pt x="297" y="201"/>
                    <a:pt x="297" y="201"/>
                  </a:cubicBezTo>
                  <a:cubicBezTo>
                    <a:pt x="297" y="201"/>
                    <a:pt x="297" y="201"/>
                    <a:pt x="297" y="201"/>
                  </a:cubicBezTo>
                  <a:cubicBezTo>
                    <a:pt x="297" y="201"/>
                    <a:pt x="297" y="201"/>
                    <a:pt x="297" y="201"/>
                  </a:cubicBezTo>
                  <a:cubicBezTo>
                    <a:pt x="297" y="201"/>
                    <a:pt x="297" y="201"/>
                    <a:pt x="297" y="201"/>
                  </a:cubicBezTo>
                  <a:cubicBezTo>
                    <a:pt x="297" y="202"/>
                    <a:pt x="297" y="202"/>
                    <a:pt x="297" y="202"/>
                  </a:cubicBezTo>
                  <a:cubicBezTo>
                    <a:pt x="296" y="201"/>
                    <a:pt x="296" y="201"/>
                    <a:pt x="296" y="201"/>
                  </a:cubicBezTo>
                  <a:cubicBezTo>
                    <a:pt x="296" y="201"/>
                    <a:pt x="296" y="201"/>
                    <a:pt x="296" y="201"/>
                  </a:cubicBezTo>
                  <a:cubicBezTo>
                    <a:pt x="296" y="201"/>
                    <a:pt x="296" y="201"/>
                    <a:pt x="296" y="201"/>
                  </a:cubicBezTo>
                  <a:cubicBezTo>
                    <a:pt x="296" y="200"/>
                    <a:pt x="296" y="200"/>
                    <a:pt x="296" y="200"/>
                  </a:cubicBezTo>
                  <a:cubicBezTo>
                    <a:pt x="295" y="199"/>
                    <a:pt x="295" y="199"/>
                    <a:pt x="295" y="199"/>
                  </a:cubicBezTo>
                  <a:cubicBezTo>
                    <a:pt x="295" y="198"/>
                    <a:pt x="295" y="198"/>
                    <a:pt x="295" y="198"/>
                  </a:cubicBezTo>
                  <a:cubicBezTo>
                    <a:pt x="295" y="199"/>
                    <a:pt x="295" y="199"/>
                    <a:pt x="295" y="199"/>
                  </a:cubicBezTo>
                  <a:cubicBezTo>
                    <a:pt x="295" y="200"/>
                    <a:pt x="295" y="200"/>
                    <a:pt x="295" y="200"/>
                  </a:cubicBezTo>
                  <a:cubicBezTo>
                    <a:pt x="295" y="201"/>
                    <a:pt x="295" y="201"/>
                    <a:pt x="295" y="201"/>
                  </a:cubicBezTo>
                  <a:cubicBezTo>
                    <a:pt x="295" y="201"/>
                    <a:pt x="295" y="201"/>
                    <a:pt x="295" y="201"/>
                  </a:cubicBezTo>
                  <a:cubicBezTo>
                    <a:pt x="294" y="200"/>
                    <a:pt x="294" y="200"/>
                    <a:pt x="294" y="200"/>
                  </a:cubicBezTo>
                  <a:cubicBezTo>
                    <a:pt x="294" y="199"/>
                    <a:pt x="294" y="199"/>
                    <a:pt x="294" y="199"/>
                  </a:cubicBezTo>
                  <a:cubicBezTo>
                    <a:pt x="294" y="199"/>
                    <a:pt x="294" y="199"/>
                    <a:pt x="294" y="199"/>
                  </a:cubicBezTo>
                  <a:cubicBezTo>
                    <a:pt x="293" y="199"/>
                    <a:pt x="293" y="199"/>
                    <a:pt x="293" y="199"/>
                  </a:cubicBezTo>
                  <a:cubicBezTo>
                    <a:pt x="293" y="198"/>
                    <a:pt x="293" y="198"/>
                    <a:pt x="293" y="198"/>
                  </a:cubicBezTo>
                  <a:cubicBezTo>
                    <a:pt x="292" y="197"/>
                    <a:pt x="292" y="197"/>
                    <a:pt x="292" y="197"/>
                  </a:cubicBezTo>
                  <a:cubicBezTo>
                    <a:pt x="292" y="197"/>
                    <a:pt x="292" y="197"/>
                    <a:pt x="292" y="197"/>
                  </a:cubicBezTo>
                  <a:cubicBezTo>
                    <a:pt x="292" y="196"/>
                    <a:pt x="292" y="196"/>
                    <a:pt x="292" y="196"/>
                  </a:cubicBezTo>
                  <a:cubicBezTo>
                    <a:pt x="291" y="197"/>
                    <a:pt x="291" y="197"/>
                    <a:pt x="291" y="197"/>
                  </a:cubicBezTo>
                  <a:cubicBezTo>
                    <a:pt x="291" y="197"/>
                    <a:pt x="291" y="197"/>
                    <a:pt x="291" y="197"/>
                  </a:cubicBezTo>
                  <a:cubicBezTo>
                    <a:pt x="292" y="198"/>
                    <a:pt x="292" y="198"/>
                    <a:pt x="292" y="198"/>
                  </a:cubicBezTo>
                  <a:cubicBezTo>
                    <a:pt x="292" y="199"/>
                    <a:pt x="292" y="199"/>
                    <a:pt x="292" y="199"/>
                  </a:cubicBezTo>
                  <a:cubicBezTo>
                    <a:pt x="291" y="198"/>
                    <a:pt x="291" y="198"/>
                    <a:pt x="291" y="198"/>
                  </a:cubicBezTo>
                  <a:cubicBezTo>
                    <a:pt x="291" y="198"/>
                    <a:pt x="291" y="198"/>
                    <a:pt x="291" y="198"/>
                  </a:cubicBezTo>
                  <a:cubicBezTo>
                    <a:pt x="291" y="197"/>
                    <a:pt x="291" y="197"/>
                    <a:pt x="291" y="197"/>
                  </a:cubicBezTo>
                  <a:cubicBezTo>
                    <a:pt x="290" y="197"/>
                    <a:pt x="290" y="197"/>
                    <a:pt x="290" y="197"/>
                  </a:cubicBezTo>
                  <a:cubicBezTo>
                    <a:pt x="289" y="196"/>
                    <a:pt x="289" y="196"/>
                    <a:pt x="289" y="196"/>
                  </a:cubicBezTo>
                  <a:cubicBezTo>
                    <a:pt x="289" y="195"/>
                    <a:pt x="289" y="195"/>
                    <a:pt x="289" y="195"/>
                  </a:cubicBezTo>
                  <a:cubicBezTo>
                    <a:pt x="288" y="195"/>
                    <a:pt x="288" y="195"/>
                    <a:pt x="288" y="195"/>
                  </a:cubicBezTo>
                  <a:cubicBezTo>
                    <a:pt x="288" y="196"/>
                    <a:pt x="288" y="196"/>
                    <a:pt x="288" y="196"/>
                  </a:cubicBezTo>
                  <a:cubicBezTo>
                    <a:pt x="287" y="195"/>
                    <a:pt x="287" y="195"/>
                    <a:pt x="287" y="195"/>
                  </a:cubicBezTo>
                  <a:cubicBezTo>
                    <a:pt x="287" y="196"/>
                    <a:pt x="287" y="196"/>
                    <a:pt x="287" y="196"/>
                  </a:cubicBezTo>
                  <a:cubicBezTo>
                    <a:pt x="288" y="197"/>
                    <a:pt x="288" y="197"/>
                    <a:pt x="288" y="197"/>
                  </a:cubicBezTo>
                  <a:cubicBezTo>
                    <a:pt x="289" y="198"/>
                    <a:pt x="289" y="198"/>
                    <a:pt x="289" y="198"/>
                  </a:cubicBezTo>
                  <a:cubicBezTo>
                    <a:pt x="289" y="198"/>
                    <a:pt x="289" y="198"/>
                    <a:pt x="289" y="198"/>
                  </a:cubicBezTo>
                  <a:cubicBezTo>
                    <a:pt x="289" y="199"/>
                    <a:pt x="289" y="199"/>
                    <a:pt x="289" y="199"/>
                  </a:cubicBezTo>
                  <a:cubicBezTo>
                    <a:pt x="289" y="200"/>
                    <a:pt x="289" y="200"/>
                    <a:pt x="289" y="200"/>
                  </a:cubicBezTo>
                  <a:cubicBezTo>
                    <a:pt x="289" y="200"/>
                    <a:pt x="289" y="200"/>
                    <a:pt x="289" y="200"/>
                  </a:cubicBezTo>
                  <a:cubicBezTo>
                    <a:pt x="290" y="200"/>
                    <a:pt x="290" y="200"/>
                    <a:pt x="290" y="200"/>
                  </a:cubicBezTo>
                  <a:cubicBezTo>
                    <a:pt x="291" y="200"/>
                    <a:pt x="291" y="200"/>
                    <a:pt x="291" y="200"/>
                  </a:cubicBezTo>
                  <a:cubicBezTo>
                    <a:pt x="291" y="201"/>
                    <a:pt x="291" y="201"/>
                    <a:pt x="291" y="201"/>
                  </a:cubicBezTo>
                  <a:cubicBezTo>
                    <a:pt x="291" y="201"/>
                    <a:pt x="291" y="201"/>
                    <a:pt x="291" y="201"/>
                  </a:cubicBezTo>
                  <a:cubicBezTo>
                    <a:pt x="292" y="201"/>
                    <a:pt x="292" y="201"/>
                    <a:pt x="292" y="201"/>
                  </a:cubicBezTo>
                  <a:cubicBezTo>
                    <a:pt x="291" y="202"/>
                    <a:pt x="291" y="202"/>
                    <a:pt x="291" y="202"/>
                  </a:cubicBezTo>
                  <a:cubicBezTo>
                    <a:pt x="292" y="202"/>
                    <a:pt x="292" y="202"/>
                    <a:pt x="292" y="202"/>
                  </a:cubicBezTo>
                  <a:cubicBezTo>
                    <a:pt x="292" y="202"/>
                    <a:pt x="292" y="202"/>
                    <a:pt x="292" y="202"/>
                  </a:cubicBezTo>
                  <a:cubicBezTo>
                    <a:pt x="293" y="203"/>
                    <a:pt x="293" y="203"/>
                    <a:pt x="293" y="203"/>
                  </a:cubicBezTo>
                  <a:cubicBezTo>
                    <a:pt x="293" y="203"/>
                    <a:pt x="293" y="203"/>
                    <a:pt x="293" y="203"/>
                  </a:cubicBezTo>
                  <a:cubicBezTo>
                    <a:pt x="293" y="203"/>
                    <a:pt x="293" y="203"/>
                    <a:pt x="293" y="203"/>
                  </a:cubicBezTo>
                  <a:cubicBezTo>
                    <a:pt x="294" y="204"/>
                    <a:pt x="294" y="204"/>
                    <a:pt x="294" y="204"/>
                  </a:cubicBezTo>
                  <a:cubicBezTo>
                    <a:pt x="294" y="204"/>
                    <a:pt x="294" y="204"/>
                    <a:pt x="294" y="204"/>
                  </a:cubicBezTo>
                  <a:cubicBezTo>
                    <a:pt x="293" y="205"/>
                    <a:pt x="293" y="205"/>
                    <a:pt x="293" y="205"/>
                  </a:cubicBezTo>
                  <a:cubicBezTo>
                    <a:pt x="294" y="205"/>
                    <a:pt x="294" y="205"/>
                    <a:pt x="294" y="205"/>
                  </a:cubicBezTo>
                  <a:cubicBezTo>
                    <a:pt x="294" y="206"/>
                    <a:pt x="294" y="206"/>
                    <a:pt x="294" y="206"/>
                  </a:cubicBezTo>
                  <a:cubicBezTo>
                    <a:pt x="294" y="206"/>
                    <a:pt x="294" y="206"/>
                    <a:pt x="294" y="206"/>
                  </a:cubicBezTo>
                  <a:cubicBezTo>
                    <a:pt x="295" y="205"/>
                    <a:pt x="295" y="205"/>
                    <a:pt x="295" y="205"/>
                  </a:cubicBezTo>
                  <a:cubicBezTo>
                    <a:pt x="295" y="206"/>
                    <a:pt x="295" y="206"/>
                    <a:pt x="295" y="206"/>
                  </a:cubicBezTo>
                  <a:cubicBezTo>
                    <a:pt x="295" y="206"/>
                    <a:pt x="295" y="206"/>
                    <a:pt x="295" y="206"/>
                  </a:cubicBezTo>
                  <a:cubicBezTo>
                    <a:pt x="295" y="207"/>
                    <a:pt x="295" y="207"/>
                    <a:pt x="295" y="207"/>
                  </a:cubicBezTo>
                  <a:cubicBezTo>
                    <a:pt x="295" y="207"/>
                    <a:pt x="295" y="207"/>
                    <a:pt x="295" y="207"/>
                  </a:cubicBezTo>
                  <a:cubicBezTo>
                    <a:pt x="296" y="207"/>
                    <a:pt x="296" y="207"/>
                    <a:pt x="296" y="207"/>
                  </a:cubicBezTo>
                  <a:cubicBezTo>
                    <a:pt x="295" y="208"/>
                    <a:pt x="295" y="208"/>
                    <a:pt x="295" y="208"/>
                  </a:cubicBezTo>
                  <a:cubicBezTo>
                    <a:pt x="295" y="207"/>
                    <a:pt x="295" y="207"/>
                    <a:pt x="295" y="207"/>
                  </a:cubicBezTo>
                  <a:cubicBezTo>
                    <a:pt x="294" y="208"/>
                    <a:pt x="294" y="208"/>
                    <a:pt x="294" y="208"/>
                  </a:cubicBezTo>
                  <a:cubicBezTo>
                    <a:pt x="295" y="208"/>
                    <a:pt x="295" y="208"/>
                    <a:pt x="295" y="208"/>
                  </a:cubicBezTo>
                  <a:cubicBezTo>
                    <a:pt x="295" y="209"/>
                    <a:pt x="295" y="209"/>
                    <a:pt x="295" y="209"/>
                  </a:cubicBezTo>
                  <a:cubicBezTo>
                    <a:pt x="295" y="209"/>
                    <a:pt x="295" y="209"/>
                    <a:pt x="295" y="209"/>
                  </a:cubicBezTo>
                  <a:cubicBezTo>
                    <a:pt x="295" y="209"/>
                    <a:pt x="295" y="209"/>
                    <a:pt x="295" y="209"/>
                  </a:cubicBezTo>
                  <a:close/>
                  <a:moveTo>
                    <a:pt x="221" y="190"/>
                  </a:moveTo>
                  <a:cubicBezTo>
                    <a:pt x="221" y="190"/>
                    <a:pt x="221" y="190"/>
                    <a:pt x="221" y="190"/>
                  </a:cubicBezTo>
                  <a:cubicBezTo>
                    <a:pt x="222" y="189"/>
                    <a:pt x="222" y="189"/>
                    <a:pt x="222" y="189"/>
                  </a:cubicBezTo>
                  <a:cubicBezTo>
                    <a:pt x="222" y="189"/>
                    <a:pt x="222" y="189"/>
                    <a:pt x="222" y="189"/>
                  </a:cubicBezTo>
                  <a:cubicBezTo>
                    <a:pt x="222" y="189"/>
                    <a:pt x="222" y="189"/>
                    <a:pt x="222" y="189"/>
                  </a:cubicBezTo>
                  <a:cubicBezTo>
                    <a:pt x="223" y="189"/>
                    <a:pt x="223" y="189"/>
                    <a:pt x="223" y="189"/>
                  </a:cubicBezTo>
                  <a:cubicBezTo>
                    <a:pt x="223" y="189"/>
                    <a:pt x="223" y="189"/>
                    <a:pt x="223" y="189"/>
                  </a:cubicBezTo>
                  <a:cubicBezTo>
                    <a:pt x="224" y="189"/>
                    <a:pt x="224" y="189"/>
                    <a:pt x="224" y="189"/>
                  </a:cubicBezTo>
                  <a:cubicBezTo>
                    <a:pt x="224" y="189"/>
                    <a:pt x="224" y="189"/>
                    <a:pt x="224" y="189"/>
                  </a:cubicBezTo>
                  <a:cubicBezTo>
                    <a:pt x="225" y="189"/>
                    <a:pt x="225" y="189"/>
                    <a:pt x="225" y="189"/>
                  </a:cubicBezTo>
                  <a:cubicBezTo>
                    <a:pt x="225" y="190"/>
                    <a:pt x="225" y="190"/>
                    <a:pt x="225" y="190"/>
                  </a:cubicBezTo>
                  <a:cubicBezTo>
                    <a:pt x="224" y="191"/>
                    <a:pt x="224" y="191"/>
                    <a:pt x="224" y="191"/>
                  </a:cubicBezTo>
                  <a:cubicBezTo>
                    <a:pt x="224" y="191"/>
                    <a:pt x="224" y="191"/>
                    <a:pt x="224" y="191"/>
                  </a:cubicBezTo>
                  <a:cubicBezTo>
                    <a:pt x="224" y="192"/>
                    <a:pt x="224" y="192"/>
                    <a:pt x="224" y="192"/>
                  </a:cubicBezTo>
                  <a:cubicBezTo>
                    <a:pt x="224" y="193"/>
                    <a:pt x="224" y="193"/>
                    <a:pt x="224" y="193"/>
                  </a:cubicBezTo>
                  <a:cubicBezTo>
                    <a:pt x="224" y="193"/>
                    <a:pt x="224" y="193"/>
                    <a:pt x="224" y="193"/>
                  </a:cubicBezTo>
                  <a:cubicBezTo>
                    <a:pt x="225" y="193"/>
                    <a:pt x="225" y="193"/>
                    <a:pt x="225" y="193"/>
                  </a:cubicBezTo>
                  <a:cubicBezTo>
                    <a:pt x="225" y="193"/>
                    <a:pt x="225" y="193"/>
                    <a:pt x="225" y="193"/>
                  </a:cubicBezTo>
                  <a:cubicBezTo>
                    <a:pt x="225" y="193"/>
                    <a:pt x="225" y="193"/>
                    <a:pt x="225" y="193"/>
                  </a:cubicBezTo>
                  <a:cubicBezTo>
                    <a:pt x="226" y="193"/>
                    <a:pt x="226" y="193"/>
                    <a:pt x="226" y="193"/>
                  </a:cubicBezTo>
                  <a:cubicBezTo>
                    <a:pt x="227" y="193"/>
                    <a:pt x="227" y="193"/>
                    <a:pt x="227" y="193"/>
                  </a:cubicBezTo>
                  <a:cubicBezTo>
                    <a:pt x="227" y="193"/>
                    <a:pt x="227" y="193"/>
                    <a:pt x="227" y="193"/>
                  </a:cubicBezTo>
                  <a:cubicBezTo>
                    <a:pt x="228" y="192"/>
                    <a:pt x="228" y="192"/>
                    <a:pt x="228" y="192"/>
                  </a:cubicBezTo>
                  <a:cubicBezTo>
                    <a:pt x="228" y="192"/>
                    <a:pt x="228" y="192"/>
                    <a:pt x="228" y="192"/>
                  </a:cubicBezTo>
                  <a:cubicBezTo>
                    <a:pt x="229" y="192"/>
                    <a:pt x="229" y="192"/>
                    <a:pt x="229" y="192"/>
                  </a:cubicBezTo>
                  <a:cubicBezTo>
                    <a:pt x="229" y="191"/>
                    <a:pt x="229" y="191"/>
                    <a:pt x="229" y="191"/>
                  </a:cubicBezTo>
                  <a:cubicBezTo>
                    <a:pt x="230" y="190"/>
                    <a:pt x="230" y="190"/>
                    <a:pt x="230" y="190"/>
                  </a:cubicBezTo>
                  <a:cubicBezTo>
                    <a:pt x="230" y="190"/>
                    <a:pt x="230" y="190"/>
                    <a:pt x="230" y="190"/>
                  </a:cubicBezTo>
                  <a:cubicBezTo>
                    <a:pt x="230" y="190"/>
                    <a:pt x="230" y="190"/>
                    <a:pt x="230" y="190"/>
                  </a:cubicBezTo>
                  <a:cubicBezTo>
                    <a:pt x="231" y="190"/>
                    <a:pt x="231" y="190"/>
                    <a:pt x="231" y="190"/>
                  </a:cubicBezTo>
                  <a:cubicBezTo>
                    <a:pt x="232" y="190"/>
                    <a:pt x="232" y="190"/>
                    <a:pt x="232" y="190"/>
                  </a:cubicBezTo>
                  <a:cubicBezTo>
                    <a:pt x="232" y="190"/>
                    <a:pt x="232" y="190"/>
                    <a:pt x="232" y="190"/>
                  </a:cubicBezTo>
                  <a:cubicBezTo>
                    <a:pt x="232" y="190"/>
                    <a:pt x="232" y="190"/>
                    <a:pt x="232" y="190"/>
                  </a:cubicBezTo>
                  <a:cubicBezTo>
                    <a:pt x="233" y="189"/>
                    <a:pt x="233" y="189"/>
                    <a:pt x="233" y="189"/>
                  </a:cubicBezTo>
                  <a:cubicBezTo>
                    <a:pt x="233" y="188"/>
                    <a:pt x="233" y="188"/>
                    <a:pt x="233" y="188"/>
                  </a:cubicBezTo>
                  <a:cubicBezTo>
                    <a:pt x="233" y="187"/>
                    <a:pt x="233" y="187"/>
                    <a:pt x="233" y="187"/>
                  </a:cubicBezTo>
                  <a:cubicBezTo>
                    <a:pt x="234" y="187"/>
                    <a:pt x="234" y="187"/>
                    <a:pt x="234" y="187"/>
                  </a:cubicBezTo>
                  <a:cubicBezTo>
                    <a:pt x="234" y="187"/>
                    <a:pt x="234" y="187"/>
                    <a:pt x="234" y="187"/>
                  </a:cubicBezTo>
                  <a:cubicBezTo>
                    <a:pt x="235" y="187"/>
                    <a:pt x="235" y="187"/>
                    <a:pt x="235" y="187"/>
                  </a:cubicBezTo>
                  <a:cubicBezTo>
                    <a:pt x="235" y="187"/>
                    <a:pt x="235" y="187"/>
                    <a:pt x="235" y="187"/>
                  </a:cubicBezTo>
                  <a:cubicBezTo>
                    <a:pt x="236" y="186"/>
                    <a:pt x="236" y="186"/>
                    <a:pt x="236" y="186"/>
                  </a:cubicBezTo>
                  <a:cubicBezTo>
                    <a:pt x="236" y="187"/>
                    <a:pt x="236" y="187"/>
                    <a:pt x="236" y="187"/>
                  </a:cubicBezTo>
                  <a:cubicBezTo>
                    <a:pt x="236" y="187"/>
                    <a:pt x="236" y="187"/>
                    <a:pt x="236" y="187"/>
                  </a:cubicBezTo>
                  <a:cubicBezTo>
                    <a:pt x="236" y="188"/>
                    <a:pt x="236" y="188"/>
                    <a:pt x="236" y="188"/>
                  </a:cubicBezTo>
                  <a:cubicBezTo>
                    <a:pt x="235" y="188"/>
                    <a:pt x="235" y="188"/>
                    <a:pt x="235" y="188"/>
                  </a:cubicBezTo>
                  <a:cubicBezTo>
                    <a:pt x="236" y="188"/>
                    <a:pt x="236" y="188"/>
                    <a:pt x="236" y="188"/>
                  </a:cubicBezTo>
                  <a:cubicBezTo>
                    <a:pt x="237" y="188"/>
                    <a:pt x="237" y="188"/>
                    <a:pt x="237" y="188"/>
                  </a:cubicBezTo>
                  <a:cubicBezTo>
                    <a:pt x="238" y="189"/>
                    <a:pt x="238" y="189"/>
                    <a:pt x="238" y="189"/>
                  </a:cubicBezTo>
                  <a:cubicBezTo>
                    <a:pt x="238" y="189"/>
                    <a:pt x="238" y="189"/>
                    <a:pt x="238" y="189"/>
                  </a:cubicBezTo>
                  <a:cubicBezTo>
                    <a:pt x="237" y="190"/>
                    <a:pt x="237" y="190"/>
                    <a:pt x="237" y="190"/>
                  </a:cubicBezTo>
                  <a:cubicBezTo>
                    <a:pt x="237" y="190"/>
                    <a:pt x="237" y="190"/>
                    <a:pt x="237" y="190"/>
                  </a:cubicBezTo>
                  <a:cubicBezTo>
                    <a:pt x="237" y="191"/>
                    <a:pt x="237" y="191"/>
                    <a:pt x="237" y="191"/>
                  </a:cubicBezTo>
                  <a:cubicBezTo>
                    <a:pt x="237" y="191"/>
                    <a:pt x="237" y="191"/>
                    <a:pt x="237" y="191"/>
                  </a:cubicBezTo>
                  <a:cubicBezTo>
                    <a:pt x="238" y="191"/>
                    <a:pt x="238" y="191"/>
                    <a:pt x="238" y="191"/>
                  </a:cubicBezTo>
                  <a:cubicBezTo>
                    <a:pt x="238" y="191"/>
                    <a:pt x="238" y="191"/>
                    <a:pt x="238" y="191"/>
                  </a:cubicBezTo>
                  <a:cubicBezTo>
                    <a:pt x="239" y="191"/>
                    <a:pt x="239" y="191"/>
                    <a:pt x="239" y="191"/>
                  </a:cubicBezTo>
                  <a:cubicBezTo>
                    <a:pt x="239" y="191"/>
                    <a:pt x="239" y="191"/>
                    <a:pt x="239" y="191"/>
                  </a:cubicBezTo>
                  <a:cubicBezTo>
                    <a:pt x="239" y="192"/>
                    <a:pt x="239" y="192"/>
                    <a:pt x="239" y="192"/>
                  </a:cubicBezTo>
                  <a:cubicBezTo>
                    <a:pt x="240" y="192"/>
                    <a:pt x="240" y="192"/>
                    <a:pt x="240" y="192"/>
                  </a:cubicBezTo>
                  <a:cubicBezTo>
                    <a:pt x="241" y="192"/>
                    <a:pt x="241" y="192"/>
                    <a:pt x="241" y="192"/>
                  </a:cubicBezTo>
                  <a:cubicBezTo>
                    <a:pt x="241" y="192"/>
                    <a:pt x="241" y="192"/>
                    <a:pt x="241" y="192"/>
                  </a:cubicBezTo>
                  <a:cubicBezTo>
                    <a:pt x="242" y="193"/>
                    <a:pt x="242" y="193"/>
                    <a:pt x="242" y="193"/>
                  </a:cubicBezTo>
                  <a:cubicBezTo>
                    <a:pt x="243" y="193"/>
                    <a:pt x="243" y="193"/>
                    <a:pt x="243" y="193"/>
                  </a:cubicBezTo>
                  <a:cubicBezTo>
                    <a:pt x="243" y="192"/>
                    <a:pt x="243" y="192"/>
                    <a:pt x="243" y="192"/>
                  </a:cubicBezTo>
                  <a:cubicBezTo>
                    <a:pt x="244" y="191"/>
                    <a:pt x="244" y="191"/>
                    <a:pt x="244" y="191"/>
                  </a:cubicBezTo>
                  <a:cubicBezTo>
                    <a:pt x="244" y="191"/>
                    <a:pt x="244" y="191"/>
                    <a:pt x="244" y="191"/>
                  </a:cubicBezTo>
                  <a:cubicBezTo>
                    <a:pt x="245" y="191"/>
                    <a:pt x="245" y="191"/>
                    <a:pt x="245" y="191"/>
                  </a:cubicBezTo>
                  <a:cubicBezTo>
                    <a:pt x="245" y="190"/>
                    <a:pt x="245" y="190"/>
                    <a:pt x="245" y="190"/>
                  </a:cubicBezTo>
                  <a:cubicBezTo>
                    <a:pt x="245" y="190"/>
                    <a:pt x="245" y="190"/>
                    <a:pt x="245" y="190"/>
                  </a:cubicBezTo>
                  <a:cubicBezTo>
                    <a:pt x="244" y="190"/>
                    <a:pt x="244" y="190"/>
                    <a:pt x="244" y="190"/>
                  </a:cubicBezTo>
                  <a:cubicBezTo>
                    <a:pt x="245" y="190"/>
                    <a:pt x="245" y="190"/>
                    <a:pt x="245" y="190"/>
                  </a:cubicBezTo>
                  <a:cubicBezTo>
                    <a:pt x="245" y="189"/>
                    <a:pt x="245" y="189"/>
                    <a:pt x="245" y="189"/>
                  </a:cubicBezTo>
                  <a:cubicBezTo>
                    <a:pt x="244" y="189"/>
                    <a:pt x="244" y="189"/>
                    <a:pt x="244" y="189"/>
                  </a:cubicBezTo>
                  <a:cubicBezTo>
                    <a:pt x="244" y="188"/>
                    <a:pt x="244" y="188"/>
                    <a:pt x="244" y="188"/>
                  </a:cubicBezTo>
                  <a:cubicBezTo>
                    <a:pt x="244" y="188"/>
                    <a:pt x="244" y="188"/>
                    <a:pt x="244" y="188"/>
                  </a:cubicBezTo>
                  <a:cubicBezTo>
                    <a:pt x="244" y="189"/>
                    <a:pt x="244" y="189"/>
                    <a:pt x="244" y="189"/>
                  </a:cubicBezTo>
                  <a:cubicBezTo>
                    <a:pt x="244" y="189"/>
                    <a:pt x="244" y="189"/>
                    <a:pt x="244" y="189"/>
                  </a:cubicBezTo>
                  <a:cubicBezTo>
                    <a:pt x="243" y="189"/>
                    <a:pt x="243" y="189"/>
                    <a:pt x="243" y="189"/>
                  </a:cubicBezTo>
                  <a:cubicBezTo>
                    <a:pt x="242" y="189"/>
                    <a:pt x="242" y="189"/>
                    <a:pt x="242" y="189"/>
                  </a:cubicBezTo>
                  <a:cubicBezTo>
                    <a:pt x="242" y="188"/>
                    <a:pt x="242" y="188"/>
                    <a:pt x="242" y="188"/>
                  </a:cubicBezTo>
                  <a:cubicBezTo>
                    <a:pt x="242" y="188"/>
                    <a:pt x="242" y="188"/>
                    <a:pt x="242" y="188"/>
                  </a:cubicBezTo>
                  <a:cubicBezTo>
                    <a:pt x="241" y="189"/>
                    <a:pt x="241" y="189"/>
                    <a:pt x="241" y="189"/>
                  </a:cubicBezTo>
                  <a:cubicBezTo>
                    <a:pt x="240" y="189"/>
                    <a:pt x="240" y="189"/>
                    <a:pt x="240" y="189"/>
                  </a:cubicBezTo>
                  <a:cubicBezTo>
                    <a:pt x="240" y="188"/>
                    <a:pt x="240" y="188"/>
                    <a:pt x="240" y="188"/>
                  </a:cubicBezTo>
                  <a:cubicBezTo>
                    <a:pt x="240" y="188"/>
                    <a:pt x="240" y="188"/>
                    <a:pt x="240" y="188"/>
                  </a:cubicBezTo>
                  <a:cubicBezTo>
                    <a:pt x="241" y="188"/>
                    <a:pt x="241" y="188"/>
                    <a:pt x="241" y="188"/>
                  </a:cubicBezTo>
                  <a:cubicBezTo>
                    <a:pt x="242" y="187"/>
                    <a:pt x="242" y="187"/>
                    <a:pt x="242" y="187"/>
                  </a:cubicBezTo>
                  <a:cubicBezTo>
                    <a:pt x="242" y="187"/>
                    <a:pt x="242" y="187"/>
                    <a:pt x="242" y="187"/>
                  </a:cubicBezTo>
                  <a:cubicBezTo>
                    <a:pt x="241" y="187"/>
                    <a:pt x="241" y="187"/>
                    <a:pt x="241" y="187"/>
                  </a:cubicBezTo>
                  <a:cubicBezTo>
                    <a:pt x="241" y="186"/>
                    <a:pt x="241" y="186"/>
                    <a:pt x="241" y="186"/>
                  </a:cubicBezTo>
                  <a:cubicBezTo>
                    <a:pt x="241" y="185"/>
                    <a:pt x="241" y="185"/>
                    <a:pt x="241" y="185"/>
                  </a:cubicBezTo>
                  <a:cubicBezTo>
                    <a:pt x="241" y="185"/>
                    <a:pt x="241" y="185"/>
                    <a:pt x="241" y="185"/>
                  </a:cubicBezTo>
                  <a:cubicBezTo>
                    <a:pt x="241" y="184"/>
                    <a:pt x="241" y="184"/>
                    <a:pt x="241" y="184"/>
                  </a:cubicBezTo>
                  <a:cubicBezTo>
                    <a:pt x="241" y="184"/>
                    <a:pt x="241" y="184"/>
                    <a:pt x="241" y="184"/>
                  </a:cubicBezTo>
                  <a:cubicBezTo>
                    <a:pt x="240" y="183"/>
                    <a:pt x="240" y="183"/>
                    <a:pt x="240" y="183"/>
                  </a:cubicBezTo>
                  <a:cubicBezTo>
                    <a:pt x="239" y="182"/>
                    <a:pt x="239" y="182"/>
                    <a:pt x="239" y="182"/>
                  </a:cubicBezTo>
                  <a:cubicBezTo>
                    <a:pt x="239" y="182"/>
                    <a:pt x="239" y="182"/>
                    <a:pt x="239" y="182"/>
                  </a:cubicBezTo>
                  <a:cubicBezTo>
                    <a:pt x="238" y="181"/>
                    <a:pt x="238" y="181"/>
                    <a:pt x="238" y="181"/>
                  </a:cubicBezTo>
                  <a:cubicBezTo>
                    <a:pt x="238" y="181"/>
                    <a:pt x="238" y="181"/>
                    <a:pt x="238" y="181"/>
                  </a:cubicBezTo>
                  <a:cubicBezTo>
                    <a:pt x="238" y="181"/>
                    <a:pt x="238" y="181"/>
                    <a:pt x="238" y="181"/>
                  </a:cubicBezTo>
                  <a:cubicBezTo>
                    <a:pt x="238" y="180"/>
                    <a:pt x="238" y="180"/>
                    <a:pt x="238" y="180"/>
                  </a:cubicBezTo>
                  <a:cubicBezTo>
                    <a:pt x="237" y="179"/>
                    <a:pt x="237" y="179"/>
                    <a:pt x="237" y="179"/>
                  </a:cubicBezTo>
                  <a:cubicBezTo>
                    <a:pt x="236" y="179"/>
                    <a:pt x="236" y="179"/>
                    <a:pt x="236" y="179"/>
                  </a:cubicBezTo>
                  <a:cubicBezTo>
                    <a:pt x="235" y="179"/>
                    <a:pt x="235" y="179"/>
                    <a:pt x="235" y="179"/>
                  </a:cubicBezTo>
                  <a:cubicBezTo>
                    <a:pt x="234" y="178"/>
                    <a:pt x="234" y="178"/>
                    <a:pt x="234" y="178"/>
                  </a:cubicBezTo>
                  <a:cubicBezTo>
                    <a:pt x="235" y="177"/>
                    <a:pt x="235" y="177"/>
                    <a:pt x="235" y="177"/>
                  </a:cubicBezTo>
                  <a:cubicBezTo>
                    <a:pt x="235" y="177"/>
                    <a:pt x="235" y="177"/>
                    <a:pt x="235" y="177"/>
                  </a:cubicBezTo>
                  <a:cubicBezTo>
                    <a:pt x="234" y="177"/>
                    <a:pt x="234" y="177"/>
                    <a:pt x="234" y="177"/>
                  </a:cubicBezTo>
                  <a:cubicBezTo>
                    <a:pt x="234" y="176"/>
                    <a:pt x="234" y="176"/>
                    <a:pt x="234" y="176"/>
                  </a:cubicBezTo>
                  <a:cubicBezTo>
                    <a:pt x="234" y="176"/>
                    <a:pt x="234" y="176"/>
                    <a:pt x="234" y="176"/>
                  </a:cubicBezTo>
                  <a:cubicBezTo>
                    <a:pt x="233" y="177"/>
                    <a:pt x="233" y="177"/>
                    <a:pt x="233" y="177"/>
                  </a:cubicBezTo>
                  <a:cubicBezTo>
                    <a:pt x="233" y="178"/>
                    <a:pt x="233" y="178"/>
                    <a:pt x="233" y="178"/>
                  </a:cubicBezTo>
                  <a:cubicBezTo>
                    <a:pt x="232" y="178"/>
                    <a:pt x="232" y="178"/>
                    <a:pt x="232" y="178"/>
                  </a:cubicBezTo>
                  <a:cubicBezTo>
                    <a:pt x="232" y="178"/>
                    <a:pt x="232" y="178"/>
                    <a:pt x="232" y="178"/>
                  </a:cubicBezTo>
                  <a:cubicBezTo>
                    <a:pt x="232" y="177"/>
                    <a:pt x="232" y="177"/>
                    <a:pt x="232" y="177"/>
                  </a:cubicBezTo>
                  <a:cubicBezTo>
                    <a:pt x="232" y="176"/>
                    <a:pt x="232" y="176"/>
                    <a:pt x="232" y="176"/>
                  </a:cubicBezTo>
                  <a:cubicBezTo>
                    <a:pt x="232" y="175"/>
                    <a:pt x="232" y="175"/>
                    <a:pt x="232" y="175"/>
                  </a:cubicBezTo>
                  <a:cubicBezTo>
                    <a:pt x="232" y="175"/>
                    <a:pt x="232" y="175"/>
                    <a:pt x="232" y="175"/>
                  </a:cubicBezTo>
                  <a:cubicBezTo>
                    <a:pt x="233" y="175"/>
                    <a:pt x="233" y="175"/>
                    <a:pt x="233" y="175"/>
                  </a:cubicBezTo>
                  <a:cubicBezTo>
                    <a:pt x="233" y="175"/>
                    <a:pt x="233" y="175"/>
                    <a:pt x="233" y="175"/>
                  </a:cubicBezTo>
                  <a:cubicBezTo>
                    <a:pt x="233" y="174"/>
                    <a:pt x="233" y="174"/>
                    <a:pt x="233" y="174"/>
                  </a:cubicBezTo>
                  <a:cubicBezTo>
                    <a:pt x="232" y="174"/>
                    <a:pt x="232" y="174"/>
                    <a:pt x="232" y="174"/>
                  </a:cubicBezTo>
                  <a:cubicBezTo>
                    <a:pt x="232" y="174"/>
                    <a:pt x="232" y="174"/>
                    <a:pt x="232" y="174"/>
                  </a:cubicBezTo>
                  <a:cubicBezTo>
                    <a:pt x="232" y="173"/>
                    <a:pt x="232" y="173"/>
                    <a:pt x="232" y="173"/>
                  </a:cubicBezTo>
                  <a:cubicBezTo>
                    <a:pt x="232" y="172"/>
                    <a:pt x="232" y="172"/>
                    <a:pt x="232" y="172"/>
                  </a:cubicBezTo>
                  <a:cubicBezTo>
                    <a:pt x="232" y="172"/>
                    <a:pt x="232" y="172"/>
                    <a:pt x="232" y="172"/>
                  </a:cubicBezTo>
                  <a:cubicBezTo>
                    <a:pt x="230" y="173"/>
                    <a:pt x="230" y="173"/>
                    <a:pt x="230" y="173"/>
                  </a:cubicBezTo>
                  <a:cubicBezTo>
                    <a:pt x="229" y="174"/>
                    <a:pt x="229" y="174"/>
                    <a:pt x="229" y="174"/>
                  </a:cubicBezTo>
                  <a:cubicBezTo>
                    <a:pt x="229" y="175"/>
                    <a:pt x="229" y="175"/>
                    <a:pt x="229" y="175"/>
                  </a:cubicBezTo>
                  <a:cubicBezTo>
                    <a:pt x="228" y="176"/>
                    <a:pt x="228" y="176"/>
                    <a:pt x="228" y="176"/>
                  </a:cubicBezTo>
                  <a:cubicBezTo>
                    <a:pt x="228" y="177"/>
                    <a:pt x="228" y="177"/>
                    <a:pt x="228" y="177"/>
                  </a:cubicBezTo>
                  <a:cubicBezTo>
                    <a:pt x="227" y="177"/>
                    <a:pt x="227" y="177"/>
                    <a:pt x="227" y="177"/>
                  </a:cubicBezTo>
                  <a:cubicBezTo>
                    <a:pt x="227" y="178"/>
                    <a:pt x="227" y="178"/>
                    <a:pt x="227" y="178"/>
                  </a:cubicBezTo>
                  <a:cubicBezTo>
                    <a:pt x="226" y="179"/>
                    <a:pt x="226" y="179"/>
                    <a:pt x="226" y="179"/>
                  </a:cubicBezTo>
                  <a:cubicBezTo>
                    <a:pt x="227" y="180"/>
                    <a:pt x="227" y="180"/>
                    <a:pt x="227" y="180"/>
                  </a:cubicBezTo>
                  <a:cubicBezTo>
                    <a:pt x="226" y="180"/>
                    <a:pt x="226" y="180"/>
                    <a:pt x="226" y="180"/>
                  </a:cubicBezTo>
                  <a:cubicBezTo>
                    <a:pt x="226" y="181"/>
                    <a:pt x="226" y="181"/>
                    <a:pt x="226" y="181"/>
                  </a:cubicBezTo>
                  <a:cubicBezTo>
                    <a:pt x="226" y="181"/>
                    <a:pt x="226" y="181"/>
                    <a:pt x="226" y="181"/>
                  </a:cubicBezTo>
                  <a:cubicBezTo>
                    <a:pt x="225" y="182"/>
                    <a:pt x="225" y="182"/>
                    <a:pt x="225" y="182"/>
                  </a:cubicBezTo>
                  <a:cubicBezTo>
                    <a:pt x="224" y="183"/>
                    <a:pt x="224" y="183"/>
                    <a:pt x="224" y="183"/>
                  </a:cubicBezTo>
                  <a:cubicBezTo>
                    <a:pt x="224" y="184"/>
                    <a:pt x="224" y="184"/>
                    <a:pt x="224" y="184"/>
                  </a:cubicBezTo>
                  <a:cubicBezTo>
                    <a:pt x="224" y="184"/>
                    <a:pt x="224" y="184"/>
                    <a:pt x="224" y="184"/>
                  </a:cubicBezTo>
                  <a:cubicBezTo>
                    <a:pt x="224" y="186"/>
                    <a:pt x="224" y="186"/>
                    <a:pt x="224" y="186"/>
                  </a:cubicBezTo>
                  <a:cubicBezTo>
                    <a:pt x="224" y="186"/>
                    <a:pt x="224" y="186"/>
                    <a:pt x="224" y="186"/>
                  </a:cubicBezTo>
                  <a:cubicBezTo>
                    <a:pt x="223" y="186"/>
                    <a:pt x="223" y="186"/>
                    <a:pt x="223" y="186"/>
                  </a:cubicBezTo>
                  <a:cubicBezTo>
                    <a:pt x="221" y="187"/>
                    <a:pt x="221" y="187"/>
                    <a:pt x="221" y="187"/>
                  </a:cubicBezTo>
                  <a:cubicBezTo>
                    <a:pt x="221" y="187"/>
                    <a:pt x="221" y="187"/>
                    <a:pt x="221" y="187"/>
                  </a:cubicBezTo>
                  <a:cubicBezTo>
                    <a:pt x="221" y="189"/>
                    <a:pt x="221" y="189"/>
                    <a:pt x="221" y="189"/>
                  </a:cubicBezTo>
                  <a:cubicBezTo>
                    <a:pt x="221" y="190"/>
                    <a:pt x="221" y="190"/>
                    <a:pt x="221" y="190"/>
                  </a:cubicBezTo>
                  <a:close/>
                  <a:moveTo>
                    <a:pt x="228" y="201"/>
                  </a:moveTo>
                  <a:cubicBezTo>
                    <a:pt x="228" y="201"/>
                    <a:pt x="228" y="201"/>
                    <a:pt x="228" y="201"/>
                  </a:cubicBezTo>
                  <a:cubicBezTo>
                    <a:pt x="229" y="201"/>
                    <a:pt x="229" y="201"/>
                    <a:pt x="229" y="201"/>
                  </a:cubicBezTo>
                  <a:cubicBezTo>
                    <a:pt x="229" y="200"/>
                    <a:pt x="229" y="200"/>
                    <a:pt x="229" y="200"/>
                  </a:cubicBezTo>
                  <a:cubicBezTo>
                    <a:pt x="230" y="200"/>
                    <a:pt x="230" y="200"/>
                    <a:pt x="230" y="200"/>
                  </a:cubicBezTo>
                  <a:cubicBezTo>
                    <a:pt x="230" y="201"/>
                    <a:pt x="230" y="201"/>
                    <a:pt x="230" y="201"/>
                  </a:cubicBezTo>
                  <a:cubicBezTo>
                    <a:pt x="231" y="201"/>
                    <a:pt x="231" y="201"/>
                    <a:pt x="231" y="201"/>
                  </a:cubicBezTo>
                  <a:cubicBezTo>
                    <a:pt x="231" y="201"/>
                    <a:pt x="231" y="201"/>
                    <a:pt x="231" y="201"/>
                  </a:cubicBezTo>
                  <a:cubicBezTo>
                    <a:pt x="232" y="200"/>
                    <a:pt x="232" y="200"/>
                    <a:pt x="232" y="200"/>
                  </a:cubicBezTo>
                  <a:cubicBezTo>
                    <a:pt x="233" y="200"/>
                    <a:pt x="233" y="200"/>
                    <a:pt x="233" y="200"/>
                  </a:cubicBezTo>
                  <a:cubicBezTo>
                    <a:pt x="234" y="199"/>
                    <a:pt x="234" y="199"/>
                    <a:pt x="234" y="199"/>
                  </a:cubicBezTo>
                  <a:cubicBezTo>
                    <a:pt x="235" y="198"/>
                    <a:pt x="235" y="198"/>
                    <a:pt x="235" y="198"/>
                  </a:cubicBezTo>
                  <a:cubicBezTo>
                    <a:pt x="235" y="198"/>
                    <a:pt x="235" y="198"/>
                    <a:pt x="235" y="198"/>
                  </a:cubicBezTo>
                  <a:cubicBezTo>
                    <a:pt x="236" y="198"/>
                    <a:pt x="236" y="198"/>
                    <a:pt x="236" y="198"/>
                  </a:cubicBezTo>
                  <a:cubicBezTo>
                    <a:pt x="236" y="197"/>
                    <a:pt x="236" y="197"/>
                    <a:pt x="236" y="197"/>
                  </a:cubicBezTo>
                  <a:cubicBezTo>
                    <a:pt x="237" y="197"/>
                    <a:pt x="237" y="197"/>
                    <a:pt x="237" y="197"/>
                  </a:cubicBezTo>
                  <a:cubicBezTo>
                    <a:pt x="237" y="196"/>
                    <a:pt x="237" y="196"/>
                    <a:pt x="237" y="196"/>
                  </a:cubicBezTo>
                  <a:cubicBezTo>
                    <a:pt x="236" y="196"/>
                    <a:pt x="236" y="196"/>
                    <a:pt x="236" y="196"/>
                  </a:cubicBezTo>
                  <a:cubicBezTo>
                    <a:pt x="236" y="196"/>
                    <a:pt x="236" y="196"/>
                    <a:pt x="236" y="196"/>
                  </a:cubicBezTo>
                  <a:cubicBezTo>
                    <a:pt x="235" y="196"/>
                    <a:pt x="235" y="196"/>
                    <a:pt x="235" y="196"/>
                  </a:cubicBezTo>
                  <a:cubicBezTo>
                    <a:pt x="234" y="196"/>
                    <a:pt x="234" y="196"/>
                    <a:pt x="234" y="196"/>
                  </a:cubicBezTo>
                  <a:cubicBezTo>
                    <a:pt x="234" y="196"/>
                    <a:pt x="234" y="196"/>
                    <a:pt x="234" y="196"/>
                  </a:cubicBezTo>
                  <a:cubicBezTo>
                    <a:pt x="233" y="196"/>
                    <a:pt x="233" y="196"/>
                    <a:pt x="233" y="196"/>
                  </a:cubicBezTo>
                  <a:cubicBezTo>
                    <a:pt x="233" y="197"/>
                    <a:pt x="233" y="197"/>
                    <a:pt x="233" y="197"/>
                  </a:cubicBezTo>
                  <a:cubicBezTo>
                    <a:pt x="232" y="197"/>
                    <a:pt x="232" y="197"/>
                    <a:pt x="232" y="197"/>
                  </a:cubicBezTo>
                  <a:cubicBezTo>
                    <a:pt x="232" y="196"/>
                    <a:pt x="232" y="196"/>
                    <a:pt x="232" y="196"/>
                  </a:cubicBezTo>
                  <a:cubicBezTo>
                    <a:pt x="232" y="196"/>
                    <a:pt x="232" y="196"/>
                    <a:pt x="232" y="196"/>
                  </a:cubicBezTo>
                  <a:cubicBezTo>
                    <a:pt x="231" y="196"/>
                    <a:pt x="231" y="196"/>
                    <a:pt x="231" y="196"/>
                  </a:cubicBezTo>
                  <a:cubicBezTo>
                    <a:pt x="230" y="197"/>
                    <a:pt x="230" y="197"/>
                    <a:pt x="230" y="197"/>
                  </a:cubicBezTo>
                  <a:cubicBezTo>
                    <a:pt x="230" y="198"/>
                    <a:pt x="230" y="198"/>
                    <a:pt x="230" y="198"/>
                  </a:cubicBezTo>
                  <a:cubicBezTo>
                    <a:pt x="229" y="198"/>
                    <a:pt x="229" y="198"/>
                    <a:pt x="229" y="198"/>
                  </a:cubicBezTo>
                  <a:cubicBezTo>
                    <a:pt x="228" y="198"/>
                    <a:pt x="228" y="198"/>
                    <a:pt x="228" y="198"/>
                  </a:cubicBezTo>
                  <a:cubicBezTo>
                    <a:pt x="228" y="199"/>
                    <a:pt x="228" y="199"/>
                    <a:pt x="228" y="199"/>
                  </a:cubicBezTo>
                  <a:cubicBezTo>
                    <a:pt x="228" y="199"/>
                    <a:pt x="228" y="199"/>
                    <a:pt x="228" y="199"/>
                  </a:cubicBezTo>
                  <a:cubicBezTo>
                    <a:pt x="228" y="200"/>
                    <a:pt x="228" y="200"/>
                    <a:pt x="228" y="200"/>
                  </a:cubicBezTo>
                  <a:cubicBezTo>
                    <a:pt x="228" y="201"/>
                    <a:pt x="228" y="201"/>
                    <a:pt x="228" y="201"/>
                  </a:cubicBezTo>
                  <a:cubicBezTo>
                    <a:pt x="228" y="201"/>
                    <a:pt x="228" y="201"/>
                    <a:pt x="228" y="201"/>
                  </a:cubicBezTo>
                  <a:close/>
                  <a:moveTo>
                    <a:pt x="300" y="206"/>
                  </a:moveTo>
                  <a:cubicBezTo>
                    <a:pt x="300" y="207"/>
                    <a:pt x="300" y="207"/>
                    <a:pt x="300" y="207"/>
                  </a:cubicBezTo>
                  <a:cubicBezTo>
                    <a:pt x="301" y="207"/>
                    <a:pt x="301" y="207"/>
                    <a:pt x="301" y="207"/>
                  </a:cubicBezTo>
                  <a:cubicBezTo>
                    <a:pt x="301" y="207"/>
                    <a:pt x="301" y="207"/>
                    <a:pt x="301" y="207"/>
                  </a:cubicBezTo>
                  <a:cubicBezTo>
                    <a:pt x="302" y="207"/>
                    <a:pt x="302" y="207"/>
                    <a:pt x="302" y="207"/>
                  </a:cubicBezTo>
                  <a:cubicBezTo>
                    <a:pt x="302" y="207"/>
                    <a:pt x="302" y="207"/>
                    <a:pt x="302" y="207"/>
                  </a:cubicBezTo>
                  <a:cubicBezTo>
                    <a:pt x="302" y="206"/>
                    <a:pt x="302" y="206"/>
                    <a:pt x="302" y="206"/>
                  </a:cubicBezTo>
                  <a:cubicBezTo>
                    <a:pt x="302" y="206"/>
                    <a:pt x="302" y="206"/>
                    <a:pt x="302" y="206"/>
                  </a:cubicBezTo>
                  <a:cubicBezTo>
                    <a:pt x="302" y="206"/>
                    <a:pt x="302" y="206"/>
                    <a:pt x="302" y="206"/>
                  </a:cubicBezTo>
                  <a:cubicBezTo>
                    <a:pt x="301" y="206"/>
                    <a:pt x="301" y="206"/>
                    <a:pt x="301" y="206"/>
                  </a:cubicBezTo>
                  <a:cubicBezTo>
                    <a:pt x="300" y="206"/>
                    <a:pt x="300" y="206"/>
                    <a:pt x="300" y="206"/>
                  </a:cubicBezTo>
                  <a:cubicBezTo>
                    <a:pt x="300" y="206"/>
                    <a:pt x="300" y="206"/>
                    <a:pt x="300" y="206"/>
                  </a:cubicBezTo>
                  <a:close/>
                  <a:moveTo>
                    <a:pt x="277" y="201"/>
                  </a:moveTo>
                  <a:cubicBezTo>
                    <a:pt x="278" y="201"/>
                    <a:pt x="278" y="201"/>
                    <a:pt x="278" y="201"/>
                  </a:cubicBezTo>
                  <a:cubicBezTo>
                    <a:pt x="278" y="202"/>
                    <a:pt x="278" y="202"/>
                    <a:pt x="278" y="202"/>
                  </a:cubicBezTo>
                  <a:cubicBezTo>
                    <a:pt x="279" y="202"/>
                    <a:pt x="279" y="202"/>
                    <a:pt x="279" y="202"/>
                  </a:cubicBezTo>
                  <a:cubicBezTo>
                    <a:pt x="278" y="202"/>
                    <a:pt x="278" y="202"/>
                    <a:pt x="278" y="202"/>
                  </a:cubicBezTo>
                  <a:cubicBezTo>
                    <a:pt x="279" y="203"/>
                    <a:pt x="279" y="203"/>
                    <a:pt x="279" y="203"/>
                  </a:cubicBezTo>
                  <a:cubicBezTo>
                    <a:pt x="279" y="203"/>
                    <a:pt x="279" y="203"/>
                    <a:pt x="279" y="203"/>
                  </a:cubicBezTo>
                  <a:cubicBezTo>
                    <a:pt x="279" y="203"/>
                    <a:pt x="279" y="203"/>
                    <a:pt x="279" y="203"/>
                  </a:cubicBezTo>
                  <a:cubicBezTo>
                    <a:pt x="280" y="203"/>
                    <a:pt x="280" y="203"/>
                    <a:pt x="280" y="203"/>
                  </a:cubicBezTo>
                  <a:cubicBezTo>
                    <a:pt x="280" y="203"/>
                    <a:pt x="280" y="203"/>
                    <a:pt x="280" y="203"/>
                  </a:cubicBezTo>
                  <a:cubicBezTo>
                    <a:pt x="280" y="203"/>
                    <a:pt x="280" y="203"/>
                    <a:pt x="280" y="203"/>
                  </a:cubicBezTo>
                  <a:cubicBezTo>
                    <a:pt x="280" y="202"/>
                    <a:pt x="280" y="202"/>
                    <a:pt x="280" y="202"/>
                  </a:cubicBezTo>
                  <a:cubicBezTo>
                    <a:pt x="280" y="202"/>
                    <a:pt x="280" y="202"/>
                    <a:pt x="280" y="202"/>
                  </a:cubicBezTo>
                  <a:cubicBezTo>
                    <a:pt x="279" y="202"/>
                    <a:pt x="279" y="202"/>
                    <a:pt x="279" y="202"/>
                  </a:cubicBezTo>
                  <a:cubicBezTo>
                    <a:pt x="279" y="201"/>
                    <a:pt x="279" y="201"/>
                    <a:pt x="279" y="201"/>
                  </a:cubicBezTo>
                  <a:cubicBezTo>
                    <a:pt x="278" y="201"/>
                    <a:pt x="278" y="201"/>
                    <a:pt x="278" y="201"/>
                  </a:cubicBezTo>
                  <a:cubicBezTo>
                    <a:pt x="278" y="201"/>
                    <a:pt x="278" y="201"/>
                    <a:pt x="278" y="201"/>
                  </a:cubicBezTo>
                  <a:cubicBezTo>
                    <a:pt x="277" y="201"/>
                    <a:pt x="277" y="201"/>
                    <a:pt x="277" y="201"/>
                  </a:cubicBezTo>
                  <a:close/>
                  <a:moveTo>
                    <a:pt x="299" y="212"/>
                  </a:moveTo>
                  <a:cubicBezTo>
                    <a:pt x="298" y="211"/>
                    <a:pt x="298" y="211"/>
                    <a:pt x="298" y="211"/>
                  </a:cubicBezTo>
                  <a:cubicBezTo>
                    <a:pt x="298" y="211"/>
                    <a:pt x="298" y="211"/>
                    <a:pt x="298" y="211"/>
                  </a:cubicBezTo>
                  <a:cubicBezTo>
                    <a:pt x="298" y="210"/>
                    <a:pt x="298" y="210"/>
                    <a:pt x="298" y="210"/>
                  </a:cubicBezTo>
                  <a:cubicBezTo>
                    <a:pt x="298" y="210"/>
                    <a:pt x="298" y="210"/>
                    <a:pt x="298" y="210"/>
                  </a:cubicBezTo>
                  <a:cubicBezTo>
                    <a:pt x="298" y="210"/>
                    <a:pt x="298" y="210"/>
                    <a:pt x="298" y="210"/>
                  </a:cubicBezTo>
                  <a:cubicBezTo>
                    <a:pt x="298" y="210"/>
                    <a:pt x="298" y="210"/>
                    <a:pt x="298" y="210"/>
                  </a:cubicBezTo>
                  <a:cubicBezTo>
                    <a:pt x="298" y="210"/>
                    <a:pt x="298" y="210"/>
                    <a:pt x="298" y="210"/>
                  </a:cubicBezTo>
                  <a:cubicBezTo>
                    <a:pt x="299" y="211"/>
                    <a:pt x="299" y="211"/>
                    <a:pt x="299" y="211"/>
                  </a:cubicBezTo>
                  <a:cubicBezTo>
                    <a:pt x="299" y="211"/>
                    <a:pt x="299" y="211"/>
                    <a:pt x="299" y="211"/>
                  </a:cubicBezTo>
                  <a:cubicBezTo>
                    <a:pt x="299" y="212"/>
                    <a:pt x="299" y="212"/>
                    <a:pt x="299" y="212"/>
                  </a:cubicBezTo>
                  <a:close/>
                  <a:moveTo>
                    <a:pt x="298" y="214"/>
                  </a:moveTo>
                  <a:cubicBezTo>
                    <a:pt x="298" y="214"/>
                    <a:pt x="298" y="214"/>
                    <a:pt x="298" y="214"/>
                  </a:cubicBezTo>
                  <a:cubicBezTo>
                    <a:pt x="298" y="213"/>
                    <a:pt x="298" y="213"/>
                    <a:pt x="298" y="213"/>
                  </a:cubicBezTo>
                  <a:cubicBezTo>
                    <a:pt x="297" y="213"/>
                    <a:pt x="297" y="213"/>
                    <a:pt x="297" y="213"/>
                  </a:cubicBezTo>
                  <a:cubicBezTo>
                    <a:pt x="297" y="213"/>
                    <a:pt x="297" y="213"/>
                    <a:pt x="297" y="213"/>
                  </a:cubicBezTo>
                  <a:cubicBezTo>
                    <a:pt x="296" y="212"/>
                    <a:pt x="296" y="212"/>
                    <a:pt x="296" y="212"/>
                  </a:cubicBezTo>
                  <a:cubicBezTo>
                    <a:pt x="296" y="212"/>
                    <a:pt x="296" y="212"/>
                    <a:pt x="296" y="212"/>
                  </a:cubicBezTo>
                  <a:cubicBezTo>
                    <a:pt x="297" y="212"/>
                    <a:pt x="297" y="212"/>
                    <a:pt x="297" y="212"/>
                  </a:cubicBezTo>
                  <a:cubicBezTo>
                    <a:pt x="297" y="212"/>
                    <a:pt x="297" y="212"/>
                    <a:pt x="297" y="212"/>
                  </a:cubicBezTo>
                  <a:cubicBezTo>
                    <a:pt x="298" y="212"/>
                    <a:pt x="298" y="212"/>
                    <a:pt x="298" y="212"/>
                  </a:cubicBezTo>
                  <a:cubicBezTo>
                    <a:pt x="299" y="212"/>
                    <a:pt x="299" y="212"/>
                    <a:pt x="299" y="212"/>
                  </a:cubicBezTo>
                  <a:cubicBezTo>
                    <a:pt x="299" y="213"/>
                    <a:pt x="299" y="213"/>
                    <a:pt x="299" y="213"/>
                  </a:cubicBezTo>
                  <a:cubicBezTo>
                    <a:pt x="299" y="213"/>
                    <a:pt x="299" y="213"/>
                    <a:pt x="299" y="213"/>
                  </a:cubicBezTo>
                  <a:cubicBezTo>
                    <a:pt x="299" y="213"/>
                    <a:pt x="299" y="213"/>
                    <a:pt x="299" y="213"/>
                  </a:cubicBezTo>
                  <a:cubicBezTo>
                    <a:pt x="298" y="214"/>
                    <a:pt x="298" y="214"/>
                    <a:pt x="298" y="214"/>
                  </a:cubicBezTo>
                  <a:cubicBezTo>
                    <a:pt x="298" y="214"/>
                    <a:pt x="298" y="214"/>
                    <a:pt x="298" y="214"/>
                  </a:cubicBezTo>
                  <a:cubicBezTo>
                    <a:pt x="298" y="214"/>
                    <a:pt x="298" y="214"/>
                    <a:pt x="298" y="214"/>
                  </a:cubicBezTo>
                  <a:close/>
                  <a:moveTo>
                    <a:pt x="276" y="226"/>
                  </a:moveTo>
                  <a:cubicBezTo>
                    <a:pt x="276" y="227"/>
                    <a:pt x="276" y="227"/>
                    <a:pt x="276" y="227"/>
                  </a:cubicBezTo>
                  <a:cubicBezTo>
                    <a:pt x="276" y="226"/>
                    <a:pt x="276" y="226"/>
                    <a:pt x="276" y="226"/>
                  </a:cubicBezTo>
                  <a:cubicBezTo>
                    <a:pt x="276" y="226"/>
                    <a:pt x="276" y="226"/>
                    <a:pt x="276" y="226"/>
                  </a:cubicBezTo>
                  <a:close/>
                  <a:moveTo>
                    <a:pt x="276" y="226"/>
                  </a:moveTo>
                  <a:cubicBezTo>
                    <a:pt x="276" y="227"/>
                    <a:pt x="276" y="227"/>
                    <a:pt x="276" y="227"/>
                  </a:cubicBezTo>
                  <a:cubicBezTo>
                    <a:pt x="276" y="227"/>
                    <a:pt x="276" y="227"/>
                    <a:pt x="276" y="227"/>
                  </a:cubicBezTo>
                  <a:cubicBezTo>
                    <a:pt x="276" y="226"/>
                    <a:pt x="276" y="226"/>
                    <a:pt x="276" y="226"/>
                  </a:cubicBezTo>
                  <a:close/>
                  <a:moveTo>
                    <a:pt x="277" y="226"/>
                  </a:moveTo>
                  <a:cubicBezTo>
                    <a:pt x="277" y="227"/>
                    <a:pt x="277" y="227"/>
                    <a:pt x="277" y="227"/>
                  </a:cubicBezTo>
                  <a:cubicBezTo>
                    <a:pt x="277" y="227"/>
                    <a:pt x="277" y="227"/>
                    <a:pt x="277" y="227"/>
                  </a:cubicBezTo>
                  <a:cubicBezTo>
                    <a:pt x="277" y="228"/>
                    <a:pt x="277" y="228"/>
                    <a:pt x="277" y="228"/>
                  </a:cubicBezTo>
                  <a:cubicBezTo>
                    <a:pt x="277" y="227"/>
                    <a:pt x="277" y="227"/>
                    <a:pt x="277" y="227"/>
                  </a:cubicBezTo>
                  <a:cubicBezTo>
                    <a:pt x="277" y="227"/>
                    <a:pt x="277" y="227"/>
                    <a:pt x="277" y="227"/>
                  </a:cubicBezTo>
                  <a:cubicBezTo>
                    <a:pt x="277" y="226"/>
                    <a:pt x="277" y="226"/>
                    <a:pt x="277" y="226"/>
                  </a:cubicBezTo>
                  <a:close/>
                  <a:moveTo>
                    <a:pt x="283" y="220"/>
                  </a:moveTo>
                  <a:cubicBezTo>
                    <a:pt x="283" y="220"/>
                    <a:pt x="283" y="220"/>
                    <a:pt x="283" y="220"/>
                  </a:cubicBezTo>
                  <a:cubicBezTo>
                    <a:pt x="283" y="219"/>
                    <a:pt x="283" y="219"/>
                    <a:pt x="283" y="219"/>
                  </a:cubicBezTo>
                  <a:cubicBezTo>
                    <a:pt x="283" y="219"/>
                    <a:pt x="283" y="219"/>
                    <a:pt x="283" y="219"/>
                  </a:cubicBezTo>
                  <a:cubicBezTo>
                    <a:pt x="283" y="218"/>
                    <a:pt x="283" y="218"/>
                    <a:pt x="283" y="218"/>
                  </a:cubicBezTo>
                  <a:cubicBezTo>
                    <a:pt x="284" y="218"/>
                    <a:pt x="284" y="218"/>
                    <a:pt x="284" y="218"/>
                  </a:cubicBezTo>
                  <a:cubicBezTo>
                    <a:pt x="285" y="217"/>
                    <a:pt x="285" y="217"/>
                    <a:pt x="285" y="217"/>
                  </a:cubicBezTo>
                  <a:cubicBezTo>
                    <a:pt x="285" y="218"/>
                    <a:pt x="285" y="218"/>
                    <a:pt x="285" y="218"/>
                  </a:cubicBezTo>
                  <a:cubicBezTo>
                    <a:pt x="285" y="218"/>
                    <a:pt x="285" y="218"/>
                    <a:pt x="285" y="218"/>
                  </a:cubicBezTo>
                  <a:cubicBezTo>
                    <a:pt x="285" y="218"/>
                    <a:pt x="285" y="218"/>
                    <a:pt x="285" y="218"/>
                  </a:cubicBezTo>
                  <a:cubicBezTo>
                    <a:pt x="285" y="219"/>
                    <a:pt x="285" y="219"/>
                    <a:pt x="285" y="219"/>
                  </a:cubicBezTo>
                  <a:cubicBezTo>
                    <a:pt x="285" y="219"/>
                    <a:pt x="285" y="219"/>
                    <a:pt x="285" y="219"/>
                  </a:cubicBezTo>
                  <a:cubicBezTo>
                    <a:pt x="284" y="220"/>
                    <a:pt x="284" y="220"/>
                    <a:pt x="284" y="220"/>
                  </a:cubicBezTo>
                  <a:cubicBezTo>
                    <a:pt x="284" y="220"/>
                    <a:pt x="284" y="220"/>
                    <a:pt x="284" y="220"/>
                  </a:cubicBezTo>
                  <a:cubicBezTo>
                    <a:pt x="283" y="220"/>
                    <a:pt x="283" y="220"/>
                    <a:pt x="283" y="220"/>
                  </a:cubicBezTo>
                  <a:cubicBezTo>
                    <a:pt x="283" y="220"/>
                    <a:pt x="283" y="220"/>
                    <a:pt x="283" y="220"/>
                  </a:cubicBezTo>
                  <a:close/>
                  <a:moveTo>
                    <a:pt x="263" y="200"/>
                  </a:moveTo>
                  <a:cubicBezTo>
                    <a:pt x="264" y="201"/>
                    <a:pt x="264" y="201"/>
                    <a:pt x="264" y="201"/>
                  </a:cubicBezTo>
                  <a:cubicBezTo>
                    <a:pt x="265" y="201"/>
                    <a:pt x="265" y="201"/>
                    <a:pt x="265" y="201"/>
                  </a:cubicBezTo>
                  <a:cubicBezTo>
                    <a:pt x="265" y="201"/>
                    <a:pt x="265" y="201"/>
                    <a:pt x="265" y="201"/>
                  </a:cubicBezTo>
                  <a:cubicBezTo>
                    <a:pt x="266" y="202"/>
                    <a:pt x="266" y="202"/>
                    <a:pt x="266" y="202"/>
                  </a:cubicBezTo>
                  <a:cubicBezTo>
                    <a:pt x="266" y="201"/>
                    <a:pt x="266" y="201"/>
                    <a:pt x="266" y="201"/>
                  </a:cubicBezTo>
                  <a:cubicBezTo>
                    <a:pt x="265" y="201"/>
                    <a:pt x="265" y="201"/>
                    <a:pt x="265" y="201"/>
                  </a:cubicBezTo>
                  <a:cubicBezTo>
                    <a:pt x="264" y="200"/>
                    <a:pt x="264" y="200"/>
                    <a:pt x="264" y="200"/>
                  </a:cubicBezTo>
                  <a:cubicBezTo>
                    <a:pt x="264" y="200"/>
                    <a:pt x="264" y="200"/>
                    <a:pt x="264" y="200"/>
                  </a:cubicBezTo>
                  <a:cubicBezTo>
                    <a:pt x="263" y="200"/>
                    <a:pt x="263" y="200"/>
                    <a:pt x="263" y="200"/>
                  </a:cubicBezTo>
                  <a:close/>
                  <a:moveTo>
                    <a:pt x="257" y="195"/>
                  </a:moveTo>
                  <a:cubicBezTo>
                    <a:pt x="257" y="195"/>
                    <a:pt x="257" y="195"/>
                    <a:pt x="257" y="195"/>
                  </a:cubicBezTo>
                  <a:cubicBezTo>
                    <a:pt x="257" y="195"/>
                    <a:pt x="257" y="195"/>
                    <a:pt x="257" y="195"/>
                  </a:cubicBezTo>
                  <a:cubicBezTo>
                    <a:pt x="258" y="195"/>
                    <a:pt x="258" y="195"/>
                    <a:pt x="258" y="195"/>
                  </a:cubicBezTo>
                  <a:cubicBezTo>
                    <a:pt x="258" y="195"/>
                    <a:pt x="258" y="195"/>
                    <a:pt x="258" y="195"/>
                  </a:cubicBezTo>
                  <a:cubicBezTo>
                    <a:pt x="258" y="195"/>
                    <a:pt x="258" y="195"/>
                    <a:pt x="258" y="195"/>
                  </a:cubicBezTo>
                  <a:cubicBezTo>
                    <a:pt x="259" y="195"/>
                    <a:pt x="259" y="195"/>
                    <a:pt x="259" y="195"/>
                  </a:cubicBezTo>
                  <a:cubicBezTo>
                    <a:pt x="259" y="194"/>
                    <a:pt x="259" y="194"/>
                    <a:pt x="259" y="194"/>
                  </a:cubicBezTo>
                  <a:cubicBezTo>
                    <a:pt x="258" y="194"/>
                    <a:pt x="258" y="194"/>
                    <a:pt x="258" y="194"/>
                  </a:cubicBezTo>
                  <a:cubicBezTo>
                    <a:pt x="259" y="194"/>
                    <a:pt x="259" y="194"/>
                    <a:pt x="259" y="194"/>
                  </a:cubicBezTo>
                  <a:cubicBezTo>
                    <a:pt x="259" y="194"/>
                    <a:pt x="259" y="194"/>
                    <a:pt x="259" y="194"/>
                  </a:cubicBezTo>
                  <a:cubicBezTo>
                    <a:pt x="258" y="193"/>
                    <a:pt x="258" y="193"/>
                    <a:pt x="258" y="193"/>
                  </a:cubicBezTo>
                  <a:cubicBezTo>
                    <a:pt x="257" y="193"/>
                    <a:pt x="257" y="193"/>
                    <a:pt x="257" y="193"/>
                  </a:cubicBezTo>
                  <a:cubicBezTo>
                    <a:pt x="257" y="193"/>
                    <a:pt x="257" y="193"/>
                    <a:pt x="257" y="193"/>
                  </a:cubicBezTo>
                  <a:cubicBezTo>
                    <a:pt x="257" y="193"/>
                    <a:pt x="257" y="193"/>
                    <a:pt x="257" y="193"/>
                  </a:cubicBezTo>
                  <a:cubicBezTo>
                    <a:pt x="256" y="193"/>
                    <a:pt x="256" y="193"/>
                    <a:pt x="256" y="193"/>
                  </a:cubicBezTo>
                  <a:cubicBezTo>
                    <a:pt x="256" y="192"/>
                    <a:pt x="256" y="192"/>
                    <a:pt x="256" y="192"/>
                  </a:cubicBezTo>
                  <a:cubicBezTo>
                    <a:pt x="255" y="193"/>
                    <a:pt x="255" y="193"/>
                    <a:pt x="255" y="193"/>
                  </a:cubicBezTo>
                  <a:cubicBezTo>
                    <a:pt x="255" y="193"/>
                    <a:pt x="255" y="193"/>
                    <a:pt x="255" y="193"/>
                  </a:cubicBezTo>
                  <a:cubicBezTo>
                    <a:pt x="255" y="193"/>
                    <a:pt x="255" y="193"/>
                    <a:pt x="255" y="193"/>
                  </a:cubicBezTo>
                  <a:cubicBezTo>
                    <a:pt x="256" y="193"/>
                    <a:pt x="256" y="193"/>
                    <a:pt x="256" y="193"/>
                  </a:cubicBezTo>
                  <a:cubicBezTo>
                    <a:pt x="256" y="194"/>
                    <a:pt x="256" y="194"/>
                    <a:pt x="256" y="194"/>
                  </a:cubicBezTo>
                  <a:cubicBezTo>
                    <a:pt x="256" y="194"/>
                    <a:pt x="256" y="194"/>
                    <a:pt x="256" y="194"/>
                  </a:cubicBezTo>
                  <a:cubicBezTo>
                    <a:pt x="257" y="194"/>
                    <a:pt x="257" y="194"/>
                    <a:pt x="257" y="194"/>
                  </a:cubicBezTo>
                  <a:cubicBezTo>
                    <a:pt x="257" y="195"/>
                    <a:pt x="257" y="195"/>
                    <a:pt x="257" y="195"/>
                  </a:cubicBezTo>
                  <a:close/>
                  <a:moveTo>
                    <a:pt x="252" y="197"/>
                  </a:moveTo>
                  <a:cubicBezTo>
                    <a:pt x="253" y="197"/>
                    <a:pt x="253" y="197"/>
                    <a:pt x="253" y="197"/>
                  </a:cubicBezTo>
                  <a:cubicBezTo>
                    <a:pt x="253" y="197"/>
                    <a:pt x="253" y="197"/>
                    <a:pt x="253" y="197"/>
                  </a:cubicBezTo>
                  <a:cubicBezTo>
                    <a:pt x="254" y="196"/>
                    <a:pt x="254" y="196"/>
                    <a:pt x="254" y="196"/>
                  </a:cubicBezTo>
                  <a:cubicBezTo>
                    <a:pt x="254" y="196"/>
                    <a:pt x="254" y="196"/>
                    <a:pt x="254" y="196"/>
                  </a:cubicBezTo>
                  <a:cubicBezTo>
                    <a:pt x="254" y="196"/>
                    <a:pt x="254" y="196"/>
                    <a:pt x="254" y="196"/>
                  </a:cubicBezTo>
                  <a:cubicBezTo>
                    <a:pt x="254" y="196"/>
                    <a:pt x="254" y="196"/>
                    <a:pt x="254" y="196"/>
                  </a:cubicBezTo>
                  <a:cubicBezTo>
                    <a:pt x="254" y="194"/>
                    <a:pt x="254" y="194"/>
                    <a:pt x="254" y="194"/>
                  </a:cubicBezTo>
                  <a:cubicBezTo>
                    <a:pt x="254" y="194"/>
                    <a:pt x="254" y="194"/>
                    <a:pt x="254" y="194"/>
                  </a:cubicBezTo>
                  <a:cubicBezTo>
                    <a:pt x="253" y="194"/>
                    <a:pt x="253" y="194"/>
                    <a:pt x="253" y="194"/>
                  </a:cubicBezTo>
                  <a:cubicBezTo>
                    <a:pt x="252" y="194"/>
                    <a:pt x="252" y="194"/>
                    <a:pt x="252" y="194"/>
                  </a:cubicBezTo>
                  <a:cubicBezTo>
                    <a:pt x="252" y="193"/>
                    <a:pt x="252" y="193"/>
                    <a:pt x="252" y="193"/>
                  </a:cubicBezTo>
                  <a:cubicBezTo>
                    <a:pt x="252" y="194"/>
                    <a:pt x="252" y="194"/>
                    <a:pt x="252" y="194"/>
                  </a:cubicBezTo>
                  <a:cubicBezTo>
                    <a:pt x="251" y="194"/>
                    <a:pt x="251" y="194"/>
                    <a:pt x="251" y="194"/>
                  </a:cubicBezTo>
                  <a:cubicBezTo>
                    <a:pt x="250" y="193"/>
                    <a:pt x="250" y="193"/>
                    <a:pt x="250" y="193"/>
                  </a:cubicBezTo>
                  <a:cubicBezTo>
                    <a:pt x="250" y="194"/>
                    <a:pt x="250" y="194"/>
                    <a:pt x="250" y="194"/>
                  </a:cubicBezTo>
                  <a:cubicBezTo>
                    <a:pt x="250" y="194"/>
                    <a:pt x="250" y="194"/>
                    <a:pt x="250" y="194"/>
                  </a:cubicBezTo>
                  <a:cubicBezTo>
                    <a:pt x="251" y="195"/>
                    <a:pt x="251" y="195"/>
                    <a:pt x="251" y="195"/>
                  </a:cubicBezTo>
                  <a:cubicBezTo>
                    <a:pt x="251" y="196"/>
                    <a:pt x="251" y="196"/>
                    <a:pt x="251" y="196"/>
                  </a:cubicBezTo>
                  <a:cubicBezTo>
                    <a:pt x="252" y="196"/>
                    <a:pt x="252" y="196"/>
                    <a:pt x="252" y="196"/>
                  </a:cubicBezTo>
                  <a:cubicBezTo>
                    <a:pt x="252" y="197"/>
                    <a:pt x="252" y="197"/>
                    <a:pt x="252" y="197"/>
                  </a:cubicBezTo>
                  <a:cubicBezTo>
                    <a:pt x="252" y="197"/>
                    <a:pt x="252" y="197"/>
                    <a:pt x="252" y="197"/>
                  </a:cubicBezTo>
                  <a:close/>
                  <a:moveTo>
                    <a:pt x="251" y="200"/>
                  </a:moveTo>
                  <a:cubicBezTo>
                    <a:pt x="251" y="200"/>
                    <a:pt x="252" y="200"/>
                    <a:pt x="252" y="200"/>
                  </a:cubicBezTo>
                  <a:cubicBezTo>
                    <a:pt x="251" y="200"/>
                    <a:pt x="251" y="200"/>
                    <a:pt x="251" y="200"/>
                  </a:cubicBezTo>
                  <a:cubicBezTo>
                    <a:pt x="250" y="200"/>
                    <a:pt x="250" y="200"/>
                    <a:pt x="250" y="200"/>
                  </a:cubicBezTo>
                  <a:cubicBezTo>
                    <a:pt x="251" y="200"/>
                    <a:pt x="251" y="200"/>
                    <a:pt x="251" y="200"/>
                  </a:cubicBezTo>
                  <a:cubicBezTo>
                    <a:pt x="251" y="200"/>
                    <a:pt x="251" y="200"/>
                    <a:pt x="251" y="200"/>
                  </a:cubicBezTo>
                  <a:close/>
                  <a:moveTo>
                    <a:pt x="242" y="207"/>
                  </a:moveTo>
                  <a:cubicBezTo>
                    <a:pt x="242" y="207"/>
                    <a:pt x="242" y="207"/>
                    <a:pt x="242" y="207"/>
                  </a:cubicBezTo>
                  <a:cubicBezTo>
                    <a:pt x="242" y="206"/>
                    <a:pt x="242" y="206"/>
                    <a:pt x="242" y="206"/>
                  </a:cubicBezTo>
                  <a:cubicBezTo>
                    <a:pt x="242" y="206"/>
                    <a:pt x="242" y="206"/>
                    <a:pt x="242" y="206"/>
                  </a:cubicBezTo>
                  <a:cubicBezTo>
                    <a:pt x="242" y="206"/>
                    <a:pt x="242" y="206"/>
                    <a:pt x="242" y="206"/>
                  </a:cubicBezTo>
                  <a:cubicBezTo>
                    <a:pt x="243" y="205"/>
                    <a:pt x="243" y="205"/>
                    <a:pt x="243" y="205"/>
                  </a:cubicBezTo>
                  <a:cubicBezTo>
                    <a:pt x="242" y="205"/>
                    <a:pt x="242" y="205"/>
                    <a:pt x="242" y="205"/>
                  </a:cubicBezTo>
                  <a:cubicBezTo>
                    <a:pt x="242" y="205"/>
                    <a:pt x="242" y="205"/>
                    <a:pt x="242" y="205"/>
                  </a:cubicBezTo>
                  <a:cubicBezTo>
                    <a:pt x="243" y="204"/>
                    <a:pt x="243" y="204"/>
                    <a:pt x="243" y="204"/>
                  </a:cubicBezTo>
                  <a:cubicBezTo>
                    <a:pt x="244" y="203"/>
                    <a:pt x="244" y="203"/>
                    <a:pt x="244" y="203"/>
                  </a:cubicBezTo>
                  <a:cubicBezTo>
                    <a:pt x="244" y="203"/>
                    <a:pt x="244" y="203"/>
                    <a:pt x="244" y="203"/>
                  </a:cubicBezTo>
                  <a:cubicBezTo>
                    <a:pt x="244" y="203"/>
                    <a:pt x="244" y="203"/>
                    <a:pt x="244" y="203"/>
                  </a:cubicBezTo>
                  <a:cubicBezTo>
                    <a:pt x="244" y="203"/>
                    <a:pt x="244" y="203"/>
                    <a:pt x="244" y="203"/>
                  </a:cubicBezTo>
                  <a:cubicBezTo>
                    <a:pt x="244" y="202"/>
                    <a:pt x="244" y="202"/>
                    <a:pt x="244" y="202"/>
                  </a:cubicBezTo>
                  <a:cubicBezTo>
                    <a:pt x="245" y="202"/>
                    <a:pt x="245" y="202"/>
                    <a:pt x="245" y="202"/>
                  </a:cubicBezTo>
                  <a:cubicBezTo>
                    <a:pt x="245" y="201"/>
                    <a:pt x="245" y="201"/>
                    <a:pt x="245" y="201"/>
                  </a:cubicBezTo>
                  <a:cubicBezTo>
                    <a:pt x="245" y="201"/>
                    <a:pt x="245" y="201"/>
                    <a:pt x="245" y="201"/>
                  </a:cubicBezTo>
                  <a:cubicBezTo>
                    <a:pt x="245" y="201"/>
                    <a:pt x="245" y="201"/>
                    <a:pt x="245" y="201"/>
                  </a:cubicBezTo>
                  <a:cubicBezTo>
                    <a:pt x="245" y="200"/>
                    <a:pt x="245" y="200"/>
                    <a:pt x="245" y="200"/>
                  </a:cubicBezTo>
                  <a:cubicBezTo>
                    <a:pt x="244" y="201"/>
                    <a:pt x="244" y="201"/>
                    <a:pt x="244" y="201"/>
                  </a:cubicBezTo>
                  <a:cubicBezTo>
                    <a:pt x="244" y="201"/>
                    <a:pt x="244" y="201"/>
                    <a:pt x="244" y="201"/>
                  </a:cubicBezTo>
                  <a:cubicBezTo>
                    <a:pt x="243" y="200"/>
                    <a:pt x="243" y="200"/>
                    <a:pt x="243" y="200"/>
                  </a:cubicBezTo>
                  <a:cubicBezTo>
                    <a:pt x="243" y="200"/>
                    <a:pt x="243" y="200"/>
                    <a:pt x="243" y="200"/>
                  </a:cubicBezTo>
                  <a:cubicBezTo>
                    <a:pt x="243" y="200"/>
                    <a:pt x="243" y="200"/>
                    <a:pt x="243" y="200"/>
                  </a:cubicBezTo>
                  <a:cubicBezTo>
                    <a:pt x="242" y="201"/>
                    <a:pt x="242" y="201"/>
                    <a:pt x="242" y="201"/>
                  </a:cubicBezTo>
                  <a:cubicBezTo>
                    <a:pt x="241" y="201"/>
                    <a:pt x="241" y="201"/>
                    <a:pt x="241" y="201"/>
                  </a:cubicBezTo>
                  <a:cubicBezTo>
                    <a:pt x="241" y="202"/>
                    <a:pt x="241" y="202"/>
                    <a:pt x="241" y="202"/>
                  </a:cubicBezTo>
                  <a:cubicBezTo>
                    <a:pt x="241" y="202"/>
                    <a:pt x="241" y="202"/>
                    <a:pt x="241" y="202"/>
                  </a:cubicBezTo>
                  <a:cubicBezTo>
                    <a:pt x="241" y="203"/>
                    <a:pt x="241" y="203"/>
                    <a:pt x="241" y="203"/>
                  </a:cubicBezTo>
                  <a:cubicBezTo>
                    <a:pt x="240" y="203"/>
                    <a:pt x="240" y="203"/>
                    <a:pt x="240" y="203"/>
                  </a:cubicBezTo>
                  <a:cubicBezTo>
                    <a:pt x="240" y="204"/>
                    <a:pt x="240" y="204"/>
                    <a:pt x="240" y="204"/>
                  </a:cubicBezTo>
                  <a:cubicBezTo>
                    <a:pt x="240" y="204"/>
                    <a:pt x="240" y="204"/>
                    <a:pt x="240" y="204"/>
                  </a:cubicBezTo>
                  <a:cubicBezTo>
                    <a:pt x="240" y="205"/>
                    <a:pt x="240" y="205"/>
                    <a:pt x="240" y="205"/>
                  </a:cubicBezTo>
                  <a:cubicBezTo>
                    <a:pt x="240" y="205"/>
                    <a:pt x="240" y="205"/>
                    <a:pt x="240" y="205"/>
                  </a:cubicBezTo>
                  <a:cubicBezTo>
                    <a:pt x="241" y="205"/>
                    <a:pt x="241" y="205"/>
                    <a:pt x="241" y="205"/>
                  </a:cubicBezTo>
                  <a:cubicBezTo>
                    <a:pt x="241" y="206"/>
                    <a:pt x="241" y="206"/>
                    <a:pt x="241" y="206"/>
                  </a:cubicBezTo>
                  <a:cubicBezTo>
                    <a:pt x="241" y="206"/>
                    <a:pt x="241" y="206"/>
                    <a:pt x="241" y="206"/>
                  </a:cubicBezTo>
                  <a:cubicBezTo>
                    <a:pt x="242" y="207"/>
                    <a:pt x="242" y="207"/>
                    <a:pt x="242" y="207"/>
                  </a:cubicBezTo>
                  <a:close/>
                  <a:moveTo>
                    <a:pt x="233" y="240"/>
                  </a:moveTo>
                  <a:cubicBezTo>
                    <a:pt x="233" y="240"/>
                    <a:pt x="233" y="240"/>
                    <a:pt x="233" y="240"/>
                  </a:cubicBezTo>
                  <a:cubicBezTo>
                    <a:pt x="233" y="240"/>
                    <a:pt x="233" y="240"/>
                    <a:pt x="233" y="240"/>
                  </a:cubicBezTo>
                  <a:cubicBezTo>
                    <a:pt x="233" y="240"/>
                    <a:pt x="233" y="240"/>
                    <a:pt x="233" y="240"/>
                  </a:cubicBezTo>
                  <a:cubicBezTo>
                    <a:pt x="233" y="240"/>
                    <a:pt x="233" y="240"/>
                    <a:pt x="233" y="240"/>
                  </a:cubicBezTo>
                  <a:close/>
                  <a:moveTo>
                    <a:pt x="233" y="243"/>
                  </a:moveTo>
                  <a:cubicBezTo>
                    <a:pt x="234" y="243"/>
                    <a:pt x="234" y="243"/>
                    <a:pt x="234" y="243"/>
                  </a:cubicBezTo>
                  <a:cubicBezTo>
                    <a:pt x="234" y="242"/>
                    <a:pt x="234" y="242"/>
                    <a:pt x="234" y="242"/>
                  </a:cubicBezTo>
                  <a:cubicBezTo>
                    <a:pt x="234" y="242"/>
                    <a:pt x="234" y="242"/>
                    <a:pt x="234" y="242"/>
                  </a:cubicBezTo>
                  <a:cubicBezTo>
                    <a:pt x="234" y="243"/>
                    <a:pt x="234" y="243"/>
                    <a:pt x="234" y="243"/>
                  </a:cubicBezTo>
                  <a:cubicBezTo>
                    <a:pt x="234" y="243"/>
                    <a:pt x="234" y="243"/>
                    <a:pt x="234" y="243"/>
                  </a:cubicBezTo>
                  <a:cubicBezTo>
                    <a:pt x="234" y="243"/>
                    <a:pt x="233" y="243"/>
                    <a:pt x="233" y="243"/>
                  </a:cubicBezTo>
                  <a:close/>
                  <a:moveTo>
                    <a:pt x="228" y="242"/>
                  </a:moveTo>
                  <a:cubicBezTo>
                    <a:pt x="228" y="242"/>
                    <a:pt x="228" y="242"/>
                    <a:pt x="228" y="242"/>
                  </a:cubicBezTo>
                  <a:cubicBezTo>
                    <a:pt x="229" y="242"/>
                    <a:pt x="229" y="242"/>
                    <a:pt x="229" y="242"/>
                  </a:cubicBezTo>
                  <a:cubicBezTo>
                    <a:pt x="229" y="241"/>
                    <a:pt x="229" y="241"/>
                    <a:pt x="229" y="241"/>
                  </a:cubicBezTo>
                  <a:cubicBezTo>
                    <a:pt x="230" y="241"/>
                    <a:pt x="230" y="241"/>
                    <a:pt x="230" y="241"/>
                  </a:cubicBezTo>
                  <a:cubicBezTo>
                    <a:pt x="230" y="241"/>
                    <a:pt x="230" y="241"/>
                    <a:pt x="230" y="241"/>
                  </a:cubicBezTo>
                  <a:cubicBezTo>
                    <a:pt x="231" y="241"/>
                    <a:pt x="231" y="241"/>
                    <a:pt x="231" y="241"/>
                  </a:cubicBezTo>
                  <a:cubicBezTo>
                    <a:pt x="230" y="242"/>
                    <a:pt x="230" y="242"/>
                    <a:pt x="230" y="242"/>
                  </a:cubicBezTo>
                  <a:cubicBezTo>
                    <a:pt x="229" y="242"/>
                    <a:pt x="229" y="242"/>
                    <a:pt x="229" y="242"/>
                  </a:cubicBezTo>
                  <a:cubicBezTo>
                    <a:pt x="228" y="243"/>
                    <a:pt x="228" y="243"/>
                    <a:pt x="228" y="243"/>
                  </a:cubicBezTo>
                  <a:cubicBezTo>
                    <a:pt x="228" y="242"/>
                    <a:pt x="228" y="242"/>
                    <a:pt x="228" y="242"/>
                  </a:cubicBezTo>
                  <a:close/>
                  <a:moveTo>
                    <a:pt x="232" y="244"/>
                  </a:moveTo>
                  <a:cubicBezTo>
                    <a:pt x="233" y="243"/>
                    <a:pt x="233" y="243"/>
                    <a:pt x="233" y="243"/>
                  </a:cubicBezTo>
                  <a:cubicBezTo>
                    <a:pt x="233" y="242"/>
                    <a:pt x="233" y="242"/>
                    <a:pt x="233" y="242"/>
                  </a:cubicBezTo>
                  <a:cubicBezTo>
                    <a:pt x="233" y="242"/>
                    <a:pt x="233" y="242"/>
                    <a:pt x="233" y="242"/>
                  </a:cubicBezTo>
                  <a:cubicBezTo>
                    <a:pt x="233" y="243"/>
                    <a:pt x="233" y="243"/>
                    <a:pt x="233" y="243"/>
                  </a:cubicBezTo>
                  <a:cubicBezTo>
                    <a:pt x="232" y="244"/>
                    <a:pt x="232" y="244"/>
                    <a:pt x="232" y="244"/>
                  </a:cubicBezTo>
                  <a:cubicBezTo>
                    <a:pt x="232" y="244"/>
                    <a:pt x="232" y="244"/>
                    <a:pt x="232" y="244"/>
                  </a:cubicBezTo>
                  <a:cubicBezTo>
                    <a:pt x="232" y="244"/>
                    <a:pt x="232" y="244"/>
                    <a:pt x="232" y="244"/>
                  </a:cubicBezTo>
                  <a:cubicBezTo>
                    <a:pt x="233" y="243"/>
                    <a:pt x="233" y="243"/>
                    <a:pt x="233" y="243"/>
                  </a:cubicBezTo>
                  <a:cubicBezTo>
                    <a:pt x="234" y="243"/>
                    <a:pt x="234" y="243"/>
                    <a:pt x="234" y="243"/>
                  </a:cubicBezTo>
                  <a:cubicBezTo>
                    <a:pt x="234" y="242"/>
                    <a:pt x="234" y="242"/>
                    <a:pt x="234" y="242"/>
                  </a:cubicBezTo>
                  <a:cubicBezTo>
                    <a:pt x="233" y="241"/>
                    <a:pt x="233" y="241"/>
                    <a:pt x="233" y="241"/>
                  </a:cubicBezTo>
                  <a:cubicBezTo>
                    <a:pt x="233" y="241"/>
                    <a:pt x="233" y="241"/>
                    <a:pt x="233" y="241"/>
                  </a:cubicBezTo>
                  <a:cubicBezTo>
                    <a:pt x="233" y="241"/>
                    <a:pt x="233" y="241"/>
                    <a:pt x="233" y="241"/>
                  </a:cubicBezTo>
                  <a:cubicBezTo>
                    <a:pt x="232" y="241"/>
                    <a:pt x="232" y="241"/>
                    <a:pt x="232" y="241"/>
                  </a:cubicBezTo>
                  <a:cubicBezTo>
                    <a:pt x="232" y="241"/>
                    <a:pt x="232" y="241"/>
                    <a:pt x="232" y="241"/>
                  </a:cubicBezTo>
                  <a:cubicBezTo>
                    <a:pt x="232" y="242"/>
                    <a:pt x="232" y="242"/>
                    <a:pt x="232" y="242"/>
                  </a:cubicBezTo>
                  <a:cubicBezTo>
                    <a:pt x="231" y="243"/>
                    <a:pt x="231" y="243"/>
                    <a:pt x="231" y="243"/>
                  </a:cubicBezTo>
                  <a:cubicBezTo>
                    <a:pt x="230" y="243"/>
                    <a:pt x="230" y="243"/>
                    <a:pt x="230" y="243"/>
                  </a:cubicBezTo>
                  <a:cubicBezTo>
                    <a:pt x="231" y="242"/>
                    <a:pt x="231" y="242"/>
                    <a:pt x="231" y="242"/>
                  </a:cubicBezTo>
                  <a:cubicBezTo>
                    <a:pt x="231" y="242"/>
                    <a:pt x="231" y="242"/>
                    <a:pt x="231" y="242"/>
                  </a:cubicBezTo>
                  <a:cubicBezTo>
                    <a:pt x="232" y="241"/>
                    <a:pt x="232" y="241"/>
                    <a:pt x="232" y="241"/>
                  </a:cubicBezTo>
                  <a:cubicBezTo>
                    <a:pt x="231" y="241"/>
                    <a:pt x="231" y="241"/>
                    <a:pt x="231" y="241"/>
                  </a:cubicBezTo>
                  <a:cubicBezTo>
                    <a:pt x="231" y="241"/>
                    <a:pt x="231" y="241"/>
                    <a:pt x="231" y="241"/>
                  </a:cubicBezTo>
                  <a:cubicBezTo>
                    <a:pt x="230" y="242"/>
                    <a:pt x="230" y="242"/>
                    <a:pt x="230" y="242"/>
                  </a:cubicBezTo>
                  <a:cubicBezTo>
                    <a:pt x="229" y="243"/>
                    <a:pt x="229" y="243"/>
                    <a:pt x="229" y="243"/>
                  </a:cubicBezTo>
                  <a:cubicBezTo>
                    <a:pt x="229" y="244"/>
                    <a:pt x="229" y="244"/>
                    <a:pt x="229" y="244"/>
                  </a:cubicBezTo>
                  <a:cubicBezTo>
                    <a:pt x="229" y="244"/>
                    <a:pt x="229" y="244"/>
                    <a:pt x="229" y="244"/>
                  </a:cubicBezTo>
                  <a:cubicBezTo>
                    <a:pt x="229" y="245"/>
                    <a:pt x="229" y="245"/>
                    <a:pt x="229" y="245"/>
                  </a:cubicBezTo>
                  <a:cubicBezTo>
                    <a:pt x="229" y="245"/>
                    <a:pt x="229" y="245"/>
                    <a:pt x="229" y="245"/>
                  </a:cubicBezTo>
                  <a:cubicBezTo>
                    <a:pt x="230" y="244"/>
                    <a:pt x="230" y="244"/>
                    <a:pt x="230" y="244"/>
                  </a:cubicBezTo>
                  <a:cubicBezTo>
                    <a:pt x="230" y="244"/>
                    <a:pt x="230" y="244"/>
                    <a:pt x="230" y="244"/>
                  </a:cubicBezTo>
                  <a:cubicBezTo>
                    <a:pt x="230" y="244"/>
                    <a:pt x="230" y="244"/>
                    <a:pt x="230" y="244"/>
                  </a:cubicBezTo>
                  <a:cubicBezTo>
                    <a:pt x="230" y="245"/>
                    <a:pt x="230" y="245"/>
                    <a:pt x="230" y="245"/>
                  </a:cubicBezTo>
                  <a:cubicBezTo>
                    <a:pt x="230" y="245"/>
                    <a:pt x="230" y="245"/>
                    <a:pt x="230" y="245"/>
                  </a:cubicBezTo>
                  <a:cubicBezTo>
                    <a:pt x="230" y="245"/>
                    <a:pt x="230" y="245"/>
                    <a:pt x="230" y="245"/>
                  </a:cubicBezTo>
                  <a:cubicBezTo>
                    <a:pt x="231" y="245"/>
                    <a:pt x="231" y="245"/>
                    <a:pt x="231" y="245"/>
                  </a:cubicBezTo>
                  <a:cubicBezTo>
                    <a:pt x="231" y="245"/>
                    <a:pt x="232" y="244"/>
                    <a:pt x="232" y="244"/>
                  </a:cubicBezTo>
                  <a:close/>
                  <a:moveTo>
                    <a:pt x="231" y="244"/>
                  </a:moveTo>
                  <a:cubicBezTo>
                    <a:pt x="231" y="243"/>
                    <a:pt x="231" y="243"/>
                    <a:pt x="231" y="243"/>
                  </a:cubicBezTo>
                  <a:cubicBezTo>
                    <a:pt x="232" y="242"/>
                    <a:pt x="232" y="242"/>
                    <a:pt x="232" y="242"/>
                  </a:cubicBezTo>
                  <a:cubicBezTo>
                    <a:pt x="232" y="243"/>
                    <a:pt x="232" y="243"/>
                    <a:pt x="232" y="243"/>
                  </a:cubicBezTo>
                  <a:cubicBezTo>
                    <a:pt x="231" y="244"/>
                    <a:pt x="231" y="244"/>
                    <a:pt x="231" y="244"/>
                  </a:cubicBezTo>
                  <a:cubicBezTo>
                    <a:pt x="231" y="244"/>
                    <a:pt x="231" y="244"/>
                    <a:pt x="231" y="244"/>
                  </a:cubicBezTo>
                  <a:close/>
                  <a:moveTo>
                    <a:pt x="291" y="299"/>
                  </a:moveTo>
                  <a:cubicBezTo>
                    <a:pt x="290" y="299"/>
                    <a:pt x="290" y="299"/>
                    <a:pt x="290" y="299"/>
                  </a:cubicBezTo>
                  <a:cubicBezTo>
                    <a:pt x="290" y="298"/>
                    <a:pt x="290" y="298"/>
                    <a:pt x="290" y="298"/>
                  </a:cubicBezTo>
                  <a:cubicBezTo>
                    <a:pt x="290" y="298"/>
                    <a:pt x="290" y="298"/>
                    <a:pt x="290" y="298"/>
                  </a:cubicBezTo>
                  <a:cubicBezTo>
                    <a:pt x="291" y="298"/>
                    <a:pt x="291" y="298"/>
                    <a:pt x="291" y="298"/>
                  </a:cubicBezTo>
                  <a:cubicBezTo>
                    <a:pt x="291" y="297"/>
                    <a:pt x="291" y="297"/>
                    <a:pt x="291" y="297"/>
                  </a:cubicBezTo>
                  <a:cubicBezTo>
                    <a:pt x="291" y="297"/>
                    <a:pt x="291" y="297"/>
                    <a:pt x="291" y="297"/>
                  </a:cubicBezTo>
                  <a:cubicBezTo>
                    <a:pt x="291" y="297"/>
                    <a:pt x="291" y="297"/>
                    <a:pt x="291" y="297"/>
                  </a:cubicBezTo>
                  <a:cubicBezTo>
                    <a:pt x="291" y="297"/>
                    <a:pt x="291" y="297"/>
                    <a:pt x="291" y="297"/>
                  </a:cubicBezTo>
                  <a:cubicBezTo>
                    <a:pt x="290" y="298"/>
                    <a:pt x="290" y="298"/>
                    <a:pt x="290" y="298"/>
                  </a:cubicBezTo>
                  <a:cubicBezTo>
                    <a:pt x="290" y="298"/>
                    <a:pt x="290" y="298"/>
                    <a:pt x="290" y="298"/>
                  </a:cubicBezTo>
                  <a:cubicBezTo>
                    <a:pt x="290" y="299"/>
                    <a:pt x="290" y="299"/>
                    <a:pt x="290" y="299"/>
                  </a:cubicBezTo>
                  <a:cubicBezTo>
                    <a:pt x="290" y="299"/>
                    <a:pt x="290" y="299"/>
                    <a:pt x="290" y="299"/>
                  </a:cubicBezTo>
                  <a:cubicBezTo>
                    <a:pt x="291" y="299"/>
                    <a:pt x="291" y="299"/>
                    <a:pt x="291" y="299"/>
                  </a:cubicBezTo>
                  <a:close/>
                  <a:moveTo>
                    <a:pt x="312" y="302"/>
                  </a:moveTo>
                  <a:cubicBezTo>
                    <a:pt x="312" y="302"/>
                    <a:pt x="312" y="302"/>
                    <a:pt x="312" y="302"/>
                  </a:cubicBezTo>
                  <a:cubicBezTo>
                    <a:pt x="312" y="301"/>
                    <a:pt x="312" y="301"/>
                    <a:pt x="312" y="301"/>
                  </a:cubicBezTo>
                  <a:cubicBezTo>
                    <a:pt x="312" y="301"/>
                    <a:pt x="312" y="301"/>
                    <a:pt x="312" y="301"/>
                  </a:cubicBezTo>
                  <a:cubicBezTo>
                    <a:pt x="312" y="300"/>
                    <a:pt x="312" y="300"/>
                    <a:pt x="312" y="300"/>
                  </a:cubicBezTo>
                  <a:cubicBezTo>
                    <a:pt x="312" y="300"/>
                    <a:pt x="312" y="300"/>
                    <a:pt x="312" y="300"/>
                  </a:cubicBezTo>
                  <a:cubicBezTo>
                    <a:pt x="313" y="300"/>
                    <a:pt x="313" y="300"/>
                    <a:pt x="313" y="300"/>
                  </a:cubicBezTo>
                  <a:cubicBezTo>
                    <a:pt x="313" y="300"/>
                    <a:pt x="313" y="300"/>
                    <a:pt x="313" y="300"/>
                  </a:cubicBezTo>
                  <a:cubicBezTo>
                    <a:pt x="313" y="300"/>
                    <a:pt x="313" y="300"/>
                    <a:pt x="313" y="300"/>
                  </a:cubicBezTo>
                  <a:cubicBezTo>
                    <a:pt x="313" y="301"/>
                    <a:pt x="313" y="301"/>
                    <a:pt x="313" y="301"/>
                  </a:cubicBezTo>
                  <a:cubicBezTo>
                    <a:pt x="312" y="301"/>
                    <a:pt x="312" y="301"/>
                    <a:pt x="312" y="301"/>
                  </a:cubicBezTo>
                  <a:cubicBezTo>
                    <a:pt x="312" y="301"/>
                    <a:pt x="312" y="301"/>
                    <a:pt x="312" y="301"/>
                  </a:cubicBezTo>
                  <a:cubicBezTo>
                    <a:pt x="313" y="302"/>
                    <a:pt x="313" y="302"/>
                    <a:pt x="313" y="302"/>
                  </a:cubicBezTo>
                  <a:cubicBezTo>
                    <a:pt x="313" y="302"/>
                    <a:pt x="313" y="302"/>
                    <a:pt x="313" y="302"/>
                  </a:cubicBezTo>
                  <a:cubicBezTo>
                    <a:pt x="313" y="302"/>
                    <a:pt x="313" y="302"/>
                    <a:pt x="313" y="302"/>
                  </a:cubicBezTo>
                  <a:cubicBezTo>
                    <a:pt x="312" y="302"/>
                    <a:pt x="312" y="302"/>
                    <a:pt x="312" y="302"/>
                  </a:cubicBezTo>
                  <a:close/>
                  <a:moveTo>
                    <a:pt x="313" y="303"/>
                  </a:moveTo>
                  <a:cubicBezTo>
                    <a:pt x="313" y="302"/>
                    <a:pt x="313" y="302"/>
                    <a:pt x="313" y="302"/>
                  </a:cubicBezTo>
                  <a:cubicBezTo>
                    <a:pt x="314" y="302"/>
                    <a:pt x="314" y="302"/>
                    <a:pt x="314" y="302"/>
                  </a:cubicBezTo>
                  <a:cubicBezTo>
                    <a:pt x="314" y="303"/>
                    <a:pt x="314" y="303"/>
                    <a:pt x="314" y="303"/>
                  </a:cubicBezTo>
                  <a:cubicBezTo>
                    <a:pt x="313" y="303"/>
                    <a:pt x="313" y="303"/>
                    <a:pt x="313" y="303"/>
                  </a:cubicBezTo>
                  <a:cubicBezTo>
                    <a:pt x="313" y="303"/>
                    <a:pt x="313" y="303"/>
                    <a:pt x="313" y="303"/>
                  </a:cubicBezTo>
                  <a:close/>
                  <a:moveTo>
                    <a:pt x="322" y="275"/>
                  </a:moveTo>
                  <a:cubicBezTo>
                    <a:pt x="322" y="274"/>
                    <a:pt x="322" y="274"/>
                    <a:pt x="322" y="274"/>
                  </a:cubicBezTo>
                  <a:cubicBezTo>
                    <a:pt x="323" y="273"/>
                    <a:pt x="323" y="273"/>
                    <a:pt x="323" y="273"/>
                  </a:cubicBezTo>
                  <a:cubicBezTo>
                    <a:pt x="323" y="274"/>
                    <a:pt x="323" y="274"/>
                    <a:pt x="323" y="274"/>
                  </a:cubicBezTo>
                  <a:cubicBezTo>
                    <a:pt x="322" y="275"/>
                    <a:pt x="322" y="275"/>
                    <a:pt x="322" y="275"/>
                  </a:cubicBezTo>
                  <a:cubicBezTo>
                    <a:pt x="322" y="275"/>
                    <a:pt x="322" y="275"/>
                    <a:pt x="322" y="275"/>
                  </a:cubicBezTo>
                  <a:cubicBezTo>
                    <a:pt x="322" y="275"/>
                    <a:pt x="322" y="275"/>
                    <a:pt x="322" y="275"/>
                  </a:cubicBezTo>
                  <a:close/>
                  <a:moveTo>
                    <a:pt x="319" y="280"/>
                  </a:moveTo>
                  <a:cubicBezTo>
                    <a:pt x="319" y="281"/>
                    <a:pt x="319" y="281"/>
                    <a:pt x="319" y="281"/>
                  </a:cubicBezTo>
                  <a:cubicBezTo>
                    <a:pt x="319" y="281"/>
                    <a:pt x="319" y="281"/>
                    <a:pt x="319" y="281"/>
                  </a:cubicBezTo>
                  <a:cubicBezTo>
                    <a:pt x="320" y="281"/>
                    <a:pt x="320" y="281"/>
                    <a:pt x="320" y="281"/>
                  </a:cubicBezTo>
                  <a:cubicBezTo>
                    <a:pt x="320" y="281"/>
                    <a:pt x="320" y="281"/>
                    <a:pt x="320" y="281"/>
                  </a:cubicBezTo>
                  <a:cubicBezTo>
                    <a:pt x="320" y="280"/>
                    <a:pt x="320" y="280"/>
                    <a:pt x="320" y="280"/>
                  </a:cubicBezTo>
                  <a:cubicBezTo>
                    <a:pt x="320" y="280"/>
                    <a:pt x="320" y="280"/>
                    <a:pt x="320" y="280"/>
                  </a:cubicBezTo>
                  <a:cubicBezTo>
                    <a:pt x="319" y="280"/>
                    <a:pt x="319" y="280"/>
                    <a:pt x="319" y="280"/>
                  </a:cubicBezTo>
                  <a:close/>
                  <a:moveTo>
                    <a:pt x="324" y="287"/>
                  </a:moveTo>
                  <a:cubicBezTo>
                    <a:pt x="324" y="286"/>
                    <a:pt x="324" y="286"/>
                    <a:pt x="324" y="286"/>
                  </a:cubicBezTo>
                  <a:cubicBezTo>
                    <a:pt x="324" y="286"/>
                    <a:pt x="324" y="286"/>
                    <a:pt x="324" y="286"/>
                  </a:cubicBezTo>
                  <a:cubicBezTo>
                    <a:pt x="324" y="286"/>
                    <a:pt x="324" y="286"/>
                    <a:pt x="324" y="286"/>
                  </a:cubicBezTo>
                  <a:cubicBezTo>
                    <a:pt x="324" y="286"/>
                    <a:pt x="324" y="286"/>
                    <a:pt x="324" y="286"/>
                  </a:cubicBezTo>
                  <a:cubicBezTo>
                    <a:pt x="324" y="286"/>
                    <a:pt x="324" y="286"/>
                    <a:pt x="324" y="286"/>
                  </a:cubicBezTo>
                  <a:cubicBezTo>
                    <a:pt x="325" y="287"/>
                    <a:pt x="325" y="287"/>
                    <a:pt x="325" y="287"/>
                  </a:cubicBezTo>
                  <a:cubicBezTo>
                    <a:pt x="325" y="287"/>
                    <a:pt x="325" y="287"/>
                    <a:pt x="325" y="287"/>
                  </a:cubicBezTo>
                  <a:cubicBezTo>
                    <a:pt x="324" y="287"/>
                    <a:pt x="324" y="287"/>
                    <a:pt x="324" y="287"/>
                  </a:cubicBezTo>
                  <a:cubicBezTo>
                    <a:pt x="324" y="287"/>
                    <a:pt x="324" y="287"/>
                    <a:pt x="324" y="287"/>
                  </a:cubicBezTo>
                  <a:close/>
                  <a:moveTo>
                    <a:pt x="322" y="287"/>
                  </a:moveTo>
                  <a:cubicBezTo>
                    <a:pt x="322" y="287"/>
                    <a:pt x="322" y="287"/>
                    <a:pt x="322" y="287"/>
                  </a:cubicBezTo>
                  <a:cubicBezTo>
                    <a:pt x="322" y="287"/>
                    <a:pt x="322" y="287"/>
                    <a:pt x="322" y="287"/>
                  </a:cubicBezTo>
                  <a:cubicBezTo>
                    <a:pt x="323" y="287"/>
                    <a:pt x="323" y="287"/>
                    <a:pt x="323" y="287"/>
                  </a:cubicBezTo>
                  <a:cubicBezTo>
                    <a:pt x="322" y="286"/>
                    <a:pt x="322" y="286"/>
                    <a:pt x="322" y="286"/>
                  </a:cubicBezTo>
                  <a:cubicBezTo>
                    <a:pt x="323" y="286"/>
                    <a:pt x="323" y="286"/>
                    <a:pt x="323" y="286"/>
                  </a:cubicBezTo>
                  <a:cubicBezTo>
                    <a:pt x="323" y="287"/>
                    <a:pt x="323" y="287"/>
                    <a:pt x="323" y="287"/>
                  </a:cubicBezTo>
                  <a:cubicBezTo>
                    <a:pt x="322" y="287"/>
                    <a:pt x="322" y="287"/>
                    <a:pt x="322" y="287"/>
                  </a:cubicBezTo>
                  <a:cubicBezTo>
                    <a:pt x="322" y="288"/>
                    <a:pt x="322" y="288"/>
                    <a:pt x="322" y="288"/>
                  </a:cubicBezTo>
                  <a:cubicBezTo>
                    <a:pt x="321" y="288"/>
                    <a:pt x="321" y="288"/>
                    <a:pt x="321" y="288"/>
                  </a:cubicBezTo>
                  <a:cubicBezTo>
                    <a:pt x="321" y="287"/>
                    <a:pt x="321" y="287"/>
                    <a:pt x="321" y="287"/>
                  </a:cubicBezTo>
                  <a:cubicBezTo>
                    <a:pt x="322" y="287"/>
                    <a:pt x="322" y="287"/>
                    <a:pt x="322" y="287"/>
                  </a:cubicBezTo>
                  <a:close/>
                  <a:moveTo>
                    <a:pt x="315" y="297"/>
                  </a:moveTo>
                  <a:cubicBezTo>
                    <a:pt x="315" y="297"/>
                    <a:pt x="315" y="297"/>
                    <a:pt x="315" y="297"/>
                  </a:cubicBezTo>
                  <a:cubicBezTo>
                    <a:pt x="315" y="297"/>
                    <a:pt x="315" y="297"/>
                    <a:pt x="315" y="297"/>
                  </a:cubicBezTo>
                  <a:cubicBezTo>
                    <a:pt x="315" y="297"/>
                    <a:pt x="315" y="297"/>
                    <a:pt x="315" y="297"/>
                  </a:cubicBezTo>
                  <a:cubicBezTo>
                    <a:pt x="315" y="297"/>
                    <a:pt x="315" y="297"/>
                    <a:pt x="315" y="297"/>
                  </a:cubicBezTo>
                  <a:close/>
                  <a:moveTo>
                    <a:pt x="324" y="295"/>
                  </a:moveTo>
                  <a:cubicBezTo>
                    <a:pt x="324" y="295"/>
                    <a:pt x="324" y="295"/>
                    <a:pt x="324" y="295"/>
                  </a:cubicBezTo>
                  <a:cubicBezTo>
                    <a:pt x="324" y="295"/>
                    <a:pt x="324" y="295"/>
                    <a:pt x="324" y="295"/>
                  </a:cubicBezTo>
                  <a:cubicBezTo>
                    <a:pt x="325" y="295"/>
                    <a:pt x="325" y="295"/>
                    <a:pt x="325" y="295"/>
                  </a:cubicBezTo>
                  <a:cubicBezTo>
                    <a:pt x="325" y="295"/>
                    <a:pt x="325" y="295"/>
                    <a:pt x="325" y="295"/>
                  </a:cubicBezTo>
                  <a:cubicBezTo>
                    <a:pt x="324" y="295"/>
                    <a:pt x="324" y="295"/>
                    <a:pt x="324" y="295"/>
                  </a:cubicBezTo>
                  <a:cubicBezTo>
                    <a:pt x="324" y="295"/>
                    <a:pt x="324" y="295"/>
                    <a:pt x="324" y="295"/>
                  </a:cubicBezTo>
                  <a:close/>
                  <a:moveTo>
                    <a:pt x="314" y="280"/>
                  </a:moveTo>
                  <a:cubicBezTo>
                    <a:pt x="313" y="280"/>
                    <a:pt x="313" y="280"/>
                    <a:pt x="313" y="280"/>
                  </a:cubicBezTo>
                  <a:cubicBezTo>
                    <a:pt x="313" y="281"/>
                    <a:pt x="313" y="281"/>
                    <a:pt x="313" y="281"/>
                  </a:cubicBezTo>
                  <a:cubicBezTo>
                    <a:pt x="312" y="281"/>
                    <a:pt x="312" y="281"/>
                    <a:pt x="312" y="281"/>
                  </a:cubicBezTo>
                  <a:cubicBezTo>
                    <a:pt x="312" y="281"/>
                    <a:pt x="312" y="281"/>
                    <a:pt x="312" y="281"/>
                  </a:cubicBezTo>
                  <a:cubicBezTo>
                    <a:pt x="312" y="281"/>
                    <a:pt x="312" y="281"/>
                    <a:pt x="312" y="281"/>
                  </a:cubicBezTo>
                  <a:cubicBezTo>
                    <a:pt x="312" y="281"/>
                    <a:pt x="312" y="281"/>
                    <a:pt x="312" y="281"/>
                  </a:cubicBezTo>
                  <a:cubicBezTo>
                    <a:pt x="312" y="282"/>
                    <a:pt x="312" y="282"/>
                    <a:pt x="312" y="282"/>
                  </a:cubicBezTo>
                  <a:cubicBezTo>
                    <a:pt x="312" y="282"/>
                    <a:pt x="312" y="282"/>
                    <a:pt x="312" y="282"/>
                  </a:cubicBezTo>
                  <a:cubicBezTo>
                    <a:pt x="312" y="282"/>
                    <a:pt x="312" y="282"/>
                    <a:pt x="312" y="282"/>
                  </a:cubicBezTo>
                  <a:cubicBezTo>
                    <a:pt x="311" y="282"/>
                    <a:pt x="311" y="282"/>
                    <a:pt x="311" y="282"/>
                  </a:cubicBezTo>
                  <a:cubicBezTo>
                    <a:pt x="311" y="283"/>
                    <a:pt x="311" y="283"/>
                    <a:pt x="311" y="283"/>
                  </a:cubicBezTo>
                  <a:cubicBezTo>
                    <a:pt x="311" y="283"/>
                    <a:pt x="311" y="283"/>
                    <a:pt x="311" y="283"/>
                  </a:cubicBezTo>
                  <a:cubicBezTo>
                    <a:pt x="311" y="283"/>
                    <a:pt x="311" y="283"/>
                    <a:pt x="311" y="283"/>
                  </a:cubicBezTo>
                  <a:cubicBezTo>
                    <a:pt x="311" y="283"/>
                    <a:pt x="311" y="283"/>
                    <a:pt x="311" y="283"/>
                  </a:cubicBezTo>
                  <a:cubicBezTo>
                    <a:pt x="311" y="284"/>
                    <a:pt x="311" y="284"/>
                    <a:pt x="311" y="284"/>
                  </a:cubicBezTo>
                  <a:cubicBezTo>
                    <a:pt x="310" y="284"/>
                    <a:pt x="310" y="284"/>
                    <a:pt x="310" y="284"/>
                  </a:cubicBezTo>
                  <a:cubicBezTo>
                    <a:pt x="310" y="284"/>
                    <a:pt x="310" y="284"/>
                    <a:pt x="310" y="284"/>
                  </a:cubicBezTo>
                  <a:cubicBezTo>
                    <a:pt x="310" y="285"/>
                    <a:pt x="310" y="285"/>
                    <a:pt x="310" y="285"/>
                  </a:cubicBezTo>
                  <a:cubicBezTo>
                    <a:pt x="309" y="286"/>
                    <a:pt x="309" y="286"/>
                    <a:pt x="309" y="286"/>
                  </a:cubicBezTo>
                  <a:cubicBezTo>
                    <a:pt x="309" y="286"/>
                    <a:pt x="309" y="286"/>
                    <a:pt x="309" y="286"/>
                  </a:cubicBezTo>
                  <a:cubicBezTo>
                    <a:pt x="309" y="287"/>
                    <a:pt x="309" y="287"/>
                    <a:pt x="309" y="287"/>
                  </a:cubicBezTo>
                  <a:cubicBezTo>
                    <a:pt x="309" y="287"/>
                    <a:pt x="309" y="287"/>
                    <a:pt x="309" y="287"/>
                  </a:cubicBezTo>
                  <a:cubicBezTo>
                    <a:pt x="309" y="287"/>
                    <a:pt x="309" y="287"/>
                    <a:pt x="309" y="287"/>
                  </a:cubicBezTo>
                  <a:cubicBezTo>
                    <a:pt x="309" y="287"/>
                    <a:pt x="309" y="287"/>
                    <a:pt x="309" y="287"/>
                  </a:cubicBezTo>
                  <a:cubicBezTo>
                    <a:pt x="308" y="287"/>
                    <a:pt x="308" y="287"/>
                    <a:pt x="308" y="287"/>
                  </a:cubicBezTo>
                  <a:cubicBezTo>
                    <a:pt x="308" y="287"/>
                    <a:pt x="308" y="287"/>
                    <a:pt x="308" y="287"/>
                  </a:cubicBezTo>
                  <a:cubicBezTo>
                    <a:pt x="307" y="288"/>
                    <a:pt x="307" y="288"/>
                    <a:pt x="307" y="288"/>
                  </a:cubicBezTo>
                  <a:cubicBezTo>
                    <a:pt x="307" y="288"/>
                    <a:pt x="307" y="288"/>
                    <a:pt x="307" y="288"/>
                  </a:cubicBezTo>
                  <a:cubicBezTo>
                    <a:pt x="308" y="288"/>
                    <a:pt x="308" y="288"/>
                    <a:pt x="308" y="288"/>
                  </a:cubicBezTo>
                  <a:cubicBezTo>
                    <a:pt x="308" y="289"/>
                    <a:pt x="308" y="289"/>
                    <a:pt x="308" y="289"/>
                  </a:cubicBezTo>
                  <a:cubicBezTo>
                    <a:pt x="308" y="289"/>
                    <a:pt x="308" y="289"/>
                    <a:pt x="308" y="289"/>
                  </a:cubicBezTo>
                  <a:cubicBezTo>
                    <a:pt x="308" y="289"/>
                    <a:pt x="308" y="289"/>
                    <a:pt x="308" y="289"/>
                  </a:cubicBezTo>
                  <a:cubicBezTo>
                    <a:pt x="307" y="290"/>
                    <a:pt x="307" y="290"/>
                    <a:pt x="307" y="290"/>
                  </a:cubicBezTo>
                  <a:cubicBezTo>
                    <a:pt x="306" y="289"/>
                    <a:pt x="306" y="289"/>
                    <a:pt x="306" y="289"/>
                  </a:cubicBezTo>
                  <a:cubicBezTo>
                    <a:pt x="306" y="290"/>
                    <a:pt x="306" y="290"/>
                    <a:pt x="306" y="290"/>
                  </a:cubicBezTo>
                  <a:cubicBezTo>
                    <a:pt x="306" y="290"/>
                    <a:pt x="306" y="290"/>
                    <a:pt x="306" y="290"/>
                  </a:cubicBezTo>
                  <a:cubicBezTo>
                    <a:pt x="306" y="290"/>
                    <a:pt x="306" y="290"/>
                    <a:pt x="306" y="290"/>
                  </a:cubicBezTo>
                  <a:cubicBezTo>
                    <a:pt x="305" y="291"/>
                    <a:pt x="305" y="291"/>
                    <a:pt x="305" y="291"/>
                  </a:cubicBezTo>
                  <a:cubicBezTo>
                    <a:pt x="305" y="292"/>
                    <a:pt x="305" y="292"/>
                    <a:pt x="305" y="292"/>
                  </a:cubicBezTo>
                  <a:cubicBezTo>
                    <a:pt x="304" y="292"/>
                    <a:pt x="304" y="292"/>
                    <a:pt x="304" y="292"/>
                  </a:cubicBezTo>
                  <a:cubicBezTo>
                    <a:pt x="304" y="291"/>
                    <a:pt x="304" y="291"/>
                    <a:pt x="304" y="291"/>
                  </a:cubicBezTo>
                  <a:cubicBezTo>
                    <a:pt x="304" y="292"/>
                    <a:pt x="304" y="292"/>
                    <a:pt x="304" y="292"/>
                  </a:cubicBezTo>
                  <a:cubicBezTo>
                    <a:pt x="304" y="291"/>
                    <a:pt x="304" y="291"/>
                    <a:pt x="304" y="291"/>
                  </a:cubicBezTo>
                  <a:cubicBezTo>
                    <a:pt x="304" y="291"/>
                    <a:pt x="304" y="291"/>
                    <a:pt x="304" y="291"/>
                  </a:cubicBezTo>
                  <a:cubicBezTo>
                    <a:pt x="304" y="290"/>
                    <a:pt x="304" y="290"/>
                    <a:pt x="304" y="290"/>
                  </a:cubicBezTo>
                  <a:cubicBezTo>
                    <a:pt x="305" y="290"/>
                    <a:pt x="305" y="290"/>
                    <a:pt x="305" y="290"/>
                  </a:cubicBezTo>
                  <a:cubicBezTo>
                    <a:pt x="304" y="290"/>
                    <a:pt x="304" y="290"/>
                    <a:pt x="304" y="290"/>
                  </a:cubicBezTo>
                  <a:cubicBezTo>
                    <a:pt x="304" y="291"/>
                    <a:pt x="304" y="291"/>
                    <a:pt x="304" y="291"/>
                  </a:cubicBezTo>
                  <a:cubicBezTo>
                    <a:pt x="303" y="291"/>
                    <a:pt x="303" y="291"/>
                    <a:pt x="303" y="291"/>
                  </a:cubicBezTo>
                  <a:cubicBezTo>
                    <a:pt x="302" y="292"/>
                    <a:pt x="302" y="292"/>
                    <a:pt x="302" y="292"/>
                  </a:cubicBezTo>
                  <a:cubicBezTo>
                    <a:pt x="303" y="292"/>
                    <a:pt x="303" y="292"/>
                    <a:pt x="303" y="292"/>
                  </a:cubicBezTo>
                  <a:cubicBezTo>
                    <a:pt x="303" y="292"/>
                    <a:pt x="303" y="292"/>
                    <a:pt x="303" y="292"/>
                  </a:cubicBezTo>
                  <a:cubicBezTo>
                    <a:pt x="304" y="292"/>
                    <a:pt x="304" y="292"/>
                    <a:pt x="304" y="292"/>
                  </a:cubicBezTo>
                  <a:cubicBezTo>
                    <a:pt x="305" y="292"/>
                    <a:pt x="305" y="292"/>
                    <a:pt x="305" y="292"/>
                  </a:cubicBezTo>
                  <a:cubicBezTo>
                    <a:pt x="305" y="292"/>
                    <a:pt x="305" y="292"/>
                    <a:pt x="305" y="292"/>
                  </a:cubicBezTo>
                  <a:cubicBezTo>
                    <a:pt x="304" y="293"/>
                    <a:pt x="304" y="293"/>
                    <a:pt x="304" y="293"/>
                  </a:cubicBezTo>
                  <a:cubicBezTo>
                    <a:pt x="303" y="294"/>
                    <a:pt x="303" y="294"/>
                    <a:pt x="303" y="294"/>
                  </a:cubicBezTo>
                  <a:cubicBezTo>
                    <a:pt x="302" y="295"/>
                    <a:pt x="302" y="295"/>
                    <a:pt x="302" y="295"/>
                  </a:cubicBezTo>
                  <a:cubicBezTo>
                    <a:pt x="302" y="295"/>
                    <a:pt x="302" y="295"/>
                    <a:pt x="302" y="295"/>
                  </a:cubicBezTo>
                  <a:cubicBezTo>
                    <a:pt x="301" y="295"/>
                    <a:pt x="301" y="295"/>
                    <a:pt x="301" y="295"/>
                  </a:cubicBezTo>
                  <a:cubicBezTo>
                    <a:pt x="301" y="296"/>
                    <a:pt x="301" y="296"/>
                    <a:pt x="301" y="296"/>
                  </a:cubicBezTo>
                  <a:cubicBezTo>
                    <a:pt x="301" y="296"/>
                    <a:pt x="301" y="296"/>
                    <a:pt x="301" y="296"/>
                  </a:cubicBezTo>
                  <a:cubicBezTo>
                    <a:pt x="301" y="297"/>
                    <a:pt x="301" y="297"/>
                    <a:pt x="301" y="297"/>
                  </a:cubicBezTo>
                  <a:cubicBezTo>
                    <a:pt x="301" y="297"/>
                    <a:pt x="301" y="297"/>
                    <a:pt x="301" y="297"/>
                  </a:cubicBezTo>
                  <a:cubicBezTo>
                    <a:pt x="302" y="297"/>
                    <a:pt x="302" y="297"/>
                    <a:pt x="302" y="297"/>
                  </a:cubicBezTo>
                  <a:cubicBezTo>
                    <a:pt x="302" y="297"/>
                    <a:pt x="302" y="297"/>
                    <a:pt x="302" y="297"/>
                  </a:cubicBezTo>
                  <a:cubicBezTo>
                    <a:pt x="303" y="297"/>
                    <a:pt x="303" y="297"/>
                    <a:pt x="303" y="297"/>
                  </a:cubicBezTo>
                  <a:cubicBezTo>
                    <a:pt x="304" y="297"/>
                    <a:pt x="304" y="297"/>
                    <a:pt x="304" y="297"/>
                  </a:cubicBezTo>
                  <a:cubicBezTo>
                    <a:pt x="305" y="297"/>
                    <a:pt x="305" y="297"/>
                    <a:pt x="305" y="297"/>
                  </a:cubicBezTo>
                  <a:cubicBezTo>
                    <a:pt x="305" y="296"/>
                    <a:pt x="305" y="296"/>
                    <a:pt x="305" y="296"/>
                  </a:cubicBezTo>
                  <a:cubicBezTo>
                    <a:pt x="305" y="296"/>
                    <a:pt x="305" y="296"/>
                    <a:pt x="305" y="296"/>
                  </a:cubicBezTo>
                  <a:cubicBezTo>
                    <a:pt x="306" y="296"/>
                    <a:pt x="306" y="296"/>
                    <a:pt x="306" y="296"/>
                  </a:cubicBezTo>
                  <a:cubicBezTo>
                    <a:pt x="305" y="297"/>
                    <a:pt x="305" y="297"/>
                    <a:pt x="305" y="297"/>
                  </a:cubicBezTo>
                  <a:cubicBezTo>
                    <a:pt x="306" y="297"/>
                    <a:pt x="306" y="297"/>
                    <a:pt x="306" y="297"/>
                  </a:cubicBezTo>
                  <a:cubicBezTo>
                    <a:pt x="307" y="297"/>
                    <a:pt x="307" y="297"/>
                    <a:pt x="307" y="297"/>
                  </a:cubicBezTo>
                  <a:cubicBezTo>
                    <a:pt x="307" y="297"/>
                    <a:pt x="307" y="297"/>
                    <a:pt x="307" y="297"/>
                  </a:cubicBezTo>
                  <a:cubicBezTo>
                    <a:pt x="308" y="297"/>
                    <a:pt x="308" y="297"/>
                    <a:pt x="308" y="297"/>
                  </a:cubicBezTo>
                  <a:cubicBezTo>
                    <a:pt x="309" y="297"/>
                    <a:pt x="309" y="297"/>
                    <a:pt x="309" y="297"/>
                  </a:cubicBezTo>
                  <a:cubicBezTo>
                    <a:pt x="309" y="297"/>
                    <a:pt x="309" y="297"/>
                    <a:pt x="309" y="297"/>
                  </a:cubicBezTo>
                  <a:cubicBezTo>
                    <a:pt x="309" y="297"/>
                    <a:pt x="309" y="297"/>
                    <a:pt x="309" y="297"/>
                  </a:cubicBezTo>
                  <a:cubicBezTo>
                    <a:pt x="310" y="298"/>
                    <a:pt x="310" y="298"/>
                    <a:pt x="310" y="298"/>
                  </a:cubicBezTo>
                  <a:cubicBezTo>
                    <a:pt x="310" y="297"/>
                    <a:pt x="310" y="297"/>
                    <a:pt x="310" y="297"/>
                  </a:cubicBezTo>
                  <a:cubicBezTo>
                    <a:pt x="311" y="298"/>
                    <a:pt x="311" y="298"/>
                    <a:pt x="311" y="298"/>
                  </a:cubicBezTo>
                  <a:cubicBezTo>
                    <a:pt x="311" y="298"/>
                    <a:pt x="311" y="298"/>
                    <a:pt x="311" y="298"/>
                  </a:cubicBezTo>
                  <a:cubicBezTo>
                    <a:pt x="311" y="297"/>
                    <a:pt x="311" y="297"/>
                    <a:pt x="311" y="297"/>
                  </a:cubicBezTo>
                  <a:cubicBezTo>
                    <a:pt x="311" y="297"/>
                    <a:pt x="311" y="297"/>
                    <a:pt x="311" y="297"/>
                  </a:cubicBezTo>
                  <a:cubicBezTo>
                    <a:pt x="312" y="297"/>
                    <a:pt x="312" y="297"/>
                    <a:pt x="312" y="297"/>
                  </a:cubicBezTo>
                  <a:cubicBezTo>
                    <a:pt x="312" y="297"/>
                    <a:pt x="312" y="297"/>
                    <a:pt x="312" y="297"/>
                  </a:cubicBezTo>
                  <a:cubicBezTo>
                    <a:pt x="313" y="297"/>
                    <a:pt x="313" y="297"/>
                    <a:pt x="313" y="297"/>
                  </a:cubicBezTo>
                  <a:cubicBezTo>
                    <a:pt x="313" y="297"/>
                    <a:pt x="313" y="297"/>
                    <a:pt x="313" y="297"/>
                  </a:cubicBezTo>
                  <a:cubicBezTo>
                    <a:pt x="313" y="297"/>
                    <a:pt x="313" y="297"/>
                    <a:pt x="313" y="297"/>
                  </a:cubicBezTo>
                  <a:cubicBezTo>
                    <a:pt x="314" y="297"/>
                    <a:pt x="314" y="297"/>
                    <a:pt x="314" y="297"/>
                  </a:cubicBezTo>
                  <a:cubicBezTo>
                    <a:pt x="314" y="297"/>
                    <a:pt x="314" y="297"/>
                    <a:pt x="314" y="297"/>
                  </a:cubicBezTo>
                  <a:cubicBezTo>
                    <a:pt x="314" y="297"/>
                    <a:pt x="314" y="297"/>
                    <a:pt x="314" y="297"/>
                  </a:cubicBezTo>
                  <a:cubicBezTo>
                    <a:pt x="314" y="296"/>
                    <a:pt x="314" y="296"/>
                    <a:pt x="314" y="296"/>
                  </a:cubicBezTo>
                  <a:cubicBezTo>
                    <a:pt x="314" y="296"/>
                    <a:pt x="314" y="296"/>
                    <a:pt x="314" y="296"/>
                  </a:cubicBezTo>
                  <a:cubicBezTo>
                    <a:pt x="315" y="296"/>
                    <a:pt x="315" y="296"/>
                    <a:pt x="315" y="296"/>
                  </a:cubicBezTo>
                  <a:cubicBezTo>
                    <a:pt x="315" y="296"/>
                    <a:pt x="315" y="296"/>
                    <a:pt x="315" y="296"/>
                  </a:cubicBezTo>
                  <a:cubicBezTo>
                    <a:pt x="315" y="296"/>
                    <a:pt x="315" y="296"/>
                    <a:pt x="315" y="296"/>
                  </a:cubicBezTo>
                  <a:cubicBezTo>
                    <a:pt x="314" y="297"/>
                    <a:pt x="314" y="297"/>
                    <a:pt x="314" y="297"/>
                  </a:cubicBezTo>
                  <a:cubicBezTo>
                    <a:pt x="315" y="297"/>
                    <a:pt x="315" y="297"/>
                    <a:pt x="315" y="297"/>
                  </a:cubicBezTo>
                  <a:cubicBezTo>
                    <a:pt x="315" y="296"/>
                    <a:pt x="315" y="296"/>
                    <a:pt x="315" y="296"/>
                  </a:cubicBezTo>
                  <a:cubicBezTo>
                    <a:pt x="315" y="296"/>
                    <a:pt x="315" y="296"/>
                    <a:pt x="315" y="296"/>
                  </a:cubicBezTo>
                  <a:cubicBezTo>
                    <a:pt x="315" y="296"/>
                    <a:pt x="315" y="296"/>
                    <a:pt x="315" y="296"/>
                  </a:cubicBezTo>
                  <a:cubicBezTo>
                    <a:pt x="315" y="296"/>
                    <a:pt x="315" y="296"/>
                    <a:pt x="315" y="296"/>
                  </a:cubicBezTo>
                  <a:cubicBezTo>
                    <a:pt x="315" y="297"/>
                    <a:pt x="315" y="297"/>
                    <a:pt x="315" y="297"/>
                  </a:cubicBezTo>
                  <a:cubicBezTo>
                    <a:pt x="315" y="297"/>
                    <a:pt x="315" y="297"/>
                    <a:pt x="315" y="297"/>
                  </a:cubicBezTo>
                  <a:cubicBezTo>
                    <a:pt x="316" y="297"/>
                    <a:pt x="316" y="297"/>
                    <a:pt x="316" y="297"/>
                  </a:cubicBezTo>
                  <a:cubicBezTo>
                    <a:pt x="316" y="297"/>
                    <a:pt x="316" y="297"/>
                    <a:pt x="316" y="297"/>
                  </a:cubicBezTo>
                  <a:cubicBezTo>
                    <a:pt x="316" y="297"/>
                    <a:pt x="316" y="297"/>
                    <a:pt x="316" y="297"/>
                  </a:cubicBezTo>
                  <a:cubicBezTo>
                    <a:pt x="315" y="298"/>
                    <a:pt x="315" y="298"/>
                    <a:pt x="315" y="298"/>
                  </a:cubicBezTo>
                  <a:cubicBezTo>
                    <a:pt x="314" y="298"/>
                    <a:pt x="314" y="298"/>
                    <a:pt x="314" y="298"/>
                  </a:cubicBezTo>
                  <a:cubicBezTo>
                    <a:pt x="314" y="298"/>
                    <a:pt x="314" y="298"/>
                    <a:pt x="314" y="298"/>
                  </a:cubicBezTo>
                  <a:cubicBezTo>
                    <a:pt x="315" y="298"/>
                    <a:pt x="315" y="298"/>
                    <a:pt x="315" y="298"/>
                  </a:cubicBezTo>
                  <a:cubicBezTo>
                    <a:pt x="315" y="298"/>
                    <a:pt x="315" y="298"/>
                    <a:pt x="315" y="298"/>
                  </a:cubicBezTo>
                  <a:cubicBezTo>
                    <a:pt x="315" y="298"/>
                    <a:pt x="315" y="298"/>
                    <a:pt x="315" y="298"/>
                  </a:cubicBezTo>
                  <a:cubicBezTo>
                    <a:pt x="316" y="298"/>
                    <a:pt x="316" y="298"/>
                    <a:pt x="316" y="298"/>
                  </a:cubicBezTo>
                  <a:cubicBezTo>
                    <a:pt x="316" y="298"/>
                    <a:pt x="316" y="298"/>
                    <a:pt x="316" y="298"/>
                  </a:cubicBezTo>
                  <a:cubicBezTo>
                    <a:pt x="316" y="298"/>
                    <a:pt x="316" y="298"/>
                    <a:pt x="316" y="298"/>
                  </a:cubicBezTo>
                  <a:cubicBezTo>
                    <a:pt x="317" y="298"/>
                    <a:pt x="317" y="298"/>
                    <a:pt x="317" y="298"/>
                  </a:cubicBezTo>
                  <a:cubicBezTo>
                    <a:pt x="317" y="298"/>
                    <a:pt x="317" y="298"/>
                    <a:pt x="317" y="298"/>
                  </a:cubicBezTo>
                  <a:cubicBezTo>
                    <a:pt x="317" y="297"/>
                    <a:pt x="317" y="297"/>
                    <a:pt x="317" y="297"/>
                  </a:cubicBezTo>
                  <a:cubicBezTo>
                    <a:pt x="317" y="297"/>
                    <a:pt x="317" y="297"/>
                    <a:pt x="317" y="297"/>
                  </a:cubicBezTo>
                  <a:cubicBezTo>
                    <a:pt x="318" y="297"/>
                    <a:pt x="318" y="297"/>
                    <a:pt x="318" y="297"/>
                  </a:cubicBezTo>
                  <a:cubicBezTo>
                    <a:pt x="318" y="298"/>
                    <a:pt x="318" y="298"/>
                    <a:pt x="318" y="298"/>
                  </a:cubicBezTo>
                  <a:cubicBezTo>
                    <a:pt x="319" y="298"/>
                    <a:pt x="319" y="298"/>
                    <a:pt x="319" y="298"/>
                  </a:cubicBezTo>
                  <a:cubicBezTo>
                    <a:pt x="319" y="297"/>
                    <a:pt x="319" y="297"/>
                    <a:pt x="319" y="297"/>
                  </a:cubicBezTo>
                  <a:cubicBezTo>
                    <a:pt x="320" y="297"/>
                    <a:pt x="320" y="297"/>
                    <a:pt x="320" y="297"/>
                  </a:cubicBezTo>
                  <a:cubicBezTo>
                    <a:pt x="319" y="298"/>
                    <a:pt x="319" y="298"/>
                    <a:pt x="319" y="298"/>
                  </a:cubicBezTo>
                  <a:cubicBezTo>
                    <a:pt x="319" y="298"/>
                    <a:pt x="319" y="298"/>
                    <a:pt x="319" y="298"/>
                  </a:cubicBezTo>
                  <a:cubicBezTo>
                    <a:pt x="319" y="298"/>
                    <a:pt x="319" y="298"/>
                    <a:pt x="319" y="298"/>
                  </a:cubicBezTo>
                  <a:cubicBezTo>
                    <a:pt x="318" y="298"/>
                    <a:pt x="318" y="298"/>
                    <a:pt x="318" y="298"/>
                  </a:cubicBezTo>
                  <a:cubicBezTo>
                    <a:pt x="317" y="299"/>
                    <a:pt x="317" y="299"/>
                    <a:pt x="317" y="299"/>
                  </a:cubicBezTo>
                  <a:cubicBezTo>
                    <a:pt x="317" y="299"/>
                    <a:pt x="317" y="299"/>
                    <a:pt x="317" y="299"/>
                  </a:cubicBezTo>
                  <a:cubicBezTo>
                    <a:pt x="317" y="299"/>
                    <a:pt x="317" y="299"/>
                    <a:pt x="317" y="299"/>
                  </a:cubicBezTo>
                  <a:cubicBezTo>
                    <a:pt x="317" y="300"/>
                    <a:pt x="317" y="300"/>
                    <a:pt x="317" y="300"/>
                  </a:cubicBezTo>
                  <a:cubicBezTo>
                    <a:pt x="317" y="300"/>
                    <a:pt x="317" y="300"/>
                    <a:pt x="317" y="300"/>
                  </a:cubicBezTo>
                  <a:cubicBezTo>
                    <a:pt x="316" y="300"/>
                    <a:pt x="316" y="300"/>
                    <a:pt x="316" y="300"/>
                  </a:cubicBezTo>
                  <a:cubicBezTo>
                    <a:pt x="316" y="300"/>
                    <a:pt x="316" y="300"/>
                    <a:pt x="316" y="300"/>
                  </a:cubicBezTo>
                  <a:cubicBezTo>
                    <a:pt x="316" y="300"/>
                    <a:pt x="316" y="300"/>
                    <a:pt x="316" y="300"/>
                  </a:cubicBezTo>
                  <a:cubicBezTo>
                    <a:pt x="315" y="300"/>
                    <a:pt x="315" y="300"/>
                    <a:pt x="315" y="300"/>
                  </a:cubicBezTo>
                  <a:cubicBezTo>
                    <a:pt x="314" y="301"/>
                    <a:pt x="314" y="301"/>
                    <a:pt x="314" y="301"/>
                  </a:cubicBezTo>
                  <a:cubicBezTo>
                    <a:pt x="314" y="301"/>
                    <a:pt x="314" y="301"/>
                    <a:pt x="314" y="301"/>
                  </a:cubicBezTo>
                  <a:cubicBezTo>
                    <a:pt x="314" y="301"/>
                    <a:pt x="314" y="301"/>
                    <a:pt x="314" y="301"/>
                  </a:cubicBezTo>
                  <a:cubicBezTo>
                    <a:pt x="315" y="302"/>
                    <a:pt x="315" y="302"/>
                    <a:pt x="315" y="302"/>
                  </a:cubicBezTo>
                  <a:cubicBezTo>
                    <a:pt x="315" y="302"/>
                    <a:pt x="315" y="302"/>
                    <a:pt x="315" y="302"/>
                  </a:cubicBezTo>
                  <a:cubicBezTo>
                    <a:pt x="315" y="301"/>
                    <a:pt x="315" y="301"/>
                    <a:pt x="315" y="301"/>
                  </a:cubicBezTo>
                  <a:cubicBezTo>
                    <a:pt x="316" y="301"/>
                    <a:pt x="316" y="301"/>
                    <a:pt x="316" y="301"/>
                  </a:cubicBezTo>
                  <a:cubicBezTo>
                    <a:pt x="316" y="301"/>
                    <a:pt x="316" y="301"/>
                    <a:pt x="316" y="301"/>
                  </a:cubicBezTo>
                  <a:cubicBezTo>
                    <a:pt x="316" y="301"/>
                    <a:pt x="316" y="301"/>
                    <a:pt x="316" y="301"/>
                  </a:cubicBezTo>
                  <a:cubicBezTo>
                    <a:pt x="316" y="302"/>
                    <a:pt x="316" y="302"/>
                    <a:pt x="316" y="302"/>
                  </a:cubicBezTo>
                  <a:cubicBezTo>
                    <a:pt x="317" y="301"/>
                    <a:pt x="317" y="301"/>
                    <a:pt x="317" y="301"/>
                  </a:cubicBezTo>
                  <a:cubicBezTo>
                    <a:pt x="317" y="301"/>
                    <a:pt x="317" y="301"/>
                    <a:pt x="317" y="301"/>
                  </a:cubicBezTo>
                  <a:cubicBezTo>
                    <a:pt x="318" y="301"/>
                    <a:pt x="318" y="301"/>
                    <a:pt x="318" y="301"/>
                  </a:cubicBezTo>
                  <a:cubicBezTo>
                    <a:pt x="318" y="301"/>
                    <a:pt x="318" y="301"/>
                    <a:pt x="318" y="301"/>
                  </a:cubicBezTo>
                  <a:cubicBezTo>
                    <a:pt x="318" y="300"/>
                    <a:pt x="318" y="300"/>
                    <a:pt x="318" y="300"/>
                  </a:cubicBezTo>
                  <a:cubicBezTo>
                    <a:pt x="318" y="300"/>
                    <a:pt x="318" y="300"/>
                    <a:pt x="318" y="300"/>
                  </a:cubicBezTo>
                  <a:cubicBezTo>
                    <a:pt x="318" y="300"/>
                    <a:pt x="318" y="300"/>
                    <a:pt x="318" y="300"/>
                  </a:cubicBezTo>
                  <a:cubicBezTo>
                    <a:pt x="319" y="299"/>
                    <a:pt x="319" y="299"/>
                    <a:pt x="319" y="299"/>
                  </a:cubicBezTo>
                  <a:cubicBezTo>
                    <a:pt x="319" y="299"/>
                    <a:pt x="319" y="299"/>
                    <a:pt x="319" y="299"/>
                  </a:cubicBezTo>
                  <a:cubicBezTo>
                    <a:pt x="320" y="299"/>
                    <a:pt x="320" y="299"/>
                    <a:pt x="320" y="299"/>
                  </a:cubicBezTo>
                  <a:cubicBezTo>
                    <a:pt x="320" y="299"/>
                    <a:pt x="320" y="299"/>
                    <a:pt x="320" y="299"/>
                  </a:cubicBezTo>
                  <a:cubicBezTo>
                    <a:pt x="320" y="299"/>
                    <a:pt x="320" y="299"/>
                    <a:pt x="320" y="299"/>
                  </a:cubicBezTo>
                  <a:cubicBezTo>
                    <a:pt x="320" y="299"/>
                    <a:pt x="320" y="299"/>
                    <a:pt x="320" y="299"/>
                  </a:cubicBezTo>
                  <a:cubicBezTo>
                    <a:pt x="321" y="299"/>
                    <a:pt x="321" y="299"/>
                    <a:pt x="321" y="299"/>
                  </a:cubicBezTo>
                  <a:cubicBezTo>
                    <a:pt x="321" y="298"/>
                    <a:pt x="321" y="298"/>
                    <a:pt x="321" y="298"/>
                  </a:cubicBezTo>
                  <a:cubicBezTo>
                    <a:pt x="322" y="297"/>
                    <a:pt x="322" y="297"/>
                    <a:pt x="322" y="297"/>
                  </a:cubicBezTo>
                  <a:cubicBezTo>
                    <a:pt x="322" y="296"/>
                    <a:pt x="322" y="296"/>
                    <a:pt x="322" y="296"/>
                  </a:cubicBezTo>
                  <a:cubicBezTo>
                    <a:pt x="322" y="296"/>
                    <a:pt x="322" y="296"/>
                    <a:pt x="322" y="296"/>
                  </a:cubicBezTo>
                  <a:cubicBezTo>
                    <a:pt x="322" y="296"/>
                    <a:pt x="322" y="296"/>
                    <a:pt x="322" y="296"/>
                  </a:cubicBezTo>
                  <a:cubicBezTo>
                    <a:pt x="322" y="296"/>
                    <a:pt x="322" y="296"/>
                    <a:pt x="322" y="296"/>
                  </a:cubicBezTo>
                  <a:cubicBezTo>
                    <a:pt x="323" y="296"/>
                    <a:pt x="323" y="296"/>
                    <a:pt x="323" y="296"/>
                  </a:cubicBezTo>
                  <a:cubicBezTo>
                    <a:pt x="323" y="297"/>
                    <a:pt x="323" y="297"/>
                    <a:pt x="323" y="297"/>
                  </a:cubicBezTo>
                  <a:cubicBezTo>
                    <a:pt x="323" y="298"/>
                    <a:pt x="323" y="298"/>
                    <a:pt x="323" y="298"/>
                  </a:cubicBezTo>
                  <a:cubicBezTo>
                    <a:pt x="323" y="298"/>
                    <a:pt x="323" y="298"/>
                    <a:pt x="323" y="298"/>
                  </a:cubicBezTo>
                  <a:cubicBezTo>
                    <a:pt x="323" y="299"/>
                    <a:pt x="323" y="299"/>
                    <a:pt x="323" y="299"/>
                  </a:cubicBezTo>
                  <a:cubicBezTo>
                    <a:pt x="323" y="299"/>
                    <a:pt x="323" y="299"/>
                    <a:pt x="323" y="299"/>
                  </a:cubicBezTo>
                  <a:cubicBezTo>
                    <a:pt x="323" y="299"/>
                    <a:pt x="323" y="299"/>
                    <a:pt x="323" y="299"/>
                  </a:cubicBezTo>
                  <a:cubicBezTo>
                    <a:pt x="322" y="300"/>
                    <a:pt x="322" y="300"/>
                    <a:pt x="322" y="300"/>
                  </a:cubicBezTo>
                  <a:cubicBezTo>
                    <a:pt x="322" y="301"/>
                    <a:pt x="322" y="301"/>
                    <a:pt x="322" y="301"/>
                  </a:cubicBezTo>
                  <a:cubicBezTo>
                    <a:pt x="322" y="302"/>
                    <a:pt x="322" y="302"/>
                    <a:pt x="322" y="302"/>
                  </a:cubicBezTo>
                  <a:cubicBezTo>
                    <a:pt x="321" y="302"/>
                    <a:pt x="321" y="302"/>
                    <a:pt x="321" y="302"/>
                  </a:cubicBezTo>
                  <a:cubicBezTo>
                    <a:pt x="321" y="302"/>
                    <a:pt x="321" y="302"/>
                    <a:pt x="321" y="302"/>
                  </a:cubicBezTo>
                  <a:cubicBezTo>
                    <a:pt x="322" y="302"/>
                    <a:pt x="322" y="302"/>
                    <a:pt x="322" y="302"/>
                  </a:cubicBezTo>
                  <a:cubicBezTo>
                    <a:pt x="322" y="302"/>
                    <a:pt x="322" y="302"/>
                    <a:pt x="322" y="302"/>
                  </a:cubicBezTo>
                  <a:cubicBezTo>
                    <a:pt x="323" y="301"/>
                    <a:pt x="323" y="301"/>
                    <a:pt x="323" y="301"/>
                  </a:cubicBezTo>
                  <a:cubicBezTo>
                    <a:pt x="323" y="301"/>
                    <a:pt x="323" y="301"/>
                    <a:pt x="323" y="301"/>
                  </a:cubicBezTo>
                  <a:cubicBezTo>
                    <a:pt x="324" y="300"/>
                    <a:pt x="324" y="300"/>
                    <a:pt x="324" y="300"/>
                  </a:cubicBezTo>
                  <a:cubicBezTo>
                    <a:pt x="324" y="300"/>
                    <a:pt x="324" y="300"/>
                    <a:pt x="324" y="300"/>
                  </a:cubicBezTo>
                  <a:cubicBezTo>
                    <a:pt x="324" y="300"/>
                    <a:pt x="324" y="300"/>
                    <a:pt x="324" y="300"/>
                  </a:cubicBezTo>
                  <a:cubicBezTo>
                    <a:pt x="325" y="300"/>
                    <a:pt x="325" y="300"/>
                    <a:pt x="325" y="300"/>
                  </a:cubicBezTo>
                  <a:cubicBezTo>
                    <a:pt x="325" y="300"/>
                    <a:pt x="325" y="300"/>
                    <a:pt x="325" y="300"/>
                  </a:cubicBezTo>
                  <a:cubicBezTo>
                    <a:pt x="325" y="300"/>
                    <a:pt x="325" y="300"/>
                    <a:pt x="325" y="300"/>
                  </a:cubicBezTo>
                  <a:cubicBezTo>
                    <a:pt x="324" y="301"/>
                    <a:pt x="324" y="301"/>
                    <a:pt x="324" y="301"/>
                  </a:cubicBezTo>
                  <a:cubicBezTo>
                    <a:pt x="324" y="302"/>
                    <a:pt x="324" y="302"/>
                    <a:pt x="324" y="302"/>
                  </a:cubicBezTo>
                  <a:cubicBezTo>
                    <a:pt x="324" y="302"/>
                    <a:pt x="324" y="302"/>
                    <a:pt x="324" y="302"/>
                  </a:cubicBezTo>
                  <a:cubicBezTo>
                    <a:pt x="324" y="302"/>
                    <a:pt x="324" y="302"/>
                    <a:pt x="324" y="302"/>
                  </a:cubicBezTo>
                  <a:cubicBezTo>
                    <a:pt x="324" y="303"/>
                    <a:pt x="324" y="303"/>
                    <a:pt x="324" y="303"/>
                  </a:cubicBezTo>
                  <a:cubicBezTo>
                    <a:pt x="324" y="304"/>
                    <a:pt x="324" y="304"/>
                    <a:pt x="324" y="304"/>
                  </a:cubicBezTo>
                  <a:cubicBezTo>
                    <a:pt x="324" y="303"/>
                    <a:pt x="324" y="303"/>
                    <a:pt x="324" y="303"/>
                  </a:cubicBezTo>
                  <a:cubicBezTo>
                    <a:pt x="325" y="303"/>
                    <a:pt x="325" y="303"/>
                    <a:pt x="325" y="303"/>
                  </a:cubicBezTo>
                  <a:cubicBezTo>
                    <a:pt x="325" y="303"/>
                    <a:pt x="325" y="303"/>
                    <a:pt x="325" y="303"/>
                  </a:cubicBezTo>
                  <a:cubicBezTo>
                    <a:pt x="325" y="303"/>
                    <a:pt x="326" y="303"/>
                    <a:pt x="326" y="303"/>
                  </a:cubicBezTo>
                  <a:cubicBezTo>
                    <a:pt x="326" y="303"/>
                    <a:pt x="326" y="303"/>
                    <a:pt x="326" y="303"/>
                  </a:cubicBezTo>
                  <a:cubicBezTo>
                    <a:pt x="327" y="303"/>
                    <a:pt x="327" y="303"/>
                    <a:pt x="327" y="303"/>
                  </a:cubicBezTo>
                  <a:cubicBezTo>
                    <a:pt x="327" y="302"/>
                    <a:pt x="327" y="302"/>
                    <a:pt x="327" y="302"/>
                  </a:cubicBezTo>
                  <a:cubicBezTo>
                    <a:pt x="327" y="302"/>
                    <a:pt x="327" y="302"/>
                    <a:pt x="327" y="302"/>
                  </a:cubicBezTo>
                  <a:cubicBezTo>
                    <a:pt x="327" y="302"/>
                    <a:pt x="327" y="302"/>
                    <a:pt x="327" y="302"/>
                  </a:cubicBezTo>
                  <a:cubicBezTo>
                    <a:pt x="327" y="302"/>
                    <a:pt x="327" y="302"/>
                    <a:pt x="327" y="302"/>
                  </a:cubicBezTo>
                  <a:cubicBezTo>
                    <a:pt x="327" y="301"/>
                    <a:pt x="327" y="301"/>
                    <a:pt x="327" y="301"/>
                  </a:cubicBezTo>
                  <a:cubicBezTo>
                    <a:pt x="327" y="301"/>
                    <a:pt x="327" y="301"/>
                    <a:pt x="327" y="301"/>
                  </a:cubicBezTo>
                  <a:cubicBezTo>
                    <a:pt x="327" y="301"/>
                    <a:pt x="327" y="301"/>
                    <a:pt x="327" y="301"/>
                  </a:cubicBezTo>
                  <a:cubicBezTo>
                    <a:pt x="327" y="300"/>
                    <a:pt x="327" y="300"/>
                    <a:pt x="327" y="300"/>
                  </a:cubicBezTo>
                  <a:cubicBezTo>
                    <a:pt x="328" y="299"/>
                    <a:pt x="328" y="299"/>
                    <a:pt x="328" y="299"/>
                  </a:cubicBezTo>
                  <a:cubicBezTo>
                    <a:pt x="329" y="299"/>
                    <a:pt x="329" y="299"/>
                    <a:pt x="329" y="299"/>
                  </a:cubicBezTo>
                  <a:cubicBezTo>
                    <a:pt x="328" y="297"/>
                    <a:pt x="328" y="297"/>
                    <a:pt x="328" y="297"/>
                  </a:cubicBezTo>
                  <a:cubicBezTo>
                    <a:pt x="328" y="297"/>
                    <a:pt x="328" y="297"/>
                    <a:pt x="328" y="297"/>
                  </a:cubicBezTo>
                  <a:cubicBezTo>
                    <a:pt x="328" y="297"/>
                    <a:pt x="328" y="297"/>
                    <a:pt x="328" y="297"/>
                  </a:cubicBezTo>
                  <a:cubicBezTo>
                    <a:pt x="328" y="297"/>
                    <a:pt x="328" y="297"/>
                    <a:pt x="328" y="297"/>
                  </a:cubicBezTo>
                  <a:cubicBezTo>
                    <a:pt x="328" y="298"/>
                    <a:pt x="328" y="298"/>
                    <a:pt x="328" y="298"/>
                  </a:cubicBezTo>
                  <a:cubicBezTo>
                    <a:pt x="327" y="298"/>
                    <a:pt x="327" y="298"/>
                    <a:pt x="327" y="298"/>
                  </a:cubicBezTo>
                  <a:cubicBezTo>
                    <a:pt x="327" y="299"/>
                    <a:pt x="327" y="299"/>
                    <a:pt x="327" y="299"/>
                  </a:cubicBezTo>
                  <a:cubicBezTo>
                    <a:pt x="326" y="299"/>
                    <a:pt x="326" y="299"/>
                    <a:pt x="326" y="299"/>
                  </a:cubicBezTo>
                  <a:cubicBezTo>
                    <a:pt x="326" y="298"/>
                    <a:pt x="326" y="298"/>
                    <a:pt x="326" y="298"/>
                  </a:cubicBezTo>
                  <a:cubicBezTo>
                    <a:pt x="326" y="298"/>
                    <a:pt x="326" y="298"/>
                    <a:pt x="326" y="298"/>
                  </a:cubicBezTo>
                  <a:cubicBezTo>
                    <a:pt x="326" y="297"/>
                    <a:pt x="326" y="297"/>
                    <a:pt x="326" y="297"/>
                  </a:cubicBezTo>
                  <a:cubicBezTo>
                    <a:pt x="327" y="297"/>
                    <a:pt x="327" y="297"/>
                    <a:pt x="327" y="297"/>
                  </a:cubicBezTo>
                  <a:cubicBezTo>
                    <a:pt x="327" y="296"/>
                    <a:pt x="327" y="296"/>
                    <a:pt x="327" y="296"/>
                  </a:cubicBezTo>
                  <a:cubicBezTo>
                    <a:pt x="328" y="296"/>
                    <a:pt x="328" y="296"/>
                    <a:pt x="328" y="296"/>
                  </a:cubicBezTo>
                  <a:cubicBezTo>
                    <a:pt x="328" y="296"/>
                    <a:pt x="328" y="296"/>
                    <a:pt x="328" y="296"/>
                  </a:cubicBezTo>
                  <a:cubicBezTo>
                    <a:pt x="328" y="296"/>
                    <a:pt x="328" y="296"/>
                    <a:pt x="328" y="296"/>
                  </a:cubicBezTo>
                  <a:cubicBezTo>
                    <a:pt x="328" y="295"/>
                    <a:pt x="328" y="295"/>
                    <a:pt x="328" y="295"/>
                  </a:cubicBezTo>
                  <a:cubicBezTo>
                    <a:pt x="328" y="296"/>
                    <a:pt x="328" y="296"/>
                    <a:pt x="328" y="296"/>
                  </a:cubicBezTo>
                  <a:cubicBezTo>
                    <a:pt x="327" y="296"/>
                    <a:pt x="327" y="296"/>
                    <a:pt x="327" y="296"/>
                  </a:cubicBezTo>
                  <a:cubicBezTo>
                    <a:pt x="327" y="296"/>
                    <a:pt x="327" y="296"/>
                    <a:pt x="327" y="296"/>
                  </a:cubicBezTo>
                  <a:cubicBezTo>
                    <a:pt x="326" y="296"/>
                    <a:pt x="326" y="296"/>
                    <a:pt x="326" y="296"/>
                  </a:cubicBezTo>
                  <a:cubicBezTo>
                    <a:pt x="326" y="296"/>
                    <a:pt x="326" y="296"/>
                    <a:pt x="326" y="296"/>
                  </a:cubicBezTo>
                  <a:cubicBezTo>
                    <a:pt x="326" y="297"/>
                    <a:pt x="326" y="297"/>
                    <a:pt x="326" y="297"/>
                  </a:cubicBezTo>
                  <a:cubicBezTo>
                    <a:pt x="325" y="297"/>
                    <a:pt x="325" y="297"/>
                    <a:pt x="325" y="297"/>
                  </a:cubicBezTo>
                  <a:cubicBezTo>
                    <a:pt x="325" y="298"/>
                    <a:pt x="325" y="298"/>
                    <a:pt x="325" y="298"/>
                  </a:cubicBezTo>
                  <a:cubicBezTo>
                    <a:pt x="324" y="298"/>
                    <a:pt x="324" y="298"/>
                    <a:pt x="324" y="298"/>
                  </a:cubicBezTo>
                  <a:cubicBezTo>
                    <a:pt x="324" y="298"/>
                    <a:pt x="324" y="298"/>
                    <a:pt x="324" y="298"/>
                  </a:cubicBezTo>
                  <a:cubicBezTo>
                    <a:pt x="324" y="297"/>
                    <a:pt x="324" y="297"/>
                    <a:pt x="324" y="297"/>
                  </a:cubicBezTo>
                  <a:cubicBezTo>
                    <a:pt x="323" y="297"/>
                    <a:pt x="323" y="297"/>
                    <a:pt x="323" y="297"/>
                  </a:cubicBezTo>
                  <a:cubicBezTo>
                    <a:pt x="323" y="296"/>
                    <a:pt x="323" y="296"/>
                    <a:pt x="323" y="296"/>
                  </a:cubicBezTo>
                  <a:cubicBezTo>
                    <a:pt x="324" y="297"/>
                    <a:pt x="324" y="297"/>
                    <a:pt x="324" y="297"/>
                  </a:cubicBezTo>
                  <a:cubicBezTo>
                    <a:pt x="324" y="297"/>
                    <a:pt x="324" y="297"/>
                    <a:pt x="324" y="297"/>
                  </a:cubicBezTo>
                  <a:cubicBezTo>
                    <a:pt x="324" y="296"/>
                    <a:pt x="324" y="296"/>
                    <a:pt x="324" y="296"/>
                  </a:cubicBezTo>
                  <a:cubicBezTo>
                    <a:pt x="324" y="296"/>
                    <a:pt x="324" y="296"/>
                    <a:pt x="324" y="296"/>
                  </a:cubicBezTo>
                  <a:cubicBezTo>
                    <a:pt x="324" y="296"/>
                    <a:pt x="324" y="296"/>
                    <a:pt x="324" y="296"/>
                  </a:cubicBezTo>
                  <a:cubicBezTo>
                    <a:pt x="324" y="296"/>
                    <a:pt x="324" y="296"/>
                    <a:pt x="324" y="296"/>
                  </a:cubicBezTo>
                  <a:cubicBezTo>
                    <a:pt x="325" y="296"/>
                    <a:pt x="325" y="296"/>
                    <a:pt x="325" y="296"/>
                  </a:cubicBezTo>
                  <a:cubicBezTo>
                    <a:pt x="324" y="296"/>
                    <a:pt x="324" y="296"/>
                    <a:pt x="324" y="296"/>
                  </a:cubicBezTo>
                  <a:cubicBezTo>
                    <a:pt x="324" y="295"/>
                    <a:pt x="324" y="295"/>
                    <a:pt x="324" y="295"/>
                  </a:cubicBezTo>
                  <a:cubicBezTo>
                    <a:pt x="324" y="295"/>
                    <a:pt x="324" y="295"/>
                    <a:pt x="324" y="295"/>
                  </a:cubicBezTo>
                  <a:cubicBezTo>
                    <a:pt x="324" y="295"/>
                    <a:pt x="324" y="295"/>
                    <a:pt x="324" y="295"/>
                  </a:cubicBezTo>
                  <a:cubicBezTo>
                    <a:pt x="325" y="295"/>
                    <a:pt x="325" y="295"/>
                    <a:pt x="325" y="295"/>
                  </a:cubicBezTo>
                  <a:cubicBezTo>
                    <a:pt x="325" y="295"/>
                    <a:pt x="325" y="295"/>
                    <a:pt x="325" y="295"/>
                  </a:cubicBezTo>
                  <a:cubicBezTo>
                    <a:pt x="325" y="294"/>
                    <a:pt x="325" y="294"/>
                    <a:pt x="325" y="294"/>
                  </a:cubicBezTo>
                  <a:cubicBezTo>
                    <a:pt x="326" y="293"/>
                    <a:pt x="326" y="293"/>
                    <a:pt x="326" y="293"/>
                  </a:cubicBezTo>
                  <a:cubicBezTo>
                    <a:pt x="326" y="293"/>
                    <a:pt x="326" y="293"/>
                    <a:pt x="326" y="293"/>
                  </a:cubicBezTo>
                  <a:cubicBezTo>
                    <a:pt x="327" y="294"/>
                    <a:pt x="327" y="294"/>
                    <a:pt x="327" y="294"/>
                  </a:cubicBezTo>
                  <a:cubicBezTo>
                    <a:pt x="327" y="293"/>
                    <a:pt x="327" y="293"/>
                    <a:pt x="327" y="293"/>
                  </a:cubicBezTo>
                  <a:cubicBezTo>
                    <a:pt x="328" y="293"/>
                    <a:pt x="328" y="293"/>
                    <a:pt x="328" y="293"/>
                  </a:cubicBezTo>
                  <a:cubicBezTo>
                    <a:pt x="328" y="292"/>
                    <a:pt x="328" y="292"/>
                    <a:pt x="328" y="292"/>
                  </a:cubicBezTo>
                  <a:cubicBezTo>
                    <a:pt x="327" y="292"/>
                    <a:pt x="327" y="292"/>
                    <a:pt x="327" y="292"/>
                  </a:cubicBezTo>
                  <a:cubicBezTo>
                    <a:pt x="327" y="292"/>
                    <a:pt x="327" y="292"/>
                    <a:pt x="327" y="292"/>
                  </a:cubicBezTo>
                  <a:cubicBezTo>
                    <a:pt x="326" y="293"/>
                    <a:pt x="326" y="293"/>
                    <a:pt x="326" y="293"/>
                  </a:cubicBezTo>
                  <a:cubicBezTo>
                    <a:pt x="326" y="292"/>
                    <a:pt x="326" y="292"/>
                    <a:pt x="326" y="292"/>
                  </a:cubicBezTo>
                  <a:cubicBezTo>
                    <a:pt x="326" y="292"/>
                    <a:pt x="326" y="292"/>
                    <a:pt x="326" y="292"/>
                  </a:cubicBezTo>
                  <a:cubicBezTo>
                    <a:pt x="326" y="293"/>
                    <a:pt x="326" y="293"/>
                    <a:pt x="326" y="293"/>
                  </a:cubicBezTo>
                  <a:cubicBezTo>
                    <a:pt x="326" y="293"/>
                    <a:pt x="326" y="293"/>
                    <a:pt x="326" y="293"/>
                  </a:cubicBezTo>
                  <a:cubicBezTo>
                    <a:pt x="325" y="293"/>
                    <a:pt x="325" y="293"/>
                    <a:pt x="325" y="293"/>
                  </a:cubicBezTo>
                  <a:cubicBezTo>
                    <a:pt x="325" y="293"/>
                    <a:pt x="325" y="293"/>
                    <a:pt x="325" y="293"/>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3" y="294"/>
                    <a:pt x="323" y="294"/>
                    <a:pt x="323" y="294"/>
                  </a:cubicBezTo>
                  <a:cubicBezTo>
                    <a:pt x="324" y="294"/>
                    <a:pt x="324" y="294"/>
                    <a:pt x="324" y="294"/>
                  </a:cubicBezTo>
                  <a:cubicBezTo>
                    <a:pt x="324" y="293"/>
                    <a:pt x="324" y="293"/>
                    <a:pt x="324" y="293"/>
                  </a:cubicBezTo>
                  <a:cubicBezTo>
                    <a:pt x="324" y="293"/>
                    <a:pt x="324" y="293"/>
                    <a:pt x="324" y="293"/>
                  </a:cubicBezTo>
                  <a:cubicBezTo>
                    <a:pt x="324" y="293"/>
                    <a:pt x="324" y="293"/>
                    <a:pt x="324" y="293"/>
                  </a:cubicBezTo>
                  <a:cubicBezTo>
                    <a:pt x="324" y="292"/>
                    <a:pt x="324" y="292"/>
                    <a:pt x="324" y="292"/>
                  </a:cubicBezTo>
                  <a:cubicBezTo>
                    <a:pt x="325" y="292"/>
                    <a:pt x="325" y="292"/>
                    <a:pt x="325" y="292"/>
                  </a:cubicBezTo>
                  <a:cubicBezTo>
                    <a:pt x="324" y="292"/>
                    <a:pt x="324" y="292"/>
                    <a:pt x="324" y="292"/>
                  </a:cubicBezTo>
                  <a:cubicBezTo>
                    <a:pt x="324" y="292"/>
                    <a:pt x="324" y="292"/>
                    <a:pt x="324" y="292"/>
                  </a:cubicBezTo>
                  <a:cubicBezTo>
                    <a:pt x="324" y="292"/>
                    <a:pt x="324" y="292"/>
                    <a:pt x="324" y="292"/>
                  </a:cubicBezTo>
                  <a:cubicBezTo>
                    <a:pt x="324" y="291"/>
                    <a:pt x="324" y="291"/>
                    <a:pt x="324" y="291"/>
                  </a:cubicBezTo>
                  <a:cubicBezTo>
                    <a:pt x="324" y="291"/>
                    <a:pt x="324" y="291"/>
                    <a:pt x="324" y="291"/>
                  </a:cubicBezTo>
                  <a:cubicBezTo>
                    <a:pt x="323" y="291"/>
                    <a:pt x="323" y="291"/>
                    <a:pt x="323" y="291"/>
                  </a:cubicBezTo>
                  <a:cubicBezTo>
                    <a:pt x="323" y="291"/>
                    <a:pt x="323" y="291"/>
                    <a:pt x="323" y="291"/>
                  </a:cubicBezTo>
                  <a:cubicBezTo>
                    <a:pt x="323" y="291"/>
                    <a:pt x="323" y="291"/>
                    <a:pt x="323" y="291"/>
                  </a:cubicBezTo>
                  <a:cubicBezTo>
                    <a:pt x="324" y="291"/>
                    <a:pt x="324" y="291"/>
                    <a:pt x="324" y="291"/>
                  </a:cubicBezTo>
                  <a:cubicBezTo>
                    <a:pt x="324" y="291"/>
                    <a:pt x="324" y="291"/>
                    <a:pt x="324" y="291"/>
                  </a:cubicBezTo>
                  <a:cubicBezTo>
                    <a:pt x="325" y="291"/>
                    <a:pt x="325" y="291"/>
                    <a:pt x="325" y="291"/>
                  </a:cubicBezTo>
                  <a:cubicBezTo>
                    <a:pt x="325" y="290"/>
                    <a:pt x="325" y="290"/>
                    <a:pt x="325" y="290"/>
                  </a:cubicBezTo>
                  <a:cubicBezTo>
                    <a:pt x="326" y="290"/>
                    <a:pt x="326" y="290"/>
                    <a:pt x="326" y="290"/>
                  </a:cubicBezTo>
                  <a:cubicBezTo>
                    <a:pt x="326" y="290"/>
                    <a:pt x="326" y="290"/>
                    <a:pt x="326" y="290"/>
                  </a:cubicBezTo>
                  <a:cubicBezTo>
                    <a:pt x="326" y="289"/>
                    <a:pt x="326" y="289"/>
                    <a:pt x="326" y="289"/>
                  </a:cubicBezTo>
                  <a:cubicBezTo>
                    <a:pt x="326" y="289"/>
                    <a:pt x="326" y="289"/>
                    <a:pt x="326" y="289"/>
                  </a:cubicBezTo>
                  <a:cubicBezTo>
                    <a:pt x="326" y="289"/>
                    <a:pt x="326" y="289"/>
                    <a:pt x="326" y="289"/>
                  </a:cubicBezTo>
                  <a:cubicBezTo>
                    <a:pt x="326" y="289"/>
                    <a:pt x="326" y="289"/>
                    <a:pt x="326" y="289"/>
                  </a:cubicBezTo>
                  <a:cubicBezTo>
                    <a:pt x="325" y="288"/>
                    <a:pt x="325" y="288"/>
                    <a:pt x="325" y="288"/>
                  </a:cubicBezTo>
                  <a:cubicBezTo>
                    <a:pt x="324" y="288"/>
                    <a:pt x="324" y="288"/>
                    <a:pt x="324" y="288"/>
                  </a:cubicBezTo>
                  <a:cubicBezTo>
                    <a:pt x="324" y="288"/>
                    <a:pt x="324" y="288"/>
                    <a:pt x="324" y="288"/>
                  </a:cubicBezTo>
                  <a:cubicBezTo>
                    <a:pt x="323" y="288"/>
                    <a:pt x="323" y="288"/>
                    <a:pt x="323" y="288"/>
                  </a:cubicBezTo>
                  <a:cubicBezTo>
                    <a:pt x="323" y="288"/>
                    <a:pt x="323" y="288"/>
                    <a:pt x="323" y="288"/>
                  </a:cubicBezTo>
                  <a:cubicBezTo>
                    <a:pt x="323" y="289"/>
                    <a:pt x="323" y="289"/>
                    <a:pt x="323" y="289"/>
                  </a:cubicBezTo>
                  <a:cubicBezTo>
                    <a:pt x="323" y="290"/>
                    <a:pt x="323" y="290"/>
                    <a:pt x="323" y="290"/>
                  </a:cubicBezTo>
                  <a:cubicBezTo>
                    <a:pt x="322" y="290"/>
                    <a:pt x="322" y="290"/>
                    <a:pt x="322" y="290"/>
                  </a:cubicBezTo>
                  <a:cubicBezTo>
                    <a:pt x="323" y="290"/>
                    <a:pt x="323" y="290"/>
                    <a:pt x="323" y="290"/>
                  </a:cubicBezTo>
                  <a:cubicBezTo>
                    <a:pt x="323" y="289"/>
                    <a:pt x="323" y="289"/>
                    <a:pt x="323" y="289"/>
                  </a:cubicBezTo>
                  <a:cubicBezTo>
                    <a:pt x="323" y="289"/>
                    <a:pt x="323" y="289"/>
                    <a:pt x="323" y="289"/>
                  </a:cubicBezTo>
                  <a:cubicBezTo>
                    <a:pt x="323" y="288"/>
                    <a:pt x="323" y="288"/>
                    <a:pt x="323" y="288"/>
                  </a:cubicBezTo>
                  <a:cubicBezTo>
                    <a:pt x="323" y="288"/>
                    <a:pt x="323" y="288"/>
                    <a:pt x="323" y="288"/>
                  </a:cubicBezTo>
                  <a:cubicBezTo>
                    <a:pt x="323" y="288"/>
                    <a:pt x="323" y="288"/>
                    <a:pt x="323" y="288"/>
                  </a:cubicBezTo>
                  <a:cubicBezTo>
                    <a:pt x="322" y="288"/>
                    <a:pt x="322" y="288"/>
                    <a:pt x="322" y="288"/>
                  </a:cubicBezTo>
                  <a:cubicBezTo>
                    <a:pt x="322" y="288"/>
                    <a:pt x="322" y="288"/>
                    <a:pt x="322" y="288"/>
                  </a:cubicBezTo>
                  <a:cubicBezTo>
                    <a:pt x="321" y="289"/>
                    <a:pt x="321" y="289"/>
                    <a:pt x="321" y="289"/>
                  </a:cubicBezTo>
                  <a:cubicBezTo>
                    <a:pt x="321" y="289"/>
                    <a:pt x="321" y="289"/>
                    <a:pt x="321" y="289"/>
                  </a:cubicBezTo>
                  <a:cubicBezTo>
                    <a:pt x="321" y="289"/>
                    <a:pt x="321" y="289"/>
                    <a:pt x="321" y="289"/>
                  </a:cubicBezTo>
                  <a:cubicBezTo>
                    <a:pt x="321" y="289"/>
                    <a:pt x="321" y="289"/>
                    <a:pt x="321" y="289"/>
                  </a:cubicBezTo>
                  <a:cubicBezTo>
                    <a:pt x="320" y="289"/>
                    <a:pt x="320" y="289"/>
                    <a:pt x="320" y="289"/>
                  </a:cubicBezTo>
                  <a:cubicBezTo>
                    <a:pt x="320" y="289"/>
                    <a:pt x="320" y="289"/>
                    <a:pt x="320" y="289"/>
                  </a:cubicBezTo>
                  <a:cubicBezTo>
                    <a:pt x="320" y="290"/>
                    <a:pt x="320" y="290"/>
                    <a:pt x="320" y="290"/>
                  </a:cubicBezTo>
                  <a:cubicBezTo>
                    <a:pt x="319" y="290"/>
                    <a:pt x="319" y="290"/>
                    <a:pt x="319" y="290"/>
                  </a:cubicBezTo>
                  <a:cubicBezTo>
                    <a:pt x="319" y="290"/>
                    <a:pt x="319" y="290"/>
                    <a:pt x="319" y="290"/>
                  </a:cubicBezTo>
                  <a:cubicBezTo>
                    <a:pt x="320" y="289"/>
                    <a:pt x="320" y="289"/>
                    <a:pt x="320" y="289"/>
                  </a:cubicBezTo>
                  <a:cubicBezTo>
                    <a:pt x="320" y="288"/>
                    <a:pt x="320" y="288"/>
                    <a:pt x="320" y="288"/>
                  </a:cubicBezTo>
                  <a:cubicBezTo>
                    <a:pt x="320" y="288"/>
                    <a:pt x="320" y="288"/>
                    <a:pt x="320" y="288"/>
                  </a:cubicBezTo>
                  <a:cubicBezTo>
                    <a:pt x="319" y="288"/>
                    <a:pt x="319" y="288"/>
                    <a:pt x="319" y="288"/>
                  </a:cubicBezTo>
                  <a:cubicBezTo>
                    <a:pt x="319" y="289"/>
                    <a:pt x="319" y="289"/>
                    <a:pt x="319" y="289"/>
                  </a:cubicBezTo>
                  <a:cubicBezTo>
                    <a:pt x="319" y="289"/>
                    <a:pt x="319" y="289"/>
                    <a:pt x="319" y="289"/>
                  </a:cubicBezTo>
                  <a:cubicBezTo>
                    <a:pt x="319" y="289"/>
                    <a:pt x="319" y="289"/>
                    <a:pt x="319" y="289"/>
                  </a:cubicBezTo>
                  <a:cubicBezTo>
                    <a:pt x="319" y="288"/>
                    <a:pt x="319" y="288"/>
                    <a:pt x="319" y="288"/>
                  </a:cubicBezTo>
                  <a:cubicBezTo>
                    <a:pt x="319" y="288"/>
                    <a:pt x="319" y="288"/>
                    <a:pt x="319" y="288"/>
                  </a:cubicBezTo>
                  <a:cubicBezTo>
                    <a:pt x="319" y="288"/>
                    <a:pt x="319" y="288"/>
                    <a:pt x="319" y="288"/>
                  </a:cubicBezTo>
                  <a:cubicBezTo>
                    <a:pt x="318" y="288"/>
                    <a:pt x="318" y="288"/>
                    <a:pt x="318" y="288"/>
                  </a:cubicBezTo>
                  <a:cubicBezTo>
                    <a:pt x="318" y="289"/>
                    <a:pt x="318" y="289"/>
                    <a:pt x="318" y="289"/>
                  </a:cubicBezTo>
                  <a:cubicBezTo>
                    <a:pt x="317" y="288"/>
                    <a:pt x="317" y="288"/>
                    <a:pt x="317" y="288"/>
                  </a:cubicBezTo>
                  <a:cubicBezTo>
                    <a:pt x="317" y="288"/>
                    <a:pt x="317" y="288"/>
                    <a:pt x="317" y="288"/>
                  </a:cubicBezTo>
                  <a:cubicBezTo>
                    <a:pt x="317" y="288"/>
                    <a:pt x="317" y="288"/>
                    <a:pt x="317" y="288"/>
                  </a:cubicBezTo>
                  <a:cubicBezTo>
                    <a:pt x="316" y="288"/>
                    <a:pt x="316" y="288"/>
                    <a:pt x="316" y="288"/>
                  </a:cubicBezTo>
                  <a:cubicBezTo>
                    <a:pt x="316" y="288"/>
                    <a:pt x="316" y="288"/>
                    <a:pt x="316" y="288"/>
                  </a:cubicBezTo>
                  <a:cubicBezTo>
                    <a:pt x="316" y="288"/>
                    <a:pt x="316" y="288"/>
                    <a:pt x="316" y="288"/>
                  </a:cubicBezTo>
                  <a:cubicBezTo>
                    <a:pt x="316" y="288"/>
                    <a:pt x="316" y="288"/>
                    <a:pt x="316" y="288"/>
                  </a:cubicBezTo>
                  <a:cubicBezTo>
                    <a:pt x="317" y="287"/>
                    <a:pt x="317" y="287"/>
                    <a:pt x="317" y="287"/>
                  </a:cubicBezTo>
                  <a:cubicBezTo>
                    <a:pt x="317" y="286"/>
                    <a:pt x="317" y="286"/>
                    <a:pt x="317" y="286"/>
                  </a:cubicBezTo>
                  <a:cubicBezTo>
                    <a:pt x="317" y="286"/>
                    <a:pt x="317" y="286"/>
                    <a:pt x="317" y="286"/>
                  </a:cubicBezTo>
                  <a:cubicBezTo>
                    <a:pt x="317" y="286"/>
                    <a:pt x="317" y="286"/>
                    <a:pt x="317" y="286"/>
                  </a:cubicBezTo>
                  <a:cubicBezTo>
                    <a:pt x="316" y="287"/>
                    <a:pt x="316" y="287"/>
                    <a:pt x="316" y="287"/>
                  </a:cubicBezTo>
                  <a:cubicBezTo>
                    <a:pt x="316" y="286"/>
                    <a:pt x="316" y="286"/>
                    <a:pt x="316" y="286"/>
                  </a:cubicBezTo>
                  <a:cubicBezTo>
                    <a:pt x="317" y="286"/>
                    <a:pt x="317" y="286"/>
                    <a:pt x="317" y="286"/>
                  </a:cubicBezTo>
                  <a:cubicBezTo>
                    <a:pt x="318" y="286"/>
                    <a:pt x="318" y="286"/>
                    <a:pt x="318" y="286"/>
                  </a:cubicBezTo>
                  <a:cubicBezTo>
                    <a:pt x="318" y="286"/>
                    <a:pt x="318" y="286"/>
                    <a:pt x="318" y="286"/>
                  </a:cubicBezTo>
                  <a:cubicBezTo>
                    <a:pt x="319" y="286"/>
                    <a:pt x="319" y="286"/>
                    <a:pt x="319" y="286"/>
                  </a:cubicBezTo>
                  <a:cubicBezTo>
                    <a:pt x="319" y="285"/>
                    <a:pt x="319" y="285"/>
                    <a:pt x="319" y="285"/>
                  </a:cubicBezTo>
                  <a:cubicBezTo>
                    <a:pt x="319" y="285"/>
                    <a:pt x="319" y="285"/>
                    <a:pt x="319" y="285"/>
                  </a:cubicBezTo>
                  <a:cubicBezTo>
                    <a:pt x="319" y="285"/>
                    <a:pt x="319" y="285"/>
                    <a:pt x="319" y="285"/>
                  </a:cubicBezTo>
                  <a:cubicBezTo>
                    <a:pt x="318" y="285"/>
                    <a:pt x="318" y="285"/>
                    <a:pt x="318" y="285"/>
                  </a:cubicBezTo>
                  <a:cubicBezTo>
                    <a:pt x="318" y="285"/>
                    <a:pt x="318" y="285"/>
                    <a:pt x="318" y="285"/>
                  </a:cubicBezTo>
                  <a:cubicBezTo>
                    <a:pt x="317" y="285"/>
                    <a:pt x="317" y="285"/>
                    <a:pt x="317" y="285"/>
                  </a:cubicBezTo>
                  <a:cubicBezTo>
                    <a:pt x="317" y="285"/>
                    <a:pt x="317" y="285"/>
                    <a:pt x="317" y="285"/>
                  </a:cubicBezTo>
                  <a:cubicBezTo>
                    <a:pt x="316" y="285"/>
                    <a:pt x="316" y="285"/>
                    <a:pt x="316" y="285"/>
                  </a:cubicBezTo>
                  <a:cubicBezTo>
                    <a:pt x="317" y="284"/>
                    <a:pt x="317" y="284"/>
                    <a:pt x="317" y="284"/>
                  </a:cubicBezTo>
                  <a:cubicBezTo>
                    <a:pt x="317" y="284"/>
                    <a:pt x="317" y="284"/>
                    <a:pt x="317" y="284"/>
                  </a:cubicBezTo>
                  <a:cubicBezTo>
                    <a:pt x="317" y="284"/>
                    <a:pt x="317" y="284"/>
                    <a:pt x="317" y="284"/>
                  </a:cubicBezTo>
                  <a:cubicBezTo>
                    <a:pt x="316" y="284"/>
                    <a:pt x="316" y="284"/>
                    <a:pt x="316" y="284"/>
                  </a:cubicBezTo>
                  <a:cubicBezTo>
                    <a:pt x="316" y="284"/>
                    <a:pt x="316" y="284"/>
                    <a:pt x="316" y="284"/>
                  </a:cubicBezTo>
                  <a:cubicBezTo>
                    <a:pt x="315" y="285"/>
                    <a:pt x="315" y="285"/>
                    <a:pt x="315" y="285"/>
                  </a:cubicBezTo>
                  <a:cubicBezTo>
                    <a:pt x="315" y="285"/>
                    <a:pt x="315" y="285"/>
                    <a:pt x="315" y="285"/>
                  </a:cubicBezTo>
                  <a:cubicBezTo>
                    <a:pt x="314" y="286"/>
                    <a:pt x="314" y="286"/>
                    <a:pt x="314" y="286"/>
                  </a:cubicBezTo>
                  <a:cubicBezTo>
                    <a:pt x="314" y="286"/>
                    <a:pt x="314" y="286"/>
                    <a:pt x="314" y="286"/>
                  </a:cubicBezTo>
                  <a:cubicBezTo>
                    <a:pt x="314" y="286"/>
                    <a:pt x="314" y="286"/>
                    <a:pt x="314" y="286"/>
                  </a:cubicBezTo>
                  <a:cubicBezTo>
                    <a:pt x="313" y="287"/>
                    <a:pt x="313" y="287"/>
                    <a:pt x="313" y="287"/>
                  </a:cubicBezTo>
                  <a:cubicBezTo>
                    <a:pt x="313" y="286"/>
                    <a:pt x="313" y="286"/>
                    <a:pt x="313" y="286"/>
                  </a:cubicBezTo>
                  <a:cubicBezTo>
                    <a:pt x="313" y="286"/>
                    <a:pt x="313" y="286"/>
                    <a:pt x="313" y="286"/>
                  </a:cubicBezTo>
                  <a:cubicBezTo>
                    <a:pt x="314" y="285"/>
                    <a:pt x="314" y="285"/>
                    <a:pt x="314" y="285"/>
                  </a:cubicBezTo>
                  <a:cubicBezTo>
                    <a:pt x="314" y="285"/>
                    <a:pt x="314" y="285"/>
                    <a:pt x="314" y="285"/>
                  </a:cubicBezTo>
                  <a:cubicBezTo>
                    <a:pt x="314" y="284"/>
                    <a:pt x="314" y="284"/>
                    <a:pt x="314" y="284"/>
                  </a:cubicBezTo>
                  <a:cubicBezTo>
                    <a:pt x="315" y="284"/>
                    <a:pt x="315" y="284"/>
                    <a:pt x="315" y="284"/>
                  </a:cubicBezTo>
                  <a:cubicBezTo>
                    <a:pt x="315" y="283"/>
                    <a:pt x="315" y="283"/>
                    <a:pt x="315" y="283"/>
                  </a:cubicBezTo>
                  <a:cubicBezTo>
                    <a:pt x="315" y="283"/>
                    <a:pt x="315" y="283"/>
                    <a:pt x="315" y="283"/>
                  </a:cubicBezTo>
                  <a:cubicBezTo>
                    <a:pt x="315" y="283"/>
                    <a:pt x="315" y="283"/>
                    <a:pt x="315" y="283"/>
                  </a:cubicBezTo>
                  <a:cubicBezTo>
                    <a:pt x="316" y="282"/>
                    <a:pt x="316" y="282"/>
                    <a:pt x="316" y="282"/>
                  </a:cubicBezTo>
                  <a:cubicBezTo>
                    <a:pt x="316" y="282"/>
                    <a:pt x="316" y="282"/>
                    <a:pt x="316" y="282"/>
                  </a:cubicBezTo>
                  <a:cubicBezTo>
                    <a:pt x="317" y="281"/>
                    <a:pt x="317" y="281"/>
                    <a:pt x="317" y="281"/>
                  </a:cubicBezTo>
                  <a:cubicBezTo>
                    <a:pt x="317" y="281"/>
                    <a:pt x="317" y="281"/>
                    <a:pt x="317" y="281"/>
                  </a:cubicBezTo>
                  <a:cubicBezTo>
                    <a:pt x="317" y="281"/>
                    <a:pt x="317" y="281"/>
                    <a:pt x="317" y="281"/>
                  </a:cubicBezTo>
                  <a:cubicBezTo>
                    <a:pt x="317" y="280"/>
                    <a:pt x="317" y="280"/>
                    <a:pt x="317" y="280"/>
                  </a:cubicBezTo>
                  <a:cubicBezTo>
                    <a:pt x="317" y="280"/>
                    <a:pt x="317" y="280"/>
                    <a:pt x="317" y="280"/>
                  </a:cubicBezTo>
                  <a:cubicBezTo>
                    <a:pt x="318" y="280"/>
                    <a:pt x="318" y="280"/>
                    <a:pt x="318" y="280"/>
                  </a:cubicBezTo>
                  <a:cubicBezTo>
                    <a:pt x="318" y="280"/>
                    <a:pt x="318" y="280"/>
                    <a:pt x="318" y="280"/>
                  </a:cubicBezTo>
                  <a:cubicBezTo>
                    <a:pt x="317" y="280"/>
                    <a:pt x="317" y="280"/>
                    <a:pt x="317" y="280"/>
                  </a:cubicBezTo>
                  <a:cubicBezTo>
                    <a:pt x="318" y="281"/>
                    <a:pt x="318" y="281"/>
                    <a:pt x="318" y="281"/>
                  </a:cubicBezTo>
                  <a:cubicBezTo>
                    <a:pt x="318" y="280"/>
                    <a:pt x="318" y="280"/>
                    <a:pt x="318" y="280"/>
                  </a:cubicBezTo>
                  <a:cubicBezTo>
                    <a:pt x="319" y="279"/>
                    <a:pt x="319" y="279"/>
                    <a:pt x="319" y="279"/>
                  </a:cubicBezTo>
                  <a:cubicBezTo>
                    <a:pt x="319" y="279"/>
                    <a:pt x="319" y="279"/>
                    <a:pt x="319" y="279"/>
                  </a:cubicBezTo>
                  <a:cubicBezTo>
                    <a:pt x="319" y="278"/>
                    <a:pt x="319" y="278"/>
                    <a:pt x="319" y="278"/>
                  </a:cubicBezTo>
                  <a:cubicBezTo>
                    <a:pt x="319" y="278"/>
                    <a:pt x="319" y="278"/>
                    <a:pt x="319" y="278"/>
                  </a:cubicBezTo>
                  <a:cubicBezTo>
                    <a:pt x="318" y="279"/>
                    <a:pt x="318" y="279"/>
                    <a:pt x="318" y="279"/>
                  </a:cubicBezTo>
                  <a:cubicBezTo>
                    <a:pt x="318" y="278"/>
                    <a:pt x="318" y="278"/>
                    <a:pt x="318" y="278"/>
                  </a:cubicBezTo>
                  <a:cubicBezTo>
                    <a:pt x="318" y="278"/>
                    <a:pt x="318" y="278"/>
                    <a:pt x="318" y="278"/>
                  </a:cubicBezTo>
                  <a:cubicBezTo>
                    <a:pt x="318" y="277"/>
                    <a:pt x="318" y="277"/>
                    <a:pt x="318" y="277"/>
                  </a:cubicBezTo>
                  <a:cubicBezTo>
                    <a:pt x="319" y="277"/>
                    <a:pt x="319" y="277"/>
                    <a:pt x="319" y="277"/>
                  </a:cubicBezTo>
                  <a:cubicBezTo>
                    <a:pt x="319" y="278"/>
                    <a:pt x="319" y="278"/>
                    <a:pt x="319" y="278"/>
                  </a:cubicBezTo>
                  <a:cubicBezTo>
                    <a:pt x="320" y="278"/>
                    <a:pt x="320" y="278"/>
                    <a:pt x="320" y="278"/>
                  </a:cubicBezTo>
                  <a:cubicBezTo>
                    <a:pt x="320" y="278"/>
                    <a:pt x="320" y="278"/>
                    <a:pt x="320" y="278"/>
                  </a:cubicBezTo>
                  <a:cubicBezTo>
                    <a:pt x="320" y="277"/>
                    <a:pt x="320" y="277"/>
                    <a:pt x="320" y="277"/>
                  </a:cubicBezTo>
                  <a:cubicBezTo>
                    <a:pt x="320" y="276"/>
                    <a:pt x="320" y="276"/>
                    <a:pt x="320" y="276"/>
                  </a:cubicBezTo>
                  <a:cubicBezTo>
                    <a:pt x="320" y="276"/>
                    <a:pt x="320" y="276"/>
                    <a:pt x="320" y="276"/>
                  </a:cubicBezTo>
                  <a:cubicBezTo>
                    <a:pt x="319" y="276"/>
                    <a:pt x="319" y="276"/>
                    <a:pt x="319" y="276"/>
                  </a:cubicBezTo>
                  <a:cubicBezTo>
                    <a:pt x="319" y="277"/>
                    <a:pt x="319" y="277"/>
                    <a:pt x="319" y="277"/>
                  </a:cubicBezTo>
                  <a:cubicBezTo>
                    <a:pt x="319" y="277"/>
                    <a:pt x="319" y="277"/>
                    <a:pt x="319" y="277"/>
                  </a:cubicBezTo>
                  <a:cubicBezTo>
                    <a:pt x="319" y="276"/>
                    <a:pt x="319" y="276"/>
                    <a:pt x="319" y="276"/>
                  </a:cubicBezTo>
                  <a:cubicBezTo>
                    <a:pt x="319" y="276"/>
                    <a:pt x="319" y="276"/>
                    <a:pt x="319" y="276"/>
                  </a:cubicBezTo>
                  <a:cubicBezTo>
                    <a:pt x="319" y="276"/>
                    <a:pt x="319" y="276"/>
                    <a:pt x="319" y="276"/>
                  </a:cubicBezTo>
                  <a:cubicBezTo>
                    <a:pt x="318" y="277"/>
                    <a:pt x="318" y="277"/>
                    <a:pt x="318" y="277"/>
                  </a:cubicBezTo>
                  <a:cubicBezTo>
                    <a:pt x="318" y="277"/>
                    <a:pt x="318" y="277"/>
                    <a:pt x="318" y="277"/>
                  </a:cubicBezTo>
                  <a:cubicBezTo>
                    <a:pt x="317" y="277"/>
                    <a:pt x="317" y="277"/>
                    <a:pt x="317" y="277"/>
                  </a:cubicBezTo>
                  <a:cubicBezTo>
                    <a:pt x="317" y="277"/>
                    <a:pt x="317" y="277"/>
                    <a:pt x="317" y="277"/>
                  </a:cubicBezTo>
                  <a:cubicBezTo>
                    <a:pt x="316" y="277"/>
                    <a:pt x="316" y="277"/>
                    <a:pt x="316" y="277"/>
                  </a:cubicBezTo>
                  <a:cubicBezTo>
                    <a:pt x="315" y="278"/>
                    <a:pt x="315" y="278"/>
                    <a:pt x="315" y="278"/>
                  </a:cubicBezTo>
                  <a:cubicBezTo>
                    <a:pt x="315" y="278"/>
                    <a:pt x="315" y="278"/>
                    <a:pt x="315" y="278"/>
                  </a:cubicBezTo>
                  <a:cubicBezTo>
                    <a:pt x="315" y="279"/>
                    <a:pt x="315" y="279"/>
                    <a:pt x="315" y="279"/>
                  </a:cubicBezTo>
                  <a:cubicBezTo>
                    <a:pt x="314" y="279"/>
                    <a:pt x="314" y="279"/>
                    <a:pt x="314" y="279"/>
                  </a:cubicBezTo>
                  <a:cubicBezTo>
                    <a:pt x="314" y="279"/>
                    <a:pt x="314" y="279"/>
                    <a:pt x="314" y="279"/>
                  </a:cubicBezTo>
                  <a:cubicBezTo>
                    <a:pt x="314" y="279"/>
                    <a:pt x="314" y="279"/>
                    <a:pt x="314" y="279"/>
                  </a:cubicBezTo>
                  <a:cubicBezTo>
                    <a:pt x="314" y="279"/>
                    <a:pt x="314" y="279"/>
                    <a:pt x="314" y="279"/>
                  </a:cubicBezTo>
                  <a:cubicBezTo>
                    <a:pt x="314" y="280"/>
                    <a:pt x="314" y="280"/>
                    <a:pt x="314" y="280"/>
                  </a:cubicBezTo>
                  <a:close/>
                  <a:moveTo>
                    <a:pt x="285" y="287"/>
                  </a:moveTo>
                  <a:cubicBezTo>
                    <a:pt x="286" y="287"/>
                    <a:pt x="286" y="287"/>
                    <a:pt x="286" y="287"/>
                  </a:cubicBezTo>
                  <a:cubicBezTo>
                    <a:pt x="288" y="288"/>
                    <a:pt x="288" y="288"/>
                    <a:pt x="288" y="288"/>
                  </a:cubicBezTo>
                  <a:cubicBezTo>
                    <a:pt x="289" y="288"/>
                    <a:pt x="289" y="288"/>
                    <a:pt x="289" y="288"/>
                  </a:cubicBezTo>
                  <a:cubicBezTo>
                    <a:pt x="290" y="288"/>
                    <a:pt x="290" y="288"/>
                    <a:pt x="290" y="288"/>
                  </a:cubicBezTo>
                  <a:cubicBezTo>
                    <a:pt x="290" y="289"/>
                    <a:pt x="290" y="289"/>
                    <a:pt x="290" y="289"/>
                  </a:cubicBezTo>
                  <a:cubicBezTo>
                    <a:pt x="291" y="289"/>
                    <a:pt x="291" y="289"/>
                    <a:pt x="291" y="289"/>
                  </a:cubicBezTo>
                  <a:cubicBezTo>
                    <a:pt x="292" y="289"/>
                    <a:pt x="292" y="289"/>
                    <a:pt x="292" y="289"/>
                  </a:cubicBezTo>
                  <a:cubicBezTo>
                    <a:pt x="293" y="289"/>
                    <a:pt x="293" y="289"/>
                    <a:pt x="293" y="289"/>
                  </a:cubicBezTo>
                  <a:cubicBezTo>
                    <a:pt x="293" y="289"/>
                    <a:pt x="293" y="289"/>
                    <a:pt x="293" y="289"/>
                  </a:cubicBezTo>
                  <a:cubicBezTo>
                    <a:pt x="292" y="288"/>
                    <a:pt x="292" y="288"/>
                    <a:pt x="292" y="288"/>
                  </a:cubicBezTo>
                  <a:cubicBezTo>
                    <a:pt x="292" y="288"/>
                    <a:pt x="292" y="288"/>
                    <a:pt x="292" y="288"/>
                  </a:cubicBezTo>
                  <a:cubicBezTo>
                    <a:pt x="292" y="287"/>
                    <a:pt x="292" y="287"/>
                    <a:pt x="292" y="287"/>
                  </a:cubicBezTo>
                  <a:cubicBezTo>
                    <a:pt x="291" y="287"/>
                    <a:pt x="291" y="287"/>
                    <a:pt x="291" y="287"/>
                  </a:cubicBezTo>
                  <a:cubicBezTo>
                    <a:pt x="290" y="286"/>
                    <a:pt x="290" y="286"/>
                    <a:pt x="290" y="286"/>
                  </a:cubicBezTo>
                  <a:cubicBezTo>
                    <a:pt x="289" y="286"/>
                    <a:pt x="289" y="286"/>
                    <a:pt x="289" y="286"/>
                  </a:cubicBezTo>
                  <a:cubicBezTo>
                    <a:pt x="289" y="286"/>
                    <a:pt x="289" y="286"/>
                    <a:pt x="289" y="286"/>
                  </a:cubicBezTo>
                  <a:cubicBezTo>
                    <a:pt x="288" y="285"/>
                    <a:pt x="288" y="285"/>
                    <a:pt x="288" y="285"/>
                  </a:cubicBezTo>
                  <a:cubicBezTo>
                    <a:pt x="287" y="285"/>
                    <a:pt x="287" y="285"/>
                    <a:pt x="287" y="285"/>
                  </a:cubicBezTo>
                  <a:cubicBezTo>
                    <a:pt x="286" y="284"/>
                    <a:pt x="286" y="284"/>
                    <a:pt x="286" y="284"/>
                  </a:cubicBezTo>
                  <a:cubicBezTo>
                    <a:pt x="284" y="284"/>
                    <a:pt x="284" y="284"/>
                    <a:pt x="284" y="284"/>
                  </a:cubicBezTo>
                  <a:cubicBezTo>
                    <a:pt x="283" y="284"/>
                    <a:pt x="283" y="284"/>
                    <a:pt x="283" y="284"/>
                  </a:cubicBezTo>
                  <a:cubicBezTo>
                    <a:pt x="282" y="284"/>
                    <a:pt x="282" y="284"/>
                    <a:pt x="282" y="284"/>
                  </a:cubicBezTo>
                  <a:cubicBezTo>
                    <a:pt x="283" y="285"/>
                    <a:pt x="283" y="285"/>
                    <a:pt x="283" y="285"/>
                  </a:cubicBezTo>
                  <a:cubicBezTo>
                    <a:pt x="284" y="285"/>
                    <a:pt x="284" y="285"/>
                    <a:pt x="284" y="285"/>
                  </a:cubicBezTo>
                  <a:cubicBezTo>
                    <a:pt x="285" y="286"/>
                    <a:pt x="285" y="286"/>
                    <a:pt x="285" y="286"/>
                  </a:cubicBezTo>
                  <a:cubicBezTo>
                    <a:pt x="285" y="287"/>
                    <a:pt x="285" y="287"/>
                    <a:pt x="285" y="287"/>
                  </a:cubicBezTo>
                  <a:cubicBezTo>
                    <a:pt x="285" y="287"/>
                    <a:pt x="285" y="287"/>
                    <a:pt x="285" y="287"/>
                  </a:cubicBezTo>
                  <a:close/>
                  <a:moveTo>
                    <a:pt x="286" y="305"/>
                  </a:moveTo>
                  <a:cubicBezTo>
                    <a:pt x="285" y="305"/>
                    <a:pt x="285" y="305"/>
                    <a:pt x="285" y="305"/>
                  </a:cubicBezTo>
                  <a:cubicBezTo>
                    <a:pt x="284" y="304"/>
                    <a:pt x="284" y="304"/>
                    <a:pt x="284" y="304"/>
                  </a:cubicBezTo>
                  <a:cubicBezTo>
                    <a:pt x="282" y="304"/>
                    <a:pt x="282" y="304"/>
                    <a:pt x="282" y="304"/>
                  </a:cubicBezTo>
                  <a:cubicBezTo>
                    <a:pt x="282" y="304"/>
                    <a:pt x="282" y="304"/>
                    <a:pt x="282" y="304"/>
                  </a:cubicBezTo>
                  <a:cubicBezTo>
                    <a:pt x="282" y="303"/>
                    <a:pt x="282" y="303"/>
                    <a:pt x="282" y="303"/>
                  </a:cubicBezTo>
                  <a:cubicBezTo>
                    <a:pt x="281" y="303"/>
                    <a:pt x="281" y="303"/>
                    <a:pt x="281" y="303"/>
                  </a:cubicBezTo>
                  <a:cubicBezTo>
                    <a:pt x="281" y="303"/>
                    <a:pt x="281" y="303"/>
                    <a:pt x="281" y="303"/>
                  </a:cubicBezTo>
                  <a:cubicBezTo>
                    <a:pt x="281" y="302"/>
                    <a:pt x="281" y="302"/>
                    <a:pt x="281" y="302"/>
                  </a:cubicBezTo>
                  <a:cubicBezTo>
                    <a:pt x="280" y="302"/>
                    <a:pt x="280" y="302"/>
                    <a:pt x="280" y="302"/>
                  </a:cubicBezTo>
                  <a:cubicBezTo>
                    <a:pt x="280" y="302"/>
                    <a:pt x="280" y="302"/>
                    <a:pt x="280" y="302"/>
                  </a:cubicBezTo>
                  <a:cubicBezTo>
                    <a:pt x="280" y="301"/>
                    <a:pt x="280" y="301"/>
                    <a:pt x="280" y="301"/>
                  </a:cubicBezTo>
                  <a:cubicBezTo>
                    <a:pt x="279" y="301"/>
                    <a:pt x="279" y="301"/>
                    <a:pt x="279" y="301"/>
                  </a:cubicBezTo>
                  <a:cubicBezTo>
                    <a:pt x="279" y="301"/>
                    <a:pt x="279" y="301"/>
                    <a:pt x="279" y="301"/>
                  </a:cubicBezTo>
                  <a:cubicBezTo>
                    <a:pt x="279" y="300"/>
                    <a:pt x="279" y="300"/>
                    <a:pt x="279" y="300"/>
                  </a:cubicBezTo>
                  <a:cubicBezTo>
                    <a:pt x="281" y="299"/>
                    <a:pt x="281" y="299"/>
                    <a:pt x="281" y="299"/>
                  </a:cubicBezTo>
                  <a:cubicBezTo>
                    <a:pt x="281" y="300"/>
                    <a:pt x="281" y="300"/>
                    <a:pt x="281" y="300"/>
                  </a:cubicBezTo>
                  <a:cubicBezTo>
                    <a:pt x="281" y="301"/>
                    <a:pt x="281" y="301"/>
                    <a:pt x="281" y="301"/>
                  </a:cubicBezTo>
                  <a:cubicBezTo>
                    <a:pt x="281" y="301"/>
                    <a:pt x="281" y="301"/>
                    <a:pt x="281" y="301"/>
                  </a:cubicBezTo>
                  <a:cubicBezTo>
                    <a:pt x="281" y="301"/>
                    <a:pt x="281" y="301"/>
                    <a:pt x="281" y="301"/>
                  </a:cubicBezTo>
                  <a:cubicBezTo>
                    <a:pt x="281" y="302"/>
                    <a:pt x="281" y="302"/>
                    <a:pt x="281" y="302"/>
                  </a:cubicBezTo>
                  <a:cubicBezTo>
                    <a:pt x="282" y="302"/>
                    <a:pt x="282" y="302"/>
                    <a:pt x="282" y="302"/>
                  </a:cubicBezTo>
                  <a:cubicBezTo>
                    <a:pt x="282" y="302"/>
                    <a:pt x="282" y="302"/>
                    <a:pt x="282" y="302"/>
                  </a:cubicBezTo>
                  <a:cubicBezTo>
                    <a:pt x="283" y="302"/>
                    <a:pt x="283" y="302"/>
                    <a:pt x="283" y="302"/>
                  </a:cubicBezTo>
                  <a:cubicBezTo>
                    <a:pt x="284" y="303"/>
                    <a:pt x="284" y="303"/>
                    <a:pt x="284" y="303"/>
                  </a:cubicBezTo>
                  <a:cubicBezTo>
                    <a:pt x="284" y="303"/>
                    <a:pt x="284" y="303"/>
                    <a:pt x="284" y="303"/>
                  </a:cubicBezTo>
                  <a:cubicBezTo>
                    <a:pt x="285" y="303"/>
                    <a:pt x="285" y="303"/>
                    <a:pt x="285" y="303"/>
                  </a:cubicBezTo>
                  <a:cubicBezTo>
                    <a:pt x="286" y="303"/>
                    <a:pt x="286" y="303"/>
                    <a:pt x="286" y="303"/>
                  </a:cubicBezTo>
                  <a:cubicBezTo>
                    <a:pt x="286" y="302"/>
                    <a:pt x="286" y="302"/>
                    <a:pt x="286" y="302"/>
                  </a:cubicBezTo>
                  <a:cubicBezTo>
                    <a:pt x="287" y="303"/>
                    <a:pt x="287" y="303"/>
                    <a:pt x="287" y="303"/>
                  </a:cubicBezTo>
                  <a:cubicBezTo>
                    <a:pt x="288" y="303"/>
                    <a:pt x="288" y="303"/>
                    <a:pt x="288" y="303"/>
                  </a:cubicBezTo>
                  <a:cubicBezTo>
                    <a:pt x="288" y="303"/>
                    <a:pt x="288" y="303"/>
                    <a:pt x="288" y="303"/>
                  </a:cubicBezTo>
                  <a:cubicBezTo>
                    <a:pt x="287" y="303"/>
                    <a:pt x="287" y="303"/>
                    <a:pt x="287" y="303"/>
                  </a:cubicBezTo>
                  <a:cubicBezTo>
                    <a:pt x="287" y="304"/>
                    <a:pt x="287" y="304"/>
                    <a:pt x="287" y="304"/>
                  </a:cubicBezTo>
                  <a:cubicBezTo>
                    <a:pt x="287" y="304"/>
                    <a:pt x="287" y="304"/>
                    <a:pt x="287" y="304"/>
                  </a:cubicBezTo>
                  <a:cubicBezTo>
                    <a:pt x="286" y="305"/>
                    <a:pt x="286" y="305"/>
                    <a:pt x="286" y="305"/>
                  </a:cubicBezTo>
                  <a:cubicBezTo>
                    <a:pt x="286" y="305"/>
                    <a:pt x="286" y="305"/>
                    <a:pt x="286" y="305"/>
                  </a:cubicBezTo>
                  <a:close/>
                  <a:moveTo>
                    <a:pt x="292" y="308"/>
                  </a:moveTo>
                  <a:cubicBezTo>
                    <a:pt x="292" y="308"/>
                    <a:pt x="292" y="308"/>
                    <a:pt x="292" y="308"/>
                  </a:cubicBezTo>
                  <a:cubicBezTo>
                    <a:pt x="290" y="307"/>
                    <a:pt x="290" y="307"/>
                    <a:pt x="290" y="307"/>
                  </a:cubicBezTo>
                  <a:cubicBezTo>
                    <a:pt x="290" y="306"/>
                    <a:pt x="290" y="306"/>
                    <a:pt x="290" y="306"/>
                  </a:cubicBezTo>
                  <a:cubicBezTo>
                    <a:pt x="290" y="305"/>
                    <a:pt x="290" y="305"/>
                    <a:pt x="290" y="305"/>
                  </a:cubicBezTo>
                  <a:cubicBezTo>
                    <a:pt x="290" y="305"/>
                    <a:pt x="290" y="305"/>
                    <a:pt x="290" y="305"/>
                  </a:cubicBezTo>
                  <a:cubicBezTo>
                    <a:pt x="292" y="304"/>
                    <a:pt x="292" y="304"/>
                    <a:pt x="292" y="304"/>
                  </a:cubicBezTo>
                  <a:cubicBezTo>
                    <a:pt x="293" y="303"/>
                    <a:pt x="293" y="303"/>
                    <a:pt x="293" y="303"/>
                  </a:cubicBezTo>
                  <a:cubicBezTo>
                    <a:pt x="293" y="302"/>
                    <a:pt x="293" y="302"/>
                    <a:pt x="293" y="302"/>
                  </a:cubicBezTo>
                  <a:cubicBezTo>
                    <a:pt x="293" y="302"/>
                    <a:pt x="293" y="302"/>
                    <a:pt x="293" y="302"/>
                  </a:cubicBezTo>
                  <a:cubicBezTo>
                    <a:pt x="294" y="301"/>
                    <a:pt x="294" y="301"/>
                    <a:pt x="294" y="301"/>
                  </a:cubicBezTo>
                  <a:cubicBezTo>
                    <a:pt x="295" y="300"/>
                    <a:pt x="295" y="300"/>
                    <a:pt x="295" y="300"/>
                  </a:cubicBezTo>
                  <a:cubicBezTo>
                    <a:pt x="296" y="300"/>
                    <a:pt x="296" y="300"/>
                    <a:pt x="296" y="300"/>
                  </a:cubicBezTo>
                  <a:cubicBezTo>
                    <a:pt x="296" y="301"/>
                    <a:pt x="296" y="301"/>
                    <a:pt x="296" y="301"/>
                  </a:cubicBezTo>
                  <a:cubicBezTo>
                    <a:pt x="295" y="301"/>
                    <a:pt x="295" y="301"/>
                    <a:pt x="295" y="301"/>
                  </a:cubicBezTo>
                  <a:cubicBezTo>
                    <a:pt x="296" y="301"/>
                    <a:pt x="296" y="301"/>
                    <a:pt x="296" y="301"/>
                  </a:cubicBezTo>
                  <a:cubicBezTo>
                    <a:pt x="296" y="302"/>
                    <a:pt x="296" y="302"/>
                    <a:pt x="296" y="302"/>
                  </a:cubicBezTo>
                  <a:cubicBezTo>
                    <a:pt x="295" y="303"/>
                    <a:pt x="295" y="303"/>
                    <a:pt x="295" y="303"/>
                  </a:cubicBezTo>
                  <a:cubicBezTo>
                    <a:pt x="294" y="304"/>
                    <a:pt x="294" y="304"/>
                    <a:pt x="294" y="304"/>
                  </a:cubicBezTo>
                  <a:cubicBezTo>
                    <a:pt x="295" y="304"/>
                    <a:pt x="295" y="304"/>
                    <a:pt x="295" y="304"/>
                  </a:cubicBezTo>
                  <a:cubicBezTo>
                    <a:pt x="296" y="305"/>
                    <a:pt x="296" y="305"/>
                    <a:pt x="296" y="305"/>
                  </a:cubicBezTo>
                  <a:cubicBezTo>
                    <a:pt x="295" y="305"/>
                    <a:pt x="295" y="305"/>
                    <a:pt x="295" y="305"/>
                  </a:cubicBezTo>
                  <a:cubicBezTo>
                    <a:pt x="296" y="305"/>
                    <a:pt x="296" y="305"/>
                    <a:pt x="296" y="305"/>
                  </a:cubicBezTo>
                  <a:cubicBezTo>
                    <a:pt x="296" y="305"/>
                    <a:pt x="296" y="305"/>
                    <a:pt x="296" y="305"/>
                  </a:cubicBezTo>
                  <a:cubicBezTo>
                    <a:pt x="296" y="304"/>
                    <a:pt x="296" y="304"/>
                    <a:pt x="296" y="304"/>
                  </a:cubicBezTo>
                  <a:cubicBezTo>
                    <a:pt x="297" y="304"/>
                    <a:pt x="297" y="304"/>
                    <a:pt x="297" y="304"/>
                  </a:cubicBezTo>
                  <a:cubicBezTo>
                    <a:pt x="298" y="305"/>
                    <a:pt x="298" y="305"/>
                    <a:pt x="298" y="305"/>
                  </a:cubicBezTo>
                  <a:cubicBezTo>
                    <a:pt x="298" y="306"/>
                    <a:pt x="298" y="306"/>
                    <a:pt x="298" y="306"/>
                  </a:cubicBezTo>
                  <a:cubicBezTo>
                    <a:pt x="298" y="306"/>
                    <a:pt x="298" y="306"/>
                    <a:pt x="298" y="306"/>
                  </a:cubicBezTo>
                  <a:cubicBezTo>
                    <a:pt x="297" y="306"/>
                    <a:pt x="297" y="306"/>
                    <a:pt x="297" y="306"/>
                  </a:cubicBezTo>
                  <a:cubicBezTo>
                    <a:pt x="297" y="306"/>
                    <a:pt x="297" y="306"/>
                    <a:pt x="297" y="306"/>
                  </a:cubicBezTo>
                  <a:cubicBezTo>
                    <a:pt x="295" y="307"/>
                    <a:pt x="295" y="307"/>
                    <a:pt x="295" y="307"/>
                  </a:cubicBezTo>
                  <a:cubicBezTo>
                    <a:pt x="294" y="307"/>
                    <a:pt x="294" y="307"/>
                    <a:pt x="294" y="307"/>
                  </a:cubicBezTo>
                  <a:cubicBezTo>
                    <a:pt x="293" y="307"/>
                    <a:pt x="293" y="307"/>
                    <a:pt x="293" y="307"/>
                  </a:cubicBezTo>
                  <a:cubicBezTo>
                    <a:pt x="293" y="307"/>
                    <a:pt x="293" y="307"/>
                    <a:pt x="293" y="307"/>
                  </a:cubicBezTo>
                  <a:cubicBezTo>
                    <a:pt x="293" y="307"/>
                    <a:pt x="293" y="307"/>
                    <a:pt x="293" y="307"/>
                  </a:cubicBezTo>
                  <a:cubicBezTo>
                    <a:pt x="292" y="308"/>
                    <a:pt x="292" y="308"/>
                    <a:pt x="292" y="308"/>
                  </a:cubicBezTo>
                  <a:cubicBezTo>
                    <a:pt x="292" y="308"/>
                    <a:pt x="292" y="308"/>
                    <a:pt x="292" y="308"/>
                  </a:cubicBezTo>
                  <a:close/>
                  <a:moveTo>
                    <a:pt x="224" y="260"/>
                  </a:moveTo>
                  <a:cubicBezTo>
                    <a:pt x="224" y="261"/>
                    <a:pt x="224" y="261"/>
                    <a:pt x="224" y="261"/>
                  </a:cubicBezTo>
                  <a:cubicBezTo>
                    <a:pt x="224" y="261"/>
                    <a:pt x="224" y="261"/>
                    <a:pt x="224" y="261"/>
                  </a:cubicBezTo>
                  <a:cubicBezTo>
                    <a:pt x="224" y="260"/>
                    <a:pt x="224" y="260"/>
                    <a:pt x="224" y="260"/>
                  </a:cubicBezTo>
                  <a:cubicBezTo>
                    <a:pt x="224" y="259"/>
                    <a:pt x="224" y="259"/>
                    <a:pt x="224" y="259"/>
                  </a:cubicBezTo>
                  <a:cubicBezTo>
                    <a:pt x="224" y="260"/>
                    <a:pt x="224" y="260"/>
                    <a:pt x="224" y="260"/>
                  </a:cubicBezTo>
                  <a:cubicBezTo>
                    <a:pt x="224" y="260"/>
                    <a:pt x="224" y="260"/>
                    <a:pt x="224" y="260"/>
                  </a:cubicBezTo>
                  <a:close/>
                  <a:moveTo>
                    <a:pt x="223" y="269"/>
                  </a:moveTo>
                  <a:cubicBezTo>
                    <a:pt x="224" y="268"/>
                    <a:pt x="224" y="268"/>
                    <a:pt x="224" y="268"/>
                  </a:cubicBezTo>
                  <a:cubicBezTo>
                    <a:pt x="224" y="268"/>
                    <a:pt x="224" y="268"/>
                    <a:pt x="224" y="268"/>
                  </a:cubicBezTo>
                  <a:cubicBezTo>
                    <a:pt x="225" y="268"/>
                    <a:pt x="225" y="268"/>
                    <a:pt x="225" y="268"/>
                  </a:cubicBezTo>
                  <a:cubicBezTo>
                    <a:pt x="225" y="268"/>
                    <a:pt x="225" y="268"/>
                    <a:pt x="225" y="268"/>
                  </a:cubicBezTo>
                  <a:cubicBezTo>
                    <a:pt x="224" y="269"/>
                    <a:pt x="224" y="269"/>
                    <a:pt x="224" y="269"/>
                  </a:cubicBezTo>
                  <a:cubicBezTo>
                    <a:pt x="223" y="269"/>
                    <a:pt x="223" y="269"/>
                    <a:pt x="223" y="269"/>
                  </a:cubicBezTo>
                  <a:close/>
                  <a:moveTo>
                    <a:pt x="215" y="262"/>
                  </a:moveTo>
                  <a:cubicBezTo>
                    <a:pt x="216" y="261"/>
                    <a:pt x="216" y="261"/>
                    <a:pt x="216" y="261"/>
                  </a:cubicBezTo>
                  <a:cubicBezTo>
                    <a:pt x="217" y="261"/>
                    <a:pt x="217" y="261"/>
                    <a:pt x="217" y="261"/>
                  </a:cubicBezTo>
                  <a:cubicBezTo>
                    <a:pt x="217" y="261"/>
                    <a:pt x="217" y="261"/>
                    <a:pt x="217" y="261"/>
                  </a:cubicBezTo>
                  <a:cubicBezTo>
                    <a:pt x="217" y="261"/>
                    <a:pt x="217" y="261"/>
                    <a:pt x="217" y="261"/>
                  </a:cubicBezTo>
                  <a:cubicBezTo>
                    <a:pt x="218" y="261"/>
                    <a:pt x="218" y="261"/>
                    <a:pt x="218" y="261"/>
                  </a:cubicBezTo>
                  <a:cubicBezTo>
                    <a:pt x="218" y="261"/>
                    <a:pt x="218" y="261"/>
                    <a:pt x="218" y="261"/>
                  </a:cubicBezTo>
                  <a:cubicBezTo>
                    <a:pt x="219" y="261"/>
                    <a:pt x="219" y="261"/>
                    <a:pt x="219" y="261"/>
                  </a:cubicBezTo>
                  <a:cubicBezTo>
                    <a:pt x="220" y="262"/>
                    <a:pt x="220" y="262"/>
                    <a:pt x="220" y="262"/>
                  </a:cubicBezTo>
                  <a:cubicBezTo>
                    <a:pt x="220" y="262"/>
                    <a:pt x="220" y="262"/>
                    <a:pt x="220" y="262"/>
                  </a:cubicBezTo>
                  <a:cubicBezTo>
                    <a:pt x="220" y="263"/>
                    <a:pt x="220" y="263"/>
                    <a:pt x="220" y="263"/>
                  </a:cubicBezTo>
                  <a:cubicBezTo>
                    <a:pt x="220" y="263"/>
                    <a:pt x="220" y="263"/>
                    <a:pt x="220" y="263"/>
                  </a:cubicBezTo>
                  <a:cubicBezTo>
                    <a:pt x="218" y="263"/>
                    <a:pt x="218" y="263"/>
                    <a:pt x="218" y="263"/>
                  </a:cubicBezTo>
                  <a:cubicBezTo>
                    <a:pt x="217" y="263"/>
                    <a:pt x="217" y="263"/>
                    <a:pt x="217" y="263"/>
                  </a:cubicBezTo>
                  <a:cubicBezTo>
                    <a:pt x="217" y="263"/>
                    <a:pt x="217" y="263"/>
                    <a:pt x="217" y="263"/>
                  </a:cubicBezTo>
                  <a:cubicBezTo>
                    <a:pt x="217" y="263"/>
                    <a:pt x="217" y="263"/>
                    <a:pt x="217" y="263"/>
                  </a:cubicBezTo>
                  <a:cubicBezTo>
                    <a:pt x="217" y="263"/>
                    <a:pt x="217" y="263"/>
                    <a:pt x="217" y="263"/>
                  </a:cubicBezTo>
                  <a:cubicBezTo>
                    <a:pt x="216" y="263"/>
                    <a:pt x="216" y="263"/>
                    <a:pt x="216" y="263"/>
                  </a:cubicBezTo>
                  <a:cubicBezTo>
                    <a:pt x="216" y="263"/>
                    <a:pt x="216" y="263"/>
                    <a:pt x="216" y="263"/>
                  </a:cubicBezTo>
                  <a:cubicBezTo>
                    <a:pt x="215" y="263"/>
                    <a:pt x="215" y="263"/>
                    <a:pt x="215" y="263"/>
                  </a:cubicBezTo>
                  <a:cubicBezTo>
                    <a:pt x="215" y="262"/>
                    <a:pt x="215" y="262"/>
                    <a:pt x="215" y="262"/>
                  </a:cubicBezTo>
                  <a:close/>
                  <a:moveTo>
                    <a:pt x="34" y="266"/>
                  </a:moveTo>
                  <a:cubicBezTo>
                    <a:pt x="35" y="266"/>
                    <a:pt x="35" y="266"/>
                    <a:pt x="35" y="266"/>
                  </a:cubicBezTo>
                  <a:cubicBezTo>
                    <a:pt x="35" y="267"/>
                    <a:pt x="35" y="267"/>
                    <a:pt x="35" y="267"/>
                  </a:cubicBezTo>
                  <a:cubicBezTo>
                    <a:pt x="35" y="268"/>
                    <a:pt x="35" y="268"/>
                    <a:pt x="35" y="268"/>
                  </a:cubicBezTo>
                  <a:cubicBezTo>
                    <a:pt x="34" y="267"/>
                    <a:pt x="34" y="267"/>
                    <a:pt x="34" y="267"/>
                  </a:cubicBezTo>
                  <a:cubicBezTo>
                    <a:pt x="34" y="266"/>
                    <a:pt x="34" y="266"/>
                    <a:pt x="34" y="266"/>
                  </a:cubicBezTo>
                  <a:close/>
                  <a:moveTo>
                    <a:pt x="32" y="264"/>
                  </a:moveTo>
                  <a:cubicBezTo>
                    <a:pt x="32" y="263"/>
                    <a:pt x="32" y="263"/>
                    <a:pt x="32" y="263"/>
                  </a:cubicBezTo>
                  <a:cubicBezTo>
                    <a:pt x="33" y="262"/>
                    <a:pt x="33" y="262"/>
                    <a:pt x="33" y="262"/>
                  </a:cubicBezTo>
                  <a:cubicBezTo>
                    <a:pt x="32" y="264"/>
                    <a:pt x="32" y="264"/>
                    <a:pt x="32" y="264"/>
                  </a:cubicBezTo>
                  <a:close/>
                  <a:moveTo>
                    <a:pt x="27" y="260"/>
                  </a:moveTo>
                  <a:cubicBezTo>
                    <a:pt x="28" y="260"/>
                    <a:pt x="28" y="260"/>
                    <a:pt x="28" y="260"/>
                  </a:cubicBezTo>
                  <a:cubicBezTo>
                    <a:pt x="28" y="260"/>
                    <a:pt x="28" y="260"/>
                    <a:pt x="28" y="260"/>
                  </a:cubicBezTo>
                  <a:cubicBezTo>
                    <a:pt x="27" y="260"/>
                    <a:pt x="27" y="260"/>
                    <a:pt x="27" y="260"/>
                  </a:cubicBezTo>
                  <a:close/>
                  <a:moveTo>
                    <a:pt x="20" y="257"/>
                  </a:moveTo>
                  <a:cubicBezTo>
                    <a:pt x="20" y="258"/>
                    <a:pt x="20" y="258"/>
                    <a:pt x="20" y="258"/>
                  </a:cubicBezTo>
                  <a:cubicBezTo>
                    <a:pt x="21" y="258"/>
                    <a:pt x="21" y="258"/>
                    <a:pt x="21" y="258"/>
                  </a:cubicBezTo>
                  <a:cubicBezTo>
                    <a:pt x="21" y="259"/>
                    <a:pt x="21" y="259"/>
                    <a:pt x="21" y="259"/>
                  </a:cubicBezTo>
                  <a:cubicBezTo>
                    <a:pt x="23" y="259"/>
                    <a:pt x="23" y="259"/>
                    <a:pt x="23" y="259"/>
                  </a:cubicBezTo>
                  <a:cubicBezTo>
                    <a:pt x="22" y="260"/>
                    <a:pt x="22" y="260"/>
                    <a:pt x="22" y="260"/>
                  </a:cubicBezTo>
                  <a:cubicBezTo>
                    <a:pt x="21" y="260"/>
                    <a:pt x="21" y="260"/>
                    <a:pt x="21" y="260"/>
                  </a:cubicBezTo>
                  <a:cubicBezTo>
                    <a:pt x="21" y="261"/>
                    <a:pt x="21" y="261"/>
                    <a:pt x="21" y="261"/>
                  </a:cubicBezTo>
                  <a:cubicBezTo>
                    <a:pt x="21" y="261"/>
                    <a:pt x="21" y="261"/>
                    <a:pt x="21" y="261"/>
                  </a:cubicBezTo>
                  <a:cubicBezTo>
                    <a:pt x="21" y="262"/>
                    <a:pt x="21" y="262"/>
                    <a:pt x="21" y="262"/>
                  </a:cubicBezTo>
                  <a:cubicBezTo>
                    <a:pt x="21" y="262"/>
                    <a:pt x="21" y="262"/>
                    <a:pt x="21" y="262"/>
                  </a:cubicBezTo>
                  <a:cubicBezTo>
                    <a:pt x="22" y="262"/>
                    <a:pt x="22" y="262"/>
                    <a:pt x="22" y="262"/>
                  </a:cubicBezTo>
                  <a:cubicBezTo>
                    <a:pt x="22" y="263"/>
                    <a:pt x="22" y="263"/>
                    <a:pt x="22" y="263"/>
                  </a:cubicBezTo>
                  <a:cubicBezTo>
                    <a:pt x="23" y="263"/>
                    <a:pt x="23" y="263"/>
                    <a:pt x="23" y="263"/>
                  </a:cubicBezTo>
                  <a:cubicBezTo>
                    <a:pt x="23" y="263"/>
                    <a:pt x="23" y="263"/>
                    <a:pt x="23" y="263"/>
                  </a:cubicBezTo>
                  <a:cubicBezTo>
                    <a:pt x="24" y="264"/>
                    <a:pt x="24" y="264"/>
                    <a:pt x="24" y="264"/>
                  </a:cubicBezTo>
                  <a:cubicBezTo>
                    <a:pt x="25" y="263"/>
                    <a:pt x="25" y="263"/>
                    <a:pt x="25" y="263"/>
                  </a:cubicBezTo>
                  <a:cubicBezTo>
                    <a:pt x="24" y="265"/>
                    <a:pt x="24" y="265"/>
                    <a:pt x="24" y="265"/>
                  </a:cubicBezTo>
                  <a:cubicBezTo>
                    <a:pt x="24" y="266"/>
                    <a:pt x="24" y="266"/>
                    <a:pt x="24" y="266"/>
                  </a:cubicBezTo>
                  <a:cubicBezTo>
                    <a:pt x="25" y="265"/>
                    <a:pt x="25" y="265"/>
                    <a:pt x="25" y="265"/>
                  </a:cubicBezTo>
                  <a:cubicBezTo>
                    <a:pt x="25" y="265"/>
                    <a:pt x="25" y="265"/>
                    <a:pt x="25" y="265"/>
                  </a:cubicBezTo>
                  <a:cubicBezTo>
                    <a:pt x="26" y="264"/>
                    <a:pt x="26" y="264"/>
                    <a:pt x="26" y="264"/>
                  </a:cubicBezTo>
                  <a:cubicBezTo>
                    <a:pt x="26" y="265"/>
                    <a:pt x="26" y="265"/>
                    <a:pt x="26" y="265"/>
                  </a:cubicBezTo>
                  <a:cubicBezTo>
                    <a:pt x="25" y="266"/>
                    <a:pt x="25" y="266"/>
                    <a:pt x="25" y="266"/>
                  </a:cubicBezTo>
                  <a:cubicBezTo>
                    <a:pt x="25" y="267"/>
                    <a:pt x="25" y="267"/>
                    <a:pt x="25" y="267"/>
                  </a:cubicBezTo>
                  <a:cubicBezTo>
                    <a:pt x="25" y="266"/>
                    <a:pt x="25" y="266"/>
                    <a:pt x="25" y="266"/>
                  </a:cubicBezTo>
                  <a:cubicBezTo>
                    <a:pt x="26" y="267"/>
                    <a:pt x="26" y="267"/>
                    <a:pt x="26" y="267"/>
                  </a:cubicBezTo>
                  <a:cubicBezTo>
                    <a:pt x="27" y="267"/>
                    <a:pt x="27" y="267"/>
                    <a:pt x="27" y="267"/>
                  </a:cubicBezTo>
                  <a:cubicBezTo>
                    <a:pt x="27" y="268"/>
                    <a:pt x="27" y="268"/>
                    <a:pt x="27" y="268"/>
                  </a:cubicBezTo>
                  <a:cubicBezTo>
                    <a:pt x="28" y="268"/>
                    <a:pt x="28" y="268"/>
                    <a:pt x="28" y="268"/>
                  </a:cubicBezTo>
                  <a:cubicBezTo>
                    <a:pt x="28" y="269"/>
                    <a:pt x="28" y="269"/>
                    <a:pt x="28" y="269"/>
                  </a:cubicBezTo>
                  <a:cubicBezTo>
                    <a:pt x="28" y="270"/>
                    <a:pt x="28" y="270"/>
                    <a:pt x="28" y="270"/>
                  </a:cubicBezTo>
                  <a:cubicBezTo>
                    <a:pt x="29" y="270"/>
                    <a:pt x="29" y="270"/>
                    <a:pt x="29" y="270"/>
                  </a:cubicBezTo>
                  <a:cubicBezTo>
                    <a:pt x="29" y="270"/>
                    <a:pt x="29" y="270"/>
                    <a:pt x="29" y="270"/>
                  </a:cubicBezTo>
                  <a:cubicBezTo>
                    <a:pt x="30" y="270"/>
                    <a:pt x="30" y="270"/>
                    <a:pt x="30" y="270"/>
                  </a:cubicBezTo>
                  <a:cubicBezTo>
                    <a:pt x="31" y="270"/>
                    <a:pt x="31" y="270"/>
                    <a:pt x="31" y="270"/>
                  </a:cubicBezTo>
                  <a:cubicBezTo>
                    <a:pt x="29" y="271"/>
                    <a:pt x="29" y="271"/>
                    <a:pt x="29" y="271"/>
                  </a:cubicBezTo>
                  <a:cubicBezTo>
                    <a:pt x="31" y="273"/>
                    <a:pt x="31" y="273"/>
                    <a:pt x="31" y="273"/>
                  </a:cubicBezTo>
                  <a:cubicBezTo>
                    <a:pt x="32" y="273"/>
                    <a:pt x="32" y="273"/>
                    <a:pt x="32" y="273"/>
                  </a:cubicBezTo>
                  <a:cubicBezTo>
                    <a:pt x="32" y="274"/>
                    <a:pt x="32" y="274"/>
                    <a:pt x="32" y="274"/>
                  </a:cubicBezTo>
                  <a:cubicBezTo>
                    <a:pt x="35" y="275"/>
                    <a:pt x="35" y="275"/>
                    <a:pt x="35" y="275"/>
                  </a:cubicBezTo>
                  <a:cubicBezTo>
                    <a:pt x="35" y="275"/>
                    <a:pt x="35" y="275"/>
                    <a:pt x="35" y="275"/>
                  </a:cubicBezTo>
                  <a:cubicBezTo>
                    <a:pt x="36" y="275"/>
                    <a:pt x="36" y="275"/>
                    <a:pt x="36" y="275"/>
                  </a:cubicBezTo>
                  <a:cubicBezTo>
                    <a:pt x="35" y="273"/>
                    <a:pt x="35" y="273"/>
                    <a:pt x="35" y="273"/>
                  </a:cubicBezTo>
                  <a:cubicBezTo>
                    <a:pt x="36" y="272"/>
                    <a:pt x="36" y="272"/>
                    <a:pt x="36" y="272"/>
                  </a:cubicBezTo>
                  <a:cubicBezTo>
                    <a:pt x="35" y="271"/>
                    <a:pt x="35" y="271"/>
                    <a:pt x="35" y="271"/>
                  </a:cubicBezTo>
                  <a:cubicBezTo>
                    <a:pt x="35" y="270"/>
                    <a:pt x="35" y="270"/>
                    <a:pt x="35" y="270"/>
                  </a:cubicBezTo>
                  <a:cubicBezTo>
                    <a:pt x="35" y="269"/>
                    <a:pt x="35" y="269"/>
                    <a:pt x="35" y="269"/>
                  </a:cubicBezTo>
                  <a:cubicBezTo>
                    <a:pt x="33" y="267"/>
                    <a:pt x="33" y="267"/>
                    <a:pt x="33" y="267"/>
                  </a:cubicBezTo>
                  <a:cubicBezTo>
                    <a:pt x="32" y="265"/>
                    <a:pt x="32" y="265"/>
                    <a:pt x="32" y="265"/>
                  </a:cubicBezTo>
                  <a:cubicBezTo>
                    <a:pt x="31" y="264"/>
                    <a:pt x="31" y="264"/>
                    <a:pt x="31" y="264"/>
                  </a:cubicBezTo>
                  <a:cubicBezTo>
                    <a:pt x="31" y="262"/>
                    <a:pt x="31" y="262"/>
                    <a:pt x="31" y="262"/>
                  </a:cubicBezTo>
                  <a:cubicBezTo>
                    <a:pt x="31" y="262"/>
                    <a:pt x="31" y="262"/>
                    <a:pt x="31" y="262"/>
                  </a:cubicBezTo>
                  <a:cubicBezTo>
                    <a:pt x="30" y="262"/>
                    <a:pt x="30" y="262"/>
                    <a:pt x="30" y="262"/>
                  </a:cubicBezTo>
                  <a:cubicBezTo>
                    <a:pt x="28" y="261"/>
                    <a:pt x="28" y="261"/>
                    <a:pt x="28" y="261"/>
                  </a:cubicBezTo>
                  <a:cubicBezTo>
                    <a:pt x="27" y="261"/>
                    <a:pt x="27" y="261"/>
                    <a:pt x="27" y="261"/>
                  </a:cubicBezTo>
                  <a:cubicBezTo>
                    <a:pt x="27" y="261"/>
                    <a:pt x="27" y="261"/>
                    <a:pt x="27" y="261"/>
                  </a:cubicBezTo>
                  <a:cubicBezTo>
                    <a:pt x="26" y="260"/>
                    <a:pt x="26" y="260"/>
                    <a:pt x="26" y="260"/>
                  </a:cubicBezTo>
                  <a:cubicBezTo>
                    <a:pt x="25" y="259"/>
                    <a:pt x="25" y="259"/>
                    <a:pt x="25" y="259"/>
                  </a:cubicBezTo>
                  <a:cubicBezTo>
                    <a:pt x="24" y="259"/>
                    <a:pt x="24" y="259"/>
                    <a:pt x="24" y="259"/>
                  </a:cubicBezTo>
                  <a:cubicBezTo>
                    <a:pt x="24" y="258"/>
                    <a:pt x="24" y="258"/>
                    <a:pt x="24" y="258"/>
                  </a:cubicBezTo>
                  <a:cubicBezTo>
                    <a:pt x="23" y="258"/>
                    <a:pt x="23" y="258"/>
                    <a:pt x="23" y="258"/>
                  </a:cubicBezTo>
                  <a:cubicBezTo>
                    <a:pt x="22" y="257"/>
                    <a:pt x="22" y="257"/>
                    <a:pt x="22" y="257"/>
                  </a:cubicBezTo>
                  <a:cubicBezTo>
                    <a:pt x="21" y="257"/>
                    <a:pt x="21" y="257"/>
                    <a:pt x="21" y="257"/>
                  </a:cubicBezTo>
                  <a:cubicBezTo>
                    <a:pt x="21" y="257"/>
                    <a:pt x="21" y="257"/>
                    <a:pt x="21" y="257"/>
                  </a:cubicBezTo>
                  <a:cubicBezTo>
                    <a:pt x="20" y="257"/>
                    <a:pt x="20" y="257"/>
                    <a:pt x="20" y="257"/>
                  </a:cubicBezTo>
                  <a:close/>
                  <a:moveTo>
                    <a:pt x="28" y="259"/>
                  </a:moveTo>
                  <a:cubicBezTo>
                    <a:pt x="28" y="259"/>
                    <a:pt x="28" y="259"/>
                    <a:pt x="28" y="259"/>
                  </a:cubicBezTo>
                  <a:cubicBezTo>
                    <a:pt x="29" y="258"/>
                    <a:pt x="29" y="258"/>
                    <a:pt x="29" y="258"/>
                  </a:cubicBezTo>
                  <a:cubicBezTo>
                    <a:pt x="29" y="259"/>
                    <a:pt x="29" y="259"/>
                    <a:pt x="29" y="259"/>
                  </a:cubicBezTo>
                  <a:cubicBezTo>
                    <a:pt x="29" y="259"/>
                    <a:pt x="29" y="259"/>
                    <a:pt x="29" y="259"/>
                  </a:cubicBezTo>
                  <a:cubicBezTo>
                    <a:pt x="28" y="259"/>
                    <a:pt x="28" y="259"/>
                    <a:pt x="28" y="259"/>
                  </a:cubicBezTo>
                  <a:cubicBezTo>
                    <a:pt x="28" y="259"/>
                    <a:pt x="28" y="259"/>
                    <a:pt x="28" y="259"/>
                  </a:cubicBezTo>
                  <a:close/>
                  <a:moveTo>
                    <a:pt x="27" y="258"/>
                  </a:moveTo>
                  <a:cubicBezTo>
                    <a:pt x="28" y="258"/>
                    <a:pt x="28" y="258"/>
                    <a:pt x="28" y="258"/>
                  </a:cubicBezTo>
                  <a:cubicBezTo>
                    <a:pt x="28" y="258"/>
                    <a:pt x="28" y="258"/>
                    <a:pt x="28" y="258"/>
                  </a:cubicBezTo>
                  <a:cubicBezTo>
                    <a:pt x="27" y="258"/>
                    <a:pt x="27" y="258"/>
                    <a:pt x="27" y="258"/>
                  </a:cubicBezTo>
                  <a:close/>
                  <a:moveTo>
                    <a:pt x="22" y="240"/>
                  </a:moveTo>
                  <a:cubicBezTo>
                    <a:pt x="22" y="241"/>
                    <a:pt x="22" y="241"/>
                    <a:pt x="22" y="241"/>
                  </a:cubicBezTo>
                  <a:cubicBezTo>
                    <a:pt x="22" y="241"/>
                    <a:pt x="22" y="241"/>
                    <a:pt x="22" y="241"/>
                  </a:cubicBezTo>
                  <a:cubicBezTo>
                    <a:pt x="22" y="240"/>
                    <a:pt x="22" y="240"/>
                    <a:pt x="22" y="240"/>
                  </a:cubicBezTo>
                  <a:close/>
                  <a:moveTo>
                    <a:pt x="24" y="249"/>
                  </a:moveTo>
                  <a:cubicBezTo>
                    <a:pt x="24" y="248"/>
                    <a:pt x="24" y="248"/>
                    <a:pt x="24" y="248"/>
                  </a:cubicBezTo>
                  <a:cubicBezTo>
                    <a:pt x="25" y="248"/>
                    <a:pt x="25" y="248"/>
                    <a:pt x="25" y="248"/>
                  </a:cubicBezTo>
                  <a:cubicBezTo>
                    <a:pt x="25" y="248"/>
                    <a:pt x="25" y="248"/>
                    <a:pt x="25" y="248"/>
                  </a:cubicBezTo>
                  <a:cubicBezTo>
                    <a:pt x="25" y="249"/>
                    <a:pt x="25" y="249"/>
                    <a:pt x="25" y="249"/>
                  </a:cubicBezTo>
                  <a:cubicBezTo>
                    <a:pt x="24" y="249"/>
                    <a:pt x="24" y="249"/>
                    <a:pt x="24" y="249"/>
                  </a:cubicBezTo>
                  <a:close/>
                  <a:moveTo>
                    <a:pt x="24" y="251"/>
                  </a:moveTo>
                  <a:cubicBezTo>
                    <a:pt x="23" y="252"/>
                    <a:pt x="23" y="252"/>
                    <a:pt x="23" y="252"/>
                  </a:cubicBezTo>
                  <a:cubicBezTo>
                    <a:pt x="24" y="253"/>
                    <a:pt x="24" y="253"/>
                    <a:pt x="24" y="253"/>
                  </a:cubicBezTo>
                  <a:cubicBezTo>
                    <a:pt x="24" y="253"/>
                    <a:pt x="24" y="253"/>
                    <a:pt x="24" y="253"/>
                  </a:cubicBezTo>
                  <a:cubicBezTo>
                    <a:pt x="24" y="252"/>
                    <a:pt x="24" y="252"/>
                    <a:pt x="24" y="252"/>
                  </a:cubicBezTo>
                  <a:cubicBezTo>
                    <a:pt x="24" y="251"/>
                    <a:pt x="24" y="251"/>
                    <a:pt x="24" y="251"/>
                  </a:cubicBezTo>
                  <a:close/>
                  <a:moveTo>
                    <a:pt x="25" y="250"/>
                  </a:moveTo>
                  <a:cubicBezTo>
                    <a:pt x="25" y="249"/>
                    <a:pt x="25" y="249"/>
                    <a:pt x="25" y="249"/>
                  </a:cubicBezTo>
                  <a:cubicBezTo>
                    <a:pt x="25" y="249"/>
                    <a:pt x="25" y="249"/>
                    <a:pt x="25" y="249"/>
                  </a:cubicBezTo>
                  <a:cubicBezTo>
                    <a:pt x="24" y="250"/>
                    <a:pt x="24" y="250"/>
                    <a:pt x="24" y="250"/>
                  </a:cubicBezTo>
                  <a:cubicBezTo>
                    <a:pt x="24" y="250"/>
                    <a:pt x="24" y="250"/>
                    <a:pt x="24" y="250"/>
                  </a:cubicBezTo>
                  <a:cubicBezTo>
                    <a:pt x="24" y="250"/>
                    <a:pt x="24" y="250"/>
                    <a:pt x="24" y="250"/>
                  </a:cubicBezTo>
                  <a:cubicBezTo>
                    <a:pt x="24" y="250"/>
                    <a:pt x="25" y="250"/>
                    <a:pt x="25" y="250"/>
                  </a:cubicBezTo>
                  <a:close/>
                  <a:moveTo>
                    <a:pt x="26" y="249"/>
                  </a:moveTo>
                  <a:cubicBezTo>
                    <a:pt x="27" y="248"/>
                    <a:pt x="27" y="248"/>
                    <a:pt x="27" y="248"/>
                  </a:cubicBezTo>
                  <a:cubicBezTo>
                    <a:pt x="27" y="248"/>
                    <a:pt x="27" y="248"/>
                    <a:pt x="27" y="248"/>
                  </a:cubicBezTo>
                  <a:cubicBezTo>
                    <a:pt x="28" y="247"/>
                    <a:pt x="28" y="247"/>
                    <a:pt x="28" y="247"/>
                  </a:cubicBezTo>
                  <a:cubicBezTo>
                    <a:pt x="29" y="247"/>
                    <a:pt x="29" y="247"/>
                    <a:pt x="29" y="247"/>
                  </a:cubicBezTo>
                  <a:cubicBezTo>
                    <a:pt x="29" y="247"/>
                    <a:pt x="29" y="247"/>
                    <a:pt x="29" y="247"/>
                  </a:cubicBezTo>
                  <a:cubicBezTo>
                    <a:pt x="28" y="249"/>
                    <a:pt x="28" y="249"/>
                    <a:pt x="28" y="249"/>
                  </a:cubicBezTo>
                  <a:cubicBezTo>
                    <a:pt x="27" y="249"/>
                    <a:pt x="27" y="249"/>
                    <a:pt x="27" y="249"/>
                  </a:cubicBezTo>
                  <a:cubicBezTo>
                    <a:pt x="26" y="249"/>
                    <a:pt x="26" y="249"/>
                    <a:pt x="26" y="249"/>
                  </a:cubicBezTo>
                  <a:cubicBezTo>
                    <a:pt x="26" y="249"/>
                    <a:pt x="26" y="249"/>
                    <a:pt x="26" y="249"/>
                  </a:cubicBezTo>
                  <a:close/>
                  <a:moveTo>
                    <a:pt x="25" y="245"/>
                  </a:moveTo>
                  <a:cubicBezTo>
                    <a:pt x="25" y="244"/>
                    <a:pt x="25" y="244"/>
                    <a:pt x="25" y="244"/>
                  </a:cubicBezTo>
                  <a:cubicBezTo>
                    <a:pt x="26" y="244"/>
                    <a:pt x="26" y="244"/>
                    <a:pt x="26" y="244"/>
                  </a:cubicBezTo>
                  <a:cubicBezTo>
                    <a:pt x="26" y="244"/>
                    <a:pt x="26" y="244"/>
                    <a:pt x="26" y="244"/>
                  </a:cubicBezTo>
                  <a:cubicBezTo>
                    <a:pt x="25" y="245"/>
                    <a:pt x="25" y="245"/>
                    <a:pt x="25" y="245"/>
                  </a:cubicBezTo>
                  <a:cubicBezTo>
                    <a:pt x="25" y="245"/>
                    <a:pt x="25" y="245"/>
                    <a:pt x="25" y="245"/>
                  </a:cubicBezTo>
                  <a:cubicBezTo>
                    <a:pt x="25" y="245"/>
                    <a:pt x="25" y="245"/>
                    <a:pt x="25" y="245"/>
                  </a:cubicBezTo>
                  <a:close/>
                  <a:moveTo>
                    <a:pt x="23" y="245"/>
                  </a:moveTo>
                  <a:cubicBezTo>
                    <a:pt x="24" y="245"/>
                    <a:pt x="24" y="245"/>
                    <a:pt x="24" y="245"/>
                  </a:cubicBezTo>
                  <a:cubicBezTo>
                    <a:pt x="24" y="245"/>
                    <a:pt x="24" y="245"/>
                    <a:pt x="24" y="245"/>
                  </a:cubicBezTo>
                  <a:cubicBezTo>
                    <a:pt x="24" y="244"/>
                    <a:pt x="24" y="244"/>
                    <a:pt x="24" y="244"/>
                  </a:cubicBezTo>
                  <a:cubicBezTo>
                    <a:pt x="23" y="245"/>
                    <a:pt x="23" y="245"/>
                    <a:pt x="23" y="245"/>
                  </a:cubicBezTo>
                  <a:close/>
                  <a:moveTo>
                    <a:pt x="22" y="243"/>
                  </a:moveTo>
                  <a:cubicBezTo>
                    <a:pt x="22" y="244"/>
                    <a:pt x="22" y="244"/>
                    <a:pt x="22" y="244"/>
                  </a:cubicBezTo>
                  <a:cubicBezTo>
                    <a:pt x="22" y="244"/>
                    <a:pt x="22" y="244"/>
                    <a:pt x="22" y="244"/>
                  </a:cubicBezTo>
                  <a:cubicBezTo>
                    <a:pt x="22" y="245"/>
                    <a:pt x="22" y="245"/>
                    <a:pt x="22" y="245"/>
                  </a:cubicBezTo>
                  <a:cubicBezTo>
                    <a:pt x="23" y="244"/>
                    <a:pt x="23" y="244"/>
                    <a:pt x="23" y="244"/>
                  </a:cubicBezTo>
                  <a:cubicBezTo>
                    <a:pt x="22" y="243"/>
                    <a:pt x="22" y="243"/>
                    <a:pt x="22" y="243"/>
                  </a:cubicBezTo>
                  <a:cubicBezTo>
                    <a:pt x="22" y="243"/>
                    <a:pt x="22" y="243"/>
                    <a:pt x="22" y="243"/>
                  </a:cubicBezTo>
                  <a:close/>
                  <a:moveTo>
                    <a:pt x="23" y="242"/>
                  </a:moveTo>
                  <a:cubicBezTo>
                    <a:pt x="23" y="242"/>
                    <a:pt x="23" y="242"/>
                    <a:pt x="23" y="242"/>
                  </a:cubicBezTo>
                  <a:cubicBezTo>
                    <a:pt x="23" y="242"/>
                    <a:pt x="23" y="242"/>
                    <a:pt x="23" y="242"/>
                  </a:cubicBezTo>
                  <a:cubicBezTo>
                    <a:pt x="23" y="243"/>
                    <a:pt x="23" y="243"/>
                    <a:pt x="23" y="243"/>
                  </a:cubicBezTo>
                  <a:cubicBezTo>
                    <a:pt x="24" y="243"/>
                    <a:pt x="24" y="243"/>
                    <a:pt x="24" y="243"/>
                  </a:cubicBezTo>
                  <a:cubicBezTo>
                    <a:pt x="25" y="242"/>
                    <a:pt x="25" y="242"/>
                    <a:pt x="25" y="242"/>
                  </a:cubicBezTo>
                  <a:cubicBezTo>
                    <a:pt x="24" y="243"/>
                    <a:pt x="24" y="243"/>
                    <a:pt x="24" y="243"/>
                  </a:cubicBezTo>
                  <a:cubicBezTo>
                    <a:pt x="24" y="244"/>
                    <a:pt x="24" y="244"/>
                    <a:pt x="24" y="244"/>
                  </a:cubicBezTo>
                  <a:cubicBezTo>
                    <a:pt x="25" y="243"/>
                    <a:pt x="25" y="243"/>
                    <a:pt x="25" y="243"/>
                  </a:cubicBezTo>
                  <a:cubicBezTo>
                    <a:pt x="25" y="241"/>
                    <a:pt x="25" y="241"/>
                    <a:pt x="25" y="241"/>
                  </a:cubicBezTo>
                  <a:cubicBezTo>
                    <a:pt x="24" y="241"/>
                    <a:pt x="24" y="241"/>
                    <a:pt x="24" y="241"/>
                  </a:cubicBezTo>
                  <a:cubicBezTo>
                    <a:pt x="23" y="241"/>
                    <a:pt x="23" y="241"/>
                    <a:pt x="23" y="241"/>
                  </a:cubicBezTo>
                  <a:cubicBezTo>
                    <a:pt x="23" y="242"/>
                    <a:pt x="23" y="242"/>
                    <a:pt x="23" y="242"/>
                  </a:cubicBezTo>
                  <a:close/>
                  <a:moveTo>
                    <a:pt x="23" y="240"/>
                  </a:moveTo>
                  <a:cubicBezTo>
                    <a:pt x="23" y="241"/>
                    <a:pt x="23" y="241"/>
                    <a:pt x="23" y="241"/>
                  </a:cubicBezTo>
                  <a:cubicBezTo>
                    <a:pt x="23" y="240"/>
                    <a:pt x="23" y="240"/>
                    <a:pt x="23" y="240"/>
                  </a:cubicBezTo>
                  <a:cubicBezTo>
                    <a:pt x="23" y="240"/>
                    <a:pt x="23" y="240"/>
                    <a:pt x="23" y="240"/>
                  </a:cubicBezTo>
                  <a:cubicBezTo>
                    <a:pt x="23" y="240"/>
                    <a:pt x="23" y="240"/>
                    <a:pt x="23" y="240"/>
                  </a:cubicBezTo>
                  <a:close/>
                  <a:moveTo>
                    <a:pt x="24" y="239"/>
                  </a:moveTo>
                  <a:cubicBezTo>
                    <a:pt x="25" y="238"/>
                    <a:pt x="25" y="238"/>
                    <a:pt x="25" y="238"/>
                  </a:cubicBezTo>
                  <a:cubicBezTo>
                    <a:pt x="25" y="237"/>
                    <a:pt x="25" y="237"/>
                    <a:pt x="25" y="237"/>
                  </a:cubicBezTo>
                  <a:cubicBezTo>
                    <a:pt x="26" y="237"/>
                    <a:pt x="26" y="237"/>
                    <a:pt x="26" y="237"/>
                  </a:cubicBezTo>
                  <a:cubicBezTo>
                    <a:pt x="26" y="238"/>
                    <a:pt x="26" y="238"/>
                    <a:pt x="26" y="238"/>
                  </a:cubicBezTo>
                  <a:cubicBezTo>
                    <a:pt x="25" y="238"/>
                    <a:pt x="25" y="238"/>
                    <a:pt x="25" y="238"/>
                  </a:cubicBezTo>
                  <a:cubicBezTo>
                    <a:pt x="24" y="239"/>
                    <a:pt x="24" y="239"/>
                    <a:pt x="24" y="239"/>
                  </a:cubicBezTo>
                  <a:close/>
                  <a:moveTo>
                    <a:pt x="19" y="236"/>
                  </a:moveTo>
                  <a:cubicBezTo>
                    <a:pt x="21" y="238"/>
                    <a:pt x="21" y="238"/>
                    <a:pt x="21" y="238"/>
                  </a:cubicBezTo>
                  <a:cubicBezTo>
                    <a:pt x="21" y="240"/>
                    <a:pt x="21" y="240"/>
                    <a:pt x="21" y="240"/>
                  </a:cubicBezTo>
                  <a:cubicBezTo>
                    <a:pt x="21" y="240"/>
                    <a:pt x="21" y="240"/>
                    <a:pt x="21" y="240"/>
                  </a:cubicBezTo>
                  <a:cubicBezTo>
                    <a:pt x="20" y="240"/>
                    <a:pt x="20" y="240"/>
                    <a:pt x="20" y="240"/>
                  </a:cubicBezTo>
                  <a:cubicBezTo>
                    <a:pt x="20" y="239"/>
                    <a:pt x="20" y="239"/>
                    <a:pt x="20" y="239"/>
                  </a:cubicBezTo>
                  <a:cubicBezTo>
                    <a:pt x="19" y="238"/>
                    <a:pt x="19" y="238"/>
                    <a:pt x="19" y="238"/>
                  </a:cubicBezTo>
                  <a:cubicBezTo>
                    <a:pt x="19" y="237"/>
                    <a:pt x="19" y="237"/>
                    <a:pt x="19" y="237"/>
                  </a:cubicBezTo>
                  <a:cubicBezTo>
                    <a:pt x="19" y="237"/>
                    <a:pt x="19" y="236"/>
                    <a:pt x="19" y="236"/>
                  </a:cubicBezTo>
                  <a:close/>
                  <a:moveTo>
                    <a:pt x="21" y="236"/>
                  </a:moveTo>
                  <a:cubicBezTo>
                    <a:pt x="21" y="237"/>
                    <a:pt x="21" y="237"/>
                    <a:pt x="21" y="237"/>
                  </a:cubicBezTo>
                  <a:cubicBezTo>
                    <a:pt x="21" y="238"/>
                    <a:pt x="21" y="238"/>
                    <a:pt x="21" y="238"/>
                  </a:cubicBezTo>
                  <a:cubicBezTo>
                    <a:pt x="21" y="239"/>
                    <a:pt x="21" y="239"/>
                    <a:pt x="21" y="239"/>
                  </a:cubicBezTo>
                  <a:cubicBezTo>
                    <a:pt x="22" y="239"/>
                    <a:pt x="22" y="239"/>
                    <a:pt x="22" y="239"/>
                  </a:cubicBezTo>
                  <a:cubicBezTo>
                    <a:pt x="22" y="238"/>
                    <a:pt x="22" y="238"/>
                    <a:pt x="22" y="238"/>
                  </a:cubicBezTo>
                  <a:cubicBezTo>
                    <a:pt x="22" y="237"/>
                    <a:pt x="22" y="237"/>
                    <a:pt x="22" y="237"/>
                  </a:cubicBezTo>
                  <a:cubicBezTo>
                    <a:pt x="21" y="236"/>
                    <a:pt x="21" y="236"/>
                    <a:pt x="21" y="236"/>
                  </a:cubicBezTo>
                  <a:cubicBezTo>
                    <a:pt x="21" y="235"/>
                    <a:pt x="21" y="235"/>
                    <a:pt x="21" y="235"/>
                  </a:cubicBezTo>
                  <a:cubicBezTo>
                    <a:pt x="21" y="236"/>
                    <a:pt x="21" y="236"/>
                    <a:pt x="21" y="236"/>
                  </a:cubicBezTo>
                  <a:close/>
                  <a:moveTo>
                    <a:pt x="19" y="235"/>
                  </a:moveTo>
                  <a:cubicBezTo>
                    <a:pt x="20" y="235"/>
                    <a:pt x="20" y="235"/>
                    <a:pt x="20" y="235"/>
                  </a:cubicBezTo>
                  <a:cubicBezTo>
                    <a:pt x="20" y="235"/>
                    <a:pt x="20" y="235"/>
                    <a:pt x="20" y="235"/>
                  </a:cubicBezTo>
                  <a:cubicBezTo>
                    <a:pt x="21" y="235"/>
                    <a:pt x="21" y="235"/>
                    <a:pt x="21" y="235"/>
                  </a:cubicBezTo>
                  <a:cubicBezTo>
                    <a:pt x="21" y="234"/>
                    <a:pt x="21" y="234"/>
                    <a:pt x="21" y="234"/>
                  </a:cubicBezTo>
                  <a:cubicBezTo>
                    <a:pt x="21" y="234"/>
                    <a:pt x="21" y="234"/>
                    <a:pt x="21" y="234"/>
                  </a:cubicBezTo>
                  <a:cubicBezTo>
                    <a:pt x="19" y="234"/>
                    <a:pt x="19" y="234"/>
                    <a:pt x="19" y="234"/>
                  </a:cubicBezTo>
                  <a:cubicBezTo>
                    <a:pt x="19" y="235"/>
                    <a:pt x="19" y="235"/>
                    <a:pt x="19" y="235"/>
                  </a:cubicBezTo>
                  <a:close/>
                  <a:moveTo>
                    <a:pt x="10" y="235"/>
                  </a:moveTo>
                  <a:cubicBezTo>
                    <a:pt x="9" y="234"/>
                    <a:pt x="9" y="234"/>
                    <a:pt x="9" y="234"/>
                  </a:cubicBezTo>
                  <a:cubicBezTo>
                    <a:pt x="11" y="232"/>
                    <a:pt x="11" y="232"/>
                    <a:pt x="11" y="232"/>
                  </a:cubicBezTo>
                  <a:cubicBezTo>
                    <a:pt x="12" y="232"/>
                    <a:pt x="12" y="232"/>
                    <a:pt x="12" y="232"/>
                  </a:cubicBezTo>
                  <a:cubicBezTo>
                    <a:pt x="12" y="233"/>
                    <a:pt x="12" y="233"/>
                    <a:pt x="12" y="233"/>
                  </a:cubicBezTo>
                  <a:cubicBezTo>
                    <a:pt x="12" y="233"/>
                    <a:pt x="12" y="233"/>
                    <a:pt x="12" y="233"/>
                  </a:cubicBezTo>
                  <a:cubicBezTo>
                    <a:pt x="13" y="232"/>
                    <a:pt x="13" y="232"/>
                    <a:pt x="13" y="232"/>
                  </a:cubicBezTo>
                  <a:cubicBezTo>
                    <a:pt x="14" y="233"/>
                    <a:pt x="14" y="233"/>
                    <a:pt x="14" y="233"/>
                  </a:cubicBezTo>
                  <a:cubicBezTo>
                    <a:pt x="14" y="233"/>
                    <a:pt x="14" y="233"/>
                    <a:pt x="14" y="233"/>
                  </a:cubicBezTo>
                  <a:cubicBezTo>
                    <a:pt x="14" y="234"/>
                    <a:pt x="14" y="234"/>
                    <a:pt x="14" y="234"/>
                  </a:cubicBezTo>
                  <a:cubicBezTo>
                    <a:pt x="13" y="235"/>
                    <a:pt x="13" y="235"/>
                    <a:pt x="13" y="235"/>
                  </a:cubicBezTo>
                  <a:cubicBezTo>
                    <a:pt x="11" y="235"/>
                    <a:pt x="11" y="235"/>
                    <a:pt x="11" y="235"/>
                  </a:cubicBezTo>
                  <a:cubicBezTo>
                    <a:pt x="12" y="236"/>
                    <a:pt x="12" y="236"/>
                    <a:pt x="12" y="236"/>
                  </a:cubicBezTo>
                  <a:cubicBezTo>
                    <a:pt x="12" y="236"/>
                    <a:pt x="12" y="236"/>
                    <a:pt x="12" y="236"/>
                  </a:cubicBezTo>
                  <a:cubicBezTo>
                    <a:pt x="13" y="236"/>
                    <a:pt x="13" y="236"/>
                    <a:pt x="13" y="236"/>
                  </a:cubicBezTo>
                  <a:cubicBezTo>
                    <a:pt x="13" y="235"/>
                    <a:pt x="13" y="235"/>
                    <a:pt x="13" y="235"/>
                  </a:cubicBezTo>
                  <a:cubicBezTo>
                    <a:pt x="14" y="233"/>
                    <a:pt x="14" y="233"/>
                    <a:pt x="14" y="233"/>
                  </a:cubicBezTo>
                  <a:cubicBezTo>
                    <a:pt x="16" y="233"/>
                    <a:pt x="16" y="233"/>
                    <a:pt x="16" y="233"/>
                  </a:cubicBezTo>
                  <a:cubicBezTo>
                    <a:pt x="16" y="233"/>
                    <a:pt x="16" y="233"/>
                    <a:pt x="16" y="233"/>
                  </a:cubicBezTo>
                  <a:cubicBezTo>
                    <a:pt x="15" y="234"/>
                    <a:pt x="15" y="234"/>
                    <a:pt x="15" y="234"/>
                  </a:cubicBezTo>
                  <a:cubicBezTo>
                    <a:pt x="14" y="236"/>
                    <a:pt x="14" y="236"/>
                    <a:pt x="14" y="236"/>
                  </a:cubicBezTo>
                  <a:cubicBezTo>
                    <a:pt x="14" y="237"/>
                    <a:pt x="14" y="237"/>
                    <a:pt x="14" y="237"/>
                  </a:cubicBezTo>
                  <a:cubicBezTo>
                    <a:pt x="13" y="238"/>
                    <a:pt x="13" y="238"/>
                    <a:pt x="13" y="238"/>
                  </a:cubicBezTo>
                  <a:cubicBezTo>
                    <a:pt x="12" y="239"/>
                    <a:pt x="12" y="239"/>
                    <a:pt x="12" y="239"/>
                  </a:cubicBezTo>
                  <a:cubicBezTo>
                    <a:pt x="12" y="239"/>
                    <a:pt x="12" y="239"/>
                    <a:pt x="12" y="239"/>
                  </a:cubicBezTo>
                  <a:cubicBezTo>
                    <a:pt x="11" y="239"/>
                    <a:pt x="11" y="239"/>
                    <a:pt x="11" y="239"/>
                  </a:cubicBezTo>
                  <a:cubicBezTo>
                    <a:pt x="12" y="239"/>
                    <a:pt x="12" y="239"/>
                    <a:pt x="12" y="239"/>
                  </a:cubicBezTo>
                  <a:cubicBezTo>
                    <a:pt x="12" y="239"/>
                    <a:pt x="12" y="239"/>
                    <a:pt x="12" y="239"/>
                  </a:cubicBezTo>
                  <a:cubicBezTo>
                    <a:pt x="13" y="239"/>
                    <a:pt x="13" y="239"/>
                    <a:pt x="13" y="239"/>
                  </a:cubicBezTo>
                  <a:cubicBezTo>
                    <a:pt x="13" y="240"/>
                    <a:pt x="13" y="240"/>
                    <a:pt x="13" y="240"/>
                  </a:cubicBezTo>
                  <a:cubicBezTo>
                    <a:pt x="12" y="240"/>
                    <a:pt x="12" y="240"/>
                    <a:pt x="12" y="240"/>
                  </a:cubicBezTo>
                  <a:cubicBezTo>
                    <a:pt x="12" y="241"/>
                    <a:pt x="12" y="241"/>
                    <a:pt x="12" y="241"/>
                  </a:cubicBezTo>
                  <a:cubicBezTo>
                    <a:pt x="12" y="242"/>
                    <a:pt x="12" y="242"/>
                    <a:pt x="12" y="242"/>
                  </a:cubicBezTo>
                  <a:cubicBezTo>
                    <a:pt x="12" y="243"/>
                    <a:pt x="12" y="243"/>
                    <a:pt x="12" y="243"/>
                  </a:cubicBezTo>
                  <a:cubicBezTo>
                    <a:pt x="12" y="244"/>
                    <a:pt x="12" y="244"/>
                    <a:pt x="12" y="244"/>
                  </a:cubicBezTo>
                  <a:cubicBezTo>
                    <a:pt x="12" y="245"/>
                    <a:pt x="12" y="245"/>
                    <a:pt x="12" y="245"/>
                  </a:cubicBezTo>
                  <a:cubicBezTo>
                    <a:pt x="13" y="245"/>
                    <a:pt x="13" y="245"/>
                    <a:pt x="13" y="245"/>
                  </a:cubicBezTo>
                  <a:cubicBezTo>
                    <a:pt x="14" y="246"/>
                    <a:pt x="14" y="246"/>
                    <a:pt x="14" y="246"/>
                  </a:cubicBezTo>
                  <a:cubicBezTo>
                    <a:pt x="13" y="247"/>
                    <a:pt x="13" y="247"/>
                    <a:pt x="13" y="247"/>
                  </a:cubicBezTo>
                  <a:cubicBezTo>
                    <a:pt x="12" y="246"/>
                    <a:pt x="12" y="246"/>
                    <a:pt x="12" y="246"/>
                  </a:cubicBezTo>
                  <a:cubicBezTo>
                    <a:pt x="11" y="244"/>
                    <a:pt x="11" y="244"/>
                    <a:pt x="11" y="244"/>
                  </a:cubicBezTo>
                  <a:cubicBezTo>
                    <a:pt x="10" y="243"/>
                    <a:pt x="10" y="243"/>
                    <a:pt x="10" y="243"/>
                  </a:cubicBezTo>
                  <a:cubicBezTo>
                    <a:pt x="11" y="242"/>
                    <a:pt x="11" y="242"/>
                    <a:pt x="11" y="242"/>
                  </a:cubicBezTo>
                  <a:cubicBezTo>
                    <a:pt x="10" y="242"/>
                    <a:pt x="10" y="242"/>
                    <a:pt x="10" y="242"/>
                  </a:cubicBezTo>
                  <a:cubicBezTo>
                    <a:pt x="9" y="241"/>
                    <a:pt x="9" y="241"/>
                    <a:pt x="9" y="241"/>
                  </a:cubicBezTo>
                  <a:cubicBezTo>
                    <a:pt x="10" y="241"/>
                    <a:pt x="10" y="241"/>
                    <a:pt x="10" y="241"/>
                  </a:cubicBezTo>
                  <a:cubicBezTo>
                    <a:pt x="11" y="241"/>
                    <a:pt x="11" y="241"/>
                    <a:pt x="11" y="241"/>
                  </a:cubicBezTo>
                  <a:cubicBezTo>
                    <a:pt x="10" y="240"/>
                    <a:pt x="10" y="240"/>
                    <a:pt x="10" y="240"/>
                  </a:cubicBezTo>
                  <a:cubicBezTo>
                    <a:pt x="9" y="240"/>
                    <a:pt x="9" y="240"/>
                    <a:pt x="9" y="240"/>
                  </a:cubicBezTo>
                  <a:cubicBezTo>
                    <a:pt x="10" y="239"/>
                    <a:pt x="10" y="239"/>
                    <a:pt x="10" y="239"/>
                  </a:cubicBezTo>
                  <a:cubicBezTo>
                    <a:pt x="9" y="238"/>
                    <a:pt x="9" y="238"/>
                    <a:pt x="9" y="238"/>
                  </a:cubicBezTo>
                  <a:cubicBezTo>
                    <a:pt x="9" y="238"/>
                    <a:pt x="9" y="238"/>
                    <a:pt x="9" y="238"/>
                  </a:cubicBezTo>
                  <a:cubicBezTo>
                    <a:pt x="10" y="238"/>
                    <a:pt x="10" y="238"/>
                    <a:pt x="10" y="238"/>
                  </a:cubicBezTo>
                  <a:cubicBezTo>
                    <a:pt x="11" y="238"/>
                    <a:pt x="11" y="238"/>
                    <a:pt x="11" y="238"/>
                  </a:cubicBezTo>
                  <a:cubicBezTo>
                    <a:pt x="11" y="237"/>
                    <a:pt x="11" y="237"/>
                    <a:pt x="11" y="237"/>
                  </a:cubicBezTo>
                  <a:cubicBezTo>
                    <a:pt x="10" y="237"/>
                    <a:pt x="10" y="237"/>
                    <a:pt x="10" y="237"/>
                  </a:cubicBezTo>
                  <a:cubicBezTo>
                    <a:pt x="9" y="237"/>
                    <a:pt x="9" y="237"/>
                    <a:pt x="9" y="237"/>
                  </a:cubicBezTo>
                  <a:cubicBezTo>
                    <a:pt x="9" y="236"/>
                    <a:pt x="9" y="236"/>
                    <a:pt x="9" y="236"/>
                  </a:cubicBezTo>
                  <a:cubicBezTo>
                    <a:pt x="10" y="235"/>
                    <a:pt x="10" y="235"/>
                    <a:pt x="10" y="235"/>
                  </a:cubicBezTo>
                  <a:close/>
                  <a:moveTo>
                    <a:pt x="20" y="231"/>
                  </a:moveTo>
                  <a:cubicBezTo>
                    <a:pt x="20" y="230"/>
                    <a:pt x="20" y="230"/>
                    <a:pt x="20" y="230"/>
                  </a:cubicBezTo>
                  <a:cubicBezTo>
                    <a:pt x="21" y="230"/>
                    <a:pt x="21" y="230"/>
                    <a:pt x="21" y="230"/>
                  </a:cubicBezTo>
                  <a:cubicBezTo>
                    <a:pt x="21" y="230"/>
                    <a:pt x="21" y="230"/>
                    <a:pt x="21" y="230"/>
                  </a:cubicBezTo>
                  <a:cubicBezTo>
                    <a:pt x="20" y="231"/>
                    <a:pt x="20" y="231"/>
                    <a:pt x="20" y="231"/>
                  </a:cubicBezTo>
                  <a:close/>
                  <a:moveTo>
                    <a:pt x="111" y="109"/>
                  </a:moveTo>
                  <a:cubicBezTo>
                    <a:pt x="111" y="109"/>
                    <a:pt x="111" y="109"/>
                    <a:pt x="111" y="109"/>
                  </a:cubicBezTo>
                  <a:cubicBezTo>
                    <a:pt x="112" y="109"/>
                    <a:pt x="112" y="109"/>
                    <a:pt x="112" y="109"/>
                  </a:cubicBezTo>
                  <a:cubicBezTo>
                    <a:pt x="112" y="109"/>
                    <a:pt x="112" y="109"/>
                    <a:pt x="112" y="109"/>
                  </a:cubicBezTo>
                  <a:cubicBezTo>
                    <a:pt x="112" y="108"/>
                    <a:pt x="112" y="108"/>
                    <a:pt x="112" y="108"/>
                  </a:cubicBezTo>
                  <a:cubicBezTo>
                    <a:pt x="111" y="108"/>
                    <a:pt x="111" y="108"/>
                    <a:pt x="111" y="108"/>
                  </a:cubicBezTo>
                  <a:cubicBezTo>
                    <a:pt x="111" y="109"/>
                    <a:pt x="111" y="109"/>
                    <a:pt x="111" y="109"/>
                  </a:cubicBezTo>
                  <a:close/>
                  <a:moveTo>
                    <a:pt x="102" y="101"/>
                  </a:moveTo>
                  <a:cubicBezTo>
                    <a:pt x="103" y="101"/>
                    <a:pt x="103" y="101"/>
                    <a:pt x="103" y="101"/>
                  </a:cubicBezTo>
                  <a:cubicBezTo>
                    <a:pt x="103" y="101"/>
                    <a:pt x="103" y="101"/>
                    <a:pt x="103" y="101"/>
                  </a:cubicBezTo>
                  <a:cubicBezTo>
                    <a:pt x="103" y="100"/>
                    <a:pt x="103" y="100"/>
                    <a:pt x="103" y="100"/>
                  </a:cubicBezTo>
                  <a:cubicBezTo>
                    <a:pt x="103" y="100"/>
                    <a:pt x="103" y="100"/>
                    <a:pt x="103" y="100"/>
                  </a:cubicBezTo>
                  <a:cubicBezTo>
                    <a:pt x="102" y="101"/>
                    <a:pt x="102" y="101"/>
                    <a:pt x="102" y="101"/>
                  </a:cubicBezTo>
                  <a:close/>
                  <a:moveTo>
                    <a:pt x="71" y="103"/>
                  </a:moveTo>
                  <a:cubicBezTo>
                    <a:pt x="71" y="104"/>
                    <a:pt x="71" y="104"/>
                    <a:pt x="71" y="104"/>
                  </a:cubicBezTo>
                  <a:cubicBezTo>
                    <a:pt x="72" y="103"/>
                    <a:pt x="72" y="103"/>
                    <a:pt x="72" y="103"/>
                  </a:cubicBezTo>
                  <a:cubicBezTo>
                    <a:pt x="71" y="103"/>
                    <a:pt x="71" y="103"/>
                    <a:pt x="71" y="103"/>
                  </a:cubicBezTo>
                  <a:cubicBezTo>
                    <a:pt x="71" y="103"/>
                    <a:pt x="71" y="103"/>
                    <a:pt x="71" y="103"/>
                  </a:cubicBezTo>
                  <a:close/>
                  <a:moveTo>
                    <a:pt x="71" y="105"/>
                  </a:moveTo>
                  <a:cubicBezTo>
                    <a:pt x="71" y="104"/>
                    <a:pt x="71" y="104"/>
                    <a:pt x="71" y="104"/>
                  </a:cubicBezTo>
                  <a:cubicBezTo>
                    <a:pt x="71" y="104"/>
                    <a:pt x="71" y="104"/>
                    <a:pt x="71" y="104"/>
                  </a:cubicBezTo>
                  <a:cubicBezTo>
                    <a:pt x="71" y="105"/>
                    <a:pt x="71" y="105"/>
                    <a:pt x="71" y="105"/>
                  </a:cubicBezTo>
                  <a:cubicBezTo>
                    <a:pt x="71" y="105"/>
                    <a:pt x="71" y="105"/>
                    <a:pt x="71" y="105"/>
                  </a:cubicBezTo>
                  <a:close/>
                  <a:moveTo>
                    <a:pt x="69" y="107"/>
                  </a:moveTo>
                  <a:cubicBezTo>
                    <a:pt x="69" y="108"/>
                    <a:pt x="69" y="108"/>
                    <a:pt x="69" y="108"/>
                  </a:cubicBezTo>
                  <a:cubicBezTo>
                    <a:pt x="69" y="109"/>
                    <a:pt x="69" y="109"/>
                    <a:pt x="69" y="109"/>
                  </a:cubicBezTo>
                  <a:cubicBezTo>
                    <a:pt x="69" y="110"/>
                    <a:pt x="69" y="110"/>
                    <a:pt x="69" y="110"/>
                  </a:cubicBezTo>
                  <a:cubicBezTo>
                    <a:pt x="70" y="110"/>
                    <a:pt x="70" y="110"/>
                    <a:pt x="70" y="110"/>
                  </a:cubicBezTo>
                  <a:cubicBezTo>
                    <a:pt x="70" y="109"/>
                    <a:pt x="70" y="109"/>
                    <a:pt x="70" y="109"/>
                  </a:cubicBezTo>
                  <a:cubicBezTo>
                    <a:pt x="71" y="109"/>
                    <a:pt x="71" y="109"/>
                    <a:pt x="71" y="109"/>
                  </a:cubicBezTo>
                  <a:cubicBezTo>
                    <a:pt x="74" y="107"/>
                    <a:pt x="74" y="107"/>
                    <a:pt x="74" y="107"/>
                  </a:cubicBezTo>
                  <a:cubicBezTo>
                    <a:pt x="75" y="106"/>
                    <a:pt x="75" y="106"/>
                    <a:pt x="75" y="106"/>
                  </a:cubicBezTo>
                  <a:cubicBezTo>
                    <a:pt x="76" y="105"/>
                    <a:pt x="76" y="105"/>
                    <a:pt x="76" y="105"/>
                  </a:cubicBezTo>
                  <a:cubicBezTo>
                    <a:pt x="75" y="106"/>
                    <a:pt x="75" y="106"/>
                    <a:pt x="75" y="106"/>
                  </a:cubicBezTo>
                  <a:cubicBezTo>
                    <a:pt x="75" y="105"/>
                    <a:pt x="75" y="105"/>
                    <a:pt x="75" y="105"/>
                  </a:cubicBezTo>
                  <a:cubicBezTo>
                    <a:pt x="75" y="104"/>
                    <a:pt x="75" y="104"/>
                    <a:pt x="75" y="104"/>
                  </a:cubicBezTo>
                  <a:cubicBezTo>
                    <a:pt x="74" y="104"/>
                    <a:pt x="74" y="104"/>
                    <a:pt x="74" y="104"/>
                  </a:cubicBezTo>
                  <a:cubicBezTo>
                    <a:pt x="74" y="105"/>
                    <a:pt x="74" y="105"/>
                    <a:pt x="74" y="105"/>
                  </a:cubicBezTo>
                  <a:cubicBezTo>
                    <a:pt x="73" y="105"/>
                    <a:pt x="73" y="105"/>
                    <a:pt x="73" y="105"/>
                  </a:cubicBezTo>
                  <a:cubicBezTo>
                    <a:pt x="73" y="106"/>
                    <a:pt x="73" y="106"/>
                    <a:pt x="73" y="106"/>
                  </a:cubicBezTo>
                  <a:cubicBezTo>
                    <a:pt x="72" y="106"/>
                    <a:pt x="72" y="106"/>
                    <a:pt x="72" y="106"/>
                  </a:cubicBezTo>
                  <a:cubicBezTo>
                    <a:pt x="72" y="106"/>
                    <a:pt x="72" y="106"/>
                    <a:pt x="72" y="106"/>
                  </a:cubicBezTo>
                  <a:cubicBezTo>
                    <a:pt x="72" y="107"/>
                    <a:pt x="72" y="107"/>
                    <a:pt x="72" y="107"/>
                  </a:cubicBezTo>
                  <a:cubicBezTo>
                    <a:pt x="71" y="106"/>
                    <a:pt x="71" y="106"/>
                    <a:pt x="71" y="106"/>
                  </a:cubicBezTo>
                  <a:cubicBezTo>
                    <a:pt x="71" y="106"/>
                    <a:pt x="71" y="106"/>
                    <a:pt x="71" y="106"/>
                  </a:cubicBezTo>
                  <a:cubicBezTo>
                    <a:pt x="71" y="105"/>
                    <a:pt x="71" y="105"/>
                    <a:pt x="71" y="105"/>
                  </a:cubicBezTo>
                  <a:cubicBezTo>
                    <a:pt x="70" y="106"/>
                    <a:pt x="70" y="106"/>
                    <a:pt x="70" y="106"/>
                  </a:cubicBezTo>
                  <a:cubicBezTo>
                    <a:pt x="70" y="106"/>
                    <a:pt x="70" y="106"/>
                    <a:pt x="70" y="106"/>
                  </a:cubicBezTo>
                  <a:cubicBezTo>
                    <a:pt x="70" y="107"/>
                    <a:pt x="70" y="107"/>
                    <a:pt x="70" y="107"/>
                  </a:cubicBezTo>
                  <a:cubicBezTo>
                    <a:pt x="69" y="107"/>
                    <a:pt x="69" y="107"/>
                    <a:pt x="69" y="107"/>
                  </a:cubicBezTo>
                  <a:close/>
                  <a:moveTo>
                    <a:pt x="66" y="110"/>
                  </a:moveTo>
                  <a:cubicBezTo>
                    <a:pt x="66" y="109"/>
                    <a:pt x="66" y="109"/>
                    <a:pt x="66" y="109"/>
                  </a:cubicBezTo>
                  <a:cubicBezTo>
                    <a:pt x="66" y="107"/>
                    <a:pt x="66" y="107"/>
                    <a:pt x="66" y="107"/>
                  </a:cubicBezTo>
                  <a:cubicBezTo>
                    <a:pt x="65" y="108"/>
                    <a:pt x="65" y="108"/>
                    <a:pt x="65" y="108"/>
                  </a:cubicBezTo>
                  <a:cubicBezTo>
                    <a:pt x="65" y="109"/>
                    <a:pt x="65" y="109"/>
                    <a:pt x="65" y="109"/>
                  </a:cubicBezTo>
                  <a:cubicBezTo>
                    <a:pt x="65" y="109"/>
                    <a:pt x="65" y="109"/>
                    <a:pt x="65" y="109"/>
                  </a:cubicBezTo>
                  <a:cubicBezTo>
                    <a:pt x="65" y="109"/>
                    <a:pt x="65" y="109"/>
                    <a:pt x="65" y="109"/>
                  </a:cubicBezTo>
                  <a:cubicBezTo>
                    <a:pt x="65" y="109"/>
                    <a:pt x="66" y="110"/>
                    <a:pt x="66" y="110"/>
                  </a:cubicBezTo>
                  <a:close/>
                  <a:moveTo>
                    <a:pt x="66" y="110"/>
                  </a:moveTo>
                  <a:cubicBezTo>
                    <a:pt x="67" y="110"/>
                    <a:pt x="67" y="110"/>
                    <a:pt x="67" y="110"/>
                  </a:cubicBezTo>
                  <a:cubicBezTo>
                    <a:pt x="67" y="109"/>
                    <a:pt x="67" y="109"/>
                    <a:pt x="67" y="109"/>
                  </a:cubicBezTo>
                  <a:cubicBezTo>
                    <a:pt x="67" y="109"/>
                    <a:pt x="67" y="109"/>
                    <a:pt x="67" y="109"/>
                  </a:cubicBezTo>
                  <a:cubicBezTo>
                    <a:pt x="67" y="107"/>
                    <a:pt x="67" y="107"/>
                    <a:pt x="67" y="107"/>
                  </a:cubicBezTo>
                  <a:cubicBezTo>
                    <a:pt x="67" y="107"/>
                    <a:pt x="67" y="107"/>
                    <a:pt x="67" y="107"/>
                  </a:cubicBezTo>
                  <a:cubicBezTo>
                    <a:pt x="68" y="107"/>
                    <a:pt x="68" y="107"/>
                    <a:pt x="68" y="107"/>
                  </a:cubicBezTo>
                  <a:cubicBezTo>
                    <a:pt x="68" y="106"/>
                    <a:pt x="68" y="106"/>
                    <a:pt x="68" y="106"/>
                  </a:cubicBezTo>
                  <a:cubicBezTo>
                    <a:pt x="68" y="106"/>
                    <a:pt x="68" y="106"/>
                    <a:pt x="68" y="106"/>
                  </a:cubicBezTo>
                  <a:cubicBezTo>
                    <a:pt x="69" y="107"/>
                    <a:pt x="69" y="107"/>
                    <a:pt x="69" y="107"/>
                  </a:cubicBezTo>
                  <a:cubicBezTo>
                    <a:pt x="68" y="109"/>
                    <a:pt x="68" y="109"/>
                    <a:pt x="68" y="109"/>
                  </a:cubicBezTo>
                  <a:cubicBezTo>
                    <a:pt x="68" y="110"/>
                    <a:pt x="68" y="110"/>
                    <a:pt x="68" y="110"/>
                  </a:cubicBezTo>
                  <a:cubicBezTo>
                    <a:pt x="68" y="110"/>
                    <a:pt x="68" y="110"/>
                    <a:pt x="68" y="110"/>
                  </a:cubicBezTo>
                  <a:cubicBezTo>
                    <a:pt x="67" y="111"/>
                    <a:pt x="67" y="111"/>
                    <a:pt x="67" y="111"/>
                  </a:cubicBezTo>
                  <a:cubicBezTo>
                    <a:pt x="66" y="110"/>
                    <a:pt x="66" y="110"/>
                    <a:pt x="66" y="110"/>
                  </a:cubicBezTo>
                  <a:close/>
                  <a:moveTo>
                    <a:pt x="68" y="114"/>
                  </a:moveTo>
                  <a:cubicBezTo>
                    <a:pt x="68" y="114"/>
                    <a:pt x="68" y="114"/>
                    <a:pt x="68" y="114"/>
                  </a:cubicBezTo>
                  <a:cubicBezTo>
                    <a:pt x="67" y="112"/>
                    <a:pt x="67" y="112"/>
                    <a:pt x="67" y="112"/>
                  </a:cubicBezTo>
                  <a:cubicBezTo>
                    <a:pt x="67" y="111"/>
                    <a:pt x="67" y="111"/>
                    <a:pt x="67" y="111"/>
                  </a:cubicBezTo>
                  <a:cubicBezTo>
                    <a:pt x="67" y="111"/>
                    <a:pt x="67" y="111"/>
                    <a:pt x="67" y="111"/>
                  </a:cubicBezTo>
                  <a:cubicBezTo>
                    <a:pt x="65" y="110"/>
                    <a:pt x="65" y="110"/>
                    <a:pt x="65" y="110"/>
                  </a:cubicBezTo>
                  <a:cubicBezTo>
                    <a:pt x="65" y="110"/>
                    <a:pt x="65" y="110"/>
                    <a:pt x="65" y="110"/>
                  </a:cubicBezTo>
                  <a:cubicBezTo>
                    <a:pt x="65" y="111"/>
                    <a:pt x="65" y="111"/>
                    <a:pt x="65" y="111"/>
                  </a:cubicBezTo>
                  <a:cubicBezTo>
                    <a:pt x="66" y="112"/>
                    <a:pt x="66" y="112"/>
                    <a:pt x="66" y="112"/>
                  </a:cubicBezTo>
                  <a:cubicBezTo>
                    <a:pt x="65" y="112"/>
                    <a:pt x="65" y="112"/>
                    <a:pt x="65" y="112"/>
                  </a:cubicBezTo>
                  <a:cubicBezTo>
                    <a:pt x="65" y="112"/>
                    <a:pt x="65" y="112"/>
                    <a:pt x="65" y="112"/>
                  </a:cubicBezTo>
                  <a:cubicBezTo>
                    <a:pt x="66" y="113"/>
                    <a:pt x="66" y="113"/>
                    <a:pt x="66" y="113"/>
                  </a:cubicBezTo>
                  <a:cubicBezTo>
                    <a:pt x="68" y="114"/>
                    <a:pt x="68" y="114"/>
                    <a:pt x="68" y="114"/>
                  </a:cubicBezTo>
                  <a:close/>
                  <a:moveTo>
                    <a:pt x="58" y="100"/>
                  </a:moveTo>
                  <a:cubicBezTo>
                    <a:pt x="58" y="101"/>
                    <a:pt x="58" y="101"/>
                    <a:pt x="58" y="101"/>
                  </a:cubicBezTo>
                  <a:cubicBezTo>
                    <a:pt x="59" y="101"/>
                    <a:pt x="59" y="101"/>
                    <a:pt x="59" y="101"/>
                  </a:cubicBezTo>
                  <a:cubicBezTo>
                    <a:pt x="60" y="101"/>
                    <a:pt x="60" y="101"/>
                    <a:pt x="60" y="101"/>
                  </a:cubicBezTo>
                  <a:cubicBezTo>
                    <a:pt x="60" y="101"/>
                    <a:pt x="60" y="101"/>
                    <a:pt x="60" y="101"/>
                  </a:cubicBezTo>
                  <a:cubicBezTo>
                    <a:pt x="59" y="100"/>
                    <a:pt x="59" y="100"/>
                    <a:pt x="59" y="100"/>
                  </a:cubicBezTo>
                  <a:cubicBezTo>
                    <a:pt x="58" y="99"/>
                    <a:pt x="58" y="99"/>
                    <a:pt x="58" y="99"/>
                  </a:cubicBezTo>
                  <a:cubicBezTo>
                    <a:pt x="58" y="100"/>
                    <a:pt x="58" y="100"/>
                    <a:pt x="58" y="100"/>
                  </a:cubicBezTo>
                  <a:close/>
                  <a:moveTo>
                    <a:pt x="39" y="271"/>
                  </a:moveTo>
                  <a:cubicBezTo>
                    <a:pt x="39" y="271"/>
                    <a:pt x="39" y="271"/>
                    <a:pt x="39" y="271"/>
                  </a:cubicBezTo>
                  <a:cubicBezTo>
                    <a:pt x="38" y="271"/>
                    <a:pt x="38" y="271"/>
                    <a:pt x="38" y="271"/>
                  </a:cubicBezTo>
                  <a:cubicBezTo>
                    <a:pt x="38" y="269"/>
                    <a:pt x="38" y="269"/>
                    <a:pt x="38" y="269"/>
                  </a:cubicBezTo>
                  <a:cubicBezTo>
                    <a:pt x="39" y="268"/>
                    <a:pt x="39" y="268"/>
                    <a:pt x="39" y="268"/>
                  </a:cubicBezTo>
                  <a:cubicBezTo>
                    <a:pt x="39" y="267"/>
                    <a:pt x="39" y="267"/>
                    <a:pt x="39" y="267"/>
                  </a:cubicBezTo>
                  <a:cubicBezTo>
                    <a:pt x="39" y="267"/>
                    <a:pt x="39" y="267"/>
                    <a:pt x="39" y="267"/>
                  </a:cubicBezTo>
                  <a:cubicBezTo>
                    <a:pt x="38" y="268"/>
                    <a:pt x="38" y="268"/>
                    <a:pt x="38" y="268"/>
                  </a:cubicBezTo>
                  <a:cubicBezTo>
                    <a:pt x="37" y="268"/>
                    <a:pt x="37" y="268"/>
                    <a:pt x="37" y="268"/>
                  </a:cubicBezTo>
                  <a:cubicBezTo>
                    <a:pt x="36" y="267"/>
                    <a:pt x="36" y="267"/>
                    <a:pt x="36" y="267"/>
                  </a:cubicBezTo>
                  <a:cubicBezTo>
                    <a:pt x="36" y="266"/>
                    <a:pt x="36" y="266"/>
                    <a:pt x="36" y="266"/>
                  </a:cubicBezTo>
                  <a:cubicBezTo>
                    <a:pt x="36" y="266"/>
                    <a:pt x="36" y="266"/>
                    <a:pt x="36" y="266"/>
                  </a:cubicBezTo>
                  <a:cubicBezTo>
                    <a:pt x="37" y="267"/>
                    <a:pt x="37" y="267"/>
                    <a:pt x="37" y="267"/>
                  </a:cubicBezTo>
                  <a:cubicBezTo>
                    <a:pt x="37" y="267"/>
                    <a:pt x="37" y="267"/>
                    <a:pt x="37" y="267"/>
                  </a:cubicBezTo>
                  <a:cubicBezTo>
                    <a:pt x="37" y="267"/>
                    <a:pt x="37" y="267"/>
                    <a:pt x="37" y="267"/>
                  </a:cubicBezTo>
                  <a:cubicBezTo>
                    <a:pt x="37" y="266"/>
                    <a:pt x="37" y="266"/>
                    <a:pt x="37" y="266"/>
                  </a:cubicBezTo>
                  <a:cubicBezTo>
                    <a:pt x="36" y="265"/>
                    <a:pt x="36" y="265"/>
                    <a:pt x="36" y="265"/>
                  </a:cubicBezTo>
                  <a:cubicBezTo>
                    <a:pt x="36" y="265"/>
                    <a:pt x="36" y="265"/>
                    <a:pt x="36" y="265"/>
                  </a:cubicBezTo>
                  <a:cubicBezTo>
                    <a:pt x="35" y="266"/>
                    <a:pt x="35" y="266"/>
                    <a:pt x="35" y="266"/>
                  </a:cubicBezTo>
                  <a:cubicBezTo>
                    <a:pt x="34" y="265"/>
                    <a:pt x="34" y="265"/>
                    <a:pt x="34" y="265"/>
                  </a:cubicBezTo>
                  <a:cubicBezTo>
                    <a:pt x="34" y="264"/>
                    <a:pt x="34" y="264"/>
                    <a:pt x="34" y="264"/>
                  </a:cubicBezTo>
                  <a:cubicBezTo>
                    <a:pt x="34" y="264"/>
                    <a:pt x="34" y="264"/>
                    <a:pt x="34" y="264"/>
                  </a:cubicBezTo>
                  <a:cubicBezTo>
                    <a:pt x="35" y="263"/>
                    <a:pt x="35" y="263"/>
                    <a:pt x="35" y="263"/>
                  </a:cubicBezTo>
                  <a:cubicBezTo>
                    <a:pt x="35" y="262"/>
                    <a:pt x="35" y="262"/>
                    <a:pt x="35" y="262"/>
                  </a:cubicBezTo>
                  <a:cubicBezTo>
                    <a:pt x="36" y="262"/>
                    <a:pt x="36" y="262"/>
                    <a:pt x="36" y="262"/>
                  </a:cubicBezTo>
                  <a:cubicBezTo>
                    <a:pt x="36" y="261"/>
                    <a:pt x="36" y="261"/>
                    <a:pt x="36" y="261"/>
                  </a:cubicBezTo>
                  <a:cubicBezTo>
                    <a:pt x="35" y="262"/>
                    <a:pt x="35" y="262"/>
                    <a:pt x="35" y="262"/>
                  </a:cubicBezTo>
                  <a:cubicBezTo>
                    <a:pt x="34" y="262"/>
                    <a:pt x="34" y="262"/>
                    <a:pt x="34" y="262"/>
                  </a:cubicBezTo>
                  <a:cubicBezTo>
                    <a:pt x="34" y="261"/>
                    <a:pt x="34" y="261"/>
                    <a:pt x="34" y="261"/>
                  </a:cubicBezTo>
                  <a:cubicBezTo>
                    <a:pt x="34" y="261"/>
                    <a:pt x="34" y="261"/>
                    <a:pt x="34" y="261"/>
                  </a:cubicBezTo>
                  <a:cubicBezTo>
                    <a:pt x="35" y="260"/>
                    <a:pt x="35" y="260"/>
                    <a:pt x="35" y="260"/>
                  </a:cubicBezTo>
                  <a:cubicBezTo>
                    <a:pt x="35" y="259"/>
                    <a:pt x="35" y="259"/>
                    <a:pt x="35" y="259"/>
                  </a:cubicBezTo>
                  <a:cubicBezTo>
                    <a:pt x="35" y="258"/>
                    <a:pt x="35" y="258"/>
                    <a:pt x="35" y="258"/>
                  </a:cubicBezTo>
                  <a:cubicBezTo>
                    <a:pt x="35" y="258"/>
                    <a:pt x="35" y="258"/>
                    <a:pt x="35" y="258"/>
                  </a:cubicBezTo>
                  <a:cubicBezTo>
                    <a:pt x="35" y="258"/>
                    <a:pt x="35" y="258"/>
                    <a:pt x="35" y="258"/>
                  </a:cubicBezTo>
                  <a:cubicBezTo>
                    <a:pt x="35" y="259"/>
                    <a:pt x="35" y="259"/>
                    <a:pt x="35" y="259"/>
                  </a:cubicBezTo>
                  <a:cubicBezTo>
                    <a:pt x="34" y="260"/>
                    <a:pt x="34" y="260"/>
                    <a:pt x="34" y="260"/>
                  </a:cubicBezTo>
                  <a:cubicBezTo>
                    <a:pt x="33" y="261"/>
                    <a:pt x="33" y="261"/>
                    <a:pt x="33" y="261"/>
                  </a:cubicBezTo>
                  <a:cubicBezTo>
                    <a:pt x="33" y="261"/>
                    <a:pt x="33" y="261"/>
                    <a:pt x="33" y="261"/>
                  </a:cubicBezTo>
                  <a:cubicBezTo>
                    <a:pt x="32" y="261"/>
                    <a:pt x="32" y="261"/>
                    <a:pt x="32" y="261"/>
                  </a:cubicBezTo>
                  <a:cubicBezTo>
                    <a:pt x="32" y="261"/>
                    <a:pt x="32" y="261"/>
                    <a:pt x="32" y="261"/>
                  </a:cubicBezTo>
                  <a:cubicBezTo>
                    <a:pt x="32" y="260"/>
                    <a:pt x="32" y="260"/>
                    <a:pt x="32" y="260"/>
                  </a:cubicBezTo>
                  <a:cubicBezTo>
                    <a:pt x="32" y="260"/>
                    <a:pt x="32" y="260"/>
                    <a:pt x="32" y="260"/>
                  </a:cubicBezTo>
                  <a:cubicBezTo>
                    <a:pt x="32" y="260"/>
                    <a:pt x="32" y="260"/>
                    <a:pt x="32" y="260"/>
                  </a:cubicBezTo>
                  <a:cubicBezTo>
                    <a:pt x="31" y="260"/>
                    <a:pt x="31" y="260"/>
                    <a:pt x="31" y="260"/>
                  </a:cubicBezTo>
                  <a:cubicBezTo>
                    <a:pt x="31" y="261"/>
                    <a:pt x="31" y="261"/>
                    <a:pt x="31" y="261"/>
                  </a:cubicBezTo>
                  <a:cubicBezTo>
                    <a:pt x="31" y="261"/>
                    <a:pt x="31" y="261"/>
                    <a:pt x="31" y="261"/>
                  </a:cubicBezTo>
                  <a:cubicBezTo>
                    <a:pt x="31" y="260"/>
                    <a:pt x="31" y="260"/>
                    <a:pt x="31" y="260"/>
                  </a:cubicBezTo>
                  <a:cubicBezTo>
                    <a:pt x="30" y="260"/>
                    <a:pt x="30" y="260"/>
                    <a:pt x="30" y="260"/>
                  </a:cubicBezTo>
                  <a:cubicBezTo>
                    <a:pt x="30" y="261"/>
                    <a:pt x="30" y="261"/>
                    <a:pt x="30" y="261"/>
                  </a:cubicBezTo>
                  <a:cubicBezTo>
                    <a:pt x="29" y="260"/>
                    <a:pt x="29" y="260"/>
                    <a:pt x="29" y="260"/>
                  </a:cubicBezTo>
                  <a:cubicBezTo>
                    <a:pt x="29" y="260"/>
                    <a:pt x="29" y="260"/>
                    <a:pt x="29" y="260"/>
                  </a:cubicBezTo>
                  <a:cubicBezTo>
                    <a:pt x="30" y="259"/>
                    <a:pt x="30" y="259"/>
                    <a:pt x="30" y="259"/>
                  </a:cubicBezTo>
                  <a:cubicBezTo>
                    <a:pt x="30" y="259"/>
                    <a:pt x="30" y="259"/>
                    <a:pt x="30" y="259"/>
                  </a:cubicBezTo>
                  <a:cubicBezTo>
                    <a:pt x="31" y="259"/>
                    <a:pt x="31" y="259"/>
                    <a:pt x="31" y="259"/>
                  </a:cubicBezTo>
                  <a:cubicBezTo>
                    <a:pt x="33" y="258"/>
                    <a:pt x="33" y="258"/>
                    <a:pt x="33" y="258"/>
                  </a:cubicBezTo>
                  <a:cubicBezTo>
                    <a:pt x="33" y="258"/>
                    <a:pt x="33" y="258"/>
                    <a:pt x="33" y="258"/>
                  </a:cubicBezTo>
                  <a:cubicBezTo>
                    <a:pt x="33" y="257"/>
                    <a:pt x="33" y="257"/>
                    <a:pt x="33" y="257"/>
                  </a:cubicBezTo>
                  <a:cubicBezTo>
                    <a:pt x="33" y="257"/>
                    <a:pt x="33" y="257"/>
                    <a:pt x="33" y="257"/>
                  </a:cubicBezTo>
                  <a:cubicBezTo>
                    <a:pt x="32" y="258"/>
                    <a:pt x="32" y="258"/>
                    <a:pt x="32" y="258"/>
                  </a:cubicBezTo>
                  <a:cubicBezTo>
                    <a:pt x="31" y="259"/>
                    <a:pt x="31" y="259"/>
                    <a:pt x="31" y="259"/>
                  </a:cubicBezTo>
                  <a:cubicBezTo>
                    <a:pt x="31" y="259"/>
                    <a:pt x="31" y="259"/>
                    <a:pt x="31" y="259"/>
                  </a:cubicBezTo>
                  <a:cubicBezTo>
                    <a:pt x="30" y="259"/>
                    <a:pt x="30" y="259"/>
                    <a:pt x="30" y="259"/>
                  </a:cubicBezTo>
                  <a:cubicBezTo>
                    <a:pt x="30" y="258"/>
                    <a:pt x="30" y="258"/>
                    <a:pt x="30" y="258"/>
                  </a:cubicBezTo>
                  <a:cubicBezTo>
                    <a:pt x="29" y="258"/>
                    <a:pt x="29" y="258"/>
                    <a:pt x="29" y="258"/>
                  </a:cubicBezTo>
                  <a:cubicBezTo>
                    <a:pt x="29" y="258"/>
                    <a:pt x="29" y="258"/>
                    <a:pt x="29" y="258"/>
                  </a:cubicBezTo>
                  <a:cubicBezTo>
                    <a:pt x="29" y="257"/>
                    <a:pt x="29" y="257"/>
                    <a:pt x="29" y="257"/>
                  </a:cubicBezTo>
                  <a:cubicBezTo>
                    <a:pt x="29" y="257"/>
                    <a:pt x="29" y="257"/>
                    <a:pt x="29" y="257"/>
                  </a:cubicBezTo>
                  <a:cubicBezTo>
                    <a:pt x="28" y="257"/>
                    <a:pt x="28" y="257"/>
                    <a:pt x="28" y="257"/>
                  </a:cubicBezTo>
                  <a:cubicBezTo>
                    <a:pt x="27" y="257"/>
                    <a:pt x="27" y="257"/>
                    <a:pt x="27" y="257"/>
                  </a:cubicBezTo>
                  <a:cubicBezTo>
                    <a:pt x="27" y="257"/>
                    <a:pt x="27" y="257"/>
                    <a:pt x="27" y="257"/>
                  </a:cubicBezTo>
                  <a:cubicBezTo>
                    <a:pt x="26" y="258"/>
                    <a:pt x="26" y="258"/>
                    <a:pt x="26" y="258"/>
                  </a:cubicBezTo>
                  <a:cubicBezTo>
                    <a:pt x="25" y="257"/>
                    <a:pt x="25" y="257"/>
                    <a:pt x="25" y="257"/>
                  </a:cubicBezTo>
                  <a:cubicBezTo>
                    <a:pt x="25" y="256"/>
                    <a:pt x="25" y="256"/>
                    <a:pt x="25" y="256"/>
                  </a:cubicBezTo>
                  <a:cubicBezTo>
                    <a:pt x="25" y="256"/>
                    <a:pt x="25" y="256"/>
                    <a:pt x="25" y="256"/>
                  </a:cubicBezTo>
                  <a:cubicBezTo>
                    <a:pt x="26" y="256"/>
                    <a:pt x="26" y="256"/>
                    <a:pt x="26" y="256"/>
                  </a:cubicBezTo>
                  <a:cubicBezTo>
                    <a:pt x="27" y="257"/>
                    <a:pt x="27" y="257"/>
                    <a:pt x="27" y="257"/>
                  </a:cubicBezTo>
                  <a:cubicBezTo>
                    <a:pt x="28" y="256"/>
                    <a:pt x="28" y="256"/>
                    <a:pt x="28" y="256"/>
                  </a:cubicBezTo>
                  <a:cubicBezTo>
                    <a:pt x="28" y="256"/>
                    <a:pt x="28" y="256"/>
                    <a:pt x="28" y="256"/>
                  </a:cubicBezTo>
                  <a:cubicBezTo>
                    <a:pt x="28" y="256"/>
                    <a:pt x="28" y="256"/>
                    <a:pt x="28" y="256"/>
                  </a:cubicBezTo>
                  <a:cubicBezTo>
                    <a:pt x="26" y="256"/>
                    <a:pt x="26" y="256"/>
                    <a:pt x="26" y="256"/>
                  </a:cubicBezTo>
                  <a:cubicBezTo>
                    <a:pt x="26" y="256"/>
                    <a:pt x="26" y="256"/>
                    <a:pt x="26" y="256"/>
                  </a:cubicBezTo>
                  <a:cubicBezTo>
                    <a:pt x="26" y="256"/>
                    <a:pt x="26" y="256"/>
                    <a:pt x="26" y="256"/>
                  </a:cubicBezTo>
                  <a:cubicBezTo>
                    <a:pt x="27" y="256"/>
                    <a:pt x="27" y="256"/>
                    <a:pt x="27" y="256"/>
                  </a:cubicBezTo>
                  <a:cubicBezTo>
                    <a:pt x="28" y="256"/>
                    <a:pt x="28" y="256"/>
                    <a:pt x="28" y="256"/>
                  </a:cubicBezTo>
                  <a:cubicBezTo>
                    <a:pt x="28" y="255"/>
                    <a:pt x="28" y="255"/>
                    <a:pt x="28" y="255"/>
                  </a:cubicBezTo>
                  <a:cubicBezTo>
                    <a:pt x="27" y="255"/>
                    <a:pt x="27" y="255"/>
                    <a:pt x="27" y="255"/>
                  </a:cubicBezTo>
                  <a:cubicBezTo>
                    <a:pt x="26" y="255"/>
                    <a:pt x="26" y="255"/>
                    <a:pt x="26" y="255"/>
                  </a:cubicBezTo>
                  <a:cubicBezTo>
                    <a:pt x="25" y="255"/>
                    <a:pt x="25" y="255"/>
                    <a:pt x="25" y="255"/>
                  </a:cubicBezTo>
                  <a:cubicBezTo>
                    <a:pt x="25" y="255"/>
                    <a:pt x="25" y="255"/>
                    <a:pt x="25" y="255"/>
                  </a:cubicBezTo>
                  <a:cubicBezTo>
                    <a:pt x="24" y="255"/>
                    <a:pt x="24" y="255"/>
                    <a:pt x="24" y="255"/>
                  </a:cubicBezTo>
                  <a:cubicBezTo>
                    <a:pt x="24" y="254"/>
                    <a:pt x="24" y="254"/>
                    <a:pt x="24" y="254"/>
                  </a:cubicBezTo>
                  <a:cubicBezTo>
                    <a:pt x="25" y="254"/>
                    <a:pt x="25" y="254"/>
                    <a:pt x="25" y="254"/>
                  </a:cubicBezTo>
                  <a:cubicBezTo>
                    <a:pt x="26" y="254"/>
                    <a:pt x="26" y="254"/>
                    <a:pt x="26" y="254"/>
                  </a:cubicBezTo>
                  <a:cubicBezTo>
                    <a:pt x="27" y="254"/>
                    <a:pt x="27" y="254"/>
                    <a:pt x="27" y="254"/>
                  </a:cubicBezTo>
                  <a:cubicBezTo>
                    <a:pt x="27" y="254"/>
                    <a:pt x="27" y="254"/>
                    <a:pt x="27" y="254"/>
                  </a:cubicBezTo>
                  <a:cubicBezTo>
                    <a:pt x="26" y="254"/>
                    <a:pt x="26" y="254"/>
                    <a:pt x="26" y="254"/>
                  </a:cubicBezTo>
                  <a:cubicBezTo>
                    <a:pt x="26" y="254"/>
                    <a:pt x="26" y="254"/>
                    <a:pt x="26" y="254"/>
                  </a:cubicBezTo>
                  <a:cubicBezTo>
                    <a:pt x="25" y="254"/>
                    <a:pt x="25" y="254"/>
                    <a:pt x="25" y="254"/>
                  </a:cubicBezTo>
                  <a:cubicBezTo>
                    <a:pt x="25" y="253"/>
                    <a:pt x="25" y="253"/>
                    <a:pt x="25" y="253"/>
                  </a:cubicBezTo>
                  <a:cubicBezTo>
                    <a:pt x="26" y="253"/>
                    <a:pt x="26" y="253"/>
                    <a:pt x="26" y="253"/>
                  </a:cubicBezTo>
                  <a:cubicBezTo>
                    <a:pt x="26" y="253"/>
                    <a:pt x="26" y="253"/>
                    <a:pt x="26" y="253"/>
                  </a:cubicBezTo>
                  <a:cubicBezTo>
                    <a:pt x="27" y="253"/>
                    <a:pt x="27" y="253"/>
                    <a:pt x="27" y="253"/>
                  </a:cubicBezTo>
                  <a:cubicBezTo>
                    <a:pt x="27" y="253"/>
                    <a:pt x="27" y="253"/>
                    <a:pt x="27" y="253"/>
                  </a:cubicBezTo>
                  <a:cubicBezTo>
                    <a:pt x="27" y="252"/>
                    <a:pt x="27" y="252"/>
                    <a:pt x="27" y="252"/>
                  </a:cubicBezTo>
                  <a:cubicBezTo>
                    <a:pt x="27" y="252"/>
                    <a:pt x="27" y="252"/>
                    <a:pt x="27" y="252"/>
                  </a:cubicBezTo>
                  <a:cubicBezTo>
                    <a:pt x="28" y="252"/>
                    <a:pt x="28" y="252"/>
                    <a:pt x="28" y="252"/>
                  </a:cubicBezTo>
                  <a:cubicBezTo>
                    <a:pt x="29" y="252"/>
                    <a:pt x="29" y="252"/>
                    <a:pt x="29" y="252"/>
                  </a:cubicBezTo>
                  <a:cubicBezTo>
                    <a:pt x="30" y="252"/>
                    <a:pt x="30" y="252"/>
                    <a:pt x="30" y="252"/>
                  </a:cubicBezTo>
                  <a:cubicBezTo>
                    <a:pt x="28" y="252"/>
                    <a:pt x="28" y="252"/>
                    <a:pt x="28" y="252"/>
                  </a:cubicBezTo>
                  <a:cubicBezTo>
                    <a:pt x="28" y="251"/>
                    <a:pt x="28" y="251"/>
                    <a:pt x="28" y="251"/>
                  </a:cubicBezTo>
                  <a:cubicBezTo>
                    <a:pt x="27" y="251"/>
                    <a:pt x="27" y="251"/>
                    <a:pt x="27" y="251"/>
                  </a:cubicBezTo>
                  <a:cubicBezTo>
                    <a:pt x="27" y="252"/>
                    <a:pt x="27" y="252"/>
                    <a:pt x="27" y="252"/>
                  </a:cubicBezTo>
                  <a:cubicBezTo>
                    <a:pt x="26" y="252"/>
                    <a:pt x="26" y="252"/>
                    <a:pt x="26" y="252"/>
                  </a:cubicBezTo>
                  <a:cubicBezTo>
                    <a:pt x="25" y="253"/>
                    <a:pt x="25" y="253"/>
                    <a:pt x="25" y="253"/>
                  </a:cubicBezTo>
                  <a:cubicBezTo>
                    <a:pt x="25" y="252"/>
                    <a:pt x="25" y="252"/>
                    <a:pt x="25" y="252"/>
                  </a:cubicBezTo>
                  <a:cubicBezTo>
                    <a:pt x="25" y="252"/>
                    <a:pt x="25" y="252"/>
                    <a:pt x="25" y="252"/>
                  </a:cubicBezTo>
                  <a:cubicBezTo>
                    <a:pt x="25" y="251"/>
                    <a:pt x="25" y="251"/>
                    <a:pt x="25" y="251"/>
                  </a:cubicBezTo>
                  <a:cubicBezTo>
                    <a:pt x="25" y="250"/>
                    <a:pt x="25" y="250"/>
                    <a:pt x="25" y="250"/>
                  </a:cubicBezTo>
                  <a:cubicBezTo>
                    <a:pt x="27" y="250"/>
                    <a:pt x="27" y="250"/>
                    <a:pt x="27" y="250"/>
                  </a:cubicBezTo>
                  <a:cubicBezTo>
                    <a:pt x="27" y="249"/>
                    <a:pt x="27" y="249"/>
                    <a:pt x="27" y="249"/>
                  </a:cubicBezTo>
                  <a:cubicBezTo>
                    <a:pt x="29" y="248"/>
                    <a:pt x="29" y="248"/>
                    <a:pt x="29" y="248"/>
                  </a:cubicBezTo>
                  <a:cubicBezTo>
                    <a:pt x="30" y="248"/>
                    <a:pt x="30" y="248"/>
                    <a:pt x="30" y="248"/>
                  </a:cubicBezTo>
                  <a:cubicBezTo>
                    <a:pt x="30" y="248"/>
                    <a:pt x="30" y="248"/>
                    <a:pt x="30" y="248"/>
                  </a:cubicBezTo>
                  <a:cubicBezTo>
                    <a:pt x="30" y="249"/>
                    <a:pt x="30" y="249"/>
                    <a:pt x="30" y="249"/>
                  </a:cubicBezTo>
                  <a:cubicBezTo>
                    <a:pt x="31" y="250"/>
                    <a:pt x="31" y="250"/>
                    <a:pt x="31" y="250"/>
                  </a:cubicBezTo>
                  <a:cubicBezTo>
                    <a:pt x="31" y="250"/>
                    <a:pt x="31" y="250"/>
                    <a:pt x="31" y="250"/>
                  </a:cubicBezTo>
                  <a:cubicBezTo>
                    <a:pt x="31" y="249"/>
                    <a:pt x="31" y="249"/>
                    <a:pt x="31" y="249"/>
                  </a:cubicBezTo>
                  <a:cubicBezTo>
                    <a:pt x="31" y="248"/>
                    <a:pt x="31" y="248"/>
                    <a:pt x="31" y="248"/>
                  </a:cubicBezTo>
                  <a:cubicBezTo>
                    <a:pt x="31" y="247"/>
                    <a:pt x="31" y="247"/>
                    <a:pt x="31" y="247"/>
                  </a:cubicBezTo>
                  <a:cubicBezTo>
                    <a:pt x="32" y="247"/>
                    <a:pt x="32" y="247"/>
                    <a:pt x="32" y="247"/>
                  </a:cubicBezTo>
                  <a:cubicBezTo>
                    <a:pt x="32" y="247"/>
                    <a:pt x="32" y="247"/>
                    <a:pt x="32" y="247"/>
                  </a:cubicBezTo>
                  <a:cubicBezTo>
                    <a:pt x="31" y="247"/>
                    <a:pt x="31" y="247"/>
                    <a:pt x="31" y="247"/>
                  </a:cubicBezTo>
                  <a:cubicBezTo>
                    <a:pt x="30" y="247"/>
                    <a:pt x="30" y="247"/>
                    <a:pt x="30" y="247"/>
                  </a:cubicBezTo>
                  <a:cubicBezTo>
                    <a:pt x="30" y="247"/>
                    <a:pt x="30" y="247"/>
                    <a:pt x="30" y="247"/>
                  </a:cubicBezTo>
                  <a:cubicBezTo>
                    <a:pt x="30" y="246"/>
                    <a:pt x="30" y="246"/>
                    <a:pt x="30" y="246"/>
                  </a:cubicBezTo>
                  <a:cubicBezTo>
                    <a:pt x="31" y="246"/>
                    <a:pt x="31" y="246"/>
                    <a:pt x="31" y="246"/>
                  </a:cubicBezTo>
                  <a:cubicBezTo>
                    <a:pt x="32" y="245"/>
                    <a:pt x="32" y="245"/>
                    <a:pt x="32" y="245"/>
                  </a:cubicBezTo>
                  <a:cubicBezTo>
                    <a:pt x="32" y="244"/>
                    <a:pt x="32" y="244"/>
                    <a:pt x="32" y="244"/>
                  </a:cubicBezTo>
                  <a:cubicBezTo>
                    <a:pt x="32" y="244"/>
                    <a:pt x="32" y="244"/>
                    <a:pt x="32" y="244"/>
                  </a:cubicBezTo>
                  <a:cubicBezTo>
                    <a:pt x="32" y="244"/>
                    <a:pt x="32" y="244"/>
                    <a:pt x="32" y="244"/>
                  </a:cubicBezTo>
                  <a:cubicBezTo>
                    <a:pt x="32" y="245"/>
                    <a:pt x="32" y="245"/>
                    <a:pt x="32" y="245"/>
                  </a:cubicBezTo>
                  <a:cubicBezTo>
                    <a:pt x="31" y="245"/>
                    <a:pt x="31" y="245"/>
                    <a:pt x="31" y="245"/>
                  </a:cubicBezTo>
                  <a:cubicBezTo>
                    <a:pt x="30" y="245"/>
                    <a:pt x="30" y="245"/>
                    <a:pt x="30" y="245"/>
                  </a:cubicBezTo>
                  <a:cubicBezTo>
                    <a:pt x="29" y="246"/>
                    <a:pt x="29" y="246"/>
                    <a:pt x="29" y="246"/>
                  </a:cubicBezTo>
                  <a:cubicBezTo>
                    <a:pt x="28" y="247"/>
                    <a:pt x="28" y="247"/>
                    <a:pt x="28" y="247"/>
                  </a:cubicBezTo>
                  <a:cubicBezTo>
                    <a:pt x="27" y="248"/>
                    <a:pt x="27" y="248"/>
                    <a:pt x="27" y="248"/>
                  </a:cubicBezTo>
                  <a:cubicBezTo>
                    <a:pt x="26" y="247"/>
                    <a:pt x="26" y="247"/>
                    <a:pt x="26" y="247"/>
                  </a:cubicBezTo>
                  <a:cubicBezTo>
                    <a:pt x="26" y="247"/>
                    <a:pt x="26" y="247"/>
                    <a:pt x="26" y="247"/>
                  </a:cubicBezTo>
                  <a:cubicBezTo>
                    <a:pt x="27" y="246"/>
                    <a:pt x="27" y="246"/>
                    <a:pt x="27" y="246"/>
                  </a:cubicBezTo>
                  <a:cubicBezTo>
                    <a:pt x="26" y="246"/>
                    <a:pt x="26" y="246"/>
                    <a:pt x="26" y="246"/>
                  </a:cubicBezTo>
                  <a:cubicBezTo>
                    <a:pt x="25" y="247"/>
                    <a:pt x="25" y="247"/>
                    <a:pt x="25" y="247"/>
                  </a:cubicBezTo>
                  <a:cubicBezTo>
                    <a:pt x="24" y="246"/>
                    <a:pt x="24" y="246"/>
                    <a:pt x="24" y="246"/>
                  </a:cubicBezTo>
                  <a:cubicBezTo>
                    <a:pt x="25" y="246"/>
                    <a:pt x="25" y="246"/>
                    <a:pt x="25" y="246"/>
                  </a:cubicBezTo>
                  <a:cubicBezTo>
                    <a:pt x="26" y="245"/>
                    <a:pt x="26" y="245"/>
                    <a:pt x="26" y="245"/>
                  </a:cubicBezTo>
                  <a:cubicBezTo>
                    <a:pt x="27" y="245"/>
                    <a:pt x="27" y="245"/>
                    <a:pt x="27" y="245"/>
                  </a:cubicBezTo>
                  <a:cubicBezTo>
                    <a:pt x="27" y="245"/>
                    <a:pt x="27" y="245"/>
                    <a:pt x="27" y="245"/>
                  </a:cubicBezTo>
                  <a:cubicBezTo>
                    <a:pt x="28" y="245"/>
                    <a:pt x="28" y="245"/>
                    <a:pt x="28" y="245"/>
                  </a:cubicBezTo>
                  <a:cubicBezTo>
                    <a:pt x="28" y="244"/>
                    <a:pt x="28" y="244"/>
                    <a:pt x="28" y="244"/>
                  </a:cubicBezTo>
                  <a:cubicBezTo>
                    <a:pt x="27" y="244"/>
                    <a:pt x="27" y="244"/>
                    <a:pt x="27" y="244"/>
                  </a:cubicBezTo>
                  <a:cubicBezTo>
                    <a:pt x="27" y="244"/>
                    <a:pt x="27" y="244"/>
                    <a:pt x="27" y="244"/>
                  </a:cubicBezTo>
                  <a:cubicBezTo>
                    <a:pt x="28" y="243"/>
                    <a:pt x="28" y="243"/>
                    <a:pt x="28" y="243"/>
                  </a:cubicBezTo>
                  <a:cubicBezTo>
                    <a:pt x="27" y="243"/>
                    <a:pt x="27" y="243"/>
                    <a:pt x="27" y="243"/>
                  </a:cubicBezTo>
                  <a:cubicBezTo>
                    <a:pt x="27" y="243"/>
                    <a:pt x="27" y="243"/>
                    <a:pt x="27" y="243"/>
                  </a:cubicBezTo>
                  <a:cubicBezTo>
                    <a:pt x="26" y="243"/>
                    <a:pt x="26" y="243"/>
                    <a:pt x="26" y="243"/>
                  </a:cubicBezTo>
                  <a:cubicBezTo>
                    <a:pt x="26" y="243"/>
                    <a:pt x="26" y="243"/>
                    <a:pt x="26" y="243"/>
                  </a:cubicBezTo>
                  <a:cubicBezTo>
                    <a:pt x="26" y="241"/>
                    <a:pt x="26" y="241"/>
                    <a:pt x="26" y="241"/>
                  </a:cubicBezTo>
                  <a:cubicBezTo>
                    <a:pt x="25" y="240"/>
                    <a:pt x="25" y="240"/>
                    <a:pt x="25" y="240"/>
                  </a:cubicBezTo>
                  <a:cubicBezTo>
                    <a:pt x="25" y="240"/>
                    <a:pt x="25" y="240"/>
                    <a:pt x="25" y="240"/>
                  </a:cubicBezTo>
                  <a:cubicBezTo>
                    <a:pt x="26" y="239"/>
                    <a:pt x="26" y="239"/>
                    <a:pt x="26" y="239"/>
                  </a:cubicBezTo>
                  <a:cubicBezTo>
                    <a:pt x="27" y="239"/>
                    <a:pt x="27" y="239"/>
                    <a:pt x="27" y="239"/>
                  </a:cubicBezTo>
                  <a:cubicBezTo>
                    <a:pt x="27" y="240"/>
                    <a:pt x="27" y="240"/>
                    <a:pt x="27" y="240"/>
                  </a:cubicBezTo>
                  <a:cubicBezTo>
                    <a:pt x="29" y="240"/>
                    <a:pt x="29" y="240"/>
                    <a:pt x="29" y="240"/>
                  </a:cubicBezTo>
                  <a:cubicBezTo>
                    <a:pt x="30" y="240"/>
                    <a:pt x="30" y="240"/>
                    <a:pt x="30" y="240"/>
                  </a:cubicBezTo>
                  <a:cubicBezTo>
                    <a:pt x="29" y="240"/>
                    <a:pt x="29" y="240"/>
                    <a:pt x="29" y="240"/>
                  </a:cubicBezTo>
                  <a:cubicBezTo>
                    <a:pt x="29" y="239"/>
                    <a:pt x="29" y="239"/>
                    <a:pt x="29" y="239"/>
                  </a:cubicBezTo>
                  <a:cubicBezTo>
                    <a:pt x="28" y="239"/>
                    <a:pt x="28" y="239"/>
                    <a:pt x="28" y="239"/>
                  </a:cubicBezTo>
                  <a:cubicBezTo>
                    <a:pt x="27" y="239"/>
                    <a:pt x="27" y="239"/>
                    <a:pt x="27" y="239"/>
                  </a:cubicBezTo>
                  <a:cubicBezTo>
                    <a:pt x="26" y="238"/>
                    <a:pt x="26" y="238"/>
                    <a:pt x="26" y="238"/>
                  </a:cubicBezTo>
                  <a:cubicBezTo>
                    <a:pt x="26" y="238"/>
                    <a:pt x="26" y="238"/>
                    <a:pt x="26" y="238"/>
                  </a:cubicBezTo>
                  <a:cubicBezTo>
                    <a:pt x="27" y="237"/>
                    <a:pt x="27" y="237"/>
                    <a:pt x="27" y="237"/>
                  </a:cubicBezTo>
                  <a:cubicBezTo>
                    <a:pt x="27" y="237"/>
                    <a:pt x="27" y="237"/>
                    <a:pt x="27" y="237"/>
                  </a:cubicBezTo>
                  <a:cubicBezTo>
                    <a:pt x="28" y="236"/>
                    <a:pt x="28" y="236"/>
                    <a:pt x="28" y="236"/>
                  </a:cubicBezTo>
                  <a:cubicBezTo>
                    <a:pt x="28" y="235"/>
                    <a:pt x="28" y="235"/>
                    <a:pt x="28" y="235"/>
                  </a:cubicBezTo>
                  <a:cubicBezTo>
                    <a:pt x="27" y="236"/>
                    <a:pt x="27" y="236"/>
                    <a:pt x="27" y="236"/>
                  </a:cubicBezTo>
                  <a:cubicBezTo>
                    <a:pt x="27" y="236"/>
                    <a:pt x="27" y="236"/>
                    <a:pt x="27" y="236"/>
                  </a:cubicBezTo>
                  <a:cubicBezTo>
                    <a:pt x="26" y="237"/>
                    <a:pt x="26" y="237"/>
                    <a:pt x="26" y="237"/>
                  </a:cubicBezTo>
                  <a:cubicBezTo>
                    <a:pt x="24" y="237"/>
                    <a:pt x="24" y="237"/>
                    <a:pt x="24" y="237"/>
                  </a:cubicBezTo>
                  <a:cubicBezTo>
                    <a:pt x="24" y="238"/>
                    <a:pt x="24" y="238"/>
                    <a:pt x="24" y="238"/>
                  </a:cubicBezTo>
                  <a:cubicBezTo>
                    <a:pt x="24" y="238"/>
                    <a:pt x="24" y="238"/>
                    <a:pt x="24" y="238"/>
                  </a:cubicBezTo>
                  <a:cubicBezTo>
                    <a:pt x="23" y="238"/>
                    <a:pt x="23" y="238"/>
                    <a:pt x="23" y="238"/>
                  </a:cubicBezTo>
                  <a:cubicBezTo>
                    <a:pt x="22" y="237"/>
                    <a:pt x="22" y="237"/>
                    <a:pt x="22" y="237"/>
                  </a:cubicBezTo>
                  <a:cubicBezTo>
                    <a:pt x="22" y="236"/>
                    <a:pt x="22" y="236"/>
                    <a:pt x="22" y="236"/>
                  </a:cubicBezTo>
                  <a:cubicBezTo>
                    <a:pt x="22" y="234"/>
                    <a:pt x="22" y="234"/>
                    <a:pt x="22" y="234"/>
                  </a:cubicBezTo>
                  <a:cubicBezTo>
                    <a:pt x="23" y="233"/>
                    <a:pt x="23" y="233"/>
                    <a:pt x="23" y="233"/>
                  </a:cubicBezTo>
                  <a:cubicBezTo>
                    <a:pt x="22" y="232"/>
                    <a:pt x="22" y="232"/>
                    <a:pt x="22" y="232"/>
                  </a:cubicBezTo>
                  <a:cubicBezTo>
                    <a:pt x="22" y="232"/>
                    <a:pt x="22" y="232"/>
                    <a:pt x="22" y="232"/>
                  </a:cubicBezTo>
                  <a:cubicBezTo>
                    <a:pt x="22" y="231"/>
                    <a:pt x="22" y="231"/>
                    <a:pt x="22" y="231"/>
                  </a:cubicBezTo>
                  <a:cubicBezTo>
                    <a:pt x="22" y="231"/>
                    <a:pt x="22" y="231"/>
                    <a:pt x="22" y="231"/>
                  </a:cubicBezTo>
                  <a:cubicBezTo>
                    <a:pt x="23" y="231"/>
                    <a:pt x="23" y="231"/>
                    <a:pt x="23" y="231"/>
                  </a:cubicBezTo>
                  <a:cubicBezTo>
                    <a:pt x="23" y="231"/>
                    <a:pt x="23" y="231"/>
                    <a:pt x="23" y="231"/>
                  </a:cubicBezTo>
                  <a:cubicBezTo>
                    <a:pt x="23" y="230"/>
                    <a:pt x="23" y="230"/>
                    <a:pt x="23" y="230"/>
                  </a:cubicBezTo>
                  <a:cubicBezTo>
                    <a:pt x="24" y="230"/>
                    <a:pt x="24" y="230"/>
                    <a:pt x="24" y="230"/>
                  </a:cubicBezTo>
                  <a:cubicBezTo>
                    <a:pt x="24" y="229"/>
                    <a:pt x="24" y="229"/>
                    <a:pt x="24" y="229"/>
                  </a:cubicBezTo>
                  <a:cubicBezTo>
                    <a:pt x="25" y="228"/>
                    <a:pt x="25" y="228"/>
                    <a:pt x="25" y="228"/>
                  </a:cubicBezTo>
                  <a:cubicBezTo>
                    <a:pt x="26" y="229"/>
                    <a:pt x="26" y="229"/>
                    <a:pt x="26" y="229"/>
                  </a:cubicBezTo>
                  <a:cubicBezTo>
                    <a:pt x="26" y="228"/>
                    <a:pt x="26" y="228"/>
                    <a:pt x="26" y="228"/>
                  </a:cubicBezTo>
                  <a:cubicBezTo>
                    <a:pt x="26" y="228"/>
                    <a:pt x="26" y="228"/>
                    <a:pt x="26" y="228"/>
                  </a:cubicBezTo>
                  <a:cubicBezTo>
                    <a:pt x="26" y="228"/>
                    <a:pt x="26" y="228"/>
                    <a:pt x="26" y="228"/>
                  </a:cubicBezTo>
                  <a:cubicBezTo>
                    <a:pt x="27" y="227"/>
                    <a:pt x="27" y="227"/>
                    <a:pt x="27" y="227"/>
                  </a:cubicBezTo>
                  <a:cubicBezTo>
                    <a:pt x="27" y="226"/>
                    <a:pt x="27" y="226"/>
                    <a:pt x="27" y="226"/>
                  </a:cubicBezTo>
                  <a:cubicBezTo>
                    <a:pt x="29" y="225"/>
                    <a:pt x="29" y="225"/>
                    <a:pt x="29" y="225"/>
                  </a:cubicBezTo>
                  <a:cubicBezTo>
                    <a:pt x="29" y="225"/>
                    <a:pt x="29" y="225"/>
                    <a:pt x="29" y="225"/>
                  </a:cubicBezTo>
                  <a:cubicBezTo>
                    <a:pt x="28" y="225"/>
                    <a:pt x="28" y="225"/>
                    <a:pt x="28" y="225"/>
                  </a:cubicBezTo>
                  <a:cubicBezTo>
                    <a:pt x="28" y="224"/>
                    <a:pt x="28" y="224"/>
                    <a:pt x="28" y="224"/>
                  </a:cubicBezTo>
                  <a:cubicBezTo>
                    <a:pt x="27" y="225"/>
                    <a:pt x="27" y="225"/>
                    <a:pt x="27" y="225"/>
                  </a:cubicBezTo>
                  <a:cubicBezTo>
                    <a:pt x="27" y="226"/>
                    <a:pt x="27" y="226"/>
                    <a:pt x="27" y="226"/>
                  </a:cubicBezTo>
                  <a:cubicBezTo>
                    <a:pt x="25" y="228"/>
                    <a:pt x="25" y="228"/>
                    <a:pt x="25" y="228"/>
                  </a:cubicBezTo>
                  <a:cubicBezTo>
                    <a:pt x="25" y="228"/>
                    <a:pt x="25" y="228"/>
                    <a:pt x="25" y="228"/>
                  </a:cubicBezTo>
                  <a:cubicBezTo>
                    <a:pt x="25" y="227"/>
                    <a:pt x="25" y="227"/>
                    <a:pt x="25" y="227"/>
                  </a:cubicBezTo>
                  <a:cubicBezTo>
                    <a:pt x="26" y="226"/>
                    <a:pt x="26" y="226"/>
                    <a:pt x="26" y="226"/>
                  </a:cubicBezTo>
                  <a:cubicBezTo>
                    <a:pt x="26" y="225"/>
                    <a:pt x="26" y="225"/>
                    <a:pt x="26" y="225"/>
                  </a:cubicBezTo>
                  <a:cubicBezTo>
                    <a:pt x="27" y="223"/>
                    <a:pt x="27" y="223"/>
                    <a:pt x="27" y="223"/>
                  </a:cubicBezTo>
                  <a:cubicBezTo>
                    <a:pt x="28" y="222"/>
                    <a:pt x="28" y="222"/>
                    <a:pt x="28" y="222"/>
                  </a:cubicBezTo>
                  <a:cubicBezTo>
                    <a:pt x="28" y="222"/>
                    <a:pt x="28" y="222"/>
                    <a:pt x="28" y="222"/>
                  </a:cubicBezTo>
                  <a:cubicBezTo>
                    <a:pt x="28" y="221"/>
                    <a:pt x="28" y="221"/>
                    <a:pt x="28" y="221"/>
                  </a:cubicBezTo>
                  <a:cubicBezTo>
                    <a:pt x="28" y="221"/>
                    <a:pt x="28" y="221"/>
                    <a:pt x="28" y="221"/>
                  </a:cubicBezTo>
                  <a:cubicBezTo>
                    <a:pt x="28" y="221"/>
                    <a:pt x="28" y="221"/>
                    <a:pt x="28" y="221"/>
                  </a:cubicBezTo>
                  <a:cubicBezTo>
                    <a:pt x="28" y="220"/>
                    <a:pt x="28" y="220"/>
                    <a:pt x="28" y="220"/>
                  </a:cubicBezTo>
                  <a:cubicBezTo>
                    <a:pt x="28" y="220"/>
                    <a:pt x="28" y="220"/>
                    <a:pt x="28" y="220"/>
                  </a:cubicBezTo>
                  <a:cubicBezTo>
                    <a:pt x="28" y="220"/>
                    <a:pt x="28" y="220"/>
                    <a:pt x="28" y="220"/>
                  </a:cubicBezTo>
                  <a:cubicBezTo>
                    <a:pt x="27" y="219"/>
                    <a:pt x="27" y="219"/>
                    <a:pt x="27" y="219"/>
                  </a:cubicBezTo>
                  <a:cubicBezTo>
                    <a:pt x="27" y="219"/>
                    <a:pt x="27" y="219"/>
                    <a:pt x="27" y="219"/>
                  </a:cubicBezTo>
                  <a:cubicBezTo>
                    <a:pt x="27" y="218"/>
                    <a:pt x="27" y="218"/>
                    <a:pt x="27" y="218"/>
                  </a:cubicBezTo>
                  <a:cubicBezTo>
                    <a:pt x="26" y="217"/>
                    <a:pt x="26" y="217"/>
                    <a:pt x="26" y="217"/>
                  </a:cubicBezTo>
                  <a:cubicBezTo>
                    <a:pt x="25" y="217"/>
                    <a:pt x="25" y="217"/>
                    <a:pt x="25" y="217"/>
                  </a:cubicBezTo>
                  <a:cubicBezTo>
                    <a:pt x="25" y="216"/>
                    <a:pt x="25" y="216"/>
                    <a:pt x="25" y="216"/>
                  </a:cubicBezTo>
                  <a:cubicBezTo>
                    <a:pt x="24" y="215"/>
                    <a:pt x="24" y="215"/>
                    <a:pt x="24" y="215"/>
                  </a:cubicBezTo>
                  <a:cubicBezTo>
                    <a:pt x="24" y="215"/>
                    <a:pt x="24" y="215"/>
                    <a:pt x="24" y="215"/>
                  </a:cubicBezTo>
                  <a:cubicBezTo>
                    <a:pt x="23" y="215"/>
                    <a:pt x="23" y="215"/>
                    <a:pt x="23" y="215"/>
                  </a:cubicBezTo>
                  <a:cubicBezTo>
                    <a:pt x="23" y="215"/>
                    <a:pt x="23" y="215"/>
                    <a:pt x="23" y="215"/>
                  </a:cubicBezTo>
                  <a:cubicBezTo>
                    <a:pt x="23" y="214"/>
                    <a:pt x="23" y="214"/>
                    <a:pt x="23" y="214"/>
                  </a:cubicBezTo>
                  <a:cubicBezTo>
                    <a:pt x="23" y="214"/>
                    <a:pt x="23" y="214"/>
                    <a:pt x="23" y="214"/>
                  </a:cubicBezTo>
                  <a:cubicBezTo>
                    <a:pt x="23" y="213"/>
                    <a:pt x="23" y="213"/>
                    <a:pt x="23" y="213"/>
                  </a:cubicBezTo>
                  <a:cubicBezTo>
                    <a:pt x="23" y="213"/>
                    <a:pt x="23" y="213"/>
                    <a:pt x="23" y="213"/>
                  </a:cubicBezTo>
                  <a:cubicBezTo>
                    <a:pt x="23" y="213"/>
                    <a:pt x="23" y="213"/>
                    <a:pt x="23" y="213"/>
                  </a:cubicBezTo>
                  <a:cubicBezTo>
                    <a:pt x="23" y="212"/>
                    <a:pt x="23" y="212"/>
                    <a:pt x="23" y="212"/>
                  </a:cubicBezTo>
                  <a:cubicBezTo>
                    <a:pt x="23" y="212"/>
                    <a:pt x="23" y="212"/>
                    <a:pt x="23" y="212"/>
                  </a:cubicBezTo>
                  <a:cubicBezTo>
                    <a:pt x="23" y="212"/>
                    <a:pt x="23" y="212"/>
                    <a:pt x="23" y="212"/>
                  </a:cubicBezTo>
                  <a:cubicBezTo>
                    <a:pt x="22" y="212"/>
                    <a:pt x="22" y="212"/>
                    <a:pt x="22" y="212"/>
                  </a:cubicBezTo>
                  <a:cubicBezTo>
                    <a:pt x="22" y="211"/>
                    <a:pt x="22" y="211"/>
                    <a:pt x="22" y="211"/>
                  </a:cubicBezTo>
                  <a:cubicBezTo>
                    <a:pt x="23" y="211"/>
                    <a:pt x="23" y="211"/>
                    <a:pt x="23" y="211"/>
                  </a:cubicBezTo>
                  <a:cubicBezTo>
                    <a:pt x="23" y="208"/>
                    <a:pt x="23" y="208"/>
                    <a:pt x="23" y="208"/>
                  </a:cubicBezTo>
                  <a:cubicBezTo>
                    <a:pt x="23" y="205"/>
                    <a:pt x="23" y="205"/>
                    <a:pt x="23" y="205"/>
                  </a:cubicBezTo>
                  <a:cubicBezTo>
                    <a:pt x="23" y="203"/>
                    <a:pt x="23" y="203"/>
                    <a:pt x="23" y="203"/>
                  </a:cubicBezTo>
                  <a:cubicBezTo>
                    <a:pt x="23" y="202"/>
                    <a:pt x="23" y="202"/>
                    <a:pt x="23" y="202"/>
                  </a:cubicBezTo>
                  <a:cubicBezTo>
                    <a:pt x="23" y="201"/>
                    <a:pt x="23" y="201"/>
                    <a:pt x="23" y="201"/>
                  </a:cubicBezTo>
                  <a:cubicBezTo>
                    <a:pt x="23" y="201"/>
                    <a:pt x="23" y="201"/>
                    <a:pt x="23" y="201"/>
                  </a:cubicBezTo>
                  <a:cubicBezTo>
                    <a:pt x="23" y="200"/>
                    <a:pt x="23" y="200"/>
                    <a:pt x="23" y="200"/>
                  </a:cubicBezTo>
                  <a:cubicBezTo>
                    <a:pt x="23" y="199"/>
                    <a:pt x="23" y="199"/>
                    <a:pt x="23" y="199"/>
                  </a:cubicBezTo>
                  <a:cubicBezTo>
                    <a:pt x="23" y="198"/>
                    <a:pt x="23" y="198"/>
                    <a:pt x="23" y="198"/>
                  </a:cubicBezTo>
                  <a:cubicBezTo>
                    <a:pt x="22" y="197"/>
                    <a:pt x="22" y="197"/>
                    <a:pt x="22" y="197"/>
                  </a:cubicBezTo>
                  <a:cubicBezTo>
                    <a:pt x="21" y="195"/>
                    <a:pt x="21" y="195"/>
                    <a:pt x="21" y="195"/>
                  </a:cubicBezTo>
                  <a:cubicBezTo>
                    <a:pt x="21" y="195"/>
                    <a:pt x="21" y="195"/>
                    <a:pt x="21" y="195"/>
                  </a:cubicBezTo>
                  <a:cubicBezTo>
                    <a:pt x="21" y="192"/>
                    <a:pt x="21" y="192"/>
                    <a:pt x="21" y="192"/>
                  </a:cubicBezTo>
                  <a:cubicBezTo>
                    <a:pt x="21" y="192"/>
                    <a:pt x="21" y="192"/>
                    <a:pt x="21" y="192"/>
                  </a:cubicBezTo>
                  <a:cubicBezTo>
                    <a:pt x="21" y="191"/>
                    <a:pt x="21" y="191"/>
                    <a:pt x="21" y="191"/>
                  </a:cubicBezTo>
                  <a:cubicBezTo>
                    <a:pt x="21" y="190"/>
                    <a:pt x="21" y="190"/>
                    <a:pt x="21" y="190"/>
                  </a:cubicBezTo>
                  <a:cubicBezTo>
                    <a:pt x="21" y="189"/>
                    <a:pt x="21" y="189"/>
                    <a:pt x="21" y="189"/>
                  </a:cubicBezTo>
                  <a:cubicBezTo>
                    <a:pt x="20" y="189"/>
                    <a:pt x="20" y="189"/>
                    <a:pt x="20" y="189"/>
                  </a:cubicBezTo>
                  <a:cubicBezTo>
                    <a:pt x="19" y="189"/>
                    <a:pt x="19" y="189"/>
                    <a:pt x="19" y="189"/>
                  </a:cubicBezTo>
                  <a:cubicBezTo>
                    <a:pt x="17" y="189"/>
                    <a:pt x="17" y="189"/>
                    <a:pt x="17" y="189"/>
                  </a:cubicBezTo>
                  <a:cubicBezTo>
                    <a:pt x="17" y="189"/>
                    <a:pt x="17" y="189"/>
                    <a:pt x="17" y="189"/>
                  </a:cubicBezTo>
                  <a:cubicBezTo>
                    <a:pt x="15" y="190"/>
                    <a:pt x="15" y="190"/>
                    <a:pt x="15" y="190"/>
                  </a:cubicBezTo>
                  <a:cubicBezTo>
                    <a:pt x="14" y="191"/>
                    <a:pt x="14" y="191"/>
                    <a:pt x="14" y="191"/>
                  </a:cubicBezTo>
                  <a:cubicBezTo>
                    <a:pt x="13" y="192"/>
                    <a:pt x="13" y="192"/>
                    <a:pt x="13" y="192"/>
                  </a:cubicBezTo>
                  <a:cubicBezTo>
                    <a:pt x="12" y="193"/>
                    <a:pt x="12" y="193"/>
                    <a:pt x="12" y="193"/>
                  </a:cubicBezTo>
                  <a:cubicBezTo>
                    <a:pt x="11" y="193"/>
                    <a:pt x="11" y="193"/>
                    <a:pt x="11" y="193"/>
                  </a:cubicBezTo>
                  <a:cubicBezTo>
                    <a:pt x="9" y="193"/>
                    <a:pt x="9" y="193"/>
                    <a:pt x="9" y="193"/>
                  </a:cubicBezTo>
                  <a:cubicBezTo>
                    <a:pt x="9" y="193"/>
                    <a:pt x="9" y="193"/>
                    <a:pt x="9" y="193"/>
                  </a:cubicBezTo>
                  <a:cubicBezTo>
                    <a:pt x="9" y="193"/>
                    <a:pt x="9" y="193"/>
                    <a:pt x="9" y="193"/>
                  </a:cubicBezTo>
                  <a:cubicBezTo>
                    <a:pt x="9" y="192"/>
                    <a:pt x="9" y="192"/>
                    <a:pt x="9" y="192"/>
                  </a:cubicBezTo>
                  <a:cubicBezTo>
                    <a:pt x="9" y="191"/>
                    <a:pt x="9" y="191"/>
                    <a:pt x="9" y="191"/>
                  </a:cubicBezTo>
                  <a:cubicBezTo>
                    <a:pt x="8" y="186"/>
                    <a:pt x="8" y="186"/>
                    <a:pt x="8" y="186"/>
                  </a:cubicBezTo>
                  <a:cubicBezTo>
                    <a:pt x="7" y="184"/>
                    <a:pt x="7" y="184"/>
                    <a:pt x="7" y="184"/>
                  </a:cubicBezTo>
                  <a:cubicBezTo>
                    <a:pt x="7" y="183"/>
                    <a:pt x="7" y="183"/>
                    <a:pt x="7" y="183"/>
                  </a:cubicBezTo>
                  <a:cubicBezTo>
                    <a:pt x="8" y="181"/>
                    <a:pt x="8" y="181"/>
                    <a:pt x="8" y="181"/>
                  </a:cubicBezTo>
                  <a:cubicBezTo>
                    <a:pt x="5" y="181"/>
                    <a:pt x="5" y="181"/>
                    <a:pt x="5" y="181"/>
                  </a:cubicBezTo>
                  <a:cubicBezTo>
                    <a:pt x="4" y="182"/>
                    <a:pt x="4" y="182"/>
                    <a:pt x="4" y="182"/>
                  </a:cubicBezTo>
                  <a:cubicBezTo>
                    <a:pt x="3" y="181"/>
                    <a:pt x="3" y="181"/>
                    <a:pt x="3" y="181"/>
                  </a:cubicBezTo>
                  <a:cubicBezTo>
                    <a:pt x="0" y="181"/>
                    <a:pt x="0" y="181"/>
                    <a:pt x="0" y="181"/>
                  </a:cubicBezTo>
                  <a:cubicBezTo>
                    <a:pt x="51" y="97"/>
                    <a:pt x="51" y="97"/>
                    <a:pt x="51" y="97"/>
                  </a:cubicBezTo>
                  <a:cubicBezTo>
                    <a:pt x="51" y="97"/>
                    <a:pt x="51" y="97"/>
                    <a:pt x="51" y="97"/>
                  </a:cubicBezTo>
                  <a:cubicBezTo>
                    <a:pt x="52" y="97"/>
                    <a:pt x="52" y="97"/>
                    <a:pt x="52" y="97"/>
                  </a:cubicBezTo>
                  <a:cubicBezTo>
                    <a:pt x="54" y="99"/>
                    <a:pt x="54" y="99"/>
                    <a:pt x="54" y="99"/>
                  </a:cubicBezTo>
                  <a:cubicBezTo>
                    <a:pt x="55" y="99"/>
                    <a:pt x="55" y="99"/>
                    <a:pt x="55" y="99"/>
                  </a:cubicBezTo>
                  <a:cubicBezTo>
                    <a:pt x="56" y="99"/>
                    <a:pt x="56" y="99"/>
                    <a:pt x="56" y="99"/>
                  </a:cubicBezTo>
                  <a:cubicBezTo>
                    <a:pt x="56" y="100"/>
                    <a:pt x="56" y="100"/>
                    <a:pt x="56" y="100"/>
                  </a:cubicBezTo>
                  <a:cubicBezTo>
                    <a:pt x="57" y="100"/>
                    <a:pt x="57" y="100"/>
                    <a:pt x="57" y="100"/>
                  </a:cubicBezTo>
                  <a:cubicBezTo>
                    <a:pt x="57" y="101"/>
                    <a:pt x="57" y="101"/>
                    <a:pt x="57" y="101"/>
                  </a:cubicBezTo>
                  <a:cubicBezTo>
                    <a:pt x="57" y="101"/>
                    <a:pt x="57" y="101"/>
                    <a:pt x="57" y="101"/>
                  </a:cubicBezTo>
                  <a:cubicBezTo>
                    <a:pt x="58" y="102"/>
                    <a:pt x="58" y="102"/>
                    <a:pt x="58" y="102"/>
                  </a:cubicBezTo>
                  <a:cubicBezTo>
                    <a:pt x="58" y="103"/>
                    <a:pt x="58" y="103"/>
                    <a:pt x="58" y="103"/>
                  </a:cubicBezTo>
                  <a:cubicBezTo>
                    <a:pt x="58" y="103"/>
                    <a:pt x="58" y="103"/>
                    <a:pt x="58" y="103"/>
                  </a:cubicBezTo>
                  <a:cubicBezTo>
                    <a:pt x="58" y="104"/>
                    <a:pt x="58" y="104"/>
                    <a:pt x="58" y="104"/>
                  </a:cubicBezTo>
                  <a:cubicBezTo>
                    <a:pt x="58" y="105"/>
                    <a:pt x="58" y="105"/>
                    <a:pt x="58" y="105"/>
                  </a:cubicBezTo>
                  <a:cubicBezTo>
                    <a:pt x="59" y="105"/>
                    <a:pt x="59" y="105"/>
                    <a:pt x="59" y="105"/>
                  </a:cubicBezTo>
                  <a:cubicBezTo>
                    <a:pt x="59" y="105"/>
                    <a:pt x="59" y="105"/>
                    <a:pt x="59" y="105"/>
                  </a:cubicBezTo>
                  <a:cubicBezTo>
                    <a:pt x="59" y="105"/>
                    <a:pt x="59" y="105"/>
                    <a:pt x="59" y="105"/>
                  </a:cubicBezTo>
                  <a:cubicBezTo>
                    <a:pt x="59" y="106"/>
                    <a:pt x="59" y="106"/>
                    <a:pt x="59" y="106"/>
                  </a:cubicBezTo>
                  <a:cubicBezTo>
                    <a:pt x="60" y="107"/>
                    <a:pt x="60" y="107"/>
                    <a:pt x="60" y="107"/>
                  </a:cubicBezTo>
                  <a:cubicBezTo>
                    <a:pt x="61" y="108"/>
                    <a:pt x="61" y="108"/>
                    <a:pt x="61" y="108"/>
                  </a:cubicBezTo>
                  <a:cubicBezTo>
                    <a:pt x="62" y="109"/>
                    <a:pt x="62" y="109"/>
                    <a:pt x="62" y="109"/>
                  </a:cubicBezTo>
                  <a:cubicBezTo>
                    <a:pt x="62" y="109"/>
                    <a:pt x="62" y="109"/>
                    <a:pt x="62" y="109"/>
                  </a:cubicBezTo>
                  <a:cubicBezTo>
                    <a:pt x="63" y="109"/>
                    <a:pt x="63" y="109"/>
                    <a:pt x="63" y="109"/>
                  </a:cubicBezTo>
                  <a:cubicBezTo>
                    <a:pt x="63" y="110"/>
                    <a:pt x="63" y="110"/>
                    <a:pt x="63" y="110"/>
                  </a:cubicBezTo>
                  <a:cubicBezTo>
                    <a:pt x="63" y="110"/>
                    <a:pt x="63" y="110"/>
                    <a:pt x="63" y="110"/>
                  </a:cubicBezTo>
                  <a:cubicBezTo>
                    <a:pt x="64" y="110"/>
                    <a:pt x="64" y="110"/>
                    <a:pt x="64" y="110"/>
                  </a:cubicBezTo>
                  <a:cubicBezTo>
                    <a:pt x="65" y="111"/>
                    <a:pt x="65" y="111"/>
                    <a:pt x="65" y="111"/>
                  </a:cubicBezTo>
                  <a:cubicBezTo>
                    <a:pt x="65" y="112"/>
                    <a:pt x="65" y="112"/>
                    <a:pt x="65" y="112"/>
                  </a:cubicBezTo>
                  <a:cubicBezTo>
                    <a:pt x="65" y="112"/>
                    <a:pt x="65" y="112"/>
                    <a:pt x="65" y="112"/>
                  </a:cubicBezTo>
                  <a:cubicBezTo>
                    <a:pt x="66" y="113"/>
                    <a:pt x="66" y="113"/>
                    <a:pt x="66" y="113"/>
                  </a:cubicBezTo>
                  <a:cubicBezTo>
                    <a:pt x="66" y="113"/>
                    <a:pt x="66" y="113"/>
                    <a:pt x="66" y="113"/>
                  </a:cubicBezTo>
                  <a:cubicBezTo>
                    <a:pt x="67" y="114"/>
                    <a:pt x="67" y="114"/>
                    <a:pt x="67" y="114"/>
                  </a:cubicBezTo>
                  <a:cubicBezTo>
                    <a:pt x="67" y="115"/>
                    <a:pt x="67" y="115"/>
                    <a:pt x="67" y="115"/>
                  </a:cubicBezTo>
                  <a:cubicBezTo>
                    <a:pt x="68" y="115"/>
                    <a:pt x="68" y="115"/>
                    <a:pt x="68" y="115"/>
                  </a:cubicBezTo>
                  <a:cubicBezTo>
                    <a:pt x="68" y="116"/>
                    <a:pt x="68" y="116"/>
                    <a:pt x="68" y="116"/>
                  </a:cubicBezTo>
                  <a:cubicBezTo>
                    <a:pt x="67" y="117"/>
                    <a:pt x="67" y="117"/>
                    <a:pt x="67" y="117"/>
                  </a:cubicBezTo>
                  <a:cubicBezTo>
                    <a:pt x="66" y="117"/>
                    <a:pt x="66" y="117"/>
                    <a:pt x="66" y="117"/>
                  </a:cubicBezTo>
                  <a:cubicBezTo>
                    <a:pt x="68" y="116"/>
                    <a:pt x="68" y="116"/>
                    <a:pt x="68" y="116"/>
                  </a:cubicBezTo>
                  <a:cubicBezTo>
                    <a:pt x="69" y="116"/>
                    <a:pt x="69" y="116"/>
                    <a:pt x="69" y="116"/>
                  </a:cubicBezTo>
                  <a:cubicBezTo>
                    <a:pt x="69" y="116"/>
                    <a:pt x="69" y="116"/>
                    <a:pt x="69" y="116"/>
                  </a:cubicBezTo>
                  <a:cubicBezTo>
                    <a:pt x="69" y="115"/>
                    <a:pt x="69" y="115"/>
                    <a:pt x="69" y="115"/>
                  </a:cubicBezTo>
                  <a:cubicBezTo>
                    <a:pt x="69" y="112"/>
                    <a:pt x="69" y="112"/>
                    <a:pt x="69" y="112"/>
                  </a:cubicBezTo>
                  <a:cubicBezTo>
                    <a:pt x="69" y="111"/>
                    <a:pt x="69" y="111"/>
                    <a:pt x="69" y="111"/>
                  </a:cubicBezTo>
                  <a:cubicBezTo>
                    <a:pt x="70" y="110"/>
                    <a:pt x="70" y="110"/>
                    <a:pt x="70" y="110"/>
                  </a:cubicBezTo>
                  <a:cubicBezTo>
                    <a:pt x="71" y="110"/>
                    <a:pt x="71" y="110"/>
                    <a:pt x="71" y="110"/>
                  </a:cubicBezTo>
                  <a:cubicBezTo>
                    <a:pt x="72" y="109"/>
                    <a:pt x="72" y="109"/>
                    <a:pt x="72" y="109"/>
                  </a:cubicBezTo>
                  <a:cubicBezTo>
                    <a:pt x="73" y="109"/>
                    <a:pt x="73" y="109"/>
                    <a:pt x="73" y="109"/>
                  </a:cubicBezTo>
                  <a:cubicBezTo>
                    <a:pt x="74" y="109"/>
                    <a:pt x="74" y="109"/>
                    <a:pt x="74" y="109"/>
                  </a:cubicBezTo>
                  <a:cubicBezTo>
                    <a:pt x="74" y="108"/>
                    <a:pt x="74" y="108"/>
                    <a:pt x="74" y="108"/>
                  </a:cubicBezTo>
                  <a:cubicBezTo>
                    <a:pt x="75" y="108"/>
                    <a:pt x="75" y="108"/>
                    <a:pt x="75" y="108"/>
                  </a:cubicBezTo>
                  <a:cubicBezTo>
                    <a:pt x="76" y="108"/>
                    <a:pt x="76" y="108"/>
                    <a:pt x="76" y="108"/>
                  </a:cubicBezTo>
                  <a:cubicBezTo>
                    <a:pt x="77" y="108"/>
                    <a:pt x="77" y="108"/>
                    <a:pt x="77" y="108"/>
                  </a:cubicBezTo>
                  <a:cubicBezTo>
                    <a:pt x="77" y="108"/>
                    <a:pt x="77" y="108"/>
                    <a:pt x="77" y="108"/>
                  </a:cubicBezTo>
                  <a:cubicBezTo>
                    <a:pt x="78" y="108"/>
                    <a:pt x="78" y="108"/>
                    <a:pt x="78" y="108"/>
                  </a:cubicBezTo>
                  <a:cubicBezTo>
                    <a:pt x="78" y="108"/>
                    <a:pt x="78" y="108"/>
                    <a:pt x="78" y="108"/>
                  </a:cubicBezTo>
                  <a:cubicBezTo>
                    <a:pt x="79" y="107"/>
                    <a:pt x="79" y="107"/>
                    <a:pt x="79" y="107"/>
                  </a:cubicBezTo>
                  <a:cubicBezTo>
                    <a:pt x="80" y="106"/>
                    <a:pt x="80" y="106"/>
                    <a:pt x="80" y="106"/>
                  </a:cubicBezTo>
                  <a:cubicBezTo>
                    <a:pt x="80" y="106"/>
                    <a:pt x="80" y="106"/>
                    <a:pt x="80" y="106"/>
                  </a:cubicBezTo>
                  <a:cubicBezTo>
                    <a:pt x="81" y="106"/>
                    <a:pt x="81" y="106"/>
                    <a:pt x="81" y="106"/>
                  </a:cubicBezTo>
                  <a:cubicBezTo>
                    <a:pt x="81" y="106"/>
                    <a:pt x="81" y="106"/>
                    <a:pt x="81" y="106"/>
                  </a:cubicBezTo>
                  <a:cubicBezTo>
                    <a:pt x="81" y="106"/>
                    <a:pt x="81" y="106"/>
                    <a:pt x="81" y="106"/>
                  </a:cubicBezTo>
                  <a:cubicBezTo>
                    <a:pt x="82" y="105"/>
                    <a:pt x="82" y="105"/>
                    <a:pt x="82" y="105"/>
                  </a:cubicBezTo>
                  <a:cubicBezTo>
                    <a:pt x="82" y="106"/>
                    <a:pt x="82" y="106"/>
                    <a:pt x="82" y="106"/>
                  </a:cubicBezTo>
                  <a:cubicBezTo>
                    <a:pt x="85" y="106"/>
                    <a:pt x="85" y="106"/>
                    <a:pt x="85" y="106"/>
                  </a:cubicBezTo>
                  <a:cubicBezTo>
                    <a:pt x="87" y="105"/>
                    <a:pt x="87" y="105"/>
                    <a:pt x="87" y="105"/>
                  </a:cubicBezTo>
                  <a:cubicBezTo>
                    <a:pt x="88" y="105"/>
                    <a:pt x="88" y="105"/>
                    <a:pt x="88" y="105"/>
                  </a:cubicBezTo>
                  <a:cubicBezTo>
                    <a:pt x="88" y="105"/>
                    <a:pt x="88" y="105"/>
                    <a:pt x="88" y="105"/>
                  </a:cubicBezTo>
                  <a:cubicBezTo>
                    <a:pt x="89" y="105"/>
                    <a:pt x="89" y="105"/>
                    <a:pt x="89" y="105"/>
                  </a:cubicBezTo>
                  <a:cubicBezTo>
                    <a:pt x="89" y="105"/>
                    <a:pt x="89" y="105"/>
                    <a:pt x="89" y="105"/>
                  </a:cubicBezTo>
                  <a:cubicBezTo>
                    <a:pt x="89" y="104"/>
                    <a:pt x="89" y="104"/>
                    <a:pt x="89" y="104"/>
                  </a:cubicBezTo>
                  <a:cubicBezTo>
                    <a:pt x="91" y="104"/>
                    <a:pt x="91" y="104"/>
                    <a:pt x="91" y="104"/>
                  </a:cubicBezTo>
                  <a:cubicBezTo>
                    <a:pt x="92" y="104"/>
                    <a:pt x="92" y="104"/>
                    <a:pt x="92" y="104"/>
                  </a:cubicBezTo>
                  <a:cubicBezTo>
                    <a:pt x="92" y="104"/>
                    <a:pt x="92" y="104"/>
                    <a:pt x="92" y="104"/>
                  </a:cubicBezTo>
                  <a:cubicBezTo>
                    <a:pt x="93" y="104"/>
                    <a:pt x="93" y="104"/>
                    <a:pt x="93" y="104"/>
                  </a:cubicBezTo>
                  <a:cubicBezTo>
                    <a:pt x="93" y="104"/>
                    <a:pt x="93" y="104"/>
                    <a:pt x="93" y="104"/>
                  </a:cubicBezTo>
                  <a:cubicBezTo>
                    <a:pt x="94" y="104"/>
                    <a:pt x="94" y="104"/>
                    <a:pt x="94" y="104"/>
                  </a:cubicBezTo>
                  <a:cubicBezTo>
                    <a:pt x="94" y="104"/>
                    <a:pt x="94" y="104"/>
                    <a:pt x="94" y="104"/>
                  </a:cubicBezTo>
                  <a:cubicBezTo>
                    <a:pt x="94" y="103"/>
                    <a:pt x="94" y="103"/>
                    <a:pt x="94" y="103"/>
                  </a:cubicBezTo>
                  <a:cubicBezTo>
                    <a:pt x="94" y="104"/>
                    <a:pt x="94" y="104"/>
                    <a:pt x="94" y="104"/>
                  </a:cubicBezTo>
                  <a:cubicBezTo>
                    <a:pt x="94" y="104"/>
                    <a:pt x="94" y="104"/>
                    <a:pt x="94" y="104"/>
                  </a:cubicBezTo>
                  <a:cubicBezTo>
                    <a:pt x="95" y="105"/>
                    <a:pt x="95" y="105"/>
                    <a:pt x="95" y="105"/>
                  </a:cubicBezTo>
                  <a:cubicBezTo>
                    <a:pt x="95" y="105"/>
                    <a:pt x="95" y="105"/>
                    <a:pt x="95" y="105"/>
                  </a:cubicBezTo>
                  <a:cubicBezTo>
                    <a:pt x="94" y="105"/>
                    <a:pt x="94" y="105"/>
                    <a:pt x="94" y="105"/>
                  </a:cubicBezTo>
                  <a:cubicBezTo>
                    <a:pt x="94" y="106"/>
                    <a:pt x="94" y="106"/>
                    <a:pt x="94" y="106"/>
                  </a:cubicBezTo>
                  <a:cubicBezTo>
                    <a:pt x="92" y="106"/>
                    <a:pt x="92" y="106"/>
                    <a:pt x="92" y="106"/>
                  </a:cubicBezTo>
                  <a:cubicBezTo>
                    <a:pt x="90" y="107"/>
                    <a:pt x="90" y="107"/>
                    <a:pt x="90" y="107"/>
                  </a:cubicBezTo>
                  <a:cubicBezTo>
                    <a:pt x="90" y="107"/>
                    <a:pt x="90" y="107"/>
                    <a:pt x="90" y="107"/>
                  </a:cubicBezTo>
                  <a:cubicBezTo>
                    <a:pt x="89" y="108"/>
                    <a:pt x="89" y="108"/>
                    <a:pt x="89" y="108"/>
                  </a:cubicBezTo>
                  <a:cubicBezTo>
                    <a:pt x="88" y="108"/>
                    <a:pt x="88" y="108"/>
                    <a:pt x="88" y="108"/>
                  </a:cubicBezTo>
                  <a:cubicBezTo>
                    <a:pt x="87" y="108"/>
                    <a:pt x="87" y="108"/>
                    <a:pt x="87" y="108"/>
                  </a:cubicBezTo>
                  <a:cubicBezTo>
                    <a:pt x="87" y="108"/>
                    <a:pt x="87" y="108"/>
                    <a:pt x="87" y="108"/>
                  </a:cubicBezTo>
                  <a:cubicBezTo>
                    <a:pt x="87" y="108"/>
                    <a:pt x="87" y="108"/>
                    <a:pt x="87" y="108"/>
                  </a:cubicBezTo>
                  <a:cubicBezTo>
                    <a:pt x="85" y="108"/>
                    <a:pt x="85" y="108"/>
                    <a:pt x="85" y="108"/>
                  </a:cubicBezTo>
                  <a:cubicBezTo>
                    <a:pt x="84" y="108"/>
                    <a:pt x="84" y="108"/>
                    <a:pt x="84" y="108"/>
                  </a:cubicBezTo>
                  <a:cubicBezTo>
                    <a:pt x="84" y="108"/>
                    <a:pt x="84" y="108"/>
                    <a:pt x="84" y="108"/>
                  </a:cubicBezTo>
                  <a:cubicBezTo>
                    <a:pt x="82" y="108"/>
                    <a:pt x="82" y="108"/>
                    <a:pt x="82" y="108"/>
                  </a:cubicBezTo>
                  <a:cubicBezTo>
                    <a:pt x="81" y="109"/>
                    <a:pt x="81" y="109"/>
                    <a:pt x="81" y="109"/>
                  </a:cubicBezTo>
                  <a:cubicBezTo>
                    <a:pt x="80" y="110"/>
                    <a:pt x="80" y="110"/>
                    <a:pt x="80" y="110"/>
                  </a:cubicBezTo>
                  <a:cubicBezTo>
                    <a:pt x="78" y="110"/>
                    <a:pt x="78" y="110"/>
                    <a:pt x="78" y="110"/>
                  </a:cubicBezTo>
                  <a:cubicBezTo>
                    <a:pt x="78" y="110"/>
                    <a:pt x="78" y="110"/>
                    <a:pt x="78" y="110"/>
                  </a:cubicBezTo>
                  <a:cubicBezTo>
                    <a:pt x="77" y="111"/>
                    <a:pt x="77" y="111"/>
                    <a:pt x="77" y="111"/>
                  </a:cubicBezTo>
                  <a:cubicBezTo>
                    <a:pt x="77" y="111"/>
                    <a:pt x="77" y="111"/>
                    <a:pt x="77" y="111"/>
                  </a:cubicBezTo>
                  <a:cubicBezTo>
                    <a:pt x="76" y="112"/>
                    <a:pt x="76" y="112"/>
                    <a:pt x="76" y="112"/>
                  </a:cubicBezTo>
                  <a:cubicBezTo>
                    <a:pt x="76" y="111"/>
                    <a:pt x="76" y="111"/>
                    <a:pt x="76" y="111"/>
                  </a:cubicBezTo>
                  <a:cubicBezTo>
                    <a:pt x="75" y="112"/>
                    <a:pt x="75" y="112"/>
                    <a:pt x="75" y="112"/>
                  </a:cubicBezTo>
                  <a:cubicBezTo>
                    <a:pt x="74" y="113"/>
                    <a:pt x="74" y="113"/>
                    <a:pt x="74" y="113"/>
                  </a:cubicBezTo>
                  <a:cubicBezTo>
                    <a:pt x="74" y="113"/>
                    <a:pt x="74" y="113"/>
                    <a:pt x="74" y="113"/>
                  </a:cubicBezTo>
                  <a:cubicBezTo>
                    <a:pt x="73" y="113"/>
                    <a:pt x="73" y="113"/>
                    <a:pt x="73" y="113"/>
                  </a:cubicBezTo>
                  <a:cubicBezTo>
                    <a:pt x="74" y="114"/>
                    <a:pt x="74" y="114"/>
                    <a:pt x="74" y="114"/>
                  </a:cubicBezTo>
                  <a:cubicBezTo>
                    <a:pt x="75" y="115"/>
                    <a:pt x="75" y="115"/>
                    <a:pt x="75" y="115"/>
                  </a:cubicBezTo>
                  <a:cubicBezTo>
                    <a:pt x="74" y="114"/>
                    <a:pt x="74" y="114"/>
                    <a:pt x="74" y="114"/>
                  </a:cubicBezTo>
                  <a:cubicBezTo>
                    <a:pt x="74" y="113"/>
                    <a:pt x="74" y="113"/>
                    <a:pt x="74" y="113"/>
                  </a:cubicBezTo>
                  <a:cubicBezTo>
                    <a:pt x="75" y="114"/>
                    <a:pt x="75" y="114"/>
                    <a:pt x="75" y="114"/>
                  </a:cubicBezTo>
                  <a:cubicBezTo>
                    <a:pt x="76" y="113"/>
                    <a:pt x="76" y="113"/>
                    <a:pt x="76" y="113"/>
                  </a:cubicBezTo>
                  <a:cubicBezTo>
                    <a:pt x="76" y="113"/>
                    <a:pt x="76" y="113"/>
                    <a:pt x="76" y="113"/>
                  </a:cubicBezTo>
                  <a:cubicBezTo>
                    <a:pt x="76" y="113"/>
                    <a:pt x="76" y="113"/>
                    <a:pt x="76" y="113"/>
                  </a:cubicBezTo>
                  <a:cubicBezTo>
                    <a:pt x="77" y="112"/>
                    <a:pt x="77" y="112"/>
                    <a:pt x="77" y="112"/>
                  </a:cubicBezTo>
                  <a:cubicBezTo>
                    <a:pt x="79" y="111"/>
                    <a:pt x="79" y="111"/>
                    <a:pt x="79" y="111"/>
                  </a:cubicBezTo>
                  <a:cubicBezTo>
                    <a:pt x="79" y="111"/>
                    <a:pt x="79" y="111"/>
                    <a:pt x="79" y="111"/>
                  </a:cubicBezTo>
                  <a:cubicBezTo>
                    <a:pt x="82" y="110"/>
                    <a:pt x="82" y="110"/>
                    <a:pt x="82" y="110"/>
                  </a:cubicBezTo>
                  <a:cubicBezTo>
                    <a:pt x="82" y="109"/>
                    <a:pt x="82" y="109"/>
                    <a:pt x="82" y="109"/>
                  </a:cubicBezTo>
                  <a:cubicBezTo>
                    <a:pt x="83" y="109"/>
                    <a:pt x="83" y="109"/>
                    <a:pt x="83" y="109"/>
                  </a:cubicBezTo>
                  <a:cubicBezTo>
                    <a:pt x="83" y="110"/>
                    <a:pt x="83" y="110"/>
                    <a:pt x="83" y="110"/>
                  </a:cubicBezTo>
                  <a:cubicBezTo>
                    <a:pt x="84" y="109"/>
                    <a:pt x="84" y="109"/>
                    <a:pt x="84" y="109"/>
                  </a:cubicBezTo>
                  <a:cubicBezTo>
                    <a:pt x="84" y="109"/>
                    <a:pt x="84" y="109"/>
                    <a:pt x="84" y="109"/>
                  </a:cubicBezTo>
                  <a:cubicBezTo>
                    <a:pt x="85" y="110"/>
                    <a:pt x="85" y="110"/>
                    <a:pt x="85" y="110"/>
                  </a:cubicBezTo>
                  <a:cubicBezTo>
                    <a:pt x="86" y="109"/>
                    <a:pt x="86" y="109"/>
                    <a:pt x="86" y="109"/>
                  </a:cubicBezTo>
                  <a:cubicBezTo>
                    <a:pt x="86" y="109"/>
                    <a:pt x="86" y="109"/>
                    <a:pt x="86" y="109"/>
                  </a:cubicBezTo>
                  <a:cubicBezTo>
                    <a:pt x="85" y="111"/>
                    <a:pt x="85" y="111"/>
                    <a:pt x="85" y="111"/>
                  </a:cubicBezTo>
                  <a:cubicBezTo>
                    <a:pt x="85" y="111"/>
                    <a:pt x="85" y="111"/>
                    <a:pt x="85" y="111"/>
                  </a:cubicBezTo>
                  <a:cubicBezTo>
                    <a:pt x="86" y="110"/>
                    <a:pt x="86" y="110"/>
                    <a:pt x="86" y="110"/>
                  </a:cubicBezTo>
                  <a:cubicBezTo>
                    <a:pt x="88" y="110"/>
                    <a:pt x="88" y="110"/>
                    <a:pt x="88" y="110"/>
                  </a:cubicBezTo>
                  <a:cubicBezTo>
                    <a:pt x="90" y="108"/>
                    <a:pt x="90" y="108"/>
                    <a:pt x="90" y="108"/>
                  </a:cubicBezTo>
                  <a:cubicBezTo>
                    <a:pt x="91" y="108"/>
                    <a:pt x="91" y="108"/>
                    <a:pt x="91" y="108"/>
                  </a:cubicBezTo>
                  <a:cubicBezTo>
                    <a:pt x="93" y="107"/>
                    <a:pt x="93" y="107"/>
                    <a:pt x="93" y="107"/>
                  </a:cubicBezTo>
                  <a:cubicBezTo>
                    <a:pt x="94" y="107"/>
                    <a:pt x="94" y="107"/>
                    <a:pt x="94" y="107"/>
                  </a:cubicBezTo>
                  <a:cubicBezTo>
                    <a:pt x="95" y="107"/>
                    <a:pt x="95" y="107"/>
                    <a:pt x="95" y="107"/>
                  </a:cubicBezTo>
                  <a:cubicBezTo>
                    <a:pt x="96" y="107"/>
                    <a:pt x="96" y="107"/>
                    <a:pt x="96" y="107"/>
                  </a:cubicBezTo>
                  <a:cubicBezTo>
                    <a:pt x="95" y="108"/>
                    <a:pt x="95" y="108"/>
                    <a:pt x="95" y="108"/>
                  </a:cubicBezTo>
                  <a:cubicBezTo>
                    <a:pt x="94" y="108"/>
                    <a:pt x="94" y="108"/>
                    <a:pt x="94" y="108"/>
                  </a:cubicBezTo>
                  <a:cubicBezTo>
                    <a:pt x="94" y="109"/>
                    <a:pt x="94" y="109"/>
                    <a:pt x="94" y="109"/>
                  </a:cubicBezTo>
                  <a:cubicBezTo>
                    <a:pt x="95" y="109"/>
                    <a:pt x="95" y="109"/>
                    <a:pt x="95" y="109"/>
                  </a:cubicBezTo>
                  <a:cubicBezTo>
                    <a:pt x="96" y="108"/>
                    <a:pt x="96" y="108"/>
                    <a:pt x="96" y="108"/>
                  </a:cubicBezTo>
                  <a:cubicBezTo>
                    <a:pt x="98" y="107"/>
                    <a:pt x="98" y="107"/>
                    <a:pt x="98" y="107"/>
                  </a:cubicBezTo>
                  <a:cubicBezTo>
                    <a:pt x="99" y="107"/>
                    <a:pt x="99" y="107"/>
                    <a:pt x="99" y="107"/>
                  </a:cubicBezTo>
                  <a:cubicBezTo>
                    <a:pt x="98" y="107"/>
                    <a:pt x="98" y="107"/>
                    <a:pt x="98" y="107"/>
                  </a:cubicBezTo>
                  <a:cubicBezTo>
                    <a:pt x="99" y="106"/>
                    <a:pt x="99" y="106"/>
                    <a:pt x="99" y="106"/>
                  </a:cubicBezTo>
                  <a:cubicBezTo>
                    <a:pt x="100" y="106"/>
                    <a:pt x="100" y="106"/>
                    <a:pt x="100" y="106"/>
                  </a:cubicBezTo>
                  <a:cubicBezTo>
                    <a:pt x="100" y="106"/>
                    <a:pt x="100" y="106"/>
                    <a:pt x="100" y="106"/>
                  </a:cubicBezTo>
                  <a:cubicBezTo>
                    <a:pt x="100" y="105"/>
                    <a:pt x="100" y="105"/>
                    <a:pt x="100" y="105"/>
                  </a:cubicBezTo>
                  <a:cubicBezTo>
                    <a:pt x="101" y="106"/>
                    <a:pt x="101" y="106"/>
                    <a:pt x="101" y="106"/>
                  </a:cubicBezTo>
                  <a:cubicBezTo>
                    <a:pt x="102" y="106"/>
                    <a:pt x="102" y="106"/>
                    <a:pt x="102" y="106"/>
                  </a:cubicBezTo>
                  <a:cubicBezTo>
                    <a:pt x="102" y="105"/>
                    <a:pt x="102" y="105"/>
                    <a:pt x="102" y="105"/>
                  </a:cubicBezTo>
                  <a:cubicBezTo>
                    <a:pt x="101" y="104"/>
                    <a:pt x="101" y="104"/>
                    <a:pt x="101" y="104"/>
                  </a:cubicBezTo>
                  <a:cubicBezTo>
                    <a:pt x="102" y="103"/>
                    <a:pt x="102" y="103"/>
                    <a:pt x="102" y="103"/>
                  </a:cubicBezTo>
                  <a:cubicBezTo>
                    <a:pt x="101" y="103"/>
                    <a:pt x="101" y="103"/>
                    <a:pt x="101" y="103"/>
                  </a:cubicBezTo>
                  <a:cubicBezTo>
                    <a:pt x="102" y="102"/>
                    <a:pt x="102" y="102"/>
                    <a:pt x="102" y="102"/>
                  </a:cubicBezTo>
                  <a:cubicBezTo>
                    <a:pt x="103" y="101"/>
                    <a:pt x="103" y="101"/>
                    <a:pt x="103" y="101"/>
                  </a:cubicBezTo>
                  <a:cubicBezTo>
                    <a:pt x="103" y="102"/>
                    <a:pt x="103" y="102"/>
                    <a:pt x="103" y="102"/>
                  </a:cubicBezTo>
                  <a:cubicBezTo>
                    <a:pt x="104" y="105"/>
                    <a:pt x="104" y="105"/>
                    <a:pt x="104" y="105"/>
                  </a:cubicBezTo>
                  <a:cubicBezTo>
                    <a:pt x="103" y="106"/>
                    <a:pt x="103" y="106"/>
                    <a:pt x="103" y="106"/>
                  </a:cubicBezTo>
                  <a:cubicBezTo>
                    <a:pt x="103" y="109"/>
                    <a:pt x="103" y="109"/>
                    <a:pt x="103" y="109"/>
                  </a:cubicBezTo>
                  <a:cubicBezTo>
                    <a:pt x="102" y="110"/>
                    <a:pt x="102" y="110"/>
                    <a:pt x="102" y="110"/>
                  </a:cubicBezTo>
                  <a:cubicBezTo>
                    <a:pt x="102" y="114"/>
                    <a:pt x="102" y="114"/>
                    <a:pt x="102" y="114"/>
                  </a:cubicBezTo>
                  <a:cubicBezTo>
                    <a:pt x="103" y="115"/>
                    <a:pt x="103" y="115"/>
                    <a:pt x="103" y="115"/>
                  </a:cubicBezTo>
                  <a:cubicBezTo>
                    <a:pt x="104" y="115"/>
                    <a:pt x="104" y="115"/>
                    <a:pt x="104" y="115"/>
                  </a:cubicBezTo>
                  <a:cubicBezTo>
                    <a:pt x="104" y="116"/>
                    <a:pt x="104" y="116"/>
                    <a:pt x="104" y="116"/>
                  </a:cubicBezTo>
                  <a:cubicBezTo>
                    <a:pt x="106" y="116"/>
                    <a:pt x="106" y="116"/>
                    <a:pt x="106" y="116"/>
                  </a:cubicBezTo>
                  <a:cubicBezTo>
                    <a:pt x="105" y="115"/>
                    <a:pt x="105" y="115"/>
                    <a:pt x="105" y="115"/>
                  </a:cubicBezTo>
                  <a:cubicBezTo>
                    <a:pt x="104" y="115"/>
                    <a:pt x="104" y="115"/>
                    <a:pt x="104" y="115"/>
                  </a:cubicBezTo>
                  <a:cubicBezTo>
                    <a:pt x="104" y="114"/>
                    <a:pt x="104" y="114"/>
                    <a:pt x="104" y="114"/>
                  </a:cubicBezTo>
                  <a:cubicBezTo>
                    <a:pt x="105" y="114"/>
                    <a:pt x="105" y="114"/>
                    <a:pt x="105" y="114"/>
                  </a:cubicBezTo>
                  <a:cubicBezTo>
                    <a:pt x="106" y="114"/>
                    <a:pt x="106" y="114"/>
                    <a:pt x="106" y="114"/>
                  </a:cubicBezTo>
                  <a:cubicBezTo>
                    <a:pt x="106" y="113"/>
                    <a:pt x="106" y="113"/>
                    <a:pt x="106" y="113"/>
                  </a:cubicBezTo>
                  <a:cubicBezTo>
                    <a:pt x="106" y="113"/>
                    <a:pt x="106" y="113"/>
                    <a:pt x="106" y="113"/>
                  </a:cubicBezTo>
                  <a:cubicBezTo>
                    <a:pt x="107" y="113"/>
                    <a:pt x="107" y="113"/>
                    <a:pt x="107" y="113"/>
                  </a:cubicBezTo>
                  <a:cubicBezTo>
                    <a:pt x="108" y="113"/>
                    <a:pt x="108" y="113"/>
                    <a:pt x="108" y="113"/>
                  </a:cubicBezTo>
                  <a:cubicBezTo>
                    <a:pt x="108" y="113"/>
                    <a:pt x="108" y="113"/>
                    <a:pt x="108" y="113"/>
                  </a:cubicBezTo>
                  <a:cubicBezTo>
                    <a:pt x="108" y="113"/>
                    <a:pt x="108" y="113"/>
                    <a:pt x="108" y="113"/>
                  </a:cubicBezTo>
                  <a:cubicBezTo>
                    <a:pt x="108" y="111"/>
                    <a:pt x="108" y="111"/>
                    <a:pt x="108" y="111"/>
                  </a:cubicBezTo>
                  <a:cubicBezTo>
                    <a:pt x="108" y="111"/>
                    <a:pt x="108" y="111"/>
                    <a:pt x="108" y="111"/>
                  </a:cubicBezTo>
                  <a:cubicBezTo>
                    <a:pt x="110" y="110"/>
                    <a:pt x="110" y="110"/>
                    <a:pt x="110" y="110"/>
                  </a:cubicBezTo>
                  <a:cubicBezTo>
                    <a:pt x="110" y="110"/>
                    <a:pt x="110" y="110"/>
                    <a:pt x="110" y="110"/>
                  </a:cubicBezTo>
                  <a:cubicBezTo>
                    <a:pt x="111" y="110"/>
                    <a:pt x="111" y="110"/>
                    <a:pt x="111" y="110"/>
                  </a:cubicBezTo>
                  <a:cubicBezTo>
                    <a:pt x="111" y="110"/>
                    <a:pt x="111" y="110"/>
                    <a:pt x="111" y="110"/>
                  </a:cubicBezTo>
                  <a:cubicBezTo>
                    <a:pt x="111" y="111"/>
                    <a:pt x="111" y="111"/>
                    <a:pt x="111" y="111"/>
                  </a:cubicBezTo>
                  <a:cubicBezTo>
                    <a:pt x="110" y="112"/>
                    <a:pt x="110" y="112"/>
                    <a:pt x="110" y="112"/>
                  </a:cubicBezTo>
                  <a:cubicBezTo>
                    <a:pt x="111" y="112"/>
                    <a:pt x="111" y="112"/>
                    <a:pt x="111" y="112"/>
                  </a:cubicBezTo>
                  <a:cubicBezTo>
                    <a:pt x="110" y="113"/>
                    <a:pt x="110" y="113"/>
                    <a:pt x="110" y="113"/>
                  </a:cubicBezTo>
                  <a:cubicBezTo>
                    <a:pt x="110" y="113"/>
                    <a:pt x="110" y="113"/>
                    <a:pt x="110" y="113"/>
                  </a:cubicBezTo>
                  <a:cubicBezTo>
                    <a:pt x="110" y="114"/>
                    <a:pt x="110" y="114"/>
                    <a:pt x="110" y="114"/>
                  </a:cubicBezTo>
                  <a:cubicBezTo>
                    <a:pt x="111" y="113"/>
                    <a:pt x="111" y="113"/>
                    <a:pt x="111" y="113"/>
                  </a:cubicBezTo>
                  <a:cubicBezTo>
                    <a:pt x="111" y="114"/>
                    <a:pt x="111" y="114"/>
                    <a:pt x="111" y="114"/>
                  </a:cubicBezTo>
                  <a:cubicBezTo>
                    <a:pt x="111" y="114"/>
                    <a:pt x="111" y="114"/>
                    <a:pt x="111" y="114"/>
                  </a:cubicBezTo>
                  <a:cubicBezTo>
                    <a:pt x="110" y="114"/>
                    <a:pt x="110" y="114"/>
                    <a:pt x="110" y="114"/>
                  </a:cubicBezTo>
                  <a:cubicBezTo>
                    <a:pt x="109" y="115"/>
                    <a:pt x="109" y="115"/>
                    <a:pt x="109" y="115"/>
                  </a:cubicBezTo>
                  <a:cubicBezTo>
                    <a:pt x="109" y="115"/>
                    <a:pt x="109" y="115"/>
                    <a:pt x="109" y="115"/>
                  </a:cubicBezTo>
                  <a:cubicBezTo>
                    <a:pt x="108" y="116"/>
                    <a:pt x="108" y="116"/>
                    <a:pt x="108" y="116"/>
                  </a:cubicBezTo>
                  <a:cubicBezTo>
                    <a:pt x="108" y="116"/>
                    <a:pt x="108" y="116"/>
                    <a:pt x="108" y="116"/>
                  </a:cubicBezTo>
                  <a:cubicBezTo>
                    <a:pt x="108" y="117"/>
                    <a:pt x="108" y="117"/>
                    <a:pt x="108" y="117"/>
                  </a:cubicBezTo>
                  <a:cubicBezTo>
                    <a:pt x="109" y="117"/>
                    <a:pt x="109" y="117"/>
                    <a:pt x="109" y="117"/>
                  </a:cubicBezTo>
                  <a:cubicBezTo>
                    <a:pt x="110" y="117"/>
                    <a:pt x="110" y="117"/>
                    <a:pt x="110" y="117"/>
                  </a:cubicBezTo>
                  <a:cubicBezTo>
                    <a:pt x="111" y="117"/>
                    <a:pt x="111" y="117"/>
                    <a:pt x="111" y="117"/>
                  </a:cubicBezTo>
                  <a:cubicBezTo>
                    <a:pt x="112" y="117"/>
                    <a:pt x="112" y="117"/>
                    <a:pt x="112" y="117"/>
                  </a:cubicBezTo>
                  <a:cubicBezTo>
                    <a:pt x="113" y="117"/>
                    <a:pt x="113" y="117"/>
                    <a:pt x="113" y="117"/>
                  </a:cubicBezTo>
                  <a:cubicBezTo>
                    <a:pt x="114" y="115"/>
                    <a:pt x="114" y="115"/>
                    <a:pt x="114" y="115"/>
                  </a:cubicBezTo>
                  <a:cubicBezTo>
                    <a:pt x="115" y="114"/>
                    <a:pt x="115" y="114"/>
                    <a:pt x="115" y="114"/>
                  </a:cubicBezTo>
                  <a:cubicBezTo>
                    <a:pt x="116" y="114"/>
                    <a:pt x="116" y="114"/>
                    <a:pt x="116" y="114"/>
                  </a:cubicBezTo>
                  <a:cubicBezTo>
                    <a:pt x="116" y="114"/>
                    <a:pt x="116" y="114"/>
                    <a:pt x="116" y="114"/>
                  </a:cubicBezTo>
                  <a:cubicBezTo>
                    <a:pt x="117" y="114"/>
                    <a:pt x="117" y="114"/>
                    <a:pt x="117" y="114"/>
                  </a:cubicBezTo>
                  <a:cubicBezTo>
                    <a:pt x="118" y="115"/>
                    <a:pt x="118" y="115"/>
                    <a:pt x="118" y="115"/>
                  </a:cubicBezTo>
                  <a:cubicBezTo>
                    <a:pt x="118" y="115"/>
                    <a:pt x="118" y="115"/>
                    <a:pt x="118" y="115"/>
                  </a:cubicBezTo>
                  <a:cubicBezTo>
                    <a:pt x="120" y="116"/>
                    <a:pt x="120" y="116"/>
                    <a:pt x="120" y="116"/>
                  </a:cubicBezTo>
                  <a:cubicBezTo>
                    <a:pt x="120" y="116"/>
                    <a:pt x="120" y="116"/>
                    <a:pt x="120" y="116"/>
                  </a:cubicBezTo>
                  <a:cubicBezTo>
                    <a:pt x="120" y="117"/>
                    <a:pt x="120" y="117"/>
                    <a:pt x="120" y="117"/>
                  </a:cubicBezTo>
                  <a:cubicBezTo>
                    <a:pt x="121" y="118"/>
                    <a:pt x="121" y="118"/>
                    <a:pt x="121" y="118"/>
                  </a:cubicBezTo>
                  <a:cubicBezTo>
                    <a:pt x="121" y="119"/>
                    <a:pt x="121" y="119"/>
                    <a:pt x="121" y="119"/>
                  </a:cubicBezTo>
                  <a:cubicBezTo>
                    <a:pt x="122" y="121"/>
                    <a:pt x="122" y="121"/>
                    <a:pt x="122" y="121"/>
                  </a:cubicBezTo>
                  <a:cubicBezTo>
                    <a:pt x="126" y="123"/>
                    <a:pt x="126" y="123"/>
                    <a:pt x="126" y="123"/>
                  </a:cubicBezTo>
                  <a:cubicBezTo>
                    <a:pt x="126" y="124"/>
                    <a:pt x="126" y="124"/>
                    <a:pt x="126" y="124"/>
                  </a:cubicBezTo>
                  <a:cubicBezTo>
                    <a:pt x="127" y="124"/>
                    <a:pt x="127" y="124"/>
                    <a:pt x="127" y="124"/>
                  </a:cubicBezTo>
                  <a:cubicBezTo>
                    <a:pt x="128" y="125"/>
                    <a:pt x="128" y="125"/>
                    <a:pt x="128" y="125"/>
                  </a:cubicBezTo>
                  <a:cubicBezTo>
                    <a:pt x="129" y="125"/>
                    <a:pt x="129" y="125"/>
                    <a:pt x="129" y="125"/>
                  </a:cubicBezTo>
                  <a:cubicBezTo>
                    <a:pt x="130" y="126"/>
                    <a:pt x="130" y="126"/>
                    <a:pt x="130" y="126"/>
                  </a:cubicBezTo>
                  <a:cubicBezTo>
                    <a:pt x="130" y="127"/>
                    <a:pt x="130" y="127"/>
                    <a:pt x="130" y="127"/>
                  </a:cubicBezTo>
                  <a:cubicBezTo>
                    <a:pt x="131" y="127"/>
                    <a:pt x="131" y="127"/>
                    <a:pt x="131" y="127"/>
                  </a:cubicBezTo>
                  <a:cubicBezTo>
                    <a:pt x="131" y="127"/>
                    <a:pt x="131" y="127"/>
                    <a:pt x="131" y="127"/>
                  </a:cubicBezTo>
                  <a:cubicBezTo>
                    <a:pt x="131" y="127"/>
                    <a:pt x="131" y="127"/>
                    <a:pt x="131" y="127"/>
                  </a:cubicBezTo>
                  <a:cubicBezTo>
                    <a:pt x="133" y="128"/>
                    <a:pt x="133" y="128"/>
                    <a:pt x="133" y="128"/>
                  </a:cubicBezTo>
                  <a:cubicBezTo>
                    <a:pt x="133" y="128"/>
                    <a:pt x="133" y="128"/>
                    <a:pt x="133" y="128"/>
                  </a:cubicBezTo>
                  <a:cubicBezTo>
                    <a:pt x="133" y="129"/>
                    <a:pt x="133" y="129"/>
                    <a:pt x="133" y="129"/>
                  </a:cubicBezTo>
                  <a:cubicBezTo>
                    <a:pt x="134" y="129"/>
                    <a:pt x="134" y="129"/>
                    <a:pt x="134" y="129"/>
                  </a:cubicBezTo>
                  <a:cubicBezTo>
                    <a:pt x="134" y="129"/>
                    <a:pt x="134" y="129"/>
                    <a:pt x="134" y="129"/>
                  </a:cubicBezTo>
                  <a:cubicBezTo>
                    <a:pt x="134" y="128"/>
                    <a:pt x="134" y="128"/>
                    <a:pt x="134" y="128"/>
                  </a:cubicBezTo>
                  <a:cubicBezTo>
                    <a:pt x="134" y="128"/>
                    <a:pt x="134" y="128"/>
                    <a:pt x="134" y="128"/>
                  </a:cubicBezTo>
                  <a:cubicBezTo>
                    <a:pt x="133" y="127"/>
                    <a:pt x="133" y="127"/>
                    <a:pt x="133" y="127"/>
                  </a:cubicBezTo>
                  <a:cubicBezTo>
                    <a:pt x="133" y="127"/>
                    <a:pt x="133" y="127"/>
                    <a:pt x="133" y="127"/>
                  </a:cubicBezTo>
                  <a:cubicBezTo>
                    <a:pt x="135" y="127"/>
                    <a:pt x="135" y="127"/>
                    <a:pt x="135" y="127"/>
                  </a:cubicBezTo>
                  <a:cubicBezTo>
                    <a:pt x="135" y="128"/>
                    <a:pt x="135" y="128"/>
                    <a:pt x="135" y="128"/>
                  </a:cubicBezTo>
                  <a:cubicBezTo>
                    <a:pt x="135" y="128"/>
                    <a:pt x="135" y="128"/>
                    <a:pt x="135" y="128"/>
                  </a:cubicBezTo>
                  <a:cubicBezTo>
                    <a:pt x="136" y="127"/>
                    <a:pt x="136" y="127"/>
                    <a:pt x="136" y="127"/>
                  </a:cubicBezTo>
                  <a:cubicBezTo>
                    <a:pt x="136" y="127"/>
                    <a:pt x="136" y="127"/>
                    <a:pt x="136" y="127"/>
                  </a:cubicBezTo>
                  <a:cubicBezTo>
                    <a:pt x="137" y="128"/>
                    <a:pt x="137" y="128"/>
                    <a:pt x="137" y="128"/>
                  </a:cubicBezTo>
                  <a:cubicBezTo>
                    <a:pt x="137" y="129"/>
                    <a:pt x="137" y="129"/>
                    <a:pt x="137" y="129"/>
                  </a:cubicBezTo>
                  <a:cubicBezTo>
                    <a:pt x="138" y="129"/>
                    <a:pt x="138" y="129"/>
                    <a:pt x="138" y="129"/>
                  </a:cubicBezTo>
                  <a:cubicBezTo>
                    <a:pt x="138" y="130"/>
                    <a:pt x="138" y="130"/>
                    <a:pt x="138" y="130"/>
                  </a:cubicBezTo>
                  <a:cubicBezTo>
                    <a:pt x="139" y="131"/>
                    <a:pt x="139" y="131"/>
                    <a:pt x="139" y="131"/>
                  </a:cubicBezTo>
                  <a:cubicBezTo>
                    <a:pt x="139" y="132"/>
                    <a:pt x="139" y="132"/>
                    <a:pt x="139" y="132"/>
                  </a:cubicBezTo>
                  <a:cubicBezTo>
                    <a:pt x="139" y="133"/>
                    <a:pt x="139" y="133"/>
                    <a:pt x="139" y="133"/>
                  </a:cubicBezTo>
                  <a:cubicBezTo>
                    <a:pt x="139" y="133"/>
                    <a:pt x="139" y="133"/>
                    <a:pt x="139" y="133"/>
                  </a:cubicBezTo>
                  <a:cubicBezTo>
                    <a:pt x="139" y="134"/>
                    <a:pt x="139" y="134"/>
                    <a:pt x="139" y="134"/>
                  </a:cubicBezTo>
                  <a:cubicBezTo>
                    <a:pt x="138" y="135"/>
                    <a:pt x="138" y="135"/>
                    <a:pt x="138" y="135"/>
                  </a:cubicBezTo>
                  <a:cubicBezTo>
                    <a:pt x="136" y="134"/>
                    <a:pt x="136" y="134"/>
                    <a:pt x="136" y="134"/>
                  </a:cubicBezTo>
                  <a:cubicBezTo>
                    <a:pt x="135" y="134"/>
                    <a:pt x="135" y="134"/>
                    <a:pt x="135" y="134"/>
                  </a:cubicBezTo>
                  <a:cubicBezTo>
                    <a:pt x="135" y="135"/>
                    <a:pt x="135" y="135"/>
                    <a:pt x="135" y="135"/>
                  </a:cubicBezTo>
                  <a:cubicBezTo>
                    <a:pt x="135" y="135"/>
                    <a:pt x="135" y="135"/>
                    <a:pt x="135" y="135"/>
                  </a:cubicBezTo>
                  <a:cubicBezTo>
                    <a:pt x="134" y="135"/>
                    <a:pt x="134" y="135"/>
                    <a:pt x="134" y="135"/>
                  </a:cubicBezTo>
                  <a:cubicBezTo>
                    <a:pt x="133" y="135"/>
                    <a:pt x="133" y="135"/>
                    <a:pt x="133" y="135"/>
                  </a:cubicBezTo>
                  <a:cubicBezTo>
                    <a:pt x="133" y="135"/>
                    <a:pt x="133" y="135"/>
                    <a:pt x="133" y="135"/>
                  </a:cubicBezTo>
                  <a:cubicBezTo>
                    <a:pt x="132" y="136"/>
                    <a:pt x="132" y="136"/>
                    <a:pt x="132" y="136"/>
                  </a:cubicBezTo>
                  <a:cubicBezTo>
                    <a:pt x="132" y="136"/>
                    <a:pt x="132" y="136"/>
                    <a:pt x="132" y="136"/>
                  </a:cubicBezTo>
                  <a:cubicBezTo>
                    <a:pt x="131" y="136"/>
                    <a:pt x="131" y="136"/>
                    <a:pt x="131" y="136"/>
                  </a:cubicBezTo>
                  <a:cubicBezTo>
                    <a:pt x="130" y="137"/>
                    <a:pt x="130" y="137"/>
                    <a:pt x="130" y="137"/>
                  </a:cubicBezTo>
                  <a:cubicBezTo>
                    <a:pt x="131" y="137"/>
                    <a:pt x="131" y="137"/>
                    <a:pt x="131" y="137"/>
                  </a:cubicBezTo>
                  <a:cubicBezTo>
                    <a:pt x="132" y="137"/>
                    <a:pt x="132" y="137"/>
                    <a:pt x="132" y="137"/>
                  </a:cubicBezTo>
                  <a:cubicBezTo>
                    <a:pt x="132" y="138"/>
                    <a:pt x="132" y="138"/>
                    <a:pt x="132" y="138"/>
                  </a:cubicBezTo>
                  <a:cubicBezTo>
                    <a:pt x="133" y="139"/>
                    <a:pt x="133" y="139"/>
                    <a:pt x="133" y="139"/>
                  </a:cubicBezTo>
                  <a:cubicBezTo>
                    <a:pt x="133" y="138"/>
                    <a:pt x="133" y="138"/>
                    <a:pt x="133" y="138"/>
                  </a:cubicBezTo>
                  <a:cubicBezTo>
                    <a:pt x="134" y="139"/>
                    <a:pt x="134" y="139"/>
                    <a:pt x="134" y="139"/>
                  </a:cubicBezTo>
                  <a:cubicBezTo>
                    <a:pt x="134" y="140"/>
                    <a:pt x="134" y="140"/>
                    <a:pt x="134" y="140"/>
                  </a:cubicBezTo>
                  <a:cubicBezTo>
                    <a:pt x="135" y="140"/>
                    <a:pt x="135" y="140"/>
                    <a:pt x="135" y="140"/>
                  </a:cubicBezTo>
                  <a:cubicBezTo>
                    <a:pt x="137" y="141"/>
                    <a:pt x="137" y="141"/>
                    <a:pt x="137" y="141"/>
                  </a:cubicBezTo>
                  <a:cubicBezTo>
                    <a:pt x="138" y="141"/>
                    <a:pt x="138" y="141"/>
                    <a:pt x="138" y="141"/>
                  </a:cubicBezTo>
                  <a:cubicBezTo>
                    <a:pt x="140" y="142"/>
                    <a:pt x="140" y="142"/>
                    <a:pt x="140" y="142"/>
                  </a:cubicBezTo>
                  <a:cubicBezTo>
                    <a:pt x="141" y="142"/>
                    <a:pt x="141" y="142"/>
                    <a:pt x="141" y="142"/>
                  </a:cubicBezTo>
                  <a:cubicBezTo>
                    <a:pt x="141" y="141"/>
                    <a:pt x="141" y="141"/>
                    <a:pt x="141" y="141"/>
                  </a:cubicBezTo>
                  <a:cubicBezTo>
                    <a:pt x="142" y="141"/>
                    <a:pt x="142" y="141"/>
                    <a:pt x="142" y="141"/>
                  </a:cubicBezTo>
                  <a:cubicBezTo>
                    <a:pt x="143" y="141"/>
                    <a:pt x="143" y="141"/>
                    <a:pt x="143" y="141"/>
                  </a:cubicBezTo>
                  <a:cubicBezTo>
                    <a:pt x="142" y="142"/>
                    <a:pt x="142" y="142"/>
                    <a:pt x="142" y="142"/>
                  </a:cubicBezTo>
                  <a:cubicBezTo>
                    <a:pt x="144" y="141"/>
                    <a:pt x="144" y="141"/>
                    <a:pt x="144" y="141"/>
                  </a:cubicBezTo>
                  <a:cubicBezTo>
                    <a:pt x="144" y="142"/>
                    <a:pt x="144" y="142"/>
                    <a:pt x="144" y="142"/>
                  </a:cubicBezTo>
                  <a:cubicBezTo>
                    <a:pt x="145" y="142"/>
                    <a:pt x="145" y="142"/>
                    <a:pt x="145" y="142"/>
                  </a:cubicBezTo>
                  <a:cubicBezTo>
                    <a:pt x="145" y="141"/>
                    <a:pt x="145" y="141"/>
                    <a:pt x="145" y="141"/>
                  </a:cubicBezTo>
                  <a:cubicBezTo>
                    <a:pt x="146" y="141"/>
                    <a:pt x="146" y="141"/>
                    <a:pt x="146" y="141"/>
                  </a:cubicBezTo>
                  <a:cubicBezTo>
                    <a:pt x="146" y="141"/>
                    <a:pt x="146" y="141"/>
                    <a:pt x="146" y="141"/>
                  </a:cubicBezTo>
                  <a:cubicBezTo>
                    <a:pt x="146" y="142"/>
                    <a:pt x="146" y="142"/>
                    <a:pt x="146" y="142"/>
                  </a:cubicBezTo>
                  <a:cubicBezTo>
                    <a:pt x="148" y="141"/>
                    <a:pt x="148" y="141"/>
                    <a:pt x="148" y="141"/>
                  </a:cubicBezTo>
                  <a:cubicBezTo>
                    <a:pt x="150" y="140"/>
                    <a:pt x="150" y="140"/>
                    <a:pt x="150" y="140"/>
                  </a:cubicBezTo>
                  <a:cubicBezTo>
                    <a:pt x="151" y="140"/>
                    <a:pt x="151" y="140"/>
                    <a:pt x="151" y="140"/>
                  </a:cubicBezTo>
                  <a:cubicBezTo>
                    <a:pt x="151" y="141"/>
                    <a:pt x="151" y="141"/>
                    <a:pt x="151" y="141"/>
                  </a:cubicBezTo>
                  <a:cubicBezTo>
                    <a:pt x="151" y="141"/>
                    <a:pt x="151" y="141"/>
                    <a:pt x="151" y="141"/>
                  </a:cubicBezTo>
                  <a:cubicBezTo>
                    <a:pt x="151" y="141"/>
                    <a:pt x="151" y="141"/>
                    <a:pt x="151" y="141"/>
                  </a:cubicBezTo>
                  <a:cubicBezTo>
                    <a:pt x="151" y="141"/>
                    <a:pt x="151" y="141"/>
                    <a:pt x="151" y="141"/>
                  </a:cubicBezTo>
                  <a:cubicBezTo>
                    <a:pt x="151" y="142"/>
                    <a:pt x="151" y="142"/>
                    <a:pt x="151" y="142"/>
                  </a:cubicBezTo>
                  <a:cubicBezTo>
                    <a:pt x="151" y="143"/>
                    <a:pt x="151" y="143"/>
                    <a:pt x="151" y="143"/>
                  </a:cubicBezTo>
                  <a:cubicBezTo>
                    <a:pt x="151" y="143"/>
                    <a:pt x="151" y="143"/>
                    <a:pt x="151" y="143"/>
                  </a:cubicBezTo>
                  <a:cubicBezTo>
                    <a:pt x="151" y="143"/>
                    <a:pt x="151" y="143"/>
                    <a:pt x="151" y="143"/>
                  </a:cubicBezTo>
                  <a:cubicBezTo>
                    <a:pt x="152" y="143"/>
                    <a:pt x="152" y="143"/>
                    <a:pt x="152" y="143"/>
                  </a:cubicBezTo>
                  <a:cubicBezTo>
                    <a:pt x="152" y="143"/>
                    <a:pt x="152" y="143"/>
                    <a:pt x="152" y="143"/>
                  </a:cubicBezTo>
                  <a:cubicBezTo>
                    <a:pt x="152" y="144"/>
                    <a:pt x="152" y="144"/>
                    <a:pt x="152" y="144"/>
                  </a:cubicBezTo>
                  <a:cubicBezTo>
                    <a:pt x="152" y="145"/>
                    <a:pt x="152" y="145"/>
                    <a:pt x="152" y="145"/>
                  </a:cubicBezTo>
                  <a:cubicBezTo>
                    <a:pt x="152" y="146"/>
                    <a:pt x="152" y="146"/>
                    <a:pt x="152" y="146"/>
                  </a:cubicBezTo>
                  <a:cubicBezTo>
                    <a:pt x="152" y="146"/>
                    <a:pt x="152" y="146"/>
                    <a:pt x="152" y="146"/>
                  </a:cubicBezTo>
                  <a:cubicBezTo>
                    <a:pt x="153" y="146"/>
                    <a:pt x="153" y="146"/>
                    <a:pt x="153" y="146"/>
                  </a:cubicBezTo>
                  <a:cubicBezTo>
                    <a:pt x="153" y="145"/>
                    <a:pt x="153" y="145"/>
                    <a:pt x="153" y="145"/>
                  </a:cubicBezTo>
                  <a:cubicBezTo>
                    <a:pt x="153" y="144"/>
                    <a:pt x="153" y="144"/>
                    <a:pt x="153" y="144"/>
                  </a:cubicBezTo>
                  <a:cubicBezTo>
                    <a:pt x="154" y="144"/>
                    <a:pt x="154" y="144"/>
                    <a:pt x="154" y="144"/>
                  </a:cubicBezTo>
                  <a:cubicBezTo>
                    <a:pt x="153" y="145"/>
                    <a:pt x="153" y="145"/>
                    <a:pt x="153" y="145"/>
                  </a:cubicBezTo>
                  <a:cubicBezTo>
                    <a:pt x="153" y="147"/>
                    <a:pt x="153" y="147"/>
                    <a:pt x="153" y="147"/>
                  </a:cubicBezTo>
                  <a:cubicBezTo>
                    <a:pt x="152" y="148"/>
                    <a:pt x="152" y="148"/>
                    <a:pt x="152" y="148"/>
                  </a:cubicBezTo>
                  <a:cubicBezTo>
                    <a:pt x="152" y="149"/>
                    <a:pt x="152" y="149"/>
                    <a:pt x="152" y="149"/>
                  </a:cubicBezTo>
                  <a:cubicBezTo>
                    <a:pt x="153" y="150"/>
                    <a:pt x="153" y="150"/>
                    <a:pt x="153" y="150"/>
                  </a:cubicBezTo>
                  <a:cubicBezTo>
                    <a:pt x="153" y="151"/>
                    <a:pt x="153" y="151"/>
                    <a:pt x="153" y="151"/>
                  </a:cubicBezTo>
                  <a:cubicBezTo>
                    <a:pt x="152" y="152"/>
                    <a:pt x="152" y="152"/>
                    <a:pt x="152" y="152"/>
                  </a:cubicBezTo>
                  <a:cubicBezTo>
                    <a:pt x="153" y="153"/>
                    <a:pt x="153" y="153"/>
                    <a:pt x="153" y="153"/>
                  </a:cubicBezTo>
                  <a:cubicBezTo>
                    <a:pt x="153" y="153"/>
                    <a:pt x="153" y="153"/>
                    <a:pt x="153" y="153"/>
                  </a:cubicBezTo>
                  <a:cubicBezTo>
                    <a:pt x="153" y="154"/>
                    <a:pt x="153" y="154"/>
                    <a:pt x="153" y="154"/>
                  </a:cubicBezTo>
                  <a:cubicBezTo>
                    <a:pt x="153" y="154"/>
                    <a:pt x="153" y="154"/>
                    <a:pt x="153" y="154"/>
                  </a:cubicBezTo>
                  <a:cubicBezTo>
                    <a:pt x="154" y="156"/>
                    <a:pt x="154" y="156"/>
                    <a:pt x="154" y="156"/>
                  </a:cubicBezTo>
                  <a:cubicBezTo>
                    <a:pt x="154" y="158"/>
                    <a:pt x="154" y="158"/>
                    <a:pt x="154" y="158"/>
                  </a:cubicBezTo>
                  <a:cubicBezTo>
                    <a:pt x="154" y="156"/>
                    <a:pt x="154" y="156"/>
                    <a:pt x="154" y="156"/>
                  </a:cubicBezTo>
                  <a:cubicBezTo>
                    <a:pt x="154" y="154"/>
                    <a:pt x="154" y="154"/>
                    <a:pt x="154" y="154"/>
                  </a:cubicBezTo>
                  <a:cubicBezTo>
                    <a:pt x="154" y="152"/>
                    <a:pt x="154" y="152"/>
                    <a:pt x="154" y="152"/>
                  </a:cubicBezTo>
                  <a:cubicBezTo>
                    <a:pt x="155" y="150"/>
                    <a:pt x="155" y="150"/>
                    <a:pt x="155" y="150"/>
                  </a:cubicBezTo>
                  <a:cubicBezTo>
                    <a:pt x="155" y="150"/>
                    <a:pt x="155" y="150"/>
                    <a:pt x="155" y="150"/>
                  </a:cubicBezTo>
                  <a:cubicBezTo>
                    <a:pt x="155" y="151"/>
                    <a:pt x="155" y="151"/>
                    <a:pt x="155" y="151"/>
                  </a:cubicBezTo>
                  <a:cubicBezTo>
                    <a:pt x="155" y="151"/>
                    <a:pt x="155" y="151"/>
                    <a:pt x="155" y="151"/>
                  </a:cubicBezTo>
                  <a:cubicBezTo>
                    <a:pt x="155" y="152"/>
                    <a:pt x="155" y="152"/>
                    <a:pt x="155" y="152"/>
                  </a:cubicBezTo>
                  <a:cubicBezTo>
                    <a:pt x="155" y="152"/>
                    <a:pt x="155" y="152"/>
                    <a:pt x="155" y="152"/>
                  </a:cubicBezTo>
                  <a:cubicBezTo>
                    <a:pt x="156" y="152"/>
                    <a:pt x="156" y="152"/>
                    <a:pt x="156" y="152"/>
                  </a:cubicBezTo>
                  <a:cubicBezTo>
                    <a:pt x="156" y="152"/>
                    <a:pt x="156" y="152"/>
                    <a:pt x="156" y="152"/>
                  </a:cubicBezTo>
                  <a:cubicBezTo>
                    <a:pt x="157" y="151"/>
                    <a:pt x="157" y="151"/>
                    <a:pt x="157" y="151"/>
                  </a:cubicBezTo>
                  <a:cubicBezTo>
                    <a:pt x="157" y="151"/>
                    <a:pt x="157" y="151"/>
                    <a:pt x="157" y="151"/>
                  </a:cubicBezTo>
                  <a:cubicBezTo>
                    <a:pt x="156" y="150"/>
                    <a:pt x="156" y="150"/>
                    <a:pt x="156" y="150"/>
                  </a:cubicBezTo>
                  <a:cubicBezTo>
                    <a:pt x="156" y="149"/>
                    <a:pt x="156" y="149"/>
                    <a:pt x="156" y="149"/>
                  </a:cubicBezTo>
                  <a:cubicBezTo>
                    <a:pt x="157" y="149"/>
                    <a:pt x="157" y="149"/>
                    <a:pt x="157" y="149"/>
                  </a:cubicBezTo>
                  <a:cubicBezTo>
                    <a:pt x="157" y="149"/>
                    <a:pt x="157" y="149"/>
                    <a:pt x="157" y="149"/>
                  </a:cubicBezTo>
                  <a:cubicBezTo>
                    <a:pt x="156" y="148"/>
                    <a:pt x="156" y="148"/>
                    <a:pt x="156" y="148"/>
                  </a:cubicBezTo>
                  <a:cubicBezTo>
                    <a:pt x="156" y="148"/>
                    <a:pt x="156" y="148"/>
                    <a:pt x="156" y="148"/>
                  </a:cubicBezTo>
                  <a:cubicBezTo>
                    <a:pt x="157" y="146"/>
                    <a:pt x="157" y="146"/>
                    <a:pt x="157" y="146"/>
                  </a:cubicBezTo>
                  <a:cubicBezTo>
                    <a:pt x="157" y="144"/>
                    <a:pt x="157" y="144"/>
                    <a:pt x="157" y="144"/>
                  </a:cubicBezTo>
                  <a:cubicBezTo>
                    <a:pt x="157" y="144"/>
                    <a:pt x="157" y="144"/>
                    <a:pt x="157" y="144"/>
                  </a:cubicBezTo>
                  <a:cubicBezTo>
                    <a:pt x="157" y="143"/>
                    <a:pt x="157" y="143"/>
                    <a:pt x="157" y="143"/>
                  </a:cubicBezTo>
                  <a:cubicBezTo>
                    <a:pt x="158" y="143"/>
                    <a:pt x="158" y="143"/>
                    <a:pt x="158" y="143"/>
                  </a:cubicBezTo>
                  <a:cubicBezTo>
                    <a:pt x="159" y="142"/>
                    <a:pt x="159" y="142"/>
                    <a:pt x="159" y="142"/>
                  </a:cubicBezTo>
                  <a:cubicBezTo>
                    <a:pt x="159" y="142"/>
                    <a:pt x="159" y="142"/>
                    <a:pt x="159" y="142"/>
                  </a:cubicBezTo>
                  <a:cubicBezTo>
                    <a:pt x="160" y="142"/>
                    <a:pt x="160" y="142"/>
                    <a:pt x="160" y="142"/>
                  </a:cubicBezTo>
                  <a:cubicBezTo>
                    <a:pt x="160" y="142"/>
                    <a:pt x="160" y="142"/>
                    <a:pt x="160" y="142"/>
                  </a:cubicBezTo>
                  <a:cubicBezTo>
                    <a:pt x="161" y="142"/>
                    <a:pt x="161" y="142"/>
                    <a:pt x="161" y="142"/>
                  </a:cubicBezTo>
                  <a:cubicBezTo>
                    <a:pt x="161" y="142"/>
                    <a:pt x="161" y="142"/>
                    <a:pt x="161" y="142"/>
                  </a:cubicBezTo>
                  <a:cubicBezTo>
                    <a:pt x="162" y="141"/>
                    <a:pt x="162" y="141"/>
                    <a:pt x="162" y="141"/>
                  </a:cubicBezTo>
                  <a:cubicBezTo>
                    <a:pt x="162" y="141"/>
                    <a:pt x="162" y="141"/>
                    <a:pt x="162" y="141"/>
                  </a:cubicBezTo>
                  <a:cubicBezTo>
                    <a:pt x="162" y="142"/>
                    <a:pt x="162" y="142"/>
                    <a:pt x="162" y="142"/>
                  </a:cubicBezTo>
                  <a:cubicBezTo>
                    <a:pt x="163" y="141"/>
                    <a:pt x="163" y="141"/>
                    <a:pt x="163" y="141"/>
                  </a:cubicBezTo>
                  <a:cubicBezTo>
                    <a:pt x="164" y="141"/>
                    <a:pt x="164" y="141"/>
                    <a:pt x="164" y="141"/>
                  </a:cubicBezTo>
                  <a:cubicBezTo>
                    <a:pt x="164" y="140"/>
                    <a:pt x="164" y="140"/>
                    <a:pt x="164" y="140"/>
                  </a:cubicBezTo>
                  <a:cubicBezTo>
                    <a:pt x="164" y="140"/>
                    <a:pt x="164" y="140"/>
                    <a:pt x="164" y="140"/>
                  </a:cubicBezTo>
                  <a:cubicBezTo>
                    <a:pt x="165" y="141"/>
                    <a:pt x="165" y="141"/>
                    <a:pt x="165" y="141"/>
                  </a:cubicBezTo>
                  <a:cubicBezTo>
                    <a:pt x="165" y="141"/>
                    <a:pt x="165" y="141"/>
                    <a:pt x="165" y="141"/>
                  </a:cubicBezTo>
                  <a:cubicBezTo>
                    <a:pt x="165" y="142"/>
                    <a:pt x="165" y="142"/>
                    <a:pt x="165" y="142"/>
                  </a:cubicBezTo>
                  <a:cubicBezTo>
                    <a:pt x="165" y="141"/>
                    <a:pt x="165" y="141"/>
                    <a:pt x="165" y="141"/>
                  </a:cubicBezTo>
                  <a:cubicBezTo>
                    <a:pt x="165" y="140"/>
                    <a:pt x="165" y="140"/>
                    <a:pt x="165" y="140"/>
                  </a:cubicBezTo>
                  <a:cubicBezTo>
                    <a:pt x="166" y="139"/>
                    <a:pt x="166" y="139"/>
                    <a:pt x="166" y="139"/>
                  </a:cubicBezTo>
                  <a:cubicBezTo>
                    <a:pt x="166" y="139"/>
                    <a:pt x="166" y="139"/>
                    <a:pt x="166" y="139"/>
                  </a:cubicBezTo>
                  <a:cubicBezTo>
                    <a:pt x="167" y="139"/>
                    <a:pt x="167" y="139"/>
                    <a:pt x="167" y="139"/>
                  </a:cubicBezTo>
                  <a:cubicBezTo>
                    <a:pt x="168" y="139"/>
                    <a:pt x="168" y="139"/>
                    <a:pt x="168" y="139"/>
                  </a:cubicBezTo>
                  <a:cubicBezTo>
                    <a:pt x="168" y="139"/>
                    <a:pt x="168" y="139"/>
                    <a:pt x="168" y="139"/>
                  </a:cubicBezTo>
                  <a:cubicBezTo>
                    <a:pt x="169" y="139"/>
                    <a:pt x="169" y="139"/>
                    <a:pt x="169" y="139"/>
                  </a:cubicBezTo>
                  <a:cubicBezTo>
                    <a:pt x="170" y="138"/>
                    <a:pt x="170" y="138"/>
                    <a:pt x="170" y="138"/>
                  </a:cubicBezTo>
                  <a:cubicBezTo>
                    <a:pt x="169" y="138"/>
                    <a:pt x="169" y="138"/>
                    <a:pt x="169" y="138"/>
                  </a:cubicBezTo>
                  <a:cubicBezTo>
                    <a:pt x="170" y="137"/>
                    <a:pt x="170" y="137"/>
                    <a:pt x="170" y="137"/>
                  </a:cubicBezTo>
                  <a:cubicBezTo>
                    <a:pt x="169" y="137"/>
                    <a:pt x="169" y="137"/>
                    <a:pt x="169" y="137"/>
                  </a:cubicBezTo>
                  <a:cubicBezTo>
                    <a:pt x="169" y="137"/>
                    <a:pt x="169" y="137"/>
                    <a:pt x="169" y="137"/>
                  </a:cubicBezTo>
                  <a:cubicBezTo>
                    <a:pt x="168" y="137"/>
                    <a:pt x="168" y="137"/>
                    <a:pt x="168" y="137"/>
                  </a:cubicBezTo>
                  <a:cubicBezTo>
                    <a:pt x="166" y="138"/>
                    <a:pt x="166" y="138"/>
                    <a:pt x="166" y="138"/>
                  </a:cubicBezTo>
                  <a:cubicBezTo>
                    <a:pt x="166" y="138"/>
                    <a:pt x="166" y="138"/>
                    <a:pt x="166" y="138"/>
                  </a:cubicBezTo>
                  <a:cubicBezTo>
                    <a:pt x="166" y="138"/>
                    <a:pt x="166" y="138"/>
                    <a:pt x="166" y="138"/>
                  </a:cubicBezTo>
                  <a:cubicBezTo>
                    <a:pt x="165" y="138"/>
                    <a:pt x="165" y="138"/>
                    <a:pt x="165" y="138"/>
                  </a:cubicBezTo>
                  <a:cubicBezTo>
                    <a:pt x="165" y="139"/>
                    <a:pt x="165" y="139"/>
                    <a:pt x="165" y="139"/>
                  </a:cubicBezTo>
                  <a:cubicBezTo>
                    <a:pt x="165" y="139"/>
                    <a:pt x="165" y="139"/>
                    <a:pt x="165" y="139"/>
                  </a:cubicBezTo>
                  <a:cubicBezTo>
                    <a:pt x="164" y="138"/>
                    <a:pt x="164" y="138"/>
                    <a:pt x="164" y="138"/>
                  </a:cubicBezTo>
                  <a:cubicBezTo>
                    <a:pt x="164" y="138"/>
                    <a:pt x="164" y="138"/>
                    <a:pt x="164" y="138"/>
                  </a:cubicBezTo>
                  <a:cubicBezTo>
                    <a:pt x="164" y="138"/>
                    <a:pt x="164" y="138"/>
                    <a:pt x="164" y="138"/>
                  </a:cubicBezTo>
                  <a:cubicBezTo>
                    <a:pt x="163" y="139"/>
                    <a:pt x="163" y="139"/>
                    <a:pt x="163" y="139"/>
                  </a:cubicBezTo>
                  <a:cubicBezTo>
                    <a:pt x="163" y="139"/>
                    <a:pt x="163" y="139"/>
                    <a:pt x="163" y="139"/>
                  </a:cubicBezTo>
                  <a:cubicBezTo>
                    <a:pt x="162" y="138"/>
                    <a:pt x="162" y="138"/>
                    <a:pt x="162" y="138"/>
                  </a:cubicBezTo>
                  <a:cubicBezTo>
                    <a:pt x="161" y="138"/>
                    <a:pt x="161" y="138"/>
                    <a:pt x="161" y="138"/>
                  </a:cubicBezTo>
                  <a:cubicBezTo>
                    <a:pt x="161" y="138"/>
                    <a:pt x="161" y="138"/>
                    <a:pt x="161" y="138"/>
                  </a:cubicBezTo>
                  <a:cubicBezTo>
                    <a:pt x="161" y="138"/>
                    <a:pt x="161" y="138"/>
                    <a:pt x="161" y="138"/>
                  </a:cubicBezTo>
                  <a:cubicBezTo>
                    <a:pt x="161" y="139"/>
                    <a:pt x="161" y="139"/>
                    <a:pt x="161" y="139"/>
                  </a:cubicBezTo>
                  <a:cubicBezTo>
                    <a:pt x="161" y="139"/>
                    <a:pt x="161" y="139"/>
                    <a:pt x="161" y="139"/>
                  </a:cubicBezTo>
                  <a:cubicBezTo>
                    <a:pt x="161" y="140"/>
                    <a:pt x="161" y="140"/>
                    <a:pt x="161" y="140"/>
                  </a:cubicBezTo>
                  <a:cubicBezTo>
                    <a:pt x="160" y="140"/>
                    <a:pt x="160" y="140"/>
                    <a:pt x="160" y="140"/>
                  </a:cubicBezTo>
                  <a:cubicBezTo>
                    <a:pt x="160" y="140"/>
                    <a:pt x="160" y="140"/>
                    <a:pt x="160" y="140"/>
                  </a:cubicBezTo>
                  <a:cubicBezTo>
                    <a:pt x="159" y="139"/>
                    <a:pt x="159" y="139"/>
                    <a:pt x="159" y="139"/>
                  </a:cubicBezTo>
                  <a:cubicBezTo>
                    <a:pt x="159" y="139"/>
                    <a:pt x="159" y="139"/>
                    <a:pt x="159" y="139"/>
                  </a:cubicBezTo>
                  <a:cubicBezTo>
                    <a:pt x="159" y="139"/>
                    <a:pt x="159" y="139"/>
                    <a:pt x="159" y="139"/>
                  </a:cubicBezTo>
                  <a:cubicBezTo>
                    <a:pt x="159" y="138"/>
                    <a:pt x="159" y="138"/>
                    <a:pt x="159" y="138"/>
                  </a:cubicBezTo>
                  <a:cubicBezTo>
                    <a:pt x="159" y="138"/>
                    <a:pt x="159" y="138"/>
                    <a:pt x="159" y="138"/>
                  </a:cubicBezTo>
                  <a:cubicBezTo>
                    <a:pt x="159" y="138"/>
                    <a:pt x="159" y="138"/>
                    <a:pt x="159" y="138"/>
                  </a:cubicBezTo>
                  <a:cubicBezTo>
                    <a:pt x="158" y="138"/>
                    <a:pt x="158" y="138"/>
                    <a:pt x="158" y="138"/>
                  </a:cubicBezTo>
                  <a:cubicBezTo>
                    <a:pt x="158" y="137"/>
                    <a:pt x="158" y="137"/>
                    <a:pt x="158" y="137"/>
                  </a:cubicBezTo>
                  <a:cubicBezTo>
                    <a:pt x="159" y="137"/>
                    <a:pt x="159" y="137"/>
                    <a:pt x="159" y="137"/>
                  </a:cubicBezTo>
                  <a:cubicBezTo>
                    <a:pt x="160" y="135"/>
                    <a:pt x="160" y="135"/>
                    <a:pt x="160" y="135"/>
                  </a:cubicBezTo>
                  <a:cubicBezTo>
                    <a:pt x="161" y="135"/>
                    <a:pt x="161" y="135"/>
                    <a:pt x="161" y="135"/>
                  </a:cubicBezTo>
                  <a:cubicBezTo>
                    <a:pt x="162" y="136"/>
                    <a:pt x="162" y="136"/>
                    <a:pt x="162" y="136"/>
                  </a:cubicBezTo>
                  <a:cubicBezTo>
                    <a:pt x="165" y="135"/>
                    <a:pt x="165" y="135"/>
                    <a:pt x="165" y="135"/>
                  </a:cubicBezTo>
                  <a:cubicBezTo>
                    <a:pt x="167" y="135"/>
                    <a:pt x="167" y="135"/>
                    <a:pt x="167" y="135"/>
                  </a:cubicBezTo>
                  <a:cubicBezTo>
                    <a:pt x="168" y="135"/>
                    <a:pt x="168" y="135"/>
                    <a:pt x="168" y="135"/>
                  </a:cubicBezTo>
                  <a:cubicBezTo>
                    <a:pt x="169" y="135"/>
                    <a:pt x="169" y="135"/>
                    <a:pt x="169" y="135"/>
                  </a:cubicBezTo>
                  <a:cubicBezTo>
                    <a:pt x="170" y="135"/>
                    <a:pt x="170" y="135"/>
                    <a:pt x="170" y="135"/>
                  </a:cubicBezTo>
                  <a:cubicBezTo>
                    <a:pt x="170" y="136"/>
                    <a:pt x="170" y="136"/>
                    <a:pt x="170" y="136"/>
                  </a:cubicBezTo>
                  <a:cubicBezTo>
                    <a:pt x="170" y="136"/>
                    <a:pt x="170" y="136"/>
                    <a:pt x="170" y="136"/>
                  </a:cubicBezTo>
                  <a:cubicBezTo>
                    <a:pt x="171" y="136"/>
                    <a:pt x="171" y="136"/>
                    <a:pt x="171" y="136"/>
                  </a:cubicBezTo>
                  <a:cubicBezTo>
                    <a:pt x="171" y="138"/>
                    <a:pt x="171" y="138"/>
                    <a:pt x="171" y="138"/>
                  </a:cubicBezTo>
                  <a:cubicBezTo>
                    <a:pt x="170" y="138"/>
                    <a:pt x="170" y="138"/>
                    <a:pt x="170" y="138"/>
                  </a:cubicBezTo>
                  <a:cubicBezTo>
                    <a:pt x="171" y="139"/>
                    <a:pt x="171" y="139"/>
                    <a:pt x="171" y="139"/>
                  </a:cubicBezTo>
                  <a:cubicBezTo>
                    <a:pt x="171" y="139"/>
                    <a:pt x="171" y="139"/>
                    <a:pt x="171" y="139"/>
                  </a:cubicBezTo>
                  <a:cubicBezTo>
                    <a:pt x="170" y="139"/>
                    <a:pt x="170" y="139"/>
                    <a:pt x="170" y="139"/>
                  </a:cubicBezTo>
                  <a:cubicBezTo>
                    <a:pt x="170" y="140"/>
                    <a:pt x="170" y="140"/>
                    <a:pt x="170" y="140"/>
                  </a:cubicBezTo>
                  <a:cubicBezTo>
                    <a:pt x="170" y="140"/>
                    <a:pt x="170" y="140"/>
                    <a:pt x="170" y="140"/>
                  </a:cubicBezTo>
                  <a:cubicBezTo>
                    <a:pt x="171" y="141"/>
                    <a:pt x="171" y="141"/>
                    <a:pt x="171" y="141"/>
                  </a:cubicBezTo>
                  <a:cubicBezTo>
                    <a:pt x="171" y="141"/>
                    <a:pt x="171" y="141"/>
                    <a:pt x="171" y="141"/>
                  </a:cubicBezTo>
                  <a:cubicBezTo>
                    <a:pt x="172" y="142"/>
                    <a:pt x="172" y="142"/>
                    <a:pt x="172" y="142"/>
                  </a:cubicBezTo>
                  <a:cubicBezTo>
                    <a:pt x="172" y="142"/>
                    <a:pt x="172" y="142"/>
                    <a:pt x="172" y="142"/>
                  </a:cubicBezTo>
                  <a:cubicBezTo>
                    <a:pt x="171" y="143"/>
                    <a:pt x="171" y="143"/>
                    <a:pt x="171" y="143"/>
                  </a:cubicBezTo>
                  <a:cubicBezTo>
                    <a:pt x="171" y="143"/>
                    <a:pt x="171" y="143"/>
                    <a:pt x="171" y="143"/>
                  </a:cubicBezTo>
                  <a:cubicBezTo>
                    <a:pt x="171" y="144"/>
                    <a:pt x="171" y="144"/>
                    <a:pt x="171" y="144"/>
                  </a:cubicBezTo>
                  <a:cubicBezTo>
                    <a:pt x="172" y="144"/>
                    <a:pt x="172" y="144"/>
                    <a:pt x="172" y="144"/>
                  </a:cubicBezTo>
                  <a:cubicBezTo>
                    <a:pt x="172" y="144"/>
                    <a:pt x="172" y="144"/>
                    <a:pt x="172" y="144"/>
                  </a:cubicBezTo>
                  <a:cubicBezTo>
                    <a:pt x="172" y="144"/>
                    <a:pt x="172" y="144"/>
                    <a:pt x="172" y="144"/>
                  </a:cubicBezTo>
                  <a:cubicBezTo>
                    <a:pt x="173" y="144"/>
                    <a:pt x="173" y="144"/>
                    <a:pt x="173" y="144"/>
                  </a:cubicBezTo>
                  <a:cubicBezTo>
                    <a:pt x="173" y="145"/>
                    <a:pt x="173" y="145"/>
                    <a:pt x="173" y="145"/>
                  </a:cubicBezTo>
                  <a:cubicBezTo>
                    <a:pt x="174" y="145"/>
                    <a:pt x="174" y="145"/>
                    <a:pt x="174" y="145"/>
                  </a:cubicBezTo>
                  <a:cubicBezTo>
                    <a:pt x="175" y="144"/>
                    <a:pt x="175" y="144"/>
                    <a:pt x="175" y="144"/>
                  </a:cubicBezTo>
                  <a:cubicBezTo>
                    <a:pt x="175" y="145"/>
                    <a:pt x="175" y="145"/>
                    <a:pt x="175" y="145"/>
                  </a:cubicBezTo>
                  <a:cubicBezTo>
                    <a:pt x="175" y="145"/>
                    <a:pt x="175" y="145"/>
                    <a:pt x="175" y="145"/>
                  </a:cubicBezTo>
                  <a:cubicBezTo>
                    <a:pt x="176" y="145"/>
                    <a:pt x="176" y="145"/>
                    <a:pt x="176" y="145"/>
                  </a:cubicBezTo>
                  <a:cubicBezTo>
                    <a:pt x="176" y="145"/>
                    <a:pt x="176" y="145"/>
                    <a:pt x="176" y="145"/>
                  </a:cubicBezTo>
                  <a:cubicBezTo>
                    <a:pt x="176" y="146"/>
                    <a:pt x="176" y="146"/>
                    <a:pt x="176" y="146"/>
                  </a:cubicBezTo>
                  <a:cubicBezTo>
                    <a:pt x="176" y="146"/>
                    <a:pt x="176" y="146"/>
                    <a:pt x="176" y="146"/>
                  </a:cubicBezTo>
                  <a:cubicBezTo>
                    <a:pt x="176" y="147"/>
                    <a:pt x="176" y="147"/>
                    <a:pt x="176" y="147"/>
                  </a:cubicBezTo>
                  <a:cubicBezTo>
                    <a:pt x="177" y="147"/>
                    <a:pt x="177" y="147"/>
                    <a:pt x="177" y="147"/>
                  </a:cubicBezTo>
                  <a:cubicBezTo>
                    <a:pt x="177" y="147"/>
                    <a:pt x="177" y="147"/>
                    <a:pt x="177" y="147"/>
                  </a:cubicBezTo>
                  <a:cubicBezTo>
                    <a:pt x="178" y="148"/>
                    <a:pt x="178" y="148"/>
                    <a:pt x="178" y="148"/>
                  </a:cubicBezTo>
                  <a:cubicBezTo>
                    <a:pt x="178" y="149"/>
                    <a:pt x="178" y="149"/>
                    <a:pt x="178" y="149"/>
                  </a:cubicBezTo>
                  <a:cubicBezTo>
                    <a:pt x="179" y="148"/>
                    <a:pt x="179" y="148"/>
                    <a:pt x="179" y="148"/>
                  </a:cubicBezTo>
                  <a:cubicBezTo>
                    <a:pt x="179" y="148"/>
                    <a:pt x="179" y="148"/>
                    <a:pt x="179" y="148"/>
                  </a:cubicBezTo>
                  <a:cubicBezTo>
                    <a:pt x="179" y="149"/>
                    <a:pt x="179" y="149"/>
                    <a:pt x="179" y="149"/>
                  </a:cubicBezTo>
                  <a:cubicBezTo>
                    <a:pt x="180" y="149"/>
                    <a:pt x="180" y="149"/>
                    <a:pt x="180" y="149"/>
                  </a:cubicBezTo>
                  <a:cubicBezTo>
                    <a:pt x="181" y="150"/>
                    <a:pt x="181" y="150"/>
                    <a:pt x="181" y="150"/>
                  </a:cubicBezTo>
                  <a:cubicBezTo>
                    <a:pt x="182" y="149"/>
                    <a:pt x="182" y="149"/>
                    <a:pt x="182" y="149"/>
                  </a:cubicBezTo>
                  <a:cubicBezTo>
                    <a:pt x="183" y="150"/>
                    <a:pt x="183" y="150"/>
                    <a:pt x="183" y="150"/>
                  </a:cubicBezTo>
                  <a:cubicBezTo>
                    <a:pt x="183" y="149"/>
                    <a:pt x="183" y="149"/>
                    <a:pt x="183" y="149"/>
                  </a:cubicBezTo>
                  <a:cubicBezTo>
                    <a:pt x="185" y="148"/>
                    <a:pt x="185" y="148"/>
                    <a:pt x="185" y="148"/>
                  </a:cubicBezTo>
                  <a:cubicBezTo>
                    <a:pt x="185" y="148"/>
                    <a:pt x="185" y="148"/>
                    <a:pt x="185" y="148"/>
                  </a:cubicBezTo>
                  <a:cubicBezTo>
                    <a:pt x="185" y="149"/>
                    <a:pt x="185" y="149"/>
                    <a:pt x="185" y="149"/>
                  </a:cubicBezTo>
                  <a:cubicBezTo>
                    <a:pt x="187" y="149"/>
                    <a:pt x="187" y="149"/>
                    <a:pt x="187" y="149"/>
                  </a:cubicBezTo>
                  <a:cubicBezTo>
                    <a:pt x="188" y="150"/>
                    <a:pt x="188" y="150"/>
                    <a:pt x="188" y="150"/>
                  </a:cubicBezTo>
                  <a:cubicBezTo>
                    <a:pt x="189" y="150"/>
                    <a:pt x="189" y="150"/>
                    <a:pt x="189" y="150"/>
                  </a:cubicBezTo>
                  <a:cubicBezTo>
                    <a:pt x="190" y="150"/>
                    <a:pt x="190" y="150"/>
                    <a:pt x="190" y="150"/>
                  </a:cubicBezTo>
                  <a:cubicBezTo>
                    <a:pt x="190" y="150"/>
                    <a:pt x="190" y="150"/>
                    <a:pt x="190" y="150"/>
                  </a:cubicBezTo>
                  <a:cubicBezTo>
                    <a:pt x="192" y="150"/>
                    <a:pt x="192" y="150"/>
                    <a:pt x="192" y="150"/>
                  </a:cubicBezTo>
                  <a:cubicBezTo>
                    <a:pt x="192" y="151"/>
                    <a:pt x="192" y="151"/>
                    <a:pt x="192" y="151"/>
                  </a:cubicBezTo>
                  <a:cubicBezTo>
                    <a:pt x="193" y="150"/>
                    <a:pt x="193" y="150"/>
                    <a:pt x="193" y="150"/>
                  </a:cubicBezTo>
                  <a:cubicBezTo>
                    <a:pt x="193" y="149"/>
                    <a:pt x="193" y="149"/>
                    <a:pt x="193" y="149"/>
                  </a:cubicBezTo>
                  <a:cubicBezTo>
                    <a:pt x="192" y="149"/>
                    <a:pt x="192" y="149"/>
                    <a:pt x="192" y="149"/>
                  </a:cubicBezTo>
                  <a:cubicBezTo>
                    <a:pt x="192" y="148"/>
                    <a:pt x="192" y="148"/>
                    <a:pt x="192" y="148"/>
                  </a:cubicBezTo>
                  <a:cubicBezTo>
                    <a:pt x="192" y="147"/>
                    <a:pt x="192" y="147"/>
                    <a:pt x="192" y="147"/>
                  </a:cubicBezTo>
                  <a:cubicBezTo>
                    <a:pt x="192" y="147"/>
                    <a:pt x="192" y="147"/>
                    <a:pt x="192" y="147"/>
                  </a:cubicBezTo>
                  <a:cubicBezTo>
                    <a:pt x="193" y="149"/>
                    <a:pt x="193" y="149"/>
                    <a:pt x="193" y="149"/>
                  </a:cubicBezTo>
                  <a:cubicBezTo>
                    <a:pt x="193" y="150"/>
                    <a:pt x="193" y="150"/>
                    <a:pt x="193" y="150"/>
                  </a:cubicBezTo>
                  <a:cubicBezTo>
                    <a:pt x="194" y="151"/>
                    <a:pt x="194" y="151"/>
                    <a:pt x="194" y="151"/>
                  </a:cubicBezTo>
                  <a:cubicBezTo>
                    <a:pt x="195" y="151"/>
                    <a:pt x="195" y="151"/>
                    <a:pt x="195" y="151"/>
                  </a:cubicBezTo>
                  <a:cubicBezTo>
                    <a:pt x="195" y="152"/>
                    <a:pt x="195" y="152"/>
                    <a:pt x="195" y="152"/>
                  </a:cubicBezTo>
                  <a:cubicBezTo>
                    <a:pt x="195" y="151"/>
                    <a:pt x="195" y="151"/>
                    <a:pt x="195" y="151"/>
                  </a:cubicBezTo>
                  <a:cubicBezTo>
                    <a:pt x="195" y="150"/>
                    <a:pt x="195" y="150"/>
                    <a:pt x="195" y="150"/>
                  </a:cubicBezTo>
                  <a:cubicBezTo>
                    <a:pt x="194" y="150"/>
                    <a:pt x="194" y="150"/>
                    <a:pt x="194" y="150"/>
                  </a:cubicBezTo>
                  <a:cubicBezTo>
                    <a:pt x="193" y="149"/>
                    <a:pt x="193" y="149"/>
                    <a:pt x="193" y="149"/>
                  </a:cubicBezTo>
                  <a:cubicBezTo>
                    <a:pt x="193" y="147"/>
                    <a:pt x="193" y="147"/>
                    <a:pt x="193" y="147"/>
                  </a:cubicBezTo>
                  <a:cubicBezTo>
                    <a:pt x="193" y="146"/>
                    <a:pt x="193" y="146"/>
                    <a:pt x="193" y="146"/>
                  </a:cubicBezTo>
                  <a:cubicBezTo>
                    <a:pt x="194" y="147"/>
                    <a:pt x="194" y="147"/>
                    <a:pt x="194" y="147"/>
                  </a:cubicBezTo>
                  <a:cubicBezTo>
                    <a:pt x="194" y="147"/>
                    <a:pt x="194" y="147"/>
                    <a:pt x="194" y="147"/>
                  </a:cubicBezTo>
                  <a:cubicBezTo>
                    <a:pt x="194" y="147"/>
                    <a:pt x="194" y="147"/>
                    <a:pt x="194" y="147"/>
                  </a:cubicBezTo>
                  <a:cubicBezTo>
                    <a:pt x="194" y="147"/>
                    <a:pt x="194" y="147"/>
                    <a:pt x="194" y="147"/>
                  </a:cubicBezTo>
                  <a:cubicBezTo>
                    <a:pt x="194" y="146"/>
                    <a:pt x="194" y="146"/>
                    <a:pt x="194" y="146"/>
                  </a:cubicBezTo>
                  <a:cubicBezTo>
                    <a:pt x="194" y="146"/>
                    <a:pt x="194" y="146"/>
                    <a:pt x="194" y="146"/>
                  </a:cubicBezTo>
                  <a:cubicBezTo>
                    <a:pt x="194" y="145"/>
                    <a:pt x="194" y="145"/>
                    <a:pt x="194" y="145"/>
                  </a:cubicBezTo>
                  <a:cubicBezTo>
                    <a:pt x="194" y="145"/>
                    <a:pt x="194" y="145"/>
                    <a:pt x="194" y="145"/>
                  </a:cubicBezTo>
                  <a:cubicBezTo>
                    <a:pt x="194" y="144"/>
                    <a:pt x="194" y="144"/>
                    <a:pt x="194" y="144"/>
                  </a:cubicBezTo>
                  <a:cubicBezTo>
                    <a:pt x="195" y="144"/>
                    <a:pt x="195" y="144"/>
                    <a:pt x="195" y="144"/>
                  </a:cubicBezTo>
                  <a:cubicBezTo>
                    <a:pt x="195" y="145"/>
                    <a:pt x="195" y="145"/>
                    <a:pt x="195" y="145"/>
                  </a:cubicBezTo>
                  <a:cubicBezTo>
                    <a:pt x="195" y="146"/>
                    <a:pt x="195" y="146"/>
                    <a:pt x="195" y="146"/>
                  </a:cubicBezTo>
                  <a:cubicBezTo>
                    <a:pt x="196" y="146"/>
                    <a:pt x="196" y="146"/>
                    <a:pt x="196" y="146"/>
                  </a:cubicBezTo>
                  <a:cubicBezTo>
                    <a:pt x="196" y="145"/>
                    <a:pt x="196" y="145"/>
                    <a:pt x="196" y="145"/>
                  </a:cubicBezTo>
                  <a:cubicBezTo>
                    <a:pt x="197" y="145"/>
                    <a:pt x="197" y="145"/>
                    <a:pt x="197" y="145"/>
                  </a:cubicBezTo>
                  <a:cubicBezTo>
                    <a:pt x="197" y="144"/>
                    <a:pt x="197" y="144"/>
                    <a:pt x="197" y="144"/>
                  </a:cubicBezTo>
                  <a:cubicBezTo>
                    <a:pt x="198" y="144"/>
                    <a:pt x="198" y="144"/>
                    <a:pt x="198" y="144"/>
                  </a:cubicBezTo>
                  <a:cubicBezTo>
                    <a:pt x="198" y="145"/>
                    <a:pt x="198" y="145"/>
                    <a:pt x="198" y="145"/>
                  </a:cubicBezTo>
                  <a:cubicBezTo>
                    <a:pt x="198" y="145"/>
                    <a:pt x="198" y="145"/>
                    <a:pt x="198" y="145"/>
                  </a:cubicBezTo>
                  <a:cubicBezTo>
                    <a:pt x="198" y="146"/>
                    <a:pt x="198" y="146"/>
                    <a:pt x="198" y="146"/>
                  </a:cubicBezTo>
                  <a:cubicBezTo>
                    <a:pt x="198" y="145"/>
                    <a:pt x="198" y="145"/>
                    <a:pt x="198" y="145"/>
                  </a:cubicBezTo>
                  <a:cubicBezTo>
                    <a:pt x="199" y="145"/>
                    <a:pt x="199" y="145"/>
                    <a:pt x="199" y="145"/>
                  </a:cubicBezTo>
                  <a:cubicBezTo>
                    <a:pt x="199" y="146"/>
                    <a:pt x="199" y="146"/>
                    <a:pt x="199" y="146"/>
                  </a:cubicBezTo>
                  <a:cubicBezTo>
                    <a:pt x="199" y="147"/>
                    <a:pt x="199" y="147"/>
                    <a:pt x="199" y="147"/>
                  </a:cubicBezTo>
                  <a:cubicBezTo>
                    <a:pt x="199" y="147"/>
                    <a:pt x="199" y="147"/>
                    <a:pt x="199" y="147"/>
                  </a:cubicBezTo>
                  <a:cubicBezTo>
                    <a:pt x="199" y="148"/>
                    <a:pt x="199" y="148"/>
                    <a:pt x="199" y="148"/>
                  </a:cubicBezTo>
                  <a:cubicBezTo>
                    <a:pt x="200" y="147"/>
                    <a:pt x="200" y="147"/>
                    <a:pt x="200" y="147"/>
                  </a:cubicBezTo>
                  <a:cubicBezTo>
                    <a:pt x="201" y="148"/>
                    <a:pt x="201" y="148"/>
                    <a:pt x="201" y="148"/>
                  </a:cubicBezTo>
                  <a:cubicBezTo>
                    <a:pt x="200" y="148"/>
                    <a:pt x="200" y="148"/>
                    <a:pt x="200" y="148"/>
                  </a:cubicBezTo>
                  <a:cubicBezTo>
                    <a:pt x="199" y="149"/>
                    <a:pt x="199" y="149"/>
                    <a:pt x="199" y="149"/>
                  </a:cubicBezTo>
                  <a:cubicBezTo>
                    <a:pt x="199" y="149"/>
                    <a:pt x="199" y="149"/>
                    <a:pt x="199" y="149"/>
                  </a:cubicBezTo>
                  <a:cubicBezTo>
                    <a:pt x="200" y="149"/>
                    <a:pt x="200" y="149"/>
                    <a:pt x="200" y="149"/>
                  </a:cubicBezTo>
                  <a:cubicBezTo>
                    <a:pt x="201" y="149"/>
                    <a:pt x="201" y="149"/>
                    <a:pt x="201" y="149"/>
                  </a:cubicBezTo>
                  <a:cubicBezTo>
                    <a:pt x="201" y="148"/>
                    <a:pt x="201" y="148"/>
                    <a:pt x="201" y="148"/>
                  </a:cubicBezTo>
                  <a:cubicBezTo>
                    <a:pt x="203" y="148"/>
                    <a:pt x="203" y="148"/>
                    <a:pt x="203" y="148"/>
                  </a:cubicBezTo>
                  <a:cubicBezTo>
                    <a:pt x="203" y="148"/>
                    <a:pt x="203" y="148"/>
                    <a:pt x="203" y="148"/>
                  </a:cubicBezTo>
                  <a:cubicBezTo>
                    <a:pt x="203" y="148"/>
                    <a:pt x="203" y="148"/>
                    <a:pt x="203" y="148"/>
                  </a:cubicBezTo>
                  <a:cubicBezTo>
                    <a:pt x="203" y="148"/>
                    <a:pt x="203" y="148"/>
                    <a:pt x="203" y="148"/>
                  </a:cubicBezTo>
                  <a:cubicBezTo>
                    <a:pt x="202" y="149"/>
                    <a:pt x="202" y="149"/>
                    <a:pt x="202" y="149"/>
                  </a:cubicBezTo>
                  <a:cubicBezTo>
                    <a:pt x="202" y="150"/>
                    <a:pt x="202" y="150"/>
                    <a:pt x="202" y="150"/>
                  </a:cubicBezTo>
                  <a:cubicBezTo>
                    <a:pt x="201" y="150"/>
                    <a:pt x="201" y="150"/>
                    <a:pt x="201" y="150"/>
                  </a:cubicBezTo>
                  <a:cubicBezTo>
                    <a:pt x="201" y="151"/>
                    <a:pt x="201" y="151"/>
                    <a:pt x="201" y="151"/>
                  </a:cubicBezTo>
                  <a:cubicBezTo>
                    <a:pt x="199" y="152"/>
                    <a:pt x="199" y="152"/>
                    <a:pt x="199" y="152"/>
                  </a:cubicBezTo>
                  <a:cubicBezTo>
                    <a:pt x="199" y="152"/>
                    <a:pt x="199" y="152"/>
                    <a:pt x="199" y="152"/>
                  </a:cubicBezTo>
                  <a:cubicBezTo>
                    <a:pt x="199" y="153"/>
                    <a:pt x="199" y="153"/>
                    <a:pt x="199" y="153"/>
                  </a:cubicBezTo>
                  <a:cubicBezTo>
                    <a:pt x="199" y="152"/>
                    <a:pt x="199" y="152"/>
                    <a:pt x="199" y="152"/>
                  </a:cubicBezTo>
                  <a:cubicBezTo>
                    <a:pt x="198" y="153"/>
                    <a:pt x="198" y="153"/>
                    <a:pt x="198" y="153"/>
                  </a:cubicBezTo>
                  <a:cubicBezTo>
                    <a:pt x="198" y="154"/>
                    <a:pt x="198" y="154"/>
                    <a:pt x="198" y="154"/>
                  </a:cubicBezTo>
                  <a:cubicBezTo>
                    <a:pt x="198" y="155"/>
                    <a:pt x="198" y="155"/>
                    <a:pt x="198" y="155"/>
                  </a:cubicBezTo>
                  <a:cubicBezTo>
                    <a:pt x="199" y="154"/>
                    <a:pt x="199" y="154"/>
                    <a:pt x="199" y="154"/>
                  </a:cubicBezTo>
                  <a:cubicBezTo>
                    <a:pt x="199" y="154"/>
                    <a:pt x="199" y="154"/>
                    <a:pt x="199" y="154"/>
                  </a:cubicBezTo>
                  <a:cubicBezTo>
                    <a:pt x="199" y="155"/>
                    <a:pt x="199" y="155"/>
                    <a:pt x="199" y="155"/>
                  </a:cubicBezTo>
                  <a:cubicBezTo>
                    <a:pt x="198" y="156"/>
                    <a:pt x="198" y="156"/>
                    <a:pt x="198" y="156"/>
                  </a:cubicBezTo>
                  <a:cubicBezTo>
                    <a:pt x="198" y="156"/>
                    <a:pt x="198" y="156"/>
                    <a:pt x="198" y="156"/>
                  </a:cubicBezTo>
                  <a:cubicBezTo>
                    <a:pt x="199" y="156"/>
                    <a:pt x="199" y="156"/>
                    <a:pt x="199" y="156"/>
                  </a:cubicBezTo>
                  <a:cubicBezTo>
                    <a:pt x="200" y="155"/>
                    <a:pt x="200" y="155"/>
                    <a:pt x="200" y="155"/>
                  </a:cubicBezTo>
                  <a:cubicBezTo>
                    <a:pt x="201" y="155"/>
                    <a:pt x="201" y="155"/>
                    <a:pt x="201" y="155"/>
                  </a:cubicBezTo>
                  <a:cubicBezTo>
                    <a:pt x="200" y="156"/>
                    <a:pt x="200" y="156"/>
                    <a:pt x="200" y="156"/>
                  </a:cubicBezTo>
                  <a:cubicBezTo>
                    <a:pt x="200" y="157"/>
                    <a:pt x="200" y="157"/>
                    <a:pt x="200" y="157"/>
                  </a:cubicBezTo>
                  <a:cubicBezTo>
                    <a:pt x="200" y="157"/>
                    <a:pt x="200" y="157"/>
                    <a:pt x="200" y="157"/>
                  </a:cubicBezTo>
                  <a:cubicBezTo>
                    <a:pt x="201" y="156"/>
                    <a:pt x="201" y="156"/>
                    <a:pt x="201" y="156"/>
                  </a:cubicBezTo>
                  <a:cubicBezTo>
                    <a:pt x="200" y="157"/>
                    <a:pt x="200" y="157"/>
                    <a:pt x="200" y="157"/>
                  </a:cubicBezTo>
                  <a:cubicBezTo>
                    <a:pt x="200" y="158"/>
                    <a:pt x="200" y="158"/>
                    <a:pt x="200" y="158"/>
                  </a:cubicBezTo>
                  <a:cubicBezTo>
                    <a:pt x="200" y="159"/>
                    <a:pt x="200" y="159"/>
                    <a:pt x="200" y="159"/>
                  </a:cubicBezTo>
                  <a:cubicBezTo>
                    <a:pt x="199" y="158"/>
                    <a:pt x="199" y="158"/>
                    <a:pt x="199" y="158"/>
                  </a:cubicBezTo>
                  <a:cubicBezTo>
                    <a:pt x="198" y="157"/>
                    <a:pt x="198" y="157"/>
                    <a:pt x="198" y="157"/>
                  </a:cubicBezTo>
                  <a:cubicBezTo>
                    <a:pt x="197" y="158"/>
                    <a:pt x="197" y="158"/>
                    <a:pt x="197" y="158"/>
                  </a:cubicBezTo>
                  <a:cubicBezTo>
                    <a:pt x="197" y="157"/>
                    <a:pt x="197" y="157"/>
                    <a:pt x="197" y="157"/>
                  </a:cubicBezTo>
                  <a:cubicBezTo>
                    <a:pt x="197" y="157"/>
                    <a:pt x="197" y="157"/>
                    <a:pt x="197" y="157"/>
                  </a:cubicBezTo>
                  <a:cubicBezTo>
                    <a:pt x="196" y="158"/>
                    <a:pt x="196" y="158"/>
                    <a:pt x="196" y="158"/>
                  </a:cubicBezTo>
                  <a:cubicBezTo>
                    <a:pt x="197" y="159"/>
                    <a:pt x="197" y="159"/>
                    <a:pt x="197" y="159"/>
                  </a:cubicBezTo>
                  <a:cubicBezTo>
                    <a:pt x="197" y="160"/>
                    <a:pt x="197" y="160"/>
                    <a:pt x="197" y="160"/>
                  </a:cubicBezTo>
                  <a:cubicBezTo>
                    <a:pt x="197" y="162"/>
                    <a:pt x="197" y="162"/>
                    <a:pt x="197" y="162"/>
                  </a:cubicBezTo>
                  <a:cubicBezTo>
                    <a:pt x="198" y="160"/>
                    <a:pt x="198" y="160"/>
                    <a:pt x="198" y="160"/>
                  </a:cubicBezTo>
                  <a:cubicBezTo>
                    <a:pt x="197" y="159"/>
                    <a:pt x="197" y="159"/>
                    <a:pt x="197" y="159"/>
                  </a:cubicBezTo>
                  <a:cubicBezTo>
                    <a:pt x="198" y="158"/>
                    <a:pt x="198" y="158"/>
                    <a:pt x="198" y="158"/>
                  </a:cubicBezTo>
                  <a:cubicBezTo>
                    <a:pt x="198" y="159"/>
                    <a:pt x="198" y="159"/>
                    <a:pt x="198" y="159"/>
                  </a:cubicBezTo>
                  <a:cubicBezTo>
                    <a:pt x="199" y="159"/>
                    <a:pt x="199" y="159"/>
                    <a:pt x="199" y="159"/>
                  </a:cubicBezTo>
                  <a:cubicBezTo>
                    <a:pt x="200" y="159"/>
                    <a:pt x="200" y="159"/>
                    <a:pt x="200" y="159"/>
                  </a:cubicBezTo>
                  <a:cubicBezTo>
                    <a:pt x="201" y="159"/>
                    <a:pt x="201" y="159"/>
                    <a:pt x="201" y="159"/>
                  </a:cubicBezTo>
                  <a:cubicBezTo>
                    <a:pt x="201" y="158"/>
                    <a:pt x="201" y="158"/>
                    <a:pt x="201" y="158"/>
                  </a:cubicBezTo>
                  <a:cubicBezTo>
                    <a:pt x="202" y="158"/>
                    <a:pt x="202" y="158"/>
                    <a:pt x="202" y="158"/>
                  </a:cubicBezTo>
                  <a:cubicBezTo>
                    <a:pt x="203" y="157"/>
                    <a:pt x="203" y="157"/>
                    <a:pt x="203" y="157"/>
                  </a:cubicBezTo>
                  <a:cubicBezTo>
                    <a:pt x="204" y="157"/>
                    <a:pt x="204" y="157"/>
                    <a:pt x="204" y="157"/>
                  </a:cubicBezTo>
                  <a:cubicBezTo>
                    <a:pt x="204" y="156"/>
                    <a:pt x="204" y="156"/>
                    <a:pt x="204" y="156"/>
                  </a:cubicBezTo>
                  <a:cubicBezTo>
                    <a:pt x="203" y="157"/>
                    <a:pt x="203" y="157"/>
                    <a:pt x="203" y="157"/>
                  </a:cubicBezTo>
                  <a:cubicBezTo>
                    <a:pt x="203" y="156"/>
                    <a:pt x="203" y="156"/>
                    <a:pt x="203" y="156"/>
                  </a:cubicBezTo>
                  <a:cubicBezTo>
                    <a:pt x="202" y="157"/>
                    <a:pt x="202" y="157"/>
                    <a:pt x="202" y="157"/>
                  </a:cubicBezTo>
                  <a:cubicBezTo>
                    <a:pt x="202" y="157"/>
                    <a:pt x="202" y="157"/>
                    <a:pt x="202" y="157"/>
                  </a:cubicBezTo>
                  <a:cubicBezTo>
                    <a:pt x="201" y="157"/>
                    <a:pt x="201" y="157"/>
                    <a:pt x="201" y="157"/>
                  </a:cubicBezTo>
                  <a:cubicBezTo>
                    <a:pt x="202" y="156"/>
                    <a:pt x="202" y="156"/>
                    <a:pt x="202" y="156"/>
                  </a:cubicBezTo>
                  <a:cubicBezTo>
                    <a:pt x="202" y="156"/>
                    <a:pt x="202" y="156"/>
                    <a:pt x="202" y="156"/>
                  </a:cubicBezTo>
                  <a:cubicBezTo>
                    <a:pt x="202" y="155"/>
                    <a:pt x="202" y="155"/>
                    <a:pt x="202" y="155"/>
                  </a:cubicBezTo>
                  <a:cubicBezTo>
                    <a:pt x="202" y="155"/>
                    <a:pt x="202" y="155"/>
                    <a:pt x="202" y="155"/>
                  </a:cubicBezTo>
                  <a:cubicBezTo>
                    <a:pt x="203" y="154"/>
                    <a:pt x="203" y="154"/>
                    <a:pt x="203" y="154"/>
                  </a:cubicBezTo>
                  <a:cubicBezTo>
                    <a:pt x="202" y="153"/>
                    <a:pt x="202" y="153"/>
                    <a:pt x="202" y="153"/>
                  </a:cubicBezTo>
                  <a:cubicBezTo>
                    <a:pt x="202" y="153"/>
                    <a:pt x="202" y="153"/>
                    <a:pt x="202" y="153"/>
                  </a:cubicBezTo>
                  <a:cubicBezTo>
                    <a:pt x="202" y="152"/>
                    <a:pt x="202" y="152"/>
                    <a:pt x="202" y="152"/>
                  </a:cubicBezTo>
                  <a:cubicBezTo>
                    <a:pt x="203" y="151"/>
                    <a:pt x="203" y="151"/>
                    <a:pt x="203" y="151"/>
                  </a:cubicBezTo>
                  <a:cubicBezTo>
                    <a:pt x="203" y="150"/>
                    <a:pt x="203" y="150"/>
                    <a:pt x="203" y="150"/>
                  </a:cubicBezTo>
                  <a:cubicBezTo>
                    <a:pt x="204" y="150"/>
                    <a:pt x="204" y="150"/>
                    <a:pt x="204" y="150"/>
                  </a:cubicBezTo>
                  <a:cubicBezTo>
                    <a:pt x="205" y="150"/>
                    <a:pt x="205" y="150"/>
                    <a:pt x="205" y="150"/>
                  </a:cubicBezTo>
                  <a:cubicBezTo>
                    <a:pt x="204" y="150"/>
                    <a:pt x="204" y="150"/>
                    <a:pt x="204" y="150"/>
                  </a:cubicBezTo>
                  <a:cubicBezTo>
                    <a:pt x="205" y="150"/>
                    <a:pt x="205" y="150"/>
                    <a:pt x="205" y="150"/>
                  </a:cubicBezTo>
                  <a:cubicBezTo>
                    <a:pt x="205" y="150"/>
                    <a:pt x="205" y="150"/>
                    <a:pt x="205" y="150"/>
                  </a:cubicBezTo>
                  <a:cubicBezTo>
                    <a:pt x="206" y="150"/>
                    <a:pt x="206" y="150"/>
                    <a:pt x="206" y="150"/>
                  </a:cubicBezTo>
                  <a:cubicBezTo>
                    <a:pt x="206" y="150"/>
                    <a:pt x="206" y="150"/>
                    <a:pt x="206" y="150"/>
                  </a:cubicBezTo>
                  <a:cubicBezTo>
                    <a:pt x="206" y="150"/>
                    <a:pt x="206" y="150"/>
                    <a:pt x="206" y="150"/>
                  </a:cubicBezTo>
                  <a:cubicBezTo>
                    <a:pt x="207" y="150"/>
                    <a:pt x="207" y="150"/>
                    <a:pt x="207" y="150"/>
                  </a:cubicBezTo>
                  <a:cubicBezTo>
                    <a:pt x="207" y="150"/>
                    <a:pt x="207" y="150"/>
                    <a:pt x="207" y="150"/>
                  </a:cubicBezTo>
                  <a:cubicBezTo>
                    <a:pt x="209" y="149"/>
                    <a:pt x="209" y="149"/>
                    <a:pt x="209" y="149"/>
                  </a:cubicBezTo>
                  <a:cubicBezTo>
                    <a:pt x="210" y="148"/>
                    <a:pt x="210" y="148"/>
                    <a:pt x="210" y="148"/>
                  </a:cubicBezTo>
                  <a:cubicBezTo>
                    <a:pt x="210" y="148"/>
                    <a:pt x="210" y="148"/>
                    <a:pt x="210" y="148"/>
                  </a:cubicBezTo>
                  <a:cubicBezTo>
                    <a:pt x="210" y="148"/>
                    <a:pt x="210" y="148"/>
                    <a:pt x="210" y="148"/>
                  </a:cubicBezTo>
                  <a:cubicBezTo>
                    <a:pt x="211" y="147"/>
                    <a:pt x="211" y="147"/>
                    <a:pt x="211" y="147"/>
                  </a:cubicBezTo>
                  <a:cubicBezTo>
                    <a:pt x="212" y="147"/>
                    <a:pt x="212" y="147"/>
                    <a:pt x="212" y="147"/>
                  </a:cubicBezTo>
                  <a:cubicBezTo>
                    <a:pt x="213" y="146"/>
                    <a:pt x="213" y="146"/>
                    <a:pt x="213" y="146"/>
                  </a:cubicBezTo>
                  <a:cubicBezTo>
                    <a:pt x="213" y="146"/>
                    <a:pt x="213" y="146"/>
                    <a:pt x="213" y="146"/>
                  </a:cubicBezTo>
                  <a:cubicBezTo>
                    <a:pt x="213" y="144"/>
                    <a:pt x="213" y="144"/>
                    <a:pt x="213" y="144"/>
                  </a:cubicBezTo>
                  <a:cubicBezTo>
                    <a:pt x="214" y="144"/>
                    <a:pt x="214" y="144"/>
                    <a:pt x="214" y="144"/>
                  </a:cubicBezTo>
                  <a:cubicBezTo>
                    <a:pt x="214" y="143"/>
                    <a:pt x="214" y="143"/>
                    <a:pt x="214" y="143"/>
                  </a:cubicBezTo>
                  <a:cubicBezTo>
                    <a:pt x="214" y="142"/>
                    <a:pt x="214" y="142"/>
                    <a:pt x="214" y="142"/>
                  </a:cubicBezTo>
                  <a:cubicBezTo>
                    <a:pt x="213" y="143"/>
                    <a:pt x="213" y="143"/>
                    <a:pt x="213" y="143"/>
                  </a:cubicBezTo>
                  <a:cubicBezTo>
                    <a:pt x="212" y="143"/>
                    <a:pt x="212" y="143"/>
                    <a:pt x="212" y="143"/>
                  </a:cubicBezTo>
                  <a:cubicBezTo>
                    <a:pt x="213" y="143"/>
                    <a:pt x="213" y="143"/>
                    <a:pt x="213" y="143"/>
                  </a:cubicBezTo>
                  <a:cubicBezTo>
                    <a:pt x="212" y="144"/>
                    <a:pt x="212" y="144"/>
                    <a:pt x="212" y="144"/>
                  </a:cubicBezTo>
                  <a:cubicBezTo>
                    <a:pt x="211" y="144"/>
                    <a:pt x="211" y="144"/>
                    <a:pt x="211" y="144"/>
                  </a:cubicBezTo>
                  <a:cubicBezTo>
                    <a:pt x="211" y="144"/>
                    <a:pt x="211" y="144"/>
                    <a:pt x="211" y="144"/>
                  </a:cubicBezTo>
                  <a:cubicBezTo>
                    <a:pt x="210" y="144"/>
                    <a:pt x="210" y="144"/>
                    <a:pt x="210" y="144"/>
                  </a:cubicBezTo>
                  <a:cubicBezTo>
                    <a:pt x="210" y="143"/>
                    <a:pt x="210" y="143"/>
                    <a:pt x="210" y="143"/>
                  </a:cubicBezTo>
                  <a:cubicBezTo>
                    <a:pt x="211" y="142"/>
                    <a:pt x="211" y="142"/>
                    <a:pt x="211" y="142"/>
                  </a:cubicBezTo>
                  <a:cubicBezTo>
                    <a:pt x="211" y="142"/>
                    <a:pt x="211" y="142"/>
                    <a:pt x="211" y="142"/>
                  </a:cubicBezTo>
                  <a:cubicBezTo>
                    <a:pt x="212" y="142"/>
                    <a:pt x="212" y="142"/>
                    <a:pt x="212" y="142"/>
                  </a:cubicBezTo>
                  <a:cubicBezTo>
                    <a:pt x="213" y="141"/>
                    <a:pt x="213" y="141"/>
                    <a:pt x="213" y="141"/>
                  </a:cubicBezTo>
                  <a:cubicBezTo>
                    <a:pt x="213" y="141"/>
                    <a:pt x="213" y="141"/>
                    <a:pt x="213" y="141"/>
                  </a:cubicBezTo>
                  <a:cubicBezTo>
                    <a:pt x="213" y="140"/>
                    <a:pt x="213" y="140"/>
                    <a:pt x="213" y="140"/>
                  </a:cubicBezTo>
                  <a:cubicBezTo>
                    <a:pt x="213" y="140"/>
                    <a:pt x="213" y="140"/>
                    <a:pt x="213" y="140"/>
                  </a:cubicBezTo>
                  <a:cubicBezTo>
                    <a:pt x="214" y="139"/>
                    <a:pt x="214" y="139"/>
                    <a:pt x="214" y="139"/>
                  </a:cubicBezTo>
                  <a:cubicBezTo>
                    <a:pt x="215" y="140"/>
                    <a:pt x="215" y="140"/>
                    <a:pt x="215" y="140"/>
                  </a:cubicBezTo>
                  <a:cubicBezTo>
                    <a:pt x="215" y="140"/>
                    <a:pt x="215" y="140"/>
                    <a:pt x="215" y="140"/>
                  </a:cubicBezTo>
                  <a:cubicBezTo>
                    <a:pt x="214" y="141"/>
                    <a:pt x="214" y="141"/>
                    <a:pt x="214" y="141"/>
                  </a:cubicBezTo>
                  <a:cubicBezTo>
                    <a:pt x="215" y="141"/>
                    <a:pt x="215" y="141"/>
                    <a:pt x="215" y="141"/>
                  </a:cubicBezTo>
                  <a:cubicBezTo>
                    <a:pt x="216" y="141"/>
                    <a:pt x="216" y="141"/>
                    <a:pt x="216" y="141"/>
                  </a:cubicBezTo>
                  <a:cubicBezTo>
                    <a:pt x="216" y="139"/>
                    <a:pt x="216" y="139"/>
                    <a:pt x="216" y="139"/>
                  </a:cubicBezTo>
                  <a:cubicBezTo>
                    <a:pt x="216" y="139"/>
                    <a:pt x="216" y="139"/>
                    <a:pt x="216" y="139"/>
                  </a:cubicBezTo>
                  <a:cubicBezTo>
                    <a:pt x="215" y="138"/>
                    <a:pt x="215" y="138"/>
                    <a:pt x="215" y="138"/>
                  </a:cubicBezTo>
                  <a:cubicBezTo>
                    <a:pt x="215" y="138"/>
                    <a:pt x="215" y="138"/>
                    <a:pt x="215" y="138"/>
                  </a:cubicBezTo>
                  <a:cubicBezTo>
                    <a:pt x="214" y="138"/>
                    <a:pt x="214" y="138"/>
                    <a:pt x="214" y="138"/>
                  </a:cubicBezTo>
                  <a:cubicBezTo>
                    <a:pt x="213" y="138"/>
                    <a:pt x="213" y="138"/>
                    <a:pt x="213" y="138"/>
                  </a:cubicBezTo>
                  <a:cubicBezTo>
                    <a:pt x="212" y="137"/>
                    <a:pt x="212" y="137"/>
                    <a:pt x="212" y="137"/>
                  </a:cubicBezTo>
                  <a:cubicBezTo>
                    <a:pt x="213" y="136"/>
                    <a:pt x="213" y="136"/>
                    <a:pt x="213" y="136"/>
                  </a:cubicBezTo>
                  <a:cubicBezTo>
                    <a:pt x="212" y="137"/>
                    <a:pt x="212" y="137"/>
                    <a:pt x="212" y="137"/>
                  </a:cubicBezTo>
                  <a:cubicBezTo>
                    <a:pt x="212" y="137"/>
                    <a:pt x="212" y="137"/>
                    <a:pt x="212" y="137"/>
                  </a:cubicBezTo>
                  <a:cubicBezTo>
                    <a:pt x="211" y="136"/>
                    <a:pt x="211" y="136"/>
                    <a:pt x="211" y="136"/>
                  </a:cubicBezTo>
                  <a:cubicBezTo>
                    <a:pt x="210" y="135"/>
                    <a:pt x="210" y="135"/>
                    <a:pt x="210" y="135"/>
                  </a:cubicBezTo>
                  <a:cubicBezTo>
                    <a:pt x="210" y="134"/>
                    <a:pt x="210" y="134"/>
                    <a:pt x="210" y="134"/>
                  </a:cubicBezTo>
                  <a:cubicBezTo>
                    <a:pt x="210" y="134"/>
                    <a:pt x="210" y="134"/>
                    <a:pt x="210" y="134"/>
                  </a:cubicBezTo>
                  <a:cubicBezTo>
                    <a:pt x="209" y="134"/>
                    <a:pt x="209" y="134"/>
                    <a:pt x="209" y="134"/>
                  </a:cubicBezTo>
                  <a:cubicBezTo>
                    <a:pt x="209" y="134"/>
                    <a:pt x="209" y="134"/>
                    <a:pt x="209" y="134"/>
                  </a:cubicBezTo>
                  <a:cubicBezTo>
                    <a:pt x="209" y="133"/>
                    <a:pt x="209" y="133"/>
                    <a:pt x="209" y="133"/>
                  </a:cubicBezTo>
                  <a:cubicBezTo>
                    <a:pt x="209" y="133"/>
                    <a:pt x="209" y="133"/>
                    <a:pt x="209" y="133"/>
                  </a:cubicBezTo>
                  <a:cubicBezTo>
                    <a:pt x="209" y="132"/>
                    <a:pt x="209" y="132"/>
                    <a:pt x="209" y="132"/>
                  </a:cubicBezTo>
                  <a:cubicBezTo>
                    <a:pt x="209" y="131"/>
                    <a:pt x="209" y="131"/>
                    <a:pt x="209" y="131"/>
                  </a:cubicBezTo>
                  <a:cubicBezTo>
                    <a:pt x="209" y="129"/>
                    <a:pt x="209" y="129"/>
                    <a:pt x="209" y="129"/>
                  </a:cubicBezTo>
                  <a:cubicBezTo>
                    <a:pt x="209" y="129"/>
                    <a:pt x="209" y="129"/>
                    <a:pt x="209" y="129"/>
                  </a:cubicBezTo>
                  <a:cubicBezTo>
                    <a:pt x="211" y="128"/>
                    <a:pt x="211" y="128"/>
                    <a:pt x="211" y="128"/>
                  </a:cubicBezTo>
                  <a:cubicBezTo>
                    <a:pt x="212" y="127"/>
                    <a:pt x="212" y="127"/>
                    <a:pt x="212" y="127"/>
                  </a:cubicBezTo>
                  <a:cubicBezTo>
                    <a:pt x="212" y="127"/>
                    <a:pt x="212" y="127"/>
                    <a:pt x="212" y="127"/>
                  </a:cubicBezTo>
                  <a:cubicBezTo>
                    <a:pt x="212" y="127"/>
                    <a:pt x="212" y="127"/>
                    <a:pt x="212" y="127"/>
                  </a:cubicBezTo>
                  <a:cubicBezTo>
                    <a:pt x="213" y="127"/>
                    <a:pt x="213" y="127"/>
                    <a:pt x="213" y="127"/>
                  </a:cubicBezTo>
                  <a:cubicBezTo>
                    <a:pt x="213" y="126"/>
                    <a:pt x="213" y="126"/>
                    <a:pt x="213" y="126"/>
                  </a:cubicBezTo>
                  <a:cubicBezTo>
                    <a:pt x="213" y="126"/>
                    <a:pt x="213" y="126"/>
                    <a:pt x="213" y="126"/>
                  </a:cubicBezTo>
                  <a:cubicBezTo>
                    <a:pt x="212" y="126"/>
                    <a:pt x="212" y="126"/>
                    <a:pt x="212" y="126"/>
                  </a:cubicBezTo>
                  <a:cubicBezTo>
                    <a:pt x="212" y="126"/>
                    <a:pt x="212" y="126"/>
                    <a:pt x="212" y="126"/>
                  </a:cubicBezTo>
                  <a:cubicBezTo>
                    <a:pt x="212" y="126"/>
                    <a:pt x="212" y="126"/>
                    <a:pt x="212" y="126"/>
                  </a:cubicBezTo>
                  <a:cubicBezTo>
                    <a:pt x="211" y="125"/>
                    <a:pt x="211" y="125"/>
                    <a:pt x="211" y="125"/>
                  </a:cubicBezTo>
                  <a:cubicBezTo>
                    <a:pt x="211" y="124"/>
                    <a:pt x="211" y="124"/>
                    <a:pt x="211" y="124"/>
                  </a:cubicBezTo>
                  <a:cubicBezTo>
                    <a:pt x="213" y="123"/>
                    <a:pt x="213" y="123"/>
                    <a:pt x="213" y="123"/>
                  </a:cubicBezTo>
                  <a:cubicBezTo>
                    <a:pt x="213" y="122"/>
                    <a:pt x="213" y="122"/>
                    <a:pt x="213" y="122"/>
                  </a:cubicBezTo>
                  <a:cubicBezTo>
                    <a:pt x="214" y="121"/>
                    <a:pt x="214" y="121"/>
                    <a:pt x="214" y="121"/>
                  </a:cubicBezTo>
                  <a:cubicBezTo>
                    <a:pt x="214" y="120"/>
                    <a:pt x="214" y="120"/>
                    <a:pt x="214" y="120"/>
                  </a:cubicBezTo>
                  <a:cubicBezTo>
                    <a:pt x="215" y="120"/>
                    <a:pt x="215" y="120"/>
                    <a:pt x="215" y="120"/>
                  </a:cubicBezTo>
                  <a:cubicBezTo>
                    <a:pt x="216" y="119"/>
                    <a:pt x="216" y="119"/>
                    <a:pt x="216" y="119"/>
                  </a:cubicBezTo>
                  <a:cubicBezTo>
                    <a:pt x="217" y="119"/>
                    <a:pt x="217" y="119"/>
                    <a:pt x="217" y="119"/>
                  </a:cubicBezTo>
                  <a:cubicBezTo>
                    <a:pt x="217" y="119"/>
                    <a:pt x="217" y="119"/>
                    <a:pt x="217" y="119"/>
                  </a:cubicBezTo>
                  <a:cubicBezTo>
                    <a:pt x="217" y="120"/>
                    <a:pt x="217" y="120"/>
                    <a:pt x="217" y="120"/>
                  </a:cubicBezTo>
                  <a:cubicBezTo>
                    <a:pt x="217" y="121"/>
                    <a:pt x="217" y="121"/>
                    <a:pt x="217" y="121"/>
                  </a:cubicBezTo>
                  <a:cubicBezTo>
                    <a:pt x="217" y="121"/>
                    <a:pt x="217" y="121"/>
                    <a:pt x="217" y="121"/>
                  </a:cubicBezTo>
                  <a:cubicBezTo>
                    <a:pt x="218" y="121"/>
                    <a:pt x="218" y="121"/>
                    <a:pt x="218" y="121"/>
                  </a:cubicBezTo>
                  <a:cubicBezTo>
                    <a:pt x="218" y="120"/>
                    <a:pt x="218" y="120"/>
                    <a:pt x="218" y="120"/>
                  </a:cubicBezTo>
                  <a:cubicBezTo>
                    <a:pt x="219" y="119"/>
                    <a:pt x="219" y="119"/>
                    <a:pt x="219" y="119"/>
                  </a:cubicBezTo>
                  <a:cubicBezTo>
                    <a:pt x="219" y="119"/>
                    <a:pt x="219" y="119"/>
                    <a:pt x="219" y="119"/>
                  </a:cubicBezTo>
                  <a:cubicBezTo>
                    <a:pt x="219" y="119"/>
                    <a:pt x="219" y="119"/>
                    <a:pt x="219" y="119"/>
                  </a:cubicBezTo>
                  <a:cubicBezTo>
                    <a:pt x="218" y="118"/>
                    <a:pt x="218" y="118"/>
                    <a:pt x="218" y="118"/>
                  </a:cubicBezTo>
                  <a:cubicBezTo>
                    <a:pt x="217" y="118"/>
                    <a:pt x="217" y="118"/>
                    <a:pt x="217" y="118"/>
                  </a:cubicBezTo>
                  <a:cubicBezTo>
                    <a:pt x="218" y="117"/>
                    <a:pt x="218" y="117"/>
                    <a:pt x="218" y="117"/>
                  </a:cubicBezTo>
                  <a:cubicBezTo>
                    <a:pt x="219" y="117"/>
                    <a:pt x="219" y="117"/>
                    <a:pt x="219" y="117"/>
                  </a:cubicBezTo>
                  <a:cubicBezTo>
                    <a:pt x="220" y="116"/>
                    <a:pt x="220" y="116"/>
                    <a:pt x="220" y="116"/>
                  </a:cubicBezTo>
                  <a:cubicBezTo>
                    <a:pt x="221" y="116"/>
                    <a:pt x="221" y="116"/>
                    <a:pt x="221" y="116"/>
                  </a:cubicBezTo>
                  <a:cubicBezTo>
                    <a:pt x="221" y="115"/>
                    <a:pt x="221" y="115"/>
                    <a:pt x="221" y="115"/>
                  </a:cubicBezTo>
                  <a:cubicBezTo>
                    <a:pt x="221" y="115"/>
                    <a:pt x="221" y="115"/>
                    <a:pt x="221" y="115"/>
                  </a:cubicBezTo>
                  <a:cubicBezTo>
                    <a:pt x="222" y="115"/>
                    <a:pt x="222" y="115"/>
                    <a:pt x="222" y="115"/>
                  </a:cubicBezTo>
                  <a:cubicBezTo>
                    <a:pt x="224" y="115"/>
                    <a:pt x="224" y="115"/>
                    <a:pt x="224" y="115"/>
                  </a:cubicBezTo>
                  <a:cubicBezTo>
                    <a:pt x="224" y="116"/>
                    <a:pt x="224" y="116"/>
                    <a:pt x="224" y="116"/>
                  </a:cubicBezTo>
                  <a:cubicBezTo>
                    <a:pt x="224" y="116"/>
                    <a:pt x="224" y="116"/>
                    <a:pt x="224" y="116"/>
                  </a:cubicBezTo>
                  <a:cubicBezTo>
                    <a:pt x="224" y="117"/>
                    <a:pt x="224" y="117"/>
                    <a:pt x="224" y="117"/>
                  </a:cubicBezTo>
                  <a:cubicBezTo>
                    <a:pt x="225" y="117"/>
                    <a:pt x="225" y="117"/>
                    <a:pt x="225" y="117"/>
                  </a:cubicBezTo>
                  <a:cubicBezTo>
                    <a:pt x="226" y="118"/>
                    <a:pt x="226" y="118"/>
                    <a:pt x="226" y="118"/>
                  </a:cubicBezTo>
                  <a:cubicBezTo>
                    <a:pt x="225" y="118"/>
                    <a:pt x="225" y="118"/>
                    <a:pt x="225" y="118"/>
                  </a:cubicBezTo>
                  <a:cubicBezTo>
                    <a:pt x="225" y="119"/>
                    <a:pt x="225" y="119"/>
                    <a:pt x="225" y="119"/>
                  </a:cubicBezTo>
                  <a:cubicBezTo>
                    <a:pt x="225" y="119"/>
                    <a:pt x="225" y="119"/>
                    <a:pt x="225" y="119"/>
                  </a:cubicBezTo>
                  <a:cubicBezTo>
                    <a:pt x="225" y="120"/>
                    <a:pt x="225" y="120"/>
                    <a:pt x="225" y="120"/>
                  </a:cubicBezTo>
                  <a:cubicBezTo>
                    <a:pt x="226" y="121"/>
                    <a:pt x="226" y="121"/>
                    <a:pt x="226" y="121"/>
                  </a:cubicBezTo>
                  <a:cubicBezTo>
                    <a:pt x="226" y="121"/>
                    <a:pt x="226" y="121"/>
                    <a:pt x="226" y="121"/>
                  </a:cubicBezTo>
                  <a:cubicBezTo>
                    <a:pt x="226" y="123"/>
                    <a:pt x="226" y="123"/>
                    <a:pt x="226" y="123"/>
                  </a:cubicBezTo>
                  <a:cubicBezTo>
                    <a:pt x="226" y="123"/>
                    <a:pt x="226" y="123"/>
                    <a:pt x="226" y="123"/>
                  </a:cubicBezTo>
                  <a:cubicBezTo>
                    <a:pt x="226" y="123"/>
                    <a:pt x="226" y="123"/>
                    <a:pt x="226" y="123"/>
                  </a:cubicBezTo>
                  <a:cubicBezTo>
                    <a:pt x="226" y="124"/>
                    <a:pt x="226" y="124"/>
                    <a:pt x="226" y="124"/>
                  </a:cubicBezTo>
                  <a:cubicBezTo>
                    <a:pt x="226" y="125"/>
                    <a:pt x="226" y="125"/>
                    <a:pt x="226" y="125"/>
                  </a:cubicBezTo>
                  <a:cubicBezTo>
                    <a:pt x="225" y="126"/>
                    <a:pt x="225" y="126"/>
                    <a:pt x="225" y="126"/>
                  </a:cubicBezTo>
                  <a:cubicBezTo>
                    <a:pt x="225" y="127"/>
                    <a:pt x="225" y="127"/>
                    <a:pt x="225" y="127"/>
                  </a:cubicBezTo>
                  <a:cubicBezTo>
                    <a:pt x="224" y="127"/>
                    <a:pt x="224" y="127"/>
                    <a:pt x="224" y="127"/>
                  </a:cubicBezTo>
                  <a:cubicBezTo>
                    <a:pt x="225" y="128"/>
                    <a:pt x="225" y="128"/>
                    <a:pt x="225" y="128"/>
                  </a:cubicBezTo>
                  <a:cubicBezTo>
                    <a:pt x="225" y="128"/>
                    <a:pt x="225" y="128"/>
                    <a:pt x="225" y="128"/>
                  </a:cubicBezTo>
                  <a:cubicBezTo>
                    <a:pt x="225" y="129"/>
                    <a:pt x="225" y="129"/>
                    <a:pt x="225" y="129"/>
                  </a:cubicBezTo>
                  <a:cubicBezTo>
                    <a:pt x="225" y="130"/>
                    <a:pt x="225" y="130"/>
                    <a:pt x="225" y="130"/>
                  </a:cubicBezTo>
                  <a:cubicBezTo>
                    <a:pt x="225" y="130"/>
                    <a:pt x="225" y="130"/>
                    <a:pt x="225" y="130"/>
                  </a:cubicBezTo>
                  <a:cubicBezTo>
                    <a:pt x="225" y="131"/>
                    <a:pt x="225" y="131"/>
                    <a:pt x="225" y="131"/>
                  </a:cubicBezTo>
                  <a:cubicBezTo>
                    <a:pt x="225" y="132"/>
                    <a:pt x="225" y="132"/>
                    <a:pt x="225" y="132"/>
                  </a:cubicBezTo>
                  <a:cubicBezTo>
                    <a:pt x="225" y="132"/>
                    <a:pt x="225" y="132"/>
                    <a:pt x="225" y="132"/>
                  </a:cubicBezTo>
                  <a:cubicBezTo>
                    <a:pt x="226" y="132"/>
                    <a:pt x="226" y="132"/>
                    <a:pt x="226" y="132"/>
                  </a:cubicBezTo>
                  <a:cubicBezTo>
                    <a:pt x="226" y="133"/>
                    <a:pt x="226" y="133"/>
                    <a:pt x="226" y="133"/>
                  </a:cubicBezTo>
                  <a:cubicBezTo>
                    <a:pt x="226" y="134"/>
                    <a:pt x="226" y="134"/>
                    <a:pt x="226" y="134"/>
                  </a:cubicBezTo>
                  <a:cubicBezTo>
                    <a:pt x="226" y="134"/>
                    <a:pt x="226" y="134"/>
                    <a:pt x="226" y="134"/>
                  </a:cubicBezTo>
                  <a:cubicBezTo>
                    <a:pt x="225" y="134"/>
                    <a:pt x="225" y="134"/>
                    <a:pt x="225" y="134"/>
                  </a:cubicBezTo>
                  <a:cubicBezTo>
                    <a:pt x="224" y="134"/>
                    <a:pt x="224" y="134"/>
                    <a:pt x="224" y="134"/>
                  </a:cubicBezTo>
                  <a:cubicBezTo>
                    <a:pt x="224" y="133"/>
                    <a:pt x="224" y="133"/>
                    <a:pt x="224" y="133"/>
                  </a:cubicBezTo>
                  <a:cubicBezTo>
                    <a:pt x="224" y="133"/>
                    <a:pt x="224" y="133"/>
                    <a:pt x="224" y="133"/>
                  </a:cubicBezTo>
                  <a:cubicBezTo>
                    <a:pt x="223" y="133"/>
                    <a:pt x="223" y="133"/>
                    <a:pt x="223" y="133"/>
                  </a:cubicBezTo>
                  <a:cubicBezTo>
                    <a:pt x="223" y="134"/>
                    <a:pt x="223" y="134"/>
                    <a:pt x="223" y="134"/>
                  </a:cubicBezTo>
                  <a:cubicBezTo>
                    <a:pt x="222" y="134"/>
                    <a:pt x="222" y="134"/>
                    <a:pt x="222" y="134"/>
                  </a:cubicBezTo>
                  <a:cubicBezTo>
                    <a:pt x="222" y="134"/>
                    <a:pt x="222" y="134"/>
                    <a:pt x="222" y="134"/>
                  </a:cubicBezTo>
                  <a:cubicBezTo>
                    <a:pt x="223" y="134"/>
                    <a:pt x="223" y="134"/>
                    <a:pt x="223" y="134"/>
                  </a:cubicBezTo>
                  <a:cubicBezTo>
                    <a:pt x="224" y="135"/>
                    <a:pt x="224" y="135"/>
                    <a:pt x="224" y="135"/>
                  </a:cubicBezTo>
                  <a:cubicBezTo>
                    <a:pt x="224" y="135"/>
                    <a:pt x="224" y="135"/>
                    <a:pt x="224" y="135"/>
                  </a:cubicBezTo>
                  <a:cubicBezTo>
                    <a:pt x="221" y="137"/>
                    <a:pt x="221" y="137"/>
                    <a:pt x="221" y="137"/>
                  </a:cubicBezTo>
                  <a:cubicBezTo>
                    <a:pt x="221" y="137"/>
                    <a:pt x="221" y="137"/>
                    <a:pt x="221" y="137"/>
                  </a:cubicBezTo>
                  <a:cubicBezTo>
                    <a:pt x="220" y="137"/>
                    <a:pt x="220" y="137"/>
                    <a:pt x="220" y="137"/>
                  </a:cubicBezTo>
                  <a:cubicBezTo>
                    <a:pt x="220" y="137"/>
                    <a:pt x="220" y="137"/>
                    <a:pt x="220" y="137"/>
                  </a:cubicBezTo>
                  <a:cubicBezTo>
                    <a:pt x="220" y="138"/>
                    <a:pt x="220" y="138"/>
                    <a:pt x="220" y="138"/>
                  </a:cubicBezTo>
                  <a:cubicBezTo>
                    <a:pt x="220" y="139"/>
                    <a:pt x="220" y="139"/>
                    <a:pt x="220" y="139"/>
                  </a:cubicBezTo>
                  <a:cubicBezTo>
                    <a:pt x="221" y="138"/>
                    <a:pt x="221" y="138"/>
                    <a:pt x="221" y="138"/>
                  </a:cubicBezTo>
                  <a:cubicBezTo>
                    <a:pt x="222" y="139"/>
                    <a:pt x="222" y="139"/>
                    <a:pt x="222" y="139"/>
                  </a:cubicBezTo>
                  <a:cubicBezTo>
                    <a:pt x="222" y="139"/>
                    <a:pt x="222" y="139"/>
                    <a:pt x="222" y="139"/>
                  </a:cubicBezTo>
                  <a:cubicBezTo>
                    <a:pt x="222" y="140"/>
                    <a:pt x="222" y="140"/>
                    <a:pt x="222" y="140"/>
                  </a:cubicBezTo>
                  <a:cubicBezTo>
                    <a:pt x="224" y="140"/>
                    <a:pt x="224" y="140"/>
                    <a:pt x="224" y="140"/>
                  </a:cubicBezTo>
                  <a:cubicBezTo>
                    <a:pt x="224" y="139"/>
                    <a:pt x="224" y="139"/>
                    <a:pt x="224" y="139"/>
                  </a:cubicBezTo>
                  <a:cubicBezTo>
                    <a:pt x="224" y="139"/>
                    <a:pt x="224" y="139"/>
                    <a:pt x="224" y="139"/>
                  </a:cubicBezTo>
                  <a:cubicBezTo>
                    <a:pt x="225" y="139"/>
                    <a:pt x="225" y="139"/>
                    <a:pt x="225" y="139"/>
                  </a:cubicBezTo>
                  <a:cubicBezTo>
                    <a:pt x="224" y="140"/>
                    <a:pt x="224" y="140"/>
                    <a:pt x="224" y="140"/>
                  </a:cubicBezTo>
                  <a:cubicBezTo>
                    <a:pt x="224" y="140"/>
                    <a:pt x="224" y="140"/>
                    <a:pt x="224" y="140"/>
                  </a:cubicBezTo>
                  <a:cubicBezTo>
                    <a:pt x="225" y="140"/>
                    <a:pt x="225" y="140"/>
                    <a:pt x="225" y="140"/>
                  </a:cubicBezTo>
                  <a:cubicBezTo>
                    <a:pt x="226" y="141"/>
                    <a:pt x="226" y="141"/>
                    <a:pt x="226" y="141"/>
                  </a:cubicBezTo>
                  <a:cubicBezTo>
                    <a:pt x="226" y="140"/>
                    <a:pt x="226" y="140"/>
                    <a:pt x="226" y="140"/>
                  </a:cubicBezTo>
                  <a:cubicBezTo>
                    <a:pt x="227" y="140"/>
                    <a:pt x="227" y="140"/>
                    <a:pt x="227" y="140"/>
                  </a:cubicBezTo>
                  <a:cubicBezTo>
                    <a:pt x="226" y="141"/>
                    <a:pt x="226" y="141"/>
                    <a:pt x="226" y="141"/>
                  </a:cubicBezTo>
                  <a:cubicBezTo>
                    <a:pt x="226" y="141"/>
                    <a:pt x="226" y="141"/>
                    <a:pt x="226" y="141"/>
                  </a:cubicBezTo>
                  <a:cubicBezTo>
                    <a:pt x="225" y="142"/>
                    <a:pt x="225" y="142"/>
                    <a:pt x="225" y="142"/>
                  </a:cubicBezTo>
                  <a:cubicBezTo>
                    <a:pt x="224" y="142"/>
                    <a:pt x="224" y="142"/>
                    <a:pt x="224" y="142"/>
                  </a:cubicBezTo>
                  <a:cubicBezTo>
                    <a:pt x="224" y="141"/>
                    <a:pt x="224" y="141"/>
                    <a:pt x="224" y="141"/>
                  </a:cubicBezTo>
                  <a:cubicBezTo>
                    <a:pt x="224" y="141"/>
                    <a:pt x="224" y="141"/>
                    <a:pt x="224" y="141"/>
                  </a:cubicBezTo>
                  <a:cubicBezTo>
                    <a:pt x="223" y="141"/>
                    <a:pt x="223" y="141"/>
                    <a:pt x="223" y="141"/>
                  </a:cubicBezTo>
                  <a:cubicBezTo>
                    <a:pt x="223" y="141"/>
                    <a:pt x="223" y="141"/>
                    <a:pt x="223" y="141"/>
                  </a:cubicBezTo>
                  <a:cubicBezTo>
                    <a:pt x="224" y="142"/>
                    <a:pt x="224" y="142"/>
                    <a:pt x="224" y="142"/>
                  </a:cubicBezTo>
                  <a:cubicBezTo>
                    <a:pt x="224" y="143"/>
                    <a:pt x="224" y="143"/>
                    <a:pt x="224" y="143"/>
                  </a:cubicBezTo>
                  <a:cubicBezTo>
                    <a:pt x="225" y="144"/>
                    <a:pt x="225" y="144"/>
                    <a:pt x="225" y="144"/>
                  </a:cubicBezTo>
                  <a:cubicBezTo>
                    <a:pt x="225" y="145"/>
                    <a:pt x="225" y="145"/>
                    <a:pt x="225" y="145"/>
                  </a:cubicBezTo>
                  <a:cubicBezTo>
                    <a:pt x="225" y="145"/>
                    <a:pt x="225" y="145"/>
                    <a:pt x="225" y="145"/>
                  </a:cubicBezTo>
                  <a:cubicBezTo>
                    <a:pt x="225" y="146"/>
                    <a:pt x="225" y="146"/>
                    <a:pt x="225" y="146"/>
                  </a:cubicBezTo>
                  <a:cubicBezTo>
                    <a:pt x="224" y="146"/>
                    <a:pt x="224" y="146"/>
                    <a:pt x="224" y="146"/>
                  </a:cubicBezTo>
                  <a:cubicBezTo>
                    <a:pt x="224" y="147"/>
                    <a:pt x="224" y="147"/>
                    <a:pt x="224" y="147"/>
                  </a:cubicBezTo>
                  <a:cubicBezTo>
                    <a:pt x="224" y="148"/>
                    <a:pt x="224" y="148"/>
                    <a:pt x="224" y="148"/>
                  </a:cubicBezTo>
                  <a:cubicBezTo>
                    <a:pt x="223" y="149"/>
                    <a:pt x="223" y="149"/>
                    <a:pt x="223" y="149"/>
                  </a:cubicBezTo>
                  <a:cubicBezTo>
                    <a:pt x="223" y="149"/>
                    <a:pt x="223" y="149"/>
                    <a:pt x="223" y="149"/>
                  </a:cubicBezTo>
                  <a:cubicBezTo>
                    <a:pt x="223" y="150"/>
                    <a:pt x="223" y="150"/>
                    <a:pt x="223" y="150"/>
                  </a:cubicBezTo>
                  <a:cubicBezTo>
                    <a:pt x="223" y="150"/>
                    <a:pt x="223" y="150"/>
                    <a:pt x="223" y="150"/>
                  </a:cubicBezTo>
                  <a:cubicBezTo>
                    <a:pt x="223" y="151"/>
                    <a:pt x="223" y="151"/>
                    <a:pt x="223" y="151"/>
                  </a:cubicBezTo>
                  <a:cubicBezTo>
                    <a:pt x="223" y="151"/>
                    <a:pt x="223" y="151"/>
                    <a:pt x="223" y="151"/>
                  </a:cubicBezTo>
                  <a:cubicBezTo>
                    <a:pt x="224" y="150"/>
                    <a:pt x="224" y="150"/>
                    <a:pt x="224" y="150"/>
                  </a:cubicBezTo>
                  <a:cubicBezTo>
                    <a:pt x="224" y="150"/>
                    <a:pt x="224" y="150"/>
                    <a:pt x="224" y="150"/>
                  </a:cubicBezTo>
                  <a:cubicBezTo>
                    <a:pt x="225" y="149"/>
                    <a:pt x="225" y="149"/>
                    <a:pt x="225" y="149"/>
                  </a:cubicBezTo>
                  <a:cubicBezTo>
                    <a:pt x="226" y="149"/>
                    <a:pt x="226" y="149"/>
                    <a:pt x="226" y="149"/>
                  </a:cubicBezTo>
                  <a:cubicBezTo>
                    <a:pt x="225" y="148"/>
                    <a:pt x="225" y="148"/>
                    <a:pt x="225" y="148"/>
                  </a:cubicBezTo>
                  <a:cubicBezTo>
                    <a:pt x="226" y="148"/>
                    <a:pt x="226" y="148"/>
                    <a:pt x="226" y="148"/>
                  </a:cubicBezTo>
                  <a:cubicBezTo>
                    <a:pt x="226" y="148"/>
                    <a:pt x="226" y="148"/>
                    <a:pt x="226" y="148"/>
                  </a:cubicBezTo>
                  <a:cubicBezTo>
                    <a:pt x="227" y="148"/>
                    <a:pt x="227" y="148"/>
                    <a:pt x="227" y="148"/>
                  </a:cubicBezTo>
                  <a:cubicBezTo>
                    <a:pt x="227" y="147"/>
                    <a:pt x="227" y="147"/>
                    <a:pt x="227" y="147"/>
                  </a:cubicBezTo>
                  <a:cubicBezTo>
                    <a:pt x="227" y="146"/>
                    <a:pt x="227" y="146"/>
                    <a:pt x="227" y="146"/>
                  </a:cubicBezTo>
                  <a:cubicBezTo>
                    <a:pt x="228" y="145"/>
                    <a:pt x="228" y="145"/>
                    <a:pt x="228" y="145"/>
                  </a:cubicBezTo>
                  <a:cubicBezTo>
                    <a:pt x="229" y="143"/>
                    <a:pt x="229" y="143"/>
                    <a:pt x="229" y="143"/>
                  </a:cubicBezTo>
                  <a:cubicBezTo>
                    <a:pt x="230" y="143"/>
                    <a:pt x="230" y="143"/>
                    <a:pt x="230" y="143"/>
                  </a:cubicBezTo>
                  <a:cubicBezTo>
                    <a:pt x="230" y="143"/>
                    <a:pt x="230" y="143"/>
                    <a:pt x="230" y="143"/>
                  </a:cubicBezTo>
                  <a:cubicBezTo>
                    <a:pt x="230" y="143"/>
                    <a:pt x="230" y="143"/>
                    <a:pt x="230" y="143"/>
                  </a:cubicBezTo>
                  <a:cubicBezTo>
                    <a:pt x="230" y="144"/>
                    <a:pt x="230" y="144"/>
                    <a:pt x="230" y="144"/>
                  </a:cubicBezTo>
                  <a:cubicBezTo>
                    <a:pt x="231" y="145"/>
                    <a:pt x="231" y="145"/>
                    <a:pt x="231" y="145"/>
                  </a:cubicBezTo>
                  <a:cubicBezTo>
                    <a:pt x="231" y="146"/>
                    <a:pt x="231" y="146"/>
                    <a:pt x="231" y="146"/>
                  </a:cubicBezTo>
                  <a:cubicBezTo>
                    <a:pt x="232" y="147"/>
                    <a:pt x="232" y="147"/>
                    <a:pt x="232" y="147"/>
                  </a:cubicBezTo>
                  <a:cubicBezTo>
                    <a:pt x="232" y="148"/>
                    <a:pt x="232" y="148"/>
                    <a:pt x="232" y="148"/>
                  </a:cubicBezTo>
                  <a:cubicBezTo>
                    <a:pt x="232" y="149"/>
                    <a:pt x="232" y="149"/>
                    <a:pt x="232" y="149"/>
                  </a:cubicBezTo>
                  <a:cubicBezTo>
                    <a:pt x="232" y="150"/>
                    <a:pt x="232" y="150"/>
                    <a:pt x="232" y="150"/>
                  </a:cubicBezTo>
                  <a:cubicBezTo>
                    <a:pt x="232" y="151"/>
                    <a:pt x="232" y="151"/>
                    <a:pt x="232" y="151"/>
                  </a:cubicBezTo>
                  <a:cubicBezTo>
                    <a:pt x="231" y="151"/>
                    <a:pt x="231" y="151"/>
                    <a:pt x="231" y="151"/>
                  </a:cubicBezTo>
                  <a:cubicBezTo>
                    <a:pt x="230" y="151"/>
                    <a:pt x="230" y="151"/>
                    <a:pt x="230" y="151"/>
                  </a:cubicBezTo>
                  <a:cubicBezTo>
                    <a:pt x="230" y="151"/>
                    <a:pt x="230" y="151"/>
                    <a:pt x="230" y="151"/>
                  </a:cubicBezTo>
                  <a:cubicBezTo>
                    <a:pt x="230" y="152"/>
                    <a:pt x="230" y="152"/>
                    <a:pt x="230" y="152"/>
                  </a:cubicBezTo>
                  <a:cubicBezTo>
                    <a:pt x="230" y="153"/>
                    <a:pt x="230" y="153"/>
                    <a:pt x="230" y="153"/>
                  </a:cubicBezTo>
                  <a:cubicBezTo>
                    <a:pt x="229" y="154"/>
                    <a:pt x="229" y="154"/>
                    <a:pt x="229" y="154"/>
                  </a:cubicBezTo>
                  <a:cubicBezTo>
                    <a:pt x="229" y="155"/>
                    <a:pt x="229" y="155"/>
                    <a:pt x="229" y="155"/>
                  </a:cubicBezTo>
                  <a:cubicBezTo>
                    <a:pt x="229" y="155"/>
                    <a:pt x="229" y="155"/>
                    <a:pt x="229" y="155"/>
                  </a:cubicBezTo>
                  <a:cubicBezTo>
                    <a:pt x="229" y="156"/>
                    <a:pt x="229" y="156"/>
                    <a:pt x="229" y="156"/>
                  </a:cubicBezTo>
                  <a:cubicBezTo>
                    <a:pt x="230" y="159"/>
                    <a:pt x="230" y="159"/>
                    <a:pt x="230" y="159"/>
                  </a:cubicBezTo>
                  <a:cubicBezTo>
                    <a:pt x="230" y="160"/>
                    <a:pt x="230" y="160"/>
                    <a:pt x="230" y="160"/>
                  </a:cubicBezTo>
                  <a:cubicBezTo>
                    <a:pt x="230" y="161"/>
                    <a:pt x="230" y="161"/>
                    <a:pt x="230" y="161"/>
                  </a:cubicBezTo>
                  <a:cubicBezTo>
                    <a:pt x="231" y="162"/>
                    <a:pt x="231" y="162"/>
                    <a:pt x="231" y="162"/>
                  </a:cubicBezTo>
                  <a:cubicBezTo>
                    <a:pt x="231" y="162"/>
                    <a:pt x="231" y="162"/>
                    <a:pt x="231" y="162"/>
                  </a:cubicBezTo>
                  <a:cubicBezTo>
                    <a:pt x="231" y="161"/>
                    <a:pt x="231" y="161"/>
                    <a:pt x="231" y="161"/>
                  </a:cubicBezTo>
                  <a:cubicBezTo>
                    <a:pt x="231" y="160"/>
                    <a:pt x="231" y="160"/>
                    <a:pt x="231" y="160"/>
                  </a:cubicBezTo>
                  <a:cubicBezTo>
                    <a:pt x="232" y="160"/>
                    <a:pt x="232" y="160"/>
                    <a:pt x="232" y="160"/>
                  </a:cubicBezTo>
                  <a:cubicBezTo>
                    <a:pt x="232" y="160"/>
                    <a:pt x="232" y="160"/>
                    <a:pt x="232" y="160"/>
                  </a:cubicBezTo>
                  <a:cubicBezTo>
                    <a:pt x="233" y="161"/>
                    <a:pt x="233" y="161"/>
                    <a:pt x="233" y="161"/>
                  </a:cubicBezTo>
                  <a:cubicBezTo>
                    <a:pt x="233" y="161"/>
                    <a:pt x="233" y="161"/>
                    <a:pt x="233" y="161"/>
                  </a:cubicBezTo>
                  <a:cubicBezTo>
                    <a:pt x="233" y="160"/>
                    <a:pt x="233" y="160"/>
                    <a:pt x="233" y="160"/>
                  </a:cubicBezTo>
                  <a:cubicBezTo>
                    <a:pt x="234" y="159"/>
                    <a:pt x="234" y="159"/>
                    <a:pt x="234" y="159"/>
                  </a:cubicBezTo>
                  <a:cubicBezTo>
                    <a:pt x="234" y="158"/>
                    <a:pt x="234" y="158"/>
                    <a:pt x="234" y="158"/>
                  </a:cubicBezTo>
                  <a:cubicBezTo>
                    <a:pt x="235" y="158"/>
                    <a:pt x="235" y="158"/>
                    <a:pt x="235" y="158"/>
                  </a:cubicBezTo>
                  <a:cubicBezTo>
                    <a:pt x="236" y="157"/>
                    <a:pt x="236" y="157"/>
                    <a:pt x="236" y="157"/>
                  </a:cubicBezTo>
                  <a:cubicBezTo>
                    <a:pt x="236" y="156"/>
                    <a:pt x="236" y="156"/>
                    <a:pt x="236" y="156"/>
                  </a:cubicBezTo>
                  <a:cubicBezTo>
                    <a:pt x="236" y="156"/>
                    <a:pt x="236" y="156"/>
                    <a:pt x="236" y="156"/>
                  </a:cubicBezTo>
                  <a:cubicBezTo>
                    <a:pt x="238" y="155"/>
                    <a:pt x="238" y="155"/>
                    <a:pt x="238" y="155"/>
                  </a:cubicBezTo>
                  <a:cubicBezTo>
                    <a:pt x="239" y="153"/>
                    <a:pt x="239" y="153"/>
                    <a:pt x="239" y="153"/>
                  </a:cubicBezTo>
                  <a:cubicBezTo>
                    <a:pt x="240" y="151"/>
                    <a:pt x="240" y="151"/>
                    <a:pt x="240" y="151"/>
                  </a:cubicBezTo>
                  <a:cubicBezTo>
                    <a:pt x="240" y="150"/>
                    <a:pt x="240" y="150"/>
                    <a:pt x="240" y="150"/>
                  </a:cubicBezTo>
                  <a:cubicBezTo>
                    <a:pt x="241" y="149"/>
                    <a:pt x="241" y="149"/>
                    <a:pt x="241" y="149"/>
                  </a:cubicBezTo>
                  <a:cubicBezTo>
                    <a:pt x="242" y="150"/>
                    <a:pt x="242" y="150"/>
                    <a:pt x="242" y="150"/>
                  </a:cubicBezTo>
                  <a:cubicBezTo>
                    <a:pt x="243" y="150"/>
                    <a:pt x="243" y="150"/>
                    <a:pt x="243" y="150"/>
                  </a:cubicBezTo>
                  <a:cubicBezTo>
                    <a:pt x="243" y="150"/>
                    <a:pt x="243" y="150"/>
                    <a:pt x="243" y="150"/>
                  </a:cubicBezTo>
                  <a:cubicBezTo>
                    <a:pt x="244" y="150"/>
                    <a:pt x="244" y="150"/>
                    <a:pt x="244" y="150"/>
                  </a:cubicBezTo>
                  <a:cubicBezTo>
                    <a:pt x="244" y="150"/>
                    <a:pt x="244" y="150"/>
                    <a:pt x="244" y="150"/>
                  </a:cubicBezTo>
                  <a:cubicBezTo>
                    <a:pt x="243" y="150"/>
                    <a:pt x="243" y="150"/>
                    <a:pt x="243" y="150"/>
                  </a:cubicBezTo>
                  <a:cubicBezTo>
                    <a:pt x="243" y="149"/>
                    <a:pt x="243" y="149"/>
                    <a:pt x="243" y="149"/>
                  </a:cubicBezTo>
                  <a:cubicBezTo>
                    <a:pt x="243" y="148"/>
                    <a:pt x="243" y="148"/>
                    <a:pt x="243" y="148"/>
                  </a:cubicBezTo>
                  <a:cubicBezTo>
                    <a:pt x="244" y="148"/>
                    <a:pt x="244" y="148"/>
                    <a:pt x="244" y="148"/>
                  </a:cubicBezTo>
                  <a:cubicBezTo>
                    <a:pt x="244" y="149"/>
                    <a:pt x="244" y="149"/>
                    <a:pt x="244" y="149"/>
                  </a:cubicBezTo>
                  <a:cubicBezTo>
                    <a:pt x="245" y="148"/>
                    <a:pt x="245" y="148"/>
                    <a:pt x="245" y="148"/>
                  </a:cubicBezTo>
                  <a:cubicBezTo>
                    <a:pt x="245" y="148"/>
                    <a:pt x="245" y="148"/>
                    <a:pt x="245" y="148"/>
                  </a:cubicBezTo>
                  <a:cubicBezTo>
                    <a:pt x="246" y="148"/>
                    <a:pt x="246" y="148"/>
                    <a:pt x="246" y="148"/>
                  </a:cubicBezTo>
                  <a:cubicBezTo>
                    <a:pt x="245" y="147"/>
                    <a:pt x="245" y="147"/>
                    <a:pt x="245" y="147"/>
                  </a:cubicBezTo>
                  <a:cubicBezTo>
                    <a:pt x="245" y="147"/>
                    <a:pt x="245" y="147"/>
                    <a:pt x="245" y="147"/>
                  </a:cubicBezTo>
                  <a:cubicBezTo>
                    <a:pt x="245" y="147"/>
                    <a:pt x="245" y="147"/>
                    <a:pt x="245" y="147"/>
                  </a:cubicBezTo>
                  <a:cubicBezTo>
                    <a:pt x="244" y="147"/>
                    <a:pt x="244" y="147"/>
                    <a:pt x="244" y="147"/>
                  </a:cubicBezTo>
                  <a:cubicBezTo>
                    <a:pt x="244" y="145"/>
                    <a:pt x="244" y="145"/>
                    <a:pt x="244" y="145"/>
                  </a:cubicBezTo>
                  <a:cubicBezTo>
                    <a:pt x="245" y="145"/>
                    <a:pt x="245" y="145"/>
                    <a:pt x="245" y="145"/>
                  </a:cubicBezTo>
                  <a:cubicBezTo>
                    <a:pt x="245" y="144"/>
                    <a:pt x="245" y="144"/>
                    <a:pt x="245" y="144"/>
                  </a:cubicBezTo>
                  <a:cubicBezTo>
                    <a:pt x="245" y="144"/>
                    <a:pt x="245" y="144"/>
                    <a:pt x="245" y="144"/>
                  </a:cubicBezTo>
                  <a:cubicBezTo>
                    <a:pt x="245" y="144"/>
                    <a:pt x="245" y="144"/>
                    <a:pt x="245" y="144"/>
                  </a:cubicBezTo>
                  <a:cubicBezTo>
                    <a:pt x="245" y="143"/>
                    <a:pt x="245" y="143"/>
                    <a:pt x="245" y="143"/>
                  </a:cubicBezTo>
                  <a:cubicBezTo>
                    <a:pt x="246" y="142"/>
                    <a:pt x="246" y="142"/>
                    <a:pt x="246" y="142"/>
                  </a:cubicBezTo>
                  <a:cubicBezTo>
                    <a:pt x="245" y="142"/>
                    <a:pt x="245" y="142"/>
                    <a:pt x="245" y="142"/>
                  </a:cubicBezTo>
                  <a:cubicBezTo>
                    <a:pt x="245" y="142"/>
                    <a:pt x="245" y="142"/>
                    <a:pt x="245" y="142"/>
                  </a:cubicBezTo>
                  <a:cubicBezTo>
                    <a:pt x="246" y="142"/>
                    <a:pt x="246" y="142"/>
                    <a:pt x="246" y="142"/>
                  </a:cubicBezTo>
                  <a:cubicBezTo>
                    <a:pt x="246" y="141"/>
                    <a:pt x="246" y="141"/>
                    <a:pt x="246" y="141"/>
                  </a:cubicBezTo>
                  <a:cubicBezTo>
                    <a:pt x="246" y="141"/>
                    <a:pt x="246" y="141"/>
                    <a:pt x="246" y="141"/>
                  </a:cubicBezTo>
                  <a:cubicBezTo>
                    <a:pt x="246" y="140"/>
                    <a:pt x="246" y="140"/>
                    <a:pt x="246" y="140"/>
                  </a:cubicBezTo>
                  <a:cubicBezTo>
                    <a:pt x="246" y="141"/>
                    <a:pt x="246" y="141"/>
                    <a:pt x="246" y="141"/>
                  </a:cubicBezTo>
                  <a:cubicBezTo>
                    <a:pt x="247" y="141"/>
                    <a:pt x="247" y="141"/>
                    <a:pt x="247" y="141"/>
                  </a:cubicBezTo>
                  <a:cubicBezTo>
                    <a:pt x="247" y="141"/>
                    <a:pt x="247" y="141"/>
                    <a:pt x="247" y="141"/>
                  </a:cubicBezTo>
                  <a:cubicBezTo>
                    <a:pt x="248" y="141"/>
                    <a:pt x="248" y="141"/>
                    <a:pt x="248" y="141"/>
                  </a:cubicBezTo>
                  <a:cubicBezTo>
                    <a:pt x="249" y="141"/>
                    <a:pt x="249" y="141"/>
                    <a:pt x="249" y="141"/>
                  </a:cubicBezTo>
                  <a:cubicBezTo>
                    <a:pt x="251" y="142"/>
                    <a:pt x="251" y="142"/>
                    <a:pt x="251" y="142"/>
                  </a:cubicBezTo>
                  <a:cubicBezTo>
                    <a:pt x="251" y="142"/>
                    <a:pt x="251" y="142"/>
                    <a:pt x="251" y="142"/>
                  </a:cubicBezTo>
                  <a:cubicBezTo>
                    <a:pt x="251" y="143"/>
                    <a:pt x="251" y="143"/>
                    <a:pt x="251" y="143"/>
                  </a:cubicBezTo>
                  <a:cubicBezTo>
                    <a:pt x="253" y="143"/>
                    <a:pt x="253" y="143"/>
                    <a:pt x="253" y="143"/>
                  </a:cubicBezTo>
                  <a:cubicBezTo>
                    <a:pt x="254" y="143"/>
                    <a:pt x="254" y="143"/>
                    <a:pt x="254" y="143"/>
                  </a:cubicBezTo>
                  <a:cubicBezTo>
                    <a:pt x="254" y="143"/>
                    <a:pt x="254" y="143"/>
                    <a:pt x="254" y="143"/>
                  </a:cubicBezTo>
                  <a:cubicBezTo>
                    <a:pt x="255" y="144"/>
                    <a:pt x="255" y="144"/>
                    <a:pt x="255" y="144"/>
                  </a:cubicBezTo>
                  <a:cubicBezTo>
                    <a:pt x="255" y="144"/>
                    <a:pt x="255" y="144"/>
                    <a:pt x="255" y="144"/>
                  </a:cubicBezTo>
                  <a:cubicBezTo>
                    <a:pt x="255" y="145"/>
                    <a:pt x="255" y="145"/>
                    <a:pt x="255" y="145"/>
                  </a:cubicBezTo>
                  <a:cubicBezTo>
                    <a:pt x="256" y="145"/>
                    <a:pt x="256" y="145"/>
                    <a:pt x="256" y="145"/>
                  </a:cubicBezTo>
                  <a:cubicBezTo>
                    <a:pt x="255" y="145"/>
                    <a:pt x="255" y="145"/>
                    <a:pt x="255" y="145"/>
                  </a:cubicBezTo>
                  <a:cubicBezTo>
                    <a:pt x="254" y="145"/>
                    <a:pt x="254" y="145"/>
                    <a:pt x="254" y="145"/>
                  </a:cubicBezTo>
                  <a:cubicBezTo>
                    <a:pt x="254" y="145"/>
                    <a:pt x="254" y="145"/>
                    <a:pt x="254" y="145"/>
                  </a:cubicBezTo>
                  <a:cubicBezTo>
                    <a:pt x="254" y="145"/>
                    <a:pt x="254" y="145"/>
                    <a:pt x="254" y="145"/>
                  </a:cubicBezTo>
                  <a:cubicBezTo>
                    <a:pt x="256" y="146"/>
                    <a:pt x="256" y="146"/>
                    <a:pt x="256" y="146"/>
                  </a:cubicBezTo>
                  <a:cubicBezTo>
                    <a:pt x="256" y="147"/>
                    <a:pt x="256" y="147"/>
                    <a:pt x="256" y="147"/>
                  </a:cubicBezTo>
                  <a:cubicBezTo>
                    <a:pt x="255" y="147"/>
                    <a:pt x="255" y="147"/>
                    <a:pt x="255" y="147"/>
                  </a:cubicBezTo>
                  <a:cubicBezTo>
                    <a:pt x="256" y="148"/>
                    <a:pt x="256" y="148"/>
                    <a:pt x="256" y="148"/>
                  </a:cubicBezTo>
                  <a:cubicBezTo>
                    <a:pt x="256" y="147"/>
                    <a:pt x="256" y="147"/>
                    <a:pt x="256" y="147"/>
                  </a:cubicBezTo>
                  <a:cubicBezTo>
                    <a:pt x="258" y="148"/>
                    <a:pt x="258" y="148"/>
                    <a:pt x="258" y="148"/>
                  </a:cubicBezTo>
                  <a:cubicBezTo>
                    <a:pt x="258" y="148"/>
                    <a:pt x="258" y="148"/>
                    <a:pt x="258" y="148"/>
                  </a:cubicBezTo>
                  <a:cubicBezTo>
                    <a:pt x="258" y="148"/>
                    <a:pt x="258" y="148"/>
                    <a:pt x="258" y="148"/>
                  </a:cubicBezTo>
                  <a:cubicBezTo>
                    <a:pt x="259" y="149"/>
                    <a:pt x="259" y="149"/>
                    <a:pt x="259" y="149"/>
                  </a:cubicBezTo>
                  <a:cubicBezTo>
                    <a:pt x="258" y="149"/>
                    <a:pt x="258" y="149"/>
                    <a:pt x="258" y="149"/>
                  </a:cubicBezTo>
                  <a:cubicBezTo>
                    <a:pt x="257" y="150"/>
                    <a:pt x="257" y="150"/>
                    <a:pt x="257" y="150"/>
                  </a:cubicBezTo>
                  <a:cubicBezTo>
                    <a:pt x="256" y="151"/>
                    <a:pt x="256" y="151"/>
                    <a:pt x="256" y="151"/>
                  </a:cubicBezTo>
                  <a:cubicBezTo>
                    <a:pt x="255" y="151"/>
                    <a:pt x="255" y="151"/>
                    <a:pt x="255" y="151"/>
                  </a:cubicBezTo>
                  <a:cubicBezTo>
                    <a:pt x="256" y="151"/>
                    <a:pt x="256" y="151"/>
                    <a:pt x="256" y="151"/>
                  </a:cubicBezTo>
                  <a:cubicBezTo>
                    <a:pt x="257" y="151"/>
                    <a:pt x="257" y="151"/>
                    <a:pt x="257" y="151"/>
                  </a:cubicBezTo>
                  <a:cubicBezTo>
                    <a:pt x="257" y="152"/>
                    <a:pt x="257" y="152"/>
                    <a:pt x="257" y="152"/>
                  </a:cubicBezTo>
                  <a:cubicBezTo>
                    <a:pt x="257" y="152"/>
                    <a:pt x="257" y="152"/>
                    <a:pt x="257" y="152"/>
                  </a:cubicBezTo>
                  <a:cubicBezTo>
                    <a:pt x="258" y="152"/>
                    <a:pt x="258" y="152"/>
                    <a:pt x="258" y="152"/>
                  </a:cubicBezTo>
                  <a:cubicBezTo>
                    <a:pt x="257" y="153"/>
                    <a:pt x="257" y="153"/>
                    <a:pt x="257" y="153"/>
                  </a:cubicBezTo>
                  <a:cubicBezTo>
                    <a:pt x="257" y="153"/>
                    <a:pt x="257" y="153"/>
                    <a:pt x="257" y="153"/>
                  </a:cubicBezTo>
                  <a:cubicBezTo>
                    <a:pt x="256" y="154"/>
                    <a:pt x="256" y="154"/>
                    <a:pt x="256" y="154"/>
                  </a:cubicBezTo>
                  <a:cubicBezTo>
                    <a:pt x="255" y="154"/>
                    <a:pt x="255" y="154"/>
                    <a:pt x="255" y="154"/>
                  </a:cubicBezTo>
                  <a:cubicBezTo>
                    <a:pt x="254" y="154"/>
                    <a:pt x="254" y="154"/>
                    <a:pt x="254" y="154"/>
                  </a:cubicBezTo>
                  <a:cubicBezTo>
                    <a:pt x="254" y="154"/>
                    <a:pt x="254" y="154"/>
                    <a:pt x="254" y="154"/>
                  </a:cubicBezTo>
                  <a:cubicBezTo>
                    <a:pt x="253" y="154"/>
                    <a:pt x="253" y="154"/>
                    <a:pt x="253" y="154"/>
                  </a:cubicBezTo>
                  <a:cubicBezTo>
                    <a:pt x="253" y="153"/>
                    <a:pt x="253" y="153"/>
                    <a:pt x="253" y="153"/>
                  </a:cubicBezTo>
                  <a:cubicBezTo>
                    <a:pt x="252" y="153"/>
                    <a:pt x="252" y="153"/>
                    <a:pt x="252" y="153"/>
                  </a:cubicBezTo>
                  <a:cubicBezTo>
                    <a:pt x="252" y="153"/>
                    <a:pt x="252" y="153"/>
                    <a:pt x="252" y="153"/>
                  </a:cubicBezTo>
                  <a:cubicBezTo>
                    <a:pt x="251" y="153"/>
                    <a:pt x="251" y="153"/>
                    <a:pt x="251" y="153"/>
                  </a:cubicBezTo>
                  <a:cubicBezTo>
                    <a:pt x="251" y="154"/>
                    <a:pt x="251" y="154"/>
                    <a:pt x="251" y="154"/>
                  </a:cubicBezTo>
                  <a:cubicBezTo>
                    <a:pt x="251" y="154"/>
                    <a:pt x="251" y="154"/>
                    <a:pt x="251" y="154"/>
                  </a:cubicBezTo>
                  <a:cubicBezTo>
                    <a:pt x="251" y="154"/>
                    <a:pt x="251" y="154"/>
                    <a:pt x="251" y="154"/>
                  </a:cubicBezTo>
                  <a:cubicBezTo>
                    <a:pt x="252" y="154"/>
                    <a:pt x="252" y="154"/>
                    <a:pt x="252" y="154"/>
                  </a:cubicBezTo>
                  <a:cubicBezTo>
                    <a:pt x="252" y="155"/>
                    <a:pt x="252" y="155"/>
                    <a:pt x="252" y="155"/>
                  </a:cubicBezTo>
                  <a:cubicBezTo>
                    <a:pt x="251" y="155"/>
                    <a:pt x="251" y="155"/>
                    <a:pt x="251" y="155"/>
                  </a:cubicBezTo>
                  <a:cubicBezTo>
                    <a:pt x="252" y="156"/>
                    <a:pt x="252" y="156"/>
                    <a:pt x="252" y="156"/>
                  </a:cubicBezTo>
                  <a:cubicBezTo>
                    <a:pt x="251" y="156"/>
                    <a:pt x="251" y="156"/>
                    <a:pt x="251" y="156"/>
                  </a:cubicBezTo>
                  <a:cubicBezTo>
                    <a:pt x="251" y="157"/>
                    <a:pt x="251" y="157"/>
                    <a:pt x="251" y="157"/>
                  </a:cubicBezTo>
                  <a:cubicBezTo>
                    <a:pt x="252" y="157"/>
                    <a:pt x="252" y="157"/>
                    <a:pt x="252" y="157"/>
                  </a:cubicBezTo>
                  <a:cubicBezTo>
                    <a:pt x="252" y="156"/>
                    <a:pt x="252" y="156"/>
                    <a:pt x="252" y="156"/>
                  </a:cubicBezTo>
                  <a:cubicBezTo>
                    <a:pt x="252" y="156"/>
                    <a:pt x="252" y="156"/>
                    <a:pt x="252" y="156"/>
                  </a:cubicBezTo>
                  <a:cubicBezTo>
                    <a:pt x="252" y="157"/>
                    <a:pt x="252" y="157"/>
                    <a:pt x="252" y="157"/>
                  </a:cubicBezTo>
                  <a:cubicBezTo>
                    <a:pt x="251" y="157"/>
                    <a:pt x="251" y="157"/>
                    <a:pt x="251" y="157"/>
                  </a:cubicBezTo>
                  <a:cubicBezTo>
                    <a:pt x="251" y="158"/>
                    <a:pt x="251" y="158"/>
                    <a:pt x="251" y="158"/>
                  </a:cubicBezTo>
                  <a:cubicBezTo>
                    <a:pt x="251" y="159"/>
                    <a:pt x="251" y="159"/>
                    <a:pt x="251" y="159"/>
                  </a:cubicBezTo>
                  <a:cubicBezTo>
                    <a:pt x="252" y="160"/>
                    <a:pt x="252" y="160"/>
                    <a:pt x="252" y="160"/>
                  </a:cubicBezTo>
                  <a:cubicBezTo>
                    <a:pt x="252" y="160"/>
                    <a:pt x="252" y="160"/>
                    <a:pt x="252" y="160"/>
                  </a:cubicBezTo>
                  <a:cubicBezTo>
                    <a:pt x="253" y="162"/>
                    <a:pt x="253" y="162"/>
                    <a:pt x="253" y="162"/>
                  </a:cubicBezTo>
                  <a:cubicBezTo>
                    <a:pt x="253" y="163"/>
                    <a:pt x="253" y="163"/>
                    <a:pt x="253" y="163"/>
                  </a:cubicBezTo>
                  <a:cubicBezTo>
                    <a:pt x="252" y="163"/>
                    <a:pt x="252" y="163"/>
                    <a:pt x="252" y="163"/>
                  </a:cubicBezTo>
                  <a:cubicBezTo>
                    <a:pt x="252" y="164"/>
                    <a:pt x="252" y="164"/>
                    <a:pt x="252" y="164"/>
                  </a:cubicBezTo>
                  <a:cubicBezTo>
                    <a:pt x="251" y="164"/>
                    <a:pt x="251" y="164"/>
                    <a:pt x="251" y="164"/>
                  </a:cubicBezTo>
                  <a:cubicBezTo>
                    <a:pt x="251" y="165"/>
                    <a:pt x="251" y="165"/>
                    <a:pt x="251" y="165"/>
                  </a:cubicBezTo>
                  <a:cubicBezTo>
                    <a:pt x="251" y="166"/>
                    <a:pt x="251" y="166"/>
                    <a:pt x="251" y="166"/>
                  </a:cubicBezTo>
                  <a:cubicBezTo>
                    <a:pt x="250" y="165"/>
                    <a:pt x="250" y="165"/>
                    <a:pt x="250" y="165"/>
                  </a:cubicBezTo>
                  <a:cubicBezTo>
                    <a:pt x="249" y="165"/>
                    <a:pt x="249" y="165"/>
                    <a:pt x="249" y="165"/>
                  </a:cubicBezTo>
                  <a:cubicBezTo>
                    <a:pt x="248" y="166"/>
                    <a:pt x="248" y="166"/>
                    <a:pt x="248" y="166"/>
                  </a:cubicBezTo>
                  <a:cubicBezTo>
                    <a:pt x="248" y="167"/>
                    <a:pt x="248" y="167"/>
                    <a:pt x="248" y="167"/>
                  </a:cubicBezTo>
                  <a:cubicBezTo>
                    <a:pt x="247" y="167"/>
                    <a:pt x="247" y="167"/>
                    <a:pt x="247" y="167"/>
                  </a:cubicBezTo>
                  <a:cubicBezTo>
                    <a:pt x="247" y="168"/>
                    <a:pt x="247" y="168"/>
                    <a:pt x="247" y="168"/>
                  </a:cubicBezTo>
                  <a:cubicBezTo>
                    <a:pt x="246" y="168"/>
                    <a:pt x="246" y="168"/>
                    <a:pt x="246" y="168"/>
                  </a:cubicBezTo>
                  <a:cubicBezTo>
                    <a:pt x="245" y="169"/>
                    <a:pt x="245" y="169"/>
                    <a:pt x="245" y="169"/>
                  </a:cubicBezTo>
                  <a:cubicBezTo>
                    <a:pt x="244" y="169"/>
                    <a:pt x="244" y="169"/>
                    <a:pt x="244" y="169"/>
                  </a:cubicBezTo>
                  <a:cubicBezTo>
                    <a:pt x="243" y="169"/>
                    <a:pt x="243" y="169"/>
                    <a:pt x="243" y="169"/>
                  </a:cubicBezTo>
                  <a:cubicBezTo>
                    <a:pt x="243" y="170"/>
                    <a:pt x="243" y="170"/>
                    <a:pt x="243" y="170"/>
                  </a:cubicBezTo>
                  <a:cubicBezTo>
                    <a:pt x="241" y="170"/>
                    <a:pt x="241" y="170"/>
                    <a:pt x="241" y="170"/>
                  </a:cubicBezTo>
                  <a:cubicBezTo>
                    <a:pt x="240" y="170"/>
                    <a:pt x="240" y="170"/>
                    <a:pt x="240" y="170"/>
                  </a:cubicBezTo>
                  <a:cubicBezTo>
                    <a:pt x="241" y="169"/>
                    <a:pt x="241" y="169"/>
                    <a:pt x="241" y="169"/>
                  </a:cubicBezTo>
                  <a:cubicBezTo>
                    <a:pt x="241" y="168"/>
                    <a:pt x="241" y="168"/>
                    <a:pt x="241" y="168"/>
                  </a:cubicBezTo>
                  <a:cubicBezTo>
                    <a:pt x="240" y="168"/>
                    <a:pt x="240" y="168"/>
                    <a:pt x="240" y="168"/>
                  </a:cubicBezTo>
                  <a:cubicBezTo>
                    <a:pt x="240" y="167"/>
                    <a:pt x="240" y="167"/>
                    <a:pt x="240" y="167"/>
                  </a:cubicBezTo>
                  <a:cubicBezTo>
                    <a:pt x="240" y="167"/>
                    <a:pt x="240" y="167"/>
                    <a:pt x="240" y="167"/>
                  </a:cubicBezTo>
                  <a:cubicBezTo>
                    <a:pt x="240" y="167"/>
                    <a:pt x="240" y="167"/>
                    <a:pt x="240" y="167"/>
                  </a:cubicBezTo>
                  <a:cubicBezTo>
                    <a:pt x="241" y="165"/>
                    <a:pt x="241" y="165"/>
                    <a:pt x="241" y="165"/>
                  </a:cubicBezTo>
                  <a:cubicBezTo>
                    <a:pt x="240" y="166"/>
                    <a:pt x="240" y="166"/>
                    <a:pt x="240" y="166"/>
                  </a:cubicBezTo>
                  <a:cubicBezTo>
                    <a:pt x="240" y="166"/>
                    <a:pt x="240" y="166"/>
                    <a:pt x="240" y="166"/>
                  </a:cubicBezTo>
                  <a:cubicBezTo>
                    <a:pt x="240" y="165"/>
                    <a:pt x="240" y="165"/>
                    <a:pt x="240" y="165"/>
                  </a:cubicBezTo>
                  <a:cubicBezTo>
                    <a:pt x="239" y="165"/>
                    <a:pt x="239" y="165"/>
                    <a:pt x="239" y="165"/>
                  </a:cubicBezTo>
                  <a:cubicBezTo>
                    <a:pt x="239" y="164"/>
                    <a:pt x="239" y="164"/>
                    <a:pt x="239" y="164"/>
                  </a:cubicBezTo>
                  <a:cubicBezTo>
                    <a:pt x="238" y="164"/>
                    <a:pt x="238" y="164"/>
                    <a:pt x="238" y="164"/>
                  </a:cubicBezTo>
                  <a:cubicBezTo>
                    <a:pt x="238" y="164"/>
                    <a:pt x="238" y="164"/>
                    <a:pt x="238" y="164"/>
                  </a:cubicBezTo>
                  <a:cubicBezTo>
                    <a:pt x="237" y="164"/>
                    <a:pt x="237" y="164"/>
                    <a:pt x="237" y="164"/>
                  </a:cubicBezTo>
                  <a:cubicBezTo>
                    <a:pt x="236" y="165"/>
                    <a:pt x="236" y="165"/>
                    <a:pt x="236" y="165"/>
                  </a:cubicBezTo>
                  <a:cubicBezTo>
                    <a:pt x="237" y="165"/>
                    <a:pt x="237" y="165"/>
                    <a:pt x="237" y="165"/>
                  </a:cubicBezTo>
                  <a:cubicBezTo>
                    <a:pt x="238" y="165"/>
                    <a:pt x="238" y="165"/>
                    <a:pt x="238" y="165"/>
                  </a:cubicBezTo>
                  <a:cubicBezTo>
                    <a:pt x="238" y="165"/>
                    <a:pt x="238" y="165"/>
                    <a:pt x="238" y="165"/>
                  </a:cubicBezTo>
                  <a:cubicBezTo>
                    <a:pt x="238" y="165"/>
                    <a:pt x="238" y="165"/>
                    <a:pt x="238" y="165"/>
                  </a:cubicBezTo>
                  <a:cubicBezTo>
                    <a:pt x="239" y="166"/>
                    <a:pt x="239" y="166"/>
                    <a:pt x="239" y="166"/>
                  </a:cubicBezTo>
                  <a:cubicBezTo>
                    <a:pt x="239" y="167"/>
                    <a:pt x="239" y="167"/>
                    <a:pt x="239" y="167"/>
                  </a:cubicBezTo>
                  <a:cubicBezTo>
                    <a:pt x="239" y="168"/>
                    <a:pt x="239" y="168"/>
                    <a:pt x="239" y="168"/>
                  </a:cubicBezTo>
                  <a:cubicBezTo>
                    <a:pt x="240" y="168"/>
                    <a:pt x="240" y="168"/>
                    <a:pt x="240" y="168"/>
                  </a:cubicBezTo>
                  <a:cubicBezTo>
                    <a:pt x="240" y="169"/>
                    <a:pt x="240" y="169"/>
                    <a:pt x="240" y="169"/>
                  </a:cubicBezTo>
                  <a:cubicBezTo>
                    <a:pt x="239" y="170"/>
                    <a:pt x="239" y="170"/>
                    <a:pt x="239" y="170"/>
                  </a:cubicBezTo>
                  <a:cubicBezTo>
                    <a:pt x="240" y="170"/>
                    <a:pt x="240" y="170"/>
                    <a:pt x="240" y="170"/>
                  </a:cubicBezTo>
                  <a:cubicBezTo>
                    <a:pt x="240" y="171"/>
                    <a:pt x="240" y="171"/>
                    <a:pt x="240" y="171"/>
                  </a:cubicBezTo>
                  <a:cubicBezTo>
                    <a:pt x="239" y="171"/>
                    <a:pt x="239" y="171"/>
                    <a:pt x="239" y="171"/>
                  </a:cubicBezTo>
                  <a:cubicBezTo>
                    <a:pt x="238" y="170"/>
                    <a:pt x="238" y="170"/>
                    <a:pt x="238" y="170"/>
                  </a:cubicBezTo>
                  <a:cubicBezTo>
                    <a:pt x="238" y="169"/>
                    <a:pt x="238" y="169"/>
                    <a:pt x="238" y="169"/>
                  </a:cubicBezTo>
                  <a:cubicBezTo>
                    <a:pt x="237" y="169"/>
                    <a:pt x="237" y="169"/>
                    <a:pt x="237" y="169"/>
                  </a:cubicBezTo>
                  <a:cubicBezTo>
                    <a:pt x="237" y="168"/>
                    <a:pt x="237" y="168"/>
                    <a:pt x="237" y="168"/>
                  </a:cubicBezTo>
                  <a:cubicBezTo>
                    <a:pt x="236" y="169"/>
                    <a:pt x="236" y="169"/>
                    <a:pt x="236" y="169"/>
                  </a:cubicBezTo>
                  <a:cubicBezTo>
                    <a:pt x="237" y="170"/>
                    <a:pt x="237" y="170"/>
                    <a:pt x="237" y="170"/>
                  </a:cubicBezTo>
                  <a:cubicBezTo>
                    <a:pt x="237" y="170"/>
                    <a:pt x="237" y="170"/>
                    <a:pt x="237" y="170"/>
                  </a:cubicBezTo>
                  <a:cubicBezTo>
                    <a:pt x="236" y="170"/>
                    <a:pt x="236" y="170"/>
                    <a:pt x="236" y="170"/>
                  </a:cubicBezTo>
                  <a:cubicBezTo>
                    <a:pt x="235" y="170"/>
                    <a:pt x="235" y="170"/>
                    <a:pt x="235" y="170"/>
                  </a:cubicBezTo>
                  <a:cubicBezTo>
                    <a:pt x="235" y="169"/>
                    <a:pt x="235" y="169"/>
                    <a:pt x="235" y="169"/>
                  </a:cubicBezTo>
                  <a:cubicBezTo>
                    <a:pt x="235" y="170"/>
                    <a:pt x="235" y="170"/>
                    <a:pt x="235" y="170"/>
                  </a:cubicBezTo>
                  <a:cubicBezTo>
                    <a:pt x="235" y="169"/>
                    <a:pt x="235" y="169"/>
                    <a:pt x="235" y="169"/>
                  </a:cubicBezTo>
                  <a:cubicBezTo>
                    <a:pt x="235" y="168"/>
                    <a:pt x="235" y="168"/>
                    <a:pt x="235" y="168"/>
                  </a:cubicBezTo>
                  <a:cubicBezTo>
                    <a:pt x="235" y="168"/>
                    <a:pt x="235" y="168"/>
                    <a:pt x="235" y="168"/>
                  </a:cubicBezTo>
                  <a:cubicBezTo>
                    <a:pt x="235" y="167"/>
                    <a:pt x="235" y="167"/>
                    <a:pt x="235" y="167"/>
                  </a:cubicBezTo>
                  <a:cubicBezTo>
                    <a:pt x="235" y="167"/>
                    <a:pt x="235" y="167"/>
                    <a:pt x="235" y="167"/>
                  </a:cubicBezTo>
                  <a:cubicBezTo>
                    <a:pt x="233" y="167"/>
                    <a:pt x="233" y="167"/>
                    <a:pt x="233" y="167"/>
                  </a:cubicBezTo>
                  <a:cubicBezTo>
                    <a:pt x="232" y="167"/>
                    <a:pt x="232" y="167"/>
                    <a:pt x="232" y="167"/>
                  </a:cubicBezTo>
                  <a:cubicBezTo>
                    <a:pt x="232" y="167"/>
                    <a:pt x="232" y="167"/>
                    <a:pt x="232" y="167"/>
                  </a:cubicBezTo>
                  <a:cubicBezTo>
                    <a:pt x="231" y="167"/>
                    <a:pt x="231" y="167"/>
                    <a:pt x="231" y="167"/>
                  </a:cubicBezTo>
                  <a:cubicBezTo>
                    <a:pt x="230" y="167"/>
                    <a:pt x="230" y="167"/>
                    <a:pt x="230" y="167"/>
                  </a:cubicBezTo>
                  <a:cubicBezTo>
                    <a:pt x="230" y="167"/>
                    <a:pt x="230" y="167"/>
                    <a:pt x="230" y="167"/>
                  </a:cubicBezTo>
                  <a:cubicBezTo>
                    <a:pt x="230" y="168"/>
                    <a:pt x="230" y="168"/>
                    <a:pt x="230" y="168"/>
                  </a:cubicBezTo>
                  <a:cubicBezTo>
                    <a:pt x="230" y="168"/>
                    <a:pt x="230" y="168"/>
                    <a:pt x="230" y="168"/>
                  </a:cubicBezTo>
                  <a:cubicBezTo>
                    <a:pt x="230" y="169"/>
                    <a:pt x="230" y="169"/>
                    <a:pt x="230" y="169"/>
                  </a:cubicBezTo>
                  <a:cubicBezTo>
                    <a:pt x="230" y="169"/>
                    <a:pt x="230" y="169"/>
                    <a:pt x="230" y="169"/>
                  </a:cubicBezTo>
                  <a:cubicBezTo>
                    <a:pt x="231" y="169"/>
                    <a:pt x="231" y="169"/>
                    <a:pt x="231" y="169"/>
                  </a:cubicBezTo>
                  <a:cubicBezTo>
                    <a:pt x="232" y="170"/>
                    <a:pt x="232" y="170"/>
                    <a:pt x="232" y="170"/>
                  </a:cubicBezTo>
                  <a:cubicBezTo>
                    <a:pt x="231" y="171"/>
                    <a:pt x="231" y="171"/>
                    <a:pt x="231" y="171"/>
                  </a:cubicBezTo>
                  <a:cubicBezTo>
                    <a:pt x="230" y="171"/>
                    <a:pt x="230" y="171"/>
                    <a:pt x="230" y="171"/>
                  </a:cubicBezTo>
                  <a:cubicBezTo>
                    <a:pt x="228" y="173"/>
                    <a:pt x="228" y="173"/>
                    <a:pt x="228" y="173"/>
                  </a:cubicBezTo>
                  <a:cubicBezTo>
                    <a:pt x="227" y="174"/>
                    <a:pt x="227" y="174"/>
                    <a:pt x="227" y="174"/>
                  </a:cubicBezTo>
                  <a:cubicBezTo>
                    <a:pt x="226" y="175"/>
                    <a:pt x="226" y="175"/>
                    <a:pt x="226" y="175"/>
                  </a:cubicBezTo>
                  <a:cubicBezTo>
                    <a:pt x="226" y="175"/>
                    <a:pt x="226" y="175"/>
                    <a:pt x="226" y="175"/>
                  </a:cubicBezTo>
                  <a:cubicBezTo>
                    <a:pt x="225" y="175"/>
                    <a:pt x="225" y="175"/>
                    <a:pt x="225" y="175"/>
                  </a:cubicBezTo>
                  <a:cubicBezTo>
                    <a:pt x="225" y="176"/>
                    <a:pt x="225" y="176"/>
                    <a:pt x="225" y="176"/>
                  </a:cubicBezTo>
                  <a:cubicBezTo>
                    <a:pt x="224" y="176"/>
                    <a:pt x="224" y="176"/>
                    <a:pt x="224" y="176"/>
                  </a:cubicBezTo>
                  <a:cubicBezTo>
                    <a:pt x="221" y="176"/>
                    <a:pt x="221" y="176"/>
                    <a:pt x="221" y="176"/>
                  </a:cubicBezTo>
                  <a:cubicBezTo>
                    <a:pt x="221" y="175"/>
                    <a:pt x="221" y="175"/>
                    <a:pt x="221" y="175"/>
                  </a:cubicBezTo>
                  <a:cubicBezTo>
                    <a:pt x="220" y="174"/>
                    <a:pt x="220" y="174"/>
                    <a:pt x="220" y="174"/>
                  </a:cubicBezTo>
                  <a:cubicBezTo>
                    <a:pt x="219" y="174"/>
                    <a:pt x="219" y="174"/>
                    <a:pt x="219" y="174"/>
                  </a:cubicBezTo>
                  <a:cubicBezTo>
                    <a:pt x="219" y="173"/>
                    <a:pt x="219" y="173"/>
                    <a:pt x="219" y="173"/>
                  </a:cubicBezTo>
                  <a:cubicBezTo>
                    <a:pt x="219" y="173"/>
                    <a:pt x="219" y="173"/>
                    <a:pt x="219" y="173"/>
                  </a:cubicBezTo>
                  <a:cubicBezTo>
                    <a:pt x="220" y="173"/>
                    <a:pt x="220" y="173"/>
                    <a:pt x="220" y="173"/>
                  </a:cubicBezTo>
                  <a:cubicBezTo>
                    <a:pt x="219" y="173"/>
                    <a:pt x="219" y="173"/>
                    <a:pt x="219" y="173"/>
                  </a:cubicBezTo>
                  <a:cubicBezTo>
                    <a:pt x="218" y="172"/>
                    <a:pt x="218" y="172"/>
                    <a:pt x="218" y="172"/>
                  </a:cubicBezTo>
                  <a:cubicBezTo>
                    <a:pt x="217" y="171"/>
                    <a:pt x="217" y="171"/>
                    <a:pt x="217" y="171"/>
                  </a:cubicBezTo>
                  <a:cubicBezTo>
                    <a:pt x="216" y="170"/>
                    <a:pt x="216" y="170"/>
                    <a:pt x="216" y="170"/>
                  </a:cubicBezTo>
                  <a:cubicBezTo>
                    <a:pt x="215" y="170"/>
                    <a:pt x="215" y="170"/>
                    <a:pt x="215" y="170"/>
                  </a:cubicBezTo>
                  <a:cubicBezTo>
                    <a:pt x="213" y="169"/>
                    <a:pt x="213" y="169"/>
                    <a:pt x="213" y="169"/>
                  </a:cubicBezTo>
                  <a:cubicBezTo>
                    <a:pt x="211" y="169"/>
                    <a:pt x="211" y="169"/>
                    <a:pt x="211" y="169"/>
                  </a:cubicBezTo>
                  <a:cubicBezTo>
                    <a:pt x="210" y="169"/>
                    <a:pt x="210" y="169"/>
                    <a:pt x="210" y="169"/>
                  </a:cubicBezTo>
                  <a:cubicBezTo>
                    <a:pt x="210" y="169"/>
                    <a:pt x="210" y="169"/>
                    <a:pt x="210" y="169"/>
                  </a:cubicBezTo>
                  <a:cubicBezTo>
                    <a:pt x="211" y="170"/>
                    <a:pt x="211" y="170"/>
                    <a:pt x="211" y="170"/>
                  </a:cubicBezTo>
                  <a:cubicBezTo>
                    <a:pt x="211" y="170"/>
                    <a:pt x="211" y="170"/>
                    <a:pt x="211" y="170"/>
                  </a:cubicBezTo>
                  <a:cubicBezTo>
                    <a:pt x="212" y="170"/>
                    <a:pt x="212" y="170"/>
                    <a:pt x="212" y="170"/>
                  </a:cubicBezTo>
                  <a:cubicBezTo>
                    <a:pt x="214" y="170"/>
                    <a:pt x="214" y="170"/>
                    <a:pt x="214" y="170"/>
                  </a:cubicBezTo>
                  <a:cubicBezTo>
                    <a:pt x="216" y="170"/>
                    <a:pt x="216" y="170"/>
                    <a:pt x="216" y="170"/>
                  </a:cubicBezTo>
                  <a:cubicBezTo>
                    <a:pt x="216" y="171"/>
                    <a:pt x="216" y="171"/>
                    <a:pt x="216" y="171"/>
                  </a:cubicBezTo>
                  <a:cubicBezTo>
                    <a:pt x="216" y="171"/>
                    <a:pt x="216" y="171"/>
                    <a:pt x="216" y="171"/>
                  </a:cubicBezTo>
                  <a:cubicBezTo>
                    <a:pt x="216" y="171"/>
                    <a:pt x="216" y="171"/>
                    <a:pt x="216" y="171"/>
                  </a:cubicBezTo>
                  <a:cubicBezTo>
                    <a:pt x="215" y="171"/>
                    <a:pt x="215" y="171"/>
                    <a:pt x="215" y="171"/>
                  </a:cubicBezTo>
                  <a:cubicBezTo>
                    <a:pt x="216" y="172"/>
                    <a:pt x="216" y="172"/>
                    <a:pt x="216" y="172"/>
                  </a:cubicBezTo>
                  <a:cubicBezTo>
                    <a:pt x="216" y="173"/>
                    <a:pt x="216" y="173"/>
                    <a:pt x="216" y="173"/>
                  </a:cubicBezTo>
                  <a:cubicBezTo>
                    <a:pt x="216" y="173"/>
                    <a:pt x="216" y="173"/>
                    <a:pt x="216" y="173"/>
                  </a:cubicBezTo>
                  <a:cubicBezTo>
                    <a:pt x="217" y="175"/>
                    <a:pt x="217" y="175"/>
                    <a:pt x="217" y="175"/>
                  </a:cubicBezTo>
                  <a:cubicBezTo>
                    <a:pt x="218" y="176"/>
                    <a:pt x="218" y="176"/>
                    <a:pt x="218" y="176"/>
                  </a:cubicBezTo>
                  <a:cubicBezTo>
                    <a:pt x="219" y="176"/>
                    <a:pt x="219" y="176"/>
                    <a:pt x="219" y="176"/>
                  </a:cubicBezTo>
                  <a:cubicBezTo>
                    <a:pt x="221" y="177"/>
                    <a:pt x="221" y="177"/>
                    <a:pt x="221" y="177"/>
                  </a:cubicBezTo>
                  <a:cubicBezTo>
                    <a:pt x="224" y="177"/>
                    <a:pt x="224" y="177"/>
                    <a:pt x="224" y="177"/>
                  </a:cubicBezTo>
                  <a:cubicBezTo>
                    <a:pt x="224" y="178"/>
                    <a:pt x="224" y="178"/>
                    <a:pt x="224" y="178"/>
                  </a:cubicBezTo>
                  <a:cubicBezTo>
                    <a:pt x="224" y="179"/>
                    <a:pt x="224" y="179"/>
                    <a:pt x="224" y="179"/>
                  </a:cubicBezTo>
                  <a:cubicBezTo>
                    <a:pt x="223" y="179"/>
                    <a:pt x="223" y="179"/>
                    <a:pt x="223" y="179"/>
                  </a:cubicBezTo>
                  <a:cubicBezTo>
                    <a:pt x="222" y="180"/>
                    <a:pt x="222" y="180"/>
                    <a:pt x="222" y="180"/>
                  </a:cubicBezTo>
                  <a:cubicBezTo>
                    <a:pt x="221" y="181"/>
                    <a:pt x="221" y="181"/>
                    <a:pt x="221" y="181"/>
                  </a:cubicBezTo>
                  <a:cubicBezTo>
                    <a:pt x="221" y="181"/>
                    <a:pt x="221" y="181"/>
                    <a:pt x="221" y="181"/>
                  </a:cubicBezTo>
                  <a:cubicBezTo>
                    <a:pt x="220" y="181"/>
                    <a:pt x="220" y="181"/>
                    <a:pt x="220" y="181"/>
                  </a:cubicBezTo>
                  <a:cubicBezTo>
                    <a:pt x="220" y="182"/>
                    <a:pt x="220" y="182"/>
                    <a:pt x="220" y="182"/>
                  </a:cubicBezTo>
                  <a:cubicBezTo>
                    <a:pt x="217" y="184"/>
                    <a:pt x="217" y="184"/>
                    <a:pt x="217" y="184"/>
                  </a:cubicBezTo>
                  <a:cubicBezTo>
                    <a:pt x="216" y="185"/>
                    <a:pt x="216" y="185"/>
                    <a:pt x="216" y="185"/>
                  </a:cubicBezTo>
                  <a:cubicBezTo>
                    <a:pt x="215" y="186"/>
                    <a:pt x="215" y="186"/>
                    <a:pt x="215" y="186"/>
                  </a:cubicBezTo>
                  <a:cubicBezTo>
                    <a:pt x="215" y="186"/>
                    <a:pt x="215" y="186"/>
                    <a:pt x="215" y="186"/>
                  </a:cubicBezTo>
                  <a:cubicBezTo>
                    <a:pt x="214" y="186"/>
                    <a:pt x="214" y="186"/>
                    <a:pt x="214" y="186"/>
                  </a:cubicBezTo>
                  <a:cubicBezTo>
                    <a:pt x="214" y="186"/>
                    <a:pt x="214" y="186"/>
                    <a:pt x="214" y="186"/>
                  </a:cubicBezTo>
                  <a:cubicBezTo>
                    <a:pt x="214" y="186"/>
                    <a:pt x="214" y="186"/>
                    <a:pt x="214" y="186"/>
                  </a:cubicBezTo>
                  <a:cubicBezTo>
                    <a:pt x="212" y="185"/>
                    <a:pt x="212" y="185"/>
                    <a:pt x="212" y="185"/>
                  </a:cubicBezTo>
                  <a:cubicBezTo>
                    <a:pt x="212" y="185"/>
                    <a:pt x="212" y="185"/>
                    <a:pt x="212" y="185"/>
                  </a:cubicBezTo>
                  <a:cubicBezTo>
                    <a:pt x="211" y="185"/>
                    <a:pt x="211" y="185"/>
                    <a:pt x="211" y="185"/>
                  </a:cubicBezTo>
                  <a:cubicBezTo>
                    <a:pt x="211" y="185"/>
                    <a:pt x="211" y="185"/>
                    <a:pt x="211" y="185"/>
                  </a:cubicBezTo>
                  <a:cubicBezTo>
                    <a:pt x="211" y="185"/>
                    <a:pt x="211" y="185"/>
                    <a:pt x="211" y="185"/>
                  </a:cubicBezTo>
                  <a:cubicBezTo>
                    <a:pt x="211" y="184"/>
                    <a:pt x="211" y="184"/>
                    <a:pt x="211" y="184"/>
                  </a:cubicBezTo>
                  <a:cubicBezTo>
                    <a:pt x="211" y="184"/>
                    <a:pt x="211" y="184"/>
                    <a:pt x="211" y="184"/>
                  </a:cubicBezTo>
                  <a:cubicBezTo>
                    <a:pt x="211" y="183"/>
                    <a:pt x="211" y="183"/>
                    <a:pt x="211" y="183"/>
                  </a:cubicBezTo>
                  <a:cubicBezTo>
                    <a:pt x="210" y="184"/>
                    <a:pt x="210" y="184"/>
                    <a:pt x="210" y="184"/>
                  </a:cubicBezTo>
                  <a:cubicBezTo>
                    <a:pt x="209" y="185"/>
                    <a:pt x="209" y="185"/>
                    <a:pt x="209" y="185"/>
                  </a:cubicBezTo>
                  <a:cubicBezTo>
                    <a:pt x="209" y="185"/>
                    <a:pt x="209" y="185"/>
                    <a:pt x="209" y="185"/>
                  </a:cubicBezTo>
                  <a:cubicBezTo>
                    <a:pt x="209" y="183"/>
                    <a:pt x="209" y="183"/>
                    <a:pt x="209" y="183"/>
                  </a:cubicBezTo>
                  <a:cubicBezTo>
                    <a:pt x="208" y="184"/>
                    <a:pt x="208" y="184"/>
                    <a:pt x="208" y="184"/>
                  </a:cubicBezTo>
                  <a:cubicBezTo>
                    <a:pt x="209" y="185"/>
                    <a:pt x="209" y="185"/>
                    <a:pt x="209" y="185"/>
                  </a:cubicBezTo>
                  <a:cubicBezTo>
                    <a:pt x="209" y="186"/>
                    <a:pt x="209" y="186"/>
                    <a:pt x="209" y="186"/>
                  </a:cubicBezTo>
                  <a:cubicBezTo>
                    <a:pt x="208" y="188"/>
                    <a:pt x="208" y="188"/>
                    <a:pt x="208" y="188"/>
                  </a:cubicBezTo>
                  <a:cubicBezTo>
                    <a:pt x="207" y="188"/>
                    <a:pt x="207" y="188"/>
                    <a:pt x="207" y="188"/>
                  </a:cubicBezTo>
                  <a:cubicBezTo>
                    <a:pt x="207" y="187"/>
                    <a:pt x="207" y="187"/>
                    <a:pt x="207" y="187"/>
                  </a:cubicBezTo>
                  <a:cubicBezTo>
                    <a:pt x="206" y="186"/>
                    <a:pt x="206" y="186"/>
                    <a:pt x="206" y="186"/>
                  </a:cubicBezTo>
                  <a:cubicBezTo>
                    <a:pt x="206" y="187"/>
                    <a:pt x="206" y="187"/>
                    <a:pt x="206" y="187"/>
                  </a:cubicBezTo>
                  <a:cubicBezTo>
                    <a:pt x="207" y="187"/>
                    <a:pt x="207" y="187"/>
                    <a:pt x="207" y="187"/>
                  </a:cubicBezTo>
                  <a:cubicBezTo>
                    <a:pt x="206" y="188"/>
                    <a:pt x="206" y="188"/>
                    <a:pt x="206" y="188"/>
                  </a:cubicBezTo>
                  <a:cubicBezTo>
                    <a:pt x="206" y="189"/>
                    <a:pt x="206" y="189"/>
                    <a:pt x="206" y="189"/>
                  </a:cubicBezTo>
                  <a:cubicBezTo>
                    <a:pt x="205" y="188"/>
                    <a:pt x="205" y="188"/>
                    <a:pt x="205" y="188"/>
                  </a:cubicBezTo>
                  <a:cubicBezTo>
                    <a:pt x="204" y="188"/>
                    <a:pt x="204" y="188"/>
                    <a:pt x="204" y="188"/>
                  </a:cubicBezTo>
                  <a:cubicBezTo>
                    <a:pt x="204" y="187"/>
                    <a:pt x="204" y="187"/>
                    <a:pt x="204" y="187"/>
                  </a:cubicBezTo>
                  <a:cubicBezTo>
                    <a:pt x="204" y="187"/>
                    <a:pt x="204" y="187"/>
                    <a:pt x="204" y="187"/>
                  </a:cubicBezTo>
                  <a:cubicBezTo>
                    <a:pt x="203" y="186"/>
                    <a:pt x="203" y="186"/>
                    <a:pt x="203" y="186"/>
                  </a:cubicBezTo>
                  <a:cubicBezTo>
                    <a:pt x="201" y="185"/>
                    <a:pt x="201" y="185"/>
                    <a:pt x="201" y="185"/>
                  </a:cubicBezTo>
                  <a:cubicBezTo>
                    <a:pt x="199" y="184"/>
                    <a:pt x="199" y="184"/>
                    <a:pt x="199" y="184"/>
                  </a:cubicBezTo>
                  <a:cubicBezTo>
                    <a:pt x="199" y="183"/>
                    <a:pt x="199" y="183"/>
                    <a:pt x="199" y="183"/>
                  </a:cubicBezTo>
                  <a:cubicBezTo>
                    <a:pt x="198" y="183"/>
                    <a:pt x="198" y="183"/>
                    <a:pt x="198" y="183"/>
                  </a:cubicBezTo>
                  <a:cubicBezTo>
                    <a:pt x="197" y="182"/>
                    <a:pt x="197" y="182"/>
                    <a:pt x="197" y="182"/>
                  </a:cubicBezTo>
                  <a:cubicBezTo>
                    <a:pt x="196" y="182"/>
                    <a:pt x="196" y="182"/>
                    <a:pt x="196" y="182"/>
                  </a:cubicBezTo>
                  <a:cubicBezTo>
                    <a:pt x="196" y="183"/>
                    <a:pt x="196" y="183"/>
                    <a:pt x="196" y="183"/>
                  </a:cubicBezTo>
                  <a:cubicBezTo>
                    <a:pt x="196" y="183"/>
                    <a:pt x="196" y="183"/>
                    <a:pt x="196" y="183"/>
                  </a:cubicBezTo>
                  <a:cubicBezTo>
                    <a:pt x="196" y="184"/>
                    <a:pt x="196" y="184"/>
                    <a:pt x="196" y="184"/>
                  </a:cubicBezTo>
                  <a:cubicBezTo>
                    <a:pt x="197" y="184"/>
                    <a:pt x="197" y="184"/>
                    <a:pt x="197" y="184"/>
                  </a:cubicBezTo>
                  <a:cubicBezTo>
                    <a:pt x="197" y="184"/>
                    <a:pt x="197" y="184"/>
                    <a:pt x="197" y="184"/>
                  </a:cubicBezTo>
                  <a:cubicBezTo>
                    <a:pt x="197" y="183"/>
                    <a:pt x="197" y="183"/>
                    <a:pt x="197" y="183"/>
                  </a:cubicBezTo>
                  <a:cubicBezTo>
                    <a:pt x="197" y="183"/>
                    <a:pt x="197" y="183"/>
                    <a:pt x="197" y="183"/>
                  </a:cubicBezTo>
                  <a:cubicBezTo>
                    <a:pt x="197" y="183"/>
                    <a:pt x="197" y="183"/>
                    <a:pt x="197" y="183"/>
                  </a:cubicBezTo>
                  <a:cubicBezTo>
                    <a:pt x="199" y="185"/>
                    <a:pt x="199" y="185"/>
                    <a:pt x="199" y="185"/>
                  </a:cubicBezTo>
                  <a:cubicBezTo>
                    <a:pt x="201" y="186"/>
                    <a:pt x="201" y="186"/>
                    <a:pt x="201" y="186"/>
                  </a:cubicBezTo>
                  <a:cubicBezTo>
                    <a:pt x="201" y="186"/>
                    <a:pt x="201" y="186"/>
                    <a:pt x="201" y="186"/>
                  </a:cubicBezTo>
                  <a:cubicBezTo>
                    <a:pt x="200" y="187"/>
                    <a:pt x="200" y="187"/>
                    <a:pt x="200" y="187"/>
                  </a:cubicBezTo>
                  <a:cubicBezTo>
                    <a:pt x="199" y="187"/>
                    <a:pt x="199" y="187"/>
                    <a:pt x="199" y="187"/>
                  </a:cubicBezTo>
                  <a:cubicBezTo>
                    <a:pt x="198" y="187"/>
                    <a:pt x="198" y="187"/>
                    <a:pt x="198" y="187"/>
                  </a:cubicBezTo>
                  <a:cubicBezTo>
                    <a:pt x="198" y="187"/>
                    <a:pt x="198" y="187"/>
                    <a:pt x="198" y="187"/>
                  </a:cubicBezTo>
                  <a:cubicBezTo>
                    <a:pt x="198" y="187"/>
                    <a:pt x="198" y="187"/>
                    <a:pt x="198" y="187"/>
                  </a:cubicBezTo>
                  <a:cubicBezTo>
                    <a:pt x="199" y="187"/>
                    <a:pt x="199" y="187"/>
                    <a:pt x="199" y="187"/>
                  </a:cubicBezTo>
                  <a:cubicBezTo>
                    <a:pt x="200" y="187"/>
                    <a:pt x="200" y="187"/>
                    <a:pt x="200" y="187"/>
                  </a:cubicBezTo>
                  <a:cubicBezTo>
                    <a:pt x="201" y="186"/>
                    <a:pt x="201" y="186"/>
                    <a:pt x="201" y="186"/>
                  </a:cubicBezTo>
                  <a:cubicBezTo>
                    <a:pt x="202" y="186"/>
                    <a:pt x="202" y="186"/>
                    <a:pt x="202" y="186"/>
                  </a:cubicBezTo>
                  <a:cubicBezTo>
                    <a:pt x="202" y="187"/>
                    <a:pt x="202" y="187"/>
                    <a:pt x="202" y="187"/>
                  </a:cubicBezTo>
                  <a:cubicBezTo>
                    <a:pt x="203" y="188"/>
                    <a:pt x="203" y="188"/>
                    <a:pt x="203" y="188"/>
                  </a:cubicBezTo>
                  <a:cubicBezTo>
                    <a:pt x="204" y="190"/>
                    <a:pt x="204" y="190"/>
                    <a:pt x="204" y="190"/>
                  </a:cubicBezTo>
                  <a:cubicBezTo>
                    <a:pt x="204" y="191"/>
                    <a:pt x="204" y="191"/>
                    <a:pt x="204" y="191"/>
                  </a:cubicBezTo>
                  <a:cubicBezTo>
                    <a:pt x="203" y="192"/>
                    <a:pt x="203" y="192"/>
                    <a:pt x="203" y="192"/>
                  </a:cubicBezTo>
                  <a:cubicBezTo>
                    <a:pt x="202" y="193"/>
                    <a:pt x="202" y="193"/>
                    <a:pt x="202" y="193"/>
                  </a:cubicBezTo>
                  <a:cubicBezTo>
                    <a:pt x="202" y="193"/>
                    <a:pt x="202" y="193"/>
                    <a:pt x="202" y="193"/>
                  </a:cubicBezTo>
                  <a:cubicBezTo>
                    <a:pt x="201" y="193"/>
                    <a:pt x="201" y="193"/>
                    <a:pt x="201" y="193"/>
                  </a:cubicBezTo>
                  <a:cubicBezTo>
                    <a:pt x="200" y="192"/>
                    <a:pt x="200" y="192"/>
                    <a:pt x="200" y="192"/>
                  </a:cubicBezTo>
                  <a:cubicBezTo>
                    <a:pt x="198" y="192"/>
                    <a:pt x="198" y="192"/>
                    <a:pt x="198" y="192"/>
                  </a:cubicBezTo>
                  <a:cubicBezTo>
                    <a:pt x="197" y="191"/>
                    <a:pt x="197" y="191"/>
                    <a:pt x="197" y="191"/>
                  </a:cubicBezTo>
                  <a:cubicBezTo>
                    <a:pt x="196" y="189"/>
                    <a:pt x="196" y="189"/>
                    <a:pt x="196" y="189"/>
                  </a:cubicBezTo>
                  <a:cubicBezTo>
                    <a:pt x="196" y="189"/>
                    <a:pt x="196" y="189"/>
                    <a:pt x="196" y="189"/>
                  </a:cubicBezTo>
                  <a:cubicBezTo>
                    <a:pt x="195" y="189"/>
                    <a:pt x="195" y="189"/>
                    <a:pt x="195" y="189"/>
                  </a:cubicBezTo>
                  <a:cubicBezTo>
                    <a:pt x="196" y="190"/>
                    <a:pt x="196" y="190"/>
                    <a:pt x="196" y="190"/>
                  </a:cubicBezTo>
                  <a:cubicBezTo>
                    <a:pt x="196" y="190"/>
                    <a:pt x="196" y="190"/>
                    <a:pt x="196" y="190"/>
                  </a:cubicBezTo>
                  <a:cubicBezTo>
                    <a:pt x="196" y="191"/>
                    <a:pt x="196" y="191"/>
                    <a:pt x="196" y="191"/>
                  </a:cubicBezTo>
                  <a:cubicBezTo>
                    <a:pt x="197" y="193"/>
                    <a:pt x="197" y="193"/>
                    <a:pt x="197" y="193"/>
                  </a:cubicBezTo>
                  <a:cubicBezTo>
                    <a:pt x="198" y="194"/>
                    <a:pt x="198" y="194"/>
                    <a:pt x="198" y="194"/>
                  </a:cubicBezTo>
                  <a:cubicBezTo>
                    <a:pt x="197" y="195"/>
                    <a:pt x="197" y="195"/>
                    <a:pt x="197" y="195"/>
                  </a:cubicBezTo>
                  <a:cubicBezTo>
                    <a:pt x="197" y="195"/>
                    <a:pt x="197" y="195"/>
                    <a:pt x="197" y="195"/>
                  </a:cubicBezTo>
                  <a:cubicBezTo>
                    <a:pt x="196" y="195"/>
                    <a:pt x="196" y="195"/>
                    <a:pt x="196" y="195"/>
                  </a:cubicBezTo>
                  <a:cubicBezTo>
                    <a:pt x="196" y="194"/>
                    <a:pt x="196" y="194"/>
                    <a:pt x="196" y="194"/>
                  </a:cubicBezTo>
                  <a:cubicBezTo>
                    <a:pt x="196" y="194"/>
                    <a:pt x="196" y="194"/>
                    <a:pt x="196" y="194"/>
                  </a:cubicBezTo>
                  <a:cubicBezTo>
                    <a:pt x="195" y="194"/>
                    <a:pt x="195" y="194"/>
                    <a:pt x="195" y="194"/>
                  </a:cubicBezTo>
                  <a:cubicBezTo>
                    <a:pt x="196" y="195"/>
                    <a:pt x="196" y="195"/>
                    <a:pt x="196" y="195"/>
                  </a:cubicBezTo>
                  <a:cubicBezTo>
                    <a:pt x="196" y="195"/>
                    <a:pt x="196" y="195"/>
                    <a:pt x="196" y="195"/>
                  </a:cubicBezTo>
                  <a:cubicBezTo>
                    <a:pt x="196" y="196"/>
                    <a:pt x="196" y="196"/>
                    <a:pt x="196" y="196"/>
                  </a:cubicBezTo>
                  <a:cubicBezTo>
                    <a:pt x="195" y="195"/>
                    <a:pt x="195" y="195"/>
                    <a:pt x="195" y="195"/>
                  </a:cubicBezTo>
                  <a:cubicBezTo>
                    <a:pt x="195" y="195"/>
                    <a:pt x="195" y="195"/>
                    <a:pt x="195" y="195"/>
                  </a:cubicBezTo>
                  <a:cubicBezTo>
                    <a:pt x="194" y="196"/>
                    <a:pt x="194" y="196"/>
                    <a:pt x="194" y="196"/>
                  </a:cubicBezTo>
                  <a:cubicBezTo>
                    <a:pt x="195" y="196"/>
                    <a:pt x="195" y="196"/>
                    <a:pt x="195" y="196"/>
                  </a:cubicBezTo>
                  <a:cubicBezTo>
                    <a:pt x="195" y="197"/>
                    <a:pt x="195" y="197"/>
                    <a:pt x="195" y="197"/>
                  </a:cubicBezTo>
                  <a:cubicBezTo>
                    <a:pt x="194" y="197"/>
                    <a:pt x="194" y="197"/>
                    <a:pt x="194" y="197"/>
                  </a:cubicBezTo>
                  <a:cubicBezTo>
                    <a:pt x="194" y="197"/>
                    <a:pt x="194" y="197"/>
                    <a:pt x="194" y="197"/>
                  </a:cubicBezTo>
                  <a:cubicBezTo>
                    <a:pt x="194" y="196"/>
                    <a:pt x="194" y="196"/>
                    <a:pt x="194" y="196"/>
                  </a:cubicBezTo>
                  <a:cubicBezTo>
                    <a:pt x="194" y="197"/>
                    <a:pt x="194" y="197"/>
                    <a:pt x="194" y="197"/>
                  </a:cubicBezTo>
                  <a:cubicBezTo>
                    <a:pt x="194" y="197"/>
                    <a:pt x="194" y="197"/>
                    <a:pt x="194" y="197"/>
                  </a:cubicBezTo>
                  <a:cubicBezTo>
                    <a:pt x="193" y="197"/>
                    <a:pt x="193" y="197"/>
                    <a:pt x="193" y="197"/>
                  </a:cubicBezTo>
                  <a:cubicBezTo>
                    <a:pt x="192" y="197"/>
                    <a:pt x="192" y="197"/>
                    <a:pt x="192" y="197"/>
                  </a:cubicBezTo>
                  <a:cubicBezTo>
                    <a:pt x="192" y="198"/>
                    <a:pt x="192" y="198"/>
                    <a:pt x="192" y="198"/>
                  </a:cubicBezTo>
                  <a:cubicBezTo>
                    <a:pt x="191" y="198"/>
                    <a:pt x="191" y="198"/>
                    <a:pt x="191" y="198"/>
                  </a:cubicBezTo>
                  <a:cubicBezTo>
                    <a:pt x="191" y="199"/>
                    <a:pt x="191" y="199"/>
                    <a:pt x="191" y="199"/>
                  </a:cubicBezTo>
                  <a:cubicBezTo>
                    <a:pt x="192" y="199"/>
                    <a:pt x="192" y="199"/>
                    <a:pt x="192" y="199"/>
                  </a:cubicBezTo>
                  <a:cubicBezTo>
                    <a:pt x="191" y="199"/>
                    <a:pt x="191" y="199"/>
                    <a:pt x="191" y="199"/>
                  </a:cubicBezTo>
                  <a:cubicBezTo>
                    <a:pt x="191" y="199"/>
                    <a:pt x="191" y="199"/>
                    <a:pt x="191" y="199"/>
                  </a:cubicBezTo>
                  <a:cubicBezTo>
                    <a:pt x="190" y="198"/>
                    <a:pt x="190" y="198"/>
                    <a:pt x="190" y="198"/>
                  </a:cubicBezTo>
                  <a:cubicBezTo>
                    <a:pt x="189" y="198"/>
                    <a:pt x="189" y="198"/>
                    <a:pt x="189" y="198"/>
                  </a:cubicBezTo>
                  <a:cubicBezTo>
                    <a:pt x="189" y="199"/>
                    <a:pt x="189" y="199"/>
                    <a:pt x="189" y="199"/>
                  </a:cubicBezTo>
                  <a:cubicBezTo>
                    <a:pt x="189" y="199"/>
                    <a:pt x="189" y="199"/>
                    <a:pt x="189" y="199"/>
                  </a:cubicBezTo>
                  <a:cubicBezTo>
                    <a:pt x="190" y="200"/>
                    <a:pt x="190" y="200"/>
                    <a:pt x="190" y="200"/>
                  </a:cubicBezTo>
                  <a:cubicBezTo>
                    <a:pt x="189" y="200"/>
                    <a:pt x="189" y="200"/>
                    <a:pt x="189" y="200"/>
                  </a:cubicBezTo>
                  <a:cubicBezTo>
                    <a:pt x="189" y="200"/>
                    <a:pt x="189" y="200"/>
                    <a:pt x="189" y="200"/>
                  </a:cubicBezTo>
                  <a:cubicBezTo>
                    <a:pt x="189" y="200"/>
                    <a:pt x="189" y="200"/>
                    <a:pt x="189" y="200"/>
                  </a:cubicBezTo>
                  <a:cubicBezTo>
                    <a:pt x="188" y="201"/>
                    <a:pt x="188" y="201"/>
                    <a:pt x="188" y="201"/>
                  </a:cubicBezTo>
                  <a:cubicBezTo>
                    <a:pt x="187" y="202"/>
                    <a:pt x="187" y="202"/>
                    <a:pt x="187" y="202"/>
                  </a:cubicBezTo>
                  <a:cubicBezTo>
                    <a:pt x="187" y="202"/>
                    <a:pt x="187" y="202"/>
                    <a:pt x="187" y="202"/>
                  </a:cubicBezTo>
                  <a:cubicBezTo>
                    <a:pt x="187" y="203"/>
                    <a:pt x="187" y="203"/>
                    <a:pt x="187" y="203"/>
                  </a:cubicBezTo>
                  <a:cubicBezTo>
                    <a:pt x="186" y="203"/>
                    <a:pt x="186" y="203"/>
                    <a:pt x="186" y="203"/>
                  </a:cubicBezTo>
                  <a:cubicBezTo>
                    <a:pt x="186" y="204"/>
                    <a:pt x="186" y="204"/>
                    <a:pt x="186" y="204"/>
                  </a:cubicBezTo>
                  <a:cubicBezTo>
                    <a:pt x="186" y="204"/>
                    <a:pt x="186" y="204"/>
                    <a:pt x="186" y="204"/>
                  </a:cubicBezTo>
                  <a:cubicBezTo>
                    <a:pt x="185" y="204"/>
                    <a:pt x="185" y="204"/>
                    <a:pt x="185" y="204"/>
                  </a:cubicBezTo>
                  <a:cubicBezTo>
                    <a:pt x="184" y="206"/>
                    <a:pt x="184" y="206"/>
                    <a:pt x="184" y="206"/>
                  </a:cubicBezTo>
                  <a:cubicBezTo>
                    <a:pt x="183" y="206"/>
                    <a:pt x="183" y="206"/>
                    <a:pt x="183" y="206"/>
                  </a:cubicBezTo>
                  <a:cubicBezTo>
                    <a:pt x="183" y="207"/>
                    <a:pt x="183" y="207"/>
                    <a:pt x="183" y="207"/>
                  </a:cubicBezTo>
                  <a:cubicBezTo>
                    <a:pt x="182" y="207"/>
                    <a:pt x="182" y="207"/>
                    <a:pt x="182" y="207"/>
                  </a:cubicBezTo>
                  <a:cubicBezTo>
                    <a:pt x="181" y="207"/>
                    <a:pt x="181" y="207"/>
                    <a:pt x="181" y="207"/>
                  </a:cubicBezTo>
                  <a:cubicBezTo>
                    <a:pt x="181" y="207"/>
                    <a:pt x="181" y="207"/>
                    <a:pt x="181" y="207"/>
                  </a:cubicBezTo>
                  <a:cubicBezTo>
                    <a:pt x="182" y="208"/>
                    <a:pt x="182" y="208"/>
                    <a:pt x="182" y="208"/>
                  </a:cubicBezTo>
                  <a:cubicBezTo>
                    <a:pt x="181" y="209"/>
                    <a:pt x="181" y="209"/>
                    <a:pt x="181" y="209"/>
                  </a:cubicBezTo>
                  <a:cubicBezTo>
                    <a:pt x="180" y="210"/>
                    <a:pt x="180" y="210"/>
                    <a:pt x="180" y="210"/>
                  </a:cubicBezTo>
                  <a:cubicBezTo>
                    <a:pt x="180" y="211"/>
                    <a:pt x="180" y="211"/>
                    <a:pt x="180" y="211"/>
                  </a:cubicBezTo>
                  <a:cubicBezTo>
                    <a:pt x="180" y="212"/>
                    <a:pt x="180" y="212"/>
                    <a:pt x="180" y="212"/>
                  </a:cubicBezTo>
                  <a:cubicBezTo>
                    <a:pt x="179" y="213"/>
                    <a:pt x="179" y="213"/>
                    <a:pt x="179" y="213"/>
                  </a:cubicBezTo>
                  <a:cubicBezTo>
                    <a:pt x="178" y="214"/>
                    <a:pt x="178" y="214"/>
                    <a:pt x="178" y="214"/>
                  </a:cubicBezTo>
                  <a:cubicBezTo>
                    <a:pt x="179" y="215"/>
                    <a:pt x="179" y="215"/>
                    <a:pt x="179" y="215"/>
                  </a:cubicBezTo>
                  <a:cubicBezTo>
                    <a:pt x="179" y="216"/>
                    <a:pt x="179" y="216"/>
                    <a:pt x="179" y="216"/>
                  </a:cubicBezTo>
                  <a:cubicBezTo>
                    <a:pt x="178" y="217"/>
                    <a:pt x="178" y="217"/>
                    <a:pt x="178" y="217"/>
                  </a:cubicBezTo>
                  <a:cubicBezTo>
                    <a:pt x="177" y="218"/>
                    <a:pt x="177" y="218"/>
                    <a:pt x="177" y="218"/>
                  </a:cubicBezTo>
                  <a:cubicBezTo>
                    <a:pt x="177" y="218"/>
                    <a:pt x="177" y="218"/>
                    <a:pt x="177" y="218"/>
                  </a:cubicBezTo>
                  <a:cubicBezTo>
                    <a:pt x="176" y="218"/>
                    <a:pt x="176" y="218"/>
                    <a:pt x="176" y="218"/>
                  </a:cubicBezTo>
                  <a:cubicBezTo>
                    <a:pt x="177" y="218"/>
                    <a:pt x="177" y="218"/>
                    <a:pt x="177" y="218"/>
                  </a:cubicBezTo>
                  <a:cubicBezTo>
                    <a:pt x="177" y="219"/>
                    <a:pt x="177" y="219"/>
                    <a:pt x="177" y="219"/>
                  </a:cubicBezTo>
                  <a:cubicBezTo>
                    <a:pt x="177" y="220"/>
                    <a:pt x="177" y="220"/>
                    <a:pt x="177" y="220"/>
                  </a:cubicBezTo>
                  <a:cubicBezTo>
                    <a:pt x="178" y="220"/>
                    <a:pt x="178" y="220"/>
                    <a:pt x="178" y="220"/>
                  </a:cubicBezTo>
                  <a:cubicBezTo>
                    <a:pt x="178" y="221"/>
                    <a:pt x="178" y="221"/>
                    <a:pt x="178" y="221"/>
                  </a:cubicBezTo>
                  <a:cubicBezTo>
                    <a:pt x="178" y="222"/>
                    <a:pt x="178" y="222"/>
                    <a:pt x="178" y="222"/>
                  </a:cubicBezTo>
                  <a:cubicBezTo>
                    <a:pt x="177" y="223"/>
                    <a:pt x="177" y="223"/>
                    <a:pt x="177" y="223"/>
                  </a:cubicBezTo>
                  <a:cubicBezTo>
                    <a:pt x="176" y="224"/>
                    <a:pt x="176" y="224"/>
                    <a:pt x="176" y="224"/>
                  </a:cubicBezTo>
                  <a:cubicBezTo>
                    <a:pt x="174" y="225"/>
                    <a:pt x="174" y="225"/>
                    <a:pt x="174" y="225"/>
                  </a:cubicBezTo>
                  <a:cubicBezTo>
                    <a:pt x="173" y="226"/>
                    <a:pt x="173" y="226"/>
                    <a:pt x="173" y="226"/>
                  </a:cubicBezTo>
                  <a:cubicBezTo>
                    <a:pt x="174" y="225"/>
                    <a:pt x="174" y="225"/>
                    <a:pt x="174" y="225"/>
                  </a:cubicBezTo>
                  <a:cubicBezTo>
                    <a:pt x="176" y="225"/>
                    <a:pt x="176" y="225"/>
                    <a:pt x="176" y="225"/>
                  </a:cubicBezTo>
                  <a:cubicBezTo>
                    <a:pt x="178" y="223"/>
                    <a:pt x="178" y="223"/>
                    <a:pt x="178" y="223"/>
                  </a:cubicBezTo>
                  <a:cubicBezTo>
                    <a:pt x="179" y="221"/>
                    <a:pt x="179" y="221"/>
                    <a:pt x="179" y="221"/>
                  </a:cubicBezTo>
                  <a:cubicBezTo>
                    <a:pt x="182" y="221"/>
                    <a:pt x="182" y="221"/>
                    <a:pt x="182" y="221"/>
                  </a:cubicBezTo>
                  <a:cubicBezTo>
                    <a:pt x="182" y="221"/>
                    <a:pt x="182" y="221"/>
                    <a:pt x="182" y="221"/>
                  </a:cubicBezTo>
                  <a:cubicBezTo>
                    <a:pt x="182" y="222"/>
                    <a:pt x="182" y="222"/>
                    <a:pt x="182" y="222"/>
                  </a:cubicBezTo>
                  <a:cubicBezTo>
                    <a:pt x="182" y="223"/>
                    <a:pt x="182" y="223"/>
                    <a:pt x="182" y="223"/>
                  </a:cubicBezTo>
                  <a:cubicBezTo>
                    <a:pt x="182" y="224"/>
                    <a:pt x="182" y="224"/>
                    <a:pt x="182" y="224"/>
                  </a:cubicBezTo>
                  <a:cubicBezTo>
                    <a:pt x="183" y="225"/>
                    <a:pt x="183" y="225"/>
                    <a:pt x="183" y="225"/>
                  </a:cubicBezTo>
                  <a:cubicBezTo>
                    <a:pt x="183" y="226"/>
                    <a:pt x="183" y="226"/>
                    <a:pt x="183" y="226"/>
                  </a:cubicBezTo>
                  <a:cubicBezTo>
                    <a:pt x="182" y="228"/>
                    <a:pt x="182" y="228"/>
                    <a:pt x="182" y="228"/>
                  </a:cubicBezTo>
                  <a:cubicBezTo>
                    <a:pt x="182" y="229"/>
                    <a:pt x="182" y="229"/>
                    <a:pt x="182" y="229"/>
                  </a:cubicBezTo>
                  <a:cubicBezTo>
                    <a:pt x="183" y="230"/>
                    <a:pt x="183" y="230"/>
                    <a:pt x="183" y="230"/>
                  </a:cubicBezTo>
                  <a:cubicBezTo>
                    <a:pt x="182" y="231"/>
                    <a:pt x="182" y="231"/>
                    <a:pt x="182" y="231"/>
                  </a:cubicBezTo>
                  <a:cubicBezTo>
                    <a:pt x="180" y="233"/>
                    <a:pt x="180" y="233"/>
                    <a:pt x="180" y="233"/>
                  </a:cubicBezTo>
                  <a:cubicBezTo>
                    <a:pt x="178" y="234"/>
                    <a:pt x="178" y="234"/>
                    <a:pt x="178" y="234"/>
                  </a:cubicBezTo>
                  <a:cubicBezTo>
                    <a:pt x="177" y="234"/>
                    <a:pt x="177" y="234"/>
                    <a:pt x="177" y="234"/>
                  </a:cubicBezTo>
                  <a:cubicBezTo>
                    <a:pt x="178" y="234"/>
                    <a:pt x="178" y="234"/>
                    <a:pt x="178" y="234"/>
                  </a:cubicBezTo>
                  <a:cubicBezTo>
                    <a:pt x="180" y="234"/>
                    <a:pt x="180" y="234"/>
                    <a:pt x="180" y="234"/>
                  </a:cubicBezTo>
                  <a:cubicBezTo>
                    <a:pt x="183" y="233"/>
                    <a:pt x="183" y="233"/>
                    <a:pt x="183" y="233"/>
                  </a:cubicBezTo>
                  <a:cubicBezTo>
                    <a:pt x="186" y="232"/>
                    <a:pt x="186" y="232"/>
                    <a:pt x="186" y="232"/>
                  </a:cubicBezTo>
                  <a:cubicBezTo>
                    <a:pt x="188" y="232"/>
                    <a:pt x="188" y="232"/>
                    <a:pt x="188" y="232"/>
                  </a:cubicBezTo>
                  <a:cubicBezTo>
                    <a:pt x="190" y="233"/>
                    <a:pt x="190" y="233"/>
                    <a:pt x="190" y="233"/>
                  </a:cubicBezTo>
                  <a:cubicBezTo>
                    <a:pt x="191" y="234"/>
                    <a:pt x="191" y="234"/>
                    <a:pt x="191" y="234"/>
                  </a:cubicBezTo>
                  <a:cubicBezTo>
                    <a:pt x="193" y="235"/>
                    <a:pt x="193" y="235"/>
                    <a:pt x="193" y="235"/>
                  </a:cubicBezTo>
                  <a:cubicBezTo>
                    <a:pt x="193" y="235"/>
                    <a:pt x="193" y="235"/>
                    <a:pt x="193" y="235"/>
                  </a:cubicBezTo>
                  <a:cubicBezTo>
                    <a:pt x="194" y="235"/>
                    <a:pt x="194" y="235"/>
                    <a:pt x="194" y="235"/>
                  </a:cubicBezTo>
                  <a:cubicBezTo>
                    <a:pt x="196" y="237"/>
                    <a:pt x="196" y="237"/>
                    <a:pt x="196" y="237"/>
                  </a:cubicBezTo>
                  <a:cubicBezTo>
                    <a:pt x="196" y="237"/>
                    <a:pt x="196" y="237"/>
                    <a:pt x="196" y="237"/>
                  </a:cubicBezTo>
                  <a:cubicBezTo>
                    <a:pt x="197" y="238"/>
                    <a:pt x="197" y="238"/>
                    <a:pt x="197" y="238"/>
                  </a:cubicBezTo>
                  <a:cubicBezTo>
                    <a:pt x="198" y="239"/>
                    <a:pt x="198" y="239"/>
                    <a:pt x="198" y="239"/>
                  </a:cubicBezTo>
                  <a:cubicBezTo>
                    <a:pt x="198" y="239"/>
                    <a:pt x="198" y="239"/>
                    <a:pt x="198" y="239"/>
                  </a:cubicBezTo>
                  <a:cubicBezTo>
                    <a:pt x="198" y="240"/>
                    <a:pt x="198" y="240"/>
                    <a:pt x="198" y="240"/>
                  </a:cubicBezTo>
                  <a:cubicBezTo>
                    <a:pt x="199" y="241"/>
                    <a:pt x="199" y="241"/>
                    <a:pt x="199" y="241"/>
                  </a:cubicBezTo>
                  <a:cubicBezTo>
                    <a:pt x="199" y="242"/>
                    <a:pt x="199" y="242"/>
                    <a:pt x="199" y="242"/>
                  </a:cubicBezTo>
                  <a:cubicBezTo>
                    <a:pt x="200" y="241"/>
                    <a:pt x="200" y="241"/>
                    <a:pt x="200" y="241"/>
                  </a:cubicBezTo>
                  <a:cubicBezTo>
                    <a:pt x="200" y="242"/>
                    <a:pt x="200" y="242"/>
                    <a:pt x="200" y="242"/>
                  </a:cubicBezTo>
                  <a:cubicBezTo>
                    <a:pt x="202" y="243"/>
                    <a:pt x="202" y="243"/>
                    <a:pt x="202" y="243"/>
                  </a:cubicBezTo>
                  <a:cubicBezTo>
                    <a:pt x="202" y="243"/>
                    <a:pt x="202" y="243"/>
                    <a:pt x="202" y="243"/>
                  </a:cubicBezTo>
                  <a:cubicBezTo>
                    <a:pt x="204" y="244"/>
                    <a:pt x="204" y="244"/>
                    <a:pt x="204" y="244"/>
                  </a:cubicBezTo>
                  <a:cubicBezTo>
                    <a:pt x="204" y="244"/>
                    <a:pt x="204" y="244"/>
                    <a:pt x="204" y="244"/>
                  </a:cubicBezTo>
                  <a:cubicBezTo>
                    <a:pt x="206" y="245"/>
                    <a:pt x="206" y="245"/>
                    <a:pt x="206" y="245"/>
                  </a:cubicBezTo>
                  <a:cubicBezTo>
                    <a:pt x="206" y="246"/>
                    <a:pt x="206" y="246"/>
                    <a:pt x="206" y="246"/>
                  </a:cubicBezTo>
                  <a:cubicBezTo>
                    <a:pt x="207" y="247"/>
                    <a:pt x="207" y="247"/>
                    <a:pt x="207" y="247"/>
                  </a:cubicBezTo>
                  <a:cubicBezTo>
                    <a:pt x="207" y="247"/>
                    <a:pt x="207" y="247"/>
                    <a:pt x="207" y="247"/>
                  </a:cubicBezTo>
                  <a:cubicBezTo>
                    <a:pt x="207" y="247"/>
                    <a:pt x="207" y="247"/>
                    <a:pt x="207" y="247"/>
                  </a:cubicBezTo>
                  <a:cubicBezTo>
                    <a:pt x="209" y="247"/>
                    <a:pt x="209" y="247"/>
                    <a:pt x="209" y="247"/>
                  </a:cubicBezTo>
                  <a:cubicBezTo>
                    <a:pt x="209" y="248"/>
                    <a:pt x="209" y="248"/>
                    <a:pt x="209" y="248"/>
                  </a:cubicBezTo>
                  <a:cubicBezTo>
                    <a:pt x="210" y="247"/>
                    <a:pt x="210" y="247"/>
                    <a:pt x="210" y="247"/>
                  </a:cubicBezTo>
                  <a:cubicBezTo>
                    <a:pt x="212" y="247"/>
                    <a:pt x="212" y="247"/>
                    <a:pt x="212" y="247"/>
                  </a:cubicBezTo>
                  <a:cubicBezTo>
                    <a:pt x="212" y="248"/>
                    <a:pt x="212" y="248"/>
                    <a:pt x="212" y="248"/>
                  </a:cubicBezTo>
                  <a:cubicBezTo>
                    <a:pt x="213" y="248"/>
                    <a:pt x="213" y="248"/>
                    <a:pt x="213" y="248"/>
                  </a:cubicBezTo>
                  <a:cubicBezTo>
                    <a:pt x="214" y="248"/>
                    <a:pt x="214" y="248"/>
                    <a:pt x="214" y="248"/>
                  </a:cubicBezTo>
                  <a:cubicBezTo>
                    <a:pt x="216" y="248"/>
                    <a:pt x="216" y="248"/>
                    <a:pt x="216" y="248"/>
                  </a:cubicBezTo>
                  <a:cubicBezTo>
                    <a:pt x="217" y="248"/>
                    <a:pt x="217" y="248"/>
                    <a:pt x="217" y="248"/>
                  </a:cubicBezTo>
                  <a:cubicBezTo>
                    <a:pt x="217" y="248"/>
                    <a:pt x="217" y="248"/>
                    <a:pt x="217" y="248"/>
                  </a:cubicBezTo>
                  <a:cubicBezTo>
                    <a:pt x="217" y="248"/>
                    <a:pt x="217" y="248"/>
                    <a:pt x="217" y="248"/>
                  </a:cubicBezTo>
                  <a:cubicBezTo>
                    <a:pt x="218" y="248"/>
                    <a:pt x="218" y="248"/>
                    <a:pt x="218" y="248"/>
                  </a:cubicBezTo>
                  <a:cubicBezTo>
                    <a:pt x="218" y="248"/>
                    <a:pt x="218" y="248"/>
                    <a:pt x="218" y="248"/>
                  </a:cubicBezTo>
                  <a:cubicBezTo>
                    <a:pt x="218" y="249"/>
                    <a:pt x="218" y="249"/>
                    <a:pt x="218" y="249"/>
                  </a:cubicBezTo>
                  <a:cubicBezTo>
                    <a:pt x="217" y="251"/>
                    <a:pt x="217" y="251"/>
                    <a:pt x="217" y="251"/>
                  </a:cubicBezTo>
                  <a:cubicBezTo>
                    <a:pt x="217" y="252"/>
                    <a:pt x="217" y="252"/>
                    <a:pt x="217" y="252"/>
                  </a:cubicBezTo>
                  <a:cubicBezTo>
                    <a:pt x="216" y="253"/>
                    <a:pt x="216" y="253"/>
                    <a:pt x="216" y="253"/>
                  </a:cubicBezTo>
                  <a:cubicBezTo>
                    <a:pt x="216" y="254"/>
                    <a:pt x="216" y="254"/>
                    <a:pt x="216" y="254"/>
                  </a:cubicBezTo>
                  <a:cubicBezTo>
                    <a:pt x="216" y="255"/>
                    <a:pt x="216" y="255"/>
                    <a:pt x="216" y="255"/>
                  </a:cubicBezTo>
                  <a:cubicBezTo>
                    <a:pt x="216" y="255"/>
                    <a:pt x="216" y="255"/>
                    <a:pt x="216" y="255"/>
                  </a:cubicBezTo>
                  <a:cubicBezTo>
                    <a:pt x="216" y="257"/>
                    <a:pt x="216" y="257"/>
                    <a:pt x="216" y="257"/>
                  </a:cubicBezTo>
                  <a:cubicBezTo>
                    <a:pt x="215" y="258"/>
                    <a:pt x="215" y="258"/>
                    <a:pt x="215" y="258"/>
                  </a:cubicBezTo>
                  <a:cubicBezTo>
                    <a:pt x="215" y="259"/>
                    <a:pt x="215" y="259"/>
                    <a:pt x="215" y="259"/>
                  </a:cubicBezTo>
                  <a:cubicBezTo>
                    <a:pt x="215" y="260"/>
                    <a:pt x="215" y="260"/>
                    <a:pt x="215" y="260"/>
                  </a:cubicBezTo>
                  <a:cubicBezTo>
                    <a:pt x="214" y="261"/>
                    <a:pt x="214" y="261"/>
                    <a:pt x="214" y="261"/>
                  </a:cubicBezTo>
                  <a:cubicBezTo>
                    <a:pt x="213" y="262"/>
                    <a:pt x="213" y="262"/>
                    <a:pt x="213" y="262"/>
                  </a:cubicBezTo>
                  <a:cubicBezTo>
                    <a:pt x="214" y="263"/>
                    <a:pt x="214" y="263"/>
                    <a:pt x="214" y="263"/>
                  </a:cubicBezTo>
                  <a:cubicBezTo>
                    <a:pt x="215" y="264"/>
                    <a:pt x="215" y="264"/>
                    <a:pt x="215" y="264"/>
                  </a:cubicBezTo>
                  <a:cubicBezTo>
                    <a:pt x="215" y="265"/>
                    <a:pt x="215" y="265"/>
                    <a:pt x="215" y="265"/>
                  </a:cubicBezTo>
                  <a:cubicBezTo>
                    <a:pt x="215" y="265"/>
                    <a:pt x="215" y="265"/>
                    <a:pt x="215" y="265"/>
                  </a:cubicBezTo>
                  <a:cubicBezTo>
                    <a:pt x="216" y="266"/>
                    <a:pt x="216" y="266"/>
                    <a:pt x="216" y="266"/>
                  </a:cubicBezTo>
                  <a:cubicBezTo>
                    <a:pt x="216" y="266"/>
                    <a:pt x="216" y="266"/>
                    <a:pt x="216" y="266"/>
                  </a:cubicBezTo>
                  <a:cubicBezTo>
                    <a:pt x="216" y="267"/>
                    <a:pt x="216" y="267"/>
                    <a:pt x="216" y="267"/>
                  </a:cubicBezTo>
                  <a:cubicBezTo>
                    <a:pt x="216" y="267"/>
                    <a:pt x="216" y="267"/>
                    <a:pt x="216" y="267"/>
                  </a:cubicBezTo>
                  <a:cubicBezTo>
                    <a:pt x="217" y="268"/>
                    <a:pt x="217" y="268"/>
                    <a:pt x="217" y="268"/>
                  </a:cubicBezTo>
                  <a:cubicBezTo>
                    <a:pt x="218" y="268"/>
                    <a:pt x="218" y="268"/>
                    <a:pt x="218" y="268"/>
                  </a:cubicBezTo>
                  <a:cubicBezTo>
                    <a:pt x="218" y="268"/>
                    <a:pt x="218" y="268"/>
                    <a:pt x="218" y="268"/>
                  </a:cubicBezTo>
                  <a:cubicBezTo>
                    <a:pt x="218" y="269"/>
                    <a:pt x="218" y="269"/>
                    <a:pt x="218" y="269"/>
                  </a:cubicBezTo>
                  <a:cubicBezTo>
                    <a:pt x="219" y="269"/>
                    <a:pt x="219" y="269"/>
                    <a:pt x="219" y="269"/>
                  </a:cubicBezTo>
                  <a:cubicBezTo>
                    <a:pt x="219" y="271"/>
                    <a:pt x="219" y="271"/>
                    <a:pt x="219" y="271"/>
                  </a:cubicBezTo>
                  <a:cubicBezTo>
                    <a:pt x="219" y="271"/>
                    <a:pt x="219" y="271"/>
                    <a:pt x="219" y="271"/>
                  </a:cubicBezTo>
                  <a:cubicBezTo>
                    <a:pt x="219" y="272"/>
                    <a:pt x="219" y="272"/>
                    <a:pt x="219" y="272"/>
                  </a:cubicBezTo>
                  <a:cubicBezTo>
                    <a:pt x="217" y="274"/>
                    <a:pt x="217" y="274"/>
                    <a:pt x="217" y="274"/>
                  </a:cubicBezTo>
                  <a:cubicBezTo>
                    <a:pt x="218" y="273"/>
                    <a:pt x="218" y="273"/>
                    <a:pt x="218" y="273"/>
                  </a:cubicBezTo>
                  <a:cubicBezTo>
                    <a:pt x="219" y="272"/>
                    <a:pt x="219" y="272"/>
                    <a:pt x="219" y="272"/>
                  </a:cubicBezTo>
                  <a:cubicBezTo>
                    <a:pt x="220" y="273"/>
                    <a:pt x="220" y="273"/>
                    <a:pt x="220" y="273"/>
                  </a:cubicBezTo>
                  <a:cubicBezTo>
                    <a:pt x="221" y="273"/>
                    <a:pt x="221" y="273"/>
                    <a:pt x="221" y="273"/>
                  </a:cubicBezTo>
                  <a:cubicBezTo>
                    <a:pt x="222" y="273"/>
                    <a:pt x="222" y="273"/>
                    <a:pt x="222" y="273"/>
                  </a:cubicBezTo>
                  <a:cubicBezTo>
                    <a:pt x="222" y="273"/>
                    <a:pt x="222" y="273"/>
                    <a:pt x="222" y="273"/>
                  </a:cubicBezTo>
                  <a:cubicBezTo>
                    <a:pt x="222" y="272"/>
                    <a:pt x="222" y="272"/>
                    <a:pt x="222" y="272"/>
                  </a:cubicBezTo>
                  <a:cubicBezTo>
                    <a:pt x="224" y="270"/>
                    <a:pt x="224" y="270"/>
                    <a:pt x="224" y="270"/>
                  </a:cubicBezTo>
                  <a:cubicBezTo>
                    <a:pt x="224" y="270"/>
                    <a:pt x="224" y="270"/>
                    <a:pt x="224" y="270"/>
                  </a:cubicBezTo>
                  <a:cubicBezTo>
                    <a:pt x="224" y="271"/>
                    <a:pt x="224" y="271"/>
                    <a:pt x="224" y="271"/>
                  </a:cubicBezTo>
                  <a:cubicBezTo>
                    <a:pt x="224" y="271"/>
                    <a:pt x="224" y="271"/>
                    <a:pt x="224" y="271"/>
                  </a:cubicBezTo>
                  <a:cubicBezTo>
                    <a:pt x="225" y="271"/>
                    <a:pt x="225" y="271"/>
                    <a:pt x="225" y="271"/>
                  </a:cubicBezTo>
                  <a:cubicBezTo>
                    <a:pt x="225" y="273"/>
                    <a:pt x="225" y="273"/>
                    <a:pt x="225" y="273"/>
                  </a:cubicBezTo>
                  <a:cubicBezTo>
                    <a:pt x="225" y="274"/>
                    <a:pt x="225" y="274"/>
                    <a:pt x="225" y="274"/>
                  </a:cubicBezTo>
                  <a:cubicBezTo>
                    <a:pt x="226" y="275"/>
                    <a:pt x="226" y="275"/>
                    <a:pt x="226" y="275"/>
                  </a:cubicBezTo>
                  <a:cubicBezTo>
                    <a:pt x="227" y="275"/>
                    <a:pt x="227" y="275"/>
                    <a:pt x="227" y="275"/>
                  </a:cubicBezTo>
                  <a:cubicBezTo>
                    <a:pt x="226" y="274"/>
                    <a:pt x="226" y="274"/>
                    <a:pt x="226" y="274"/>
                  </a:cubicBezTo>
                  <a:cubicBezTo>
                    <a:pt x="226" y="274"/>
                    <a:pt x="226" y="274"/>
                    <a:pt x="226" y="274"/>
                  </a:cubicBezTo>
                  <a:cubicBezTo>
                    <a:pt x="225" y="273"/>
                    <a:pt x="225" y="273"/>
                    <a:pt x="225" y="273"/>
                  </a:cubicBezTo>
                  <a:cubicBezTo>
                    <a:pt x="226" y="271"/>
                    <a:pt x="226" y="271"/>
                    <a:pt x="226" y="271"/>
                  </a:cubicBezTo>
                  <a:cubicBezTo>
                    <a:pt x="226" y="271"/>
                    <a:pt x="226" y="271"/>
                    <a:pt x="226" y="271"/>
                  </a:cubicBezTo>
                  <a:cubicBezTo>
                    <a:pt x="226" y="270"/>
                    <a:pt x="226" y="270"/>
                    <a:pt x="226" y="270"/>
                  </a:cubicBezTo>
                  <a:cubicBezTo>
                    <a:pt x="225" y="270"/>
                    <a:pt x="225" y="270"/>
                    <a:pt x="225" y="270"/>
                  </a:cubicBezTo>
                  <a:cubicBezTo>
                    <a:pt x="226" y="270"/>
                    <a:pt x="226" y="270"/>
                    <a:pt x="226" y="270"/>
                  </a:cubicBezTo>
                  <a:cubicBezTo>
                    <a:pt x="226" y="270"/>
                    <a:pt x="226" y="270"/>
                    <a:pt x="226" y="270"/>
                  </a:cubicBezTo>
                  <a:cubicBezTo>
                    <a:pt x="227" y="268"/>
                    <a:pt x="227" y="268"/>
                    <a:pt x="227" y="268"/>
                  </a:cubicBezTo>
                  <a:cubicBezTo>
                    <a:pt x="228" y="268"/>
                    <a:pt x="228" y="268"/>
                    <a:pt x="228" y="268"/>
                  </a:cubicBezTo>
                  <a:cubicBezTo>
                    <a:pt x="227" y="267"/>
                    <a:pt x="227" y="267"/>
                    <a:pt x="227" y="267"/>
                  </a:cubicBezTo>
                  <a:cubicBezTo>
                    <a:pt x="227" y="266"/>
                    <a:pt x="227" y="266"/>
                    <a:pt x="227" y="266"/>
                  </a:cubicBezTo>
                  <a:cubicBezTo>
                    <a:pt x="227" y="266"/>
                    <a:pt x="227" y="266"/>
                    <a:pt x="227" y="266"/>
                  </a:cubicBezTo>
                  <a:cubicBezTo>
                    <a:pt x="227" y="265"/>
                    <a:pt x="227" y="265"/>
                    <a:pt x="227" y="265"/>
                  </a:cubicBezTo>
                  <a:cubicBezTo>
                    <a:pt x="228" y="264"/>
                    <a:pt x="228" y="264"/>
                    <a:pt x="228" y="264"/>
                  </a:cubicBezTo>
                  <a:cubicBezTo>
                    <a:pt x="227" y="264"/>
                    <a:pt x="227" y="264"/>
                    <a:pt x="227" y="264"/>
                  </a:cubicBezTo>
                  <a:cubicBezTo>
                    <a:pt x="227" y="263"/>
                    <a:pt x="227" y="263"/>
                    <a:pt x="227" y="263"/>
                  </a:cubicBezTo>
                  <a:cubicBezTo>
                    <a:pt x="227" y="263"/>
                    <a:pt x="227" y="263"/>
                    <a:pt x="227" y="263"/>
                  </a:cubicBezTo>
                  <a:cubicBezTo>
                    <a:pt x="227" y="262"/>
                    <a:pt x="227" y="262"/>
                    <a:pt x="227" y="262"/>
                  </a:cubicBezTo>
                  <a:cubicBezTo>
                    <a:pt x="227" y="261"/>
                    <a:pt x="227" y="261"/>
                    <a:pt x="227" y="261"/>
                  </a:cubicBezTo>
                  <a:cubicBezTo>
                    <a:pt x="227" y="260"/>
                    <a:pt x="227" y="260"/>
                    <a:pt x="227" y="260"/>
                  </a:cubicBezTo>
                  <a:cubicBezTo>
                    <a:pt x="227" y="258"/>
                    <a:pt x="227" y="258"/>
                    <a:pt x="227" y="258"/>
                  </a:cubicBezTo>
                  <a:cubicBezTo>
                    <a:pt x="228" y="258"/>
                    <a:pt x="228" y="258"/>
                    <a:pt x="228" y="258"/>
                  </a:cubicBezTo>
                  <a:cubicBezTo>
                    <a:pt x="228" y="257"/>
                    <a:pt x="228" y="257"/>
                    <a:pt x="228" y="257"/>
                  </a:cubicBezTo>
                  <a:cubicBezTo>
                    <a:pt x="228" y="257"/>
                    <a:pt x="228" y="257"/>
                    <a:pt x="228" y="257"/>
                  </a:cubicBezTo>
                  <a:cubicBezTo>
                    <a:pt x="228" y="256"/>
                    <a:pt x="228" y="256"/>
                    <a:pt x="228" y="256"/>
                  </a:cubicBezTo>
                  <a:cubicBezTo>
                    <a:pt x="228" y="256"/>
                    <a:pt x="228" y="256"/>
                    <a:pt x="228" y="256"/>
                  </a:cubicBezTo>
                  <a:cubicBezTo>
                    <a:pt x="228" y="256"/>
                    <a:pt x="228" y="256"/>
                    <a:pt x="228" y="256"/>
                  </a:cubicBezTo>
                  <a:cubicBezTo>
                    <a:pt x="228" y="255"/>
                    <a:pt x="228" y="255"/>
                    <a:pt x="228" y="255"/>
                  </a:cubicBezTo>
                  <a:cubicBezTo>
                    <a:pt x="228" y="255"/>
                    <a:pt x="228" y="255"/>
                    <a:pt x="228" y="255"/>
                  </a:cubicBezTo>
                  <a:cubicBezTo>
                    <a:pt x="228" y="254"/>
                    <a:pt x="228" y="254"/>
                    <a:pt x="228" y="254"/>
                  </a:cubicBezTo>
                  <a:cubicBezTo>
                    <a:pt x="228" y="254"/>
                    <a:pt x="228" y="254"/>
                    <a:pt x="228" y="254"/>
                  </a:cubicBezTo>
                  <a:cubicBezTo>
                    <a:pt x="227" y="253"/>
                    <a:pt x="227" y="253"/>
                    <a:pt x="227" y="253"/>
                  </a:cubicBezTo>
                  <a:cubicBezTo>
                    <a:pt x="227" y="252"/>
                    <a:pt x="227" y="252"/>
                    <a:pt x="227" y="252"/>
                  </a:cubicBezTo>
                  <a:cubicBezTo>
                    <a:pt x="227" y="252"/>
                    <a:pt x="227" y="252"/>
                    <a:pt x="227" y="252"/>
                  </a:cubicBezTo>
                  <a:cubicBezTo>
                    <a:pt x="228" y="251"/>
                    <a:pt x="228" y="251"/>
                    <a:pt x="228" y="251"/>
                  </a:cubicBezTo>
                  <a:cubicBezTo>
                    <a:pt x="230" y="251"/>
                    <a:pt x="230" y="251"/>
                    <a:pt x="230" y="251"/>
                  </a:cubicBezTo>
                  <a:cubicBezTo>
                    <a:pt x="231" y="251"/>
                    <a:pt x="231" y="251"/>
                    <a:pt x="231" y="251"/>
                  </a:cubicBezTo>
                  <a:cubicBezTo>
                    <a:pt x="232" y="251"/>
                    <a:pt x="232" y="251"/>
                    <a:pt x="232" y="251"/>
                  </a:cubicBezTo>
                  <a:cubicBezTo>
                    <a:pt x="232" y="250"/>
                    <a:pt x="232" y="250"/>
                    <a:pt x="232" y="250"/>
                  </a:cubicBezTo>
                  <a:cubicBezTo>
                    <a:pt x="234" y="249"/>
                    <a:pt x="234" y="249"/>
                    <a:pt x="234" y="249"/>
                  </a:cubicBezTo>
                  <a:cubicBezTo>
                    <a:pt x="237" y="249"/>
                    <a:pt x="237" y="249"/>
                    <a:pt x="237" y="249"/>
                  </a:cubicBezTo>
                  <a:cubicBezTo>
                    <a:pt x="237" y="248"/>
                    <a:pt x="237" y="248"/>
                    <a:pt x="237" y="248"/>
                  </a:cubicBezTo>
                  <a:cubicBezTo>
                    <a:pt x="237" y="248"/>
                    <a:pt x="237" y="248"/>
                    <a:pt x="237" y="248"/>
                  </a:cubicBezTo>
                  <a:cubicBezTo>
                    <a:pt x="239" y="247"/>
                    <a:pt x="239" y="247"/>
                    <a:pt x="239" y="247"/>
                  </a:cubicBezTo>
                  <a:cubicBezTo>
                    <a:pt x="240" y="246"/>
                    <a:pt x="240" y="246"/>
                    <a:pt x="240" y="246"/>
                  </a:cubicBezTo>
                  <a:cubicBezTo>
                    <a:pt x="241" y="246"/>
                    <a:pt x="241" y="246"/>
                    <a:pt x="241" y="246"/>
                  </a:cubicBezTo>
                  <a:cubicBezTo>
                    <a:pt x="242" y="244"/>
                    <a:pt x="242" y="244"/>
                    <a:pt x="242" y="244"/>
                  </a:cubicBezTo>
                  <a:cubicBezTo>
                    <a:pt x="242" y="244"/>
                    <a:pt x="242" y="244"/>
                    <a:pt x="242" y="244"/>
                  </a:cubicBezTo>
                  <a:cubicBezTo>
                    <a:pt x="243" y="244"/>
                    <a:pt x="243" y="244"/>
                    <a:pt x="243" y="244"/>
                  </a:cubicBezTo>
                  <a:cubicBezTo>
                    <a:pt x="244" y="244"/>
                    <a:pt x="244" y="244"/>
                    <a:pt x="244" y="244"/>
                  </a:cubicBezTo>
                  <a:cubicBezTo>
                    <a:pt x="244" y="244"/>
                    <a:pt x="244" y="244"/>
                    <a:pt x="244" y="244"/>
                  </a:cubicBezTo>
                  <a:cubicBezTo>
                    <a:pt x="244" y="243"/>
                    <a:pt x="244" y="243"/>
                    <a:pt x="244" y="243"/>
                  </a:cubicBezTo>
                  <a:cubicBezTo>
                    <a:pt x="243" y="242"/>
                    <a:pt x="243" y="242"/>
                    <a:pt x="243" y="242"/>
                  </a:cubicBezTo>
                  <a:cubicBezTo>
                    <a:pt x="243" y="242"/>
                    <a:pt x="243" y="242"/>
                    <a:pt x="243" y="242"/>
                  </a:cubicBezTo>
                  <a:cubicBezTo>
                    <a:pt x="243" y="243"/>
                    <a:pt x="243" y="243"/>
                    <a:pt x="243" y="243"/>
                  </a:cubicBezTo>
                  <a:cubicBezTo>
                    <a:pt x="242" y="243"/>
                    <a:pt x="242" y="243"/>
                    <a:pt x="242" y="243"/>
                  </a:cubicBezTo>
                  <a:cubicBezTo>
                    <a:pt x="243" y="242"/>
                    <a:pt x="243" y="242"/>
                    <a:pt x="243" y="242"/>
                  </a:cubicBezTo>
                  <a:cubicBezTo>
                    <a:pt x="243" y="240"/>
                    <a:pt x="243" y="240"/>
                    <a:pt x="243" y="240"/>
                  </a:cubicBezTo>
                  <a:cubicBezTo>
                    <a:pt x="244" y="240"/>
                    <a:pt x="244" y="240"/>
                    <a:pt x="244" y="240"/>
                  </a:cubicBezTo>
                  <a:cubicBezTo>
                    <a:pt x="244" y="238"/>
                    <a:pt x="244" y="238"/>
                    <a:pt x="244" y="238"/>
                  </a:cubicBezTo>
                  <a:cubicBezTo>
                    <a:pt x="244" y="237"/>
                    <a:pt x="244" y="237"/>
                    <a:pt x="244" y="237"/>
                  </a:cubicBezTo>
                  <a:cubicBezTo>
                    <a:pt x="243" y="236"/>
                    <a:pt x="243" y="236"/>
                    <a:pt x="243" y="236"/>
                  </a:cubicBezTo>
                  <a:cubicBezTo>
                    <a:pt x="243" y="234"/>
                    <a:pt x="243" y="234"/>
                    <a:pt x="243" y="234"/>
                  </a:cubicBezTo>
                  <a:cubicBezTo>
                    <a:pt x="243" y="232"/>
                    <a:pt x="243" y="232"/>
                    <a:pt x="243" y="232"/>
                  </a:cubicBezTo>
                  <a:cubicBezTo>
                    <a:pt x="242" y="230"/>
                    <a:pt x="242" y="230"/>
                    <a:pt x="242" y="230"/>
                  </a:cubicBezTo>
                  <a:cubicBezTo>
                    <a:pt x="241" y="229"/>
                    <a:pt x="241" y="229"/>
                    <a:pt x="241" y="229"/>
                  </a:cubicBezTo>
                  <a:cubicBezTo>
                    <a:pt x="240" y="228"/>
                    <a:pt x="240" y="228"/>
                    <a:pt x="240" y="228"/>
                  </a:cubicBezTo>
                  <a:cubicBezTo>
                    <a:pt x="240" y="228"/>
                    <a:pt x="240" y="228"/>
                    <a:pt x="240" y="228"/>
                  </a:cubicBezTo>
                  <a:cubicBezTo>
                    <a:pt x="239" y="228"/>
                    <a:pt x="239" y="228"/>
                    <a:pt x="239" y="228"/>
                  </a:cubicBezTo>
                  <a:cubicBezTo>
                    <a:pt x="240" y="226"/>
                    <a:pt x="240" y="226"/>
                    <a:pt x="240" y="226"/>
                  </a:cubicBezTo>
                  <a:cubicBezTo>
                    <a:pt x="241" y="226"/>
                    <a:pt x="241" y="226"/>
                    <a:pt x="241" y="226"/>
                  </a:cubicBezTo>
                  <a:cubicBezTo>
                    <a:pt x="243" y="223"/>
                    <a:pt x="243" y="223"/>
                    <a:pt x="243" y="223"/>
                  </a:cubicBezTo>
                  <a:cubicBezTo>
                    <a:pt x="244" y="223"/>
                    <a:pt x="244" y="223"/>
                    <a:pt x="244" y="223"/>
                  </a:cubicBezTo>
                  <a:cubicBezTo>
                    <a:pt x="244" y="223"/>
                    <a:pt x="244" y="223"/>
                    <a:pt x="244" y="223"/>
                  </a:cubicBezTo>
                  <a:cubicBezTo>
                    <a:pt x="244" y="222"/>
                    <a:pt x="244" y="222"/>
                    <a:pt x="244" y="222"/>
                  </a:cubicBezTo>
                  <a:cubicBezTo>
                    <a:pt x="244" y="222"/>
                    <a:pt x="244" y="222"/>
                    <a:pt x="244" y="222"/>
                  </a:cubicBezTo>
                  <a:cubicBezTo>
                    <a:pt x="244" y="222"/>
                    <a:pt x="244" y="222"/>
                    <a:pt x="244" y="222"/>
                  </a:cubicBezTo>
                  <a:cubicBezTo>
                    <a:pt x="245" y="221"/>
                    <a:pt x="245" y="221"/>
                    <a:pt x="245" y="221"/>
                  </a:cubicBezTo>
                  <a:cubicBezTo>
                    <a:pt x="245" y="221"/>
                    <a:pt x="245" y="221"/>
                    <a:pt x="245" y="221"/>
                  </a:cubicBezTo>
                  <a:cubicBezTo>
                    <a:pt x="246" y="222"/>
                    <a:pt x="246" y="222"/>
                    <a:pt x="246" y="222"/>
                  </a:cubicBezTo>
                  <a:cubicBezTo>
                    <a:pt x="246" y="222"/>
                    <a:pt x="246" y="222"/>
                    <a:pt x="246" y="222"/>
                  </a:cubicBezTo>
                  <a:cubicBezTo>
                    <a:pt x="246" y="221"/>
                    <a:pt x="246" y="221"/>
                    <a:pt x="246" y="221"/>
                  </a:cubicBezTo>
                  <a:cubicBezTo>
                    <a:pt x="246" y="220"/>
                    <a:pt x="246" y="220"/>
                    <a:pt x="246" y="220"/>
                  </a:cubicBezTo>
                  <a:cubicBezTo>
                    <a:pt x="247" y="220"/>
                    <a:pt x="247" y="220"/>
                    <a:pt x="247" y="220"/>
                  </a:cubicBezTo>
                  <a:cubicBezTo>
                    <a:pt x="248" y="219"/>
                    <a:pt x="248" y="219"/>
                    <a:pt x="248" y="219"/>
                  </a:cubicBezTo>
                  <a:cubicBezTo>
                    <a:pt x="248" y="218"/>
                    <a:pt x="248" y="218"/>
                    <a:pt x="248" y="218"/>
                  </a:cubicBezTo>
                  <a:cubicBezTo>
                    <a:pt x="247" y="218"/>
                    <a:pt x="247" y="218"/>
                    <a:pt x="247" y="218"/>
                  </a:cubicBezTo>
                  <a:cubicBezTo>
                    <a:pt x="247" y="218"/>
                    <a:pt x="247" y="218"/>
                    <a:pt x="247" y="218"/>
                  </a:cubicBezTo>
                  <a:cubicBezTo>
                    <a:pt x="247" y="217"/>
                    <a:pt x="247" y="217"/>
                    <a:pt x="247" y="217"/>
                  </a:cubicBezTo>
                  <a:cubicBezTo>
                    <a:pt x="247" y="216"/>
                    <a:pt x="247" y="216"/>
                    <a:pt x="247" y="216"/>
                  </a:cubicBezTo>
                  <a:cubicBezTo>
                    <a:pt x="247" y="216"/>
                    <a:pt x="247" y="216"/>
                    <a:pt x="247" y="216"/>
                  </a:cubicBezTo>
                  <a:cubicBezTo>
                    <a:pt x="247" y="215"/>
                    <a:pt x="247" y="215"/>
                    <a:pt x="247" y="215"/>
                  </a:cubicBezTo>
                  <a:cubicBezTo>
                    <a:pt x="248" y="215"/>
                    <a:pt x="248" y="215"/>
                    <a:pt x="248" y="215"/>
                  </a:cubicBezTo>
                  <a:cubicBezTo>
                    <a:pt x="247" y="215"/>
                    <a:pt x="247" y="215"/>
                    <a:pt x="247" y="215"/>
                  </a:cubicBezTo>
                  <a:cubicBezTo>
                    <a:pt x="247" y="214"/>
                    <a:pt x="247" y="214"/>
                    <a:pt x="247" y="214"/>
                  </a:cubicBezTo>
                  <a:cubicBezTo>
                    <a:pt x="248" y="213"/>
                    <a:pt x="248" y="213"/>
                    <a:pt x="248" y="213"/>
                  </a:cubicBezTo>
                  <a:cubicBezTo>
                    <a:pt x="248" y="213"/>
                    <a:pt x="248" y="213"/>
                    <a:pt x="248" y="213"/>
                  </a:cubicBezTo>
                  <a:cubicBezTo>
                    <a:pt x="248" y="213"/>
                    <a:pt x="248" y="213"/>
                    <a:pt x="248" y="213"/>
                  </a:cubicBezTo>
                  <a:cubicBezTo>
                    <a:pt x="246" y="213"/>
                    <a:pt x="246" y="213"/>
                    <a:pt x="246" y="213"/>
                  </a:cubicBezTo>
                  <a:cubicBezTo>
                    <a:pt x="246" y="213"/>
                    <a:pt x="246" y="213"/>
                    <a:pt x="246" y="213"/>
                  </a:cubicBezTo>
                  <a:cubicBezTo>
                    <a:pt x="246" y="212"/>
                    <a:pt x="246" y="212"/>
                    <a:pt x="246" y="212"/>
                  </a:cubicBezTo>
                  <a:cubicBezTo>
                    <a:pt x="248" y="211"/>
                    <a:pt x="248" y="211"/>
                    <a:pt x="248" y="211"/>
                  </a:cubicBezTo>
                  <a:cubicBezTo>
                    <a:pt x="249" y="209"/>
                    <a:pt x="249" y="209"/>
                    <a:pt x="249" y="209"/>
                  </a:cubicBezTo>
                  <a:cubicBezTo>
                    <a:pt x="249" y="208"/>
                    <a:pt x="249" y="208"/>
                    <a:pt x="249" y="208"/>
                  </a:cubicBezTo>
                  <a:cubicBezTo>
                    <a:pt x="250" y="208"/>
                    <a:pt x="250" y="208"/>
                    <a:pt x="250" y="208"/>
                  </a:cubicBezTo>
                  <a:cubicBezTo>
                    <a:pt x="250" y="208"/>
                    <a:pt x="250" y="208"/>
                    <a:pt x="250" y="208"/>
                  </a:cubicBezTo>
                  <a:cubicBezTo>
                    <a:pt x="250" y="207"/>
                    <a:pt x="250" y="207"/>
                    <a:pt x="250" y="207"/>
                  </a:cubicBezTo>
                  <a:cubicBezTo>
                    <a:pt x="250" y="207"/>
                    <a:pt x="250" y="207"/>
                    <a:pt x="250" y="207"/>
                  </a:cubicBezTo>
                  <a:cubicBezTo>
                    <a:pt x="250" y="207"/>
                    <a:pt x="250" y="207"/>
                    <a:pt x="250" y="207"/>
                  </a:cubicBezTo>
                  <a:cubicBezTo>
                    <a:pt x="249" y="206"/>
                    <a:pt x="249" y="206"/>
                    <a:pt x="249" y="206"/>
                  </a:cubicBezTo>
                  <a:cubicBezTo>
                    <a:pt x="249" y="206"/>
                    <a:pt x="249" y="206"/>
                    <a:pt x="249" y="206"/>
                  </a:cubicBezTo>
                  <a:cubicBezTo>
                    <a:pt x="249" y="204"/>
                    <a:pt x="249" y="204"/>
                    <a:pt x="249" y="204"/>
                  </a:cubicBezTo>
                  <a:cubicBezTo>
                    <a:pt x="249" y="203"/>
                    <a:pt x="249" y="203"/>
                    <a:pt x="249" y="203"/>
                  </a:cubicBezTo>
                  <a:cubicBezTo>
                    <a:pt x="249" y="202"/>
                    <a:pt x="249" y="202"/>
                    <a:pt x="249" y="202"/>
                  </a:cubicBezTo>
                  <a:cubicBezTo>
                    <a:pt x="250" y="202"/>
                    <a:pt x="250" y="202"/>
                    <a:pt x="250" y="202"/>
                  </a:cubicBezTo>
                  <a:cubicBezTo>
                    <a:pt x="250" y="202"/>
                    <a:pt x="250" y="202"/>
                    <a:pt x="250" y="202"/>
                  </a:cubicBezTo>
                  <a:cubicBezTo>
                    <a:pt x="251" y="202"/>
                    <a:pt x="251" y="202"/>
                    <a:pt x="251" y="202"/>
                  </a:cubicBezTo>
                  <a:cubicBezTo>
                    <a:pt x="251" y="201"/>
                    <a:pt x="251" y="201"/>
                    <a:pt x="251" y="201"/>
                  </a:cubicBezTo>
                  <a:cubicBezTo>
                    <a:pt x="251" y="201"/>
                    <a:pt x="251" y="201"/>
                    <a:pt x="251" y="201"/>
                  </a:cubicBezTo>
                  <a:cubicBezTo>
                    <a:pt x="252" y="201"/>
                    <a:pt x="252" y="201"/>
                    <a:pt x="252" y="201"/>
                  </a:cubicBezTo>
                  <a:cubicBezTo>
                    <a:pt x="252" y="201"/>
                    <a:pt x="252" y="201"/>
                    <a:pt x="252" y="201"/>
                  </a:cubicBezTo>
                  <a:cubicBezTo>
                    <a:pt x="253" y="201"/>
                    <a:pt x="253" y="201"/>
                    <a:pt x="253" y="201"/>
                  </a:cubicBezTo>
                  <a:cubicBezTo>
                    <a:pt x="254" y="201"/>
                    <a:pt x="254" y="201"/>
                    <a:pt x="254" y="201"/>
                  </a:cubicBezTo>
                  <a:cubicBezTo>
                    <a:pt x="256" y="202"/>
                    <a:pt x="256" y="202"/>
                    <a:pt x="256" y="202"/>
                  </a:cubicBezTo>
                  <a:cubicBezTo>
                    <a:pt x="258" y="203"/>
                    <a:pt x="258" y="203"/>
                    <a:pt x="258" y="203"/>
                  </a:cubicBezTo>
                  <a:cubicBezTo>
                    <a:pt x="259" y="203"/>
                    <a:pt x="259" y="203"/>
                    <a:pt x="259" y="203"/>
                  </a:cubicBezTo>
                  <a:cubicBezTo>
                    <a:pt x="259" y="203"/>
                    <a:pt x="259" y="203"/>
                    <a:pt x="259" y="203"/>
                  </a:cubicBezTo>
                  <a:cubicBezTo>
                    <a:pt x="258" y="204"/>
                    <a:pt x="258" y="204"/>
                    <a:pt x="258" y="204"/>
                  </a:cubicBezTo>
                  <a:cubicBezTo>
                    <a:pt x="259" y="204"/>
                    <a:pt x="259" y="204"/>
                    <a:pt x="259" y="204"/>
                  </a:cubicBezTo>
                  <a:cubicBezTo>
                    <a:pt x="260" y="203"/>
                    <a:pt x="260" y="203"/>
                    <a:pt x="260" y="203"/>
                  </a:cubicBezTo>
                  <a:cubicBezTo>
                    <a:pt x="261" y="203"/>
                    <a:pt x="261" y="203"/>
                    <a:pt x="261" y="203"/>
                  </a:cubicBezTo>
                  <a:cubicBezTo>
                    <a:pt x="262" y="203"/>
                    <a:pt x="262" y="203"/>
                    <a:pt x="262" y="203"/>
                  </a:cubicBezTo>
                  <a:cubicBezTo>
                    <a:pt x="262" y="203"/>
                    <a:pt x="262" y="203"/>
                    <a:pt x="262" y="203"/>
                  </a:cubicBezTo>
                  <a:cubicBezTo>
                    <a:pt x="263" y="204"/>
                    <a:pt x="263" y="204"/>
                    <a:pt x="263" y="204"/>
                  </a:cubicBezTo>
                  <a:cubicBezTo>
                    <a:pt x="263" y="203"/>
                    <a:pt x="263" y="203"/>
                    <a:pt x="263" y="203"/>
                  </a:cubicBezTo>
                  <a:cubicBezTo>
                    <a:pt x="264" y="204"/>
                    <a:pt x="264" y="204"/>
                    <a:pt x="264" y="204"/>
                  </a:cubicBezTo>
                  <a:cubicBezTo>
                    <a:pt x="264" y="203"/>
                    <a:pt x="264" y="203"/>
                    <a:pt x="264" y="203"/>
                  </a:cubicBezTo>
                  <a:cubicBezTo>
                    <a:pt x="265" y="203"/>
                    <a:pt x="265" y="203"/>
                    <a:pt x="265" y="203"/>
                  </a:cubicBezTo>
                  <a:cubicBezTo>
                    <a:pt x="266" y="203"/>
                    <a:pt x="266" y="203"/>
                    <a:pt x="266" y="203"/>
                  </a:cubicBezTo>
                  <a:cubicBezTo>
                    <a:pt x="268" y="204"/>
                    <a:pt x="268" y="204"/>
                    <a:pt x="268" y="204"/>
                  </a:cubicBezTo>
                  <a:cubicBezTo>
                    <a:pt x="268" y="205"/>
                    <a:pt x="268" y="205"/>
                    <a:pt x="268" y="205"/>
                  </a:cubicBezTo>
                  <a:cubicBezTo>
                    <a:pt x="269" y="205"/>
                    <a:pt x="269" y="205"/>
                    <a:pt x="269" y="205"/>
                  </a:cubicBezTo>
                  <a:cubicBezTo>
                    <a:pt x="270" y="205"/>
                    <a:pt x="270" y="205"/>
                    <a:pt x="270" y="205"/>
                  </a:cubicBezTo>
                  <a:cubicBezTo>
                    <a:pt x="270" y="207"/>
                    <a:pt x="270" y="207"/>
                    <a:pt x="270" y="207"/>
                  </a:cubicBezTo>
                  <a:cubicBezTo>
                    <a:pt x="269" y="207"/>
                    <a:pt x="269" y="207"/>
                    <a:pt x="269" y="207"/>
                  </a:cubicBezTo>
                  <a:cubicBezTo>
                    <a:pt x="269" y="208"/>
                    <a:pt x="269" y="208"/>
                    <a:pt x="269" y="208"/>
                  </a:cubicBezTo>
                  <a:cubicBezTo>
                    <a:pt x="270" y="207"/>
                    <a:pt x="270" y="207"/>
                    <a:pt x="270" y="207"/>
                  </a:cubicBezTo>
                  <a:cubicBezTo>
                    <a:pt x="271" y="208"/>
                    <a:pt x="271" y="208"/>
                    <a:pt x="271" y="208"/>
                  </a:cubicBezTo>
                  <a:cubicBezTo>
                    <a:pt x="271" y="209"/>
                    <a:pt x="271" y="209"/>
                    <a:pt x="271" y="209"/>
                  </a:cubicBezTo>
                  <a:cubicBezTo>
                    <a:pt x="270" y="209"/>
                    <a:pt x="270" y="209"/>
                    <a:pt x="270" y="209"/>
                  </a:cubicBezTo>
                  <a:cubicBezTo>
                    <a:pt x="271" y="210"/>
                    <a:pt x="271" y="210"/>
                    <a:pt x="271" y="210"/>
                  </a:cubicBezTo>
                  <a:cubicBezTo>
                    <a:pt x="272" y="209"/>
                    <a:pt x="272" y="209"/>
                    <a:pt x="272" y="209"/>
                  </a:cubicBezTo>
                  <a:cubicBezTo>
                    <a:pt x="272" y="210"/>
                    <a:pt x="272" y="210"/>
                    <a:pt x="272" y="210"/>
                  </a:cubicBezTo>
                  <a:cubicBezTo>
                    <a:pt x="272" y="211"/>
                    <a:pt x="272" y="211"/>
                    <a:pt x="272" y="211"/>
                  </a:cubicBezTo>
                  <a:cubicBezTo>
                    <a:pt x="272" y="210"/>
                    <a:pt x="272" y="210"/>
                    <a:pt x="272" y="210"/>
                  </a:cubicBezTo>
                  <a:cubicBezTo>
                    <a:pt x="271" y="211"/>
                    <a:pt x="271" y="211"/>
                    <a:pt x="271" y="211"/>
                  </a:cubicBezTo>
                  <a:cubicBezTo>
                    <a:pt x="270" y="211"/>
                    <a:pt x="270" y="211"/>
                    <a:pt x="270" y="211"/>
                  </a:cubicBezTo>
                  <a:cubicBezTo>
                    <a:pt x="272" y="212"/>
                    <a:pt x="272" y="212"/>
                    <a:pt x="272" y="212"/>
                  </a:cubicBezTo>
                  <a:cubicBezTo>
                    <a:pt x="272" y="213"/>
                    <a:pt x="272" y="213"/>
                    <a:pt x="272" y="213"/>
                  </a:cubicBezTo>
                  <a:cubicBezTo>
                    <a:pt x="272" y="212"/>
                    <a:pt x="272" y="212"/>
                    <a:pt x="272" y="212"/>
                  </a:cubicBezTo>
                  <a:cubicBezTo>
                    <a:pt x="272" y="213"/>
                    <a:pt x="272" y="213"/>
                    <a:pt x="272" y="213"/>
                  </a:cubicBezTo>
                  <a:cubicBezTo>
                    <a:pt x="273" y="212"/>
                    <a:pt x="273" y="212"/>
                    <a:pt x="273" y="212"/>
                  </a:cubicBezTo>
                  <a:cubicBezTo>
                    <a:pt x="274" y="213"/>
                    <a:pt x="274" y="213"/>
                    <a:pt x="274" y="213"/>
                  </a:cubicBezTo>
                  <a:cubicBezTo>
                    <a:pt x="275" y="213"/>
                    <a:pt x="275" y="213"/>
                    <a:pt x="275" y="213"/>
                  </a:cubicBezTo>
                  <a:cubicBezTo>
                    <a:pt x="275" y="214"/>
                    <a:pt x="275" y="214"/>
                    <a:pt x="275" y="214"/>
                  </a:cubicBezTo>
                  <a:cubicBezTo>
                    <a:pt x="276" y="213"/>
                    <a:pt x="276" y="213"/>
                    <a:pt x="276" y="213"/>
                  </a:cubicBezTo>
                  <a:cubicBezTo>
                    <a:pt x="277" y="214"/>
                    <a:pt x="277" y="214"/>
                    <a:pt x="277" y="214"/>
                  </a:cubicBezTo>
                  <a:cubicBezTo>
                    <a:pt x="277" y="215"/>
                    <a:pt x="277" y="215"/>
                    <a:pt x="277" y="215"/>
                  </a:cubicBezTo>
                  <a:cubicBezTo>
                    <a:pt x="278" y="216"/>
                    <a:pt x="278" y="216"/>
                    <a:pt x="278" y="216"/>
                  </a:cubicBezTo>
                  <a:cubicBezTo>
                    <a:pt x="279" y="215"/>
                    <a:pt x="279" y="215"/>
                    <a:pt x="279" y="215"/>
                  </a:cubicBezTo>
                  <a:cubicBezTo>
                    <a:pt x="279" y="214"/>
                    <a:pt x="279" y="214"/>
                    <a:pt x="279" y="214"/>
                  </a:cubicBezTo>
                  <a:cubicBezTo>
                    <a:pt x="280" y="214"/>
                    <a:pt x="280" y="214"/>
                    <a:pt x="280" y="214"/>
                  </a:cubicBezTo>
                  <a:cubicBezTo>
                    <a:pt x="280" y="215"/>
                    <a:pt x="280" y="215"/>
                    <a:pt x="280" y="215"/>
                  </a:cubicBezTo>
                  <a:cubicBezTo>
                    <a:pt x="279" y="216"/>
                    <a:pt x="279" y="216"/>
                    <a:pt x="279" y="216"/>
                  </a:cubicBezTo>
                  <a:cubicBezTo>
                    <a:pt x="278" y="217"/>
                    <a:pt x="278" y="217"/>
                    <a:pt x="278" y="217"/>
                  </a:cubicBezTo>
                  <a:cubicBezTo>
                    <a:pt x="277" y="218"/>
                    <a:pt x="277" y="218"/>
                    <a:pt x="277" y="218"/>
                  </a:cubicBezTo>
                  <a:cubicBezTo>
                    <a:pt x="278" y="220"/>
                    <a:pt x="278" y="220"/>
                    <a:pt x="278" y="220"/>
                  </a:cubicBezTo>
                  <a:cubicBezTo>
                    <a:pt x="277" y="220"/>
                    <a:pt x="277" y="220"/>
                    <a:pt x="277" y="220"/>
                  </a:cubicBezTo>
                  <a:cubicBezTo>
                    <a:pt x="277" y="219"/>
                    <a:pt x="277" y="219"/>
                    <a:pt x="277" y="219"/>
                  </a:cubicBezTo>
                  <a:cubicBezTo>
                    <a:pt x="277" y="220"/>
                    <a:pt x="277" y="220"/>
                    <a:pt x="277" y="220"/>
                  </a:cubicBezTo>
                  <a:cubicBezTo>
                    <a:pt x="276" y="221"/>
                    <a:pt x="276" y="221"/>
                    <a:pt x="276" y="221"/>
                  </a:cubicBezTo>
                  <a:cubicBezTo>
                    <a:pt x="274" y="221"/>
                    <a:pt x="274" y="221"/>
                    <a:pt x="274" y="221"/>
                  </a:cubicBezTo>
                  <a:cubicBezTo>
                    <a:pt x="272" y="220"/>
                    <a:pt x="272" y="220"/>
                    <a:pt x="272" y="220"/>
                  </a:cubicBezTo>
                  <a:cubicBezTo>
                    <a:pt x="274" y="221"/>
                    <a:pt x="274" y="221"/>
                    <a:pt x="274" y="221"/>
                  </a:cubicBezTo>
                  <a:cubicBezTo>
                    <a:pt x="276" y="221"/>
                    <a:pt x="276" y="221"/>
                    <a:pt x="276" y="221"/>
                  </a:cubicBezTo>
                  <a:cubicBezTo>
                    <a:pt x="277" y="222"/>
                    <a:pt x="277" y="222"/>
                    <a:pt x="277" y="222"/>
                  </a:cubicBezTo>
                  <a:cubicBezTo>
                    <a:pt x="277" y="224"/>
                    <a:pt x="277" y="224"/>
                    <a:pt x="277" y="224"/>
                  </a:cubicBezTo>
                  <a:cubicBezTo>
                    <a:pt x="276" y="225"/>
                    <a:pt x="276" y="225"/>
                    <a:pt x="276" y="225"/>
                  </a:cubicBezTo>
                  <a:cubicBezTo>
                    <a:pt x="276" y="225"/>
                    <a:pt x="276" y="225"/>
                    <a:pt x="276" y="225"/>
                  </a:cubicBezTo>
                  <a:cubicBezTo>
                    <a:pt x="275" y="226"/>
                    <a:pt x="275" y="226"/>
                    <a:pt x="275" y="226"/>
                  </a:cubicBezTo>
                  <a:cubicBezTo>
                    <a:pt x="275" y="226"/>
                    <a:pt x="275" y="226"/>
                    <a:pt x="275" y="226"/>
                  </a:cubicBezTo>
                  <a:cubicBezTo>
                    <a:pt x="276" y="228"/>
                    <a:pt x="276" y="228"/>
                    <a:pt x="276" y="228"/>
                  </a:cubicBezTo>
                  <a:cubicBezTo>
                    <a:pt x="277" y="228"/>
                    <a:pt x="277" y="228"/>
                    <a:pt x="277" y="228"/>
                  </a:cubicBezTo>
                  <a:cubicBezTo>
                    <a:pt x="277" y="228"/>
                    <a:pt x="277" y="228"/>
                    <a:pt x="277" y="228"/>
                  </a:cubicBezTo>
                  <a:cubicBezTo>
                    <a:pt x="275" y="228"/>
                    <a:pt x="275" y="228"/>
                    <a:pt x="275" y="228"/>
                  </a:cubicBezTo>
                  <a:cubicBezTo>
                    <a:pt x="276" y="229"/>
                    <a:pt x="276" y="229"/>
                    <a:pt x="276" y="229"/>
                  </a:cubicBezTo>
                  <a:cubicBezTo>
                    <a:pt x="277" y="230"/>
                    <a:pt x="277" y="230"/>
                    <a:pt x="277" y="230"/>
                  </a:cubicBezTo>
                  <a:cubicBezTo>
                    <a:pt x="277" y="230"/>
                    <a:pt x="277" y="230"/>
                    <a:pt x="277" y="230"/>
                  </a:cubicBezTo>
                  <a:cubicBezTo>
                    <a:pt x="277" y="229"/>
                    <a:pt x="277" y="229"/>
                    <a:pt x="277" y="229"/>
                  </a:cubicBezTo>
                  <a:cubicBezTo>
                    <a:pt x="278" y="229"/>
                    <a:pt x="278" y="229"/>
                    <a:pt x="278" y="229"/>
                  </a:cubicBezTo>
                  <a:cubicBezTo>
                    <a:pt x="279" y="229"/>
                    <a:pt x="279" y="229"/>
                    <a:pt x="279" y="229"/>
                  </a:cubicBezTo>
                  <a:cubicBezTo>
                    <a:pt x="279" y="230"/>
                    <a:pt x="279" y="230"/>
                    <a:pt x="279" y="230"/>
                  </a:cubicBezTo>
                  <a:cubicBezTo>
                    <a:pt x="279" y="231"/>
                    <a:pt x="279" y="231"/>
                    <a:pt x="279" y="231"/>
                  </a:cubicBezTo>
                  <a:cubicBezTo>
                    <a:pt x="279" y="232"/>
                    <a:pt x="279" y="232"/>
                    <a:pt x="279" y="232"/>
                  </a:cubicBezTo>
                  <a:cubicBezTo>
                    <a:pt x="278" y="233"/>
                    <a:pt x="278" y="233"/>
                    <a:pt x="278" y="233"/>
                  </a:cubicBezTo>
                  <a:cubicBezTo>
                    <a:pt x="278" y="234"/>
                    <a:pt x="278" y="234"/>
                    <a:pt x="278" y="234"/>
                  </a:cubicBezTo>
                  <a:cubicBezTo>
                    <a:pt x="277" y="235"/>
                    <a:pt x="277" y="235"/>
                    <a:pt x="277" y="235"/>
                  </a:cubicBezTo>
                  <a:cubicBezTo>
                    <a:pt x="278" y="235"/>
                    <a:pt x="278" y="235"/>
                    <a:pt x="278" y="235"/>
                  </a:cubicBezTo>
                  <a:cubicBezTo>
                    <a:pt x="279" y="232"/>
                    <a:pt x="279" y="232"/>
                    <a:pt x="279" y="232"/>
                  </a:cubicBezTo>
                  <a:cubicBezTo>
                    <a:pt x="280" y="231"/>
                    <a:pt x="280" y="231"/>
                    <a:pt x="280" y="231"/>
                  </a:cubicBezTo>
                  <a:cubicBezTo>
                    <a:pt x="281" y="231"/>
                    <a:pt x="281" y="231"/>
                    <a:pt x="281" y="231"/>
                  </a:cubicBezTo>
                  <a:cubicBezTo>
                    <a:pt x="281" y="232"/>
                    <a:pt x="281" y="232"/>
                    <a:pt x="281" y="232"/>
                  </a:cubicBezTo>
                  <a:cubicBezTo>
                    <a:pt x="281" y="234"/>
                    <a:pt x="281" y="234"/>
                    <a:pt x="281" y="234"/>
                  </a:cubicBezTo>
                  <a:cubicBezTo>
                    <a:pt x="280" y="234"/>
                    <a:pt x="280" y="234"/>
                    <a:pt x="280" y="234"/>
                  </a:cubicBezTo>
                  <a:cubicBezTo>
                    <a:pt x="281" y="235"/>
                    <a:pt x="281" y="235"/>
                    <a:pt x="281" y="235"/>
                  </a:cubicBezTo>
                  <a:cubicBezTo>
                    <a:pt x="280" y="236"/>
                    <a:pt x="280" y="236"/>
                    <a:pt x="280" y="236"/>
                  </a:cubicBezTo>
                  <a:cubicBezTo>
                    <a:pt x="281" y="235"/>
                    <a:pt x="281" y="235"/>
                    <a:pt x="281" y="235"/>
                  </a:cubicBezTo>
                  <a:cubicBezTo>
                    <a:pt x="281" y="234"/>
                    <a:pt x="281" y="234"/>
                    <a:pt x="281" y="234"/>
                  </a:cubicBezTo>
                  <a:cubicBezTo>
                    <a:pt x="282" y="233"/>
                    <a:pt x="282" y="233"/>
                    <a:pt x="282" y="233"/>
                  </a:cubicBezTo>
                  <a:cubicBezTo>
                    <a:pt x="283" y="233"/>
                    <a:pt x="283" y="233"/>
                    <a:pt x="283" y="233"/>
                  </a:cubicBezTo>
                  <a:cubicBezTo>
                    <a:pt x="284" y="232"/>
                    <a:pt x="284" y="232"/>
                    <a:pt x="284" y="232"/>
                  </a:cubicBezTo>
                  <a:cubicBezTo>
                    <a:pt x="284" y="232"/>
                    <a:pt x="284" y="232"/>
                    <a:pt x="284" y="232"/>
                  </a:cubicBezTo>
                  <a:cubicBezTo>
                    <a:pt x="285" y="233"/>
                    <a:pt x="285" y="233"/>
                    <a:pt x="285" y="233"/>
                  </a:cubicBezTo>
                  <a:cubicBezTo>
                    <a:pt x="285" y="232"/>
                    <a:pt x="285" y="232"/>
                    <a:pt x="285" y="232"/>
                  </a:cubicBezTo>
                  <a:cubicBezTo>
                    <a:pt x="286" y="232"/>
                    <a:pt x="286" y="232"/>
                    <a:pt x="286" y="232"/>
                  </a:cubicBezTo>
                  <a:cubicBezTo>
                    <a:pt x="286" y="231"/>
                    <a:pt x="286" y="231"/>
                    <a:pt x="286" y="231"/>
                  </a:cubicBezTo>
                  <a:cubicBezTo>
                    <a:pt x="286" y="231"/>
                    <a:pt x="286" y="231"/>
                    <a:pt x="286" y="231"/>
                  </a:cubicBezTo>
                  <a:cubicBezTo>
                    <a:pt x="288" y="230"/>
                    <a:pt x="288" y="230"/>
                    <a:pt x="288" y="230"/>
                  </a:cubicBezTo>
                  <a:cubicBezTo>
                    <a:pt x="288" y="230"/>
                    <a:pt x="288" y="230"/>
                    <a:pt x="288" y="230"/>
                  </a:cubicBezTo>
                  <a:cubicBezTo>
                    <a:pt x="288" y="232"/>
                    <a:pt x="288" y="232"/>
                    <a:pt x="288" y="232"/>
                  </a:cubicBezTo>
                  <a:cubicBezTo>
                    <a:pt x="288" y="233"/>
                    <a:pt x="288" y="233"/>
                    <a:pt x="288" y="233"/>
                  </a:cubicBezTo>
                  <a:cubicBezTo>
                    <a:pt x="289" y="231"/>
                    <a:pt x="289" y="231"/>
                    <a:pt x="289" y="231"/>
                  </a:cubicBezTo>
                  <a:cubicBezTo>
                    <a:pt x="289" y="230"/>
                    <a:pt x="289" y="230"/>
                    <a:pt x="289" y="230"/>
                  </a:cubicBezTo>
                  <a:cubicBezTo>
                    <a:pt x="289" y="230"/>
                    <a:pt x="289" y="230"/>
                    <a:pt x="289" y="230"/>
                  </a:cubicBezTo>
                  <a:cubicBezTo>
                    <a:pt x="289" y="230"/>
                    <a:pt x="289" y="230"/>
                    <a:pt x="289" y="230"/>
                  </a:cubicBezTo>
                  <a:cubicBezTo>
                    <a:pt x="290" y="229"/>
                    <a:pt x="290" y="229"/>
                    <a:pt x="290" y="229"/>
                  </a:cubicBezTo>
                  <a:cubicBezTo>
                    <a:pt x="290" y="229"/>
                    <a:pt x="290" y="229"/>
                    <a:pt x="290" y="229"/>
                  </a:cubicBezTo>
                  <a:cubicBezTo>
                    <a:pt x="291" y="228"/>
                    <a:pt x="291" y="228"/>
                    <a:pt x="291" y="228"/>
                  </a:cubicBezTo>
                  <a:cubicBezTo>
                    <a:pt x="291" y="227"/>
                    <a:pt x="291" y="227"/>
                    <a:pt x="291" y="227"/>
                  </a:cubicBezTo>
                  <a:cubicBezTo>
                    <a:pt x="292" y="227"/>
                    <a:pt x="292" y="227"/>
                    <a:pt x="292" y="227"/>
                  </a:cubicBezTo>
                  <a:cubicBezTo>
                    <a:pt x="292" y="226"/>
                    <a:pt x="292" y="226"/>
                    <a:pt x="292" y="226"/>
                  </a:cubicBezTo>
                  <a:cubicBezTo>
                    <a:pt x="293" y="226"/>
                    <a:pt x="293" y="226"/>
                    <a:pt x="293" y="226"/>
                  </a:cubicBezTo>
                  <a:cubicBezTo>
                    <a:pt x="293" y="227"/>
                    <a:pt x="293" y="227"/>
                    <a:pt x="293" y="227"/>
                  </a:cubicBezTo>
                  <a:cubicBezTo>
                    <a:pt x="293" y="226"/>
                    <a:pt x="293" y="226"/>
                    <a:pt x="293" y="226"/>
                  </a:cubicBezTo>
                  <a:cubicBezTo>
                    <a:pt x="293" y="226"/>
                    <a:pt x="293" y="226"/>
                    <a:pt x="293" y="226"/>
                  </a:cubicBezTo>
                  <a:cubicBezTo>
                    <a:pt x="292" y="226"/>
                    <a:pt x="292" y="226"/>
                    <a:pt x="292" y="226"/>
                  </a:cubicBezTo>
                  <a:cubicBezTo>
                    <a:pt x="292" y="225"/>
                    <a:pt x="292" y="225"/>
                    <a:pt x="292" y="225"/>
                  </a:cubicBezTo>
                  <a:cubicBezTo>
                    <a:pt x="293" y="224"/>
                    <a:pt x="293" y="224"/>
                    <a:pt x="293" y="224"/>
                  </a:cubicBezTo>
                  <a:cubicBezTo>
                    <a:pt x="293" y="224"/>
                    <a:pt x="293" y="224"/>
                    <a:pt x="293" y="224"/>
                  </a:cubicBezTo>
                  <a:cubicBezTo>
                    <a:pt x="294" y="224"/>
                    <a:pt x="294" y="224"/>
                    <a:pt x="294" y="224"/>
                  </a:cubicBezTo>
                  <a:cubicBezTo>
                    <a:pt x="294" y="223"/>
                    <a:pt x="294" y="223"/>
                    <a:pt x="294" y="223"/>
                  </a:cubicBezTo>
                  <a:cubicBezTo>
                    <a:pt x="294" y="223"/>
                    <a:pt x="294" y="223"/>
                    <a:pt x="294" y="223"/>
                  </a:cubicBezTo>
                  <a:cubicBezTo>
                    <a:pt x="294" y="222"/>
                    <a:pt x="294" y="222"/>
                    <a:pt x="294" y="222"/>
                  </a:cubicBezTo>
                  <a:cubicBezTo>
                    <a:pt x="295" y="222"/>
                    <a:pt x="295" y="222"/>
                    <a:pt x="295" y="222"/>
                  </a:cubicBezTo>
                  <a:cubicBezTo>
                    <a:pt x="296" y="221"/>
                    <a:pt x="296" y="221"/>
                    <a:pt x="296" y="221"/>
                  </a:cubicBezTo>
                  <a:cubicBezTo>
                    <a:pt x="295" y="220"/>
                    <a:pt x="295" y="220"/>
                    <a:pt x="295" y="220"/>
                  </a:cubicBezTo>
                  <a:cubicBezTo>
                    <a:pt x="296" y="219"/>
                    <a:pt x="296" y="219"/>
                    <a:pt x="296" y="219"/>
                  </a:cubicBezTo>
                  <a:cubicBezTo>
                    <a:pt x="297" y="219"/>
                    <a:pt x="297" y="219"/>
                    <a:pt x="297" y="219"/>
                  </a:cubicBezTo>
                  <a:cubicBezTo>
                    <a:pt x="298" y="219"/>
                    <a:pt x="298" y="219"/>
                    <a:pt x="298" y="219"/>
                  </a:cubicBezTo>
                  <a:cubicBezTo>
                    <a:pt x="297" y="220"/>
                    <a:pt x="297" y="220"/>
                    <a:pt x="297" y="220"/>
                  </a:cubicBezTo>
                  <a:cubicBezTo>
                    <a:pt x="298" y="220"/>
                    <a:pt x="298" y="220"/>
                    <a:pt x="298" y="220"/>
                  </a:cubicBezTo>
                  <a:cubicBezTo>
                    <a:pt x="298" y="220"/>
                    <a:pt x="298" y="220"/>
                    <a:pt x="298" y="220"/>
                  </a:cubicBezTo>
                  <a:cubicBezTo>
                    <a:pt x="297" y="220"/>
                    <a:pt x="297" y="220"/>
                    <a:pt x="297" y="220"/>
                  </a:cubicBezTo>
                  <a:cubicBezTo>
                    <a:pt x="297" y="221"/>
                    <a:pt x="297" y="221"/>
                    <a:pt x="297" y="221"/>
                  </a:cubicBezTo>
                  <a:cubicBezTo>
                    <a:pt x="298" y="221"/>
                    <a:pt x="298" y="221"/>
                    <a:pt x="298" y="221"/>
                  </a:cubicBezTo>
                  <a:cubicBezTo>
                    <a:pt x="297" y="222"/>
                    <a:pt x="297" y="222"/>
                    <a:pt x="297" y="222"/>
                  </a:cubicBezTo>
                  <a:cubicBezTo>
                    <a:pt x="297" y="222"/>
                    <a:pt x="297" y="222"/>
                    <a:pt x="297" y="222"/>
                  </a:cubicBezTo>
                  <a:cubicBezTo>
                    <a:pt x="297" y="222"/>
                    <a:pt x="297" y="222"/>
                    <a:pt x="297" y="222"/>
                  </a:cubicBezTo>
                  <a:cubicBezTo>
                    <a:pt x="297" y="222"/>
                    <a:pt x="297" y="222"/>
                    <a:pt x="297" y="222"/>
                  </a:cubicBezTo>
                  <a:cubicBezTo>
                    <a:pt x="298" y="222"/>
                    <a:pt x="298" y="222"/>
                    <a:pt x="298" y="222"/>
                  </a:cubicBezTo>
                  <a:cubicBezTo>
                    <a:pt x="298" y="223"/>
                    <a:pt x="298" y="223"/>
                    <a:pt x="298" y="223"/>
                  </a:cubicBezTo>
                  <a:cubicBezTo>
                    <a:pt x="297" y="223"/>
                    <a:pt x="297" y="223"/>
                    <a:pt x="297" y="223"/>
                  </a:cubicBezTo>
                  <a:cubicBezTo>
                    <a:pt x="298" y="223"/>
                    <a:pt x="298" y="223"/>
                    <a:pt x="298" y="223"/>
                  </a:cubicBezTo>
                  <a:cubicBezTo>
                    <a:pt x="298" y="224"/>
                    <a:pt x="298" y="224"/>
                    <a:pt x="298" y="224"/>
                  </a:cubicBezTo>
                  <a:cubicBezTo>
                    <a:pt x="297" y="224"/>
                    <a:pt x="297" y="224"/>
                    <a:pt x="297" y="224"/>
                  </a:cubicBezTo>
                  <a:cubicBezTo>
                    <a:pt x="298" y="225"/>
                    <a:pt x="298" y="225"/>
                    <a:pt x="298" y="225"/>
                  </a:cubicBezTo>
                  <a:cubicBezTo>
                    <a:pt x="298" y="226"/>
                    <a:pt x="298" y="226"/>
                    <a:pt x="298" y="226"/>
                  </a:cubicBezTo>
                  <a:cubicBezTo>
                    <a:pt x="299" y="227"/>
                    <a:pt x="299" y="227"/>
                    <a:pt x="299" y="227"/>
                  </a:cubicBezTo>
                  <a:cubicBezTo>
                    <a:pt x="298" y="227"/>
                    <a:pt x="298" y="227"/>
                    <a:pt x="298" y="227"/>
                  </a:cubicBezTo>
                  <a:cubicBezTo>
                    <a:pt x="298" y="227"/>
                    <a:pt x="298" y="227"/>
                    <a:pt x="298" y="227"/>
                  </a:cubicBezTo>
                  <a:cubicBezTo>
                    <a:pt x="297" y="227"/>
                    <a:pt x="297" y="227"/>
                    <a:pt x="297" y="227"/>
                  </a:cubicBezTo>
                  <a:cubicBezTo>
                    <a:pt x="298" y="228"/>
                    <a:pt x="298" y="228"/>
                    <a:pt x="298" y="228"/>
                  </a:cubicBezTo>
                  <a:cubicBezTo>
                    <a:pt x="298" y="228"/>
                    <a:pt x="298" y="228"/>
                    <a:pt x="298" y="228"/>
                  </a:cubicBezTo>
                  <a:cubicBezTo>
                    <a:pt x="298" y="228"/>
                    <a:pt x="298" y="228"/>
                    <a:pt x="298" y="228"/>
                  </a:cubicBezTo>
                  <a:cubicBezTo>
                    <a:pt x="299" y="227"/>
                    <a:pt x="299" y="227"/>
                    <a:pt x="299" y="227"/>
                  </a:cubicBezTo>
                  <a:cubicBezTo>
                    <a:pt x="299" y="228"/>
                    <a:pt x="299" y="228"/>
                    <a:pt x="299" y="228"/>
                  </a:cubicBezTo>
                  <a:cubicBezTo>
                    <a:pt x="300" y="228"/>
                    <a:pt x="300" y="228"/>
                    <a:pt x="300" y="228"/>
                  </a:cubicBezTo>
                  <a:cubicBezTo>
                    <a:pt x="299" y="229"/>
                    <a:pt x="299" y="229"/>
                    <a:pt x="299" y="229"/>
                  </a:cubicBezTo>
                  <a:cubicBezTo>
                    <a:pt x="298" y="230"/>
                    <a:pt x="298" y="230"/>
                    <a:pt x="298" y="230"/>
                  </a:cubicBezTo>
                  <a:cubicBezTo>
                    <a:pt x="297" y="229"/>
                    <a:pt x="297" y="229"/>
                    <a:pt x="297" y="229"/>
                  </a:cubicBezTo>
                  <a:cubicBezTo>
                    <a:pt x="297" y="230"/>
                    <a:pt x="297" y="230"/>
                    <a:pt x="297" y="230"/>
                  </a:cubicBezTo>
                  <a:cubicBezTo>
                    <a:pt x="297" y="230"/>
                    <a:pt x="297" y="230"/>
                    <a:pt x="297" y="230"/>
                  </a:cubicBezTo>
                  <a:cubicBezTo>
                    <a:pt x="299" y="230"/>
                    <a:pt x="299" y="230"/>
                    <a:pt x="299" y="230"/>
                  </a:cubicBezTo>
                  <a:cubicBezTo>
                    <a:pt x="300" y="230"/>
                    <a:pt x="300" y="230"/>
                    <a:pt x="300" y="230"/>
                  </a:cubicBezTo>
                  <a:cubicBezTo>
                    <a:pt x="300" y="231"/>
                    <a:pt x="300" y="231"/>
                    <a:pt x="300" y="231"/>
                  </a:cubicBezTo>
                  <a:cubicBezTo>
                    <a:pt x="299" y="231"/>
                    <a:pt x="299" y="231"/>
                    <a:pt x="299" y="231"/>
                  </a:cubicBezTo>
                  <a:cubicBezTo>
                    <a:pt x="300" y="232"/>
                    <a:pt x="300" y="232"/>
                    <a:pt x="300" y="232"/>
                  </a:cubicBezTo>
                  <a:cubicBezTo>
                    <a:pt x="301" y="231"/>
                    <a:pt x="301" y="231"/>
                    <a:pt x="301" y="231"/>
                  </a:cubicBezTo>
                  <a:cubicBezTo>
                    <a:pt x="301" y="232"/>
                    <a:pt x="301" y="232"/>
                    <a:pt x="301" y="232"/>
                  </a:cubicBezTo>
                  <a:cubicBezTo>
                    <a:pt x="300" y="233"/>
                    <a:pt x="300" y="233"/>
                    <a:pt x="300" y="233"/>
                  </a:cubicBezTo>
                  <a:cubicBezTo>
                    <a:pt x="298" y="233"/>
                    <a:pt x="298" y="233"/>
                    <a:pt x="298" y="233"/>
                  </a:cubicBezTo>
                  <a:cubicBezTo>
                    <a:pt x="298" y="233"/>
                    <a:pt x="298" y="233"/>
                    <a:pt x="298" y="233"/>
                  </a:cubicBezTo>
                  <a:cubicBezTo>
                    <a:pt x="297" y="233"/>
                    <a:pt x="297" y="233"/>
                    <a:pt x="297" y="233"/>
                  </a:cubicBezTo>
                  <a:cubicBezTo>
                    <a:pt x="298" y="234"/>
                    <a:pt x="298" y="234"/>
                    <a:pt x="298" y="234"/>
                  </a:cubicBezTo>
                  <a:cubicBezTo>
                    <a:pt x="297" y="234"/>
                    <a:pt x="297" y="234"/>
                    <a:pt x="297" y="234"/>
                  </a:cubicBezTo>
                  <a:cubicBezTo>
                    <a:pt x="298" y="234"/>
                    <a:pt x="298" y="234"/>
                    <a:pt x="298" y="234"/>
                  </a:cubicBezTo>
                  <a:cubicBezTo>
                    <a:pt x="300" y="234"/>
                    <a:pt x="300" y="234"/>
                    <a:pt x="300" y="234"/>
                  </a:cubicBezTo>
                  <a:cubicBezTo>
                    <a:pt x="301" y="234"/>
                    <a:pt x="301" y="234"/>
                    <a:pt x="301" y="234"/>
                  </a:cubicBezTo>
                  <a:cubicBezTo>
                    <a:pt x="301" y="234"/>
                    <a:pt x="301" y="234"/>
                    <a:pt x="301" y="234"/>
                  </a:cubicBezTo>
                  <a:cubicBezTo>
                    <a:pt x="301" y="234"/>
                    <a:pt x="301" y="234"/>
                    <a:pt x="301" y="234"/>
                  </a:cubicBezTo>
                  <a:cubicBezTo>
                    <a:pt x="301" y="235"/>
                    <a:pt x="301" y="235"/>
                    <a:pt x="301" y="235"/>
                  </a:cubicBezTo>
                  <a:cubicBezTo>
                    <a:pt x="300" y="235"/>
                    <a:pt x="300" y="235"/>
                    <a:pt x="300" y="235"/>
                  </a:cubicBezTo>
                  <a:cubicBezTo>
                    <a:pt x="299" y="235"/>
                    <a:pt x="299" y="235"/>
                    <a:pt x="299" y="235"/>
                  </a:cubicBezTo>
                  <a:cubicBezTo>
                    <a:pt x="298" y="237"/>
                    <a:pt x="298" y="237"/>
                    <a:pt x="298" y="237"/>
                  </a:cubicBezTo>
                  <a:cubicBezTo>
                    <a:pt x="299" y="236"/>
                    <a:pt x="299" y="236"/>
                    <a:pt x="299" y="236"/>
                  </a:cubicBezTo>
                  <a:cubicBezTo>
                    <a:pt x="300" y="236"/>
                    <a:pt x="300" y="236"/>
                    <a:pt x="300" y="236"/>
                  </a:cubicBezTo>
                  <a:cubicBezTo>
                    <a:pt x="301" y="236"/>
                    <a:pt x="301" y="236"/>
                    <a:pt x="301" y="236"/>
                  </a:cubicBezTo>
                  <a:cubicBezTo>
                    <a:pt x="301" y="236"/>
                    <a:pt x="301" y="236"/>
                    <a:pt x="301" y="236"/>
                  </a:cubicBezTo>
                  <a:cubicBezTo>
                    <a:pt x="301" y="237"/>
                    <a:pt x="301" y="237"/>
                    <a:pt x="301" y="237"/>
                  </a:cubicBezTo>
                  <a:cubicBezTo>
                    <a:pt x="301" y="237"/>
                    <a:pt x="301" y="237"/>
                    <a:pt x="301" y="237"/>
                  </a:cubicBezTo>
                  <a:cubicBezTo>
                    <a:pt x="300" y="237"/>
                    <a:pt x="300" y="237"/>
                    <a:pt x="300" y="237"/>
                  </a:cubicBezTo>
                  <a:cubicBezTo>
                    <a:pt x="300" y="238"/>
                    <a:pt x="300" y="238"/>
                    <a:pt x="300" y="238"/>
                  </a:cubicBezTo>
                  <a:cubicBezTo>
                    <a:pt x="300" y="238"/>
                    <a:pt x="300" y="238"/>
                    <a:pt x="300" y="238"/>
                  </a:cubicBezTo>
                  <a:cubicBezTo>
                    <a:pt x="301" y="238"/>
                    <a:pt x="301" y="238"/>
                    <a:pt x="301" y="238"/>
                  </a:cubicBezTo>
                  <a:cubicBezTo>
                    <a:pt x="301" y="237"/>
                    <a:pt x="301" y="237"/>
                    <a:pt x="301" y="237"/>
                  </a:cubicBezTo>
                  <a:cubicBezTo>
                    <a:pt x="302" y="238"/>
                    <a:pt x="302" y="238"/>
                    <a:pt x="302" y="238"/>
                  </a:cubicBezTo>
                  <a:cubicBezTo>
                    <a:pt x="303" y="239"/>
                    <a:pt x="303" y="239"/>
                    <a:pt x="303" y="239"/>
                  </a:cubicBezTo>
                  <a:cubicBezTo>
                    <a:pt x="302" y="240"/>
                    <a:pt x="302" y="240"/>
                    <a:pt x="302" y="240"/>
                  </a:cubicBezTo>
                  <a:cubicBezTo>
                    <a:pt x="301" y="240"/>
                    <a:pt x="301" y="240"/>
                    <a:pt x="301" y="240"/>
                  </a:cubicBezTo>
                  <a:cubicBezTo>
                    <a:pt x="301" y="240"/>
                    <a:pt x="301" y="240"/>
                    <a:pt x="301" y="240"/>
                  </a:cubicBezTo>
                  <a:cubicBezTo>
                    <a:pt x="300" y="240"/>
                    <a:pt x="300" y="240"/>
                    <a:pt x="300" y="240"/>
                  </a:cubicBezTo>
                  <a:cubicBezTo>
                    <a:pt x="301" y="241"/>
                    <a:pt x="301" y="241"/>
                    <a:pt x="301" y="241"/>
                  </a:cubicBezTo>
                  <a:cubicBezTo>
                    <a:pt x="301" y="241"/>
                    <a:pt x="301" y="241"/>
                    <a:pt x="301" y="241"/>
                  </a:cubicBezTo>
                  <a:cubicBezTo>
                    <a:pt x="302" y="241"/>
                    <a:pt x="302" y="241"/>
                    <a:pt x="302" y="241"/>
                  </a:cubicBezTo>
                  <a:cubicBezTo>
                    <a:pt x="302" y="241"/>
                    <a:pt x="302" y="241"/>
                    <a:pt x="302" y="241"/>
                  </a:cubicBezTo>
                  <a:cubicBezTo>
                    <a:pt x="303" y="241"/>
                    <a:pt x="303" y="241"/>
                    <a:pt x="303" y="241"/>
                  </a:cubicBezTo>
                  <a:cubicBezTo>
                    <a:pt x="303" y="242"/>
                    <a:pt x="303" y="242"/>
                    <a:pt x="303" y="242"/>
                  </a:cubicBezTo>
                  <a:cubicBezTo>
                    <a:pt x="302" y="242"/>
                    <a:pt x="302" y="242"/>
                    <a:pt x="302" y="242"/>
                  </a:cubicBezTo>
                  <a:cubicBezTo>
                    <a:pt x="303" y="242"/>
                    <a:pt x="303" y="242"/>
                    <a:pt x="303" y="242"/>
                  </a:cubicBezTo>
                  <a:cubicBezTo>
                    <a:pt x="303" y="242"/>
                    <a:pt x="303" y="242"/>
                    <a:pt x="303" y="242"/>
                  </a:cubicBezTo>
                  <a:cubicBezTo>
                    <a:pt x="304" y="243"/>
                    <a:pt x="304" y="243"/>
                    <a:pt x="304" y="243"/>
                  </a:cubicBezTo>
                  <a:cubicBezTo>
                    <a:pt x="304" y="244"/>
                    <a:pt x="304" y="244"/>
                    <a:pt x="304" y="244"/>
                  </a:cubicBezTo>
                  <a:cubicBezTo>
                    <a:pt x="303" y="244"/>
                    <a:pt x="303" y="244"/>
                    <a:pt x="303" y="244"/>
                  </a:cubicBezTo>
                  <a:cubicBezTo>
                    <a:pt x="302" y="245"/>
                    <a:pt x="302" y="245"/>
                    <a:pt x="302" y="245"/>
                  </a:cubicBezTo>
                  <a:cubicBezTo>
                    <a:pt x="302" y="245"/>
                    <a:pt x="302" y="245"/>
                    <a:pt x="302" y="245"/>
                  </a:cubicBezTo>
                  <a:cubicBezTo>
                    <a:pt x="301" y="245"/>
                    <a:pt x="301" y="245"/>
                    <a:pt x="301" y="245"/>
                  </a:cubicBezTo>
                  <a:cubicBezTo>
                    <a:pt x="302" y="245"/>
                    <a:pt x="302" y="245"/>
                    <a:pt x="302" y="245"/>
                  </a:cubicBezTo>
                  <a:cubicBezTo>
                    <a:pt x="302" y="246"/>
                    <a:pt x="302" y="246"/>
                    <a:pt x="302" y="246"/>
                  </a:cubicBezTo>
                  <a:cubicBezTo>
                    <a:pt x="301" y="246"/>
                    <a:pt x="301" y="246"/>
                    <a:pt x="301" y="246"/>
                  </a:cubicBezTo>
                  <a:cubicBezTo>
                    <a:pt x="300" y="245"/>
                    <a:pt x="300" y="245"/>
                    <a:pt x="300" y="245"/>
                  </a:cubicBezTo>
                  <a:cubicBezTo>
                    <a:pt x="299" y="245"/>
                    <a:pt x="299" y="245"/>
                    <a:pt x="299" y="245"/>
                  </a:cubicBezTo>
                  <a:cubicBezTo>
                    <a:pt x="300" y="246"/>
                    <a:pt x="300" y="246"/>
                    <a:pt x="300" y="246"/>
                  </a:cubicBezTo>
                  <a:cubicBezTo>
                    <a:pt x="300" y="247"/>
                    <a:pt x="300" y="247"/>
                    <a:pt x="300" y="247"/>
                  </a:cubicBezTo>
                  <a:cubicBezTo>
                    <a:pt x="301" y="247"/>
                    <a:pt x="301" y="247"/>
                    <a:pt x="301" y="247"/>
                  </a:cubicBezTo>
                  <a:cubicBezTo>
                    <a:pt x="301" y="248"/>
                    <a:pt x="301" y="248"/>
                    <a:pt x="301" y="248"/>
                  </a:cubicBezTo>
                  <a:cubicBezTo>
                    <a:pt x="301" y="248"/>
                    <a:pt x="301" y="248"/>
                    <a:pt x="301" y="248"/>
                  </a:cubicBezTo>
                  <a:cubicBezTo>
                    <a:pt x="300" y="248"/>
                    <a:pt x="300" y="248"/>
                    <a:pt x="300" y="248"/>
                  </a:cubicBezTo>
                  <a:cubicBezTo>
                    <a:pt x="300" y="249"/>
                    <a:pt x="300" y="249"/>
                    <a:pt x="300" y="249"/>
                  </a:cubicBezTo>
                  <a:cubicBezTo>
                    <a:pt x="299" y="249"/>
                    <a:pt x="299" y="249"/>
                    <a:pt x="299" y="249"/>
                  </a:cubicBezTo>
                  <a:cubicBezTo>
                    <a:pt x="300" y="249"/>
                    <a:pt x="300" y="249"/>
                    <a:pt x="300" y="249"/>
                  </a:cubicBezTo>
                  <a:cubicBezTo>
                    <a:pt x="301" y="249"/>
                    <a:pt x="301" y="249"/>
                    <a:pt x="301" y="249"/>
                  </a:cubicBezTo>
                  <a:cubicBezTo>
                    <a:pt x="301" y="249"/>
                    <a:pt x="301" y="249"/>
                    <a:pt x="301" y="249"/>
                  </a:cubicBezTo>
                  <a:cubicBezTo>
                    <a:pt x="302" y="248"/>
                    <a:pt x="302" y="248"/>
                    <a:pt x="302" y="248"/>
                  </a:cubicBezTo>
                  <a:cubicBezTo>
                    <a:pt x="303" y="248"/>
                    <a:pt x="303" y="248"/>
                    <a:pt x="303" y="248"/>
                  </a:cubicBezTo>
                  <a:cubicBezTo>
                    <a:pt x="303" y="249"/>
                    <a:pt x="303" y="249"/>
                    <a:pt x="303" y="249"/>
                  </a:cubicBezTo>
                  <a:cubicBezTo>
                    <a:pt x="303" y="249"/>
                    <a:pt x="303" y="249"/>
                    <a:pt x="303" y="249"/>
                  </a:cubicBezTo>
                  <a:cubicBezTo>
                    <a:pt x="303" y="250"/>
                    <a:pt x="303" y="250"/>
                    <a:pt x="303" y="250"/>
                  </a:cubicBezTo>
                  <a:cubicBezTo>
                    <a:pt x="303" y="250"/>
                    <a:pt x="303" y="250"/>
                    <a:pt x="303" y="250"/>
                  </a:cubicBezTo>
                  <a:cubicBezTo>
                    <a:pt x="303" y="250"/>
                    <a:pt x="303" y="250"/>
                    <a:pt x="303" y="250"/>
                  </a:cubicBezTo>
                  <a:cubicBezTo>
                    <a:pt x="303" y="251"/>
                    <a:pt x="303" y="251"/>
                    <a:pt x="303" y="251"/>
                  </a:cubicBezTo>
                  <a:cubicBezTo>
                    <a:pt x="303" y="251"/>
                    <a:pt x="303" y="251"/>
                    <a:pt x="303" y="251"/>
                  </a:cubicBezTo>
                  <a:cubicBezTo>
                    <a:pt x="304" y="250"/>
                    <a:pt x="304" y="250"/>
                    <a:pt x="304" y="250"/>
                  </a:cubicBezTo>
                  <a:cubicBezTo>
                    <a:pt x="304" y="251"/>
                    <a:pt x="304" y="251"/>
                    <a:pt x="304" y="251"/>
                  </a:cubicBezTo>
                  <a:cubicBezTo>
                    <a:pt x="305" y="251"/>
                    <a:pt x="305" y="251"/>
                    <a:pt x="305" y="251"/>
                  </a:cubicBezTo>
                  <a:cubicBezTo>
                    <a:pt x="305" y="252"/>
                    <a:pt x="305" y="252"/>
                    <a:pt x="305" y="252"/>
                  </a:cubicBezTo>
                  <a:cubicBezTo>
                    <a:pt x="305" y="252"/>
                    <a:pt x="305" y="252"/>
                    <a:pt x="305" y="252"/>
                  </a:cubicBezTo>
                  <a:cubicBezTo>
                    <a:pt x="305" y="253"/>
                    <a:pt x="305" y="253"/>
                    <a:pt x="305" y="253"/>
                  </a:cubicBezTo>
                  <a:cubicBezTo>
                    <a:pt x="305" y="253"/>
                    <a:pt x="305" y="253"/>
                    <a:pt x="305" y="253"/>
                  </a:cubicBezTo>
                  <a:cubicBezTo>
                    <a:pt x="306" y="251"/>
                    <a:pt x="306" y="251"/>
                    <a:pt x="306" y="251"/>
                  </a:cubicBezTo>
                  <a:cubicBezTo>
                    <a:pt x="306" y="252"/>
                    <a:pt x="306" y="252"/>
                    <a:pt x="306" y="252"/>
                  </a:cubicBezTo>
                  <a:cubicBezTo>
                    <a:pt x="306" y="252"/>
                    <a:pt x="306" y="252"/>
                    <a:pt x="306" y="252"/>
                  </a:cubicBezTo>
                  <a:cubicBezTo>
                    <a:pt x="307" y="253"/>
                    <a:pt x="307" y="253"/>
                    <a:pt x="307" y="253"/>
                  </a:cubicBezTo>
                  <a:cubicBezTo>
                    <a:pt x="305" y="253"/>
                    <a:pt x="305" y="253"/>
                    <a:pt x="305" y="253"/>
                  </a:cubicBezTo>
                  <a:cubicBezTo>
                    <a:pt x="304" y="255"/>
                    <a:pt x="304" y="255"/>
                    <a:pt x="304" y="255"/>
                  </a:cubicBezTo>
                  <a:cubicBezTo>
                    <a:pt x="303" y="255"/>
                    <a:pt x="303" y="255"/>
                    <a:pt x="303" y="255"/>
                  </a:cubicBezTo>
                  <a:cubicBezTo>
                    <a:pt x="302" y="255"/>
                    <a:pt x="302" y="255"/>
                    <a:pt x="302" y="255"/>
                  </a:cubicBezTo>
                  <a:cubicBezTo>
                    <a:pt x="303" y="256"/>
                    <a:pt x="303" y="256"/>
                    <a:pt x="303" y="256"/>
                  </a:cubicBezTo>
                  <a:cubicBezTo>
                    <a:pt x="304" y="256"/>
                    <a:pt x="304" y="256"/>
                    <a:pt x="304" y="256"/>
                  </a:cubicBezTo>
                  <a:cubicBezTo>
                    <a:pt x="306" y="254"/>
                    <a:pt x="306" y="254"/>
                    <a:pt x="306" y="254"/>
                  </a:cubicBezTo>
                  <a:cubicBezTo>
                    <a:pt x="306" y="254"/>
                    <a:pt x="306" y="254"/>
                    <a:pt x="306" y="254"/>
                  </a:cubicBezTo>
                  <a:cubicBezTo>
                    <a:pt x="306" y="255"/>
                    <a:pt x="306" y="255"/>
                    <a:pt x="306" y="255"/>
                  </a:cubicBezTo>
                  <a:cubicBezTo>
                    <a:pt x="306" y="255"/>
                    <a:pt x="306" y="255"/>
                    <a:pt x="306" y="255"/>
                  </a:cubicBezTo>
                  <a:cubicBezTo>
                    <a:pt x="305" y="256"/>
                    <a:pt x="305" y="256"/>
                    <a:pt x="305" y="256"/>
                  </a:cubicBezTo>
                  <a:cubicBezTo>
                    <a:pt x="306" y="256"/>
                    <a:pt x="306" y="256"/>
                    <a:pt x="306" y="256"/>
                  </a:cubicBezTo>
                  <a:cubicBezTo>
                    <a:pt x="307" y="255"/>
                    <a:pt x="307" y="255"/>
                    <a:pt x="307" y="255"/>
                  </a:cubicBezTo>
                  <a:cubicBezTo>
                    <a:pt x="307" y="254"/>
                    <a:pt x="307" y="254"/>
                    <a:pt x="307" y="254"/>
                  </a:cubicBezTo>
                  <a:cubicBezTo>
                    <a:pt x="308" y="254"/>
                    <a:pt x="308" y="254"/>
                    <a:pt x="308" y="254"/>
                  </a:cubicBezTo>
                  <a:cubicBezTo>
                    <a:pt x="308" y="254"/>
                    <a:pt x="308" y="254"/>
                    <a:pt x="308" y="254"/>
                  </a:cubicBezTo>
                  <a:cubicBezTo>
                    <a:pt x="308" y="255"/>
                    <a:pt x="308" y="255"/>
                    <a:pt x="308" y="255"/>
                  </a:cubicBezTo>
                  <a:cubicBezTo>
                    <a:pt x="307" y="255"/>
                    <a:pt x="307" y="255"/>
                    <a:pt x="307" y="255"/>
                  </a:cubicBezTo>
                  <a:cubicBezTo>
                    <a:pt x="308" y="255"/>
                    <a:pt x="308" y="255"/>
                    <a:pt x="308" y="255"/>
                  </a:cubicBezTo>
                  <a:cubicBezTo>
                    <a:pt x="309" y="255"/>
                    <a:pt x="309" y="255"/>
                    <a:pt x="309" y="255"/>
                  </a:cubicBezTo>
                  <a:cubicBezTo>
                    <a:pt x="309" y="255"/>
                    <a:pt x="309" y="255"/>
                    <a:pt x="309" y="255"/>
                  </a:cubicBezTo>
                  <a:cubicBezTo>
                    <a:pt x="308" y="256"/>
                    <a:pt x="308" y="256"/>
                    <a:pt x="308" y="256"/>
                  </a:cubicBezTo>
                  <a:cubicBezTo>
                    <a:pt x="307" y="257"/>
                    <a:pt x="307" y="257"/>
                    <a:pt x="307" y="257"/>
                  </a:cubicBezTo>
                  <a:cubicBezTo>
                    <a:pt x="308" y="257"/>
                    <a:pt x="308" y="257"/>
                    <a:pt x="308" y="257"/>
                  </a:cubicBezTo>
                  <a:cubicBezTo>
                    <a:pt x="308" y="256"/>
                    <a:pt x="308" y="256"/>
                    <a:pt x="308" y="256"/>
                  </a:cubicBezTo>
                  <a:cubicBezTo>
                    <a:pt x="310" y="255"/>
                    <a:pt x="310" y="255"/>
                    <a:pt x="310" y="255"/>
                  </a:cubicBezTo>
                  <a:cubicBezTo>
                    <a:pt x="310" y="255"/>
                    <a:pt x="310" y="255"/>
                    <a:pt x="310" y="255"/>
                  </a:cubicBezTo>
                  <a:cubicBezTo>
                    <a:pt x="310" y="255"/>
                    <a:pt x="310" y="255"/>
                    <a:pt x="310" y="255"/>
                  </a:cubicBezTo>
                  <a:cubicBezTo>
                    <a:pt x="310" y="256"/>
                    <a:pt x="310" y="256"/>
                    <a:pt x="310" y="256"/>
                  </a:cubicBezTo>
                  <a:cubicBezTo>
                    <a:pt x="311" y="255"/>
                    <a:pt x="311" y="255"/>
                    <a:pt x="311" y="255"/>
                  </a:cubicBezTo>
                  <a:cubicBezTo>
                    <a:pt x="311" y="255"/>
                    <a:pt x="311" y="255"/>
                    <a:pt x="311" y="255"/>
                  </a:cubicBezTo>
                  <a:cubicBezTo>
                    <a:pt x="311" y="257"/>
                    <a:pt x="311" y="257"/>
                    <a:pt x="311" y="257"/>
                  </a:cubicBezTo>
                  <a:cubicBezTo>
                    <a:pt x="310" y="257"/>
                    <a:pt x="310" y="257"/>
                    <a:pt x="310" y="257"/>
                  </a:cubicBezTo>
                  <a:cubicBezTo>
                    <a:pt x="311" y="257"/>
                    <a:pt x="311" y="257"/>
                    <a:pt x="311" y="257"/>
                  </a:cubicBezTo>
                  <a:cubicBezTo>
                    <a:pt x="311" y="257"/>
                    <a:pt x="311" y="257"/>
                    <a:pt x="311" y="257"/>
                  </a:cubicBezTo>
                  <a:cubicBezTo>
                    <a:pt x="312" y="258"/>
                    <a:pt x="312" y="258"/>
                    <a:pt x="312" y="258"/>
                  </a:cubicBezTo>
                  <a:cubicBezTo>
                    <a:pt x="313" y="257"/>
                    <a:pt x="313" y="257"/>
                    <a:pt x="313" y="257"/>
                  </a:cubicBezTo>
                  <a:cubicBezTo>
                    <a:pt x="314" y="257"/>
                    <a:pt x="314" y="257"/>
                    <a:pt x="314" y="257"/>
                  </a:cubicBezTo>
                  <a:cubicBezTo>
                    <a:pt x="315" y="257"/>
                    <a:pt x="315" y="257"/>
                    <a:pt x="315" y="257"/>
                  </a:cubicBezTo>
                  <a:cubicBezTo>
                    <a:pt x="315" y="258"/>
                    <a:pt x="315" y="258"/>
                    <a:pt x="315" y="258"/>
                  </a:cubicBezTo>
                  <a:cubicBezTo>
                    <a:pt x="314" y="258"/>
                    <a:pt x="314" y="258"/>
                    <a:pt x="314" y="258"/>
                  </a:cubicBezTo>
                  <a:cubicBezTo>
                    <a:pt x="314" y="258"/>
                    <a:pt x="314" y="258"/>
                    <a:pt x="314" y="258"/>
                  </a:cubicBezTo>
                  <a:cubicBezTo>
                    <a:pt x="316" y="258"/>
                    <a:pt x="316" y="258"/>
                    <a:pt x="316" y="258"/>
                  </a:cubicBezTo>
                  <a:cubicBezTo>
                    <a:pt x="317" y="259"/>
                    <a:pt x="317" y="259"/>
                    <a:pt x="317" y="259"/>
                  </a:cubicBezTo>
                  <a:cubicBezTo>
                    <a:pt x="315" y="259"/>
                    <a:pt x="315" y="259"/>
                    <a:pt x="315" y="259"/>
                  </a:cubicBezTo>
                  <a:cubicBezTo>
                    <a:pt x="315" y="260"/>
                    <a:pt x="315" y="260"/>
                    <a:pt x="315" y="260"/>
                  </a:cubicBezTo>
                  <a:cubicBezTo>
                    <a:pt x="313" y="260"/>
                    <a:pt x="313" y="260"/>
                    <a:pt x="313" y="260"/>
                  </a:cubicBezTo>
                  <a:cubicBezTo>
                    <a:pt x="313" y="260"/>
                    <a:pt x="313" y="260"/>
                    <a:pt x="313" y="260"/>
                  </a:cubicBezTo>
                  <a:cubicBezTo>
                    <a:pt x="312" y="260"/>
                    <a:pt x="312" y="260"/>
                    <a:pt x="312" y="260"/>
                  </a:cubicBezTo>
                  <a:cubicBezTo>
                    <a:pt x="311" y="261"/>
                    <a:pt x="311" y="261"/>
                    <a:pt x="311" y="261"/>
                  </a:cubicBezTo>
                  <a:cubicBezTo>
                    <a:pt x="309" y="261"/>
                    <a:pt x="309" y="261"/>
                    <a:pt x="309" y="261"/>
                  </a:cubicBezTo>
                  <a:cubicBezTo>
                    <a:pt x="307" y="261"/>
                    <a:pt x="307" y="261"/>
                    <a:pt x="307" y="261"/>
                  </a:cubicBezTo>
                  <a:cubicBezTo>
                    <a:pt x="307" y="262"/>
                    <a:pt x="307" y="262"/>
                    <a:pt x="307" y="262"/>
                  </a:cubicBezTo>
                  <a:cubicBezTo>
                    <a:pt x="309" y="261"/>
                    <a:pt x="309" y="261"/>
                    <a:pt x="309" y="261"/>
                  </a:cubicBezTo>
                  <a:cubicBezTo>
                    <a:pt x="310" y="261"/>
                    <a:pt x="310" y="261"/>
                    <a:pt x="310" y="261"/>
                  </a:cubicBezTo>
                  <a:cubicBezTo>
                    <a:pt x="311" y="261"/>
                    <a:pt x="311" y="261"/>
                    <a:pt x="311" y="261"/>
                  </a:cubicBezTo>
                  <a:cubicBezTo>
                    <a:pt x="311" y="261"/>
                    <a:pt x="311" y="261"/>
                    <a:pt x="311" y="261"/>
                  </a:cubicBezTo>
                  <a:cubicBezTo>
                    <a:pt x="309" y="262"/>
                    <a:pt x="309" y="262"/>
                    <a:pt x="309" y="262"/>
                  </a:cubicBezTo>
                  <a:cubicBezTo>
                    <a:pt x="308" y="262"/>
                    <a:pt x="308" y="262"/>
                    <a:pt x="308" y="262"/>
                  </a:cubicBezTo>
                  <a:cubicBezTo>
                    <a:pt x="306" y="263"/>
                    <a:pt x="306" y="263"/>
                    <a:pt x="306" y="263"/>
                  </a:cubicBezTo>
                  <a:cubicBezTo>
                    <a:pt x="306" y="263"/>
                    <a:pt x="306" y="263"/>
                    <a:pt x="306" y="263"/>
                  </a:cubicBezTo>
                  <a:cubicBezTo>
                    <a:pt x="305" y="263"/>
                    <a:pt x="305" y="263"/>
                    <a:pt x="305" y="263"/>
                  </a:cubicBezTo>
                  <a:cubicBezTo>
                    <a:pt x="304" y="264"/>
                    <a:pt x="304" y="264"/>
                    <a:pt x="304" y="264"/>
                  </a:cubicBezTo>
                  <a:cubicBezTo>
                    <a:pt x="304" y="264"/>
                    <a:pt x="304" y="264"/>
                    <a:pt x="304" y="264"/>
                  </a:cubicBezTo>
                  <a:cubicBezTo>
                    <a:pt x="303" y="263"/>
                    <a:pt x="303" y="263"/>
                    <a:pt x="303" y="263"/>
                  </a:cubicBezTo>
                  <a:cubicBezTo>
                    <a:pt x="302" y="262"/>
                    <a:pt x="302" y="262"/>
                    <a:pt x="302" y="262"/>
                  </a:cubicBezTo>
                  <a:cubicBezTo>
                    <a:pt x="302" y="263"/>
                    <a:pt x="302" y="263"/>
                    <a:pt x="302" y="263"/>
                  </a:cubicBezTo>
                  <a:cubicBezTo>
                    <a:pt x="301" y="263"/>
                    <a:pt x="301" y="263"/>
                    <a:pt x="301" y="263"/>
                  </a:cubicBezTo>
                  <a:cubicBezTo>
                    <a:pt x="302" y="263"/>
                    <a:pt x="302" y="263"/>
                    <a:pt x="302" y="263"/>
                  </a:cubicBezTo>
                  <a:cubicBezTo>
                    <a:pt x="302" y="264"/>
                    <a:pt x="302" y="264"/>
                    <a:pt x="302" y="264"/>
                  </a:cubicBezTo>
                  <a:cubicBezTo>
                    <a:pt x="304" y="265"/>
                    <a:pt x="304" y="265"/>
                    <a:pt x="304" y="265"/>
                  </a:cubicBezTo>
                  <a:cubicBezTo>
                    <a:pt x="304" y="265"/>
                    <a:pt x="304" y="265"/>
                    <a:pt x="304" y="265"/>
                  </a:cubicBezTo>
                  <a:cubicBezTo>
                    <a:pt x="303" y="265"/>
                    <a:pt x="303" y="265"/>
                    <a:pt x="303" y="265"/>
                  </a:cubicBezTo>
                  <a:cubicBezTo>
                    <a:pt x="303" y="266"/>
                    <a:pt x="303" y="266"/>
                    <a:pt x="303" y="266"/>
                  </a:cubicBezTo>
                  <a:cubicBezTo>
                    <a:pt x="303" y="266"/>
                    <a:pt x="303" y="266"/>
                    <a:pt x="303" y="266"/>
                  </a:cubicBezTo>
                  <a:cubicBezTo>
                    <a:pt x="304" y="266"/>
                    <a:pt x="304" y="266"/>
                    <a:pt x="304" y="266"/>
                  </a:cubicBezTo>
                  <a:cubicBezTo>
                    <a:pt x="304" y="266"/>
                    <a:pt x="304" y="266"/>
                    <a:pt x="304" y="266"/>
                  </a:cubicBezTo>
                  <a:cubicBezTo>
                    <a:pt x="304" y="266"/>
                    <a:pt x="304" y="266"/>
                    <a:pt x="304" y="266"/>
                  </a:cubicBezTo>
                  <a:cubicBezTo>
                    <a:pt x="305" y="265"/>
                    <a:pt x="305" y="265"/>
                    <a:pt x="305" y="265"/>
                  </a:cubicBezTo>
                  <a:cubicBezTo>
                    <a:pt x="306" y="265"/>
                    <a:pt x="306" y="265"/>
                    <a:pt x="306" y="265"/>
                  </a:cubicBezTo>
                  <a:cubicBezTo>
                    <a:pt x="307" y="264"/>
                    <a:pt x="307" y="264"/>
                    <a:pt x="307" y="264"/>
                  </a:cubicBezTo>
                  <a:cubicBezTo>
                    <a:pt x="308" y="264"/>
                    <a:pt x="308" y="264"/>
                    <a:pt x="308" y="264"/>
                  </a:cubicBezTo>
                  <a:cubicBezTo>
                    <a:pt x="308" y="263"/>
                    <a:pt x="308" y="263"/>
                    <a:pt x="308" y="263"/>
                  </a:cubicBezTo>
                  <a:cubicBezTo>
                    <a:pt x="309" y="262"/>
                    <a:pt x="309" y="262"/>
                    <a:pt x="309" y="262"/>
                  </a:cubicBezTo>
                  <a:cubicBezTo>
                    <a:pt x="310" y="262"/>
                    <a:pt x="310" y="262"/>
                    <a:pt x="310" y="262"/>
                  </a:cubicBezTo>
                  <a:cubicBezTo>
                    <a:pt x="312" y="262"/>
                    <a:pt x="312" y="262"/>
                    <a:pt x="312" y="262"/>
                  </a:cubicBezTo>
                  <a:cubicBezTo>
                    <a:pt x="313" y="262"/>
                    <a:pt x="313" y="262"/>
                    <a:pt x="313" y="262"/>
                  </a:cubicBezTo>
                  <a:cubicBezTo>
                    <a:pt x="314" y="262"/>
                    <a:pt x="314" y="262"/>
                    <a:pt x="314" y="262"/>
                  </a:cubicBezTo>
                  <a:cubicBezTo>
                    <a:pt x="313" y="262"/>
                    <a:pt x="313" y="262"/>
                    <a:pt x="313" y="262"/>
                  </a:cubicBezTo>
                  <a:cubicBezTo>
                    <a:pt x="312" y="262"/>
                    <a:pt x="312" y="262"/>
                    <a:pt x="312" y="262"/>
                  </a:cubicBezTo>
                  <a:cubicBezTo>
                    <a:pt x="312" y="261"/>
                    <a:pt x="312" y="261"/>
                    <a:pt x="312" y="261"/>
                  </a:cubicBezTo>
                  <a:cubicBezTo>
                    <a:pt x="313" y="261"/>
                    <a:pt x="313" y="261"/>
                    <a:pt x="313" y="261"/>
                  </a:cubicBezTo>
                  <a:cubicBezTo>
                    <a:pt x="315" y="261"/>
                    <a:pt x="315" y="261"/>
                    <a:pt x="315" y="261"/>
                  </a:cubicBezTo>
                  <a:cubicBezTo>
                    <a:pt x="316" y="261"/>
                    <a:pt x="316" y="261"/>
                    <a:pt x="316" y="261"/>
                  </a:cubicBezTo>
                  <a:cubicBezTo>
                    <a:pt x="317" y="263"/>
                    <a:pt x="317" y="263"/>
                    <a:pt x="317" y="263"/>
                  </a:cubicBezTo>
                  <a:cubicBezTo>
                    <a:pt x="317" y="263"/>
                    <a:pt x="317" y="263"/>
                    <a:pt x="317" y="263"/>
                  </a:cubicBezTo>
                  <a:cubicBezTo>
                    <a:pt x="316" y="264"/>
                    <a:pt x="316" y="264"/>
                    <a:pt x="316" y="264"/>
                  </a:cubicBezTo>
                  <a:cubicBezTo>
                    <a:pt x="315" y="264"/>
                    <a:pt x="315" y="264"/>
                    <a:pt x="315" y="264"/>
                  </a:cubicBezTo>
                  <a:cubicBezTo>
                    <a:pt x="314" y="265"/>
                    <a:pt x="314" y="265"/>
                    <a:pt x="314" y="265"/>
                  </a:cubicBezTo>
                  <a:cubicBezTo>
                    <a:pt x="316" y="265"/>
                    <a:pt x="316" y="265"/>
                    <a:pt x="316" y="265"/>
                  </a:cubicBezTo>
                  <a:cubicBezTo>
                    <a:pt x="316" y="265"/>
                    <a:pt x="316" y="265"/>
                    <a:pt x="316" y="265"/>
                  </a:cubicBezTo>
                  <a:cubicBezTo>
                    <a:pt x="316" y="265"/>
                    <a:pt x="316" y="265"/>
                    <a:pt x="316" y="265"/>
                  </a:cubicBezTo>
                  <a:cubicBezTo>
                    <a:pt x="317" y="264"/>
                    <a:pt x="317" y="264"/>
                    <a:pt x="317" y="264"/>
                  </a:cubicBezTo>
                  <a:cubicBezTo>
                    <a:pt x="318" y="264"/>
                    <a:pt x="318" y="264"/>
                    <a:pt x="318" y="264"/>
                  </a:cubicBezTo>
                  <a:cubicBezTo>
                    <a:pt x="319" y="264"/>
                    <a:pt x="319" y="264"/>
                    <a:pt x="319" y="264"/>
                  </a:cubicBezTo>
                  <a:cubicBezTo>
                    <a:pt x="319" y="264"/>
                    <a:pt x="319" y="264"/>
                    <a:pt x="319" y="264"/>
                  </a:cubicBezTo>
                  <a:cubicBezTo>
                    <a:pt x="319" y="264"/>
                    <a:pt x="319" y="264"/>
                    <a:pt x="319" y="264"/>
                  </a:cubicBezTo>
                  <a:cubicBezTo>
                    <a:pt x="319" y="265"/>
                    <a:pt x="319" y="265"/>
                    <a:pt x="319" y="265"/>
                  </a:cubicBezTo>
                  <a:cubicBezTo>
                    <a:pt x="320" y="265"/>
                    <a:pt x="320" y="265"/>
                    <a:pt x="320" y="265"/>
                  </a:cubicBezTo>
                  <a:cubicBezTo>
                    <a:pt x="321" y="265"/>
                    <a:pt x="321" y="265"/>
                    <a:pt x="321" y="265"/>
                  </a:cubicBezTo>
                  <a:cubicBezTo>
                    <a:pt x="321" y="266"/>
                    <a:pt x="321" y="266"/>
                    <a:pt x="321" y="266"/>
                  </a:cubicBezTo>
                  <a:cubicBezTo>
                    <a:pt x="320" y="265"/>
                    <a:pt x="320" y="265"/>
                    <a:pt x="320" y="265"/>
                  </a:cubicBezTo>
                  <a:cubicBezTo>
                    <a:pt x="320" y="265"/>
                    <a:pt x="320" y="265"/>
                    <a:pt x="320" y="265"/>
                  </a:cubicBezTo>
                  <a:cubicBezTo>
                    <a:pt x="320" y="266"/>
                    <a:pt x="320" y="266"/>
                    <a:pt x="320" y="266"/>
                  </a:cubicBezTo>
                  <a:cubicBezTo>
                    <a:pt x="321" y="267"/>
                    <a:pt x="321" y="267"/>
                    <a:pt x="321" y="267"/>
                  </a:cubicBezTo>
                  <a:cubicBezTo>
                    <a:pt x="322" y="267"/>
                    <a:pt x="322" y="267"/>
                    <a:pt x="322" y="267"/>
                  </a:cubicBezTo>
                  <a:cubicBezTo>
                    <a:pt x="321" y="268"/>
                    <a:pt x="321" y="268"/>
                    <a:pt x="321" y="268"/>
                  </a:cubicBezTo>
                  <a:cubicBezTo>
                    <a:pt x="320" y="268"/>
                    <a:pt x="320" y="268"/>
                    <a:pt x="320" y="268"/>
                  </a:cubicBezTo>
                  <a:cubicBezTo>
                    <a:pt x="319" y="268"/>
                    <a:pt x="319" y="268"/>
                    <a:pt x="319" y="268"/>
                  </a:cubicBezTo>
                  <a:cubicBezTo>
                    <a:pt x="321" y="268"/>
                    <a:pt x="321" y="268"/>
                    <a:pt x="321" y="268"/>
                  </a:cubicBezTo>
                  <a:cubicBezTo>
                    <a:pt x="320" y="269"/>
                    <a:pt x="320" y="269"/>
                    <a:pt x="320" y="269"/>
                  </a:cubicBezTo>
                  <a:cubicBezTo>
                    <a:pt x="320" y="269"/>
                    <a:pt x="320" y="269"/>
                    <a:pt x="320" y="269"/>
                  </a:cubicBezTo>
                  <a:cubicBezTo>
                    <a:pt x="320" y="270"/>
                    <a:pt x="320" y="270"/>
                    <a:pt x="320" y="270"/>
                  </a:cubicBezTo>
                  <a:cubicBezTo>
                    <a:pt x="319" y="270"/>
                    <a:pt x="319" y="270"/>
                    <a:pt x="319" y="270"/>
                  </a:cubicBezTo>
                  <a:cubicBezTo>
                    <a:pt x="318" y="270"/>
                    <a:pt x="318" y="270"/>
                    <a:pt x="318" y="270"/>
                  </a:cubicBezTo>
                  <a:cubicBezTo>
                    <a:pt x="318" y="270"/>
                    <a:pt x="318" y="270"/>
                    <a:pt x="318" y="270"/>
                  </a:cubicBezTo>
                  <a:cubicBezTo>
                    <a:pt x="319" y="271"/>
                    <a:pt x="319" y="271"/>
                    <a:pt x="319" y="271"/>
                  </a:cubicBezTo>
                  <a:cubicBezTo>
                    <a:pt x="320" y="271"/>
                    <a:pt x="320" y="271"/>
                    <a:pt x="320" y="271"/>
                  </a:cubicBezTo>
                  <a:cubicBezTo>
                    <a:pt x="321" y="271"/>
                    <a:pt x="321" y="271"/>
                    <a:pt x="321" y="271"/>
                  </a:cubicBezTo>
                  <a:cubicBezTo>
                    <a:pt x="320" y="272"/>
                    <a:pt x="320" y="272"/>
                    <a:pt x="320" y="272"/>
                  </a:cubicBezTo>
                  <a:cubicBezTo>
                    <a:pt x="319" y="272"/>
                    <a:pt x="319" y="272"/>
                    <a:pt x="319" y="272"/>
                  </a:cubicBezTo>
                  <a:cubicBezTo>
                    <a:pt x="319" y="272"/>
                    <a:pt x="319" y="272"/>
                    <a:pt x="319" y="272"/>
                  </a:cubicBezTo>
                  <a:cubicBezTo>
                    <a:pt x="320" y="272"/>
                    <a:pt x="320" y="272"/>
                    <a:pt x="320" y="272"/>
                  </a:cubicBezTo>
                  <a:cubicBezTo>
                    <a:pt x="320" y="272"/>
                    <a:pt x="320" y="272"/>
                    <a:pt x="320" y="272"/>
                  </a:cubicBezTo>
                  <a:cubicBezTo>
                    <a:pt x="321" y="272"/>
                    <a:pt x="321" y="272"/>
                    <a:pt x="321" y="272"/>
                  </a:cubicBezTo>
                  <a:cubicBezTo>
                    <a:pt x="320" y="273"/>
                    <a:pt x="320" y="273"/>
                    <a:pt x="320" y="273"/>
                  </a:cubicBezTo>
                  <a:cubicBezTo>
                    <a:pt x="320" y="274"/>
                    <a:pt x="320" y="274"/>
                    <a:pt x="320" y="274"/>
                  </a:cubicBezTo>
                  <a:cubicBezTo>
                    <a:pt x="320" y="274"/>
                    <a:pt x="320" y="274"/>
                    <a:pt x="320" y="274"/>
                  </a:cubicBezTo>
                  <a:cubicBezTo>
                    <a:pt x="319" y="274"/>
                    <a:pt x="319" y="274"/>
                    <a:pt x="319" y="274"/>
                  </a:cubicBezTo>
                  <a:cubicBezTo>
                    <a:pt x="318" y="275"/>
                    <a:pt x="318" y="275"/>
                    <a:pt x="318" y="275"/>
                  </a:cubicBezTo>
                  <a:cubicBezTo>
                    <a:pt x="317" y="275"/>
                    <a:pt x="317" y="275"/>
                    <a:pt x="317" y="275"/>
                  </a:cubicBezTo>
                  <a:cubicBezTo>
                    <a:pt x="316" y="276"/>
                    <a:pt x="316" y="276"/>
                    <a:pt x="316" y="276"/>
                  </a:cubicBezTo>
                  <a:cubicBezTo>
                    <a:pt x="316" y="276"/>
                    <a:pt x="316" y="276"/>
                    <a:pt x="316" y="276"/>
                  </a:cubicBezTo>
                  <a:cubicBezTo>
                    <a:pt x="315" y="276"/>
                    <a:pt x="315" y="276"/>
                    <a:pt x="315" y="276"/>
                  </a:cubicBezTo>
                  <a:cubicBezTo>
                    <a:pt x="315" y="276"/>
                    <a:pt x="315" y="276"/>
                    <a:pt x="315" y="276"/>
                  </a:cubicBezTo>
                  <a:cubicBezTo>
                    <a:pt x="314" y="277"/>
                    <a:pt x="314" y="277"/>
                    <a:pt x="314" y="277"/>
                  </a:cubicBezTo>
                  <a:cubicBezTo>
                    <a:pt x="314" y="277"/>
                    <a:pt x="314" y="277"/>
                    <a:pt x="314" y="277"/>
                  </a:cubicBezTo>
                  <a:cubicBezTo>
                    <a:pt x="313" y="277"/>
                    <a:pt x="313" y="277"/>
                    <a:pt x="313" y="277"/>
                  </a:cubicBezTo>
                  <a:cubicBezTo>
                    <a:pt x="313" y="277"/>
                    <a:pt x="313" y="277"/>
                    <a:pt x="313" y="277"/>
                  </a:cubicBezTo>
                  <a:cubicBezTo>
                    <a:pt x="312" y="277"/>
                    <a:pt x="312" y="277"/>
                    <a:pt x="312" y="277"/>
                  </a:cubicBezTo>
                  <a:cubicBezTo>
                    <a:pt x="312" y="277"/>
                    <a:pt x="312" y="277"/>
                    <a:pt x="312" y="277"/>
                  </a:cubicBezTo>
                  <a:cubicBezTo>
                    <a:pt x="311" y="277"/>
                    <a:pt x="311" y="277"/>
                    <a:pt x="311" y="277"/>
                  </a:cubicBezTo>
                  <a:cubicBezTo>
                    <a:pt x="310" y="277"/>
                    <a:pt x="310" y="277"/>
                    <a:pt x="310" y="277"/>
                  </a:cubicBezTo>
                  <a:cubicBezTo>
                    <a:pt x="309" y="276"/>
                    <a:pt x="309" y="276"/>
                    <a:pt x="309" y="276"/>
                  </a:cubicBezTo>
                  <a:cubicBezTo>
                    <a:pt x="309" y="277"/>
                    <a:pt x="309" y="277"/>
                    <a:pt x="309" y="277"/>
                  </a:cubicBezTo>
                  <a:cubicBezTo>
                    <a:pt x="309" y="277"/>
                    <a:pt x="309" y="277"/>
                    <a:pt x="309" y="277"/>
                  </a:cubicBezTo>
                  <a:cubicBezTo>
                    <a:pt x="308" y="277"/>
                    <a:pt x="308" y="277"/>
                    <a:pt x="308" y="277"/>
                  </a:cubicBezTo>
                  <a:cubicBezTo>
                    <a:pt x="307" y="277"/>
                    <a:pt x="307" y="277"/>
                    <a:pt x="307" y="277"/>
                  </a:cubicBezTo>
                  <a:cubicBezTo>
                    <a:pt x="307" y="278"/>
                    <a:pt x="307" y="278"/>
                    <a:pt x="307" y="278"/>
                  </a:cubicBezTo>
                  <a:cubicBezTo>
                    <a:pt x="307" y="278"/>
                    <a:pt x="307" y="278"/>
                    <a:pt x="307" y="278"/>
                  </a:cubicBezTo>
                  <a:cubicBezTo>
                    <a:pt x="307" y="278"/>
                    <a:pt x="307" y="278"/>
                    <a:pt x="307" y="278"/>
                  </a:cubicBezTo>
                  <a:cubicBezTo>
                    <a:pt x="307" y="279"/>
                    <a:pt x="307" y="279"/>
                    <a:pt x="307" y="279"/>
                  </a:cubicBezTo>
                  <a:cubicBezTo>
                    <a:pt x="306" y="279"/>
                    <a:pt x="306" y="279"/>
                    <a:pt x="306" y="279"/>
                  </a:cubicBezTo>
                  <a:cubicBezTo>
                    <a:pt x="306" y="279"/>
                    <a:pt x="306" y="279"/>
                    <a:pt x="306" y="279"/>
                  </a:cubicBezTo>
                  <a:cubicBezTo>
                    <a:pt x="306" y="280"/>
                    <a:pt x="306" y="280"/>
                    <a:pt x="306" y="280"/>
                  </a:cubicBezTo>
                  <a:cubicBezTo>
                    <a:pt x="305" y="280"/>
                    <a:pt x="305" y="280"/>
                    <a:pt x="305" y="280"/>
                  </a:cubicBezTo>
                  <a:cubicBezTo>
                    <a:pt x="305" y="281"/>
                    <a:pt x="305" y="281"/>
                    <a:pt x="305" y="281"/>
                  </a:cubicBezTo>
                  <a:cubicBezTo>
                    <a:pt x="304" y="281"/>
                    <a:pt x="304" y="281"/>
                    <a:pt x="304" y="281"/>
                  </a:cubicBezTo>
                  <a:cubicBezTo>
                    <a:pt x="303" y="282"/>
                    <a:pt x="303" y="282"/>
                    <a:pt x="303" y="282"/>
                  </a:cubicBezTo>
                  <a:cubicBezTo>
                    <a:pt x="303" y="282"/>
                    <a:pt x="303" y="282"/>
                    <a:pt x="303" y="282"/>
                  </a:cubicBezTo>
                  <a:cubicBezTo>
                    <a:pt x="302" y="282"/>
                    <a:pt x="302" y="282"/>
                    <a:pt x="302" y="282"/>
                  </a:cubicBezTo>
                  <a:cubicBezTo>
                    <a:pt x="301" y="282"/>
                    <a:pt x="301" y="282"/>
                    <a:pt x="301" y="282"/>
                  </a:cubicBezTo>
                  <a:cubicBezTo>
                    <a:pt x="301" y="283"/>
                    <a:pt x="301" y="283"/>
                    <a:pt x="301" y="283"/>
                  </a:cubicBezTo>
                  <a:cubicBezTo>
                    <a:pt x="300" y="283"/>
                    <a:pt x="300" y="283"/>
                    <a:pt x="300" y="283"/>
                  </a:cubicBezTo>
                  <a:cubicBezTo>
                    <a:pt x="300" y="283"/>
                    <a:pt x="300" y="283"/>
                    <a:pt x="300" y="283"/>
                  </a:cubicBezTo>
                  <a:cubicBezTo>
                    <a:pt x="298" y="282"/>
                    <a:pt x="298" y="282"/>
                    <a:pt x="298" y="282"/>
                  </a:cubicBezTo>
                  <a:cubicBezTo>
                    <a:pt x="298" y="282"/>
                    <a:pt x="298" y="282"/>
                    <a:pt x="298" y="282"/>
                  </a:cubicBezTo>
                  <a:cubicBezTo>
                    <a:pt x="297" y="283"/>
                    <a:pt x="297" y="283"/>
                    <a:pt x="297" y="283"/>
                  </a:cubicBezTo>
                  <a:cubicBezTo>
                    <a:pt x="297" y="282"/>
                    <a:pt x="297" y="282"/>
                    <a:pt x="297" y="282"/>
                  </a:cubicBezTo>
                  <a:cubicBezTo>
                    <a:pt x="295" y="283"/>
                    <a:pt x="295" y="283"/>
                    <a:pt x="295" y="283"/>
                  </a:cubicBezTo>
                  <a:cubicBezTo>
                    <a:pt x="294" y="283"/>
                    <a:pt x="294" y="283"/>
                    <a:pt x="294" y="283"/>
                  </a:cubicBezTo>
                  <a:cubicBezTo>
                    <a:pt x="294" y="282"/>
                    <a:pt x="294" y="282"/>
                    <a:pt x="294" y="282"/>
                  </a:cubicBezTo>
                  <a:cubicBezTo>
                    <a:pt x="293" y="282"/>
                    <a:pt x="293" y="282"/>
                    <a:pt x="293" y="282"/>
                  </a:cubicBezTo>
                  <a:cubicBezTo>
                    <a:pt x="293" y="283"/>
                    <a:pt x="293" y="283"/>
                    <a:pt x="293" y="283"/>
                  </a:cubicBezTo>
                  <a:cubicBezTo>
                    <a:pt x="292" y="283"/>
                    <a:pt x="292" y="283"/>
                    <a:pt x="292" y="283"/>
                  </a:cubicBezTo>
                  <a:cubicBezTo>
                    <a:pt x="291" y="282"/>
                    <a:pt x="291" y="282"/>
                    <a:pt x="291" y="282"/>
                  </a:cubicBezTo>
                  <a:cubicBezTo>
                    <a:pt x="290" y="282"/>
                    <a:pt x="290" y="282"/>
                    <a:pt x="290" y="282"/>
                  </a:cubicBezTo>
                  <a:cubicBezTo>
                    <a:pt x="289" y="282"/>
                    <a:pt x="289" y="282"/>
                    <a:pt x="289" y="282"/>
                  </a:cubicBezTo>
                  <a:cubicBezTo>
                    <a:pt x="288" y="282"/>
                    <a:pt x="288" y="282"/>
                    <a:pt x="288" y="282"/>
                  </a:cubicBezTo>
                  <a:cubicBezTo>
                    <a:pt x="288" y="282"/>
                    <a:pt x="288" y="282"/>
                    <a:pt x="288" y="282"/>
                  </a:cubicBezTo>
                  <a:cubicBezTo>
                    <a:pt x="287" y="282"/>
                    <a:pt x="287" y="282"/>
                    <a:pt x="287" y="282"/>
                  </a:cubicBezTo>
                  <a:cubicBezTo>
                    <a:pt x="286" y="282"/>
                    <a:pt x="286" y="282"/>
                    <a:pt x="286" y="282"/>
                  </a:cubicBezTo>
                  <a:cubicBezTo>
                    <a:pt x="285" y="281"/>
                    <a:pt x="285" y="281"/>
                    <a:pt x="285" y="281"/>
                  </a:cubicBezTo>
                  <a:cubicBezTo>
                    <a:pt x="284" y="282"/>
                    <a:pt x="284" y="282"/>
                    <a:pt x="284" y="282"/>
                  </a:cubicBezTo>
                  <a:cubicBezTo>
                    <a:pt x="284" y="282"/>
                    <a:pt x="284" y="282"/>
                    <a:pt x="284" y="282"/>
                  </a:cubicBezTo>
                  <a:cubicBezTo>
                    <a:pt x="283" y="281"/>
                    <a:pt x="283" y="281"/>
                    <a:pt x="283" y="281"/>
                  </a:cubicBezTo>
                  <a:cubicBezTo>
                    <a:pt x="282" y="282"/>
                    <a:pt x="282" y="282"/>
                    <a:pt x="282" y="282"/>
                  </a:cubicBezTo>
                  <a:cubicBezTo>
                    <a:pt x="281" y="282"/>
                    <a:pt x="281" y="282"/>
                    <a:pt x="281" y="282"/>
                  </a:cubicBezTo>
                  <a:cubicBezTo>
                    <a:pt x="281" y="282"/>
                    <a:pt x="281" y="282"/>
                    <a:pt x="281" y="282"/>
                  </a:cubicBezTo>
                  <a:cubicBezTo>
                    <a:pt x="279" y="281"/>
                    <a:pt x="279" y="281"/>
                    <a:pt x="279" y="281"/>
                  </a:cubicBezTo>
                  <a:cubicBezTo>
                    <a:pt x="278" y="281"/>
                    <a:pt x="278" y="281"/>
                    <a:pt x="278" y="281"/>
                  </a:cubicBezTo>
                  <a:cubicBezTo>
                    <a:pt x="277" y="281"/>
                    <a:pt x="277" y="281"/>
                    <a:pt x="277" y="281"/>
                  </a:cubicBezTo>
                  <a:cubicBezTo>
                    <a:pt x="276" y="280"/>
                    <a:pt x="276" y="280"/>
                    <a:pt x="276" y="280"/>
                  </a:cubicBezTo>
                  <a:cubicBezTo>
                    <a:pt x="275" y="281"/>
                    <a:pt x="275" y="281"/>
                    <a:pt x="275" y="281"/>
                  </a:cubicBezTo>
                  <a:cubicBezTo>
                    <a:pt x="275" y="281"/>
                    <a:pt x="275" y="281"/>
                    <a:pt x="275" y="281"/>
                  </a:cubicBezTo>
                  <a:cubicBezTo>
                    <a:pt x="275" y="282"/>
                    <a:pt x="275" y="282"/>
                    <a:pt x="275" y="282"/>
                  </a:cubicBezTo>
                  <a:cubicBezTo>
                    <a:pt x="275" y="282"/>
                    <a:pt x="275" y="282"/>
                    <a:pt x="275" y="282"/>
                  </a:cubicBezTo>
                  <a:cubicBezTo>
                    <a:pt x="274" y="282"/>
                    <a:pt x="274" y="282"/>
                    <a:pt x="274" y="282"/>
                  </a:cubicBezTo>
                  <a:cubicBezTo>
                    <a:pt x="272" y="283"/>
                    <a:pt x="272" y="283"/>
                    <a:pt x="272" y="283"/>
                  </a:cubicBezTo>
                  <a:cubicBezTo>
                    <a:pt x="271" y="284"/>
                    <a:pt x="271" y="284"/>
                    <a:pt x="271" y="284"/>
                  </a:cubicBezTo>
                  <a:cubicBezTo>
                    <a:pt x="271" y="284"/>
                    <a:pt x="271" y="284"/>
                    <a:pt x="271" y="284"/>
                  </a:cubicBezTo>
                  <a:cubicBezTo>
                    <a:pt x="271" y="285"/>
                    <a:pt x="271" y="285"/>
                    <a:pt x="271" y="285"/>
                  </a:cubicBezTo>
                  <a:cubicBezTo>
                    <a:pt x="271" y="286"/>
                    <a:pt x="271" y="286"/>
                    <a:pt x="271" y="286"/>
                  </a:cubicBezTo>
                  <a:cubicBezTo>
                    <a:pt x="270" y="287"/>
                    <a:pt x="270" y="287"/>
                    <a:pt x="270" y="287"/>
                  </a:cubicBezTo>
                  <a:cubicBezTo>
                    <a:pt x="269" y="287"/>
                    <a:pt x="269" y="287"/>
                    <a:pt x="269" y="287"/>
                  </a:cubicBezTo>
                  <a:cubicBezTo>
                    <a:pt x="268" y="287"/>
                    <a:pt x="268" y="287"/>
                    <a:pt x="268" y="287"/>
                  </a:cubicBezTo>
                  <a:cubicBezTo>
                    <a:pt x="267" y="287"/>
                    <a:pt x="267" y="287"/>
                    <a:pt x="267" y="287"/>
                  </a:cubicBezTo>
                  <a:cubicBezTo>
                    <a:pt x="266" y="288"/>
                    <a:pt x="266" y="288"/>
                    <a:pt x="266" y="288"/>
                  </a:cubicBezTo>
                  <a:cubicBezTo>
                    <a:pt x="265" y="288"/>
                    <a:pt x="265" y="288"/>
                    <a:pt x="265" y="288"/>
                  </a:cubicBezTo>
                  <a:cubicBezTo>
                    <a:pt x="265" y="288"/>
                    <a:pt x="265" y="288"/>
                    <a:pt x="265" y="288"/>
                  </a:cubicBezTo>
                  <a:cubicBezTo>
                    <a:pt x="264" y="288"/>
                    <a:pt x="264" y="288"/>
                    <a:pt x="264" y="288"/>
                  </a:cubicBezTo>
                  <a:cubicBezTo>
                    <a:pt x="264" y="289"/>
                    <a:pt x="264" y="289"/>
                    <a:pt x="264" y="289"/>
                  </a:cubicBezTo>
                  <a:cubicBezTo>
                    <a:pt x="263" y="289"/>
                    <a:pt x="263" y="289"/>
                    <a:pt x="263" y="289"/>
                  </a:cubicBezTo>
                  <a:cubicBezTo>
                    <a:pt x="262" y="290"/>
                    <a:pt x="262" y="290"/>
                    <a:pt x="262" y="290"/>
                  </a:cubicBezTo>
                  <a:cubicBezTo>
                    <a:pt x="262" y="290"/>
                    <a:pt x="262" y="290"/>
                    <a:pt x="262" y="290"/>
                  </a:cubicBezTo>
                  <a:cubicBezTo>
                    <a:pt x="261" y="290"/>
                    <a:pt x="261" y="290"/>
                    <a:pt x="261" y="290"/>
                  </a:cubicBezTo>
                  <a:cubicBezTo>
                    <a:pt x="260" y="292"/>
                    <a:pt x="260" y="292"/>
                    <a:pt x="260" y="292"/>
                  </a:cubicBezTo>
                  <a:cubicBezTo>
                    <a:pt x="259" y="292"/>
                    <a:pt x="259" y="292"/>
                    <a:pt x="259" y="292"/>
                  </a:cubicBezTo>
                  <a:cubicBezTo>
                    <a:pt x="258" y="294"/>
                    <a:pt x="258" y="294"/>
                    <a:pt x="258" y="294"/>
                  </a:cubicBezTo>
                  <a:cubicBezTo>
                    <a:pt x="257" y="294"/>
                    <a:pt x="257" y="294"/>
                    <a:pt x="257" y="294"/>
                  </a:cubicBezTo>
                  <a:cubicBezTo>
                    <a:pt x="256" y="295"/>
                    <a:pt x="256" y="295"/>
                    <a:pt x="256" y="295"/>
                  </a:cubicBezTo>
                  <a:cubicBezTo>
                    <a:pt x="255" y="296"/>
                    <a:pt x="255" y="296"/>
                    <a:pt x="255" y="296"/>
                  </a:cubicBezTo>
                  <a:cubicBezTo>
                    <a:pt x="255" y="297"/>
                    <a:pt x="255" y="297"/>
                    <a:pt x="255" y="297"/>
                  </a:cubicBezTo>
                  <a:cubicBezTo>
                    <a:pt x="254" y="297"/>
                    <a:pt x="254" y="297"/>
                    <a:pt x="254" y="297"/>
                  </a:cubicBezTo>
                  <a:cubicBezTo>
                    <a:pt x="252" y="298"/>
                    <a:pt x="252" y="298"/>
                    <a:pt x="252" y="298"/>
                  </a:cubicBezTo>
                  <a:cubicBezTo>
                    <a:pt x="252" y="299"/>
                    <a:pt x="252" y="299"/>
                    <a:pt x="252" y="299"/>
                  </a:cubicBezTo>
                  <a:cubicBezTo>
                    <a:pt x="250" y="300"/>
                    <a:pt x="250" y="300"/>
                    <a:pt x="250" y="300"/>
                  </a:cubicBezTo>
                  <a:cubicBezTo>
                    <a:pt x="248" y="300"/>
                    <a:pt x="248" y="300"/>
                    <a:pt x="248" y="300"/>
                  </a:cubicBezTo>
                  <a:cubicBezTo>
                    <a:pt x="249" y="300"/>
                    <a:pt x="249" y="300"/>
                    <a:pt x="249" y="300"/>
                  </a:cubicBezTo>
                  <a:cubicBezTo>
                    <a:pt x="252" y="299"/>
                    <a:pt x="252" y="299"/>
                    <a:pt x="252" y="299"/>
                  </a:cubicBezTo>
                  <a:cubicBezTo>
                    <a:pt x="254" y="299"/>
                    <a:pt x="254" y="299"/>
                    <a:pt x="254" y="299"/>
                  </a:cubicBezTo>
                  <a:cubicBezTo>
                    <a:pt x="255" y="298"/>
                    <a:pt x="255" y="298"/>
                    <a:pt x="255" y="298"/>
                  </a:cubicBezTo>
                  <a:cubicBezTo>
                    <a:pt x="256" y="296"/>
                    <a:pt x="256" y="296"/>
                    <a:pt x="256" y="296"/>
                  </a:cubicBezTo>
                  <a:cubicBezTo>
                    <a:pt x="257" y="295"/>
                    <a:pt x="257" y="295"/>
                    <a:pt x="257" y="295"/>
                  </a:cubicBezTo>
                  <a:cubicBezTo>
                    <a:pt x="258" y="295"/>
                    <a:pt x="258" y="295"/>
                    <a:pt x="258" y="295"/>
                  </a:cubicBezTo>
                  <a:cubicBezTo>
                    <a:pt x="260" y="293"/>
                    <a:pt x="260" y="293"/>
                    <a:pt x="260" y="293"/>
                  </a:cubicBezTo>
                  <a:cubicBezTo>
                    <a:pt x="263" y="291"/>
                    <a:pt x="263" y="291"/>
                    <a:pt x="263" y="291"/>
                  </a:cubicBezTo>
                  <a:cubicBezTo>
                    <a:pt x="265" y="290"/>
                    <a:pt x="265" y="290"/>
                    <a:pt x="265" y="290"/>
                  </a:cubicBezTo>
                  <a:cubicBezTo>
                    <a:pt x="266" y="290"/>
                    <a:pt x="266" y="290"/>
                    <a:pt x="266" y="290"/>
                  </a:cubicBezTo>
                  <a:cubicBezTo>
                    <a:pt x="268" y="289"/>
                    <a:pt x="268" y="289"/>
                    <a:pt x="268" y="289"/>
                  </a:cubicBezTo>
                  <a:cubicBezTo>
                    <a:pt x="270" y="289"/>
                    <a:pt x="270" y="289"/>
                    <a:pt x="270" y="289"/>
                  </a:cubicBezTo>
                  <a:cubicBezTo>
                    <a:pt x="273" y="288"/>
                    <a:pt x="273" y="288"/>
                    <a:pt x="273" y="288"/>
                  </a:cubicBezTo>
                  <a:cubicBezTo>
                    <a:pt x="274" y="288"/>
                    <a:pt x="274" y="288"/>
                    <a:pt x="274" y="288"/>
                  </a:cubicBezTo>
                  <a:cubicBezTo>
                    <a:pt x="274" y="288"/>
                    <a:pt x="274" y="288"/>
                    <a:pt x="274" y="288"/>
                  </a:cubicBezTo>
                  <a:cubicBezTo>
                    <a:pt x="277" y="288"/>
                    <a:pt x="277" y="288"/>
                    <a:pt x="277" y="288"/>
                  </a:cubicBezTo>
                  <a:cubicBezTo>
                    <a:pt x="279" y="288"/>
                    <a:pt x="279" y="288"/>
                    <a:pt x="279" y="288"/>
                  </a:cubicBezTo>
                  <a:cubicBezTo>
                    <a:pt x="281" y="289"/>
                    <a:pt x="281" y="289"/>
                    <a:pt x="281" y="289"/>
                  </a:cubicBezTo>
                  <a:cubicBezTo>
                    <a:pt x="281" y="290"/>
                    <a:pt x="281" y="290"/>
                    <a:pt x="281" y="290"/>
                  </a:cubicBezTo>
                  <a:cubicBezTo>
                    <a:pt x="279" y="289"/>
                    <a:pt x="279" y="289"/>
                    <a:pt x="279" y="289"/>
                  </a:cubicBezTo>
                  <a:cubicBezTo>
                    <a:pt x="280" y="290"/>
                    <a:pt x="280" y="290"/>
                    <a:pt x="280" y="290"/>
                  </a:cubicBezTo>
                  <a:cubicBezTo>
                    <a:pt x="279" y="290"/>
                    <a:pt x="279" y="290"/>
                    <a:pt x="279" y="290"/>
                  </a:cubicBezTo>
                  <a:cubicBezTo>
                    <a:pt x="280" y="290"/>
                    <a:pt x="280" y="290"/>
                    <a:pt x="280" y="290"/>
                  </a:cubicBezTo>
                  <a:cubicBezTo>
                    <a:pt x="281" y="290"/>
                    <a:pt x="281" y="290"/>
                    <a:pt x="281" y="290"/>
                  </a:cubicBezTo>
                  <a:cubicBezTo>
                    <a:pt x="281" y="291"/>
                    <a:pt x="281" y="291"/>
                    <a:pt x="281" y="291"/>
                  </a:cubicBezTo>
                  <a:cubicBezTo>
                    <a:pt x="281" y="291"/>
                    <a:pt x="281" y="291"/>
                    <a:pt x="281" y="291"/>
                  </a:cubicBezTo>
                  <a:cubicBezTo>
                    <a:pt x="281" y="291"/>
                    <a:pt x="281" y="291"/>
                    <a:pt x="281" y="291"/>
                  </a:cubicBezTo>
                  <a:cubicBezTo>
                    <a:pt x="281" y="293"/>
                    <a:pt x="281" y="293"/>
                    <a:pt x="281" y="293"/>
                  </a:cubicBezTo>
                  <a:cubicBezTo>
                    <a:pt x="280" y="293"/>
                    <a:pt x="280" y="293"/>
                    <a:pt x="280" y="293"/>
                  </a:cubicBezTo>
                  <a:cubicBezTo>
                    <a:pt x="279" y="293"/>
                    <a:pt x="279" y="293"/>
                    <a:pt x="279" y="293"/>
                  </a:cubicBezTo>
                  <a:cubicBezTo>
                    <a:pt x="278" y="293"/>
                    <a:pt x="278" y="293"/>
                    <a:pt x="278" y="293"/>
                  </a:cubicBezTo>
                  <a:cubicBezTo>
                    <a:pt x="277" y="294"/>
                    <a:pt x="277" y="294"/>
                    <a:pt x="277" y="294"/>
                  </a:cubicBezTo>
                  <a:cubicBezTo>
                    <a:pt x="276" y="294"/>
                    <a:pt x="276" y="294"/>
                    <a:pt x="276" y="294"/>
                  </a:cubicBezTo>
                  <a:cubicBezTo>
                    <a:pt x="275" y="294"/>
                    <a:pt x="275" y="294"/>
                    <a:pt x="275" y="294"/>
                  </a:cubicBezTo>
                  <a:cubicBezTo>
                    <a:pt x="274" y="293"/>
                    <a:pt x="274" y="293"/>
                    <a:pt x="274" y="293"/>
                  </a:cubicBezTo>
                  <a:cubicBezTo>
                    <a:pt x="274" y="294"/>
                    <a:pt x="274" y="294"/>
                    <a:pt x="274" y="294"/>
                  </a:cubicBezTo>
                  <a:cubicBezTo>
                    <a:pt x="273" y="294"/>
                    <a:pt x="273" y="294"/>
                    <a:pt x="273" y="294"/>
                  </a:cubicBezTo>
                  <a:cubicBezTo>
                    <a:pt x="272" y="294"/>
                    <a:pt x="272" y="294"/>
                    <a:pt x="272" y="294"/>
                  </a:cubicBezTo>
                  <a:cubicBezTo>
                    <a:pt x="271" y="294"/>
                    <a:pt x="271" y="294"/>
                    <a:pt x="271" y="294"/>
                  </a:cubicBezTo>
                  <a:cubicBezTo>
                    <a:pt x="272" y="294"/>
                    <a:pt x="272" y="294"/>
                    <a:pt x="272" y="294"/>
                  </a:cubicBezTo>
                  <a:cubicBezTo>
                    <a:pt x="273" y="294"/>
                    <a:pt x="273" y="294"/>
                    <a:pt x="273" y="294"/>
                  </a:cubicBezTo>
                  <a:cubicBezTo>
                    <a:pt x="275" y="295"/>
                    <a:pt x="275" y="295"/>
                    <a:pt x="275" y="295"/>
                  </a:cubicBezTo>
                  <a:cubicBezTo>
                    <a:pt x="275" y="295"/>
                    <a:pt x="275" y="295"/>
                    <a:pt x="275" y="295"/>
                  </a:cubicBezTo>
                  <a:cubicBezTo>
                    <a:pt x="275" y="296"/>
                    <a:pt x="275" y="296"/>
                    <a:pt x="275" y="296"/>
                  </a:cubicBezTo>
                  <a:cubicBezTo>
                    <a:pt x="276" y="296"/>
                    <a:pt x="276" y="296"/>
                    <a:pt x="276" y="296"/>
                  </a:cubicBezTo>
                  <a:cubicBezTo>
                    <a:pt x="277" y="295"/>
                    <a:pt x="277" y="295"/>
                    <a:pt x="277" y="295"/>
                  </a:cubicBezTo>
                  <a:cubicBezTo>
                    <a:pt x="278" y="295"/>
                    <a:pt x="278" y="295"/>
                    <a:pt x="278" y="295"/>
                  </a:cubicBezTo>
                  <a:cubicBezTo>
                    <a:pt x="278" y="295"/>
                    <a:pt x="278" y="295"/>
                    <a:pt x="278" y="295"/>
                  </a:cubicBezTo>
                  <a:cubicBezTo>
                    <a:pt x="279" y="295"/>
                    <a:pt x="279" y="295"/>
                    <a:pt x="279" y="295"/>
                  </a:cubicBezTo>
                  <a:cubicBezTo>
                    <a:pt x="279" y="296"/>
                    <a:pt x="279" y="296"/>
                    <a:pt x="279" y="296"/>
                  </a:cubicBezTo>
                  <a:cubicBezTo>
                    <a:pt x="278" y="296"/>
                    <a:pt x="278" y="296"/>
                    <a:pt x="278" y="296"/>
                  </a:cubicBezTo>
                  <a:cubicBezTo>
                    <a:pt x="277" y="298"/>
                    <a:pt x="277" y="298"/>
                    <a:pt x="277" y="298"/>
                  </a:cubicBezTo>
                  <a:cubicBezTo>
                    <a:pt x="277" y="299"/>
                    <a:pt x="277" y="299"/>
                    <a:pt x="277" y="299"/>
                  </a:cubicBezTo>
                  <a:cubicBezTo>
                    <a:pt x="276" y="299"/>
                    <a:pt x="276" y="299"/>
                    <a:pt x="276" y="299"/>
                  </a:cubicBezTo>
                  <a:cubicBezTo>
                    <a:pt x="278" y="299"/>
                    <a:pt x="278" y="299"/>
                    <a:pt x="278" y="299"/>
                  </a:cubicBezTo>
                  <a:cubicBezTo>
                    <a:pt x="278" y="299"/>
                    <a:pt x="278" y="299"/>
                    <a:pt x="278" y="299"/>
                  </a:cubicBezTo>
                  <a:cubicBezTo>
                    <a:pt x="277" y="300"/>
                    <a:pt x="277" y="300"/>
                    <a:pt x="277" y="300"/>
                  </a:cubicBezTo>
                  <a:cubicBezTo>
                    <a:pt x="278" y="301"/>
                    <a:pt x="278" y="301"/>
                    <a:pt x="278" y="301"/>
                  </a:cubicBezTo>
                  <a:cubicBezTo>
                    <a:pt x="278" y="301"/>
                    <a:pt x="278" y="301"/>
                    <a:pt x="278" y="301"/>
                  </a:cubicBezTo>
                  <a:cubicBezTo>
                    <a:pt x="278" y="303"/>
                    <a:pt x="278" y="303"/>
                    <a:pt x="278" y="303"/>
                  </a:cubicBezTo>
                  <a:cubicBezTo>
                    <a:pt x="278" y="303"/>
                    <a:pt x="278" y="303"/>
                    <a:pt x="278" y="303"/>
                  </a:cubicBezTo>
                  <a:cubicBezTo>
                    <a:pt x="279" y="304"/>
                    <a:pt x="279" y="304"/>
                    <a:pt x="279" y="304"/>
                  </a:cubicBezTo>
                  <a:cubicBezTo>
                    <a:pt x="280" y="304"/>
                    <a:pt x="280" y="304"/>
                    <a:pt x="280" y="304"/>
                  </a:cubicBezTo>
                  <a:cubicBezTo>
                    <a:pt x="280" y="304"/>
                    <a:pt x="280" y="304"/>
                    <a:pt x="280" y="304"/>
                  </a:cubicBezTo>
                  <a:cubicBezTo>
                    <a:pt x="281" y="304"/>
                    <a:pt x="281" y="304"/>
                    <a:pt x="281" y="304"/>
                  </a:cubicBezTo>
                  <a:cubicBezTo>
                    <a:pt x="281" y="305"/>
                    <a:pt x="281" y="305"/>
                    <a:pt x="281" y="305"/>
                  </a:cubicBezTo>
                  <a:cubicBezTo>
                    <a:pt x="280" y="305"/>
                    <a:pt x="280" y="305"/>
                    <a:pt x="280" y="305"/>
                  </a:cubicBezTo>
                  <a:cubicBezTo>
                    <a:pt x="281" y="306"/>
                    <a:pt x="281" y="306"/>
                    <a:pt x="281" y="306"/>
                  </a:cubicBezTo>
                  <a:cubicBezTo>
                    <a:pt x="283" y="306"/>
                    <a:pt x="283" y="306"/>
                    <a:pt x="283" y="306"/>
                  </a:cubicBezTo>
                  <a:cubicBezTo>
                    <a:pt x="283" y="306"/>
                    <a:pt x="283" y="306"/>
                    <a:pt x="283" y="306"/>
                  </a:cubicBezTo>
                  <a:cubicBezTo>
                    <a:pt x="284" y="306"/>
                    <a:pt x="284" y="306"/>
                    <a:pt x="284" y="306"/>
                  </a:cubicBezTo>
                  <a:cubicBezTo>
                    <a:pt x="285" y="306"/>
                    <a:pt x="285" y="306"/>
                    <a:pt x="285" y="306"/>
                  </a:cubicBezTo>
                  <a:cubicBezTo>
                    <a:pt x="285" y="307"/>
                    <a:pt x="285" y="307"/>
                    <a:pt x="285" y="307"/>
                  </a:cubicBezTo>
                  <a:cubicBezTo>
                    <a:pt x="287" y="307"/>
                    <a:pt x="287" y="307"/>
                    <a:pt x="287" y="307"/>
                  </a:cubicBezTo>
                  <a:cubicBezTo>
                    <a:pt x="287" y="307"/>
                    <a:pt x="287" y="307"/>
                    <a:pt x="287" y="307"/>
                  </a:cubicBezTo>
                  <a:cubicBezTo>
                    <a:pt x="288" y="306"/>
                    <a:pt x="288" y="306"/>
                    <a:pt x="288" y="306"/>
                  </a:cubicBezTo>
                  <a:cubicBezTo>
                    <a:pt x="288" y="306"/>
                    <a:pt x="288" y="306"/>
                    <a:pt x="288" y="306"/>
                  </a:cubicBezTo>
                  <a:cubicBezTo>
                    <a:pt x="288" y="307"/>
                    <a:pt x="288" y="307"/>
                    <a:pt x="288" y="307"/>
                  </a:cubicBezTo>
                  <a:cubicBezTo>
                    <a:pt x="289" y="307"/>
                    <a:pt x="289" y="307"/>
                    <a:pt x="289" y="307"/>
                  </a:cubicBezTo>
                  <a:cubicBezTo>
                    <a:pt x="291" y="308"/>
                    <a:pt x="291" y="308"/>
                    <a:pt x="291" y="308"/>
                  </a:cubicBezTo>
                  <a:cubicBezTo>
                    <a:pt x="291" y="308"/>
                    <a:pt x="291" y="308"/>
                    <a:pt x="291" y="308"/>
                  </a:cubicBezTo>
                  <a:cubicBezTo>
                    <a:pt x="290" y="308"/>
                    <a:pt x="290" y="308"/>
                    <a:pt x="290" y="308"/>
                  </a:cubicBezTo>
                  <a:cubicBezTo>
                    <a:pt x="290" y="308"/>
                    <a:pt x="290" y="308"/>
                    <a:pt x="290" y="308"/>
                  </a:cubicBezTo>
                  <a:cubicBezTo>
                    <a:pt x="291" y="309"/>
                    <a:pt x="291" y="309"/>
                    <a:pt x="291" y="309"/>
                  </a:cubicBezTo>
                  <a:cubicBezTo>
                    <a:pt x="292" y="309"/>
                    <a:pt x="292" y="309"/>
                    <a:pt x="292" y="309"/>
                  </a:cubicBezTo>
                  <a:cubicBezTo>
                    <a:pt x="292" y="309"/>
                    <a:pt x="292" y="309"/>
                    <a:pt x="292" y="309"/>
                  </a:cubicBezTo>
                  <a:cubicBezTo>
                    <a:pt x="291" y="309"/>
                    <a:pt x="291" y="309"/>
                    <a:pt x="291" y="309"/>
                  </a:cubicBezTo>
                  <a:cubicBezTo>
                    <a:pt x="291" y="309"/>
                    <a:pt x="291" y="309"/>
                    <a:pt x="291" y="309"/>
                  </a:cubicBezTo>
                  <a:cubicBezTo>
                    <a:pt x="290" y="309"/>
                    <a:pt x="290" y="309"/>
                    <a:pt x="290" y="309"/>
                  </a:cubicBezTo>
                  <a:cubicBezTo>
                    <a:pt x="289" y="310"/>
                    <a:pt x="289" y="310"/>
                    <a:pt x="289" y="310"/>
                  </a:cubicBezTo>
                  <a:cubicBezTo>
                    <a:pt x="287" y="311"/>
                    <a:pt x="287" y="311"/>
                    <a:pt x="287" y="311"/>
                  </a:cubicBezTo>
                  <a:cubicBezTo>
                    <a:pt x="286" y="311"/>
                    <a:pt x="286" y="311"/>
                    <a:pt x="286" y="311"/>
                  </a:cubicBezTo>
                  <a:cubicBezTo>
                    <a:pt x="284" y="311"/>
                    <a:pt x="284" y="311"/>
                    <a:pt x="284" y="311"/>
                  </a:cubicBezTo>
                  <a:cubicBezTo>
                    <a:pt x="283" y="311"/>
                    <a:pt x="283" y="311"/>
                    <a:pt x="283" y="311"/>
                  </a:cubicBezTo>
                  <a:cubicBezTo>
                    <a:pt x="282" y="312"/>
                    <a:pt x="282" y="312"/>
                    <a:pt x="282" y="312"/>
                  </a:cubicBezTo>
                  <a:cubicBezTo>
                    <a:pt x="281" y="312"/>
                    <a:pt x="281" y="312"/>
                    <a:pt x="281" y="312"/>
                  </a:cubicBezTo>
                  <a:cubicBezTo>
                    <a:pt x="281" y="312"/>
                    <a:pt x="281" y="312"/>
                    <a:pt x="281" y="312"/>
                  </a:cubicBezTo>
                  <a:cubicBezTo>
                    <a:pt x="280" y="312"/>
                    <a:pt x="280" y="312"/>
                    <a:pt x="280" y="312"/>
                  </a:cubicBezTo>
                  <a:cubicBezTo>
                    <a:pt x="279" y="311"/>
                    <a:pt x="279" y="311"/>
                    <a:pt x="279" y="311"/>
                  </a:cubicBezTo>
                  <a:cubicBezTo>
                    <a:pt x="279" y="311"/>
                    <a:pt x="279" y="311"/>
                    <a:pt x="279" y="311"/>
                  </a:cubicBezTo>
                  <a:cubicBezTo>
                    <a:pt x="279" y="312"/>
                    <a:pt x="279" y="312"/>
                    <a:pt x="279" y="312"/>
                  </a:cubicBezTo>
                  <a:cubicBezTo>
                    <a:pt x="278" y="312"/>
                    <a:pt x="278" y="312"/>
                    <a:pt x="278" y="312"/>
                  </a:cubicBezTo>
                  <a:cubicBezTo>
                    <a:pt x="277" y="313"/>
                    <a:pt x="277" y="313"/>
                    <a:pt x="277" y="313"/>
                  </a:cubicBezTo>
                  <a:cubicBezTo>
                    <a:pt x="278" y="313"/>
                    <a:pt x="278" y="313"/>
                    <a:pt x="278" y="313"/>
                  </a:cubicBezTo>
                  <a:cubicBezTo>
                    <a:pt x="276" y="314"/>
                    <a:pt x="276" y="314"/>
                    <a:pt x="276" y="314"/>
                  </a:cubicBezTo>
                  <a:cubicBezTo>
                    <a:pt x="275" y="315"/>
                    <a:pt x="275" y="315"/>
                    <a:pt x="275" y="315"/>
                  </a:cubicBezTo>
                  <a:cubicBezTo>
                    <a:pt x="274" y="316"/>
                    <a:pt x="274" y="316"/>
                    <a:pt x="274" y="316"/>
                  </a:cubicBezTo>
                  <a:cubicBezTo>
                    <a:pt x="273" y="316"/>
                    <a:pt x="273" y="316"/>
                    <a:pt x="273" y="316"/>
                  </a:cubicBezTo>
                  <a:cubicBezTo>
                    <a:pt x="273" y="316"/>
                    <a:pt x="273" y="316"/>
                    <a:pt x="273" y="316"/>
                  </a:cubicBezTo>
                  <a:cubicBezTo>
                    <a:pt x="272" y="316"/>
                    <a:pt x="272" y="316"/>
                    <a:pt x="272" y="316"/>
                  </a:cubicBezTo>
                  <a:cubicBezTo>
                    <a:pt x="272" y="317"/>
                    <a:pt x="272" y="317"/>
                    <a:pt x="272" y="317"/>
                  </a:cubicBezTo>
                  <a:cubicBezTo>
                    <a:pt x="272" y="317"/>
                    <a:pt x="272" y="317"/>
                    <a:pt x="272" y="317"/>
                  </a:cubicBezTo>
                  <a:cubicBezTo>
                    <a:pt x="272" y="317"/>
                    <a:pt x="272" y="317"/>
                    <a:pt x="272" y="317"/>
                  </a:cubicBezTo>
                  <a:cubicBezTo>
                    <a:pt x="271" y="317"/>
                    <a:pt x="271" y="317"/>
                    <a:pt x="271" y="317"/>
                  </a:cubicBezTo>
                  <a:cubicBezTo>
                    <a:pt x="270" y="317"/>
                    <a:pt x="270" y="317"/>
                    <a:pt x="270" y="317"/>
                  </a:cubicBezTo>
                  <a:cubicBezTo>
                    <a:pt x="270" y="316"/>
                    <a:pt x="270" y="316"/>
                    <a:pt x="270" y="316"/>
                  </a:cubicBezTo>
                  <a:cubicBezTo>
                    <a:pt x="270" y="316"/>
                    <a:pt x="270" y="316"/>
                    <a:pt x="270" y="316"/>
                  </a:cubicBezTo>
                  <a:cubicBezTo>
                    <a:pt x="269" y="316"/>
                    <a:pt x="269" y="316"/>
                    <a:pt x="269" y="316"/>
                  </a:cubicBezTo>
                  <a:cubicBezTo>
                    <a:pt x="269" y="315"/>
                    <a:pt x="269" y="315"/>
                    <a:pt x="269" y="315"/>
                  </a:cubicBezTo>
                  <a:cubicBezTo>
                    <a:pt x="269" y="314"/>
                    <a:pt x="269" y="314"/>
                    <a:pt x="269" y="314"/>
                  </a:cubicBezTo>
                  <a:cubicBezTo>
                    <a:pt x="269" y="314"/>
                    <a:pt x="269" y="314"/>
                    <a:pt x="269" y="314"/>
                  </a:cubicBezTo>
                  <a:cubicBezTo>
                    <a:pt x="270" y="312"/>
                    <a:pt x="270" y="312"/>
                    <a:pt x="270" y="312"/>
                  </a:cubicBezTo>
                  <a:cubicBezTo>
                    <a:pt x="271" y="312"/>
                    <a:pt x="271" y="312"/>
                    <a:pt x="271" y="312"/>
                  </a:cubicBezTo>
                  <a:cubicBezTo>
                    <a:pt x="271" y="311"/>
                    <a:pt x="271" y="311"/>
                    <a:pt x="271" y="311"/>
                  </a:cubicBezTo>
                  <a:cubicBezTo>
                    <a:pt x="273" y="310"/>
                    <a:pt x="273" y="310"/>
                    <a:pt x="273" y="310"/>
                  </a:cubicBezTo>
                  <a:cubicBezTo>
                    <a:pt x="274" y="310"/>
                    <a:pt x="274" y="310"/>
                    <a:pt x="274" y="310"/>
                  </a:cubicBezTo>
                  <a:cubicBezTo>
                    <a:pt x="276" y="309"/>
                    <a:pt x="276" y="309"/>
                    <a:pt x="276" y="309"/>
                  </a:cubicBezTo>
                  <a:cubicBezTo>
                    <a:pt x="277" y="308"/>
                    <a:pt x="277" y="308"/>
                    <a:pt x="277" y="308"/>
                  </a:cubicBezTo>
                  <a:cubicBezTo>
                    <a:pt x="278" y="309"/>
                    <a:pt x="278" y="309"/>
                    <a:pt x="278" y="309"/>
                  </a:cubicBezTo>
                  <a:cubicBezTo>
                    <a:pt x="278" y="309"/>
                    <a:pt x="278" y="309"/>
                    <a:pt x="278" y="309"/>
                  </a:cubicBezTo>
                  <a:cubicBezTo>
                    <a:pt x="279" y="310"/>
                    <a:pt x="279" y="310"/>
                    <a:pt x="279" y="310"/>
                  </a:cubicBezTo>
                  <a:cubicBezTo>
                    <a:pt x="279" y="309"/>
                    <a:pt x="279" y="309"/>
                    <a:pt x="279" y="309"/>
                  </a:cubicBezTo>
                  <a:cubicBezTo>
                    <a:pt x="279" y="309"/>
                    <a:pt x="279" y="309"/>
                    <a:pt x="279" y="309"/>
                  </a:cubicBezTo>
                  <a:cubicBezTo>
                    <a:pt x="280" y="309"/>
                    <a:pt x="280" y="309"/>
                    <a:pt x="280" y="309"/>
                  </a:cubicBezTo>
                  <a:cubicBezTo>
                    <a:pt x="281" y="309"/>
                    <a:pt x="281" y="309"/>
                    <a:pt x="281" y="309"/>
                  </a:cubicBezTo>
                  <a:cubicBezTo>
                    <a:pt x="282" y="308"/>
                    <a:pt x="282" y="308"/>
                    <a:pt x="282" y="308"/>
                  </a:cubicBezTo>
                  <a:cubicBezTo>
                    <a:pt x="280" y="308"/>
                    <a:pt x="280" y="308"/>
                    <a:pt x="280" y="308"/>
                  </a:cubicBezTo>
                  <a:cubicBezTo>
                    <a:pt x="278" y="308"/>
                    <a:pt x="278" y="308"/>
                    <a:pt x="278" y="308"/>
                  </a:cubicBezTo>
                  <a:cubicBezTo>
                    <a:pt x="278" y="308"/>
                    <a:pt x="278" y="308"/>
                    <a:pt x="278" y="308"/>
                  </a:cubicBezTo>
                  <a:cubicBezTo>
                    <a:pt x="277" y="308"/>
                    <a:pt x="277" y="308"/>
                    <a:pt x="277" y="308"/>
                  </a:cubicBezTo>
                  <a:cubicBezTo>
                    <a:pt x="276" y="308"/>
                    <a:pt x="276" y="308"/>
                    <a:pt x="276" y="308"/>
                  </a:cubicBezTo>
                  <a:cubicBezTo>
                    <a:pt x="275" y="308"/>
                    <a:pt x="275" y="308"/>
                    <a:pt x="275" y="308"/>
                  </a:cubicBezTo>
                  <a:cubicBezTo>
                    <a:pt x="276" y="307"/>
                    <a:pt x="276" y="307"/>
                    <a:pt x="276" y="307"/>
                  </a:cubicBezTo>
                  <a:cubicBezTo>
                    <a:pt x="277" y="307"/>
                    <a:pt x="277" y="307"/>
                    <a:pt x="277" y="307"/>
                  </a:cubicBezTo>
                  <a:cubicBezTo>
                    <a:pt x="278" y="306"/>
                    <a:pt x="278" y="306"/>
                    <a:pt x="278" y="306"/>
                  </a:cubicBezTo>
                  <a:cubicBezTo>
                    <a:pt x="278" y="306"/>
                    <a:pt x="278" y="306"/>
                    <a:pt x="278" y="306"/>
                  </a:cubicBezTo>
                  <a:cubicBezTo>
                    <a:pt x="278" y="306"/>
                    <a:pt x="278" y="306"/>
                    <a:pt x="278" y="306"/>
                  </a:cubicBezTo>
                  <a:cubicBezTo>
                    <a:pt x="277" y="305"/>
                    <a:pt x="277" y="305"/>
                    <a:pt x="277" y="305"/>
                  </a:cubicBezTo>
                  <a:cubicBezTo>
                    <a:pt x="277" y="307"/>
                    <a:pt x="277" y="307"/>
                    <a:pt x="277" y="307"/>
                  </a:cubicBezTo>
                  <a:cubicBezTo>
                    <a:pt x="276" y="307"/>
                    <a:pt x="276" y="307"/>
                    <a:pt x="276" y="307"/>
                  </a:cubicBezTo>
                  <a:cubicBezTo>
                    <a:pt x="275" y="308"/>
                    <a:pt x="275" y="308"/>
                    <a:pt x="275" y="308"/>
                  </a:cubicBezTo>
                  <a:cubicBezTo>
                    <a:pt x="274" y="308"/>
                    <a:pt x="274" y="308"/>
                    <a:pt x="274" y="308"/>
                  </a:cubicBezTo>
                  <a:cubicBezTo>
                    <a:pt x="273" y="308"/>
                    <a:pt x="273" y="308"/>
                    <a:pt x="273" y="308"/>
                  </a:cubicBezTo>
                  <a:cubicBezTo>
                    <a:pt x="271" y="309"/>
                    <a:pt x="271" y="309"/>
                    <a:pt x="271" y="309"/>
                  </a:cubicBezTo>
                  <a:cubicBezTo>
                    <a:pt x="271" y="309"/>
                    <a:pt x="271" y="309"/>
                    <a:pt x="271" y="309"/>
                  </a:cubicBezTo>
                  <a:cubicBezTo>
                    <a:pt x="271" y="308"/>
                    <a:pt x="271" y="308"/>
                    <a:pt x="271" y="308"/>
                  </a:cubicBezTo>
                  <a:cubicBezTo>
                    <a:pt x="271" y="308"/>
                    <a:pt x="271" y="308"/>
                    <a:pt x="271" y="308"/>
                  </a:cubicBezTo>
                  <a:cubicBezTo>
                    <a:pt x="272" y="307"/>
                    <a:pt x="272" y="307"/>
                    <a:pt x="272" y="307"/>
                  </a:cubicBezTo>
                  <a:cubicBezTo>
                    <a:pt x="271" y="308"/>
                    <a:pt x="271" y="308"/>
                    <a:pt x="271" y="308"/>
                  </a:cubicBezTo>
                  <a:cubicBezTo>
                    <a:pt x="270" y="309"/>
                    <a:pt x="270" y="309"/>
                    <a:pt x="270" y="309"/>
                  </a:cubicBezTo>
                  <a:cubicBezTo>
                    <a:pt x="269" y="309"/>
                    <a:pt x="269" y="309"/>
                    <a:pt x="269" y="309"/>
                  </a:cubicBezTo>
                  <a:cubicBezTo>
                    <a:pt x="269" y="309"/>
                    <a:pt x="269" y="309"/>
                    <a:pt x="269" y="309"/>
                  </a:cubicBezTo>
                  <a:cubicBezTo>
                    <a:pt x="268" y="309"/>
                    <a:pt x="268" y="309"/>
                    <a:pt x="268" y="309"/>
                  </a:cubicBezTo>
                  <a:cubicBezTo>
                    <a:pt x="268" y="309"/>
                    <a:pt x="268" y="309"/>
                    <a:pt x="268" y="309"/>
                  </a:cubicBezTo>
                  <a:cubicBezTo>
                    <a:pt x="267" y="309"/>
                    <a:pt x="267" y="309"/>
                    <a:pt x="267" y="309"/>
                  </a:cubicBezTo>
                  <a:cubicBezTo>
                    <a:pt x="266" y="309"/>
                    <a:pt x="266" y="309"/>
                    <a:pt x="266" y="309"/>
                  </a:cubicBezTo>
                  <a:cubicBezTo>
                    <a:pt x="265" y="308"/>
                    <a:pt x="265" y="308"/>
                    <a:pt x="265" y="308"/>
                  </a:cubicBezTo>
                  <a:cubicBezTo>
                    <a:pt x="265" y="308"/>
                    <a:pt x="265" y="308"/>
                    <a:pt x="265" y="308"/>
                  </a:cubicBezTo>
                  <a:cubicBezTo>
                    <a:pt x="265" y="308"/>
                    <a:pt x="265" y="308"/>
                    <a:pt x="265" y="308"/>
                  </a:cubicBezTo>
                  <a:cubicBezTo>
                    <a:pt x="265" y="308"/>
                    <a:pt x="265" y="308"/>
                    <a:pt x="265" y="308"/>
                  </a:cubicBezTo>
                  <a:cubicBezTo>
                    <a:pt x="265" y="307"/>
                    <a:pt x="265" y="307"/>
                    <a:pt x="265" y="307"/>
                  </a:cubicBezTo>
                  <a:cubicBezTo>
                    <a:pt x="265" y="307"/>
                    <a:pt x="265" y="307"/>
                    <a:pt x="265" y="307"/>
                  </a:cubicBezTo>
                  <a:cubicBezTo>
                    <a:pt x="265" y="306"/>
                    <a:pt x="265" y="306"/>
                    <a:pt x="265" y="306"/>
                  </a:cubicBezTo>
                  <a:cubicBezTo>
                    <a:pt x="265" y="306"/>
                    <a:pt x="265" y="306"/>
                    <a:pt x="265" y="306"/>
                  </a:cubicBezTo>
                  <a:cubicBezTo>
                    <a:pt x="264" y="305"/>
                    <a:pt x="264" y="305"/>
                    <a:pt x="264" y="305"/>
                  </a:cubicBezTo>
                  <a:cubicBezTo>
                    <a:pt x="264" y="305"/>
                    <a:pt x="264" y="305"/>
                    <a:pt x="264" y="305"/>
                  </a:cubicBezTo>
                  <a:cubicBezTo>
                    <a:pt x="264" y="305"/>
                    <a:pt x="264" y="305"/>
                    <a:pt x="264" y="305"/>
                  </a:cubicBezTo>
                  <a:cubicBezTo>
                    <a:pt x="265" y="300"/>
                    <a:pt x="265" y="300"/>
                    <a:pt x="265" y="300"/>
                  </a:cubicBezTo>
                  <a:cubicBezTo>
                    <a:pt x="265" y="298"/>
                    <a:pt x="265" y="298"/>
                    <a:pt x="265" y="298"/>
                  </a:cubicBezTo>
                  <a:cubicBezTo>
                    <a:pt x="264" y="297"/>
                    <a:pt x="264" y="297"/>
                    <a:pt x="264" y="297"/>
                  </a:cubicBezTo>
                  <a:cubicBezTo>
                    <a:pt x="263" y="297"/>
                    <a:pt x="263" y="297"/>
                    <a:pt x="263" y="297"/>
                  </a:cubicBezTo>
                  <a:cubicBezTo>
                    <a:pt x="262" y="297"/>
                    <a:pt x="262" y="297"/>
                    <a:pt x="262" y="297"/>
                  </a:cubicBezTo>
                  <a:cubicBezTo>
                    <a:pt x="261" y="297"/>
                    <a:pt x="261" y="297"/>
                    <a:pt x="261" y="297"/>
                  </a:cubicBezTo>
                  <a:cubicBezTo>
                    <a:pt x="260" y="297"/>
                    <a:pt x="260" y="297"/>
                    <a:pt x="260" y="297"/>
                  </a:cubicBezTo>
                  <a:cubicBezTo>
                    <a:pt x="260" y="296"/>
                    <a:pt x="260" y="296"/>
                    <a:pt x="260" y="296"/>
                  </a:cubicBezTo>
                  <a:cubicBezTo>
                    <a:pt x="260" y="296"/>
                    <a:pt x="260" y="296"/>
                    <a:pt x="260" y="296"/>
                  </a:cubicBezTo>
                  <a:cubicBezTo>
                    <a:pt x="259" y="297"/>
                    <a:pt x="259" y="297"/>
                    <a:pt x="259" y="297"/>
                  </a:cubicBezTo>
                  <a:cubicBezTo>
                    <a:pt x="258" y="298"/>
                    <a:pt x="258" y="298"/>
                    <a:pt x="258" y="298"/>
                  </a:cubicBezTo>
                  <a:cubicBezTo>
                    <a:pt x="257" y="299"/>
                    <a:pt x="257" y="299"/>
                    <a:pt x="257" y="299"/>
                  </a:cubicBezTo>
                  <a:cubicBezTo>
                    <a:pt x="256" y="300"/>
                    <a:pt x="256" y="300"/>
                    <a:pt x="256" y="300"/>
                  </a:cubicBezTo>
                  <a:cubicBezTo>
                    <a:pt x="256" y="301"/>
                    <a:pt x="256" y="301"/>
                    <a:pt x="256" y="301"/>
                  </a:cubicBezTo>
                  <a:cubicBezTo>
                    <a:pt x="255" y="301"/>
                    <a:pt x="255" y="301"/>
                    <a:pt x="255" y="301"/>
                  </a:cubicBezTo>
                  <a:cubicBezTo>
                    <a:pt x="255" y="302"/>
                    <a:pt x="255" y="302"/>
                    <a:pt x="255" y="302"/>
                  </a:cubicBezTo>
                  <a:cubicBezTo>
                    <a:pt x="255" y="303"/>
                    <a:pt x="255" y="303"/>
                    <a:pt x="255" y="303"/>
                  </a:cubicBezTo>
                  <a:cubicBezTo>
                    <a:pt x="253" y="304"/>
                    <a:pt x="253" y="304"/>
                    <a:pt x="253" y="304"/>
                  </a:cubicBezTo>
                  <a:cubicBezTo>
                    <a:pt x="253" y="305"/>
                    <a:pt x="253" y="305"/>
                    <a:pt x="253" y="305"/>
                  </a:cubicBezTo>
                  <a:cubicBezTo>
                    <a:pt x="251" y="306"/>
                    <a:pt x="251" y="306"/>
                    <a:pt x="251" y="306"/>
                  </a:cubicBezTo>
                  <a:cubicBezTo>
                    <a:pt x="251" y="307"/>
                    <a:pt x="251" y="307"/>
                    <a:pt x="251" y="307"/>
                  </a:cubicBezTo>
                  <a:cubicBezTo>
                    <a:pt x="251" y="307"/>
                    <a:pt x="251" y="307"/>
                    <a:pt x="251" y="307"/>
                  </a:cubicBezTo>
                  <a:cubicBezTo>
                    <a:pt x="250" y="307"/>
                    <a:pt x="250" y="307"/>
                    <a:pt x="250" y="307"/>
                  </a:cubicBezTo>
                  <a:cubicBezTo>
                    <a:pt x="249" y="307"/>
                    <a:pt x="249" y="307"/>
                    <a:pt x="249" y="307"/>
                  </a:cubicBezTo>
                  <a:cubicBezTo>
                    <a:pt x="249" y="307"/>
                    <a:pt x="249" y="307"/>
                    <a:pt x="249" y="307"/>
                  </a:cubicBezTo>
                  <a:cubicBezTo>
                    <a:pt x="249" y="307"/>
                    <a:pt x="249" y="307"/>
                    <a:pt x="249" y="307"/>
                  </a:cubicBezTo>
                  <a:cubicBezTo>
                    <a:pt x="248" y="308"/>
                    <a:pt x="248" y="308"/>
                    <a:pt x="248" y="308"/>
                  </a:cubicBezTo>
                  <a:cubicBezTo>
                    <a:pt x="235" y="308"/>
                    <a:pt x="235" y="308"/>
                    <a:pt x="235" y="308"/>
                  </a:cubicBezTo>
                  <a:cubicBezTo>
                    <a:pt x="233" y="308"/>
                    <a:pt x="233" y="308"/>
                    <a:pt x="233" y="308"/>
                  </a:cubicBezTo>
                  <a:cubicBezTo>
                    <a:pt x="232" y="309"/>
                    <a:pt x="232" y="309"/>
                    <a:pt x="232" y="309"/>
                  </a:cubicBezTo>
                  <a:cubicBezTo>
                    <a:pt x="231" y="309"/>
                    <a:pt x="231" y="309"/>
                    <a:pt x="231" y="309"/>
                  </a:cubicBezTo>
                  <a:cubicBezTo>
                    <a:pt x="230" y="310"/>
                    <a:pt x="230" y="310"/>
                    <a:pt x="230" y="310"/>
                  </a:cubicBezTo>
                  <a:cubicBezTo>
                    <a:pt x="228" y="311"/>
                    <a:pt x="228" y="311"/>
                    <a:pt x="228" y="311"/>
                  </a:cubicBezTo>
                  <a:cubicBezTo>
                    <a:pt x="227" y="312"/>
                    <a:pt x="227" y="312"/>
                    <a:pt x="227" y="312"/>
                  </a:cubicBezTo>
                  <a:cubicBezTo>
                    <a:pt x="226" y="312"/>
                    <a:pt x="226" y="312"/>
                    <a:pt x="226" y="312"/>
                  </a:cubicBezTo>
                  <a:cubicBezTo>
                    <a:pt x="223" y="315"/>
                    <a:pt x="223" y="315"/>
                    <a:pt x="223" y="315"/>
                  </a:cubicBezTo>
                  <a:cubicBezTo>
                    <a:pt x="214" y="317"/>
                    <a:pt x="214" y="317"/>
                    <a:pt x="214" y="317"/>
                  </a:cubicBezTo>
                  <a:cubicBezTo>
                    <a:pt x="214" y="319"/>
                    <a:pt x="214" y="319"/>
                    <a:pt x="214" y="319"/>
                  </a:cubicBezTo>
                  <a:cubicBezTo>
                    <a:pt x="212" y="319"/>
                    <a:pt x="212" y="319"/>
                    <a:pt x="212" y="319"/>
                  </a:cubicBezTo>
                  <a:cubicBezTo>
                    <a:pt x="197" y="323"/>
                    <a:pt x="197" y="323"/>
                    <a:pt x="197" y="323"/>
                  </a:cubicBezTo>
                  <a:cubicBezTo>
                    <a:pt x="196" y="322"/>
                    <a:pt x="196" y="322"/>
                    <a:pt x="196" y="322"/>
                  </a:cubicBezTo>
                  <a:cubicBezTo>
                    <a:pt x="197" y="321"/>
                    <a:pt x="197" y="321"/>
                    <a:pt x="197" y="321"/>
                  </a:cubicBezTo>
                  <a:cubicBezTo>
                    <a:pt x="199" y="320"/>
                    <a:pt x="199" y="320"/>
                    <a:pt x="199" y="320"/>
                  </a:cubicBezTo>
                  <a:cubicBezTo>
                    <a:pt x="199" y="319"/>
                    <a:pt x="199" y="319"/>
                    <a:pt x="199" y="319"/>
                  </a:cubicBezTo>
                  <a:cubicBezTo>
                    <a:pt x="200" y="318"/>
                    <a:pt x="200" y="318"/>
                    <a:pt x="200" y="318"/>
                  </a:cubicBezTo>
                  <a:cubicBezTo>
                    <a:pt x="200" y="318"/>
                    <a:pt x="200" y="318"/>
                    <a:pt x="200" y="318"/>
                  </a:cubicBezTo>
                  <a:cubicBezTo>
                    <a:pt x="201" y="312"/>
                    <a:pt x="201" y="312"/>
                    <a:pt x="201" y="312"/>
                  </a:cubicBezTo>
                  <a:cubicBezTo>
                    <a:pt x="198" y="300"/>
                    <a:pt x="198" y="300"/>
                    <a:pt x="198" y="300"/>
                  </a:cubicBezTo>
                  <a:cubicBezTo>
                    <a:pt x="195" y="298"/>
                    <a:pt x="195" y="298"/>
                    <a:pt x="195" y="298"/>
                  </a:cubicBezTo>
                  <a:cubicBezTo>
                    <a:pt x="194" y="297"/>
                    <a:pt x="194" y="297"/>
                    <a:pt x="194" y="297"/>
                  </a:cubicBezTo>
                  <a:cubicBezTo>
                    <a:pt x="176" y="289"/>
                    <a:pt x="176" y="289"/>
                    <a:pt x="176" y="289"/>
                  </a:cubicBezTo>
                  <a:cubicBezTo>
                    <a:pt x="175" y="289"/>
                    <a:pt x="175" y="289"/>
                    <a:pt x="175" y="289"/>
                  </a:cubicBezTo>
                  <a:cubicBezTo>
                    <a:pt x="174" y="288"/>
                    <a:pt x="174" y="288"/>
                    <a:pt x="174" y="288"/>
                  </a:cubicBezTo>
                  <a:cubicBezTo>
                    <a:pt x="174" y="288"/>
                    <a:pt x="174" y="288"/>
                    <a:pt x="174" y="288"/>
                  </a:cubicBezTo>
                  <a:cubicBezTo>
                    <a:pt x="172" y="288"/>
                    <a:pt x="172" y="288"/>
                    <a:pt x="172" y="288"/>
                  </a:cubicBezTo>
                  <a:cubicBezTo>
                    <a:pt x="171" y="287"/>
                    <a:pt x="171" y="287"/>
                    <a:pt x="171" y="287"/>
                  </a:cubicBezTo>
                  <a:cubicBezTo>
                    <a:pt x="171" y="287"/>
                    <a:pt x="171" y="287"/>
                    <a:pt x="171" y="287"/>
                  </a:cubicBezTo>
                  <a:cubicBezTo>
                    <a:pt x="170" y="287"/>
                    <a:pt x="170" y="287"/>
                    <a:pt x="170" y="287"/>
                  </a:cubicBezTo>
                  <a:cubicBezTo>
                    <a:pt x="169" y="287"/>
                    <a:pt x="169" y="287"/>
                    <a:pt x="169" y="287"/>
                  </a:cubicBezTo>
                  <a:cubicBezTo>
                    <a:pt x="168" y="287"/>
                    <a:pt x="168" y="287"/>
                    <a:pt x="168" y="287"/>
                  </a:cubicBezTo>
                  <a:cubicBezTo>
                    <a:pt x="168" y="286"/>
                    <a:pt x="168" y="286"/>
                    <a:pt x="168" y="286"/>
                  </a:cubicBezTo>
                  <a:cubicBezTo>
                    <a:pt x="167" y="286"/>
                    <a:pt x="167" y="286"/>
                    <a:pt x="167" y="286"/>
                  </a:cubicBezTo>
                  <a:cubicBezTo>
                    <a:pt x="165" y="286"/>
                    <a:pt x="165" y="286"/>
                    <a:pt x="165" y="286"/>
                  </a:cubicBezTo>
                  <a:cubicBezTo>
                    <a:pt x="165" y="285"/>
                    <a:pt x="165" y="285"/>
                    <a:pt x="165" y="285"/>
                  </a:cubicBezTo>
                  <a:cubicBezTo>
                    <a:pt x="164" y="285"/>
                    <a:pt x="164" y="285"/>
                    <a:pt x="164" y="285"/>
                  </a:cubicBezTo>
                  <a:cubicBezTo>
                    <a:pt x="163" y="284"/>
                    <a:pt x="163" y="284"/>
                    <a:pt x="163" y="284"/>
                  </a:cubicBezTo>
                  <a:cubicBezTo>
                    <a:pt x="162" y="284"/>
                    <a:pt x="162" y="284"/>
                    <a:pt x="162" y="284"/>
                  </a:cubicBezTo>
                  <a:cubicBezTo>
                    <a:pt x="162" y="284"/>
                    <a:pt x="162" y="284"/>
                    <a:pt x="162" y="284"/>
                  </a:cubicBezTo>
                  <a:cubicBezTo>
                    <a:pt x="161" y="284"/>
                    <a:pt x="161" y="284"/>
                    <a:pt x="161" y="284"/>
                  </a:cubicBezTo>
                  <a:cubicBezTo>
                    <a:pt x="160" y="284"/>
                    <a:pt x="160" y="284"/>
                    <a:pt x="160" y="284"/>
                  </a:cubicBezTo>
                  <a:cubicBezTo>
                    <a:pt x="160" y="284"/>
                    <a:pt x="160" y="284"/>
                    <a:pt x="160" y="284"/>
                  </a:cubicBezTo>
                  <a:cubicBezTo>
                    <a:pt x="159" y="284"/>
                    <a:pt x="159" y="284"/>
                    <a:pt x="159" y="284"/>
                  </a:cubicBezTo>
                  <a:cubicBezTo>
                    <a:pt x="159" y="283"/>
                    <a:pt x="159" y="283"/>
                    <a:pt x="159" y="283"/>
                  </a:cubicBezTo>
                  <a:cubicBezTo>
                    <a:pt x="158" y="283"/>
                    <a:pt x="158" y="283"/>
                    <a:pt x="158" y="283"/>
                  </a:cubicBezTo>
                  <a:cubicBezTo>
                    <a:pt x="158" y="283"/>
                    <a:pt x="158" y="283"/>
                    <a:pt x="158" y="283"/>
                  </a:cubicBezTo>
                  <a:cubicBezTo>
                    <a:pt x="157" y="282"/>
                    <a:pt x="157" y="282"/>
                    <a:pt x="157" y="282"/>
                  </a:cubicBezTo>
                  <a:cubicBezTo>
                    <a:pt x="157" y="282"/>
                    <a:pt x="157" y="282"/>
                    <a:pt x="157" y="282"/>
                  </a:cubicBezTo>
                  <a:cubicBezTo>
                    <a:pt x="156" y="281"/>
                    <a:pt x="156" y="281"/>
                    <a:pt x="156" y="281"/>
                  </a:cubicBezTo>
                  <a:cubicBezTo>
                    <a:pt x="155" y="281"/>
                    <a:pt x="155" y="281"/>
                    <a:pt x="155" y="281"/>
                  </a:cubicBezTo>
                  <a:cubicBezTo>
                    <a:pt x="154" y="281"/>
                    <a:pt x="154" y="281"/>
                    <a:pt x="154" y="281"/>
                  </a:cubicBezTo>
                  <a:lnTo>
                    <a:pt x="39" y="271"/>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54" name="Freeform 162"/>
            <p:cNvSpPr>
              <a:spLocks noEditPoints="1"/>
            </p:cNvSpPr>
            <p:nvPr/>
          </p:nvSpPr>
          <p:spPr bwMode="auto">
            <a:xfrm>
              <a:off x="815256" y="1047881"/>
              <a:ext cx="1133522" cy="787418"/>
            </a:xfrm>
            <a:custGeom>
              <a:avLst/>
              <a:gdLst>
                <a:gd name="T0" fmla="*/ 209 w 238"/>
                <a:gd name="T1" fmla="*/ 133 h 165"/>
                <a:gd name="T2" fmla="*/ 234 w 238"/>
                <a:gd name="T3" fmla="*/ 28 h 165"/>
                <a:gd name="T4" fmla="*/ 219 w 238"/>
                <a:gd name="T5" fmla="*/ 21 h 165"/>
                <a:gd name="T6" fmla="*/ 209 w 238"/>
                <a:gd name="T7" fmla="*/ 10 h 165"/>
                <a:gd name="T8" fmla="*/ 198 w 238"/>
                <a:gd name="T9" fmla="*/ 7 h 165"/>
                <a:gd name="T10" fmla="*/ 187 w 238"/>
                <a:gd name="T11" fmla="*/ 2 h 165"/>
                <a:gd name="T12" fmla="*/ 167 w 238"/>
                <a:gd name="T13" fmla="*/ 9 h 165"/>
                <a:gd name="T14" fmla="*/ 145 w 238"/>
                <a:gd name="T15" fmla="*/ 37 h 165"/>
                <a:gd name="T16" fmla="*/ 142 w 238"/>
                <a:gd name="T17" fmla="*/ 45 h 165"/>
                <a:gd name="T18" fmla="*/ 135 w 238"/>
                <a:gd name="T19" fmla="*/ 40 h 165"/>
                <a:gd name="T20" fmla="*/ 120 w 238"/>
                <a:gd name="T21" fmla="*/ 51 h 165"/>
                <a:gd name="T22" fmla="*/ 127 w 238"/>
                <a:gd name="T23" fmla="*/ 60 h 165"/>
                <a:gd name="T24" fmla="*/ 130 w 238"/>
                <a:gd name="T25" fmla="*/ 70 h 165"/>
                <a:gd name="T26" fmla="*/ 104 w 238"/>
                <a:gd name="T27" fmla="*/ 78 h 165"/>
                <a:gd name="T28" fmla="*/ 104 w 238"/>
                <a:gd name="T29" fmla="*/ 89 h 165"/>
                <a:gd name="T30" fmla="*/ 100 w 238"/>
                <a:gd name="T31" fmla="*/ 101 h 165"/>
                <a:gd name="T32" fmla="*/ 104 w 238"/>
                <a:gd name="T33" fmla="*/ 109 h 165"/>
                <a:gd name="T34" fmla="*/ 112 w 238"/>
                <a:gd name="T35" fmla="*/ 114 h 165"/>
                <a:gd name="T36" fmla="*/ 110 w 238"/>
                <a:gd name="T37" fmla="*/ 125 h 165"/>
                <a:gd name="T38" fmla="*/ 90 w 238"/>
                <a:gd name="T39" fmla="*/ 135 h 165"/>
                <a:gd name="T40" fmla="*/ 84 w 238"/>
                <a:gd name="T41" fmla="*/ 141 h 165"/>
                <a:gd name="T42" fmla="*/ 97 w 238"/>
                <a:gd name="T43" fmla="*/ 137 h 165"/>
                <a:gd name="T44" fmla="*/ 110 w 238"/>
                <a:gd name="T45" fmla="*/ 132 h 165"/>
                <a:gd name="T46" fmla="*/ 127 w 238"/>
                <a:gd name="T47" fmla="*/ 123 h 165"/>
                <a:gd name="T48" fmla="*/ 138 w 238"/>
                <a:gd name="T49" fmla="*/ 112 h 165"/>
                <a:gd name="T50" fmla="*/ 159 w 238"/>
                <a:gd name="T51" fmla="*/ 100 h 165"/>
                <a:gd name="T52" fmla="*/ 143 w 238"/>
                <a:gd name="T53" fmla="*/ 115 h 165"/>
                <a:gd name="T54" fmla="*/ 154 w 238"/>
                <a:gd name="T55" fmla="*/ 113 h 165"/>
                <a:gd name="T56" fmla="*/ 164 w 238"/>
                <a:gd name="T57" fmla="*/ 107 h 165"/>
                <a:gd name="T58" fmla="*/ 169 w 238"/>
                <a:gd name="T59" fmla="*/ 111 h 165"/>
                <a:gd name="T60" fmla="*/ 184 w 238"/>
                <a:gd name="T61" fmla="*/ 119 h 165"/>
                <a:gd name="T62" fmla="*/ 194 w 238"/>
                <a:gd name="T63" fmla="*/ 126 h 165"/>
                <a:gd name="T64" fmla="*/ 199 w 238"/>
                <a:gd name="T65" fmla="*/ 130 h 165"/>
                <a:gd name="T66" fmla="*/ 205 w 238"/>
                <a:gd name="T67" fmla="*/ 132 h 165"/>
                <a:gd name="T68" fmla="*/ 206 w 238"/>
                <a:gd name="T69" fmla="*/ 146 h 165"/>
                <a:gd name="T70" fmla="*/ 211 w 238"/>
                <a:gd name="T71" fmla="*/ 156 h 165"/>
                <a:gd name="T72" fmla="*/ 202 w 238"/>
                <a:gd name="T73" fmla="*/ 162 h 165"/>
                <a:gd name="T74" fmla="*/ 199 w 238"/>
                <a:gd name="T75" fmla="*/ 162 h 165"/>
                <a:gd name="T76" fmla="*/ 202 w 238"/>
                <a:gd name="T77" fmla="*/ 155 h 165"/>
                <a:gd name="T78" fmla="*/ 203 w 238"/>
                <a:gd name="T79" fmla="*/ 164 h 165"/>
                <a:gd name="T80" fmla="*/ 207 w 238"/>
                <a:gd name="T81" fmla="*/ 156 h 165"/>
                <a:gd name="T82" fmla="*/ 205 w 238"/>
                <a:gd name="T83" fmla="*/ 150 h 165"/>
                <a:gd name="T84" fmla="*/ 201 w 238"/>
                <a:gd name="T85" fmla="*/ 151 h 165"/>
                <a:gd name="T86" fmla="*/ 199 w 238"/>
                <a:gd name="T87" fmla="*/ 145 h 165"/>
                <a:gd name="T88" fmla="*/ 204 w 238"/>
                <a:gd name="T89" fmla="*/ 144 h 165"/>
                <a:gd name="T90" fmla="*/ 197 w 238"/>
                <a:gd name="T91" fmla="*/ 142 h 165"/>
                <a:gd name="T92" fmla="*/ 110 w 238"/>
                <a:gd name="T93" fmla="*/ 75 h 165"/>
                <a:gd name="T94" fmla="*/ 173 w 238"/>
                <a:gd name="T95" fmla="*/ 116 h 165"/>
                <a:gd name="T96" fmla="*/ 160 w 238"/>
                <a:gd name="T97" fmla="*/ 115 h 165"/>
                <a:gd name="T98" fmla="*/ 90 w 238"/>
                <a:gd name="T99" fmla="*/ 62 h 165"/>
                <a:gd name="T100" fmla="*/ 91 w 238"/>
                <a:gd name="T101" fmla="*/ 95 h 165"/>
                <a:gd name="T102" fmla="*/ 134 w 238"/>
                <a:gd name="T103" fmla="*/ 121 h 165"/>
                <a:gd name="T104" fmla="*/ 127 w 238"/>
                <a:gd name="T105" fmla="*/ 126 h 165"/>
                <a:gd name="T106" fmla="*/ 129 w 238"/>
                <a:gd name="T107" fmla="*/ 128 h 165"/>
                <a:gd name="T108" fmla="*/ 121 w 238"/>
                <a:gd name="T109" fmla="*/ 135 h 165"/>
                <a:gd name="T110" fmla="*/ 93 w 238"/>
                <a:gd name="T111" fmla="*/ 142 h 165"/>
                <a:gd name="T112" fmla="*/ 3 w 238"/>
                <a:gd name="T113" fmla="*/ 156 h 165"/>
                <a:gd name="T114" fmla="*/ 22 w 238"/>
                <a:gd name="T115" fmla="*/ 156 h 165"/>
                <a:gd name="T116" fmla="*/ 41 w 238"/>
                <a:gd name="T117" fmla="*/ 154 h 165"/>
                <a:gd name="T118" fmla="*/ 59 w 238"/>
                <a:gd name="T119" fmla="*/ 149 h 165"/>
                <a:gd name="T120" fmla="*/ 68 w 238"/>
                <a:gd name="T121" fmla="*/ 147 h 165"/>
                <a:gd name="T122" fmla="*/ 72 w 238"/>
                <a:gd name="T123" fmla="*/ 14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65">
                  <a:moveTo>
                    <a:pt x="215" y="158"/>
                  </a:moveTo>
                  <a:cubicBezTo>
                    <a:pt x="215" y="157"/>
                    <a:pt x="215" y="157"/>
                    <a:pt x="215" y="157"/>
                  </a:cubicBezTo>
                  <a:cubicBezTo>
                    <a:pt x="215" y="157"/>
                    <a:pt x="215" y="157"/>
                    <a:pt x="215" y="157"/>
                  </a:cubicBezTo>
                  <a:cubicBezTo>
                    <a:pt x="215" y="157"/>
                    <a:pt x="215" y="157"/>
                    <a:pt x="215" y="157"/>
                  </a:cubicBezTo>
                  <a:cubicBezTo>
                    <a:pt x="215" y="156"/>
                    <a:pt x="215" y="156"/>
                    <a:pt x="215" y="156"/>
                  </a:cubicBezTo>
                  <a:cubicBezTo>
                    <a:pt x="215" y="156"/>
                    <a:pt x="215" y="156"/>
                    <a:pt x="215" y="156"/>
                  </a:cubicBezTo>
                  <a:cubicBezTo>
                    <a:pt x="215" y="156"/>
                    <a:pt x="215" y="156"/>
                    <a:pt x="215" y="156"/>
                  </a:cubicBezTo>
                  <a:cubicBezTo>
                    <a:pt x="214" y="155"/>
                    <a:pt x="214" y="155"/>
                    <a:pt x="214" y="155"/>
                  </a:cubicBezTo>
                  <a:cubicBezTo>
                    <a:pt x="214" y="155"/>
                    <a:pt x="214" y="155"/>
                    <a:pt x="214" y="155"/>
                  </a:cubicBezTo>
                  <a:cubicBezTo>
                    <a:pt x="214" y="154"/>
                    <a:pt x="214" y="154"/>
                    <a:pt x="214" y="154"/>
                  </a:cubicBezTo>
                  <a:cubicBezTo>
                    <a:pt x="213" y="153"/>
                    <a:pt x="213" y="153"/>
                    <a:pt x="213" y="153"/>
                  </a:cubicBezTo>
                  <a:cubicBezTo>
                    <a:pt x="212" y="153"/>
                    <a:pt x="212" y="153"/>
                    <a:pt x="212" y="153"/>
                  </a:cubicBezTo>
                  <a:cubicBezTo>
                    <a:pt x="212" y="152"/>
                    <a:pt x="212" y="152"/>
                    <a:pt x="212" y="152"/>
                  </a:cubicBezTo>
                  <a:cubicBezTo>
                    <a:pt x="211" y="151"/>
                    <a:pt x="211" y="151"/>
                    <a:pt x="211" y="151"/>
                  </a:cubicBezTo>
                  <a:cubicBezTo>
                    <a:pt x="211" y="151"/>
                    <a:pt x="211" y="151"/>
                    <a:pt x="211" y="151"/>
                  </a:cubicBezTo>
                  <a:cubicBezTo>
                    <a:pt x="210" y="151"/>
                    <a:pt x="210" y="151"/>
                    <a:pt x="210" y="151"/>
                  </a:cubicBezTo>
                  <a:cubicBezTo>
                    <a:pt x="210" y="151"/>
                    <a:pt x="210" y="151"/>
                    <a:pt x="210" y="151"/>
                  </a:cubicBezTo>
                  <a:cubicBezTo>
                    <a:pt x="210" y="150"/>
                    <a:pt x="210" y="150"/>
                    <a:pt x="210" y="150"/>
                  </a:cubicBezTo>
                  <a:cubicBezTo>
                    <a:pt x="210" y="150"/>
                    <a:pt x="210" y="150"/>
                    <a:pt x="210" y="150"/>
                  </a:cubicBezTo>
                  <a:cubicBezTo>
                    <a:pt x="210" y="149"/>
                    <a:pt x="210" y="149"/>
                    <a:pt x="210" y="149"/>
                  </a:cubicBezTo>
                  <a:cubicBezTo>
                    <a:pt x="210" y="149"/>
                    <a:pt x="210" y="149"/>
                    <a:pt x="210" y="149"/>
                  </a:cubicBezTo>
                  <a:cubicBezTo>
                    <a:pt x="210" y="149"/>
                    <a:pt x="210" y="149"/>
                    <a:pt x="210" y="149"/>
                  </a:cubicBezTo>
                  <a:cubicBezTo>
                    <a:pt x="210" y="148"/>
                    <a:pt x="210" y="148"/>
                    <a:pt x="210" y="148"/>
                  </a:cubicBezTo>
                  <a:cubicBezTo>
                    <a:pt x="210" y="148"/>
                    <a:pt x="210" y="148"/>
                    <a:pt x="210" y="148"/>
                  </a:cubicBezTo>
                  <a:cubicBezTo>
                    <a:pt x="210" y="148"/>
                    <a:pt x="210" y="148"/>
                    <a:pt x="210" y="148"/>
                  </a:cubicBezTo>
                  <a:cubicBezTo>
                    <a:pt x="209" y="148"/>
                    <a:pt x="209" y="148"/>
                    <a:pt x="209" y="148"/>
                  </a:cubicBezTo>
                  <a:cubicBezTo>
                    <a:pt x="209" y="147"/>
                    <a:pt x="209" y="147"/>
                    <a:pt x="209" y="147"/>
                  </a:cubicBezTo>
                  <a:cubicBezTo>
                    <a:pt x="210" y="147"/>
                    <a:pt x="210" y="147"/>
                    <a:pt x="210" y="147"/>
                  </a:cubicBezTo>
                  <a:cubicBezTo>
                    <a:pt x="210" y="144"/>
                    <a:pt x="210" y="144"/>
                    <a:pt x="210" y="144"/>
                  </a:cubicBezTo>
                  <a:cubicBezTo>
                    <a:pt x="210" y="141"/>
                    <a:pt x="210" y="141"/>
                    <a:pt x="210" y="141"/>
                  </a:cubicBezTo>
                  <a:cubicBezTo>
                    <a:pt x="210" y="139"/>
                    <a:pt x="210" y="139"/>
                    <a:pt x="210" y="139"/>
                  </a:cubicBezTo>
                  <a:cubicBezTo>
                    <a:pt x="210" y="138"/>
                    <a:pt x="210" y="138"/>
                    <a:pt x="210" y="138"/>
                  </a:cubicBezTo>
                  <a:cubicBezTo>
                    <a:pt x="210" y="137"/>
                    <a:pt x="210" y="137"/>
                    <a:pt x="210" y="137"/>
                  </a:cubicBezTo>
                  <a:cubicBezTo>
                    <a:pt x="210" y="137"/>
                    <a:pt x="210" y="137"/>
                    <a:pt x="210" y="137"/>
                  </a:cubicBezTo>
                  <a:cubicBezTo>
                    <a:pt x="210" y="136"/>
                    <a:pt x="210" y="136"/>
                    <a:pt x="210" y="136"/>
                  </a:cubicBezTo>
                  <a:cubicBezTo>
                    <a:pt x="210" y="135"/>
                    <a:pt x="210" y="135"/>
                    <a:pt x="210" y="135"/>
                  </a:cubicBezTo>
                  <a:cubicBezTo>
                    <a:pt x="210" y="134"/>
                    <a:pt x="210" y="134"/>
                    <a:pt x="210" y="134"/>
                  </a:cubicBezTo>
                  <a:cubicBezTo>
                    <a:pt x="209" y="133"/>
                    <a:pt x="209" y="133"/>
                    <a:pt x="209" y="133"/>
                  </a:cubicBezTo>
                  <a:cubicBezTo>
                    <a:pt x="208" y="131"/>
                    <a:pt x="208" y="131"/>
                    <a:pt x="208" y="131"/>
                  </a:cubicBezTo>
                  <a:cubicBezTo>
                    <a:pt x="208" y="131"/>
                    <a:pt x="208" y="131"/>
                    <a:pt x="208" y="131"/>
                  </a:cubicBezTo>
                  <a:cubicBezTo>
                    <a:pt x="208" y="128"/>
                    <a:pt x="208" y="128"/>
                    <a:pt x="208" y="128"/>
                  </a:cubicBezTo>
                  <a:cubicBezTo>
                    <a:pt x="208" y="128"/>
                    <a:pt x="208" y="128"/>
                    <a:pt x="208" y="128"/>
                  </a:cubicBezTo>
                  <a:cubicBezTo>
                    <a:pt x="208" y="127"/>
                    <a:pt x="208" y="127"/>
                    <a:pt x="208" y="127"/>
                  </a:cubicBezTo>
                  <a:cubicBezTo>
                    <a:pt x="208" y="126"/>
                    <a:pt x="208" y="126"/>
                    <a:pt x="208" y="126"/>
                  </a:cubicBezTo>
                  <a:cubicBezTo>
                    <a:pt x="208" y="125"/>
                    <a:pt x="208" y="125"/>
                    <a:pt x="208" y="125"/>
                  </a:cubicBezTo>
                  <a:cubicBezTo>
                    <a:pt x="207" y="125"/>
                    <a:pt x="207" y="125"/>
                    <a:pt x="207" y="125"/>
                  </a:cubicBezTo>
                  <a:cubicBezTo>
                    <a:pt x="206" y="125"/>
                    <a:pt x="206" y="125"/>
                    <a:pt x="206" y="125"/>
                  </a:cubicBezTo>
                  <a:cubicBezTo>
                    <a:pt x="204" y="125"/>
                    <a:pt x="204" y="125"/>
                    <a:pt x="204" y="125"/>
                  </a:cubicBezTo>
                  <a:cubicBezTo>
                    <a:pt x="204" y="125"/>
                    <a:pt x="204" y="125"/>
                    <a:pt x="204" y="125"/>
                  </a:cubicBezTo>
                  <a:cubicBezTo>
                    <a:pt x="202" y="126"/>
                    <a:pt x="202" y="126"/>
                    <a:pt x="202" y="126"/>
                  </a:cubicBezTo>
                  <a:cubicBezTo>
                    <a:pt x="201" y="127"/>
                    <a:pt x="201" y="127"/>
                    <a:pt x="201" y="127"/>
                  </a:cubicBezTo>
                  <a:cubicBezTo>
                    <a:pt x="200" y="128"/>
                    <a:pt x="200" y="128"/>
                    <a:pt x="200" y="128"/>
                  </a:cubicBezTo>
                  <a:cubicBezTo>
                    <a:pt x="199" y="129"/>
                    <a:pt x="199" y="129"/>
                    <a:pt x="199" y="129"/>
                  </a:cubicBezTo>
                  <a:cubicBezTo>
                    <a:pt x="198" y="129"/>
                    <a:pt x="198" y="129"/>
                    <a:pt x="198" y="129"/>
                  </a:cubicBezTo>
                  <a:cubicBezTo>
                    <a:pt x="196" y="129"/>
                    <a:pt x="196" y="129"/>
                    <a:pt x="196" y="129"/>
                  </a:cubicBezTo>
                  <a:cubicBezTo>
                    <a:pt x="196" y="129"/>
                    <a:pt x="196" y="129"/>
                    <a:pt x="196" y="129"/>
                  </a:cubicBezTo>
                  <a:cubicBezTo>
                    <a:pt x="196" y="129"/>
                    <a:pt x="196" y="129"/>
                    <a:pt x="196" y="129"/>
                  </a:cubicBezTo>
                  <a:cubicBezTo>
                    <a:pt x="196" y="128"/>
                    <a:pt x="196" y="128"/>
                    <a:pt x="196" y="128"/>
                  </a:cubicBezTo>
                  <a:cubicBezTo>
                    <a:pt x="196" y="127"/>
                    <a:pt x="196" y="127"/>
                    <a:pt x="196" y="127"/>
                  </a:cubicBezTo>
                  <a:cubicBezTo>
                    <a:pt x="195" y="122"/>
                    <a:pt x="195" y="122"/>
                    <a:pt x="195" y="122"/>
                  </a:cubicBezTo>
                  <a:cubicBezTo>
                    <a:pt x="194" y="120"/>
                    <a:pt x="194" y="120"/>
                    <a:pt x="194" y="120"/>
                  </a:cubicBezTo>
                  <a:cubicBezTo>
                    <a:pt x="194" y="119"/>
                    <a:pt x="194" y="119"/>
                    <a:pt x="194" y="119"/>
                  </a:cubicBezTo>
                  <a:cubicBezTo>
                    <a:pt x="195" y="117"/>
                    <a:pt x="195" y="117"/>
                    <a:pt x="195" y="117"/>
                  </a:cubicBezTo>
                  <a:cubicBezTo>
                    <a:pt x="192" y="117"/>
                    <a:pt x="192" y="117"/>
                    <a:pt x="192" y="117"/>
                  </a:cubicBezTo>
                  <a:cubicBezTo>
                    <a:pt x="191" y="118"/>
                    <a:pt x="191" y="118"/>
                    <a:pt x="191" y="118"/>
                  </a:cubicBezTo>
                  <a:cubicBezTo>
                    <a:pt x="190" y="117"/>
                    <a:pt x="190" y="117"/>
                    <a:pt x="190" y="117"/>
                  </a:cubicBezTo>
                  <a:cubicBezTo>
                    <a:pt x="187" y="117"/>
                    <a:pt x="187" y="117"/>
                    <a:pt x="187" y="117"/>
                  </a:cubicBezTo>
                  <a:cubicBezTo>
                    <a:pt x="238" y="33"/>
                    <a:pt x="238" y="33"/>
                    <a:pt x="238" y="33"/>
                  </a:cubicBezTo>
                  <a:cubicBezTo>
                    <a:pt x="238" y="32"/>
                    <a:pt x="238" y="32"/>
                    <a:pt x="238" y="32"/>
                  </a:cubicBezTo>
                  <a:cubicBezTo>
                    <a:pt x="237" y="32"/>
                    <a:pt x="237" y="32"/>
                    <a:pt x="237" y="32"/>
                  </a:cubicBezTo>
                  <a:cubicBezTo>
                    <a:pt x="236" y="32"/>
                    <a:pt x="236" y="32"/>
                    <a:pt x="236" y="32"/>
                  </a:cubicBezTo>
                  <a:cubicBezTo>
                    <a:pt x="236" y="32"/>
                    <a:pt x="236" y="32"/>
                    <a:pt x="236" y="32"/>
                  </a:cubicBezTo>
                  <a:cubicBezTo>
                    <a:pt x="236" y="30"/>
                    <a:pt x="236" y="30"/>
                    <a:pt x="236" y="30"/>
                  </a:cubicBezTo>
                  <a:cubicBezTo>
                    <a:pt x="235" y="29"/>
                    <a:pt x="235" y="29"/>
                    <a:pt x="235" y="29"/>
                  </a:cubicBezTo>
                  <a:cubicBezTo>
                    <a:pt x="235" y="29"/>
                    <a:pt x="235" y="29"/>
                    <a:pt x="235" y="29"/>
                  </a:cubicBezTo>
                  <a:cubicBezTo>
                    <a:pt x="234" y="28"/>
                    <a:pt x="234" y="28"/>
                    <a:pt x="234" y="28"/>
                  </a:cubicBezTo>
                  <a:cubicBezTo>
                    <a:pt x="234" y="27"/>
                    <a:pt x="234" y="27"/>
                    <a:pt x="234" y="27"/>
                  </a:cubicBezTo>
                  <a:cubicBezTo>
                    <a:pt x="233" y="27"/>
                    <a:pt x="233" y="27"/>
                    <a:pt x="233" y="27"/>
                  </a:cubicBezTo>
                  <a:cubicBezTo>
                    <a:pt x="232" y="27"/>
                    <a:pt x="232" y="27"/>
                    <a:pt x="232" y="27"/>
                  </a:cubicBezTo>
                  <a:cubicBezTo>
                    <a:pt x="232" y="27"/>
                    <a:pt x="232" y="27"/>
                    <a:pt x="232" y="27"/>
                  </a:cubicBezTo>
                  <a:cubicBezTo>
                    <a:pt x="230" y="27"/>
                    <a:pt x="230" y="27"/>
                    <a:pt x="230" y="27"/>
                  </a:cubicBezTo>
                  <a:cubicBezTo>
                    <a:pt x="229" y="27"/>
                    <a:pt x="229" y="27"/>
                    <a:pt x="229" y="27"/>
                  </a:cubicBezTo>
                  <a:cubicBezTo>
                    <a:pt x="229" y="27"/>
                    <a:pt x="229" y="27"/>
                    <a:pt x="229" y="27"/>
                  </a:cubicBezTo>
                  <a:cubicBezTo>
                    <a:pt x="228" y="27"/>
                    <a:pt x="228" y="27"/>
                    <a:pt x="228" y="27"/>
                  </a:cubicBezTo>
                  <a:cubicBezTo>
                    <a:pt x="228" y="27"/>
                    <a:pt x="228" y="27"/>
                    <a:pt x="228" y="27"/>
                  </a:cubicBezTo>
                  <a:cubicBezTo>
                    <a:pt x="228" y="27"/>
                    <a:pt x="228" y="27"/>
                    <a:pt x="228" y="27"/>
                  </a:cubicBezTo>
                  <a:cubicBezTo>
                    <a:pt x="227" y="27"/>
                    <a:pt x="227" y="27"/>
                    <a:pt x="227" y="27"/>
                  </a:cubicBezTo>
                  <a:cubicBezTo>
                    <a:pt x="227" y="26"/>
                    <a:pt x="227" y="26"/>
                    <a:pt x="227" y="26"/>
                  </a:cubicBezTo>
                  <a:cubicBezTo>
                    <a:pt x="227" y="26"/>
                    <a:pt x="227" y="26"/>
                    <a:pt x="227" y="26"/>
                  </a:cubicBezTo>
                  <a:cubicBezTo>
                    <a:pt x="228" y="26"/>
                    <a:pt x="228" y="26"/>
                    <a:pt x="228" y="26"/>
                  </a:cubicBezTo>
                  <a:cubicBezTo>
                    <a:pt x="227" y="26"/>
                    <a:pt x="227" y="26"/>
                    <a:pt x="227" y="26"/>
                  </a:cubicBezTo>
                  <a:cubicBezTo>
                    <a:pt x="226" y="26"/>
                    <a:pt x="226" y="26"/>
                    <a:pt x="226" y="26"/>
                  </a:cubicBezTo>
                  <a:cubicBezTo>
                    <a:pt x="226" y="26"/>
                    <a:pt x="226" y="26"/>
                    <a:pt x="226" y="26"/>
                  </a:cubicBezTo>
                  <a:cubicBezTo>
                    <a:pt x="226" y="25"/>
                    <a:pt x="226" y="25"/>
                    <a:pt x="226" y="25"/>
                  </a:cubicBezTo>
                  <a:cubicBezTo>
                    <a:pt x="226" y="25"/>
                    <a:pt x="226" y="25"/>
                    <a:pt x="226" y="25"/>
                  </a:cubicBezTo>
                  <a:cubicBezTo>
                    <a:pt x="226" y="25"/>
                    <a:pt x="226" y="25"/>
                    <a:pt x="226" y="25"/>
                  </a:cubicBezTo>
                  <a:cubicBezTo>
                    <a:pt x="225" y="25"/>
                    <a:pt x="225" y="25"/>
                    <a:pt x="225" y="25"/>
                  </a:cubicBezTo>
                  <a:cubicBezTo>
                    <a:pt x="225" y="25"/>
                    <a:pt x="225" y="25"/>
                    <a:pt x="225" y="25"/>
                  </a:cubicBezTo>
                  <a:cubicBezTo>
                    <a:pt x="225" y="24"/>
                    <a:pt x="225" y="24"/>
                    <a:pt x="225" y="24"/>
                  </a:cubicBezTo>
                  <a:cubicBezTo>
                    <a:pt x="224" y="24"/>
                    <a:pt x="224" y="24"/>
                    <a:pt x="224" y="24"/>
                  </a:cubicBezTo>
                  <a:cubicBezTo>
                    <a:pt x="223" y="23"/>
                    <a:pt x="223" y="23"/>
                    <a:pt x="223" y="23"/>
                  </a:cubicBezTo>
                  <a:cubicBezTo>
                    <a:pt x="223" y="23"/>
                    <a:pt x="223" y="23"/>
                    <a:pt x="223" y="23"/>
                  </a:cubicBezTo>
                  <a:cubicBezTo>
                    <a:pt x="222" y="23"/>
                    <a:pt x="222" y="23"/>
                    <a:pt x="222" y="23"/>
                  </a:cubicBezTo>
                  <a:cubicBezTo>
                    <a:pt x="222" y="23"/>
                    <a:pt x="222" y="23"/>
                    <a:pt x="222" y="23"/>
                  </a:cubicBezTo>
                  <a:cubicBezTo>
                    <a:pt x="221" y="23"/>
                    <a:pt x="221" y="23"/>
                    <a:pt x="221" y="23"/>
                  </a:cubicBezTo>
                  <a:cubicBezTo>
                    <a:pt x="221" y="23"/>
                    <a:pt x="221" y="23"/>
                    <a:pt x="221" y="23"/>
                  </a:cubicBezTo>
                  <a:cubicBezTo>
                    <a:pt x="221" y="22"/>
                    <a:pt x="221" y="22"/>
                    <a:pt x="221" y="22"/>
                  </a:cubicBezTo>
                  <a:cubicBezTo>
                    <a:pt x="221" y="22"/>
                    <a:pt x="221" y="22"/>
                    <a:pt x="221" y="22"/>
                  </a:cubicBezTo>
                  <a:cubicBezTo>
                    <a:pt x="220" y="23"/>
                    <a:pt x="220" y="23"/>
                    <a:pt x="220" y="23"/>
                  </a:cubicBezTo>
                  <a:cubicBezTo>
                    <a:pt x="220" y="23"/>
                    <a:pt x="220" y="23"/>
                    <a:pt x="220" y="23"/>
                  </a:cubicBezTo>
                  <a:cubicBezTo>
                    <a:pt x="220" y="22"/>
                    <a:pt x="220" y="22"/>
                    <a:pt x="220" y="22"/>
                  </a:cubicBezTo>
                  <a:cubicBezTo>
                    <a:pt x="220" y="22"/>
                    <a:pt x="220" y="22"/>
                    <a:pt x="220" y="22"/>
                  </a:cubicBezTo>
                  <a:cubicBezTo>
                    <a:pt x="220" y="22"/>
                    <a:pt x="220" y="22"/>
                    <a:pt x="220" y="22"/>
                  </a:cubicBezTo>
                  <a:cubicBezTo>
                    <a:pt x="219" y="21"/>
                    <a:pt x="219" y="21"/>
                    <a:pt x="219" y="21"/>
                  </a:cubicBezTo>
                  <a:cubicBezTo>
                    <a:pt x="218" y="21"/>
                    <a:pt x="218" y="21"/>
                    <a:pt x="218" y="21"/>
                  </a:cubicBezTo>
                  <a:cubicBezTo>
                    <a:pt x="219" y="21"/>
                    <a:pt x="219" y="21"/>
                    <a:pt x="219" y="21"/>
                  </a:cubicBezTo>
                  <a:cubicBezTo>
                    <a:pt x="219" y="21"/>
                    <a:pt x="219" y="21"/>
                    <a:pt x="219" y="21"/>
                  </a:cubicBezTo>
                  <a:cubicBezTo>
                    <a:pt x="218" y="20"/>
                    <a:pt x="218" y="20"/>
                    <a:pt x="218" y="20"/>
                  </a:cubicBezTo>
                  <a:cubicBezTo>
                    <a:pt x="217" y="20"/>
                    <a:pt x="217" y="20"/>
                    <a:pt x="217" y="20"/>
                  </a:cubicBezTo>
                  <a:cubicBezTo>
                    <a:pt x="217" y="19"/>
                    <a:pt x="217" y="19"/>
                    <a:pt x="217" y="19"/>
                  </a:cubicBezTo>
                  <a:cubicBezTo>
                    <a:pt x="217" y="19"/>
                    <a:pt x="217" y="19"/>
                    <a:pt x="217" y="19"/>
                  </a:cubicBezTo>
                  <a:cubicBezTo>
                    <a:pt x="217" y="19"/>
                    <a:pt x="217" y="19"/>
                    <a:pt x="217" y="19"/>
                  </a:cubicBezTo>
                  <a:cubicBezTo>
                    <a:pt x="216" y="19"/>
                    <a:pt x="216" y="19"/>
                    <a:pt x="216" y="19"/>
                  </a:cubicBezTo>
                  <a:cubicBezTo>
                    <a:pt x="214" y="21"/>
                    <a:pt x="214" y="21"/>
                    <a:pt x="214" y="21"/>
                  </a:cubicBezTo>
                  <a:cubicBezTo>
                    <a:pt x="213" y="22"/>
                    <a:pt x="213" y="22"/>
                    <a:pt x="213" y="22"/>
                  </a:cubicBezTo>
                  <a:cubicBezTo>
                    <a:pt x="214" y="21"/>
                    <a:pt x="214" y="21"/>
                    <a:pt x="214" y="21"/>
                  </a:cubicBezTo>
                  <a:cubicBezTo>
                    <a:pt x="215" y="19"/>
                    <a:pt x="215" y="19"/>
                    <a:pt x="215" y="19"/>
                  </a:cubicBezTo>
                  <a:cubicBezTo>
                    <a:pt x="216" y="18"/>
                    <a:pt x="216" y="18"/>
                    <a:pt x="216" y="18"/>
                  </a:cubicBezTo>
                  <a:cubicBezTo>
                    <a:pt x="216" y="17"/>
                    <a:pt x="216" y="17"/>
                    <a:pt x="216" y="17"/>
                  </a:cubicBezTo>
                  <a:cubicBezTo>
                    <a:pt x="216" y="17"/>
                    <a:pt x="216" y="17"/>
                    <a:pt x="216" y="17"/>
                  </a:cubicBezTo>
                  <a:cubicBezTo>
                    <a:pt x="215" y="16"/>
                    <a:pt x="215" y="16"/>
                    <a:pt x="215" y="16"/>
                  </a:cubicBezTo>
                  <a:cubicBezTo>
                    <a:pt x="214" y="16"/>
                    <a:pt x="214" y="16"/>
                    <a:pt x="214" y="16"/>
                  </a:cubicBezTo>
                  <a:cubicBezTo>
                    <a:pt x="213" y="17"/>
                    <a:pt x="213" y="17"/>
                    <a:pt x="213" y="17"/>
                  </a:cubicBezTo>
                  <a:cubicBezTo>
                    <a:pt x="212" y="17"/>
                    <a:pt x="212" y="17"/>
                    <a:pt x="212" y="17"/>
                  </a:cubicBezTo>
                  <a:cubicBezTo>
                    <a:pt x="211" y="17"/>
                    <a:pt x="211" y="17"/>
                    <a:pt x="211" y="17"/>
                  </a:cubicBezTo>
                  <a:cubicBezTo>
                    <a:pt x="210" y="17"/>
                    <a:pt x="210" y="17"/>
                    <a:pt x="210" y="17"/>
                  </a:cubicBezTo>
                  <a:cubicBezTo>
                    <a:pt x="209" y="18"/>
                    <a:pt x="209" y="18"/>
                    <a:pt x="209" y="18"/>
                  </a:cubicBezTo>
                  <a:cubicBezTo>
                    <a:pt x="208" y="19"/>
                    <a:pt x="208" y="19"/>
                    <a:pt x="208" y="19"/>
                  </a:cubicBezTo>
                  <a:cubicBezTo>
                    <a:pt x="209" y="18"/>
                    <a:pt x="209" y="18"/>
                    <a:pt x="209" y="18"/>
                  </a:cubicBezTo>
                  <a:cubicBezTo>
                    <a:pt x="209" y="17"/>
                    <a:pt x="209" y="17"/>
                    <a:pt x="209" y="17"/>
                  </a:cubicBezTo>
                  <a:cubicBezTo>
                    <a:pt x="209" y="16"/>
                    <a:pt x="209" y="16"/>
                    <a:pt x="209" y="16"/>
                  </a:cubicBezTo>
                  <a:cubicBezTo>
                    <a:pt x="209" y="15"/>
                    <a:pt x="209" y="15"/>
                    <a:pt x="209" y="15"/>
                  </a:cubicBezTo>
                  <a:cubicBezTo>
                    <a:pt x="207" y="15"/>
                    <a:pt x="207" y="15"/>
                    <a:pt x="207" y="15"/>
                  </a:cubicBezTo>
                  <a:cubicBezTo>
                    <a:pt x="207" y="14"/>
                    <a:pt x="207" y="14"/>
                    <a:pt x="207" y="14"/>
                  </a:cubicBezTo>
                  <a:cubicBezTo>
                    <a:pt x="208" y="14"/>
                    <a:pt x="208" y="14"/>
                    <a:pt x="208" y="14"/>
                  </a:cubicBezTo>
                  <a:cubicBezTo>
                    <a:pt x="209" y="14"/>
                    <a:pt x="209" y="14"/>
                    <a:pt x="209" y="14"/>
                  </a:cubicBezTo>
                  <a:cubicBezTo>
                    <a:pt x="209" y="14"/>
                    <a:pt x="209" y="14"/>
                    <a:pt x="209" y="14"/>
                  </a:cubicBezTo>
                  <a:cubicBezTo>
                    <a:pt x="207" y="13"/>
                    <a:pt x="207" y="13"/>
                    <a:pt x="207" y="13"/>
                  </a:cubicBezTo>
                  <a:cubicBezTo>
                    <a:pt x="207" y="12"/>
                    <a:pt x="207" y="12"/>
                    <a:pt x="207" y="12"/>
                  </a:cubicBezTo>
                  <a:cubicBezTo>
                    <a:pt x="207" y="11"/>
                    <a:pt x="207" y="11"/>
                    <a:pt x="207" y="11"/>
                  </a:cubicBezTo>
                  <a:cubicBezTo>
                    <a:pt x="208" y="11"/>
                    <a:pt x="208" y="11"/>
                    <a:pt x="208" y="11"/>
                  </a:cubicBezTo>
                  <a:cubicBezTo>
                    <a:pt x="209" y="10"/>
                    <a:pt x="209" y="10"/>
                    <a:pt x="209" y="10"/>
                  </a:cubicBezTo>
                  <a:cubicBezTo>
                    <a:pt x="208" y="10"/>
                    <a:pt x="208" y="10"/>
                    <a:pt x="208" y="10"/>
                  </a:cubicBezTo>
                  <a:cubicBezTo>
                    <a:pt x="208" y="9"/>
                    <a:pt x="208" y="9"/>
                    <a:pt x="208" y="9"/>
                  </a:cubicBezTo>
                  <a:cubicBezTo>
                    <a:pt x="207" y="9"/>
                    <a:pt x="207" y="9"/>
                    <a:pt x="207" y="9"/>
                  </a:cubicBezTo>
                  <a:cubicBezTo>
                    <a:pt x="207" y="9"/>
                    <a:pt x="207" y="9"/>
                    <a:pt x="207" y="9"/>
                  </a:cubicBezTo>
                  <a:cubicBezTo>
                    <a:pt x="207" y="9"/>
                    <a:pt x="207" y="9"/>
                    <a:pt x="207" y="9"/>
                  </a:cubicBezTo>
                  <a:cubicBezTo>
                    <a:pt x="206" y="8"/>
                    <a:pt x="206" y="8"/>
                    <a:pt x="206" y="8"/>
                  </a:cubicBezTo>
                  <a:cubicBezTo>
                    <a:pt x="205" y="8"/>
                    <a:pt x="205" y="8"/>
                    <a:pt x="205" y="8"/>
                  </a:cubicBezTo>
                  <a:cubicBezTo>
                    <a:pt x="204" y="8"/>
                    <a:pt x="204" y="8"/>
                    <a:pt x="204" y="8"/>
                  </a:cubicBezTo>
                  <a:cubicBezTo>
                    <a:pt x="204" y="8"/>
                    <a:pt x="204" y="8"/>
                    <a:pt x="204" y="8"/>
                  </a:cubicBezTo>
                  <a:cubicBezTo>
                    <a:pt x="203" y="8"/>
                    <a:pt x="203" y="8"/>
                    <a:pt x="203" y="8"/>
                  </a:cubicBezTo>
                  <a:cubicBezTo>
                    <a:pt x="202" y="8"/>
                    <a:pt x="202" y="8"/>
                    <a:pt x="202" y="8"/>
                  </a:cubicBezTo>
                  <a:cubicBezTo>
                    <a:pt x="202" y="9"/>
                    <a:pt x="202" y="9"/>
                    <a:pt x="202" y="9"/>
                  </a:cubicBezTo>
                  <a:cubicBezTo>
                    <a:pt x="202" y="9"/>
                    <a:pt x="202" y="9"/>
                    <a:pt x="202" y="9"/>
                  </a:cubicBezTo>
                  <a:cubicBezTo>
                    <a:pt x="201" y="8"/>
                    <a:pt x="201" y="8"/>
                    <a:pt x="201" y="8"/>
                  </a:cubicBezTo>
                  <a:cubicBezTo>
                    <a:pt x="201" y="8"/>
                    <a:pt x="201" y="8"/>
                    <a:pt x="201" y="8"/>
                  </a:cubicBezTo>
                  <a:cubicBezTo>
                    <a:pt x="202" y="8"/>
                    <a:pt x="202" y="8"/>
                    <a:pt x="202" y="8"/>
                  </a:cubicBezTo>
                  <a:cubicBezTo>
                    <a:pt x="202" y="7"/>
                    <a:pt x="202" y="7"/>
                    <a:pt x="202" y="7"/>
                  </a:cubicBezTo>
                  <a:cubicBezTo>
                    <a:pt x="202" y="6"/>
                    <a:pt x="202" y="6"/>
                    <a:pt x="202" y="6"/>
                  </a:cubicBezTo>
                  <a:cubicBezTo>
                    <a:pt x="202" y="6"/>
                    <a:pt x="202" y="6"/>
                    <a:pt x="202" y="6"/>
                  </a:cubicBezTo>
                  <a:cubicBezTo>
                    <a:pt x="202" y="5"/>
                    <a:pt x="202" y="5"/>
                    <a:pt x="202" y="5"/>
                  </a:cubicBezTo>
                  <a:cubicBezTo>
                    <a:pt x="203" y="5"/>
                    <a:pt x="203" y="5"/>
                    <a:pt x="203" y="5"/>
                  </a:cubicBezTo>
                  <a:cubicBezTo>
                    <a:pt x="202" y="4"/>
                    <a:pt x="202" y="4"/>
                    <a:pt x="202" y="4"/>
                  </a:cubicBezTo>
                  <a:cubicBezTo>
                    <a:pt x="202" y="4"/>
                    <a:pt x="202" y="4"/>
                    <a:pt x="202" y="4"/>
                  </a:cubicBezTo>
                  <a:cubicBezTo>
                    <a:pt x="201" y="5"/>
                    <a:pt x="201" y="5"/>
                    <a:pt x="201" y="5"/>
                  </a:cubicBezTo>
                  <a:cubicBezTo>
                    <a:pt x="201" y="6"/>
                    <a:pt x="201" y="6"/>
                    <a:pt x="201" y="6"/>
                  </a:cubicBezTo>
                  <a:cubicBezTo>
                    <a:pt x="201" y="6"/>
                    <a:pt x="201" y="6"/>
                    <a:pt x="201" y="6"/>
                  </a:cubicBezTo>
                  <a:cubicBezTo>
                    <a:pt x="200" y="5"/>
                    <a:pt x="200" y="5"/>
                    <a:pt x="200" y="5"/>
                  </a:cubicBezTo>
                  <a:cubicBezTo>
                    <a:pt x="199" y="6"/>
                    <a:pt x="199" y="6"/>
                    <a:pt x="199" y="6"/>
                  </a:cubicBezTo>
                  <a:cubicBezTo>
                    <a:pt x="199" y="6"/>
                    <a:pt x="199" y="6"/>
                    <a:pt x="199" y="6"/>
                  </a:cubicBezTo>
                  <a:cubicBezTo>
                    <a:pt x="199" y="7"/>
                    <a:pt x="199" y="7"/>
                    <a:pt x="199" y="7"/>
                  </a:cubicBezTo>
                  <a:cubicBezTo>
                    <a:pt x="199" y="7"/>
                    <a:pt x="199" y="7"/>
                    <a:pt x="199" y="7"/>
                  </a:cubicBezTo>
                  <a:cubicBezTo>
                    <a:pt x="198" y="8"/>
                    <a:pt x="198" y="8"/>
                    <a:pt x="198" y="8"/>
                  </a:cubicBezTo>
                  <a:cubicBezTo>
                    <a:pt x="198" y="7"/>
                    <a:pt x="198" y="7"/>
                    <a:pt x="198" y="7"/>
                  </a:cubicBezTo>
                  <a:cubicBezTo>
                    <a:pt x="198" y="8"/>
                    <a:pt x="198" y="8"/>
                    <a:pt x="198" y="8"/>
                  </a:cubicBezTo>
                  <a:cubicBezTo>
                    <a:pt x="197" y="9"/>
                    <a:pt x="197" y="9"/>
                    <a:pt x="197" y="9"/>
                  </a:cubicBezTo>
                  <a:cubicBezTo>
                    <a:pt x="197" y="8"/>
                    <a:pt x="197" y="8"/>
                    <a:pt x="197" y="8"/>
                  </a:cubicBezTo>
                  <a:cubicBezTo>
                    <a:pt x="197" y="7"/>
                    <a:pt x="197" y="7"/>
                    <a:pt x="197" y="7"/>
                  </a:cubicBezTo>
                  <a:cubicBezTo>
                    <a:pt x="198" y="7"/>
                    <a:pt x="198" y="7"/>
                    <a:pt x="198" y="7"/>
                  </a:cubicBezTo>
                  <a:cubicBezTo>
                    <a:pt x="197" y="7"/>
                    <a:pt x="197" y="7"/>
                    <a:pt x="197" y="7"/>
                  </a:cubicBezTo>
                  <a:cubicBezTo>
                    <a:pt x="197" y="7"/>
                    <a:pt x="197" y="7"/>
                    <a:pt x="197" y="7"/>
                  </a:cubicBezTo>
                  <a:cubicBezTo>
                    <a:pt x="196" y="8"/>
                    <a:pt x="196" y="8"/>
                    <a:pt x="196" y="8"/>
                  </a:cubicBezTo>
                  <a:cubicBezTo>
                    <a:pt x="196" y="8"/>
                    <a:pt x="196" y="8"/>
                    <a:pt x="196" y="8"/>
                  </a:cubicBezTo>
                  <a:cubicBezTo>
                    <a:pt x="196" y="7"/>
                    <a:pt x="196" y="7"/>
                    <a:pt x="196" y="7"/>
                  </a:cubicBezTo>
                  <a:cubicBezTo>
                    <a:pt x="196" y="6"/>
                    <a:pt x="196" y="6"/>
                    <a:pt x="196" y="6"/>
                  </a:cubicBezTo>
                  <a:cubicBezTo>
                    <a:pt x="195" y="6"/>
                    <a:pt x="195" y="6"/>
                    <a:pt x="195" y="6"/>
                  </a:cubicBezTo>
                  <a:cubicBezTo>
                    <a:pt x="195" y="5"/>
                    <a:pt x="195" y="5"/>
                    <a:pt x="195" y="5"/>
                  </a:cubicBezTo>
                  <a:cubicBezTo>
                    <a:pt x="196" y="5"/>
                    <a:pt x="196" y="5"/>
                    <a:pt x="196" y="5"/>
                  </a:cubicBezTo>
                  <a:cubicBezTo>
                    <a:pt x="197" y="5"/>
                    <a:pt x="197" y="5"/>
                    <a:pt x="197" y="5"/>
                  </a:cubicBezTo>
                  <a:cubicBezTo>
                    <a:pt x="198" y="5"/>
                    <a:pt x="198" y="5"/>
                    <a:pt x="198" y="5"/>
                  </a:cubicBezTo>
                  <a:cubicBezTo>
                    <a:pt x="199" y="5"/>
                    <a:pt x="199" y="5"/>
                    <a:pt x="199" y="5"/>
                  </a:cubicBezTo>
                  <a:cubicBezTo>
                    <a:pt x="200" y="5"/>
                    <a:pt x="200" y="5"/>
                    <a:pt x="200" y="5"/>
                  </a:cubicBezTo>
                  <a:cubicBezTo>
                    <a:pt x="201" y="4"/>
                    <a:pt x="201" y="4"/>
                    <a:pt x="201" y="4"/>
                  </a:cubicBezTo>
                  <a:cubicBezTo>
                    <a:pt x="201" y="3"/>
                    <a:pt x="201" y="3"/>
                    <a:pt x="201" y="3"/>
                  </a:cubicBezTo>
                  <a:cubicBezTo>
                    <a:pt x="201" y="3"/>
                    <a:pt x="201" y="3"/>
                    <a:pt x="201" y="3"/>
                  </a:cubicBezTo>
                  <a:cubicBezTo>
                    <a:pt x="201" y="3"/>
                    <a:pt x="201" y="3"/>
                    <a:pt x="201" y="3"/>
                  </a:cubicBezTo>
                  <a:cubicBezTo>
                    <a:pt x="200" y="2"/>
                    <a:pt x="200" y="2"/>
                    <a:pt x="200" y="2"/>
                  </a:cubicBezTo>
                  <a:cubicBezTo>
                    <a:pt x="200" y="2"/>
                    <a:pt x="200" y="2"/>
                    <a:pt x="200" y="2"/>
                  </a:cubicBezTo>
                  <a:cubicBezTo>
                    <a:pt x="199" y="2"/>
                    <a:pt x="199" y="2"/>
                    <a:pt x="199" y="2"/>
                  </a:cubicBezTo>
                  <a:cubicBezTo>
                    <a:pt x="199" y="1"/>
                    <a:pt x="199" y="1"/>
                    <a:pt x="199" y="1"/>
                  </a:cubicBezTo>
                  <a:cubicBezTo>
                    <a:pt x="199" y="1"/>
                    <a:pt x="199" y="1"/>
                    <a:pt x="199" y="1"/>
                  </a:cubicBezTo>
                  <a:cubicBezTo>
                    <a:pt x="199" y="1"/>
                    <a:pt x="199" y="1"/>
                    <a:pt x="199" y="1"/>
                  </a:cubicBezTo>
                  <a:cubicBezTo>
                    <a:pt x="199" y="1"/>
                    <a:pt x="199" y="1"/>
                    <a:pt x="199" y="1"/>
                  </a:cubicBezTo>
                  <a:cubicBezTo>
                    <a:pt x="200" y="0"/>
                    <a:pt x="200" y="0"/>
                    <a:pt x="200" y="0"/>
                  </a:cubicBezTo>
                  <a:cubicBezTo>
                    <a:pt x="199" y="0"/>
                    <a:pt x="199" y="0"/>
                    <a:pt x="199" y="0"/>
                  </a:cubicBezTo>
                  <a:cubicBezTo>
                    <a:pt x="198" y="1"/>
                    <a:pt x="198" y="1"/>
                    <a:pt x="198" y="1"/>
                  </a:cubicBezTo>
                  <a:cubicBezTo>
                    <a:pt x="197" y="1"/>
                    <a:pt x="197" y="1"/>
                    <a:pt x="197" y="1"/>
                  </a:cubicBezTo>
                  <a:cubicBezTo>
                    <a:pt x="196" y="1"/>
                    <a:pt x="196" y="1"/>
                    <a:pt x="196" y="1"/>
                  </a:cubicBezTo>
                  <a:cubicBezTo>
                    <a:pt x="195" y="2"/>
                    <a:pt x="195" y="2"/>
                    <a:pt x="195" y="2"/>
                  </a:cubicBezTo>
                  <a:cubicBezTo>
                    <a:pt x="193" y="3"/>
                    <a:pt x="193" y="3"/>
                    <a:pt x="193" y="3"/>
                  </a:cubicBezTo>
                  <a:cubicBezTo>
                    <a:pt x="192" y="4"/>
                    <a:pt x="192" y="4"/>
                    <a:pt x="192" y="4"/>
                  </a:cubicBezTo>
                  <a:cubicBezTo>
                    <a:pt x="190" y="4"/>
                    <a:pt x="190" y="4"/>
                    <a:pt x="190" y="4"/>
                  </a:cubicBezTo>
                  <a:cubicBezTo>
                    <a:pt x="189" y="3"/>
                    <a:pt x="189" y="3"/>
                    <a:pt x="189" y="3"/>
                  </a:cubicBezTo>
                  <a:cubicBezTo>
                    <a:pt x="188" y="3"/>
                    <a:pt x="188" y="3"/>
                    <a:pt x="188" y="3"/>
                  </a:cubicBezTo>
                  <a:cubicBezTo>
                    <a:pt x="188" y="3"/>
                    <a:pt x="188" y="3"/>
                    <a:pt x="188" y="3"/>
                  </a:cubicBezTo>
                  <a:cubicBezTo>
                    <a:pt x="188" y="3"/>
                    <a:pt x="188" y="3"/>
                    <a:pt x="188" y="3"/>
                  </a:cubicBezTo>
                  <a:cubicBezTo>
                    <a:pt x="187" y="2"/>
                    <a:pt x="187" y="2"/>
                    <a:pt x="187" y="2"/>
                  </a:cubicBezTo>
                  <a:cubicBezTo>
                    <a:pt x="186" y="3"/>
                    <a:pt x="186" y="3"/>
                    <a:pt x="186" y="3"/>
                  </a:cubicBezTo>
                  <a:cubicBezTo>
                    <a:pt x="186" y="3"/>
                    <a:pt x="186" y="3"/>
                    <a:pt x="186" y="3"/>
                  </a:cubicBezTo>
                  <a:cubicBezTo>
                    <a:pt x="185" y="3"/>
                    <a:pt x="185" y="3"/>
                    <a:pt x="185" y="3"/>
                  </a:cubicBezTo>
                  <a:cubicBezTo>
                    <a:pt x="185" y="3"/>
                    <a:pt x="185" y="3"/>
                    <a:pt x="185" y="3"/>
                  </a:cubicBezTo>
                  <a:cubicBezTo>
                    <a:pt x="185" y="2"/>
                    <a:pt x="185" y="2"/>
                    <a:pt x="185" y="2"/>
                  </a:cubicBezTo>
                  <a:cubicBezTo>
                    <a:pt x="186" y="2"/>
                    <a:pt x="186" y="2"/>
                    <a:pt x="186" y="2"/>
                  </a:cubicBezTo>
                  <a:cubicBezTo>
                    <a:pt x="186" y="2"/>
                    <a:pt x="186" y="2"/>
                    <a:pt x="186" y="2"/>
                  </a:cubicBezTo>
                  <a:cubicBezTo>
                    <a:pt x="185" y="2"/>
                    <a:pt x="185" y="2"/>
                    <a:pt x="185" y="2"/>
                  </a:cubicBezTo>
                  <a:cubicBezTo>
                    <a:pt x="183" y="3"/>
                    <a:pt x="183" y="3"/>
                    <a:pt x="183" y="3"/>
                  </a:cubicBezTo>
                  <a:cubicBezTo>
                    <a:pt x="182" y="3"/>
                    <a:pt x="182" y="3"/>
                    <a:pt x="182" y="3"/>
                  </a:cubicBezTo>
                  <a:cubicBezTo>
                    <a:pt x="181" y="4"/>
                    <a:pt x="181" y="4"/>
                    <a:pt x="181" y="4"/>
                  </a:cubicBezTo>
                  <a:cubicBezTo>
                    <a:pt x="181" y="5"/>
                    <a:pt x="181" y="5"/>
                    <a:pt x="181" y="5"/>
                  </a:cubicBezTo>
                  <a:cubicBezTo>
                    <a:pt x="182" y="5"/>
                    <a:pt x="182" y="5"/>
                    <a:pt x="182" y="5"/>
                  </a:cubicBezTo>
                  <a:cubicBezTo>
                    <a:pt x="182" y="6"/>
                    <a:pt x="182" y="6"/>
                    <a:pt x="182" y="6"/>
                  </a:cubicBezTo>
                  <a:cubicBezTo>
                    <a:pt x="181" y="6"/>
                    <a:pt x="181" y="6"/>
                    <a:pt x="181" y="6"/>
                  </a:cubicBezTo>
                  <a:cubicBezTo>
                    <a:pt x="180" y="6"/>
                    <a:pt x="180" y="6"/>
                    <a:pt x="180" y="6"/>
                  </a:cubicBezTo>
                  <a:cubicBezTo>
                    <a:pt x="179" y="8"/>
                    <a:pt x="179" y="8"/>
                    <a:pt x="179" y="8"/>
                  </a:cubicBezTo>
                  <a:cubicBezTo>
                    <a:pt x="178" y="10"/>
                    <a:pt x="178" y="10"/>
                    <a:pt x="178" y="10"/>
                  </a:cubicBezTo>
                  <a:cubicBezTo>
                    <a:pt x="178" y="10"/>
                    <a:pt x="178" y="10"/>
                    <a:pt x="178" y="10"/>
                  </a:cubicBezTo>
                  <a:cubicBezTo>
                    <a:pt x="178" y="9"/>
                    <a:pt x="178" y="9"/>
                    <a:pt x="178" y="9"/>
                  </a:cubicBezTo>
                  <a:cubicBezTo>
                    <a:pt x="178" y="8"/>
                    <a:pt x="178" y="8"/>
                    <a:pt x="178" y="8"/>
                  </a:cubicBezTo>
                  <a:cubicBezTo>
                    <a:pt x="179" y="6"/>
                    <a:pt x="179" y="6"/>
                    <a:pt x="179" y="6"/>
                  </a:cubicBezTo>
                  <a:cubicBezTo>
                    <a:pt x="179" y="6"/>
                    <a:pt x="179" y="6"/>
                    <a:pt x="179" y="6"/>
                  </a:cubicBezTo>
                  <a:cubicBezTo>
                    <a:pt x="179" y="6"/>
                    <a:pt x="179" y="6"/>
                    <a:pt x="179" y="6"/>
                  </a:cubicBezTo>
                  <a:cubicBezTo>
                    <a:pt x="177" y="7"/>
                    <a:pt x="177" y="7"/>
                    <a:pt x="177" y="7"/>
                  </a:cubicBezTo>
                  <a:cubicBezTo>
                    <a:pt x="176" y="7"/>
                    <a:pt x="176" y="7"/>
                    <a:pt x="176" y="7"/>
                  </a:cubicBezTo>
                  <a:cubicBezTo>
                    <a:pt x="175" y="6"/>
                    <a:pt x="175" y="6"/>
                    <a:pt x="175" y="6"/>
                  </a:cubicBezTo>
                  <a:cubicBezTo>
                    <a:pt x="174" y="5"/>
                    <a:pt x="174" y="5"/>
                    <a:pt x="174" y="5"/>
                  </a:cubicBezTo>
                  <a:cubicBezTo>
                    <a:pt x="173" y="5"/>
                    <a:pt x="173" y="5"/>
                    <a:pt x="173" y="5"/>
                  </a:cubicBezTo>
                  <a:cubicBezTo>
                    <a:pt x="173" y="5"/>
                    <a:pt x="173" y="5"/>
                    <a:pt x="173" y="5"/>
                  </a:cubicBezTo>
                  <a:cubicBezTo>
                    <a:pt x="173" y="6"/>
                    <a:pt x="173" y="6"/>
                    <a:pt x="173" y="6"/>
                  </a:cubicBezTo>
                  <a:cubicBezTo>
                    <a:pt x="174" y="6"/>
                    <a:pt x="174" y="6"/>
                    <a:pt x="174" y="6"/>
                  </a:cubicBezTo>
                  <a:cubicBezTo>
                    <a:pt x="175" y="7"/>
                    <a:pt x="175" y="7"/>
                    <a:pt x="175" y="7"/>
                  </a:cubicBezTo>
                  <a:cubicBezTo>
                    <a:pt x="174" y="7"/>
                    <a:pt x="174" y="7"/>
                    <a:pt x="174" y="7"/>
                  </a:cubicBezTo>
                  <a:cubicBezTo>
                    <a:pt x="173" y="7"/>
                    <a:pt x="173" y="7"/>
                    <a:pt x="173" y="7"/>
                  </a:cubicBezTo>
                  <a:cubicBezTo>
                    <a:pt x="172" y="6"/>
                    <a:pt x="172" y="6"/>
                    <a:pt x="172" y="6"/>
                  </a:cubicBezTo>
                  <a:cubicBezTo>
                    <a:pt x="170" y="7"/>
                    <a:pt x="170" y="7"/>
                    <a:pt x="170" y="7"/>
                  </a:cubicBezTo>
                  <a:cubicBezTo>
                    <a:pt x="167" y="9"/>
                    <a:pt x="167" y="9"/>
                    <a:pt x="167" y="9"/>
                  </a:cubicBezTo>
                  <a:cubicBezTo>
                    <a:pt x="165" y="10"/>
                    <a:pt x="165" y="10"/>
                    <a:pt x="165" y="10"/>
                  </a:cubicBezTo>
                  <a:cubicBezTo>
                    <a:pt x="163" y="11"/>
                    <a:pt x="163" y="11"/>
                    <a:pt x="163" y="11"/>
                  </a:cubicBezTo>
                  <a:cubicBezTo>
                    <a:pt x="161" y="13"/>
                    <a:pt x="161" y="13"/>
                    <a:pt x="161" y="13"/>
                  </a:cubicBezTo>
                  <a:cubicBezTo>
                    <a:pt x="159" y="14"/>
                    <a:pt x="159" y="14"/>
                    <a:pt x="159" y="14"/>
                  </a:cubicBezTo>
                  <a:cubicBezTo>
                    <a:pt x="158" y="15"/>
                    <a:pt x="158" y="15"/>
                    <a:pt x="158" y="15"/>
                  </a:cubicBezTo>
                  <a:cubicBezTo>
                    <a:pt x="157" y="15"/>
                    <a:pt x="157" y="15"/>
                    <a:pt x="157" y="15"/>
                  </a:cubicBezTo>
                  <a:cubicBezTo>
                    <a:pt x="156" y="16"/>
                    <a:pt x="156" y="16"/>
                    <a:pt x="156" y="16"/>
                  </a:cubicBezTo>
                  <a:cubicBezTo>
                    <a:pt x="155" y="16"/>
                    <a:pt x="155" y="16"/>
                    <a:pt x="155" y="16"/>
                  </a:cubicBezTo>
                  <a:cubicBezTo>
                    <a:pt x="153" y="17"/>
                    <a:pt x="153" y="17"/>
                    <a:pt x="153" y="17"/>
                  </a:cubicBezTo>
                  <a:cubicBezTo>
                    <a:pt x="152" y="17"/>
                    <a:pt x="152" y="17"/>
                    <a:pt x="152" y="17"/>
                  </a:cubicBezTo>
                  <a:cubicBezTo>
                    <a:pt x="151" y="16"/>
                    <a:pt x="151" y="16"/>
                    <a:pt x="151" y="16"/>
                  </a:cubicBezTo>
                  <a:cubicBezTo>
                    <a:pt x="150" y="16"/>
                    <a:pt x="150" y="16"/>
                    <a:pt x="150" y="16"/>
                  </a:cubicBezTo>
                  <a:cubicBezTo>
                    <a:pt x="149" y="15"/>
                    <a:pt x="149" y="15"/>
                    <a:pt x="149" y="15"/>
                  </a:cubicBezTo>
                  <a:cubicBezTo>
                    <a:pt x="148" y="15"/>
                    <a:pt x="148" y="15"/>
                    <a:pt x="148" y="15"/>
                  </a:cubicBezTo>
                  <a:cubicBezTo>
                    <a:pt x="146" y="14"/>
                    <a:pt x="146" y="14"/>
                    <a:pt x="146" y="14"/>
                  </a:cubicBezTo>
                  <a:cubicBezTo>
                    <a:pt x="146" y="15"/>
                    <a:pt x="146" y="15"/>
                    <a:pt x="146" y="15"/>
                  </a:cubicBezTo>
                  <a:cubicBezTo>
                    <a:pt x="145" y="15"/>
                    <a:pt x="145" y="15"/>
                    <a:pt x="145" y="15"/>
                  </a:cubicBezTo>
                  <a:cubicBezTo>
                    <a:pt x="143" y="17"/>
                    <a:pt x="143" y="17"/>
                    <a:pt x="143" y="17"/>
                  </a:cubicBezTo>
                  <a:cubicBezTo>
                    <a:pt x="143" y="18"/>
                    <a:pt x="143" y="18"/>
                    <a:pt x="143" y="18"/>
                  </a:cubicBezTo>
                  <a:cubicBezTo>
                    <a:pt x="142" y="19"/>
                    <a:pt x="142" y="19"/>
                    <a:pt x="142" y="19"/>
                  </a:cubicBezTo>
                  <a:cubicBezTo>
                    <a:pt x="141" y="20"/>
                    <a:pt x="141" y="20"/>
                    <a:pt x="141" y="20"/>
                  </a:cubicBezTo>
                  <a:cubicBezTo>
                    <a:pt x="141" y="20"/>
                    <a:pt x="141" y="20"/>
                    <a:pt x="141" y="20"/>
                  </a:cubicBezTo>
                  <a:cubicBezTo>
                    <a:pt x="140" y="19"/>
                    <a:pt x="140" y="19"/>
                    <a:pt x="140" y="19"/>
                  </a:cubicBezTo>
                  <a:cubicBezTo>
                    <a:pt x="140" y="20"/>
                    <a:pt x="140" y="20"/>
                    <a:pt x="140" y="20"/>
                  </a:cubicBezTo>
                  <a:cubicBezTo>
                    <a:pt x="140" y="21"/>
                    <a:pt x="140" y="21"/>
                    <a:pt x="140" y="21"/>
                  </a:cubicBezTo>
                  <a:cubicBezTo>
                    <a:pt x="142" y="25"/>
                    <a:pt x="142" y="25"/>
                    <a:pt x="142" y="25"/>
                  </a:cubicBezTo>
                  <a:cubicBezTo>
                    <a:pt x="143" y="27"/>
                    <a:pt x="143" y="27"/>
                    <a:pt x="143" y="27"/>
                  </a:cubicBezTo>
                  <a:cubicBezTo>
                    <a:pt x="143" y="30"/>
                    <a:pt x="143" y="30"/>
                    <a:pt x="143" y="30"/>
                  </a:cubicBezTo>
                  <a:cubicBezTo>
                    <a:pt x="143" y="32"/>
                    <a:pt x="143" y="32"/>
                    <a:pt x="143" y="32"/>
                  </a:cubicBezTo>
                  <a:cubicBezTo>
                    <a:pt x="142" y="34"/>
                    <a:pt x="142" y="34"/>
                    <a:pt x="142" y="34"/>
                  </a:cubicBezTo>
                  <a:cubicBezTo>
                    <a:pt x="141" y="35"/>
                    <a:pt x="141" y="35"/>
                    <a:pt x="141" y="35"/>
                  </a:cubicBezTo>
                  <a:cubicBezTo>
                    <a:pt x="141" y="35"/>
                    <a:pt x="141" y="35"/>
                    <a:pt x="141" y="35"/>
                  </a:cubicBezTo>
                  <a:cubicBezTo>
                    <a:pt x="143" y="37"/>
                    <a:pt x="143" y="37"/>
                    <a:pt x="143" y="37"/>
                  </a:cubicBezTo>
                  <a:cubicBezTo>
                    <a:pt x="144" y="37"/>
                    <a:pt x="144" y="37"/>
                    <a:pt x="144" y="37"/>
                  </a:cubicBezTo>
                  <a:cubicBezTo>
                    <a:pt x="144" y="37"/>
                    <a:pt x="144" y="37"/>
                    <a:pt x="144" y="37"/>
                  </a:cubicBezTo>
                  <a:cubicBezTo>
                    <a:pt x="144" y="37"/>
                    <a:pt x="144" y="37"/>
                    <a:pt x="144" y="37"/>
                  </a:cubicBezTo>
                  <a:cubicBezTo>
                    <a:pt x="145" y="37"/>
                    <a:pt x="145" y="37"/>
                    <a:pt x="145" y="37"/>
                  </a:cubicBezTo>
                  <a:cubicBezTo>
                    <a:pt x="145" y="37"/>
                    <a:pt x="145" y="37"/>
                    <a:pt x="145" y="37"/>
                  </a:cubicBezTo>
                  <a:cubicBezTo>
                    <a:pt x="145" y="37"/>
                    <a:pt x="145" y="37"/>
                    <a:pt x="145" y="37"/>
                  </a:cubicBezTo>
                  <a:cubicBezTo>
                    <a:pt x="145" y="38"/>
                    <a:pt x="145" y="38"/>
                    <a:pt x="145" y="38"/>
                  </a:cubicBezTo>
                  <a:cubicBezTo>
                    <a:pt x="147" y="39"/>
                    <a:pt x="147" y="39"/>
                    <a:pt x="147" y="39"/>
                  </a:cubicBezTo>
                  <a:cubicBezTo>
                    <a:pt x="146" y="39"/>
                    <a:pt x="146" y="39"/>
                    <a:pt x="146" y="39"/>
                  </a:cubicBezTo>
                  <a:cubicBezTo>
                    <a:pt x="145" y="39"/>
                    <a:pt x="145" y="39"/>
                    <a:pt x="145" y="39"/>
                  </a:cubicBezTo>
                  <a:cubicBezTo>
                    <a:pt x="145" y="40"/>
                    <a:pt x="145" y="40"/>
                    <a:pt x="145" y="40"/>
                  </a:cubicBezTo>
                  <a:cubicBezTo>
                    <a:pt x="145" y="42"/>
                    <a:pt x="145" y="42"/>
                    <a:pt x="145" y="42"/>
                  </a:cubicBezTo>
                  <a:cubicBezTo>
                    <a:pt x="145" y="43"/>
                    <a:pt x="145" y="43"/>
                    <a:pt x="145" y="43"/>
                  </a:cubicBezTo>
                  <a:cubicBezTo>
                    <a:pt x="146" y="43"/>
                    <a:pt x="146" y="43"/>
                    <a:pt x="146" y="43"/>
                  </a:cubicBezTo>
                  <a:cubicBezTo>
                    <a:pt x="146" y="43"/>
                    <a:pt x="146" y="43"/>
                    <a:pt x="146" y="43"/>
                  </a:cubicBezTo>
                  <a:cubicBezTo>
                    <a:pt x="147" y="42"/>
                    <a:pt x="147" y="42"/>
                    <a:pt x="147" y="42"/>
                  </a:cubicBezTo>
                  <a:cubicBezTo>
                    <a:pt x="148" y="43"/>
                    <a:pt x="148" y="43"/>
                    <a:pt x="148" y="43"/>
                  </a:cubicBezTo>
                  <a:cubicBezTo>
                    <a:pt x="148" y="43"/>
                    <a:pt x="148" y="43"/>
                    <a:pt x="148" y="43"/>
                  </a:cubicBezTo>
                  <a:cubicBezTo>
                    <a:pt x="149" y="43"/>
                    <a:pt x="149" y="43"/>
                    <a:pt x="149" y="43"/>
                  </a:cubicBezTo>
                  <a:cubicBezTo>
                    <a:pt x="151" y="43"/>
                    <a:pt x="151" y="43"/>
                    <a:pt x="151" y="43"/>
                  </a:cubicBezTo>
                  <a:cubicBezTo>
                    <a:pt x="152" y="44"/>
                    <a:pt x="152" y="44"/>
                    <a:pt x="152" y="44"/>
                  </a:cubicBezTo>
                  <a:cubicBezTo>
                    <a:pt x="151" y="44"/>
                    <a:pt x="151" y="44"/>
                    <a:pt x="151" y="44"/>
                  </a:cubicBezTo>
                  <a:cubicBezTo>
                    <a:pt x="151" y="45"/>
                    <a:pt x="151" y="45"/>
                    <a:pt x="151" y="45"/>
                  </a:cubicBezTo>
                  <a:cubicBezTo>
                    <a:pt x="151" y="46"/>
                    <a:pt x="151" y="46"/>
                    <a:pt x="151" y="46"/>
                  </a:cubicBezTo>
                  <a:cubicBezTo>
                    <a:pt x="149" y="46"/>
                    <a:pt x="149" y="46"/>
                    <a:pt x="149" y="46"/>
                  </a:cubicBezTo>
                  <a:cubicBezTo>
                    <a:pt x="149" y="46"/>
                    <a:pt x="149" y="46"/>
                    <a:pt x="149" y="46"/>
                  </a:cubicBezTo>
                  <a:cubicBezTo>
                    <a:pt x="149" y="45"/>
                    <a:pt x="149" y="45"/>
                    <a:pt x="149" y="45"/>
                  </a:cubicBezTo>
                  <a:cubicBezTo>
                    <a:pt x="148" y="46"/>
                    <a:pt x="148" y="46"/>
                    <a:pt x="148" y="46"/>
                  </a:cubicBezTo>
                  <a:cubicBezTo>
                    <a:pt x="147" y="45"/>
                    <a:pt x="147" y="45"/>
                    <a:pt x="147" y="45"/>
                  </a:cubicBezTo>
                  <a:cubicBezTo>
                    <a:pt x="146" y="45"/>
                    <a:pt x="146" y="45"/>
                    <a:pt x="146" y="45"/>
                  </a:cubicBezTo>
                  <a:cubicBezTo>
                    <a:pt x="146" y="44"/>
                    <a:pt x="146" y="44"/>
                    <a:pt x="146" y="44"/>
                  </a:cubicBezTo>
                  <a:cubicBezTo>
                    <a:pt x="145" y="44"/>
                    <a:pt x="145" y="44"/>
                    <a:pt x="145" y="44"/>
                  </a:cubicBezTo>
                  <a:cubicBezTo>
                    <a:pt x="145" y="44"/>
                    <a:pt x="145" y="44"/>
                    <a:pt x="145" y="44"/>
                  </a:cubicBezTo>
                  <a:cubicBezTo>
                    <a:pt x="144" y="43"/>
                    <a:pt x="144" y="43"/>
                    <a:pt x="144" y="43"/>
                  </a:cubicBezTo>
                  <a:cubicBezTo>
                    <a:pt x="144" y="42"/>
                    <a:pt x="144" y="42"/>
                    <a:pt x="144" y="42"/>
                  </a:cubicBezTo>
                  <a:cubicBezTo>
                    <a:pt x="145" y="39"/>
                    <a:pt x="145" y="39"/>
                    <a:pt x="145" y="39"/>
                  </a:cubicBezTo>
                  <a:cubicBezTo>
                    <a:pt x="145" y="39"/>
                    <a:pt x="145" y="39"/>
                    <a:pt x="145" y="39"/>
                  </a:cubicBezTo>
                  <a:cubicBezTo>
                    <a:pt x="144" y="39"/>
                    <a:pt x="144" y="39"/>
                    <a:pt x="144" y="39"/>
                  </a:cubicBezTo>
                  <a:cubicBezTo>
                    <a:pt x="144" y="39"/>
                    <a:pt x="144" y="39"/>
                    <a:pt x="144" y="39"/>
                  </a:cubicBezTo>
                  <a:cubicBezTo>
                    <a:pt x="143" y="42"/>
                    <a:pt x="143" y="42"/>
                    <a:pt x="143" y="42"/>
                  </a:cubicBezTo>
                  <a:cubicBezTo>
                    <a:pt x="143" y="43"/>
                    <a:pt x="143" y="43"/>
                    <a:pt x="143" y="43"/>
                  </a:cubicBezTo>
                  <a:cubicBezTo>
                    <a:pt x="142" y="44"/>
                    <a:pt x="142" y="44"/>
                    <a:pt x="142" y="44"/>
                  </a:cubicBezTo>
                  <a:cubicBezTo>
                    <a:pt x="142" y="45"/>
                    <a:pt x="142" y="45"/>
                    <a:pt x="142" y="45"/>
                  </a:cubicBezTo>
                  <a:cubicBezTo>
                    <a:pt x="143" y="44"/>
                    <a:pt x="143" y="44"/>
                    <a:pt x="143" y="44"/>
                  </a:cubicBezTo>
                  <a:cubicBezTo>
                    <a:pt x="143" y="44"/>
                    <a:pt x="143" y="44"/>
                    <a:pt x="143" y="44"/>
                  </a:cubicBezTo>
                  <a:cubicBezTo>
                    <a:pt x="144" y="44"/>
                    <a:pt x="144" y="44"/>
                    <a:pt x="144" y="44"/>
                  </a:cubicBezTo>
                  <a:cubicBezTo>
                    <a:pt x="145" y="44"/>
                    <a:pt x="145" y="44"/>
                    <a:pt x="145" y="44"/>
                  </a:cubicBezTo>
                  <a:cubicBezTo>
                    <a:pt x="145" y="45"/>
                    <a:pt x="145" y="45"/>
                    <a:pt x="145" y="45"/>
                  </a:cubicBezTo>
                  <a:cubicBezTo>
                    <a:pt x="145" y="46"/>
                    <a:pt x="145" y="46"/>
                    <a:pt x="145" y="46"/>
                  </a:cubicBezTo>
                  <a:cubicBezTo>
                    <a:pt x="144" y="47"/>
                    <a:pt x="144" y="47"/>
                    <a:pt x="144" y="47"/>
                  </a:cubicBezTo>
                  <a:cubicBezTo>
                    <a:pt x="143" y="48"/>
                    <a:pt x="143" y="48"/>
                    <a:pt x="143" y="48"/>
                  </a:cubicBezTo>
                  <a:cubicBezTo>
                    <a:pt x="144" y="46"/>
                    <a:pt x="144" y="46"/>
                    <a:pt x="144" y="46"/>
                  </a:cubicBezTo>
                  <a:cubicBezTo>
                    <a:pt x="144" y="46"/>
                    <a:pt x="144" y="46"/>
                    <a:pt x="144" y="46"/>
                  </a:cubicBezTo>
                  <a:cubicBezTo>
                    <a:pt x="144" y="46"/>
                    <a:pt x="144" y="46"/>
                    <a:pt x="144" y="46"/>
                  </a:cubicBezTo>
                  <a:cubicBezTo>
                    <a:pt x="143" y="45"/>
                    <a:pt x="143" y="45"/>
                    <a:pt x="143" y="45"/>
                  </a:cubicBezTo>
                  <a:cubicBezTo>
                    <a:pt x="143" y="46"/>
                    <a:pt x="143" y="46"/>
                    <a:pt x="143" y="46"/>
                  </a:cubicBezTo>
                  <a:cubicBezTo>
                    <a:pt x="141" y="47"/>
                    <a:pt x="141" y="47"/>
                    <a:pt x="141" y="47"/>
                  </a:cubicBezTo>
                  <a:cubicBezTo>
                    <a:pt x="141" y="48"/>
                    <a:pt x="141" y="48"/>
                    <a:pt x="141" y="48"/>
                  </a:cubicBezTo>
                  <a:cubicBezTo>
                    <a:pt x="141" y="48"/>
                    <a:pt x="141" y="48"/>
                    <a:pt x="141" y="48"/>
                  </a:cubicBezTo>
                  <a:cubicBezTo>
                    <a:pt x="140" y="48"/>
                    <a:pt x="140" y="48"/>
                    <a:pt x="140" y="48"/>
                  </a:cubicBezTo>
                  <a:cubicBezTo>
                    <a:pt x="140" y="47"/>
                    <a:pt x="140" y="47"/>
                    <a:pt x="140" y="47"/>
                  </a:cubicBezTo>
                  <a:cubicBezTo>
                    <a:pt x="139" y="47"/>
                    <a:pt x="139" y="47"/>
                    <a:pt x="139" y="47"/>
                  </a:cubicBezTo>
                  <a:cubicBezTo>
                    <a:pt x="138" y="47"/>
                    <a:pt x="138" y="47"/>
                    <a:pt x="138" y="47"/>
                  </a:cubicBezTo>
                  <a:cubicBezTo>
                    <a:pt x="137" y="47"/>
                    <a:pt x="137" y="47"/>
                    <a:pt x="137" y="47"/>
                  </a:cubicBezTo>
                  <a:cubicBezTo>
                    <a:pt x="137" y="46"/>
                    <a:pt x="137" y="46"/>
                    <a:pt x="137" y="46"/>
                  </a:cubicBezTo>
                  <a:cubicBezTo>
                    <a:pt x="137" y="46"/>
                    <a:pt x="137" y="46"/>
                    <a:pt x="137" y="46"/>
                  </a:cubicBezTo>
                  <a:cubicBezTo>
                    <a:pt x="136" y="46"/>
                    <a:pt x="136" y="46"/>
                    <a:pt x="136" y="46"/>
                  </a:cubicBezTo>
                  <a:cubicBezTo>
                    <a:pt x="136" y="46"/>
                    <a:pt x="136" y="46"/>
                    <a:pt x="136" y="46"/>
                  </a:cubicBezTo>
                  <a:cubicBezTo>
                    <a:pt x="135" y="46"/>
                    <a:pt x="135" y="46"/>
                    <a:pt x="135" y="46"/>
                  </a:cubicBezTo>
                  <a:cubicBezTo>
                    <a:pt x="135" y="45"/>
                    <a:pt x="135" y="45"/>
                    <a:pt x="135" y="45"/>
                  </a:cubicBezTo>
                  <a:cubicBezTo>
                    <a:pt x="134" y="46"/>
                    <a:pt x="134" y="46"/>
                    <a:pt x="134" y="46"/>
                  </a:cubicBezTo>
                  <a:cubicBezTo>
                    <a:pt x="134" y="45"/>
                    <a:pt x="134" y="45"/>
                    <a:pt x="134" y="45"/>
                  </a:cubicBezTo>
                  <a:cubicBezTo>
                    <a:pt x="134" y="45"/>
                    <a:pt x="134" y="45"/>
                    <a:pt x="134" y="45"/>
                  </a:cubicBezTo>
                  <a:cubicBezTo>
                    <a:pt x="133" y="44"/>
                    <a:pt x="133" y="44"/>
                    <a:pt x="133" y="44"/>
                  </a:cubicBezTo>
                  <a:cubicBezTo>
                    <a:pt x="133" y="43"/>
                    <a:pt x="133" y="43"/>
                    <a:pt x="133" y="43"/>
                  </a:cubicBezTo>
                  <a:cubicBezTo>
                    <a:pt x="134" y="43"/>
                    <a:pt x="134" y="43"/>
                    <a:pt x="134" y="43"/>
                  </a:cubicBezTo>
                  <a:cubicBezTo>
                    <a:pt x="135" y="42"/>
                    <a:pt x="135" y="42"/>
                    <a:pt x="135" y="42"/>
                  </a:cubicBezTo>
                  <a:cubicBezTo>
                    <a:pt x="136" y="42"/>
                    <a:pt x="136" y="42"/>
                    <a:pt x="136" y="42"/>
                  </a:cubicBezTo>
                  <a:cubicBezTo>
                    <a:pt x="136" y="41"/>
                    <a:pt x="136" y="41"/>
                    <a:pt x="136" y="41"/>
                  </a:cubicBezTo>
                  <a:cubicBezTo>
                    <a:pt x="136" y="41"/>
                    <a:pt x="136" y="41"/>
                    <a:pt x="136" y="41"/>
                  </a:cubicBezTo>
                  <a:cubicBezTo>
                    <a:pt x="135" y="40"/>
                    <a:pt x="135" y="40"/>
                    <a:pt x="135" y="40"/>
                  </a:cubicBezTo>
                  <a:cubicBezTo>
                    <a:pt x="134" y="39"/>
                    <a:pt x="134" y="39"/>
                    <a:pt x="134" y="39"/>
                  </a:cubicBezTo>
                  <a:cubicBezTo>
                    <a:pt x="133" y="39"/>
                    <a:pt x="133" y="39"/>
                    <a:pt x="133" y="39"/>
                  </a:cubicBezTo>
                  <a:cubicBezTo>
                    <a:pt x="132" y="40"/>
                    <a:pt x="132" y="40"/>
                    <a:pt x="132" y="40"/>
                  </a:cubicBezTo>
                  <a:cubicBezTo>
                    <a:pt x="131" y="40"/>
                    <a:pt x="131" y="40"/>
                    <a:pt x="131" y="40"/>
                  </a:cubicBezTo>
                  <a:cubicBezTo>
                    <a:pt x="131" y="40"/>
                    <a:pt x="131" y="40"/>
                    <a:pt x="131" y="40"/>
                  </a:cubicBezTo>
                  <a:cubicBezTo>
                    <a:pt x="130" y="40"/>
                    <a:pt x="130" y="40"/>
                    <a:pt x="130" y="40"/>
                  </a:cubicBezTo>
                  <a:cubicBezTo>
                    <a:pt x="127" y="41"/>
                    <a:pt x="127" y="41"/>
                    <a:pt x="127" y="41"/>
                  </a:cubicBezTo>
                  <a:cubicBezTo>
                    <a:pt x="127" y="41"/>
                    <a:pt x="127" y="41"/>
                    <a:pt x="127" y="41"/>
                  </a:cubicBezTo>
                  <a:cubicBezTo>
                    <a:pt x="127" y="42"/>
                    <a:pt x="127" y="42"/>
                    <a:pt x="127" y="42"/>
                  </a:cubicBezTo>
                  <a:cubicBezTo>
                    <a:pt x="128" y="42"/>
                    <a:pt x="128" y="42"/>
                    <a:pt x="128" y="42"/>
                  </a:cubicBezTo>
                  <a:cubicBezTo>
                    <a:pt x="128" y="43"/>
                    <a:pt x="128" y="43"/>
                    <a:pt x="128" y="43"/>
                  </a:cubicBezTo>
                  <a:cubicBezTo>
                    <a:pt x="127" y="42"/>
                    <a:pt x="127" y="42"/>
                    <a:pt x="127" y="42"/>
                  </a:cubicBezTo>
                  <a:cubicBezTo>
                    <a:pt x="127" y="42"/>
                    <a:pt x="127" y="42"/>
                    <a:pt x="127" y="42"/>
                  </a:cubicBezTo>
                  <a:cubicBezTo>
                    <a:pt x="126" y="42"/>
                    <a:pt x="126" y="42"/>
                    <a:pt x="126" y="42"/>
                  </a:cubicBezTo>
                  <a:cubicBezTo>
                    <a:pt x="125" y="42"/>
                    <a:pt x="125" y="42"/>
                    <a:pt x="125" y="42"/>
                  </a:cubicBezTo>
                  <a:cubicBezTo>
                    <a:pt x="124" y="42"/>
                    <a:pt x="124" y="42"/>
                    <a:pt x="124" y="42"/>
                  </a:cubicBezTo>
                  <a:cubicBezTo>
                    <a:pt x="122" y="42"/>
                    <a:pt x="122" y="42"/>
                    <a:pt x="122" y="42"/>
                  </a:cubicBezTo>
                  <a:cubicBezTo>
                    <a:pt x="122" y="42"/>
                    <a:pt x="122" y="42"/>
                    <a:pt x="122" y="42"/>
                  </a:cubicBezTo>
                  <a:cubicBezTo>
                    <a:pt x="122" y="43"/>
                    <a:pt x="122" y="43"/>
                    <a:pt x="122" y="43"/>
                  </a:cubicBezTo>
                  <a:cubicBezTo>
                    <a:pt x="121" y="43"/>
                    <a:pt x="121" y="43"/>
                    <a:pt x="121" y="43"/>
                  </a:cubicBezTo>
                  <a:cubicBezTo>
                    <a:pt x="120" y="42"/>
                    <a:pt x="120" y="42"/>
                    <a:pt x="120" y="42"/>
                  </a:cubicBezTo>
                  <a:cubicBezTo>
                    <a:pt x="120" y="42"/>
                    <a:pt x="120" y="42"/>
                    <a:pt x="120" y="42"/>
                  </a:cubicBezTo>
                  <a:cubicBezTo>
                    <a:pt x="119" y="43"/>
                    <a:pt x="119" y="43"/>
                    <a:pt x="119" y="43"/>
                  </a:cubicBezTo>
                  <a:cubicBezTo>
                    <a:pt x="119" y="44"/>
                    <a:pt x="119" y="44"/>
                    <a:pt x="119" y="44"/>
                  </a:cubicBezTo>
                  <a:cubicBezTo>
                    <a:pt x="118" y="44"/>
                    <a:pt x="118" y="44"/>
                    <a:pt x="118" y="44"/>
                  </a:cubicBezTo>
                  <a:cubicBezTo>
                    <a:pt x="117" y="44"/>
                    <a:pt x="117" y="44"/>
                    <a:pt x="117" y="44"/>
                  </a:cubicBezTo>
                  <a:cubicBezTo>
                    <a:pt x="116" y="45"/>
                    <a:pt x="116" y="45"/>
                    <a:pt x="116" y="45"/>
                  </a:cubicBezTo>
                  <a:cubicBezTo>
                    <a:pt x="115" y="45"/>
                    <a:pt x="115" y="45"/>
                    <a:pt x="115" y="45"/>
                  </a:cubicBezTo>
                  <a:cubicBezTo>
                    <a:pt x="115" y="45"/>
                    <a:pt x="115" y="45"/>
                    <a:pt x="115" y="45"/>
                  </a:cubicBezTo>
                  <a:cubicBezTo>
                    <a:pt x="116" y="44"/>
                    <a:pt x="116" y="44"/>
                    <a:pt x="116" y="44"/>
                  </a:cubicBezTo>
                  <a:cubicBezTo>
                    <a:pt x="115" y="44"/>
                    <a:pt x="115" y="44"/>
                    <a:pt x="115" y="44"/>
                  </a:cubicBezTo>
                  <a:cubicBezTo>
                    <a:pt x="114" y="45"/>
                    <a:pt x="114" y="45"/>
                    <a:pt x="114" y="45"/>
                  </a:cubicBezTo>
                  <a:cubicBezTo>
                    <a:pt x="114" y="46"/>
                    <a:pt x="114" y="46"/>
                    <a:pt x="114" y="46"/>
                  </a:cubicBezTo>
                  <a:cubicBezTo>
                    <a:pt x="115" y="47"/>
                    <a:pt x="115" y="47"/>
                    <a:pt x="115" y="47"/>
                  </a:cubicBezTo>
                  <a:cubicBezTo>
                    <a:pt x="116" y="49"/>
                    <a:pt x="116" y="49"/>
                    <a:pt x="116" y="49"/>
                  </a:cubicBezTo>
                  <a:cubicBezTo>
                    <a:pt x="118" y="49"/>
                    <a:pt x="118" y="49"/>
                    <a:pt x="118" y="49"/>
                  </a:cubicBezTo>
                  <a:cubicBezTo>
                    <a:pt x="119" y="50"/>
                    <a:pt x="119" y="50"/>
                    <a:pt x="119" y="50"/>
                  </a:cubicBezTo>
                  <a:cubicBezTo>
                    <a:pt x="120" y="51"/>
                    <a:pt x="120" y="51"/>
                    <a:pt x="120" y="51"/>
                  </a:cubicBezTo>
                  <a:cubicBezTo>
                    <a:pt x="120" y="52"/>
                    <a:pt x="120" y="52"/>
                    <a:pt x="120" y="52"/>
                  </a:cubicBezTo>
                  <a:cubicBezTo>
                    <a:pt x="121" y="52"/>
                    <a:pt x="121" y="52"/>
                    <a:pt x="121" y="52"/>
                  </a:cubicBezTo>
                  <a:cubicBezTo>
                    <a:pt x="122" y="52"/>
                    <a:pt x="122" y="52"/>
                    <a:pt x="122" y="52"/>
                  </a:cubicBezTo>
                  <a:cubicBezTo>
                    <a:pt x="122" y="52"/>
                    <a:pt x="122" y="52"/>
                    <a:pt x="122" y="52"/>
                  </a:cubicBezTo>
                  <a:cubicBezTo>
                    <a:pt x="120" y="52"/>
                    <a:pt x="120" y="52"/>
                    <a:pt x="120" y="52"/>
                  </a:cubicBezTo>
                  <a:cubicBezTo>
                    <a:pt x="120" y="52"/>
                    <a:pt x="120" y="52"/>
                    <a:pt x="120" y="52"/>
                  </a:cubicBezTo>
                  <a:cubicBezTo>
                    <a:pt x="119" y="51"/>
                    <a:pt x="119" y="51"/>
                    <a:pt x="119" y="51"/>
                  </a:cubicBezTo>
                  <a:cubicBezTo>
                    <a:pt x="118" y="51"/>
                    <a:pt x="118" y="51"/>
                    <a:pt x="118" y="51"/>
                  </a:cubicBezTo>
                  <a:cubicBezTo>
                    <a:pt x="118" y="51"/>
                    <a:pt x="118" y="51"/>
                    <a:pt x="118" y="51"/>
                  </a:cubicBezTo>
                  <a:cubicBezTo>
                    <a:pt x="117" y="52"/>
                    <a:pt x="117" y="52"/>
                    <a:pt x="117" y="52"/>
                  </a:cubicBezTo>
                  <a:cubicBezTo>
                    <a:pt x="116" y="52"/>
                    <a:pt x="116" y="52"/>
                    <a:pt x="116" y="52"/>
                  </a:cubicBezTo>
                  <a:cubicBezTo>
                    <a:pt x="116" y="51"/>
                    <a:pt x="116" y="51"/>
                    <a:pt x="116" y="51"/>
                  </a:cubicBezTo>
                  <a:cubicBezTo>
                    <a:pt x="116" y="50"/>
                    <a:pt x="116" y="50"/>
                    <a:pt x="116" y="50"/>
                  </a:cubicBezTo>
                  <a:cubicBezTo>
                    <a:pt x="116" y="50"/>
                    <a:pt x="116" y="50"/>
                    <a:pt x="116" y="50"/>
                  </a:cubicBezTo>
                  <a:cubicBezTo>
                    <a:pt x="116" y="50"/>
                    <a:pt x="116" y="50"/>
                    <a:pt x="116" y="50"/>
                  </a:cubicBezTo>
                  <a:cubicBezTo>
                    <a:pt x="115" y="51"/>
                    <a:pt x="115" y="51"/>
                    <a:pt x="115" y="51"/>
                  </a:cubicBezTo>
                  <a:cubicBezTo>
                    <a:pt x="115" y="52"/>
                    <a:pt x="115" y="52"/>
                    <a:pt x="115" y="52"/>
                  </a:cubicBezTo>
                  <a:cubicBezTo>
                    <a:pt x="116" y="53"/>
                    <a:pt x="116" y="53"/>
                    <a:pt x="116" y="53"/>
                  </a:cubicBezTo>
                  <a:cubicBezTo>
                    <a:pt x="116" y="53"/>
                    <a:pt x="116" y="53"/>
                    <a:pt x="116" y="53"/>
                  </a:cubicBezTo>
                  <a:cubicBezTo>
                    <a:pt x="115" y="54"/>
                    <a:pt x="115" y="54"/>
                    <a:pt x="115" y="54"/>
                  </a:cubicBezTo>
                  <a:cubicBezTo>
                    <a:pt x="114" y="55"/>
                    <a:pt x="114" y="55"/>
                    <a:pt x="114" y="55"/>
                  </a:cubicBezTo>
                  <a:cubicBezTo>
                    <a:pt x="114" y="56"/>
                    <a:pt x="114" y="56"/>
                    <a:pt x="114" y="56"/>
                  </a:cubicBezTo>
                  <a:cubicBezTo>
                    <a:pt x="114" y="57"/>
                    <a:pt x="114" y="57"/>
                    <a:pt x="114" y="57"/>
                  </a:cubicBezTo>
                  <a:cubicBezTo>
                    <a:pt x="115" y="59"/>
                    <a:pt x="115" y="59"/>
                    <a:pt x="115" y="59"/>
                  </a:cubicBezTo>
                  <a:cubicBezTo>
                    <a:pt x="117" y="59"/>
                    <a:pt x="117" y="59"/>
                    <a:pt x="117" y="59"/>
                  </a:cubicBezTo>
                  <a:cubicBezTo>
                    <a:pt x="118" y="60"/>
                    <a:pt x="118" y="60"/>
                    <a:pt x="118" y="60"/>
                  </a:cubicBezTo>
                  <a:cubicBezTo>
                    <a:pt x="118" y="60"/>
                    <a:pt x="118" y="60"/>
                    <a:pt x="118" y="60"/>
                  </a:cubicBezTo>
                  <a:cubicBezTo>
                    <a:pt x="120" y="59"/>
                    <a:pt x="120" y="59"/>
                    <a:pt x="120" y="59"/>
                  </a:cubicBezTo>
                  <a:cubicBezTo>
                    <a:pt x="121" y="59"/>
                    <a:pt x="121" y="59"/>
                    <a:pt x="121" y="59"/>
                  </a:cubicBezTo>
                  <a:cubicBezTo>
                    <a:pt x="122" y="60"/>
                    <a:pt x="122" y="60"/>
                    <a:pt x="122" y="60"/>
                  </a:cubicBezTo>
                  <a:cubicBezTo>
                    <a:pt x="124" y="60"/>
                    <a:pt x="124" y="60"/>
                    <a:pt x="124" y="60"/>
                  </a:cubicBezTo>
                  <a:cubicBezTo>
                    <a:pt x="124" y="60"/>
                    <a:pt x="124" y="60"/>
                    <a:pt x="124" y="60"/>
                  </a:cubicBezTo>
                  <a:cubicBezTo>
                    <a:pt x="125" y="61"/>
                    <a:pt x="125" y="61"/>
                    <a:pt x="125" y="61"/>
                  </a:cubicBezTo>
                  <a:cubicBezTo>
                    <a:pt x="125" y="61"/>
                    <a:pt x="125" y="61"/>
                    <a:pt x="125" y="61"/>
                  </a:cubicBezTo>
                  <a:cubicBezTo>
                    <a:pt x="126" y="61"/>
                    <a:pt x="126" y="61"/>
                    <a:pt x="126" y="61"/>
                  </a:cubicBezTo>
                  <a:cubicBezTo>
                    <a:pt x="126" y="60"/>
                    <a:pt x="126" y="60"/>
                    <a:pt x="126" y="60"/>
                  </a:cubicBezTo>
                  <a:cubicBezTo>
                    <a:pt x="126" y="60"/>
                    <a:pt x="126" y="60"/>
                    <a:pt x="126" y="60"/>
                  </a:cubicBezTo>
                  <a:cubicBezTo>
                    <a:pt x="127" y="60"/>
                    <a:pt x="127" y="60"/>
                    <a:pt x="127" y="60"/>
                  </a:cubicBezTo>
                  <a:cubicBezTo>
                    <a:pt x="127" y="60"/>
                    <a:pt x="127" y="60"/>
                    <a:pt x="127" y="60"/>
                  </a:cubicBezTo>
                  <a:cubicBezTo>
                    <a:pt x="126" y="61"/>
                    <a:pt x="126" y="61"/>
                    <a:pt x="126" y="61"/>
                  </a:cubicBezTo>
                  <a:cubicBezTo>
                    <a:pt x="126" y="62"/>
                    <a:pt x="126" y="62"/>
                    <a:pt x="126" y="62"/>
                  </a:cubicBezTo>
                  <a:cubicBezTo>
                    <a:pt x="126" y="62"/>
                    <a:pt x="126" y="62"/>
                    <a:pt x="126" y="62"/>
                  </a:cubicBezTo>
                  <a:cubicBezTo>
                    <a:pt x="127" y="61"/>
                    <a:pt x="127" y="61"/>
                    <a:pt x="127" y="61"/>
                  </a:cubicBezTo>
                  <a:cubicBezTo>
                    <a:pt x="128" y="61"/>
                    <a:pt x="128" y="61"/>
                    <a:pt x="128" y="61"/>
                  </a:cubicBezTo>
                  <a:cubicBezTo>
                    <a:pt x="129" y="60"/>
                    <a:pt x="129" y="60"/>
                    <a:pt x="129" y="60"/>
                  </a:cubicBezTo>
                  <a:cubicBezTo>
                    <a:pt x="131" y="59"/>
                    <a:pt x="131" y="59"/>
                    <a:pt x="131" y="59"/>
                  </a:cubicBezTo>
                  <a:cubicBezTo>
                    <a:pt x="132" y="59"/>
                    <a:pt x="132" y="59"/>
                    <a:pt x="132" y="59"/>
                  </a:cubicBezTo>
                  <a:cubicBezTo>
                    <a:pt x="133" y="59"/>
                    <a:pt x="133" y="59"/>
                    <a:pt x="133" y="59"/>
                  </a:cubicBezTo>
                  <a:cubicBezTo>
                    <a:pt x="133" y="59"/>
                    <a:pt x="133" y="59"/>
                    <a:pt x="133" y="59"/>
                  </a:cubicBezTo>
                  <a:cubicBezTo>
                    <a:pt x="133" y="59"/>
                    <a:pt x="133" y="59"/>
                    <a:pt x="133" y="59"/>
                  </a:cubicBezTo>
                  <a:cubicBezTo>
                    <a:pt x="134" y="59"/>
                    <a:pt x="134" y="59"/>
                    <a:pt x="134" y="59"/>
                  </a:cubicBezTo>
                  <a:cubicBezTo>
                    <a:pt x="135" y="58"/>
                    <a:pt x="135" y="58"/>
                    <a:pt x="135" y="58"/>
                  </a:cubicBezTo>
                  <a:cubicBezTo>
                    <a:pt x="137" y="58"/>
                    <a:pt x="137" y="58"/>
                    <a:pt x="137" y="58"/>
                  </a:cubicBezTo>
                  <a:cubicBezTo>
                    <a:pt x="137" y="58"/>
                    <a:pt x="137" y="58"/>
                    <a:pt x="137" y="58"/>
                  </a:cubicBezTo>
                  <a:cubicBezTo>
                    <a:pt x="137" y="59"/>
                    <a:pt x="137" y="59"/>
                    <a:pt x="137" y="59"/>
                  </a:cubicBezTo>
                  <a:cubicBezTo>
                    <a:pt x="136" y="59"/>
                    <a:pt x="136" y="59"/>
                    <a:pt x="136" y="59"/>
                  </a:cubicBezTo>
                  <a:cubicBezTo>
                    <a:pt x="136" y="60"/>
                    <a:pt x="136" y="60"/>
                    <a:pt x="136" y="60"/>
                  </a:cubicBezTo>
                  <a:cubicBezTo>
                    <a:pt x="136" y="60"/>
                    <a:pt x="136" y="60"/>
                    <a:pt x="136" y="60"/>
                  </a:cubicBezTo>
                  <a:cubicBezTo>
                    <a:pt x="135" y="61"/>
                    <a:pt x="135" y="61"/>
                    <a:pt x="135" y="61"/>
                  </a:cubicBezTo>
                  <a:cubicBezTo>
                    <a:pt x="134" y="61"/>
                    <a:pt x="134" y="61"/>
                    <a:pt x="134" y="61"/>
                  </a:cubicBezTo>
                  <a:cubicBezTo>
                    <a:pt x="134" y="61"/>
                    <a:pt x="134" y="61"/>
                    <a:pt x="134" y="61"/>
                  </a:cubicBezTo>
                  <a:cubicBezTo>
                    <a:pt x="133" y="61"/>
                    <a:pt x="133" y="61"/>
                    <a:pt x="133" y="61"/>
                  </a:cubicBezTo>
                  <a:cubicBezTo>
                    <a:pt x="132" y="62"/>
                    <a:pt x="132" y="62"/>
                    <a:pt x="132" y="62"/>
                  </a:cubicBezTo>
                  <a:cubicBezTo>
                    <a:pt x="132" y="62"/>
                    <a:pt x="132" y="62"/>
                    <a:pt x="132" y="62"/>
                  </a:cubicBezTo>
                  <a:cubicBezTo>
                    <a:pt x="133" y="62"/>
                    <a:pt x="133" y="62"/>
                    <a:pt x="133" y="62"/>
                  </a:cubicBezTo>
                  <a:cubicBezTo>
                    <a:pt x="133" y="63"/>
                    <a:pt x="133" y="63"/>
                    <a:pt x="133" y="63"/>
                  </a:cubicBezTo>
                  <a:cubicBezTo>
                    <a:pt x="133" y="64"/>
                    <a:pt x="133" y="64"/>
                    <a:pt x="133" y="64"/>
                  </a:cubicBezTo>
                  <a:cubicBezTo>
                    <a:pt x="132" y="65"/>
                    <a:pt x="132" y="65"/>
                    <a:pt x="132" y="65"/>
                  </a:cubicBezTo>
                  <a:cubicBezTo>
                    <a:pt x="132" y="66"/>
                    <a:pt x="132" y="66"/>
                    <a:pt x="132" y="66"/>
                  </a:cubicBezTo>
                  <a:cubicBezTo>
                    <a:pt x="131" y="67"/>
                    <a:pt x="131" y="67"/>
                    <a:pt x="131" y="67"/>
                  </a:cubicBezTo>
                  <a:cubicBezTo>
                    <a:pt x="131" y="67"/>
                    <a:pt x="131" y="67"/>
                    <a:pt x="131" y="67"/>
                  </a:cubicBezTo>
                  <a:cubicBezTo>
                    <a:pt x="131" y="67"/>
                    <a:pt x="131" y="67"/>
                    <a:pt x="131" y="67"/>
                  </a:cubicBezTo>
                  <a:cubicBezTo>
                    <a:pt x="131" y="68"/>
                    <a:pt x="131" y="68"/>
                    <a:pt x="131" y="68"/>
                  </a:cubicBezTo>
                  <a:cubicBezTo>
                    <a:pt x="131" y="69"/>
                    <a:pt x="131" y="69"/>
                    <a:pt x="131" y="69"/>
                  </a:cubicBezTo>
                  <a:cubicBezTo>
                    <a:pt x="130" y="70"/>
                    <a:pt x="130" y="70"/>
                    <a:pt x="130" y="70"/>
                  </a:cubicBezTo>
                  <a:cubicBezTo>
                    <a:pt x="130" y="70"/>
                    <a:pt x="130" y="70"/>
                    <a:pt x="130" y="70"/>
                  </a:cubicBezTo>
                  <a:cubicBezTo>
                    <a:pt x="129" y="70"/>
                    <a:pt x="129" y="70"/>
                    <a:pt x="129" y="70"/>
                  </a:cubicBezTo>
                  <a:cubicBezTo>
                    <a:pt x="128" y="71"/>
                    <a:pt x="128" y="71"/>
                    <a:pt x="128" y="71"/>
                  </a:cubicBezTo>
                  <a:cubicBezTo>
                    <a:pt x="127" y="71"/>
                    <a:pt x="127" y="71"/>
                    <a:pt x="127" y="71"/>
                  </a:cubicBezTo>
                  <a:cubicBezTo>
                    <a:pt x="127" y="71"/>
                    <a:pt x="127" y="71"/>
                    <a:pt x="127" y="71"/>
                  </a:cubicBezTo>
                  <a:cubicBezTo>
                    <a:pt x="126" y="71"/>
                    <a:pt x="126" y="71"/>
                    <a:pt x="126" y="71"/>
                  </a:cubicBezTo>
                  <a:cubicBezTo>
                    <a:pt x="124" y="71"/>
                    <a:pt x="124" y="71"/>
                    <a:pt x="124" y="71"/>
                  </a:cubicBezTo>
                  <a:cubicBezTo>
                    <a:pt x="124" y="71"/>
                    <a:pt x="124" y="71"/>
                    <a:pt x="124" y="71"/>
                  </a:cubicBezTo>
                  <a:cubicBezTo>
                    <a:pt x="124" y="70"/>
                    <a:pt x="124" y="70"/>
                    <a:pt x="124" y="70"/>
                  </a:cubicBezTo>
                  <a:cubicBezTo>
                    <a:pt x="123" y="70"/>
                    <a:pt x="123" y="70"/>
                    <a:pt x="123" y="70"/>
                  </a:cubicBezTo>
                  <a:cubicBezTo>
                    <a:pt x="123" y="70"/>
                    <a:pt x="123" y="70"/>
                    <a:pt x="123" y="70"/>
                  </a:cubicBezTo>
                  <a:cubicBezTo>
                    <a:pt x="122" y="71"/>
                    <a:pt x="122" y="71"/>
                    <a:pt x="122" y="71"/>
                  </a:cubicBezTo>
                  <a:cubicBezTo>
                    <a:pt x="121" y="71"/>
                    <a:pt x="121" y="71"/>
                    <a:pt x="121" y="71"/>
                  </a:cubicBezTo>
                  <a:cubicBezTo>
                    <a:pt x="120" y="72"/>
                    <a:pt x="120" y="72"/>
                    <a:pt x="120" y="72"/>
                  </a:cubicBezTo>
                  <a:cubicBezTo>
                    <a:pt x="118" y="73"/>
                    <a:pt x="118" y="73"/>
                    <a:pt x="118" y="73"/>
                  </a:cubicBezTo>
                  <a:cubicBezTo>
                    <a:pt x="118" y="73"/>
                    <a:pt x="118" y="73"/>
                    <a:pt x="118" y="73"/>
                  </a:cubicBezTo>
                  <a:cubicBezTo>
                    <a:pt x="117" y="73"/>
                    <a:pt x="117" y="73"/>
                    <a:pt x="117" y="73"/>
                  </a:cubicBezTo>
                  <a:cubicBezTo>
                    <a:pt x="116" y="73"/>
                    <a:pt x="116" y="73"/>
                    <a:pt x="116" y="73"/>
                  </a:cubicBezTo>
                  <a:cubicBezTo>
                    <a:pt x="115" y="73"/>
                    <a:pt x="115" y="73"/>
                    <a:pt x="115" y="73"/>
                  </a:cubicBezTo>
                  <a:cubicBezTo>
                    <a:pt x="114" y="74"/>
                    <a:pt x="114" y="74"/>
                    <a:pt x="114" y="74"/>
                  </a:cubicBezTo>
                  <a:cubicBezTo>
                    <a:pt x="113" y="74"/>
                    <a:pt x="113" y="74"/>
                    <a:pt x="113" y="74"/>
                  </a:cubicBezTo>
                  <a:cubicBezTo>
                    <a:pt x="112" y="74"/>
                    <a:pt x="112" y="74"/>
                    <a:pt x="112" y="74"/>
                  </a:cubicBezTo>
                  <a:cubicBezTo>
                    <a:pt x="112" y="75"/>
                    <a:pt x="112" y="75"/>
                    <a:pt x="112" y="75"/>
                  </a:cubicBezTo>
                  <a:cubicBezTo>
                    <a:pt x="112" y="77"/>
                    <a:pt x="112" y="77"/>
                    <a:pt x="112" y="77"/>
                  </a:cubicBezTo>
                  <a:cubicBezTo>
                    <a:pt x="111" y="77"/>
                    <a:pt x="111" y="77"/>
                    <a:pt x="111" y="77"/>
                  </a:cubicBezTo>
                  <a:cubicBezTo>
                    <a:pt x="111" y="77"/>
                    <a:pt x="111" y="77"/>
                    <a:pt x="111" y="77"/>
                  </a:cubicBezTo>
                  <a:cubicBezTo>
                    <a:pt x="110" y="76"/>
                    <a:pt x="110" y="76"/>
                    <a:pt x="110" y="76"/>
                  </a:cubicBezTo>
                  <a:cubicBezTo>
                    <a:pt x="108" y="76"/>
                    <a:pt x="108" y="76"/>
                    <a:pt x="108" y="76"/>
                  </a:cubicBezTo>
                  <a:cubicBezTo>
                    <a:pt x="108" y="76"/>
                    <a:pt x="108" y="76"/>
                    <a:pt x="108" y="76"/>
                  </a:cubicBezTo>
                  <a:cubicBezTo>
                    <a:pt x="108" y="77"/>
                    <a:pt x="108" y="77"/>
                    <a:pt x="108" y="77"/>
                  </a:cubicBezTo>
                  <a:cubicBezTo>
                    <a:pt x="109" y="77"/>
                    <a:pt x="109" y="77"/>
                    <a:pt x="109" y="77"/>
                  </a:cubicBezTo>
                  <a:cubicBezTo>
                    <a:pt x="108" y="78"/>
                    <a:pt x="108" y="78"/>
                    <a:pt x="108" y="78"/>
                  </a:cubicBezTo>
                  <a:cubicBezTo>
                    <a:pt x="108" y="78"/>
                    <a:pt x="108" y="78"/>
                    <a:pt x="108" y="78"/>
                  </a:cubicBezTo>
                  <a:cubicBezTo>
                    <a:pt x="107" y="77"/>
                    <a:pt x="107" y="77"/>
                    <a:pt x="107" y="77"/>
                  </a:cubicBezTo>
                  <a:cubicBezTo>
                    <a:pt x="107" y="76"/>
                    <a:pt x="107" y="76"/>
                    <a:pt x="107" y="76"/>
                  </a:cubicBezTo>
                  <a:cubicBezTo>
                    <a:pt x="106" y="76"/>
                    <a:pt x="106" y="76"/>
                    <a:pt x="106" y="76"/>
                  </a:cubicBezTo>
                  <a:cubicBezTo>
                    <a:pt x="105" y="77"/>
                    <a:pt x="105" y="77"/>
                    <a:pt x="105" y="77"/>
                  </a:cubicBezTo>
                  <a:cubicBezTo>
                    <a:pt x="105" y="78"/>
                    <a:pt x="105" y="78"/>
                    <a:pt x="105" y="78"/>
                  </a:cubicBezTo>
                  <a:cubicBezTo>
                    <a:pt x="104" y="78"/>
                    <a:pt x="104" y="78"/>
                    <a:pt x="104" y="78"/>
                  </a:cubicBezTo>
                  <a:cubicBezTo>
                    <a:pt x="104" y="78"/>
                    <a:pt x="104" y="78"/>
                    <a:pt x="104" y="78"/>
                  </a:cubicBezTo>
                  <a:cubicBezTo>
                    <a:pt x="102" y="80"/>
                    <a:pt x="102" y="80"/>
                    <a:pt x="102" y="80"/>
                  </a:cubicBezTo>
                  <a:cubicBezTo>
                    <a:pt x="101" y="81"/>
                    <a:pt x="101" y="81"/>
                    <a:pt x="101" y="81"/>
                  </a:cubicBezTo>
                  <a:cubicBezTo>
                    <a:pt x="101" y="82"/>
                    <a:pt x="101" y="82"/>
                    <a:pt x="101" y="82"/>
                  </a:cubicBezTo>
                  <a:cubicBezTo>
                    <a:pt x="100" y="82"/>
                    <a:pt x="100" y="82"/>
                    <a:pt x="100" y="82"/>
                  </a:cubicBezTo>
                  <a:cubicBezTo>
                    <a:pt x="99" y="81"/>
                    <a:pt x="99" y="81"/>
                    <a:pt x="99" y="81"/>
                  </a:cubicBezTo>
                  <a:cubicBezTo>
                    <a:pt x="99" y="82"/>
                    <a:pt x="99" y="82"/>
                    <a:pt x="99" y="82"/>
                  </a:cubicBezTo>
                  <a:cubicBezTo>
                    <a:pt x="100" y="83"/>
                    <a:pt x="100" y="83"/>
                    <a:pt x="100" y="83"/>
                  </a:cubicBezTo>
                  <a:cubicBezTo>
                    <a:pt x="100" y="83"/>
                    <a:pt x="100" y="83"/>
                    <a:pt x="100" y="83"/>
                  </a:cubicBezTo>
                  <a:cubicBezTo>
                    <a:pt x="99" y="83"/>
                    <a:pt x="99" y="83"/>
                    <a:pt x="99" y="83"/>
                  </a:cubicBezTo>
                  <a:cubicBezTo>
                    <a:pt x="99" y="83"/>
                    <a:pt x="99" y="83"/>
                    <a:pt x="99" y="83"/>
                  </a:cubicBezTo>
                  <a:cubicBezTo>
                    <a:pt x="98" y="83"/>
                    <a:pt x="98" y="83"/>
                    <a:pt x="98" y="83"/>
                  </a:cubicBezTo>
                  <a:cubicBezTo>
                    <a:pt x="98" y="83"/>
                    <a:pt x="98" y="83"/>
                    <a:pt x="98" y="83"/>
                  </a:cubicBezTo>
                  <a:cubicBezTo>
                    <a:pt x="97" y="84"/>
                    <a:pt x="97" y="84"/>
                    <a:pt x="97" y="84"/>
                  </a:cubicBezTo>
                  <a:cubicBezTo>
                    <a:pt x="97" y="85"/>
                    <a:pt x="97" y="85"/>
                    <a:pt x="97" y="85"/>
                  </a:cubicBezTo>
                  <a:cubicBezTo>
                    <a:pt x="97" y="86"/>
                    <a:pt x="97" y="86"/>
                    <a:pt x="97" y="86"/>
                  </a:cubicBezTo>
                  <a:cubicBezTo>
                    <a:pt x="98" y="87"/>
                    <a:pt x="98" y="87"/>
                    <a:pt x="98" y="87"/>
                  </a:cubicBezTo>
                  <a:cubicBezTo>
                    <a:pt x="97" y="88"/>
                    <a:pt x="97" y="88"/>
                    <a:pt x="97" y="88"/>
                  </a:cubicBezTo>
                  <a:cubicBezTo>
                    <a:pt x="97" y="88"/>
                    <a:pt x="97" y="88"/>
                    <a:pt x="97" y="88"/>
                  </a:cubicBezTo>
                  <a:cubicBezTo>
                    <a:pt x="97" y="89"/>
                    <a:pt x="97" y="89"/>
                    <a:pt x="97" y="89"/>
                  </a:cubicBezTo>
                  <a:cubicBezTo>
                    <a:pt x="98" y="89"/>
                    <a:pt x="98" y="89"/>
                    <a:pt x="98" y="89"/>
                  </a:cubicBezTo>
                  <a:cubicBezTo>
                    <a:pt x="98" y="88"/>
                    <a:pt x="98" y="88"/>
                    <a:pt x="98" y="88"/>
                  </a:cubicBezTo>
                  <a:cubicBezTo>
                    <a:pt x="98" y="89"/>
                    <a:pt x="98" y="89"/>
                    <a:pt x="98" y="89"/>
                  </a:cubicBezTo>
                  <a:cubicBezTo>
                    <a:pt x="99" y="90"/>
                    <a:pt x="99" y="90"/>
                    <a:pt x="99" y="90"/>
                  </a:cubicBezTo>
                  <a:cubicBezTo>
                    <a:pt x="98" y="90"/>
                    <a:pt x="98" y="90"/>
                    <a:pt x="98" y="90"/>
                  </a:cubicBezTo>
                  <a:cubicBezTo>
                    <a:pt x="98" y="90"/>
                    <a:pt x="98" y="90"/>
                    <a:pt x="98" y="90"/>
                  </a:cubicBezTo>
                  <a:cubicBezTo>
                    <a:pt x="98" y="91"/>
                    <a:pt x="98" y="91"/>
                    <a:pt x="98" y="91"/>
                  </a:cubicBezTo>
                  <a:cubicBezTo>
                    <a:pt x="99" y="91"/>
                    <a:pt x="99" y="91"/>
                    <a:pt x="99" y="91"/>
                  </a:cubicBezTo>
                  <a:cubicBezTo>
                    <a:pt x="99" y="90"/>
                    <a:pt x="99" y="90"/>
                    <a:pt x="99" y="90"/>
                  </a:cubicBezTo>
                  <a:cubicBezTo>
                    <a:pt x="100" y="90"/>
                    <a:pt x="100" y="90"/>
                    <a:pt x="100" y="90"/>
                  </a:cubicBezTo>
                  <a:cubicBezTo>
                    <a:pt x="100" y="91"/>
                    <a:pt x="100" y="91"/>
                    <a:pt x="100" y="91"/>
                  </a:cubicBezTo>
                  <a:cubicBezTo>
                    <a:pt x="100" y="91"/>
                    <a:pt x="100" y="91"/>
                    <a:pt x="100" y="91"/>
                  </a:cubicBezTo>
                  <a:cubicBezTo>
                    <a:pt x="101" y="91"/>
                    <a:pt x="101" y="91"/>
                    <a:pt x="101" y="91"/>
                  </a:cubicBezTo>
                  <a:cubicBezTo>
                    <a:pt x="102" y="92"/>
                    <a:pt x="102" y="92"/>
                    <a:pt x="102" y="92"/>
                  </a:cubicBezTo>
                  <a:cubicBezTo>
                    <a:pt x="103" y="92"/>
                    <a:pt x="103" y="92"/>
                    <a:pt x="103" y="92"/>
                  </a:cubicBezTo>
                  <a:cubicBezTo>
                    <a:pt x="103" y="91"/>
                    <a:pt x="103" y="91"/>
                    <a:pt x="103" y="91"/>
                  </a:cubicBezTo>
                  <a:cubicBezTo>
                    <a:pt x="104" y="89"/>
                    <a:pt x="104" y="89"/>
                    <a:pt x="104" y="89"/>
                  </a:cubicBezTo>
                  <a:cubicBezTo>
                    <a:pt x="104" y="89"/>
                    <a:pt x="104" y="89"/>
                    <a:pt x="104" y="89"/>
                  </a:cubicBezTo>
                  <a:cubicBezTo>
                    <a:pt x="106" y="89"/>
                    <a:pt x="106" y="89"/>
                    <a:pt x="106" y="89"/>
                  </a:cubicBezTo>
                  <a:cubicBezTo>
                    <a:pt x="106" y="88"/>
                    <a:pt x="106" y="88"/>
                    <a:pt x="106" y="88"/>
                  </a:cubicBezTo>
                  <a:cubicBezTo>
                    <a:pt x="106" y="89"/>
                    <a:pt x="106" y="89"/>
                    <a:pt x="106" y="89"/>
                  </a:cubicBezTo>
                  <a:cubicBezTo>
                    <a:pt x="105" y="89"/>
                    <a:pt x="105" y="89"/>
                    <a:pt x="105" y="89"/>
                  </a:cubicBezTo>
                  <a:cubicBezTo>
                    <a:pt x="104" y="91"/>
                    <a:pt x="104" y="91"/>
                    <a:pt x="104" y="91"/>
                  </a:cubicBezTo>
                  <a:cubicBezTo>
                    <a:pt x="103" y="91"/>
                    <a:pt x="103" y="91"/>
                    <a:pt x="103" y="91"/>
                  </a:cubicBezTo>
                  <a:cubicBezTo>
                    <a:pt x="103" y="92"/>
                    <a:pt x="103" y="92"/>
                    <a:pt x="103" y="92"/>
                  </a:cubicBezTo>
                  <a:cubicBezTo>
                    <a:pt x="104" y="93"/>
                    <a:pt x="104" y="93"/>
                    <a:pt x="104" y="93"/>
                  </a:cubicBezTo>
                  <a:cubicBezTo>
                    <a:pt x="104" y="93"/>
                    <a:pt x="104" y="93"/>
                    <a:pt x="104" y="93"/>
                  </a:cubicBezTo>
                  <a:cubicBezTo>
                    <a:pt x="103" y="94"/>
                    <a:pt x="103" y="94"/>
                    <a:pt x="103" y="94"/>
                  </a:cubicBezTo>
                  <a:cubicBezTo>
                    <a:pt x="102" y="93"/>
                    <a:pt x="102" y="93"/>
                    <a:pt x="102" y="93"/>
                  </a:cubicBezTo>
                  <a:cubicBezTo>
                    <a:pt x="102" y="93"/>
                    <a:pt x="102" y="93"/>
                    <a:pt x="102" y="93"/>
                  </a:cubicBezTo>
                  <a:cubicBezTo>
                    <a:pt x="102" y="92"/>
                    <a:pt x="102" y="92"/>
                    <a:pt x="102" y="92"/>
                  </a:cubicBezTo>
                  <a:cubicBezTo>
                    <a:pt x="101" y="92"/>
                    <a:pt x="101" y="92"/>
                    <a:pt x="101" y="92"/>
                  </a:cubicBezTo>
                  <a:cubicBezTo>
                    <a:pt x="101" y="92"/>
                    <a:pt x="101" y="92"/>
                    <a:pt x="101" y="92"/>
                  </a:cubicBezTo>
                  <a:cubicBezTo>
                    <a:pt x="99" y="92"/>
                    <a:pt x="99" y="92"/>
                    <a:pt x="99" y="92"/>
                  </a:cubicBezTo>
                  <a:cubicBezTo>
                    <a:pt x="99" y="91"/>
                    <a:pt x="99" y="91"/>
                    <a:pt x="99" y="91"/>
                  </a:cubicBezTo>
                  <a:cubicBezTo>
                    <a:pt x="98" y="91"/>
                    <a:pt x="98" y="91"/>
                    <a:pt x="98" y="91"/>
                  </a:cubicBezTo>
                  <a:cubicBezTo>
                    <a:pt x="98" y="92"/>
                    <a:pt x="98" y="92"/>
                    <a:pt x="98" y="92"/>
                  </a:cubicBezTo>
                  <a:cubicBezTo>
                    <a:pt x="97" y="92"/>
                    <a:pt x="97" y="92"/>
                    <a:pt x="97" y="92"/>
                  </a:cubicBezTo>
                  <a:cubicBezTo>
                    <a:pt x="97" y="93"/>
                    <a:pt x="97" y="93"/>
                    <a:pt x="97" y="93"/>
                  </a:cubicBezTo>
                  <a:cubicBezTo>
                    <a:pt x="96" y="92"/>
                    <a:pt x="96" y="92"/>
                    <a:pt x="96" y="92"/>
                  </a:cubicBezTo>
                  <a:cubicBezTo>
                    <a:pt x="96" y="93"/>
                    <a:pt x="96" y="93"/>
                    <a:pt x="96" y="93"/>
                  </a:cubicBezTo>
                  <a:cubicBezTo>
                    <a:pt x="96" y="94"/>
                    <a:pt x="96" y="94"/>
                    <a:pt x="96" y="94"/>
                  </a:cubicBezTo>
                  <a:cubicBezTo>
                    <a:pt x="96" y="94"/>
                    <a:pt x="96" y="94"/>
                    <a:pt x="96" y="94"/>
                  </a:cubicBezTo>
                  <a:cubicBezTo>
                    <a:pt x="96" y="94"/>
                    <a:pt x="96" y="94"/>
                    <a:pt x="96" y="94"/>
                  </a:cubicBezTo>
                  <a:cubicBezTo>
                    <a:pt x="96" y="95"/>
                    <a:pt x="96" y="95"/>
                    <a:pt x="96" y="95"/>
                  </a:cubicBezTo>
                  <a:cubicBezTo>
                    <a:pt x="96" y="96"/>
                    <a:pt x="96" y="96"/>
                    <a:pt x="96" y="96"/>
                  </a:cubicBezTo>
                  <a:cubicBezTo>
                    <a:pt x="97" y="96"/>
                    <a:pt x="97" y="96"/>
                    <a:pt x="97" y="96"/>
                  </a:cubicBezTo>
                  <a:cubicBezTo>
                    <a:pt x="97" y="98"/>
                    <a:pt x="97" y="98"/>
                    <a:pt x="97" y="98"/>
                  </a:cubicBezTo>
                  <a:cubicBezTo>
                    <a:pt x="97" y="98"/>
                    <a:pt x="97" y="98"/>
                    <a:pt x="97" y="98"/>
                  </a:cubicBezTo>
                  <a:cubicBezTo>
                    <a:pt x="97" y="99"/>
                    <a:pt x="97" y="99"/>
                    <a:pt x="97" y="99"/>
                  </a:cubicBezTo>
                  <a:cubicBezTo>
                    <a:pt x="98" y="99"/>
                    <a:pt x="98" y="99"/>
                    <a:pt x="98" y="99"/>
                  </a:cubicBezTo>
                  <a:cubicBezTo>
                    <a:pt x="98" y="100"/>
                    <a:pt x="98" y="100"/>
                    <a:pt x="98" y="100"/>
                  </a:cubicBezTo>
                  <a:cubicBezTo>
                    <a:pt x="97" y="100"/>
                    <a:pt x="97" y="100"/>
                    <a:pt x="97" y="100"/>
                  </a:cubicBezTo>
                  <a:cubicBezTo>
                    <a:pt x="96" y="100"/>
                    <a:pt x="96" y="100"/>
                    <a:pt x="96" y="100"/>
                  </a:cubicBezTo>
                  <a:cubicBezTo>
                    <a:pt x="99" y="101"/>
                    <a:pt x="99" y="101"/>
                    <a:pt x="99" y="101"/>
                  </a:cubicBezTo>
                  <a:cubicBezTo>
                    <a:pt x="100" y="101"/>
                    <a:pt x="100" y="101"/>
                    <a:pt x="100" y="101"/>
                  </a:cubicBezTo>
                  <a:cubicBezTo>
                    <a:pt x="102" y="101"/>
                    <a:pt x="102" y="101"/>
                    <a:pt x="102" y="101"/>
                  </a:cubicBezTo>
                  <a:cubicBezTo>
                    <a:pt x="102" y="101"/>
                    <a:pt x="102" y="101"/>
                    <a:pt x="102" y="101"/>
                  </a:cubicBezTo>
                  <a:cubicBezTo>
                    <a:pt x="103" y="101"/>
                    <a:pt x="103" y="101"/>
                    <a:pt x="103" y="101"/>
                  </a:cubicBezTo>
                  <a:cubicBezTo>
                    <a:pt x="103" y="101"/>
                    <a:pt x="103" y="101"/>
                    <a:pt x="103" y="101"/>
                  </a:cubicBezTo>
                  <a:cubicBezTo>
                    <a:pt x="105" y="99"/>
                    <a:pt x="105" y="99"/>
                    <a:pt x="105" y="99"/>
                  </a:cubicBezTo>
                  <a:cubicBezTo>
                    <a:pt x="105" y="99"/>
                    <a:pt x="105" y="99"/>
                    <a:pt x="105" y="99"/>
                  </a:cubicBezTo>
                  <a:cubicBezTo>
                    <a:pt x="104" y="98"/>
                    <a:pt x="104" y="98"/>
                    <a:pt x="104" y="98"/>
                  </a:cubicBezTo>
                  <a:cubicBezTo>
                    <a:pt x="104" y="98"/>
                    <a:pt x="104" y="98"/>
                    <a:pt x="104" y="98"/>
                  </a:cubicBezTo>
                  <a:cubicBezTo>
                    <a:pt x="105" y="97"/>
                    <a:pt x="105" y="97"/>
                    <a:pt x="105" y="97"/>
                  </a:cubicBezTo>
                  <a:cubicBezTo>
                    <a:pt x="107" y="96"/>
                    <a:pt x="107" y="96"/>
                    <a:pt x="107" y="96"/>
                  </a:cubicBezTo>
                  <a:cubicBezTo>
                    <a:pt x="109" y="95"/>
                    <a:pt x="109" y="95"/>
                    <a:pt x="109" y="95"/>
                  </a:cubicBezTo>
                  <a:cubicBezTo>
                    <a:pt x="109" y="95"/>
                    <a:pt x="109" y="95"/>
                    <a:pt x="109" y="95"/>
                  </a:cubicBezTo>
                  <a:cubicBezTo>
                    <a:pt x="109" y="95"/>
                    <a:pt x="109" y="95"/>
                    <a:pt x="109" y="95"/>
                  </a:cubicBezTo>
                  <a:cubicBezTo>
                    <a:pt x="107" y="97"/>
                    <a:pt x="107" y="97"/>
                    <a:pt x="107" y="97"/>
                  </a:cubicBezTo>
                  <a:cubicBezTo>
                    <a:pt x="106" y="98"/>
                    <a:pt x="106" y="98"/>
                    <a:pt x="106" y="98"/>
                  </a:cubicBezTo>
                  <a:cubicBezTo>
                    <a:pt x="106" y="98"/>
                    <a:pt x="106" y="98"/>
                    <a:pt x="106" y="98"/>
                  </a:cubicBezTo>
                  <a:cubicBezTo>
                    <a:pt x="106" y="99"/>
                    <a:pt x="106" y="99"/>
                    <a:pt x="106" y="99"/>
                  </a:cubicBezTo>
                  <a:cubicBezTo>
                    <a:pt x="106" y="99"/>
                    <a:pt x="106" y="99"/>
                    <a:pt x="106" y="99"/>
                  </a:cubicBezTo>
                  <a:cubicBezTo>
                    <a:pt x="106" y="100"/>
                    <a:pt x="106" y="100"/>
                    <a:pt x="106" y="100"/>
                  </a:cubicBezTo>
                  <a:cubicBezTo>
                    <a:pt x="105" y="101"/>
                    <a:pt x="105" y="101"/>
                    <a:pt x="105" y="101"/>
                  </a:cubicBezTo>
                  <a:cubicBezTo>
                    <a:pt x="104" y="102"/>
                    <a:pt x="104" y="102"/>
                    <a:pt x="104" y="102"/>
                  </a:cubicBezTo>
                  <a:cubicBezTo>
                    <a:pt x="105" y="103"/>
                    <a:pt x="105" y="103"/>
                    <a:pt x="105" y="103"/>
                  </a:cubicBezTo>
                  <a:cubicBezTo>
                    <a:pt x="104" y="103"/>
                    <a:pt x="104" y="103"/>
                    <a:pt x="104" y="103"/>
                  </a:cubicBezTo>
                  <a:cubicBezTo>
                    <a:pt x="104" y="104"/>
                    <a:pt x="104" y="104"/>
                    <a:pt x="104" y="104"/>
                  </a:cubicBezTo>
                  <a:cubicBezTo>
                    <a:pt x="104" y="105"/>
                    <a:pt x="104" y="105"/>
                    <a:pt x="104" y="105"/>
                  </a:cubicBezTo>
                  <a:cubicBezTo>
                    <a:pt x="105" y="105"/>
                    <a:pt x="105" y="105"/>
                    <a:pt x="105" y="105"/>
                  </a:cubicBezTo>
                  <a:cubicBezTo>
                    <a:pt x="103" y="106"/>
                    <a:pt x="103" y="106"/>
                    <a:pt x="103" y="106"/>
                  </a:cubicBezTo>
                  <a:cubicBezTo>
                    <a:pt x="103" y="106"/>
                    <a:pt x="103" y="106"/>
                    <a:pt x="103" y="106"/>
                  </a:cubicBezTo>
                  <a:cubicBezTo>
                    <a:pt x="103" y="107"/>
                    <a:pt x="103" y="107"/>
                    <a:pt x="103" y="107"/>
                  </a:cubicBezTo>
                  <a:cubicBezTo>
                    <a:pt x="102" y="107"/>
                    <a:pt x="102" y="107"/>
                    <a:pt x="102" y="107"/>
                  </a:cubicBezTo>
                  <a:cubicBezTo>
                    <a:pt x="102" y="107"/>
                    <a:pt x="102" y="107"/>
                    <a:pt x="102" y="107"/>
                  </a:cubicBezTo>
                  <a:cubicBezTo>
                    <a:pt x="102" y="108"/>
                    <a:pt x="102" y="108"/>
                    <a:pt x="102" y="108"/>
                  </a:cubicBezTo>
                  <a:cubicBezTo>
                    <a:pt x="102" y="108"/>
                    <a:pt x="102" y="108"/>
                    <a:pt x="102" y="108"/>
                  </a:cubicBezTo>
                  <a:cubicBezTo>
                    <a:pt x="103" y="109"/>
                    <a:pt x="103" y="109"/>
                    <a:pt x="103" y="109"/>
                  </a:cubicBezTo>
                  <a:cubicBezTo>
                    <a:pt x="103" y="108"/>
                    <a:pt x="103" y="108"/>
                    <a:pt x="103" y="108"/>
                  </a:cubicBezTo>
                  <a:cubicBezTo>
                    <a:pt x="104" y="108"/>
                    <a:pt x="104" y="108"/>
                    <a:pt x="104" y="108"/>
                  </a:cubicBezTo>
                  <a:cubicBezTo>
                    <a:pt x="104" y="109"/>
                    <a:pt x="104" y="109"/>
                    <a:pt x="104" y="109"/>
                  </a:cubicBezTo>
                  <a:cubicBezTo>
                    <a:pt x="104" y="109"/>
                    <a:pt x="104" y="109"/>
                    <a:pt x="104" y="109"/>
                  </a:cubicBezTo>
                  <a:cubicBezTo>
                    <a:pt x="103" y="109"/>
                    <a:pt x="103" y="109"/>
                    <a:pt x="103" y="109"/>
                  </a:cubicBezTo>
                  <a:cubicBezTo>
                    <a:pt x="102" y="110"/>
                    <a:pt x="102" y="110"/>
                    <a:pt x="102" y="110"/>
                  </a:cubicBezTo>
                  <a:cubicBezTo>
                    <a:pt x="102" y="110"/>
                    <a:pt x="102" y="110"/>
                    <a:pt x="102" y="110"/>
                  </a:cubicBezTo>
                  <a:cubicBezTo>
                    <a:pt x="102" y="110"/>
                    <a:pt x="102" y="110"/>
                    <a:pt x="102" y="110"/>
                  </a:cubicBezTo>
                  <a:cubicBezTo>
                    <a:pt x="103" y="111"/>
                    <a:pt x="103" y="111"/>
                    <a:pt x="103" y="111"/>
                  </a:cubicBezTo>
                  <a:cubicBezTo>
                    <a:pt x="102" y="111"/>
                    <a:pt x="102" y="111"/>
                    <a:pt x="102" y="111"/>
                  </a:cubicBezTo>
                  <a:cubicBezTo>
                    <a:pt x="101" y="111"/>
                    <a:pt x="101" y="111"/>
                    <a:pt x="101" y="111"/>
                  </a:cubicBezTo>
                  <a:cubicBezTo>
                    <a:pt x="101" y="112"/>
                    <a:pt x="101" y="112"/>
                    <a:pt x="101" y="112"/>
                  </a:cubicBezTo>
                  <a:cubicBezTo>
                    <a:pt x="100" y="112"/>
                    <a:pt x="100" y="112"/>
                    <a:pt x="100" y="112"/>
                  </a:cubicBezTo>
                  <a:cubicBezTo>
                    <a:pt x="100" y="112"/>
                    <a:pt x="100" y="112"/>
                    <a:pt x="100" y="112"/>
                  </a:cubicBezTo>
                  <a:cubicBezTo>
                    <a:pt x="100" y="112"/>
                    <a:pt x="100" y="112"/>
                    <a:pt x="100" y="112"/>
                  </a:cubicBezTo>
                  <a:cubicBezTo>
                    <a:pt x="101" y="112"/>
                    <a:pt x="101" y="112"/>
                    <a:pt x="101" y="112"/>
                  </a:cubicBezTo>
                  <a:cubicBezTo>
                    <a:pt x="102" y="113"/>
                    <a:pt x="102" y="113"/>
                    <a:pt x="102" y="113"/>
                  </a:cubicBezTo>
                  <a:cubicBezTo>
                    <a:pt x="103" y="112"/>
                    <a:pt x="103" y="112"/>
                    <a:pt x="103" y="112"/>
                  </a:cubicBezTo>
                  <a:cubicBezTo>
                    <a:pt x="104" y="111"/>
                    <a:pt x="104" y="111"/>
                    <a:pt x="104" y="111"/>
                  </a:cubicBezTo>
                  <a:cubicBezTo>
                    <a:pt x="105" y="111"/>
                    <a:pt x="105" y="111"/>
                    <a:pt x="105" y="111"/>
                  </a:cubicBezTo>
                  <a:cubicBezTo>
                    <a:pt x="105" y="111"/>
                    <a:pt x="105" y="111"/>
                    <a:pt x="105" y="111"/>
                  </a:cubicBezTo>
                  <a:cubicBezTo>
                    <a:pt x="106" y="110"/>
                    <a:pt x="106" y="110"/>
                    <a:pt x="106" y="110"/>
                  </a:cubicBezTo>
                  <a:cubicBezTo>
                    <a:pt x="107" y="110"/>
                    <a:pt x="107" y="110"/>
                    <a:pt x="107" y="110"/>
                  </a:cubicBezTo>
                  <a:cubicBezTo>
                    <a:pt x="107" y="111"/>
                    <a:pt x="107" y="111"/>
                    <a:pt x="107" y="111"/>
                  </a:cubicBezTo>
                  <a:cubicBezTo>
                    <a:pt x="107" y="111"/>
                    <a:pt x="107" y="111"/>
                    <a:pt x="107" y="111"/>
                  </a:cubicBezTo>
                  <a:cubicBezTo>
                    <a:pt x="107" y="111"/>
                    <a:pt x="107" y="111"/>
                    <a:pt x="107" y="111"/>
                  </a:cubicBezTo>
                  <a:cubicBezTo>
                    <a:pt x="107" y="111"/>
                    <a:pt x="107" y="111"/>
                    <a:pt x="107" y="111"/>
                  </a:cubicBezTo>
                  <a:cubicBezTo>
                    <a:pt x="107" y="112"/>
                    <a:pt x="107" y="112"/>
                    <a:pt x="107" y="112"/>
                  </a:cubicBezTo>
                  <a:cubicBezTo>
                    <a:pt x="107" y="113"/>
                    <a:pt x="107" y="113"/>
                    <a:pt x="107" y="113"/>
                  </a:cubicBezTo>
                  <a:cubicBezTo>
                    <a:pt x="108" y="113"/>
                    <a:pt x="108" y="113"/>
                    <a:pt x="108" y="113"/>
                  </a:cubicBezTo>
                  <a:cubicBezTo>
                    <a:pt x="109" y="112"/>
                    <a:pt x="109" y="112"/>
                    <a:pt x="109" y="112"/>
                  </a:cubicBezTo>
                  <a:cubicBezTo>
                    <a:pt x="109" y="112"/>
                    <a:pt x="109" y="112"/>
                    <a:pt x="109" y="112"/>
                  </a:cubicBezTo>
                  <a:cubicBezTo>
                    <a:pt x="109" y="112"/>
                    <a:pt x="109" y="112"/>
                    <a:pt x="109" y="112"/>
                  </a:cubicBezTo>
                  <a:cubicBezTo>
                    <a:pt x="109" y="113"/>
                    <a:pt x="109" y="113"/>
                    <a:pt x="109" y="113"/>
                  </a:cubicBezTo>
                  <a:cubicBezTo>
                    <a:pt x="110" y="114"/>
                    <a:pt x="110" y="114"/>
                    <a:pt x="110" y="114"/>
                  </a:cubicBezTo>
                  <a:cubicBezTo>
                    <a:pt x="110" y="115"/>
                    <a:pt x="110" y="115"/>
                    <a:pt x="110" y="115"/>
                  </a:cubicBezTo>
                  <a:cubicBezTo>
                    <a:pt x="110" y="116"/>
                    <a:pt x="110" y="116"/>
                    <a:pt x="110" y="116"/>
                  </a:cubicBezTo>
                  <a:cubicBezTo>
                    <a:pt x="110" y="117"/>
                    <a:pt x="110" y="117"/>
                    <a:pt x="110" y="117"/>
                  </a:cubicBezTo>
                  <a:cubicBezTo>
                    <a:pt x="111" y="117"/>
                    <a:pt x="111" y="117"/>
                    <a:pt x="111" y="117"/>
                  </a:cubicBezTo>
                  <a:cubicBezTo>
                    <a:pt x="111" y="116"/>
                    <a:pt x="111" y="116"/>
                    <a:pt x="111" y="116"/>
                  </a:cubicBezTo>
                  <a:cubicBezTo>
                    <a:pt x="111" y="115"/>
                    <a:pt x="111" y="115"/>
                    <a:pt x="111" y="115"/>
                  </a:cubicBezTo>
                  <a:cubicBezTo>
                    <a:pt x="112" y="114"/>
                    <a:pt x="112" y="114"/>
                    <a:pt x="112" y="114"/>
                  </a:cubicBezTo>
                  <a:cubicBezTo>
                    <a:pt x="112" y="113"/>
                    <a:pt x="112" y="113"/>
                    <a:pt x="112" y="113"/>
                  </a:cubicBezTo>
                  <a:cubicBezTo>
                    <a:pt x="113" y="112"/>
                    <a:pt x="113" y="112"/>
                    <a:pt x="113" y="112"/>
                  </a:cubicBezTo>
                  <a:cubicBezTo>
                    <a:pt x="113" y="112"/>
                    <a:pt x="113" y="112"/>
                    <a:pt x="113" y="112"/>
                  </a:cubicBezTo>
                  <a:cubicBezTo>
                    <a:pt x="114" y="112"/>
                    <a:pt x="114" y="112"/>
                    <a:pt x="114" y="112"/>
                  </a:cubicBezTo>
                  <a:cubicBezTo>
                    <a:pt x="115" y="112"/>
                    <a:pt x="115" y="112"/>
                    <a:pt x="115" y="112"/>
                  </a:cubicBezTo>
                  <a:cubicBezTo>
                    <a:pt x="114" y="112"/>
                    <a:pt x="114" y="112"/>
                    <a:pt x="114" y="112"/>
                  </a:cubicBezTo>
                  <a:cubicBezTo>
                    <a:pt x="113" y="113"/>
                    <a:pt x="113" y="113"/>
                    <a:pt x="113" y="113"/>
                  </a:cubicBezTo>
                  <a:cubicBezTo>
                    <a:pt x="113" y="114"/>
                    <a:pt x="113" y="114"/>
                    <a:pt x="113" y="114"/>
                  </a:cubicBezTo>
                  <a:cubicBezTo>
                    <a:pt x="114" y="115"/>
                    <a:pt x="114" y="115"/>
                    <a:pt x="114" y="115"/>
                  </a:cubicBezTo>
                  <a:cubicBezTo>
                    <a:pt x="115" y="115"/>
                    <a:pt x="115" y="115"/>
                    <a:pt x="115" y="115"/>
                  </a:cubicBezTo>
                  <a:cubicBezTo>
                    <a:pt x="116" y="114"/>
                    <a:pt x="116" y="114"/>
                    <a:pt x="116" y="114"/>
                  </a:cubicBezTo>
                  <a:cubicBezTo>
                    <a:pt x="118" y="114"/>
                    <a:pt x="118" y="114"/>
                    <a:pt x="118" y="114"/>
                  </a:cubicBezTo>
                  <a:cubicBezTo>
                    <a:pt x="118" y="114"/>
                    <a:pt x="118" y="114"/>
                    <a:pt x="118" y="114"/>
                  </a:cubicBezTo>
                  <a:cubicBezTo>
                    <a:pt x="119" y="114"/>
                    <a:pt x="119" y="114"/>
                    <a:pt x="119" y="114"/>
                  </a:cubicBezTo>
                  <a:cubicBezTo>
                    <a:pt x="121" y="113"/>
                    <a:pt x="121" y="113"/>
                    <a:pt x="121" y="113"/>
                  </a:cubicBezTo>
                  <a:cubicBezTo>
                    <a:pt x="121" y="113"/>
                    <a:pt x="121" y="113"/>
                    <a:pt x="121" y="113"/>
                  </a:cubicBezTo>
                  <a:cubicBezTo>
                    <a:pt x="121" y="113"/>
                    <a:pt x="121" y="113"/>
                    <a:pt x="121" y="113"/>
                  </a:cubicBezTo>
                  <a:cubicBezTo>
                    <a:pt x="120" y="114"/>
                    <a:pt x="120" y="114"/>
                    <a:pt x="120" y="114"/>
                  </a:cubicBezTo>
                  <a:cubicBezTo>
                    <a:pt x="120" y="115"/>
                    <a:pt x="120" y="115"/>
                    <a:pt x="120" y="115"/>
                  </a:cubicBezTo>
                  <a:cubicBezTo>
                    <a:pt x="119" y="115"/>
                    <a:pt x="119" y="115"/>
                    <a:pt x="119" y="115"/>
                  </a:cubicBezTo>
                  <a:cubicBezTo>
                    <a:pt x="117" y="116"/>
                    <a:pt x="117" y="116"/>
                    <a:pt x="117" y="116"/>
                  </a:cubicBezTo>
                  <a:cubicBezTo>
                    <a:pt x="115" y="117"/>
                    <a:pt x="115" y="117"/>
                    <a:pt x="115" y="117"/>
                  </a:cubicBezTo>
                  <a:cubicBezTo>
                    <a:pt x="115" y="118"/>
                    <a:pt x="115" y="118"/>
                    <a:pt x="115" y="118"/>
                  </a:cubicBezTo>
                  <a:cubicBezTo>
                    <a:pt x="115" y="119"/>
                    <a:pt x="115" y="119"/>
                    <a:pt x="115" y="119"/>
                  </a:cubicBezTo>
                  <a:cubicBezTo>
                    <a:pt x="115" y="120"/>
                    <a:pt x="115" y="120"/>
                    <a:pt x="115" y="120"/>
                  </a:cubicBezTo>
                  <a:cubicBezTo>
                    <a:pt x="116" y="120"/>
                    <a:pt x="116" y="120"/>
                    <a:pt x="116" y="120"/>
                  </a:cubicBezTo>
                  <a:cubicBezTo>
                    <a:pt x="114" y="120"/>
                    <a:pt x="114" y="120"/>
                    <a:pt x="114" y="120"/>
                  </a:cubicBezTo>
                  <a:cubicBezTo>
                    <a:pt x="114" y="120"/>
                    <a:pt x="114" y="120"/>
                    <a:pt x="114" y="120"/>
                  </a:cubicBezTo>
                  <a:cubicBezTo>
                    <a:pt x="113" y="121"/>
                    <a:pt x="113" y="121"/>
                    <a:pt x="113" y="121"/>
                  </a:cubicBezTo>
                  <a:cubicBezTo>
                    <a:pt x="113" y="122"/>
                    <a:pt x="113" y="122"/>
                    <a:pt x="113" y="122"/>
                  </a:cubicBezTo>
                  <a:cubicBezTo>
                    <a:pt x="111" y="123"/>
                    <a:pt x="111" y="123"/>
                    <a:pt x="111" y="123"/>
                  </a:cubicBezTo>
                  <a:cubicBezTo>
                    <a:pt x="111" y="124"/>
                    <a:pt x="111" y="124"/>
                    <a:pt x="111" y="124"/>
                  </a:cubicBezTo>
                  <a:cubicBezTo>
                    <a:pt x="111" y="125"/>
                    <a:pt x="111" y="125"/>
                    <a:pt x="111" y="125"/>
                  </a:cubicBezTo>
                  <a:cubicBezTo>
                    <a:pt x="112" y="125"/>
                    <a:pt x="112" y="125"/>
                    <a:pt x="112" y="125"/>
                  </a:cubicBezTo>
                  <a:cubicBezTo>
                    <a:pt x="111" y="125"/>
                    <a:pt x="111" y="125"/>
                    <a:pt x="111" y="125"/>
                  </a:cubicBezTo>
                  <a:cubicBezTo>
                    <a:pt x="111" y="125"/>
                    <a:pt x="111" y="125"/>
                    <a:pt x="111" y="125"/>
                  </a:cubicBezTo>
                  <a:cubicBezTo>
                    <a:pt x="111" y="125"/>
                    <a:pt x="111" y="125"/>
                    <a:pt x="111" y="125"/>
                  </a:cubicBezTo>
                  <a:cubicBezTo>
                    <a:pt x="110" y="125"/>
                    <a:pt x="110" y="125"/>
                    <a:pt x="110" y="125"/>
                  </a:cubicBezTo>
                  <a:cubicBezTo>
                    <a:pt x="109" y="125"/>
                    <a:pt x="109" y="125"/>
                    <a:pt x="109" y="125"/>
                  </a:cubicBezTo>
                  <a:cubicBezTo>
                    <a:pt x="108" y="126"/>
                    <a:pt x="108" y="126"/>
                    <a:pt x="108" y="126"/>
                  </a:cubicBezTo>
                  <a:cubicBezTo>
                    <a:pt x="108" y="127"/>
                    <a:pt x="108" y="127"/>
                    <a:pt x="108" y="127"/>
                  </a:cubicBezTo>
                  <a:cubicBezTo>
                    <a:pt x="108" y="127"/>
                    <a:pt x="108" y="127"/>
                    <a:pt x="108" y="127"/>
                  </a:cubicBezTo>
                  <a:cubicBezTo>
                    <a:pt x="108" y="127"/>
                    <a:pt x="108" y="127"/>
                    <a:pt x="108" y="127"/>
                  </a:cubicBezTo>
                  <a:cubicBezTo>
                    <a:pt x="107" y="127"/>
                    <a:pt x="107" y="127"/>
                    <a:pt x="107" y="127"/>
                  </a:cubicBezTo>
                  <a:cubicBezTo>
                    <a:pt x="107" y="127"/>
                    <a:pt x="107" y="127"/>
                    <a:pt x="107" y="127"/>
                  </a:cubicBezTo>
                  <a:cubicBezTo>
                    <a:pt x="105" y="128"/>
                    <a:pt x="105" y="128"/>
                    <a:pt x="105" y="128"/>
                  </a:cubicBezTo>
                  <a:cubicBezTo>
                    <a:pt x="104" y="129"/>
                    <a:pt x="104" y="129"/>
                    <a:pt x="104" y="129"/>
                  </a:cubicBezTo>
                  <a:cubicBezTo>
                    <a:pt x="104" y="130"/>
                    <a:pt x="104" y="130"/>
                    <a:pt x="104" y="130"/>
                  </a:cubicBezTo>
                  <a:cubicBezTo>
                    <a:pt x="104" y="130"/>
                    <a:pt x="104" y="130"/>
                    <a:pt x="104" y="130"/>
                  </a:cubicBezTo>
                  <a:cubicBezTo>
                    <a:pt x="103" y="130"/>
                    <a:pt x="103" y="130"/>
                    <a:pt x="103" y="130"/>
                  </a:cubicBezTo>
                  <a:cubicBezTo>
                    <a:pt x="103" y="129"/>
                    <a:pt x="103" y="129"/>
                    <a:pt x="103" y="129"/>
                  </a:cubicBezTo>
                  <a:cubicBezTo>
                    <a:pt x="102" y="129"/>
                    <a:pt x="102" y="129"/>
                    <a:pt x="102" y="129"/>
                  </a:cubicBezTo>
                  <a:cubicBezTo>
                    <a:pt x="101" y="130"/>
                    <a:pt x="101" y="130"/>
                    <a:pt x="101" y="130"/>
                  </a:cubicBezTo>
                  <a:cubicBezTo>
                    <a:pt x="100" y="130"/>
                    <a:pt x="100" y="130"/>
                    <a:pt x="100" y="130"/>
                  </a:cubicBezTo>
                  <a:cubicBezTo>
                    <a:pt x="100" y="131"/>
                    <a:pt x="100" y="131"/>
                    <a:pt x="100" y="131"/>
                  </a:cubicBezTo>
                  <a:cubicBezTo>
                    <a:pt x="100" y="131"/>
                    <a:pt x="100" y="131"/>
                    <a:pt x="100" y="131"/>
                  </a:cubicBezTo>
                  <a:cubicBezTo>
                    <a:pt x="98" y="131"/>
                    <a:pt x="98" y="131"/>
                    <a:pt x="98" y="131"/>
                  </a:cubicBezTo>
                  <a:cubicBezTo>
                    <a:pt x="97" y="132"/>
                    <a:pt x="97" y="132"/>
                    <a:pt x="97" y="132"/>
                  </a:cubicBezTo>
                  <a:cubicBezTo>
                    <a:pt x="95" y="133"/>
                    <a:pt x="95" y="133"/>
                    <a:pt x="95" y="133"/>
                  </a:cubicBezTo>
                  <a:cubicBezTo>
                    <a:pt x="94" y="134"/>
                    <a:pt x="94" y="134"/>
                    <a:pt x="94" y="134"/>
                  </a:cubicBezTo>
                  <a:cubicBezTo>
                    <a:pt x="93" y="135"/>
                    <a:pt x="93" y="135"/>
                    <a:pt x="93" y="135"/>
                  </a:cubicBezTo>
                  <a:cubicBezTo>
                    <a:pt x="93" y="135"/>
                    <a:pt x="93" y="135"/>
                    <a:pt x="93" y="135"/>
                  </a:cubicBezTo>
                  <a:cubicBezTo>
                    <a:pt x="93" y="136"/>
                    <a:pt x="93" y="136"/>
                    <a:pt x="93" y="136"/>
                  </a:cubicBezTo>
                  <a:cubicBezTo>
                    <a:pt x="93" y="137"/>
                    <a:pt x="93" y="137"/>
                    <a:pt x="93" y="137"/>
                  </a:cubicBezTo>
                  <a:cubicBezTo>
                    <a:pt x="93" y="137"/>
                    <a:pt x="93" y="137"/>
                    <a:pt x="93" y="137"/>
                  </a:cubicBezTo>
                  <a:cubicBezTo>
                    <a:pt x="93" y="136"/>
                    <a:pt x="93" y="136"/>
                    <a:pt x="93" y="136"/>
                  </a:cubicBezTo>
                  <a:cubicBezTo>
                    <a:pt x="92" y="136"/>
                    <a:pt x="92" y="136"/>
                    <a:pt x="92" y="136"/>
                  </a:cubicBezTo>
                  <a:cubicBezTo>
                    <a:pt x="92" y="136"/>
                    <a:pt x="92" y="136"/>
                    <a:pt x="92" y="136"/>
                  </a:cubicBezTo>
                  <a:cubicBezTo>
                    <a:pt x="92" y="137"/>
                    <a:pt x="92" y="137"/>
                    <a:pt x="92" y="137"/>
                  </a:cubicBezTo>
                  <a:cubicBezTo>
                    <a:pt x="92" y="137"/>
                    <a:pt x="92" y="137"/>
                    <a:pt x="92" y="137"/>
                  </a:cubicBezTo>
                  <a:cubicBezTo>
                    <a:pt x="91" y="137"/>
                    <a:pt x="91" y="137"/>
                    <a:pt x="91" y="137"/>
                  </a:cubicBezTo>
                  <a:cubicBezTo>
                    <a:pt x="91" y="136"/>
                    <a:pt x="91" y="136"/>
                    <a:pt x="91" y="136"/>
                  </a:cubicBezTo>
                  <a:cubicBezTo>
                    <a:pt x="91" y="135"/>
                    <a:pt x="91" y="135"/>
                    <a:pt x="91" y="135"/>
                  </a:cubicBezTo>
                  <a:cubicBezTo>
                    <a:pt x="91" y="135"/>
                    <a:pt x="91" y="135"/>
                    <a:pt x="91" y="135"/>
                  </a:cubicBezTo>
                  <a:cubicBezTo>
                    <a:pt x="90" y="135"/>
                    <a:pt x="90" y="135"/>
                    <a:pt x="90" y="135"/>
                  </a:cubicBezTo>
                  <a:cubicBezTo>
                    <a:pt x="90" y="135"/>
                    <a:pt x="90" y="135"/>
                    <a:pt x="90" y="135"/>
                  </a:cubicBezTo>
                  <a:cubicBezTo>
                    <a:pt x="89" y="135"/>
                    <a:pt x="89" y="135"/>
                    <a:pt x="89" y="135"/>
                  </a:cubicBezTo>
                  <a:cubicBezTo>
                    <a:pt x="87" y="135"/>
                    <a:pt x="87" y="135"/>
                    <a:pt x="87" y="135"/>
                  </a:cubicBezTo>
                  <a:cubicBezTo>
                    <a:pt x="87" y="136"/>
                    <a:pt x="87" y="136"/>
                    <a:pt x="87" y="136"/>
                  </a:cubicBezTo>
                  <a:cubicBezTo>
                    <a:pt x="86" y="136"/>
                    <a:pt x="86" y="136"/>
                    <a:pt x="86" y="136"/>
                  </a:cubicBezTo>
                  <a:cubicBezTo>
                    <a:pt x="85" y="137"/>
                    <a:pt x="85" y="137"/>
                    <a:pt x="85" y="137"/>
                  </a:cubicBezTo>
                  <a:cubicBezTo>
                    <a:pt x="84" y="137"/>
                    <a:pt x="84" y="137"/>
                    <a:pt x="84" y="137"/>
                  </a:cubicBezTo>
                  <a:cubicBezTo>
                    <a:pt x="83" y="138"/>
                    <a:pt x="83" y="138"/>
                    <a:pt x="83" y="138"/>
                  </a:cubicBezTo>
                  <a:cubicBezTo>
                    <a:pt x="83" y="139"/>
                    <a:pt x="83" y="139"/>
                    <a:pt x="83" y="139"/>
                  </a:cubicBezTo>
                  <a:cubicBezTo>
                    <a:pt x="83" y="139"/>
                    <a:pt x="83" y="139"/>
                    <a:pt x="83" y="139"/>
                  </a:cubicBezTo>
                  <a:cubicBezTo>
                    <a:pt x="82" y="139"/>
                    <a:pt x="82" y="139"/>
                    <a:pt x="82" y="139"/>
                  </a:cubicBezTo>
                  <a:cubicBezTo>
                    <a:pt x="81" y="139"/>
                    <a:pt x="81" y="139"/>
                    <a:pt x="81" y="139"/>
                  </a:cubicBezTo>
                  <a:cubicBezTo>
                    <a:pt x="81" y="140"/>
                    <a:pt x="81" y="140"/>
                    <a:pt x="81" y="140"/>
                  </a:cubicBezTo>
                  <a:cubicBezTo>
                    <a:pt x="81" y="140"/>
                    <a:pt x="81" y="140"/>
                    <a:pt x="81" y="140"/>
                  </a:cubicBezTo>
                  <a:cubicBezTo>
                    <a:pt x="80" y="140"/>
                    <a:pt x="80" y="140"/>
                    <a:pt x="80" y="140"/>
                  </a:cubicBezTo>
                  <a:cubicBezTo>
                    <a:pt x="79" y="140"/>
                    <a:pt x="79" y="140"/>
                    <a:pt x="79" y="140"/>
                  </a:cubicBezTo>
                  <a:cubicBezTo>
                    <a:pt x="79" y="140"/>
                    <a:pt x="79" y="140"/>
                    <a:pt x="79" y="140"/>
                  </a:cubicBezTo>
                  <a:cubicBezTo>
                    <a:pt x="78" y="141"/>
                    <a:pt x="78" y="141"/>
                    <a:pt x="78" y="141"/>
                  </a:cubicBezTo>
                  <a:cubicBezTo>
                    <a:pt x="78" y="142"/>
                    <a:pt x="78" y="142"/>
                    <a:pt x="78" y="142"/>
                  </a:cubicBezTo>
                  <a:cubicBezTo>
                    <a:pt x="78" y="142"/>
                    <a:pt x="78" y="142"/>
                    <a:pt x="78" y="142"/>
                  </a:cubicBezTo>
                  <a:cubicBezTo>
                    <a:pt x="79" y="142"/>
                    <a:pt x="79" y="142"/>
                    <a:pt x="79" y="142"/>
                  </a:cubicBezTo>
                  <a:cubicBezTo>
                    <a:pt x="79" y="142"/>
                    <a:pt x="79" y="142"/>
                    <a:pt x="79" y="142"/>
                  </a:cubicBezTo>
                  <a:cubicBezTo>
                    <a:pt x="79" y="141"/>
                    <a:pt x="79" y="141"/>
                    <a:pt x="79" y="141"/>
                  </a:cubicBezTo>
                  <a:cubicBezTo>
                    <a:pt x="80" y="141"/>
                    <a:pt x="80" y="141"/>
                    <a:pt x="80" y="141"/>
                  </a:cubicBezTo>
                  <a:cubicBezTo>
                    <a:pt x="80" y="141"/>
                    <a:pt x="80" y="141"/>
                    <a:pt x="80" y="141"/>
                  </a:cubicBezTo>
                  <a:cubicBezTo>
                    <a:pt x="80" y="142"/>
                    <a:pt x="80" y="142"/>
                    <a:pt x="80" y="142"/>
                  </a:cubicBezTo>
                  <a:cubicBezTo>
                    <a:pt x="80" y="142"/>
                    <a:pt x="80" y="142"/>
                    <a:pt x="80" y="142"/>
                  </a:cubicBezTo>
                  <a:cubicBezTo>
                    <a:pt x="81" y="142"/>
                    <a:pt x="81" y="142"/>
                    <a:pt x="81" y="142"/>
                  </a:cubicBezTo>
                  <a:cubicBezTo>
                    <a:pt x="81" y="141"/>
                    <a:pt x="81" y="141"/>
                    <a:pt x="81" y="141"/>
                  </a:cubicBezTo>
                  <a:cubicBezTo>
                    <a:pt x="82" y="140"/>
                    <a:pt x="82" y="140"/>
                    <a:pt x="82" y="140"/>
                  </a:cubicBezTo>
                  <a:cubicBezTo>
                    <a:pt x="82" y="141"/>
                    <a:pt x="82" y="141"/>
                    <a:pt x="82" y="141"/>
                  </a:cubicBezTo>
                  <a:cubicBezTo>
                    <a:pt x="82" y="141"/>
                    <a:pt x="82" y="141"/>
                    <a:pt x="82" y="141"/>
                  </a:cubicBezTo>
                  <a:cubicBezTo>
                    <a:pt x="82" y="142"/>
                    <a:pt x="82" y="142"/>
                    <a:pt x="82" y="142"/>
                  </a:cubicBezTo>
                  <a:cubicBezTo>
                    <a:pt x="83" y="142"/>
                    <a:pt x="83" y="142"/>
                    <a:pt x="83" y="142"/>
                  </a:cubicBezTo>
                  <a:cubicBezTo>
                    <a:pt x="83" y="141"/>
                    <a:pt x="83" y="141"/>
                    <a:pt x="83" y="141"/>
                  </a:cubicBezTo>
                  <a:cubicBezTo>
                    <a:pt x="83" y="141"/>
                    <a:pt x="83" y="141"/>
                    <a:pt x="83" y="141"/>
                  </a:cubicBezTo>
                  <a:cubicBezTo>
                    <a:pt x="84" y="141"/>
                    <a:pt x="84" y="141"/>
                    <a:pt x="84" y="141"/>
                  </a:cubicBezTo>
                  <a:cubicBezTo>
                    <a:pt x="84" y="141"/>
                    <a:pt x="84" y="141"/>
                    <a:pt x="84" y="141"/>
                  </a:cubicBezTo>
                  <a:cubicBezTo>
                    <a:pt x="84" y="141"/>
                    <a:pt x="84" y="141"/>
                    <a:pt x="84" y="141"/>
                  </a:cubicBezTo>
                  <a:cubicBezTo>
                    <a:pt x="85" y="141"/>
                    <a:pt x="85" y="141"/>
                    <a:pt x="85" y="141"/>
                  </a:cubicBezTo>
                  <a:cubicBezTo>
                    <a:pt x="86" y="140"/>
                    <a:pt x="86" y="140"/>
                    <a:pt x="86" y="140"/>
                  </a:cubicBezTo>
                  <a:cubicBezTo>
                    <a:pt x="87" y="139"/>
                    <a:pt x="87" y="139"/>
                    <a:pt x="87" y="139"/>
                  </a:cubicBezTo>
                  <a:cubicBezTo>
                    <a:pt x="86" y="139"/>
                    <a:pt x="86" y="139"/>
                    <a:pt x="86" y="139"/>
                  </a:cubicBezTo>
                  <a:cubicBezTo>
                    <a:pt x="87" y="138"/>
                    <a:pt x="87" y="138"/>
                    <a:pt x="87" y="138"/>
                  </a:cubicBezTo>
                  <a:cubicBezTo>
                    <a:pt x="88" y="137"/>
                    <a:pt x="88" y="137"/>
                    <a:pt x="88" y="137"/>
                  </a:cubicBezTo>
                  <a:cubicBezTo>
                    <a:pt x="88" y="137"/>
                    <a:pt x="88" y="137"/>
                    <a:pt x="88" y="137"/>
                  </a:cubicBezTo>
                  <a:cubicBezTo>
                    <a:pt x="89" y="138"/>
                    <a:pt x="89" y="138"/>
                    <a:pt x="89" y="138"/>
                  </a:cubicBezTo>
                  <a:cubicBezTo>
                    <a:pt x="89" y="138"/>
                    <a:pt x="89" y="138"/>
                    <a:pt x="89" y="138"/>
                  </a:cubicBezTo>
                  <a:cubicBezTo>
                    <a:pt x="88" y="139"/>
                    <a:pt x="88" y="139"/>
                    <a:pt x="88" y="139"/>
                  </a:cubicBezTo>
                  <a:cubicBezTo>
                    <a:pt x="88" y="139"/>
                    <a:pt x="88" y="139"/>
                    <a:pt x="88" y="139"/>
                  </a:cubicBezTo>
                  <a:cubicBezTo>
                    <a:pt x="88" y="140"/>
                    <a:pt x="88" y="140"/>
                    <a:pt x="88" y="140"/>
                  </a:cubicBezTo>
                  <a:cubicBezTo>
                    <a:pt x="88" y="140"/>
                    <a:pt x="88" y="140"/>
                    <a:pt x="88" y="140"/>
                  </a:cubicBezTo>
                  <a:cubicBezTo>
                    <a:pt x="89" y="139"/>
                    <a:pt x="89" y="139"/>
                    <a:pt x="89" y="139"/>
                  </a:cubicBezTo>
                  <a:cubicBezTo>
                    <a:pt x="90" y="139"/>
                    <a:pt x="90" y="139"/>
                    <a:pt x="90" y="139"/>
                  </a:cubicBezTo>
                  <a:cubicBezTo>
                    <a:pt x="90" y="139"/>
                    <a:pt x="90" y="139"/>
                    <a:pt x="90" y="139"/>
                  </a:cubicBezTo>
                  <a:cubicBezTo>
                    <a:pt x="90" y="139"/>
                    <a:pt x="90" y="139"/>
                    <a:pt x="90" y="139"/>
                  </a:cubicBezTo>
                  <a:cubicBezTo>
                    <a:pt x="90" y="138"/>
                    <a:pt x="90" y="138"/>
                    <a:pt x="90" y="138"/>
                  </a:cubicBezTo>
                  <a:cubicBezTo>
                    <a:pt x="91" y="138"/>
                    <a:pt x="91" y="138"/>
                    <a:pt x="91" y="138"/>
                  </a:cubicBezTo>
                  <a:cubicBezTo>
                    <a:pt x="91" y="139"/>
                    <a:pt x="91" y="139"/>
                    <a:pt x="91" y="139"/>
                  </a:cubicBezTo>
                  <a:cubicBezTo>
                    <a:pt x="91" y="140"/>
                    <a:pt x="91" y="140"/>
                    <a:pt x="91" y="140"/>
                  </a:cubicBezTo>
                  <a:cubicBezTo>
                    <a:pt x="91" y="140"/>
                    <a:pt x="91" y="140"/>
                    <a:pt x="91" y="140"/>
                  </a:cubicBezTo>
                  <a:cubicBezTo>
                    <a:pt x="92" y="139"/>
                    <a:pt x="92" y="139"/>
                    <a:pt x="92" y="139"/>
                  </a:cubicBezTo>
                  <a:cubicBezTo>
                    <a:pt x="92" y="139"/>
                    <a:pt x="92" y="139"/>
                    <a:pt x="92" y="139"/>
                  </a:cubicBezTo>
                  <a:cubicBezTo>
                    <a:pt x="93" y="138"/>
                    <a:pt x="93" y="138"/>
                    <a:pt x="93" y="138"/>
                  </a:cubicBezTo>
                  <a:cubicBezTo>
                    <a:pt x="94" y="138"/>
                    <a:pt x="94" y="138"/>
                    <a:pt x="94" y="138"/>
                  </a:cubicBezTo>
                  <a:cubicBezTo>
                    <a:pt x="95" y="137"/>
                    <a:pt x="95" y="137"/>
                    <a:pt x="95" y="137"/>
                  </a:cubicBezTo>
                  <a:cubicBezTo>
                    <a:pt x="95" y="137"/>
                    <a:pt x="95" y="137"/>
                    <a:pt x="95" y="137"/>
                  </a:cubicBezTo>
                  <a:cubicBezTo>
                    <a:pt x="96" y="137"/>
                    <a:pt x="96" y="137"/>
                    <a:pt x="96" y="137"/>
                  </a:cubicBezTo>
                  <a:cubicBezTo>
                    <a:pt x="96" y="138"/>
                    <a:pt x="96" y="138"/>
                    <a:pt x="96" y="138"/>
                  </a:cubicBezTo>
                  <a:cubicBezTo>
                    <a:pt x="95" y="138"/>
                    <a:pt x="95" y="138"/>
                    <a:pt x="95" y="138"/>
                  </a:cubicBezTo>
                  <a:cubicBezTo>
                    <a:pt x="95" y="139"/>
                    <a:pt x="95" y="139"/>
                    <a:pt x="95" y="139"/>
                  </a:cubicBezTo>
                  <a:cubicBezTo>
                    <a:pt x="95" y="139"/>
                    <a:pt x="95" y="139"/>
                    <a:pt x="95" y="139"/>
                  </a:cubicBezTo>
                  <a:cubicBezTo>
                    <a:pt x="95" y="139"/>
                    <a:pt x="95" y="139"/>
                    <a:pt x="95" y="139"/>
                  </a:cubicBezTo>
                  <a:cubicBezTo>
                    <a:pt x="97" y="138"/>
                    <a:pt x="97" y="138"/>
                    <a:pt x="97" y="138"/>
                  </a:cubicBezTo>
                  <a:cubicBezTo>
                    <a:pt x="97" y="137"/>
                    <a:pt x="97" y="137"/>
                    <a:pt x="97" y="137"/>
                  </a:cubicBezTo>
                  <a:cubicBezTo>
                    <a:pt x="97" y="137"/>
                    <a:pt x="97" y="137"/>
                    <a:pt x="97" y="137"/>
                  </a:cubicBezTo>
                  <a:cubicBezTo>
                    <a:pt x="97" y="137"/>
                    <a:pt x="97" y="137"/>
                    <a:pt x="97" y="137"/>
                  </a:cubicBezTo>
                  <a:cubicBezTo>
                    <a:pt x="98" y="137"/>
                    <a:pt x="98" y="137"/>
                    <a:pt x="98" y="137"/>
                  </a:cubicBezTo>
                  <a:cubicBezTo>
                    <a:pt x="98" y="137"/>
                    <a:pt x="98" y="137"/>
                    <a:pt x="98" y="137"/>
                  </a:cubicBezTo>
                  <a:cubicBezTo>
                    <a:pt x="99" y="137"/>
                    <a:pt x="99" y="137"/>
                    <a:pt x="99" y="137"/>
                  </a:cubicBezTo>
                  <a:cubicBezTo>
                    <a:pt x="100" y="136"/>
                    <a:pt x="100" y="136"/>
                    <a:pt x="100" y="136"/>
                  </a:cubicBezTo>
                  <a:cubicBezTo>
                    <a:pt x="100" y="136"/>
                    <a:pt x="100" y="136"/>
                    <a:pt x="100" y="136"/>
                  </a:cubicBezTo>
                  <a:cubicBezTo>
                    <a:pt x="101" y="136"/>
                    <a:pt x="101" y="136"/>
                    <a:pt x="101" y="136"/>
                  </a:cubicBezTo>
                  <a:cubicBezTo>
                    <a:pt x="101" y="136"/>
                    <a:pt x="101" y="136"/>
                    <a:pt x="101" y="136"/>
                  </a:cubicBezTo>
                  <a:cubicBezTo>
                    <a:pt x="102" y="135"/>
                    <a:pt x="102" y="135"/>
                    <a:pt x="102" y="135"/>
                  </a:cubicBezTo>
                  <a:cubicBezTo>
                    <a:pt x="102" y="135"/>
                    <a:pt x="102" y="135"/>
                    <a:pt x="102" y="135"/>
                  </a:cubicBezTo>
                  <a:cubicBezTo>
                    <a:pt x="102" y="136"/>
                    <a:pt x="102" y="136"/>
                    <a:pt x="102" y="136"/>
                  </a:cubicBezTo>
                  <a:cubicBezTo>
                    <a:pt x="102" y="137"/>
                    <a:pt x="102" y="137"/>
                    <a:pt x="102" y="137"/>
                  </a:cubicBezTo>
                  <a:cubicBezTo>
                    <a:pt x="102" y="136"/>
                    <a:pt x="102" y="136"/>
                    <a:pt x="102" y="136"/>
                  </a:cubicBezTo>
                  <a:cubicBezTo>
                    <a:pt x="103" y="136"/>
                    <a:pt x="103" y="136"/>
                    <a:pt x="103" y="136"/>
                  </a:cubicBezTo>
                  <a:cubicBezTo>
                    <a:pt x="102" y="136"/>
                    <a:pt x="102" y="136"/>
                    <a:pt x="102" y="136"/>
                  </a:cubicBezTo>
                  <a:cubicBezTo>
                    <a:pt x="103" y="135"/>
                    <a:pt x="103" y="135"/>
                    <a:pt x="103" y="135"/>
                  </a:cubicBezTo>
                  <a:cubicBezTo>
                    <a:pt x="103" y="135"/>
                    <a:pt x="103" y="135"/>
                    <a:pt x="103" y="135"/>
                  </a:cubicBezTo>
                  <a:cubicBezTo>
                    <a:pt x="102" y="135"/>
                    <a:pt x="102" y="135"/>
                    <a:pt x="102" y="135"/>
                  </a:cubicBezTo>
                  <a:cubicBezTo>
                    <a:pt x="101" y="135"/>
                    <a:pt x="101" y="135"/>
                    <a:pt x="101" y="135"/>
                  </a:cubicBezTo>
                  <a:cubicBezTo>
                    <a:pt x="102" y="134"/>
                    <a:pt x="102" y="134"/>
                    <a:pt x="102" y="134"/>
                  </a:cubicBezTo>
                  <a:cubicBezTo>
                    <a:pt x="104" y="134"/>
                    <a:pt x="104" y="134"/>
                    <a:pt x="104" y="134"/>
                  </a:cubicBezTo>
                  <a:cubicBezTo>
                    <a:pt x="106" y="134"/>
                    <a:pt x="106" y="134"/>
                    <a:pt x="106" y="134"/>
                  </a:cubicBezTo>
                  <a:cubicBezTo>
                    <a:pt x="106" y="133"/>
                    <a:pt x="106" y="133"/>
                    <a:pt x="106" y="133"/>
                  </a:cubicBezTo>
                  <a:cubicBezTo>
                    <a:pt x="106" y="133"/>
                    <a:pt x="106" y="133"/>
                    <a:pt x="106" y="133"/>
                  </a:cubicBezTo>
                  <a:cubicBezTo>
                    <a:pt x="106" y="133"/>
                    <a:pt x="106" y="133"/>
                    <a:pt x="106" y="133"/>
                  </a:cubicBezTo>
                  <a:cubicBezTo>
                    <a:pt x="106" y="132"/>
                    <a:pt x="106" y="132"/>
                    <a:pt x="106" y="132"/>
                  </a:cubicBezTo>
                  <a:cubicBezTo>
                    <a:pt x="107" y="132"/>
                    <a:pt x="107" y="132"/>
                    <a:pt x="107" y="132"/>
                  </a:cubicBezTo>
                  <a:cubicBezTo>
                    <a:pt x="107" y="132"/>
                    <a:pt x="107" y="132"/>
                    <a:pt x="107" y="132"/>
                  </a:cubicBezTo>
                  <a:cubicBezTo>
                    <a:pt x="108" y="132"/>
                    <a:pt x="108" y="132"/>
                    <a:pt x="108" y="132"/>
                  </a:cubicBezTo>
                  <a:cubicBezTo>
                    <a:pt x="108" y="133"/>
                    <a:pt x="108" y="133"/>
                    <a:pt x="108" y="133"/>
                  </a:cubicBezTo>
                  <a:cubicBezTo>
                    <a:pt x="108" y="133"/>
                    <a:pt x="108" y="133"/>
                    <a:pt x="108" y="133"/>
                  </a:cubicBezTo>
                  <a:cubicBezTo>
                    <a:pt x="109" y="132"/>
                    <a:pt x="109" y="132"/>
                    <a:pt x="109" y="132"/>
                  </a:cubicBezTo>
                  <a:cubicBezTo>
                    <a:pt x="108" y="132"/>
                    <a:pt x="108" y="132"/>
                    <a:pt x="108" y="132"/>
                  </a:cubicBezTo>
                  <a:cubicBezTo>
                    <a:pt x="109" y="131"/>
                    <a:pt x="109" y="131"/>
                    <a:pt x="109" y="131"/>
                  </a:cubicBezTo>
                  <a:cubicBezTo>
                    <a:pt x="109" y="131"/>
                    <a:pt x="109" y="131"/>
                    <a:pt x="109" y="131"/>
                  </a:cubicBezTo>
                  <a:cubicBezTo>
                    <a:pt x="109" y="130"/>
                    <a:pt x="109" y="130"/>
                    <a:pt x="109" y="130"/>
                  </a:cubicBezTo>
                  <a:cubicBezTo>
                    <a:pt x="110" y="131"/>
                    <a:pt x="110" y="131"/>
                    <a:pt x="110" y="131"/>
                  </a:cubicBezTo>
                  <a:cubicBezTo>
                    <a:pt x="110" y="131"/>
                    <a:pt x="110" y="131"/>
                    <a:pt x="110" y="131"/>
                  </a:cubicBezTo>
                  <a:cubicBezTo>
                    <a:pt x="110" y="132"/>
                    <a:pt x="110" y="132"/>
                    <a:pt x="110" y="132"/>
                  </a:cubicBezTo>
                  <a:cubicBezTo>
                    <a:pt x="111" y="131"/>
                    <a:pt x="111" y="131"/>
                    <a:pt x="111" y="131"/>
                  </a:cubicBezTo>
                  <a:cubicBezTo>
                    <a:pt x="112" y="130"/>
                    <a:pt x="112" y="130"/>
                    <a:pt x="112" y="130"/>
                  </a:cubicBezTo>
                  <a:cubicBezTo>
                    <a:pt x="112" y="130"/>
                    <a:pt x="112" y="130"/>
                    <a:pt x="112" y="130"/>
                  </a:cubicBezTo>
                  <a:cubicBezTo>
                    <a:pt x="113" y="130"/>
                    <a:pt x="113" y="130"/>
                    <a:pt x="113" y="130"/>
                  </a:cubicBezTo>
                  <a:cubicBezTo>
                    <a:pt x="113" y="129"/>
                    <a:pt x="113" y="129"/>
                    <a:pt x="113" y="129"/>
                  </a:cubicBezTo>
                  <a:cubicBezTo>
                    <a:pt x="114" y="130"/>
                    <a:pt x="114" y="130"/>
                    <a:pt x="114" y="130"/>
                  </a:cubicBezTo>
                  <a:cubicBezTo>
                    <a:pt x="114" y="130"/>
                    <a:pt x="114" y="130"/>
                    <a:pt x="114" y="130"/>
                  </a:cubicBezTo>
                  <a:cubicBezTo>
                    <a:pt x="115" y="129"/>
                    <a:pt x="115" y="129"/>
                    <a:pt x="115" y="129"/>
                  </a:cubicBezTo>
                  <a:cubicBezTo>
                    <a:pt x="115" y="128"/>
                    <a:pt x="115" y="128"/>
                    <a:pt x="115" y="128"/>
                  </a:cubicBezTo>
                  <a:cubicBezTo>
                    <a:pt x="115" y="128"/>
                    <a:pt x="115" y="128"/>
                    <a:pt x="115" y="128"/>
                  </a:cubicBezTo>
                  <a:cubicBezTo>
                    <a:pt x="114" y="128"/>
                    <a:pt x="114" y="128"/>
                    <a:pt x="114" y="128"/>
                  </a:cubicBezTo>
                  <a:cubicBezTo>
                    <a:pt x="114" y="128"/>
                    <a:pt x="114" y="128"/>
                    <a:pt x="114" y="128"/>
                  </a:cubicBezTo>
                  <a:cubicBezTo>
                    <a:pt x="115" y="127"/>
                    <a:pt x="115" y="127"/>
                    <a:pt x="115" y="127"/>
                  </a:cubicBezTo>
                  <a:cubicBezTo>
                    <a:pt x="116" y="127"/>
                    <a:pt x="116" y="127"/>
                    <a:pt x="116" y="127"/>
                  </a:cubicBezTo>
                  <a:cubicBezTo>
                    <a:pt x="117" y="126"/>
                    <a:pt x="117" y="126"/>
                    <a:pt x="117" y="126"/>
                  </a:cubicBezTo>
                  <a:cubicBezTo>
                    <a:pt x="117" y="126"/>
                    <a:pt x="117" y="126"/>
                    <a:pt x="117" y="126"/>
                  </a:cubicBezTo>
                  <a:cubicBezTo>
                    <a:pt x="117" y="127"/>
                    <a:pt x="117" y="127"/>
                    <a:pt x="117" y="127"/>
                  </a:cubicBezTo>
                  <a:cubicBezTo>
                    <a:pt x="118" y="126"/>
                    <a:pt x="118" y="126"/>
                    <a:pt x="118" y="126"/>
                  </a:cubicBezTo>
                  <a:cubicBezTo>
                    <a:pt x="119" y="125"/>
                    <a:pt x="119" y="125"/>
                    <a:pt x="119" y="125"/>
                  </a:cubicBezTo>
                  <a:cubicBezTo>
                    <a:pt x="119" y="125"/>
                    <a:pt x="119" y="125"/>
                    <a:pt x="119" y="125"/>
                  </a:cubicBezTo>
                  <a:cubicBezTo>
                    <a:pt x="120" y="125"/>
                    <a:pt x="120" y="125"/>
                    <a:pt x="120" y="125"/>
                  </a:cubicBezTo>
                  <a:cubicBezTo>
                    <a:pt x="120" y="124"/>
                    <a:pt x="120" y="124"/>
                    <a:pt x="120" y="124"/>
                  </a:cubicBezTo>
                  <a:cubicBezTo>
                    <a:pt x="121" y="124"/>
                    <a:pt x="121" y="124"/>
                    <a:pt x="121" y="124"/>
                  </a:cubicBezTo>
                  <a:cubicBezTo>
                    <a:pt x="121" y="125"/>
                    <a:pt x="121" y="125"/>
                    <a:pt x="121" y="125"/>
                  </a:cubicBezTo>
                  <a:cubicBezTo>
                    <a:pt x="121" y="125"/>
                    <a:pt x="121" y="125"/>
                    <a:pt x="121" y="125"/>
                  </a:cubicBezTo>
                  <a:cubicBezTo>
                    <a:pt x="122" y="124"/>
                    <a:pt x="122" y="124"/>
                    <a:pt x="122" y="124"/>
                  </a:cubicBezTo>
                  <a:cubicBezTo>
                    <a:pt x="122" y="124"/>
                    <a:pt x="122" y="124"/>
                    <a:pt x="122" y="124"/>
                  </a:cubicBezTo>
                  <a:cubicBezTo>
                    <a:pt x="123" y="124"/>
                    <a:pt x="123" y="124"/>
                    <a:pt x="123" y="124"/>
                  </a:cubicBezTo>
                  <a:cubicBezTo>
                    <a:pt x="123" y="124"/>
                    <a:pt x="123" y="124"/>
                    <a:pt x="123" y="124"/>
                  </a:cubicBezTo>
                  <a:cubicBezTo>
                    <a:pt x="124" y="123"/>
                    <a:pt x="124" y="123"/>
                    <a:pt x="124" y="123"/>
                  </a:cubicBezTo>
                  <a:cubicBezTo>
                    <a:pt x="124" y="123"/>
                    <a:pt x="124" y="123"/>
                    <a:pt x="124" y="123"/>
                  </a:cubicBezTo>
                  <a:cubicBezTo>
                    <a:pt x="124" y="123"/>
                    <a:pt x="124" y="123"/>
                    <a:pt x="124" y="123"/>
                  </a:cubicBezTo>
                  <a:cubicBezTo>
                    <a:pt x="125" y="123"/>
                    <a:pt x="125" y="123"/>
                    <a:pt x="125" y="123"/>
                  </a:cubicBezTo>
                  <a:cubicBezTo>
                    <a:pt x="126" y="123"/>
                    <a:pt x="126" y="123"/>
                    <a:pt x="126" y="123"/>
                  </a:cubicBezTo>
                  <a:cubicBezTo>
                    <a:pt x="126" y="123"/>
                    <a:pt x="126" y="123"/>
                    <a:pt x="126" y="123"/>
                  </a:cubicBezTo>
                  <a:cubicBezTo>
                    <a:pt x="126" y="123"/>
                    <a:pt x="126" y="123"/>
                    <a:pt x="126" y="123"/>
                  </a:cubicBezTo>
                  <a:cubicBezTo>
                    <a:pt x="126" y="123"/>
                    <a:pt x="126" y="123"/>
                    <a:pt x="126" y="123"/>
                  </a:cubicBezTo>
                  <a:cubicBezTo>
                    <a:pt x="127" y="123"/>
                    <a:pt x="127" y="123"/>
                    <a:pt x="127" y="123"/>
                  </a:cubicBezTo>
                  <a:cubicBezTo>
                    <a:pt x="127" y="123"/>
                    <a:pt x="127" y="123"/>
                    <a:pt x="127" y="123"/>
                  </a:cubicBezTo>
                  <a:cubicBezTo>
                    <a:pt x="127" y="123"/>
                    <a:pt x="127" y="123"/>
                    <a:pt x="127" y="123"/>
                  </a:cubicBezTo>
                  <a:cubicBezTo>
                    <a:pt x="128" y="122"/>
                    <a:pt x="128" y="122"/>
                    <a:pt x="128" y="122"/>
                  </a:cubicBezTo>
                  <a:cubicBezTo>
                    <a:pt x="127" y="122"/>
                    <a:pt x="127" y="122"/>
                    <a:pt x="127" y="122"/>
                  </a:cubicBezTo>
                  <a:cubicBezTo>
                    <a:pt x="127" y="122"/>
                    <a:pt x="127" y="122"/>
                    <a:pt x="127" y="122"/>
                  </a:cubicBezTo>
                  <a:cubicBezTo>
                    <a:pt x="127" y="121"/>
                    <a:pt x="127" y="121"/>
                    <a:pt x="127" y="121"/>
                  </a:cubicBezTo>
                  <a:cubicBezTo>
                    <a:pt x="128" y="121"/>
                    <a:pt x="128" y="121"/>
                    <a:pt x="128" y="121"/>
                  </a:cubicBezTo>
                  <a:cubicBezTo>
                    <a:pt x="129" y="121"/>
                    <a:pt x="129" y="121"/>
                    <a:pt x="129" y="121"/>
                  </a:cubicBezTo>
                  <a:cubicBezTo>
                    <a:pt x="129" y="121"/>
                    <a:pt x="129" y="121"/>
                    <a:pt x="129" y="121"/>
                  </a:cubicBezTo>
                  <a:cubicBezTo>
                    <a:pt x="129" y="121"/>
                    <a:pt x="129" y="121"/>
                    <a:pt x="129" y="121"/>
                  </a:cubicBezTo>
                  <a:cubicBezTo>
                    <a:pt x="129" y="120"/>
                    <a:pt x="129" y="120"/>
                    <a:pt x="129" y="120"/>
                  </a:cubicBezTo>
                  <a:cubicBezTo>
                    <a:pt x="128" y="120"/>
                    <a:pt x="128" y="120"/>
                    <a:pt x="128" y="120"/>
                  </a:cubicBezTo>
                  <a:cubicBezTo>
                    <a:pt x="129" y="120"/>
                    <a:pt x="129" y="120"/>
                    <a:pt x="129" y="120"/>
                  </a:cubicBezTo>
                  <a:cubicBezTo>
                    <a:pt x="130" y="120"/>
                    <a:pt x="130" y="120"/>
                    <a:pt x="130" y="120"/>
                  </a:cubicBezTo>
                  <a:cubicBezTo>
                    <a:pt x="130" y="119"/>
                    <a:pt x="130" y="119"/>
                    <a:pt x="130" y="119"/>
                  </a:cubicBezTo>
                  <a:cubicBezTo>
                    <a:pt x="132" y="119"/>
                    <a:pt x="132" y="119"/>
                    <a:pt x="132" y="119"/>
                  </a:cubicBezTo>
                  <a:cubicBezTo>
                    <a:pt x="132" y="118"/>
                    <a:pt x="132" y="118"/>
                    <a:pt x="132" y="118"/>
                  </a:cubicBezTo>
                  <a:cubicBezTo>
                    <a:pt x="133" y="118"/>
                    <a:pt x="133" y="118"/>
                    <a:pt x="133" y="118"/>
                  </a:cubicBezTo>
                  <a:cubicBezTo>
                    <a:pt x="134" y="117"/>
                    <a:pt x="134" y="117"/>
                    <a:pt x="134" y="117"/>
                  </a:cubicBezTo>
                  <a:cubicBezTo>
                    <a:pt x="134" y="116"/>
                    <a:pt x="134" y="116"/>
                    <a:pt x="134" y="116"/>
                  </a:cubicBezTo>
                  <a:cubicBezTo>
                    <a:pt x="134" y="116"/>
                    <a:pt x="134" y="116"/>
                    <a:pt x="134" y="116"/>
                  </a:cubicBezTo>
                  <a:cubicBezTo>
                    <a:pt x="133" y="116"/>
                    <a:pt x="133" y="116"/>
                    <a:pt x="133" y="116"/>
                  </a:cubicBezTo>
                  <a:cubicBezTo>
                    <a:pt x="133" y="115"/>
                    <a:pt x="133" y="115"/>
                    <a:pt x="133" y="115"/>
                  </a:cubicBezTo>
                  <a:cubicBezTo>
                    <a:pt x="133" y="115"/>
                    <a:pt x="133" y="115"/>
                    <a:pt x="133" y="115"/>
                  </a:cubicBezTo>
                  <a:cubicBezTo>
                    <a:pt x="132" y="115"/>
                    <a:pt x="132" y="115"/>
                    <a:pt x="132" y="115"/>
                  </a:cubicBezTo>
                  <a:cubicBezTo>
                    <a:pt x="132" y="114"/>
                    <a:pt x="132" y="114"/>
                    <a:pt x="132" y="114"/>
                  </a:cubicBezTo>
                  <a:cubicBezTo>
                    <a:pt x="132" y="113"/>
                    <a:pt x="132" y="113"/>
                    <a:pt x="132" y="113"/>
                  </a:cubicBezTo>
                  <a:cubicBezTo>
                    <a:pt x="133" y="113"/>
                    <a:pt x="133" y="113"/>
                    <a:pt x="133" y="113"/>
                  </a:cubicBezTo>
                  <a:cubicBezTo>
                    <a:pt x="133" y="113"/>
                    <a:pt x="133" y="113"/>
                    <a:pt x="133" y="113"/>
                  </a:cubicBezTo>
                  <a:cubicBezTo>
                    <a:pt x="134" y="112"/>
                    <a:pt x="134" y="112"/>
                    <a:pt x="134" y="112"/>
                  </a:cubicBezTo>
                  <a:cubicBezTo>
                    <a:pt x="134" y="112"/>
                    <a:pt x="134" y="112"/>
                    <a:pt x="134" y="112"/>
                  </a:cubicBezTo>
                  <a:cubicBezTo>
                    <a:pt x="134" y="112"/>
                    <a:pt x="134" y="112"/>
                    <a:pt x="134" y="112"/>
                  </a:cubicBezTo>
                  <a:cubicBezTo>
                    <a:pt x="134" y="112"/>
                    <a:pt x="134" y="112"/>
                    <a:pt x="134" y="112"/>
                  </a:cubicBezTo>
                  <a:cubicBezTo>
                    <a:pt x="135" y="112"/>
                    <a:pt x="135" y="112"/>
                    <a:pt x="135" y="112"/>
                  </a:cubicBezTo>
                  <a:cubicBezTo>
                    <a:pt x="136" y="111"/>
                    <a:pt x="136" y="111"/>
                    <a:pt x="136" y="111"/>
                  </a:cubicBezTo>
                  <a:cubicBezTo>
                    <a:pt x="137" y="112"/>
                    <a:pt x="137" y="112"/>
                    <a:pt x="137" y="112"/>
                  </a:cubicBezTo>
                  <a:cubicBezTo>
                    <a:pt x="138" y="111"/>
                    <a:pt x="138" y="111"/>
                    <a:pt x="138" y="111"/>
                  </a:cubicBezTo>
                  <a:cubicBezTo>
                    <a:pt x="138" y="112"/>
                    <a:pt x="138" y="112"/>
                    <a:pt x="138" y="112"/>
                  </a:cubicBezTo>
                  <a:cubicBezTo>
                    <a:pt x="138" y="112"/>
                    <a:pt x="138" y="112"/>
                    <a:pt x="138" y="112"/>
                  </a:cubicBezTo>
                  <a:cubicBezTo>
                    <a:pt x="139" y="112"/>
                    <a:pt x="139" y="112"/>
                    <a:pt x="139" y="112"/>
                  </a:cubicBezTo>
                  <a:cubicBezTo>
                    <a:pt x="140" y="111"/>
                    <a:pt x="140" y="111"/>
                    <a:pt x="140" y="111"/>
                  </a:cubicBezTo>
                  <a:cubicBezTo>
                    <a:pt x="139" y="111"/>
                    <a:pt x="139" y="111"/>
                    <a:pt x="139" y="111"/>
                  </a:cubicBezTo>
                  <a:cubicBezTo>
                    <a:pt x="139" y="111"/>
                    <a:pt x="139" y="111"/>
                    <a:pt x="139" y="111"/>
                  </a:cubicBezTo>
                  <a:cubicBezTo>
                    <a:pt x="139" y="110"/>
                    <a:pt x="139" y="110"/>
                    <a:pt x="139" y="110"/>
                  </a:cubicBezTo>
                  <a:cubicBezTo>
                    <a:pt x="139" y="110"/>
                    <a:pt x="139" y="110"/>
                    <a:pt x="139" y="110"/>
                  </a:cubicBezTo>
                  <a:cubicBezTo>
                    <a:pt x="140" y="110"/>
                    <a:pt x="140" y="110"/>
                    <a:pt x="140" y="110"/>
                  </a:cubicBezTo>
                  <a:cubicBezTo>
                    <a:pt x="142" y="110"/>
                    <a:pt x="142" y="110"/>
                    <a:pt x="142" y="110"/>
                  </a:cubicBezTo>
                  <a:cubicBezTo>
                    <a:pt x="142" y="109"/>
                    <a:pt x="142" y="109"/>
                    <a:pt x="142" y="109"/>
                  </a:cubicBezTo>
                  <a:cubicBezTo>
                    <a:pt x="142" y="108"/>
                    <a:pt x="142" y="108"/>
                    <a:pt x="142" y="108"/>
                  </a:cubicBezTo>
                  <a:cubicBezTo>
                    <a:pt x="140" y="107"/>
                    <a:pt x="140" y="107"/>
                    <a:pt x="140" y="107"/>
                  </a:cubicBezTo>
                  <a:cubicBezTo>
                    <a:pt x="140" y="107"/>
                    <a:pt x="140" y="107"/>
                    <a:pt x="140" y="107"/>
                  </a:cubicBezTo>
                  <a:cubicBezTo>
                    <a:pt x="139" y="108"/>
                    <a:pt x="139" y="108"/>
                    <a:pt x="139" y="108"/>
                  </a:cubicBezTo>
                  <a:cubicBezTo>
                    <a:pt x="139" y="107"/>
                    <a:pt x="139" y="107"/>
                    <a:pt x="139" y="107"/>
                  </a:cubicBezTo>
                  <a:cubicBezTo>
                    <a:pt x="140" y="107"/>
                    <a:pt x="140" y="107"/>
                    <a:pt x="140" y="107"/>
                  </a:cubicBezTo>
                  <a:cubicBezTo>
                    <a:pt x="141" y="107"/>
                    <a:pt x="141" y="107"/>
                    <a:pt x="141" y="107"/>
                  </a:cubicBezTo>
                  <a:cubicBezTo>
                    <a:pt x="142" y="107"/>
                    <a:pt x="142" y="107"/>
                    <a:pt x="142" y="107"/>
                  </a:cubicBezTo>
                  <a:cubicBezTo>
                    <a:pt x="143" y="107"/>
                    <a:pt x="143" y="107"/>
                    <a:pt x="143" y="107"/>
                  </a:cubicBezTo>
                  <a:cubicBezTo>
                    <a:pt x="144" y="107"/>
                    <a:pt x="144" y="107"/>
                    <a:pt x="144" y="107"/>
                  </a:cubicBezTo>
                  <a:cubicBezTo>
                    <a:pt x="144" y="106"/>
                    <a:pt x="144" y="106"/>
                    <a:pt x="144" y="106"/>
                  </a:cubicBezTo>
                  <a:cubicBezTo>
                    <a:pt x="146" y="105"/>
                    <a:pt x="146" y="105"/>
                    <a:pt x="146" y="105"/>
                  </a:cubicBezTo>
                  <a:cubicBezTo>
                    <a:pt x="147" y="104"/>
                    <a:pt x="147" y="104"/>
                    <a:pt x="147" y="104"/>
                  </a:cubicBezTo>
                  <a:cubicBezTo>
                    <a:pt x="148" y="104"/>
                    <a:pt x="148" y="104"/>
                    <a:pt x="148" y="104"/>
                  </a:cubicBezTo>
                  <a:cubicBezTo>
                    <a:pt x="148" y="104"/>
                    <a:pt x="148" y="104"/>
                    <a:pt x="148" y="104"/>
                  </a:cubicBezTo>
                  <a:cubicBezTo>
                    <a:pt x="148" y="103"/>
                    <a:pt x="148" y="103"/>
                    <a:pt x="148" y="103"/>
                  </a:cubicBezTo>
                  <a:cubicBezTo>
                    <a:pt x="150" y="102"/>
                    <a:pt x="150" y="102"/>
                    <a:pt x="150" y="102"/>
                  </a:cubicBezTo>
                  <a:cubicBezTo>
                    <a:pt x="152" y="102"/>
                    <a:pt x="152" y="102"/>
                    <a:pt x="152" y="102"/>
                  </a:cubicBezTo>
                  <a:cubicBezTo>
                    <a:pt x="153" y="101"/>
                    <a:pt x="153" y="101"/>
                    <a:pt x="153" y="101"/>
                  </a:cubicBezTo>
                  <a:cubicBezTo>
                    <a:pt x="155" y="100"/>
                    <a:pt x="155" y="100"/>
                    <a:pt x="155" y="100"/>
                  </a:cubicBezTo>
                  <a:cubicBezTo>
                    <a:pt x="156" y="99"/>
                    <a:pt x="156" y="99"/>
                    <a:pt x="156" y="99"/>
                  </a:cubicBezTo>
                  <a:cubicBezTo>
                    <a:pt x="156" y="100"/>
                    <a:pt x="156" y="100"/>
                    <a:pt x="156" y="100"/>
                  </a:cubicBezTo>
                  <a:cubicBezTo>
                    <a:pt x="156" y="101"/>
                    <a:pt x="156" y="101"/>
                    <a:pt x="156" y="101"/>
                  </a:cubicBezTo>
                  <a:cubicBezTo>
                    <a:pt x="156" y="101"/>
                    <a:pt x="156" y="101"/>
                    <a:pt x="156" y="101"/>
                  </a:cubicBezTo>
                  <a:cubicBezTo>
                    <a:pt x="157" y="101"/>
                    <a:pt x="157" y="101"/>
                    <a:pt x="157" y="101"/>
                  </a:cubicBezTo>
                  <a:cubicBezTo>
                    <a:pt x="157" y="101"/>
                    <a:pt x="157" y="101"/>
                    <a:pt x="157" y="101"/>
                  </a:cubicBezTo>
                  <a:cubicBezTo>
                    <a:pt x="158" y="100"/>
                    <a:pt x="158" y="100"/>
                    <a:pt x="158" y="100"/>
                  </a:cubicBezTo>
                  <a:cubicBezTo>
                    <a:pt x="159" y="100"/>
                    <a:pt x="159" y="100"/>
                    <a:pt x="159" y="100"/>
                  </a:cubicBezTo>
                  <a:cubicBezTo>
                    <a:pt x="161" y="99"/>
                    <a:pt x="161" y="99"/>
                    <a:pt x="161" y="99"/>
                  </a:cubicBezTo>
                  <a:cubicBezTo>
                    <a:pt x="161" y="99"/>
                    <a:pt x="161" y="99"/>
                    <a:pt x="161" y="99"/>
                  </a:cubicBezTo>
                  <a:cubicBezTo>
                    <a:pt x="161" y="100"/>
                    <a:pt x="161" y="100"/>
                    <a:pt x="161" y="100"/>
                  </a:cubicBezTo>
                  <a:cubicBezTo>
                    <a:pt x="160" y="100"/>
                    <a:pt x="160" y="100"/>
                    <a:pt x="160" y="100"/>
                  </a:cubicBezTo>
                  <a:cubicBezTo>
                    <a:pt x="159" y="101"/>
                    <a:pt x="159" y="101"/>
                    <a:pt x="159" y="101"/>
                  </a:cubicBezTo>
                  <a:cubicBezTo>
                    <a:pt x="157" y="102"/>
                    <a:pt x="157" y="102"/>
                    <a:pt x="157" y="102"/>
                  </a:cubicBezTo>
                  <a:cubicBezTo>
                    <a:pt x="157" y="103"/>
                    <a:pt x="157" y="103"/>
                    <a:pt x="157" y="103"/>
                  </a:cubicBezTo>
                  <a:cubicBezTo>
                    <a:pt x="158" y="104"/>
                    <a:pt x="158" y="104"/>
                    <a:pt x="158" y="104"/>
                  </a:cubicBezTo>
                  <a:cubicBezTo>
                    <a:pt x="158" y="105"/>
                    <a:pt x="158" y="105"/>
                    <a:pt x="158" y="105"/>
                  </a:cubicBezTo>
                  <a:cubicBezTo>
                    <a:pt x="157" y="105"/>
                    <a:pt x="157" y="105"/>
                    <a:pt x="157" y="105"/>
                  </a:cubicBezTo>
                  <a:cubicBezTo>
                    <a:pt x="156" y="104"/>
                    <a:pt x="156" y="104"/>
                    <a:pt x="156" y="104"/>
                  </a:cubicBezTo>
                  <a:cubicBezTo>
                    <a:pt x="156" y="105"/>
                    <a:pt x="156" y="105"/>
                    <a:pt x="156" y="105"/>
                  </a:cubicBezTo>
                  <a:cubicBezTo>
                    <a:pt x="155" y="105"/>
                    <a:pt x="155" y="105"/>
                    <a:pt x="155" y="105"/>
                  </a:cubicBezTo>
                  <a:cubicBezTo>
                    <a:pt x="154" y="104"/>
                    <a:pt x="154" y="104"/>
                    <a:pt x="154" y="104"/>
                  </a:cubicBezTo>
                  <a:cubicBezTo>
                    <a:pt x="154" y="103"/>
                    <a:pt x="154" y="103"/>
                    <a:pt x="154" y="103"/>
                  </a:cubicBezTo>
                  <a:cubicBezTo>
                    <a:pt x="153" y="104"/>
                    <a:pt x="153" y="104"/>
                    <a:pt x="153" y="104"/>
                  </a:cubicBezTo>
                  <a:cubicBezTo>
                    <a:pt x="152" y="104"/>
                    <a:pt x="152" y="104"/>
                    <a:pt x="152" y="104"/>
                  </a:cubicBezTo>
                  <a:cubicBezTo>
                    <a:pt x="151" y="105"/>
                    <a:pt x="151" y="105"/>
                    <a:pt x="151" y="105"/>
                  </a:cubicBezTo>
                  <a:cubicBezTo>
                    <a:pt x="149" y="105"/>
                    <a:pt x="149" y="105"/>
                    <a:pt x="149" y="105"/>
                  </a:cubicBezTo>
                  <a:cubicBezTo>
                    <a:pt x="149" y="105"/>
                    <a:pt x="149" y="105"/>
                    <a:pt x="149" y="105"/>
                  </a:cubicBezTo>
                  <a:cubicBezTo>
                    <a:pt x="148" y="106"/>
                    <a:pt x="148" y="106"/>
                    <a:pt x="148" y="106"/>
                  </a:cubicBezTo>
                  <a:cubicBezTo>
                    <a:pt x="149" y="106"/>
                    <a:pt x="149" y="106"/>
                    <a:pt x="149" y="106"/>
                  </a:cubicBezTo>
                  <a:cubicBezTo>
                    <a:pt x="148" y="108"/>
                    <a:pt x="148" y="108"/>
                    <a:pt x="148" y="108"/>
                  </a:cubicBezTo>
                  <a:cubicBezTo>
                    <a:pt x="147" y="108"/>
                    <a:pt x="147" y="108"/>
                    <a:pt x="147" y="108"/>
                  </a:cubicBezTo>
                  <a:cubicBezTo>
                    <a:pt x="147" y="109"/>
                    <a:pt x="147" y="109"/>
                    <a:pt x="147" y="109"/>
                  </a:cubicBezTo>
                  <a:cubicBezTo>
                    <a:pt x="144" y="111"/>
                    <a:pt x="144" y="111"/>
                    <a:pt x="144" y="111"/>
                  </a:cubicBezTo>
                  <a:cubicBezTo>
                    <a:pt x="143" y="112"/>
                    <a:pt x="143" y="112"/>
                    <a:pt x="143" y="112"/>
                  </a:cubicBezTo>
                  <a:cubicBezTo>
                    <a:pt x="143" y="113"/>
                    <a:pt x="143" y="113"/>
                    <a:pt x="143" y="113"/>
                  </a:cubicBezTo>
                  <a:cubicBezTo>
                    <a:pt x="144" y="114"/>
                    <a:pt x="144" y="114"/>
                    <a:pt x="144" y="114"/>
                  </a:cubicBezTo>
                  <a:cubicBezTo>
                    <a:pt x="145" y="113"/>
                    <a:pt x="145" y="113"/>
                    <a:pt x="145" y="113"/>
                  </a:cubicBezTo>
                  <a:cubicBezTo>
                    <a:pt x="145" y="113"/>
                    <a:pt x="145" y="113"/>
                    <a:pt x="145" y="113"/>
                  </a:cubicBezTo>
                  <a:cubicBezTo>
                    <a:pt x="146" y="113"/>
                    <a:pt x="146" y="113"/>
                    <a:pt x="146" y="113"/>
                  </a:cubicBezTo>
                  <a:cubicBezTo>
                    <a:pt x="147" y="113"/>
                    <a:pt x="147" y="113"/>
                    <a:pt x="147" y="113"/>
                  </a:cubicBezTo>
                  <a:cubicBezTo>
                    <a:pt x="147" y="113"/>
                    <a:pt x="147" y="113"/>
                    <a:pt x="147" y="113"/>
                  </a:cubicBezTo>
                  <a:cubicBezTo>
                    <a:pt x="145" y="114"/>
                    <a:pt x="145" y="114"/>
                    <a:pt x="145" y="114"/>
                  </a:cubicBezTo>
                  <a:cubicBezTo>
                    <a:pt x="144" y="114"/>
                    <a:pt x="144" y="114"/>
                    <a:pt x="144" y="114"/>
                  </a:cubicBezTo>
                  <a:cubicBezTo>
                    <a:pt x="144" y="115"/>
                    <a:pt x="144" y="115"/>
                    <a:pt x="144" y="115"/>
                  </a:cubicBezTo>
                  <a:cubicBezTo>
                    <a:pt x="143" y="115"/>
                    <a:pt x="143" y="115"/>
                    <a:pt x="143" y="115"/>
                  </a:cubicBezTo>
                  <a:cubicBezTo>
                    <a:pt x="142" y="115"/>
                    <a:pt x="142" y="115"/>
                    <a:pt x="142" y="115"/>
                  </a:cubicBezTo>
                  <a:cubicBezTo>
                    <a:pt x="142" y="115"/>
                    <a:pt x="142" y="115"/>
                    <a:pt x="142" y="115"/>
                  </a:cubicBezTo>
                  <a:cubicBezTo>
                    <a:pt x="142" y="116"/>
                    <a:pt x="142" y="116"/>
                    <a:pt x="142" y="116"/>
                  </a:cubicBezTo>
                  <a:cubicBezTo>
                    <a:pt x="141" y="116"/>
                    <a:pt x="141" y="116"/>
                    <a:pt x="141" y="116"/>
                  </a:cubicBezTo>
                  <a:cubicBezTo>
                    <a:pt x="141" y="116"/>
                    <a:pt x="141" y="116"/>
                    <a:pt x="141" y="116"/>
                  </a:cubicBezTo>
                  <a:cubicBezTo>
                    <a:pt x="141" y="117"/>
                    <a:pt x="141" y="117"/>
                    <a:pt x="141" y="117"/>
                  </a:cubicBezTo>
                  <a:cubicBezTo>
                    <a:pt x="142" y="118"/>
                    <a:pt x="142" y="118"/>
                    <a:pt x="142" y="118"/>
                  </a:cubicBezTo>
                  <a:cubicBezTo>
                    <a:pt x="142" y="118"/>
                    <a:pt x="142" y="118"/>
                    <a:pt x="142" y="118"/>
                  </a:cubicBezTo>
                  <a:cubicBezTo>
                    <a:pt x="143" y="117"/>
                    <a:pt x="143" y="117"/>
                    <a:pt x="143" y="117"/>
                  </a:cubicBezTo>
                  <a:cubicBezTo>
                    <a:pt x="143" y="118"/>
                    <a:pt x="143" y="118"/>
                    <a:pt x="143" y="118"/>
                  </a:cubicBezTo>
                  <a:cubicBezTo>
                    <a:pt x="143" y="117"/>
                    <a:pt x="143" y="117"/>
                    <a:pt x="143" y="117"/>
                  </a:cubicBezTo>
                  <a:cubicBezTo>
                    <a:pt x="144" y="117"/>
                    <a:pt x="144" y="117"/>
                    <a:pt x="144" y="117"/>
                  </a:cubicBezTo>
                  <a:cubicBezTo>
                    <a:pt x="144" y="117"/>
                    <a:pt x="144" y="117"/>
                    <a:pt x="144" y="117"/>
                  </a:cubicBezTo>
                  <a:cubicBezTo>
                    <a:pt x="145" y="117"/>
                    <a:pt x="145" y="117"/>
                    <a:pt x="145" y="117"/>
                  </a:cubicBezTo>
                  <a:cubicBezTo>
                    <a:pt x="145" y="117"/>
                    <a:pt x="145" y="117"/>
                    <a:pt x="145" y="117"/>
                  </a:cubicBezTo>
                  <a:cubicBezTo>
                    <a:pt x="145" y="116"/>
                    <a:pt x="145" y="116"/>
                    <a:pt x="145" y="116"/>
                  </a:cubicBezTo>
                  <a:cubicBezTo>
                    <a:pt x="146" y="116"/>
                    <a:pt x="146" y="116"/>
                    <a:pt x="146" y="116"/>
                  </a:cubicBezTo>
                  <a:cubicBezTo>
                    <a:pt x="146" y="115"/>
                    <a:pt x="146" y="115"/>
                    <a:pt x="146" y="115"/>
                  </a:cubicBezTo>
                  <a:cubicBezTo>
                    <a:pt x="147" y="114"/>
                    <a:pt x="147" y="114"/>
                    <a:pt x="147" y="114"/>
                  </a:cubicBezTo>
                  <a:cubicBezTo>
                    <a:pt x="147" y="115"/>
                    <a:pt x="147" y="115"/>
                    <a:pt x="147" y="115"/>
                  </a:cubicBezTo>
                  <a:cubicBezTo>
                    <a:pt x="147" y="115"/>
                    <a:pt x="147" y="115"/>
                    <a:pt x="147" y="115"/>
                  </a:cubicBezTo>
                  <a:cubicBezTo>
                    <a:pt x="147" y="116"/>
                    <a:pt x="147" y="116"/>
                    <a:pt x="147" y="116"/>
                  </a:cubicBezTo>
                  <a:cubicBezTo>
                    <a:pt x="148" y="116"/>
                    <a:pt x="148" y="116"/>
                    <a:pt x="148" y="116"/>
                  </a:cubicBezTo>
                  <a:cubicBezTo>
                    <a:pt x="149" y="115"/>
                    <a:pt x="149" y="115"/>
                    <a:pt x="149" y="115"/>
                  </a:cubicBezTo>
                  <a:cubicBezTo>
                    <a:pt x="150" y="115"/>
                    <a:pt x="150" y="115"/>
                    <a:pt x="150" y="115"/>
                  </a:cubicBezTo>
                  <a:cubicBezTo>
                    <a:pt x="151" y="115"/>
                    <a:pt x="151" y="115"/>
                    <a:pt x="151" y="115"/>
                  </a:cubicBezTo>
                  <a:cubicBezTo>
                    <a:pt x="151" y="115"/>
                    <a:pt x="151" y="115"/>
                    <a:pt x="151" y="115"/>
                  </a:cubicBezTo>
                  <a:cubicBezTo>
                    <a:pt x="152" y="113"/>
                    <a:pt x="152" y="113"/>
                    <a:pt x="152" y="113"/>
                  </a:cubicBezTo>
                  <a:cubicBezTo>
                    <a:pt x="153" y="113"/>
                    <a:pt x="153" y="113"/>
                    <a:pt x="153" y="113"/>
                  </a:cubicBezTo>
                  <a:cubicBezTo>
                    <a:pt x="153" y="113"/>
                    <a:pt x="153" y="113"/>
                    <a:pt x="153" y="113"/>
                  </a:cubicBezTo>
                  <a:cubicBezTo>
                    <a:pt x="152" y="114"/>
                    <a:pt x="152" y="114"/>
                    <a:pt x="152" y="114"/>
                  </a:cubicBezTo>
                  <a:cubicBezTo>
                    <a:pt x="152" y="114"/>
                    <a:pt x="152" y="114"/>
                    <a:pt x="152" y="114"/>
                  </a:cubicBezTo>
                  <a:cubicBezTo>
                    <a:pt x="152" y="114"/>
                    <a:pt x="152" y="114"/>
                    <a:pt x="152" y="114"/>
                  </a:cubicBezTo>
                  <a:cubicBezTo>
                    <a:pt x="153" y="113"/>
                    <a:pt x="153" y="113"/>
                    <a:pt x="153" y="113"/>
                  </a:cubicBezTo>
                  <a:cubicBezTo>
                    <a:pt x="154" y="112"/>
                    <a:pt x="154" y="112"/>
                    <a:pt x="154" y="112"/>
                  </a:cubicBezTo>
                  <a:cubicBezTo>
                    <a:pt x="155" y="111"/>
                    <a:pt x="155" y="111"/>
                    <a:pt x="155" y="111"/>
                  </a:cubicBezTo>
                  <a:cubicBezTo>
                    <a:pt x="155" y="112"/>
                    <a:pt x="155" y="112"/>
                    <a:pt x="155" y="112"/>
                  </a:cubicBezTo>
                  <a:cubicBezTo>
                    <a:pt x="154" y="113"/>
                    <a:pt x="154" y="113"/>
                    <a:pt x="154" y="113"/>
                  </a:cubicBezTo>
                  <a:cubicBezTo>
                    <a:pt x="154" y="113"/>
                    <a:pt x="154" y="113"/>
                    <a:pt x="154" y="113"/>
                  </a:cubicBezTo>
                  <a:cubicBezTo>
                    <a:pt x="155" y="112"/>
                    <a:pt x="155" y="112"/>
                    <a:pt x="155" y="112"/>
                  </a:cubicBezTo>
                  <a:cubicBezTo>
                    <a:pt x="155" y="113"/>
                    <a:pt x="155" y="113"/>
                    <a:pt x="155" y="113"/>
                  </a:cubicBezTo>
                  <a:cubicBezTo>
                    <a:pt x="155" y="113"/>
                    <a:pt x="155" y="113"/>
                    <a:pt x="155" y="113"/>
                  </a:cubicBezTo>
                  <a:cubicBezTo>
                    <a:pt x="156" y="113"/>
                    <a:pt x="156" y="113"/>
                    <a:pt x="156" y="113"/>
                  </a:cubicBezTo>
                  <a:cubicBezTo>
                    <a:pt x="157" y="114"/>
                    <a:pt x="157" y="114"/>
                    <a:pt x="157" y="114"/>
                  </a:cubicBezTo>
                  <a:cubicBezTo>
                    <a:pt x="157" y="113"/>
                    <a:pt x="157" y="113"/>
                    <a:pt x="157" y="113"/>
                  </a:cubicBezTo>
                  <a:cubicBezTo>
                    <a:pt x="158" y="112"/>
                    <a:pt x="158" y="112"/>
                    <a:pt x="158" y="112"/>
                  </a:cubicBezTo>
                  <a:cubicBezTo>
                    <a:pt x="159" y="112"/>
                    <a:pt x="159" y="112"/>
                    <a:pt x="159" y="112"/>
                  </a:cubicBezTo>
                  <a:cubicBezTo>
                    <a:pt x="160" y="112"/>
                    <a:pt x="160" y="112"/>
                    <a:pt x="160" y="112"/>
                  </a:cubicBezTo>
                  <a:cubicBezTo>
                    <a:pt x="159" y="111"/>
                    <a:pt x="159" y="111"/>
                    <a:pt x="159" y="111"/>
                  </a:cubicBezTo>
                  <a:cubicBezTo>
                    <a:pt x="159" y="111"/>
                    <a:pt x="159" y="111"/>
                    <a:pt x="159" y="111"/>
                  </a:cubicBezTo>
                  <a:cubicBezTo>
                    <a:pt x="161" y="110"/>
                    <a:pt x="161" y="110"/>
                    <a:pt x="161" y="110"/>
                  </a:cubicBezTo>
                  <a:cubicBezTo>
                    <a:pt x="161" y="109"/>
                    <a:pt x="161" y="109"/>
                    <a:pt x="161" y="109"/>
                  </a:cubicBezTo>
                  <a:cubicBezTo>
                    <a:pt x="161" y="109"/>
                    <a:pt x="161" y="109"/>
                    <a:pt x="161" y="109"/>
                  </a:cubicBezTo>
                  <a:cubicBezTo>
                    <a:pt x="161" y="109"/>
                    <a:pt x="161" y="109"/>
                    <a:pt x="161" y="109"/>
                  </a:cubicBezTo>
                  <a:cubicBezTo>
                    <a:pt x="160" y="108"/>
                    <a:pt x="160" y="108"/>
                    <a:pt x="160" y="108"/>
                  </a:cubicBezTo>
                  <a:cubicBezTo>
                    <a:pt x="159" y="108"/>
                    <a:pt x="159" y="108"/>
                    <a:pt x="159" y="108"/>
                  </a:cubicBezTo>
                  <a:cubicBezTo>
                    <a:pt x="159" y="108"/>
                    <a:pt x="159" y="108"/>
                    <a:pt x="159" y="108"/>
                  </a:cubicBezTo>
                  <a:cubicBezTo>
                    <a:pt x="160" y="108"/>
                    <a:pt x="160" y="108"/>
                    <a:pt x="160" y="108"/>
                  </a:cubicBezTo>
                  <a:cubicBezTo>
                    <a:pt x="161" y="108"/>
                    <a:pt x="161" y="108"/>
                    <a:pt x="161" y="108"/>
                  </a:cubicBezTo>
                  <a:cubicBezTo>
                    <a:pt x="161" y="108"/>
                    <a:pt x="161" y="108"/>
                    <a:pt x="161" y="108"/>
                  </a:cubicBezTo>
                  <a:cubicBezTo>
                    <a:pt x="161" y="107"/>
                    <a:pt x="161" y="107"/>
                    <a:pt x="161" y="107"/>
                  </a:cubicBezTo>
                  <a:cubicBezTo>
                    <a:pt x="160" y="107"/>
                    <a:pt x="160" y="107"/>
                    <a:pt x="160" y="107"/>
                  </a:cubicBezTo>
                  <a:cubicBezTo>
                    <a:pt x="160" y="107"/>
                    <a:pt x="160" y="107"/>
                    <a:pt x="160" y="107"/>
                  </a:cubicBezTo>
                  <a:cubicBezTo>
                    <a:pt x="160" y="106"/>
                    <a:pt x="160" y="106"/>
                    <a:pt x="160" y="106"/>
                  </a:cubicBezTo>
                  <a:cubicBezTo>
                    <a:pt x="161" y="106"/>
                    <a:pt x="161" y="106"/>
                    <a:pt x="161" y="106"/>
                  </a:cubicBezTo>
                  <a:cubicBezTo>
                    <a:pt x="161" y="106"/>
                    <a:pt x="161" y="106"/>
                    <a:pt x="161" y="106"/>
                  </a:cubicBezTo>
                  <a:cubicBezTo>
                    <a:pt x="162" y="106"/>
                    <a:pt x="162" y="106"/>
                    <a:pt x="162" y="106"/>
                  </a:cubicBezTo>
                  <a:cubicBezTo>
                    <a:pt x="162" y="105"/>
                    <a:pt x="162" y="105"/>
                    <a:pt x="162" y="105"/>
                  </a:cubicBezTo>
                  <a:cubicBezTo>
                    <a:pt x="161" y="105"/>
                    <a:pt x="161" y="105"/>
                    <a:pt x="161" y="105"/>
                  </a:cubicBezTo>
                  <a:cubicBezTo>
                    <a:pt x="163" y="104"/>
                    <a:pt x="163" y="104"/>
                    <a:pt x="163" y="104"/>
                  </a:cubicBezTo>
                  <a:cubicBezTo>
                    <a:pt x="164" y="105"/>
                    <a:pt x="164" y="105"/>
                    <a:pt x="164" y="105"/>
                  </a:cubicBezTo>
                  <a:cubicBezTo>
                    <a:pt x="164" y="104"/>
                    <a:pt x="164" y="104"/>
                    <a:pt x="164" y="104"/>
                  </a:cubicBezTo>
                  <a:cubicBezTo>
                    <a:pt x="165" y="104"/>
                    <a:pt x="165" y="104"/>
                    <a:pt x="165" y="104"/>
                  </a:cubicBezTo>
                  <a:cubicBezTo>
                    <a:pt x="164" y="105"/>
                    <a:pt x="164" y="105"/>
                    <a:pt x="164" y="105"/>
                  </a:cubicBezTo>
                  <a:cubicBezTo>
                    <a:pt x="164" y="106"/>
                    <a:pt x="164" y="106"/>
                    <a:pt x="164" y="106"/>
                  </a:cubicBezTo>
                  <a:cubicBezTo>
                    <a:pt x="164" y="107"/>
                    <a:pt x="164" y="107"/>
                    <a:pt x="164" y="107"/>
                  </a:cubicBezTo>
                  <a:cubicBezTo>
                    <a:pt x="164" y="107"/>
                    <a:pt x="164" y="107"/>
                    <a:pt x="164" y="107"/>
                  </a:cubicBezTo>
                  <a:cubicBezTo>
                    <a:pt x="165" y="106"/>
                    <a:pt x="165" y="106"/>
                    <a:pt x="165" y="106"/>
                  </a:cubicBezTo>
                  <a:cubicBezTo>
                    <a:pt x="166" y="105"/>
                    <a:pt x="166" y="105"/>
                    <a:pt x="166" y="105"/>
                  </a:cubicBezTo>
                  <a:cubicBezTo>
                    <a:pt x="166" y="105"/>
                    <a:pt x="166" y="105"/>
                    <a:pt x="166" y="105"/>
                  </a:cubicBezTo>
                  <a:cubicBezTo>
                    <a:pt x="166" y="106"/>
                    <a:pt x="166" y="106"/>
                    <a:pt x="166" y="106"/>
                  </a:cubicBezTo>
                  <a:cubicBezTo>
                    <a:pt x="165" y="106"/>
                    <a:pt x="165" y="106"/>
                    <a:pt x="165" y="106"/>
                  </a:cubicBezTo>
                  <a:cubicBezTo>
                    <a:pt x="166" y="107"/>
                    <a:pt x="166" y="107"/>
                    <a:pt x="166" y="107"/>
                  </a:cubicBezTo>
                  <a:cubicBezTo>
                    <a:pt x="167" y="106"/>
                    <a:pt x="167" y="106"/>
                    <a:pt x="167" y="106"/>
                  </a:cubicBezTo>
                  <a:cubicBezTo>
                    <a:pt x="167" y="106"/>
                    <a:pt x="167" y="106"/>
                    <a:pt x="167" y="106"/>
                  </a:cubicBezTo>
                  <a:cubicBezTo>
                    <a:pt x="167" y="106"/>
                    <a:pt x="167" y="106"/>
                    <a:pt x="167" y="106"/>
                  </a:cubicBezTo>
                  <a:cubicBezTo>
                    <a:pt x="168" y="106"/>
                    <a:pt x="168" y="106"/>
                    <a:pt x="168" y="106"/>
                  </a:cubicBezTo>
                  <a:cubicBezTo>
                    <a:pt x="169" y="106"/>
                    <a:pt x="169" y="106"/>
                    <a:pt x="169" y="106"/>
                  </a:cubicBezTo>
                  <a:cubicBezTo>
                    <a:pt x="170" y="105"/>
                    <a:pt x="170" y="105"/>
                    <a:pt x="170" y="105"/>
                  </a:cubicBezTo>
                  <a:cubicBezTo>
                    <a:pt x="171" y="105"/>
                    <a:pt x="171" y="105"/>
                    <a:pt x="171" y="105"/>
                  </a:cubicBezTo>
                  <a:cubicBezTo>
                    <a:pt x="171" y="105"/>
                    <a:pt x="171" y="105"/>
                    <a:pt x="171" y="105"/>
                  </a:cubicBezTo>
                  <a:cubicBezTo>
                    <a:pt x="171" y="105"/>
                    <a:pt x="171" y="105"/>
                    <a:pt x="171" y="105"/>
                  </a:cubicBezTo>
                  <a:cubicBezTo>
                    <a:pt x="170" y="105"/>
                    <a:pt x="170" y="105"/>
                    <a:pt x="170" y="105"/>
                  </a:cubicBezTo>
                  <a:cubicBezTo>
                    <a:pt x="169" y="106"/>
                    <a:pt x="169" y="106"/>
                    <a:pt x="169" y="106"/>
                  </a:cubicBezTo>
                  <a:cubicBezTo>
                    <a:pt x="169" y="106"/>
                    <a:pt x="169" y="106"/>
                    <a:pt x="169" y="106"/>
                  </a:cubicBezTo>
                  <a:cubicBezTo>
                    <a:pt x="168" y="107"/>
                    <a:pt x="168" y="107"/>
                    <a:pt x="168" y="107"/>
                  </a:cubicBezTo>
                  <a:cubicBezTo>
                    <a:pt x="169" y="107"/>
                    <a:pt x="169" y="107"/>
                    <a:pt x="169" y="107"/>
                  </a:cubicBezTo>
                  <a:cubicBezTo>
                    <a:pt x="170" y="108"/>
                    <a:pt x="170" y="108"/>
                    <a:pt x="170" y="108"/>
                  </a:cubicBezTo>
                  <a:cubicBezTo>
                    <a:pt x="171" y="108"/>
                    <a:pt x="171" y="108"/>
                    <a:pt x="171" y="108"/>
                  </a:cubicBezTo>
                  <a:cubicBezTo>
                    <a:pt x="171" y="109"/>
                    <a:pt x="171" y="109"/>
                    <a:pt x="171" y="109"/>
                  </a:cubicBezTo>
                  <a:cubicBezTo>
                    <a:pt x="170" y="108"/>
                    <a:pt x="170" y="108"/>
                    <a:pt x="170" y="108"/>
                  </a:cubicBezTo>
                  <a:cubicBezTo>
                    <a:pt x="169" y="108"/>
                    <a:pt x="169" y="108"/>
                    <a:pt x="169" y="108"/>
                  </a:cubicBezTo>
                  <a:cubicBezTo>
                    <a:pt x="168" y="108"/>
                    <a:pt x="168" y="108"/>
                    <a:pt x="168" y="108"/>
                  </a:cubicBezTo>
                  <a:cubicBezTo>
                    <a:pt x="168" y="109"/>
                    <a:pt x="168" y="109"/>
                    <a:pt x="168" y="109"/>
                  </a:cubicBezTo>
                  <a:cubicBezTo>
                    <a:pt x="168" y="109"/>
                    <a:pt x="168" y="109"/>
                    <a:pt x="168" y="109"/>
                  </a:cubicBezTo>
                  <a:cubicBezTo>
                    <a:pt x="169" y="109"/>
                    <a:pt x="169" y="109"/>
                    <a:pt x="169" y="109"/>
                  </a:cubicBezTo>
                  <a:cubicBezTo>
                    <a:pt x="170" y="109"/>
                    <a:pt x="170" y="109"/>
                    <a:pt x="170" y="109"/>
                  </a:cubicBezTo>
                  <a:cubicBezTo>
                    <a:pt x="169" y="109"/>
                    <a:pt x="169" y="109"/>
                    <a:pt x="169" y="109"/>
                  </a:cubicBezTo>
                  <a:cubicBezTo>
                    <a:pt x="168" y="109"/>
                    <a:pt x="168" y="109"/>
                    <a:pt x="168" y="109"/>
                  </a:cubicBezTo>
                  <a:cubicBezTo>
                    <a:pt x="169" y="110"/>
                    <a:pt x="169" y="110"/>
                    <a:pt x="169" y="110"/>
                  </a:cubicBezTo>
                  <a:cubicBezTo>
                    <a:pt x="170" y="110"/>
                    <a:pt x="170" y="110"/>
                    <a:pt x="170" y="110"/>
                  </a:cubicBezTo>
                  <a:cubicBezTo>
                    <a:pt x="170" y="111"/>
                    <a:pt x="170" y="111"/>
                    <a:pt x="170" y="111"/>
                  </a:cubicBezTo>
                  <a:cubicBezTo>
                    <a:pt x="170" y="111"/>
                    <a:pt x="170" y="111"/>
                    <a:pt x="170" y="111"/>
                  </a:cubicBezTo>
                  <a:cubicBezTo>
                    <a:pt x="169" y="111"/>
                    <a:pt x="169" y="111"/>
                    <a:pt x="169" y="111"/>
                  </a:cubicBezTo>
                  <a:cubicBezTo>
                    <a:pt x="169" y="111"/>
                    <a:pt x="169" y="111"/>
                    <a:pt x="169" y="111"/>
                  </a:cubicBezTo>
                  <a:cubicBezTo>
                    <a:pt x="170" y="111"/>
                    <a:pt x="170" y="111"/>
                    <a:pt x="170" y="111"/>
                  </a:cubicBezTo>
                  <a:cubicBezTo>
                    <a:pt x="171" y="111"/>
                    <a:pt x="171" y="111"/>
                    <a:pt x="171" y="111"/>
                  </a:cubicBezTo>
                  <a:cubicBezTo>
                    <a:pt x="171" y="112"/>
                    <a:pt x="171" y="112"/>
                    <a:pt x="171" y="112"/>
                  </a:cubicBezTo>
                  <a:cubicBezTo>
                    <a:pt x="172" y="112"/>
                    <a:pt x="172" y="112"/>
                    <a:pt x="172" y="112"/>
                  </a:cubicBezTo>
                  <a:cubicBezTo>
                    <a:pt x="173" y="112"/>
                    <a:pt x="173" y="112"/>
                    <a:pt x="173" y="112"/>
                  </a:cubicBezTo>
                  <a:cubicBezTo>
                    <a:pt x="174" y="112"/>
                    <a:pt x="174" y="112"/>
                    <a:pt x="174" y="112"/>
                  </a:cubicBezTo>
                  <a:cubicBezTo>
                    <a:pt x="174" y="112"/>
                    <a:pt x="174" y="112"/>
                    <a:pt x="174" y="112"/>
                  </a:cubicBezTo>
                  <a:cubicBezTo>
                    <a:pt x="173" y="113"/>
                    <a:pt x="173" y="113"/>
                    <a:pt x="173" y="113"/>
                  </a:cubicBezTo>
                  <a:cubicBezTo>
                    <a:pt x="173" y="113"/>
                    <a:pt x="173" y="113"/>
                    <a:pt x="173" y="113"/>
                  </a:cubicBezTo>
                  <a:cubicBezTo>
                    <a:pt x="174" y="113"/>
                    <a:pt x="174" y="113"/>
                    <a:pt x="174" y="113"/>
                  </a:cubicBezTo>
                  <a:cubicBezTo>
                    <a:pt x="174" y="114"/>
                    <a:pt x="174" y="114"/>
                    <a:pt x="174" y="114"/>
                  </a:cubicBezTo>
                  <a:cubicBezTo>
                    <a:pt x="175" y="114"/>
                    <a:pt x="175" y="114"/>
                    <a:pt x="175" y="114"/>
                  </a:cubicBezTo>
                  <a:cubicBezTo>
                    <a:pt x="175" y="113"/>
                    <a:pt x="175" y="113"/>
                    <a:pt x="175" y="113"/>
                  </a:cubicBezTo>
                  <a:cubicBezTo>
                    <a:pt x="175" y="113"/>
                    <a:pt x="175" y="113"/>
                    <a:pt x="175" y="113"/>
                  </a:cubicBezTo>
                  <a:cubicBezTo>
                    <a:pt x="175" y="113"/>
                    <a:pt x="175" y="113"/>
                    <a:pt x="175" y="113"/>
                  </a:cubicBezTo>
                  <a:cubicBezTo>
                    <a:pt x="176" y="113"/>
                    <a:pt x="176" y="113"/>
                    <a:pt x="176" y="113"/>
                  </a:cubicBezTo>
                  <a:cubicBezTo>
                    <a:pt x="176" y="113"/>
                    <a:pt x="176" y="113"/>
                    <a:pt x="176" y="113"/>
                  </a:cubicBezTo>
                  <a:cubicBezTo>
                    <a:pt x="176" y="114"/>
                    <a:pt x="176" y="114"/>
                    <a:pt x="176" y="114"/>
                  </a:cubicBezTo>
                  <a:cubicBezTo>
                    <a:pt x="175" y="115"/>
                    <a:pt x="175" y="115"/>
                    <a:pt x="175" y="115"/>
                  </a:cubicBezTo>
                  <a:cubicBezTo>
                    <a:pt x="175" y="116"/>
                    <a:pt x="175" y="116"/>
                    <a:pt x="175" y="116"/>
                  </a:cubicBezTo>
                  <a:cubicBezTo>
                    <a:pt x="175" y="116"/>
                    <a:pt x="175" y="116"/>
                    <a:pt x="175" y="116"/>
                  </a:cubicBezTo>
                  <a:cubicBezTo>
                    <a:pt x="175" y="116"/>
                    <a:pt x="175" y="116"/>
                    <a:pt x="175" y="116"/>
                  </a:cubicBezTo>
                  <a:cubicBezTo>
                    <a:pt x="174" y="116"/>
                    <a:pt x="174" y="116"/>
                    <a:pt x="174" y="116"/>
                  </a:cubicBezTo>
                  <a:cubicBezTo>
                    <a:pt x="174" y="116"/>
                    <a:pt x="174" y="116"/>
                    <a:pt x="174" y="116"/>
                  </a:cubicBezTo>
                  <a:cubicBezTo>
                    <a:pt x="176" y="117"/>
                    <a:pt x="176" y="117"/>
                    <a:pt x="176" y="117"/>
                  </a:cubicBezTo>
                  <a:cubicBezTo>
                    <a:pt x="177" y="117"/>
                    <a:pt x="177" y="117"/>
                    <a:pt x="177" y="117"/>
                  </a:cubicBezTo>
                  <a:cubicBezTo>
                    <a:pt x="178" y="117"/>
                    <a:pt x="178" y="117"/>
                    <a:pt x="178" y="117"/>
                  </a:cubicBezTo>
                  <a:cubicBezTo>
                    <a:pt x="179" y="117"/>
                    <a:pt x="179" y="117"/>
                    <a:pt x="179" y="117"/>
                  </a:cubicBezTo>
                  <a:cubicBezTo>
                    <a:pt x="180" y="117"/>
                    <a:pt x="180" y="117"/>
                    <a:pt x="180" y="117"/>
                  </a:cubicBezTo>
                  <a:cubicBezTo>
                    <a:pt x="181" y="116"/>
                    <a:pt x="181" y="116"/>
                    <a:pt x="181" y="116"/>
                  </a:cubicBezTo>
                  <a:cubicBezTo>
                    <a:pt x="181" y="117"/>
                    <a:pt x="181" y="117"/>
                    <a:pt x="181" y="117"/>
                  </a:cubicBezTo>
                  <a:cubicBezTo>
                    <a:pt x="181" y="117"/>
                    <a:pt x="181" y="117"/>
                    <a:pt x="181" y="117"/>
                  </a:cubicBezTo>
                  <a:cubicBezTo>
                    <a:pt x="182" y="117"/>
                    <a:pt x="182" y="117"/>
                    <a:pt x="182" y="117"/>
                  </a:cubicBezTo>
                  <a:cubicBezTo>
                    <a:pt x="182" y="118"/>
                    <a:pt x="182" y="118"/>
                    <a:pt x="182" y="118"/>
                  </a:cubicBezTo>
                  <a:cubicBezTo>
                    <a:pt x="183" y="118"/>
                    <a:pt x="183" y="118"/>
                    <a:pt x="183" y="118"/>
                  </a:cubicBezTo>
                  <a:cubicBezTo>
                    <a:pt x="183" y="119"/>
                    <a:pt x="183" y="119"/>
                    <a:pt x="183" y="119"/>
                  </a:cubicBezTo>
                  <a:cubicBezTo>
                    <a:pt x="184" y="119"/>
                    <a:pt x="184" y="119"/>
                    <a:pt x="184" y="119"/>
                  </a:cubicBezTo>
                  <a:cubicBezTo>
                    <a:pt x="185" y="118"/>
                    <a:pt x="185" y="118"/>
                    <a:pt x="185" y="118"/>
                  </a:cubicBezTo>
                  <a:cubicBezTo>
                    <a:pt x="185" y="118"/>
                    <a:pt x="185" y="118"/>
                    <a:pt x="185" y="118"/>
                  </a:cubicBezTo>
                  <a:cubicBezTo>
                    <a:pt x="186" y="118"/>
                    <a:pt x="186" y="118"/>
                    <a:pt x="186" y="118"/>
                  </a:cubicBezTo>
                  <a:cubicBezTo>
                    <a:pt x="186" y="119"/>
                    <a:pt x="186" y="119"/>
                    <a:pt x="186" y="119"/>
                  </a:cubicBezTo>
                  <a:cubicBezTo>
                    <a:pt x="185" y="119"/>
                    <a:pt x="185" y="119"/>
                    <a:pt x="185" y="119"/>
                  </a:cubicBezTo>
                  <a:cubicBezTo>
                    <a:pt x="184" y="119"/>
                    <a:pt x="184" y="119"/>
                    <a:pt x="184" y="119"/>
                  </a:cubicBezTo>
                  <a:cubicBezTo>
                    <a:pt x="184" y="120"/>
                    <a:pt x="184" y="120"/>
                    <a:pt x="184" y="120"/>
                  </a:cubicBezTo>
                  <a:cubicBezTo>
                    <a:pt x="186" y="120"/>
                    <a:pt x="186" y="120"/>
                    <a:pt x="186" y="120"/>
                  </a:cubicBezTo>
                  <a:cubicBezTo>
                    <a:pt x="186" y="121"/>
                    <a:pt x="186" y="121"/>
                    <a:pt x="186" y="121"/>
                  </a:cubicBezTo>
                  <a:cubicBezTo>
                    <a:pt x="186" y="121"/>
                    <a:pt x="186" y="121"/>
                    <a:pt x="186" y="121"/>
                  </a:cubicBezTo>
                  <a:cubicBezTo>
                    <a:pt x="188" y="122"/>
                    <a:pt x="188" y="122"/>
                    <a:pt x="188" y="122"/>
                  </a:cubicBezTo>
                  <a:cubicBezTo>
                    <a:pt x="189" y="121"/>
                    <a:pt x="189" y="121"/>
                    <a:pt x="189" y="121"/>
                  </a:cubicBezTo>
                  <a:cubicBezTo>
                    <a:pt x="190" y="121"/>
                    <a:pt x="190" y="121"/>
                    <a:pt x="190" y="121"/>
                  </a:cubicBezTo>
                  <a:cubicBezTo>
                    <a:pt x="190" y="121"/>
                    <a:pt x="190" y="121"/>
                    <a:pt x="190" y="121"/>
                  </a:cubicBezTo>
                  <a:cubicBezTo>
                    <a:pt x="191" y="121"/>
                    <a:pt x="191" y="121"/>
                    <a:pt x="191" y="121"/>
                  </a:cubicBezTo>
                  <a:cubicBezTo>
                    <a:pt x="192" y="120"/>
                    <a:pt x="192" y="120"/>
                    <a:pt x="192" y="120"/>
                  </a:cubicBezTo>
                  <a:cubicBezTo>
                    <a:pt x="192" y="120"/>
                    <a:pt x="192" y="120"/>
                    <a:pt x="192" y="120"/>
                  </a:cubicBezTo>
                  <a:cubicBezTo>
                    <a:pt x="192" y="121"/>
                    <a:pt x="192" y="121"/>
                    <a:pt x="192" y="121"/>
                  </a:cubicBezTo>
                  <a:cubicBezTo>
                    <a:pt x="191" y="121"/>
                    <a:pt x="191" y="121"/>
                    <a:pt x="191" y="121"/>
                  </a:cubicBezTo>
                  <a:cubicBezTo>
                    <a:pt x="191" y="123"/>
                    <a:pt x="191" y="123"/>
                    <a:pt x="191" y="123"/>
                  </a:cubicBezTo>
                  <a:cubicBezTo>
                    <a:pt x="191" y="123"/>
                    <a:pt x="191" y="123"/>
                    <a:pt x="191" y="123"/>
                  </a:cubicBezTo>
                  <a:cubicBezTo>
                    <a:pt x="190" y="124"/>
                    <a:pt x="190" y="124"/>
                    <a:pt x="190" y="124"/>
                  </a:cubicBezTo>
                  <a:cubicBezTo>
                    <a:pt x="189" y="123"/>
                    <a:pt x="189" y="123"/>
                    <a:pt x="189" y="123"/>
                  </a:cubicBezTo>
                  <a:cubicBezTo>
                    <a:pt x="189" y="123"/>
                    <a:pt x="189" y="123"/>
                    <a:pt x="189" y="123"/>
                  </a:cubicBezTo>
                  <a:cubicBezTo>
                    <a:pt x="189" y="124"/>
                    <a:pt x="189" y="124"/>
                    <a:pt x="189" y="124"/>
                  </a:cubicBezTo>
                  <a:cubicBezTo>
                    <a:pt x="190" y="125"/>
                    <a:pt x="190" y="125"/>
                    <a:pt x="190" y="125"/>
                  </a:cubicBezTo>
                  <a:cubicBezTo>
                    <a:pt x="190" y="125"/>
                    <a:pt x="190" y="125"/>
                    <a:pt x="190" y="125"/>
                  </a:cubicBezTo>
                  <a:cubicBezTo>
                    <a:pt x="191" y="125"/>
                    <a:pt x="191" y="125"/>
                    <a:pt x="191" y="125"/>
                  </a:cubicBezTo>
                  <a:cubicBezTo>
                    <a:pt x="192" y="125"/>
                    <a:pt x="192" y="125"/>
                    <a:pt x="192" y="125"/>
                  </a:cubicBezTo>
                  <a:cubicBezTo>
                    <a:pt x="191" y="126"/>
                    <a:pt x="191" y="126"/>
                    <a:pt x="191" y="126"/>
                  </a:cubicBezTo>
                  <a:cubicBezTo>
                    <a:pt x="191" y="126"/>
                    <a:pt x="191" y="126"/>
                    <a:pt x="191" y="126"/>
                  </a:cubicBezTo>
                  <a:cubicBezTo>
                    <a:pt x="191" y="126"/>
                    <a:pt x="191" y="126"/>
                    <a:pt x="191" y="126"/>
                  </a:cubicBezTo>
                  <a:cubicBezTo>
                    <a:pt x="192" y="127"/>
                    <a:pt x="192" y="127"/>
                    <a:pt x="192" y="127"/>
                  </a:cubicBezTo>
                  <a:cubicBezTo>
                    <a:pt x="192" y="127"/>
                    <a:pt x="192" y="127"/>
                    <a:pt x="192" y="127"/>
                  </a:cubicBezTo>
                  <a:cubicBezTo>
                    <a:pt x="193" y="127"/>
                    <a:pt x="193" y="127"/>
                    <a:pt x="193" y="127"/>
                  </a:cubicBezTo>
                  <a:cubicBezTo>
                    <a:pt x="194" y="126"/>
                    <a:pt x="194" y="126"/>
                    <a:pt x="194" y="126"/>
                  </a:cubicBezTo>
                  <a:cubicBezTo>
                    <a:pt x="195" y="125"/>
                    <a:pt x="195" y="125"/>
                    <a:pt x="195" y="125"/>
                  </a:cubicBezTo>
                  <a:cubicBezTo>
                    <a:pt x="194" y="126"/>
                    <a:pt x="194" y="126"/>
                    <a:pt x="194" y="126"/>
                  </a:cubicBezTo>
                  <a:cubicBezTo>
                    <a:pt x="194" y="127"/>
                    <a:pt x="194" y="127"/>
                    <a:pt x="194" y="127"/>
                  </a:cubicBezTo>
                  <a:cubicBezTo>
                    <a:pt x="194" y="127"/>
                    <a:pt x="194" y="127"/>
                    <a:pt x="194" y="127"/>
                  </a:cubicBezTo>
                  <a:cubicBezTo>
                    <a:pt x="194" y="128"/>
                    <a:pt x="194" y="128"/>
                    <a:pt x="194" y="128"/>
                  </a:cubicBezTo>
                  <a:cubicBezTo>
                    <a:pt x="193" y="128"/>
                    <a:pt x="193" y="128"/>
                    <a:pt x="193" y="128"/>
                  </a:cubicBezTo>
                  <a:cubicBezTo>
                    <a:pt x="193" y="129"/>
                    <a:pt x="193" y="129"/>
                    <a:pt x="193" y="129"/>
                  </a:cubicBezTo>
                  <a:cubicBezTo>
                    <a:pt x="194" y="129"/>
                    <a:pt x="194" y="129"/>
                    <a:pt x="194" y="129"/>
                  </a:cubicBezTo>
                  <a:cubicBezTo>
                    <a:pt x="194" y="130"/>
                    <a:pt x="194" y="130"/>
                    <a:pt x="194" y="130"/>
                  </a:cubicBezTo>
                  <a:cubicBezTo>
                    <a:pt x="194" y="131"/>
                    <a:pt x="194" y="131"/>
                    <a:pt x="194" y="131"/>
                  </a:cubicBezTo>
                  <a:cubicBezTo>
                    <a:pt x="194" y="132"/>
                    <a:pt x="194" y="132"/>
                    <a:pt x="194" y="132"/>
                  </a:cubicBezTo>
                  <a:cubicBezTo>
                    <a:pt x="195" y="132"/>
                    <a:pt x="195" y="132"/>
                    <a:pt x="195" y="132"/>
                  </a:cubicBezTo>
                  <a:cubicBezTo>
                    <a:pt x="194" y="133"/>
                    <a:pt x="194" y="133"/>
                    <a:pt x="194" y="133"/>
                  </a:cubicBezTo>
                  <a:cubicBezTo>
                    <a:pt x="195" y="133"/>
                    <a:pt x="195" y="133"/>
                    <a:pt x="195" y="133"/>
                  </a:cubicBezTo>
                  <a:cubicBezTo>
                    <a:pt x="196" y="135"/>
                    <a:pt x="196" y="135"/>
                    <a:pt x="196" y="135"/>
                  </a:cubicBezTo>
                  <a:cubicBezTo>
                    <a:pt x="196" y="135"/>
                    <a:pt x="196" y="135"/>
                    <a:pt x="196" y="135"/>
                  </a:cubicBezTo>
                  <a:cubicBezTo>
                    <a:pt x="196" y="135"/>
                    <a:pt x="196" y="135"/>
                    <a:pt x="196" y="135"/>
                  </a:cubicBezTo>
                  <a:cubicBezTo>
                    <a:pt x="197" y="135"/>
                    <a:pt x="197" y="135"/>
                    <a:pt x="197" y="135"/>
                  </a:cubicBezTo>
                  <a:cubicBezTo>
                    <a:pt x="197" y="135"/>
                    <a:pt x="197" y="135"/>
                    <a:pt x="197" y="135"/>
                  </a:cubicBezTo>
                  <a:cubicBezTo>
                    <a:pt x="198" y="135"/>
                    <a:pt x="198" y="135"/>
                    <a:pt x="198" y="135"/>
                  </a:cubicBezTo>
                  <a:cubicBezTo>
                    <a:pt x="198" y="135"/>
                    <a:pt x="198" y="135"/>
                    <a:pt x="198" y="135"/>
                  </a:cubicBezTo>
                  <a:cubicBezTo>
                    <a:pt x="198" y="135"/>
                    <a:pt x="198" y="135"/>
                    <a:pt x="198" y="135"/>
                  </a:cubicBezTo>
                  <a:cubicBezTo>
                    <a:pt x="198" y="135"/>
                    <a:pt x="198" y="135"/>
                    <a:pt x="198" y="135"/>
                  </a:cubicBezTo>
                  <a:cubicBezTo>
                    <a:pt x="199" y="135"/>
                    <a:pt x="199" y="135"/>
                    <a:pt x="199" y="135"/>
                  </a:cubicBezTo>
                  <a:cubicBezTo>
                    <a:pt x="199" y="134"/>
                    <a:pt x="199" y="134"/>
                    <a:pt x="199" y="134"/>
                  </a:cubicBezTo>
                  <a:cubicBezTo>
                    <a:pt x="199" y="133"/>
                    <a:pt x="199" y="133"/>
                    <a:pt x="199" y="133"/>
                  </a:cubicBezTo>
                  <a:cubicBezTo>
                    <a:pt x="198" y="133"/>
                    <a:pt x="198" y="133"/>
                    <a:pt x="198" y="133"/>
                  </a:cubicBezTo>
                  <a:cubicBezTo>
                    <a:pt x="198" y="134"/>
                    <a:pt x="198" y="134"/>
                    <a:pt x="198" y="134"/>
                  </a:cubicBezTo>
                  <a:cubicBezTo>
                    <a:pt x="198" y="133"/>
                    <a:pt x="198" y="133"/>
                    <a:pt x="198" y="133"/>
                  </a:cubicBezTo>
                  <a:cubicBezTo>
                    <a:pt x="198" y="133"/>
                    <a:pt x="198" y="133"/>
                    <a:pt x="198" y="133"/>
                  </a:cubicBezTo>
                  <a:cubicBezTo>
                    <a:pt x="198" y="132"/>
                    <a:pt x="198" y="132"/>
                    <a:pt x="198" y="132"/>
                  </a:cubicBezTo>
                  <a:cubicBezTo>
                    <a:pt x="198" y="131"/>
                    <a:pt x="198" y="131"/>
                    <a:pt x="198" y="131"/>
                  </a:cubicBezTo>
                  <a:cubicBezTo>
                    <a:pt x="197" y="131"/>
                    <a:pt x="197" y="131"/>
                    <a:pt x="197" y="131"/>
                  </a:cubicBezTo>
                  <a:cubicBezTo>
                    <a:pt x="197" y="131"/>
                    <a:pt x="197" y="131"/>
                    <a:pt x="197" y="131"/>
                  </a:cubicBezTo>
                  <a:cubicBezTo>
                    <a:pt x="198" y="130"/>
                    <a:pt x="198" y="130"/>
                    <a:pt x="198" y="130"/>
                  </a:cubicBezTo>
                  <a:cubicBezTo>
                    <a:pt x="198" y="130"/>
                    <a:pt x="198" y="130"/>
                    <a:pt x="198" y="130"/>
                  </a:cubicBezTo>
                  <a:cubicBezTo>
                    <a:pt x="198" y="130"/>
                    <a:pt x="198" y="130"/>
                    <a:pt x="198" y="130"/>
                  </a:cubicBezTo>
                  <a:cubicBezTo>
                    <a:pt x="198" y="130"/>
                    <a:pt x="198" y="130"/>
                    <a:pt x="198" y="130"/>
                  </a:cubicBezTo>
                  <a:cubicBezTo>
                    <a:pt x="199" y="131"/>
                    <a:pt x="199" y="131"/>
                    <a:pt x="199" y="131"/>
                  </a:cubicBezTo>
                  <a:cubicBezTo>
                    <a:pt x="199" y="130"/>
                    <a:pt x="199" y="130"/>
                    <a:pt x="199" y="130"/>
                  </a:cubicBezTo>
                  <a:cubicBezTo>
                    <a:pt x="199" y="131"/>
                    <a:pt x="199" y="131"/>
                    <a:pt x="199" y="131"/>
                  </a:cubicBezTo>
                  <a:cubicBezTo>
                    <a:pt x="200" y="131"/>
                    <a:pt x="200" y="131"/>
                    <a:pt x="200" y="131"/>
                  </a:cubicBezTo>
                  <a:cubicBezTo>
                    <a:pt x="199" y="132"/>
                    <a:pt x="199" y="132"/>
                    <a:pt x="199" y="132"/>
                  </a:cubicBezTo>
                  <a:cubicBezTo>
                    <a:pt x="200" y="133"/>
                    <a:pt x="200" y="133"/>
                    <a:pt x="200" y="133"/>
                  </a:cubicBezTo>
                  <a:cubicBezTo>
                    <a:pt x="200" y="133"/>
                    <a:pt x="200" y="133"/>
                    <a:pt x="200" y="133"/>
                  </a:cubicBezTo>
                  <a:cubicBezTo>
                    <a:pt x="201" y="132"/>
                    <a:pt x="201" y="132"/>
                    <a:pt x="201" y="132"/>
                  </a:cubicBezTo>
                  <a:cubicBezTo>
                    <a:pt x="201" y="132"/>
                    <a:pt x="201" y="132"/>
                    <a:pt x="201" y="132"/>
                  </a:cubicBezTo>
                  <a:cubicBezTo>
                    <a:pt x="201" y="133"/>
                    <a:pt x="201" y="133"/>
                    <a:pt x="201" y="133"/>
                  </a:cubicBezTo>
                  <a:cubicBezTo>
                    <a:pt x="200" y="133"/>
                    <a:pt x="200" y="133"/>
                    <a:pt x="200" y="133"/>
                  </a:cubicBezTo>
                  <a:cubicBezTo>
                    <a:pt x="200" y="134"/>
                    <a:pt x="200" y="134"/>
                    <a:pt x="200" y="134"/>
                  </a:cubicBezTo>
                  <a:cubicBezTo>
                    <a:pt x="201" y="134"/>
                    <a:pt x="201" y="134"/>
                    <a:pt x="201" y="134"/>
                  </a:cubicBezTo>
                  <a:cubicBezTo>
                    <a:pt x="200" y="135"/>
                    <a:pt x="200" y="135"/>
                    <a:pt x="200" y="135"/>
                  </a:cubicBezTo>
                  <a:cubicBezTo>
                    <a:pt x="200" y="136"/>
                    <a:pt x="200" y="136"/>
                    <a:pt x="200" y="136"/>
                  </a:cubicBezTo>
                  <a:cubicBezTo>
                    <a:pt x="201" y="136"/>
                    <a:pt x="201" y="136"/>
                    <a:pt x="201" y="136"/>
                  </a:cubicBezTo>
                  <a:cubicBezTo>
                    <a:pt x="202" y="136"/>
                    <a:pt x="202" y="136"/>
                    <a:pt x="202" y="136"/>
                  </a:cubicBezTo>
                  <a:cubicBezTo>
                    <a:pt x="202" y="135"/>
                    <a:pt x="202" y="135"/>
                    <a:pt x="202" y="135"/>
                  </a:cubicBezTo>
                  <a:cubicBezTo>
                    <a:pt x="202" y="135"/>
                    <a:pt x="202" y="135"/>
                    <a:pt x="202" y="135"/>
                  </a:cubicBezTo>
                  <a:cubicBezTo>
                    <a:pt x="202" y="136"/>
                    <a:pt x="202" y="136"/>
                    <a:pt x="202" y="136"/>
                  </a:cubicBezTo>
                  <a:cubicBezTo>
                    <a:pt x="202" y="137"/>
                    <a:pt x="202" y="137"/>
                    <a:pt x="202" y="137"/>
                  </a:cubicBezTo>
                  <a:cubicBezTo>
                    <a:pt x="203" y="137"/>
                    <a:pt x="203" y="137"/>
                    <a:pt x="203" y="137"/>
                  </a:cubicBezTo>
                  <a:cubicBezTo>
                    <a:pt x="203" y="136"/>
                    <a:pt x="203" y="136"/>
                    <a:pt x="203" y="136"/>
                  </a:cubicBezTo>
                  <a:cubicBezTo>
                    <a:pt x="204" y="135"/>
                    <a:pt x="204" y="135"/>
                    <a:pt x="204" y="135"/>
                  </a:cubicBezTo>
                  <a:cubicBezTo>
                    <a:pt x="204" y="134"/>
                    <a:pt x="204" y="134"/>
                    <a:pt x="204" y="134"/>
                  </a:cubicBezTo>
                  <a:cubicBezTo>
                    <a:pt x="204" y="132"/>
                    <a:pt x="204" y="132"/>
                    <a:pt x="204" y="132"/>
                  </a:cubicBezTo>
                  <a:cubicBezTo>
                    <a:pt x="205" y="131"/>
                    <a:pt x="205" y="131"/>
                    <a:pt x="205" y="131"/>
                  </a:cubicBezTo>
                  <a:cubicBezTo>
                    <a:pt x="205" y="129"/>
                    <a:pt x="205" y="129"/>
                    <a:pt x="205" y="129"/>
                  </a:cubicBezTo>
                  <a:cubicBezTo>
                    <a:pt x="204" y="128"/>
                    <a:pt x="204" y="128"/>
                    <a:pt x="204" y="128"/>
                  </a:cubicBezTo>
                  <a:cubicBezTo>
                    <a:pt x="204" y="127"/>
                    <a:pt x="204" y="127"/>
                    <a:pt x="204" y="127"/>
                  </a:cubicBezTo>
                  <a:cubicBezTo>
                    <a:pt x="204" y="127"/>
                    <a:pt x="204" y="127"/>
                    <a:pt x="204" y="127"/>
                  </a:cubicBezTo>
                  <a:cubicBezTo>
                    <a:pt x="205" y="127"/>
                    <a:pt x="205" y="127"/>
                    <a:pt x="205" y="127"/>
                  </a:cubicBezTo>
                  <a:cubicBezTo>
                    <a:pt x="205" y="128"/>
                    <a:pt x="205" y="128"/>
                    <a:pt x="205" y="128"/>
                  </a:cubicBezTo>
                  <a:cubicBezTo>
                    <a:pt x="205" y="128"/>
                    <a:pt x="205" y="128"/>
                    <a:pt x="205" y="128"/>
                  </a:cubicBezTo>
                  <a:cubicBezTo>
                    <a:pt x="206" y="127"/>
                    <a:pt x="206" y="127"/>
                    <a:pt x="206" y="127"/>
                  </a:cubicBezTo>
                  <a:cubicBezTo>
                    <a:pt x="207" y="127"/>
                    <a:pt x="207" y="127"/>
                    <a:pt x="207" y="127"/>
                  </a:cubicBezTo>
                  <a:cubicBezTo>
                    <a:pt x="206" y="128"/>
                    <a:pt x="206" y="128"/>
                    <a:pt x="206" y="128"/>
                  </a:cubicBezTo>
                  <a:cubicBezTo>
                    <a:pt x="206" y="129"/>
                    <a:pt x="206" y="129"/>
                    <a:pt x="206" y="129"/>
                  </a:cubicBezTo>
                  <a:cubicBezTo>
                    <a:pt x="206" y="130"/>
                    <a:pt x="206" y="130"/>
                    <a:pt x="206" y="130"/>
                  </a:cubicBezTo>
                  <a:cubicBezTo>
                    <a:pt x="205" y="132"/>
                    <a:pt x="205" y="132"/>
                    <a:pt x="205" y="132"/>
                  </a:cubicBezTo>
                  <a:cubicBezTo>
                    <a:pt x="205" y="133"/>
                    <a:pt x="205" y="133"/>
                    <a:pt x="205" y="133"/>
                  </a:cubicBezTo>
                  <a:cubicBezTo>
                    <a:pt x="205" y="133"/>
                    <a:pt x="205" y="133"/>
                    <a:pt x="205" y="133"/>
                  </a:cubicBezTo>
                  <a:cubicBezTo>
                    <a:pt x="205" y="134"/>
                    <a:pt x="205" y="134"/>
                    <a:pt x="205" y="134"/>
                  </a:cubicBezTo>
                  <a:cubicBezTo>
                    <a:pt x="205" y="135"/>
                    <a:pt x="205" y="135"/>
                    <a:pt x="205" y="135"/>
                  </a:cubicBezTo>
                  <a:cubicBezTo>
                    <a:pt x="205" y="136"/>
                    <a:pt x="205" y="136"/>
                    <a:pt x="205" y="136"/>
                  </a:cubicBezTo>
                  <a:cubicBezTo>
                    <a:pt x="205" y="136"/>
                    <a:pt x="205" y="136"/>
                    <a:pt x="205" y="136"/>
                  </a:cubicBezTo>
                  <a:cubicBezTo>
                    <a:pt x="206" y="137"/>
                    <a:pt x="206" y="137"/>
                    <a:pt x="206" y="137"/>
                  </a:cubicBezTo>
                  <a:cubicBezTo>
                    <a:pt x="206" y="138"/>
                    <a:pt x="206" y="138"/>
                    <a:pt x="206" y="138"/>
                  </a:cubicBezTo>
                  <a:cubicBezTo>
                    <a:pt x="206" y="138"/>
                    <a:pt x="206" y="138"/>
                    <a:pt x="206" y="138"/>
                  </a:cubicBezTo>
                  <a:cubicBezTo>
                    <a:pt x="207" y="139"/>
                    <a:pt x="207" y="139"/>
                    <a:pt x="207" y="139"/>
                  </a:cubicBezTo>
                  <a:cubicBezTo>
                    <a:pt x="207" y="139"/>
                    <a:pt x="207" y="139"/>
                    <a:pt x="207" y="139"/>
                  </a:cubicBezTo>
                  <a:cubicBezTo>
                    <a:pt x="208" y="139"/>
                    <a:pt x="208" y="139"/>
                    <a:pt x="208" y="139"/>
                  </a:cubicBezTo>
                  <a:cubicBezTo>
                    <a:pt x="208" y="139"/>
                    <a:pt x="208" y="139"/>
                    <a:pt x="208" y="139"/>
                  </a:cubicBezTo>
                  <a:cubicBezTo>
                    <a:pt x="209" y="139"/>
                    <a:pt x="209" y="139"/>
                    <a:pt x="209" y="139"/>
                  </a:cubicBezTo>
                  <a:cubicBezTo>
                    <a:pt x="210" y="139"/>
                    <a:pt x="210" y="139"/>
                    <a:pt x="210" y="139"/>
                  </a:cubicBezTo>
                  <a:cubicBezTo>
                    <a:pt x="210" y="139"/>
                    <a:pt x="210" y="139"/>
                    <a:pt x="210" y="139"/>
                  </a:cubicBezTo>
                  <a:cubicBezTo>
                    <a:pt x="209" y="140"/>
                    <a:pt x="209" y="140"/>
                    <a:pt x="209" y="140"/>
                  </a:cubicBezTo>
                  <a:cubicBezTo>
                    <a:pt x="208" y="140"/>
                    <a:pt x="208" y="140"/>
                    <a:pt x="208" y="140"/>
                  </a:cubicBezTo>
                  <a:cubicBezTo>
                    <a:pt x="208" y="140"/>
                    <a:pt x="208" y="140"/>
                    <a:pt x="208" y="140"/>
                  </a:cubicBezTo>
                  <a:cubicBezTo>
                    <a:pt x="209" y="141"/>
                    <a:pt x="209" y="141"/>
                    <a:pt x="209" y="141"/>
                  </a:cubicBezTo>
                  <a:cubicBezTo>
                    <a:pt x="208" y="141"/>
                    <a:pt x="208" y="141"/>
                    <a:pt x="208" y="141"/>
                  </a:cubicBezTo>
                  <a:cubicBezTo>
                    <a:pt x="208" y="141"/>
                    <a:pt x="208" y="141"/>
                    <a:pt x="208" y="141"/>
                  </a:cubicBezTo>
                  <a:cubicBezTo>
                    <a:pt x="208" y="142"/>
                    <a:pt x="208" y="142"/>
                    <a:pt x="208" y="142"/>
                  </a:cubicBezTo>
                  <a:cubicBezTo>
                    <a:pt x="208" y="143"/>
                    <a:pt x="208" y="143"/>
                    <a:pt x="208" y="143"/>
                  </a:cubicBezTo>
                  <a:cubicBezTo>
                    <a:pt x="208" y="143"/>
                    <a:pt x="208" y="143"/>
                    <a:pt x="208" y="143"/>
                  </a:cubicBezTo>
                  <a:cubicBezTo>
                    <a:pt x="208" y="143"/>
                    <a:pt x="208" y="143"/>
                    <a:pt x="208" y="143"/>
                  </a:cubicBezTo>
                  <a:cubicBezTo>
                    <a:pt x="207" y="143"/>
                    <a:pt x="207" y="143"/>
                    <a:pt x="207" y="143"/>
                  </a:cubicBezTo>
                  <a:cubicBezTo>
                    <a:pt x="207" y="142"/>
                    <a:pt x="207" y="142"/>
                    <a:pt x="207" y="142"/>
                  </a:cubicBezTo>
                  <a:cubicBezTo>
                    <a:pt x="207" y="143"/>
                    <a:pt x="207" y="143"/>
                    <a:pt x="207" y="143"/>
                  </a:cubicBezTo>
                  <a:cubicBezTo>
                    <a:pt x="207" y="143"/>
                    <a:pt x="207" y="143"/>
                    <a:pt x="207" y="143"/>
                  </a:cubicBezTo>
                  <a:cubicBezTo>
                    <a:pt x="207" y="144"/>
                    <a:pt x="207" y="144"/>
                    <a:pt x="207" y="144"/>
                  </a:cubicBezTo>
                  <a:cubicBezTo>
                    <a:pt x="207" y="145"/>
                    <a:pt x="207" y="145"/>
                    <a:pt x="207" y="145"/>
                  </a:cubicBezTo>
                  <a:cubicBezTo>
                    <a:pt x="207" y="145"/>
                    <a:pt x="207" y="145"/>
                    <a:pt x="207" y="145"/>
                  </a:cubicBezTo>
                  <a:cubicBezTo>
                    <a:pt x="207" y="145"/>
                    <a:pt x="207" y="145"/>
                    <a:pt x="207" y="145"/>
                  </a:cubicBezTo>
                  <a:cubicBezTo>
                    <a:pt x="206" y="145"/>
                    <a:pt x="206" y="145"/>
                    <a:pt x="206" y="145"/>
                  </a:cubicBezTo>
                  <a:cubicBezTo>
                    <a:pt x="206" y="146"/>
                    <a:pt x="206" y="146"/>
                    <a:pt x="206" y="146"/>
                  </a:cubicBezTo>
                  <a:cubicBezTo>
                    <a:pt x="206" y="146"/>
                    <a:pt x="206" y="146"/>
                    <a:pt x="206" y="146"/>
                  </a:cubicBezTo>
                  <a:cubicBezTo>
                    <a:pt x="206" y="146"/>
                    <a:pt x="206" y="146"/>
                    <a:pt x="206" y="146"/>
                  </a:cubicBezTo>
                  <a:cubicBezTo>
                    <a:pt x="207" y="146"/>
                    <a:pt x="207" y="146"/>
                    <a:pt x="207" y="146"/>
                  </a:cubicBezTo>
                  <a:cubicBezTo>
                    <a:pt x="207" y="147"/>
                    <a:pt x="207" y="147"/>
                    <a:pt x="207" y="147"/>
                  </a:cubicBezTo>
                  <a:cubicBezTo>
                    <a:pt x="208" y="147"/>
                    <a:pt x="208" y="147"/>
                    <a:pt x="208" y="147"/>
                  </a:cubicBezTo>
                  <a:cubicBezTo>
                    <a:pt x="208" y="147"/>
                    <a:pt x="208" y="147"/>
                    <a:pt x="208" y="147"/>
                  </a:cubicBezTo>
                  <a:cubicBezTo>
                    <a:pt x="209" y="148"/>
                    <a:pt x="209" y="148"/>
                    <a:pt x="209" y="148"/>
                  </a:cubicBezTo>
                  <a:cubicBezTo>
                    <a:pt x="209" y="148"/>
                    <a:pt x="209" y="148"/>
                    <a:pt x="209" y="148"/>
                  </a:cubicBezTo>
                  <a:cubicBezTo>
                    <a:pt x="208" y="148"/>
                    <a:pt x="208" y="148"/>
                    <a:pt x="208" y="148"/>
                  </a:cubicBezTo>
                  <a:cubicBezTo>
                    <a:pt x="208" y="148"/>
                    <a:pt x="208" y="148"/>
                    <a:pt x="208" y="148"/>
                  </a:cubicBezTo>
                  <a:cubicBezTo>
                    <a:pt x="208" y="149"/>
                    <a:pt x="208" y="149"/>
                    <a:pt x="208" y="149"/>
                  </a:cubicBezTo>
                  <a:cubicBezTo>
                    <a:pt x="208" y="149"/>
                    <a:pt x="208" y="149"/>
                    <a:pt x="208" y="149"/>
                  </a:cubicBezTo>
                  <a:cubicBezTo>
                    <a:pt x="209" y="150"/>
                    <a:pt x="209" y="150"/>
                    <a:pt x="209" y="150"/>
                  </a:cubicBezTo>
                  <a:cubicBezTo>
                    <a:pt x="209" y="150"/>
                    <a:pt x="209" y="150"/>
                    <a:pt x="209" y="150"/>
                  </a:cubicBezTo>
                  <a:cubicBezTo>
                    <a:pt x="210" y="150"/>
                    <a:pt x="210" y="150"/>
                    <a:pt x="210" y="150"/>
                  </a:cubicBezTo>
                  <a:cubicBezTo>
                    <a:pt x="209" y="150"/>
                    <a:pt x="209" y="150"/>
                    <a:pt x="209" y="150"/>
                  </a:cubicBezTo>
                  <a:cubicBezTo>
                    <a:pt x="209" y="150"/>
                    <a:pt x="209" y="150"/>
                    <a:pt x="209" y="150"/>
                  </a:cubicBezTo>
                  <a:cubicBezTo>
                    <a:pt x="208" y="151"/>
                    <a:pt x="208" y="151"/>
                    <a:pt x="208" y="151"/>
                  </a:cubicBezTo>
                  <a:cubicBezTo>
                    <a:pt x="208" y="152"/>
                    <a:pt x="208" y="152"/>
                    <a:pt x="208" y="152"/>
                  </a:cubicBezTo>
                  <a:cubicBezTo>
                    <a:pt x="209" y="153"/>
                    <a:pt x="209" y="153"/>
                    <a:pt x="209" y="153"/>
                  </a:cubicBezTo>
                  <a:cubicBezTo>
                    <a:pt x="210" y="154"/>
                    <a:pt x="210" y="154"/>
                    <a:pt x="210" y="154"/>
                  </a:cubicBezTo>
                  <a:cubicBezTo>
                    <a:pt x="211" y="154"/>
                    <a:pt x="211" y="154"/>
                    <a:pt x="211" y="154"/>
                  </a:cubicBezTo>
                  <a:cubicBezTo>
                    <a:pt x="211" y="154"/>
                    <a:pt x="211" y="154"/>
                    <a:pt x="211" y="154"/>
                  </a:cubicBezTo>
                  <a:cubicBezTo>
                    <a:pt x="210" y="154"/>
                    <a:pt x="210" y="154"/>
                    <a:pt x="210" y="154"/>
                  </a:cubicBezTo>
                  <a:cubicBezTo>
                    <a:pt x="209" y="154"/>
                    <a:pt x="209" y="154"/>
                    <a:pt x="209" y="154"/>
                  </a:cubicBezTo>
                  <a:cubicBezTo>
                    <a:pt x="209" y="154"/>
                    <a:pt x="209" y="154"/>
                    <a:pt x="209" y="154"/>
                  </a:cubicBezTo>
                  <a:cubicBezTo>
                    <a:pt x="208" y="155"/>
                    <a:pt x="208" y="155"/>
                    <a:pt x="208" y="155"/>
                  </a:cubicBezTo>
                  <a:cubicBezTo>
                    <a:pt x="207" y="156"/>
                    <a:pt x="207" y="156"/>
                    <a:pt x="207" y="156"/>
                  </a:cubicBezTo>
                  <a:cubicBezTo>
                    <a:pt x="206" y="157"/>
                    <a:pt x="206" y="157"/>
                    <a:pt x="206" y="157"/>
                  </a:cubicBezTo>
                  <a:cubicBezTo>
                    <a:pt x="206" y="158"/>
                    <a:pt x="206" y="158"/>
                    <a:pt x="206" y="158"/>
                  </a:cubicBezTo>
                  <a:cubicBezTo>
                    <a:pt x="206" y="159"/>
                    <a:pt x="206" y="159"/>
                    <a:pt x="206" y="159"/>
                  </a:cubicBezTo>
                  <a:cubicBezTo>
                    <a:pt x="207" y="158"/>
                    <a:pt x="207" y="158"/>
                    <a:pt x="207" y="158"/>
                  </a:cubicBezTo>
                  <a:cubicBezTo>
                    <a:pt x="208" y="157"/>
                    <a:pt x="208" y="157"/>
                    <a:pt x="208" y="157"/>
                  </a:cubicBezTo>
                  <a:cubicBezTo>
                    <a:pt x="208" y="157"/>
                    <a:pt x="208" y="157"/>
                    <a:pt x="208" y="157"/>
                  </a:cubicBezTo>
                  <a:cubicBezTo>
                    <a:pt x="208" y="156"/>
                    <a:pt x="208" y="156"/>
                    <a:pt x="208" y="156"/>
                  </a:cubicBezTo>
                  <a:cubicBezTo>
                    <a:pt x="210" y="155"/>
                    <a:pt x="210" y="155"/>
                    <a:pt x="210" y="155"/>
                  </a:cubicBezTo>
                  <a:cubicBezTo>
                    <a:pt x="210" y="156"/>
                    <a:pt x="210" y="156"/>
                    <a:pt x="210" y="156"/>
                  </a:cubicBezTo>
                  <a:cubicBezTo>
                    <a:pt x="210" y="156"/>
                    <a:pt x="210" y="156"/>
                    <a:pt x="210" y="156"/>
                  </a:cubicBezTo>
                  <a:cubicBezTo>
                    <a:pt x="211" y="156"/>
                    <a:pt x="211" y="156"/>
                    <a:pt x="211" y="156"/>
                  </a:cubicBezTo>
                  <a:cubicBezTo>
                    <a:pt x="211" y="156"/>
                    <a:pt x="211" y="156"/>
                    <a:pt x="211" y="156"/>
                  </a:cubicBezTo>
                  <a:cubicBezTo>
                    <a:pt x="211" y="157"/>
                    <a:pt x="211" y="157"/>
                    <a:pt x="211" y="157"/>
                  </a:cubicBezTo>
                  <a:cubicBezTo>
                    <a:pt x="212" y="157"/>
                    <a:pt x="212" y="157"/>
                    <a:pt x="212" y="157"/>
                  </a:cubicBezTo>
                  <a:cubicBezTo>
                    <a:pt x="212" y="157"/>
                    <a:pt x="212" y="157"/>
                    <a:pt x="212" y="157"/>
                  </a:cubicBezTo>
                  <a:cubicBezTo>
                    <a:pt x="211" y="158"/>
                    <a:pt x="211" y="158"/>
                    <a:pt x="211" y="158"/>
                  </a:cubicBezTo>
                  <a:cubicBezTo>
                    <a:pt x="211" y="158"/>
                    <a:pt x="211" y="158"/>
                    <a:pt x="211" y="158"/>
                  </a:cubicBezTo>
                  <a:cubicBezTo>
                    <a:pt x="211" y="159"/>
                    <a:pt x="211" y="159"/>
                    <a:pt x="211" y="159"/>
                  </a:cubicBezTo>
                  <a:cubicBezTo>
                    <a:pt x="211" y="160"/>
                    <a:pt x="211" y="160"/>
                    <a:pt x="211" y="160"/>
                  </a:cubicBezTo>
                  <a:cubicBezTo>
                    <a:pt x="210" y="160"/>
                    <a:pt x="210" y="160"/>
                    <a:pt x="210" y="160"/>
                  </a:cubicBezTo>
                  <a:cubicBezTo>
                    <a:pt x="211" y="161"/>
                    <a:pt x="211" y="161"/>
                    <a:pt x="211" y="161"/>
                  </a:cubicBezTo>
                  <a:cubicBezTo>
                    <a:pt x="211" y="161"/>
                    <a:pt x="211" y="161"/>
                    <a:pt x="211" y="161"/>
                  </a:cubicBezTo>
                  <a:cubicBezTo>
                    <a:pt x="210" y="161"/>
                    <a:pt x="210" y="161"/>
                    <a:pt x="210" y="161"/>
                  </a:cubicBezTo>
                  <a:cubicBezTo>
                    <a:pt x="209" y="161"/>
                    <a:pt x="209" y="161"/>
                    <a:pt x="209" y="161"/>
                  </a:cubicBezTo>
                  <a:cubicBezTo>
                    <a:pt x="209" y="162"/>
                    <a:pt x="209" y="162"/>
                    <a:pt x="209" y="162"/>
                  </a:cubicBezTo>
                  <a:cubicBezTo>
                    <a:pt x="209" y="162"/>
                    <a:pt x="209" y="162"/>
                    <a:pt x="209" y="162"/>
                  </a:cubicBezTo>
                  <a:cubicBezTo>
                    <a:pt x="209" y="162"/>
                    <a:pt x="209" y="162"/>
                    <a:pt x="209" y="162"/>
                  </a:cubicBezTo>
                  <a:cubicBezTo>
                    <a:pt x="210" y="162"/>
                    <a:pt x="210" y="162"/>
                    <a:pt x="210" y="162"/>
                  </a:cubicBezTo>
                  <a:cubicBezTo>
                    <a:pt x="211" y="162"/>
                    <a:pt x="211" y="162"/>
                    <a:pt x="211" y="162"/>
                  </a:cubicBezTo>
                  <a:cubicBezTo>
                    <a:pt x="211" y="162"/>
                    <a:pt x="211" y="162"/>
                    <a:pt x="211" y="162"/>
                  </a:cubicBezTo>
                  <a:cubicBezTo>
                    <a:pt x="210" y="163"/>
                    <a:pt x="210" y="163"/>
                    <a:pt x="210" y="163"/>
                  </a:cubicBezTo>
                  <a:cubicBezTo>
                    <a:pt x="209" y="163"/>
                    <a:pt x="209" y="163"/>
                    <a:pt x="209" y="163"/>
                  </a:cubicBezTo>
                  <a:cubicBezTo>
                    <a:pt x="209" y="163"/>
                    <a:pt x="209" y="163"/>
                    <a:pt x="209" y="163"/>
                  </a:cubicBezTo>
                  <a:cubicBezTo>
                    <a:pt x="209" y="163"/>
                    <a:pt x="209" y="163"/>
                    <a:pt x="209" y="163"/>
                  </a:cubicBezTo>
                  <a:cubicBezTo>
                    <a:pt x="208" y="164"/>
                    <a:pt x="208" y="164"/>
                    <a:pt x="208" y="164"/>
                  </a:cubicBezTo>
                  <a:cubicBezTo>
                    <a:pt x="209" y="165"/>
                    <a:pt x="209" y="165"/>
                    <a:pt x="209" y="165"/>
                  </a:cubicBezTo>
                  <a:cubicBezTo>
                    <a:pt x="209" y="165"/>
                    <a:pt x="209" y="165"/>
                    <a:pt x="209" y="165"/>
                  </a:cubicBezTo>
                  <a:cubicBezTo>
                    <a:pt x="209" y="164"/>
                    <a:pt x="209" y="164"/>
                    <a:pt x="209" y="164"/>
                  </a:cubicBezTo>
                  <a:cubicBezTo>
                    <a:pt x="210" y="164"/>
                    <a:pt x="210" y="164"/>
                    <a:pt x="210" y="164"/>
                  </a:cubicBezTo>
                  <a:cubicBezTo>
                    <a:pt x="211" y="164"/>
                    <a:pt x="211" y="164"/>
                    <a:pt x="211" y="164"/>
                  </a:cubicBezTo>
                  <a:cubicBezTo>
                    <a:pt x="212" y="163"/>
                    <a:pt x="212" y="163"/>
                    <a:pt x="212" y="163"/>
                  </a:cubicBezTo>
                  <a:cubicBezTo>
                    <a:pt x="213" y="161"/>
                    <a:pt x="213" y="161"/>
                    <a:pt x="213" y="161"/>
                  </a:cubicBezTo>
                  <a:cubicBezTo>
                    <a:pt x="213" y="160"/>
                    <a:pt x="213" y="160"/>
                    <a:pt x="213" y="160"/>
                  </a:cubicBezTo>
                  <a:cubicBezTo>
                    <a:pt x="214" y="158"/>
                    <a:pt x="214" y="158"/>
                    <a:pt x="214" y="158"/>
                  </a:cubicBezTo>
                  <a:cubicBezTo>
                    <a:pt x="215" y="158"/>
                    <a:pt x="215" y="158"/>
                    <a:pt x="215" y="158"/>
                  </a:cubicBezTo>
                  <a:cubicBezTo>
                    <a:pt x="215" y="158"/>
                    <a:pt x="215" y="158"/>
                    <a:pt x="215" y="158"/>
                  </a:cubicBezTo>
                  <a:close/>
                  <a:moveTo>
                    <a:pt x="201" y="162"/>
                  </a:moveTo>
                  <a:cubicBezTo>
                    <a:pt x="201" y="162"/>
                    <a:pt x="201" y="162"/>
                    <a:pt x="201" y="162"/>
                  </a:cubicBezTo>
                  <a:cubicBezTo>
                    <a:pt x="201" y="161"/>
                    <a:pt x="201" y="161"/>
                    <a:pt x="201" y="161"/>
                  </a:cubicBezTo>
                  <a:cubicBezTo>
                    <a:pt x="202" y="162"/>
                    <a:pt x="202" y="162"/>
                    <a:pt x="202" y="162"/>
                  </a:cubicBezTo>
                  <a:cubicBezTo>
                    <a:pt x="201" y="162"/>
                    <a:pt x="201" y="162"/>
                    <a:pt x="201" y="162"/>
                  </a:cubicBezTo>
                  <a:close/>
                  <a:moveTo>
                    <a:pt x="206" y="163"/>
                  </a:moveTo>
                  <a:cubicBezTo>
                    <a:pt x="207" y="163"/>
                    <a:pt x="207" y="163"/>
                    <a:pt x="207" y="163"/>
                  </a:cubicBezTo>
                  <a:cubicBezTo>
                    <a:pt x="208" y="163"/>
                    <a:pt x="208" y="163"/>
                    <a:pt x="208" y="163"/>
                  </a:cubicBezTo>
                  <a:cubicBezTo>
                    <a:pt x="207" y="164"/>
                    <a:pt x="207" y="164"/>
                    <a:pt x="207" y="164"/>
                  </a:cubicBezTo>
                  <a:cubicBezTo>
                    <a:pt x="206" y="163"/>
                    <a:pt x="206" y="163"/>
                    <a:pt x="206" y="163"/>
                  </a:cubicBezTo>
                  <a:close/>
                  <a:moveTo>
                    <a:pt x="207" y="161"/>
                  </a:moveTo>
                  <a:cubicBezTo>
                    <a:pt x="207" y="161"/>
                    <a:pt x="207" y="161"/>
                    <a:pt x="207" y="161"/>
                  </a:cubicBezTo>
                  <a:cubicBezTo>
                    <a:pt x="208" y="162"/>
                    <a:pt x="208" y="162"/>
                    <a:pt x="208" y="162"/>
                  </a:cubicBezTo>
                  <a:cubicBezTo>
                    <a:pt x="207" y="163"/>
                    <a:pt x="207" y="163"/>
                    <a:pt x="207" y="163"/>
                  </a:cubicBezTo>
                  <a:cubicBezTo>
                    <a:pt x="206" y="162"/>
                    <a:pt x="206" y="162"/>
                    <a:pt x="206" y="162"/>
                  </a:cubicBezTo>
                  <a:cubicBezTo>
                    <a:pt x="207" y="162"/>
                    <a:pt x="207" y="162"/>
                    <a:pt x="207" y="162"/>
                  </a:cubicBezTo>
                  <a:cubicBezTo>
                    <a:pt x="207" y="161"/>
                    <a:pt x="207" y="161"/>
                    <a:pt x="207" y="161"/>
                  </a:cubicBezTo>
                  <a:close/>
                  <a:moveTo>
                    <a:pt x="206" y="160"/>
                  </a:moveTo>
                  <a:cubicBezTo>
                    <a:pt x="207" y="160"/>
                    <a:pt x="207" y="160"/>
                    <a:pt x="207" y="160"/>
                  </a:cubicBezTo>
                  <a:cubicBezTo>
                    <a:pt x="206" y="161"/>
                    <a:pt x="206" y="161"/>
                    <a:pt x="206" y="161"/>
                  </a:cubicBezTo>
                  <a:cubicBezTo>
                    <a:pt x="206" y="160"/>
                    <a:pt x="206" y="160"/>
                    <a:pt x="206" y="160"/>
                  </a:cubicBezTo>
                  <a:cubicBezTo>
                    <a:pt x="206" y="160"/>
                    <a:pt x="206" y="160"/>
                    <a:pt x="206" y="160"/>
                  </a:cubicBezTo>
                  <a:cubicBezTo>
                    <a:pt x="206" y="160"/>
                    <a:pt x="206" y="160"/>
                    <a:pt x="206" y="160"/>
                  </a:cubicBezTo>
                  <a:close/>
                  <a:moveTo>
                    <a:pt x="207" y="159"/>
                  </a:moveTo>
                  <a:cubicBezTo>
                    <a:pt x="208" y="159"/>
                    <a:pt x="208" y="159"/>
                    <a:pt x="208" y="159"/>
                  </a:cubicBezTo>
                  <a:cubicBezTo>
                    <a:pt x="208" y="158"/>
                    <a:pt x="208" y="158"/>
                    <a:pt x="208" y="158"/>
                  </a:cubicBezTo>
                  <a:cubicBezTo>
                    <a:pt x="208" y="157"/>
                    <a:pt x="208" y="157"/>
                    <a:pt x="208" y="157"/>
                  </a:cubicBezTo>
                  <a:cubicBezTo>
                    <a:pt x="209" y="157"/>
                    <a:pt x="209" y="157"/>
                    <a:pt x="209" y="157"/>
                  </a:cubicBezTo>
                  <a:cubicBezTo>
                    <a:pt x="209" y="157"/>
                    <a:pt x="209" y="157"/>
                    <a:pt x="209" y="157"/>
                  </a:cubicBezTo>
                  <a:cubicBezTo>
                    <a:pt x="210" y="156"/>
                    <a:pt x="210" y="156"/>
                    <a:pt x="210" y="156"/>
                  </a:cubicBezTo>
                  <a:cubicBezTo>
                    <a:pt x="211" y="157"/>
                    <a:pt x="211" y="157"/>
                    <a:pt x="211" y="157"/>
                  </a:cubicBezTo>
                  <a:cubicBezTo>
                    <a:pt x="210" y="158"/>
                    <a:pt x="210" y="158"/>
                    <a:pt x="210" y="158"/>
                  </a:cubicBezTo>
                  <a:cubicBezTo>
                    <a:pt x="211" y="159"/>
                    <a:pt x="211" y="159"/>
                    <a:pt x="211" y="159"/>
                  </a:cubicBezTo>
                  <a:cubicBezTo>
                    <a:pt x="209" y="160"/>
                    <a:pt x="209" y="160"/>
                    <a:pt x="209" y="160"/>
                  </a:cubicBezTo>
                  <a:cubicBezTo>
                    <a:pt x="208" y="161"/>
                    <a:pt x="208" y="161"/>
                    <a:pt x="208" y="161"/>
                  </a:cubicBezTo>
                  <a:cubicBezTo>
                    <a:pt x="208" y="161"/>
                    <a:pt x="208" y="161"/>
                    <a:pt x="208" y="161"/>
                  </a:cubicBezTo>
                  <a:cubicBezTo>
                    <a:pt x="208" y="160"/>
                    <a:pt x="208" y="160"/>
                    <a:pt x="208" y="160"/>
                  </a:cubicBezTo>
                  <a:cubicBezTo>
                    <a:pt x="209" y="159"/>
                    <a:pt x="209" y="159"/>
                    <a:pt x="209" y="159"/>
                  </a:cubicBezTo>
                  <a:cubicBezTo>
                    <a:pt x="209" y="159"/>
                    <a:pt x="209" y="159"/>
                    <a:pt x="209" y="159"/>
                  </a:cubicBezTo>
                  <a:cubicBezTo>
                    <a:pt x="208" y="160"/>
                    <a:pt x="208" y="160"/>
                    <a:pt x="208" y="160"/>
                  </a:cubicBezTo>
                  <a:cubicBezTo>
                    <a:pt x="207" y="159"/>
                    <a:pt x="207" y="159"/>
                    <a:pt x="207" y="159"/>
                  </a:cubicBezTo>
                  <a:close/>
                  <a:moveTo>
                    <a:pt x="199" y="162"/>
                  </a:moveTo>
                  <a:cubicBezTo>
                    <a:pt x="200" y="162"/>
                    <a:pt x="200" y="162"/>
                    <a:pt x="200" y="162"/>
                  </a:cubicBezTo>
                  <a:cubicBezTo>
                    <a:pt x="200" y="162"/>
                    <a:pt x="200" y="162"/>
                    <a:pt x="200" y="162"/>
                  </a:cubicBezTo>
                  <a:cubicBezTo>
                    <a:pt x="200" y="163"/>
                    <a:pt x="200" y="163"/>
                    <a:pt x="200" y="163"/>
                  </a:cubicBezTo>
                  <a:cubicBezTo>
                    <a:pt x="201" y="164"/>
                    <a:pt x="201" y="164"/>
                    <a:pt x="201" y="164"/>
                  </a:cubicBezTo>
                  <a:cubicBezTo>
                    <a:pt x="200" y="165"/>
                    <a:pt x="200" y="165"/>
                    <a:pt x="200" y="165"/>
                  </a:cubicBezTo>
                  <a:cubicBezTo>
                    <a:pt x="200" y="164"/>
                    <a:pt x="200" y="164"/>
                    <a:pt x="200" y="164"/>
                  </a:cubicBezTo>
                  <a:cubicBezTo>
                    <a:pt x="200" y="163"/>
                    <a:pt x="200" y="163"/>
                    <a:pt x="200" y="163"/>
                  </a:cubicBezTo>
                  <a:cubicBezTo>
                    <a:pt x="199" y="162"/>
                    <a:pt x="199" y="162"/>
                    <a:pt x="199" y="162"/>
                  </a:cubicBezTo>
                  <a:cubicBezTo>
                    <a:pt x="199" y="162"/>
                    <a:pt x="199" y="162"/>
                    <a:pt x="199" y="162"/>
                  </a:cubicBezTo>
                  <a:close/>
                  <a:moveTo>
                    <a:pt x="200" y="161"/>
                  </a:moveTo>
                  <a:cubicBezTo>
                    <a:pt x="200" y="161"/>
                    <a:pt x="200" y="161"/>
                    <a:pt x="200" y="161"/>
                  </a:cubicBezTo>
                  <a:cubicBezTo>
                    <a:pt x="200" y="161"/>
                    <a:pt x="200" y="161"/>
                    <a:pt x="200" y="161"/>
                  </a:cubicBezTo>
                  <a:cubicBezTo>
                    <a:pt x="201" y="161"/>
                    <a:pt x="201" y="161"/>
                    <a:pt x="201" y="161"/>
                  </a:cubicBezTo>
                  <a:cubicBezTo>
                    <a:pt x="200" y="162"/>
                    <a:pt x="200" y="162"/>
                    <a:pt x="200" y="162"/>
                  </a:cubicBezTo>
                  <a:cubicBezTo>
                    <a:pt x="200" y="161"/>
                    <a:pt x="200" y="161"/>
                    <a:pt x="200" y="161"/>
                  </a:cubicBezTo>
                  <a:close/>
                  <a:moveTo>
                    <a:pt x="199" y="160"/>
                  </a:moveTo>
                  <a:cubicBezTo>
                    <a:pt x="200" y="159"/>
                    <a:pt x="200" y="159"/>
                    <a:pt x="200" y="159"/>
                  </a:cubicBezTo>
                  <a:cubicBezTo>
                    <a:pt x="200" y="160"/>
                    <a:pt x="200" y="160"/>
                    <a:pt x="200" y="160"/>
                  </a:cubicBezTo>
                  <a:cubicBezTo>
                    <a:pt x="199" y="160"/>
                    <a:pt x="199" y="160"/>
                    <a:pt x="199" y="160"/>
                  </a:cubicBezTo>
                  <a:close/>
                  <a:moveTo>
                    <a:pt x="199" y="159"/>
                  </a:moveTo>
                  <a:cubicBezTo>
                    <a:pt x="199" y="159"/>
                    <a:pt x="199" y="159"/>
                    <a:pt x="199" y="159"/>
                  </a:cubicBezTo>
                  <a:cubicBezTo>
                    <a:pt x="198" y="160"/>
                    <a:pt x="198" y="160"/>
                    <a:pt x="198" y="160"/>
                  </a:cubicBezTo>
                  <a:cubicBezTo>
                    <a:pt x="199" y="159"/>
                    <a:pt x="199" y="159"/>
                    <a:pt x="199" y="159"/>
                  </a:cubicBezTo>
                  <a:close/>
                  <a:moveTo>
                    <a:pt x="198" y="155"/>
                  </a:moveTo>
                  <a:cubicBezTo>
                    <a:pt x="198" y="154"/>
                    <a:pt x="198" y="154"/>
                    <a:pt x="198" y="154"/>
                  </a:cubicBezTo>
                  <a:cubicBezTo>
                    <a:pt x="199" y="155"/>
                    <a:pt x="199" y="155"/>
                    <a:pt x="199" y="155"/>
                  </a:cubicBezTo>
                  <a:cubicBezTo>
                    <a:pt x="198" y="155"/>
                    <a:pt x="198" y="155"/>
                    <a:pt x="198" y="155"/>
                  </a:cubicBezTo>
                  <a:close/>
                  <a:moveTo>
                    <a:pt x="200" y="156"/>
                  </a:moveTo>
                  <a:cubicBezTo>
                    <a:pt x="201" y="156"/>
                    <a:pt x="201" y="156"/>
                    <a:pt x="201" y="156"/>
                  </a:cubicBezTo>
                  <a:cubicBezTo>
                    <a:pt x="201" y="156"/>
                    <a:pt x="201" y="156"/>
                    <a:pt x="201" y="156"/>
                  </a:cubicBezTo>
                  <a:cubicBezTo>
                    <a:pt x="201" y="156"/>
                    <a:pt x="201" y="156"/>
                    <a:pt x="201" y="156"/>
                  </a:cubicBezTo>
                  <a:cubicBezTo>
                    <a:pt x="200" y="156"/>
                    <a:pt x="200" y="156"/>
                    <a:pt x="200" y="156"/>
                  </a:cubicBezTo>
                  <a:close/>
                  <a:moveTo>
                    <a:pt x="201" y="155"/>
                  </a:moveTo>
                  <a:cubicBezTo>
                    <a:pt x="201" y="154"/>
                    <a:pt x="201" y="154"/>
                    <a:pt x="201" y="154"/>
                  </a:cubicBezTo>
                  <a:cubicBezTo>
                    <a:pt x="202" y="154"/>
                    <a:pt x="202" y="154"/>
                    <a:pt x="202" y="154"/>
                  </a:cubicBezTo>
                  <a:cubicBezTo>
                    <a:pt x="203" y="154"/>
                    <a:pt x="203" y="154"/>
                    <a:pt x="203" y="154"/>
                  </a:cubicBezTo>
                  <a:cubicBezTo>
                    <a:pt x="202" y="155"/>
                    <a:pt x="202" y="155"/>
                    <a:pt x="202" y="155"/>
                  </a:cubicBezTo>
                  <a:cubicBezTo>
                    <a:pt x="202" y="155"/>
                    <a:pt x="202" y="155"/>
                    <a:pt x="202" y="155"/>
                  </a:cubicBezTo>
                  <a:cubicBezTo>
                    <a:pt x="201" y="155"/>
                    <a:pt x="201" y="155"/>
                    <a:pt x="201" y="155"/>
                  </a:cubicBezTo>
                  <a:cubicBezTo>
                    <a:pt x="201" y="155"/>
                    <a:pt x="201" y="155"/>
                    <a:pt x="201" y="155"/>
                  </a:cubicBezTo>
                  <a:close/>
                  <a:moveTo>
                    <a:pt x="203" y="155"/>
                  </a:moveTo>
                  <a:cubicBezTo>
                    <a:pt x="203" y="154"/>
                    <a:pt x="203" y="154"/>
                    <a:pt x="203" y="154"/>
                  </a:cubicBezTo>
                  <a:cubicBezTo>
                    <a:pt x="203" y="154"/>
                    <a:pt x="203" y="154"/>
                    <a:pt x="203" y="154"/>
                  </a:cubicBezTo>
                  <a:cubicBezTo>
                    <a:pt x="202" y="153"/>
                    <a:pt x="202" y="153"/>
                    <a:pt x="202" y="153"/>
                  </a:cubicBezTo>
                  <a:cubicBezTo>
                    <a:pt x="203" y="152"/>
                    <a:pt x="203" y="152"/>
                    <a:pt x="203" y="152"/>
                  </a:cubicBezTo>
                  <a:cubicBezTo>
                    <a:pt x="203" y="153"/>
                    <a:pt x="203" y="153"/>
                    <a:pt x="203" y="153"/>
                  </a:cubicBezTo>
                  <a:cubicBezTo>
                    <a:pt x="204" y="153"/>
                    <a:pt x="204" y="153"/>
                    <a:pt x="204" y="153"/>
                  </a:cubicBezTo>
                  <a:cubicBezTo>
                    <a:pt x="203" y="154"/>
                    <a:pt x="203" y="154"/>
                    <a:pt x="203" y="154"/>
                  </a:cubicBezTo>
                  <a:cubicBezTo>
                    <a:pt x="203" y="155"/>
                    <a:pt x="203" y="155"/>
                    <a:pt x="203" y="155"/>
                  </a:cubicBezTo>
                  <a:cubicBezTo>
                    <a:pt x="204" y="155"/>
                    <a:pt x="204" y="155"/>
                    <a:pt x="204" y="155"/>
                  </a:cubicBezTo>
                  <a:cubicBezTo>
                    <a:pt x="204" y="155"/>
                    <a:pt x="204" y="155"/>
                    <a:pt x="204" y="155"/>
                  </a:cubicBezTo>
                  <a:cubicBezTo>
                    <a:pt x="205" y="156"/>
                    <a:pt x="205" y="156"/>
                    <a:pt x="205" y="156"/>
                  </a:cubicBezTo>
                  <a:cubicBezTo>
                    <a:pt x="205" y="157"/>
                    <a:pt x="205" y="157"/>
                    <a:pt x="205" y="157"/>
                  </a:cubicBezTo>
                  <a:cubicBezTo>
                    <a:pt x="204" y="157"/>
                    <a:pt x="204" y="157"/>
                    <a:pt x="204" y="157"/>
                  </a:cubicBezTo>
                  <a:cubicBezTo>
                    <a:pt x="205" y="158"/>
                    <a:pt x="205" y="158"/>
                    <a:pt x="205" y="158"/>
                  </a:cubicBezTo>
                  <a:cubicBezTo>
                    <a:pt x="205" y="158"/>
                    <a:pt x="205" y="158"/>
                    <a:pt x="205" y="158"/>
                  </a:cubicBezTo>
                  <a:cubicBezTo>
                    <a:pt x="204" y="158"/>
                    <a:pt x="204" y="158"/>
                    <a:pt x="204" y="158"/>
                  </a:cubicBezTo>
                  <a:cubicBezTo>
                    <a:pt x="204" y="158"/>
                    <a:pt x="204" y="158"/>
                    <a:pt x="204" y="158"/>
                  </a:cubicBezTo>
                  <a:cubicBezTo>
                    <a:pt x="204" y="159"/>
                    <a:pt x="204" y="159"/>
                    <a:pt x="204" y="159"/>
                  </a:cubicBezTo>
                  <a:cubicBezTo>
                    <a:pt x="205" y="159"/>
                    <a:pt x="205" y="159"/>
                    <a:pt x="205" y="159"/>
                  </a:cubicBezTo>
                  <a:cubicBezTo>
                    <a:pt x="205" y="160"/>
                    <a:pt x="205" y="160"/>
                    <a:pt x="205" y="160"/>
                  </a:cubicBezTo>
                  <a:cubicBezTo>
                    <a:pt x="204" y="161"/>
                    <a:pt x="204" y="161"/>
                    <a:pt x="204" y="161"/>
                  </a:cubicBezTo>
                  <a:cubicBezTo>
                    <a:pt x="204" y="161"/>
                    <a:pt x="204" y="161"/>
                    <a:pt x="204" y="161"/>
                  </a:cubicBezTo>
                  <a:cubicBezTo>
                    <a:pt x="205" y="161"/>
                    <a:pt x="205" y="161"/>
                    <a:pt x="205" y="161"/>
                  </a:cubicBezTo>
                  <a:cubicBezTo>
                    <a:pt x="205" y="161"/>
                    <a:pt x="205" y="161"/>
                    <a:pt x="205" y="161"/>
                  </a:cubicBezTo>
                  <a:cubicBezTo>
                    <a:pt x="205" y="161"/>
                    <a:pt x="205" y="161"/>
                    <a:pt x="205" y="161"/>
                  </a:cubicBezTo>
                  <a:cubicBezTo>
                    <a:pt x="204" y="162"/>
                    <a:pt x="204" y="162"/>
                    <a:pt x="204" y="162"/>
                  </a:cubicBezTo>
                  <a:cubicBezTo>
                    <a:pt x="204" y="162"/>
                    <a:pt x="204" y="162"/>
                    <a:pt x="204" y="162"/>
                  </a:cubicBezTo>
                  <a:cubicBezTo>
                    <a:pt x="204" y="163"/>
                    <a:pt x="204" y="163"/>
                    <a:pt x="204" y="163"/>
                  </a:cubicBezTo>
                  <a:cubicBezTo>
                    <a:pt x="204" y="163"/>
                    <a:pt x="204" y="163"/>
                    <a:pt x="204" y="163"/>
                  </a:cubicBezTo>
                  <a:cubicBezTo>
                    <a:pt x="204" y="163"/>
                    <a:pt x="204" y="163"/>
                    <a:pt x="204" y="163"/>
                  </a:cubicBezTo>
                  <a:cubicBezTo>
                    <a:pt x="204" y="163"/>
                    <a:pt x="204" y="163"/>
                    <a:pt x="204" y="163"/>
                  </a:cubicBezTo>
                  <a:cubicBezTo>
                    <a:pt x="204" y="164"/>
                    <a:pt x="204" y="164"/>
                    <a:pt x="204" y="164"/>
                  </a:cubicBezTo>
                  <a:cubicBezTo>
                    <a:pt x="204" y="164"/>
                    <a:pt x="204" y="164"/>
                    <a:pt x="204" y="164"/>
                  </a:cubicBezTo>
                  <a:cubicBezTo>
                    <a:pt x="203" y="164"/>
                    <a:pt x="203" y="164"/>
                    <a:pt x="203" y="164"/>
                  </a:cubicBezTo>
                  <a:cubicBezTo>
                    <a:pt x="203" y="164"/>
                    <a:pt x="203" y="164"/>
                    <a:pt x="203" y="164"/>
                  </a:cubicBezTo>
                  <a:cubicBezTo>
                    <a:pt x="203" y="163"/>
                    <a:pt x="203" y="163"/>
                    <a:pt x="203" y="163"/>
                  </a:cubicBezTo>
                  <a:cubicBezTo>
                    <a:pt x="202" y="163"/>
                    <a:pt x="202" y="163"/>
                    <a:pt x="202" y="163"/>
                  </a:cubicBezTo>
                  <a:cubicBezTo>
                    <a:pt x="202" y="162"/>
                    <a:pt x="202" y="162"/>
                    <a:pt x="202" y="162"/>
                  </a:cubicBezTo>
                  <a:cubicBezTo>
                    <a:pt x="203" y="162"/>
                    <a:pt x="203" y="162"/>
                    <a:pt x="203" y="162"/>
                  </a:cubicBezTo>
                  <a:cubicBezTo>
                    <a:pt x="202" y="161"/>
                    <a:pt x="202" y="161"/>
                    <a:pt x="202" y="161"/>
                  </a:cubicBezTo>
                  <a:cubicBezTo>
                    <a:pt x="202" y="161"/>
                    <a:pt x="202" y="161"/>
                    <a:pt x="202" y="161"/>
                  </a:cubicBezTo>
                  <a:cubicBezTo>
                    <a:pt x="203" y="161"/>
                    <a:pt x="203" y="161"/>
                    <a:pt x="203" y="161"/>
                  </a:cubicBezTo>
                  <a:cubicBezTo>
                    <a:pt x="203" y="160"/>
                    <a:pt x="203" y="160"/>
                    <a:pt x="203" y="160"/>
                  </a:cubicBezTo>
                  <a:cubicBezTo>
                    <a:pt x="202" y="160"/>
                    <a:pt x="202" y="160"/>
                    <a:pt x="202" y="160"/>
                  </a:cubicBezTo>
                  <a:cubicBezTo>
                    <a:pt x="202" y="161"/>
                    <a:pt x="202" y="161"/>
                    <a:pt x="202" y="161"/>
                  </a:cubicBezTo>
                  <a:cubicBezTo>
                    <a:pt x="202" y="160"/>
                    <a:pt x="202" y="160"/>
                    <a:pt x="202" y="160"/>
                  </a:cubicBezTo>
                  <a:cubicBezTo>
                    <a:pt x="201" y="160"/>
                    <a:pt x="201" y="160"/>
                    <a:pt x="201" y="160"/>
                  </a:cubicBezTo>
                  <a:cubicBezTo>
                    <a:pt x="201" y="160"/>
                    <a:pt x="201" y="160"/>
                    <a:pt x="201" y="160"/>
                  </a:cubicBezTo>
                  <a:cubicBezTo>
                    <a:pt x="201" y="159"/>
                    <a:pt x="201" y="159"/>
                    <a:pt x="201" y="159"/>
                  </a:cubicBezTo>
                  <a:cubicBezTo>
                    <a:pt x="201" y="159"/>
                    <a:pt x="201" y="159"/>
                    <a:pt x="201" y="159"/>
                  </a:cubicBezTo>
                  <a:cubicBezTo>
                    <a:pt x="202" y="159"/>
                    <a:pt x="202" y="159"/>
                    <a:pt x="202" y="159"/>
                  </a:cubicBezTo>
                  <a:cubicBezTo>
                    <a:pt x="202" y="159"/>
                    <a:pt x="202" y="159"/>
                    <a:pt x="202" y="159"/>
                  </a:cubicBezTo>
                  <a:cubicBezTo>
                    <a:pt x="203" y="158"/>
                    <a:pt x="203" y="158"/>
                    <a:pt x="203" y="158"/>
                  </a:cubicBezTo>
                  <a:cubicBezTo>
                    <a:pt x="203" y="158"/>
                    <a:pt x="203" y="158"/>
                    <a:pt x="203" y="158"/>
                  </a:cubicBezTo>
                  <a:cubicBezTo>
                    <a:pt x="202" y="157"/>
                    <a:pt x="202" y="157"/>
                    <a:pt x="202" y="157"/>
                  </a:cubicBezTo>
                  <a:cubicBezTo>
                    <a:pt x="202" y="158"/>
                    <a:pt x="202" y="158"/>
                    <a:pt x="202" y="158"/>
                  </a:cubicBezTo>
                  <a:cubicBezTo>
                    <a:pt x="201" y="157"/>
                    <a:pt x="201" y="157"/>
                    <a:pt x="201" y="157"/>
                  </a:cubicBezTo>
                  <a:cubicBezTo>
                    <a:pt x="202" y="157"/>
                    <a:pt x="202" y="157"/>
                    <a:pt x="202" y="157"/>
                  </a:cubicBezTo>
                  <a:cubicBezTo>
                    <a:pt x="202" y="157"/>
                    <a:pt x="202" y="157"/>
                    <a:pt x="202" y="157"/>
                  </a:cubicBezTo>
                  <a:cubicBezTo>
                    <a:pt x="203" y="156"/>
                    <a:pt x="203" y="156"/>
                    <a:pt x="203" y="156"/>
                  </a:cubicBezTo>
                  <a:cubicBezTo>
                    <a:pt x="203" y="155"/>
                    <a:pt x="203" y="155"/>
                    <a:pt x="203" y="155"/>
                  </a:cubicBezTo>
                  <a:close/>
                  <a:moveTo>
                    <a:pt x="208" y="155"/>
                  </a:moveTo>
                  <a:cubicBezTo>
                    <a:pt x="207" y="154"/>
                    <a:pt x="207" y="154"/>
                    <a:pt x="207" y="154"/>
                  </a:cubicBezTo>
                  <a:cubicBezTo>
                    <a:pt x="208" y="154"/>
                    <a:pt x="208" y="154"/>
                    <a:pt x="208" y="154"/>
                  </a:cubicBezTo>
                  <a:cubicBezTo>
                    <a:pt x="208" y="153"/>
                    <a:pt x="208" y="153"/>
                    <a:pt x="208" y="153"/>
                  </a:cubicBezTo>
                  <a:cubicBezTo>
                    <a:pt x="208" y="153"/>
                    <a:pt x="208" y="153"/>
                    <a:pt x="208" y="153"/>
                  </a:cubicBezTo>
                  <a:cubicBezTo>
                    <a:pt x="208" y="154"/>
                    <a:pt x="208" y="154"/>
                    <a:pt x="208" y="154"/>
                  </a:cubicBezTo>
                  <a:cubicBezTo>
                    <a:pt x="208" y="155"/>
                    <a:pt x="208" y="155"/>
                    <a:pt x="208" y="155"/>
                  </a:cubicBezTo>
                  <a:close/>
                  <a:moveTo>
                    <a:pt x="206" y="156"/>
                  </a:moveTo>
                  <a:cubicBezTo>
                    <a:pt x="207" y="154"/>
                    <a:pt x="207" y="154"/>
                    <a:pt x="207" y="154"/>
                  </a:cubicBezTo>
                  <a:cubicBezTo>
                    <a:pt x="207" y="154"/>
                    <a:pt x="207" y="154"/>
                    <a:pt x="207" y="154"/>
                  </a:cubicBezTo>
                  <a:cubicBezTo>
                    <a:pt x="207" y="155"/>
                    <a:pt x="207" y="155"/>
                    <a:pt x="207" y="155"/>
                  </a:cubicBezTo>
                  <a:cubicBezTo>
                    <a:pt x="207" y="156"/>
                    <a:pt x="207" y="156"/>
                    <a:pt x="207" y="156"/>
                  </a:cubicBezTo>
                  <a:cubicBezTo>
                    <a:pt x="206" y="156"/>
                    <a:pt x="206" y="156"/>
                    <a:pt x="206" y="156"/>
                  </a:cubicBezTo>
                  <a:close/>
                  <a:moveTo>
                    <a:pt x="206" y="155"/>
                  </a:moveTo>
                  <a:cubicBezTo>
                    <a:pt x="206" y="154"/>
                    <a:pt x="206" y="154"/>
                    <a:pt x="206" y="154"/>
                  </a:cubicBezTo>
                  <a:cubicBezTo>
                    <a:pt x="207" y="153"/>
                    <a:pt x="207" y="153"/>
                    <a:pt x="207" y="153"/>
                  </a:cubicBezTo>
                  <a:cubicBezTo>
                    <a:pt x="207" y="154"/>
                    <a:pt x="207" y="154"/>
                    <a:pt x="207" y="154"/>
                  </a:cubicBezTo>
                  <a:cubicBezTo>
                    <a:pt x="207" y="154"/>
                    <a:pt x="207" y="154"/>
                    <a:pt x="207" y="154"/>
                  </a:cubicBezTo>
                  <a:cubicBezTo>
                    <a:pt x="206" y="155"/>
                    <a:pt x="206" y="155"/>
                    <a:pt x="206" y="155"/>
                  </a:cubicBezTo>
                  <a:cubicBezTo>
                    <a:pt x="206" y="155"/>
                    <a:pt x="206" y="155"/>
                    <a:pt x="206" y="155"/>
                  </a:cubicBezTo>
                  <a:close/>
                  <a:moveTo>
                    <a:pt x="205" y="153"/>
                  </a:moveTo>
                  <a:cubicBezTo>
                    <a:pt x="205" y="152"/>
                    <a:pt x="205" y="152"/>
                    <a:pt x="205" y="152"/>
                  </a:cubicBezTo>
                  <a:cubicBezTo>
                    <a:pt x="207" y="152"/>
                    <a:pt x="207" y="152"/>
                    <a:pt x="207" y="152"/>
                  </a:cubicBezTo>
                  <a:cubicBezTo>
                    <a:pt x="207" y="153"/>
                    <a:pt x="207" y="153"/>
                    <a:pt x="207" y="153"/>
                  </a:cubicBezTo>
                  <a:cubicBezTo>
                    <a:pt x="206" y="154"/>
                    <a:pt x="206" y="154"/>
                    <a:pt x="206" y="154"/>
                  </a:cubicBezTo>
                  <a:cubicBezTo>
                    <a:pt x="205" y="153"/>
                    <a:pt x="205" y="153"/>
                    <a:pt x="205" y="153"/>
                  </a:cubicBezTo>
                  <a:cubicBezTo>
                    <a:pt x="205" y="153"/>
                    <a:pt x="205" y="153"/>
                    <a:pt x="205" y="153"/>
                  </a:cubicBezTo>
                  <a:close/>
                  <a:moveTo>
                    <a:pt x="206" y="151"/>
                  </a:moveTo>
                  <a:cubicBezTo>
                    <a:pt x="207" y="150"/>
                    <a:pt x="207" y="150"/>
                    <a:pt x="207" y="150"/>
                  </a:cubicBezTo>
                  <a:cubicBezTo>
                    <a:pt x="207" y="149"/>
                    <a:pt x="207" y="149"/>
                    <a:pt x="207" y="149"/>
                  </a:cubicBezTo>
                  <a:cubicBezTo>
                    <a:pt x="208" y="151"/>
                    <a:pt x="208" y="151"/>
                    <a:pt x="208" y="151"/>
                  </a:cubicBezTo>
                  <a:cubicBezTo>
                    <a:pt x="207" y="151"/>
                    <a:pt x="207" y="151"/>
                    <a:pt x="207" y="151"/>
                  </a:cubicBezTo>
                  <a:cubicBezTo>
                    <a:pt x="206" y="152"/>
                    <a:pt x="206" y="152"/>
                    <a:pt x="206" y="152"/>
                  </a:cubicBezTo>
                  <a:cubicBezTo>
                    <a:pt x="206" y="151"/>
                    <a:pt x="206" y="151"/>
                    <a:pt x="206" y="151"/>
                  </a:cubicBezTo>
                  <a:cubicBezTo>
                    <a:pt x="206" y="151"/>
                    <a:pt x="206" y="151"/>
                    <a:pt x="206" y="151"/>
                  </a:cubicBezTo>
                  <a:close/>
                  <a:moveTo>
                    <a:pt x="203" y="152"/>
                  </a:moveTo>
                  <a:cubicBezTo>
                    <a:pt x="203" y="151"/>
                    <a:pt x="203" y="151"/>
                    <a:pt x="203" y="151"/>
                  </a:cubicBezTo>
                  <a:cubicBezTo>
                    <a:pt x="204" y="149"/>
                    <a:pt x="204" y="149"/>
                    <a:pt x="204" y="149"/>
                  </a:cubicBezTo>
                  <a:cubicBezTo>
                    <a:pt x="204" y="148"/>
                    <a:pt x="204" y="148"/>
                    <a:pt x="204" y="148"/>
                  </a:cubicBezTo>
                  <a:cubicBezTo>
                    <a:pt x="203" y="148"/>
                    <a:pt x="203" y="148"/>
                    <a:pt x="203" y="148"/>
                  </a:cubicBezTo>
                  <a:cubicBezTo>
                    <a:pt x="203" y="148"/>
                    <a:pt x="203" y="148"/>
                    <a:pt x="203" y="148"/>
                  </a:cubicBezTo>
                  <a:cubicBezTo>
                    <a:pt x="203" y="147"/>
                    <a:pt x="203" y="147"/>
                    <a:pt x="203" y="147"/>
                  </a:cubicBezTo>
                  <a:cubicBezTo>
                    <a:pt x="203" y="147"/>
                    <a:pt x="203" y="147"/>
                    <a:pt x="203" y="147"/>
                  </a:cubicBezTo>
                  <a:cubicBezTo>
                    <a:pt x="204" y="146"/>
                    <a:pt x="204" y="146"/>
                    <a:pt x="204" y="146"/>
                  </a:cubicBezTo>
                  <a:cubicBezTo>
                    <a:pt x="205" y="147"/>
                    <a:pt x="205" y="147"/>
                    <a:pt x="205" y="147"/>
                  </a:cubicBezTo>
                  <a:cubicBezTo>
                    <a:pt x="206" y="147"/>
                    <a:pt x="206" y="147"/>
                    <a:pt x="206" y="147"/>
                  </a:cubicBezTo>
                  <a:cubicBezTo>
                    <a:pt x="207" y="148"/>
                    <a:pt x="207" y="148"/>
                    <a:pt x="207" y="148"/>
                  </a:cubicBezTo>
                  <a:cubicBezTo>
                    <a:pt x="207" y="149"/>
                    <a:pt x="207" y="149"/>
                    <a:pt x="207" y="149"/>
                  </a:cubicBezTo>
                  <a:cubicBezTo>
                    <a:pt x="206" y="150"/>
                    <a:pt x="206" y="150"/>
                    <a:pt x="206" y="150"/>
                  </a:cubicBezTo>
                  <a:cubicBezTo>
                    <a:pt x="205" y="150"/>
                    <a:pt x="205" y="150"/>
                    <a:pt x="205" y="150"/>
                  </a:cubicBezTo>
                  <a:cubicBezTo>
                    <a:pt x="205" y="149"/>
                    <a:pt x="205" y="149"/>
                    <a:pt x="205" y="149"/>
                  </a:cubicBezTo>
                  <a:cubicBezTo>
                    <a:pt x="205" y="149"/>
                    <a:pt x="205" y="149"/>
                    <a:pt x="205" y="149"/>
                  </a:cubicBezTo>
                  <a:cubicBezTo>
                    <a:pt x="205" y="150"/>
                    <a:pt x="205" y="150"/>
                    <a:pt x="205" y="150"/>
                  </a:cubicBezTo>
                  <a:cubicBezTo>
                    <a:pt x="204" y="151"/>
                    <a:pt x="204" y="151"/>
                    <a:pt x="204" y="151"/>
                  </a:cubicBezTo>
                  <a:cubicBezTo>
                    <a:pt x="205" y="151"/>
                    <a:pt x="205" y="151"/>
                    <a:pt x="205" y="151"/>
                  </a:cubicBezTo>
                  <a:cubicBezTo>
                    <a:pt x="204" y="152"/>
                    <a:pt x="204" y="152"/>
                    <a:pt x="204" y="152"/>
                  </a:cubicBezTo>
                  <a:cubicBezTo>
                    <a:pt x="204" y="151"/>
                    <a:pt x="204" y="151"/>
                    <a:pt x="204" y="151"/>
                  </a:cubicBezTo>
                  <a:cubicBezTo>
                    <a:pt x="204" y="152"/>
                    <a:pt x="204" y="152"/>
                    <a:pt x="204" y="152"/>
                  </a:cubicBezTo>
                  <a:cubicBezTo>
                    <a:pt x="203" y="152"/>
                    <a:pt x="203" y="152"/>
                    <a:pt x="203" y="152"/>
                  </a:cubicBezTo>
                  <a:close/>
                  <a:moveTo>
                    <a:pt x="201" y="151"/>
                  </a:moveTo>
                  <a:cubicBezTo>
                    <a:pt x="200" y="150"/>
                    <a:pt x="200" y="150"/>
                    <a:pt x="200" y="150"/>
                  </a:cubicBezTo>
                  <a:cubicBezTo>
                    <a:pt x="201" y="149"/>
                    <a:pt x="201" y="149"/>
                    <a:pt x="201" y="149"/>
                  </a:cubicBezTo>
                  <a:cubicBezTo>
                    <a:pt x="200" y="149"/>
                    <a:pt x="200" y="149"/>
                    <a:pt x="200" y="149"/>
                  </a:cubicBezTo>
                  <a:cubicBezTo>
                    <a:pt x="200" y="148"/>
                    <a:pt x="200" y="148"/>
                    <a:pt x="200" y="148"/>
                  </a:cubicBezTo>
                  <a:cubicBezTo>
                    <a:pt x="201" y="148"/>
                    <a:pt x="201" y="148"/>
                    <a:pt x="201" y="148"/>
                  </a:cubicBezTo>
                  <a:cubicBezTo>
                    <a:pt x="201" y="148"/>
                    <a:pt x="201" y="148"/>
                    <a:pt x="201" y="148"/>
                  </a:cubicBezTo>
                  <a:cubicBezTo>
                    <a:pt x="201" y="147"/>
                    <a:pt x="201" y="147"/>
                    <a:pt x="201" y="147"/>
                  </a:cubicBezTo>
                  <a:cubicBezTo>
                    <a:pt x="202" y="147"/>
                    <a:pt x="202" y="147"/>
                    <a:pt x="202" y="147"/>
                  </a:cubicBezTo>
                  <a:cubicBezTo>
                    <a:pt x="203" y="148"/>
                    <a:pt x="203" y="148"/>
                    <a:pt x="203" y="148"/>
                  </a:cubicBezTo>
                  <a:cubicBezTo>
                    <a:pt x="202" y="149"/>
                    <a:pt x="202" y="149"/>
                    <a:pt x="202" y="149"/>
                  </a:cubicBezTo>
                  <a:cubicBezTo>
                    <a:pt x="202" y="149"/>
                    <a:pt x="202" y="149"/>
                    <a:pt x="202" y="149"/>
                  </a:cubicBezTo>
                  <a:cubicBezTo>
                    <a:pt x="203" y="149"/>
                    <a:pt x="203" y="149"/>
                    <a:pt x="203" y="149"/>
                  </a:cubicBezTo>
                  <a:cubicBezTo>
                    <a:pt x="203" y="149"/>
                    <a:pt x="203" y="149"/>
                    <a:pt x="203" y="149"/>
                  </a:cubicBezTo>
                  <a:cubicBezTo>
                    <a:pt x="202" y="151"/>
                    <a:pt x="202" y="151"/>
                    <a:pt x="202" y="151"/>
                  </a:cubicBezTo>
                  <a:cubicBezTo>
                    <a:pt x="201" y="152"/>
                    <a:pt x="201" y="152"/>
                    <a:pt x="201" y="152"/>
                  </a:cubicBezTo>
                  <a:cubicBezTo>
                    <a:pt x="201" y="153"/>
                    <a:pt x="201" y="153"/>
                    <a:pt x="201" y="153"/>
                  </a:cubicBezTo>
                  <a:cubicBezTo>
                    <a:pt x="201" y="153"/>
                    <a:pt x="201" y="153"/>
                    <a:pt x="201" y="153"/>
                  </a:cubicBezTo>
                  <a:cubicBezTo>
                    <a:pt x="200" y="154"/>
                    <a:pt x="200" y="154"/>
                    <a:pt x="200" y="154"/>
                  </a:cubicBezTo>
                  <a:cubicBezTo>
                    <a:pt x="200" y="153"/>
                    <a:pt x="200" y="153"/>
                    <a:pt x="200" y="153"/>
                  </a:cubicBezTo>
                  <a:cubicBezTo>
                    <a:pt x="200" y="152"/>
                    <a:pt x="200" y="152"/>
                    <a:pt x="200" y="152"/>
                  </a:cubicBezTo>
                  <a:cubicBezTo>
                    <a:pt x="199" y="154"/>
                    <a:pt x="199" y="154"/>
                    <a:pt x="199" y="154"/>
                  </a:cubicBezTo>
                  <a:cubicBezTo>
                    <a:pt x="199" y="153"/>
                    <a:pt x="199" y="153"/>
                    <a:pt x="199" y="153"/>
                  </a:cubicBezTo>
                  <a:cubicBezTo>
                    <a:pt x="199" y="153"/>
                    <a:pt x="199" y="153"/>
                    <a:pt x="199" y="153"/>
                  </a:cubicBezTo>
                  <a:cubicBezTo>
                    <a:pt x="199" y="152"/>
                    <a:pt x="199" y="152"/>
                    <a:pt x="199" y="152"/>
                  </a:cubicBezTo>
                  <a:cubicBezTo>
                    <a:pt x="199" y="152"/>
                    <a:pt x="199" y="152"/>
                    <a:pt x="199" y="152"/>
                  </a:cubicBezTo>
                  <a:cubicBezTo>
                    <a:pt x="200" y="151"/>
                    <a:pt x="200" y="151"/>
                    <a:pt x="200" y="151"/>
                  </a:cubicBezTo>
                  <a:cubicBezTo>
                    <a:pt x="200" y="152"/>
                    <a:pt x="200" y="152"/>
                    <a:pt x="200" y="152"/>
                  </a:cubicBezTo>
                  <a:cubicBezTo>
                    <a:pt x="201" y="151"/>
                    <a:pt x="201" y="151"/>
                    <a:pt x="201" y="151"/>
                  </a:cubicBezTo>
                  <a:cubicBezTo>
                    <a:pt x="201" y="151"/>
                    <a:pt x="201" y="151"/>
                    <a:pt x="201" y="151"/>
                  </a:cubicBezTo>
                  <a:close/>
                  <a:moveTo>
                    <a:pt x="200" y="144"/>
                  </a:moveTo>
                  <a:cubicBezTo>
                    <a:pt x="201" y="144"/>
                    <a:pt x="201" y="144"/>
                    <a:pt x="201" y="144"/>
                  </a:cubicBezTo>
                  <a:cubicBezTo>
                    <a:pt x="201" y="144"/>
                    <a:pt x="201" y="144"/>
                    <a:pt x="201" y="144"/>
                  </a:cubicBezTo>
                  <a:cubicBezTo>
                    <a:pt x="200" y="144"/>
                    <a:pt x="200" y="144"/>
                    <a:pt x="200" y="144"/>
                  </a:cubicBezTo>
                  <a:close/>
                  <a:moveTo>
                    <a:pt x="198" y="144"/>
                  </a:moveTo>
                  <a:cubicBezTo>
                    <a:pt x="199" y="144"/>
                    <a:pt x="199" y="144"/>
                    <a:pt x="199" y="144"/>
                  </a:cubicBezTo>
                  <a:cubicBezTo>
                    <a:pt x="199" y="143"/>
                    <a:pt x="199" y="143"/>
                    <a:pt x="199" y="143"/>
                  </a:cubicBezTo>
                  <a:cubicBezTo>
                    <a:pt x="200" y="143"/>
                    <a:pt x="200" y="143"/>
                    <a:pt x="200" y="143"/>
                  </a:cubicBezTo>
                  <a:cubicBezTo>
                    <a:pt x="200" y="144"/>
                    <a:pt x="200" y="144"/>
                    <a:pt x="200" y="144"/>
                  </a:cubicBezTo>
                  <a:cubicBezTo>
                    <a:pt x="200" y="146"/>
                    <a:pt x="200" y="146"/>
                    <a:pt x="200" y="146"/>
                  </a:cubicBezTo>
                  <a:cubicBezTo>
                    <a:pt x="200" y="147"/>
                    <a:pt x="200" y="147"/>
                    <a:pt x="200" y="147"/>
                  </a:cubicBezTo>
                  <a:cubicBezTo>
                    <a:pt x="199" y="147"/>
                    <a:pt x="199" y="147"/>
                    <a:pt x="199" y="147"/>
                  </a:cubicBezTo>
                  <a:cubicBezTo>
                    <a:pt x="199" y="149"/>
                    <a:pt x="199" y="149"/>
                    <a:pt x="199" y="149"/>
                  </a:cubicBezTo>
                  <a:cubicBezTo>
                    <a:pt x="199" y="149"/>
                    <a:pt x="199" y="149"/>
                    <a:pt x="199" y="149"/>
                  </a:cubicBezTo>
                  <a:cubicBezTo>
                    <a:pt x="198" y="150"/>
                    <a:pt x="198" y="150"/>
                    <a:pt x="198" y="150"/>
                  </a:cubicBezTo>
                  <a:cubicBezTo>
                    <a:pt x="198" y="151"/>
                    <a:pt x="198" y="151"/>
                    <a:pt x="198" y="151"/>
                  </a:cubicBezTo>
                  <a:cubicBezTo>
                    <a:pt x="198" y="152"/>
                    <a:pt x="198" y="152"/>
                    <a:pt x="198" y="152"/>
                  </a:cubicBezTo>
                  <a:cubicBezTo>
                    <a:pt x="198" y="152"/>
                    <a:pt x="198" y="152"/>
                    <a:pt x="198" y="152"/>
                  </a:cubicBezTo>
                  <a:cubicBezTo>
                    <a:pt x="198" y="152"/>
                    <a:pt x="198" y="152"/>
                    <a:pt x="198" y="152"/>
                  </a:cubicBezTo>
                  <a:cubicBezTo>
                    <a:pt x="198" y="151"/>
                    <a:pt x="198" y="151"/>
                    <a:pt x="198" y="151"/>
                  </a:cubicBezTo>
                  <a:cubicBezTo>
                    <a:pt x="197" y="151"/>
                    <a:pt x="197" y="151"/>
                    <a:pt x="197" y="151"/>
                  </a:cubicBezTo>
                  <a:cubicBezTo>
                    <a:pt x="197" y="150"/>
                    <a:pt x="197" y="150"/>
                    <a:pt x="197" y="150"/>
                  </a:cubicBezTo>
                  <a:cubicBezTo>
                    <a:pt x="197" y="149"/>
                    <a:pt x="197" y="149"/>
                    <a:pt x="197" y="149"/>
                  </a:cubicBezTo>
                  <a:cubicBezTo>
                    <a:pt x="198" y="149"/>
                    <a:pt x="198" y="149"/>
                    <a:pt x="198" y="149"/>
                  </a:cubicBezTo>
                  <a:cubicBezTo>
                    <a:pt x="198" y="149"/>
                    <a:pt x="198" y="149"/>
                    <a:pt x="198" y="149"/>
                  </a:cubicBezTo>
                  <a:cubicBezTo>
                    <a:pt x="198" y="148"/>
                    <a:pt x="198" y="148"/>
                    <a:pt x="198" y="148"/>
                  </a:cubicBezTo>
                  <a:cubicBezTo>
                    <a:pt x="198" y="149"/>
                    <a:pt x="198" y="149"/>
                    <a:pt x="198" y="149"/>
                  </a:cubicBezTo>
                  <a:cubicBezTo>
                    <a:pt x="197" y="149"/>
                    <a:pt x="197" y="149"/>
                    <a:pt x="197" y="149"/>
                  </a:cubicBezTo>
                  <a:cubicBezTo>
                    <a:pt x="197" y="148"/>
                    <a:pt x="197" y="148"/>
                    <a:pt x="197" y="148"/>
                  </a:cubicBezTo>
                  <a:cubicBezTo>
                    <a:pt x="198" y="148"/>
                    <a:pt x="198" y="148"/>
                    <a:pt x="198" y="148"/>
                  </a:cubicBezTo>
                  <a:cubicBezTo>
                    <a:pt x="198" y="147"/>
                    <a:pt x="198" y="147"/>
                    <a:pt x="198" y="147"/>
                  </a:cubicBezTo>
                  <a:cubicBezTo>
                    <a:pt x="197" y="147"/>
                    <a:pt x="197" y="147"/>
                    <a:pt x="197" y="147"/>
                  </a:cubicBezTo>
                  <a:cubicBezTo>
                    <a:pt x="197" y="147"/>
                    <a:pt x="197" y="147"/>
                    <a:pt x="197" y="147"/>
                  </a:cubicBezTo>
                  <a:cubicBezTo>
                    <a:pt x="198" y="147"/>
                    <a:pt x="198" y="147"/>
                    <a:pt x="198" y="147"/>
                  </a:cubicBezTo>
                  <a:cubicBezTo>
                    <a:pt x="198" y="146"/>
                    <a:pt x="198" y="146"/>
                    <a:pt x="198" y="146"/>
                  </a:cubicBezTo>
                  <a:cubicBezTo>
                    <a:pt x="198" y="145"/>
                    <a:pt x="198" y="145"/>
                    <a:pt x="198" y="145"/>
                  </a:cubicBezTo>
                  <a:cubicBezTo>
                    <a:pt x="199" y="145"/>
                    <a:pt x="199" y="145"/>
                    <a:pt x="199" y="145"/>
                  </a:cubicBezTo>
                  <a:cubicBezTo>
                    <a:pt x="198" y="144"/>
                    <a:pt x="198" y="144"/>
                    <a:pt x="198" y="144"/>
                  </a:cubicBezTo>
                  <a:cubicBezTo>
                    <a:pt x="198" y="144"/>
                    <a:pt x="198" y="144"/>
                    <a:pt x="198" y="144"/>
                  </a:cubicBezTo>
                  <a:close/>
                  <a:moveTo>
                    <a:pt x="196" y="144"/>
                  </a:moveTo>
                  <a:cubicBezTo>
                    <a:pt x="197" y="144"/>
                    <a:pt x="197" y="144"/>
                    <a:pt x="197" y="144"/>
                  </a:cubicBezTo>
                  <a:cubicBezTo>
                    <a:pt x="197" y="144"/>
                    <a:pt x="197" y="144"/>
                    <a:pt x="197" y="144"/>
                  </a:cubicBezTo>
                  <a:cubicBezTo>
                    <a:pt x="197" y="145"/>
                    <a:pt x="197" y="145"/>
                    <a:pt x="197" y="145"/>
                  </a:cubicBezTo>
                  <a:cubicBezTo>
                    <a:pt x="197" y="146"/>
                    <a:pt x="197" y="146"/>
                    <a:pt x="197" y="146"/>
                  </a:cubicBezTo>
                  <a:cubicBezTo>
                    <a:pt x="196" y="146"/>
                    <a:pt x="196" y="146"/>
                    <a:pt x="196" y="146"/>
                  </a:cubicBezTo>
                  <a:cubicBezTo>
                    <a:pt x="196" y="145"/>
                    <a:pt x="196" y="145"/>
                    <a:pt x="196" y="145"/>
                  </a:cubicBezTo>
                  <a:cubicBezTo>
                    <a:pt x="196" y="145"/>
                    <a:pt x="196" y="145"/>
                    <a:pt x="196" y="145"/>
                  </a:cubicBezTo>
                  <a:cubicBezTo>
                    <a:pt x="196" y="145"/>
                    <a:pt x="196" y="145"/>
                    <a:pt x="196" y="145"/>
                  </a:cubicBezTo>
                  <a:cubicBezTo>
                    <a:pt x="196" y="144"/>
                    <a:pt x="196" y="144"/>
                    <a:pt x="196" y="144"/>
                  </a:cubicBezTo>
                  <a:close/>
                  <a:moveTo>
                    <a:pt x="201" y="146"/>
                  </a:moveTo>
                  <a:cubicBezTo>
                    <a:pt x="201" y="145"/>
                    <a:pt x="201" y="145"/>
                    <a:pt x="201" y="145"/>
                  </a:cubicBezTo>
                  <a:cubicBezTo>
                    <a:pt x="201" y="144"/>
                    <a:pt x="201" y="144"/>
                    <a:pt x="201" y="144"/>
                  </a:cubicBezTo>
                  <a:cubicBezTo>
                    <a:pt x="202" y="144"/>
                    <a:pt x="202" y="144"/>
                    <a:pt x="202" y="144"/>
                  </a:cubicBezTo>
                  <a:cubicBezTo>
                    <a:pt x="203" y="144"/>
                    <a:pt x="203" y="144"/>
                    <a:pt x="203" y="144"/>
                  </a:cubicBezTo>
                  <a:cubicBezTo>
                    <a:pt x="202" y="143"/>
                    <a:pt x="202" y="143"/>
                    <a:pt x="202" y="143"/>
                  </a:cubicBezTo>
                  <a:cubicBezTo>
                    <a:pt x="203" y="143"/>
                    <a:pt x="203" y="143"/>
                    <a:pt x="203" y="143"/>
                  </a:cubicBezTo>
                  <a:cubicBezTo>
                    <a:pt x="202" y="142"/>
                    <a:pt x="202" y="142"/>
                    <a:pt x="202" y="142"/>
                  </a:cubicBezTo>
                  <a:cubicBezTo>
                    <a:pt x="202" y="141"/>
                    <a:pt x="202" y="141"/>
                    <a:pt x="202" y="141"/>
                  </a:cubicBezTo>
                  <a:cubicBezTo>
                    <a:pt x="203" y="140"/>
                    <a:pt x="203" y="140"/>
                    <a:pt x="203" y="140"/>
                  </a:cubicBezTo>
                  <a:cubicBezTo>
                    <a:pt x="203" y="138"/>
                    <a:pt x="203" y="138"/>
                    <a:pt x="203" y="138"/>
                  </a:cubicBezTo>
                  <a:cubicBezTo>
                    <a:pt x="204" y="136"/>
                    <a:pt x="204" y="136"/>
                    <a:pt x="204" y="136"/>
                  </a:cubicBezTo>
                  <a:cubicBezTo>
                    <a:pt x="204" y="137"/>
                    <a:pt x="204" y="137"/>
                    <a:pt x="204" y="137"/>
                  </a:cubicBezTo>
                  <a:cubicBezTo>
                    <a:pt x="204" y="138"/>
                    <a:pt x="204" y="138"/>
                    <a:pt x="204" y="138"/>
                  </a:cubicBezTo>
                  <a:cubicBezTo>
                    <a:pt x="205" y="138"/>
                    <a:pt x="205" y="138"/>
                    <a:pt x="205" y="138"/>
                  </a:cubicBezTo>
                  <a:cubicBezTo>
                    <a:pt x="206" y="139"/>
                    <a:pt x="206" y="139"/>
                    <a:pt x="206" y="139"/>
                  </a:cubicBezTo>
                  <a:cubicBezTo>
                    <a:pt x="206" y="142"/>
                    <a:pt x="206" y="142"/>
                    <a:pt x="206" y="142"/>
                  </a:cubicBezTo>
                  <a:cubicBezTo>
                    <a:pt x="206" y="143"/>
                    <a:pt x="206" y="143"/>
                    <a:pt x="206" y="143"/>
                  </a:cubicBezTo>
                  <a:cubicBezTo>
                    <a:pt x="205" y="143"/>
                    <a:pt x="205" y="143"/>
                    <a:pt x="205" y="143"/>
                  </a:cubicBezTo>
                  <a:cubicBezTo>
                    <a:pt x="205" y="141"/>
                    <a:pt x="205" y="141"/>
                    <a:pt x="205" y="141"/>
                  </a:cubicBezTo>
                  <a:cubicBezTo>
                    <a:pt x="205" y="139"/>
                    <a:pt x="205" y="139"/>
                    <a:pt x="205" y="139"/>
                  </a:cubicBezTo>
                  <a:cubicBezTo>
                    <a:pt x="205" y="140"/>
                    <a:pt x="205" y="140"/>
                    <a:pt x="205" y="140"/>
                  </a:cubicBezTo>
                  <a:cubicBezTo>
                    <a:pt x="205" y="143"/>
                    <a:pt x="205" y="143"/>
                    <a:pt x="205" y="143"/>
                  </a:cubicBezTo>
                  <a:cubicBezTo>
                    <a:pt x="204" y="143"/>
                    <a:pt x="204" y="143"/>
                    <a:pt x="204" y="143"/>
                  </a:cubicBezTo>
                  <a:cubicBezTo>
                    <a:pt x="204" y="144"/>
                    <a:pt x="204" y="144"/>
                    <a:pt x="204" y="144"/>
                  </a:cubicBezTo>
                  <a:cubicBezTo>
                    <a:pt x="204" y="144"/>
                    <a:pt x="204" y="144"/>
                    <a:pt x="204" y="144"/>
                  </a:cubicBezTo>
                  <a:cubicBezTo>
                    <a:pt x="203" y="144"/>
                    <a:pt x="203" y="144"/>
                    <a:pt x="203" y="144"/>
                  </a:cubicBezTo>
                  <a:cubicBezTo>
                    <a:pt x="203" y="145"/>
                    <a:pt x="203" y="145"/>
                    <a:pt x="203" y="145"/>
                  </a:cubicBezTo>
                  <a:cubicBezTo>
                    <a:pt x="202" y="146"/>
                    <a:pt x="202" y="146"/>
                    <a:pt x="202" y="146"/>
                  </a:cubicBezTo>
                  <a:cubicBezTo>
                    <a:pt x="201" y="147"/>
                    <a:pt x="201" y="147"/>
                    <a:pt x="201" y="147"/>
                  </a:cubicBezTo>
                  <a:cubicBezTo>
                    <a:pt x="201" y="146"/>
                    <a:pt x="201" y="146"/>
                    <a:pt x="201" y="146"/>
                  </a:cubicBezTo>
                  <a:close/>
                  <a:moveTo>
                    <a:pt x="198" y="137"/>
                  </a:moveTo>
                  <a:cubicBezTo>
                    <a:pt x="200" y="137"/>
                    <a:pt x="200" y="137"/>
                    <a:pt x="200" y="137"/>
                  </a:cubicBezTo>
                  <a:cubicBezTo>
                    <a:pt x="200" y="137"/>
                    <a:pt x="200" y="137"/>
                    <a:pt x="200" y="137"/>
                  </a:cubicBezTo>
                  <a:cubicBezTo>
                    <a:pt x="200" y="138"/>
                    <a:pt x="200" y="138"/>
                    <a:pt x="200" y="138"/>
                  </a:cubicBezTo>
                  <a:cubicBezTo>
                    <a:pt x="200" y="138"/>
                    <a:pt x="200" y="138"/>
                    <a:pt x="200" y="138"/>
                  </a:cubicBezTo>
                  <a:cubicBezTo>
                    <a:pt x="200" y="139"/>
                    <a:pt x="200" y="139"/>
                    <a:pt x="200" y="139"/>
                  </a:cubicBezTo>
                  <a:cubicBezTo>
                    <a:pt x="201" y="138"/>
                    <a:pt x="201" y="138"/>
                    <a:pt x="201" y="138"/>
                  </a:cubicBezTo>
                  <a:cubicBezTo>
                    <a:pt x="201" y="138"/>
                    <a:pt x="201" y="138"/>
                    <a:pt x="201" y="138"/>
                  </a:cubicBezTo>
                  <a:cubicBezTo>
                    <a:pt x="202" y="139"/>
                    <a:pt x="202" y="139"/>
                    <a:pt x="202" y="139"/>
                  </a:cubicBezTo>
                  <a:cubicBezTo>
                    <a:pt x="202" y="139"/>
                    <a:pt x="202" y="139"/>
                    <a:pt x="202" y="139"/>
                  </a:cubicBezTo>
                  <a:cubicBezTo>
                    <a:pt x="202" y="139"/>
                    <a:pt x="202" y="139"/>
                    <a:pt x="202" y="139"/>
                  </a:cubicBezTo>
                  <a:cubicBezTo>
                    <a:pt x="202" y="140"/>
                    <a:pt x="202" y="140"/>
                    <a:pt x="202" y="140"/>
                  </a:cubicBezTo>
                  <a:cubicBezTo>
                    <a:pt x="201" y="140"/>
                    <a:pt x="201" y="140"/>
                    <a:pt x="201" y="140"/>
                  </a:cubicBezTo>
                  <a:cubicBezTo>
                    <a:pt x="201" y="140"/>
                    <a:pt x="201" y="140"/>
                    <a:pt x="201" y="140"/>
                  </a:cubicBezTo>
                  <a:cubicBezTo>
                    <a:pt x="200" y="139"/>
                    <a:pt x="200" y="139"/>
                    <a:pt x="200" y="139"/>
                  </a:cubicBezTo>
                  <a:cubicBezTo>
                    <a:pt x="199" y="138"/>
                    <a:pt x="199" y="138"/>
                    <a:pt x="199" y="138"/>
                  </a:cubicBezTo>
                  <a:cubicBezTo>
                    <a:pt x="199" y="139"/>
                    <a:pt x="199" y="139"/>
                    <a:pt x="199" y="139"/>
                  </a:cubicBezTo>
                  <a:cubicBezTo>
                    <a:pt x="200" y="140"/>
                    <a:pt x="200" y="140"/>
                    <a:pt x="200" y="140"/>
                  </a:cubicBezTo>
                  <a:cubicBezTo>
                    <a:pt x="200" y="141"/>
                    <a:pt x="200" y="141"/>
                    <a:pt x="200" y="141"/>
                  </a:cubicBezTo>
                  <a:cubicBezTo>
                    <a:pt x="201" y="141"/>
                    <a:pt x="201" y="141"/>
                    <a:pt x="201" y="141"/>
                  </a:cubicBezTo>
                  <a:cubicBezTo>
                    <a:pt x="201" y="142"/>
                    <a:pt x="201" y="142"/>
                    <a:pt x="201" y="142"/>
                  </a:cubicBezTo>
                  <a:cubicBezTo>
                    <a:pt x="201" y="142"/>
                    <a:pt x="201" y="142"/>
                    <a:pt x="201" y="142"/>
                  </a:cubicBezTo>
                  <a:cubicBezTo>
                    <a:pt x="201" y="143"/>
                    <a:pt x="201" y="143"/>
                    <a:pt x="201" y="143"/>
                  </a:cubicBezTo>
                  <a:cubicBezTo>
                    <a:pt x="200" y="143"/>
                    <a:pt x="200" y="143"/>
                    <a:pt x="200" y="143"/>
                  </a:cubicBezTo>
                  <a:cubicBezTo>
                    <a:pt x="200" y="142"/>
                    <a:pt x="200" y="142"/>
                    <a:pt x="200" y="142"/>
                  </a:cubicBezTo>
                  <a:cubicBezTo>
                    <a:pt x="199" y="142"/>
                    <a:pt x="199" y="142"/>
                    <a:pt x="199" y="142"/>
                  </a:cubicBezTo>
                  <a:cubicBezTo>
                    <a:pt x="198" y="140"/>
                    <a:pt x="198" y="140"/>
                    <a:pt x="198" y="140"/>
                  </a:cubicBezTo>
                  <a:cubicBezTo>
                    <a:pt x="198" y="141"/>
                    <a:pt x="198" y="141"/>
                    <a:pt x="198" y="141"/>
                  </a:cubicBezTo>
                  <a:cubicBezTo>
                    <a:pt x="199" y="142"/>
                    <a:pt x="199" y="142"/>
                    <a:pt x="199" y="142"/>
                  </a:cubicBezTo>
                  <a:cubicBezTo>
                    <a:pt x="199" y="143"/>
                    <a:pt x="199" y="143"/>
                    <a:pt x="199" y="143"/>
                  </a:cubicBezTo>
                  <a:cubicBezTo>
                    <a:pt x="198" y="143"/>
                    <a:pt x="198" y="143"/>
                    <a:pt x="198" y="143"/>
                  </a:cubicBezTo>
                  <a:cubicBezTo>
                    <a:pt x="197" y="143"/>
                    <a:pt x="197" y="143"/>
                    <a:pt x="197" y="143"/>
                  </a:cubicBezTo>
                  <a:cubicBezTo>
                    <a:pt x="197" y="142"/>
                    <a:pt x="197" y="142"/>
                    <a:pt x="197" y="142"/>
                  </a:cubicBezTo>
                  <a:cubicBezTo>
                    <a:pt x="197" y="142"/>
                    <a:pt x="197" y="142"/>
                    <a:pt x="197" y="142"/>
                  </a:cubicBezTo>
                  <a:cubicBezTo>
                    <a:pt x="197" y="141"/>
                    <a:pt x="197" y="141"/>
                    <a:pt x="197" y="141"/>
                  </a:cubicBezTo>
                  <a:cubicBezTo>
                    <a:pt x="197" y="141"/>
                    <a:pt x="197" y="141"/>
                    <a:pt x="197" y="141"/>
                  </a:cubicBezTo>
                  <a:cubicBezTo>
                    <a:pt x="196" y="140"/>
                    <a:pt x="196" y="140"/>
                    <a:pt x="196" y="140"/>
                  </a:cubicBezTo>
                  <a:cubicBezTo>
                    <a:pt x="197" y="139"/>
                    <a:pt x="197" y="139"/>
                    <a:pt x="197" y="139"/>
                  </a:cubicBezTo>
                  <a:cubicBezTo>
                    <a:pt x="197" y="139"/>
                    <a:pt x="197" y="139"/>
                    <a:pt x="197" y="139"/>
                  </a:cubicBezTo>
                  <a:cubicBezTo>
                    <a:pt x="198" y="139"/>
                    <a:pt x="198" y="139"/>
                    <a:pt x="198" y="139"/>
                  </a:cubicBezTo>
                  <a:cubicBezTo>
                    <a:pt x="197" y="138"/>
                    <a:pt x="197" y="138"/>
                    <a:pt x="197" y="138"/>
                  </a:cubicBezTo>
                  <a:cubicBezTo>
                    <a:pt x="197" y="137"/>
                    <a:pt x="197" y="137"/>
                    <a:pt x="197" y="137"/>
                  </a:cubicBezTo>
                  <a:cubicBezTo>
                    <a:pt x="197" y="137"/>
                    <a:pt x="197" y="137"/>
                    <a:pt x="197" y="137"/>
                  </a:cubicBezTo>
                  <a:cubicBezTo>
                    <a:pt x="198" y="137"/>
                    <a:pt x="198" y="137"/>
                    <a:pt x="198" y="137"/>
                  </a:cubicBezTo>
                  <a:cubicBezTo>
                    <a:pt x="198" y="137"/>
                    <a:pt x="198" y="137"/>
                    <a:pt x="198" y="137"/>
                  </a:cubicBezTo>
                  <a:cubicBezTo>
                    <a:pt x="198" y="137"/>
                    <a:pt x="198" y="137"/>
                    <a:pt x="198" y="137"/>
                  </a:cubicBezTo>
                  <a:close/>
                  <a:moveTo>
                    <a:pt x="199" y="136"/>
                  </a:moveTo>
                  <a:cubicBezTo>
                    <a:pt x="199" y="135"/>
                    <a:pt x="199" y="135"/>
                    <a:pt x="199" y="135"/>
                  </a:cubicBezTo>
                  <a:cubicBezTo>
                    <a:pt x="200" y="136"/>
                    <a:pt x="200" y="136"/>
                    <a:pt x="200" y="136"/>
                  </a:cubicBezTo>
                  <a:cubicBezTo>
                    <a:pt x="199" y="136"/>
                    <a:pt x="199" y="136"/>
                    <a:pt x="199" y="136"/>
                  </a:cubicBezTo>
                  <a:cubicBezTo>
                    <a:pt x="199" y="136"/>
                    <a:pt x="199" y="136"/>
                    <a:pt x="199" y="136"/>
                  </a:cubicBezTo>
                  <a:close/>
                  <a:moveTo>
                    <a:pt x="66" y="86"/>
                  </a:moveTo>
                  <a:cubicBezTo>
                    <a:pt x="66" y="86"/>
                    <a:pt x="66" y="86"/>
                    <a:pt x="66" y="86"/>
                  </a:cubicBezTo>
                  <a:cubicBezTo>
                    <a:pt x="66" y="86"/>
                    <a:pt x="66" y="86"/>
                    <a:pt x="66" y="86"/>
                  </a:cubicBezTo>
                  <a:cubicBezTo>
                    <a:pt x="66" y="86"/>
                    <a:pt x="66" y="86"/>
                    <a:pt x="66" y="86"/>
                  </a:cubicBezTo>
                  <a:cubicBezTo>
                    <a:pt x="66" y="86"/>
                    <a:pt x="66" y="86"/>
                    <a:pt x="66" y="86"/>
                  </a:cubicBezTo>
                  <a:close/>
                  <a:moveTo>
                    <a:pt x="66" y="87"/>
                  </a:moveTo>
                  <a:cubicBezTo>
                    <a:pt x="66" y="87"/>
                    <a:pt x="66" y="87"/>
                    <a:pt x="66" y="87"/>
                  </a:cubicBezTo>
                  <a:cubicBezTo>
                    <a:pt x="66" y="88"/>
                    <a:pt x="66" y="88"/>
                    <a:pt x="66" y="88"/>
                  </a:cubicBezTo>
                  <a:cubicBezTo>
                    <a:pt x="68" y="89"/>
                    <a:pt x="68" y="89"/>
                    <a:pt x="68" y="89"/>
                  </a:cubicBezTo>
                  <a:cubicBezTo>
                    <a:pt x="67" y="90"/>
                    <a:pt x="67" y="90"/>
                    <a:pt x="67" y="90"/>
                  </a:cubicBezTo>
                  <a:cubicBezTo>
                    <a:pt x="66" y="89"/>
                    <a:pt x="66" y="89"/>
                    <a:pt x="66" y="89"/>
                  </a:cubicBezTo>
                  <a:cubicBezTo>
                    <a:pt x="66" y="88"/>
                    <a:pt x="66" y="88"/>
                    <a:pt x="66" y="88"/>
                  </a:cubicBezTo>
                  <a:cubicBezTo>
                    <a:pt x="65" y="87"/>
                    <a:pt x="65" y="87"/>
                    <a:pt x="65" y="87"/>
                  </a:cubicBezTo>
                  <a:cubicBezTo>
                    <a:pt x="65" y="87"/>
                    <a:pt x="66" y="87"/>
                    <a:pt x="66" y="87"/>
                  </a:cubicBezTo>
                  <a:close/>
                  <a:moveTo>
                    <a:pt x="112" y="73"/>
                  </a:moveTo>
                  <a:cubicBezTo>
                    <a:pt x="111" y="74"/>
                    <a:pt x="111" y="74"/>
                    <a:pt x="111" y="74"/>
                  </a:cubicBezTo>
                  <a:cubicBezTo>
                    <a:pt x="111" y="76"/>
                    <a:pt x="111" y="76"/>
                    <a:pt x="111" y="76"/>
                  </a:cubicBezTo>
                  <a:cubicBezTo>
                    <a:pt x="111" y="76"/>
                    <a:pt x="111" y="76"/>
                    <a:pt x="111" y="76"/>
                  </a:cubicBezTo>
                  <a:cubicBezTo>
                    <a:pt x="111" y="75"/>
                    <a:pt x="111" y="75"/>
                    <a:pt x="111" y="75"/>
                  </a:cubicBezTo>
                  <a:cubicBezTo>
                    <a:pt x="110" y="75"/>
                    <a:pt x="110" y="75"/>
                    <a:pt x="110" y="75"/>
                  </a:cubicBezTo>
                  <a:cubicBezTo>
                    <a:pt x="109" y="75"/>
                    <a:pt x="109" y="75"/>
                    <a:pt x="109" y="75"/>
                  </a:cubicBezTo>
                  <a:cubicBezTo>
                    <a:pt x="108" y="75"/>
                    <a:pt x="108" y="75"/>
                    <a:pt x="108" y="75"/>
                  </a:cubicBezTo>
                  <a:cubicBezTo>
                    <a:pt x="108" y="74"/>
                    <a:pt x="108" y="74"/>
                    <a:pt x="108" y="74"/>
                  </a:cubicBezTo>
                  <a:cubicBezTo>
                    <a:pt x="111" y="72"/>
                    <a:pt x="111" y="72"/>
                    <a:pt x="111" y="72"/>
                  </a:cubicBezTo>
                  <a:cubicBezTo>
                    <a:pt x="112" y="72"/>
                    <a:pt x="112" y="72"/>
                    <a:pt x="112" y="72"/>
                  </a:cubicBezTo>
                  <a:cubicBezTo>
                    <a:pt x="112" y="72"/>
                    <a:pt x="112" y="72"/>
                    <a:pt x="112" y="72"/>
                  </a:cubicBezTo>
                  <a:cubicBezTo>
                    <a:pt x="112" y="73"/>
                    <a:pt x="112" y="73"/>
                    <a:pt x="112" y="73"/>
                  </a:cubicBezTo>
                  <a:close/>
                  <a:moveTo>
                    <a:pt x="113" y="73"/>
                  </a:moveTo>
                  <a:cubicBezTo>
                    <a:pt x="113" y="73"/>
                    <a:pt x="113" y="73"/>
                    <a:pt x="113" y="73"/>
                  </a:cubicBezTo>
                  <a:cubicBezTo>
                    <a:pt x="113" y="73"/>
                    <a:pt x="113" y="73"/>
                    <a:pt x="113" y="73"/>
                  </a:cubicBezTo>
                  <a:cubicBezTo>
                    <a:pt x="113" y="72"/>
                    <a:pt x="113" y="72"/>
                    <a:pt x="113" y="72"/>
                  </a:cubicBezTo>
                  <a:cubicBezTo>
                    <a:pt x="113" y="71"/>
                    <a:pt x="113" y="71"/>
                    <a:pt x="113" y="71"/>
                  </a:cubicBezTo>
                  <a:cubicBezTo>
                    <a:pt x="112" y="71"/>
                    <a:pt x="112" y="71"/>
                    <a:pt x="112" y="71"/>
                  </a:cubicBezTo>
                  <a:cubicBezTo>
                    <a:pt x="113" y="70"/>
                    <a:pt x="113" y="70"/>
                    <a:pt x="113" y="70"/>
                  </a:cubicBezTo>
                  <a:cubicBezTo>
                    <a:pt x="114" y="70"/>
                    <a:pt x="114" y="70"/>
                    <a:pt x="114" y="70"/>
                  </a:cubicBezTo>
                  <a:cubicBezTo>
                    <a:pt x="116" y="71"/>
                    <a:pt x="116" y="71"/>
                    <a:pt x="116" y="71"/>
                  </a:cubicBezTo>
                  <a:cubicBezTo>
                    <a:pt x="116" y="72"/>
                    <a:pt x="116" y="72"/>
                    <a:pt x="116" y="72"/>
                  </a:cubicBezTo>
                  <a:cubicBezTo>
                    <a:pt x="115" y="72"/>
                    <a:pt x="115" y="72"/>
                    <a:pt x="115" y="72"/>
                  </a:cubicBezTo>
                  <a:cubicBezTo>
                    <a:pt x="113" y="74"/>
                    <a:pt x="113" y="74"/>
                    <a:pt x="113" y="74"/>
                  </a:cubicBezTo>
                  <a:cubicBezTo>
                    <a:pt x="113" y="73"/>
                    <a:pt x="113" y="73"/>
                    <a:pt x="113" y="73"/>
                  </a:cubicBezTo>
                  <a:close/>
                  <a:moveTo>
                    <a:pt x="121" y="68"/>
                  </a:moveTo>
                  <a:cubicBezTo>
                    <a:pt x="122" y="68"/>
                    <a:pt x="122" y="68"/>
                    <a:pt x="122" y="68"/>
                  </a:cubicBezTo>
                  <a:cubicBezTo>
                    <a:pt x="123" y="68"/>
                    <a:pt x="123" y="68"/>
                    <a:pt x="123" y="68"/>
                  </a:cubicBezTo>
                  <a:cubicBezTo>
                    <a:pt x="123" y="69"/>
                    <a:pt x="123" y="69"/>
                    <a:pt x="123" y="69"/>
                  </a:cubicBezTo>
                  <a:cubicBezTo>
                    <a:pt x="123" y="69"/>
                    <a:pt x="123" y="69"/>
                    <a:pt x="123" y="69"/>
                  </a:cubicBezTo>
                  <a:cubicBezTo>
                    <a:pt x="122" y="69"/>
                    <a:pt x="122" y="69"/>
                    <a:pt x="122" y="69"/>
                  </a:cubicBezTo>
                  <a:cubicBezTo>
                    <a:pt x="121" y="68"/>
                    <a:pt x="121" y="68"/>
                    <a:pt x="121" y="68"/>
                  </a:cubicBezTo>
                  <a:close/>
                  <a:moveTo>
                    <a:pt x="166" y="107"/>
                  </a:moveTo>
                  <a:cubicBezTo>
                    <a:pt x="167" y="107"/>
                    <a:pt x="167" y="107"/>
                    <a:pt x="167" y="107"/>
                  </a:cubicBezTo>
                  <a:cubicBezTo>
                    <a:pt x="167" y="107"/>
                    <a:pt x="167" y="107"/>
                    <a:pt x="167" y="107"/>
                  </a:cubicBezTo>
                  <a:cubicBezTo>
                    <a:pt x="167" y="107"/>
                    <a:pt x="167" y="107"/>
                    <a:pt x="167" y="107"/>
                  </a:cubicBezTo>
                  <a:cubicBezTo>
                    <a:pt x="166" y="107"/>
                    <a:pt x="166" y="107"/>
                    <a:pt x="166" y="107"/>
                  </a:cubicBezTo>
                  <a:close/>
                  <a:moveTo>
                    <a:pt x="162" y="119"/>
                  </a:moveTo>
                  <a:cubicBezTo>
                    <a:pt x="163" y="119"/>
                    <a:pt x="163" y="119"/>
                    <a:pt x="163" y="119"/>
                  </a:cubicBezTo>
                  <a:cubicBezTo>
                    <a:pt x="163" y="119"/>
                    <a:pt x="163" y="119"/>
                    <a:pt x="163" y="119"/>
                  </a:cubicBezTo>
                  <a:cubicBezTo>
                    <a:pt x="162" y="119"/>
                    <a:pt x="162" y="119"/>
                    <a:pt x="162" y="119"/>
                  </a:cubicBezTo>
                  <a:close/>
                  <a:moveTo>
                    <a:pt x="172" y="117"/>
                  </a:moveTo>
                  <a:cubicBezTo>
                    <a:pt x="173" y="116"/>
                    <a:pt x="173" y="116"/>
                    <a:pt x="173" y="116"/>
                  </a:cubicBezTo>
                  <a:cubicBezTo>
                    <a:pt x="173" y="116"/>
                    <a:pt x="173" y="116"/>
                    <a:pt x="173" y="116"/>
                  </a:cubicBezTo>
                  <a:cubicBezTo>
                    <a:pt x="173" y="117"/>
                    <a:pt x="173" y="117"/>
                    <a:pt x="173" y="117"/>
                  </a:cubicBezTo>
                  <a:cubicBezTo>
                    <a:pt x="172" y="118"/>
                    <a:pt x="172" y="118"/>
                    <a:pt x="172" y="118"/>
                  </a:cubicBezTo>
                  <a:cubicBezTo>
                    <a:pt x="172" y="117"/>
                    <a:pt x="172" y="117"/>
                    <a:pt x="172" y="117"/>
                  </a:cubicBezTo>
                  <a:close/>
                  <a:moveTo>
                    <a:pt x="165" y="109"/>
                  </a:moveTo>
                  <a:cubicBezTo>
                    <a:pt x="165" y="108"/>
                    <a:pt x="165" y="108"/>
                    <a:pt x="165" y="108"/>
                  </a:cubicBezTo>
                  <a:cubicBezTo>
                    <a:pt x="165" y="108"/>
                    <a:pt x="165" y="108"/>
                    <a:pt x="165" y="108"/>
                  </a:cubicBezTo>
                  <a:cubicBezTo>
                    <a:pt x="166" y="109"/>
                    <a:pt x="166" y="109"/>
                    <a:pt x="166" y="109"/>
                  </a:cubicBezTo>
                  <a:cubicBezTo>
                    <a:pt x="165" y="109"/>
                    <a:pt x="165" y="109"/>
                    <a:pt x="165" y="109"/>
                  </a:cubicBezTo>
                  <a:close/>
                  <a:moveTo>
                    <a:pt x="166" y="112"/>
                  </a:moveTo>
                  <a:cubicBezTo>
                    <a:pt x="166" y="111"/>
                    <a:pt x="166" y="111"/>
                    <a:pt x="166" y="111"/>
                  </a:cubicBezTo>
                  <a:cubicBezTo>
                    <a:pt x="166" y="110"/>
                    <a:pt x="166" y="110"/>
                    <a:pt x="166" y="110"/>
                  </a:cubicBezTo>
                  <a:cubicBezTo>
                    <a:pt x="167" y="110"/>
                    <a:pt x="167" y="110"/>
                    <a:pt x="167" y="110"/>
                  </a:cubicBezTo>
                  <a:cubicBezTo>
                    <a:pt x="167" y="111"/>
                    <a:pt x="167" y="111"/>
                    <a:pt x="167" y="111"/>
                  </a:cubicBezTo>
                  <a:cubicBezTo>
                    <a:pt x="168" y="111"/>
                    <a:pt x="168" y="111"/>
                    <a:pt x="168" y="111"/>
                  </a:cubicBezTo>
                  <a:cubicBezTo>
                    <a:pt x="168" y="112"/>
                    <a:pt x="168" y="112"/>
                    <a:pt x="168" y="112"/>
                  </a:cubicBezTo>
                  <a:cubicBezTo>
                    <a:pt x="167" y="112"/>
                    <a:pt x="167" y="112"/>
                    <a:pt x="167" y="112"/>
                  </a:cubicBezTo>
                  <a:cubicBezTo>
                    <a:pt x="166" y="112"/>
                    <a:pt x="166" y="112"/>
                    <a:pt x="166" y="112"/>
                  </a:cubicBezTo>
                  <a:close/>
                  <a:moveTo>
                    <a:pt x="159" y="115"/>
                  </a:moveTo>
                  <a:cubicBezTo>
                    <a:pt x="159" y="115"/>
                    <a:pt x="159" y="115"/>
                    <a:pt x="159" y="115"/>
                  </a:cubicBezTo>
                  <a:cubicBezTo>
                    <a:pt x="160" y="115"/>
                    <a:pt x="160" y="115"/>
                    <a:pt x="160" y="115"/>
                  </a:cubicBezTo>
                  <a:cubicBezTo>
                    <a:pt x="160" y="114"/>
                    <a:pt x="160" y="114"/>
                    <a:pt x="160" y="114"/>
                  </a:cubicBezTo>
                  <a:cubicBezTo>
                    <a:pt x="161" y="113"/>
                    <a:pt x="161" y="113"/>
                    <a:pt x="161" y="113"/>
                  </a:cubicBezTo>
                  <a:cubicBezTo>
                    <a:pt x="162" y="113"/>
                    <a:pt x="162" y="113"/>
                    <a:pt x="162" y="113"/>
                  </a:cubicBezTo>
                  <a:cubicBezTo>
                    <a:pt x="163" y="112"/>
                    <a:pt x="163" y="112"/>
                    <a:pt x="163" y="112"/>
                  </a:cubicBezTo>
                  <a:cubicBezTo>
                    <a:pt x="164" y="112"/>
                    <a:pt x="164" y="112"/>
                    <a:pt x="164" y="112"/>
                  </a:cubicBezTo>
                  <a:cubicBezTo>
                    <a:pt x="164" y="111"/>
                    <a:pt x="164" y="111"/>
                    <a:pt x="164" y="111"/>
                  </a:cubicBezTo>
                  <a:cubicBezTo>
                    <a:pt x="165" y="111"/>
                    <a:pt x="165" y="111"/>
                    <a:pt x="165" y="111"/>
                  </a:cubicBezTo>
                  <a:cubicBezTo>
                    <a:pt x="164" y="112"/>
                    <a:pt x="164" y="112"/>
                    <a:pt x="164" y="112"/>
                  </a:cubicBezTo>
                  <a:cubicBezTo>
                    <a:pt x="165" y="112"/>
                    <a:pt x="165" y="112"/>
                    <a:pt x="165" y="112"/>
                  </a:cubicBezTo>
                  <a:cubicBezTo>
                    <a:pt x="164" y="112"/>
                    <a:pt x="164" y="112"/>
                    <a:pt x="164" y="112"/>
                  </a:cubicBezTo>
                  <a:cubicBezTo>
                    <a:pt x="163" y="113"/>
                    <a:pt x="163" y="113"/>
                    <a:pt x="163" y="113"/>
                  </a:cubicBezTo>
                  <a:cubicBezTo>
                    <a:pt x="162" y="114"/>
                    <a:pt x="162" y="114"/>
                    <a:pt x="162" y="114"/>
                  </a:cubicBezTo>
                  <a:cubicBezTo>
                    <a:pt x="161" y="114"/>
                    <a:pt x="161" y="114"/>
                    <a:pt x="161" y="114"/>
                  </a:cubicBezTo>
                  <a:cubicBezTo>
                    <a:pt x="161" y="115"/>
                    <a:pt x="161" y="115"/>
                    <a:pt x="161" y="115"/>
                  </a:cubicBezTo>
                  <a:cubicBezTo>
                    <a:pt x="161" y="115"/>
                    <a:pt x="161" y="115"/>
                    <a:pt x="161" y="115"/>
                  </a:cubicBezTo>
                  <a:cubicBezTo>
                    <a:pt x="160" y="115"/>
                    <a:pt x="160" y="115"/>
                    <a:pt x="160" y="115"/>
                  </a:cubicBezTo>
                  <a:cubicBezTo>
                    <a:pt x="160" y="115"/>
                    <a:pt x="160" y="115"/>
                    <a:pt x="160" y="115"/>
                  </a:cubicBezTo>
                  <a:cubicBezTo>
                    <a:pt x="159" y="115"/>
                    <a:pt x="159" y="115"/>
                    <a:pt x="159" y="115"/>
                  </a:cubicBezTo>
                  <a:cubicBezTo>
                    <a:pt x="159" y="115"/>
                    <a:pt x="159" y="115"/>
                    <a:pt x="159" y="115"/>
                  </a:cubicBezTo>
                  <a:close/>
                  <a:moveTo>
                    <a:pt x="159" y="114"/>
                  </a:moveTo>
                  <a:cubicBezTo>
                    <a:pt x="160" y="113"/>
                    <a:pt x="160" y="113"/>
                    <a:pt x="160" y="113"/>
                  </a:cubicBezTo>
                  <a:cubicBezTo>
                    <a:pt x="160" y="113"/>
                    <a:pt x="160" y="113"/>
                    <a:pt x="160" y="113"/>
                  </a:cubicBezTo>
                  <a:cubicBezTo>
                    <a:pt x="159" y="114"/>
                    <a:pt x="159" y="114"/>
                    <a:pt x="159" y="114"/>
                  </a:cubicBezTo>
                  <a:cubicBezTo>
                    <a:pt x="159" y="114"/>
                    <a:pt x="159" y="114"/>
                    <a:pt x="159" y="114"/>
                  </a:cubicBezTo>
                  <a:close/>
                  <a:moveTo>
                    <a:pt x="161" y="112"/>
                  </a:moveTo>
                  <a:cubicBezTo>
                    <a:pt x="162" y="111"/>
                    <a:pt x="162" y="111"/>
                    <a:pt x="162" y="111"/>
                  </a:cubicBezTo>
                  <a:cubicBezTo>
                    <a:pt x="162" y="110"/>
                    <a:pt x="162" y="110"/>
                    <a:pt x="162" y="110"/>
                  </a:cubicBezTo>
                  <a:cubicBezTo>
                    <a:pt x="163" y="109"/>
                    <a:pt x="163" y="109"/>
                    <a:pt x="163" y="109"/>
                  </a:cubicBezTo>
                  <a:cubicBezTo>
                    <a:pt x="163" y="110"/>
                    <a:pt x="163" y="110"/>
                    <a:pt x="163" y="110"/>
                  </a:cubicBezTo>
                  <a:cubicBezTo>
                    <a:pt x="163" y="110"/>
                    <a:pt x="163" y="110"/>
                    <a:pt x="163" y="110"/>
                  </a:cubicBezTo>
                  <a:cubicBezTo>
                    <a:pt x="163" y="110"/>
                    <a:pt x="163" y="110"/>
                    <a:pt x="163" y="110"/>
                  </a:cubicBezTo>
                  <a:cubicBezTo>
                    <a:pt x="162" y="111"/>
                    <a:pt x="162" y="111"/>
                    <a:pt x="162" y="111"/>
                  </a:cubicBezTo>
                  <a:cubicBezTo>
                    <a:pt x="162" y="112"/>
                    <a:pt x="162" y="112"/>
                    <a:pt x="162" y="112"/>
                  </a:cubicBezTo>
                  <a:cubicBezTo>
                    <a:pt x="161" y="112"/>
                    <a:pt x="161" y="112"/>
                    <a:pt x="161" y="112"/>
                  </a:cubicBezTo>
                  <a:cubicBezTo>
                    <a:pt x="161" y="112"/>
                    <a:pt x="161" y="112"/>
                    <a:pt x="161" y="112"/>
                  </a:cubicBezTo>
                  <a:cubicBezTo>
                    <a:pt x="161" y="112"/>
                    <a:pt x="161" y="112"/>
                    <a:pt x="161" y="112"/>
                  </a:cubicBezTo>
                  <a:close/>
                  <a:moveTo>
                    <a:pt x="162" y="107"/>
                  </a:moveTo>
                  <a:cubicBezTo>
                    <a:pt x="163" y="106"/>
                    <a:pt x="163" y="106"/>
                    <a:pt x="163" y="106"/>
                  </a:cubicBezTo>
                  <a:cubicBezTo>
                    <a:pt x="163" y="106"/>
                    <a:pt x="163" y="106"/>
                    <a:pt x="163" y="106"/>
                  </a:cubicBezTo>
                  <a:cubicBezTo>
                    <a:pt x="163" y="107"/>
                    <a:pt x="163" y="107"/>
                    <a:pt x="163" y="107"/>
                  </a:cubicBezTo>
                  <a:cubicBezTo>
                    <a:pt x="163" y="107"/>
                    <a:pt x="163" y="107"/>
                    <a:pt x="163" y="107"/>
                  </a:cubicBezTo>
                  <a:cubicBezTo>
                    <a:pt x="163" y="107"/>
                    <a:pt x="163" y="107"/>
                    <a:pt x="163" y="107"/>
                  </a:cubicBezTo>
                  <a:cubicBezTo>
                    <a:pt x="162" y="107"/>
                    <a:pt x="162" y="107"/>
                    <a:pt x="162" y="107"/>
                  </a:cubicBezTo>
                  <a:close/>
                  <a:moveTo>
                    <a:pt x="109" y="51"/>
                  </a:moveTo>
                  <a:cubicBezTo>
                    <a:pt x="109" y="51"/>
                    <a:pt x="109" y="51"/>
                    <a:pt x="109" y="51"/>
                  </a:cubicBezTo>
                  <a:cubicBezTo>
                    <a:pt x="110" y="51"/>
                    <a:pt x="110" y="51"/>
                    <a:pt x="110" y="51"/>
                  </a:cubicBezTo>
                  <a:cubicBezTo>
                    <a:pt x="109" y="51"/>
                    <a:pt x="109" y="51"/>
                    <a:pt x="109" y="51"/>
                  </a:cubicBezTo>
                  <a:cubicBezTo>
                    <a:pt x="109" y="51"/>
                    <a:pt x="109" y="51"/>
                    <a:pt x="109" y="51"/>
                  </a:cubicBezTo>
                  <a:close/>
                  <a:moveTo>
                    <a:pt x="91" y="68"/>
                  </a:moveTo>
                  <a:cubicBezTo>
                    <a:pt x="92" y="66"/>
                    <a:pt x="92" y="66"/>
                    <a:pt x="92" y="66"/>
                  </a:cubicBezTo>
                  <a:cubicBezTo>
                    <a:pt x="92" y="66"/>
                    <a:pt x="92" y="66"/>
                    <a:pt x="92" y="66"/>
                  </a:cubicBezTo>
                  <a:cubicBezTo>
                    <a:pt x="91" y="65"/>
                    <a:pt x="91" y="65"/>
                    <a:pt x="91" y="65"/>
                  </a:cubicBezTo>
                  <a:cubicBezTo>
                    <a:pt x="91" y="64"/>
                    <a:pt x="91" y="64"/>
                    <a:pt x="91" y="64"/>
                  </a:cubicBezTo>
                  <a:cubicBezTo>
                    <a:pt x="91" y="63"/>
                    <a:pt x="91" y="63"/>
                    <a:pt x="91" y="63"/>
                  </a:cubicBezTo>
                  <a:cubicBezTo>
                    <a:pt x="90" y="62"/>
                    <a:pt x="90" y="62"/>
                    <a:pt x="90" y="62"/>
                  </a:cubicBezTo>
                  <a:cubicBezTo>
                    <a:pt x="89" y="62"/>
                    <a:pt x="89" y="62"/>
                    <a:pt x="89" y="62"/>
                  </a:cubicBezTo>
                  <a:cubicBezTo>
                    <a:pt x="88" y="63"/>
                    <a:pt x="88" y="63"/>
                    <a:pt x="88" y="63"/>
                  </a:cubicBezTo>
                  <a:cubicBezTo>
                    <a:pt x="87" y="63"/>
                    <a:pt x="87" y="63"/>
                    <a:pt x="87" y="63"/>
                  </a:cubicBezTo>
                  <a:cubicBezTo>
                    <a:pt x="86" y="62"/>
                    <a:pt x="86" y="62"/>
                    <a:pt x="86" y="62"/>
                  </a:cubicBezTo>
                  <a:cubicBezTo>
                    <a:pt x="86" y="61"/>
                    <a:pt x="86" y="61"/>
                    <a:pt x="86" y="61"/>
                  </a:cubicBezTo>
                  <a:cubicBezTo>
                    <a:pt x="88" y="59"/>
                    <a:pt x="88" y="59"/>
                    <a:pt x="88" y="59"/>
                  </a:cubicBezTo>
                  <a:cubicBezTo>
                    <a:pt x="89" y="57"/>
                    <a:pt x="89" y="57"/>
                    <a:pt x="89" y="57"/>
                  </a:cubicBezTo>
                  <a:cubicBezTo>
                    <a:pt x="90" y="57"/>
                    <a:pt x="90" y="57"/>
                    <a:pt x="90" y="57"/>
                  </a:cubicBezTo>
                  <a:cubicBezTo>
                    <a:pt x="90" y="59"/>
                    <a:pt x="90" y="59"/>
                    <a:pt x="90" y="59"/>
                  </a:cubicBezTo>
                  <a:cubicBezTo>
                    <a:pt x="89" y="60"/>
                    <a:pt x="89" y="60"/>
                    <a:pt x="89" y="60"/>
                  </a:cubicBezTo>
                  <a:cubicBezTo>
                    <a:pt x="90" y="60"/>
                    <a:pt x="90" y="60"/>
                    <a:pt x="90" y="60"/>
                  </a:cubicBezTo>
                  <a:cubicBezTo>
                    <a:pt x="90" y="60"/>
                    <a:pt x="90" y="60"/>
                    <a:pt x="90" y="60"/>
                  </a:cubicBezTo>
                  <a:cubicBezTo>
                    <a:pt x="91" y="61"/>
                    <a:pt x="91" y="61"/>
                    <a:pt x="91" y="61"/>
                  </a:cubicBezTo>
                  <a:cubicBezTo>
                    <a:pt x="92" y="60"/>
                    <a:pt x="92" y="60"/>
                    <a:pt x="92" y="60"/>
                  </a:cubicBezTo>
                  <a:cubicBezTo>
                    <a:pt x="94" y="60"/>
                    <a:pt x="94" y="60"/>
                    <a:pt x="94" y="60"/>
                  </a:cubicBezTo>
                  <a:cubicBezTo>
                    <a:pt x="94" y="61"/>
                    <a:pt x="94" y="61"/>
                    <a:pt x="94" y="61"/>
                  </a:cubicBezTo>
                  <a:cubicBezTo>
                    <a:pt x="94" y="62"/>
                    <a:pt x="94" y="62"/>
                    <a:pt x="94" y="62"/>
                  </a:cubicBezTo>
                  <a:cubicBezTo>
                    <a:pt x="94" y="62"/>
                    <a:pt x="94" y="62"/>
                    <a:pt x="94" y="62"/>
                  </a:cubicBezTo>
                  <a:cubicBezTo>
                    <a:pt x="94" y="63"/>
                    <a:pt x="94" y="63"/>
                    <a:pt x="94" y="63"/>
                  </a:cubicBezTo>
                  <a:cubicBezTo>
                    <a:pt x="95" y="64"/>
                    <a:pt x="95" y="64"/>
                    <a:pt x="95" y="64"/>
                  </a:cubicBezTo>
                  <a:cubicBezTo>
                    <a:pt x="95" y="64"/>
                    <a:pt x="95" y="64"/>
                    <a:pt x="95" y="64"/>
                  </a:cubicBezTo>
                  <a:cubicBezTo>
                    <a:pt x="97" y="66"/>
                    <a:pt x="97" y="66"/>
                    <a:pt x="97" y="66"/>
                  </a:cubicBezTo>
                  <a:cubicBezTo>
                    <a:pt x="97" y="67"/>
                    <a:pt x="97" y="67"/>
                    <a:pt x="97" y="67"/>
                  </a:cubicBezTo>
                  <a:cubicBezTo>
                    <a:pt x="96" y="67"/>
                    <a:pt x="96" y="67"/>
                    <a:pt x="96" y="67"/>
                  </a:cubicBezTo>
                  <a:cubicBezTo>
                    <a:pt x="95" y="66"/>
                    <a:pt x="95" y="66"/>
                    <a:pt x="95" y="66"/>
                  </a:cubicBezTo>
                  <a:cubicBezTo>
                    <a:pt x="95" y="66"/>
                    <a:pt x="95" y="66"/>
                    <a:pt x="95" y="66"/>
                  </a:cubicBezTo>
                  <a:cubicBezTo>
                    <a:pt x="94" y="67"/>
                    <a:pt x="94" y="67"/>
                    <a:pt x="94" y="67"/>
                  </a:cubicBezTo>
                  <a:cubicBezTo>
                    <a:pt x="93" y="67"/>
                    <a:pt x="93" y="67"/>
                    <a:pt x="93" y="67"/>
                  </a:cubicBezTo>
                  <a:cubicBezTo>
                    <a:pt x="92" y="68"/>
                    <a:pt x="92" y="68"/>
                    <a:pt x="92" y="68"/>
                  </a:cubicBezTo>
                  <a:cubicBezTo>
                    <a:pt x="91" y="68"/>
                    <a:pt x="91" y="68"/>
                    <a:pt x="91" y="68"/>
                  </a:cubicBezTo>
                  <a:close/>
                  <a:moveTo>
                    <a:pt x="86" y="95"/>
                  </a:moveTo>
                  <a:cubicBezTo>
                    <a:pt x="87" y="95"/>
                    <a:pt x="87" y="95"/>
                    <a:pt x="87" y="95"/>
                  </a:cubicBezTo>
                  <a:cubicBezTo>
                    <a:pt x="88" y="95"/>
                    <a:pt x="88" y="95"/>
                    <a:pt x="88" y="95"/>
                  </a:cubicBezTo>
                  <a:cubicBezTo>
                    <a:pt x="89" y="95"/>
                    <a:pt x="89" y="95"/>
                    <a:pt x="89" y="95"/>
                  </a:cubicBezTo>
                  <a:cubicBezTo>
                    <a:pt x="89" y="95"/>
                    <a:pt x="89" y="95"/>
                    <a:pt x="89" y="95"/>
                  </a:cubicBezTo>
                  <a:cubicBezTo>
                    <a:pt x="90" y="94"/>
                    <a:pt x="90" y="94"/>
                    <a:pt x="90" y="94"/>
                  </a:cubicBezTo>
                  <a:cubicBezTo>
                    <a:pt x="91" y="94"/>
                    <a:pt x="91" y="94"/>
                    <a:pt x="91" y="94"/>
                  </a:cubicBezTo>
                  <a:cubicBezTo>
                    <a:pt x="91" y="95"/>
                    <a:pt x="91" y="95"/>
                    <a:pt x="91" y="95"/>
                  </a:cubicBezTo>
                  <a:cubicBezTo>
                    <a:pt x="92" y="95"/>
                    <a:pt x="92" y="95"/>
                    <a:pt x="92" y="95"/>
                  </a:cubicBezTo>
                  <a:cubicBezTo>
                    <a:pt x="93" y="96"/>
                    <a:pt x="93" y="96"/>
                    <a:pt x="93" y="96"/>
                  </a:cubicBezTo>
                  <a:cubicBezTo>
                    <a:pt x="92" y="97"/>
                    <a:pt x="92" y="97"/>
                    <a:pt x="92" y="97"/>
                  </a:cubicBezTo>
                  <a:cubicBezTo>
                    <a:pt x="91" y="98"/>
                    <a:pt x="91" y="98"/>
                    <a:pt x="91" y="98"/>
                  </a:cubicBezTo>
                  <a:cubicBezTo>
                    <a:pt x="90" y="98"/>
                    <a:pt x="90" y="98"/>
                    <a:pt x="90" y="98"/>
                  </a:cubicBezTo>
                  <a:cubicBezTo>
                    <a:pt x="89" y="98"/>
                    <a:pt x="89" y="98"/>
                    <a:pt x="89" y="98"/>
                  </a:cubicBezTo>
                  <a:cubicBezTo>
                    <a:pt x="89" y="98"/>
                    <a:pt x="89" y="98"/>
                    <a:pt x="89" y="98"/>
                  </a:cubicBezTo>
                  <a:cubicBezTo>
                    <a:pt x="88" y="98"/>
                    <a:pt x="88" y="98"/>
                    <a:pt x="88" y="98"/>
                  </a:cubicBezTo>
                  <a:cubicBezTo>
                    <a:pt x="87" y="98"/>
                    <a:pt x="87" y="98"/>
                    <a:pt x="87" y="98"/>
                  </a:cubicBezTo>
                  <a:cubicBezTo>
                    <a:pt x="86" y="96"/>
                    <a:pt x="86" y="96"/>
                    <a:pt x="86" y="96"/>
                  </a:cubicBezTo>
                  <a:cubicBezTo>
                    <a:pt x="86" y="95"/>
                    <a:pt x="86" y="95"/>
                    <a:pt x="86" y="95"/>
                  </a:cubicBezTo>
                  <a:close/>
                  <a:moveTo>
                    <a:pt x="144" y="107"/>
                  </a:moveTo>
                  <a:cubicBezTo>
                    <a:pt x="146" y="106"/>
                    <a:pt x="146" y="106"/>
                    <a:pt x="146" y="106"/>
                  </a:cubicBezTo>
                  <a:cubicBezTo>
                    <a:pt x="146" y="106"/>
                    <a:pt x="146" y="106"/>
                    <a:pt x="146" y="106"/>
                  </a:cubicBezTo>
                  <a:cubicBezTo>
                    <a:pt x="146" y="106"/>
                    <a:pt x="146" y="106"/>
                    <a:pt x="146" y="106"/>
                  </a:cubicBezTo>
                  <a:cubicBezTo>
                    <a:pt x="145" y="107"/>
                    <a:pt x="145" y="107"/>
                    <a:pt x="145" y="107"/>
                  </a:cubicBezTo>
                  <a:cubicBezTo>
                    <a:pt x="144" y="107"/>
                    <a:pt x="144" y="107"/>
                    <a:pt x="144" y="107"/>
                  </a:cubicBezTo>
                  <a:close/>
                  <a:moveTo>
                    <a:pt x="135" y="113"/>
                  </a:moveTo>
                  <a:cubicBezTo>
                    <a:pt x="136" y="113"/>
                    <a:pt x="136" y="113"/>
                    <a:pt x="136" y="113"/>
                  </a:cubicBezTo>
                  <a:cubicBezTo>
                    <a:pt x="136" y="113"/>
                    <a:pt x="136" y="113"/>
                    <a:pt x="136" y="113"/>
                  </a:cubicBezTo>
                  <a:cubicBezTo>
                    <a:pt x="136" y="113"/>
                    <a:pt x="136" y="113"/>
                    <a:pt x="136" y="113"/>
                  </a:cubicBezTo>
                  <a:cubicBezTo>
                    <a:pt x="135" y="113"/>
                    <a:pt x="135" y="113"/>
                    <a:pt x="135" y="113"/>
                  </a:cubicBezTo>
                  <a:close/>
                  <a:moveTo>
                    <a:pt x="135" y="120"/>
                  </a:moveTo>
                  <a:cubicBezTo>
                    <a:pt x="136" y="119"/>
                    <a:pt x="136" y="119"/>
                    <a:pt x="136" y="119"/>
                  </a:cubicBezTo>
                  <a:cubicBezTo>
                    <a:pt x="136" y="120"/>
                    <a:pt x="136" y="120"/>
                    <a:pt x="136" y="120"/>
                  </a:cubicBezTo>
                  <a:cubicBezTo>
                    <a:pt x="136" y="120"/>
                    <a:pt x="136" y="120"/>
                    <a:pt x="136" y="120"/>
                  </a:cubicBezTo>
                  <a:cubicBezTo>
                    <a:pt x="135" y="121"/>
                    <a:pt x="135" y="121"/>
                    <a:pt x="135" y="121"/>
                  </a:cubicBezTo>
                  <a:cubicBezTo>
                    <a:pt x="135" y="120"/>
                    <a:pt x="135" y="120"/>
                    <a:pt x="135" y="120"/>
                  </a:cubicBezTo>
                  <a:cubicBezTo>
                    <a:pt x="135" y="120"/>
                    <a:pt x="135" y="120"/>
                    <a:pt x="135" y="120"/>
                  </a:cubicBezTo>
                  <a:close/>
                  <a:moveTo>
                    <a:pt x="132" y="123"/>
                  </a:moveTo>
                  <a:cubicBezTo>
                    <a:pt x="131" y="123"/>
                    <a:pt x="131" y="123"/>
                    <a:pt x="131" y="123"/>
                  </a:cubicBezTo>
                  <a:cubicBezTo>
                    <a:pt x="132" y="123"/>
                    <a:pt x="132" y="123"/>
                    <a:pt x="132" y="123"/>
                  </a:cubicBezTo>
                  <a:cubicBezTo>
                    <a:pt x="132" y="123"/>
                    <a:pt x="132" y="123"/>
                    <a:pt x="132" y="123"/>
                  </a:cubicBezTo>
                  <a:cubicBezTo>
                    <a:pt x="133" y="123"/>
                    <a:pt x="133" y="123"/>
                    <a:pt x="133" y="123"/>
                  </a:cubicBezTo>
                  <a:cubicBezTo>
                    <a:pt x="133" y="123"/>
                    <a:pt x="133" y="123"/>
                    <a:pt x="133" y="123"/>
                  </a:cubicBezTo>
                  <a:cubicBezTo>
                    <a:pt x="134" y="122"/>
                    <a:pt x="134" y="122"/>
                    <a:pt x="134" y="122"/>
                  </a:cubicBezTo>
                  <a:cubicBezTo>
                    <a:pt x="133" y="122"/>
                    <a:pt x="133" y="122"/>
                    <a:pt x="133" y="122"/>
                  </a:cubicBezTo>
                  <a:cubicBezTo>
                    <a:pt x="134" y="121"/>
                    <a:pt x="134" y="121"/>
                    <a:pt x="134" y="121"/>
                  </a:cubicBezTo>
                  <a:cubicBezTo>
                    <a:pt x="135" y="121"/>
                    <a:pt x="135" y="121"/>
                    <a:pt x="135" y="121"/>
                  </a:cubicBezTo>
                  <a:cubicBezTo>
                    <a:pt x="135" y="121"/>
                    <a:pt x="135" y="121"/>
                    <a:pt x="135" y="121"/>
                  </a:cubicBezTo>
                  <a:cubicBezTo>
                    <a:pt x="135" y="122"/>
                    <a:pt x="135" y="122"/>
                    <a:pt x="135" y="122"/>
                  </a:cubicBezTo>
                  <a:cubicBezTo>
                    <a:pt x="135" y="122"/>
                    <a:pt x="135" y="122"/>
                    <a:pt x="135" y="122"/>
                  </a:cubicBezTo>
                  <a:cubicBezTo>
                    <a:pt x="135" y="122"/>
                    <a:pt x="135" y="122"/>
                    <a:pt x="135" y="122"/>
                  </a:cubicBezTo>
                  <a:cubicBezTo>
                    <a:pt x="136" y="121"/>
                    <a:pt x="136" y="121"/>
                    <a:pt x="136" y="121"/>
                  </a:cubicBezTo>
                  <a:cubicBezTo>
                    <a:pt x="136" y="122"/>
                    <a:pt x="136" y="122"/>
                    <a:pt x="136" y="122"/>
                  </a:cubicBezTo>
                  <a:cubicBezTo>
                    <a:pt x="136" y="122"/>
                    <a:pt x="136" y="122"/>
                    <a:pt x="136" y="122"/>
                  </a:cubicBezTo>
                  <a:cubicBezTo>
                    <a:pt x="136" y="123"/>
                    <a:pt x="136" y="123"/>
                    <a:pt x="136" y="123"/>
                  </a:cubicBezTo>
                  <a:cubicBezTo>
                    <a:pt x="136" y="123"/>
                    <a:pt x="136" y="123"/>
                    <a:pt x="136" y="123"/>
                  </a:cubicBezTo>
                  <a:cubicBezTo>
                    <a:pt x="136" y="124"/>
                    <a:pt x="136" y="124"/>
                    <a:pt x="136" y="124"/>
                  </a:cubicBezTo>
                  <a:cubicBezTo>
                    <a:pt x="136" y="124"/>
                    <a:pt x="136" y="124"/>
                    <a:pt x="136" y="124"/>
                  </a:cubicBezTo>
                  <a:cubicBezTo>
                    <a:pt x="135" y="123"/>
                    <a:pt x="135" y="123"/>
                    <a:pt x="135" y="123"/>
                  </a:cubicBezTo>
                  <a:cubicBezTo>
                    <a:pt x="135" y="124"/>
                    <a:pt x="135" y="124"/>
                    <a:pt x="135" y="124"/>
                  </a:cubicBezTo>
                  <a:cubicBezTo>
                    <a:pt x="134" y="124"/>
                    <a:pt x="134" y="124"/>
                    <a:pt x="134" y="124"/>
                  </a:cubicBezTo>
                  <a:cubicBezTo>
                    <a:pt x="134" y="124"/>
                    <a:pt x="134" y="124"/>
                    <a:pt x="134" y="124"/>
                  </a:cubicBezTo>
                  <a:cubicBezTo>
                    <a:pt x="133" y="124"/>
                    <a:pt x="133" y="124"/>
                    <a:pt x="133" y="124"/>
                  </a:cubicBezTo>
                  <a:cubicBezTo>
                    <a:pt x="132" y="124"/>
                    <a:pt x="132" y="124"/>
                    <a:pt x="132" y="124"/>
                  </a:cubicBezTo>
                  <a:cubicBezTo>
                    <a:pt x="132" y="123"/>
                    <a:pt x="132" y="123"/>
                    <a:pt x="132" y="123"/>
                  </a:cubicBezTo>
                  <a:close/>
                  <a:moveTo>
                    <a:pt x="122" y="132"/>
                  </a:moveTo>
                  <a:cubicBezTo>
                    <a:pt x="122" y="132"/>
                    <a:pt x="122" y="132"/>
                    <a:pt x="122" y="132"/>
                  </a:cubicBezTo>
                  <a:cubicBezTo>
                    <a:pt x="122" y="132"/>
                    <a:pt x="122" y="132"/>
                    <a:pt x="122" y="132"/>
                  </a:cubicBezTo>
                  <a:cubicBezTo>
                    <a:pt x="121" y="132"/>
                    <a:pt x="121" y="132"/>
                    <a:pt x="121" y="132"/>
                  </a:cubicBezTo>
                  <a:cubicBezTo>
                    <a:pt x="121" y="131"/>
                    <a:pt x="121" y="131"/>
                    <a:pt x="121" y="131"/>
                  </a:cubicBezTo>
                  <a:cubicBezTo>
                    <a:pt x="121" y="131"/>
                    <a:pt x="121" y="131"/>
                    <a:pt x="121" y="131"/>
                  </a:cubicBezTo>
                  <a:cubicBezTo>
                    <a:pt x="122" y="130"/>
                    <a:pt x="122" y="130"/>
                    <a:pt x="122" y="130"/>
                  </a:cubicBezTo>
                  <a:cubicBezTo>
                    <a:pt x="121" y="129"/>
                    <a:pt x="121" y="129"/>
                    <a:pt x="121" y="129"/>
                  </a:cubicBezTo>
                  <a:cubicBezTo>
                    <a:pt x="121" y="129"/>
                    <a:pt x="121" y="129"/>
                    <a:pt x="121" y="129"/>
                  </a:cubicBezTo>
                  <a:cubicBezTo>
                    <a:pt x="121" y="128"/>
                    <a:pt x="121" y="128"/>
                    <a:pt x="121" y="128"/>
                  </a:cubicBezTo>
                  <a:cubicBezTo>
                    <a:pt x="123" y="127"/>
                    <a:pt x="123" y="127"/>
                    <a:pt x="123" y="127"/>
                  </a:cubicBezTo>
                  <a:cubicBezTo>
                    <a:pt x="125" y="126"/>
                    <a:pt x="125" y="126"/>
                    <a:pt x="125" y="126"/>
                  </a:cubicBezTo>
                  <a:cubicBezTo>
                    <a:pt x="126" y="126"/>
                    <a:pt x="126" y="126"/>
                    <a:pt x="126" y="126"/>
                  </a:cubicBezTo>
                  <a:cubicBezTo>
                    <a:pt x="126" y="126"/>
                    <a:pt x="126" y="126"/>
                    <a:pt x="126" y="126"/>
                  </a:cubicBezTo>
                  <a:cubicBezTo>
                    <a:pt x="126" y="128"/>
                    <a:pt x="126" y="128"/>
                    <a:pt x="126" y="128"/>
                  </a:cubicBezTo>
                  <a:cubicBezTo>
                    <a:pt x="126" y="128"/>
                    <a:pt x="126" y="128"/>
                    <a:pt x="126" y="128"/>
                  </a:cubicBezTo>
                  <a:cubicBezTo>
                    <a:pt x="127" y="127"/>
                    <a:pt x="127" y="127"/>
                    <a:pt x="127" y="127"/>
                  </a:cubicBezTo>
                  <a:cubicBezTo>
                    <a:pt x="127" y="127"/>
                    <a:pt x="127" y="127"/>
                    <a:pt x="127" y="127"/>
                  </a:cubicBezTo>
                  <a:cubicBezTo>
                    <a:pt x="127" y="126"/>
                    <a:pt x="127" y="126"/>
                    <a:pt x="127" y="126"/>
                  </a:cubicBezTo>
                  <a:cubicBezTo>
                    <a:pt x="128" y="127"/>
                    <a:pt x="128" y="127"/>
                    <a:pt x="128" y="127"/>
                  </a:cubicBezTo>
                  <a:cubicBezTo>
                    <a:pt x="128" y="126"/>
                    <a:pt x="128" y="126"/>
                    <a:pt x="128" y="126"/>
                  </a:cubicBezTo>
                  <a:cubicBezTo>
                    <a:pt x="127" y="126"/>
                    <a:pt x="127" y="126"/>
                    <a:pt x="127" y="126"/>
                  </a:cubicBezTo>
                  <a:cubicBezTo>
                    <a:pt x="127" y="125"/>
                    <a:pt x="127" y="125"/>
                    <a:pt x="127" y="125"/>
                  </a:cubicBezTo>
                  <a:cubicBezTo>
                    <a:pt x="128" y="125"/>
                    <a:pt x="128" y="125"/>
                    <a:pt x="128" y="125"/>
                  </a:cubicBezTo>
                  <a:cubicBezTo>
                    <a:pt x="128" y="124"/>
                    <a:pt x="128" y="124"/>
                    <a:pt x="128" y="124"/>
                  </a:cubicBezTo>
                  <a:cubicBezTo>
                    <a:pt x="129" y="125"/>
                    <a:pt x="129" y="125"/>
                    <a:pt x="129" y="125"/>
                  </a:cubicBezTo>
                  <a:cubicBezTo>
                    <a:pt x="129" y="126"/>
                    <a:pt x="129" y="126"/>
                    <a:pt x="129" y="126"/>
                  </a:cubicBezTo>
                  <a:cubicBezTo>
                    <a:pt x="129" y="126"/>
                    <a:pt x="129" y="126"/>
                    <a:pt x="129" y="126"/>
                  </a:cubicBezTo>
                  <a:cubicBezTo>
                    <a:pt x="129" y="127"/>
                    <a:pt x="129" y="127"/>
                    <a:pt x="129" y="127"/>
                  </a:cubicBezTo>
                  <a:cubicBezTo>
                    <a:pt x="129" y="126"/>
                    <a:pt x="129" y="126"/>
                    <a:pt x="129" y="126"/>
                  </a:cubicBezTo>
                  <a:cubicBezTo>
                    <a:pt x="129" y="126"/>
                    <a:pt x="129" y="126"/>
                    <a:pt x="129" y="126"/>
                  </a:cubicBezTo>
                  <a:cubicBezTo>
                    <a:pt x="130" y="126"/>
                    <a:pt x="130" y="126"/>
                    <a:pt x="130" y="126"/>
                  </a:cubicBezTo>
                  <a:cubicBezTo>
                    <a:pt x="130" y="126"/>
                    <a:pt x="130" y="126"/>
                    <a:pt x="130" y="126"/>
                  </a:cubicBezTo>
                  <a:cubicBezTo>
                    <a:pt x="130" y="125"/>
                    <a:pt x="130" y="125"/>
                    <a:pt x="130" y="125"/>
                  </a:cubicBezTo>
                  <a:cubicBezTo>
                    <a:pt x="130" y="125"/>
                    <a:pt x="130" y="125"/>
                    <a:pt x="130" y="125"/>
                  </a:cubicBezTo>
                  <a:cubicBezTo>
                    <a:pt x="131" y="124"/>
                    <a:pt x="131" y="124"/>
                    <a:pt x="131" y="124"/>
                  </a:cubicBezTo>
                  <a:cubicBezTo>
                    <a:pt x="131" y="125"/>
                    <a:pt x="131" y="125"/>
                    <a:pt x="131" y="125"/>
                  </a:cubicBezTo>
                  <a:cubicBezTo>
                    <a:pt x="131" y="125"/>
                    <a:pt x="131" y="125"/>
                    <a:pt x="131" y="125"/>
                  </a:cubicBezTo>
                  <a:cubicBezTo>
                    <a:pt x="131" y="126"/>
                    <a:pt x="131" y="126"/>
                    <a:pt x="131" y="126"/>
                  </a:cubicBezTo>
                  <a:cubicBezTo>
                    <a:pt x="131" y="126"/>
                    <a:pt x="131" y="126"/>
                    <a:pt x="131" y="126"/>
                  </a:cubicBezTo>
                  <a:cubicBezTo>
                    <a:pt x="131" y="126"/>
                    <a:pt x="131" y="126"/>
                    <a:pt x="131" y="126"/>
                  </a:cubicBezTo>
                  <a:cubicBezTo>
                    <a:pt x="132" y="125"/>
                    <a:pt x="132" y="125"/>
                    <a:pt x="132" y="125"/>
                  </a:cubicBezTo>
                  <a:cubicBezTo>
                    <a:pt x="133" y="125"/>
                    <a:pt x="133" y="125"/>
                    <a:pt x="133" y="125"/>
                  </a:cubicBezTo>
                  <a:cubicBezTo>
                    <a:pt x="134" y="125"/>
                    <a:pt x="134" y="125"/>
                    <a:pt x="134" y="125"/>
                  </a:cubicBezTo>
                  <a:cubicBezTo>
                    <a:pt x="134" y="126"/>
                    <a:pt x="134" y="126"/>
                    <a:pt x="134" y="126"/>
                  </a:cubicBezTo>
                  <a:cubicBezTo>
                    <a:pt x="133" y="126"/>
                    <a:pt x="133" y="126"/>
                    <a:pt x="133" y="126"/>
                  </a:cubicBezTo>
                  <a:cubicBezTo>
                    <a:pt x="132" y="126"/>
                    <a:pt x="132" y="126"/>
                    <a:pt x="132" y="126"/>
                  </a:cubicBezTo>
                  <a:cubicBezTo>
                    <a:pt x="132" y="127"/>
                    <a:pt x="132" y="127"/>
                    <a:pt x="132" y="127"/>
                  </a:cubicBezTo>
                  <a:cubicBezTo>
                    <a:pt x="133" y="127"/>
                    <a:pt x="133" y="127"/>
                    <a:pt x="133" y="127"/>
                  </a:cubicBezTo>
                  <a:cubicBezTo>
                    <a:pt x="133" y="128"/>
                    <a:pt x="133" y="128"/>
                    <a:pt x="133" y="128"/>
                  </a:cubicBezTo>
                  <a:cubicBezTo>
                    <a:pt x="132" y="128"/>
                    <a:pt x="132" y="128"/>
                    <a:pt x="132" y="128"/>
                  </a:cubicBezTo>
                  <a:cubicBezTo>
                    <a:pt x="132" y="128"/>
                    <a:pt x="132" y="128"/>
                    <a:pt x="132" y="128"/>
                  </a:cubicBezTo>
                  <a:cubicBezTo>
                    <a:pt x="132" y="128"/>
                    <a:pt x="132" y="128"/>
                    <a:pt x="132" y="128"/>
                  </a:cubicBezTo>
                  <a:cubicBezTo>
                    <a:pt x="131" y="128"/>
                    <a:pt x="131" y="128"/>
                    <a:pt x="131" y="128"/>
                  </a:cubicBezTo>
                  <a:cubicBezTo>
                    <a:pt x="130" y="128"/>
                    <a:pt x="130" y="128"/>
                    <a:pt x="130" y="128"/>
                  </a:cubicBezTo>
                  <a:cubicBezTo>
                    <a:pt x="130" y="128"/>
                    <a:pt x="130" y="128"/>
                    <a:pt x="130" y="128"/>
                  </a:cubicBezTo>
                  <a:cubicBezTo>
                    <a:pt x="129" y="128"/>
                    <a:pt x="129" y="128"/>
                    <a:pt x="129" y="128"/>
                  </a:cubicBezTo>
                  <a:cubicBezTo>
                    <a:pt x="130" y="129"/>
                    <a:pt x="130" y="129"/>
                    <a:pt x="130" y="129"/>
                  </a:cubicBezTo>
                  <a:cubicBezTo>
                    <a:pt x="131" y="129"/>
                    <a:pt x="131" y="129"/>
                    <a:pt x="131" y="129"/>
                  </a:cubicBezTo>
                  <a:cubicBezTo>
                    <a:pt x="130" y="130"/>
                    <a:pt x="130" y="130"/>
                    <a:pt x="130" y="130"/>
                  </a:cubicBezTo>
                  <a:cubicBezTo>
                    <a:pt x="129" y="130"/>
                    <a:pt x="129" y="130"/>
                    <a:pt x="129" y="130"/>
                  </a:cubicBezTo>
                  <a:cubicBezTo>
                    <a:pt x="129" y="129"/>
                    <a:pt x="129" y="129"/>
                    <a:pt x="129" y="129"/>
                  </a:cubicBezTo>
                  <a:cubicBezTo>
                    <a:pt x="128" y="129"/>
                    <a:pt x="128" y="129"/>
                    <a:pt x="128" y="129"/>
                  </a:cubicBezTo>
                  <a:cubicBezTo>
                    <a:pt x="127" y="129"/>
                    <a:pt x="127" y="129"/>
                    <a:pt x="127" y="129"/>
                  </a:cubicBezTo>
                  <a:cubicBezTo>
                    <a:pt x="128" y="130"/>
                    <a:pt x="128" y="130"/>
                    <a:pt x="128" y="130"/>
                  </a:cubicBezTo>
                  <a:cubicBezTo>
                    <a:pt x="128" y="130"/>
                    <a:pt x="128" y="130"/>
                    <a:pt x="128" y="130"/>
                  </a:cubicBezTo>
                  <a:cubicBezTo>
                    <a:pt x="128" y="131"/>
                    <a:pt x="128" y="131"/>
                    <a:pt x="128" y="131"/>
                  </a:cubicBezTo>
                  <a:cubicBezTo>
                    <a:pt x="127" y="130"/>
                    <a:pt x="127" y="130"/>
                    <a:pt x="127" y="130"/>
                  </a:cubicBezTo>
                  <a:cubicBezTo>
                    <a:pt x="126" y="131"/>
                    <a:pt x="126" y="131"/>
                    <a:pt x="126" y="131"/>
                  </a:cubicBezTo>
                  <a:cubicBezTo>
                    <a:pt x="126" y="131"/>
                    <a:pt x="126" y="131"/>
                    <a:pt x="126" y="131"/>
                  </a:cubicBezTo>
                  <a:cubicBezTo>
                    <a:pt x="125" y="131"/>
                    <a:pt x="125" y="131"/>
                    <a:pt x="125" y="131"/>
                  </a:cubicBezTo>
                  <a:cubicBezTo>
                    <a:pt x="125" y="131"/>
                    <a:pt x="125" y="131"/>
                    <a:pt x="125" y="131"/>
                  </a:cubicBezTo>
                  <a:cubicBezTo>
                    <a:pt x="125" y="132"/>
                    <a:pt x="125" y="132"/>
                    <a:pt x="125" y="132"/>
                  </a:cubicBezTo>
                  <a:cubicBezTo>
                    <a:pt x="125" y="132"/>
                    <a:pt x="125" y="132"/>
                    <a:pt x="125" y="132"/>
                  </a:cubicBezTo>
                  <a:cubicBezTo>
                    <a:pt x="124" y="133"/>
                    <a:pt x="124" y="133"/>
                    <a:pt x="124" y="133"/>
                  </a:cubicBezTo>
                  <a:cubicBezTo>
                    <a:pt x="124" y="133"/>
                    <a:pt x="124" y="133"/>
                    <a:pt x="124" y="133"/>
                  </a:cubicBezTo>
                  <a:cubicBezTo>
                    <a:pt x="123" y="134"/>
                    <a:pt x="123" y="134"/>
                    <a:pt x="123" y="134"/>
                  </a:cubicBezTo>
                  <a:cubicBezTo>
                    <a:pt x="123" y="134"/>
                    <a:pt x="123" y="134"/>
                    <a:pt x="123" y="134"/>
                  </a:cubicBezTo>
                  <a:cubicBezTo>
                    <a:pt x="122" y="134"/>
                    <a:pt x="122" y="134"/>
                    <a:pt x="122" y="134"/>
                  </a:cubicBezTo>
                  <a:cubicBezTo>
                    <a:pt x="122" y="133"/>
                    <a:pt x="122" y="133"/>
                    <a:pt x="122" y="133"/>
                  </a:cubicBezTo>
                  <a:cubicBezTo>
                    <a:pt x="124" y="132"/>
                    <a:pt x="124" y="132"/>
                    <a:pt x="124" y="132"/>
                  </a:cubicBezTo>
                  <a:cubicBezTo>
                    <a:pt x="124" y="132"/>
                    <a:pt x="124" y="132"/>
                    <a:pt x="124" y="132"/>
                  </a:cubicBezTo>
                  <a:cubicBezTo>
                    <a:pt x="124" y="131"/>
                    <a:pt x="124" y="131"/>
                    <a:pt x="124" y="131"/>
                  </a:cubicBezTo>
                  <a:cubicBezTo>
                    <a:pt x="124" y="131"/>
                    <a:pt x="124" y="131"/>
                    <a:pt x="124" y="131"/>
                  </a:cubicBezTo>
                  <a:cubicBezTo>
                    <a:pt x="123" y="132"/>
                    <a:pt x="123" y="132"/>
                    <a:pt x="123" y="132"/>
                  </a:cubicBezTo>
                  <a:cubicBezTo>
                    <a:pt x="123" y="131"/>
                    <a:pt x="123" y="131"/>
                    <a:pt x="123" y="131"/>
                  </a:cubicBezTo>
                  <a:cubicBezTo>
                    <a:pt x="123" y="131"/>
                    <a:pt x="123" y="131"/>
                    <a:pt x="123" y="131"/>
                  </a:cubicBezTo>
                  <a:cubicBezTo>
                    <a:pt x="122" y="131"/>
                    <a:pt x="122" y="131"/>
                    <a:pt x="122" y="131"/>
                  </a:cubicBezTo>
                  <a:cubicBezTo>
                    <a:pt x="122" y="131"/>
                    <a:pt x="122" y="131"/>
                    <a:pt x="122" y="131"/>
                  </a:cubicBezTo>
                  <a:cubicBezTo>
                    <a:pt x="122" y="131"/>
                    <a:pt x="122" y="131"/>
                    <a:pt x="122" y="131"/>
                  </a:cubicBezTo>
                  <a:cubicBezTo>
                    <a:pt x="122" y="132"/>
                    <a:pt x="122" y="132"/>
                    <a:pt x="122" y="132"/>
                  </a:cubicBezTo>
                  <a:close/>
                  <a:moveTo>
                    <a:pt x="121" y="135"/>
                  </a:moveTo>
                  <a:cubicBezTo>
                    <a:pt x="121" y="135"/>
                    <a:pt x="121" y="135"/>
                    <a:pt x="121" y="135"/>
                  </a:cubicBezTo>
                  <a:cubicBezTo>
                    <a:pt x="121" y="135"/>
                    <a:pt x="121" y="135"/>
                    <a:pt x="121" y="135"/>
                  </a:cubicBezTo>
                  <a:cubicBezTo>
                    <a:pt x="121" y="135"/>
                    <a:pt x="121" y="135"/>
                    <a:pt x="121" y="135"/>
                  </a:cubicBezTo>
                  <a:close/>
                  <a:moveTo>
                    <a:pt x="118" y="136"/>
                  </a:moveTo>
                  <a:cubicBezTo>
                    <a:pt x="119" y="135"/>
                    <a:pt x="119" y="135"/>
                    <a:pt x="119" y="135"/>
                  </a:cubicBezTo>
                  <a:cubicBezTo>
                    <a:pt x="120" y="134"/>
                    <a:pt x="120" y="134"/>
                    <a:pt x="120" y="134"/>
                  </a:cubicBezTo>
                  <a:cubicBezTo>
                    <a:pt x="119" y="136"/>
                    <a:pt x="119" y="136"/>
                    <a:pt x="119" y="136"/>
                  </a:cubicBezTo>
                  <a:cubicBezTo>
                    <a:pt x="118" y="136"/>
                    <a:pt x="118" y="136"/>
                    <a:pt x="118" y="136"/>
                  </a:cubicBezTo>
                  <a:close/>
                  <a:moveTo>
                    <a:pt x="112" y="140"/>
                  </a:moveTo>
                  <a:cubicBezTo>
                    <a:pt x="112" y="140"/>
                    <a:pt x="112" y="140"/>
                    <a:pt x="112" y="140"/>
                  </a:cubicBezTo>
                  <a:cubicBezTo>
                    <a:pt x="112" y="140"/>
                    <a:pt x="112" y="140"/>
                    <a:pt x="112" y="140"/>
                  </a:cubicBezTo>
                  <a:cubicBezTo>
                    <a:pt x="113" y="139"/>
                    <a:pt x="113" y="139"/>
                    <a:pt x="113" y="139"/>
                  </a:cubicBezTo>
                  <a:cubicBezTo>
                    <a:pt x="113" y="140"/>
                    <a:pt x="113" y="140"/>
                    <a:pt x="113" y="140"/>
                  </a:cubicBezTo>
                  <a:cubicBezTo>
                    <a:pt x="112" y="140"/>
                    <a:pt x="112" y="140"/>
                    <a:pt x="112" y="140"/>
                  </a:cubicBezTo>
                  <a:close/>
                  <a:moveTo>
                    <a:pt x="109" y="133"/>
                  </a:moveTo>
                  <a:cubicBezTo>
                    <a:pt x="110" y="133"/>
                    <a:pt x="110" y="133"/>
                    <a:pt x="110" y="133"/>
                  </a:cubicBezTo>
                  <a:cubicBezTo>
                    <a:pt x="110" y="134"/>
                    <a:pt x="110" y="134"/>
                    <a:pt x="110" y="134"/>
                  </a:cubicBezTo>
                  <a:cubicBezTo>
                    <a:pt x="109" y="134"/>
                    <a:pt x="109" y="134"/>
                    <a:pt x="109" y="134"/>
                  </a:cubicBezTo>
                  <a:cubicBezTo>
                    <a:pt x="109" y="133"/>
                    <a:pt x="109" y="133"/>
                    <a:pt x="109" y="133"/>
                  </a:cubicBezTo>
                  <a:close/>
                  <a:moveTo>
                    <a:pt x="92" y="140"/>
                  </a:moveTo>
                  <a:cubicBezTo>
                    <a:pt x="91" y="140"/>
                    <a:pt x="92" y="140"/>
                    <a:pt x="92" y="140"/>
                  </a:cubicBezTo>
                  <a:cubicBezTo>
                    <a:pt x="92" y="140"/>
                    <a:pt x="92" y="140"/>
                    <a:pt x="92" y="140"/>
                  </a:cubicBezTo>
                  <a:cubicBezTo>
                    <a:pt x="92" y="140"/>
                    <a:pt x="92" y="140"/>
                    <a:pt x="92" y="140"/>
                  </a:cubicBezTo>
                  <a:close/>
                  <a:moveTo>
                    <a:pt x="90" y="140"/>
                  </a:moveTo>
                  <a:cubicBezTo>
                    <a:pt x="91" y="141"/>
                    <a:pt x="91" y="141"/>
                    <a:pt x="91" y="141"/>
                  </a:cubicBezTo>
                  <a:cubicBezTo>
                    <a:pt x="91" y="141"/>
                    <a:pt x="91" y="141"/>
                    <a:pt x="91" y="141"/>
                  </a:cubicBezTo>
                  <a:cubicBezTo>
                    <a:pt x="90" y="140"/>
                    <a:pt x="90" y="140"/>
                    <a:pt x="90" y="140"/>
                  </a:cubicBezTo>
                  <a:close/>
                  <a:moveTo>
                    <a:pt x="94" y="143"/>
                  </a:moveTo>
                  <a:cubicBezTo>
                    <a:pt x="95" y="144"/>
                    <a:pt x="95" y="144"/>
                    <a:pt x="95" y="144"/>
                  </a:cubicBezTo>
                  <a:cubicBezTo>
                    <a:pt x="94" y="144"/>
                    <a:pt x="94" y="144"/>
                    <a:pt x="94" y="144"/>
                  </a:cubicBezTo>
                  <a:cubicBezTo>
                    <a:pt x="94" y="144"/>
                    <a:pt x="94" y="144"/>
                    <a:pt x="94" y="144"/>
                  </a:cubicBezTo>
                  <a:cubicBezTo>
                    <a:pt x="94" y="143"/>
                    <a:pt x="94" y="143"/>
                    <a:pt x="94" y="143"/>
                  </a:cubicBezTo>
                  <a:close/>
                  <a:moveTo>
                    <a:pt x="94" y="143"/>
                  </a:moveTo>
                  <a:cubicBezTo>
                    <a:pt x="94" y="142"/>
                    <a:pt x="94" y="142"/>
                    <a:pt x="94" y="142"/>
                  </a:cubicBezTo>
                  <a:cubicBezTo>
                    <a:pt x="94" y="143"/>
                    <a:pt x="94" y="143"/>
                    <a:pt x="94" y="143"/>
                  </a:cubicBezTo>
                  <a:cubicBezTo>
                    <a:pt x="94" y="143"/>
                    <a:pt x="94" y="143"/>
                    <a:pt x="94" y="143"/>
                  </a:cubicBezTo>
                  <a:close/>
                  <a:moveTo>
                    <a:pt x="90" y="144"/>
                  </a:moveTo>
                  <a:cubicBezTo>
                    <a:pt x="91" y="143"/>
                    <a:pt x="91" y="143"/>
                    <a:pt x="91" y="143"/>
                  </a:cubicBezTo>
                  <a:cubicBezTo>
                    <a:pt x="91" y="142"/>
                    <a:pt x="91" y="142"/>
                    <a:pt x="91" y="142"/>
                  </a:cubicBezTo>
                  <a:cubicBezTo>
                    <a:pt x="92" y="142"/>
                    <a:pt x="92" y="142"/>
                    <a:pt x="92" y="142"/>
                  </a:cubicBezTo>
                  <a:cubicBezTo>
                    <a:pt x="93" y="142"/>
                    <a:pt x="93" y="142"/>
                    <a:pt x="93" y="142"/>
                  </a:cubicBezTo>
                  <a:cubicBezTo>
                    <a:pt x="92" y="142"/>
                    <a:pt x="92" y="142"/>
                    <a:pt x="92" y="142"/>
                  </a:cubicBezTo>
                  <a:cubicBezTo>
                    <a:pt x="92" y="143"/>
                    <a:pt x="92" y="143"/>
                    <a:pt x="92" y="143"/>
                  </a:cubicBezTo>
                  <a:cubicBezTo>
                    <a:pt x="91" y="144"/>
                    <a:pt x="91" y="144"/>
                    <a:pt x="91" y="144"/>
                  </a:cubicBezTo>
                  <a:cubicBezTo>
                    <a:pt x="90" y="144"/>
                    <a:pt x="90" y="144"/>
                    <a:pt x="90" y="144"/>
                  </a:cubicBezTo>
                  <a:close/>
                  <a:moveTo>
                    <a:pt x="89" y="142"/>
                  </a:moveTo>
                  <a:cubicBezTo>
                    <a:pt x="88" y="141"/>
                    <a:pt x="88" y="141"/>
                    <a:pt x="88" y="141"/>
                  </a:cubicBezTo>
                  <a:cubicBezTo>
                    <a:pt x="89" y="140"/>
                    <a:pt x="89" y="140"/>
                    <a:pt x="89" y="140"/>
                  </a:cubicBezTo>
                  <a:cubicBezTo>
                    <a:pt x="89" y="140"/>
                    <a:pt x="89" y="140"/>
                    <a:pt x="89" y="140"/>
                  </a:cubicBezTo>
                  <a:cubicBezTo>
                    <a:pt x="90" y="141"/>
                    <a:pt x="90" y="141"/>
                    <a:pt x="90" y="141"/>
                  </a:cubicBezTo>
                  <a:cubicBezTo>
                    <a:pt x="90" y="141"/>
                    <a:pt x="90" y="141"/>
                    <a:pt x="90" y="141"/>
                  </a:cubicBezTo>
                  <a:cubicBezTo>
                    <a:pt x="89" y="142"/>
                    <a:pt x="89" y="142"/>
                    <a:pt x="89" y="142"/>
                  </a:cubicBezTo>
                  <a:cubicBezTo>
                    <a:pt x="89" y="142"/>
                    <a:pt x="89" y="142"/>
                    <a:pt x="89" y="142"/>
                  </a:cubicBezTo>
                  <a:close/>
                  <a:moveTo>
                    <a:pt x="84" y="141"/>
                  </a:moveTo>
                  <a:cubicBezTo>
                    <a:pt x="85" y="141"/>
                    <a:pt x="85" y="141"/>
                    <a:pt x="85" y="141"/>
                  </a:cubicBezTo>
                  <a:cubicBezTo>
                    <a:pt x="85" y="142"/>
                    <a:pt x="85" y="142"/>
                    <a:pt x="85" y="142"/>
                  </a:cubicBezTo>
                  <a:cubicBezTo>
                    <a:pt x="85" y="142"/>
                    <a:pt x="85" y="142"/>
                    <a:pt x="85" y="142"/>
                  </a:cubicBezTo>
                  <a:cubicBezTo>
                    <a:pt x="84" y="141"/>
                    <a:pt x="84" y="141"/>
                    <a:pt x="84" y="141"/>
                  </a:cubicBezTo>
                  <a:close/>
                  <a:moveTo>
                    <a:pt x="82" y="143"/>
                  </a:moveTo>
                  <a:cubicBezTo>
                    <a:pt x="81" y="143"/>
                    <a:pt x="81" y="143"/>
                    <a:pt x="81" y="143"/>
                  </a:cubicBezTo>
                  <a:cubicBezTo>
                    <a:pt x="82" y="142"/>
                    <a:pt x="82" y="142"/>
                    <a:pt x="82" y="142"/>
                  </a:cubicBezTo>
                  <a:cubicBezTo>
                    <a:pt x="82" y="143"/>
                    <a:pt x="82" y="143"/>
                    <a:pt x="82" y="143"/>
                  </a:cubicBezTo>
                  <a:cubicBezTo>
                    <a:pt x="82" y="143"/>
                    <a:pt x="82" y="143"/>
                    <a:pt x="82" y="143"/>
                  </a:cubicBezTo>
                  <a:close/>
                  <a:moveTo>
                    <a:pt x="78" y="145"/>
                  </a:moveTo>
                  <a:cubicBezTo>
                    <a:pt x="79" y="146"/>
                    <a:pt x="79" y="146"/>
                    <a:pt x="79" y="146"/>
                  </a:cubicBezTo>
                  <a:cubicBezTo>
                    <a:pt x="79" y="146"/>
                    <a:pt x="79" y="146"/>
                    <a:pt x="79" y="146"/>
                  </a:cubicBezTo>
                  <a:cubicBezTo>
                    <a:pt x="78" y="146"/>
                    <a:pt x="78" y="146"/>
                    <a:pt x="78" y="146"/>
                  </a:cubicBezTo>
                  <a:cubicBezTo>
                    <a:pt x="78" y="145"/>
                    <a:pt x="78" y="145"/>
                    <a:pt x="78" y="145"/>
                  </a:cubicBezTo>
                  <a:close/>
                  <a:moveTo>
                    <a:pt x="0" y="159"/>
                  </a:moveTo>
                  <a:cubicBezTo>
                    <a:pt x="0" y="160"/>
                    <a:pt x="0" y="160"/>
                    <a:pt x="0" y="160"/>
                  </a:cubicBezTo>
                  <a:cubicBezTo>
                    <a:pt x="1" y="159"/>
                    <a:pt x="1" y="159"/>
                    <a:pt x="1" y="159"/>
                  </a:cubicBezTo>
                  <a:cubicBezTo>
                    <a:pt x="0" y="159"/>
                    <a:pt x="0" y="159"/>
                    <a:pt x="0" y="159"/>
                  </a:cubicBezTo>
                  <a:close/>
                  <a:moveTo>
                    <a:pt x="1" y="157"/>
                  </a:moveTo>
                  <a:cubicBezTo>
                    <a:pt x="0" y="158"/>
                    <a:pt x="0" y="158"/>
                    <a:pt x="0" y="158"/>
                  </a:cubicBezTo>
                  <a:cubicBezTo>
                    <a:pt x="1" y="158"/>
                    <a:pt x="1" y="158"/>
                    <a:pt x="1" y="158"/>
                  </a:cubicBezTo>
                  <a:cubicBezTo>
                    <a:pt x="2" y="157"/>
                    <a:pt x="2" y="157"/>
                    <a:pt x="2" y="157"/>
                  </a:cubicBezTo>
                  <a:cubicBezTo>
                    <a:pt x="1" y="157"/>
                    <a:pt x="1" y="157"/>
                    <a:pt x="1" y="157"/>
                  </a:cubicBezTo>
                  <a:close/>
                  <a:moveTo>
                    <a:pt x="2" y="155"/>
                  </a:moveTo>
                  <a:cubicBezTo>
                    <a:pt x="3" y="156"/>
                    <a:pt x="3" y="156"/>
                    <a:pt x="3" y="156"/>
                  </a:cubicBezTo>
                  <a:cubicBezTo>
                    <a:pt x="3" y="155"/>
                    <a:pt x="3" y="155"/>
                    <a:pt x="3" y="155"/>
                  </a:cubicBezTo>
                  <a:cubicBezTo>
                    <a:pt x="2" y="155"/>
                    <a:pt x="2" y="155"/>
                    <a:pt x="2" y="155"/>
                  </a:cubicBezTo>
                  <a:close/>
                  <a:moveTo>
                    <a:pt x="8" y="156"/>
                  </a:moveTo>
                  <a:cubicBezTo>
                    <a:pt x="7" y="155"/>
                    <a:pt x="7" y="155"/>
                    <a:pt x="7" y="155"/>
                  </a:cubicBezTo>
                  <a:cubicBezTo>
                    <a:pt x="6" y="155"/>
                    <a:pt x="6" y="155"/>
                    <a:pt x="6" y="155"/>
                  </a:cubicBezTo>
                  <a:cubicBezTo>
                    <a:pt x="5" y="155"/>
                    <a:pt x="5" y="155"/>
                    <a:pt x="5" y="155"/>
                  </a:cubicBezTo>
                  <a:cubicBezTo>
                    <a:pt x="5" y="156"/>
                    <a:pt x="5" y="156"/>
                    <a:pt x="5" y="156"/>
                  </a:cubicBezTo>
                  <a:cubicBezTo>
                    <a:pt x="6" y="156"/>
                    <a:pt x="6" y="156"/>
                    <a:pt x="6" y="156"/>
                  </a:cubicBezTo>
                  <a:cubicBezTo>
                    <a:pt x="6" y="156"/>
                    <a:pt x="6" y="156"/>
                    <a:pt x="6" y="156"/>
                  </a:cubicBezTo>
                  <a:cubicBezTo>
                    <a:pt x="6" y="157"/>
                    <a:pt x="6" y="157"/>
                    <a:pt x="6" y="157"/>
                  </a:cubicBezTo>
                  <a:cubicBezTo>
                    <a:pt x="6" y="157"/>
                    <a:pt x="6" y="157"/>
                    <a:pt x="6" y="157"/>
                  </a:cubicBezTo>
                  <a:cubicBezTo>
                    <a:pt x="7" y="156"/>
                    <a:pt x="7" y="156"/>
                    <a:pt x="7" y="156"/>
                  </a:cubicBezTo>
                  <a:cubicBezTo>
                    <a:pt x="8" y="156"/>
                    <a:pt x="8" y="156"/>
                    <a:pt x="8" y="156"/>
                  </a:cubicBezTo>
                  <a:close/>
                  <a:moveTo>
                    <a:pt x="8" y="157"/>
                  </a:moveTo>
                  <a:cubicBezTo>
                    <a:pt x="9" y="158"/>
                    <a:pt x="9" y="158"/>
                    <a:pt x="9" y="158"/>
                  </a:cubicBezTo>
                  <a:cubicBezTo>
                    <a:pt x="10" y="157"/>
                    <a:pt x="10" y="157"/>
                    <a:pt x="10" y="157"/>
                  </a:cubicBezTo>
                  <a:cubicBezTo>
                    <a:pt x="10" y="156"/>
                    <a:pt x="10" y="156"/>
                    <a:pt x="10" y="156"/>
                  </a:cubicBezTo>
                  <a:cubicBezTo>
                    <a:pt x="10" y="156"/>
                    <a:pt x="10" y="156"/>
                    <a:pt x="10" y="156"/>
                  </a:cubicBezTo>
                  <a:cubicBezTo>
                    <a:pt x="10" y="156"/>
                    <a:pt x="10" y="156"/>
                    <a:pt x="10" y="156"/>
                  </a:cubicBezTo>
                  <a:cubicBezTo>
                    <a:pt x="9" y="156"/>
                    <a:pt x="9" y="156"/>
                    <a:pt x="9" y="156"/>
                  </a:cubicBezTo>
                  <a:cubicBezTo>
                    <a:pt x="9" y="157"/>
                    <a:pt x="9" y="157"/>
                    <a:pt x="9" y="157"/>
                  </a:cubicBezTo>
                  <a:cubicBezTo>
                    <a:pt x="8" y="157"/>
                    <a:pt x="8" y="157"/>
                    <a:pt x="8" y="157"/>
                  </a:cubicBezTo>
                  <a:close/>
                  <a:moveTo>
                    <a:pt x="13" y="157"/>
                  </a:moveTo>
                  <a:cubicBezTo>
                    <a:pt x="12" y="156"/>
                    <a:pt x="12" y="156"/>
                    <a:pt x="12" y="156"/>
                  </a:cubicBezTo>
                  <a:cubicBezTo>
                    <a:pt x="12" y="156"/>
                    <a:pt x="12" y="156"/>
                    <a:pt x="12" y="156"/>
                  </a:cubicBezTo>
                  <a:cubicBezTo>
                    <a:pt x="12" y="157"/>
                    <a:pt x="12" y="157"/>
                    <a:pt x="12" y="157"/>
                  </a:cubicBezTo>
                  <a:cubicBezTo>
                    <a:pt x="11" y="157"/>
                    <a:pt x="11" y="157"/>
                    <a:pt x="11" y="157"/>
                  </a:cubicBezTo>
                  <a:cubicBezTo>
                    <a:pt x="11" y="158"/>
                    <a:pt x="11" y="158"/>
                    <a:pt x="11" y="158"/>
                  </a:cubicBezTo>
                  <a:cubicBezTo>
                    <a:pt x="12" y="158"/>
                    <a:pt x="12" y="158"/>
                    <a:pt x="12" y="158"/>
                  </a:cubicBezTo>
                  <a:cubicBezTo>
                    <a:pt x="13" y="157"/>
                    <a:pt x="13" y="157"/>
                    <a:pt x="13" y="157"/>
                  </a:cubicBezTo>
                  <a:close/>
                  <a:moveTo>
                    <a:pt x="23" y="157"/>
                  </a:moveTo>
                  <a:cubicBezTo>
                    <a:pt x="23" y="156"/>
                    <a:pt x="23" y="156"/>
                    <a:pt x="23" y="156"/>
                  </a:cubicBezTo>
                  <a:cubicBezTo>
                    <a:pt x="24" y="155"/>
                    <a:pt x="24" y="155"/>
                    <a:pt x="24" y="155"/>
                  </a:cubicBezTo>
                  <a:cubicBezTo>
                    <a:pt x="24" y="155"/>
                    <a:pt x="24" y="155"/>
                    <a:pt x="24" y="155"/>
                  </a:cubicBezTo>
                  <a:cubicBezTo>
                    <a:pt x="23" y="154"/>
                    <a:pt x="23" y="154"/>
                    <a:pt x="23" y="154"/>
                  </a:cubicBezTo>
                  <a:cubicBezTo>
                    <a:pt x="22" y="155"/>
                    <a:pt x="22" y="155"/>
                    <a:pt x="22" y="155"/>
                  </a:cubicBezTo>
                  <a:cubicBezTo>
                    <a:pt x="22" y="156"/>
                    <a:pt x="22" y="156"/>
                    <a:pt x="22" y="156"/>
                  </a:cubicBezTo>
                  <a:cubicBezTo>
                    <a:pt x="22" y="156"/>
                    <a:pt x="22" y="156"/>
                    <a:pt x="22" y="156"/>
                  </a:cubicBezTo>
                  <a:cubicBezTo>
                    <a:pt x="21" y="156"/>
                    <a:pt x="21" y="156"/>
                    <a:pt x="21" y="156"/>
                  </a:cubicBezTo>
                  <a:cubicBezTo>
                    <a:pt x="21" y="156"/>
                    <a:pt x="21" y="156"/>
                    <a:pt x="21" y="156"/>
                  </a:cubicBezTo>
                  <a:cubicBezTo>
                    <a:pt x="20" y="156"/>
                    <a:pt x="20" y="156"/>
                    <a:pt x="20" y="156"/>
                  </a:cubicBezTo>
                  <a:cubicBezTo>
                    <a:pt x="19" y="156"/>
                    <a:pt x="19" y="156"/>
                    <a:pt x="19" y="156"/>
                  </a:cubicBezTo>
                  <a:cubicBezTo>
                    <a:pt x="19" y="156"/>
                    <a:pt x="19" y="156"/>
                    <a:pt x="19" y="156"/>
                  </a:cubicBezTo>
                  <a:cubicBezTo>
                    <a:pt x="20" y="157"/>
                    <a:pt x="20" y="157"/>
                    <a:pt x="20" y="157"/>
                  </a:cubicBezTo>
                  <a:cubicBezTo>
                    <a:pt x="20" y="157"/>
                    <a:pt x="20" y="157"/>
                    <a:pt x="20" y="157"/>
                  </a:cubicBezTo>
                  <a:cubicBezTo>
                    <a:pt x="21" y="157"/>
                    <a:pt x="21" y="157"/>
                    <a:pt x="21" y="157"/>
                  </a:cubicBezTo>
                  <a:cubicBezTo>
                    <a:pt x="22" y="156"/>
                    <a:pt x="22" y="156"/>
                    <a:pt x="22" y="156"/>
                  </a:cubicBezTo>
                  <a:cubicBezTo>
                    <a:pt x="23" y="157"/>
                    <a:pt x="23" y="157"/>
                    <a:pt x="23" y="157"/>
                  </a:cubicBezTo>
                  <a:close/>
                  <a:moveTo>
                    <a:pt x="25" y="157"/>
                  </a:moveTo>
                  <a:cubicBezTo>
                    <a:pt x="27" y="157"/>
                    <a:pt x="27" y="157"/>
                    <a:pt x="27" y="157"/>
                  </a:cubicBezTo>
                  <a:cubicBezTo>
                    <a:pt x="28" y="157"/>
                    <a:pt x="28" y="157"/>
                    <a:pt x="28" y="157"/>
                  </a:cubicBezTo>
                  <a:cubicBezTo>
                    <a:pt x="28" y="158"/>
                    <a:pt x="28" y="158"/>
                    <a:pt x="28" y="158"/>
                  </a:cubicBezTo>
                  <a:cubicBezTo>
                    <a:pt x="27" y="158"/>
                    <a:pt x="27" y="158"/>
                    <a:pt x="27" y="158"/>
                  </a:cubicBezTo>
                  <a:cubicBezTo>
                    <a:pt x="25" y="157"/>
                    <a:pt x="25" y="157"/>
                    <a:pt x="25" y="157"/>
                  </a:cubicBezTo>
                  <a:cubicBezTo>
                    <a:pt x="24" y="157"/>
                    <a:pt x="24" y="157"/>
                    <a:pt x="24" y="157"/>
                  </a:cubicBezTo>
                  <a:cubicBezTo>
                    <a:pt x="24" y="157"/>
                    <a:pt x="24" y="157"/>
                    <a:pt x="24" y="157"/>
                  </a:cubicBezTo>
                  <a:cubicBezTo>
                    <a:pt x="24" y="157"/>
                    <a:pt x="25" y="157"/>
                    <a:pt x="25" y="157"/>
                  </a:cubicBezTo>
                  <a:close/>
                  <a:moveTo>
                    <a:pt x="32" y="156"/>
                  </a:moveTo>
                  <a:cubicBezTo>
                    <a:pt x="31" y="155"/>
                    <a:pt x="31" y="155"/>
                    <a:pt x="31" y="155"/>
                  </a:cubicBezTo>
                  <a:cubicBezTo>
                    <a:pt x="30" y="155"/>
                    <a:pt x="30" y="155"/>
                    <a:pt x="30" y="155"/>
                  </a:cubicBezTo>
                  <a:cubicBezTo>
                    <a:pt x="30" y="156"/>
                    <a:pt x="30" y="156"/>
                    <a:pt x="30" y="156"/>
                  </a:cubicBezTo>
                  <a:cubicBezTo>
                    <a:pt x="31" y="156"/>
                    <a:pt x="31" y="156"/>
                    <a:pt x="31" y="156"/>
                  </a:cubicBezTo>
                  <a:cubicBezTo>
                    <a:pt x="32" y="156"/>
                    <a:pt x="32" y="156"/>
                    <a:pt x="32" y="156"/>
                  </a:cubicBezTo>
                  <a:close/>
                  <a:moveTo>
                    <a:pt x="37" y="156"/>
                  </a:moveTo>
                  <a:cubicBezTo>
                    <a:pt x="37" y="155"/>
                    <a:pt x="37" y="155"/>
                    <a:pt x="37" y="155"/>
                  </a:cubicBezTo>
                  <a:cubicBezTo>
                    <a:pt x="36" y="155"/>
                    <a:pt x="36" y="155"/>
                    <a:pt x="36" y="155"/>
                  </a:cubicBezTo>
                  <a:cubicBezTo>
                    <a:pt x="37" y="156"/>
                    <a:pt x="37" y="156"/>
                    <a:pt x="37" y="156"/>
                  </a:cubicBezTo>
                  <a:close/>
                  <a:moveTo>
                    <a:pt x="40" y="154"/>
                  </a:moveTo>
                  <a:cubicBezTo>
                    <a:pt x="39" y="154"/>
                    <a:pt x="39" y="154"/>
                    <a:pt x="39" y="154"/>
                  </a:cubicBezTo>
                  <a:cubicBezTo>
                    <a:pt x="39" y="154"/>
                    <a:pt x="39" y="154"/>
                    <a:pt x="39" y="154"/>
                  </a:cubicBezTo>
                  <a:cubicBezTo>
                    <a:pt x="39" y="155"/>
                    <a:pt x="39" y="155"/>
                    <a:pt x="39" y="155"/>
                  </a:cubicBezTo>
                  <a:cubicBezTo>
                    <a:pt x="40" y="154"/>
                    <a:pt x="40" y="154"/>
                    <a:pt x="40" y="154"/>
                  </a:cubicBezTo>
                  <a:cubicBezTo>
                    <a:pt x="40" y="154"/>
                    <a:pt x="40" y="154"/>
                    <a:pt x="40" y="154"/>
                  </a:cubicBezTo>
                  <a:close/>
                  <a:moveTo>
                    <a:pt x="43" y="154"/>
                  </a:moveTo>
                  <a:cubicBezTo>
                    <a:pt x="42" y="154"/>
                    <a:pt x="42" y="154"/>
                    <a:pt x="42" y="154"/>
                  </a:cubicBezTo>
                  <a:cubicBezTo>
                    <a:pt x="41" y="154"/>
                    <a:pt x="41" y="154"/>
                    <a:pt x="41" y="154"/>
                  </a:cubicBezTo>
                  <a:cubicBezTo>
                    <a:pt x="42" y="154"/>
                    <a:pt x="42" y="154"/>
                    <a:pt x="42" y="154"/>
                  </a:cubicBezTo>
                  <a:cubicBezTo>
                    <a:pt x="43" y="154"/>
                    <a:pt x="43" y="154"/>
                    <a:pt x="43" y="154"/>
                  </a:cubicBezTo>
                  <a:close/>
                  <a:moveTo>
                    <a:pt x="43" y="153"/>
                  </a:moveTo>
                  <a:cubicBezTo>
                    <a:pt x="43" y="152"/>
                    <a:pt x="43" y="152"/>
                    <a:pt x="43" y="152"/>
                  </a:cubicBezTo>
                  <a:cubicBezTo>
                    <a:pt x="42" y="153"/>
                    <a:pt x="42" y="153"/>
                    <a:pt x="42" y="153"/>
                  </a:cubicBezTo>
                  <a:cubicBezTo>
                    <a:pt x="43" y="153"/>
                    <a:pt x="43" y="153"/>
                    <a:pt x="43" y="153"/>
                  </a:cubicBezTo>
                  <a:close/>
                  <a:moveTo>
                    <a:pt x="43" y="153"/>
                  </a:moveTo>
                  <a:cubicBezTo>
                    <a:pt x="44" y="154"/>
                    <a:pt x="44" y="154"/>
                    <a:pt x="44" y="154"/>
                  </a:cubicBezTo>
                  <a:cubicBezTo>
                    <a:pt x="44" y="153"/>
                    <a:pt x="44" y="153"/>
                    <a:pt x="44" y="153"/>
                  </a:cubicBezTo>
                  <a:cubicBezTo>
                    <a:pt x="44" y="153"/>
                    <a:pt x="44" y="153"/>
                    <a:pt x="44" y="153"/>
                  </a:cubicBezTo>
                  <a:cubicBezTo>
                    <a:pt x="43" y="153"/>
                    <a:pt x="43" y="153"/>
                    <a:pt x="43" y="153"/>
                  </a:cubicBezTo>
                  <a:close/>
                  <a:moveTo>
                    <a:pt x="53" y="149"/>
                  </a:moveTo>
                  <a:cubicBezTo>
                    <a:pt x="54" y="150"/>
                    <a:pt x="54" y="150"/>
                    <a:pt x="54" y="150"/>
                  </a:cubicBezTo>
                  <a:cubicBezTo>
                    <a:pt x="54" y="150"/>
                    <a:pt x="54" y="150"/>
                    <a:pt x="54" y="150"/>
                  </a:cubicBezTo>
                  <a:cubicBezTo>
                    <a:pt x="53" y="150"/>
                    <a:pt x="53" y="150"/>
                    <a:pt x="53" y="150"/>
                  </a:cubicBezTo>
                  <a:cubicBezTo>
                    <a:pt x="53" y="151"/>
                    <a:pt x="53" y="151"/>
                    <a:pt x="53" y="151"/>
                  </a:cubicBezTo>
                  <a:cubicBezTo>
                    <a:pt x="52" y="152"/>
                    <a:pt x="52" y="152"/>
                    <a:pt x="52" y="152"/>
                  </a:cubicBezTo>
                  <a:cubicBezTo>
                    <a:pt x="50" y="153"/>
                    <a:pt x="50" y="153"/>
                    <a:pt x="50" y="153"/>
                  </a:cubicBezTo>
                  <a:cubicBezTo>
                    <a:pt x="49" y="153"/>
                    <a:pt x="49" y="153"/>
                    <a:pt x="49" y="153"/>
                  </a:cubicBezTo>
                  <a:cubicBezTo>
                    <a:pt x="48" y="154"/>
                    <a:pt x="48" y="154"/>
                    <a:pt x="48" y="154"/>
                  </a:cubicBezTo>
                  <a:cubicBezTo>
                    <a:pt x="46" y="154"/>
                    <a:pt x="46" y="154"/>
                    <a:pt x="46" y="154"/>
                  </a:cubicBezTo>
                  <a:cubicBezTo>
                    <a:pt x="47" y="153"/>
                    <a:pt x="47" y="153"/>
                    <a:pt x="47" y="153"/>
                  </a:cubicBezTo>
                  <a:cubicBezTo>
                    <a:pt x="48" y="153"/>
                    <a:pt x="48" y="153"/>
                    <a:pt x="48" y="153"/>
                  </a:cubicBezTo>
                  <a:cubicBezTo>
                    <a:pt x="48" y="152"/>
                    <a:pt x="48" y="152"/>
                    <a:pt x="48" y="152"/>
                  </a:cubicBezTo>
                  <a:cubicBezTo>
                    <a:pt x="49" y="152"/>
                    <a:pt x="49" y="152"/>
                    <a:pt x="49" y="152"/>
                  </a:cubicBezTo>
                  <a:cubicBezTo>
                    <a:pt x="49" y="152"/>
                    <a:pt x="49" y="152"/>
                    <a:pt x="49" y="152"/>
                  </a:cubicBezTo>
                  <a:cubicBezTo>
                    <a:pt x="50" y="151"/>
                    <a:pt x="50" y="151"/>
                    <a:pt x="50" y="151"/>
                  </a:cubicBezTo>
                  <a:cubicBezTo>
                    <a:pt x="51" y="151"/>
                    <a:pt x="51" y="151"/>
                    <a:pt x="51" y="151"/>
                  </a:cubicBezTo>
                  <a:cubicBezTo>
                    <a:pt x="51" y="150"/>
                    <a:pt x="51" y="150"/>
                    <a:pt x="51" y="150"/>
                  </a:cubicBezTo>
                  <a:cubicBezTo>
                    <a:pt x="51" y="150"/>
                    <a:pt x="51" y="150"/>
                    <a:pt x="51" y="150"/>
                  </a:cubicBezTo>
                  <a:cubicBezTo>
                    <a:pt x="52" y="149"/>
                    <a:pt x="52" y="149"/>
                    <a:pt x="52" y="149"/>
                  </a:cubicBezTo>
                  <a:cubicBezTo>
                    <a:pt x="52" y="149"/>
                    <a:pt x="53" y="149"/>
                    <a:pt x="53" y="149"/>
                  </a:cubicBezTo>
                  <a:close/>
                  <a:moveTo>
                    <a:pt x="61" y="146"/>
                  </a:moveTo>
                  <a:cubicBezTo>
                    <a:pt x="60" y="146"/>
                    <a:pt x="60" y="146"/>
                    <a:pt x="60" y="146"/>
                  </a:cubicBezTo>
                  <a:cubicBezTo>
                    <a:pt x="59" y="147"/>
                    <a:pt x="59" y="147"/>
                    <a:pt x="59" y="147"/>
                  </a:cubicBezTo>
                  <a:cubicBezTo>
                    <a:pt x="59" y="148"/>
                    <a:pt x="59" y="148"/>
                    <a:pt x="59" y="148"/>
                  </a:cubicBezTo>
                  <a:cubicBezTo>
                    <a:pt x="60" y="148"/>
                    <a:pt x="60" y="148"/>
                    <a:pt x="60" y="148"/>
                  </a:cubicBezTo>
                  <a:cubicBezTo>
                    <a:pt x="59" y="149"/>
                    <a:pt x="59" y="149"/>
                    <a:pt x="59" y="149"/>
                  </a:cubicBezTo>
                  <a:cubicBezTo>
                    <a:pt x="59" y="148"/>
                    <a:pt x="59" y="148"/>
                    <a:pt x="59" y="148"/>
                  </a:cubicBezTo>
                  <a:cubicBezTo>
                    <a:pt x="58" y="149"/>
                    <a:pt x="58" y="149"/>
                    <a:pt x="58" y="149"/>
                  </a:cubicBezTo>
                  <a:cubicBezTo>
                    <a:pt x="58" y="149"/>
                    <a:pt x="58" y="149"/>
                    <a:pt x="58" y="149"/>
                  </a:cubicBezTo>
                  <a:cubicBezTo>
                    <a:pt x="57" y="149"/>
                    <a:pt x="57" y="149"/>
                    <a:pt x="57" y="149"/>
                  </a:cubicBezTo>
                  <a:cubicBezTo>
                    <a:pt x="57" y="150"/>
                    <a:pt x="57" y="150"/>
                    <a:pt x="57" y="150"/>
                  </a:cubicBezTo>
                  <a:cubicBezTo>
                    <a:pt x="56" y="150"/>
                    <a:pt x="56" y="150"/>
                    <a:pt x="56" y="150"/>
                  </a:cubicBezTo>
                  <a:cubicBezTo>
                    <a:pt x="55" y="151"/>
                    <a:pt x="55" y="151"/>
                    <a:pt x="55" y="151"/>
                  </a:cubicBezTo>
                  <a:cubicBezTo>
                    <a:pt x="54" y="151"/>
                    <a:pt x="54" y="151"/>
                    <a:pt x="54" y="151"/>
                  </a:cubicBezTo>
                  <a:cubicBezTo>
                    <a:pt x="54" y="151"/>
                    <a:pt x="54" y="151"/>
                    <a:pt x="54" y="151"/>
                  </a:cubicBezTo>
                  <a:cubicBezTo>
                    <a:pt x="54" y="152"/>
                    <a:pt x="54" y="152"/>
                    <a:pt x="54" y="152"/>
                  </a:cubicBezTo>
                  <a:cubicBezTo>
                    <a:pt x="56" y="152"/>
                    <a:pt x="56" y="152"/>
                    <a:pt x="56" y="152"/>
                  </a:cubicBezTo>
                  <a:cubicBezTo>
                    <a:pt x="57" y="151"/>
                    <a:pt x="57" y="151"/>
                    <a:pt x="57" y="151"/>
                  </a:cubicBezTo>
                  <a:cubicBezTo>
                    <a:pt x="58" y="150"/>
                    <a:pt x="58" y="150"/>
                    <a:pt x="58" y="150"/>
                  </a:cubicBezTo>
                  <a:cubicBezTo>
                    <a:pt x="58" y="151"/>
                    <a:pt x="58" y="151"/>
                    <a:pt x="58" y="151"/>
                  </a:cubicBezTo>
                  <a:cubicBezTo>
                    <a:pt x="58" y="151"/>
                    <a:pt x="58" y="151"/>
                    <a:pt x="58" y="151"/>
                  </a:cubicBezTo>
                  <a:cubicBezTo>
                    <a:pt x="59" y="150"/>
                    <a:pt x="59" y="150"/>
                    <a:pt x="59" y="150"/>
                  </a:cubicBezTo>
                  <a:cubicBezTo>
                    <a:pt x="59" y="150"/>
                    <a:pt x="59" y="150"/>
                    <a:pt x="59" y="150"/>
                  </a:cubicBezTo>
                  <a:cubicBezTo>
                    <a:pt x="60" y="150"/>
                    <a:pt x="60" y="150"/>
                    <a:pt x="60" y="150"/>
                  </a:cubicBezTo>
                  <a:cubicBezTo>
                    <a:pt x="60" y="150"/>
                    <a:pt x="60" y="150"/>
                    <a:pt x="60" y="150"/>
                  </a:cubicBezTo>
                  <a:cubicBezTo>
                    <a:pt x="60" y="150"/>
                    <a:pt x="60" y="150"/>
                    <a:pt x="60" y="150"/>
                  </a:cubicBezTo>
                  <a:cubicBezTo>
                    <a:pt x="61" y="149"/>
                    <a:pt x="61" y="149"/>
                    <a:pt x="61" y="149"/>
                  </a:cubicBezTo>
                  <a:cubicBezTo>
                    <a:pt x="62" y="149"/>
                    <a:pt x="62" y="149"/>
                    <a:pt x="62" y="149"/>
                  </a:cubicBezTo>
                  <a:cubicBezTo>
                    <a:pt x="62" y="149"/>
                    <a:pt x="62" y="149"/>
                    <a:pt x="62" y="149"/>
                  </a:cubicBezTo>
                  <a:cubicBezTo>
                    <a:pt x="61" y="148"/>
                    <a:pt x="61" y="148"/>
                    <a:pt x="61" y="148"/>
                  </a:cubicBezTo>
                  <a:cubicBezTo>
                    <a:pt x="62" y="148"/>
                    <a:pt x="62" y="148"/>
                    <a:pt x="62" y="148"/>
                  </a:cubicBezTo>
                  <a:cubicBezTo>
                    <a:pt x="62" y="147"/>
                    <a:pt x="62" y="147"/>
                    <a:pt x="62" y="147"/>
                  </a:cubicBezTo>
                  <a:cubicBezTo>
                    <a:pt x="61" y="147"/>
                    <a:pt x="61" y="147"/>
                    <a:pt x="61" y="147"/>
                  </a:cubicBezTo>
                  <a:cubicBezTo>
                    <a:pt x="61" y="146"/>
                    <a:pt x="61" y="146"/>
                    <a:pt x="61" y="146"/>
                  </a:cubicBezTo>
                  <a:close/>
                  <a:moveTo>
                    <a:pt x="64" y="148"/>
                  </a:moveTo>
                  <a:cubicBezTo>
                    <a:pt x="63" y="147"/>
                    <a:pt x="63" y="147"/>
                    <a:pt x="63" y="147"/>
                  </a:cubicBezTo>
                  <a:cubicBezTo>
                    <a:pt x="63" y="147"/>
                    <a:pt x="63" y="147"/>
                    <a:pt x="63" y="147"/>
                  </a:cubicBezTo>
                  <a:cubicBezTo>
                    <a:pt x="63" y="147"/>
                    <a:pt x="63" y="147"/>
                    <a:pt x="63" y="147"/>
                  </a:cubicBezTo>
                  <a:cubicBezTo>
                    <a:pt x="64" y="148"/>
                    <a:pt x="64" y="148"/>
                    <a:pt x="64" y="148"/>
                  </a:cubicBezTo>
                  <a:close/>
                  <a:moveTo>
                    <a:pt x="68" y="147"/>
                  </a:moveTo>
                  <a:cubicBezTo>
                    <a:pt x="68" y="147"/>
                    <a:pt x="68" y="147"/>
                    <a:pt x="68" y="147"/>
                  </a:cubicBezTo>
                  <a:cubicBezTo>
                    <a:pt x="69" y="147"/>
                    <a:pt x="69" y="147"/>
                    <a:pt x="69" y="147"/>
                  </a:cubicBezTo>
                  <a:cubicBezTo>
                    <a:pt x="69" y="147"/>
                    <a:pt x="69" y="147"/>
                    <a:pt x="69" y="147"/>
                  </a:cubicBezTo>
                  <a:cubicBezTo>
                    <a:pt x="68" y="147"/>
                    <a:pt x="68" y="147"/>
                    <a:pt x="68" y="147"/>
                  </a:cubicBezTo>
                  <a:cubicBezTo>
                    <a:pt x="68" y="147"/>
                    <a:pt x="68" y="147"/>
                    <a:pt x="68" y="147"/>
                  </a:cubicBezTo>
                  <a:close/>
                  <a:moveTo>
                    <a:pt x="66" y="147"/>
                  </a:moveTo>
                  <a:cubicBezTo>
                    <a:pt x="67" y="147"/>
                    <a:pt x="67" y="147"/>
                    <a:pt x="67" y="147"/>
                  </a:cubicBezTo>
                  <a:cubicBezTo>
                    <a:pt x="67" y="147"/>
                    <a:pt x="67" y="147"/>
                    <a:pt x="67" y="147"/>
                  </a:cubicBezTo>
                  <a:cubicBezTo>
                    <a:pt x="66" y="147"/>
                    <a:pt x="66" y="147"/>
                    <a:pt x="66" y="147"/>
                  </a:cubicBezTo>
                  <a:close/>
                  <a:moveTo>
                    <a:pt x="66" y="146"/>
                  </a:moveTo>
                  <a:cubicBezTo>
                    <a:pt x="66" y="146"/>
                    <a:pt x="66" y="146"/>
                    <a:pt x="66" y="146"/>
                  </a:cubicBezTo>
                  <a:cubicBezTo>
                    <a:pt x="66" y="145"/>
                    <a:pt x="66" y="145"/>
                    <a:pt x="66" y="145"/>
                  </a:cubicBezTo>
                  <a:cubicBezTo>
                    <a:pt x="66" y="145"/>
                    <a:pt x="66" y="145"/>
                    <a:pt x="66" y="145"/>
                  </a:cubicBezTo>
                  <a:cubicBezTo>
                    <a:pt x="67" y="146"/>
                    <a:pt x="67" y="146"/>
                    <a:pt x="67" y="146"/>
                  </a:cubicBezTo>
                  <a:cubicBezTo>
                    <a:pt x="66" y="146"/>
                    <a:pt x="66" y="146"/>
                    <a:pt x="66" y="146"/>
                  </a:cubicBezTo>
                  <a:close/>
                  <a:moveTo>
                    <a:pt x="65" y="146"/>
                  </a:moveTo>
                  <a:cubicBezTo>
                    <a:pt x="64" y="146"/>
                    <a:pt x="64" y="146"/>
                    <a:pt x="64" y="146"/>
                  </a:cubicBezTo>
                  <a:cubicBezTo>
                    <a:pt x="64" y="146"/>
                    <a:pt x="64" y="146"/>
                    <a:pt x="64" y="146"/>
                  </a:cubicBezTo>
                  <a:cubicBezTo>
                    <a:pt x="64" y="147"/>
                    <a:pt x="64" y="147"/>
                    <a:pt x="64" y="147"/>
                  </a:cubicBezTo>
                  <a:cubicBezTo>
                    <a:pt x="65" y="147"/>
                    <a:pt x="65" y="147"/>
                    <a:pt x="65" y="147"/>
                  </a:cubicBezTo>
                  <a:cubicBezTo>
                    <a:pt x="65" y="146"/>
                    <a:pt x="65" y="146"/>
                    <a:pt x="65" y="146"/>
                  </a:cubicBezTo>
                  <a:cubicBezTo>
                    <a:pt x="65" y="146"/>
                    <a:pt x="65" y="146"/>
                    <a:pt x="65" y="146"/>
                  </a:cubicBezTo>
                  <a:cubicBezTo>
                    <a:pt x="65" y="146"/>
                    <a:pt x="65" y="146"/>
                    <a:pt x="65" y="146"/>
                  </a:cubicBezTo>
                  <a:close/>
                  <a:moveTo>
                    <a:pt x="105" y="113"/>
                  </a:moveTo>
                  <a:cubicBezTo>
                    <a:pt x="105" y="113"/>
                    <a:pt x="105" y="113"/>
                    <a:pt x="105" y="113"/>
                  </a:cubicBezTo>
                  <a:cubicBezTo>
                    <a:pt x="106" y="112"/>
                    <a:pt x="106" y="112"/>
                    <a:pt x="106" y="112"/>
                  </a:cubicBezTo>
                  <a:cubicBezTo>
                    <a:pt x="106" y="113"/>
                    <a:pt x="106" y="113"/>
                    <a:pt x="106" y="113"/>
                  </a:cubicBezTo>
                  <a:cubicBezTo>
                    <a:pt x="105" y="113"/>
                    <a:pt x="105" y="113"/>
                    <a:pt x="105" y="113"/>
                  </a:cubicBezTo>
                  <a:close/>
                  <a:moveTo>
                    <a:pt x="104" y="113"/>
                  </a:moveTo>
                  <a:cubicBezTo>
                    <a:pt x="103" y="113"/>
                    <a:pt x="103" y="113"/>
                    <a:pt x="103" y="113"/>
                  </a:cubicBezTo>
                  <a:cubicBezTo>
                    <a:pt x="103" y="112"/>
                    <a:pt x="103" y="112"/>
                    <a:pt x="103" y="112"/>
                  </a:cubicBezTo>
                  <a:cubicBezTo>
                    <a:pt x="104" y="112"/>
                    <a:pt x="104" y="112"/>
                    <a:pt x="104" y="112"/>
                  </a:cubicBezTo>
                  <a:cubicBezTo>
                    <a:pt x="105" y="111"/>
                    <a:pt x="105" y="111"/>
                    <a:pt x="105" y="111"/>
                  </a:cubicBezTo>
                  <a:cubicBezTo>
                    <a:pt x="105" y="112"/>
                    <a:pt x="105" y="112"/>
                    <a:pt x="105" y="112"/>
                  </a:cubicBezTo>
                  <a:cubicBezTo>
                    <a:pt x="104" y="113"/>
                    <a:pt x="104" y="113"/>
                    <a:pt x="104" y="113"/>
                  </a:cubicBezTo>
                  <a:cubicBezTo>
                    <a:pt x="104" y="113"/>
                    <a:pt x="104" y="113"/>
                    <a:pt x="104" y="113"/>
                  </a:cubicBezTo>
                  <a:close/>
                  <a:moveTo>
                    <a:pt x="70" y="144"/>
                  </a:moveTo>
                  <a:cubicBezTo>
                    <a:pt x="70" y="143"/>
                    <a:pt x="70" y="143"/>
                    <a:pt x="70" y="143"/>
                  </a:cubicBezTo>
                  <a:cubicBezTo>
                    <a:pt x="70" y="143"/>
                    <a:pt x="70" y="143"/>
                    <a:pt x="70" y="143"/>
                  </a:cubicBezTo>
                  <a:cubicBezTo>
                    <a:pt x="71" y="143"/>
                    <a:pt x="71" y="143"/>
                    <a:pt x="71" y="143"/>
                  </a:cubicBezTo>
                  <a:cubicBezTo>
                    <a:pt x="72" y="142"/>
                    <a:pt x="72" y="142"/>
                    <a:pt x="72" y="142"/>
                  </a:cubicBezTo>
                  <a:cubicBezTo>
                    <a:pt x="72" y="142"/>
                    <a:pt x="72" y="142"/>
                    <a:pt x="72" y="142"/>
                  </a:cubicBezTo>
                  <a:cubicBezTo>
                    <a:pt x="73" y="141"/>
                    <a:pt x="73" y="141"/>
                    <a:pt x="73" y="141"/>
                  </a:cubicBezTo>
                  <a:cubicBezTo>
                    <a:pt x="73" y="141"/>
                    <a:pt x="73" y="141"/>
                    <a:pt x="73" y="141"/>
                  </a:cubicBezTo>
                  <a:cubicBezTo>
                    <a:pt x="74" y="141"/>
                    <a:pt x="74" y="141"/>
                    <a:pt x="74" y="141"/>
                  </a:cubicBezTo>
                  <a:cubicBezTo>
                    <a:pt x="74" y="141"/>
                    <a:pt x="74" y="141"/>
                    <a:pt x="74" y="141"/>
                  </a:cubicBezTo>
                  <a:cubicBezTo>
                    <a:pt x="75" y="141"/>
                    <a:pt x="75" y="141"/>
                    <a:pt x="75" y="141"/>
                  </a:cubicBezTo>
                  <a:cubicBezTo>
                    <a:pt x="76" y="141"/>
                    <a:pt x="76" y="141"/>
                    <a:pt x="76" y="141"/>
                  </a:cubicBezTo>
                  <a:cubicBezTo>
                    <a:pt x="76" y="141"/>
                    <a:pt x="76" y="141"/>
                    <a:pt x="76" y="141"/>
                  </a:cubicBezTo>
                  <a:cubicBezTo>
                    <a:pt x="77" y="141"/>
                    <a:pt x="77" y="141"/>
                    <a:pt x="77" y="141"/>
                  </a:cubicBezTo>
                  <a:cubicBezTo>
                    <a:pt x="78" y="141"/>
                    <a:pt x="78" y="141"/>
                    <a:pt x="78" y="141"/>
                  </a:cubicBezTo>
                  <a:cubicBezTo>
                    <a:pt x="77" y="142"/>
                    <a:pt x="77" y="142"/>
                    <a:pt x="77" y="142"/>
                  </a:cubicBezTo>
                  <a:cubicBezTo>
                    <a:pt x="78" y="143"/>
                    <a:pt x="78" y="143"/>
                    <a:pt x="78" y="143"/>
                  </a:cubicBezTo>
                  <a:cubicBezTo>
                    <a:pt x="78" y="143"/>
                    <a:pt x="78" y="143"/>
                    <a:pt x="78" y="143"/>
                  </a:cubicBezTo>
                  <a:cubicBezTo>
                    <a:pt x="77" y="143"/>
                    <a:pt x="77" y="143"/>
                    <a:pt x="77" y="143"/>
                  </a:cubicBezTo>
                  <a:cubicBezTo>
                    <a:pt x="77" y="144"/>
                    <a:pt x="77" y="144"/>
                    <a:pt x="77" y="144"/>
                  </a:cubicBezTo>
                  <a:cubicBezTo>
                    <a:pt x="75" y="144"/>
                    <a:pt x="75" y="144"/>
                    <a:pt x="75" y="144"/>
                  </a:cubicBezTo>
                  <a:cubicBezTo>
                    <a:pt x="74" y="144"/>
                    <a:pt x="74" y="144"/>
                    <a:pt x="74" y="144"/>
                  </a:cubicBezTo>
                  <a:cubicBezTo>
                    <a:pt x="73" y="144"/>
                    <a:pt x="73" y="144"/>
                    <a:pt x="73" y="144"/>
                  </a:cubicBezTo>
                  <a:cubicBezTo>
                    <a:pt x="72" y="145"/>
                    <a:pt x="72" y="145"/>
                    <a:pt x="72" y="145"/>
                  </a:cubicBezTo>
                  <a:cubicBezTo>
                    <a:pt x="71" y="145"/>
                    <a:pt x="71" y="145"/>
                    <a:pt x="71" y="145"/>
                  </a:cubicBezTo>
                  <a:cubicBezTo>
                    <a:pt x="71" y="145"/>
                    <a:pt x="71" y="145"/>
                    <a:pt x="71" y="145"/>
                  </a:cubicBezTo>
                  <a:cubicBezTo>
                    <a:pt x="70" y="144"/>
                    <a:pt x="70" y="144"/>
                    <a:pt x="70" y="144"/>
                  </a:cubicBez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55" name="Rectangle 163"/>
            <p:cNvSpPr>
              <a:spLocks noChangeArrowheads="1"/>
            </p:cNvSpPr>
            <p:nvPr/>
          </p:nvSpPr>
          <p:spPr bwMode="auto">
            <a:xfrm>
              <a:off x="2602388" y="2795127"/>
              <a:ext cx="3860" cy="3860"/>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56" name="Freeform 164"/>
            <p:cNvSpPr>
              <a:spLocks/>
            </p:cNvSpPr>
            <p:nvPr/>
          </p:nvSpPr>
          <p:spPr bwMode="auto">
            <a:xfrm>
              <a:off x="2664145" y="2813139"/>
              <a:ext cx="47606" cy="19300"/>
            </a:xfrm>
            <a:custGeom>
              <a:avLst/>
              <a:gdLst>
                <a:gd name="T0" fmla="*/ 3 w 37"/>
                <a:gd name="T1" fmla="*/ 0 h 15"/>
                <a:gd name="T2" fmla="*/ 7 w 37"/>
                <a:gd name="T3" fmla="*/ 0 h 15"/>
                <a:gd name="T4" fmla="*/ 14 w 37"/>
                <a:gd name="T5" fmla="*/ 0 h 15"/>
                <a:gd name="T6" fmla="*/ 26 w 37"/>
                <a:gd name="T7" fmla="*/ 0 h 15"/>
                <a:gd name="T8" fmla="*/ 29 w 37"/>
                <a:gd name="T9" fmla="*/ 4 h 15"/>
                <a:gd name="T10" fmla="*/ 33 w 37"/>
                <a:gd name="T11" fmla="*/ 8 h 15"/>
                <a:gd name="T12" fmla="*/ 37 w 37"/>
                <a:gd name="T13" fmla="*/ 8 h 15"/>
                <a:gd name="T14" fmla="*/ 37 w 37"/>
                <a:gd name="T15" fmla="*/ 12 h 15"/>
                <a:gd name="T16" fmla="*/ 29 w 37"/>
                <a:gd name="T17" fmla="*/ 12 h 15"/>
                <a:gd name="T18" fmla="*/ 29 w 37"/>
                <a:gd name="T19" fmla="*/ 8 h 15"/>
                <a:gd name="T20" fmla="*/ 26 w 37"/>
                <a:gd name="T21" fmla="*/ 12 h 15"/>
                <a:gd name="T22" fmla="*/ 26 w 37"/>
                <a:gd name="T23" fmla="*/ 12 h 15"/>
                <a:gd name="T24" fmla="*/ 26 w 37"/>
                <a:gd name="T25" fmla="*/ 12 h 15"/>
                <a:gd name="T26" fmla="*/ 22 w 37"/>
                <a:gd name="T27" fmla="*/ 12 h 15"/>
                <a:gd name="T28" fmla="*/ 22 w 37"/>
                <a:gd name="T29" fmla="*/ 15 h 15"/>
                <a:gd name="T30" fmla="*/ 18 w 37"/>
                <a:gd name="T31" fmla="*/ 15 h 15"/>
                <a:gd name="T32" fmla="*/ 14 w 37"/>
                <a:gd name="T33" fmla="*/ 12 h 15"/>
                <a:gd name="T34" fmla="*/ 11 w 37"/>
                <a:gd name="T35" fmla="*/ 12 h 15"/>
                <a:gd name="T36" fmla="*/ 7 w 37"/>
                <a:gd name="T37" fmla="*/ 12 h 15"/>
                <a:gd name="T38" fmla="*/ 7 w 37"/>
                <a:gd name="T39" fmla="*/ 8 h 15"/>
                <a:gd name="T40" fmla="*/ 3 w 37"/>
                <a:gd name="T41" fmla="*/ 4 h 15"/>
                <a:gd name="T42" fmla="*/ 3 w 37"/>
                <a:gd name="T43" fmla="*/ 8 h 15"/>
                <a:gd name="T44" fmla="*/ 0 w 37"/>
                <a:gd name="T45" fmla="*/ 4 h 15"/>
                <a:gd name="T46" fmla="*/ 0 w 37"/>
                <a:gd name="T47" fmla="*/ 0 h 15"/>
                <a:gd name="T48" fmla="*/ 3 w 37"/>
                <a:gd name="T4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5">
                  <a:moveTo>
                    <a:pt x="3" y="0"/>
                  </a:moveTo>
                  <a:lnTo>
                    <a:pt x="7" y="0"/>
                  </a:lnTo>
                  <a:lnTo>
                    <a:pt x="14" y="0"/>
                  </a:lnTo>
                  <a:lnTo>
                    <a:pt x="26" y="0"/>
                  </a:lnTo>
                  <a:lnTo>
                    <a:pt x="29" y="4"/>
                  </a:lnTo>
                  <a:lnTo>
                    <a:pt x="33" y="8"/>
                  </a:lnTo>
                  <a:lnTo>
                    <a:pt x="37" y="8"/>
                  </a:lnTo>
                  <a:lnTo>
                    <a:pt x="37" y="12"/>
                  </a:lnTo>
                  <a:lnTo>
                    <a:pt x="29" y="12"/>
                  </a:lnTo>
                  <a:lnTo>
                    <a:pt x="29" y="8"/>
                  </a:lnTo>
                  <a:lnTo>
                    <a:pt x="26" y="12"/>
                  </a:lnTo>
                  <a:lnTo>
                    <a:pt x="26" y="12"/>
                  </a:lnTo>
                  <a:lnTo>
                    <a:pt x="26" y="12"/>
                  </a:lnTo>
                  <a:lnTo>
                    <a:pt x="22" y="12"/>
                  </a:lnTo>
                  <a:lnTo>
                    <a:pt x="22" y="15"/>
                  </a:lnTo>
                  <a:lnTo>
                    <a:pt x="18" y="15"/>
                  </a:lnTo>
                  <a:lnTo>
                    <a:pt x="14" y="12"/>
                  </a:lnTo>
                  <a:lnTo>
                    <a:pt x="11" y="12"/>
                  </a:lnTo>
                  <a:lnTo>
                    <a:pt x="7" y="12"/>
                  </a:lnTo>
                  <a:lnTo>
                    <a:pt x="7" y="8"/>
                  </a:lnTo>
                  <a:lnTo>
                    <a:pt x="3" y="4"/>
                  </a:lnTo>
                  <a:lnTo>
                    <a:pt x="3" y="8"/>
                  </a:lnTo>
                  <a:lnTo>
                    <a:pt x="0" y="4"/>
                  </a:lnTo>
                  <a:lnTo>
                    <a:pt x="0" y="0"/>
                  </a:lnTo>
                  <a:lnTo>
                    <a:pt x="3"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57" name="Freeform 165"/>
            <p:cNvSpPr>
              <a:spLocks noEditPoints="1"/>
            </p:cNvSpPr>
            <p:nvPr/>
          </p:nvSpPr>
          <p:spPr bwMode="auto">
            <a:xfrm>
              <a:off x="2745202" y="2779687"/>
              <a:ext cx="61758" cy="43745"/>
            </a:xfrm>
            <a:custGeom>
              <a:avLst/>
              <a:gdLst>
                <a:gd name="T0" fmla="*/ 11 w 13"/>
                <a:gd name="T1" fmla="*/ 8 h 9"/>
                <a:gd name="T2" fmla="*/ 12 w 13"/>
                <a:gd name="T3" fmla="*/ 7 h 9"/>
                <a:gd name="T4" fmla="*/ 12 w 13"/>
                <a:gd name="T5" fmla="*/ 5 h 9"/>
                <a:gd name="T6" fmla="*/ 13 w 13"/>
                <a:gd name="T7" fmla="*/ 5 h 9"/>
                <a:gd name="T8" fmla="*/ 12 w 13"/>
                <a:gd name="T9" fmla="*/ 3 h 9"/>
                <a:gd name="T10" fmla="*/ 13 w 13"/>
                <a:gd name="T11" fmla="*/ 2 h 9"/>
                <a:gd name="T12" fmla="*/ 12 w 13"/>
                <a:gd name="T13" fmla="*/ 2 h 9"/>
                <a:gd name="T14" fmla="*/ 10 w 13"/>
                <a:gd name="T15" fmla="*/ 1 h 9"/>
                <a:gd name="T16" fmla="*/ 8 w 13"/>
                <a:gd name="T17" fmla="*/ 1 h 9"/>
                <a:gd name="T18" fmla="*/ 6 w 13"/>
                <a:gd name="T19" fmla="*/ 1 h 9"/>
                <a:gd name="T20" fmla="*/ 6 w 13"/>
                <a:gd name="T21" fmla="*/ 2 h 9"/>
                <a:gd name="T22" fmla="*/ 8 w 13"/>
                <a:gd name="T23" fmla="*/ 3 h 9"/>
                <a:gd name="T24" fmla="*/ 8 w 13"/>
                <a:gd name="T25" fmla="*/ 5 h 9"/>
                <a:gd name="T26" fmla="*/ 10 w 13"/>
                <a:gd name="T27" fmla="*/ 6 h 9"/>
                <a:gd name="T28" fmla="*/ 10 w 13"/>
                <a:gd name="T29" fmla="*/ 7 h 9"/>
                <a:gd name="T30" fmla="*/ 8 w 13"/>
                <a:gd name="T31" fmla="*/ 7 h 9"/>
                <a:gd name="T32" fmla="*/ 6 w 13"/>
                <a:gd name="T33" fmla="*/ 7 h 9"/>
                <a:gd name="T34" fmla="*/ 4 w 13"/>
                <a:gd name="T35" fmla="*/ 7 h 9"/>
                <a:gd name="T36" fmla="*/ 4 w 13"/>
                <a:gd name="T37" fmla="*/ 6 h 9"/>
                <a:gd name="T38" fmla="*/ 2 w 13"/>
                <a:gd name="T39" fmla="*/ 6 h 9"/>
                <a:gd name="T40" fmla="*/ 0 w 13"/>
                <a:gd name="T41" fmla="*/ 7 h 9"/>
                <a:gd name="T42" fmla="*/ 2 w 13"/>
                <a:gd name="T43" fmla="*/ 8 h 9"/>
                <a:gd name="T44" fmla="*/ 3 w 13"/>
                <a:gd name="T45" fmla="*/ 9 h 9"/>
                <a:gd name="T46" fmla="*/ 4 w 13"/>
                <a:gd name="T47" fmla="*/ 8 h 9"/>
                <a:gd name="T48" fmla="*/ 7 w 13"/>
                <a:gd name="T49" fmla="*/ 8 h 9"/>
                <a:gd name="T50" fmla="*/ 10 w 13"/>
                <a:gd name="T51" fmla="*/ 8 h 9"/>
                <a:gd name="T52" fmla="*/ 11 w 13"/>
                <a:gd name="T53" fmla="*/ 9 h 9"/>
                <a:gd name="T54" fmla="*/ 8 w 13"/>
                <a:gd name="T55" fmla="*/ 0 h 9"/>
                <a:gd name="T56" fmla="*/ 8 w 13"/>
                <a:gd name="T57" fmla="*/ 1 h 9"/>
                <a:gd name="T58" fmla="*/ 6 w 13"/>
                <a:gd name="T59" fmla="*/ 5 h 9"/>
                <a:gd name="T60" fmla="*/ 8 w 13"/>
                <a:gd name="T61" fmla="*/ 5 h 9"/>
                <a:gd name="T62" fmla="*/ 7 w 13"/>
                <a:gd name="T6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 h="9">
                  <a:moveTo>
                    <a:pt x="11" y="9"/>
                  </a:moveTo>
                  <a:cubicBezTo>
                    <a:pt x="11" y="8"/>
                    <a:pt x="11" y="8"/>
                    <a:pt x="11" y="8"/>
                  </a:cubicBezTo>
                  <a:cubicBezTo>
                    <a:pt x="12" y="7"/>
                    <a:pt x="12" y="7"/>
                    <a:pt x="12" y="7"/>
                  </a:cubicBezTo>
                  <a:cubicBezTo>
                    <a:pt x="12" y="7"/>
                    <a:pt x="12" y="7"/>
                    <a:pt x="12" y="7"/>
                  </a:cubicBezTo>
                  <a:cubicBezTo>
                    <a:pt x="12" y="6"/>
                    <a:pt x="12" y="6"/>
                    <a:pt x="12" y="6"/>
                  </a:cubicBezTo>
                  <a:cubicBezTo>
                    <a:pt x="12" y="5"/>
                    <a:pt x="12" y="5"/>
                    <a:pt x="12" y="5"/>
                  </a:cubicBezTo>
                  <a:cubicBezTo>
                    <a:pt x="12" y="5"/>
                    <a:pt x="12" y="5"/>
                    <a:pt x="12" y="5"/>
                  </a:cubicBezTo>
                  <a:cubicBezTo>
                    <a:pt x="13" y="5"/>
                    <a:pt x="13" y="5"/>
                    <a:pt x="13" y="5"/>
                  </a:cubicBezTo>
                  <a:cubicBezTo>
                    <a:pt x="13" y="4"/>
                    <a:pt x="13" y="4"/>
                    <a:pt x="13" y="4"/>
                  </a:cubicBezTo>
                  <a:cubicBezTo>
                    <a:pt x="12" y="3"/>
                    <a:pt x="12" y="3"/>
                    <a:pt x="12" y="3"/>
                  </a:cubicBezTo>
                  <a:cubicBezTo>
                    <a:pt x="13" y="2"/>
                    <a:pt x="13" y="2"/>
                    <a:pt x="13" y="2"/>
                  </a:cubicBezTo>
                  <a:cubicBezTo>
                    <a:pt x="13" y="2"/>
                    <a:pt x="13" y="2"/>
                    <a:pt x="13" y="2"/>
                  </a:cubicBezTo>
                  <a:cubicBezTo>
                    <a:pt x="13" y="2"/>
                    <a:pt x="13" y="2"/>
                    <a:pt x="13" y="2"/>
                  </a:cubicBezTo>
                  <a:cubicBezTo>
                    <a:pt x="12" y="2"/>
                    <a:pt x="12" y="2"/>
                    <a:pt x="12" y="2"/>
                  </a:cubicBezTo>
                  <a:cubicBezTo>
                    <a:pt x="11" y="2"/>
                    <a:pt x="11" y="2"/>
                    <a:pt x="11" y="2"/>
                  </a:cubicBezTo>
                  <a:cubicBezTo>
                    <a:pt x="10" y="1"/>
                    <a:pt x="10" y="1"/>
                    <a:pt x="10" y="1"/>
                  </a:cubicBezTo>
                  <a:cubicBezTo>
                    <a:pt x="9" y="1"/>
                    <a:pt x="9" y="1"/>
                    <a:pt x="9" y="1"/>
                  </a:cubicBezTo>
                  <a:cubicBezTo>
                    <a:pt x="8" y="1"/>
                    <a:pt x="8" y="1"/>
                    <a:pt x="8" y="1"/>
                  </a:cubicBezTo>
                  <a:cubicBezTo>
                    <a:pt x="7" y="1"/>
                    <a:pt x="7" y="1"/>
                    <a:pt x="7" y="1"/>
                  </a:cubicBezTo>
                  <a:cubicBezTo>
                    <a:pt x="6" y="1"/>
                    <a:pt x="6" y="1"/>
                    <a:pt x="6" y="1"/>
                  </a:cubicBezTo>
                  <a:cubicBezTo>
                    <a:pt x="5" y="1"/>
                    <a:pt x="5" y="1"/>
                    <a:pt x="5" y="1"/>
                  </a:cubicBezTo>
                  <a:cubicBezTo>
                    <a:pt x="5" y="1"/>
                    <a:pt x="6" y="2"/>
                    <a:pt x="6" y="2"/>
                  </a:cubicBezTo>
                  <a:cubicBezTo>
                    <a:pt x="9" y="3"/>
                    <a:pt x="9" y="3"/>
                    <a:pt x="9" y="3"/>
                  </a:cubicBezTo>
                  <a:cubicBezTo>
                    <a:pt x="8" y="3"/>
                    <a:pt x="8" y="3"/>
                    <a:pt x="8" y="3"/>
                  </a:cubicBezTo>
                  <a:cubicBezTo>
                    <a:pt x="9" y="4"/>
                    <a:pt x="9" y="4"/>
                    <a:pt x="9" y="4"/>
                  </a:cubicBezTo>
                  <a:cubicBezTo>
                    <a:pt x="8" y="5"/>
                    <a:pt x="8" y="5"/>
                    <a:pt x="8" y="5"/>
                  </a:cubicBezTo>
                  <a:cubicBezTo>
                    <a:pt x="9" y="5"/>
                    <a:pt x="9" y="5"/>
                    <a:pt x="9" y="5"/>
                  </a:cubicBezTo>
                  <a:cubicBezTo>
                    <a:pt x="10" y="6"/>
                    <a:pt x="10" y="6"/>
                    <a:pt x="10" y="6"/>
                  </a:cubicBezTo>
                  <a:cubicBezTo>
                    <a:pt x="11" y="6"/>
                    <a:pt x="11" y="6"/>
                    <a:pt x="11" y="6"/>
                  </a:cubicBezTo>
                  <a:cubicBezTo>
                    <a:pt x="10" y="7"/>
                    <a:pt x="10" y="7"/>
                    <a:pt x="10" y="7"/>
                  </a:cubicBezTo>
                  <a:cubicBezTo>
                    <a:pt x="8" y="7"/>
                    <a:pt x="8" y="7"/>
                    <a:pt x="8" y="7"/>
                  </a:cubicBezTo>
                  <a:cubicBezTo>
                    <a:pt x="8" y="7"/>
                    <a:pt x="8" y="7"/>
                    <a:pt x="8" y="7"/>
                  </a:cubicBezTo>
                  <a:cubicBezTo>
                    <a:pt x="7" y="7"/>
                    <a:pt x="7" y="7"/>
                    <a:pt x="7" y="7"/>
                  </a:cubicBezTo>
                  <a:cubicBezTo>
                    <a:pt x="6" y="7"/>
                    <a:pt x="6" y="7"/>
                    <a:pt x="6" y="7"/>
                  </a:cubicBezTo>
                  <a:cubicBezTo>
                    <a:pt x="5" y="7"/>
                    <a:pt x="5" y="7"/>
                    <a:pt x="5" y="7"/>
                  </a:cubicBezTo>
                  <a:cubicBezTo>
                    <a:pt x="4" y="7"/>
                    <a:pt x="4" y="7"/>
                    <a:pt x="4" y="7"/>
                  </a:cubicBezTo>
                  <a:cubicBezTo>
                    <a:pt x="4" y="7"/>
                    <a:pt x="4" y="7"/>
                    <a:pt x="4" y="7"/>
                  </a:cubicBezTo>
                  <a:cubicBezTo>
                    <a:pt x="4" y="6"/>
                    <a:pt x="4" y="6"/>
                    <a:pt x="4" y="6"/>
                  </a:cubicBezTo>
                  <a:cubicBezTo>
                    <a:pt x="2" y="7"/>
                    <a:pt x="2" y="7"/>
                    <a:pt x="2" y="7"/>
                  </a:cubicBezTo>
                  <a:cubicBezTo>
                    <a:pt x="2" y="6"/>
                    <a:pt x="2" y="6"/>
                    <a:pt x="2" y="6"/>
                  </a:cubicBezTo>
                  <a:cubicBezTo>
                    <a:pt x="1" y="7"/>
                    <a:pt x="1" y="7"/>
                    <a:pt x="1" y="7"/>
                  </a:cubicBezTo>
                  <a:cubicBezTo>
                    <a:pt x="0" y="7"/>
                    <a:pt x="0" y="7"/>
                    <a:pt x="0" y="7"/>
                  </a:cubicBezTo>
                  <a:cubicBezTo>
                    <a:pt x="1" y="8"/>
                    <a:pt x="1" y="8"/>
                    <a:pt x="1" y="8"/>
                  </a:cubicBezTo>
                  <a:cubicBezTo>
                    <a:pt x="2" y="8"/>
                    <a:pt x="2" y="8"/>
                    <a:pt x="2" y="8"/>
                  </a:cubicBezTo>
                  <a:cubicBezTo>
                    <a:pt x="3" y="9"/>
                    <a:pt x="3" y="9"/>
                    <a:pt x="3" y="9"/>
                  </a:cubicBezTo>
                  <a:cubicBezTo>
                    <a:pt x="3" y="9"/>
                    <a:pt x="3" y="9"/>
                    <a:pt x="3" y="9"/>
                  </a:cubicBezTo>
                  <a:cubicBezTo>
                    <a:pt x="4" y="8"/>
                    <a:pt x="4" y="8"/>
                    <a:pt x="4" y="8"/>
                  </a:cubicBezTo>
                  <a:cubicBezTo>
                    <a:pt x="4" y="8"/>
                    <a:pt x="4" y="8"/>
                    <a:pt x="4" y="8"/>
                  </a:cubicBezTo>
                  <a:cubicBezTo>
                    <a:pt x="6" y="8"/>
                    <a:pt x="6" y="8"/>
                    <a:pt x="6" y="8"/>
                  </a:cubicBezTo>
                  <a:cubicBezTo>
                    <a:pt x="7" y="8"/>
                    <a:pt x="7" y="8"/>
                    <a:pt x="7" y="8"/>
                  </a:cubicBezTo>
                  <a:cubicBezTo>
                    <a:pt x="9" y="9"/>
                    <a:pt x="9" y="9"/>
                    <a:pt x="9" y="9"/>
                  </a:cubicBezTo>
                  <a:cubicBezTo>
                    <a:pt x="10" y="8"/>
                    <a:pt x="10" y="8"/>
                    <a:pt x="10" y="8"/>
                  </a:cubicBezTo>
                  <a:cubicBezTo>
                    <a:pt x="10" y="9"/>
                    <a:pt x="10" y="9"/>
                    <a:pt x="10" y="9"/>
                  </a:cubicBezTo>
                  <a:cubicBezTo>
                    <a:pt x="11" y="9"/>
                    <a:pt x="11" y="9"/>
                    <a:pt x="11" y="9"/>
                  </a:cubicBezTo>
                  <a:close/>
                  <a:moveTo>
                    <a:pt x="8" y="0"/>
                  </a:moveTo>
                  <a:cubicBezTo>
                    <a:pt x="8" y="0"/>
                    <a:pt x="8" y="0"/>
                    <a:pt x="8" y="0"/>
                  </a:cubicBezTo>
                  <a:cubicBezTo>
                    <a:pt x="10" y="1"/>
                    <a:pt x="10" y="1"/>
                    <a:pt x="10" y="1"/>
                  </a:cubicBezTo>
                  <a:cubicBezTo>
                    <a:pt x="8" y="1"/>
                    <a:pt x="8" y="1"/>
                    <a:pt x="8" y="1"/>
                  </a:cubicBezTo>
                  <a:cubicBezTo>
                    <a:pt x="8" y="0"/>
                    <a:pt x="8" y="0"/>
                    <a:pt x="8" y="0"/>
                  </a:cubicBezTo>
                  <a:close/>
                  <a:moveTo>
                    <a:pt x="6" y="5"/>
                  </a:moveTo>
                  <a:cubicBezTo>
                    <a:pt x="7" y="5"/>
                    <a:pt x="7" y="5"/>
                    <a:pt x="7" y="5"/>
                  </a:cubicBezTo>
                  <a:cubicBezTo>
                    <a:pt x="8" y="5"/>
                    <a:pt x="8" y="5"/>
                    <a:pt x="8" y="5"/>
                  </a:cubicBezTo>
                  <a:cubicBezTo>
                    <a:pt x="8" y="6"/>
                    <a:pt x="8" y="6"/>
                    <a:pt x="8" y="6"/>
                  </a:cubicBezTo>
                  <a:cubicBezTo>
                    <a:pt x="7" y="6"/>
                    <a:pt x="7" y="6"/>
                    <a:pt x="7" y="6"/>
                  </a:cubicBezTo>
                  <a:lnTo>
                    <a:pt x="6" y="5"/>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58" name="Freeform 166"/>
            <p:cNvSpPr>
              <a:spLocks noEditPoints="1"/>
            </p:cNvSpPr>
            <p:nvPr/>
          </p:nvSpPr>
          <p:spPr bwMode="auto">
            <a:xfrm>
              <a:off x="2530337" y="2714068"/>
              <a:ext cx="223874" cy="75912"/>
            </a:xfrm>
            <a:custGeom>
              <a:avLst/>
              <a:gdLst>
                <a:gd name="T0" fmla="*/ 37 w 174"/>
                <a:gd name="T1" fmla="*/ 22 h 59"/>
                <a:gd name="T2" fmla="*/ 33 w 174"/>
                <a:gd name="T3" fmla="*/ 29 h 59"/>
                <a:gd name="T4" fmla="*/ 33 w 174"/>
                <a:gd name="T5" fmla="*/ 29 h 59"/>
                <a:gd name="T6" fmla="*/ 33 w 174"/>
                <a:gd name="T7" fmla="*/ 26 h 59"/>
                <a:gd name="T8" fmla="*/ 11 w 174"/>
                <a:gd name="T9" fmla="*/ 18 h 59"/>
                <a:gd name="T10" fmla="*/ 7 w 174"/>
                <a:gd name="T11" fmla="*/ 18 h 59"/>
                <a:gd name="T12" fmla="*/ 0 w 174"/>
                <a:gd name="T13" fmla="*/ 22 h 59"/>
                <a:gd name="T14" fmla="*/ 7 w 174"/>
                <a:gd name="T15" fmla="*/ 22 h 59"/>
                <a:gd name="T16" fmla="*/ 15 w 174"/>
                <a:gd name="T17" fmla="*/ 22 h 59"/>
                <a:gd name="T18" fmla="*/ 22 w 174"/>
                <a:gd name="T19" fmla="*/ 18 h 59"/>
                <a:gd name="T20" fmla="*/ 33 w 174"/>
                <a:gd name="T21" fmla="*/ 11 h 59"/>
                <a:gd name="T22" fmla="*/ 44 w 174"/>
                <a:gd name="T23" fmla="*/ 11 h 59"/>
                <a:gd name="T24" fmla="*/ 56 w 174"/>
                <a:gd name="T25" fmla="*/ 14 h 59"/>
                <a:gd name="T26" fmla="*/ 48 w 174"/>
                <a:gd name="T27" fmla="*/ 14 h 59"/>
                <a:gd name="T28" fmla="*/ 63 w 174"/>
                <a:gd name="T29" fmla="*/ 18 h 59"/>
                <a:gd name="T30" fmla="*/ 70 w 174"/>
                <a:gd name="T31" fmla="*/ 22 h 59"/>
                <a:gd name="T32" fmla="*/ 78 w 174"/>
                <a:gd name="T33" fmla="*/ 22 h 59"/>
                <a:gd name="T34" fmla="*/ 89 w 174"/>
                <a:gd name="T35" fmla="*/ 26 h 59"/>
                <a:gd name="T36" fmla="*/ 96 w 174"/>
                <a:gd name="T37" fmla="*/ 26 h 59"/>
                <a:gd name="T38" fmla="*/ 104 w 174"/>
                <a:gd name="T39" fmla="*/ 26 h 59"/>
                <a:gd name="T40" fmla="*/ 115 w 174"/>
                <a:gd name="T41" fmla="*/ 40 h 59"/>
                <a:gd name="T42" fmla="*/ 126 w 174"/>
                <a:gd name="T43" fmla="*/ 44 h 59"/>
                <a:gd name="T44" fmla="*/ 130 w 174"/>
                <a:gd name="T45" fmla="*/ 48 h 59"/>
                <a:gd name="T46" fmla="*/ 118 w 174"/>
                <a:gd name="T47" fmla="*/ 55 h 59"/>
                <a:gd name="T48" fmla="*/ 130 w 174"/>
                <a:gd name="T49" fmla="*/ 55 h 59"/>
                <a:gd name="T50" fmla="*/ 148 w 174"/>
                <a:gd name="T51" fmla="*/ 59 h 59"/>
                <a:gd name="T52" fmla="*/ 159 w 174"/>
                <a:gd name="T53" fmla="*/ 55 h 59"/>
                <a:gd name="T54" fmla="*/ 174 w 174"/>
                <a:gd name="T55" fmla="*/ 51 h 59"/>
                <a:gd name="T56" fmla="*/ 170 w 174"/>
                <a:gd name="T57" fmla="*/ 48 h 59"/>
                <a:gd name="T58" fmla="*/ 152 w 174"/>
                <a:gd name="T59" fmla="*/ 40 h 59"/>
                <a:gd name="T60" fmla="*/ 152 w 174"/>
                <a:gd name="T61" fmla="*/ 37 h 59"/>
                <a:gd name="T62" fmla="*/ 144 w 174"/>
                <a:gd name="T63" fmla="*/ 37 h 59"/>
                <a:gd name="T64" fmla="*/ 137 w 174"/>
                <a:gd name="T65" fmla="*/ 29 h 59"/>
                <a:gd name="T66" fmla="*/ 126 w 174"/>
                <a:gd name="T67" fmla="*/ 29 h 59"/>
                <a:gd name="T68" fmla="*/ 126 w 174"/>
                <a:gd name="T69" fmla="*/ 29 h 59"/>
                <a:gd name="T70" fmla="*/ 111 w 174"/>
                <a:gd name="T71" fmla="*/ 22 h 59"/>
                <a:gd name="T72" fmla="*/ 96 w 174"/>
                <a:gd name="T73" fmla="*/ 14 h 59"/>
                <a:gd name="T74" fmla="*/ 89 w 174"/>
                <a:gd name="T75" fmla="*/ 7 h 59"/>
                <a:gd name="T76" fmla="*/ 70 w 174"/>
                <a:gd name="T77" fmla="*/ 3 h 59"/>
                <a:gd name="T78" fmla="*/ 59 w 174"/>
                <a:gd name="T79" fmla="*/ 3 h 59"/>
                <a:gd name="T80" fmla="*/ 41 w 174"/>
                <a:gd name="T81" fmla="*/ 3 h 59"/>
                <a:gd name="T82" fmla="*/ 22 w 174"/>
                <a:gd name="T83" fmla="*/ 7 h 59"/>
                <a:gd name="T84" fmla="*/ 11 w 174"/>
                <a:gd name="T85" fmla="*/ 1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 h="59">
                  <a:moveTo>
                    <a:pt x="33" y="26"/>
                  </a:moveTo>
                  <a:lnTo>
                    <a:pt x="33" y="22"/>
                  </a:lnTo>
                  <a:lnTo>
                    <a:pt x="37" y="22"/>
                  </a:lnTo>
                  <a:lnTo>
                    <a:pt x="41" y="26"/>
                  </a:lnTo>
                  <a:lnTo>
                    <a:pt x="41" y="29"/>
                  </a:lnTo>
                  <a:lnTo>
                    <a:pt x="33" y="29"/>
                  </a:lnTo>
                  <a:lnTo>
                    <a:pt x="30" y="29"/>
                  </a:lnTo>
                  <a:lnTo>
                    <a:pt x="30" y="26"/>
                  </a:lnTo>
                  <a:lnTo>
                    <a:pt x="33" y="29"/>
                  </a:lnTo>
                  <a:lnTo>
                    <a:pt x="33" y="29"/>
                  </a:lnTo>
                  <a:lnTo>
                    <a:pt x="37" y="26"/>
                  </a:lnTo>
                  <a:lnTo>
                    <a:pt x="33" y="26"/>
                  </a:lnTo>
                  <a:lnTo>
                    <a:pt x="33" y="26"/>
                  </a:lnTo>
                  <a:lnTo>
                    <a:pt x="33" y="26"/>
                  </a:lnTo>
                  <a:close/>
                  <a:moveTo>
                    <a:pt x="11" y="18"/>
                  </a:moveTo>
                  <a:lnTo>
                    <a:pt x="11" y="18"/>
                  </a:lnTo>
                  <a:lnTo>
                    <a:pt x="11" y="22"/>
                  </a:lnTo>
                  <a:lnTo>
                    <a:pt x="7" y="18"/>
                  </a:lnTo>
                  <a:lnTo>
                    <a:pt x="4" y="22"/>
                  </a:lnTo>
                  <a:lnTo>
                    <a:pt x="0" y="22"/>
                  </a:lnTo>
                  <a:lnTo>
                    <a:pt x="0" y="22"/>
                  </a:lnTo>
                  <a:lnTo>
                    <a:pt x="4" y="26"/>
                  </a:lnTo>
                  <a:lnTo>
                    <a:pt x="7" y="22"/>
                  </a:lnTo>
                  <a:lnTo>
                    <a:pt x="7" y="22"/>
                  </a:lnTo>
                  <a:lnTo>
                    <a:pt x="7" y="26"/>
                  </a:lnTo>
                  <a:lnTo>
                    <a:pt x="11" y="22"/>
                  </a:lnTo>
                  <a:lnTo>
                    <a:pt x="15" y="22"/>
                  </a:lnTo>
                  <a:lnTo>
                    <a:pt x="19" y="18"/>
                  </a:lnTo>
                  <a:lnTo>
                    <a:pt x="22" y="18"/>
                  </a:lnTo>
                  <a:lnTo>
                    <a:pt x="22" y="18"/>
                  </a:lnTo>
                  <a:lnTo>
                    <a:pt x="26" y="18"/>
                  </a:lnTo>
                  <a:lnTo>
                    <a:pt x="30" y="18"/>
                  </a:lnTo>
                  <a:lnTo>
                    <a:pt x="33" y="11"/>
                  </a:lnTo>
                  <a:lnTo>
                    <a:pt x="37" y="11"/>
                  </a:lnTo>
                  <a:lnTo>
                    <a:pt x="37" y="11"/>
                  </a:lnTo>
                  <a:lnTo>
                    <a:pt x="44" y="11"/>
                  </a:lnTo>
                  <a:lnTo>
                    <a:pt x="48" y="11"/>
                  </a:lnTo>
                  <a:lnTo>
                    <a:pt x="52" y="11"/>
                  </a:lnTo>
                  <a:lnTo>
                    <a:pt x="56" y="14"/>
                  </a:lnTo>
                  <a:lnTo>
                    <a:pt x="52" y="14"/>
                  </a:lnTo>
                  <a:lnTo>
                    <a:pt x="48" y="14"/>
                  </a:lnTo>
                  <a:lnTo>
                    <a:pt x="48" y="14"/>
                  </a:lnTo>
                  <a:lnTo>
                    <a:pt x="48" y="18"/>
                  </a:lnTo>
                  <a:lnTo>
                    <a:pt x="59" y="18"/>
                  </a:lnTo>
                  <a:lnTo>
                    <a:pt x="63" y="18"/>
                  </a:lnTo>
                  <a:lnTo>
                    <a:pt x="63" y="18"/>
                  </a:lnTo>
                  <a:lnTo>
                    <a:pt x="67" y="18"/>
                  </a:lnTo>
                  <a:lnTo>
                    <a:pt x="70" y="22"/>
                  </a:lnTo>
                  <a:lnTo>
                    <a:pt x="74" y="22"/>
                  </a:lnTo>
                  <a:lnTo>
                    <a:pt x="74" y="18"/>
                  </a:lnTo>
                  <a:lnTo>
                    <a:pt x="78" y="22"/>
                  </a:lnTo>
                  <a:lnTo>
                    <a:pt x="78" y="22"/>
                  </a:lnTo>
                  <a:lnTo>
                    <a:pt x="81" y="26"/>
                  </a:lnTo>
                  <a:lnTo>
                    <a:pt x="89" y="26"/>
                  </a:lnTo>
                  <a:lnTo>
                    <a:pt x="89" y="26"/>
                  </a:lnTo>
                  <a:lnTo>
                    <a:pt x="93" y="26"/>
                  </a:lnTo>
                  <a:lnTo>
                    <a:pt x="96" y="26"/>
                  </a:lnTo>
                  <a:lnTo>
                    <a:pt x="96" y="29"/>
                  </a:lnTo>
                  <a:lnTo>
                    <a:pt x="104" y="26"/>
                  </a:lnTo>
                  <a:lnTo>
                    <a:pt x="104" y="26"/>
                  </a:lnTo>
                  <a:lnTo>
                    <a:pt x="107" y="37"/>
                  </a:lnTo>
                  <a:lnTo>
                    <a:pt x="111" y="40"/>
                  </a:lnTo>
                  <a:lnTo>
                    <a:pt x="115" y="40"/>
                  </a:lnTo>
                  <a:lnTo>
                    <a:pt x="115" y="40"/>
                  </a:lnTo>
                  <a:lnTo>
                    <a:pt x="118" y="44"/>
                  </a:lnTo>
                  <a:lnTo>
                    <a:pt x="126" y="44"/>
                  </a:lnTo>
                  <a:lnTo>
                    <a:pt x="126" y="44"/>
                  </a:lnTo>
                  <a:lnTo>
                    <a:pt x="130" y="44"/>
                  </a:lnTo>
                  <a:lnTo>
                    <a:pt x="130" y="48"/>
                  </a:lnTo>
                  <a:lnTo>
                    <a:pt x="126" y="48"/>
                  </a:lnTo>
                  <a:lnTo>
                    <a:pt x="118" y="55"/>
                  </a:lnTo>
                  <a:lnTo>
                    <a:pt x="118" y="55"/>
                  </a:lnTo>
                  <a:lnTo>
                    <a:pt x="126" y="55"/>
                  </a:lnTo>
                  <a:lnTo>
                    <a:pt x="130" y="55"/>
                  </a:lnTo>
                  <a:lnTo>
                    <a:pt x="130" y="55"/>
                  </a:lnTo>
                  <a:lnTo>
                    <a:pt x="141" y="55"/>
                  </a:lnTo>
                  <a:lnTo>
                    <a:pt x="144" y="55"/>
                  </a:lnTo>
                  <a:lnTo>
                    <a:pt x="148" y="59"/>
                  </a:lnTo>
                  <a:lnTo>
                    <a:pt x="159" y="55"/>
                  </a:lnTo>
                  <a:lnTo>
                    <a:pt x="159" y="55"/>
                  </a:lnTo>
                  <a:lnTo>
                    <a:pt x="159" y="55"/>
                  </a:lnTo>
                  <a:lnTo>
                    <a:pt x="163" y="51"/>
                  </a:lnTo>
                  <a:lnTo>
                    <a:pt x="170" y="51"/>
                  </a:lnTo>
                  <a:lnTo>
                    <a:pt x="174" y="51"/>
                  </a:lnTo>
                  <a:lnTo>
                    <a:pt x="174" y="48"/>
                  </a:lnTo>
                  <a:lnTo>
                    <a:pt x="174" y="48"/>
                  </a:lnTo>
                  <a:lnTo>
                    <a:pt x="170" y="48"/>
                  </a:lnTo>
                  <a:lnTo>
                    <a:pt x="167" y="44"/>
                  </a:lnTo>
                  <a:lnTo>
                    <a:pt x="159" y="40"/>
                  </a:lnTo>
                  <a:lnTo>
                    <a:pt x="152" y="40"/>
                  </a:lnTo>
                  <a:lnTo>
                    <a:pt x="152" y="40"/>
                  </a:lnTo>
                  <a:lnTo>
                    <a:pt x="152" y="40"/>
                  </a:lnTo>
                  <a:lnTo>
                    <a:pt x="152" y="37"/>
                  </a:lnTo>
                  <a:lnTo>
                    <a:pt x="152" y="33"/>
                  </a:lnTo>
                  <a:lnTo>
                    <a:pt x="148" y="37"/>
                  </a:lnTo>
                  <a:lnTo>
                    <a:pt x="144" y="37"/>
                  </a:lnTo>
                  <a:lnTo>
                    <a:pt x="141" y="29"/>
                  </a:lnTo>
                  <a:lnTo>
                    <a:pt x="137" y="33"/>
                  </a:lnTo>
                  <a:lnTo>
                    <a:pt x="137" y="29"/>
                  </a:lnTo>
                  <a:lnTo>
                    <a:pt x="130" y="26"/>
                  </a:lnTo>
                  <a:lnTo>
                    <a:pt x="130" y="29"/>
                  </a:lnTo>
                  <a:lnTo>
                    <a:pt x="126" y="29"/>
                  </a:lnTo>
                  <a:lnTo>
                    <a:pt x="126" y="26"/>
                  </a:lnTo>
                  <a:lnTo>
                    <a:pt x="126" y="26"/>
                  </a:lnTo>
                  <a:lnTo>
                    <a:pt x="126" y="29"/>
                  </a:lnTo>
                  <a:lnTo>
                    <a:pt x="122" y="26"/>
                  </a:lnTo>
                  <a:lnTo>
                    <a:pt x="115" y="26"/>
                  </a:lnTo>
                  <a:lnTo>
                    <a:pt x="111" y="22"/>
                  </a:lnTo>
                  <a:lnTo>
                    <a:pt x="107" y="18"/>
                  </a:lnTo>
                  <a:lnTo>
                    <a:pt x="104" y="14"/>
                  </a:lnTo>
                  <a:lnTo>
                    <a:pt x="96" y="14"/>
                  </a:lnTo>
                  <a:lnTo>
                    <a:pt x="93" y="14"/>
                  </a:lnTo>
                  <a:lnTo>
                    <a:pt x="93" y="11"/>
                  </a:lnTo>
                  <a:lnTo>
                    <a:pt x="89" y="7"/>
                  </a:lnTo>
                  <a:lnTo>
                    <a:pt x="85" y="7"/>
                  </a:lnTo>
                  <a:lnTo>
                    <a:pt x="81" y="7"/>
                  </a:lnTo>
                  <a:lnTo>
                    <a:pt x="70" y="3"/>
                  </a:lnTo>
                  <a:lnTo>
                    <a:pt x="67" y="7"/>
                  </a:lnTo>
                  <a:lnTo>
                    <a:pt x="63" y="3"/>
                  </a:lnTo>
                  <a:lnTo>
                    <a:pt x="59" y="3"/>
                  </a:lnTo>
                  <a:lnTo>
                    <a:pt x="52" y="0"/>
                  </a:lnTo>
                  <a:lnTo>
                    <a:pt x="44" y="0"/>
                  </a:lnTo>
                  <a:lnTo>
                    <a:pt x="41" y="3"/>
                  </a:lnTo>
                  <a:lnTo>
                    <a:pt x="33" y="3"/>
                  </a:lnTo>
                  <a:lnTo>
                    <a:pt x="26" y="7"/>
                  </a:lnTo>
                  <a:lnTo>
                    <a:pt x="22" y="7"/>
                  </a:lnTo>
                  <a:lnTo>
                    <a:pt x="15" y="11"/>
                  </a:lnTo>
                  <a:lnTo>
                    <a:pt x="15" y="11"/>
                  </a:lnTo>
                  <a:lnTo>
                    <a:pt x="11" y="14"/>
                  </a:lnTo>
                  <a:lnTo>
                    <a:pt x="11" y="1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59" name="Freeform 167"/>
            <p:cNvSpPr>
              <a:spLocks noEditPoints="1"/>
            </p:cNvSpPr>
            <p:nvPr/>
          </p:nvSpPr>
          <p:spPr bwMode="auto">
            <a:xfrm>
              <a:off x="2668005" y="2636870"/>
              <a:ext cx="119657" cy="128663"/>
            </a:xfrm>
            <a:custGeom>
              <a:avLst/>
              <a:gdLst>
                <a:gd name="T0" fmla="*/ 89 w 93"/>
                <a:gd name="T1" fmla="*/ 89 h 100"/>
                <a:gd name="T2" fmla="*/ 78 w 93"/>
                <a:gd name="T3" fmla="*/ 100 h 100"/>
                <a:gd name="T4" fmla="*/ 89 w 93"/>
                <a:gd name="T5" fmla="*/ 93 h 100"/>
                <a:gd name="T6" fmla="*/ 82 w 93"/>
                <a:gd name="T7" fmla="*/ 93 h 100"/>
                <a:gd name="T8" fmla="*/ 78 w 93"/>
                <a:gd name="T9" fmla="*/ 100 h 100"/>
                <a:gd name="T10" fmla="*/ 93 w 93"/>
                <a:gd name="T11" fmla="*/ 78 h 100"/>
                <a:gd name="T12" fmla="*/ 86 w 93"/>
                <a:gd name="T13" fmla="*/ 78 h 100"/>
                <a:gd name="T14" fmla="*/ 78 w 93"/>
                <a:gd name="T15" fmla="*/ 67 h 100"/>
                <a:gd name="T16" fmla="*/ 71 w 93"/>
                <a:gd name="T17" fmla="*/ 74 h 100"/>
                <a:gd name="T18" fmla="*/ 71 w 93"/>
                <a:gd name="T19" fmla="*/ 78 h 100"/>
                <a:gd name="T20" fmla="*/ 78 w 93"/>
                <a:gd name="T21" fmla="*/ 67 h 100"/>
                <a:gd name="T22" fmla="*/ 71 w 93"/>
                <a:gd name="T23" fmla="*/ 67 h 100"/>
                <a:gd name="T24" fmla="*/ 67 w 93"/>
                <a:gd name="T25" fmla="*/ 67 h 100"/>
                <a:gd name="T26" fmla="*/ 56 w 93"/>
                <a:gd name="T27" fmla="*/ 52 h 100"/>
                <a:gd name="T28" fmla="*/ 60 w 93"/>
                <a:gd name="T29" fmla="*/ 67 h 100"/>
                <a:gd name="T30" fmla="*/ 56 w 93"/>
                <a:gd name="T31" fmla="*/ 60 h 100"/>
                <a:gd name="T32" fmla="*/ 56 w 93"/>
                <a:gd name="T33" fmla="*/ 52 h 100"/>
                <a:gd name="T34" fmla="*/ 41 w 93"/>
                <a:gd name="T35" fmla="*/ 56 h 100"/>
                <a:gd name="T36" fmla="*/ 41 w 93"/>
                <a:gd name="T37" fmla="*/ 52 h 100"/>
                <a:gd name="T38" fmla="*/ 67 w 93"/>
                <a:gd name="T39" fmla="*/ 52 h 100"/>
                <a:gd name="T40" fmla="*/ 67 w 93"/>
                <a:gd name="T41" fmla="*/ 45 h 100"/>
                <a:gd name="T42" fmla="*/ 52 w 93"/>
                <a:gd name="T43" fmla="*/ 41 h 100"/>
                <a:gd name="T44" fmla="*/ 52 w 93"/>
                <a:gd name="T45" fmla="*/ 48 h 100"/>
                <a:gd name="T46" fmla="*/ 56 w 93"/>
                <a:gd name="T47" fmla="*/ 45 h 100"/>
                <a:gd name="T48" fmla="*/ 52 w 93"/>
                <a:gd name="T49" fmla="*/ 37 h 100"/>
                <a:gd name="T50" fmla="*/ 45 w 93"/>
                <a:gd name="T51" fmla="*/ 30 h 100"/>
                <a:gd name="T52" fmla="*/ 41 w 93"/>
                <a:gd name="T53" fmla="*/ 34 h 100"/>
                <a:gd name="T54" fmla="*/ 41 w 93"/>
                <a:gd name="T55" fmla="*/ 30 h 100"/>
                <a:gd name="T56" fmla="*/ 37 w 93"/>
                <a:gd name="T57" fmla="*/ 26 h 100"/>
                <a:gd name="T58" fmla="*/ 30 w 93"/>
                <a:gd name="T59" fmla="*/ 4 h 100"/>
                <a:gd name="T60" fmla="*/ 34 w 93"/>
                <a:gd name="T61" fmla="*/ 11 h 100"/>
                <a:gd name="T62" fmla="*/ 26 w 93"/>
                <a:gd name="T63" fmla="*/ 19 h 100"/>
                <a:gd name="T64" fmla="*/ 30 w 93"/>
                <a:gd name="T65" fmla="*/ 8 h 100"/>
                <a:gd name="T66" fmla="*/ 19 w 93"/>
                <a:gd name="T67" fmla="*/ 0 h 100"/>
                <a:gd name="T68" fmla="*/ 4 w 93"/>
                <a:gd name="T69" fmla="*/ 4 h 100"/>
                <a:gd name="T70" fmla="*/ 15 w 93"/>
                <a:gd name="T71" fmla="*/ 0 h 100"/>
                <a:gd name="T72" fmla="*/ 15 w 93"/>
                <a:gd name="T73" fmla="*/ 4 h 100"/>
                <a:gd name="T74" fmla="*/ 0 w 93"/>
                <a:gd name="T75" fmla="*/ 4 h 100"/>
                <a:gd name="T76" fmla="*/ 26 w 93"/>
                <a:gd name="T77" fmla="*/ 30 h 100"/>
                <a:gd name="T78" fmla="*/ 23 w 93"/>
                <a:gd name="T79" fmla="*/ 34 h 100"/>
                <a:gd name="T80" fmla="*/ 15 w 93"/>
                <a:gd name="T81" fmla="*/ 45 h 100"/>
                <a:gd name="T82" fmla="*/ 15 w 93"/>
                <a:gd name="T83" fmla="*/ 45 h 100"/>
                <a:gd name="T84" fmla="*/ 15 w 93"/>
                <a:gd name="T85" fmla="*/ 45 h 100"/>
                <a:gd name="T86" fmla="*/ 11 w 93"/>
                <a:gd name="T87" fmla="*/ 45 h 100"/>
                <a:gd name="T88" fmla="*/ 15 w 93"/>
                <a:gd name="T89" fmla="*/ 34 h 100"/>
                <a:gd name="T90" fmla="*/ 11 w 93"/>
                <a:gd name="T91" fmla="*/ 34 h 100"/>
                <a:gd name="T92" fmla="*/ 11 w 93"/>
                <a:gd name="T93" fmla="*/ 37 h 100"/>
                <a:gd name="T94" fmla="*/ 19 w 93"/>
                <a:gd name="T95" fmla="*/ 45 h 100"/>
                <a:gd name="T96" fmla="*/ 15 w 93"/>
                <a:gd name="T97" fmla="*/ 56 h 100"/>
                <a:gd name="T98" fmla="*/ 19 w 93"/>
                <a:gd name="T99"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100">
                  <a:moveTo>
                    <a:pt x="89" y="89"/>
                  </a:moveTo>
                  <a:lnTo>
                    <a:pt x="89" y="89"/>
                  </a:lnTo>
                  <a:lnTo>
                    <a:pt x="89" y="89"/>
                  </a:lnTo>
                  <a:lnTo>
                    <a:pt x="89" y="89"/>
                  </a:lnTo>
                  <a:lnTo>
                    <a:pt x="89" y="89"/>
                  </a:lnTo>
                  <a:close/>
                  <a:moveTo>
                    <a:pt x="78" y="100"/>
                  </a:moveTo>
                  <a:lnTo>
                    <a:pt x="86" y="100"/>
                  </a:lnTo>
                  <a:lnTo>
                    <a:pt x="89" y="97"/>
                  </a:lnTo>
                  <a:lnTo>
                    <a:pt x="89" y="93"/>
                  </a:lnTo>
                  <a:lnTo>
                    <a:pt x="86" y="93"/>
                  </a:lnTo>
                  <a:lnTo>
                    <a:pt x="86" y="97"/>
                  </a:lnTo>
                  <a:lnTo>
                    <a:pt x="82" y="93"/>
                  </a:lnTo>
                  <a:lnTo>
                    <a:pt x="78" y="97"/>
                  </a:lnTo>
                  <a:lnTo>
                    <a:pt x="78" y="100"/>
                  </a:lnTo>
                  <a:lnTo>
                    <a:pt x="78" y="100"/>
                  </a:lnTo>
                  <a:close/>
                  <a:moveTo>
                    <a:pt x="86" y="74"/>
                  </a:moveTo>
                  <a:lnTo>
                    <a:pt x="89" y="74"/>
                  </a:lnTo>
                  <a:lnTo>
                    <a:pt x="93" y="78"/>
                  </a:lnTo>
                  <a:lnTo>
                    <a:pt x="93" y="78"/>
                  </a:lnTo>
                  <a:lnTo>
                    <a:pt x="89" y="78"/>
                  </a:lnTo>
                  <a:lnTo>
                    <a:pt x="86" y="78"/>
                  </a:lnTo>
                  <a:lnTo>
                    <a:pt x="86" y="74"/>
                  </a:lnTo>
                  <a:lnTo>
                    <a:pt x="86" y="74"/>
                  </a:lnTo>
                  <a:close/>
                  <a:moveTo>
                    <a:pt x="78" y="67"/>
                  </a:moveTo>
                  <a:lnTo>
                    <a:pt x="74" y="67"/>
                  </a:lnTo>
                  <a:lnTo>
                    <a:pt x="74" y="71"/>
                  </a:lnTo>
                  <a:lnTo>
                    <a:pt x="71" y="74"/>
                  </a:lnTo>
                  <a:lnTo>
                    <a:pt x="67" y="74"/>
                  </a:lnTo>
                  <a:lnTo>
                    <a:pt x="67" y="78"/>
                  </a:lnTo>
                  <a:lnTo>
                    <a:pt x="71" y="78"/>
                  </a:lnTo>
                  <a:lnTo>
                    <a:pt x="78" y="74"/>
                  </a:lnTo>
                  <a:lnTo>
                    <a:pt x="78" y="71"/>
                  </a:lnTo>
                  <a:lnTo>
                    <a:pt x="78" y="67"/>
                  </a:lnTo>
                  <a:lnTo>
                    <a:pt x="78" y="67"/>
                  </a:lnTo>
                  <a:close/>
                  <a:moveTo>
                    <a:pt x="67" y="67"/>
                  </a:moveTo>
                  <a:lnTo>
                    <a:pt x="71" y="67"/>
                  </a:lnTo>
                  <a:lnTo>
                    <a:pt x="71" y="71"/>
                  </a:lnTo>
                  <a:lnTo>
                    <a:pt x="71" y="71"/>
                  </a:lnTo>
                  <a:lnTo>
                    <a:pt x="67" y="67"/>
                  </a:lnTo>
                  <a:lnTo>
                    <a:pt x="67" y="67"/>
                  </a:lnTo>
                  <a:lnTo>
                    <a:pt x="67" y="67"/>
                  </a:lnTo>
                  <a:close/>
                  <a:moveTo>
                    <a:pt x="56" y="52"/>
                  </a:moveTo>
                  <a:lnTo>
                    <a:pt x="56" y="60"/>
                  </a:lnTo>
                  <a:lnTo>
                    <a:pt x="60" y="63"/>
                  </a:lnTo>
                  <a:lnTo>
                    <a:pt x="60" y="67"/>
                  </a:lnTo>
                  <a:lnTo>
                    <a:pt x="60" y="67"/>
                  </a:lnTo>
                  <a:lnTo>
                    <a:pt x="56" y="63"/>
                  </a:lnTo>
                  <a:lnTo>
                    <a:pt x="56" y="60"/>
                  </a:lnTo>
                  <a:lnTo>
                    <a:pt x="56" y="60"/>
                  </a:lnTo>
                  <a:lnTo>
                    <a:pt x="56" y="56"/>
                  </a:lnTo>
                  <a:lnTo>
                    <a:pt x="56" y="52"/>
                  </a:lnTo>
                  <a:lnTo>
                    <a:pt x="56" y="52"/>
                  </a:lnTo>
                  <a:close/>
                  <a:moveTo>
                    <a:pt x="41" y="52"/>
                  </a:moveTo>
                  <a:lnTo>
                    <a:pt x="41" y="56"/>
                  </a:lnTo>
                  <a:lnTo>
                    <a:pt x="45" y="56"/>
                  </a:lnTo>
                  <a:lnTo>
                    <a:pt x="41" y="52"/>
                  </a:lnTo>
                  <a:lnTo>
                    <a:pt x="41" y="52"/>
                  </a:lnTo>
                  <a:close/>
                  <a:moveTo>
                    <a:pt x="67" y="45"/>
                  </a:moveTo>
                  <a:lnTo>
                    <a:pt x="67" y="48"/>
                  </a:lnTo>
                  <a:lnTo>
                    <a:pt x="67" y="52"/>
                  </a:lnTo>
                  <a:lnTo>
                    <a:pt x="71" y="48"/>
                  </a:lnTo>
                  <a:lnTo>
                    <a:pt x="67" y="45"/>
                  </a:lnTo>
                  <a:lnTo>
                    <a:pt x="67" y="45"/>
                  </a:lnTo>
                  <a:close/>
                  <a:moveTo>
                    <a:pt x="52" y="37"/>
                  </a:moveTo>
                  <a:lnTo>
                    <a:pt x="49" y="41"/>
                  </a:lnTo>
                  <a:lnTo>
                    <a:pt x="52" y="41"/>
                  </a:lnTo>
                  <a:lnTo>
                    <a:pt x="52" y="45"/>
                  </a:lnTo>
                  <a:lnTo>
                    <a:pt x="52" y="48"/>
                  </a:lnTo>
                  <a:lnTo>
                    <a:pt x="52" y="48"/>
                  </a:lnTo>
                  <a:lnTo>
                    <a:pt x="56" y="48"/>
                  </a:lnTo>
                  <a:lnTo>
                    <a:pt x="56" y="48"/>
                  </a:lnTo>
                  <a:lnTo>
                    <a:pt x="56" y="45"/>
                  </a:lnTo>
                  <a:lnTo>
                    <a:pt x="52" y="41"/>
                  </a:lnTo>
                  <a:lnTo>
                    <a:pt x="52" y="37"/>
                  </a:lnTo>
                  <a:lnTo>
                    <a:pt x="52" y="37"/>
                  </a:lnTo>
                  <a:close/>
                  <a:moveTo>
                    <a:pt x="37" y="26"/>
                  </a:moveTo>
                  <a:lnTo>
                    <a:pt x="41" y="26"/>
                  </a:lnTo>
                  <a:lnTo>
                    <a:pt x="45" y="30"/>
                  </a:lnTo>
                  <a:lnTo>
                    <a:pt x="45" y="37"/>
                  </a:lnTo>
                  <a:lnTo>
                    <a:pt x="41" y="37"/>
                  </a:lnTo>
                  <a:lnTo>
                    <a:pt x="41" y="34"/>
                  </a:lnTo>
                  <a:lnTo>
                    <a:pt x="41" y="34"/>
                  </a:lnTo>
                  <a:lnTo>
                    <a:pt x="45" y="34"/>
                  </a:lnTo>
                  <a:lnTo>
                    <a:pt x="41" y="30"/>
                  </a:lnTo>
                  <a:lnTo>
                    <a:pt x="37" y="26"/>
                  </a:lnTo>
                  <a:lnTo>
                    <a:pt x="37" y="26"/>
                  </a:lnTo>
                  <a:lnTo>
                    <a:pt x="37" y="26"/>
                  </a:lnTo>
                  <a:close/>
                  <a:moveTo>
                    <a:pt x="19" y="0"/>
                  </a:moveTo>
                  <a:lnTo>
                    <a:pt x="26" y="0"/>
                  </a:lnTo>
                  <a:lnTo>
                    <a:pt x="30" y="4"/>
                  </a:lnTo>
                  <a:lnTo>
                    <a:pt x="30" y="4"/>
                  </a:lnTo>
                  <a:lnTo>
                    <a:pt x="34" y="8"/>
                  </a:lnTo>
                  <a:lnTo>
                    <a:pt x="34" y="11"/>
                  </a:lnTo>
                  <a:lnTo>
                    <a:pt x="30" y="11"/>
                  </a:lnTo>
                  <a:lnTo>
                    <a:pt x="30" y="15"/>
                  </a:lnTo>
                  <a:lnTo>
                    <a:pt x="26" y="19"/>
                  </a:lnTo>
                  <a:lnTo>
                    <a:pt x="30" y="11"/>
                  </a:lnTo>
                  <a:lnTo>
                    <a:pt x="26" y="11"/>
                  </a:lnTo>
                  <a:lnTo>
                    <a:pt x="30" y="8"/>
                  </a:lnTo>
                  <a:lnTo>
                    <a:pt x="26" y="4"/>
                  </a:lnTo>
                  <a:lnTo>
                    <a:pt x="26" y="0"/>
                  </a:lnTo>
                  <a:lnTo>
                    <a:pt x="19" y="0"/>
                  </a:lnTo>
                  <a:lnTo>
                    <a:pt x="19" y="0"/>
                  </a:lnTo>
                  <a:close/>
                  <a:moveTo>
                    <a:pt x="0" y="4"/>
                  </a:moveTo>
                  <a:lnTo>
                    <a:pt x="4" y="4"/>
                  </a:lnTo>
                  <a:lnTo>
                    <a:pt x="8" y="4"/>
                  </a:lnTo>
                  <a:lnTo>
                    <a:pt x="11" y="0"/>
                  </a:lnTo>
                  <a:lnTo>
                    <a:pt x="15" y="0"/>
                  </a:lnTo>
                  <a:lnTo>
                    <a:pt x="19" y="4"/>
                  </a:lnTo>
                  <a:lnTo>
                    <a:pt x="19" y="4"/>
                  </a:lnTo>
                  <a:lnTo>
                    <a:pt x="15" y="4"/>
                  </a:lnTo>
                  <a:lnTo>
                    <a:pt x="8" y="8"/>
                  </a:lnTo>
                  <a:lnTo>
                    <a:pt x="4" y="8"/>
                  </a:lnTo>
                  <a:lnTo>
                    <a:pt x="0" y="4"/>
                  </a:lnTo>
                  <a:lnTo>
                    <a:pt x="0" y="4"/>
                  </a:lnTo>
                  <a:close/>
                  <a:moveTo>
                    <a:pt x="19" y="30"/>
                  </a:moveTo>
                  <a:lnTo>
                    <a:pt x="26" y="30"/>
                  </a:lnTo>
                  <a:lnTo>
                    <a:pt x="30" y="30"/>
                  </a:lnTo>
                  <a:lnTo>
                    <a:pt x="26" y="34"/>
                  </a:lnTo>
                  <a:lnTo>
                    <a:pt x="23" y="34"/>
                  </a:lnTo>
                  <a:lnTo>
                    <a:pt x="19" y="30"/>
                  </a:lnTo>
                  <a:lnTo>
                    <a:pt x="19" y="30"/>
                  </a:lnTo>
                  <a:close/>
                  <a:moveTo>
                    <a:pt x="15" y="45"/>
                  </a:moveTo>
                  <a:lnTo>
                    <a:pt x="15" y="45"/>
                  </a:lnTo>
                  <a:lnTo>
                    <a:pt x="19" y="45"/>
                  </a:lnTo>
                  <a:lnTo>
                    <a:pt x="15" y="45"/>
                  </a:lnTo>
                  <a:lnTo>
                    <a:pt x="15" y="45"/>
                  </a:lnTo>
                  <a:close/>
                  <a:moveTo>
                    <a:pt x="11" y="45"/>
                  </a:moveTo>
                  <a:lnTo>
                    <a:pt x="15" y="45"/>
                  </a:lnTo>
                  <a:lnTo>
                    <a:pt x="15" y="48"/>
                  </a:lnTo>
                  <a:lnTo>
                    <a:pt x="11" y="45"/>
                  </a:lnTo>
                  <a:lnTo>
                    <a:pt x="11" y="45"/>
                  </a:lnTo>
                  <a:close/>
                  <a:moveTo>
                    <a:pt x="15" y="41"/>
                  </a:moveTo>
                  <a:lnTo>
                    <a:pt x="19" y="41"/>
                  </a:lnTo>
                  <a:lnTo>
                    <a:pt x="15" y="34"/>
                  </a:lnTo>
                  <a:lnTo>
                    <a:pt x="15" y="30"/>
                  </a:lnTo>
                  <a:lnTo>
                    <a:pt x="11" y="30"/>
                  </a:lnTo>
                  <a:lnTo>
                    <a:pt x="11" y="34"/>
                  </a:lnTo>
                  <a:lnTo>
                    <a:pt x="8" y="37"/>
                  </a:lnTo>
                  <a:lnTo>
                    <a:pt x="11" y="41"/>
                  </a:lnTo>
                  <a:lnTo>
                    <a:pt x="11" y="37"/>
                  </a:lnTo>
                  <a:lnTo>
                    <a:pt x="15" y="41"/>
                  </a:lnTo>
                  <a:lnTo>
                    <a:pt x="15" y="41"/>
                  </a:lnTo>
                  <a:close/>
                  <a:moveTo>
                    <a:pt x="19" y="45"/>
                  </a:moveTo>
                  <a:lnTo>
                    <a:pt x="15" y="48"/>
                  </a:lnTo>
                  <a:lnTo>
                    <a:pt x="15" y="52"/>
                  </a:lnTo>
                  <a:lnTo>
                    <a:pt x="15" y="56"/>
                  </a:lnTo>
                  <a:lnTo>
                    <a:pt x="19" y="52"/>
                  </a:lnTo>
                  <a:lnTo>
                    <a:pt x="19" y="52"/>
                  </a:lnTo>
                  <a:lnTo>
                    <a:pt x="19" y="48"/>
                  </a:lnTo>
                  <a:lnTo>
                    <a:pt x="19" y="48"/>
                  </a:lnTo>
                  <a:lnTo>
                    <a:pt x="19" y="45"/>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60" name="Freeform 169"/>
            <p:cNvSpPr>
              <a:spLocks/>
            </p:cNvSpPr>
            <p:nvPr/>
          </p:nvSpPr>
          <p:spPr bwMode="auto">
            <a:xfrm>
              <a:off x="2558641" y="2990694"/>
              <a:ext cx="119657" cy="47606"/>
            </a:xfrm>
            <a:custGeom>
              <a:avLst/>
              <a:gdLst>
                <a:gd name="T0" fmla="*/ 82 w 93"/>
                <a:gd name="T1" fmla="*/ 33 h 37"/>
                <a:gd name="T2" fmla="*/ 74 w 93"/>
                <a:gd name="T3" fmla="*/ 26 h 37"/>
                <a:gd name="T4" fmla="*/ 78 w 93"/>
                <a:gd name="T5" fmla="*/ 18 h 37"/>
                <a:gd name="T6" fmla="*/ 82 w 93"/>
                <a:gd name="T7" fmla="*/ 18 h 37"/>
                <a:gd name="T8" fmla="*/ 78 w 93"/>
                <a:gd name="T9" fmla="*/ 15 h 37"/>
                <a:gd name="T10" fmla="*/ 78 w 93"/>
                <a:gd name="T11" fmla="*/ 18 h 37"/>
                <a:gd name="T12" fmla="*/ 74 w 93"/>
                <a:gd name="T13" fmla="*/ 15 h 37"/>
                <a:gd name="T14" fmla="*/ 67 w 93"/>
                <a:gd name="T15" fmla="*/ 11 h 37"/>
                <a:gd name="T16" fmla="*/ 63 w 93"/>
                <a:gd name="T17" fmla="*/ 7 h 37"/>
                <a:gd name="T18" fmla="*/ 56 w 93"/>
                <a:gd name="T19" fmla="*/ 11 h 37"/>
                <a:gd name="T20" fmla="*/ 56 w 93"/>
                <a:gd name="T21" fmla="*/ 15 h 37"/>
                <a:gd name="T22" fmla="*/ 52 w 93"/>
                <a:gd name="T23" fmla="*/ 18 h 37"/>
                <a:gd name="T24" fmla="*/ 41 w 93"/>
                <a:gd name="T25" fmla="*/ 22 h 37"/>
                <a:gd name="T26" fmla="*/ 45 w 93"/>
                <a:gd name="T27" fmla="*/ 26 h 37"/>
                <a:gd name="T28" fmla="*/ 48 w 93"/>
                <a:gd name="T29" fmla="*/ 29 h 37"/>
                <a:gd name="T30" fmla="*/ 48 w 93"/>
                <a:gd name="T31" fmla="*/ 33 h 37"/>
                <a:gd name="T32" fmla="*/ 41 w 93"/>
                <a:gd name="T33" fmla="*/ 33 h 37"/>
                <a:gd name="T34" fmla="*/ 34 w 93"/>
                <a:gd name="T35" fmla="*/ 37 h 37"/>
                <a:gd name="T36" fmla="*/ 34 w 93"/>
                <a:gd name="T37" fmla="*/ 33 h 37"/>
                <a:gd name="T38" fmla="*/ 34 w 93"/>
                <a:gd name="T39" fmla="*/ 29 h 37"/>
                <a:gd name="T40" fmla="*/ 30 w 93"/>
                <a:gd name="T41" fmla="*/ 26 h 37"/>
                <a:gd name="T42" fmla="*/ 30 w 93"/>
                <a:gd name="T43" fmla="*/ 29 h 37"/>
                <a:gd name="T44" fmla="*/ 26 w 93"/>
                <a:gd name="T45" fmla="*/ 29 h 37"/>
                <a:gd name="T46" fmla="*/ 22 w 93"/>
                <a:gd name="T47" fmla="*/ 26 h 37"/>
                <a:gd name="T48" fmla="*/ 15 w 93"/>
                <a:gd name="T49" fmla="*/ 22 h 37"/>
                <a:gd name="T50" fmla="*/ 15 w 93"/>
                <a:gd name="T51" fmla="*/ 18 h 37"/>
                <a:gd name="T52" fmla="*/ 11 w 93"/>
                <a:gd name="T53" fmla="*/ 18 h 37"/>
                <a:gd name="T54" fmla="*/ 4 w 93"/>
                <a:gd name="T55" fmla="*/ 18 h 37"/>
                <a:gd name="T56" fmla="*/ 4 w 93"/>
                <a:gd name="T57" fmla="*/ 18 h 37"/>
                <a:gd name="T58" fmla="*/ 4 w 93"/>
                <a:gd name="T59" fmla="*/ 15 h 37"/>
                <a:gd name="T60" fmla="*/ 4 w 93"/>
                <a:gd name="T61" fmla="*/ 11 h 37"/>
                <a:gd name="T62" fmla="*/ 0 w 93"/>
                <a:gd name="T63" fmla="*/ 7 h 37"/>
                <a:gd name="T64" fmla="*/ 4 w 93"/>
                <a:gd name="T65" fmla="*/ 3 h 37"/>
                <a:gd name="T66" fmla="*/ 8 w 93"/>
                <a:gd name="T67" fmla="*/ 0 h 37"/>
                <a:gd name="T68" fmla="*/ 11 w 93"/>
                <a:gd name="T69" fmla="*/ 3 h 37"/>
                <a:gd name="T70" fmla="*/ 15 w 93"/>
                <a:gd name="T71" fmla="*/ 7 h 37"/>
                <a:gd name="T72" fmla="*/ 15 w 93"/>
                <a:gd name="T73" fmla="*/ 7 h 37"/>
                <a:gd name="T74" fmla="*/ 15 w 93"/>
                <a:gd name="T75" fmla="*/ 7 h 37"/>
                <a:gd name="T76" fmla="*/ 19 w 93"/>
                <a:gd name="T77" fmla="*/ 11 h 37"/>
                <a:gd name="T78" fmla="*/ 19 w 93"/>
                <a:gd name="T79" fmla="*/ 7 h 37"/>
                <a:gd name="T80" fmla="*/ 22 w 93"/>
                <a:gd name="T81" fmla="*/ 7 h 37"/>
                <a:gd name="T82" fmla="*/ 34 w 93"/>
                <a:gd name="T83" fmla="*/ 11 h 37"/>
                <a:gd name="T84" fmla="*/ 37 w 93"/>
                <a:gd name="T85" fmla="*/ 7 h 37"/>
                <a:gd name="T86" fmla="*/ 56 w 93"/>
                <a:gd name="T87" fmla="*/ 3 h 37"/>
                <a:gd name="T88" fmla="*/ 59 w 93"/>
                <a:gd name="T89" fmla="*/ 0 h 37"/>
                <a:gd name="T90" fmla="*/ 63 w 93"/>
                <a:gd name="T91" fmla="*/ 3 h 37"/>
                <a:gd name="T92" fmla="*/ 74 w 93"/>
                <a:gd name="T93" fmla="*/ 3 h 37"/>
                <a:gd name="T94" fmla="*/ 85 w 93"/>
                <a:gd name="T95" fmla="*/ 7 h 37"/>
                <a:gd name="T96" fmla="*/ 89 w 93"/>
                <a:gd name="T97" fmla="*/ 11 h 37"/>
                <a:gd name="T98" fmla="*/ 93 w 93"/>
                <a:gd name="T99" fmla="*/ 15 h 37"/>
                <a:gd name="T100" fmla="*/ 93 w 93"/>
                <a:gd name="T101" fmla="*/ 18 h 37"/>
                <a:gd name="T102" fmla="*/ 89 w 93"/>
                <a:gd name="T103" fmla="*/ 26 h 37"/>
                <a:gd name="T104" fmla="*/ 85 w 93"/>
                <a:gd name="T105" fmla="*/ 29 h 37"/>
                <a:gd name="T106" fmla="*/ 82 w 93"/>
                <a:gd name="T10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3" h="37">
                  <a:moveTo>
                    <a:pt x="82" y="37"/>
                  </a:moveTo>
                  <a:lnTo>
                    <a:pt x="82" y="33"/>
                  </a:lnTo>
                  <a:lnTo>
                    <a:pt x="78" y="29"/>
                  </a:lnTo>
                  <a:lnTo>
                    <a:pt x="74" y="26"/>
                  </a:lnTo>
                  <a:lnTo>
                    <a:pt x="78" y="22"/>
                  </a:lnTo>
                  <a:lnTo>
                    <a:pt x="78" y="18"/>
                  </a:lnTo>
                  <a:lnTo>
                    <a:pt x="82" y="18"/>
                  </a:lnTo>
                  <a:lnTo>
                    <a:pt x="82" y="18"/>
                  </a:lnTo>
                  <a:lnTo>
                    <a:pt x="82" y="15"/>
                  </a:lnTo>
                  <a:lnTo>
                    <a:pt x="78" y="15"/>
                  </a:lnTo>
                  <a:lnTo>
                    <a:pt x="78" y="18"/>
                  </a:lnTo>
                  <a:lnTo>
                    <a:pt x="78" y="18"/>
                  </a:lnTo>
                  <a:lnTo>
                    <a:pt x="74" y="18"/>
                  </a:lnTo>
                  <a:lnTo>
                    <a:pt x="74" y="15"/>
                  </a:lnTo>
                  <a:lnTo>
                    <a:pt x="71" y="11"/>
                  </a:lnTo>
                  <a:lnTo>
                    <a:pt x="67" y="11"/>
                  </a:lnTo>
                  <a:lnTo>
                    <a:pt x="67" y="7"/>
                  </a:lnTo>
                  <a:lnTo>
                    <a:pt x="63" y="7"/>
                  </a:lnTo>
                  <a:lnTo>
                    <a:pt x="59" y="7"/>
                  </a:lnTo>
                  <a:lnTo>
                    <a:pt x="56" y="11"/>
                  </a:lnTo>
                  <a:lnTo>
                    <a:pt x="56" y="15"/>
                  </a:lnTo>
                  <a:lnTo>
                    <a:pt x="56" y="15"/>
                  </a:lnTo>
                  <a:lnTo>
                    <a:pt x="56" y="15"/>
                  </a:lnTo>
                  <a:lnTo>
                    <a:pt x="52" y="18"/>
                  </a:lnTo>
                  <a:lnTo>
                    <a:pt x="45" y="18"/>
                  </a:lnTo>
                  <a:lnTo>
                    <a:pt x="41" y="22"/>
                  </a:lnTo>
                  <a:lnTo>
                    <a:pt x="41" y="22"/>
                  </a:lnTo>
                  <a:lnTo>
                    <a:pt x="45" y="26"/>
                  </a:lnTo>
                  <a:lnTo>
                    <a:pt x="45" y="26"/>
                  </a:lnTo>
                  <a:lnTo>
                    <a:pt x="48" y="29"/>
                  </a:lnTo>
                  <a:lnTo>
                    <a:pt x="48" y="33"/>
                  </a:lnTo>
                  <a:lnTo>
                    <a:pt x="48" y="33"/>
                  </a:lnTo>
                  <a:lnTo>
                    <a:pt x="45" y="33"/>
                  </a:lnTo>
                  <a:lnTo>
                    <a:pt x="41" y="33"/>
                  </a:lnTo>
                  <a:lnTo>
                    <a:pt x="41" y="37"/>
                  </a:lnTo>
                  <a:lnTo>
                    <a:pt x="34" y="37"/>
                  </a:lnTo>
                  <a:lnTo>
                    <a:pt x="34" y="33"/>
                  </a:lnTo>
                  <a:lnTo>
                    <a:pt x="34" y="33"/>
                  </a:lnTo>
                  <a:lnTo>
                    <a:pt x="34" y="29"/>
                  </a:lnTo>
                  <a:lnTo>
                    <a:pt x="34" y="29"/>
                  </a:lnTo>
                  <a:lnTo>
                    <a:pt x="34" y="26"/>
                  </a:lnTo>
                  <a:lnTo>
                    <a:pt x="30" y="26"/>
                  </a:lnTo>
                  <a:lnTo>
                    <a:pt x="30" y="29"/>
                  </a:lnTo>
                  <a:lnTo>
                    <a:pt x="30" y="29"/>
                  </a:lnTo>
                  <a:lnTo>
                    <a:pt x="30" y="29"/>
                  </a:lnTo>
                  <a:lnTo>
                    <a:pt x="26" y="29"/>
                  </a:lnTo>
                  <a:lnTo>
                    <a:pt x="26" y="29"/>
                  </a:lnTo>
                  <a:lnTo>
                    <a:pt x="22" y="26"/>
                  </a:lnTo>
                  <a:lnTo>
                    <a:pt x="22" y="22"/>
                  </a:lnTo>
                  <a:lnTo>
                    <a:pt x="15" y="22"/>
                  </a:lnTo>
                  <a:lnTo>
                    <a:pt x="15" y="22"/>
                  </a:lnTo>
                  <a:lnTo>
                    <a:pt x="15" y="18"/>
                  </a:lnTo>
                  <a:lnTo>
                    <a:pt x="11" y="18"/>
                  </a:lnTo>
                  <a:lnTo>
                    <a:pt x="11" y="18"/>
                  </a:lnTo>
                  <a:lnTo>
                    <a:pt x="8" y="18"/>
                  </a:lnTo>
                  <a:lnTo>
                    <a:pt x="4" y="18"/>
                  </a:lnTo>
                  <a:lnTo>
                    <a:pt x="4" y="18"/>
                  </a:lnTo>
                  <a:lnTo>
                    <a:pt x="4" y="18"/>
                  </a:lnTo>
                  <a:lnTo>
                    <a:pt x="4" y="18"/>
                  </a:lnTo>
                  <a:lnTo>
                    <a:pt x="4" y="15"/>
                  </a:lnTo>
                  <a:lnTo>
                    <a:pt x="4" y="11"/>
                  </a:lnTo>
                  <a:lnTo>
                    <a:pt x="4" y="11"/>
                  </a:lnTo>
                  <a:lnTo>
                    <a:pt x="0" y="11"/>
                  </a:lnTo>
                  <a:lnTo>
                    <a:pt x="0" y="7"/>
                  </a:lnTo>
                  <a:lnTo>
                    <a:pt x="4" y="3"/>
                  </a:lnTo>
                  <a:lnTo>
                    <a:pt x="4" y="3"/>
                  </a:lnTo>
                  <a:lnTo>
                    <a:pt x="4" y="0"/>
                  </a:lnTo>
                  <a:lnTo>
                    <a:pt x="8" y="0"/>
                  </a:lnTo>
                  <a:lnTo>
                    <a:pt x="8" y="3"/>
                  </a:lnTo>
                  <a:lnTo>
                    <a:pt x="11" y="3"/>
                  </a:lnTo>
                  <a:lnTo>
                    <a:pt x="11" y="7"/>
                  </a:lnTo>
                  <a:lnTo>
                    <a:pt x="15" y="7"/>
                  </a:lnTo>
                  <a:lnTo>
                    <a:pt x="15" y="7"/>
                  </a:lnTo>
                  <a:lnTo>
                    <a:pt x="15" y="7"/>
                  </a:lnTo>
                  <a:lnTo>
                    <a:pt x="15" y="7"/>
                  </a:lnTo>
                  <a:lnTo>
                    <a:pt x="15" y="7"/>
                  </a:lnTo>
                  <a:lnTo>
                    <a:pt x="15" y="11"/>
                  </a:lnTo>
                  <a:lnTo>
                    <a:pt x="19" y="11"/>
                  </a:lnTo>
                  <a:lnTo>
                    <a:pt x="19" y="7"/>
                  </a:lnTo>
                  <a:lnTo>
                    <a:pt x="19" y="7"/>
                  </a:lnTo>
                  <a:lnTo>
                    <a:pt x="19" y="7"/>
                  </a:lnTo>
                  <a:lnTo>
                    <a:pt x="22" y="7"/>
                  </a:lnTo>
                  <a:lnTo>
                    <a:pt x="26" y="11"/>
                  </a:lnTo>
                  <a:lnTo>
                    <a:pt x="34" y="11"/>
                  </a:lnTo>
                  <a:lnTo>
                    <a:pt x="37" y="11"/>
                  </a:lnTo>
                  <a:lnTo>
                    <a:pt x="37" y="7"/>
                  </a:lnTo>
                  <a:lnTo>
                    <a:pt x="48" y="3"/>
                  </a:lnTo>
                  <a:lnTo>
                    <a:pt x="56" y="3"/>
                  </a:lnTo>
                  <a:lnTo>
                    <a:pt x="59" y="0"/>
                  </a:lnTo>
                  <a:lnTo>
                    <a:pt x="59" y="0"/>
                  </a:lnTo>
                  <a:lnTo>
                    <a:pt x="63" y="0"/>
                  </a:lnTo>
                  <a:lnTo>
                    <a:pt x="63" y="3"/>
                  </a:lnTo>
                  <a:lnTo>
                    <a:pt x="67" y="3"/>
                  </a:lnTo>
                  <a:lnTo>
                    <a:pt x="74" y="3"/>
                  </a:lnTo>
                  <a:lnTo>
                    <a:pt x="78" y="3"/>
                  </a:lnTo>
                  <a:lnTo>
                    <a:pt x="85" y="7"/>
                  </a:lnTo>
                  <a:lnTo>
                    <a:pt x="85" y="11"/>
                  </a:lnTo>
                  <a:lnTo>
                    <a:pt x="89" y="11"/>
                  </a:lnTo>
                  <a:lnTo>
                    <a:pt x="89" y="11"/>
                  </a:lnTo>
                  <a:lnTo>
                    <a:pt x="93" y="15"/>
                  </a:lnTo>
                  <a:lnTo>
                    <a:pt x="89" y="15"/>
                  </a:lnTo>
                  <a:lnTo>
                    <a:pt x="93" y="18"/>
                  </a:lnTo>
                  <a:lnTo>
                    <a:pt x="93" y="22"/>
                  </a:lnTo>
                  <a:lnTo>
                    <a:pt x="89" y="26"/>
                  </a:lnTo>
                  <a:lnTo>
                    <a:pt x="89" y="29"/>
                  </a:lnTo>
                  <a:lnTo>
                    <a:pt x="85" y="29"/>
                  </a:lnTo>
                  <a:lnTo>
                    <a:pt x="85" y="29"/>
                  </a:lnTo>
                  <a:lnTo>
                    <a:pt x="82" y="37"/>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61" name="Freeform 170"/>
            <p:cNvSpPr>
              <a:spLocks/>
            </p:cNvSpPr>
            <p:nvPr/>
          </p:nvSpPr>
          <p:spPr bwMode="auto">
            <a:xfrm>
              <a:off x="2496883" y="2957241"/>
              <a:ext cx="72051" cy="61758"/>
            </a:xfrm>
            <a:custGeom>
              <a:avLst/>
              <a:gdLst>
                <a:gd name="T0" fmla="*/ 52 w 56"/>
                <a:gd name="T1" fmla="*/ 44 h 48"/>
                <a:gd name="T2" fmla="*/ 52 w 56"/>
                <a:gd name="T3" fmla="*/ 44 h 48"/>
                <a:gd name="T4" fmla="*/ 52 w 56"/>
                <a:gd name="T5" fmla="*/ 48 h 48"/>
                <a:gd name="T6" fmla="*/ 48 w 56"/>
                <a:gd name="T7" fmla="*/ 48 h 48"/>
                <a:gd name="T8" fmla="*/ 45 w 56"/>
                <a:gd name="T9" fmla="*/ 48 h 48"/>
                <a:gd name="T10" fmla="*/ 41 w 56"/>
                <a:gd name="T11" fmla="*/ 41 h 48"/>
                <a:gd name="T12" fmla="*/ 41 w 56"/>
                <a:gd name="T13" fmla="*/ 41 h 48"/>
                <a:gd name="T14" fmla="*/ 41 w 56"/>
                <a:gd name="T15" fmla="*/ 41 h 48"/>
                <a:gd name="T16" fmla="*/ 45 w 56"/>
                <a:gd name="T17" fmla="*/ 48 h 48"/>
                <a:gd name="T18" fmla="*/ 41 w 56"/>
                <a:gd name="T19" fmla="*/ 44 h 48"/>
                <a:gd name="T20" fmla="*/ 33 w 56"/>
                <a:gd name="T21" fmla="*/ 41 h 48"/>
                <a:gd name="T22" fmla="*/ 37 w 56"/>
                <a:gd name="T23" fmla="*/ 37 h 48"/>
                <a:gd name="T24" fmla="*/ 33 w 56"/>
                <a:gd name="T25" fmla="*/ 33 h 48"/>
                <a:gd name="T26" fmla="*/ 26 w 56"/>
                <a:gd name="T27" fmla="*/ 29 h 48"/>
                <a:gd name="T28" fmla="*/ 22 w 56"/>
                <a:gd name="T29" fmla="*/ 26 h 48"/>
                <a:gd name="T30" fmla="*/ 19 w 56"/>
                <a:gd name="T31" fmla="*/ 18 h 48"/>
                <a:gd name="T32" fmla="*/ 15 w 56"/>
                <a:gd name="T33" fmla="*/ 15 h 48"/>
                <a:gd name="T34" fmla="*/ 11 w 56"/>
                <a:gd name="T35" fmla="*/ 18 h 48"/>
                <a:gd name="T36" fmla="*/ 19 w 56"/>
                <a:gd name="T37" fmla="*/ 26 h 48"/>
                <a:gd name="T38" fmla="*/ 15 w 56"/>
                <a:gd name="T39" fmla="*/ 26 h 48"/>
                <a:gd name="T40" fmla="*/ 11 w 56"/>
                <a:gd name="T41" fmla="*/ 22 h 48"/>
                <a:gd name="T42" fmla="*/ 0 w 56"/>
                <a:gd name="T43" fmla="*/ 18 h 48"/>
                <a:gd name="T44" fmla="*/ 4 w 56"/>
                <a:gd name="T45" fmla="*/ 15 h 48"/>
                <a:gd name="T46" fmla="*/ 4 w 56"/>
                <a:gd name="T47" fmla="*/ 7 h 48"/>
                <a:gd name="T48" fmla="*/ 0 w 56"/>
                <a:gd name="T49" fmla="*/ 7 h 48"/>
                <a:gd name="T50" fmla="*/ 4 w 56"/>
                <a:gd name="T51" fmla="*/ 3 h 48"/>
                <a:gd name="T52" fmla="*/ 4 w 56"/>
                <a:gd name="T53" fmla="*/ 3 h 48"/>
                <a:gd name="T54" fmla="*/ 11 w 56"/>
                <a:gd name="T55" fmla="*/ 0 h 48"/>
                <a:gd name="T56" fmla="*/ 22 w 56"/>
                <a:gd name="T57" fmla="*/ 3 h 48"/>
                <a:gd name="T58" fmla="*/ 26 w 56"/>
                <a:gd name="T59" fmla="*/ 3 h 48"/>
                <a:gd name="T60" fmla="*/ 30 w 56"/>
                <a:gd name="T61" fmla="*/ 7 h 48"/>
                <a:gd name="T62" fmla="*/ 33 w 56"/>
                <a:gd name="T63" fmla="*/ 7 h 48"/>
                <a:gd name="T64" fmla="*/ 37 w 56"/>
                <a:gd name="T65" fmla="*/ 11 h 48"/>
                <a:gd name="T66" fmla="*/ 41 w 56"/>
                <a:gd name="T67" fmla="*/ 7 h 48"/>
                <a:gd name="T68" fmla="*/ 41 w 56"/>
                <a:gd name="T69" fmla="*/ 11 h 48"/>
                <a:gd name="T70" fmla="*/ 45 w 56"/>
                <a:gd name="T71" fmla="*/ 18 h 48"/>
                <a:gd name="T72" fmla="*/ 48 w 56"/>
                <a:gd name="T73" fmla="*/ 22 h 48"/>
                <a:gd name="T74" fmla="*/ 52 w 56"/>
                <a:gd name="T75" fmla="*/ 26 h 48"/>
                <a:gd name="T76" fmla="*/ 56 w 56"/>
                <a:gd name="T77" fmla="*/ 26 h 48"/>
                <a:gd name="T78" fmla="*/ 52 w 56"/>
                <a:gd name="T79" fmla="*/ 29 h 48"/>
                <a:gd name="T80" fmla="*/ 48 w 56"/>
                <a:gd name="T81" fmla="*/ 33 h 48"/>
                <a:gd name="T82" fmla="*/ 52 w 56"/>
                <a:gd name="T83" fmla="*/ 37 h 48"/>
                <a:gd name="T84" fmla="*/ 52 w 56"/>
                <a:gd name="T85" fmla="*/ 41 h 48"/>
                <a:gd name="T86" fmla="*/ 52 w 56"/>
                <a:gd name="T87" fmla="*/ 44 h 48"/>
                <a:gd name="T88" fmla="*/ 52 w 56"/>
                <a:gd name="T8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 h="48">
                  <a:moveTo>
                    <a:pt x="52" y="44"/>
                  </a:moveTo>
                  <a:lnTo>
                    <a:pt x="52" y="44"/>
                  </a:lnTo>
                  <a:lnTo>
                    <a:pt x="52" y="44"/>
                  </a:lnTo>
                  <a:lnTo>
                    <a:pt x="52" y="44"/>
                  </a:lnTo>
                  <a:lnTo>
                    <a:pt x="52" y="48"/>
                  </a:lnTo>
                  <a:lnTo>
                    <a:pt x="52" y="48"/>
                  </a:lnTo>
                  <a:lnTo>
                    <a:pt x="48" y="48"/>
                  </a:lnTo>
                  <a:lnTo>
                    <a:pt x="48" y="48"/>
                  </a:lnTo>
                  <a:lnTo>
                    <a:pt x="48" y="48"/>
                  </a:lnTo>
                  <a:lnTo>
                    <a:pt x="45" y="48"/>
                  </a:lnTo>
                  <a:lnTo>
                    <a:pt x="45" y="44"/>
                  </a:lnTo>
                  <a:lnTo>
                    <a:pt x="41" y="41"/>
                  </a:lnTo>
                  <a:lnTo>
                    <a:pt x="41" y="41"/>
                  </a:lnTo>
                  <a:lnTo>
                    <a:pt x="41" y="41"/>
                  </a:lnTo>
                  <a:lnTo>
                    <a:pt x="41" y="41"/>
                  </a:lnTo>
                  <a:lnTo>
                    <a:pt x="41" y="41"/>
                  </a:lnTo>
                  <a:lnTo>
                    <a:pt x="45" y="44"/>
                  </a:lnTo>
                  <a:lnTo>
                    <a:pt x="45" y="48"/>
                  </a:lnTo>
                  <a:lnTo>
                    <a:pt x="41" y="48"/>
                  </a:lnTo>
                  <a:lnTo>
                    <a:pt x="41" y="44"/>
                  </a:lnTo>
                  <a:lnTo>
                    <a:pt x="37" y="44"/>
                  </a:lnTo>
                  <a:lnTo>
                    <a:pt x="33" y="41"/>
                  </a:lnTo>
                  <a:lnTo>
                    <a:pt x="33" y="41"/>
                  </a:lnTo>
                  <a:lnTo>
                    <a:pt x="37" y="37"/>
                  </a:lnTo>
                  <a:lnTo>
                    <a:pt x="37" y="37"/>
                  </a:lnTo>
                  <a:lnTo>
                    <a:pt x="33" y="33"/>
                  </a:lnTo>
                  <a:lnTo>
                    <a:pt x="30" y="33"/>
                  </a:lnTo>
                  <a:lnTo>
                    <a:pt x="26" y="29"/>
                  </a:lnTo>
                  <a:lnTo>
                    <a:pt x="22" y="26"/>
                  </a:lnTo>
                  <a:lnTo>
                    <a:pt x="22" y="26"/>
                  </a:lnTo>
                  <a:lnTo>
                    <a:pt x="19" y="22"/>
                  </a:lnTo>
                  <a:lnTo>
                    <a:pt x="19" y="18"/>
                  </a:lnTo>
                  <a:lnTo>
                    <a:pt x="15" y="18"/>
                  </a:lnTo>
                  <a:lnTo>
                    <a:pt x="15" y="15"/>
                  </a:lnTo>
                  <a:lnTo>
                    <a:pt x="11" y="18"/>
                  </a:lnTo>
                  <a:lnTo>
                    <a:pt x="11" y="18"/>
                  </a:lnTo>
                  <a:lnTo>
                    <a:pt x="19" y="22"/>
                  </a:lnTo>
                  <a:lnTo>
                    <a:pt x="19" y="26"/>
                  </a:lnTo>
                  <a:lnTo>
                    <a:pt x="15" y="26"/>
                  </a:lnTo>
                  <a:lnTo>
                    <a:pt x="15" y="26"/>
                  </a:lnTo>
                  <a:lnTo>
                    <a:pt x="15" y="26"/>
                  </a:lnTo>
                  <a:lnTo>
                    <a:pt x="11" y="22"/>
                  </a:lnTo>
                  <a:lnTo>
                    <a:pt x="7" y="22"/>
                  </a:lnTo>
                  <a:lnTo>
                    <a:pt x="0" y="18"/>
                  </a:lnTo>
                  <a:lnTo>
                    <a:pt x="0" y="18"/>
                  </a:lnTo>
                  <a:lnTo>
                    <a:pt x="4" y="15"/>
                  </a:lnTo>
                  <a:lnTo>
                    <a:pt x="4" y="11"/>
                  </a:lnTo>
                  <a:lnTo>
                    <a:pt x="4" y="7"/>
                  </a:lnTo>
                  <a:lnTo>
                    <a:pt x="4" y="7"/>
                  </a:lnTo>
                  <a:lnTo>
                    <a:pt x="0" y="7"/>
                  </a:lnTo>
                  <a:lnTo>
                    <a:pt x="4" y="7"/>
                  </a:lnTo>
                  <a:lnTo>
                    <a:pt x="4" y="3"/>
                  </a:lnTo>
                  <a:lnTo>
                    <a:pt x="4" y="3"/>
                  </a:lnTo>
                  <a:lnTo>
                    <a:pt x="4" y="3"/>
                  </a:lnTo>
                  <a:lnTo>
                    <a:pt x="4" y="3"/>
                  </a:lnTo>
                  <a:lnTo>
                    <a:pt x="11" y="0"/>
                  </a:lnTo>
                  <a:lnTo>
                    <a:pt x="19" y="3"/>
                  </a:lnTo>
                  <a:lnTo>
                    <a:pt x="22" y="3"/>
                  </a:lnTo>
                  <a:lnTo>
                    <a:pt x="26" y="3"/>
                  </a:lnTo>
                  <a:lnTo>
                    <a:pt x="26" y="3"/>
                  </a:lnTo>
                  <a:lnTo>
                    <a:pt x="30" y="7"/>
                  </a:lnTo>
                  <a:lnTo>
                    <a:pt x="30" y="7"/>
                  </a:lnTo>
                  <a:lnTo>
                    <a:pt x="33" y="11"/>
                  </a:lnTo>
                  <a:lnTo>
                    <a:pt x="33" y="7"/>
                  </a:lnTo>
                  <a:lnTo>
                    <a:pt x="37" y="7"/>
                  </a:lnTo>
                  <a:lnTo>
                    <a:pt x="37" y="11"/>
                  </a:lnTo>
                  <a:lnTo>
                    <a:pt x="41" y="11"/>
                  </a:lnTo>
                  <a:lnTo>
                    <a:pt x="41" y="7"/>
                  </a:lnTo>
                  <a:lnTo>
                    <a:pt x="41" y="7"/>
                  </a:lnTo>
                  <a:lnTo>
                    <a:pt x="41" y="11"/>
                  </a:lnTo>
                  <a:lnTo>
                    <a:pt x="45" y="15"/>
                  </a:lnTo>
                  <a:lnTo>
                    <a:pt x="45" y="18"/>
                  </a:lnTo>
                  <a:lnTo>
                    <a:pt x="48" y="18"/>
                  </a:lnTo>
                  <a:lnTo>
                    <a:pt x="48" y="22"/>
                  </a:lnTo>
                  <a:lnTo>
                    <a:pt x="52" y="26"/>
                  </a:lnTo>
                  <a:lnTo>
                    <a:pt x="52" y="26"/>
                  </a:lnTo>
                  <a:lnTo>
                    <a:pt x="56" y="26"/>
                  </a:lnTo>
                  <a:lnTo>
                    <a:pt x="56" y="26"/>
                  </a:lnTo>
                  <a:lnTo>
                    <a:pt x="52" y="26"/>
                  </a:lnTo>
                  <a:lnTo>
                    <a:pt x="52" y="29"/>
                  </a:lnTo>
                  <a:lnTo>
                    <a:pt x="52" y="29"/>
                  </a:lnTo>
                  <a:lnTo>
                    <a:pt x="48" y="33"/>
                  </a:lnTo>
                  <a:lnTo>
                    <a:pt x="48" y="37"/>
                  </a:lnTo>
                  <a:lnTo>
                    <a:pt x="52" y="37"/>
                  </a:lnTo>
                  <a:lnTo>
                    <a:pt x="52" y="37"/>
                  </a:lnTo>
                  <a:lnTo>
                    <a:pt x="52" y="41"/>
                  </a:lnTo>
                  <a:lnTo>
                    <a:pt x="52" y="44"/>
                  </a:lnTo>
                  <a:lnTo>
                    <a:pt x="52" y="44"/>
                  </a:lnTo>
                  <a:lnTo>
                    <a:pt x="52" y="44"/>
                  </a:lnTo>
                  <a:lnTo>
                    <a:pt x="52" y="44"/>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62" name="Freeform 171"/>
            <p:cNvSpPr>
              <a:spLocks/>
            </p:cNvSpPr>
            <p:nvPr/>
          </p:nvSpPr>
          <p:spPr bwMode="auto">
            <a:xfrm>
              <a:off x="2463432" y="2885191"/>
              <a:ext cx="100357" cy="86205"/>
            </a:xfrm>
            <a:custGeom>
              <a:avLst/>
              <a:gdLst>
                <a:gd name="T0" fmla="*/ 8 w 21"/>
                <a:gd name="T1" fmla="*/ 16 h 18"/>
                <a:gd name="T2" fmla="*/ 10 w 21"/>
                <a:gd name="T3" fmla="*/ 15 h 18"/>
                <a:gd name="T4" fmla="*/ 13 w 21"/>
                <a:gd name="T5" fmla="*/ 16 h 18"/>
                <a:gd name="T6" fmla="*/ 14 w 21"/>
                <a:gd name="T7" fmla="*/ 16 h 18"/>
                <a:gd name="T8" fmla="*/ 15 w 21"/>
                <a:gd name="T9" fmla="*/ 17 h 18"/>
                <a:gd name="T10" fmla="*/ 16 w 21"/>
                <a:gd name="T11" fmla="*/ 17 h 18"/>
                <a:gd name="T12" fmla="*/ 17 w 21"/>
                <a:gd name="T13" fmla="*/ 17 h 18"/>
                <a:gd name="T14" fmla="*/ 17 w 21"/>
                <a:gd name="T15" fmla="*/ 17 h 18"/>
                <a:gd name="T16" fmla="*/ 17 w 21"/>
                <a:gd name="T17" fmla="*/ 15 h 18"/>
                <a:gd name="T18" fmla="*/ 17 w 21"/>
                <a:gd name="T19" fmla="*/ 14 h 18"/>
                <a:gd name="T20" fmla="*/ 17 w 21"/>
                <a:gd name="T21" fmla="*/ 13 h 18"/>
                <a:gd name="T22" fmla="*/ 17 w 21"/>
                <a:gd name="T23" fmla="*/ 14 h 18"/>
                <a:gd name="T24" fmla="*/ 17 w 21"/>
                <a:gd name="T25" fmla="*/ 13 h 18"/>
                <a:gd name="T26" fmla="*/ 17 w 21"/>
                <a:gd name="T27" fmla="*/ 11 h 18"/>
                <a:gd name="T28" fmla="*/ 18 w 21"/>
                <a:gd name="T29" fmla="*/ 9 h 18"/>
                <a:gd name="T30" fmla="*/ 18 w 21"/>
                <a:gd name="T31" fmla="*/ 10 h 18"/>
                <a:gd name="T32" fmla="*/ 18 w 21"/>
                <a:gd name="T33" fmla="*/ 11 h 18"/>
                <a:gd name="T34" fmla="*/ 18 w 21"/>
                <a:gd name="T35" fmla="*/ 11 h 18"/>
                <a:gd name="T36" fmla="*/ 19 w 21"/>
                <a:gd name="T37" fmla="*/ 7 h 18"/>
                <a:gd name="T38" fmla="*/ 18 w 21"/>
                <a:gd name="T39" fmla="*/ 7 h 18"/>
                <a:gd name="T40" fmla="*/ 18 w 21"/>
                <a:gd name="T41" fmla="*/ 6 h 18"/>
                <a:gd name="T42" fmla="*/ 19 w 21"/>
                <a:gd name="T43" fmla="*/ 6 h 18"/>
                <a:gd name="T44" fmla="*/ 19 w 21"/>
                <a:gd name="T45" fmla="*/ 5 h 18"/>
                <a:gd name="T46" fmla="*/ 20 w 21"/>
                <a:gd name="T47" fmla="*/ 4 h 18"/>
                <a:gd name="T48" fmla="*/ 20 w 21"/>
                <a:gd name="T49" fmla="*/ 3 h 18"/>
                <a:gd name="T50" fmla="*/ 20 w 21"/>
                <a:gd name="T51" fmla="*/ 2 h 18"/>
                <a:gd name="T52" fmla="*/ 20 w 21"/>
                <a:gd name="T53" fmla="*/ 0 h 18"/>
                <a:gd name="T54" fmla="*/ 21 w 21"/>
                <a:gd name="T55" fmla="*/ 0 h 18"/>
                <a:gd name="T56" fmla="*/ 19 w 21"/>
                <a:gd name="T57" fmla="*/ 0 h 18"/>
                <a:gd name="T58" fmla="*/ 19 w 21"/>
                <a:gd name="T59" fmla="*/ 0 h 18"/>
                <a:gd name="T60" fmla="*/ 18 w 21"/>
                <a:gd name="T61" fmla="*/ 0 h 18"/>
                <a:gd name="T62" fmla="*/ 17 w 21"/>
                <a:gd name="T63" fmla="*/ 1 h 18"/>
                <a:gd name="T64" fmla="*/ 16 w 21"/>
                <a:gd name="T65" fmla="*/ 2 h 18"/>
                <a:gd name="T66" fmla="*/ 14 w 21"/>
                <a:gd name="T67" fmla="*/ 2 h 18"/>
                <a:gd name="T68" fmla="*/ 14 w 21"/>
                <a:gd name="T69" fmla="*/ 1 h 18"/>
                <a:gd name="T70" fmla="*/ 13 w 21"/>
                <a:gd name="T71" fmla="*/ 2 h 18"/>
                <a:gd name="T72" fmla="*/ 12 w 21"/>
                <a:gd name="T73" fmla="*/ 3 h 18"/>
                <a:gd name="T74" fmla="*/ 11 w 21"/>
                <a:gd name="T75" fmla="*/ 3 h 18"/>
                <a:gd name="T76" fmla="*/ 9 w 21"/>
                <a:gd name="T77" fmla="*/ 4 h 18"/>
                <a:gd name="T78" fmla="*/ 8 w 21"/>
                <a:gd name="T79" fmla="*/ 5 h 18"/>
                <a:gd name="T80" fmla="*/ 8 w 21"/>
                <a:gd name="T81" fmla="*/ 4 h 18"/>
                <a:gd name="T82" fmla="*/ 5 w 21"/>
                <a:gd name="T83" fmla="*/ 5 h 18"/>
                <a:gd name="T84" fmla="*/ 4 w 21"/>
                <a:gd name="T85" fmla="*/ 6 h 18"/>
                <a:gd name="T86" fmla="*/ 4 w 21"/>
                <a:gd name="T87" fmla="*/ 7 h 18"/>
                <a:gd name="T88" fmla="*/ 2 w 21"/>
                <a:gd name="T89" fmla="*/ 8 h 18"/>
                <a:gd name="T90" fmla="*/ 1 w 21"/>
                <a:gd name="T91" fmla="*/ 8 h 18"/>
                <a:gd name="T92" fmla="*/ 0 w 21"/>
                <a:gd name="T93" fmla="*/ 8 h 18"/>
                <a:gd name="T94" fmla="*/ 2 w 21"/>
                <a:gd name="T95" fmla="*/ 10 h 18"/>
                <a:gd name="T96" fmla="*/ 2 w 21"/>
                <a:gd name="T97" fmla="*/ 11 h 18"/>
                <a:gd name="T98" fmla="*/ 5 w 21"/>
                <a:gd name="T99" fmla="*/ 14 h 18"/>
                <a:gd name="T100" fmla="*/ 7 w 21"/>
                <a:gd name="T10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 h="18">
                  <a:moveTo>
                    <a:pt x="8" y="16"/>
                  </a:moveTo>
                  <a:cubicBezTo>
                    <a:pt x="8" y="16"/>
                    <a:pt x="8" y="16"/>
                    <a:pt x="8" y="16"/>
                  </a:cubicBezTo>
                  <a:cubicBezTo>
                    <a:pt x="8" y="16"/>
                    <a:pt x="8" y="16"/>
                    <a:pt x="8" y="16"/>
                  </a:cubicBezTo>
                  <a:cubicBezTo>
                    <a:pt x="10" y="15"/>
                    <a:pt x="10" y="15"/>
                    <a:pt x="10" y="15"/>
                  </a:cubicBezTo>
                  <a:cubicBezTo>
                    <a:pt x="12" y="16"/>
                    <a:pt x="12" y="16"/>
                    <a:pt x="12" y="16"/>
                  </a:cubicBezTo>
                  <a:cubicBezTo>
                    <a:pt x="13" y="16"/>
                    <a:pt x="13" y="16"/>
                    <a:pt x="13" y="16"/>
                  </a:cubicBezTo>
                  <a:cubicBezTo>
                    <a:pt x="14" y="16"/>
                    <a:pt x="14" y="16"/>
                    <a:pt x="14" y="16"/>
                  </a:cubicBezTo>
                  <a:cubicBezTo>
                    <a:pt x="14" y="16"/>
                    <a:pt x="14" y="16"/>
                    <a:pt x="14" y="16"/>
                  </a:cubicBezTo>
                  <a:cubicBezTo>
                    <a:pt x="15" y="17"/>
                    <a:pt x="15" y="17"/>
                    <a:pt x="15" y="17"/>
                  </a:cubicBezTo>
                  <a:cubicBezTo>
                    <a:pt x="15" y="17"/>
                    <a:pt x="15" y="17"/>
                    <a:pt x="15" y="17"/>
                  </a:cubicBezTo>
                  <a:cubicBezTo>
                    <a:pt x="16" y="18"/>
                    <a:pt x="16" y="18"/>
                    <a:pt x="16" y="18"/>
                  </a:cubicBezTo>
                  <a:cubicBezTo>
                    <a:pt x="16" y="17"/>
                    <a:pt x="16" y="17"/>
                    <a:pt x="16" y="17"/>
                  </a:cubicBezTo>
                  <a:cubicBezTo>
                    <a:pt x="17" y="17"/>
                    <a:pt x="17" y="17"/>
                    <a:pt x="17" y="17"/>
                  </a:cubicBezTo>
                  <a:cubicBezTo>
                    <a:pt x="17" y="17"/>
                    <a:pt x="17" y="17"/>
                    <a:pt x="17" y="17"/>
                  </a:cubicBezTo>
                  <a:cubicBezTo>
                    <a:pt x="17" y="17"/>
                    <a:pt x="17" y="17"/>
                    <a:pt x="17" y="17"/>
                  </a:cubicBezTo>
                  <a:cubicBezTo>
                    <a:pt x="17" y="17"/>
                    <a:pt x="17" y="17"/>
                    <a:pt x="17" y="17"/>
                  </a:cubicBezTo>
                  <a:cubicBezTo>
                    <a:pt x="17" y="16"/>
                    <a:pt x="17" y="16"/>
                    <a:pt x="17" y="16"/>
                  </a:cubicBezTo>
                  <a:cubicBezTo>
                    <a:pt x="17" y="15"/>
                    <a:pt x="17" y="15"/>
                    <a:pt x="17" y="15"/>
                  </a:cubicBezTo>
                  <a:cubicBezTo>
                    <a:pt x="17" y="14"/>
                    <a:pt x="17" y="14"/>
                    <a:pt x="17" y="14"/>
                  </a:cubicBezTo>
                  <a:cubicBezTo>
                    <a:pt x="17" y="14"/>
                    <a:pt x="17" y="14"/>
                    <a:pt x="17" y="14"/>
                  </a:cubicBezTo>
                  <a:cubicBezTo>
                    <a:pt x="17" y="13"/>
                    <a:pt x="17" y="13"/>
                    <a:pt x="17" y="13"/>
                  </a:cubicBezTo>
                  <a:cubicBezTo>
                    <a:pt x="17" y="13"/>
                    <a:pt x="17" y="13"/>
                    <a:pt x="17" y="13"/>
                  </a:cubicBezTo>
                  <a:cubicBezTo>
                    <a:pt x="17" y="14"/>
                    <a:pt x="17" y="14"/>
                    <a:pt x="17" y="14"/>
                  </a:cubicBezTo>
                  <a:cubicBezTo>
                    <a:pt x="17" y="14"/>
                    <a:pt x="17" y="14"/>
                    <a:pt x="17" y="14"/>
                  </a:cubicBezTo>
                  <a:cubicBezTo>
                    <a:pt x="17" y="13"/>
                    <a:pt x="17" y="13"/>
                    <a:pt x="17" y="13"/>
                  </a:cubicBezTo>
                  <a:cubicBezTo>
                    <a:pt x="17" y="13"/>
                    <a:pt x="17" y="13"/>
                    <a:pt x="17" y="13"/>
                  </a:cubicBezTo>
                  <a:cubicBezTo>
                    <a:pt x="17" y="12"/>
                    <a:pt x="17" y="12"/>
                    <a:pt x="17" y="12"/>
                  </a:cubicBezTo>
                  <a:cubicBezTo>
                    <a:pt x="17" y="11"/>
                    <a:pt x="17" y="11"/>
                    <a:pt x="17" y="11"/>
                  </a:cubicBezTo>
                  <a:cubicBezTo>
                    <a:pt x="17" y="11"/>
                    <a:pt x="17" y="11"/>
                    <a:pt x="17" y="11"/>
                  </a:cubicBezTo>
                  <a:cubicBezTo>
                    <a:pt x="18" y="9"/>
                    <a:pt x="18" y="9"/>
                    <a:pt x="18" y="9"/>
                  </a:cubicBezTo>
                  <a:cubicBezTo>
                    <a:pt x="18" y="10"/>
                    <a:pt x="18" y="10"/>
                    <a:pt x="18" y="10"/>
                  </a:cubicBezTo>
                  <a:cubicBezTo>
                    <a:pt x="18" y="10"/>
                    <a:pt x="18" y="10"/>
                    <a:pt x="18" y="10"/>
                  </a:cubicBezTo>
                  <a:cubicBezTo>
                    <a:pt x="18" y="10"/>
                    <a:pt x="18" y="10"/>
                    <a:pt x="18" y="11"/>
                  </a:cubicBezTo>
                  <a:cubicBezTo>
                    <a:pt x="18" y="11"/>
                    <a:pt x="18" y="11"/>
                    <a:pt x="18" y="11"/>
                  </a:cubicBezTo>
                  <a:cubicBezTo>
                    <a:pt x="18" y="11"/>
                    <a:pt x="18" y="11"/>
                    <a:pt x="18" y="11"/>
                  </a:cubicBezTo>
                  <a:cubicBezTo>
                    <a:pt x="18" y="11"/>
                    <a:pt x="18" y="11"/>
                    <a:pt x="18" y="11"/>
                  </a:cubicBezTo>
                  <a:cubicBezTo>
                    <a:pt x="19" y="9"/>
                    <a:pt x="19" y="9"/>
                    <a:pt x="19" y="9"/>
                  </a:cubicBezTo>
                  <a:cubicBezTo>
                    <a:pt x="19" y="7"/>
                    <a:pt x="19" y="7"/>
                    <a:pt x="19" y="7"/>
                  </a:cubicBezTo>
                  <a:cubicBezTo>
                    <a:pt x="19" y="7"/>
                    <a:pt x="19" y="7"/>
                    <a:pt x="19" y="7"/>
                  </a:cubicBezTo>
                  <a:cubicBezTo>
                    <a:pt x="18" y="7"/>
                    <a:pt x="18" y="7"/>
                    <a:pt x="18" y="7"/>
                  </a:cubicBezTo>
                  <a:cubicBezTo>
                    <a:pt x="18" y="6"/>
                    <a:pt x="18" y="6"/>
                    <a:pt x="18" y="6"/>
                  </a:cubicBezTo>
                  <a:cubicBezTo>
                    <a:pt x="18" y="6"/>
                    <a:pt x="18" y="6"/>
                    <a:pt x="18" y="6"/>
                  </a:cubicBezTo>
                  <a:cubicBezTo>
                    <a:pt x="18" y="6"/>
                    <a:pt x="18" y="6"/>
                    <a:pt x="18" y="6"/>
                  </a:cubicBezTo>
                  <a:cubicBezTo>
                    <a:pt x="19" y="6"/>
                    <a:pt x="19" y="6"/>
                    <a:pt x="19" y="6"/>
                  </a:cubicBezTo>
                  <a:cubicBezTo>
                    <a:pt x="19" y="6"/>
                    <a:pt x="19" y="6"/>
                    <a:pt x="19" y="6"/>
                  </a:cubicBezTo>
                  <a:cubicBezTo>
                    <a:pt x="19" y="5"/>
                    <a:pt x="19" y="5"/>
                    <a:pt x="19" y="5"/>
                  </a:cubicBezTo>
                  <a:cubicBezTo>
                    <a:pt x="20" y="4"/>
                    <a:pt x="20" y="4"/>
                    <a:pt x="20" y="4"/>
                  </a:cubicBezTo>
                  <a:cubicBezTo>
                    <a:pt x="20" y="4"/>
                    <a:pt x="20" y="4"/>
                    <a:pt x="20" y="4"/>
                  </a:cubicBezTo>
                  <a:cubicBezTo>
                    <a:pt x="20" y="3"/>
                    <a:pt x="20" y="3"/>
                    <a:pt x="20" y="3"/>
                  </a:cubicBezTo>
                  <a:cubicBezTo>
                    <a:pt x="20" y="3"/>
                    <a:pt x="20" y="3"/>
                    <a:pt x="20" y="3"/>
                  </a:cubicBezTo>
                  <a:cubicBezTo>
                    <a:pt x="20" y="3"/>
                    <a:pt x="20" y="3"/>
                    <a:pt x="20" y="3"/>
                  </a:cubicBezTo>
                  <a:cubicBezTo>
                    <a:pt x="20" y="2"/>
                    <a:pt x="20" y="2"/>
                    <a:pt x="20" y="2"/>
                  </a:cubicBezTo>
                  <a:cubicBezTo>
                    <a:pt x="20" y="2"/>
                    <a:pt x="20" y="2"/>
                    <a:pt x="20" y="2"/>
                  </a:cubicBezTo>
                  <a:cubicBezTo>
                    <a:pt x="20" y="0"/>
                    <a:pt x="20" y="0"/>
                    <a:pt x="20" y="0"/>
                  </a:cubicBezTo>
                  <a:cubicBezTo>
                    <a:pt x="20" y="0"/>
                    <a:pt x="20" y="0"/>
                    <a:pt x="20" y="0"/>
                  </a:cubicBezTo>
                  <a:cubicBezTo>
                    <a:pt x="21" y="0"/>
                    <a:pt x="21" y="0"/>
                    <a:pt x="21" y="0"/>
                  </a:cubicBezTo>
                  <a:cubicBezTo>
                    <a:pt x="20" y="0"/>
                    <a:pt x="20" y="0"/>
                    <a:pt x="20" y="0"/>
                  </a:cubicBezTo>
                  <a:cubicBezTo>
                    <a:pt x="19" y="0"/>
                    <a:pt x="19" y="0"/>
                    <a:pt x="19" y="0"/>
                  </a:cubicBezTo>
                  <a:cubicBezTo>
                    <a:pt x="19" y="0"/>
                    <a:pt x="19" y="0"/>
                    <a:pt x="19" y="0"/>
                  </a:cubicBezTo>
                  <a:cubicBezTo>
                    <a:pt x="19" y="0"/>
                    <a:pt x="19" y="0"/>
                    <a:pt x="19" y="0"/>
                  </a:cubicBezTo>
                  <a:cubicBezTo>
                    <a:pt x="18" y="0"/>
                    <a:pt x="18" y="0"/>
                    <a:pt x="18" y="0"/>
                  </a:cubicBezTo>
                  <a:cubicBezTo>
                    <a:pt x="18" y="0"/>
                    <a:pt x="18" y="0"/>
                    <a:pt x="18" y="0"/>
                  </a:cubicBezTo>
                  <a:cubicBezTo>
                    <a:pt x="18" y="1"/>
                    <a:pt x="18" y="1"/>
                    <a:pt x="18" y="1"/>
                  </a:cubicBezTo>
                  <a:cubicBezTo>
                    <a:pt x="17" y="1"/>
                    <a:pt x="17" y="1"/>
                    <a:pt x="17" y="1"/>
                  </a:cubicBezTo>
                  <a:cubicBezTo>
                    <a:pt x="16" y="1"/>
                    <a:pt x="16" y="1"/>
                    <a:pt x="16" y="1"/>
                  </a:cubicBezTo>
                  <a:cubicBezTo>
                    <a:pt x="16" y="2"/>
                    <a:pt x="16" y="2"/>
                    <a:pt x="16" y="2"/>
                  </a:cubicBezTo>
                  <a:cubicBezTo>
                    <a:pt x="15" y="1"/>
                    <a:pt x="15" y="1"/>
                    <a:pt x="15" y="1"/>
                  </a:cubicBezTo>
                  <a:cubicBezTo>
                    <a:pt x="14" y="2"/>
                    <a:pt x="14" y="2"/>
                    <a:pt x="14" y="2"/>
                  </a:cubicBezTo>
                  <a:cubicBezTo>
                    <a:pt x="14" y="1"/>
                    <a:pt x="14" y="1"/>
                    <a:pt x="14" y="1"/>
                  </a:cubicBezTo>
                  <a:cubicBezTo>
                    <a:pt x="14" y="1"/>
                    <a:pt x="14" y="1"/>
                    <a:pt x="14" y="1"/>
                  </a:cubicBezTo>
                  <a:cubicBezTo>
                    <a:pt x="13" y="1"/>
                    <a:pt x="13" y="1"/>
                    <a:pt x="13" y="1"/>
                  </a:cubicBezTo>
                  <a:cubicBezTo>
                    <a:pt x="13" y="2"/>
                    <a:pt x="13" y="2"/>
                    <a:pt x="13" y="2"/>
                  </a:cubicBezTo>
                  <a:cubicBezTo>
                    <a:pt x="12" y="2"/>
                    <a:pt x="12" y="2"/>
                    <a:pt x="12" y="2"/>
                  </a:cubicBezTo>
                  <a:cubicBezTo>
                    <a:pt x="12" y="3"/>
                    <a:pt x="12" y="3"/>
                    <a:pt x="12" y="3"/>
                  </a:cubicBezTo>
                  <a:cubicBezTo>
                    <a:pt x="12" y="3"/>
                    <a:pt x="12" y="3"/>
                    <a:pt x="12" y="3"/>
                  </a:cubicBezTo>
                  <a:cubicBezTo>
                    <a:pt x="11" y="3"/>
                    <a:pt x="11" y="3"/>
                    <a:pt x="11" y="3"/>
                  </a:cubicBezTo>
                  <a:cubicBezTo>
                    <a:pt x="10" y="4"/>
                    <a:pt x="10" y="4"/>
                    <a:pt x="10" y="4"/>
                  </a:cubicBezTo>
                  <a:cubicBezTo>
                    <a:pt x="9" y="4"/>
                    <a:pt x="9" y="4"/>
                    <a:pt x="9" y="4"/>
                  </a:cubicBezTo>
                  <a:cubicBezTo>
                    <a:pt x="9" y="5"/>
                    <a:pt x="9" y="5"/>
                    <a:pt x="9" y="5"/>
                  </a:cubicBezTo>
                  <a:cubicBezTo>
                    <a:pt x="8" y="5"/>
                    <a:pt x="8" y="5"/>
                    <a:pt x="8" y="5"/>
                  </a:cubicBezTo>
                  <a:cubicBezTo>
                    <a:pt x="8" y="5"/>
                    <a:pt x="8" y="5"/>
                    <a:pt x="8" y="5"/>
                  </a:cubicBezTo>
                  <a:cubicBezTo>
                    <a:pt x="8" y="4"/>
                    <a:pt x="8" y="4"/>
                    <a:pt x="8" y="4"/>
                  </a:cubicBezTo>
                  <a:cubicBezTo>
                    <a:pt x="6" y="4"/>
                    <a:pt x="6" y="4"/>
                    <a:pt x="6" y="4"/>
                  </a:cubicBezTo>
                  <a:cubicBezTo>
                    <a:pt x="5" y="5"/>
                    <a:pt x="5" y="5"/>
                    <a:pt x="5" y="5"/>
                  </a:cubicBezTo>
                  <a:cubicBezTo>
                    <a:pt x="4" y="5"/>
                    <a:pt x="4" y="5"/>
                    <a:pt x="4" y="5"/>
                  </a:cubicBezTo>
                  <a:cubicBezTo>
                    <a:pt x="4" y="6"/>
                    <a:pt x="4" y="6"/>
                    <a:pt x="4" y="6"/>
                  </a:cubicBezTo>
                  <a:cubicBezTo>
                    <a:pt x="4" y="6"/>
                    <a:pt x="4" y="6"/>
                    <a:pt x="4" y="6"/>
                  </a:cubicBezTo>
                  <a:cubicBezTo>
                    <a:pt x="4" y="7"/>
                    <a:pt x="4" y="7"/>
                    <a:pt x="4" y="7"/>
                  </a:cubicBezTo>
                  <a:cubicBezTo>
                    <a:pt x="3" y="8"/>
                    <a:pt x="3" y="8"/>
                    <a:pt x="3" y="8"/>
                  </a:cubicBezTo>
                  <a:cubicBezTo>
                    <a:pt x="2" y="8"/>
                    <a:pt x="2" y="8"/>
                    <a:pt x="2" y="8"/>
                  </a:cubicBezTo>
                  <a:cubicBezTo>
                    <a:pt x="1" y="8"/>
                    <a:pt x="1" y="8"/>
                    <a:pt x="1" y="8"/>
                  </a:cubicBezTo>
                  <a:cubicBezTo>
                    <a:pt x="1" y="8"/>
                    <a:pt x="1" y="8"/>
                    <a:pt x="1" y="8"/>
                  </a:cubicBezTo>
                  <a:cubicBezTo>
                    <a:pt x="1" y="9"/>
                    <a:pt x="1" y="9"/>
                    <a:pt x="1" y="9"/>
                  </a:cubicBezTo>
                  <a:cubicBezTo>
                    <a:pt x="0" y="8"/>
                    <a:pt x="0" y="8"/>
                    <a:pt x="0" y="8"/>
                  </a:cubicBezTo>
                  <a:cubicBezTo>
                    <a:pt x="0" y="9"/>
                    <a:pt x="0" y="9"/>
                    <a:pt x="0" y="9"/>
                  </a:cubicBezTo>
                  <a:cubicBezTo>
                    <a:pt x="2" y="10"/>
                    <a:pt x="2" y="10"/>
                    <a:pt x="2" y="10"/>
                  </a:cubicBezTo>
                  <a:cubicBezTo>
                    <a:pt x="2" y="11"/>
                    <a:pt x="2" y="11"/>
                    <a:pt x="2" y="11"/>
                  </a:cubicBezTo>
                  <a:cubicBezTo>
                    <a:pt x="2" y="11"/>
                    <a:pt x="2" y="11"/>
                    <a:pt x="2" y="11"/>
                  </a:cubicBezTo>
                  <a:cubicBezTo>
                    <a:pt x="4" y="12"/>
                    <a:pt x="4" y="12"/>
                    <a:pt x="4" y="12"/>
                  </a:cubicBezTo>
                  <a:cubicBezTo>
                    <a:pt x="5" y="14"/>
                    <a:pt x="5" y="14"/>
                    <a:pt x="5" y="14"/>
                  </a:cubicBezTo>
                  <a:cubicBezTo>
                    <a:pt x="7" y="16"/>
                    <a:pt x="7" y="16"/>
                    <a:pt x="7" y="16"/>
                  </a:cubicBezTo>
                  <a:cubicBezTo>
                    <a:pt x="7" y="16"/>
                    <a:pt x="7" y="16"/>
                    <a:pt x="7" y="16"/>
                  </a:cubicBezTo>
                  <a:lnTo>
                    <a:pt x="8" y="16"/>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63" name="Freeform 172"/>
            <p:cNvSpPr>
              <a:spLocks/>
            </p:cNvSpPr>
            <p:nvPr/>
          </p:nvSpPr>
          <p:spPr bwMode="auto">
            <a:xfrm>
              <a:off x="2420973" y="2862031"/>
              <a:ext cx="142816" cy="61758"/>
            </a:xfrm>
            <a:custGeom>
              <a:avLst/>
              <a:gdLst>
                <a:gd name="T0" fmla="*/ 41 w 111"/>
                <a:gd name="T1" fmla="*/ 48 h 48"/>
                <a:gd name="T2" fmla="*/ 48 w 111"/>
                <a:gd name="T3" fmla="*/ 44 h 48"/>
                <a:gd name="T4" fmla="*/ 48 w 111"/>
                <a:gd name="T5" fmla="*/ 40 h 48"/>
                <a:gd name="T6" fmla="*/ 52 w 111"/>
                <a:gd name="T7" fmla="*/ 37 h 48"/>
                <a:gd name="T8" fmla="*/ 63 w 111"/>
                <a:gd name="T9" fmla="*/ 33 h 48"/>
                <a:gd name="T10" fmla="*/ 63 w 111"/>
                <a:gd name="T11" fmla="*/ 37 h 48"/>
                <a:gd name="T12" fmla="*/ 66 w 111"/>
                <a:gd name="T13" fmla="*/ 33 h 48"/>
                <a:gd name="T14" fmla="*/ 74 w 111"/>
                <a:gd name="T15" fmla="*/ 29 h 48"/>
                <a:gd name="T16" fmla="*/ 78 w 111"/>
                <a:gd name="T17" fmla="*/ 29 h 48"/>
                <a:gd name="T18" fmla="*/ 81 w 111"/>
                <a:gd name="T19" fmla="*/ 26 h 48"/>
                <a:gd name="T20" fmla="*/ 85 w 111"/>
                <a:gd name="T21" fmla="*/ 22 h 48"/>
                <a:gd name="T22" fmla="*/ 85 w 111"/>
                <a:gd name="T23" fmla="*/ 26 h 48"/>
                <a:gd name="T24" fmla="*/ 92 w 111"/>
                <a:gd name="T25" fmla="*/ 26 h 48"/>
                <a:gd name="T26" fmla="*/ 96 w 111"/>
                <a:gd name="T27" fmla="*/ 22 h 48"/>
                <a:gd name="T28" fmla="*/ 100 w 111"/>
                <a:gd name="T29" fmla="*/ 18 h 48"/>
                <a:gd name="T30" fmla="*/ 104 w 111"/>
                <a:gd name="T31" fmla="*/ 18 h 48"/>
                <a:gd name="T32" fmla="*/ 104 w 111"/>
                <a:gd name="T33" fmla="*/ 18 h 48"/>
                <a:gd name="T34" fmla="*/ 111 w 111"/>
                <a:gd name="T35" fmla="*/ 18 h 48"/>
                <a:gd name="T36" fmla="*/ 111 w 111"/>
                <a:gd name="T37" fmla="*/ 14 h 48"/>
                <a:gd name="T38" fmla="*/ 104 w 111"/>
                <a:gd name="T39" fmla="*/ 11 h 48"/>
                <a:gd name="T40" fmla="*/ 104 w 111"/>
                <a:gd name="T41" fmla="*/ 14 h 48"/>
                <a:gd name="T42" fmla="*/ 96 w 111"/>
                <a:gd name="T43" fmla="*/ 14 h 48"/>
                <a:gd name="T44" fmla="*/ 89 w 111"/>
                <a:gd name="T45" fmla="*/ 11 h 48"/>
                <a:gd name="T46" fmla="*/ 89 w 111"/>
                <a:gd name="T47" fmla="*/ 11 h 48"/>
                <a:gd name="T48" fmla="*/ 89 w 111"/>
                <a:gd name="T49" fmla="*/ 7 h 48"/>
                <a:gd name="T50" fmla="*/ 96 w 111"/>
                <a:gd name="T51" fmla="*/ 7 h 48"/>
                <a:gd name="T52" fmla="*/ 100 w 111"/>
                <a:gd name="T53" fmla="*/ 11 h 48"/>
                <a:gd name="T54" fmla="*/ 92 w 111"/>
                <a:gd name="T55" fmla="*/ 7 h 48"/>
                <a:gd name="T56" fmla="*/ 89 w 111"/>
                <a:gd name="T57" fmla="*/ 7 h 48"/>
                <a:gd name="T58" fmla="*/ 85 w 111"/>
                <a:gd name="T59" fmla="*/ 7 h 48"/>
                <a:gd name="T60" fmla="*/ 74 w 111"/>
                <a:gd name="T61" fmla="*/ 3 h 48"/>
                <a:gd name="T62" fmla="*/ 63 w 111"/>
                <a:gd name="T63" fmla="*/ 0 h 48"/>
                <a:gd name="T64" fmla="*/ 59 w 111"/>
                <a:gd name="T65" fmla="*/ 3 h 48"/>
                <a:gd name="T66" fmla="*/ 59 w 111"/>
                <a:gd name="T67" fmla="*/ 3 h 48"/>
                <a:gd name="T68" fmla="*/ 55 w 111"/>
                <a:gd name="T69" fmla="*/ 3 h 48"/>
                <a:gd name="T70" fmla="*/ 41 w 111"/>
                <a:gd name="T71" fmla="*/ 3 h 48"/>
                <a:gd name="T72" fmla="*/ 29 w 111"/>
                <a:gd name="T73" fmla="*/ 7 h 48"/>
                <a:gd name="T74" fmla="*/ 26 w 111"/>
                <a:gd name="T75" fmla="*/ 7 h 48"/>
                <a:gd name="T76" fmla="*/ 22 w 111"/>
                <a:gd name="T77" fmla="*/ 11 h 48"/>
                <a:gd name="T78" fmla="*/ 15 w 111"/>
                <a:gd name="T79" fmla="*/ 14 h 48"/>
                <a:gd name="T80" fmla="*/ 7 w 111"/>
                <a:gd name="T81" fmla="*/ 18 h 48"/>
                <a:gd name="T82" fmla="*/ 7 w 111"/>
                <a:gd name="T83" fmla="*/ 26 h 48"/>
                <a:gd name="T84" fmla="*/ 4 w 111"/>
                <a:gd name="T85" fmla="*/ 29 h 48"/>
                <a:gd name="T86" fmla="*/ 4 w 111"/>
                <a:gd name="T87" fmla="*/ 29 h 48"/>
                <a:gd name="T88" fmla="*/ 4 w 111"/>
                <a:gd name="T89" fmla="*/ 40 h 48"/>
                <a:gd name="T90" fmla="*/ 11 w 111"/>
                <a:gd name="T91" fmla="*/ 44 h 48"/>
                <a:gd name="T92" fmla="*/ 15 w 111"/>
                <a:gd name="T93" fmla="*/ 44 h 48"/>
                <a:gd name="T94" fmla="*/ 15 w 111"/>
                <a:gd name="T95" fmla="*/ 44 h 48"/>
                <a:gd name="T96" fmla="*/ 18 w 111"/>
                <a:gd name="T97" fmla="*/ 48 h 48"/>
                <a:gd name="T98" fmla="*/ 29 w 111"/>
                <a:gd name="T99" fmla="*/ 48 h 48"/>
                <a:gd name="T100" fmla="*/ 29 w 111"/>
                <a:gd name="T101" fmla="*/ 44 h 48"/>
                <a:gd name="T102" fmla="*/ 33 w 111"/>
                <a:gd name="T103" fmla="*/ 44 h 48"/>
                <a:gd name="T104" fmla="*/ 37 w 111"/>
                <a:gd name="T105" fmla="*/ 44 h 48"/>
                <a:gd name="T106" fmla="*/ 37 w 111"/>
                <a:gd name="T107" fmla="*/ 44 h 48"/>
                <a:gd name="T108" fmla="*/ 37 w 111"/>
                <a:gd name="T10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 h="48">
                  <a:moveTo>
                    <a:pt x="37" y="48"/>
                  </a:moveTo>
                  <a:lnTo>
                    <a:pt x="41" y="48"/>
                  </a:lnTo>
                  <a:lnTo>
                    <a:pt x="44" y="48"/>
                  </a:lnTo>
                  <a:lnTo>
                    <a:pt x="48" y="44"/>
                  </a:lnTo>
                  <a:lnTo>
                    <a:pt x="48" y="40"/>
                  </a:lnTo>
                  <a:lnTo>
                    <a:pt x="48" y="40"/>
                  </a:lnTo>
                  <a:lnTo>
                    <a:pt x="48" y="37"/>
                  </a:lnTo>
                  <a:lnTo>
                    <a:pt x="52" y="37"/>
                  </a:lnTo>
                  <a:lnTo>
                    <a:pt x="55" y="33"/>
                  </a:lnTo>
                  <a:lnTo>
                    <a:pt x="63" y="33"/>
                  </a:lnTo>
                  <a:lnTo>
                    <a:pt x="63" y="37"/>
                  </a:lnTo>
                  <a:lnTo>
                    <a:pt x="63" y="37"/>
                  </a:lnTo>
                  <a:lnTo>
                    <a:pt x="66" y="37"/>
                  </a:lnTo>
                  <a:lnTo>
                    <a:pt x="66" y="33"/>
                  </a:lnTo>
                  <a:lnTo>
                    <a:pt x="70" y="33"/>
                  </a:lnTo>
                  <a:lnTo>
                    <a:pt x="74" y="29"/>
                  </a:lnTo>
                  <a:lnTo>
                    <a:pt x="78" y="29"/>
                  </a:lnTo>
                  <a:lnTo>
                    <a:pt x="78" y="29"/>
                  </a:lnTo>
                  <a:lnTo>
                    <a:pt x="78" y="26"/>
                  </a:lnTo>
                  <a:lnTo>
                    <a:pt x="81" y="26"/>
                  </a:lnTo>
                  <a:lnTo>
                    <a:pt x="81" y="22"/>
                  </a:lnTo>
                  <a:lnTo>
                    <a:pt x="85" y="22"/>
                  </a:lnTo>
                  <a:lnTo>
                    <a:pt x="85" y="22"/>
                  </a:lnTo>
                  <a:lnTo>
                    <a:pt x="85" y="26"/>
                  </a:lnTo>
                  <a:lnTo>
                    <a:pt x="89" y="22"/>
                  </a:lnTo>
                  <a:lnTo>
                    <a:pt x="92" y="26"/>
                  </a:lnTo>
                  <a:lnTo>
                    <a:pt x="92" y="22"/>
                  </a:lnTo>
                  <a:lnTo>
                    <a:pt x="96" y="22"/>
                  </a:lnTo>
                  <a:lnTo>
                    <a:pt x="100" y="22"/>
                  </a:lnTo>
                  <a:lnTo>
                    <a:pt x="100" y="18"/>
                  </a:lnTo>
                  <a:lnTo>
                    <a:pt x="100" y="18"/>
                  </a:lnTo>
                  <a:lnTo>
                    <a:pt x="104" y="18"/>
                  </a:lnTo>
                  <a:lnTo>
                    <a:pt x="104" y="18"/>
                  </a:lnTo>
                  <a:lnTo>
                    <a:pt x="104" y="18"/>
                  </a:lnTo>
                  <a:lnTo>
                    <a:pt x="107" y="18"/>
                  </a:lnTo>
                  <a:lnTo>
                    <a:pt x="111" y="18"/>
                  </a:lnTo>
                  <a:lnTo>
                    <a:pt x="111" y="14"/>
                  </a:lnTo>
                  <a:lnTo>
                    <a:pt x="111" y="14"/>
                  </a:lnTo>
                  <a:lnTo>
                    <a:pt x="107" y="11"/>
                  </a:lnTo>
                  <a:lnTo>
                    <a:pt x="104" y="11"/>
                  </a:lnTo>
                  <a:lnTo>
                    <a:pt x="100" y="11"/>
                  </a:lnTo>
                  <a:lnTo>
                    <a:pt x="104" y="14"/>
                  </a:lnTo>
                  <a:lnTo>
                    <a:pt x="100" y="14"/>
                  </a:lnTo>
                  <a:lnTo>
                    <a:pt x="96" y="14"/>
                  </a:lnTo>
                  <a:lnTo>
                    <a:pt x="92" y="11"/>
                  </a:lnTo>
                  <a:lnTo>
                    <a:pt x="89" y="11"/>
                  </a:lnTo>
                  <a:lnTo>
                    <a:pt x="89" y="11"/>
                  </a:lnTo>
                  <a:lnTo>
                    <a:pt x="89" y="11"/>
                  </a:lnTo>
                  <a:lnTo>
                    <a:pt x="92" y="11"/>
                  </a:lnTo>
                  <a:lnTo>
                    <a:pt x="89" y="7"/>
                  </a:lnTo>
                  <a:lnTo>
                    <a:pt x="92" y="7"/>
                  </a:lnTo>
                  <a:lnTo>
                    <a:pt x="96" y="7"/>
                  </a:lnTo>
                  <a:lnTo>
                    <a:pt x="100" y="11"/>
                  </a:lnTo>
                  <a:lnTo>
                    <a:pt x="100" y="11"/>
                  </a:lnTo>
                  <a:lnTo>
                    <a:pt x="96" y="7"/>
                  </a:lnTo>
                  <a:lnTo>
                    <a:pt x="92" y="7"/>
                  </a:lnTo>
                  <a:lnTo>
                    <a:pt x="89" y="3"/>
                  </a:lnTo>
                  <a:lnTo>
                    <a:pt x="89" y="7"/>
                  </a:lnTo>
                  <a:lnTo>
                    <a:pt x="85" y="3"/>
                  </a:lnTo>
                  <a:lnTo>
                    <a:pt x="85" y="7"/>
                  </a:lnTo>
                  <a:lnTo>
                    <a:pt x="81" y="7"/>
                  </a:lnTo>
                  <a:lnTo>
                    <a:pt x="74" y="3"/>
                  </a:lnTo>
                  <a:lnTo>
                    <a:pt x="66" y="3"/>
                  </a:lnTo>
                  <a:lnTo>
                    <a:pt x="63" y="0"/>
                  </a:lnTo>
                  <a:lnTo>
                    <a:pt x="59" y="0"/>
                  </a:lnTo>
                  <a:lnTo>
                    <a:pt x="59" y="3"/>
                  </a:lnTo>
                  <a:lnTo>
                    <a:pt x="63" y="3"/>
                  </a:lnTo>
                  <a:lnTo>
                    <a:pt x="59" y="3"/>
                  </a:lnTo>
                  <a:lnTo>
                    <a:pt x="55" y="3"/>
                  </a:lnTo>
                  <a:lnTo>
                    <a:pt x="55" y="3"/>
                  </a:lnTo>
                  <a:lnTo>
                    <a:pt x="48" y="3"/>
                  </a:lnTo>
                  <a:lnTo>
                    <a:pt x="41" y="3"/>
                  </a:lnTo>
                  <a:lnTo>
                    <a:pt x="33" y="3"/>
                  </a:lnTo>
                  <a:lnTo>
                    <a:pt x="29" y="7"/>
                  </a:lnTo>
                  <a:lnTo>
                    <a:pt x="26" y="7"/>
                  </a:lnTo>
                  <a:lnTo>
                    <a:pt x="26" y="7"/>
                  </a:lnTo>
                  <a:lnTo>
                    <a:pt x="22" y="7"/>
                  </a:lnTo>
                  <a:lnTo>
                    <a:pt x="22" y="11"/>
                  </a:lnTo>
                  <a:lnTo>
                    <a:pt x="18" y="14"/>
                  </a:lnTo>
                  <a:lnTo>
                    <a:pt x="15" y="14"/>
                  </a:lnTo>
                  <a:lnTo>
                    <a:pt x="11" y="18"/>
                  </a:lnTo>
                  <a:lnTo>
                    <a:pt x="7" y="18"/>
                  </a:lnTo>
                  <a:lnTo>
                    <a:pt x="11" y="22"/>
                  </a:lnTo>
                  <a:lnTo>
                    <a:pt x="7" y="26"/>
                  </a:lnTo>
                  <a:lnTo>
                    <a:pt x="4" y="29"/>
                  </a:lnTo>
                  <a:lnTo>
                    <a:pt x="4" y="29"/>
                  </a:lnTo>
                  <a:lnTo>
                    <a:pt x="4" y="29"/>
                  </a:lnTo>
                  <a:lnTo>
                    <a:pt x="4" y="29"/>
                  </a:lnTo>
                  <a:lnTo>
                    <a:pt x="0" y="37"/>
                  </a:lnTo>
                  <a:lnTo>
                    <a:pt x="4" y="40"/>
                  </a:lnTo>
                  <a:lnTo>
                    <a:pt x="4" y="40"/>
                  </a:lnTo>
                  <a:lnTo>
                    <a:pt x="11" y="44"/>
                  </a:lnTo>
                  <a:lnTo>
                    <a:pt x="15" y="48"/>
                  </a:lnTo>
                  <a:lnTo>
                    <a:pt x="15" y="44"/>
                  </a:lnTo>
                  <a:lnTo>
                    <a:pt x="15" y="44"/>
                  </a:lnTo>
                  <a:lnTo>
                    <a:pt x="15" y="44"/>
                  </a:lnTo>
                  <a:lnTo>
                    <a:pt x="18" y="44"/>
                  </a:lnTo>
                  <a:lnTo>
                    <a:pt x="18" y="48"/>
                  </a:lnTo>
                  <a:lnTo>
                    <a:pt x="22" y="48"/>
                  </a:lnTo>
                  <a:lnTo>
                    <a:pt x="29" y="48"/>
                  </a:lnTo>
                  <a:lnTo>
                    <a:pt x="33" y="44"/>
                  </a:lnTo>
                  <a:lnTo>
                    <a:pt x="29" y="44"/>
                  </a:lnTo>
                  <a:lnTo>
                    <a:pt x="33" y="44"/>
                  </a:lnTo>
                  <a:lnTo>
                    <a:pt x="33" y="44"/>
                  </a:lnTo>
                  <a:lnTo>
                    <a:pt x="33" y="44"/>
                  </a:lnTo>
                  <a:lnTo>
                    <a:pt x="37" y="44"/>
                  </a:lnTo>
                  <a:lnTo>
                    <a:pt x="37" y="44"/>
                  </a:lnTo>
                  <a:lnTo>
                    <a:pt x="37" y="44"/>
                  </a:lnTo>
                  <a:lnTo>
                    <a:pt x="37" y="48"/>
                  </a:lnTo>
                  <a:lnTo>
                    <a:pt x="37" y="48"/>
                  </a:lnTo>
                  <a:lnTo>
                    <a:pt x="37" y="4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64" name="Freeform 173"/>
            <p:cNvSpPr>
              <a:spLocks/>
            </p:cNvSpPr>
            <p:nvPr/>
          </p:nvSpPr>
          <p:spPr bwMode="auto">
            <a:xfrm>
              <a:off x="2410678" y="2895484"/>
              <a:ext cx="52752" cy="28306"/>
            </a:xfrm>
            <a:custGeom>
              <a:avLst/>
              <a:gdLst>
                <a:gd name="T0" fmla="*/ 15 w 41"/>
                <a:gd name="T1" fmla="*/ 0 h 22"/>
                <a:gd name="T2" fmla="*/ 19 w 41"/>
                <a:gd name="T3" fmla="*/ 0 h 22"/>
                <a:gd name="T4" fmla="*/ 19 w 41"/>
                <a:gd name="T5" fmla="*/ 3 h 22"/>
                <a:gd name="T6" fmla="*/ 19 w 41"/>
                <a:gd name="T7" fmla="*/ 3 h 22"/>
                <a:gd name="T8" fmla="*/ 23 w 41"/>
                <a:gd name="T9" fmla="*/ 3 h 22"/>
                <a:gd name="T10" fmla="*/ 26 w 41"/>
                <a:gd name="T11" fmla="*/ 3 h 22"/>
                <a:gd name="T12" fmla="*/ 26 w 41"/>
                <a:gd name="T13" fmla="*/ 3 h 22"/>
                <a:gd name="T14" fmla="*/ 30 w 41"/>
                <a:gd name="T15" fmla="*/ 7 h 22"/>
                <a:gd name="T16" fmla="*/ 30 w 41"/>
                <a:gd name="T17" fmla="*/ 7 h 22"/>
                <a:gd name="T18" fmla="*/ 34 w 41"/>
                <a:gd name="T19" fmla="*/ 11 h 22"/>
                <a:gd name="T20" fmla="*/ 34 w 41"/>
                <a:gd name="T21" fmla="*/ 7 h 22"/>
                <a:gd name="T22" fmla="*/ 34 w 41"/>
                <a:gd name="T23" fmla="*/ 7 h 22"/>
                <a:gd name="T24" fmla="*/ 37 w 41"/>
                <a:gd name="T25" fmla="*/ 7 h 22"/>
                <a:gd name="T26" fmla="*/ 37 w 41"/>
                <a:gd name="T27" fmla="*/ 7 h 22"/>
                <a:gd name="T28" fmla="*/ 41 w 41"/>
                <a:gd name="T29" fmla="*/ 7 h 22"/>
                <a:gd name="T30" fmla="*/ 41 w 41"/>
                <a:gd name="T31" fmla="*/ 11 h 22"/>
                <a:gd name="T32" fmla="*/ 41 w 41"/>
                <a:gd name="T33" fmla="*/ 11 h 22"/>
                <a:gd name="T34" fmla="*/ 41 w 41"/>
                <a:gd name="T35" fmla="*/ 14 h 22"/>
                <a:gd name="T36" fmla="*/ 37 w 41"/>
                <a:gd name="T37" fmla="*/ 14 h 22"/>
                <a:gd name="T38" fmla="*/ 41 w 41"/>
                <a:gd name="T39" fmla="*/ 18 h 22"/>
                <a:gd name="T40" fmla="*/ 37 w 41"/>
                <a:gd name="T41" fmla="*/ 18 h 22"/>
                <a:gd name="T42" fmla="*/ 41 w 41"/>
                <a:gd name="T43" fmla="*/ 18 h 22"/>
                <a:gd name="T44" fmla="*/ 37 w 41"/>
                <a:gd name="T45" fmla="*/ 22 h 22"/>
                <a:gd name="T46" fmla="*/ 30 w 41"/>
                <a:gd name="T47" fmla="*/ 22 h 22"/>
                <a:gd name="T48" fmla="*/ 26 w 41"/>
                <a:gd name="T49" fmla="*/ 22 h 22"/>
                <a:gd name="T50" fmla="*/ 26 w 41"/>
                <a:gd name="T51" fmla="*/ 18 h 22"/>
                <a:gd name="T52" fmla="*/ 23 w 41"/>
                <a:gd name="T53" fmla="*/ 18 h 22"/>
                <a:gd name="T54" fmla="*/ 23 w 41"/>
                <a:gd name="T55" fmla="*/ 18 h 22"/>
                <a:gd name="T56" fmla="*/ 23 w 41"/>
                <a:gd name="T57" fmla="*/ 18 h 22"/>
                <a:gd name="T58" fmla="*/ 23 w 41"/>
                <a:gd name="T59" fmla="*/ 22 h 22"/>
                <a:gd name="T60" fmla="*/ 19 w 41"/>
                <a:gd name="T61" fmla="*/ 18 h 22"/>
                <a:gd name="T62" fmla="*/ 12 w 41"/>
                <a:gd name="T63" fmla="*/ 14 h 22"/>
                <a:gd name="T64" fmla="*/ 12 w 41"/>
                <a:gd name="T65" fmla="*/ 14 h 22"/>
                <a:gd name="T66" fmla="*/ 8 w 41"/>
                <a:gd name="T67" fmla="*/ 14 h 22"/>
                <a:gd name="T68" fmla="*/ 4 w 41"/>
                <a:gd name="T69" fmla="*/ 14 h 22"/>
                <a:gd name="T70" fmla="*/ 0 w 41"/>
                <a:gd name="T71" fmla="*/ 14 h 22"/>
                <a:gd name="T72" fmla="*/ 0 w 41"/>
                <a:gd name="T73" fmla="*/ 11 h 22"/>
                <a:gd name="T74" fmla="*/ 0 w 41"/>
                <a:gd name="T75" fmla="*/ 11 h 22"/>
                <a:gd name="T76" fmla="*/ 0 w 41"/>
                <a:gd name="T77" fmla="*/ 11 h 22"/>
                <a:gd name="T78" fmla="*/ 4 w 41"/>
                <a:gd name="T79" fmla="*/ 7 h 22"/>
                <a:gd name="T80" fmla="*/ 8 w 41"/>
                <a:gd name="T81" fmla="*/ 7 h 22"/>
                <a:gd name="T82" fmla="*/ 12 w 41"/>
                <a:gd name="T83" fmla="*/ 3 h 22"/>
                <a:gd name="T84" fmla="*/ 12 w 41"/>
                <a:gd name="T85" fmla="*/ 3 h 22"/>
                <a:gd name="T86" fmla="*/ 15 w 41"/>
                <a:gd name="T8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22">
                  <a:moveTo>
                    <a:pt x="15" y="0"/>
                  </a:moveTo>
                  <a:lnTo>
                    <a:pt x="19" y="0"/>
                  </a:lnTo>
                  <a:lnTo>
                    <a:pt x="19" y="3"/>
                  </a:lnTo>
                  <a:lnTo>
                    <a:pt x="19" y="3"/>
                  </a:lnTo>
                  <a:lnTo>
                    <a:pt x="23" y="3"/>
                  </a:lnTo>
                  <a:lnTo>
                    <a:pt x="26" y="3"/>
                  </a:lnTo>
                  <a:lnTo>
                    <a:pt x="26" y="3"/>
                  </a:lnTo>
                  <a:lnTo>
                    <a:pt x="30" y="7"/>
                  </a:lnTo>
                  <a:lnTo>
                    <a:pt x="30" y="7"/>
                  </a:lnTo>
                  <a:lnTo>
                    <a:pt x="34" y="11"/>
                  </a:lnTo>
                  <a:lnTo>
                    <a:pt x="34" y="7"/>
                  </a:lnTo>
                  <a:lnTo>
                    <a:pt x="34" y="7"/>
                  </a:lnTo>
                  <a:lnTo>
                    <a:pt x="37" y="7"/>
                  </a:lnTo>
                  <a:lnTo>
                    <a:pt x="37" y="7"/>
                  </a:lnTo>
                  <a:lnTo>
                    <a:pt x="41" y="7"/>
                  </a:lnTo>
                  <a:lnTo>
                    <a:pt x="41" y="11"/>
                  </a:lnTo>
                  <a:lnTo>
                    <a:pt x="41" y="11"/>
                  </a:lnTo>
                  <a:lnTo>
                    <a:pt x="41" y="14"/>
                  </a:lnTo>
                  <a:lnTo>
                    <a:pt x="37" y="14"/>
                  </a:lnTo>
                  <a:lnTo>
                    <a:pt x="41" y="18"/>
                  </a:lnTo>
                  <a:lnTo>
                    <a:pt x="37" y="18"/>
                  </a:lnTo>
                  <a:lnTo>
                    <a:pt x="41" y="18"/>
                  </a:lnTo>
                  <a:lnTo>
                    <a:pt x="37" y="22"/>
                  </a:lnTo>
                  <a:lnTo>
                    <a:pt x="30" y="22"/>
                  </a:lnTo>
                  <a:lnTo>
                    <a:pt x="26" y="22"/>
                  </a:lnTo>
                  <a:lnTo>
                    <a:pt x="26" y="18"/>
                  </a:lnTo>
                  <a:lnTo>
                    <a:pt x="23" y="18"/>
                  </a:lnTo>
                  <a:lnTo>
                    <a:pt x="23" y="18"/>
                  </a:lnTo>
                  <a:lnTo>
                    <a:pt x="23" y="18"/>
                  </a:lnTo>
                  <a:lnTo>
                    <a:pt x="23" y="22"/>
                  </a:lnTo>
                  <a:lnTo>
                    <a:pt x="19" y="18"/>
                  </a:lnTo>
                  <a:lnTo>
                    <a:pt x="12" y="14"/>
                  </a:lnTo>
                  <a:lnTo>
                    <a:pt x="12" y="14"/>
                  </a:lnTo>
                  <a:lnTo>
                    <a:pt x="8" y="14"/>
                  </a:lnTo>
                  <a:lnTo>
                    <a:pt x="4" y="14"/>
                  </a:lnTo>
                  <a:lnTo>
                    <a:pt x="0" y="14"/>
                  </a:lnTo>
                  <a:lnTo>
                    <a:pt x="0" y="11"/>
                  </a:lnTo>
                  <a:lnTo>
                    <a:pt x="0" y="11"/>
                  </a:lnTo>
                  <a:lnTo>
                    <a:pt x="0" y="11"/>
                  </a:lnTo>
                  <a:lnTo>
                    <a:pt x="4" y="7"/>
                  </a:lnTo>
                  <a:lnTo>
                    <a:pt x="8" y="7"/>
                  </a:lnTo>
                  <a:lnTo>
                    <a:pt x="12" y="3"/>
                  </a:lnTo>
                  <a:lnTo>
                    <a:pt x="12" y="3"/>
                  </a:lnTo>
                  <a:lnTo>
                    <a:pt x="15"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65" name="Freeform 174"/>
            <p:cNvSpPr>
              <a:spLocks/>
            </p:cNvSpPr>
            <p:nvPr/>
          </p:nvSpPr>
          <p:spPr bwMode="auto">
            <a:xfrm>
              <a:off x="2435126" y="2818286"/>
              <a:ext cx="23159" cy="47606"/>
            </a:xfrm>
            <a:custGeom>
              <a:avLst/>
              <a:gdLst>
                <a:gd name="T0" fmla="*/ 0 w 18"/>
                <a:gd name="T1" fmla="*/ 8 h 37"/>
                <a:gd name="T2" fmla="*/ 0 w 18"/>
                <a:gd name="T3" fmla="*/ 8 h 37"/>
                <a:gd name="T4" fmla="*/ 0 w 18"/>
                <a:gd name="T5" fmla="*/ 8 h 37"/>
                <a:gd name="T6" fmla="*/ 0 w 18"/>
                <a:gd name="T7" fmla="*/ 4 h 37"/>
                <a:gd name="T8" fmla="*/ 4 w 18"/>
                <a:gd name="T9" fmla="*/ 4 h 37"/>
                <a:gd name="T10" fmla="*/ 4 w 18"/>
                <a:gd name="T11" fmla="*/ 8 h 37"/>
                <a:gd name="T12" fmla="*/ 4 w 18"/>
                <a:gd name="T13" fmla="*/ 8 h 37"/>
                <a:gd name="T14" fmla="*/ 4 w 18"/>
                <a:gd name="T15" fmla="*/ 8 h 37"/>
                <a:gd name="T16" fmla="*/ 7 w 18"/>
                <a:gd name="T17" fmla="*/ 8 h 37"/>
                <a:gd name="T18" fmla="*/ 7 w 18"/>
                <a:gd name="T19" fmla="*/ 4 h 37"/>
                <a:gd name="T20" fmla="*/ 7 w 18"/>
                <a:gd name="T21" fmla="*/ 4 h 37"/>
                <a:gd name="T22" fmla="*/ 11 w 18"/>
                <a:gd name="T23" fmla="*/ 0 h 37"/>
                <a:gd name="T24" fmla="*/ 11 w 18"/>
                <a:gd name="T25" fmla="*/ 0 h 37"/>
                <a:gd name="T26" fmla="*/ 11 w 18"/>
                <a:gd name="T27" fmla="*/ 0 h 37"/>
                <a:gd name="T28" fmla="*/ 15 w 18"/>
                <a:gd name="T29" fmla="*/ 0 h 37"/>
                <a:gd name="T30" fmla="*/ 15 w 18"/>
                <a:gd name="T31" fmla="*/ 0 h 37"/>
                <a:gd name="T32" fmla="*/ 15 w 18"/>
                <a:gd name="T33" fmla="*/ 0 h 37"/>
                <a:gd name="T34" fmla="*/ 18 w 18"/>
                <a:gd name="T35" fmla="*/ 0 h 37"/>
                <a:gd name="T36" fmla="*/ 18 w 18"/>
                <a:gd name="T37" fmla="*/ 0 h 37"/>
                <a:gd name="T38" fmla="*/ 18 w 18"/>
                <a:gd name="T39" fmla="*/ 0 h 37"/>
                <a:gd name="T40" fmla="*/ 18 w 18"/>
                <a:gd name="T41" fmla="*/ 8 h 37"/>
                <a:gd name="T42" fmla="*/ 15 w 18"/>
                <a:gd name="T43" fmla="*/ 11 h 37"/>
                <a:gd name="T44" fmla="*/ 15 w 18"/>
                <a:gd name="T45" fmla="*/ 15 h 37"/>
                <a:gd name="T46" fmla="*/ 15 w 18"/>
                <a:gd name="T47" fmla="*/ 19 h 37"/>
                <a:gd name="T48" fmla="*/ 15 w 18"/>
                <a:gd name="T49" fmla="*/ 22 h 37"/>
                <a:gd name="T50" fmla="*/ 15 w 18"/>
                <a:gd name="T51" fmla="*/ 26 h 37"/>
                <a:gd name="T52" fmla="*/ 11 w 18"/>
                <a:gd name="T53" fmla="*/ 34 h 37"/>
                <a:gd name="T54" fmla="*/ 7 w 18"/>
                <a:gd name="T55" fmla="*/ 30 h 37"/>
                <a:gd name="T56" fmla="*/ 4 w 18"/>
                <a:gd name="T57" fmla="*/ 34 h 37"/>
                <a:gd name="T58" fmla="*/ 4 w 18"/>
                <a:gd name="T59" fmla="*/ 37 h 37"/>
                <a:gd name="T60" fmla="*/ 4 w 18"/>
                <a:gd name="T61" fmla="*/ 37 h 37"/>
                <a:gd name="T62" fmla="*/ 4 w 18"/>
                <a:gd name="T63" fmla="*/ 37 h 37"/>
                <a:gd name="T64" fmla="*/ 0 w 18"/>
                <a:gd name="T65" fmla="*/ 37 h 37"/>
                <a:gd name="T66" fmla="*/ 0 w 18"/>
                <a:gd name="T67" fmla="*/ 37 h 37"/>
                <a:gd name="T68" fmla="*/ 0 w 18"/>
                <a:gd name="T69" fmla="*/ 8 h 37"/>
                <a:gd name="T70" fmla="*/ 0 w 18"/>
                <a:gd name="T71"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 h="37">
                  <a:moveTo>
                    <a:pt x="0" y="8"/>
                  </a:moveTo>
                  <a:lnTo>
                    <a:pt x="0" y="8"/>
                  </a:lnTo>
                  <a:lnTo>
                    <a:pt x="0" y="8"/>
                  </a:lnTo>
                  <a:lnTo>
                    <a:pt x="0" y="4"/>
                  </a:lnTo>
                  <a:lnTo>
                    <a:pt x="4" y="4"/>
                  </a:lnTo>
                  <a:lnTo>
                    <a:pt x="4" y="8"/>
                  </a:lnTo>
                  <a:lnTo>
                    <a:pt x="4" y="8"/>
                  </a:lnTo>
                  <a:lnTo>
                    <a:pt x="4" y="8"/>
                  </a:lnTo>
                  <a:lnTo>
                    <a:pt x="7" y="8"/>
                  </a:lnTo>
                  <a:lnTo>
                    <a:pt x="7" y="4"/>
                  </a:lnTo>
                  <a:lnTo>
                    <a:pt x="7" y="4"/>
                  </a:lnTo>
                  <a:lnTo>
                    <a:pt x="11" y="0"/>
                  </a:lnTo>
                  <a:lnTo>
                    <a:pt x="11" y="0"/>
                  </a:lnTo>
                  <a:lnTo>
                    <a:pt x="11" y="0"/>
                  </a:lnTo>
                  <a:lnTo>
                    <a:pt x="15" y="0"/>
                  </a:lnTo>
                  <a:lnTo>
                    <a:pt x="15" y="0"/>
                  </a:lnTo>
                  <a:lnTo>
                    <a:pt x="15" y="0"/>
                  </a:lnTo>
                  <a:lnTo>
                    <a:pt x="18" y="0"/>
                  </a:lnTo>
                  <a:lnTo>
                    <a:pt x="18" y="0"/>
                  </a:lnTo>
                  <a:lnTo>
                    <a:pt x="18" y="0"/>
                  </a:lnTo>
                  <a:lnTo>
                    <a:pt x="18" y="8"/>
                  </a:lnTo>
                  <a:lnTo>
                    <a:pt x="15" y="11"/>
                  </a:lnTo>
                  <a:lnTo>
                    <a:pt x="15" y="15"/>
                  </a:lnTo>
                  <a:lnTo>
                    <a:pt x="15" y="19"/>
                  </a:lnTo>
                  <a:lnTo>
                    <a:pt x="15" y="22"/>
                  </a:lnTo>
                  <a:lnTo>
                    <a:pt x="15" y="26"/>
                  </a:lnTo>
                  <a:lnTo>
                    <a:pt x="11" y="34"/>
                  </a:lnTo>
                  <a:lnTo>
                    <a:pt x="7" y="30"/>
                  </a:lnTo>
                  <a:lnTo>
                    <a:pt x="4" y="34"/>
                  </a:lnTo>
                  <a:lnTo>
                    <a:pt x="4" y="37"/>
                  </a:lnTo>
                  <a:lnTo>
                    <a:pt x="4" y="37"/>
                  </a:lnTo>
                  <a:lnTo>
                    <a:pt x="4" y="37"/>
                  </a:lnTo>
                  <a:lnTo>
                    <a:pt x="0" y="37"/>
                  </a:lnTo>
                  <a:lnTo>
                    <a:pt x="0" y="37"/>
                  </a:lnTo>
                  <a:lnTo>
                    <a:pt x="0" y="8"/>
                  </a:lnTo>
                  <a:lnTo>
                    <a:pt x="0" y="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66" name="Freeform 175"/>
            <p:cNvSpPr>
              <a:spLocks/>
            </p:cNvSpPr>
            <p:nvPr/>
          </p:nvSpPr>
          <p:spPr bwMode="auto">
            <a:xfrm>
              <a:off x="2368222" y="2828579"/>
              <a:ext cx="86205" cy="81058"/>
            </a:xfrm>
            <a:custGeom>
              <a:avLst/>
              <a:gdLst>
                <a:gd name="T0" fmla="*/ 33 w 67"/>
                <a:gd name="T1" fmla="*/ 63 h 63"/>
                <a:gd name="T2" fmla="*/ 33 w 67"/>
                <a:gd name="T3" fmla="*/ 63 h 63"/>
                <a:gd name="T4" fmla="*/ 33 w 67"/>
                <a:gd name="T5" fmla="*/ 63 h 63"/>
                <a:gd name="T6" fmla="*/ 37 w 67"/>
                <a:gd name="T7" fmla="*/ 59 h 63"/>
                <a:gd name="T8" fmla="*/ 41 w 67"/>
                <a:gd name="T9" fmla="*/ 59 h 63"/>
                <a:gd name="T10" fmla="*/ 45 w 67"/>
                <a:gd name="T11" fmla="*/ 55 h 63"/>
                <a:gd name="T12" fmla="*/ 45 w 67"/>
                <a:gd name="T13" fmla="*/ 55 h 63"/>
                <a:gd name="T14" fmla="*/ 48 w 67"/>
                <a:gd name="T15" fmla="*/ 52 h 63"/>
                <a:gd name="T16" fmla="*/ 52 w 67"/>
                <a:gd name="T17" fmla="*/ 48 h 63"/>
                <a:gd name="T18" fmla="*/ 48 w 67"/>
                <a:gd name="T19" fmla="*/ 44 h 63"/>
                <a:gd name="T20" fmla="*/ 52 w 67"/>
                <a:gd name="T21" fmla="*/ 44 h 63"/>
                <a:gd name="T22" fmla="*/ 56 w 67"/>
                <a:gd name="T23" fmla="*/ 40 h 63"/>
                <a:gd name="T24" fmla="*/ 59 w 67"/>
                <a:gd name="T25" fmla="*/ 40 h 63"/>
                <a:gd name="T26" fmla="*/ 63 w 67"/>
                <a:gd name="T27" fmla="*/ 37 h 63"/>
                <a:gd name="T28" fmla="*/ 63 w 67"/>
                <a:gd name="T29" fmla="*/ 33 h 63"/>
                <a:gd name="T30" fmla="*/ 67 w 67"/>
                <a:gd name="T31" fmla="*/ 33 h 63"/>
                <a:gd name="T32" fmla="*/ 67 w 67"/>
                <a:gd name="T33" fmla="*/ 33 h 63"/>
                <a:gd name="T34" fmla="*/ 67 w 67"/>
                <a:gd name="T35" fmla="*/ 29 h 63"/>
                <a:gd name="T36" fmla="*/ 63 w 67"/>
                <a:gd name="T37" fmla="*/ 29 h 63"/>
                <a:gd name="T38" fmla="*/ 63 w 67"/>
                <a:gd name="T39" fmla="*/ 33 h 63"/>
                <a:gd name="T40" fmla="*/ 59 w 67"/>
                <a:gd name="T41" fmla="*/ 29 h 63"/>
                <a:gd name="T42" fmla="*/ 56 w 67"/>
                <a:gd name="T43" fmla="*/ 29 h 63"/>
                <a:gd name="T44" fmla="*/ 56 w 67"/>
                <a:gd name="T45" fmla="*/ 29 h 63"/>
                <a:gd name="T46" fmla="*/ 56 w 67"/>
                <a:gd name="T47" fmla="*/ 29 h 63"/>
                <a:gd name="T48" fmla="*/ 52 w 67"/>
                <a:gd name="T49" fmla="*/ 29 h 63"/>
                <a:gd name="T50" fmla="*/ 52 w 67"/>
                <a:gd name="T51" fmla="*/ 29 h 63"/>
                <a:gd name="T52" fmla="*/ 52 w 67"/>
                <a:gd name="T53" fmla="*/ 0 h 63"/>
                <a:gd name="T54" fmla="*/ 52 w 67"/>
                <a:gd name="T55" fmla="*/ 0 h 63"/>
                <a:gd name="T56" fmla="*/ 22 w 67"/>
                <a:gd name="T57" fmla="*/ 0 h 63"/>
                <a:gd name="T58" fmla="*/ 22 w 67"/>
                <a:gd name="T59" fmla="*/ 7 h 63"/>
                <a:gd name="T60" fmla="*/ 15 w 67"/>
                <a:gd name="T61" fmla="*/ 7 h 63"/>
                <a:gd name="T62" fmla="*/ 19 w 67"/>
                <a:gd name="T63" fmla="*/ 11 h 63"/>
                <a:gd name="T64" fmla="*/ 19 w 67"/>
                <a:gd name="T65" fmla="*/ 11 h 63"/>
                <a:gd name="T66" fmla="*/ 22 w 67"/>
                <a:gd name="T67" fmla="*/ 14 h 63"/>
                <a:gd name="T68" fmla="*/ 22 w 67"/>
                <a:gd name="T69" fmla="*/ 14 h 63"/>
                <a:gd name="T70" fmla="*/ 26 w 67"/>
                <a:gd name="T71" fmla="*/ 14 h 63"/>
                <a:gd name="T72" fmla="*/ 26 w 67"/>
                <a:gd name="T73" fmla="*/ 18 h 63"/>
                <a:gd name="T74" fmla="*/ 26 w 67"/>
                <a:gd name="T75" fmla="*/ 22 h 63"/>
                <a:gd name="T76" fmla="*/ 30 w 67"/>
                <a:gd name="T77" fmla="*/ 22 h 63"/>
                <a:gd name="T78" fmla="*/ 30 w 67"/>
                <a:gd name="T79" fmla="*/ 22 h 63"/>
                <a:gd name="T80" fmla="*/ 33 w 67"/>
                <a:gd name="T81" fmla="*/ 22 h 63"/>
                <a:gd name="T82" fmla="*/ 33 w 67"/>
                <a:gd name="T83" fmla="*/ 26 h 63"/>
                <a:gd name="T84" fmla="*/ 30 w 67"/>
                <a:gd name="T85" fmla="*/ 26 h 63"/>
                <a:gd name="T86" fmla="*/ 11 w 67"/>
                <a:gd name="T87" fmla="*/ 26 h 63"/>
                <a:gd name="T88" fmla="*/ 0 w 67"/>
                <a:gd name="T89" fmla="*/ 40 h 63"/>
                <a:gd name="T90" fmla="*/ 0 w 67"/>
                <a:gd name="T91" fmla="*/ 44 h 63"/>
                <a:gd name="T92" fmla="*/ 0 w 67"/>
                <a:gd name="T93" fmla="*/ 44 h 63"/>
                <a:gd name="T94" fmla="*/ 0 w 67"/>
                <a:gd name="T95" fmla="*/ 44 h 63"/>
                <a:gd name="T96" fmla="*/ 0 w 67"/>
                <a:gd name="T97" fmla="*/ 48 h 63"/>
                <a:gd name="T98" fmla="*/ 4 w 67"/>
                <a:gd name="T99" fmla="*/ 48 h 63"/>
                <a:gd name="T100" fmla="*/ 0 w 67"/>
                <a:gd name="T101" fmla="*/ 48 h 63"/>
                <a:gd name="T102" fmla="*/ 0 w 67"/>
                <a:gd name="T103" fmla="*/ 48 h 63"/>
                <a:gd name="T104" fmla="*/ 0 w 67"/>
                <a:gd name="T105" fmla="*/ 52 h 63"/>
                <a:gd name="T106" fmla="*/ 0 w 67"/>
                <a:gd name="T107" fmla="*/ 52 h 63"/>
                <a:gd name="T108" fmla="*/ 0 w 67"/>
                <a:gd name="T109" fmla="*/ 55 h 63"/>
                <a:gd name="T110" fmla="*/ 4 w 67"/>
                <a:gd name="T111" fmla="*/ 55 h 63"/>
                <a:gd name="T112" fmla="*/ 8 w 67"/>
                <a:gd name="T113" fmla="*/ 55 h 63"/>
                <a:gd name="T114" fmla="*/ 8 w 67"/>
                <a:gd name="T115" fmla="*/ 59 h 63"/>
                <a:gd name="T116" fmla="*/ 19 w 67"/>
                <a:gd name="T117" fmla="*/ 63 h 63"/>
                <a:gd name="T118" fmla="*/ 22 w 67"/>
                <a:gd name="T119" fmla="*/ 63 h 63"/>
                <a:gd name="T120" fmla="*/ 26 w 67"/>
                <a:gd name="T121" fmla="*/ 63 h 63"/>
                <a:gd name="T122" fmla="*/ 33 w 67"/>
                <a:gd name="T1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 h="63">
                  <a:moveTo>
                    <a:pt x="33" y="63"/>
                  </a:moveTo>
                  <a:lnTo>
                    <a:pt x="33" y="63"/>
                  </a:lnTo>
                  <a:lnTo>
                    <a:pt x="33" y="63"/>
                  </a:lnTo>
                  <a:lnTo>
                    <a:pt x="37" y="59"/>
                  </a:lnTo>
                  <a:lnTo>
                    <a:pt x="41" y="59"/>
                  </a:lnTo>
                  <a:lnTo>
                    <a:pt x="45" y="55"/>
                  </a:lnTo>
                  <a:lnTo>
                    <a:pt x="45" y="55"/>
                  </a:lnTo>
                  <a:lnTo>
                    <a:pt x="48" y="52"/>
                  </a:lnTo>
                  <a:lnTo>
                    <a:pt x="52" y="48"/>
                  </a:lnTo>
                  <a:lnTo>
                    <a:pt x="48" y="44"/>
                  </a:lnTo>
                  <a:lnTo>
                    <a:pt x="52" y="44"/>
                  </a:lnTo>
                  <a:lnTo>
                    <a:pt x="56" y="40"/>
                  </a:lnTo>
                  <a:lnTo>
                    <a:pt x="59" y="40"/>
                  </a:lnTo>
                  <a:lnTo>
                    <a:pt x="63" y="37"/>
                  </a:lnTo>
                  <a:lnTo>
                    <a:pt x="63" y="33"/>
                  </a:lnTo>
                  <a:lnTo>
                    <a:pt x="67" y="33"/>
                  </a:lnTo>
                  <a:lnTo>
                    <a:pt x="67" y="33"/>
                  </a:lnTo>
                  <a:lnTo>
                    <a:pt x="67" y="29"/>
                  </a:lnTo>
                  <a:lnTo>
                    <a:pt x="63" y="29"/>
                  </a:lnTo>
                  <a:lnTo>
                    <a:pt x="63" y="33"/>
                  </a:lnTo>
                  <a:lnTo>
                    <a:pt x="59" y="29"/>
                  </a:lnTo>
                  <a:lnTo>
                    <a:pt x="56" y="29"/>
                  </a:lnTo>
                  <a:lnTo>
                    <a:pt x="56" y="29"/>
                  </a:lnTo>
                  <a:lnTo>
                    <a:pt x="56" y="29"/>
                  </a:lnTo>
                  <a:lnTo>
                    <a:pt x="52" y="29"/>
                  </a:lnTo>
                  <a:lnTo>
                    <a:pt x="52" y="29"/>
                  </a:lnTo>
                  <a:lnTo>
                    <a:pt x="52" y="0"/>
                  </a:lnTo>
                  <a:lnTo>
                    <a:pt x="52" y="0"/>
                  </a:lnTo>
                  <a:lnTo>
                    <a:pt x="22" y="0"/>
                  </a:lnTo>
                  <a:lnTo>
                    <a:pt x="22" y="7"/>
                  </a:lnTo>
                  <a:lnTo>
                    <a:pt x="15" y="7"/>
                  </a:lnTo>
                  <a:lnTo>
                    <a:pt x="19" y="11"/>
                  </a:lnTo>
                  <a:lnTo>
                    <a:pt x="19" y="11"/>
                  </a:lnTo>
                  <a:lnTo>
                    <a:pt x="22" y="14"/>
                  </a:lnTo>
                  <a:lnTo>
                    <a:pt x="22" y="14"/>
                  </a:lnTo>
                  <a:lnTo>
                    <a:pt x="26" y="14"/>
                  </a:lnTo>
                  <a:lnTo>
                    <a:pt x="26" y="18"/>
                  </a:lnTo>
                  <a:lnTo>
                    <a:pt x="26" y="22"/>
                  </a:lnTo>
                  <a:lnTo>
                    <a:pt x="30" y="22"/>
                  </a:lnTo>
                  <a:lnTo>
                    <a:pt x="30" y="22"/>
                  </a:lnTo>
                  <a:lnTo>
                    <a:pt x="33" y="22"/>
                  </a:lnTo>
                  <a:lnTo>
                    <a:pt x="33" y="26"/>
                  </a:lnTo>
                  <a:lnTo>
                    <a:pt x="30" y="26"/>
                  </a:lnTo>
                  <a:lnTo>
                    <a:pt x="11" y="26"/>
                  </a:lnTo>
                  <a:lnTo>
                    <a:pt x="0" y="40"/>
                  </a:lnTo>
                  <a:lnTo>
                    <a:pt x="0" y="44"/>
                  </a:lnTo>
                  <a:lnTo>
                    <a:pt x="0" y="44"/>
                  </a:lnTo>
                  <a:lnTo>
                    <a:pt x="0" y="44"/>
                  </a:lnTo>
                  <a:lnTo>
                    <a:pt x="0" y="48"/>
                  </a:lnTo>
                  <a:lnTo>
                    <a:pt x="4" y="48"/>
                  </a:lnTo>
                  <a:lnTo>
                    <a:pt x="0" y="48"/>
                  </a:lnTo>
                  <a:lnTo>
                    <a:pt x="0" y="48"/>
                  </a:lnTo>
                  <a:lnTo>
                    <a:pt x="0" y="52"/>
                  </a:lnTo>
                  <a:lnTo>
                    <a:pt x="0" y="52"/>
                  </a:lnTo>
                  <a:lnTo>
                    <a:pt x="0" y="55"/>
                  </a:lnTo>
                  <a:lnTo>
                    <a:pt x="4" y="55"/>
                  </a:lnTo>
                  <a:lnTo>
                    <a:pt x="8" y="55"/>
                  </a:lnTo>
                  <a:lnTo>
                    <a:pt x="8" y="59"/>
                  </a:lnTo>
                  <a:lnTo>
                    <a:pt x="19" y="63"/>
                  </a:lnTo>
                  <a:lnTo>
                    <a:pt x="22" y="63"/>
                  </a:lnTo>
                  <a:lnTo>
                    <a:pt x="26" y="63"/>
                  </a:lnTo>
                  <a:lnTo>
                    <a:pt x="33" y="63"/>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67" name="Freeform 176"/>
            <p:cNvSpPr>
              <a:spLocks noEditPoints="1"/>
            </p:cNvSpPr>
            <p:nvPr/>
          </p:nvSpPr>
          <p:spPr bwMode="auto">
            <a:xfrm>
              <a:off x="1892168" y="2488908"/>
              <a:ext cx="604717" cy="406575"/>
            </a:xfrm>
            <a:custGeom>
              <a:avLst/>
              <a:gdLst>
                <a:gd name="T0" fmla="*/ 174 w 470"/>
                <a:gd name="T1" fmla="*/ 30 h 316"/>
                <a:gd name="T2" fmla="*/ 189 w 470"/>
                <a:gd name="T3" fmla="*/ 41 h 316"/>
                <a:gd name="T4" fmla="*/ 196 w 470"/>
                <a:gd name="T5" fmla="*/ 60 h 316"/>
                <a:gd name="T6" fmla="*/ 207 w 470"/>
                <a:gd name="T7" fmla="*/ 71 h 316"/>
                <a:gd name="T8" fmla="*/ 222 w 470"/>
                <a:gd name="T9" fmla="*/ 67 h 316"/>
                <a:gd name="T10" fmla="*/ 244 w 470"/>
                <a:gd name="T11" fmla="*/ 60 h 316"/>
                <a:gd name="T12" fmla="*/ 259 w 470"/>
                <a:gd name="T13" fmla="*/ 78 h 316"/>
                <a:gd name="T14" fmla="*/ 274 w 470"/>
                <a:gd name="T15" fmla="*/ 104 h 316"/>
                <a:gd name="T16" fmla="*/ 292 w 470"/>
                <a:gd name="T17" fmla="*/ 126 h 316"/>
                <a:gd name="T18" fmla="*/ 303 w 470"/>
                <a:gd name="T19" fmla="*/ 134 h 316"/>
                <a:gd name="T20" fmla="*/ 296 w 470"/>
                <a:gd name="T21" fmla="*/ 149 h 316"/>
                <a:gd name="T22" fmla="*/ 289 w 470"/>
                <a:gd name="T23" fmla="*/ 186 h 316"/>
                <a:gd name="T24" fmla="*/ 292 w 470"/>
                <a:gd name="T25" fmla="*/ 212 h 316"/>
                <a:gd name="T26" fmla="*/ 318 w 470"/>
                <a:gd name="T27" fmla="*/ 249 h 316"/>
                <a:gd name="T28" fmla="*/ 355 w 470"/>
                <a:gd name="T29" fmla="*/ 252 h 316"/>
                <a:gd name="T30" fmla="*/ 385 w 470"/>
                <a:gd name="T31" fmla="*/ 256 h 316"/>
                <a:gd name="T32" fmla="*/ 400 w 470"/>
                <a:gd name="T33" fmla="*/ 234 h 316"/>
                <a:gd name="T34" fmla="*/ 440 w 470"/>
                <a:gd name="T35" fmla="*/ 204 h 316"/>
                <a:gd name="T36" fmla="*/ 463 w 470"/>
                <a:gd name="T37" fmla="*/ 219 h 316"/>
                <a:gd name="T38" fmla="*/ 452 w 470"/>
                <a:gd name="T39" fmla="*/ 241 h 316"/>
                <a:gd name="T40" fmla="*/ 444 w 470"/>
                <a:gd name="T41" fmla="*/ 249 h 316"/>
                <a:gd name="T42" fmla="*/ 426 w 470"/>
                <a:gd name="T43" fmla="*/ 264 h 316"/>
                <a:gd name="T44" fmla="*/ 389 w 470"/>
                <a:gd name="T45" fmla="*/ 275 h 316"/>
                <a:gd name="T46" fmla="*/ 381 w 470"/>
                <a:gd name="T47" fmla="*/ 290 h 316"/>
                <a:gd name="T48" fmla="*/ 366 w 470"/>
                <a:gd name="T49" fmla="*/ 312 h 316"/>
                <a:gd name="T50" fmla="*/ 333 w 470"/>
                <a:gd name="T51" fmla="*/ 290 h 316"/>
                <a:gd name="T52" fmla="*/ 333 w 470"/>
                <a:gd name="T53" fmla="*/ 290 h 316"/>
                <a:gd name="T54" fmla="*/ 329 w 470"/>
                <a:gd name="T55" fmla="*/ 290 h 316"/>
                <a:gd name="T56" fmla="*/ 274 w 470"/>
                <a:gd name="T57" fmla="*/ 290 h 316"/>
                <a:gd name="T58" fmla="*/ 237 w 470"/>
                <a:gd name="T59" fmla="*/ 275 h 316"/>
                <a:gd name="T60" fmla="*/ 196 w 470"/>
                <a:gd name="T61" fmla="*/ 256 h 316"/>
                <a:gd name="T62" fmla="*/ 170 w 470"/>
                <a:gd name="T63" fmla="*/ 241 h 316"/>
                <a:gd name="T64" fmla="*/ 163 w 470"/>
                <a:gd name="T65" fmla="*/ 219 h 316"/>
                <a:gd name="T66" fmla="*/ 159 w 470"/>
                <a:gd name="T67" fmla="*/ 189 h 316"/>
                <a:gd name="T68" fmla="*/ 126 w 470"/>
                <a:gd name="T69" fmla="*/ 149 h 316"/>
                <a:gd name="T70" fmla="*/ 107 w 470"/>
                <a:gd name="T71" fmla="*/ 130 h 316"/>
                <a:gd name="T72" fmla="*/ 111 w 470"/>
                <a:gd name="T73" fmla="*/ 115 h 316"/>
                <a:gd name="T74" fmla="*/ 92 w 470"/>
                <a:gd name="T75" fmla="*/ 93 h 316"/>
                <a:gd name="T76" fmla="*/ 74 w 470"/>
                <a:gd name="T77" fmla="*/ 78 h 316"/>
                <a:gd name="T78" fmla="*/ 63 w 470"/>
                <a:gd name="T79" fmla="*/ 52 h 316"/>
                <a:gd name="T80" fmla="*/ 52 w 470"/>
                <a:gd name="T81" fmla="*/ 26 h 316"/>
                <a:gd name="T82" fmla="*/ 33 w 470"/>
                <a:gd name="T83" fmla="*/ 30 h 316"/>
                <a:gd name="T84" fmla="*/ 44 w 470"/>
                <a:gd name="T85" fmla="*/ 67 h 316"/>
                <a:gd name="T86" fmla="*/ 63 w 470"/>
                <a:gd name="T87" fmla="*/ 93 h 316"/>
                <a:gd name="T88" fmla="*/ 70 w 470"/>
                <a:gd name="T89" fmla="*/ 108 h 316"/>
                <a:gd name="T90" fmla="*/ 81 w 470"/>
                <a:gd name="T91" fmla="*/ 137 h 316"/>
                <a:gd name="T92" fmla="*/ 89 w 470"/>
                <a:gd name="T93" fmla="*/ 152 h 316"/>
                <a:gd name="T94" fmla="*/ 92 w 470"/>
                <a:gd name="T95" fmla="*/ 178 h 316"/>
                <a:gd name="T96" fmla="*/ 70 w 470"/>
                <a:gd name="T97" fmla="*/ 152 h 316"/>
                <a:gd name="T98" fmla="*/ 59 w 470"/>
                <a:gd name="T99" fmla="*/ 119 h 316"/>
                <a:gd name="T100" fmla="*/ 41 w 470"/>
                <a:gd name="T101" fmla="*/ 104 h 316"/>
                <a:gd name="T102" fmla="*/ 26 w 470"/>
                <a:gd name="T103" fmla="*/ 89 h 316"/>
                <a:gd name="T104" fmla="*/ 37 w 470"/>
                <a:gd name="T105" fmla="*/ 82 h 316"/>
                <a:gd name="T106" fmla="*/ 15 w 470"/>
                <a:gd name="T107" fmla="*/ 56 h 316"/>
                <a:gd name="T108" fmla="*/ 11 w 470"/>
                <a:gd name="T109" fmla="*/ 26 h 316"/>
                <a:gd name="T110" fmla="*/ 85 w 470"/>
                <a:gd name="T111" fmla="*/ 141 h 316"/>
                <a:gd name="T112" fmla="*/ 89 w 470"/>
                <a:gd name="T113" fmla="*/ 149 h 316"/>
                <a:gd name="T114" fmla="*/ 296 w 470"/>
                <a:gd name="T115" fmla="*/ 14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0" h="316">
                  <a:moveTo>
                    <a:pt x="0" y="0"/>
                  </a:moveTo>
                  <a:lnTo>
                    <a:pt x="37" y="0"/>
                  </a:lnTo>
                  <a:lnTo>
                    <a:pt x="41" y="0"/>
                  </a:lnTo>
                  <a:lnTo>
                    <a:pt x="37" y="4"/>
                  </a:lnTo>
                  <a:lnTo>
                    <a:pt x="96" y="26"/>
                  </a:lnTo>
                  <a:lnTo>
                    <a:pt x="141" y="26"/>
                  </a:lnTo>
                  <a:lnTo>
                    <a:pt x="141" y="22"/>
                  </a:lnTo>
                  <a:lnTo>
                    <a:pt x="166" y="22"/>
                  </a:lnTo>
                  <a:lnTo>
                    <a:pt x="170" y="22"/>
                  </a:lnTo>
                  <a:lnTo>
                    <a:pt x="174" y="26"/>
                  </a:lnTo>
                  <a:lnTo>
                    <a:pt x="174" y="30"/>
                  </a:lnTo>
                  <a:lnTo>
                    <a:pt x="178" y="30"/>
                  </a:lnTo>
                  <a:lnTo>
                    <a:pt x="178" y="30"/>
                  </a:lnTo>
                  <a:lnTo>
                    <a:pt x="178" y="34"/>
                  </a:lnTo>
                  <a:lnTo>
                    <a:pt x="178" y="34"/>
                  </a:lnTo>
                  <a:lnTo>
                    <a:pt x="181" y="34"/>
                  </a:lnTo>
                  <a:lnTo>
                    <a:pt x="185" y="37"/>
                  </a:lnTo>
                  <a:lnTo>
                    <a:pt x="185" y="37"/>
                  </a:lnTo>
                  <a:lnTo>
                    <a:pt x="181" y="37"/>
                  </a:lnTo>
                  <a:lnTo>
                    <a:pt x="185" y="41"/>
                  </a:lnTo>
                  <a:lnTo>
                    <a:pt x="185" y="41"/>
                  </a:lnTo>
                  <a:lnTo>
                    <a:pt x="189" y="41"/>
                  </a:lnTo>
                  <a:lnTo>
                    <a:pt x="189" y="45"/>
                  </a:lnTo>
                  <a:lnTo>
                    <a:pt x="189" y="48"/>
                  </a:lnTo>
                  <a:lnTo>
                    <a:pt x="192" y="48"/>
                  </a:lnTo>
                  <a:lnTo>
                    <a:pt x="192" y="48"/>
                  </a:lnTo>
                  <a:lnTo>
                    <a:pt x="192" y="48"/>
                  </a:lnTo>
                  <a:lnTo>
                    <a:pt x="192" y="52"/>
                  </a:lnTo>
                  <a:lnTo>
                    <a:pt x="192" y="52"/>
                  </a:lnTo>
                  <a:lnTo>
                    <a:pt x="189" y="52"/>
                  </a:lnTo>
                  <a:lnTo>
                    <a:pt x="189" y="56"/>
                  </a:lnTo>
                  <a:lnTo>
                    <a:pt x="192" y="60"/>
                  </a:lnTo>
                  <a:lnTo>
                    <a:pt x="196" y="60"/>
                  </a:lnTo>
                  <a:lnTo>
                    <a:pt x="196" y="63"/>
                  </a:lnTo>
                  <a:lnTo>
                    <a:pt x="196" y="63"/>
                  </a:lnTo>
                  <a:lnTo>
                    <a:pt x="196" y="63"/>
                  </a:lnTo>
                  <a:lnTo>
                    <a:pt x="200" y="63"/>
                  </a:lnTo>
                  <a:lnTo>
                    <a:pt x="200" y="63"/>
                  </a:lnTo>
                  <a:lnTo>
                    <a:pt x="200" y="63"/>
                  </a:lnTo>
                  <a:lnTo>
                    <a:pt x="200" y="67"/>
                  </a:lnTo>
                  <a:lnTo>
                    <a:pt x="203" y="67"/>
                  </a:lnTo>
                  <a:lnTo>
                    <a:pt x="203" y="67"/>
                  </a:lnTo>
                  <a:lnTo>
                    <a:pt x="203" y="67"/>
                  </a:lnTo>
                  <a:lnTo>
                    <a:pt x="207" y="71"/>
                  </a:lnTo>
                  <a:lnTo>
                    <a:pt x="207" y="71"/>
                  </a:lnTo>
                  <a:lnTo>
                    <a:pt x="211" y="71"/>
                  </a:lnTo>
                  <a:lnTo>
                    <a:pt x="215" y="74"/>
                  </a:lnTo>
                  <a:lnTo>
                    <a:pt x="215" y="74"/>
                  </a:lnTo>
                  <a:lnTo>
                    <a:pt x="218" y="74"/>
                  </a:lnTo>
                  <a:lnTo>
                    <a:pt x="218" y="74"/>
                  </a:lnTo>
                  <a:lnTo>
                    <a:pt x="218" y="71"/>
                  </a:lnTo>
                  <a:lnTo>
                    <a:pt x="222" y="71"/>
                  </a:lnTo>
                  <a:lnTo>
                    <a:pt x="222" y="71"/>
                  </a:lnTo>
                  <a:lnTo>
                    <a:pt x="222" y="71"/>
                  </a:lnTo>
                  <a:lnTo>
                    <a:pt x="222" y="67"/>
                  </a:lnTo>
                  <a:lnTo>
                    <a:pt x="226" y="67"/>
                  </a:lnTo>
                  <a:lnTo>
                    <a:pt x="226" y="63"/>
                  </a:lnTo>
                  <a:lnTo>
                    <a:pt x="229" y="60"/>
                  </a:lnTo>
                  <a:lnTo>
                    <a:pt x="229" y="60"/>
                  </a:lnTo>
                  <a:lnTo>
                    <a:pt x="233" y="60"/>
                  </a:lnTo>
                  <a:lnTo>
                    <a:pt x="233" y="60"/>
                  </a:lnTo>
                  <a:lnTo>
                    <a:pt x="233" y="60"/>
                  </a:lnTo>
                  <a:lnTo>
                    <a:pt x="233" y="60"/>
                  </a:lnTo>
                  <a:lnTo>
                    <a:pt x="237" y="60"/>
                  </a:lnTo>
                  <a:lnTo>
                    <a:pt x="241" y="60"/>
                  </a:lnTo>
                  <a:lnTo>
                    <a:pt x="244" y="60"/>
                  </a:lnTo>
                  <a:lnTo>
                    <a:pt x="244" y="60"/>
                  </a:lnTo>
                  <a:lnTo>
                    <a:pt x="244" y="60"/>
                  </a:lnTo>
                  <a:lnTo>
                    <a:pt x="248" y="60"/>
                  </a:lnTo>
                  <a:lnTo>
                    <a:pt x="248" y="63"/>
                  </a:lnTo>
                  <a:lnTo>
                    <a:pt x="252" y="63"/>
                  </a:lnTo>
                  <a:lnTo>
                    <a:pt x="255" y="67"/>
                  </a:lnTo>
                  <a:lnTo>
                    <a:pt x="255" y="71"/>
                  </a:lnTo>
                  <a:lnTo>
                    <a:pt x="259" y="74"/>
                  </a:lnTo>
                  <a:lnTo>
                    <a:pt x="259" y="74"/>
                  </a:lnTo>
                  <a:lnTo>
                    <a:pt x="259" y="78"/>
                  </a:lnTo>
                  <a:lnTo>
                    <a:pt x="259" y="78"/>
                  </a:lnTo>
                  <a:lnTo>
                    <a:pt x="259" y="82"/>
                  </a:lnTo>
                  <a:lnTo>
                    <a:pt x="263" y="82"/>
                  </a:lnTo>
                  <a:lnTo>
                    <a:pt x="263" y="89"/>
                  </a:lnTo>
                  <a:lnTo>
                    <a:pt x="266" y="89"/>
                  </a:lnTo>
                  <a:lnTo>
                    <a:pt x="266" y="89"/>
                  </a:lnTo>
                  <a:lnTo>
                    <a:pt x="270" y="93"/>
                  </a:lnTo>
                  <a:lnTo>
                    <a:pt x="270" y="97"/>
                  </a:lnTo>
                  <a:lnTo>
                    <a:pt x="270" y="97"/>
                  </a:lnTo>
                  <a:lnTo>
                    <a:pt x="274" y="100"/>
                  </a:lnTo>
                  <a:lnTo>
                    <a:pt x="274" y="104"/>
                  </a:lnTo>
                  <a:lnTo>
                    <a:pt x="274" y="104"/>
                  </a:lnTo>
                  <a:lnTo>
                    <a:pt x="274" y="108"/>
                  </a:lnTo>
                  <a:lnTo>
                    <a:pt x="274" y="108"/>
                  </a:lnTo>
                  <a:lnTo>
                    <a:pt x="278" y="115"/>
                  </a:lnTo>
                  <a:lnTo>
                    <a:pt x="278" y="119"/>
                  </a:lnTo>
                  <a:lnTo>
                    <a:pt x="278" y="123"/>
                  </a:lnTo>
                  <a:lnTo>
                    <a:pt x="278" y="123"/>
                  </a:lnTo>
                  <a:lnTo>
                    <a:pt x="281" y="123"/>
                  </a:lnTo>
                  <a:lnTo>
                    <a:pt x="281" y="123"/>
                  </a:lnTo>
                  <a:lnTo>
                    <a:pt x="285" y="123"/>
                  </a:lnTo>
                  <a:lnTo>
                    <a:pt x="285" y="126"/>
                  </a:lnTo>
                  <a:lnTo>
                    <a:pt x="292" y="126"/>
                  </a:lnTo>
                  <a:lnTo>
                    <a:pt x="296" y="130"/>
                  </a:lnTo>
                  <a:lnTo>
                    <a:pt x="300" y="130"/>
                  </a:lnTo>
                  <a:lnTo>
                    <a:pt x="300" y="130"/>
                  </a:lnTo>
                  <a:lnTo>
                    <a:pt x="300" y="130"/>
                  </a:lnTo>
                  <a:lnTo>
                    <a:pt x="300" y="134"/>
                  </a:lnTo>
                  <a:lnTo>
                    <a:pt x="303" y="130"/>
                  </a:lnTo>
                  <a:lnTo>
                    <a:pt x="303" y="126"/>
                  </a:lnTo>
                  <a:lnTo>
                    <a:pt x="307" y="126"/>
                  </a:lnTo>
                  <a:lnTo>
                    <a:pt x="307" y="126"/>
                  </a:lnTo>
                  <a:lnTo>
                    <a:pt x="303" y="130"/>
                  </a:lnTo>
                  <a:lnTo>
                    <a:pt x="303" y="134"/>
                  </a:lnTo>
                  <a:lnTo>
                    <a:pt x="303" y="137"/>
                  </a:lnTo>
                  <a:lnTo>
                    <a:pt x="300" y="137"/>
                  </a:lnTo>
                  <a:lnTo>
                    <a:pt x="300" y="141"/>
                  </a:lnTo>
                  <a:lnTo>
                    <a:pt x="296" y="141"/>
                  </a:lnTo>
                  <a:lnTo>
                    <a:pt x="300" y="141"/>
                  </a:lnTo>
                  <a:lnTo>
                    <a:pt x="300" y="137"/>
                  </a:lnTo>
                  <a:lnTo>
                    <a:pt x="296" y="137"/>
                  </a:lnTo>
                  <a:lnTo>
                    <a:pt x="296" y="141"/>
                  </a:lnTo>
                  <a:lnTo>
                    <a:pt x="292" y="145"/>
                  </a:lnTo>
                  <a:lnTo>
                    <a:pt x="296" y="145"/>
                  </a:lnTo>
                  <a:lnTo>
                    <a:pt x="296" y="149"/>
                  </a:lnTo>
                  <a:lnTo>
                    <a:pt x="296" y="152"/>
                  </a:lnTo>
                  <a:lnTo>
                    <a:pt x="292" y="152"/>
                  </a:lnTo>
                  <a:lnTo>
                    <a:pt x="292" y="156"/>
                  </a:lnTo>
                  <a:lnTo>
                    <a:pt x="292" y="156"/>
                  </a:lnTo>
                  <a:lnTo>
                    <a:pt x="292" y="160"/>
                  </a:lnTo>
                  <a:lnTo>
                    <a:pt x="292" y="160"/>
                  </a:lnTo>
                  <a:lnTo>
                    <a:pt x="292" y="167"/>
                  </a:lnTo>
                  <a:lnTo>
                    <a:pt x="292" y="175"/>
                  </a:lnTo>
                  <a:lnTo>
                    <a:pt x="292" y="182"/>
                  </a:lnTo>
                  <a:lnTo>
                    <a:pt x="289" y="182"/>
                  </a:lnTo>
                  <a:lnTo>
                    <a:pt x="289" y="186"/>
                  </a:lnTo>
                  <a:lnTo>
                    <a:pt x="289" y="193"/>
                  </a:lnTo>
                  <a:lnTo>
                    <a:pt x="289" y="193"/>
                  </a:lnTo>
                  <a:lnTo>
                    <a:pt x="296" y="201"/>
                  </a:lnTo>
                  <a:lnTo>
                    <a:pt x="296" y="204"/>
                  </a:lnTo>
                  <a:lnTo>
                    <a:pt x="292" y="208"/>
                  </a:lnTo>
                  <a:lnTo>
                    <a:pt x="292" y="201"/>
                  </a:lnTo>
                  <a:lnTo>
                    <a:pt x="289" y="197"/>
                  </a:lnTo>
                  <a:lnTo>
                    <a:pt x="289" y="201"/>
                  </a:lnTo>
                  <a:lnTo>
                    <a:pt x="292" y="201"/>
                  </a:lnTo>
                  <a:lnTo>
                    <a:pt x="292" y="208"/>
                  </a:lnTo>
                  <a:lnTo>
                    <a:pt x="292" y="212"/>
                  </a:lnTo>
                  <a:lnTo>
                    <a:pt x="292" y="212"/>
                  </a:lnTo>
                  <a:lnTo>
                    <a:pt x="296" y="215"/>
                  </a:lnTo>
                  <a:lnTo>
                    <a:pt x="296" y="219"/>
                  </a:lnTo>
                  <a:lnTo>
                    <a:pt x="303" y="226"/>
                  </a:lnTo>
                  <a:lnTo>
                    <a:pt x="307" y="230"/>
                  </a:lnTo>
                  <a:lnTo>
                    <a:pt x="307" y="234"/>
                  </a:lnTo>
                  <a:lnTo>
                    <a:pt x="307" y="238"/>
                  </a:lnTo>
                  <a:lnTo>
                    <a:pt x="311" y="238"/>
                  </a:lnTo>
                  <a:lnTo>
                    <a:pt x="315" y="245"/>
                  </a:lnTo>
                  <a:lnTo>
                    <a:pt x="318" y="249"/>
                  </a:lnTo>
                  <a:lnTo>
                    <a:pt x="318" y="249"/>
                  </a:lnTo>
                  <a:lnTo>
                    <a:pt x="326" y="249"/>
                  </a:lnTo>
                  <a:lnTo>
                    <a:pt x="326" y="249"/>
                  </a:lnTo>
                  <a:lnTo>
                    <a:pt x="329" y="249"/>
                  </a:lnTo>
                  <a:lnTo>
                    <a:pt x="333" y="256"/>
                  </a:lnTo>
                  <a:lnTo>
                    <a:pt x="337" y="260"/>
                  </a:lnTo>
                  <a:lnTo>
                    <a:pt x="340" y="256"/>
                  </a:lnTo>
                  <a:lnTo>
                    <a:pt x="344" y="256"/>
                  </a:lnTo>
                  <a:lnTo>
                    <a:pt x="348" y="256"/>
                  </a:lnTo>
                  <a:lnTo>
                    <a:pt x="348" y="256"/>
                  </a:lnTo>
                  <a:lnTo>
                    <a:pt x="355" y="252"/>
                  </a:lnTo>
                  <a:lnTo>
                    <a:pt x="355" y="252"/>
                  </a:lnTo>
                  <a:lnTo>
                    <a:pt x="363" y="252"/>
                  </a:lnTo>
                  <a:lnTo>
                    <a:pt x="366" y="252"/>
                  </a:lnTo>
                  <a:lnTo>
                    <a:pt x="370" y="249"/>
                  </a:lnTo>
                  <a:lnTo>
                    <a:pt x="374" y="249"/>
                  </a:lnTo>
                  <a:lnTo>
                    <a:pt x="378" y="252"/>
                  </a:lnTo>
                  <a:lnTo>
                    <a:pt x="378" y="249"/>
                  </a:lnTo>
                  <a:lnTo>
                    <a:pt x="381" y="249"/>
                  </a:lnTo>
                  <a:lnTo>
                    <a:pt x="378" y="252"/>
                  </a:lnTo>
                  <a:lnTo>
                    <a:pt x="378" y="252"/>
                  </a:lnTo>
                  <a:lnTo>
                    <a:pt x="381" y="256"/>
                  </a:lnTo>
                  <a:lnTo>
                    <a:pt x="385" y="256"/>
                  </a:lnTo>
                  <a:lnTo>
                    <a:pt x="385" y="256"/>
                  </a:lnTo>
                  <a:lnTo>
                    <a:pt x="385" y="256"/>
                  </a:lnTo>
                  <a:lnTo>
                    <a:pt x="389" y="252"/>
                  </a:lnTo>
                  <a:lnTo>
                    <a:pt x="389" y="249"/>
                  </a:lnTo>
                  <a:lnTo>
                    <a:pt x="392" y="245"/>
                  </a:lnTo>
                  <a:lnTo>
                    <a:pt x="389" y="249"/>
                  </a:lnTo>
                  <a:lnTo>
                    <a:pt x="389" y="245"/>
                  </a:lnTo>
                  <a:lnTo>
                    <a:pt x="396" y="241"/>
                  </a:lnTo>
                  <a:lnTo>
                    <a:pt x="396" y="241"/>
                  </a:lnTo>
                  <a:lnTo>
                    <a:pt x="400" y="238"/>
                  </a:lnTo>
                  <a:lnTo>
                    <a:pt x="400" y="234"/>
                  </a:lnTo>
                  <a:lnTo>
                    <a:pt x="407" y="226"/>
                  </a:lnTo>
                  <a:lnTo>
                    <a:pt x="407" y="226"/>
                  </a:lnTo>
                  <a:lnTo>
                    <a:pt x="407" y="219"/>
                  </a:lnTo>
                  <a:lnTo>
                    <a:pt x="411" y="212"/>
                  </a:lnTo>
                  <a:lnTo>
                    <a:pt x="411" y="212"/>
                  </a:lnTo>
                  <a:lnTo>
                    <a:pt x="411" y="208"/>
                  </a:lnTo>
                  <a:lnTo>
                    <a:pt x="422" y="208"/>
                  </a:lnTo>
                  <a:lnTo>
                    <a:pt x="433" y="208"/>
                  </a:lnTo>
                  <a:lnTo>
                    <a:pt x="437" y="204"/>
                  </a:lnTo>
                  <a:lnTo>
                    <a:pt x="440" y="204"/>
                  </a:lnTo>
                  <a:lnTo>
                    <a:pt x="440" y="204"/>
                  </a:lnTo>
                  <a:lnTo>
                    <a:pt x="444" y="204"/>
                  </a:lnTo>
                  <a:lnTo>
                    <a:pt x="444" y="201"/>
                  </a:lnTo>
                  <a:lnTo>
                    <a:pt x="452" y="201"/>
                  </a:lnTo>
                  <a:lnTo>
                    <a:pt x="459" y="204"/>
                  </a:lnTo>
                  <a:lnTo>
                    <a:pt x="463" y="204"/>
                  </a:lnTo>
                  <a:lnTo>
                    <a:pt x="463" y="201"/>
                  </a:lnTo>
                  <a:lnTo>
                    <a:pt x="463" y="201"/>
                  </a:lnTo>
                  <a:lnTo>
                    <a:pt x="470" y="204"/>
                  </a:lnTo>
                  <a:lnTo>
                    <a:pt x="470" y="208"/>
                  </a:lnTo>
                  <a:lnTo>
                    <a:pt x="466" y="212"/>
                  </a:lnTo>
                  <a:lnTo>
                    <a:pt x="463" y="219"/>
                  </a:lnTo>
                  <a:lnTo>
                    <a:pt x="455" y="223"/>
                  </a:lnTo>
                  <a:lnTo>
                    <a:pt x="455" y="226"/>
                  </a:lnTo>
                  <a:lnTo>
                    <a:pt x="455" y="230"/>
                  </a:lnTo>
                  <a:lnTo>
                    <a:pt x="452" y="234"/>
                  </a:lnTo>
                  <a:lnTo>
                    <a:pt x="448" y="234"/>
                  </a:lnTo>
                  <a:lnTo>
                    <a:pt x="452" y="234"/>
                  </a:lnTo>
                  <a:lnTo>
                    <a:pt x="455" y="234"/>
                  </a:lnTo>
                  <a:lnTo>
                    <a:pt x="455" y="238"/>
                  </a:lnTo>
                  <a:lnTo>
                    <a:pt x="452" y="241"/>
                  </a:lnTo>
                  <a:lnTo>
                    <a:pt x="452" y="241"/>
                  </a:lnTo>
                  <a:lnTo>
                    <a:pt x="452" y="241"/>
                  </a:lnTo>
                  <a:lnTo>
                    <a:pt x="452" y="241"/>
                  </a:lnTo>
                  <a:lnTo>
                    <a:pt x="455" y="241"/>
                  </a:lnTo>
                  <a:lnTo>
                    <a:pt x="452" y="245"/>
                  </a:lnTo>
                  <a:lnTo>
                    <a:pt x="452" y="252"/>
                  </a:lnTo>
                  <a:lnTo>
                    <a:pt x="448" y="256"/>
                  </a:lnTo>
                  <a:lnTo>
                    <a:pt x="448" y="260"/>
                  </a:lnTo>
                  <a:lnTo>
                    <a:pt x="444" y="256"/>
                  </a:lnTo>
                  <a:lnTo>
                    <a:pt x="440" y="252"/>
                  </a:lnTo>
                  <a:lnTo>
                    <a:pt x="440" y="252"/>
                  </a:lnTo>
                  <a:lnTo>
                    <a:pt x="444" y="252"/>
                  </a:lnTo>
                  <a:lnTo>
                    <a:pt x="444" y="249"/>
                  </a:lnTo>
                  <a:lnTo>
                    <a:pt x="440" y="249"/>
                  </a:lnTo>
                  <a:lnTo>
                    <a:pt x="437" y="252"/>
                  </a:lnTo>
                  <a:lnTo>
                    <a:pt x="437" y="256"/>
                  </a:lnTo>
                  <a:lnTo>
                    <a:pt x="437" y="256"/>
                  </a:lnTo>
                  <a:lnTo>
                    <a:pt x="433" y="256"/>
                  </a:lnTo>
                  <a:lnTo>
                    <a:pt x="433" y="256"/>
                  </a:lnTo>
                  <a:lnTo>
                    <a:pt x="433" y="256"/>
                  </a:lnTo>
                  <a:lnTo>
                    <a:pt x="429" y="260"/>
                  </a:lnTo>
                  <a:lnTo>
                    <a:pt x="429" y="260"/>
                  </a:lnTo>
                  <a:lnTo>
                    <a:pt x="429" y="264"/>
                  </a:lnTo>
                  <a:lnTo>
                    <a:pt x="426" y="264"/>
                  </a:lnTo>
                  <a:lnTo>
                    <a:pt x="426" y="264"/>
                  </a:lnTo>
                  <a:lnTo>
                    <a:pt x="426" y="264"/>
                  </a:lnTo>
                  <a:lnTo>
                    <a:pt x="426" y="260"/>
                  </a:lnTo>
                  <a:lnTo>
                    <a:pt x="422" y="260"/>
                  </a:lnTo>
                  <a:lnTo>
                    <a:pt x="422" y="264"/>
                  </a:lnTo>
                  <a:lnTo>
                    <a:pt x="422" y="264"/>
                  </a:lnTo>
                  <a:lnTo>
                    <a:pt x="392" y="264"/>
                  </a:lnTo>
                  <a:lnTo>
                    <a:pt x="392" y="271"/>
                  </a:lnTo>
                  <a:lnTo>
                    <a:pt x="385" y="271"/>
                  </a:lnTo>
                  <a:lnTo>
                    <a:pt x="389" y="275"/>
                  </a:lnTo>
                  <a:lnTo>
                    <a:pt x="389" y="275"/>
                  </a:lnTo>
                  <a:lnTo>
                    <a:pt x="392" y="278"/>
                  </a:lnTo>
                  <a:lnTo>
                    <a:pt x="392" y="278"/>
                  </a:lnTo>
                  <a:lnTo>
                    <a:pt x="396" y="278"/>
                  </a:lnTo>
                  <a:lnTo>
                    <a:pt x="396" y="282"/>
                  </a:lnTo>
                  <a:lnTo>
                    <a:pt x="396" y="286"/>
                  </a:lnTo>
                  <a:lnTo>
                    <a:pt x="400" y="286"/>
                  </a:lnTo>
                  <a:lnTo>
                    <a:pt x="400" y="286"/>
                  </a:lnTo>
                  <a:lnTo>
                    <a:pt x="403" y="286"/>
                  </a:lnTo>
                  <a:lnTo>
                    <a:pt x="403" y="290"/>
                  </a:lnTo>
                  <a:lnTo>
                    <a:pt x="400" y="290"/>
                  </a:lnTo>
                  <a:lnTo>
                    <a:pt x="381" y="290"/>
                  </a:lnTo>
                  <a:lnTo>
                    <a:pt x="370" y="304"/>
                  </a:lnTo>
                  <a:lnTo>
                    <a:pt x="370" y="308"/>
                  </a:lnTo>
                  <a:lnTo>
                    <a:pt x="370" y="308"/>
                  </a:lnTo>
                  <a:lnTo>
                    <a:pt x="370" y="308"/>
                  </a:lnTo>
                  <a:lnTo>
                    <a:pt x="370" y="312"/>
                  </a:lnTo>
                  <a:lnTo>
                    <a:pt x="374" y="312"/>
                  </a:lnTo>
                  <a:lnTo>
                    <a:pt x="370" y="312"/>
                  </a:lnTo>
                  <a:lnTo>
                    <a:pt x="370" y="312"/>
                  </a:lnTo>
                  <a:lnTo>
                    <a:pt x="370" y="316"/>
                  </a:lnTo>
                  <a:lnTo>
                    <a:pt x="370" y="316"/>
                  </a:lnTo>
                  <a:lnTo>
                    <a:pt x="366" y="312"/>
                  </a:lnTo>
                  <a:lnTo>
                    <a:pt x="363" y="308"/>
                  </a:lnTo>
                  <a:lnTo>
                    <a:pt x="363" y="308"/>
                  </a:lnTo>
                  <a:lnTo>
                    <a:pt x="359" y="304"/>
                  </a:lnTo>
                  <a:lnTo>
                    <a:pt x="348" y="297"/>
                  </a:lnTo>
                  <a:lnTo>
                    <a:pt x="344" y="297"/>
                  </a:lnTo>
                  <a:lnTo>
                    <a:pt x="344" y="293"/>
                  </a:lnTo>
                  <a:lnTo>
                    <a:pt x="344" y="290"/>
                  </a:lnTo>
                  <a:lnTo>
                    <a:pt x="340" y="290"/>
                  </a:lnTo>
                  <a:lnTo>
                    <a:pt x="337" y="290"/>
                  </a:lnTo>
                  <a:lnTo>
                    <a:pt x="337" y="290"/>
                  </a:lnTo>
                  <a:lnTo>
                    <a:pt x="333" y="290"/>
                  </a:lnTo>
                  <a:lnTo>
                    <a:pt x="333" y="290"/>
                  </a:lnTo>
                  <a:lnTo>
                    <a:pt x="340" y="290"/>
                  </a:lnTo>
                  <a:lnTo>
                    <a:pt x="344" y="293"/>
                  </a:lnTo>
                  <a:lnTo>
                    <a:pt x="344" y="297"/>
                  </a:lnTo>
                  <a:lnTo>
                    <a:pt x="340" y="293"/>
                  </a:lnTo>
                  <a:lnTo>
                    <a:pt x="337" y="290"/>
                  </a:lnTo>
                  <a:lnTo>
                    <a:pt x="333" y="290"/>
                  </a:lnTo>
                  <a:lnTo>
                    <a:pt x="333" y="290"/>
                  </a:lnTo>
                  <a:lnTo>
                    <a:pt x="329" y="290"/>
                  </a:lnTo>
                  <a:lnTo>
                    <a:pt x="329" y="290"/>
                  </a:lnTo>
                  <a:lnTo>
                    <a:pt x="333" y="290"/>
                  </a:lnTo>
                  <a:lnTo>
                    <a:pt x="333" y="286"/>
                  </a:lnTo>
                  <a:lnTo>
                    <a:pt x="329" y="286"/>
                  </a:lnTo>
                  <a:lnTo>
                    <a:pt x="329" y="290"/>
                  </a:lnTo>
                  <a:lnTo>
                    <a:pt x="329" y="286"/>
                  </a:lnTo>
                  <a:lnTo>
                    <a:pt x="326" y="286"/>
                  </a:lnTo>
                  <a:lnTo>
                    <a:pt x="322" y="290"/>
                  </a:lnTo>
                  <a:lnTo>
                    <a:pt x="322" y="290"/>
                  </a:lnTo>
                  <a:lnTo>
                    <a:pt x="326" y="290"/>
                  </a:lnTo>
                  <a:lnTo>
                    <a:pt x="329" y="290"/>
                  </a:lnTo>
                  <a:lnTo>
                    <a:pt x="329" y="290"/>
                  </a:lnTo>
                  <a:lnTo>
                    <a:pt x="329" y="290"/>
                  </a:lnTo>
                  <a:lnTo>
                    <a:pt x="322" y="290"/>
                  </a:lnTo>
                  <a:lnTo>
                    <a:pt x="322" y="290"/>
                  </a:lnTo>
                  <a:lnTo>
                    <a:pt x="315" y="293"/>
                  </a:lnTo>
                  <a:lnTo>
                    <a:pt x="311" y="293"/>
                  </a:lnTo>
                  <a:lnTo>
                    <a:pt x="303" y="297"/>
                  </a:lnTo>
                  <a:lnTo>
                    <a:pt x="300" y="297"/>
                  </a:lnTo>
                  <a:lnTo>
                    <a:pt x="292" y="293"/>
                  </a:lnTo>
                  <a:lnTo>
                    <a:pt x="289" y="293"/>
                  </a:lnTo>
                  <a:lnTo>
                    <a:pt x="281" y="293"/>
                  </a:lnTo>
                  <a:lnTo>
                    <a:pt x="278" y="290"/>
                  </a:lnTo>
                  <a:lnTo>
                    <a:pt x="274" y="290"/>
                  </a:lnTo>
                  <a:lnTo>
                    <a:pt x="270" y="290"/>
                  </a:lnTo>
                  <a:lnTo>
                    <a:pt x="270" y="290"/>
                  </a:lnTo>
                  <a:lnTo>
                    <a:pt x="266" y="286"/>
                  </a:lnTo>
                  <a:lnTo>
                    <a:pt x="263" y="286"/>
                  </a:lnTo>
                  <a:lnTo>
                    <a:pt x="263" y="282"/>
                  </a:lnTo>
                  <a:lnTo>
                    <a:pt x="259" y="286"/>
                  </a:lnTo>
                  <a:lnTo>
                    <a:pt x="255" y="282"/>
                  </a:lnTo>
                  <a:lnTo>
                    <a:pt x="252" y="282"/>
                  </a:lnTo>
                  <a:lnTo>
                    <a:pt x="248" y="278"/>
                  </a:lnTo>
                  <a:lnTo>
                    <a:pt x="244" y="278"/>
                  </a:lnTo>
                  <a:lnTo>
                    <a:pt x="237" y="275"/>
                  </a:lnTo>
                  <a:lnTo>
                    <a:pt x="229" y="275"/>
                  </a:lnTo>
                  <a:lnTo>
                    <a:pt x="226" y="271"/>
                  </a:lnTo>
                  <a:lnTo>
                    <a:pt x="222" y="267"/>
                  </a:lnTo>
                  <a:lnTo>
                    <a:pt x="215" y="264"/>
                  </a:lnTo>
                  <a:lnTo>
                    <a:pt x="215" y="260"/>
                  </a:lnTo>
                  <a:lnTo>
                    <a:pt x="211" y="260"/>
                  </a:lnTo>
                  <a:lnTo>
                    <a:pt x="211" y="260"/>
                  </a:lnTo>
                  <a:lnTo>
                    <a:pt x="207" y="260"/>
                  </a:lnTo>
                  <a:lnTo>
                    <a:pt x="200" y="260"/>
                  </a:lnTo>
                  <a:lnTo>
                    <a:pt x="200" y="260"/>
                  </a:lnTo>
                  <a:lnTo>
                    <a:pt x="196" y="256"/>
                  </a:lnTo>
                  <a:lnTo>
                    <a:pt x="196" y="260"/>
                  </a:lnTo>
                  <a:lnTo>
                    <a:pt x="192" y="256"/>
                  </a:lnTo>
                  <a:lnTo>
                    <a:pt x="189" y="252"/>
                  </a:lnTo>
                  <a:lnTo>
                    <a:pt x="185" y="249"/>
                  </a:lnTo>
                  <a:lnTo>
                    <a:pt x="181" y="245"/>
                  </a:lnTo>
                  <a:lnTo>
                    <a:pt x="178" y="245"/>
                  </a:lnTo>
                  <a:lnTo>
                    <a:pt x="178" y="245"/>
                  </a:lnTo>
                  <a:lnTo>
                    <a:pt x="181" y="241"/>
                  </a:lnTo>
                  <a:lnTo>
                    <a:pt x="178" y="241"/>
                  </a:lnTo>
                  <a:lnTo>
                    <a:pt x="174" y="241"/>
                  </a:lnTo>
                  <a:lnTo>
                    <a:pt x="170" y="241"/>
                  </a:lnTo>
                  <a:lnTo>
                    <a:pt x="166" y="238"/>
                  </a:lnTo>
                  <a:lnTo>
                    <a:pt x="166" y="238"/>
                  </a:lnTo>
                  <a:lnTo>
                    <a:pt x="163" y="238"/>
                  </a:lnTo>
                  <a:lnTo>
                    <a:pt x="163" y="234"/>
                  </a:lnTo>
                  <a:lnTo>
                    <a:pt x="159" y="230"/>
                  </a:lnTo>
                  <a:lnTo>
                    <a:pt x="159" y="230"/>
                  </a:lnTo>
                  <a:lnTo>
                    <a:pt x="159" y="226"/>
                  </a:lnTo>
                  <a:lnTo>
                    <a:pt x="155" y="223"/>
                  </a:lnTo>
                  <a:lnTo>
                    <a:pt x="155" y="219"/>
                  </a:lnTo>
                  <a:lnTo>
                    <a:pt x="159" y="219"/>
                  </a:lnTo>
                  <a:lnTo>
                    <a:pt x="163" y="219"/>
                  </a:lnTo>
                  <a:lnTo>
                    <a:pt x="163" y="219"/>
                  </a:lnTo>
                  <a:lnTo>
                    <a:pt x="159" y="215"/>
                  </a:lnTo>
                  <a:lnTo>
                    <a:pt x="159" y="215"/>
                  </a:lnTo>
                  <a:lnTo>
                    <a:pt x="159" y="215"/>
                  </a:lnTo>
                  <a:lnTo>
                    <a:pt x="163" y="212"/>
                  </a:lnTo>
                  <a:lnTo>
                    <a:pt x="166" y="208"/>
                  </a:lnTo>
                  <a:lnTo>
                    <a:pt x="166" y="204"/>
                  </a:lnTo>
                  <a:lnTo>
                    <a:pt x="163" y="197"/>
                  </a:lnTo>
                  <a:lnTo>
                    <a:pt x="159" y="193"/>
                  </a:lnTo>
                  <a:lnTo>
                    <a:pt x="159" y="189"/>
                  </a:lnTo>
                  <a:lnTo>
                    <a:pt x="159" y="189"/>
                  </a:lnTo>
                  <a:lnTo>
                    <a:pt x="159" y="186"/>
                  </a:lnTo>
                  <a:lnTo>
                    <a:pt x="152" y="178"/>
                  </a:lnTo>
                  <a:lnTo>
                    <a:pt x="152" y="175"/>
                  </a:lnTo>
                  <a:lnTo>
                    <a:pt x="148" y="171"/>
                  </a:lnTo>
                  <a:lnTo>
                    <a:pt x="144" y="163"/>
                  </a:lnTo>
                  <a:lnTo>
                    <a:pt x="141" y="160"/>
                  </a:lnTo>
                  <a:lnTo>
                    <a:pt x="133" y="156"/>
                  </a:lnTo>
                  <a:lnTo>
                    <a:pt x="133" y="152"/>
                  </a:lnTo>
                  <a:lnTo>
                    <a:pt x="133" y="152"/>
                  </a:lnTo>
                  <a:lnTo>
                    <a:pt x="129" y="149"/>
                  </a:lnTo>
                  <a:lnTo>
                    <a:pt x="126" y="149"/>
                  </a:lnTo>
                  <a:lnTo>
                    <a:pt x="126" y="149"/>
                  </a:lnTo>
                  <a:lnTo>
                    <a:pt x="126" y="149"/>
                  </a:lnTo>
                  <a:lnTo>
                    <a:pt x="129" y="145"/>
                  </a:lnTo>
                  <a:lnTo>
                    <a:pt x="126" y="141"/>
                  </a:lnTo>
                  <a:lnTo>
                    <a:pt x="126" y="141"/>
                  </a:lnTo>
                  <a:lnTo>
                    <a:pt x="126" y="137"/>
                  </a:lnTo>
                  <a:lnTo>
                    <a:pt x="122" y="137"/>
                  </a:lnTo>
                  <a:lnTo>
                    <a:pt x="118" y="137"/>
                  </a:lnTo>
                  <a:lnTo>
                    <a:pt x="111" y="134"/>
                  </a:lnTo>
                  <a:lnTo>
                    <a:pt x="111" y="130"/>
                  </a:lnTo>
                  <a:lnTo>
                    <a:pt x="107" y="130"/>
                  </a:lnTo>
                  <a:lnTo>
                    <a:pt x="104" y="130"/>
                  </a:lnTo>
                  <a:lnTo>
                    <a:pt x="104" y="126"/>
                  </a:lnTo>
                  <a:lnTo>
                    <a:pt x="107" y="123"/>
                  </a:lnTo>
                  <a:lnTo>
                    <a:pt x="107" y="119"/>
                  </a:lnTo>
                  <a:lnTo>
                    <a:pt x="111" y="119"/>
                  </a:lnTo>
                  <a:lnTo>
                    <a:pt x="115" y="119"/>
                  </a:lnTo>
                  <a:lnTo>
                    <a:pt x="115" y="119"/>
                  </a:lnTo>
                  <a:lnTo>
                    <a:pt x="115" y="115"/>
                  </a:lnTo>
                  <a:lnTo>
                    <a:pt x="115" y="115"/>
                  </a:lnTo>
                  <a:lnTo>
                    <a:pt x="111" y="115"/>
                  </a:lnTo>
                  <a:lnTo>
                    <a:pt x="111" y="115"/>
                  </a:lnTo>
                  <a:lnTo>
                    <a:pt x="107" y="111"/>
                  </a:lnTo>
                  <a:lnTo>
                    <a:pt x="107" y="111"/>
                  </a:lnTo>
                  <a:lnTo>
                    <a:pt x="104" y="111"/>
                  </a:lnTo>
                  <a:lnTo>
                    <a:pt x="100" y="111"/>
                  </a:lnTo>
                  <a:lnTo>
                    <a:pt x="100" y="108"/>
                  </a:lnTo>
                  <a:lnTo>
                    <a:pt x="100" y="104"/>
                  </a:lnTo>
                  <a:lnTo>
                    <a:pt x="100" y="104"/>
                  </a:lnTo>
                  <a:lnTo>
                    <a:pt x="96" y="104"/>
                  </a:lnTo>
                  <a:lnTo>
                    <a:pt x="89" y="100"/>
                  </a:lnTo>
                  <a:lnTo>
                    <a:pt x="89" y="97"/>
                  </a:lnTo>
                  <a:lnTo>
                    <a:pt x="92" y="93"/>
                  </a:lnTo>
                  <a:lnTo>
                    <a:pt x="92" y="89"/>
                  </a:lnTo>
                  <a:lnTo>
                    <a:pt x="89" y="89"/>
                  </a:lnTo>
                  <a:lnTo>
                    <a:pt x="89" y="89"/>
                  </a:lnTo>
                  <a:lnTo>
                    <a:pt x="85" y="89"/>
                  </a:lnTo>
                  <a:lnTo>
                    <a:pt x="85" y="89"/>
                  </a:lnTo>
                  <a:lnTo>
                    <a:pt x="81" y="89"/>
                  </a:lnTo>
                  <a:lnTo>
                    <a:pt x="81" y="86"/>
                  </a:lnTo>
                  <a:lnTo>
                    <a:pt x="81" y="82"/>
                  </a:lnTo>
                  <a:lnTo>
                    <a:pt x="78" y="78"/>
                  </a:lnTo>
                  <a:lnTo>
                    <a:pt x="78" y="78"/>
                  </a:lnTo>
                  <a:lnTo>
                    <a:pt x="74" y="78"/>
                  </a:lnTo>
                  <a:lnTo>
                    <a:pt x="74" y="74"/>
                  </a:lnTo>
                  <a:lnTo>
                    <a:pt x="74" y="71"/>
                  </a:lnTo>
                  <a:lnTo>
                    <a:pt x="70" y="71"/>
                  </a:lnTo>
                  <a:lnTo>
                    <a:pt x="70" y="67"/>
                  </a:lnTo>
                  <a:lnTo>
                    <a:pt x="66" y="63"/>
                  </a:lnTo>
                  <a:lnTo>
                    <a:pt x="66" y="63"/>
                  </a:lnTo>
                  <a:lnTo>
                    <a:pt x="66" y="63"/>
                  </a:lnTo>
                  <a:lnTo>
                    <a:pt x="66" y="63"/>
                  </a:lnTo>
                  <a:lnTo>
                    <a:pt x="66" y="60"/>
                  </a:lnTo>
                  <a:lnTo>
                    <a:pt x="63" y="56"/>
                  </a:lnTo>
                  <a:lnTo>
                    <a:pt x="63" y="52"/>
                  </a:lnTo>
                  <a:lnTo>
                    <a:pt x="63" y="52"/>
                  </a:lnTo>
                  <a:lnTo>
                    <a:pt x="63" y="48"/>
                  </a:lnTo>
                  <a:lnTo>
                    <a:pt x="59" y="45"/>
                  </a:lnTo>
                  <a:lnTo>
                    <a:pt x="59" y="41"/>
                  </a:lnTo>
                  <a:lnTo>
                    <a:pt x="59" y="37"/>
                  </a:lnTo>
                  <a:lnTo>
                    <a:pt x="59" y="34"/>
                  </a:lnTo>
                  <a:lnTo>
                    <a:pt x="59" y="30"/>
                  </a:lnTo>
                  <a:lnTo>
                    <a:pt x="59" y="30"/>
                  </a:lnTo>
                  <a:lnTo>
                    <a:pt x="55" y="26"/>
                  </a:lnTo>
                  <a:lnTo>
                    <a:pt x="55" y="26"/>
                  </a:lnTo>
                  <a:lnTo>
                    <a:pt x="52" y="26"/>
                  </a:lnTo>
                  <a:lnTo>
                    <a:pt x="52" y="22"/>
                  </a:lnTo>
                  <a:lnTo>
                    <a:pt x="48" y="26"/>
                  </a:lnTo>
                  <a:lnTo>
                    <a:pt x="44" y="26"/>
                  </a:lnTo>
                  <a:lnTo>
                    <a:pt x="44" y="22"/>
                  </a:lnTo>
                  <a:lnTo>
                    <a:pt x="41" y="19"/>
                  </a:lnTo>
                  <a:lnTo>
                    <a:pt x="37" y="19"/>
                  </a:lnTo>
                  <a:lnTo>
                    <a:pt x="33" y="15"/>
                  </a:lnTo>
                  <a:lnTo>
                    <a:pt x="37" y="19"/>
                  </a:lnTo>
                  <a:lnTo>
                    <a:pt x="37" y="19"/>
                  </a:lnTo>
                  <a:lnTo>
                    <a:pt x="33" y="26"/>
                  </a:lnTo>
                  <a:lnTo>
                    <a:pt x="33" y="30"/>
                  </a:lnTo>
                  <a:lnTo>
                    <a:pt x="33" y="34"/>
                  </a:lnTo>
                  <a:lnTo>
                    <a:pt x="33" y="45"/>
                  </a:lnTo>
                  <a:lnTo>
                    <a:pt x="33" y="48"/>
                  </a:lnTo>
                  <a:lnTo>
                    <a:pt x="33" y="48"/>
                  </a:lnTo>
                  <a:lnTo>
                    <a:pt x="37" y="52"/>
                  </a:lnTo>
                  <a:lnTo>
                    <a:pt x="37" y="56"/>
                  </a:lnTo>
                  <a:lnTo>
                    <a:pt x="41" y="56"/>
                  </a:lnTo>
                  <a:lnTo>
                    <a:pt x="41" y="60"/>
                  </a:lnTo>
                  <a:lnTo>
                    <a:pt x="44" y="63"/>
                  </a:lnTo>
                  <a:lnTo>
                    <a:pt x="44" y="67"/>
                  </a:lnTo>
                  <a:lnTo>
                    <a:pt x="44" y="67"/>
                  </a:lnTo>
                  <a:lnTo>
                    <a:pt x="44" y="71"/>
                  </a:lnTo>
                  <a:lnTo>
                    <a:pt x="48" y="71"/>
                  </a:lnTo>
                  <a:lnTo>
                    <a:pt x="52" y="74"/>
                  </a:lnTo>
                  <a:lnTo>
                    <a:pt x="52" y="78"/>
                  </a:lnTo>
                  <a:lnTo>
                    <a:pt x="52" y="78"/>
                  </a:lnTo>
                  <a:lnTo>
                    <a:pt x="55" y="78"/>
                  </a:lnTo>
                  <a:lnTo>
                    <a:pt x="59" y="82"/>
                  </a:lnTo>
                  <a:lnTo>
                    <a:pt x="55" y="86"/>
                  </a:lnTo>
                  <a:lnTo>
                    <a:pt x="55" y="89"/>
                  </a:lnTo>
                  <a:lnTo>
                    <a:pt x="59" y="93"/>
                  </a:lnTo>
                  <a:lnTo>
                    <a:pt x="63" y="93"/>
                  </a:lnTo>
                  <a:lnTo>
                    <a:pt x="63" y="97"/>
                  </a:lnTo>
                  <a:lnTo>
                    <a:pt x="66" y="100"/>
                  </a:lnTo>
                  <a:lnTo>
                    <a:pt x="66" y="100"/>
                  </a:lnTo>
                  <a:lnTo>
                    <a:pt x="66" y="104"/>
                  </a:lnTo>
                  <a:lnTo>
                    <a:pt x="66" y="104"/>
                  </a:lnTo>
                  <a:lnTo>
                    <a:pt x="66" y="108"/>
                  </a:lnTo>
                  <a:lnTo>
                    <a:pt x="70" y="111"/>
                  </a:lnTo>
                  <a:lnTo>
                    <a:pt x="70" y="111"/>
                  </a:lnTo>
                  <a:lnTo>
                    <a:pt x="70" y="108"/>
                  </a:lnTo>
                  <a:lnTo>
                    <a:pt x="70" y="108"/>
                  </a:lnTo>
                  <a:lnTo>
                    <a:pt x="70" y="108"/>
                  </a:lnTo>
                  <a:lnTo>
                    <a:pt x="74" y="111"/>
                  </a:lnTo>
                  <a:lnTo>
                    <a:pt x="74" y="111"/>
                  </a:lnTo>
                  <a:lnTo>
                    <a:pt x="78" y="119"/>
                  </a:lnTo>
                  <a:lnTo>
                    <a:pt x="74" y="123"/>
                  </a:lnTo>
                  <a:lnTo>
                    <a:pt x="74" y="126"/>
                  </a:lnTo>
                  <a:lnTo>
                    <a:pt x="78" y="126"/>
                  </a:lnTo>
                  <a:lnTo>
                    <a:pt x="78" y="130"/>
                  </a:lnTo>
                  <a:lnTo>
                    <a:pt x="78" y="130"/>
                  </a:lnTo>
                  <a:lnTo>
                    <a:pt x="78" y="134"/>
                  </a:lnTo>
                  <a:lnTo>
                    <a:pt x="81" y="134"/>
                  </a:lnTo>
                  <a:lnTo>
                    <a:pt x="81" y="137"/>
                  </a:lnTo>
                  <a:lnTo>
                    <a:pt x="78" y="137"/>
                  </a:lnTo>
                  <a:lnTo>
                    <a:pt x="81" y="141"/>
                  </a:lnTo>
                  <a:lnTo>
                    <a:pt x="81" y="145"/>
                  </a:lnTo>
                  <a:lnTo>
                    <a:pt x="81" y="149"/>
                  </a:lnTo>
                  <a:lnTo>
                    <a:pt x="81" y="149"/>
                  </a:lnTo>
                  <a:lnTo>
                    <a:pt x="85" y="152"/>
                  </a:lnTo>
                  <a:lnTo>
                    <a:pt x="85" y="156"/>
                  </a:lnTo>
                  <a:lnTo>
                    <a:pt x="85" y="156"/>
                  </a:lnTo>
                  <a:lnTo>
                    <a:pt x="89" y="156"/>
                  </a:lnTo>
                  <a:lnTo>
                    <a:pt x="89" y="152"/>
                  </a:lnTo>
                  <a:lnTo>
                    <a:pt x="89" y="152"/>
                  </a:lnTo>
                  <a:lnTo>
                    <a:pt x="89" y="152"/>
                  </a:lnTo>
                  <a:lnTo>
                    <a:pt x="92" y="156"/>
                  </a:lnTo>
                  <a:lnTo>
                    <a:pt x="92" y="156"/>
                  </a:lnTo>
                  <a:lnTo>
                    <a:pt x="96" y="160"/>
                  </a:lnTo>
                  <a:lnTo>
                    <a:pt x="96" y="163"/>
                  </a:lnTo>
                  <a:lnTo>
                    <a:pt x="96" y="163"/>
                  </a:lnTo>
                  <a:lnTo>
                    <a:pt x="100" y="167"/>
                  </a:lnTo>
                  <a:lnTo>
                    <a:pt x="100" y="167"/>
                  </a:lnTo>
                  <a:lnTo>
                    <a:pt x="100" y="171"/>
                  </a:lnTo>
                  <a:lnTo>
                    <a:pt x="96" y="175"/>
                  </a:lnTo>
                  <a:lnTo>
                    <a:pt x="92" y="178"/>
                  </a:lnTo>
                  <a:lnTo>
                    <a:pt x="89" y="175"/>
                  </a:lnTo>
                  <a:lnTo>
                    <a:pt x="89" y="175"/>
                  </a:lnTo>
                  <a:lnTo>
                    <a:pt x="89" y="171"/>
                  </a:lnTo>
                  <a:lnTo>
                    <a:pt x="89" y="171"/>
                  </a:lnTo>
                  <a:lnTo>
                    <a:pt x="85" y="167"/>
                  </a:lnTo>
                  <a:lnTo>
                    <a:pt x="85" y="163"/>
                  </a:lnTo>
                  <a:lnTo>
                    <a:pt x="81" y="163"/>
                  </a:lnTo>
                  <a:lnTo>
                    <a:pt x="78" y="160"/>
                  </a:lnTo>
                  <a:lnTo>
                    <a:pt x="78" y="160"/>
                  </a:lnTo>
                  <a:lnTo>
                    <a:pt x="74" y="156"/>
                  </a:lnTo>
                  <a:lnTo>
                    <a:pt x="70" y="152"/>
                  </a:lnTo>
                  <a:lnTo>
                    <a:pt x="66" y="149"/>
                  </a:lnTo>
                  <a:lnTo>
                    <a:pt x="63" y="149"/>
                  </a:lnTo>
                  <a:lnTo>
                    <a:pt x="63" y="145"/>
                  </a:lnTo>
                  <a:lnTo>
                    <a:pt x="63" y="145"/>
                  </a:lnTo>
                  <a:lnTo>
                    <a:pt x="59" y="145"/>
                  </a:lnTo>
                  <a:lnTo>
                    <a:pt x="59" y="141"/>
                  </a:lnTo>
                  <a:lnTo>
                    <a:pt x="59" y="137"/>
                  </a:lnTo>
                  <a:lnTo>
                    <a:pt x="63" y="130"/>
                  </a:lnTo>
                  <a:lnTo>
                    <a:pt x="63" y="126"/>
                  </a:lnTo>
                  <a:lnTo>
                    <a:pt x="59" y="119"/>
                  </a:lnTo>
                  <a:lnTo>
                    <a:pt x="59" y="119"/>
                  </a:lnTo>
                  <a:lnTo>
                    <a:pt x="55" y="119"/>
                  </a:lnTo>
                  <a:lnTo>
                    <a:pt x="55" y="119"/>
                  </a:lnTo>
                  <a:lnTo>
                    <a:pt x="48" y="111"/>
                  </a:lnTo>
                  <a:lnTo>
                    <a:pt x="48" y="108"/>
                  </a:lnTo>
                  <a:lnTo>
                    <a:pt x="48" y="104"/>
                  </a:lnTo>
                  <a:lnTo>
                    <a:pt x="48" y="104"/>
                  </a:lnTo>
                  <a:lnTo>
                    <a:pt x="44" y="108"/>
                  </a:lnTo>
                  <a:lnTo>
                    <a:pt x="41" y="108"/>
                  </a:lnTo>
                  <a:lnTo>
                    <a:pt x="41" y="108"/>
                  </a:lnTo>
                  <a:lnTo>
                    <a:pt x="37" y="108"/>
                  </a:lnTo>
                  <a:lnTo>
                    <a:pt x="41" y="104"/>
                  </a:lnTo>
                  <a:lnTo>
                    <a:pt x="37" y="104"/>
                  </a:lnTo>
                  <a:lnTo>
                    <a:pt x="33" y="104"/>
                  </a:lnTo>
                  <a:lnTo>
                    <a:pt x="33" y="104"/>
                  </a:lnTo>
                  <a:lnTo>
                    <a:pt x="29" y="100"/>
                  </a:lnTo>
                  <a:lnTo>
                    <a:pt x="29" y="100"/>
                  </a:lnTo>
                  <a:lnTo>
                    <a:pt x="26" y="97"/>
                  </a:lnTo>
                  <a:lnTo>
                    <a:pt x="26" y="97"/>
                  </a:lnTo>
                  <a:lnTo>
                    <a:pt x="22" y="93"/>
                  </a:lnTo>
                  <a:lnTo>
                    <a:pt x="18" y="89"/>
                  </a:lnTo>
                  <a:lnTo>
                    <a:pt x="22" y="89"/>
                  </a:lnTo>
                  <a:lnTo>
                    <a:pt x="26" y="89"/>
                  </a:lnTo>
                  <a:lnTo>
                    <a:pt x="26" y="89"/>
                  </a:lnTo>
                  <a:lnTo>
                    <a:pt x="33" y="89"/>
                  </a:lnTo>
                  <a:lnTo>
                    <a:pt x="33" y="93"/>
                  </a:lnTo>
                  <a:lnTo>
                    <a:pt x="33" y="89"/>
                  </a:lnTo>
                  <a:lnTo>
                    <a:pt x="37" y="89"/>
                  </a:lnTo>
                  <a:lnTo>
                    <a:pt x="33" y="89"/>
                  </a:lnTo>
                  <a:lnTo>
                    <a:pt x="33" y="86"/>
                  </a:lnTo>
                  <a:lnTo>
                    <a:pt x="33" y="86"/>
                  </a:lnTo>
                  <a:lnTo>
                    <a:pt x="37" y="86"/>
                  </a:lnTo>
                  <a:lnTo>
                    <a:pt x="37" y="86"/>
                  </a:lnTo>
                  <a:lnTo>
                    <a:pt x="37" y="82"/>
                  </a:lnTo>
                  <a:lnTo>
                    <a:pt x="37" y="82"/>
                  </a:lnTo>
                  <a:lnTo>
                    <a:pt x="37" y="78"/>
                  </a:lnTo>
                  <a:lnTo>
                    <a:pt x="37" y="74"/>
                  </a:lnTo>
                  <a:lnTo>
                    <a:pt x="33" y="74"/>
                  </a:lnTo>
                  <a:lnTo>
                    <a:pt x="33" y="71"/>
                  </a:lnTo>
                  <a:lnTo>
                    <a:pt x="29" y="67"/>
                  </a:lnTo>
                  <a:lnTo>
                    <a:pt x="29" y="63"/>
                  </a:lnTo>
                  <a:lnTo>
                    <a:pt x="26" y="60"/>
                  </a:lnTo>
                  <a:lnTo>
                    <a:pt x="22" y="56"/>
                  </a:lnTo>
                  <a:lnTo>
                    <a:pt x="18" y="56"/>
                  </a:lnTo>
                  <a:lnTo>
                    <a:pt x="15" y="56"/>
                  </a:lnTo>
                  <a:lnTo>
                    <a:pt x="15" y="52"/>
                  </a:lnTo>
                  <a:lnTo>
                    <a:pt x="15" y="45"/>
                  </a:lnTo>
                  <a:lnTo>
                    <a:pt x="15" y="45"/>
                  </a:lnTo>
                  <a:lnTo>
                    <a:pt x="11" y="41"/>
                  </a:lnTo>
                  <a:lnTo>
                    <a:pt x="11" y="41"/>
                  </a:lnTo>
                  <a:lnTo>
                    <a:pt x="11" y="37"/>
                  </a:lnTo>
                  <a:lnTo>
                    <a:pt x="11" y="34"/>
                  </a:lnTo>
                  <a:lnTo>
                    <a:pt x="7" y="34"/>
                  </a:lnTo>
                  <a:lnTo>
                    <a:pt x="7" y="30"/>
                  </a:lnTo>
                  <a:lnTo>
                    <a:pt x="7" y="30"/>
                  </a:lnTo>
                  <a:lnTo>
                    <a:pt x="11" y="26"/>
                  </a:lnTo>
                  <a:lnTo>
                    <a:pt x="4" y="22"/>
                  </a:lnTo>
                  <a:lnTo>
                    <a:pt x="4" y="19"/>
                  </a:lnTo>
                  <a:lnTo>
                    <a:pt x="4" y="19"/>
                  </a:lnTo>
                  <a:lnTo>
                    <a:pt x="7" y="19"/>
                  </a:lnTo>
                  <a:lnTo>
                    <a:pt x="4" y="15"/>
                  </a:lnTo>
                  <a:lnTo>
                    <a:pt x="4" y="11"/>
                  </a:lnTo>
                  <a:lnTo>
                    <a:pt x="0" y="4"/>
                  </a:lnTo>
                  <a:lnTo>
                    <a:pt x="0" y="0"/>
                  </a:lnTo>
                  <a:lnTo>
                    <a:pt x="0" y="0"/>
                  </a:lnTo>
                  <a:close/>
                  <a:moveTo>
                    <a:pt x="85" y="145"/>
                  </a:moveTo>
                  <a:lnTo>
                    <a:pt x="85" y="141"/>
                  </a:lnTo>
                  <a:lnTo>
                    <a:pt x="85" y="141"/>
                  </a:lnTo>
                  <a:lnTo>
                    <a:pt x="85" y="137"/>
                  </a:lnTo>
                  <a:lnTo>
                    <a:pt x="81" y="137"/>
                  </a:lnTo>
                  <a:lnTo>
                    <a:pt x="85" y="141"/>
                  </a:lnTo>
                  <a:lnTo>
                    <a:pt x="85" y="145"/>
                  </a:lnTo>
                  <a:lnTo>
                    <a:pt x="85" y="145"/>
                  </a:lnTo>
                  <a:close/>
                  <a:moveTo>
                    <a:pt x="89" y="149"/>
                  </a:moveTo>
                  <a:lnTo>
                    <a:pt x="89" y="152"/>
                  </a:lnTo>
                  <a:lnTo>
                    <a:pt x="89" y="152"/>
                  </a:lnTo>
                  <a:lnTo>
                    <a:pt x="89" y="149"/>
                  </a:lnTo>
                  <a:lnTo>
                    <a:pt x="89" y="149"/>
                  </a:lnTo>
                  <a:lnTo>
                    <a:pt x="89" y="149"/>
                  </a:lnTo>
                  <a:close/>
                  <a:moveTo>
                    <a:pt x="296" y="145"/>
                  </a:moveTo>
                  <a:lnTo>
                    <a:pt x="300" y="145"/>
                  </a:lnTo>
                  <a:lnTo>
                    <a:pt x="300" y="145"/>
                  </a:lnTo>
                  <a:lnTo>
                    <a:pt x="296" y="145"/>
                  </a:lnTo>
                  <a:lnTo>
                    <a:pt x="296" y="145"/>
                  </a:lnTo>
                  <a:lnTo>
                    <a:pt x="296" y="145"/>
                  </a:lnTo>
                  <a:close/>
                  <a:moveTo>
                    <a:pt x="296" y="149"/>
                  </a:moveTo>
                  <a:lnTo>
                    <a:pt x="296" y="149"/>
                  </a:lnTo>
                  <a:lnTo>
                    <a:pt x="296" y="149"/>
                  </a:lnTo>
                  <a:lnTo>
                    <a:pt x="296" y="149"/>
                  </a:lnTo>
                  <a:lnTo>
                    <a:pt x="296" y="149"/>
                  </a:lnTo>
                  <a:lnTo>
                    <a:pt x="296" y="149"/>
                  </a:lnTo>
                  <a:close/>
                  <a:moveTo>
                    <a:pt x="296" y="156"/>
                  </a:moveTo>
                  <a:lnTo>
                    <a:pt x="296" y="152"/>
                  </a:lnTo>
                  <a:lnTo>
                    <a:pt x="296" y="152"/>
                  </a:lnTo>
                  <a:lnTo>
                    <a:pt x="296" y="156"/>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68" name="Freeform 177"/>
            <p:cNvSpPr>
              <a:spLocks noEditPoints="1"/>
            </p:cNvSpPr>
            <p:nvPr/>
          </p:nvSpPr>
          <p:spPr bwMode="auto">
            <a:xfrm>
              <a:off x="2749063" y="3075611"/>
              <a:ext cx="829877" cy="788705"/>
            </a:xfrm>
            <a:custGeom>
              <a:avLst/>
              <a:gdLst>
                <a:gd name="T0" fmla="*/ 103 w 174"/>
                <a:gd name="T1" fmla="*/ 22 h 165"/>
                <a:gd name="T2" fmla="*/ 105 w 174"/>
                <a:gd name="T3" fmla="*/ 21 h 165"/>
                <a:gd name="T4" fmla="*/ 106 w 174"/>
                <a:gd name="T5" fmla="*/ 21 h 165"/>
                <a:gd name="T6" fmla="*/ 109 w 174"/>
                <a:gd name="T7" fmla="*/ 22 h 165"/>
                <a:gd name="T8" fmla="*/ 100 w 174"/>
                <a:gd name="T9" fmla="*/ 5 h 165"/>
                <a:gd name="T10" fmla="*/ 94 w 174"/>
                <a:gd name="T11" fmla="*/ 12 h 165"/>
                <a:gd name="T12" fmla="*/ 88 w 174"/>
                <a:gd name="T13" fmla="*/ 13 h 165"/>
                <a:gd name="T14" fmla="*/ 79 w 174"/>
                <a:gd name="T15" fmla="*/ 12 h 165"/>
                <a:gd name="T16" fmla="*/ 75 w 174"/>
                <a:gd name="T17" fmla="*/ 13 h 165"/>
                <a:gd name="T18" fmla="*/ 64 w 174"/>
                <a:gd name="T19" fmla="*/ 15 h 165"/>
                <a:gd name="T20" fmla="*/ 64 w 174"/>
                <a:gd name="T21" fmla="*/ 5 h 165"/>
                <a:gd name="T22" fmla="*/ 59 w 174"/>
                <a:gd name="T23" fmla="*/ 0 h 165"/>
                <a:gd name="T24" fmla="*/ 44 w 174"/>
                <a:gd name="T25" fmla="*/ 6 h 165"/>
                <a:gd name="T26" fmla="*/ 47 w 174"/>
                <a:gd name="T27" fmla="*/ 12 h 165"/>
                <a:gd name="T28" fmla="*/ 30 w 174"/>
                <a:gd name="T29" fmla="*/ 17 h 165"/>
                <a:gd name="T30" fmla="*/ 18 w 174"/>
                <a:gd name="T31" fmla="*/ 16 h 165"/>
                <a:gd name="T32" fmla="*/ 20 w 174"/>
                <a:gd name="T33" fmla="*/ 28 h 165"/>
                <a:gd name="T34" fmla="*/ 10 w 174"/>
                <a:gd name="T35" fmla="*/ 40 h 165"/>
                <a:gd name="T36" fmla="*/ 3 w 174"/>
                <a:gd name="T37" fmla="*/ 49 h 165"/>
                <a:gd name="T38" fmla="*/ 5 w 174"/>
                <a:gd name="T39" fmla="*/ 60 h 165"/>
                <a:gd name="T40" fmla="*/ 16 w 174"/>
                <a:gd name="T41" fmla="*/ 67 h 165"/>
                <a:gd name="T42" fmla="*/ 27 w 174"/>
                <a:gd name="T43" fmla="*/ 66 h 165"/>
                <a:gd name="T44" fmla="*/ 38 w 174"/>
                <a:gd name="T45" fmla="*/ 65 h 165"/>
                <a:gd name="T46" fmla="*/ 50 w 174"/>
                <a:gd name="T47" fmla="*/ 75 h 165"/>
                <a:gd name="T48" fmla="*/ 62 w 174"/>
                <a:gd name="T49" fmla="*/ 86 h 165"/>
                <a:gd name="T50" fmla="*/ 74 w 174"/>
                <a:gd name="T51" fmla="*/ 106 h 165"/>
                <a:gd name="T52" fmla="*/ 84 w 174"/>
                <a:gd name="T53" fmla="*/ 114 h 165"/>
                <a:gd name="T54" fmla="*/ 90 w 174"/>
                <a:gd name="T55" fmla="*/ 127 h 165"/>
                <a:gd name="T56" fmla="*/ 92 w 174"/>
                <a:gd name="T57" fmla="*/ 136 h 165"/>
                <a:gd name="T58" fmla="*/ 83 w 174"/>
                <a:gd name="T59" fmla="*/ 143 h 165"/>
                <a:gd name="T60" fmla="*/ 84 w 174"/>
                <a:gd name="T61" fmla="*/ 150 h 165"/>
                <a:gd name="T62" fmla="*/ 95 w 174"/>
                <a:gd name="T63" fmla="*/ 157 h 165"/>
                <a:gd name="T64" fmla="*/ 102 w 174"/>
                <a:gd name="T65" fmla="*/ 159 h 165"/>
                <a:gd name="T66" fmla="*/ 105 w 174"/>
                <a:gd name="T67" fmla="*/ 152 h 165"/>
                <a:gd name="T68" fmla="*/ 108 w 174"/>
                <a:gd name="T69" fmla="*/ 149 h 165"/>
                <a:gd name="T70" fmla="*/ 104 w 174"/>
                <a:gd name="T71" fmla="*/ 156 h 165"/>
                <a:gd name="T72" fmla="*/ 116 w 174"/>
                <a:gd name="T73" fmla="*/ 140 h 165"/>
                <a:gd name="T74" fmla="*/ 116 w 174"/>
                <a:gd name="T75" fmla="*/ 133 h 165"/>
                <a:gd name="T76" fmla="*/ 119 w 174"/>
                <a:gd name="T77" fmla="*/ 126 h 165"/>
                <a:gd name="T78" fmla="*/ 131 w 174"/>
                <a:gd name="T79" fmla="*/ 119 h 165"/>
                <a:gd name="T80" fmla="*/ 136 w 174"/>
                <a:gd name="T81" fmla="*/ 115 h 165"/>
                <a:gd name="T82" fmla="*/ 141 w 174"/>
                <a:gd name="T83" fmla="*/ 116 h 165"/>
                <a:gd name="T84" fmla="*/ 149 w 174"/>
                <a:gd name="T85" fmla="*/ 109 h 165"/>
                <a:gd name="T86" fmla="*/ 154 w 174"/>
                <a:gd name="T87" fmla="*/ 96 h 165"/>
                <a:gd name="T88" fmla="*/ 156 w 174"/>
                <a:gd name="T89" fmla="*/ 78 h 165"/>
                <a:gd name="T90" fmla="*/ 155 w 174"/>
                <a:gd name="T91" fmla="*/ 73 h 165"/>
                <a:gd name="T92" fmla="*/ 161 w 174"/>
                <a:gd name="T93" fmla="*/ 71 h 165"/>
                <a:gd name="T94" fmla="*/ 173 w 174"/>
                <a:gd name="T95" fmla="*/ 56 h 165"/>
                <a:gd name="T96" fmla="*/ 168 w 174"/>
                <a:gd name="T97" fmla="*/ 42 h 165"/>
                <a:gd name="T98" fmla="*/ 151 w 174"/>
                <a:gd name="T99" fmla="*/ 33 h 165"/>
                <a:gd name="T100" fmla="*/ 142 w 174"/>
                <a:gd name="T101" fmla="*/ 33 h 165"/>
                <a:gd name="T102" fmla="*/ 134 w 174"/>
                <a:gd name="T103" fmla="*/ 32 h 165"/>
                <a:gd name="T104" fmla="*/ 130 w 174"/>
                <a:gd name="T105" fmla="*/ 35 h 165"/>
                <a:gd name="T106" fmla="*/ 126 w 174"/>
                <a:gd name="T107" fmla="*/ 29 h 165"/>
                <a:gd name="T108" fmla="*/ 120 w 174"/>
                <a:gd name="T109" fmla="*/ 25 h 165"/>
                <a:gd name="T110" fmla="*/ 113 w 174"/>
                <a:gd name="T111" fmla="*/ 27 h 165"/>
                <a:gd name="T112" fmla="*/ 107 w 174"/>
                <a:gd name="T113" fmla="*/ 33 h 165"/>
                <a:gd name="T114" fmla="*/ 105 w 174"/>
                <a:gd name="T115" fmla="*/ 29 h 165"/>
                <a:gd name="T116" fmla="*/ 113 w 174"/>
                <a:gd name="T117" fmla="*/ 24 h 165"/>
                <a:gd name="T118" fmla="*/ 104 w 174"/>
                <a:gd name="T119" fmla="*/ 25 h 165"/>
                <a:gd name="T120" fmla="*/ 99 w 174"/>
                <a:gd name="T121" fmla="*/ 25 h 165"/>
                <a:gd name="T122" fmla="*/ 106 w 174"/>
                <a:gd name="T123" fmla="*/ 17 h 165"/>
                <a:gd name="T124" fmla="*/ 102 w 174"/>
                <a:gd name="T125" fmla="*/ 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165">
                  <a:moveTo>
                    <a:pt x="102" y="24"/>
                  </a:moveTo>
                  <a:cubicBezTo>
                    <a:pt x="102" y="24"/>
                    <a:pt x="102" y="24"/>
                    <a:pt x="102" y="24"/>
                  </a:cubicBezTo>
                  <a:cubicBezTo>
                    <a:pt x="103" y="23"/>
                    <a:pt x="103" y="23"/>
                    <a:pt x="103" y="23"/>
                  </a:cubicBezTo>
                  <a:cubicBezTo>
                    <a:pt x="103" y="24"/>
                    <a:pt x="103" y="24"/>
                    <a:pt x="103" y="24"/>
                  </a:cubicBezTo>
                  <a:cubicBezTo>
                    <a:pt x="103" y="24"/>
                    <a:pt x="103" y="24"/>
                    <a:pt x="103" y="24"/>
                  </a:cubicBezTo>
                  <a:cubicBezTo>
                    <a:pt x="102" y="24"/>
                    <a:pt x="102" y="24"/>
                    <a:pt x="102" y="24"/>
                  </a:cubicBezTo>
                  <a:cubicBezTo>
                    <a:pt x="102" y="24"/>
                    <a:pt x="102" y="24"/>
                    <a:pt x="102" y="24"/>
                  </a:cubicBezTo>
                  <a:close/>
                  <a:moveTo>
                    <a:pt x="101" y="24"/>
                  </a:moveTo>
                  <a:cubicBezTo>
                    <a:pt x="101" y="24"/>
                    <a:pt x="101" y="24"/>
                    <a:pt x="101" y="24"/>
                  </a:cubicBezTo>
                  <a:cubicBezTo>
                    <a:pt x="101" y="24"/>
                    <a:pt x="101" y="24"/>
                    <a:pt x="101" y="24"/>
                  </a:cubicBezTo>
                  <a:cubicBezTo>
                    <a:pt x="102" y="23"/>
                    <a:pt x="102" y="23"/>
                    <a:pt x="102" y="23"/>
                  </a:cubicBezTo>
                  <a:cubicBezTo>
                    <a:pt x="103" y="23"/>
                    <a:pt x="103" y="23"/>
                    <a:pt x="103" y="23"/>
                  </a:cubicBezTo>
                  <a:cubicBezTo>
                    <a:pt x="103" y="22"/>
                    <a:pt x="103" y="22"/>
                    <a:pt x="103" y="22"/>
                  </a:cubicBezTo>
                  <a:cubicBezTo>
                    <a:pt x="103" y="22"/>
                    <a:pt x="103" y="22"/>
                    <a:pt x="103" y="22"/>
                  </a:cubicBezTo>
                  <a:cubicBezTo>
                    <a:pt x="103" y="22"/>
                    <a:pt x="103" y="22"/>
                    <a:pt x="103" y="22"/>
                  </a:cubicBezTo>
                  <a:cubicBezTo>
                    <a:pt x="103" y="22"/>
                    <a:pt x="103" y="22"/>
                    <a:pt x="103" y="22"/>
                  </a:cubicBezTo>
                  <a:cubicBezTo>
                    <a:pt x="102" y="22"/>
                    <a:pt x="102" y="22"/>
                    <a:pt x="102" y="22"/>
                  </a:cubicBezTo>
                  <a:cubicBezTo>
                    <a:pt x="101" y="23"/>
                    <a:pt x="101" y="23"/>
                    <a:pt x="101" y="23"/>
                  </a:cubicBezTo>
                  <a:cubicBezTo>
                    <a:pt x="101" y="24"/>
                    <a:pt x="101" y="24"/>
                    <a:pt x="101" y="24"/>
                  </a:cubicBezTo>
                  <a:close/>
                  <a:moveTo>
                    <a:pt x="105" y="21"/>
                  </a:moveTo>
                  <a:cubicBezTo>
                    <a:pt x="104" y="21"/>
                    <a:pt x="104" y="21"/>
                    <a:pt x="104" y="21"/>
                  </a:cubicBezTo>
                  <a:cubicBezTo>
                    <a:pt x="104" y="21"/>
                    <a:pt x="104" y="21"/>
                    <a:pt x="104" y="21"/>
                  </a:cubicBezTo>
                  <a:cubicBezTo>
                    <a:pt x="104" y="21"/>
                    <a:pt x="104" y="21"/>
                    <a:pt x="104" y="21"/>
                  </a:cubicBezTo>
                  <a:cubicBezTo>
                    <a:pt x="104" y="22"/>
                    <a:pt x="104" y="22"/>
                    <a:pt x="104" y="22"/>
                  </a:cubicBezTo>
                  <a:cubicBezTo>
                    <a:pt x="105" y="22"/>
                    <a:pt x="105" y="22"/>
                    <a:pt x="105" y="22"/>
                  </a:cubicBezTo>
                  <a:cubicBezTo>
                    <a:pt x="105" y="21"/>
                    <a:pt x="105" y="21"/>
                    <a:pt x="105" y="21"/>
                  </a:cubicBezTo>
                  <a:close/>
                  <a:moveTo>
                    <a:pt x="105" y="21"/>
                  </a:moveTo>
                  <a:cubicBezTo>
                    <a:pt x="104" y="20"/>
                    <a:pt x="104" y="20"/>
                    <a:pt x="104" y="20"/>
                  </a:cubicBezTo>
                  <a:cubicBezTo>
                    <a:pt x="105" y="19"/>
                    <a:pt x="105" y="19"/>
                    <a:pt x="105" y="19"/>
                  </a:cubicBezTo>
                  <a:cubicBezTo>
                    <a:pt x="105" y="19"/>
                    <a:pt x="105" y="19"/>
                    <a:pt x="105" y="19"/>
                  </a:cubicBezTo>
                  <a:cubicBezTo>
                    <a:pt x="106" y="19"/>
                    <a:pt x="106" y="19"/>
                    <a:pt x="106" y="19"/>
                  </a:cubicBezTo>
                  <a:cubicBezTo>
                    <a:pt x="106" y="19"/>
                    <a:pt x="106" y="19"/>
                    <a:pt x="106" y="19"/>
                  </a:cubicBezTo>
                  <a:cubicBezTo>
                    <a:pt x="106" y="19"/>
                    <a:pt x="106" y="19"/>
                    <a:pt x="106" y="19"/>
                  </a:cubicBezTo>
                  <a:cubicBezTo>
                    <a:pt x="106" y="19"/>
                    <a:pt x="106" y="19"/>
                    <a:pt x="106" y="19"/>
                  </a:cubicBezTo>
                  <a:cubicBezTo>
                    <a:pt x="105" y="20"/>
                    <a:pt x="105" y="20"/>
                    <a:pt x="105" y="20"/>
                  </a:cubicBezTo>
                  <a:cubicBezTo>
                    <a:pt x="105" y="21"/>
                    <a:pt x="105" y="21"/>
                    <a:pt x="105" y="21"/>
                  </a:cubicBezTo>
                  <a:close/>
                  <a:moveTo>
                    <a:pt x="105" y="21"/>
                  </a:moveTo>
                  <a:cubicBezTo>
                    <a:pt x="105" y="21"/>
                    <a:pt x="105" y="21"/>
                    <a:pt x="105" y="21"/>
                  </a:cubicBezTo>
                  <a:cubicBezTo>
                    <a:pt x="106" y="21"/>
                    <a:pt x="106" y="21"/>
                    <a:pt x="106" y="21"/>
                  </a:cubicBezTo>
                  <a:cubicBezTo>
                    <a:pt x="107" y="21"/>
                    <a:pt x="107" y="21"/>
                    <a:pt x="107" y="21"/>
                  </a:cubicBezTo>
                  <a:cubicBezTo>
                    <a:pt x="107" y="21"/>
                    <a:pt x="107" y="21"/>
                    <a:pt x="107" y="21"/>
                  </a:cubicBezTo>
                  <a:cubicBezTo>
                    <a:pt x="108" y="21"/>
                    <a:pt x="108" y="21"/>
                    <a:pt x="108" y="21"/>
                  </a:cubicBezTo>
                  <a:cubicBezTo>
                    <a:pt x="107" y="20"/>
                    <a:pt x="107" y="20"/>
                    <a:pt x="107" y="20"/>
                  </a:cubicBezTo>
                  <a:cubicBezTo>
                    <a:pt x="106" y="21"/>
                    <a:pt x="106" y="21"/>
                    <a:pt x="106" y="21"/>
                  </a:cubicBezTo>
                  <a:cubicBezTo>
                    <a:pt x="105" y="21"/>
                    <a:pt x="105" y="21"/>
                    <a:pt x="105" y="21"/>
                  </a:cubicBezTo>
                  <a:cubicBezTo>
                    <a:pt x="105" y="21"/>
                    <a:pt x="105" y="21"/>
                    <a:pt x="105" y="21"/>
                  </a:cubicBezTo>
                  <a:close/>
                  <a:moveTo>
                    <a:pt x="107" y="22"/>
                  </a:moveTo>
                  <a:cubicBezTo>
                    <a:pt x="108" y="22"/>
                    <a:pt x="108" y="22"/>
                    <a:pt x="108" y="22"/>
                  </a:cubicBezTo>
                  <a:cubicBezTo>
                    <a:pt x="108" y="21"/>
                    <a:pt x="108" y="21"/>
                    <a:pt x="108" y="21"/>
                  </a:cubicBezTo>
                  <a:cubicBezTo>
                    <a:pt x="109" y="21"/>
                    <a:pt x="109" y="21"/>
                    <a:pt x="109" y="21"/>
                  </a:cubicBezTo>
                  <a:cubicBezTo>
                    <a:pt x="109" y="22"/>
                    <a:pt x="109" y="22"/>
                    <a:pt x="109" y="22"/>
                  </a:cubicBezTo>
                  <a:cubicBezTo>
                    <a:pt x="109" y="22"/>
                    <a:pt x="109" y="22"/>
                    <a:pt x="109" y="22"/>
                  </a:cubicBezTo>
                  <a:cubicBezTo>
                    <a:pt x="108" y="22"/>
                    <a:pt x="108" y="22"/>
                    <a:pt x="108" y="22"/>
                  </a:cubicBezTo>
                  <a:cubicBezTo>
                    <a:pt x="107" y="22"/>
                    <a:pt x="107" y="22"/>
                    <a:pt x="107" y="22"/>
                  </a:cubicBezTo>
                  <a:close/>
                  <a:moveTo>
                    <a:pt x="105" y="14"/>
                  </a:moveTo>
                  <a:cubicBezTo>
                    <a:pt x="104" y="13"/>
                    <a:pt x="104" y="13"/>
                    <a:pt x="104" y="13"/>
                  </a:cubicBezTo>
                  <a:cubicBezTo>
                    <a:pt x="104" y="12"/>
                    <a:pt x="104" y="12"/>
                    <a:pt x="104" y="12"/>
                  </a:cubicBezTo>
                  <a:cubicBezTo>
                    <a:pt x="104" y="12"/>
                    <a:pt x="104" y="12"/>
                    <a:pt x="104" y="12"/>
                  </a:cubicBezTo>
                  <a:cubicBezTo>
                    <a:pt x="105" y="12"/>
                    <a:pt x="105" y="12"/>
                    <a:pt x="105" y="12"/>
                  </a:cubicBezTo>
                  <a:cubicBezTo>
                    <a:pt x="105" y="13"/>
                    <a:pt x="105" y="13"/>
                    <a:pt x="105" y="13"/>
                  </a:cubicBezTo>
                  <a:cubicBezTo>
                    <a:pt x="105" y="14"/>
                    <a:pt x="105" y="14"/>
                    <a:pt x="105" y="14"/>
                  </a:cubicBezTo>
                  <a:cubicBezTo>
                    <a:pt x="105" y="14"/>
                    <a:pt x="105" y="14"/>
                    <a:pt x="105" y="14"/>
                  </a:cubicBezTo>
                  <a:close/>
                  <a:moveTo>
                    <a:pt x="101" y="6"/>
                  </a:moveTo>
                  <a:cubicBezTo>
                    <a:pt x="100" y="5"/>
                    <a:pt x="100" y="5"/>
                    <a:pt x="100" y="5"/>
                  </a:cubicBezTo>
                  <a:cubicBezTo>
                    <a:pt x="100" y="5"/>
                    <a:pt x="100" y="5"/>
                    <a:pt x="100" y="5"/>
                  </a:cubicBezTo>
                  <a:cubicBezTo>
                    <a:pt x="100" y="4"/>
                    <a:pt x="100" y="4"/>
                    <a:pt x="100" y="4"/>
                  </a:cubicBezTo>
                  <a:cubicBezTo>
                    <a:pt x="99" y="4"/>
                    <a:pt x="99" y="4"/>
                    <a:pt x="99" y="4"/>
                  </a:cubicBezTo>
                  <a:cubicBezTo>
                    <a:pt x="100" y="4"/>
                    <a:pt x="100" y="4"/>
                    <a:pt x="100" y="4"/>
                  </a:cubicBezTo>
                  <a:cubicBezTo>
                    <a:pt x="99" y="5"/>
                    <a:pt x="99" y="5"/>
                    <a:pt x="99" y="5"/>
                  </a:cubicBezTo>
                  <a:cubicBezTo>
                    <a:pt x="98" y="6"/>
                    <a:pt x="98" y="6"/>
                    <a:pt x="98" y="6"/>
                  </a:cubicBezTo>
                  <a:cubicBezTo>
                    <a:pt x="98" y="6"/>
                    <a:pt x="98" y="6"/>
                    <a:pt x="98" y="6"/>
                  </a:cubicBezTo>
                  <a:cubicBezTo>
                    <a:pt x="98" y="6"/>
                    <a:pt x="98" y="6"/>
                    <a:pt x="98" y="6"/>
                  </a:cubicBezTo>
                  <a:cubicBezTo>
                    <a:pt x="98" y="6"/>
                    <a:pt x="98" y="6"/>
                    <a:pt x="98" y="6"/>
                  </a:cubicBezTo>
                  <a:cubicBezTo>
                    <a:pt x="97" y="7"/>
                    <a:pt x="97" y="7"/>
                    <a:pt x="97" y="7"/>
                  </a:cubicBezTo>
                  <a:cubicBezTo>
                    <a:pt x="96" y="9"/>
                    <a:pt x="96" y="9"/>
                    <a:pt x="96" y="9"/>
                  </a:cubicBezTo>
                  <a:cubicBezTo>
                    <a:pt x="96" y="9"/>
                    <a:pt x="96" y="9"/>
                    <a:pt x="96" y="9"/>
                  </a:cubicBezTo>
                  <a:cubicBezTo>
                    <a:pt x="95" y="11"/>
                    <a:pt x="95" y="11"/>
                    <a:pt x="95" y="11"/>
                  </a:cubicBezTo>
                  <a:cubicBezTo>
                    <a:pt x="94" y="12"/>
                    <a:pt x="94" y="12"/>
                    <a:pt x="94" y="12"/>
                  </a:cubicBezTo>
                  <a:cubicBezTo>
                    <a:pt x="93" y="13"/>
                    <a:pt x="93" y="13"/>
                    <a:pt x="93" y="13"/>
                  </a:cubicBezTo>
                  <a:cubicBezTo>
                    <a:pt x="93" y="13"/>
                    <a:pt x="93" y="13"/>
                    <a:pt x="93" y="13"/>
                  </a:cubicBezTo>
                  <a:cubicBezTo>
                    <a:pt x="92" y="13"/>
                    <a:pt x="92" y="13"/>
                    <a:pt x="92" y="13"/>
                  </a:cubicBezTo>
                  <a:cubicBezTo>
                    <a:pt x="92" y="14"/>
                    <a:pt x="92" y="14"/>
                    <a:pt x="92" y="14"/>
                  </a:cubicBezTo>
                  <a:cubicBezTo>
                    <a:pt x="91" y="15"/>
                    <a:pt x="91" y="15"/>
                    <a:pt x="91" y="15"/>
                  </a:cubicBezTo>
                  <a:cubicBezTo>
                    <a:pt x="91" y="14"/>
                    <a:pt x="91" y="14"/>
                    <a:pt x="91" y="14"/>
                  </a:cubicBezTo>
                  <a:cubicBezTo>
                    <a:pt x="91" y="13"/>
                    <a:pt x="91" y="13"/>
                    <a:pt x="91" y="13"/>
                  </a:cubicBezTo>
                  <a:cubicBezTo>
                    <a:pt x="90" y="13"/>
                    <a:pt x="90" y="13"/>
                    <a:pt x="90" y="13"/>
                  </a:cubicBezTo>
                  <a:cubicBezTo>
                    <a:pt x="90" y="13"/>
                    <a:pt x="90" y="13"/>
                    <a:pt x="90" y="13"/>
                  </a:cubicBezTo>
                  <a:cubicBezTo>
                    <a:pt x="90" y="13"/>
                    <a:pt x="90" y="13"/>
                    <a:pt x="90" y="13"/>
                  </a:cubicBezTo>
                  <a:cubicBezTo>
                    <a:pt x="89" y="13"/>
                    <a:pt x="89" y="13"/>
                    <a:pt x="89" y="13"/>
                  </a:cubicBezTo>
                  <a:cubicBezTo>
                    <a:pt x="89" y="14"/>
                    <a:pt x="89" y="14"/>
                    <a:pt x="89" y="14"/>
                  </a:cubicBezTo>
                  <a:cubicBezTo>
                    <a:pt x="88" y="13"/>
                    <a:pt x="88" y="13"/>
                    <a:pt x="88" y="13"/>
                  </a:cubicBezTo>
                  <a:cubicBezTo>
                    <a:pt x="87" y="13"/>
                    <a:pt x="87" y="13"/>
                    <a:pt x="87" y="13"/>
                  </a:cubicBezTo>
                  <a:cubicBezTo>
                    <a:pt x="87" y="12"/>
                    <a:pt x="87" y="12"/>
                    <a:pt x="87" y="12"/>
                  </a:cubicBezTo>
                  <a:cubicBezTo>
                    <a:pt x="87" y="12"/>
                    <a:pt x="87" y="12"/>
                    <a:pt x="87" y="12"/>
                  </a:cubicBezTo>
                  <a:cubicBezTo>
                    <a:pt x="87" y="12"/>
                    <a:pt x="87" y="12"/>
                    <a:pt x="87" y="12"/>
                  </a:cubicBezTo>
                  <a:cubicBezTo>
                    <a:pt x="87" y="11"/>
                    <a:pt x="87" y="11"/>
                    <a:pt x="87" y="11"/>
                  </a:cubicBezTo>
                  <a:cubicBezTo>
                    <a:pt x="86" y="11"/>
                    <a:pt x="86" y="11"/>
                    <a:pt x="86" y="11"/>
                  </a:cubicBezTo>
                  <a:cubicBezTo>
                    <a:pt x="85" y="10"/>
                    <a:pt x="85" y="10"/>
                    <a:pt x="85" y="10"/>
                  </a:cubicBezTo>
                  <a:cubicBezTo>
                    <a:pt x="84" y="10"/>
                    <a:pt x="84" y="10"/>
                    <a:pt x="84" y="10"/>
                  </a:cubicBezTo>
                  <a:cubicBezTo>
                    <a:pt x="83" y="11"/>
                    <a:pt x="83" y="11"/>
                    <a:pt x="83" y="11"/>
                  </a:cubicBezTo>
                  <a:cubicBezTo>
                    <a:pt x="81" y="11"/>
                    <a:pt x="81" y="11"/>
                    <a:pt x="81" y="11"/>
                  </a:cubicBezTo>
                  <a:cubicBezTo>
                    <a:pt x="80" y="11"/>
                    <a:pt x="80" y="11"/>
                    <a:pt x="80" y="11"/>
                  </a:cubicBezTo>
                  <a:cubicBezTo>
                    <a:pt x="79" y="11"/>
                    <a:pt x="79" y="11"/>
                    <a:pt x="79" y="11"/>
                  </a:cubicBezTo>
                  <a:cubicBezTo>
                    <a:pt x="79" y="12"/>
                    <a:pt x="79" y="12"/>
                    <a:pt x="79" y="12"/>
                  </a:cubicBezTo>
                  <a:cubicBezTo>
                    <a:pt x="80" y="13"/>
                    <a:pt x="80" y="13"/>
                    <a:pt x="80" y="13"/>
                  </a:cubicBezTo>
                  <a:cubicBezTo>
                    <a:pt x="80" y="13"/>
                    <a:pt x="80" y="13"/>
                    <a:pt x="80" y="13"/>
                  </a:cubicBezTo>
                  <a:cubicBezTo>
                    <a:pt x="81" y="14"/>
                    <a:pt x="81" y="14"/>
                    <a:pt x="81" y="14"/>
                  </a:cubicBezTo>
                  <a:cubicBezTo>
                    <a:pt x="81" y="14"/>
                    <a:pt x="81" y="14"/>
                    <a:pt x="81" y="14"/>
                  </a:cubicBezTo>
                  <a:cubicBezTo>
                    <a:pt x="80" y="14"/>
                    <a:pt x="80" y="14"/>
                    <a:pt x="80" y="14"/>
                  </a:cubicBezTo>
                  <a:cubicBezTo>
                    <a:pt x="79" y="14"/>
                    <a:pt x="79" y="14"/>
                    <a:pt x="79" y="14"/>
                  </a:cubicBezTo>
                  <a:cubicBezTo>
                    <a:pt x="78" y="14"/>
                    <a:pt x="78" y="14"/>
                    <a:pt x="78" y="14"/>
                  </a:cubicBezTo>
                  <a:cubicBezTo>
                    <a:pt x="78" y="14"/>
                    <a:pt x="78" y="14"/>
                    <a:pt x="78" y="14"/>
                  </a:cubicBezTo>
                  <a:cubicBezTo>
                    <a:pt x="78" y="14"/>
                    <a:pt x="78" y="14"/>
                    <a:pt x="78" y="14"/>
                  </a:cubicBezTo>
                  <a:cubicBezTo>
                    <a:pt x="78" y="14"/>
                    <a:pt x="78" y="14"/>
                    <a:pt x="78" y="14"/>
                  </a:cubicBezTo>
                  <a:cubicBezTo>
                    <a:pt x="77" y="14"/>
                    <a:pt x="77" y="14"/>
                    <a:pt x="77" y="14"/>
                  </a:cubicBezTo>
                  <a:cubicBezTo>
                    <a:pt x="76" y="14"/>
                    <a:pt x="76" y="14"/>
                    <a:pt x="76" y="14"/>
                  </a:cubicBezTo>
                  <a:cubicBezTo>
                    <a:pt x="75" y="13"/>
                    <a:pt x="75" y="13"/>
                    <a:pt x="75" y="13"/>
                  </a:cubicBezTo>
                  <a:cubicBezTo>
                    <a:pt x="74" y="14"/>
                    <a:pt x="74" y="14"/>
                    <a:pt x="74" y="14"/>
                  </a:cubicBezTo>
                  <a:cubicBezTo>
                    <a:pt x="73" y="14"/>
                    <a:pt x="73" y="14"/>
                    <a:pt x="73" y="14"/>
                  </a:cubicBezTo>
                  <a:cubicBezTo>
                    <a:pt x="73" y="15"/>
                    <a:pt x="73" y="15"/>
                    <a:pt x="73" y="15"/>
                  </a:cubicBezTo>
                  <a:cubicBezTo>
                    <a:pt x="71" y="15"/>
                    <a:pt x="71" y="15"/>
                    <a:pt x="71" y="15"/>
                  </a:cubicBezTo>
                  <a:cubicBezTo>
                    <a:pt x="70" y="15"/>
                    <a:pt x="70" y="15"/>
                    <a:pt x="70" y="15"/>
                  </a:cubicBezTo>
                  <a:cubicBezTo>
                    <a:pt x="70" y="16"/>
                    <a:pt x="70" y="16"/>
                    <a:pt x="70" y="16"/>
                  </a:cubicBezTo>
                  <a:cubicBezTo>
                    <a:pt x="69" y="16"/>
                    <a:pt x="69" y="16"/>
                    <a:pt x="69" y="16"/>
                  </a:cubicBezTo>
                  <a:cubicBezTo>
                    <a:pt x="68" y="16"/>
                    <a:pt x="68" y="16"/>
                    <a:pt x="68" y="16"/>
                  </a:cubicBezTo>
                  <a:cubicBezTo>
                    <a:pt x="68" y="16"/>
                    <a:pt x="68" y="16"/>
                    <a:pt x="68" y="16"/>
                  </a:cubicBezTo>
                  <a:cubicBezTo>
                    <a:pt x="67" y="16"/>
                    <a:pt x="67" y="16"/>
                    <a:pt x="67" y="16"/>
                  </a:cubicBezTo>
                  <a:cubicBezTo>
                    <a:pt x="67" y="17"/>
                    <a:pt x="67" y="17"/>
                    <a:pt x="67" y="17"/>
                  </a:cubicBezTo>
                  <a:cubicBezTo>
                    <a:pt x="66" y="17"/>
                    <a:pt x="66" y="17"/>
                    <a:pt x="66" y="17"/>
                  </a:cubicBezTo>
                  <a:cubicBezTo>
                    <a:pt x="64" y="15"/>
                    <a:pt x="64" y="15"/>
                    <a:pt x="64" y="15"/>
                  </a:cubicBezTo>
                  <a:cubicBezTo>
                    <a:pt x="64" y="15"/>
                    <a:pt x="64" y="15"/>
                    <a:pt x="64" y="15"/>
                  </a:cubicBezTo>
                  <a:cubicBezTo>
                    <a:pt x="64" y="14"/>
                    <a:pt x="64" y="14"/>
                    <a:pt x="64" y="14"/>
                  </a:cubicBezTo>
                  <a:cubicBezTo>
                    <a:pt x="63" y="13"/>
                    <a:pt x="63" y="13"/>
                    <a:pt x="63" y="13"/>
                  </a:cubicBezTo>
                  <a:cubicBezTo>
                    <a:pt x="62" y="12"/>
                    <a:pt x="62" y="12"/>
                    <a:pt x="62" y="12"/>
                  </a:cubicBezTo>
                  <a:cubicBezTo>
                    <a:pt x="62" y="12"/>
                    <a:pt x="62" y="12"/>
                    <a:pt x="62" y="12"/>
                  </a:cubicBezTo>
                  <a:cubicBezTo>
                    <a:pt x="62" y="11"/>
                    <a:pt x="62" y="11"/>
                    <a:pt x="62" y="11"/>
                  </a:cubicBezTo>
                  <a:cubicBezTo>
                    <a:pt x="62" y="11"/>
                    <a:pt x="62" y="11"/>
                    <a:pt x="62" y="11"/>
                  </a:cubicBezTo>
                  <a:cubicBezTo>
                    <a:pt x="62" y="10"/>
                    <a:pt x="62" y="10"/>
                    <a:pt x="62" y="10"/>
                  </a:cubicBezTo>
                  <a:cubicBezTo>
                    <a:pt x="62" y="9"/>
                    <a:pt x="62" y="9"/>
                    <a:pt x="62" y="9"/>
                  </a:cubicBezTo>
                  <a:cubicBezTo>
                    <a:pt x="62" y="9"/>
                    <a:pt x="62" y="9"/>
                    <a:pt x="62" y="9"/>
                  </a:cubicBezTo>
                  <a:cubicBezTo>
                    <a:pt x="63" y="7"/>
                    <a:pt x="63" y="7"/>
                    <a:pt x="63" y="7"/>
                  </a:cubicBezTo>
                  <a:cubicBezTo>
                    <a:pt x="63" y="6"/>
                    <a:pt x="63" y="6"/>
                    <a:pt x="63" y="6"/>
                  </a:cubicBezTo>
                  <a:cubicBezTo>
                    <a:pt x="64" y="5"/>
                    <a:pt x="64" y="5"/>
                    <a:pt x="64" y="5"/>
                  </a:cubicBezTo>
                  <a:cubicBezTo>
                    <a:pt x="64" y="5"/>
                    <a:pt x="64" y="5"/>
                    <a:pt x="64" y="5"/>
                  </a:cubicBezTo>
                  <a:cubicBezTo>
                    <a:pt x="63" y="5"/>
                    <a:pt x="63" y="5"/>
                    <a:pt x="63" y="5"/>
                  </a:cubicBezTo>
                  <a:cubicBezTo>
                    <a:pt x="63" y="4"/>
                    <a:pt x="63" y="4"/>
                    <a:pt x="63" y="4"/>
                  </a:cubicBezTo>
                  <a:cubicBezTo>
                    <a:pt x="63" y="4"/>
                    <a:pt x="63" y="4"/>
                    <a:pt x="63" y="4"/>
                  </a:cubicBezTo>
                  <a:cubicBezTo>
                    <a:pt x="62" y="4"/>
                    <a:pt x="62" y="4"/>
                    <a:pt x="62" y="4"/>
                  </a:cubicBezTo>
                  <a:cubicBezTo>
                    <a:pt x="61" y="3"/>
                    <a:pt x="61" y="3"/>
                    <a:pt x="61" y="3"/>
                  </a:cubicBezTo>
                  <a:cubicBezTo>
                    <a:pt x="61" y="3"/>
                    <a:pt x="61" y="3"/>
                    <a:pt x="61" y="3"/>
                  </a:cubicBezTo>
                  <a:cubicBezTo>
                    <a:pt x="62" y="2"/>
                    <a:pt x="62" y="2"/>
                    <a:pt x="62" y="2"/>
                  </a:cubicBezTo>
                  <a:cubicBezTo>
                    <a:pt x="62" y="1"/>
                    <a:pt x="62" y="1"/>
                    <a:pt x="62" y="1"/>
                  </a:cubicBezTo>
                  <a:cubicBezTo>
                    <a:pt x="61" y="0"/>
                    <a:pt x="61" y="0"/>
                    <a:pt x="61" y="0"/>
                  </a:cubicBezTo>
                  <a:cubicBezTo>
                    <a:pt x="60" y="0"/>
                    <a:pt x="60" y="0"/>
                    <a:pt x="60" y="0"/>
                  </a:cubicBezTo>
                  <a:cubicBezTo>
                    <a:pt x="60" y="0"/>
                    <a:pt x="60" y="0"/>
                    <a:pt x="60" y="0"/>
                  </a:cubicBezTo>
                  <a:cubicBezTo>
                    <a:pt x="59" y="0"/>
                    <a:pt x="59" y="0"/>
                    <a:pt x="59" y="0"/>
                  </a:cubicBezTo>
                  <a:cubicBezTo>
                    <a:pt x="59" y="0"/>
                    <a:pt x="59" y="0"/>
                    <a:pt x="59" y="0"/>
                  </a:cubicBezTo>
                  <a:cubicBezTo>
                    <a:pt x="59" y="1"/>
                    <a:pt x="59" y="1"/>
                    <a:pt x="59" y="1"/>
                  </a:cubicBezTo>
                  <a:cubicBezTo>
                    <a:pt x="59" y="2"/>
                    <a:pt x="59" y="2"/>
                    <a:pt x="59" y="2"/>
                  </a:cubicBezTo>
                  <a:cubicBezTo>
                    <a:pt x="56" y="3"/>
                    <a:pt x="56" y="3"/>
                    <a:pt x="56" y="3"/>
                  </a:cubicBezTo>
                  <a:cubicBezTo>
                    <a:pt x="55" y="3"/>
                    <a:pt x="55" y="3"/>
                    <a:pt x="55" y="3"/>
                  </a:cubicBezTo>
                  <a:cubicBezTo>
                    <a:pt x="53" y="4"/>
                    <a:pt x="53" y="4"/>
                    <a:pt x="53" y="4"/>
                  </a:cubicBezTo>
                  <a:cubicBezTo>
                    <a:pt x="52" y="4"/>
                    <a:pt x="52" y="4"/>
                    <a:pt x="52" y="4"/>
                  </a:cubicBezTo>
                  <a:cubicBezTo>
                    <a:pt x="51" y="4"/>
                    <a:pt x="51" y="4"/>
                    <a:pt x="51" y="4"/>
                  </a:cubicBezTo>
                  <a:cubicBezTo>
                    <a:pt x="49" y="5"/>
                    <a:pt x="49" y="5"/>
                    <a:pt x="49" y="5"/>
                  </a:cubicBezTo>
                  <a:cubicBezTo>
                    <a:pt x="48" y="5"/>
                    <a:pt x="48" y="5"/>
                    <a:pt x="48" y="5"/>
                  </a:cubicBezTo>
                  <a:cubicBezTo>
                    <a:pt x="48" y="5"/>
                    <a:pt x="48" y="5"/>
                    <a:pt x="48" y="5"/>
                  </a:cubicBezTo>
                  <a:cubicBezTo>
                    <a:pt x="46" y="5"/>
                    <a:pt x="46" y="5"/>
                    <a:pt x="46" y="5"/>
                  </a:cubicBezTo>
                  <a:cubicBezTo>
                    <a:pt x="44" y="6"/>
                    <a:pt x="44" y="6"/>
                    <a:pt x="44" y="6"/>
                  </a:cubicBezTo>
                  <a:cubicBezTo>
                    <a:pt x="43" y="5"/>
                    <a:pt x="43" y="5"/>
                    <a:pt x="43" y="5"/>
                  </a:cubicBezTo>
                  <a:cubicBezTo>
                    <a:pt x="41" y="5"/>
                    <a:pt x="41" y="5"/>
                    <a:pt x="41" y="5"/>
                  </a:cubicBezTo>
                  <a:cubicBezTo>
                    <a:pt x="40" y="4"/>
                    <a:pt x="40" y="4"/>
                    <a:pt x="40" y="4"/>
                  </a:cubicBezTo>
                  <a:cubicBezTo>
                    <a:pt x="41" y="5"/>
                    <a:pt x="41" y="5"/>
                    <a:pt x="41" y="5"/>
                  </a:cubicBezTo>
                  <a:cubicBezTo>
                    <a:pt x="41" y="6"/>
                    <a:pt x="41" y="6"/>
                    <a:pt x="41" y="6"/>
                  </a:cubicBezTo>
                  <a:cubicBezTo>
                    <a:pt x="42" y="6"/>
                    <a:pt x="42" y="6"/>
                    <a:pt x="42" y="6"/>
                  </a:cubicBezTo>
                  <a:cubicBezTo>
                    <a:pt x="43" y="7"/>
                    <a:pt x="43" y="7"/>
                    <a:pt x="43" y="7"/>
                  </a:cubicBezTo>
                  <a:cubicBezTo>
                    <a:pt x="41" y="9"/>
                    <a:pt x="41" y="9"/>
                    <a:pt x="41" y="9"/>
                  </a:cubicBezTo>
                  <a:cubicBezTo>
                    <a:pt x="42" y="10"/>
                    <a:pt x="42" y="10"/>
                    <a:pt x="42" y="10"/>
                  </a:cubicBezTo>
                  <a:cubicBezTo>
                    <a:pt x="42" y="11"/>
                    <a:pt x="42" y="11"/>
                    <a:pt x="42" y="11"/>
                  </a:cubicBezTo>
                  <a:cubicBezTo>
                    <a:pt x="44" y="12"/>
                    <a:pt x="44" y="12"/>
                    <a:pt x="44" y="12"/>
                  </a:cubicBezTo>
                  <a:cubicBezTo>
                    <a:pt x="45" y="11"/>
                    <a:pt x="45" y="11"/>
                    <a:pt x="45" y="11"/>
                  </a:cubicBezTo>
                  <a:cubicBezTo>
                    <a:pt x="47" y="12"/>
                    <a:pt x="47" y="12"/>
                    <a:pt x="47" y="12"/>
                  </a:cubicBezTo>
                  <a:cubicBezTo>
                    <a:pt x="47" y="13"/>
                    <a:pt x="47" y="13"/>
                    <a:pt x="47" y="13"/>
                  </a:cubicBezTo>
                  <a:cubicBezTo>
                    <a:pt x="46" y="13"/>
                    <a:pt x="46" y="13"/>
                    <a:pt x="46" y="13"/>
                  </a:cubicBezTo>
                  <a:cubicBezTo>
                    <a:pt x="44" y="13"/>
                    <a:pt x="44" y="13"/>
                    <a:pt x="44" y="13"/>
                  </a:cubicBezTo>
                  <a:cubicBezTo>
                    <a:pt x="43" y="14"/>
                    <a:pt x="43" y="14"/>
                    <a:pt x="43" y="14"/>
                  </a:cubicBezTo>
                  <a:cubicBezTo>
                    <a:pt x="42" y="15"/>
                    <a:pt x="42" y="15"/>
                    <a:pt x="42" y="15"/>
                  </a:cubicBezTo>
                  <a:cubicBezTo>
                    <a:pt x="40" y="16"/>
                    <a:pt x="40" y="16"/>
                    <a:pt x="40" y="16"/>
                  </a:cubicBezTo>
                  <a:cubicBezTo>
                    <a:pt x="39" y="17"/>
                    <a:pt x="39" y="17"/>
                    <a:pt x="39" y="17"/>
                  </a:cubicBezTo>
                  <a:cubicBezTo>
                    <a:pt x="38" y="18"/>
                    <a:pt x="38" y="18"/>
                    <a:pt x="38" y="18"/>
                  </a:cubicBezTo>
                  <a:cubicBezTo>
                    <a:pt x="37" y="19"/>
                    <a:pt x="37" y="19"/>
                    <a:pt x="37" y="19"/>
                  </a:cubicBezTo>
                  <a:cubicBezTo>
                    <a:pt x="35" y="19"/>
                    <a:pt x="35" y="19"/>
                    <a:pt x="35" y="19"/>
                  </a:cubicBezTo>
                  <a:cubicBezTo>
                    <a:pt x="34" y="19"/>
                    <a:pt x="34" y="19"/>
                    <a:pt x="34" y="19"/>
                  </a:cubicBezTo>
                  <a:cubicBezTo>
                    <a:pt x="32" y="18"/>
                    <a:pt x="32" y="18"/>
                    <a:pt x="32" y="18"/>
                  </a:cubicBezTo>
                  <a:cubicBezTo>
                    <a:pt x="30" y="17"/>
                    <a:pt x="30" y="17"/>
                    <a:pt x="30" y="17"/>
                  </a:cubicBezTo>
                  <a:cubicBezTo>
                    <a:pt x="29" y="17"/>
                    <a:pt x="29" y="17"/>
                    <a:pt x="29" y="17"/>
                  </a:cubicBezTo>
                  <a:cubicBezTo>
                    <a:pt x="29" y="16"/>
                    <a:pt x="29" y="16"/>
                    <a:pt x="29" y="16"/>
                  </a:cubicBezTo>
                  <a:cubicBezTo>
                    <a:pt x="29" y="15"/>
                    <a:pt x="29" y="15"/>
                    <a:pt x="29" y="15"/>
                  </a:cubicBezTo>
                  <a:cubicBezTo>
                    <a:pt x="28" y="14"/>
                    <a:pt x="28" y="14"/>
                    <a:pt x="28" y="14"/>
                  </a:cubicBezTo>
                  <a:cubicBezTo>
                    <a:pt x="28" y="13"/>
                    <a:pt x="28" y="13"/>
                    <a:pt x="28" y="13"/>
                  </a:cubicBezTo>
                  <a:cubicBezTo>
                    <a:pt x="27" y="14"/>
                    <a:pt x="27" y="14"/>
                    <a:pt x="27" y="14"/>
                  </a:cubicBezTo>
                  <a:cubicBezTo>
                    <a:pt x="26" y="15"/>
                    <a:pt x="26" y="15"/>
                    <a:pt x="26" y="15"/>
                  </a:cubicBezTo>
                  <a:cubicBezTo>
                    <a:pt x="26" y="15"/>
                    <a:pt x="26" y="15"/>
                    <a:pt x="26" y="15"/>
                  </a:cubicBezTo>
                  <a:cubicBezTo>
                    <a:pt x="25" y="14"/>
                    <a:pt x="25" y="14"/>
                    <a:pt x="25" y="14"/>
                  </a:cubicBezTo>
                  <a:cubicBezTo>
                    <a:pt x="24" y="14"/>
                    <a:pt x="24" y="14"/>
                    <a:pt x="24" y="14"/>
                  </a:cubicBezTo>
                  <a:cubicBezTo>
                    <a:pt x="24" y="15"/>
                    <a:pt x="24" y="15"/>
                    <a:pt x="24" y="15"/>
                  </a:cubicBezTo>
                  <a:cubicBezTo>
                    <a:pt x="19" y="15"/>
                    <a:pt x="19" y="15"/>
                    <a:pt x="19" y="15"/>
                  </a:cubicBezTo>
                  <a:cubicBezTo>
                    <a:pt x="18" y="16"/>
                    <a:pt x="18" y="16"/>
                    <a:pt x="18" y="16"/>
                  </a:cubicBezTo>
                  <a:cubicBezTo>
                    <a:pt x="19" y="17"/>
                    <a:pt x="19" y="17"/>
                    <a:pt x="19" y="17"/>
                  </a:cubicBezTo>
                  <a:cubicBezTo>
                    <a:pt x="20" y="17"/>
                    <a:pt x="20" y="17"/>
                    <a:pt x="20" y="17"/>
                  </a:cubicBezTo>
                  <a:cubicBezTo>
                    <a:pt x="21" y="19"/>
                    <a:pt x="21" y="19"/>
                    <a:pt x="21" y="19"/>
                  </a:cubicBezTo>
                  <a:cubicBezTo>
                    <a:pt x="21" y="19"/>
                    <a:pt x="21" y="19"/>
                    <a:pt x="21" y="19"/>
                  </a:cubicBezTo>
                  <a:cubicBezTo>
                    <a:pt x="21" y="19"/>
                    <a:pt x="21" y="19"/>
                    <a:pt x="21" y="19"/>
                  </a:cubicBezTo>
                  <a:cubicBezTo>
                    <a:pt x="21" y="20"/>
                    <a:pt x="21" y="20"/>
                    <a:pt x="21" y="20"/>
                  </a:cubicBezTo>
                  <a:cubicBezTo>
                    <a:pt x="20" y="20"/>
                    <a:pt x="20" y="20"/>
                    <a:pt x="20" y="20"/>
                  </a:cubicBezTo>
                  <a:cubicBezTo>
                    <a:pt x="17" y="20"/>
                    <a:pt x="17" y="20"/>
                    <a:pt x="17" y="20"/>
                  </a:cubicBezTo>
                  <a:cubicBezTo>
                    <a:pt x="17" y="23"/>
                    <a:pt x="17" y="23"/>
                    <a:pt x="17" y="23"/>
                  </a:cubicBezTo>
                  <a:cubicBezTo>
                    <a:pt x="18" y="24"/>
                    <a:pt x="18" y="24"/>
                    <a:pt x="18" y="24"/>
                  </a:cubicBezTo>
                  <a:cubicBezTo>
                    <a:pt x="19" y="25"/>
                    <a:pt x="19" y="25"/>
                    <a:pt x="19" y="25"/>
                  </a:cubicBezTo>
                  <a:cubicBezTo>
                    <a:pt x="21" y="26"/>
                    <a:pt x="21" y="26"/>
                    <a:pt x="21" y="26"/>
                  </a:cubicBezTo>
                  <a:cubicBezTo>
                    <a:pt x="20" y="28"/>
                    <a:pt x="20" y="28"/>
                    <a:pt x="20" y="28"/>
                  </a:cubicBezTo>
                  <a:cubicBezTo>
                    <a:pt x="20" y="28"/>
                    <a:pt x="20" y="28"/>
                    <a:pt x="20" y="28"/>
                  </a:cubicBezTo>
                  <a:cubicBezTo>
                    <a:pt x="18" y="37"/>
                    <a:pt x="18" y="37"/>
                    <a:pt x="18" y="37"/>
                  </a:cubicBezTo>
                  <a:cubicBezTo>
                    <a:pt x="17" y="39"/>
                    <a:pt x="17" y="39"/>
                    <a:pt x="17" y="39"/>
                  </a:cubicBezTo>
                  <a:cubicBezTo>
                    <a:pt x="17" y="39"/>
                    <a:pt x="17" y="39"/>
                    <a:pt x="17" y="39"/>
                  </a:cubicBezTo>
                  <a:cubicBezTo>
                    <a:pt x="17" y="40"/>
                    <a:pt x="17" y="40"/>
                    <a:pt x="17" y="40"/>
                  </a:cubicBezTo>
                  <a:cubicBezTo>
                    <a:pt x="16" y="40"/>
                    <a:pt x="16" y="40"/>
                    <a:pt x="16" y="40"/>
                  </a:cubicBezTo>
                  <a:cubicBezTo>
                    <a:pt x="16" y="39"/>
                    <a:pt x="16" y="39"/>
                    <a:pt x="16" y="39"/>
                  </a:cubicBezTo>
                  <a:cubicBezTo>
                    <a:pt x="15" y="39"/>
                    <a:pt x="15" y="39"/>
                    <a:pt x="15" y="39"/>
                  </a:cubicBezTo>
                  <a:cubicBezTo>
                    <a:pt x="15" y="39"/>
                    <a:pt x="15" y="39"/>
                    <a:pt x="15" y="39"/>
                  </a:cubicBezTo>
                  <a:cubicBezTo>
                    <a:pt x="14" y="39"/>
                    <a:pt x="14" y="39"/>
                    <a:pt x="14" y="39"/>
                  </a:cubicBezTo>
                  <a:cubicBezTo>
                    <a:pt x="13" y="39"/>
                    <a:pt x="13" y="39"/>
                    <a:pt x="13" y="39"/>
                  </a:cubicBezTo>
                  <a:cubicBezTo>
                    <a:pt x="13" y="39"/>
                    <a:pt x="13" y="39"/>
                    <a:pt x="13" y="39"/>
                  </a:cubicBezTo>
                  <a:cubicBezTo>
                    <a:pt x="10" y="40"/>
                    <a:pt x="10" y="40"/>
                    <a:pt x="10" y="40"/>
                  </a:cubicBezTo>
                  <a:cubicBezTo>
                    <a:pt x="8" y="41"/>
                    <a:pt x="8" y="41"/>
                    <a:pt x="8" y="41"/>
                  </a:cubicBezTo>
                  <a:cubicBezTo>
                    <a:pt x="7" y="41"/>
                    <a:pt x="7" y="41"/>
                    <a:pt x="7" y="41"/>
                  </a:cubicBezTo>
                  <a:cubicBezTo>
                    <a:pt x="7" y="41"/>
                    <a:pt x="7" y="41"/>
                    <a:pt x="7" y="41"/>
                  </a:cubicBezTo>
                  <a:cubicBezTo>
                    <a:pt x="6" y="42"/>
                    <a:pt x="6" y="42"/>
                    <a:pt x="6" y="42"/>
                  </a:cubicBezTo>
                  <a:cubicBezTo>
                    <a:pt x="5" y="43"/>
                    <a:pt x="5" y="43"/>
                    <a:pt x="5" y="43"/>
                  </a:cubicBezTo>
                  <a:cubicBezTo>
                    <a:pt x="4" y="43"/>
                    <a:pt x="4" y="43"/>
                    <a:pt x="4" y="43"/>
                  </a:cubicBezTo>
                  <a:cubicBezTo>
                    <a:pt x="4" y="44"/>
                    <a:pt x="4" y="44"/>
                    <a:pt x="4" y="44"/>
                  </a:cubicBezTo>
                  <a:cubicBezTo>
                    <a:pt x="4" y="45"/>
                    <a:pt x="4" y="45"/>
                    <a:pt x="4" y="45"/>
                  </a:cubicBezTo>
                  <a:cubicBezTo>
                    <a:pt x="4" y="45"/>
                    <a:pt x="4" y="45"/>
                    <a:pt x="4" y="45"/>
                  </a:cubicBezTo>
                  <a:cubicBezTo>
                    <a:pt x="3" y="47"/>
                    <a:pt x="3" y="47"/>
                    <a:pt x="3" y="47"/>
                  </a:cubicBezTo>
                  <a:cubicBezTo>
                    <a:pt x="3" y="48"/>
                    <a:pt x="3" y="48"/>
                    <a:pt x="3" y="48"/>
                  </a:cubicBezTo>
                  <a:cubicBezTo>
                    <a:pt x="3" y="49"/>
                    <a:pt x="3" y="49"/>
                    <a:pt x="3" y="49"/>
                  </a:cubicBezTo>
                  <a:cubicBezTo>
                    <a:pt x="3" y="49"/>
                    <a:pt x="3" y="49"/>
                    <a:pt x="3" y="49"/>
                  </a:cubicBezTo>
                  <a:cubicBezTo>
                    <a:pt x="2" y="49"/>
                    <a:pt x="2" y="49"/>
                    <a:pt x="2" y="49"/>
                  </a:cubicBezTo>
                  <a:cubicBezTo>
                    <a:pt x="1" y="50"/>
                    <a:pt x="1" y="50"/>
                    <a:pt x="1" y="50"/>
                  </a:cubicBezTo>
                  <a:cubicBezTo>
                    <a:pt x="1" y="51"/>
                    <a:pt x="1" y="51"/>
                    <a:pt x="1" y="51"/>
                  </a:cubicBezTo>
                  <a:cubicBezTo>
                    <a:pt x="0" y="51"/>
                    <a:pt x="0" y="51"/>
                    <a:pt x="0" y="51"/>
                  </a:cubicBezTo>
                  <a:cubicBezTo>
                    <a:pt x="1" y="52"/>
                    <a:pt x="1" y="52"/>
                    <a:pt x="1" y="52"/>
                  </a:cubicBezTo>
                  <a:cubicBezTo>
                    <a:pt x="0" y="53"/>
                    <a:pt x="0" y="53"/>
                    <a:pt x="0" y="53"/>
                  </a:cubicBezTo>
                  <a:cubicBezTo>
                    <a:pt x="0" y="53"/>
                    <a:pt x="0" y="53"/>
                    <a:pt x="0" y="53"/>
                  </a:cubicBezTo>
                  <a:cubicBezTo>
                    <a:pt x="0" y="54"/>
                    <a:pt x="0" y="54"/>
                    <a:pt x="0" y="54"/>
                  </a:cubicBezTo>
                  <a:cubicBezTo>
                    <a:pt x="0" y="55"/>
                    <a:pt x="0" y="55"/>
                    <a:pt x="0" y="55"/>
                  </a:cubicBezTo>
                  <a:cubicBezTo>
                    <a:pt x="1" y="56"/>
                    <a:pt x="1" y="56"/>
                    <a:pt x="1" y="56"/>
                  </a:cubicBezTo>
                  <a:cubicBezTo>
                    <a:pt x="4" y="59"/>
                    <a:pt x="4" y="59"/>
                    <a:pt x="4" y="59"/>
                  </a:cubicBezTo>
                  <a:cubicBezTo>
                    <a:pt x="2" y="60"/>
                    <a:pt x="2" y="60"/>
                    <a:pt x="2" y="60"/>
                  </a:cubicBezTo>
                  <a:cubicBezTo>
                    <a:pt x="5" y="60"/>
                    <a:pt x="5" y="60"/>
                    <a:pt x="5" y="60"/>
                  </a:cubicBezTo>
                  <a:cubicBezTo>
                    <a:pt x="7" y="60"/>
                    <a:pt x="7" y="60"/>
                    <a:pt x="7" y="60"/>
                  </a:cubicBezTo>
                  <a:cubicBezTo>
                    <a:pt x="8" y="61"/>
                    <a:pt x="8" y="61"/>
                    <a:pt x="8" y="61"/>
                  </a:cubicBezTo>
                  <a:cubicBezTo>
                    <a:pt x="8" y="63"/>
                    <a:pt x="8" y="63"/>
                    <a:pt x="8" y="63"/>
                  </a:cubicBezTo>
                  <a:cubicBezTo>
                    <a:pt x="10" y="63"/>
                    <a:pt x="10" y="63"/>
                    <a:pt x="10" y="63"/>
                  </a:cubicBezTo>
                  <a:cubicBezTo>
                    <a:pt x="12" y="63"/>
                    <a:pt x="12" y="63"/>
                    <a:pt x="12" y="63"/>
                  </a:cubicBezTo>
                  <a:cubicBezTo>
                    <a:pt x="14" y="61"/>
                    <a:pt x="14" y="61"/>
                    <a:pt x="14" y="61"/>
                  </a:cubicBezTo>
                  <a:cubicBezTo>
                    <a:pt x="15" y="60"/>
                    <a:pt x="15" y="60"/>
                    <a:pt x="15" y="60"/>
                  </a:cubicBezTo>
                  <a:cubicBezTo>
                    <a:pt x="16" y="61"/>
                    <a:pt x="16" y="61"/>
                    <a:pt x="16" y="61"/>
                  </a:cubicBezTo>
                  <a:cubicBezTo>
                    <a:pt x="16" y="62"/>
                    <a:pt x="16" y="62"/>
                    <a:pt x="16" y="62"/>
                  </a:cubicBezTo>
                  <a:cubicBezTo>
                    <a:pt x="15" y="62"/>
                    <a:pt x="15" y="62"/>
                    <a:pt x="15" y="62"/>
                  </a:cubicBezTo>
                  <a:cubicBezTo>
                    <a:pt x="15" y="63"/>
                    <a:pt x="15" y="63"/>
                    <a:pt x="15" y="63"/>
                  </a:cubicBezTo>
                  <a:cubicBezTo>
                    <a:pt x="16" y="66"/>
                    <a:pt x="16" y="66"/>
                    <a:pt x="16" y="66"/>
                  </a:cubicBezTo>
                  <a:cubicBezTo>
                    <a:pt x="16" y="67"/>
                    <a:pt x="16" y="67"/>
                    <a:pt x="16" y="67"/>
                  </a:cubicBezTo>
                  <a:cubicBezTo>
                    <a:pt x="16" y="67"/>
                    <a:pt x="16" y="67"/>
                    <a:pt x="16" y="67"/>
                  </a:cubicBezTo>
                  <a:cubicBezTo>
                    <a:pt x="17" y="67"/>
                    <a:pt x="17" y="67"/>
                    <a:pt x="17" y="67"/>
                  </a:cubicBezTo>
                  <a:cubicBezTo>
                    <a:pt x="18" y="67"/>
                    <a:pt x="18" y="67"/>
                    <a:pt x="18" y="67"/>
                  </a:cubicBezTo>
                  <a:cubicBezTo>
                    <a:pt x="19" y="67"/>
                    <a:pt x="19" y="67"/>
                    <a:pt x="19" y="67"/>
                  </a:cubicBezTo>
                  <a:cubicBezTo>
                    <a:pt x="19" y="67"/>
                    <a:pt x="19" y="67"/>
                    <a:pt x="19" y="67"/>
                  </a:cubicBezTo>
                  <a:cubicBezTo>
                    <a:pt x="20" y="67"/>
                    <a:pt x="20" y="67"/>
                    <a:pt x="20" y="67"/>
                  </a:cubicBezTo>
                  <a:cubicBezTo>
                    <a:pt x="20" y="67"/>
                    <a:pt x="20" y="67"/>
                    <a:pt x="20" y="67"/>
                  </a:cubicBezTo>
                  <a:cubicBezTo>
                    <a:pt x="20" y="67"/>
                    <a:pt x="20" y="67"/>
                    <a:pt x="20" y="67"/>
                  </a:cubicBezTo>
                  <a:cubicBezTo>
                    <a:pt x="23" y="67"/>
                    <a:pt x="23" y="67"/>
                    <a:pt x="23" y="67"/>
                  </a:cubicBezTo>
                  <a:cubicBezTo>
                    <a:pt x="24" y="67"/>
                    <a:pt x="24" y="67"/>
                    <a:pt x="24" y="67"/>
                  </a:cubicBezTo>
                  <a:cubicBezTo>
                    <a:pt x="25" y="66"/>
                    <a:pt x="25" y="66"/>
                    <a:pt x="25" y="66"/>
                  </a:cubicBezTo>
                  <a:cubicBezTo>
                    <a:pt x="26" y="66"/>
                    <a:pt x="26" y="66"/>
                    <a:pt x="26" y="66"/>
                  </a:cubicBezTo>
                  <a:cubicBezTo>
                    <a:pt x="27" y="66"/>
                    <a:pt x="27" y="66"/>
                    <a:pt x="27" y="66"/>
                  </a:cubicBezTo>
                  <a:cubicBezTo>
                    <a:pt x="28" y="66"/>
                    <a:pt x="28" y="66"/>
                    <a:pt x="28" y="66"/>
                  </a:cubicBezTo>
                  <a:cubicBezTo>
                    <a:pt x="29" y="65"/>
                    <a:pt x="29" y="65"/>
                    <a:pt x="29" y="65"/>
                  </a:cubicBezTo>
                  <a:cubicBezTo>
                    <a:pt x="30" y="64"/>
                    <a:pt x="30" y="64"/>
                    <a:pt x="30" y="64"/>
                  </a:cubicBezTo>
                  <a:cubicBezTo>
                    <a:pt x="32" y="62"/>
                    <a:pt x="32" y="62"/>
                    <a:pt x="32" y="62"/>
                  </a:cubicBezTo>
                  <a:cubicBezTo>
                    <a:pt x="34" y="62"/>
                    <a:pt x="34" y="62"/>
                    <a:pt x="34" y="62"/>
                  </a:cubicBezTo>
                  <a:cubicBezTo>
                    <a:pt x="35" y="61"/>
                    <a:pt x="35" y="61"/>
                    <a:pt x="35" y="61"/>
                  </a:cubicBezTo>
                  <a:cubicBezTo>
                    <a:pt x="36" y="61"/>
                    <a:pt x="36" y="61"/>
                    <a:pt x="36" y="61"/>
                  </a:cubicBezTo>
                  <a:cubicBezTo>
                    <a:pt x="37" y="62"/>
                    <a:pt x="37" y="62"/>
                    <a:pt x="37" y="62"/>
                  </a:cubicBezTo>
                  <a:cubicBezTo>
                    <a:pt x="38" y="61"/>
                    <a:pt x="38" y="61"/>
                    <a:pt x="38" y="61"/>
                  </a:cubicBezTo>
                  <a:cubicBezTo>
                    <a:pt x="38" y="62"/>
                    <a:pt x="38" y="62"/>
                    <a:pt x="38" y="62"/>
                  </a:cubicBezTo>
                  <a:cubicBezTo>
                    <a:pt x="38" y="63"/>
                    <a:pt x="38" y="63"/>
                    <a:pt x="38" y="63"/>
                  </a:cubicBezTo>
                  <a:cubicBezTo>
                    <a:pt x="39" y="64"/>
                    <a:pt x="39" y="64"/>
                    <a:pt x="39" y="64"/>
                  </a:cubicBezTo>
                  <a:cubicBezTo>
                    <a:pt x="38" y="65"/>
                    <a:pt x="38" y="65"/>
                    <a:pt x="38" y="65"/>
                  </a:cubicBezTo>
                  <a:cubicBezTo>
                    <a:pt x="39" y="67"/>
                    <a:pt x="39" y="67"/>
                    <a:pt x="39" y="67"/>
                  </a:cubicBezTo>
                  <a:cubicBezTo>
                    <a:pt x="38" y="68"/>
                    <a:pt x="38" y="68"/>
                    <a:pt x="38" y="68"/>
                  </a:cubicBezTo>
                  <a:cubicBezTo>
                    <a:pt x="39" y="70"/>
                    <a:pt x="39" y="70"/>
                    <a:pt x="39" y="70"/>
                  </a:cubicBezTo>
                  <a:cubicBezTo>
                    <a:pt x="40" y="70"/>
                    <a:pt x="40" y="70"/>
                    <a:pt x="40" y="70"/>
                  </a:cubicBezTo>
                  <a:cubicBezTo>
                    <a:pt x="40" y="71"/>
                    <a:pt x="40" y="71"/>
                    <a:pt x="40" y="71"/>
                  </a:cubicBezTo>
                  <a:cubicBezTo>
                    <a:pt x="41" y="72"/>
                    <a:pt x="41" y="72"/>
                    <a:pt x="41" y="72"/>
                  </a:cubicBezTo>
                  <a:cubicBezTo>
                    <a:pt x="43" y="72"/>
                    <a:pt x="43" y="72"/>
                    <a:pt x="43" y="72"/>
                  </a:cubicBezTo>
                  <a:cubicBezTo>
                    <a:pt x="44" y="73"/>
                    <a:pt x="44" y="73"/>
                    <a:pt x="44" y="73"/>
                  </a:cubicBezTo>
                  <a:cubicBezTo>
                    <a:pt x="44" y="73"/>
                    <a:pt x="44" y="73"/>
                    <a:pt x="44" y="73"/>
                  </a:cubicBezTo>
                  <a:cubicBezTo>
                    <a:pt x="46" y="72"/>
                    <a:pt x="46" y="72"/>
                    <a:pt x="46" y="72"/>
                  </a:cubicBezTo>
                  <a:cubicBezTo>
                    <a:pt x="48" y="74"/>
                    <a:pt x="48" y="74"/>
                    <a:pt x="48" y="74"/>
                  </a:cubicBezTo>
                  <a:cubicBezTo>
                    <a:pt x="49" y="74"/>
                    <a:pt x="49" y="74"/>
                    <a:pt x="49" y="74"/>
                  </a:cubicBezTo>
                  <a:cubicBezTo>
                    <a:pt x="50" y="75"/>
                    <a:pt x="50" y="75"/>
                    <a:pt x="50" y="75"/>
                  </a:cubicBezTo>
                  <a:cubicBezTo>
                    <a:pt x="51" y="75"/>
                    <a:pt x="51" y="75"/>
                    <a:pt x="51" y="75"/>
                  </a:cubicBezTo>
                  <a:cubicBezTo>
                    <a:pt x="53" y="76"/>
                    <a:pt x="53" y="76"/>
                    <a:pt x="53" y="76"/>
                  </a:cubicBezTo>
                  <a:cubicBezTo>
                    <a:pt x="54" y="76"/>
                    <a:pt x="54" y="76"/>
                    <a:pt x="54" y="76"/>
                  </a:cubicBezTo>
                  <a:cubicBezTo>
                    <a:pt x="54" y="77"/>
                    <a:pt x="54" y="77"/>
                    <a:pt x="54" y="77"/>
                  </a:cubicBezTo>
                  <a:cubicBezTo>
                    <a:pt x="55" y="77"/>
                    <a:pt x="55" y="77"/>
                    <a:pt x="55" y="77"/>
                  </a:cubicBezTo>
                  <a:cubicBezTo>
                    <a:pt x="56" y="78"/>
                    <a:pt x="56" y="78"/>
                    <a:pt x="56" y="78"/>
                  </a:cubicBezTo>
                  <a:cubicBezTo>
                    <a:pt x="59" y="78"/>
                    <a:pt x="59" y="78"/>
                    <a:pt x="59" y="78"/>
                  </a:cubicBezTo>
                  <a:cubicBezTo>
                    <a:pt x="61" y="79"/>
                    <a:pt x="61" y="79"/>
                    <a:pt x="61" y="79"/>
                  </a:cubicBezTo>
                  <a:cubicBezTo>
                    <a:pt x="61" y="79"/>
                    <a:pt x="61" y="79"/>
                    <a:pt x="61" y="79"/>
                  </a:cubicBezTo>
                  <a:cubicBezTo>
                    <a:pt x="61" y="81"/>
                    <a:pt x="61" y="81"/>
                    <a:pt x="61" y="81"/>
                  </a:cubicBezTo>
                  <a:cubicBezTo>
                    <a:pt x="61" y="83"/>
                    <a:pt x="61" y="83"/>
                    <a:pt x="61" y="83"/>
                  </a:cubicBezTo>
                  <a:cubicBezTo>
                    <a:pt x="61" y="84"/>
                    <a:pt x="61" y="84"/>
                    <a:pt x="61" y="84"/>
                  </a:cubicBezTo>
                  <a:cubicBezTo>
                    <a:pt x="62" y="86"/>
                    <a:pt x="62" y="86"/>
                    <a:pt x="62" y="86"/>
                  </a:cubicBezTo>
                  <a:cubicBezTo>
                    <a:pt x="62" y="88"/>
                    <a:pt x="62" y="88"/>
                    <a:pt x="62" y="88"/>
                  </a:cubicBezTo>
                  <a:cubicBezTo>
                    <a:pt x="70" y="88"/>
                    <a:pt x="70" y="88"/>
                    <a:pt x="70" y="88"/>
                  </a:cubicBezTo>
                  <a:cubicBezTo>
                    <a:pt x="71" y="91"/>
                    <a:pt x="71" y="91"/>
                    <a:pt x="71" y="91"/>
                  </a:cubicBezTo>
                  <a:cubicBezTo>
                    <a:pt x="70" y="92"/>
                    <a:pt x="70" y="92"/>
                    <a:pt x="70" y="92"/>
                  </a:cubicBezTo>
                  <a:cubicBezTo>
                    <a:pt x="73" y="93"/>
                    <a:pt x="73" y="93"/>
                    <a:pt x="73" y="93"/>
                  </a:cubicBezTo>
                  <a:cubicBezTo>
                    <a:pt x="75" y="97"/>
                    <a:pt x="75" y="97"/>
                    <a:pt x="75" y="97"/>
                  </a:cubicBezTo>
                  <a:cubicBezTo>
                    <a:pt x="75" y="98"/>
                    <a:pt x="75" y="98"/>
                    <a:pt x="75" y="98"/>
                  </a:cubicBezTo>
                  <a:cubicBezTo>
                    <a:pt x="73" y="102"/>
                    <a:pt x="73" y="102"/>
                    <a:pt x="73" y="102"/>
                  </a:cubicBezTo>
                  <a:cubicBezTo>
                    <a:pt x="73" y="103"/>
                    <a:pt x="73" y="103"/>
                    <a:pt x="73" y="103"/>
                  </a:cubicBezTo>
                  <a:cubicBezTo>
                    <a:pt x="73" y="104"/>
                    <a:pt x="73" y="104"/>
                    <a:pt x="73" y="104"/>
                  </a:cubicBezTo>
                  <a:cubicBezTo>
                    <a:pt x="73" y="104"/>
                    <a:pt x="73" y="104"/>
                    <a:pt x="73" y="104"/>
                  </a:cubicBezTo>
                  <a:cubicBezTo>
                    <a:pt x="73" y="105"/>
                    <a:pt x="73" y="105"/>
                    <a:pt x="73" y="105"/>
                  </a:cubicBezTo>
                  <a:cubicBezTo>
                    <a:pt x="74" y="106"/>
                    <a:pt x="74" y="106"/>
                    <a:pt x="74" y="106"/>
                  </a:cubicBezTo>
                  <a:cubicBezTo>
                    <a:pt x="74" y="107"/>
                    <a:pt x="74" y="107"/>
                    <a:pt x="74" y="107"/>
                  </a:cubicBezTo>
                  <a:cubicBezTo>
                    <a:pt x="75" y="108"/>
                    <a:pt x="75" y="108"/>
                    <a:pt x="75" y="108"/>
                  </a:cubicBezTo>
                  <a:cubicBezTo>
                    <a:pt x="74" y="111"/>
                    <a:pt x="74" y="111"/>
                    <a:pt x="74" y="111"/>
                  </a:cubicBezTo>
                  <a:cubicBezTo>
                    <a:pt x="75" y="112"/>
                    <a:pt x="75" y="112"/>
                    <a:pt x="75" y="112"/>
                  </a:cubicBezTo>
                  <a:cubicBezTo>
                    <a:pt x="74" y="112"/>
                    <a:pt x="74" y="112"/>
                    <a:pt x="74" y="112"/>
                  </a:cubicBezTo>
                  <a:cubicBezTo>
                    <a:pt x="75" y="113"/>
                    <a:pt x="75" y="113"/>
                    <a:pt x="75" y="113"/>
                  </a:cubicBezTo>
                  <a:cubicBezTo>
                    <a:pt x="76" y="113"/>
                    <a:pt x="76" y="113"/>
                    <a:pt x="76" y="113"/>
                  </a:cubicBezTo>
                  <a:cubicBezTo>
                    <a:pt x="77" y="114"/>
                    <a:pt x="77" y="114"/>
                    <a:pt x="77" y="114"/>
                  </a:cubicBezTo>
                  <a:cubicBezTo>
                    <a:pt x="79" y="113"/>
                    <a:pt x="79" y="113"/>
                    <a:pt x="79" y="113"/>
                  </a:cubicBezTo>
                  <a:cubicBezTo>
                    <a:pt x="80" y="114"/>
                    <a:pt x="80" y="114"/>
                    <a:pt x="80" y="114"/>
                  </a:cubicBezTo>
                  <a:cubicBezTo>
                    <a:pt x="82" y="113"/>
                    <a:pt x="82" y="113"/>
                    <a:pt x="82" y="113"/>
                  </a:cubicBezTo>
                  <a:cubicBezTo>
                    <a:pt x="83" y="114"/>
                    <a:pt x="83" y="114"/>
                    <a:pt x="83" y="114"/>
                  </a:cubicBezTo>
                  <a:cubicBezTo>
                    <a:pt x="84" y="114"/>
                    <a:pt x="84" y="114"/>
                    <a:pt x="84" y="114"/>
                  </a:cubicBezTo>
                  <a:cubicBezTo>
                    <a:pt x="84" y="115"/>
                    <a:pt x="84" y="115"/>
                    <a:pt x="84" y="115"/>
                  </a:cubicBezTo>
                  <a:cubicBezTo>
                    <a:pt x="86" y="119"/>
                    <a:pt x="86" y="119"/>
                    <a:pt x="86" y="119"/>
                  </a:cubicBezTo>
                  <a:cubicBezTo>
                    <a:pt x="86" y="121"/>
                    <a:pt x="86" y="121"/>
                    <a:pt x="86" y="121"/>
                  </a:cubicBezTo>
                  <a:cubicBezTo>
                    <a:pt x="87" y="121"/>
                    <a:pt x="87" y="121"/>
                    <a:pt x="87" y="121"/>
                  </a:cubicBezTo>
                  <a:cubicBezTo>
                    <a:pt x="89" y="120"/>
                    <a:pt x="89" y="120"/>
                    <a:pt x="89" y="120"/>
                  </a:cubicBezTo>
                  <a:cubicBezTo>
                    <a:pt x="90" y="120"/>
                    <a:pt x="90" y="120"/>
                    <a:pt x="90" y="120"/>
                  </a:cubicBezTo>
                  <a:cubicBezTo>
                    <a:pt x="91" y="121"/>
                    <a:pt x="91" y="121"/>
                    <a:pt x="91" y="121"/>
                  </a:cubicBezTo>
                  <a:cubicBezTo>
                    <a:pt x="91" y="121"/>
                    <a:pt x="91" y="121"/>
                    <a:pt x="91" y="121"/>
                  </a:cubicBezTo>
                  <a:cubicBezTo>
                    <a:pt x="91" y="122"/>
                    <a:pt x="91" y="122"/>
                    <a:pt x="91" y="122"/>
                  </a:cubicBezTo>
                  <a:cubicBezTo>
                    <a:pt x="91" y="126"/>
                    <a:pt x="91" y="126"/>
                    <a:pt x="91" y="126"/>
                  </a:cubicBezTo>
                  <a:cubicBezTo>
                    <a:pt x="91" y="126"/>
                    <a:pt x="91" y="126"/>
                    <a:pt x="91" y="126"/>
                  </a:cubicBezTo>
                  <a:cubicBezTo>
                    <a:pt x="90" y="126"/>
                    <a:pt x="90" y="126"/>
                    <a:pt x="90" y="126"/>
                  </a:cubicBezTo>
                  <a:cubicBezTo>
                    <a:pt x="90" y="127"/>
                    <a:pt x="90" y="127"/>
                    <a:pt x="90" y="127"/>
                  </a:cubicBezTo>
                  <a:cubicBezTo>
                    <a:pt x="90" y="127"/>
                    <a:pt x="90" y="127"/>
                    <a:pt x="90" y="127"/>
                  </a:cubicBezTo>
                  <a:cubicBezTo>
                    <a:pt x="90" y="128"/>
                    <a:pt x="90" y="128"/>
                    <a:pt x="90" y="128"/>
                  </a:cubicBezTo>
                  <a:cubicBezTo>
                    <a:pt x="91" y="127"/>
                    <a:pt x="91" y="127"/>
                    <a:pt x="91" y="127"/>
                  </a:cubicBezTo>
                  <a:cubicBezTo>
                    <a:pt x="93" y="127"/>
                    <a:pt x="93" y="127"/>
                    <a:pt x="93" y="127"/>
                  </a:cubicBezTo>
                  <a:cubicBezTo>
                    <a:pt x="93" y="128"/>
                    <a:pt x="93" y="128"/>
                    <a:pt x="93" y="128"/>
                  </a:cubicBezTo>
                  <a:cubicBezTo>
                    <a:pt x="94" y="130"/>
                    <a:pt x="94" y="130"/>
                    <a:pt x="94" y="130"/>
                  </a:cubicBezTo>
                  <a:cubicBezTo>
                    <a:pt x="94" y="131"/>
                    <a:pt x="94" y="131"/>
                    <a:pt x="94" y="131"/>
                  </a:cubicBezTo>
                  <a:cubicBezTo>
                    <a:pt x="94" y="133"/>
                    <a:pt x="94" y="133"/>
                    <a:pt x="94" y="133"/>
                  </a:cubicBezTo>
                  <a:cubicBezTo>
                    <a:pt x="94" y="134"/>
                    <a:pt x="94" y="134"/>
                    <a:pt x="94" y="134"/>
                  </a:cubicBezTo>
                  <a:cubicBezTo>
                    <a:pt x="94" y="135"/>
                    <a:pt x="94" y="135"/>
                    <a:pt x="94" y="135"/>
                  </a:cubicBezTo>
                  <a:cubicBezTo>
                    <a:pt x="93" y="135"/>
                    <a:pt x="93" y="135"/>
                    <a:pt x="93" y="135"/>
                  </a:cubicBezTo>
                  <a:cubicBezTo>
                    <a:pt x="92" y="135"/>
                    <a:pt x="92" y="135"/>
                    <a:pt x="92" y="135"/>
                  </a:cubicBezTo>
                  <a:cubicBezTo>
                    <a:pt x="92" y="136"/>
                    <a:pt x="92" y="136"/>
                    <a:pt x="92" y="136"/>
                  </a:cubicBezTo>
                  <a:cubicBezTo>
                    <a:pt x="91" y="136"/>
                    <a:pt x="91" y="136"/>
                    <a:pt x="91" y="136"/>
                  </a:cubicBezTo>
                  <a:cubicBezTo>
                    <a:pt x="91" y="136"/>
                    <a:pt x="91" y="136"/>
                    <a:pt x="91" y="136"/>
                  </a:cubicBezTo>
                  <a:cubicBezTo>
                    <a:pt x="89" y="137"/>
                    <a:pt x="89" y="137"/>
                    <a:pt x="89" y="137"/>
                  </a:cubicBezTo>
                  <a:cubicBezTo>
                    <a:pt x="89" y="138"/>
                    <a:pt x="89" y="138"/>
                    <a:pt x="89" y="138"/>
                  </a:cubicBezTo>
                  <a:cubicBezTo>
                    <a:pt x="88" y="138"/>
                    <a:pt x="88" y="138"/>
                    <a:pt x="88" y="138"/>
                  </a:cubicBezTo>
                  <a:cubicBezTo>
                    <a:pt x="86" y="139"/>
                    <a:pt x="86" y="139"/>
                    <a:pt x="86" y="139"/>
                  </a:cubicBezTo>
                  <a:cubicBezTo>
                    <a:pt x="86" y="139"/>
                    <a:pt x="86" y="139"/>
                    <a:pt x="86" y="139"/>
                  </a:cubicBezTo>
                  <a:cubicBezTo>
                    <a:pt x="86" y="140"/>
                    <a:pt x="86" y="140"/>
                    <a:pt x="86" y="140"/>
                  </a:cubicBezTo>
                  <a:cubicBezTo>
                    <a:pt x="85" y="140"/>
                    <a:pt x="85" y="140"/>
                    <a:pt x="85" y="140"/>
                  </a:cubicBezTo>
                  <a:cubicBezTo>
                    <a:pt x="85" y="140"/>
                    <a:pt x="85" y="140"/>
                    <a:pt x="85" y="140"/>
                  </a:cubicBezTo>
                  <a:cubicBezTo>
                    <a:pt x="83" y="142"/>
                    <a:pt x="83" y="142"/>
                    <a:pt x="83" y="142"/>
                  </a:cubicBezTo>
                  <a:cubicBezTo>
                    <a:pt x="83" y="142"/>
                    <a:pt x="83" y="142"/>
                    <a:pt x="83" y="142"/>
                  </a:cubicBezTo>
                  <a:cubicBezTo>
                    <a:pt x="83" y="143"/>
                    <a:pt x="83" y="143"/>
                    <a:pt x="83" y="143"/>
                  </a:cubicBezTo>
                  <a:cubicBezTo>
                    <a:pt x="82" y="143"/>
                    <a:pt x="82" y="143"/>
                    <a:pt x="82" y="143"/>
                  </a:cubicBezTo>
                  <a:cubicBezTo>
                    <a:pt x="82" y="144"/>
                    <a:pt x="82" y="144"/>
                    <a:pt x="82" y="144"/>
                  </a:cubicBezTo>
                  <a:cubicBezTo>
                    <a:pt x="81" y="145"/>
                    <a:pt x="81" y="145"/>
                    <a:pt x="81" y="145"/>
                  </a:cubicBezTo>
                  <a:cubicBezTo>
                    <a:pt x="80" y="146"/>
                    <a:pt x="80" y="146"/>
                    <a:pt x="80" y="146"/>
                  </a:cubicBezTo>
                  <a:cubicBezTo>
                    <a:pt x="80" y="147"/>
                    <a:pt x="80" y="147"/>
                    <a:pt x="80" y="147"/>
                  </a:cubicBezTo>
                  <a:cubicBezTo>
                    <a:pt x="80" y="148"/>
                    <a:pt x="80" y="148"/>
                    <a:pt x="80" y="148"/>
                  </a:cubicBezTo>
                  <a:cubicBezTo>
                    <a:pt x="79" y="148"/>
                    <a:pt x="79" y="148"/>
                    <a:pt x="79" y="148"/>
                  </a:cubicBezTo>
                  <a:cubicBezTo>
                    <a:pt x="79" y="148"/>
                    <a:pt x="79" y="148"/>
                    <a:pt x="79" y="148"/>
                  </a:cubicBezTo>
                  <a:cubicBezTo>
                    <a:pt x="79" y="148"/>
                    <a:pt x="79" y="148"/>
                    <a:pt x="79" y="148"/>
                  </a:cubicBezTo>
                  <a:cubicBezTo>
                    <a:pt x="80" y="149"/>
                    <a:pt x="80" y="149"/>
                    <a:pt x="80" y="149"/>
                  </a:cubicBezTo>
                  <a:cubicBezTo>
                    <a:pt x="82" y="148"/>
                    <a:pt x="82" y="148"/>
                    <a:pt x="82" y="148"/>
                  </a:cubicBezTo>
                  <a:cubicBezTo>
                    <a:pt x="83" y="149"/>
                    <a:pt x="83" y="149"/>
                    <a:pt x="83" y="149"/>
                  </a:cubicBezTo>
                  <a:cubicBezTo>
                    <a:pt x="84" y="150"/>
                    <a:pt x="84" y="150"/>
                    <a:pt x="84" y="150"/>
                  </a:cubicBezTo>
                  <a:cubicBezTo>
                    <a:pt x="85" y="150"/>
                    <a:pt x="85" y="150"/>
                    <a:pt x="85" y="150"/>
                  </a:cubicBezTo>
                  <a:cubicBezTo>
                    <a:pt x="86" y="151"/>
                    <a:pt x="86" y="151"/>
                    <a:pt x="86" y="151"/>
                  </a:cubicBezTo>
                  <a:cubicBezTo>
                    <a:pt x="87" y="153"/>
                    <a:pt x="87" y="153"/>
                    <a:pt x="87" y="153"/>
                  </a:cubicBezTo>
                  <a:cubicBezTo>
                    <a:pt x="87" y="153"/>
                    <a:pt x="87" y="153"/>
                    <a:pt x="87" y="153"/>
                  </a:cubicBezTo>
                  <a:cubicBezTo>
                    <a:pt x="88" y="152"/>
                    <a:pt x="88" y="152"/>
                    <a:pt x="88" y="152"/>
                  </a:cubicBezTo>
                  <a:cubicBezTo>
                    <a:pt x="88" y="152"/>
                    <a:pt x="88" y="152"/>
                    <a:pt x="88" y="152"/>
                  </a:cubicBezTo>
                  <a:cubicBezTo>
                    <a:pt x="89" y="154"/>
                    <a:pt x="89" y="154"/>
                    <a:pt x="89" y="154"/>
                  </a:cubicBezTo>
                  <a:cubicBezTo>
                    <a:pt x="91" y="154"/>
                    <a:pt x="91" y="154"/>
                    <a:pt x="91" y="154"/>
                  </a:cubicBezTo>
                  <a:cubicBezTo>
                    <a:pt x="92" y="154"/>
                    <a:pt x="92" y="154"/>
                    <a:pt x="92" y="154"/>
                  </a:cubicBezTo>
                  <a:cubicBezTo>
                    <a:pt x="93" y="155"/>
                    <a:pt x="93" y="155"/>
                    <a:pt x="93" y="155"/>
                  </a:cubicBezTo>
                  <a:cubicBezTo>
                    <a:pt x="93" y="156"/>
                    <a:pt x="93" y="156"/>
                    <a:pt x="93" y="156"/>
                  </a:cubicBezTo>
                  <a:cubicBezTo>
                    <a:pt x="94" y="156"/>
                    <a:pt x="94" y="156"/>
                    <a:pt x="94" y="156"/>
                  </a:cubicBezTo>
                  <a:cubicBezTo>
                    <a:pt x="95" y="157"/>
                    <a:pt x="95" y="157"/>
                    <a:pt x="95" y="157"/>
                  </a:cubicBezTo>
                  <a:cubicBezTo>
                    <a:pt x="96" y="158"/>
                    <a:pt x="96" y="158"/>
                    <a:pt x="96" y="158"/>
                  </a:cubicBezTo>
                  <a:cubicBezTo>
                    <a:pt x="97" y="159"/>
                    <a:pt x="97" y="159"/>
                    <a:pt x="97" y="159"/>
                  </a:cubicBezTo>
                  <a:cubicBezTo>
                    <a:pt x="98" y="160"/>
                    <a:pt x="98" y="160"/>
                    <a:pt x="98" y="160"/>
                  </a:cubicBezTo>
                  <a:cubicBezTo>
                    <a:pt x="98" y="161"/>
                    <a:pt x="98" y="161"/>
                    <a:pt x="98" y="161"/>
                  </a:cubicBezTo>
                  <a:cubicBezTo>
                    <a:pt x="97" y="162"/>
                    <a:pt x="97" y="162"/>
                    <a:pt x="97" y="162"/>
                  </a:cubicBezTo>
                  <a:cubicBezTo>
                    <a:pt x="98" y="163"/>
                    <a:pt x="98" y="163"/>
                    <a:pt x="98" y="163"/>
                  </a:cubicBezTo>
                  <a:cubicBezTo>
                    <a:pt x="98" y="164"/>
                    <a:pt x="98" y="164"/>
                    <a:pt x="98" y="164"/>
                  </a:cubicBezTo>
                  <a:cubicBezTo>
                    <a:pt x="98" y="164"/>
                    <a:pt x="98" y="164"/>
                    <a:pt x="98" y="164"/>
                  </a:cubicBezTo>
                  <a:cubicBezTo>
                    <a:pt x="99" y="165"/>
                    <a:pt x="99" y="165"/>
                    <a:pt x="99" y="165"/>
                  </a:cubicBezTo>
                  <a:cubicBezTo>
                    <a:pt x="99" y="165"/>
                    <a:pt x="99" y="165"/>
                    <a:pt x="99" y="165"/>
                  </a:cubicBezTo>
                  <a:cubicBezTo>
                    <a:pt x="101" y="164"/>
                    <a:pt x="101" y="164"/>
                    <a:pt x="101" y="164"/>
                  </a:cubicBezTo>
                  <a:cubicBezTo>
                    <a:pt x="101" y="162"/>
                    <a:pt x="101" y="162"/>
                    <a:pt x="101" y="162"/>
                  </a:cubicBezTo>
                  <a:cubicBezTo>
                    <a:pt x="102" y="159"/>
                    <a:pt x="102" y="159"/>
                    <a:pt x="102" y="159"/>
                  </a:cubicBezTo>
                  <a:cubicBezTo>
                    <a:pt x="103" y="158"/>
                    <a:pt x="103" y="158"/>
                    <a:pt x="103" y="158"/>
                  </a:cubicBezTo>
                  <a:cubicBezTo>
                    <a:pt x="103" y="157"/>
                    <a:pt x="103" y="157"/>
                    <a:pt x="103" y="157"/>
                  </a:cubicBezTo>
                  <a:cubicBezTo>
                    <a:pt x="102" y="157"/>
                    <a:pt x="102" y="157"/>
                    <a:pt x="102" y="157"/>
                  </a:cubicBezTo>
                  <a:cubicBezTo>
                    <a:pt x="102" y="156"/>
                    <a:pt x="102" y="156"/>
                    <a:pt x="102" y="156"/>
                  </a:cubicBezTo>
                  <a:cubicBezTo>
                    <a:pt x="102" y="155"/>
                    <a:pt x="102" y="155"/>
                    <a:pt x="102" y="155"/>
                  </a:cubicBezTo>
                  <a:cubicBezTo>
                    <a:pt x="103" y="155"/>
                    <a:pt x="103" y="155"/>
                    <a:pt x="103" y="155"/>
                  </a:cubicBezTo>
                  <a:cubicBezTo>
                    <a:pt x="103" y="154"/>
                    <a:pt x="103" y="154"/>
                    <a:pt x="103" y="154"/>
                  </a:cubicBezTo>
                  <a:cubicBezTo>
                    <a:pt x="104" y="153"/>
                    <a:pt x="104" y="153"/>
                    <a:pt x="104" y="153"/>
                  </a:cubicBezTo>
                  <a:cubicBezTo>
                    <a:pt x="104" y="153"/>
                    <a:pt x="104" y="153"/>
                    <a:pt x="104" y="153"/>
                  </a:cubicBezTo>
                  <a:cubicBezTo>
                    <a:pt x="104" y="153"/>
                    <a:pt x="104" y="153"/>
                    <a:pt x="104" y="153"/>
                  </a:cubicBezTo>
                  <a:cubicBezTo>
                    <a:pt x="105" y="153"/>
                    <a:pt x="105" y="153"/>
                    <a:pt x="105" y="153"/>
                  </a:cubicBezTo>
                  <a:cubicBezTo>
                    <a:pt x="105" y="153"/>
                    <a:pt x="105" y="153"/>
                    <a:pt x="105" y="153"/>
                  </a:cubicBezTo>
                  <a:cubicBezTo>
                    <a:pt x="105" y="152"/>
                    <a:pt x="105" y="152"/>
                    <a:pt x="105" y="152"/>
                  </a:cubicBezTo>
                  <a:cubicBezTo>
                    <a:pt x="106" y="151"/>
                    <a:pt x="106" y="151"/>
                    <a:pt x="106" y="151"/>
                  </a:cubicBezTo>
                  <a:cubicBezTo>
                    <a:pt x="106" y="151"/>
                    <a:pt x="106" y="151"/>
                    <a:pt x="106" y="151"/>
                  </a:cubicBezTo>
                  <a:cubicBezTo>
                    <a:pt x="106" y="150"/>
                    <a:pt x="106" y="150"/>
                    <a:pt x="106" y="150"/>
                  </a:cubicBezTo>
                  <a:cubicBezTo>
                    <a:pt x="107" y="150"/>
                    <a:pt x="107" y="150"/>
                    <a:pt x="107" y="150"/>
                  </a:cubicBezTo>
                  <a:cubicBezTo>
                    <a:pt x="107" y="149"/>
                    <a:pt x="107" y="149"/>
                    <a:pt x="107" y="149"/>
                  </a:cubicBezTo>
                  <a:cubicBezTo>
                    <a:pt x="107" y="149"/>
                    <a:pt x="107" y="149"/>
                    <a:pt x="107" y="149"/>
                  </a:cubicBezTo>
                  <a:cubicBezTo>
                    <a:pt x="106" y="148"/>
                    <a:pt x="106" y="148"/>
                    <a:pt x="106" y="148"/>
                  </a:cubicBezTo>
                  <a:cubicBezTo>
                    <a:pt x="106" y="147"/>
                    <a:pt x="106" y="147"/>
                    <a:pt x="106" y="147"/>
                  </a:cubicBezTo>
                  <a:cubicBezTo>
                    <a:pt x="106" y="147"/>
                    <a:pt x="106" y="147"/>
                    <a:pt x="106" y="147"/>
                  </a:cubicBezTo>
                  <a:cubicBezTo>
                    <a:pt x="106" y="147"/>
                    <a:pt x="106" y="147"/>
                    <a:pt x="106" y="147"/>
                  </a:cubicBezTo>
                  <a:cubicBezTo>
                    <a:pt x="107" y="148"/>
                    <a:pt x="107" y="148"/>
                    <a:pt x="107" y="148"/>
                  </a:cubicBezTo>
                  <a:cubicBezTo>
                    <a:pt x="108" y="149"/>
                    <a:pt x="108" y="149"/>
                    <a:pt x="108" y="149"/>
                  </a:cubicBezTo>
                  <a:cubicBezTo>
                    <a:pt x="108" y="149"/>
                    <a:pt x="108" y="149"/>
                    <a:pt x="108" y="149"/>
                  </a:cubicBezTo>
                  <a:cubicBezTo>
                    <a:pt x="109" y="149"/>
                    <a:pt x="109" y="149"/>
                    <a:pt x="109" y="149"/>
                  </a:cubicBezTo>
                  <a:cubicBezTo>
                    <a:pt x="109" y="149"/>
                    <a:pt x="109" y="149"/>
                    <a:pt x="109" y="149"/>
                  </a:cubicBezTo>
                  <a:cubicBezTo>
                    <a:pt x="109" y="150"/>
                    <a:pt x="109" y="150"/>
                    <a:pt x="109" y="150"/>
                  </a:cubicBezTo>
                  <a:cubicBezTo>
                    <a:pt x="109" y="150"/>
                    <a:pt x="109" y="150"/>
                    <a:pt x="109" y="150"/>
                  </a:cubicBezTo>
                  <a:cubicBezTo>
                    <a:pt x="108" y="151"/>
                    <a:pt x="108" y="151"/>
                    <a:pt x="108" y="151"/>
                  </a:cubicBezTo>
                  <a:cubicBezTo>
                    <a:pt x="107" y="153"/>
                    <a:pt x="107" y="153"/>
                    <a:pt x="107" y="153"/>
                  </a:cubicBezTo>
                  <a:cubicBezTo>
                    <a:pt x="106" y="153"/>
                    <a:pt x="106" y="153"/>
                    <a:pt x="106" y="153"/>
                  </a:cubicBezTo>
                  <a:cubicBezTo>
                    <a:pt x="106" y="154"/>
                    <a:pt x="106" y="154"/>
                    <a:pt x="106" y="154"/>
                  </a:cubicBezTo>
                  <a:cubicBezTo>
                    <a:pt x="106" y="154"/>
                    <a:pt x="106" y="154"/>
                    <a:pt x="106" y="154"/>
                  </a:cubicBezTo>
                  <a:cubicBezTo>
                    <a:pt x="106" y="154"/>
                    <a:pt x="106" y="154"/>
                    <a:pt x="106" y="154"/>
                  </a:cubicBezTo>
                  <a:cubicBezTo>
                    <a:pt x="105" y="155"/>
                    <a:pt x="105" y="155"/>
                    <a:pt x="105" y="155"/>
                  </a:cubicBezTo>
                  <a:cubicBezTo>
                    <a:pt x="104" y="155"/>
                    <a:pt x="104" y="155"/>
                    <a:pt x="104" y="155"/>
                  </a:cubicBezTo>
                  <a:cubicBezTo>
                    <a:pt x="104" y="156"/>
                    <a:pt x="104" y="156"/>
                    <a:pt x="104" y="156"/>
                  </a:cubicBezTo>
                  <a:cubicBezTo>
                    <a:pt x="103" y="156"/>
                    <a:pt x="103" y="156"/>
                    <a:pt x="103" y="156"/>
                  </a:cubicBezTo>
                  <a:cubicBezTo>
                    <a:pt x="103" y="156"/>
                    <a:pt x="103" y="156"/>
                    <a:pt x="103" y="156"/>
                  </a:cubicBezTo>
                  <a:cubicBezTo>
                    <a:pt x="103" y="156"/>
                    <a:pt x="103" y="156"/>
                    <a:pt x="103" y="156"/>
                  </a:cubicBezTo>
                  <a:cubicBezTo>
                    <a:pt x="104" y="157"/>
                    <a:pt x="104" y="157"/>
                    <a:pt x="104" y="157"/>
                  </a:cubicBezTo>
                  <a:cubicBezTo>
                    <a:pt x="107" y="155"/>
                    <a:pt x="107" y="155"/>
                    <a:pt x="107" y="155"/>
                  </a:cubicBezTo>
                  <a:cubicBezTo>
                    <a:pt x="108" y="153"/>
                    <a:pt x="108" y="153"/>
                    <a:pt x="108" y="153"/>
                  </a:cubicBezTo>
                  <a:cubicBezTo>
                    <a:pt x="110" y="150"/>
                    <a:pt x="110" y="150"/>
                    <a:pt x="110" y="150"/>
                  </a:cubicBezTo>
                  <a:cubicBezTo>
                    <a:pt x="111" y="148"/>
                    <a:pt x="111" y="148"/>
                    <a:pt x="111" y="148"/>
                  </a:cubicBezTo>
                  <a:cubicBezTo>
                    <a:pt x="112" y="146"/>
                    <a:pt x="112" y="146"/>
                    <a:pt x="112" y="146"/>
                  </a:cubicBezTo>
                  <a:cubicBezTo>
                    <a:pt x="114" y="143"/>
                    <a:pt x="114" y="143"/>
                    <a:pt x="114" y="143"/>
                  </a:cubicBezTo>
                  <a:cubicBezTo>
                    <a:pt x="116" y="141"/>
                    <a:pt x="116" y="141"/>
                    <a:pt x="116" y="141"/>
                  </a:cubicBezTo>
                  <a:cubicBezTo>
                    <a:pt x="116" y="140"/>
                    <a:pt x="116" y="140"/>
                    <a:pt x="116" y="140"/>
                  </a:cubicBezTo>
                  <a:cubicBezTo>
                    <a:pt x="116" y="140"/>
                    <a:pt x="116" y="140"/>
                    <a:pt x="116" y="140"/>
                  </a:cubicBezTo>
                  <a:cubicBezTo>
                    <a:pt x="116" y="139"/>
                    <a:pt x="116" y="139"/>
                    <a:pt x="116" y="139"/>
                  </a:cubicBezTo>
                  <a:cubicBezTo>
                    <a:pt x="116" y="139"/>
                    <a:pt x="116" y="139"/>
                    <a:pt x="116" y="139"/>
                  </a:cubicBezTo>
                  <a:cubicBezTo>
                    <a:pt x="117" y="138"/>
                    <a:pt x="117" y="138"/>
                    <a:pt x="117" y="138"/>
                  </a:cubicBezTo>
                  <a:cubicBezTo>
                    <a:pt x="117" y="138"/>
                    <a:pt x="117" y="138"/>
                    <a:pt x="117" y="138"/>
                  </a:cubicBezTo>
                  <a:cubicBezTo>
                    <a:pt x="117" y="137"/>
                    <a:pt x="117" y="137"/>
                    <a:pt x="117" y="137"/>
                  </a:cubicBezTo>
                  <a:cubicBezTo>
                    <a:pt x="117" y="137"/>
                    <a:pt x="117" y="137"/>
                    <a:pt x="117" y="137"/>
                  </a:cubicBezTo>
                  <a:cubicBezTo>
                    <a:pt x="117" y="136"/>
                    <a:pt x="117" y="136"/>
                    <a:pt x="117" y="136"/>
                  </a:cubicBezTo>
                  <a:cubicBezTo>
                    <a:pt x="117" y="136"/>
                    <a:pt x="117" y="136"/>
                    <a:pt x="117" y="136"/>
                  </a:cubicBezTo>
                  <a:cubicBezTo>
                    <a:pt x="117" y="135"/>
                    <a:pt x="117" y="135"/>
                    <a:pt x="117" y="135"/>
                  </a:cubicBezTo>
                  <a:cubicBezTo>
                    <a:pt x="116" y="134"/>
                    <a:pt x="116" y="134"/>
                    <a:pt x="116" y="134"/>
                  </a:cubicBezTo>
                  <a:cubicBezTo>
                    <a:pt x="116" y="134"/>
                    <a:pt x="116" y="134"/>
                    <a:pt x="116" y="134"/>
                  </a:cubicBezTo>
                  <a:cubicBezTo>
                    <a:pt x="116" y="133"/>
                    <a:pt x="116" y="133"/>
                    <a:pt x="116" y="133"/>
                  </a:cubicBezTo>
                  <a:cubicBezTo>
                    <a:pt x="116" y="133"/>
                    <a:pt x="116" y="133"/>
                    <a:pt x="116" y="133"/>
                  </a:cubicBezTo>
                  <a:cubicBezTo>
                    <a:pt x="116" y="132"/>
                    <a:pt x="116" y="132"/>
                    <a:pt x="116" y="132"/>
                  </a:cubicBezTo>
                  <a:cubicBezTo>
                    <a:pt x="115" y="130"/>
                    <a:pt x="115" y="130"/>
                    <a:pt x="115" y="130"/>
                  </a:cubicBezTo>
                  <a:cubicBezTo>
                    <a:pt x="116" y="130"/>
                    <a:pt x="116" y="130"/>
                    <a:pt x="116" y="130"/>
                  </a:cubicBezTo>
                  <a:cubicBezTo>
                    <a:pt x="117" y="130"/>
                    <a:pt x="117" y="130"/>
                    <a:pt x="117" y="130"/>
                  </a:cubicBezTo>
                  <a:cubicBezTo>
                    <a:pt x="116" y="129"/>
                    <a:pt x="116" y="129"/>
                    <a:pt x="116" y="129"/>
                  </a:cubicBezTo>
                  <a:cubicBezTo>
                    <a:pt x="116" y="129"/>
                    <a:pt x="116" y="129"/>
                    <a:pt x="116" y="129"/>
                  </a:cubicBezTo>
                  <a:cubicBezTo>
                    <a:pt x="117" y="129"/>
                    <a:pt x="117" y="129"/>
                    <a:pt x="117" y="129"/>
                  </a:cubicBezTo>
                  <a:cubicBezTo>
                    <a:pt x="117" y="128"/>
                    <a:pt x="117" y="128"/>
                    <a:pt x="117" y="128"/>
                  </a:cubicBezTo>
                  <a:cubicBezTo>
                    <a:pt x="116" y="128"/>
                    <a:pt x="116" y="128"/>
                    <a:pt x="116" y="128"/>
                  </a:cubicBezTo>
                  <a:cubicBezTo>
                    <a:pt x="117" y="127"/>
                    <a:pt x="117" y="127"/>
                    <a:pt x="117" y="127"/>
                  </a:cubicBezTo>
                  <a:cubicBezTo>
                    <a:pt x="117" y="127"/>
                    <a:pt x="117" y="127"/>
                    <a:pt x="117" y="127"/>
                  </a:cubicBezTo>
                  <a:cubicBezTo>
                    <a:pt x="118" y="127"/>
                    <a:pt x="118" y="127"/>
                    <a:pt x="118" y="127"/>
                  </a:cubicBezTo>
                  <a:cubicBezTo>
                    <a:pt x="119" y="126"/>
                    <a:pt x="119" y="126"/>
                    <a:pt x="119" y="126"/>
                  </a:cubicBezTo>
                  <a:cubicBezTo>
                    <a:pt x="120" y="125"/>
                    <a:pt x="120" y="125"/>
                    <a:pt x="120" y="125"/>
                  </a:cubicBezTo>
                  <a:cubicBezTo>
                    <a:pt x="120" y="125"/>
                    <a:pt x="120" y="125"/>
                    <a:pt x="120" y="125"/>
                  </a:cubicBezTo>
                  <a:cubicBezTo>
                    <a:pt x="121" y="124"/>
                    <a:pt x="121" y="124"/>
                    <a:pt x="121" y="124"/>
                  </a:cubicBezTo>
                  <a:cubicBezTo>
                    <a:pt x="123" y="123"/>
                    <a:pt x="123" y="123"/>
                    <a:pt x="123" y="123"/>
                  </a:cubicBezTo>
                  <a:cubicBezTo>
                    <a:pt x="124" y="121"/>
                    <a:pt x="124" y="121"/>
                    <a:pt x="124" y="121"/>
                  </a:cubicBezTo>
                  <a:cubicBezTo>
                    <a:pt x="126" y="121"/>
                    <a:pt x="126" y="121"/>
                    <a:pt x="126" y="121"/>
                  </a:cubicBezTo>
                  <a:cubicBezTo>
                    <a:pt x="127" y="120"/>
                    <a:pt x="127" y="120"/>
                    <a:pt x="127" y="120"/>
                  </a:cubicBezTo>
                  <a:cubicBezTo>
                    <a:pt x="128" y="120"/>
                    <a:pt x="128" y="120"/>
                    <a:pt x="128" y="120"/>
                  </a:cubicBezTo>
                  <a:cubicBezTo>
                    <a:pt x="129" y="120"/>
                    <a:pt x="129" y="120"/>
                    <a:pt x="129" y="120"/>
                  </a:cubicBezTo>
                  <a:cubicBezTo>
                    <a:pt x="129" y="120"/>
                    <a:pt x="129" y="120"/>
                    <a:pt x="129" y="120"/>
                  </a:cubicBezTo>
                  <a:cubicBezTo>
                    <a:pt x="130" y="120"/>
                    <a:pt x="130" y="120"/>
                    <a:pt x="130" y="120"/>
                  </a:cubicBezTo>
                  <a:cubicBezTo>
                    <a:pt x="130" y="120"/>
                    <a:pt x="130" y="120"/>
                    <a:pt x="130" y="120"/>
                  </a:cubicBezTo>
                  <a:cubicBezTo>
                    <a:pt x="131" y="119"/>
                    <a:pt x="131" y="119"/>
                    <a:pt x="131" y="119"/>
                  </a:cubicBezTo>
                  <a:cubicBezTo>
                    <a:pt x="132" y="117"/>
                    <a:pt x="132" y="117"/>
                    <a:pt x="132" y="117"/>
                  </a:cubicBezTo>
                  <a:cubicBezTo>
                    <a:pt x="133" y="117"/>
                    <a:pt x="133" y="117"/>
                    <a:pt x="133" y="117"/>
                  </a:cubicBezTo>
                  <a:cubicBezTo>
                    <a:pt x="133" y="117"/>
                    <a:pt x="133" y="117"/>
                    <a:pt x="133" y="117"/>
                  </a:cubicBezTo>
                  <a:cubicBezTo>
                    <a:pt x="133" y="117"/>
                    <a:pt x="133" y="117"/>
                    <a:pt x="133" y="117"/>
                  </a:cubicBezTo>
                  <a:cubicBezTo>
                    <a:pt x="132" y="117"/>
                    <a:pt x="132" y="117"/>
                    <a:pt x="132" y="117"/>
                  </a:cubicBezTo>
                  <a:cubicBezTo>
                    <a:pt x="132" y="116"/>
                    <a:pt x="132" y="116"/>
                    <a:pt x="132" y="116"/>
                  </a:cubicBezTo>
                  <a:cubicBezTo>
                    <a:pt x="133" y="116"/>
                    <a:pt x="133" y="116"/>
                    <a:pt x="133" y="116"/>
                  </a:cubicBezTo>
                  <a:cubicBezTo>
                    <a:pt x="134" y="115"/>
                    <a:pt x="134" y="115"/>
                    <a:pt x="134" y="115"/>
                  </a:cubicBezTo>
                  <a:cubicBezTo>
                    <a:pt x="134" y="115"/>
                    <a:pt x="134" y="115"/>
                    <a:pt x="134" y="115"/>
                  </a:cubicBezTo>
                  <a:cubicBezTo>
                    <a:pt x="135" y="115"/>
                    <a:pt x="135" y="115"/>
                    <a:pt x="135" y="115"/>
                  </a:cubicBezTo>
                  <a:cubicBezTo>
                    <a:pt x="136" y="115"/>
                    <a:pt x="136" y="115"/>
                    <a:pt x="136" y="115"/>
                  </a:cubicBezTo>
                  <a:cubicBezTo>
                    <a:pt x="136" y="115"/>
                    <a:pt x="136" y="115"/>
                    <a:pt x="136" y="115"/>
                  </a:cubicBezTo>
                  <a:cubicBezTo>
                    <a:pt x="136" y="115"/>
                    <a:pt x="136" y="115"/>
                    <a:pt x="136" y="115"/>
                  </a:cubicBezTo>
                  <a:cubicBezTo>
                    <a:pt x="135" y="116"/>
                    <a:pt x="135" y="116"/>
                    <a:pt x="135" y="116"/>
                  </a:cubicBezTo>
                  <a:cubicBezTo>
                    <a:pt x="134" y="116"/>
                    <a:pt x="134" y="116"/>
                    <a:pt x="134" y="116"/>
                  </a:cubicBezTo>
                  <a:cubicBezTo>
                    <a:pt x="134" y="116"/>
                    <a:pt x="134" y="116"/>
                    <a:pt x="134" y="116"/>
                  </a:cubicBezTo>
                  <a:cubicBezTo>
                    <a:pt x="134" y="117"/>
                    <a:pt x="134" y="117"/>
                    <a:pt x="134" y="117"/>
                  </a:cubicBezTo>
                  <a:cubicBezTo>
                    <a:pt x="136" y="116"/>
                    <a:pt x="136" y="116"/>
                    <a:pt x="136" y="116"/>
                  </a:cubicBezTo>
                  <a:cubicBezTo>
                    <a:pt x="138" y="115"/>
                    <a:pt x="138" y="115"/>
                    <a:pt x="138" y="115"/>
                  </a:cubicBezTo>
                  <a:cubicBezTo>
                    <a:pt x="138" y="115"/>
                    <a:pt x="138" y="115"/>
                    <a:pt x="138" y="115"/>
                  </a:cubicBezTo>
                  <a:cubicBezTo>
                    <a:pt x="138" y="115"/>
                    <a:pt x="138" y="115"/>
                    <a:pt x="138" y="115"/>
                  </a:cubicBezTo>
                  <a:cubicBezTo>
                    <a:pt x="139" y="115"/>
                    <a:pt x="139" y="115"/>
                    <a:pt x="139" y="115"/>
                  </a:cubicBezTo>
                  <a:cubicBezTo>
                    <a:pt x="139" y="115"/>
                    <a:pt x="139" y="115"/>
                    <a:pt x="139" y="115"/>
                  </a:cubicBezTo>
                  <a:cubicBezTo>
                    <a:pt x="139" y="115"/>
                    <a:pt x="139" y="116"/>
                    <a:pt x="139" y="116"/>
                  </a:cubicBezTo>
                  <a:cubicBezTo>
                    <a:pt x="139" y="116"/>
                    <a:pt x="140" y="116"/>
                    <a:pt x="140" y="116"/>
                  </a:cubicBezTo>
                  <a:cubicBezTo>
                    <a:pt x="141" y="116"/>
                    <a:pt x="141" y="116"/>
                    <a:pt x="141" y="116"/>
                  </a:cubicBezTo>
                  <a:cubicBezTo>
                    <a:pt x="142" y="116"/>
                    <a:pt x="142" y="116"/>
                    <a:pt x="142" y="116"/>
                  </a:cubicBezTo>
                  <a:cubicBezTo>
                    <a:pt x="144" y="116"/>
                    <a:pt x="144" y="116"/>
                    <a:pt x="144" y="116"/>
                  </a:cubicBezTo>
                  <a:cubicBezTo>
                    <a:pt x="145" y="115"/>
                    <a:pt x="145" y="115"/>
                    <a:pt x="145" y="115"/>
                  </a:cubicBezTo>
                  <a:cubicBezTo>
                    <a:pt x="145" y="115"/>
                    <a:pt x="145" y="115"/>
                    <a:pt x="145" y="115"/>
                  </a:cubicBezTo>
                  <a:cubicBezTo>
                    <a:pt x="144" y="115"/>
                    <a:pt x="144" y="115"/>
                    <a:pt x="144" y="115"/>
                  </a:cubicBezTo>
                  <a:cubicBezTo>
                    <a:pt x="144" y="114"/>
                    <a:pt x="144" y="114"/>
                    <a:pt x="144" y="114"/>
                  </a:cubicBezTo>
                  <a:cubicBezTo>
                    <a:pt x="146" y="113"/>
                    <a:pt x="146" y="113"/>
                    <a:pt x="146" y="113"/>
                  </a:cubicBezTo>
                  <a:cubicBezTo>
                    <a:pt x="148" y="112"/>
                    <a:pt x="148" y="112"/>
                    <a:pt x="148" y="112"/>
                  </a:cubicBezTo>
                  <a:cubicBezTo>
                    <a:pt x="149" y="112"/>
                    <a:pt x="149" y="112"/>
                    <a:pt x="149" y="112"/>
                  </a:cubicBezTo>
                  <a:cubicBezTo>
                    <a:pt x="149" y="111"/>
                    <a:pt x="149" y="111"/>
                    <a:pt x="149" y="111"/>
                  </a:cubicBezTo>
                  <a:cubicBezTo>
                    <a:pt x="149" y="111"/>
                    <a:pt x="149" y="111"/>
                    <a:pt x="149" y="111"/>
                  </a:cubicBezTo>
                  <a:cubicBezTo>
                    <a:pt x="148" y="110"/>
                    <a:pt x="148" y="110"/>
                    <a:pt x="148" y="110"/>
                  </a:cubicBezTo>
                  <a:cubicBezTo>
                    <a:pt x="149" y="109"/>
                    <a:pt x="149" y="109"/>
                    <a:pt x="149" y="109"/>
                  </a:cubicBezTo>
                  <a:cubicBezTo>
                    <a:pt x="149" y="108"/>
                    <a:pt x="149" y="108"/>
                    <a:pt x="149" y="108"/>
                  </a:cubicBezTo>
                  <a:cubicBezTo>
                    <a:pt x="149" y="107"/>
                    <a:pt x="149" y="107"/>
                    <a:pt x="149" y="107"/>
                  </a:cubicBezTo>
                  <a:cubicBezTo>
                    <a:pt x="150" y="107"/>
                    <a:pt x="150" y="107"/>
                    <a:pt x="150" y="107"/>
                  </a:cubicBezTo>
                  <a:cubicBezTo>
                    <a:pt x="151" y="106"/>
                    <a:pt x="151" y="106"/>
                    <a:pt x="151" y="106"/>
                  </a:cubicBezTo>
                  <a:cubicBezTo>
                    <a:pt x="151" y="106"/>
                    <a:pt x="151" y="106"/>
                    <a:pt x="151" y="106"/>
                  </a:cubicBezTo>
                  <a:cubicBezTo>
                    <a:pt x="151" y="105"/>
                    <a:pt x="151" y="105"/>
                    <a:pt x="151" y="105"/>
                  </a:cubicBezTo>
                  <a:cubicBezTo>
                    <a:pt x="152" y="104"/>
                    <a:pt x="152" y="104"/>
                    <a:pt x="152" y="104"/>
                  </a:cubicBezTo>
                  <a:cubicBezTo>
                    <a:pt x="154" y="102"/>
                    <a:pt x="154" y="102"/>
                    <a:pt x="154" y="102"/>
                  </a:cubicBezTo>
                  <a:cubicBezTo>
                    <a:pt x="154" y="101"/>
                    <a:pt x="154" y="101"/>
                    <a:pt x="154" y="101"/>
                  </a:cubicBezTo>
                  <a:cubicBezTo>
                    <a:pt x="153" y="98"/>
                    <a:pt x="153" y="98"/>
                    <a:pt x="153" y="98"/>
                  </a:cubicBezTo>
                  <a:cubicBezTo>
                    <a:pt x="153" y="98"/>
                    <a:pt x="153" y="98"/>
                    <a:pt x="153" y="98"/>
                  </a:cubicBezTo>
                  <a:cubicBezTo>
                    <a:pt x="153" y="96"/>
                    <a:pt x="153" y="96"/>
                    <a:pt x="153" y="96"/>
                  </a:cubicBezTo>
                  <a:cubicBezTo>
                    <a:pt x="154" y="96"/>
                    <a:pt x="154" y="96"/>
                    <a:pt x="154" y="96"/>
                  </a:cubicBezTo>
                  <a:cubicBezTo>
                    <a:pt x="154" y="95"/>
                    <a:pt x="154" y="95"/>
                    <a:pt x="154" y="95"/>
                  </a:cubicBezTo>
                  <a:cubicBezTo>
                    <a:pt x="155" y="94"/>
                    <a:pt x="155" y="94"/>
                    <a:pt x="155" y="94"/>
                  </a:cubicBezTo>
                  <a:cubicBezTo>
                    <a:pt x="155" y="94"/>
                    <a:pt x="155" y="94"/>
                    <a:pt x="155" y="94"/>
                  </a:cubicBezTo>
                  <a:cubicBezTo>
                    <a:pt x="155" y="92"/>
                    <a:pt x="155" y="92"/>
                    <a:pt x="155" y="92"/>
                  </a:cubicBezTo>
                  <a:cubicBezTo>
                    <a:pt x="156" y="91"/>
                    <a:pt x="156" y="91"/>
                    <a:pt x="156" y="91"/>
                  </a:cubicBezTo>
                  <a:cubicBezTo>
                    <a:pt x="156" y="89"/>
                    <a:pt x="156" y="89"/>
                    <a:pt x="156" y="89"/>
                  </a:cubicBezTo>
                  <a:cubicBezTo>
                    <a:pt x="156" y="88"/>
                    <a:pt x="156" y="88"/>
                    <a:pt x="156" y="88"/>
                  </a:cubicBezTo>
                  <a:cubicBezTo>
                    <a:pt x="156" y="88"/>
                    <a:pt x="156" y="88"/>
                    <a:pt x="156" y="88"/>
                  </a:cubicBezTo>
                  <a:cubicBezTo>
                    <a:pt x="156" y="86"/>
                    <a:pt x="156" y="86"/>
                    <a:pt x="156" y="86"/>
                  </a:cubicBezTo>
                  <a:cubicBezTo>
                    <a:pt x="156" y="81"/>
                    <a:pt x="156" y="81"/>
                    <a:pt x="156" y="81"/>
                  </a:cubicBezTo>
                  <a:cubicBezTo>
                    <a:pt x="156" y="80"/>
                    <a:pt x="156" y="80"/>
                    <a:pt x="156" y="80"/>
                  </a:cubicBezTo>
                  <a:cubicBezTo>
                    <a:pt x="156" y="79"/>
                    <a:pt x="156" y="79"/>
                    <a:pt x="156" y="79"/>
                  </a:cubicBezTo>
                  <a:cubicBezTo>
                    <a:pt x="156" y="78"/>
                    <a:pt x="156" y="78"/>
                    <a:pt x="156" y="78"/>
                  </a:cubicBezTo>
                  <a:cubicBezTo>
                    <a:pt x="156" y="79"/>
                    <a:pt x="156" y="79"/>
                    <a:pt x="156" y="79"/>
                  </a:cubicBezTo>
                  <a:cubicBezTo>
                    <a:pt x="155" y="78"/>
                    <a:pt x="155" y="78"/>
                    <a:pt x="155" y="78"/>
                  </a:cubicBezTo>
                  <a:cubicBezTo>
                    <a:pt x="155" y="78"/>
                    <a:pt x="155" y="78"/>
                    <a:pt x="155" y="78"/>
                  </a:cubicBezTo>
                  <a:cubicBezTo>
                    <a:pt x="156" y="77"/>
                    <a:pt x="156" y="77"/>
                    <a:pt x="156" y="77"/>
                  </a:cubicBezTo>
                  <a:cubicBezTo>
                    <a:pt x="156" y="76"/>
                    <a:pt x="156" y="76"/>
                    <a:pt x="156" y="76"/>
                  </a:cubicBezTo>
                  <a:cubicBezTo>
                    <a:pt x="156" y="75"/>
                    <a:pt x="156" y="75"/>
                    <a:pt x="156" y="75"/>
                  </a:cubicBezTo>
                  <a:cubicBezTo>
                    <a:pt x="156" y="75"/>
                    <a:pt x="156" y="75"/>
                    <a:pt x="156" y="75"/>
                  </a:cubicBezTo>
                  <a:cubicBezTo>
                    <a:pt x="156" y="74"/>
                    <a:pt x="156" y="74"/>
                    <a:pt x="156" y="74"/>
                  </a:cubicBezTo>
                  <a:cubicBezTo>
                    <a:pt x="156" y="73"/>
                    <a:pt x="156" y="73"/>
                    <a:pt x="156" y="73"/>
                  </a:cubicBezTo>
                  <a:cubicBezTo>
                    <a:pt x="155" y="73"/>
                    <a:pt x="155" y="73"/>
                    <a:pt x="155" y="73"/>
                  </a:cubicBezTo>
                  <a:cubicBezTo>
                    <a:pt x="155" y="73"/>
                    <a:pt x="155" y="73"/>
                    <a:pt x="155" y="73"/>
                  </a:cubicBezTo>
                  <a:cubicBezTo>
                    <a:pt x="155" y="72"/>
                    <a:pt x="155" y="72"/>
                    <a:pt x="155" y="72"/>
                  </a:cubicBezTo>
                  <a:cubicBezTo>
                    <a:pt x="155" y="73"/>
                    <a:pt x="155" y="73"/>
                    <a:pt x="155" y="73"/>
                  </a:cubicBezTo>
                  <a:cubicBezTo>
                    <a:pt x="156" y="73"/>
                    <a:pt x="156" y="73"/>
                    <a:pt x="156" y="73"/>
                  </a:cubicBezTo>
                  <a:cubicBezTo>
                    <a:pt x="157" y="73"/>
                    <a:pt x="157" y="73"/>
                    <a:pt x="157" y="73"/>
                  </a:cubicBezTo>
                  <a:cubicBezTo>
                    <a:pt x="157" y="72"/>
                    <a:pt x="157" y="72"/>
                    <a:pt x="157" y="72"/>
                  </a:cubicBezTo>
                  <a:cubicBezTo>
                    <a:pt x="157" y="72"/>
                    <a:pt x="157" y="72"/>
                    <a:pt x="157" y="72"/>
                  </a:cubicBezTo>
                  <a:cubicBezTo>
                    <a:pt x="158" y="73"/>
                    <a:pt x="158" y="73"/>
                    <a:pt x="158" y="73"/>
                  </a:cubicBezTo>
                  <a:cubicBezTo>
                    <a:pt x="158" y="73"/>
                    <a:pt x="158" y="73"/>
                    <a:pt x="158" y="73"/>
                  </a:cubicBezTo>
                  <a:cubicBezTo>
                    <a:pt x="158" y="74"/>
                    <a:pt x="158" y="74"/>
                    <a:pt x="158" y="74"/>
                  </a:cubicBezTo>
                  <a:cubicBezTo>
                    <a:pt x="157" y="74"/>
                    <a:pt x="157" y="74"/>
                    <a:pt x="157" y="74"/>
                  </a:cubicBezTo>
                  <a:cubicBezTo>
                    <a:pt x="157" y="75"/>
                    <a:pt x="157" y="75"/>
                    <a:pt x="157" y="75"/>
                  </a:cubicBezTo>
                  <a:cubicBezTo>
                    <a:pt x="157" y="75"/>
                    <a:pt x="157" y="75"/>
                    <a:pt x="157" y="75"/>
                  </a:cubicBezTo>
                  <a:cubicBezTo>
                    <a:pt x="158" y="74"/>
                    <a:pt x="158" y="74"/>
                    <a:pt x="158" y="74"/>
                  </a:cubicBezTo>
                  <a:cubicBezTo>
                    <a:pt x="159" y="73"/>
                    <a:pt x="159" y="73"/>
                    <a:pt x="159" y="73"/>
                  </a:cubicBezTo>
                  <a:cubicBezTo>
                    <a:pt x="161" y="71"/>
                    <a:pt x="161" y="71"/>
                    <a:pt x="161" y="71"/>
                  </a:cubicBezTo>
                  <a:cubicBezTo>
                    <a:pt x="162" y="70"/>
                    <a:pt x="162" y="70"/>
                    <a:pt x="162" y="70"/>
                  </a:cubicBezTo>
                  <a:cubicBezTo>
                    <a:pt x="162" y="69"/>
                    <a:pt x="162" y="69"/>
                    <a:pt x="162" y="69"/>
                  </a:cubicBezTo>
                  <a:cubicBezTo>
                    <a:pt x="162" y="68"/>
                    <a:pt x="162" y="68"/>
                    <a:pt x="162" y="68"/>
                  </a:cubicBezTo>
                  <a:cubicBezTo>
                    <a:pt x="163" y="67"/>
                    <a:pt x="163" y="67"/>
                    <a:pt x="163" y="67"/>
                  </a:cubicBezTo>
                  <a:cubicBezTo>
                    <a:pt x="164" y="66"/>
                    <a:pt x="164" y="66"/>
                    <a:pt x="164" y="66"/>
                  </a:cubicBezTo>
                  <a:cubicBezTo>
                    <a:pt x="166" y="64"/>
                    <a:pt x="166" y="64"/>
                    <a:pt x="166" y="64"/>
                  </a:cubicBezTo>
                  <a:cubicBezTo>
                    <a:pt x="166" y="64"/>
                    <a:pt x="166" y="64"/>
                    <a:pt x="166" y="64"/>
                  </a:cubicBezTo>
                  <a:cubicBezTo>
                    <a:pt x="167" y="64"/>
                    <a:pt x="167" y="64"/>
                    <a:pt x="167" y="64"/>
                  </a:cubicBezTo>
                  <a:cubicBezTo>
                    <a:pt x="167" y="63"/>
                    <a:pt x="167" y="63"/>
                    <a:pt x="167" y="63"/>
                  </a:cubicBezTo>
                  <a:cubicBezTo>
                    <a:pt x="169" y="61"/>
                    <a:pt x="169" y="61"/>
                    <a:pt x="169" y="61"/>
                  </a:cubicBezTo>
                  <a:cubicBezTo>
                    <a:pt x="171" y="59"/>
                    <a:pt x="171" y="59"/>
                    <a:pt x="171" y="59"/>
                  </a:cubicBezTo>
                  <a:cubicBezTo>
                    <a:pt x="172" y="58"/>
                    <a:pt x="172" y="58"/>
                    <a:pt x="172" y="58"/>
                  </a:cubicBezTo>
                  <a:cubicBezTo>
                    <a:pt x="173" y="56"/>
                    <a:pt x="173" y="56"/>
                    <a:pt x="173" y="56"/>
                  </a:cubicBezTo>
                  <a:cubicBezTo>
                    <a:pt x="173" y="55"/>
                    <a:pt x="173" y="55"/>
                    <a:pt x="173" y="55"/>
                  </a:cubicBezTo>
                  <a:cubicBezTo>
                    <a:pt x="174" y="55"/>
                    <a:pt x="174" y="55"/>
                    <a:pt x="174" y="55"/>
                  </a:cubicBezTo>
                  <a:cubicBezTo>
                    <a:pt x="174" y="54"/>
                    <a:pt x="174" y="54"/>
                    <a:pt x="174" y="54"/>
                  </a:cubicBezTo>
                  <a:cubicBezTo>
                    <a:pt x="173" y="53"/>
                    <a:pt x="173" y="53"/>
                    <a:pt x="173" y="53"/>
                  </a:cubicBezTo>
                  <a:cubicBezTo>
                    <a:pt x="173" y="52"/>
                    <a:pt x="173" y="52"/>
                    <a:pt x="173" y="52"/>
                  </a:cubicBezTo>
                  <a:cubicBezTo>
                    <a:pt x="174" y="52"/>
                    <a:pt x="174" y="52"/>
                    <a:pt x="174" y="52"/>
                  </a:cubicBezTo>
                  <a:cubicBezTo>
                    <a:pt x="174" y="50"/>
                    <a:pt x="174" y="50"/>
                    <a:pt x="174" y="50"/>
                  </a:cubicBezTo>
                  <a:cubicBezTo>
                    <a:pt x="173" y="50"/>
                    <a:pt x="173" y="50"/>
                    <a:pt x="173" y="50"/>
                  </a:cubicBezTo>
                  <a:cubicBezTo>
                    <a:pt x="173" y="49"/>
                    <a:pt x="173" y="49"/>
                    <a:pt x="173" y="49"/>
                  </a:cubicBezTo>
                  <a:cubicBezTo>
                    <a:pt x="171" y="46"/>
                    <a:pt x="171" y="46"/>
                    <a:pt x="171" y="46"/>
                  </a:cubicBezTo>
                  <a:cubicBezTo>
                    <a:pt x="171" y="45"/>
                    <a:pt x="171" y="45"/>
                    <a:pt x="171" y="45"/>
                  </a:cubicBezTo>
                  <a:cubicBezTo>
                    <a:pt x="171" y="43"/>
                    <a:pt x="171" y="43"/>
                    <a:pt x="171" y="43"/>
                  </a:cubicBezTo>
                  <a:cubicBezTo>
                    <a:pt x="168" y="42"/>
                    <a:pt x="168" y="42"/>
                    <a:pt x="168" y="42"/>
                  </a:cubicBezTo>
                  <a:cubicBezTo>
                    <a:pt x="167" y="42"/>
                    <a:pt x="167" y="42"/>
                    <a:pt x="167" y="42"/>
                  </a:cubicBezTo>
                  <a:cubicBezTo>
                    <a:pt x="165" y="43"/>
                    <a:pt x="165" y="43"/>
                    <a:pt x="165" y="43"/>
                  </a:cubicBezTo>
                  <a:cubicBezTo>
                    <a:pt x="164" y="42"/>
                    <a:pt x="164" y="42"/>
                    <a:pt x="164" y="42"/>
                  </a:cubicBezTo>
                  <a:cubicBezTo>
                    <a:pt x="164" y="41"/>
                    <a:pt x="164" y="41"/>
                    <a:pt x="164" y="41"/>
                  </a:cubicBezTo>
                  <a:cubicBezTo>
                    <a:pt x="163" y="40"/>
                    <a:pt x="163" y="40"/>
                    <a:pt x="163" y="40"/>
                  </a:cubicBezTo>
                  <a:cubicBezTo>
                    <a:pt x="161" y="40"/>
                    <a:pt x="161" y="40"/>
                    <a:pt x="161" y="40"/>
                  </a:cubicBezTo>
                  <a:cubicBezTo>
                    <a:pt x="160" y="40"/>
                    <a:pt x="160" y="40"/>
                    <a:pt x="160" y="40"/>
                  </a:cubicBezTo>
                  <a:cubicBezTo>
                    <a:pt x="158" y="38"/>
                    <a:pt x="158" y="38"/>
                    <a:pt x="158" y="38"/>
                  </a:cubicBezTo>
                  <a:cubicBezTo>
                    <a:pt x="157" y="36"/>
                    <a:pt x="157" y="36"/>
                    <a:pt x="157" y="36"/>
                  </a:cubicBezTo>
                  <a:cubicBezTo>
                    <a:pt x="156" y="36"/>
                    <a:pt x="156" y="36"/>
                    <a:pt x="156" y="36"/>
                  </a:cubicBezTo>
                  <a:cubicBezTo>
                    <a:pt x="155" y="35"/>
                    <a:pt x="155" y="35"/>
                    <a:pt x="155" y="35"/>
                  </a:cubicBezTo>
                  <a:cubicBezTo>
                    <a:pt x="154" y="35"/>
                    <a:pt x="154" y="35"/>
                    <a:pt x="154" y="35"/>
                  </a:cubicBezTo>
                  <a:cubicBezTo>
                    <a:pt x="151" y="33"/>
                    <a:pt x="151" y="33"/>
                    <a:pt x="151" y="33"/>
                  </a:cubicBezTo>
                  <a:cubicBezTo>
                    <a:pt x="150" y="33"/>
                    <a:pt x="150" y="33"/>
                    <a:pt x="150" y="33"/>
                  </a:cubicBezTo>
                  <a:cubicBezTo>
                    <a:pt x="149" y="33"/>
                    <a:pt x="149" y="33"/>
                    <a:pt x="149" y="33"/>
                  </a:cubicBezTo>
                  <a:cubicBezTo>
                    <a:pt x="148" y="33"/>
                    <a:pt x="148" y="33"/>
                    <a:pt x="148" y="33"/>
                  </a:cubicBezTo>
                  <a:cubicBezTo>
                    <a:pt x="147" y="33"/>
                    <a:pt x="147" y="33"/>
                    <a:pt x="147" y="33"/>
                  </a:cubicBezTo>
                  <a:cubicBezTo>
                    <a:pt x="146" y="33"/>
                    <a:pt x="146" y="33"/>
                    <a:pt x="146" y="33"/>
                  </a:cubicBezTo>
                  <a:cubicBezTo>
                    <a:pt x="145" y="33"/>
                    <a:pt x="145" y="33"/>
                    <a:pt x="145" y="33"/>
                  </a:cubicBezTo>
                  <a:cubicBezTo>
                    <a:pt x="145" y="33"/>
                    <a:pt x="145" y="33"/>
                    <a:pt x="145" y="33"/>
                  </a:cubicBezTo>
                  <a:cubicBezTo>
                    <a:pt x="144" y="33"/>
                    <a:pt x="144" y="33"/>
                    <a:pt x="144" y="33"/>
                  </a:cubicBezTo>
                  <a:cubicBezTo>
                    <a:pt x="143" y="32"/>
                    <a:pt x="143" y="32"/>
                    <a:pt x="143" y="32"/>
                  </a:cubicBezTo>
                  <a:cubicBezTo>
                    <a:pt x="143" y="33"/>
                    <a:pt x="143" y="33"/>
                    <a:pt x="143" y="33"/>
                  </a:cubicBezTo>
                  <a:cubicBezTo>
                    <a:pt x="142" y="32"/>
                    <a:pt x="142" y="32"/>
                    <a:pt x="142" y="32"/>
                  </a:cubicBezTo>
                  <a:cubicBezTo>
                    <a:pt x="142" y="33"/>
                    <a:pt x="142" y="33"/>
                    <a:pt x="142" y="33"/>
                  </a:cubicBezTo>
                  <a:cubicBezTo>
                    <a:pt x="142" y="33"/>
                    <a:pt x="142" y="33"/>
                    <a:pt x="142" y="33"/>
                  </a:cubicBezTo>
                  <a:cubicBezTo>
                    <a:pt x="141" y="33"/>
                    <a:pt x="141" y="33"/>
                    <a:pt x="141" y="33"/>
                  </a:cubicBezTo>
                  <a:cubicBezTo>
                    <a:pt x="141" y="32"/>
                    <a:pt x="141" y="32"/>
                    <a:pt x="141" y="32"/>
                  </a:cubicBezTo>
                  <a:cubicBezTo>
                    <a:pt x="141" y="32"/>
                    <a:pt x="141" y="32"/>
                    <a:pt x="141" y="32"/>
                  </a:cubicBezTo>
                  <a:cubicBezTo>
                    <a:pt x="141" y="32"/>
                    <a:pt x="141" y="32"/>
                    <a:pt x="141" y="32"/>
                  </a:cubicBezTo>
                  <a:cubicBezTo>
                    <a:pt x="141" y="33"/>
                    <a:pt x="141" y="33"/>
                    <a:pt x="141" y="33"/>
                  </a:cubicBezTo>
                  <a:cubicBezTo>
                    <a:pt x="139" y="32"/>
                    <a:pt x="139" y="32"/>
                    <a:pt x="139" y="32"/>
                  </a:cubicBezTo>
                  <a:cubicBezTo>
                    <a:pt x="139" y="32"/>
                    <a:pt x="139" y="32"/>
                    <a:pt x="139" y="32"/>
                  </a:cubicBezTo>
                  <a:cubicBezTo>
                    <a:pt x="138" y="32"/>
                    <a:pt x="138" y="32"/>
                    <a:pt x="138" y="32"/>
                  </a:cubicBezTo>
                  <a:cubicBezTo>
                    <a:pt x="135" y="31"/>
                    <a:pt x="135" y="31"/>
                    <a:pt x="135" y="31"/>
                  </a:cubicBezTo>
                  <a:cubicBezTo>
                    <a:pt x="134" y="31"/>
                    <a:pt x="134" y="31"/>
                    <a:pt x="134" y="31"/>
                  </a:cubicBezTo>
                  <a:cubicBezTo>
                    <a:pt x="134" y="31"/>
                    <a:pt x="134" y="31"/>
                    <a:pt x="134" y="31"/>
                  </a:cubicBezTo>
                  <a:cubicBezTo>
                    <a:pt x="134" y="32"/>
                    <a:pt x="134" y="32"/>
                    <a:pt x="134" y="32"/>
                  </a:cubicBezTo>
                  <a:cubicBezTo>
                    <a:pt x="134" y="32"/>
                    <a:pt x="134" y="32"/>
                    <a:pt x="134" y="32"/>
                  </a:cubicBezTo>
                  <a:cubicBezTo>
                    <a:pt x="134" y="32"/>
                    <a:pt x="134" y="32"/>
                    <a:pt x="134" y="32"/>
                  </a:cubicBezTo>
                  <a:cubicBezTo>
                    <a:pt x="134" y="32"/>
                    <a:pt x="134" y="32"/>
                    <a:pt x="134" y="32"/>
                  </a:cubicBezTo>
                  <a:cubicBezTo>
                    <a:pt x="133" y="32"/>
                    <a:pt x="133" y="32"/>
                    <a:pt x="133" y="32"/>
                  </a:cubicBezTo>
                  <a:cubicBezTo>
                    <a:pt x="133" y="32"/>
                    <a:pt x="133" y="32"/>
                    <a:pt x="133" y="32"/>
                  </a:cubicBezTo>
                  <a:cubicBezTo>
                    <a:pt x="132" y="33"/>
                    <a:pt x="132" y="33"/>
                    <a:pt x="132" y="33"/>
                  </a:cubicBezTo>
                  <a:cubicBezTo>
                    <a:pt x="132" y="34"/>
                    <a:pt x="132" y="34"/>
                    <a:pt x="132" y="34"/>
                  </a:cubicBezTo>
                  <a:cubicBezTo>
                    <a:pt x="132" y="33"/>
                    <a:pt x="132" y="33"/>
                    <a:pt x="132" y="33"/>
                  </a:cubicBezTo>
                  <a:cubicBezTo>
                    <a:pt x="131" y="33"/>
                    <a:pt x="131" y="33"/>
                    <a:pt x="131" y="33"/>
                  </a:cubicBezTo>
                  <a:cubicBezTo>
                    <a:pt x="131" y="33"/>
                    <a:pt x="131" y="33"/>
                    <a:pt x="131" y="33"/>
                  </a:cubicBezTo>
                  <a:cubicBezTo>
                    <a:pt x="131" y="33"/>
                    <a:pt x="131" y="33"/>
                    <a:pt x="131" y="33"/>
                  </a:cubicBezTo>
                  <a:cubicBezTo>
                    <a:pt x="130" y="35"/>
                    <a:pt x="130" y="35"/>
                    <a:pt x="130" y="35"/>
                  </a:cubicBezTo>
                  <a:cubicBezTo>
                    <a:pt x="130" y="36"/>
                    <a:pt x="130" y="36"/>
                    <a:pt x="130" y="36"/>
                  </a:cubicBezTo>
                  <a:cubicBezTo>
                    <a:pt x="130" y="35"/>
                    <a:pt x="130" y="35"/>
                    <a:pt x="130" y="35"/>
                  </a:cubicBezTo>
                  <a:cubicBezTo>
                    <a:pt x="130" y="34"/>
                    <a:pt x="130" y="34"/>
                    <a:pt x="130" y="34"/>
                  </a:cubicBezTo>
                  <a:cubicBezTo>
                    <a:pt x="130" y="33"/>
                    <a:pt x="130" y="33"/>
                    <a:pt x="130" y="33"/>
                  </a:cubicBezTo>
                  <a:cubicBezTo>
                    <a:pt x="131" y="32"/>
                    <a:pt x="131" y="32"/>
                    <a:pt x="131" y="32"/>
                  </a:cubicBezTo>
                  <a:cubicBezTo>
                    <a:pt x="131" y="31"/>
                    <a:pt x="131" y="31"/>
                    <a:pt x="131" y="31"/>
                  </a:cubicBezTo>
                  <a:cubicBezTo>
                    <a:pt x="131" y="31"/>
                    <a:pt x="131" y="31"/>
                    <a:pt x="131" y="31"/>
                  </a:cubicBezTo>
                  <a:cubicBezTo>
                    <a:pt x="130" y="31"/>
                    <a:pt x="130" y="31"/>
                    <a:pt x="130" y="31"/>
                  </a:cubicBezTo>
                  <a:cubicBezTo>
                    <a:pt x="131" y="30"/>
                    <a:pt x="131" y="30"/>
                    <a:pt x="131" y="30"/>
                  </a:cubicBezTo>
                  <a:cubicBezTo>
                    <a:pt x="130" y="29"/>
                    <a:pt x="130" y="29"/>
                    <a:pt x="130" y="29"/>
                  </a:cubicBezTo>
                  <a:cubicBezTo>
                    <a:pt x="129" y="28"/>
                    <a:pt x="129" y="28"/>
                    <a:pt x="129" y="28"/>
                  </a:cubicBezTo>
                  <a:cubicBezTo>
                    <a:pt x="128" y="28"/>
                    <a:pt x="128" y="28"/>
                    <a:pt x="128" y="28"/>
                  </a:cubicBezTo>
                  <a:cubicBezTo>
                    <a:pt x="127" y="28"/>
                    <a:pt x="127" y="28"/>
                    <a:pt x="127" y="28"/>
                  </a:cubicBezTo>
                  <a:cubicBezTo>
                    <a:pt x="127" y="28"/>
                    <a:pt x="127" y="28"/>
                    <a:pt x="127" y="28"/>
                  </a:cubicBezTo>
                  <a:cubicBezTo>
                    <a:pt x="126" y="29"/>
                    <a:pt x="126" y="29"/>
                    <a:pt x="126" y="29"/>
                  </a:cubicBezTo>
                  <a:cubicBezTo>
                    <a:pt x="126" y="28"/>
                    <a:pt x="126" y="28"/>
                    <a:pt x="126" y="28"/>
                  </a:cubicBezTo>
                  <a:cubicBezTo>
                    <a:pt x="125" y="28"/>
                    <a:pt x="125" y="28"/>
                    <a:pt x="125" y="28"/>
                  </a:cubicBezTo>
                  <a:cubicBezTo>
                    <a:pt x="125" y="27"/>
                    <a:pt x="125" y="27"/>
                    <a:pt x="125" y="27"/>
                  </a:cubicBezTo>
                  <a:cubicBezTo>
                    <a:pt x="125" y="27"/>
                    <a:pt x="125" y="27"/>
                    <a:pt x="125" y="27"/>
                  </a:cubicBezTo>
                  <a:cubicBezTo>
                    <a:pt x="124" y="27"/>
                    <a:pt x="124" y="27"/>
                    <a:pt x="124" y="27"/>
                  </a:cubicBezTo>
                  <a:cubicBezTo>
                    <a:pt x="124" y="27"/>
                    <a:pt x="124" y="27"/>
                    <a:pt x="124" y="27"/>
                  </a:cubicBezTo>
                  <a:cubicBezTo>
                    <a:pt x="123" y="26"/>
                    <a:pt x="123" y="26"/>
                    <a:pt x="123" y="26"/>
                  </a:cubicBezTo>
                  <a:cubicBezTo>
                    <a:pt x="123" y="27"/>
                    <a:pt x="123" y="27"/>
                    <a:pt x="123" y="27"/>
                  </a:cubicBezTo>
                  <a:cubicBezTo>
                    <a:pt x="123" y="26"/>
                    <a:pt x="123" y="26"/>
                    <a:pt x="123" y="26"/>
                  </a:cubicBezTo>
                  <a:cubicBezTo>
                    <a:pt x="122" y="26"/>
                    <a:pt x="122" y="26"/>
                    <a:pt x="122" y="26"/>
                  </a:cubicBezTo>
                  <a:cubicBezTo>
                    <a:pt x="122" y="26"/>
                    <a:pt x="122" y="26"/>
                    <a:pt x="122" y="26"/>
                  </a:cubicBezTo>
                  <a:cubicBezTo>
                    <a:pt x="121" y="26"/>
                    <a:pt x="121" y="26"/>
                    <a:pt x="121" y="26"/>
                  </a:cubicBezTo>
                  <a:cubicBezTo>
                    <a:pt x="120" y="25"/>
                    <a:pt x="120" y="25"/>
                    <a:pt x="120" y="25"/>
                  </a:cubicBezTo>
                  <a:cubicBezTo>
                    <a:pt x="119" y="25"/>
                    <a:pt x="119" y="25"/>
                    <a:pt x="119" y="25"/>
                  </a:cubicBezTo>
                  <a:cubicBezTo>
                    <a:pt x="119" y="25"/>
                    <a:pt x="119" y="25"/>
                    <a:pt x="119" y="25"/>
                  </a:cubicBezTo>
                  <a:cubicBezTo>
                    <a:pt x="119" y="25"/>
                    <a:pt x="119" y="25"/>
                    <a:pt x="119" y="25"/>
                  </a:cubicBezTo>
                  <a:cubicBezTo>
                    <a:pt x="118" y="25"/>
                    <a:pt x="118" y="25"/>
                    <a:pt x="118" y="25"/>
                  </a:cubicBezTo>
                  <a:cubicBezTo>
                    <a:pt x="117" y="25"/>
                    <a:pt x="117" y="25"/>
                    <a:pt x="117" y="25"/>
                  </a:cubicBezTo>
                  <a:cubicBezTo>
                    <a:pt x="117" y="25"/>
                    <a:pt x="117" y="25"/>
                    <a:pt x="117" y="25"/>
                  </a:cubicBezTo>
                  <a:cubicBezTo>
                    <a:pt x="117" y="25"/>
                    <a:pt x="117" y="25"/>
                    <a:pt x="117" y="25"/>
                  </a:cubicBezTo>
                  <a:cubicBezTo>
                    <a:pt x="116" y="25"/>
                    <a:pt x="116" y="25"/>
                    <a:pt x="116" y="25"/>
                  </a:cubicBezTo>
                  <a:cubicBezTo>
                    <a:pt x="115" y="25"/>
                    <a:pt x="115" y="25"/>
                    <a:pt x="115" y="25"/>
                  </a:cubicBezTo>
                  <a:cubicBezTo>
                    <a:pt x="115" y="25"/>
                    <a:pt x="115" y="25"/>
                    <a:pt x="115" y="25"/>
                  </a:cubicBezTo>
                  <a:cubicBezTo>
                    <a:pt x="114" y="26"/>
                    <a:pt x="114" y="26"/>
                    <a:pt x="114" y="26"/>
                  </a:cubicBezTo>
                  <a:cubicBezTo>
                    <a:pt x="114" y="26"/>
                    <a:pt x="114" y="26"/>
                    <a:pt x="114" y="26"/>
                  </a:cubicBezTo>
                  <a:cubicBezTo>
                    <a:pt x="113" y="27"/>
                    <a:pt x="113" y="27"/>
                    <a:pt x="113" y="27"/>
                  </a:cubicBezTo>
                  <a:cubicBezTo>
                    <a:pt x="112" y="28"/>
                    <a:pt x="112" y="28"/>
                    <a:pt x="112" y="28"/>
                  </a:cubicBezTo>
                  <a:cubicBezTo>
                    <a:pt x="110" y="29"/>
                    <a:pt x="110" y="29"/>
                    <a:pt x="110" y="29"/>
                  </a:cubicBezTo>
                  <a:cubicBezTo>
                    <a:pt x="110" y="30"/>
                    <a:pt x="110" y="30"/>
                    <a:pt x="110" y="30"/>
                  </a:cubicBezTo>
                  <a:cubicBezTo>
                    <a:pt x="109" y="31"/>
                    <a:pt x="109" y="31"/>
                    <a:pt x="109" y="31"/>
                  </a:cubicBezTo>
                  <a:cubicBezTo>
                    <a:pt x="109" y="32"/>
                    <a:pt x="109" y="32"/>
                    <a:pt x="109" y="32"/>
                  </a:cubicBezTo>
                  <a:cubicBezTo>
                    <a:pt x="108" y="32"/>
                    <a:pt x="108" y="32"/>
                    <a:pt x="108" y="32"/>
                  </a:cubicBezTo>
                  <a:cubicBezTo>
                    <a:pt x="108" y="33"/>
                    <a:pt x="108" y="33"/>
                    <a:pt x="108" y="33"/>
                  </a:cubicBezTo>
                  <a:cubicBezTo>
                    <a:pt x="108" y="33"/>
                    <a:pt x="108" y="33"/>
                    <a:pt x="108" y="33"/>
                  </a:cubicBezTo>
                  <a:cubicBezTo>
                    <a:pt x="108" y="34"/>
                    <a:pt x="108" y="34"/>
                    <a:pt x="108" y="34"/>
                  </a:cubicBezTo>
                  <a:cubicBezTo>
                    <a:pt x="108" y="36"/>
                    <a:pt x="108" y="36"/>
                    <a:pt x="108" y="36"/>
                  </a:cubicBezTo>
                  <a:cubicBezTo>
                    <a:pt x="107" y="35"/>
                    <a:pt x="107" y="35"/>
                    <a:pt x="107" y="35"/>
                  </a:cubicBezTo>
                  <a:cubicBezTo>
                    <a:pt x="107" y="34"/>
                    <a:pt x="107" y="34"/>
                    <a:pt x="107" y="34"/>
                  </a:cubicBezTo>
                  <a:cubicBezTo>
                    <a:pt x="107" y="33"/>
                    <a:pt x="107" y="33"/>
                    <a:pt x="107" y="33"/>
                  </a:cubicBezTo>
                  <a:cubicBezTo>
                    <a:pt x="108" y="33"/>
                    <a:pt x="108" y="33"/>
                    <a:pt x="108" y="33"/>
                  </a:cubicBezTo>
                  <a:cubicBezTo>
                    <a:pt x="108" y="32"/>
                    <a:pt x="108" y="32"/>
                    <a:pt x="108" y="32"/>
                  </a:cubicBezTo>
                  <a:cubicBezTo>
                    <a:pt x="108" y="31"/>
                    <a:pt x="108" y="31"/>
                    <a:pt x="108" y="31"/>
                  </a:cubicBezTo>
                  <a:cubicBezTo>
                    <a:pt x="108" y="30"/>
                    <a:pt x="108" y="30"/>
                    <a:pt x="108" y="30"/>
                  </a:cubicBezTo>
                  <a:cubicBezTo>
                    <a:pt x="108" y="30"/>
                    <a:pt x="108" y="30"/>
                    <a:pt x="108" y="30"/>
                  </a:cubicBezTo>
                  <a:cubicBezTo>
                    <a:pt x="108" y="30"/>
                    <a:pt x="108" y="30"/>
                    <a:pt x="108" y="30"/>
                  </a:cubicBezTo>
                  <a:cubicBezTo>
                    <a:pt x="107" y="30"/>
                    <a:pt x="107" y="30"/>
                    <a:pt x="107" y="30"/>
                  </a:cubicBezTo>
                  <a:cubicBezTo>
                    <a:pt x="106" y="30"/>
                    <a:pt x="106" y="30"/>
                    <a:pt x="106" y="30"/>
                  </a:cubicBezTo>
                  <a:cubicBezTo>
                    <a:pt x="105" y="30"/>
                    <a:pt x="105" y="30"/>
                    <a:pt x="105" y="30"/>
                  </a:cubicBezTo>
                  <a:cubicBezTo>
                    <a:pt x="104" y="30"/>
                    <a:pt x="104" y="30"/>
                    <a:pt x="104" y="30"/>
                  </a:cubicBezTo>
                  <a:cubicBezTo>
                    <a:pt x="103" y="29"/>
                    <a:pt x="103" y="29"/>
                    <a:pt x="103" y="29"/>
                  </a:cubicBezTo>
                  <a:cubicBezTo>
                    <a:pt x="104" y="29"/>
                    <a:pt x="104" y="29"/>
                    <a:pt x="104" y="29"/>
                  </a:cubicBezTo>
                  <a:cubicBezTo>
                    <a:pt x="105" y="29"/>
                    <a:pt x="105" y="29"/>
                    <a:pt x="105" y="29"/>
                  </a:cubicBezTo>
                  <a:cubicBezTo>
                    <a:pt x="106" y="29"/>
                    <a:pt x="106" y="29"/>
                    <a:pt x="106" y="29"/>
                  </a:cubicBezTo>
                  <a:cubicBezTo>
                    <a:pt x="107" y="29"/>
                    <a:pt x="107" y="29"/>
                    <a:pt x="107" y="29"/>
                  </a:cubicBezTo>
                  <a:cubicBezTo>
                    <a:pt x="108" y="29"/>
                    <a:pt x="108" y="29"/>
                    <a:pt x="108" y="29"/>
                  </a:cubicBezTo>
                  <a:cubicBezTo>
                    <a:pt x="108" y="28"/>
                    <a:pt x="108" y="28"/>
                    <a:pt x="108" y="28"/>
                  </a:cubicBezTo>
                  <a:cubicBezTo>
                    <a:pt x="109" y="28"/>
                    <a:pt x="109" y="28"/>
                    <a:pt x="109" y="28"/>
                  </a:cubicBezTo>
                  <a:cubicBezTo>
                    <a:pt x="109" y="28"/>
                    <a:pt x="109" y="28"/>
                    <a:pt x="109" y="28"/>
                  </a:cubicBezTo>
                  <a:cubicBezTo>
                    <a:pt x="109" y="28"/>
                    <a:pt x="109" y="28"/>
                    <a:pt x="109" y="28"/>
                  </a:cubicBezTo>
                  <a:cubicBezTo>
                    <a:pt x="110" y="28"/>
                    <a:pt x="110" y="28"/>
                    <a:pt x="110" y="28"/>
                  </a:cubicBezTo>
                  <a:cubicBezTo>
                    <a:pt x="112" y="27"/>
                    <a:pt x="112" y="27"/>
                    <a:pt x="112" y="27"/>
                  </a:cubicBezTo>
                  <a:cubicBezTo>
                    <a:pt x="112" y="26"/>
                    <a:pt x="112" y="26"/>
                    <a:pt x="112" y="26"/>
                  </a:cubicBezTo>
                  <a:cubicBezTo>
                    <a:pt x="113" y="25"/>
                    <a:pt x="113" y="25"/>
                    <a:pt x="113" y="25"/>
                  </a:cubicBezTo>
                  <a:cubicBezTo>
                    <a:pt x="113" y="24"/>
                    <a:pt x="113" y="24"/>
                    <a:pt x="113" y="24"/>
                  </a:cubicBezTo>
                  <a:cubicBezTo>
                    <a:pt x="113" y="24"/>
                    <a:pt x="113" y="24"/>
                    <a:pt x="113" y="24"/>
                  </a:cubicBezTo>
                  <a:cubicBezTo>
                    <a:pt x="113" y="23"/>
                    <a:pt x="113" y="23"/>
                    <a:pt x="113" y="23"/>
                  </a:cubicBezTo>
                  <a:cubicBezTo>
                    <a:pt x="112" y="23"/>
                    <a:pt x="112" y="23"/>
                    <a:pt x="112" y="23"/>
                  </a:cubicBezTo>
                  <a:cubicBezTo>
                    <a:pt x="111" y="22"/>
                    <a:pt x="111" y="22"/>
                    <a:pt x="111" y="22"/>
                  </a:cubicBezTo>
                  <a:cubicBezTo>
                    <a:pt x="110" y="22"/>
                    <a:pt x="110" y="22"/>
                    <a:pt x="110" y="22"/>
                  </a:cubicBezTo>
                  <a:cubicBezTo>
                    <a:pt x="109" y="23"/>
                    <a:pt x="109" y="23"/>
                    <a:pt x="109" y="23"/>
                  </a:cubicBezTo>
                  <a:cubicBezTo>
                    <a:pt x="108" y="23"/>
                    <a:pt x="108" y="23"/>
                    <a:pt x="108" y="23"/>
                  </a:cubicBezTo>
                  <a:cubicBezTo>
                    <a:pt x="106" y="22"/>
                    <a:pt x="106" y="22"/>
                    <a:pt x="106" y="22"/>
                  </a:cubicBezTo>
                  <a:cubicBezTo>
                    <a:pt x="105" y="22"/>
                    <a:pt x="105" y="22"/>
                    <a:pt x="105" y="22"/>
                  </a:cubicBezTo>
                  <a:cubicBezTo>
                    <a:pt x="103" y="23"/>
                    <a:pt x="103" y="23"/>
                    <a:pt x="103" y="23"/>
                  </a:cubicBezTo>
                  <a:cubicBezTo>
                    <a:pt x="103" y="24"/>
                    <a:pt x="103" y="24"/>
                    <a:pt x="103" y="24"/>
                  </a:cubicBezTo>
                  <a:cubicBezTo>
                    <a:pt x="104" y="24"/>
                    <a:pt x="104" y="24"/>
                    <a:pt x="104" y="24"/>
                  </a:cubicBezTo>
                  <a:cubicBezTo>
                    <a:pt x="104" y="25"/>
                    <a:pt x="104" y="25"/>
                    <a:pt x="104" y="25"/>
                  </a:cubicBezTo>
                  <a:cubicBezTo>
                    <a:pt x="104" y="25"/>
                    <a:pt x="104" y="25"/>
                    <a:pt x="104" y="25"/>
                  </a:cubicBezTo>
                  <a:cubicBezTo>
                    <a:pt x="103" y="25"/>
                    <a:pt x="103" y="25"/>
                    <a:pt x="103" y="25"/>
                  </a:cubicBezTo>
                  <a:cubicBezTo>
                    <a:pt x="103" y="25"/>
                    <a:pt x="103" y="25"/>
                    <a:pt x="103" y="25"/>
                  </a:cubicBezTo>
                  <a:cubicBezTo>
                    <a:pt x="103" y="25"/>
                    <a:pt x="103" y="25"/>
                    <a:pt x="103" y="25"/>
                  </a:cubicBezTo>
                  <a:cubicBezTo>
                    <a:pt x="102" y="25"/>
                    <a:pt x="102" y="25"/>
                    <a:pt x="102" y="25"/>
                  </a:cubicBezTo>
                  <a:cubicBezTo>
                    <a:pt x="101" y="25"/>
                    <a:pt x="101" y="25"/>
                    <a:pt x="101" y="25"/>
                  </a:cubicBezTo>
                  <a:cubicBezTo>
                    <a:pt x="100" y="26"/>
                    <a:pt x="100" y="26"/>
                    <a:pt x="100" y="26"/>
                  </a:cubicBezTo>
                  <a:cubicBezTo>
                    <a:pt x="99" y="28"/>
                    <a:pt x="99" y="28"/>
                    <a:pt x="99" y="28"/>
                  </a:cubicBezTo>
                  <a:cubicBezTo>
                    <a:pt x="100" y="26"/>
                    <a:pt x="100" y="26"/>
                    <a:pt x="100" y="26"/>
                  </a:cubicBezTo>
                  <a:cubicBezTo>
                    <a:pt x="100" y="26"/>
                    <a:pt x="100" y="26"/>
                    <a:pt x="100" y="26"/>
                  </a:cubicBezTo>
                  <a:cubicBezTo>
                    <a:pt x="100" y="25"/>
                    <a:pt x="100" y="25"/>
                    <a:pt x="100" y="25"/>
                  </a:cubicBezTo>
                  <a:cubicBezTo>
                    <a:pt x="100" y="25"/>
                    <a:pt x="100" y="25"/>
                    <a:pt x="100" y="25"/>
                  </a:cubicBezTo>
                  <a:cubicBezTo>
                    <a:pt x="100" y="25"/>
                    <a:pt x="100" y="25"/>
                    <a:pt x="100" y="25"/>
                  </a:cubicBezTo>
                  <a:cubicBezTo>
                    <a:pt x="99" y="25"/>
                    <a:pt x="99" y="25"/>
                    <a:pt x="99" y="25"/>
                  </a:cubicBezTo>
                  <a:cubicBezTo>
                    <a:pt x="98" y="26"/>
                    <a:pt x="98" y="26"/>
                    <a:pt x="98" y="26"/>
                  </a:cubicBezTo>
                  <a:cubicBezTo>
                    <a:pt x="98" y="27"/>
                    <a:pt x="98" y="27"/>
                    <a:pt x="98" y="27"/>
                  </a:cubicBezTo>
                  <a:cubicBezTo>
                    <a:pt x="97" y="28"/>
                    <a:pt x="97" y="28"/>
                    <a:pt x="97" y="28"/>
                  </a:cubicBezTo>
                  <a:cubicBezTo>
                    <a:pt x="98" y="26"/>
                    <a:pt x="98" y="26"/>
                    <a:pt x="98" y="26"/>
                  </a:cubicBezTo>
                  <a:cubicBezTo>
                    <a:pt x="98" y="25"/>
                    <a:pt x="98" y="25"/>
                    <a:pt x="98" y="25"/>
                  </a:cubicBezTo>
                  <a:cubicBezTo>
                    <a:pt x="100" y="24"/>
                    <a:pt x="100" y="24"/>
                    <a:pt x="100" y="24"/>
                  </a:cubicBezTo>
                  <a:cubicBezTo>
                    <a:pt x="100" y="23"/>
                    <a:pt x="100" y="23"/>
                    <a:pt x="100" y="23"/>
                  </a:cubicBezTo>
                  <a:cubicBezTo>
                    <a:pt x="101" y="22"/>
                    <a:pt x="101" y="22"/>
                    <a:pt x="101" y="22"/>
                  </a:cubicBezTo>
                  <a:cubicBezTo>
                    <a:pt x="101" y="21"/>
                    <a:pt x="101" y="21"/>
                    <a:pt x="101" y="21"/>
                  </a:cubicBezTo>
                  <a:cubicBezTo>
                    <a:pt x="102" y="21"/>
                    <a:pt x="102" y="21"/>
                    <a:pt x="102" y="21"/>
                  </a:cubicBezTo>
                  <a:cubicBezTo>
                    <a:pt x="103" y="21"/>
                    <a:pt x="103" y="21"/>
                    <a:pt x="103" y="21"/>
                  </a:cubicBezTo>
                  <a:cubicBezTo>
                    <a:pt x="104" y="19"/>
                    <a:pt x="104" y="19"/>
                    <a:pt x="104" y="19"/>
                  </a:cubicBezTo>
                  <a:cubicBezTo>
                    <a:pt x="106" y="17"/>
                    <a:pt x="106" y="17"/>
                    <a:pt x="106" y="17"/>
                  </a:cubicBezTo>
                  <a:cubicBezTo>
                    <a:pt x="106" y="17"/>
                    <a:pt x="106" y="17"/>
                    <a:pt x="106" y="17"/>
                  </a:cubicBezTo>
                  <a:cubicBezTo>
                    <a:pt x="106" y="17"/>
                    <a:pt x="106" y="17"/>
                    <a:pt x="106" y="17"/>
                  </a:cubicBezTo>
                  <a:cubicBezTo>
                    <a:pt x="106" y="16"/>
                    <a:pt x="106" y="16"/>
                    <a:pt x="106" y="16"/>
                  </a:cubicBezTo>
                  <a:cubicBezTo>
                    <a:pt x="106" y="16"/>
                    <a:pt x="106" y="16"/>
                    <a:pt x="106" y="16"/>
                  </a:cubicBezTo>
                  <a:cubicBezTo>
                    <a:pt x="106" y="15"/>
                    <a:pt x="106" y="15"/>
                    <a:pt x="106" y="15"/>
                  </a:cubicBezTo>
                  <a:cubicBezTo>
                    <a:pt x="106" y="15"/>
                    <a:pt x="106" y="15"/>
                    <a:pt x="106" y="15"/>
                  </a:cubicBezTo>
                  <a:cubicBezTo>
                    <a:pt x="106" y="14"/>
                    <a:pt x="106" y="14"/>
                    <a:pt x="106" y="14"/>
                  </a:cubicBezTo>
                  <a:cubicBezTo>
                    <a:pt x="105" y="14"/>
                    <a:pt x="105" y="14"/>
                    <a:pt x="105" y="14"/>
                  </a:cubicBezTo>
                  <a:cubicBezTo>
                    <a:pt x="104" y="14"/>
                    <a:pt x="104" y="14"/>
                    <a:pt x="104" y="14"/>
                  </a:cubicBezTo>
                  <a:cubicBezTo>
                    <a:pt x="104" y="14"/>
                    <a:pt x="104" y="14"/>
                    <a:pt x="104" y="14"/>
                  </a:cubicBezTo>
                  <a:cubicBezTo>
                    <a:pt x="103" y="12"/>
                    <a:pt x="103" y="12"/>
                    <a:pt x="103" y="12"/>
                  </a:cubicBezTo>
                  <a:cubicBezTo>
                    <a:pt x="102" y="10"/>
                    <a:pt x="102" y="10"/>
                    <a:pt x="102" y="10"/>
                  </a:cubicBezTo>
                  <a:cubicBezTo>
                    <a:pt x="102" y="9"/>
                    <a:pt x="102" y="9"/>
                    <a:pt x="102" y="9"/>
                  </a:cubicBezTo>
                  <a:cubicBezTo>
                    <a:pt x="101" y="7"/>
                    <a:pt x="101" y="7"/>
                    <a:pt x="101" y="7"/>
                  </a:cubicBezTo>
                  <a:cubicBezTo>
                    <a:pt x="101" y="7"/>
                    <a:pt x="101" y="7"/>
                    <a:pt x="101" y="7"/>
                  </a:cubicBezTo>
                  <a:lnTo>
                    <a:pt x="101" y="6"/>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69" name="Freeform 178"/>
            <p:cNvSpPr>
              <a:spLocks/>
            </p:cNvSpPr>
            <p:nvPr/>
          </p:nvSpPr>
          <p:spPr bwMode="auto">
            <a:xfrm>
              <a:off x="3159498" y="3066605"/>
              <a:ext cx="61758" cy="81058"/>
            </a:xfrm>
            <a:custGeom>
              <a:avLst/>
              <a:gdLst>
                <a:gd name="T0" fmla="*/ 3 w 48"/>
                <a:gd name="T1" fmla="*/ 48 h 63"/>
                <a:gd name="T2" fmla="*/ 3 w 48"/>
                <a:gd name="T3" fmla="*/ 52 h 63"/>
                <a:gd name="T4" fmla="*/ 3 w 48"/>
                <a:gd name="T5" fmla="*/ 52 h 63"/>
                <a:gd name="T6" fmla="*/ 3 w 48"/>
                <a:gd name="T7" fmla="*/ 52 h 63"/>
                <a:gd name="T8" fmla="*/ 3 w 48"/>
                <a:gd name="T9" fmla="*/ 56 h 63"/>
                <a:gd name="T10" fmla="*/ 7 w 48"/>
                <a:gd name="T11" fmla="*/ 56 h 63"/>
                <a:gd name="T12" fmla="*/ 11 w 48"/>
                <a:gd name="T13" fmla="*/ 59 h 63"/>
                <a:gd name="T14" fmla="*/ 11 w 48"/>
                <a:gd name="T15" fmla="*/ 56 h 63"/>
                <a:gd name="T16" fmla="*/ 15 w 48"/>
                <a:gd name="T17" fmla="*/ 56 h 63"/>
                <a:gd name="T18" fmla="*/ 15 w 48"/>
                <a:gd name="T19" fmla="*/ 56 h 63"/>
                <a:gd name="T20" fmla="*/ 15 w 48"/>
                <a:gd name="T21" fmla="*/ 56 h 63"/>
                <a:gd name="T22" fmla="*/ 18 w 48"/>
                <a:gd name="T23" fmla="*/ 56 h 63"/>
                <a:gd name="T24" fmla="*/ 18 w 48"/>
                <a:gd name="T25" fmla="*/ 59 h 63"/>
                <a:gd name="T26" fmla="*/ 18 w 48"/>
                <a:gd name="T27" fmla="*/ 63 h 63"/>
                <a:gd name="T28" fmla="*/ 22 w 48"/>
                <a:gd name="T29" fmla="*/ 59 h 63"/>
                <a:gd name="T30" fmla="*/ 22 w 48"/>
                <a:gd name="T31" fmla="*/ 56 h 63"/>
                <a:gd name="T32" fmla="*/ 26 w 48"/>
                <a:gd name="T33" fmla="*/ 56 h 63"/>
                <a:gd name="T34" fmla="*/ 26 w 48"/>
                <a:gd name="T35" fmla="*/ 56 h 63"/>
                <a:gd name="T36" fmla="*/ 29 w 48"/>
                <a:gd name="T37" fmla="*/ 52 h 63"/>
                <a:gd name="T38" fmla="*/ 33 w 48"/>
                <a:gd name="T39" fmla="*/ 48 h 63"/>
                <a:gd name="T40" fmla="*/ 37 w 48"/>
                <a:gd name="T41" fmla="*/ 41 h 63"/>
                <a:gd name="T42" fmla="*/ 37 w 48"/>
                <a:gd name="T43" fmla="*/ 41 h 63"/>
                <a:gd name="T44" fmla="*/ 40 w 48"/>
                <a:gd name="T45" fmla="*/ 33 h 63"/>
                <a:gd name="T46" fmla="*/ 44 w 48"/>
                <a:gd name="T47" fmla="*/ 30 h 63"/>
                <a:gd name="T48" fmla="*/ 44 w 48"/>
                <a:gd name="T49" fmla="*/ 30 h 63"/>
                <a:gd name="T50" fmla="*/ 44 w 48"/>
                <a:gd name="T51" fmla="*/ 30 h 63"/>
                <a:gd name="T52" fmla="*/ 48 w 48"/>
                <a:gd name="T53" fmla="*/ 26 h 63"/>
                <a:gd name="T54" fmla="*/ 48 w 48"/>
                <a:gd name="T55" fmla="*/ 22 h 63"/>
                <a:gd name="T56" fmla="*/ 44 w 48"/>
                <a:gd name="T57" fmla="*/ 19 h 63"/>
                <a:gd name="T58" fmla="*/ 44 w 48"/>
                <a:gd name="T59" fmla="*/ 19 h 63"/>
                <a:gd name="T60" fmla="*/ 40 w 48"/>
                <a:gd name="T61" fmla="*/ 19 h 63"/>
                <a:gd name="T62" fmla="*/ 40 w 48"/>
                <a:gd name="T63" fmla="*/ 15 h 63"/>
                <a:gd name="T64" fmla="*/ 33 w 48"/>
                <a:gd name="T65" fmla="*/ 11 h 63"/>
                <a:gd name="T66" fmla="*/ 33 w 48"/>
                <a:gd name="T67" fmla="*/ 7 h 63"/>
                <a:gd name="T68" fmla="*/ 29 w 48"/>
                <a:gd name="T69" fmla="*/ 7 h 63"/>
                <a:gd name="T70" fmla="*/ 22 w 48"/>
                <a:gd name="T71" fmla="*/ 4 h 63"/>
                <a:gd name="T72" fmla="*/ 15 w 48"/>
                <a:gd name="T73" fmla="*/ 0 h 63"/>
                <a:gd name="T74" fmla="*/ 11 w 48"/>
                <a:gd name="T75" fmla="*/ 0 h 63"/>
                <a:gd name="T76" fmla="*/ 7 w 48"/>
                <a:gd name="T77" fmla="*/ 4 h 63"/>
                <a:gd name="T78" fmla="*/ 7 w 48"/>
                <a:gd name="T79" fmla="*/ 4 h 63"/>
                <a:gd name="T80" fmla="*/ 7 w 48"/>
                <a:gd name="T81" fmla="*/ 4 h 63"/>
                <a:gd name="T82" fmla="*/ 3 w 48"/>
                <a:gd name="T83" fmla="*/ 4 h 63"/>
                <a:gd name="T84" fmla="*/ 3 w 48"/>
                <a:gd name="T85" fmla="*/ 7 h 63"/>
                <a:gd name="T86" fmla="*/ 0 w 48"/>
                <a:gd name="T87" fmla="*/ 7 h 63"/>
                <a:gd name="T88" fmla="*/ 3 w 48"/>
                <a:gd name="T89" fmla="*/ 15 h 63"/>
                <a:gd name="T90" fmla="*/ 3 w 48"/>
                <a:gd name="T91" fmla="*/ 15 h 63"/>
                <a:gd name="T92" fmla="*/ 3 w 48"/>
                <a:gd name="T93" fmla="*/ 19 h 63"/>
                <a:gd name="T94" fmla="*/ 3 w 48"/>
                <a:gd name="T95" fmla="*/ 22 h 63"/>
                <a:gd name="T96" fmla="*/ 7 w 48"/>
                <a:gd name="T97" fmla="*/ 22 h 63"/>
                <a:gd name="T98" fmla="*/ 7 w 48"/>
                <a:gd name="T99" fmla="*/ 26 h 63"/>
                <a:gd name="T100" fmla="*/ 7 w 48"/>
                <a:gd name="T101" fmla="*/ 30 h 63"/>
                <a:gd name="T102" fmla="*/ 11 w 48"/>
                <a:gd name="T103" fmla="*/ 33 h 63"/>
                <a:gd name="T104" fmla="*/ 11 w 48"/>
                <a:gd name="T105" fmla="*/ 33 h 63"/>
                <a:gd name="T106" fmla="*/ 11 w 48"/>
                <a:gd name="T107" fmla="*/ 37 h 63"/>
                <a:gd name="T108" fmla="*/ 7 w 48"/>
                <a:gd name="T109" fmla="*/ 37 h 63"/>
                <a:gd name="T110" fmla="*/ 7 w 48"/>
                <a:gd name="T111" fmla="*/ 41 h 63"/>
                <a:gd name="T112" fmla="*/ 7 w 48"/>
                <a:gd name="T113" fmla="*/ 45 h 63"/>
                <a:gd name="T114" fmla="*/ 7 w 48"/>
                <a:gd name="T115" fmla="*/ 48 h 63"/>
                <a:gd name="T116" fmla="*/ 3 w 48"/>
                <a:gd name="T117" fmla="*/ 48 h 63"/>
                <a:gd name="T118" fmla="*/ 3 w 48"/>
                <a:gd name="T11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 h="63">
                  <a:moveTo>
                    <a:pt x="3" y="48"/>
                  </a:moveTo>
                  <a:lnTo>
                    <a:pt x="3" y="52"/>
                  </a:lnTo>
                  <a:lnTo>
                    <a:pt x="3" y="52"/>
                  </a:lnTo>
                  <a:lnTo>
                    <a:pt x="3" y="52"/>
                  </a:lnTo>
                  <a:lnTo>
                    <a:pt x="3" y="56"/>
                  </a:lnTo>
                  <a:lnTo>
                    <a:pt x="7" y="56"/>
                  </a:lnTo>
                  <a:lnTo>
                    <a:pt x="11" y="59"/>
                  </a:lnTo>
                  <a:lnTo>
                    <a:pt x="11" y="56"/>
                  </a:lnTo>
                  <a:lnTo>
                    <a:pt x="15" y="56"/>
                  </a:lnTo>
                  <a:lnTo>
                    <a:pt x="15" y="56"/>
                  </a:lnTo>
                  <a:lnTo>
                    <a:pt x="15" y="56"/>
                  </a:lnTo>
                  <a:lnTo>
                    <a:pt x="18" y="56"/>
                  </a:lnTo>
                  <a:lnTo>
                    <a:pt x="18" y="59"/>
                  </a:lnTo>
                  <a:lnTo>
                    <a:pt x="18" y="63"/>
                  </a:lnTo>
                  <a:lnTo>
                    <a:pt x="22" y="59"/>
                  </a:lnTo>
                  <a:lnTo>
                    <a:pt x="22" y="56"/>
                  </a:lnTo>
                  <a:lnTo>
                    <a:pt x="26" y="56"/>
                  </a:lnTo>
                  <a:lnTo>
                    <a:pt x="26" y="56"/>
                  </a:lnTo>
                  <a:lnTo>
                    <a:pt x="29" y="52"/>
                  </a:lnTo>
                  <a:lnTo>
                    <a:pt x="33" y="48"/>
                  </a:lnTo>
                  <a:lnTo>
                    <a:pt x="37" y="41"/>
                  </a:lnTo>
                  <a:lnTo>
                    <a:pt x="37" y="41"/>
                  </a:lnTo>
                  <a:lnTo>
                    <a:pt x="40" y="33"/>
                  </a:lnTo>
                  <a:lnTo>
                    <a:pt x="44" y="30"/>
                  </a:lnTo>
                  <a:lnTo>
                    <a:pt x="44" y="30"/>
                  </a:lnTo>
                  <a:lnTo>
                    <a:pt x="44" y="30"/>
                  </a:lnTo>
                  <a:lnTo>
                    <a:pt x="48" y="26"/>
                  </a:lnTo>
                  <a:lnTo>
                    <a:pt x="48" y="22"/>
                  </a:lnTo>
                  <a:lnTo>
                    <a:pt x="44" y="19"/>
                  </a:lnTo>
                  <a:lnTo>
                    <a:pt x="44" y="19"/>
                  </a:lnTo>
                  <a:lnTo>
                    <a:pt x="40" y="19"/>
                  </a:lnTo>
                  <a:lnTo>
                    <a:pt x="40" y="15"/>
                  </a:lnTo>
                  <a:lnTo>
                    <a:pt x="33" y="11"/>
                  </a:lnTo>
                  <a:lnTo>
                    <a:pt x="33" y="7"/>
                  </a:lnTo>
                  <a:lnTo>
                    <a:pt x="29" y="7"/>
                  </a:lnTo>
                  <a:lnTo>
                    <a:pt x="22" y="4"/>
                  </a:lnTo>
                  <a:lnTo>
                    <a:pt x="15" y="0"/>
                  </a:lnTo>
                  <a:lnTo>
                    <a:pt x="11" y="0"/>
                  </a:lnTo>
                  <a:lnTo>
                    <a:pt x="7" y="4"/>
                  </a:lnTo>
                  <a:lnTo>
                    <a:pt x="7" y="4"/>
                  </a:lnTo>
                  <a:lnTo>
                    <a:pt x="7" y="4"/>
                  </a:lnTo>
                  <a:lnTo>
                    <a:pt x="3" y="4"/>
                  </a:lnTo>
                  <a:lnTo>
                    <a:pt x="3" y="7"/>
                  </a:lnTo>
                  <a:lnTo>
                    <a:pt x="0" y="7"/>
                  </a:lnTo>
                  <a:lnTo>
                    <a:pt x="3" y="15"/>
                  </a:lnTo>
                  <a:lnTo>
                    <a:pt x="3" y="15"/>
                  </a:lnTo>
                  <a:lnTo>
                    <a:pt x="3" y="19"/>
                  </a:lnTo>
                  <a:lnTo>
                    <a:pt x="3" y="22"/>
                  </a:lnTo>
                  <a:lnTo>
                    <a:pt x="7" y="22"/>
                  </a:lnTo>
                  <a:lnTo>
                    <a:pt x="7" y="26"/>
                  </a:lnTo>
                  <a:lnTo>
                    <a:pt x="7" y="30"/>
                  </a:lnTo>
                  <a:lnTo>
                    <a:pt x="11" y="33"/>
                  </a:lnTo>
                  <a:lnTo>
                    <a:pt x="11" y="33"/>
                  </a:lnTo>
                  <a:lnTo>
                    <a:pt x="11" y="37"/>
                  </a:lnTo>
                  <a:lnTo>
                    <a:pt x="7" y="37"/>
                  </a:lnTo>
                  <a:lnTo>
                    <a:pt x="7" y="41"/>
                  </a:lnTo>
                  <a:lnTo>
                    <a:pt x="7" y="45"/>
                  </a:lnTo>
                  <a:lnTo>
                    <a:pt x="7" y="48"/>
                  </a:lnTo>
                  <a:lnTo>
                    <a:pt x="3" y="48"/>
                  </a:lnTo>
                  <a:lnTo>
                    <a:pt x="3" y="4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70" name="Freeform 179"/>
            <p:cNvSpPr>
              <a:spLocks/>
            </p:cNvSpPr>
            <p:nvPr/>
          </p:nvSpPr>
          <p:spPr bwMode="auto">
            <a:xfrm>
              <a:off x="3087448" y="3061459"/>
              <a:ext cx="86205" cy="81058"/>
            </a:xfrm>
            <a:custGeom>
              <a:avLst/>
              <a:gdLst>
                <a:gd name="T0" fmla="*/ 26 w 67"/>
                <a:gd name="T1" fmla="*/ 63 h 63"/>
                <a:gd name="T2" fmla="*/ 30 w 67"/>
                <a:gd name="T3" fmla="*/ 63 h 63"/>
                <a:gd name="T4" fmla="*/ 37 w 67"/>
                <a:gd name="T5" fmla="*/ 63 h 63"/>
                <a:gd name="T6" fmla="*/ 34 w 67"/>
                <a:gd name="T7" fmla="*/ 60 h 63"/>
                <a:gd name="T8" fmla="*/ 30 w 67"/>
                <a:gd name="T9" fmla="*/ 56 h 63"/>
                <a:gd name="T10" fmla="*/ 34 w 67"/>
                <a:gd name="T11" fmla="*/ 52 h 63"/>
                <a:gd name="T12" fmla="*/ 45 w 67"/>
                <a:gd name="T13" fmla="*/ 52 h 63"/>
                <a:gd name="T14" fmla="*/ 52 w 67"/>
                <a:gd name="T15" fmla="*/ 49 h 63"/>
                <a:gd name="T16" fmla="*/ 59 w 67"/>
                <a:gd name="T17" fmla="*/ 52 h 63"/>
                <a:gd name="T18" fmla="*/ 63 w 67"/>
                <a:gd name="T19" fmla="*/ 49 h 63"/>
                <a:gd name="T20" fmla="*/ 63 w 67"/>
                <a:gd name="T21" fmla="*/ 41 h 63"/>
                <a:gd name="T22" fmla="*/ 67 w 67"/>
                <a:gd name="T23" fmla="*/ 37 h 63"/>
                <a:gd name="T24" fmla="*/ 63 w 67"/>
                <a:gd name="T25" fmla="*/ 34 h 63"/>
                <a:gd name="T26" fmla="*/ 63 w 67"/>
                <a:gd name="T27" fmla="*/ 26 h 63"/>
                <a:gd name="T28" fmla="*/ 59 w 67"/>
                <a:gd name="T29" fmla="*/ 23 h 63"/>
                <a:gd name="T30" fmla="*/ 59 w 67"/>
                <a:gd name="T31" fmla="*/ 19 h 63"/>
                <a:gd name="T32" fmla="*/ 59 w 67"/>
                <a:gd name="T33" fmla="*/ 11 h 63"/>
                <a:gd name="T34" fmla="*/ 63 w 67"/>
                <a:gd name="T35" fmla="*/ 8 h 63"/>
                <a:gd name="T36" fmla="*/ 63 w 67"/>
                <a:gd name="T37" fmla="*/ 4 h 63"/>
                <a:gd name="T38" fmla="*/ 56 w 67"/>
                <a:gd name="T39" fmla="*/ 0 h 63"/>
                <a:gd name="T40" fmla="*/ 48 w 67"/>
                <a:gd name="T41" fmla="*/ 0 h 63"/>
                <a:gd name="T42" fmla="*/ 37 w 67"/>
                <a:gd name="T43" fmla="*/ 0 h 63"/>
                <a:gd name="T44" fmla="*/ 26 w 67"/>
                <a:gd name="T45" fmla="*/ 0 h 63"/>
                <a:gd name="T46" fmla="*/ 15 w 67"/>
                <a:gd name="T47" fmla="*/ 0 h 63"/>
                <a:gd name="T48" fmla="*/ 15 w 67"/>
                <a:gd name="T49" fmla="*/ 4 h 63"/>
                <a:gd name="T50" fmla="*/ 15 w 67"/>
                <a:gd name="T51" fmla="*/ 8 h 63"/>
                <a:gd name="T52" fmla="*/ 8 w 67"/>
                <a:gd name="T53" fmla="*/ 15 h 63"/>
                <a:gd name="T54" fmla="*/ 4 w 67"/>
                <a:gd name="T55" fmla="*/ 19 h 63"/>
                <a:gd name="T56" fmla="*/ 0 w 67"/>
                <a:gd name="T57" fmla="*/ 26 h 63"/>
                <a:gd name="T58" fmla="*/ 4 w 67"/>
                <a:gd name="T59" fmla="*/ 30 h 63"/>
                <a:gd name="T60" fmla="*/ 4 w 67"/>
                <a:gd name="T61" fmla="*/ 34 h 63"/>
                <a:gd name="T62" fmla="*/ 8 w 67"/>
                <a:gd name="T63" fmla="*/ 37 h 63"/>
                <a:gd name="T64" fmla="*/ 11 w 67"/>
                <a:gd name="T65" fmla="*/ 37 h 63"/>
                <a:gd name="T66" fmla="*/ 15 w 67"/>
                <a:gd name="T67" fmla="*/ 41 h 63"/>
                <a:gd name="T68" fmla="*/ 15 w 67"/>
                <a:gd name="T69" fmla="*/ 49 h 63"/>
                <a:gd name="T70" fmla="*/ 19 w 67"/>
                <a:gd name="T71" fmla="*/ 52 h 63"/>
                <a:gd name="T72" fmla="*/ 22 w 67"/>
                <a:gd name="T73" fmla="*/ 56 h 63"/>
                <a:gd name="T74" fmla="*/ 22 w 67"/>
                <a:gd name="T75"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 h="63">
                  <a:moveTo>
                    <a:pt x="26" y="63"/>
                  </a:moveTo>
                  <a:lnTo>
                    <a:pt x="26" y="63"/>
                  </a:lnTo>
                  <a:lnTo>
                    <a:pt x="26" y="63"/>
                  </a:lnTo>
                  <a:lnTo>
                    <a:pt x="30" y="63"/>
                  </a:lnTo>
                  <a:lnTo>
                    <a:pt x="34" y="63"/>
                  </a:lnTo>
                  <a:lnTo>
                    <a:pt x="37" y="63"/>
                  </a:lnTo>
                  <a:lnTo>
                    <a:pt x="37" y="63"/>
                  </a:lnTo>
                  <a:lnTo>
                    <a:pt x="34" y="60"/>
                  </a:lnTo>
                  <a:lnTo>
                    <a:pt x="34" y="60"/>
                  </a:lnTo>
                  <a:lnTo>
                    <a:pt x="30" y="56"/>
                  </a:lnTo>
                  <a:lnTo>
                    <a:pt x="30" y="52"/>
                  </a:lnTo>
                  <a:lnTo>
                    <a:pt x="34" y="52"/>
                  </a:lnTo>
                  <a:lnTo>
                    <a:pt x="37" y="52"/>
                  </a:lnTo>
                  <a:lnTo>
                    <a:pt x="45" y="52"/>
                  </a:lnTo>
                  <a:lnTo>
                    <a:pt x="48" y="49"/>
                  </a:lnTo>
                  <a:lnTo>
                    <a:pt x="52" y="49"/>
                  </a:lnTo>
                  <a:lnTo>
                    <a:pt x="56" y="52"/>
                  </a:lnTo>
                  <a:lnTo>
                    <a:pt x="59" y="52"/>
                  </a:lnTo>
                  <a:lnTo>
                    <a:pt x="63" y="52"/>
                  </a:lnTo>
                  <a:lnTo>
                    <a:pt x="63" y="49"/>
                  </a:lnTo>
                  <a:lnTo>
                    <a:pt x="63" y="45"/>
                  </a:lnTo>
                  <a:lnTo>
                    <a:pt x="63" y="41"/>
                  </a:lnTo>
                  <a:lnTo>
                    <a:pt x="67" y="41"/>
                  </a:lnTo>
                  <a:lnTo>
                    <a:pt x="67" y="37"/>
                  </a:lnTo>
                  <a:lnTo>
                    <a:pt x="67" y="37"/>
                  </a:lnTo>
                  <a:lnTo>
                    <a:pt x="63" y="34"/>
                  </a:lnTo>
                  <a:lnTo>
                    <a:pt x="63" y="30"/>
                  </a:lnTo>
                  <a:lnTo>
                    <a:pt x="63" y="26"/>
                  </a:lnTo>
                  <a:lnTo>
                    <a:pt x="59" y="26"/>
                  </a:lnTo>
                  <a:lnTo>
                    <a:pt x="59" y="23"/>
                  </a:lnTo>
                  <a:lnTo>
                    <a:pt x="59" y="19"/>
                  </a:lnTo>
                  <a:lnTo>
                    <a:pt x="59" y="19"/>
                  </a:lnTo>
                  <a:lnTo>
                    <a:pt x="56" y="11"/>
                  </a:lnTo>
                  <a:lnTo>
                    <a:pt x="59" y="11"/>
                  </a:lnTo>
                  <a:lnTo>
                    <a:pt x="59" y="8"/>
                  </a:lnTo>
                  <a:lnTo>
                    <a:pt x="63" y="8"/>
                  </a:lnTo>
                  <a:lnTo>
                    <a:pt x="63" y="4"/>
                  </a:lnTo>
                  <a:lnTo>
                    <a:pt x="63" y="4"/>
                  </a:lnTo>
                  <a:lnTo>
                    <a:pt x="59" y="0"/>
                  </a:lnTo>
                  <a:lnTo>
                    <a:pt x="56" y="0"/>
                  </a:lnTo>
                  <a:lnTo>
                    <a:pt x="48" y="0"/>
                  </a:lnTo>
                  <a:lnTo>
                    <a:pt x="48" y="0"/>
                  </a:lnTo>
                  <a:lnTo>
                    <a:pt x="45" y="0"/>
                  </a:lnTo>
                  <a:lnTo>
                    <a:pt x="37" y="0"/>
                  </a:lnTo>
                  <a:lnTo>
                    <a:pt x="34" y="0"/>
                  </a:lnTo>
                  <a:lnTo>
                    <a:pt x="26" y="0"/>
                  </a:lnTo>
                  <a:lnTo>
                    <a:pt x="19" y="0"/>
                  </a:lnTo>
                  <a:lnTo>
                    <a:pt x="15" y="0"/>
                  </a:lnTo>
                  <a:lnTo>
                    <a:pt x="15" y="4"/>
                  </a:lnTo>
                  <a:lnTo>
                    <a:pt x="15" y="4"/>
                  </a:lnTo>
                  <a:lnTo>
                    <a:pt x="15" y="8"/>
                  </a:lnTo>
                  <a:lnTo>
                    <a:pt x="15" y="8"/>
                  </a:lnTo>
                  <a:lnTo>
                    <a:pt x="11" y="11"/>
                  </a:lnTo>
                  <a:lnTo>
                    <a:pt x="8" y="15"/>
                  </a:lnTo>
                  <a:lnTo>
                    <a:pt x="4" y="15"/>
                  </a:lnTo>
                  <a:lnTo>
                    <a:pt x="4" y="19"/>
                  </a:lnTo>
                  <a:lnTo>
                    <a:pt x="4" y="19"/>
                  </a:lnTo>
                  <a:lnTo>
                    <a:pt x="0" y="26"/>
                  </a:lnTo>
                  <a:lnTo>
                    <a:pt x="0" y="30"/>
                  </a:lnTo>
                  <a:lnTo>
                    <a:pt x="4" y="30"/>
                  </a:lnTo>
                  <a:lnTo>
                    <a:pt x="4" y="30"/>
                  </a:lnTo>
                  <a:lnTo>
                    <a:pt x="4" y="34"/>
                  </a:lnTo>
                  <a:lnTo>
                    <a:pt x="8" y="37"/>
                  </a:lnTo>
                  <a:lnTo>
                    <a:pt x="8" y="37"/>
                  </a:lnTo>
                  <a:lnTo>
                    <a:pt x="8" y="37"/>
                  </a:lnTo>
                  <a:lnTo>
                    <a:pt x="11" y="37"/>
                  </a:lnTo>
                  <a:lnTo>
                    <a:pt x="11" y="41"/>
                  </a:lnTo>
                  <a:lnTo>
                    <a:pt x="15" y="41"/>
                  </a:lnTo>
                  <a:lnTo>
                    <a:pt x="15" y="49"/>
                  </a:lnTo>
                  <a:lnTo>
                    <a:pt x="15" y="49"/>
                  </a:lnTo>
                  <a:lnTo>
                    <a:pt x="15" y="52"/>
                  </a:lnTo>
                  <a:lnTo>
                    <a:pt x="19" y="52"/>
                  </a:lnTo>
                  <a:lnTo>
                    <a:pt x="19" y="56"/>
                  </a:lnTo>
                  <a:lnTo>
                    <a:pt x="22" y="56"/>
                  </a:lnTo>
                  <a:lnTo>
                    <a:pt x="22" y="60"/>
                  </a:lnTo>
                  <a:lnTo>
                    <a:pt x="22" y="60"/>
                  </a:lnTo>
                  <a:lnTo>
                    <a:pt x="26" y="63"/>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71" name="Freeform 180"/>
            <p:cNvSpPr>
              <a:spLocks/>
            </p:cNvSpPr>
            <p:nvPr/>
          </p:nvSpPr>
          <p:spPr bwMode="auto">
            <a:xfrm>
              <a:off x="3016682" y="3013854"/>
              <a:ext cx="104218" cy="144103"/>
            </a:xfrm>
            <a:custGeom>
              <a:avLst/>
              <a:gdLst>
                <a:gd name="T0" fmla="*/ 11 w 81"/>
                <a:gd name="T1" fmla="*/ 48 h 112"/>
                <a:gd name="T2" fmla="*/ 14 w 81"/>
                <a:gd name="T3" fmla="*/ 48 h 112"/>
                <a:gd name="T4" fmla="*/ 22 w 81"/>
                <a:gd name="T5" fmla="*/ 52 h 112"/>
                <a:gd name="T6" fmla="*/ 18 w 81"/>
                <a:gd name="T7" fmla="*/ 60 h 112"/>
                <a:gd name="T8" fmla="*/ 22 w 81"/>
                <a:gd name="T9" fmla="*/ 63 h 112"/>
                <a:gd name="T10" fmla="*/ 26 w 81"/>
                <a:gd name="T11" fmla="*/ 63 h 112"/>
                <a:gd name="T12" fmla="*/ 29 w 81"/>
                <a:gd name="T13" fmla="*/ 67 h 112"/>
                <a:gd name="T14" fmla="*/ 26 w 81"/>
                <a:gd name="T15" fmla="*/ 71 h 112"/>
                <a:gd name="T16" fmla="*/ 22 w 81"/>
                <a:gd name="T17" fmla="*/ 82 h 112"/>
                <a:gd name="T18" fmla="*/ 22 w 81"/>
                <a:gd name="T19" fmla="*/ 86 h 112"/>
                <a:gd name="T20" fmla="*/ 22 w 81"/>
                <a:gd name="T21" fmla="*/ 89 h 112"/>
                <a:gd name="T22" fmla="*/ 22 w 81"/>
                <a:gd name="T23" fmla="*/ 93 h 112"/>
                <a:gd name="T24" fmla="*/ 29 w 81"/>
                <a:gd name="T25" fmla="*/ 100 h 112"/>
                <a:gd name="T26" fmla="*/ 29 w 81"/>
                <a:gd name="T27" fmla="*/ 104 h 112"/>
                <a:gd name="T28" fmla="*/ 40 w 81"/>
                <a:gd name="T29" fmla="*/ 112 h 112"/>
                <a:gd name="T30" fmla="*/ 44 w 81"/>
                <a:gd name="T31" fmla="*/ 108 h 112"/>
                <a:gd name="T32" fmla="*/ 48 w 81"/>
                <a:gd name="T33" fmla="*/ 108 h 112"/>
                <a:gd name="T34" fmla="*/ 52 w 81"/>
                <a:gd name="T35" fmla="*/ 104 h 112"/>
                <a:gd name="T36" fmla="*/ 63 w 81"/>
                <a:gd name="T37" fmla="*/ 104 h 112"/>
                <a:gd name="T38" fmla="*/ 66 w 81"/>
                <a:gd name="T39" fmla="*/ 100 h 112"/>
                <a:gd name="T40" fmla="*/ 74 w 81"/>
                <a:gd name="T41" fmla="*/ 100 h 112"/>
                <a:gd name="T42" fmla="*/ 81 w 81"/>
                <a:gd name="T43" fmla="*/ 100 h 112"/>
                <a:gd name="T44" fmla="*/ 77 w 81"/>
                <a:gd name="T45" fmla="*/ 97 h 112"/>
                <a:gd name="T46" fmla="*/ 74 w 81"/>
                <a:gd name="T47" fmla="*/ 93 h 112"/>
                <a:gd name="T48" fmla="*/ 70 w 81"/>
                <a:gd name="T49" fmla="*/ 89 h 112"/>
                <a:gd name="T50" fmla="*/ 70 w 81"/>
                <a:gd name="T51" fmla="*/ 86 h 112"/>
                <a:gd name="T52" fmla="*/ 66 w 81"/>
                <a:gd name="T53" fmla="*/ 78 h 112"/>
                <a:gd name="T54" fmla="*/ 63 w 81"/>
                <a:gd name="T55" fmla="*/ 74 h 112"/>
                <a:gd name="T56" fmla="*/ 63 w 81"/>
                <a:gd name="T57" fmla="*/ 74 h 112"/>
                <a:gd name="T58" fmla="*/ 59 w 81"/>
                <a:gd name="T59" fmla="*/ 67 h 112"/>
                <a:gd name="T60" fmla="*/ 55 w 81"/>
                <a:gd name="T61" fmla="*/ 67 h 112"/>
                <a:gd name="T62" fmla="*/ 59 w 81"/>
                <a:gd name="T63" fmla="*/ 56 h 112"/>
                <a:gd name="T64" fmla="*/ 59 w 81"/>
                <a:gd name="T65" fmla="*/ 52 h 112"/>
                <a:gd name="T66" fmla="*/ 66 w 81"/>
                <a:gd name="T67" fmla="*/ 48 h 112"/>
                <a:gd name="T68" fmla="*/ 70 w 81"/>
                <a:gd name="T69" fmla="*/ 45 h 112"/>
                <a:gd name="T70" fmla="*/ 70 w 81"/>
                <a:gd name="T71" fmla="*/ 41 h 112"/>
                <a:gd name="T72" fmla="*/ 70 w 81"/>
                <a:gd name="T73" fmla="*/ 37 h 112"/>
                <a:gd name="T74" fmla="*/ 66 w 81"/>
                <a:gd name="T75" fmla="*/ 34 h 112"/>
                <a:gd name="T76" fmla="*/ 55 w 81"/>
                <a:gd name="T77" fmla="*/ 26 h 112"/>
                <a:gd name="T78" fmla="*/ 52 w 81"/>
                <a:gd name="T79" fmla="*/ 26 h 112"/>
                <a:gd name="T80" fmla="*/ 44 w 81"/>
                <a:gd name="T81" fmla="*/ 26 h 112"/>
                <a:gd name="T82" fmla="*/ 44 w 81"/>
                <a:gd name="T83" fmla="*/ 26 h 112"/>
                <a:gd name="T84" fmla="*/ 48 w 81"/>
                <a:gd name="T85" fmla="*/ 19 h 112"/>
                <a:gd name="T86" fmla="*/ 40 w 81"/>
                <a:gd name="T87" fmla="*/ 11 h 112"/>
                <a:gd name="T88" fmla="*/ 33 w 81"/>
                <a:gd name="T89" fmla="*/ 4 h 112"/>
                <a:gd name="T90" fmla="*/ 29 w 81"/>
                <a:gd name="T91" fmla="*/ 0 h 112"/>
                <a:gd name="T92" fmla="*/ 22 w 81"/>
                <a:gd name="T93" fmla="*/ 0 h 112"/>
                <a:gd name="T94" fmla="*/ 18 w 81"/>
                <a:gd name="T95" fmla="*/ 4 h 112"/>
                <a:gd name="T96" fmla="*/ 11 w 81"/>
                <a:gd name="T97" fmla="*/ 8 h 112"/>
                <a:gd name="T98" fmla="*/ 11 w 81"/>
                <a:gd name="T99" fmla="*/ 15 h 112"/>
                <a:gd name="T100" fmla="*/ 14 w 81"/>
                <a:gd name="T101" fmla="*/ 19 h 112"/>
                <a:gd name="T102" fmla="*/ 18 w 81"/>
                <a:gd name="T103" fmla="*/ 23 h 112"/>
                <a:gd name="T104" fmla="*/ 11 w 81"/>
                <a:gd name="T105" fmla="*/ 26 h 112"/>
                <a:gd name="T106" fmla="*/ 3 w 81"/>
                <a:gd name="T107" fmla="*/ 26 h 112"/>
                <a:gd name="T108" fmla="*/ 3 w 81"/>
                <a:gd name="T109" fmla="*/ 30 h 112"/>
                <a:gd name="T110" fmla="*/ 0 w 81"/>
                <a:gd name="T111" fmla="*/ 37 h 112"/>
                <a:gd name="T112" fmla="*/ 11 w 81"/>
                <a:gd name="T11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 h="112">
                  <a:moveTo>
                    <a:pt x="11" y="48"/>
                  </a:moveTo>
                  <a:lnTo>
                    <a:pt x="11" y="48"/>
                  </a:lnTo>
                  <a:lnTo>
                    <a:pt x="14" y="48"/>
                  </a:lnTo>
                  <a:lnTo>
                    <a:pt x="14" y="48"/>
                  </a:lnTo>
                  <a:lnTo>
                    <a:pt x="18" y="48"/>
                  </a:lnTo>
                  <a:lnTo>
                    <a:pt x="22" y="52"/>
                  </a:lnTo>
                  <a:lnTo>
                    <a:pt x="22" y="56"/>
                  </a:lnTo>
                  <a:lnTo>
                    <a:pt x="18" y="60"/>
                  </a:lnTo>
                  <a:lnTo>
                    <a:pt x="18" y="60"/>
                  </a:lnTo>
                  <a:lnTo>
                    <a:pt x="22" y="63"/>
                  </a:lnTo>
                  <a:lnTo>
                    <a:pt x="26" y="63"/>
                  </a:lnTo>
                  <a:lnTo>
                    <a:pt x="26" y="63"/>
                  </a:lnTo>
                  <a:lnTo>
                    <a:pt x="26" y="67"/>
                  </a:lnTo>
                  <a:lnTo>
                    <a:pt x="29" y="67"/>
                  </a:lnTo>
                  <a:lnTo>
                    <a:pt x="29" y="67"/>
                  </a:lnTo>
                  <a:lnTo>
                    <a:pt x="26" y="71"/>
                  </a:lnTo>
                  <a:lnTo>
                    <a:pt x="26" y="74"/>
                  </a:lnTo>
                  <a:lnTo>
                    <a:pt x="22" y="82"/>
                  </a:lnTo>
                  <a:lnTo>
                    <a:pt x="22" y="82"/>
                  </a:lnTo>
                  <a:lnTo>
                    <a:pt x="22" y="86"/>
                  </a:lnTo>
                  <a:lnTo>
                    <a:pt x="22" y="89"/>
                  </a:lnTo>
                  <a:lnTo>
                    <a:pt x="22" y="89"/>
                  </a:lnTo>
                  <a:lnTo>
                    <a:pt x="22" y="93"/>
                  </a:lnTo>
                  <a:lnTo>
                    <a:pt x="22" y="93"/>
                  </a:lnTo>
                  <a:lnTo>
                    <a:pt x="26" y="97"/>
                  </a:lnTo>
                  <a:lnTo>
                    <a:pt x="29" y="100"/>
                  </a:lnTo>
                  <a:lnTo>
                    <a:pt x="29" y="104"/>
                  </a:lnTo>
                  <a:lnTo>
                    <a:pt x="29" y="104"/>
                  </a:lnTo>
                  <a:lnTo>
                    <a:pt x="37" y="112"/>
                  </a:lnTo>
                  <a:lnTo>
                    <a:pt x="40" y="112"/>
                  </a:lnTo>
                  <a:lnTo>
                    <a:pt x="40" y="108"/>
                  </a:lnTo>
                  <a:lnTo>
                    <a:pt x="44" y="108"/>
                  </a:lnTo>
                  <a:lnTo>
                    <a:pt x="44" y="108"/>
                  </a:lnTo>
                  <a:lnTo>
                    <a:pt x="48" y="108"/>
                  </a:lnTo>
                  <a:lnTo>
                    <a:pt x="52" y="108"/>
                  </a:lnTo>
                  <a:lnTo>
                    <a:pt x="52" y="104"/>
                  </a:lnTo>
                  <a:lnTo>
                    <a:pt x="55" y="104"/>
                  </a:lnTo>
                  <a:lnTo>
                    <a:pt x="63" y="104"/>
                  </a:lnTo>
                  <a:lnTo>
                    <a:pt x="63" y="100"/>
                  </a:lnTo>
                  <a:lnTo>
                    <a:pt x="66" y="100"/>
                  </a:lnTo>
                  <a:lnTo>
                    <a:pt x="70" y="97"/>
                  </a:lnTo>
                  <a:lnTo>
                    <a:pt x="74" y="100"/>
                  </a:lnTo>
                  <a:lnTo>
                    <a:pt x="77" y="100"/>
                  </a:lnTo>
                  <a:lnTo>
                    <a:pt x="81" y="100"/>
                  </a:lnTo>
                  <a:lnTo>
                    <a:pt x="77" y="97"/>
                  </a:lnTo>
                  <a:lnTo>
                    <a:pt x="77" y="97"/>
                  </a:lnTo>
                  <a:lnTo>
                    <a:pt x="77" y="93"/>
                  </a:lnTo>
                  <a:lnTo>
                    <a:pt x="74" y="93"/>
                  </a:lnTo>
                  <a:lnTo>
                    <a:pt x="74" y="89"/>
                  </a:lnTo>
                  <a:lnTo>
                    <a:pt x="70" y="89"/>
                  </a:lnTo>
                  <a:lnTo>
                    <a:pt x="70" y="86"/>
                  </a:lnTo>
                  <a:lnTo>
                    <a:pt x="70" y="86"/>
                  </a:lnTo>
                  <a:lnTo>
                    <a:pt x="70" y="78"/>
                  </a:lnTo>
                  <a:lnTo>
                    <a:pt x="66" y="78"/>
                  </a:lnTo>
                  <a:lnTo>
                    <a:pt x="66" y="74"/>
                  </a:lnTo>
                  <a:lnTo>
                    <a:pt x="63" y="74"/>
                  </a:lnTo>
                  <a:lnTo>
                    <a:pt x="63" y="74"/>
                  </a:lnTo>
                  <a:lnTo>
                    <a:pt x="63" y="74"/>
                  </a:lnTo>
                  <a:lnTo>
                    <a:pt x="59" y="71"/>
                  </a:lnTo>
                  <a:lnTo>
                    <a:pt x="59" y="67"/>
                  </a:lnTo>
                  <a:lnTo>
                    <a:pt x="59" y="67"/>
                  </a:lnTo>
                  <a:lnTo>
                    <a:pt x="55" y="67"/>
                  </a:lnTo>
                  <a:lnTo>
                    <a:pt x="55" y="63"/>
                  </a:lnTo>
                  <a:lnTo>
                    <a:pt x="59" y="56"/>
                  </a:lnTo>
                  <a:lnTo>
                    <a:pt x="59" y="56"/>
                  </a:lnTo>
                  <a:lnTo>
                    <a:pt x="59" y="52"/>
                  </a:lnTo>
                  <a:lnTo>
                    <a:pt x="63" y="52"/>
                  </a:lnTo>
                  <a:lnTo>
                    <a:pt x="66" y="48"/>
                  </a:lnTo>
                  <a:lnTo>
                    <a:pt x="70" y="45"/>
                  </a:lnTo>
                  <a:lnTo>
                    <a:pt x="70" y="45"/>
                  </a:lnTo>
                  <a:lnTo>
                    <a:pt x="70" y="41"/>
                  </a:lnTo>
                  <a:lnTo>
                    <a:pt x="70" y="41"/>
                  </a:lnTo>
                  <a:lnTo>
                    <a:pt x="70" y="41"/>
                  </a:lnTo>
                  <a:lnTo>
                    <a:pt x="70" y="37"/>
                  </a:lnTo>
                  <a:lnTo>
                    <a:pt x="70" y="34"/>
                  </a:lnTo>
                  <a:lnTo>
                    <a:pt x="66" y="34"/>
                  </a:lnTo>
                  <a:lnTo>
                    <a:pt x="63" y="30"/>
                  </a:lnTo>
                  <a:lnTo>
                    <a:pt x="55" y="26"/>
                  </a:lnTo>
                  <a:lnTo>
                    <a:pt x="52" y="23"/>
                  </a:lnTo>
                  <a:lnTo>
                    <a:pt x="52" y="26"/>
                  </a:lnTo>
                  <a:lnTo>
                    <a:pt x="48" y="26"/>
                  </a:lnTo>
                  <a:lnTo>
                    <a:pt x="44" y="26"/>
                  </a:lnTo>
                  <a:lnTo>
                    <a:pt x="44" y="30"/>
                  </a:lnTo>
                  <a:lnTo>
                    <a:pt x="44" y="26"/>
                  </a:lnTo>
                  <a:lnTo>
                    <a:pt x="44" y="23"/>
                  </a:lnTo>
                  <a:lnTo>
                    <a:pt x="48" y="19"/>
                  </a:lnTo>
                  <a:lnTo>
                    <a:pt x="44" y="15"/>
                  </a:lnTo>
                  <a:lnTo>
                    <a:pt x="40" y="11"/>
                  </a:lnTo>
                  <a:lnTo>
                    <a:pt x="37" y="11"/>
                  </a:lnTo>
                  <a:lnTo>
                    <a:pt x="33" y="4"/>
                  </a:lnTo>
                  <a:lnTo>
                    <a:pt x="29" y="4"/>
                  </a:lnTo>
                  <a:lnTo>
                    <a:pt x="29" y="0"/>
                  </a:lnTo>
                  <a:lnTo>
                    <a:pt x="26" y="0"/>
                  </a:lnTo>
                  <a:lnTo>
                    <a:pt x="22" y="0"/>
                  </a:lnTo>
                  <a:lnTo>
                    <a:pt x="22" y="0"/>
                  </a:lnTo>
                  <a:lnTo>
                    <a:pt x="18" y="4"/>
                  </a:lnTo>
                  <a:lnTo>
                    <a:pt x="14" y="8"/>
                  </a:lnTo>
                  <a:lnTo>
                    <a:pt x="11" y="8"/>
                  </a:lnTo>
                  <a:lnTo>
                    <a:pt x="7" y="11"/>
                  </a:lnTo>
                  <a:lnTo>
                    <a:pt x="11" y="15"/>
                  </a:lnTo>
                  <a:lnTo>
                    <a:pt x="11" y="19"/>
                  </a:lnTo>
                  <a:lnTo>
                    <a:pt x="14" y="19"/>
                  </a:lnTo>
                  <a:lnTo>
                    <a:pt x="18" y="19"/>
                  </a:lnTo>
                  <a:lnTo>
                    <a:pt x="18" y="23"/>
                  </a:lnTo>
                  <a:lnTo>
                    <a:pt x="11" y="26"/>
                  </a:lnTo>
                  <a:lnTo>
                    <a:pt x="11" y="26"/>
                  </a:lnTo>
                  <a:lnTo>
                    <a:pt x="7" y="26"/>
                  </a:lnTo>
                  <a:lnTo>
                    <a:pt x="3" y="26"/>
                  </a:lnTo>
                  <a:lnTo>
                    <a:pt x="3" y="26"/>
                  </a:lnTo>
                  <a:lnTo>
                    <a:pt x="3" y="30"/>
                  </a:lnTo>
                  <a:lnTo>
                    <a:pt x="0" y="34"/>
                  </a:lnTo>
                  <a:lnTo>
                    <a:pt x="0" y="37"/>
                  </a:lnTo>
                  <a:lnTo>
                    <a:pt x="3" y="45"/>
                  </a:lnTo>
                  <a:lnTo>
                    <a:pt x="11" y="48"/>
                  </a:lnTo>
                  <a:lnTo>
                    <a:pt x="11" y="4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72" name="Freeform 181"/>
            <p:cNvSpPr>
              <a:spLocks noEditPoints="1"/>
            </p:cNvSpPr>
            <p:nvPr/>
          </p:nvSpPr>
          <p:spPr bwMode="auto">
            <a:xfrm>
              <a:off x="2763217" y="2932796"/>
              <a:ext cx="281773" cy="234167"/>
            </a:xfrm>
            <a:custGeom>
              <a:avLst/>
              <a:gdLst>
                <a:gd name="T0" fmla="*/ 34 w 59"/>
                <a:gd name="T1" fmla="*/ 49 h 49"/>
                <a:gd name="T2" fmla="*/ 40 w 59"/>
                <a:gd name="T3" fmla="*/ 44 h 49"/>
                <a:gd name="T4" fmla="*/ 42 w 59"/>
                <a:gd name="T5" fmla="*/ 41 h 49"/>
                <a:gd name="T6" fmla="*/ 40 w 59"/>
                <a:gd name="T7" fmla="*/ 37 h 49"/>
                <a:gd name="T8" fmla="*/ 38 w 59"/>
                <a:gd name="T9" fmla="*/ 35 h 49"/>
                <a:gd name="T10" fmla="*/ 45 w 59"/>
                <a:gd name="T11" fmla="*/ 35 h 49"/>
                <a:gd name="T12" fmla="*/ 52 w 59"/>
                <a:gd name="T13" fmla="*/ 33 h 49"/>
                <a:gd name="T14" fmla="*/ 54 w 59"/>
                <a:gd name="T15" fmla="*/ 29 h 49"/>
                <a:gd name="T16" fmla="*/ 54 w 59"/>
                <a:gd name="T17" fmla="*/ 24 h 49"/>
                <a:gd name="T18" fmla="*/ 58 w 59"/>
                <a:gd name="T19" fmla="*/ 22 h 49"/>
                <a:gd name="T20" fmla="*/ 56 w 59"/>
                <a:gd name="T21" fmla="*/ 19 h 49"/>
                <a:gd name="T22" fmla="*/ 59 w 59"/>
                <a:gd name="T23" fmla="*/ 17 h 49"/>
                <a:gd name="T24" fmla="*/ 55 w 59"/>
                <a:gd name="T25" fmla="*/ 16 h 49"/>
                <a:gd name="T26" fmla="*/ 52 w 59"/>
                <a:gd name="T27" fmla="*/ 16 h 49"/>
                <a:gd name="T28" fmla="*/ 55 w 59"/>
                <a:gd name="T29" fmla="*/ 14 h 49"/>
                <a:gd name="T30" fmla="*/ 51 w 59"/>
                <a:gd name="T31" fmla="*/ 12 h 49"/>
                <a:gd name="T32" fmla="*/ 48 w 59"/>
                <a:gd name="T33" fmla="*/ 10 h 49"/>
                <a:gd name="T34" fmla="*/ 46 w 59"/>
                <a:gd name="T35" fmla="*/ 9 h 49"/>
                <a:gd name="T36" fmla="*/ 50 w 59"/>
                <a:gd name="T37" fmla="*/ 8 h 49"/>
                <a:gd name="T38" fmla="*/ 45 w 59"/>
                <a:gd name="T39" fmla="*/ 7 h 49"/>
                <a:gd name="T40" fmla="*/ 39 w 59"/>
                <a:gd name="T41" fmla="*/ 9 h 49"/>
                <a:gd name="T42" fmla="*/ 35 w 59"/>
                <a:gd name="T43" fmla="*/ 10 h 49"/>
                <a:gd name="T44" fmla="*/ 26 w 59"/>
                <a:gd name="T45" fmla="*/ 9 h 49"/>
                <a:gd name="T46" fmla="*/ 23 w 59"/>
                <a:gd name="T47" fmla="*/ 7 h 49"/>
                <a:gd name="T48" fmla="*/ 18 w 59"/>
                <a:gd name="T49" fmla="*/ 5 h 49"/>
                <a:gd name="T50" fmla="*/ 16 w 59"/>
                <a:gd name="T51" fmla="*/ 1 h 49"/>
                <a:gd name="T52" fmla="*/ 14 w 59"/>
                <a:gd name="T53" fmla="*/ 4 h 49"/>
                <a:gd name="T54" fmla="*/ 15 w 59"/>
                <a:gd name="T55" fmla="*/ 5 h 49"/>
                <a:gd name="T56" fmla="*/ 13 w 59"/>
                <a:gd name="T57" fmla="*/ 6 h 49"/>
                <a:gd name="T58" fmla="*/ 9 w 59"/>
                <a:gd name="T59" fmla="*/ 9 h 49"/>
                <a:gd name="T60" fmla="*/ 7 w 59"/>
                <a:gd name="T61" fmla="*/ 14 h 49"/>
                <a:gd name="T62" fmla="*/ 6 w 59"/>
                <a:gd name="T63" fmla="*/ 11 h 49"/>
                <a:gd name="T64" fmla="*/ 7 w 59"/>
                <a:gd name="T65" fmla="*/ 6 h 49"/>
                <a:gd name="T66" fmla="*/ 8 w 59"/>
                <a:gd name="T67" fmla="*/ 4 h 49"/>
                <a:gd name="T68" fmla="*/ 7 w 59"/>
                <a:gd name="T69" fmla="*/ 4 h 49"/>
                <a:gd name="T70" fmla="*/ 3 w 59"/>
                <a:gd name="T71" fmla="*/ 8 h 49"/>
                <a:gd name="T72" fmla="*/ 0 w 59"/>
                <a:gd name="T73" fmla="*/ 13 h 49"/>
                <a:gd name="T74" fmla="*/ 4 w 59"/>
                <a:gd name="T75" fmla="*/ 18 h 49"/>
                <a:gd name="T76" fmla="*/ 4 w 59"/>
                <a:gd name="T77" fmla="*/ 21 h 49"/>
                <a:gd name="T78" fmla="*/ 8 w 59"/>
                <a:gd name="T79" fmla="*/ 22 h 49"/>
                <a:gd name="T80" fmla="*/ 14 w 59"/>
                <a:gd name="T81" fmla="*/ 23 h 49"/>
                <a:gd name="T82" fmla="*/ 20 w 59"/>
                <a:gd name="T83" fmla="*/ 26 h 49"/>
                <a:gd name="T84" fmla="*/ 24 w 59"/>
                <a:gd name="T85" fmla="*/ 26 h 49"/>
                <a:gd name="T86" fmla="*/ 26 w 59"/>
                <a:gd name="T87" fmla="*/ 28 h 49"/>
                <a:gd name="T88" fmla="*/ 24 w 59"/>
                <a:gd name="T89" fmla="*/ 32 h 49"/>
                <a:gd name="T90" fmla="*/ 24 w 59"/>
                <a:gd name="T91" fmla="*/ 36 h 49"/>
                <a:gd name="T92" fmla="*/ 25 w 59"/>
                <a:gd name="T93" fmla="*/ 41 h 49"/>
                <a:gd name="T94" fmla="*/ 26 w 59"/>
                <a:gd name="T95" fmla="*/ 43 h 49"/>
                <a:gd name="T96" fmla="*/ 22 w 59"/>
                <a:gd name="T97" fmla="*/ 1 h 49"/>
                <a:gd name="T98" fmla="*/ 22 w 59"/>
                <a:gd name="T99" fmla="*/ 2 h 49"/>
                <a:gd name="T100" fmla="*/ 20 w 59"/>
                <a:gd name="T101" fmla="*/ 2 h 49"/>
                <a:gd name="T102" fmla="*/ 15 w 59"/>
                <a:gd name="T103" fmla="*/ 0 h 49"/>
                <a:gd name="T104" fmla="*/ 40 w 59"/>
                <a:gd name="T105" fmla="*/ 6 h 49"/>
                <a:gd name="T106" fmla="*/ 41 w 59"/>
                <a:gd name="T107"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49">
                  <a:moveTo>
                    <a:pt x="27" y="47"/>
                  </a:moveTo>
                  <a:cubicBezTo>
                    <a:pt x="29" y="48"/>
                    <a:pt x="29" y="48"/>
                    <a:pt x="29" y="48"/>
                  </a:cubicBezTo>
                  <a:cubicBezTo>
                    <a:pt x="31" y="49"/>
                    <a:pt x="31" y="49"/>
                    <a:pt x="31" y="49"/>
                  </a:cubicBezTo>
                  <a:cubicBezTo>
                    <a:pt x="32" y="49"/>
                    <a:pt x="32" y="49"/>
                    <a:pt x="32" y="49"/>
                  </a:cubicBezTo>
                  <a:cubicBezTo>
                    <a:pt x="34" y="49"/>
                    <a:pt x="34" y="49"/>
                    <a:pt x="34" y="49"/>
                  </a:cubicBezTo>
                  <a:cubicBezTo>
                    <a:pt x="35" y="48"/>
                    <a:pt x="35" y="48"/>
                    <a:pt x="35" y="48"/>
                  </a:cubicBezTo>
                  <a:cubicBezTo>
                    <a:pt x="36" y="47"/>
                    <a:pt x="36" y="47"/>
                    <a:pt x="36" y="47"/>
                  </a:cubicBezTo>
                  <a:cubicBezTo>
                    <a:pt x="37" y="46"/>
                    <a:pt x="37" y="46"/>
                    <a:pt x="37" y="46"/>
                  </a:cubicBezTo>
                  <a:cubicBezTo>
                    <a:pt x="39" y="45"/>
                    <a:pt x="39" y="45"/>
                    <a:pt x="39" y="45"/>
                  </a:cubicBezTo>
                  <a:cubicBezTo>
                    <a:pt x="40" y="44"/>
                    <a:pt x="40" y="44"/>
                    <a:pt x="40" y="44"/>
                  </a:cubicBezTo>
                  <a:cubicBezTo>
                    <a:pt x="41" y="43"/>
                    <a:pt x="41" y="43"/>
                    <a:pt x="41" y="43"/>
                  </a:cubicBezTo>
                  <a:cubicBezTo>
                    <a:pt x="43" y="43"/>
                    <a:pt x="43" y="43"/>
                    <a:pt x="43" y="43"/>
                  </a:cubicBezTo>
                  <a:cubicBezTo>
                    <a:pt x="44" y="43"/>
                    <a:pt x="44" y="43"/>
                    <a:pt x="44" y="43"/>
                  </a:cubicBezTo>
                  <a:cubicBezTo>
                    <a:pt x="44" y="42"/>
                    <a:pt x="44" y="42"/>
                    <a:pt x="44" y="42"/>
                  </a:cubicBezTo>
                  <a:cubicBezTo>
                    <a:pt x="42" y="41"/>
                    <a:pt x="42" y="41"/>
                    <a:pt x="42" y="41"/>
                  </a:cubicBezTo>
                  <a:cubicBezTo>
                    <a:pt x="41" y="42"/>
                    <a:pt x="41" y="42"/>
                    <a:pt x="41" y="42"/>
                  </a:cubicBezTo>
                  <a:cubicBezTo>
                    <a:pt x="39" y="41"/>
                    <a:pt x="39" y="41"/>
                    <a:pt x="39" y="41"/>
                  </a:cubicBezTo>
                  <a:cubicBezTo>
                    <a:pt x="39" y="40"/>
                    <a:pt x="39" y="40"/>
                    <a:pt x="39" y="40"/>
                  </a:cubicBezTo>
                  <a:cubicBezTo>
                    <a:pt x="38" y="39"/>
                    <a:pt x="38" y="39"/>
                    <a:pt x="38" y="39"/>
                  </a:cubicBezTo>
                  <a:cubicBezTo>
                    <a:pt x="40" y="37"/>
                    <a:pt x="40" y="37"/>
                    <a:pt x="40" y="37"/>
                  </a:cubicBezTo>
                  <a:cubicBezTo>
                    <a:pt x="39" y="36"/>
                    <a:pt x="39" y="36"/>
                    <a:pt x="39" y="36"/>
                  </a:cubicBezTo>
                  <a:cubicBezTo>
                    <a:pt x="38" y="36"/>
                    <a:pt x="38" y="36"/>
                    <a:pt x="38" y="36"/>
                  </a:cubicBezTo>
                  <a:cubicBezTo>
                    <a:pt x="38" y="35"/>
                    <a:pt x="38" y="35"/>
                    <a:pt x="38" y="35"/>
                  </a:cubicBezTo>
                  <a:cubicBezTo>
                    <a:pt x="37" y="34"/>
                    <a:pt x="37" y="34"/>
                    <a:pt x="37" y="34"/>
                  </a:cubicBezTo>
                  <a:cubicBezTo>
                    <a:pt x="38" y="35"/>
                    <a:pt x="38" y="35"/>
                    <a:pt x="38" y="35"/>
                  </a:cubicBezTo>
                  <a:cubicBezTo>
                    <a:pt x="40" y="35"/>
                    <a:pt x="40" y="35"/>
                    <a:pt x="40" y="35"/>
                  </a:cubicBezTo>
                  <a:cubicBezTo>
                    <a:pt x="41" y="36"/>
                    <a:pt x="41" y="36"/>
                    <a:pt x="41" y="36"/>
                  </a:cubicBezTo>
                  <a:cubicBezTo>
                    <a:pt x="43" y="35"/>
                    <a:pt x="43" y="35"/>
                    <a:pt x="43" y="35"/>
                  </a:cubicBezTo>
                  <a:cubicBezTo>
                    <a:pt x="45" y="35"/>
                    <a:pt x="45" y="35"/>
                    <a:pt x="45" y="35"/>
                  </a:cubicBezTo>
                  <a:cubicBezTo>
                    <a:pt x="45" y="35"/>
                    <a:pt x="45" y="35"/>
                    <a:pt x="45" y="35"/>
                  </a:cubicBezTo>
                  <a:cubicBezTo>
                    <a:pt x="46" y="35"/>
                    <a:pt x="46" y="35"/>
                    <a:pt x="46" y="35"/>
                  </a:cubicBezTo>
                  <a:cubicBezTo>
                    <a:pt x="48" y="34"/>
                    <a:pt x="48" y="34"/>
                    <a:pt x="48" y="34"/>
                  </a:cubicBezTo>
                  <a:cubicBezTo>
                    <a:pt x="49" y="34"/>
                    <a:pt x="49" y="34"/>
                    <a:pt x="49" y="34"/>
                  </a:cubicBezTo>
                  <a:cubicBezTo>
                    <a:pt x="50" y="34"/>
                    <a:pt x="50" y="34"/>
                    <a:pt x="50" y="34"/>
                  </a:cubicBezTo>
                  <a:cubicBezTo>
                    <a:pt x="52" y="33"/>
                    <a:pt x="52" y="33"/>
                    <a:pt x="52" y="33"/>
                  </a:cubicBezTo>
                  <a:cubicBezTo>
                    <a:pt x="53" y="33"/>
                    <a:pt x="53" y="33"/>
                    <a:pt x="53" y="33"/>
                  </a:cubicBezTo>
                  <a:cubicBezTo>
                    <a:pt x="56" y="32"/>
                    <a:pt x="56" y="32"/>
                    <a:pt x="56" y="32"/>
                  </a:cubicBezTo>
                  <a:cubicBezTo>
                    <a:pt x="56" y="31"/>
                    <a:pt x="56" y="31"/>
                    <a:pt x="56" y="31"/>
                  </a:cubicBezTo>
                  <a:cubicBezTo>
                    <a:pt x="56" y="30"/>
                    <a:pt x="56" y="30"/>
                    <a:pt x="56" y="30"/>
                  </a:cubicBezTo>
                  <a:cubicBezTo>
                    <a:pt x="54" y="29"/>
                    <a:pt x="54" y="29"/>
                    <a:pt x="54" y="29"/>
                  </a:cubicBezTo>
                  <a:cubicBezTo>
                    <a:pt x="53" y="27"/>
                    <a:pt x="53" y="27"/>
                    <a:pt x="53" y="27"/>
                  </a:cubicBezTo>
                  <a:cubicBezTo>
                    <a:pt x="53" y="26"/>
                    <a:pt x="53" y="26"/>
                    <a:pt x="53" y="26"/>
                  </a:cubicBezTo>
                  <a:cubicBezTo>
                    <a:pt x="54" y="25"/>
                    <a:pt x="54" y="25"/>
                    <a:pt x="54" y="25"/>
                  </a:cubicBezTo>
                  <a:cubicBezTo>
                    <a:pt x="54" y="24"/>
                    <a:pt x="54" y="24"/>
                    <a:pt x="54" y="24"/>
                  </a:cubicBezTo>
                  <a:cubicBezTo>
                    <a:pt x="54" y="24"/>
                    <a:pt x="54" y="24"/>
                    <a:pt x="54" y="24"/>
                  </a:cubicBezTo>
                  <a:cubicBezTo>
                    <a:pt x="55" y="24"/>
                    <a:pt x="55" y="24"/>
                    <a:pt x="55" y="24"/>
                  </a:cubicBezTo>
                  <a:cubicBezTo>
                    <a:pt x="56" y="24"/>
                    <a:pt x="56" y="24"/>
                    <a:pt x="56" y="24"/>
                  </a:cubicBezTo>
                  <a:cubicBezTo>
                    <a:pt x="56" y="24"/>
                    <a:pt x="56" y="24"/>
                    <a:pt x="56" y="24"/>
                  </a:cubicBezTo>
                  <a:cubicBezTo>
                    <a:pt x="58" y="23"/>
                    <a:pt x="58" y="23"/>
                    <a:pt x="58" y="23"/>
                  </a:cubicBezTo>
                  <a:cubicBezTo>
                    <a:pt x="58" y="22"/>
                    <a:pt x="58" y="22"/>
                    <a:pt x="58" y="22"/>
                  </a:cubicBezTo>
                  <a:cubicBezTo>
                    <a:pt x="57" y="22"/>
                    <a:pt x="57" y="22"/>
                    <a:pt x="57" y="22"/>
                  </a:cubicBezTo>
                  <a:cubicBezTo>
                    <a:pt x="56" y="22"/>
                    <a:pt x="56" y="22"/>
                    <a:pt x="56" y="22"/>
                  </a:cubicBezTo>
                  <a:cubicBezTo>
                    <a:pt x="56" y="21"/>
                    <a:pt x="56" y="21"/>
                    <a:pt x="56" y="21"/>
                  </a:cubicBezTo>
                  <a:cubicBezTo>
                    <a:pt x="55" y="20"/>
                    <a:pt x="55" y="20"/>
                    <a:pt x="55" y="20"/>
                  </a:cubicBezTo>
                  <a:cubicBezTo>
                    <a:pt x="56" y="19"/>
                    <a:pt x="56" y="19"/>
                    <a:pt x="56" y="19"/>
                  </a:cubicBezTo>
                  <a:cubicBezTo>
                    <a:pt x="57" y="19"/>
                    <a:pt x="57" y="19"/>
                    <a:pt x="57" y="19"/>
                  </a:cubicBezTo>
                  <a:cubicBezTo>
                    <a:pt x="58" y="18"/>
                    <a:pt x="58" y="18"/>
                    <a:pt x="58" y="18"/>
                  </a:cubicBezTo>
                  <a:cubicBezTo>
                    <a:pt x="59" y="17"/>
                    <a:pt x="59" y="17"/>
                    <a:pt x="59" y="17"/>
                  </a:cubicBezTo>
                  <a:cubicBezTo>
                    <a:pt x="59" y="17"/>
                    <a:pt x="59" y="17"/>
                    <a:pt x="59" y="17"/>
                  </a:cubicBezTo>
                  <a:cubicBezTo>
                    <a:pt x="59" y="17"/>
                    <a:pt x="59" y="17"/>
                    <a:pt x="59" y="17"/>
                  </a:cubicBezTo>
                  <a:cubicBezTo>
                    <a:pt x="58" y="16"/>
                    <a:pt x="58" y="16"/>
                    <a:pt x="58" y="16"/>
                  </a:cubicBezTo>
                  <a:cubicBezTo>
                    <a:pt x="57" y="16"/>
                    <a:pt x="57" y="16"/>
                    <a:pt x="57" y="16"/>
                  </a:cubicBezTo>
                  <a:cubicBezTo>
                    <a:pt x="56" y="16"/>
                    <a:pt x="56" y="16"/>
                    <a:pt x="56" y="16"/>
                  </a:cubicBezTo>
                  <a:cubicBezTo>
                    <a:pt x="55" y="16"/>
                    <a:pt x="55" y="16"/>
                    <a:pt x="55" y="16"/>
                  </a:cubicBezTo>
                  <a:cubicBezTo>
                    <a:pt x="55" y="16"/>
                    <a:pt x="55" y="16"/>
                    <a:pt x="55" y="16"/>
                  </a:cubicBezTo>
                  <a:cubicBezTo>
                    <a:pt x="54" y="16"/>
                    <a:pt x="54" y="16"/>
                    <a:pt x="54" y="16"/>
                  </a:cubicBezTo>
                  <a:cubicBezTo>
                    <a:pt x="53" y="16"/>
                    <a:pt x="53" y="16"/>
                    <a:pt x="53" y="16"/>
                  </a:cubicBezTo>
                  <a:cubicBezTo>
                    <a:pt x="52" y="16"/>
                    <a:pt x="52" y="16"/>
                    <a:pt x="52" y="16"/>
                  </a:cubicBezTo>
                  <a:cubicBezTo>
                    <a:pt x="51" y="16"/>
                    <a:pt x="51" y="16"/>
                    <a:pt x="51" y="16"/>
                  </a:cubicBezTo>
                  <a:cubicBezTo>
                    <a:pt x="52" y="16"/>
                    <a:pt x="52" y="16"/>
                    <a:pt x="52" y="16"/>
                  </a:cubicBezTo>
                  <a:cubicBezTo>
                    <a:pt x="53" y="16"/>
                    <a:pt x="53" y="16"/>
                    <a:pt x="53" y="16"/>
                  </a:cubicBezTo>
                  <a:cubicBezTo>
                    <a:pt x="53" y="16"/>
                    <a:pt x="53" y="16"/>
                    <a:pt x="53" y="16"/>
                  </a:cubicBezTo>
                  <a:cubicBezTo>
                    <a:pt x="54" y="15"/>
                    <a:pt x="54" y="15"/>
                    <a:pt x="54" y="15"/>
                  </a:cubicBezTo>
                  <a:cubicBezTo>
                    <a:pt x="55" y="14"/>
                    <a:pt x="55" y="14"/>
                    <a:pt x="55" y="14"/>
                  </a:cubicBezTo>
                  <a:cubicBezTo>
                    <a:pt x="55" y="14"/>
                    <a:pt x="55" y="14"/>
                    <a:pt x="55" y="14"/>
                  </a:cubicBezTo>
                  <a:cubicBezTo>
                    <a:pt x="54" y="14"/>
                    <a:pt x="54" y="14"/>
                    <a:pt x="54" y="14"/>
                  </a:cubicBezTo>
                  <a:cubicBezTo>
                    <a:pt x="54" y="13"/>
                    <a:pt x="54" y="13"/>
                    <a:pt x="54" y="13"/>
                  </a:cubicBezTo>
                  <a:cubicBezTo>
                    <a:pt x="54" y="13"/>
                    <a:pt x="54" y="13"/>
                    <a:pt x="54" y="13"/>
                  </a:cubicBezTo>
                  <a:cubicBezTo>
                    <a:pt x="53" y="12"/>
                    <a:pt x="53" y="12"/>
                    <a:pt x="53" y="12"/>
                  </a:cubicBezTo>
                  <a:cubicBezTo>
                    <a:pt x="51" y="12"/>
                    <a:pt x="51" y="12"/>
                    <a:pt x="51" y="12"/>
                  </a:cubicBezTo>
                  <a:cubicBezTo>
                    <a:pt x="51" y="11"/>
                    <a:pt x="51" y="11"/>
                    <a:pt x="51" y="11"/>
                  </a:cubicBezTo>
                  <a:cubicBezTo>
                    <a:pt x="50" y="11"/>
                    <a:pt x="50" y="11"/>
                    <a:pt x="50" y="11"/>
                  </a:cubicBezTo>
                  <a:cubicBezTo>
                    <a:pt x="50" y="11"/>
                    <a:pt x="50" y="11"/>
                    <a:pt x="50" y="11"/>
                  </a:cubicBezTo>
                  <a:cubicBezTo>
                    <a:pt x="49" y="11"/>
                    <a:pt x="49" y="11"/>
                    <a:pt x="49" y="11"/>
                  </a:cubicBezTo>
                  <a:cubicBezTo>
                    <a:pt x="48" y="10"/>
                    <a:pt x="48" y="10"/>
                    <a:pt x="48" y="10"/>
                  </a:cubicBezTo>
                  <a:cubicBezTo>
                    <a:pt x="48" y="10"/>
                    <a:pt x="48" y="10"/>
                    <a:pt x="48" y="10"/>
                  </a:cubicBezTo>
                  <a:cubicBezTo>
                    <a:pt x="48" y="11"/>
                    <a:pt x="48" y="11"/>
                    <a:pt x="48" y="11"/>
                  </a:cubicBezTo>
                  <a:cubicBezTo>
                    <a:pt x="47" y="10"/>
                    <a:pt x="47" y="10"/>
                    <a:pt x="47" y="10"/>
                  </a:cubicBezTo>
                  <a:cubicBezTo>
                    <a:pt x="47" y="10"/>
                    <a:pt x="47" y="10"/>
                    <a:pt x="47" y="10"/>
                  </a:cubicBezTo>
                  <a:cubicBezTo>
                    <a:pt x="46" y="9"/>
                    <a:pt x="46" y="9"/>
                    <a:pt x="46" y="9"/>
                  </a:cubicBezTo>
                  <a:cubicBezTo>
                    <a:pt x="46" y="9"/>
                    <a:pt x="46" y="9"/>
                    <a:pt x="46" y="9"/>
                  </a:cubicBezTo>
                  <a:cubicBezTo>
                    <a:pt x="46" y="8"/>
                    <a:pt x="46" y="8"/>
                    <a:pt x="46" y="8"/>
                  </a:cubicBezTo>
                  <a:cubicBezTo>
                    <a:pt x="48" y="8"/>
                    <a:pt x="48" y="8"/>
                    <a:pt x="48" y="8"/>
                  </a:cubicBezTo>
                  <a:cubicBezTo>
                    <a:pt x="49" y="8"/>
                    <a:pt x="49" y="8"/>
                    <a:pt x="49" y="8"/>
                  </a:cubicBezTo>
                  <a:cubicBezTo>
                    <a:pt x="50" y="8"/>
                    <a:pt x="50" y="8"/>
                    <a:pt x="50" y="8"/>
                  </a:cubicBezTo>
                  <a:cubicBezTo>
                    <a:pt x="50" y="7"/>
                    <a:pt x="50" y="7"/>
                    <a:pt x="50" y="7"/>
                  </a:cubicBezTo>
                  <a:cubicBezTo>
                    <a:pt x="49" y="7"/>
                    <a:pt x="49" y="7"/>
                    <a:pt x="49" y="7"/>
                  </a:cubicBezTo>
                  <a:cubicBezTo>
                    <a:pt x="47" y="7"/>
                    <a:pt x="47" y="7"/>
                    <a:pt x="47" y="7"/>
                  </a:cubicBezTo>
                  <a:cubicBezTo>
                    <a:pt x="46" y="7"/>
                    <a:pt x="46" y="7"/>
                    <a:pt x="46" y="7"/>
                  </a:cubicBezTo>
                  <a:cubicBezTo>
                    <a:pt x="45" y="7"/>
                    <a:pt x="45" y="7"/>
                    <a:pt x="45" y="7"/>
                  </a:cubicBezTo>
                  <a:cubicBezTo>
                    <a:pt x="43" y="8"/>
                    <a:pt x="43" y="8"/>
                    <a:pt x="43" y="8"/>
                  </a:cubicBezTo>
                  <a:cubicBezTo>
                    <a:pt x="42" y="8"/>
                    <a:pt x="42" y="8"/>
                    <a:pt x="42" y="8"/>
                  </a:cubicBezTo>
                  <a:cubicBezTo>
                    <a:pt x="41" y="8"/>
                    <a:pt x="41" y="8"/>
                    <a:pt x="41" y="8"/>
                  </a:cubicBezTo>
                  <a:cubicBezTo>
                    <a:pt x="40" y="9"/>
                    <a:pt x="40" y="9"/>
                    <a:pt x="40" y="9"/>
                  </a:cubicBezTo>
                  <a:cubicBezTo>
                    <a:pt x="39" y="9"/>
                    <a:pt x="39" y="9"/>
                    <a:pt x="39" y="9"/>
                  </a:cubicBezTo>
                  <a:cubicBezTo>
                    <a:pt x="38" y="9"/>
                    <a:pt x="38" y="9"/>
                    <a:pt x="38" y="9"/>
                  </a:cubicBezTo>
                  <a:cubicBezTo>
                    <a:pt x="38" y="10"/>
                    <a:pt x="38" y="10"/>
                    <a:pt x="38" y="10"/>
                  </a:cubicBezTo>
                  <a:cubicBezTo>
                    <a:pt x="36" y="10"/>
                    <a:pt x="36" y="10"/>
                    <a:pt x="36" y="10"/>
                  </a:cubicBezTo>
                  <a:cubicBezTo>
                    <a:pt x="36" y="10"/>
                    <a:pt x="36" y="10"/>
                    <a:pt x="36" y="10"/>
                  </a:cubicBezTo>
                  <a:cubicBezTo>
                    <a:pt x="35" y="10"/>
                    <a:pt x="35" y="10"/>
                    <a:pt x="35" y="10"/>
                  </a:cubicBezTo>
                  <a:cubicBezTo>
                    <a:pt x="33" y="9"/>
                    <a:pt x="33" y="9"/>
                    <a:pt x="33" y="9"/>
                  </a:cubicBezTo>
                  <a:cubicBezTo>
                    <a:pt x="33" y="8"/>
                    <a:pt x="33" y="8"/>
                    <a:pt x="33" y="8"/>
                  </a:cubicBezTo>
                  <a:cubicBezTo>
                    <a:pt x="32" y="8"/>
                    <a:pt x="32" y="8"/>
                    <a:pt x="32" y="8"/>
                  </a:cubicBezTo>
                  <a:cubicBezTo>
                    <a:pt x="30" y="8"/>
                    <a:pt x="30" y="8"/>
                    <a:pt x="30" y="8"/>
                  </a:cubicBezTo>
                  <a:cubicBezTo>
                    <a:pt x="26" y="9"/>
                    <a:pt x="26" y="9"/>
                    <a:pt x="26" y="9"/>
                  </a:cubicBezTo>
                  <a:cubicBezTo>
                    <a:pt x="24" y="9"/>
                    <a:pt x="24" y="9"/>
                    <a:pt x="24" y="9"/>
                  </a:cubicBezTo>
                  <a:cubicBezTo>
                    <a:pt x="23" y="8"/>
                    <a:pt x="23" y="8"/>
                    <a:pt x="23" y="8"/>
                  </a:cubicBezTo>
                  <a:cubicBezTo>
                    <a:pt x="23" y="8"/>
                    <a:pt x="23" y="8"/>
                    <a:pt x="23" y="8"/>
                  </a:cubicBezTo>
                  <a:cubicBezTo>
                    <a:pt x="23" y="7"/>
                    <a:pt x="23" y="7"/>
                    <a:pt x="23" y="7"/>
                  </a:cubicBezTo>
                  <a:cubicBezTo>
                    <a:pt x="23" y="7"/>
                    <a:pt x="23" y="7"/>
                    <a:pt x="23" y="7"/>
                  </a:cubicBezTo>
                  <a:cubicBezTo>
                    <a:pt x="23" y="6"/>
                    <a:pt x="23" y="6"/>
                    <a:pt x="23" y="6"/>
                  </a:cubicBezTo>
                  <a:cubicBezTo>
                    <a:pt x="22" y="5"/>
                    <a:pt x="22" y="5"/>
                    <a:pt x="22" y="5"/>
                  </a:cubicBezTo>
                  <a:cubicBezTo>
                    <a:pt x="21" y="5"/>
                    <a:pt x="21" y="5"/>
                    <a:pt x="21" y="5"/>
                  </a:cubicBezTo>
                  <a:cubicBezTo>
                    <a:pt x="19" y="5"/>
                    <a:pt x="19" y="5"/>
                    <a:pt x="19" y="5"/>
                  </a:cubicBezTo>
                  <a:cubicBezTo>
                    <a:pt x="18" y="5"/>
                    <a:pt x="18" y="5"/>
                    <a:pt x="18" y="5"/>
                  </a:cubicBezTo>
                  <a:cubicBezTo>
                    <a:pt x="18" y="5"/>
                    <a:pt x="18" y="5"/>
                    <a:pt x="18" y="5"/>
                  </a:cubicBezTo>
                  <a:cubicBezTo>
                    <a:pt x="17" y="5"/>
                    <a:pt x="17" y="5"/>
                    <a:pt x="17" y="5"/>
                  </a:cubicBezTo>
                  <a:cubicBezTo>
                    <a:pt x="16" y="4"/>
                    <a:pt x="16" y="4"/>
                    <a:pt x="16" y="4"/>
                  </a:cubicBezTo>
                  <a:cubicBezTo>
                    <a:pt x="16" y="3"/>
                    <a:pt x="16" y="3"/>
                    <a:pt x="16" y="3"/>
                  </a:cubicBezTo>
                  <a:cubicBezTo>
                    <a:pt x="16" y="1"/>
                    <a:pt x="16" y="1"/>
                    <a:pt x="16" y="1"/>
                  </a:cubicBezTo>
                  <a:cubicBezTo>
                    <a:pt x="16" y="1"/>
                    <a:pt x="16" y="1"/>
                    <a:pt x="16" y="1"/>
                  </a:cubicBezTo>
                  <a:cubicBezTo>
                    <a:pt x="14" y="2"/>
                    <a:pt x="14" y="2"/>
                    <a:pt x="14" y="2"/>
                  </a:cubicBezTo>
                  <a:cubicBezTo>
                    <a:pt x="13" y="3"/>
                    <a:pt x="13" y="3"/>
                    <a:pt x="13" y="3"/>
                  </a:cubicBezTo>
                  <a:cubicBezTo>
                    <a:pt x="13" y="4"/>
                    <a:pt x="13" y="4"/>
                    <a:pt x="13" y="4"/>
                  </a:cubicBezTo>
                  <a:cubicBezTo>
                    <a:pt x="14" y="4"/>
                    <a:pt x="14" y="4"/>
                    <a:pt x="14" y="4"/>
                  </a:cubicBezTo>
                  <a:cubicBezTo>
                    <a:pt x="15" y="4"/>
                    <a:pt x="15" y="4"/>
                    <a:pt x="15" y="4"/>
                  </a:cubicBezTo>
                  <a:cubicBezTo>
                    <a:pt x="16" y="4"/>
                    <a:pt x="16" y="4"/>
                    <a:pt x="16" y="4"/>
                  </a:cubicBezTo>
                  <a:cubicBezTo>
                    <a:pt x="16" y="4"/>
                    <a:pt x="16" y="4"/>
                    <a:pt x="16" y="4"/>
                  </a:cubicBezTo>
                  <a:cubicBezTo>
                    <a:pt x="16" y="5"/>
                    <a:pt x="16" y="5"/>
                    <a:pt x="16" y="5"/>
                  </a:cubicBezTo>
                  <a:cubicBezTo>
                    <a:pt x="15" y="5"/>
                    <a:pt x="15" y="5"/>
                    <a:pt x="15" y="5"/>
                  </a:cubicBezTo>
                  <a:cubicBezTo>
                    <a:pt x="14" y="5"/>
                    <a:pt x="14" y="5"/>
                    <a:pt x="14" y="5"/>
                  </a:cubicBezTo>
                  <a:cubicBezTo>
                    <a:pt x="14" y="5"/>
                    <a:pt x="14" y="5"/>
                    <a:pt x="14" y="5"/>
                  </a:cubicBezTo>
                  <a:cubicBezTo>
                    <a:pt x="14" y="5"/>
                    <a:pt x="14" y="5"/>
                    <a:pt x="14" y="5"/>
                  </a:cubicBezTo>
                  <a:cubicBezTo>
                    <a:pt x="14" y="5"/>
                    <a:pt x="14" y="5"/>
                    <a:pt x="14" y="5"/>
                  </a:cubicBezTo>
                  <a:cubicBezTo>
                    <a:pt x="13" y="6"/>
                    <a:pt x="13" y="6"/>
                    <a:pt x="13" y="6"/>
                  </a:cubicBezTo>
                  <a:cubicBezTo>
                    <a:pt x="11" y="6"/>
                    <a:pt x="11" y="6"/>
                    <a:pt x="11" y="6"/>
                  </a:cubicBezTo>
                  <a:cubicBezTo>
                    <a:pt x="9" y="7"/>
                    <a:pt x="9" y="7"/>
                    <a:pt x="9" y="7"/>
                  </a:cubicBezTo>
                  <a:cubicBezTo>
                    <a:pt x="8" y="7"/>
                    <a:pt x="8" y="7"/>
                    <a:pt x="8" y="7"/>
                  </a:cubicBezTo>
                  <a:cubicBezTo>
                    <a:pt x="8" y="8"/>
                    <a:pt x="8" y="8"/>
                    <a:pt x="8" y="8"/>
                  </a:cubicBezTo>
                  <a:cubicBezTo>
                    <a:pt x="9" y="9"/>
                    <a:pt x="9" y="9"/>
                    <a:pt x="9" y="9"/>
                  </a:cubicBezTo>
                  <a:cubicBezTo>
                    <a:pt x="9" y="10"/>
                    <a:pt x="9" y="10"/>
                    <a:pt x="9" y="10"/>
                  </a:cubicBezTo>
                  <a:cubicBezTo>
                    <a:pt x="9" y="12"/>
                    <a:pt x="9" y="12"/>
                    <a:pt x="9" y="12"/>
                  </a:cubicBezTo>
                  <a:cubicBezTo>
                    <a:pt x="9" y="12"/>
                    <a:pt x="9" y="12"/>
                    <a:pt x="9" y="12"/>
                  </a:cubicBezTo>
                  <a:cubicBezTo>
                    <a:pt x="9" y="14"/>
                    <a:pt x="9" y="14"/>
                    <a:pt x="9" y="14"/>
                  </a:cubicBezTo>
                  <a:cubicBezTo>
                    <a:pt x="7" y="14"/>
                    <a:pt x="7" y="14"/>
                    <a:pt x="7" y="14"/>
                  </a:cubicBezTo>
                  <a:cubicBezTo>
                    <a:pt x="6" y="14"/>
                    <a:pt x="6" y="14"/>
                    <a:pt x="6" y="14"/>
                  </a:cubicBezTo>
                  <a:cubicBezTo>
                    <a:pt x="6" y="13"/>
                    <a:pt x="6" y="13"/>
                    <a:pt x="6" y="13"/>
                  </a:cubicBezTo>
                  <a:cubicBezTo>
                    <a:pt x="5" y="12"/>
                    <a:pt x="5" y="12"/>
                    <a:pt x="5" y="12"/>
                  </a:cubicBezTo>
                  <a:cubicBezTo>
                    <a:pt x="5" y="11"/>
                    <a:pt x="5" y="11"/>
                    <a:pt x="5" y="11"/>
                  </a:cubicBezTo>
                  <a:cubicBezTo>
                    <a:pt x="6" y="11"/>
                    <a:pt x="6" y="11"/>
                    <a:pt x="6" y="11"/>
                  </a:cubicBezTo>
                  <a:cubicBezTo>
                    <a:pt x="6" y="10"/>
                    <a:pt x="6" y="10"/>
                    <a:pt x="6" y="10"/>
                  </a:cubicBezTo>
                  <a:cubicBezTo>
                    <a:pt x="8" y="9"/>
                    <a:pt x="8" y="9"/>
                    <a:pt x="8" y="9"/>
                  </a:cubicBezTo>
                  <a:cubicBezTo>
                    <a:pt x="8" y="8"/>
                    <a:pt x="8" y="8"/>
                    <a:pt x="8" y="8"/>
                  </a:cubicBezTo>
                  <a:cubicBezTo>
                    <a:pt x="7" y="7"/>
                    <a:pt x="7" y="7"/>
                    <a:pt x="7" y="7"/>
                  </a:cubicBezTo>
                  <a:cubicBezTo>
                    <a:pt x="7" y="6"/>
                    <a:pt x="7" y="6"/>
                    <a:pt x="7" y="6"/>
                  </a:cubicBezTo>
                  <a:cubicBezTo>
                    <a:pt x="7" y="6"/>
                    <a:pt x="7" y="6"/>
                    <a:pt x="7" y="6"/>
                  </a:cubicBezTo>
                  <a:cubicBezTo>
                    <a:pt x="7" y="5"/>
                    <a:pt x="7" y="5"/>
                    <a:pt x="7" y="5"/>
                  </a:cubicBezTo>
                  <a:cubicBezTo>
                    <a:pt x="6" y="5"/>
                    <a:pt x="6" y="5"/>
                    <a:pt x="6" y="5"/>
                  </a:cubicBezTo>
                  <a:cubicBezTo>
                    <a:pt x="6" y="4"/>
                    <a:pt x="6" y="4"/>
                    <a:pt x="6" y="4"/>
                  </a:cubicBezTo>
                  <a:cubicBezTo>
                    <a:pt x="8" y="4"/>
                    <a:pt x="8" y="4"/>
                    <a:pt x="8" y="4"/>
                  </a:cubicBezTo>
                  <a:cubicBezTo>
                    <a:pt x="9" y="4"/>
                    <a:pt x="9" y="4"/>
                    <a:pt x="9" y="4"/>
                  </a:cubicBezTo>
                  <a:cubicBezTo>
                    <a:pt x="9" y="3"/>
                    <a:pt x="9" y="3"/>
                    <a:pt x="9" y="3"/>
                  </a:cubicBezTo>
                  <a:cubicBezTo>
                    <a:pt x="9" y="3"/>
                    <a:pt x="9" y="3"/>
                    <a:pt x="9" y="3"/>
                  </a:cubicBezTo>
                  <a:cubicBezTo>
                    <a:pt x="9" y="3"/>
                    <a:pt x="9" y="3"/>
                    <a:pt x="9" y="3"/>
                  </a:cubicBezTo>
                  <a:cubicBezTo>
                    <a:pt x="7" y="4"/>
                    <a:pt x="7" y="4"/>
                    <a:pt x="7" y="4"/>
                  </a:cubicBezTo>
                  <a:cubicBezTo>
                    <a:pt x="5" y="5"/>
                    <a:pt x="5" y="5"/>
                    <a:pt x="5" y="5"/>
                  </a:cubicBezTo>
                  <a:cubicBezTo>
                    <a:pt x="5" y="6"/>
                    <a:pt x="5" y="6"/>
                    <a:pt x="5" y="6"/>
                  </a:cubicBezTo>
                  <a:cubicBezTo>
                    <a:pt x="4" y="6"/>
                    <a:pt x="4" y="6"/>
                    <a:pt x="4" y="6"/>
                  </a:cubicBezTo>
                  <a:cubicBezTo>
                    <a:pt x="3" y="7"/>
                    <a:pt x="3" y="7"/>
                    <a:pt x="3" y="7"/>
                  </a:cubicBezTo>
                  <a:cubicBezTo>
                    <a:pt x="3" y="8"/>
                    <a:pt x="3" y="8"/>
                    <a:pt x="3" y="8"/>
                  </a:cubicBezTo>
                  <a:cubicBezTo>
                    <a:pt x="1" y="9"/>
                    <a:pt x="1" y="9"/>
                    <a:pt x="1" y="9"/>
                  </a:cubicBezTo>
                  <a:cubicBezTo>
                    <a:pt x="1" y="10"/>
                    <a:pt x="1" y="10"/>
                    <a:pt x="1" y="10"/>
                  </a:cubicBezTo>
                  <a:cubicBezTo>
                    <a:pt x="1" y="11"/>
                    <a:pt x="1" y="11"/>
                    <a:pt x="1" y="11"/>
                  </a:cubicBezTo>
                  <a:cubicBezTo>
                    <a:pt x="1" y="12"/>
                    <a:pt x="1" y="12"/>
                    <a:pt x="1" y="12"/>
                  </a:cubicBezTo>
                  <a:cubicBezTo>
                    <a:pt x="0" y="13"/>
                    <a:pt x="0" y="13"/>
                    <a:pt x="0" y="13"/>
                  </a:cubicBezTo>
                  <a:cubicBezTo>
                    <a:pt x="0" y="14"/>
                    <a:pt x="0" y="14"/>
                    <a:pt x="0" y="14"/>
                  </a:cubicBezTo>
                  <a:cubicBezTo>
                    <a:pt x="1" y="14"/>
                    <a:pt x="1" y="14"/>
                    <a:pt x="1" y="14"/>
                  </a:cubicBezTo>
                  <a:cubicBezTo>
                    <a:pt x="2" y="14"/>
                    <a:pt x="2" y="14"/>
                    <a:pt x="2" y="14"/>
                  </a:cubicBezTo>
                  <a:cubicBezTo>
                    <a:pt x="3" y="17"/>
                    <a:pt x="3" y="17"/>
                    <a:pt x="3" y="17"/>
                  </a:cubicBezTo>
                  <a:cubicBezTo>
                    <a:pt x="4" y="18"/>
                    <a:pt x="4" y="18"/>
                    <a:pt x="4" y="18"/>
                  </a:cubicBezTo>
                  <a:cubicBezTo>
                    <a:pt x="4" y="19"/>
                    <a:pt x="4" y="19"/>
                    <a:pt x="4" y="19"/>
                  </a:cubicBezTo>
                  <a:cubicBezTo>
                    <a:pt x="4" y="19"/>
                    <a:pt x="4" y="19"/>
                    <a:pt x="4" y="19"/>
                  </a:cubicBezTo>
                  <a:cubicBezTo>
                    <a:pt x="4" y="20"/>
                    <a:pt x="4" y="20"/>
                    <a:pt x="4" y="20"/>
                  </a:cubicBezTo>
                  <a:cubicBezTo>
                    <a:pt x="4" y="20"/>
                    <a:pt x="4" y="20"/>
                    <a:pt x="4" y="20"/>
                  </a:cubicBezTo>
                  <a:cubicBezTo>
                    <a:pt x="4" y="21"/>
                    <a:pt x="4" y="21"/>
                    <a:pt x="4" y="21"/>
                  </a:cubicBezTo>
                  <a:cubicBezTo>
                    <a:pt x="5" y="22"/>
                    <a:pt x="5" y="22"/>
                    <a:pt x="5" y="22"/>
                  </a:cubicBezTo>
                  <a:cubicBezTo>
                    <a:pt x="6" y="22"/>
                    <a:pt x="6" y="22"/>
                    <a:pt x="6" y="22"/>
                  </a:cubicBezTo>
                  <a:cubicBezTo>
                    <a:pt x="7" y="22"/>
                    <a:pt x="7" y="22"/>
                    <a:pt x="7" y="22"/>
                  </a:cubicBezTo>
                  <a:cubicBezTo>
                    <a:pt x="8" y="23"/>
                    <a:pt x="8" y="23"/>
                    <a:pt x="8" y="23"/>
                  </a:cubicBezTo>
                  <a:cubicBezTo>
                    <a:pt x="8" y="22"/>
                    <a:pt x="8" y="22"/>
                    <a:pt x="8" y="22"/>
                  </a:cubicBezTo>
                  <a:cubicBezTo>
                    <a:pt x="10" y="22"/>
                    <a:pt x="10" y="22"/>
                    <a:pt x="10" y="22"/>
                  </a:cubicBezTo>
                  <a:cubicBezTo>
                    <a:pt x="11" y="23"/>
                    <a:pt x="11" y="23"/>
                    <a:pt x="11" y="23"/>
                  </a:cubicBezTo>
                  <a:cubicBezTo>
                    <a:pt x="11" y="23"/>
                    <a:pt x="11" y="23"/>
                    <a:pt x="11" y="23"/>
                  </a:cubicBezTo>
                  <a:cubicBezTo>
                    <a:pt x="12" y="22"/>
                    <a:pt x="12" y="22"/>
                    <a:pt x="12" y="22"/>
                  </a:cubicBezTo>
                  <a:cubicBezTo>
                    <a:pt x="14" y="23"/>
                    <a:pt x="14" y="23"/>
                    <a:pt x="14" y="23"/>
                  </a:cubicBezTo>
                  <a:cubicBezTo>
                    <a:pt x="14" y="23"/>
                    <a:pt x="14" y="23"/>
                    <a:pt x="14" y="23"/>
                  </a:cubicBezTo>
                  <a:cubicBezTo>
                    <a:pt x="18" y="26"/>
                    <a:pt x="18" y="26"/>
                    <a:pt x="18" y="26"/>
                  </a:cubicBezTo>
                  <a:cubicBezTo>
                    <a:pt x="19" y="26"/>
                    <a:pt x="19" y="26"/>
                    <a:pt x="19" y="26"/>
                  </a:cubicBezTo>
                  <a:cubicBezTo>
                    <a:pt x="19" y="26"/>
                    <a:pt x="19" y="26"/>
                    <a:pt x="19" y="26"/>
                  </a:cubicBezTo>
                  <a:cubicBezTo>
                    <a:pt x="20" y="26"/>
                    <a:pt x="20" y="26"/>
                    <a:pt x="20" y="26"/>
                  </a:cubicBezTo>
                  <a:cubicBezTo>
                    <a:pt x="21" y="26"/>
                    <a:pt x="21" y="26"/>
                    <a:pt x="21" y="26"/>
                  </a:cubicBezTo>
                  <a:cubicBezTo>
                    <a:pt x="21" y="26"/>
                    <a:pt x="21" y="26"/>
                    <a:pt x="21" y="26"/>
                  </a:cubicBezTo>
                  <a:cubicBezTo>
                    <a:pt x="22" y="26"/>
                    <a:pt x="22" y="26"/>
                    <a:pt x="22" y="26"/>
                  </a:cubicBezTo>
                  <a:cubicBezTo>
                    <a:pt x="23" y="26"/>
                    <a:pt x="23" y="26"/>
                    <a:pt x="23" y="26"/>
                  </a:cubicBezTo>
                  <a:cubicBezTo>
                    <a:pt x="24" y="26"/>
                    <a:pt x="24" y="26"/>
                    <a:pt x="24" y="26"/>
                  </a:cubicBezTo>
                  <a:cubicBezTo>
                    <a:pt x="24" y="26"/>
                    <a:pt x="24" y="26"/>
                    <a:pt x="24" y="26"/>
                  </a:cubicBezTo>
                  <a:cubicBezTo>
                    <a:pt x="25" y="26"/>
                    <a:pt x="25" y="26"/>
                    <a:pt x="25" y="26"/>
                  </a:cubicBezTo>
                  <a:cubicBezTo>
                    <a:pt x="26" y="26"/>
                    <a:pt x="26" y="26"/>
                    <a:pt x="26" y="26"/>
                  </a:cubicBezTo>
                  <a:cubicBezTo>
                    <a:pt x="26" y="28"/>
                    <a:pt x="26" y="28"/>
                    <a:pt x="26" y="28"/>
                  </a:cubicBezTo>
                  <a:cubicBezTo>
                    <a:pt x="26" y="28"/>
                    <a:pt x="26" y="28"/>
                    <a:pt x="26" y="28"/>
                  </a:cubicBezTo>
                  <a:cubicBezTo>
                    <a:pt x="26" y="29"/>
                    <a:pt x="26" y="29"/>
                    <a:pt x="26" y="29"/>
                  </a:cubicBezTo>
                  <a:cubicBezTo>
                    <a:pt x="25" y="29"/>
                    <a:pt x="25" y="29"/>
                    <a:pt x="25" y="29"/>
                  </a:cubicBezTo>
                  <a:cubicBezTo>
                    <a:pt x="24" y="30"/>
                    <a:pt x="24" y="30"/>
                    <a:pt x="24" y="30"/>
                  </a:cubicBezTo>
                  <a:cubicBezTo>
                    <a:pt x="24" y="30"/>
                    <a:pt x="24" y="30"/>
                    <a:pt x="24" y="30"/>
                  </a:cubicBezTo>
                  <a:cubicBezTo>
                    <a:pt x="24" y="32"/>
                    <a:pt x="24" y="32"/>
                    <a:pt x="24" y="32"/>
                  </a:cubicBezTo>
                  <a:cubicBezTo>
                    <a:pt x="24" y="32"/>
                    <a:pt x="24" y="32"/>
                    <a:pt x="24" y="32"/>
                  </a:cubicBezTo>
                  <a:cubicBezTo>
                    <a:pt x="24" y="33"/>
                    <a:pt x="24" y="33"/>
                    <a:pt x="24" y="33"/>
                  </a:cubicBezTo>
                  <a:cubicBezTo>
                    <a:pt x="24" y="34"/>
                    <a:pt x="24" y="34"/>
                    <a:pt x="24" y="34"/>
                  </a:cubicBezTo>
                  <a:cubicBezTo>
                    <a:pt x="24" y="35"/>
                    <a:pt x="24" y="35"/>
                    <a:pt x="24" y="35"/>
                  </a:cubicBezTo>
                  <a:cubicBezTo>
                    <a:pt x="24" y="36"/>
                    <a:pt x="24" y="36"/>
                    <a:pt x="24" y="36"/>
                  </a:cubicBezTo>
                  <a:cubicBezTo>
                    <a:pt x="25" y="38"/>
                    <a:pt x="25" y="38"/>
                    <a:pt x="25" y="38"/>
                  </a:cubicBezTo>
                  <a:cubicBezTo>
                    <a:pt x="24" y="40"/>
                    <a:pt x="24" y="40"/>
                    <a:pt x="24" y="40"/>
                  </a:cubicBezTo>
                  <a:cubicBezTo>
                    <a:pt x="24" y="41"/>
                    <a:pt x="24" y="41"/>
                    <a:pt x="24" y="41"/>
                  </a:cubicBezTo>
                  <a:cubicBezTo>
                    <a:pt x="25" y="41"/>
                    <a:pt x="25" y="41"/>
                    <a:pt x="25" y="41"/>
                  </a:cubicBezTo>
                  <a:cubicBezTo>
                    <a:pt x="25" y="41"/>
                    <a:pt x="25" y="41"/>
                    <a:pt x="25" y="41"/>
                  </a:cubicBezTo>
                  <a:cubicBezTo>
                    <a:pt x="25" y="41"/>
                    <a:pt x="25" y="41"/>
                    <a:pt x="25" y="41"/>
                  </a:cubicBezTo>
                  <a:cubicBezTo>
                    <a:pt x="25" y="41"/>
                    <a:pt x="25" y="41"/>
                    <a:pt x="25" y="41"/>
                  </a:cubicBezTo>
                  <a:cubicBezTo>
                    <a:pt x="26" y="42"/>
                    <a:pt x="26" y="42"/>
                    <a:pt x="26" y="42"/>
                  </a:cubicBezTo>
                  <a:cubicBezTo>
                    <a:pt x="26" y="42"/>
                    <a:pt x="26" y="42"/>
                    <a:pt x="26" y="42"/>
                  </a:cubicBezTo>
                  <a:cubicBezTo>
                    <a:pt x="26" y="43"/>
                    <a:pt x="26" y="43"/>
                    <a:pt x="26" y="43"/>
                  </a:cubicBezTo>
                  <a:cubicBezTo>
                    <a:pt x="27" y="44"/>
                    <a:pt x="27" y="44"/>
                    <a:pt x="27" y="44"/>
                  </a:cubicBezTo>
                  <a:cubicBezTo>
                    <a:pt x="27" y="46"/>
                    <a:pt x="27" y="46"/>
                    <a:pt x="27" y="46"/>
                  </a:cubicBezTo>
                  <a:cubicBezTo>
                    <a:pt x="28" y="47"/>
                    <a:pt x="28" y="47"/>
                    <a:pt x="28" y="47"/>
                  </a:cubicBezTo>
                  <a:cubicBezTo>
                    <a:pt x="27" y="47"/>
                    <a:pt x="27" y="47"/>
                    <a:pt x="27" y="47"/>
                  </a:cubicBezTo>
                  <a:close/>
                  <a:moveTo>
                    <a:pt x="22" y="1"/>
                  </a:moveTo>
                  <a:cubicBezTo>
                    <a:pt x="22" y="1"/>
                    <a:pt x="22" y="1"/>
                    <a:pt x="22" y="1"/>
                  </a:cubicBezTo>
                  <a:cubicBezTo>
                    <a:pt x="23" y="2"/>
                    <a:pt x="23" y="2"/>
                    <a:pt x="23" y="2"/>
                  </a:cubicBezTo>
                  <a:cubicBezTo>
                    <a:pt x="23" y="2"/>
                    <a:pt x="23" y="2"/>
                    <a:pt x="23" y="2"/>
                  </a:cubicBezTo>
                  <a:cubicBezTo>
                    <a:pt x="23" y="2"/>
                    <a:pt x="23" y="2"/>
                    <a:pt x="23" y="2"/>
                  </a:cubicBezTo>
                  <a:cubicBezTo>
                    <a:pt x="22" y="2"/>
                    <a:pt x="22" y="2"/>
                    <a:pt x="22" y="2"/>
                  </a:cubicBezTo>
                  <a:cubicBezTo>
                    <a:pt x="22" y="1"/>
                    <a:pt x="22" y="1"/>
                    <a:pt x="22" y="1"/>
                  </a:cubicBezTo>
                  <a:close/>
                  <a:moveTo>
                    <a:pt x="19" y="1"/>
                  </a:moveTo>
                  <a:cubicBezTo>
                    <a:pt x="20" y="1"/>
                    <a:pt x="20" y="1"/>
                    <a:pt x="20" y="1"/>
                  </a:cubicBezTo>
                  <a:cubicBezTo>
                    <a:pt x="20" y="2"/>
                    <a:pt x="20" y="2"/>
                    <a:pt x="20" y="2"/>
                  </a:cubicBezTo>
                  <a:cubicBezTo>
                    <a:pt x="20" y="2"/>
                    <a:pt x="20" y="2"/>
                    <a:pt x="20" y="2"/>
                  </a:cubicBezTo>
                  <a:cubicBezTo>
                    <a:pt x="19" y="2"/>
                    <a:pt x="19" y="2"/>
                    <a:pt x="19" y="2"/>
                  </a:cubicBezTo>
                  <a:cubicBezTo>
                    <a:pt x="18" y="1"/>
                    <a:pt x="18" y="1"/>
                    <a:pt x="18" y="1"/>
                  </a:cubicBezTo>
                  <a:cubicBezTo>
                    <a:pt x="19" y="1"/>
                    <a:pt x="19" y="1"/>
                    <a:pt x="19" y="1"/>
                  </a:cubicBezTo>
                  <a:close/>
                  <a:moveTo>
                    <a:pt x="14" y="0"/>
                  </a:moveTo>
                  <a:cubicBezTo>
                    <a:pt x="15" y="0"/>
                    <a:pt x="15" y="0"/>
                    <a:pt x="15" y="0"/>
                  </a:cubicBezTo>
                  <a:cubicBezTo>
                    <a:pt x="16" y="0"/>
                    <a:pt x="16" y="0"/>
                    <a:pt x="16" y="0"/>
                  </a:cubicBezTo>
                  <a:cubicBezTo>
                    <a:pt x="15" y="0"/>
                    <a:pt x="15" y="0"/>
                    <a:pt x="15" y="0"/>
                  </a:cubicBezTo>
                  <a:cubicBezTo>
                    <a:pt x="14" y="0"/>
                    <a:pt x="14" y="0"/>
                    <a:pt x="14" y="0"/>
                  </a:cubicBezTo>
                  <a:close/>
                  <a:moveTo>
                    <a:pt x="39" y="7"/>
                  </a:moveTo>
                  <a:cubicBezTo>
                    <a:pt x="40" y="6"/>
                    <a:pt x="40" y="6"/>
                    <a:pt x="40" y="6"/>
                  </a:cubicBezTo>
                  <a:cubicBezTo>
                    <a:pt x="41" y="6"/>
                    <a:pt x="41" y="6"/>
                    <a:pt x="41" y="6"/>
                  </a:cubicBezTo>
                  <a:cubicBezTo>
                    <a:pt x="42" y="6"/>
                    <a:pt x="42" y="6"/>
                    <a:pt x="42" y="6"/>
                  </a:cubicBezTo>
                  <a:cubicBezTo>
                    <a:pt x="42" y="6"/>
                    <a:pt x="42" y="6"/>
                    <a:pt x="42" y="6"/>
                  </a:cubicBezTo>
                  <a:cubicBezTo>
                    <a:pt x="42" y="7"/>
                    <a:pt x="42" y="7"/>
                    <a:pt x="42" y="7"/>
                  </a:cubicBezTo>
                  <a:cubicBezTo>
                    <a:pt x="41" y="7"/>
                    <a:pt x="41" y="7"/>
                    <a:pt x="41" y="7"/>
                  </a:cubicBezTo>
                  <a:cubicBezTo>
                    <a:pt x="40" y="7"/>
                    <a:pt x="40" y="7"/>
                    <a:pt x="40" y="7"/>
                  </a:cubicBezTo>
                  <a:cubicBezTo>
                    <a:pt x="40" y="7"/>
                    <a:pt x="39" y="7"/>
                    <a:pt x="39" y="7"/>
                  </a:cubicBez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73" name="Freeform 182"/>
            <p:cNvSpPr>
              <a:spLocks/>
            </p:cNvSpPr>
            <p:nvPr/>
          </p:nvSpPr>
          <p:spPr bwMode="auto">
            <a:xfrm>
              <a:off x="2639699" y="2932795"/>
              <a:ext cx="257326" cy="329377"/>
            </a:xfrm>
            <a:custGeom>
              <a:avLst/>
              <a:gdLst>
                <a:gd name="T0" fmla="*/ 163 w 200"/>
                <a:gd name="T1" fmla="*/ 208 h 256"/>
                <a:gd name="T2" fmla="*/ 159 w 200"/>
                <a:gd name="T3" fmla="*/ 186 h 256"/>
                <a:gd name="T4" fmla="*/ 159 w 200"/>
                <a:gd name="T5" fmla="*/ 175 h 256"/>
                <a:gd name="T6" fmla="*/ 174 w 200"/>
                <a:gd name="T7" fmla="*/ 163 h 256"/>
                <a:gd name="T8" fmla="*/ 189 w 200"/>
                <a:gd name="T9" fmla="*/ 160 h 256"/>
                <a:gd name="T10" fmla="*/ 200 w 200"/>
                <a:gd name="T11" fmla="*/ 175 h 256"/>
                <a:gd name="T12" fmla="*/ 193 w 200"/>
                <a:gd name="T13" fmla="*/ 156 h 256"/>
                <a:gd name="T14" fmla="*/ 185 w 200"/>
                <a:gd name="T15" fmla="*/ 152 h 256"/>
                <a:gd name="T16" fmla="*/ 185 w 200"/>
                <a:gd name="T17" fmla="*/ 126 h 256"/>
                <a:gd name="T18" fmla="*/ 185 w 200"/>
                <a:gd name="T19" fmla="*/ 111 h 256"/>
                <a:gd name="T20" fmla="*/ 193 w 200"/>
                <a:gd name="T21" fmla="*/ 97 h 256"/>
                <a:gd name="T22" fmla="*/ 178 w 200"/>
                <a:gd name="T23" fmla="*/ 97 h 256"/>
                <a:gd name="T24" fmla="*/ 167 w 200"/>
                <a:gd name="T25" fmla="*/ 97 h 256"/>
                <a:gd name="T26" fmla="*/ 137 w 200"/>
                <a:gd name="T27" fmla="*/ 86 h 256"/>
                <a:gd name="T28" fmla="*/ 122 w 200"/>
                <a:gd name="T29" fmla="*/ 82 h 256"/>
                <a:gd name="T30" fmla="*/ 111 w 200"/>
                <a:gd name="T31" fmla="*/ 74 h 256"/>
                <a:gd name="T32" fmla="*/ 104 w 200"/>
                <a:gd name="T33" fmla="*/ 52 h 256"/>
                <a:gd name="T34" fmla="*/ 100 w 200"/>
                <a:gd name="T35" fmla="*/ 41 h 256"/>
                <a:gd name="T36" fmla="*/ 111 w 200"/>
                <a:gd name="T37" fmla="*/ 22 h 256"/>
                <a:gd name="T38" fmla="*/ 130 w 200"/>
                <a:gd name="T39" fmla="*/ 11 h 256"/>
                <a:gd name="T40" fmla="*/ 133 w 200"/>
                <a:gd name="T41" fmla="*/ 4 h 256"/>
                <a:gd name="T42" fmla="*/ 122 w 200"/>
                <a:gd name="T43" fmla="*/ 4 h 256"/>
                <a:gd name="T44" fmla="*/ 115 w 200"/>
                <a:gd name="T45" fmla="*/ 8 h 256"/>
                <a:gd name="T46" fmla="*/ 96 w 200"/>
                <a:gd name="T47" fmla="*/ 19 h 256"/>
                <a:gd name="T48" fmla="*/ 82 w 200"/>
                <a:gd name="T49" fmla="*/ 22 h 256"/>
                <a:gd name="T50" fmla="*/ 78 w 200"/>
                <a:gd name="T51" fmla="*/ 26 h 256"/>
                <a:gd name="T52" fmla="*/ 67 w 200"/>
                <a:gd name="T53" fmla="*/ 26 h 256"/>
                <a:gd name="T54" fmla="*/ 59 w 200"/>
                <a:gd name="T55" fmla="*/ 41 h 256"/>
                <a:gd name="T56" fmla="*/ 52 w 200"/>
                <a:gd name="T57" fmla="*/ 48 h 256"/>
                <a:gd name="T58" fmla="*/ 41 w 200"/>
                <a:gd name="T59" fmla="*/ 60 h 256"/>
                <a:gd name="T60" fmla="*/ 37 w 200"/>
                <a:gd name="T61" fmla="*/ 71 h 256"/>
                <a:gd name="T62" fmla="*/ 33 w 200"/>
                <a:gd name="T63" fmla="*/ 63 h 256"/>
                <a:gd name="T64" fmla="*/ 30 w 200"/>
                <a:gd name="T65" fmla="*/ 67 h 256"/>
                <a:gd name="T66" fmla="*/ 19 w 200"/>
                <a:gd name="T67" fmla="*/ 82 h 256"/>
                <a:gd name="T68" fmla="*/ 26 w 200"/>
                <a:gd name="T69" fmla="*/ 93 h 256"/>
                <a:gd name="T70" fmla="*/ 26 w 200"/>
                <a:gd name="T71" fmla="*/ 100 h 256"/>
                <a:gd name="T72" fmla="*/ 26 w 200"/>
                <a:gd name="T73" fmla="*/ 108 h 256"/>
                <a:gd name="T74" fmla="*/ 26 w 200"/>
                <a:gd name="T75" fmla="*/ 126 h 256"/>
                <a:gd name="T76" fmla="*/ 33 w 200"/>
                <a:gd name="T77" fmla="*/ 134 h 256"/>
                <a:gd name="T78" fmla="*/ 22 w 200"/>
                <a:gd name="T79" fmla="*/ 149 h 256"/>
                <a:gd name="T80" fmla="*/ 4 w 200"/>
                <a:gd name="T81" fmla="*/ 167 h 256"/>
                <a:gd name="T82" fmla="*/ 22 w 200"/>
                <a:gd name="T83" fmla="*/ 178 h 256"/>
                <a:gd name="T84" fmla="*/ 37 w 200"/>
                <a:gd name="T85" fmla="*/ 189 h 256"/>
                <a:gd name="T86" fmla="*/ 48 w 200"/>
                <a:gd name="T87" fmla="*/ 186 h 256"/>
                <a:gd name="T88" fmla="*/ 59 w 200"/>
                <a:gd name="T89" fmla="*/ 193 h 256"/>
                <a:gd name="T90" fmla="*/ 74 w 200"/>
                <a:gd name="T91" fmla="*/ 197 h 256"/>
                <a:gd name="T92" fmla="*/ 82 w 200"/>
                <a:gd name="T93" fmla="*/ 208 h 256"/>
                <a:gd name="T94" fmla="*/ 96 w 200"/>
                <a:gd name="T95" fmla="*/ 223 h 256"/>
                <a:gd name="T96" fmla="*/ 104 w 200"/>
                <a:gd name="T97" fmla="*/ 230 h 256"/>
                <a:gd name="T98" fmla="*/ 122 w 200"/>
                <a:gd name="T99" fmla="*/ 226 h 256"/>
                <a:gd name="T100" fmla="*/ 141 w 200"/>
                <a:gd name="T101" fmla="*/ 226 h 256"/>
                <a:gd name="T102" fmla="*/ 137 w 200"/>
                <a:gd name="T103" fmla="*/ 249 h 256"/>
                <a:gd name="T104" fmla="*/ 148 w 200"/>
                <a:gd name="T105"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56">
                  <a:moveTo>
                    <a:pt x="148" y="256"/>
                  </a:moveTo>
                  <a:lnTo>
                    <a:pt x="152" y="249"/>
                  </a:lnTo>
                  <a:lnTo>
                    <a:pt x="159" y="215"/>
                  </a:lnTo>
                  <a:lnTo>
                    <a:pt x="159" y="215"/>
                  </a:lnTo>
                  <a:lnTo>
                    <a:pt x="163" y="208"/>
                  </a:lnTo>
                  <a:lnTo>
                    <a:pt x="156" y="204"/>
                  </a:lnTo>
                  <a:lnTo>
                    <a:pt x="152" y="201"/>
                  </a:lnTo>
                  <a:lnTo>
                    <a:pt x="148" y="197"/>
                  </a:lnTo>
                  <a:lnTo>
                    <a:pt x="148" y="186"/>
                  </a:lnTo>
                  <a:lnTo>
                    <a:pt x="159" y="186"/>
                  </a:lnTo>
                  <a:lnTo>
                    <a:pt x="163" y="186"/>
                  </a:lnTo>
                  <a:lnTo>
                    <a:pt x="163" y="182"/>
                  </a:lnTo>
                  <a:lnTo>
                    <a:pt x="163" y="182"/>
                  </a:lnTo>
                  <a:lnTo>
                    <a:pt x="163" y="182"/>
                  </a:lnTo>
                  <a:lnTo>
                    <a:pt x="159" y="175"/>
                  </a:lnTo>
                  <a:lnTo>
                    <a:pt x="156" y="175"/>
                  </a:lnTo>
                  <a:lnTo>
                    <a:pt x="152" y="171"/>
                  </a:lnTo>
                  <a:lnTo>
                    <a:pt x="156" y="167"/>
                  </a:lnTo>
                  <a:lnTo>
                    <a:pt x="174" y="167"/>
                  </a:lnTo>
                  <a:lnTo>
                    <a:pt x="174" y="163"/>
                  </a:lnTo>
                  <a:lnTo>
                    <a:pt x="178" y="163"/>
                  </a:lnTo>
                  <a:lnTo>
                    <a:pt x="182" y="167"/>
                  </a:lnTo>
                  <a:lnTo>
                    <a:pt x="182" y="167"/>
                  </a:lnTo>
                  <a:lnTo>
                    <a:pt x="185" y="163"/>
                  </a:lnTo>
                  <a:lnTo>
                    <a:pt x="189" y="160"/>
                  </a:lnTo>
                  <a:lnTo>
                    <a:pt x="189" y="163"/>
                  </a:lnTo>
                  <a:lnTo>
                    <a:pt x="193" y="167"/>
                  </a:lnTo>
                  <a:lnTo>
                    <a:pt x="193" y="171"/>
                  </a:lnTo>
                  <a:lnTo>
                    <a:pt x="193" y="175"/>
                  </a:lnTo>
                  <a:lnTo>
                    <a:pt x="200" y="175"/>
                  </a:lnTo>
                  <a:lnTo>
                    <a:pt x="196" y="171"/>
                  </a:lnTo>
                  <a:lnTo>
                    <a:pt x="196" y="163"/>
                  </a:lnTo>
                  <a:lnTo>
                    <a:pt x="193" y="160"/>
                  </a:lnTo>
                  <a:lnTo>
                    <a:pt x="193" y="156"/>
                  </a:lnTo>
                  <a:lnTo>
                    <a:pt x="193" y="156"/>
                  </a:lnTo>
                  <a:lnTo>
                    <a:pt x="189" y="152"/>
                  </a:lnTo>
                  <a:lnTo>
                    <a:pt x="189" y="152"/>
                  </a:lnTo>
                  <a:lnTo>
                    <a:pt x="189" y="152"/>
                  </a:lnTo>
                  <a:lnTo>
                    <a:pt x="189" y="152"/>
                  </a:lnTo>
                  <a:lnTo>
                    <a:pt x="185" y="152"/>
                  </a:lnTo>
                  <a:lnTo>
                    <a:pt x="185" y="149"/>
                  </a:lnTo>
                  <a:lnTo>
                    <a:pt x="189" y="141"/>
                  </a:lnTo>
                  <a:lnTo>
                    <a:pt x="185" y="134"/>
                  </a:lnTo>
                  <a:lnTo>
                    <a:pt x="185" y="130"/>
                  </a:lnTo>
                  <a:lnTo>
                    <a:pt x="185" y="126"/>
                  </a:lnTo>
                  <a:lnTo>
                    <a:pt x="185" y="123"/>
                  </a:lnTo>
                  <a:lnTo>
                    <a:pt x="185" y="119"/>
                  </a:lnTo>
                  <a:lnTo>
                    <a:pt x="185" y="119"/>
                  </a:lnTo>
                  <a:lnTo>
                    <a:pt x="185" y="111"/>
                  </a:lnTo>
                  <a:lnTo>
                    <a:pt x="185" y="111"/>
                  </a:lnTo>
                  <a:lnTo>
                    <a:pt x="189" y="108"/>
                  </a:lnTo>
                  <a:lnTo>
                    <a:pt x="193" y="108"/>
                  </a:lnTo>
                  <a:lnTo>
                    <a:pt x="193" y="104"/>
                  </a:lnTo>
                  <a:lnTo>
                    <a:pt x="193" y="104"/>
                  </a:lnTo>
                  <a:lnTo>
                    <a:pt x="193" y="97"/>
                  </a:lnTo>
                  <a:lnTo>
                    <a:pt x="189" y="97"/>
                  </a:lnTo>
                  <a:lnTo>
                    <a:pt x="185" y="97"/>
                  </a:lnTo>
                  <a:lnTo>
                    <a:pt x="185" y="97"/>
                  </a:lnTo>
                  <a:lnTo>
                    <a:pt x="182" y="97"/>
                  </a:lnTo>
                  <a:lnTo>
                    <a:pt x="178" y="97"/>
                  </a:lnTo>
                  <a:lnTo>
                    <a:pt x="174" y="97"/>
                  </a:lnTo>
                  <a:lnTo>
                    <a:pt x="174" y="97"/>
                  </a:lnTo>
                  <a:lnTo>
                    <a:pt x="170" y="97"/>
                  </a:lnTo>
                  <a:lnTo>
                    <a:pt x="167" y="97"/>
                  </a:lnTo>
                  <a:lnTo>
                    <a:pt x="167" y="97"/>
                  </a:lnTo>
                  <a:lnTo>
                    <a:pt x="163" y="97"/>
                  </a:lnTo>
                  <a:lnTo>
                    <a:pt x="148" y="86"/>
                  </a:lnTo>
                  <a:lnTo>
                    <a:pt x="148" y="86"/>
                  </a:lnTo>
                  <a:lnTo>
                    <a:pt x="141" y="82"/>
                  </a:lnTo>
                  <a:lnTo>
                    <a:pt x="137" y="86"/>
                  </a:lnTo>
                  <a:lnTo>
                    <a:pt x="137" y="86"/>
                  </a:lnTo>
                  <a:lnTo>
                    <a:pt x="133" y="82"/>
                  </a:lnTo>
                  <a:lnTo>
                    <a:pt x="126" y="82"/>
                  </a:lnTo>
                  <a:lnTo>
                    <a:pt x="126" y="86"/>
                  </a:lnTo>
                  <a:lnTo>
                    <a:pt x="122" y="82"/>
                  </a:lnTo>
                  <a:lnTo>
                    <a:pt x="119" y="82"/>
                  </a:lnTo>
                  <a:lnTo>
                    <a:pt x="115" y="82"/>
                  </a:lnTo>
                  <a:lnTo>
                    <a:pt x="111" y="78"/>
                  </a:lnTo>
                  <a:lnTo>
                    <a:pt x="111" y="74"/>
                  </a:lnTo>
                  <a:lnTo>
                    <a:pt x="111" y="74"/>
                  </a:lnTo>
                  <a:lnTo>
                    <a:pt x="111" y="71"/>
                  </a:lnTo>
                  <a:lnTo>
                    <a:pt x="111" y="71"/>
                  </a:lnTo>
                  <a:lnTo>
                    <a:pt x="111" y="67"/>
                  </a:lnTo>
                  <a:lnTo>
                    <a:pt x="108" y="63"/>
                  </a:lnTo>
                  <a:lnTo>
                    <a:pt x="104" y="52"/>
                  </a:lnTo>
                  <a:lnTo>
                    <a:pt x="100" y="52"/>
                  </a:lnTo>
                  <a:lnTo>
                    <a:pt x="96" y="52"/>
                  </a:lnTo>
                  <a:lnTo>
                    <a:pt x="96" y="48"/>
                  </a:lnTo>
                  <a:lnTo>
                    <a:pt x="100" y="45"/>
                  </a:lnTo>
                  <a:lnTo>
                    <a:pt x="100" y="41"/>
                  </a:lnTo>
                  <a:lnTo>
                    <a:pt x="100" y="37"/>
                  </a:lnTo>
                  <a:lnTo>
                    <a:pt x="100" y="34"/>
                  </a:lnTo>
                  <a:lnTo>
                    <a:pt x="108" y="30"/>
                  </a:lnTo>
                  <a:lnTo>
                    <a:pt x="108" y="26"/>
                  </a:lnTo>
                  <a:lnTo>
                    <a:pt x="111" y="22"/>
                  </a:lnTo>
                  <a:lnTo>
                    <a:pt x="115" y="22"/>
                  </a:lnTo>
                  <a:lnTo>
                    <a:pt x="115" y="19"/>
                  </a:lnTo>
                  <a:lnTo>
                    <a:pt x="122" y="15"/>
                  </a:lnTo>
                  <a:lnTo>
                    <a:pt x="130" y="11"/>
                  </a:lnTo>
                  <a:lnTo>
                    <a:pt x="130" y="11"/>
                  </a:lnTo>
                  <a:lnTo>
                    <a:pt x="130" y="11"/>
                  </a:lnTo>
                  <a:lnTo>
                    <a:pt x="133" y="11"/>
                  </a:lnTo>
                  <a:lnTo>
                    <a:pt x="133" y="8"/>
                  </a:lnTo>
                  <a:lnTo>
                    <a:pt x="133" y="8"/>
                  </a:lnTo>
                  <a:lnTo>
                    <a:pt x="133" y="4"/>
                  </a:lnTo>
                  <a:lnTo>
                    <a:pt x="126" y="0"/>
                  </a:lnTo>
                  <a:lnTo>
                    <a:pt x="126" y="0"/>
                  </a:lnTo>
                  <a:lnTo>
                    <a:pt x="122" y="4"/>
                  </a:lnTo>
                  <a:lnTo>
                    <a:pt x="122" y="4"/>
                  </a:lnTo>
                  <a:lnTo>
                    <a:pt x="122" y="4"/>
                  </a:lnTo>
                  <a:lnTo>
                    <a:pt x="119" y="4"/>
                  </a:lnTo>
                  <a:lnTo>
                    <a:pt x="119" y="4"/>
                  </a:lnTo>
                  <a:lnTo>
                    <a:pt x="115" y="4"/>
                  </a:lnTo>
                  <a:lnTo>
                    <a:pt x="115" y="8"/>
                  </a:lnTo>
                  <a:lnTo>
                    <a:pt x="115" y="8"/>
                  </a:lnTo>
                  <a:lnTo>
                    <a:pt x="115" y="11"/>
                  </a:lnTo>
                  <a:lnTo>
                    <a:pt x="108" y="11"/>
                  </a:lnTo>
                  <a:lnTo>
                    <a:pt x="104" y="15"/>
                  </a:lnTo>
                  <a:lnTo>
                    <a:pt x="100" y="19"/>
                  </a:lnTo>
                  <a:lnTo>
                    <a:pt x="96" y="19"/>
                  </a:lnTo>
                  <a:lnTo>
                    <a:pt x="89" y="19"/>
                  </a:lnTo>
                  <a:lnTo>
                    <a:pt x="85" y="19"/>
                  </a:lnTo>
                  <a:lnTo>
                    <a:pt x="82" y="19"/>
                  </a:lnTo>
                  <a:lnTo>
                    <a:pt x="82" y="22"/>
                  </a:lnTo>
                  <a:lnTo>
                    <a:pt x="82" y="22"/>
                  </a:lnTo>
                  <a:lnTo>
                    <a:pt x="82" y="26"/>
                  </a:lnTo>
                  <a:lnTo>
                    <a:pt x="82" y="30"/>
                  </a:lnTo>
                  <a:lnTo>
                    <a:pt x="78" y="26"/>
                  </a:lnTo>
                  <a:lnTo>
                    <a:pt x="78" y="26"/>
                  </a:lnTo>
                  <a:lnTo>
                    <a:pt x="78" y="26"/>
                  </a:lnTo>
                  <a:lnTo>
                    <a:pt x="82" y="22"/>
                  </a:lnTo>
                  <a:lnTo>
                    <a:pt x="78" y="22"/>
                  </a:lnTo>
                  <a:lnTo>
                    <a:pt x="74" y="22"/>
                  </a:lnTo>
                  <a:lnTo>
                    <a:pt x="71" y="22"/>
                  </a:lnTo>
                  <a:lnTo>
                    <a:pt x="67" y="26"/>
                  </a:lnTo>
                  <a:lnTo>
                    <a:pt x="63" y="26"/>
                  </a:lnTo>
                  <a:lnTo>
                    <a:pt x="63" y="30"/>
                  </a:lnTo>
                  <a:lnTo>
                    <a:pt x="56" y="37"/>
                  </a:lnTo>
                  <a:lnTo>
                    <a:pt x="56" y="41"/>
                  </a:lnTo>
                  <a:lnTo>
                    <a:pt x="59" y="41"/>
                  </a:lnTo>
                  <a:lnTo>
                    <a:pt x="59" y="41"/>
                  </a:lnTo>
                  <a:lnTo>
                    <a:pt x="59" y="45"/>
                  </a:lnTo>
                  <a:lnTo>
                    <a:pt x="59" y="45"/>
                  </a:lnTo>
                  <a:lnTo>
                    <a:pt x="56" y="48"/>
                  </a:lnTo>
                  <a:lnTo>
                    <a:pt x="52" y="48"/>
                  </a:lnTo>
                  <a:lnTo>
                    <a:pt x="52" y="48"/>
                  </a:lnTo>
                  <a:lnTo>
                    <a:pt x="45" y="52"/>
                  </a:lnTo>
                  <a:lnTo>
                    <a:pt x="45" y="52"/>
                  </a:lnTo>
                  <a:lnTo>
                    <a:pt x="41" y="56"/>
                  </a:lnTo>
                  <a:lnTo>
                    <a:pt x="41" y="60"/>
                  </a:lnTo>
                  <a:lnTo>
                    <a:pt x="37" y="60"/>
                  </a:lnTo>
                  <a:lnTo>
                    <a:pt x="37" y="60"/>
                  </a:lnTo>
                  <a:lnTo>
                    <a:pt x="41" y="63"/>
                  </a:lnTo>
                  <a:lnTo>
                    <a:pt x="41" y="67"/>
                  </a:lnTo>
                  <a:lnTo>
                    <a:pt x="37" y="71"/>
                  </a:lnTo>
                  <a:lnTo>
                    <a:pt x="37" y="71"/>
                  </a:lnTo>
                  <a:lnTo>
                    <a:pt x="33" y="67"/>
                  </a:lnTo>
                  <a:lnTo>
                    <a:pt x="33" y="67"/>
                  </a:lnTo>
                  <a:lnTo>
                    <a:pt x="37" y="67"/>
                  </a:lnTo>
                  <a:lnTo>
                    <a:pt x="33" y="63"/>
                  </a:lnTo>
                  <a:lnTo>
                    <a:pt x="33" y="63"/>
                  </a:lnTo>
                  <a:lnTo>
                    <a:pt x="30" y="60"/>
                  </a:lnTo>
                  <a:lnTo>
                    <a:pt x="26" y="60"/>
                  </a:lnTo>
                  <a:lnTo>
                    <a:pt x="30" y="63"/>
                  </a:lnTo>
                  <a:lnTo>
                    <a:pt x="30" y="67"/>
                  </a:lnTo>
                  <a:lnTo>
                    <a:pt x="26" y="71"/>
                  </a:lnTo>
                  <a:lnTo>
                    <a:pt x="26" y="74"/>
                  </a:lnTo>
                  <a:lnTo>
                    <a:pt x="22" y="74"/>
                  </a:lnTo>
                  <a:lnTo>
                    <a:pt x="22" y="74"/>
                  </a:lnTo>
                  <a:lnTo>
                    <a:pt x="19" y="82"/>
                  </a:lnTo>
                  <a:lnTo>
                    <a:pt x="22" y="82"/>
                  </a:lnTo>
                  <a:lnTo>
                    <a:pt x="22" y="86"/>
                  </a:lnTo>
                  <a:lnTo>
                    <a:pt x="22" y="89"/>
                  </a:lnTo>
                  <a:lnTo>
                    <a:pt x="26" y="93"/>
                  </a:lnTo>
                  <a:lnTo>
                    <a:pt x="26" y="93"/>
                  </a:lnTo>
                  <a:lnTo>
                    <a:pt x="30" y="89"/>
                  </a:lnTo>
                  <a:lnTo>
                    <a:pt x="30" y="93"/>
                  </a:lnTo>
                  <a:lnTo>
                    <a:pt x="30" y="97"/>
                  </a:lnTo>
                  <a:lnTo>
                    <a:pt x="26" y="97"/>
                  </a:lnTo>
                  <a:lnTo>
                    <a:pt x="26" y="100"/>
                  </a:lnTo>
                  <a:lnTo>
                    <a:pt x="30" y="100"/>
                  </a:lnTo>
                  <a:lnTo>
                    <a:pt x="30" y="104"/>
                  </a:lnTo>
                  <a:lnTo>
                    <a:pt x="26" y="108"/>
                  </a:lnTo>
                  <a:lnTo>
                    <a:pt x="26" y="108"/>
                  </a:lnTo>
                  <a:lnTo>
                    <a:pt x="26" y="108"/>
                  </a:lnTo>
                  <a:lnTo>
                    <a:pt x="30" y="111"/>
                  </a:lnTo>
                  <a:lnTo>
                    <a:pt x="30" y="115"/>
                  </a:lnTo>
                  <a:lnTo>
                    <a:pt x="30" y="123"/>
                  </a:lnTo>
                  <a:lnTo>
                    <a:pt x="26" y="126"/>
                  </a:lnTo>
                  <a:lnTo>
                    <a:pt x="26" y="126"/>
                  </a:lnTo>
                  <a:lnTo>
                    <a:pt x="26" y="130"/>
                  </a:lnTo>
                  <a:lnTo>
                    <a:pt x="30" y="130"/>
                  </a:lnTo>
                  <a:lnTo>
                    <a:pt x="30" y="130"/>
                  </a:lnTo>
                  <a:lnTo>
                    <a:pt x="33" y="134"/>
                  </a:lnTo>
                  <a:lnTo>
                    <a:pt x="33" y="134"/>
                  </a:lnTo>
                  <a:lnTo>
                    <a:pt x="33" y="134"/>
                  </a:lnTo>
                  <a:lnTo>
                    <a:pt x="33" y="137"/>
                  </a:lnTo>
                  <a:lnTo>
                    <a:pt x="30" y="141"/>
                  </a:lnTo>
                  <a:lnTo>
                    <a:pt x="26" y="145"/>
                  </a:lnTo>
                  <a:lnTo>
                    <a:pt x="22" y="149"/>
                  </a:lnTo>
                  <a:lnTo>
                    <a:pt x="19" y="152"/>
                  </a:lnTo>
                  <a:lnTo>
                    <a:pt x="11" y="152"/>
                  </a:lnTo>
                  <a:lnTo>
                    <a:pt x="8" y="156"/>
                  </a:lnTo>
                  <a:lnTo>
                    <a:pt x="4" y="163"/>
                  </a:lnTo>
                  <a:lnTo>
                    <a:pt x="4" y="167"/>
                  </a:lnTo>
                  <a:lnTo>
                    <a:pt x="0" y="171"/>
                  </a:lnTo>
                  <a:lnTo>
                    <a:pt x="8" y="171"/>
                  </a:lnTo>
                  <a:lnTo>
                    <a:pt x="11" y="175"/>
                  </a:lnTo>
                  <a:lnTo>
                    <a:pt x="19" y="178"/>
                  </a:lnTo>
                  <a:lnTo>
                    <a:pt x="22" y="178"/>
                  </a:lnTo>
                  <a:lnTo>
                    <a:pt x="26" y="182"/>
                  </a:lnTo>
                  <a:lnTo>
                    <a:pt x="26" y="186"/>
                  </a:lnTo>
                  <a:lnTo>
                    <a:pt x="26" y="189"/>
                  </a:lnTo>
                  <a:lnTo>
                    <a:pt x="30" y="189"/>
                  </a:lnTo>
                  <a:lnTo>
                    <a:pt x="37" y="189"/>
                  </a:lnTo>
                  <a:lnTo>
                    <a:pt x="37" y="193"/>
                  </a:lnTo>
                  <a:lnTo>
                    <a:pt x="45" y="193"/>
                  </a:lnTo>
                  <a:lnTo>
                    <a:pt x="45" y="193"/>
                  </a:lnTo>
                  <a:lnTo>
                    <a:pt x="45" y="189"/>
                  </a:lnTo>
                  <a:lnTo>
                    <a:pt x="48" y="186"/>
                  </a:lnTo>
                  <a:lnTo>
                    <a:pt x="48" y="186"/>
                  </a:lnTo>
                  <a:lnTo>
                    <a:pt x="56" y="189"/>
                  </a:lnTo>
                  <a:lnTo>
                    <a:pt x="56" y="189"/>
                  </a:lnTo>
                  <a:lnTo>
                    <a:pt x="56" y="193"/>
                  </a:lnTo>
                  <a:lnTo>
                    <a:pt x="59" y="193"/>
                  </a:lnTo>
                  <a:lnTo>
                    <a:pt x="59" y="193"/>
                  </a:lnTo>
                  <a:lnTo>
                    <a:pt x="59" y="193"/>
                  </a:lnTo>
                  <a:lnTo>
                    <a:pt x="63" y="193"/>
                  </a:lnTo>
                  <a:lnTo>
                    <a:pt x="71" y="197"/>
                  </a:lnTo>
                  <a:lnTo>
                    <a:pt x="74" y="197"/>
                  </a:lnTo>
                  <a:lnTo>
                    <a:pt x="74" y="197"/>
                  </a:lnTo>
                  <a:lnTo>
                    <a:pt x="78" y="201"/>
                  </a:lnTo>
                  <a:lnTo>
                    <a:pt x="78" y="204"/>
                  </a:lnTo>
                  <a:lnTo>
                    <a:pt x="82" y="208"/>
                  </a:lnTo>
                  <a:lnTo>
                    <a:pt x="82" y="208"/>
                  </a:lnTo>
                  <a:lnTo>
                    <a:pt x="89" y="212"/>
                  </a:lnTo>
                  <a:lnTo>
                    <a:pt x="93" y="215"/>
                  </a:lnTo>
                  <a:lnTo>
                    <a:pt x="93" y="219"/>
                  </a:lnTo>
                  <a:lnTo>
                    <a:pt x="96" y="219"/>
                  </a:lnTo>
                  <a:lnTo>
                    <a:pt x="96" y="223"/>
                  </a:lnTo>
                  <a:lnTo>
                    <a:pt x="100" y="226"/>
                  </a:lnTo>
                  <a:lnTo>
                    <a:pt x="96" y="226"/>
                  </a:lnTo>
                  <a:lnTo>
                    <a:pt x="100" y="230"/>
                  </a:lnTo>
                  <a:lnTo>
                    <a:pt x="100" y="230"/>
                  </a:lnTo>
                  <a:lnTo>
                    <a:pt x="104" y="230"/>
                  </a:lnTo>
                  <a:lnTo>
                    <a:pt x="108" y="230"/>
                  </a:lnTo>
                  <a:lnTo>
                    <a:pt x="111" y="230"/>
                  </a:lnTo>
                  <a:lnTo>
                    <a:pt x="115" y="230"/>
                  </a:lnTo>
                  <a:lnTo>
                    <a:pt x="119" y="226"/>
                  </a:lnTo>
                  <a:lnTo>
                    <a:pt x="122" y="226"/>
                  </a:lnTo>
                  <a:lnTo>
                    <a:pt x="126" y="230"/>
                  </a:lnTo>
                  <a:lnTo>
                    <a:pt x="133" y="226"/>
                  </a:lnTo>
                  <a:lnTo>
                    <a:pt x="137" y="226"/>
                  </a:lnTo>
                  <a:lnTo>
                    <a:pt x="137" y="226"/>
                  </a:lnTo>
                  <a:lnTo>
                    <a:pt x="141" y="226"/>
                  </a:lnTo>
                  <a:lnTo>
                    <a:pt x="145" y="230"/>
                  </a:lnTo>
                  <a:lnTo>
                    <a:pt x="145" y="230"/>
                  </a:lnTo>
                  <a:lnTo>
                    <a:pt x="148" y="230"/>
                  </a:lnTo>
                  <a:lnTo>
                    <a:pt x="148" y="234"/>
                  </a:lnTo>
                  <a:lnTo>
                    <a:pt x="137" y="249"/>
                  </a:lnTo>
                  <a:lnTo>
                    <a:pt x="137" y="252"/>
                  </a:lnTo>
                  <a:lnTo>
                    <a:pt x="141" y="252"/>
                  </a:lnTo>
                  <a:lnTo>
                    <a:pt x="145" y="249"/>
                  </a:lnTo>
                  <a:lnTo>
                    <a:pt x="148" y="252"/>
                  </a:lnTo>
                  <a:lnTo>
                    <a:pt x="148" y="256"/>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74" name="Freeform 183"/>
            <p:cNvSpPr>
              <a:spLocks noEditPoints="1"/>
            </p:cNvSpPr>
            <p:nvPr/>
          </p:nvSpPr>
          <p:spPr bwMode="auto">
            <a:xfrm>
              <a:off x="2597240" y="3152809"/>
              <a:ext cx="123517" cy="123517"/>
            </a:xfrm>
            <a:custGeom>
              <a:avLst/>
              <a:gdLst>
                <a:gd name="T0" fmla="*/ 92 w 96"/>
                <a:gd name="T1" fmla="*/ 22 h 96"/>
                <a:gd name="T2" fmla="*/ 89 w 96"/>
                <a:gd name="T3" fmla="*/ 18 h 96"/>
                <a:gd name="T4" fmla="*/ 81 w 96"/>
                <a:gd name="T5" fmla="*/ 15 h 96"/>
                <a:gd name="T6" fmla="*/ 78 w 96"/>
                <a:gd name="T7" fmla="*/ 18 h 96"/>
                <a:gd name="T8" fmla="*/ 78 w 96"/>
                <a:gd name="T9" fmla="*/ 22 h 96"/>
                <a:gd name="T10" fmla="*/ 70 w 96"/>
                <a:gd name="T11" fmla="*/ 18 h 96"/>
                <a:gd name="T12" fmla="*/ 59 w 96"/>
                <a:gd name="T13" fmla="*/ 18 h 96"/>
                <a:gd name="T14" fmla="*/ 59 w 96"/>
                <a:gd name="T15" fmla="*/ 11 h 96"/>
                <a:gd name="T16" fmla="*/ 52 w 96"/>
                <a:gd name="T17" fmla="*/ 7 h 96"/>
                <a:gd name="T18" fmla="*/ 41 w 96"/>
                <a:gd name="T19" fmla="*/ 0 h 96"/>
                <a:gd name="T20" fmla="*/ 33 w 96"/>
                <a:gd name="T21" fmla="*/ 4 h 96"/>
                <a:gd name="T22" fmla="*/ 22 w 96"/>
                <a:gd name="T23" fmla="*/ 7 h 96"/>
                <a:gd name="T24" fmla="*/ 11 w 96"/>
                <a:gd name="T25" fmla="*/ 11 h 96"/>
                <a:gd name="T26" fmla="*/ 15 w 96"/>
                <a:gd name="T27" fmla="*/ 15 h 96"/>
                <a:gd name="T28" fmla="*/ 15 w 96"/>
                <a:gd name="T29" fmla="*/ 22 h 96"/>
                <a:gd name="T30" fmla="*/ 7 w 96"/>
                <a:gd name="T31" fmla="*/ 30 h 96"/>
                <a:gd name="T32" fmla="*/ 7 w 96"/>
                <a:gd name="T33" fmla="*/ 37 h 96"/>
                <a:gd name="T34" fmla="*/ 0 w 96"/>
                <a:gd name="T35" fmla="*/ 41 h 96"/>
                <a:gd name="T36" fmla="*/ 4 w 96"/>
                <a:gd name="T37" fmla="*/ 44 h 96"/>
                <a:gd name="T38" fmla="*/ 4 w 96"/>
                <a:gd name="T39" fmla="*/ 52 h 96"/>
                <a:gd name="T40" fmla="*/ 0 w 96"/>
                <a:gd name="T41" fmla="*/ 55 h 96"/>
                <a:gd name="T42" fmla="*/ 7 w 96"/>
                <a:gd name="T43" fmla="*/ 59 h 96"/>
                <a:gd name="T44" fmla="*/ 11 w 96"/>
                <a:gd name="T45" fmla="*/ 67 h 96"/>
                <a:gd name="T46" fmla="*/ 15 w 96"/>
                <a:gd name="T47" fmla="*/ 59 h 96"/>
                <a:gd name="T48" fmla="*/ 18 w 96"/>
                <a:gd name="T49" fmla="*/ 55 h 96"/>
                <a:gd name="T50" fmla="*/ 18 w 96"/>
                <a:gd name="T51" fmla="*/ 63 h 96"/>
                <a:gd name="T52" fmla="*/ 18 w 96"/>
                <a:gd name="T53" fmla="*/ 59 h 96"/>
                <a:gd name="T54" fmla="*/ 22 w 96"/>
                <a:gd name="T55" fmla="*/ 63 h 96"/>
                <a:gd name="T56" fmla="*/ 22 w 96"/>
                <a:gd name="T57" fmla="*/ 70 h 96"/>
                <a:gd name="T58" fmla="*/ 15 w 96"/>
                <a:gd name="T59" fmla="*/ 74 h 96"/>
                <a:gd name="T60" fmla="*/ 18 w 96"/>
                <a:gd name="T61" fmla="*/ 81 h 96"/>
                <a:gd name="T62" fmla="*/ 11 w 96"/>
                <a:gd name="T63" fmla="*/ 85 h 96"/>
                <a:gd name="T64" fmla="*/ 15 w 96"/>
                <a:gd name="T65" fmla="*/ 89 h 96"/>
                <a:gd name="T66" fmla="*/ 18 w 96"/>
                <a:gd name="T67" fmla="*/ 89 h 96"/>
                <a:gd name="T68" fmla="*/ 29 w 96"/>
                <a:gd name="T69" fmla="*/ 89 h 96"/>
                <a:gd name="T70" fmla="*/ 33 w 96"/>
                <a:gd name="T71" fmla="*/ 96 h 96"/>
                <a:gd name="T72" fmla="*/ 52 w 96"/>
                <a:gd name="T73" fmla="*/ 70 h 96"/>
                <a:gd name="T74" fmla="*/ 70 w 96"/>
                <a:gd name="T75" fmla="*/ 63 h 96"/>
                <a:gd name="T76" fmla="*/ 89 w 96"/>
                <a:gd name="T77" fmla="*/ 48 h 96"/>
                <a:gd name="T78" fmla="*/ 96 w 96"/>
                <a:gd name="T79" fmla="*/ 41 h 96"/>
                <a:gd name="T80" fmla="*/ 96 w 96"/>
                <a:gd name="T81" fmla="*/ 33 h 96"/>
                <a:gd name="T82" fmla="*/ 92 w 96"/>
                <a:gd name="T83" fmla="*/ 26 h 96"/>
                <a:gd name="T84" fmla="*/ 92 w 96"/>
                <a:gd name="T85" fmla="*/ 22 h 96"/>
                <a:gd name="T86" fmla="*/ 92 w 96"/>
                <a:gd name="T87" fmla="*/ 22 h 96"/>
                <a:gd name="T88" fmla="*/ 11 w 96"/>
                <a:gd name="T89" fmla="*/ 70 h 96"/>
                <a:gd name="T90" fmla="*/ 15 w 96"/>
                <a:gd name="T91" fmla="*/ 63 h 96"/>
                <a:gd name="T92" fmla="*/ 15 w 96"/>
                <a:gd name="T93" fmla="*/ 67 h 96"/>
                <a:gd name="T94" fmla="*/ 15 w 96"/>
                <a:gd name="T95" fmla="*/ 70 h 96"/>
                <a:gd name="T96" fmla="*/ 11 w 96"/>
                <a:gd name="T97" fmla="*/ 7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96">
                  <a:moveTo>
                    <a:pt x="92" y="22"/>
                  </a:moveTo>
                  <a:lnTo>
                    <a:pt x="92" y="22"/>
                  </a:lnTo>
                  <a:lnTo>
                    <a:pt x="89" y="22"/>
                  </a:lnTo>
                  <a:lnTo>
                    <a:pt x="89" y="18"/>
                  </a:lnTo>
                  <a:lnTo>
                    <a:pt x="89" y="18"/>
                  </a:lnTo>
                  <a:lnTo>
                    <a:pt x="81" y="15"/>
                  </a:lnTo>
                  <a:lnTo>
                    <a:pt x="81" y="15"/>
                  </a:lnTo>
                  <a:lnTo>
                    <a:pt x="78" y="18"/>
                  </a:lnTo>
                  <a:lnTo>
                    <a:pt x="78" y="22"/>
                  </a:lnTo>
                  <a:lnTo>
                    <a:pt x="78" y="22"/>
                  </a:lnTo>
                  <a:lnTo>
                    <a:pt x="70" y="22"/>
                  </a:lnTo>
                  <a:lnTo>
                    <a:pt x="70" y="18"/>
                  </a:lnTo>
                  <a:lnTo>
                    <a:pt x="63" y="18"/>
                  </a:lnTo>
                  <a:lnTo>
                    <a:pt x="59" y="18"/>
                  </a:lnTo>
                  <a:lnTo>
                    <a:pt x="59" y="15"/>
                  </a:lnTo>
                  <a:lnTo>
                    <a:pt x="59" y="11"/>
                  </a:lnTo>
                  <a:lnTo>
                    <a:pt x="55" y="7"/>
                  </a:lnTo>
                  <a:lnTo>
                    <a:pt x="52" y="7"/>
                  </a:lnTo>
                  <a:lnTo>
                    <a:pt x="44" y="4"/>
                  </a:lnTo>
                  <a:lnTo>
                    <a:pt x="41" y="0"/>
                  </a:lnTo>
                  <a:lnTo>
                    <a:pt x="33" y="0"/>
                  </a:lnTo>
                  <a:lnTo>
                    <a:pt x="33" y="4"/>
                  </a:lnTo>
                  <a:lnTo>
                    <a:pt x="29" y="4"/>
                  </a:lnTo>
                  <a:lnTo>
                    <a:pt x="22" y="7"/>
                  </a:lnTo>
                  <a:lnTo>
                    <a:pt x="18" y="7"/>
                  </a:lnTo>
                  <a:lnTo>
                    <a:pt x="11" y="11"/>
                  </a:lnTo>
                  <a:lnTo>
                    <a:pt x="15" y="15"/>
                  </a:lnTo>
                  <a:lnTo>
                    <a:pt x="15" y="15"/>
                  </a:lnTo>
                  <a:lnTo>
                    <a:pt x="15" y="18"/>
                  </a:lnTo>
                  <a:lnTo>
                    <a:pt x="15" y="22"/>
                  </a:lnTo>
                  <a:lnTo>
                    <a:pt x="11" y="30"/>
                  </a:lnTo>
                  <a:lnTo>
                    <a:pt x="7" y="30"/>
                  </a:lnTo>
                  <a:lnTo>
                    <a:pt x="11" y="33"/>
                  </a:lnTo>
                  <a:lnTo>
                    <a:pt x="7" y="37"/>
                  </a:lnTo>
                  <a:lnTo>
                    <a:pt x="4" y="37"/>
                  </a:lnTo>
                  <a:lnTo>
                    <a:pt x="0" y="41"/>
                  </a:lnTo>
                  <a:lnTo>
                    <a:pt x="4" y="44"/>
                  </a:lnTo>
                  <a:lnTo>
                    <a:pt x="4" y="44"/>
                  </a:lnTo>
                  <a:lnTo>
                    <a:pt x="4" y="48"/>
                  </a:lnTo>
                  <a:lnTo>
                    <a:pt x="4" y="52"/>
                  </a:lnTo>
                  <a:lnTo>
                    <a:pt x="0" y="55"/>
                  </a:lnTo>
                  <a:lnTo>
                    <a:pt x="0" y="55"/>
                  </a:lnTo>
                  <a:lnTo>
                    <a:pt x="4" y="59"/>
                  </a:lnTo>
                  <a:lnTo>
                    <a:pt x="7" y="59"/>
                  </a:lnTo>
                  <a:lnTo>
                    <a:pt x="7" y="63"/>
                  </a:lnTo>
                  <a:lnTo>
                    <a:pt x="11" y="67"/>
                  </a:lnTo>
                  <a:lnTo>
                    <a:pt x="11" y="63"/>
                  </a:lnTo>
                  <a:lnTo>
                    <a:pt x="15" y="59"/>
                  </a:lnTo>
                  <a:lnTo>
                    <a:pt x="15" y="59"/>
                  </a:lnTo>
                  <a:lnTo>
                    <a:pt x="18" y="55"/>
                  </a:lnTo>
                  <a:lnTo>
                    <a:pt x="18" y="59"/>
                  </a:lnTo>
                  <a:lnTo>
                    <a:pt x="18" y="63"/>
                  </a:lnTo>
                  <a:lnTo>
                    <a:pt x="18" y="59"/>
                  </a:lnTo>
                  <a:lnTo>
                    <a:pt x="18" y="59"/>
                  </a:lnTo>
                  <a:lnTo>
                    <a:pt x="18" y="59"/>
                  </a:lnTo>
                  <a:lnTo>
                    <a:pt x="22" y="63"/>
                  </a:lnTo>
                  <a:lnTo>
                    <a:pt x="18" y="67"/>
                  </a:lnTo>
                  <a:lnTo>
                    <a:pt x="22" y="70"/>
                  </a:lnTo>
                  <a:lnTo>
                    <a:pt x="18" y="74"/>
                  </a:lnTo>
                  <a:lnTo>
                    <a:pt x="15" y="74"/>
                  </a:lnTo>
                  <a:lnTo>
                    <a:pt x="15" y="78"/>
                  </a:lnTo>
                  <a:lnTo>
                    <a:pt x="18" y="81"/>
                  </a:lnTo>
                  <a:lnTo>
                    <a:pt x="15" y="81"/>
                  </a:lnTo>
                  <a:lnTo>
                    <a:pt x="11" y="85"/>
                  </a:lnTo>
                  <a:lnTo>
                    <a:pt x="11" y="89"/>
                  </a:lnTo>
                  <a:lnTo>
                    <a:pt x="15" y="89"/>
                  </a:lnTo>
                  <a:lnTo>
                    <a:pt x="18" y="85"/>
                  </a:lnTo>
                  <a:lnTo>
                    <a:pt x="18" y="89"/>
                  </a:lnTo>
                  <a:lnTo>
                    <a:pt x="26" y="89"/>
                  </a:lnTo>
                  <a:lnTo>
                    <a:pt x="29" y="89"/>
                  </a:lnTo>
                  <a:lnTo>
                    <a:pt x="33" y="96"/>
                  </a:lnTo>
                  <a:lnTo>
                    <a:pt x="33" y="96"/>
                  </a:lnTo>
                  <a:lnTo>
                    <a:pt x="37" y="93"/>
                  </a:lnTo>
                  <a:lnTo>
                    <a:pt x="52" y="70"/>
                  </a:lnTo>
                  <a:lnTo>
                    <a:pt x="52" y="67"/>
                  </a:lnTo>
                  <a:lnTo>
                    <a:pt x="70" y="63"/>
                  </a:lnTo>
                  <a:lnTo>
                    <a:pt x="78" y="59"/>
                  </a:lnTo>
                  <a:lnTo>
                    <a:pt x="89" y="48"/>
                  </a:lnTo>
                  <a:lnTo>
                    <a:pt x="92" y="41"/>
                  </a:lnTo>
                  <a:lnTo>
                    <a:pt x="96" y="41"/>
                  </a:lnTo>
                  <a:lnTo>
                    <a:pt x="96" y="37"/>
                  </a:lnTo>
                  <a:lnTo>
                    <a:pt x="96" y="33"/>
                  </a:lnTo>
                  <a:lnTo>
                    <a:pt x="96" y="30"/>
                  </a:lnTo>
                  <a:lnTo>
                    <a:pt x="92" y="26"/>
                  </a:lnTo>
                  <a:lnTo>
                    <a:pt x="92" y="22"/>
                  </a:lnTo>
                  <a:lnTo>
                    <a:pt x="92" y="22"/>
                  </a:lnTo>
                  <a:lnTo>
                    <a:pt x="92" y="22"/>
                  </a:lnTo>
                  <a:lnTo>
                    <a:pt x="92" y="22"/>
                  </a:lnTo>
                  <a:close/>
                  <a:moveTo>
                    <a:pt x="11" y="70"/>
                  </a:moveTo>
                  <a:lnTo>
                    <a:pt x="11" y="70"/>
                  </a:lnTo>
                  <a:lnTo>
                    <a:pt x="15" y="67"/>
                  </a:lnTo>
                  <a:lnTo>
                    <a:pt x="15" y="63"/>
                  </a:lnTo>
                  <a:lnTo>
                    <a:pt x="15" y="63"/>
                  </a:lnTo>
                  <a:lnTo>
                    <a:pt x="15" y="67"/>
                  </a:lnTo>
                  <a:lnTo>
                    <a:pt x="15" y="67"/>
                  </a:lnTo>
                  <a:lnTo>
                    <a:pt x="15" y="70"/>
                  </a:lnTo>
                  <a:lnTo>
                    <a:pt x="11" y="70"/>
                  </a:lnTo>
                  <a:lnTo>
                    <a:pt x="11" y="7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75" name="Freeform 184"/>
            <p:cNvSpPr>
              <a:spLocks/>
            </p:cNvSpPr>
            <p:nvPr/>
          </p:nvSpPr>
          <p:spPr bwMode="auto">
            <a:xfrm>
              <a:off x="2592095" y="3181115"/>
              <a:ext cx="271480" cy="362830"/>
            </a:xfrm>
            <a:custGeom>
              <a:avLst/>
              <a:gdLst>
                <a:gd name="T0" fmla="*/ 193 w 211"/>
                <a:gd name="T1" fmla="*/ 167 h 282"/>
                <a:gd name="T2" fmla="*/ 182 w 211"/>
                <a:gd name="T3" fmla="*/ 167 h 282"/>
                <a:gd name="T4" fmla="*/ 182 w 211"/>
                <a:gd name="T5" fmla="*/ 148 h 282"/>
                <a:gd name="T6" fmla="*/ 167 w 211"/>
                <a:gd name="T7" fmla="*/ 152 h 282"/>
                <a:gd name="T8" fmla="*/ 148 w 211"/>
                <a:gd name="T9" fmla="*/ 141 h 282"/>
                <a:gd name="T10" fmla="*/ 126 w 211"/>
                <a:gd name="T11" fmla="*/ 126 h 282"/>
                <a:gd name="T12" fmla="*/ 122 w 211"/>
                <a:gd name="T13" fmla="*/ 115 h 282"/>
                <a:gd name="T14" fmla="*/ 126 w 211"/>
                <a:gd name="T15" fmla="*/ 104 h 282"/>
                <a:gd name="T16" fmla="*/ 133 w 211"/>
                <a:gd name="T17" fmla="*/ 97 h 282"/>
                <a:gd name="T18" fmla="*/ 137 w 211"/>
                <a:gd name="T19" fmla="*/ 82 h 282"/>
                <a:gd name="T20" fmla="*/ 148 w 211"/>
                <a:gd name="T21" fmla="*/ 71 h 282"/>
                <a:gd name="T22" fmla="*/ 170 w 211"/>
                <a:gd name="T23" fmla="*/ 63 h 282"/>
                <a:gd name="T24" fmla="*/ 178 w 211"/>
                <a:gd name="T25" fmla="*/ 63 h 282"/>
                <a:gd name="T26" fmla="*/ 185 w 211"/>
                <a:gd name="T27" fmla="*/ 63 h 282"/>
                <a:gd name="T28" fmla="*/ 174 w 211"/>
                <a:gd name="T29" fmla="*/ 59 h 282"/>
                <a:gd name="T30" fmla="*/ 182 w 211"/>
                <a:gd name="T31" fmla="*/ 37 h 282"/>
                <a:gd name="T32" fmla="*/ 174 w 211"/>
                <a:gd name="T33" fmla="*/ 33 h 282"/>
                <a:gd name="T34" fmla="*/ 156 w 211"/>
                <a:gd name="T35" fmla="*/ 33 h 282"/>
                <a:gd name="T36" fmla="*/ 141 w 211"/>
                <a:gd name="T37" fmla="*/ 37 h 282"/>
                <a:gd name="T38" fmla="*/ 137 w 211"/>
                <a:gd name="T39" fmla="*/ 33 h 282"/>
                <a:gd name="T40" fmla="*/ 130 w 211"/>
                <a:gd name="T41" fmla="*/ 22 h 282"/>
                <a:gd name="T42" fmla="*/ 115 w 211"/>
                <a:gd name="T43" fmla="*/ 11 h 282"/>
                <a:gd name="T44" fmla="*/ 108 w 211"/>
                <a:gd name="T45" fmla="*/ 4 h 282"/>
                <a:gd name="T46" fmla="*/ 96 w 211"/>
                <a:gd name="T47" fmla="*/ 0 h 282"/>
                <a:gd name="T48" fmla="*/ 100 w 211"/>
                <a:gd name="T49" fmla="*/ 15 h 282"/>
                <a:gd name="T50" fmla="*/ 82 w 211"/>
                <a:gd name="T51" fmla="*/ 37 h 282"/>
                <a:gd name="T52" fmla="*/ 41 w 211"/>
                <a:gd name="T53" fmla="*/ 71 h 282"/>
                <a:gd name="T54" fmla="*/ 30 w 211"/>
                <a:gd name="T55" fmla="*/ 67 h 282"/>
                <a:gd name="T56" fmla="*/ 15 w 211"/>
                <a:gd name="T57" fmla="*/ 67 h 282"/>
                <a:gd name="T58" fmla="*/ 19 w 211"/>
                <a:gd name="T59" fmla="*/ 56 h 282"/>
                <a:gd name="T60" fmla="*/ 8 w 211"/>
                <a:gd name="T61" fmla="*/ 59 h 282"/>
                <a:gd name="T62" fmla="*/ 0 w 211"/>
                <a:gd name="T63" fmla="*/ 71 h 282"/>
                <a:gd name="T64" fmla="*/ 0 w 211"/>
                <a:gd name="T65" fmla="*/ 78 h 282"/>
                <a:gd name="T66" fmla="*/ 4 w 211"/>
                <a:gd name="T67" fmla="*/ 89 h 282"/>
                <a:gd name="T68" fmla="*/ 4 w 211"/>
                <a:gd name="T69" fmla="*/ 97 h 282"/>
                <a:gd name="T70" fmla="*/ 26 w 211"/>
                <a:gd name="T71" fmla="*/ 104 h 282"/>
                <a:gd name="T72" fmla="*/ 33 w 211"/>
                <a:gd name="T73" fmla="*/ 119 h 282"/>
                <a:gd name="T74" fmla="*/ 45 w 211"/>
                <a:gd name="T75" fmla="*/ 134 h 282"/>
                <a:gd name="T76" fmla="*/ 52 w 211"/>
                <a:gd name="T77" fmla="*/ 148 h 282"/>
                <a:gd name="T78" fmla="*/ 59 w 211"/>
                <a:gd name="T79" fmla="*/ 163 h 282"/>
                <a:gd name="T80" fmla="*/ 63 w 211"/>
                <a:gd name="T81" fmla="*/ 171 h 282"/>
                <a:gd name="T82" fmla="*/ 74 w 211"/>
                <a:gd name="T83" fmla="*/ 186 h 282"/>
                <a:gd name="T84" fmla="*/ 85 w 211"/>
                <a:gd name="T85" fmla="*/ 200 h 282"/>
                <a:gd name="T86" fmla="*/ 85 w 211"/>
                <a:gd name="T87" fmla="*/ 212 h 282"/>
                <a:gd name="T88" fmla="*/ 89 w 211"/>
                <a:gd name="T89" fmla="*/ 215 h 282"/>
                <a:gd name="T90" fmla="*/ 96 w 211"/>
                <a:gd name="T91" fmla="*/ 223 h 282"/>
                <a:gd name="T92" fmla="*/ 108 w 211"/>
                <a:gd name="T93" fmla="*/ 230 h 282"/>
                <a:gd name="T94" fmla="*/ 119 w 211"/>
                <a:gd name="T95" fmla="*/ 237 h 282"/>
                <a:gd name="T96" fmla="*/ 126 w 211"/>
                <a:gd name="T97" fmla="*/ 241 h 282"/>
                <a:gd name="T98" fmla="*/ 133 w 211"/>
                <a:gd name="T99" fmla="*/ 249 h 282"/>
                <a:gd name="T100" fmla="*/ 148 w 211"/>
                <a:gd name="T101" fmla="*/ 256 h 282"/>
                <a:gd name="T102" fmla="*/ 159 w 211"/>
                <a:gd name="T103" fmla="*/ 260 h 282"/>
                <a:gd name="T104" fmla="*/ 170 w 211"/>
                <a:gd name="T105" fmla="*/ 267 h 282"/>
                <a:gd name="T106" fmla="*/ 178 w 211"/>
                <a:gd name="T107" fmla="*/ 275 h 282"/>
                <a:gd name="T108" fmla="*/ 189 w 211"/>
                <a:gd name="T109" fmla="*/ 282 h 282"/>
                <a:gd name="T110" fmla="*/ 200 w 211"/>
                <a:gd name="T111" fmla="*/ 278 h 282"/>
                <a:gd name="T112" fmla="*/ 204 w 211"/>
                <a:gd name="T113" fmla="*/ 267 h 282"/>
                <a:gd name="T114" fmla="*/ 200 w 211"/>
                <a:gd name="T115" fmla="*/ 263 h 282"/>
                <a:gd name="T116" fmla="*/ 211 w 211"/>
                <a:gd name="T117" fmla="*/ 249 h 282"/>
                <a:gd name="T118" fmla="*/ 207 w 211"/>
                <a:gd name="T119" fmla="*/ 230 h 282"/>
                <a:gd name="T120" fmla="*/ 207 w 211"/>
                <a:gd name="T121" fmla="*/ 212 h 282"/>
                <a:gd name="T122" fmla="*/ 211 w 211"/>
                <a:gd name="T123" fmla="*/ 18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282">
                  <a:moveTo>
                    <a:pt x="196" y="167"/>
                  </a:moveTo>
                  <a:lnTo>
                    <a:pt x="196" y="167"/>
                  </a:lnTo>
                  <a:lnTo>
                    <a:pt x="193" y="167"/>
                  </a:lnTo>
                  <a:lnTo>
                    <a:pt x="193" y="167"/>
                  </a:lnTo>
                  <a:lnTo>
                    <a:pt x="189" y="167"/>
                  </a:lnTo>
                  <a:lnTo>
                    <a:pt x="185" y="167"/>
                  </a:lnTo>
                  <a:lnTo>
                    <a:pt x="182" y="167"/>
                  </a:lnTo>
                  <a:lnTo>
                    <a:pt x="182" y="167"/>
                  </a:lnTo>
                  <a:lnTo>
                    <a:pt x="182" y="163"/>
                  </a:lnTo>
                  <a:lnTo>
                    <a:pt x="178" y="152"/>
                  </a:lnTo>
                  <a:lnTo>
                    <a:pt x="178" y="148"/>
                  </a:lnTo>
                  <a:lnTo>
                    <a:pt x="182" y="148"/>
                  </a:lnTo>
                  <a:lnTo>
                    <a:pt x="182" y="145"/>
                  </a:lnTo>
                  <a:lnTo>
                    <a:pt x="178" y="141"/>
                  </a:lnTo>
                  <a:lnTo>
                    <a:pt x="174" y="145"/>
                  </a:lnTo>
                  <a:lnTo>
                    <a:pt x="167" y="152"/>
                  </a:lnTo>
                  <a:lnTo>
                    <a:pt x="159" y="152"/>
                  </a:lnTo>
                  <a:lnTo>
                    <a:pt x="152" y="152"/>
                  </a:lnTo>
                  <a:lnTo>
                    <a:pt x="152" y="145"/>
                  </a:lnTo>
                  <a:lnTo>
                    <a:pt x="148" y="141"/>
                  </a:lnTo>
                  <a:lnTo>
                    <a:pt x="141" y="141"/>
                  </a:lnTo>
                  <a:lnTo>
                    <a:pt x="130" y="141"/>
                  </a:lnTo>
                  <a:lnTo>
                    <a:pt x="137" y="137"/>
                  </a:lnTo>
                  <a:lnTo>
                    <a:pt x="126" y="126"/>
                  </a:lnTo>
                  <a:lnTo>
                    <a:pt x="122" y="123"/>
                  </a:lnTo>
                  <a:lnTo>
                    <a:pt x="122" y="119"/>
                  </a:lnTo>
                  <a:lnTo>
                    <a:pt x="122" y="115"/>
                  </a:lnTo>
                  <a:lnTo>
                    <a:pt x="122" y="115"/>
                  </a:lnTo>
                  <a:lnTo>
                    <a:pt x="126" y="111"/>
                  </a:lnTo>
                  <a:lnTo>
                    <a:pt x="122" y="108"/>
                  </a:lnTo>
                  <a:lnTo>
                    <a:pt x="126" y="108"/>
                  </a:lnTo>
                  <a:lnTo>
                    <a:pt x="126" y="104"/>
                  </a:lnTo>
                  <a:lnTo>
                    <a:pt x="130" y="100"/>
                  </a:lnTo>
                  <a:lnTo>
                    <a:pt x="133" y="100"/>
                  </a:lnTo>
                  <a:lnTo>
                    <a:pt x="133" y="100"/>
                  </a:lnTo>
                  <a:lnTo>
                    <a:pt x="133" y="97"/>
                  </a:lnTo>
                  <a:lnTo>
                    <a:pt x="133" y="93"/>
                  </a:lnTo>
                  <a:lnTo>
                    <a:pt x="137" y="85"/>
                  </a:lnTo>
                  <a:lnTo>
                    <a:pt x="137" y="85"/>
                  </a:lnTo>
                  <a:lnTo>
                    <a:pt x="137" y="82"/>
                  </a:lnTo>
                  <a:lnTo>
                    <a:pt x="137" y="78"/>
                  </a:lnTo>
                  <a:lnTo>
                    <a:pt x="141" y="78"/>
                  </a:lnTo>
                  <a:lnTo>
                    <a:pt x="145" y="74"/>
                  </a:lnTo>
                  <a:lnTo>
                    <a:pt x="148" y="71"/>
                  </a:lnTo>
                  <a:lnTo>
                    <a:pt x="148" y="71"/>
                  </a:lnTo>
                  <a:lnTo>
                    <a:pt x="152" y="71"/>
                  </a:lnTo>
                  <a:lnTo>
                    <a:pt x="159" y="67"/>
                  </a:lnTo>
                  <a:lnTo>
                    <a:pt x="170" y="63"/>
                  </a:lnTo>
                  <a:lnTo>
                    <a:pt x="170" y="63"/>
                  </a:lnTo>
                  <a:lnTo>
                    <a:pt x="174" y="63"/>
                  </a:lnTo>
                  <a:lnTo>
                    <a:pt x="178" y="63"/>
                  </a:lnTo>
                  <a:lnTo>
                    <a:pt x="178" y="63"/>
                  </a:lnTo>
                  <a:lnTo>
                    <a:pt x="182" y="63"/>
                  </a:lnTo>
                  <a:lnTo>
                    <a:pt x="182" y="67"/>
                  </a:lnTo>
                  <a:lnTo>
                    <a:pt x="185" y="67"/>
                  </a:lnTo>
                  <a:lnTo>
                    <a:pt x="185" y="63"/>
                  </a:lnTo>
                  <a:lnTo>
                    <a:pt x="185" y="59"/>
                  </a:lnTo>
                  <a:lnTo>
                    <a:pt x="182" y="56"/>
                  </a:lnTo>
                  <a:lnTo>
                    <a:pt x="178" y="59"/>
                  </a:lnTo>
                  <a:lnTo>
                    <a:pt x="174" y="59"/>
                  </a:lnTo>
                  <a:lnTo>
                    <a:pt x="174" y="56"/>
                  </a:lnTo>
                  <a:lnTo>
                    <a:pt x="185" y="41"/>
                  </a:lnTo>
                  <a:lnTo>
                    <a:pt x="185" y="37"/>
                  </a:lnTo>
                  <a:lnTo>
                    <a:pt x="182" y="37"/>
                  </a:lnTo>
                  <a:lnTo>
                    <a:pt x="182" y="37"/>
                  </a:lnTo>
                  <a:lnTo>
                    <a:pt x="178" y="33"/>
                  </a:lnTo>
                  <a:lnTo>
                    <a:pt x="174" y="33"/>
                  </a:lnTo>
                  <a:lnTo>
                    <a:pt x="174" y="33"/>
                  </a:lnTo>
                  <a:lnTo>
                    <a:pt x="170" y="33"/>
                  </a:lnTo>
                  <a:lnTo>
                    <a:pt x="163" y="37"/>
                  </a:lnTo>
                  <a:lnTo>
                    <a:pt x="159" y="33"/>
                  </a:lnTo>
                  <a:lnTo>
                    <a:pt x="156" y="33"/>
                  </a:lnTo>
                  <a:lnTo>
                    <a:pt x="152" y="37"/>
                  </a:lnTo>
                  <a:lnTo>
                    <a:pt x="148" y="37"/>
                  </a:lnTo>
                  <a:lnTo>
                    <a:pt x="145" y="37"/>
                  </a:lnTo>
                  <a:lnTo>
                    <a:pt x="141" y="37"/>
                  </a:lnTo>
                  <a:lnTo>
                    <a:pt x="137" y="37"/>
                  </a:lnTo>
                  <a:lnTo>
                    <a:pt x="137" y="37"/>
                  </a:lnTo>
                  <a:lnTo>
                    <a:pt x="133" y="33"/>
                  </a:lnTo>
                  <a:lnTo>
                    <a:pt x="137" y="33"/>
                  </a:lnTo>
                  <a:lnTo>
                    <a:pt x="133" y="30"/>
                  </a:lnTo>
                  <a:lnTo>
                    <a:pt x="133" y="26"/>
                  </a:lnTo>
                  <a:lnTo>
                    <a:pt x="130" y="26"/>
                  </a:lnTo>
                  <a:lnTo>
                    <a:pt x="130" y="22"/>
                  </a:lnTo>
                  <a:lnTo>
                    <a:pt x="126" y="19"/>
                  </a:lnTo>
                  <a:lnTo>
                    <a:pt x="119" y="15"/>
                  </a:lnTo>
                  <a:lnTo>
                    <a:pt x="119" y="15"/>
                  </a:lnTo>
                  <a:lnTo>
                    <a:pt x="115" y="11"/>
                  </a:lnTo>
                  <a:lnTo>
                    <a:pt x="115" y="8"/>
                  </a:lnTo>
                  <a:lnTo>
                    <a:pt x="111" y="4"/>
                  </a:lnTo>
                  <a:lnTo>
                    <a:pt x="111" y="4"/>
                  </a:lnTo>
                  <a:lnTo>
                    <a:pt x="108" y="4"/>
                  </a:lnTo>
                  <a:lnTo>
                    <a:pt x="100" y="0"/>
                  </a:lnTo>
                  <a:lnTo>
                    <a:pt x="96" y="0"/>
                  </a:lnTo>
                  <a:lnTo>
                    <a:pt x="96" y="0"/>
                  </a:lnTo>
                  <a:lnTo>
                    <a:pt x="96" y="0"/>
                  </a:lnTo>
                  <a:lnTo>
                    <a:pt x="96" y="4"/>
                  </a:lnTo>
                  <a:lnTo>
                    <a:pt x="100" y="8"/>
                  </a:lnTo>
                  <a:lnTo>
                    <a:pt x="100" y="11"/>
                  </a:lnTo>
                  <a:lnTo>
                    <a:pt x="100" y="15"/>
                  </a:lnTo>
                  <a:lnTo>
                    <a:pt x="100" y="19"/>
                  </a:lnTo>
                  <a:lnTo>
                    <a:pt x="96" y="19"/>
                  </a:lnTo>
                  <a:lnTo>
                    <a:pt x="93" y="26"/>
                  </a:lnTo>
                  <a:lnTo>
                    <a:pt x="82" y="37"/>
                  </a:lnTo>
                  <a:lnTo>
                    <a:pt x="74" y="41"/>
                  </a:lnTo>
                  <a:lnTo>
                    <a:pt x="56" y="45"/>
                  </a:lnTo>
                  <a:lnTo>
                    <a:pt x="56" y="48"/>
                  </a:lnTo>
                  <a:lnTo>
                    <a:pt x="41" y="71"/>
                  </a:lnTo>
                  <a:lnTo>
                    <a:pt x="37" y="74"/>
                  </a:lnTo>
                  <a:lnTo>
                    <a:pt x="37" y="74"/>
                  </a:lnTo>
                  <a:lnTo>
                    <a:pt x="33" y="67"/>
                  </a:lnTo>
                  <a:lnTo>
                    <a:pt x="30" y="67"/>
                  </a:lnTo>
                  <a:lnTo>
                    <a:pt x="22" y="67"/>
                  </a:lnTo>
                  <a:lnTo>
                    <a:pt x="22" y="63"/>
                  </a:lnTo>
                  <a:lnTo>
                    <a:pt x="19" y="67"/>
                  </a:lnTo>
                  <a:lnTo>
                    <a:pt x="15" y="67"/>
                  </a:lnTo>
                  <a:lnTo>
                    <a:pt x="15" y="63"/>
                  </a:lnTo>
                  <a:lnTo>
                    <a:pt x="19" y="59"/>
                  </a:lnTo>
                  <a:lnTo>
                    <a:pt x="22" y="59"/>
                  </a:lnTo>
                  <a:lnTo>
                    <a:pt x="19" y="56"/>
                  </a:lnTo>
                  <a:lnTo>
                    <a:pt x="19" y="52"/>
                  </a:lnTo>
                  <a:lnTo>
                    <a:pt x="19" y="52"/>
                  </a:lnTo>
                  <a:lnTo>
                    <a:pt x="11" y="56"/>
                  </a:lnTo>
                  <a:lnTo>
                    <a:pt x="8" y="59"/>
                  </a:lnTo>
                  <a:lnTo>
                    <a:pt x="0" y="63"/>
                  </a:lnTo>
                  <a:lnTo>
                    <a:pt x="0" y="67"/>
                  </a:lnTo>
                  <a:lnTo>
                    <a:pt x="0" y="71"/>
                  </a:lnTo>
                  <a:lnTo>
                    <a:pt x="0" y="71"/>
                  </a:lnTo>
                  <a:lnTo>
                    <a:pt x="0" y="74"/>
                  </a:lnTo>
                  <a:lnTo>
                    <a:pt x="4" y="78"/>
                  </a:lnTo>
                  <a:lnTo>
                    <a:pt x="0" y="78"/>
                  </a:lnTo>
                  <a:lnTo>
                    <a:pt x="0" y="78"/>
                  </a:lnTo>
                  <a:lnTo>
                    <a:pt x="4" y="82"/>
                  </a:lnTo>
                  <a:lnTo>
                    <a:pt x="8" y="85"/>
                  </a:lnTo>
                  <a:lnTo>
                    <a:pt x="4" y="89"/>
                  </a:lnTo>
                  <a:lnTo>
                    <a:pt x="4" y="89"/>
                  </a:lnTo>
                  <a:lnTo>
                    <a:pt x="0" y="89"/>
                  </a:lnTo>
                  <a:lnTo>
                    <a:pt x="0" y="93"/>
                  </a:lnTo>
                  <a:lnTo>
                    <a:pt x="4" y="97"/>
                  </a:lnTo>
                  <a:lnTo>
                    <a:pt x="4" y="97"/>
                  </a:lnTo>
                  <a:lnTo>
                    <a:pt x="11" y="100"/>
                  </a:lnTo>
                  <a:lnTo>
                    <a:pt x="15" y="100"/>
                  </a:lnTo>
                  <a:lnTo>
                    <a:pt x="22" y="104"/>
                  </a:lnTo>
                  <a:lnTo>
                    <a:pt x="26" y="104"/>
                  </a:lnTo>
                  <a:lnTo>
                    <a:pt x="26" y="108"/>
                  </a:lnTo>
                  <a:lnTo>
                    <a:pt x="30" y="111"/>
                  </a:lnTo>
                  <a:lnTo>
                    <a:pt x="30" y="115"/>
                  </a:lnTo>
                  <a:lnTo>
                    <a:pt x="33" y="119"/>
                  </a:lnTo>
                  <a:lnTo>
                    <a:pt x="37" y="123"/>
                  </a:lnTo>
                  <a:lnTo>
                    <a:pt x="41" y="126"/>
                  </a:lnTo>
                  <a:lnTo>
                    <a:pt x="41" y="130"/>
                  </a:lnTo>
                  <a:lnTo>
                    <a:pt x="45" y="134"/>
                  </a:lnTo>
                  <a:lnTo>
                    <a:pt x="45" y="137"/>
                  </a:lnTo>
                  <a:lnTo>
                    <a:pt x="48" y="141"/>
                  </a:lnTo>
                  <a:lnTo>
                    <a:pt x="48" y="145"/>
                  </a:lnTo>
                  <a:lnTo>
                    <a:pt x="52" y="148"/>
                  </a:lnTo>
                  <a:lnTo>
                    <a:pt x="52" y="152"/>
                  </a:lnTo>
                  <a:lnTo>
                    <a:pt x="52" y="152"/>
                  </a:lnTo>
                  <a:lnTo>
                    <a:pt x="56" y="160"/>
                  </a:lnTo>
                  <a:lnTo>
                    <a:pt x="59" y="163"/>
                  </a:lnTo>
                  <a:lnTo>
                    <a:pt x="63" y="167"/>
                  </a:lnTo>
                  <a:lnTo>
                    <a:pt x="63" y="171"/>
                  </a:lnTo>
                  <a:lnTo>
                    <a:pt x="63" y="171"/>
                  </a:lnTo>
                  <a:lnTo>
                    <a:pt x="63" y="171"/>
                  </a:lnTo>
                  <a:lnTo>
                    <a:pt x="70" y="178"/>
                  </a:lnTo>
                  <a:lnTo>
                    <a:pt x="70" y="178"/>
                  </a:lnTo>
                  <a:lnTo>
                    <a:pt x="70" y="182"/>
                  </a:lnTo>
                  <a:lnTo>
                    <a:pt x="74" y="186"/>
                  </a:lnTo>
                  <a:lnTo>
                    <a:pt x="78" y="186"/>
                  </a:lnTo>
                  <a:lnTo>
                    <a:pt x="78" y="189"/>
                  </a:lnTo>
                  <a:lnTo>
                    <a:pt x="82" y="197"/>
                  </a:lnTo>
                  <a:lnTo>
                    <a:pt x="85" y="200"/>
                  </a:lnTo>
                  <a:lnTo>
                    <a:pt x="89" y="208"/>
                  </a:lnTo>
                  <a:lnTo>
                    <a:pt x="89" y="212"/>
                  </a:lnTo>
                  <a:lnTo>
                    <a:pt x="89" y="212"/>
                  </a:lnTo>
                  <a:lnTo>
                    <a:pt x="85" y="212"/>
                  </a:lnTo>
                  <a:lnTo>
                    <a:pt x="85" y="212"/>
                  </a:lnTo>
                  <a:lnTo>
                    <a:pt x="85" y="215"/>
                  </a:lnTo>
                  <a:lnTo>
                    <a:pt x="85" y="215"/>
                  </a:lnTo>
                  <a:lnTo>
                    <a:pt x="89" y="215"/>
                  </a:lnTo>
                  <a:lnTo>
                    <a:pt x="93" y="219"/>
                  </a:lnTo>
                  <a:lnTo>
                    <a:pt x="93" y="219"/>
                  </a:lnTo>
                  <a:lnTo>
                    <a:pt x="93" y="219"/>
                  </a:lnTo>
                  <a:lnTo>
                    <a:pt x="96" y="223"/>
                  </a:lnTo>
                  <a:lnTo>
                    <a:pt x="100" y="226"/>
                  </a:lnTo>
                  <a:lnTo>
                    <a:pt x="100" y="230"/>
                  </a:lnTo>
                  <a:lnTo>
                    <a:pt x="104" y="230"/>
                  </a:lnTo>
                  <a:lnTo>
                    <a:pt x="108" y="230"/>
                  </a:lnTo>
                  <a:lnTo>
                    <a:pt x="108" y="234"/>
                  </a:lnTo>
                  <a:lnTo>
                    <a:pt x="111" y="234"/>
                  </a:lnTo>
                  <a:lnTo>
                    <a:pt x="111" y="237"/>
                  </a:lnTo>
                  <a:lnTo>
                    <a:pt x="119" y="237"/>
                  </a:lnTo>
                  <a:lnTo>
                    <a:pt x="119" y="234"/>
                  </a:lnTo>
                  <a:lnTo>
                    <a:pt x="119" y="237"/>
                  </a:lnTo>
                  <a:lnTo>
                    <a:pt x="119" y="241"/>
                  </a:lnTo>
                  <a:lnTo>
                    <a:pt x="126" y="241"/>
                  </a:lnTo>
                  <a:lnTo>
                    <a:pt x="130" y="245"/>
                  </a:lnTo>
                  <a:lnTo>
                    <a:pt x="130" y="249"/>
                  </a:lnTo>
                  <a:lnTo>
                    <a:pt x="130" y="249"/>
                  </a:lnTo>
                  <a:lnTo>
                    <a:pt x="133" y="249"/>
                  </a:lnTo>
                  <a:lnTo>
                    <a:pt x="137" y="249"/>
                  </a:lnTo>
                  <a:lnTo>
                    <a:pt x="141" y="249"/>
                  </a:lnTo>
                  <a:lnTo>
                    <a:pt x="145" y="252"/>
                  </a:lnTo>
                  <a:lnTo>
                    <a:pt x="148" y="256"/>
                  </a:lnTo>
                  <a:lnTo>
                    <a:pt x="152" y="256"/>
                  </a:lnTo>
                  <a:lnTo>
                    <a:pt x="156" y="256"/>
                  </a:lnTo>
                  <a:lnTo>
                    <a:pt x="156" y="256"/>
                  </a:lnTo>
                  <a:lnTo>
                    <a:pt x="159" y="260"/>
                  </a:lnTo>
                  <a:lnTo>
                    <a:pt x="163" y="263"/>
                  </a:lnTo>
                  <a:lnTo>
                    <a:pt x="167" y="263"/>
                  </a:lnTo>
                  <a:lnTo>
                    <a:pt x="167" y="267"/>
                  </a:lnTo>
                  <a:lnTo>
                    <a:pt x="170" y="267"/>
                  </a:lnTo>
                  <a:lnTo>
                    <a:pt x="170" y="271"/>
                  </a:lnTo>
                  <a:lnTo>
                    <a:pt x="170" y="271"/>
                  </a:lnTo>
                  <a:lnTo>
                    <a:pt x="174" y="271"/>
                  </a:lnTo>
                  <a:lnTo>
                    <a:pt x="178" y="275"/>
                  </a:lnTo>
                  <a:lnTo>
                    <a:pt x="182" y="278"/>
                  </a:lnTo>
                  <a:lnTo>
                    <a:pt x="185" y="282"/>
                  </a:lnTo>
                  <a:lnTo>
                    <a:pt x="189" y="282"/>
                  </a:lnTo>
                  <a:lnTo>
                    <a:pt x="189" y="282"/>
                  </a:lnTo>
                  <a:lnTo>
                    <a:pt x="193" y="282"/>
                  </a:lnTo>
                  <a:lnTo>
                    <a:pt x="196" y="278"/>
                  </a:lnTo>
                  <a:lnTo>
                    <a:pt x="196" y="278"/>
                  </a:lnTo>
                  <a:lnTo>
                    <a:pt x="200" y="278"/>
                  </a:lnTo>
                  <a:lnTo>
                    <a:pt x="204" y="275"/>
                  </a:lnTo>
                  <a:lnTo>
                    <a:pt x="200" y="271"/>
                  </a:lnTo>
                  <a:lnTo>
                    <a:pt x="200" y="271"/>
                  </a:lnTo>
                  <a:lnTo>
                    <a:pt x="204" y="267"/>
                  </a:lnTo>
                  <a:lnTo>
                    <a:pt x="204" y="267"/>
                  </a:lnTo>
                  <a:lnTo>
                    <a:pt x="204" y="267"/>
                  </a:lnTo>
                  <a:lnTo>
                    <a:pt x="204" y="267"/>
                  </a:lnTo>
                  <a:lnTo>
                    <a:pt x="200" y="263"/>
                  </a:lnTo>
                  <a:lnTo>
                    <a:pt x="204" y="260"/>
                  </a:lnTo>
                  <a:lnTo>
                    <a:pt x="207" y="256"/>
                  </a:lnTo>
                  <a:lnTo>
                    <a:pt x="211" y="252"/>
                  </a:lnTo>
                  <a:lnTo>
                    <a:pt x="211" y="249"/>
                  </a:lnTo>
                  <a:lnTo>
                    <a:pt x="207" y="241"/>
                  </a:lnTo>
                  <a:lnTo>
                    <a:pt x="207" y="237"/>
                  </a:lnTo>
                  <a:lnTo>
                    <a:pt x="207" y="234"/>
                  </a:lnTo>
                  <a:lnTo>
                    <a:pt x="207" y="230"/>
                  </a:lnTo>
                  <a:lnTo>
                    <a:pt x="204" y="230"/>
                  </a:lnTo>
                  <a:lnTo>
                    <a:pt x="207" y="226"/>
                  </a:lnTo>
                  <a:lnTo>
                    <a:pt x="207" y="223"/>
                  </a:lnTo>
                  <a:lnTo>
                    <a:pt x="207" y="212"/>
                  </a:lnTo>
                  <a:lnTo>
                    <a:pt x="207" y="208"/>
                  </a:lnTo>
                  <a:lnTo>
                    <a:pt x="207" y="204"/>
                  </a:lnTo>
                  <a:lnTo>
                    <a:pt x="207" y="193"/>
                  </a:lnTo>
                  <a:lnTo>
                    <a:pt x="211" y="189"/>
                  </a:lnTo>
                  <a:lnTo>
                    <a:pt x="211" y="186"/>
                  </a:lnTo>
                  <a:lnTo>
                    <a:pt x="196" y="167"/>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76" name="Freeform 185"/>
            <p:cNvSpPr>
              <a:spLocks/>
            </p:cNvSpPr>
            <p:nvPr/>
          </p:nvSpPr>
          <p:spPr bwMode="auto">
            <a:xfrm>
              <a:off x="2844273" y="3367677"/>
              <a:ext cx="262473" cy="266333"/>
            </a:xfrm>
            <a:custGeom>
              <a:avLst/>
              <a:gdLst>
                <a:gd name="T0" fmla="*/ 197 w 204"/>
                <a:gd name="T1" fmla="*/ 152 h 207"/>
                <a:gd name="T2" fmla="*/ 197 w 204"/>
                <a:gd name="T3" fmla="*/ 118 h 207"/>
                <a:gd name="T4" fmla="*/ 186 w 204"/>
                <a:gd name="T5" fmla="*/ 100 h 207"/>
                <a:gd name="T6" fmla="*/ 152 w 204"/>
                <a:gd name="T7" fmla="*/ 85 h 207"/>
                <a:gd name="T8" fmla="*/ 152 w 204"/>
                <a:gd name="T9" fmla="*/ 67 h 207"/>
                <a:gd name="T10" fmla="*/ 134 w 204"/>
                <a:gd name="T11" fmla="*/ 63 h 207"/>
                <a:gd name="T12" fmla="*/ 126 w 204"/>
                <a:gd name="T13" fmla="*/ 55 h 207"/>
                <a:gd name="T14" fmla="*/ 111 w 204"/>
                <a:gd name="T15" fmla="*/ 52 h 207"/>
                <a:gd name="T16" fmla="*/ 97 w 204"/>
                <a:gd name="T17" fmla="*/ 41 h 207"/>
                <a:gd name="T18" fmla="*/ 86 w 204"/>
                <a:gd name="T19" fmla="*/ 41 h 207"/>
                <a:gd name="T20" fmla="*/ 74 w 204"/>
                <a:gd name="T21" fmla="*/ 33 h 207"/>
                <a:gd name="T22" fmla="*/ 71 w 204"/>
                <a:gd name="T23" fmla="*/ 22 h 207"/>
                <a:gd name="T24" fmla="*/ 67 w 204"/>
                <a:gd name="T25" fmla="*/ 7 h 207"/>
                <a:gd name="T26" fmla="*/ 63 w 204"/>
                <a:gd name="T27" fmla="*/ 3 h 207"/>
                <a:gd name="T28" fmla="*/ 52 w 204"/>
                <a:gd name="T29" fmla="*/ 3 h 207"/>
                <a:gd name="T30" fmla="*/ 34 w 204"/>
                <a:gd name="T31" fmla="*/ 15 h 207"/>
                <a:gd name="T32" fmla="*/ 23 w 204"/>
                <a:gd name="T33" fmla="*/ 18 h 207"/>
                <a:gd name="T34" fmla="*/ 11 w 204"/>
                <a:gd name="T35" fmla="*/ 22 h 207"/>
                <a:gd name="T36" fmla="*/ 15 w 204"/>
                <a:gd name="T37" fmla="*/ 44 h 207"/>
                <a:gd name="T38" fmla="*/ 11 w 204"/>
                <a:gd name="T39" fmla="*/ 63 h 207"/>
                <a:gd name="T40" fmla="*/ 11 w 204"/>
                <a:gd name="T41" fmla="*/ 81 h 207"/>
                <a:gd name="T42" fmla="*/ 11 w 204"/>
                <a:gd name="T43" fmla="*/ 89 h 207"/>
                <a:gd name="T44" fmla="*/ 15 w 204"/>
                <a:gd name="T45" fmla="*/ 104 h 207"/>
                <a:gd name="T46" fmla="*/ 8 w 204"/>
                <a:gd name="T47" fmla="*/ 115 h 207"/>
                <a:gd name="T48" fmla="*/ 8 w 204"/>
                <a:gd name="T49" fmla="*/ 122 h 207"/>
                <a:gd name="T50" fmla="*/ 11 w 204"/>
                <a:gd name="T51" fmla="*/ 126 h 207"/>
                <a:gd name="T52" fmla="*/ 15 w 204"/>
                <a:gd name="T53" fmla="*/ 133 h 207"/>
                <a:gd name="T54" fmla="*/ 15 w 204"/>
                <a:gd name="T55" fmla="*/ 144 h 207"/>
                <a:gd name="T56" fmla="*/ 26 w 204"/>
                <a:gd name="T57" fmla="*/ 156 h 207"/>
                <a:gd name="T58" fmla="*/ 23 w 204"/>
                <a:gd name="T59" fmla="*/ 170 h 207"/>
                <a:gd name="T60" fmla="*/ 45 w 204"/>
                <a:gd name="T61" fmla="*/ 207 h 207"/>
                <a:gd name="T62" fmla="*/ 52 w 204"/>
                <a:gd name="T63" fmla="*/ 207 h 207"/>
                <a:gd name="T64" fmla="*/ 56 w 204"/>
                <a:gd name="T65" fmla="*/ 200 h 207"/>
                <a:gd name="T66" fmla="*/ 71 w 204"/>
                <a:gd name="T67" fmla="*/ 196 h 207"/>
                <a:gd name="T68" fmla="*/ 82 w 204"/>
                <a:gd name="T69" fmla="*/ 193 h 207"/>
                <a:gd name="T70" fmla="*/ 93 w 204"/>
                <a:gd name="T71" fmla="*/ 196 h 207"/>
                <a:gd name="T72" fmla="*/ 97 w 204"/>
                <a:gd name="T73" fmla="*/ 204 h 207"/>
                <a:gd name="T74" fmla="*/ 100 w 204"/>
                <a:gd name="T75" fmla="*/ 196 h 207"/>
                <a:gd name="T76" fmla="*/ 119 w 204"/>
                <a:gd name="T77" fmla="*/ 193 h 207"/>
                <a:gd name="T78" fmla="*/ 130 w 204"/>
                <a:gd name="T79" fmla="*/ 182 h 207"/>
                <a:gd name="T80" fmla="*/ 126 w 204"/>
                <a:gd name="T81" fmla="*/ 170 h 207"/>
                <a:gd name="T82" fmla="*/ 134 w 204"/>
                <a:gd name="T83" fmla="*/ 156 h 207"/>
                <a:gd name="T84" fmla="*/ 178 w 204"/>
                <a:gd name="T85" fmla="*/ 148 h 207"/>
                <a:gd name="T86" fmla="*/ 197 w 204"/>
                <a:gd name="T87"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207">
                  <a:moveTo>
                    <a:pt x="197" y="159"/>
                  </a:moveTo>
                  <a:lnTo>
                    <a:pt x="197" y="156"/>
                  </a:lnTo>
                  <a:lnTo>
                    <a:pt x="197" y="152"/>
                  </a:lnTo>
                  <a:lnTo>
                    <a:pt x="204" y="137"/>
                  </a:lnTo>
                  <a:lnTo>
                    <a:pt x="204" y="133"/>
                  </a:lnTo>
                  <a:lnTo>
                    <a:pt x="197" y="118"/>
                  </a:lnTo>
                  <a:lnTo>
                    <a:pt x="186" y="115"/>
                  </a:lnTo>
                  <a:lnTo>
                    <a:pt x="189" y="111"/>
                  </a:lnTo>
                  <a:lnTo>
                    <a:pt x="186" y="100"/>
                  </a:lnTo>
                  <a:lnTo>
                    <a:pt x="156" y="100"/>
                  </a:lnTo>
                  <a:lnTo>
                    <a:pt x="156" y="92"/>
                  </a:lnTo>
                  <a:lnTo>
                    <a:pt x="152" y="85"/>
                  </a:lnTo>
                  <a:lnTo>
                    <a:pt x="152" y="81"/>
                  </a:lnTo>
                  <a:lnTo>
                    <a:pt x="152" y="74"/>
                  </a:lnTo>
                  <a:lnTo>
                    <a:pt x="152" y="67"/>
                  </a:lnTo>
                  <a:lnTo>
                    <a:pt x="152" y="67"/>
                  </a:lnTo>
                  <a:lnTo>
                    <a:pt x="145" y="63"/>
                  </a:lnTo>
                  <a:lnTo>
                    <a:pt x="134" y="63"/>
                  </a:lnTo>
                  <a:lnTo>
                    <a:pt x="130" y="59"/>
                  </a:lnTo>
                  <a:lnTo>
                    <a:pt x="126" y="59"/>
                  </a:lnTo>
                  <a:lnTo>
                    <a:pt x="126" y="55"/>
                  </a:lnTo>
                  <a:lnTo>
                    <a:pt x="123" y="55"/>
                  </a:lnTo>
                  <a:lnTo>
                    <a:pt x="115" y="52"/>
                  </a:lnTo>
                  <a:lnTo>
                    <a:pt x="111" y="52"/>
                  </a:lnTo>
                  <a:lnTo>
                    <a:pt x="108" y="48"/>
                  </a:lnTo>
                  <a:lnTo>
                    <a:pt x="104" y="48"/>
                  </a:lnTo>
                  <a:lnTo>
                    <a:pt x="97" y="41"/>
                  </a:lnTo>
                  <a:lnTo>
                    <a:pt x="89" y="44"/>
                  </a:lnTo>
                  <a:lnTo>
                    <a:pt x="89" y="44"/>
                  </a:lnTo>
                  <a:lnTo>
                    <a:pt x="86" y="41"/>
                  </a:lnTo>
                  <a:lnTo>
                    <a:pt x="78" y="41"/>
                  </a:lnTo>
                  <a:lnTo>
                    <a:pt x="74" y="37"/>
                  </a:lnTo>
                  <a:lnTo>
                    <a:pt x="74" y="33"/>
                  </a:lnTo>
                  <a:lnTo>
                    <a:pt x="71" y="33"/>
                  </a:lnTo>
                  <a:lnTo>
                    <a:pt x="67" y="26"/>
                  </a:lnTo>
                  <a:lnTo>
                    <a:pt x="71" y="22"/>
                  </a:lnTo>
                  <a:lnTo>
                    <a:pt x="67" y="15"/>
                  </a:lnTo>
                  <a:lnTo>
                    <a:pt x="71" y="11"/>
                  </a:lnTo>
                  <a:lnTo>
                    <a:pt x="67" y="7"/>
                  </a:lnTo>
                  <a:lnTo>
                    <a:pt x="67" y="3"/>
                  </a:lnTo>
                  <a:lnTo>
                    <a:pt x="67" y="0"/>
                  </a:lnTo>
                  <a:lnTo>
                    <a:pt x="63" y="3"/>
                  </a:lnTo>
                  <a:lnTo>
                    <a:pt x="60" y="0"/>
                  </a:lnTo>
                  <a:lnTo>
                    <a:pt x="56" y="0"/>
                  </a:lnTo>
                  <a:lnTo>
                    <a:pt x="52" y="3"/>
                  </a:lnTo>
                  <a:lnTo>
                    <a:pt x="45" y="3"/>
                  </a:lnTo>
                  <a:lnTo>
                    <a:pt x="37" y="11"/>
                  </a:lnTo>
                  <a:lnTo>
                    <a:pt x="34" y="15"/>
                  </a:lnTo>
                  <a:lnTo>
                    <a:pt x="30" y="18"/>
                  </a:lnTo>
                  <a:lnTo>
                    <a:pt x="26" y="18"/>
                  </a:lnTo>
                  <a:lnTo>
                    <a:pt x="23" y="18"/>
                  </a:lnTo>
                  <a:lnTo>
                    <a:pt x="19" y="18"/>
                  </a:lnTo>
                  <a:lnTo>
                    <a:pt x="15" y="22"/>
                  </a:lnTo>
                  <a:lnTo>
                    <a:pt x="11" y="22"/>
                  </a:lnTo>
                  <a:lnTo>
                    <a:pt x="0" y="22"/>
                  </a:lnTo>
                  <a:lnTo>
                    <a:pt x="15" y="41"/>
                  </a:lnTo>
                  <a:lnTo>
                    <a:pt x="15" y="44"/>
                  </a:lnTo>
                  <a:lnTo>
                    <a:pt x="11" y="48"/>
                  </a:lnTo>
                  <a:lnTo>
                    <a:pt x="11" y="59"/>
                  </a:lnTo>
                  <a:lnTo>
                    <a:pt x="11" y="63"/>
                  </a:lnTo>
                  <a:lnTo>
                    <a:pt x="11" y="67"/>
                  </a:lnTo>
                  <a:lnTo>
                    <a:pt x="11" y="78"/>
                  </a:lnTo>
                  <a:lnTo>
                    <a:pt x="11" y="81"/>
                  </a:lnTo>
                  <a:lnTo>
                    <a:pt x="8" y="85"/>
                  </a:lnTo>
                  <a:lnTo>
                    <a:pt x="11" y="85"/>
                  </a:lnTo>
                  <a:lnTo>
                    <a:pt x="11" y="89"/>
                  </a:lnTo>
                  <a:lnTo>
                    <a:pt x="11" y="92"/>
                  </a:lnTo>
                  <a:lnTo>
                    <a:pt x="11" y="96"/>
                  </a:lnTo>
                  <a:lnTo>
                    <a:pt x="15" y="104"/>
                  </a:lnTo>
                  <a:lnTo>
                    <a:pt x="15" y="107"/>
                  </a:lnTo>
                  <a:lnTo>
                    <a:pt x="11" y="111"/>
                  </a:lnTo>
                  <a:lnTo>
                    <a:pt x="8" y="115"/>
                  </a:lnTo>
                  <a:lnTo>
                    <a:pt x="4" y="118"/>
                  </a:lnTo>
                  <a:lnTo>
                    <a:pt x="8" y="122"/>
                  </a:lnTo>
                  <a:lnTo>
                    <a:pt x="8" y="122"/>
                  </a:lnTo>
                  <a:lnTo>
                    <a:pt x="8" y="122"/>
                  </a:lnTo>
                  <a:lnTo>
                    <a:pt x="8" y="122"/>
                  </a:lnTo>
                  <a:lnTo>
                    <a:pt x="11" y="126"/>
                  </a:lnTo>
                  <a:lnTo>
                    <a:pt x="11" y="130"/>
                  </a:lnTo>
                  <a:lnTo>
                    <a:pt x="15" y="130"/>
                  </a:lnTo>
                  <a:lnTo>
                    <a:pt x="15" y="133"/>
                  </a:lnTo>
                  <a:lnTo>
                    <a:pt x="15" y="137"/>
                  </a:lnTo>
                  <a:lnTo>
                    <a:pt x="15" y="137"/>
                  </a:lnTo>
                  <a:lnTo>
                    <a:pt x="15" y="144"/>
                  </a:lnTo>
                  <a:lnTo>
                    <a:pt x="19" y="148"/>
                  </a:lnTo>
                  <a:lnTo>
                    <a:pt x="26" y="152"/>
                  </a:lnTo>
                  <a:lnTo>
                    <a:pt x="26" y="156"/>
                  </a:lnTo>
                  <a:lnTo>
                    <a:pt x="26" y="159"/>
                  </a:lnTo>
                  <a:lnTo>
                    <a:pt x="26" y="163"/>
                  </a:lnTo>
                  <a:lnTo>
                    <a:pt x="23" y="170"/>
                  </a:lnTo>
                  <a:lnTo>
                    <a:pt x="23" y="174"/>
                  </a:lnTo>
                  <a:lnTo>
                    <a:pt x="34" y="178"/>
                  </a:lnTo>
                  <a:lnTo>
                    <a:pt x="45" y="207"/>
                  </a:lnTo>
                  <a:lnTo>
                    <a:pt x="49" y="207"/>
                  </a:lnTo>
                  <a:lnTo>
                    <a:pt x="49" y="207"/>
                  </a:lnTo>
                  <a:lnTo>
                    <a:pt x="52" y="207"/>
                  </a:lnTo>
                  <a:lnTo>
                    <a:pt x="52" y="207"/>
                  </a:lnTo>
                  <a:lnTo>
                    <a:pt x="56" y="204"/>
                  </a:lnTo>
                  <a:lnTo>
                    <a:pt x="56" y="200"/>
                  </a:lnTo>
                  <a:lnTo>
                    <a:pt x="63" y="193"/>
                  </a:lnTo>
                  <a:lnTo>
                    <a:pt x="67" y="193"/>
                  </a:lnTo>
                  <a:lnTo>
                    <a:pt x="71" y="196"/>
                  </a:lnTo>
                  <a:lnTo>
                    <a:pt x="78" y="193"/>
                  </a:lnTo>
                  <a:lnTo>
                    <a:pt x="78" y="193"/>
                  </a:lnTo>
                  <a:lnTo>
                    <a:pt x="82" y="193"/>
                  </a:lnTo>
                  <a:lnTo>
                    <a:pt x="89" y="193"/>
                  </a:lnTo>
                  <a:lnTo>
                    <a:pt x="93" y="193"/>
                  </a:lnTo>
                  <a:lnTo>
                    <a:pt x="93" y="196"/>
                  </a:lnTo>
                  <a:lnTo>
                    <a:pt x="97" y="204"/>
                  </a:lnTo>
                  <a:lnTo>
                    <a:pt x="97" y="204"/>
                  </a:lnTo>
                  <a:lnTo>
                    <a:pt x="97" y="204"/>
                  </a:lnTo>
                  <a:lnTo>
                    <a:pt x="97" y="200"/>
                  </a:lnTo>
                  <a:lnTo>
                    <a:pt x="100" y="200"/>
                  </a:lnTo>
                  <a:lnTo>
                    <a:pt x="100" y="196"/>
                  </a:lnTo>
                  <a:lnTo>
                    <a:pt x="104" y="193"/>
                  </a:lnTo>
                  <a:lnTo>
                    <a:pt x="111" y="193"/>
                  </a:lnTo>
                  <a:lnTo>
                    <a:pt x="119" y="193"/>
                  </a:lnTo>
                  <a:lnTo>
                    <a:pt x="123" y="196"/>
                  </a:lnTo>
                  <a:lnTo>
                    <a:pt x="126" y="189"/>
                  </a:lnTo>
                  <a:lnTo>
                    <a:pt x="130" y="182"/>
                  </a:lnTo>
                  <a:lnTo>
                    <a:pt x="130" y="178"/>
                  </a:lnTo>
                  <a:lnTo>
                    <a:pt x="130" y="174"/>
                  </a:lnTo>
                  <a:lnTo>
                    <a:pt x="126" y="170"/>
                  </a:lnTo>
                  <a:lnTo>
                    <a:pt x="134" y="163"/>
                  </a:lnTo>
                  <a:lnTo>
                    <a:pt x="134" y="159"/>
                  </a:lnTo>
                  <a:lnTo>
                    <a:pt x="134" y="156"/>
                  </a:lnTo>
                  <a:lnTo>
                    <a:pt x="137" y="156"/>
                  </a:lnTo>
                  <a:lnTo>
                    <a:pt x="160" y="148"/>
                  </a:lnTo>
                  <a:lnTo>
                    <a:pt x="178" y="148"/>
                  </a:lnTo>
                  <a:lnTo>
                    <a:pt x="189" y="156"/>
                  </a:lnTo>
                  <a:lnTo>
                    <a:pt x="193" y="156"/>
                  </a:lnTo>
                  <a:lnTo>
                    <a:pt x="197" y="159"/>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77" name="Freeform 186"/>
            <p:cNvSpPr>
              <a:spLocks/>
            </p:cNvSpPr>
            <p:nvPr/>
          </p:nvSpPr>
          <p:spPr bwMode="auto">
            <a:xfrm>
              <a:off x="3002529" y="3558098"/>
              <a:ext cx="180128" cy="172409"/>
            </a:xfrm>
            <a:custGeom>
              <a:avLst/>
              <a:gdLst>
                <a:gd name="T0" fmla="*/ 3 w 140"/>
                <a:gd name="T1" fmla="*/ 41 h 134"/>
                <a:gd name="T2" fmla="*/ 7 w 140"/>
                <a:gd name="T3" fmla="*/ 30 h 134"/>
                <a:gd name="T4" fmla="*/ 3 w 140"/>
                <a:gd name="T5" fmla="*/ 22 h 134"/>
                <a:gd name="T6" fmla="*/ 11 w 140"/>
                <a:gd name="T7" fmla="*/ 11 h 134"/>
                <a:gd name="T8" fmla="*/ 14 w 140"/>
                <a:gd name="T9" fmla="*/ 8 h 134"/>
                <a:gd name="T10" fmla="*/ 55 w 140"/>
                <a:gd name="T11" fmla="*/ 0 h 134"/>
                <a:gd name="T12" fmla="*/ 70 w 140"/>
                <a:gd name="T13" fmla="*/ 8 h 134"/>
                <a:gd name="T14" fmla="*/ 74 w 140"/>
                <a:gd name="T15" fmla="*/ 15 h 134"/>
                <a:gd name="T16" fmla="*/ 77 w 140"/>
                <a:gd name="T17" fmla="*/ 22 h 134"/>
                <a:gd name="T18" fmla="*/ 77 w 140"/>
                <a:gd name="T19" fmla="*/ 37 h 134"/>
                <a:gd name="T20" fmla="*/ 77 w 140"/>
                <a:gd name="T21" fmla="*/ 41 h 134"/>
                <a:gd name="T22" fmla="*/ 85 w 140"/>
                <a:gd name="T23" fmla="*/ 45 h 134"/>
                <a:gd name="T24" fmla="*/ 96 w 140"/>
                <a:gd name="T25" fmla="*/ 45 h 134"/>
                <a:gd name="T26" fmla="*/ 107 w 140"/>
                <a:gd name="T27" fmla="*/ 45 h 134"/>
                <a:gd name="T28" fmla="*/ 114 w 140"/>
                <a:gd name="T29" fmla="*/ 48 h 134"/>
                <a:gd name="T30" fmla="*/ 122 w 140"/>
                <a:gd name="T31" fmla="*/ 67 h 134"/>
                <a:gd name="T32" fmla="*/ 125 w 140"/>
                <a:gd name="T33" fmla="*/ 74 h 134"/>
                <a:gd name="T34" fmla="*/ 137 w 140"/>
                <a:gd name="T35" fmla="*/ 71 h 134"/>
                <a:gd name="T36" fmla="*/ 140 w 140"/>
                <a:gd name="T37" fmla="*/ 74 h 134"/>
                <a:gd name="T38" fmla="*/ 140 w 140"/>
                <a:gd name="T39" fmla="*/ 93 h 134"/>
                <a:gd name="T40" fmla="*/ 137 w 140"/>
                <a:gd name="T41" fmla="*/ 93 h 134"/>
                <a:gd name="T42" fmla="*/ 137 w 140"/>
                <a:gd name="T43" fmla="*/ 97 h 134"/>
                <a:gd name="T44" fmla="*/ 137 w 140"/>
                <a:gd name="T45" fmla="*/ 100 h 134"/>
                <a:gd name="T46" fmla="*/ 137 w 140"/>
                <a:gd name="T47" fmla="*/ 104 h 134"/>
                <a:gd name="T48" fmla="*/ 133 w 140"/>
                <a:gd name="T49" fmla="*/ 111 h 134"/>
                <a:gd name="T50" fmla="*/ 129 w 140"/>
                <a:gd name="T51" fmla="*/ 119 h 134"/>
                <a:gd name="T52" fmla="*/ 122 w 140"/>
                <a:gd name="T53" fmla="*/ 126 h 134"/>
                <a:gd name="T54" fmla="*/ 114 w 140"/>
                <a:gd name="T55" fmla="*/ 130 h 134"/>
                <a:gd name="T56" fmla="*/ 111 w 140"/>
                <a:gd name="T57" fmla="*/ 134 h 134"/>
                <a:gd name="T58" fmla="*/ 107 w 140"/>
                <a:gd name="T59" fmla="*/ 134 h 134"/>
                <a:gd name="T60" fmla="*/ 96 w 140"/>
                <a:gd name="T61" fmla="*/ 130 h 134"/>
                <a:gd name="T62" fmla="*/ 74 w 140"/>
                <a:gd name="T63" fmla="*/ 130 h 134"/>
                <a:gd name="T64" fmla="*/ 74 w 140"/>
                <a:gd name="T65" fmla="*/ 126 h 134"/>
                <a:gd name="T66" fmla="*/ 81 w 140"/>
                <a:gd name="T67" fmla="*/ 115 h 134"/>
                <a:gd name="T68" fmla="*/ 81 w 140"/>
                <a:gd name="T69" fmla="*/ 111 h 134"/>
                <a:gd name="T70" fmla="*/ 85 w 140"/>
                <a:gd name="T71" fmla="*/ 104 h 134"/>
                <a:gd name="T72" fmla="*/ 85 w 140"/>
                <a:gd name="T73" fmla="*/ 97 h 134"/>
                <a:gd name="T74" fmla="*/ 77 w 140"/>
                <a:gd name="T75" fmla="*/ 89 h 134"/>
                <a:gd name="T76" fmla="*/ 59 w 140"/>
                <a:gd name="T77" fmla="*/ 85 h 134"/>
                <a:gd name="T78" fmla="*/ 48 w 140"/>
                <a:gd name="T79" fmla="*/ 82 h 134"/>
                <a:gd name="T80" fmla="*/ 33 w 140"/>
                <a:gd name="T81" fmla="*/ 74 h 134"/>
                <a:gd name="T82" fmla="*/ 25 w 140"/>
                <a:gd name="T83" fmla="*/ 67 h 134"/>
                <a:gd name="T84" fmla="*/ 11 w 140"/>
                <a:gd name="T85" fmla="*/ 59 h 134"/>
                <a:gd name="T86" fmla="*/ 3 w 140"/>
                <a:gd name="T87" fmla="*/ 52 h 134"/>
                <a:gd name="T88" fmla="*/ 0 w 140"/>
                <a:gd name="T89"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34">
                  <a:moveTo>
                    <a:pt x="0" y="48"/>
                  </a:moveTo>
                  <a:lnTo>
                    <a:pt x="3" y="41"/>
                  </a:lnTo>
                  <a:lnTo>
                    <a:pt x="7" y="34"/>
                  </a:lnTo>
                  <a:lnTo>
                    <a:pt x="7" y="30"/>
                  </a:lnTo>
                  <a:lnTo>
                    <a:pt x="7" y="26"/>
                  </a:lnTo>
                  <a:lnTo>
                    <a:pt x="3" y="22"/>
                  </a:lnTo>
                  <a:lnTo>
                    <a:pt x="11" y="15"/>
                  </a:lnTo>
                  <a:lnTo>
                    <a:pt x="11" y="11"/>
                  </a:lnTo>
                  <a:lnTo>
                    <a:pt x="11" y="8"/>
                  </a:lnTo>
                  <a:lnTo>
                    <a:pt x="14" y="8"/>
                  </a:lnTo>
                  <a:lnTo>
                    <a:pt x="37" y="0"/>
                  </a:lnTo>
                  <a:lnTo>
                    <a:pt x="55" y="0"/>
                  </a:lnTo>
                  <a:lnTo>
                    <a:pt x="66" y="8"/>
                  </a:lnTo>
                  <a:lnTo>
                    <a:pt x="70" y="8"/>
                  </a:lnTo>
                  <a:lnTo>
                    <a:pt x="74" y="11"/>
                  </a:lnTo>
                  <a:lnTo>
                    <a:pt x="74" y="15"/>
                  </a:lnTo>
                  <a:lnTo>
                    <a:pt x="77" y="19"/>
                  </a:lnTo>
                  <a:lnTo>
                    <a:pt x="77" y="22"/>
                  </a:lnTo>
                  <a:lnTo>
                    <a:pt x="81" y="26"/>
                  </a:lnTo>
                  <a:lnTo>
                    <a:pt x="77" y="37"/>
                  </a:lnTo>
                  <a:lnTo>
                    <a:pt x="81" y="41"/>
                  </a:lnTo>
                  <a:lnTo>
                    <a:pt x="77" y="41"/>
                  </a:lnTo>
                  <a:lnTo>
                    <a:pt x="81" y="45"/>
                  </a:lnTo>
                  <a:lnTo>
                    <a:pt x="85" y="45"/>
                  </a:lnTo>
                  <a:lnTo>
                    <a:pt x="88" y="48"/>
                  </a:lnTo>
                  <a:lnTo>
                    <a:pt x="96" y="45"/>
                  </a:lnTo>
                  <a:lnTo>
                    <a:pt x="100" y="48"/>
                  </a:lnTo>
                  <a:lnTo>
                    <a:pt x="107" y="45"/>
                  </a:lnTo>
                  <a:lnTo>
                    <a:pt x="111" y="48"/>
                  </a:lnTo>
                  <a:lnTo>
                    <a:pt x="114" y="48"/>
                  </a:lnTo>
                  <a:lnTo>
                    <a:pt x="114" y="52"/>
                  </a:lnTo>
                  <a:lnTo>
                    <a:pt x="122" y="67"/>
                  </a:lnTo>
                  <a:lnTo>
                    <a:pt x="122" y="74"/>
                  </a:lnTo>
                  <a:lnTo>
                    <a:pt x="125" y="74"/>
                  </a:lnTo>
                  <a:lnTo>
                    <a:pt x="133" y="71"/>
                  </a:lnTo>
                  <a:lnTo>
                    <a:pt x="137" y="71"/>
                  </a:lnTo>
                  <a:lnTo>
                    <a:pt x="140" y="74"/>
                  </a:lnTo>
                  <a:lnTo>
                    <a:pt x="140" y="74"/>
                  </a:lnTo>
                  <a:lnTo>
                    <a:pt x="140" y="78"/>
                  </a:lnTo>
                  <a:lnTo>
                    <a:pt x="140" y="93"/>
                  </a:lnTo>
                  <a:lnTo>
                    <a:pt x="140" y="93"/>
                  </a:lnTo>
                  <a:lnTo>
                    <a:pt x="137" y="93"/>
                  </a:lnTo>
                  <a:lnTo>
                    <a:pt x="137" y="97"/>
                  </a:lnTo>
                  <a:lnTo>
                    <a:pt x="137" y="97"/>
                  </a:lnTo>
                  <a:lnTo>
                    <a:pt x="137" y="100"/>
                  </a:lnTo>
                  <a:lnTo>
                    <a:pt x="137" y="100"/>
                  </a:lnTo>
                  <a:lnTo>
                    <a:pt x="137" y="104"/>
                  </a:lnTo>
                  <a:lnTo>
                    <a:pt x="137" y="104"/>
                  </a:lnTo>
                  <a:lnTo>
                    <a:pt x="137" y="111"/>
                  </a:lnTo>
                  <a:lnTo>
                    <a:pt x="133" y="111"/>
                  </a:lnTo>
                  <a:lnTo>
                    <a:pt x="133" y="115"/>
                  </a:lnTo>
                  <a:lnTo>
                    <a:pt x="129" y="119"/>
                  </a:lnTo>
                  <a:lnTo>
                    <a:pt x="122" y="123"/>
                  </a:lnTo>
                  <a:lnTo>
                    <a:pt x="122" y="126"/>
                  </a:lnTo>
                  <a:lnTo>
                    <a:pt x="118" y="130"/>
                  </a:lnTo>
                  <a:lnTo>
                    <a:pt x="114" y="130"/>
                  </a:lnTo>
                  <a:lnTo>
                    <a:pt x="114" y="130"/>
                  </a:lnTo>
                  <a:lnTo>
                    <a:pt x="111" y="134"/>
                  </a:lnTo>
                  <a:lnTo>
                    <a:pt x="107" y="134"/>
                  </a:lnTo>
                  <a:lnTo>
                    <a:pt x="107" y="134"/>
                  </a:lnTo>
                  <a:lnTo>
                    <a:pt x="103" y="134"/>
                  </a:lnTo>
                  <a:lnTo>
                    <a:pt x="96" y="130"/>
                  </a:lnTo>
                  <a:lnTo>
                    <a:pt x="85" y="130"/>
                  </a:lnTo>
                  <a:lnTo>
                    <a:pt x="74" y="130"/>
                  </a:lnTo>
                  <a:lnTo>
                    <a:pt x="70" y="130"/>
                  </a:lnTo>
                  <a:lnTo>
                    <a:pt x="74" y="126"/>
                  </a:lnTo>
                  <a:lnTo>
                    <a:pt x="77" y="123"/>
                  </a:lnTo>
                  <a:lnTo>
                    <a:pt x="81" y="115"/>
                  </a:lnTo>
                  <a:lnTo>
                    <a:pt x="77" y="111"/>
                  </a:lnTo>
                  <a:lnTo>
                    <a:pt x="81" y="111"/>
                  </a:lnTo>
                  <a:lnTo>
                    <a:pt x="85" y="108"/>
                  </a:lnTo>
                  <a:lnTo>
                    <a:pt x="85" y="104"/>
                  </a:lnTo>
                  <a:lnTo>
                    <a:pt x="88" y="100"/>
                  </a:lnTo>
                  <a:lnTo>
                    <a:pt x="85" y="97"/>
                  </a:lnTo>
                  <a:lnTo>
                    <a:pt x="81" y="97"/>
                  </a:lnTo>
                  <a:lnTo>
                    <a:pt x="77" y="89"/>
                  </a:lnTo>
                  <a:lnTo>
                    <a:pt x="66" y="89"/>
                  </a:lnTo>
                  <a:lnTo>
                    <a:pt x="59" y="85"/>
                  </a:lnTo>
                  <a:lnTo>
                    <a:pt x="51" y="82"/>
                  </a:lnTo>
                  <a:lnTo>
                    <a:pt x="48" y="82"/>
                  </a:lnTo>
                  <a:lnTo>
                    <a:pt x="44" y="78"/>
                  </a:lnTo>
                  <a:lnTo>
                    <a:pt x="33" y="74"/>
                  </a:lnTo>
                  <a:lnTo>
                    <a:pt x="29" y="71"/>
                  </a:lnTo>
                  <a:lnTo>
                    <a:pt x="25" y="67"/>
                  </a:lnTo>
                  <a:lnTo>
                    <a:pt x="22" y="67"/>
                  </a:lnTo>
                  <a:lnTo>
                    <a:pt x="11" y="59"/>
                  </a:lnTo>
                  <a:lnTo>
                    <a:pt x="7" y="52"/>
                  </a:lnTo>
                  <a:lnTo>
                    <a:pt x="3" y="52"/>
                  </a:lnTo>
                  <a:lnTo>
                    <a:pt x="0" y="48"/>
                  </a:lnTo>
                  <a:lnTo>
                    <a:pt x="0" y="4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78" name="Freeform 187"/>
            <p:cNvSpPr>
              <a:spLocks/>
            </p:cNvSpPr>
            <p:nvPr/>
          </p:nvSpPr>
          <p:spPr bwMode="auto">
            <a:xfrm>
              <a:off x="3111893" y="3781972"/>
              <a:ext cx="109364" cy="110650"/>
            </a:xfrm>
            <a:custGeom>
              <a:avLst/>
              <a:gdLst>
                <a:gd name="T0" fmla="*/ 11 w 85"/>
                <a:gd name="T1" fmla="*/ 0 h 86"/>
                <a:gd name="T2" fmla="*/ 22 w 85"/>
                <a:gd name="T3" fmla="*/ 0 h 86"/>
                <a:gd name="T4" fmla="*/ 29 w 85"/>
                <a:gd name="T5" fmla="*/ 8 h 86"/>
                <a:gd name="T6" fmla="*/ 37 w 85"/>
                <a:gd name="T7" fmla="*/ 12 h 86"/>
                <a:gd name="T8" fmla="*/ 40 w 85"/>
                <a:gd name="T9" fmla="*/ 19 h 86"/>
                <a:gd name="T10" fmla="*/ 44 w 85"/>
                <a:gd name="T11" fmla="*/ 15 h 86"/>
                <a:gd name="T12" fmla="*/ 55 w 85"/>
                <a:gd name="T13" fmla="*/ 23 h 86"/>
                <a:gd name="T14" fmla="*/ 63 w 85"/>
                <a:gd name="T15" fmla="*/ 26 h 86"/>
                <a:gd name="T16" fmla="*/ 66 w 85"/>
                <a:gd name="T17" fmla="*/ 30 h 86"/>
                <a:gd name="T18" fmla="*/ 74 w 85"/>
                <a:gd name="T19" fmla="*/ 38 h 86"/>
                <a:gd name="T20" fmla="*/ 81 w 85"/>
                <a:gd name="T21" fmla="*/ 45 h 86"/>
                <a:gd name="T22" fmla="*/ 77 w 85"/>
                <a:gd name="T23" fmla="*/ 52 h 86"/>
                <a:gd name="T24" fmla="*/ 81 w 85"/>
                <a:gd name="T25" fmla="*/ 60 h 86"/>
                <a:gd name="T26" fmla="*/ 85 w 85"/>
                <a:gd name="T27" fmla="*/ 64 h 86"/>
                <a:gd name="T28" fmla="*/ 85 w 85"/>
                <a:gd name="T29" fmla="*/ 64 h 86"/>
                <a:gd name="T30" fmla="*/ 81 w 85"/>
                <a:gd name="T31" fmla="*/ 71 h 86"/>
                <a:gd name="T32" fmla="*/ 77 w 85"/>
                <a:gd name="T33" fmla="*/ 75 h 86"/>
                <a:gd name="T34" fmla="*/ 74 w 85"/>
                <a:gd name="T35" fmla="*/ 78 h 86"/>
                <a:gd name="T36" fmla="*/ 66 w 85"/>
                <a:gd name="T37" fmla="*/ 82 h 86"/>
                <a:gd name="T38" fmla="*/ 63 w 85"/>
                <a:gd name="T39" fmla="*/ 82 h 86"/>
                <a:gd name="T40" fmla="*/ 63 w 85"/>
                <a:gd name="T41" fmla="*/ 86 h 86"/>
                <a:gd name="T42" fmla="*/ 55 w 85"/>
                <a:gd name="T43" fmla="*/ 86 h 86"/>
                <a:gd name="T44" fmla="*/ 52 w 85"/>
                <a:gd name="T45" fmla="*/ 86 h 86"/>
                <a:gd name="T46" fmla="*/ 44 w 85"/>
                <a:gd name="T47" fmla="*/ 86 h 86"/>
                <a:gd name="T48" fmla="*/ 37 w 85"/>
                <a:gd name="T49" fmla="*/ 86 h 86"/>
                <a:gd name="T50" fmla="*/ 37 w 85"/>
                <a:gd name="T51" fmla="*/ 82 h 86"/>
                <a:gd name="T52" fmla="*/ 33 w 85"/>
                <a:gd name="T53" fmla="*/ 82 h 86"/>
                <a:gd name="T54" fmla="*/ 29 w 85"/>
                <a:gd name="T55" fmla="*/ 78 h 86"/>
                <a:gd name="T56" fmla="*/ 18 w 85"/>
                <a:gd name="T57" fmla="*/ 78 h 86"/>
                <a:gd name="T58" fmla="*/ 11 w 85"/>
                <a:gd name="T59" fmla="*/ 75 h 86"/>
                <a:gd name="T60" fmla="*/ 3 w 85"/>
                <a:gd name="T61" fmla="*/ 67 h 86"/>
                <a:gd name="T62" fmla="*/ 0 w 85"/>
                <a:gd name="T63" fmla="*/ 56 h 86"/>
                <a:gd name="T64" fmla="*/ 3 w 85"/>
                <a:gd name="T65" fmla="*/ 56 h 86"/>
                <a:gd name="T66" fmla="*/ 3 w 85"/>
                <a:gd name="T67" fmla="*/ 52 h 86"/>
                <a:gd name="T68" fmla="*/ 3 w 85"/>
                <a:gd name="T69" fmla="*/ 41 h 86"/>
                <a:gd name="T70" fmla="*/ 3 w 85"/>
                <a:gd name="T71" fmla="*/ 34 h 86"/>
                <a:gd name="T72" fmla="*/ 3 w 85"/>
                <a:gd name="T73" fmla="*/ 26 h 86"/>
                <a:gd name="T74" fmla="*/ 7 w 85"/>
                <a:gd name="T75" fmla="*/ 19 h 86"/>
                <a:gd name="T76" fmla="*/ 7 w 85"/>
                <a:gd name="T77" fmla="*/ 15 h 86"/>
                <a:gd name="T78" fmla="*/ 7 w 85"/>
                <a:gd name="T79" fmla="*/ 8 h 86"/>
                <a:gd name="T80" fmla="*/ 11 w 85"/>
                <a:gd name="T8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 h="86">
                  <a:moveTo>
                    <a:pt x="11" y="0"/>
                  </a:moveTo>
                  <a:lnTo>
                    <a:pt x="11" y="0"/>
                  </a:lnTo>
                  <a:lnTo>
                    <a:pt x="15" y="4"/>
                  </a:lnTo>
                  <a:lnTo>
                    <a:pt x="22" y="0"/>
                  </a:lnTo>
                  <a:lnTo>
                    <a:pt x="26" y="4"/>
                  </a:lnTo>
                  <a:lnTo>
                    <a:pt x="29" y="8"/>
                  </a:lnTo>
                  <a:lnTo>
                    <a:pt x="33" y="8"/>
                  </a:lnTo>
                  <a:lnTo>
                    <a:pt x="37" y="12"/>
                  </a:lnTo>
                  <a:lnTo>
                    <a:pt x="40" y="19"/>
                  </a:lnTo>
                  <a:lnTo>
                    <a:pt x="40" y="19"/>
                  </a:lnTo>
                  <a:lnTo>
                    <a:pt x="44" y="15"/>
                  </a:lnTo>
                  <a:lnTo>
                    <a:pt x="44" y="15"/>
                  </a:lnTo>
                  <a:lnTo>
                    <a:pt x="48" y="23"/>
                  </a:lnTo>
                  <a:lnTo>
                    <a:pt x="55" y="23"/>
                  </a:lnTo>
                  <a:lnTo>
                    <a:pt x="59" y="23"/>
                  </a:lnTo>
                  <a:lnTo>
                    <a:pt x="63" y="26"/>
                  </a:lnTo>
                  <a:lnTo>
                    <a:pt x="63" y="30"/>
                  </a:lnTo>
                  <a:lnTo>
                    <a:pt x="66" y="30"/>
                  </a:lnTo>
                  <a:lnTo>
                    <a:pt x="70" y="34"/>
                  </a:lnTo>
                  <a:lnTo>
                    <a:pt x="74" y="38"/>
                  </a:lnTo>
                  <a:lnTo>
                    <a:pt x="77" y="41"/>
                  </a:lnTo>
                  <a:lnTo>
                    <a:pt x="81" y="45"/>
                  </a:lnTo>
                  <a:lnTo>
                    <a:pt x="81" y="49"/>
                  </a:lnTo>
                  <a:lnTo>
                    <a:pt x="77" y="52"/>
                  </a:lnTo>
                  <a:lnTo>
                    <a:pt x="81" y="56"/>
                  </a:lnTo>
                  <a:lnTo>
                    <a:pt x="81" y="60"/>
                  </a:lnTo>
                  <a:lnTo>
                    <a:pt x="81" y="60"/>
                  </a:lnTo>
                  <a:lnTo>
                    <a:pt x="85" y="64"/>
                  </a:lnTo>
                  <a:lnTo>
                    <a:pt x="85" y="64"/>
                  </a:lnTo>
                  <a:lnTo>
                    <a:pt x="85" y="64"/>
                  </a:lnTo>
                  <a:lnTo>
                    <a:pt x="81" y="67"/>
                  </a:lnTo>
                  <a:lnTo>
                    <a:pt x="81" y="71"/>
                  </a:lnTo>
                  <a:lnTo>
                    <a:pt x="77" y="75"/>
                  </a:lnTo>
                  <a:lnTo>
                    <a:pt x="77" y="75"/>
                  </a:lnTo>
                  <a:lnTo>
                    <a:pt x="77" y="75"/>
                  </a:lnTo>
                  <a:lnTo>
                    <a:pt x="74" y="78"/>
                  </a:lnTo>
                  <a:lnTo>
                    <a:pt x="70" y="82"/>
                  </a:lnTo>
                  <a:lnTo>
                    <a:pt x="66" y="82"/>
                  </a:lnTo>
                  <a:lnTo>
                    <a:pt x="63" y="82"/>
                  </a:lnTo>
                  <a:lnTo>
                    <a:pt x="63" y="82"/>
                  </a:lnTo>
                  <a:lnTo>
                    <a:pt x="63" y="86"/>
                  </a:lnTo>
                  <a:lnTo>
                    <a:pt x="63" y="86"/>
                  </a:lnTo>
                  <a:lnTo>
                    <a:pt x="59" y="86"/>
                  </a:lnTo>
                  <a:lnTo>
                    <a:pt x="55" y="86"/>
                  </a:lnTo>
                  <a:lnTo>
                    <a:pt x="55" y="86"/>
                  </a:lnTo>
                  <a:lnTo>
                    <a:pt x="52" y="86"/>
                  </a:lnTo>
                  <a:lnTo>
                    <a:pt x="48" y="82"/>
                  </a:lnTo>
                  <a:lnTo>
                    <a:pt x="44" y="86"/>
                  </a:lnTo>
                  <a:lnTo>
                    <a:pt x="40" y="86"/>
                  </a:lnTo>
                  <a:lnTo>
                    <a:pt x="37" y="86"/>
                  </a:lnTo>
                  <a:lnTo>
                    <a:pt x="37" y="86"/>
                  </a:lnTo>
                  <a:lnTo>
                    <a:pt x="37" y="82"/>
                  </a:lnTo>
                  <a:lnTo>
                    <a:pt x="37" y="82"/>
                  </a:lnTo>
                  <a:lnTo>
                    <a:pt x="33" y="82"/>
                  </a:lnTo>
                  <a:lnTo>
                    <a:pt x="33" y="82"/>
                  </a:lnTo>
                  <a:lnTo>
                    <a:pt x="29" y="78"/>
                  </a:lnTo>
                  <a:lnTo>
                    <a:pt x="26" y="78"/>
                  </a:lnTo>
                  <a:lnTo>
                    <a:pt x="18" y="78"/>
                  </a:lnTo>
                  <a:lnTo>
                    <a:pt x="15" y="78"/>
                  </a:lnTo>
                  <a:lnTo>
                    <a:pt x="11" y="75"/>
                  </a:lnTo>
                  <a:lnTo>
                    <a:pt x="7" y="75"/>
                  </a:lnTo>
                  <a:lnTo>
                    <a:pt x="3" y="67"/>
                  </a:lnTo>
                  <a:lnTo>
                    <a:pt x="0" y="64"/>
                  </a:lnTo>
                  <a:lnTo>
                    <a:pt x="0" y="56"/>
                  </a:lnTo>
                  <a:lnTo>
                    <a:pt x="0" y="56"/>
                  </a:lnTo>
                  <a:lnTo>
                    <a:pt x="3" y="56"/>
                  </a:lnTo>
                  <a:lnTo>
                    <a:pt x="3" y="52"/>
                  </a:lnTo>
                  <a:lnTo>
                    <a:pt x="3" y="52"/>
                  </a:lnTo>
                  <a:lnTo>
                    <a:pt x="3" y="45"/>
                  </a:lnTo>
                  <a:lnTo>
                    <a:pt x="3" y="41"/>
                  </a:lnTo>
                  <a:lnTo>
                    <a:pt x="3" y="38"/>
                  </a:lnTo>
                  <a:lnTo>
                    <a:pt x="3" y="34"/>
                  </a:lnTo>
                  <a:lnTo>
                    <a:pt x="3" y="30"/>
                  </a:lnTo>
                  <a:lnTo>
                    <a:pt x="3" y="26"/>
                  </a:lnTo>
                  <a:lnTo>
                    <a:pt x="7" y="26"/>
                  </a:lnTo>
                  <a:lnTo>
                    <a:pt x="7" y="19"/>
                  </a:lnTo>
                  <a:lnTo>
                    <a:pt x="3" y="15"/>
                  </a:lnTo>
                  <a:lnTo>
                    <a:pt x="7" y="15"/>
                  </a:lnTo>
                  <a:lnTo>
                    <a:pt x="3" y="8"/>
                  </a:lnTo>
                  <a:lnTo>
                    <a:pt x="7" y="8"/>
                  </a:lnTo>
                  <a:lnTo>
                    <a:pt x="11" y="4"/>
                  </a:lnTo>
                  <a:lnTo>
                    <a:pt x="11"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79" name="Freeform 188"/>
            <p:cNvSpPr>
              <a:spLocks noEditPoints="1"/>
            </p:cNvSpPr>
            <p:nvPr/>
          </p:nvSpPr>
          <p:spPr bwMode="auto">
            <a:xfrm>
              <a:off x="2858428" y="3615997"/>
              <a:ext cx="338384" cy="791278"/>
            </a:xfrm>
            <a:custGeom>
              <a:avLst/>
              <a:gdLst>
                <a:gd name="T0" fmla="*/ 67 w 263"/>
                <a:gd name="T1" fmla="*/ 0 h 615"/>
                <a:gd name="T2" fmla="*/ 86 w 263"/>
                <a:gd name="T3" fmla="*/ 7 h 615"/>
                <a:gd name="T4" fmla="*/ 119 w 263"/>
                <a:gd name="T5" fmla="*/ 7 h 615"/>
                <a:gd name="T6" fmla="*/ 163 w 263"/>
                <a:gd name="T7" fmla="*/ 37 h 615"/>
                <a:gd name="T8" fmla="*/ 197 w 263"/>
                <a:gd name="T9" fmla="*/ 63 h 615"/>
                <a:gd name="T10" fmla="*/ 197 w 263"/>
                <a:gd name="T11" fmla="*/ 85 h 615"/>
                <a:gd name="T12" fmla="*/ 230 w 263"/>
                <a:gd name="T13" fmla="*/ 85 h 615"/>
                <a:gd name="T14" fmla="*/ 249 w 263"/>
                <a:gd name="T15" fmla="*/ 59 h 615"/>
                <a:gd name="T16" fmla="*/ 263 w 263"/>
                <a:gd name="T17" fmla="*/ 78 h 615"/>
                <a:gd name="T18" fmla="*/ 245 w 263"/>
                <a:gd name="T19" fmla="*/ 92 h 615"/>
                <a:gd name="T20" fmla="*/ 223 w 263"/>
                <a:gd name="T21" fmla="*/ 107 h 615"/>
                <a:gd name="T22" fmla="*/ 208 w 263"/>
                <a:gd name="T23" fmla="*/ 129 h 615"/>
                <a:gd name="T24" fmla="*/ 200 w 263"/>
                <a:gd name="T25" fmla="*/ 155 h 615"/>
                <a:gd name="T26" fmla="*/ 200 w 263"/>
                <a:gd name="T27" fmla="*/ 185 h 615"/>
                <a:gd name="T28" fmla="*/ 200 w 263"/>
                <a:gd name="T29" fmla="*/ 204 h 615"/>
                <a:gd name="T30" fmla="*/ 219 w 263"/>
                <a:gd name="T31" fmla="*/ 233 h 615"/>
                <a:gd name="T32" fmla="*/ 234 w 263"/>
                <a:gd name="T33" fmla="*/ 248 h 615"/>
                <a:gd name="T34" fmla="*/ 226 w 263"/>
                <a:gd name="T35" fmla="*/ 270 h 615"/>
                <a:gd name="T36" fmla="*/ 178 w 263"/>
                <a:gd name="T37" fmla="*/ 285 h 615"/>
                <a:gd name="T38" fmla="*/ 152 w 263"/>
                <a:gd name="T39" fmla="*/ 282 h 615"/>
                <a:gd name="T40" fmla="*/ 156 w 263"/>
                <a:gd name="T41" fmla="*/ 300 h 615"/>
                <a:gd name="T42" fmla="*/ 156 w 263"/>
                <a:gd name="T43" fmla="*/ 315 h 615"/>
                <a:gd name="T44" fmla="*/ 137 w 263"/>
                <a:gd name="T45" fmla="*/ 330 h 615"/>
                <a:gd name="T46" fmla="*/ 112 w 263"/>
                <a:gd name="T47" fmla="*/ 326 h 615"/>
                <a:gd name="T48" fmla="*/ 126 w 263"/>
                <a:gd name="T49" fmla="*/ 348 h 615"/>
                <a:gd name="T50" fmla="*/ 130 w 263"/>
                <a:gd name="T51" fmla="*/ 348 h 615"/>
                <a:gd name="T52" fmla="*/ 141 w 263"/>
                <a:gd name="T53" fmla="*/ 359 h 615"/>
                <a:gd name="T54" fmla="*/ 123 w 263"/>
                <a:gd name="T55" fmla="*/ 356 h 615"/>
                <a:gd name="T56" fmla="*/ 119 w 263"/>
                <a:gd name="T57" fmla="*/ 371 h 615"/>
                <a:gd name="T58" fmla="*/ 119 w 263"/>
                <a:gd name="T59" fmla="*/ 389 h 615"/>
                <a:gd name="T60" fmla="*/ 119 w 263"/>
                <a:gd name="T61" fmla="*/ 404 h 615"/>
                <a:gd name="T62" fmla="*/ 97 w 263"/>
                <a:gd name="T63" fmla="*/ 415 h 615"/>
                <a:gd name="T64" fmla="*/ 93 w 263"/>
                <a:gd name="T65" fmla="*/ 434 h 615"/>
                <a:gd name="T66" fmla="*/ 123 w 263"/>
                <a:gd name="T67" fmla="*/ 449 h 615"/>
                <a:gd name="T68" fmla="*/ 126 w 263"/>
                <a:gd name="T69" fmla="*/ 463 h 615"/>
                <a:gd name="T70" fmla="*/ 115 w 263"/>
                <a:gd name="T71" fmla="*/ 478 h 615"/>
                <a:gd name="T72" fmla="*/ 104 w 263"/>
                <a:gd name="T73" fmla="*/ 493 h 615"/>
                <a:gd name="T74" fmla="*/ 93 w 263"/>
                <a:gd name="T75" fmla="*/ 504 h 615"/>
                <a:gd name="T76" fmla="*/ 89 w 263"/>
                <a:gd name="T77" fmla="*/ 526 h 615"/>
                <a:gd name="T78" fmla="*/ 97 w 263"/>
                <a:gd name="T79" fmla="*/ 545 h 615"/>
                <a:gd name="T80" fmla="*/ 97 w 263"/>
                <a:gd name="T81" fmla="*/ 552 h 615"/>
                <a:gd name="T82" fmla="*/ 45 w 263"/>
                <a:gd name="T83" fmla="*/ 538 h 615"/>
                <a:gd name="T84" fmla="*/ 19 w 263"/>
                <a:gd name="T85" fmla="*/ 515 h 615"/>
                <a:gd name="T86" fmla="*/ 30 w 263"/>
                <a:gd name="T87" fmla="*/ 460 h 615"/>
                <a:gd name="T88" fmla="*/ 26 w 263"/>
                <a:gd name="T89" fmla="*/ 423 h 615"/>
                <a:gd name="T90" fmla="*/ 15 w 263"/>
                <a:gd name="T91" fmla="*/ 400 h 615"/>
                <a:gd name="T92" fmla="*/ 15 w 263"/>
                <a:gd name="T93" fmla="*/ 382 h 615"/>
                <a:gd name="T94" fmla="*/ 12 w 263"/>
                <a:gd name="T95" fmla="*/ 345 h 615"/>
                <a:gd name="T96" fmla="*/ 12 w 263"/>
                <a:gd name="T97" fmla="*/ 293 h 615"/>
                <a:gd name="T98" fmla="*/ 15 w 263"/>
                <a:gd name="T99" fmla="*/ 241 h 615"/>
                <a:gd name="T100" fmla="*/ 19 w 263"/>
                <a:gd name="T101" fmla="*/ 204 h 615"/>
                <a:gd name="T102" fmla="*/ 0 w 263"/>
                <a:gd name="T103" fmla="*/ 155 h 615"/>
                <a:gd name="T104" fmla="*/ 8 w 263"/>
                <a:gd name="T105" fmla="*/ 115 h 615"/>
                <a:gd name="T106" fmla="*/ 26 w 263"/>
                <a:gd name="T107" fmla="*/ 78 h 615"/>
                <a:gd name="T108" fmla="*/ 23 w 263"/>
                <a:gd name="T109" fmla="*/ 52 h 615"/>
                <a:gd name="T110" fmla="*/ 178 w 263"/>
                <a:gd name="T111" fmla="*/ 608 h 615"/>
                <a:gd name="T112" fmla="*/ 178 w 263"/>
                <a:gd name="T113" fmla="*/ 608 h 615"/>
                <a:gd name="T114" fmla="*/ 108 w 263"/>
                <a:gd name="T115" fmla="*/ 575 h 615"/>
                <a:gd name="T116" fmla="*/ 119 w 263"/>
                <a:gd name="T117" fmla="*/ 586 h 615"/>
                <a:gd name="T118" fmla="*/ 156 w 263"/>
                <a:gd name="T119" fmla="*/ 604 h 615"/>
                <a:gd name="T120" fmla="*/ 156 w 263"/>
                <a:gd name="T121" fmla="*/ 612 h 615"/>
                <a:gd name="T122" fmla="*/ 119 w 263"/>
                <a:gd name="T123" fmla="*/ 612 h 615"/>
                <a:gd name="T124" fmla="*/ 123 w 263"/>
                <a:gd name="T125" fmla="*/ 60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3" h="615">
                  <a:moveTo>
                    <a:pt x="41" y="14"/>
                  </a:moveTo>
                  <a:lnTo>
                    <a:pt x="45" y="11"/>
                  </a:lnTo>
                  <a:lnTo>
                    <a:pt x="45" y="7"/>
                  </a:lnTo>
                  <a:lnTo>
                    <a:pt x="52" y="0"/>
                  </a:lnTo>
                  <a:lnTo>
                    <a:pt x="56" y="0"/>
                  </a:lnTo>
                  <a:lnTo>
                    <a:pt x="60" y="3"/>
                  </a:lnTo>
                  <a:lnTo>
                    <a:pt x="67" y="0"/>
                  </a:lnTo>
                  <a:lnTo>
                    <a:pt x="67" y="0"/>
                  </a:lnTo>
                  <a:lnTo>
                    <a:pt x="71" y="0"/>
                  </a:lnTo>
                  <a:lnTo>
                    <a:pt x="78" y="0"/>
                  </a:lnTo>
                  <a:lnTo>
                    <a:pt x="82" y="0"/>
                  </a:lnTo>
                  <a:lnTo>
                    <a:pt x="82" y="3"/>
                  </a:lnTo>
                  <a:lnTo>
                    <a:pt x="86" y="11"/>
                  </a:lnTo>
                  <a:lnTo>
                    <a:pt x="86" y="11"/>
                  </a:lnTo>
                  <a:lnTo>
                    <a:pt x="86" y="11"/>
                  </a:lnTo>
                  <a:lnTo>
                    <a:pt x="86" y="7"/>
                  </a:lnTo>
                  <a:lnTo>
                    <a:pt x="89" y="7"/>
                  </a:lnTo>
                  <a:lnTo>
                    <a:pt x="89" y="3"/>
                  </a:lnTo>
                  <a:lnTo>
                    <a:pt x="93" y="0"/>
                  </a:lnTo>
                  <a:lnTo>
                    <a:pt x="100" y="0"/>
                  </a:lnTo>
                  <a:lnTo>
                    <a:pt x="108" y="0"/>
                  </a:lnTo>
                  <a:lnTo>
                    <a:pt x="112" y="3"/>
                  </a:lnTo>
                  <a:lnTo>
                    <a:pt x="115" y="7"/>
                  </a:lnTo>
                  <a:lnTo>
                    <a:pt x="119" y="7"/>
                  </a:lnTo>
                  <a:lnTo>
                    <a:pt x="123" y="14"/>
                  </a:lnTo>
                  <a:lnTo>
                    <a:pt x="134" y="22"/>
                  </a:lnTo>
                  <a:lnTo>
                    <a:pt x="137" y="22"/>
                  </a:lnTo>
                  <a:lnTo>
                    <a:pt x="141" y="26"/>
                  </a:lnTo>
                  <a:lnTo>
                    <a:pt x="145" y="29"/>
                  </a:lnTo>
                  <a:lnTo>
                    <a:pt x="156" y="33"/>
                  </a:lnTo>
                  <a:lnTo>
                    <a:pt x="160" y="37"/>
                  </a:lnTo>
                  <a:lnTo>
                    <a:pt x="163" y="37"/>
                  </a:lnTo>
                  <a:lnTo>
                    <a:pt x="171" y="40"/>
                  </a:lnTo>
                  <a:lnTo>
                    <a:pt x="178" y="44"/>
                  </a:lnTo>
                  <a:lnTo>
                    <a:pt x="189" y="44"/>
                  </a:lnTo>
                  <a:lnTo>
                    <a:pt x="193" y="52"/>
                  </a:lnTo>
                  <a:lnTo>
                    <a:pt x="197" y="52"/>
                  </a:lnTo>
                  <a:lnTo>
                    <a:pt x="200" y="55"/>
                  </a:lnTo>
                  <a:lnTo>
                    <a:pt x="197" y="59"/>
                  </a:lnTo>
                  <a:lnTo>
                    <a:pt x="197" y="63"/>
                  </a:lnTo>
                  <a:lnTo>
                    <a:pt x="193" y="66"/>
                  </a:lnTo>
                  <a:lnTo>
                    <a:pt x="189" y="66"/>
                  </a:lnTo>
                  <a:lnTo>
                    <a:pt x="193" y="70"/>
                  </a:lnTo>
                  <a:lnTo>
                    <a:pt x="189" y="78"/>
                  </a:lnTo>
                  <a:lnTo>
                    <a:pt x="186" y="81"/>
                  </a:lnTo>
                  <a:lnTo>
                    <a:pt x="182" y="85"/>
                  </a:lnTo>
                  <a:lnTo>
                    <a:pt x="186" y="85"/>
                  </a:lnTo>
                  <a:lnTo>
                    <a:pt x="197" y="85"/>
                  </a:lnTo>
                  <a:lnTo>
                    <a:pt x="208" y="85"/>
                  </a:lnTo>
                  <a:lnTo>
                    <a:pt x="215" y="89"/>
                  </a:lnTo>
                  <a:lnTo>
                    <a:pt x="219" y="89"/>
                  </a:lnTo>
                  <a:lnTo>
                    <a:pt x="219" y="89"/>
                  </a:lnTo>
                  <a:lnTo>
                    <a:pt x="223" y="89"/>
                  </a:lnTo>
                  <a:lnTo>
                    <a:pt x="226" y="85"/>
                  </a:lnTo>
                  <a:lnTo>
                    <a:pt x="226" y="85"/>
                  </a:lnTo>
                  <a:lnTo>
                    <a:pt x="230" y="85"/>
                  </a:lnTo>
                  <a:lnTo>
                    <a:pt x="234" y="81"/>
                  </a:lnTo>
                  <a:lnTo>
                    <a:pt x="234" y="78"/>
                  </a:lnTo>
                  <a:lnTo>
                    <a:pt x="241" y="74"/>
                  </a:lnTo>
                  <a:lnTo>
                    <a:pt x="245" y="70"/>
                  </a:lnTo>
                  <a:lnTo>
                    <a:pt x="245" y="66"/>
                  </a:lnTo>
                  <a:lnTo>
                    <a:pt x="249" y="66"/>
                  </a:lnTo>
                  <a:lnTo>
                    <a:pt x="249" y="59"/>
                  </a:lnTo>
                  <a:lnTo>
                    <a:pt x="249" y="59"/>
                  </a:lnTo>
                  <a:lnTo>
                    <a:pt x="249" y="55"/>
                  </a:lnTo>
                  <a:lnTo>
                    <a:pt x="252" y="52"/>
                  </a:lnTo>
                  <a:lnTo>
                    <a:pt x="260" y="52"/>
                  </a:lnTo>
                  <a:lnTo>
                    <a:pt x="260" y="55"/>
                  </a:lnTo>
                  <a:lnTo>
                    <a:pt x="263" y="63"/>
                  </a:lnTo>
                  <a:lnTo>
                    <a:pt x="263" y="66"/>
                  </a:lnTo>
                  <a:lnTo>
                    <a:pt x="263" y="74"/>
                  </a:lnTo>
                  <a:lnTo>
                    <a:pt x="263" y="78"/>
                  </a:lnTo>
                  <a:lnTo>
                    <a:pt x="263" y="81"/>
                  </a:lnTo>
                  <a:lnTo>
                    <a:pt x="260" y="81"/>
                  </a:lnTo>
                  <a:lnTo>
                    <a:pt x="256" y="81"/>
                  </a:lnTo>
                  <a:lnTo>
                    <a:pt x="256" y="85"/>
                  </a:lnTo>
                  <a:lnTo>
                    <a:pt x="252" y="85"/>
                  </a:lnTo>
                  <a:lnTo>
                    <a:pt x="252" y="85"/>
                  </a:lnTo>
                  <a:lnTo>
                    <a:pt x="245" y="89"/>
                  </a:lnTo>
                  <a:lnTo>
                    <a:pt x="245" y="92"/>
                  </a:lnTo>
                  <a:lnTo>
                    <a:pt x="241" y="92"/>
                  </a:lnTo>
                  <a:lnTo>
                    <a:pt x="234" y="96"/>
                  </a:lnTo>
                  <a:lnTo>
                    <a:pt x="234" y="96"/>
                  </a:lnTo>
                  <a:lnTo>
                    <a:pt x="234" y="100"/>
                  </a:lnTo>
                  <a:lnTo>
                    <a:pt x="230" y="100"/>
                  </a:lnTo>
                  <a:lnTo>
                    <a:pt x="230" y="100"/>
                  </a:lnTo>
                  <a:lnTo>
                    <a:pt x="223" y="107"/>
                  </a:lnTo>
                  <a:lnTo>
                    <a:pt x="223" y="107"/>
                  </a:lnTo>
                  <a:lnTo>
                    <a:pt x="223" y="111"/>
                  </a:lnTo>
                  <a:lnTo>
                    <a:pt x="219" y="111"/>
                  </a:lnTo>
                  <a:lnTo>
                    <a:pt x="219" y="115"/>
                  </a:lnTo>
                  <a:lnTo>
                    <a:pt x="215" y="118"/>
                  </a:lnTo>
                  <a:lnTo>
                    <a:pt x="212" y="122"/>
                  </a:lnTo>
                  <a:lnTo>
                    <a:pt x="212" y="126"/>
                  </a:lnTo>
                  <a:lnTo>
                    <a:pt x="212" y="129"/>
                  </a:lnTo>
                  <a:lnTo>
                    <a:pt x="208" y="129"/>
                  </a:lnTo>
                  <a:lnTo>
                    <a:pt x="208" y="133"/>
                  </a:lnTo>
                  <a:lnTo>
                    <a:pt x="204" y="137"/>
                  </a:lnTo>
                  <a:lnTo>
                    <a:pt x="200" y="137"/>
                  </a:lnTo>
                  <a:lnTo>
                    <a:pt x="204" y="144"/>
                  </a:lnTo>
                  <a:lnTo>
                    <a:pt x="200" y="144"/>
                  </a:lnTo>
                  <a:lnTo>
                    <a:pt x="204" y="148"/>
                  </a:lnTo>
                  <a:lnTo>
                    <a:pt x="204" y="155"/>
                  </a:lnTo>
                  <a:lnTo>
                    <a:pt x="200" y="155"/>
                  </a:lnTo>
                  <a:lnTo>
                    <a:pt x="200" y="159"/>
                  </a:lnTo>
                  <a:lnTo>
                    <a:pt x="200" y="163"/>
                  </a:lnTo>
                  <a:lnTo>
                    <a:pt x="200" y="167"/>
                  </a:lnTo>
                  <a:lnTo>
                    <a:pt x="200" y="170"/>
                  </a:lnTo>
                  <a:lnTo>
                    <a:pt x="200" y="174"/>
                  </a:lnTo>
                  <a:lnTo>
                    <a:pt x="200" y="181"/>
                  </a:lnTo>
                  <a:lnTo>
                    <a:pt x="200" y="181"/>
                  </a:lnTo>
                  <a:lnTo>
                    <a:pt x="200" y="185"/>
                  </a:lnTo>
                  <a:lnTo>
                    <a:pt x="197" y="185"/>
                  </a:lnTo>
                  <a:lnTo>
                    <a:pt x="197" y="185"/>
                  </a:lnTo>
                  <a:lnTo>
                    <a:pt x="197" y="185"/>
                  </a:lnTo>
                  <a:lnTo>
                    <a:pt x="197" y="193"/>
                  </a:lnTo>
                  <a:lnTo>
                    <a:pt x="197" y="196"/>
                  </a:lnTo>
                  <a:lnTo>
                    <a:pt x="197" y="200"/>
                  </a:lnTo>
                  <a:lnTo>
                    <a:pt x="200" y="200"/>
                  </a:lnTo>
                  <a:lnTo>
                    <a:pt x="200" y="204"/>
                  </a:lnTo>
                  <a:lnTo>
                    <a:pt x="200" y="204"/>
                  </a:lnTo>
                  <a:lnTo>
                    <a:pt x="200" y="207"/>
                  </a:lnTo>
                  <a:lnTo>
                    <a:pt x="208" y="211"/>
                  </a:lnTo>
                  <a:lnTo>
                    <a:pt x="215" y="215"/>
                  </a:lnTo>
                  <a:lnTo>
                    <a:pt x="223" y="219"/>
                  </a:lnTo>
                  <a:lnTo>
                    <a:pt x="226" y="222"/>
                  </a:lnTo>
                  <a:lnTo>
                    <a:pt x="226" y="226"/>
                  </a:lnTo>
                  <a:lnTo>
                    <a:pt x="219" y="233"/>
                  </a:lnTo>
                  <a:lnTo>
                    <a:pt x="219" y="233"/>
                  </a:lnTo>
                  <a:lnTo>
                    <a:pt x="223" y="241"/>
                  </a:lnTo>
                  <a:lnTo>
                    <a:pt x="226" y="241"/>
                  </a:lnTo>
                  <a:lnTo>
                    <a:pt x="230" y="241"/>
                  </a:lnTo>
                  <a:lnTo>
                    <a:pt x="234" y="241"/>
                  </a:lnTo>
                  <a:lnTo>
                    <a:pt x="234" y="241"/>
                  </a:lnTo>
                  <a:lnTo>
                    <a:pt x="234" y="241"/>
                  </a:lnTo>
                  <a:lnTo>
                    <a:pt x="234" y="248"/>
                  </a:lnTo>
                  <a:lnTo>
                    <a:pt x="234" y="252"/>
                  </a:lnTo>
                  <a:lnTo>
                    <a:pt x="230" y="256"/>
                  </a:lnTo>
                  <a:lnTo>
                    <a:pt x="230" y="259"/>
                  </a:lnTo>
                  <a:lnTo>
                    <a:pt x="226" y="263"/>
                  </a:lnTo>
                  <a:lnTo>
                    <a:pt x="226" y="259"/>
                  </a:lnTo>
                  <a:lnTo>
                    <a:pt x="226" y="263"/>
                  </a:lnTo>
                  <a:lnTo>
                    <a:pt x="226" y="267"/>
                  </a:lnTo>
                  <a:lnTo>
                    <a:pt x="226" y="270"/>
                  </a:lnTo>
                  <a:lnTo>
                    <a:pt x="223" y="274"/>
                  </a:lnTo>
                  <a:lnTo>
                    <a:pt x="215" y="278"/>
                  </a:lnTo>
                  <a:lnTo>
                    <a:pt x="208" y="282"/>
                  </a:lnTo>
                  <a:lnTo>
                    <a:pt x="208" y="278"/>
                  </a:lnTo>
                  <a:lnTo>
                    <a:pt x="208" y="282"/>
                  </a:lnTo>
                  <a:lnTo>
                    <a:pt x="197" y="285"/>
                  </a:lnTo>
                  <a:lnTo>
                    <a:pt x="186" y="285"/>
                  </a:lnTo>
                  <a:lnTo>
                    <a:pt x="178" y="285"/>
                  </a:lnTo>
                  <a:lnTo>
                    <a:pt x="175" y="285"/>
                  </a:lnTo>
                  <a:lnTo>
                    <a:pt x="167" y="289"/>
                  </a:lnTo>
                  <a:lnTo>
                    <a:pt x="163" y="289"/>
                  </a:lnTo>
                  <a:lnTo>
                    <a:pt x="160" y="285"/>
                  </a:lnTo>
                  <a:lnTo>
                    <a:pt x="156" y="285"/>
                  </a:lnTo>
                  <a:lnTo>
                    <a:pt x="152" y="285"/>
                  </a:lnTo>
                  <a:lnTo>
                    <a:pt x="152" y="282"/>
                  </a:lnTo>
                  <a:lnTo>
                    <a:pt x="152" y="282"/>
                  </a:lnTo>
                  <a:lnTo>
                    <a:pt x="152" y="285"/>
                  </a:lnTo>
                  <a:lnTo>
                    <a:pt x="152" y="285"/>
                  </a:lnTo>
                  <a:lnTo>
                    <a:pt x="152" y="293"/>
                  </a:lnTo>
                  <a:lnTo>
                    <a:pt x="152" y="293"/>
                  </a:lnTo>
                  <a:lnTo>
                    <a:pt x="152" y="296"/>
                  </a:lnTo>
                  <a:lnTo>
                    <a:pt x="156" y="296"/>
                  </a:lnTo>
                  <a:lnTo>
                    <a:pt x="156" y="300"/>
                  </a:lnTo>
                  <a:lnTo>
                    <a:pt x="156" y="300"/>
                  </a:lnTo>
                  <a:lnTo>
                    <a:pt x="156" y="300"/>
                  </a:lnTo>
                  <a:lnTo>
                    <a:pt x="156" y="300"/>
                  </a:lnTo>
                  <a:lnTo>
                    <a:pt x="152" y="304"/>
                  </a:lnTo>
                  <a:lnTo>
                    <a:pt x="152" y="308"/>
                  </a:lnTo>
                  <a:lnTo>
                    <a:pt x="152" y="308"/>
                  </a:lnTo>
                  <a:lnTo>
                    <a:pt x="152" y="311"/>
                  </a:lnTo>
                  <a:lnTo>
                    <a:pt x="152" y="315"/>
                  </a:lnTo>
                  <a:lnTo>
                    <a:pt x="156" y="315"/>
                  </a:lnTo>
                  <a:lnTo>
                    <a:pt x="156" y="319"/>
                  </a:lnTo>
                  <a:lnTo>
                    <a:pt x="156" y="319"/>
                  </a:lnTo>
                  <a:lnTo>
                    <a:pt x="156" y="322"/>
                  </a:lnTo>
                  <a:lnTo>
                    <a:pt x="156" y="322"/>
                  </a:lnTo>
                  <a:lnTo>
                    <a:pt x="152" y="326"/>
                  </a:lnTo>
                  <a:lnTo>
                    <a:pt x="152" y="326"/>
                  </a:lnTo>
                  <a:lnTo>
                    <a:pt x="145" y="330"/>
                  </a:lnTo>
                  <a:lnTo>
                    <a:pt x="137" y="330"/>
                  </a:lnTo>
                  <a:lnTo>
                    <a:pt x="130" y="330"/>
                  </a:lnTo>
                  <a:lnTo>
                    <a:pt x="126" y="326"/>
                  </a:lnTo>
                  <a:lnTo>
                    <a:pt x="119" y="322"/>
                  </a:lnTo>
                  <a:lnTo>
                    <a:pt x="115" y="322"/>
                  </a:lnTo>
                  <a:lnTo>
                    <a:pt x="115" y="322"/>
                  </a:lnTo>
                  <a:lnTo>
                    <a:pt x="115" y="322"/>
                  </a:lnTo>
                  <a:lnTo>
                    <a:pt x="115" y="322"/>
                  </a:lnTo>
                  <a:lnTo>
                    <a:pt x="112" y="326"/>
                  </a:lnTo>
                  <a:lnTo>
                    <a:pt x="112" y="330"/>
                  </a:lnTo>
                  <a:lnTo>
                    <a:pt x="115" y="334"/>
                  </a:lnTo>
                  <a:lnTo>
                    <a:pt x="115" y="337"/>
                  </a:lnTo>
                  <a:lnTo>
                    <a:pt x="115" y="345"/>
                  </a:lnTo>
                  <a:lnTo>
                    <a:pt x="115" y="348"/>
                  </a:lnTo>
                  <a:lnTo>
                    <a:pt x="119" y="348"/>
                  </a:lnTo>
                  <a:lnTo>
                    <a:pt x="126" y="348"/>
                  </a:lnTo>
                  <a:lnTo>
                    <a:pt x="126" y="348"/>
                  </a:lnTo>
                  <a:lnTo>
                    <a:pt x="126" y="352"/>
                  </a:lnTo>
                  <a:lnTo>
                    <a:pt x="123" y="352"/>
                  </a:lnTo>
                  <a:lnTo>
                    <a:pt x="126" y="352"/>
                  </a:lnTo>
                  <a:lnTo>
                    <a:pt x="130" y="352"/>
                  </a:lnTo>
                  <a:lnTo>
                    <a:pt x="130" y="352"/>
                  </a:lnTo>
                  <a:lnTo>
                    <a:pt x="130" y="348"/>
                  </a:lnTo>
                  <a:lnTo>
                    <a:pt x="126" y="348"/>
                  </a:lnTo>
                  <a:lnTo>
                    <a:pt x="130" y="348"/>
                  </a:lnTo>
                  <a:lnTo>
                    <a:pt x="130" y="348"/>
                  </a:lnTo>
                  <a:lnTo>
                    <a:pt x="134" y="345"/>
                  </a:lnTo>
                  <a:lnTo>
                    <a:pt x="137" y="345"/>
                  </a:lnTo>
                  <a:lnTo>
                    <a:pt x="141" y="348"/>
                  </a:lnTo>
                  <a:lnTo>
                    <a:pt x="137" y="352"/>
                  </a:lnTo>
                  <a:lnTo>
                    <a:pt x="137" y="352"/>
                  </a:lnTo>
                  <a:lnTo>
                    <a:pt x="141" y="356"/>
                  </a:lnTo>
                  <a:lnTo>
                    <a:pt x="141" y="359"/>
                  </a:lnTo>
                  <a:lnTo>
                    <a:pt x="141" y="359"/>
                  </a:lnTo>
                  <a:lnTo>
                    <a:pt x="134" y="363"/>
                  </a:lnTo>
                  <a:lnTo>
                    <a:pt x="130" y="363"/>
                  </a:lnTo>
                  <a:lnTo>
                    <a:pt x="130" y="359"/>
                  </a:lnTo>
                  <a:lnTo>
                    <a:pt x="130" y="359"/>
                  </a:lnTo>
                  <a:lnTo>
                    <a:pt x="130" y="359"/>
                  </a:lnTo>
                  <a:lnTo>
                    <a:pt x="126" y="356"/>
                  </a:lnTo>
                  <a:lnTo>
                    <a:pt x="123" y="356"/>
                  </a:lnTo>
                  <a:lnTo>
                    <a:pt x="119" y="359"/>
                  </a:lnTo>
                  <a:lnTo>
                    <a:pt x="119" y="359"/>
                  </a:lnTo>
                  <a:lnTo>
                    <a:pt x="119" y="363"/>
                  </a:lnTo>
                  <a:lnTo>
                    <a:pt x="123" y="363"/>
                  </a:lnTo>
                  <a:lnTo>
                    <a:pt x="130" y="363"/>
                  </a:lnTo>
                  <a:lnTo>
                    <a:pt x="130" y="367"/>
                  </a:lnTo>
                  <a:lnTo>
                    <a:pt x="126" y="371"/>
                  </a:lnTo>
                  <a:lnTo>
                    <a:pt x="119" y="371"/>
                  </a:lnTo>
                  <a:lnTo>
                    <a:pt x="119" y="374"/>
                  </a:lnTo>
                  <a:lnTo>
                    <a:pt x="119" y="374"/>
                  </a:lnTo>
                  <a:lnTo>
                    <a:pt x="119" y="378"/>
                  </a:lnTo>
                  <a:lnTo>
                    <a:pt x="115" y="378"/>
                  </a:lnTo>
                  <a:lnTo>
                    <a:pt x="115" y="382"/>
                  </a:lnTo>
                  <a:lnTo>
                    <a:pt x="119" y="385"/>
                  </a:lnTo>
                  <a:lnTo>
                    <a:pt x="119" y="385"/>
                  </a:lnTo>
                  <a:lnTo>
                    <a:pt x="119" y="389"/>
                  </a:lnTo>
                  <a:lnTo>
                    <a:pt x="123" y="393"/>
                  </a:lnTo>
                  <a:lnTo>
                    <a:pt x="123" y="393"/>
                  </a:lnTo>
                  <a:lnTo>
                    <a:pt x="119" y="397"/>
                  </a:lnTo>
                  <a:lnTo>
                    <a:pt x="119" y="397"/>
                  </a:lnTo>
                  <a:lnTo>
                    <a:pt x="115" y="400"/>
                  </a:lnTo>
                  <a:lnTo>
                    <a:pt x="115" y="400"/>
                  </a:lnTo>
                  <a:lnTo>
                    <a:pt x="115" y="404"/>
                  </a:lnTo>
                  <a:lnTo>
                    <a:pt x="119" y="404"/>
                  </a:lnTo>
                  <a:lnTo>
                    <a:pt x="119" y="404"/>
                  </a:lnTo>
                  <a:lnTo>
                    <a:pt x="119" y="408"/>
                  </a:lnTo>
                  <a:lnTo>
                    <a:pt x="115" y="408"/>
                  </a:lnTo>
                  <a:lnTo>
                    <a:pt x="112" y="408"/>
                  </a:lnTo>
                  <a:lnTo>
                    <a:pt x="108" y="408"/>
                  </a:lnTo>
                  <a:lnTo>
                    <a:pt x="104" y="411"/>
                  </a:lnTo>
                  <a:lnTo>
                    <a:pt x="100" y="411"/>
                  </a:lnTo>
                  <a:lnTo>
                    <a:pt x="97" y="415"/>
                  </a:lnTo>
                  <a:lnTo>
                    <a:pt x="93" y="415"/>
                  </a:lnTo>
                  <a:lnTo>
                    <a:pt x="93" y="419"/>
                  </a:lnTo>
                  <a:lnTo>
                    <a:pt x="93" y="419"/>
                  </a:lnTo>
                  <a:lnTo>
                    <a:pt x="89" y="423"/>
                  </a:lnTo>
                  <a:lnTo>
                    <a:pt x="89" y="426"/>
                  </a:lnTo>
                  <a:lnTo>
                    <a:pt x="89" y="426"/>
                  </a:lnTo>
                  <a:lnTo>
                    <a:pt x="89" y="430"/>
                  </a:lnTo>
                  <a:lnTo>
                    <a:pt x="93" y="434"/>
                  </a:lnTo>
                  <a:lnTo>
                    <a:pt x="97" y="437"/>
                  </a:lnTo>
                  <a:lnTo>
                    <a:pt x="100" y="437"/>
                  </a:lnTo>
                  <a:lnTo>
                    <a:pt x="104" y="441"/>
                  </a:lnTo>
                  <a:lnTo>
                    <a:pt x="112" y="449"/>
                  </a:lnTo>
                  <a:lnTo>
                    <a:pt x="115" y="449"/>
                  </a:lnTo>
                  <a:lnTo>
                    <a:pt x="119" y="449"/>
                  </a:lnTo>
                  <a:lnTo>
                    <a:pt x="119" y="445"/>
                  </a:lnTo>
                  <a:lnTo>
                    <a:pt x="123" y="449"/>
                  </a:lnTo>
                  <a:lnTo>
                    <a:pt x="123" y="449"/>
                  </a:lnTo>
                  <a:lnTo>
                    <a:pt x="123" y="449"/>
                  </a:lnTo>
                  <a:lnTo>
                    <a:pt x="123" y="452"/>
                  </a:lnTo>
                  <a:lnTo>
                    <a:pt x="123" y="456"/>
                  </a:lnTo>
                  <a:lnTo>
                    <a:pt x="123" y="456"/>
                  </a:lnTo>
                  <a:lnTo>
                    <a:pt x="123" y="460"/>
                  </a:lnTo>
                  <a:lnTo>
                    <a:pt x="123" y="460"/>
                  </a:lnTo>
                  <a:lnTo>
                    <a:pt x="126" y="463"/>
                  </a:lnTo>
                  <a:lnTo>
                    <a:pt x="123" y="463"/>
                  </a:lnTo>
                  <a:lnTo>
                    <a:pt x="123" y="467"/>
                  </a:lnTo>
                  <a:lnTo>
                    <a:pt x="126" y="467"/>
                  </a:lnTo>
                  <a:lnTo>
                    <a:pt x="123" y="471"/>
                  </a:lnTo>
                  <a:lnTo>
                    <a:pt x="119" y="471"/>
                  </a:lnTo>
                  <a:lnTo>
                    <a:pt x="119" y="474"/>
                  </a:lnTo>
                  <a:lnTo>
                    <a:pt x="119" y="474"/>
                  </a:lnTo>
                  <a:lnTo>
                    <a:pt x="115" y="478"/>
                  </a:lnTo>
                  <a:lnTo>
                    <a:pt x="115" y="478"/>
                  </a:lnTo>
                  <a:lnTo>
                    <a:pt x="112" y="482"/>
                  </a:lnTo>
                  <a:lnTo>
                    <a:pt x="108" y="482"/>
                  </a:lnTo>
                  <a:lnTo>
                    <a:pt x="108" y="486"/>
                  </a:lnTo>
                  <a:lnTo>
                    <a:pt x="104" y="489"/>
                  </a:lnTo>
                  <a:lnTo>
                    <a:pt x="100" y="493"/>
                  </a:lnTo>
                  <a:lnTo>
                    <a:pt x="100" y="493"/>
                  </a:lnTo>
                  <a:lnTo>
                    <a:pt x="104" y="493"/>
                  </a:lnTo>
                  <a:lnTo>
                    <a:pt x="104" y="493"/>
                  </a:lnTo>
                  <a:lnTo>
                    <a:pt x="108" y="497"/>
                  </a:lnTo>
                  <a:lnTo>
                    <a:pt x="104" y="500"/>
                  </a:lnTo>
                  <a:lnTo>
                    <a:pt x="104" y="504"/>
                  </a:lnTo>
                  <a:lnTo>
                    <a:pt x="100" y="508"/>
                  </a:lnTo>
                  <a:lnTo>
                    <a:pt x="97" y="508"/>
                  </a:lnTo>
                  <a:lnTo>
                    <a:pt x="97" y="508"/>
                  </a:lnTo>
                  <a:lnTo>
                    <a:pt x="93" y="504"/>
                  </a:lnTo>
                  <a:lnTo>
                    <a:pt x="93" y="504"/>
                  </a:lnTo>
                  <a:lnTo>
                    <a:pt x="93" y="508"/>
                  </a:lnTo>
                  <a:lnTo>
                    <a:pt x="93" y="508"/>
                  </a:lnTo>
                  <a:lnTo>
                    <a:pt x="93" y="512"/>
                  </a:lnTo>
                  <a:lnTo>
                    <a:pt x="93" y="512"/>
                  </a:lnTo>
                  <a:lnTo>
                    <a:pt x="89" y="515"/>
                  </a:lnTo>
                  <a:lnTo>
                    <a:pt x="86" y="519"/>
                  </a:lnTo>
                  <a:lnTo>
                    <a:pt x="89" y="526"/>
                  </a:lnTo>
                  <a:lnTo>
                    <a:pt x="89" y="530"/>
                  </a:lnTo>
                  <a:lnTo>
                    <a:pt x="93" y="538"/>
                  </a:lnTo>
                  <a:lnTo>
                    <a:pt x="93" y="538"/>
                  </a:lnTo>
                  <a:lnTo>
                    <a:pt x="93" y="538"/>
                  </a:lnTo>
                  <a:lnTo>
                    <a:pt x="93" y="541"/>
                  </a:lnTo>
                  <a:lnTo>
                    <a:pt x="93" y="541"/>
                  </a:lnTo>
                  <a:lnTo>
                    <a:pt x="93" y="545"/>
                  </a:lnTo>
                  <a:lnTo>
                    <a:pt x="97" y="545"/>
                  </a:lnTo>
                  <a:lnTo>
                    <a:pt x="97" y="545"/>
                  </a:lnTo>
                  <a:lnTo>
                    <a:pt x="100" y="549"/>
                  </a:lnTo>
                  <a:lnTo>
                    <a:pt x="104" y="552"/>
                  </a:lnTo>
                  <a:lnTo>
                    <a:pt x="108" y="552"/>
                  </a:lnTo>
                  <a:lnTo>
                    <a:pt x="108" y="556"/>
                  </a:lnTo>
                  <a:lnTo>
                    <a:pt x="108" y="556"/>
                  </a:lnTo>
                  <a:lnTo>
                    <a:pt x="104" y="556"/>
                  </a:lnTo>
                  <a:lnTo>
                    <a:pt x="97" y="552"/>
                  </a:lnTo>
                  <a:lnTo>
                    <a:pt x="93" y="552"/>
                  </a:lnTo>
                  <a:lnTo>
                    <a:pt x="93" y="549"/>
                  </a:lnTo>
                  <a:lnTo>
                    <a:pt x="71" y="549"/>
                  </a:lnTo>
                  <a:lnTo>
                    <a:pt x="60" y="552"/>
                  </a:lnTo>
                  <a:lnTo>
                    <a:pt x="56" y="549"/>
                  </a:lnTo>
                  <a:lnTo>
                    <a:pt x="49" y="549"/>
                  </a:lnTo>
                  <a:lnTo>
                    <a:pt x="49" y="545"/>
                  </a:lnTo>
                  <a:lnTo>
                    <a:pt x="45" y="538"/>
                  </a:lnTo>
                  <a:lnTo>
                    <a:pt x="41" y="534"/>
                  </a:lnTo>
                  <a:lnTo>
                    <a:pt x="41" y="526"/>
                  </a:lnTo>
                  <a:lnTo>
                    <a:pt x="41" y="523"/>
                  </a:lnTo>
                  <a:lnTo>
                    <a:pt x="38" y="523"/>
                  </a:lnTo>
                  <a:lnTo>
                    <a:pt x="34" y="526"/>
                  </a:lnTo>
                  <a:lnTo>
                    <a:pt x="30" y="526"/>
                  </a:lnTo>
                  <a:lnTo>
                    <a:pt x="26" y="526"/>
                  </a:lnTo>
                  <a:lnTo>
                    <a:pt x="19" y="515"/>
                  </a:lnTo>
                  <a:lnTo>
                    <a:pt x="19" y="512"/>
                  </a:lnTo>
                  <a:lnTo>
                    <a:pt x="19" y="497"/>
                  </a:lnTo>
                  <a:lnTo>
                    <a:pt x="23" y="493"/>
                  </a:lnTo>
                  <a:lnTo>
                    <a:pt x="30" y="486"/>
                  </a:lnTo>
                  <a:lnTo>
                    <a:pt x="30" y="478"/>
                  </a:lnTo>
                  <a:lnTo>
                    <a:pt x="30" y="471"/>
                  </a:lnTo>
                  <a:lnTo>
                    <a:pt x="26" y="467"/>
                  </a:lnTo>
                  <a:lnTo>
                    <a:pt x="30" y="460"/>
                  </a:lnTo>
                  <a:lnTo>
                    <a:pt x="30" y="456"/>
                  </a:lnTo>
                  <a:lnTo>
                    <a:pt x="30" y="449"/>
                  </a:lnTo>
                  <a:lnTo>
                    <a:pt x="30" y="445"/>
                  </a:lnTo>
                  <a:lnTo>
                    <a:pt x="30" y="441"/>
                  </a:lnTo>
                  <a:lnTo>
                    <a:pt x="30" y="437"/>
                  </a:lnTo>
                  <a:lnTo>
                    <a:pt x="30" y="426"/>
                  </a:lnTo>
                  <a:lnTo>
                    <a:pt x="26" y="423"/>
                  </a:lnTo>
                  <a:lnTo>
                    <a:pt x="26" y="423"/>
                  </a:lnTo>
                  <a:lnTo>
                    <a:pt x="30" y="419"/>
                  </a:lnTo>
                  <a:lnTo>
                    <a:pt x="30" y="415"/>
                  </a:lnTo>
                  <a:lnTo>
                    <a:pt x="26" y="408"/>
                  </a:lnTo>
                  <a:lnTo>
                    <a:pt x="23" y="404"/>
                  </a:lnTo>
                  <a:lnTo>
                    <a:pt x="19" y="404"/>
                  </a:lnTo>
                  <a:lnTo>
                    <a:pt x="19" y="408"/>
                  </a:lnTo>
                  <a:lnTo>
                    <a:pt x="15" y="404"/>
                  </a:lnTo>
                  <a:lnTo>
                    <a:pt x="15" y="400"/>
                  </a:lnTo>
                  <a:lnTo>
                    <a:pt x="23" y="400"/>
                  </a:lnTo>
                  <a:lnTo>
                    <a:pt x="26" y="397"/>
                  </a:lnTo>
                  <a:lnTo>
                    <a:pt x="26" y="393"/>
                  </a:lnTo>
                  <a:lnTo>
                    <a:pt x="26" y="393"/>
                  </a:lnTo>
                  <a:lnTo>
                    <a:pt x="23" y="397"/>
                  </a:lnTo>
                  <a:lnTo>
                    <a:pt x="19" y="397"/>
                  </a:lnTo>
                  <a:lnTo>
                    <a:pt x="19" y="389"/>
                  </a:lnTo>
                  <a:lnTo>
                    <a:pt x="15" y="382"/>
                  </a:lnTo>
                  <a:lnTo>
                    <a:pt x="15" y="378"/>
                  </a:lnTo>
                  <a:lnTo>
                    <a:pt x="15" y="374"/>
                  </a:lnTo>
                  <a:lnTo>
                    <a:pt x="12" y="371"/>
                  </a:lnTo>
                  <a:lnTo>
                    <a:pt x="8" y="367"/>
                  </a:lnTo>
                  <a:lnTo>
                    <a:pt x="8" y="356"/>
                  </a:lnTo>
                  <a:lnTo>
                    <a:pt x="12" y="352"/>
                  </a:lnTo>
                  <a:lnTo>
                    <a:pt x="12" y="348"/>
                  </a:lnTo>
                  <a:lnTo>
                    <a:pt x="12" y="345"/>
                  </a:lnTo>
                  <a:lnTo>
                    <a:pt x="8" y="345"/>
                  </a:lnTo>
                  <a:lnTo>
                    <a:pt x="8" y="337"/>
                  </a:lnTo>
                  <a:lnTo>
                    <a:pt x="4" y="330"/>
                  </a:lnTo>
                  <a:lnTo>
                    <a:pt x="8" y="319"/>
                  </a:lnTo>
                  <a:lnTo>
                    <a:pt x="4" y="311"/>
                  </a:lnTo>
                  <a:lnTo>
                    <a:pt x="4" y="308"/>
                  </a:lnTo>
                  <a:lnTo>
                    <a:pt x="8" y="300"/>
                  </a:lnTo>
                  <a:lnTo>
                    <a:pt x="12" y="293"/>
                  </a:lnTo>
                  <a:lnTo>
                    <a:pt x="15" y="289"/>
                  </a:lnTo>
                  <a:lnTo>
                    <a:pt x="15" y="289"/>
                  </a:lnTo>
                  <a:lnTo>
                    <a:pt x="8" y="270"/>
                  </a:lnTo>
                  <a:lnTo>
                    <a:pt x="8" y="263"/>
                  </a:lnTo>
                  <a:lnTo>
                    <a:pt x="8" y="259"/>
                  </a:lnTo>
                  <a:lnTo>
                    <a:pt x="8" y="248"/>
                  </a:lnTo>
                  <a:lnTo>
                    <a:pt x="12" y="244"/>
                  </a:lnTo>
                  <a:lnTo>
                    <a:pt x="15" y="241"/>
                  </a:lnTo>
                  <a:lnTo>
                    <a:pt x="15" y="233"/>
                  </a:lnTo>
                  <a:lnTo>
                    <a:pt x="12" y="230"/>
                  </a:lnTo>
                  <a:lnTo>
                    <a:pt x="8" y="226"/>
                  </a:lnTo>
                  <a:lnTo>
                    <a:pt x="12" y="222"/>
                  </a:lnTo>
                  <a:lnTo>
                    <a:pt x="12" y="219"/>
                  </a:lnTo>
                  <a:lnTo>
                    <a:pt x="15" y="211"/>
                  </a:lnTo>
                  <a:lnTo>
                    <a:pt x="19" y="211"/>
                  </a:lnTo>
                  <a:lnTo>
                    <a:pt x="19" y="204"/>
                  </a:lnTo>
                  <a:lnTo>
                    <a:pt x="15" y="193"/>
                  </a:lnTo>
                  <a:lnTo>
                    <a:pt x="15" y="189"/>
                  </a:lnTo>
                  <a:lnTo>
                    <a:pt x="12" y="181"/>
                  </a:lnTo>
                  <a:lnTo>
                    <a:pt x="12" y="178"/>
                  </a:lnTo>
                  <a:lnTo>
                    <a:pt x="8" y="170"/>
                  </a:lnTo>
                  <a:lnTo>
                    <a:pt x="4" y="167"/>
                  </a:lnTo>
                  <a:lnTo>
                    <a:pt x="4" y="163"/>
                  </a:lnTo>
                  <a:lnTo>
                    <a:pt x="0" y="155"/>
                  </a:lnTo>
                  <a:lnTo>
                    <a:pt x="0" y="152"/>
                  </a:lnTo>
                  <a:lnTo>
                    <a:pt x="8" y="148"/>
                  </a:lnTo>
                  <a:lnTo>
                    <a:pt x="8" y="141"/>
                  </a:lnTo>
                  <a:lnTo>
                    <a:pt x="8" y="141"/>
                  </a:lnTo>
                  <a:lnTo>
                    <a:pt x="8" y="133"/>
                  </a:lnTo>
                  <a:lnTo>
                    <a:pt x="8" y="126"/>
                  </a:lnTo>
                  <a:lnTo>
                    <a:pt x="4" y="118"/>
                  </a:lnTo>
                  <a:lnTo>
                    <a:pt x="8" y="115"/>
                  </a:lnTo>
                  <a:lnTo>
                    <a:pt x="8" y="104"/>
                  </a:lnTo>
                  <a:lnTo>
                    <a:pt x="12" y="100"/>
                  </a:lnTo>
                  <a:lnTo>
                    <a:pt x="15" y="92"/>
                  </a:lnTo>
                  <a:lnTo>
                    <a:pt x="23" y="89"/>
                  </a:lnTo>
                  <a:lnTo>
                    <a:pt x="23" y="85"/>
                  </a:lnTo>
                  <a:lnTo>
                    <a:pt x="26" y="81"/>
                  </a:lnTo>
                  <a:lnTo>
                    <a:pt x="26" y="81"/>
                  </a:lnTo>
                  <a:lnTo>
                    <a:pt x="26" y="78"/>
                  </a:lnTo>
                  <a:lnTo>
                    <a:pt x="23" y="74"/>
                  </a:lnTo>
                  <a:lnTo>
                    <a:pt x="23" y="74"/>
                  </a:lnTo>
                  <a:lnTo>
                    <a:pt x="23" y="70"/>
                  </a:lnTo>
                  <a:lnTo>
                    <a:pt x="26" y="70"/>
                  </a:lnTo>
                  <a:lnTo>
                    <a:pt x="26" y="66"/>
                  </a:lnTo>
                  <a:lnTo>
                    <a:pt x="23" y="63"/>
                  </a:lnTo>
                  <a:lnTo>
                    <a:pt x="23" y="55"/>
                  </a:lnTo>
                  <a:lnTo>
                    <a:pt x="23" y="52"/>
                  </a:lnTo>
                  <a:lnTo>
                    <a:pt x="23" y="52"/>
                  </a:lnTo>
                  <a:lnTo>
                    <a:pt x="19" y="48"/>
                  </a:lnTo>
                  <a:lnTo>
                    <a:pt x="19" y="44"/>
                  </a:lnTo>
                  <a:lnTo>
                    <a:pt x="41" y="33"/>
                  </a:lnTo>
                  <a:lnTo>
                    <a:pt x="45" y="18"/>
                  </a:lnTo>
                  <a:lnTo>
                    <a:pt x="41" y="14"/>
                  </a:lnTo>
                  <a:lnTo>
                    <a:pt x="41" y="14"/>
                  </a:lnTo>
                  <a:close/>
                  <a:moveTo>
                    <a:pt x="178" y="608"/>
                  </a:moveTo>
                  <a:lnTo>
                    <a:pt x="178" y="608"/>
                  </a:lnTo>
                  <a:lnTo>
                    <a:pt x="182" y="608"/>
                  </a:lnTo>
                  <a:lnTo>
                    <a:pt x="186" y="608"/>
                  </a:lnTo>
                  <a:lnTo>
                    <a:pt x="189" y="604"/>
                  </a:lnTo>
                  <a:lnTo>
                    <a:pt x="186" y="604"/>
                  </a:lnTo>
                  <a:lnTo>
                    <a:pt x="182" y="604"/>
                  </a:lnTo>
                  <a:lnTo>
                    <a:pt x="178" y="608"/>
                  </a:lnTo>
                  <a:lnTo>
                    <a:pt x="178" y="608"/>
                  </a:lnTo>
                  <a:lnTo>
                    <a:pt x="178" y="608"/>
                  </a:lnTo>
                  <a:close/>
                  <a:moveTo>
                    <a:pt x="104" y="560"/>
                  </a:moveTo>
                  <a:lnTo>
                    <a:pt x="104" y="560"/>
                  </a:lnTo>
                  <a:lnTo>
                    <a:pt x="108" y="564"/>
                  </a:lnTo>
                  <a:lnTo>
                    <a:pt x="112" y="567"/>
                  </a:lnTo>
                  <a:lnTo>
                    <a:pt x="112" y="575"/>
                  </a:lnTo>
                  <a:lnTo>
                    <a:pt x="112" y="575"/>
                  </a:lnTo>
                  <a:lnTo>
                    <a:pt x="108" y="575"/>
                  </a:lnTo>
                  <a:lnTo>
                    <a:pt x="108" y="578"/>
                  </a:lnTo>
                  <a:lnTo>
                    <a:pt x="104" y="560"/>
                  </a:lnTo>
                  <a:lnTo>
                    <a:pt x="104" y="560"/>
                  </a:lnTo>
                  <a:close/>
                  <a:moveTo>
                    <a:pt x="108" y="578"/>
                  </a:moveTo>
                  <a:lnTo>
                    <a:pt x="112" y="578"/>
                  </a:lnTo>
                  <a:lnTo>
                    <a:pt x="115" y="578"/>
                  </a:lnTo>
                  <a:lnTo>
                    <a:pt x="119" y="582"/>
                  </a:lnTo>
                  <a:lnTo>
                    <a:pt x="119" y="586"/>
                  </a:lnTo>
                  <a:lnTo>
                    <a:pt x="123" y="586"/>
                  </a:lnTo>
                  <a:lnTo>
                    <a:pt x="126" y="589"/>
                  </a:lnTo>
                  <a:lnTo>
                    <a:pt x="126" y="593"/>
                  </a:lnTo>
                  <a:lnTo>
                    <a:pt x="130" y="593"/>
                  </a:lnTo>
                  <a:lnTo>
                    <a:pt x="145" y="597"/>
                  </a:lnTo>
                  <a:lnTo>
                    <a:pt x="145" y="601"/>
                  </a:lnTo>
                  <a:lnTo>
                    <a:pt x="149" y="601"/>
                  </a:lnTo>
                  <a:lnTo>
                    <a:pt x="156" y="604"/>
                  </a:lnTo>
                  <a:lnTo>
                    <a:pt x="160" y="604"/>
                  </a:lnTo>
                  <a:lnTo>
                    <a:pt x="163" y="604"/>
                  </a:lnTo>
                  <a:lnTo>
                    <a:pt x="167" y="604"/>
                  </a:lnTo>
                  <a:lnTo>
                    <a:pt x="167" y="608"/>
                  </a:lnTo>
                  <a:lnTo>
                    <a:pt x="163" y="608"/>
                  </a:lnTo>
                  <a:lnTo>
                    <a:pt x="163" y="608"/>
                  </a:lnTo>
                  <a:lnTo>
                    <a:pt x="160" y="608"/>
                  </a:lnTo>
                  <a:lnTo>
                    <a:pt x="156" y="612"/>
                  </a:lnTo>
                  <a:lnTo>
                    <a:pt x="156" y="615"/>
                  </a:lnTo>
                  <a:lnTo>
                    <a:pt x="152" y="615"/>
                  </a:lnTo>
                  <a:lnTo>
                    <a:pt x="149" y="615"/>
                  </a:lnTo>
                  <a:lnTo>
                    <a:pt x="145" y="612"/>
                  </a:lnTo>
                  <a:lnTo>
                    <a:pt x="137" y="612"/>
                  </a:lnTo>
                  <a:lnTo>
                    <a:pt x="130" y="612"/>
                  </a:lnTo>
                  <a:lnTo>
                    <a:pt x="126" y="612"/>
                  </a:lnTo>
                  <a:lnTo>
                    <a:pt x="119" y="612"/>
                  </a:lnTo>
                  <a:lnTo>
                    <a:pt x="119" y="612"/>
                  </a:lnTo>
                  <a:lnTo>
                    <a:pt x="115" y="608"/>
                  </a:lnTo>
                  <a:lnTo>
                    <a:pt x="123" y="608"/>
                  </a:lnTo>
                  <a:lnTo>
                    <a:pt x="130" y="604"/>
                  </a:lnTo>
                  <a:lnTo>
                    <a:pt x="130" y="604"/>
                  </a:lnTo>
                  <a:lnTo>
                    <a:pt x="130" y="604"/>
                  </a:lnTo>
                  <a:lnTo>
                    <a:pt x="126" y="604"/>
                  </a:lnTo>
                  <a:lnTo>
                    <a:pt x="123" y="604"/>
                  </a:lnTo>
                  <a:lnTo>
                    <a:pt x="115" y="604"/>
                  </a:lnTo>
                  <a:lnTo>
                    <a:pt x="115" y="604"/>
                  </a:lnTo>
                  <a:lnTo>
                    <a:pt x="108" y="578"/>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80" name="Freeform 189"/>
            <p:cNvSpPr>
              <a:spLocks noEditPoints="1"/>
            </p:cNvSpPr>
            <p:nvPr/>
          </p:nvSpPr>
          <p:spPr bwMode="auto">
            <a:xfrm>
              <a:off x="2810821" y="3524646"/>
              <a:ext cx="234167" cy="907075"/>
            </a:xfrm>
            <a:custGeom>
              <a:avLst/>
              <a:gdLst>
                <a:gd name="T0" fmla="*/ 33 w 49"/>
                <a:gd name="T1" fmla="*/ 183 h 190"/>
                <a:gd name="T2" fmla="*/ 33 w 49"/>
                <a:gd name="T3" fmla="*/ 185 h 190"/>
                <a:gd name="T4" fmla="*/ 40 w 49"/>
                <a:gd name="T5" fmla="*/ 185 h 190"/>
                <a:gd name="T6" fmla="*/ 33 w 49"/>
                <a:gd name="T7" fmla="*/ 177 h 190"/>
                <a:gd name="T8" fmla="*/ 39 w 49"/>
                <a:gd name="T9" fmla="*/ 175 h 190"/>
                <a:gd name="T10" fmla="*/ 15 w 49"/>
                <a:gd name="T11" fmla="*/ 157 h 190"/>
                <a:gd name="T12" fmla="*/ 15 w 49"/>
                <a:gd name="T13" fmla="*/ 129 h 190"/>
                <a:gd name="T14" fmla="*/ 11 w 49"/>
                <a:gd name="T15" fmla="*/ 108 h 190"/>
                <a:gd name="T16" fmla="*/ 15 w 49"/>
                <a:gd name="T17" fmla="*/ 74 h 190"/>
                <a:gd name="T18" fmla="*/ 16 w 49"/>
                <a:gd name="T19" fmla="*/ 42 h 190"/>
                <a:gd name="T20" fmla="*/ 16 w 49"/>
                <a:gd name="T21" fmla="*/ 15 h 190"/>
                <a:gd name="T22" fmla="*/ 7 w 49"/>
                <a:gd name="T23" fmla="*/ 3 h 190"/>
                <a:gd name="T24" fmla="*/ 5 w 49"/>
                <a:gd name="T25" fmla="*/ 25 h 190"/>
                <a:gd name="T26" fmla="*/ 5 w 49"/>
                <a:gd name="T27" fmla="*/ 47 h 190"/>
                <a:gd name="T28" fmla="*/ 6 w 49"/>
                <a:gd name="T29" fmla="*/ 67 h 190"/>
                <a:gd name="T30" fmla="*/ 4 w 49"/>
                <a:gd name="T31" fmla="*/ 82 h 190"/>
                <a:gd name="T32" fmla="*/ 2 w 49"/>
                <a:gd name="T33" fmla="*/ 94 h 190"/>
                <a:gd name="T34" fmla="*/ 3 w 49"/>
                <a:gd name="T35" fmla="*/ 109 h 190"/>
                <a:gd name="T36" fmla="*/ 10 w 49"/>
                <a:gd name="T37" fmla="*/ 116 h 190"/>
                <a:gd name="T38" fmla="*/ 9 w 49"/>
                <a:gd name="T39" fmla="*/ 125 h 190"/>
                <a:gd name="T40" fmla="*/ 9 w 49"/>
                <a:gd name="T41" fmla="*/ 138 h 190"/>
                <a:gd name="T42" fmla="*/ 3 w 49"/>
                <a:gd name="T43" fmla="*/ 135 h 190"/>
                <a:gd name="T44" fmla="*/ 6 w 49"/>
                <a:gd name="T45" fmla="*/ 139 h 190"/>
                <a:gd name="T46" fmla="*/ 10 w 49"/>
                <a:gd name="T47" fmla="*/ 144 h 190"/>
                <a:gd name="T48" fmla="*/ 10 w 49"/>
                <a:gd name="T49" fmla="*/ 150 h 190"/>
                <a:gd name="T50" fmla="*/ 11 w 49"/>
                <a:gd name="T51" fmla="*/ 157 h 190"/>
                <a:gd name="T52" fmla="*/ 15 w 49"/>
                <a:gd name="T53" fmla="*/ 165 h 190"/>
                <a:gd name="T54" fmla="*/ 20 w 49"/>
                <a:gd name="T55" fmla="*/ 167 h 190"/>
                <a:gd name="T56" fmla="*/ 21 w 49"/>
                <a:gd name="T57" fmla="*/ 170 h 190"/>
                <a:gd name="T58" fmla="*/ 19 w 49"/>
                <a:gd name="T59" fmla="*/ 172 h 190"/>
                <a:gd name="T60" fmla="*/ 23 w 49"/>
                <a:gd name="T61" fmla="*/ 171 h 190"/>
                <a:gd name="T62" fmla="*/ 21 w 49"/>
                <a:gd name="T63" fmla="*/ 175 h 190"/>
                <a:gd name="T64" fmla="*/ 28 w 49"/>
                <a:gd name="T65" fmla="*/ 173 h 190"/>
                <a:gd name="T66" fmla="*/ 29 w 49"/>
                <a:gd name="T67" fmla="*/ 179 h 190"/>
                <a:gd name="T68" fmla="*/ 38 w 49"/>
                <a:gd name="T69" fmla="*/ 169 h 190"/>
                <a:gd name="T70" fmla="*/ 3 w 49"/>
                <a:gd name="T71" fmla="*/ 117 h 190"/>
                <a:gd name="T72" fmla="*/ 8 w 49"/>
                <a:gd name="T73" fmla="*/ 115 h 190"/>
                <a:gd name="T74" fmla="*/ 7 w 49"/>
                <a:gd name="T75" fmla="*/ 124 h 190"/>
                <a:gd name="T76" fmla="*/ 3 w 49"/>
                <a:gd name="T77" fmla="*/ 128 h 190"/>
                <a:gd name="T78" fmla="*/ 4 w 49"/>
                <a:gd name="T79" fmla="*/ 128 h 190"/>
                <a:gd name="T80" fmla="*/ 9 w 49"/>
                <a:gd name="T81" fmla="*/ 126 h 190"/>
                <a:gd name="T82" fmla="*/ 5 w 49"/>
                <a:gd name="T83" fmla="*/ 130 h 190"/>
                <a:gd name="T84" fmla="*/ 7 w 49"/>
                <a:gd name="T85" fmla="*/ 148 h 190"/>
                <a:gd name="T86" fmla="*/ 6 w 49"/>
                <a:gd name="T87" fmla="*/ 148 h 190"/>
                <a:gd name="T88" fmla="*/ 5 w 49"/>
                <a:gd name="T89" fmla="*/ 152 h 190"/>
                <a:gd name="T90" fmla="*/ 6 w 49"/>
                <a:gd name="T91" fmla="*/ 154 h 190"/>
                <a:gd name="T92" fmla="*/ 9 w 49"/>
                <a:gd name="T93" fmla="*/ 156 h 190"/>
                <a:gd name="T94" fmla="*/ 10 w 49"/>
                <a:gd name="T95" fmla="*/ 162 h 190"/>
                <a:gd name="T96" fmla="*/ 10 w 49"/>
                <a:gd name="T97" fmla="*/ 161 h 190"/>
                <a:gd name="T98" fmla="*/ 11 w 49"/>
                <a:gd name="T99" fmla="*/ 167 h 190"/>
                <a:gd name="T100" fmla="*/ 14 w 49"/>
                <a:gd name="T101" fmla="*/ 169 h 190"/>
                <a:gd name="T102" fmla="*/ 15 w 49"/>
                <a:gd name="T103" fmla="*/ 169 h 190"/>
                <a:gd name="T104" fmla="*/ 17 w 49"/>
                <a:gd name="T105" fmla="*/ 172 h 190"/>
                <a:gd name="T106" fmla="*/ 21 w 49"/>
                <a:gd name="T107" fmla="*/ 177 h 190"/>
                <a:gd name="T108" fmla="*/ 22 w 49"/>
                <a:gd name="T109" fmla="*/ 180 h 190"/>
                <a:gd name="T110" fmla="*/ 26 w 49"/>
                <a:gd name="T111" fmla="*/ 180 h 190"/>
                <a:gd name="T112" fmla="*/ 27 w 49"/>
                <a:gd name="T113" fmla="*/ 181 h 190"/>
                <a:gd name="T114" fmla="*/ 31 w 49"/>
                <a:gd name="T115" fmla="*/ 179 h 190"/>
                <a:gd name="T116" fmla="*/ 48 w 49"/>
                <a:gd name="T117" fmla="*/ 188 h 190"/>
                <a:gd name="T118" fmla="*/ 45 w 49"/>
                <a:gd name="T119" fmla="*/ 186 h 190"/>
                <a:gd name="T120" fmla="*/ 41 w 49"/>
                <a:gd name="T121" fmla="*/ 18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 h="190">
                  <a:moveTo>
                    <a:pt x="42" y="184"/>
                  </a:moveTo>
                  <a:cubicBezTo>
                    <a:pt x="41" y="183"/>
                    <a:pt x="41" y="183"/>
                    <a:pt x="41" y="183"/>
                  </a:cubicBezTo>
                  <a:cubicBezTo>
                    <a:pt x="41" y="183"/>
                    <a:pt x="41" y="183"/>
                    <a:pt x="41" y="183"/>
                  </a:cubicBezTo>
                  <a:cubicBezTo>
                    <a:pt x="40" y="182"/>
                    <a:pt x="40" y="182"/>
                    <a:pt x="40" y="182"/>
                  </a:cubicBezTo>
                  <a:cubicBezTo>
                    <a:pt x="38" y="182"/>
                    <a:pt x="38" y="182"/>
                    <a:pt x="38" y="182"/>
                  </a:cubicBezTo>
                  <a:cubicBezTo>
                    <a:pt x="36" y="181"/>
                    <a:pt x="36" y="181"/>
                    <a:pt x="36" y="181"/>
                  </a:cubicBezTo>
                  <a:cubicBezTo>
                    <a:pt x="35" y="181"/>
                    <a:pt x="35" y="181"/>
                    <a:pt x="35" y="181"/>
                  </a:cubicBezTo>
                  <a:cubicBezTo>
                    <a:pt x="35" y="181"/>
                    <a:pt x="35" y="181"/>
                    <a:pt x="35" y="181"/>
                  </a:cubicBezTo>
                  <a:cubicBezTo>
                    <a:pt x="35" y="181"/>
                    <a:pt x="35" y="181"/>
                    <a:pt x="35" y="181"/>
                  </a:cubicBezTo>
                  <a:cubicBezTo>
                    <a:pt x="35" y="182"/>
                    <a:pt x="35" y="182"/>
                    <a:pt x="35" y="182"/>
                  </a:cubicBezTo>
                  <a:cubicBezTo>
                    <a:pt x="35" y="182"/>
                    <a:pt x="35" y="182"/>
                    <a:pt x="35" y="182"/>
                  </a:cubicBezTo>
                  <a:cubicBezTo>
                    <a:pt x="33" y="181"/>
                    <a:pt x="33" y="181"/>
                    <a:pt x="33" y="181"/>
                  </a:cubicBezTo>
                  <a:cubicBezTo>
                    <a:pt x="32" y="181"/>
                    <a:pt x="32" y="181"/>
                    <a:pt x="32" y="181"/>
                  </a:cubicBezTo>
                  <a:cubicBezTo>
                    <a:pt x="32" y="181"/>
                    <a:pt x="32" y="181"/>
                    <a:pt x="32" y="181"/>
                  </a:cubicBezTo>
                  <a:cubicBezTo>
                    <a:pt x="32" y="181"/>
                    <a:pt x="32" y="181"/>
                    <a:pt x="32" y="181"/>
                  </a:cubicBezTo>
                  <a:cubicBezTo>
                    <a:pt x="34" y="182"/>
                    <a:pt x="34" y="182"/>
                    <a:pt x="34" y="182"/>
                  </a:cubicBezTo>
                  <a:cubicBezTo>
                    <a:pt x="34" y="182"/>
                    <a:pt x="34" y="182"/>
                    <a:pt x="34" y="182"/>
                  </a:cubicBezTo>
                  <a:cubicBezTo>
                    <a:pt x="34" y="182"/>
                    <a:pt x="34" y="182"/>
                    <a:pt x="34" y="182"/>
                  </a:cubicBezTo>
                  <a:cubicBezTo>
                    <a:pt x="34" y="182"/>
                    <a:pt x="34" y="182"/>
                    <a:pt x="34" y="182"/>
                  </a:cubicBezTo>
                  <a:cubicBezTo>
                    <a:pt x="34" y="183"/>
                    <a:pt x="34" y="183"/>
                    <a:pt x="34" y="183"/>
                  </a:cubicBezTo>
                  <a:cubicBezTo>
                    <a:pt x="33" y="183"/>
                    <a:pt x="33" y="183"/>
                    <a:pt x="33" y="183"/>
                  </a:cubicBezTo>
                  <a:cubicBezTo>
                    <a:pt x="33" y="182"/>
                    <a:pt x="33" y="182"/>
                    <a:pt x="33" y="182"/>
                  </a:cubicBezTo>
                  <a:cubicBezTo>
                    <a:pt x="32" y="182"/>
                    <a:pt x="32" y="182"/>
                    <a:pt x="32" y="182"/>
                  </a:cubicBezTo>
                  <a:cubicBezTo>
                    <a:pt x="32" y="182"/>
                    <a:pt x="32" y="182"/>
                    <a:pt x="32" y="182"/>
                  </a:cubicBezTo>
                  <a:cubicBezTo>
                    <a:pt x="32" y="183"/>
                    <a:pt x="32" y="183"/>
                    <a:pt x="32" y="183"/>
                  </a:cubicBezTo>
                  <a:cubicBezTo>
                    <a:pt x="31" y="183"/>
                    <a:pt x="31" y="183"/>
                    <a:pt x="31" y="183"/>
                  </a:cubicBezTo>
                  <a:cubicBezTo>
                    <a:pt x="30" y="183"/>
                    <a:pt x="30" y="183"/>
                    <a:pt x="30" y="183"/>
                  </a:cubicBezTo>
                  <a:cubicBezTo>
                    <a:pt x="30" y="183"/>
                    <a:pt x="30" y="183"/>
                    <a:pt x="30" y="183"/>
                  </a:cubicBezTo>
                  <a:cubicBezTo>
                    <a:pt x="30" y="183"/>
                    <a:pt x="30" y="183"/>
                    <a:pt x="30" y="183"/>
                  </a:cubicBezTo>
                  <a:cubicBezTo>
                    <a:pt x="30" y="183"/>
                    <a:pt x="30" y="183"/>
                    <a:pt x="30" y="183"/>
                  </a:cubicBezTo>
                  <a:cubicBezTo>
                    <a:pt x="29" y="183"/>
                    <a:pt x="29" y="183"/>
                    <a:pt x="29" y="183"/>
                  </a:cubicBezTo>
                  <a:cubicBezTo>
                    <a:pt x="28" y="184"/>
                    <a:pt x="28" y="184"/>
                    <a:pt x="28" y="184"/>
                  </a:cubicBezTo>
                  <a:cubicBezTo>
                    <a:pt x="28" y="184"/>
                    <a:pt x="28" y="184"/>
                    <a:pt x="28" y="184"/>
                  </a:cubicBezTo>
                  <a:cubicBezTo>
                    <a:pt x="29" y="184"/>
                    <a:pt x="29" y="184"/>
                    <a:pt x="29" y="184"/>
                  </a:cubicBezTo>
                  <a:cubicBezTo>
                    <a:pt x="30" y="184"/>
                    <a:pt x="30" y="184"/>
                    <a:pt x="30" y="184"/>
                  </a:cubicBezTo>
                  <a:cubicBezTo>
                    <a:pt x="30" y="184"/>
                    <a:pt x="30" y="184"/>
                    <a:pt x="30" y="184"/>
                  </a:cubicBezTo>
                  <a:cubicBezTo>
                    <a:pt x="31" y="184"/>
                    <a:pt x="31" y="184"/>
                    <a:pt x="31" y="184"/>
                  </a:cubicBezTo>
                  <a:cubicBezTo>
                    <a:pt x="31" y="184"/>
                    <a:pt x="31" y="184"/>
                    <a:pt x="31" y="184"/>
                  </a:cubicBezTo>
                  <a:cubicBezTo>
                    <a:pt x="32" y="184"/>
                    <a:pt x="32" y="184"/>
                    <a:pt x="32" y="184"/>
                  </a:cubicBezTo>
                  <a:cubicBezTo>
                    <a:pt x="32" y="184"/>
                    <a:pt x="32" y="184"/>
                    <a:pt x="32" y="184"/>
                  </a:cubicBezTo>
                  <a:cubicBezTo>
                    <a:pt x="33" y="184"/>
                    <a:pt x="33" y="184"/>
                    <a:pt x="33" y="184"/>
                  </a:cubicBezTo>
                  <a:cubicBezTo>
                    <a:pt x="33" y="185"/>
                    <a:pt x="33" y="185"/>
                    <a:pt x="33" y="185"/>
                  </a:cubicBezTo>
                  <a:cubicBezTo>
                    <a:pt x="33" y="185"/>
                    <a:pt x="33" y="185"/>
                    <a:pt x="33" y="185"/>
                  </a:cubicBezTo>
                  <a:cubicBezTo>
                    <a:pt x="33" y="185"/>
                    <a:pt x="33" y="185"/>
                    <a:pt x="33" y="185"/>
                  </a:cubicBezTo>
                  <a:cubicBezTo>
                    <a:pt x="32" y="186"/>
                    <a:pt x="32" y="186"/>
                    <a:pt x="32" y="186"/>
                  </a:cubicBezTo>
                  <a:cubicBezTo>
                    <a:pt x="33" y="187"/>
                    <a:pt x="33" y="187"/>
                    <a:pt x="33" y="187"/>
                  </a:cubicBezTo>
                  <a:cubicBezTo>
                    <a:pt x="33" y="187"/>
                    <a:pt x="33" y="187"/>
                    <a:pt x="33" y="187"/>
                  </a:cubicBezTo>
                  <a:cubicBezTo>
                    <a:pt x="34" y="187"/>
                    <a:pt x="34" y="187"/>
                    <a:pt x="34" y="187"/>
                  </a:cubicBezTo>
                  <a:cubicBezTo>
                    <a:pt x="35" y="188"/>
                    <a:pt x="35" y="188"/>
                    <a:pt x="35" y="188"/>
                  </a:cubicBezTo>
                  <a:cubicBezTo>
                    <a:pt x="35" y="188"/>
                    <a:pt x="35" y="188"/>
                    <a:pt x="35" y="188"/>
                  </a:cubicBezTo>
                  <a:cubicBezTo>
                    <a:pt x="35" y="187"/>
                    <a:pt x="35" y="187"/>
                    <a:pt x="35" y="187"/>
                  </a:cubicBezTo>
                  <a:cubicBezTo>
                    <a:pt x="35" y="187"/>
                    <a:pt x="35" y="187"/>
                    <a:pt x="35" y="187"/>
                  </a:cubicBezTo>
                  <a:cubicBezTo>
                    <a:pt x="34" y="186"/>
                    <a:pt x="34" y="186"/>
                    <a:pt x="34" y="186"/>
                  </a:cubicBezTo>
                  <a:cubicBezTo>
                    <a:pt x="34" y="186"/>
                    <a:pt x="34" y="186"/>
                    <a:pt x="34" y="186"/>
                  </a:cubicBezTo>
                  <a:cubicBezTo>
                    <a:pt x="34" y="186"/>
                    <a:pt x="34" y="186"/>
                    <a:pt x="34" y="186"/>
                  </a:cubicBezTo>
                  <a:cubicBezTo>
                    <a:pt x="35" y="186"/>
                    <a:pt x="35" y="186"/>
                    <a:pt x="35" y="186"/>
                  </a:cubicBezTo>
                  <a:cubicBezTo>
                    <a:pt x="35" y="186"/>
                    <a:pt x="35" y="186"/>
                    <a:pt x="35" y="186"/>
                  </a:cubicBezTo>
                  <a:cubicBezTo>
                    <a:pt x="35" y="186"/>
                    <a:pt x="35" y="186"/>
                    <a:pt x="35" y="186"/>
                  </a:cubicBezTo>
                  <a:cubicBezTo>
                    <a:pt x="35" y="185"/>
                    <a:pt x="35" y="185"/>
                    <a:pt x="35" y="185"/>
                  </a:cubicBezTo>
                  <a:cubicBezTo>
                    <a:pt x="34" y="185"/>
                    <a:pt x="34" y="185"/>
                    <a:pt x="34" y="185"/>
                  </a:cubicBezTo>
                  <a:cubicBezTo>
                    <a:pt x="36" y="184"/>
                    <a:pt x="36" y="184"/>
                    <a:pt x="36" y="184"/>
                  </a:cubicBezTo>
                  <a:cubicBezTo>
                    <a:pt x="37" y="184"/>
                    <a:pt x="37" y="184"/>
                    <a:pt x="37" y="184"/>
                  </a:cubicBezTo>
                  <a:cubicBezTo>
                    <a:pt x="40" y="185"/>
                    <a:pt x="40" y="185"/>
                    <a:pt x="40" y="185"/>
                  </a:cubicBezTo>
                  <a:cubicBezTo>
                    <a:pt x="41" y="185"/>
                    <a:pt x="41" y="185"/>
                    <a:pt x="41" y="185"/>
                  </a:cubicBezTo>
                  <a:cubicBezTo>
                    <a:pt x="41" y="184"/>
                    <a:pt x="41" y="184"/>
                    <a:pt x="41" y="184"/>
                  </a:cubicBezTo>
                  <a:cubicBezTo>
                    <a:pt x="42" y="184"/>
                    <a:pt x="42" y="184"/>
                    <a:pt x="42" y="184"/>
                  </a:cubicBezTo>
                  <a:close/>
                  <a:moveTo>
                    <a:pt x="41" y="182"/>
                  </a:moveTo>
                  <a:cubicBezTo>
                    <a:pt x="40" y="182"/>
                    <a:pt x="40" y="182"/>
                    <a:pt x="40" y="182"/>
                  </a:cubicBezTo>
                  <a:cubicBezTo>
                    <a:pt x="38" y="181"/>
                    <a:pt x="38" y="181"/>
                    <a:pt x="38" y="181"/>
                  </a:cubicBezTo>
                  <a:cubicBezTo>
                    <a:pt x="36" y="180"/>
                    <a:pt x="36" y="180"/>
                    <a:pt x="36" y="180"/>
                  </a:cubicBezTo>
                  <a:cubicBezTo>
                    <a:pt x="36" y="180"/>
                    <a:pt x="36" y="180"/>
                    <a:pt x="36" y="180"/>
                  </a:cubicBezTo>
                  <a:cubicBezTo>
                    <a:pt x="35" y="180"/>
                    <a:pt x="35" y="180"/>
                    <a:pt x="35" y="180"/>
                  </a:cubicBezTo>
                  <a:cubicBezTo>
                    <a:pt x="34" y="179"/>
                    <a:pt x="34" y="179"/>
                    <a:pt x="34" y="179"/>
                  </a:cubicBezTo>
                  <a:cubicBezTo>
                    <a:pt x="34" y="179"/>
                    <a:pt x="34" y="179"/>
                    <a:pt x="34" y="179"/>
                  </a:cubicBezTo>
                  <a:cubicBezTo>
                    <a:pt x="34" y="178"/>
                    <a:pt x="34" y="178"/>
                    <a:pt x="34" y="178"/>
                  </a:cubicBezTo>
                  <a:cubicBezTo>
                    <a:pt x="35" y="178"/>
                    <a:pt x="35" y="178"/>
                    <a:pt x="35" y="178"/>
                  </a:cubicBezTo>
                  <a:cubicBezTo>
                    <a:pt x="35" y="177"/>
                    <a:pt x="35" y="177"/>
                    <a:pt x="35" y="177"/>
                  </a:cubicBezTo>
                  <a:cubicBezTo>
                    <a:pt x="36" y="177"/>
                    <a:pt x="36" y="177"/>
                    <a:pt x="36" y="177"/>
                  </a:cubicBezTo>
                  <a:cubicBezTo>
                    <a:pt x="37" y="176"/>
                    <a:pt x="37" y="176"/>
                    <a:pt x="37" y="176"/>
                  </a:cubicBezTo>
                  <a:cubicBezTo>
                    <a:pt x="37" y="176"/>
                    <a:pt x="37" y="176"/>
                    <a:pt x="37" y="176"/>
                  </a:cubicBezTo>
                  <a:cubicBezTo>
                    <a:pt x="36" y="176"/>
                    <a:pt x="36" y="176"/>
                    <a:pt x="36" y="176"/>
                  </a:cubicBezTo>
                  <a:cubicBezTo>
                    <a:pt x="34" y="176"/>
                    <a:pt x="34" y="176"/>
                    <a:pt x="34" y="176"/>
                  </a:cubicBezTo>
                  <a:cubicBezTo>
                    <a:pt x="34" y="177"/>
                    <a:pt x="34" y="177"/>
                    <a:pt x="34" y="177"/>
                  </a:cubicBezTo>
                  <a:cubicBezTo>
                    <a:pt x="33" y="177"/>
                    <a:pt x="33" y="177"/>
                    <a:pt x="33" y="177"/>
                  </a:cubicBezTo>
                  <a:cubicBezTo>
                    <a:pt x="32" y="176"/>
                    <a:pt x="32" y="176"/>
                    <a:pt x="32" y="176"/>
                  </a:cubicBezTo>
                  <a:cubicBezTo>
                    <a:pt x="32" y="175"/>
                    <a:pt x="32" y="175"/>
                    <a:pt x="32" y="175"/>
                  </a:cubicBezTo>
                  <a:cubicBezTo>
                    <a:pt x="32" y="174"/>
                    <a:pt x="32" y="174"/>
                    <a:pt x="32" y="174"/>
                  </a:cubicBezTo>
                  <a:cubicBezTo>
                    <a:pt x="33" y="174"/>
                    <a:pt x="33" y="174"/>
                    <a:pt x="33" y="174"/>
                  </a:cubicBezTo>
                  <a:cubicBezTo>
                    <a:pt x="33" y="173"/>
                    <a:pt x="33" y="173"/>
                    <a:pt x="33" y="173"/>
                  </a:cubicBezTo>
                  <a:cubicBezTo>
                    <a:pt x="32" y="173"/>
                    <a:pt x="32" y="173"/>
                    <a:pt x="32" y="173"/>
                  </a:cubicBezTo>
                  <a:cubicBezTo>
                    <a:pt x="32" y="173"/>
                    <a:pt x="32" y="173"/>
                    <a:pt x="32" y="173"/>
                  </a:cubicBezTo>
                  <a:cubicBezTo>
                    <a:pt x="32" y="172"/>
                    <a:pt x="32" y="172"/>
                    <a:pt x="32" y="172"/>
                  </a:cubicBezTo>
                  <a:cubicBezTo>
                    <a:pt x="33" y="172"/>
                    <a:pt x="33" y="172"/>
                    <a:pt x="33" y="172"/>
                  </a:cubicBezTo>
                  <a:cubicBezTo>
                    <a:pt x="34" y="173"/>
                    <a:pt x="34" y="173"/>
                    <a:pt x="34" y="173"/>
                  </a:cubicBezTo>
                  <a:cubicBezTo>
                    <a:pt x="34" y="173"/>
                    <a:pt x="34" y="173"/>
                    <a:pt x="34" y="173"/>
                  </a:cubicBezTo>
                  <a:cubicBezTo>
                    <a:pt x="35" y="172"/>
                    <a:pt x="35" y="172"/>
                    <a:pt x="35" y="172"/>
                  </a:cubicBezTo>
                  <a:cubicBezTo>
                    <a:pt x="35" y="171"/>
                    <a:pt x="35" y="171"/>
                    <a:pt x="35" y="171"/>
                  </a:cubicBezTo>
                  <a:cubicBezTo>
                    <a:pt x="34" y="171"/>
                    <a:pt x="34" y="171"/>
                    <a:pt x="34" y="171"/>
                  </a:cubicBezTo>
                  <a:cubicBezTo>
                    <a:pt x="35" y="170"/>
                    <a:pt x="35" y="170"/>
                    <a:pt x="35" y="170"/>
                  </a:cubicBezTo>
                  <a:cubicBezTo>
                    <a:pt x="35" y="170"/>
                    <a:pt x="35" y="170"/>
                    <a:pt x="35" y="170"/>
                  </a:cubicBezTo>
                  <a:cubicBezTo>
                    <a:pt x="36" y="171"/>
                    <a:pt x="36" y="171"/>
                    <a:pt x="36" y="171"/>
                  </a:cubicBezTo>
                  <a:cubicBezTo>
                    <a:pt x="36" y="171"/>
                    <a:pt x="36" y="171"/>
                    <a:pt x="36" y="171"/>
                  </a:cubicBezTo>
                  <a:cubicBezTo>
                    <a:pt x="38" y="170"/>
                    <a:pt x="38" y="170"/>
                    <a:pt x="38" y="170"/>
                  </a:cubicBezTo>
                  <a:cubicBezTo>
                    <a:pt x="39" y="175"/>
                    <a:pt x="39" y="175"/>
                    <a:pt x="39" y="175"/>
                  </a:cubicBezTo>
                  <a:cubicBezTo>
                    <a:pt x="39" y="175"/>
                    <a:pt x="39" y="175"/>
                    <a:pt x="39" y="175"/>
                  </a:cubicBezTo>
                  <a:cubicBezTo>
                    <a:pt x="39" y="175"/>
                    <a:pt x="39" y="175"/>
                    <a:pt x="39" y="175"/>
                  </a:cubicBezTo>
                  <a:cubicBezTo>
                    <a:pt x="41" y="182"/>
                    <a:pt x="41" y="182"/>
                    <a:pt x="41" y="182"/>
                  </a:cubicBezTo>
                  <a:close/>
                  <a:moveTo>
                    <a:pt x="38" y="169"/>
                  </a:moveTo>
                  <a:cubicBezTo>
                    <a:pt x="36" y="168"/>
                    <a:pt x="36" y="168"/>
                    <a:pt x="36" y="168"/>
                  </a:cubicBezTo>
                  <a:cubicBezTo>
                    <a:pt x="35" y="168"/>
                    <a:pt x="35" y="168"/>
                    <a:pt x="35" y="168"/>
                  </a:cubicBezTo>
                  <a:cubicBezTo>
                    <a:pt x="35" y="167"/>
                    <a:pt x="35" y="167"/>
                    <a:pt x="35" y="167"/>
                  </a:cubicBezTo>
                  <a:cubicBezTo>
                    <a:pt x="29" y="167"/>
                    <a:pt x="29" y="167"/>
                    <a:pt x="29" y="167"/>
                  </a:cubicBezTo>
                  <a:cubicBezTo>
                    <a:pt x="26" y="168"/>
                    <a:pt x="26" y="168"/>
                    <a:pt x="26" y="168"/>
                  </a:cubicBezTo>
                  <a:cubicBezTo>
                    <a:pt x="25" y="167"/>
                    <a:pt x="25" y="167"/>
                    <a:pt x="25" y="167"/>
                  </a:cubicBezTo>
                  <a:cubicBezTo>
                    <a:pt x="23" y="167"/>
                    <a:pt x="23" y="167"/>
                    <a:pt x="23" y="167"/>
                  </a:cubicBezTo>
                  <a:cubicBezTo>
                    <a:pt x="23" y="166"/>
                    <a:pt x="23" y="166"/>
                    <a:pt x="23" y="166"/>
                  </a:cubicBezTo>
                  <a:cubicBezTo>
                    <a:pt x="22" y="164"/>
                    <a:pt x="22" y="164"/>
                    <a:pt x="22" y="164"/>
                  </a:cubicBezTo>
                  <a:cubicBezTo>
                    <a:pt x="21" y="163"/>
                    <a:pt x="21" y="163"/>
                    <a:pt x="21" y="163"/>
                  </a:cubicBezTo>
                  <a:cubicBezTo>
                    <a:pt x="21" y="161"/>
                    <a:pt x="21" y="161"/>
                    <a:pt x="21" y="161"/>
                  </a:cubicBezTo>
                  <a:cubicBezTo>
                    <a:pt x="21" y="160"/>
                    <a:pt x="21" y="160"/>
                    <a:pt x="21" y="160"/>
                  </a:cubicBezTo>
                  <a:cubicBezTo>
                    <a:pt x="20" y="160"/>
                    <a:pt x="20" y="160"/>
                    <a:pt x="20" y="160"/>
                  </a:cubicBezTo>
                  <a:cubicBezTo>
                    <a:pt x="19" y="161"/>
                    <a:pt x="19" y="161"/>
                    <a:pt x="19" y="161"/>
                  </a:cubicBezTo>
                  <a:cubicBezTo>
                    <a:pt x="18" y="161"/>
                    <a:pt x="18" y="161"/>
                    <a:pt x="18" y="161"/>
                  </a:cubicBezTo>
                  <a:cubicBezTo>
                    <a:pt x="17" y="161"/>
                    <a:pt x="17" y="161"/>
                    <a:pt x="17" y="161"/>
                  </a:cubicBezTo>
                  <a:cubicBezTo>
                    <a:pt x="15" y="158"/>
                    <a:pt x="15" y="158"/>
                    <a:pt x="15" y="158"/>
                  </a:cubicBezTo>
                  <a:cubicBezTo>
                    <a:pt x="15" y="157"/>
                    <a:pt x="15" y="157"/>
                    <a:pt x="15" y="157"/>
                  </a:cubicBezTo>
                  <a:cubicBezTo>
                    <a:pt x="15" y="153"/>
                    <a:pt x="15" y="153"/>
                    <a:pt x="15" y="153"/>
                  </a:cubicBezTo>
                  <a:cubicBezTo>
                    <a:pt x="16" y="152"/>
                    <a:pt x="16" y="152"/>
                    <a:pt x="16" y="152"/>
                  </a:cubicBezTo>
                  <a:cubicBezTo>
                    <a:pt x="18" y="150"/>
                    <a:pt x="18" y="150"/>
                    <a:pt x="18" y="150"/>
                  </a:cubicBezTo>
                  <a:cubicBezTo>
                    <a:pt x="18" y="148"/>
                    <a:pt x="18" y="148"/>
                    <a:pt x="18" y="148"/>
                  </a:cubicBezTo>
                  <a:cubicBezTo>
                    <a:pt x="18" y="146"/>
                    <a:pt x="18" y="146"/>
                    <a:pt x="18" y="146"/>
                  </a:cubicBezTo>
                  <a:cubicBezTo>
                    <a:pt x="17" y="145"/>
                    <a:pt x="17" y="145"/>
                    <a:pt x="17" y="145"/>
                  </a:cubicBezTo>
                  <a:cubicBezTo>
                    <a:pt x="18" y="143"/>
                    <a:pt x="18" y="143"/>
                    <a:pt x="18" y="143"/>
                  </a:cubicBezTo>
                  <a:cubicBezTo>
                    <a:pt x="18" y="142"/>
                    <a:pt x="18" y="142"/>
                    <a:pt x="18" y="142"/>
                  </a:cubicBezTo>
                  <a:cubicBezTo>
                    <a:pt x="18" y="140"/>
                    <a:pt x="18" y="140"/>
                    <a:pt x="18" y="140"/>
                  </a:cubicBezTo>
                  <a:cubicBezTo>
                    <a:pt x="18" y="139"/>
                    <a:pt x="18" y="139"/>
                    <a:pt x="18" y="139"/>
                  </a:cubicBezTo>
                  <a:cubicBezTo>
                    <a:pt x="18" y="138"/>
                    <a:pt x="18" y="138"/>
                    <a:pt x="18" y="138"/>
                  </a:cubicBezTo>
                  <a:cubicBezTo>
                    <a:pt x="18" y="137"/>
                    <a:pt x="18" y="137"/>
                    <a:pt x="18" y="137"/>
                  </a:cubicBezTo>
                  <a:cubicBezTo>
                    <a:pt x="18" y="134"/>
                    <a:pt x="18" y="134"/>
                    <a:pt x="18" y="134"/>
                  </a:cubicBezTo>
                  <a:cubicBezTo>
                    <a:pt x="17" y="133"/>
                    <a:pt x="17" y="133"/>
                    <a:pt x="17" y="133"/>
                  </a:cubicBezTo>
                  <a:cubicBezTo>
                    <a:pt x="17" y="133"/>
                    <a:pt x="17" y="133"/>
                    <a:pt x="17" y="133"/>
                  </a:cubicBezTo>
                  <a:cubicBezTo>
                    <a:pt x="18" y="132"/>
                    <a:pt x="18" y="132"/>
                    <a:pt x="18" y="132"/>
                  </a:cubicBezTo>
                  <a:cubicBezTo>
                    <a:pt x="18" y="131"/>
                    <a:pt x="18" y="131"/>
                    <a:pt x="18" y="131"/>
                  </a:cubicBezTo>
                  <a:cubicBezTo>
                    <a:pt x="17" y="129"/>
                    <a:pt x="17" y="129"/>
                    <a:pt x="17" y="129"/>
                  </a:cubicBezTo>
                  <a:cubicBezTo>
                    <a:pt x="16" y="128"/>
                    <a:pt x="16" y="128"/>
                    <a:pt x="16" y="128"/>
                  </a:cubicBezTo>
                  <a:cubicBezTo>
                    <a:pt x="15" y="128"/>
                    <a:pt x="15" y="128"/>
                    <a:pt x="15" y="128"/>
                  </a:cubicBezTo>
                  <a:cubicBezTo>
                    <a:pt x="15" y="129"/>
                    <a:pt x="15" y="129"/>
                    <a:pt x="15" y="129"/>
                  </a:cubicBezTo>
                  <a:cubicBezTo>
                    <a:pt x="14" y="128"/>
                    <a:pt x="14" y="128"/>
                    <a:pt x="14" y="128"/>
                  </a:cubicBezTo>
                  <a:cubicBezTo>
                    <a:pt x="14" y="127"/>
                    <a:pt x="14" y="127"/>
                    <a:pt x="14" y="127"/>
                  </a:cubicBezTo>
                  <a:cubicBezTo>
                    <a:pt x="16" y="127"/>
                    <a:pt x="16" y="127"/>
                    <a:pt x="16" y="127"/>
                  </a:cubicBezTo>
                  <a:cubicBezTo>
                    <a:pt x="17" y="126"/>
                    <a:pt x="17" y="126"/>
                    <a:pt x="17" y="126"/>
                  </a:cubicBezTo>
                  <a:cubicBezTo>
                    <a:pt x="17" y="125"/>
                    <a:pt x="17" y="125"/>
                    <a:pt x="17" y="125"/>
                  </a:cubicBezTo>
                  <a:cubicBezTo>
                    <a:pt x="17" y="125"/>
                    <a:pt x="17" y="125"/>
                    <a:pt x="17" y="125"/>
                  </a:cubicBezTo>
                  <a:cubicBezTo>
                    <a:pt x="16" y="126"/>
                    <a:pt x="16" y="126"/>
                    <a:pt x="16" y="126"/>
                  </a:cubicBezTo>
                  <a:cubicBezTo>
                    <a:pt x="15" y="126"/>
                    <a:pt x="15" y="126"/>
                    <a:pt x="15" y="126"/>
                  </a:cubicBezTo>
                  <a:cubicBezTo>
                    <a:pt x="15" y="124"/>
                    <a:pt x="15" y="124"/>
                    <a:pt x="15" y="124"/>
                  </a:cubicBezTo>
                  <a:cubicBezTo>
                    <a:pt x="14" y="122"/>
                    <a:pt x="14" y="122"/>
                    <a:pt x="14" y="122"/>
                  </a:cubicBezTo>
                  <a:cubicBezTo>
                    <a:pt x="14" y="121"/>
                    <a:pt x="14" y="121"/>
                    <a:pt x="14" y="121"/>
                  </a:cubicBezTo>
                  <a:cubicBezTo>
                    <a:pt x="14" y="120"/>
                    <a:pt x="14" y="120"/>
                    <a:pt x="14" y="120"/>
                  </a:cubicBezTo>
                  <a:cubicBezTo>
                    <a:pt x="13" y="119"/>
                    <a:pt x="13" y="119"/>
                    <a:pt x="13" y="119"/>
                  </a:cubicBezTo>
                  <a:cubicBezTo>
                    <a:pt x="12" y="118"/>
                    <a:pt x="12" y="118"/>
                    <a:pt x="12" y="118"/>
                  </a:cubicBezTo>
                  <a:cubicBezTo>
                    <a:pt x="12" y="115"/>
                    <a:pt x="12" y="115"/>
                    <a:pt x="12" y="115"/>
                  </a:cubicBezTo>
                  <a:cubicBezTo>
                    <a:pt x="13" y="114"/>
                    <a:pt x="13" y="114"/>
                    <a:pt x="13" y="114"/>
                  </a:cubicBezTo>
                  <a:cubicBezTo>
                    <a:pt x="13" y="113"/>
                    <a:pt x="13" y="113"/>
                    <a:pt x="13" y="113"/>
                  </a:cubicBezTo>
                  <a:cubicBezTo>
                    <a:pt x="13" y="112"/>
                    <a:pt x="13" y="112"/>
                    <a:pt x="13" y="112"/>
                  </a:cubicBezTo>
                  <a:cubicBezTo>
                    <a:pt x="12" y="112"/>
                    <a:pt x="12" y="112"/>
                    <a:pt x="12" y="112"/>
                  </a:cubicBezTo>
                  <a:cubicBezTo>
                    <a:pt x="12" y="110"/>
                    <a:pt x="12" y="110"/>
                    <a:pt x="12" y="110"/>
                  </a:cubicBezTo>
                  <a:cubicBezTo>
                    <a:pt x="11" y="108"/>
                    <a:pt x="11" y="108"/>
                    <a:pt x="11" y="108"/>
                  </a:cubicBezTo>
                  <a:cubicBezTo>
                    <a:pt x="12" y="105"/>
                    <a:pt x="12" y="105"/>
                    <a:pt x="12" y="105"/>
                  </a:cubicBezTo>
                  <a:cubicBezTo>
                    <a:pt x="11" y="103"/>
                    <a:pt x="11" y="103"/>
                    <a:pt x="11" y="103"/>
                  </a:cubicBezTo>
                  <a:cubicBezTo>
                    <a:pt x="11" y="102"/>
                    <a:pt x="11" y="102"/>
                    <a:pt x="11" y="102"/>
                  </a:cubicBezTo>
                  <a:cubicBezTo>
                    <a:pt x="12" y="100"/>
                    <a:pt x="12" y="100"/>
                    <a:pt x="12" y="100"/>
                  </a:cubicBezTo>
                  <a:cubicBezTo>
                    <a:pt x="13" y="98"/>
                    <a:pt x="13" y="98"/>
                    <a:pt x="13" y="98"/>
                  </a:cubicBezTo>
                  <a:cubicBezTo>
                    <a:pt x="14" y="97"/>
                    <a:pt x="14" y="97"/>
                    <a:pt x="14" y="97"/>
                  </a:cubicBezTo>
                  <a:cubicBezTo>
                    <a:pt x="14" y="97"/>
                    <a:pt x="14" y="97"/>
                    <a:pt x="14" y="97"/>
                  </a:cubicBezTo>
                  <a:cubicBezTo>
                    <a:pt x="12" y="92"/>
                    <a:pt x="12" y="92"/>
                    <a:pt x="12" y="92"/>
                  </a:cubicBezTo>
                  <a:cubicBezTo>
                    <a:pt x="12" y="90"/>
                    <a:pt x="12" y="90"/>
                    <a:pt x="12" y="90"/>
                  </a:cubicBezTo>
                  <a:cubicBezTo>
                    <a:pt x="12" y="89"/>
                    <a:pt x="12" y="89"/>
                    <a:pt x="12" y="89"/>
                  </a:cubicBezTo>
                  <a:cubicBezTo>
                    <a:pt x="12" y="86"/>
                    <a:pt x="12" y="86"/>
                    <a:pt x="12" y="86"/>
                  </a:cubicBezTo>
                  <a:cubicBezTo>
                    <a:pt x="13" y="85"/>
                    <a:pt x="13" y="85"/>
                    <a:pt x="13" y="85"/>
                  </a:cubicBezTo>
                  <a:cubicBezTo>
                    <a:pt x="14" y="84"/>
                    <a:pt x="14" y="84"/>
                    <a:pt x="14" y="84"/>
                  </a:cubicBezTo>
                  <a:cubicBezTo>
                    <a:pt x="14" y="82"/>
                    <a:pt x="14" y="82"/>
                    <a:pt x="14" y="82"/>
                  </a:cubicBezTo>
                  <a:cubicBezTo>
                    <a:pt x="13" y="81"/>
                    <a:pt x="13" y="81"/>
                    <a:pt x="13" y="81"/>
                  </a:cubicBezTo>
                  <a:cubicBezTo>
                    <a:pt x="12" y="80"/>
                    <a:pt x="12" y="80"/>
                    <a:pt x="12" y="80"/>
                  </a:cubicBezTo>
                  <a:cubicBezTo>
                    <a:pt x="13" y="79"/>
                    <a:pt x="13" y="79"/>
                    <a:pt x="13" y="79"/>
                  </a:cubicBezTo>
                  <a:cubicBezTo>
                    <a:pt x="13" y="78"/>
                    <a:pt x="13" y="78"/>
                    <a:pt x="13" y="78"/>
                  </a:cubicBezTo>
                  <a:cubicBezTo>
                    <a:pt x="14" y="76"/>
                    <a:pt x="14" y="76"/>
                    <a:pt x="14" y="76"/>
                  </a:cubicBezTo>
                  <a:cubicBezTo>
                    <a:pt x="15" y="76"/>
                    <a:pt x="15" y="76"/>
                    <a:pt x="15" y="76"/>
                  </a:cubicBezTo>
                  <a:cubicBezTo>
                    <a:pt x="15" y="74"/>
                    <a:pt x="15" y="74"/>
                    <a:pt x="15" y="74"/>
                  </a:cubicBezTo>
                  <a:cubicBezTo>
                    <a:pt x="14" y="71"/>
                    <a:pt x="14" y="71"/>
                    <a:pt x="14" y="71"/>
                  </a:cubicBezTo>
                  <a:cubicBezTo>
                    <a:pt x="14" y="70"/>
                    <a:pt x="14" y="70"/>
                    <a:pt x="14" y="70"/>
                  </a:cubicBezTo>
                  <a:cubicBezTo>
                    <a:pt x="13" y="68"/>
                    <a:pt x="13" y="68"/>
                    <a:pt x="13" y="68"/>
                  </a:cubicBezTo>
                  <a:cubicBezTo>
                    <a:pt x="13" y="67"/>
                    <a:pt x="13" y="67"/>
                    <a:pt x="13" y="67"/>
                  </a:cubicBezTo>
                  <a:cubicBezTo>
                    <a:pt x="12" y="65"/>
                    <a:pt x="12" y="65"/>
                    <a:pt x="12" y="65"/>
                  </a:cubicBezTo>
                  <a:cubicBezTo>
                    <a:pt x="11" y="64"/>
                    <a:pt x="11" y="64"/>
                    <a:pt x="11" y="64"/>
                  </a:cubicBezTo>
                  <a:cubicBezTo>
                    <a:pt x="11" y="63"/>
                    <a:pt x="11" y="63"/>
                    <a:pt x="11" y="63"/>
                  </a:cubicBezTo>
                  <a:cubicBezTo>
                    <a:pt x="10" y="61"/>
                    <a:pt x="10" y="61"/>
                    <a:pt x="10" y="61"/>
                  </a:cubicBezTo>
                  <a:cubicBezTo>
                    <a:pt x="10" y="60"/>
                    <a:pt x="10" y="60"/>
                    <a:pt x="10" y="60"/>
                  </a:cubicBezTo>
                  <a:cubicBezTo>
                    <a:pt x="12" y="59"/>
                    <a:pt x="12" y="59"/>
                    <a:pt x="12" y="59"/>
                  </a:cubicBezTo>
                  <a:cubicBezTo>
                    <a:pt x="12" y="57"/>
                    <a:pt x="12" y="57"/>
                    <a:pt x="12" y="57"/>
                  </a:cubicBezTo>
                  <a:cubicBezTo>
                    <a:pt x="12" y="57"/>
                    <a:pt x="12" y="57"/>
                    <a:pt x="12" y="57"/>
                  </a:cubicBezTo>
                  <a:cubicBezTo>
                    <a:pt x="12" y="55"/>
                    <a:pt x="12" y="55"/>
                    <a:pt x="12" y="55"/>
                  </a:cubicBezTo>
                  <a:cubicBezTo>
                    <a:pt x="12" y="53"/>
                    <a:pt x="12" y="53"/>
                    <a:pt x="12" y="53"/>
                  </a:cubicBezTo>
                  <a:cubicBezTo>
                    <a:pt x="11" y="51"/>
                    <a:pt x="11" y="51"/>
                    <a:pt x="11" y="51"/>
                  </a:cubicBezTo>
                  <a:cubicBezTo>
                    <a:pt x="12" y="50"/>
                    <a:pt x="12" y="50"/>
                    <a:pt x="12" y="50"/>
                  </a:cubicBezTo>
                  <a:cubicBezTo>
                    <a:pt x="12" y="47"/>
                    <a:pt x="12" y="47"/>
                    <a:pt x="12" y="47"/>
                  </a:cubicBezTo>
                  <a:cubicBezTo>
                    <a:pt x="13" y="46"/>
                    <a:pt x="13" y="46"/>
                    <a:pt x="13" y="46"/>
                  </a:cubicBezTo>
                  <a:cubicBezTo>
                    <a:pt x="14" y="44"/>
                    <a:pt x="14" y="44"/>
                    <a:pt x="14" y="44"/>
                  </a:cubicBezTo>
                  <a:cubicBezTo>
                    <a:pt x="16" y="43"/>
                    <a:pt x="16" y="43"/>
                    <a:pt x="16" y="43"/>
                  </a:cubicBezTo>
                  <a:cubicBezTo>
                    <a:pt x="16" y="42"/>
                    <a:pt x="16" y="42"/>
                    <a:pt x="16" y="42"/>
                  </a:cubicBezTo>
                  <a:cubicBezTo>
                    <a:pt x="17" y="41"/>
                    <a:pt x="17" y="41"/>
                    <a:pt x="17" y="41"/>
                  </a:cubicBezTo>
                  <a:cubicBezTo>
                    <a:pt x="17" y="41"/>
                    <a:pt x="17" y="41"/>
                    <a:pt x="17" y="41"/>
                  </a:cubicBezTo>
                  <a:cubicBezTo>
                    <a:pt x="17" y="40"/>
                    <a:pt x="17" y="40"/>
                    <a:pt x="17" y="40"/>
                  </a:cubicBezTo>
                  <a:cubicBezTo>
                    <a:pt x="16" y="39"/>
                    <a:pt x="16" y="39"/>
                    <a:pt x="16" y="39"/>
                  </a:cubicBezTo>
                  <a:cubicBezTo>
                    <a:pt x="16" y="39"/>
                    <a:pt x="16" y="39"/>
                    <a:pt x="16" y="39"/>
                  </a:cubicBezTo>
                  <a:cubicBezTo>
                    <a:pt x="16" y="38"/>
                    <a:pt x="16" y="38"/>
                    <a:pt x="16" y="38"/>
                  </a:cubicBezTo>
                  <a:cubicBezTo>
                    <a:pt x="17" y="38"/>
                    <a:pt x="17" y="38"/>
                    <a:pt x="17" y="38"/>
                  </a:cubicBezTo>
                  <a:cubicBezTo>
                    <a:pt x="17" y="37"/>
                    <a:pt x="17" y="37"/>
                    <a:pt x="17" y="37"/>
                  </a:cubicBezTo>
                  <a:cubicBezTo>
                    <a:pt x="16" y="36"/>
                    <a:pt x="16" y="36"/>
                    <a:pt x="16" y="36"/>
                  </a:cubicBezTo>
                  <a:cubicBezTo>
                    <a:pt x="16" y="34"/>
                    <a:pt x="16" y="34"/>
                    <a:pt x="16" y="34"/>
                  </a:cubicBezTo>
                  <a:cubicBezTo>
                    <a:pt x="16" y="33"/>
                    <a:pt x="16" y="33"/>
                    <a:pt x="16" y="33"/>
                  </a:cubicBezTo>
                  <a:cubicBezTo>
                    <a:pt x="16" y="33"/>
                    <a:pt x="16" y="33"/>
                    <a:pt x="16" y="33"/>
                  </a:cubicBezTo>
                  <a:cubicBezTo>
                    <a:pt x="15" y="32"/>
                    <a:pt x="15" y="32"/>
                    <a:pt x="15" y="32"/>
                  </a:cubicBezTo>
                  <a:cubicBezTo>
                    <a:pt x="15" y="31"/>
                    <a:pt x="15" y="31"/>
                    <a:pt x="15" y="31"/>
                  </a:cubicBezTo>
                  <a:cubicBezTo>
                    <a:pt x="21" y="28"/>
                    <a:pt x="21" y="28"/>
                    <a:pt x="21" y="28"/>
                  </a:cubicBezTo>
                  <a:cubicBezTo>
                    <a:pt x="22" y="24"/>
                    <a:pt x="22" y="24"/>
                    <a:pt x="22" y="24"/>
                  </a:cubicBezTo>
                  <a:cubicBezTo>
                    <a:pt x="21" y="23"/>
                    <a:pt x="21" y="23"/>
                    <a:pt x="21" y="23"/>
                  </a:cubicBezTo>
                  <a:cubicBezTo>
                    <a:pt x="20" y="23"/>
                    <a:pt x="20" y="23"/>
                    <a:pt x="20" y="23"/>
                  </a:cubicBezTo>
                  <a:cubicBezTo>
                    <a:pt x="20" y="23"/>
                    <a:pt x="20" y="23"/>
                    <a:pt x="20" y="23"/>
                  </a:cubicBezTo>
                  <a:cubicBezTo>
                    <a:pt x="19" y="23"/>
                    <a:pt x="19" y="23"/>
                    <a:pt x="19" y="23"/>
                  </a:cubicBezTo>
                  <a:cubicBezTo>
                    <a:pt x="16" y="15"/>
                    <a:pt x="16" y="15"/>
                    <a:pt x="16" y="15"/>
                  </a:cubicBezTo>
                  <a:cubicBezTo>
                    <a:pt x="13" y="14"/>
                    <a:pt x="13" y="14"/>
                    <a:pt x="13" y="14"/>
                  </a:cubicBezTo>
                  <a:cubicBezTo>
                    <a:pt x="13" y="13"/>
                    <a:pt x="13" y="13"/>
                    <a:pt x="13" y="13"/>
                  </a:cubicBezTo>
                  <a:cubicBezTo>
                    <a:pt x="14" y="11"/>
                    <a:pt x="14" y="11"/>
                    <a:pt x="14" y="11"/>
                  </a:cubicBezTo>
                  <a:cubicBezTo>
                    <a:pt x="14" y="10"/>
                    <a:pt x="14" y="10"/>
                    <a:pt x="14" y="10"/>
                  </a:cubicBezTo>
                  <a:cubicBezTo>
                    <a:pt x="14" y="9"/>
                    <a:pt x="14" y="9"/>
                    <a:pt x="14" y="9"/>
                  </a:cubicBezTo>
                  <a:cubicBezTo>
                    <a:pt x="14" y="8"/>
                    <a:pt x="14" y="8"/>
                    <a:pt x="14" y="8"/>
                  </a:cubicBezTo>
                  <a:cubicBezTo>
                    <a:pt x="12" y="7"/>
                    <a:pt x="12" y="7"/>
                    <a:pt x="12" y="7"/>
                  </a:cubicBezTo>
                  <a:cubicBezTo>
                    <a:pt x="11" y="6"/>
                    <a:pt x="11" y="6"/>
                    <a:pt x="11" y="6"/>
                  </a:cubicBezTo>
                  <a:cubicBezTo>
                    <a:pt x="11" y="4"/>
                    <a:pt x="11" y="4"/>
                    <a:pt x="11" y="4"/>
                  </a:cubicBezTo>
                  <a:cubicBezTo>
                    <a:pt x="11" y="4"/>
                    <a:pt x="11" y="4"/>
                    <a:pt x="11" y="4"/>
                  </a:cubicBezTo>
                  <a:cubicBezTo>
                    <a:pt x="11" y="3"/>
                    <a:pt x="11" y="3"/>
                    <a:pt x="11" y="3"/>
                  </a:cubicBezTo>
                  <a:cubicBezTo>
                    <a:pt x="11" y="2"/>
                    <a:pt x="11" y="2"/>
                    <a:pt x="11" y="2"/>
                  </a:cubicBezTo>
                  <a:cubicBezTo>
                    <a:pt x="10" y="2"/>
                    <a:pt x="10" y="2"/>
                    <a:pt x="10" y="2"/>
                  </a:cubicBezTo>
                  <a:cubicBezTo>
                    <a:pt x="10" y="1"/>
                    <a:pt x="10" y="1"/>
                    <a:pt x="10" y="1"/>
                  </a:cubicBezTo>
                  <a:cubicBezTo>
                    <a:pt x="9" y="0"/>
                    <a:pt x="9" y="0"/>
                    <a:pt x="9" y="0"/>
                  </a:cubicBezTo>
                  <a:cubicBezTo>
                    <a:pt x="9" y="0"/>
                    <a:pt x="9" y="0"/>
                    <a:pt x="9" y="0"/>
                  </a:cubicBezTo>
                  <a:cubicBezTo>
                    <a:pt x="8" y="1"/>
                    <a:pt x="8" y="1"/>
                    <a:pt x="8" y="1"/>
                  </a:cubicBezTo>
                  <a:cubicBezTo>
                    <a:pt x="8" y="1"/>
                    <a:pt x="8" y="1"/>
                    <a:pt x="8" y="1"/>
                  </a:cubicBezTo>
                  <a:cubicBezTo>
                    <a:pt x="9" y="2"/>
                    <a:pt x="9" y="2"/>
                    <a:pt x="9" y="2"/>
                  </a:cubicBezTo>
                  <a:cubicBezTo>
                    <a:pt x="8" y="3"/>
                    <a:pt x="8" y="3"/>
                    <a:pt x="8" y="3"/>
                  </a:cubicBezTo>
                  <a:cubicBezTo>
                    <a:pt x="7" y="3"/>
                    <a:pt x="7" y="3"/>
                    <a:pt x="7" y="3"/>
                  </a:cubicBezTo>
                  <a:cubicBezTo>
                    <a:pt x="7" y="3"/>
                    <a:pt x="7" y="3"/>
                    <a:pt x="7" y="3"/>
                  </a:cubicBezTo>
                  <a:cubicBezTo>
                    <a:pt x="6" y="4"/>
                    <a:pt x="6" y="4"/>
                    <a:pt x="6" y="4"/>
                  </a:cubicBezTo>
                  <a:cubicBezTo>
                    <a:pt x="5" y="4"/>
                    <a:pt x="5" y="4"/>
                    <a:pt x="5" y="4"/>
                  </a:cubicBezTo>
                  <a:cubicBezTo>
                    <a:pt x="5" y="4"/>
                    <a:pt x="5" y="4"/>
                    <a:pt x="5" y="4"/>
                  </a:cubicBezTo>
                  <a:cubicBezTo>
                    <a:pt x="5" y="6"/>
                    <a:pt x="5" y="6"/>
                    <a:pt x="5" y="6"/>
                  </a:cubicBezTo>
                  <a:cubicBezTo>
                    <a:pt x="5" y="6"/>
                    <a:pt x="5" y="6"/>
                    <a:pt x="5" y="6"/>
                  </a:cubicBezTo>
                  <a:cubicBezTo>
                    <a:pt x="5" y="8"/>
                    <a:pt x="5" y="8"/>
                    <a:pt x="5" y="8"/>
                  </a:cubicBezTo>
                  <a:cubicBezTo>
                    <a:pt x="6" y="11"/>
                    <a:pt x="6" y="11"/>
                    <a:pt x="6" y="11"/>
                  </a:cubicBezTo>
                  <a:cubicBezTo>
                    <a:pt x="6" y="12"/>
                    <a:pt x="6" y="12"/>
                    <a:pt x="6" y="12"/>
                  </a:cubicBezTo>
                  <a:cubicBezTo>
                    <a:pt x="6" y="13"/>
                    <a:pt x="6" y="13"/>
                    <a:pt x="6" y="13"/>
                  </a:cubicBezTo>
                  <a:cubicBezTo>
                    <a:pt x="5" y="13"/>
                    <a:pt x="5" y="13"/>
                    <a:pt x="5" y="13"/>
                  </a:cubicBezTo>
                  <a:cubicBezTo>
                    <a:pt x="6" y="15"/>
                    <a:pt x="6" y="15"/>
                    <a:pt x="6" y="15"/>
                  </a:cubicBezTo>
                  <a:cubicBezTo>
                    <a:pt x="6" y="16"/>
                    <a:pt x="6" y="16"/>
                    <a:pt x="6" y="16"/>
                  </a:cubicBezTo>
                  <a:cubicBezTo>
                    <a:pt x="7" y="17"/>
                    <a:pt x="7" y="17"/>
                    <a:pt x="7" y="17"/>
                  </a:cubicBezTo>
                  <a:cubicBezTo>
                    <a:pt x="7" y="19"/>
                    <a:pt x="7" y="19"/>
                    <a:pt x="7" y="19"/>
                  </a:cubicBezTo>
                  <a:cubicBezTo>
                    <a:pt x="7" y="20"/>
                    <a:pt x="7" y="20"/>
                    <a:pt x="7" y="20"/>
                  </a:cubicBezTo>
                  <a:cubicBezTo>
                    <a:pt x="6" y="20"/>
                    <a:pt x="6" y="20"/>
                    <a:pt x="6" y="20"/>
                  </a:cubicBezTo>
                  <a:cubicBezTo>
                    <a:pt x="7" y="23"/>
                    <a:pt x="7" y="23"/>
                    <a:pt x="7" y="23"/>
                  </a:cubicBezTo>
                  <a:cubicBezTo>
                    <a:pt x="7" y="24"/>
                    <a:pt x="7" y="24"/>
                    <a:pt x="7" y="24"/>
                  </a:cubicBezTo>
                  <a:cubicBezTo>
                    <a:pt x="6" y="24"/>
                    <a:pt x="6" y="24"/>
                    <a:pt x="6" y="24"/>
                  </a:cubicBezTo>
                  <a:cubicBezTo>
                    <a:pt x="5" y="25"/>
                    <a:pt x="5" y="25"/>
                    <a:pt x="5" y="25"/>
                  </a:cubicBezTo>
                  <a:cubicBezTo>
                    <a:pt x="5" y="26"/>
                    <a:pt x="5" y="26"/>
                    <a:pt x="5" y="26"/>
                  </a:cubicBezTo>
                  <a:cubicBezTo>
                    <a:pt x="6" y="27"/>
                    <a:pt x="6" y="27"/>
                    <a:pt x="6" y="27"/>
                  </a:cubicBezTo>
                  <a:cubicBezTo>
                    <a:pt x="6" y="26"/>
                    <a:pt x="6" y="26"/>
                    <a:pt x="6" y="26"/>
                  </a:cubicBezTo>
                  <a:cubicBezTo>
                    <a:pt x="7" y="26"/>
                    <a:pt x="7" y="26"/>
                    <a:pt x="7" y="26"/>
                  </a:cubicBezTo>
                  <a:cubicBezTo>
                    <a:pt x="6" y="27"/>
                    <a:pt x="6" y="27"/>
                    <a:pt x="6" y="27"/>
                  </a:cubicBezTo>
                  <a:cubicBezTo>
                    <a:pt x="6" y="31"/>
                    <a:pt x="6" y="31"/>
                    <a:pt x="6" y="31"/>
                  </a:cubicBezTo>
                  <a:cubicBezTo>
                    <a:pt x="7" y="33"/>
                    <a:pt x="7" y="33"/>
                    <a:pt x="7" y="33"/>
                  </a:cubicBezTo>
                  <a:cubicBezTo>
                    <a:pt x="7" y="34"/>
                    <a:pt x="7" y="34"/>
                    <a:pt x="7" y="34"/>
                  </a:cubicBezTo>
                  <a:cubicBezTo>
                    <a:pt x="7" y="35"/>
                    <a:pt x="7" y="35"/>
                    <a:pt x="7" y="35"/>
                  </a:cubicBezTo>
                  <a:cubicBezTo>
                    <a:pt x="6" y="36"/>
                    <a:pt x="6" y="36"/>
                    <a:pt x="6" y="36"/>
                  </a:cubicBezTo>
                  <a:cubicBezTo>
                    <a:pt x="6" y="37"/>
                    <a:pt x="6" y="37"/>
                    <a:pt x="6" y="37"/>
                  </a:cubicBezTo>
                  <a:cubicBezTo>
                    <a:pt x="7" y="38"/>
                    <a:pt x="7" y="38"/>
                    <a:pt x="7" y="38"/>
                  </a:cubicBezTo>
                  <a:cubicBezTo>
                    <a:pt x="7" y="39"/>
                    <a:pt x="7" y="39"/>
                    <a:pt x="7" y="39"/>
                  </a:cubicBezTo>
                  <a:cubicBezTo>
                    <a:pt x="7" y="41"/>
                    <a:pt x="7" y="41"/>
                    <a:pt x="7" y="41"/>
                  </a:cubicBezTo>
                  <a:cubicBezTo>
                    <a:pt x="6" y="42"/>
                    <a:pt x="6" y="42"/>
                    <a:pt x="6" y="42"/>
                  </a:cubicBezTo>
                  <a:cubicBezTo>
                    <a:pt x="6" y="43"/>
                    <a:pt x="6" y="43"/>
                    <a:pt x="6" y="43"/>
                  </a:cubicBezTo>
                  <a:cubicBezTo>
                    <a:pt x="6" y="44"/>
                    <a:pt x="6" y="44"/>
                    <a:pt x="6" y="44"/>
                  </a:cubicBezTo>
                  <a:cubicBezTo>
                    <a:pt x="6" y="44"/>
                    <a:pt x="6" y="44"/>
                    <a:pt x="6" y="44"/>
                  </a:cubicBezTo>
                  <a:cubicBezTo>
                    <a:pt x="6" y="45"/>
                    <a:pt x="6" y="45"/>
                    <a:pt x="6" y="45"/>
                  </a:cubicBezTo>
                  <a:cubicBezTo>
                    <a:pt x="5" y="46"/>
                    <a:pt x="5" y="46"/>
                    <a:pt x="5" y="46"/>
                  </a:cubicBezTo>
                  <a:cubicBezTo>
                    <a:pt x="5" y="47"/>
                    <a:pt x="5" y="47"/>
                    <a:pt x="5" y="47"/>
                  </a:cubicBezTo>
                  <a:cubicBezTo>
                    <a:pt x="5" y="48"/>
                    <a:pt x="5" y="48"/>
                    <a:pt x="5" y="48"/>
                  </a:cubicBezTo>
                  <a:cubicBezTo>
                    <a:pt x="5" y="49"/>
                    <a:pt x="5" y="49"/>
                    <a:pt x="5" y="49"/>
                  </a:cubicBezTo>
                  <a:cubicBezTo>
                    <a:pt x="4" y="50"/>
                    <a:pt x="4" y="50"/>
                    <a:pt x="4" y="50"/>
                  </a:cubicBezTo>
                  <a:cubicBezTo>
                    <a:pt x="4" y="51"/>
                    <a:pt x="4" y="51"/>
                    <a:pt x="4" y="51"/>
                  </a:cubicBezTo>
                  <a:cubicBezTo>
                    <a:pt x="5" y="52"/>
                    <a:pt x="5" y="52"/>
                    <a:pt x="5" y="52"/>
                  </a:cubicBezTo>
                  <a:cubicBezTo>
                    <a:pt x="5" y="53"/>
                    <a:pt x="5" y="53"/>
                    <a:pt x="5" y="53"/>
                  </a:cubicBezTo>
                  <a:cubicBezTo>
                    <a:pt x="6" y="54"/>
                    <a:pt x="6" y="54"/>
                    <a:pt x="6" y="54"/>
                  </a:cubicBezTo>
                  <a:cubicBezTo>
                    <a:pt x="5" y="54"/>
                    <a:pt x="5" y="54"/>
                    <a:pt x="5" y="54"/>
                  </a:cubicBezTo>
                  <a:cubicBezTo>
                    <a:pt x="5" y="55"/>
                    <a:pt x="5" y="55"/>
                    <a:pt x="5" y="55"/>
                  </a:cubicBezTo>
                  <a:cubicBezTo>
                    <a:pt x="5" y="56"/>
                    <a:pt x="5" y="56"/>
                    <a:pt x="5" y="56"/>
                  </a:cubicBezTo>
                  <a:cubicBezTo>
                    <a:pt x="5" y="57"/>
                    <a:pt x="5" y="57"/>
                    <a:pt x="5" y="57"/>
                  </a:cubicBezTo>
                  <a:cubicBezTo>
                    <a:pt x="4" y="57"/>
                    <a:pt x="4" y="57"/>
                    <a:pt x="4" y="57"/>
                  </a:cubicBezTo>
                  <a:cubicBezTo>
                    <a:pt x="4" y="58"/>
                    <a:pt x="4" y="58"/>
                    <a:pt x="4" y="58"/>
                  </a:cubicBezTo>
                  <a:cubicBezTo>
                    <a:pt x="4" y="59"/>
                    <a:pt x="4" y="59"/>
                    <a:pt x="4" y="59"/>
                  </a:cubicBezTo>
                  <a:cubicBezTo>
                    <a:pt x="4" y="60"/>
                    <a:pt x="4" y="60"/>
                    <a:pt x="4" y="60"/>
                  </a:cubicBezTo>
                  <a:cubicBezTo>
                    <a:pt x="5" y="62"/>
                    <a:pt x="5" y="62"/>
                    <a:pt x="5" y="62"/>
                  </a:cubicBezTo>
                  <a:cubicBezTo>
                    <a:pt x="5" y="63"/>
                    <a:pt x="5" y="63"/>
                    <a:pt x="5" y="63"/>
                  </a:cubicBezTo>
                  <a:cubicBezTo>
                    <a:pt x="5" y="64"/>
                    <a:pt x="5" y="64"/>
                    <a:pt x="5" y="64"/>
                  </a:cubicBezTo>
                  <a:cubicBezTo>
                    <a:pt x="5" y="64"/>
                    <a:pt x="5" y="64"/>
                    <a:pt x="5" y="64"/>
                  </a:cubicBezTo>
                  <a:cubicBezTo>
                    <a:pt x="6" y="66"/>
                    <a:pt x="6" y="66"/>
                    <a:pt x="6" y="66"/>
                  </a:cubicBezTo>
                  <a:cubicBezTo>
                    <a:pt x="6" y="67"/>
                    <a:pt x="6" y="67"/>
                    <a:pt x="6" y="67"/>
                  </a:cubicBezTo>
                  <a:cubicBezTo>
                    <a:pt x="6" y="68"/>
                    <a:pt x="6" y="68"/>
                    <a:pt x="6" y="68"/>
                  </a:cubicBezTo>
                  <a:cubicBezTo>
                    <a:pt x="6" y="68"/>
                    <a:pt x="6" y="68"/>
                    <a:pt x="6" y="68"/>
                  </a:cubicBezTo>
                  <a:cubicBezTo>
                    <a:pt x="6" y="69"/>
                    <a:pt x="6" y="69"/>
                    <a:pt x="6" y="69"/>
                  </a:cubicBezTo>
                  <a:cubicBezTo>
                    <a:pt x="6" y="70"/>
                    <a:pt x="6" y="70"/>
                    <a:pt x="6" y="70"/>
                  </a:cubicBezTo>
                  <a:cubicBezTo>
                    <a:pt x="6" y="70"/>
                    <a:pt x="6" y="70"/>
                    <a:pt x="6" y="70"/>
                  </a:cubicBezTo>
                  <a:cubicBezTo>
                    <a:pt x="6" y="71"/>
                    <a:pt x="6" y="71"/>
                    <a:pt x="6" y="71"/>
                  </a:cubicBezTo>
                  <a:cubicBezTo>
                    <a:pt x="7" y="72"/>
                    <a:pt x="7" y="72"/>
                    <a:pt x="7" y="72"/>
                  </a:cubicBezTo>
                  <a:cubicBezTo>
                    <a:pt x="7" y="73"/>
                    <a:pt x="7" y="73"/>
                    <a:pt x="7" y="73"/>
                  </a:cubicBezTo>
                  <a:cubicBezTo>
                    <a:pt x="7" y="74"/>
                    <a:pt x="7" y="74"/>
                    <a:pt x="7" y="74"/>
                  </a:cubicBezTo>
                  <a:cubicBezTo>
                    <a:pt x="6" y="74"/>
                    <a:pt x="6" y="74"/>
                    <a:pt x="6" y="74"/>
                  </a:cubicBezTo>
                  <a:cubicBezTo>
                    <a:pt x="5" y="75"/>
                    <a:pt x="5" y="75"/>
                    <a:pt x="5" y="75"/>
                  </a:cubicBezTo>
                  <a:cubicBezTo>
                    <a:pt x="5" y="75"/>
                    <a:pt x="5" y="75"/>
                    <a:pt x="5" y="75"/>
                  </a:cubicBezTo>
                  <a:cubicBezTo>
                    <a:pt x="6" y="76"/>
                    <a:pt x="6" y="76"/>
                    <a:pt x="6" y="76"/>
                  </a:cubicBezTo>
                  <a:cubicBezTo>
                    <a:pt x="5" y="77"/>
                    <a:pt x="5" y="77"/>
                    <a:pt x="5" y="77"/>
                  </a:cubicBezTo>
                  <a:cubicBezTo>
                    <a:pt x="5" y="77"/>
                    <a:pt x="5" y="77"/>
                    <a:pt x="5" y="77"/>
                  </a:cubicBezTo>
                  <a:cubicBezTo>
                    <a:pt x="5" y="78"/>
                    <a:pt x="5" y="78"/>
                    <a:pt x="5" y="78"/>
                  </a:cubicBezTo>
                  <a:cubicBezTo>
                    <a:pt x="5" y="79"/>
                    <a:pt x="5" y="79"/>
                    <a:pt x="5" y="79"/>
                  </a:cubicBezTo>
                  <a:cubicBezTo>
                    <a:pt x="4" y="80"/>
                    <a:pt x="4" y="80"/>
                    <a:pt x="4" y="80"/>
                  </a:cubicBezTo>
                  <a:cubicBezTo>
                    <a:pt x="4" y="80"/>
                    <a:pt x="4" y="80"/>
                    <a:pt x="4" y="80"/>
                  </a:cubicBezTo>
                  <a:cubicBezTo>
                    <a:pt x="4" y="81"/>
                    <a:pt x="4" y="81"/>
                    <a:pt x="4" y="81"/>
                  </a:cubicBezTo>
                  <a:cubicBezTo>
                    <a:pt x="4" y="82"/>
                    <a:pt x="4" y="82"/>
                    <a:pt x="4" y="82"/>
                  </a:cubicBezTo>
                  <a:cubicBezTo>
                    <a:pt x="4" y="82"/>
                    <a:pt x="4" y="82"/>
                    <a:pt x="4" y="82"/>
                  </a:cubicBezTo>
                  <a:cubicBezTo>
                    <a:pt x="4" y="83"/>
                    <a:pt x="4" y="83"/>
                    <a:pt x="4" y="83"/>
                  </a:cubicBezTo>
                  <a:cubicBezTo>
                    <a:pt x="4" y="83"/>
                    <a:pt x="4" y="83"/>
                    <a:pt x="4" y="83"/>
                  </a:cubicBezTo>
                  <a:cubicBezTo>
                    <a:pt x="3" y="84"/>
                    <a:pt x="3" y="84"/>
                    <a:pt x="3" y="84"/>
                  </a:cubicBezTo>
                  <a:cubicBezTo>
                    <a:pt x="3" y="85"/>
                    <a:pt x="3" y="85"/>
                    <a:pt x="3" y="85"/>
                  </a:cubicBezTo>
                  <a:cubicBezTo>
                    <a:pt x="3" y="86"/>
                    <a:pt x="3" y="86"/>
                    <a:pt x="3" y="86"/>
                  </a:cubicBezTo>
                  <a:cubicBezTo>
                    <a:pt x="3" y="86"/>
                    <a:pt x="3" y="86"/>
                    <a:pt x="3" y="86"/>
                  </a:cubicBezTo>
                  <a:cubicBezTo>
                    <a:pt x="3" y="87"/>
                    <a:pt x="3" y="87"/>
                    <a:pt x="3" y="87"/>
                  </a:cubicBezTo>
                  <a:cubicBezTo>
                    <a:pt x="2" y="87"/>
                    <a:pt x="2" y="87"/>
                    <a:pt x="2" y="87"/>
                  </a:cubicBezTo>
                  <a:cubicBezTo>
                    <a:pt x="2" y="88"/>
                    <a:pt x="2" y="88"/>
                    <a:pt x="2" y="88"/>
                  </a:cubicBezTo>
                  <a:cubicBezTo>
                    <a:pt x="3" y="89"/>
                    <a:pt x="3" y="89"/>
                    <a:pt x="3" y="89"/>
                  </a:cubicBezTo>
                  <a:cubicBezTo>
                    <a:pt x="3" y="89"/>
                    <a:pt x="3" y="89"/>
                    <a:pt x="3" y="89"/>
                  </a:cubicBezTo>
                  <a:cubicBezTo>
                    <a:pt x="2" y="90"/>
                    <a:pt x="2" y="90"/>
                    <a:pt x="2" y="90"/>
                  </a:cubicBezTo>
                  <a:cubicBezTo>
                    <a:pt x="2" y="90"/>
                    <a:pt x="2" y="90"/>
                    <a:pt x="2" y="90"/>
                  </a:cubicBezTo>
                  <a:cubicBezTo>
                    <a:pt x="1" y="90"/>
                    <a:pt x="1" y="90"/>
                    <a:pt x="1" y="90"/>
                  </a:cubicBezTo>
                  <a:cubicBezTo>
                    <a:pt x="0" y="90"/>
                    <a:pt x="0" y="90"/>
                    <a:pt x="0" y="90"/>
                  </a:cubicBezTo>
                  <a:cubicBezTo>
                    <a:pt x="0" y="90"/>
                    <a:pt x="0" y="90"/>
                    <a:pt x="0" y="90"/>
                  </a:cubicBezTo>
                  <a:cubicBezTo>
                    <a:pt x="1" y="91"/>
                    <a:pt x="1" y="91"/>
                    <a:pt x="1" y="91"/>
                  </a:cubicBezTo>
                  <a:cubicBezTo>
                    <a:pt x="1" y="92"/>
                    <a:pt x="1" y="92"/>
                    <a:pt x="1" y="92"/>
                  </a:cubicBezTo>
                  <a:cubicBezTo>
                    <a:pt x="1" y="93"/>
                    <a:pt x="1" y="93"/>
                    <a:pt x="1" y="93"/>
                  </a:cubicBezTo>
                  <a:cubicBezTo>
                    <a:pt x="2" y="94"/>
                    <a:pt x="2" y="94"/>
                    <a:pt x="2" y="94"/>
                  </a:cubicBezTo>
                  <a:cubicBezTo>
                    <a:pt x="2" y="95"/>
                    <a:pt x="2" y="95"/>
                    <a:pt x="2" y="95"/>
                  </a:cubicBezTo>
                  <a:cubicBezTo>
                    <a:pt x="2" y="96"/>
                    <a:pt x="2" y="96"/>
                    <a:pt x="2" y="96"/>
                  </a:cubicBezTo>
                  <a:cubicBezTo>
                    <a:pt x="4" y="98"/>
                    <a:pt x="4" y="98"/>
                    <a:pt x="4" y="98"/>
                  </a:cubicBezTo>
                  <a:cubicBezTo>
                    <a:pt x="4" y="99"/>
                    <a:pt x="4" y="99"/>
                    <a:pt x="4" y="99"/>
                  </a:cubicBezTo>
                  <a:cubicBezTo>
                    <a:pt x="4" y="99"/>
                    <a:pt x="4" y="99"/>
                    <a:pt x="4" y="99"/>
                  </a:cubicBezTo>
                  <a:cubicBezTo>
                    <a:pt x="4" y="100"/>
                    <a:pt x="4" y="100"/>
                    <a:pt x="4" y="100"/>
                  </a:cubicBezTo>
                  <a:cubicBezTo>
                    <a:pt x="4" y="102"/>
                    <a:pt x="4" y="102"/>
                    <a:pt x="4" y="102"/>
                  </a:cubicBezTo>
                  <a:cubicBezTo>
                    <a:pt x="4" y="102"/>
                    <a:pt x="4" y="102"/>
                    <a:pt x="4" y="102"/>
                  </a:cubicBezTo>
                  <a:cubicBezTo>
                    <a:pt x="4" y="103"/>
                    <a:pt x="4" y="103"/>
                    <a:pt x="4" y="103"/>
                  </a:cubicBezTo>
                  <a:cubicBezTo>
                    <a:pt x="4" y="103"/>
                    <a:pt x="4" y="103"/>
                    <a:pt x="4" y="103"/>
                  </a:cubicBezTo>
                  <a:cubicBezTo>
                    <a:pt x="3" y="103"/>
                    <a:pt x="3" y="103"/>
                    <a:pt x="3" y="103"/>
                  </a:cubicBezTo>
                  <a:cubicBezTo>
                    <a:pt x="3" y="103"/>
                    <a:pt x="3" y="103"/>
                    <a:pt x="3" y="103"/>
                  </a:cubicBezTo>
                  <a:cubicBezTo>
                    <a:pt x="2" y="104"/>
                    <a:pt x="2" y="104"/>
                    <a:pt x="2" y="104"/>
                  </a:cubicBezTo>
                  <a:cubicBezTo>
                    <a:pt x="3" y="105"/>
                    <a:pt x="3" y="105"/>
                    <a:pt x="3" y="105"/>
                  </a:cubicBezTo>
                  <a:cubicBezTo>
                    <a:pt x="3" y="105"/>
                    <a:pt x="3" y="105"/>
                    <a:pt x="3" y="105"/>
                  </a:cubicBezTo>
                  <a:cubicBezTo>
                    <a:pt x="3" y="107"/>
                    <a:pt x="3" y="107"/>
                    <a:pt x="3" y="107"/>
                  </a:cubicBezTo>
                  <a:cubicBezTo>
                    <a:pt x="3" y="108"/>
                    <a:pt x="3" y="108"/>
                    <a:pt x="3" y="108"/>
                  </a:cubicBezTo>
                  <a:cubicBezTo>
                    <a:pt x="3" y="108"/>
                    <a:pt x="3" y="108"/>
                    <a:pt x="3" y="108"/>
                  </a:cubicBezTo>
                  <a:cubicBezTo>
                    <a:pt x="3" y="108"/>
                    <a:pt x="3" y="108"/>
                    <a:pt x="3" y="108"/>
                  </a:cubicBezTo>
                  <a:cubicBezTo>
                    <a:pt x="3" y="109"/>
                    <a:pt x="3" y="109"/>
                    <a:pt x="3" y="109"/>
                  </a:cubicBezTo>
                  <a:cubicBezTo>
                    <a:pt x="3" y="109"/>
                    <a:pt x="3" y="109"/>
                    <a:pt x="3" y="109"/>
                  </a:cubicBezTo>
                  <a:cubicBezTo>
                    <a:pt x="3" y="110"/>
                    <a:pt x="3" y="110"/>
                    <a:pt x="3" y="110"/>
                  </a:cubicBezTo>
                  <a:cubicBezTo>
                    <a:pt x="4" y="112"/>
                    <a:pt x="4" y="112"/>
                    <a:pt x="4" y="112"/>
                  </a:cubicBezTo>
                  <a:cubicBezTo>
                    <a:pt x="5" y="112"/>
                    <a:pt x="5" y="112"/>
                    <a:pt x="5" y="112"/>
                  </a:cubicBezTo>
                  <a:cubicBezTo>
                    <a:pt x="5" y="113"/>
                    <a:pt x="5" y="113"/>
                    <a:pt x="5" y="113"/>
                  </a:cubicBezTo>
                  <a:cubicBezTo>
                    <a:pt x="6" y="113"/>
                    <a:pt x="6" y="113"/>
                    <a:pt x="6" y="113"/>
                  </a:cubicBezTo>
                  <a:cubicBezTo>
                    <a:pt x="8" y="113"/>
                    <a:pt x="8" y="113"/>
                    <a:pt x="8" y="113"/>
                  </a:cubicBezTo>
                  <a:cubicBezTo>
                    <a:pt x="8" y="112"/>
                    <a:pt x="8" y="112"/>
                    <a:pt x="8" y="112"/>
                  </a:cubicBezTo>
                  <a:cubicBezTo>
                    <a:pt x="8" y="111"/>
                    <a:pt x="8" y="111"/>
                    <a:pt x="8" y="111"/>
                  </a:cubicBezTo>
                  <a:cubicBezTo>
                    <a:pt x="9" y="111"/>
                    <a:pt x="9" y="111"/>
                    <a:pt x="9" y="111"/>
                  </a:cubicBezTo>
                  <a:cubicBezTo>
                    <a:pt x="9" y="112"/>
                    <a:pt x="9" y="112"/>
                    <a:pt x="9" y="112"/>
                  </a:cubicBezTo>
                  <a:cubicBezTo>
                    <a:pt x="10" y="112"/>
                    <a:pt x="10" y="112"/>
                    <a:pt x="10" y="112"/>
                  </a:cubicBezTo>
                  <a:cubicBezTo>
                    <a:pt x="10" y="112"/>
                    <a:pt x="10" y="112"/>
                    <a:pt x="10" y="112"/>
                  </a:cubicBezTo>
                  <a:cubicBezTo>
                    <a:pt x="10" y="112"/>
                    <a:pt x="10" y="112"/>
                    <a:pt x="10" y="112"/>
                  </a:cubicBezTo>
                  <a:cubicBezTo>
                    <a:pt x="9" y="113"/>
                    <a:pt x="9" y="113"/>
                    <a:pt x="9" y="113"/>
                  </a:cubicBezTo>
                  <a:cubicBezTo>
                    <a:pt x="9" y="114"/>
                    <a:pt x="9" y="114"/>
                    <a:pt x="9" y="114"/>
                  </a:cubicBezTo>
                  <a:cubicBezTo>
                    <a:pt x="9" y="114"/>
                    <a:pt x="9" y="114"/>
                    <a:pt x="9" y="114"/>
                  </a:cubicBezTo>
                  <a:cubicBezTo>
                    <a:pt x="10" y="114"/>
                    <a:pt x="10" y="114"/>
                    <a:pt x="10" y="114"/>
                  </a:cubicBezTo>
                  <a:cubicBezTo>
                    <a:pt x="10" y="114"/>
                    <a:pt x="10" y="114"/>
                    <a:pt x="10" y="114"/>
                  </a:cubicBezTo>
                  <a:cubicBezTo>
                    <a:pt x="10" y="116"/>
                    <a:pt x="10" y="116"/>
                    <a:pt x="10" y="116"/>
                  </a:cubicBezTo>
                  <a:cubicBezTo>
                    <a:pt x="11" y="116"/>
                    <a:pt x="11" y="116"/>
                    <a:pt x="11" y="116"/>
                  </a:cubicBezTo>
                  <a:cubicBezTo>
                    <a:pt x="10" y="116"/>
                    <a:pt x="10" y="116"/>
                    <a:pt x="10" y="116"/>
                  </a:cubicBezTo>
                  <a:cubicBezTo>
                    <a:pt x="10" y="116"/>
                    <a:pt x="10" y="116"/>
                    <a:pt x="10" y="116"/>
                  </a:cubicBezTo>
                  <a:cubicBezTo>
                    <a:pt x="10" y="115"/>
                    <a:pt x="10" y="115"/>
                    <a:pt x="10" y="115"/>
                  </a:cubicBezTo>
                  <a:cubicBezTo>
                    <a:pt x="9" y="115"/>
                    <a:pt x="9" y="115"/>
                    <a:pt x="9" y="115"/>
                  </a:cubicBezTo>
                  <a:cubicBezTo>
                    <a:pt x="9" y="116"/>
                    <a:pt x="9" y="116"/>
                    <a:pt x="9" y="116"/>
                  </a:cubicBezTo>
                  <a:cubicBezTo>
                    <a:pt x="9" y="116"/>
                    <a:pt x="9" y="116"/>
                    <a:pt x="9" y="116"/>
                  </a:cubicBezTo>
                  <a:cubicBezTo>
                    <a:pt x="10" y="117"/>
                    <a:pt x="10" y="117"/>
                    <a:pt x="10" y="117"/>
                  </a:cubicBezTo>
                  <a:cubicBezTo>
                    <a:pt x="10" y="117"/>
                    <a:pt x="10" y="117"/>
                    <a:pt x="10" y="117"/>
                  </a:cubicBezTo>
                  <a:cubicBezTo>
                    <a:pt x="9" y="117"/>
                    <a:pt x="9" y="117"/>
                    <a:pt x="9" y="117"/>
                  </a:cubicBezTo>
                  <a:cubicBezTo>
                    <a:pt x="9" y="117"/>
                    <a:pt x="9" y="117"/>
                    <a:pt x="9" y="117"/>
                  </a:cubicBezTo>
                  <a:cubicBezTo>
                    <a:pt x="9" y="118"/>
                    <a:pt x="9" y="118"/>
                    <a:pt x="9" y="118"/>
                  </a:cubicBezTo>
                  <a:cubicBezTo>
                    <a:pt x="10" y="119"/>
                    <a:pt x="10" y="119"/>
                    <a:pt x="10" y="119"/>
                  </a:cubicBezTo>
                  <a:cubicBezTo>
                    <a:pt x="9" y="120"/>
                    <a:pt x="9" y="120"/>
                    <a:pt x="9" y="120"/>
                  </a:cubicBezTo>
                  <a:cubicBezTo>
                    <a:pt x="9" y="120"/>
                    <a:pt x="9" y="120"/>
                    <a:pt x="9" y="120"/>
                  </a:cubicBezTo>
                  <a:cubicBezTo>
                    <a:pt x="9" y="121"/>
                    <a:pt x="9" y="121"/>
                    <a:pt x="9" y="121"/>
                  </a:cubicBezTo>
                  <a:cubicBezTo>
                    <a:pt x="9" y="121"/>
                    <a:pt x="9" y="121"/>
                    <a:pt x="9" y="121"/>
                  </a:cubicBezTo>
                  <a:cubicBezTo>
                    <a:pt x="9" y="122"/>
                    <a:pt x="9" y="122"/>
                    <a:pt x="9" y="122"/>
                  </a:cubicBezTo>
                  <a:cubicBezTo>
                    <a:pt x="10" y="122"/>
                    <a:pt x="10" y="122"/>
                    <a:pt x="10" y="122"/>
                  </a:cubicBezTo>
                  <a:cubicBezTo>
                    <a:pt x="9" y="123"/>
                    <a:pt x="9" y="123"/>
                    <a:pt x="9" y="123"/>
                  </a:cubicBezTo>
                  <a:cubicBezTo>
                    <a:pt x="9" y="124"/>
                    <a:pt x="9" y="124"/>
                    <a:pt x="9" y="124"/>
                  </a:cubicBezTo>
                  <a:cubicBezTo>
                    <a:pt x="9" y="124"/>
                    <a:pt x="9" y="124"/>
                    <a:pt x="9" y="124"/>
                  </a:cubicBezTo>
                  <a:cubicBezTo>
                    <a:pt x="9" y="125"/>
                    <a:pt x="9" y="125"/>
                    <a:pt x="9" y="125"/>
                  </a:cubicBezTo>
                  <a:cubicBezTo>
                    <a:pt x="9" y="125"/>
                    <a:pt x="9" y="125"/>
                    <a:pt x="9" y="125"/>
                  </a:cubicBezTo>
                  <a:cubicBezTo>
                    <a:pt x="10" y="125"/>
                    <a:pt x="10" y="125"/>
                    <a:pt x="10" y="125"/>
                  </a:cubicBezTo>
                  <a:cubicBezTo>
                    <a:pt x="11" y="126"/>
                    <a:pt x="11" y="126"/>
                    <a:pt x="11" y="126"/>
                  </a:cubicBezTo>
                  <a:cubicBezTo>
                    <a:pt x="11" y="126"/>
                    <a:pt x="11" y="126"/>
                    <a:pt x="11" y="126"/>
                  </a:cubicBezTo>
                  <a:cubicBezTo>
                    <a:pt x="11" y="127"/>
                    <a:pt x="11" y="127"/>
                    <a:pt x="11" y="127"/>
                  </a:cubicBezTo>
                  <a:cubicBezTo>
                    <a:pt x="12" y="127"/>
                    <a:pt x="12" y="127"/>
                    <a:pt x="12" y="127"/>
                  </a:cubicBezTo>
                  <a:cubicBezTo>
                    <a:pt x="12" y="128"/>
                    <a:pt x="12" y="128"/>
                    <a:pt x="12" y="128"/>
                  </a:cubicBezTo>
                  <a:cubicBezTo>
                    <a:pt x="11" y="129"/>
                    <a:pt x="11" y="129"/>
                    <a:pt x="11" y="129"/>
                  </a:cubicBezTo>
                  <a:cubicBezTo>
                    <a:pt x="10" y="130"/>
                    <a:pt x="10" y="130"/>
                    <a:pt x="10" y="130"/>
                  </a:cubicBezTo>
                  <a:cubicBezTo>
                    <a:pt x="9" y="130"/>
                    <a:pt x="9" y="130"/>
                    <a:pt x="9" y="130"/>
                  </a:cubicBezTo>
                  <a:cubicBezTo>
                    <a:pt x="9" y="131"/>
                    <a:pt x="9" y="131"/>
                    <a:pt x="9" y="131"/>
                  </a:cubicBezTo>
                  <a:cubicBezTo>
                    <a:pt x="10" y="131"/>
                    <a:pt x="10" y="131"/>
                    <a:pt x="10" y="131"/>
                  </a:cubicBezTo>
                  <a:cubicBezTo>
                    <a:pt x="9" y="132"/>
                    <a:pt x="9" y="132"/>
                    <a:pt x="9" y="132"/>
                  </a:cubicBezTo>
                  <a:cubicBezTo>
                    <a:pt x="9" y="132"/>
                    <a:pt x="9" y="132"/>
                    <a:pt x="9" y="132"/>
                  </a:cubicBezTo>
                  <a:cubicBezTo>
                    <a:pt x="10" y="133"/>
                    <a:pt x="10" y="133"/>
                    <a:pt x="10" y="133"/>
                  </a:cubicBezTo>
                  <a:cubicBezTo>
                    <a:pt x="9" y="133"/>
                    <a:pt x="9" y="133"/>
                    <a:pt x="9" y="133"/>
                  </a:cubicBezTo>
                  <a:cubicBezTo>
                    <a:pt x="9" y="135"/>
                    <a:pt x="9" y="135"/>
                    <a:pt x="9" y="135"/>
                  </a:cubicBezTo>
                  <a:cubicBezTo>
                    <a:pt x="8" y="135"/>
                    <a:pt x="8" y="135"/>
                    <a:pt x="8" y="135"/>
                  </a:cubicBezTo>
                  <a:cubicBezTo>
                    <a:pt x="9" y="136"/>
                    <a:pt x="9" y="136"/>
                    <a:pt x="9" y="136"/>
                  </a:cubicBezTo>
                  <a:cubicBezTo>
                    <a:pt x="9" y="136"/>
                    <a:pt x="9" y="136"/>
                    <a:pt x="9" y="136"/>
                  </a:cubicBezTo>
                  <a:cubicBezTo>
                    <a:pt x="9" y="138"/>
                    <a:pt x="9" y="138"/>
                    <a:pt x="9" y="138"/>
                  </a:cubicBezTo>
                  <a:cubicBezTo>
                    <a:pt x="8" y="138"/>
                    <a:pt x="8" y="138"/>
                    <a:pt x="8" y="138"/>
                  </a:cubicBezTo>
                  <a:cubicBezTo>
                    <a:pt x="8" y="139"/>
                    <a:pt x="8" y="139"/>
                    <a:pt x="8" y="139"/>
                  </a:cubicBezTo>
                  <a:cubicBezTo>
                    <a:pt x="8" y="138"/>
                    <a:pt x="8" y="138"/>
                    <a:pt x="8" y="138"/>
                  </a:cubicBezTo>
                  <a:cubicBezTo>
                    <a:pt x="8" y="138"/>
                    <a:pt x="8" y="138"/>
                    <a:pt x="8" y="138"/>
                  </a:cubicBezTo>
                  <a:cubicBezTo>
                    <a:pt x="8" y="137"/>
                    <a:pt x="8" y="137"/>
                    <a:pt x="8" y="137"/>
                  </a:cubicBezTo>
                  <a:cubicBezTo>
                    <a:pt x="8" y="136"/>
                    <a:pt x="8" y="136"/>
                    <a:pt x="8" y="136"/>
                  </a:cubicBezTo>
                  <a:cubicBezTo>
                    <a:pt x="8" y="135"/>
                    <a:pt x="8" y="135"/>
                    <a:pt x="8" y="135"/>
                  </a:cubicBezTo>
                  <a:cubicBezTo>
                    <a:pt x="8" y="135"/>
                    <a:pt x="8" y="135"/>
                    <a:pt x="8" y="135"/>
                  </a:cubicBezTo>
                  <a:cubicBezTo>
                    <a:pt x="7" y="136"/>
                    <a:pt x="7" y="136"/>
                    <a:pt x="7" y="136"/>
                  </a:cubicBezTo>
                  <a:cubicBezTo>
                    <a:pt x="6" y="136"/>
                    <a:pt x="6" y="136"/>
                    <a:pt x="6" y="136"/>
                  </a:cubicBezTo>
                  <a:cubicBezTo>
                    <a:pt x="5" y="136"/>
                    <a:pt x="5" y="136"/>
                    <a:pt x="5" y="136"/>
                  </a:cubicBezTo>
                  <a:cubicBezTo>
                    <a:pt x="5" y="136"/>
                    <a:pt x="5" y="136"/>
                    <a:pt x="5" y="136"/>
                  </a:cubicBezTo>
                  <a:cubicBezTo>
                    <a:pt x="6" y="136"/>
                    <a:pt x="6" y="136"/>
                    <a:pt x="6" y="136"/>
                  </a:cubicBezTo>
                  <a:cubicBezTo>
                    <a:pt x="7" y="135"/>
                    <a:pt x="7" y="135"/>
                    <a:pt x="7" y="135"/>
                  </a:cubicBezTo>
                  <a:cubicBezTo>
                    <a:pt x="7" y="134"/>
                    <a:pt x="7" y="134"/>
                    <a:pt x="7" y="134"/>
                  </a:cubicBezTo>
                  <a:cubicBezTo>
                    <a:pt x="6" y="134"/>
                    <a:pt x="6" y="134"/>
                    <a:pt x="6" y="134"/>
                  </a:cubicBezTo>
                  <a:cubicBezTo>
                    <a:pt x="5" y="134"/>
                    <a:pt x="5" y="134"/>
                    <a:pt x="5" y="134"/>
                  </a:cubicBezTo>
                  <a:cubicBezTo>
                    <a:pt x="4" y="134"/>
                    <a:pt x="4" y="134"/>
                    <a:pt x="4" y="134"/>
                  </a:cubicBezTo>
                  <a:cubicBezTo>
                    <a:pt x="3" y="134"/>
                    <a:pt x="3" y="134"/>
                    <a:pt x="3" y="134"/>
                  </a:cubicBezTo>
                  <a:cubicBezTo>
                    <a:pt x="3" y="134"/>
                    <a:pt x="3" y="134"/>
                    <a:pt x="3" y="134"/>
                  </a:cubicBezTo>
                  <a:cubicBezTo>
                    <a:pt x="3" y="135"/>
                    <a:pt x="3" y="135"/>
                    <a:pt x="3" y="135"/>
                  </a:cubicBezTo>
                  <a:cubicBezTo>
                    <a:pt x="3" y="136"/>
                    <a:pt x="3" y="136"/>
                    <a:pt x="3" y="136"/>
                  </a:cubicBezTo>
                  <a:cubicBezTo>
                    <a:pt x="4" y="136"/>
                    <a:pt x="4" y="136"/>
                    <a:pt x="4" y="136"/>
                  </a:cubicBezTo>
                  <a:cubicBezTo>
                    <a:pt x="4" y="136"/>
                    <a:pt x="4" y="136"/>
                    <a:pt x="4" y="136"/>
                  </a:cubicBezTo>
                  <a:cubicBezTo>
                    <a:pt x="3" y="136"/>
                    <a:pt x="3" y="136"/>
                    <a:pt x="3" y="136"/>
                  </a:cubicBezTo>
                  <a:cubicBezTo>
                    <a:pt x="3" y="137"/>
                    <a:pt x="3" y="137"/>
                    <a:pt x="3" y="137"/>
                  </a:cubicBezTo>
                  <a:cubicBezTo>
                    <a:pt x="2" y="137"/>
                    <a:pt x="2" y="137"/>
                    <a:pt x="2" y="137"/>
                  </a:cubicBezTo>
                  <a:cubicBezTo>
                    <a:pt x="2" y="138"/>
                    <a:pt x="2" y="138"/>
                    <a:pt x="2" y="138"/>
                  </a:cubicBezTo>
                  <a:cubicBezTo>
                    <a:pt x="1" y="139"/>
                    <a:pt x="1" y="139"/>
                    <a:pt x="1" y="139"/>
                  </a:cubicBezTo>
                  <a:cubicBezTo>
                    <a:pt x="1" y="139"/>
                    <a:pt x="1" y="139"/>
                    <a:pt x="1" y="139"/>
                  </a:cubicBezTo>
                  <a:cubicBezTo>
                    <a:pt x="2" y="141"/>
                    <a:pt x="2" y="141"/>
                    <a:pt x="2" y="141"/>
                  </a:cubicBezTo>
                  <a:cubicBezTo>
                    <a:pt x="3" y="141"/>
                    <a:pt x="3" y="141"/>
                    <a:pt x="3" y="141"/>
                  </a:cubicBezTo>
                  <a:cubicBezTo>
                    <a:pt x="3" y="140"/>
                    <a:pt x="3" y="140"/>
                    <a:pt x="3" y="140"/>
                  </a:cubicBezTo>
                  <a:cubicBezTo>
                    <a:pt x="3" y="140"/>
                    <a:pt x="3" y="140"/>
                    <a:pt x="3" y="140"/>
                  </a:cubicBezTo>
                  <a:cubicBezTo>
                    <a:pt x="2" y="140"/>
                    <a:pt x="2" y="140"/>
                    <a:pt x="2" y="140"/>
                  </a:cubicBezTo>
                  <a:cubicBezTo>
                    <a:pt x="2" y="139"/>
                    <a:pt x="2" y="139"/>
                    <a:pt x="2" y="139"/>
                  </a:cubicBezTo>
                  <a:cubicBezTo>
                    <a:pt x="3" y="138"/>
                    <a:pt x="3" y="138"/>
                    <a:pt x="3" y="138"/>
                  </a:cubicBezTo>
                  <a:cubicBezTo>
                    <a:pt x="4" y="138"/>
                    <a:pt x="4" y="138"/>
                    <a:pt x="4" y="138"/>
                  </a:cubicBezTo>
                  <a:cubicBezTo>
                    <a:pt x="4" y="138"/>
                    <a:pt x="4" y="138"/>
                    <a:pt x="4" y="138"/>
                  </a:cubicBezTo>
                  <a:cubicBezTo>
                    <a:pt x="4" y="139"/>
                    <a:pt x="4" y="139"/>
                    <a:pt x="4" y="139"/>
                  </a:cubicBezTo>
                  <a:cubicBezTo>
                    <a:pt x="5" y="139"/>
                    <a:pt x="5" y="139"/>
                    <a:pt x="5" y="139"/>
                  </a:cubicBezTo>
                  <a:cubicBezTo>
                    <a:pt x="6" y="139"/>
                    <a:pt x="6" y="139"/>
                    <a:pt x="6" y="139"/>
                  </a:cubicBezTo>
                  <a:cubicBezTo>
                    <a:pt x="6" y="139"/>
                    <a:pt x="6" y="139"/>
                    <a:pt x="6" y="139"/>
                  </a:cubicBezTo>
                  <a:cubicBezTo>
                    <a:pt x="7" y="139"/>
                    <a:pt x="7" y="139"/>
                    <a:pt x="7" y="139"/>
                  </a:cubicBezTo>
                  <a:cubicBezTo>
                    <a:pt x="7" y="140"/>
                    <a:pt x="7" y="140"/>
                    <a:pt x="7" y="140"/>
                  </a:cubicBezTo>
                  <a:cubicBezTo>
                    <a:pt x="8" y="140"/>
                    <a:pt x="8" y="140"/>
                    <a:pt x="8" y="140"/>
                  </a:cubicBezTo>
                  <a:cubicBezTo>
                    <a:pt x="9" y="141"/>
                    <a:pt x="9" y="141"/>
                    <a:pt x="9" y="141"/>
                  </a:cubicBezTo>
                  <a:cubicBezTo>
                    <a:pt x="8" y="141"/>
                    <a:pt x="8" y="141"/>
                    <a:pt x="8" y="141"/>
                  </a:cubicBezTo>
                  <a:cubicBezTo>
                    <a:pt x="8" y="141"/>
                    <a:pt x="8" y="141"/>
                    <a:pt x="8" y="141"/>
                  </a:cubicBezTo>
                  <a:cubicBezTo>
                    <a:pt x="8" y="142"/>
                    <a:pt x="8" y="142"/>
                    <a:pt x="8" y="142"/>
                  </a:cubicBezTo>
                  <a:cubicBezTo>
                    <a:pt x="8" y="142"/>
                    <a:pt x="8" y="142"/>
                    <a:pt x="8" y="142"/>
                  </a:cubicBezTo>
                  <a:cubicBezTo>
                    <a:pt x="8" y="142"/>
                    <a:pt x="8" y="142"/>
                    <a:pt x="8" y="142"/>
                  </a:cubicBezTo>
                  <a:cubicBezTo>
                    <a:pt x="8" y="143"/>
                    <a:pt x="8" y="143"/>
                    <a:pt x="8" y="143"/>
                  </a:cubicBezTo>
                  <a:cubicBezTo>
                    <a:pt x="9" y="143"/>
                    <a:pt x="9" y="143"/>
                    <a:pt x="9" y="143"/>
                  </a:cubicBezTo>
                  <a:cubicBezTo>
                    <a:pt x="9" y="144"/>
                    <a:pt x="9" y="144"/>
                    <a:pt x="9" y="144"/>
                  </a:cubicBezTo>
                  <a:cubicBezTo>
                    <a:pt x="8" y="143"/>
                    <a:pt x="8" y="143"/>
                    <a:pt x="8" y="143"/>
                  </a:cubicBezTo>
                  <a:cubicBezTo>
                    <a:pt x="7" y="143"/>
                    <a:pt x="7" y="143"/>
                    <a:pt x="7" y="143"/>
                  </a:cubicBezTo>
                  <a:cubicBezTo>
                    <a:pt x="7" y="143"/>
                    <a:pt x="7" y="143"/>
                    <a:pt x="7" y="143"/>
                  </a:cubicBezTo>
                  <a:cubicBezTo>
                    <a:pt x="7" y="144"/>
                    <a:pt x="7" y="144"/>
                    <a:pt x="7" y="144"/>
                  </a:cubicBezTo>
                  <a:cubicBezTo>
                    <a:pt x="8" y="144"/>
                    <a:pt x="8" y="144"/>
                    <a:pt x="8" y="144"/>
                  </a:cubicBezTo>
                  <a:cubicBezTo>
                    <a:pt x="8" y="145"/>
                    <a:pt x="8" y="145"/>
                    <a:pt x="8" y="145"/>
                  </a:cubicBezTo>
                  <a:cubicBezTo>
                    <a:pt x="9" y="145"/>
                    <a:pt x="9" y="145"/>
                    <a:pt x="9" y="145"/>
                  </a:cubicBezTo>
                  <a:cubicBezTo>
                    <a:pt x="10" y="144"/>
                    <a:pt x="10" y="144"/>
                    <a:pt x="10" y="144"/>
                  </a:cubicBezTo>
                  <a:cubicBezTo>
                    <a:pt x="11" y="145"/>
                    <a:pt x="11" y="145"/>
                    <a:pt x="11" y="145"/>
                  </a:cubicBezTo>
                  <a:cubicBezTo>
                    <a:pt x="11" y="145"/>
                    <a:pt x="11" y="145"/>
                    <a:pt x="11" y="145"/>
                  </a:cubicBezTo>
                  <a:cubicBezTo>
                    <a:pt x="12" y="144"/>
                    <a:pt x="12" y="144"/>
                    <a:pt x="12" y="144"/>
                  </a:cubicBezTo>
                  <a:cubicBezTo>
                    <a:pt x="12" y="145"/>
                    <a:pt x="12" y="145"/>
                    <a:pt x="12" y="145"/>
                  </a:cubicBezTo>
                  <a:cubicBezTo>
                    <a:pt x="12" y="145"/>
                    <a:pt x="12" y="145"/>
                    <a:pt x="12" y="145"/>
                  </a:cubicBezTo>
                  <a:cubicBezTo>
                    <a:pt x="11" y="145"/>
                    <a:pt x="11" y="145"/>
                    <a:pt x="11" y="145"/>
                  </a:cubicBezTo>
                  <a:cubicBezTo>
                    <a:pt x="11" y="145"/>
                    <a:pt x="11" y="145"/>
                    <a:pt x="11" y="145"/>
                  </a:cubicBezTo>
                  <a:cubicBezTo>
                    <a:pt x="10" y="146"/>
                    <a:pt x="10" y="146"/>
                    <a:pt x="10" y="146"/>
                  </a:cubicBezTo>
                  <a:cubicBezTo>
                    <a:pt x="10" y="145"/>
                    <a:pt x="10" y="145"/>
                    <a:pt x="10" y="145"/>
                  </a:cubicBezTo>
                  <a:cubicBezTo>
                    <a:pt x="8" y="146"/>
                    <a:pt x="8" y="146"/>
                    <a:pt x="8" y="146"/>
                  </a:cubicBezTo>
                  <a:cubicBezTo>
                    <a:pt x="8" y="146"/>
                    <a:pt x="8" y="146"/>
                    <a:pt x="8" y="146"/>
                  </a:cubicBezTo>
                  <a:cubicBezTo>
                    <a:pt x="8" y="147"/>
                    <a:pt x="8" y="147"/>
                    <a:pt x="8" y="147"/>
                  </a:cubicBezTo>
                  <a:cubicBezTo>
                    <a:pt x="9" y="147"/>
                    <a:pt x="9" y="147"/>
                    <a:pt x="9" y="147"/>
                  </a:cubicBezTo>
                  <a:cubicBezTo>
                    <a:pt x="9" y="148"/>
                    <a:pt x="9" y="148"/>
                    <a:pt x="9" y="148"/>
                  </a:cubicBezTo>
                  <a:cubicBezTo>
                    <a:pt x="10" y="148"/>
                    <a:pt x="10" y="148"/>
                    <a:pt x="10" y="148"/>
                  </a:cubicBezTo>
                  <a:cubicBezTo>
                    <a:pt x="11" y="148"/>
                    <a:pt x="11" y="148"/>
                    <a:pt x="11" y="148"/>
                  </a:cubicBezTo>
                  <a:cubicBezTo>
                    <a:pt x="11" y="148"/>
                    <a:pt x="11" y="148"/>
                    <a:pt x="11" y="148"/>
                  </a:cubicBezTo>
                  <a:cubicBezTo>
                    <a:pt x="10" y="149"/>
                    <a:pt x="10" y="149"/>
                    <a:pt x="10" y="149"/>
                  </a:cubicBezTo>
                  <a:cubicBezTo>
                    <a:pt x="10" y="149"/>
                    <a:pt x="10" y="149"/>
                    <a:pt x="10" y="149"/>
                  </a:cubicBezTo>
                  <a:cubicBezTo>
                    <a:pt x="10" y="149"/>
                    <a:pt x="10" y="149"/>
                    <a:pt x="10" y="149"/>
                  </a:cubicBezTo>
                  <a:cubicBezTo>
                    <a:pt x="10" y="150"/>
                    <a:pt x="10" y="150"/>
                    <a:pt x="10" y="150"/>
                  </a:cubicBezTo>
                  <a:cubicBezTo>
                    <a:pt x="9" y="150"/>
                    <a:pt x="9" y="150"/>
                    <a:pt x="9" y="150"/>
                  </a:cubicBezTo>
                  <a:cubicBezTo>
                    <a:pt x="9" y="150"/>
                    <a:pt x="9" y="150"/>
                    <a:pt x="9" y="150"/>
                  </a:cubicBezTo>
                  <a:cubicBezTo>
                    <a:pt x="10" y="152"/>
                    <a:pt x="10" y="152"/>
                    <a:pt x="10" y="152"/>
                  </a:cubicBezTo>
                  <a:cubicBezTo>
                    <a:pt x="10" y="153"/>
                    <a:pt x="10" y="153"/>
                    <a:pt x="10" y="153"/>
                  </a:cubicBezTo>
                  <a:cubicBezTo>
                    <a:pt x="10" y="154"/>
                    <a:pt x="10" y="154"/>
                    <a:pt x="10" y="154"/>
                  </a:cubicBezTo>
                  <a:cubicBezTo>
                    <a:pt x="11" y="155"/>
                    <a:pt x="11" y="155"/>
                    <a:pt x="11" y="155"/>
                  </a:cubicBezTo>
                  <a:cubicBezTo>
                    <a:pt x="12" y="155"/>
                    <a:pt x="12" y="155"/>
                    <a:pt x="12" y="155"/>
                  </a:cubicBezTo>
                  <a:cubicBezTo>
                    <a:pt x="12" y="154"/>
                    <a:pt x="12" y="154"/>
                    <a:pt x="12" y="154"/>
                  </a:cubicBezTo>
                  <a:cubicBezTo>
                    <a:pt x="12" y="152"/>
                    <a:pt x="12" y="152"/>
                    <a:pt x="12" y="152"/>
                  </a:cubicBezTo>
                  <a:cubicBezTo>
                    <a:pt x="13" y="152"/>
                    <a:pt x="13" y="152"/>
                    <a:pt x="13" y="152"/>
                  </a:cubicBezTo>
                  <a:cubicBezTo>
                    <a:pt x="13" y="152"/>
                    <a:pt x="13" y="152"/>
                    <a:pt x="13" y="152"/>
                  </a:cubicBezTo>
                  <a:cubicBezTo>
                    <a:pt x="12" y="152"/>
                    <a:pt x="12" y="152"/>
                    <a:pt x="12" y="152"/>
                  </a:cubicBezTo>
                  <a:cubicBezTo>
                    <a:pt x="12" y="154"/>
                    <a:pt x="12" y="154"/>
                    <a:pt x="12" y="154"/>
                  </a:cubicBezTo>
                  <a:cubicBezTo>
                    <a:pt x="12" y="154"/>
                    <a:pt x="12" y="154"/>
                    <a:pt x="12" y="154"/>
                  </a:cubicBezTo>
                  <a:cubicBezTo>
                    <a:pt x="13" y="155"/>
                    <a:pt x="13" y="155"/>
                    <a:pt x="13" y="155"/>
                  </a:cubicBezTo>
                  <a:cubicBezTo>
                    <a:pt x="13" y="154"/>
                    <a:pt x="13" y="154"/>
                    <a:pt x="13" y="154"/>
                  </a:cubicBezTo>
                  <a:cubicBezTo>
                    <a:pt x="13" y="155"/>
                    <a:pt x="13" y="155"/>
                    <a:pt x="13" y="155"/>
                  </a:cubicBezTo>
                  <a:cubicBezTo>
                    <a:pt x="12" y="155"/>
                    <a:pt x="12" y="155"/>
                    <a:pt x="12" y="155"/>
                  </a:cubicBezTo>
                  <a:cubicBezTo>
                    <a:pt x="11" y="156"/>
                    <a:pt x="11" y="156"/>
                    <a:pt x="11" y="156"/>
                  </a:cubicBezTo>
                  <a:cubicBezTo>
                    <a:pt x="11" y="156"/>
                    <a:pt x="11" y="156"/>
                    <a:pt x="11" y="156"/>
                  </a:cubicBezTo>
                  <a:cubicBezTo>
                    <a:pt x="11" y="157"/>
                    <a:pt x="11" y="157"/>
                    <a:pt x="11" y="157"/>
                  </a:cubicBezTo>
                  <a:cubicBezTo>
                    <a:pt x="11" y="157"/>
                    <a:pt x="11" y="157"/>
                    <a:pt x="11" y="157"/>
                  </a:cubicBezTo>
                  <a:cubicBezTo>
                    <a:pt x="11" y="158"/>
                    <a:pt x="11" y="158"/>
                    <a:pt x="11" y="158"/>
                  </a:cubicBezTo>
                  <a:cubicBezTo>
                    <a:pt x="10" y="158"/>
                    <a:pt x="10" y="158"/>
                    <a:pt x="10" y="158"/>
                  </a:cubicBezTo>
                  <a:cubicBezTo>
                    <a:pt x="10" y="159"/>
                    <a:pt x="10" y="159"/>
                    <a:pt x="10" y="159"/>
                  </a:cubicBezTo>
                  <a:cubicBezTo>
                    <a:pt x="12" y="160"/>
                    <a:pt x="12" y="160"/>
                    <a:pt x="12" y="160"/>
                  </a:cubicBezTo>
                  <a:cubicBezTo>
                    <a:pt x="13" y="160"/>
                    <a:pt x="13" y="160"/>
                    <a:pt x="13" y="160"/>
                  </a:cubicBezTo>
                  <a:cubicBezTo>
                    <a:pt x="14" y="160"/>
                    <a:pt x="14" y="160"/>
                    <a:pt x="14" y="160"/>
                  </a:cubicBezTo>
                  <a:cubicBezTo>
                    <a:pt x="14" y="161"/>
                    <a:pt x="14" y="161"/>
                    <a:pt x="14" y="161"/>
                  </a:cubicBezTo>
                  <a:cubicBezTo>
                    <a:pt x="13" y="161"/>
                    <a:pt x="13" y="161"/>
                    <a:pt x="13" y="161"/>
                  </a:cubicBezTo>
                  <a:cubicBezTo>
                    <a:pt x="14" y="162"/>
                    <a:pt x="14" y="162"/>
                    <a:pt x="14" y="162"/>
                  </a:cubicBezTo>
                  <a:cubicBezTo>
                    <a:pt x="14" y="162"/>
                    <a:pt x="14" y="162"/>
                    <a:pt x="14" y="162"/>
                  </a:cubicBezTo>
                  <a:cubicBezTo>
                    <a:pt x="15" y="161"/>
                    <a:pt x="15" y="161"/>
                    <a:pt x="15" y="161"/>
                  </a:cubicBezTo>
                  <a:cubicBezTo>
                    <a:pt x="15" y="162"/>
                    <a:pt x="15" y="162"/>
                    <a:pt x="15" y="162"/>
                  </a:cubicBezTo>
                  <a:cubicBezTo>
                    <a:pt x="14" y="162"/>
                    <a:pt x="14" y="162"/>
                    <a:pt x="14" y="162"/>
                  </a:cubicBezTo>
                  <a:cubicBezTo>
                    <a:pt x="14" y="163"/>
                    <a:pt x="14" y="163"/>
                    <a:pt x="14" y="163"/>
                  </a:cubicBezTo>
                  <a:cubicBezTo>
                    <a:pt x="13" y="163"/>
                    <a:pt x="13" y="163"/>
                    <a:pt x="13" y="163"/>
                  </a:cubicBezTo>
                  <a:cubicBezTo>
                    <a:pt x="14" y="163"/>
                    <a:pt x="14" y="163"/>
                    <a:pt x="14" y="163"/>
                  </a:cubicBezTo>
                  <a:cubicBezTo>
                    <a:pt x="14" y="163"/>
                    <a:pt x="14" y="163"/>
                    <a:pt x="14" y="163"/>
                  </a:cubicBezTo>
                  <a:cubicBezTo>
                    <a:pt x="14" y="164"/>
                    <a:pt x="14" y="164"/>
                    <a:pt x="14" y="164"/>
                  </a:cubicBezTo>
                  <a:cubicBezTo>
                    <a:pt x="15" y="165"/>
                    <a:pt x="15" y="165"/>
                    <a:pt x="15" y="165"/>
                  </a:cubicBezTo>
                  <a:cubicBezTo>
                    <a:pt x="15" y="165"/>
                    <a:pt x="15" y="165"/>
                    <a:pt x="15" y="165"/>
                  </a:cubicBezTo>
                  <a:cubicBezTo>
                    <a:pt x="16" y="164"/>
                    <a:pt x="16" y="164"/>
                    <a:pt x="16" y="164"/>
                  </a:cubicBezTo>
                  <a:cubicBezTo>
                    <a:pt x="16" y="165"/>
                    <a:pt x="16" y="165"/>
                    <a:pt x="16" y="165"/>
                  </a:cubicBezTo>
                  <a:cubicBezTo>
                    <a:pt x="16" y="166"/>
                    <a:pt x="16" y="166"/>
                    <a:pt x="16" y="166"/>
                  </a:cubicBezTo>
                  <a:cubicBezTo>
                    <a:pt x="16" y="166"/>
                    <a:pt x="16" y="166"/>
                    <a:pt x="16" y="166"/>
                  </a:cubicBezTo>
                  <a:cubicBezTo>
                    <a:pt x="15" y="165"/>
                    <a:pt x="15" y="165"/>
                    <a:pt x="15" y="165"/>
                  </a:cubicBezTo>
                  <a:cubicBezTo>
                    <a:pt x="15" y="166"/>
                    <a:pt x="15" y="166"/>
                    <a:pt x="15" y="166"/>
                  </a:cubicBezTo>
                  <a:cubicBezTo>
                    <a:pt x="15" y="166"/>
                    <a:pt x="15" y="166"/>
                    <a:pt x="15" y="166"/>
                  </a:cubicBezTo>
                  <a:cubicBezTo>
                    <a:pt x="16" y="167"/>
                    <a:pt x="16" y="167"/>
                    <a:pt x="16" y="167"/>
                  </a:cubicBezTo>
                  <a:cubicBezTo>
                    <a:pt x="16" y="167"/>
                    <a:pt x="16" y="167"/>
                    <a:pt x="16" y="167"/>
                  </a:cubicBezTo>
                  <a:cubicBezTo>
                    <a:pt x="16" y="168"/>
                    <a:pt x="16" y="168"/>
                    <a:pt x="16" y="168"/>
                  </a:cubicBezTo>
                  <a:cubicBezTo>
                    <a:pt x="16" y="168"/>
                    <a:pt x="16" y="168"/>
                    <a:pt x="16" y="168"/>
                  </a:cubicBezTo>
                  <a:cubicBezTo>
                    <a:pt x="17" y="169"/>
                    <a:pt x="17" y="169"/>
                    <a:pt x="17" y="169"/>
                  </a:cubicBezTo>
                  <a:cubicBezTo>
                    <a:pt x="18" y="169"/>
                    <a:pt x="18" y="169"/>
                    <a:pt x="18" y="169"/>
                  </a:cubicBezTo>
                  <a:cubicBezTo>
                    <a:pt x="17" y="168"/>
                    <a:pt x="17" y="168"/>
                    <a:pt x="17" y="168"/>
                  </a:cubicBezTo>
                  <a:cubicBezTo>
                    <a:pt x="18" y="167"/>
                    <a:pt x="18" y="167"/>
                    <a:pt x="18" y="167"/>
                  </a:cubicBezTo>
                  <a:cubicBezTo>
                    <a:pt x="17" y="167"/>
                    <a:pt x="17" y="167"/>
                    <a:pt x="17" y="167"/>
                  </a:cubicBezTo>
                  <a:cubicBezTo>
                    <a:pt x="18" y="167"/>
                    <a:pt x="18" y="167"/>
                    <a:pt x="18" y="167"/>
                  </a:cubicBezTo>
                  <a:cubicBezTo>
                    <a:pt x="18" y="168"/>
                    <a:pt x="18" y="168"/>
                    <a:pt x="18" y="168"/>
                  </a:cubicBezTo>
                  <a:cubicBezTo>
                    <a:pt x="19" y="168"/>
                    <a:pt x="19" y="168"/>
                    <a:pt x="19" y="168"/>
                  </a:cubicBezTo>
                  <a:cubicBezTo>
                    <a:pt x="19" y="168"/>
                    <a:pt x="19" y="168"/>
                    <a:pt x="19" y="168"/>
                  </a:cubicBezTo>
                  <a:cubicBezTo>
                    <a:pt x="20" y="167"/>
                    <a:pt x="20" y="167"/>
                    <a:pt x="20" y="167"/>
                  </a:cubicBezTo>
                  <a:cubicBezTo>
                    <a:pt x="20" y="167"/>
                    <a:pt x="20" y="167"/>
                    <a:pt x="20" y="167"/>
                  </a:cubicBezTo>
                  <a:cubicBezTo>
                    <a:pt x="19" y="166"/>
                    <a:pt x="19" y="166"/>
                    <a:pt x="19" y="166"/>
                  </a:cubicBezTo>
                  <a:cubicBezTo>
                    <a:pt x="18" y="166"/>
                    <a:pt x="18" y="166"/>
                    <a:pt x="18" y="166"/>
                  </a:cubicBezTo>
                  <a:cubicBezTo>
                    <a:pt x="18" y="166"/>
                    <a:pt x="18" y="166"/>
                    <a:pt x="18" y="166"/>
                  </a:cubicBezTo>
                  <a:cubicBezTo>
                    <a:pt x="19" y="166"/>
                    <a:pt x="19" y="166"/>
                    <a:pt x="19" y="166"/>
                  </a:cubicBezTo>
                  <a:cubicBezTo>
                    <a:pt x="20" y="166"/>
                    <a:pt x="20" y="166"/>
                    <a:pt x="20" y="166"/>
                  </a:cubicBezTo>
                  <a:cubicBezTo>
                    <a:pt x="20" y="167"/>
                    <a:pt x="20" y="167"/>
                    <a:pt x="20" y="167"/>
                  </a:cubicBezTo>
                  <a:cubicBezTo>
                    <a:pt x="21" y="167"/>
                    <a:pt x="21" y="167"/>
                    <a:pt x="21" y="167"/>
                  </a:cubicBezTo>
                  <a:cubicBezTo>
                    <a:pt x="21" y="166"/>
                    <a:pt x="21" y="166"/>
                    <a:pt x="21" y="166"/>
                  </a:cubicBezTo>
                  <a:cubicBezTo>
                    <a:pt x="20" y="166"/>
                    <a:pt x="20" y="166"/>
                    <a:pt x="20" y="166"/>
                  </a:cubicBezTo>
                  <a:cubicBezTo>
                    <a:pt x="19" y="166"/>
                    <a:pt x="19" y="166"/>
                    <a:pt x="19" y="166"/>
                  </a:cubicBezTo>
                  <a:cubicBezTo>
                    <a:pt x="18" y="165"/>
                    <a:pt x="18" y="165"/>
                    <a:pt x="18" y="165"/>
                  </a:cubicBezTo>
                  <a:cubicBezTo>
                    <a:pt x="19" y="165"/>
                    <a:pt x="19" y="165"/>
                    <a:pt x="19" y="165"/>
                  </a:cubicBezTo>
                  <a:cubicBezTo>
                    <a:pt x="20" y="165"/>
                    <a:pt x="20" y="165"/>
                    <a:pt x="20" y="165"/>
                  </a:cubicBezTo>
                  <a:cubicBezTo>
                    <a:pt x="22" y="166"/>
                    <a:pt x="22" y="166"/>
                    <a:pt x="22" y="166"/>
                  </a:cubicBezTo>
                  <a:cubicBezTo>
                    <a:pt x="22" y="167"/>
                    <a:pt x="22" y="167"/>
                    <a:pt x="22" y="167"/>
                  </a:cubicBezTo>
                  <a:cubicBezTo>
                    <a:pt x="21" y="168"/>
                    <a:pt x="21" y="168"/>
                    <a:pt x="21" y="168"/>
                  </a:cubicBezTo>
                  <a:cubicBezTo>
                    <a:pt x="21" y="168"/>
                    <a:pt x="21" y="168"/>
                    <a:pt x="21" y="168"/>
                  </a:cubicBezTo>
                  <a:cubicBezTo>
                    <a:pt x="22" y="169"/>
                    <a:pt x="22" y="169"/>
                    <a:pt x="22" y="169"/>
                  </a:cubicBezTo>
                  <a:cubicBezTo>
                    <a:pt x="22" y="170"/>
                    <a:pt x="22" y="170"/>
                    <a:pt x="22" y="170"/>
                  </a:cubicBezTo>
                  <a:cubicBezTo>
                    <a:pt x="21" y="170"/>
                    <a:pt x="21" y="170"/>
                    <a:pt x="21" y="170"/>
                  </a:cubicBezTo>
                  <a:cubicBezTo>
                    <a:pt x="22" y="169"/>
                    <a:pt x="22" y="169"/>
                    <a:pt x="22" y="169"/>
                  </a:cubicBezTo>
                  <a:cubicBezTo>
                    <a:pt x="21" y="168"/>
                    <a:pt x="21" y="168"/>
                    <a:pt x="21" y="168"/>
                  </a:cubicBezTo>
                  <a:cubicBezTo>
                    <a:pt x="20" y="168"/>
                    <a:pt x="20" y="168"/>
                    <a:pt x="20" y="168"/>
                  </a:cubicBezTo>
                  <a:cubicBezTo>
                    <a:pt x="20" y="168"/>
                    <a:pt x="20" y="168"/>
                    <a:pt x="20" y="168"/>
                  </a:cubicBezTo>
                  <a:cubicBezTo>
                    <a:pt x="20" y="169"/>
                    <a:pt x="20" y="169"/>
                    <a:pt x="20" y="169"/>
                  </a:cubicBezTo>
                  <a:cubicBezTo>
                    <a:pt x="20" y="169"/>
                    <a:pt x="20" y="169"/>
                    <a:pt x="20" y="169"/>
                  </a:cubicBezTo>
                  <a:cubicBezTo>
                    <a:pt x="20" y="170"/>
                    <a:pt x="20" y="170"/>
                    <a:pt x="20" y="170"/>
                  </a:cubicBezTo>
                  <a:cubicBezTo>
                    <a:pt x="20" y="170"/>
                    <a:pt x="20" y="170"/>
                    <a:pt x="20" y="170"/>
                  </a:cubicBezTo>
                  <a:cubicBezTo>
                    <a:pt x="19" y="169"/>
                    <a:pt x="19" y="169"/>
                    <a:pt x="19" y="169"/>
                  </a:cubicBezTo>
                  <a:cubicBezTo>
                    <a:pt x="19" y="169"/>
                    <a:pt x="19" y="169"/>
                    <a:pt x="19" y="169"/>
                  </a:cubicBezTo>
                  <a:cubicBezTo>
                    <a:pt x="18" y="169"/>
                    <a:pt x="18" y="169"/>
                    <a:pt x="18" y="169"/>
                  </a:cubicBezTo>
                  <a:cubicBezTo>
                    <a:pt x="17" y="169"/>
                    <a:pt x="17" y="169"/>
                    <a:pt x="17" y="169"/>
                  </a:cubicBezTo>
                  <a:cubicBezTo>
                    <a:pt x="16" y="170"/>
                    <a:pt x="16" y="170"/>
                    <a:pt x="16" y="170"/>
                  </a:cubicBezTo>
                  <a:cubicBezTo>
                    <a:pt x="17" y="170"/>
                    <a:pt x="17" y="170"/>
                    <a:pt x="17" y="170"/>
                  </a:cubicBezTo>
                  <a:cubicBezTo>
                    <a:pt x="17" y="171"/>
                    <a:pt x="17" y="171"/>
                    <a:pt x="17" y="171"/>
                  </a:cubicBezTo>
                  <a:cubicBezTo>
                    <a:pt x="18" y="172"/>
                    <a:pt x="18" y="172"/>
                    <a:pt x="18" y="172"/>
                  </a:cubicBezTo>
                  <a:cubicBezTo>
                    <a:pt x="18" y="172"/>
                    <a:pt x="18" y="172"/>
                    <a:pt x="18" y="172"/>
                  </a:cubicBezTo>
                  <a:cubicBezTo>
                    <a:pt x="18" y="173"/>
                    <a:pt x="18" y="173"/>
                    <a:pt x="18" y="173"/>
                  </a:cubicBezTo>
                  <a:cubicBezTo>
                    <a:pt x="18" y="173"/>
                    <a:pt x="18" y="173"/>
                    <a:pt x="18" y="173"/>
                  </a:cubicBezTo>
                  <a:cubicBezTo>
                    <a:pt x="18" y="173"/>
                    <a:pt x="18" y="173"/>
                    <a:pt x="18" y="173"/>
                  </a:cubicBezTo>
                  <a:cubicBezTo>
                    <a:pt x="19" y="172"/>
                    <a:pt x="19" y="172"/>
                    <a:pt x="19" y="172"/>
                  </a:cubicBezTo>
                  <a:cubicBezTo>
                    <a:pt x="19" y="173"/>
                    <a:pt x="19" y="173"/>
                    <a:pt x="19" y="173"/>
                  </a:cubicBezTo>
                  <a:cubicBezTo>
                    <a:pt x="20" y="173"/>
                    <a:pt x="20" y="173"/>
                    <a:pt x="20" y="173"/>
                  </a:cubicBezTo>
                  <a:cubicBezTo>
                    <a:pt x="20" y="173"/>
                    <a:pt x="20" y="173"/>
                    <a:pt x="20" y="173"/>
                  </a:cubicBezTo>
                  <a:cubicBezTo>
                    <a:pt x="19" y="173"/>
                    <a:pt x="19" y="173"/>
                    <a:pt x="19" y="173"/>
                  </a:cubicBezTo>
                  <a:cubicBezTo>
                    <a:pt x="18" y="174"/>
                    <a:pt x="18" y="174"/>
                    <a:pt x="18" y="174"/>
                  </a:cubicBezTo>
                  <a:cubicBezTo>
                    <a:pt x="19" y="174"/>
                    <a:pt x="19" y="174"/>
                    <a:pt x="19" y="174"/>
                  </a:cubicBezTo>
                  <a:cubicBezTo>
                    <a:pt x="20" y="174"/>
                    <a:pt x="20" y="174"/>
                    <a:pt x="20" y="174"/>
                  </a:cubicBezTo>
                  <a:cubicBezTo>
                    <a:pt x="21" y="175"/>
                    <a:pt x="21" y="175"/>
                    <a:pt x="21" y="175"/>
                  </a:cubicBezTo>
                  <a:cubicBezTo>
                    <a:pt x="21" y="175"/>
                    <a:pt x="21" y="175"/>
                    <a:pt x="21" y="175"/>
                  </a:cubicBezTo>
                  <a:cubicBezTo>
                    <a:pt x="22" y="174"/>
                    <a:pt x="22" y="174"/>
                    <a:pt x="22" y="174"/>
                  </a:cubicBezTo>
                  <a:cubicBezTo>
                    <a:pt x="21" y="173"/>
                    <a:pt x="21" y="173"/>
                    <a:pt x="21" y="173"/>
                  </a:cubicBezTo>
                  <a:cubicBezTo>
                    <a:pt x="22" y="173"/>
                    <a:pt x="22" y="173"/>
                    <a:pt x="22" y="173"/>
                  </a:cubicBezTo>
                  <a:cubicBezTo>
                    <a:pt x="21" y="172"/>
                    <a:pt x="21" y="172"/>
                    <a:pt x="21" y="172"/>
                  </a:cubicBezTo>
                  <a:cubicBezTo>
                    <a:pt x="21" y="172"/>
                    <a:pt x="21" y="172"/>
                    <a:pt x="21" y="172"/>
                  </a:cubicBezTo>
                  <a:cubicBezTo>
                    <a:pt x="20" y="172"/>
                    <a:pt x="20" y="172"/>
                    <a:pt x="20" y="172"/>
                  </a:cubicBezTo>
                  <a:cubicBezTo>
                    <a:pt x="21" y="172"/>
                    <a:pt x="21" y="172"/>
                    <a:pt x="21" y="172"/>
                  </a:cubicBezTo>
                  <a:cubicBezTo>
                    <a:pt x="21" y="172"/>
                    <a:pt x="21" y="172"/>
                    <a:pt x="21" y="172"/>
                  </a:cubicBezTo>
                  <a:cubicBezTo>
                    <a:pt x="21" y="171"/>
                    <a:pt x="21" y="171"/>
                    <a:pt x="21" y="171"/>
                  </a:cubicBezTo>
                  <a:cubicBezTo>
                    <a:pt x="21" y="171"/>
                    <a:pt x="21" y="171"/>
                    <a:pt x="21" y="171"/>
                  </a:cubicBezTo>
                  <a:cubicBezTo>
                    <a:pt x="22" y="171"/>
                    <a:pt x="22" y="171"/>
                    <a:pt x="22" y="171"/>
                  </a:cubicBezTo>
                  <a:cubicBezTo>
                    <a:pt x="23" y="171"/>
                    <a:pt x="23" y="171"/>
                    <a:pt x="23" y="171"/>
                  </a:cubicBezTo>
                  <a:cubicBezTo>
                    <a:pt x="23" y="172"/>
                    <a:pt x="23" y="172"/>
                    <a:pt x="23" y="172"/>
                  </a:cubicBezTo>
                  <a:cubicBezTo>
                    <a:pt x="23" y="172"/>
                    <a:pt x="23" y="172"/>
                    <a:pt x="23" y="172"/>
                  </a:cubicBezTo>
                  <a:cubicBezTo>
                    <a:pt x="24" y="171"/>
                    <a:pt x="24" y="171"/>
                    <a:pt x="24" y="171"/>
                  </a:cubicBezTo>
                  <a:cubicBezTo>
                    <a:pt x="25" y="171"/>
                    <a:pt x="25" y="171"/>
                    <a:pt x="25" y="171"/>
                  </a:cubicBezTo>
                  <a:cubicBezTo>
                    <a:pt x="25" y="171"/>
                    <a:pt x="25" y="171"/>
                    <a:pt x="25" y="171"/>
                  </a:cubicBezTo>
                  <a:cubicBezTo>
                    <a:pt x="26" y="171"/>
                    <a:pt x="26" y="171"/>
                    <a:pt x="26" y="171"/>
                  </a:cubicBezTo>
                  <a:cubicBezTo>
                    <a:pt x="27" y="171"/>
                    <a:pt x="27" y="171"/>
                    <a:pt x="27" y="171"/>
                  </a:cubicBezTo>
                  <a:cubicBezTo>
                    <a:pt x="27" y="172"/>
                    <a:pt x="27" y="172"/>
                    <a:pt x="27" y="172"/>
                  </a:cubicBezTo>
                  <a:cubicBezTo>
                    <a:pt x="26" y="172"/>
                    <a:pt x="26" y="172"/>
                    <a:pt x="26" y="172"/>
                  </a:cubicBezTo>
                  <a:cubicBezTo>
                    <a:pt x="26" y="172"/>
                    <a:pt x="26" y="172"/>
                    <a:pt x="26" y="172"/>
                  </a:cubicBezTo>
                  <a:cubicBezTo>
                    <a:pt x="26" y="172"/>
                    <a:pt x="26" y="172"/>
                    <a:pt x="26" y="172"/>
                  </a:cubicBezTo>
                  <a:cubicBezTo>
                    <a:pt x="25" y="172"/>
                    <a:pt x="25" y="172"/>
                    <a:pt x="25" y="172"/>
                  </a:cubicBezTo>
                  <a:cubicBezTo>
                    <a:pt x="24" y="172"/>
                    <a:pt x="24" y="172"/>
                    <a:pt x="24" y="172"/>
                  </a:cubicBezTo>
                  <a:cubicBezTo>
                    <a:pt x="23" y="173"/>
                    <a:pt x="23" y="173"/>
                    <a:pt x="23" y="173"/>
                  </a:cubicBezTo>
                  <a:cubicBezTo>
                    <a:pt x="23" y="173"/>
                    <a:pt x="23" y="173"/>
                    <a:pt x="23" y="173"/>
                  </a:cubicBezTo>
                  <a:cubicBezTo>
                    <a:pt x="22" y="173"/>
                    <a:pt x="22" y="173"/>
                    <a:pt x="22" y="173"/>
                  </a:cubicBezTo>
                  <a:cubicBezTo>
                    <a:pt x="22" y="174"/>
                    <a:pt x="22" y="174"/>
                    <a:pt x="22" y="174"/>
                  </a:cubicBezTo>
                  <a:cubicBezTo>
                    <a:pt x="22" y="174"/>
                    <a:pt x="22" y="174"/>
                    <a:pt x="22" y="174"/>
                  </a:cubicBezTo>
                  <a:cubicBezTo>
                    <a:pt x="22" y="175"/>
                    <a:pt x="22" y="175"/>
                    <a:pt x="22" y="175"/>
                  </a:cubicBezTo>
                  <a:cubicBezTo>
                    <a:pt x="21" y="175"/>
                    <a:pt x="21" y="175"/>
                    <a:pt x="21" y="175"/>
                  </a:cubicBezTo>
                  <a:cubicBezTo>
                    <a:pt x="21" y="175"/>
                    <a:pt x="21" y="175"/>
                    <a:pt x="21" y="175"/>
                  </a:cubicBezTo>
                  <a:cubicBezTo>
                    <a:pt x="22" y="175"/>
                    <a:pt x="22" y="175"/>
                    <a:pt x="22" y="175"/>
                  </a:cubicBezTo>
                  <a:cubicBezTo>
                    <a:pt x="22" y="176"/>
                    <a:pt x="22" y="176"/>
                    <a:pt x="22" y="176"/>
                  </a:cubicBezTo>
                  <a:cubicBezTo>
                    <a:pt x="22" y="176"/>
                    <a:pt x="22" y="176"/>
                    <a:pt x="22" y="176"/>
                  </a:cubicBezTo>
                  <a:cubicBezTo>
                    <a:pt x="23" y="177"/>
                    <a:pt x="23" y="177"/>
                    <a:pt x="23" y="177"/>
                  </a:cubicBezTo>
                  <a:cubicBezTo>
                    <a:pt x="24" y="177"/>
                    <a:pt x="24" y="177"/>
                    <a:pt x="24" y="177"/>
                  </a:cubicBezTo>
                  <a:cubicBezTo>
                    <a:pt x="24" y="177"/>
                    <a:pt x="24" y="177"/>
                    <a:pt x="24" y="177"/>
                  </a:cubicBezTo>
                  <a:cubicBezTo>
                    <a:pt x="24" y="177"/>
                    <a:pt x="24" y="177"/>
                    <a:pt x="24" y="177"/>
                  </a:cubicBezTo>
                  <a:cubicBezTo>
                    <a:pt x="24" y="176"/>
                    <a:pt x="24" y="176"/>
                    <a:pt x="24" y="176"/>
                  </a:cubicBezTo>
                  <a:cubicBezTo>
                    <a:pt x="25" y="176"/>
                    <a:pt x="25" y="176"/>
                    <a:pt x="25" y="176"/>
                  </a:cubicBezTo>
                  <a:cubicBezTo>
                    <a:pt x="25" y="176"/>
                    <a:pt x="25" y="176"/>
                    <a:pt x="25" y="176"/>
                  </a:cubicBezTo>
                  <a:cubicBezTo>
                    <a:pt x="25" y="175"/>
                    <a:pt x="25" y="175"/>
                    <a:pt x="25" y="175"/>
                  </a:cubicBezTo>
                  <a:cubicBezTo>
                    <a:pt x="25" y="175"/>
                    <a:pt x="25" y="175"/>
                    <a:pt x="25" y="175"/>
                  </a:cubicBezTo>
                  <a:cubicBezTo>
                    <a:pt x="26" y="174"/>
                    <a:pt x="26" y="174"/>
                    <a:pt x="26" y="174"/>
                  </a:cubicBezTo>
                  <a:cubicBezTo>
                    <a:pt x="26" y="174"/>
                    <a:pt x="26" y="174"/>
                    <a:pt x="26" y="174"/>
                  </a:cubicBezTo>
                  <a:cubicBezTo>
                    <a:pt x="27" y="173"/>
                    <a:pt x="27" y="173"/>
                    <a:pt x="27" y="173"/>
                  </a:cubicBezTo>
                  <a:cubicBezTo>
                    <a:pt x="28" y="172"/>
                    <a:pt x="28" y="172"/>
                    <a:pt x="28" y="172"/>
                  </a:cubicBezTo>
                  <a:cubicBezTo>
                    <a:pt x="28" y="173"/>
                    <a:pt x="28" y="173"/>
                    <a:pt x="28" y="173"/>
                  </a:cubicBezTo>
                  <a:cubicBezTo>
                    <a:pt x="28" y="173"/>
                    <a:pt x="28" y="173"/>
                    <a:pt x="28" y="173"/>
                  </a:cubicBezTo>
                  <a:cubicBezTo>
                    <a:pt x="29" y="173"/>
                    <a:pt x="29" y="173"/>
                    <a:pt x="29" y="173"/>
                  </a:cubicBezTo>
                  <a:cubicBezTo>
                    <a:pt x="29" y="173"/>
                    <a:pt x="29" y="173"/>
                    <a:pt x="29" y="173"/>
                  </a:cubicBezTo>
                  <a:cubicBezTo>
                    <a:pt x="28" y="173"/>
                    <a:pt x="28" y="173"/>
                    <a:pt x="28" y="173"/>
                  </a:cubicBezTo>
                  <a:cubicBezTo>
                    <a:pt x="28" y="174"/>
                    <a:pt x="28" y="174"/>
                    <a:pt x="28" y="174"/>
                  </a:cubicBezTo>
                  <a:cubicBezTo>
                    <a:pt x="28" y="175"/>
                    <a:pt x="28" y="175"/>
                    <a:pt x="28" y="175"/>
                  </a:cubicBezTo>
                  <a:cubicBezTo>
                    <a:pt x="27" y="175"/>
                    <a:pt x="27" y="175"/>
                    <a:pt x="27" y="175"/>
                  </a:cubicBezTo>
                  <a:cubicBezTo>
                    <a:pt x="27" y="176"/>
                    <a:pt x="27" y="176"/>
                    <a:pt x="27" y="176"/>
                  </a:cubicBezTo>
                  <a:cubicBezTo>
                    <a:pt x="27" y="177"/>
                    <a:pt x="27" y="177"/>
                    <a:pt x="27" y="177"/>
                  </a:cubicBezTo>
                  <a:cubicBezTo>
                    <a:pt x="27" y="177"/>
                    <a:pt x="27" y="177"/>
                    <a:pt x="27" y="177"/>
                  </a:cubicBezTo>
                  <a:cubicBezTo>
                    <a:pt x="26" y="177"/>
                    <a:pt x="26" y="177"/>
                    <a:pt x="26" y="177"/>
                  </a:cubicBezTo>
                  <a:cubicBezTo>
                    <a:pt x="26" y="177"/>
                    <a:pt x="26" y="177"/>
                    <a:pt x="26" y="177"/>
                  </a:cubicBezTo>
                  <a:cubicBezTo>
                    <a:pt x="27" y="177"/>
                    <a:pt x="27" y="177"/>
                    <a:pt x="27" y="177"/>
                  </a:cubicBezTo>
                  <a:cubicBezTo>
                    <a:pt x="27" y="176"/>
                    <a:pt x="27" y="176"/>
                    <a:pt x="27" y="176"/>
                  </a:cubicBezTo>
                  <a:cubicBezTo>
                    <a:pt x="26" y="176"/>
                    <a:pt x="26" y="176"/>
                    <a:pt x="26" y="176"/>
                  </a:cubicBezTo>
                  <a:cubicBezTo>
                    <a:pt x="26" y="176"/>
                    <a:pt x="26" y="176"/>
                    <a:pt x="26" y="176"/>
                  </a:cubicBezTo>
                  <a:cubicBezTo>
                    <a:pt x="26" y="176"/>
                    <a:pt x="26" y="176"/>
                    <a:pt x="26" y="176"/>
                  </a:cubicBezTo>
                  <a:cubicBezTo>
                    <a:pt x="25" y="176"/>
                    <a:pt x="25" y="176"/>
                    <a:pt x="25" y="176"/>
                  </a:cubicBezTo>
                  <a:cubicBezTo>
                    <a:pt x="25" y="176"/>
                    <a:pt x="25" y="176"/>
                    <a:pt x="25" y="176"/>
                  </a:cubicBezTo>
                  <a:cubicBezTo>
                    <a:pt x="25" y="177"/>
                    <a:pt x="25" y="177"/>
                    <a:pt x="25" y="177"/>
                  </a:cubicBezTo>
                  <a:cubicBezTo>
                    <a:pt x="25" y="177"/>
                    <a:pt x="25" y="177"/>
                    <a:pt x="25" y="177"/>
                  </a:cubicBezTo>
                  <a:cubicBezTo>
                    <a:pt x="27" y="179"/>
                    <a:pt x="27" y="179"/>
                    <a:pt x="27" y="179"/>
                  </a:cubicBezTo>
                  <a:cubicBezTo>
                    <a:pt x="28" y="179"/>
                    <a:pt x="28" y="179"/>
                    <a:pt x="28" y="179"/>
                  </a:cubicBezTo>
                  <a:cubicBezTo>
                    <a:pt x="29" y="179"/>
                    <a:pt x="29" y="179"/>
                    <a:pt x="29" y="179"/>
                  </a:cubicBezTo>
                  <a:cubicBezTo>
                    <a:pt x="29" y="179"/>
                    <a:pt x="29" y="179"/>
                    <a:pt x="29" y="179"/>
                  </a:cubicBezTo>
                  <a:cubicBezTo>
                    <a:pt x="30" y="180"/>
                    <a:pt x="30" y="180"/>
                    <a:pt x="30" y="180"/>
                  </a:cubicBezTo>
                  <a:cubicBezTo>
                    <a:pt x="30" y="179"/>
                    <a:pt x="30" y="179"/>
                    <a:pt x="30" y="179"/>
                  </a:cubicBezTo>
                  <a:cubicBezTo>
                    <a:pt x="31" y="178"/>
                    <a:pt x="31" y="178"/>
                    <a:pt x="31" y="178"/>
                  </a:cubicBezTo>
                  <a:cubicBezTo>
                    <a:pt x="30" y="177"/>
                    <a:pt x="30" y="177"/>
                    <a:pt x="30" y="177"/>
                  </a:cubicBezTo>
                  <a:cubicBezTo>
                    <a:pt x="30" y="176"/>
                    <a:pt x="30" y="176"/>
                    <a:pt x="30" y="176"/>
                  </a:cubicBezTo>
                  <a:cubicBezTo>
                    <a:pt x="30" y="176"/>
                    <a:pt x="30" y="176"/>
                    <a:pt x="30" y="176"/>
                  </a:cubicBezTo>
                  <a:cubicBezTo>
                    <a:pt x="30" y="175"/>
                    <a:pt x="30" y="175"/>
                    <a:pt x="30" y="175"/>
                  </a:cubicBezTo>
                  <a:cubicBezTo>
                    <a:pt x="30" y="174"/>
                    <a:pt x="30" y="174"/>
                    <a:pt x="30" y="174"/>
                  </a:cubicBezTo>
                  <a:cubicBezTo>
                    <a:pt x="30" y="173"/>
                    <a:pt x="30" y="173"/>
                    <a:pt x="30" y="173"/>
                  </a:cubicBezTo>
                  <a:cubicBezTo>
                    <a:pt x="30" y="172"/>
                    <a:pt x="30" y="172"/>
                    <a:pt x="30" y="172"/>
                  </a:cubicBezTo>
                  <a:cubicBezTo>
                    <a:pt x="31" y="172"/>
                    <a:pt x="31" y="172"/>
                    <a:pt x="31" y="172"/>
                  </a:cubicBezTo>
                  <a:cubicBezTo>
                    <a:pt x="33" y="171"/>
                    <a:pt x="33" y="171"/>
                    <a:pt x="33" y="171"/>
                  </a:cubicBezTo>
                  <a:cubicBezTo>
                    <a:pt x="33" y="170"/>
                    <a:pt x="33" y="170"/>
                    <a:pt x="33" y="170"/>
                  </a:cubicBezTo>
                  <a:cubicBezTo>
                    <a:pt x="34" y="170"/>
                    <a:pt x="34" y="170"/>
                    <a:pt x="34" y="170"/>
                  </a:cubicBezTo>
                  <a:cubicBezTo>
                    <a:pt x="34" y="170"/>
                    <a:pt x="34" y="170"/>
                    <a:pt x="34" y="170"/>
                  </a:cubicBezTo>
                  <a:cubicBezTo>
                    <a:pt x="34" y="169"/>
                    <a:pt x="34" y="169"/>
                    <a:pt x="34" y="169"/>
                  </a:cubicBezTo>
                  <a:cubicBezTo>
                    <a:pt x="35" y="169"/>
                    <a:pt x="35" y="169"/>
                    <a:pt x="35" y="169"/>
                  </a:cubicBezTo>
                  <a:cubicBezTo>
                    <a:pt x="36" y="168"/>
                    <a:pt x="36" y="168"/>
                    <a:pt x="36" y="168"/>
                  </a:cubicBezTo>
                  <a:cubicBezTo>
                    <a:pt x="37" y="169"/>
                    <a:pt x="37" y="169"/>
                    <a:pt x="37" y="169"/>
                  </a:cubicBezTo>
                  <a:cubicBezTo>
                    <a:pt x="37" y="169"/>
                    <a:pt x="37" y="169"/>
                    <a:pt x="37" y="169"/>
                  </a:cubicBezTo>
                  <a:cubicBezTo>
                    <a:pt x="38" y="169"/>
                    <a:pt x="38" y="169"/>
                    <a:pt x="38" y="169"/>
                  </a:cubicBezTo>
                  <a:close/>
                  <a:moveTo>
                    <a:pt x="46" y="190"/>
                  </a:moveTo>
                  <a:cubicBezTo>
                    <a:pt x="47" y="190"/>
                    <a:pt x="47" y="190"/>
                    <a:pt x="47" y="190"/>
                  </a:cubicBezTo>
                  <a:cubicBezTo>
                    <a:pt x="47" y="190"/>
                    <a:pt x="47" y="190"/>
                    <a:pt x="47" y="190"/>
                  </a:cubicBezTo>
                  <a:cubicBezTo>
                    <a:pt x="47" y="190"/>
                    <a:pt x="47" y="190"/>
                    <a:pt x="47" y="190"/>
                  </a:cubicBezTo>
                  <a:cubicBezTo>
                    <a:pt x="47" y="190"/>
                    <a:pt x="46" y="190"/>
                    <a:pt x="46" y="190"/>
                  </a:cubicBezTo>
                  <a:close/>
                  <a:moveTo>
                    <a:pt x="6" y="117"/>
                  </a:moveTo>
                  <a:cubicBezTo>
                    <a:pt x="5" y="117"/>
                    <a:pt x="5" y="117"/>
                    <a:pt x="5" y="117"/>
                  </a:cubicBezTo>
                  <a:cubicBezTo>
                    <a:pt x="5" y="117"/>
                    <a:pt x="5" y="117"/>
                    <a:pt x="5" y="117"/>
                  </a:cubicBezTo>
                  <a:cubicBezTo>
                    <a:pt x="5" y="117"/>
                    <a:pt x="5" y="117"/>
                    <a:pt x="5" y="117"/>
                  </a:cubicBezTo>
                  <a:cubicBezTo>
                    <a:pt x="6" y="118"/>
                    <a:pt x="6" y="118"/>
                    <a:pt x="6" y="118"/>
                  </a:cubicBezTo>
                  <a:cubicBezTo>
                    <a:pt x="6" y="119"/>
                    <a:pt x="6" y="119"/>
                    <a:pt x="6" y="119"/>
                  </a:cubicBezTo>
                  <a:cubicBezTo>
                    <a:pt x="7" y="119"/>
                    <a:pt x="7" y="119"/>
                    <a:pt x="7" y="119"/>
                  </a:cubicBezTo>
                  <a:cubicBezTo>
                    <a:pt x="6" y="120"/>
                    <a:pt x="6" y="120"/>
                    <a:pt x="6" y="120"/>
                  </a:cubicBezTo>
                  <a:cubicBezTo>
                    <a:pt x="6" y="119"/>
                    <a:pt x="6" y="119"/>
                    <a:pt x="6" y="119"/>
                  </a:cubicBezTo>
                  <a:cubicBezTo>
                    <a:pt x="5" y="120"/>
                    <a:pt x="5" y="120"/>
                    <a:pt x="5" y="120"/>
                  </a:cubicBezTo>
                  <a:cubicBezTo>
                    <a:pt x="5" y="121"/>
                    <a:pt x="5" y="121"/>
                    <a:pt x="5" y="121"/>
                  </a:cubicBezTo>
                  <a:cubicBezTo>
                    <a:pt x="5" y="121"/>
                    <a:pt x="5" y="121"/>
                    <a:pt x="5" y="121"/>
                  </a:cubicBezTo>
                  <a:cubicBezTo>
                    <a:pt x="4" y="121"/>
                    <a:pt x="4" y="121"/>
                    <a:pt x="4" y="121"/>
                  </a:cubicBezTo>
                  <a:cubicBezTo>
                    <a:pt x="3" y="121"/>
                    <a:pt x="3" y="121"/>
                    <a:pt x="3" y="121"/>
                  </a:cubicBezTo>
                  <a:cubicBezTo>
                    <a:pt x="3" y="120"/>
                    <a:pt x="3" y="120"/>
                    <a:pt x="3" y="120"/>
                  </a:cubicBezTo>
                  <a:cubicBezTo>
                    <a:pt x="3" y="117"/>
                    <a:pt x="3" y="117"/>
                    <a:pt x="3" y="117"/>
                  </a:cubicBezTo>
                  <a:cubicBezTo>
                    <a:pt x="3" y="116"/>
                    <a:pt x="3" y="116"/>
                    <a:pt x="3" y="116"/>
                  </a:cubicBezTo>
                  <a:cubicBezTo>
                    <a:pt x="2" y="116"/>
                    <a:pt x="2" y="116"/>
                    <a:pt x="2" y="116"/>
                  </a:cubicBezTo>
                  <a:cubicBezTo>
                    <a:pt x="2" y="116"/>
                    <a:pt x="2" y="116"/>
                    <a:pt x="2" y="116"/>
                  </a:cubicBezTo>
                  <a:cubicBezTo>
                    <a:pt x="2" y="115"/>
                    <a:pt x="2" y="115"/>
                    <a:pt x="2" y="115"/>
                  </a:cubicBezTo>
                  <a:cubicBezTo>
                    <a:pt x="3" y="115"/>
                    <a:pt x="3" y="115"/>
                    <a:pt x="3" y="115"/>
                  </a:cubicBezTo>
                  <a:cubicBezTo>
                    <a:pt x="3" y="114"/>
                    <a:pt x="3" y="114"/>
                    <a:pt x="3" y="114"/>
                  </a:cubicBezTo>
                  <a:cubicBezTo>
                    <a:pt x="3" y="114"/>
                    <a:pt x="3" y="114"/>
                    <a:pt x="3" y="114"/>
                  </a:cubicBezTo>
                  <a:cubicBezTo>
                    <a:pt x="3" y="113"/>
                    <a:pt x="3" y="113"/>
                    <a:pt x="3" y="113"/>
                  </a:cubicBezTo>
                  <a:cubicBezTo>
                    <a:pt x="3" y="113"/>
                    <a:pt x="3" y="113"/>
                    <a:pt x="3" y="113"/>
                  </a:cubicBezTo>
                  <a:cubicBezTo>
                    <a:pt x="4" y="113"/>
                    <a:pt x="4" y="113"/>
                    <a:pt x="4" y="113"/>
                  </a:cubicBezTo>
                  <a:cubicBezTo>
                    <a:pt x="5" y="113"/>
                    <a:pt x="5" y="113"/>
                    <a:pt x="5" y="113"/>
                  </a:cubicBezTo>
                  <a:cubicBezTo>
                    <a:pt x="6" y="114"/>
                    <a:pt x="6" y="114"/>
                    <a:pt x="6" y="114"/>
                  </a:cubicBezTo>
                  <a:cubicBezTo>
                    <a:pt x="6" y="115"/>
                    <a:pt x="6" y="115"/>
                    <a:pt x="6" y="115"/>
                  </a:cubicBezTo>
                  <a:cubicBezTo>
                    <a:pt x="6" y="116"/>
                    <a:pt x="6" y="116"/>
                    <a:pt x="6" y="116"/>
                  </a:cubicBezTo>
                  <a:cubicBezTo>
                    <a:pt x="6" y="116"/>
                    <a:pt x="6" y="116"/>
                    <a:pt x="6" y="116"/>
                  </a:cubicBezTo>
                  <a:cubicBezTo>
                    <a:pt x="5" y="116"/>
                    <a:pt x="5" y="116"/>
                    <a:pt x="5" y="116"/>
                  </a:cubicBezTo>
                  <a:cubicBezTo>
                    <a:pt x="6" y="117"/>
                    <a:pt x="6" y="117"/>
                    <a:pt x="6" y="117"/>
                  </a:cubicBezTo>
                  <a:cubicBezTo>
                    <a:pt x="6" y="117"/>
                    <a:pt x="6" y="117"/>
                    <a:pt x="6" y="117"/>
                  </a:cubicBezTo>
                  <a:cubicBezTo>
                    <a:pt x="6" y="117"/>
                    <a:pt x="6" y="117"/>
                    <a:pt x="6" y="117"/>
                  </a:cubicBezTo>
                  <a:close/>
                  <a:moveTo>
                    <a:pt x="7" y="115"/>
                  </a:moveTo>
                  <a:cubicBezTo>
                    <a:pt x="8" y="115"/>
                    <a:pt x="8" y="115"/>
                    <a:pt x="8" y="115"/>
                  </a:cubicBezTo>
                  <a:cubicBezTo>
                    <a:pt x="8" y="116"/>
                    <a:pt x="8" y="116"/>
                    <a:pt x="8" y="116"/>
                  </a:cubicBezTo>
                  <a:cubicBezTo>
                    <a:pt x="8" y="116"/>
                    <a:pt x="8" y="116"/>
                    <a:pt x="8" y="116"/>
                  </a:cubicBezTo>
                  <a:cubicBezTo>
                    <a:pt x="7" y="115"/>
                    <a:pt x="7" y="115"/>
                    <a:pt x="7" y="115"/>
                  </a:cubicBezTo>
                  <a:close/>
                  <a:moveTo>
                    <a:pt x="2" y="123"/>
                  </a:moveTo>
                  <a:cubicBezTo>
                    <a:pt x="2" y="123"/>
                    <a:pt x="2" y="123"/>
                    <a:pt x="2" y="123"/>
                  </a:cubicBezTo>
                  <a:cubicBezTo>
                    <a:pt x="3" y="123"/>
                    <a:pt x="3" y="123"/>
                    <a:pt x="3" y="123"/>
                  </a:cubicBezTo>
                  <a:cubicBezTo>
                    <a:pt x="3" y="123"/>
                    <a:pt x="3" y="123"/>
                    <a:pt x="3" y="123"/>
                  </a:cubicBezTo>
                  <a:cubicBezTo>
                    <a:pt x="2" y="123"/>
                    <a:pt x="2" y="123"/>
                    <a:pt x="2" y="123"/>
                  </a:cubicBezTo>
                  <a:cubicBezTo>
                    <a:pt x="2" y="123"/>
                    <a:pt x="2" y="123"/>
                    <a:pt x="2" y="123"/>
                  </a:cubicBezTo>
                  <a:close/>
                  <a:moveTo>
                    <a:pt x="8" y="124"/>
                  </a:moveTo>
                  <a:cubicBezTo>
                    <a:pt x="9" y="123"/>
                    <a:pt x="9" y="123"/>
                    <a:pt x="9" y="123"/>
                  </a:cubicBezTo>
                  <a:cubicBezTo>
                    <a:pt x="9" y="124"/>
                    <a:pt x="9" y="124"/>
                    <a:pt x="9" y="124"/>
                  </a:cubicBezTo>
                  <a:cubicBezTo>
                    <a:pt x="8" y="124"/>
                    <a:pt x="8" y="124"/>
                    <a:pt x="8" y="124"/>
                  </a:cubicBezTo>
                  <a:cubicBezTo>
                    <a:pt x="8" y="124"/>
                    <a:pt x="8" y="124"/>
                    <a:pt x="8" y="124"/>
                  </a:cubicBezTo>
                  <a:close/>
                  <a:moveTo>
                    <a:pt x="7" y="124"/>
                  </a:moveTo>
                  <a:cubicBezTo>
                    <a:pt x="7" y="124"/>
                    <a:pt x="7" y="124"/>
                    <a:pt x="7" y="124"/>
                  </a:cubicBezTo>
                  <a:cubicBezTo>
                    <a:pt x="7" y="125"/>
                    <a:pt x="7" y="125"/>
                    <a:pt x="7" y="125"/>
                  </a:cubicBezTo>
                  <a:cubicBezTo>
                    <a:pt x="7" y="125"/>
                    <a:pt x="7" y="125"/>
                    <a:pt x="7" y="125"/>
                  </a:cubicBezTo>
                  <a:cubicBezTo>
                    <a:pt x="7" y="124"/>
                    <a:pt x="7" y="124"/>
                    <a:pt x="7" y="124"/>
                  </a:cubicBezTo>
                  <a:cubicBezTo>
                    <a:pt x="6" y="124"/>
                    <a:pt x="6" y="124"/>
                    <a:pt x="6" y="124"/>
                  </a:cubicBezTo>
                  <a:cubicBezTo>
                    <a:pt x="7" y="124"/>
                    <a:pt x="7" y="124"/>
                    <a:pt x="7" y="124"/>
                  </a:cubicBezTo>
                  <a:close/>
                  <a:moveTo>
                    <a:pt x="5" y="123"/>
                  </a:moveTo>
                  <a:cubicBezTo>
                    <a:pt x="5" y="123"/>
                    <a:pt x="5" y="123"/>
                    <a:pt x="5" y="123"/>
                  </a:cubicBezTo>
                  <a:cubicBezTo>
                    <a:pt x="6" y="123"/>
                    <a:pt x="6" y="123"/>
                    <a:pt x="6" y="123"/>
                  </a:cubicBezTo>
                  <a:cubicBezTo>
                    <a:pt x="5" y="124"/>
                    <a:pt x="5" y="124"/>
                    <a:pt x="5" y="124"/>
                  </a:cubicBezTo>
                  <a:cubicBezTo>
                    <a:pt x="5" y="123"/>
                    <a:pt x="5" y="123"/>
                    <a:pt x="5" y="123"/>
                  </a:cubicBezTo>
                  <a:close/>
                  <a:moveTo>
                    <a:pt x="5" y="125"/>
                  </a:moveTo>
                  <a:cubicBezTo>
                    <a:pt x="5" y="125"/>
                    <a:pt x="5" y="125"/>
                    <a:pt x="5" y="125"/>
                  </a:cubicBezTo>
                  <a:cubicBezTo>
                    <a:pt x="5" y="125"/>
                    <a:pt x="5" y="125"/>
                    <a:pt x="5" y="125"/>
                  </a:cubicBezTo>
                  <a:cubicBezTo>
                    <a:pt x="5" y="125"/>
                    <a:pt x="5" y="125"/>
                    <a:pt x="5" y="125"/>
                  </a:cubicBezTo>
                  <a:cubicBezTo>
                    <a:pt x="5" y="125"/>
                    <a:pt x="5" y="125"/>
                    <a:pt x="5" y="125"/>
                  </a:cubicBezTo>
                  <a:close/>
                  <a:moveTo>
                    <a:pt x="4" y="126"/>
                  </a:moveTo>
                  <a:cubicBezTo>
                    <a:pt x="4" y="125"/>
                    <a:pt x="4" y="125"/>
                    <a:pt x="4" y="125"/>
                  </a:cubicBezTo>
                  <a:cubicBezTo>
                    <a:pt x="5" y="125"/>
                    <a:pt x="5" y="125"/>
                    <a:pt x="5" y="125"/>
                  </a:cubicBezTo>
                  <a:cubicBezTo>
                    <a:pt x="5" y="126"/>
                    <a:pt x="5" y="126"/>
                    <a:pt x="5" y="126"/>
                  </a:cubicBezTo>
                  <a:cubicBezTo>
                    <a:pt x="5" y="126"/>
                    <a:pt x="5" y="126"/>
                    <a:pt x="5" y="126"/>
                  </a:cubicBezTo>
                  <a:cubicBezTo>
                    <a:pt x="4" y="126"/>
                    <a:pt x="4" y="126"/>
                    <a:pt x="4" y="126"/>
                  </a:cubicBezTo>
                  <a:cubicBezTo>
                    <a:pt x="4" y="126"/>
                    <a:pt x="4" y="126"/>
                    <a:pt x="4" y="126"/>
                  </a:cubicBezTo>
                  <a:cubicBezTo>
                    <a:pt x="4" y="126"/>
                    <a:pt x="4" y="126"/>
                    <a:pt x="4" y="126"/>
                  </a:cubicBezTo>
                  <a:close/>
                  <a:moveTo>
                    <a:pt x="3" y="127"/>
                  </a:moveTo>
                  <a:cubicBezTo>
                    <a:pt x="3" y="128"/>
                    <a:pt x="3" y="128"/>
                    <a:pt x="3" y="128"/>
                  </a:cubicBezTo>
                  <a:cubicBezTo>
                    <a:pt x="3" y="128"/>
                    <a:pt x="3" y="128"/>
                    <a:pt x="3" y="128"/>
                  </a:cubicBezTo>
                  <a:cubicBezTo>
                    <a:pt x="3" y="128"/>
                    <a:pt x="3" y="128"/>
                    <a:pt x="3" y="128"/>
                  </a:cubicBezTo>
                  <a:cubicBezTo>
                    <a:pt x="3" y="127"/>
                    <a:pt x="3" y="127"/>
                    <a:pt x="3" y="127"/>
                  </a:cubicBezTo>
                  <a:close/>
                  <a:moveTo>
                    <a:pt x="7" y="127"/>
                  </a:moveTo>
                  <a:cubicBezTo>
                    <a:pt x="7" y="128"/>
                    <a:pt x="7" y="128"/>
                    <a:pt x="7" y="128"/>
                  </a:cubicBezTo>
                  <a:cubicBezTo>
                    <a:pt x="7" y="128"/>
                    <a:pt x="7" y="128"/>
                    <a:pt x="7" y="128"/>
                  </a:cubicBezTo>
                  <a:cubicBezTo>
                    <a:pt x="7" y="127"/>
                    <a:pt x="7" y="127"/>
                    <a:pt x="7" y="127"/>
                  </a:cubicBezTo>
                  <a:close/>
                  <a:moveTo>
                    <a:pt x="6" y="127"/>
                  </a:moveTo>
                  <a:cubicBezTo>
                    <a:pt x="7" y="126"/>
                    <a:pt x="7" y="126"/>
                    <a:pt x="7" y="126"/>
                  </a:cubicBezTo>
                  <a:cubicBezTo>
                    <a:pt x="7" y="127"/>
                    <a:pt x="7" y="127"/>
                    <a:pt x="7" y="127"/>
                  </a:cubicBezTo>
                  <a:cubicBezTo>
                    <a:pt x="6" y="127"/>
                    <a:pt x="6" y="127"/>
                    <a:pt x="6" y="127"/>
                  </a:cubicBezTo>
                  <a:close/>
                  <a:moveTo>
                    <a:pt x="4" y="133"/>
                  </a:moveTo>
                  <a:cubicBezTo>
                    <a:pt x="4" y="133"/>
                    <a:pt x="4" y="133"/>
                    <a:pt x="4" y="133"/>
                  </a:cubicBezTo>
                  <a:cubicBezTo>
                    <a:pt x="4" y="134"/>
                    <a:pt x="4" y="134"/>
                    <a:pt x="4" y="134"/>
                  </a:cubicBezTo>
                  <a:cubicBezTo>
                    <a:pt x="4" y="134"/>
                    <a:pt x="4" y="134"/>
                    <a:pt x="4" y="134"/>
                  </a:cubicBezTo>
                  <a:cubicBezTo>
                    <a:pt x="4" y="133"/>
                    <a:pt x="4" y="133"/>
                    <a:pt x="4" y="133"/>
                  </a:cubicBezTo>
                  <a:close/>
                  <a:moveTo>
                    <a:pt x="4" y="128"/>
                  </a:moveTo>
                  <a:cubicBezTo>
                    <a:pt x="4" y="127"/>
                    <a:pt x="4" y="127"/>
                    <a:pt x="4" y="127"/>
                  </a:cubicBezTo>
                  <a:cubicBezTo>
                    <a:pt x="4" y="127"/>
                    <a:pt x="4" y="127"/>
                    <a:pt x="4" y="127"/>
                  </a:cubicBezTo>
                  <a:cubicBezTo>
                    <a:pt x="5" y="127"/>
                    <a:pt x="5" y="127"/>
                    <a:pt x="5" y="127"/>
                  </a:cubicBezTo>
                  <a:cubicBezTo>
                    <a:pt x="5" y="127"/>
                    <a:pt x="5" y="127"/>
                    <a:pt x="5" y="127"/>
                  </a:cubicBezTo>
                  <a:cubicBezTo>
                    <a:pt x="4" y="128"/>
                    <a:pt x="4" y="128"/>
                    <a:pt x="4" y="128"/>
                  </a:cubicBezTo>
                  <a:cubicBezTo>
                    <a:pt x="4" y="128"/>
                    <a:pt x="4" y="128"/>
                    <a:pt x="4" y="128"/>
                  </a:cubicBezTo>
                  <a:close/>
                  <a:moveTo>
                    <a:pt x="2" y="129"/>
                  </a:moveTo>
                  <a:cubicBezTo>
                    <a:pt x="1" y="129"/>
                    <a:pt x="1" y="129"/>
                    <a:pt x="1" y="129"/>
                  </a:cubicBezTo>
                  <a:cubicBezTo>
                    <a:pt x="1" y="128"/>
                    <a:pt x="1" y="128"/>
                    <a:pt x="1" y="128"/>
                  </a:cubicBezTo>
                  <a:cubicBezTo>
                    <a:pt x="2" y="128"/>
                    <a:pt x="2" y="128"/>
                    <a:pt x="2" y="128"/>
                  </a:cubicBezTo>
                  <a:cubicBezTo>
                    <a:pt x="2" y="129"/>
                    <a:pt x="2" y="129"/>
                    <a:pt x="2" y="129"/>
                  </a:cubicBezTo>
                  <a:cubicBezTo>
                    <a:pt x="2" y="129"/>
                    <a:pt x="2" y="129"/>
                    <a:pt x="2" y="129"/>
                  </a:cubicBezTo>
                  <a:close/>
                  <a:moveTo>
                    <a:pt x="5" y="132"/>
                  </a:moveTo>
                  <a:cubicBezTo>
                    <a:pt x="6" y="132"/>
                    <a:pt x="6" y="132"/>
                    <a:pt x="6" y="132"/>
                  </a:cubicBezTo>
                  <a:cubicBezTo>
                    <a:pt x="6" y="132"/>
                    <a:pt x="6" y="132"/>
                    <a:pt x="6" y="132"/>
                  </a:cubicBezTo>
                  <a:cubicBezTo>
                    <a:pt x="5" y="132"/>
                    <a:pt x="5" y="132"/>
                    <a:pt x="5" y="132"/>
                  </a:cubicBezTo>
                  <a:close/>
                  <a:moveTo>
                    <a:pt x="6" y="133"/>
                  </a:moveTo>
                  <a:cubicBezTo>
                    <a:pt x="7" y="133"/>
                    <a:pt x="7" y="133"/>
                    <a:pt x="7" y="133"/>
                  </a:cubicBezTo>
                  <a:cubicBezTo>
                    <a:pt x="7" y="133"/>
                    <a:pt x="7" y="133"/>
                    <a:pt x="7" y="133"/>
                  </a:cubicBezTo>
                  <a:cubicBezTo>
                    <a:pt x="6" y="133"/>
                    <a:pt x="6" y="133"/>
                    <a:pt x="6" y="133"/>
                  </a:cubicBezTo>
                  <a:close/>
                  <a:moveTo>
                    <a:pt x="8" y="126"/>
                  </a:moveTo>
                  <a:cubicBezTo>
                    <a:pt x="8" y="125"/>
                    <a:pt x="8" y="125"/>
                    <a:pt x="8" y="125"/>
                  </a:cubicBezTo>
                  <a:cubicBezTo>
                    <a:pt x="9" y="126"/>
                    <a:pt x="9" y="126"/>
                    <a:pt x="9" y="126"/>
                  </a:cubicBezTo>
                  <a:cubicBezTo>
                    <a:pt x="8" y="126"/>
                    <a:pt x="8" y="126"/>
                    <a:pt x="8" y="126"/>
                  </a:cubicBezTo>
                  <a:cubicBezTo>
                    <a:pt x="8" y="126"/>
                    <a:pt x="8" y="126"/>
                    <a:pt x="8" y="126"/>
                  </a:cubicBezTo>
                  <a:close/>
                  <a:moveTo>
                    <a:pt x="9" y="126"/>
                  </a:moveTo>
                  <a:cubicBezTo>
                    <a:pt x="10" y="126"/>
                    <a:pt x="10" y="126"/>
                    <a:pt x="10" y="126"/>
                  </a:cubicBezTo>
                  <a:cubicBezTo>
                    <a:pt x="10" y="127"/>
                    <a:pt x="10" y="127"/>
                    <a:pt x="10" y="127"/>
                  </a:cubicBezTo>
                  <a:cubicBezTo>
                    <a:pt x="11" y="128"/>
                    <a:pt x="11" y="128"/>
                    <a:pt x="11" y="128"/>
                  </a:cubicBezTo>
                  <a:cubicBezTo>
                    <a:pt x="11" y="128"/>
                    <a:pt x="11" y="128"/>
                    <a:pt x="11" y="128"/>
                  </a:cubicBezTo>
                  <a:cubicBezTo>
                    <a:pt x="10" y="129"/>
                    <a:pt x="10" y="129"/>
                    <a:pt x="10" y="129"/>
                  </a:cubicBezTo>
                  <a:cubicBezTo>
                    <a:pt x="10" y="129"/>
                    <a:pt x="10" y="129"/>
                    <a:pt x="10" y="129"/>
                  </a:cubicBezTo>
                  <a:cubicBezTo>
                    <a:pt x="9" y="129"/>
                    <a:pt x="9" y="129"/>
                    <a:pt x="9" y="129"/>
                  </a:cubicBezTo>
                  <a:cubicBezTo>
                    <a:pt x="9" y="129"/>
                    <a:pt x="9" y="129"/>
                    <a:pt x="9" y="129"/>
                  </a:cubicBezTo>
                  <a:cubicBezTo>
                    <a:pt x="8" y="129"/>
                    <a:pt x="8" y="129"/>
                    <a:pt x="8" y="129"/>
                  </a:cubicBezTo>
                  <a:cubicBezTo>
                    <a:pt x="8" y="128"/>
                    <a:pt x="8" y="128"/>
                    <a:pt x="8" y="128"/>
                  </a:cubicBezTo>
                  <a:cubicBezTo>
                    <a:pt x="8" y="128"/>
                    <a:pt x="8" y="128"/>
                    <a:pt x="8" y="128"/>
                  </a:cubicBezTo>
                  <a:cubicBezTo>
                    <a:pt x="9" y="127"/>
                    <a:pt x="9" y="127"/>
                    <a:pt x="9" y="127"/>
                  </a:cubicBezTo>
                  <a:cubicBezTo>
                    <a:pt x="9" y="126"/>
                    <a:pt x="9" y="126"/>
                    <a:pt x="9" y="126"/>
                  </a:cubicBezTo>
                  <a:close/>
                  <a:moveTo>
                    <a:pt x="4" y="129"/>
                  </a:moveTo>
                  <a:cubicBezTo>
                    <a:pt x="5" y="128"/>
                    <a:pt x="5" y="128"/>
                    <a:pt x="5" y="128"/>
                  </a:cubicBezTo>
                  <a:cubicBezTo>
                    <a:pt x="7" y="128"/>
                    <a:pt x="7" y="128"/>
                    <a:pt x="7" y="128"/>
                  </a:cubicBezTo>
                  <a:cubicBezTo>
                    <a:pt x="6" y="129"/>
                    <a:pt x="6" y="129"/>
                    <a:pt x="6" y="129"/>
                  </a:cubicBezTo>
                  <a:cubicBezTo>
                    <a:pt x="5" y="129"/>
                    <a:pt x="5" y="129"/>
                    <a:pt x="5" y="129"/>
                  </a:cubicBezTo>
                  <a:cubicBezTo>
                    <a:pt x="5" y="129"/>
                    <a:pt x="5" y="129"/>
                    <a:pt x="5" y="129"/>
                  </a:cubicBezTo>
                  <a:cubicBezTo>
                    <a:pt x="5" y="129"/>
                    <a:pt x="4" y="129"/>
                    <a:pt x="4" y="129"/>
                  </a:cubicBezTo>
                  <a:close/>
                  <a:moveTo>
                    <a:pt x="5" y="130"/>
                  </a:moveTo>
                  <a:cubicBezTo>
                    <a:pt x="5" y="130"/>
                    <a:pt x="5" y="130"/>
                    <a:pt x="5" y="130"/>
                  </a:cubicBezTo>
                  <a:cubicBezTo>
                    <a:pt x="6" y="130"/>
                    <a:pt x="6" y="130"/>
                    <a:pt x="6" y="130"/>
                  </a:cubicBezTo>
                  <a:cubicBezTo>
                    <a:pt x="7" y="130"/>
                    <a:pt x="7" y="130"/>
                    <a:pt x="7" y="130"/>
                  </a:cubicBezTo>
                  <a:cubicBezTo>
                    <a:pt x="7" y="130"/>
                    <a:pt x="7" y="130"/>
                    <a:pt x="7" y="130"/>
                  </a:cubicBezTo>
                  <a:cubicBezTo>
                    <a:pt x="5" y="130"/>
                    <a:pt x="5" y="130"/>
                    <a:pt x="5" y="130"/>
                  </a:cubicBezTo>
                  <a:close/>
                  <a:moveTo>
                    <a:pt x="6" y="131"/>
                  </a:moveTo>
                  <a:cubicBezTo>
                    <a:pt x="7" y="130"/>
                    <a:pt x="7" y="130"/>
                    <a:pt x="7" y="130"/>
                  </a:cubicBezTo>
                  <a:cubicBezTo>
                    <a:pt x="8" y="130"/>
                    <a:pt x="8" y="130"/>
                    <a:pt x="8" y="130"/>
                  </a:cubicBezTo>
                  <a:cubicBezTo>
                    <a:pt x="8" y="132"/>
                    <a:pt x="8" y="132"/>
                    <a:pt x="8" y="132"/>
                  </a:cubicBezTo>
                  <a:cubicBezTo>
                    <a:pt x="7" y="132"/>
                    <a:pt x="7" y="132"/>
                    <a:pt x="7" y="132"/>
                  </a:cubicBezTo>
                  <a:cubicBezTo>
                    <a:pt x="7" y="132"/>
                    <a:pt x="7" y="132"/>
                    <a:pt x="7" y="132"/>
                  </a:cubicBezTo>
                  <a:cubicBezTo>
                    <a:pt x="6" y="131"/>
                    <a:pt x="6" y="131"/>
                    <a:pt x="6" y="131"/>
                  </a:cubicBezTo>
                  <a:cubicBezTo>
                    <a:pt x="6" y="131"/>
                    <a:pt x="6" y="131"/>
                    <a:pt x="6" y="131"/>
                  </a:cubicBezTo>
                  <a:close/>
                  <a:moveTo>
                    <a:pt x="5" y="133"/>
                  </a:moveTo>
                  <a:cubicBezTo>
                    <a:pt x="5" y="132"/>
                    <a:pt x="5" y="132"/>
                    <a:pt x="5" y="132"/>
                  </a:cubicBezTo>
                  <a:cubicBezTo>
                    <a:pt x="5" y="133"/>
                    <a:pt x="5" y="133"/>
                    <a:pt x="5" y="133"/>
                  </a:cubicBezTo>
                  <a:cubicBezTo>
                    <a:pt x="6" y="133"/>
                    <a:pt x="6" y="133"/>
                    <a:pt x="6" y="133"/>
                  </a:cubicBezTo>
                  <a:cubicBezTo>
                    <a:pt x="6" y="134"/>
                    <a:pt x="6" y="134"/>
                    <a:pt x="6" y="134"/>
                  </a:cubicBezTo>
                  <a:cubicBezTo>
                    <a:pt x="5" y="134"/>
                    <a:pt x="5" y="134"/>
                    <a:pt x="5" y="134"/>
                  </a:cubicBezTo>
                  <a:cubicBezTo>
                    <a:pt x="5" y="133"/>
                    <a:pt x="5" y="133"/>
                    <a:pt x="5" y="133"/>
                  </a:cubicBezTo>
                  <a:close/>
                  <a:moveTo>
                    <a:pt x="7" y="148"/>
                  </a:moveTo>
                  <a:cubicBezTo>
                    <a:pt x="7" y="148"/>
                    <a:pt x="7" y="148"/>
                    <a:pt x="7" y="148"/>
                  </a:cubicBezTo>
                  <a:cubicBezTo>
                    <a:pt x="7" y="148"/>
                    <a:pt x="7" y="148"/>
                    <a:pt x="7" y="148"/>
                  </a:cubicBezTo>
                  <a:cubicBezTo>
                    <a:pt x="7" y="148"/>
                    <a:pt x="7" y="148"/>
                    <a:pt x="7" y="148"/>
                  </a:cubicBezTo>
                  <a:cubicBezTo>
                    <a:pt x="6" y="147"/>
                    <a:pt x="6" y="147"/>
                    <a:pt x="6" y="147"/>
                  </a:cubicBezTo>
                  <a:cubicBezTo>
                    <a:pt x="5" y="146"/>
                    <a:pt x="5" y="146"/>
                    <a:pt x="5" y="146"/>
                  </a:cubicBezTo>
                  <a:cubicBezTo>
                    <a:pt x="5" y="145"/>
                    <a:pt x="5" y="145"/>
                    <a:pt x="5" y="145"/>
                  </a:cubicBezTo>
                  <a:cubicBezTo>
                    <a:pt x="6" y="145"/>
                    <a:pt x="6" y="145"/>
                    <a:pt x="6" y="145"/>
                  </a:cubicBezTo>
                  <a:cubicBezTo>
                    <a:pt x="7" y="145"/>
                    <a:pt x="7" y="145"/>
                    <a:pt x="7" y="145"/>
                  </a:cubicBezTo>
                  <a:cubicBezTo>
                    <a:pt x="7" y="146"/>
                    <a:pt x="7" y="146"/>
                    <a:pt x="7" y="146"/>
                  </a:cubicBezTo>
                  <a:cubicBezTo>
                    <a:pt x="8" y="147"/>
                    <a:pt x="8" y="147"/>
                    <a:pt x="8" y="147"/>
                  </a:cubicBezTo>
                  <a:cubicBezTo>
                    <a:pt x="8" y="147"/>
                    <a:pt x="8" y="147"/>
                    <a:pt x="8" y="147"/>
                  </a:cubicBezTo>
                  <a:cubicBezTo>
                    <a:pt x="8" y="148"/>
                    <a:pt x="8" y="148"/>
                    <a:pt x="8" y="148"/>
                  </a:cubicBezTo>
                  <a:cubicBezTo>
                    <a:pt x="9" y="149"/>
                    <a:pt x="9" y="149"/>
                    <a:pt x="9" y="149"/>
                  </a:cubicBezTo>
                  <a:cubicBezTo>
                    <a:pt x="8" y="149"/>
                    <a:pt x="8" y="149"/>
                    <a:pt x="8" y="149"/>
                  </a:cubicBezTo>
                  <a:cubicBezTo>
                    <a:pt x="7" y="149"/>
                    <a:pt x="7" y="149"/>
                    <a:pt x="7" y="149"/>
                  </a:cubicBezTo>
                  <a:cubicBezTo>
                    <a:pt x="7" y="148"/>
                    <a:pt x="7" y="148"/>
                    <a:pt x="7" y="148"/>
                  </a:cubicBezTo>
                  <a:close/>
                  <a:moveTo>
                    <a:pt x="4" y="147"/>
                  </a:moveTo>
                  <a:cubicBezTo>
                    <a:pt x="4" y="146"/>
                    <a:pt x="4" y="146"/>
                    <a:pt x="4" y="146"/>
                  </a:cubicBezTo>
                  <a:cubicBezTo>
                    <a:pt x="4" y="146"/>
                    <a:pt x="4" y="146"/>
                    <a:pt x="4" y="146"/>
                  </a:cubicBezTo>
                  <a:cubicBezTo>
                    <a:pt x="5" y="146"/>
                    <a:pt x="5" y="146"/>
                    <a:pt x="5" y="146"/>
                  </a:cubicBezTo>
                  <a:cubicBezTo>
                    <a:pt x="6" y="148"/>
                    <a:pt x="6" y="148"/>
                    <a:pt x="6" y="148"/>
                  </a:cubicBezTo>
                  <a:cubicBezTo>
                    <a:pt x="7" y="149"/>
                    <a:pt x="7" y="149"/>
                    <a:pt x="7" y="149"/>
                  </a:cubicBezTo>
                  <a:cubicBezTo>
                    <a:pt x="7" y="150"/>
                    <a:pt x="7" y="150"/>
                    <a:pt x="7" y="150"/>
                  </a:cubicBezTo>
                  <a:cubicBezTo>
                    <a:pt x="6" y="150"/>
                    <a:pt x="6" y="150"/>
                    <a:pt x="6" y="150"/>
                  </a:cubicBezTo>
                  <a:cubicBezTo>
                    <a:pt x="6" y="150"/>
                    <a:pt x="6" y="150"/>
                    <a:pt x="6" y="150"/>
                  </a:cubicBezTo>
                  <a:cubicBezTo>
                    <a:pt x="5" y="149"/>
                    <a:pt x="5" y="149"/>
                    <a:pt x="5" y="149"/>
                  </a:cubicBezTo>
                  <a:cubicBezTo>
                    <a:pt x="5" y="148"/>
                    <a:pt x="5" y="148"/>
                    <a:pt x="5" y="148"/>
                  </a:cubicBezTo>
                  <a:cubicBezTo>
                    <a:pt x="5" y="148"/>
                    <a:pt x="5" y="148"/>
                    <a:pt x="5" y="148"/>
                  </a:cubicBezTo>
                  <a:cubicBezTo>
                    <a:pt x="4" y="148"/>
                    <a:pt x="4" y="148"/>
                    <a:pt x="4" y="148"/>
                  </a:cubicBezTo>
                  <a:cubicBezTo>
                    <a:pt x="4" y="147"/>
                    <a:pt x="4" y="147"/>
                    <a:pt x="4" y="147"/>
                  </a:cubicBezTo>
                  <a:close/>
                  <a:moveTo>
                    <a:pt x="4" y="148"/>
                  </a:moveTo>
                  <a:cubicBezTo>
                    <a:pt x="4" y="148"/>
                    <a:pt x="4" y="148"/>
                    <a:pt x="4" y="148"/>
                  </a:cubicBezTo>
                  <a:cubicBezTo>
                    <a:pt x="5" y="149"/>
                    <a:pt x="5" y="149"/>
                    <a:pt x="5" y="149"/>
                  </a:cubicBezTo>
                  <a:cubicBezTo>
                    <a:pt x="5" y="149"/>
                    <a:pt x="5" y="149"/>
                    <a:pt x="5" y="149"/>
                  </a:cubicBezTo>
                  <a:cubicBezTo>
                    <a:pt x="5" y="150"/>
                    <a:pt x="5" y="150"/>
                    <a:pt x="5" y="150"/>
                  </a:cubicBezTo>
                  <a:cubicBezTo>
                    <a:pt x="4" y="150"/>
                    <a:pt x="4" y="150"/>
                    <a:pt x="4" y="150"/>
                  </a:cubicBezTo>
                  <a:cubicBezTo>
                    <a:pt x="4" y="150"/>
                    <a:pt x="4" y="150"/>
                    <a:pt x="4" y="150"/>
                  </a:cubicBezTo>
                  <a:cubicBezTo>
                    <a:pt x="4" y="149"/>
                    <a:pt x="4" y="149"/>
                    <a:pt x="4" y="149"/>
                  </a:cubicBezTo>
                  <a:cubicBezTo>
                    <a:pt x="4" y="148"/>
                    <a:pt x="4" y="148"/>
                    <a:pt x="4" y="148"/>
                  </a:cubicBezTo>
                  <a:close/>
                  <a:moveTo>
                    <a:pt x="5" y="153"/>
                  </a:moveTo>
                  <a:cubicBezTo>
                    <a:pt x="5" y="153"/>
                    <a:pt x="5" y="153"/>
                    <a:pt x="5" y="153"/>
                  </a:cubicBezTo>
                  <a:cubicBezTo>
                    <a:pt x="5" y="152"/>
                    <a:pt x="5" y="152"/>
                    <a:pt x="5" y="152"/>
                  </a:cubicBezTo>
                  <a:cubicBezTo>
                    <a:pt x="5" y="151"/>
                    <a:pt x="5" y="151"/>
                    <a:pt x="5" y="151"/>
                  </a:cubicBezTo>
                  <a:cubicBezTo>
                    <a:pt x="5" y="150"/>
                    <a:pt x="5" y="150"/>
                    <a:pt x="5" y="150"/>
                  </a:cubicBezTo>
                  <a:cubicBezTo>
                    <a:pt x="5" y="151"/>
                    <a:pt x="5" y="151"/>
                    <a:pt x="5" y="151"/>
                  </a:cubicBezTo>
                  <a:cubicBezTo>
                    <a:pt x="6" y="151"/>
                    <a:pt x="6" y="151"/>
                    <a:pt x="6" y="151"/>
                  </a:cubicBezTo>
                  <a:cubicBezTo>
                    <a:pt x="7" y="152"/>
                    <a:pt x="7" y="152"/>
                    <a:pt x="7" y="152"/>
                  </a:cubicBezTo>
                  <a:cubicBezTo>
                    <a:pt x="6" y="152"/>
                    <a:pt x="6" y="152"/>
                    <a:pt x="6" y="152"/>
                  </a:cubicBezTo>
                  <a:cubicBezTo>
                    <a:pt x="5" y="153"/>
                    <a:pt x="5" y="153"/>
                    <a:pt x="5" y="153"/>
                  </a:cubicBezTo>
                  <a:close/>
                  <a:moveTo>
                    <a:pt x="7" y="156"/>
                  </a:moveTo>
                  <a:cubicBezTo>
                    <a:pt x="6" y="156"/>
                    <a:pt x="6" y="156"/>
                    <a:pt x="6" y="156"/>
                  </a:cubicBezTo>
                  <a:cubicBezTo>
                    <a:pt x="6" y="156"/>
                    <a:pt x="6" y="156"/>
                    <a:pt x="6" y="156"/>
                  </a:cubicBezTo>
                  <a:cubicBezTo>
                    <a:pt x="6" y="156"/>
                    <a:pt x="6" y="156"/>
                    <a:pt x="6" y="156"/>
                  </a:cubicBezTo>
                  <a:cubicBezTo>
                    <a:pt x="5" y="155"/>
                    <a:pt x="5" y="155"/>
                    <a:pt x="5" y="155"/>
                  </a:cubicBezTo>
                  <a:cubicBezTo>
                    <a:pt x="6" y="155"/>
                    <a:pt x="6" y="155"/>
                    <a:pt x="6" y="155"/>
                  </a:cubicBezTo>
                  <a:cubicBezTo>
                    <a:pt x="7" y="155"/>
                    <a:pt x="7" y="155"/>
                    <a:pt x="7" y="155"/>
                  </a:cubicBezTo>
                  <a:cubicBezTo>
                    <a:pt x="7" y="156"/>
                    <a:pt x="7" y="156"/>
                    <a:pt x="7" y="156"/>
                  </a:cubicBezTo>
                  <a:close/>
                  <a:moveTo>
                    <a:pt x="9" y="156"/>
                  </a:moveTo>
                  <a:cubicBezTo>
                    <a:pt x="9" y="157"/>
                    <a:pt x="9" y="157"/>
                    <a:pt x="9" y="157"/>
                  </a:cubicBezTo>
                  <a:cubicBezTo>
                    <a:pt x="8" y="157"/>
                    <a:pt x="8" y="157"/>
                    <a:pt x="8" y="157"/>
                  </a:cubicBezTo>
                  <a:cubicBezTo>
                    <a:pt x="7" y="156"/>
                    <a:pt x="7" y="156"/>
                    <a:pt x="7" y="156"/>
                  </a:cubicBezTo>
                  <a:cubicBezTo>
                    <a:pt x="7" y="155"/>
                    <a:pt x="7" y="155"/>
                    <a:pt x="7" y="155"/>
                  </a:cubicBezTo>
                  <a:cubicBezTo>
                    <a:pt x="6" y="154"/>
                    <a:pt x="6" y="154"/>
                    <a:pt x="6" y="154"/>
                  </a:cubicBezTo>
                  <a:cubicBezTo>
                    <a:pt x="7" y="153"/>
                    <a:pt x="7" y="153"/>
                    <a:pt x="7" y="153"/>
                  </a:cubicBezTo>
                  <a:cubicBezTo>
                    <a:pt x="8" y="153"/>
                    <a:pt x="8" y="153"/>
                    <a:pt x="8" y="153"/>
                  </a:cubicBezTo>
                  <a:cubicBezTo>
                    <a:pt x="8" y="152"/>
                    <a:pt x="8" y="152"/>
                    <a:pt x="8" y="152"/>
                  </a:cubicBezTo>
                  <a:cubicBezTo>
                    <a:pt x="8" y="153"/>
                    <a:pt x="8" y="153"/>
                    <a:pt x="8" y="153"/>
                  </a:cubicBezTo>
                  <a:cubicBezTo>
                    <a:pt x="7" y="153"/>
                    <a:pt x="7" y="153"/>
                    <a:pt x="7" y="153"/>
                  </a:cubicBezTo>
                  <a:cubicBezTo>
                    <a:pt x="7" y="152"/>
                    <a:pt x="7" y="152"/>
                    <a:pt x="7" y="152"/>
                  </a:cubicBezTo>
                  <a:cubicBezTo>
                    <a:pt x="7" y="152"/>
                    <a:pt x="7" y="152"/>
                    <a:pt x="7" y="152"/>
                  </a:cubicBezTo>
                  <a:cubicBezTo>
                    <a:pt x="7" y="151"/>
                    <a:pt x="7" y="151"/>
                    <a:pt x="7" y="151"/>
                  </a:cubicBezTo>
                  <a:cubicBezTo>
                    <a:pt x="7" y="150"/>
                    <a:pt x="7" y="150"/>
                    <a:pt x="7" y="150"/>
                  </a:cubicBezTo>
                  <a:cubicBezTo>
                    <a:pt x="7" y="150"/>
                    <a:pt x="7" y="150"/>
                    <a:pt x="7" y="150"/>
                  </a:cubicBezTo>
                  <a:cubicBezTo>
                    <a:pt x="8" y="150"/>
                    <a:pt x="8" y="150"/>
                    <a:pt x="8" y="150"/>
                  </a:cubicBezTo>
                  <a:cubicBezTo>
                    <a:pt x="9" y="150"/>
                    <a:pt x="9" y="150"/>
                    <a:pt x="9" y="150"/>
                  </a:cubicBezTo>
                  <a:cubicBezTo>
                    <a:pt x="9" y="152"/>
                    <a:pt x="9" y="152"/>
                    <a:pt x="9" y="152"/>
                  </a:cubicBezTo>
                  <a:cubicBezTo>
                    <a:pt x="10" y="153"/>
                    <a:pt x="10" y="153"/>
                    <a:pt x="10" y="153"/>
                  </a:cubicBezTo>
                  <a:cubicBezTo>
                    <a:pt x="10" y="154"/>
                    <a:pt x="10" y="154"/>
                    <a:pt x="10" y="154"/>
                  </a:cubicBezTo>
                  <a:cubicBezTo>
                    <a:pt x="10" y="155"/>
                    <a:pt x="10" y="155"/>
                    <a:pt x="10" y="155"/>
                  </a:cubicBezTo>
                  <a:cubicBezTo>
                    <a:pt x="10" y="156"/>
                    <a:pt x="10" y="156"/>
                    <a:pt x="10" y="156"/>
                  </a:cubicBezTo>
                  <a:cubicBezTo>
                    <a:pt x="10" y="157"/>
                    <a:pt x="10" y="157"/>
                    <a:pt x="10" y="157"/>
                  </a:cubicBezTo>
                  <a:cubicBezTo>
                    <a:pt x="10" y="158"/>
                    <a:pt x="10" y="158"/>
                    <a:pt x="10" y="158"/>
                  </a:cubicBezTo>
                  <a:cubicBezTo>
                    <a:pt x="9" y="157"/>
                    <a:pt x="9" y="157"/>
                    <a:pt x="9" y="157"/>
                  </a:cubicBezTo>
                  <a:cubicBezTo>
                    <a:pt x="9" y="156"/>
                    <a:pt x="9" y="156"/>
                    <a:pt x="9" y="156"/>
                  </a:cubicBezTo>
                  <a:cubicBezTo>
                    <a:pt x="9" y="156"/>
                    <a:pt x="9" y="156"/>
                    <a:pt x="9" y="156"/>
                  </a:cubicBezTo>
                  <a:close/>
                  <a:moveTo>
                    <a:pt x="8" y="160"/>
                  </a:moveTo>
                  <a:cubicBezTo>
                    <a:pt x="8" y="159"/>
                    <a:pt x="8" y="159"/>
                    <a:pt x="8" y="159"/>
                  </a:cubicBezTo>
                  <a:cubicBezTo>
                    <a:pt x="7" y="159"/>
                    <a:pt x="7" y="159"/>
                    <a:pt x="7" y="159"/>
                  </a:cubicBezTo>
                  <a:cubicBezTo>
                    <a:pt x="8" y="158"/>
                    <a:pt x="8" y="158"/>
                    <a:pt x="8" y="158"/>
                  </a:cubicBezTo>
                  <a:cubicBezTo>
                    <a:pt x="8" y="158"/>
                    <a:pt x="8" y="158"/>
                    <a:pt x="8" y="158"/>
                  </a:cubicBezTo>
                  <a:cubicBezTo>
                    <a:pt x="8" y="158"/>
                    <a:pt x="8" y="158"/>
                    <a:pt x="8" y="158"/>
                  </a:cubicBezTo>
                  <a:cubicBezTo>
                    <a:pt x="8" y="158"/>
                    <a:pt x="8" y="158"/>
                    <a:pt x="8" y="158"/>
                  </a:cubicBezTo>
                  <a:cubicBezTo>
                    <a:pt x="9" y="158"/>
                    <a:pt x="9" y="158"/>
                    <a:pt x="9" y="158"/>
                  </a:cubicBezTo>
                  <a:cubicBezTo>
                    <a:pt x="9" y="159"/>
                    <a:pt x="9" y="159"/>
                    <a:pt x="9" y="159"/>
                  </a:cubicBezTo>
                  <a:cubicBezTo>
                    <a:pt x="9" y="159"/>
                    <a:pt x="9" y="159"/>
                    <a:pt x="9" y="159"/>
                  </a:cubicBezTo>
                  <a:cubicBezTo>
                    <a:pt x="9" y="160"/>
                    <a:pt x="9" y="160"/>
                    <a:pt x="9" y="160"/>
                  </a:cubicBezTo>
                  <a:cubicBezTo>
                    <a:pt x="8" y="160"/>
                    <a:pt x="8" y="160"/>
                    <a:pt x="8" y="160"/>
                  </a:cubicBezTo>
                  <a:close/>
                  <a:moveTo>
                    <a:pt x="8" y="161"/>
                  </a:moveTo>
                  <a:cubicBezTo>
                    <a:pt x="8" y="160"/>
                    <a:pt x="8" y="160"/>
                    <a:pt x="8" y="160"/>
                  </a:cubicBezTo>
                  <a:cubicBezTo>
                    <a:pt x="9" y="160"/>
                    <a:pt x="9" y="160"/>
                    <a:pt x="9" y="160"/>
                  </a:cubicBezTo>
                  <a:cubicBezTo>
                    <a:pt x="8" y="161"/>
                    <a:pt x="8" y="161"/>
                    <a:pt x="8" y="161"/>
                  </a:cubicBezTo>
                  <a:cubicBezTo>
                    <a:pt x="8" y="161"/>
                    <a:pt x="8" y="161"/>
                    <a:pt x="8" y="161"/>
                  </a:cubicBezTo>
                  <a:close/>
                  <a:moveTo>
                    <a:pt x="9" y="161"/>
                  </a:moveTo>
                  <a:cubicBezTo>
                    <a:pt x="10" y="161"/>
                    <a:pt x="10" y="161"/>
                    <a:pt x="10" y="161"/>
                  </a:cubicBezTo>
                  <a:cubicBezTo>
                    <a:pt x="10" y="162"/>
                    <a:pt x="10" y="162"/>
                    <a:pt x="10" y="162"/>
                  </a:cubicBezTo>
                  <a:cubicBezTo>
                    <a:pt x="9" y="162"/>
                    <a:pt x="9" y="162"/>
                    <a:pt x="9" y="162"/>
                  </a:cubicBezTo>
                  <a:cubicBezTo>
                    <a:pt x="9" y="161"/>
                    <a:pt x="9" y="161"/>
                    <a:pt x="9" y="161"/>
                  </a:cubicBezTo>
                  <a:cubicBezTo>
                    <a:pt x="9" y="161"/>
                    <a:pt x="9" y="161"/>
                    <a:pt x="9" y="161"/>
                  </a:cubicBezTo>
                  <a:close/>
                  <a:moveTo>
                    <a:pt x="10" y="160"/>
                  </a:moveTo>
                  <a:cubicBezTo>
                    <a:pt x="10" y="160"/>
                    <a:pt x="10" y="160"/>
                    <a:pt x="10" y="160"/>
                  </a:cubicBezTo>
                  <a:cubicBezTo>
                    <a:pt x="10" y="160"/>
                    <a:pt x="10" y="160"/>
                    <a:pt x="10" y="160"/>
                  </a:cubicBezTo>
                  <a:cubicBezTo>
                    <a:pt x="11" y="160"/>
                    <a:pt x="11" y="160"/>
                    <a:pt x="11" y="160"/>
                  </a:cubicBezTo>
                  <a:cubicBezTo>
                    <a:pt x="12" y="160"/>
                    <a:pt x="12" y="160"/>
                    <a:pt x="12" y="160"/>
                  </a:cubicBezTo>
                  <a:cubicBezTo>
                    <a:pt x="12" y="161"/>
                    <a:pt x="12" y="161"/>
                    <a:pt x="12" y="161"/>
                  </a:cubicBezTo>
                  <a:cubicBezTo>
                    <a:pt x="13" y="162"/>
                    <a:pt x="13" y="162"/>
                    <a:pt x="13" y="162"/>
                  </a:cubicBezTo>
                  <a:cubicBezTo>
                    <a:pt x="12" y="161"/>
                    <a:pt x="12" y="161"/>
                    <a:pt x="12" y="161"/>
                  </a:cubicBezTo>
                  <a:cubicBezTo>
                    <a:pt x="11" y="161"/>
                    <a:pt x="11" y="161"/>
                    <a:pt x="11" y="161"/>
                  </a:cubicBezTo>
                  <a:cubicBezTo>
                    <a:pt x="10" y="160"/>
                    <a:pt x="10" y="160"/>
                    <a:pt x="10" y="160"/>
                  </a:cubicBezTo>
                  <a:close/>
                  <a:moveTo>
                    <a:pt x="10" y="161"/>
                  </a:moveTo>
                  <a:cubicBezTo>
                    <a:pt x="10" y="161"/>
                    <a:pt x="10" y="161"/>
                    <a:pt x="10" y="161"/>
                  </a:cubicBezTo>
                  <a:cubicBezTo>
                    <a:pt x="11" y="162"/>
                    <a:pt x="11" y="162"/>
                    <a:pt x="11" y="162"/>
                  </a:cubicBezTo>
                  <a:cubicBezTo>
                    <a:pt x="12" y="163"/>
                    <a:pt x="12" y="163"/>
                    <a:pt x="12" y="163"/>
                  </a:cubicBezTo>
                  <a:cubicBezTo>
                    <a:pt x="12" y="164"/>
                    <a:pt x="12" y="164"/>
                    <a:pt x="12" y="164"/>
                  </a:cubicBezTo>
                  <a:cubicBezTo>
                    <a:pt x="11" y="164"/>
                    <a:pt x="11" y="164"/>
                    <a:pt x="11" y="164"/>
                  </a:cubicBezTo>
                  <a:cubicBezTo>
                    <a:pt x="10" y="162"/>
                    <a:pt x="10" y="162"/>
                    <a:pt x="10" y="162"/>
                  </a:cubicBezTo>
                  <a:cubicBezTo>
                    <a:pt x="10" y="161"/>
                    <a:pt x="10" y="161"/>
                    <a:pt x="10" y="161"/>
                  </a:cubicBezTo>
                  <a:close/>
                  <a:moveTo>
                    <a:pt x="11" y="165"/>
                  </a:moveTo>
                  <a:cubicBezTo>
                    <a:pt x="10" y="166"/>
                    <a:pt x="10" y="166"/>
                    <a:pt x="10" y="166"/>
                  </a:cubicBezTo>
                  <a:cubicBezTo>
                    <a:pt x="9" y="165"/>
                    <a:pt x="9" y="165"/>
                    <a:pt x="9" y="165"/>
                  </a:cubicBezTo>
                  <a:cubicBezTo>
                    <a:pt x="10" y="165"/>
                    <a:pt x="10" y="165"/>
                    <a:pt x="10" y="165"/>
                  </a:cubicBezTo>
                  <a:cubicBezTo>
                    <a:pt x="10" y="164"/>
                    <a:pt x="10" y="164"/>
                    <a:pt x="10" y="164"/>
                  </a:cubicBezTo>
                  <a:cubicBezTo>
                    <a:pt x="10" y="164"/>
                    <a:pt x="10" y="164"/>
                    <a:pt x="10" y="164"/>
                  </a:cubicBezTo>
                  <a:cubicBezTo>
                    <a:pt x="10" y="163"/>
                    <a:pt x="10" y="163"/>
                    <a:pt x="10" y="163"/>
                  </a:cubicBezTo>
                  <a:cubicBezTo>
                    <a:pt x="11" y="164"/>
                    <a:pt x="11" y="164"/>
                    <a:pt x="11" y="164"/>
                  </a:cubicBezTo>
                  <a:cubicBezTo>
                    <a:pt x="11" y="164"/>
                    <a:pt x="11" y="164"/>
                    <a:pt x="11" y="164"/>
                  </a:cubicBezTo>
                  <a:cubicBezTo>
                    <a:pt x="13" y="165"/>
                    <a:pt x="13" y="165"/>
                    <a:pt x="13" y="165"/>
                  </a:cubicBezTo>
                  <a:cubicBezTo>
                    <a:pt x="13" y="165"/>
                    <a:pt x="13" y="165"/>
                    <a:pt x="13" y="165"/>
                  </a:cubicBezTo>
                  <a:cubicBezTo>
                    <a:pt x="12" y="165"/>
                    <a:pt x="12" y="165"/>
                    <a:pt x="12" y="165"/>
                  </a:cubicBezTo>
                  <a:cubicBezTo>
                    <a:pt x="12" y="165"/>
                    <a:pt x="12" y="165"/>
                    <a:pt x="12" y="165"/>
                  </a:cubicBezTo>
                  <a:cubicBezTo>
                    <a:pt x="11" y="165"/>
                    <a:pt x="11" y="165"/>
                    <a:pt x="11" y="165"/>
                  </a:cubicBezTo>
                  <a:close/>
                  <a:moveTo>
                    <a:pt x="12" y="169"/>
                  </a:moveTo>
                  <a:cubicBezTo>
                    <a:pt x="11" y="169"/>
                    <a:pt x="11" y="169"/>
                    <a:pt x="11" y="169"/>
                  </a:cubicBezTo>
                  <a:cubicBezTo>
                    <a:pt x="11" y="168"/>
                    <a:pt x="11" y="168"/>
                    <a:pt x="11" y="168"/>
                  </a:cubicBezTo>
                  <a:cubicBezTo>
                    <a:pt x="11" y="168"/>
                    <a:pt x="11" y="168"/>
                    <a:pt x="11" y="168"/>
                  </a:cubicBezTo>
                  <a:cubicBezTo>
                    <a:pt x="11" y="167"/>
                    <a:pt x="11" y="167"/>
                    <a:pt x="11" y="167"/>
                  </a:cubicBezTo>
                  <a:cubicBezTo>
                    <a:pt x="11" y="167"/>
                    <a:pt x="11" y="167"/>
                    <a:pt x="11" y="167"/>
                  </a:cubicBezTo>
                  <a:cubicBezTo>
                    <a:pt x="11" y="167"/>
                    <a:pt x="11" y="167"/>
                    <a:pt x="11" y="167"/>
                  </a:cubicBezTo>
                  <a:cubicBezTo>
                    <a:pt x="11" y="167"/>
                    <a:pt x="11" y="167"/>
                    <a:pt x="11" y="167"/>
                  </a:cubicBezTo>
                  <a:cubicBezTo>
                    <a:pt x="12" y="167"/>
                    <a:pt x="12" y="167"/>
                    <a:pt x="12" y="167"/>
                  </a:cubicBezTo>
                  <a:cubicBezTo>
                    <a:pt x="12" y="167"/>
                    <a:pt x="12" y="167"/>
                    <a:pt x="12" y="167"/>
                  </a:cubicBezTo>
                  <a:cubicBezTo>
                    <a:pt x="12" y="168"/>
                    <a:pt x="12" y="168"/>
                    <a:pt x="12" y="168"/>
                  </a:cubicBezTo>
                  <a:cubicBezTo>
                    <a:pt x="11" y="168"/>
                    <a:pt x="11" y="168"/>
                    <a:pt x="11" y="168"/>
                  </a:cubicBezTo>
                  <a:cubicBezTo>
                    <a:pt x="12" y="169"/>
                    <a:pt x="12" y="169"/>
                    <a:pt x="12" y="169"/>
                  </a:cubicBezTo>
                  <a:close/>
                  <a:moveTo>
                    <a:pt x="12" y="167"/>
                  </a:moveTo>
                  <a:cubicBezTo>
                    <a:pt x="12" y="167"/>
                    <a:pt x="12" y="167"/>
                    <a:pt x="12" y="167"/>
                  </a:cubicBezTo>
                  <a:cubicBezTo>
                    <a:pt x="13" y="167"/>
                    <a:pt x="13" y="167"/>
                    <a:pt x="13" y="167"/>
                  </a:cubicBezTo>
                  <a:cubicBezTo>
                    <a:pt x="13" y="167"/>
                    <a:pt x="13" y="167"/>
                    <a:pt x="13" y="167"/>
                  </a:cubicBezTo>
                  <a:cubicBezTo>
                    <a:pt x="13" y="168"/>
                    <a:pt x="13" y="168"/>
                    <a:pt x="13" y="168"/>
                  </a:cubicBezTo>
                  <a:cubicBezTo>
                    <a:pt x="13" y="168"/>
                    <a:pt x="13" y="168"/>
                    <a:pt x="13" y="168"/>
                  </a:cubicBezTo>
                  <a:cubicBezTo>
                    <a:pt x="13" y="169"/>
                    <a:pt x="13" y="169"/>
                    <a:pt x="13" y="169"/>
                  </a:cubicBezTo>
                  <a:cubicBezTo>
                    <a:pt x="13" y="169"/>
                    <a:pt x="13" y="169"/>
                    <a:pt x="13" y="169"/>
                  </a:cubicBezTo>
                  <a:cubicBezTo>
                    <a:pt x="12" y="168"/>
                    <a:pt x="12" y="168"/>
                    <a:pt x="12" y="168"/>
                  </a:cubicBezTo>
                  <a:cubicBezTo>
                    <a:pt x="12" y="168"/>
                    <a:pt x="12" y="168"/>
                    <a:pt x="12" y="168"/>
                  </a:cubicBezTo>
                  <a:cubicBezTo>
                    <a:pt x="12" y="167"/>
                    <a:pt x="12" y="167"/>
                    <a:pt x="12" y="167"/>
                  </a:cubicBezTo>
                  <a:close/>
                  <a:moveTo>
                    <a:pt x="14" y="168"/>
                  </a:moveTo>
                  <a:cubicBezTo>
                    <a:pt x="15" y="168"/>
                    <a:pt x="15" y="168"/>
                    <a:pt x="15" y="168"/>
                  </a:cubicBezTo>
                  <a:cubicBezTo>
                    <a:pt x="15" y="169"/>
                    <a:pt x="15" y="169"/>
                    <a:pt x="15" y="169"/>
                  </a:cubicBezTo>
                  <a:cubicBezTo>
                    <a:pt x="14" y="169"/>
                    <a:pt x="14" y="169"/>
                    <a:pt x="14" y="169"/>
                  </a:cubicBezTo>
                  <a:cubicBezTo>
                    <a:pt x="14" y="168"/>
                    <a:pt x="14" y="168"/>
                    <a:pt x="14" y="168"/>
                  </a:cubicBezTo>
                  <a:cubicBezTo>
                    <a:pt x="14" y="168"/>
                    <a:pt x="14" y="168"/>
                    <a:pt x="14" y="168"/>
                  </a:cubicBezTo>
                  <a:close/>
                  <a:moveTo>
                    <a:pt x="13" y="171"/>
                  </a:moveTo>
                  <a:cubicBezTo>
                    <a:pt x="13" y="171"/>
                    <a:pt x="13" y="171"/>
                    <a:pt x="13" y="171"/>
                  </a:cubicBezTo>
                  <a:cubicBezTo>
                    <a:pt x="13" y="170"/>
                    <a:pt x="13" y="170"/>
                    <a:pt x="13" y="170"/>
                  </a:cubicBezTo>
                  <a:cubicBezTo>
                    <a:pt x="13" y="170"/>
                    <a:pt x="13" y="170"/>
                    <a:pt x="13" y="170"/>
                  </a:cubicBezTo>
                  <a:cubicBezTo>
                    <a:pt x="13" y="169"/>
                    <a:pt x="13" y="169"/>
                    <a:pt x="13" y="169"/>
                  </a:cubicBezTo>
                  <a:cubicBezTo>
                    <a:pt x="13" y="169"/>
                    <a:pt x="13" y="169"/>
                    <a:pt x="13" y="169"/>
                  </a:cubicBezTo>
                  <a:cubicBezTo>
                    <a:pt x="14" y="170"/>
                    <a:pt x="14" y="170"/>
                    <a:pt x="14" y="170"/>
                  </a:cubicBezTo>
                  <a:cubicBezTo>
                    <a:pt x="13" y="171"/>
                    <a:pt x="13" y="171"/>
                    <a:pt x="13" y="171"/>
                  </a:cubicBezTo>
                  <a:close/>
                  <a:moveTo>
                    <a:pt x="16" y="168"/>
                  </a:moveTo>
                  <a:cubicBezTo>
                    <a:pt x="15" y="168"/>
                    <a:pt x="15" y="168"/>
                    <a:pt x="15" y="168"/>
                  </a:cubicBezTo>
                  <a:cubicBezTo>
                    <a:pt x="14" y="168"/>
                    <a:pt x="14" y="168"/>
                    <a:pt x="14" y="168"/>
                  </a:cubicBezTo>
                  <a:cubicBezTo>
                    <a:pt x="14" y="166"/>
                    <a:pt x="14" y="166"/>
                    <a:pt x="14" y="166"/>
                  </a:cubicBezTo>
                  <a:cubicBezTo>
                    <a:pt x="15" y="166"/>
                    <a:pt x="15" y="166"/>
                    <a:pt x="15" y="166"/>
                  </a:cubicBezTo>
                  <a:cubicBezTo>
                    <a:pt x="15" y="167"/>
                    <a:pt x="15" y="167"/>
                    <a:pt x="15" y="167"/>
                  </a:cubicBezTo>
                  <a:cubicBezTo>
                    <a:pt x="16" y="168"/>
                    <a:pt x="16" y="168"/>
                    <a:pt x="16" y="168"/>
                  </a:cubicBezTo>
                  <a:cubicBezTo>
                    <a:pt x="16" y="168"/>
                    <a:pt x="16" y="168"/>
                    <a:pt x="16" y="168"/>
                  </a:cubicBezTo>
                  <a:cubicBezTo>
                    <a:pt x="16" y="168"/>
                    <a:pt x="16" y="168"/>
                    <a:pt x="16" y="168"/>
                  </a:cubicBezTo>
                  <a:close/>
                  <a:moveTo>
                    <a:pt x="16" y="170"/>
                  </a:moveTo>
                  <a:cubicBezTo>
                    <a:pt x="15" y="169"/>
                    <a:pt x="15" y="169"/>
                    <a:pt x="15" y="169"/>
                  </a:cubicBezTo>
                  <a:cubicBezTo>
                    <a:pt x="15" y="169"/>
                    <a:pt x="15" y="169"/>
                    <a:pt x="15" y="169"/>
                  </a:cubicBezTo>
                  <a:cubicBezTo>
                    <a:pt x="16" y="169"/>
                    <a:pt x="16" y="169"/>
                    <a:pt x="16" y="169"/>
                  </a:cubicBezTo>
                  <a:cubicBezTo>
                    <a:pt x="16" y="170"/>
                    <a:pt x="16" y="170"/>
                    <a:pt x="16" y="170"/>
                  </a:cubicBezTo>
                  <a:cubicBezTo>
                    <a:pt x="16" y="170"/>
                    <a:pt x="16" y="170"/>
                    <a:pt x="16" y="170"/>
                  </a:cubicBezTo>
                  <a:close/>
                  <a:moveTo>
                    <a:pt x="16" y="171"/>
                  </a:moveTo>
                  <a:cubicBezTo>
                    <a:pt x="15" y="170"/>
                    <a:pt x="15" y="170"/>
                    <a:pt x="15" y="170"/>
                  </a:cubicBezTo>
                  <a:cubicBezTo>
                    <a:pt x="15" y="170"/>
                    <a:pt x="15" y="170"/>
                    <a:pt x="15" y="170"/>
                  </a:cubicBezTo>
                  <a:cubicBezTo>
                    <a:pt x="15" y="169"/>
                    <a:pt x="15" y="169"/>
                    <a:pt x="15" y="169"/>
                  </a:cubicBezTo>
                  <a:cubicBezTo>
                    <a:pt x="16" y="170"/>
                    <a:pt x="16" y="170"/>
                    <a:pt x="16" y="170"/>
                  </a:cubicBezTo>
                  <a:cubicBezTo>
                    <a:pt x="16" y="171"/>
                    <a:pt x="16" y="171"/>
                    <a:pt x="16" y="171"/>
                  </a:cubicBezTo>
                  <a:cubicBezTo>
                    <a:pt x="16" y="171"/>
                    <a:pt x="16" y="171"/>
                    <a:pt x="16" y="171"/>
                  </a:cubicBezTo>
                  <a:close/>
                  <a:moveTo>
                    <a:pt x="17" y="173"/>
                  </a:moveTo>
                  <a:cubicBezTo>
                    <a:pt x="17" y="173"/>
                    <a:pt x="17" y="173"/>
                    <a:pt x="17" y="173"/>
                  </a:cubicBezTo>
                  <a:cubicBezTo>
                    <a:pt x="16" y="172"/>
                    <a:pt x="16" y="172"/>
                    <a:pt x="16" y="172"/>
                  </a:cubicBezTo>
                  <a:cubicBezTo>
                    <a:pt x="16" y="172"/>
                    <a:pt x="16" y="172"/>
                    <a:pt x="16" y="172"/>
                  </a:cubicBezTo>
                  <a:cubicBezTo>
                    <a:pt x="15" y="172"/>
                    <a:pt x="15" y="172"/>
                    <a:pt x="15" y="172"/>
                  </a:cubicBezTo>
                  <a:cubicBezTo>
                    <a:pt x="15" y="172"/>
                    <a:pt x="15" y="172"/>
                    <a:pt x="15" y="172"/>
                  </a:cubicBezTo>
                  <a:cubicBezTo>
                    <a:pt x="16" y="172"/>
                    <a:pt x="16" y="172"/>
                    <a:pt x="16" y="172"/>
                  </a:cubicBezTo>
                  <a:cubicBezTo>
                    <a:pt x="16" y="172"/>
                    <a:pt x="16" y="172"/>
                    <a:pt x="16" y="172"/>
                  </a:cubicBezTo>
                  <a:cubicBezTo>
                    <a:pt x="17" y="172"/>
                    <a:pt x="17" y="172"/>
                    <a:pt x="17" y="172"/>
                  </a:cubicBezTo>
                  <a:cubicBezTo>
                    <a:pt x="17" y="172"/>
                    <a:pt x="17" y="172"/>
                    <a:pt x="17" y="172"/>
                  </a:cubicBezTo>
                  <a:cubicBezTo>
                    <a:pt x="17" y="173"/>
                    <a:pt x="17" y="173"/>
                    <a:pt x="17" y="173"/>
                  </a:cubicBezTo>
                  <a:close/>
                  <a:moveTo>
                    <a:pt x="20" y="177"/>
                  </a:moveTo>
                  <a:cubicBezTo>
                    <a:pt x="19" y="177"/>
                    <a:pt x="19" y="177"/>
                    <a:pt x="19" y="177"/>
                  </a:cubicBezTo>
                  <a:cubicBezTo>
                    <a:pt x="18" y="177"/>
                    <a:pt x="18" y="177"/>
                    <a:pt x="18" y="177"/>
                  </a:cubicBezTo>
                  <a:cubicBezTo>
                    <a:pt x="17" y="177"/>
                    <a:pt x="17" y="177"/>
                    <a:pt x="17" y="177"/>
                  </a:cubicBezTo>
                  <a:cubicBezTo>
                    <a:pt x="17" y="176"/>
                    <a:pt x="17" y="176"/>
                    <a:pt x="17" y="176"/>
                  </a:cubicBezTo>
                  <a:cubicBezTo>
                    <a:pt x="16" y="176"/>
                    <a:pt x="16" y="176"/>
                    <a:pt x="16" y="176"/>
                  </a:cubicBezTo>
                  <a:cubicBezTo>
                    <a:pt x="15" y="176"/>
                    <a:pt x="15" y="176"/>
                    <a:pt x="15" y="176"/>
                  </a:cubicBezTo>
                  <a:cubicBezTo>
                    <a:pt x="14" y="175"/>
                    <a:pt x="14" y="175"/>
                    <a:pt x="14" y="175"/>
                  </a:cubicBezTo>
                  <a:cubicBezTo>
                    <a:pt x="14" y="174"/>
                    <a:pt x="14" y="174"/>
                    <a:pt x="14" y="174"/>
                  </a:cubicBezTo>
                  <a:cubicBezTo>
                    <a:pt x="14" y="174"/>
                    <a:pt x="14" y="174"/>
                    <a:pt x="14" y="174"/>
                  </a:cubicBezTo>
                  <a:cubicBezTo>
                    <a:pt x="15" y="174"/>
                    <a:pt x="15" y="174"/>
                    <a:pt x="15" y="174"/>
                  </a:cubicBezTo>
                  <a:cubicBezTo>
                    <a:pt x="16" y="175"/>
                    <a:pt x="16" y="175"/>
                    <a:pt x="16" y="175"/>
                  </a:cubicBezTo>
                  <a:cubicBezTo>
                    <a:pt x="16" y="175"/>
                    <a:pt x="16" y="175"/>
                    <a:pt x="16" y="175"/>
                  </a:cubicBezTo>
                  <a:cubicBezTo>
                    <a:pt x="17" y="175"/>
                    <a:pt x="17" y="175"/>
                    <a:pt x="17" y="175"/>
                  </a:cubicBezTo>
                  <a:cubicBezTo>
                    <a:pt x="18" y="175"/>
                    <a:pt x="18" y="175"/>
                    <a:pt x="18" y="175"/>
                  </a:cubicBezTo>
                  <a:cubicBezTo>
                    <a:pt x="19" y="176"/>
                    <a:pt x="19" y="176"/>
                    <a:pt x="19" y="176"/>
                  </a:cubicBezTo>
                  <a:cubicBezTo>
                    <a:pt x="20" y="176"/>
                    <a:pt x="20" y="176"/>
                    <a:pt x="20" y="176"/>
                  </a:cubicBezTo>
                  <a:cubicBezTo>
                    <a:pt x="20" y="176"/>
                    <a:pt x="20" y="176"/>
                    <a:pt x="20" y="176"/>
                  </a:cubicBezTo>
                  <a:cubicBezTo>
                    <a:pt x="21" y="177"/>
                    <a:pt x="21" y="177"/>
                    <a:pt x="21" y="177"/>
                  </a:cubicBezTo>
                  <a:cubicBezTo>
                    <a:pt x="21" y="177"/>
                    <a:pt x="21" y="177"/>
                    <a:pt x="21" y="177"/>
                  </a:cubicBezTo>
                  <a:cubicBezTo>
                    <a:pt x="22" y="177"/>
                    <a:pt x="22" y="177"/>
                    <a:pt x="22" y="177"/>
                  </a:cubicBezTo>
                  <a:cubicBezTo>
                    <a:pt x="21" y="177"/>
                    <a:pt x="21" y="177"/>
                    <a:pt x="21" y="177"/>
                  </a:cubicBezTo>
                  <a:cubicBezTo>
                    <a:pt x="21" y="177"/>
                    <a:pt x="21" y="177"/>
                    <a:pt x="21" y="177"/>
                  </a:cubicBezTo>
                  <a:cubicBezTo>
                    <a:pt x="20" y="177"/>
                    <a:pt x="20" y="177"/>
                    <a:pt x="20" y="177"/>
                  </a:cubicBezTo>
                  <a:close/>
                  <a:moveTo>
                    <a:pt x="17" y="177"/>
                  </a:moveTo>
                  <a:cubicBezTo>
                    <a:pt x="17" y="177"/>
                    <a:pt x="17" y="178"/>
                    <a:pt x="17" y="178"/>
                  </a:cubicBezTo>
                  <a:cubicBezTo>
                    <a:pt x="16" y="178"/>
                    <a:pt x="16" y="178"/>
                    <a:pt x="16" y="178"/>
                  </a:cubicBezTo>
                  <a:cubicBezTo>
                    <a:pt x="17" y="177"/>
                    <a:pt x="17" y="177"/>
                    <a:pt x="17" y="177"/>
                  </a:cubicBezTo>
                  <a:close/>
                  <a:moveTo>
                    <a:pt x="23" y="181"/>
                  </a:moveTo>
                  <a:cubicBezTo>
                    <a:pt x="23" y="181"/>
                    <a:pt x="23" y="181"/>
                    <a:pt x="23" y="181"/>
                  </a:cubicBezTo>
                  <a:cubicBezTo>
                    <a:pt x="24" y="181"/>
                    <a:pt x="24" y="181"/>
                    <a:pt x="24" y="181"/>
                  </a:cubicBezTo>
                  <a:cubicBezTo>
                    <a:pt x="23" y="181"/>
                    <a:pt x="23" y="181"/>
                    <a:pt x="23" y="181"/>
                  </a:cubicBezTo>
                  <a:cubicBezTo>
                    <a:pt x="23" y="181"/>
                    <a:pt x="23" y="181"/>
                    <a:pt x="23" y="181"/>
                  </a:cubicBezTo>
                  <a:cubicBezTo>
                    <a:pt x="23" y="181"/>
                    <a:pt x="23" y="181"/>
                    <a:pt x="23" y="181"/>
                  </a:cubicBezTo>
                  <a:close/>
                  <a:moveTo>
                    <a:pt x="25" y="181"/>
                  </a:moveTo>
                  <a:cubicBezTo>
                    <a:pt x="25" y="182"/>
                    <a:pt x="25" y="182"/>
                    <a:pt x="25" y="182"/>
                  </a:cubicBezTo>
                  <a:cubicBezTo>
                    <a:pt x="24" y="181"/>
                    <a:pt x="24" y="181"/>
                    <a:pt x="24" y="181"/>
                  </a:cubicBezTo>
                  <a:cubicBezTo>
                    <a:pt x="24" y="181"/>
                    <a:pt x="24" y="181"/>
                    <a:pt x="24" y="181"/>
                  </a:cubicBezTo>
                  <a:cubicBezTo>
                    <a:pt x="23" y="180"/>
                    <a:pt x="23" y="180"/>
                    <a:pt x="23" y="180"/>
                  </a:cubicBezTo>
                  <a:cubicBezTo>
                    <a:pt x="22" y="180"/>
                    <a:pt x="22" y="180"/>
                    <a:pt x="22" y="180"/>
                  </a:cubicBezTo>
                  <a:cubicBezTo>
                    <a:pt x="22" y="180"/>
                    <a:pt x="22" y="180"/>
                    <a:pt x="22" y="180"/>
                  </a:cubicBezTo>
                  <a:cubicBezTo>
                    <a:pt x="21" y="179"/>
                    <a:pt x="21" y="179"/>
                    <a:pt x="21" y="179"/>
                  </a:cubicBezTo>
                  <a:cubicBezTo>
                    <a:pt x="20" y="179"/>
                    <a:pt x="20" y="179"/>
                    <a:pt x="20" y="179"/>
                  </a:cubicBezTo>
                  <a:cubicBezTo>
                    <a:pt x="20" y="179"/>
                    <a:pt x="20" y="179"/>
                    <a:pt x="20" y="179"/>
                  </a:cubicBezTo>
                  <a:cubicBezTo>
                    <a:pt x="19" y="178"/>
                    <a:pt x="19" y="178"/>
                    <a:pt x="19" y="178"/>
                  </a:cubicBezTo>
                  <a:cubicBezTo>
                    <a:pt x="19" y="178"/>
                    <a:pt x="19" y="178"/>
                    <a:pt x="19" y="178"/>
                  </a:cubicBezTo>
                  <a:cubicBezTo>
                    <a:pt x="19" y="177"/>
                    <a:pt x="19" y="177"/>
                    <a:pt x="19" y="177"/>
                  </a:cubicBezTo>
                  <a:cubicBezTo>
                    <a:pt x="20" y="177"/>
                    <a:pt x="20" y="177"/>
                    <a:pt x="20" y="177"/>
                  </a:cubicBezTo>
                  <a:cubicBezTo>
                    <a:pt x="20" y="178"/>
                    <a:pt x="20" y="178"/>
                    <a:pt x="20" y="178"/>
                  </a:cubicBezTo>
                  <a:cubicBezTo>
                    <a:pt x="21" y="178"/>
                    <a:pt x="21" y="178"/>
                    <a:pt x="21" y="178"/>
                  </a:cubicBezTo>
                  <a:cubicBezTo>
                    <a:pt x="22" y="178"/>
                    <a:pt x="22" y="178"/>
                    <a:pt x="22" y="178"/>
                  </a:cubicBezTo>
                  <a:cubicBezTo>
                    <a:pt x="22" y="178"/>
                    <a:pt x="22" y="178"/>
                    <a:pt x="22" y="178"/>
                  </a:cubicBezTo>
                  <a:cubicBezTo>
                    <a:pt x="24" y="178"/>
                    <a:pt x="24" y="178"/>
                    <a:pt x="24" y="178"/>
                  </a:cubicBezTo>
                  <a:cubicBezTo>
                    <a:pt x="24" y="179"/>
                    <a:pt x="24" y="179"/>
                    <a:pt x="24" y="179"/>
                  </a:cubicBezTo>
                  <a:cubicBezTo>
                    <a:pt x="24" y="179"/>
                    <a:pt x="24" y="179"/>
                    <a:pt x="24" y="179"/>
                  </a:cubicBezTo>
                  <a:cubicBezTo>
                    <a:pt x="25" y="179"/>
                    <a:pt x="25" y="179"/>
                    <a:pt x="25" y="179"/>
                  </a:cubicBezTo>
                  <a:cubicBezTo>
                    <a:pt x="26" y="179"/>
                    <a:pt x="26" y="179"/>
                    <a:pt x="26" y="179"/>
                  </a:cubicBezTo>
                  <a:cubicBezTo>
                    <a:pt x="26" y="180"/>
                    <a:pt x="26" y="180"/>
                    <a:pt x="26" y="180"/>
                  </a:cubicBezTo>
                  <a:cubicBezTo>
                    <a:pt x="26" y="180"/>
                    <a:pt x="26" y="180"/>
                    <a:pt x="26" y="180"/>
                  </a:cubicBezTo>
                  <a:cubicBezTo>
                    <a:pt x="25" y="180"/>
                    <a:pt x="25" y="180"/>
                    <a:pt x="25" y="180"/>
                  </a:cubicBezTo>
                  <a:cubicBezTo>
                    <a:pt x="26" y="180"/>
                    <a:pt x="26" y="180"/>
                    <a:pt x="26" y="180"/>
                  </a:cubicBezTo>
                  <a:cubicBezTo>
                    <a:pt x="26" y="180"/>
                    <a:pt x="26" y="180"/>
                    <a:pt x="26" y="180"/>
                  </a:cubicBezTo>
                  <a:cubicBezTo>
                    <a:pt x="25" y="181"/>
                    <a:pt x="25" y="181"/>
                    <a:pt x="25" y="181"/>
                  </a:cubicBezTo>
                  <a:cubicBezTo>
                    <a:pt x="25" y="181"/>
                    <a:pt x="25" y="181"/>
                    <a:pt x="25" y="181"/>
                  </a:cubicBezTo>
                  <a:close/>
                  <a:moveTo>
                    <a:pt x="26" y="181"/>
                  </a:moveTo>
                  <a:cubicBezTo>
                    <a:pt x="26" y="182"/>
                    <a:pt x="26" y="182"/>
                    <a:pt x="26" y="182"/>
                  </a:cubicBezTo>
                  <a:cubicBezTo>
                    <a:pt x="26" y="182"/>
                    <a:pt x="26" y="182"/>
                    <a:pt x="26" y="182"/>
                  </a:cubicBezTo>
                  <a:cubicBezTo>
                    <a:pt x="26" y="182"/>
                    <a:pt x="26" y="182"/>
                    <a:pt x="26" y="182"/>
                  </a:cubicBezTo>
                  <a:cubicBezTo>
                    <a:pt x="27" y="181"/>
                    <a:pt x="27" y="181"/>
                    <a:pt x="27" y="181"/>
                  </a:cubicBezTo>
                  <a:cubicBezTo>
                    <a:pt x="27" y="181"/>
                    <a:pt x="27" y="181"/>
                    <a:pt x="27" y="181"/>
                  </a:cubicBezTo>
                  <a:cubicBezTo>
                    <a:pt x="27" y="181"/>
                    <a:pt x="27" y="181"/>
                    <a:pt x="27" y="181"/>
                  </a:cubicBezTo>
                  <a:cubicBezTo>
                    <a:pt x="26" y="181"/>
                    <a:pt x="26" y="181"/>
                    <a:pt x="26" y="181"/>
                  </a:cubicBezTo>
                  <a:close/>
                  <a:moveTo>
                    <a:pt x="31" y="180"/>
                  </a:moveTo>
                  <a:cubicBezTo>
                    <a:pt x="31" y="181"/>
                    <a:pt x="31" y="181"/>
                    <a:pt x="31" y="181"/>
                  </a:cubicBezTo>
                  <a:cubicBezTo>
                    <a:pt x="31" y="182"/>
                    <a:pt x="31" y="182"/>
                    <a:pt x="31" y="182"/>
                  </a:cubicBezTo>
                  <a:cubicBezTo>
                    <a:pt x="31" y="182"/>
                    <a:pt x="31" y="182"/>
                    <a:pt x="31" y="182"/>
                  </a:cubicBezTo>
                  <a:cubicBezTo>
                    <a:pt x="30" y="182"/>
                    <a:pt x="30" y="182"/>
                    <a:pt x="30" y="182"/>
                  </a:cubicBezTo>
                  <a:cubicBezTo>
                    <a:pt x="30" y="181"/>
                    <a:pt x="30" y="181"/>
                    <a:pt x="30" y="181"/>
                  </a:cubicBezTo>
                  <a:cubicBezTo>
                    <a:pt x="29" y="182"/>
                    <a:pt x="29" y="182"/>
                    <a:pt x="29" y="182"/>
                  </a:cubicBezTo>
                  <a:cubicBezTo>
                    <a:pt x="29" y="181"/>
                    <a:pt x="29" y="181"/>
                    <a:pt x="29" y="181"/>
                  </a:cubicBezTo>
                  <a:cubicBezTo>
                    <a:pt x="28" y="181"/>
                    <a:pt x="28" y="181"/>
                    <a:pt x="28" y="181"/>
                  </a:cubicBezTo>
                  <a:cubicBezTo>
                    <a:pt x="28" y="181"/>
                    <a:pt x="28" y="181"/>
                    <a:pt x="28" y="181"/>
                  </a:cubicBezTo>
                  <a:cubicBezTo>
                    <a:pt x="27" y="181"/>
                    <a:pt x="27" y="181"/>
                    <a:pt x="27" y="181"/>
                  </a:cubicBezTo>
                  <a:cubicBezTo>
                    <a:pt x="27" y="181"/>
                    <a:pt x="27" y="181"/>
                    <a:pt x="27" y="181"/>
                  </a:cubicBezTo>
                  <a:cubicBezTo>
                    <a:pt x="27" y="180"/>
                    <a:pt x="27" y="180"/>
                    <a:pt x="27" y="180"/>
                  </a:cubicBezTo>
                  <a:cubicBezTo>
                    <a:pt x="28" y="180"/>
                    <a:pt x="28" y="180"/>
                    <a:pt x="28" y="180"/>
                  </a:cubicBezTo>
                  <a:cubicBezTo>
                    <a:pt x="28" y="180"/>
                    <a:pt x="28" y="180"/>
                    <a:pt x="28" y="180"/>
                  </a:cubicBezTo>
                  <a:cubicBezTo>
                    <a:pt x="30" y="180"/>
                    <a:pt x="30" y="180"/>
                    <a:pt x="30" y="180"/>
                  </a:cubicBezTo>
                  <a:cubicBezTo>
                    <a:pt x="30" y="181"/>
                    <a:pt x="30" y="181"/>
                    <a:pt x="30" y="181"/>
                  </a:cubicBezTo>
                  <a:cubicBezTo>
                    <a:pt x="30" y="180"/>
                    <a:pt x="30" y="180"/>
                    <a:pt x="30" y="180"/>
                  </a:cubicBezTo>
                  <a:cubicBezTo>
                    <a:pt x="31" y="180"/>
                    <a:pt x="31" y="180"/>
                    <a:pt x="31" y="180"/>
                  </a:cubicBezTo>
                  <a:cubicBezTo>
                    <a:pt x="31" y="180"/>
                    <a:pt x="31" y="180"/>
                    <a:pt x="31" y="180"/>
                  </a:cubicBezTo>
                  <a:close/>
                  <a:moveTo>
                    <a:pt x="34" y="180"/>
                  </a:moveTo>
                  <a:cubicBezTo>
                    <a:pt x="33" y="180"/>
                    <a:pt x="33" y="180"/>
                    <a:pt x="33" y="180"/>
                  </a:cubicBezTo>
                  <a:cubicBezTo>
                    <a:pt x="33" y="179"/>
                    <a:pt x="33" y="179"/>
                    <a:pt x="33" y="179"/>
                  </a:cubicBezTo>
                  <a:cubicBezTo>
                    <a:pt x="33" y="179"/>
                    <a:pt x="33" y="179"/>
                    <a:pt x="33" y="179"/>
                  </a:cubicBezTo>
                  <a:cubicBezTo>
                    <a:pt x="33" y="178"/>
                    <a:pt x="33" y="178"/>
                    <a:pt x="33" y="178"/>
                  </a:cubicBezTo>
                  <a:cubicBezTo>
                    <a:pt x="32" y="178"/>
                    <a:pt x="32" y="178"/>
                    <a:pt x="32" y="178"/>
                  </a:cubicBezTo>
                  <a:cubicBezTo>
                    <a:pt x="32" y="177"/>
                    <a:pt x="32" y="177"/>
                    <a:pt x="32" y="177"/>
                  </a:cubicBezTo>
                  <a:cubicBezTo>
                    <a:pt x="32" y="176"/>
                    <a:pt x="32" y="176"/>
                    <a:pt x="32" y="176"/>
                  </a:cubicBezTo>
                  <a:cubicBezTo>
                    <a:pt x="32" y="177"/>
                    <a:pt x="32" y="177"/>
                    <a:pt x="32" y="177"/>
                  </a:cubicBezTo>
                  <a:cubicBezTo>
                    <a:pt x="31" y="178"/>
                    <a:pt x="31" y="178"/>
                    <a:pt x="31" y="178"/>
                  </a:cubicBezTo>
                  <a:cubicBezTo>
                    <a:pt x="32" y="179"/>
                    <a:pt x="32" y="179"/>
                    <a:pt x="32" y="179"/>
                  </a:cubicBezTo>
                  <a:cubicBezTo>
                    <a:pt x="31" y="179"/>
                    <a:pt x="31" y="179"/>
                    <a:pt x="31" y="179"/>
                  </a:cubicBezTo>
                  <a:cubicBezTo>
                    <a:pt x="31" y="180"/>
                    <a:pt x="31" y="180"/>
                    <a:pt x="31" y="180"/>
                  </a:cubicBezTo>
                  <a:cubicBezTo>
                    <a:pt x="32" y="180"/>
                    <a:pt x="32" y="180"/>
                    <a:pt x="32" y="180"/>
                  </a:cubicBezTo>
                  <a:cubicBezTo>
                    <a:pt x="33" y="180"/>
                    <a:pt x="33" y="180"/>
                    <a:pt x="33" y="180"/>
                  </a:cubicBezTo>
                  <a:cubicBezTo>
                    <a:pt x="33" y="181"/>
                    <a:pt x="33" y="181"/>
                    <a:pt x="33" y="181"/>
                  </a:cubicBezTo>
                  <a:cubicBezTo>
                    <a:pt x="34" y="180"/>
                    <a:pt x="34" y="180"/>
                    <a:pt x="34" y="180"/>
                  </a:cubicBezTo>
                  <a:close/>
                  <a:moveTo>
                    <a:pt x="30" y="186"/>
                  </a:moveTo>
                  <a:cubicBezTo>
                    <a:pt x="31" y="186"/>
                    <a:pt x="31" y="186"/>
                    <a:pt x="31" y="186"/>
                  </a:cubicBezTo>
                  <a:cubicBezTo>
                    <a:pt x="31" y="186"/>
                    <a:pt x="31" y="186"/>
                    <a:pt x="31" y="186"/>
                  </a:cubicBezTo>
                  <a:cubicBezTo>
                    <a:pt x="31" y="187"/>
                    <a:pt x="31" y="187"/>
                    <a:pt x="31" y="187"/>
                  </a:cubicBezTo>
                  <a:cubicBezTo>
                    <a:pt x="30" y="186"/>
                    <a:pt x="30" y="186"/>
                    <a:pt x="30" y="186"/>
                  </a:cubicBezTo>
                  <a:close/>
                  <a:moveTo>
                    <a:pt x="31" y="185"/>
                  </a:moveTo>
                  <a:cubicBezTo>
                    <a:pt x="30" y="185"/>
                    <a:pt x="30" y="185"/>
                    <a:pt x="30" y="185"/>
                  </a:cubicBezTo>
                  <a:cubicBezTo>
                    <a:pt x="31" y="185"/>
                    <a:pt x="31" y="185"/>
                    <a:pt x="31" y="185"/>
                  </a:cubicBezTo>
                  <a:cubicBezTo>
                    <a:pt x="31" y="185"/>
                    <a:pt x="31" y="185"/>
                    <a:pt x="31" y="185"/>
                  </a:cubicBezTo>
                  <a:cubicBezTo>
                    <a:pt x="31" y="185"/>
                    <a:pt x="31" y="185"/>
                    <a:pt x="31" y="185"/>
                  </a:cubicBezTo>
                  <a:cubicBezTo>
                    <a:pt x="31" y="185"/>
                    <a:pt x="31" y="185"/>
                    <a:pt x="31" y="185"/>
                  </a:cubicBezTo>
                  <a:close/>
                  <a:moveTo>
                    <a:pt x="48" y="190"/>
                  </a:moveTo>
                  <a:cubicBezTo>
                    <a:pt x="48" y="189"/>
                    <a:pt x="48" y="189"/>
                    <a:pt x="48" y="189"/>
                  </a:cubicBezTo>
                  <a:cubicBezTo>
                    <a:pt x="48" y="189"/>
                    <a:pt x="48" y="189"/>
                    <a:pt x="48" y="189"/>
                  </a:cubicBezTo>
                  <a:cubicBezTo>
                    <a:pt x="48" y="188"/>
                    <a:pt x="48" y="188"/>
                    <a:pt x="48" y="188"/>
                  </a:cubicBezTo>
                  <a:cubicBezTo>
                    <a:pt x="48" y="188"/>
                    <a:pt x="48" y="188"/>
                    <a:pt x="48" y="188"/>
                  </a:cubicBezTo>
                  <a:cubicBezTo>
                    <a:pt x="49" y="189"/>
                    <a:pt x="49" y="189"/>
                    <a:pt x="49" y="189"/>
                  </a:cubicBezTo>
                  <a:cubicBezTo>
                    <a:pt x="49" y="190"/>
                    <a:pt x="49" y="190"/>
                    <a:pt x="49" y="190"/>
                  </a:cubicBezTo>
                  <a:cubicBezTo>
                    <a:pt x="48" y="190"/>
                    <a:pt x="48" y="190"/>
                    <a:pt x="48" y="190"/>
                  </a:cubicBezTo>
                  <a:close/>
                  <a:moveTo>
                    <a:pt x="37" y="186"/>
                  </a:moveTo>
                  <a:cubicBezTo>
                    <a:pt x="38" y="185"/>
                    <a:pt x="38" y="185"/>
                    <a:pt x="38" y="185"/>
                  </a:cubicBezTo>
                  <a:cubicBezTo>
                    <a:pt x="38" y="185"/>
                    <a:pt x="38" y="185"/>
                    <a:pt x="38" y="185"/>
                  </a:cubicBezTo>
                  <a:cubicBezTo>
                    <a:pt x="39" y="185"/>
                    <a:pt x="39" y="185"/>
                    <a:pt x="39" y="185"/>
                  </a:cubicBezTo>
                  <a:cubicBezTo>
                    <a:pt x="40" y="185"/>
                    <a:pt x="40" y="185"/>
                    <a:pt x="40" y="185"/>
                  </a:cubicBezTo>
                  <a:cubicBezTo>
                    <a:pt x="42" y="185"/>
                    <a:pt x="42" y="185"/>
                    <a:pt x="42" y="185"/>
                  </a:cubicBezTo>
                  <a:cubicBezTo>
                    <a:pt x="43" y="184"/>
                    <a:pt x="43" y="184"/>
                    <a:pt x="43" y="184"/>
                  </a:cubicBezTo>
                  <a:cubicBezTo>
                    <a:pt x="45" y="185"/>
                    <a:pt x="45" y="185"/>
                    <a:pt x="45" y="185"/>
                  </a:cubicBezTo>
                  <a:cubicBezTo>
                    <a:pt x="46" y="185"/>
                    <a:pt x="46" y="185"/>
                    <a:pt x="46" y="185"/>
                  </a:cubicBezTo>
                  <a:cubicBezTo>
                    <a:pt x="47" y="184"/>
                    <a:pt x="47" y="184"/>
                    <a:pt x="47" y="184"/>
                  </a:cubicBezTo>
                  <a:cubicBezTo>
                    <a:pt x="48" y="185"/>
                    <a:pt x="48" y="185"/>
                    <a:pt x="48" y="185"/>
                  </a:cubicBezTo>
                  <a:cubicBezTo>
                    <a:pt x="48" y="185"/>
                    <a:pt x="48" y="185"/>
                    <a:pt x="48" y="185"/>
                  </a:cubicBezTo>
                  <a:cubicBezTo>
                    <a:pt x="48" y="186"/>
                    <a:pt x="48" y="186"/>
                    <a:pt x="48" y="186"/>
                  </a:cubicBezTo>
                  <a:cubicBezTo>
                    <a:pt x="48" y="186"/>
                    <a:pt x="48" y="186"/>
                    <a:pt x="48" y="186"/>
                  </a:cubicBezTo>
                  <a:cubicBezTo>
                    <a:pt x="47" y="187"/>
                    <a:pt x="47" y="187"/>
                    <a:pt x="47" y="187"/>
                  </a:cubicBezTo>
                  <a:cubicBezTo>
                    <a:pt x="47" y="186"/>
                    <a:pt x="47" y="186"/>
                    <a:pt x="47" y="186"/>
                  </a:cubicBezTo>
                  <a:cubicBezTo>
                    <a:pt x="46" y="186"/>
                    <a:pt x="46" y="186"/>
                    <a:pt x="46" y="186"/>
                  </a:cubicBezTo>
                  <a:cubicBezTo>
                    <a:pt x="45" y="186"/>
                    <a:pt x="45" y="186"/>
                    <a:pt x="45" y="186"/>
                  </a:cubicBezTo>
                  <a:cubicBezTo>
                    <a:pt x="44" y="186"/>
                    <a:pt x="44" y="186"/>
                    <a:pt x="44" y="186"/>
                  </a:cubicBezTo>
                  <a:cubicBezTo>
                    <a:pt x="44" y="186"/>
                    <a:pt x="44" y="186"/>
                    <a:pt x="44" y="186"/>
                  </a:cubicBezTo>
                  <a:cubicBezTo>
                    <a:pt x="44" y="185"/>
                    <a:pt x="44" y="185"/>
                    <a:pt x="44" y="185"/>
                  </a:cubicBezTo>
                  <a:cubicBezTo>
                    <a:pt x="43" y="185"/>
                    <a:pt x="43" y="185"/>
                    <a:pt x="43" y="185"/>
                  </a:cubicBezTo>
                  <a:cubicBezTo>
                    <a:pt x="42" y="186"/>
                    <a:pt x="42" y="186"/>
                    <a:pt x="42" y="186"/>
                  </a:cubicBezTo>
                  <a:cubicBezTo>
                    <a:pt x="42" y="186"/>
                    <a:pt x="42" y="186"/>
                    <a:pt x="42" y="186"/>
                  </a:cubicBezTo>
                  <a:cubicBezTo>
                    <a:pt x="41" y="186"/>
                    <a:pt x="41" y="186"/>
                    <a:pt x="41" y="186"/>
                  </a:cubicBezTo>
                  <a:cubicBezTo>
                    <a:pt x="42" y="187"/>
                    <a:pt x="42" y="187"/>
                    <a:pt x="42" y="187"/>
                  </a:cubicBezTo>
                  <a:cubicBezTo>
                    <a:pt x="42" y="186"/>
                    <a:pt x="42" y="186"/>
                    <a:pt x="42" y="186"/>
                  </a:cubicBezTo>
                  <a:cubicBezTo>
                    <a:pt x="43" y="187"/>
                    <a:pt x="43" y="187"/>
                    <a:pt x="43" y="187"/>
                  </a:cubicBezTo>
                  <a:cubicBezTo>
                    <a:pt x="43" y="187"/>
                    <a:pt x="43" y="187"/>
                    <a:pt x="43" y="187"/>
                  </a:cubicBezTo>
                  <a:cubicBezTo>
                    <a:pt x="43" y="187"/>
                    <a:pt x="43" y="187"/>
                    <a:pt x="43" y="187"/>
                  </a:cubicBezTo>
                  <a:cubicBezTo>
                    <a:pt x="44" y="188"/>
                    <a:pt x="44" y="188"/>
                    <a:pt x="44" y="188"/>
                  </a:cubicBezTo>
                  <a:cubicBezTo>
                    <a:pt x="45" y="188"/>
                    <a:pt x="45" y="188"/>
                    <a:pt x="45" y="188"/>
                  </a:cubicBezTo>
                  <a:cubicBezTo>
                    <a:pt x="45" y="189"/>
                    <a:pt x="45" y="189"/>
                    <a:pt x="45" y="189"/>
                  </a:cubicBezTo>
                  <a:cubicBezTo>
                    <a:pt x="44" y="189"/>
                    <a:pt x="44" y="189"/>
                    <a:pt x="44" y="189"/>
                  </a:cubicBezTo>
                  <a:cubicBezTo>
                    <a:pt x="43" y="188"/>
                    <a:pt x="43" y="188"/>
                    <a:pt x="43" y="188"/>
                  </a:cubicBezTo>
                  <a:cubicBezTo>
                    <a:pt x="43" y="188"/>
                    <a:pt x="43" y="188"/>
                    <a:pt x="43" y="188"/>
                  </a:cubicBezTo>
                  <a:cubicBezTo>
                    <a:pt x="42" y="188"/>
                    <a:pt x="42" y="188"/>
                    <a:pt x="42" y="188"/>
                  </a:cubicBezTo>
                  <a:cubicBezTo>
                    <a:pt x="41" y="188"/>
                    <a:pt x="41" y="188"/>
                    <a:pt x="41" y="188"/>
                  </a:cubicBezTo>
                  <a:cubicBezTo>
                    <a:pt x="41" y="187"/>
                    <a:pt x="41" y="187"/>
                    <a:pt x="41" y="187"/>
                  </a:cubicBezTo>
                  <a:cubicBezTo>
                    <a:pt x="40" y="187"/>
                    <a:pt x="40" y="187"/>
                    <a:pt x="40" y="187"/>
                  </a:cubicBezTo>
                  <a:cubicBezTo>
                    <a:pt x="40" y="188"/>
                    <a:pt x="40" y="188"/>
                    <a:pt x="40" y="188"/>
                  </a:cubicBezTo>
                  <a:cubicBezTo>
                    <a:pt x="41" y="188"/>
                    <a:pt x="41" y="188"/>
                    <a:pt x="41" y="188"/>
                  </a:cubicBezTo>
                  <a:cubicBezTo>
                    <a:pt x="41" y="189"/>
                    <a:pt x="41" y="189"/>
                    <a:pt x="41" y="189"/>
                  </a:cubicBezTo>
                  <a:cubicBezTo>
                    <a:pt x="40" y="189"/>
                    <a:pt x="40" y="189"/>
                    <a:pt x="40" y="189"/>
                  </a:cubicBezTo>
                  <a:cubicBezTo>
                    <a:pt x="39" y="188"/>
                    <a:pt x="39" y="188"/>
                    <a:pt x="39" y="188"/>
                  </a:cubicBezTo>
                  <a:cubicBezTo>
                    <a:pt x="39" y="188"/>
                    <a:pt x="39" y="188"/>
                    <a:pt x="39" y="188"/>
                  </a:cubicBezTo>
                  <a:cubicBezTo>
                    <a:pt x="38" y="188"/>
                    <a:pt x="38" y="188"/>
                    <a:pt x="38" y="188"/>
                  </a:cubicBezTo>
                  <a:cubicBezTo>
                    <a:pt x="38" y="188"/>
                    <a:pt x="38" y="188"/>
                    <a:pt x="38" y="188"/>
                  </a:cubicBezTo>
                  <a:cubicBezTo>
                    <a:pt x="38" y="187"/>
                    <a:pt x="38" y="187"/>
                    <a:pt x="38" y="187"/>
                  </a:cubicBezTo>
                  <a:cubicBezTo>
                    <a:pt x="37" y="188"/>
                    <a:pt x="37" y="188"/>
                    <a:pt x="37" y="188"/>
                  </a:cubicBezTo>
                  <a:cubicBezTo>
                    <a:pt x="37" y="187"/>
                    <a:pt x="37" y="187"/>
                    <a:pt x="37" y="187"/>
                  </a:cubicBezTo>
                  <a:cubicBezTo>
                    <a:pt x="37" y="187"/>
                    <a:pt x="37" y="187"/>
                    <a:pt x="37" y="187"/>
                  </a:cubicBezTo>
                  <a:cubicBezTo>
                    <a:pt x="37" y="187"/>
                    <a:pt x="37" y="187"/>
                    <a:pt x="37" y="187"/>
                  </a:cubicBezTo>
                  <a:cubicBezTo>
                    <a:pt x="39" y="186"/>
                    <a:pt x="39" y="186"/>
                    <a:pt x="39" y="186"/>
                  </a:cubicBezTo>
                  <a:cubicBezTo>
                    <a:pt x="38" y="186"/>
                    <a:pt x="38" y="186"/>
                    <a:pt x="38" y="186"/>
                  </a:cubicBezTo>
                  <a:cubicBezTo>
                    <a:pt x="38" y="186"/>
                    <a:pt x="38" y="186"/>
                    <a:pt x="38" y="186"/>
                  </a:cubicBezTo>
                  <a:lnTo>
                    <a:pt x="37" y="186"/>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81" name="Rectangle 190"/>
            <p:cNvSpPr>
              <a:spLocks noChangeArrowheads="1"/>
            </p:cNvSpPr>
            <p:nvPr/>
          </p:nvSpPr>
          <p:spPr bwMode="auto">
            <a:xfrm>
              <a:off x="3002529" y="2846591"/>
              <a:ext cx="1287" cy="514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82" name="Freeform 191"/>
            <p:cNvSpPr>
              <a:spLocks noEditPoints="1"/>
            </p:cNvSpPr>
            <p:nvPr/>
          </p:nvSpPr>
          <p:spPr bwMode="auto">
            <a:xfrm>
              <a:off x="3011537" y="2851738"/>
              <a:ext cx="14153" cy="14153"/>
            </a:xfrm>
            <a:custGeom>
              <a:avLst/>
              <a:gdLst>
                <a:gd name="T0" fmla="*/ 11 w 11"/>
                <a:gd name="T1" fmla="*/ 11 h 11"/>
                <a:gd name="T2" fmla="*/ 7 w 11"/>
                <a:gd name="T3" fmla="*/ 11 h 11"/>
                <a:gd name="T4" fmla="*/ 7 w 11"/>
                <a:gd name="T5" fmla="*/ 11 h 11"/>
                <a:gd name="T6" fmla="*/ 11 w 11"/>
                <a:gd name="T7" fmla="*/ 11 h 11"/>
                <a:gd name="T8" fmla="*/ 11 w 11"/>
                <a:gd name="T9" fmla="*/ 11 h 11"/>
                <a:gd name="T10" fmla="*/ 7 w 11"/>
                <a:gd name="T11" fmla="*/ 0 h 11"/>
                <a:gd name="T12" fmla="*/ 4 w 11"/>
                <a:gd name="T13" fmla="*/ 4 h 11"/>
                <a:gd name="T14" fmla="*/ 7 w 11"/>
                <a:gd name="T15" fmla="*/ 4 h 11"/>
                <a:gd name="T16" fmla="*/ 11 w 11"/>
                <a:gd name="T17" fmla="*/ 8 h 11"/>
                <a:gd name="T18" fmla="*/ 7 w 11"/>
                <a:gd name="T19" fmla="*/ 0 h 11"/>
                <a:gd name="T20" fmla="*/ 7 w 11"/>
                <a:gd name="T21" fmla="*/ 0 h 11"/>
                <a:gd name="T22" fmla="*/ 0 w 11"/>
                <a:gd name="T23" fmla="*/ 4 h 11"/>
                <a:gd name="T24" fmla="*/ 4 w 11"/>
                <a:gd name="T25" fmla="*/ 8 h 11"/>
                <a:gd name="T26" fmla="*/ 4 w 11"/>
                <a:gd name="T27" fmla="*/ 11 h 11"/>
                <a:gd name="T28" fmla="*/ 0 w 11"/>
                <a:gd name="T29" fmla="*/ 4 h 11"/>
                <a:gd name="T30" fmla="*/ 0 w 11"/>
                <a:gd name="T31" fmla="*/ 4 h 11"/>
                <a:gd name="T32" fmla="*/ 0 w 11"/>
                <a:gd name="T3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1">
                  <a:moveTo>
                    <a:pt x="11" y="11"/>
                  </a:moveTo>
                  <a:lnTo>
                    <a:pt x="7" y="11"/>
                  </a:lnTo>
                  <a:lnTo>
                    <a:pt x="7" y="11"/>
                  </a:lnTo>
                  <a:lnTo>
                    <a:pt x="11" y="11"/>
                  </a:lnTo>
                  <a:lnTo>
                    <a:pt x="11" y="11"/>
                  </a:lnTo>
                  <a:close/>
                  <a:moveTo>
                    <a:pt x="7" y="0"/>
                  </a:moveTo>
                  <a:lnTo>
                    <a:pt x="4" y="4"/>
                  </a:lnTo>
                  <a:lnTo>
                    <a:pt x="7" y="4"/>
                  </a:lnTo>
                  <a:lnTo>
                    <a:pt x="11" y="8"/>
                  </a:lnTo>
                  <a:lnTo>
                    <a:pt x="7" y="0"/>
                  </a:lnTo>
                  <a:lnTo>
                    <a:pt x="7" y="0"/>
                  </a:lnTo>
                  <a:close/>
                  <a:moveTo>
                    <a:pt x="0" y="4"/>
                  </a:moveTo>
                  <a:lnTo>
                    <a:pt x="4" y="8"/>
                  </a:lnTo>
                  <a:lnTo>
                    <a:pt x="4" y="11"/>
                  </a:lnTo>
                  <a:lnTo>
                    <a:pt x="0" y="4"/>
                  </a:lnTo>
                  <a:lnTo>
                    <a:pt x="0" y="4"/>
                  </a:lnTo>
                  <a:lnTo>
                    <a:pt x="0" y="4"/>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83" name="Freeform 192"/>
            <p:cNvSpPr>
              <a:spLocks/>
            </p:cNvSpPr>
            <p:nvPr/>
          </p:nvSpPr>
          <p:spPr bwMode="auto">
            <a:xfrm>
              <a:off x="3016684" y="2871037"/>
              <a:ext cx="3860" cy="9007"/>
            </a:xfrm>
            <a:custGeom>
              <a:avLst/>
              <a:gdLst>
                <a:gd name="T0" fmla="*/ 0 w 1"/>
                <a:gd name="T1" fmla="*/ 0 h 2"/>
                <a:gd name="T2" fmla="*/ 1 w 1"/>
                <a:gd name="T3" fmla="*/ 1 h 2"/>
                <a:gd name="T4" fmla="*/ 1 w 1"/>
                <a:gd name="T5" fmla="*/ 2 h 2"/>
                <a:gd name="T6" fmla="*/ 0 w 1"/>
                <a:gd name="T7" fmla="*/ 2 h 2"/>
                <a:gd name="T8" fmla="*/ 0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1" y="1"/>
                    <a:pt x="1" y="1"/>
                    <a:pt x="1" y="1"/>
                  </a:cubicBezTo>
                  <a:cubicBezTo>
                    <a:pt x="1" y="2"/>
                    <a:pt x="1" y="2"/>
                    <a:pt x="1" y="2"/>
                  </a:cubicBezTo>
                  <a:cubicBezTo>
                    <a:pt x="0" y="2"/>
                    <a:pt x="0" y="2"/>
                    <a:pt x="0" y="2"/>
                  </a:cubicBezTo>
                  <a:cubicBezTo>
                    <a:pt x="0" y="1"/>
                    <a:pt x="0" y="1"/>
                    <a:pt x="0" y="1"/>
                  </a:cubicBezTo>
                  <a:cubicBezTo>
                    <a:pt x="0" y="1"/>
                    <a:pt x="1" y="0"/>
                    <a:pt x="0" y="0"/>
                  </a:cubicBez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84" name="Freeform 193"/>
            <p:cNvSpPr>
              <a:spLocks noEditPoints="1"/>
            </p:cNvSpPr>
            <p:nvPr/>
          </p:nvSpPr>
          <p:spPr bwMode="auto">
            <a:xfrm>
              <a:off x="3016683" y="2885191"/>
              <a:ext cx="14153" cy="28306"/>
            </a:xfrm>
            <a:custGeom>
              <a:avLst/>
              <a:gdLst>
                <a:gd name="T0" fmla="*/ 7 w 11"/>
                <a:gd name="T1" fmla="*/ 15 h 22"/>
                <a:gd name="T2" fmla="*/ 3 w 11"/>
                <a:gd name="T3" fmla="*/ 19 h 22"/>
                <a:gd name="T4" fmla="*/ 3 w 11"/>
                <a:gd name="T5" fmla="*/ 22 h 22"/>
                <a:gd name="T6" fmla="*/ 7 w 11"/>
                <a:gd name="T7" fmla="*/ 22 h 22"/>
                <a:gd name="T8" fmla="*/ 11 w 11"/>
                <a:gd name="T9" fmla="*/ 19 h 22"/>
                <a:gd name="T10" fmla="*/ 7 w 11"/>
                <a:gd name="T11" fmla="*/ 15 h 22"/>
                <a:gd name="T12" fmla="*/ 7 w 11"/>
                <a:gd name="T13" fmla="*/ 15 h 22"/>
                <a:gd name="T14" fmla="*/ 0 w 11"/>
                <a:gd name="T15" fmla="*/ 0 h 22"/>
                <a:gd name="T16" fmla="*/ 7 w 11"/>
                <a:gd name="T17" fmla="*/ 4 h 22"/>
                <a:gd name="T18" fmla="*/ 11 w 11"/>
                <a:gd name="T19" fmla="*/ 8 h 22"/>
                <a:gd name="T20" fmla="*/ 11 w 11"/>
                <a:gd name="T21" fmla="*/ 11 h 22"/>
                <a:gd name="T22" fmla="*/ 7 w 11"/>
                <a:gd name="T23" fmla="*/ 8 h 22"/>
                <a:gd name="T24" fmla="*/ 3 w 11"/>
                <a:gd name="T25" fmla="*/ 8 h 22"/>
                <a:gd name="T26" fmla="*/ 3 w 11"/>
                <a:gd name="T27" fmla="*/ 8 h 22"/>
                <a:gd name="T28" fmla="*/ 0 w 11"/>
                <a:gd name="T29" fmla="*/ 4 h 22"/>
                <a:gd name="T30" fmla="*/ 0 w 11"/>
                <a:gd name="T3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2">
                  <a:moveTo>
                    <a:pt x="7" y="15"/>
                  </a:moveTo>
                  <a:lnTo>
                    <a:pt x="3" y="19"/>
                  </a:lnTo>
                  <a:lnTo>
                    <a:pt x="3" y="22"/>
                  </a:lnTo>
                  <a:lnTo>
                    <a:pt x="7" y="22"/>
                  </a:lnTo>
                  <a:lnTo>
                    <a:pt x="11" y="19"/>
                  </a:lnTo>
                  <a:lnTo>
                    <a:pt x="7" y="15"/>
                  </a:lnTo>
                  <a:lnTo>
                    <a:pt x="7" y="15"/>
                  </a:lnTo>
                  <a:close/>
                  <a:moveTo>
                    <a:pt x="0" y="0"/>
                  </a:moveTo>
                  <a:lnTo>
                    <a:pt x="7" y="4"/>
                  </a:lnTo>
                  <a:lnTo>
                    <a:pt x="11" y="8"/>
                  </a:lnTo>
                  <a:lnTo>
                    <a:pt x="11" y="11"/>
                  </a:lnTo>
                  <a:lnTo>
                    <a:pt x="7" y="8"/>
                  </a:lnTo>
                  <a:lnTo>
                    <a:pt x="3" y="8"/>
                  </a:lnTo>
                  <a:lnTo>
                    <a:pt x="3" y="8"/>
                  </a:lnTo>
                  <a:lnTo>
                    <a:pt x="0" y="4"/>
                  </a:lnTo>
                  <a:lnTo>
                    <a:pt x="0"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85" name="Freeform 194"/>
            <p:cNvSpPr>
              <a:spLocks/>
            </p:cNvSpPr>
            <p:nvPr/>
          </p:nvSpPr>
          <p:spPr bwMode="auto">
            <a:xfrm>
              <a:off x="3053994" y="2918643"/>
              <a:ext cx="5147" cy="5147"/>
            </a:xfrm>
            <a:custGeom>
              <a:avLst/>
              <a:gdLst>
                <a:gd name="T0" fmla="*/ 4 w 4"/>
                <a:gd name="T1" fmla="*/ 0 h 4"/>
                <a:gd name="T2" fmla="*/ 0 w 4"/>
                <a:gd name="T3" fmla="*/ 0 h 4"/>
                <a:gd name="T4" fmla="*/ 0 w 4"/>
                <a:gd name="T5" fmla="*/ 4 h 4"/>
                <a:gd name="T6" fmla="*/ 4 w 4"/>
                <a:gd name="T7" fmla="*/ 4 h 4"/>
                <a:gd name="T8" fmla="*/ 4 w 4"/>
                <a:gd name="T9" fmla="*/ 0 h 4"/>
                <a:gd name="T10" fmla="*/ 4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4" y="0"/>
                  </a:moveTo>
                  <a:lnTo>
                    <a:pt x="0" y="0"/>
                  </a:lnTo>
                  <a:lnTo>
                    <a:pt x="0" y="4"/>
                  </a:lnTo>
                  <a:lnTo>
                    <a:pt x="4" y="4"/>
                  </a:lnTo>
                  <a:lnTo>
                    <a:pt x="4" y="0"/>
                  </a:lnTo>
                  <a:lnTo>
                    <a:pt x="4"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86" name="Freeform 195"/>
            <p:cNvSpPr>
              <a:spLocks noEditPoints="1"/>
            </p:cNvSpPr>
            <p:nvPr/>
          </p:nvSpPr>
          <p:spPr bwMode="auto">
            <a:xfrm>
              <a:off x="3006390" y="2913497"/>
              <a:ext cx="14153" cy="29593"/>
            </a:xfrm>
            <a:custGeom>
              <a:avLst/>
              <a:gdLst>
                <a:gd name="T0" fmla="*/ 2 w 3"/>
                <a:gd name="T1" fmla="*/ 6 h 6"/>
                <a:gd name="T2" fmla="*/ 2 w 3"/>
                <a:gd name="T3" fmla="*/ 5 h 6"/>
                <a:gd name="T4" fmla="*/ 1 w 3"/>
                <a:gd name="T5" fmla="*/ 5 h 6"/>
                <a:gd name="T6" fmla="*/ 0 w 3"/>
                <a:gd name="T7" fmla="*/ 6 h 6"/>
                <a:gd name="T8" fmla="*/ 1 w 3"/>
                <a:gd name="T9" fmla="*/ 6 h 6"/>
                <a:gd name="T10" fmla="*/ 2 w 3"/>
                <a:gd name="T11" fmla="*/ 6 h 6"/>
                <a:gd name="T12" fmla="*/ 2 w 3"/>
                <a:gd name="T13" fmla="*/ 4 h 6"/>
                <a:gd name="T14" fmla="*/ 3 w 3"/>
                <a:gd name="T15" fmla="*/ 5 h 6"/>
                <a:gd name="T16" fmla="*/ 2 w 3"/>
                <a:gd name="T17" fmla="*/ 5 h 6"/>
                <a:gd name="T18" fmla="*/ 2 w 3"/>
                <a:gd name="T19" fmla="*/ 4 h 6"/>
                <a:gd name="T20" fmla="*/ 3 w 3"/>
                <a:gd name="T21" fmla="*/ 0 h 6"/>
                <a:gd name="T22" fmla="*/ 3 w 3"/>
                <a:gd name="T23" fmla="*/ 1 h 6"/>
                <a:gd name="T24" fmla="*/ 3 w 3"/>
                <a:gd name="T25" fmla="*/ 2 h 6"/>
                <a:gd name="T26" fmla="*/ 3 w 3"/>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2" y="6"/>
                  </a:moveTo>
                  <a:cubicBezTo>
                    <a:pt x="2" y="5"/>
                    <a:pt x="2" y="5"/>
                    <a:pt x="2" y="5"/>
                  </a:cubicBezTo>
                  <a:cubicBezTo>
                    <a:pt x="1" y="5"/>
                    <a:pt x="1" y="5"/>
                    <a:pt x="1" y="5"/>
                  </a:cubicBezTo>
                  <a:cubicBezTo>
                    <a:pt x="0" y="6"/>
                    <a:pt x="0" y="6"/>
                    <a:pt x="0" y="6"/>
                  </a:cubicBezTo>
                  <a:cubicBezTo>
                    <a:pt x="1" y="6"/>
                    <a:pt x="1" y="6"/>
                    <a:pt x="1" y="6"/>
                  </a:cubicBezTo>
                  <a:cubicBezTo>
                    <a:pt x="2" y="6"/>
                    <a:pt x="2" y="6"/>
                    <a:pt x="2" y="6"/>
                  </a:cubicBezTo>
                  <a:close/>
                  <a:moveTo>
                    <a:pt x="2" y="4"/>
                  </a:moveTo>
                  <a:cubicBezTo>
                    <a:pt x="3" y="5"/>
                    <a:pt x="3" y="5"/>
                    <a:pt x="3" y="5"/>
                  </a:cubicBezTo>
                  <a:cubicBezTo>
                    <a:pt x="2" y="5"/>
                    <a:pt x="2" y="5"/>
                    <a:pt x="2" y="5"/>
                  </a:cubicBezTo>
                  <a:cubicBezTo>
                    <a:pt x="2" y="5"/>
                    <a:pt x="2" y="4"/>
                    <a:pt x="2" y="4"/>
                  </a:cubicBezTo>
                  <a:close/>
                  <a:moveTo>
                    <a:pt x="3" y="0"/>
                  </a:moveTo>
                  <a:cubicBezTo>
                    <a:pt x="3" y="1"/>
                    <a:pt x="3" y="1"/>
                    <a:pt x="3" y="1"/>
                  </a:cubicBezTo>
                  <a:cubicBezTo>
                    <a:pt x="3" y="2"/>
                    <a:pt x="3" y="2"/>
                    <a:pt x="3" y="2"/>
                  </a:cubicBezTo>
                  <a:lnTo>
                    <a:pt x="3" y="0"/>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87" name="Freeform 196"/>
            <p:cNvSpPr>
              <a:spLocks noEditPoints="1"/>
            </p:cNvSpPr>
            <p:nvPr/>
          </p:nvSpPr>
          <p:spPr bwMode="auto">
            <a:xfrm>
              <a:off x="3002530" y="2961102"/>
              <a:ext cx="28306" cy="24446"/>
            </a:xfrm>
            <a:custGeom>
              <a:avLst/>
              <a:gdLst>
                <a:gd name="T0" fmla="*/ 18 w 22"/>
                <a:gd name="T1" fmla="*/ 0 h 19"/>
                <a:gd name="T2" fmla="*/ 22 w 22"/>
                <a:gd name="T3" fmla="*/ 0 h 19"/>
                <a:gd name="T4" fmla="*/ 22 w 22"/>
                <a:gd name="T5" fmla="*/ 0 h 19"/>
                <a:gd name="T6" fmla="*/ 18 w 22"/>
                <a:gd name="T7" fmla="*/ 0 h 19"/>
                <a:gd name="T8" fmla="*/ 18 w 22"/>
                <a:gd name="T9" fmla="*/ 0 h 19"/>
                <a:gd name="T10" fmla="*/ 18 w 22"/>
                <a:gd name="T11" fmla="*/ 4 h 19"/>
                <a:gd name="T12" fmla="*/ 11 w 22"/>
                <a:gd name="T13" fmla="*/ 4 h 19"/>
                <a:gd name="T14" fmla="*/ 11 w 22"/>
                <a:gd name="T15" fmla="*/ 4 h 19"/>
                <a:gd name="T16" fmla="*/ 7 w 22"/>
                <a:gd name="T17" fmla="*/ 4 h 19"/>
                <a:gd name="T18" fmla="*/ 3 w 22"/>
                <a:gd name="T19" fmla="*/ 8 h 19"/>
                <a:gd name="T20" fmla="*/ 7 w 22"/>
                <a:gd name="T21" fmla="*/ 8 h 19"/>
                <a:gd name="T22" fmla="*/ 7 w 22"/>
                <a:gd name="T23" fmla="*/ 12 h 19"/>
                <a:gd name="T24" fmla="*/ 3 w 22"/>
                <a:gd name="T25" fmla="*/ 15 h 19"/>
                <a:gd name="T26" fmla="*/ 0 w 22"/>
                <a:gd name="T27" fmla="*/ 15 h 19"/>
                <a:gd name="T28" fmla="*/ 7 w 22"/>
                <a:gd name="T29" fmla="*/ 19 h 19"/>
                <a:gd name="T30" fmla="*/ 14 w 22"/>
                <a:gd name="T31" fmla="*/ 15 h 19"/>
                <a:gd name="T32" fmla="*/ 18 w 22"/>
                <a:gd name="T33" fmla="*/ 15 h 19"/>
                <a:gd name="T34" fmla="*/ 18 w 22"/>
                <a:gd name="T35" fmla="*/ 12 h 19"/>
                <a:gd name="T36" fmla="*/ 14 w 22"/>
                <a:gd name="T37" fmla="*/ 8 h 19"/>
                <a:gd name="T38" fmla="*/ 18 w 22"/>
                <a:gd name="T39" fmla="*/ 4 h 19"/>
                <a:gd name="T40" fmla="*/ 18 w 22"/>
                <a:gd name="T41"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9">
                  <a:moveTo>
                    <a:pt x="18" y="0"/>
                  </a:moveTo>
                  <a:lnTo>
                    <a:pt x="22" y="0"/>
                  </a:lnTo>
                  <a:lnTo>
                    <a:pt x="22" y="0"/>
                  </a:lnTo>
                  <a:lnTo>
                    <a:pt x="18" y="0"/>
                  </a:lnTo>
                  <a:lnTo>
                    <a:pt x="18" y="0"/>
                  </a:lnTo>
                  <a:close/>
                  <a:moveTo>
                    <a:pt x="18" y="4"/>
                  </a:moveTo>
                  <a:lnTo>
                    <a:pt x="11" y="4"/>
                  </a:lnTo>
                  <a:lnTo>
                    <a:pt x="11" y="4"/>
                  </a:lnTo>
                  <a:lnTo>
                    <a:pt x="7" y="4"/>
                  </a:lnTo>
                  <a:lnTo>
                    <a:pt x="3" y="8"/>
                  </a:lnTo>
                  <a:lnTo>
                    <a:pt x="7" y="8"/>
                  </a:lnTo>
                  <a:lnTo>
                    <a:pt x="7" y="12"/>
                  </a:lnTo>
                  <a:lnTo>
                    <a:pt x="3" y="15"/>
                  </a:lnTo>
                  <a:lnTo>
                    <a:pt x="0" y="15"/>
                  </a:lnTo>
                  <a:lnTo>
                    <a:pt x="7" y="19"/>
                  </a:lnTo>
                  <a:lnTo>
                    <a:pt x="14" y="15"/>
                  </a:lnTo>
                  <a:lnTo>
                    <a:pt x="18" y="15"/>
                  </a:lnTo>
                  <a:lnTo>
                    <a:pt x="18" y="12"/>
                  </a:lnTo>
                  <a:lnTo>
                    <a:pt x="14" y="8"/>
                  </a:lnTo>
                  <a:lnTo>
                    <a:pt x="18" y="4"/>
                  </a:lnTo>
                  <a:lnTo>
                    <a:pt x="18" y="4"/>
                  </a:ln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88" name="Rectangle 197"/>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89" name="Rectangle 198"/>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90" name="Rectangle 199"/>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91" name="Rectangle 200"/>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92" name="Rectangle 201"/>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93" name="Rectangle 202"/>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94" name="Rectangle 203"/>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95" name="Rectangle 204"/>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96" name="Rectangle 206"/>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97" name="Rectangle 207"/>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98" name="Rectangle 208"/>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599" name="Rectangle 209"/>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00" name="Rectangle 210"/>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01" name="Rectangle 211"/>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02" name="Rectangle 212"/>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03" name="Rectangle 213"/>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04" name="Rectangle 214"/>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05" name="Rectangle 215"/>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06" name="Rectangle 216"/>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07" name="Rectangle 217"/>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08" name="Rectangle 218"/>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09" name="Rectangle 219"/>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10" name="Rectangle 220"/>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11" name="Rectangle 221"/>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12" name="Rectangle 222"/>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13" name="Rectangle 223"/>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14" name="Rectangle 224"/>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15" name="Rectangle 225"/>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16" name="Rectangle 226"/>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17" name="Rectangle 227"/>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18" name="Rectangle 228"/>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19" name="Rectangle 229"/>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20" name="Rectangle 230"/>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21" name="Rectangle 231"/>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22" name="Rectangle 232"/>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23" name="Rectangle 233"/>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24" name="Rectangle 234"/>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25" name="Rectangle 235"/>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26" name="Rectangle 236"/>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27" name="Rectangle 237"/>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28" name="Rectangle 238"/>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29" name="Rectangle 239"/>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30" name="Rectangle 240"/>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31" name="Rectangle 241"/>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32" name="Rectangle 242"/>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33" name="Rectangle 243"/>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34" name="Rectangle 244"/>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35" name="Rectangle 245"/>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36" name="Rectangle 246"/>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37" name="Rectangle 247"/>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38" name="Rectangle 248"/>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39" name="Rectangle 249"/>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40" name="Rectangle 250"/>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41" name="Rectangle 251"/>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42" name="Rectangle 252"/>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43" name="Rectangle 253"/>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44" name="Rectangle 254"/>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45" name="Rectangle 255"/>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646" name="Rectangle 256"/>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904" name="Rectangle 257"/>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905" name="Rectangle 258"/>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906" name="Rectangle 259"/>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907" name="Rectangle 260"/>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908" name="Rectangle 261"/>
            <p:cNvSpPr>
              <a:spLocks noChangeArrowheads="1"/>
            </p:cNvSpPr>
            <p:nvPr/>
          </p:nvSpPr>
          <p:spPr bwMode="auto">
            <a:xfrm>
              <a:off x="6127755" y="1553527"/>
              <a:ext cx="1287" cy="1287"/>
            </a:xfrm>
            <a:prstGeom prst="rect">
              <a:avLst/>
            </a:pr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sp>
          <p:nvSpPr>
            <p:cNvPr id="909" name="Freeform 168"/>
            <p:cNvSpPr>
              <a:spLocks noEditPoints="1"/>
            </p:cNvSpPr>
            <p:nvPr/>
          </p:nvSpPr>
          <p:spPr bwMode="auto">
            <a:xfrm>
              <a:off x="1786664" y="2036014"/>
              <a:ext cx="1196567" cy="639456"/>
            </a:xfrm>
            <a:custGeom>
              <a:avLst/>
              <a:gdLst>
                <a:gd name="T0" fmla="*/ 146 w 251"/>
                <a:gd name="T1" fmla="*/ 13 h 134"/>
                <a:gd name="T2" fmla="*/ 177 w 251"/>
                <a:gd name="T3" fmla="*/ 26 h 134"/>
                <a:gd name="T4" fmla="*/ 210 w 251"/>
                <a:gd name="T5" fmla="*/ 41 h 134"/>
                <a:gd name="T6" fmla="*/ 236 w 251"/>
                <a:gd name="T7" fmla="*/ 33 h 134"/>
                <a:gd name="T8" fmla="*/ 248 w 251"/>
                <a:gd name="T9" fmla="*/ 27 h 134"/>
                <a:gd name="T10" fmla="*/ 250 w 251"/>
                <a:gd name="T11" fmla="*/ 40 h 134"/>
                <a:gd name="T12" fmla="*/ 242 w 251"/>
                <a:gd name="T13" fmla="*/ 42 h 134"/>
                <a:gd name="T14" fmla="*/ 235 w 251"/>
                <a:gd name="T15" fmla="*/ 45 h 134"/>
                <a:gd name="T16" fmla="*/ 234 w 251"/>
                <a:gd name="T17" fmla="*/ 53 h 134"/>
                <a:gd name="T18" fmla="*/ 228 w 251"/>
                <a:gd name="T19" fmla="*/ 57 h 134"/>
                <a:gd name="T20" fmla="*/ 216 w 251"/>
                <a:gd name="T21" fmla="*/ 61 h 134"/>
                <a:gd name="T22" fmla="*/ 211 w 251"/>
                <a:gd name="T23" fmla="*/ 69 h 134"/>
                <a:gd name="T24" fmla="*/ 210 w 251"/>
                <a:gd name="T25" fmla="*/ 70 h 134"/>
                <a:gd name="T26" fmla="*/ 206 w 251"/>
                <a:gd name="T27" fmla="*/ 75 h 134"/>
                <a:gd name="T28" fmla="*/ 205 w 251"/>
                <a:gd name="T29" fmla="*/ 67 h 134"/>
                <a:gd name="T30" fmla="*/ 203 w 251"/>
                <a:gd name="T31" fmla="*/ 73 h 134"/>
                <a:gd name="T32" fmla="*/ 203 w 251"/>
                <a:gd name="T33" fmla="*/ 76 h 134"/>
                <a:gd name="T34" fmla="*/ 201 w 251"/>
                <a:gd name="T35" fmla="*/ 78 h 134"/>
                <a:gd name="T36" fmla="*/ 202 w 251"/>
                <a:gd name="T37" fmla="*/ 83 h 134"/>
                <a:gd name="T38" fmla="*/ 204 w 251"/>
                <a:gd name="T39" fmla="*/ 86 h 134"/>
                <a:gd name="T40" fmla="*/ 201 w 251"/>
                <a:gd name="T41" fmla="*/ 88 h 134"/>
                <a:gd name="T42" fmla="*/ 193 w 251"/>
                <a:gd name="T43" fmla="*/ 94 h 134"/>
                <a:gd name="T44" fmla="*/ 183 w 251"/>
                <a:gd name="T45" fmla="*/ 100 h 134"/>
                <a:gd name="T46" fmla="*/ 177 w 251"/>
                <a:gd name="T47" fmla="*/ 110 h 134"/>
                <a:gd name="T48" fmla="*/ 180 w 251"/>
                <a:gd name="T49" fmla="*/ 128 h 134"/>
                <a:gd name="T50" fmla="*/ 173 w 251"/>
                <a:gd name="T51" fmla="*/ 131 h 134"/>
                <a:gd name="T52" fmla="*/ 169 w 251"/>
                <a:gd name="T53" fmla="*/ 125 h 134"/>
                <a:gd name="T54" fmla="*/ 168 w 251"/>
                <a:gd name="T55" fmla="*/ 116 h 134"/>
                <a:gd name="T56" fmla="*/ 161 w 251"/>
                <a:gd name="T57" fmla="*/ 113 h 134"/>
                <a:gd name="T58" fmla="*/ 157 w 251"/>
                <a:gd name="T59" fmla="*/ 110 h 134"/>
                <a:gd name="T60" fmla="*/ 149 w 251"/>
                <a:gd name="T61" fmla="*/ 110 h 134"/>
                <a:gd name="T62" fmla="*/ 139 w 251"/>
                <a:gd name="T63" fmla="*/ 112 h 134"/>
                <a:gd name="T64" fmla="*/ 140 w 251"/>
                <a:gd name="T65" fmla="*/ 115 h 134"/>
                <a:gd name="T66" fmla="*/ 132 w 251"/>
                <a:gd name="T67" fmla="*/ 115 h 134"/>
                <a:gd name="T68" fmla="*/ 125 w 251"/>
                <a:gd name="T69" fmla="*/ 113 h 134"/>
                <a:gd name="T70" fmla="*/ 116 w 251"/>
                <a:gd name="T71" fmla="*/ 113 h 134"/>
                <a:gd name="T72" fmla="*/ 108 w 251"/>
                <a:gd name="T73" fmla="*/ 118 h 134"/>
                <a:gd name="T74" fmla="*/ 104 w 251"/>
                <a:gd name="T75" fmla="*/ 129 h 134"/>
                <a:gd name="T76" fmla="*/ 96 w 251"/>
                <a:gd name="T77" fmla="*/ 123 h 134"/>
                <a:gd name="T78" fmla="*/ 91 w 251"/>
                <a:gd name="T79" fmla="*/ 113 h 134"/>
                <a:gd name="T80" fmla="*/ 83 w 251"/>
                <a:gd name="T81" fmla="*/ 113 h 134"/>
                <a:gd name="T82" fmla="*/ 76 w 251"/>
                <a:gd name="T83" fmla="*/ 113 h 134"/>
                <a:gd name="T84" fmla="*/ 73 w 251"/>
                <a:gd name="T85" fmla="*/ 108 h 134"/>
                <a:gd name="T86" fmla="*/ 67 w 251"/>
                <a:gd name="T87" fmla="*/ 101 h 134"/>
                <a:gd name="T88" fmla="*/ 18 w 251"/>
                <a:gd name="T89" fmla="*/ 89 h 134"/>
                <a:gd name="T90" fmla="*/ 9 w 251"/>
                <a:gd name="T91" fmla="*/ 82 h 134"/>
                <a:gd name="T92" fmla="*/ 6 w 251"/>
                <a:gd name="T93" fmla="*/ 72 h 134"/>
                <a:gd name="T94" fmla="*/ 6 w 251"/>
                <a:gd name="T95" fmla="*/ 66 h 134"/>
                <a:gd name="T96" fmla="*/ 4 w 251"/>
                <a:gd name="T97" fmla="*/ 66 h 134"/>
                <a:gd name="T98" fmla="*/ 1 w 251"/>
                <a:gd name="T99" fmla="*/ 52 h 134"/>
                <a:gd name="T100" fmla="*/ 3 w 251"/>
                <a:gd name="T101" fmla="*/ 39 h 134"/>
                <a:gd name="T102" fmla="*/ 11 w 251"/>
                <a:gd name="T103" fmla="*/ 19 h 134"/>
                <a:gd name="T104" fmla="*/ 12 w 251"/>
                <a:gd name="T105" fmla="*/ 16 h 134"/>
                <a:gd name="T106" fmla="*/ 13 w 251"/>
                <a:gd name="T107" fmla="*/ 7 h 134"/>
                <a:gd name="T108" fmla="*/ 19 w 251"/>
                <a:gd name="T109" fmla="*/ 8 h 134"/>
                <a:gd name="T110" fmla="*/ 19 w 251"/>
                <a:gd name="T111" fmla="*/ 12 h 134"/>
                <a:gd name="T112" fmla="*/ 23 w 251"/>
                <a:gd name="T113" fmla="*/ 3 h 134"/>
                <a:gd name="T114" fmla="*/ 218 w 251"/>
                <a:gd name="T115" fmla="*/ 60 h 134"/>
                <a:gd name="T116" fmla="*/ 223 w 251"/>
                <a:gd name="T117" fmla="*/ 59 h 134"/>
                <a:gd name="T118" fmla="*/ 22 w 251"/>
                <a:gd name="T119" fmla="*/ 4 h 134"/>
                <a:gd name="T120" fmla="*/ 105 w 251"/>
                <a:gd name="T121" fmla="*/ 1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1" h="134">
                  <a:moveTo>
                    <a:pt x="22" y="0"/>
                  </a:moveTo>
                  <a:cubicBezTo>
                    <a:pt x="137" y="10"/>
                    <a:pt x="137" y="10"/>
                    <a:pt x="137" y="10"/>
                  </a:cubicBezTo>
                  <a:cubicBezTo>
                    <a:pt x="138" y="10"/>
                    <a:pt x="138" y="10"/>
                    <a:pt x="138" y="10"/>
                  </a:cubicBezTo>
                  <a:cubicBezTo>
                    <a:pt x="139" y="10"/>
                    <a:pt x="139" y="10"/>
                    <a:pt x="139" y="10"/>
                  </a:cubicBezTo>
                  <a:cubicBezTo>
                    <a:pt x="140" y="11"/>
                    <a:pt x="140" y="11"/>
                    <a:pt x="140" y="11"/>
                  </a:cubicBezTo>
                  <a:cubicBezTo>
                    <a:pt x="140" y="11"/>
                    <a:pt x="140" y="11"/>
                    <a:pt x="140" y="11"/>
                  </a:cubicBezTo>
                  <a:cubicBezTo>
                    <a:pt x="141" y="12"/>
                    <a:pt x="141" y="12"/>
                    <a:pt x="141" y="12"/>
                  </a:cubicBezTo>
                  <a:cubicBezTo>
                    <a:pt x="141" y="12"/>
                    <a:pt x="141" y="12"/>
                    <a:pt x="141" y="12"/>
                  </a:cubicBezTo>
                  <a:cubicBezTo>
                    <a:pt x="142" y="12"/>
                    <a:pt x="142" y="12"/>
                    <a:pt x="142" y="12"/>
                  </a:cubicBezTo>
                  <a:cubicBezTo>
                    <a:pt x="142" y="13"/>
                    <a:pt x="142" y="13"/>
                    <a:pt x="142" y="13"/>
                  </a:cubicBezTo>
                  <a:cubicBezTo>
                    <a:pt x="143" y="13"/>
                    <a:pt x="143" y="13"/>
                    <a:pt x="143" y="13"/>
                  </a:cubicBezTo>
                  <a:cubicBezTo>
                    <a:pt x="143" y="13"/>
                    <a:pt x="143" y="13"/>
                    <a:pt x="143" y="13"/>
                  </a:cubicBezTo>
                  <a:cubicBezTo>
                    <a:pt x="144" y="13"/>
                    <a:pt x="144" y="13"/>
                    <a:pt x="144" y="13"/>
                  </a:cubicBezTo>
                  <a:cubicBezTo>
                    <a:pt x="145" y="13"/>
                    <a:pt x="145" y="13"/>
                    <a:pt x="145" y="13"/>
                  </a:cubicBezTo>
                  <a:cubicBezTo>
                    <a:pt x="145" y="13"/>
                    <a:pt x="145" y="13"/>
                    <a:pt x="145" y="13"/>
                  </a:cubicBezTo>
                  <a:cubicBezTo>
                    <a:pt x="146" y="13"/>
                    <a:pt x="146" y="13"/>
                    <a:pt x="146" y="13"/>
                  </a:cubicBezTo>
                  <a:cubicBezTo>
                    <a:pt x="147" y="14"/>
                    <a:pt x="147" y="14"/>
                    <a:pt x="147" y="14"/>
                  </a:cubicBezTo>
                  <a:cubicBezTo>
                    <a:pt x="148" y="14"/>
                    <a:pt x="148" y="14"/>
                    <a:pt x="148" y="14"/>
                  </a:cubicBezTo>
                  <a:cubicBezTo>
                    <a:pt x="148" y="15"/>
                    <a:pt x="148" y="15"/>
                    <a:pt x="148" y="15"/>
                  </a:cubicBezTo>
                  <a:cubicBezTo>
                    <a:pt x="150" y="15"/>
                    <a:pt x="150" y="15"/>
                    <a:pt x="150" y="15"/>
                  </a:cubicBezTo>
                  <a:cubicBezTo>
                    <a:pt x="151" y="15"/>
                    <a:pt x="151" y="15"/>
                    <a:pt x="151" y="15"/>
                  </a:cubicBezTo>
                  <a:cubicBezTo>
                    <a:pt x="151" y="16"/>
                    <a:pt x="151" y="16"/>
                    <a:pt x="151" y="16"/>
                  </a:cubicBezTo>
                  <a:cubicBezTo>
                    <a:pt x="152" y="16"/>
                    <a:pt x="152" y="16"/>
                    <a:pt x="152" y="16"/>
                  </a:cubicBezTo>
                  <a:cubicBezTo>
                    <a:pt x="153" y="16"/>
                    <a:pt x="153" y="16"/>
                    <a:pt x="153" y="16"/>
                  </a:cubicBezTo>
                  <a:cubicBezTo>
                    <a:pt x="154" y="16"/>
                    <a:pt x="154" y="16"/>
                    <a:pt x="154" y="16"/>
                  </a:cubicBezTo>
                  <a:cubicBezTo>
                    <a:pt x="154" y="16"/>
                    <a:pt x="154" y="16"/>
                    <a:pt x="154" y="16"/>
                  </a:cubicBezTo>
                  <a:cubicBezTo>
                    <a:pt x="155" y="17"/>
                    <a:pt x="155" y="17"/>
                    <a:pt x="155" y="17"/>
                  </a:cubicBezTo>
                  <a:cubicBezTo>
                    <a:pt x="157" y="17"/>
                    <a:pt x="157" y="17"/>
                    <a:pt x="157" y="17"/>
                  </a:cubicBezTo>
                  <a:cubicBezTo>
                    <a:pt x="157" y="17"/>
                    <a:pt x="157" y="17"/>
                    <a:pt x="157" y="17"/>
                  </a:cubicBezTo>
                  <a:cubicBezTo>
                    <a:pt x="158" y="18"/>
                    <a:pt x="158" y="18"/>
                    <a:pt x="158" y="18"/>
                  </a:cubicBezTo>
                  <a:cubicBezTo>
                    <a:pt x="159" y="18"/>
                    <a:pt x="159" y="18"/>
                    <a:pt x="159" y="18"/>
                  </a:cubicBezTo>
                  <a:cubicBezTo>
                    <a:pt x="177" y="26"/>
                    <a:pt x="177" y="26"/>
                    <a:pt x="177" y="26"/>
                  </a:cubicBezTo>
                  <a:cubicBezTo>
                    <a:pt x="178" y="27"/>
                    <a:pt x="178" y="27"/>
                    <a:pt x="178" y="27"/>
                  </a:cubicBezTo>
                  <a:cubicBezTo>
                    <a:pt x="181" y="29"/>
                    <a:pt x="181" y="29"/>
                    <a:pt x="181" y="29"/>
                  </a:cubicBezTo>
                  <a:cubicBezTo>
                    <a:pt x="184" y="41"/>
                    <a:pt x="184" y="41"/>
                    <a:pt x="184" y="41"/>
                  </a:cubicBezTo>
                  <a:cubicBezTo>
                    <a:pt x="183" y="47"/>
                    <a:pt x="183" y="47"/>
                    <a:pt x="183" y="47"/>
                  </a:cubicBezTo>
                  <a:cubicBezTo>
                    <a:pt x="183" y="47"/>
                    <a:pt x="183" y="47"/>
                    <a:pt x="183" y="47"/>
                  </a:cubicBezTo>
                  <a:cubicBezTo>
                    <a:pt x="182" y="48"/>
                    <a:pt x="182" y="48"/>
                    <a:pt x="182" y="48"/>
                  </a:cubicBezTo>
                  <a:cubicBezTo>
                    <a:pt x="182" y="49"/>
                    <a:pt x="182" y="49"/>
                    <a:pt x="182" y="49"/>
                  </a:cubicBezTo>
                  <a:cubicBezTo>
                    <a:pt x="180" y="50"/>
                    <a:pt x="180" y="50"/>
                    <a:pt x="180" y="50"/>
                  </a:cubicBezTo>
                  <a:cubicBezTo>
                    <a:pt x="179" y="51"/>
                    <a:pt x="179" y="51"/>
                    <a:pt x="179" y="51"/>
                  </a:cubicBezTo>
                  <a:cubicBezTo>
                    <a:pt x="180" y="52"/>
                    <a:pt x="180" y="52"/>
                    <a:pt x="180" y="52"/>
                  </a:cubicBezTo>
                  <a:cubicBezTo>
                    <a:pt x="195" y="48"/>
                    <a:pt x="195" y="48"/>
                    <a:pt x="195" y="48"/>
                  </a:cubicBezTo>
                  <a:cubicBezTo>
                    <a:pt x="197" y="48"/>
                    <a:pt x="197" y="48"/>
                    <a:pt x="197" y="48"/>
                  </a:cubicBezTo>
                  <a:cubicBezTo>
                    <a:pt x="197" y="46"/>
                    <a:pt x="197" y="46"/>
                    <a:pt x="197" y="46"/>
                  </a:cubicBezTo>
                  <a:cubicBezTo>
                    <a:pt x="206" y="44"/>
                    <a:pt x="206" y="44"/>
                    <a:pt x="206" y="44"/>
                  </a:cubicBezTo>
                  <a:cubicBezTo>
                    <a:pt x="209" y="41"/>
                    <a:pt x="209" y="41"/>
                    <a:pt x="209" y="41"/>
                  </a:cubicBezTo>
                  <a:cubicBezTo>
                    <a:pt x="210" y="41"/>
                    <a:pt x="210" y="41"/>
                    <a:pt x="210" y="41"/>
                  </a:cubicBezTo>
                  <a:cubicBezTo>
                    <a:pt x="211" y="40"/>
                    <a:pt x="211" y="40"/>
                    <a:pt x="211" y="40"/>
                  </a:cubicBezTo>
                  <a:cubicBezTo>
                    <a:pt x="213" y="39"/>
                    <a:pt x="213" y="39"/>
                    <a:pt x="213" y="39"/>
                  </a:cubicBezTo>
                  <a:cubicBezTo>
                    <a:pt x="214" y="38"/>
                    <a:pt x="214" y="38"/>
                    <a:pt x="214" y="38"/>
                  </a:cubicBezTo>
                  <a:cubicBezTo>
                    <a:pt x="215" y="38"/>
                    <a:pt x="215" y="38"/>
                    <a:pt x="215" y="38"/>
                  </a:cubicBezTo>
                  <a:cubicBezTo>
                    <a:pt x="216" y="37"/>
                    <a:pt x="216" y="37"/>
                    <a:pt x="216" y="37"/>
                  </a:cubicBezTo>
                  <a:cubicBezTo>
                    <a:pt x="218" y="37"/>
                    <a:pt x="218" y="37"/>
                    <a:pt x="218" y="37"/>
                  </a:cubicBezTo>
                  <a:cubicBezTo>
                    <a:pt x="231" y="37"/>
                    <a:pt x="231" y="37"/>
                    <a:pt x="231" y="37"/>
                  </a:cubicBezTo>
                  <a:cubicBezTo>
                    <a:pt x="232" y="36"/>
                    <a:pt x="232" y="36"/>
                    <a:pt x="232" y="36"/>
                  </a:cubicBezTo>
                  <a:cubicBezTo>
                    <a:pt x="232" y="36"/>
                    <a:pt x="232" y="36"/>
                    <a:pt x="232" y="36"/>
                  </a:cubicBezTo>
                  <a:cubicBezTo>
                    <a:pt x="232" y="36"/>
                    <a:pt x="232" y="36"/>
                    <a:pt x="232" y="36"/>
                  </a:cubicBezTo>
                  <a:cubicBezTo>
                    <a:pt x="233" y="36"/>
                    <a:pt x="233" y="36"/>
                    <a:pt x="233" y="36"/>
                  </a:cubicBezTo>
                  <a:cubicBezTo>
                    <a:pt x="234" y="36"/>
                    <a:pt x="234" y="36"/>
                    <a:pt x="234" y="36"/>
                  </a:cubicBezTo>
                  <a:cubicBezTo>
                    <a:pt x="234" y="36"/>
                    <a:pt x="234" y="36"/>
                    <a:pt x="234" y="36"/>
                  </a:cubicBezTo>
                  <a:cubicBezTo>
                    <a:pt x="234" y="35"/>
                    <a:pt x="234" y="35"/>
                    <a:pt x="234" y="35"/>
                  </a:cubicBezTo>
                  <a:cubicBezTo>
                    <a:pt x="236" y="34"/>
                    <a:pt x="236" y="34"/>
                    <a:pt x="236" y="34"/>
                  </a:cubicBezTo>
                  <a:cubicBezTo>
                    <a:pt x="236" y="33"/>
                    <a:pt x="236" y="33"/>
                    <a:pt x="236" y="33"/>
                  </a:cubicBezTo>
                  <a:cubicBezTo>
                    <a:pt x="238" y="32"/>
                    <a:pt x="238" y="32"/>
                    <a:pt x="238" y="32"/>
                  </a:cubicBezTo>
                  <a:cubicBezTo>
                    <a:pt x="238" y="31"/>
                    <a:pt x="238" y="31"/>
                    <a:pt x="238" y="31"/>
                  </a:cubicBezTo>
                  <a:cubicBezTo>
                    <a:pt x="238" y="30"/>
                    <a:pt x="238" y="30"/>
                    <a:pt x="238" y="30"/>
                  </a:cubicBezTo>
                  <a:cubicBezTo>
                    <a:pt x="239" y="30"/>
                    <a:pt x="239" y="30"/>
                    <a:pt x="239" y="30"/>
                  </a:cubicBezTo>
                  <a:cubicBezTo>
                    <a:pt x="239" y="29"/>
                    <a:pt x="239" y="29"/>
                    <a:pt x="239" y="29"/>
                  </a:cubicBezTo>
                  <a:cubicBezTo>
                    <a:pt x="240" y="28"/>
                    <a:pt x="240" y="28"/>
                    <a:pt x="240" y="28"/>
                  </a:cubicBezTo>
                  <a:cubicBezTo>
                    <a:pt x="241" y="27"/>
                    <a:pt x="241" y="27"/>
                    <a:pt x="241" y="27"/>
                  </a:cubicBezTo>
                  <a:cubicBezTo>
                    <a:pt x="242" y="26"/>
                    <a:pt x="242" y="26"/>
                    <a:pt x="242" y="26"/>
                  </a:cubicBezTo>
                  <a:cubicBezTo>
                    <a:pt x="243" y="25"/>
                    <a:pt x="243" y="25"/>
                    <a:pt x="243" y="25"/>
                  </a:cubicBezTo>
                  <a:cubicBezTo>
                    <a:pt x="243" y="25"/>
                    <a:pt x="243" y="25"/>
                    <a:pt x="243" y="25"/>
                  </a:cubicBezTo>
                  <a:cubicBezTo>
                    <a:pt x="243" y="26"/>
                    <a:pt x="243" y="26"/>
                    <a:pt x="243" y="26"/>
                  </a:cubicBezTo>
                  <a:cubicBezTo>
                    <a:pt x="244" y="26"/>
                    <a:pt x="244" y="26"/>
                    <a:pt x="244" y="26"/>
                  </a:cubicBezTo>
                  <a:cubicBezTo>
                    <a:pt x="245" y="26"/>
                    <a:pt x="245" y="26"/>
                    <a:pt x="245" y="26"/>
                  </a:cubicBezTo>
                  <a:cubicBezTo>
                    <a:pt x="246" y="26"/>
                    <a:pt x="246" y="26"/>
                    <a:pt x="246" y="26"/>
                  </a:cubicBezTo>
                  <a:cubicBezTo>
                    <a:pt x="247" y="26"/>
                    <a:pt x="247" y="26"/>
                    <a:pt x="247" y="26"/>
                  </a:cubicBezTo>
                  <a:cubicBezTo>
                    <a:pt x="248" y="27"/>
                    <a:pt x="248" y="27"/>
                    <a:pt x="248" y="27"/>
                  </a:cubicBezTo>
                  <a:cubicBezTo>
                    <a:pt x="248" y="29"/>
                    <a:pt x="248" y="29"/>
                    <a:pt x="248" y="29"/>
                  </a:cubicBezTo>
                  <a:cubicBezTo>
                    <a:pt x="247" y="34"/>
                    <a:pt x="247" y="34"/>
                    <a:pt x="247" y="34"/>
                  </a:cubicBezTo>
                  <a:cubicBezTo>
                    <a:pt x="247" y="34"/>
                    <a:pt x="247" y="34"/>
                    <a:pt x="247" y="34"/>
                  </a:cubicBezTo>
                  <a:cubicBezTo>
                    <a:pt x="247" y="34"/>
                    <a:pt x="247" y="34"/>
                    <a:pt x="247" y="34"/>
                  </a:cubicBezTo>
                  <a:cubicBezTo>
                    <a:pt x="248" y="35"/>
                    <a:pt x="248" y="35"/>
                    <a:pt x="248" y="35"/>
                  </a:cubicBezTo>
                  <a:cubicBezTo>
                    <a:pt x="248" y="35"/>
                    <a:pt x="248" y="35"/>
                    <a:pt x="248" y="35"/>
                  </a:cubicBezTo>
                  <a:cubicBezTo>
                    <a:pt x="248" y="36"/>
                    <a:pt x="248" y="36"/>
                    <a:pt x="248" y="36"/>
                  </a:cubicBezTo>
                  <a:cubicBezTo>
                    <a:pt x="248" y="36"/>
                    <a:pt x="248" y="36"/>
                    <a:pt x="248" y="36"/>
                  </a:cubicBezTo>
                  <a:cubicBezTo>
                    <a:pt x="248" y="37"/>
                    <a:pt x="248" y="37"/>
                    <a:pt x="248" y="37"/>
                  </a:cubicBezTo>
                  <a:cubicBezTo>
                    <a:pt x="248" y="37"/>
                    <a:pt x="248" y="37"/>
                    <a:pt x="248" y="37"/>
                  </a:cubicBezTo>
                  <a:cubicBezTo>
                    <a:pt x="248" y="37"/>
                    <a:pt x="248" y="37"/>
                    <a:pt x="248" y="37"/>
                  </a:cubicBezTo>
                  <a:cubicBezTo>
                    <a:pt x="248" y="37"/>
                    <a:pt x="248" y="37"/>
                    <a:pt x="248" y="37"/>
                  </a:cubicBezTo>
                  <a:cubicBezTo>
                    <a:pt x="248" y="37"/>
                    <a:pt x="248" y="37"/>
                    <a:pt x="248" y="37"/>
                  </a:cubicBezTo>
                  <a:cubicBezTo>
                    <a:pt x="250" y="38"/>
                    <a:pt x="250" y="38"/>
                    <a:pt x="250" y="38"/>
                  </a:cubicBezTo>
                  <a:cubicBezTo>
                    <a:pt x="250" y="39"/>
                    <a:pt x="250" y="39"/>
                    <a:pt x="250" y="39"/>
                  </a:cubicBezTo>
                  <a:cubicBezTo>
                    <a:pt x="250" y="40"/>
                    <a:pt x="250" y="40"/>
                    <a:pt x="250" y="40"/>
                  </a:cubicBezTo>
                  <a:cubicBezTo>
                    <a:pt x="250" y="39"/>
                    <a:pt x="250" y="39"/>
                    <a:pt x="250" y="39"/>
                  </a:cubicBezTo>
                  <a:cubicBezTo>
                    <a:pt x="251" y="40"/>
                    <a:pt x="251" y="40"/>
                    <a:pt x="251" y="40"/>
                  </a:cubicBezTo>
                  <a:cubicBezTo>
                    <a:pt x="251" y="40"/>
                    <a:pt x="251" y="40"/>
                    <a:pt x="251" y="40"/>
                  </a:cubicBezTo>
                  <a:cubicBezTo>
                    <a:pt x="250" y="40"/>
                    <a:pt x="250" y="40"/>
                    <a:pt x="250" y="40"/>
                  </a:cubicBezTo>
                  <a:cubicBezTo>
                    <a:pt x="250" y="40"/>
                    <a:pt x="250" y="40"/>
                    <a:pt x="250" y="40"/>
                  </a:cubicBezTo>
                  <a:cubicBezTo>
                    <a:pt x="249" y="41"/>
                    <a:pt x="249" y="41"/>
                    <a:pt x="249" y="41"/>
                  </a:cubicBezTo>
                  <a:cubicBezTo>
                    <a:pt x="248" y="40"/>
                    <a:pt x="248" y="40"/>
                    <a:pt x="248" y="40"/>
                  </a:cubicBezTo>
                  <a:cubicBezTo>
                    <a:pt x="247" y="41"/>
                    <a:pt x="247" y="41"/>
                    <a:pt x="247" y="41"/>
                  </a:cubicBezTo>
                  <a:cubicBezTo>
                    <a:pt x="247" y="41"/>
                    <a:pt x="247" y="41"/>
                    <a:pt x="247" y="41"/>
                  </a:cubicBezTo>
                  <a:cubicBezTo>
                    <a:pt x="246" y="41"/>
                    <a:pt x="246" y="41"/>
                    <a:pt x="246" y="41"/>
                  </a:cubicBezTo>
                  <a:cubicBezTo>
                    <a:pt x="245" y="42"/>
                    <a:pt x="245" y="42"/>
                    <a:pt x="245" y="42"/>
                  </a:cubicBezTo>
                  <a:cubicBezTo>
                    <a:pt x="245" y="42"/>
                    <a:pt x="245" y="42"/>
                    <a:pt x="245" y="42"/>
                  </a:cubicBezTo>
                  <a:cubicBezTo>
                    <a:pt x="244" y="41"/>
                    <a:pt x="244" y="41"/>
                    <a:pt x="244" y="41"/>
                  </a:cubicBezTo>
                  <a:cubicBezTo>
                    <a:pt x="243" y="41"/>
                    <a:pt x="243" y="41"/>
                    <a:pt x="243" y="41"/>
                  </a:cubicBezTo>
                  <a:cubicBezTo>
                    <a:pt x="243" y="42"/>
                    <a:pt x="243" y="42"/>
                    <a:pt x="243" y="42"/>
                  </a:cubicBezTo>
                  <a:cubicBezTo>
                    <a:pt x="242" y="42"/>
                    <a:pt x="242" y="42"/>
                    <a:pt x="242" y="42"/>
                  </a:cubicBezTo>
                  <a:cubicBezTo>
                    <a:pt x="242" y="41"/>
                    <a:pt x="242" y="41"/>
                    <a:pt x="242" y="41"/>
                  </a:cubicBezTo>
                  <a:cubicBezTo>
                    <a:pt x="242" y="40"/>
                    <a:pt x="242" y="40"/>
                    <a:pt x="242" y="40"/>
                  </a:cubicBezTo>
                  <a:cubicBezTo>
                    <a:pt x="241" y="42"/>
                    <a:pt x="241" y="42"/>
                    <a:pt x="241" y="42"/>
                  </a:cubicBezTo>
                  <a:cubicBezTo>
                    <a:pt x="240" y="43"/>
                    <a:pt x="240" y="43"/>
                    <a:pt x="240" y="43"/>
                  </a:cubicBezTo>
                  <a:cubicBezTo>
                    <a:pt x="239" y="43"/>
                    <a:pt x="239" y="43"/>
                    <a:pt x="239" y="43"/>
                  </a:cubicBezTo>
                  <a:cubicBezTo>
                    <a:pt x="239" y="43"/>
                    <a:pt x="239" y="43"/>
                    <a:pt x="239" y="43"/>
                  </a:cubicBezTo>
                  <a:cubicBezTo>
                    <a:pt x="239" y="44"/>
                    <a:pt x="239" y="44"/>
                    <a:pt x="239" y="44"/>
                  </a:cubicBezTo>
                  <a:cubicBezTo>
                    <a:pt x="238" y="44"/>
                    <a:pt x="238" y="44"/>
                    <a:pt x="238" y="44"/>
                  </a:cubicBezTo>
                  <a:cubicBezTo>
                    <a:pt x="238" y="43"/>
                    <a:pt x="238" y="43"/>
                    <a:pt x="238" y="43"/>
                  </a:cubicBezTo>
                  <a:cubicBezTo>
                    <a:pt x="237" y="44"/>
                    <a:pt x="237" y="44"/>
                    <a:pt x="237" y="44"/>
                  </a:cubicBezTo>
                  <a:cubicBezTo>
                    <a:pt x="237" y="44"/>
                    <a:pt x="237" y="44"/>
                    <a:pt x="237" y="44"/>
                  </a:cubicBezTo>
                  <a:cubicBezTo>
                    <a:pt x="236" y="44"/>
                    <a:pt x="236" y="44"/>
                    <a:pt x="236" y="44"/>
                  </a:cubicBezTo>
                  <a:cubicBezTo>
                    <a:pt x="236" y="44"/>
                    <a:pt x="236" y="44"/>
                    <a:pt x="236" y="44"/>
                  </a:cubicBezTo>
                  <a:cubicBezTo>
                    <a:pt x="236" y="44"/>
                    <a:pt x="236" y="44"/>
                    <a:pt x="236" y="44"/>
                  </a:cubicBezTo>
                  <a:cubicBezTo>
                    <a:pt x="235" y="44"/>
                    <a:pt x="235" y="44"/>
                    <a:pt x="235" y="44"/>
                  </a:cubicBezTo>
                  <a:cubicBezTo>
                    <a:pt x="235" y="45"/>
                    <a:pt x="235" y="45"/>
                    <a:pt x="235" y="45"/>
                  </a:cubicBezTo>
                  <a:cubicBezTo>
                    <a:pt x="233" y="46"/>
                    <a:pt x="233" y="46"/>
                    <a:pt x="233" y="46"/>
                  </a:cubicBezTo>
                  <a:cubicBezTo>
                    <a:pt x="233" y="48"/>
                    <a:pt x="233" y="48"/>
                    <a:pt x="233" y="48"/>
                  </a:cubicBezTo>
                  <a:cubicBezTo>
                    <a:pt x="232" y="49"/>
                    <a:pt x="232" y="49"/>
                    <a:pt x="232" y="49"/>
                  </a:cubicBezTo>
                  <a:cubicBezTo>
                    <a:pt x="232" y="49"/>
                    <a:pt x="232" y="49"/>
                    <a:pt x="232" y="49"/>
                  </a:cubicBezTo>
                  <a:cubicBezTo>
                    <a:pt x="231" y="49"/>
                    <a:pt x="231" y="49"/>
                    <a:pt x="231" y="49"/>
                  </a:cubicBezTo>
                  <a:cubicBezTo>
                    <a:pt x="231" y="50"/>
                    <a:pt x="231" y="50"/>
                    <a:pt x="231" y="50"/>
                  </a:cubicBezTo>
                  <a:cubicBezTo>
                    <a:pt x="232" y="50"/>
                    <a:pt x="232" y="50"/>
                    <a:pt x="232" y="50"/>
                  </a:cubicBezTo>
                  <a:cubicBezTo>
                    <a:pt x="232" y="51"/>
                    <a:pt x="232" y="51"/>
                    <a:pt x="232" y="51"/>
                  </a:cubicBezTo>
                  <a:cubicBezTo>
                    <a:pt x="230" y="52"/>
                    <a:pt x="230" y="52"/>
                    <a:pt x="230" y="52"/>
                  </a:cubicBezTo>
                  <a:cubicBezTo>
                    <a:pt x="230" y="52"/>
                    <a:pt x="230" y="52"/>
                    <a:pt x="230" y="52"/>
                  </a:cubicBezTo>
                  <a:cubicBezTo>
                    <a:pt x="232" y="53"/>
                    <a:pt x="232" y="53"/>
                    <a:pt x="232" y="53"/>
                  </a:cubicBezTo>
                  <a:cubicBezTo>
                    <a:pt x="232" y="54"/>
                    <a:pt x="232" y="54"/>
                    <a:pt x="232" y="54"/>
                  </a:cubicBezTo>
                  <a:cubicBezTo>
                    <a:pt x="232" y="55"/>
                    <a:pt x="232" y="55"/>
                    <a:pt x="232" y="55"/>
                  </a:cubicBezTo>
                  <a:cubicBezTo>
                    <a:pt x="233" y="55"/>
                    <a:pt x="233" y="55"/>
                    <a:pt x="233" y="55"/>
                  </a:cubicBezTo>
                  <a:cubicBezTo>
                    <a:pt x="234" y="54"/>
                    <a:pt x="234" y="54"/>
                    <a:pt x="234" y="54"/>
                  </a:cubicBezTo>
                  <a:cubicBezTo>
                    <a:pt x="234" y="53"/>
                    <a:pt x="234" y="53"/>
                    <a:pt x="234" y="53"/>
                  </a:cubicBezTo>
                  <a:cubicBezTo>
                    <a:pt x="234" y="53"/>
                    <a:pt x="234" y="53"/>
                    <a:pt x="234" y="53"/>
                  </a:cubicBezTo>
                  <a:cubicBezTo>
                    <a:pt x="235" y="54"/>
                    <a:pt x="235" y="54"/>
                    <a:pt x="235" y="54"/>
                  </a:cubicBezTo>
                  <a:cubicBezTo>
                    <a:pt x="234" y="55"/>
                    <a:pt x="234" y="55"/>
                    <a:pt x="234" y="55"/>
                  </a:cubicBezTo>
                  <a:cubicBezTo>
                    <a:pt x="232" y="56"/>
                    <a:pt x="232" y="56"/>
                    <a:pt x="232" y="56"/>
                  </a:cubicBezTo>
                  <a:cubicBezTo>
                    <a:pt x="231" y="56"/>
                    <a:pt x="231" y="56"/>
                    <a:pt x="231" y="56"/>
                  </a:cubicBezTo>
                  <a:cubicBezTo>
                    <a:pt x="231" y="55"/>
                    <a:pt x="231" y="55"/>
                    <a:pt x="231" y="55"/>
                  </a:cubicBezTo>
                  <a:cubicBezTo>
                    <a:pt x="231" y="55"/>
                    <a:pt x="231" y="55"/>
                    <a:pt x="231" y="55"/>
                  </a:cubicBezTo>
                  <a:cubicBezTo>
                    <a:pt x="230" y="56"/>
                    <a:pt x="230" y="56"/>
                    <a:pt x="230" y="56"/>
                  </a:cubicBezTo>
                  <a:cubicBezTo>
                    <a:pt x="229" y="57"/>
                    <a:pt x="229" y="57"/>
                    <a:pt x="229" y="57"/>
                  </a:cubicBezTo>
                  <a:cubicBezTo>
                    <a:pt x="229" y="57"/>
                    <a:pt x="229" y="57"/>
                    <a:pt x="229" y="57"/>
                  </a:cubicBezTo>
                  <a:cubicBezTo>
                    <a:pt x="229" y="56"/>
                    <a:pt x="229" y="56"/>
                    <a:pt x="229" y="56"/>
                  </a:cubicBezTo>
                  <a:cubicBezTo>
                    <a:pt x="229" y="55"/>
                    <a:pt x="229" y="55"/>
                    <a:pt x="229" y="55"/>
                  </a:cubicBezTo>
                  <a:cubicBezTo>
                    <a:pt x="228" y="54"/>
                    <a:pt x="228" y="54"/>
                    <a:pt x="228" y="54"/>
                  </a:cubicBezTo>
                  <a:cubicBezTo>
                    <a:pt x="228" y="55"/>
                    <a:pt x="228" y="55"/>
                    <a:pt x="228" y="55"/>
                  </a:cubicBezTo>
                  <a:cubicBezTo>
                    <a:pt x="228" y="56"/>
                    <a:pt x="228" y="56"/>
                    <a:pt x="228" y="56"/>
                  </a:cubicBezTo>
                  <a:cubicBezTo>
                    <a:pt x="228" y="57"/>
                    <a:pt x="228" y="57"/>
                    <a:pt x="228" y="57"/>
                  </a:cubicBezTo>
                  <a:cubicBezTo>
                    <a:pt x="228" y="57"/>
                    <a:pt x="228" y="57"/>
                    <a:pt x="228" y="57"/>
                  </a:cubicBezTo>
                  <a:cubicBezTo>
                    <a:pt x="226" y="57"/>
                    <a:pt x="226" y="57"/>
                    <a:pt x="226" y="57"/>
                  </a:cubicBezTo>
                  <a:cubicBezTo>
                    <a:pt x="225" y="57"/>
                    <a:pt x="225" y="57"/>
                    <a:pt x="225" y="57"/>
                  </a:cubicBezTo>
                  <a:cubicBezTo>
                    <a:pt x="224" y="57"/>
                    <a:pt x="224" y="57"/>
                    <a:pt x="224" y="57"/>
                  </a:cubicBezTo>
                  <a:cubicBezTo>
                    <a:pt x="222" y="57"/>
                    <a:pt x="222" y="57"/>
                    <a:pt x="222" y="57"/>
                  </a:cubicBezTo>
                  <a:cubicBezTo>
                    <a:pt x="222" y="57"/>
                    <a:pt x="222" y="57"/>
                    <a:pt x="222" y="57"/>
                  </a:cubicBezTo>
                  <a:cubicBezTo>
                    <a:pt x="221" y="57"/>
                    <a:pt x="221" y="57"/>
                    <a:pt x="221" y="57"/>
                  </a:cubicBezTo>
                  <a:cubicBezTo>
                    <a:pt x="220" y="58"/>
                    <a:pt x="220" y="58"/>
                    <a:pt x="220" y="58"/>
                  </a:cubicBezTo>
                  <a:cubicBezTo>
                    <a:pt x="219" y="58"/>
                    <a:pt x="219" y="58"/>
                    <a:pt x="219" y="58"/>
                  </a:cubicBezTo>
                  <a:cubicBezTo>
                    <a:pt x="218" y="59"/>
                    <a:pt x="218" y="59"/>
                    <a:pt x="218" y="59"/>
                  </a:cubicBezTo>
                  <a:cubicBezTo>
                    <a:pt x="217" y="59"/>
                    <a:pt x="217" y="59"/>
                    <a:pt x="217" y="59"/>
                  </a:cubicBezTo>
                  <a:cubicBezTo>
                    <a:pt x="216" y="59"/>
                    <a:pt x="216" y="59"/>
                    <a:pt x="216" y="59"/>
                  </a:cubicBezTo>
                  <a:cubicBezTo>
                    <a:pt x="216" y="60"/>
                    <a:pt x="216" y="60"/>
                    <a:pt x="216" y="60"/>
                  </a:cubicBezTo>
                  <a:cubicBezTo>
                    <a:pt x="215" y="61"/>
                    <a:pt x="215" y="61"/>
                    <a:pt x="215" y="61"/>
                  </a:cubicBezTo>
                  <a:cubicBezTo>
                    <a:pt x="215" y="61"/>
                    <a:pt x="215" y="61"/>
                    <a:pt x="215" y="61"/>
                  </a:cubicBezTo>
                  <a:cubicBezTo>
                    <a:pt x="216" y="61"/>
                    <a:pt x="216" y="61"/>
                    <a:pt x="216" y="61"/>
                  </a:cubicBezTo>
                  <a:cubicBezTo>
                    <a:pt x="216" y="62"/>
                    <a:pt x="216" y="62"/>
                    <a:pt x="216" y="62"/>
                  </a:cubicBezTo>
                  <a:cubicBezTo>
                    <a:pt x="215" y="63"/>
                    <a:pt x="215" y="63"/>
                    <a:pt x="215" y="63"/>
                  </a:cubicBezTo>
                  <a:cubicBezTo>
                    <a:pt x="215" y="63"/>
                    <a:pt x="215" y="63"/>
                    <a:pt x="215" y="63"/>
                  </a:cubicBezTo>
                  <a:cubicBezTo>
                    <a:pt x="215" y="64"/>
                    <a:pt x="215" y="64"/>
                    <a:pt x="215" y="64"/>
                  </a:cubicBezTo>
                  <a:cubicBezTo>
                    <a:pt x="215" y="64"/>
                    <a:pt x="215" y="64"/>
                    <a:pt x="215" y="64"/>
                  </a:cubicBezTo>
                  <a:cubicBezTo>
                    <a:pt x="215" y="64"/>
                    <a:pt x="215" y="64"/>
                    <a:pt x="215" y="64"/>
                  </a:cubicBezTo>
                  <a:cubicBezTo>
                    <a:pt x="214" y="65"/>
                    <a:pt x="214" y="65"/>
                    <a:pt x="214" y="65"/>
                  </a:cubicBezTo>
                  <a:cubicBezTo>
                    <a:pt x="214" y="65"/>
                    <a:pt x="214" y="65"/>
                    <a:pt x="214" y="65"/>
                  </a:cubicBezTo>
                  <a:cubicBezTo>
                    <a:pt x="214" y="66"/>
                    <a:pt x="214" y="66"/>
                    <a:pt x="214" y="66"/>
                  </a:cubicBezTo>
                  <a:cubicBezTo>
                    <a:pt x="213" y="67"/>
                    <a:pt x="213" y="67"/>
                    <a:pt x="213" y="67"/>
                  </a:cubicBezTo>
                  <a:cubicBezTo>
                    <a:pt x="213" y="67"/>
                    <a:pt x="213" y="67"/>
                    <a:pt x="213" y="67"/>
                  </a:cubicBezTo>
                  <a:cubicBezTo>
                    <a:pt x="212" y="68"/>
                    <a:pt x="212" y="68"/>
                    <a:pt x="212" y="68"/>
                  </a:cubicBezTo>
                  <a:cubicBezTo>
                    <a:pt x="212" y="68"/>
                    <a:pt x="212" y="68"/>
                    <a:pt x="212" y="68"/>
                  </a:cubicBezTo>
                  <a:cubicBezTo>
                    <a:pt x="212" y="68"/>
                    <a:pt x="212" y="68"/>
                    <a:pt x="212" y="68"/>
                  </a:cubicBezTo>
                  <a:cubicBezTo>
                    <a:pt x="211" y="69"/>
                    <a:pt x="211" y="69"/>
                    <a:pt x="211" y="69"/>
                  </a:cubicBezTo>
                  <a:cubicBezTo>
                    <a:pt x="211" y="69"/>
                    <a:pt x="211" y="69"/>
                    <a:pt x="211" y="69"/>
                  </a:cubicBezTo>
                  <a:cubicBezTo>
                    <a:pt x="210" y="69"/>
                    <a:pt x="210" y="69"/>
                    <a:pt x="210" y="69"/>
                  </a:cubicBezTo>
                  <a:cubicBezTo>
                    <a:pt x="211" y="68"/>
                    <a:pt x="211" y="68"/>
                    <a:pt x="211" y="68"/>
                  </a:cubicBezTo>
                  <a:cubicBezTo>
                    <a:pt x="211" y="68"/>
                    <a:pt x="211" y="68"/>
                    <a:pt x="211" y="68"/>
                  </a:cubicBezTo>
                  <a:cubicBezTo>
                    <a:pt x="210" y="68"/>
                    <a:pt x="210" y="68"/>
                    <a:pt x="210" y="68"/>
                  </a:cubicBezTo>
                  <a:cubicBezTo>
                    <a:pt x="209" y="67"/>
                    <a:pt x="209" y="67"/>
                    <a:pt x="209" y="67"/>
                  </a:cubicBezTo>
                  <a:cubicBezTo>
                    <a:pt x="208" y="66"/>
                    <a:pt x="208" y="66"/>
                    <a:pt x="208" y="66"/>
                  </a:cubicBezTo>
                  <a:cubicBezTo>
                    <a:pt x="209" y="66"/>
                    <a:pt x="209" y="66"/>
                    <a:pt x="209" y="66"/>
                  </a:cubicBezTo>
                  <a:cubicBezTo>
                    <a:pt x="210" y="64"/>
                    <a:pt x="210" y="64"/>
                    <a:pt x="210" y="64"/>
                  </a:cubicBezTo>
                  <a:cubicBezTo>
                    <a:pt x="209" y="65"/>
                    <a:pt x="209" y="65"/>
                    <a:pt x="209" y="65"/>
                  </a:cubicBezTo>
                  <a:cubicBezTo>
                    <a:pt x="208" y="65"/>
                    <a:pt x="208" y="65"/>
                    <a:pt x="208" y="65"/>
                  </a:cubicBezTo>
                  <a:cubicBezTo>
                    <a:pt x="208" y="66"/>
                    <a:pt x="208" y="66"/>
                    <a:pt x="208" y="66"/>
                  </a:cubicBezTo>
                  <a:cubicBezTo>
                    <a:pt x="208" y="67"/>
                    <a:pt x="208" y="67"/>
                    <a:pt x="208" y="67"/>
                  </a:cubicBezTo>
                  <a:cubicBezTo>
                    <a:pt x="209" y="67"/>
                    <a:pt x="209" y="67"/>
                    <a:pt x="209" y="67"/>
                  </a:cubicBezTo>
                  <a:cubicBezTo>
                    <a:pt x="209" y="68"/>
                    <a:pt x="209" y="68"/>
                    <a:pt x="209" y="68"/>
                  </a:cubicBezTo>
                  <a:cubicBezTo>
                    <a:pt x="209" y="69"/>
                    <a:pt x="209" y="69"/>
                    <a:pt x="209" y="69"/>
                  </a:cubicBezTo>
                  <a:cubicBezTo>
                    <a:pt x="210" y="70"/>
                    <a:pt x="210" y="70"/>
                    <a:pt x="210" y="70"/>
                  </a:cubicBezTo>
                  <a:cubicBezTo>
                    <a:pt x="210" y="71"/>
                    <a:pt x="210" y="71"/>
                    <a:pt x="210" y="71"/>
                  </a:cubicBezTo>
                  <a:cubicBezTo>
                    <a:pt x="209" y="73"/>
                    <a:pt x="209" y="73"/>
                    <a:pt x="209" y="73"/>
                  </a:cubicBezTo>
                  <a:cubicBezTo>
                    <a:pt x="208" y="73"/>
                    <a:pt x="208" y="73"/>
                    <a:pt x="208" y="73"/>
                  </a:cubicBezTo>
                  <a:cubicBezTo>
                    <a:pt x="207" y="75"/>
                    <a:pt x="207" y="75"/>
                    <a:pt x="207" y="75"/>
                  </a:cubicBezTo>
                  <a:cubicBezTo>
                    <a:pt x="207" y="76"/>
                    <a:pt x="207" y="76"/>
                    <a:pt x="207" y="76"/>
                  </a:cubicBezTo>
                  <a:cubicBezTo>
                    <a:pt x="207" y="76"/>
                    <a:pt x="207" y="76"/>
                    <a:pt x="207" y="76"/>
                  </a:cubicBezTo>
                  <a:cubicBezTo>
                    <a:pt x="206" y="76"/>
                    <a:pt x="206" y="76"/>
                    <a:pt x="206" y="76"/>
                  </a:cubicBezTo>
                  <a:cubicBezTo>
                    <a:pt x="206" y="76"/>
                    <a:pt x="206" y="76"/>
                    <a:pt x="206" y="76"/>
                  </a:cubicBezTo>
                  <a:cubicBezTo>
                    <a:pt x="206" y="76"/>
                    <a:pt x="206" y="76"/>
                    <a:pt x="206" y="76"/>
                  </a:cubicBezTo>
                  <a:cubicBezTo>
                    <a:pt x="205" y="77"/>
                    <a:pt x="205" y="77"/>
                    <a:pt x="205" y="77"/>
                  </a:cubicBezTo>
                  <a:cubicBezTo>
                    <a:pt x="205" y="78"/>
                    <a:pt x="205" y="78"/>
                    <a:pt x="205" y="78"/>
                  </a:cubicBezTo>
                  <a:cubicBezTo>
                    <a:pt x="205" y="78"/>
                    <a:pt x="205" y="78"/>
                    <a:pt x="205" y="78"/>
                  </a:cubicBezTo>
                  <a:cubicBezTo>
                    <a:pt x="205" y="77"/>
                    <a:pt x="205" y="77"/>
                    <a:pt x="205" y="77"/>
                  </a:cubicBezTo>
                  <a:cubicBezTo>
                    <a:pt x="205" y="76"/>
                    <a:pt x="205" y="76"/>
                    <a:pt x="205" y="76"/>
                  </a:cubicBezTo>
                  <a:cubicBezTo>
                    <a:pt x="206" y="76"/>
                    <a:pt x="206" y="76"/>
                    <a:pt x="206" y="76"/>
                  </a:cubicBezTo>
                  <a:cubicBezTo>
                    <a:pt x="206" y="75"/>
                    <a:pt x="206" y="75"/>
                    <a:pt x="206" y="75"/>
                  </a:cubicBezTo>
                  <a:cubicBezTo>
                    <a:pt x="206" y="74"/>
                    <a:pt x="206" y="74"/>
                    <a:pt x="206" y="74"/>
                  </a:cubicBezTo>
                  <a:cubicBezTo>
                    <a:pt x="206" y="74"/>
                    <a:pt x="206" y="74"/>
                    <a:pt x="206" y="74"/>
                  </a:cubicBezTo>
                  <a:cubicBezTo>
                    <a:pt x="207" y="74"/>
                    <a:pt x="207" y="74"/>
                    <a:pt x="207" y="74"/>
                  </a:cubicBezTo>
                  <a:cubicBezTo>
                    <a:pt x="206" y="74"/>
                    <a:pt x="206" y="74"/>
                    <a:pt x="206" y="74"/>
                  </a:cubicBezTo>
                  <a:cubicBezTo>
                    <a:pt x="205" y="73"/>
                    <a:pt x="205" y="73"/>
                    <a:pt x="205" y="73"/>
                  </a:cubicBezTo>
                  <a:cubicBezTo>
                    <a:pt x="206" y="73"/>
                    <a:pt x="206" y="73"/>
                    <a:pt x="206" y="73"/>
                  </a:cubicBezTo>
                  <a:cubicBezTo>
                    <a:pt x="206" y="73"/>
                    <a:pt x="206" y="73"/>
                    <a:pt x="206" y="73"/>
                  </a:cubicBezTo>
                  <a:cubicBezTo>
                    <a:pt x="205" y="73"/>
                    <a:pt x="205" y="73"/>
                    <a:pt x="205" y="73"/>
                  </a:cubicBezTo>
                  <a:cubicBezTo>
                    <a:pt x="205" y="72"/>
                    <a:pt x="205" y="72"/>
                    <a:pt x="205" y="72"/>
                  </a:cubicBezTo>
                  <a:cubicBezTo>
                    <a:pt x="205" y="73"/>
                    <a:pt x="205" y="73"/>
                    <a:pt x="205" y="73"/>
                  </a:cubicBezTo>
                  <a:cubicBezTo>
                    <a:pt x="204" y="72"/>
                    <a:pt x="204" y="72"/>
                    <a:pt x="204" y="72"/>
                  </a:cubicBezTo>
                  <a:cubicBezTo>
                    <a:pt x="204" y="71"/>
                    <a:pt x="204" y="71"/>
                    <a:pt x="204" y="71"/>
                  </a:cubicBezTo>
                  <a:cubicBezTo>
                    <a:pt x="205" y="70"/>
                    <a:pt x="205" y="70"/>
                    <a:pt x="205" y="70"/>
                  </a:cubicBezTo>
                  <a:cubicBezTo>
                    <a:pt x="205" y="69"/>
                    <a:pt x="205" y="69"/>
                    <a:pt x="205" y="69"/>
                  </a:cubicBezTo>
                  <a:cubicBezTo>
                    <a:pt x="204" y="68"/>
                    <a:pt x="204" y="68"/>
                    <a:pt x="204" y="68"/>
                  </a:cubicBezTo>
                  <a:cubicBezTo>
                    <a:pt x="205" y="67"/>
                    <a:pt x="205" y="67"/>
                    <a:pt x="205" y="67"/>
                  </a:cubicBezTo>
                  <a:cubicBezTo>
                    <a:pt x="205" y="67"/>
                    <a:pt x="205" y="67"/>
                    <a:pt x="205" y="67"/>
                  </a:cubicBezTo>
                  <a:cubicBezTo>
                    <a:pt x="205" y="67"/>
                    <a:pt x="205" y="67"/>
                    <a:pt x="205" y="67"/>
                  </a:cubicBezTo>
                  <a:cubicBezTo>
                    <a:pt x="205" y="66"/>
                    <a:pt x="205" y="66"/>
                    <a:pt x="205" y="66"/>
                  </a:cubicBezTo>
                  <a:cubicBezTo>
                    <a:pt x="205" y="66"/>
                    <a:pt x="205" y="66"/>
                    <a:pt x="205" y="66"/>
                  </a:cubicBezTo>
                  <a:cubicBezTo>
                    <a:pt x="205" y="66"/>
                    <a:pt x="205" y="66"/>
                    <a:pt x="205" y="66"/>
                  </a:cubicBezTo>
                  <a:cubicBezTo>
                    <a:pt x="205" y="67"/>
                    <a:pt x="205" y="67"/>
                    <a:pt x="205" y="67"/>
                  </a:cubicBezTo>
                  <a:cubicBezTo>
                    <a:pt x="204" y="67"/>
                    <a:pt x="204" y="67"/>
                    <a:pt x="204" y="67"/>
                  </a:cubicBezTo>
                  <a:cubicBezTo>
                    <a:pt x="203" y="68"/>
                    <a:pt x="203" y="68"/>
                    <a:pt x="203" y="68"/>
                  </a:cubicBezTo>
                  <a:cubicBezTo>
                    <a:pt x="203" y="68"/>
                    <a:pt x="203" y="68"/>
                    <a:pt x="203" y="68"/>
                  </a:cubicBezTo>
                  <a:cubicBezTo>
                    <a:pt x="204" y="68"/>
                    <a:pt x="204" y="68"/>
                    <a:pt x="204" y="68"/>
                  </a:cubicBezTo>
                  <a:cubicBezTo>
                    <a:pt x="203" y="69"/>
                    <a:pt x="203" y="69"/>
                    <a:pt x="203" y="69"/>
                  </a:cubicBezTo>
                  <a:cubicBezTo>
                    <a:pt x="203" y="70"/>
                    <a:pt x="203" y="70"/>
                    <a:pt x="203" y="70"/>
                  </a:cubicBezTo>
                  <a:cubicBezTo>
                    <a:pt x="203" y="70"/>
                    <a:pt x="203" y="70"/>
                    <a:pt x="203" y="70"/>
                  </a:cubicBezTo>
                  <a:cubicBezTo>
                    <a:pt x="203" y="71"/>
                    <a:pt x="203" y="71"/>
                    <a:pt x="203" y="71"/>
                  </a:cubicBezTo>
                  <a:cubicBezTo>
                    <a:pt x="203" y="72"/>
                    <a:pt x="203" y="72"/>
                    <a:pt x="203" y="72"/>
                  </a:cubicBezTo>
                  <a:cubicBezTo>
                    <a:pt x="203" y="73"/>
                    <a:pt x="203" y="73"/>
                    <a:pt x="203" y="73"/>
                  </a:cubicBezTo>
                  <a:cubicBezTo>
                    <a:pt x="203" y="73"/>
                    <a:pt x="203" y="73"/>
                    <a:pt x="203" y="73"/>
                  </a:cubicBezTo>
                  <a:cubicBezTo>
                    <a:pt x="202" y="72"/>
                    <a:pt x="202" y="72"/>
                    <a:pt x="202" y="72"/>
                  </a:cubicBezTo>
                  <a:cubicBezTo>
                    <a:pt x="201" y="72"/>
                    <a:pt x="201" y="72"/>
                    <a:pt x="201" y="72"/>
                  </a:cubicBezTo>
                  <a:cubicBezTo>
                    <a:pt x="201" y="71"/>
                    <a:pt x="201" y="71"/>
                    <a:pt x="201" y="71"/>
                  </a:cubicBezTo>
                  <a:cubicBezTo>
                    <a:pt x="200" y="71"/>
                    <a:pt x="200" y="71"/>
                    <a:pt x="200" y="71"/>
                  </a:cubicBezTo>
                  <a:cubicBezTo>
                    <a:pt x="200" y="71"/>
                    <a:pt x="200" y="71"/>
                    <a:pt x="200" y="71"/>
                  </a:cubicBezTo>
                  <a:cubicBezTo>
                    <a:pt x="200" y="70"/>
                    <a:pt x="200" y="70"/>
                    <a:pt x="200" y="70"/>
                  </a:cubicBezTo>
                  <a:cubicBezTo>
                    <a:pt x="200" y="70"/>
                    <a:pt x="200" y="70"/>
                    <a:pt x="200" y="70"/>
                  </a:cubicBezTo>
                  <a:cubicBezTo>
                    <a:pt x="200" y="71"/>
                    <a:pt x="200" y="71"/>
                    <a:pt x="200" y="71"/>
                  </a:cubicBezTo>
                  <a:cubicBezTo>
                    <a:pt x="200" y="71"/>
                    <a:pt x="200" y="71"/>
                    <a:pt x="200" y="71"/>
                  </a:cubicBezTo>
                  <a:cubicBezTo>
                    <a:pt x="201" y="72"/>
                    <a:pt x="201" y="72"/>
                    <a:pt x="201" y="72"/>
                  </a:cubicBezTo>
                  <a:cubicBezTo>
                    <a:pt x="202" y="73"/>
                    <a:pt x="202" y="73"/>
                    <a:pt x="202" y="73"/>
                  </a:cubicBezTo>
                  <a:cubicBezTo>
                    <a:pt x="203" y="74"/>
                    <a:pt x="203" y="74"/>
                    <a:pt x="203" y="74"/>
                  </a:cubicBezTo>
                  <a:cubicBezTo>
                    <a:pt x="203" y="74"/>
                    <a:pt x="203" y="74"/>
                    <a:pt x="203" y="74"/>
                  </a:cubicBezTo>
                  <a:cubicBezTo>
                    <a:pt x="204" y="75"/>
                    <a:pt x="204" y="75"/>
                    <a:pt x="204" y="75"/>
                  </a:cubicBezTo>
                  <a:cubicBezTo>
                    <a:pt x="203" y="76"/>
                    <a:pt x="203" y="76"/>
                    <a:pt x="203" y="76"/>
                  </a:cubicBezTo>
                  <a:cubicBezTo>
                    <a:pt x="203" y="75"/>
                    <a:pt x="203" y="75"/>
                    <a:pt x="203" y="75"/>
                  </a:cubicBezTo>
                  <a:cubicBezTo>
                    <a:pt x="202" y="75"/>
                    <a:pt x="202" y="75"/>
                    <a:pt x="202" y="75"/>
                  </a:cubicBezTo>
                  <a:cubicBezTo>
                    <a:pt x="202" y="75"/>
                    <a:pt x="202" y="75"/>
                    <a:pt x="202" y="75"/>
                  </a:cubicBezTo>
                  <a:cubicBezTo>
                    <a:pt x="202" y="76"/>
                    <a:pt x="202" y="76"/>
                    <a:pt x="202" y="76"/>
                  </a:cubicBezTo>
                  <a:cubicBezTo>
                    <a:pt x="203" y="76"/>
                    <a:pt x="203" y="76"/>
                    <a:pt x="203" y="76"/>
                  </a:cubicBezTo>
                  <a:cubicBezTo>
                    <a:pt x="204" y="77"/>
                    <a:pt x="204" y="77"/>
                    <a:pt x="204" y="77"/>
                  </a:cubicBezTo>
                  <a:cubicBezTo>
                    <a:pt x="203" y="77"/>
                    <a:pt x="203" y="77"/>
                    <a:pt x="203" y="77"/>
                  </a:cubicBezTo>
                  <a:cubicBezTo>
                    <a:pt x="203" y="77"/>
                    <a:pt x="203" y="77"/>
                    <a:pt x="203" y="77"/>
                  </a:cubicBezTo>
                  <a:cubicBezTo>
                    <a:pt x="202" y="77"/>
                    <a:pt x="202" y="77"/>
                    <a:pt x="202" y="77"/>
                  </a:cubicBezTo>
                  <a:cubicBezTo>
                    <a:pt x="203" y="78"/>
                    <a:pt x="203" y="78"/>
                    <a:pt x="203" y="78"/>
                  </a:cubicBezTo>
                  <a:cubicBezTo>
                    <a:pt x="203" y="79"/>
                    <a:pt x="203" y="79"/>
                    <a:pt x="203" y="79"/>
                  </a:cubicBezTo>
                  <a:cubicBezTo>
                    <a:pt x="203" y="78"/>
                    <a:pt x="203" y="78"/>
                    <a:pt x="203" y="78"/>
                  </a:cubicBezTo>
                  <a:cubicBezTo>
                    <a:pt x="202" y="78"/>
                    <a:pt x="202" y="78"/>
                    <a:pt x="202" y="78"/>
                  </a:cubicBezTo>
                  <a:cubicBezTo>
                    <a:pt x="201" y="78"/>
                    <a:pt x="201" y="78"/>
                    <a:pt x="201" y="78"/>
                  </a:cubicBezTo>
                  <a:cubicBezTo>
                    <a:pt x="200" y="77"/>
                    <a:pt x="200" y="77"/>
                    <a:pt x="200" y="77"/>
                  </a:cubicBezTo>
                  <a:cubicBezTo>
                    <a:pt x="201" y="78"/>
                    <a:pt x="201" y="78"/>
                    <a:pt x="201" y="78"/>
                  </a:cubicBezTo>
                  <a:cubicBezTo>
                    <a:pt x="202" y="78"/>
                    <a:pt x="202" y="78"/>
                    <a:pt x="202" y="78"/>
                  </a:cubicBezTo>
                  <a:cubicBezTo>
                    <a:pt x="202" y="78"/>
                    <a:pt x="202" y="78"/>
                    <a:pt x="202" y="78"/>
                  </a:cubicBezTo>
                  <a:cubicBezTo>
                    <a:pt x="202" y="79"/>
                    <a:pt x="202" y="79"/>
                    <a:pt x="202" y="79"/>
                  </a:cubicBezTo>
                  <a:cubicBezTo>
                    <a:pt x="203" y="79"/>
                    <a:pt x="203" y="79"/>
                    <a:pt x="203" y="79"/>
                  </a:cubicBezTo>
                  <a:cubicBezTo>
                    <a:pt x="204" y="79"/>
                    <a:pt x="204" y="79"/>
                    <a:pt x="204" y="79"/>
                  </a:cubicBezTo>
                  <a:cubicBezTo>
                    <a:pt x="204" y="79"/>
                    <a:pt x="204" y="79"/>
                    <a:pt x="204" y="79"/>
                  </a:cubicBezTo>
                  <a:cubicBezTo>
                    <a:pt x="205" y="80"/>
                    <a:pt x="205" y="80"/>
                    <a:pt x="205" y="80"/>
                  </a:cubicBezTo>
                  <a:cubicBezTo>
                    <a:pt x="204" y="81"/>
                    <a:pt x="204" y="81"/>
                    <a:pt x="204" y="81"/>
                  </a:cubicBezTo>
                  <a:cubicBezTo>
                    <a:pt x="204" y="81"/>
                    <a:pt x="204" y="81"/>
                    <a:pt x="204" y="81"/>
                  </a:cubicBezTo>
                  <a:cubicBezTo>
                    <a:pt x="204" y="81"/>
                    <a:pt x="204" y="81"/>
                    <a:pt x="204" y="81"/>
                  </a:cubicBezTo>
                  <a:cubicBezTo>
                    <a:pt x="204" y="81"/>
                    <a:pt x="204" y="81"/>
                    <a:pt x="204" y="81"/>
                  </a:cubicBezTo>
                  <a:cubicBezTo>
                    <a:pt x="204" y="82"/>
                    <a:pt x="204" y="82"/>
                    <a:pt x="204" y="82"/>
                  </a:cubicBezTo>
                  <a:cubicBezTo>
                    <a:pt x="204" y="83"/>
                    <a:pt x="204" y="83"/>
                    <a:pt x="204" y="83"/>
                  </a:cubicBezTo>
                  <a:cubicBezTo>
                    <a:pt x="203" y="83"/>
                    <a:pt x="203" y="83"/>
                    <a:pt x="203" y="83"/>
                  </a:cubicBezTo>
                  <a:cubicBezTo>
                    <a:pt x="203" y="83"/>
                    <a:pt x="203" y="83"/>
                    <a:pt x="203" y="83"/>
                  </a:cubicBezTo>
                  <a:cubicBezTo>
                    <a:pt x="202" y="83"/>
                    <a:pt x="202" y="83"/>
                    <a:pt x="202" y="83"/>
                  </a:cubicBezTo>
                  <a:cubicBezTo>
                    <a:pt x="202" y="84"/>
                    <a:pt x="202" y="84"/>
                    <a:pt x="202" y="84"/>
                  </a:cubicBezTo>
                  <a:cubicBezTo>
                    <a:pt x="201" y="83"/>
                    <a:pt x="201" y="83"/>
                    <a:pt x="201" y="83"/>
                  </a:cubicBezTo>
                  <a:cubicBezTo>
                    <a:pt x="201" y="83"/>
                    <a:pt x="201" y="83"/>
                    <a:pt x="201" y="83"/>
                  </a:cubicBezTo>
                  <a:cubicBezTo>
                    <a:pt x="200" y="83"/>
                    <a:pt x="200" y="83"/>
                    <a:pt x="200" y="83"/>
                  </a:cubicBezTo>
                  <a:cubicBezTo>
                    <a:pt x="200" y="84"/>
                    <a:pt x="200" y="84"/>
                    <a:pt x="200" y="84"/>
                  </a:cubicBezTo>
                  <a:cubicBezTo>
                    <a:pt x="200" y="84"/>
                    <a:pt x="200" y="84"/>
                    <a:pt x="200" y="84"/>
                  </a:cubicBezTo>
                  <a:cubicBezTo>
                    <a:pt x="201" y="84"/>
                    <a:pt x="201" y="84"/>
                    <a:pt x="201" y="84"/>
                  </a:cubicBezTo>
                  <a:cubicBezTo>
                    <a:pt x="203" y="84"/>
                    <a:pt x="203" y="84"/>
                    <a:pt x="203" y="84"/>
                  </a:cubicBezTo>
                  <a:cubicBezTo>
                    <a:pt x="203" y="84"/>
                    <a:pt x="203" y="84"/>
                    <a:pt x="203" y="84"/>
                  </a:cubicBezTo>
                  <a:cubicBezTo>
                    <a:pt x="203" y="85"/>
                    <a:pt x="203" y="85"/>
                    <a:pt x="203" y="85"/>
                  </a:cubicBezTo>
                  <a:cubicBezTo>
                    <a:pt x="204" y="85"/>
                    <a:pt x="204" y="85"/>
                    <a:pt x="204" y="85"/>
                  </a:cubicBezTo>
                  <a:cubicBezTo>
                    <a:pt x="204" y="85"/>
                    <a:pt x="204" y="85"/>
                    <a:pt x="204" y="85"/>
                  </a:cubicBezTo>
                  <a:cubicBezTo>
                    <a:pt x="204" y="84"/>
                    <a:pt x="204" y="84"/>
                    <a:pt x="204" y="84"/>
                  </a:cubicBezTo>
                  <a:cubicBezTo>
                    <a:pt x="204" y="84"/>
                    <a:pt x="204" y="84"/>
                    <a:pt x="204" y="84"/>
                  </a:cubicBezTo>
                  <a:cubicBezTo>
                    <a:pt x="205" y="85"/>
                    <a:pt x="205" y="85"/>
                    <a:pt x="205" y="85"/>
                  </a:cubicBezTo>
                  <a:cubicBezTo>
                    <a:pt x="204" y="86"/>
                    <a:pt x="204" y="86"/>
                    <a:pt x="204" y="86"/>
                  </a:cubicBezTo>
                  <a:cubicBezTo>
                    <a:pt x="204" y="86"/>
                    <a:pt x="204" y="86"/>
                    <a:pt x="204" y="86"/>
                  </a:cubicBezTo>
                  <a:cubicBezTo>
                    <a:pt x="203" y="86"/>
                    <a:pt x="203" y="86"/>
                    <a:pt x="203" y="86"/>
                  </a:cubicBezTo>
                  <a:cubicBezTo>
                    <a:pt x="203" y="87"/>
                    <a:pt x="203" y="87"/>
                    <a:pt x="203" y="87"/>
                  </a:cubicBezTo>
                  <a:cubicBezTo>
                    <a:pt x="203" y="87"/>
                    <a:pt x="203" y="87"/>
                    <a:pt x="203" y="87"/>
                  </a:cubicBezTo>
                  <a:cubicBezTo>
                    <a:pt x="202" y="87"/>
                    <a:pt x="202" y="87"/>
                    <a:pt x="202" y="87"/>
                  </a:cubicBezTo>
                  <a:cubicBezTo>
                    <a:pt x="201" y="87"/>
                    <a:pt x="201" y="87"/>
                    <a:pt x="201" y="87"/>
                  </a:cubicBezTo>
                  <a:cubicBezTo>
                    <a:pt x="201" y="86"/>
                    <a:pt x="201" y="86"/>
                    <a:pt x="201" y="86"/>
                  </a:cubicBezTo>
                  <a:cubicBezTo>
                    <a:pt x="201" y="87"/>
                    <a:pt x="201" y="87"/>
                    <a:pt x="201" y="87"/>
                  </a:cubicBezTo>
                  <a:cubicBezTo>
                    <a:pt x="200" y="87"/>
                    <a:pt x="200" y="87"/>
                    <a:pt x="200" y="87"/>
                  </a:cubicBezTo>
                  <a:cubicBezTo>
                    <a:pt x="200" y="87"/>
                    <a:pt x="200" y="87"/>
                    <a:pt x="200" y="87"/>
                  </a:cubicBezTo>
                  <a:cubicBezTo>
                    <a:pt x="199" y="87"/>
                    <a:pt x="199" y="87"/>
                    <a:pt x="199" y="87"/>
                  </a:cubicBezTo>
                  <a:cubicBezTo>
                    <a:pt x="200" y="87"/>
                    <a:pt x="200" y="87"/>
                    <a:pt x="200" y="87"/>
                  </a:cubicBezTo>
                  <a:cubicBezTo>
                    <a:pt x="201" y="87"/>
                    <a:pt x="201" y="87"/>
                    <a:pt x="201" y="87"/>
                  </a:cubicBezTo>
                  <a:cubicBezTo>
                    <a:pt x="201" y="88"/>
                    <a:pt x="201" y="88"/>
                    <a:pt x="201" y="88"/>
                  </a:cubicBezTo>
                  <a:cubicBezTo>
                    <a:pt x="200" y="88"/>
                    <a:pt x="200" y="88"/>
                    <a:pt x="200" y="88"/>
                  </a:cubicBezTo>
                  <a:cubicBezTo>
                    <a:pt x="201" y="88"/>
                    <a:pt x="201" y="88"/>
                    <a:pt x="201" y="88"/>
                  </a:cubicBezTo>
                  <a:cubicBezTo>
                    <a:pt x="199" y="89"/>
                    <a:pt x="199" y="89"/>
                    <a:pt x="199" y="89"/>
                  </a:cubicBezTo>
                  <a:cubicBezTo>
                    <a:pt x="199" y="89"/>
                    <a:pt x="199" y="89"/>
                    <a:pt x="199" y="89"/>
                  </a:cubicBezTo>
                  <a:cubicBezTo>
                    <a:pt x="199" y="89"/>
                    <a:pt x="199" y="89"/>
                    <a:pt x="199" y="89"/>
                  </a:cubicBezTo>
                  <a:cubicBezTo>
                    <a:pt x="200" y="89"/>
                    <a:pt x="200" y="89"/>
                    <a:pt x="200" y="89"/>
                  </a:cubicBezTo>
                  <a:cubicBezTo>
                    <a:pt x="201" y="89"/>
                    <a:pt x="201" y="89"/>
                    <a:pt x="201" y="89"/>
                  </a:cubicBezTo>
                  <a:cubicBezTo>
                    <a:pt x="201" y="89"/>
                    <a:pt x="201" y="89"/>
                    <a:pt x="201" y="89"/>
                  </a:cubicBezTo>
                  <a:cubicBezTo>
                    <a:pt x="202" y="89"/>
                    <a:pt x="202" y="89"/>
                    <a:pt x="202" y="89"/>
                  </a:cubicBezTo>
                  <a:cubicBezTo>
                    <a:pt x="201" y="90"/>
                    <a:pt x="201" y="90"/>
                    <a:pt x="201" y="90"/>
                  </a:cubicBezTo>
                  <a:cubicBezTo>
                    <a:pt x="200" y="90"/>
                    <a:pt x="200" y="90"/>
                    <a:pt x="200" y="90"/>
                  </a:cubicBezTo>
                  <a:cubicBezTo>
                    <a:pt x="200" y="90"/>
                    <a:pt x="200" y="90"/>
                    <a:pt x="200" y="90"/>
                  </a:cubicBezTo>
                  <a:cubicBezTo>
                    <a:pt x="200" y="90"/>
                    <a:pt x="200" y="90"/>
                    <a:pt x="200" y="90"/>
                  </a:cubicBezTo>
                  <a:cubicBezTo>
                    <a:pt x="199" y="90"/>
                    <a:pt x="199" y="90"/>
                    <a:pt x="199" y="90"/>
                  </a:cubicBezTo>
                  <a:cubicBezTo>
                    <a:pt x="198" y="90"/>
                    <a:pt x="198" y="90"/>
                    <a:pt x="198" y="90"/>
                  </a:cubicBezTo>
                  <a:cubicBezTo>
                    <a:pt x="196" y="91"/>
                    <a:pt x="196" y="91"/>
                    <a:pt x="196" y="91"/>
                  </a:cubicBezTo>
                  <a:cubicBezTo>
                    <a:pt x="194" y="93"/>
                    <a:pt x="194" y="93"/>
                    <a:pt x="194" y="93"/>
                  </a:cubicBezTo>
                  <a:cubicBezTo>
                    <a:pt x="193" y="94"/>
                    <a:pt x="193" y="94"/>
                    <a:pt x="193" y="94"/>
                  </a:cubicBezTo>
                  <a:cubicBezTo>
                    <a:pt x="193" y="94"/>
                    <a:pt x="193" y="94"/>
                    <a:pt x="193" y="94"/>
                  </a:cubicBezTo>
                  <a:cubicBezTo>
                    <a:pt x="192" y="94"/>
                    <a:pt x="192" y="94"/>
                    <a:pt x="192" y="94"/>
                  </a:cubicBezTo>
                  <a:cubicBezTo>
                    <a:pt x="191" y="94"/>
                    <a:pt x="191" y="94"/>
                    <a:pt x="191" y="94"/>
                  </a:cubicBezTo>
                  <a:cubicBezTo>
                    <a:pt x="190" y="95"/>
                    <a:pt x="190" y="95"/>
                    <a:pt x="190" y="95"/>
                  </a:cubicBezTo>
                  <a:cubicBezTo>
                    <a:pt x="188" y="97"/>
                    <a:pt x="188" y="97"/>
                    <a:pt x="188" y="97"/>
                  </a:cubicBezTo>
                  <a:cubicBezTo>
                    <a:pt x="188" y="97"/>
                    <a:pt x="188" y="97"/>
                    <a:pt x="188" y="97"/>
                  </a:cubicBezTo>
                  <a:cubicBezTo>
                    <a:pt x="188" y="98"/>
                    <a:pt x="188" y="98"/>
                    <a:pt x="188" y="98"/>
                  </a:cubicBezTo>
                  <a:cubicBezTo>
                    <a:pt x="187" y="98"/>
                    <a:pt x="187" y="98"/>
                    <a:pt x="187" y="98"/>
                  </a:cubicBezTo>
                  <a:cubicBezTo>
                    <a:pt x="187" y="98"/>
                    <a:pt x="187" y="98"/>
                    <a:pt x="187" y="98"/>
                  </a:cubicBezTo>
                  <a:cubicBezTo>
                    <a:pt x="186" y="99"/>
                    <a:pt x="186" y="99"/>
                    <a:pt x="186" y="99"/>
                  </a:cubicBezTo>
                  <a:cubicBezTo>
                    <a:pt x="186" y="99"/>
                    <a:pt x="186" y="99"/>
                    <a:pt x="186" y="99"/>
                  </a:cubicBezTo>
                  <a:cubicBezTo>
                    <a:pt x="186" y="99"/>
                    <a:pt x="186" y="99"/>
                    <a:pt x="186" y="99"/>
                  </a:cubicBezTo>
                  <a:cubicBezTo>
                    <a:pt x="185" y="99"/>
                    <a:pt x="185" y="99"/>
                    <a:pt x="185" y="99"/>
                  </a:cubicBezTo>
                  <a:cubicBezTo>
                    <a:pt x="184" y="99"/>
                    <a:pt x="184" y="99"/>
                    <a:pt x="184" y="99"/>
                  </a:cubicBezTo>
                  <a:cubicBezTo>
                    <a:pt x="184" y="100"/>
                    <a:pt x="184" y="100"/>
                    <a:pt x="184" y="100"/>
                  </a:cubicBezTo>
                  <a:cubicBezTo>
                    <a:pt x="183" y="100"/>
                    <a:pt x="183" y="100"/>
                    <a:pt x="183" y="100"/>
                  </a:cubicBezTo>
                  <a:cubicBezTo>
                    <a:pt x="182" y="100"/>
                    <a:pt x="182" y="100"/>
                    <a:pt x="182" y="100"/>
                  </a:cubicBezTo>
                  <a:cubicBezTo>
                    <a:pt x="181" y="100"/>
                    <a:pt x="181" y="100"/>
                    <a:pt x="181" y="100"/>
                  </a:cubicBezTo>
                  <a:cubicBezTo>
                    <a:pt x="181" y="101"/>
                    <a:pt x="181" y="101"/>
                    <a:pt x="181" y="101"/>
                  </a:cubicBezTo>
                  <a:cubicBezTo>
                    <a:pt x="180" y="101"/>
                    <a:pt x="180" y="101"/>
                    <a:pt x="180" y="101"/>
                  </a:cubicBezTo>
                  <a:cubicBezTo>
                    <a:pt x="180" y="101"/>
                    <a:pt x="180" y="101"/>
                    <a:pt x="180" y="101"/>
                  </a:cubicBezTo>
                  <a:cubicBezTo>
                    <a:pt x="180" y="101"/>
                    <a:pt x="180" y="101"/>
                    <a:pt x="180" y="101"/>
                  </a:cubicBezTo>
                  <a:cubicBezTo>
                    <a:pt x="180" y="102"/>
                    <a:pt x="180" y="102"/>
                    <a:pt x="180" y="102"/>
                  </a:cubicBezTo>
                  <a:cubicBezTo>
                    <a:pt x="180" y="102"/>
                    <a:pt x="180" y="102"/>
                    <a:pt x="180" y="102"/>
                  </a:cubicBezTo>
                  <a:cubicBezTo>
                    <a:pt x="179" y="103"/>
                    <a:pt x="179" y="103"/>
                    <a:pt x="179" y="103"/>
                  </a:cubicBezTo>
                  <a:cubicBezTo>
                    <a:pt x="179" y="103"/>
                    <a:pt x="179" y="103"/>
                    <a:pt x="179" y="103"/>
                  </a:cubicBezTo>
                  <a:cubicBezTo>
                    <a:pt x="178" y="103"/>
                    <a:pt x="178" y="103"/>
                    <a:pt x="178" y="103"/>
                  </a:cubicBezTo>
                  <a:cubicBezTo>
                    <a:pt x="177" y="104"/>
                    <a:pt x="177" y="104"/>
                    <a:pt x="177" y="104"/>
                  </a:cubicBezTo>
                  <a:cubicBezTo>
                    <a:pt x="177" y="105"/>
                    <a:pt x="177" y="105"/>
                    <a:pt x="177" y="105"/>
                  </a:cubicBezTo>
                  <a:cubicBezTo>
                    <a:pt x="177" y="107"/>
                    <a:pt x="177" y="107"/>
                    <a:pt x="177" y="107"/>
                  </a:cubicBezTo>
                  <a:cubicBezTo>
                    <a:pt x="176" y="109"/>
                    <a:pt x="176" y="109"/>
                    <a:pt x="176" y="109"/>
                  </a:cubicBezTo>
                  <a:cubicBezTo>
                    <a:pt x="177" y="110"/>
                    <a:pt x="177" y="110"/>
                    <a:pt x="177" y="110"/>
                  </a:cubicBezTo>
                  <a:cubicBezTo>
                    <a:pt x="176" y="112"/>
                    <a:pt x="176" y="112"/>
                    <a:pt x="176" y="112"/>
                  </a:cubicBezTo>
                  <a:cubicBezTo>
                    <a:pt x="177" y="113"/>
                    <a:pt x="177" y="113"/>
                    <a:pt x="177" y="113"/>
                  </a:cubicBezTo>
                  <a:cubicBezTo>
                    <a:pt x="177" y="115"/>
                    <a:pt x="177" y="115"/>
                    <a:pt x="177" y="115"/>
                  </a:cubicBezTo>
                  <a:cubicBezTo>
                    <a:pt x="177" y="116"/>
                    <a:pt x="177" y="116"/>
                    <a:pt x="177" y="116"/>
                  </a:cubicBezTo>
                  <a:cubicBezTo>
                    <a:pt x="178" y="118"/>
                    <a:pt x="178" y="118"/>
                    <a:pt x="178" y="118"/>
                  </a:cubicBezTo>
                  <a:cubicBezTo>
                    <a:pt x="178" y="118"/>
                    <a:pt x="178" y="118"/>
                    <a:pt x="178" y="118"/>
                  </a:cubicBezTo>
                  <a:cubicBezTo>
                    <a:pt x="179" y="119"/>
                    <a:pt x="179" y="119"/>
                    <a:pt x="179" y="119"/>
                  </a:cubicBezTo>
                  <a:cubicBezTo>
                    <a:pt x="178" y="120"/>
                    <a:pt x="178" y="120"/>
                    <a:pt x="178" y="120"/>
                  </a:cubicBezTo>
                  <a:cubicBezTo>
                    <a:pt x="178" y="121"/>
                    <a:pt x="178" y="121"/>
                    <a:pt x="178" y="121"/>
                  </a:cubicBezTo>
                  <a:cubicBezTo>
                    <a:pt x="179" y="122"/>
                    <a:pt x="179" y="122"/>
                    <a:pt x="179" y="122"/>
                  </a:cubicBezTo>
                  <a:cubicBezTo>
                    <a:pt x="179" y="124"/>
                    <a:pt x="179" y="124"/>
                    <a:pt x="179" y="124"/>
                  </a:cubicBezTo>
                  <a:cubicBezTo>
                    <a:pt x="180" y="125"/>
                    <a:pt x="180" y="125"/>
                    <a:pt x="180" y="125"/>
                  </a:cubicBezTo>
                  <a:cubicBezTo>
                    <a:pt x="180" y="126"/>
                    <a:pt x="180" y="126"/>
                    <a:pt x="180" y="126"/>
                  </a:cubicBezTo>
                  <a:cubicBezTo>
                    <a:pt x="180" y="126"/>
                    <a:pt x="180" y="126"/>
                    <a:pt x="180" y="126"/>
                  </a:cubicBezTo>
                  <a:cubicBezTo>
                    <a:pt x="180" y="127"/>
                    <a:pt x="180" y="127"/>
                    <a:pt x="180" y="127"/>
                  </a:cubicBezTo>
                  <a:cubicBezTo>
                    <a:pt x="180" y="128"/>
                    <a:pt x="180" y="128"/>
                    <a:pt x="180" y="128"/>
                  </a:cubicBezTo>
                  <a:cubicBezTo>
                    <a:pt x="180" y="128"/>
                    <a:pt x="180" y="128"/>
                    <a:pt x="180" y="128"/>
                  </a:cubicBezTo>
                  <a:cubicBezTo>
                    <a:pt x="180" y="129"/>
                    <a:pt x="180" y="129"/>
                    <a:pt x="180" y="129"/>
                  </a:cubicBezTo>
                  <a:cubicBezTo>
                    <a:pt x="179" y="131"/>
                    <a:pt x="179" y="131"/>
                    <a:pt x="179" y="131"/>
                  </a:cubicBezTo>
                  <a:cubicBezTo>
                    <a:pt x="178" y="132"/>
                    <a:pt x="178" y="132"/>
                    <a:pt x="178" y="132"/>
                  </a:cubicBezTo>
                  <a:cubicBezTo>
                    <a:pt x="178" y="132"/>
                    <a:pt x="178" y="132"/>
                    <a:pt x="178" y="132"/>
                  </a:cubicBezTo>
                  <a:cubicBezTo>
                    <a:pt x="178" y="133"/>
                    <a:pt x="178" y="133"/>
                    <a:pt x="178" y="133"/>
                  </a:cubicBezTo>
                  <a:cubicBezTo>
                    <a:pt x="177" y="133"/>
                    <a:pt x="177" y="133"/>
                    <a:pt x="177" y="133"/>
                  </a:cubicBezTo>
                  <a:cubicBezTo>
                    <a:pt x="176" y="134"/>
                    <a:pt x="176" y="134"/>
                    <a:pt x="176" y="134"/>
                  </a:cubicBezTo>
                  <a:cubicBezTo>
                    <a:pt x="175" y="134"/>
                    <a:pt x="175" y="134"/>
                    <a:pt x="175" y="134"/>
                  </a:cubicBezTo>
                  <a:cubicBezTo>
                    <a:pt x="175" y="133"/>
                    <a:pt x="175" y="133"/>
                    <a:pt x="175" y="133"/>
                  </a:cubicBezTo>
                  <a:cubicBezTo>
                    <a:pt x="174" y="133"/>
                    <a:pt x="174" y="133"/>
                    <a:pt x="174" y="133"/>
                  </a:cubicBezTo>
                  <a:cubicBezTo>
                    <a:pt x="175" y="133"/>
                    <a:pt x="175" y="133"/>
                    <a:pt x="175" y="133"/>
                  </a:cubicBezTo>
                  <a:cubicBezTo>
                    <a:pt x="173" y="132"/>
                    <a:pt x="173" y="132"/>
                    <a:pt x="173" y="132"/>
                  </a:cubicBezTo>
                  <a:cubicBezTo>
                    <a:pt x="174" y="131"/>
                    <a:pt x="174" y="131"/>
                    <a:pt x="174" y="131"/>
                  </a:cubicBezTo>
                  <a:cubicBezTo>
                    <a:pt x="173" y="131"/>
                    <a:pt x="173" y="131"/>
                    <a:pt x="173" y="131"/>
                  </a:cubicBezTo>
                  <a:cubicBezTo>
                    <a:pt x="173" y="131"/>
                    <a:pt x="173" y="131"/>
                    <a:pt x="173" y="131"/>
                  </a:cubicBezTo>
                  <a:cubicBezTo>
                    <a:pt x="172" y="130"/>
                    <a:pt x="172" y="130"/>
                    <a:pt x="172" y="130"/>
                  </a:cubicBezTo>
                  <a:cubicBezTo>
                    <a:pt x="172" y="129"/>
                    <a:pt x="172" y="129"/>
                    <a:pt x="172" y="129"/>
                  </a:cubicBezTo>
                  <a:cubicBezTo>
                    <a:pt x="172" y="128"/>
                    <a:pt x="172" y="128"/>
                    <a:pt x="172" y="128"/>
                  </a:cubicBezTo>
                  <a:cubicBezTo>
                    <a:pt x="171" y="128"/>
                    <a:pt x="171" y="128"/>
                    <a:pt x="171" y="128"/>
                  </a:cubicBezTo>
                  <a:cubicBezTo>
                    <a:pt x="171" y="127"/>
                    <a:pt x="171" y="127"/>
                    <a:pt x="171" y="127"/>
                  </a:cubicBezTo>
                  <a:cubicBezTo>
                    <a:pt x="171" y="127"/>
                    <a:pt x="171" y="127"/>
                    <a:pt x="171" y="127"/>
                  </a:cubicBezTo>
                  <a:cubicBezTo>
                    <a:pt x="171" y="126"/>
                    <a:pt x="171" y="126"/>
                    <a:pt x="171" y="126"/>
                  </a:cubicBezTo>
                  <a:cubicBezTo>
                    <a:pt x="172" y="126"/>
                    <a:pt x="172" y="126"/>
                    <a:pt x="172" y="126"/>
                  </a:cubicBezTo>
                  <a:cubicBezTo>
                    <a:pt x="171" y="126"/>
                    <a:pt x="171" y="126"/>
                    <a:pt x="171" y="126"/>
                  </a:cubicBezTo>
                  <a:cubicBezTo>
                    <a:pt x="171" y="126"/>
                    <a:pt x="171" y="126"/>
                    <a:pt x="171" y="126"/>
                  </a:cubicBezTo>
                  <a:cubicBezTo>
                    <a:pt x="171" y="126"/>
                    <a:pt x="171" y="126"/>
                    <a:pt x="171" y="126"/>
                  </a:cubicBezTo>
                  <a:cubicBezTo>
                    <a:pt x="171" y="126"/>
                    <a:pt x="171" y="126"/>
                    <a:pt x="171" y="126"/>
                  </a:cubicBezTo>
                  <a:cubicBezTo>
                    <a:pt x="170" y="126"/>
                    <a:pt x="170" y="126"/>
                    <a:pt x="170" y="126"/>
                  </a:cubicBezTo>
                  <a:cubicBezTo>
                    <a:pt x="170" y="126"/>
                    <a:pt x="170" y="126"/>
                    <a:pt x="170" y="126"/>
                  </a:cubicBezTo>
                  <a:cubicBezTo>
                    <a:pt x="170" y="125"/>
                    <a:pt x="170" y="125"/>
                    <a:pt x="170" y="125"/>
                  </a:cubicBezTo>
                  <a:cubicBezTo>
                    <a:pt x="169" y="125"/>
                    <a:pt x="169" y="125"/>
                    <a:pt x="169" y="125"/>
                  </a:cubicBezTo>
                  <a:cubicBezTo>
                    <a:pt x="169" y="124"/>
                    <a:pt x="169" y="124"/>
                    <a:pt x="169" y="124"/>
                  </a:cubicBezTo>
                  <a:cubicBezTo>
                    <a:pt x="169" y="123"/>
                    <a:pt x="169" y="123"/>
                    <a:pt x="169" y="123"/>
                  </a:cubicBezTo>
                  <a:cubicBezTo>
                    <a:pt x="170" y="122"/>
                    <a:pt x="170" y="122"/>
                    <a:pt x="170" y="122"/>
                  </a:cubicBezTo>
                  <a:cubicBezTo>
                    <a:pt x="170" y="121"/>
                    <a:pt x="170" y="121"/>
                    <a:pt x="170" y="121"/>
                  </a:cubicBezTo>
                  <a:cubicBezTo>
                    <a:pt x="169" y="121"/>
                    <a:pt x="169" y="121"/>
                    <a:pt x="169" y="121"/>
                  </a:cubicBezTo>
                  <a:cubicBezTo>
                    <a:pt x="169" y="121"/>
                    <a:pt x="169" y="121"/>
                    <a:pt x="169" y="121"/>
                  </a:cubicBezTo>
                  <a:cubicBezTo>
                    <a:pt x="169" y="122"/>
                    <a:pt x="169" y="122"/>
                    <a:pt x="169" y="122"/>
                  </a:cubicBezTo>
                  <a:cubicBezTo>
                    <a:pt x="169" y="122"/>
                    <a:pt x="169" y="122"/>
                    <a:pt x="169" y="122"/>
                  </a:cubicBezTo>
                  <a:cubicBezTo>
                    <a:pt x="169" y="122"/>
                    <a:pt x="169" y="122"/>
                    <a:pt x="169" y="122"/>
                  </a:cubicBezTo>
                  <a:cubicBezTo>
                    <a:pt x="168" y="122"/>
                    <a:pt x="168" y="122"/>
                    <a:pt x="168" y="122"/>
                  </a:cubicBezTo>
                  <a:cubicBezTo>
                    <a:pt x="168" y="121"/>
                    <a:pt x="168" y="121"/>
                    <a:pt x="168" y="121"/>
                  </a:cubicBezTo>
                  <a:cubicBezTo>
                    <a:pt x="169" y="120"/>
                    <a:pt x="169" y="120"/>
                    <a:pt x="169" y="120"/>
                  </a:cubicBezTo>
                  <a:cubicBezTo>
                    <a:pt x="169" y="118"/>
                    <a:pt x="169" y="118"/>
                    <a:pt x="169" y="118"/>
                  </a:cubicBezTo>
                  <a:cubicBezTo>
                    <a:pt x="170" y="117"/>
                    <a:pt x="170" y="117"/>
                    <a:pt x="170" y="117"/>
                  </a:cubicBezTo>
                  <a:cubicBezTo>
                    <a:pt x="169" y="116"/>
                    <a:pt x="169" y="116"/>
                    <a:pt x="169" y="116"/>
                  </a:cubicBezTo>
                  <a:cubicBezTo>
                    <a:pt x="168" y="116"/>
                    <a:pt x="168" y="116"/>
                    <a:pt x="168" y="116"/>
                  </a:cubicBezTo>
                  <a:cubicBezTo>
                    <a:pt x="168" y="115"/>
                    <a:pt x="168" y="115"/>
                    <a:pt x="168" y="115"/>
                  </a:cubicBezTo>
                  <a:cubicBezTo>
                    <a:pt x="168" y="115"/>
                    <a:pt x="168" y="115"/>
                    <a:pt x="168" y="115"/>
                  </a:cubicBezTo>
                  <a:cubicBezTo>
                    <a:pt x="168" y="115"/>
                    <a:pt x="168" y="115"/>
                    <a:pt x="168" y="115"/>
                  </a:cubicBezTo>
                  <a:cubicBezTo>
                    <a:pt x="167" y="114"/>
                    <a:pt x="167" y="114"/>
                    <a:pt x="167" y="114"/>
                  </a:cubicBezTo>
                  <a:cubicBezTo>
                    <a:pt x="167" y="114"/>
                    <a:pt x="167" y="114"/>
                    <a:pt x="167" y="114"/>
                  </a:cubicBezTo>
                  <a:cubicBezTo>
                    <a:pt x="167" y="113"/>
                    <a:pt x="167" y="113"/>
                    <a:pt x="167" y="113"/>
                  </a:cubicBezTo>
                  <a:cubicBezTo>
                    <a:pt x="166" y="113"/>
                    <a:pt x="166" y="113"/>
                    <a:pt x="166" y="113"/>
                  </a:cubicBezTo>
                  <a:cubicBezTo>
                    <a:pt x="166" y="112"/>
                    <a:pt x="166" y="112"/>
                    <a:pt x="166" y="112"/>
                  </a:cubicBezTo>
                  <a:cubicBezTo>
                    <a:pt x="165" y="111"/>
                    <a:pt x="165" y="111"/>
                    <a:pt x="165" y="111"/>
                  </a:cubicBezTo>
                  <a:cubicBezTo>
                    <a:pt x="164" y="111"/>
                    <a:pt x="164" y="111"/>
                    <a:pt x="164" y="111"/>
                  </a:cubicBezTo>
                  <a:cubicBezTo>
                    <a:pt x="163" y="111"/>
                    <a:pt x="163" y="111"/>
                    <a:pt x="163" y="111"/>
                  </a:cubicBezTo>
                  <a:cubicBezTo>
                    <a:pt x="163" y="112"/>
                    <a:pt x="163" y="112"/>
                    <a:pt x="163" y="112"/>
                  </a:cubicBezTo>
                  <a:cubicBezTo>
                    <a:pt x="163" y="112"/>
                    <a:pt x="163" y="112"/>
                    <a:pt x="163" y="112"/>
                  </a:cubicBezTo>
                  <a:cubicBezTo>
                    <a:pt x="162" y="112"/>
                    <a:pt x="162" y="112"/>
                    <a:pt x="162" y="112"/>
                  </a:cubicBezTo>
                  <a:cubicBezTo>
                    <a:pt x="162" y="112"/>
                    <a:pt x="162" y="112"/>
                    <a:pt x="162" y="112"/>
                  </a:cubicBezTo>
                  <a:cubicBezTo>
                    <a:pt x="161" y="113"/>
                    <a:pt x="161" y="113"/>
                    <a:pt x="161" y="113"/>
                  </a:cubicBezTo>
                  <a:cubicBezTo>
                    <a:pt x="160" y="113"/>
                    <a:pt x="160" y="113"/>
                    <a:pt x="160" y="113"/>
                  </a:cubicBezTo>
                  <a:cubicBezTo>
                    <a:pt x="159" y="113"/>
                    <a:pt x="159" y="113"/>
                    <a:pt x="159" y="113"/>
                  </a:cubicBezTo>
                  <a:cubicBezTo>
                    <a:pt x="159" y="113"/>
                    <a:pt x="159" y="113"/>
                    <a:pt x="159" y="113"/>
                  </a:cubicBezTo>
                  <a:cubicBezTo>
                    <a:pt x="159" y="112"/>
                    <a:pt x="159" y="112"/>
                    <a:pt x="159" y="112"/>
                  </a:cubicBezTo>
                  <a:cubicBezTo>
                    <a:pt x="159" y="113"/>
                    <a:pt x="159" y="113"/>
                    <a:pt x="159" y="113"/>
                  </a:cubicBezTo>
                  <a:cubicBezTo>
                    <a:pt x="159" y="113"/>
                    <a:pt x="159" y="113"/>
                    <a:pt x="159" y="113"/>
                  </a:cubicBezTo>
                  <a:cubicBezTo>
                    <a:pt x="159" y="112"/>
                    <a:pt x="159" y="112"/>
                    <a:pt x="159" y="112"/>
                  </a:cubicBezTo>
                  <a:cubicBezTo>
                    <a:pt x="158" y="112"/>
                    <a:pt x="158" y="112"/>
                    <a:pt x="158" y="112"/>
                  </a:cubicBezTo>
                  <a:cubicBezTo>
                    <a:pt x="157" y="111"/>
                    <a:pt x="157" y="111"/>
                    <a:pt x="157" y="111"/>
                  </a:cubicBezTo>
                  <a:cubicBezTo>
                    <a:pt x="157" y="111"/>
                    <a:pt x="157" y="111"/>
                    <a:pt x="157" y="111"/>
                  </a:cubicBezTo>
                  <a:cubicBezTo>
                    <a:pt x="158" y="111"/>
                    <a:pt x="158" y="111"/>
                    <a:pt x="158" y="111"/>
                  </a:cubicBezTo>
                  <a:cubicBezTo>
                    <a:pt x="158" y="111"/>
                    <a:pt x="158" y="111"/>
                    <a:pt x="158" y="111"/>
                  </a:cubicBezTo>
                  <a:cubicBezTo>
                    <a:pt x="157" y="110"/>
                    <a:pt x="157" y="110"/>
                    <a:pt x="157" y="110"/>
                  </a:cubicBezTo>
                  <a:cubicBezTo>
                    <a:pt x="157" y="110"/>
                    <a:pt x="157" y="110"/>
                    <a:pt x="157" y="110"/>
                  </a:cubicBezTo>
                  <a:cubicBezTo>
                    <a:pt x="157" y="110"/>
                    <a:pt x="157" y="110"/>
                    <a:pt x="157" y="110"/>
                  </a:cubicBezTo>
                  <a:cubicBezTo>
                    <a:pt x="157" y="110"/>
                    <a:pt x="157" y="110"/>
                    <a:pt x="157" y="110"/>
                  </a:cubicBezTo>
                  <a:cubicBezTo>
                    <a:pt x="157" y="111"/>
                    <a:pt x="157" y="111"/>
                    <a:pt x="157" y="111"/>
                  </a:cubicBezTo>
                  <a:cubicBezTo>
                    <a:pt x="156" y="110"/>
                    <a:pt x="156" y="110"/>
                    <a:pt x="156" y="110"/>
                  </a:cubicBezTo>
                  <a:cubicBezTo>
                    <a:pt x="156" y="110"/>
                    <a:pt x="156" y="110"/>
                    <a:pt x="156" y="110"/>
                  </a:cubicBezTo>
                  <a:cubicBezTo>
                    <a:pt x="155" y="110"/>
                    <a:pt x="155" y="110"/>
                    <a:pt x="155" y="110"/>
                  </a:cubicBezTo>
                  <a:cubicBezTo>
                    <a:pt x="153" y="110"/>
                    <a:pt x="153" y="110"/>
                    <a:pt x="153" y="110"/>
                  </a:cubicBezTo>
                  <a:cubicBezTo>
                    <a:pt x="154" y="110"/>
                    <a:pt x="154" y="110"/>
                    <a:pt x="154" y="110"/>
                  </a:cubicBezTo>
                  <a:cubicBezTo>
                    <a:pt x="155" y="110"/>
                    <a:pt x="155" y="110"/>
                    <a:pt x="155" y="110"/>
                  </a:cubicBezTo>
                  <a:cubicBezTo>
                    <a:pt x="155" y="110"/>
                    <a:pt x="155" y="110"/>
                    <a:pt x="155" y="110"/>
                  </a:cubicBezTo>
                  <a:cubicBezTo>
                    <a:pt x="155" y="109"/>
                    <a:pt x="155" y="109"/>
                    <a:pt x="155" y="109"/>
                  </a:cubicBezTo>
                  <a:cubicBezTo>
                    <a:pt x="154" y="109"/>
                    <a:pt x="154" y="109"/>
                    <a:pt x="154" y="109"/>
                  </a:cubicBezTo>
                  <a:cubicBezTo>
                    <a:pt x="153" y="110"/>
                    <a:pt x="153" y="110"/>
                    <a:pt x="153" y="110"/>
                  </a:cubicBezTo>
                  <a:cubicBezTo>
                    <a:pt x="153" y="110"/>
                    <a:pt x="153" y="110"/>
                    <a:pt x="153" y="110"/>
                  </a:cubicBezTo>
                  <a:cubicBezTo>
                    <a:pt x="151" y="110"/>
                    <a:pt x="151" y="110"/>
                    <a:pt x="151" y="110"/>
                  </a:cubicBezTo>
                  <a:cubicBezTo>
                    <a:pt x="151" y="109"/>
                    <a:pt x="151" y="109"/>
                    <a:pt x="151" y="109"/>
                  </a:cubicBezTo>
                  <a:cubicBezTo>
                    <a:pt x="150" y="110"/>
                    <a:pt x="150" y="110"/>
                    <a:pt x="150" y="110"/>
                  </a:cubicBezTo>
                  <a:cubicBezTo>
                    <a:pt x="149" y="110"/>
                    <a:pt x="149" y="110"/>
                    <a:pt x="149" y="110"/>
                  </a:cubicBezTo>
                  <a:cubicBezTo>
                    <a:pt x="148" y="110"/>
                    <a:pt x="148" y="110"/>
                    <a:pt x="148" y="110"/>
                  </a:cubicBezTo>
                  <a:cubicBezTo>
                    <a:pt x="147" y="109"/>
                    <a:pt x="147" y="109"/>
                    <a:pt x="147" y="109"/>
                  </a:cubicBezTo>
                  <a:cubicBezTo>
                    <a:pt x="147" y="109"/>
                    <a:pt x="147" y="109"/>
                    <a:pt x="147" y="109"/>
                  </a:cubicBezTo>
                  <a:cubicBezTo>
                    <a:pt x="147" y="108"/>
                    <a:pt x="147" y="108"/>
                    <a:pt x="147" y="108"/>
                  </a:cubicBezTo>
                  <a:cubicBezTo>
                    <a:pt x="147" y="108"/>
                    <a:pt x="147" y="108"/>
                    <a:pt x="147" y="108"/>
                  </a:cubicBezTo>
                  <a:cubicBezTo>
                    <a:pt x="147" y="109"/>
                    <a:pt x="147" y="109"/>
                    <a:pt x="147" y="109"/>
                  </a:cubicBezTo>
                  <a:cubicBezTo>
                    <a:pt x="146" y="110"/>
                    <a:pt x="146" y="110"/>
                    <a:pt x="146" y="110"/>
                  </a:cubicBezTo>
                  <a:cubicBezTo>
                    <a:pt x="145" y="109"/>
                    <a:pt x="145" y="109"/>
                    <a:pt x="145" y="109"/>
                  </a:cubicBezTo>
                  <a:cubicBezTo>
                    <a:pt x="145" y="110"/>
                    <a:pt x="145" y="110"/>
                    <a:pt x="145" y="110"/>
                  </a:cubicBezTo>
                  <a:cubicBezTo>
                    <a:pt x="144" y="109"/>
                    <a:pt x="144" y="109"/>
                    <a:pt x="144" y="109"/>
                  </a:cubicBezTo>
                  <a:cubicBezTo>
                    <a:pt x="141" y="110"/>
                    <a:pt x="141" y="110"/>
                    <a:pt x="141" y="110"/>
                  </a:cubicBezTo>
                  <a:cubicBezTo>
                    <a:pt x="141" y="110"/>
                    <a:pt x="141" y="110"/>
                    <a:pt x="141" y="110"/>
                  </a:cubicBezTo>
                  <a:cubicBezTo>
                    <a:pt x="139" y="111"/>
                    <a:pt x="139" y="111"/>
                    <a:pt x="139" y="111"/>
                  </a:cubicBezTo>
                  <a:cubicBezTo>
                    <a:pt x="138" y="112"/>
                    <a:pt x="138" y="112"/>
                    <a:pt x="138" y="112"/>
                  </a:cubicBezTo>
                  <a:cubicBezTo>
                    <a:pt x="138" y="112"/>
                    <a:pt x="138" y="112"/>
                    <a:pt x="138" y="112"/>
                  </a:cubicBezTo>
                  <a:cubicBezTo>
                    <a:pt x="139" y="112"/>
                    <a:pt x="139" y="112"/>
                    <a:pt x="139" y="112"/>
                  </a:cubicBezTo>
                  <a:cubicBezTo>
                    <a:pt x="139" y="112"/>
                    <a:pt x="139" y="112"/>
                    <a:pt x="139" y="112"/>
                  </a:cubicBezTo>
                  <a:cubicBezTo>
                    <a:pt x="140" y="112"/>
                    <a:pt x="140" y="112"/>
                    <a:pt x="140" y="112"/>
                  </a:cubicBezTo>
                  <a:cubicBezTo>
                    <a:pt x="140" y="112"/>
                    <a:pt x="140" y="112"/>
                    <a:pt x="140" y="112"/>
                  </a:cubicBezTo>
                  <a:cubicBezTo>
                    <a:pt x="141" y="112"/>
                    <a:pt x="141" y="112"/>
                    <a:pt x="141" y="112"/>
                  </a:cubicBezTo>
                  <a:cubicBezTo>
                    <a:pt x="140" y="113"/>
                    <a:pt x="140" y="113"/>
                    <a:pt x="140" y="113"/>
                  </a:cubicBezTo>
                  <a:cubicBezTo>
                    <a:pt x="139" y="113"/>
                    <a:pt x="139" y="113"/>
                    <a:pt x="139" y="113"/>
                  </a:cubicBezTo>
                  <a:cubicBezTo>
                    <a:pt x="139" y="114"/>
                    <a:pt x="139" y="114"/>
                    <a:pt x="139" y="114"/>
                  </a:cubicBezTo>
                  <a:cubicBezTo>
                    <a:pt x="139" y="114"/>
                    <a:pt x="139" y="114"/>
                    <a:pt x="139" y="114"/>
                  </a:cubicBezTo>
                  <a:cubicBezTo>
                    <a:pt x="141" y="115"/>
                    <a:pt x="141" y="115"/>
                    <a:pt x="141" y="115"/>
                  </a:cubicBezTo>
                  <a:cubicBezTo>
                    <a:pt x="142" y="116"/>
                    <a:pt x="142" y="116"/>
                    <a:pt x="142" y="116"/>
                  </a:cubicBezTo>
                  <a:cubicBezTo>
                    <a:pt x="142" y="116"/>
                    <a:pt x="142" y="116"/>
                    <a:pt x="142" y="116"/>
                  </a:cubicBezTo>
                  <a:cubicBezTo>
                    <a:pt x="141" y="116"/>
                    <a:pt x="141" y="116"/>
                    <a:pt x="141" y="116"/>
                  </a:cubicBezTo>
                  <a:cubicBezTo>
                    <a:pt x="141" y="116"/>
                    <a:pt x="141" y="116"/>
                    <a:pt x="141" y="116"/>
                  </a:cubicBezTo>
                  <a:cubicBezTo>
                    <a:pt x="141" y="116"/>
                    <a:pt x="141" y="116"/>
                    <a:pt x="141" y="116"/>
                  </a:cubicBezTo>
                  <a:cubicBezTo>
                    <a:pt x="140" y="115"/>
                    <a:pt x="140" y="115"/>
                    <a:pt x="140" y="115"/>
                  </a:cubicBezTo>
                  <a:cubicBezTo>
                    <a:pt x="140" y="115"/>
                    <a:pt x="140" y="115"/>
                    <a:pt x="140" y="115"/>
                  </a:cubicBezTo>
                  <a:cubicBezTo>
                    <a:pt x="139" y="115"/>
                    <a:pt x="139" y="115"/>
                    <a:pt x="139" y="115"/>
                  </a:cubicBezTo>
                  <a:cubicBezTo>
                    <a:pt x="139" y="115"/>
                    <a:pt x="139" y="115"/>
                    <a:pt x="139" y="115"/>
                  </a:cubicBezTo>
                  <a:cubicBezTo>
                    <a:pt x="138" y="114"/>
                    <a:pt x="138" y="114"/>
                    <a:pt x="138" y="114"/>
                  </a:cubicBezTo>
                  <a:cubicBezTo>
                    <a:pt x="137" y="114"/>
                    <a:pt x="137" y="114"/>
                    <a:pt x="137" y="114"/>
                  </a:cubicBezTo>
                  <a:cubicBezTo>
                    <a:pt x="138" y="115"/>
                    <a:pt x="138" y="115"/>
                    <a:pt x="138" y="115"/>
                  </a:cubicBezTo>
                  <a:cubicBezTo>
                    <a:pt x="138" y="116"/>
                    <a:pt x="138" y="116"/>
                    <a:pt x="138" y="116"/>
                  </a:cubicBezTo>
                  <a:cubicBezTo>
                    <a:pt x="137" y="116"/>
                    <a:pt x="137" y="116"/>
                    <a:pt x="137" y="116"/>
                  </a:cubicBezTo>
                  <a:cubicBezTo>
                    <a:pt x="137" y="115"/>
                    <a:pt x="137" y="115"/>
                    <a:pt x="137" y="115"/>
                  </a:cubicBezTo>
                  <a:cubicBezTo>
                    <a:pt x="136" y="115"/>
                    <a:pt x="136" y="115"/>
                    <a:pt x="136" y="115"/>
                  </a:cubicBezTo>
                  <a:cubicBezTo>
                    <a:pt x="135" y="115"/>
                    <a:pt x="135" y="115"/>
                    <a:pt x="135" y="115"/>
                  </a:cubicBezTo>
                  <a:cubicBezTo>
                    <a:pt x="135" y="116"/>
                    <a:pt x="135" y="116"/>
                    <a:pt x="135" y="116"/>
                  </a:cubicBezTo>
                  <a:cubicBezTo>
                    <a:pt x="134" y="115"/>
                    <a:pt x="134" y="115"/>
                    <a:pt x="134" y="115"/>
                  </a:cubicBezTo>
                  <a:cubicBezTo>
                    <a:pt x="133" y="115"/>
                    <a:pt x="133" y="115"/>
                    <a:pt x="133" y="115"/>
                  </a:cubicBezTo>
                  <a:cubicBezTo>
                    <a:pt x="132" y="115"/>
                    <a:pt x="132" y="115"/>
                    <a:pt x="132" y="115"/>
                  </a:cubicBezTo>
                  <a:cubicBezTo>
                    <a:pt x="132" y="115"/>
                    <a:pt x="132" y="115"/>
                    <a:pt x="132" y="115"/>
                  </a:cubicBezTo>
                  <a:cubicBezTo>
                    <a:pt x="132" y="115"/>
                    <a:pt x="132" y="115"/>
                    <a:pt x="132" y="115"/>
                  </a:cubicBezTo>
                  <a:cubicBezTo>
                    <a:pt x="133" y="114"/>
                    <a:pt x="133" y="114"/>
                    <a:pt x="133" y="114"/>
                  </a:cubicBezTo>
                  <a:cubicBezTo>
                    <a:pt x="132" y="114"/>
                    <a:pt x="132" y="114"/>
                    <a:pt x="132" y="114"/>
                  </a:cubicBezTo>
                  <a:cubicBezTo>
                    <a:pt x="132" y="114"/>
                    <a:pt x="132" y="114"/>
                    <a:pt x="132" y="114"/>
                  </a:cubicBezTo>
                  <a:cubicBezTo>
                    <a:pt x="131" y="114"/>
                    <a:pt x="131" y="114"/>
                    <a:pt x="131" y="114"/>
                  </a:cubicBezTo>
                  <a:cubicBezTo>
                    <a:pt x="131" y="113"/>
                    <a:pt x="131" y="113"/>
                    <a:pt x="131" y="113"/>
                  </a:cubicBezTo>
                  <a:cubicBezTo>
                    <a:pt x="131" y="113"/>
                    <a:pt x="131" y="113"/>
                    <a:pt x="131" y="113"/>
                  </a:cubicBezTo>
                  <a:cubicBezTo>
                    <a:pt x="130" y="113"/>
                    <a:pt x="130" y="113"/>
                    <a:pt x="130" y="113"/>
                  </a:cubicBezTo>
                  <a:cubicBezTo>
                    <a:pt x="130" y="113"/>
                    <a:pt x="130" y="113"/>
                    <a:pt x="130" y="113"/>
                  </a:cubicBezTo>
                  <a:cubicBezTo>
                    <a:pt x="130" y="112"/>
                    <a:pt x="130" y="112"/>
                    <a:pt x="130" y="112"/>
                  </a:cubicBezTo>
                  <a:cubicBezTo>
                    <a:pt x="130" y="112"/>
                    <a:pt x="130" y="112"/>
                    <a:pt x="130" y="112"/>
                  </a:cubicBezTo>
                  <a:cubicBezTo>
                    <a:pt x="129" y="112"/>
                    <a:pt x="129" y="112"/>
                    <a:pt x="129" y="112"/>
                  </a:cubicBezTo>
                  <a:cubicBezTo>
                    <a:pt x="129" y="113"/>
                    <a:pt x="129" y="113"/>
                    <a:pt x="129" y="113"/>
                  </a:cubicBezTo>
                  <a:cubicBezTo>
                    <a:pt x="129" y="113"/>
                    <a:pt x="129" y="113"/>
                    <a:pt x="129" y="113"/>
                  </a:cubicBezTo>
                  <a:cubicBezTo>
                    <a:pt x="128" y="113"/>
                    <a:pt x="128" y="113"/>
                    <a:pt x="128" y="113"/>
                  </a:cubicBezTo>
                  <a:cubicBezTo>
                    <a:pt x="126" y="113"/>
                    <a:pt x="126" y="113"/>
                    <a:pt x="126" y="113"/>
                  </a:cubicBezTo>
                  <a:cubicBezTo>
                    <a:pt x="125" y="113"/>
                    <a:pt x="125" y="113"/>
                    <a:pt x="125" y="113"/>
                  </a:cubicBezTo>
                  <a:cubicBezTo>
                    <a:pt x="123" y="112"/>
                    <a:pt x="123" y="112"/>
                    <a:pt x="123" y="112"/>
                  </a:cubicBezTo>
                  <a:cubicBezTo>
                    <a:pt x="122" y="112"/>
                    <a:pt x="122" y="112"/>
                    <a:pt x="122" y="112"/>
                  </a:cubicBezTo>
                  <a:cubicBezTo>
                    <a:pt x="121" y="113"/>
                    <a:pt x="121" y="113"/>
                    <a:pt x="121" y="113"/>
                  </a:cubicBezTo>
                  <a:cubicBezTo>
                    <a:pt x="120" y="113"/>
                    <a:pt x="120" y="113"/>
                    <a:pt x="120" y="113"/>
                  </a:cubicBezTo>
                  <a:cubicBezTo>
                    <a:pt x="119" y="113"/>
                    <a:pt x="119" y="113"/>
                    <a:pt x="119" y="113"/>
                  </a:cubicBezTo>
                  <a:cubicBezTo>
                    <a:pt x="119" y="114"/>
                    <a:pt x="119" y="114"/>
                    <a:pt x="119" y="114"/>
                  </a:cubicBezTo>
                  <a:cubicBezTo>
                    <a:pt x="118" y="114"/>
                    <a:pt x="118" y="114"/>
                    <a:pt x="118" y="114"/>
                  </a:cubicBezTo>
                  <a:cubicBezTo>
                    <a:pt x="118" y="113"/>
                    <a:pt x="118" y="113"/>
                    <a:pt x="118" y="113"/>
                  </a:cubicBezTo>
                  <a:cubicBezTo>
                    <a:pt x="118" y="113"/>
                    <a:pt x="118" y="113"/>
                    <a:pt x="118" y="113"/>
                  </a:cubicBezTo>
                  <a:cubicBezTo>
                    <a:pt x="118" y="112"/>
                    <a:pt x="118" y="112"/>
                    <a:pt x="118" y="112"/>
                  </a:cubicBezTo>
                  <a:cubicBezTo>
                    <a:pt x="118" y="111"/>
                    <a:pt x="118" y="111"/>
                    <a:pt x="118" y="111"/>
                  </a:cubicBezTo>
                  <a:cubicBezTo>
                    <a:pt x="118" y="112"/>
                    <a:pt x="118" y="112"/>
                    <a:pt x="118" y="112"/>
                  </a:cubicBezTo>
                  <a:cubicBezTo>
                    <a:pt x="117" y="113"/>
                    <a:pt x="117" y="113"/>
                    <a:pt x="117" y="113"/>
                  </a:cubicBezTo>
                  <a:cubicBezTo>
                    <a:pt x="116" y="113"/>
                    <a:pt x="116" y="113"/>
                    <a:pt x="116" y="113"/>
                  </a:cubicBezTo>
                  <a:cubicBezTo>
                    <a:pt x="116" y="112"/>
                    <a:pt x="116" y="112"/>
                    <a:pt x="116" y="112"/>
                  </a:cubicBezTo>
                  <a:cubicBezTo>
                    <a:pt x="116" y="113"/>
                    <a:pt x="116" y="113"/>
                    <a:pt x="116" y="113"/>
                  </a:cubicBezTo>
                  <a:cubicBezTo>
                    <a:pt x="116" y="114"/>
                    <a:pt x="116" y="114"/>
                    <a:pt x="116" y="114"/>
                  </a:cubicBezTo>
                  <a:cubicBezTo>
                    <a:pt x="117" y="115"/>
                    <a:pt x="117" y="115"/>
                    <a:pt x="117" y="115"/>
                  </a:cubicBezTo>
                  <a:cubicBezTo>
                    <a:pt x="116" y="115"/>
                    <a:pt x="116" y="115"/>
                    <a:pt x="116" y="115"/>
                  </a:cubicBezTo>
                  <a:cubicBezTo>
                    <a:pt x="115" y="115"/>
                    <a:pt x="115" y="115"/>
                    <a:pt x="115" y="115"/>
                  </a:cubicBezTo>
                  <a:cubicBezTo>
                    <a:pt x="114" y="116"/>
                    <a:pt x="114" y="116"/>
                    <a:pt x="114" y="116"/>
                  </a:cubicBezTo>
                  <a:cubicBezTo>
                    <a:pt x="112" y="117"/>
                    <a:pt x="112" y="117"/>
                    <a:pt x="112" y="117"/>
                  </a:cubicBezTo>
                  <a:cubicBezTo>
                    <a:pt x="112" y="117"/>
                    <a:pt x="112" y="117"/>
                    <a:pt x="112" y="117"/>
                  </a:cubicBezTo>
                  <a:cubicBezTo>
                    <a:pt x="111" y="118"/>
                    <a:pt x="111" y="118"/>
                    <a:pt x="111" y="118"/>
                  </a:cubicBezTo>
                  <a:cubicBezTo>
                    <a:pt x="110" y="118"/>
                    <a:pt x="110" y="118"/>
                    <a:pt x="110" y="118"/>
                  </a:cubicBezTo>
                  <a:cubicBezTo>
                    <a:pt x="111" y="117"/>
                    <a:pt x="111" y="117"/>
                    <a:pt x="111" y="117"/>
                  </a:cubicBezTo>
                  <a:cubicBezTo>
                    <a:pt x="110" y="117"/>
                    <a:pt x="110" y="117"/>
                    <a:pt x="110" y="117"/>
                  </a:cubicBezTo>
                  <a:cubicBezTo>
                    <a:pt x="110" y="117"/>
                    <a:pt x="110" y="117"/>
                    <a:pt x="110" y="117"/>
                  </a:cubicBezTo>
                  <a:cubicBezTo>
                    <a:pt x="109" y="117"/>
                    <a:pt x="109" y="117"/>
                    <a:pt x="109" y="117"/>
                  </a:cubicBezTo>
                  <a:cubicBezTo>
                    <a:pt x="109" y="117"/>
                    <a:pt x="109" y="117"/>
                    <a:pt x="109" y="117"/>
                  </a:cubicBezTo>
                  <a:cubicBezTo>
                    <a:pt x="109" y="118"/>
                    <a:pt x="109" y="118"/>
                    <a:pt x="109" y="118"/>
                  </a:cubicBezTo>
                  <a:cubicBezTo>
                    <a:pt x="108" y="118"/>
                    <a:pt x="108" y="118"/>
                    <a:pt x="108" y="118"/>
                  </a:cubicBezTo>
                  <a:cubicBezTo>
                    <a:pt x="108" y="118"/>
                    <a:pt x="108" y="118"/>
                    <a:pt x="108" y="118"/>
                  </a:cubicBezTo>
                  <a:cubicBezTo>
                    <a:pt x="108" y="119"/>
                    <a:pt x="108" y="119"/>
                    <a:pt x="108" y="119"/>
                  </a:cubicBezTo>
                  <a:cubicBezTo>
                    <a:pt x="107" y="119"/>
                    <a:pt x="107" y="119"/>
                    <a:pt x="107" y="119"/>
                  </a:cubicBezTo>
                  <a:cubicBezTo>
                    <a:pt x="107" y="119"/>
                    <a:pt x="107" y="119"/>
                    <a:pt x="107" y="119"/>
                  </a:cubicBezTo>
                  <a:cubicBezTo>
                    <a:pt x="106" y="120"/>
                    <a:pt x="106" y="120"/>
                    <a:pt x="106" y="120"/>
                  </a:cubicBezTo>
                  <a:cubicBezTo>
                    <a:pt x="106" y="120"/>
                    <a:pt x="106" y="120"/>
                    <a:pt x="106" y="120"/>
                  </a:cubicBezTo>
                  <a:cubicBezTo>
                    <a:pt x="105" y="121"/>
                    <a:pt x="105" y="121"/>
                    <a:pt x="105" y="121"/>
                  </a:cubicBezTo>
                  <a:cubicBezTo>
                    <a:pt x="105" y="121"/>
                    <a:pt x="105" y="121"/>
                    <a:pt x="105" y="121"/>
                  </a:cubicBezTo>
                  <a:cubicBezTo>
                    <a:pt x="105" y="123"/>
                    <a:pt x="105" y="123"/>
                    <a:pt x="105" y="123"/>
                  </a:cubicBezTo>
                  <a:cubicBezTo>
                    <a:pt x="104" y="123"/>
                    <a:pt x="104" y="123"/>
                    <a:pt x="104" y="123"/>
                  </a:cubicBezTo>
                  <a:cubicBezTo>
                    <a:pt x="104" y="124"/>
                    <a:pt x="104" y="124"/>
                    <a:pt x="104" y="124"/>
                  </a:cubicBezTo>
                  <a:cubicBezTo>
                    <a:pt x="103" y="125"/>
                    <a:pt x="103" y="125"/>
                    <a:pt x="103" y="125"/>
                  </a:cubicBezTo>
                  <a:cubicBezTo>
                    <a:pt x="104" y="126"/>
                    <a:pt x="104" y="126"/>
                    <a:pt x="104" y="126"/>
                  </a:cubicBezTo>
                  <a:cubicBezTo>
                    <a:pt x="104" y="128"/>
                    <a:pt x="104" y="128"/>
                    <a:pt x="104" y="128"/>
                  </a:cubicBezTo>
                  <a:cubicBezTo>
                    <a:pt x="104" y="128"/>
                    <a:pt x="104" y="128"/>
                    <a:pt x="104" y="128"/>
                  </a:cubicBezTo>
                  <a:cubicBezTo>
                    <a:pt x="104" y="129"/>
                    <a:pt x="104" y="129"/>
                    <a:pt x="104" y="129"/>
                  </a:cubicBezTo>
                  <a:cubicBezTo>
                    <a:pt x="103" y="130"/>
                    <a:pt x="103" y="130"/>
                    <a:pt x="103" y="130"/>
                  </a:cubicBezTo>
                  <a:cubicBezTo>
                    <a:pt x="103" y="130"/>
                    <a:pt x="103" y="130"/>
                    <a:pt x="103" y="130"/>
                  </a:cubicBezTo>
                  <a:cubicBezTo>
                    <a:pt x="103" y="130"/>
                    <a:pt x="103" y="130"/>
                    <a:pt x="103" y="130"/>
                  </a:cubicBezTo>
                  <a:cubicBezTo>
                    <a:pt x="102" y="130"/>
                    <a:pt x="102" y="130"/>
                    <a:pt x="102" y="130"/>
                  </a:cubicBezTo>
                  <a:cubicBezTo>
                    <a:pt x="101" y="129"/>
                    <a:pt x="101" y="129"/>
                    <a:pt x="101" y="129"/>
                  </a:cubicBezTo>
                  <a:cubicBezTo>
                    <a:pt x="99" y="129"/>
                    <a:pt x="99" y="129"/>
                    <a:pt x="99" y="129"/>
                  </a:cubicBezTo>
                  <a:cubicBezTo>
                    <a:pt x="99" y="128"/>
                    <a:pt x="99" y="128"/>
                    <a:pt x="99" y="128"/>
                  </a:cubicBezTo>
                  <a:cubicBezTo>
                    <a:pt x="98" y="128"/>
                    <a:pt x="98" y="128"/>
                    <a:pt x="98" y="128"/>
                  </a:cubicBezTo>
                  <a:cubicBezTo>
                    <a:pt x="98" y="128"/>
                    <a:pt x="98" y="128"/>
                    <a:pt x="98" y="128"/>
                  </a:cubicBezTo>
                  <a:cubicBezTo>
                    <a:pt x="97" y="128"/>
                    <a:pt x="97" y="128"/>
                    <a:pt x="97" y="128"/>
                  </a:cubicBezTo>
                  <a:cubicBezTo>
                    <a:pt x="97" y="128"/>
                    <a:pt x="97" y="128"/>
                    <a:pt x="97" y="128"/>
                  </a:cubicBezTo>
                  <a:cubicBezTo>
                    <a:pt x="97" y="127"/>
                    <a:pt x="97" y="127"/>
                    <a:pt x="97" y="127"/>
                  </a:cubicBezTo>
                  <a:cubicBezTo>
                    <a:pt x="97" y="126"/>
                    <a:pt x="97" y="126"/>
                    <a:pt x="97" y="126"/>
                  </a:cubicBezTo>
                  <a:cubicBezTo>
                    <a:pt x="96" y="124"/>
                    <a:pt x="96" y="124"/>
                    <a:pt x="96" y="124"/>
                  </a:cubicBezTo>
                  <a:cubicBezTo>
                    <a:pt x="96" y="124"/>
                    <a:pt x="96" y="124"/>
                    <a:pt x="96" y="124"/>
                  </a:cubicBezTo>
                  <a:cubicBezTo>
                    <a:pt x="96" y="123"/>
                    <a:pt x="96" y="123"/>
                    <a:pt x="96" y="123"/>
                  </a:cubicBezTo>
                  <a:cubicBezTo>
                    <a:pt x="96" y="123"/>
                    <a:pt x="96" y="123"/>
                    <a:pt x="96" y="123"/>
                  </a:cubicBezTo>
                  <a:cubicBezTo>
                    <a:pt x="96" y="122"/>
                    <a:pt x="96" y="122"/>
                    <a:pt x="96" y="122"/>
                  </a:cubicBezTo>
                  <a:cubicBezTo>
                    <a:pt x="95" y="121"/>
                    <a:pt x="95" y="121"/>
                    <a:pt x="95" y="121"/>
                  </a:cubicBezTo>
                  <a:cubicBezTo>
                    <a:pt x="95" y="121"/>
                    <a:pt x="95" y="121"/>
                    <a:pt x="95" y="121"/>
                  </a:cubicBezTo>
                  <a:cubicBezTo>
                    <a:pt x="95" y="120"/>
                    <a:pt x="95" y="120"/>
                    <a:pt x="95" y="120"/>
                  </a:cubicBezTo>
                  <a:cubicBezTo>
                    <a:pt x="94" y="119"/>
                    <a:pt x="94" y="119"/>
                    <a:pt x="94" y="119"/>
                  </a:cubicBezTo>
                  <a:cubicBezTo>
                    <a:pt x="94" y="119"/>
                    <a:pt x="94" y="119"/>
                    <a:pt x="94" y="119"/>
                  </a:cubicBezTo>
                  <a:cubicBezTo>
                    <a:pt x="93" y="119"/>
                    <a:pt x="93" y="119"/>
                    <a:pt x="93" y="119"/>
                  </a:cubicBezTo>
                  <a:cubicBezTo>
                    <a:pt x="93" y="117"/>
                    <a:pt x="93" y="117"/>
                    <a:pt x="93" y="117"/>
                  </a:cubicBezTo>
                  <a:cubicBezTo>
                    <a:pt x="92" y="117"/>
                    <a:pt x="92" y="117"/>
                    <a:pt x="92" y="117"/>
                  </a:cubicBezTo>
                  <a:cubicBezTo>
                    <a:pt x="92" y="116"/>
                    <a:pt x="92" y="116"/>
                    <a:pt x="92" y="116"/>
                  </a:cubicBezTo>
                  <a:cubicBezTo>
                    <a:pt x="92" y="116"/>
                    <a:pt x="92" y="116"/>
                    <a:pt x="92" y="116"/>
                  </a:cubicBezTo>
                  <a:cubicBezTo>
                    <a:pt x="92" y="115"/>
                    <a:pt x="92" y="115"/>
                    <a:pt x="92" y="115"/>
                  </a:cubicBezTo>
                  <a:cubicBezTo>
                    <a:pt x="92" y="115"/>
                    <a:pt x="92" y="115"/>
                    <a:pt x="92" y="115"/>
                  </a:cubicBezTo>
                  <a:cubicBezTo>
                    <a:pt x="91" y="114"/>
                    <a:pt x="91" y="114"/>
                    <a:pt x="91" y="114"/>
                  </a:cubicBezTo>
                  <a:cubicBezTo>
                    <a:pt x="91" y="113"/>
                    <a:pt x="91" y="113"/>
                    <a:pt x="91" y="113"/>
                  </a:cubicBezTo>
                  <a:cubicBezTo>
                    <a:pt x="90" y="112"/>
                    <a:pt x="90" y="112"/>
                    <a:pt x="90" y="112"/>
                  </a:cubicBezTo>
                  <a:cubicBezTo>
                    <a:pt x="89" y="112"/>
                    <a:pt x="89" y="112"/>
                    <a:pt x="89" y="112"/>
                  </a:cubicBezTo>
                  <a:cubicBezTo>
                    <a:pt x="89" y="111"/>
                    <a:pt x="89" y="111"/>
                    <a:pt x="89" y="111"/>
                  </a:cubicBezTo>
                  <a:cubicBezTo>
                    <a:pt x="88" y="111"/>
                    <a:pt x="88" y="111"/>
                    <a:pt x="88" y="111"/>
                  </a:cubicBezTo>
                  <a:cubicBezTo>
                    <a:pt x="88" y="111"/>
                    <a:pt x="88" y="111"/>
                    <a:pt x="88" y="111"/>
                  </a:cubicBezTo>
                  <a:cubicBezTo>
                    <a:pt x="88" y="111"/>
                    <a:pt x="88" y="111"/>
                    <a:pt x="88" y="111"/>
                  </a:cubicBezTo>
                  <a:cubicBezTo>
                    <a:pt x="87" y="111"/>
                    <a:pt x="87" y="111"/>
                    <a:pt x="87" y="111"/>
                  </a:cubicBezTo>
                  <a:cubicBezTo>
                    <a:pt x="86" y="111"/>
                    <a:pt x="86" y="111"/>
                    <a:pt x="86" y="111"/>
                  </a:cubicBezTo>
                  <a:cubicBezTo>
                    <a:pt x="85" y="111"/>
                    <a:pt x="85" y="111"/>
                    <a:pt x="85" y="111"/>
                  </a:cubicBezTo>
                  <a:cubicBezTo>
                    <a:pt x="85" y="111"/>
                    <a:pt x="85" y="111"/>
                    <a:pt x="85" y="111"/>
                  </a:cubicBezTo>
                  <a:cubicBezTo>
                    <a:pt x="85" y="111"/>
                    <a:pt x="85" y="111"/>
                    <a:pt x="85" y="111"/>
                  </a:cubicBezTo>
                  <a:cubicBezTo>
                    <a:pt x="85" y="111"/>
                    <a:pt x="85" y="111"/>
                    <a:pt x="85" y="111"/>
                  </a:cubicBezTo>
                  <a:cubicBezTo>
                    <a:pt x="84" y="111"/>
                    <a:pt x="84" y="111"/>
                    <a:pt x="84" y="111"/>
                  </a:cubicBezTo>
                  <a:cubicBezTo>
                    <a:pt x="84" y="111"/>
                    <a:pt x="84" y="111"/>
                    <a:pt x="84" y="111"/>
                  </a:cubicBezTo>
                  <a:cubicBezTo>
                    <a:pt x="83" y="112"/>
                    <a:pt x="83" y="112"/>
                    <a:pt x="83" y="112"/>
                  </a:cubicBezTo>
                  <a:cubicBezTo>
                    <a:pt x="83" y="113"/>
                    <a:pt x="83" y="113"/>
                    <a:pt x="83" y="113"/>
                  </a:cubicBezTo>
                  <a:cubicBezTo>
                    <a:pt x="82" y="113"/>
                    <a:pt x="82" y="113"/>
                    <a:pt x="82" y="113"/>
                  </a:cubicBezTo>
                  <a:cubicBezTo>
                    <a:pt x="82" y="114"/>
                    <a:pt x="82" y="114"/>
                    <a:pt x="82" y="114"/>
                  </a:cubicBezTo>
                  <a:cubicBezTo>
                    <a:pt x="82" y="114"/>
                    <a:pt x="82" y="114"/>
                    <a:pt x="82" y="114"/>
                  </a:cubicBezTo>
                  <a:cubicBezTo>
                    <a:pt x="82" y="114"/>
                    <a:pt x="82" y="114"/>
                    <a:pt x="82" y="114"/>
                  </a:cubicBezTo>
                  <a:cubicBezTo>
                    <a:pt x="81" y="114"/>
                    <a:pt x="81" y="114"/>
                    <a:pt x="81" y="114"/>
                  </a:cubicBezTo>
                  <a:cubicBezTo>
                    <a:pt x="81" y="115"/>
                    <a:pt x="81" y="115"/>
                    <a:pt x="81" y="115"/>
                  </a:cubicBezTo>
                  <a:cubicBezTo>
                    <a:pt x="81" y="115"/>
                    <a:pt x="81" y="115"/>
                    <a:pt x="81" y="115"/>
                  </a:cubicBezTo>
                  <a:cubicBezTo>
                    <a:pt x="80" y="115"/>
                    <a:pt x="80" y="115"/>
                    <a:pt x="80" y="115"/>
                  </a:cubicBezTo>
                  <a:cubicBezTo>
                    <a:pt x="80" y="115"/>
                    <a:pt x="80" y="115"/>
                    <a:pt x="80" y="115"/>
                  </a:cubicBezTo>
                  <a:cubicBezTo>
                    <a:pt x="79" y="114"/>
                    <a:pt x="79" y="114"/>
                    <a:pt x="79" y="114"/>
                  </a:cubicBezTo>
                  <a:cubicBezTo>
                    <a:pt x="78" y="114"/>
                    <a:pt x="78" y="114"/>
                    <a:pt x="78" y="114"/>
                  </a:cubicBezTo>
                  <a:cubicBezTo>
                    <a:pt x="78" y="114"/>
                    <a:pt x="78" y="114"/>
                    <a:pt x="78" y="114"/>
                  </a:cubicBezTo>
                  <a:cubicBezTo>
                    <a:pt x="77" y="113"/>
                    <a:pt x="77" y="113"/>
                    <a:pt x="77" y="113"/>
                  </a:cubicBezTo>
                  <a:cubicBezTo>
                    <a:pt x="77" y="113"/>
                    <a:pt x="77" y="113"/>
                    <a:pt x="77" y="113"/>
                  </a:cubicBezTo>
                  <a:cubicBezTo>
                    <a:pt x="77" y="113"/>
                    <a:pt x="77" y="113"/>
                    <a:pt x="77" y="113"/>
                  </a:cubicBezTo>
                  <a:cubicBezTo>
                    <a:pt x="76" y="113"/>
                    <a:pt x="76" y="113"/>
                    <a:pt x="76" y="113"/>
                  </a:cubicBezTo>
                  <a:cubicBezTo>
                    <a:pt x="76" y="112"/>
                    <a:pt x="76" y="112"/>
                    <a:pt x="76" y="112"/>
                  </a:cubicBezTo>
                  <a:cubicBezTo>
                    <a:pt x="76" y="112"/>
                    <a:pt x="76" y="112"/>
                    <a:pt x="76" y="112"/>
                  </a:cubicBezTo>
                  <a:cubicBezTo>
                    <a:pt x="76" y="112"/>
                    <a:pt x="76" y="112"/>
                    <a:pt x="76" y="112"/>
                  </a:cubicBezTo>
                  <a:cubicBezTo>
                    <a:pt x="75" y="112"/>
                    <a:pt x="75" y="112"/>
                    <a:pt x="75" y="112"/>
                  </a:cubicBezTo>
                  <a:cubicBezTo>
                    <a:pt x="75" y="112"/>
                    <a:pt x="75" y="112"/>
                    <a:pt x="75" y="112"/>
                  </a:cubicBezTo>
                  <a:cubicBezTo>
                    <a:pt x="75" y="112"/>
                    <a:pt x="75" y="112"/>
                    <a:pt x="75" y="112"/>
                  </a:cubicBezTo>
                  <a:cubicBezTo>
                    <a:pt x="75" y="111"/>
                    <a:pt x="75" y="111"/>
                    <a:pt x="75" y="111"/>
                  </a:cubicBezTo>
                  <a:cubicBezTo>
                    <a:pt x="74" y="111"/>
                    <a:pt x="74" y="111"/>
                    <a:pt x="74" y="111"/>
                  </a:cubicBezTo>
                  <a:cubicBezTo>
                    <a:pt x="73" y="110"/>
                    <a:pt x="73" y="110"/>
                    <a:pt x="73" y="110"/>
                  </a:cubicBezTo>
                  <a:cubicBezTo>
                    <a:pt x="73" y="109"/>
                    <a:pt x="73" y="109"/>
                    <a:pt x="73" y="109"/>
                  </a:cubicBezTo>
                  <a:cubicBezTo>
                    <a:pt x="74" y="109"/>
                    <a:pt x="74" y="109"/>
                    <a:pt x="74" y="109"/>
                  </a:cubicBezTo>
                  <a:cubicBezTo>
                    <a:pt x="74" y="109"/>
                    <a:pt x="74" y="109"/>
                    <a:pt x="74" y="109"/>
                  </a:cubicBezTo>
                  <a:cubicBezTo>
                    <a:pt x="74" y="108"/>
                    <a:pt x="74" y="108"/>
                    <a:pt x="74" y="108"/>
                  </a:cubicBezTo>
                  <a:cubicBezTo>
                    <a:pt x="74" y="108"/>
                    <a:pt x="74" y="108"/>
                    <a:pt x="74" y="108"/>
                  </a:cubicBezTo>
                  <a:cubicBezTo>
                    <a:pt x="74" y="108"/>
                    <a:pt x="74" y="108"/>
                    <a:pt x="74" y="108"/>
                  </a:cubicBezTo>
                  <a:cubicBezTo>
                    <a:pt x="73" y="108"/>
                    <a:pt x="73" y="108"/>
                    <a:pt x="73" y="108"/>
                  </a:cubicBezTo>
                  <a:cubicBezTo>
                    <a:pt x="73" y="107"/>
                    <a:pt x="73" y="107"/>
                    <a:pt x="73" y="107"/>
                  </a:cubicBezTo>
                  <a:cubicBezTo>
                    <a:pt x="73" y="106"/>
                    <a:pt x="73" y="106"/>
                    <a:pt x="73" y="106"/>
                  </a:cubicBezTo>
                  <a:cubicBezTo>
                    <a:pt x="72" y="106"/>
                    <a:pt x="72" y="106"/>
                    <a:pt x="72" y="106"/>
                  </a:cubicBezTo>
                  <a:cubicBezTo>
                    <a:pt x="72" y="106"/>
                    <a:pt x="72" y="106"/>
                    <a:pt x="72" y="106"/>
                  </a:cubicBezTo>
                  <a:cubicBezTo>
                    <a:pt x="71" y="105"/>
                    <a:pt x="71" y="105"/>
                    <a:pt x="71" y="105"/>
                  </a:cubicBezTo>
                  <a:cubicBezTo>
                    <a:pt x="72" y="105"/>
                    <a:pt x="72" y="105"/>
                    <a:pt x="72" y="105"/>
                  </a:cubicBezTo>
                  <a:cubicBezTo>
                    <a:pt x="72" y="105"/>
                    <a:pt x="72" y="105"/>
                    <a:pt x="72" y="105"/>
                  </a:cubicBezTo>
                  <a:cubicBezTo>
                    <a:pt x="71" y="104"/>
                    <a:pt x="71" y="104"/>
                    <a:pt x="71" y="104"/>
                  </a:cubicBezTo>
                  <a:cubicBezTo>
                    <a:pt x="70" y="104"/>
                    <a:pt x="70" y="104"/>
                    <a:pt x="70" y="104"/>
                  </a:cubicBezTo>
                  <a:cubicBezTo>
                    <a:pt x="70" y="104"/>
                    <a:pt x="70" y="104"/>
                    <a:pt x="70" y="104"/>
                  </a:cubicBezTo>
                  <a:cubicBezTo>
                    <a:pt x="70" y="103"/>
                    <a:pt x="70" y="103"/>
                    <a:pt x="70" y="103"/>
                  </a:cubicBezTo>
                  <a:cubicBezTo>
                    <a:pt x="70" y="103"/>
                    <a:pt x="70" y="103"/>
                    <a:pt x="70" y="103"/>
                  </a:cubicBezTo>
                  <a:cubicBezTo>
                    <a:pt x="69" y="103"/>
                    <a:pt x="69" y="103"/>
                    <a:pt x="69" y="103"/>
                  </a:cubicBezTo>
                  <a:cubicBezTo>
                    <a:pt x="69" y="102"/>
                    <a:pt x="69" y="102"/>
                    <a:pt x="69" y="102"/>
                  </a:cubicBezTo>
                  <a:cubicBezTo>
                    <a:pt x="68" y="101"/>
                    <a:pt x="68" y="101"/>
                    <a:pt x="68" y="101"/>
                  </a:cubicBezTo>
                  <a:cubicBezTo>
                    <a:pt x="67" y="101"/>
                    <a:pt x="67" y="101"/>
                    <a:pt x="67" y="101"/>
                  </a:cubicBezTo>
                  <a:cubicBezTo>
                    <a:pt x="60" y="101"/>
                    <a:pt x="60" y="101"/>
                    <a:pt x="60" y="101"/>
                  </a:cubicBezTo>
                  <a:cubicBezTo>
                    <a:pt x="60" y="102"/>
                    <a:pt x="60" y="102"/>
                    <a:pt x="60" y="102"/>
                  </a:cubicBezTo>
                  <a:cubicBezTo>
                    <a:pt x="48" y="102"/>
                    <a:pt x="48" y="102"/>
                    <a:pt x="48" y="102"/>
                  </a:cubicBezTo>
                  <a:cubicBezTo>
                    <a:pt x="32" y="96"/>
                    <a:pt x="32" y="96"/>
                    <a:pt x="32" y="96"/>
                  </a:cubicBezTo>
                  <a:cubicBezTo>
                    <a:pt x="33" y="95"/>
                    <a:pt x="33" y="95"/>
                    <a:pt x="33" y="95"/>
                  </a:cubicBezTo>
                  <a:cubicBezTo>
                    <a:pt x="32" y="95"/>
                    <a:pt x="32" y="95"/>
                    <a:pt x="32" y="95"/>
                  </a:cubicBezTo>
                  <a:cubicBezTo>
                    <a:pt x="22" y="95"/>
                    <a:pt x="22" y="95"/>
                    <a:pt x="22" y="95"/>
                  </a:cubicBezTo>
                  <a:cubicBezTo>
                    <a:pt x="22" y="94"/>
                    <a:pt x="22" y="94"/>
                    <a:pt x="22" y="94"/>
                  </a:cubicBezTo>
                  <a:cubicBezTo>
                    <a:pt x="22" y="93"/>
                    <a:pt x="22" y="93"/>
                    <a:pt x="22" y="93"/>
                  </a:cubicBezTo>
                  <a:cubicBezTo>
                    <a:pt x="22" y="92"/>
                    <a:pt x="22" y="92"/>
                    <a:pt x="22" y="92"/>
                  </a:cubicBezTo>
                  <a:cubicBezTo>
                    <a:pt x="20" y="90"/>
                    <a:pt x="20" y="90"/>
                    <a:pt x="20" y="90"/>
                  </a:cubicBezTo>
                  <a:cubicBezTo>
                    <a:pt x="19" y="89"/>
                    <a:pt x="19" y="89"/>
                    <a:pt x="19" y="89"/>
                  </a:cubicBezTo>
                  <a:cubicBezTo>
                    <a:pt x="19" y="89"/>
                    <a:pt x="19" y="89"/>
                    <a:pt x="19" y="89"/>
                  </a:cubicBezTo>
                  <a:cubicBezTo>
                    <a:pt x="18" y="89"/>
                    <a:pt x="18" y="89"/>
                    <a:pt x="18" y="89"/>
                  </a:cubicBezTo>
                  <a:cubicBezTo>
                    <a:pt x="18" y="89"/>
                    <a:pt x="18" y="89"/>
                    <a:pt x="18" y="89"/>
                  </a:cubicBezTo>
                  <a:cubicBezTo>
                    <a:pt x="18" y="89"/>
                    <a:pt x="18" y="89"/>
                    <a:pt x="18" y="89"/>
                  </a:cubicBezTo>
                  <a:cubicBezTo>
                    <a:pt x="18" y="88"/>
                    <a:pt x="18" y="88"/>
                    <a:pt x="18" y="88"/>
                  </a:cubicBezTo>
                  <a:cubicBezTo>
                    <a:pt x="17" y="88"/>
                    <a:pt x="17" y="88"/>
                    <a:pt x="17" y="88"/>
                  </a:cubicBezTo>
                  <a:cubicBezTo>
                    <a:pt x="16" y="88"/>
                    <a:pt x="16" y="88"/>
                    <a:pt x="16" y="88"/>
                  </a:cubicBezTo>
                  <a:cubicBezTo>
                    <a:pt x="15" y="87"/>
                    <a:pt x="15" y="87"/>
                    <a:pt x="15" y="87"/>
                  </a:cubicBezTo>
                  <a:cubicBezTo>
                    <a:pt x="15" y="86"/>
                    <a:pt x="15" y="86"/>
                    <a:pt x="15" y="86"/>
                  </a:cubicBezTo>
                  <a:cubicBezTo>
                    <a:pt x="14" y="86"/>
                    <a:pt x="14" y="86"/>
                    <a:pt x="14" y="86"/>
                  </a:cubicBezTo>
                  <a:cubicBezTo>
                    <a:pt x="13" y="86"/>
                    <a:pt x="13" y="86"/>
                    <a:pt x="13" y="86"/>
                  </a:cubicBezTo>
                  <a:cubicBezTo>
                    <a:pt x="12" y="86"/>
                    <a:pt x="12" y="86"/>
                    <a:pt x="12" y="86"/>
                  </a:cubicBezTo>
                  <a:cubicBezTo>
                    <a:pt x="12" y="85"/>
                    <a:pt x="12" y="85"/>
                    <a:pt x="12" y="85"/>
                  </a:cubicBezTo>
                  <a:cubicBezTo>
                    <a:pt x="11" y="85"/>
                    <a:pt x="11" y="85"/>
                    <a:pt x="11" y="85"/>
                  </a:cubicBezTo>
                  <a:cubicBezTo>
                    <a:pt x="9" y="85"/>
                    <a:pt x="9" y="85"/>
                    <a:pt x="9" y="85"/>
                  </a:cubicBezTo>
                  <a:cubicBezTo>
                    <a:pt x="9" y="85"/>
                    <a:pt x="9" y="85"/>
                    <a:pt x="9" y="85"/>
                  </a:cubicBezTo>
                  <a:cubicBezTo>
                    <a:pt x="9" y="84"/>
                    <a:pt x="9" y="84"/>
                    <a:pt x="9" y="84"/>
                  </a:cubicBezTo>
                  <a:cubicBezTo>
                    <a:pt x="9" y="84"/>
                    <a:pt x="9" y="84"/>
                    <a:pt x="9" y="84"/>
                  </a:cubicBezTo>
                  <a:cubicBezTo>
                    <a:pt x="9" y="83"/>
                    <a:pt x="9" y="83"/>
                    <a:pt x="9" y="83"/>
                  </a:cubicBezTo>
                  <a:cubicBezTo>
                    <a:pt x="9" y="82"/>
                    <a:pt x="9" y="82"/>
                    <a:pt x="9" y="82"/>
                  </a:cubicBezTo>
                  <a:cubicBezTo>
                    <a:pt x="9" y="81"/>
                    <a:pt x="9" y="81"/>
                    <a:pt x="9" y="81"/>
                  </a:cubicBezTo>
                  <a:cubicBezTo>
                    <a:pt x="8" y="81"/>
                    <a:pt x="8" y="81"/>
                    <a:pt x="8" y="81"/>
                  </a:cubicBezTo>
                  <a:cubicBezTo>
                    <a:pt x="8" y="80"/>
                    <a:pt x="8" y="80"/>
                    <a:pt x="8" y="80"/>
                  </a:cubicBezTo>
                  <a:cubicBezTo>
                    <a:pt x="8" y="80"/>
                    <a:pt x="8" y="80"/>
                    <a:pt x="8" y="80"/>
                  </a:cubicBezTo>
                  <a:cubicBezTo>
                    <a:pt x="8" y="80"/>
                    <a:pt x="8" y="80"/>
                    <a:pt x="8" y="80"/>
                  </a:cubicBezTo>
                  <a:cubicBezTo>
                    <a:pt x="7" y="79"/>
                    <a:pt x="7" y="79"/>
                    <a:pt x="7" y="79"/>
                  </a:cubicBezTo>
                  <a:cubicBezTo>
                    <a:pt x="6" y="77"/>
                    <a:pt x="6" y="77"/>
                    <a:pt x="6" y="77"/>
                  </a:cubicBezTo>
                  <a:cubicBezTo>
                    <a:pt x="6" y="76"/>
                    <a:pt x="6" y="76"/>
                    <a:pt x="6" y="76"/>
                  </a:cubicBezTo>
                  <a:cubicBezTo>
                    <a:pt x="6" y="75"/>
                    <a:pt x="6" y="75"/>
                    <a:pt x="6" y="75"/>
                  </a:cubicBezTo>
                  <a:cubicBezTo>
                    <a:pt x="5" y="75"/>
                    <a:pt x="5" y="75"/>
                    <a:pt x="5" y="75"/>
                  </a:cubicBezTo>
                  <a:cubicBezTo>
                    <a:pt x="5" y="74"/>
                    <a:pt x="5" y="74"/>
                    <a:pt x="5" y="74"/>
                  </a:cubicBezTo>
                  <a:cubicBezTo>
                    <a:pt x="5" y="73"/>
                    <a:pt x="5" y="73"/>
                    <a:pt x="5" y="73"/>
                  </a:cubicBezTo>
                  <a:cubicBezTo>
                    <a:pt x="5" y="73"/>
                    <a:pt x="5" y="73"/>
                    <a:pt x="5" y="73"/>
                  </a:cubicBezTo>
                  <a:cubicBezTo>
                    <a:pt x="6" y="73"/>
                    <a:pt x="6" y="73"/>
                    <a:pt x="6" y="73"/>
                  </a:cubicBezTo>
                  <a:cubicBezTo>
                    <a:pt x="6" y="73"/>
                    <a:pt x="6" y="73"/>
                    <a:pt x="6" y="73"/>
                  </a:cubicBezTo>
                  <a:cubicBezTo>
                    <a:pt x="6" y="72"/>
                    <a:pt x="6" y="72"/>
                    <a:pt x="6" y="72"/>
                  </a:cubicBezTo>
                  <a:cubicBezTo>
                    <a:pt x="6" y="71"/>
                    <a:pt x="6" y="71"/>
                    <a:pt x="6" y="71"/>
                  </a:cubicBezTo>
                  <a:cubicBezTo>
                    <a:pt x="5" y="71"/>
                    <a:pt x="5" y="71"/>
                    <a:pt x="5" y="71"/>
                  </a:cubicBezTo>
                  <a:cubicBezTo>
                    <a:pt x="5" y="70"/>
                    <a:pt x="5" y="70"/>
                    <a:pt x="5" y="70"/>
                  </a:cubicBezTo>
                  <a:cubicBezTo>
                    <a:pt x="4" y="70"/>
                    <a:pt x="4" y="70"/>
                    <a:pt x="4" y="70"/>
                  </a:cubicBezTo>
                  <a:cubicBezTo>
                    <a:pt x="4" y="69"/>
                    <a:pt x="4" y="69"/>
                    <a:pt x="4" y="69"/>
                  </a:cubicBezTo>
                  <a:cubicBezTo>
                    <a:pt x="5" y="69"/>
                    <a:pt x="5" y="69"/>
                    <a:pt x="5" y="69"/>
                  </a:cubicBezTo>
                  <a:cubicBezTo>
                    <a:pt x="4" y="68"/>
                    <a:pt x="4" y="68"/>
                    <a:pt x="4" y="68"/>
                  </a:cubicBezTo>
                  <a:cubicBezTo>
                    <a:pt x="5" y="68"/>
                    <a:pt x="5" y="68"/>
                    <a:pt x="5" y="68"/>
                  </a:cubicBezTo>
                  <a:cubicBezTo>
                    <a:pt x="5" y="68"/>
                    <a:pt x="5" y="68"/>
                    <a:pt x="5" y="68"/>
                  </a:cubicBezTo>
                  <a:cubicBezTo>
                    <a:pt x="5" y="67"/>
                    <a:pt x="5" y="67"/>
                    <a:pt x="5" y="67"/>
                  </a:cubicBezTo>
                  <a:cubicBezTo>
                    <a:pt x="6" y="67"/>
                    <a:pt x="6" y="67"/>
                    <a:pt x="6" y="67"/>
                  </a:cubicBezTo>
                  <a:cubicBezTo>
                    <a:pt x="6" y="68"/>
                    <a:pt x="6" y="68"/>
                    <a:pt x="6" y="68"/>
                  </a:cubicBezTo>
                  <a:cubicBezTo>
                    <a:pt x="7" y="68"/>
                    <a:pt x="7" y="68"/>
                    <a:pt x="7" y="68"/>
                  </a:cubicBezTo>
                  <a:cubicBezTo>
                    <a:pt x="6" y="68"/>
                    <a:pt x="6" y="68"/>
                    <a:pt x="6" y="68"/>
                  </a:cubicBezTo>
                  <a:cubicBezTo>
                    <a:pt x="6" y="67"/>
                    <a:pt x="6" y="67"/>
                    <a:pt x="6" y="67"/>
                  </a:cubicBezTo>
                  <a:cubicBezTo>
                    <a:pt x="6" y="66"/>
                    <a:pt x="6" y="66"/>
                    <a:pt x="6" y="66"/>
                  </a:cubicBezTo>
                  <a:cubicBezTo>
                    <a:pt x="6" y="66"/>
                    <a:pt x="6" y="66"/>
                    <a:pt x="6" y="66"/>
                  </a:cubicBezTo>
                  <a:cubicBezTo>
                    <a:pt x="6" y="66"/>
                    <a:pt x="6" y="66"/>
                    <a:pt x="6" y="66"/>
                  </a:cubicBezTo>
                  <a:cubicBezTo>
                    <a:pt x="6" y="66"/>
                    <a:pt x="6" y="66"/>
                    <a:pt x="6" y="66"/>
                  </a:cubicBezTo>
                  <a:cubicBezTo>
                    <a:pt x="6" y="66"/>
                    <a:pt x="6" y="66"/>
                    <a:pt x="6" y="66"/>
                  </a:cubicBezTo>
                  <a:cubicBezTo>
                    <a:pt x="7" y="66"/>
                    <a:pt x="7" y="66"/>
                    <a:pt x="7" y="66"/>
                  </a:cubicBezTo>
                  <a:cubicBezTo>
                    <a:pt x="8" y="66"/>
                    <a:pt x="8" y="66"/>
                    <a:pt x="8" y="66"/>
                  </a:cubicBezTo>
                  <a:cubicBezTo>
                    <a:pt x="7" y="65"/>
                    <a:pt x="7" y="65"/>
                    <a:pt x="7" y="65"/>
                  </a:cubicBezTo>
                  <a:cubicBezTo>
                    <a:pt x="7" y="65"/>
                    <a:pt x="7" y="65"/>
                    <a:pt x="7" y="65"/>
                  </a:cubicBezTo>
                  <a:cubicBezTo>
                    <a:pt x="6" y="65"/>
                    <a:pt x="6" y="65"/>
                    <a:pt x="6" y="65"/>
                  </a:cubicBezTo>
                  <a:cubicBezTo>
                    <a:pt x="6" y="65"/>
                    <a:pt x="6" y="65"/>
                    <a:pt x="6" y="65"/>
                  </a:cubicBezTo>
                  <a:cubicBezTo>
                    <a:pt x="6" y="65"/>
                    <a:pt x="6" y="65"/>
                    <a:pt x="6" y="65"/>
                  </a:cubicBezTo>
                  <a:cubicBezTo>
                    <a:pt x="5" y="65"/>
                    <a:pt x="5" y="65"/>
                    <a:pt x="5" y="65"/>
                  </a:cubicBezTo>
                  <a:cubicBezTo>
                    <a:pt x="5" y="66"/>
                    <a:pt x="5" y="66"/>
                    <a:pt x="5" y="66"/>
                  </a:cubicBezTo>
                  <a:cubicBezTo>
                    <a:pt x="5" y="66"/>
                    <a:pt x="5" y="66"/>
                    <a:pt x="5" y="66"/>
                  </a:cubicBezTo>
                  <a:cubicBezTo>
                    <a:pt x="5" y="66"/>
                    <a:pt x="5" y="66"/>
                    <a:pt x="5" y="66"/>
                  </a:cubicBezTo>
                  <a:cubicBezTo>
                    <a:pt x="4" y="66"/>
                    <a:pt x="4" y="66"/>
                    <a:pt x="4" y="66"/>
                  </a:cubicBezTo>
                  <a:cubicBezTo>
                    <a:pt x="4" y="66"/>
                    <a:pt x="4" y="66"/>
                    <a:pt x="4" y="66"/>
                  </a:cubicBezTo>
                  <a:cubicBezTo>
                    <a:pt x="3" y="65"/>
                    <a:pt x="3" y="65"/>
                    <a:pt x="3" y="65"/>
                  </a:cubicBezTo>
                  <a:cubicBezTo>
                    <a:pt x="3" y="64"/>
                    <a:pt x="3" y="64"/>
                    <a:pt x="3" y="64"/>
                  </a:cubicBezTo>
                  <a:cubicBezTo>
                    <a:pt x="3" y="64"/>
                    <a:pt x="3" y="64"/>
                    <a:pt x="3" y="64"/>
                  </a:cubicBezTo>
                  <a:cubicBezTo>
                    <a:pt x="3" y="63"/>
                    <a:pt x="3" y="63"/>
                    <a:pt x="3" y="63"/>
                  </a:cubicBezTo>
                  <a:cubicBezTo>
                    <a:pt x="1" y="61"/>
                    <a:pt x="1" y="61"/>
                    <a:pt x="1" y="61"/>
                  </a:cubicBezTo>
                  <a:cubicBezTo>
                    <a:pt x="1" y="60"/>
                    <a:pt x="1" y="60"/>
                    <a:pt x="1" y="60"/>
                  </a:cubicBezTo>
                  <a:cubicBezTo>
                    <a:pt x="1" y="60"/>
                    <a:pt x="1" y="60"/>
                    <a:pt x="1" y="60"/>
                  </a:cubicBezTo>
                  <a:cubicBezTo>
                    <a:pt x="2" y="59"/>
                    <a:pt x="2" y="59"/>
                    <a:pt x="2" y="59"/>
                  </a:cubicBezTo>
                  <a:cubicBezTo>
                    <a:pt x="1" y="58"/>
                    <a:pt x="1" y="58"/>
                    <a:pt x="1" y="58"/>
                  </a:cubicBezTo>
                  <a:cubicBezTo>
                    <a:pt x="1" y="58"/>
                    <a:pt x="1" y="58"/>
                    <a:pt x="1" y="58"/>
                  </a:cubicBezTo>
                  <a:cubicBezTo>
                    <a:pt x="1" y="57"/>
                    <a:pt x="1" y="57"/>
                    <a:pt x="1" y="57"/>
                  </a:cubicBezTo>
                  <a:cubicBezTo>
                    <a:pt x="2" y="56"/>
                    <a:pt x="2" y="56"/>
                    <a:pt x="2" y="56"/>
                  </a:cubicBezTo>
                  <a:cubicBezTo>
                    <a:pt x="2" y="56"/>
                    <a:pt x="2" y="56"/>
                    <a:pt x="2" y="56"/>
                  </a:cubicBezTo>
                  <a:cubicBezTo>
                    <a:pt x="2" y="54"/>
                    <a:pt x="2" y="54"/>
                    <a:pt x="2" y="54"/>
                  </a:cubicBezTo>
                  <a:cubicBezTo>
                    <a:pt x="1" y="52"/>
                    <a:pt x="1" y="52"/>
                    <a:pt x="1" y="52"/>
                  </a:cubicBezTo>
                  <a:cubicBezTo>
                    <a:pt x="0" y="51"/>
                    <a:pt x="0" y="51"/>
                    <a:pt x="0" y="51"/>
                  </a:cubicBezTo>
                  <a:cubicBezTo>
                    <a:pt x="0" y="51"/>
                    <a:pt x="0" y="51"/>
                    <a:pt x="0" y="51"/>
                  </a:cubicBezTo>
                  <a:cubicBezTo>
                    <a:pt x="1" y="50"/>
                    <a:pt x="1" y="50"/>
                    <a:pt x="1" y="50"/>
                  </a:cubicBezTo>
                  <a:cubicBezTo>
                    <a:pt x="2" y="49"/>
                    <a:pt x="2" y="49"/>
                    <a:pt x="2" y="49"/>
                  </a:cubicBezTo>
                  <a:cubicBezTo>
                    <a:pt x="2" y="48"/>
                    <a:pt x="2" y="48"/>
                    <a:pt x="2" y="48"/>
                  </a:cubicBezTo>
                  <a:cubicBezTo>
                    <a:pt x="2" y="48"/>
                    <a:pt x="2" y="48"/>
                    <a:pt x="2" y="48"/>
                  </a:cubicBezTo>
                  <a:cubicBezTo>
                    <a:pt x="2" y="47"/>
                    <a:pt x="2" y="47"/>
                    <a:pt x="2" y="47"/>
                  </a:cubicBezTo>
                  <a:cubicBezTo>
                    <a:pt x="3" y="47"/>
                    <a:pt x="3" y="47"/>
                    <a:pt x="3" y="47"/>
                  </a:cubicBezTo>
                  <a:cubicBezTo>
                    <a:pt x="3" y="46"/>
                    <a:pt x="3" y="46"/>
                    <a:pt x="3" y="46"/>
                  </a:cubicBezTo>
                  <a:cubicBezTo>
                    <a:pt x="3" y="44"/>
                    <a:pt x="3" y="44"/>
                    <a:pt x="3" y="44"/>
                  </a:cubicBezTo>
                  <a:cubicBezTo>
                    <a:pt x="3" y="43"/>
                    <a:pt x="3" y="43"/>
                    <a:pt x="3" y="43"/>
                  </a:cubicBezTo>
                  <a:cubicBezTo>
                    <a:pt x="3" y="43"/>
                    <a:pt x="3" y="43"/>
                    <a:pt x="3" y="43"/>
                  </a:cubicBezTo>
                  <a:cubicBezTo>
                    <a:pt x="3" y="42"/>
                    <a:pt x="3" y="42"/>
                    <a:pt x="3" y="42"/>
                  </a:cubicBezTo>
                  <a:cubicBezTo>
                    <a:pt x="3" y="41"/>
                    <a:pt x="3" y="41"/>
                    <a:pt x="3" y="41"/>
                  </a:cubicBezTo>
                  <a:cubicBezTo>
                    <a:pt x="3" y="40"/>
                    <a:pt x="3" y="40"/>
                    <a:pt x="3" y="40"/>
                  </a:cubicBezTo>
                  <a:cubicBezTo>
                    <a:pt x="3" y="39"/>
                    <a:pt x="3" y="39"/>
                    <a:pt x="3" y="39"/>
                  </a:cubicBezTo>
                  <a:cubicBezTo>
                    <a:pt x="3" y="37"/>
                    <a:pt x="3" y="37"/>
                    <a:pt x="3" y="37"/>
                  </a:cubicBezTo>
                  <a:cubicBezTo>
                    <a:pt x="3" y="36"/>
                    <a:pt x="3" y="36"/>
                    <a:pt x="3" y="36"/>
                  </a:cubicBezTo>
                  <a:cubicBezTo>
                    <a:pt x="5" y="35"/>
                    <a:pt x="5" y="35"/>
                    <a:pt x="5" y="35"/>
                  </a:cubicBezTo>
                  <a:cubicBezTo>
                    <a:pt x="5" y="34"/>
                    <a:pt x="5" y="34"/>
                    <a:pt x="5" y="34"/>
                  </a:cubicBezTo>
                  <a:cubicBezTo>
                    <a:pt x="5" y="34"/>
                    <a:pt x="5" y="34"/>
                    <a:pt x="5" y="34"/>
                  </a:cubicBezTo>
                  <a:cubicBezTo>
                    <a:pt x="6" y="32"/>
                    <a:pt x="6" y="32"/>
                    <a:pt x="6" y="32"/>
                  </a:cubicBezTo>
                  <a:cubicBezTo>
                    <a:pt x="7" y="32"/>
                    <a:pt x="7" y="32"/>
                    <a:pt x="7" y="32"/>
                  </a:cubicBezTo>
                  <a:cubicBezTo>
                    <a:pt x="7" y="31"/>
                    <a:pt x="7" y="31"/>
                    <a:pt x="7" y="31"/>
                  </a:cubicBezTo>
                  <a:cubicBezTo>
                    <a:pt x="7" y="28"/>
                    <a:pt x="7" y="28"/>
                    <a:pt x="7" y="28"/>
                  </a:cubicBezTo>
                  <a:cubicBezTo>
                    <a:pt x="9" y="27"/>
                    <a:pt x="9" y="27"/>
                    <a:pt x="9" y="27"/>
                  </a:cubicBezTo>
                  <a:cubicBezTo>
                    <a:pt x="9" y="25"/>
                    <a:pt x="9" y="25"/>
                    <a:pt x="9" y="25"/>
                  </a:cubicBezTo>
                  <a:cubicBezTo>
                    <a:pt x="10" y="22"/>
                    <a:pt x="10" y="22"/>
                    <a:pt x="10" y="22"/>
                  </a:cubicBezTo>
                  <a:cubicBezTo>
                    <a:pt x="10" y="21"/>
                    <a:pt x="10" y="21"/>
                    <a:pt x="10" y="21"/>
                  </a:cubicBezTo>
                  <a:cubicBezTo>
                    <a:pt x="11" y="20"/>
                    <a:pt x="11" y="20"/>
                    <a:pt x="11" y="20"/>
                  </a:cubicBezTo>
                  <a:cubicBezTo>
                    <a:pt x="11" y="20"/>
                    <a:pt x="11" y="20"/>
                    <a:pt x="11" y="20"/>
                  </a:cubicBezTo>
                  <a:cubicBezTo>
                    <a:pt x="11" y="19"/>
                    <a:pt x="11" y="19"/>
                    <a:pt x="11" y="19"/>
                  </a:cubicBezTo>
                  <a:cubicBezTo>
                    <a:pt x="12" y="18"/>
                    <a:pt x="12" y="18"/>
                    <a:pt x="12" y="18"/>
                  </a:cubicBezTo>
                  <a:cubicBezTo>
                    <a:pt x="12" y="17"/>
                    <a:pt x="12" y="17"/>
                    <a:pt x="12" y="17"/>
                  </a:cubicBezTo>
                  <a:cubicBezTo>
                    <a:pt x="12" y="17"/>
                    <a:pt x="12" y="17"/>
                    <a:pt x="12" y="17"/>
                  </a:cubicBezTo>
                  <a:cubicBezTo>
                    <a:pt x="13" y="18"/>
                    <a:pt x="13" y="18"/>
                    <a:pt x="13" y="18"/>
                  </a:cubicBezTo>
                  <a:cubicBezTo>
                    <a:pt x="14" y="18"/>
                    <a:pt x="14" y="18"/>
                    <a:pt x="14" y="18"/>
                  </a:cubicBezTo>
                  <a:cubicBezTo>
                    <a:pt x="15" y="18"/>
                    <a:pt x="15" y="18"/>
                    <a:pt x="15" y="18"/>
                  </a:cubicBezTo>
                  <a:cubicBezTo>
                    <a:pt x="15" y="18"/>
                    <a:pt x="15" y="18"/>
                    <a:pt x="15" y="18"/>
                  </a:cubicBezTo>
                  <a:cubicBezTo>
                    <a:pt x="16" y="18"/>
                    <a:pt x="16" y="18"/>
                    <a:pt x="16" y="18"/>
                  </a:cubicBezTo>
                  <a:cubicBezTo>
                    <a:pt x="17" y="19"/>
                    <a:pt x="17" y="19"/>
                    <a:pt x="17" y="19"/>
                  </a:cubicBezTo>
                  <a:cubicBezTo>
                    <a:pt x="16" y="18"/>
                    <a:pt x="16" y="18"/>
                    <a:pt x="16" y="18"/>
                  </a:cubicBezTo>
                  <a:cubicBezTo>
                    <a:pt x="16" y="18"/>
                    <a:pt x="16" y="18"/>
                    <a:pt x="16" y="18"/>
                  </a:cubicBezTo>
                  <a:cubicBezTo>
                    <a:pt x="15" y="18"/>
                    <a:pt x="15" y="18"/>
                    <a:pt x="15" y="18"/>
                  </a:cubicBezTo>
                  <a:cubicBezTo>
                    <a:pt x="14" y="17"/>
                    <a:pt x="14" y="17"/>
                    <a:pt x="14" y="17"/>
                  </a:cubicBezTo>
                  <a:cubicBezTo>
                    <a:pt x="13" y="17"/>
                    <a:pt x="13" y="17"/>
                    <a:pt x="13" y="17"/>
                  </a:cubicBezTo>
                  <a:cubicBezTo>
                    <a:pt x="12" y="17"/>
                    <a:pt x="12" y="17"/>
                    <a:pt x="12" y="17"/>
                  </a:cubicBezTo>
                  <a:cubicBezTo>
                    <a:pt x="12" y="16"/>
                    <a:pt x="12" y="16"/>
                    <a:pt x="12" y="16"/>
                  </a:cubicBezTo>
                  <a:cubicBezTo>
                    <a:pt x="12" y="16"/>
                    <a:pt x="12" y="16"/>
                    <a:pt x="12" y="16"/>
                  </a:cubicBezTo>
                  <a:cubicBezTo>
                    <a:pt x="12" y="16"/>
                    <a:pt x="12" y="16"/>
                    <a:pt x="12" y="16"/>
                  </a:cubicBezTo>
                  <a:cubicBezTo>
                    <a:pt x="13" y="16"/>
                    <a:pt x="13" y="16"/>
                    <a:pt x="13" y="16"/>
                  </a:cubicBezTo>
                  <a:cubicBezTo>
                    <a:pt x="13" y="15"/>
                    <a:pt x="13" y="15"/>
                    <a:pt x="13" y="15"/>
                  </a:cubicBezTo>
                  <a:cubicBezTo>
                    <a:pt x="13" y="14"/>
                    <a:pt x="13" y="14"/>
                    <a:pt x="13" y="14"/>
                  </a:cubicBezTo>
                  <a:cubicBezTo>
                    <a:pt x="13" y="14"/>
                    <a:pt x="13" y="14"/>
                    <a:pt x="13" y="14"/>
                  </a:cubicBezTo>
                  <a:cubicBezTo>
                    <a:pt x="12" y="14"/>
                    <a:pt x="12" y="14"/>
                    <a:pt x="12" y="14"/>
                  </a:cubicBezTo>
                  <a:cubicBezTo>
                    <a:pt x="12" y="13"/>
                    <a:pt x="12" y="13"/>
                    <a:pt x="12" y="13"/>
                  </a:cubicBezTo>
                  <a:cubicBezTo>
                    <a:pt x="13" y="13"/>
                    <a:pt x="13" y="13"/>
                    <a:pt x="13" y="13"/>
                  </a:cubicBezTo>
                  <a:cubicBezTo>
                    <a:pt x="13" y="12"/>
                    <a:pt x="13" y="12"/>
                    <a:pt x="13" y="12"/>
                  </a:cubicBezTo>
                  <a:cubicBezTo>
                    <a:pt x="13" y="12"/>
                    <a:pt x="13" y="12"/>
                    <a:pt x="13" y="12"/>
                  </a:cubicBezTo>
                  <a:cubicBezTo>
                    <a:pt x="13" y="12"/>
                    <a:pt x="13" y="12"/>
                    <a:pt x="13" y="12"/>
                  </a:cubicBezTo>
                  <a:cubicBezTo>
                    <a:pt x="13" y="12"/>
                    <a:pt x="13" y="12"/>
                    <a:pt x="13" y="12"/>
                  </a:cubicBezTo>
                  <a:cubicBezTo>
                    <a:pt x="13" y="11"/>
                    <a:pt x="13" y="11"/>
                    <a:pt x="13" y="11"/>
                  </a:cubicBezTo>
                  <a:cubicBezTo>
                    <a:pt x="12" y="9"/>
                    <a:pt x="12" y="9"/>
                    <a:pt x="12" y="9"/>
                  </a:cubicBezTo>
                  <a:cubicBezTo>
                    <a:pt x="13" y="7"/>
                    <a:pt x="13" y="7"/>
                    <a:pt x="13" y="7"/>
                  </a:cubicBezTo>
                  <a:cubicBezTo>
                    <a:pt x="12" y="6"/>
                    <a:pt x="12" y="6"/>
                    <a:pt x="12" y="6"/>
                  </a:cubicBezTo>
                  <a:cubicBezTo>
                    <a:pt x="12" y="5"/>
                    <a:pt x="12" y="5"/>
                    <a:pt x="12" y="5"/>
                  </a:cubicBezTo>
                  <a:cubicBezTo>
                    <a:pt x="13" y="4"/>
                    <a:pt x="13" y="4"/>
                    <a:pt x="13" y="4"/>
                  </a:cubicBezTo>
                  <a:cubicBezTo>
                    <a:pt x="13" y="3"/>
                    <a:pt x="13" y="3"/>
                    <a:pt x="13" y="3"/>
                  </a:cubicBezTo>
                  <a:cubicBezTo>
                    <a:pt x="14" y="3"/>
                    <a:pt x="14" y="3"/>
                    <a:pt x="14" y="3"/>
                  </a:cubicBezTo>
                  <a:cubicBezTo>
                    <a:pt x="16" y="5"/>
                    <a:pt x="16" y="5"/>
                    <a:pt x="16" y="5"/>
                  </a:cubicBezTo>
                  <a:cubicBezTo>
                    <a:pt x="17" y="5"/>
                    <a:pt x="17" y="5"/>
                    <a:pt x="17" y="5"/>
                  </a:cubicBezTo>
                  <a:cubicBezTo>
                    <a:pt x="19" y="5"/>
                    <a:pt x="19" y="5"/>
                    <a:pt x="19" y="5"/>
                  </a:cubicBezTo>
                  <a:cubicBezTo>
                    <a:pt x="19" y="6"/>
                    <a:pt x="19" y="6"/>
                    <a:pt x="19" y="6"/>
                  </a:cubicBezTo>
                  <a:cubicBezTo>
                    <a:pt x="20" y="6"/>
                    <a:pt x="20" y="6"/>
                    <a:pt x="20" y="6"/>
                  </a:cubicBezTo>
                  <a:cubicBezTo>
                    <a:pt x="20" y="6"/>
                    <a:pt x="20" y="6"/>
                    <a:pt x="20" y="6"/>
                  </a:cubicBezTo>
                  <a:cubicBezTo>
                    <a:pt x="21" y="6"/>
                    <a:pt x="21" y="6"/>
                    <a:pt x="21" y="6"/>
                  </a:cubicBezTo>
                  <a:cubicBezTo>
                    <a:pt x="21" y="7"/>
                    <a:pt x="21" y="7"/>
                    <a:pt x="21" y="7"/>
                  </a:cubicBezTo>
                  <a:cubicBezTo>
                    <a:pt x="21" y="7"/>
                    <a:pt x="21" y="7"/>
                    <a:pt x="21" y="7"/>
                  </a:cubicBezTo>
                  <a:cubicBezTo>
                    <a:pt x="20" y="7"/>
                    <a:pt x="20" y="7"/>
                    <a:pt x="20" y="7"/>
                  </a:cubicBezTo>
                  <a:cubicBezTo>
                    <a:pt x="19" y="8"/>
                    <a:pt x="19" y="8"/>
                    <a:pt x="19" y="8"/>
                  </a:cubicBezTo>
                  <a:cubicBezTo>
                    <a:pt x="19" y="9"/>
                    <a:pt x="19" y="9"/>
                    <a:pt x="19" y="9"/>
                  </a:cubicBezTo>
                  <a:cubicBezTo>
                    <a:pt x="20" y="9"/>
                    <a:pt x="20" y="9"/>
                    <a:pt x="20" y="9"/>
                  </a:cubicBezTo>
                  <a:cubicBezTo>
                    <a:pt x="20" y="8"/>
                    <a:pt x="20" y="8"/>
                    <a:pt x="20" y="8"/>
                  </a:cubicBezTo>
                  <a:cubicBezTo>
                    <a:pt x="21" y="7"/>
                    <a:pt x="21" y="7"/>
                    <a:pt x="21" y="7"/>
                  </a:cubicBezTo>
                  <a:cubicBezTo>
                    <a:pt x="21" y="7"/>
                    <a:pt x="21" y="7"/>
                    <a:pt x="21" y="7"/>
                  </a:cubicBezTo>
                  <a:cubicBezTo>
                    <a:pt x="21" y="8"/>
                    <a:pt x="21" y="8"/>
                    <a:pt x="21" y="8"/>
                  </a:cubicBezTo>
                  <a:cubicBezTo>
                    <a:pt x="21" y="8"/>
                    <a:pt x="21" y="8"/>
                    <a:pt x="21" y="8"/>
                  </a:cubicBezTo>
                  <a:cubicBezTo>
                    <a:pt x="20" y="9"/>
                    <a:pt x="20" y="9"/>
                    <a:pt x="20" y="9"/>
                  </a:cubicBezTo>
                  <a:cubicBezTo>
                    <a:pt x="20" y="10"/>
                    <a:pt x="20" y="10"/>
                    <a:pt x="20" y="10"/>
                  </a:cubicBezTo>
                  <a:cubicBezTo>
                    <a:pt x="20" y="11"/>
                    <a:pt x="20" y="11"/>
                    <a:pt x="20" y="11"/>
                  </a:cubicBezTo>
                  <a:cubicBezTo>
                    <a:pt x="20" y="10"/>
                    <a:pt x="20" y="10"/>
                    <a:pt x="20" y="10"/>
                  </a:cubicBezTo>
                  <a:cubicBezTo>
                    <a:pt x="19" y="11"/>
                    <a:pt x="19" y="11"/>
                    <a:pt x="19" y="11"/>
                  </a:cubicBezTo>
                  <a:cubicBezTo>
                    <a:pt x="19" y="10"/>
                    <a:pt x="19" y="10"/>
                    <a:pt x="19" y="10"/>
                  </a:cubicBezTo>
                  <a:cubicBezTo>
                    <a:pt x="18" y="11"/>
                    <a:pt x="18" y="11"/>
                    <a:pt x="18" y="11"/>
                  </a:cubicBezTo>
                  <a:cubicBezTo>
                    <a:pt x="19" y="11"/>
                    <a:pt x="19" y="11"/>
                    <a:pt x="19" y="11"/>
                  </a:cubicBezTo>
                  <a:cubicBezTo>
                    <a:pt x="19" y="12"/>
                    <a:pt x="19" y="12"/>
                    <a:pt x="19" y="12"/>
                  </a:cubicBezTo>
                  <a:cubicBezTo>
                    <a:pt x="20" y="11"/>
                    <a:pt x="20" y="11"/>
                    <a:pt x="20" y="11"/>
                  </a:cubicBezTo>
                  <a:cubicBezTo>
                    <a:pt x="21" y="10"/>
                    <a:pt x="21" y="10"/>
                    <a:pt x="21" y="10"/>
                  </a:cubicBezTo>
                  <a:cubicBezTo>
                    <a:pt x="21" y="10"/>
                    <a:pt x="21" y="10"/>
                    <a:pt x="21" y="10"/>
                  </a:cubicBezTo>
                  <a:cubicBezTo>
                    <a:pt x="21" y="9"/>
                    <a:pt x="21" y="9"/>
                    <a:pt x="21" y="9"/>
                  </a:cubicBezTo>
                  <a:cubicBezTo>
                    <a:pt x="22" y="9"/>
                    <a:pt x="22" y="9"/>
                    <a:pt x="22" y="9"/>
                  </a:cubicBezTo>
                  <a:cubicBezTo>
                    <a:pt x="22" y="8"/>
                    <a:pt x="22" y="8"/>
                    <a:pt x="22" y="8"/>
                  </a:cubicBezTo>
                  <a:cubicBezTo>
                    <a:pt x="23" y="7"/>
                    <a:pt x="23" y="7"/>
                    <a:pt x="23" y="7"/>
                  </a:cubicBezTo>
                  <a:cubicBezTo>
                    <a:pt x="23" y="6"/>
                    <a:pt x="23" y="6"/>
                    <a:pt x="23" y="6"/>
                  </a:cubicBezTo>
                  <a:cubicBezTo>
                    <a:pt x="23" y="6"/>
                    <a:pt x="23" y="6"/>
                    <a:pt x="23" y="6"/>
                  </a:cubicBezTo>
                  <a:cubicBezTo>
                    <a:pt x="23" y="5"/>
                    <a:pt x="23" y="5"/>
                    <a:pt x="23" y="5"/>
                  </a:cubicBezTo>
                  <a:cubicBezTo>
                    <a:pt x="23" y="5"/>
                    <a:pt x="23" y="5"/>
                    <a:pt x="23" y="5"/>
                  </a:cubicBezTo>
                  <a:cubicBezTo>
                    <a:pt x="23" y="4"/>
                    <a:pt x="23" y="4"/>
                    <a:pt x="23" y="4"/>
                  </a:cubicBezTo>
                  <a:cubicBezTo>
                    <a:pt x="23" y="4"/>
                    <a:pt x="23" y="4"/>
                    <a:pt x="23" y="4"/>
                  </a:cubicBezTo>
                  <a:cubicBezTo>
                    <a:pt x="23" y="4"/>
                    <a:pt x="23" y="4"/>
                    <a:pt x="23" y="4"/>
                  </a:cubicBezTo>
                  <a:cubicBezTo>
                    <a:pt x="23" y="3"/>
                    <a:pt x="23" y="3"/>
                    <a:pt x="23" y="3"/>
                  </a:cubicBezTo>
                  <a:cubicBezTo>
                    <a:pt x="23" y="3"/>
                    <a:pt x="23" y="3"/>
                    <a:pt x="23" y="3"/>
                  </a:cubicBezTo>
                  <a:cubicBezTo>
                    <a:pt x="23" y="2"/>
                    <a:pt x="23" y="2"/>
                    <a:pt x="23" y="2"/>
                  </a:cubicBezTo>
                  <a:cubicBezTo>
                    <a:pt x="22" y="1"/>
                    <a:pt x="22" y="1"/>
                    <a:pt x="22" y="1"/>
                  </a:cubicBezTo>
                  <a:cubicBezTo>
                    <a:pt x="22" y="0"/>
                    <a:pt x="22" y="0"/>
                    <a:pt x="22" y="0"/>
                  </a:cubicBezTo>
                  <a:close/>
                  <a:moveTo>
                    <a:pt x="231" y="57"/>
                  </a:moveTo>
                  <a:cubicBezTo>
                    <a:pt x="231" y="57"/>
                    <a:pt x="231" y="57"/>
                    <a:pt x="231" y="57"/>
                  </a:cubicBezTo>
                  <a:cubicBezTo>
                    <a:pt x="231" y="57"/>
                    <a:pt x="231" y="57"/>
                    <a:pt x="231" y="57"/>
                  </a:cubicBezTo>
                  <a:cubicBezTo>
                    <a:pt x="232" y="57"/>
                    <a:pt x="232" y="57"/>
                    <a:pt x="232" y="57"/>
                  </a:cubicBezTo>
                  <a:cubicBezTo>
                    <a:pt x="232" y="57"/>
                    <a:pt x="232" y="57"/>
                    <a:pt x="232" y="57"/>
                  </a:cubicBezTo>
                  <a:cubicBezTo>
                    <a:pt x="232" y="56"/>
                    <a:pt x="232" y="56"/>
                    <a:pt x="232" y="56"/>
                  </a:cubicBezTo>
                  <a:cubicBezTo>
                    <a:pt x="231" y="57"/>
                    <a:pt x="231" y="57"/>
                    <a:pt x="231" y="57"/>
                  </a:cubicBezTo>
                  <a:cubicBezTo>
                    <a:pt x="231" y="57"/>
                    <a:pt x="231" y="57"/>
                    <a:pt x="231" y="57"/>
                  </a:cubicBezTo>
                  <a:cubicBezTo>
                    <a:pt x="231" y="57"/>
                    <a:pt x="231" y="57"/>
                    <a:pt x="231" y="57"/>
                  </a:cubicBezTo>
                  <a:close/>
                  <a:moveTo>
                    <a:pt x="217" y="60"/>
                  </a:moveTo>
                  <a:cubicBezTo>
                    <a:pt x="217" y="61"/>
                    <a:pt x="217" y="61"/>
                    <a:pt x="217" y="61"/>
                  </a:cubicBezTo>
                  <a:cubicBezTo>
                    <a:pt x="217" y="60"/>
                    <a:pt x="217" y="60"/>
                    <a:pt x="217" y="60"/>
                  </a:cubicBezTo>
                  <a:cubicBezTo>
                    <a:pt x="218" y="60"/>
                    <a:pt x="218" y="60"/>
                    <a:pt x="218" y="60"/>
                  </a:cubicBezTo>
                  <a:cubicBezTo>
                    <a:pt x="219" y="60"/>
                    <a:pt x="219" y="60"/>
                    <a:pt x="219" y="60"/>
                  </a:cubicBezTo>
                  <a:cubicBezTo>
                    <a:pt x="220" y="60"/>
                    <a:pt x="220" y="60"/>
                    <a:pt x="220" y="60"/>
                  </a:cubicBezTo>
                  <a:cubicBezTo>
                    <a:pt x="221" y="60"/>
                    <a:pt x="221" y="60"/>
                    <a:pt x="221" y="60"/>
                  </a:cubicBezTo>
                  <a:cubicBezTo>
                    <a:pt x="222" y="59"/>
                    <a:pt x="222" y="59"/>
                    <a:pt x="222" y="59"/>
                  </a:cubicBezTo>
                  <a:cubicBezTo>
                    <a:pt x="223" y="59"/>
                    <a:pt x="223" y="59"/>
                    <a:pt x="223" y="59"/>
                  </a:cubicBezTo>
                  <a:cubicBezTo>
                    <a:pt x="223" y="59"/>
                    <a:pt x="223" y="59"/>
                    <a:pt x="223" y="59"/>
                  </a:cubicBezTo>
                  <a:cubicBezTo>
                    <a:pt x="224" y="59"/>
                    <a:pt x="224" y="59"/>
                    <a:pt x="224" y="59"/>
                  </a:cubicBezTo>
                  <a:cubicBezTo>
                    <a:pt x="225" y="59"/>
                    <a:pt x="225" y="59"/>
                    <a:pt x="225" y="59"/>
                  </a:cubicBezTo>
                  <a:cubicBezTo>
                    <a:pt x="225" y="59"/>
                    <a:pt x="225" y="59"/>
                    <a:pt x="225" y="59"/>
                  </a:cubicBezTo>
                  <a:cubicBezTo>
                    <a:pt x="225" y="59"/>
                    <a:pt x="225" y="59"/>
                    <a:pt x="225" y="59"/>
                  </a:cubicBezTo>
                  <a:cubicBezTo>
                    <a:pt x="224" y="59"/>
                    <a:pt x="224" y="59"/>
                    <a:pt x="224" y="59"/>
                  </a:cubicBezTo>
                  <a:cubicBezTo>
                    <a:pt x="223" y="59"/>
                    <a:pt x="223" y="59"/>
                    <a:pt x="223" y="59"/>
                  </a:cubicBezTo>
                  <a:cubicBezTo>
                    <a:pt x="224" y="58"/>
                    <a:pt x="224" y="58"/>
                    <a:pt x="224" y="58"/>
                  </a:cubicBezTo>
                  <a:cubicBezTo>
                    <a:pt x="224" y="58"/>
                    <a:pt x="224" y="58"/>
                    <a:pt x="224" y="58"/>
                  </a:cubicBezTo>
                  <a:cubicBezTo>
                    <a:pt x="224" y="58"/>
                    <a:pt x="224" y="58"/>
                    <a:pt x="224" y="58"/>
                  </a:cubicBezTo>
                  <a:cubicBezTo>
                    <a:pt x="223" y="59"/>
                    <a:pt x="223" y="59"/>
                    <a:pt x="223" y="59"/>
                  </a:cubicBezTo>
                  <a:cubicBezTo>
                    <a:pt x="221" y="59"/>
                    <a:pt x="221" y="59"/>
                    <a:pt x="221" y="59"/>
                  </a:cubicBezTo>
                  <a:cubicBezTo>
                    <a:pt x="220" y="59"/>
                    <a:pt x="220" y="59"/>
                    <a:pt x="220" y="59"/>
                  </a:cubicBezTo>
                  <a:cubicBezTo>
                    <a:pt x="219" y="59"/>
                    <a:pt x="219" y="59"/>
                    <a:pt x="219" y="59"/>
                  </a:cubicBezTo>
                  <a:cubicBezTo>
                    <a:pt x="218" y="59"/>
                    <a:pt x="218" y="59"/>
                    <a:pt x="218" y="59"/>
                  </a:cubicBezTo>
                  <a:cubicBezTo>
                    <a:pt x="217" y="59"/>
                    <a:pt x="217" y="59"/>
                    <a:pt x="217" y="59"/>
                  </a:cubicBezTo>
                  <a:cubicBezTo>
                    <a:pt x="216" y="60"/>
                    <a:pt x="216" y="60"/>
                    <a:pt x="216" y="60"/>
                  </a:cubicBezTo>
                  <a:cubicBezTo>
                    <a:pt x="217" y="60"/>
                    <a:pt x="217" y="60"/>
                    <a:pt x="217" y="60"/>
                  </a:cubicBezTo>
                  <a:cubicBezTo>
                    <a:pt x="217" y="60"/>
                    <a:pt x="217" y="60"/>
                    <a:pt x="217" y="60"/>
                  </a:cubicBezTo>
                  <a:close/>
                  <a:moveTo>
                    <a:pt x="22" y="4"/>
                  </a:moveTo>
                  <a:cubicBezTo>
                    <a:pt x="21" y="5"/>
                    <a:pt x="21" y="5"/>
                    <a:pt x="21" y="5"/>
                  </a:cubicBezTo>
                  <a:cubicBezTo>
                    <a:pt x="21" y="6"/>
                    <a:pt x="21" y="6"/>
                    <a:pt x="21" y="6"/>
                  </a:cubicBezTo>
                  <a:cubicBezTo>
                    <a:pt x="22" y="7"/>
                    <a:pt x="22" y="7"/>
                    <a:pt x="22" y="7"/>
                  </a:cubicBezTo>
                  <a:cubicBezTo>
                    <a:pt x="22" y="7"/>
                    <a:pt x="22" y="7"/>
                    <a:pt x="22" y="7"/>
                  </a:cubicBezTo>
                  <a:cubicBezTo>
                    <a:pt x="22" y="5"/>
                    <a:pt x="22" y="5"/>
                    <a:pt x="22" y="5"/>
                  </a:cubicBezTo>
                  <a:cubicBezTo>
                    <a:pt x="22" y="5"/>
                    <a:pt x="22" y="5"/>
                    <a:pt x="22" y="5"/>
                  </a:cubicBezTo>
                  <a:cubicBezTo>
                    <a:pt x="22" y="4"/>
                    <a:pt x="22" y="4"/>
                    <a:pt x="22" y="4"/>
                  </a:cubicBezTo>
                  <a:cubicBezTo>
                    <a:pt x="22" y="4"/>
                    <a:pt x="22" y="4"/>
                    <a:pt x="22" y="4"/>
                  </a:cubicBezTo>
                  <a:close/>
                  <a:moveTo>
                    <a:pt x="106" y="121"/>
                  </a:moveTo>
                  <a:cubicBezTo>
                    <a:pt x="107" y="121"/>
                    <a:pt x="107" y="121"/>
                    <a:pt x="107" y="121"/>
                  </a:cubicBezTo>
                  <a:cubicBezTo>
                    <a:pt x="108" y="120"/>
                    <a:pt x="108" y="120"/>
                    <a:pt x="108" y="120"/>
                  </a:cubicBezTo>
                  <a:cubicBezTo>
                    <a:pt x="108" y="119"/>
                    <a:pt x="108" y="119"/>
                    <a:pt x="108" y="119"/>
                  </a:cubicBezTo>
                  <a:cubicBezTo>
                    <a:pt x="107" y="119"/>
                    <a:pt x="107" y="119"/>
                    <a:pt x="107" y="119"/>
                  </a:cubicBezTo>
                  <a:cubicBezTo>
                    <a:pt x="106" y="121"/>
                    <a:pt x="106" y="121"/>
                    <a:pt x="106" y="121"/>
                  </a:cubicBezTo>
                  <a:close/>
                  <a:moveTo>
                    <a:pt x="105" y="123"/>
                  </a:moveTo>
                  <a:cubicBezTo>
                    <a:pt x="106" y="123"/>
                    <a:pt x="106" y="123"/>
                    <a:pt x="106" y="123"/>
                  </a:cubicBezTo>
                  <a:cubicBezTo>
                    <a:pt x="106" y="122"/>
                    <a:pt x="106" y="122"/>
                    <a:pt x="106" y="122"/>
                  </a:cubicBezTo>
                  <a:cubicBezTo>
                    <a:pt x="106" y="121"/>
                    <a:pt x="106" y="121"/>
                    <a:pt x="106" y="121"/>
                  </a:cubicBezTo>
                  <a:cubicBezTo>
                    <a:pt x="105" y="123"/>
                    <a:pt x="105" y="123"/>
                    <a:pt x="105" y="123"/>
                  </a:cubicBezTo>
                  <a:close/>
                  <a:moveTo>
                    <a:pt x="105" y="128"/>
                  </a:moveTo>
                  <a:cubicBezTo>
                    <a:pt x="104" y="127"/>
                    <a:pt x="104" y="127"/>
                    <a:pt x="104" y="127"/>
                  </a:cubicBezTo>
                  <a:cubicBezTo>
                    <a:pt x="105" y="125"/>
                    <a:pt x="105" y="125"/>
                    <a:pt x="105" y="125"/>
                  </a:cubicBezTo>
                  <a:cubicBezTo>
                    <a:pt x="105" y="123"/>
                    <a:pt x="105" y="123"/>
                    <a:pt x="105" y="123"/>
                  </a:cubicBezTo>
                  <a:cubicBezTo>
                    <a:pt x="104" y="125"/>
                    <a:pt x="104" y="125"/>
                    <a:pt x="104" y="125"/>
                  </a:cubicBezTo>
                  <a:cubicBezTo>
                    <a:pt x="104" y="127"/>
                    <a:pt x="104" y="127"/>
                    <a:pt x="104" y="127"/>
                  </a:cubicBezTo>
                  <a:cubicBezTo>
                    <a:pt x="104" y="127"/>
                    <a:pt x="105" y="128"/>
                    <a:pt x="105" y="128"/>
                  </a:cubicBezTo>
                  <a:close/>
                </a:path>
              </a:pathLst>
            </a:custGeom>
            <a:grpFill/>
            <a:ln>
              <a:noFill/>
            </a:ln>
          </p:spPr>
          <p:txBody>
            <a:bodyPr/>
            <a:lstStyle/>
            <a:p>
              <a:pPr defTabSz="685754" eaLnBrk="1" fontAlgn="auto" hangingPunct="1">
                <a:spcBef>
                  <a:spcPts val="0"/>
                </a:spcBef>
                <a:spcAft>
                  <a:spcPts val="0"/>
                </a:spcAft>
                <a:defRPr/>
              </a:pPr>
              <a:endParaRPr lang="en-US" sz="1350" dirty="0">
                <a:latin typeface="华文细黑" panose="02010600040101010101" pitchFamily="2" charset="-122"/>
                <a:ea typeface="+mn-ea"/>
              </a:endParaRPr>
            </a:p>
          </p:txBody>
        </p:sp>
      </p:grpSp>
      <p:sp>
        <p:nvSpPr>
          <p:cNvPr id="327" name="Freeform 129"/>
          <p:cNvSpPr>
            <a:spLocks/>
          </p:cNvSpPr>
          <p:nvPr/>
        </p:nvSpPr>
        <p:spPr bwMode="auto">
          <a:xfrm>
            <a:off x="3767822" y="2768292"/>
            <a:ext cx="128588" cy="555625"/>
          </a:xfrm>
          <a:custGeom>
            <a:avLst/>
            <a:gdLst>
              <a:gd name="T0" fmla="*/ 0 w 81"/>
              <a:gd name="T1" fmla="*/ 5 h 350"/>
              <a:gd name="T2" fmla="*/ 4 w 81"/>
              <a:gd name="T3" fmla="*/ 0 h 350"/>
              <a:gd name="T4" fmla="*/ 81 w 81"/>
              <a:gd name="T5" fmla="*/ 350 h 350"/>
              <a:gd name="T6" fmla="*/ 72 w 81"/>
              <a:gd name="T7" fmla="*/ 350 h 350"/>
              <a:gd name="T8" fmla="*/ 0 w 81"/>
              <a:gd name="T9" fmla="*/ 5 h 350"/>
              <a:gd name="T10" fmla="*/ 0 w 81"/>
              <a:gd name="T11" fmla="*/ 5 h 350"/>
            </a:gdLst>
            <a:ahLst/>
            <a:cxnLst>
              <a:cxn ang="0">
                <a:pos x="T0" y="T1"/>
              </a:cxn>
              <a:cxn ang="0">
                <a:pos x="T2" y="T3"/>
              </a:cxn>
              <a:cxn ang="0">
                <a:pos x="T4" y="T5"/>
              </a:cxn>
              <a:cxn ang="0">
                <a:pos x="T6" y="T7"/>
              </a:cxn>
              <a:cxn ang="0">
                <a:pos x="T8" y="T9"/>
              </a:cxn>
              <a:cxn ang="0">
                <a:pos x="T10" y="T11"/>
              </a:cxn>
            </a:cxnLst>
            <a:rect l="0" t="0" r="r" b="b"/>
            <a:pathLst>
              <a:path w="81" h="350">
                <a:moveTo>
                  <a:pt x="0" y="5"/>
                </a:moveTo>
                <a:lnTo>
                  <a:pt x="4" y="0"/>
                </a:lnTo>
                <a:lnTo>
                  <a:pt x="81" y="350"/>
                </a:lnTo>
                <a:lnTo>
                  <a:pt x="72" y="350"/>
                </a:lnTo>
                <a:lnTo>
                  <a:pt x="0" y="5"/>
                </a:lnTo>
                <a:lnTo>
                  <a:pt x="0" y="5"/>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nvGrpSpPr>
          <p:cNvPr id="337" name="组合 336"/>
          <p:cNvGrpSpPr/>
          <p:nvPr/>
        </p:nvGrpSpPr>
        <p:grpSpPr>
          <a:xfrm>
            <a:off x="5651595" y="1671295"/>
            <a:ext cx="161925" cy="441327"/>
            <a:chOff x="5308342" y="1502463"/>
            <a:chExt cx="161925" cy="441327"/>
          </a:xfrm>
          <a:solidFill>
            <a:schemeClr val="accent1"/>
          </a:solidFill>
        </p:grpSpPr>
        <p:sp>
          <p:nvSpPr>
            <p:cNvPr id="338" name="Oval 141"/>
            <p:cNvSpPr>
              <a:spLocks noChangeArrowheads="1"/>
            </p:cNvSpPr>
            <p:nvPr/>
          </p:nvSpPr>
          <p:spPr bwMode="auto">
            <a:xfrm>
              <a:off x="5348029" y="1502463"/>
              <a:ext cx="80963"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9" name="Freeform 142"/>
            <p:cNvSpPr>
              <a:spLocks/>
            </p:cNvSpPr>
            <p:nvPr/>
          </p:nvSpPr>
          <p:spPr bwMode="auto">
            <a:xfrm>
              <a:off x="5308342" y="1591364"/>
              <a:ext cx="161925" cy="352426"/>
            </a:xfrm>
            <a:custGeom>
              <a:avLst/>
              <a:gdLst>
                <a:gd name="T0" fmla="*/ 4 w 24"/>
                <a:gd name="T1" fmla="*/ 0 h 52"/>
                <a:gd name="T2" fmla="*/ 20 w 24"/>
                <a:gd name="T3" fmla="*/ 0 h 52"/>
                <a:gd name="T4" fmla="*/ 24 w 24"/>
                <a:gd name="T5" fmla="*/ 3 h 52"/>
                <a:gd name="T6" fmla="*/ 24 w 24"/>
                <a:gd name="T7" fmla="*/ 20 h 52"/>
                <a:gd name="T8" fmla="*/ 22 w 24"/>
                <a:gd name="T9" fmla="*/ 23 h 52"/>
                <a:gd name="T10" fmla="*/ 20 w 24"/>
                <a:gd name="T11" fmla="*/ 20 h 52"/>
                <a:gd name="T12" fmla="*/ 20 w 24"/>
                <a:gd name="T13" fmla="*/ 10 h 52"/>
                <a:gd name="T14" fmla="*/ 19 w 24"/>
                <a:gd name="T15" fmla="*/ 11 h 52"/>
                <a:gd name="T16" fmla="*/ 19 w 24"/>
                <a:gd name="T17" fmla="*/ 48 h 52"/>
                <a:gd name="T18" fmla="*/ 16 w 24"/>
                <a:gd name="T19" fmla="*/ 51 h 52"/>
                <a:gd name="T20" fmla="*/ 12 w 24"/>
                <a:gd name="T21" fmla="*/ 48 h 52"/>
                <a:gd name="T22" fmla="*/ 12 w 24"/>
                <a:gd name="T23" fmla="*/ 30 h 52"/>
                <a:gd name="T24" fmla="*/ 12 w 24"/>
                <a:gd name="T25" fmla="*/ 30 h 52"/>
                <a:gd name="T26" fmla="*/ 12 w 24"/>
                <a:gd name="T27" fmla="*/ 48 h 52"/>
                <a:gd name="T28" fmla="*/ 9 w 24"/>
                <a:gd name="T29" fmla="*/ 51 h 52"/>
                <a:gd name="T30" fmla="*/ 5 w 24"/>
                <a:gd name="T31" fmla="*/ 48 h 52"/>
                <a:gd name="T32" fmla="*/ 5 w 24"/>
                <a:gd name="T33" fmla="*/ 11 h 52"/>
                <a:gd name="T34" fmla="*/ 4 w 24"/>
                <a:gd name="T35" fmla="*/ 11 h 52"/>
                <a:gd name="T36" fmla="*/ 4 w 24"/>
                <a:gd name="T37" fmla="*/ 21 h 52"/>
                <a:gd name="T38" fmla="*/ 2 w 24"/>
                <a:gd name="T39" fmla="*/ 23 h 52"/>
                <a:gd name="T40" fmla="*/ 0 w 24"/>
                <a:gd name="T41" fmla="*/ 21 h 52"/>
                <a:gd name="T42" fmla="*/ 0 w 24"/>
                <a:gd name="T43" fmla="*/ 3 h 52"/>
                <a:gd name="T44" fmla="*/ 4 w 24"/>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52">
                  <a:moveTo>
                    <a:pt x="4" y="0"/>
                  </a:moveTo>
                  <a:cubicBezTo>
                    <a:pt x="20" y="0"/>
                    <a:pt x="20" y="0"/>
                    <a:pt x="20" y="0"/>
                  </a:cubicBezTo>
                  <a:cubicBezTo>
                    <a:pt x="20" y="0"/>
                    <a:pt x="24" y="1"/>
                    <a:pt x="24" y="3"/>
                  </a:cubicBezTo>
                  <a:cubicBezTo>
                    <a:pt x="24" y="6"/>
                    <a:pt x="24" y="20"/>
                    <a:pt x="24" y="20"/>
                  </a:cubicBezTo>
                  <a:cubicBezTo>
                    <a:pt x="24" y="20"/>
                    <a:pt x="23" y="23"/>
                    <a:pt x="22" y="23"/>
                  </a:cubicBezTo>
                  <a:cubicBezTo>
                    <a:pt x="20" y="23"/>
                    <a:pt x="20" y="22"/>
                    <a:pt x="20" y="20"/>
                  </a:cubicBezTo>
                  <a:cubicBezTo>
                    <a:pt x="20" y="19"/>
                    <a:pt x="20" y="10"/>
                    <a:pt x="20" y="10"/>
                  </a:cubicBezTo>
                  <a:cubicBezTo>
                    <a:pt x="20" y="10"/>
                    <a:pt x="19" y="10"/>
                    <a:pt x="19" y="11"/>
                  </a:cubicBezTo>
                  <a:cubicBezTo>
                    <a:pt x="18" y="11"/>
                    <a:pt x="19" y="48"/>
                    <a:pt x="19" y="48"/>
                  </a:cubicBezTo>
                  <a:cubicBezTo>
                    <a:pt x="19" y="48"/>
                    <a:pt x="18" y="50"/>
                    <a:pt x="16" y="51"/>
                  </a:cubicBezTo>
                  <a:cubicBezTo>
                    <a:pt x="13" y="52"/>
                    <a:pt x="12" y="48"/>
                    <a:pt x="12" y="48"/>
                  </a:cubicBezTo>
                  <a:cubicBezTo>
                    <a:pt x="12" y="30"/>
                    <a:pt x="12" y="30"/>
                    <a:pt x="12" y="30"/>
                  </a:cubicBezTo>
                  <a:cubicBezTo>
                    <a:pt x="12" y="30"/>
                    <a:pt x="12" y="29"/>
                    <a:pt x="12" y="30"/>
                  </a:cubicBezTo>
                  <a:cubicBezTo>
                    <a:pt x="12" y="48"/>
                    <a:pt x="12" y="48"/>
                    <a:pt x="12" y="48"/>
                  </a:cubicBezTo>
                  <a:cubicBezTo>
                    <a:pt x="12" y="48"/>
                    <a:pt x="11" y="51"/>
                    <a:pt x="9" y="51"/>
                  </a:cubicBezTo>
                  <a:cubicBezTo>
                    <a:pt x="6" y="51"/>
                    <a:pt x="5" y="48"/>
                    <a:pt x="5" y="48"/>
                  </a:cubicBezTo>
                  <a:cubicBezTo>
                    <a:pt x="5" y="11"/>
                    <a:pt x="5" y="11"/>
                    <a:pt x="5" y="11"/>
                  </a:cubicBezTo>
                  <a:cubicBezTo>
                    <a:pt x="5" y="11"/>
                    <a:pt x="5" y="10"/>
                    <a:pt x="4" y="11"/>
                  </a:cubicBezTo>
                  <a:cubicBezTo>
                    <a:pt x="4" y="21"/>
                    <a:pt x="4" y="21"/>
                    <a:pt x="4" y="21"/>
                  </a:cubicBezTo>
                  <a:cubicBezTo>
                    <a:pt x="4" y="21"/>
                    <a:pt x="4" y="23"/>
                    <a:pt x="2" y="23"/>
                  </a:cubicBezTo>
                  <a:cubicBezTo>
                    <a:pt x="0" y="23"/>
                    <a:pt x="0" y="21"/>
                    <a:pt x="0" y="21"/>
                  </a:cubicBezTo>
                  <a:cubicBezTo>
                    <a:pt x="0" y="3"/>
                    <a:pt x="0" y="3"/>
                    <a:pt x="0" y="3"/>
                  </a:cubicBezTo>
                  <a:cubicBezTo>
                    <a:pt x="0" y="3"/>
                    <a:pt x="1"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340" name="组合 339"/>
          <p:cNvGrpSpPr/>
          <p:nvPr/>
        </p:nvGrpSpPr>
        <p:grpSpPr>
          <a:xfrm>
            <a:off x="6272308" y="2057059"/>
            <a:ext cx="155575" cy="441326"/>
            <a:chOff x="5929055" y="1888227"/>
            <a:chExt cx="155575" cy="441326"/>
          </a:xfrm>
          <a:solidFill>
            <a:schemeClr val="accent1"/>
          </a:solidFill>
        </p:grpSpPr>
        <p:sp>
          <p:nvSpPr>
            <p:cNvPr id="341" name="Oval 145"/>
            <p:cNvSpPr>
              <a:spLocks noChangeArrowheads="1"/>
            </p:cNvSpPr>
            <p:nvPr/>
          </p:nvSpPr>
          <p:spPr bwMode="auto">
            <a:xfrm>
              <a:off x="5963980" y="1888227"/>
              <a:ext cx="80963" cy="82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2" name="Freeform 146"/>
            <p:cNvSpPr>
              <a:spLocks/>
            </p:cNvSpPr>
            <p:nvPr/>
          </p:nvSpPr>
          <p:spPr bwMode="auto">
            <a:xfrm>
              <a:off x="5929055" y="1977127"/>
              <a:ext cx="155575" cy="352426"/>
            </a:xfrm>
            <a:custGeom>
              <a:avLst/>
              <a:gdLst>
                <a:gd name="T0" fmla="*/ 3 w 23"/>
                <a:gd name="T1" fmla="*/ 0 h 52"/>
                <a:gd name="T2" fmla="*/ 20 w 23"/>
                <a:gd name="T3" fmla="*/ 0 h 52"/>
                <a:gd name="T4" fmla="*/ 23 w 23"/>
                <a:gd name="T5" fmla="*/ 3 h 52"/>
                <a:gd name="T6" fmla="*/ 23 w 23"/>
                <a:gd name="T7" fmla="*/ 20 h 52"/>
                <a:gd name="T8" fmla="*/ 21 w 23"/>
                <a:gd name="T9" fmla="*/ 23 h 52"/>
                <a:gd name="T10" fmla="*/ 19 w 23"/>
                <a:gd name="T11" fmla="*/ 20 h 52"/>
                <a:gd name="T12" fmla="*/ 19 w 23"/>
                <a:gd name="T13" fmla="*/ 10 h 52"/>
                <a:gd name="T14" fmla="*/ 18 w 23"/>
                <a:gd name="T15" fmla="*/ 11 h 52"/>
                <a:gd name="T16" fmla="*/ 18 w 23"/>
                <a:gd name="T17" fmla="*/ 48 h 52"/>
                <a:gd name="T18" fmla="*/ 15 w 23"/>
                <a:gd name="T19" fmla="*/ 51 h 52"/>
                <a:gd name="T20" fmla="*/ 12 w 23"/>
                <a:gd name="T21" fmla="*/ 48 h 52"/>
                <a:gd name="T22" fmla="*/ 12 w 23"/>
                <a:gd name="T23" fmla="*/ 30 h 52"/>
                <a:gd name="T24" fmla="*/ 11 w 23"/>
                <a:gd name="T25" fmla="*/ 30 h 52"/>
                <a:gd name="T26" fmla="*/ 11 w 23"/>
                <a:gd name="T27" fmla="*/ 48 h 52"/>
                <a:gd name="T28" fmla="*/ 8 w 23"/>
                <a:gd name="T29" fmla="*/ 51 h 52"/>
                <a:gd name="T30" fmla="*/ 5 w 23"/>
                <a:gd name="T31" fmla="*/ 48 h 52"/>
                <a:gd name="T32" fmla="*/ 5 w 23"/>
                <a:gd name="T33" fmla="*/ 11 h 52"/>
                <a:gd name="T34" fmla="*/ 4 w 23"/>
                <a:gd name="T35" fmla="*/ 11 h 52"/>
                <a:gd name="T36" fmla="*/ 4 w 23"/>
                <a:gd name="T37" fmla="*/ 21 h 52"/>
                <a:gd name="T38" fmla="*/ 2 w 23"/>
                <a:gd name="T39" fmla="*/ 23 h 52"/>
                <a:gd name="T40" fmla="*/ 0 w 23"/>
                <a:gd name="T41" fmla="*/ 21 h 52"/>
                <a:gd name="T42" fmla="*/ 0 w 23"/>
                <a:gd name="T43" fmla="*/ 3 h 52"/>
                <a:gd name="T44" fmla="*/ 3 w 23"/>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52">
                  <a:moveTo>
                    <a:pt x="3" y="0"/>
                  </a:moveTo>
                  <a:cubicBezTo>
                    <a:pt x="20" y="0"/>
                    <a:pt x="20" y="0"/>
                    <a:pt x="20" y="0"/>
                  </a:cubicBezTo>
                  <a:cubicBezTo>
                    <a:pt x="20" y="0"/>
                    <a:pt x="23" y="1"/>
                    <a:pt x="23" y="3"/>
                  </a:cubicBezTo>
                  <a:cubicBezTo>
                    <a:pt x="23" y="6"/>
                    <a:pt x="23" y="20"/>
                    <a:pt x="23" y="20"/>
                  </a:cubicBezTo>
                  <a:cubicBezTo>
                    <a:pt x="23" y="20"/>
                    <a:pt x="23" y="23"/>
                    <a:pt x="21" y="23"/>
                  </a:cubicBezTo>
                  <a:cubicBezTo>
                    <a:pt x="20" y="23"/>
                    <a:pt x="19" y="22"/>
                    <a:pt x="19" y="20"/>
                  </a:cubicBezTo>
                  <a:cubicBezTo>
                    <a:pt x="19" y="19"/>
                    <a:pt x="19" y="10"/>
                    <a:pt x="19" y="10"/>
                  </a:cubicBezTo>
                  <a:cubicBezTo>
                    <a:pt x="19" y="10"/>
                    <a:pt x="18" y="10"/>
                    <a:pt x="18" y="11"/>
                  </a:cubicBezTo>
                  <a:cubicBezTo>
                    <a:pt x="18" y="11"/>
                    <a:pt x="18" y="48"/>
                    <a:pt x="18" y="48"/>
                  </a:cubicBezTo>
                  <a:cubicBezTo>
                    <a:pt x="18" y="48"/>
                    <a:pt x="18" y="50"/>
                    <a:pt x="15" y="51"/>
                  </a:cubicBezTo>
                  <a:cubicBezTo>
                    <a:pt x="13" y="52"/>
                    <a:pt x="12" y="48"/>
                    <a:pt x="12" y="48"/>
                  </a:cubicBezTo>
                  <a:cubicBezTo>
                    <a:pt x="12" y="30"/>
                    <a:pt x="12" y="30"/>
                    <a:pt x="12" y="30"/>
                  </a:cubicBezTo>
                  <a:cubicBezTo>
                    <a:pt x="12" y="30"/>
                    <a:pt x="12" y="29"/>
                    <a:pt x="11" y="30"/>
                  </a:cubicBezTo>
                  <a:cubicBezTo>
                    <a:pt x="11" y="48"/>
                    <a:pt x="11" y="48"/>
                    <a:pt x="11" y="48"/>
                  </a:cubicBezTo>
                  <a:cubicBezTo>
                    <a:pt x="11" y="48"/>
                    <a:pt x="11" y="51"/>
                    <a:pt x="8" y="51"/>
                  </a:cubicBezTo>
                  <a:cubicBezTo>
                    <a:pt x="5" y="51"/>
                    <a:pt x="5" y="48"/>
                    <a:pt x="5" y="48"/>
                  </a:cubicBezTo>
                  <a:cubicBezTo>
                    <a:pt x="5" y="11"/>
                    <a:pt x="5" y="11"/>
                    <a:pt x="5" y="11"/>
                  </a:cubicBezTo>
                  <a:cubicBezTo>
                    <a:pt x="5" y="11"/>
                    <a:pt x="5" y="10"/>
                    <a:pt x="4" y="11"/>
                  </a:cubicBezTo>
                  <a:cubicBezTo>
                    <a:pt x="4" y="21"/>
                    <a:pt x="4" y="21"/>
                    <a:pt x="4" y="21"/>
                  </a:cubicBezTo>
                  <a:cubicBezTo>
                    <a:pt x="4" y="21"/>
                    <a:pt x="4" y="23"/>
                    <a:pt x="2" y="23"/>
                  </a:cubicBezTo>
                  <a:cubicBezTo>
                    <a:pt x="0" y="23"/>
                    <a:pt x="0" y="21"/>
                    <a:pt x="0" y="21"/>
                  </a:cubicBezTo>
                  <a:cubicBezTo>
                    <a:pt x="0" y="3"/>
                    <a:pt x="0" y="3"/>
                    <a:pt x="0" y="3"/>
                  </a:cubicBezTo>
                  <a:cubicBezTo>
                    <a:pt x="0" y="3"/>
                    <a:pt x="0"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343" name="组合 342"/>
          <p:cNvGrpSpPr/>
          <p:nvPr/>
        </p:nvGrpSpPr>
        <p:grpSpPr>
          <a:xfrm>
            <a:off x="6900958" y="3655675"/>
            <a:ext cx="155575" cy="441326"/>
            <a:chOff x="6557705" y="3486843"/>
            <a:chExt cx="155575" cy="441326"/>
          </a:xfrm>
          <a:solidFill>
            <a:schemeClr val="accent1"/>
          </a:solidFill>
        </p:grpSpPr>
        <p:sp>
          <p:nvSpPr>
            <p:cNvPr id="344" name="Oval 147"/>
            <p:cNvSpPr>
              <a:spLocks noChangeArrowheads="1"/>
            </p:cNvSpPr>
            <p:nvPr/>
          </p:nvSpPr>
          <p:spPr bwMode="auto">
            <a:xfrm>
              <a:off x="6591042" y="3486843"/>
              <a:ext cx="80963" cy="82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5" name="Freeform 148"/>
            <p:cNvSpPr>
              <a:spLocks/>
            </p:cNvSpPr>
            <p:nvPr/>
          </p:nvSpPr>
          <p:spPr bwMode="auto">
            <a:xfrm>
              <a:off x="6557705" y="3575743"/>
              <a:ext cx="155575" cy="352426"/>
            </a:xfrm>
            <a:custGeom>
              <a:avLst/>
              <a:gdLst>
                <a:gd name="T0" fmla="*/ 3 w 23"/>
                <a:gd name="T1" fmla="*/ 0 h 52"/>
                <a:gd name="T2" fmla="*/ 20 w 23"/>
                <a:gd name="T3" fmla="*/ 0 h 52"/>
                <a:gd name="T4" fmla="*/ 23 w 23"/>
                <a:gd name="T5" fmla="*/ 3 h 52"/>
                <a:gd name="T6" fmla="*/ 23 w 23"/>
                <a:gd name="T7" fmla="*/ 20 h 52"/>
                <a:gd name="T8" fmla="*/ 21 w 23"/>
                <a:gd name="T9" fmla="*/ 23 h 52"/>
                <a:gd name="T10" fmla="*/ 19 w 23"/>
                <a:gd name="T11" fmla="*/ 20 h 52"/>
                <a:gd name="T12" fmla="*/ 19 w 23"/>
                <a:gd name="T13" fmla="*/ 10 h 52"/>
                <a:gd name="T14" fmla="*/ 18 w 23"/>
                <a:gd name="T15" fmla="*/ 11 h 52"/>
                <a:gd name="T16" fmla="*/ 18 w 23"/>
                <a:gd name="T17" fmla="*/ 48 h 52"/>
                <a:gd name="T18" fmla="*/ 15 w 23"/>
                <a:gd name="T19" fmla="*/ 51 h 52"/>
                <a:gd name="T20" fmla="*/ 12 w 23"/>
                <a:gd name="T21" fmla="*/ 48 h 52"/>
                <a:gd name="T22" fmla="*/ 12 w 23"/>
                <a:gd name="T23" fmla="*/ 30 h 52"/>
                <a:gd name="T24" fmla="*/ 11 w 23"/>
                <a:gd name="T25" fmla="*/ 30 h 52"/>
                <a:gd name="T26" fmla="*/ 11 w 23"/>
                <a:gd name="T27" fmla="*/ 48 h 52"/>
                <a:gd name="T28" fmla="*/ 8 w 23"/>
                <a:gd name="T29" fmla="*/ 51 h 52"/>
                <a:gd name="T30" fmla="*/ 5 w 23"/>
                <a:gd name="T31" fmla="*/ 48 h 52"/>
                <a:gd name="T32" fmla="*/ 5 w 23"/>
                <a:gd name="T33" fmla="*/ 11 h 52"/>
                <a:gd name="T34" fmla="*/ 4 w 23"/>
                <a:gd name="T35" fmla="*/ 11 h 52"/>
                <a:gd name="T36" fmla="*/ 4 w 23"/>
                <a:gd name="T37" fmla="*/ 21 h 52"/>
                <a:gd name="T38" fmla="*/ 2 w 23"/>
                <a:gd name="T39" fmla="*/ 23 h 52"/>
                <a:gd name="T40" fmla="*/ 0 w 23"/>
                <a:gd name="T41" fmla="*/ 21 h 52"/>
                <a:gd name="T42" fmla="*/ 0 w 23"/>
                <a:gd name="T43" fmla="*/ 3 h 52"/>
                <a:gd name="T44" fmla="*/ 3 w 23"/>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52">
                  <a:moveTo>
                    <a:pt x="3" y="0"/>
                  </a:moveTo>
                  <a:cubicBezTo>
                    <a:pt x="20" y="0"/>
                    <a:pt x="20" y="0"/>
                    <a:pt x="20" y="0"/>
                  </a:cubicBezTo>
                  <a:cubicBezTo>
                    <a:pt x="20" y="0"/>
                    <a:pt x="23" y="1"/>
                    <a:pt x="23" y="3"/>
                  </a:cubicBezTo>
                  <a:cubicBezTo>
                    <a:pt x="23" y="6"/>
                    <a:pt x="23" y="20"/>
                    <a:pt x="23" y="20"/>
                  </a:cubicBezTo>
                  <a:cubicBezTo>
                    <a:pt x="23" y="20"/>
                    <a:pt x="22" y="23"/>
                    <a:pt x="21" y="23"/>
                  </a:cubicBezTo>
                  <a:cubicBezTo>
                    <a:pt x="19" y="23"/>
                    <a:pt x="19" y="22"/>
                    <a:pt x="19" y="20"/>
                  </a:cubicBezTo>
                  <a:cubicBezTo>
                    <a:pt x="19" y="19"/>
                    <a:pt x="19" y="10"/>
                    <a:pt x="19" y="10"/>
                  </a:cubicBezTo>
                  <a:cubicBezTo>
                    <a:pt x="19" y="10"/>
                    <a:pt x="18" y="10"/>
                    <a:pt x="18" y="11"/>
                  </a:cubicBezTo>
                  <a:cubicBezTo>
                    <a:pt x="18" y="11"/>
                    <a:pt x="18" y="48"/>
                    <a:pt x="18" y="48"/>
                  </a:cubicBezTo>
                  <a:cubicBezTo>
                    <a:pt x="18" y="48"/>
                    <a:pt x="17" y="51"/>
                    <a:pt x="15" y="51"/>
                  </a:cubicBezTo>
                  <a:cubicBezTo>
                    <a:pt x="12" y="52"/>
                    <a:pt x="12" y="48"/>
                    <a:pt x="12" y="48"/>
                  </a:cubicBezTo>
                  <a:cubicBezTo>
                    <a:pt x="12" y="30"/>
                    <a:pt x="12" y="30"/>
                    <a:pt x="12" y="30"/>
                  </a:cubicBezTo>
                  <a:cubicBezTo>
                    <a:pt x="12" y="30"/>
                    <a:pt x="11" y="29"/>
                    <a:pt x="11" y="30"/>
                  </a:cubicBezTo>
                  <a:cubicBezTo>
                    <a:pt x="11" y="48"/>
                    <a:pt x="11" y="48"/>
                    <a:pt x="11" y="48"/>
                  </a:cubicBezTo>
                  <a:cubicBezTo>
                    <a:pt x="11" y="48"/>
                    <a:pt x="11" y="51"/>
                    <a:pt x="8" y="51"/>
                  </a:cubicBezTo>
                  <a:cubicBezTo>
                    <a:pt x="5" y="51"/>
                    <a:pt x="5" y="48"/>
                    <a:pt x="5" y="48"/>
                  </a:cubicBezTo>
                  <a:cubicBezTo>
                    <a:pt x="5" y="11"/>
                    <a:pt x="5" y="11"/>
                    <a:pt x="5" y="11"/>
                  </a:cubicBezTo>
                  <a:cubicBezTo>
                    <a:pt x="5" y="11"/>
                    <a:pt x="4" y="10"/>
                    <a:pt x="4" y="11"/>
                  </a:cubicBezTo>
                  <a:cubicBezTo>
                    <a:pt x="4" y="21"/>
                    <a:pt x="4" y="21"/>
                    <a:pt x="4" y="21"/>
                  </a:cubicBezTo>
                  <a:cubicBezTo>
                    <a:pt x="4" y="21"/>
                    <a:pt x="4" y="23"/>
                    <a:pt x="2" y="23"/>
                  </a:cubicBezTo>
                  <a:cubicBezTo>
                    <a:pt x="0" y="23"/>
                    <a:pt x="0" y="21"/>
                    <a:pt x="0" y="21"/>
                  </a:cubicBezTo>
                  <a:cubicBezTo>
                    <a:pt x="0" y="3"/>
                    <a:pt x="0" y="3"/>
                    <a:pt x="0" y="3"/>
                  </a:cubicBezTo>
                  <a:cubicBezTo>
                    <a:pt x="0" y="3"/>
                    <a:pt x="0"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346" name="组合 345"/>
          <p:cNvGrpSpPr/>
          <p:nvPr/>
        </p:nvGrpSpPr>
        <p:grpSpPr>
          <a:xfrm>
            <a:off x="2240055" y="3392149"/>
            <a:ext cx="161925" cy="433389"/>
            <a:chOff x="1896802" y="3223317"/>
            <a:chExt cx="161925" cy="433389"/>
          </a:xfrm>
          <a:solidFill>
            <a:schemeClr val="accent1"/>
          </a:solidFill>
        </p:grpSpPr>
        <p:sp>
          <p:nvSpPr>
            <p:cNvPr id="347" name="Oval 149"/>
            <p:cNvSpPr>
              <a:spLocks noChangeArrowheads="1"/>
            </p:cNvSpPr>
            <p:nvPr/>
          </p:nvSpPr>
          <p:spPr bwMode="auto">
            <a:xfrm>
              <a:off x="1938077" y="3223317"/>
              <a:ext cx="80963"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8" name="Freeform 150"/>
            <p:cNvSpPr>
              <a:spLocks/>
            </p:cNvSpPr>
            <p:nvPr/>
          </p:nvSpPr>
          <p:spPr bwMode="auto">
            <a:xfrm>
              <a:off x="1896802" y="3304280"/>
              <a:ext cx="161925" cy="352426"/>
            </a:xfrm>
            <a:custGeom>
              <a:avLst/>
              <a:gdLst>
                <a:gd name="T0" fmla="*/ 4 w 24"/>
                <a:gd name="T1" fmla="*/ 0 h 52"/>
                <a:gd name="T2" fmla="*/ 21 w 24"/>
                <a:gd name="T3" fmla="*/ 0 h 52"/>
                <a:gd name="T4" fmla="*/ 24 w 24"/>
                <a:gd name="T5" fmla="*/ 4 h 52"/>
                <a:gd name="T6" fmla="*/ 24 w 24"/>
                <a:gd name="T7" fmla="*/ 20 h 52"/>
                <a:gd name="T8" fmla="*/ 22 w 24"/>
                <a:gd name="T9" fmla="*/ 23 h 52"/>
                <a:gd name="T10" fmla="*/ 20 w 24"/>
                <a:gd name="T11" fmla="*/ 21 h 52"/>
                <a:gd name="T12" fmla="*/ 20 w 24"/>
                <a:gd name="T13" fmla="*/ 11 h 52"/>
                <a:gd name="T14" fmla="*/ 19 w 24"/>
                <a:gd name="T15" fmla="*/ 11 h 52"/>
                <a:gd name="T16" fmla="*/ 19 w 24"/>
                <a:gd name="T17" fmla="*/ 49 h 52"/>
                <a:gd name="T18" fmla="*/ 16 w 24"/>
                <a:gd name="T19" fmla="*/ 51 h 52"/>
                <a:gd name="T20" fmla="*/ 12 w 24"/>
                <a:gd name="T21" fmla="*/ 49 h 52"/>
                <a:gd name="T22" fmla="*/ 12 w 24"/>
                <a:gd name="T23" fmla="*/ 30 h 52"/>
                <a:gd name="T24" fmla="*/ 12 w 24"/>
                <a:gd name="T25" fmla="*/ 30 h 52"/>
                <a:gd name="T26" fmla="*/ 12 w 24"/>
                <a:gd name="T27" fmla="*/ 49 h 52"/>
                <a:gd name="T28" fmla="*/ 9 w 24"/>
                <a:gd name="T29" fmla="*/ 51 h 52"/>
                <a:gd name="T30" fmla="*/ 6 w 24"/>
                <a:gd name="T31" fmla="*/ 49 h 52"/>
                <a:gd name="T32" fmla="*/ 6 w 24"/>
                <a:gd name="T33" fmla="*/ 11 h 52"/>
                <a:gd name="T34" fmla="*/ 5 w 24"/>
                <a:gd name="T35" fmla="*/ 11 h 52"/>
                <a:gd name="T36" fmla="*/ 5 w 24"/>
                <a:gd name="T37" fmla="*/ 21 h 52"/>
                <a:gd name="T38" fmla="*/ 2 w 24"/>
                <a:gd name="T39" fmla="*/ 24 h 52"/>
                <a:gd name="T40" fmla="*/ 0 w 24"/>
                <a:gd name="T41" fmla="*/ 21 h 52"/>
                <a:gd name="T42" fmla="*/ 0 w 24"/>
                <a:gd name="T43" fmla="*/ 3 h 52"/>
                <a:gd name="T44" fmla="*/ 4 w 24"/>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52">
                  <a:moveTo>
                    <a:pt x="4" y="0"/>
                  </a:moveTo>
                  <a:cubicBezTo>
                    <a:pt x="21" y="0"/>
                    <a:pt x="21" y="0"/>
                    <a:pt x="21" y="0"/>
                  </a:cubicBezTo>
                  <a:cubicBezTo>
                    <a:pt x="21" y="0"/>
                    <a:pt x="24" y="1"/>
                    <a:pt x="24" y="4"/>
                  </a:cubicBezTo>
                  <a:cubicBezTo>
                    <a:pt x="24" y="6"/>
                    <a:pt x="24" y="20"/>
                    <a:pt x="24" y="20"/>
                  </a:cubicBezTo>
                  <a:cubicBezTo>
                    <a:pt x="24" y="20"/>
                    <a:pt x="23" y="23"/>
                    <a:pt x="22" y="23"/>
                  </a:cubicBezTo>
                  <a:cubicBezTo>
                    <a:pt x="20" y="23"/>
                    <a:pt x="20" y="23"/>
                    <a:pt x="20" y="21"/>
                  </a:cubicBezTo>
                  <a:cubicBezTo>
                    <a:pt x="20" y="19"/>
                    <a:pt x="20" y="11"/>
                    <a:pt x="20" y="11"/>
                  </a:cubicBezTo>
                  <a:cubicBezTo>
                    <a:pt x="20" y="11"/>
                    <a:pt x="19" y="10"/>
                    <a:pt x="19" y="11"/>
                  </a:cubicBezTo>
                  <a:cubicBezTo>
                    <a:pt x="19" y="12"/>
                    <a:pt x="19" y="49"/>
                    <a:pt x="19" y="49"/>
                  </a:cubicBezTo>
                  <a:cubicBezTo>
                    <a:pt x="19" y="49"/>
                    <a:pt x="18" y="51"/>
                    <a:pt x="16" y="51"/>
                  </a:cubicBezTo>
                  <a:cubicBezTo>
                    <a:pt x="13" y="52"/>
                    <a:pt x="12" y="49"/>
                    <a:pt x="12" y="49"/>
                  </a:cubicBezTo>
                  <a:cubicBezTo>
                    <a:pt x="12" y="30"/>
                    <a:pt x="12" y="30"/>
                    <a:pt x="12" y="30"/>
                  </a:cubicBezTo>
                  <a:cubicBezTo>
                    <a:pt x="12" y="30"/>
                    <a:pt x="12" y="29"/>
                    <a:pt x="12" y="30"/>
                  </a:cubicBezTo>
                  <a:cubicBezTo>
                    <a:pt x="12" y="49"/>
                    <a:pt x="12" y="49"/>
                    <a:pt x="12" y="49"/>
                  </a:cubicBezTo>
                  <a:cubicBezTo>
                    <a:pt x="12" y="49"/>
                    <a:pt x="11" y="51"/>
                    <a:pt x="9" y="51"/>
                  </a:cubicBezTo>
                  <a:cubicBezTo>
                    <a:pt x="6" y="51"/>
                    <a:pt x="6" y="49"/>
                    <a:pt x="6" y="49"/>
                  </a:cubicBezTo>
                  <a:cubicBezTo>
                    <a:pt x="6" y="11"/>
                    <a:pt x="6" y="11"/>
                    <a:pt x="6" y="11"/>
                  </a:cubicBezTo>
                  <a:cubicBezTo>
                    <a:pt x="6" y="11"/>
                    <a:pt x="5" y="10"/>
                    <a:pt x="5" y="11"/>
                  </a:cubicBezTo>
                  <a:cubicBezTo>
                    <a:pt x="5" y="21"/>
                    <a:pt x="5" y="21"/>
                    <a:pt x="5" y="21"/>
                  </a:cubicBezTo>
                  <a:cubicBezTo>
                    <a:pt x="5" y="21"/>
                    <a:pt x="4" y="24"/>
                    <a:pt x="2" y="24"/>
                  </a:cubicBezTo>
                  <a:cubicBezTo>
                    <a:pt x="0" y="24"/>
                    <a:pt x="0" y="21"/>
                    <a:pt x="0" y="21"/>
                  </a:cubicBezTo>
                  <a:cubicBezTo>
                    <a:pt x="0" y="3"/>
                    <a:pt x="0" y="3"/>
                    <a:pt x="0" y="3"/>
                  </a:cubicBezTo>
                  <a:cubicBezTo>
                    <a:pt x="0" y="3"/>
                    <a:pt x="1"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349" name="组合 348"/>
          <p:cNvGrpSpPr/>
          <p:nvPr/>
        </p:nvGrpSpPr>
        <p:grpSpPr>
          <a:xfrm>
            <a:off x="3138581" y="2061350"/>
            <a:ext cx="155575" cy="433389"/>
            <a:chOff x="3876416" y="3304280"/>
            <a:chExt cx="155575" cy="433389"/>
          </a:xfrm>
          <a:solidFill>
            <a:schemeClr val="accent1"/>
          </a:solidFill>
        </p:grpSpPr>
        <p:sp>
          <p:nvSpPr>
            <p:cNvPr id="350" name="Oval 157"/>
            <p:cNvSpPr>
              <a:spLocks noChangeArrowheads="1"/>
            </p:cNvSpPr>
            <p:nvPr/>
          </p:nvSpPr>
          <p:spPr bwMode="auto">
            <a:xfrm>
              <a:off x="3909753" y="3304280"/>
              <a:ext cx="80963"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1" name="Freeform 158"/>
            <p:cNvSpPr>
              <a:spLocks/>
            </p:cNvSpPr>
            <p:nvPr/>
          </p:nvSpPr>
          <p:spPr bwMode="auto">
            <a:xfrm>
              <a:off x="3876416" y="3385243"/>
              <a:ext cx="155575" cy="352426"/>
            </a:xfrm>
            <a:custGeom>
              <a:avLst/>
              <a:gdLst>
                <a:gd name="T0" fmla="*/ 3 w 23"/>
                <a:gd name="T1" fmla="*/ 0 h 52"/>
                <a:gd name="T2" fmla="*/ 20 w 23"/>
                <a:gd name="T3" fmla="*/ 0 h 52"/>
                <a:gd name="T4" fmla="*/ 23 w 23"/>
                <a:gd name="T5" fmla="*/ 4 h 52"/>
                <a:gd name="T6" fmla="*/ 23 w 23"/>
                <a:gd name="T7" fmla="*/ 20 h 52"/>
                <a:gd name="T8" fmla="*/ 21 w 23"/>
                <a:gd name="T9" fmla="*/ 23 h 52"/>
                <a:gd name="T10" fmla="*/ 19 w 23"/>
                <a:gd name="T11" fmla="*/ 21 h 52"/>
                <a:gd name="T12" fmla="*/ 19 w 23"/>
                <a:gd name="T13" fmla="*/ 11 h 52"/>
                <a:gd name="T14" fmla="*/ 18 w 23"/>
                <a:gd name="T15" fmla="*/ 11 h 52"/>
                <a:gd name="T16" fmla="*/ 18 w 23"/>
                <a:gd name="T17" fmla="*/ 49 h 52"/>
                <a:gd name="T18" fmla="*/ 15 w 23"/>
                <a:gd name="T19" fmla="*/ 51 h 52"/>
                <a:gd name="T20" fmla="*/ 12 w 23"/>
                <a:gd name="T21" fmla="*/ 49 h 52"/>
                <a:gd name="T22" fmla="*/ 12 w 23"/>
                <a:gd name="T23" fmla="*/ 30 h 52"/>
                <a:gd name="T24" fmla="*/ 11 w 23"/>
                <a:gd name="T25" fmla="*/ 30 h 52"/>
                <a:gd name="T26" fmla="*/ 11 w 23"/>
                <a:gd name="T27" fmla="*/ 49 h 52"/>
                <a:gd name="T28" fmla="*/ 8 w 23"/>
                <a:gd name="T29" fmla="*/ 51 h 52"/>
                <a:gd name="T30" fmla="*/ 5 w 23"/>
                <a:gd name="T31" fmla="*/ 49 h 52"/>
                <a:gd name="T32" fmla="*/ 5 w 23"/>
                <a:gd name="T33" fmla="*/ 11 h 52"/>
                <a:gd name="T34" fmla="*/ 4 w 23"/>
                <a:gd name="T35" fmla="*/ 11 h 52"/>
                <a:gd name="T36" fmla="*/ 4 w 23"/>
                <a:gd name="T37" fmla="*/ 21 h 52"/>
                <a:gd name="T38" fmla="*/ 2 w 23"/>
                <a:gd name="T39" fmla="*/ 24 h 52"/>
                <a:gd name="T40" fmla="*/ 0 w 23"/>
                <a:gd name="T41" fmla="*/ 21 h 52"/>
                <a:gd name="T42" fmla="*/ 0 w 23"/>
                <a:gd name="T43" fmla="*/ 3 h 52"/>
                <a:gd name="T44" fmla="*/ 3 w 23"/>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52">
                  <a:moveTo>
                    <a:pt x="3" y="0"/>
                  </a:moveTo>
                  <a:cubicBezTo>
                    <a:pt x="20" y="0"/>
                    <a:pt x="20" y="0"/>
                    <a:pt x="20" y="0"/>
                  </a:cubicBezTo>
                  <a:cubicBezTo>
                    <a:pt x="20" y="0"/>
                    <a:pt x="23" y="1"/>
                    <a:pt x="23" y="4"/>
                  </a:cubicBezTo>
                  <a:cubicBezTo>
                    <a:pt x="23" y="6"/>
                    <a:pt x="23" y="20"/>
                    <a:pt x="23" y="20"/>
                  </a:cubicBezTo>
                  <a:cubicBezTo>
                    <a:pt x="23" y="20"/>
                    <a:pt x="23" y="23"/>
                    <a:pt x="21" y="23"/>
                  </a:cubicBezTo>
                  <a:cubicBezTo>
                    <a:pt x="20" y="23"/>
                    <a:pt x="19" y="23"/>
                    <a:pt x="19" y="21"/>
                  </a:cubicBezTo>
                  <a:cubicBezTo>
                    <a:pt x="19" y="19"/>
                    <a:pt x="19" y="11"/>
                    <a:pt x="19" y="11"/>
                  </a:cubicBezTo>
                  <a:cubicBezTo>
                    <a:pt x="19" y="11"/>
                    <a:pt x="18" y="10"/>
                    <a:pt x="18" y="11"/>
                  </a:cubicBezTo>
                  <a:cubicBezTo>
                    <a:pt x="18" y="12"/>
                    <a:pt x="18" y="49"/>
                    <a:pt x="18" y="49"/>
                  </a:cubicBezTo>
                  <a:cubicBezTo>
                    <a:pt x="18" y="49"/>
                    <a:pt x="17" y="51"/>
                    <a:pt x="15" y="51"/>
                  </a:cubicBezTo>
                  <a:cubicBezTo>
                    <a:pt x="13" y="52"/>
                    <a:pt x="12" y="49"/>
                    <a:pt x="12" y="49"/>
                  </a:cubicBezTo>
                  <a:cubicBezTo>
                    <a:pt x="12" y="30"/>
                    <a:pt x="12" y="30"/>
                    <a:pt x="12" y="30"/>
                  </a:cubicBezTo>
                  <a:cubicBezTo>
                    <a:pt x="12" y="30"/>
                    <a:pt x="12" y="29"/>
                    <a:pt x="11" y="30"/>
                  </a:cubicBezTo>
                  <a:cubicBezTo>
                    <a:pt x="11" y="49"/>
                    <a:pt x="11" y="49"/>
                    <a:pt x="11" y="49"/>
                  </a:cubicBezTo>
                  <a:cubicBezTo>
                    <a:pt x="11" y="49"/>
                    <a:pt x="11" y="51"/>
                    <a:pt x="8" y="51"/>
                  </a:cubicBezTo>
                  <a:cubicBezTo>
                    <a:pt x="5" y="51"/>
                    <a:pt x="5" y="49"/>
                    <a:pt x="5" y="49"/>
                  </a:cubicBezTo>
                  <a:cubicBezTo>
                    <a:pt x="5" y="11"/>
                    <a:pt x="5" y="11"/>
                    <a:pt x="5" y="11"/>
                  </a:cubicBezTo>
                  <a:cubicBezTo>
                    <a:pt x="5" y="11"/>
                    <a:pt x="4" y="10"/>
                    <a:pt x="4" y="11"/>
                  </a:cubicBezTo>
                  <a:cubicBezTo>
                    <a:pt x="4" y="21"/>
                    <a:pt x="4" y="21"/>
                    <a:pt x="4" y="21"/>
                  </a:cubicBezTo>
                  <a:cubicBezTo>
                    <a:pt x="4" y="21"/>
                    <a:pt x="4" y="24"/>
                    <a:pt x="2" y="24"/>
                  </a:cubicBezTo>
                  <a:cubicBezTo>
                    <a:pt x="0" y="24"/>
                    <a:pt x="0" y="21"/>
                    <a:pt x="0" y="21"/>
                  </a:cubicBezTo>
                  <a:cubicBezTo>
                    <a:pt x="0" y="3"/>
                    <a:pt x="0" y="3"/>
                    <a:pt x="0" y="3"/>
                  </a:cubicBezTo>
                  <a:cubicBezTo>
                    <a:pt x="0" y="3"/>
                    <a:pt x="0"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352" name="组合 351"/>
          <p:cNvGrpSpPr/>
          <p:nvPr/>
        </p:nvGrpSpPr>
        <p:grpSpPr>
          <a:xfrm>
            <a:off x="3686268" y="2457904"/>
            <a:ext cx="155575" cy="433388"/>
            <a:chOff x="3316028" y="2281928"/>
            <a:chExt cx="155575" cy="433388"/>
          </a:xfrm>
          <a:solidFill>
            <a:schemeClr val="accent1"/>
          </a:solidFill>
        </p:grpSpPr>
        <p:sp>
          <p:nvSpPr>
            <p:cNvPr id="353" name="Oval 159"/>
            <p:cNvSpPr>
              <a:spLocks noChangeArrowheads="1"/>
            </p:cNvSpPr>
            <p:nvPr/>
          </p:nvSpPr>
          <p:spPr bwMode="auto">
            <a:xfrm>
              <a:off x="3355715" y="2281928"/>
              <a:ext cx="74613"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4" name="Freeform 160"/>
            <p:cNvSpPr>
              <a:spLocks/>
            </p:cNvSpPr>
            <p:nvPr/>
          </p:nvSpPr>
          <p:spPr bwMode="auto">
            <a:xfrm>
              <a:off x="3316028" y="2369240"/>
              <a:ext cx="155575" cy="346076"/>
            </a:xfrm>
            <a:custGeom>
              <a:avLst/>
              <a:gdLst>
                <a:gd name="T0" fmla="*/ 3 w 23"/>
                <a:gd name="T1" fmla="*/ 0 h 51"/>
                <a:gd name="T2" fmla="*/ 20 w 23"/>
                <a:gd name="T3" fmla="*/ 0 h 51"/>
                <a:gd name="T4" fmla="*/ 23 w 23"/>
                <a:gd name="T5" fmla="*/ 3 h 51"/>
                <a:gd name="T6" fmla="*/ 23 w 23"/>
                <a:gd name="T7" fmla="*/ 20 h 51"/>
                <a:gd name="T8" fmla="*/ 22 w 23"/>
                <a:gd name="T9" fmla="*/ 23 h 51"/>
                <a:gd name="T10" fmla="*/ 19 w 23"/>
                <a:gd name="T11" fmla="*/ 20 h 51"/>
                <a:gd name="T12" fmla="*/ 19 w 23"/>
                <a:gd name="T13" fmla="*/ 10 h 51"/>
                <a:gd name="T14" fmla="*/ 18 w 23"/>
                <a:gd name="T15" fmla="*/ 10 h 51"/>
                <a:gd name="T16" fmla="*/ 18 w 23"/>
                <a:gd name="T17" fmla="*/ 48 h 51"/>
                <a:gd name="T18" fmla="*/ 15 w 23"/>
                <a:gd name="T19" fmla="*/ 51 h 51"/>
                <a:gd name="T20" fmla="*/ 12 w 23"/>
                <a:gd name="T21" fmla="*/ 48 h 51"/>
                <a:gd name="T22" fmla="*/ 12 w 23"/>
                <a:gd name="T23" fmla="*/ 30 h 51"/>
                <a:gd name="T24" fmla="*/ 11 w 23"/>
                <a:gd name="T25" fmla="*/ 30 h 51"/>
                <a:gd name="T26" fmla="*/ 11 w 23"/>
                <a:gd name="T27" fmla="*/ 48 h 51"/>
                <a:gd name="T28" fmla="*/ 8 w 23"/>
                <a:gd name="T29" fmla="*/ 51 h 51"/>
                <a:gd name="T30" fmla="*/ 5 w 23"/>
                <a:gd name="T31" fmla="*/ 48 h 51"/>
                <a:gd name="T32" fmla="*/ 5 w 23"/>
                <a:gd name="T33" fmla="*/ 10 h 51"/>
                <a:gd name="T34" fmla="*/ 4 w 23"/>
                <a:gd name="T35" fmla="*/ 10 h 51"/>
                <a:gd name="T36" fmla="*/ 4 w 23"/>
                <a:gd name="T37" fmla="*/ 21 h 51"/>
                <a:gd name="T38" fmla="*/ 2 w 23"/>
                <a:gd name="T39" fmla="*/ 23 h 51"/>
                <a:gd name="T40" fmla="*/ 0 w 23"/>
                <a:gd name="T41" fmla="*/ 20 h 51"/>
                <a:gd name="T42" fmla="*/ 0 w 23"/>
                <a:gd name="T43" fmla="*/ 3 h 51"/>
                <a:gd name="T44" fmla="*/ 3 w 23"/>
                <a:gd name="T4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51">
                  <a:moveTo>
                    <a:pt x="3" y="0"/>
                  </a:moveTo>
                  <a:cubicBezTo>
                    <a:pt x="20" y="0"/>
                    <a:pt x="20" y="0"/>
                    <a:pt x="20" y="0"/>
                  </a:cubicBezTo>
                  <a:cubicBezTo>
                    <a:pt x="20" y="0"/>
                    <a:pt x="23" y="0"/>
                    <a:pt x="23" y="3"/>
                  </a:cubicBezTo>
                  <a:cubicBezTo>
                    <a:pt x="23" y="6"/>
                    <a:pt x="23" y="20"/>
                    <a:pt x="23" y="20"/>
                  </a:cubicBezTo>
                  <a:cubicBezTo>
                    <a:pt x="23" y="20"/>
                    <a:pt x="23" y="23"/>
                    <a:pt x="22" y="23"/>
                  </a:cubicBezTo>
                  <a:cubicBezTo>
                    <a:pt x="20" y="23"/>
                    <a:pt x="19" y="22"/>
                    <a:pt x="19" y="20"/>
                  </a:cubicBezTo>
                  <a:cubicBezTo>
                    <a:pt x="19" y="18"/>
                    <a:pt x="19" y="10"/>
                    <a:pt x="19" y="10"/>
                  </a:cubicBezTo>
                  <a:cubicBezTo>
                    <a:pt x="19" y="10"/>
                    <a:pt x="18" y="9"/>
                    <a:pt x="18" y="10"/>
                  </a:cubicBezTo>
                  <a:cubicBezTo>
                    <a:pt x="18" y="11"/>
                    <a:pt x="18" y="48"/>
                    <a:pt x="18" y="48"/>
                  </a:cubicBezTo>
                  <a:cubicBezTo>
                    <a:pt x="18" y="48"/>
                    <a:pt x="18" y="50"/>
                    <a:pt x="15" y="51"/>
                  </a:cubicBezTo>
                  <a:cubicBezTo>
                    <a:pt x="13" y="51"/>
                    <a:pt x="12" y="48"/>
                    <a:pt x="12" y="48"/>
                  </a:cubicBezTo>
                  <a:cubicBezTo>
                    <a:pt x="12" y="30"/>
                    <a:pt x="12" y="30"/>
                    <a:pt x="12" y="30"/>
                  </a:cubicBezTo>
                  <a:cubicBezTo>
                    <a:pt x="12" y="30"/>
                    <a:pt x="12" y="29"/>
                    <a:pt x="11" y="30"/>
                  </a:cubicBezTo>
                  <a:cubicBezTo>
                    <a:pt x="11" y="48"/>
                    <a:pt x="11" y="48"/>
                    <a:pt x="11" y="48"/>
                  </a:cubicBezTo>
                  <a:cubicBezTo>
                    <a:pt x="11" y="48"/>
                    <a:pt x="11" y="51"/>
                    <a:pt x="8" y="51"/>
                  </a:cubicBezTo>
                  <a:cubicBezTo>
                    <a:pt x="5" y="51"/>
                    <a:pt x="5" y="48"/>
                    <a:pt x="5" y="48"/>
                  </a:cubicBezTo>
                  <a:cubicBezTo>
                    <a:pt x="5" y="10"/>
                    <a:pt x="5" y="10"/>
                    <a:pt x="5" y="10"/>
                  </a:cubicBezTo>
                  <a:cubicBezTo>
                    <a:pt x="5" y="10"/>
                    <a:pt x="5" y="10"/>
                    <a:pt x="4" y="10"/>
                  </a:cubicBezTo>
                  <a:cubicBezTo>
                    <a:pt x="4" y="21"/>
                    <a:pt x="4" y="21"/>
                    <a:pt x="4" y="21"/>
                  </a:cubicBezTo>
                  <a:cubicBezTo>
                    <a:pt x="4" y="21"/>
                    <a:pt x="4" y="23"/>
                    <a:pt x="2" y="23"/>
                  </a:cubicBezTo>
                  <a:cubicBezTo>
                    <a:pt x="0" y="23"/>
                    <a:pt x="0" y="20"/>
                    <a:pt x="0" y="20"/>
                  </a:cubicBezTo>
                  <a:cubicBezTo>
                    <a:pt x="0" y="3"/>
                    <a:pt x="0" y="3"/>
                    <a:pt x="0" y="3"/>
                  </a:cubicBezTo>
                  <a:cubicBezTo>
                    <a:pt x="0" y="3"/>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sp>
        <p:nvSpPr>
          <p:cNvPr id="328" name="Freeform 130"/>
          <p:cNvSpPr>
            <a:spLocks/>
          </p:cNvSpPr>
          <p:nvPr/>
        </p:nvSpPr>
        <p:spPr bwMode="auto">
          <a:xfrm>
            <a:off x="2410510" y="2158692"/>
            <a:ext cx="174625" cy="785812"/>
          </a:xfrm>
          <a:custGeom>
            <a:avLst/>
            <a:gdLst>
              <a:gd name="T0" fmla="*/ 0 w 110"/>
              <a:gd name="T1" fmla="*/ 5 h 495"/>
              <a:gd name="T2" fmla="*/ 4 w 110"/>
              <a:gd name="T3" fmla="*/ 0 h 495"/>
              <a:gd name="T4" fmla="*/ 110 w 110"/>
              <a:gd name="T5" fmla="*/ 491 h 495"/>
              <a:gd name="T6" fmla="*/ 106 w 110"/>
              <a:gd name="T7" fmla="*/ 495 h 495"/>
              <a:gd name="T8" fmla="*/ 0 w 110"/>
              <a:gd name="T9" fmla="*/ 5 h 495"/>
              <a:gd name="T10" fmla="*/ 0 w 110"/>
              <a:gd name="T11" fmla="*/ 5 h 495"/>
            </a:gdLst>
            <a:ahLst/>
            <a:cxnLst>
              <a:cxn ang="0">
                <a:pos x="T0" y="T1"/>
              </a:cxn>
              <a:cxn ang="0">
                <a:pos x="T2" y="T3"/>
              </a:cxn>
              <a:cxn ang="0">
                <a:pos x="T4" y="T5"/>
              </a:cxn>
              <a:cxn ang="0">
                <a:pos x="T6" y="T7"/>
              </a:cxn>
              <a:cxn ang="0">
                <a:pos x="T8" y="T9"/>
              </a:cxn>
              <a:cxn ang="0">
                <a:pos x="T10" y="T11"/>
              </a:cxn>
            </a:cxnLst>
            <a:rect l="0" t="0" r="r" b="b"/>
            <a:pathLst>
              <a:path w="110" h="495">
                <a:moveTo>
                  <a:pt x="0" y="5"/>
                </a:moveTo>
                <a:lnTo>
                  <a:pt x="4" y="0"/>
                </a:lnTo>
                <a:lnTo>
                  <a:pt x="110" y="491"/>
                </a:lnTo>
                <a:lnTo>
                  <a:pt x="106" y="495"/>
                </a:lnTo>
                <a:lnTo>
                  <a:pt x="0" y="5"/>
                </a:lnTo>
                <a:lnTo>
                  <a:pt x="0" y="5"/>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6" name="Freeform 138"/>
          <p:cNvSpPr>
            <a:spLocks/>
          </p:cNvSpPr>
          <p:nvPr/>
        </p:nvSpPr>
        <p:spPr bwMode="auto">
          <a:xfrm>
            <a:off x="3605897" y="1799917"/>
            <a:ext cx="134938" cy="860425"/>
          </a:xfrm>
          <a:custGeom>
            <a:avLst/>
            <a:gdLst>
              <a:gd name="T0" fmla="*/ 0 w 85"/>
              <a:gd name="T1" fmla="*/ 0 h 542"/>
              <a:gd name="T2" fmla="*/ 4 w 85"/>
              <a:gd name="T3" fmla="*/ 0 h 542"/>
              <a:gd name="T4" fmla="*/ 85 w 85"/>
              <a:gd name="T5" fmla="*/ 542 h 542"/>
              <a:gd name="T6" fmla="*/ 81 w 85"/>
              <a:gd name="T7" fmla="*/ 542 h 542"/>
              <a:gd name="T8" fmla="*/ 0 w 85"/>
              <a:gd name="T9" fmla="*/ 0 h 542"/>
              <a:gd name="T10" fmla="*/ 0 w 85"/>
              <a:gd name="T11" fmla="*/ 0 h 542"/>
            </a:gdLst>
            <a:ahLst/>
            <a:cxnLst>
              <a:cxn ang="0">
                <a:pos x="T0" y="T1"/>
              </a:cxn>
              <a:cxn ang="0">
                <a:pos x="T2" y="T3"/>
              </a:cxn>
              <a:cxn ang="0">
                <a:pos x="T4" y="T5"/>
              </a:cxn>
              <a:cxn ang="0">
                <a:pos x="T6" y="T7"/>
              </a:cxn>
              <a:cxn ang="0">
                <a:pos x="T8" y="T9"/>
              </a:cxn>
              <a:cxn ang="0">
                <a:pos x="T10" y="T11"/>
              </a:cxn>
            </a:cxnLst>
            <a:rect l="0" t="0" r="r" b="b"/>
            <a:pathLst>
              <a:path w="85" h="542">
                <a:moveTo>
                  <a:pt x="0" y="0"/>
                </a:moveTo>
                <a:lnTo>
                  <a:pt x="4" y="0"/>
                </a:lnTo>
                <a:lnTo>
                  <a:pt x="85" y="542"/>
                </a:lnTo>
                <a:lnTo>
                  <a:pt x="81" y="542"/>
                </a:lnTo>
                <a:lnTo>
                  <a:pt x="0" y="0"/>
                </a:lnTo>
                <a:lnTo>
                  <a:pt x="0" y="0"/>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3" name="Freeform 125"/>
          <p:cNvSpPr>
            <a:spLocks noEditPoints="1"/>
          </p:cNvSpPr>
          <p:nvPr/>
        </p:nvSpPr>
        <p:spPr bwMode="auto">
          <a:xfrm>
            <a:off x="1916797" y="2965142"/>
            <a:ext cx="655638" cy="847725"/>
          </a:xfrm>
          <a:custGeom>
            <a:avLst/>
            <a:gdLst>
              <a:gd name="T0" fmla="*/ 0 w 413"/>
              <a:gd name="T1" fmla="*/ 0 h 534"/>
              <a:gd name="T2" fmla="*/ 413 w 413"/>
              <a:gd name="T3" fmla="*/ 39 h 534"/>
              <a:gd name="T4" fmla="*/ 272 w 413"/>
              <a:gd name="T5" fmla="*/ 529 h 534"/>
              <a:gd name="T6" fmla="*/ 272 w 413"/>
              <a:gd name="T7" fmla="*/ 534 h 534"/>
              <a:gd name="T8" fmla="*/ 0 w 413"/>
              <a:gd name="T9" fmla="*/ 0 h 534"/>
              <a:gd name="T10" fmla="*/ 0 w 413"/>
              <a:gd name="T11" fmla="*/ 0 h 534"/>
              <a:gd name="T12" fmla="*/ 272 w 413"/>
              <a:gd name="T13" fmla="*/ 529 h 534"/>
              <a:gd name="T14" fmla="*/ 272 w 413"/>
              <a:gd name="T15" fmla="*/ 529 h 534"/>
              <a:gd name="T16" fmla="*/ 272 w 413"/>
              <a:gd name="T17" fmla="*/ 529 h 534"/>
              <a:gd name="T18" fmla="*/ 272 w 413"/>
              <a:gd name="T19" fmla="*/ 529 h 534"/>
              <a:gd name="T20" fmla="*/ 268 w 413"/>
              <a:gd name="T21" fmla="*/ 521 h 534"/>
              <a:gd name="T22" fmla="*/ 404 w 413"/>
              <a:gd name="T23" fmla="*/ 43 h 534"/>
              <a:gd name="T24" fmla="*/ 9 w 413"/>
              <a:gd name="T25" fmla="*/ 9 h 534"/>
              <a:gd name="T26" fmla="*/ 268 w 413"/>
              <a:gd name="T27" fmla="*/ 521 h 534"/>
              <a:gd name="T28" fmla="*/ 268 w 413"/>
              <a:gd name="T29" fmla="*/ 521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3" h="534">
                <a:moveTo>
                  <a:pt x="0" y="0"/>
                </a:moveTo>
                <a:lnTo>
                  <a:pt x="413" y="39"/>
                </a:lnTo>
                <a:lnTo>
                  <a:pt x="272" y="529"/>
                </a:lnTo>
                <a:lnTo>
                  <a:pt x="272" y="534"/>
                </a:lnTo>
                <a:lnTo>
                  <a:pt x="0" y="0"/>
                </a:lnTo>
                <a:lnTo>
                  <a:pt x="0" y="0"/>
                </a:lnTo>
                <a:close/>
                <a:moveTo>
                  <a:pt x="272" y="529"/>
                </a:moveTo>
                <a:lnTo>
                  <a:pt x="272" y="529"/>
                </a:lnTo>
                <a:lnTo>
                  <a:pt x="272" y="529"/>
                </a:lnTo>
                <a:lnTo>
                  <a:pt x="272" y="529"/>
                </a:lnTo>
                <a:close/>
                <a:moveTo>
                  <a:pt x="268" y="521"/>
                </a:moveTo>
                <a:lnTo>
                  <a:pt x="404" y="43"/>
                </a:lnTo>
                <a:lnTo>
                  <a:pt x="9" y="9"/>
                </a:lnTo>
                <a:lnTo>
                  <a:pt x="268" y="521"/>
                </a:lnTo>
                <a:lnTo>
                  <a:pt x="268" y="521"/>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dirty="0">
              <a:latin typeface="+mn-lt"/>
              <a:ea typeface="+mn-ea"/>
            </a:endParaRPr>
          </a:p>
        </p:txBody>
      </p:sp>
      <p:sp>
        <p:nvSpPr>
          <p:cNvPr id="324" name="Freeform 126"/>
          <p:cNvSpPr>
            <a:spLocks noEditPoints="1"/>
          </p:cNvSpPr>
          <p:nvPr/>
        </p:nvSpPr>
        <p:spPr bwMode="auto">
          <a:xfrm>
            <a:off x="1916797" y="2158692"/>
            <a:ext cx="1344613" cy="881062"/>
          </a:xfrm>
          <a:custGeom>
            <a:avLst/>
            <a:gdLst>
              <a:gd name="T0" fmla="*/ 426 w 847"/>
              <a:gd name="T1" fmla="*/ 551 h 555"/>
              <a:gd name="T2" fmla="*/ 838 w 847"/>
              <a:gd name="T3" fmla="*/ 197 h 555"/>
              <a:gd name="T4" fmla="*/ 298 w 847"/>
              <a:gd name="T5" fmla="*/ 5 h 555"/>
              <a:gd name="T6" fmla="*/ 4 w 847"/>
              <a:gd name="T7" fmla="*/ 512 h 555"/>
              <a:gd name="T8" fmla="*/ 0 w 847"/>
              <a:gd name="T9" fmla="*/ 512 h 555"/>
              <a:gd name="T10" fmla="*/ 298 w 847"/>
              <a:gd name="T11" fmla="*/ 0 h 555"/>
              <a:gd name="T12" fmla="*/ 847 w 847"/>
              <a:gd name="T13" fmla="*/ 192 h 555"/>
              <a:gd name="T14" fmla="*/ 430 w 847"/>
              <a:gd name="T15" fmla="*/ 555 h 555"/>
              <a:gd name="T16" fmla="*/ 426 w 847"/>
              <a:gd name="T17" fmla="*/ 551 h 555"/>
              <a:gd name="T18" fmla="*/ 426 w 847"/>
              <a:gd name="T19" fmla="*/ 551 h 555"/>
              <a:gd name="T20" fmla="*/ 4 w 847"/>
              <a:gd name="T21" fmla="*/ 512 h 555"/>
              <a:gd name="T22" fmla="*/ 4 w 847"/>
              <a:gd name="T23" fmla="*/ 512 h 555"/>
              <a:gd name="T24" fmla="*/ 4 w 847"/>
              <a:gd name="T25" fmla="*/ 512 h 555"/>
              <a:gd name="T26" fmla="*/ 4 w 847"/>
              <a:gd name="T27" fmla="*/ 512 h 555"/>
              <a:gd name="T28" fmla="*/ 4 w 847"/>
              <a:gd name="T29" fmla="*/ 512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7" h="555">
                <a:moveTo>
                  <a:pt x="426" y="551"/>
                </a:moveTo>
                <a:lnTo>
                  <a:pt x="838" y="197"/>
                </a:lnTo>
                <a:lnTo>
                  <a:pt x="298" y="5"/>
                </a:lnTo>
                <a:lnTo>
                  <a:pt x="4" y="512"/>
                </a:lnTo>
                <a:lnTo>
                  <a:pt x="0" y="512"/>
                </a:lnTo>
                <a:lnTo>
                  <a:pt x="298" y="0"/>
                </a:lnTo>
                <a:lnTo>
                  <a:pt x="847" y="192"/>
                </a:lnTo>
                <a:lnTo>
                  <a:pt x="430" y="555"/>
                </a:lnTo>
                <a:lnTo>
                  <a:pt x="426" y="551"/>
                </a:lnTo>
                <a:lnTo>
                  <a:pt x="426" y="551"/>
                </a:lnTo>
                <a:close/>
                <a:moveTo>
                  <a:pt x="4" y="512"/>
                </a:moveTo>
                <a:lnTo>
                  <a:pt x="4" y="512"/>
                </a:lnTo>
                <a:lnTo>
                  <a:pt x="4" y="512"/>
                </a:lnTo>
                <a:lnTo>
                  <a:pt x="4" y="512"/>
                </a:lnTo>
                <a:lnTo>
                  <a:pt x="4" y="512"/>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5" name="Freeform 127"/>
          <p:cNvSpPr>
            <a:spLocks/>
          </p:cNvSpPr>
          <p:nvPr/>
        </p:nvSpPr>
        <p:spPr bwMode="auto">
          <a:xfrm>
            <a:off x="2566085" y="2436504"/>
            <a:ext cx="1762125" cy="1422400"/>
          </a:xfrm>
          <a:custGeom>
            <a:avLst/>
            <a:gdLst>
              <a:gd name="T0" fmla="*/ 829 w 1110"/>
              <a:gd name="T1" fmla="*/ 602 h 896"/>
              <a:gd name="T2" fmla="*/ 0 w 1110"/>
              <a:gd name="T3" fmla="*/ 436 h 896"/>
              <a:gd name="T4" fmla="*/ 0 w 1110"/>
              <a:gd name="T5" fmla="*/ 431 h 896"/>
              <a:gd name="T6" fmla="*/ 736 w 1110"/>
              <a:gd name="T7" fmla="*/ 244 h 896"/>
              <a:gd name="T8" fmla="*/ 429 w 1110"/>
              <a:gd name="T9" fmla="*/ 5 h 896"/>
              <a:gd name="T10" fmla="*/ 434 w 1110"/>
              <a:gd name="T11" fmla="*/ 0 h 896"/>
              <a:gd name="T12" fmla="*/ 744 w 1110"/>
              <a:gd name="T13" fmla="*/ 244 h 896"/>
              <a:gd name="T14" fmla="*/ 12 w 1110"/>
              <a:gd name="T15" fmla="*/ 436 h 896"/>
              <a:gd name="T16" fmla="*/ 829 w 1110"/>
              <a:gd name="T17" fmla="*/ 598 h 896"/>
              <a:gd name="T18" fmla="*/ 1110 w 1110"/>
              <a:gd name="T19" fmla="*/ 892 h 896"/>
              <a:gd name="T20" fmla="*/ 1106 w 1110"/>
              <a:gd name="T21" fmla="*/ 896 h 896"/>
              <a:gd name="T22" fmla="*/ 829 w 1110"/>
              <a:gd name="T23" fmla="*/ 602 h 896"/>
              <a:gd name="T24" fmla="*/ 829 w 1110"/>
              <a:gd name="T25" fmla="*/ 602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0" h="896">
                <a:moveTo>
                  <a:pt x="829" y="602"/>
                </a:moveTo>
                <a:lnTo>
                  <a:pt x="0" y="436"/>
                </a:lnTo>
                <a:lnTo>
                  <a:pt x="0" y="431"/>
                </a:lnTo>
                <a:lnTo>
                  <a:pt x="736" y="244"/>
                </a:lnTo>
                <a:lnTo>
                  <a:pt x="429" y="5"/>
                </a:lnTo>
                <a:lnTo>
                  <a:pt x="434" y="0"/>
                </a:lnTo>
                <a:lnTo>
                  <a:pt x="744" y="244"/>
                </a:lnTo>
                <a:lnTo>
                  <a:pt x="12" y="436"/>
                </a:lnTo>
                <a:lnTo>
                  <a:pt x="829" y="598"/>
                </a:lnTo>
                <a:lnTo>
                  <a:pt x="1110" y="892"/>
                </a:lnTo>
                <a:lnTo>
                  <a:pt x="1106" y="896"/>
                </a:lnTo>
                <a:lnTo>
                  <a:pt x="829" y="602"/>
                </a:lnTo>
                <a:lnTo>
                  <a:pt x="829" y="602"/>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9" name="Freeform 131"/>
          <p:cNvSpPr>
            <a:spLocks noEditPoints="1"/>
          </p:cNvSpPr>
          <p:nvPr/>
        </p:nvSpPr>
        <p:spPr bwMode="auto">
          <a:xfrm>
            <a:off x="3199497" y="1569729"/>
            <a:ext cx="4249738" cy="2465388"/>
          </a:xfrm>
          <a:custGeom>
            <a:avLst/>
            <a:gdLst>
              <a:gd name="T0" fmla="*/ 702 w 2677"/>
              <a:gd name="T1" fmla="*/ 1434 h 1553"/>
              <a:gd name="T2" fmla="*/ 702 w 2677"/>
              <a:gd name="T3" fmla="*/ 1430 h 1553"/>
              <a:gd name="T4" fmla="*/ 2375 w 2677"/>
              <a:gd name="T5" fmla="*/ 1549 h 1553"/>
              <a:gd name="T6" fmla="*/ 2413 w 2677"/>
              <a:gd name="T7" fmla="*/ 1144 h 1553"/>
              <a:gd name="T8" fmla="*/ 2047 w 2677"/>
              <a:gd name="T9" fmla="*/ 943 h 1553"/>
              <a:gd name="T10" fmla="*/ 1987 w 2677"/>
              <a:gd name="T11" fmla="*/ 534 h 1553"/>
              <a:gd name="T12" fmla="*/ 2664 w 2677"/>
              <a:gd name="T13" fmla="*/ 107 h 1553"/>
              <a:gd name="T14" fmla="*/ 2175 w 2677"/>
              <a:gd name="T15" fmla="*/ 5 h 1553"/>
              <a:gd name="T16" fmla="*/ 1609 w 2677"/>
              <a:gd name="T17" fmla="*/ 316 h 1553"/>
              <a:gd name="T18" fmla="*/ 971 w 2677"/>
              <a:gd name="T19" fmla="*/ 320 h 1553"/>
              <a:gd name="T20" fmla="*/ 264 w 2677"/>
              <a:gd name="T21" fmla="*/ 205 h 1553"/>
              <a:gd name="T22" fmla="*/ 0 w 2677"/>
              <a:gd name="T23" fmla="*/ 551 h 1553"/>
              <a:gd name="T24" fmla="*/ 0 w 2677"/>
              <a:gd name="T25" fmla="*/ 551 h 1553"/>
              <a:gd name="T26" fmla="*/ 260 w 2677"/>
              <a:gd name="T27" fmla="*/ 201 h 1553"/>
              <a:gd name="T28" fmla="*/ 971 w 2677"/>
              <a:gd name="T29" fmla="*/ 316 h 1553"/>
              <a:gd name="T30" fmla="*/ 1609 w 2677"/>
              <a:gd name="T31" fmla="*/ 312 h 1553"/>
              <a:gd name="T32" fmla="*/ 2175 w 2677"/>
              <a:gd name="T33" fmla="*/ 0 h 1553"/>
              <a:gd name="T34" fmla="*/ 2677 w 2677"/>
              <a:gd name="T35" fmla="*/ 107 h 1553"/>
              <a:gd name="T36" fmla="*/ 1992 w 2677"/>
              <a:gd name="T37" fmla="*/ 538 h 1553"/>
              <a:gd name="T38" fmla="*/ 2051 w 2677"/>
              <a:gd name="T39" fmla="*/ 939 h 1553"/>
              <a:gd name="T40" fmla="*/ 2417 w 2677"/>
              <a:gd name="T41" fmla="*/ 1144 h 1553"/>
              <a:gd name="T42" fmla="*/ 2379 w 2677"/>
              <a:gd name="T43" fmla="*/ 1553 h 1553"/>
              <a:gd name="T44" fmla="*/ 702 w 2677"/>
              <a:gd name="T45" fmla="*/ 1434 h 1553"/>
              <a:gd name="T46" fmla="*/ 702 w 2677"/>
              <a:gd name="T47" fmla="*/ 1434 h 1553"/>
              <a:gd name="T48" fmla="*/ 702 w 2677"/>
              <a:gd name="T49" fmla="*/ 1434 h 1553"/>
              <a:gd name="T50" fmla="*/ 702 w 2677"/>
              <a:gd name="T51" fmla="*/ 1434 h 1553"/>
              <a:gd name="T52" fmla="*/ 702 w 2677"/>
              <a:gd name="T53" fmla="*/ 1434 h 1553"/>
              <a:gd name="T54" fmla="*/ 702 w 2677"/>
              <a:gd name="T55" fmla="*/ 1434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7" h="1553">
                <a:moveTo>
                  <a:pt x="702" y="1434"/>
                </a:moveTo>
                <a:lnTo>
                  <a:pt x="702" y="1430"/>
                </a:lnTo>
                <a:lnTo>
                  <a:pt x="2375" y="1549"/>
                </a:lnTo>
                <a:lnTo>
                  <a:pt x="2413" y="1144"/>
                </a:lnTo>
                <a:lnTo>
                  <a:pt x="2047" y="943"/>
                </a:lnTo>
                <a:lnTo>
                  <a:pt x="1987" y="534"/>
                </a:lnTo>
                <a:lnTo>
                  <a:pt x="2664" y="107"/>
                </a:lnTo>
                <a:lnTo>
                  <a:pt x="2175" y="5"/>
                </a:lnTo>
                <a:lnTo>
                  <a:pt x="1609" y="316"/>
                </a:lnTo>
                <a:lnTo>
                  <a:pt x="971" y="320"/>
                </a:lnTo>
                <a:lnTo>
                  <a:pt x="264" y="205"/>
                </a:lnTo>
                <a:lnTo>
                  <a:pt x="0" y="551"/>
                </a:lnTo>
                <a:lnTo>
                  <a:pt x="0" y="551"/>
                </a:lnTo>
                <a:lnTo>
                  <a:pt x="260" y="201"/>
                </a:lnTo>
                <a:lnTo>
                  <a:pt x="971" y="316"/>
                </a:lnTo>
                <a:lnTo>
                  <a:pt x="1609" y="312"/>
                </a:lnTo>
                <a:lnTo>
                  <a:pt x="2175" y="0"/>
                </a:lnTo>
                <a:lnTo>
                  <a:pt x="2677" y="107"/>
                </a:lnTo>
                <a:lnTo>
                  <a:pt x="1992" y="538"/>
                </a:lnTo>
                <a:lnTo>
                  <a:pt x="2051" y="939"/>
                </a:lnTo>
                <a:lnTo>
                  <a:pt x="2417" y="1144"/>
                </a:lnTo>
                <a:lnTo>
                  <a:pt x="2379" y="1553"/>
                </a:lnTo>
                <a:lnTo>
                  <a:pt x="702" y="1434"/>
                </a:lnTo>
                <a:lnTo>
                  <a:pt x="702" y="1434"/>
                </a:lnTo>
                <a:close/>
                <a:moveTo>
                  <a:pt x="702" y="1434"/>
                </a:moveTo>
                <a:lnTo>
                  <a:pt x="702" y="1434"/>
                </a:lnTo>
                <a:lnTo>
                  <a:pt x="702" y="1434"/>
                </a:lnTo>
                <a:lnTo>
                  <a:pt x="702" y="1434"/>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0" name="Freeform 132"/>
          <p:cNvSpPr>
            <a:spLocks/>
          </p:cNvSpPr>
          <p:nvPr/>
        </p:nvSpPr>
        <p:spPr bwMode="auto">
          <a:xfrm>
            <a:off x="3740835" y="2017404"/>
            <a:ext cx="985837" cy="576263"/>
          </a:xfrm>
          <a:custGeom>
            <a:avLst/>
            <a:gdLst>
              <a:gd name="T0" fmla="*/ 0 w 621"/>
              <a:gd name="T1" fmla="*/ 358 h 363"/>
              <a:gd name="T2" fmla="*/ 621 w 621"/>
              <a:gd name="T3" fmla="*/ 0 h 363"/>
              <a:gd name="T4" fmla="*/ 621 w 621"/>
              <a:gd name="T5" fmla="*/ 4 h 363"/>
              <a:gd name="T6" fmla="*/ 4 w 621"/>
              <a:gd name="T7" fmla="*/ 363 h 363"/>
              <a:gd name="T8" fmla="*/ 0 w 621"/>
              <a:gd name="T9" fmla="*/ 358 h 363"/>
              <a:gd name="T10" fmla="*/ 0 w 621"/>
              <a:gd name="T11" fmla="*/ 358 h 363"/>
            </a:gdLst>
            <a:ahLst/>
            <a:cxnLst>
              <a:cxn ang="0">
                <a:pos x="T0" y="T1"/>
              </a:cxn>
              <a:cxn ang="0">
                <a:pos x="T2" y="T3"/>
              </a:cxn>
              <a:cxn ang="0">
                <a:pos x="T4" y="T5"/>
              </a:cxn>
              <a:cxn ang="0">
                <a:pos x="T6" y="T7"/>
              </a:cxn>
              <a:cxn ang="0">
                <a:pos x="T8" y="T9"/>
              </a:cxn>
              <a:cxn ang="0">
                <a:pos x="T10" y="T11"/>
              </a:cxn>
            </a:cxnLst>
            <a:rect l="0" t="0" r="r" b="b"/>
            <a:pathLst>
              <a:path w="621" h="363">
                <a:moveTo>
                  <a:pt x="0" y="358"/>
                </a:moveTo>
                <a:lnTo>
                  <a:pt x="621" y="0"/>
                </a:lnTo>
                <a:lnTo>
                  <a:pt x="621" y="4"/>
                </a:lnTo>
                <a:lnTo>
                  <a:pt x="4" y="363"/>
                </a:lnTo>
                <a:lnTo>
                  <a:pt x="0" y="358"/>
                </a:lnTo>
                <a:lnTo>
                  <a:pt x="0" y="358"/>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1" name="Freeform 133"/>
          <p:cNvSpPr>
            <a:spLocks/>
          </p:cNvSpPr>
          <p:nvPr/>
        </p:nvSpPr>
        <p:spPr bwMode="auto">
          <a:xfrm>
            <a:off x="4321860" y="2931804"/>
            <a:ext cx="2160587" cy="866775"/>
          </a:xfrm>
          <a:custGeom>
            <a:avLst/>
            <a:gdLst>
              <a:gd name="T0" fmla="*/ 0 w 1361"/>
              <a:gd name="T1" fmla="*/ 542 h 546"/>
              <a:gd name="T2" fmla="*/ 1361 w 1361"/>
              <a:gd name="T3" fmla="*/ 0 h 546"/>
              <a:gd name="T4" fmla="*/ 1361 w 1361"/>
              <a:gd name="T5" fmla="*/ 4 h 546"/>
              <a:gd name="T6" fmla="*/ 0 w 1361"/>
              <a:gd name="T7" fmla="*/ 546 h 546"/>
              <a:gd name="T8" fmla="*/ 0 w 1361"/>
              <a:gd name="T9" fmla="*/ 542 h 546"/>
              <a:gd name="T10" fmla="*/ 0 w 1361"/>
              <a:gd name="T11" fmla="*/ 542 h 546"/>
            </a:gdLst>
            <a:ahLst/>
            <a:cxnLst>
              <a:cxn ang="0">
                <a:pos x="T0" y="T1"/>
              </a:cxn>
              <a:cxn ang="0">
                <a:pos x="T2" y="T3"/>
              </a:cxn>
              <a:cxn ang="0">
                <a:pos x="T4" y="T5"/>
              </a:cxn>
              <a:cxn ang="0">
                <a:pos x="T6" y="T7"/>
              </a:cxn>
              <a:cxn ang="0">
                <a:pos x="T8" y="T9"/>
              </a:cxn>
              <a:cxn ang="0">
                <a:pos x="T10" y="T11"/>
              </a:cxn>
            </a:cxnLst>
            <a:rect l="0" t="0" r="r" b="b"/>
            <a:pathLst>
              <a:path w="1361" h="546">
                <a:moveTo>
                  <a:pt x="0" y="542"/>
                </a:moveTo>
                <a:lnTo>
                  <a:pt x="1361" y="0"/>
                </a:lnTo>
                <a:lnTo>
                  <a:pt x="1361" y="4"/>
                </a:lnTo>
                <a:lnTo>
                  <a:pt x="0" y="546"/>
                </a:lnTo>
                <a:lnTo>
                  <a:pt x="0" y="542"/>
                </a:lnTo>
                <a:lnTo>
                  <a:pt x="0" y="542"/>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2" name="Freeform 134"/>
          <p:cNvSpPr>
            <a:spLocks/>
          </p:cNvSpPr>
          <p:nvPr/>
        </p:nvSpPr>
        <p:spPr bwMode="auto">
          <a:xfrm>
            <a:off x="5699810" y="2017404"/>
            <a:ext cx="688975" cy="439738"/>
          </a:xfrm>
          <a:custGeom>
            <a:avLst/>
            <a:gdLst>
              <a:gd name="T0" fmla="*/ 0 w 434"/>
              <a:gd name="T1" fmla="*/ 4 h 277"/>
              <a:gd name="T2" fmla="*/ 4 w 434"/>
              <a:gd name="T3" fmla="*/ 0 h 277"/>
              <a:gd name="T4" fmla="*/ 434 w 434"/>
              <a:gd name="T5" fmla="*/ 273 h 277"/>
              <a:gd name="T6" fmla="*/ 434 w 434"/>
              <a:gd name="T7" fmla="*/ 277 h 277"/>
              <a:gd name="T8" fmla="*/ 0 w 434"/>
              <a:gd name="T9" fmla="*/ 4 h 277"/>
              <a:gd name="T10" fmla="*/ 0 w 434"/>
              <a:gd name="T11" fmla="*/ 4 h 277"/>
            </a:gdLst>
            <a:ahLst/>
            <a:cxnLst>
              <a:cxn ang="0">
                <a:pos x="T0" y="T1"/>
              </a:cxn>
              <a:cxn ang="0">
                <a:pos x="T2" y="T3"/>
              </a:cxn>
              <a:cxn ang="0">
                <a:pos x="T4" y="T5"/>
              </a:cxn>
              <a:cxn ang="0">
                <a:pos x="T6" y="T7"/>
              </a:cxn>
              <a:cxn ang="0">
                <a:pos x="T8" y="T9"/>
              </a:cxn>
              <a:cxn ang="0">
                <a:pos x="T10" y="T11"/>
              </a:cxn>
            </a:cxnLst>
            <a:rect l="0" t="0" r="r" b="b"/>
            <a:pathLst>
              <a:path w="434" h="277">
                <a:moveTo>
                  <a:pt x="0" y="4"/>
                </a:moveTo>
                <a:lnTo>
                  <a:pt x="4" y="0"/>
                </a:lnTo>
                <a:lnTo>
                  <a:pt x="434" y="273"/>
                </a:lnTo>
                <a:lnTo>
                  <a:pt x="434" y="277"/>
                </a:lnTo>
                <a:lnTo>
                  <a:pt x="0" y="4"/>
                </a:lnTo>
                <a:lnTo>
                  <a:pt x="0" y="4"/>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3" name="Freeform 135"/>
          <p:cNvSpPr>
            <a:spLocks/>
          </p:cNvSpPr>
          <p:nvPr/>
        </p:nvSpPr>
        <p:spPr bwMode="auto">
          <a:xfrm>
            <a:off x="6368147" y="1593542"/>
            <a:ext cx="263525" cy="776287"/>
          </a:xfrm>
          <a:custGeom>
            <a:avLst/>
            <a:gdLst>
              <a:gd name="T0" fmla="*/ 0 w 157"/>
              <a:gd name="T1" fmla="*/ 602 h 602"/>
              <a:gd name="T2" fmla="*/ 153 w 157"/>
              <a:gd name="T3" fmla="*/ 0 h 602"/>
              <a:gd name="T4" fmla="*/ 157 w 157"/>
              <a:gd name="T5" fmla="*/ 0 h 602"/>
              <a:gd name="T6" fmla="*/ 4 w 157"/>
              <a:gd name="T7" fmla="*/ 602 h 602"/>
              <a:gd name="T8" fmla="*/ 0 w 157"/>
              <a:gd name="T9" fmla="*/ 602 h 602"/>
              <a:gd name="T10" fmla="*/ 0 w 157"/>
              <a:gd name="T11" fmla="*/ 602 h 602"/>
            </a:gdLst>
            <a:ahLst/>
            <a:cxnLst>
              <a:cxn ang="0">
                <a:pos x="T0" y="T1"/>
              </a:cxn>
              <a:cxn ang="0">
                <a:pos x="T2" y="T3"/>
              </a:cxn>
              <a:cxn ang="0">
                <a:pos x="T4" y="T5"/>
              </a:cxn>
              <a:cxn ang="0">
                <a:pos x="T6" y="T7"/>
              </a:cxn>
              <a:cxn ang="0">
                <a:pos x="T8" y="T9"/>
              </a:cxn>
              <a:cxn ang="0">
                <a:pos x="T10" y="T11"/>
              </a:cxn>
            </a:cxnLst>
            <a:rect l="0" t="0" r="r" b="b"/>
            <a:pathLst>
              <a:path w="157" h="602">
                <a:moveTo>
                  <a:pt x="0" y="602"/>
                </a:moveTo>
                <a:lnTo>
                  <a:pt x="153" y="0"/>
                </a:lnTo>
                <a:lnTo>
                  <a:pt x="157" y="0"/>
                </a:lnTo>
                <a:lnTo>
                  <a:pt x="4" y="602"/>
                </a:lnTo>
                <a:lnTo>
                  <a:pt x="0" y="602"/>
                </a:lnTo>
                <a:lnTo>
                  <a:pt x="0" y="602"/>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4" name="Freeform 136"/>
          <p:cNvSpPr>
            <a:spLocks/>
          </p:cNvSpPr>
          <p:nvPr/>
        </p:nvSpPr>
        <p:spPr bwMode="auto">
          <a:xfrm>
            <a:off x="3761472" y="2823854"/>
            <a:ext cx="2660650" cy="101600"/>
          </a:xfrm>
          <a:custGeom>
            <a:avLst/>
            <a:gdLst>
              <a:gd name="T0" fmla="*/ 0 w 1676"/>
              <a:gd name="T1" fmla="*/ 4 h 64"/>
              <a:gd name="T2" fmla="*/ 0 w 1676"/>
              <a:gd name="T3" fmla="*/ 0 h 64"/>
              <a:gd name="T4" fmla="*/ 1676 w 1676"/>
              <a:gd name="T5" fmla="*/ 59 h 64"/>
              <a:gd name="T6" fmla="*/ 1676 w 1676"/>
              <a:gd name="T7" fmla="*/ 64 h 64"/>
              <a:gd name="T8" fmla="*/ 0 w 1676"/>
              <a:gd name="T9" fmla="*/ 4 h 64"/>
              <a:gd name="T10" fmla="*/ 0 w 1676"/>
              <a:gd name="T11" fmla="*/ 4 h 64"/>
            </a:gdLst>
            <a:ahLst/>
            <a:cxnLst>
              <a:cxn ang="0">
                <a:pos x="T0" y="T1"/>
              </a:cxn>
              <a:cxn ang="0">
                <a:pos x="T2" y="T3"/>
              </a:cxn>
              <a:cxn ang="0">
                <a:pos x="T4" y="T5"/>
              </a:cxn>
              <a:cxn ang="0">
                <a:pos x="T6" y="T7"/>
              </a:cxn>
              <a:cxn ang="0">
                <a:pos x="T8" y="T9"/>
              </a:cxn>
              <a:cxn ang="0">
                <a:pos x="T10" y="T11"/>
              </a:cxn>
            </a:cxnLst>
            <a:rect l="0" t="0" r="r" b="b"/>
            <a:pathLst>
              <a:path w="1676" h="64">
                <a:moveTo>
                  <a:pt x="0" y="4"/>
                </a:moveTo>
                <a:lnTo>
                  <a:pt x="0" y="0"/>
                </a:lnTo>
                <a:lnTo>
                  <a:pt x="1676" y="59"/>
                </a:lnTo>
                <a:lnTo>
                  <a:pt x="1676" y="64"/>
                </a:lnTo>
                <a:lnTo>
                  <a:pt x="0" y="4"/>
                </a:lnTo>
                <a:lnTo>
                  <a:pt x="0" y="4"/>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5" name="Freeform 137"/>
          <p:cNvSpPr>
            <a:spLocks/>
          </p:cNvSpPr>
          <p:nvPr/>
        </p:nvSpPr>
        <p:spPr bwMode="auto">
          <a:xfrm>
            <a:off x="5706160" y="2077729"/>
            <a:ext cx="776287" cy="887413"/>
          </a:xfrm>
          <a:custGeom>
            <a:avLst/>
            <a:gdLst>
              <a:gd name="T0" fmla="*/ 0 w 489"/>
              <a:gd name="T1" fmla="*/ 5 h 559"/>
              <a:gd name="T2" fmla="*/ 4 w 489"/>
              <a:gd name="T3" fmla="*/ 0 h 559"/>
              <a:gd name="T4" fmla="*/ 489 w 489"/>
              <a:gd name="T5" fmla="*/ 555 h 559"/>
              <a:gd name="T6" fmla="*/ 489 w 489"/>
              <a:gd name="T7" fmla="*/ 559 h 559"/>
              <a:gd name="T8" fmla="*/ 0 w 489"/>
              <a:gd name="T9" fmla="*/ 5 h 559"/>
              <a:gd name="T10" fmla="*/ 0 w 489"/>
              <a:gd name="T11" fmla="*/ 5 h 559"/>
            </a:gdLst>
            <a:ahLst/>
            <a:cxnLst>
              <a:cxn ang="0">
                <a:pos x="T0" y="T1"/>
              </a:cxn>
              <a:cxn ang="0">
                <a:pos x="T2" y="T3"/>
              </a:cxn>
              <a:cxn ang="0">
                <a:pos x="T4" y="T5"/>
              </a:cxn>
              <a:cxn ang="0">
                <a:pos x="T6" y="T7"/>
              </a:cxn>
              <a:cxn ang="0">
                <a:pos x="T8" y="T9"/>
              </a:cxn>
              <a:cxn ang="0">
                <a:pos x="T10" y="T11"/>
              </a:cxn>
            </a:cxnLst>
            <a:rect l="0" t="0" r="r" b="b"/>
            <a:pathLst>
              <a:path w="489" h="559">
                <a:moveTo>
                  <a:pt x="0" y="5"/>
                </a:moveTo>
                <a:lnTo>
                  <a:pt x="4" y="0"/>
                </a:lnTo>
                <a:lnTo>
                  <a:pt x="489" y="555"/>
                </a:lnTo>
                <a:lnTo>
                  <a:pt x="489" y="559"/>
                </a:lnTo>
                <a:lnTo>
                  <a:pt x="0" y="5"/>
                </a:lnTo>
                <a:lnTo>
                  <a:pt x="0" y="5"/>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5" name="Freeform 165"/>
          <p:cNvSpPr>
            <a:spLocks/>
          </p:cNvSpPr>
          <p:nvPr/>
        </p:nvSpPr>
        <p:spPr bwMode="auto">
          <a:xfrm>
            <a:off x="7030135" y="1685617"/>
            <a:ext cx="411162" cy="1700212"/>
          </a:xfrm>
          <a:custGeom>
            <a:avLst/>
            <a:gdLst>
              <a:gd name="T0" fmla="*/ 0 w 259"/>
              <a:gd name="T1" fmla="*/ 1071 h 1071"/>
              <a:gd name="T2" fmla="*/ 255 w 259"/>
              <a:gd name="T3" fmla="*/ 0 h 1071"/>
              <a:gd name="T4" fmla="*/ 259 w 259"/>
              <a:gd name="T5" fmla="*/ 0 h 1071"/>
              <a:gd name="T6" fmla="*/ 4 w 259"/>
              <a:gd name="T7" fmla="*/ 1071 h 1071"/>
              <a:gd name="T8" fmla="*/ 0 w 259"/>
              <a:gd name="T9" fmla="*/ 1071 h 1071"/>
              <a:gd name="T10" fmla="*/ 0 w 259"/>
              <a:gd name="T11" fmla="*/ 1071 h 1071"/>
            </a:gdLst>
            <a:ahLst/>
            <a:cxnLst>
              <a:cxn ang="0">
                <a:pos x="T0" y="T1"/>
              </a:cxn>
              <a:cxn ang="0">
                <a:pos x="T2" y="T3"/>
              </a:cxn>
              <a:cxn ang="0">
                <a:pos x="T4" y="T5"/>
              </a:cxn>
              <a:cxn ang="0">
                <a:pos x="T6" y="T7"/>
              </a:cxn>
              <a:cxn ang="0">
                <a:pos x="T8" y="T9"/>
              </a:cxn>
              <a:cxn ang="0">
                <a:pos x="T10" y="T11"/>
              </a:cxn>
            </a:cxnLst>
            <a:rect l="0" t="0" r="r" b="b"/>
            <a:pathLst>
              <a:path w="259" h="1071">
                <a:moveTo>
                  <a:pt x="0" y="1071"/>
                </a:moveTo>
                <a:lnTo>
                  <a:pt x="255" y="0"/>
                </a:lnTo>
                <a:lnTo>
                  <a:pt x="259" y="0"/>
                </a:lnTo>
                <a:lnTo>
                  <a:pt x="4" y="1071"/>
                </a:lnTo>
                <a:lnTo>
                  <a:pt x="0" y="1071"/>
                </a:lnTo>
                <a:lnTo>
                  <a:pt x="0" y="1071"/>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6" name="Freeform 170"/>
          <p:cNvSpPr>
            <a:spLocks/>
          </p:cNvSpPr>
          <p:nvPr/>
        </p:nvSpPr>
        <p:spPr bwMode="auto">
          <a:xfrm>
            <a:off x="4666347" y="2044392"/>
            <a:ext cx="1762125" cy="881062"/>
          </a:xfrm>
          <a:custGeom>
            <a:avLst/>
            <a:gdLst>
              <a:gd name="T0" fmla="*/ 0 w 1110"/>
              <a:gd name="T1" fmla="*/ 4 h 555"/>
              <a:gd name="T2" fmla="*/ 4 w 1110"/>
              <a:gd name="T3" fmla="*/ 0 h 555"/>
              <a:gd name="T4" fmla="*/ 1110 w 1110"/>
              <a:gd name="T5" fmla="*/ 550 h 555"/>
              <a:gd name="T6" fmla="*/ 1106 w 1110"/>
              <a:gd name="T7" fmla="*/ 555 h 555"/>
              <a:gd name="T8" fmla="*/ 0 w 1110"/>
              <a:gd name="T9" fmla="*/ 4 h 555"/>
              <a:gd name="T10" fmla="*/ 0 w 1110"/>
              <a:gd name="T11" fmla="*/ 4 h 555"/>
            </a:gdLst>
            <a:ahLst/>
            <a:cxnLst>
              <a:cxn ang="0">
                <a:pos x="T0" y="T1"/>
              </a:cxn>
              <a:cxn ang="0">
                <a:pos x="T2" y="T3"/>
              </a:cxn>
              <a:cxn ang="0">
                <a:pos x="T4" y="T5"/>
              </a:cxn>
              <a:cxn ang="0">
                <a:pos x="T6" y="T7"/>
              </a:cxn>
              <a:cxn ang="0">
                <a:pos x="T8" y="T9"/>
              </a:cxn>
              <a:cxn ang="0">
                <a:pos x="T10" y="T11"/>
              </a:cxn>
            </a:cxnLst>
            <a:rect l="0" t="0" r="r" b="b"/>
            <a:pathLst>
              <a:path w="1110" h="555">
                <a:moveTo>
                  <a:pt x="0" y="4"/>
                </a:moveTo>
                <a:lnTo>
                  <a:pt x="4" y="0"/>
                </a:lnTo>
                <a:lnTo>
                  <a:pt x="1110" y="550"/>
                </a:lnTo>
                <a:lnTo>
                  <a:pt x="1106" y="555"/>
                </a:lnTo>
                <a:lnTo>
                  <a:pt x="0" y="4"/>
                </a:lnTo>
                <a:lnTo>
                  <a:pt x="0" y="4"/>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nvGrpSpPr>
          <p:cNvPr id="357" name="组合 356"/>
          <p:cNvGrpSpPr/>
          <p:nvPr/>
        </p:nvGrpSpPr>
        <p:grpSpPr>
          <a:xfrm>
            <a:off x="6367558" y="2647610"/>
            <a:ext cx="161925" cy="439739"/>
            <a:chOff x="6024305" y="2478778"/>
            <a:chExt cx="161925" cy="439739"/>
          </a:xfrm>
          <a:solidFill>
            <a:schemeClr val="accent1"/>
          </a:solidFill>
        </p:grpSpPr>
        <p:sp>
          <p:nvSpPr>
            <p:cNvPr id="358" name="Oval 173"/>
            <p:cNvSpPr>
              <a:spLocks noChangeArrowheads="1"/>
            </p:cNvSpPr>
            <p:nvPr/>
          </p:nvSpPr>
          <p:spPr bwMode="auto">
            <a:xfrm>
              <a:off x="6063992" y="2478778"/>
              <a:ext cx="80963"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9" name="Freeform 174"/>
            <p:cNvSpPr>
              <a:spLocks/>
            </p:cNvSpPr>
            <p:nvPr/>
          </p:nvSpPr>
          <p:spPr bwMode="auto">
            <a:xfrm>
              <a:off x="6024305" y="2566091"/>
              <a:ext cx="161925" cy="352426"/>
            </a:xfrm>
            <a:custGeom>
              <a:avLst/>
              <a:gdLst>
                <a:gd name="T0" fmla="*/ 4 w 24"/>
                <a:gd name="T1" fmla="*/ 0 h 52"/>
                <a:gd name="T2" fmla="*/ 20 w 24"/>
                <a:gd name="T3" fmla="*/ 0 h 52"/>
                <a:gd name="T4" fmla="*/ 24 w 24"/>
                <a:gd name="T5" fmla="*/ 3 h 52"/>
                <a:gd name="T6" fmla="*/ 24 w 24"/>
                <a:gd name="T7" fmla="*/ 20 h 52"/>
                <a:gd name="T8" fmla="*/ 22 w 24"/>
                <a:gd name="T9" fmla="*/ 23 h 52"/>
                <a:gd name="T10" fmla="*/ 20 w 24"/>
                <a:gd name="T11" fmla="*/ 20 h 52"/>
                <a:gd name="T12" fmla="*/ 20 w 24"/>
                <a:gd name="T13" fmla="*/ 10 h 52"/>
                <a:gd name="T14" fmla="*/ 19 w 24"/>
                <a:gd name="T15" fmla="*/ 10 h 52"/>
                <a:gd name="T16" fmla="*/ 19 w 24"/>
                <a:gd name="T17" fmla="*/ 48 h 52"/>
                <a:gd name="T18" fmla="*/ 16 w 24"/>
                <a:gd name="T19" fmla="*/ 51 h 52"/>
                <a:gd name="T20" fmla="*/ 12 w 24"/>
                <a:gd name="T21" fmla="*/ 48 h 52"/>
                <a:gd name="T22" fmla="*/ 12 w 24"/>
                <a:gd name="T23" fmla="*/ 30 h 52"/>
                <a:gd name="T24" fmla="*/ 12 w 24"/>
                <a:gd name="T25" fmla="*/ 30 h 52"/>
                <a:gd name="T26" fmla="*/ 12 w 24"/>
                <a:gd name="T27" fmla="*/ 48 h 52"/>
                <a:gd name="T28" fmla="*/ 8 w 24"/>
                <a:gd name="T29" fmla="*/ 51 h 52"/>
                <a:gd name="T30" fmla="*/ 5 w 24"/>
                <a:gd name="T31" fmla="*/ 48 h 52"/>
                <a:gd name="T32" fmla="*/ 5 w 24"/>
                <a:gd name="T33" fmla="*/ 11 h 52"/>
                <a:gd name="T34" fmla="*/ 4 w 24"/>
                <a:gd name="T35" fmla="*/ 11 h 52"/>
                <a:gd name="T36" fmla="*/ 4 w 24"/>
                <a:gd name="T37" fmla="*/ 21 h 52"/>
                <a:gd name="T38" fmla="*/ 2 w 24"/>
                <a:gd name="T39" fmla="*/ 23 h 52"/>
                <a:gd name="T40" fmla="*/ 0 w 24"/>
                <a:gd name="T41" fmla="*/ 21 h 52"/>
                <a:gd name="T42" fmla="*/ 0 w 24"/>
                <a:gd name="T43" fmla="*/ 3 h 52"/>
                <a:gd name="T44" fmla="*/ 4 w 24"/>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52">
                  <a:moveTo>
                    <a:pt x="4" y="0"/>
                  </a:moveTo>
                  <a:cubicBezTo>
                    <a:pt x="20" y="0"/>
                    <a:pt x="20" y="0"/>
                    <a:pt x="20" y="0"/>
                  </a:cubicBezTo>
                  <a:cubicBezTo>
                    <a:pt x="20" y="0"/>
                    <a:pt x="24" y="1"/>
                    <a:pt x="24" y="3"/>
                  </a:cubicBezTo>
                  <a:cubicBezTo>
                    <a:pt x="24" y="6"/>
                    <a:pt x="24" y="20"/>
                    <a:pt x="24" y="20"/>
                  </a:cubicBezTo>
                  <a:cubicBezTo>
                    <a:pt x="24" y="20"/>
                    <a:pt x="23" y="23"/>
                    <a:pt x="22" y="23"/>
                  </a:cubicBezTo>
                  <a:cubicBezTo>
                    <a:pt x="20" y="23"/>
                    <a:pt x="20" y="22"/>
                    <a:pt x="20" y="20"/>
                  </a:cubicBezTo>
                  <a:cubicBezTo>
                    <a:pt x="20" y="19"/>
                    <a:pt x="20" y="10"/>
                    <a:pt x="20" y="10"/>
                  </a:cubicBezTo>
                  <a:cubicBezTo>
                    <a:pt x="20" y="10"/>
                    <a:pt x="19" y="10"/>
                    <a:pt x="19" y="10"/>
                  </a:cubicBezTo>
                  <a:cubicBezTo>
                    <a:pt x="18" y="11"/>
                    <a:pt x="19" y="48"/>
                    <a:pt x="19" y="48"/>
                  </a:cubicBezTo>
                  <a:cubicBezTo>
                    <a:pt x="19" y="48"/>
                    <a:pt x="18" y="50"/>
                    <a:pt x="16" y="51"/>
                  </a:cubicBezTo>
                  <a:cubicBezTo>
                    <a:pt x="13" y="52"/>
                    <a:pt x="12" y="48"/>
                    <a:pt x="12" y="48"/>
                  </a:cubicBezTo>
                  <a:cubicBezTo>
                    <a:pt x="12" y="30"/>
                    <a:pt x="12" y="30"/>
                    <a:pt x="12" y="30"/>
                  </a:cubicBezTo>
                  <a:cubicBezTo>
                    <a:pt x="12" y="30"/>
                    <a:pt x="12" y="29"/>
                    <a:pt x="12" y="30"/>
                  </a:cubicBezTo>
                  <a:cubicBezTo>
                    <a:pt x="12" y="48"/>
                    <a:pt x="12" y="48"/>
                    <a:pt x="12" y="48"/>
                  </a:cubicBezTo>
                  <a:cubicBezTo>
                    <a:pt x="12" y="48"/>
                    <a:pt x="11" y="51"/>
                    <a:pt x="8" y="51"/>
                  </a:cubicBezTo>
                  <a:cubicBezTo>
                    <a:pt x="6" y="51"/>
                    <a:pt x="5" y="48"/>
                    <a:pt x="5" y="48"/>
                  </a:cubicBezTo>
                  <a:cubicBezTo>
                    <a:pt x="5" y="11"/>
                    <a:pt x="5" y="11"/>
                    <a:pt x="5" y="11"/>
                  </a:cubicBezTo>
                  <a:cubicBezTo>
                    <a:pt x="5" y="11"/>
                    <a:pt x="5" y="10"/>
                    <a:pt x="4" y="11"/>
                  </a:cubicBezTo>
                  <a:cubicBezTo>
                    <a:pt x="4" y="21"/>
                    <a:pt x="4" y="21"/>
                    <a:pt x="4" y="21"/>
                  </a:cubicBezTo>
                  <a:cubicBezTo>
                    <a:pt x="4" y="21"/>
                    <a:pt x="4" y="23"/>
                    <a:pt x="2" y="23"/>
                  </a:cubicBezTo>
                  <a:cubicBezTo>
                    <a:pt x="0" y="23"/>
                    <a:pt x="0" y="21"/>
                    <a:pt x="0" y="21"/>
                  </a:cubicBezTo>
                  <a:cubicBezTo>
                    <a:pt x="0" y="3"/>
                    <a:pt x="0" y="3"/>
                    <a:pt x="0" y="3"/>
                  </a:cubicBezTo>
                  <a:cubicBezTo>
                    <a:pt x="0" y="3"/>
                    <a:pt x="1"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360" name="组合 359"/>
          <p:cNvGrpSpPr/>
          <p:nvPr/>
        </p:nvGrpSpPr>
        <p:grpSpPr>
          <a:xfrm>
            <a:off x="4272851" y="3450184"/>
            <a:ext cx="155575" cy="433389"/>
            <a:chOff x="3876416" y="3304280"/>
            <a:chExt cx="155575" cy="433389"/>
          </a:xfrm>
          <a:solidFill>
            <a:schemeClr val="accent1"/>
          </a:solidFill>
        </p:grpSpPr>
        <p:sp>
          <p:nvSpPr>
            <p:cNvPr id="361" name="Oval 157"/>
            <p:cNvSpPr>
              <a:spLocks noChangeArrowheads="1"/>
            </p:cNvSpPr>
            <p:nvPr/>
          </p:nvSpPr>
          <p:spPr bwMode="auto">
            <a:xfrm>
              <a:off x="3909753" y="3304280"/>
              <a:ext cx="80963"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2" name="Freeform 158"/>
            <p:cNvSpPr>
              <a:spLocks/>
            </p:cNvSpPr>
            <p:nvPr/>
          </p:nvSpPr>
          <p:spPr bwMode="auto">
            <a:xfrm>
              <a:off x="3876416" y="3385243"/>
              <a:ext cx="155575" cy="352426"/>
            </a:xfrm>
            <a:custGeom>
              <a:avLst/>
              <a:gdLst>
                <a:gd name="T0" fmla="*/ 3 w 23"/>
                <a:gd name="T1" fmla="*/ 0 h 52"/>
                <a:gd name="T2" fmla="*/ 20 w 23"/>
                <a:gd name="T3" fmla="*/ 0 h 52"/>
                <a:gd name="T4" fmla="*/ 23 w 23"/>
                <a:gd name="T5" fmla="*/ 4 h 52"/>
                <a:gd name="T6" fmla="*/ 23 w 23"/>
                <a:gd name="T7" fmla="*/ 20 h 52"/>
                <a:gd name="T8" fmla="*/ 21 w 23"/>
                <a:gd name="T9" fmla="*/ 23 h 52"/>
                <a:gd name="T10" fmla="*/ 19 w 23"/>
                <a:gd name="T11" fmla="*/ 21 h 52"/>
                <a:gd name="T12" fmla="*/ 19 w 23"/>
                <a:gd name="T13" fmla="*/ 11 h 52"/>
                <a:gd name="T14" fmla="*/ 18 w 23"/>
                <a:gd name="T15" fmla="*/ 11 h 52"/>
                <a:gd name="T16" fmla="*/ 18 w 23"/>
                <a:gd name="T17" fmla="*/ 49 h 52"/>
                <a:gd name="T18" fmla="*/ 15 w 23"/>
                <a:gd name="T19" fmla="*/ 51 h 52"/>
                <a:gd name="T20" fmla="*/ 12 w 23"/>
                <a:gd name="T21" fmla="*/ 49 h 52"/>
                <a:gd name="T22" fmla="*/ 12 w 23"/>
                <a:gd name="T23" fmla="*/ 30 h 52"/>
                <a:gd name="T24" fmla="*/ 11 w 23"/>
                <a:gd name="T25" fmla="*/ 30 h 52"/>
                <a:gd name="T26" fmla="*/ 11 w 23"/>
                <a:gd name="T27" fmla="*/ 49 h 52"/>
                <a:gd name="T28" fmla="*/ 8 w 23"/>
                <a:gd name="T29" fmla="*/ 51 h 52"/>
                <a:gd name="T30" fmla="*/ 5 w 23"/>
                <a:gd name="T31" fmla="*/ 49 h 52"/>
                <a:gd name="T32" fmla="*/ 5 w 23"/>
                <a:gd name="T33" fmla="*/ 11 h 52"/>
                <a:gd name="T34" fmla="*/ 4 w 23"/>
                <a:gd name="T35" fmla="*/ 11 h 52"/>
                <a:gd name="T36" fmla="*/ 4 w 23"/>
                <a:gd name="T37" fmla="*/ 21 h 52"/>
                <a:gd name="T38" fmla="*/ 2 w 23"/>
                <a:gd name="T39" fmla="*/ 24 h 52"/>
                <a:gd name="T40" fmla="*/ 0 w 23"/>
                <a:gd name="T41" fmla="*/ 21 h 52"/>
                <a:gd name="T42" fmla="*/ 0 w 23"/>
                <a:gd name="T43" fmla="*/ 3 h 52"/>
                <a:gd name="T44" fmla="*/ 3 w 23"/>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52">
                  <a:moveTo>
                    <a:pt x="3" y="0"/>
                  </a:moveTo>
                  <a:cubicBezTo>
                    <a:pt x="20" y="0"/>
                    <a:pt x="20" y="0"/>
                    <a:pt x="20" y="0"/>
                  </a:cubicBezTo>
                  <a:cubicBezTo>
                    <a:pt x="20" y="0"/>
                    <a:pt x="23" y="1"/>
                    <a:pt x="23" y="4"/>
                  </a:cubicBezTo>
                  <a:cubicBezTo>
                    <a:pt x="23" y="6"/>
                    <a:pt x="23" y="20"/>
                    <a:pt x="23" y="20"/>
                  </a:cubicBezTo>
                  <a:cubicBezTo>
                    <a:pt x="23" y="20"/>
                    <a:pt x="23" y="23"/>
                    <a:pt x="21" y="23"/>
                  </a:cubicBezTo>
                  <a:cubicBezTo>
                    <a:pt x="20" y="23"/>
                    <a:pt x="19" y="23"/>
                    <a:pt x="19" y="21"/>
                  </a:cubicBezTo>
                  <a:cubicBezTo>
                    <a:pt x="19" y="19"/>
                    <a:pt x="19" y="11"/>
                    <a:pt x="19" y="11"/>
                  </a:cubicBezTo>
                  <a:cubicBezTo>
                    <a:pt x="19" y="11"/>
                    <a:pt x="18" y="10"/>
                    <a:pt x="18" y="11"/>
                  </a:cubicBezTo>
                  <a:cubicBezTo>
                    <a:pt x="18" y="12"/>
                    <a:pt x="18" y="49"/>
                    <a:pt x="18" y="49"/>
                  </a:cubicBezTo>
                  <a:cubicBezTo>
                    <a:pt x="18" y="49"/>
                    <a:pt x="17" y="51"/>
                    <a:pt x="15" y="51"/>
                  </a:cubicBezTo>
                  <a:cubicBezTo>
                    <a:pt x="13" y="52"/>
                    <a:pt x="12" y="49"/>
                    <a:pt x="12" y="49"/>
                  </a:cubicBezTo>
                  <a:cubicBezTo>
                    <a:pt x="12" y="30"/>
                    <a:pt x="12" y="30"/>
                    <a:pt x="12" y="30"/>
                  </a:cubicBezTo>
                  <a:cubicBezTo>
                    <a:pt x="12" y="30"/>
                    <a:pt x="12" y="29"/>
                    <a:pt x="11" y="30"/>
                  </a:cubicBezTo>
                  <a:cubicBezTo>
                    <a:pt x="11" y="49"/>
                    <a:pt x="11" y="49"/>
                    <a:pt x="11" y="49"/>
                  </a:cubicBezTo>
                  <a:cubicBezTo>
                    <a:pt x="11" y="49"/>
                    <a:pt x="11" y="51"/>
                    <a:pt x="8" y="51"/>
                  </a:cubicBezTo>
                  <a:cubicBezTo>
                    <a:pt x="5" y="51"/>
                    <a:pt x="5" y="49"/>
                    <a:pt x="5" y="49"/>
                  </a:cubicBezTo>
                  <a:cubicBezTo>
                    <a:pt x="5" y="11"/>
                    <a:pt x="5" y="11"/>
                    <a:pt x="5" y="11"/>
                  </a:cubicBezTo>
                  <a:cubicBezTo>
                    <a:pt x="5" y="11"/>
                    <a:pt x="4" y="10"/>
                    <a:pt x="4" y="11"/>
                  </a:cubicBezTo>
                  <a:cubicBezTo>
                    <a:pt x="4" y="21"/>
                    <a:pt x="4" y="21"/>
                    <a:pt x="4" y="21"/>
                  </a:cubicBezTo>
                  <a:cubicBezTo>
                    <a:pt x="4" y="21"/>
                    <a:pt x="4" y="24"/>
                    <a:pt x="2" y="24"/>
                  </a:cubicBezTo>
                  <a:cubicBezTo>
                    <a:pt x="0" y="24"/>
                    <a:pt x="0" y="21"/>
                    <a:pt x="0" y="21"/>
                  </a:cubicBezTo>
                  <a:cubicBezTo>
                    <a:pt x="0" y="3"/>
                    <a:pt x="0" y="3"/>
                    <a:pt x="0" y="3"/>
                  </a:cubicBezTo>
                  <a:cubicBezTo>
                    <a:pt x="0" y="3"/>
                    <a:pt x="0"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363" name="组合 362"/>
          <p:cNvGrpSpPr/>
          <p:nvPr/>
        </p:nvGrpSpPr>
        <p:grpSpPr>
          <a:xfrm>
            <a:off x="3798462" y="3002465"/>
            <a:ext cx="155575" cy="433389"/>
            <a:chOff x="3876416" y="3304280"/>
            <a:chExt cx="155575" cy="433389"/>
          </a:xfrm>
          <a:solidFill>
            <a:schemeClr val="accent1"/>
          </a:solidFill>
        </p:grpSpPr>
        <p:sp>
          <p:nvSpPr>
            <p:cNvPr id="364" name="Oval 157"/>
            <p:cNvSpPr>
              <a:spLocks noChangeArrowheads="1"/>
            </p:cNvSpPr>
            <p:nvPr/>
          </p:nvSpPr>
          <p:spPr bwMode="auto">
            <a:xfrm>
              <a:off x="3909753" y="3304280"/>
              <a:ext cx="80963"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5" name="Freeform 158"/>
            <p:cNvSpPr>
              <a:spLocks/>
            </p:cNvSpPr>
            <p:nvPr/>
          </p:nvSpPr>
          <p:spPr bwMode="auto">
            <a:xfrm>
              <a:off x="3876416" y="3385243"/>
              <a:ext cx="155575" cy="352426"/>
            </a:xfrm>
            <a:custGeom>
              <a:avLst/>
              <a:gdLst>
                <a:gd name="T0" fmla="*/ 3 w 23"/>
                <a:gd name="T1" fmla="*/ 0 h 52"/>
                <a:gd name="T2" fmla="*/ 20 w 23"/>
                <a:gd name="T3" fmla="*/ 0 h 52"/>
                <a:gd name="T4" fmla="*/ 23 w 23"/>
                <a:gd name="T5" fmla="*/ 4 h 52"/>
                <a:gd name="T6" fmla="*/ 23 w 23"/>
                <a:gd name="T7" fmla="*/ 20 h 52"/>
                <a:gd name="T8" fmla="*/ 21 w 23"/>
                <a:gd name="T9" fmla="*/ 23 h 52"/>
                <a:gd name="T10" fmla="*/ 19 w 23"/>
                <a:gd name="T11" fmla="*/ 21 h 52"/>
                <a:gd name="T12" fmla="*/ 19 w 23"/>
                <a:gd name="T13" fmla="*/ 11 h 52"/>
                <a:gd name="T14" fmla="*/ 18 w 23"/>
                <a:gd name="T15" fmla="*/ 11 h 52"/>
                <a:gd name="T16" fmla="*/ 18 w 23"/>
                <a:gd name="T17" fmla="*/ 49 h 52"/>
                <a:gd name="T18" fmla="*/ 15 w 23"/>
                <a:gd name="T19" fmla="*/ 51 h 52"/>
                <a:gd name="T20" fmla="*/ 12 w 23"/>
                <a:gd name="T21" fmla="*/ 49 h 52"/>
                <a:gd name="T22" fmla="*/ 12 w 23"/>
                <a:gd name="T23" fmla="*/ 30 h 52"/>
                <a:gd name="T24" fmla="*/ 11 w 23"/>
                <a:gd name="T25" fmla="*/ 30 h 52"/>
                <a:gd name="T26" fmla="*/ 11 w 23"/>
                <a:gd name="T27" fmla="*/ 49 h 52"/>
                <a:gd name="T28" fmla="*/ 8 w 23"/>
                <a:gd name="T29" fmla="*/ 51 h 52"/>
                <a:gd name="T30" fmla="*/ 5 w 23"/>
                <a:gd name="T31" fmla="*/ 49 h 52"/>
                <a:gd name="T32" fmla="*/ 5 w 23"/>
                <a:gd name="T33" fmla="*/ 11 h 52"/>
                <a:gd name="T34" fmla="*/ 4 w 23"/>
                <a:gd name="T35" fmla="*/ 11 h 52"/>
                <a:gd name="T36" fmla="*/ 4 w 23"/>
                <a:gd name="T37" fmla="*/ 21 h 52"/>
                <a:gd name="T38" fmla="*/ 2 w 23"/>
                <a:gd name="T39" fmla="*/ 24 h 52"/>
                <a:gd name="T40" fmla="*/ 0 w 23"/>
                <a:gd name="T41" fmla="*/ 21 h 52"/>
                <a:gd name="T42" fmla="*/ 0 w 23"/>
                <a:gd name="T43" fmla="*/ 3 h 52"/>
                <a:gd name="T44" fmla="*/ 3 w 23"/>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52">
                  <a:moveTo>
                    <a:pt x="3" y="0"/>
                  </a:moveTo>
                  <a:cubicBezTo>
                    <a:pt x="20" y="0"/>
                    <a:pt x="20" y="0"/>
                    <a:pt x="20" y="0"/>
                  </a:cubicBezTo>
                  <a:cubicBezTo>
                    <a:pt x="20" y="0"/>
                    <a:pt x="23" y="1"/>
                    <a:pt x="23" y="4"/>
                  </a:cubicBezTo>
                  <a:cubicBezTo>
                    <a:pt x="23" y="6"/>
                    <a:pt x="23" y="20"/>
                    <a:pt x="23" y="20"/>
                  </a:cubicBezTo>
                  <a:cubicBezTo>
                    <a:pt x="23" y="20"/>
                    <a:pt x="23" y="23"/>
                    <a:pt x="21" y="23"/>
                  </a:cubicBezTo>
                  <a:cubicBezTo>
                    <a:pt x="20" y="23"/>
                    <a:pt x="19" y="23"/>
                    <a:pt x="19" y="21"/>
                  </a:cubicBezTo>
                  <a:cubicBezTo>
                    <a:pt x="19" y="19"/>
                    <a:pt x="19" y="11"/>
                    <a:pt x="19" y="11"/>
                  </a:cubicBezTo>
                  <a:cubicBezTo>
                    <a:pt x="19" y="11"/>
                    <a:pt x="18" y="10"/>
                    <a:pt x="18" y="11"/>
                  </a:cubicBezTo>
                  <a:cubicBezTo>
                    <a:pt x="18" y="12"/>
                    <a:pt x="18" y="49"/>
                    <a:pt x="18" y="49"/>
                  </a:cubicBezTo>
                  <a:cubicBezTo>
                    <a:pt x="18" y="49"/>
                    <a:pt x="17" y="51"/>
                    <a:pt x="15" y="51"/>
                  </a:cubicBezTo>
                  <a:cubicBezTo>
                    <a:pt x="13" y="52"/>
                    <a:pt x="12" y="49"/>
                    <a:pt x="12" y="49"/>
                  </a:cubicBezTo>
                  <a:cubicBezTo>
                    <a:pt x="12" y="30"/>
                    <a:pt x="12" y="30"/>
                    <a:pt x="12" y="30"/>
                  </a:cubicBezTo>
                  <a:cubicBezTo>
                    <a:pt x="12" y="30"/>
                    <a:pt x="12" y="29"/>
                    <a:pt x="11" y="30"/>
                  </a:cubicBezTo>
                  <a:cubicBezTo>
                    <a:pt x="11" y="49"/>
                    <a:pt x="11" y="49"/>
                    <a:pt x="11" y="49"/>
                  </a:cubicBezTo>
                  <a:cubicBezTo>
                    <a:pt x="11" y="49"/>
                    <a:pt x="11" y="51"/>
                    <a:pt x="8" y="51"/>
                  </a:cubicBezTo>
                  <a:cubicBezTo>
                    <a:pt x="5" y="51"/>
                    <a:pt x="5" y="49"/>
                    <a:pt x="5" y="49"/>
                  </a:cubicBezTo>
                  <a:cubicBezTo>
                    <a:pt x="5" y="11"/>
                    <a:pt x="5" y="11"/>
                    <a:pt x="5" y="11"/>
                  </a:cubicBezTo>
                  <a:cubicBezTo>
                    <a:pt x="5" y="11"/>
                    <a:pt x="4" y="10"/>
                    <a:pt x="4" y="11"/>
                  </a:cubicBezTo>
                  <a:cubicBezTo>
                    <a:pt x="4" y="21"/>
                    <a:pt x="4" y="21"/>
                    <a:pt x="4" y="21"/>
                  </a:cubicBezTo>
                  <a:cubicBezTo>
                    <a:pt x="4" y="21"/>
                    <a:pt x="4" y="24"/>
                    <a:pt x="2" y="24"/>
                  </a:cubicBezTo>
                  <a:cubicBezTo>
                    <a:pt x="0" y="24"/>
                    <a:pt x="0" y="21"/>
                    <a:pt x="0" y="21"/>
                  </a:cubicBezTo>
                  <a:cubicBezTo>
                    <a:pt x="0" y="3"/>
                    <a:pt x="0" y="3"/>
                    <a:pt x="0" y="3"/>
                  </a:cubicBezTo>
                  <a:cubicBezTo>
                    <a:pt x="0" y="3"/>
                    <a:pt x="0"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366" name="组合 365"/>
          <p:cNvGrpSpPr/>
          <p:nvPr/>
        </p:nvGrpSpPr>
        <p:grpSpPr>
          <a:xfrm>
            <a:off x="2332129" y="1806233"/>
            <a:ext cx="155575" cy="433389"/>
            <a:chOff x="3876416" y="3304280"/>
            <a:chExt cx="155575" cy="433389"/>
          </a:xfrm>
          <a:solidFill>
            <a:schemeClr val="accent1"/>
          </a:solidFill>
        </p:grpSpPr>
        <p:sp>
          <p:nvSpPr>
            <p:cNvPr id="367" name="Oval 157"/>
            <p:cNvSpPr>
              <a:spLocks noChangeArrowheads="1"/>
            </p:cNvSpPr>
            <p:nvPr/>
          </p:nvSpPr>
          <p:spPr bwMode="auto">
            <a:xfrm>
              <a:off x="3909753" y="3304280"/>
              <a:ext cx="80963"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8" name="Freeform 158"/>
            <p:cNvSpPr>
              <a:spLocks/>
            </p:cNvSpPr>
            <p:nvPr/>
          </p:nvSpPr>
          <p:spPr bwMode="auto">
            <a:xfrm>
              <a:off x="3876416" y="3385243"/>
              <a:ext cx="155575" cy="352426"/>
            </a:xfrm>
            <a:custGeom>
              <a:avLst/>
              <a:gdLst>
                <a:gd name="T0" fmla="*/ 3 w 23"/>
                <a:gd name="T1" fmla="*/ 0 h 52"/>
                <a:gd name="T2" fmla="*/ 20 w 23"/>
                <a:gd name="T3" fmla="*/ 0 h 52"/>
                <a:gd name="T4" fmla="*/ 23 w 23"/>
                <a:gd name="T5" fmla="*/ 4 h 52"/>
                <a:gd name="T6" fmla="*/ 23 w 23"/>
                <a:gd name="T7" fmla="*/ 20 h 52"/>
                <a:gd name="T8" fmla="*/ 21 w 23"/>
                <a:gd name="T9" fmla="*/ 23 h 52"/>
                <a:gd name="T10" fmla="*/ 19 w 23"/>
                <a:gd name="T11" fmla="*/ 21 h 52"/>
                <a:gd name="T12" fmla="*/ 19 w 23"/>
                <a:gd name="T13" fmla="*/ 11 h 52"/>
                <a:gd name="T14" fmla="*/ 18 w 23"/>
                <a:gd name="T15" fmla="*/ 11 h 52"/>
                <a:gd name="T16" fmla="*/ 18 w 23"/>
                <a:gd name="T17" fmla="*/ 49 h 52"/>
                <a:gd name="T18" fmla="*/ 15 w 23"/>
                <a:gd name="T19" fmla="*/ 51 h 52"/>
                <a:gd name="T20" fmla="*/ 12 w 23"/>
                <a:gd name="T21" fmla="*/ 49 h 52"/>
                <a:gd name="T22" fmla="*/ 12 w 23"/>
                <a:gd name="T23" fmla="*/ 30 h 52"/>
                <a:gd name="T24" fmla="*/ 11 w 23"/>
                <a:gd name="T25" fmla="*/ 30 h 52"/>
                <a:gd name="T26" fmla="*/ 11 w 23"/>
                <a:gd name="T27" fmla="*/ 49 h 52"/>
                <a:gd name="T28" fmla="*/ 8 w 23"/>
                <a:gd name="T29" fmla="*/ 51 h 52"/>
                <a:gd name="T30" fmla="*/ 5 w 23"/>
                <a:gd name="T31" fmla="*/ 49 h 52"/>
                <a:gd name="T32" fmla="*/ 5 w 23"/>
                <a:gd name="T33" fmla="*/ 11 h 52"/>
                <a:gd name="T34" fmla="*/ 4 w 23"/>
                <a:gd name="T35" fmla="*/ 11 h 52"/>
                <a:gd name="T36" fmla="*/ 4 w 23"/>
                <a:gd name="T37" fmla="*/ 21 h 52"/>
                <a:gd name="T38" fmla="*/ 2 w 23"/>
                <a:gd name="T39" fmla="*/ 24 h 52"/>
                <a:gd name="T40" fmla="*/ 0 w 23"/>
                <a:gd name="T41" fmla="*/ 21 h 52"/>
                <a:gd name="T42" fmla="*/ 0 w 23"/>
                <a:gd name="T43" fmla="*/ 3 h 52"/>
                <a:gd name="T44" fmla="*/ 3 w 23"/>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52">
                  <a:moveTo>
                    <a:pt x="3" y="0"/>
                  </a:moveTo>
                  <a:cubicBezTo>
                    <a:pt x="20" y="0"/>
                    <a:pt x="20" y="0"/>
                    <a:pt x="20" y="0"/>
                  </a:cubicBezTo>
                  <a:cubicBezTo>
                    <a:pt x="20" y="0"/>
                    <a:pt x="23" y="1"/>
                    <a:pt x="23" y="4"/>
                  </a:cubicBezTo>
                  <a:cubicBezTo>
                    <a:pt x="23" y="6"/>
                    <a:pt x="23" y="20"/>
                    <a:pt x="23" y="20"/>
                  </a:cubicBezTo>
                  <a:cubicBezTo>
                    <a:pt x="23" y="20"/>
                    <a:pt x="23" y="23"/>
                    <a:pt x="21" y="23"/>
                  </a:cubicBezTo>
                  <a:cubicBezTo>
                    <a:pt x="20" y="23"/>
                    <a:pt x="19" y="23"/>
                    <a:pt x="19" y="21"/>
                  </a:cubicBezTo>
                  <a:cubicBezTo>
                    <a:pt x="19" y="19"/>
                    <a:pt x="19" y="11"/>
                    <a:pt x="19" y="11"/>
                  </a:cubicBezTo>
                  <a:cubicBezTo>
                    <a:pt x="19" y="11"/>
                    <a:pt x="18" y="10"/>
                    <a:pt x="18" y="11"/>
                  </a:cubicBezTo>
                  <a:cubicBezTo>
                    <a:pt x="18" y="12"/>
                    <a:pt x="18" y="49"/>
                    <a:pt x="18" y="49"/>
                  </a:cubicBezTo>
                  <a:cubicBezTo>
                    <a:pt x="18" y="49"/>
                    <a:pt x="17" y="51"/>
                    <a:pt x="15" y="51"/>
                  </a:cubicBezTo>
                  <a:cubicBezTo>
                    <a:pt x="13" y="52"/>
                    <a:pt x="12" y="49"/>
                    <a:pt x="12" y="49"/>
                  </a:cubicBezTo>
                  <a:cubicBezTo>
                    <a:pt x="12" y="30"/>
                    <a:pt x="12" y="30"/>
                    <a:pt x="12" y="30"/>
                  </a:cubicBezTo>
                  <a:cubicBezTo>
                    <a:pt x="12" y="30"/>
                    <a:pt x="12" y="29"/>
                    <a:pt x="11" y="30"/>
                  </a:cubicBezTo>
                  <a:cubicBezTo>
                    <a:pt x="11" y="49"/>
                    <a:pt x="11" y="49"/>
                    <a:pt x="11" y="49"/>
                  </a:cubicBezTo>
                  <a:cubicBezTo>
                    <a:pt x="11" y="49"/>
                    <a:pt x="11" y="51"/>
                    <a:pt x="8" y="51"/>
                  </a:cubicBezTo>
                  <a:cubicBezTo>
                    <a:pt x="5" y="51"/>
                    <a:pt x="5" y="49"/>
                    <a:pt x="5" y="49"/>
                  </a:cubicBezTo>
                  <a:cubicBezTo>
                    <a:pt x="5" y="11"/>
                    <a:pt x="5" y="11"/>
                    <a:pt x="5" y="11"/>
                  </a:cubicBezTo>
                  <a:cubicBezTo>
                    <a:pt x="5" y="11"/>
                    <a:pt x="4" y="10"/>
                    <a:pt x="4" y="11"/>
                  </a:cubicBezTo>
                  <a:cubicBezTo>
                    <a:pt x="4" y="21"/>
                    <a:pt x="4" y="21"/>
                    <a:pt x="4" y="21"/>
                  </a:cubicBezTo>
                  <a:cubicBezTo>
                    <a:pt x="4" y="21"/>
                    <a:pt x="4" y="24"/>
                    <a:pt x="2" y="24"/>
                  </a:cubicBezTo>
                  <a:cubicBezTo>
                    <a:pt x="0" y="24"/>
                    <a:pt x="0" y="21"/>
                    <a:pt x="0" y="21"/>
                  </a:cubicBezTo>
                  <a:cubicBezTo>
                    <a:pt x="0" y="3"/>
                    <a:pt x="0" y="3"/>
                    <a:pt x="0" y="3"/>
                  </a:cubicBezTo>
                  <a:cubicBezTo>
                    <a:pt x="0" y="3"/>
                    <a:pt x="0"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369" name="组合 368"/>
          <p:cNvGrpSpPr/>
          <p:nvPr/>
        </p:nvGrpSpPr>
        <p:grpSpPr>
          <a:xfrm>
            <a:off x="3541013" y="1512544"/>
            <a:ext cx="155575" cy="433389"/>
            <a:chOff x="3876416" y="3304280"/>
            <a:chExt cx="155575" cy="433389"/>
          </a:xfrm>
          <a:solidFill>
            <a:schemeClr val="accent1"/>
          </a:solidFill>
        </p:grpSpPr>
        <p:sp>
          <p:nvSpPr>
            <p:cNvPr id="370" name="Oval 157"/>
            <p:cNvSpPr>
              <a:spLocks noChangeArrowheads="1"/>
            </p:cNvSpPr>
            <p:nvPr/>
          </p:nvSpPr>
          <p:spPr bwMode="auto">
            <a:xfrm>
              <a:off x="3909753" y="3304280"/>
              <a:ext cx="80963"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1" name="Freeform 158"/>
            <p:cNvSpPr>
              <a:spLocks/>
            </p:cNvSpPr>
            <p:nvPr/>
          </p:nvSpPr>
          <p:spPr bwMode="auto">
            <a:xfrm>
              <a:off x="3876416" y="3385243"/>
              <a:ext cx="155575" cy="352426"/>
            </a:xfrm>
            <a:custGeom>
              <a:avLst/>
              <a:gdLst>
                <a:gd name="T0" fmla="*/ 3 w 23"/>
                <a:gd name="T1" fmla="*/ 0 h 52"/>
                <a:gd name="T2" fmla="*/ 20 w 23"/>
                <a:gd name="T3" fmla="*/ 0 h 52"/>
                <a:gd name="T4" fmla="*/ 23 w 23"/>
                <a:gd name="T5" fmla="*/ 4 h 52"/>
                <a:gd name="T6" fmla="*/ 23 w 23"/>
                <a:gd name="T7" fmla="*/ 20 h 52"/>
                <a:gd name="T8" fmla="*/ 21 w 23"/>
                <a:gd name="T9" fmla="*/ 23 h 52"/>
                <a:gd name="T10" fmla="*/ 19 w 23"/>
                <a:gd name="T11" fmla="*/ 21 h 52"/>
                <a:gd name="T12" fmla="*/ 19 w 23"/>
                <a:gd name="T13" fmla="*/ 11 h 52"/>
                <a:gd name="T14" fmla="*/ 18 w 23"/>
                <a:gd name="T15" fmla="*/ 11 h 52"/>
                <a:gd name="T16" fmla="*/ 18 w 23"/>
                <a:gd name="T17" fmla="*/ 49 h 52"/>
                <a:gd name="T18" fmla="*/ 15 w 23"/>
                <a:gd name="T19" fmla="*/ 51 h 52"/>
                <a:gd name="T20" fmla="*/ 12 w 23"/>
                <a:gd name="T21" fmla="*/ 49 h 52"/>
                <a:gd name="T22" fmla="*/ 12 w 23"/>
                <a:gd name="T23" fmla="*/ 30 h 52"/>
                <a:gd name="T24" fmla="*/ 11 w 23"/>
                <a:gd name="T25" fmla="*/ 30 h 52"/>
                <a:gd name="T26" fmla="*/ 11 w 23"/>
                <a:gd name="T27" fmla="*/ 49 h 52"/>
                <a:gd name="T28" fmla="*/ 8 w 23"/>
                <a:gd name="T29" fmla="*/ 51 h 52"/>
                <a:gd name="T30" fmla="*/ 5 w 23"/>
                <a:gd name="T31" fmla="*/ 49 h 52"/>
                <a:gd name="T32" fmla="*/ 5 w 23"/>
                <a:gd name="T33" fmla="*/ 11 h 52"/>
                <a:gd name="T34" fmla="*/ 4 w 23"/>
                <a:gd name="T35" fmla="*/ 11 h 52"/>
                <a:gd name="T36" fmla="*/ 4 w 23"/>
                <a:gd name="T37" fmla="*/ 21 h 52"/>
                <a:gd name="T38" fmla="*/ 2 w 23"/>
                <a:gd name="T39" fmla="*/ 24 h 52"/>
                <a:gd name="T40" fmla="*/ 0 w 23"/>
                <a:gd name="T41" fmla="*/ 21 h 52"/>
                <a:gd name="T42" fmla="*/ 0 w 23"/>
                <a:gd name="T43" fmla="*/ 3 h 52"/>
                <a:gd name="T44" fmla="*/ 3 w 23"/>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52">
                  <a:moveTo>
                    <a:pt x="3" y="0"/>
                  </a:moveTo>
                  <a:cubicBezTo>
                    <a:pt x="20" y="0"/>
                    <a:pt x="20" y="0"/>
                    <a:pt x="20" y="0"/>
                  </a:cubicBezTo>
                  <a:cubicBezTo>
                    <a:pt x="20" y="0"/>
                    <a:pt x="23" y="1"/>
                    <a:pt x="23" y="4"/>
                  </a:cubicBezTo>
                  <a:cubicBezTo>
                    <a:pt x="23" y="6"/>
                    <a:pt x="23" y="20"/>
                    <a:pt x="23" y="20"/>
                  </a:cubicBezTo>
                  <a:cubicBezTo>
                    <a:pt x="23" y="20"/>
                    <a:pt x="23" y="23"/>
                    <a:pt x="21" y="23"/>
                  </a:cubicBezTo>
                  <a:cubicBezTo>
                    <a:pt x="20" y="23"/>
                    <a:pt x="19" y="23"/>
                    <a:pt x="19" y="21"/>
                  </a:cubicBezTo>
                  <a:cubicBezTo>
                    <a:pt x="19" y="19"/>
                    <a:pt x="19" y="11"/>
                    <a:pt x="19" y="11"/>
                  </a:cubicBezTo>
                  <a:cubicBezTo>
                    <a:pt x="19" y="11"/>
                    <a:pt x="18" y="10"/>
                    <a:pt x="18" y="11"/>
                  </a:cubicBezTo>
                  <a:cubicBezTo>
                    <a:pt x="18" y="12"/>
                    <a:pt x="18" y="49"/>
                    <a:pt x="18" y="49"/>
                  </a:cubicBezTo>
                  <a:cubicBezTo>
                    <a:pt x="18" y="49"/>
                    <a:pt x="17" y="51"/>
                    <a:pt x="15" y="51"/>
                  </a:cubicBezTo>
                  <a:cubicBezTo>
                    <a:pt x="13" y="52"/>
                    <a:pt x="12" y="49"/>
                    <a:pt x="12" y="49"/>
                  </a:cubicBezTo>
                  <a:cubicBezTo>
                    <a:pt x="12" y="30"/>
                    <a:pt x="12" y="30"/>
                    <a:pt x="12" y="30"/>
                  </a:cubicBezTo>
                  <a:cubicBezTo>
                    <a:pt x="12" y="30"/>
                    <a:pt x="12" y="29"/>
                    <a:pt x="11" y="30"/>
                  </a:cubicBezTo>
                  <a:cubicBezTo>
                    <a:pt x="11" y="49"/>
                    <a:pt x="11" y="49"/>
                    <a:pt x="11" y="49"/>
                  </a:cubicBezTo>
                  <a:cubicBezTo>
                    <a:pt x="11" y="49"/>
                    <a:pt x="11" y="51"/>
                    <a:pt x="8" y="51"/>
                  </a:cubicBezTo>
                  <a:cubicBezTo>
                    <a:pt x="5" y="51"/>
                    <a:pt x="5" y="49"/>
                    <a:pt x="5" y="49"/>
                  </a:cubicBezTo>
                  <a:cubicBezTo>
                    <a:pt x="5" y="11"/>
                    <a:pt x="5" y="11"/>
                    <a:pt x="5" y="11"/>
                  </a:cubicBezTo>
                  <a:cubicBezTo>
                    <a:pt x="5" y="11"/>
                    <a:pt x="4" y="10"/>
                    <a:pt x="4" y="11"/>
                  </a:cubicBezTo>
                  <a:cubicBezTo>
                    <a:pt x="4" y="21"/>
                    <a:pt x="4" y="21"/>
                    <a:pt x="4" y="21"/>
                  </a:cubicBezTo>
                  <a:cubicBezTo>
                    <a:pt x="4" y="21"/>
                    <a:pt x="4" y="24"/>
                    <a:pt x="2" y="24"/>
                  </a:cubicBezTo>
                  <a:cubicBezTo>
                    <a:pt x="0" y="24"/>
                    <a:pt x="0" y="21"/>
                    <a:pt x="0" y="21"/>
                  </a:cubicBezTo>
                  <a:cubicBezTo>
                    <a:pt x="0" y="3"/>
                    <a:pt x="0" y="3"/>
                    <a:pt x="0" y="3"/>
                  </a:cubicBezTo>
                  <a:cubicBezTo>
                    <a:pt x="0" y="3"/>
                    <a:pt x="0"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372" name="组合 371"/>
          <p:cNvGrpSpPr/>
          <p:nvPr/>
        </p:nvGrpSpPr>
        <p:grpSpPr>
          <a:xfrm>
            <a:off x="4622979" y="1664425"/>
            <a:ext cx="155575" cy="433389"/>
            <a:chOff x="3876416" y="3304280"/>
            <a:chExt cx="155575" cy="433389"/>
          </a:xfrm>
          <a:solidFill>
            <a:schemeClr val="accent1"/>
          </a:solidFill>
        </p:grpSpPr>
        <p:sp>
          <p:nvSpPr>
            <p:cNvPr id="373" name="Oval 157"/>
            <p:cNvSpPr>
              <a:spLocks noChangeArrowheads="1"/>
            </p:cNvSpPr>
            <p:nvPr/>
          </p:nvSpPr>
          <p:spPr bwMode="auto">
            <a:xfrm>
              <a:off x="3909753" y="3304280"/>
              <a:ext cx="80963"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4" name="Freeform 158"/>
            <p:cNvSpPr>
              <a:spLocks/>
            </p:cNvSpPr>
            <p:nvPr/>
          </p:nvSpPr>
          <p:spPr bwMode="auto">
            <a:xfrm>
              <a:off x="3876416" y="3385243"/>
              <a:ext cx="155575" cy="352426"/>
            </a:xfrm>
            <a:custGeom>
              <a:avLst/>
              <a:gdLst>
                <a:gd name="T0" fmla="*/ 3 w 23"/>
                <a:gd name="T1" fmla="*/ 0 h 52"/>
                <a:gd name="T2" fmla="*/ 20 w 23"/>
                <a:gd name="T3" fmla="*/ 0 h 52"/>
                <a:gd name="T4" fmla="*/ 23 w 23"/>
                <a:gd name="T5" fmla="*/ 4 h 52"/>
                <a:gd name="T6" fmla="*/ 23 w 23"/>
                <a:gd name="T7" fmla="*/ 20 h 52"/>
                <a:gd name="T8" fmla="*/ 21 w 23"/>
                <a:gd name="T9" fmla="*/ 23 h 52"/>
                <a:gd name="T10" fmla="*/ 19 w 23"/>
                <a:gd name="T11" fmla="*/ 21 h 52"/>
                <a:gd name="T12" fmla="*/ 19 w 23"/>
                <a:gd name="T13" fmla="*/ 11 h 52"/>
                <a:gd name="T14" fmla="*/ 18 w 23"/>
                <a:gd name="T15" fmla="*/ 11 h 52"/>
                <a:gd name="T16" fmla="*/ 18 w 23"/>
                <a:gd name="T17" fmla="*/ 49 h 52"/>
                <a:gd name="T18" fmla="*/ 15 w 23"/>
                <a:gd name="T19" fmla="*/ 51 h 52"/>
                <a:gd name="T20" fmla="*/ 12 w 23"/>
                <a:gd name="T21" fmla="*/ 49 h 52"/>
                <a:gd name="T22" fmla="*/ 12 w 23"/>
                <a:gd name="T23" fmla="*/ 30 h 52"/>
                <a:gd name="T24" fmla="*/ 11 w 23"/>
                <a:gd name="T25" fmla="*/ 30 h 52"/>
                <a:gd name="T26" fmla="*/ 11 w 23"/>
                <a:gd name="T27" fmla="*/ 49 h 52"/>
                <a:gd name="T28" fmla="*/ 8 w 23"/>
                <a:gd name="T29" fmla="*/ 51 h 52"/>
                <a:gd name="T30" fmla="*/ 5 w 23"/>
                <a:gd name="T31" fmla="*/ 49 h 52"/>
                <a:gd name="T32" fmla="*/ 5 w 23"/>
                <a:gd name="T33" fmla="*/ 11 h 52"/>
                <a:gd name="T34" fmla="*/ 4 w 23"/>
                <a:gd name="T35" fmla="*/ 11 h 52"/>
                <a:gd name="T36" fmla="*/ 4 w 23"/>
                <a:gd name="T37" fmla="*/ 21 h 52"/>
                <a:gd name="T38" fmla="*/ 2 w 23"/>
                <a:gd name="T39" fmla="*/ 24 h 52"/>
                <a:gd name="T40" fmla="*/ 0 w 23"/>
                <a:gd name="T41" fmla="*/ 21 h 52"/>
                <a:gd name="T42" fmla="*/ 0 w 23"/>
                <a:gd name="T43" fmla="*/ 3 h 52"/>
                <a:gd name="T44" fmla="*/ 3 w 23"/>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52">
                  <a:moveTo>
                    <a:pt x="3" y="0"/>
                  </a:moveTo>
                  <a:cubicBezTo>
                    <a:pt x="20" y="0"/>
                    <a:pt x="20" y="0"/>
                    <a:pt x="20" y="0"/>
                  </a:cubicBezTo>
                  <a:cubicBezTo>
                    <a:pt x="20" y="0"/>
                    <a:pt x="23" y="1"/>
                    <a:pt x="23" y="4"/>
                  </a:cubicBezTo>
                  <a:cubicBezTo>
                    <a:pt x="23" y="6"/>
                    <a:pt x="23" y="20"/>
                    <a:pt x="23" y="20"/>
                  </a:cubicBezTo>
                  <a:cubicBezTo>
                    <a:pt x="23" y="20"/>
                    <a:pt x="23" y="23"/>
                    <a:pt x="21" y="23"/>
                  </a:cubicBezTo>
                  <a:cubicBezTo>
                    <a:pt x="20" y="23"/>
                    <a:pt x="19" y="23"/>
                    <a:pt x="19" y="21"/>
                  </a:cubicBezTo>
                  <a:cubicBezTo>
                    <a:pt x="19" y="19"/>
                    <a:pt x="19" y="11"/>
                    <a:pt x="19" y="11"/>
                  </a:cubicBezTo>
                  <a:cubicBezTo>
                    <a:pt x="19" y="11"/>
                    <a:pt x="18" y="10"/>
                    <a:pt x="18" y="11"/>
                  </a:cubicBezTo>
                  <a:cubicBezTo>
                    <a:pt x="18" y="12"/>
                    <a:pt x="18" y="49"/>
                    <a:pt x="18" y="49"/>
                  </a:cubicBezTo>
                  <a:cubicBezTo>
                    <a:pt x="18" y="49"/>
                    <a:pt x="17" y="51"/>
                    <a:pt x="15" y="51"/>
                  </a:cubicBezTo>
                  <a:cubicBezTo>
                    <a:pt x="13" y="52"/>
                    <a:pt x="12" y="49"/>
                    <a:pt x="12" y="49"/>
                  </a:cubicBezTo>
                  <a:cubicBezTo>
                    <a:pt x="12" y="30"/>
                    <a:pt x="12" y="30"/>
                    <a:pt x="12" y="30"/>
                  </a:cubicBezTo>
                  <a:cubicBezTo>
                    <a:pt x="12" y="30"/>
                    <a:pt x="12" y="29"/>
                    <a:pt x="11" y="30"/>
                  </a:cubicBezTo>
                  <a:cubicBezTo>
                    <a:pt x="11" y="49"/>
                    <a:pt x="11" y="49"/>
                    <a:pt x="11" y="49"/>
                  </a:cubicBezTo>
                  <a:cubicBezTo>
                    <a:pt x="11" y="49"/>
                    <a:pt x="11" y="51"/>
                    <a:pt x="8" y="51"/>
                  </a:cubicBezTo>
                  <a:cubicBezTo>
                    <a:pt x="5" y="51"/>
                    <a:pt x="5" y="49"/>
                    <a:pt x="5" y="49"/>
                  </a:cubicBezTo>
                  <a:cubicBezTo>
                    <a:pt x="5" y="11"/>
                    <a:pt x="5" y="11"/>
                    <a:pt x="5" y="11"/>
                  </a:cubicBezTo>
                  <a:cubicBezTo>
                    <a:pt x="5" y="11"/>
                    <a:pt x="4" y="10"/>
                    <a:pt x="4" y="11"/>
                  </a:cubicBezTo>
                  <a:cubicBezTo>
                    <a:pt x="4" y="21"/>
                    <a:pt x="4" y="21"/>
                    <a:pt x="4" y="21"/>
                  </a:cubicBezTo>
                  <a:cubicBezTo>
                    <a:pt x="4" y="21"/>
                    <a:pt x="4" y="24"/>
                    <a:pt x="2" y="24"/>
                  </a:cubicBezTo>
                  <a:cubicBezTo>
                    <a:pt x="0" y="24"/>
                    <a:pt x="0" y="21"/>
                    <a:pt x="0" y="21"/>
                  </a:cubicBezTo>
                  <a:cubicBezTo>
                    <a:pt x="0" y="3"/>
                    <a:pt x="0" y="3"/>
                    <a:pt x="0" y="3"/>
                  </a:cubicBezTo>
                  <a:cubicBezTo>
                    <a:pt x="0" y="3"/>
                    <a:pt x="0"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375" name="组合 374"/>
          <p:cNvGrpSpPr/>
          <p:nvPr/>
        </p:nvGrpSpPr>
        <p:grpSpPr>
          <a:xfrm>
            <a:off x="7333111" y="1440313"/>
            <a:ext cx="155575" cy="433389"/>
            <a:chOff x="3876416" y="3304280"/>
            <a:chExt cx="155575" cy="433389"/>
          </a:xfrm>
          <a:solidFill>
            <a:schemeClr val="accent1"/>
          </a:solidFill>
        </p:grpSpPr>
        <p:sp>
          <p:nvSpPr>
            <p:cNvPr id="376" name="Oval 157"/>
            <p:cNvSpPr>
              <a:spLocks noChangeArrowheads="1"/>
            </p:cNvSpPr>
            <p:nvPr/>
          </p:nvSpPr>
          <p:spPr bwMode="auto">
            <a:xfrm>
              <a:off x="3909753" y="3304280"/>
              <a:ext cx="80963"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7" name="Freeform 158"/>
            <p:cNvSpPr>
              <a:spLocks/>
            </p:cNvSpPr>
            <p:nvPr/>
          </p:nvSpPr>
          <p:spPr bwMode="auto">
            <a:xfrm>
              <a:off x="3876416" y="3385243"/>
              <a:ext cx="155575" cy="352426"/>
            </a:xfrm>
            <a:custGeom>
              <a:avLst/>
              <a:gdLst>
                <a:gd name="T0" fmla="*/ 3 w 23"/>
                <a:gd name="T1" fmla="*/ 0 h 52"/>
                <a:gd name="T2" fmla="*/ 20 w 23"/>
                <a:gd name="T3" fmla="*/ 0 h 52"/>
                <a:gd name="T4" fmla="*/ 23 w 23"/>
                <a:gd name="T5" fmla="*/ 4 h 52"/>
                <a:gd name="T6" fmla="*/ 23 w 23"/>
                <a:gd name="T7" fmla="*/ 20 h 52"/>
                <a:gd name="T8" fmla="*/ 21 w 23"/>
                <a:gd name="T9" fmla="*/ 23 h 52"/>
                <a:gd name="T10" fmla="*/ 19 w 23"/>
                <a:gd name="T11" fmla="*/ 21 h 52"/>
                <a:gd name="T12" fmla="*/ 19 w 23"/>
                <a:gd name="T13" fmla="*/ 11 h 52"/>
                <a:gd name="T14" fmla="*/ 18 w 23"/>
                <a:gd name="T15" fmla="*/ 11 h 52"/>
                <a:gd name="T16" fmla="*/ 18 w 23"/>
                <a:gd name="T17" fmla="*/ 49 h 52"/>
                <a:gd name="T18" fmla="*/ 15 w 23"/>
                <a:gd name="T19" fmla="*/ 51 h 52"/>
                <a:gd name="T20" fmla="*/ 12 w 23"/>
                <a:gd name="T21" fmla="*/ 49 h 52"/>
                <a:gd name="T22" fmla="*/ 12 w 23"/>
                <a:gd name="T23" fmla="*/ 30 h 52"/>
                <a:gd name="T24" fmla="*/ 11 w 23"/>
                <a:gd name="T25" fmla="*/ 30 h 52"/>
                <a:gd name="T26" fmla="*/ 11 w 23"/>
                <a:gd name="T27" fmla="*/ 49 h 52"/>
                <a:gd name="T28" fmla="*/ 8 w 23"/>
                <a:gd name="T29" fmla="*/ 51 h 52"/>
                <a:gd name="T30" fmla="*/ 5 w 23"/>
                <a:gd name="T31" fmla="*/ 49 h 52"/>
                <a:gd name="T32" fmla="*/ 5 w 23"/>
                <a:gd name="T33" fmla="*/ 11 h 52"/>
                <a:gd name="T34" fmla="*/ 4 w 23"/>
                <a:gd name="T35" fmla="*/ 11 h 52"/>
                <a:gd name="T36" fmla="*/ 4 w 23"/>
                <a:gd name="T37" fmla="*/ 21 h 52"/>
                <a:gd name="T38" fmla="*/ 2 w 23"/>
                <a:gd name="T39" fmla="*/ 24 h 52"/>
                <a:gd name="T40" fmla="*/ 0 w 23"/>
                <a:gd name="T41" fmla="*/ 21 h 52"/>
                <a:gd name="T42" fmla="*/ 0 w 23"/>
                <a:gd name="T43" fmla="*/ 3 h 52"/>
                <a:gd name="T44" fmla="*/ 3 w 23"/>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52">
                  <a:moveTo>
                    <a:pt x="3" y="0"/>
                  </a:moveTo>
                  <a:cubicBezTo>
                    <a:pt x="20" y="0"/>
                    <a:pt x="20" y="0"/>
                    <a:pt x="20" y="0"/>
                  </a:cubicBezTo>
                  <a:cubicBezTo>
                    <a:pt x="20" y="0"/>
                    <a:pt x="23" y="1"/>
                    <a:pt x="23" y="4"/>
                  </a:cubicBezTo>
                  <a:cubicBezTo>
                    <a:pt x="23" y="6"/>
                    <a:pt x="23" y="20"/>
                    <a:pt x="23" y="20"/>
                  </a:cubicBezTo>
                  <a:cubicBezTo>
                    <a:pt x="23" y="20"/>
                    <a:pt x="23" y="23"/>
                    <a:pt x="21" y="23"/>
                  </a:cubicBezTo>
                  <a:cubicBezTo>
                    <a:pt x="20" y="23"/>
                    <a:pt x="19" y="23"/>
                    <a:pt x="19" y="21"/>
                  </a:cubicBezTo>
                  <a:cubicBezTo>
                    <a:pt x="19" y="19"/>
                    <a:pt x="19" y="11"/>
                    <a:pt x="19" y="11"/>
                  </a:cubicBezTo>
                  <a:cubicBezTo>
                    <a:pt x="19" y="11"/>
                    <a:pt x="18" y="10"/>
                    <a:pt x="18" y="11"/>
                  </a:cubicBezTo>
                  <a:cubicBezTo>
                    <a:pt x="18" y="12"/>
                    <a:pt x="18" y="49"/>
                    <a:pt x="18" y="49"/>
                  </a:cubicBezTo>
                  <a:cubicBezTo>
                    <a:pt x="18" y="49"/>
                    <a:pt x="17" y="51"/>
                    <a:pt x="15" y="51"/>
                  </a:cubicBezTo>
                  <a:cubicBezTo>
                    <a:pt x="13" y="52"/>
                    <a:pt x="12" y="49"/>
                    <a:pt x="12" y="49"/>
                  </a:cubicBezTo>
                  <a:cubicBezTo>
                    <a:pt x="12" y="30"/>
                    <a:pt x="12" y="30"/>
                    <a:pt x="12" y="30"/>
                  </a:cubicBezTo>
                  <a:cubicBezTo>
                    <a:pt x="12" y="30"/>
                    <a:pt x="12" y="29"/>
                    <a:pt x="11" y="30"/>
                  </a:cubicBezTo>
                  <a:cubicBezTo>
                    <a:pt x="11" y="49"/>
                    <a:pt x="11" y="49"/>
                    <a:pt x="11" y="49"/>
                  </a:cubicBezTo>
                  <a:cubicBezTo>
                    <a:pt x="11" y="49"/>
                    <a:pt x="11" y="51"/>
                    <a:pt x="8" y="51"/>
                  </a:cubicBezTo>
                  <a:cubicBezTo>
                    <a:pt x="5" y="51"/>
                    <a:pt x="5" y="49"/>
                    <a:pt x="5" y="49"/>
                  </a:cubicBezTo>
                  <a:cubicBezTo>
                    <a:pt x="5" y="11"/>
                    <a:pt x="5" y="11"/>
                    <a:pt x="5" y="11"/>
                  </a:cubicBezTo>
                  <a:cubicBezTo>
                    <a:pt x="5" y="11"/>
                    <a:pt x="4" y="10"/>
                    <a:pt x="4" y="11"/>
                  </a:cubicBezTo>
                  <a:cubicBezTo>
                    <a:pt x="4" y="21"/>
                    <a:pt x="4" y="21"/>
                    <a:pt x="4" y="21"/>
                  </a:cubicBezTo>
                  <a:cubicBezTo>
                    <a:pt x="4" y="21"/>
                    <a:pt x="4" y="24"/>
                    <a:pt x="2" y="24"/>
                  </a:cubicBezTo>
                  <a:cubicBezTo>
                    <a:pt x="0" y="24"/>
                    <a:pt x="0" y="21"/>
                    <a:pt x="0" y="21"/>
                  </a:cubicBezTo>
                  <a:cubicBezTo>
                    <a:pt x="0" y="3"/>
                    <a:pt x="0" y="3"/>
                    <a:pt x="0" y="3"/>
                  </a:cubicBezTo>
                  <a:cubicBezTo>
                    <a:pt x="0" y="3"/>
                    <a:pt x="0"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378" name="组合 377"/>
          <p:cNvGrpSpPr/>
          <p:nvPr/>
        </p:nvGrpSpPr>
        <p:grpSpPr>
          <a:xfrm>
            <a:off x="2505986" y="2706097"/>
            <a:ext cx="155575" cy="433389"/>
            <a:chOff x="3876416" y="3304280"/>
            <a:chExt cx="155575" cy="433389"/>
          </a:xfrm>
          <a:solidFill>
            <a:schemeClr val="accent1"/>
          </a:solidFill>
        </p:grpSpPr>
        <p:sp>
          <p:nvSpPr>
            <p:cNvPr id="379" name="Oval 157"/>
            <p:cNvSpPr>
              <a:spLocks noChangeArrowheads="1"/>
            </p:cNvSpPr>
            <p:nvPr/>
          </p:nvSpPr>
          <p:spPr bwMode="auto">
            <a:xfrm>
              <a:off x="3909753" y="3304280"/>
              <a:ext cx="80963"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0" name="Freeform 158"/>
            <p:cNvSpPr>
              <a:spLocks/>
            </p:cNvSpPr>
            <p:nvPr/>
          </p:nvSpPr>
          <p:spPr bwMode="auto">
            <a:xfrm>
              <a:off x="3876416" y="3385243"/>
              <a:ext cx="155575" cy="352426"/>
            </a:xfrm>
            <a:custGeom>
              <a:avLst/>
              <a:gdLst>
                <a:gd name="T0" fmla="*/ 3 w 23"/>
                <a:gd name="T1" fmla="*/ 0 h 52"/>
                <a:gd name="T2" fmla="*/ 20 w 23"/>
                <a:gd name="T3" fmla="*/ 0 h 52"/>
                <a:gd name="T4" fmla="*/ 23 w 23"/>
                <a:gd name="T5" fmla="*/ 4 h 52"/>
                <a:gd name="T6" fmla="*/ 23 w 23"/>
                <a:gd name="T7" fmla="*/ 20 h 52"/>
                <a:gd name="T8" fmla="*/ 21 w 23"/>
                <a:gd name="T9" fmla="*/ 23 h 52"/>
                <a:gd name="T10" fmla="*/ 19 w 23"/>
                <a:gd name="T11" fmla="*/ 21 h 52"/>
                <a:gd name="T12" fmla="*/ 19 w 23"/>
                <a:gd name="T13" fmla="*/ 11 h 52"/>
                <a:gd name="T14" fmla="*/ 18 w 23"/>
                <a:gd name="T15" fmla="*/ 11 h 52"/>
                <a:gd name="T16" fmla="*/ 18 w 23"/>
                <a:gd name="T17" fmla="*/ 49 h 52"/>
                <a:gd name="T18" fmla="*/ 15 w 23"/>
                <a:gd name="T19" fmla="*/ 51 h 52"/>
                <a:gd name="T20" fmla="*/ 12 w 23"/>
                <a:gd name="T21" fmla="*/ 49 h 52"/>
                <a:gd name="T22" fmla="*/ 12 w 23"/>
                <a:gd name="T23" fmla="*/ 30 h 52"/>
                <a:gd name="T24" fmla="*/ 11 w 23"/>
                <a:gd name="T25" fmla="*/ 30 h 52"/>
                <a:gd name="T26" fmla="*/ 11 w 23"/>
                <a:gd name="T27" fmla="*/ 49 h 52"/>
                <a:gd name="T28" fmla="*/ 8 w 23"/>
                <a:gd name="T29" fmla="*/ 51 h 52"/>
                <a:gd name="T30" fmla="*/ 5 w 23"/>
                <a:gd name="T31" fmla="*/ 49 h 52"/>
                <a:gd name="T32" fmla="*/ 5 w 23"/>
                <a:gd name="T33" fmla="*/ 11 h 52"/>
                <a:gd name="T34" fmla="*/ 4 w 23"/>
                <a:gd name="T35" fmla="*/ 11 h 52"/>
                <a:gd name="T36" fmla="*/ 4 w 23"/>
                <a:gd name="T37" fmla="*/ 21 h 52"/>
                <a:gd name="T38" fmla="*/ 2 w 23"/>
                <a:gd name="T39" fmla="*/ 24 h 52"/>
                <a:gd name="T40" fmla="*/ 0 w 23"/>
                <a:gd name="T41" fmla="*/ 21 h 52"/>
                <a:gd name="T42" fmla="*/ 0 w 23"/>
                <a:gd name="T43" fmla="*/ 3 h 52"/>
                <a:gd name="T44" fmla="*/ 3 w 23"/>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52">
                  <a:moveTo>
                    <a:pt x="3" y="0"/>
                  </a:moveTo>
                  <a:cubicBezTo>
                    <a:pt x="20" y="0"/>
                    <a:pt x="20" y="0"/>
                    <a:pt x="20" y="0"/>
                  </a:cubicBezTo>
                  <a:cubicBezTo>
                    <a:pt x="20" y="0"/>
                    <a:pt x="23" y="1"/>
                    <a:pt x="23" y="4"/>
                  </a:cubicBezTo>
                  <a:cubicBezTo>
                    <a:pt x="23" y="6"/>
                    <a:pt x="23" y="20"/>
                    <a:pt x="23" y="20"/>
                  </a:cubicBezTo>
                  <a:cubicBezTo>
                    <a:pt x="23" y="20"/>
                    <a:pt x="23" y="23"/>
                    <a:pt x="21" y="23"/>
                  </a:cubicBezTo>
                  <a:cubicBezTo>
                    <a:pt x="20" y="23"/>
                    <a:pt x="19" y="23"/>
                    <a:pt x="19" y="21"/>
                  </a:cubicBezTo>
                  <a:cubicBezTo>
                    <a:pt x="19" y="19"/>
                    <a:pt x="19" y="11"/>
                    <a:pt x="19" y="11"/>
                  </a:cubicBezTo>
                  <a:cubicBezTo>
                    <a:pt x="19" y="11"/>
                    <a:pt x="18" y="10"/>
                    <a:pt x="18" y="11"/>
                  </a:cubicBezTo>
                  <a:cubicBezTo>
                    <a:pt x="18" y="12"/>
                    <a:pt x="18" y="49"/>
                    <a:pt x="18" y="49"/>
                  </a:cubicBezTo>
                  <a:cubicBezTo>
                    <a:pt x="18" y="49"/>
                    <a:pt x="17" y="51"/>
                    <a:pt x="15" y="51"/>
                  </a:cubicBezTo>
                  <a:cubicBezTo>
                    <a:pt x="13" y="52"/>
                    <a:pt x="12" y="49"/>
                    <a:pt x="12" y="49"/>
                  </a:cubicBezTo>
                  <a:cubicBezTo>
                    <a:pt x="12" y="30"/>
                    <a:pt x="12" y="30"/>
                    <a:pt x="12" y="30"/>
                  </a:cubicBezTo>
                  <a:cubicBezTo>
                    <a:pt x="12" y="30"/>
                    <a:pt x="12" y="29"/>
                    <a:pt x="11" y="30"/>
                  </a:cubicBezTo>
                  <a:cubicBezTo>
                    <a:pt x="11" y="49"/>
                    <a:pt x="11" y="49"/>
                    <a:pt x="11" y="49"/>
                  </a:cubicBezTo>
                  <a:cubicBezTo>
                    <a:pt x="11" y="49"/>
                    <a:pt x="11" y="51"/>
                    <a:pt x="8" y="51"/>
                  </a:cubicBezTo>
                  <a:cubicBezTo>
                    <a:pt x="5" y="51"/>
                    <a:pt x="5" y="49"/>
                    <a:pt x="5" y="49"/>
                  </a:cubicBezTo>
                  <a:cubicBezTo>
                    <a:pt x="5" y="11"/>
                    <a:pt x="5" y="11"/>
                    <a:pt x="5" y="11"/>
                  </a:cubicBezTo>
                  <a:cubicBezTo>
                    <a:pt x="5" y="11"/>
                    <a:pt x="4" y="10"/>
                    <a:pt x="4" y="11"/>
                  </a:cubicBezTo>
                  <a:cubicBezTo>
                    <a:pt x="4" y="21"/>
                    <a:pt x="4" y="21"/>
                    <a:pt x="4" y="21"/>
                  </a:cubicBezTo>
                  <a:cubicBezTo>
                    <a:pt x="4" y="21"/>
                    <a:pt x="4" y="24"/>
                    <a:pt x="2" y="24"/>
                  </a:cubicBezTo>
                  <a:cubicBezTo>
                    <a:pt x="0" y="24"/>
                    <a:pt x="0" y="21"/>
                    <a:pt x="0" y="21"/>
                  </a:cubicBezTo>
                  <a:cubicBezTo>
                    <a:pt x="0" y="3"/>
                    <a:pt x="0" y="3"/>
                    <a:pt x="0" y="3"/>
                  </a:cubicBezTo>
                  <a:cubicBezTo>
                    <a:pt x="0" y="3"/>
                    <a:pt x="0"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381" name="组合 380"/>
          <p:cNvGrpSpPr/>
          <p:nvPr/>
        </p:nvGrpSpPr>
        <p:grpSpPr>
          <a:xfrm>
            <a:off x="1852705" y="2593635"/>
            <a:ext cx="155575" cy="433389"/>
            <a:chOff x="3876416" y="3304280"/>
            <a:chExt cx="155575" cy="433389"/>
          </a:xfrm>
          <a:solidFill>
            <a:schemeClr val="accent1"/>
          </a:solidFill>
        </p:grpSpPr>
        <p:sp>
          <p:nvSpPr>
            <p:cNvPr id="382" name="Oval 157"/>
            <p:cNvSpPr>
              <a:spLocks noChangeArrowheads="1"/>
            </p:cNvSpPr>
            <p:nvPr/>
          </p:nvSpPr>
          <p:spPr bwMode="auto">
            <a:xfrm>
              <a:off x="3909753" y="3304280"/>
              <a:ext cx="80963"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3" name="Freeform 158"/>
            <p:cNvSpPr>
              <a:spLocks/>
            </p:cNvSpPr>
            <p:nvPr/>
          </p:nvSpPr>
          <p:spPr bwMode="auto">
            <a:xfrm>
              <a:off x="3876416" y="3385243"/>
              <a:ext cx="155575" cy="352426"/>
            </a:xfrm>
            <a:custGeom>
              <a:avLst/>
              <a:gdLst>
                <a:gd name="T0" fmla="*/ 3 w 23"/>
                <a:gd name="T1" fmla="*/ 0 h 52"/>
                <a:gd name="T2" fmla="*/ 20 w 23"/>
                <a:gd name="T3" fmla="*/ 0 h 52"/>
                <a:gd name="T4" fmla="*/ 23 w 23"/>
                <a:gd name="T5" fmla="*/ 4 h 52"/>
                <a:gd name="T6" fmla="*/ 23 w 23"/>
                <a:gd name="T7" fmla="*/ 20 h 52"/>
                <a:gd name="T8" fmla="*/ 21 w 23"/>
                <a:gd name="T9" fmla="*/ 23 h 52"/>
                <a:gd name="T10" fmla="*/ 19 w 23"/>
                <a:gd name="T11" fmla="*/ 21 h 52"/>
                <a:gd name="T12" fmla="*/ 19 w 23"/>
                <a:gd name="T13" fmla="*/ 11 h 52"/>
                <a:gd name="T14" fmla="*/ 18 w 23"/>
                <a:gd name="T15" fmla="*/ 11 h 52"/>
                <a:gd name="T16" fmla="*/ 18 w 23"/>
                <a:gd name="T17" fmla="*/ 49 h 52"/>
                <a:gd name="T18" fmla="*/ 15 w 23"/>
                <a:gd name="T19" fmla="*/ 51 h 52"/>
                <a:gd name="T20" fmla="*/ 12 w 23"/>
                <a:gd name="T21" fmla="*/ 49 h 52"/>
                <a:gd name="T22" fmla="*/ 12 w 23"/>
                <a:gd name="T23" fmla="*/ 30 h 52"/>
                <a:gd name="T24" fmla="*/ 11 w 23"/>
                <a:gd name="T25" fmla="*/ 30 h 52"/>
                <a:gd name="T26" fmla="*/ 11 w 23"/>
                <a:gd name="T27" fmla="*/ 49 h 52"/>
                <a:gd name="T28" fmla="*/ 8 w 23"/>
                <a:gd name="T29" fmla="*/ 51 h 52"/>
                <a:gd name="T30" fmla="*/ 5 w 23"/>
                <a:gd name="T31" fmla="*/ 49 h 52"/>
                <a:gd name="T32" fmla="*/ 5 w 23"/>
                <a:gd name="T33" fmla="*/ 11 h 52"/>
                <a:gd name="T34" fmla="*/ 4 w 23"/>
                <a:gd name="T35" fmla="*/ 11 h 52"/>
                <a:gd name="T36" fmla="*/ 4 w 23"/>
                <a:gd name="T37" fmla="*/ 21 h 52"/>
                <a:gd name="T38" fmla="*/ 2 w 23"/>
                <a:gd name="T39" fmla="*/ 24 h 52"/>
                <a:gd name="T40" fmla="*/ 0 w 23"/>
                <a:gd name="T41" fmla="*/ 21 h 52"/>
                <a:gd name="T42" fmla="*/ 0 w 23"/>
                <a:gd name="T43" fmla="*/ 3 h 52"/>
                <a:gd name="T44" fmla="*/ 3 w 23"/>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52">
                  <a:moveTo>
                    <a:pt x="3" y="0"/>
                  </a:moveTo>
                  <a:cubicBezTo>
                    <a:pt x="20" y="0"/>
                    <a:pt x="20" y="0"/>
                    <a:pt x="20" y="0"/>
                  </a:cubicBezTo>
                  <a:cubicBezTo>
                    <a:pt x="20" y="0"/>
                    <a:pt x="23" y="1"/>
                    <a:pt x="23" y="4"/>
                  </a:cubicBezTo>
                  <a:cubicBezTo>
                    <a:pt x="23" y="6"/>
                    <a:pt x="23" y="20"/>
                    <a:pt x="23" y="20"/>
                  </a:cubicBezTo>
                  <a:cubicBezTo>
                    <a:pt x="23" y="20"/>
                    <a:pt x="23" y="23"/>
                    <a:pt x="21" y="23"/>
                  </a:cubicBezTo>
                  <a:cubicBezTo>
                    <a:pt x="20" y="23"/>
                    <a:pt x="19" y="23"/>
                    <a:pt x="19" y="21"/>
                  </a:cubicBezTo>
                  <a:cubicBezTo>
                    <a:pt x="19" y="19"/>
                    <a:pt x="19" y="11"/>
                    <a:pt x="19" y="11"/>
                  </a:cubicBezTo>
                  <a:cubicBezTo>
                    <a:pt x="19" y="11"/>
                    <a:pt x="18" y="10"/>
                    <a:pt x="18" y="11"/>
                  </a:cubicBezTo>
                  <a:cubicBezTo>
                    <a:pt x="18" y="12"/>
                    <a:pt x="18" y="49"/>
                    <a:pt x="18" y="49"/>
                  </a:cubicBezTo>
                  <a:cubicBezTo>
                    <a:pt x="18" y="49"/>
                    <a:pt x="17" y="51"/>
                    <a:pt x="15" y="51"/>
                  </a:cubicBezTo>
                  <a:cubicBezTo>
                    <a:pt x="13" y="52"/>
                    <a:pt x="12" y="49"/>
                    <a:pt x="12" y="49"/>
                  </a:cubicBezTo>
                  <a:cubicBezTo>
                    <a:pt x="12" y="30"/>
                    <a:pt x="12" y="30"/>
                    <a:pt x="12" y="30"/>
                  </a:cubicBezTo>
                  <a:cubicBezTo>
                    <a:pt x="12" y="30"/>
                    <a:pt x="12" y="29"/>
                    <a:pt x="11" y="30"/>
                  </a:cubicBezTo>
                  <a:cubicBezTo>
                    <a:pt x="11" y="49"/>
                    <a:pt x="11" y="49"/>
                    <a:pt x="11" y="49"/>
                  </a:cubicBezTo>
                  <a:cubicBezTo>
                    <a:pt x="11" y="49"/>
                    <a:pt x="11" y="51"/>
                    <a:pt x="8" y="51"/>
                  </a:cubicBezTo>
                  <a:cubicBezTo>
                    <a:pt x="5" y="51"/>
                    <a:pt x="5" y="49"/>
                    <a:pt x="5" y="49"/>
                  </a:cubicBezTo>
                  <a:cubicBezTo>
                    <a:pt x="5" y="11"/>
                    <a:pt x="5" y="11"/>
                    <a:pt x="5" y="11"/>
                  </a:cubicBezTo>
                  <a:cubicBezTo>
                    <a:pt x="5" y="11"/>
                    <a:pt x="4" y="10"/>
                    <a:pt x="4" y="11"/>
                  </a:cubicBezTo>
                  <a:cubicBezTo>
                    <a:pt x="4" y="21"/>
                    <a:pt x="4" y="21"/>
                    <a:pt x="4" y="21"/>
                  </a:cubicBezTo>
                  <a:cubicBezTo>
                    <a:pt x="4" y="21"/>
                    <a:pt x="4" y="24"/>
                    <a:pt x="2" y="24"/>
                  </a:cubicBezTo>
                  <a:cubicBezTo>
                    <a:pt x="0" y="24"/>
                    <a:pt x="0" y="21"/>
                    <a:pt x="0" y="21"/>
                  </a:cubicBezTo>
                  <a:cubicBezTo>
                    <a:pt x="0" y="3"/>
                    <a:pt x="0" y="3"/>
                    <a:pt x="0" y="3"/>
                  </a:cubicBezTo>
                  <a:cubicBezTo>
                    <a:pt x="0" y="3"/>
                    <a:pt x="0"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384" name="组合 383"/>
          <p:cNvGrpSpPr/>
          <p:nvPr/>
        </p:nvGrpSpPr>
        <p:grpSpPr>
          <a:xfrm>
            <a:off x="6964458" y="3009561"/>
            <a:ext cx="155575" cy="433389"/>
            <a:chOff x="3876416" y="3304280"/>
            <a:chExt cx="155575" cy="433389"/>
          </a:xfrm>
          <a:solidFill>
            <a:schemeClr val="accent1"/>
          </a:solidFill>
        </p:grpSpPr>
        <p:sp>
          <p:nvSpPr>
            <p:cNvPr id="385" name="Oval 157"/>
            <p:cNvSpPr>
              <a:spLocks noChangeArrowheads="1"/>
            </p:cNvSpPr>
            <p:nvPr/>
          </p:nvSpPr>
          <p:spPr bwMode="auto">
            <a:xfrm>
              <a:off x="3909753" y="3304280"/>
              <a:ext cx="80963"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6" name="Freeform 158"/>
            <p:cNvSpPr>
              <a:spLocks/>
            </p:cNvSpPr>
            <p:nvPr/>
          </p:nvSpPr>
          <p:spPr bwMode="auto">
            <a:xfrm>
              <a:off x="3876416" y="3385243"/>
              <a:ext cx="155575" cy="352426"/>
            </a:xfrm>
            <a:custGeom>
              <a:avLst/>
              <a:gdLst>
                <a:gd name="T0" fmla="*/ 3 w 23"/>
                <a:gd name="T1" fmla="*/ 0 h 52"/>
                <a:gd name="T2" fmla="*/ 20 w 23"/>
                <a:gd name="T3" fmla="*/ 0 h 52"/>
                <a:gd name="T4" fmla="*/ 23 w 23"/>
                <a:gd name="T5" fmla="*/ 4 h 52"/>
                <a:gd name="T6" fmla="*/ 23 w 23"/>
                <a:gd name="T7" fmla="*/ 20 h 52"/>
                <a:gd name="T8" fmla="*/ 21 w 23"/>
                <a:gd name="T9" fmla="*/ 23 h 52"/>
                <a:gd name="T10" fmla="*/ 19 w 23"/>
                <a:gd name="T11" fmla="*/ 21 h 52"/>
                <a:gd name="T12" fmla="*/ 19 w 23"/>
                <a:gd name="T13" fmla="*/ 11 h 52"/>
                <a:gd name="T14" fmla="*/ 18 w 23"/>
                <a:gd name="T15" fmla="*/ 11 h 52"/>
                <a:gd name="T16" fmla="*/ 18 w 23"/>
                <a:gd name="T17" fmla="*/ 49 h 52"/>
                <a:gd name="T18" fmla="*/ 15 w 23"/>
                <a:gd name="T19" fmla="*/ 51 h 52"/>
                <a:gd name="T20" fmla="*/ 12 w 23"/>
                <a:gd name="T21" fmla="*/ 49 h 52"/>
                <a:gd name="T22" fmla="*/ 12 w 23"/>
                <a:gd name="T23" fmla="*/ 30 h 52"/>
                <a:gd name="T24" fmla="*/ 11 w 23"/>
                <a:gd name="T25" fmla="*/ 30 h 52"/>
                <a:gd name="T26" fmla="*/ 11 w 23"/>
                <a:gd name="T27" fmla="*/ 49 h 52"/>
                <a:gd name="T28" fmla="*/ 8 w 23"/>
                <a:gd name="T29" fmla="*/ 51 h 52"/>
                <a:gd name="T30" fmla="*/ 5 w 23"/>
                <a:gd name="T31" fmla="*/ 49 h 52"/>
                <a:gd name="T32" fmla="*/ 5 w 23"/>
                <a:gd name="T33" fmla="*/ 11 h 52"/>
                <a:gd name="T34" fmla="*/ 4 w 23"/>
                <a:gd name="T35" fmla="*/ 11 h 52"/>
                <a:gd name="T36" fmla="*/ 4 w 23"/>
                <a:gd name="T37" fmla="*/ 21 h 52"/>
                <a:gd name="T38" fmla="*/ 2 w 23"/>
                <a:gd name="T39" fmla="*/ 24 h 52"/>
                <a:gd name="T40" fmla="*/ 0 w 23"/>
                <a:gd name="T41" fmla="*/ 21 h 52"/>
                <a:gd name="T42" fmla="*/ 0 w 23"/>
                <a:gd name="T43" fmla="*/ 3 h 52"/>
                <a:gd name="T44" fmla="*/ 3 w 23"/>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52">
                  <a:moveTo>
                    <a:pt x="3" y="0"/>
                  </a:moveTo>
                  <a:cubicBezTo>
                    <a:pt x="20" y="0"/>
                    <a:pt x="20" y="0"/>
                    <a:pt x="20" y="0"/>
                  </a:cubicBezTo>
                  <a:cubicBezTo>
                    <a:pt x="20" y="0"/>
                    <a:pt x="23" y="1"/>
                    <a:pt x="23" y="4"/>
                  </a:cubicBezTo>
                  <a:cubicBezTo>
                    <a:pt x="23" y="6"/>
                    <a:pt x="23" y="20"/>
                    <a:pt x="23" y="20"/>
                  </a:cubicBezTo>
                  <a:cubicBezTo>
                    <a:pt x="23" y="20"/>
                    <a:pt x="23" y="23"/>
                    <a:pt x="21" y="23"/>
                  </a:cubicBezTo>
                  <a:cubicBezTo>
                    <a:pt x="20" y="23"/>
                    <a:pt x="19" y="23"/>
                    <a:pt x="19" y="21"/>
                  </a:cubicBezTo>
                  <a:cubicBezTo>
                    <a:pt x="19" y="19"/>
                    <a:pt x="19" y="11"/>
                    <a:pt x="19" y="11"/>
                  </a:cubicBezTo>
                  <a:cubicBezTo>
                    <a:pt x="19" y="11"/>
                    <a:pt x="18" y="10"/>
                    <a:pt x="18" y="11"/>
                  </a:cubicBezTo>
                  <a:cubicBezTo>
                    <a:pt x="18" y="12"/>
                    <a:pt x="18" y="49"/>
                    <a:pt x="18" y="49"/>
                  </a:cubicBezTo>
                  <a:cubicBezTo>
                    <a:pt x="18" y="49"/>
                    <a:pt x="17" y="51"/>
                    <a:pt x="15" y="51"/>
                  </a:cubicBezTo>
                  <a:cubicBezTo>
                    <a:pt x="13" y="52"/>
                    <a:pt x="12" y="49"/>
                    <a:pt x="12" y="49"/>
                  </a:cubicBezTo>
                  <a:cubicBezTo>
                    <a:pt x="12" y="30"/>
                    <a:pt x="12" y="30"/>
                    <a:pt x="12" y="30"/>
                  </a:cubicBezTo>
                  <a:cubicBezTo>
                    <a:pt x="12" y="30"/>
                    <a:pt x="12" y="29"/>
                    <a:pt x="11" y="30"/>
                  </a:cubicBezTo>
                  <a:cubicBezTo>
                    <a:pt x="11" y="49"/>
                    <a:pt x="11" y="49"/>
                    <a:pt x="11" y="49"/>
                  </a:cubicBezTo>
                  <a:cubicBezTo>
                    <a:pt x="11" y="49"/>
                    <a:pt x="11" y="51"/>
                    <a:pt x="8" y="51"/>
                  </a:cubicBezTo>
                  <a:cubicBezTo>
                    <a:pt x="5" y="51"/>
                    <a:pt x="5" y="49"/>
                    <a:pt x="5" y="49"/>
                  </a:cubicBezTo>
                  <a:cubicBezTo>
                    <a:pt x="5" y="11"/>
                    <a:pt x="5" y="11"/>
                    <a:pt x="5" y="11"/>
                  </a:cubicBezTo>
                  <a:cubicBezTo>
                    <a:pt x="5" y="11"/>
                    <a:pt x="4" y="10"/>
                    <a:pt x="4" y="11"/>
                  </a:cubicBezTo>
                  <a:cubicBezTo>
                    <a:pt x="4" y="21"/>
                    <a:pt x="4" y="21"/>
                    <a:pt x="4" y="21"/>
                  </a:cubicBezTo>
                  <a:cubicBezTo>
                    <a:pt x="4" y="21"/>
                    <a:pt x="4" y="24"/>
                    <a:pt x="2" y="24"/>
                  </a:cubicBezTo>
                  <a:cubicBezTo>
                    <a:pt x="0" y="24"/>
                    <a:pt x="0" y="21"/>
                    <a:pt x="0" y="21"/>
                  </a:cubicBezTo>
                  <a:cubicBezTo>
                    <a:pt x="0" y="3"/>
                    <a:pt x="0" y="3"/>
                    <a:pt x="0" y="3"/>
                  </a:cubicBezTo>
                  <a:cubicBezTo>
                    <a:pt x="0" y="3"/>
                    <a:pt x="0"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387" name="组合 386"/>
          <p:cNvGrpSpPr/>
          <p:nvPr/>
        </p:nvGrpSpPr>
        <p:grpSpPr>
          <a:xfrm>
            <a:off x="6554432" y="1231036"/>
            <a:ext cx="155575" cy="433389"/>
            <a:chOff x="3876416" y="3304280"/>
            <a:chExt cx="155575" cy="433389"/>
          </a:xfrm>
          <a:solidFill>
            <a:schemeClr val="accent1"/>
          </a:solidFill>
        </p:grpSpPr>
        <p:sp>
          <p:nvSpPr>
            <p:cNvPr id="388" name="Oval 157"/>
            <p:cNvSpPr>
              <a:spLocks noChangeArrowheads="1"/>
            </p:cNvSpPr>
            <p:nvPr/>
          </p:nvSpPr>
          <p:spPr bwMode="auto">
            <a:xfrm>
              <a:off x="3909753" y="3304280"/>
              <a:ext cx="80963"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9" name="Freeform 158"/>
            <p:cNvSpPr>
              <a:spLocks/>
            </p:cNvSpPr>
            <p:nvPr/>
          </p:nvSpPr>
          <p:spPr bwMode="auto">
            <a:xfrm>
              <a:off x="3876416" y="3385243"/>
              <a:ext cx="155575" cy="352426"/>
            </a:xfrm>
            <a:custGeom>
              <a:avLst/>
              <a:gdLst>
                <a:gd name="T0" fmla="*/ 3 w 23"/>
                <a:gd name="T1" fmla="*/ 0 h 52"/>
                <a:gd name="T2" fmla="*/ 20 w 23"/>
                <a:gd name="T3" fmla="*/ 0 h 52"/>
                <a:gd name="T4" fmla="*/ 23 w 23"/>
                <a:gd name="T5" fmla="*/ 4 h 52"/>
                <a:gd name="T6" fmla="*/ 23 w 23"/>
                <a:gd name="T7" fmla="*/ 20 h 52"/>
                <a:gd name="T8" fmla="*/ 21 w 23"/>
                <a:gd name="T9" fmla="*/ 23 h 52"/>
                <a:gd name="T10" fmla="*/ 19 w 23"/>
                <a:gd name="T11" fmla="*/ 21 h 52"/>
                <a:gd name="T12" fmla="*/ 19 w 23"/>
                <a:gd name="T13" fmla="*/ 11 h 52"/>
                <a:gd name="T14" fmla="*/ 18 w 23"/>
                <a:gd name="T15" fmla="*/ 11 h 52"/>
                <a:gd name="T16" fmla="*/ 18 w 23"/>
                <a:gd name="T17" fmla="*/ 49 h 52"/>
                <a:gd name="T18" fmla="*/ 15 w 23"/>
                <a:gd name="T19" fmla="*/ 51 h 52"/>
                <a:gd name="T20" fmla="*/ 12 w 23"/>
                <a:gd name="T21" fmla="*/ 49 h 52"/>
                <a:gd name="T22" fmla="*/ 12 w 23"/>
                <a:gd name="T23" fmla="*/ 30 h 52"/>
                <a:gd name="T24" fmla="*/ 11 w 23"/>
                <a:gd name="T25" fmla="*/ 30 h 52"/>
                <a:gd name="T26" fmla="*/ 11 w 23"/>
                <a:gd name="T27" fmla="*/ 49 h 52"/>
                <a:gd name="T28" fmla="*/ 8 w 23"/>
                <a:gd name="T29" fmla="*/ 51 h 52"/>
                <a:gd name="T30" fmla="*/ 5 w 23"/>
                <a:gd name="T31" fmla="*/ 49 h 52"/>
                <a:gd name="T32" fmla="*/ 5 w 23"/>
                <a:gd name="T33" fmla="*/ 11 h 52"/>
                <a:gd name="T34" fmla="*/ 4 w 23"/>
                <a:gd name="T35" fmla="*/ 11 h 52"/>
                <a:gd name="T36" fmla="*/ 4 w 23"/>
                <a:gd name="T37" fmla="*/ 21 h 52"/>
                <a:gd name="T38" fmla="*/ 2 w 23"/>
                <a:gd name="T39" fmla="*/ 24 h 52"/>
                <a:gd name="T40" fmla="*/ 0 w 23"/>
                <a:gd name="T41" fmla="*/ 21 h 52"/>
                <a:gd name="T42" fmla="*/ 0 w 23"/>
                <a:gd name="T43" fmla="*/ 3 h 52"/>
                <a:gd name="T44" fmla="*/ 3 w 23"/>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52">
                  <a:moveTo>
                    <a:pt x="3" y="0"/>
                  </a:moveTo>
                  <a:cubicBezTo>
                    <a:pt x="20" y="0"/>
                    <a:pt x="20" y="0"/>
                    <a:pt x="20" y="0"/>
                  </a:cubicBezTo>
                  <a:cubicBezTo>
                    <a:pt x="20" y="0"/>
                    <a:pt x="23" y="1"/>
                    <a:pt x="23" y="4"/>
                  </a:cubicBezTo>
                  <a:cubicBezTo>
                    <a:pt x="23" y="6"/>
                    <a:pt x="23" y="20"/>
                    <a:pt x="23" y="20"/>
                  </a:cubicBezTo>
                  <a:cubicBezTo>
                    <a:pt x="23" y="20"/>
                    <a:pt x="23" y="23"/>
                    <a:pt x="21" y="23"/>
                  </a:cubicBezTo>
                  <a:cubicBezTo>
                    <a:pt x="20" y="23"/>
                    <a:pt x="19" y="23"/>
                    <a:pt x="19" y="21"/>
                  </a:cubicBezTo>
                  <a:cubicBezTo>
                    <a:pt x="19" y="19"/>
                    <a:pt x="19" y="11"/>
                    <a:pt x="19" y="11"/>
                  </a:cubicBezTo>
                  <a:cubicBezTo>
                    <a:pt x="19" y="11"/>
                    <a:pt x="18" y="10"/>
                    <a:pt x="18" y="11"/>
                  </a:cubicBezTo>
                  <a:cubicBezTo>
                    <a:pt x="18" y="12"/>
                    <a:pt x="18" y="49"/>
                    <a:pt x="18" y="49"/>
                  </a:cubicBezTo>
                  <a:cubicBezTo>
                    <a:pt x="18" y="49"/>
                    <a:pt x="17" y="51"/>
                    <a:pt x="15" y="51"/>
                  </a:cubicBezTo>
                  <a:cubicBezTo>
                    <a:pt x="13" y="52"/>
                    <a:pt x="12" y="49"/>
                    <a:pt x="12" y="49"/>
                  </a:cubicBezTo>
                  <a:cubicBezTo>
                    <a:pt x="12" y="30"/>
                    <a:pt x="12" y="30"/>
                    <a:pt x="12" y="30"/>
                  </a:cubicBezTo>
                  <a:cubicBezTo>
                    <a:pt x="12" y="30"/>
                    <a:pt x="12" y="29"/>
                    <a:pt x="11" y="30"/>
                  </a:cubicBezTo>
                  <a:cubicBezTo>
                    <a:pt x="11" y="49"/>
                    <a:pt x="11" y="49"/>
                    <a:pt x="11" y="49"/>
                  </a:cubicBezTo>
                  <a:cubicBezTo>
                    <a:pt x="11" y="49"/>
                    <a:pt x="11" y="51"/>
                    <a:pt x="8" y="51"/>
                  </a:cubicBezTo>
                  <a:cubicBezTo>
                    <a:pt x="5" y="51"/>
                    <a:pt x="5" y="49"/>
                    <a:pt x="5" y="49"/>
                  </a:cubicBezTo>
                  <a:cubicBezTo>
                    <a:pt x="5" y="11"/>
                    <a:pt x="5" y="11"/>
                    <a:pt x="5" y="11"/>
                  </a:cubicBezTo>
                  <a:cubicBezTo>
                    <a:pt x="5" y="11"/>
                    <a:pt x="4" y="10"/>
                    <a:pt x="4" y="11"/>
                  </a:cubicBezTo>
                  <a:cubicBezTo>
                    <a:pt x="4" y="21"/>
                    <a:pt x="4" y="21"/>
                    <a:pt x="4" y="21"/>
                  </a:cubicBezTo>
                  <a:cubicBezTo>
                    <a:pt x="4" y="21"/>
                    <a:pt x="4" y="24"/>
                    <a:pt x="2" y="24"/>
                  </a:cubicBezTo>
                  <a:cubicBezTo>
                    <a:pt x="0" y="24"/>
                    <a:pt x="0" y="21"/>
                    <a:pt x="0" y="21"/>
                  </a:cubicBezTo>
                  <a:cubicBezTo>
                    <a:pt x="0" y="3"/>
                    <a:pt x="0" y="3"/>
                    <a:pt x="0" y="3"/>
                  </a:cubicBezTo>
                  <a:cubicBezTo>
                    <a:pt x="0" y="3"/>
                    <a:pt x="0"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sp>
        <p:nvSpPr>
          <p:cNvPr id="391" name="文本框 33"/>
          <p:cNvSpPr txBox="1">
            <a:spLocks noChangeArrowheads="1"/>
          </p:cNvSpPr>
          <p:nvPr/>
        </p:nvSpPr>
        <p:spPr bwMode="auto">
          <a:xfrm>
            <a:off x="1176898" y="360028"/>
            <a:ext cx="343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a:solidFill>
                  <a:schemeClr val="dk1"/>
                </a:solidFill>
              </a:rPr>
              <a:t>社交招聘</a:t>
            </a:r>
            <a:r>
              <a:rPr lang="zh-CN" altLang="en-US" sz="2000" b="1" dirty="0" smtClean="0">
                <a:solidFill>
                  <a:schemeClr val="dk1"/>
                </a:solidFill>
              </a:rPr>
              <a:t>渠道</a:t>
            </a:r>
            <a:r>
              <a:rPr lang="en-US" altLang="zh-CN" sz="2000" b="1" dirty="0" smtClean="0">
                <a:latin typeface="微软雅黑" panose="020B0503020204020204" pitchFamily="34" charset="-122"/>
              </a:rPr>
              <a:t>——LinkedIn</a:t>
            </a:r>
            <a:endParaRPr lang="id-ID" altLang="zh-CN" sz="2000" b="1" dirty="0">
              <a:latin typeface="微软雅黑" panose="020B0503020204020204" pitchFamily="34" charset="-122"/>
            </a:endParaRPr>
          </a:p>
        </p:txBody>
      </p:sp>
      <p:grpSp>
        <p:nvGrpSpPr>
          <p:cNvPr id="392" name="组合 391"/>
          <p:cNvGrpSpPr>
            <a:grpSpLocks/>
          </p:cNvGrpSpPr>
          <p:nvPr/>
        </p:nvGrpSpPr>
        <p:grpSpPr bwMode="auto">
          <a:xfrm>
            <a:off x="206369" y="315913"/>
            <a:ext cx="979304" cy="523220"/>
            <a:chOff x="4353620" y="864629"/>
            <a:chExt cx="742365" cy="477163"/>
          </a:xfrm>
        </p:grpSpPr>
        <p:sp>
          <p:nvSpPr>
            <p:cNvPr id="39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647" name="文本框 37"/>
            <p:cNvSpPr txBox="1">
              <a:spLocks noChangeArrowheads="1"/>
            </p:cNvSpPr>
            <p:nvPr/>
          </p:nvSpPr>
          <p:spPr bwMode="auto">
            <a:xfrm>
              <a:off x="4430241" y="864629"/>
              <a:ext cx="606544"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solidFill>
                    <a:schemeClr val="bg1"/>
                  </a:solidFill>
                  <a:cs typeface="Arial" panose="020B0604020202020204" pitchFamily="34" charset="0"/>
                </a:rPr>
                <a:t>2.3</a:t>
              </a:r>
              <a:endParaRPr lang="zh-CN" altLang="en-US" sz="2800" dirty="0">
                <a:solidFill>
                  <a:schemeClr val="bg1"/>
                </a:solidFill>
                <a:cs typeface="Arial" panose="020B0604020202020204" pitchFamily="34" charset="0"/>
              </a:endParaRPr>
            </a:p>
          </p:txBody>
        </p:sp>
      </p:grpSp>
      <p:sp>
        <p:nvSpPr>
          <p:cNvPr id="2" name="矩形 1"/>
          <p:cNvSpPr/>
          <p:nvPr/>
        </p:nvSpPr>
        <p:spPr>
          <a:xfrm>
            <a:off x="2244616" y="1589344"/>
            <a:ext cx="4686307" cy="1015663"/>
          </a:xfrm>
          <a:prstGeom prst="rect">
            <a:avLst/>
          </a:prstGeom>
          <a:solidFill>
            <a:schemeClr val="bg1">
              <a:lumMod val="65000"/>
            </a:schemeClr>
          </a:solidFill>
        </p:spPr>
        <p:txBody>
          <a:bodyPr wrap="square">
            <a:spAutoFit/>
          </a:bodyPr>
          <a:lstStyle/>
          <a:p>
            <a:pPr marL="285750" indent="-285750">
              <a:buFont typeface="Wingdings" panose="05000000000000000000" pitchFamily="2" charset="2"/>
              <a:buChar char="l"/>
            </a:pPr>
            <a:r>
              <a:rPr lang="zh-CN" altLang="en-US" sz="1200" dirty="0" smtClean="0">
                <a:solidFill>
                  <a:srgbClr val="333333"/>
                </a:solidFill>
                <a:latin typeface="arial" panose="020B0604020202020204" pitchFamily="34" charset="0"/>
              </a:rPr>
              <a:t>创建</a:t>
            </a:r>
            <a:r>
              <a:rPr lang="zh-CN" altLang="en-US" sz="1200" dirty="0">
                <a:solidFill>
                  <a:srgbClr val="333333"/>
                </a:solidFill>
                <a:latin typeface="arial" panose="020B0604020202020204" pitchFamily="34" charset="0"/>
              </a:rPr>
              <a:t>于 </a:t>
            </a:r>
            <a:r>
              <a:rPr lang="en-US" altLang="zh-CN" sz="1200" dirty="0">
                <a:solidFill>
                  <a:srgbClr val="333333"/>
                </a:solidFill>
                <a:latin typeface="arial" panose="020B0604020202020204" pitchFamily="34" charset="0"/>
              </a:rPr>
              <a:t>2002 </a:t>
            </a:r>
            <a:r>
              <a:rPr lang="zh-CN" altLang="en-US" sz="1200" dirty="0">
                <a:solidFill>
                  <a:srgbClr val="333333"/>
                </a:solidFill>
                <a:latin typeface="arial" panose="020B0604020202020204" pitchFamily="34" charset="0"/>
              </a:rPr>
              <a:t>年，致力于向全球职场人士提供沟通</a:t>
            </a:r>
            <a:r>
              <a:rPr lang="zh-CN" altLang="en-US" sz="1200" dirty="0" smtClean="0">
                <a:solidFill>
                  <a:srgbClr val="333333"/>
                </a:solidFill>
                <a:latin typeface="arial" panose="020B0604020202020204" pitchFamily="34" charset="0"/>
              </a:rPr>
              <a:t>平台</a:t>
            </a:r>
            <a:endParaRPr lang="en-US" altLang="zh-CN" sz="1200" dirty="0" smtClean="0">
              <a:solidFill>
                <a:srgbClr val="333333"/>
              </a:solidFill>
              <a:latin typeface="arial" panose="020B0604020202020204" pitchFamily="34" charset="0"/>
            </a:endParaRPr>
          </a:p>
          <a:p>
            <a:pPr marL="285750" indent="-285750">
              <a:buFont typeface="Wingdings" panose="05000000000000000000" pitchFamily="2" charset="2"/>
              <a:buChar char="l"/>
            </a:pPr>
            <a:r>
              <a:rPr lang="zh-CN" altLang="en-US" sz="1200" b="1" dirty="0" smtClean="0">
                <a:solidFill>
                  <a:srgbClr val="FF0000"/>
                </a:solidFill>
                <a:latin typeface="arial" panose="020B0604020202020204" pitchFamily="34" charset="0"/>
              </a:rPr>
              <a:t>全球</a:t>
            </a:r>
            <a:r>
              <a:rPr lang="zh-CN" altLang="en-US" sz="1200" b="1" dirty="0">
                <a:solidFill>
                  <a:srgbClr val="FF0000"/>
                </a:solidFill>
                <a:latin typeface="arial" panose="020B0604020202020204" pitchFamily="34" charset="0"/>
              </a:rPr>
              <a:t>最大的职业社交网站</a:t>
            </a:r>
            <a:r>
              <a:rPr lang="zh-CN" altLang="en-US" sz="1200" dirty="0" smtClean="0">
                <a:solidFill>
                  <a:srgbClr val="333333"/>
                </a:solidFill>
                <a:latin typeface="arial" panose="020B0604020202020204" pitchFamily="34" charset="0"/>
              </a:rPr>
              <a:t>，</a:t>
            </a:r>
            <a:endParaRPr lang="en-US" altLang="zh-CN" sz="1200" dirty="0" smtClean="0">
              <a:solidFill>
                <a:srgbClr val="333333"/>
              </a:solidFill>
              <a:latin typeface="arial" panose="020B0604020202020204" pitchFamily="34" charset="0"/>
            </a:endParaRPr>
          </a:p>
          <a:p>
            <a:pPr marL="285750" indent="-285750">
              <a:buFont typeface="Wingdings" panose="05000000000000000000" pitchFamily="2" charset="2"/>
              <a:buChar char="l"/>
            </a:pPr>
            <a:r>
              <a:rPr lang="zh-CN" altLang="en-US" sz="1200" dirty="0" smtClean="0">
                <a:solidFill>
                  <a:srgbClr val="333333"/>
                </a:solidFill>
                <a:latin typeface="arial" panose="020B0604020202020204" pitchFamily="34" charset="0"/>
              </a:rPr>
              <a:t>会员</a:t>
            </a:r>
            <a:r>
              <a:rPr lang="zh-CN" altLang="en-US" sz="1200" dirty="0">
                <a:solidFill>
                  <a:srgbClr val="333333"/>
                </a:solidFill>
                <a:latin typeface="arial" panose="020B0604020202020204" pitchFamily="34" charset="0"/>
              </a:rPr>
              <a:t>人数在世界范围内已</a:t>
            </a:r>
            <a:r>
              <a:rPr lang="zh-CN" altLang="en-US" sz="1200" b="1" dirty="0">
                <a:solidFill>
                  <a:srgbClr val="FF0000"/>
                </a:solidFill>
                <a:latin typeface="arial" panose="020B0604020202020204" pitchFamily="34" charset="0"/>
              </a:rPr>
              <a:t>超过 </a:t>
            </a:r>
            <a:r>
              <a:rPr lang="en-US" altLang="zh-CN" sz="1200" b="1" dirty="0">
                <a:solidFill>
                  <a:srgbClr val="FF0000"/>
                </a:solidFill>
                <a:latin typeface="arial" panose="020B0604020202020204" pitchFamily="34" charset="0"/>
              </a:rPr>
              <a:t>3 </a:t>
            </a:r>
            <a:r>
              <a:rPr lang="zh-CN" altLang="en-US" sz="1200" b="1" dirty="0" smtClean="0">
                <a:solidFill>
                  <a:srgbClr val="FF0000"/>
                </a:solidFill>
                <a:latin typeface="arial" panose="020B0604020202020204" pitchFamily="34" charset="0"/>
              </a:rPr>
              <a:t>亿</a:t>
            </a:r>
            <a:endParaRPr lang="en-US" altLang="zh-CN" sz="1200" dirty="0" smtClean="0">
              <a:solidFill>
                <a:srgbClr val="333333"/>
              </a:solidFill>
              <a:latin typeface="arial" panose="020B0604020202020204" pitchFamily="34" charset="0"/>
            </a:endParaRPr>
          </a:p>
          <a:p>
            <a:pPr marL="285750" indent="-285750">
              <a:buFont typeface="Wingdings" panose="05000000000000000000" pitchFamily="2" charset="2"/>
              <a:buChar char="l"/>
            </a:pPr>
            <a:r>
              <a:rPr lang="zh-CN" altLang="en-US" sz="1200" dirty="0" smtClean="0">
                <a:solidFill>
                  <a:srgbClr val="333333"/>
                </a:solidFill>
                <a:latin typeface="arial" panose="020B0604020202020204" pitchFamily="34" charset="0"/>
              </a:rPr>
              <a:t>每个</a:t>
            </a:r>
            <a:r>
              <a:rPr lang="en-US" altLang="zh-CN" sz="1200" dirty="0">
                <a:solidFill>
                  <a:srgbClr val="333333"/>
                </a:solidFill>
                <a:latin typeface="arial" panose="020B0604020202020204" pitchFamily="34" charset="0"/>
              </a:rPr>
              <a:t>《</a:t>
            </a:r>
            <a:r>
              <a:rPr lang="zh-CN" altLang="en-US" sz="1200" dirty="0">
                <a:solidFill>
                  <a:srgbClr val="333333"/>
                </a:solidFill>
                <a:latin typeface="arial" panose="020B0604020202020204" pitchFamily="34" charset="0"/>
              </a:rPr>
              <a:t>财富</a:t>
            </a:r>
            <a:r>
              <a:rPr lang="en-US" altLang="zh-CN" sz="1200" dirty="0">
                <a:solidFill>
                  <a:srgbClr val="333333"/>
                </a:solidFill>
                <a:latin typeface="arial" panose="020B0604020202020204" pitchFamily="34" charset="0"/>
              </a:rPr>
              <a:t>》</a:t>
            </a:r>
            <a:r>
              <a:rPr lang="zh-CN" altLang="en-US" sz="1200" dirty="0">
                <a:solidFill>
                  <a:srgbClr val="333333"/>
                </a:solidFill>
                <a:latin typeface="arial" panose="020B0604020202020204" pitchFamily="34" charset="0"/>
              </a:rPr>
              <a:t>世界</a:t>
            </a:r>
            <a:r>
              <a:rPr lang="en-US" altLang="zh-CN" sz="1200" dirty="0">
                <a:solidFill>
                  <a:srgbClr val="333333"/>
                </a:solidFill>
                <a:latin typeface="arial" panose="020B0604020202020204" pitchFamily="34" charset="0"/>
              </a:rPr>
              <a:t>500</a:t>
            </a:r>
            <a:r>
              <a:rPr lang="zh-CN" altLang="en-US" sz="1200" dirty="0">
                <a:solidFill>
                  <a:srgbClr val="333333"/>
                </a:solidFill>
                <a:latin typeface="arial" panose="020B0604020202020204" pitchFamily="34" charset="0"/>
              </a:rPr>
              <a:t>强公司均有高管加入</a:t>
            </a:r>
            <a:r>
              <a:rPr lang="zh-CN" altLang="en-US" sz="1200" dirty="0" smtClean="0">
                <a:solidFill>
                  <a:srgbClr val="333333"/>
                </a:solidFill>
                <a:latin typeface="arial" panose="020B0604020202020204" pitchFamily="34" charset="0"/>
              </a:rPr>
              <a:t>。</a:t>
            </a:r>
            <a:endParaRPr lang="en-US" altLang="zh-CN" sz="1200" dirty="0" smtClean="0">
              <a:solidFill>
                <a:srgbClr val="333333"/>
              </a:solidFill>
              <a:latin typeface="arial" panose="020B0604020202020204" pitchFamily="34" charset="0"/>
            </a:endParaRPr>
          </a:p>
          <a:p>
            <a:pPr marL="285750" indent="-285750">
              <a:buFont typeface="Wingdings" panose="05000000000000000000" pitchFamily="2" charset="2"/>
              <a:buChar char="l"/>
            </a:pPr>
            <a:endParaRPr lang="zh-CN" altLang="en-US" sz="1200" dirty="0"/>
          </a:p>
        </p:txBody>
      </p:sp>
      <p:sp>
        <p:nvSpPr>
          <p:cNvPr id="4" name="矩形 3"/>
          <p:cNvSpPr/>
          <p:nvPr/>
        </p:nvSpPr>
        <p:spPr>
          <a:xfrm>
            <a:off x="2236538" y="2929736"/>
            <a:ext cx="4718040" cy="892552"/>
          </a:xfrm>
          <a:prstGeom prst="rect">
            <a:avLst/>
          </a:prstGeom>
          <a:solidFill>
            <a:schemeClr val="bg1">
              <a:lumMod val="65000"/>
            </a:schemeClr>
          </a:solidFill>
        </p:spPr>
        <p:txBody>
          <a:bodyPr wrap="square">
            <a:spAutoFit/>
          </a:bodyPr>
          <a:lstStyle/>
          <a:p>
            <a:r>
              <a:rPr lang="en-US" altLang="zh-CN" dirty="0" smtClean="0">
                <a:latin typeface="Microsoft YaHei" panose="020B0503020204020204" pitchFamily="34" charset="-122"/>
                <a:ea typeface="Microsoft YaHei" panose="020B0503020204020204" pitchFamily="34" charset="-122"/>
              </a:rPr>
              <a:t>       </a:t>
            </a:r>
            <a:r>
              <a:rPr lang="zh-CN" altLang="zh-CN" dirty="0" smtClean="0">
                <a:latin typeface="Microsoft YaHei" panose="020B0503020204020204" pitchFamily="34" charset="-122"/>
                <a:ea typeface="Microsoft YaHei" panose="020B0503020204020204" pitchFamily="34" charset="-122"/>
              </a:rPr>
              <a:t>2</a:t>
            </a:r>
            <a:r>
              <a:rPr lang="en-US" altLang="zh-CN" dirty="0" smtClean="0">
                <a:latin typeface="Microsoft YaHei" panose="020B0503020204020204" pitchFamily="34" charset="-122"/>
                <a:ea typeface="Microsoft YaHei" panose="020B0503020204020204" pitchFamily="34" charset="-122"/>
              </a:rPr>
              <a:t>014</a:t>
            </a:r>
            <a:r>
              <a:rPr lang="zh-CN" altLang="en-US" dirty="0">
                <a:latin typeface="Microsoft YaHei" panose="020B0503020204020204" pitchFamily="34" charset="-122"/>
                <a:ea typeface="Microsoft YaHei" panose="020B0503020204020204" pitchFamily="34" charset="-122"/>
              </a:rPr>
              <a:t>年</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月，领英简体中文测试版正式上线，领英和红杉中国与宽带资本建立合资公司，开展在华业务</a:t>
            </a:r>
            <a:r>
              <a:rPr lang="zh-CN"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r>
              <a:rPr lang="zh-CN" altLang="en-US" dirty="0" smtClean="0"/>
              <a:t>        领英在中国开发的产品</a:t>
            </a:r>
            <a:r>
              <a:rPr lang="en-US" altLang="zh-CN" dirty="0" smtClean="0"/>
              <a:t>——</a:t>
            </a:r>
            <a:r>
              <a:rPr lang="zh-CN" altLang="en-US" dirty="0" smtClean="0"/>
              <a:t>赤兔，与领英共享大</a:t>
            </a:r>
            <a:r>
              <a:rPr lang="zh-CN" altLang="en-US" dirty="0"/>
              <a:t>数据技术、算法、匹配</a:t>
            </a:r>
            <a:endParaRPr lang="en-US" altLang="zh-CN" dirty="0">
              <a:latin typeface="Microsoft YaHei" panose="020B0503020204020204" pitchFamily="34" charset="-122"/>
              <a:ea typeface="Microsoft YaHei"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600"/>
                                        <p:tgtEl>
                                          <p:spTgt spid="396"/>
                                        </p:tgtEl>
                                      </p:cBhvr>
                                    </p:animEffect>
                                  </p:childTnLst>
                                </p:cTn>
                              </p:par>
                              <p:par>
                                <p:cTn id="8" presetID="35" presetClass="path" presetSubtype="0" decel="100000" fill="hold" nodeType="withEffect">
                                  <p:stCondLst>
                                    <p:cond delay="0"/>
                                  </p:stCondLst>
                                  <p:childTnLst>
                                    <p:animMotion origin="layout" path="M -0.05556 0.00031 L 1.66667E-6 0.00031 " pathEditMode="relative" rAng="0" ptsTypes="AA">
                                      <p:cBhvr>
                                        <p:cTn id="9" dur="800" fill="hold"/>
                                        <p:tgtEl>
                                          <p:spTgt spid="396"/>
                                        </p:tgtEl>
                                        <p:attrNameLst>
                                          <p:attrName>ppt_x</p:attrName>
                                          <p:attrName>ppt_y</p:attrName>
                                        </p:attrNameLst>
                                      </p:cBhvr>
                                      <p:rCtr x="2778" y="0"/>
                                    </p:animMotion>
                                  </p:childTnLst>
                                </p:cTn>
                              </p:par>
                            </p:childTnLst>
                          </p:cTn>
                        </p:par>
                        <p:par>
                          <p:cTn id="10" fill="hold" nodeType="withGroup">
                            <p:stCondLst>
                              <p:cond delay="800"/>
                            </p:stCondLst>
                            <p:childTnLst>
                              <p:par>
                                <p:cTn id="11" presetID="22" presetClass="entr" presetSubtype="4" fill="hold" nodeType="afterEffect">
                                  <p:stCondLst>
                                    <p:cond delay="0"/>
                                  </p:stCondLst>
                                  <p:childTnLst>
                                    <p:set>
                                      <p:cBhvr>
                                        <p:cTn id="12" dur="1" fill="hold">
                                          <p:stCondLst>
                                            <p:cond delay="0"/>
                                          </p:stCondLst>
                                        </p:cTn>
                                        <p:tgtEl>
                                          <p:spTgt spid="375"/>
                                        </p:tgtEl>
                                        <p:attrNameLst>
                                          <p:attrName>style.visibility</p:attrName>
                                        </p:attrNameLst>
                                      </p:cBhvr>
                                      <p:to>
                                        <p:strVal val="visible"/>
                                      </p:to>
                                    </p:set>
                                    <p:animEffect transition="in" filter="wipe(down)">
                                      <p:cBhvr>
                                        <p:cTn id="13" dur="500"/>
                                        <p:tgtEl>
                                          <p:spTgt spid="375"/>
                                        </p:tgtEl>
                                      </p:cBhvr>
                                    </p:animEffect>
                                  </p:childTnLst>
                                </p:cTn>
                              </p:par>
                              <p:par>
                                <p:cTn id="14" presetID="22" presetClass="entr" presetSubtype="4" fill="hold" nodeType="withEffect">
                                  <p:stCondLst>
                                    <p:cond delay="0"/>
                                  </p:stCondLst>
                                  <p:childTnLst>
                                    <p:set>
                                      <p:cBhvr>
                                        <p:cTn id="15" dur="1" fill="hold">
                                          <p:stCondLst>
                                            <p:cond delay="0"/>
                                          </p:stCondLst>
                                        </p:cTn>
                                        <p:tgtEl>
                                          <p:spTgt spid="387"/>
                                        </p:tgtEl>
                                        <p:attrNameLst>
                                          <p:attrName>style.visibility</p:attrName>
                                        </p:attrNameLst>
                                      </p:cBhvr>
                                      <p:to>
                                        <p:strVal val="visible"/>
                                      </p:to>
                                    </p:set>
                                    <p:animEffect transition="in" filter="wipe(down)">
                                      <p:cBhvr>
                                        <p:cTn id="16" dur="500"/>
                                        <p:tgtEl>
                                          <p:spTgt spid="387"/>
                                        </p:tgtEl>
                                      </p:cBhvr>
                                    </p:animEffect>
                                  </p:childTnLst>
                                </p:cTn>
                              </p:par>
                              <p:par>
                                <p:cTn id="17" presetID="22" presetClass="entr" presetSubtype="4" fill="hold" nodeType="withEffect">
                                  <p:stCondLst>
                                    <p:cond delay="0"/>
                                  </p:stCondLst>
                                  <p:childTnLst>
                                    <p:set>
                                      <p:cBhvr>
                                        <p:cTn id="18" dur="1" fill="hold">
                                          <p:stCondLst>
                                            <p:cond delay="0"/>
                                          </p:stCondLst>
                                        </p:cTn>
                                        <p:tgtEl>
                                          <p:spTgt spid="340"/>
                                        </p:tgtEl>
                                        <p:attrNameLst>
                                          <p:attrName>style.visibility</p:attrName>
                                        </p:attrNameLst>
                                      </p:cBhvr>
                                      <p:to>
                                        <p:strVal val="visible"/>
                                      </p:to>
                                    </p:set>
                                    <p:animEffect transition="in" filter="wipe(down)">
                                      <p:cBhvr>
                                        <p:cTn id="19" dur="500"/>
                                        <p:tgtEl>
                                          <p:spTgt spid="340"/>
                                        </p:tgtEl>
                                      </p:cBhvr>
                                    </p:animEffect>
                                  </p:childTnLst>
                                </p:cTn>
                              </p:par>
                              <p:par>
                                <p:cTn id="20" presetID="22" presetClass="entr" presetSubtype="4" fill="hold" nodeType="withEffect">
                                  <p:stCondLst>
                                    <p:cond delay="0"/>
                                  </p:stCondLst>
                                  <p:childTnLst>
                                    <p:set>
                                      <p:cBhvr>
                                        <p:cTn id="21" dur="1" fill="hold">
                                          <p:stCondLst>
                                            <p:cond delay="0"/>
                                          </p:stCondLst>
                                        </p:cTn>
                                        <p:tgtEl>
                                          <p:spTgt spid="357"/>
                                        </p:tgtEl>
                                        <p:attrNameLst>
                                          <p:attrName>style.visibility</p:attrName>
                                        </p:attrNameLst>
                                      </p:cBhvr>
                                      <p:to>
                                        <p:strVal val="visible"/>
                                      </p:to>
                                    </p:set>
                                    <p:animEffect transition="in" filter="wipe(down)">
                                      <p:cBhvr>
                                        <p:cTn id="22" dur="500"/>
                                        <p:tgtEl>
                                          <p:spTgt spid="357"/>
                                        </p:tgtEl>
                                      </p:cBhvr>
                                    </p:animEffect>
                                  </p:childTnLst>
                                </p:cTn>
                              </p:par>
                              <p:par>
                                <p:cTn id="23" presetID="22" presetClass="entr" presetSubtype="4" fill="hold" nodeType="withEffect">
                                  <p:stCondLst>
                                    <p:cond delay="0"/>
                                  </p:stCondLst>
                                  <p:childTnLst>
                                    <p:set>
                                      <p:cBhvr>
                                        <p:cTn id="24" dur="1" fill="hold">
                                          <p:stCondLst>
                                            <p:cond delay="0"/>
                                          </p:stCondLst>
                                        </p:cTn>
                                        <p:tgtEl>
                                          <p:spTgt spid="337"/>
                                        </p:tgtEl>
                                        <p:attrNameLst>
                                          <p:attrName>style.visibility</p:attrName>
                                        </p:attrNameLst>
                                      </p:cBhvr>
                                      <p:to>
                                        <p:strVal val="visible"/>
                                      </p:to>
                                    </p:set>
                                    <p:animEffect transition="in" filter="wipe(down)">
                                      <p:cBhvr>
                                        <p:cTn id="25" dur="500"/>
                                        <p:tgtEl>
                                          <p:spTgt spid="337"/>
                                        </p:tgtEl>
                                      </p:cBhvr>
                                    </p:animEffect>
                                  </p:childTnLst>
                                </p:cTn>
                              </p:par>
                              <p:par>
                                <p:cTn id="26" presetID="22" presetClass="entr" presetSubtype="4" fill="hold" nodeType="withEffect">
                                  <p:stCondLst>
                                    <p:cond delay="0"/>
                                  </p:stCondLst>
                                  <p:childTnLst>
                                    <p:set>
                                      <p:cBhvr>
                                        <p:cTn id="27" dur="1" fill="hold">
                                          <p:stCondLst>
                                            <p:cond delay="0"/>
                                          </p:stCondLst>
                                        </p:cTn>
                                        <p:tgtEl>
                                          <p:spTgt spid="372"/>
                                        </p:tgtEl>
                                        <p:attrNameLst>
                                          <p:attrName>style.visibility</p:attrName>
                                        </p:attrNameLst>
                                      </p:cBhvr>
                                      <p:to>
                                        <p:strVal val="visible"/>
                                      </p:to>
                                    </p:set>
                                    <p:animEffect transition="in" filter="wipe(down)">
                                      <p:cBhvr>
                                        <p:cTn id="28" dur="500"/>
                                        <p:tgtEl>
                                          <p:spTgt spid="372"/>
                                        </p:tgtEl>
                                      </p:cBhvr>
                                    </p:animEffect>
                                  </p:childTnLst>
                                </p:cTn>
                              </p:par>
                              <p:par>
                                <p:cTn id="29" presetID="22" presetClass="entr" presetSubtype="4" fill="hold" nodeType="withEffect">
                                  <p:stCondLst>
                                    <p:cond delay="0"/>
                                  </p:stCondLst>
                                  <p:childTnLst>
                                    <p:set>
                                      <p:cBhvr>
                                        <p:cTn id="30" dur="1" fill="hold">
                                          <p:stCondLst>
                                            <p:cond delay="0"/>
                                          </p:stCondLst>
                                        </p:cTn>
                                        <p:tgtEl>
                                          <p:spTgt spid="369"/>
                                        </p:tgtEl>
                                        <p:attrNameLst>
                                          <p:attrName>style.visibility</p:attrName>
                                        </p:attrNameLst>
                                      </p:cBhvr>
                                      <p:to>
                                        <p:strVal val="visible"/>
                                      </p:to>
                                    </p:set>
                                    <p:animEffect transition="in" filter="wipe(down)">
                                      <p:cBhvr>
                                        <p:cTn id="31" dur="500"/>
                                        <p:tgtEl>
                                          <p:spTgt spid="369"/>
                                        </p:tgtEl>
                                      </p:cBhvr>
                                    </p:animEffect>
                                  </p:childTnLst>
                                </p:cTn>
                              </p:par>
                              <p:par>
                                <p:cTn id="32" presetID="22" presetClass="entr" presetSubtype="4" fill="hold" nodeType="withEffect">
                                  <p:stCondLst>
                                    <p:cond delay="0"/>
                                  </p:stCondLst>
                                  <p:childTnLst>
                                    <p:set>
                                      <p:cBhvr>
                                        <p:cTn id="33" dur="1" fill="hold">
                                          <p:stCondLst>
                                            <p:cond delay="0"/>
                                          </p:stCondLst>
                                        </p:cTn>
                                        <p:tgtEl>
                                          <p:spTgt spid="352"/>
                                        </p:tgtEl>
                                        <p:attrNameLst>
                                          <p:attrName>style.visibility</p:attrName>
                                        </p:attrNameLst>
                                      </p:cBhvr>
                                      <p:to>
                                        <p:strVal val="visible"/>
                                      </p:to>
                                    </p:set>
                                    <p:animEffect transition="in" filter="wipe(down)">
                                      <p:cBhvr>
                                        <p:cTn id="34" dur="500"/>
                                        <p:tgtEl>
                                          <p:spTgt spid="352"/>
                                        </p:tgtEl>
                                      </p:cBhvr>
                                    </p:animEffect>
                                  </p:childTnLst>
                                </p:cTn>
                              </p:par>
                              <p:par>
                                <p:cTn id="35" presetID="22" presetClass="entr" presetSubtype="4" fill="hold" nodeType="withEffect">
                                  <p:stCondLst>
                                    <p:cond delay="0"/>
                                  </p:stCondLst>
                                  <p:childTnLst>
                                    <p:set>
                                      <p:cBhvr>
                                        <p:cTn id="36" dur="1" fill="hold">
                                          <p:stCondLst>
                                            <p:cond delay="0"/>
                                          </p:stCondLst>
                                        </p:cTn>
                                        <p:tgtEl>
                                          <p:spTgt spid="363"/>
                                        </p:tgtEl>
                                        <p:attrNameLst>
                                          <p:attrName>style.visibility</p:attrName>
                                        </p:attrNameLst>
                                      </p:cBhvr>
                                      <p:to>
                                        <p:strVal val="visible"/>
                                      </p:to>
                                    </p:set>
                                    <p:animEffect transition="in" filter="wipe(down)">
                                      <p:cBhvr>
                                        <p:cTn id="37" dur="500"/>
                                        <p:tgtEl>
                                          <p:spTgt spid="363"/>
                                        </p:tgtEl>
                                      </p:cBhvr>
                                    </p:animEffect>
                                  </p:childTnLst>
                                </p:cTn>
                              </p:par>
                              <p:par>
                                <p:cTn id="38" presetID="22" presetClass="entr" presetSubtype="4" fill="hold" nodeType="withEffect">
                                  <p:stCondLst>
                                    <p:cond delay="0"/>
                                  </p:stCondLst>
                                  <p:childTnLst>
                                    <p:set>
                                      <p:cBhvr>
                                        <p:cTn id="39" dur="1" fill="hold">
                                          <p:stCondLst>
                                            <p:cond delay="0"/>
                                          </p:stCondLst>
                                        </p:cTn>
                                        <p:tgtEl>
                                          <p:spTgt spid="360"/>
                                        </p:tgtEl>
                                        <p:attrNameLst>
                                          <p:attrName>style.visibility</p:attrName>
                                        </p:attrNameLst>
                                      </p:cBhvr>
                                      <p:to>
                                        <p:strVal val="visible"/>
                                      </p:to>
                                    </p:set>
                                    <p:animEffect transition="in" filter="wipe(down)">
                                      <p:cBhvr>
                                        <p:cTn id="40" dur="500"/>
                                        <p:tgtEl>
                                          <p:spTgt spid="360"/>
                                        </p:tgtEl>
                                      </p:cBhvr>
                                    </p:animEffect>
                                  </p:childTnLst>
                                </p:cTn>
                              </p:par>
                              <p:par>
                                <p:cTn id="41" presetID="22" presetClass="entr" presetSubtype="4" fill="hold" nodeType="withEffect">
                                  <p:stCondLst>
                                    <p:cond delay="0"/>
                                  </p:stCondLst>
                                  <p:childTnLst>
                                    <p:set>
                                      <p:cBhvr>
                                        <p:cTn id="42" dur="1" fill="hold">
                                          <p:stCondLst>
                                            <p:cond delay="0"/>
                                          </p:stCondLst>
                                        </p:cTn>
                                        <p:tgtEl>
                                          <p:spTgt spid="349"/>
                                        </p:tgtEl>
                                        <p:attrNameLst>
                                          <p:attrName>style.visibility</p:attrName>
                                        </p:attrNameLst>
                                      </p:cBhvr>
                                      <p:to>
                                        <p:strVal val="visible"/>
                                      </p:to>
                                    </p:set>
                                    <p:animEffect transition="in" filter="wipe(down)">
                                      <p:cBhvr>
                                        <p:cTn id="43" dur="500"/>
                                        <p:tgtEl>
                                          <p:spTgt spid="349"/>
                                        </p:tgtEl>
                                      </p:cBhvr>
                                    </p:animEffect>
                                  </p:childTnLst>
                                </p:cTn>
                              </p:par>
                              <p:par>
                                <p:cTn id="44" presetID="22" presetClass="entr" presetSubtype="4" fill="hold" nodeType="withEffect">
                                  <p:stCondLst>
                                    <p:cond delay="0"/>
                                  </p:stCondLst>
                                  <p:childTnLst>
                                    <p:set>
                                      <p:cBhvr>
                                        <p:cTn id="45" dur="1" fill="hold">
                                          <p:stCondLst>
                                            <p:cond delay="0"/>
                                          </p:stCondLst>
                                        </p:cTn>
                                        <p:tgtEl>
                                          <p:spTgt spid="366"/>
                                        </p:tgtEl>
                                        <p:attrNameLst>
                                          <p:attrName>style.visibility</p:attrName>
                                        </p:attrNameLst>
                                      </p:cBhvr>
                                      <p:to>
                                        <p:strVal val="visible"/>
                                      </p:to>
                                    </p:set>
                                    <p:animEffect transition="in" filter="wipe(down)">
                                      <p:cBhvr>
                                        <p:cTn id="46" dur="500"/>
                                        <p:tgtEl>
                                          <p:spTgt spid="366"/>
                                        </p:tgtEl>
                                      </p:cBhvr>
                                    </p:animEffect>
                                  </p:childTnLst>
                                </p:cTn>
                              </p:par>
                              <p:par>
                                <p:cTn id="47" presetID="22" presetClass="entr" presetSubtype="4" fill="hold" nodeType="withEffect">
                                  <p:stCondLst>
                                    <p:cond delay="0"/>
                                  </p:stCondLst>
                                  <p:childTnLst>
                                    <p:set>
                                      <p:cBhvr>
                                        <p:cTn id="48" dur="1" fill="hold">
                                          <p:stCondLst>
                                            <p:cond delay="0"/>
                                          </p:stCondLst>
                                        </p:cTn>
                                        <p:tgtEl>
                                          <p:spTgt spid="378"/>
                                        </p:tgtEl>
                                        <p:attrNameLst>
                                          <p:attrName>style.visibility</p:attrName>
                                        </p:attrNameLst>
                                      </p:cBhvr>
                                      <p:to>
                                        <p:strVal val="visible"/>
                                      </p:to>
                                    </p:set>
                                    <p:animEffect transition="in" filter="wipe(down)">
                                      <p:cBhvr>
                                        <p:cTn id="49" dur="500"/>
                                        <p:tgtEl>
                                          <p:spTgt spid="378"/>
                                        </p:tgtEl>
                                      </p:cBhvr>
                                    </p:animEffect>
                                  </p:childTnLst>
                                </p:cTn>
                              </p:par>
                              <p:par>
                                <p:cTn id="50" presetID="22" presetClass="entr" presetSubtype="4" fill="hold" nodeType="withEffect">
                                  <p:stCondLst>
                                    <p:cond delay="0"/>
                                  </p:stCondLst>
                                  <p:childTnLst>
                                    <p:set>
                                      <p:cBhvr>
                                        <p:cTn id="51" dur="1" fill="hold">
                                          <p:stCondLst>
                                            <p:cond delay="0"/>
                                          </p:stCondLst>
                                        </p:cTn>
                                        <p:tgtEl>
                                          <p:spTgt spid="381"/>
                                        </p:tgtEl>
                                        <p:attrNameLst>
                                          <p:attrName>style.visibility</p:attrName>
                                        </p:attrNameLst>
                                      </p:cBhvr>
                                      <p:to>
                                        <p:strVal val="visible"/>
                                      </p:to>
                                    </p:set>
                                    <p:animEffect transition="in" filter="wipe(down)">
                                      <p:cBhvr>
                                        <p:cTn id="52" dur="500"/>
                                        <p:tgtEl>
                                          <p:spTgt spid="381"/>
                                        </p:tgtEl>
                                      </p:cBhvr>
                                    </p:animEffect>
                                  </p:childTnLst>
                                </p:cTn>
                              </p:par>
                              <p:par>
                                <p:cTn id="53" presetID="22" presetClass="entr" presetSubtype="4" fill="hold" nodeType="withEffect">
                                  <p:stCondLst>
                                    <p:cond delay="0"/>
                                  </p:stCondLst>
                                  <p:childTnLst>
                                    <p:set>
                                      <p:cBhvr>
                                        <p:cTn id="54" dur="1" fill="hold">
                                          <p:stCondLst>
                                            <p:cond delay="0"/>
                                          </p:stCondLst>
                                        </p:cTn>
                                        <p:tgtEl>
                                          <p:spTgt spid="346"/>
                                        </p:tgtEl>
                                        <p:attrNameLst>
                                          <p:attrName>style.visibility</p:attrName>
                                        </p:attrNameLst>
                                      </p:cBhvr>
                                      <p:to>
                                        <p:strVal val="visible"/>
                                      </p:to>
                                    </p:set>
                                    <p:animEffect transition="in" filter="wipe(down)">
                                      <p:cBhvr>
                                        <p:cTn id="55" dur="500"/>
                                        <p:tgtEl>
                                          <p:spTgt spid="346"/>
                                        </p:tgtEl>
                                      </p:cBhvr>
                                    </p:animEffect>
                                  </p:childTnLst>
                                </p:cTn>
                              </p:par>
                              <p:par>
                                <p:cTn id="56" presetID="22" presetClass="entr" presetSubtype="4" fill="hold" nodeType="withEffect">
                                  <p:stCondLst>
                                    <p:cond delay="0"/>
                                  </p:stCondLst>
                                  <p:childTnLst>
                                    <p:set>
                                      <p:cBhvr>
                                        <p:cTn id="57" dur="1" fill="hold">
                                          <p:stCondLst>
                                            <p:cond delay="0"/>
                                          </p:stCondLst>
                                        </p:cTn>
                                        <p:tgtEl>
                                          <p:spTgt spid="343"/>
                                        </p:tgtEl>
                                        <p:attrNameLst>
                                          <p:attrName>style.visibility</p:attrName>
                                        </p:attrNameLst>
                                      </p:cBhvr>
                                      <p:to>
                                        <p:strVal val="visible"/>
                                      </p:to>
                                    </p:set>
                                    <p:animEffect transition="in" filter="wipe(down)">
                                      <p:cBhvr>
                                        <p:cTn id="58" dur="500"/>
                                        <p:tgtEl>
                                          <p:spTgt spid="343"/>
                                        </p:tgtEl>
                                      </p:cBhvr>
                                    </p:animEffect>
                                  </p:childTnLst>
                                </p:cTn>
                              </p:par>
                              <p:par>
                                <p:cTn id="59" presetID="22" presetClass="entr" presetSubtype="4" fill="hold" nodeType="withEffect">
                                  <p:stCondLst>
                                    <p:cond delay="0"/>
                                  </p:stCondLst>
                                  <p:childTnLst>
                                    <p:set>
                                      <p:cBhvr>
                                        <p:cTn id="60" dur="1" fill="hold">
                                          <p:stCondLst>
                                            <p:cond delay="0"/>
                                          </p:stCondLst>
                                        </p:cTn>
                                        <p:tgtEl>
                                          <p:spTgt spid="384"/>
                                        </p:tgtEl>
                                        <p:attrNameLst>
                                          <p:attrName>style.visibility</p:attrName>
                                        </p:attrNameLst>
                                      </p:cBhvr>
                                      <p:to>
                                        <p:strVal val="visible"/>
                                      </p:to>
                                    </p:set>
                                    <p:animEffect transition="in" filter="wipe(down)">
                                      <p:cBhvr>
                                        <p:cTn id="61" dur="500"/>
                                        <p:tgtEl>
                                          <p:spTgt spid="384"/>
                                        </p:tgtEl>
                                      </p:cBhvr>
                                    </p:animEffect>
                                  </p:childTnLst>
                                </p:cTn>
                              </p:par>
                            </p:childTnLst>
                          </p:cTn>
                        </p:par>
                        <p:par>
                          <p:cTn id="62" fill="hold" nodeType="withGroup">
                            <p:stCondLst>
                              <p:cond delay="1300"/>
                            </p:stCondLst>
                            <p:childTnLst>
                              <p:par>
                                <p:cTn id="63" presetID="16" presetClass="entr" presetSubtype="37" fill="hold" nodeType="afterEffect">
                                  <p:stCondLst>
                                    <p:cond delay="0"/>
                                  </p:stCondLst>
                                  <p:childTnLst>
                                    <p:set>
                                      <p:cBhvr>
                                        <p:cTn id="64" dur="1" fill="hold">
                                          <p:stCondLst>
                                            <p:cond delay="0"/>
                                          </p:stCondLst>
                                        </p:cTn>
                                        <p:tgtEl>
                                          <p:spTgt spid="323"/>
                                        </p:tgtEl>
                                        <p:attrNameLst>
                                          <p:attrName>style.visibility</p:attrName>
                                        </p:attrNameLst>
                                      </p:cBhvr>
                                      <p:to>
                                        <p:strVal val="visible"/>
                                      </p:to>
                                    </p:set>
                                    <p:animEffect transition="in" filter="barn(outVertical)">
                                      <p:cBhvr>
                                        <p:cTn id="65" dur="750"/>
                                        <p:tgtEl>
                                          <p:spTgt spid="323"/>
                                        </p:tgtEl>
                                      </p:cBhvr>
                                    </p:animEffect>
                                  </p:childTnLst>
                                </p:cTn>
                              </p:par>
                              <p:par>
                                <p:cTn id="66" presetID="16" presetClass="entr" presetSubtype="37" fill="hold" nodeType="withEffect">
                                  <p:stCondLst>
                                    <p:cond delay="0"/>
                                  </p:stCondLst>
                                  <p:childTnLst>
                                    <p:set>
                                      <p:cBhvr>
                                        <p:cTn id="67" dur="1" fill="hold">
                                          <p:stCondLst>
                                            <p:cond delay="0"/>
                                          </p:stCondLst>
                                        </p:cTn>
                                        <p:tgtEl>
                                          <p:spTgt spid="324"/>
                                        </p:tgtEl>
                                        <p:attrNameLst>
                                          <p:attrName>style.visibility</p:attrName>
                                        </p:attrNameLst>
                                      </p:cBhvr>
                                      <p:to>
                                        <p:strVal val="visible"/>
                                      </p:to>
                                    </p:set>
                                    <p:animEffect transition="in" filter="barn(outVertical)">
                                      <p:cBhvr>
                                        <p:cTn id="68" dur="750"/>
                                        <p:tgtEl>
                                          <p:spTgt spid="324"/>
                                        </p:tgtEl>
                                      </p:cBhvr>
                                    </p:animEffect>
                                  </p:childTnLst>
                                </p:cTn>
                              </p:par>
                              <p:par>
                                <p:cTn id="69" presetID="16" presetClass="entr" presetSubtype="37" fill="hold" nodeType="withEffect">
                                  <p:stCondLst>
                                    <p:cond delay="0"/>
                                  </p:stCondLst>
                                  <p:childTnLst>
                                    <p:set>
                                      <p:cBhvr>
                                        <p:cTn id="70" dur="1" fill="hold">
                                          <p:stCondLst>
                                            <p:cond delay="0"/>
                                          </p:stCondLst>
                                        </p:cTn>
                                        <p:tgtEl>
                                          <p:spTgt spid="325"/>
                                        </p:tgtEl>
                                        <p:attrNameLst>
                                          <p:attrName>style.visibility</p:attrName>
                                        </p:attrNameLst>
                                      </p:cBhvr>
                                      <p:to>
                                        <p:strVal val="visible"/>
                                      </p:to>
                                    </p:set>
                                    <p:animEffect transition="in" filter="barn(outVertical)">
                                      <p:cBhvr>
                                        <p:cTn id="71" dur="750"/>
                                        <p:tgtEl>
                                          <p:spTgt spid="325"/>
                                        </p:tgtEl>
                                      </p:cBhvr>
                                    </p:animEffect>
                                  </p:childTnLst>
                                </p:cTn>
                              </p:par>
                              <p:par>
                                <p:cTn id="72" presetID="16" presetClass="entr" presetSubtype="37" fill="hold" nodeType="withEffect">
                                  <p:stCondLst>
                                    <p:cond delay="0"/>
                                  </p:stCondLst>
                                  <p:childTnLst>
                                    <p:set>
                                      <p:cBhvr>
                                        <p:cTn id="73" dur="1" fill="hold">
                                          <p:stCondLst>
                                            <p:cond delay="0"/>
                                          </p:stCondLst>
                                        </p:cTn>
                                        <p:tgtEl>
                                          <p:spTgt spid="329"/>
                                        </p:tgtEl>
                                        <p:attrNameLst>
                                          <p:attrName>style.visibility</p:attrName>
                                        </p:attrNameLst>
                                      </p:cBhvr>
                                      <p:to>
                                        <p:strVal val="visible"/>
                                      </p:to>
                                    </p:set>
                                    <p:animEffect transition="in" filter="barn(outVertical)">
                                      <p:cBhvr>
                                        <p:cTn id="74" dur="750"/>
                                        <p:tgtEl>
                                          <p:spTgt spid="329"/>
                                        </p:tgtEl>
                                      </p:cBhvr>
                                    </p:animEffect>
                                  </p:childTnLst>
                                </p:cTn>
                              </p:par>
                              <p:par>
                                <p:cTn id="75" presetID="16" presetClass="entr" presetSubtype="37" fill="hold" nodeType="withEffect">
                                  <p:stCondLst>
                                    <p:cond delay="0"/>
                                  </p:stCondLst>
                                  <p:childTnLst>
                                    <p:set>
                                      <p:cBhvr>
                                        <p:cTn id="76" dur="1" fill="hold">
                                          <p:stCondLst>
                                            <p:cond delay="0"/>
                                          </p:stCondLst>
                                        </p:cTn>
                                        <p:tgtEl>
                                          <p:spTgt spid="330"/>
                                        </p:tgtEl>
                                        <p:attrNameLst>
                                          <p:attrName>style.visibility</p:attrName>
                                        </p:attrNameLst>
                                      </p:cBhvr>
                                      <p:to>
                                        <p:strVal val="visible"/>
                                      </p:to>
                                    </p:set>
                                    <p:animEffect transition="in" filter="barn(outVertical)">
                                      <p:cBhvr>
                                        <p:cTn id="77" dur="750"/>
                                        <p:tgtEl>
                                          <p:spTgt spid="330"/>
                                        </p:tgtEl>
                                      </p:cBhvr>
                                    </p:animEffect>
                                  </p:childTnLst>
                                </p:cTn>
                              </p:par>
                              <p:par>
                                <p:cTn id="78" presetID="16" presetClass="entr" presetSubtype="37" fill="hold" nodeType="withEffect">
                                  <p:stCondLst>
                                    <p:cond delay="0"/>
                                  </p:stCondLst>
                                  <p:childTnLst>
                                    <p:set>
                                      <p:cBhvr>
                                        <p:cTn id="79" dur="1" fill="hold">
                                          <p:stCondLst>
                                            <p:cond delay="0"/>
                                          </p:stCondLst>
                                        </p:cTn>
                                        <p:tgtEl>
                                          <p:spTgt spid="331"/>
                                        </p:tgtEl>
                                        <p:attrNameLst>
                                          <p:attrName>style.visibility</p:attrName>
                                        </p:attrNameLst>
                                      </p:cBhvr>
                                      <p:to>
                                        <p:strVal val="visible"/>
                                      </p:to>
                                    </p:set>
                                    <p:animEffect transition="in" filter="barn(outVertical)">
                                      <p:cBhvr>
                                        <p:cTn id="80" dur="750"/>
                                        <p:tgtEl>
                                          <p:spTgt spid="331"/>
                                        </p:tgtEl>
                                      </p:cBhvr>
                                    </p:animEffect>
                                  </p:childTnLst>
                                </p:cTn>
                              </p:par>
                              <p:par>
                                <p:cTn id="81" presetID="16" presetClass="entr" presetSubtype="37" fill="hold" nodeType="withEffect">
                                  <p:stCondLst>
                                    <p:cond delay="0"/>
                                  </p:stCondLst>
                                  <p:childTnLst>
                                    <p:set>
                                      <p:cBhvr>
                                        <p:cTn id="82" dur="1" fill="hold">
                                          <p:stCondLst>
                                            <p:cond delay="0"/>
                                          </p:stCondLst>
                                        </p:cTn>
                                        <p:tgtEl>
                                          <p:spTgt spid="332"/>
                                        </p:tgtEl>
                                        <p:attrNameLst>
                                          <p:attrName>style.visibility</p:attrName>
                                        </p:attrNameLst>
                                      </p:cBhvr>
                                      <p:to>
                                        <p:strVal val="visible"/>
                                      </p:to>
                                    </p:set>
                                    <p:animEffect transition="in" filter="barn(outVertical)">
                                      <p:cBhvr>
                                        <p:cTn id="83" dur="750"/>
                                        <p:tgtEl>
                                          <p:spTgt spid="332"/>
                                        </p:tgtEl>
                                      </p:cBhvr>
                                    </p:animEffect>
                                  </p:childTnLst>
                                </p:cTn>
                              </p:par>
                              <p:par>
                                <p:cTn id="84" presetID="16" presetClass="entr" presetSubtype="37" fill="hold" nodeType="withEffect">
                                  <p:stCondLst>
                                    <p:cond delay="0"/>
                                  </p:stCondLst>
                                  <p:childTnLst>
                                    <p:set>
                                      <p:cBhvr>
                                        <p:cTn id="85" dur="1" fill="hold">
                                          <p:stCondLst>
                                            <p:cond delay="0"/>
                                          </p:stCondLst>
                                        </p:cTn>
                                        <p:tgtEl>
                                          <p:spTgt spid="333"/>
                                        </p:tgtEl>
                                        <p:attrNameLst>
                                          <p:attrName>style.visibility</p:attrName>
                                        </p:attrNameLst>
                                      </p:cBhvr>
                                      <p:to>
                                        <p:strVal val="visible"/>
                                      </p:to>
                                    </p:set>
                                    <p:animEffect transition="in" filter="barn(outVertical)">
                                      <p:cBhvr>
                                        <p:cTn id="86" dur="750"/>
                                        <p:tgtEl>
                                          <p:spTgt spid="333"/>
                                        </p:tgtEl>
                                      </p:cBhvr>
                                    </p:animEffect>
                                  </p:childTnLst>
                                </p:cTn>
                              </p:par>
                              <p:par>
                                <p:cTn id="87" presetID="16" presetClass="entr" presetSubtype="37" fill="hold" nodeType="withEffect">
                                  <p:stCondLst>
                                    <p:cond delay="0"/>
                                  </p:stCondLst>
                                  <p:childTnLst>
                                    <p:set>
                                      <p:cBhvr>
                                        <p:cTn id="88" dur="1" fill="hold">
                                          <p:stCondLst>
                                            <p:cond delay="0"/>
                                          </p:stCondLst>
                                        </p:cTn>
                                        <p:tgtEl>
                                          <p:spTgt spid="334"/>
                                        </p:tgtEl>
                                        <p:attrNameLst>
                                          <p:attrName>style.visibility</p:attrName>
                                        </p:attrNameLst>
                                      </p:cBhvr>
                                      <p:to>
                                        <p:strVal val="visible"/>
                                      </p:to>
                                    </p:set>
                                    <p:animEffect transition="in" filter="barn(outVertical)">
                                      <p:cBhvr>
                                        <p:cTn id="89" dur="750"/>
                                        <p:tgtEl>
                                          <p:spTgt spid="334"/>
                                        </p:tgtEl>
                                      </p:cBhvr>
                                    </p:animEffect>
                                  </p:childTnLst>
                                </p:cTn>
                              </p:par>
                              <p:par>
                                <p:cTn id="90" presetID="16" presetClass="entr" presetSubtype="37" fill="hold" nodeType="withEffect">
                                  <p:stCondLst>
                                    <p:cond delay="0"/>
                                  </p:stCondLst>
                                  <p:childTnLst>
                                    <p:set>
                                      <p:cBhvr>
                                        <p:cTn id="91" dur="1" fill="hold">
                                          <p:stCondLst>
                                            <p:cond delay="0"/>
                                          </p:stCondLst>
                                        </p:cTn>
                                        <p:tgtEl>
                                          <p:spTgt spid="335"/>
                                        </p:tgtEl>
                                        <p:attrNameLst>
                                          <p:attrName>style.visibility</p:attrName>
                                        </p:attrNameLst>
                                      </p:cBhvr>
                                      <p:to>
                                        <p:strVal val="visible"/>
                                      </p:to>
                                    </p:set>
                                    <p:animEffect transition="in" filter="barn(outVertical)">
                                      <p:cBhvr>
                                        <p:cTn id="92" dur="750"/>
                                        <p:tgtEl>
                                          <p:spTgt spid="335"/>
                                        </p:tgtEl>
                                      </p:cBhvr>
                                    </p:animEffect>
                                  </p:childTnLst>
                                </p:cTn>
                              </p:par>
                              <p:par>
                                <p:cTn id="93" presetID="16" presetClass="entr" presetSubtype="37" fill="hold" nodeType="withEffect">
                                  <p:stCondLst>
                                    <p:cond delay="0"/>
                                  </p:stCondLst>
                                  <p:childTnLst>
                                    <p:set>
                                      <p:cBhvr>
                                        <p:cTn id="94" dur="1" fill="hold">
                                          <p:stCondLst>
                                            <p:cond delay="0"/>
                                          </p:stCondLst>
                                        </p:cTn>
                                        <p:tgtEl>
                                          <p:spTgt spid="355"/>
                                        </p:tgtEl>
                                        <p:attrNameLst>
                                          <p:attrName>style.visibility</p:attrName>
                                        </p:attrNameLst>
                                      </p:cBhvr>
                                      <p:to>
                                        <p:strVal val="visible"/>
                                      </p:to>
                                    </p:set>
                                    <p:animEffect transition="in" filter="barn(outVertical)">
                                      <p:cBhvr>
                                        <p:cTn id="95" dur="750"/>
                                        <p:tgtEl>
                                          <p:spTgt spid="355"/>
                                        </p:tgtEl>
                                      </p:cBhvr>
                                    </p:animEffect>
                                  </p:childTnLst>
                                </p:cTn>
                              </p:par>
                              <p:par>
                                <p:cTn id="96" presetID="16" presetClass="entr" presetSubtype="37" fill="hold" nodeType="withEffect">
                                  <p:stCondLst>
                                    <p:cond delay="0"/>
                                  </p:stCondLst>
                                  <p:childTnLst>
                                    <p:set>
                                      <p:cBhvr>
                                        <p:cTn id="97" dur="1" fill="hold">
                                          <p:stCondLst>
                                            <p:cond delay="0"/>
                                          </p:stCondLst>
                                        </p:cTn>
                                        <p:tgtEl>
                                          <p:spTgt spid="356"/>
                                        </p:tgtEl>
                                        <p:attrNameLst>
                                          <p:attrName>style.visibility</p:attrName>
                                        </p:attrNameLst>
                                      </p:cBhvr>
                                      <p:to>
                                        <p:strVal val="visible"/>
                                      </p:to>
                                    </p:set>
                                    <p:animEffect transition="in" filter="barn(outVertical)">
                                      <p:cBhvr>
                                        <p:cTn id="98" dur="750"/>
                                        <p:tgtEl>
                                          <p:spTgt spid="356"/>
                                        </p:tgtEl>
                                      </p:cBhvr>
                                    </p:animEffect>
                                  </p:childTnLst>
                                </p:cTn>
                              </p:par>
                              <p:par>
                                <p:cTn id="99" presetID="16" presetClass="entr" presetSubtype="21" fill="hold" nodeType="withEffect">
                                  <p:stCondLst>
                                    <p:cond delay="0"/>
                                  </p:stCondLst>
                                  <p:childTnLst>
                                    <p:set>
                                      <p:cBhvr>
                                        <p:cTn id="100" dur="1" fill="hold">
                                          <p:stCondLst>
                                            <p:cond delay="0"/>
                                          </p:stCondLst>
                                        </p:cTn>
                                        <p:tgtEl>
                                          <p:spTgt spid="336"/>
                                        </p:tgtEl>
                                        <p:attrNameLst>
                                          <p:attrName>style.visibility</p:attrName>
                                        </p:attrNameLst>
                                      </p:cBhvr>
                                      <p:to>
                                        <p:strVal val="visible"/>
                                      </p:to>
                                    </p:set>
                                    <p:animEffect transition="in" filter="barn(inVertical)">
                                      <p:cBhvr>
                                        <p:cTn id="101" dur="500"/>
                                        <p:tgtEl>
                                          <p:spTgt spid="336"/>
                                        </p:tgtEl>
                                      </p:cBhvr>
                                    </p:animEffect>
                                  </p:childTnLst>
                                </p:cTn>
                              </p:par>
                              <p:par>
                                <p:cTn id="102" presetID="16" presetClass="entr" presetSubtype="21" fill="hold" nodeType="withEffect">
                                  <p:stCondLst>
                                    <p:cond delay="0"/>
                                  </p:stCondLst>
                                  <p:childTnLst>
                                    <p:set>
                                      <p:cBhvr>
                                        <p:cTn id="103" dur="1" fill="hold">
                                          <p:stCondLst>
                                            <p:cond delay="0"/>
                                          </p:stCondLst>
                                        </p:cTn>
                                        <p:tgtEl>
                                          <p:spTgt spid="327"/>
                                        </p:tgtEl>
                                        <p:attrNameLst>
                                          <p:attrName>style.visibility</p:attrName>
                                        </p:attrNameLst>
                                      </p:cBhvr>
                                      <p:to>
                                        <p:strVal val="visible"/>
                                      </p:to>
                                    </p:set>
                                    <p:animEffect transition="in" filter="barn(inVertical)">
                                      <p:cBhvr>
                                        <p:cTn id="104" dur="500"/>
                                        <p:tgtEl>
                                          <p:spTgt spid="327"/>
                                        </p:tgtEl>
                                      </p:cBhvr>
                                    </p:animEffect>
                                  </p:childTnLst>
                                </p:cTn>
                              </p:par>
                              <p:par>
                                <p:cTn id="105" presetID="16" presetClass="entr" presetSubtype="21" fill="hold" nodeType="withEffect">
                                  <p:stCondLst>
                                    <p:cond delay="0"/>
                                  </p:stCondLst>
                                  <p:childTnLst>
                                    <p:set>
                                      <p:cBhvr>
                                        <p:cTn id="106" dur="1" fill="hold">
                                          <p:stCondLst>
                                            <p:cond delay="0"/>
                                          </p:stCondLst>
                                        </p:cTn>
                                        <p:tgtEl>
                                          <p:spTgt spid="328"/>
                                        </p:tgtEl>
                                        <p:attrNameLst>
                                          <p:attrName>style.visibility</p:attrName>
                                        </p:attrNameLst>
                                      </p:cBhvr>
                                      <p:to>
                                        <p:strVal val="visible"/>
                                      </p:to>
                                    </p:set>
                                    <p:animEffect transition="in" filter="barn(inVertical)">
                                      <p:cBhvr>
                                        <p:cTn id="107" dur="500"/>
                                        <p:tgtEl>
                                          <p:spTgt spid="328"/>
                                        </p:tgtEl>
                                      </p:cBhvr>
                                    </p:animEffect>
                                  </p:childTnLst>
                                </p:cTn>
                              </p:par>
                            </p:childTnLst>
                          </p:cTn>
                        </p:par>
                        <p:par>
                          <p:cTn id="108" fill="hold">
                            <p:stCondLst>
                              <p:cond delay="2050"/>
                            </p:stCondLst>
                            <p:childTnLst>
                              <p:par>
                                <p:cTn id="109" presetID="10" presetClass="entr" presetSubtype="0" fill="hold" nodeType="afterEffect">
                                  <p:stCondLst>
                                    <p:cond delay="0"/>
                                  </p:stCondLst>
                                  <p:childTnLst>
                                    <p:set>
                                      <p:cBhvr>
                                        <p:cTn id="110" dur="1" fill="hold">
                                          <p:stCondLst>
                                            <p:cond delay="0"/>
                                          </p:stCondLst>
                                        </p:cTn>
                                        <p:tgtEl>
                                          <p:spTgt spid="392"/>
                                        </p:tgtEl>
                                        <p:attrNameLst>
                                          <p:attrName>style.visibility</p:attrName>
                                        </p:attrNameLst>
                                      </p:cBhvr>
                                      <p:to>
                                        <p:strVal val="visible"/>
                                      </p:to>
                                    </p:set>
                                    <p:animEffect transition="in" filter="fade">
                                      <p:cBhvr>
                                        <p:cTn id="111" dur="600"/>
                                        <p:tgtEl>
                                          <p:spTgt spid="392"/>
                                        </p:tgtEl>
                                      </p:cBhvr>
                                    </p:animEffect>
                                  </p:childTnLst>
                                </p:cTn>
                              </p:par>
                              <p:par>
                                <p:cTn id="112" presetID="35" presetClass="path" presetSubtype="0" decel="100000" fill="hold" nodeType="withEffect">
                                  <p:stCondLst>
                                    <p:cond delay="0"/>
                                  </p:stCondLst>
                                  <p:childTnLst>
                                    <p:animMotion origin="layout" path="M -0.05556 0.00031 L 2.5E-6 0.00031 " pathEditMode="relative" rAng="0" ptsTypes="AA">
                                      <p:cBhvr>
                                        <p:cTn id="113" dur="800" fill="hold"/>
                                        <p:tgtEl>
                                          <p:spTgt spid="392"/>
                                        </p:tgtEl>
                                        <p:attrNameLst>
                                          <p:attrName>ppt_x</p:attrName>
                                          <p:attrName>ppt_y</p:attrName>
                                        </p:attrNameLst>
                                      </p:cBhvr>
                                      <p:rCtr x="2778" y="0"/>
                                    </p:animMotion>
                                  </p:childTnLst>
                                </p:cTn>
                              </p:par>
                            </p:childTnLst>
                          </p:cTn>
                        </p:par>
                        <p:par>
                          <p:cTn id="114" fill="hold">
                            <p:stCondLst>
                              <p:cond delay="2850"/>
                            </p:stCondLst>
                            <p:childTnLst>
                              <p:par>
                                <p:cTn id="115" presetID="22" presetClass="entr" presetSubtype="8" fill="hold" grpId="0" nodeType="afterEffect">
                                  <p:stCondLst>
                                    <p:cond delay="1000"/>
                                  </p:stCondLst>
                                  <p:childTnLst>
                                    <p:set>
                                      <p:cBhvr>
                                        <p:cTn id="116" dur="1" fill="hold">
                                          <p:stCondLst>
                                            <p:cond delay="0"/>
                                          </p:stCondLst>
                                        </p:cTn>
                                        <p:tgtEl>
                                          <p:spTgt spid="2"/>
                                        </p:tgtEl>
                                        <p:attrNameLst>
                                          <p:attrName>style.visibility</p:attrName>
                                        </p:attrNameLst>
                                      </p:cBhvr>
                                      <p:to>
                                        <p:strVal val="visible"/>
                                      </p:to>
                                    </p:set>
                                    <p:animEffect transition="in" filter="wipe(left)">
                                      <p:cBhvr>
                                        <p:cTn id="117" dur="1000"/>
                                        <p:tgtEl>
                                          <p:spTgt spid="2"/>
                                        </p:tgtEl>
                                      </p:cBhvr>
                                    </p:animEffect>
                                  </p:childTnLst>
                                </p:cTn>
                              </p:par>
                            </p:childTnLst>
                          </p:cTn>
                        </p:par>
                        <p:par>
                          <p:cTn id="118" fill="hold">
                            <p:stCondLst>
                              <p:cond delay="4850"/>
                            </p:stCondLst>
                            <p:childTnLst>
                              <p:par>
                                <p:cTn id="119" presetID="22" presetClass="entr" presetSubtype="8" fill="hold" grpId="0" nodeType="afterEffect">
                                  <p:stCondLst>
                                    <p:cond delay="0"/>
                                  </p:stCondLst>
                                  <p:childTnLst>
                                    <p:set>
                                      <p:cBhvr>
                                        <p:cTn id="120" dur="1" fill="hold">
                                          <p:stCondLst>
                                            <p:cond delay="0"/>
                                          </p:stCondLst>
                                        </p:cTn>
                                        <p:tgtEl>
                                          <p:spTgt spid="4"/>
                                        </p:tgtEl>
                                        <p:attrNameLst>
                                          <p:attrName>style.visibility</p:attrName>
                                        </p:attrNameLst>
                                      </p:cBhvr>
                                      <p:to>
                                        <p:strVal val="visible"/>
                                      </p:to>
                                    </p:set>
                                    <p:animEffect transition="in" filter="wipe(left)">
                                      <p:cBhvr>
                                        <p:cTn id="12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文本框 33"/>
          <p:cNvSpPr txBox="1">
            <a:spLocks noChangeArrowheads="1"/>
          </p:cNvSpPr>
          <p:nvPr/>
        </p:nvSpPr>
        <p:spPr bwMode="auto">
          <a:xfrm>
            <a:off x="1176898" y="360028"/>
            <a:ext cx="343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a:solidFill>
                  <a:schemeClr val="dk1"/>
                </a:solidFill>
              </a:rPr>
              <a:t>社交招聘</a:t>
            </a:r>
            <a:r>
              <a:rPr lang="zh-CN" altLang="en-US" sz="2000" b="1" dirty="0" smtClean="0">
                <a:solidFill>
                  <a:schemeClr val="dk1"/>
                </a:solidFill>
              </a:rPr>
              <a:t>渠道</a:t>
            </a:r>
            <a:r>
              <a:rPr lang="en-US" altLang="zh-CN" sz="2000" b="1" dirty="0" smtClean="0">
                <a:latin typeface="微软雅黑" panose="020B0503020204020204" pitchFamily="34" charset="-122"/>
              </a:rPr>
              <a:t>——LinkedIn</a:t>
            </a:r>
            <a:endParaRPr lang="id-ID" altLang="zh-CN" sz="2000" b="1" dirty="0">
              <a:latin typeface="微软雅黑" panose="020B0503020204020204" pitchFamily="34" charset="-122"/>
            </a:endParaRPr>
          </a:p>
        </p:txBody>
      </p:sp>
      <p:grpSp>
        <p:nvGrpSpPr>
          <p:cNvPr id="392" name="组合 391"/>
          <p:cNvGrpSpPr>
            <a:grpSpLocks/>
          </p:cNvGrpSpPr>
          <p:nvPr/>
        </p:nvGrpSpPr>
        <p:grpSpPr bwMode="auto">
          <a:xfrm>
            <a:off x="206369" y="315913"/>
            <a:ext cx="979304" cy="523220"/>
            <a:chOff x="4353620" y="864629"/>
            <a:chExt cx="742365" cy="477163"/>
          </a:xfrm>
        </p:grpSpPr>
        <p:sp>
          <p:nvSpPr>
            <p:cNvPr id="39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647" name="文本框 37"/>
            <p:cNvSpPr txBox="1">
              <a:spLocks noChangeArrowheads="1"/>
            </p:cNvSpPr>
            <p:nvPr/>
          </p:nvSpPr>
          <p:spPr bwMode="auto">
            <a:xfrm>
              <a:off x="4430241" y="864629"/>
              <a:ext cx="606544"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solidFill>
                    <a:schemeClr val="bg1"/>
                  </a:solidFill>
                  <a:cs typeface="Arial" panose="020B0604020202020204" pitchFamily="34" charset="0"/>
                </a:rPr>
                <a:t>2.3</a:t>
              </a:r>
              <a:endParaRPr lang="zh-CN" altLang="en-US" sz="2800" dirty="0">
                <a:solidFill>
                  <a:schemeClr val="bg1"/>
                </a:solidFill>
                <a:cs typeface="Arial" panose="020B0604020202020204" pitchFamily="34" charset="0"/>
              </a:endParaRPr>
            </a:p>
          </p:txBody>
        </p:sp>
      </p:grpSp>
      <p:pic>
        <p:nvPicPr>
          <p:cNvPr id="390" name="图片 389" descr="4.pic.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036" y="1076187"/>
            <a:ext cx="2169979" cy="3863106"/>
          </a:xfrm>
          <a:prstGeom prst="rect">
            <a:avLst/>
          </a:prstGeom>
        </p:spPr>
      </p:pic>
      <p:pic>
        <p:nvPicPr>
          <p:cNvPr id="393" name="图片 392" descr="5.pic.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621" y="1090736"/>
            <a:ext cx="2153635" cy="3834008"/>
          </a:xfrm>
          <a:prstGeom prst="rect">
            <a:avLst/>
          </a:prstGeom>
        </p:spPr>
      </p:pic>
      <p:pic>
        <p:nvPicPr>
          <p:cNvPr id="394" name="图片 393" descr="7.pic.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424" y="1076188"/>
            <a:ext cx="2105402" cy="3870380"/>
          </a:xfrm>
          <a:prstGeom prst="rect">
            <a:avLst/>
          </a:prstGeom>
        </p:spPr>
      </p:pic>
      <p:pic>
        <p:nvPicPr>
          <p:cNvPr id="648" name="图片 647" descr="6.pic.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7103" y="1086070"/>
            <a:ext cx="2201234" cy="3860496"/>
          </a:xfrm>
          <a:prstGeom prst="rect">
            <a:avLst/>
          </a:prstGeom>
        </p:spPr>
      </p:pic>
      <p:pic>
        <p:nvPicPr>
          <p:cNvPr id="649" name="图片 648" descr="8.pic.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2320" y="1083461"/>
            <a:ext cx="2136661" cy="3855832"/>
          </a:xfrm>
          <a:prstGeom prst="rect">
            <a:avLst/>
          </a:prstGeom>
        </p:spPr>
      </p:pic>
      <p:pic>
        <p:nvPicPr>
          <p:cNvPr id="650" name="图片 649" descr="屏幕快照 2015-03-30 上午8.46.2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2754" y="1130490"/>
            <a:ext cx="5445899" cy="3422423"/>
          </a:xfrm>
          <a:prstGeom prst="rect">
            <a:avLst/>
          </a:prstGeom>
        </p:spPr>
      </p:pic>
      <p:pic>
        <p:nvPicPr>
          <p:cNvPr id="652" name="图片 651" descr="屏幕快照 2015-03-30 上午8.54.47.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0728" y="1081225"/>
            <a:ext cx="3174464" cy="3831927"/>
          </a:xfrm>
          <a:prstGeom prst="rect">
            <a:avLst/>
          </a:prstGeom>
        </p:spPr>
      </p:pic>
      <p:pic>
        <p:nvPicPr>
          <p:cNvPr id="653" name="图片 652" descr="屏幕快照 2015-03-30 上午8.54.55.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40254" y="1090734"/>
            <a:ext cx="5753403" cy="3342709"/>
          </a:xfrm>
          <a:prstGeom prst="rect">
            <a:avLst/>
          </a:prstGeom>
        </p:spPr>
      </p:pic>
      <p:pic>
        <p:nvPicPr>
          <p:cNvPr id="654" name="图片 653" descr="屏幕快照 2015-03-30 上午8.55.06.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06015" y="956391"/>
            <a:ext cx="3304714" cy="3908857"/>
          </a:xfrm>
          <a:prstGeom prst="rect">
            <a:avLst/>
          </a:prstGeom>
        </p:spPr>
      </p:pic>
      <p:pic>
        <p:nvPicPr>
          <p:cNvPr id="655" name="图片 654" descr="屏幕快照 2015-03-30 上午8.52.27.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60896" y="1070002"/>
            <a:ext cx="5047647" cy="3681634"/>
          </a:xfrm>
          <a:prstGeom prst="rect">
            <a:avLst/>
          </a:prstGeom>
        </p:spPr>
      </p:pic>
      <p:pic>
        <p:nvPicPr>
          <p:cNvPr id="656" name="图片 655" descr="屏幕快照 2015-03-30 上午8.50.42.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86102" y="1086068"/>
            <a:ext cx="4723999" cy="3466845"/>
          </a:xfrm>
          <a:prstGeom prst="rect">
            <a:avLst/>
          </a:prstGeom>
        </p:spPr>
      </p:pic>
      <p:pic>
        <p:nvPicPr>
          <p:cNvPr id="657" name="图片 656" descr="屏幕快照 2015-03-30 上午8.47.00.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88636" y="1065310"/>
            <a:ext cx="4916761" cy="3686325"/>
          </a:xfrm>
          <a:prstGeom prst="rect">
            <a:avLst/>
          </a:prstGeom>
        </p:spPr>
      </p:pic>
      <p:pic>
        <p:nvPicPr>
          <p:cNvPr id="658" name="图片 657" descr="屏幕快照 2015-03-30 上午8.47.13.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06966" y="939949"/>
            <a:ext cx="5692319" cy="4074139"/>
          </a:xfrm>
          <a:prstGeom prst="rect">
            <a:avLst/>
          </a:prstGeom>
        </p:spPr>
      </p:pic>
      <p:pic>
        <p:nvPicPr>
          <p:cNvPr id="659" name="图片 658" descr="屏幕快照 2015-03-30 上午8.48.34.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516440" y="956391"/>
            <a:ext cx="2276267" cy="4167210"/>
          </a:xfrm>
          <a:prstGeom prst="rect">
            <a:avLst/>
          </a:prstGeom>
        </p:spPr>
      </p:pic>
    </p:spTree>
    <p:extLst>
      <p:ext uri="{BB962C8B-B14F-4D97-AF65-F5344CB8AC3E}">
        <p14:creationId xmlns:p14="http://schemas.microsoft.com/office/powerpoint/2010/main" val="729364681"/>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2"/>
                                        </p:tgtEl>
                                        <p:attrNameLst>
                                          <p:attrName>style.visibility</p:attrName>
                                        </p:attrNameLst>
                                      </p:cBhvr>
                                      <p:to>
                                        <p:strVal val="visible"/>
                                      </p:to>
                                    </p:set>
                                    <p:animEffect transition="in" filter="fade">
                                      <p:cBhvr>
                                        <p:cTn id="7" dur="600"/>
                                        <p:tgtEl>
                                          <p:spTgt spid="392"/>
                                        </p:tgtEl>
                                      </p:cBhvr>
                                    </p:animEffect>
                                  </p:childTnLst>
                                </p:cTn>
                              </p:par>
                              <p:par>
                                <p:cTn id="8" presetID="35" presetClass="path" presetSubtype="0" decel="100000" fill="hold" nodeType="withEffect">
                                  <p:stCondLst>
                                    <p:cond delay="0"/>
                                  </p:stCondLst>
                                  <p:childTnLst>
                                    <p:animMotion origin="layout" path="M -0.05556 0.00031 L 2.5E-6 0.00031 " pathEditMode="relative" rAng="0" ptsTypes="AA">
                                      <p:cBhvr>
                                        <p:cTn id="9" dur="800" fill="hold"/>
                                        <p:tgtEl>
                                          <p:spTgt spid="392"/>
                                        </p:tgtEl>
                                        <p:attrNameLst>
                                          <p:attrName>ppt_x</p:attrName>
                                          <p:attrName>ppt_y</p:attrName>
                                        </p:attrNameLst>
                                      </p:cBhvr>
                                      <p:rCtr x="2778" y="0"/>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9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9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9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4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4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5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5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5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65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5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5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65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65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6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6" name="文本框 33"/>
          <p:cNvSpPr txBox="1">
            <a:spLocks noChangeArrowheads="1"/>
          </p:cNvSpPr>
          <p:nvPr/>
        </p:nvSpPr>
        <p:spPr bwMode="auto">
          <a:xfrm>
            <a:off x="1176898" y="360028"/>
            <a:ext cx="343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r>
              <a:rPr lang="zh-CN" altLang="en-US" sz="2000" b="1" dirty="0" smtClean="0">
                <a:solidFill>
                  <a:schemeClr val="dk1"/>
                </a:solidFill>
              </a:rPr>
              <a:t>互联网</a:t>
            </a:r>
            <a:r>
              <a:rPr lang="zh-CN" altLang="en-US" sz="2000" b="1" dirty="0">
                <a:solidFill>
                  <a:schemeClr val="dk1"/>
                </a:solidFill>
              </a:rPr>
              <a:t>垂直</a:t>
            </a:r>
            <a:r>
              <a:rPr lang="zh-CN" altLang="en-US" sz="2000" b="1" dirty="0" smtClean="0">
                <a:solidFill>
                  <a:schemeClr val="dk1"/>
                </a:solidFill>
              </a:rPr>
              <a:t>招聘</a:t>
            </a:r>
            <a:r>
              <a:rPr lang="en-US" altLang="zh-CN" sz="2000" b="1" dirty="0" smtClean="0">
                <a:latin typeface="微软雅黑" panose="020B0503020204020204" pitchFamily="34" charset="-122"/>
              </a:rPr>
              <a:t>——</a:t>
            </a:r>
            <a:r>
              <a:rPr lang="zh-CN" altLang="en-US" sz="2000" b="1" dirty="0">
                <a:solidFill>
                  <a:schemeClr val="dk1"/>
                </a:solidFill>
              </a:rPr>
              <a:t>聘</a:t>
            </a:r>
            <a:r>
              <a:rPr lang="zh-CN" altLang="en-US" sz="2000" b="1" dirty="0" smtClean="0">
                <a:solidFill>
                  <a:schemeClr val="dk1"/>
                </a:solidFill>
              </a:rPr>
              <a:t>宝</a:t>
            </a:r>
            <a:endParaRPr lang="zh-CN" altLang="en-US" sz="2000" b="1" dirty="0"/>
          </a:p>
        </p:txBody>
      </p:sp>
      <p:grpSp>
        <p:nvGrpSpPr>
          <p:cNvPr id="207" name="组合 206"/>
          <p:cNvGrpSpPr>
            <a:grpSpLocks/>
          </p:cNvGrpSpPr>
          <p:nvPr/>
        </p:nvGrpSpPr>
        <p:grpSpPr bwMode="auto">
          <a:xfrm>
            <a:off x="206369" y="315913"/>
            <a:ext cx="979304" cy="523220"/>
            <a:chOff x="4353620" y="864629"/>
            <a:chExt cx="742365" cy="477163"/>
          </a:xfrm>
        </p:grpSpPr>
        <p:sp>
          <p:nvSpPr>
            <p:cNvPr id="208"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209" name="文本框 37"/>
            <p:cNvSpPr txBox="1">
              <a:spLocks noChangeArrowheads="1"/>
            </p:cNvSpPr>
            <p:nvPr/>
          </p:nvSpPr>
          <p:spPr bwMode="auto">
            <a:xfrm>
              <a:off x="4430241" y="864629"/>
              <a:ext cx="606544"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solidFill>
                    <a:schemeClr val="bg1"/>
                  </a:solidFill>
                  <a:cs typeface="Arial" panose="020B0604020202020204" pitchFamily="34" charset="0"/>
                </a:rPr>
                <a:t>2.5</a:t>
              </a:r>
              <a:endParaRPr lang="zh-CN" altLang="en-US" sz="2800" dirty="0">
                <a:solidFill>
                  <a:schemeClr val="bg1"/>
                </a:solidFill>
                <a:cs typeface="Arial" panose="020B0604020202020204" pitchFamily="34" charset="0"/>
              </a:endParaRPr>
            </a:p>
          </p:txBody>
        </p:sp>
      </p:grpSp>
      <p:sp>
        <p:nvSpPr>
          <p:cNvPr id="210" name="矩形 209"/>
          <p:cNvSpPr/>
          <p:nvPr/>
        </p:nvSpPr>
        <p:spPr>
          <a:xfrm>
            <a:off x="206368" y="1258729"/>
            <a:ext cx="4746659" cy="3308598"/>
          </a:xfrm>
          <a:prstGeom prst="rect">
            <a:avLst/>
          </a:prstGeom>
        </p:spPr>
        <p:txBody>
          <a:bodyPr wrap="square">
            <a:spAutoFit/>
          </a:bodyPr>
          <a:lstStyle/>
          <a:p>
            <a:pPr marL="285750" indent="-285750">
              <a:spcBef>
                <a:spcPts val="600"/>
              </a:spcBef>
              <a:spcAft>
                <a:spcPts val="600"/>
              </a:spcAft>
              <a:buFont typeface="Wingdings" panose="05000000000000000000" pitchFamily="2" charset="2"/>
              <a:buChar char="l"/>
            </a:pPr>
            <a:r>
              <a:rPr lang="zh-CN" altLang="en-US" dirty="0"/>
              <a:t>“聘宝”创立于 </a:t>
            </a:r>
            <a:r>
              <a:rPr lang="en-US" altLang="zh-CN" dirty="0"/>
              <a:t>2013 </a:t>
            </a:r>
            <a:r>
              <a:rPr lang="zh-CN" altLang="en-US" dirty="0"/>
              <a:t>年 </a:t>
            </a:r>
            <a:r>
              <a:rPr lang="en-US" altLang="zh-CN" dirty="0"/>
              <a:t>9 </a:t>
            </a:r>
            <a:r>
              <a:rPr lang="zh-CN" altLang="en-US" dirty="0"/>
              <a:t>月，总部位于四川成都，是一款大数据猎头服务应用</a:t>
            </a:r>
            <a:r>
              <a:rPr lang="zh-CN" altLang="en-US" dirty="0" smtClean="0"/>
              <a:t>。</a:t>
            </a:r>
            <a:endParaRPr lang="en-US" altLang="zh-CN" dirty="0" smtClean="0"/>
          </a:p>
          <a:p>
            <a:pPr marL="285750" indent="-285750">
              <a:spcBef>
                <a:spcPts val="600"/>
              </a:spcBef>
              <a:spcAft>
                <a:spcPts val="600"/>
              </a:spcAft>
              <a:buFont typeface="Wingdings" panose="05000000000000000000" pitchFamily="2" charset="2"/>
              <a:buChar char="l"/>
            </a:pPr>
            <a:r>
              <a:rPr lang="zh-CN" altLang="en-US" b="1" dirty="0" smtClean="0"/>
              <a:t>定位：</a:t>
            </a:r>
            <a:r>
              <a:rPr lang="zh-CN" altLang="en-US" dirty="0"/>
              <a:t>注互联网行业的中高端人才市场，定位 </a:t>
            </a:r>
            <a:r>
              <a:rPr lang="en-US" altLang="zh-CN" dirty="0"/>
              <a:t>2B </a:t>
            </a:r>
            <a:r>
              <a:rPr lang="zh-CN" altLang="en-US" dirty="0"/>
              <a:t>的大数据招聘公司，通过算法和机器学习来帮助企业 </a:t>
            </a:r>
            <a:r>
              <a:rPr lang="en-US" altLang="zh-CN" dirty="0"/>
              <a:t>HR </a:t>
            </a:r>
            <a:r>
              <a:rPr lang="zh-CN" altLang="en-US" dirty="0"/>
              <a:t>推荐匹配的人才简历。</a:t>
            </a:r>
            <a:endParaRPr lang="en-US" altLang="zh-CN" dirty="0" smtClean="0"/>
          </a:p>
          <a:p>
            <a:pPr marL="285750" indent="-285750">
              <a:spcBef>
                <a:spcPts val="600"/>
              </a:spcBef>
              <a:spcAft>
                <a:spcPts val="600"/>
              </a:spcAft>
              <a:buFont typeface="Wingdings" panose="05000000000000000000" pitchFamily="2" charset="2"/>
              <a:buChar char="l"/>
            </a:pPr>
            <a:r>
              <a:rPr lang="zh-CN" altLang="en-US" b="1" dirty="0" smtClean="0"/>
              <a:t>模式：</a:t>
            </a:r>
            <a:r>
              <a:rPr lang="zh-CN" altLang="en-US" dirty="0" smtClean="0"/>
              <a:t>企业</a:t>
            </a:r>
            <a:r>
              <a:rPr lang="zh-CN" altLang="en-US" dirty="0"/>
              <a:t>在 “聘宝” 系统中录入招聘需求，聘宝收到招聘需求后进行解析、匹配，并将算法认为匹配的 </a:t>
            </a:r>
            <a:r>
              <a:rPr lang="en-US" altLang="zh-CN" dirty="0"/>
              <a:t>3 - 5 </a:t>
            </a:r>
            <a:r>
              <a:rPr lang="zh-CN" altLang="en-US" dirty="0"/>
              <a:t>位候选人推荐给企业。过程中聘宝会记录用户行为、分析用户喜好，以便下次推荐更</a:t>
            </a:r>
            <a:r>
              <a:rPr lang="zh-CN" altLang="en-US" dirty="0" smtClean="0"/>
              <a:t>符合的求职者。</a:t>
            </a:r>
            <a:r>
              <a:rPr lang="zh-CN" altLang="en-US" dirty="0"/>
              <a:t>其中，“聘宝” 提供给企业的简历主要来自合作的猎头服务商和渠道</a:t>
            </a:r>
            <a:r>
              <a:rPr lang="zh-CN" altLang="en-US" dirty="0" smtClean="0"/>
              <a:t>。</a:t>
            </a:r>
            <a:endParaRPr lang="en-US" altLang="zh-CN" dirty="0" smtClean="0"/>
          </a:p>
          <a:p>
            <a:pPr marL="285750" indent="-285750">
              <a:spcBef>
                <a:spcPts val="600"/>
              </a:spcBef>
              <a:spcAft>
                <a:spcPts val="600"/>
              </a:spcAft>
              <a:buFont typeface="Wingdings" panose="05000000000000000000" pitchFamily="2" charset="2"/>
              <a:buChar char="l"/>
            </a:pPr>
            <a:r>
              <a:rPr lang="zh-CN" altLang="en-US" dirty="0" smtClean="0"/>
              <a:t>“</a:t>
            </a:r>
            <a:r>
              <a:rPr lang="zh-CN" altLang="en-US" dirty="0"/>
              <a:t>轻简 </a:t>
            </a:r>
            <a:r>
              <a:rPr lang="en-US" altLang="zh-CN" dirty="0"/>
              <a:t>ATS </a:t>
            </a:r>
            <a:r>
              <a:rPr lang="zh-CN" altLang="en-US" dirty="0"/>
              <a:t>系统</a:t>
            </a:r>
            <a:r>
              <a:rPr lang="zh-CN" altLang="en-US" dirty="0" smtClean="0"/>
              <a:t>” （招聘管理系统）</a:t>
            </a:r>
            <a:r>
              <a:rPr lang="zh-CN" altLang="en-US" dirty="0"/>
              <a:t>：</a:t>
            </a:r>
            <a:r>
              <a:rPr lang="zh-CN" altLang="en-US" dirty="0" smtClean="0"/>
              <a:t>职位</a:t>
            </a:r>
            <a:r>
              <a:rPr lang="zh-CN" altLang="en-US" dirty="0"/>
              <a:t>解析，简历自动分类</a:t>
            </a:r>
            <a:r>
              <a:rPr lang="zh-CN" altLang="en-US" dirty="0" smtClean="0"/>
              <a:t>，简历</a:t>
            </a:r>
            <a:r>
              <a:rPr lang="zh-CN" altLang="en-US" dirty="0"/>
              <a:t>搜索</a:t>
            </a:r>
            <a:r>
              <a:rPr lang="zh-CN" altLang="en-US" dirty="0" smtClean="0"/>
              <a:t>功能，</a:t>
            </a:r>
            <a:r>
              <a:rPr lang="zh-CN" altLang="en-US" dirty="0"/>
              <a:t>简历公开</a:t>
            </a:r>
            <a:r>
              <a:rPr lang="zh-CN" altLang="en-US" dirty="0" smtClean="0"/>
              <a:t>功能等。</a:t>
            </a:r>
            <a:endParaRPr lang="en-US" altLang="zh-CN" dirty="0" smtClean="0"/>
          </a:p>
          <a:p>
            <a:pPr marL="285750" indent="-285750">
              <a:spcBef>
                <a:spcPts val="600"/>
              </a:spcBef>
              <a:spcAft>
                <a:spcPts val="600"/>
              </a:spcAft>
              <a:buFont typeface="Wingdings" panose="05000000000000000000" pitchFamily="2" charset="2"/>
              <a:buChar char="l"/>
            </a:pPr>
            <a:r>
              <a:rPr lang="zh-CN" altLang="en-US" dirty="0"/>
              <a:t>目前 </a:t>
            </a:r>
            <a:r>
              <a:rPr lang="zh-CN" altLang="en-US" dirty="0" smtClean="0"/>
              <a:t>，“聘宝” </a:t>
            </a:r>
            <a:r>
              <a:rPr lang="zh-CN" altLang="en-US" dirty="0"/>
              <a:t>的收入来源主要是</a:t>
            </a:r>
            <a:r>
              <a:rPr lang="zh-CN" altLang="en-US" b="1" dirty="0"/>
              <a:t>企业购买招聘</a:t>
            </a:r>
            <a:r>
              <a:rPr lang="zh-CN" altLang="en-US" b="1" dirty="0" smtClean="0"/>
              <a:t>套餐</a:t>
            </a:r>
            <a:r>
              <a:rPr lang="zh-CN" altLang="en-US" dirty="0" smtClean="0"/>
              <a:t>。</a:t>
            </a:r>
            <a:endParaRPr lang="zh-CN" altLang="en-US" dirty="0"/>
          </a:p>
        </p:txBody>
      </p:sp>
      <p:pic>
        <p:nvPicPr>
          <p:cNvPr id="211" name="图片 210"/>
          <p:cNvPicPr>
            <a:picLocks noChangeAspect="1"/>
          </p:cNvPicPr>
          <p:nvPr/>
        </p:nvPicPr>
        <p:blipFill>
          <a:blip r:embed="rId3"/>
          <a:stretch>
            <a:fillRect/>
          </a:stretch>
        </p:blipFill>
        <p:spPr>
          <a:xfrm>
            <a:off x="5266616" y="101012"/>
            <a:ext cx="3877384" cy="3617788"/>
          </a:xfrm>
          <a:prstGeom prst="rect">
            <a:avLst/>
          </a:prstGeom>
        </p:spPr>
      </p:pic>
      <p:pic>
        <p:nvPicPr>
          <p:cNvPr id="212" name="图片 211"/>
          <p:cNvPicPr>
            <a:picLocks noChangeAspect="1"/>
          </p:cNvPicPr>
          <p:nvPr/>
        </p:nvPicPr>
        <p:blipFill>
          <a:blip r:embed="rId4"/>
          <a:stretch>
            <a:fillRect/>
          </a:stretch>
        </p:blipFill>
        <p:spPr>
          <a:xfrm>
            <a:off x="5266616" y="1935713"/>
            <a:ext cx="3877384" cy="2954355"/>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600"/>
                                        <p:tgtEl>
                                          <p:spTgt spid="207"/>
                                        </p:tgtEl>
                                      </p:cBhvr>
                                    </p:animEffect>
                                  </p:childTnLst>
                                </p:cTn>
                              </p:par>
                              <p:par>
                                <p:cTn id="8" presetID="35" presetClass="path" presetSubtype="0" decel="100000" fill="hold" nodeType="withEffect">
                                  <p:stCondLst>
                                    <p:cond delay="0"/>
                                  </p:stCondLst>
                                  <p:childTnLst>
                                    <p:animMotion origin="layout" path="M -0.05556 0.00031 L 2.5E-6 0.00031 " pathEditMode="relative" rAng="0" ptsTypes="AA">
                                      <p:cBhvr>
                                        <p:cTn id="9" dur="800" fill="hold"/>
                                        <p:tgtEl>
                                          <p:spTgt spid="207"/>
                                        </p:tgtEl>
                                        <p:attrNameLst>
                                          <p:attrName>ppt_x</p:attrName>
                                          <p:attrName>ppt_y</p:attrName>
                                        </p:attrNameLst>
                                      </p:cBhvr>
                                      <p:rCtr x="2778" y="0"/>
                                    </p:animMotion>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11"/>
                                        </p:tgtEl>
                                        <p:attrNameLst>
                                          <p:attrName>style.visibility</p:attrName>
                                        </p:attrNameLst>
                                      </p:cBhvr>
                                      <p:to>
                                        <p:strVal val="visible"/>
                                      </p:to>
                                    </p:set>
                                    <p:animEffect transition="in" filter="barn(inVertical)">
                                      <p:cBhvr>
                                        <p:cTn id="14" dur="500"/>
                                        <p:tgtEl>
                                          <p:spTgt spid="211"/>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12"/>
                                        </p:tgtEl>
                                        <p:attrNameLst>
                                          <p:attrName>style.visibility</p:attrName>
                                        </p:attrNameLst>
                                      </p:cBhvr>
                                      <p:to>
                                        <p:strVal val="visible"/>
                                      </p:to>
                                    </p:set>
                                    <p:animEffect transition="in" filter="barn(inVertical)">
                                      <p:cBhvr>
                                        <p:cTn id="19" dur="5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图片 200"/>
          <p:cNvPicPr>
            <a:picLocks noChangeAspect="1"/>
          </p:cNvPicPr>
          <p:nvPr/>
        </p:nvPicPr>
        <p:blipFill>
          <a:blip r:embed="rId3"/>
          <a:stretch>
            <a:fillRect/>
          </a:stretch>
        </p:blipFill>
        <p:spPr>
          <a:xfrm>
            <a:off x="465449" y="1437425"/>
            <a:ext cx="7991321" cy="2540215"/>
          </a:xfrm>
          <a:prstGeom prst="rect">
            <a:avLst/>
          </a:prstGeom>
        </p:spPr>
      </p:pic>
      <p:pic>
        <p:nvPicPr>
          <p:cNvPr id="204" name="图片 203"/>
          <p:cNvPicPr>
            <a:picLocks noChangeAspect="1"/>
          </p:cNvPicPr>
          <p:nvPr/>
        </p:nvPicPr>
        <p:blipFill>
          <a:blip r:embed="rId4"/>
          <a:stretch>
            <a:fillRect/>
          </a:stretch>
        </p:blipFill>
        <p:spPr>
          <a:xfrm>
            <a:off x="1610886" y="802666"/>
            <a:ext cx="5700445" cy="4015096"/>
          </a:xfrm>
          <a:prstGeom prst="rect">
            <a:avLst/>
          </a:prstGeom>
        </p:spPr>
      </p:pic>
      <p:sp>
        <p:nvSpPr>
          <p:cNvPr id="206" name="文本框 33"/>
          <p:cNvSpPr txBox="1">
            <a:spLocks noChangeArrowheads="1"/>
          </p:cNvSpPr>
          <p:nvPr/>
        </p:nvSpPr>
        <p:spPr bwMode="auto">
          <a:xfrm>
            <a:off x="1176898" y="360028"/>
            <a:ext cx="343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r>
              <a:rPr lang="zh-CN" altLang="en-US" sz="2000" b="1" dirty="0" smtClean="0">
                <a:solidFill>
                  <a:schemeClr val="dk1"/>
                </a:solidFill>
              </a:rPr>
              <a:t>互联网</a:t>
            </a:r>
            <a:r>
              <a:rPr lang="zh-CN" altLang="en-US" sz="2000" b="1" dirty="0">
                <a:solidFill>
                  <a:schemeClr val="dk1"/>
                </a:solidFill>
              </a:rPr>
              <a:t>垂直</a:t>
            </a:r>
            <a:r>
              <a:rPr lang="zh-CN" altLang="en-US" sz="2000" b="1" dirty="0" smtClean="0">
                <a:solidFill>
                  <a:schemeClr val="dk1"/>
                </a:solidFill>
              </a:rPr>
              <a:t>招聘</a:t>
            </a:r>
            <a:r>
              <a:rPr lang="en-US" altLang="zh-CN" sz="2000" b="1" dirty="0" smtClean="0">
                <a:latin typeface="微软雅黑" panose="020B0503020204020204" pitchFamily="34" charset="-122"/>
              </a:rPr>
              <a:t>——</a:t>
            </a:r>
            <a:r>
              <a:rPr lang="zh-CN" altLang="en-US" sz="2000" b="1" dirty="0">
                <a:solidFill>
                  <a:schemeClr val="dk1"/>
                </a:solidFill>
              </a:rPr>
              <a:t>聘</a:t>
            </a:r>
            <a:r>
              <a:rPr lang="zh-CN" altLang="en-US" sz="2000" b="1" dirty="0" smtClean="0">
                <a:solidFill>
                  <a:schemeClr val="dk1"/>
                </a:solidFill>
              </a:rPr>
              <a:t>宝</a:t>
            </a:r>
            <a:endParaRPr lang="zh-CN" altLang="en-US" sz="2000" b="1" dirty="0"/>
          </a:p>
        </p:txBody>
      </p:sp>
      <p:grpSp>
        <p:nvGrpSpPr>
          <p:cNvPr id="207" name="组合 206"/>
          <p:cNvGrpSpPr>
            <a:grpSpLocks/>
          </p:cNvGrpSpPr>
          <p:nvPr/>
        </p:nvGrpSpPr>
        <p:grpSpPr bwMode="auto">
          <a:xfrm>
            <a:off x="206369" y="315913"/>
            <a:ext cx="979304" cy="523220"/>
            <a:chOff x="4353620" y="864629"/>
            <a:chExt cx="742365" cy="477163"/>
          </a:xfrm>
        </p:grpSpPr>
        <p:sp>
          <p:nvSpPr>
            <p:cNvPr id="208"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209" name="文本框 37"/>
            <p:cNvSpPr txBox="1">
              <a:spLocks noChangeArrowheads="1"/>
            </p:cNvSpPr>
            <p:nvPr/>
          </p:nvSpPr>
          <p:spPr bwMode="auto">
            <a:xfrm>
              <a:off x="4430241" y="864629"/>
              <a:ext cx="606544"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solidFill>
                    <a:schemeClr val="bg1"/>
                  </a:solidFill>
                  <a:cs typeface="Arial" panose="020B0604020202020204" pitchFamily="34" charset="0"/>
                </a:rPr>
                <a:t>2.5</a:t>
              </a:r>
              <a:endParaRPr lang="zh-CN" altLang="en-US" sz="2800" dirty="0">
                <a:solidFill>
                  <a:schemeClr val="bg1"/>
                </a:solidFill>
                <a:cs typeface="Arial" panose="020B0604020202020204" pitchFamily="34" charset="0"/>
              </a:endParaRPr>
            </a:p>
          </p:txBody>
        </p:sp>
      </p:grpSp>
      <p:pic>
        <p:nvPicPr>
          <p:cNvPr id="202" name="图片 201"/>
          <p:cNvPicPr>
            <a:picLocks noChangeAspect="1"/>
          </p:cNvPicPr>
          <p:nvPr/>
        </p:nvPicPr>
        <p:blipFill>
          <a:blip r:embed="rId5"/>
          <a:stretch>
            <a:fillRect/>
          </a:stretch>
        </p:blipFill>
        <p:spPr>
          <a:xfrm>
            <a:off x="1842789" y="789776"/>
            <a:ext cx="5218741" cy="3990512"/>
          </a:xfrm>
          <a:prstGeom prst="rect">
            <a:avLst/>
          </a:prstGeom>
        </p:spPr>
      </p:pic>
      <p:pic>
        <p:nvPicPr>
          <p:cNvPr id="203" name="图片 202"/>
          <p:cNvPicPr>
            <a:picLocks noChangeAspect="1"/>
          </p:cNvPicPr>
          <p:nvPr/>
        </p:nvPicPr>
        <p:blipFill>
          <a:blip r:embed="rId6"/>
          <a:stretch>
            <a:fillRect/>
          </a:stretch>
        </p:blipFill>
        <p:spPr>
          <a:xfrm>
            <a:off x="1842789" y="839133"/>
            <a:ext cx="5310181" cy="3805966"/>
          </a:xfrm>
          <a:prstGeom prst="rect">
            <a:avLst/>
          </a:prstGeom>
        </p:spPr>
      </p:pic>
    </p:spTree>
    <p:extLst>
      <p:ext uri="{BB962C8B-B14F-4D97-AF65-F5344CB8AC3E}">
        <p14:creationId xmlns:p14="http://schemas.microsoft.com/office/powerpoint/2010/main" val="2801119585"/>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600"/>
                                        <p:tgtEl>
                                          <p:spTgt spid="207"/>
                                        </p:tgtEl>
                                      </p:cBhvr>
                                    </p:animEffect>
                                  </p:childTnLst>
                                </p:cTn>
                              </p:par>
                              <p:par>
                                <p:cTn id="8" presetID="35" presetClass="path" presetSubtype="0" decel="100000" fill="hold" nodeType="withEffect">
                                  <p:stCondLst>
                                    <p:cond delay="0"/>
                                  </p:stCondLst>
                                  <p:childTnLst>
                                    <p:animMotion origin="layout" path="M -0.05556 0.00031 L 2.5E-6 0.00031 " pathEditMode="relative" rAng="0" ptsTypes="AA">
                                      <p:cBhvr>
                                        <p:cTn id="9" dur="800" fill="hold"/>
                                        <p:tgtEl>
                                          <p:spTgt spid="207"/>
                                        </p:tgtEl>
                                        <p:attrNameLst>
                                          <p:attrName>ppt_x</p:attrName>
                                          <p:attrName>ppt_y</p:attrName>
                                        </p:attrNameLst>
                                      </p:cBhvr>
                                      <p:rCtr x="2778" y="0"/>
                                    </p:animMotion>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1"/>
                                        </p:tgtEl>
                                        <p:attrNameLst>
                                          <p:attrName>style.visibility</p:attrName>
                                        </p:attrNameLst>
                                      </p:cBhvr>
                                      <p:to>
                                        <p:strVal val="visible"/>
                                      </p:to>
                                    </p:set>
                                    <p:animEffect transition="in" filter="fade">
                                      <p:cBhvr>
                                        <p:cTn id="14" dur="1000"/>
                                        <p:tgtEl>
                                          <p:spTgt spid="201"/>
                                        </p:tgtEl>
                                      </p:cBhvr>
                                    </p:animEffect>
                                    <p:anim calcmode="lin" valueType="num">
                                      <p:cBhvr>
                                        <p:cTn id="15" dur="1000" fill="hold"/>
                                        <p:tgtEl>
                                          <p:spTgt spid="201"/>
                                        </p:tgtEl>
                                        <p:attrNameLst>
                                          <p:attrName>ppt_x</p:attrName>
                                        </p:attrNameLst>
                                      </p:cBhvr>
                                      <p:tavLst>
                                        <p:tav tm="0">
                                          <p:val>
                                            <p:strVal val="#ppt_x"/>
                                          </p:val>
                                        </p:tav>
                                        <p:tav tm="100000">
                                          <p:val>
                                            <p:strVal val="#ppt_x"/>
                                          </p:val>
                                        </p:tav>
                                      </p:tavLst>
                                    </p:anim>
                                    <p:anim calcmode="lin" valueType="num">
                                      <p:cBhvr>
                                        <p:cTn id="16" dur="1000" fill="hold"/>
                                        <p:tgtEl>
                                          <p:spTgt spid="20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4"/>
                                        </p:tgtEl>
                                        <p:attrNameLst>
                                          <p:attrName>style.visibility</p:attrName>
                                        </p:attrNameLst>
                                      </p:cBhvr>
                                      <p:to>
                                        <p:strVal val="visible"/>
                                      </p:to>
                                    </p:set>
                                    <p:animEffect transition="in" filter="fade">
                                      <p:cBhvr>
                                        <p:cTn id="21" dur="1000"/>
                                        <p:tgtEl>
                                          <p:spTgt spid="204"/>
                                        </p:tgtEl>
                                      </p:cBhvr>
                                    </p:animEffect>
                                    <p:anim calcmode="lin" valueType="num">
                                      <p:cBhvr>
                                        <p:cTn id="22" dur="1000" fill="hold"/>
                                        <p:tgtEl>
                                          <p:spTgt spid="204"/>
                                        </p:tgtEl>
                                        <p:attrNameLst>
                                          <p:attrName>ppt_x</p:attrName>
                                        </p:attrNameLst>
                                      </p:cBhvr>
                                      <p:tavLst>
                                        <p:tav tm="0">
                                          <p:val>
                                            <p:strVal val="#ppt_x"/>
                                          </p:val>
                                        </p:tav>
                                        <p:tav tm="100000">
                                          <p:val>
                                            <p:strVal val="#ppt_x"/>
                                          </p:val>
                                        </p:tav>
                                      </p:tavLst>
                                    </p:anim>
                                    <p:anim calcmode="lin" valueType="num">
                                      <p:cBhvr>
                                        <p:cTn id="23" dur="1000" fill="hold"/>
                                        <p:tgtEl>
                                          <p:spTgt spid="20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2"/>
                                        </p:tgtEl>
                                        <p:attrNameLst>
                                          <p:attrName>style.visibility</p:attrName>
                                        </p:attrNameLst>
                                      </p:cBhvr>
                                      <p:to>
                                        <p:strVal val="visible"/>
                                      </p:to>
                                    </p:set>
                                    <p:animEffect transition="in" filter="fade">
                                      <p:cBhvr>
                                        <p:cTn id="28" dur="1000"/>
                                        <p:tgtEl>
                                          <p:spTgt spid="202"/>
                                        </p:tgtEl>
                                      </p:cBhvr>
                                    </p:animEffect>
                                    <p:anim calcmode="lin" valueType="num">
                                      <p:cBhvr>
                                        <p:cTn id="29" dur="1000" fill="hold"/>
                                        <p:tgtEl>
                                          <p:spTgt spid="202"/>
                                        </p:tgtEl>
                                        <p:attrNameLst>
                                          <p:attrName>ppt_x</p:attrName>
                                        </p:attrNameLst>
                                      </p:cBhvr>
                                      <p:tavLst>
                                        <p:tav tm="0">
                                          <p:val>
                                            <p:strVal val="#ppt_x"/>
                                          </p:val>
                                        </p:tav>
                                        <p:tav tm="100000">
                                          <p:val>
                                            <p:strVal val="#ppt_x"/>
                                          </p:val>
                                        </p:tav>
                                      </p:tavLst>
                                    </p:anim>
                                    <p:anim calcmode="lin" valueType="num">
                                      <p:cBhvr>
                                        <p:cTn id="30" dur="1000" fill="hold"/>
                                        <p:tgtEl>
                                          <p:spTgt spid="20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03"/>
                                        </p:tgtEl>
                                        <p:attrNameLst>
                                          <p:attrName>style.visibility</p:attrName>
                                        </p:attrNameLst>
                                      </p:cBhvr>
                                      <p:to>
                                        <p:strVal val="visible"/>
                                      </p:to>
                                    </p:set>
                                    <p:animEffect transition="in" filter="fade">
                                      <p:cBhvr>
                                        <p:cTn id="35" dur="1000"/>
                                        <p:tgtEl>
                                          <p:spTgt spid="203"/>
                                        </p:tgtEl>
                                      </p:cBhvr>
                                    </p:animEffect>
                                    <p:anim calcmode="lin" valueType="num">
                                      <p:cBhvr>
                                        <p:cTn id="36" dur="1000" fill="hold"/>
                                        <p:tgtEl>
                                          <p:spTgt spid="203"/>
                                        </p:tgtEl>
                                        <p:attrNameLst>
                                          <p:attrName>ppt_x</p:attrName>
                                        </p:attrNameLst>
                                      </p:cBhvr>
                                      <p:tavLst>
                                        <p:tav tm="0">
                                          <p:val>
                                            <p:strVal val="#ppt_x"/>
                                          </p:val>
                                        </p:tav>
                                        <p:tav tm="100000">
                                          <p:val>
                                            <p:strVal val="#ppt_x"/>
                                          </p:val>
                                        </p:tav>
                                      </p:tavLst>
                                    </p:anim>
                                    <p:anim calcmode="lin" valueType="num">
                                      <p:cBhvr>
                                        <p:cTn id="37" dur="1000" fill="hold"/>
                                        <p:tgtEl>
                                          <p:spTgt spid="2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组合 1"/>
          <p:cNvGrpSpPr>
            <a:grpSpLocks/>
          </p:cNvGrpSpPr>
          <p:nvPr/>
        </p:nvGrpSpPr>
        <p:grpSpPr bwMode="auto">
          <a:xfrm>
            <a:off x="815340" y="1775619"/>
            <a:ext cx="1653858" cy="2443162"/>
            <a:chOff x="2977484" y="1071882"/>
            <a:chExt cx="3246853" cy="4071617"/>
          </a:xfrm>
        </p:grpSpPr>
        <p:pic>
          <p:nvPicPr>
            <p:cNvPr id="20501"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7484" y="1071882"/>
              <a:ext cx="3246853" cy="407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402791" y="1409022"/>
              <a:ext cx="2066021" cy="274034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013"/>
            </a:p>
          </p:txBody>
        </p:sp>
      </p:grpSp>
      <p:grpSp>
        <p:nvGrpSpPr>
          <p:cNvPr id="3" name="组合 2"/>
          <p:cNvGrpSpPr>
            <a:grpSpLocks/>
          </p:cNvGrpSpPr>
          <p:nvPr/>
        </p:nvGrpSpPr>
        <p:grpSpPr bwMode="auto">
          <a:xfrm>
            <a:off x="3256644" y="1241649"/>
            <a:ext cx="5475876" cy="655564"/>
            <a:chOff x="6597339" y="1944871"/>
            <a:chExt cx="5356636" cy="655014"/>
          </a:xfrm>
        </p:grpSpPr>
        <p:grpSp>
          <p:nvGrpSpPr>
            <p:cNvPr id="4" name="Group 84"/>
            <p:cNvGrpSpPr>
              <a:grpSpLocks noChangeAspect="1"/>
            </p:cNvGrpSpPr>
            <p:nvPr/>
          </p:nvGrpSpPr>
          <p:grpSpPr>
            <a:xfrm>
              <a:off x="6597339" y="1985092"/>
              <a:ext cx="432000" cy="432000"/>
              <a:chOff x="7275513" y="5302250"/>
              <a:chExt cx="1012825" cy="1012825"/>
            </a:xfrm>
            <a:solidFill>
              <a:schemeClr val="accent1"/>
            </a:solidFill>
          </p:grpSpPr>
          <p:sp>
            <p:nvSpPr>
              <p:cNvPr id="7" name="Freeform 34"/>
              <p:cNvSpPr>
                <a:spLocks/>
              </p:cNvSpPr>
              <p:nvPr/>
            </p:nvSpPr>
            <p:spPr bwMode="auto">
              <a:xfrm>
                <a:off x="7467601" y="5521325"/>
                <a:ext cx="608013" cy="606425"/>
              </a:xfrm>
              <a:custGeom>
                <a:avLst/>
                <a:gdLst>
                  <a:gd name="T0" fmla="*/ 189 w 211"/>
                  <a:gd name="T1" fmla="*/ 85 h 211"/>
                  <a:gd name="T2" fmla="*/ 187 w 211"/>
                  <a:gd name="T3" fmla="*/ 64 h 211"/>
                  <a:gd name="T4" fmla="*/ 192 w 211"/>
                  <a:gd name="T5" fmla="*/ 41 h 211"/>
                  <a:gd name="T6" fmla="*/ 179 w 211"/>
                  <a:gd name="T7" fmla="*/ 31 h 211"/>
                  <a:gd name="T8" fmla="*/ 170 w 211"/>
                  <a:gd name="T9" fmla="*/ 36 h 211"/>
                  <a:gd name="T10" fmla="*/ 164 w 211"/>
                  <a:gd name="T11" fmla="*/ 34 h 211"/>
                  <a:gd name="T12" fmla="*/ 155 w 211"/>
                  <a:gd name="T13" fmla="*/ 26 h 211"/>
                  <a:gd name="T14" fmla="*/ 148 w 211"/>
                  <a:gd name="T15" fmla="*/ 20 h 211"/>
                  <a:gd name="T16" fmla="*/ 149 w 211"/>
                  <a:gd name="T17" fmla="*/ 11 h 211"/>
                  <a:gd name="T18" fmla="*/ 125 w 211"/>
                  <a:gd name="T19" fmla="*/ 5 h 211"/>
                  <a:gd name="T20" fmla="*/ 106 w 211"/>
                  <a:gd name="T21" fmla="*/ 1 h 211"/>
                  <a:gd name="T22" fmla="*/ 89 w 211"/>
                  <a:gd name="T23" fmla="*/ 2 h 211"/>
                  <a:gd name="T24" fmla="*/ 88 w 211"/>
                  <a:gd name="T25" fmla="*/ 7 h 211"/>
                  <a:gd name="T26" fmla="*/ 99 w 211"/>
                  <a:gd name="T27" fmla="*/ 3 h 211"/>
                  <a:gd name="T28" fmla="*/ 101 w 211"/>
                  <a:gd name="T29" fmla="*/ 13 h 211"/>
                  <a:gd name="T30" fmla="*/ 83 w 211"/>
                  <a:gd name="T31" fmla="*/ 23 h 211"/>
                  <a:gd name="T32" fmla="*/ 87 w 211"/>
                  <a:gd name="T33" fmla="*/ 31 h 211"/>
                  <a:gd name="T34" fmla="*/ 96 w 211"/>
                  <a:gd name="T35" fmla="*/ 25 h 211"/>
                  <a:gd name="T36" fmla="*/ 108 w 211"/>
                  <a:gd name="T37" fmla="*/ 30 h 211"/>
                  <a:gd name="T38" fmla="*/ 118 w 211"/>
                  <a:gd name="T39" fmla="*/ 29 h 211"/>
                  <a:gd name="T40" fmla="*/ 130 w 211"/>
                  <a:gd name="T41" fmla="*/ 32 h 211"/>
                  <a:gd name="T42" fmla="*/ 128 w 211"/>
                  <a:gd name="T43" fmla="*/ 37 h 211"/>
                  <a:gd name="T44" fmla="*/ 116 w 211"/>
                  <a:gd name="T45" fmla="*/ 43 h 211"/>
                  <a:gd name="T46" fmla="*/ 117 w 211"/>
                  <a:gd name="T47" fmla="*/ 50 h 211"/>
                  <a:gd name="T48" fmla="*/ 113 w 211"/>
                  <a:gd name="T49" fmla="*/ 58 h 211"/>
                  <a:gd name="T50" fmla="*/ 110 w 211"/>
                  <a:gd name="T51" fmla="*/ 91 h 211"/>
                  <a:gd name="T52" fmla="*/ 104 w 211"/>
                  <a:gd name="T53" fmla="*/ 97 h 211"/>
                  <a:gd name="T54" fmla="*/ 88 w 211"/>
                  <a:gd name="T55" fmla="*/ 77 h 211"/>
                  <a:gd name="T56" fmla="*/ 57 w 211"/>
                  <a:gd name="T57" fmla="*/ 83 h 211"/>
                  <a:gd name="T58" fmla="*/ 73 w 211"/>
                  <a:gd name="T59" fmla="*/ 89 h 211"/>
                  <a:gd name="T60" fmla="*/ 75 w 211"/>
                  <a:gd name="T61" fmla="*/ 94 h 211"/>
                  <a:gd name="T62" fmla="*/ 63 w 211"/>
                  <a:gd name="T63" fmla="*/ 97 h 211"/>
                  <a:gd name="T64" fmla="*/ 62 w 211"/>
                  <a:gd name="T65" fmla="*/ 105 h 211"/>
                  <a:gd name="T66" fmla="*/ 70 w 211"/>
                  <a:gd name="T67" fmla="*/ 110 h 211"/>
                  <a:gd name="T68" fmla="*/ 84 w 211"/>
                  <a:gd name="T69" fmla="*/ 107 h 211"/>
                  <a:gd name="T70" fmla="*/ 99 w 211"/>
                  <a:gd name="T71" fmla="*/ 114 h 211"/>
                  <a:gd name="T72" fmla="*/ 116 w 211"/>
                  <a:gd name="T73" fmla="*/ 109 h 211"/>
                  <a:gd name="T74" fmla="*/ 118 w 211"/>
                  <a:gd name="T75" fmla="*/ 131 h 211"/>
                  <a:gd name="T76" fmla="*/ 109 w 211"/>
                  <a:gd name="T77" fmla="*/ 159 h 211"/>
                  <a:gd name="T78" fmla="*/ 90 w 211"/>
                  <a:gd name="T79" fmla="*/ 189 h 211"/>
                  <a:gd name="T80" fmla="*/ 82 w 211"/>
                  <a:gd name="T81" fmla="*/ 197 h 211"/>
                  <a:gd name="T82" fmla="*/ 79 w 211"/>
                  <a:gd name="T83" fmla="*/ 181 h 211"/>
                  <a:gd name="T84" fmla="*/ 78 w 211"/>
                  <a:gd name="T85" fmla="*/ 159 h 211"/>
                  <a:gd name="T86" fmla="*/ 63 w 211"/>
                  <a:gd name="T87" fmla="*/ 132 h 211"/>
                  <a:gd name="T88" fmla="*/ 72 w 211"/>
                  <a:gd name="T89" fmla="*/ 125 h 211"/>
                  <a:gd name="T90" fmla="*/ 60 w 211"/>
                  <a:gd name="T91" fmla="*/ 115 h 211"/>
                  <a:gd name="T92" fmla="*/ 55 w 211"/>
                  <a:gd name="T93" fmla="*/ 102 h 211"/>
                  <a:gd name="T94" fmla="*/ 50 w 211"/>
                  <a:gd name="T95" fmla="*/ 89 h 211"/>
                  <a:gd name="T96" fmla="*/ 38 w 211"/>
                  <a:gd name="T97" fmla="*/ 78 h 211"/>
                  <a:gd name="T98" fmla="*/ 37 w 211"/>
                  <a:gd name="T99" fmla="*/ 91 h 211"/>
                  <a:gd name="T100" fmla="*/ 30 w 211"/>
                  <a:gd name="T101" fmla="*/ 91 h 211"/>
                  <a:gd name="T102" fmla="*/ 32 w 211"/>
                  <a:gd name="T103" fmla="*/ 52 h 211"/>
                  <a:gd name="T104" fmla="*/ 20 w 211"/>
                  <a:gd name="T105" fmla="*/ 148 h 211"/>
                  <a:gd name="T106" fmla="*/ 167 w 211"/>
                  <a:gd name="T107" fmla="*/ 185 h 211"/>
                  <a:gd name="T108" fmla="*/ 160 w 211"/>
                  <a:gd name="T109" fmla="*/ 127 h 211"/>
                  <a:gd name="T110" fmla="*/ 184 w 211"/>
                  <a:gd name="T111" fmla="*/ 133 h 211"/>
                  <a:gd name="T112" fmla="*/ 201 w 211"/>
                  <a:gd name="T113" fmla="*/ 146 h 211"/>
                  <a:gd name="T114" fmla="*/ 206 w 211"/>
                  <a:gd name="T115" fmla="*/ 10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1" h="211">
                    <a:moveTo>
                      <a:pt x="196" y="93"/>
                    </a:moveTo>
                    <a:cubicBezTo>
                      <a:pt x="195" y="88"/>
                      <a:pt x="194" y="87"/>
                      <a:pt x="189" y="85"/>
                    </a:cubicBezTo>
                    <a:cubicBezTo>
                      <a:pt x="183" y="84"/>
                      <a:pt x="181" y="81"/>
                      <a:pt x="183" y="76"/>
                    </a:cubicBezTo>
                    <a:cubicBezTo>
                      <a:pt x="184" y="72"/>
                      <a:pt x="186" y="68"/>
                      <a:pt x="187" y="64"/>
                    </a:cubicBezTo>
                    <a:cubicBezTo>
                      <a:pt x="189" y="61"/>
                      <a:pt x="190" y="57"/>
                      <a:pt x="189" y="52"/>
                    </a:cubicBezTo>
                    <a:cubicBezTo>
                      <a:pt x="188" y="48"/>
                      <a:pt x="189" y="44"/>
                      <a:pt x="192" y="41"/>
                    </a:cubicBezTo>
                    <a:cubicBezTo>
                      <a:pt x="189" y="37"/>
                      <a:pt x="186" y="34"/>
                      <a:pt x="182" y="30"/>
                    </a:cubicBezTo>
                    <a:cubicBezTo>
                      <a:pt x="181" y="28"/>
                      <a:pt x="180" y="29"/>
                      <a:pt x="179" y="31"/>
                    </a:cubicBezTo>
                    <a:cubicBezTo>
                      <a:pt x="179" y="32"/>
                      <a:pt x="179" y="33"/>
                      <a:pt x="179" y="33"/>
                    </a:cubicBezTo>
                    <a:cubicBezTo>
                      <a:pt x="178" y="38"/>
                      <a:pt x="174" y="39"/>
                      <a:pt x="170" y="36"/>
                    </a:cubicBezTo>
                    <a:cubicBezTo>
                      <a:pt x="170" y="36"/>
                      <a:pt x="169" y="35"/>
                      <a:pt x="168" y="35"/>
                    </a:cubicBezTo>
                    <a:cubicBezTo>
                      <a:pt x="167" y="34"/>
                      <a:pt x="165" y="34"/>
                      <a:pt x="164" y="34"/>
                    </a:cubicBezTo>
                    <a:cubicBezTo>
                      <a:pt x="160" y="35"/>
                      <a:pt x="159" y="34"/>
                      <a:pt x="159" y="30"/>
                    </a:cubicBezTo>
                    <a:cubicBezTo>
                      <a:pt x="160" y="27"/>
                      <a:pt x="159" y="25"/>
                      <a:pt x="155" y="26"/>
                    </a:cubicBezTo>
                    <a:cubicBezTo>
                      <a:pt x="154" y="26"/>
                      <a:pt x="153" y="26"/>
                      <a:pt x="152" y="26"/>
                    </a:cubicBezTo>
                    <a:cubicBezTo>
                      <a:pt x="149" y="26"/>
                      <a:pt x="147" y="23"/>
                      <a:pt x="148" y="20"/>
                    </a:cubicBezTo>
                    <a:cubicBezTo>
                      <a:pt x="148" y="18"/>
                      <a:pt x="149" y="17"/>
                      <a:pt x="149" y="15"/>
                    </a:cubicBezTo>
                    <a:cubicBezTo>
                      <a:pt x="150" y="14"/>
                      <a:pt x="150" y="12"/>
                      <a:pt x="149" y="11"/>
                    </a:cubicBezTo>
                    <a:cubicBezTo>
                      <a:pt x="147" y="9"/>
                      <a:pt x="144" y="7"/>
                      <a:pt x="141" y="5"/>
                    </a:cubicBezTo>
                    <a:cubicBezTo>
                      <a:pt x="136" y="1"/>
                      <a:pt x="130" y="4"/>
                      <a:pt x="125" y="5"/>
                    </a:cubicBezTo>
                    <a:cubicBezTo>
                      <a:pt x="124" y="9"/>
                      <a:pt x="124" y="10"/>
                      <a:pt x="119" y="9"/>
                    </a:cubicBezTo>
                    <a:cubicBezTo>
                      <a:pt x="114" y="7"/>
                      <a:pt x="110" y="5"/>
                      <a:pt x="106" y="1"/>
                    </a:cubicBezTo>
                    <a:cubicBezTo>
                      <a:pt x="106" y="0"/>
                      <a:pt x="105" y="0"/>
                      <a:pt x="104" y="0"/>
                    </a:cubicBezTo>
                    <a:cubicBezTo>
                      <a:pt x="99" y="1"/>
                      <a:pt x="94" y="1"/>
                      <a:pt x="89" y="2"/>
                    </a:cubicBezTo>
                    <a:cubicBezTo>
                      <a:pt x="88" y="2"/>
                      <a:pt x="87" y="3"/>
                      <a:pt x="87" y="4"/>
                    </a:cubicBezTo>
                    <a:cubicBezTo>
                      <a:pt x="87" y="5"/>
                      <a:pt x="87" y="6"/>
                      <a:pt x="88" y="7"/>
                    </a:cubicBezTo>
                    <a:cubicBezTo>
                      <a:pt x="90" y="7"/>
                      <a:pt x="92" y="7"/>
                      <a:pt x="93" y="6"/>
                    </a:cubicBezTo>
                    <a:cubicBezTo>
                      <a:pt x="95" y="5"/>
                      <a:pt x="97" y="4"/>
                      <a:pt x="99" y="3"/>
                    </a:cubicBezTo>
                    <a:cubicBezTo>
                      <a:pt x="102" y="2"/>
                      <a:pt x="103" y="2"/>
                      <a:pt x="104" y="5"/>
                    </a:cubicBezTo>
                    <a:cubicBezTo>
                      <a:pt x="105" y="8"/>
                      <a:pt x="104" y="11"/>
                      <a:pt x="101" y="13"/>
                    </a:cubicBezTo>
                    <a:cubicBezTo>
                      <a:pt x="98" y="15"/>
                      <a:pt x="94" y="17"/>
                      <a:pt x="90" y="19"/>
                    </a:cubicBezTo>
                    <a:cubicBezTo>
                      <a:pt x="88" y="20"/>
                      <a:pt x="85" y="22"/>
                      <a:pt x="83" y="23"/>
                    </a:cubicBezTo>
                    <a:cubicBezTo>
                      <a:pt x="81" y="25"/>
                      <a:pt x="79" y="27"/>
                      <a:pt x="81" y="30"/>
                    </a:cubicBezTo>
                    <a:cubicBezTo>
                      <a:pt x="82" y="32"/>
                      <a:pt x="85" y="31"/>
                      <a:pt x="87" y="31"/>
                    </a:cubicBezTo>
                    <a:cubicBezTo>
                      <a:pt x="89" y="30"/>
                      <a:pt x="91" y="29"/>
                      <a:pt x="93" y="28"/>
                    </a:cubicBezTo>
                    <a:cubicBezTo>
                      <a:pt x="94" y="27"/>
                      <a:pt x="95" y="26"/>
                      <a:pt x="96" y="25"/>
                    </a:cubicBezTo>
                    <a:cubicBezTo>
                      <a:pt x="98" y="24"/>
                      <a:pt x="99" y="24"/>
                      <a:pt x="100" y="27"/>
                    </a:cubicBezTo>
                    <a:cubicBezTo>
                      <a:pt x="102" y="31"/>
                      <a:pt x="105" y="32"/>
                      <a:pt x="108" y="30"/>
                    </a:cubicBezTo>
                    <a:cubicBezTo>
                      <a:pt x="110" y="29"/>
                      <a:pt x="111" y="27"/>
                      <a:pt x="113" y="26"/>
                    </a:cubicBezTo>
                    <a:cubicBezTo>
                      <a:pt x="116" y="25"/>
                      <a:pt x="118" y="26"/>
                      <a:pt x="118" y="29"/>
                    </a:cubicBezTo>
                    <a:cubicBezTo>
                      <a:pt x="119" y="33"/>
                      <a:pt x="120" y="34"/>
                      <a:pt x="124" y="33"/>
                    </a:cubicBezTo>
                    <a:cubicBezTo>
                      <a:pt x="126" y="33"/>
                      <a:pt x="128" y="33"/>
                      <a:pt x="130" y="32"/>
                    </a:cubicBezTo>
                    <a:cubicBezTo>
                      <a:pt x="130" y="33"/>
                      <a:pt x="131" y="33"/>
                      <a:pt x="131" y="33"/>
                    </a:cubicBezTo>
                    <a:cubicBezTo>
                      <a:pt x="130" y="34"/>
                      <a:pt x="130" y="36"/>
                      <a:pt x="128" y="37"/>
                    </a:cubicBezTo>
                    <a:cubicBezTo>
                      <a:pt x="127" y="39"/>
                      <a:pt x="124" y="40"/>
                      <a:pt x="122" y="41"/>
                    </a:cubicBezTo>
                    <a:cubicBezTo>
                      <a:pt x="119" y="42"/>
                      <a:pt x="116" y="43"/>
                      <a:pt x="116" y="43"/>
                    </a:cubicBezTo>
                    <a:cubicBezTo>
                      <a:pt x="116" y="43"/>
                      <a:pt x="120" y="45"/>
                      <a:pt x="118" y="46"/>
                    </a:cubicBezTo>
                    <a:cubicBezTo>
                      <a:pt x="114" y="47"/>
                      <a:pt x="108" y="53"/>
                      <a:pt x="117" y="50"/>
                    </a:cubicBezTo>
                    <a:cubicBezTo>
                      <a:pt x="118" y="50"/>
                      <a:pt x="120" y="50"/>
                      <a:pt x="122" y="49"/>
                    </a:cubicBezTo>
                    <a:cubicBezTo>
                      <a:pt x="120" y="54"/>
                      <a:pt x="116" y="56"/>
                      <a:pt x="113" y="58"/>
                    </a:cubicBezTo>
                    <a:cubicBezTo>
                      <a:pt x="102" y="64"/>
                      <a:pt x="101" y="79"/>
                      <a:pt x="107" y="86"/>
                    </a:cubicBezTo>
                    <a:cubicBezTo>
                      <a:pt x="108" y="88"/>
                      <a:pt x="109" y="89"/>
                      <a:pt x="110" y="91"/>
                    </a:cubicBezTo>
                    <a:cubicBezTo>
                      <a:pt x="111" y="93"/>
                      <a:pt x="111" y="96"/>
                      <a:pt x="109" y="97"/>
                    </a:cubicBezTo>
                    <a:cubicBezTo>
                      <a:pt x="108" y="98"/>
                      <a:pt x="105" y="97"/>
                      <a:pt x="104" y="97"/>
                    </a:cubicBezTo>
                    <a:cubicBezTo>
                      <a:pt x="101" y="94"/>
                      <a:pt x="98" y="92"/>
                      <a:pt x="96" y="89"/>
                    </a:cubicBezTo>
                    <a:cubicBezTo>
                      <a:pt x="93" y="85"/>
                      <a:pt x="91" y="81"/>
                      <a:pt x="88" y="77"/>
                    </a:cubicBezTo>
                    <a:cubicBezTo>
                      <a:pt x="78" y="66"/>
                      <a:pt x="66" y="68"/>
                      <a:pt x="57" y="77"/>
                    </a:cubicBezTo>
                    <a:cubicBezTo>
                      <a:pt x="54" y="79"/>
                      <a:pt x="55" y="81"/>
                      <a:pt x="57" y="83"/>
                    </a:cubicBezTo>
                    <a:cubicBezTo>
                      <a:pt x="58" y="83"/>
                      <a:pt x="59" y="84"/>
                      <a:pt x="60" y="84"/>
                    </a:cubicBezTo>
                    <a:cubicBezTo>
                      <a:pt x="65" y="86"/>
                      <a:pt x="69" y="88"/>
                      <a:pt x="73" y="89"/>
                    </a:cubicBezTo>
                    <a:cubicBezTo>
                      <a:pt x="74" y="90"/>
                      <a:pt x="75" y="90"/>
                      <a:pt x="76" y="91"/>
                    </a:cubicBezTo>
                    <a:cubicBezTo>
                      <a:pt x="77" y="92"/>
                      <a:pt x="77" y="93"/>
                      <a:pt x="75" y="94"/>
                    </a:cubicBezTo>
                    <a:cubicBezTo>
                      <a:pt x="74" y="95"/>
                      <a:pt x="72" y="95"/>
                      <a:pt x="71" y="95"/>
                    </a:cubicBezTo>
                    <a:cubicBezTo>
                      <a:pt x="68" y="96"/>
                      <a:pt x="65" y="96"/>
                      <a:pt x="63" y="97"/>
                    </a:cubicBezTo>
                    <a:cubicBezTo>
                      <a:pt x="61" y="98"/>
                      <a:pt x="59" y="100"/>
                      <a:pt x="59" y="101"/>
                    </a:cubicBezTo>
                    <a:cubicBezTo>
                      <a:pt x="59" y="102"/>
                      <a:pt x="61" y="104"/>
                      <a:pt x="62" y="105"/>
                    </a:cubicBezTo>
                    <a:cubicBezTo>
                      <a:pt x="63" y="106"/>
                      <a:pt x="64" y="106"/>
                      <a:pt x="65" y="107"/>
                    </a:cubicBezTo>
                    <a:cubicBezTo>
                      <a:pt x="67" y="108"/>
                      <a:pt x="69" y="109"/>
                      <a:pt x="70" y="110"/>
                    </a:cubicBezTo>
                    <a:cubicBezTo>
                      <a:pt x="72" y="113"/>
                      <a:pt x="74" y="113"/>
                      <a:pt x="76" y="112"/>
                    </a:cubicBezTo>
                    <a:cubicBezTo>
                      <a:pt x="79" y="110"/>
                      <a:pt x="81" y="109"/>
                      <a:pt x="84" y="107"/>
                    </a:cubicBezTo>
                    <a:cubicBezTo>
                      <a:pt x="87" y="105"/>
                      <a:pt x="87" y="105"/>
                      <a:pt x="89" y="108"/>
                    </a:cubicBezTo>
                    <a:cubicBezTo>
                      <a:pt x="91" y="112"/>
                      <a:pt x="94" y="115"/>
                      <a:pt x="99" y="114"/>
                    </a:cubicBezTo>
                    <a:cubicBezTo>
                      <a:pt x="102" y="114"/>
                      <a:pt x="106" y="112"/>
                      <a:pt x="109" y="111"/>
                    </a:cubicBezTo>
                    <a:cubicBezTo>
                      <a:pt x="111" y="110"/>
                      <a:pt x="113" y="109"/>
                      <a:pt x="116" y="109"/>
                    </a:cubicBezTo>
                    <a:cubicBezTo>
                      <a:pt x="121" y="108"/>
                      <a:pt x="124" y="112"/>
                      <a:pt x="124" y="118"/>
                    </a:cubicBezTo>
                    <a:cubicBezTo>
                      <a:pt x="125" y="124"/>
                      <a:pt x="122" y="128"/>
                      <a:pt x="118" y="131"/>
                    </a:cubicBezTo>
                    <a:cubicBezTo>
                      <a:pt x="114" y="135"/>
                      <a:pt x="112" y="139"/>
                      <a:pt x="114" y="145"/>
                    </a:cubicBezTo>
                    <a:cubicBezTo>
                      <a:pt x="116" y="150"/>
                      <a:pt x="114" y="155"/>
                      <a:pt x="109" y="159"/>
                    </a:cubicBezTo>
                    <a:cubicBezTo>
                      <a:pt x="106" y="162"/>
                      <a:pt x="103" y="164"/>
                      <a:pt x="99" y="167"/>
                    </a:cubicBezTo>
                    <a:cubicBezTo>
                      <a:pt x="95" y="169"/>
                      <a:pt x="89" y="184"/>
                      <a:pt x="90" y="189"/>
                    </a:cubicBezTo>
                    <a:cubicBezTo>
                      <a:pt x="90" y="190"/>
                      <a:pt x="91" y="191"/>
                      <a:pt x="90" y="192"/>
                    </a:cubicBezTo>
                    <a:cubicBezTo>
                      <a:pt x="90" y="197"/>
                      <a:pt x="87" y="196"/>
                      <a:pt x="82" y="197"/>
                    </a:cubicBezTo>
                    <a:cubicBezTo>
                      <a:pt x="79" y="198"/>
                      <a:pt x="80" y="192"/>
                      <a:pt x="79" y="189"/>
                    </a:cubicBezTo>
                    <a:cubicBezTo>
                      <a:pt x="78" y="186"/>
                      <a:pt x="78" y="183"/>
                      <a:pt x="79" y="181"/>
                    </a:cubicBezTo>
                    <a:cubicBezTo>
                      <a:pt x="79" y="178"/>
                      <a:pt x="81" y="176"/>
                      <a:pt x="81" y="173"/>
                    </a:cubicBezTo>
                    <a:cubicBezTo>
                      <a:pt x="83" y="168"/>
                      <a:pt x="82" y="163"/>
                      <a:pt x="78" y="159"/>
                    </a:cubicBezTo>
                    <a:cubicBezTo>
                      <a:pt x="76" y="158"/>
                      <a:pt x="74" y="156"/>
                      <a:pt x="73" y="154"/>
                    </a:cubicBezTo>
                    <a:cubicBezTo>
                      <a:pt x="66" y="148"/>
                      <a:pt x="63" y="141"/>
                      <a:pt x="63" y="132"/>
                    </a:cubicBezTo>
                    <a:cubicBezTo>
                      <a:pt x="63" y="128"/>
                      <a:pt x="65" y="126"/>
                      <a:pt x="69" y="126"/>
                    </a:cubicBezTo>
                    <a:cubicBezTo>
                      <a:pt x="70" y="126"/>
                      <a:pt x="71" y="125"/>
                      <a:pt x="72" y="125"/>
                    </a:cubicBezTo>
                    <a:cubicBezTo>
                      <a:pt x="71" y="122"/>
                      <a:pt x="70" y="120"/>
                      <a:pt x="66" y="120"/>
                    </a:cubicBezTo>
                    <a:cubicBezTo>
                      <a:pt x="63" y="120"/>
                      <a:pt x="61" y="118"/>
                      <a:pt x="60" y="115"/>
                    </a:cubicBezTo>
                    <a:cubicBezTo>
                      <a:pt x="59" y="114"/>
                      <a:pt x="59" y="112"/>
                      <a:pt x="59" y="111"/>
                    </a:cubicBezTo>
                    <a:cubicBezTo>
                      <a:pt x="57" y="108"/>
                      <a:pt x="57" y="104"/>
                      <a:pt x="55" y="102"/>
                    </a:cubicBezTo>
                    <a:cubicBezTo>
                      <a:pt x="53" y="99"/>
                      <a:pt x="52" y="97"/>
                      <a:pt x="52" y="94"/>
                    </a:cubicBezTo>
                    <a:cubicBezTo>
                      <a:pt x="52" y="92"/>
                      <a:pt x="51" y="91"/>
                      <a:pt x="50" y="89"/>
                    </a:cubicBezTo>
                    <a:cubicBezTo>
                      <a:pt x="47" y="87"/>
                      <a:pt x="45" y="84"/>
                      <a:pt x="42" y="82"/>
                    </a:cubicBezTo>
                    <a:cubicBezTo>
                      <a:pt x="41" y="81"/>
                      <a:pt x="40" y="80"/>
                      <a:pt x="38" y="78"/>
                    </a:cubicBezTo>
                    <a:cubicBezTo>
                      <a:pt x="38" y="81"/>
                      <a:pt x="38" y="83"/>
                      <a:pt x="38" y="84"/>
                    </a:cubicBezTo>
                    <a:cubicBezTo>
                      <a:pt x="38" y="86"/>
                      <a:pt x="38" y="89"/>
                      <a:pt x="37" y="91"/>
                    </a:cubicBezTo>
                    <a:cubicBezTo>
                      <a:pt x="37" y="92"/>
                      <a:pt x="35" y="94"/>
                      <a:pt x="34" y="94"/>
                    </a:cubicBezTo>
                    <a:cubicBezTo>
                      <a:pt x="33" y="94"/>
                      <a:pt x="31" y="92"/>
                      <a:pt x="30" y="91"/>
                    </a:cubicBezTo>
                    <a:cubicBezTo>
                      <a:pt x="30" y="89"/>
                      <a:pt x="30" y="86"/>
                      <a:pt x="30" y="84"/>
                    </a:cubicBezTo>
                    <a:cubicBezTo>
                      <a:pt x="32" y="73"/>
                      <a:pt x="33" y="62"/>
                      <a:pt x="32" y="52"/>
                    </a:cubicBezTo>
                    <a:cubicBezTo>
                      <a:pt x="32" y="48"/>
                      <a:pt x="31" y="44"/>
                      <a:pt x="30" y="39"/>
                    </a:cubicBezTo>
                    <a:cubicBezTo>
                      <a:pt x="10" y="64"/>
                      <a:pt x="0" y="108"/>
                      <a:pt x="20" y="148"/>
                    </a:cubicBezTo>
                    <a:cubicBezTo>
                      <a:pt x="42" y="190"/>
                      <a:pt x="89" y="211"/>
                      <a:pt x="135" y="199"/>
                    </a:cubicBezTo>
                    <a:cubicBezTo>
                      <a:pt x="147" y="196"/>
                      <a:pt x="158" y="191"/>
                      <a:pt x="167" y="185"/>
                    </a:cubicBezTo>
                    <a:cubicBezTo>
                      <a:pt x="162" y="183"/>
                      <a:pt x="155" y="180"/>
                      <a:pt x="154" y="161"/>
                    </a:cubicBezTo>
                    <a:cubicBezTo>
                      <a:pt x="153" y="133"/>
                      <a:pt x="157" y="127"/>
                      <a:pt x="160" y="127"/>
                    </a:cubicBezTo>
                    <a:cubicBezTo>
                      <a:pt x="162" y="127"/>
                      <a:pt x="164" y="126"/>
                      <a:pt x="172" y="134"/>
                    </a:cubicBezTo>
                    <a:cubicBezTo>
                      <a:pt x="179" y="143"/>
                      <a:pt x="183" y="139"/>
                      <a:pt x="184" y="133"/>
                    </a:cubicBezTo>
                    <a:cubicBezTo>
                      <a:pt x="184" y="127"/>
                      <a:pt x="190" y="118"/>
                      <a:pt x="193" y="127"/>
                    </a:cubicBezTo>
                    <a:cubicBezTo>
                      <a:pt x="194" y="133"/>
                      <a:pt x="198" y="141"/>
                      <a:pt x="201" y="146"/>
                    </a:cubicBezTo>
                    <a:cubicBezTo>
                      <a:pt x="207" y="135"/>
                      <a:pt x="210" y="123"/>
                      <a:pt x="211" y="111"/>
                    </a:cubicBezTo>
                    <a:cubicBezTo>
                      <a:pt x="209" y="110"/>
                      <a:pt x="208" y="110"/>
                      <a:pt x="206" y="109"/>
                    </a:cubicBezTo>
                    <a:cubicBezTo>
                      <a:pt x="200" y="106"/>
                      <a:pt x="196" y="101"/>
                      <a:pt x="196"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8" name="Freeform 35"/>
              <p:cNvSpPr>
                <a:spLocks noEditPoints="1"/>
              </p:cNvSpPr>
              <p:nvPr/>
            </p:nvSpPr>
            <p:spPr bwMode="auto">
              <a:xfrm>
                <a:off x="7275513" y="5302250"/>
                <a:ext cx="1012825" cy="1012825"/>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58 w 352"/>
                  <a:gd name="T11" fmla="*/ 261 h 352"/>
                  <a:gd name="T12" fmla="*/ 188 w 352"/>
                  <a:gd name="T13" fmla="*/ 294 h 352"/>
                  <a:gd name="T14" fmla="*/ 96 w 352"/>
                  <a:gd name="T15" fmla="*/ 263 h 352"/>
                  <a:gd name="T16" fmla="*/ 59 w 352"/>
                  <a:gd name="T17" fmla="*/ 189 h 352"/>
                  <a:gd name="T18" fmla="*/ 157 w 352"/>
                  <a:gd name="T19" fmla="*/ 60 h 352"/>
                  <a:gd name="T20" fmla="*/ 175 w 352"/>
                  <a:gd name="T21" fmla="*/ 58 h 352"/>
                  <a:gd name="T22" fmla="*/ 176 w 352"/>
                  <a:gd name="T23" fmla="*/ 58 h 352"/>
                  <a:gd name="T24" fmla="*/ 196 w 352"/>
                  <a:gd name="T25" fmla="*/ 60 h 352"/>
                  <a:gd name="T26" fmla="*/ 272 w 352"/>
                  <a:gd name="T27" fmla="*/ 108 h 352"/>
                  <a:gd name="T28" fmla="*/ 293 w 352"/>
                  <a:gd name="T29" fmla="*/ 162 h 352"/>
                  <a:gd name="T30" fmla="*/ 258 w 352"/>
                  <a:gd name="T31" fmla="*/ 26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258" y="261"/>
                    </a:moveTo>
                    <a:cubicBezTo>
                      <a:pt x="238" y="280"/>
                      <a:pt x="215" y="291"/>
                      <a:pt x="188" y="294"/>
                    </a:cubicBezTo>
                    <a:cubicBezTo>
                      <a:pt x="153" y="297"/>
                      <a:pt x="122" y="287"/>
                      <a:pt x="96" y="263"/>
                    </a:cubicBezTo>
                    <a:cubicBezTo>
                      <a:pt x="75" y="243"/>
                      <a:pt x="62" y="218"/>
                      <a:pt x="59" y="189"/>
                    </a:cubicBezTo>
                    <a:cubicBezTo>
                      <a:pt x="52" y="127"/>
                      <a:pt x="96" y="69"/>
                      <a:pt x="157" y="60"/>
                    </a:cubicBezTo>
                    <a:cubicBezTo>
                      <a:pt x="163" y="59"/>
                      <a:pt x="169" y="59"/>
                      <a:pt x="175" y="58"/>
                    </a:cubicBezTo>
                    <a:cubicBezTo>
                      <a:pt x="176" y="58"/>
                      <a:pt x="176" y="58"/>
                      <a:pt x="176" y="58"/>
                    </a:cubicBezTo>
                    <a:cubicBezTo>
                      <a:pt x="183" y="59"/>
                      <a:pt x="189" y="59"/>
                      <a:pt x="196" y="60"/>
                    </a:cubicBezTo>
                    <a:cubicBezTo>
                      <a:pt x="227" y="66"/>
                      <a:pt x="253" y="82"/>
                      <a:pt x="272" y="108"/>
                    </a:cubicBezTo>
                    <a:cubicBezTo>
                      <a:pt x="283" y="124"/>
                      <a:pt x="291" y="142"/>
                      <a:pt x="293" y="162"/>
                    </a:cubicBezTo>
                    <a:cubicBezTo>
                      <a:pt x="297" y="200"/>
                      <a:pt x="286" y="234"/>
                      <a:pt x="258"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sp>
          <p:nvSpPr>
            <p:cNvPr id="15" name="Text Box 10"/>
            <p:cNvSpPr txBox="1">
              <a:spLocks noChangeArrowheads="1"/>
            </p:cNvSpPr>
            <p:nvPr/>
          </p:nvSpPr>
          <p:spPr bwMode="auto">
            <a:xfrm>
              <a:off x="7118435" y="1944871"/>
              <a:ext cx="4835540" cy="655014"/>
            </a:xfrm>
            <a:prstGeom prst="rect">
              <a:avLst/>
            </a:prstGeom>
            <a:noFill/>
            <a:ln w="9525">
              <a:noFill/>
              <a:miter lim="800000"/>
              <a:headEnd/>
              <a:tailEnd/>
            </a:ln>
          </p:spPr>
          <p:txBody>
            <a:bodyPr wrap="square" lIns="45720" tIns="22860" rIns="45720" bIns="22860">
              <a:spAutoFit/>
            </a:bodyPr>
            <a:lstStyle/>
            <a:p>
              <a:pPr defTabSz="1088232" eaLnBrk="1" fontAlgn="auto" hangingPunct="1">
                <a:lnSpc>
                  <a:spcPct val="120000"/>
                </a:lnSpc>
                <a:spcBef>
                  <a:spcPts val="0"/>
                </a:spcBef>
                <a:spcAft>
                  <a:spcPts val="0"/>
                </a:spcAft>
                <a:defRPr/>
              </a:pPr>
              <a:r>
                <a:rPr lang="zh-CN" altLang="en-US" sz="1100" dirty="0">
                  <a:solidFill>
                    <a:schemeClr val="tx1">
                      <a:lumMod val="95000"/>
                      <a:lumOff val="5000"/>
                    </a:schemeClr>
                  </a:solidFill>
                  <a:latin typeface="+mn-lt"/>
                  <a:ea typeface="Open Sans" pitchFamily="34" charset="0"/>
                  <a:cs typeface="Open Sans" pitchFamily="34" charset="0"/>
                </a:rPr>
                <a:t>猎聘网于</a:t>
              </a:r>
              <a:r>
                <a:rPr lang="en-US" altLang="zh-CN" sz="1100" dirty="0">
                  <a:solidFill>
                    <a:schemeClr val="tx1">
                      <a:lumMod val="95000"/>
                      <a:lumOff val="5000"/>
                    </a:schemeClr>
                  </a:solidFill>
                  <a:latin typeface="+mn-lt"/>
                  <a:ea typeface="Open Sans" pitchFamily="34" charset="0"/>
                  <a:cs typeface="Open Sans" pitchFamily="34" charset="0"/>
                </a:rPr>
                <a:t>2011</a:t>
              </a:r>
              <a:r>
                <a:rPr lang="zh-CN" altLang="en-US" sz="1100" dirty="0">
                  <a:solidFill>
                    <a:schemeClr val="tx1">
                      <a:lumMod val="95000"/>
                      <a:lumOff val="5000"/>
                    </a:schemeClr>
                  </a:solidFill>
                  <a:latin typeface="+mn-lt"/>
                  <a:ea typeface="Open Sans" pitchFamily="34" charset="0"/>
                  <a:cs typeface="Open Sans" pitchFamily="34" charset="0"/>
                </a:rPr>
                <a:t>年上线。是国内唯一真正实现企业、猎头和职业经理人三方互动的职业发展平台。猎聘网始终专注于打造以经理人个人用户体验为核心的职业发展平台，全面颠覆传统网络招聘以企业为核心的广告发布平台。</a:t>
              </a:r>
              <a:endParaRPr lang="zh-CN" altLang="en-US" sz="300" dirty="0">
                <a:solidFill>
                  <a:schemeClr val="tx1">
                    <a:lumMod val="95000"/>
                    <a:lumOff val="5000"/>
                  </a:schemeClr>
                </a:solidFill>
                <a:latin typeface="微软雅黑" pitchFamily="34" charset="-122"/>
                <a:ea typeface="+mn-ea"/>
              </a:endParaRPr>
            </a:p>
          </p:txBody>
        </p:sp>
      </p:grpSp>
      <p:sp>
        <p:nvSpPr>
          <p:cNvPr id="30" name="文本框 33"/>
          <p:cNvSpPr txBox="1">
            <a:spLocks noChangeArrowheads="1"/>
          </p:cNvSpPr>
          <p:nvPr/>
        </p:nvSpPr>
        <p:spPr bwMode="auto">
          <a:xfrm>
            <a:off x="1176898" y="360028"/>
            <a:ext cx="343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r>
              <a:rPr lang="zh-CN" altLang="en-US" sz="2000" b="1" dirty="0">
                <a:solidFill>
                  <a:schemeClr val="dk1"/>
                </a:solidFill>
              </a:rPr>
              <a:t>猎头</a:t>
            </a:r>
            <a:r>
              <a:rPr lang="zh-CN" altLang="en-US" sz="2000" b="1" dirty="0" smtClean="0">
                <a:solidFill>
                  <a:schemeClr val="dk1"/>
                </a:solidFill>
              </a:rPr>
              <a:t>平台</a:t>
            </a:r>
            <a:r>
              <a:rPr lang="en-US" altLang="zh-CN" sz="2000" b="1" dirty="0" smtClean="0">
                <a:latin typeface="微软雅黑" panose="020B0503020204020204" pitchFamily="34" charset="-122"/>
              </a:rPr>
              <a:t>——</a:t>
            </a:r>
            <a:r>
              <a:rPr lang="zh-CN" altLang="en-US" sz="2000" b="1" dirty="0" smtClean="0">
                <a:latin typeface="微软雅黑" panose="020B0503020204020204" pitchFamily="34" charset="-122"/>
              </a:rPr>
              <a:t>猎聘</a:t>
            </a:r>
            <a:endParaRPr lang="zh-CN" altLang="en-US" sz="2000" b="1" dirty="0"/>
          </a:p>
        </p:txBody>
      </p:sp>
      <p:grpSp>
        <p:nvGrpSpPr>
          <p:cNvPr id="31" name="组合 30"/>
          <p:cNvGrpSpPr>
            <a:grpSpLocks/>
          </p:cNvGrpSpPr>
          <p:nvPr/>
        </p:nvGrpSpPr>
        <p:grpSpPr bwMode="auto">
          <a:xfrm>
            <a:off x="206369" y="315913"/>
            <a:ext cx="979304" cy="523220"/>
            <a:chOff x="4353620" y="864629"/>
            <a:chExt cx="742365" cy="477163"/>
          </a:xfrm>
        </p:grpSpPr>
        <p:sp>
          <p:nvSpPr>
            <p:cNvPr id="32"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33" name="文本框 37"/>
            <p:cNvSpPr txBox="1">
              <a:spLocks noChangeArrowheads="1"/>
            </p:cNvSpPr>
            <p:nvPr/>
          </p:nvSpPr>
          <p:spPr bwMode="auto">
            <a:xfrm>
              <a:off x="4430241" y="864629"/>
              <a:ext cx="606544"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solidFill>
                    <a:schemeClr val="bg1"/>
                  </a:solidFill>
                  <a:cs typeface="Arial" panose="020B0604020202020204" pitchFamily="34" charset="0"/>
                </a:rPr>
                <a:t>2.5</a:t>
              </a:r>
              <a:endParaRPr lang="zh-CN" altLang="en-US" sz="2800" dirty="0">
                <a:solidFill>
                  <a:schemeClr val="bg1"/>
                </a:solidFill>
                <a:cs typeface="Arial" panose="020B0604020202020204" pitchFamily="34" charset="0"/>
              </a:endParaRPr>
            </a:p>
          </p:txBody>
        </p:sp>
      </p:grpSp>
      <p:grpSp>
        <p:nvGrpSpPr>
          <p:cNvPr id="18" name="组合 17"/>
          <p:cNvGrpSpPr/>
          <p:nvPr/>
        </p:nvGrpSpPr>
        <p:grpSpPr>
          <a:xfrm>
            <a:off x="3210924" y="2167964"/>
            <a:ext cx="5544456" cy="876807"/>
            <a:chOff x="3210924" y="2167964"/>
            <a:chExt cx="5544456" cy="876807"/>
          </a:xfrm>
        </p:grpSpPr>
        <p:grpSp>
          <p:nvGrpSpPr>
            <p:cNvPr id="28" name="组合 27"/>
            <p:cNvGrpSpPr>
              <a:grpSpLocks/>
            </p:cNvGrpSpPr>
            <p:nvPr/>
          </p:nvGrpSpPr>
          <p:grpSpPr bwMode="auto">
            <a:xfrm>
              <a:off x="3210924" y="2490773"/>
              <a:ext cx="5544456" cy="553998"/>
              <a:chOff x="-242422" y="1990258"/>
              <a:chExt cx="5422308" cy="554027"/>
            </a:xfrm>
          </p:grpSpPr>
          <p:sp>
            <p:nvSpPr>
              <p:cNvPr id="20495" name="Freeform 31"/>
              <p:cNvSpPr>
                <a:spLocks noChangeAspect="1" noEditPoints="1"/>
              </p:cNvSpPr>
              <p:nvPr/>
            </p:nvSpPr>
            <p:spPr bwMode="auto">
              <a:xfrm>
                <a:off x="-242422" y="2018315"/>
                <a:ext cx="432000" cy="432851"/>
              </a:xfrm>
              <a:custGeom>
                <a:avLst/>
                <a:gdLst>
                  <a:gd name="T0" fmla="*/ 333257143 w 280"/>
                  <a:gd name="T1" fmla="*/ 0 h 280"/>
                  <a:gd name="T2" fmla="*/ 0 w 280"/>
                  <a:gd name="T3" fmla="*/ 334572180 h 280"/>
                  <a:gd name="T4" fmla="*/ 333257143 w 280"/>
                  <a:gd name="T5" fmla="*/ 669142815 h 280"/>
                  <a:gd name="T6" fmla="*/ 666514286 w 280"/>
                  <a:gd name="T7" fmla="*/ 334572180 h 280"/>
                  <a:gd name="T8" fmla="*/ 333257143 w 280"/>
                  <a:gd name="T9" fmla="*/ 0 h 280"/>
                  <a:gd name="T10" fmla="*/ 440376171 w 280"/>
                  <a:gd name="T11" fmla="*/ 164896134 h 280"/>
                  <a:gd name="T12" fmla="*/ 502266343 w 280"/>
                  <a:gd name="T13" fmla="*/ 227030350 h 280"/>
                  <a:gd name="T14" fmla="*/ 440376171 w 280"/>
                  <a:gd name="T15" fmla="*/ 291554521 h 280"/>
                  <a:gd name="T16" fmla="*/ 414190800 w 280"/>
                  <a:gd name="T17" fmla="*/ 284386199 h 280"/>
                  <a:gd name="T18" fmla="*/ 376103829 w 280"/>
                  <a:gd name="T19" fmla="*/ 227030350 h 280"/>
                  <a:gd name="T20" fmla="*/ 440376171 w 280"/>
                  <a:gd name="T21" fmla="*/ 164896134 h 280"/>
                  <a:gd name="T22" fmla="*/ 335637771 w 280"/>
                  <a:gd name="T23" fmla="*/ 229420305 h 280"/>
                  <a:gd name="T24" fmla="*/ 397527943 w 280"/>
                  <a:gd name="T25" fmla="*/ 293944476 h 280"/>
                  <a:gd name="T26" fmla="*/ 335637771 w 280"/>
                  <a:gd name="T27" fmla="*/ 356080237 h 280"/>
                  <a:gd name="T28" fmla="*/ 273747600 w 280"/>
                  <a:gd name="T29" fmla="*/ 293944476 h 280"/>
                  <a:gd name="T30" fmla="*/ 335637771 w 280"/>
                  <a:gd name="T31" fmla="*/ 229420305 h 280"/>
                  <a:gd name="T32" fmla="*/ 226138114 w 280"/>
                  <a:gd name="T33" fmla="*/ 164896134 h 280"/>
                  <a:gd name="T34" fmla="*/ 288029829 w 280"/>
                  <a:gd name="T35" fmla="*/ 227030350 h 280"/>
                  <a:gd name="T36" fmla="*/ 288029829 w 280"/>
                  <a:gd name="T37" fmla="*/ 231810261 h 280"/>
                  <a:gd name="T38" fmla="*/ 259463829 w 280"/>
                  <a:gd name="T39" fmla="*/ 281996243 h 280"/>
                  <a:gd name="T40" fmla="*/ 226138114 w 280"/>
                  <a:gd name="T41" fmla="*/ 291554521 h 280"/>
                  <a:gd name="T42" fmla="*/ 161867314 w 280"/>
                  <a:gd name="T43" fmla="*/ 227030350 h 280"/>
                  <a:gd name="T44" fmla="*/ 226138114 w 280"/>
                  <a:gd name="T45" fmla="*/ 164896134 h 280"/>
                  <a:gd name="T46" fmla="*/ 214236514 w 280"/>
                  <a:gd name="T47" fmla="*/ 461230567 h 280"/>
                  <a:gd name="T48" fmla="*/ 123781886 w 280"/>
                  <a:gd name="T49" fmla="*/ 444502421 h 280"/>
                  <a:gd name="T50" fmla="*/ 119020629 w 280"/>
                  <a:gd name="T51" fmla="*/ 442112466 h 280"/>
                  <a:gd name="T52" fmla="*/ 119020629 w 280"/>
                  <a:gd name="T53" fmla="*/ 442112466 h 280"/>
                  <a:gd name="T54" fmla="*/ 119020629 w 280"/>
                  <a:gd name="T55" fmla="*/ 375198339 h 280"/>
                  <a:gd name="T56" fmla="*/ 199954286 w 280"/>
                  <a:gd name="T57" fmla="*/ 296334432 h 280"/>
                  <a:gd name="T58" fmla="*/ 252323486 w 280"/>
                  <a:gd name="T59" fmla="*/ 296334432 h 280"/>
                  <a:gd name="T60" fmla="*/ 257084743 w 280"/>
                  <a:gd name="T61" fmla="*/ 296334432 h 280"/>
                  <a:gd name="T62" fmla="*/ 280887943 w 280"/>
                  <a:gd name="T63" fmla="*/ 348910370 h 280"/>
                  <a:gd name="T64" fmla="*/ 214236514 w 280"/>
                  <a:gd name="T65" fmla="*/ 442112466 h 280"/>
                  <a:gd name="T66" fmla="*/ 214236514 w 280"/>
                  <a:gd name="T67" fmla="*/ 461230567 h 280"/>
                  <a:gd name="T68" fmla="*/ 442755257 w 280"/>
                  <a:gd name="T69" fmla="*/ 506636637 h 280"/>
                  <a:gd name="T70" fmla="*/ 442755257 w 280"/>
                  <a:gd name="T71" fmla="*/ 506636637 h 280"/>
                  <a:gd name="T72" fmla="*/ 437995543 w 280"/>
                  <a:gd name="T73" fmla="*/ 509026592 h 280"/>
                  <a:gd name="T74" fmla="*/ 342778114 w 280"/>
                  <a:gd name="T75" fmla="*/ 525754738 h 280"/>
                  <a:gd name="T76" fmla="*/ 233280000 w 280"/>
                  <a:gd name="T77" fmla="*/ 509026592 h 280"/>
                  <a:gd name="T78" fmla="*/ 228518743 w 280"/>
                  <a:gd name="T79" fmla="*/ 506636637 h 280"/>
                  <a:gd name="T80" fmla="*/ 228518743 w 280"/>
                  <a:gd name="T81" fmla="*/ 506636637 h 280"/>
                  <a:gd name="T82" fmla="*/ 228518743 w 280"/>
                  <a:gd name="T83" fmla="*/ 442112466 h 280"/>
                  <a:gd name="T84" fmla="*/ 309452400 w 280"/>
                  <a:gd name="T85" fmla="*/ 360858603 h 280"/>
                  <a:gd name="T86" fmla="*/ 361821600 w 280"/>
                  <a:gd name="T87" fmla="*/ 360858603 h 280"/>
                  <a:gd name="T88" fmla="*/ 442755257 w 280"/>
                  <a:gd name="T89" fmla="*/ 442112466 h 280"/>
                  <a:gd name="T90" fmla="*/ 442755257 w 280"/>
                  <a:gd name="T91" fmla="*/ 506636637 h 280"/>
                  <a:gd name="T92" fmla="*/ 547493657 w 280"/>
                  <a:gd name="T93" fmla="*/ 442112466 h 280"/>
                  <a:gd name="T94" fmla="*/ 547493657 w 280"/>
                  <a:gd name="T95" fmla="*/ 442112466 h 280"/>
                  <a:gd name="T96" fmla="*/ 542732400 w 280"/>
                  <a:gd name="T97" fmla="*/ 444502421 h 280"/>
                  <a:gd name="T98" fmla="*/ 457039029 w 280"/>
                  <a:gd name="T99" fmla="*/ 461230567 h 280"/>
                  <a:gd name="T100" fmla="*/ 457039029 w 280"/>
                  <a:gd name="T101" fmla="*/ 442112466 h 280"/>
                  <a:gd name="T102" fmla="*/ 390387600 w 280"/>
                  <a:gd name="T103" fmla="*/ 348910370 h 280"/>
                  <a:gd name="T104" fmla="*/ 414190800 w 280"/>
                  <a:gd name="T105" fmla="*/ 296334432 h 280"/>
                  <a:gd name="T106" fmla="*/ 466560000 w 280"/>
                  <a:gd name="T107" fmla="*/ 296334432 h 280"/>
                  <a:gd name="T108" fmla="*/ 547493657 w 280"/>
                  <a:gd name="T109" fmla="*/ 375198339 h 280"/>
                  <a:gd name="T110" fmla="*/ 547493657 w 280"/>
                  <a:gd name="T111" fmla="*/ 442112466 h 2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80" h="280">
                    <a:moveTo>
                      <a:pt x="140" y="0"/>
                    </a:moveTo>
                    <a:cubicBezTo>
                      <a:pt x="62" y="0"/>
                      <a:pt x="0" y="62"/>
                      <a:pt x="0" y="140"/>
                    </a:cubicBezTo>
                    <a:cubicBezTo>
                      <a:pt x="0" y="217"/>
                      <a:pt x="62" y="280"/>
                      <a:pt x="140" y="280"/>
                    </a:cubicBezTo>
                    <a:cubicBezTo>
                      <a:pt x="217" y="280"/>
                      <a:pt x="280" y="217"/>
                      <a:pt x="280" y="140"/>
                    </a:cubicBezTo>
                    <a:cubicBezTo>
                      <a:pt x="280" y="62"/>
                      <a:pt x="217" y="0"/>
                      <a:pt x="140" y="0"/>
                    </a:cubicBezTo>
                    <a:close/>
                    <a:moveTo>
                      <a:pt x="185" y="69"/>
                    </a:moveTo>
                    <a:cubicBezTo>
                      <a:pt x="199" y="69"/>
                      <a:pt x="211" y="81"/>
                      <a:pt x="211" y="95"/>
                    </a:cubicBezTo>
                    <a:cubicBezTo>
                      <a:pt x="211" y="110"/>
                      <a:pt x="199" y="122"/>
                      <a:pt x="185" y="122"/>
                    </a:cubicBezTo>
                    <a:cubicBezTo>
                      <a:pt x="181" y="122"/>
                      <a:pt x="177" y="121"/>
                      <a:pt x="174" y="119"/>
                    </a:cubicBezTo>
                    <a:cubicBezTo>
                      <a:pt x="173" y="109"/>
                      <a:pt x="167" y="100"/>
                      <a:pt x="158" y="95"/>
                    </a:cubicBezTo>
                    <a:cubicBezTo>
                      <a:pt x="159" y="81"/>
                      <a:pt x="170" y="69"/>
                      <a:pt x="185" y="69"/>
                    </a:cubicBezTo>
                    <a:close/>
                    <a:moveTo>
                      <a:pt x="141" y="96"/>
                    </a:moveTo>
                    <a:cubicBezTo>
                      <a:pt x="156" y="96"/>
                      <a:pt x="167" y="108"/>
                      <a:pt x="167" y="123"/>
                    </a:cubicBezTo>
                    <a:cubicBezTo>
                      <a:pt x="167" y="137"/>
                      <a:pt x="156" y="149"/>
                      <a:pt x="141" y="149"/>
                    </a:cubicBezTo>
                    <a:cubicBezTo>
                      <a:pt x="127" y="149"/>
                      <a:pt x="115" y="137"/>
                      <a:pt x="115" y="123"/>
                    </a:cubicBezTo>
                    <a:cubicBezTo>
                      <a:pt x="115" y="108"/>
                      <a:pt x="127" y="96"/>
                      <a:pt x="141" y="96"/>
                    </a:cubicBezTo>
                    <a:close/>
                    <a:moveTo>
                      <a:pt x="95" y="69"/>
                    </a:moveTo>
                    <a:cubicBezTo>
                      <a:pt x="109" y="69"/>
                      <a:pt x="121" y="81"/>
                      <a:pt x="121" y="95"/>
                    </a:cubicBezTo>
                    <a:cubicBezTo>
                      <a:pt x="121" y="96"/>
                      <a:pt x="121" y="96"/>
                      <a:pt x="121" y="97"/>
                    </a:cubicBezTo>
                    <a:cubicBezTo>
                      <a:pt x="115" y="102"/>
                      <a:pt x="110" y="109"/>
                      <a:pt x="109" y="118"/>
                    </a:cubicBezTo>
                    <a:cubicBezTo>
                      <a:pt x="105" y="120"/>
                      <a:pt x="100" y="122"/>
                      <a:pt x="95" y="122"/>
                    </a:cubicBezTo>
                    <a:cubicBezTo>
                      <a:pt x="80" y="122"/>
                      <a:pt x="68" y="110"/>
                      <a:pt x="68" y="95"/>
                    </a:cubicBezTo>
                    <a:cubicBezTo>
                      <a:pt x="68" y="81"/>
                      <a:pt x="80" y="69"/>
                      <a:pt x="95" y="69"/>
                    </a:cubicBezTo>
                    <a:close/>
                    <a:moveTo>
                      <a:pt x="90" y="193"/>
                    </a:moveTo>
                    <a:cubicBezTo>
                      <a:pt x="79" y="192"/>
                      <a:pt x="66" y="190"/>
                      <a:pt x="52" y="186"/>
                    </a:cubicBezTo>
                    <a:cubicBezTo>
                      <a:pt x="50" y="185"/>
                      <a:pt x="50" y="185"/>
                      <a:pt x="50" y="185"/>
                    </a:cubicBezTo>
                    <a:cubicBezTo>
                      <a:pt x="50" y="185"/>
                      <a:pt x="50" y="185"/>
                      <a:pt x="50" y="185"/>
                    </a:cubicBezTo>
                    <a:cubicBezTo>
                      <a:pt x="50" y="157"/>
                      <a:pt x="50" y="157"/>
                      <a:pt x="50" y="157"/>
                    </a:cubicBezTo>
                    <a:cubicBezTo>
                      <a:pt x="50" y="139"/>
                      <a:pt x="65" y="124"/>
                      <a:pt x="84" y="124"/>
                    </a:cubicBezTo>
                    <a:cubicBezTo>
                      <a:pt x="106" y="124"/>
                      <a:pt x="106" y="124"/>
                      <a:pt x="106" y="124"/>
                    </a:cubicBezTo>
                    <a:cubicBezTo>
                      <a:pt x="107" y="124"/>
                      <a:pt x="108" y="124"/>
                      <a:pt x="108" y="124"/>
                    </a:cubicBezTo>
                    <a:cubicBezTo>
                      <a:pt x="109" y="132"/>
                      <a:pt x="113" y="140"/>
                      <a:pt x="118" y="146"/>
                    </a:cubicBezTo>
                    <a:cubicBezTo>
                      <a:pt x="102" y="151"/>
                      <a:pt x="90" y="166"/>
                      <a:pt x="90" y="185"/>
                    </a:cubicBezTo>
                    <a:lnTo>
                      <a:pt x="90" y="193"/>
                    </a:lnTo>
                    <a:close/>
                    <a:moveTo>
                      <a:pt x="186" y="212"/>
                    </a:moveTo>
                    <a:cubicBezTo>
                      <a:pt x="186" y="212"/>
                      <a:pt x="186" y="212"/>
                      <a:pt x="186" y="212"/>
                    </a:cubicBezTo>
                    <a:cubicBezTo>
                      <a:pt x="184" y="213"/>
                      <a:pt x="184" y="213"/>
                      <a:pt x="184" y="213"/>
                    </a:cubicBezTo>
                    <a:cubicBezTo>
                      <a:pt x="183" y="213"/>
                      <a:pt x="169" y="220"/>
                      <a:pt x="144" y="220"/>
                    </a:cubicBezTo>
                    <a:cubicBezTo>
                      <a:pt x="131" y="220"/>
                      <a:pt x="116" y="218"/>
                      <a:pt x="98" y="213"/>
                    </a:cubicBezTo>
                    <a:cubicBezTo>
                      <a:pt x="96" y="212"/>
                      <a:pt x="96" y="212"/>
                      <a:pt x="96" y="212"/>
                    </a:cubicBezTo>
                    <a:cubicBezTo>
                      <a:pt x="96" y="212"/>
                      <a:pt x="96" y="212"/>
                      <a:pt x="96" y="212"/>
                    </a:cubicBezTo>
                    <a:cubicBezTo>
                      <a:pt x="96" y="185"/>
                      <a:pt x="96" y="185"/>
                      <a:pt x="96" y="185"/>
                    </a:cubicBezTo>
                    <a:cubicBezTo>
                      <a:pt x="96" y="166"/>
                      <a:pt x="111" y="151"/>
                      <a:pt x="130" y="151"/>
                    </a:cubicBezTo>
                    <a:cubicBezTo>
                      <a:pt x="152" y="151"/>
                      <a:pt x="152" y="151"/>
                      <a:pt x="152" y="151"/>
                    </a:cubicBezTo>
                    <a:cubicBezTo>
                      <a:pt x="171" y="151"/>
                      <a:pt x="186" y="166"/>
                      <a:pt x="186" y="185"/>
                    </a:cubicBezTo>
                    <a:lnTo>
                      <a:pt x="186" y="212"/>
                    </a:lnTo>
                    <a:close/>
                    <a:moveTo>
                      <a:pt x="230" y="185"/>
                    </a:moveTo>
                    <a:cubicBezTo>
                      <a:pt x="230" y="185"/>
                      <a:pt x="230" y="185"/>
                      <a:pt x="230" y="185"/>
                    </a:cubicBezTo>
                    <a:cubicBezTo>
                      <a:pt x="228" y="186"/>
                      <a:pt x="228" y="186"/>
                      <a:pt x="228" y="186"/>
                    </a:cubicBezTo>
                    <a:cubicBezTo>
                      <a:pt x="227" y="186"/>
                      <a:pt x="214" y="192"/>
                      <a:pt x="192" y="193"/>
                    </a:cubicBezTo>
                    <a:cubicBezTo>
                      <a:pt x="192" y="185"/>
                      <a:pt x="192" y="185"/>
                      <a:pt x="192" y="185"/>
                    </a:cubicBezTo>
                    <a:cubicBezTo>
                      <a:pt x="192" y="166"/>
                      <a:pt x="180" y="151"/>
                      <a:pt x="164" y="146"/>
                    </a:cubicBezTo>
                    <a:cubicBezTo>
                      <a:pt x="170" y="140"/>
                      <a:pt x="173" y="132"/>
                      <a:pt x="174" y="124"/>
                    </a:cubicBezTo>
                    <a:cubicBezTo>
                      <a:pt x="196" y="124"/>
                      <a:pt x="196" y="124"/>
                      <a:pt x="196" y="124"/>
                    </a:cubicBezTo>
                    <a:cubicBezTo>
                      <a:pt x="215" y="124"/>
                      <a:pt x="230" y="139"/>
                      <a:pt x="230" y="157"/>
                    </a:cubicBezTo>
                    <a:lnTo>
                      <a:pt x="230" y="18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9" name="Text Box 10"/>
              <p:cNvSpPr txBox="1">
                <a:spLocks noChangeArrowheads="1"/>
              </p:cNvSpPr>
              <p:nvPr/>
            </p:nvSpPr>
            <p:spPr bwMode="auto">
              <a:xfrm>
                <a:off x="265775" y="1990258"/>
                <a:ext cx="4914111" cy="554027"/>
              </a:xfrm>
              <a:prstGeom prst="rect">
                <a:avLst/>
              </a:prstGeom>
              <a:noFill/>
              <a:ln w="9525">
                <a:noFill/>
                <a:miter lim="800000"/>
                <a:headEnd/>
                <a:tailEnd/>
              </a:ln>
            </p:spPr>
            <p:txBody>
              <a:bodyPr wrap="square" lIns="45720" tIns="22860" rIns="45720" bIns="22860">
                <a:spAutoFit/>
              </a:bodyPr>
              <a:lstStyle/>
              <a:p>
                <a:r>
                  <a:rPr lang="zh-CN" altLang="en-US" sz="1100" dirty="0" smtClean="0">
                    <a:solidFill>
                      <a:schemeClr val="tx1">
                        <a:lumMod val="95000"/>
                        <a:lumOff val="5000"/>
                      </a:schemeClr>
                    </a:solidFill>
                    <a:latin typeface="+mn-lt"/>
                    <a:ea typeface="Open Sans" pitchFamily="34" charset="0"/>
                    <a:cs typeface="Open Sans" pitchFamily="34" charset="0"/>
                  </a:rPr>
                  <a:t>猎</a:t>
                </a:r>
                <a:r>
                  <a:rPr lang="zh-CN" altLang="en-US" sz="1100" dirty="0">
                    <a:solidFill>
                      <a:schemeClr val="tx1">
                        <a:lumMod val="95000"/>
                        <a:lumOff val="5000"/>
                      </a:schemeClr>
                    </a:solidFill>
                    <a:latin typeface="+mn-lt"/>
                    <a:ea typeface="Open Sans" pitchFamily="34" charset="0"/>
                    <a:cs typeface="Open Sans" pitchFamily="34" charset="0"/>
                  </a:rPr>
                  <a:t>聘网试图将自己打造成一个</a:t>
                </a:r>
                <a:r>
                  <a:rPr lang="zh-CN" altLang="en-US" sz="1100" b="1" dirty="0">
                    <a:solidFill>
                      <a:schemeClr val="tx1">
                        <a:lumMod val="95000"/>
                        <a:lumOff val="5000"/>
                      </a:schemeClr>
                    </a:solidFill>
                    <a:latin typeface="+mn-lt"/>
                    <a:ea typeface="Open Sans" pitchFamily="34" charset="0"/>
                    <a:cs typeface="Open Sans" pitchFamily="34" charset="0"/>
                  </a:rPr>
                  <a:t>将猎头、人才和企业</a:t>
                </a:r>
                <a:r>
                  <a:rPr lang="zh-CN" altLang="en-US" sz="1100" dirty="0">
                    <a:solidFill>
                      <a:schemeClr val="tx1">
                        <a:lumMod val="95000"/>
                        <a:lumOff val="5000"/>
                      </a:schemeClr>
                    </a:solidFill>
                    <a:latin typeface="+mn-lt"/>
                    <a:ea typeface="Open Sans" pitchFamily="34" charset="0"/>
                    <a:cs typeface="Open Sans" pitchFamily="34" charset="0"/>
                  </a:rPr>
                  <a:t>三种用户聚集在一起的社区平台。通过平台上相对传统招聘网站更好的服务和人才数据库，来吸引更多的中高端用户进入。而这里主打的就是</a:t>
                </a:r>
                <a:r>
                  <a:rPr lang="zh-CN" altLang="en-US" sz="1100" b="1" dirty="0">
                    <a:solidFill>
                      <a:schemeClr val="tx1">
                        <a:lumMod val="95000"/>
                        <a:lumOff val="5000"/>
                      </a:schemeClr>
                    </a:solidFill>
                    <a:latin typeface="+mn-lt"/>
                    <a:ea typeface="Open Sans" pitchFamily="34" charset="0"/>
                    <a:cs typeface="Open Sans" pitchFamily="34" charset="0"/>
                  </a:rPr>
                  <a:t>职位发布、简历下载、广告</a:t>
                </a:r>
                <a:r>
                  <a:rPr lang="zh-CN" altLang="en-US" sz="1100" dirty="0">
                    <a:solidFill>
                      <a:schemeClr val="tx1">
                        <a:lumMod val="95000"/>
                        <a:lumOff val="5000"/>
                      </a:schemeClr>
                    </a:solidFill>
                    <a:latin typeface="+mn-lt"/>
                    <a:ea typeface="Open Sans" pitchFamily="34" charset="0"/>
                    <a:cs typeface="Open Sans" pitchFamily="34" charset="0"/>
                  </a:rPr>
                  <a:t>三个主要服务。</a:t>
                </a:r>
                <a:endParaRPr lang="en-US" altLang="zh-CN" sz="1100" dirty="0">
                  <a:solidFill>
                    <a:schemeClr val="tx1">
                      <a:lumMod val="95000"/>
                      <a:lumOff val="5000"/>
                    </a:schemeClr>
                  </a:solidFill>
                  <a:latin typeface="+mn-lt"/>
                  <a:ea typeface="Open Sans" pitchFamily="34" charset="0"/>
                  <a:cs typeface="Open Sans" pitchFamily="34" charset="0"/>
                </a:endParaRPr>
              </a:p>
            </p:txBody>
          </p:sp>
        </p:grpSp>
        <p:sp>
          <p:nvSpPr>
            <p:cNvPr id="5" name="矩形 4"/>
            <p:cNvSpPr/>
            <p:nvPr/>
          </p:nvSpPr>
          <p:spPr>
            <a:xfrm>
              <a:off x="3716813" y="2167964"/>
              <a:ext cx="902811" cy="350865"/>
            </a:xfrm>
            <a:prstGeom prst="rect">
              <a:avLst/>
            </a:prstGeom>
          </p:spPr>
          <p:txBody>
            <a:bodyPr wrap="none">
              <a:spAutoFit/>
            </a:bodyPr>
            <a:lstStyle/>
            <a:p>
              <a:pPr defTabSz="1088232" eaLnBrk="1" fontAlgn="auto" hangingPunct="1">
                <a:lnSpc>
                  <a:spcPct val="120000"/>
                </a:lnSpc>
                <a:spcBef>
                  <a:spcPts val="0"/>
                </a:spcBef>
                <a:spcAft>
                  <a:spcPts val="0"/>
                </a:spcAft>
                <a:defRPr/>
              </a:pPr>
              <a:r>
                <a:rPr lang="zh-CN" altLang="en-US" sz="1400" dirty="0">
                  <a:solidFill>
                    <a:schemeClr val="tx1">
                      <a:lumMod val="95000"/>
                      <a:lumOff val="5000"/>
                    </a:schemeClr>
                  </a:solidFill>
                  <a:latin typeface="+mn-lt"/>
                  <a:ea typeface="Open Sans" pitchFamily="34" charset="0"/>
                  <a:cs typeface="Open Sans" pitchFamily="34" charset="0"/>
                </a:rPr>
                <a:t>产品逻辑</a:t>
              </a:r>
              <a:endParaRPr lang="en-US" altLang="zh-CN" sz="1400" dirty="0">
                <a:solidFill>
                  <a:schemeClr val="tx1">
                    <a:lumMod val="95000"/>
                    <a:lumOff val="5000"/>
                  </a:schemeClr>
                </a:solidFill>
                <a:latin typeface="+mn-lt"/>
                <a:ea typeface="Open Sans" pitchFamily="34" charset="0"/>
                <a:cs typeface="Open Sans" pitchFamily="34" charset="0"/>
              </a:endParaRPr>
            </a:p>
          </p:txBody>
        </p:sp>
      </p:grpSp>
      <p:grpSp>
        <p:nvGrpSpPr>
          <p:cNvPr id="21" name="组合 20"/>
          <p:cNvGrpSpPr/>
          <p:nvPr/>
        </p:nvGrpSpPr>
        <p:grpSpPr>
          <a:xfrm>
            <a:off x="3210924" y="3470572"/>
            <a:ext cx="5277756" cy="901815"/>
            <a:chOff x="3210924" y="3470572"/>
            <a:chExt cx="5277756" cy="901815"/>
          </a:xfrm>
        </p:grpSpPr>
        <p:grpSp>
          <p:nvGrpSpPr>
            <p:cNvPr id="27" name="组合 26"/>
            <p:cNvGrpSpPr>
              <a:grpSpLocks/>
            </p:cNvGrpSpPr>
            <p:nvPr/>
          </p:nvGrpSpPr>
          <p:grpSpPr bwMode="auto">
            <a:xfrm>
              <a:off x="3210924" y="3818392"/>
              <a:ext cx="5277756" cy="553995"/>
              <a:chOff x="6597339" y="3183275"/>
              <a:chExt cx="5277006" cy="553727"/>
            </a:xfrm>
          </p:grpSpPr>
          <p:grpSp>
            <p:nvGrpSpPr>
              <p:cNvPr id="9" name="Group 92"/>
              <p:cNvGrpSpPr>
                <a:grpSpLocks noChangeAspect="1"/>
              </p:cNvGrpSpPr>
              <p:nvPr/>
            </p:nvGrpSpPr>
            <p:grpSpPr>
              <a:xfrm>
                <a:off x="6597339" y="3205806"/>
                <a:ext cx="432000" cy="432833"/>
                <a:chOff x="4427538" y="3192463"/>
                <a:chExt cx="823913" cy="825500"/>
              </a:xfrm>
              <a:solidFill>
                <a:schemeClr val="accent1"/>
              </a:solidFill>
            </p:grpSpPr>
            <p:sp>
              <p:nvSpPr>
                <p:cNvPr id="10" name="Oval 23"/>
                <p:cNvSpPr>
                  <a:spLocks noChangeArrowheads="1"/>
                </p:cNvSpPr>
                <p:nvPr/>
              </p:nvSpPr>
              <p:spPr bwMode="auto">
                <a:xfrm>
                  <a:off x="4813301" y="3825875"/>
                  <a:ext cx="57150" cy="57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600">
                    <a:latin typeface="+mn-lt"/>
                    <a:ea typeface="+mn-ea"/>
                  </a:endParaRPr>
                </a:p>
              </p:txBody>
            </p:sp>
            <p:sp>
              <p:nvSpPr>
                <p:cNvPr id="11" name="Rectangle 24"/>
                <p:cNvSpPr>
                  <a:spLocks noChangeArrowheads="1"/>
                </p:cNvSpPr>
                <p:nvPr/>
              </p:nvSpPr>
              <p:spPr bwMode="auto">
                <a:xfrm>
                  <a:off x="4784726" y="3352800"/>
                  <a:ext cx="1158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defTabSz="685754" eaLnBrk="1" fontAlgn="auto" hangingPunct="1">
                    <a:spcBef>
                      <a:spcPts val="0"/>
                    </a:spcBef>
                    <a:spcAft>
                      <a:spcPts val="0"/>
                    </a:spcAft>
                    <a:defRPr/>
                  </a:pPr>
                  <a:endParaRPr lang="id-ID" sz="600">
                    <a:latin typeface="+mn-lt"/>
                    <a:ea typeface="+mn-ea"/>
                  </a:endParaRPr>
                </a:p>
              </p:txBody>
            </p:sp>
            <p:sp>
              <p:nvSpPr>
                <p:cNvPr id="12" name="Freeform 25"/>
                <p:cNvSpPr>
                  <a:spLocks noEditPoints="1"/>
                </p:cNvSpPr>
                <p:nvPr/>
              </p:nvSpPr>
              <p:spPr bwMode="auto">
                <a:xfrm>
                  <a:off x="4427538" y="3192463"/>
                  <a:ext cx="823913" cy="825500"/>
                </a:xfrm>
                <a:custGeom>
                  <a:avLst/>
                  <a:gdLst>
                    <a:gd name="T0" fmla="*/ 143 w 286"/>
                    <a:gd name="T1" fmla="*/ 0 h 287"/>
                    <a:gd name="T2" fmla="*/ 0 w 286"/>
                    <a:gd name="T3" fmla="*/ 143 h 287"/>
                    <a:gd name="T4" fmla="*/ 143 w 286"/>
                    <a:gd name="T5" fmla="*/ 287 h 287"/>
                    <a:gd name="T6" fmla="*/ 286 w 286"/>
                    <a:gd name="T7" fmla="*/ 143 h 287"/>
                    <a:gd name="T8" fmla="*/ 143 w 286"/>
                    <a:gd name="T9" fmla="*/ 0 h 287"/>
                    <a:gd name="T10" fmla="*/ 201 w 286"/>
                    <a:gd name="T11" fmla="*/ 234 h 287"/>
                    <a:gd name="T12" fmla="*/ 187 w 286"/>
                    <a:gd name="T13" fmla="*/ 248 h 287"/>
                    <a:gd name="T14" fmla="*/ 101 w 286"/>
                    <a:gd name="T15" fmla="*/ 248 h 287"/>
                    <a:gd name="T16" fmla="*/ 87 w 286"/>
                    <a:gd name="T17" fmla="*/ 234 h 287"/>
                    <a:gd name="T18" fmla="*/ 87 w 286"/>
                    <a:gd name="T19" fmla="*/ 60 h 287"/>
                    <a:gd name="T20" fmla="*/ 101 w 286"/>
                    <a:gd name="T21" fmla="*/ 46 h 287"/>
                    <a:gd name="T22" fmla="*/ 187 w 286"/>
                    <a:gd name="T23" fmla="*/ 46 h 287"/>
                    <a:gd name="T24" fmla="*/ 201 w 286"/>
                    <a:gd name="T25" fmla="*/ 60 h 287"/>
                    <a:gd name="T26" fmla="*/ 201 w 286"/>
                    <a:gd name="T27" fmla="*/ 23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287">
                      <a:moveTo>
                        <a:pt x="143" y="0"/>
                      </a:moveTo>
                      <a:cubicBezTo>
                        <a:pt x="64" y="0"/>
                        <a:pt x="0" y="64"/>
                        <a:pt x="0" y="143"/>
                      </a:cubicBezTo>
                      <a:cubicBezTo>
                        <a:pt x="0" y="222"/>
                        <a:pt x="64" y="287"/>
                        <a:pt x="143" y="287"/>
                      </a:cubicBezTo>
                      <a:cubicBezTo>
                        <a:pt x="222" y="287"/>
                        <a:pt x="286" y="222"/>
                        <a:pt x="286" y="143"/>
                      </a:cubicBezTo>
                      <a:cubicBezTo>
                        <a:pt x="286" y="64"/>
                        <a:pt x="222" y="0"/>
                        <a:pt x="143" y="0"/>
                      </a:cubicBezTo>
                      <a:close/>
                      <a:moveTo>
                        <a:pt x="201" y="234"/>
                      </a:moveTo>
                      <a:cubicBezTo>
                        <a:pt x="201" y="242"/>
                        <a:pt x="195" y="248"/>
                        <a:pt x="187" y="248"/>
                      </a:cubicBezTo>
                      <a:cubicBezTo>
                        <a:pt x="101" y="248"/>
                        <a:pt x="101" y="248"/>
                        <a:pt x="101" y="248"/>
                      </a:cubicBezTo>
                      <a:cubicBezTo>
                        <a:pt x="93" y="248"/>
                        <a:pt x="87" y="242"/>
                        <a:pt x="87" y="234"/>
                      </a:cubicBezTo>
                      <a:cubicBezTo>
                        <a:pt x="87" y="60"/>
                        <a:pt x="87" y="60"/>
                        <a:pt x="87" y="60"/>
                      </a:cubicBezTo>
                      <a:cubicBezTo>
                        <a:pt x="87" y="52"/>
                        <a:pt x="93" y="46"/>
                        <a:pt x="101" y="46"/>
                      </a:cubicBezTo>
                      <a:cubicBezTo>
                        <a:pt x="187" y="46"/>
                        <a:pt x="187" y="46"/>
                        <a:pt x="187" y="46"/>
                      </a:cubicBezTo>
                      <a:cubicBezTo>
                        <a:pt x="195" y="46"/>
                        <a:pt x="201" y="52"/>
                        <a:pt x="201" y="60"/>
                      </a:cubicBezTo>
                      <a:lnTo>
                        <a:pt x="201"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600">
                    <a:latin typeface="+mn-lt"/>
                    <a:ea typeface="+mn-ea"/>
                  </a:endParaRPr>
                </a:p>
              </p:txBody>
            </p:sp>
            <p:sp>
              <p:nvSpPr>
                <p:cNvPr id="13" name="Oval 26"/>
                <p:cNvSpPr>
                  <a:spLocks noChangeArrowheads="1"/>
                </p:cNvSpPr>
                <p:nvPr/>
              </p:nvSpPr>
              <p:spPr bwMode="auto">
                <a:xfrm>
                  <a:off x="4926013" y="3351213"/>
                  <a:ext cx="22225"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600">
                    <a:latin typeface="+mn-lt"/>
                    <a:ea typeface="+mn-ea"/>
                  </a:endParaRPr>
                </a:p>
              </p:txBody>
            </p:sp>
            <p:sp>
              <p:nvSpPr>
                <p:cNvPr id="14" name="Rectangle 27"/>
                <p:cNvSpPr>
                  <a:spLocks noChangeArrowheads="1"/>
                </p:cNvSpPr>
                <p:nvPr/>
              </p:nvSpPr>
              <p:spPr bwMode="auto">
                <a:xfrm>
                  <a:off x="4710113" y="3397250"/>
                  <a:ext cx="265113" cy="400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defTabSz="685754" eaLnBrk="1" fontAlgn="auto" hangingPunct="1">
                    <a:spcBef>
                      <a:spcPts val="0"/>
                    </a:spcBef>
                    <a:spcAft>
                      <a:spcPts val="0"/>
                    </a:spcAft>
                    <a:defRPr/>
                  </a:pPr>
                  <a:endParaRPr lang="id-ID" sz="600">
                    <a:latin typeface="+mn-lt"/>
                    <a:ea typeface="+mn-ea"/>
                  </a:endParaRPr>
                </a:p>
              </p:txBody>
            </p:sp>
          </p:grpSp>
          <p:sp>
            <p:nvSpPr>
              <p:cNvPr id="16" name="Text Box 10"/>
              <p:cNvSpPr txBox="1">
                <a:spLocks noChangeArrowheads="1"/>
              </p:cNvSpPr>
              <p:nvPr/>
            </p:nvSpPr>
            <p:spPr bwMode="auto">
              <a:xfrm>
                <a:off x="7137012" y="3183275"/>
                <a:ext cx="4737333" cy="553727"/>
              </a:xfrm>
              <a:prstGeom prst="rect">
                <a:avLst/>
              </a:prstGeom>
              <a:noFill/>
              <a:ln w="9525">
                <a:noFill/>
                <a:miter lim="800000"/>
                <a:headEnd/>
                <a:tailEnd/>
              </a:ln>
            </p:spPr>
            <p:txBody>
              <a:bodyPr wrap="square" lIns="45720" tIns="22860" rIns="45720" bIns="22860">
                <a:spAutoFit/>
              </a:bodyPr>
              <a:lstStyle/>
              <a:p>
                <a:pPr marL="171450" indent="-171450">
                  <a:buFont typeface="Wingdings" panose="05000000000000000000" pitchFamily="2" charset="2"/>
                  <a:buChar char="l"/>
                </a:pPr>
                <a:r>
                  <a:rPr lang="zh-CN" altLang="en-US" sz="1100" dirty="0">
                    <a:solidFill>
                      <a:schemeClr val="tx1">
                        <a:lumMod val="95000"/>
                        <a:lumOff val="5000"/>
                      </a:schemeClr>
                    </a:solidFill>
                    <a:latin typeface="+mn-lt"/>
                    <a:ea typeface="Open Sans" pitchFamily="34" charset="0"/>
                    <a:cs typeface="Open Sans" pitchFamily="34" charset="0"/>
                  </a:rPr>
                  <a:t>出众的品牌宣传，主打中高端用户群体</a:t>
                </a:r>
                <a:endParaRPr lang="en-US" altLang="zh-CN" sz="1100" dirty="0">
                  <a:solidFill>
                    <a:schemeClr val="tx1">
                      <a:lumMod val="95000"/>
                      <a:lumOff val="5000"/>
                    </a:schemeClr>
                  </a:solidFill>
                  <a:latin typeface="+mn-lt"/>
                  <a:ea typeface="Open Sans" pitchFamily="34" charset="0"/>
                  <a:cs typeface="Open Sans" pitchFamily="34" charset="0"/>
                </a:endParaRPr>
              </a:p>
              <a:p>
                <a:pPr marL="171450" indent="-171450">
                  <a:buFont typeface="Wingdings" panose="05000000000000000000" pitchFamily="2" charset="2"/>
                  <a:buChar char="l"/>
                </a:pPr>
                <a:r>
                  <a:rPr lang="zh-CN" altLang="en-US" sz="1100" dirty="0" smtClean="0">
                    <a:solidFill>
                      <a:schemeClr val="tx1">
                        <a:lumMod val="95000"/>
                        <a:lumOff val="5000"/>
                      </a:schemeClr>
                    </a:solidFill>
                    <a:latin typeface="+mn-lt"/>
                    <a:ea typeface="Open Sans" pitchFamily="34" charset="0"/>
                    <a:cs typeface="Open Sans" pitchFamily="34" charset="0"/>
                  </a:rPr>
                  <a:t>开始</a:t>
                </a:r>
                <a:r>
                  <a:rPr lang="zh-CN" altLang="en-US" sz="1100" dirty="0">
                    <a:solidFill>
                      <a:schemeClr val="tx1">
                        <a:lumMod val="95000"/>
                        <a:lumOff val="5000"/>
                      </a:schemeClr>
                    </a:solidFill>
                    <a:latin typeface="+mn-lt"/>
                    <a:ea typeface="Open Sans" pitchFamily="34" charset="0"/>
                    <a:cs typeface="Open Sans" pitchFamily="34" charset="0"/>
                  </a:rPr>
                  <a:t>强调人与人互动的社区概念</a:t>
                </a:r>
                <a:endParaRPr lang="en-US" altLang="zh-CN" sz="1100" dirty="0">
                  <a:solidFill>
                    <a:schemeClr val="tx1">
                      <a:lumMod val="95000"/>
                      <a:lumOff val="5000"/>
                    </a:schemeClr>
                  </a:solidFill>
                  <a:latin typeface="+mn-lt"/>
                  <a:ea typeface="Open Sans" pitchFamily="34" charset="0"/>
                  <a:cs typeface="Open Sans" pitchFamily="34" charset="0"/>
                </a:endParaRPr>
              </a:p>
              <a:p>
                <a:pPr marL="171450" indent="-171450">
                  <a:buFont typeface="Wingdings" panose="05000000000000000000" pitchFamily="2" charset="2"/>
                  <a:buChar char="l"/>
                </a:pPr>
                <a:r>
                  <a:rPr lang="zh-CN" altLang="en-US" sz="1100" dirty="0" smtClean="0">
                    <a:solidFill>
                      <a:schemeClr val="tx1">
                        <a:lumMod val="95000"/>
                        <a:lumOff val="5000"/>
                      </a:schemeClr>
                    </a:solidFill>
                    <a:latin typeface="+mn-lt"/>
                    <a:ea typeface="Open Sans" pitchFamily="34" charset="0"/>
                    <a:cs typeface="Open Sans" pitchFamily="34" charset="0"/>
                  </a:rPr>
                  <a:t>加入</a:t>
                </a:r>
                <a:r>
                  <a:rPr lang="zh-CN" altLang="en-US" sz="1100" b="1" dirty="0">
                    <a:solidFill>
                      <a:schemeClr val="tx1">
                        <a:lumMod val="95000"/>
                        <a:lumOff val="5000"/>
                      </a:schemeClr>
                    </a:solidFill>
                    <a:latin typeface="+mn-lt"/>
                    <a:ea typeface="Open Sans" pitchFamily="34" charset="0"/>
                    <a:cs typeface="Open Sans" pitchFamily="34" charset="0"/>
                  </a:rPr>
                  <a:t>猎头的戏份</a:t>
                </a:r>
                <a:r>
                  <a:rPr lang="zh-CN" altLang="en-US" sz="1100" dirty="0">
                    <a:solidFill>
                      <a:schemeClr val="tx1">
                        <a:lumMod val="95000"/>
                        <a:lumOff val="5000"/>
                      </a:schemeClr>
                    </a:solidFill>
                    <a:latin typeface="+mn-lt"/>
                    <a:ea typeface="Open Sans" pitchFamily="34" charset="0"/>
                    <a:cs typeface="Open Sans" pitchFamily="34" charset="0"/>
                  </a:rPr>
                  <a:t>，试图打造企业求贤的氛围</a:t>
                </a:r>
                <a:endParaRPr lang="en-US" altLang="zh-CN" sz="1100" dirty="0">
                  <a:solidFill>
                    <a:schemeClr val="tx1">
                      <a:lumMod val="95000"/>
                      <a:lumOff val="5000"/>
                    </a:schemeClr>
                  </a:solidFill>
                  <a:latin typeface="+mn-lt"/>
                  <a:ea typeface="Open Sans" pitchFamily="34" charset="0"/>
                  <a:cs typeface="Open Sans" pitchFamily="34" charset="0"/>
                </a:endParaRPr>
              </a:p>
            </p:txBody>
          </p:sp>
        </p:grpSp>
        <p:sp>
          <p:nvSpPr>
            <p:cNvPr id="17" name="矩形 16"/>
            <p:cNvSpPr/>
            <p:nvPr/>
          </p:nvSpPr>
          <p:spPr>
            <a:xfrm>
              <a:off x="3789340" y="3470572"/>
              <a:ext cx="543739" cy="328551"/>
            </a:xfrm>
            <a:prstGeom prst="rect">
              <a:avLst/>
            </a:prstGeom>
          </p:spPr>
          <p:txBody>
            <a:bodyPr wrap="none">
              <a:spAutoFit/>
            </a:bodyPr>
            <a:lstStyle/>
            <a:p>
              <a:pPr defTabSz="1088232" eaLnBrk="1" fontAlgn="auto" hangingPunct="1">
                <a:lnSpc>
                  <a:spcPct val="120000"/>
                </a:lnSpc>
                <a:spcBef>
                  <a:spcPts val="0"/>
                </a:spcBef>
                <a:spcAft>
                  <a:spcPts val="0"/>
                </a:spcAft>
                <a:defRPr/>
              </a:pPr>
              <a:r>
                <a:rPr lang="zh-CN" altLang="en-US" sz="1400" dirty="0">
                  <a:latin typeface="微软雅黑" panose="020B0503020204020204" pitchFamily="34" charset="-122"/>
                </a:rPr>
                <a:t>优势</a:t>
              </a:r>
              <a:endParaRPr lang="en-US" altLang="zh-CN" sz="1400" dirty="0">
                <a:solidFill>
                  <a:schemeClr val="tx1">
                    <a:lumMod val="95000"/>
                    <a:lumOff val="5000"/>
                  </a:schemeClr>
                </a:solidFill>
                <a:latin typeface="+mn-lt"/>
                <a:ea typeface="Open Sans" pitchFamily="34" charset="0"/>
                <a:cs typeface="Open Sans" pitchFamily="34" charset="0"/>
              </a:endParaRPr>
            </a:p>
          </p:txBody>
        </p:sp>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600"/>
                                        <p:tgtEl>
                                          <p:spTgt spid="31"/>
                                        </p:tgtEl>
                                      </p:cBhvr>
                                    </p:animEffect>
                                  </p:childTnLst>
                                </p:cTn>
                              </p:par>
                              <p:par>
                                <p:cTn id="17" presetID="35" presetClass="path" presetSubtype="0" decel="100000" fill="hold" nodeType="withEffect">
                                  <p:stCondLst>
                                    <p:cond delay="0"/>
                                  </p:stCondLst>
                                  <p:childTnLst>
                                    <p:animMotion origin="layout" path="M -0.05556 0.00031 L 2.5E-6 0.00031 " pathEditMode="relative" rAng="0" ptsTypes="AA">
                                      <p:cBhvr>
                                        <p:cTn id="18" dur="800" fill="hold"/>
                                        <p:tgtEl>
                                          <p:spTgt spid="31"/>
                                        </p:tgtEl>
                                        <p:attrNameLst>
                                          <p:attrName>ppt_x</p:attrName>
                                          <p:attrName>ppt_y</p:attrName>
                                        </p:attrNameLst>
                                      </p:cBhvr>
                                      <p:rCtr x="2778" y="0"/>
                                    </p:animMotion>
                                  </p:childTnLst>
                                </p:cTn>
                              </p:par>
                              <p:par>
                                <p:cTn id="19" presetID="2" presetClass="entr" presetSubtype="2"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1+#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0-#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323E"/>
        </a:solidFill>
        <a:effectLst/>
      </p:bgPr>
    </p:bg>
    <p:spTree>
      <p:nvGrpSpPr>
        <p:cNvPr id="1" name=""/>
        <p:cNvGrpSpPr/>
        <p:nvPr/>
      </p:nvGrpSpPr>
      <p:grpSpPr>
        <a:xfrm>
          <a:off x="0" y="0"/>
          <a:ext cx="0" cy="0"/>
          <a:chOff x="0" y="0"/>
          <a:chExt cx="0" cy="0"/>
        </a:xfrm>
      </p:grpSpPr>
      <p:sp>
        <p:nvSpPr>
          <p:cNvPr id="2" name="任意多边形 1"/>
          <p:cNvSpPr/>
          <p:nvPr/>
        </p:nvSpPr>
        <p:spPr>
          <a:xfrm>
            <a:off x="6350" y="4297363"/>
            <a:ext cx="9137650" cy="860425"/>
          </a:xfrm>
          <a:custGeom>
            <a:avLst/>
            <a:gdLst>
              <a:gd name="connsiteX0" fmla="*/ 3825592 w 9138323"/>
              <a:gd name="connsiteY0" fmla="*/ 0 h 859537"/>
              <a:gd name="connsiteX1" fmla="*/ 4096303 w 9138323"/>
              <a:gd name="connsiteY1" fmla="*/ 83060 h 859537"/>
              <a:gd name="connsiteX2" fmla="*/ 4125154 w 9138323"/>
              <a:gd name="connsiteY2" fmla="*/ 106971 h 859537"/>
              <a:gd name="connsiteX3" fmla="*/ 4162050 w 9138323"/>
              <a:gd name="connsiteY3" fmla="*/ 76393 h 859537"/>
              <a:gd name="connsiteX4" fmla="*/ 4342300 w 9138323"/>
              <a:gd name="connsiteY4" fmla="*/ 21088 h 859537"/>
              <a:gd name="connsiteX5" fmla="*/ 4639354 w 9138323"/>
              <a:gd name="connsiteY5" fmla="*/ 218869 h 859537"/>
              <a:gd name="connsiteX6" fmla="*/ 4653136 w 9138323"/>
              <a:gd name="connsiteY6" fmla="*/ 287442 h 859537"/>
              <a:gd name="connsiteX7" fmla="*/ 4714569 w 9138323"/>
              <a:gd name="connsiteY7" fmla="*/ 293663 h 859537"/>
              <a:gd name="connsiteX8" fmla="*/ 4868055 w 9138323"/>
              <a:gd name="connsiteY8" fmla="*/ 354192 h 859537"/>
              <a:gd name="connsiteX9" fmla="*/ 4926135 w 9138323"/>
              <a:gd name="connsiteY9" fmla="*/ 396727 h 859537"/>
              <a:gd name="connsiteX10" fmla="*/ 4974485 w 9138323"/>
              <a:gd name="connsiteY10" fmla="*/ 370366 h 859537"/>
              <a:gd name="connsiteX11" fmla="*/ 5099974 w 9138323"/>
              <a:gd name="connsiteY11" fmla="*/ 344918 h 859537"/>
              <a:gd name="connsiteX12" fmla="*/ 5280224 w 9138323"/>
              <a:gd name="connsiteY12" fmla="*/ 400223 h 859537"/>
              <a:gd name="connsiteX13" fmla="*/ 5294059 w 9138323"/>
              <a:gd name="connsiteY13" fmla="*/ 411689 h 859537"/>
              <a:gd name="connsiteX14" fmla="*/ 5324701 w 9138323"/>
              <a:gd name="connsiteY14" fmla="*/ 386293 h 859537"/>
              <a:gd name="connsiteX15" fmla="*/ 5504952 w 9138323"/>
              <a:gd name="connsiteY15" fmla="*/ 330988 h 859537"/>
              <a:gd name="connsiteX16" fmla="*/ 5685202 w 9138323"/>
              <a:gd name="connsiteY16" fmla="*/ 386293 h 859537"/>
              <a:gd name="connsiteX17" fmla="*/ 5711865 w 9138323"/>
              <a:gd name="connsiteY17" fmla="*/ 408390 h 859537"/>
              <a:gd name="connsiteX18" fmla="*/ 5764783 w 9138323"/>
              <a:gd name="connsiteY18" fmla="*/ 343967 h 859537"/>
              <a:gd name="connsiteX19" fmla="*/ 6243258 w 9138323"/>
              <a:gd name="connsiteY19" fmla="*/ 144890 h 859537"/>
              <a:gd name="connsiteX20" fmla="*/ 6721733 w 9138323"/>
              <a:gd name="connsiteY20" fmla="*/ 343967 h 859537"/>
              <a:gd name="connsiteX21" fmla="*/ 6799757 w 9138323"/>
              <a:gd name="connsiteY21" fmla="*/ 438956 h 859537"/>
              <a:gd name="connsiteX22" fmla="*/ 6875686 w 9138323"/>
              <a:gd name="connsiteY22" fmla="*/ 397558 h 859537"/>
              <a:gd name="connsiteX23" fmla="*/ 7064152 w 9138323"/>
              <a:gd name="connsiteY23" fmla="*/ 359339 h 859537"/>
              <a:gd name="connsiteX24" fmla="*/ 7252617 w 9138323"/>
              <a:gd name="connsiteY24" fmla="*/ 397558 h 859537"/>
              <a:gd name="connsiteX25" fmla="*/ 7323961 w 9138323"/>
              <a:gd name="connsiteY25" fmla="*/ 436456 h 859537"/>
              <a:gd name="connsiteX26" fmla="*/ 7335578 w 9138323"/>
              <a:gd name="connsiteY26" fmla="*/ 414961 h 859537"/>
              <a:gd name="connsiteX27" fmla="*/ 7602907 w 9138323"/>
              <a:gd name="connsiteY27" fmla="*/ 272187 h 859537"/>
              <a:gd name="connsiteX28" fmla="*/ 7925296 w 9138323"/>
              <a:gd name="connsiteY28" fmla="*/ 596017 h 859537"/>
              <a:gd name="connsiteX29" fmla="*/ 7923535 w 9138323"/>
              <a:gd name="connsiteY29" fmla="*/ 604778 h 859537"/>
              <a:gd name="connsiteX30" fmla="*/ 7993021 w 9138323"/>
              <a:gd name="connsiteY30" fmla="*/ 583112 h 859537"/>
              <a:gd name="connsiteX31" fmla="*/ 8129393 w 9138323"/>
              <a:gd name="connsiteY31" fmla="*/ 569303 h 859537"/>
              <a:gd name="connsiteX32" fmla="*/ 8265765 w 9138323"/>
              <a:gd name="connsiteY32" fmla="*/ 583112 h 859537"/>
              <a:gd name="connsiteX33" fmla="*/ 8299780 w 9138323"/>
              <a:gd name="connsiteY33" fmla="*/ 593718 h 859537"/>
              <a:gd name="connsiteX34" fmla="*/ 8317449 w 9138323"/>
              <a:gd name="connsiteY34" fmla="*/ 572207 h 859537"/>
              <a:gd name="connsiteX35" fmla="*/ 8659817 w 9138323"/>
              <a:gd name="connsiteY35" fmla="*/ 429759 h 859537"/>
              <a:gd name="connsiteX36" fmla="*/ 9134163 w 9138323"/>
              <a:gd name="connsiteY36" fmla="*/ 818090 h 859537"/>
              <a:gd name="connsiteX37" fmla="*/ 9138323 w 9138323"/>
              <a:gd name="connsiteY37" fmla="*/ 859537 h 859537"/>
              <a:gd name="connsiteX38" fmla="*/ 4141781 w 9138323"/>
              <a:gd name="connsiteY38" fmla="*/ 859537 h 859537"/>
              <a:gd name="connsiteX39" fmla="*/ 4141242 w 9138323"/>
              <a:gd name="connsiteY39" fmla="*/ 854166 h 859537"/>
              <a:gd name="connsiteX40" fmla="*/ 4134437 w 9138323"/>
              <a:gd name="connsiteY40" fmla="*/ 859537 h 859537"/>
              <a:gd name="connsiteX41" fmla="*/ 1390 w 9138323"/>
              <a:gd name="connsiteY41" fmla="*/ 859537 h 859537"/>
              <a:gd name="connsiteX42" fmla="*/ 0 w 9138323"/>
              <a:gd name="connsiteY42" fmla="*/ 845688 h 859537"/>
              <a:gd name="connsiteX43" fmla="*/ 418787 w 9138323"/>
              <a:gd name="connsiteY43" fmla="*/ 425029 h 859537"/>
              <a:gd name="connsiteX44" fmla="*/ 581797 w 9138323"/>
              <a:gd name="connsiteY44" fmla="*/ 458087 h 859537"/>
              <a:gd name="connsiteX45" fmla="*/ 590440 w 9138323"/>
              <a:gd name="connsiteY45" fmla="*/ 462798 h 859537"/>
              <a:gd name="connsiteX46" fmla="*/ 598218 w 9138323"/>
              <a:gd name="connsiteY46" fmla="*/ 385294 h 859537"/>
              <a:gd name="connsiteX47" fmla="*/ 1029094 w 9138323"/>
              <a:gd name="connsiteY47" fmla="*/ 32550 h 859537"/>
              <a:gd name="connsiteX48" fmla="*/ 1340088 w 9138323"/>
              <a:gd name="connsiteY48" fmla="*/ 161944 h 859537"/>
              <a:gd name="connsiteX49" fmla="*/ 1364611 w 9138323"/>
              <a:gd name="connsiteY49" fmla="*/ 191799 h 859537"/>
              <a:gd name="connsiteX50" fmla="*/ 1403078 w 9138323"/>
              <a:gd name="connsiteY50" fmla="*/ 179805 h 859537"/>
              <a:gd name="connsiteX51" fmla="*/ 1539449 w 9138323"/>
              <a:gd name="connsiteY51" fmla="*/ 165996 h 859537"/>
              <a:gd name="connsiteX52" fmla="*/ 1802839 w 9138323"/>
              <a:gd name="connsiteY52" fmla="*/ 219409 h 859537"/>
              <a:gd name="connsiteX53" fmla="*/ 1857061 w 9138323"/>
              <a:gd name="connsiteY53" fmla="*/ 248972 h 859537"/>
              <a:gd name="connsiteX54" fmla="*/ 1899461 w 9138323"/>
              <a:gd name="connsiteY54" fmla="*/ 213833 h 859537"/>
              <a:gd name="connsiteX55" fmla="*/ 2133608 w 9138323"/>
              <a:gd name="connsiteY55" fmla="*/ 141991 h 859537"/>
              <a:gd name="connsiteX56" fmla="*/ 2367756 w 9138323"/>
              <a:gd name="connsiteY56" fmla="*/ 213833 h 859537"/>
              <a:gd name="connsiteX57" fmla="*/ 2420881 w 9138323"/>
              <a:gd name="connsiteY57" fmla="*/ 257860 h 859537"/>
              <a:gd name="connsiteX58" fmla="*/ 2509751 w 9138323"/>
              <a:gd name="connsiteY58" fmla="*/ 184207 h 859537"/>
              <a:gd name="connsiteX59" fmla="*/ 2939610 w 9138323"/>
              <a:gd name="connsiteY59" fmla="*/ 52317 h 859537"/>
              <a:gd name="connsiteX60" fmla="*/ 3369468 w 9138323"/>
              <a:gd name="connsiteY60" fmla="*/ 184207 h 859537"/>
              <a:gd name="connsiteX61" fmla="*/ 3418479 w 9138323"/>
              <a:gd name="connsiteY61" fmla="*/ 224826 h 859537"/>
              <a:gd name="connsiteX62" fmla="*/ 3424100 w 9138323"/>
              <a:gd name="connsiteY62" fmla="*/ 214426 h 859537"/>
              <a:gd name="connsiteX63" fmla="*/ 3825592 w 9138323"/>
              <a:gd name="connsiteY63" fmla="*/ 0 h 85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38323" h="859537">
                <a:moveTo>
                  <a:pt x="3825592" y="0"/>
                </a:moveTo>
                <a:cubicBezTo>
                  <a:pt x="3925869" y="0"/>
                  <a:pt x="4019027" y="30620"/>
                  <a:pt x="4096303" y="83060"/>
                </a:cubicBezTo>
                <a:lnTo>
                  <a:pt x="4125154" y="106971"/>
                </a:lnTo>
                <a:lnTo>
                  <a:pt x="4162050" y="76393"/>
                </a:lnTo>
                <a:cubicBezTo>
                  <a:pt x="4213504" y="41476"/>
                  <a:pt x="4275531" y="21088"/>
                  <a:pt x="4342300" y="21088"/>
                </a:cubicBezTo>
                <a:cubicBezTo>
                  <a:pt x="4475837" y="21088"/>
                  <a:pt x="4590411" y="102641"/>
                  <a:pt x="4639354" y="218869"/>
                </a:cubicBezTo>
                <a:lnTo>
                  <a:pt x="4653136" y="287442"/>
                </a:lnTo>
                <a:lnTo>
                  <a:pt x="4714569" y="293663"/>
                </a:lnTo>
                <a:cubicBezTo>
                  <a:pt x="4769728" y="305000"/>
                  <a:pt x="4821470" y="325759"/>
                  <a:pt x="4868055" y="354192"/>
                </a:cubicBezTo>
                <a:lnTo>
                  <a:pt x="4926135" y="396727"/>
                </a:lnTo>
                <a:lnTo>
                  <a:pt x="4974485" y="370366"/>
                </a:lnTo>
                <a:cubicBezTo>
                  <a:pt x="5013055" y="353979"/>
                  <a:pt x="5055461" y="344918"/>
                  <a:pt x="5099974" y="344918"/>
                </a:cubicBezTo>
                <a:cubicBezTo>
                  <a:pt x="5166742" y="344918"/>
                  <a:pt x="5228770" y="365306"/>
                  <a:pt x="5280224" y="400223"/>
                </a:cubicBezTo>
                <a:lnTo>
                  <a:pt x="5294059" y="411689"/>
                </a:lnTo>
                <a:lnTo>
                  <a:pt x="5324701" y="386293"/>
                </a:lnTo>
                <a:cubicBezTo>
                  <a:pt x="5376155" y="351376"/>
                  <a:pt x="5438184" y="330988"/>
                  <a:pt x="5504952" y="330988"/>
                </a:cubicBezTo>
                <a:cubicBezTo>
                  <a:pt x="5571721" y="330988"/>
                  <a:pt x="5633748" y="351376"/>
                  <a:pt x="5685202" y="386293"/>
                </a:cubicBezTo>
                <a:lnTo>
                  <a:pt x="5711865" y="408390"/>
                </a:lnTo>
                <a:lnTo>
                  <a:pt x="5764783" y="343967"/>
                </a:lnTo>
                <a:cubicBezTo>
                  <a:pt x="5887234" y="220967"/>
                  <a:pt x="6056401" y="144890"/>
                  <a:pt x="6243258" y="144890"/>
                </a:cubicBezTo>
                <a:cubicBezTo>
                  <a:pt x="6430113" y="144890"/>
                  <a:pt x="6599280" y="220967"/>
                  <a:pt x="6721733" y="343967"/>
                </a:cubicBezTo>
                <a:lnTo>
                  <a:pt x="6799757" y="438956"/>
                </a:lnTo>
                <a:lnTo>
                  <a:pt x="6875686" y="397558"/>
                </a:lnTo>
                <a:cubicBezTo>
                  <a:pt x="6933612" y="372948"/>
                  <a:pt x="6997300" y="359339"/>
                  <a:pt x="7064152" y="359339"/>
                </a:cubicBezTo>
                <a:cubicBezTo>
                  <a:pt x="7131003" y="359339"/>
                  <a:pt x="7194690" y="372948"/>
                  <a:pt x="7252617" y="397558"/>
                </a:cubicBezTo>
                <a:lnTo>
                  <a:pt x="7323961" y="436456"/>
                </a:lnTo>
                <a:lnTo>
                  <a:pt x="7335578" y="414961"/>
                </a:lnTo>
                <a:cubicBezTo>
                  <a:pt x="7393514" y="328821"/>
                  <a:pt x="7491626" y="272187"/>
                  <a:pt x="7602907" y="272187"/>
                </a:cubicBezTo>
                <a:cubicBezTo>
                  <a:pt x="7780958" y="272187"/>
                  <a:pt x="7925296" y="417171"/>
                  <a:pt x="7925296" y="596017"/>
                </a:cubicBezTo>
                <a:lnTo>
                  <a:pt x="7923535" y="604778"/>
                </a:lnTo>
                <a:lnTo>
                  <a:pt x="7993021" y="583112"/>
                </a:lnTo>
                <a:cubicBezTo>
                  <a:pt x="8037071" y="574058"/>
                  <a:pt x="8082679" y="569303"/>
                  <a:pt x="8129393" y="569303"/>
                </a:cubicBezTo>
                <a:cubicBezTo>
                  <a:pt x="8176107" y="569303"/>
                  <a:pt x="8221715" y="574058"/>
                  <a:pt x="8265765" y="583112"/>
                </a:cubicBezTo>
                <a:lnTo>
                  <a:pt x="8299780" y="593718"/>
                </a:lnTo>
                <a:lnTo>
                  <a:pt x="8317449" y="572207"/>
                </a:lnTo>
                <a:cubicBezTo>
                  <a:pt x="8405068" y="484195"/>
                  <a:pt x="8526114" y="429759"/>
                  <a:pt x="8659817" y="429759"/>
                </a:cubicBezTo>
                <a:cubicBezTo>
                  <a:pt x="8893798" y="429759"/>
                  <a:pt x="9089015" y="596470"/>
                  <a:pt x="9134163" y="818090"/>
                </a:cubicBezTo>
                <a:lnTo>
                  <a:pt x="9138323" y="859537"/>
                </a:lnTo>
                <a:lnTo>
                  <a:pt x="4141781" y="859537"/>
                </a:lnTo>
                <a:lnTo>
                  <a:pt x="4141242" y="854166"/>
                </a:lnTo>
                <a:lnTo>
                  <a:pt x="4134437" y="859537"/>
                </a:lnTo>
                <a:lnTo>
                  <a:pt x="1390" y="859537"/>
                </a:lnTo>
                <a:lnTo>
                  <a:pt x="0" y="845688"/>
                </a:lnTo>
                <a:cubicBezTo>
                  <a:pt x="0" y="613364"/>
                  <a:pt x="187497" y="425029"/>
                  <a:pt x="418787" y="425029"/>
                </a:cubicBezTo>
                <a:cubicBezTo>
                  <a:pt x="476609" y="425029"/>
                  <a:pt x="531694" y="436800"/>
                  <a:pt x="581797" y="458087"/>
                </a:cubicBezTo>
                <a:lnTo>
                  <a:pt x="590440" y="462798"/>
                </a:lnTo>
                <a:lnTo>
                  <a:pt x="598218" y="385294"/>
                </a:lnTo>
                <a:cubicBezTo>
                  <a:pt x="639228" y="183984"/>
                  <a:pt x="816556" y="32550"/>
                  <a:pt x="1029094" y="32550"/>
                </a:cubicBezTo>
                <a:cubicBezTo>
                  <a:pt x="1150545" y="32550"/>
                  <a:pt x="1260498" y="81998"/>
                  <a:pt x="1340088" y="161944"/>
                </a:cubicBezTo>
                <a:lnTo>
                  <a:pt x="1364611" y="191799"/>
                </a:lnTo>
                <a:lnTo>
                  <a:pt x="1403078" y="179805"/>
                </a:lnTo>
                <a:cubicBezTo>
                  <a:pt x="1447126" y="170751"/>
                  <a:pt x="1492736" y="165996"/>
                  <a:pt x="1539449" y="165996"/>
                </a:cubicBezTo>
                <a:cubicBezTo>
                  <a:pt x="1632877" y="165996"/>
                  <a:pt x="1721883" y="185015"/>
                  <a:pt x="1802839" y="219409"/>
                </a:cubicBezTo>
                <a:lnTo>
                  <a:pt x="1857061" y="248972"/>
                </a:lnTo>
                <a:lnTo>
                  <a:pt x="1899461" y="213833"/>
                </a:lnTo>
                <a:cubicBezTo>
                  <a:pt x="1966300" y="168476"/>
                  <a:pt x="2046875" y="141991"/>
                  <a:pt x="2133608" y="141991"/>
                </a:cubicBezTo>
                <a:cubicBezTo>
                  <a:pt x="2220342" y="141991"/>
                  <a:pt x="2300918" y="168476"/>
                  <a:pt x="2367756" y="213833"/>
                </a:cubicBezTo>
                <a:lnTo>
                  <a:pt x="2420881" y="257860"/>
                </a:lnTo>
                <a:lnTo>
                  <a:pt x="2509751" y="184207"/>
                </a:lnTo>
                <a:cubicBezTo>
                  <a:pt x="2632456" y="100939"/>
                  <a:pt x="2780381" y="52317"/>
                  <a:pt x="2939610" y="52317"/>
                </a:cubicBezTo>
                <a:cubicBezTo>
                  <a:pt x="3098839" y="52317"/>
                  <a:pt x="3246763" y="100939"/>
                  <a:pt x="3369468" y="184207"/>
                </a:cubicBezTo>
                <a:lnTo>
                  <a:pt x="3418479" y="224826"/>
                </a:lnTo>
                <a:lnTo>
                  <a:pt x="3424100" y="214426"/>
                </a:lnTo>
                <a:cubicBezTo>
                  <a:pt x="3511111" y="85057"/>
                  <a:pt x="3658462" y="0"/>
                  <a:pt x="382559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47" name="矩形 46"/>
          <p:cNvSpPr/>
          <p:nvPr/>
        </p:nvSpPr>
        <p:spPr>
          <a:xfrm>
            <a:off x="3303588" y="1979613"/>
            <a:ext cx="4339650" cy="646331"/>
          </a:xfrm>
          <a:prstGeom prst="rect">
            <a:avLst/>
          </a:prstGeom>
        </p:spPr>
        <p:txBody>
          <a:bodyPr wrap="none">
            <a:spAutoFit/>
          </a:bodyPr>
          <a:lstStyle/>
          <a:p>
            <a:pPr defTabSz="685754" eaLnBrk="1" fontAlgn="auto" hangingPunct="1">
              <a:spcBef>
                <a:spcPts val="0"/>
              </a:spcBef>
              <a:spcAft>
                <a:spcPts val="0"/>
              </a:spcAft>
              <a:defRPr/>
            </a:pPr>
            <a:r>
              <a:rPr lang="zh-CN" altLang="en-US" sz="3600" kern="100" dirty="0">
                <a:solidFill>
                  <a:schemeClr val="bg1"/>
                </a:solidFill>
                <a:latin typeface="+mn-ea"/>
                <a:cs typeface="Times New Roman" panose="02020603050405020304" pitchFamily="18" charset="0"/>
              </a:rPr>
              <a:t>互联网招聘竞品分析</a:t>
            </a:r>
            <a:endParaRPr lang="zh-CN" altLang="zh-CN" sz="3600" kern="100" dirty="0">
              <a:solidFill>
                <a:schemeClr val="bg1"/>
              </a:solidFill>
              <a:latin typeface="+mn-ea"/>
              <a:cs typeface="Times New Roman" panose="02020603050405020304" pitchFamily="18" charset="0"/>
            </a:endParaRPr>
          </a:p>
        </p:txBody>
      </p:sp>
      <p:grpSp>
        <p:nvGrpSpPr>
          <p:cNvPr id="58" name="组合 57"/>
          <p:cNvGrpSpPr>
            <a:grpSpLocks/>
          </p:cNvGrpSpPr>
          <p:nvPr/>
        </p:nvGrpSpPr>
        <p:grpSpPr bwMode="auto">
          <a:xfrm>
            <a:off x="2252663" y="2008188"/>
            <a:ext cx="949325" cy="585787"/>
            <a:chOff x="4353620" y="864629"/>
            <a:chExt cx="742365" cy="457814"/>
          </a:xfrm>
        </p:grpSpPr>
        <p:sp>
          <p:nvSpPr>
            <p:cNvPr id="56" name="KSO_Shape"/>
            <p:cNvSpPr>
              <a:spLocks/>
            </p:cNvSpPr>
            <p:nvPr/>
          </p:nvSpPr>
          <p:spPr bwMode="auto">
            <a:xfrm>
              <a:off x="4353620" y="865869"/>
              <a:ext cx="742365" cy="408187"/>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lumMod val="95000"/>
              </a:schemeClr>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600">
                <a:solidFill>
                  <a:srgbClr val="FFFFFF"/>
                </a:solidFill>
                <a:latin typeface="+mn-lt"/>
                <a:ea typeface="+mn-ea"/>
              </a:endParaRPr>
            </a:p>
          </p:txBody>
        </p:sp>
        <p:sp>
          <p:nvSpPr>
            <p:cNvPr id="57" name="文本框 56"/>
            <p:cNvSpPr txBox="1"/>
            <p:nvPr/>
          </p:nvSpPr>
          <p:spPr>
            <a:xfrm>
              <a:off x="4508796" y="864629"/>
              <a:ext cx="432012" cy="457814"/>
            </a:xfrm>
            <a:prstGeom prst="rect">
              <a:avLst/>
            </a:prstGeom>
            <a:noFill/>
          </p:spPr>
          <p:txBody>
            <a:bodyPr>
              <a:spAutoFit/>
            </a:bodyPr>
            <a:lstStyle/>
            <a:p>
              <a:pPr defTabSz="685754" eaLnBrk="1" fontAlgn="auto" hangingPunct="1">
                <a:spcBef>
                  <a:spcPts val="0"/>
                </a:spcBef>
                <a:spcAft>
                  <a:spcPts val="0"/>
                </a:spcAft>
                <a:defRPr/>
              </a:pPr>
              <a:r>
                <a:rPr lang="en-US" altLang="zh-CN" sz="3200" dirty="0">
                  <a:solidFill>
                    <a:schemeClr val="accent1">
                      <a:lumMod val="75000"/>
                    </a:schemeClr>
                  </a:solidFill>
                  <a:ea typeface="+mn-ea"/>
                  <a:cs typeface="Arial" panose="020B0604020202020204" pitchFamily="34" charset="0"/>
                </a:rPr>
                <a:t>3</a:t>
              </a:r>
              <a:endParaRPr lang="zh-CN" altLang="en-US" sz="3200" dirty="0">
                <a:solidFill>
                  <a:schemeClr val="accent1">
                    <a:lumMod val="75000"/>
                  </a:schemeClr>
                </a:solidFill>
                <a:ea typeface="+mn-ea"/>
                <a:cs typeface="Arial" panose="020B0604020202020204" pitchFamily="34" charset="0"/>
              </a:endParaRPr>
            </a:p>
          </p:txBody>
        </p:sp>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600"/>
                                        <p:tgtEl>
                                          <p:spTgt spid="58"/>
                                        </p:tgtEl>
                                      </p:cBhvr>
                                    </p:animEffect>
                                  </p:childTnLst>
                                </p:cTn>
                              </p:par>
                              <p:par>
                                <p:cTn id="13" presetID="35" presetClass="path" presetSubtype="0" decel="100000" fill="hold" nodeType="withEffect">
                                  <p:stCondLst>
                                    <p:cond delay="0"/>
                                  </p:stCondLst>
                                  <p:childTnLst>
                                    <p:animMotion origin="layout" path="M -0.05552 0.00023 L -3.51034E-6 0.00023 " pathEditMode="relative" rAng="0" ptsTypes="AA">
                                      <p:cBhvr>
                                        <p:cTn id="14" dur="800" fill="hold"/>
                                        <p:tgtEl>
                                          <p:spTgt spid="58"/>
                                        </p:tgtEl>
                                        <p:attrNameLst>
                                          <p:attrName>ppt_x</p:attrName>
                                          <p:attrName>ppt_y</p:attrName>
                                        </p:attrNameLst>
                                      </p:cBhvr>
                                      <p:rCtr x="2770" y="0"/>
                                    </p:animMotion>
                                  </p:childTnLst>
                                </p:cTn>
                              </p:par>
                            </p:childTnLst>
                          </p:cTn>
                        </p:par>
                        <p:par>
                          <p:cTn id="15" fill="hold" nodeType="afterGroup">
                            <p:stCondLst>
                              <p:cond delay="1300"/>
                            </p:stCondLst>
                            <p:childTnLst>
                              <p:par>
                                <p:cTn id="16" presetID="10" presetClass="entr" presetSubtype="0" fill="hold" grpId="0" nodeType="afterEffect">
                                  <p:stCondLst>
                                    <p:cond delay="0"/>
                                  </p:stCondLst>
                                  <p:iterate type="lt">
                                    <p:tmPct val="15000"/>
                                  </p:iterate>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323E"/>
        </a:solidFill>
        <a:effectLst/>
      </p:bgPr>
    </p:bg>
    <p:spTree>
      <p:nvGrpSpPr>
        <p:cNvPr id="1" name=""/>
        <p:cNvGrpSpPr/>
        <p:nvPr/>
      </p:nvGrpSpPr>
      <p:grpSpPr>
        <a:xfrm>
          <a:off x="0" y="0"/>
          <a:ext cx="0" cy="0"/>
          <a:chOff x="0" y="0"/>
          <a:chExt cx="0" cy="0"/>
        </a:xfrm>
      </p:grpSpPr>
      <p:sp>
        <p:nvSpPr>
          <p:cNvPr id="2" name="任意多边形 1"/>
          <p:cNvSpPr/>
          <p:nvPr/>
        </p:nvSpPr>
        <p:spPr>
          <a:xfrm>
            <a:off x="6350" y="4297363"/>
            <a:ext cx="9137650" cy="860425"/>
          </a:xfrm>
          <a:custGeom>
            <a:avLst/>
            <a:gdLst>
              <a:gd name="connsiteX0" fmla="*/ 3825592 w 9138323"/>
              <a:gd name="connsiteY0" fmla="*/ 0 h 859537"/>
              <a:gd name="connsiteX1" fmla="*/ 4096303 w 9138323"/>
              <a:gd name="connsiteY1" fmla="*/ 83060 h 859537"/>
              <a:gd name="connsiteX2" fmla="*/ 4125154 w 9138323"/>
              <a:gd name="connsiteY2" fmla="*/ 106971 h 859537"/>
              <a:gd name="connsiteX3" fmla="*/ 4162050 w 9138323"/>
              <a:gd name="connsiteY3" fmla="*/ 76393 h 859537"/>
              <a:gd name="connsiteX4" fmla="*/ 4342300 w 9138323"/>
              <a:gd name="connsiteY4" fmla="*/ 21088 h 859537"/>
              <a:gd name="connsiteX5" fmla="*/ 4639354 w 9138323"/>
              <a:gd name="connsiteY5" fmla="*/ 218869 h 859537"/>
              <a:gd name="connsiteX6" fmla="*/ 4653136 w 9138323"/>
              <a:gd name="connsiteY6" fmla="*/ 287442 h 859537"/>
              <a:gd name="connsiteX7" fmla="*/ 4714569 w 9138323"/>
              <a:gd name="connsiteY7" fmla="*/ 293663 h 859537"/>
              <a:gd name="connsiteX8" fmla="*/ 4868055 w 9138323"/>
              <a:gd name="connsiteY8" fmla="*/ 354192 h 859537"/>
              <a:gd name="connsiteX9" fmla="*/ 4926135 w 9138323"/>
              <a:gd name="connsiteY9" fmla="*/ 396727 h 859537"/>
              <a:gd name="connsiteX10" fmla="*/ 4974485 w 9138323"/>
              <a:gd name="connsiteY10" fmla="*/ 370366 h 859537"/>
              <a:gd name="connsiteX11" fmla="*/ 5099974 w 9138323"/>
              <a:gd name="connsiteY11" fmla="*/ 344918 h 859537"/>
              <a:gd name="connsiteX12" fmla="*/ 5280224 w 9138323"/>
              <a:gd name="connsiteY12" fmla="*/ 400223 h 859537"/>
              <a:gd name="connsiteX13" fmla="*/ 5294059 w 9138323"/>
              <a:gd name="connsiteY13" fmla="*/ 411689 h 859537"/>
              <a:gd name="connsiteX14" fmla="*/ 5324701 w 9138323"/>
              <a:gd name="connsiteY14" fmla="*/ 386293 h 859537"/>
              <a:gd name="connsiteX15" fmla="*/ 5504952 w 9138323"/>
              <a:gd name="connsiteY15" fmla="*/ 330988 h 859537"/>
              <a:gd name="connsiteX16" fmla="*/ 5685202 w 9138323"/>
              <a:gd name="connsiteY16" fmla="*/ 386293 h 859537"/>
              <a:gd name="connsiteX17" fmla="*/ 5711865 w 9138323"/>
              <a:gd name="connsiteY17" fmla="*/ 408390 h 859537"/>
              <a:gd name="connsiteX18" fmla="*/ 5764783 w 9138323"/>
              <a:gd name="connsiteY18" fmla="*/ 343967 h 859537"/>
              <a:gd name="connsiteX19" fmla="*/ 6243258 w 9138323"/>
              <a:gd name="connsiteY19" fmla="*/ 144890 h 859537"/>
              <a:gd name="connsiteX20" fmla="*/ 6721733 w 9138323"/>
              <a:gd name="connsiteY20" fmla="*/ 343967 h 859537"/>
              <a:gd name="connsiteX21" fmla="*/ 6799757 w 9138323"/>
              <a:gd name="connsiteY21" fmla="*/ 438956 h 859537"/>
              <a:gd name="connsiteX22" fmla="*/ 6875686 w 9138323"/>
              <a:gd name="connsiteY22" fmla="*/ 397558 h 859537"/>
              <a:gd name="connsiteX23" fmla="*/ 7064152 w 9138323"/>
              <a:gd name="connsiteY23" fmla="*/ 359339 h 859537"/>
              <a:gd name="connsiteX24" fmla="*/ 7252617 w 9138323"/>
              <a:gd name="connsiteY24" fmla="*/ 397558 h 859537"/>
              <a:gd name="connsiteX25" fmla="*/ 7323961 w 9138323"/>
              <a:gd name="connsiteY25" fmla="*/ 436456 h 859537"/>
              <a:gd name="connsiteX26" fmla="*/ 7335578 w 9138323"/>
              <a:gd name="connsiteY26" fmla="*/ 414961 h 859537"/>
              <a:gd name="connsiteX27" fmla="*/ 7602907 w 9138323"/>
              <a:gd name="connsiteY27" fmla="*/ 272187 h 859537"/>
              <a:gd name="connsiteX28" fmla="*/ 7925296 w 9138323"/>
              <a:gd name="connsiteY28" fmla="*/ 596017 h 859537"/>
              <a:gd name="connsiteX29" fmla="*/ 7923535 w 9138323"/>
              <a:gd name="connsiteY29" fmla="*/ 604778 h 859537"/>
              <a:gd name="connsiteX30" fmla="*/ 7993021 w 9138323"/>
              <a:gd name="connsiteY30" fmla="*/ 583112 h 859537"/>
              <a:gd name="connsiteX31" fmla="*/ 8129393 w 9138323"/>
              <a:gd name="connsiteY31" fmla="*/ 569303 h 859537"/>
              <a:gd name="connsiteX32" fmla="*/ 8265765 w 9138323"/>
              <a:gd name="connsiteY32" fmla="*/ 583112 h 859537"/>
              <a:gd name="connsiteX33" fmla="*/ 8299780 w 9138323"/>
              <a:gd name="connsiteY33" fmla="*/ 593718 h 859537"/>
              <a:gd name="connsiteX34" fmla="*/ 8317449 w 9138323"/>
              <a:gd name="connsiteY34" fmla="*/ 572207 h 859537"/>
              <a:gd name="connsiteX35" fmla="*/ 8659817 w 9138323"/>
              <a:gd name="connsiteY35" fmla="*/ 429759 h 859537"/>
              <a:gd name="connsiteX36" fmla="*/ 9134163 w 9138323"/>
              <a:gd name="connsiteY36" fmla="*/ 818090 h 859537"/>
              <a:gd name="connsiteX37" fmla="*/ 9138323 w 9138323"/>
              <a:gd name="connsiteY37" fmla="*/ 859537 h 859537"/>
              <a:gd name="connsiteX38" fmla="*/ 4141781 w 9138323"/>
              <a:gd name="connsiteY38" fmla="*/ 859537 h 859537"/>
              <a:gd name="connsiteX39" fmla="*/ 4141242 w 9138323"/>
              <a:gd name="connsiteY39" fmla="*/ 854166 h 859537"/>
              <a:gd name="connsiteX40" fmla="*/ 4134437 w 9138323"/>
              <a:gd name="connsiteY40" fmla="*/ 859537 h 859537"/>
              <a:gd name="connsiteX41" fmla="*/ 1390 w 9138323"/>
              <a:gd name="connsiteY41" fmla="*/ 859537 h 859537"/>
              <a:gd name="connsiteX42" fmla="*/ 0 w 9138323"/>
              <a:gd name="connsiteY42" fmla="*/ 845688 h 859537"/>
              <a:gd name="connsiteX43" fmla="*/ 418787 w 9138323"/>
              <a:gd name="connsiteY43" fmla="*/ 425029 h 859537"/>
              <a:gd name="connsiteX44" fmla="*/ 581797 w 9138323"/>
              <a:gd name="connsiteY44" fmla="*/ 458087 h 859537"/>
              <a:gd name="connsiteX45" fmla="*/ 590440 w 9138323"/>
              <a:gd name="connsiteY45" fmla="*/ 462798 h 859537"/>
              <a:gd name="connsiteX46" fmla="*/ 598218 w 9138323"/>
              <a:gd name="connsiteY46" fmla="*/ 385294 h 859537"/>
              <a:gd name="connsiteX47" fmla="*/ 1029094 w 9138323"/>
              <a:gd name="connsiteY47" fmla="*/ 32550 h 859537"/>
              <a:gd name="connsiteX48" fmla="*/ 1340088 w 9138323"/>
              <a:gd name="connsiteY48" fmla="*/ 161944 h 859537"/>
              <a:gd name="connsiteX49" fmla="*/ 1364611 w 9138323"/>
              <a:gd name="connsiteY49" fmla="*/ 191799 h 859537"/>
              <a:gd name="connsiteX50" fmla="*/ 1403078 w 9138323"/>
              <a:gd name="connsiteY50" fmla="*/ 179805 h 859537"/>
              <a:gd name="connsiteX51" fmla="*/ 1539449 w 9138323"/>
              <a:gd name="connsiteY51" fmla="*/ 165996 h 859537"/>
              <a:gd name="connsiteX52" fmla="*/ 1802839 w 9138323"/>
              <a:gd name="connsiteY52" fmla="*/ 219409 h 859537"/>
              <a:gd name="connsiteX53" fmla="*/ 1857061 w 9138323"/>
              <a:gd name="connsiteY53" fmla="*/ 248972 h 859537"/>
              <a:gd name="connsiteX54" fmla="*/ 1899461 w 9138323"/>
              <a:gd name="connsiteY54" fmla="*/ 213833 h 859537"/>
              <a:gd name="connsiteX55" fmla="*/ 2133608 w 9138323"/>
              <a:gd name="connsiteY55" fmla="*/ 141991 h 859537"/>
              <a:gd name="connsiteX56" fmla="*/ 2367756 w 9138323"/>
              <a:gd name="connsiteY56" fmla="*/ 213833 h 859537"/>
              <a:gd name="connsiteX57" fmla="*/ 2420881 w 9138323"/>
              <a:gd name="connsiteY57" fmla="*/ 257860 h 859537"/>
              <a:gd name="connsiteX58" fmla="*/ 2509751 w 9138323"/>
              <a:gd name="connsiteY58" fmla="*/ 184207 h 859537"/>
              <a:gd name="connsiteX59" fmla="*/ 2939610 w 9138323"/>
              <a:gd name="connsiteY59" fmla="*/ 52317 h 859537"/>
              <a:gd name="connsiteX60" fmla="*/ 3369468 w 9138323"/>
              <a:gd name="connsiteY60" fmla="*/ 184207 h 859537"/>
              <a:gd name="connsiteX61" fmla="*/ 3418479 w 9138323"/>
              <a:gd name="connsiteY61" fmla="*/ 224826 h 859537"/>
              <a:gd name="connsiteX62" fmla="*/ 3424100 w 9138323"/>
              <a:gd name="connsiteY62" fmla="*/ 214426 h 859537"/>
              <a:gd name="connsiteX63" fmla="*/ 3825592 w 9138323"/>
              <a:gd name="connsiteY63" fmla="*/ 0 h 85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38323" h="859537">
                <a:moveTo>
                  <a:pt x="3825592" y="0"/>
                </a:moveTo>
                <a:cubicBezTo>
                  <a:pt x="3925869" y="0"/>
                  <a:pt x="4019027" y="30620"/>
                  <a:pt x="4096303" y="83060"/>
                </a:cubicBezTo>
                <a:lnTo>
                  <a:pt x="4125154" y="106971"/>
                </a:lnTo>
                <a:lnTo>
                  <a:pt x="4162050" y="76393"/>
                </a:lnTo>
                <a:cubicBezTo>
                  <a:pt x="4213504" y="41476"/>
                  <a:pt x="4275531" y="21088"/>
                  <a:pt x="4342300" y="21088"/>
                </a:cubicBezTo>
                <a:cubicBezTo>
                  <a:pt x="4475837" y="21088"/>
                  <a:pt x="4590411" y="102641"/>
                  <a:pt x="4639354" y="218869"/>
                </a:cubicBezTo>
                <a:lnTo>
                  <a:pt x="4653136" y="287442"/>
                </a:lnTo>
                <a:lnTo>
                  <a:pt x="4714569" y="293663"/>
                </a:lnTo>
                <a:cubicBezTo>
                  <a:pt x="4769728" y="305000"/>
                  <a:pt x="4821470" y="325759"/>
                  <a:pt x="4868055" y="354192"/>
                </a:cubicBezTo>
                <a:lnTo>
                  <a:pt x="4926135" y="396727"/>
                </a:lnTo>
                <a:lnTo>
                  <a:pt x="4974485" y="370366"/>
                </a:lnTo>
                <a:cubicBezTo>
                  <a:pt x="5013055" y="353979"/>
                  <a:pt x="5055461" y="344918"/>
                  <a:pt x="5099974" y="344918"/>
                </a:cubicBezTo>
                <a:cubicBezTo>
                  <a:pt x="5166742" y="344918"/>
                  <a:pt x="5228770" y="365306"/>
                  <a:pt x="5280224" y="400223"/>
                </a:cubicBezTo>
                <a:lnTo>
                  <a:pt x="5294059" y="411689"/>
                </a:lnTo>
                <a:lnTo>
                  <a:pt x="5324701" y="386293"/>
                </a:lnTo>
                <a:cubicBezTo>
                  <a:pt x="5376155" y="351376"/>
                  <a:pt x="5438184" y="330988"/>
                  <a:pt x="5504952" y="330988"/>
                </a:cubicBezTo>
                <a:cubicBezTo>
                  <a:pt x="5571721" y="330988"/>
                  <a:pt x="5633748" y="351376"/>
                  <a:pt x="5685202" y="386293"/>
                </a:cubicBezTo>
                <a:lnTo>
                  <a:pt x="5711865" y="408390"/>
                </a:lnTo>
                <a:lnTo>
                  <a:pt x="5764783" y="343967"/>
                </a:lnTo>
                <a:cubicBezTo>
                  <a:pt x="5887234" y="220967"/>
                  <a:pt x="6056401" y="144890"/>
                  <a:pt x="6243258" y="144890"/>
                </a:cubicBezTo>
                <a:cubicBezTo>
                  <a:pt x="6430113" y="144890"/>
                  <a:pt x="6599280" y="220967"/>
                  <a:pt x="6721733" y="343967"/>
                </a:cubicBezTo>
                <a:lnTo>
                  <a:pt x="6799757" y="438956"/>
                </a:lnTo>
                <a:lnTo>
                  <a:pt x="6875686" y="397558"/>
                </a:lnTo>
                <a:cubicBezTo>
                  <a:pt x="6933612" y="372948"/>
                  <a:pt x="6997300" y="359339"/>
                  <a:pt x="7064152" y="359339"/>
                </a:cubicBezTo>
                <a:cubicBezTo>
                  <a:pt x="7131003" y="359339"/>
                  <a:pt x="7194690" y="372948"/>
                  <a:pt x="7252617" y="397558"/>
                </a:cubicBezTo>
                <a:lnTo>
                  <a:pt x="7323961" y="436456"/>
                </a:lnTo>
                <a:lnTo>
                  <a:pt x="7335578" y="414961"/>
                </a:lnTo>
                <a:cubicBezTo>
                  <a:pt x="7393514" y="328821"/>
                  <a:pt x="7491626" y="272187"/>
                  <a:pt x="7602907" y="272187"/>
                </a:cubicBezTo>
                <a:cubicBezTo>
                  <a:pt x="7780958" y="272187"/>
                  <a:pt x="7925296" y="417171"/>
                  <a:pt x="7925296" y="596017"/>
                </a:cubicBezTo>
                <a:lnTo>
                  <a:pt x="7923535" y="604778"/>
                </a:lnTo>
                <a:lnTo>
                  <a:pt x="7993021" y="583112"/>
                </a:lnTo>
                <a:cubicBezTo>
                  <a:pt x="8037071" y="574058"/>
                  <a:pt x="8082679" y="569303"/>
                  <a:pt x="8129393" y="569303"/>
                </a:cubicBezTo>
                <a:cubicBezTo>
                  <a:pt x="8176107" y="569303"/>
                  <a:pt x="8221715" y="574058"/>
                  <a:pt x="8265765" y="583112"/>
                </a:cubicBezTo>
                <a:lnTo>
                  <a:pt x="8299780" y="593718"/>
                </a:lnTo>
                <a:lnTo>
                  <a:pt x="8317449" y="572207"/>
                </a:lnTo>
                <a:cubicBezTo>
                  <a:pt x="8405068" y="484195"/>
                  <a:pt x="8526114" y="429759"/>
                  <a:pt x="8659817" y="429759"/>
                </a:cubicBezTo>
                <a:cubicBezTo>
                  <a:pt x="8893798" y="429759"/>
                  <a:pt x="9089015" y="596470"/>
                  <a:pt x="9134163" y="818090"/>
                </a:cubicBezTo>
                <a:lnTo>
                  <a:pt x="9138323" y="859537"/>
                </a:lnTo>
                <a:lnTo>
                  <a:pt x="4141781" y="859537"/>
                </a:lnTo>
                <a:lnTo>
                  <a:pt x="4141242" y="854166"/>
                </a:lnTo>
                <a:lnTo>
                  <a:pt x="4134437" y="859537"/>
                </a:lnTo>
                <a:lnTo>
                  <a:pt x="1390" y="859537"/>
                </a:lnTo>
                <a:lnTo>
                  <a:pt x="0" y="845688"/>
                </a:lnTo>
                <a:cubicBezTo>
                  <a:pt x="0" y="613364"/>
                  <a:pt x="187497" y="425029"/>
                  <a:pt x="418787" y="425029"/>
                </a:cubicBezTo>
                <a:cubicBezTo>
                  <a:pt x="476609" y="425029"/>
                  <a:pt x="531694" y="436800"/>
                  <a:pt x="581797" y="458087"/>
                </a:cubicBezTo>
                <a:lnTo>
                  <a:pt x="590440" y="462798"/>
                </a:lnTo>
                <a:lnTo>
                  <a:pt x="598218" y="385294"/>
                </a:lnTo>
                <a:cubicBezTo>
                  <a:pt x="639228" y="183984"/>
                  <a:pt x="816556" y="32550"/>
                  <a:pt x="1029094" y="32550"/>
                </a:cubicBezTo>
                <a:cubicBezTo>
                  <a:pt x="1150545" y="32550"/>
                  <a:pt x="1260498" y="81998"/>
                  <a:pt x="1340088" y="161944"/>
                </a:cubicBezTo>
                <a:lnTo>
                  <a:pt x="1364611" y="191799"/>
                </a:lnTo>
                <a:lnTo>
                  <a:pt x="1403078" y="179805"/>
                </a:lnTo>
                <a:cubicBezTo>
                  <a:pt x="1447126" y="170751"/>
                  <a:pt x="1492736" y="165996"/>
                  <a:pt x="1539449" y="165996"/>
                </a:cubicBezTo>
                <a:cubicBezTo>
                  <a:pt x="1632877" y="165996"/>
                  <a:pt x="1721883" y="185015"/>
                  <a:pt x="1802839" y="219409"/>
                </a:cubicBezTo>
                <a:lnTo>
                  <a:pt x="1857061" y="248972"/>
                </a:lnTo>
                <a:lnTo>
                  <a:pt x="1899461" y="213833"/>
                </a:lnTo>
                <a:cubicBezTo>
                  <a:pt x="1966300" y="168476"/>
                  <a:pt x="2046875" y="141991"/>
                  <a:pt x="2133608" y="141991"/>
                </a:cubicBezTo>
                <a:cubicBezTo>
                  <a:pt x="2220342" y="141991"/>
                  <a:pt x="2300918" y="168476"/>
                  <a:pt x="2367756" y="213833"/>
                </a:cubicBezTo>
                <a:lnTo>
                  <a:pt x="2420881" y="257860"/>
                </a:lnTo>
                <a:lnTo>
                  <a:pt x="2509751" y="184207"/>
                </a:lnTo>
                <a:cubicBezTo>
                  <a:pt x="2632456" y="100939"/>
                  <a:pt x="2780381" y="52317"/>
                  <a:pt x="2939610" y="52317"/>
                </a:cubicBezTo>
                <a:cubicBezTo>
                  <a:pt x="3098839" y="52317"/>
                  <a:pt x="3246763" y="100939"/>
                  <a:pt x="3369468" y="184207"/>
                </a:cubicBezTo>
                <a:lnTo>
                  <a:pt x="3418479" y="224826"/>
                </a:lnTo>
                <a:lnTo>
                  <a:pt x="3424100" y="214426"/>
                </a:lnTo>
                <a:cubicBezTo>
                  <a:pt x="3511111" y="85057"/>
                  <a:pt x="3658462" y="0"/>
                  <a:pt x="382559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45" name="文本框 44"/>
          <p:cNvSpPr txBox="1">
            <a:spLocks noChangeArrowheads="1"/>
          </p:cNvSpPr>
          <p:nvPr/>
        </p:nvSpPr>
        <p:spPr bwMode="auto">
          <a:xfrm>
            <a:off x="400050" y="1057275"/>
            <a:ext cx="1819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a:solidFill>
                  <a:schemeClr val="bg1"/>
                </a:solidFill>
                <a:latin typeface="华文细黑" panose="02010600040101010101" pitchFamily="2" charset="-122"/>
                <a:ea typeface="华文细黑" panose="02010600040101010101" pitchFamily="2" charset="-122"/>
              </a:rPr>
              <a:t>content</a:t>
            </a:r>
            <a:endParaRPr lang="zh-CN" altLang="en-US" sz="2400">
              <a:solidFill>
                <a:schemeClr val="bg1"/>
              </a:solidFill>
              <a:latin typeface="华文细黑" panose="02010600040101010101" pitchFamily="2" charset="-122"/>
              <a:ea typeface="华文细黑" panose="02010600040101010101" pitchFamily="2" charset="-122"/>
            </a:endParaRPr>
          </a:p>
        </p:txBody>
      </p:sp>
      <p:sp>
        <p:nvSpPr>
          <p:cNvPr id="47" name="矩形 46"/>
          <p:cNvSpPr/>
          <p:nvPr/>
        </p:nvSpPr>
        <p:spPr>
          <a:xfrm>
            <a:off x="2012548" y="1920875"/>
            <a:ext cx="2262158" cy="369332"/>
          </a:xfrm>
          <a:prstGeom prst="rect">
            <a:avLst/>
          </a:prstGeom>
        </p:spPr>
        <p:txBody>
          <a:bodyPr wrap="none">
            <a:spAutoFit/>
          </a:bodyPr>
          <a:lstStyle/>
          <a:p>
            <a:pPr defTabSz="685754" eaLnBrk="1" fontAlgn="auto" hangingPunct="1">
              <a:spcBef>
                <a:spcPts val="0"/>
              </a:spcBef>
              <a:spcAft>
                <a:spcPts val="0"/>
              </a:spcAft>
              <a:defRPr/>
            </a:pPr>
            <a:r>
              <a:rPr lang="zh-CN" altLang="en-US" sz="1800" kern="100" dirty="0" smtClean="0">
                <a:solidFill>
                  <a:schemeClr val="bg1"/>
                </a:solidFill>
                <a:latin typeface="+mn-ea"/>
                <a:ea typeface="+mn-ea"/>
                <a:cs typeface="Times New Roman" panose="02020603050405020304" pitchFamily="18" charset="0"/>
              </a:rPr>
              <a:t>互联网招聘行业概述</a:t>
            </a:r>
            <a:endParaRPr lang="zh-CN" altLang="zh-CN" sz="1800" kern="100" dirty="0">
              <a:solidFill>
                <a:schemeClr val="bg1"/>
              </a:solidFill>
              <a:latin typeface="+mn-ea"/>
              <a:ea typeface="+mn-ea"/>
              <a:cs typeface="Times New Roman" panose="02020603050405020304" pitchFamily="18" charset="0"/>
            </a:endParaRPr>
          </a:p>
        </p:txBody>
      </p:sp>
      <p:sp>
        <p:nvSpPr>
          <p:cNvPr id="49" name="矩形 48"/>
          <p:cNvSpPr/>
          <p:nvPr/>
        </p:nvSpPr>
        <p:spPr>
          <a:xfrm>
            <a:off x="5471593" y="1920875"/>
            <a:ext cx="2262158" cy="369332"/>
          </a:xfrm>
          <a:prstGeom prst="rect">
            <a:avLst/>
          </a:prstGeom>
        </p:spPr>
        <p:txBody>
          <a:bodyPr wrap="none">
            <a:spAutoFit/>
          </a:bodyPr>
          <a:lstStyle/>
          <a:p>
            <a:pPr defTabSz="685754" eaLnBrk="1" fontAlgn="auto" hangingPunct="1">
              <a:spcBef>
                <a:spcPts val="0"/>
              </a:spcBef>
              <a:spcAft>
                <a:spcPts val="0"/>
              </a:spcAft>
              <a:defRPr/>
            </a:pPr>
            <a:r>
              <a:rPr lang="zh-CN" altLang="en-US" sz="1800" kern="100" dirty="0" smtClean="0">
                <a:solidFill>
                  <a:schemeClr val="bg1"/>
                </a:solidFill>
                <a:latin typeface="+mn-ea"/>
                <a:ea typeface="+mn-ea"/>
                <a:cs typeface="Times New Roman" panose="02020603050405020304" pitchFamily="18" charset="0"/>
              </a:rPr>
              <a:t>代表性招聘网站盘点</a:t>
            </a:r>
            <a:endParaRPr lang="zh-CN" altLang="zh-CN" sz="1800" kern="100" dirty="0">
              <a:solidFill>
                <a:schemeClr val="bg1"/>
              </a:solidFill>
              <a:latin typeface="+mn-ea"/>
              <a:ea typeface="+mn-ea"/>
              <a:cs typeface="Times New Roman" panose="02020603050405020304" pitchFamily="18" charset="0"/>
            </a:endParaRPr>
          </a:p>
        </p:txBody>
      </p:sp>
      <p:sp>
        <p:nvSpPr>
          <p:cNvPr id="51" name="矩形 50"/>
          <p:cNvSpPr/>
          <p:nvPr/>
        </p:nvSpPr>
        <p:spPr>
          <a:xfrm>
            <a:off x="1983973" y="3101975"/>
            <a:ext cx="2262158" cy="369332"/>
          </a:xfrm>
          <a:prstGeom prst="rect">
            <a:avLst/>
          </a:prstGeom>
        </p:spPr>
        <p:txBody>
          <a:bodyPr wrap="none">
            <a:spAutoFit/>
          </a:bodyPr>
          <a:lstStyle/>
          <a:p>
            <a:pPr defTabSz="685754" eaLnBrk="1" fontAlgn="auto" hangingPunct="1">
              <a:spcBef>
                <a:spcPts val="0"/>
              </a:spcBef>
              <a:spcAft>
                <a:spcPts val="0"/>
              </a:spcAft>
              <a:defRPr/>
            </a:pPr>
            <a:r>
              <a:rPr lang="zh-CN" altLang="en-US" sz="1800" kern="100" dirty="0" smtClean="0">
                <a:solidFill>
                  <a:schemeClr val="bg1"/>
                </a:solidFill>
                <a:latin typeface="+mn-ea"/>
                <a:ea typeface="+mn-ea"/>
                <a:cs typeface="Times New Roman" panose="02020603050405020304" pitchFamily="18" charset="0"/>
              </a:rPr>
              <a:t>互联网招聘竞品分析</a:t>
            </a:r>
            <a:endParaRPr lang="zh-CN" altLang="zh-CN" sz="1800" kern="100" dirty="0">
              <a:solidFill>
                <a:schemeClr val="bg1"/>
              </a:solidFill>
              <a:latin typeface="+mn-ea"/>
              <a:ea typeface="+mn-ea"/>
              <a:cs typeface="Times New Roman" panose="02020603050405020304" pitchFamily="18" charset="0"/>
            </a:endParaRPr>
          </a:p>
        </p:txBody>
      </p:sp>
      <p:sp>
        <p:nvSpPr>
          <p:cNvPr id="53" name="矩形 52"/>
          <p:cNvSpPr/>
          <p:nvPr/>
        </p:nvSpPr>
        <p:spPr>
          <a:xfrm>
            <a:off x="5562976" y="3101975"/>
            <a:ext cx="3493264" cy="369332"/>
          </a:xfrm>
          <a:prstGeom prst="rect">
            <a:avLst/>
          </a:prstGeom>
        </p:spPr>
        <p:txBody>
          <a:bodyPr wrap="none">
            <a:spAutoFit/>
          </a:bodyPr>
          <a:lstStyle/>
          <a:p>
            <a:pPr defTabSz="685754" eaLnBrk="1" fontAlgn="auto" hangingPunct="1">
              <a:spcBef>
                <a:spcPts val="0"/>
              </a:spcBef>
              <a:spcAft>
                <a:spcPts val="0"/>
              </a:spcAft>
              <a:defRPr/>
            </a:pPr>
            <a:r>
              <a:rPr lang="zh-CN" altLang="en-US" sz="1800" kern="100" dirty="0" smtClean="0">
                <a:solidFill>
                  <a:schemeClr val="bg1"/>
                </a:solidFill>
                <a:latin typeface="+mn-ea"/>
                <a:ea typeface="+mn-ea"/>
                <a:cs typeface="Times New Roman" panose="02020603050405020304" pitchFamily="18" charset="0"/>
              </a:rPr>
              <a:t>互联网行业人才流动（</a:t>
            </a:r>
            <a:r>
              <a:rPr lang="en-US" altLang="zh-CN" sz="1800" kern="100" dirty="0" smtClean="0">
                <a:solidFill>
                  <a:schemeClr val="bg1"/>
                </a:solidFill>
                <a:latin typeface="+mn-ea"/>
                <a:ea typeface="+mn-ea"/>
                <a:cs typeface="Times New Roman" panose="02020603050405020304" pitchFamily="18" charset="0"/>
              </a:rPr>
              <a:t>2016</a:t>
            </a:r>
            <a:r>
              <a:rPr lang="zh-CN" altLang="en-US" sz="1800" kern="100" dirty="0" smtClean="0">
                <a:solidFill>
                  <a:schemeClr val="bg1"/>
                </a:solidFill>
                <a:latin typeface="+mn-ea"/>
                <a:ea typeface="+mn-ea"/>
                <a:cs typeface="Times New Roman" panose="02020603050405020304" pitchFamily="18" charset="0"/>
              </a:rPr>
              <a:t>春）</a:t>
            </a:r>
            <a:endParaRPr lang="zh-CN" altLang="zh-CN" sz="1800" kern="100" dirty="0">
              <a:solidFill>
                <a:schemeClr val="bg1"/>
              </a:solidFill>
              <a:latin typeface="+mn-ea"/>
              <a:ea typeface="+mn-ea"/>
              <a:cs typeface="Times New Roman" panose="02020603050405020304" pitchFamily="18" charset="0"/>
            </a:endParaRPr>
          </a:p>
        </p:txBody>
      </p:sp>
      <p:grpSp>
        <p:nvGrpSpPr>
          <p:cNvPr id="58" name="组合 57"/>
          <p:cNvGrpSpPr>
            <a:grpSpLocks/>
          </p:cNvGrpSpPr>
          <p:nvPr/>
        </p:nvGrpSpPr>
        <p:grpSpPr bwMode="auto">
          <a:xfrm>
            <a:off x="1066398" y="1874838"/>
            <a:ext cx="741363" cy="461962"/>
            <a:chOff x="4353620" y="864629"/>
            <a:chExt cx="742365" cy="461665"/>
          </a:xfrm>
        </p:grpSpPr>
        <p:sp>
          <p:nvSpPr>
            <p:cNvPr id="56" name="KSO_Shape"/>
            <p:cNvSpPr>
              <a:spLocks/>
            </p:cNvSpPr>
            <p:nvPr/>
          </p:nvSpPr>
          <p:spPr bwMode="auto">
            <a:xfrm>
              <a:off x="4353620" y="866215"/>
              <a:ext cx="742365" cy="407726"/>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lumMod val="95000"/>
              </a:schemeClr>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chemeClr val="accent1">
                    <a:lumMod val="75000"/>
                  </a:schemeClr>
                </a:solidFill>
                <a:latin typeface="+mn-lt"/>
                <a:ea typeface="+mn-ea"/>
              </a:endParaRPr>
            </a:p>
          </p:txBody>
        </p:sp>
        <p:sp>
          <p:nvSpPr>
            <p:cNvPr id="57" name="文本框 56"/>
            <p:cNvSpPr txBox="1"/>
            <p:nvPr/>
          </p:nvSpPr>
          <p:spPr>
            <a:xfrm>
              <a:off x="4507816" y="864629"/>
              <a:ext cx="433973" cy="461665"/>
            </a:xfrm>
            <a:prstGeom prst="rect">
              <a:avLst/>
            </a:prstGeom>
            <a:noFill/>
          </p:spPr>
          <p:txBody>
            <a:bodyPr>
              <a:spAutoFit/>
            </a:bodyPr>
            <a:lstStyle/>
            <a:p>
              <a:pPr defTabSz="685754" eaLnBrk="1" fontAlgn="auto" hangingPunct="1">
                <a:spcBef>
                  <a:spcPts val="0"/>
                </a:spcBef>
                <a:spcAft>
                  <a:spcPts val="0"/>
                </a:spcAft>
                <a:defRPr/>
              </a:pPr>
              <a:r>
                <a:rPr lang="en-US" altLang="zh-CN" sz="2400" dirty="0">
                  <a:solidFill>
                    <a:schemeClr val="accent1">
                      <a:lumMod val="75000"/>
                    </a:schemeClr>
                  </a:solidFill>
                  <a:ea typeface="+mn-ea"/>
                  <a:cs typeface="Arial" panose="020B0604020202020204" pitchFamily="34" charset="0"/>
                </a:rPr>
                <a:t>1</a:t>
              </a:r>
              <a:endParaRPr lang="zh-CN" altLang="en-US" sz="2400" dirty="0">
                <a:solidFill>
                  <a:schemeClr val="accent1">
                    <a:lumMod val="75000"/>
                  </a:schemeClr>
                </a:solidFill>
                <a:ea typeface="+mn-ea"/>
                <a:cs typeface="Arial" panose="020B0604020202020204" pitchFamily="34" charset="0"/>
              </a:endParaRPr>
            </a:p>
          </p:txBody>
        </p:sp>
      </p:grpSp>
      <p:grpSp>
        <p:nvGrpSpPr>
          <p:cNvPr id="59" name="组合 58"/>
          <p:cNvGrpSpPr>
            <a:grpSpLocks/>
          </p:cNvGrpSpPr>
          <p:nvPr/>
        </p:nvGrpSpPr>
        <p:grpSpPr bwMode="auto">
          <a:xfrm>
            <a:off x="4525443" y="1874838"/>
            <a:ext cx="741363" cy="461962"/>
            <a:chOff x="4353620" y="864629"/>
            <a:chExt cx="742365" cy="461665"/>
          </a:xfrm>
        </p:grpSpPr>
        <p:sp>
          <p:nvSpPr>
            <p:cNvPr id="60" name="KSO_Shape"/>
            <p:cNvSpPr>
              <a:spLocks/>
            </p:cNvSpPr>
            <p:nvPr/>
          </p:nvSpPr>
          <p:spPr bwMode="auto">
            <a:xfrm>
              <a:off x="4353620" y="866215"/>
              <a:ext cx="742365" cy="407726"/>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lumMod val="95000"/>
              </a:schemeClr>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chemeClr val="accent1">
                    <a:lumMod val="75000"/>
                  </a:schemeClr>
                </a:solidFill>
                <a:latin typeface="+mn-lt"/>
                <a:ea typeface="+mn-ea"/>
              </a:endParaRPr>
            </a:p>
          </p:txBody>
        </p:sp>
        <p:sp>
          <p:nvSpPr>
            <p:cNvPr id="61" name="文本框 60"/>
            <p:cNvSpPr txBox="1"/>
            <p:nvPr/>
          </p:nvSpPr>
          <p:spPr>
            <a:xfrm>
              <a:off x="4507816" y="864629"/>
              <a:ext cx="433973" cy="461665"/>
            </a:xfrm>
            <a:prstGeom prst="rect">
              <a:avLst/>
            </a:prstGeom>
            <a:noFill/>
          </p:spPr>
          <p:txBody>
            <a:bodyPr>
              <a:spAutoFit/>
            </a:bodyPr>
            <a:lstStyle/>
            <a:p>
              <a:pPr defTabSz="685754" eaLnBrk="1" fontAlgn="auto" hangingPunct="1">
                <a:spcBef>
                  <a:spcPts val="0"/>
                </a:spcBef>
                <a:spcAft>
                  <a:spcPts val="0"/>
                </a:spcAft>
                <a:defRPr/>
              </a:pPr>
              <a:r>
                <a:rPr lang="en-US" altLang="zh-CN" sz="2400" dirty="0">
                  <a:solidFill>
                    <a:schemeClr val="accent1">
                      <a:lumMod val="75000"/>
                    </a:schemeClr>
                  </a:solidFill>
                  <a:ea typeface="+mn-ea"/>
                  <a:cs typeface="Arial" panose="020B0604020202020204" pitchFamily="34" charset="0"/>
                </a:rPr>
                <a:t>2</a:t>
              </a:r>
              <a:endParaRPr lang="zh-CN" altLang="en-US" sz="2400" dirty="0">
                <a:solidFill>
                  <a:schemeClr val="accent1">
                    <a:lumMod val="75000"/>
                  </a:schemeClr>
                </a:solidFill>
                <a:ea typeface="+mn-ea"/>
                <a:cs typeface="Arial" panose="020B0604020202020204" pitchFamily="34" charset="0"/>
              </a:endParaRPr>
            </a:p>
          </p:txBody>
        </p:sp>
      </p:grpSp>
      <p:grpSp>
        <p:nvGrpSpPr>
          <p:cNvPr id="62" name="组合 61"/>
          <p:cNvGrpSpPr>
            <a:grpSpLocks/>
          </p:cNvGrpSpPr>
          <p:nvPr/>
        </p:nvGrpSpPr>
        <p:grpSpPr bwMode="auto">
          <a:xfrm>
            <a:off x="1037823" y="3055938"/>
            <a:ext cx="742950" cy="460375"/>
            <a:chOff x="4353620" y="864629"/>
            <a:chExt cx="742365" cy="461665"/>
          </a:xfrm>
        </p:grpSpPr>
        <p:sp>
          <p:nvSpPr>
            <p:cNvPr id="63" name="KSO_Shape"/>
            <p:cNvSpPr>
              <a:spLocks/>
            </p:cNvSpPr>
            <p:nvPr/>
          </p:nvSpPr>
          <p:spPr bwMode="auto">
            <a:xfrm>
              <a:off x="4353620" y="866220"/>
              <a:ext cx="742365" cy="409131"/>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lumMod val="95000"/>
              </a:schemeClr>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chemeClr val="accent1">
                    <a:lumMod val="75000"/>
                  </a:schemeClr>
                </a:solidFill>
                <a:latin typeface="+mn-lt"/>
                <a:ea typeface="+mn-ea"/>
              </a:endParaRPr>
            </a:p>
          </p:txBody>
        </p:sp>
        <p:sp>
          <p:nvSpPr>
            <p:cNvPr id="64" name="文本框 63"/>
            <p:cNvSpPr txBox="1"/>
            <p:nvPr/>
          </p:nvSpPr>
          <p:spPr>
            <a:xfrm>
              <a:off x="4509073" y="864629"/>
              <a:ext cx="431460" cy="461665"/>
            </a:xfrm>
            <a:prstGeom prst="rect">
              <a:avLst/>
            </a:prstGeom>
            <a:noFill/>
          </p:spPr>
          <p:txBody>
            <a:bodyPr>
              <a:spAutoFit/>
            </a:bodyPr>
            <a:lstStyle/>
            <a:p>
              <a:pPr defTabSz="685754" eaLnBrk="1" fontAlgn="auto" hangingPunct="1">
                <a:spcBef>
                  <a:spcPts val="0"/>
                </a:spcBef>
                <a:spcAft>
                  <a:spcPts val="0"/>
                </a:spcAft>
                <a:defRPr/>
              </a:pPr>
              <a:r>
                <a:rPr lang="en-US" altLang="zh-CN" sz="2400" dirty="0">
                  <a:solidFill>
                    <a:schemeClr val="accent1">
                      <a:lumMod val="75000"/>
                    </a:schemeClr>
                  </a:solidFill>
                  <a:ea typeface="+mn-ea"/>
                  <a:cs typeface="Arial" panose="020B0604020202020204" pitchFamily="34" charset="0"/>
                </a:rPr>
                <a:t>3</a:t>
              </a:r>
              <a:endParaRPr lang="zh-CN" altLang="en-US" sz="2400" dirty="0">
                <a:solidFill>
                  <a:schemeClr val="accent1">
                    <a:lumMod val="75000"/>
                  </a:schemeClr>
                </a:solidFill>
                <a:ea typeface="+mn-ea"/>
                <a:cs typeface="Arial" panose="020B0604020202020204" pitchFamily="34" charset="0"/>
              </a:endParaRPr>
            </a:p>
          </p:txBody>
        </p:sp>
      </p:grpSp>
      <p:grpSp>
        <p:nvGrpSpPr>
          <p:cNvPr id="65" name="组合 64"/>
          <p:cNvGrpSpPr>
            <a:grpSpLocks/>
          </p:cNvGrpSpPr>
          <p:nvPr/>
        </p:nvGrpSpPr>
        <p:grpSpPr bwMode="auto">
          <a:xfrm>
            <a:off x="4552431" y="3049588"/>
            <a:ext cx="742950" cy="461962"/>
            <a:chOff x="4353620" y="864629"/>
            <a:chExt cx="742365" cy="461665"/>
          </a:xfrm>
        </p:grpSpPr>
        <p:sp>
          <p:nvSpPr>
            <p:cNvPr id="66" name="KSO_Shape"/>
            <p:cNvSpPr>
              <a:spLocks/>
            </p:cNvSpPr>
            <p:nvPr/>
          </p:nvSpPr>
          <p:spPr bwMode="auto">
            <a:xfrm>
              <a:off x="4353620" y="866215"/>
              <a:ext cx="742365" cy="407726"/>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lumMod val="95000"/>
              </a:schemeClr>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350">
                <a:solidFill>
                  <a:schemeClr val="accent1">
                    <a:lumMod val="75000"/>
                  </a:schemeClr>
                </a:solidFill>
                <a:latin typeface="+mn-lt"/>
                <a:ea typeface="+mn-ea"/>
              </a:endParaRPr>
            </a:p>
          </p:txBody>
        </p:sp>
        <p:sp>
          <p:nvSpPr>
            <p:cNvPr id="67" name="文本框 66"/>
            <p:cNvSpPr txBox="1"/>
            <p:nvPr/>
          </p:nvSpPr>
          <p:spPr>
            <a:xfrm>
              <a:off x="4509073" y="864629"/>
              <a:ext cx="431460" cy="461665"/>
            </a:xfrm>
            <a:prstGeom prst="rect">
              <a:avLst/>
            </a:prstGeom>
            <a:noFill/>
          </p:spPr>
          <p:txBody>
            <a:bodyPr>
              <a:spAutoFit/>
            </a:bodyPr>
            <a:lstStyle/>
            <a:p>
              <a:pPr defTabSz="685754" eaLnBrk="1" fontAlgn="auto" hangingPunct="1">
                <a:spcBef>
                  <a:spcPts val="0"/>
                </a:spcBef>
                <a:spcAft>
                  <a:spcPts val="0"/>
                </a:spcAft>
                <a:defRPr/>
              </a:pPr>
              <a:r>
                <a:rPr lang="en-US" altLang="zh-CN" sz="2400" dirty="0">
                  <a:solidFill>
                    <a:schemeClr val="accent1">
                      <a:lumMod val="75000"/>
                    </a:schemeClr>
                  </a:solidFill>
                  <a:ea typeface="+mn-ea"/>
                  <a:cs typeface="Arial" panose="020B0604020202020204" pitchFamily="34" charset="0"/>
                </a:rPr>
                <a:t>4</a:t>
              </a:r>
              <a:endParaRPr lang="zh-CN" altLang="en-US" sz="2400" dirty="0">
                <a:solidFill>
                  <a:schemeClr val="accent1">
                    <a:lumMod val="75000"/>
                  </a:schemeClr>
                </a:solidFill>
                <a:ea typeface="+mn-ea"/>
                <a:cs typeface="Arial" panose="020B0604020202020204" pitchFamily="34" charset="0"/>
              </a:endParaRPr>
            </a:p>
          </p:txBody>
        </p:sp>
      </p:grpSp>
      <p:grpSp>
        <p:nvGrpSpPr>
          <p:cNvPr id="68" name="组合 67"/>
          <p:cNvGrpSpPr>
            <a:grpSpLocks/>
          </p:cNvGrpSpPr>
          <p:nvPr/>
        </p:nvGrpSpPr>
        <p:grpSpPr bwMode="auto">
          <a:xfrm>
            <a:off x="600075" y="231775"/>
            <a:ext cx="1452563" cy="798513"/>
            <a:chOff x="4353620" y="866311"/>
            <a:chExt cx="742365" cy="408300"/>
          </a:xfrm>
        </p:grpSpPr>
        <p:sp>
          <p:nvSpPr>
            <p:cNvPr id="69" name="KSO_Shape"/>
            <p:cNvSpPr>
              <a:spLocks/>
            </p:cNvSpPr>
            <p:nvPr/>
          </p:nvSpPr>
          <p:spPr bwMode="auto">
            <a:xfrm>
              <a:off x="4353620" y="866311"/>
              <a:ext cx="742365" cy="408300"/>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lumMod val="95000"/>
              </a:schemeClr>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100">
                <a:solidFill>
                  <a:schemeClr val="accent1">
                    <a:lumMod val="75000"/>
                  </a:schemeClr>
                </a:solidFill>
                <a:latin typeface="+mn-lt"/>
                <a:ea typeface="+mn-ea"/>
              </a:endParaRPr>
            </a:p>
          </p:txBody>
        </p:sp>
        <p:sp>
          <p:nvSpPr>
            <p:cNvPr id="70" name="文本框 69"/>
            <p:cNvSpPr txBox="1"/>
            <p:nvPr/>
          </p:nvSpPr>
          <p:spPr>
            <a:xfrm>
              <a:off x="4404734" y="997000"/>
              <a:ext cx="587401" cy="267871"/>
            </a:xfrm>
            <a:prstGeom prst="rect">
              <a:avLst/>
            </a:prstGeom>
            <a:noFill/>
          </p:spPr>
          <p:txBody>
            <a:bodyPr>
              <a:spAutoFit/>
            </a:bodyPr>
            <a:lstStyle/>
            <a:p>
              <a:pPr algn="ctr" defTabSz="685754" eaLnBrk="1" fontAlgn="auto" hangingPunct="1">
                <a:spcBef>
                  <a:spcPts val="0"/>
                </a:spcBef>
                <a:spcAft>
                  <a:spcPts val="0"/>
                </a:spcAft>
                <a:defRPr/>
              </a:pPr>
              <a:r>
                <a:rPr lang="zh-CN" altLang="en-US" sz="2800" dirty="0">
                  <a:solidFill>
                    <a:schemeClr val="accent1">
                      <a:lumMod val="75000"/>
                    </a:schemeClr>
                  </a:solidFill>
                  <a:latin typeface="微软雅黑" panose="020B0503020204020204" pitchFamily="34" charset="-122"/>
                  <a:cs typeface="Arial" panose="020B0604020202020204" pitchFamily="34" charset="0"/>
                </a:rPr>
                <a:t>目录</a:t>
              </a:r>
            </a:p>
          </p:txBody>
        </p:sp>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600"/>
                                        <p:tgtEl>
                                          <p:spTgt spid="68"/>
                                        </p:tgtEl>
                                      </p:cBhvr>
                                    </p:animEffect>
                                  </p:childTnLst>
                                </p:cTn>
                              </p:par>
                              <p:par>
                                <p:cTn id="13" presetID="35" presetClass="path" presetSubtype="0" decel="100000" fill="hold" nodeType="withEffect">
                                  <p:stCondLst>
                                    <p:cond delay="0"/>
                                  </p:stCondLst>
                                  <p:childTnLst>
                                    <p:animMotion origin="layout" path="M -0.05552 0.00023 L -3.51034E-6 0.00023 " pathEditMode="relative" rAng="0" ptsTypes="AA">
                                      <p:cBhvr>
                                        <p:cTn id="14" dur="800" fill="hold"/>
                                        <p:tgtEl>
                                          <p:spTgt spid="68"/>
                                        </p:tgtEl>
                                        <p:attrNameLst>
                                          <p:attrName>ppt_x</p:attrName>
                                          <p:attrName>ppt_y</p:attrName>
                                        </p:attrNameLst>
                                      </p:cBhvr>
                                      <p:rCtr x="2770" y="0"/>
                                    </p:animMotion>
                                  </p:childTnLst>
                                </p:cTn>
                              </p:par>
                            </p:childTnLst>
                          </p:cTn>
                        </p:par>
                        <p:par>
                          <p:cTn id="15" fill="hold" nodeType="afterGroup">
                            <p:stCondLst>
                              <p:cond delay="1300"/>
                            </p:stCondLst>
                            <p:childTnLst>
                              <p:par>
                                <p:cTn id="16" presetID="47" presetClass="entr" presetSubtype="0" fill="hold" grpId="0"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anim calcmode="lin" valueType="num">
                                      <p:cBhvr>
                                        <p:cTn id="19" dur="500" fill="hold"/>
                                        <p:tgtEl>
                                          <p:spTgt spid="45"/>
                                        </p:tgtEl>
                                        <p:attrNameLst>
                                          <p:attrName>ppt_x</p:attrName>
                                        </p:attrNameLst>
                                      </p:cBhvr>
                                      <p:tavLst>
                                        <p:tav tm="0">
                                          <p:val>
                                            <p:strVal val="#ppt_x"/>
                                          </p:val>
                                        </p:tav>
                                        <p:tav tm="100000">
                                          <p:val>
                                            <p:strVal val="#ppt_x"/>
                                          </p:val>
                                        </p:tav>
                                      </p:tavLst>
                                    </p:anim>
                                    <p:anim calcmode="lin" valueType="num">
                                      <p:cBhvr>
                                        <p:cTn id="20" dur="500" fill="hold"/>
                                        <p:tgtEl>
                                          <p:spTgt spid="45"/>
                                        </p:tgtEl>
                                        <p:attrNameLst>
                                          <p:attrName>ppt_y</p:attrName>
                                        </p:attrNameLst>
                                      </p:cBhvr>
                                      <p:tavLst>
                                        <p:tav tm="0">
                                          <p:val>
                                            <p:strVal val="#ppt_y-.1"/>
                                          </p:val>
                                        </p:tav>
                                        <p:tav tm="100000">
                                          <p:val>
                                            <p:strVal val="#ppt_y"/>
                                          </p:val>
                                        </p:tav>
                                      </p:tavLst>
                                    </p:anim>
                                  </p:childTnLst>
                                </p:cTn>
                              </p:par>
                            </p:childTnLst>
                          </p:cTn>
                        </p:par>
                        <p:par>
                          <p:cTn id="21" fill="hold" nodeType="afterGroup">
                            <p:stCondLst>
                              <p:cond delay="1800"/>
                            </p:stCondLst>
                            <p:childTnLst>
                              <p:par>
                                <p:cTn id="22" presetID="10" presetClass="entr" presetSubtype="0" fill="hold" nodeType="after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600"/>
                                        <p:tgtEl>
                                          <p:spTgt spid="58"/>
                                        </p:tgtEl>
                                      </p:cBhvr>
                                    </p:animEffect>
                                  </p:childTnLst>
                                </p:cTn>
                              </p:par>
                              <p:par>
                                <p:cTn id="25" presetID="35" presetClass="path" presetSubtype="0" decel="100000" fill="hold" nodeType="withEffect">
                                  <p:stCondLst>
                                    <p:cond delay="0"/>
                                  </p:stCondLst>
                                  <p:childTnLst>
                                    <p:animMotion origin="layout" path="M -0.05552 0.00023 L -3.51034E-6 0.00023 " pathEditMode="relative" rAng="0" ptsTypes="AA">
                                      <p:cBhvr>
                                        <p:cTn id="26" dur="800" fill="hold"/>
                                        <p:tgtEl>
                                          <p:spTgt spid="58"/>
                                        </p:tgtEl>
                                        <p:attrNameLst>
                                          <p:attrName>ppt_x</p:attrName>
                                          <p:attrName>ppt_y</p:attrName>
                                        </p:attrNameLst>
                                      </p:cBhvr>
                                      <p:rCtr x="2770" y="0"/>
                                    </p:animMotion>
                                  </p:childTnLst>
                                </p:cTn>
                              </p:par>
                            </p:childTnLst>
                          </p:cTn>
                        </p:par>
                        <p:par>
                          <p:cTn id="27" fill="hold" nodeType="afterGroup">
                            <p:stCondLst>
                              <p:cond delay="2600"/>
                            </p:stCondLst>
                            <p:childTnLst>
                              <p:par>
                                <p:cTn id="28" presetID="22" presetClass="entr" presetSubtype="8" fill="hold" grpId="0" nodeType="after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left)">
                                      <p:cBhvr>
                                        <p:cTn id="30" dur="500"/>
                                        <p:tgtEl>
                                          <p:spTgt spid="47"/>
                                        </p:tgtEl>
                                      </p:cBhvr>
                                    </p:animEffect>
                                  </p:childTnLst>
                                </p:cTn>
                              </p:par>
                            </p:childTnLst>
                          </p:cTn>
                        </p:par>
                        <p:par>
                          <p:cTn id="31" fill="hold" nodeType="afterGroup">
                            <p:stCondLst>
                              <p:cond delay="3100"/>
                            </p:stCondLst>
                            <p:childTnLst>
                              <p:par>
                                <p:cTn id="32" presetID="10" presetClass="entr" presetSubtype="0" fill="hold" nodeType="after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600"/>
                                        <p:tgtEl>
                                          <p:spTgt spid="59"/>
                                        </p:tgtEl>
                                      </p:cBhvr>
                                    </p:animEffect>
                                  </p:childTnLst>
                                </p:cTn>
                              </p:par>
                              <p:par>
                                <p:cTn id="35" presetID="35" presetClass="path" presetSubtype="0" decel="100000" fill="hold" nodeType="withEffect">
                                  <p:stCondLst>
                                    <p:cond delay="0"/>
                                  </p:stCondLst>
                                  <p:childTnLst>
                                    <p:animMotion origin="layout" path="M -0.05552 0.00023 L -3.51034E-6 0.00023 " pathEditMode="relative" rAng="0" ptsTypes="AA">
                                      <p:cBhvr>
                                        <p:cTn id="36" dur="800" fill="hold"/>
                                        <p:tgtEl>
                                          <p:spTgt spid="59"/>
                                        </p:tgtEl>
                                        <p:attrNameLst>
                                          <p:attrName>ppt_x</p:attrName>
                                          <p:attrName>ppt_y</p:attrName>
                                        </p:attrNameLst>
                                      </p:cBhvr>
                                      <p:rCtr x="2770" y="0"/>
                                    </p:animMotion>
                                  </p:childTnLst>
                                </p:cTn>
                              </p:par>
                            </p:childTnLst>
                          </p:cTn>
                        </p:par>
                        <p:par>
                          <p:cTn id="37" fill="hold" nodeType="afterGroup">
                            <p:stCondLst>
                              <p:cond delay="3900"/>
                            </p:stCondLst>
                            <p:childTnLst>
                              <p:par>
                                <p:cTn id="38" presetID="22" presetClass="entr" presetSubtype="8" fill="hold" grpId="0" nodeType="after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left)">
                                      <p:cBhvr>
                                        <p:cTn id="40" dur="500"/>
                                        <p:tgtEl>
                                          <p:spTgt spid="49"/>
                                        </p:tgtEl>
                                      </p:cBhvr>
                                    </p:animEffect>
                                  </p:childTnLst>
                                </p:cTn>
                              </p:par>
                            </p:childTnLst>
                          </p:cTn>
                        </p:par>
                        <p:par>
                          <p:cTn id="41" fill="hold" nodeType="afterGroup">
                            <p:stCondLst>
                              <p:cond delay="4400"/>
                            </p:stCondLst>
                            <p:childTnLst>
                              <p:par>
                                <p:cTn id="42" presetID="10" presetClass="entr" presetSubtype="0" fill="hold" nodeType="after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600"/>
                                        <p:tgtEl>
                                          <p:spTgt spid="62"/>
                                        </p:tgtEl>
                                      </p:cBhvr>
                                    </p:animEffect>
                                  </p:childTnLst>
                                </p:cTn>
                              </p:par>
                              <p:par>
                                <p:cTn id="45" presetID="35" presetClass="path" presetSubtype="0" decel="100000" fill="hold" nodeType="withEffect">
                                  <p:stCondLst>
                                    <p:cond delay="0"/>
                                  </p:stCondLst>
                                  <p:childTnLst>
                                    <p:animMotion origin="layout" path="M -0.05552 0.00023 L -3.51034E-6 0.00023 " pathEditMode="relative" rAng="0" ptsTypes="AA">
                                      <p:cBhvr>
                                        <p:cTn id="46" dur="800" fill="hold"/>
                                        <p:tgtEl>
                                          <p:spTgt spid="62"/>
                                        </p:tgtEl>
                                        <p:attrNameLst>
                                          <p:attrName>ppt_x</p:attrName>
                                          <p:attrName>ppt_y</p:attrName>
                                        </p:attrNameLst>
                                      </p:cBhvr>
                                      <p:rCtr x="2770" y="0"/>
                                    </p:animMotion>
                                  </p:childTnLst>
                                </p:cTn>
                              </p:par>
                            </p:childTnLst>
                          </p:cTn>
                        </p:par>
                        <p:par>
                          <p:cTn id="47" fill="hold" nodeType="afterGroup">
                            <p:stCondLst>
                              <p:cond delay="5200"/>
                            </p:stCondLst>
                            <p:childTnLst>
                              <p:par>
                                <p:cTn id="48" presetID="22" presetClass="entr" presetSubtype="8" fill="hold" grpId="0" nodeType="after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wipe(left)">
                                      <p:cBhvr>
                                        <p:cTn id="50" dur="500"/>
                                        <p:tgtEl>
                                          <p:spTgt spid="51"/>
                                        </p:tgtEl>
                                      </p:cBhvr>
                                    </p:animEffect>
                                  </p:childTnLst>
                                </p:cTn>
                              </p:par>
                            </p:childTnLst>
                          </p:cTn>
                        </p:par>
                        <p:par>
                          <p:cTn id="51" fill="hold" nodeType="afterGroup">
                            <p:stCondLst>
                              <p:cond delay="5700"/>
                            </p:stCondLst>
                            <p:childTnLst>
                              <p:par>
                                <p:cTn id="52" presetID="10" presetClass="entr" presetSubtype="0" fill="hold" nodeType="after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fade">
                                      <p:cBhvr>
                                        <p:cTn id="54" dur="600"/>
                                        <p:tgtEl>
                                          <p:spTgt spid="65"/>
                                        </p:tgtEl>
                                      </p:cBhvr>
                                    </p:animEffect>
                                  </p:childTnLst>
                                </p:cTn>
                              </p:par>
                              <p:par>
                                <p:cTn id="55" presetID="35" presetClass="path" presetSubtype="0" decel="100000" fill="hold" nodeType="withEffect">
                                  <p:stCondLst>
                                    <p:cond delay="0"/>
                                  </p:stCondLst>
                                  <p:childTnLst>
                                    <p:animMotion origin="layout" path="M -0.05552 0.00023 L -3.51034E-6 0.00023 " pathEditMode="relative" rAng="0" ptsTypes="AA">
                                      <p:cBhvr>
                                        <p:cTn id="56" dur="800" fill="hold"/>
                                        <p:tgtEl>
                                          <p:spTgt spid="65"/>
                                        </p:tgtEl>
                                        <p:attrNameLst>
                                          <p:attrName>ppt_x</p:attrName>
                                          <p:attrName>ppt_y</p:attrName>
                                        </p:attrNameLst>
                                      </p:cBhvr>
                                      <p:rCtr x="2770" y="0"/>
                                    </p:animMotion>
                                  </p:childTnLst>
                                </p:cTn>
                              </p:par>
                            </p:childTnLst>
                          </p:cTn>
                        </p:par>
                        <p:par>
                          <p:cTn id="57" fill="hold" nodeType="afterGroup">
                            <p:stCondLst>
                              <p:cond delay="6500"/>
                            </p:stCondLst>
                            <p:childTnLst>
                              <p:par>
                                <p:cTn id="58" presetID="22" presetClass="entr" presetSubtype="8"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left)">
                                      <p:cBhvr>
                                        <p:cTn id="6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9" grpId="0"/>
      <p:bldP spid="51" grpId="0"/>
      <p:bldP spid="5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31746" y="1188647"/>
            <a:ext cx="2899423" cy="3651748"/>
            <a:chOff x="579" y="587"/>
            <a:chExt cx="2243" cy="2825"/>
          </a:xfrm>
          <a:solidFill>
            <a:schemeClr val="accent1"/>
          </a:solidFill>
        </p:grpSpPr>
        <p:grpSp>
          <p:nvGrpSpPr>
            <p:cNvPr id="3" name="Group 205"/>
            <p:cNvGrpSpPr>
              <a:grpSpLocks/>
            </p:cNvGrpSpPr>
            <p:nvPr/>
          </p:nvGrpSpPr>
          <p:grpSpPr bwMode="auto">
            <a:xfrm>
              <a:off x="579" y="597"/>
              <a:ext cx="2243" cy="2635"/>
              <a:chOff x="579" y="597"/>
              <a:chExt cx="2243" cy="2635"/>
            </a:xfrm>
            <a:grpFill/>
          </p:grpSpPr>
          <p:sp>
            <p:nvSpPr>
              <p:cNvPr id="388" name="Oval 5"/>
              <p:cNvSpPr>
                <a:spLocks noChangeArrowheads="1"/>
              </p:cNvSpPr>
              <p:nvPr/>
            </p:nvSpPr>
            <p:spPr bwMode="auto">
              <a:xfrm>
                <a:off x="960" y="874"/>
                <a:ext cx="1033" cy="8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9" name="Freeform 6"/>
              <p:cNvSpPr>
                <a:spLocks/>
              </p:cNvSpPr>
              <p:nvPr/>
            </p:nvSpPr>
            <p:spPr bwMode="auto">
              <a:xfrm>
                <a:off x="1470" y="1568"/>
                <a:ext cx="476" cy="179"/>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0" name="Oval 7"/>
              <p:cNvSpPr>
                <a:spLocks noChangeArrowheads="1"/>
              </p:cNvSpPr>
              <p:nvPr/>
            </p:nvSpPr>
            <p:spPr bwMode="auto">
              <a:xfrm>
                <a:off x="1070" y="68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1" name="Freeform 8"/>
              <p:cNvSpPr>
                <a:spLocks/>
              </p:cNvSpPr>
              <p:nvPr/>
            </p:nvSpPr>
            <p:spPr bwMode="auto">
              <a:xfrm>
                <a:off x="1047" y="731"/>
                <a:ext cx="81" cy="189"/>
              </a:xfrm>
              <a:custGeom>
                <a:avLst/>
                <a:gdLst>
                  <a:gd name="T0" fmla="*/ 28 w 56"/>
                  <a:gd name="T1" fmla="*/ 72 h 130"/>
                  <a:gd name="T2" fmla="*/ 33 w 56"/>
                  <a:gd name="T3" fmla="*/ 130 h 130"/>
                  <a:gd name="T4" fmla="*/ 44 w 56"/>
                  <a:gd name="T5" fmla="*/ 130 h 130"/>
                  <a:gd name="T6" fmla="*/ 44 w 56"/>
                  <a:gd name="T7" fmla="*/ 62 h 130"/>
                  <a:gd name="T8" fmla="*/ 52 w 56"/>
                  <a:gd name="T9" fmla="*/ 62 h 130"/>
                  <a:gd name="T10" fmla="*/ 54 w 56"/>
                  <a:gd name="T11" fmla="*/ 23 h 130"/>
                  <a:gd name="T12" fmla="*/ 44 w 56"/>
                  <a:gd name="T13" fmla="*/ 1 h 130"/>
                  <a:gd name="T14" fmla="*/ 36 w 56"/>
                  <a:gd name="T15" fmla="*/ 0 h 130"/>
                  <a:gd name="T16" fmla="*/ 28 w 56"/>
                  <a:gd name="T17" fmla="*/ 0 h 130"/>
                  <a:gd name="T18" fmla="*/ 20 w 56"/>
                  <a:gd name="T19" fmla="*/ 0 h 130"/>
                  <a:gd name="T20" fmla="*/ 13 w 56"/>
                  <a:gd name="T21" fmla="*/ 1 h 130"/>
                  <a:gd name="T22" fmla="*/ 2 w 56"/>
                  <a:gd name="T23" fmla="*/ 23 h 130"/>
                  <a:gd name="T24" fmla="*/ 5 w 56"/>
                  <a:gd name="T25" fmla="*/ 62 h 130"/>
                  <a:gd name="T26" fmla="*/ 13 w 56"/>
                  <a:gd name="T27" fmla="*/ 62 h 130"/>
                  <a:gd name="T28" fmla="*/ 13 w 56"/>
                  <a:gd name="T29" fmla="*/ 130 h 130"/>
                  <a:gd name="T30" fmla="*/ 23 w 56"/>
                  <a:gd name="T31" fmla="*/ 130 h 130"/>
                  <a:gd name="T32" fmla="*/ 28 w 56"/>
                  <a:gd name="T33" fmla="*/ 7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130">
                    <a:moveTo>
                      <a:pt x="28" y="72"/>
                    </a:moveTo>
                    <a:cubicBezTo>
                      <a:pt x="33" y="130"/>
                      <a:pt x="33" y="130"/>
                      <a:pt x="33" y="130"/>
                    </a:cubicBezTo>
                    <a:cubicBezTo>
                      <a:pt x="44" y="130"/>
                      <a:pt x="44" y="130"/>
                      <a:pt x="44" y="130"/>
                    </a:cubicBezTo>
                    <a:cubicBezTo>
                      <a:pt x="44" y="62"/>
                      <a:pt x="44" y="62"/>
                      <a:pt x="44" y="62"/>
                    </a:cubicBezTo>
                    <a:cubicBezTo>
                      <a:pt x="52" y="62"/>
                      <a:pt x="52" y="62"/>
                      <a:pt x="52" y="62"/>
                    </a:cubicBezTo>
                    <a:cubicBezTo>
                      <a:pt x="54" y="23"/>
                      <a:pt x="54" y="23"/>
                      <a:pt x="54" y="23"/>
                    </a:cubicBezTo>
                    <a:cubicBezTo>
                      <a:pt x="54" y="23"/>
                      <a:pt x="56" y="6"/>
                      <a:pt x="44" y="1"/>
                    </a:cubicBezTo>
                    <a:cubicBezTo>
                      <a:pt x="42" y="0"/>
                      <a:pt x="39" y="0"/>
                      <a:pt x="36" y="0"/>
                    </a:cubicBezTo>
                    <a:cubicBezTo>
                      <a:pt x="28" y="0"/>
                      <a:pt x="28" y="0"/>
                      <a:pt x="28" y="0"/>
                    </a:cubicBezTo>
                    <a:cubicBezTo>
                      <a:pt x="20" y="0"/>
                      <a:pt x="20" y="0"/>
                      <a:pt x="20" y="0"/>
                    </a:cubicBezTo>
                    <a:cubicBezTo>
                      <a:pt x="17" y="0"/>
                      <a:pt x="15" y="0"/>
                      <a:pt x="13" y="1"/>
                    </a:cubicBezTo>
                    <a:cubicBezTo>
                      <a:pt x="0" y="6"/>
                      <a:pt x="2" y="23"/>
                      <a:pt x="2" y="23"/>
                    </a:cubicBezTo>
                    <a:cubicBezTo>
                      <a:pt x="5" y="62"/>
                      <a:pt x="5" y="62"/>
                      <a:pt x="5" y="62"/>
                    </a:cubicBezTo>
                    <a:cubicBezTo>
                      <a:pt x="13" y="62"/>
                      <a:pt x="13" y="62"/>
                      <a:pt x="13" y="62"/>
                    </a:cubicBezTo>
                    <a:cubicBezTo>
                      <a:pt x="13" y="130"/>
                      <a:pt x="13" y="130"/>
                      <a:pt x="13" y="130"/>
                    </a:cubicBezTo>
                    <a:cubicBezTo>
                      <a:pt x="23" y="130"/>
                      <a:pt x="23" y="130"/>
                      <a:pt x="23" y="130"/>
                    </a:cubicBezTo>
                    <a:lnTo>
                      <a:pt x="2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2" name="Oval 9"/>
              <p:cNvSpPr>
                <a:spLocks noChangeArrowheads="1"/>
              </p:cNvSpPr>
              <p:nvPr/>
            </p:nvSpPr>
            <p:spPr bwMode="auto">
              <a:xfrm>
                <a:off x="1108" y="2413"/>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3" name="Freeform 10"/>
              <p:cNvSpPr>
                <a:spLocks/>
              </p:cNvSpPr>
              <p:nvPr/>
            </p:nvSpPr>
            <p:spPr bwMode="auto">
              <a:xfrm>
                <a:off x="1085" y="2457"/>
                <a:ext cx="81" cy="189"/>
              </a:xfrm>
              <a:custGeom>
                <a:avLst/>
                <a:gdLst>
                  <a:gd name="T0" fmla="*/ 28 w 56"/>
                  <a:gd name="T1" fmla="*/ 73 h 130"/>
                  <a:gd name="T2" fmla="*/ 33 w 56"/>
                  <a:gd name="T3" fmla="*/ 130 h 130"/>
                  <a:gd name="T4" fmla="*/ 44 w 56"/>
                  <a:gd name="T5" fmla="*/ 130 h 130"/>
                  <a:gd name="T6" fmla="*/ 44 w 56"/>
                  <a:gd name="T7" fmla="*/ 63 h 130"/>
                  <a:gd name="T8" fmla="*/ 52 w 56"/>
                  <a:gd name="T9" fmla="*/ 63 h 130"/>
                  <a:gd name="T10" fmla="*/ 54 w 56"/>
                  <a:gd name="T11" fmla="*/ 24 h 130"/>
                  <a:gd name="T12" fmla="*/ 44 w 56"/>
                  <a:gd name="T13" fmla="*/ 2 h 130"/>
                  <a:gd name="T14" fmla="*/ 36 w 56"/>
                  <a:gd name="T15" fmla="*/ 0 h 130"/>
                  <a:gd name="T16" fmla="*/ 28 w 56"/>
                  <a:gd name="T17" fmla="*/ 0 h 130"/>
                  <a:gd name="T18" fmla="*/ 20 w 56"/>
                  <a:gd name="T19" fmla="*/ 0 h 130"/>
                  <a:gd name="T20" fmla="*/ 13 w 56"/>
                  <a:gd name="T21" fmla="*/ 2 h 130"/>
                  <a:gd name="T22" fmla="*/ 2 w 56"/>
                  <a:gd name="T23" fmla="*/ 24 h 130"/>
                  <a:gd name="T24" fmla="*/ 5 w 56"/>
                  <a:gd name="T25" fmla="*/ 63 h 130"/>
                  <a:gd name="T26" fmla="*/ 13 w 56"/>
                  <a:gd name="T27" fmla="*/ 63 h 130"/>
                  <a:gd name="T28" fmla="*/ 13 w 56"/>
                  <a:gd name="T29" fmla="*/ 130 h 130"/>
                  <a:gd name="T30" fmla="*/ 23 w 56"/>
                  <a:gd name="T31" fmla="*/ 130 h 130"/>
                  <a:gd name="T32" fmla="*/ 28 w 56"/>
                  <a:gd name="T33" fmla="*/ 7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130">
                    <a:moveTo>
                      <a:pt x="28" y="73"/>
                    </a:moveTo>
                    <a:cubicBezTo>
                      <a:pt x="33" y="130"/>
                      <a:pt x="33" y="130"/>
                      <a:pt x="33" y="130"/>
                    </a:cubicBezTo>
                    <a:cubicBezTo>
                      <a:pt x="44" y="130"/>
                      <a:pt x="44" y="130"/>
                      <a:pt x="44" y="130"/>
                    </a:cubicBezTo>
                    <a:cubicBezTo>
                      <a:pt x="44" y="63"/>
                      <a:pt x="44" y="63"/>
                      <a:pt x="44" y="63"/>
                    </a:cubicBezTo>
                    <a:cubicBezTo>
                      <a:pt x="52" y="63"/>
                      <a:pt x="52" y="63"/>
                      <a:pt x="52" y="63"/>
                    </a:cubicBezTo>
                    <a:cubicBezTo>
                      <a:pt x="54" y="24"/>
                      <a:pt x="54" y="24"/>
                      <a:pt x="54" y="24"/>
                    </a:cubicBezTo>
                    <a:cubicBezTo>
                      <a:pt x="54" y="24"/>
                      <a:pt x="56" y="7"/>
                      <a:pt x="44" y="2"/>
                    </a:cubicBezTo>
                    <a:cubicBezTo>
                      <a:pt x="42" y="1"/>
                      <a:pt x="39" y="0"/>
                      <a:pt x="36" y="0"/>
                    </a:cubicBezTo>
                    <a:cubicBezTo>
                      <a:pt x="28" y="0"/>
                      <a:pt x="28" y="0"/>
                      <a:pt x="28" y="0"/>
                    </a:cubicBezTo>
                    <a:cubicBezTo>
                      <a:pt x="20" y="0"/>
                      <a:pt x="20" y="0"/>
                      <a:pt x="20" y="0"/>
                    </a:cubicBezTo>
                    <a:cubicBezTo>
                      <a:pt x="17" y="0"/>
                      <a:pt x="15" y="1"/>
                      <a:pt x="13" y="2"/>
                    </a:cubicBezTo>
                    <a:cubicBezTo>
                      <a:pt x="0" y="7"/>
                      <a:pt x="2" y="24"/>
                      <a:pt x="2" y="24"/>
                    </a:cubicBezTo>
                    <a:cubicBezTo>
                      <a:pt x="5" y="63"/>
                      <a:pt x="5" y="63"/>
                      <a:pt x="5" y="63"/>
                    </a:cubicBezTo>
                    <a:cubicBezTo>
                      <a:pt x="13" y="63"/>
                      <a:pt x="13" y="63"/>
                      <a:pt x="13" y="63"/>
                    </a:cubicBezTo>
                    <a:cubicBezTo>
                      <a:pt x="13" y="130"/>
                      <a:pt x="13" y="130"/>
                      <a:pt x="13" y="130"/>
                    </a:cubicBezTo>
                    <a:cubicBezTo>
                      <a:pt x="23" y="130"/>
                      <a:pt x="23" y="130"/>
                      <a:pt x="23" y="130"/>
                    </a:cubicBezTo>
                    <a:lnTo>
                      <a:pt x="28"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4" name="Oval 11"/>
              <p:cNvSpPr>
                <a:spLocks noChangeArrowheads="1"/>
              </p:cNvSpPr>
              <p:nvPr/>
            </p:nvSpPr>
            <p:spPr bwMode="auto">
              <a:xfrm>
                <a:off x="2281" y="1074"/>
                <a:ext cx="50" cy="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5" name="Freeform 12"/>
              <p:cNvSpPr>
                <a:spLocks/>
              </p:cNvSpPr>
              <p:nvPr/>
            </p:nvSpPr>
            <p:spPr bwMode="auto">
              <a:xfrm>
                <a:off x="2247" y="1138"/>
                <a:ext cx="118" cy="276"/>
              </a:xfrm>
              <a:custGeom>
                <a:avLst/>
                <a:gdLst>
                  <a:gd name="T0" fmla="*/ 41 w 81"/>
                  <a:gd name="T1" fmla="*/ 106 h 190"/>
                  <a:gd name="T2" fmla="*/ 48 w 81"/>
                  <a:gd name="T3" fmla="*/ 190 h 190"/>
                  <a:gd name="T4" fmla="*/ 63 w 81"/>
                  <a:gd name="T5" fmla="*/ 190 h 190"/>
                  <a:gd name="T6" fmla="*/ 63 w 81"/>
                  <a:gd name="T7" fmla="*/ 91 h 190"/>
                  <a:gd name="T8" fmla="*/ 75 w 81"/>
                  <a:gd name="T9" fmla="*/ 91 h 190"/>
                  <a:gd name="T10" fmla="*/ 79 w 81"/>
                  <a:gd name="T11" fmla="*/ 34 h 190"/>
                  <a:gd name="T12" fmla="*/ 63 w 81"/>
                  <a:gd name="T13" fmla="*/ 2 h 190"/>
                  <a:gd name="T14" fmla="*/ 52 w 81"/>
                  <a:gd name="T15" fmla="*/ 0 h 190"/>
                  <a:gd name="T16" fmla="*/ 41 w 81"/>
                  <a:gd name="T17" fmla="*/ 0 h 190"/>
                  <a:gd name="T18" fmla="*/ 29 w 81"/>
                  <a:gd name="T19" fmla="*/ 0 h 190"/>
                  <a:gd name="T20" fmla="*/ 18 w 81"/>
                  <a:gd name="T21" fmla="*/ 2 h 190"/>
                  <a:gd name="T22" fmla="*/ 2 w 81"/>
                  <a:gd name="T23" fmla="*/ 34 h 190"/>
                  <a:gd name="T24" fmla="*/ 6 w 81"/>
                  <a:gd name="T25" fmla="*/ 91 h 190"/>
                  <a:gd name="T26" fmla="*/ 18 w 81"/>
                  <a:gd name="T27" fmla="*/ 91 h 190"/>
                  <a:gd name="T28" fmla="*/ 18 w 81"/>
                  <a:gd name="T29" fmla="*/ 190 h 190"/>
                  <a:gd name="T30" fmla="*/ 33 w 81"/>
                  <a:gd name="T31" fmla="*/ 190 h 190"/>
                  <a:gd name="T32" fmla="*/ 41 w 81"/>
                  <a:gd name="T33" fmla="*/ 10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190">
                    <a:moveTo>
                      <a:pt x="41" y="106"/>
                    </a:moveTo>
                    <a:cubicBezTo>
                      <a:pt x="48" y="190"/>
                      <a:pt x="48" y="190"/>
                      <a:pt x="48" y="190"/>
                    </a:cubicBezTo>
                    <a:cubicBezTo>
                      <a:pt x="63" y="190"/>
                      <a:pt x="63" y="190"/>
                      <a:pt x="63" y="190"/>
                    </a:cubicBezTo>
                    <a:cubicBezTo>
                      <a:pt x="63" y="91"/>
                      <a:pt x="63" y="91"/>
                      <a:pt x="63" y="91"/>
                    </a:cubicBezTo>
                    <a:cubicBezTo>
                      <a:pt x="75" y="91"/>
                      <a:pt x="75" y="91"/>
                      <a:pt x="75" y="91"/>
                    </a:cubicBezTo>
                    <a:cubicBezTo>
                      <a:pt x="79" y="34"/>
                      <a:pt x="79" y="34"/>
                      <a:pt x="79" y="34"/>
                    </a:cubicBezTo>
                    <a:cubicBezTo>
                      <a:pt x="79" y="34"/>
                      <a:pt x="81" y="9"/>
                      <a:pt x="63" y="2"/>
                    </a:cubicBezTo>
                    <a:cubicBezTo>
                      <a:pt x="60" y="1"/>
                      <a:pt x="56" y="0"/>
                      <a:pt x="52" y="0"/>
                    </a:cubicBezTo>
                    <a:cubicBezTo>
                      <a:pt x="41" y="0"/>
                      <a:pt x="41" y="0"/>
                      <a:pt x="41" y="0"/>
                    </a:cubicBezTo>
                    <a:cubicBezTo>
                      <a:pt x="29" y="0"/>
                      <a:pt x="29" y="0"/>
                      <a:pt x="29" y="0"/>
                    </a:cubicBezTo>
                    <a:cubicBezTo>
                      <a:pt x="25" y="0"/>
                      <a:pt x="21" y="1"/>
                      <a:pt x="18" y="2"/>
                    </a:cubicBezTo>
                    <a:cubicBezTo>
                      <a:pt x="0" y="9"/>
                      <a:pt x="2" y="34"/>
                      <a:pt x="2" y="34"/>
                    </a:cubicBezTo>
                    <a:cubicBezTo>
                      <a:pt x="6" y="91"/>
                      <a:pt x="6" y="91"/>
                      <a:pt x="6" y="91"/>
                    </a:cubicBezTo>
                    <a:cubicBezTo>
                      <a:pt x="18" y="91"/>
                      <a:pt x="18" y="91"/>
                      <a:pt x="18" y="91"/>
                    </a:cubicBezTo>
                    <a:cubicBezTo>
                      <a:pt x="18" y="190"/>
                      <a:pt x="18" y="190"/>
                      <a:pt x="18" y="190"/>
                    </a:cubicBezTo>
                    <a:cubicBezTo>
                      <a:pt x="33" y="190"/>
                      <a:pt x="33" y="190"/>
                      <a:pt x="33" y="190"/>
                    </a:cubicBezTo>
                    <a:lnTo>
                      <a:pt x="4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6" name="Oval 13"/>
              <p:cNvSpPr>
                <a:spLocks noChangeArrowheads="1"/>
              </p:cNvSpPr>
              <p:nvPr/>
            </p:nvSpPr>
            <p:spPr bwMode="auto">
              <a:xfrm>
                <a:off x="2342" y="2039"/>
                <a:ext cx="46" cy="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7" name="Freeform 14"/>
              <p:cNvSpPr>
                <a:spLocks/>
              </p:cNvSpPr>
              <p:nvPr/>
            </p:nvSpPr>
            <p:spPr bwMode="auto">
              <a:xfrm>
                <a:off x="2311" y="2099"/>
                <a:ext cx="108" cy="250"/>
              </a:xfrm>
              <a:custGeom>
                <a:avLst/>
                <a:gdLst>
                  <a:gd name="T0" fmla="*/ 37 w 74"/>
                  <a:gd name="T1" fmla="*/ 96 h 172"/>
                  <a:gd name="T2" fmla="*/ 44 w 74"/>
                  <a:gd name="T3" fmla="*/ 172 h 172"/>
                  <a:gd name="T4" fmla="*/ 58 w 74"/>
                  <a:gd name="T5" fmla="*/ 172 h 172"/>
                  <a:gd name="T6" fmla="*/ 58 w 74"/>
                  <a:gd name="T7" fmla="*/ 82 h 172"/>
                  <a:gd name="T8" fmla="*/ 68 w 74"/>
                  <a:gd name="T9" fmla="*/ 82 h 172"/>
                  <a:gd name="T10" fmla="*/ 71 w 74"/>
                  <a:gd name="T11" fmla="*/ 31 h 172"/>
                  <a:gd name="T12" fmla="*/ 57 w 74"/>
                  <a:gd name="T13" fmla="*/ 2 h 172"/>
                  <a:gd name="T14" fmla="*/ 47 w 74"/>
                  <a:gd name="T15" fmla="*/ 0 h 172"/>
                  <a:gd name="T16" fmla="*/ 37 w 74"/>
                  <a:gd name="T17" fmla="*/ 0 h 172"/>
                  <a:gd name="T18" fmla="*/ 26 w 74"/>
                  <a:gd name="T19" fmla="*/ 0 h 172"/>
                  <a:gd name="T20" fmla="*/ 16 w 74"/>
                  <a:gd name="T21" fmla="*/ 2 h 172"/>
                  <a:gd name="T22" fmla="*/ 2 w 74"/>
                  <a:gd name="T23" fmla="*/ 31 h 172"/>
                  <a:gd name="T24" fmla="*/ 6 w 74"/>
                  <a:gd name="T25" fmla="*/ 82 h 172"/>
                  <a:gd name="T26" fmla="*/ 16 w 74"/>
                  <a:gd name="T27" fmla="*/ 82 h 172"/>
                  <a:gd name="T28" fmla="*/ 16 w 74"/>
                  <a:gd name="T29" fmla="*/ 172 h 172"/>
                  <a:gd name="T30" fmla="*/ 30 w 74"/>
                  <a:gd name="T31" fmla="*/ 172 h 172"/>
                  <a:gd name="T32" fmla="*/ 37 w 74"/>
                  <a:gd name="T33" fmla="*/ 9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172">
                    <a:moveTo>
                      <a:pt x="37" y="96"/>
                    </a:moveTo>
                    <a:cubicBezTo>
                      <a:pt x="44" y="172"/>
                      <a:pt x="44" y="172"/>
                      <a:pt x="44" y="172"/>
                    </a:cubicBezTo>
                    <a:cubicBezTo>
                      <a:pt x="58" y="172"/>
                      <a:pt x="58" y="172"/>
                      <a:pt x="58" y="172"/>
                    </a:cubicBezTo>
                    <a:cubicBezTo>
                      <a:pt x="58" y="82"/>
                      <a:pt x="58" y="82"/>
                      <a:pt x="58" y="82"/>
                    </a:cubicBezTo>
                    <a:cubicBezTo>
                      <a:pt x="68" y="82"/>
                      <a:pt x="68" y="82"/>
                      <a:pt x="68" y="82"/>
                    </a:cubicBezTo>
                    <a:cubicBezTo>
                      <a:pt x="71" y="31"/>
                      <a:pt x="71" y="31"/>
                      <a:pt x="71" y="31"/>
                    </a:cubicBezTo>
                    <a:cubicBezTo>
                      <a:pt x="71" y="31"/>
                      <a:pt x="74" y="8"/>
                      <a:pt x="57" y="2"/>
                    </a:cubicBezTo>
                    <a:cubicBezTo>
                      <a:pt x="55" y="0"/>
                      <a:pt x="51" y="0"/>
                      <a:pt x="47" y="0"/>
                    </a:cubicBezTo>
                    <a:cubicBezTo>
                      <a:pt x="37" y="0"/>
                      <a:pt x="37" y="0"/>
                      <a:pt x="37" y="0"/>
                    </a:cubicBezTo>
                    <a:cubicBezTo>
                      <a:pt x="26" y="0"/>
                      <a:pt x="26" y="0"/>
                      <a:pt x="26" y="0"/>
                    </a:cubicBezTo>
                    <a:cubicBezTo>
                      <a:pt x="22" y="0"/>
                      <a:pt x="19" y="0"/>
                      <a:pt x="16" y="2"/>
                    </a:cubicBezTo>
                    <a:cubicBezTo>
                      <a:pt x="0" y="8"/>
                      <a:pt x="2" y="31"/>
                      <a:pt x="2" y="31"/>
                    </a:cubicBezTo>
                    <a:cubicBezTo>
                      <a:pt x="6" y="82"/>
                      <a:pt x="6" y="82"/>
                      <a:pt x="6" y="82"/>
                    </a:cubicBezTo>
                    <a:cubicBezTo>
                      <a:pt x="16" y="82"/>
                      <a:pt x="16" y="82"/>
                      <a:pt x="16" y="82"/>
                    </a:cubicBezTo>
                    <a:cubicBezTo>
                      <a:pt x="16" y="172"/>
                      <a:pt x="16" y="172"/>
                      <a:pt x="16" y="172"/>
                    </a:cubicBezTo>
                    <a:cubicBezTo>
                      <a:pt x="30" y="172"/>
                      <a:pt x="30" y="172"/>
                      <a:pt x="30" y="172"/>
                    </a:cubicBezTo>
                    <a:lnTo>
                      <a:pt x="3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8" name="Oval 15"/>
              <p:cNvSpPr>
                <a:spLocks noChangeArrowheads="1"/>
              </p:cNvSpPr>
              <p:nvPr/>
            </p:nvSpPr>
            <p:spPr bwMode="auto">
              <a:xfrm>
                <a:off x="1654" y="2276"/>
                <a:ext cx="52" cy="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9" name="Freeform 16"/>
              <p:cNvSpPr>
                <a:spLocks/>
              </p:cNvSpPr>
              <p:nvPr/>
            </p:nvSpPr>
            <p:spPr bwMode="auto">
              <a:xfrm>
                <a:off x="1619" y="2342"/>
                <a:ext cx="122" cy="282"/>
              </a:xfrm>
              <a:custGeom>
                <a:avLst/>
                <a:gdLst>
                  <a:gd name="T0" fmla="*/ 42 w 84"/>
                  <a:gd name="T1" fmla="*/ 109 h 194"/>
                  <a:gd name="T2" fmla="*/ 50 w 84"/>
                  <a:gd name="T3" fmla="*/ 194 h 194"/>
                  <a:gd name="T4" fmla="*/ 65 w 84"/>
                  <a:gd name="T5" fmla="*/ 194 h 194"/>
                  <a:gd name="T6" fmla="*/ 65 w 84"/>
                  <a:gd name="T7" fmla="*/ 93 h 194"/>
                  <a:gd name="T8" fmla="*/ 77 w 84"/>
                  <a:gd name="T9" fmla="*/ 93 h 194"/>
                  <a:gd name="T10" fmla="*/ 81 w 84"/>
                  <a:gd name="T11" fmla="*/ 35 h 194"/>
                  <a:gd name="T12" fmla="*/ 65 w 84"/>
                  <a:gd name="T13" fmla="*/ 2 h 194"/>
                  <a:gd name="T14" fmla="*/ 54 w 84"/>
                  <a:gd name="T15" fmla="*/ 0 h 194"/>
                  <a:gd name="T16" fmla="*/ 42 w 84"/>
                  <a:gd name="T17" fmla="*/ 0 h 194"/>
                  <a:gd name="T18" fmla="*/ 30 w 84"/>
                  <a:gd name="T19" fmla="*/ 0 h 194"/>
                  <a:gd name="T20" fmla="*/ 19 w 84"/>
                  <a:gd name="T21" fmla="*/ 2 h 194"/>
                  <a:gd name="T22" fmla="*/ 3 w 84"/>
                  <a:gd name="T23" fmla="*/ 35 h 194"/>
                  <a:gd name="T24" fmla="*/ 7 w 84"/>
                  <a:gd name="T25" fmla="*/ 93 h 194"/>
                  <a:gd name="T26" fmla="*/ 19 w 84"/>
                  <a:gd name="T27" fmla="*/ 93 h 194"/>
                  <a:gd name="T28" fmla="*/ 19 w 84"/>
                  <a:gd name="T29" fmla="*/ 194 h 194"/>
                  <a:gd name="T30" fmla="*/ 34 w 84"/>
                  <a:gd name="T31" fmla="*/ 194 h 194"/>
                  <a:gd name="T32" fmla="*/ 42 w 84"/>
                  <a:gd name="T33" fmla="*/ 10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94">
                    <a:moveTo>
                      <a:pt x="42" y="109"/>
                    </a:moveTo>
                    <a:cubicBezTo>
                      <a:pt x="50" y="194"/>
                      <a:pt x="50" y="194"/>
                      <a:pt x="50" y="194"/>
                    </a:cubicBezTo>
                    <a:cubicBezTo>
                      <a:pt x="65" y="194"/>
                      <a:pt x="65" y="194"/>
                      <a:pt x="65" y="194"/>
                    </a:cubicBezTo>
                    <a:cubicBezTo>
                      <a:pt x="65" y="93"/>
                      <a:pt x="65" y="93"/>
                      <a:pt x="65" y="93"/>
                    </a:cubicBezTo>
                    <a:cubicBezTo>
                      <a:pt x="77" y="93"/>
                      <a:pt x="77" y="93"/>
                      <a:pt x="77" y="93"/>
                    </a:cubicBezTo>
                    <a:cubicBezTo>
                      <a:pt x="81" y="35"/>
                      <a:pt x="81" y="35"/>
                      <a:pt x="81" y="35"/>
                    </a:cubicBezTo>
                    <a:cubicBezTo>
                      <a:pt x="81" y="35"/>
                      <a:pt x="84" y="9"/>
                      <a:pt x="65" y="2"/>
                    </a:cubicBezTo>
                    <a:cubicBezTo>
                      <a:pt x="62" y="1"/>
                      <a:pt x="58" y="0"/>
                      <a:pt x="54" y="0"/>
                    </a:cubicBezTo>
                    <a:cubicBezTo>
                      <a:pt x="42" y="0"/>
                      <a:pt x="42" y="0"/>
                      <a:pt x="42" y="0"/>
                    </a:cubicBezTo>
                    <a:cubicBezTo>
                      <a:pt x="30" y="0"/>
                      <a:pt x="30" y="0"/>
                      <a:pt x="30" y="0"/>
                    </a:cubicBezTo>
                    <a:cubicBezTo>
                      <a:pt x="26" y="0"/>
                      <a:pt x="22" y="1"/>
                      <a:pt x="19" y="2"/>
                    </a:cubicBezTo>
                    <a:cubicBezTo>
                      <a:pt x="0" y="9"/>
                      <a:pt x="3" y="35"/>
                      <a:pt x="3" y="35"/>
                    </a:cubicBezTo>
                    <a:cubicBezTo>
                      <a:pt x="7" y="93"/>
                      <a:pt x="7" y="93"/>
                      <a:pt x="7" y="93"/>
                    </a:cubicBezTo>
                    <a:cubicBezTo>
                      <a:pt x="19" y="93"/>
                      <a:pt x="19" y="93"/>
                      <a:pt x="19" y="93"/>
                    </a:cubicBezTo>
                    <a:cubicBezTo>
                      <a:pt x="19" y="194"/>
                      <a:pt x="19" y="194"/>
                      <a:pt x="19" y="194"/>
                    </a:cubicBezTo>
                    <a:cubicBezTo>
                      <a:pt x="34" y="194"/>
                      <a:pt x="34" y="194"/>
                      <a:pt x="34" y="194"/>
                    </a:cubicBezTo>
                    <a:lnTo>
                      <a:pt x="42"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0" name="Oval 17"/>
              <p:cNvSpPr>
                <a:spLocks noChangeArrowheads="1"/>
              </p:cNvSpPr>
              <p:nvPr/>
            </p:nvSpPr>
            <p:spPr bwMode="auto">
              <a:xfrm>
                <a:off x="615" y="1446"/>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1" name="Freeform 18"/>
              <p:cNvSpPr>
                <a:spLocks/>
              </p:cNvSpPr>
              <p:nvPr/>
            </p:nvSpPr>
            <p:spPr bwMode="auto">
              <a:xfrm>
                <a:off x="579" y="1485"/>
                <a:ext cx="125" cy="191"/>
              </a:xfrm>
              <a:custGeom>
                <a:avLst/>
                <a:gdLst>
                  <a:gd name="T0" fmla="*/ 86 w 86"/>
                  <a:gd name="T1" fmla="*/ 49 h 131"/>
                  <a:gd name="T2" fmla="*/ 54 w 86"/>
                  <a:gd name="T3" fmla="*/ 9 h 131"/>
                  <a:gd name="T4" fmla="*/ 38 w 86"/>
                  <a:gd name="T5" fmla="*/ 1 h 131"/>
                  <a:gd name="T6" fmla="*/ 28 w 86"/>
                  <a:gd name="T7" fmla="*/ 5 h 131"/>
                  <a:gd name="T8" fmla="*/ 21 w 86"/>
                  <a:gd name="T9" fmla="*/ 29 h 131"/>
                  <a:gd name="T10" fmla="*/ 21 w 86"/>
                  <a:gd name="T11" fmla="*/ 30 h 131"/>
                  <a:gd name="T12" fmla="*/ 0 w 86"/>
                  <a:gd name="T13" fmla="*/ 58 h 131"/>
                  <a:gd name="T14" fmla="*/ 6 w 86"/>
                  <a:gd name="T15" fmla="*/ 63 h 131"/>
                  <a:gd name="T16" fmla="*/ 21 w 86"/>
                  <a:gd name="T17" fmla="*/ 48 h 131"/>
                  <a:gd name="T18" fmla="*/ 21 w 86"/>
                  <a:gd name="T19" fmla="*/ 63 h 131"/>
                  <a:gd name="T20" fmla="*/ 8 w 86"/>
                  <a:gd name="T21" fmla="*/ 128 h 131"/>
                  <a:gd name="T22" fmla="*/ 17 w 86"/>
                  <a:gd name="T23" fmla="*/ 131 h 131"/>
                  <a:gd name="T24" fmla="*/ 35 w 86"/>
                  <a:gd name="T25" fmla="*/ 85 h 131"/>
                  <a:gd name="T26" fmla="*/ 44 w 86"/>
                  <a:gd name="T27" fmla="*/ 104 h 131"/>
                  <a:gd name="T28" fmla="*/ 70 w 86"/>
                  <a:gd name="T29" fmla="*/ 130 h 131"/>
                  <a:gd name="T30" fmla="*/ 77 w 86"/>
                  <a:gd name="T31" fmla="*/ 123 h 131"/>
                  <a:gd name="T32" fmla="*/ 58 w 86"/>
                  <a:gd name="T33" fmla="*/ 99 h 131"/>
                  <a:gd name="T34" fmla="*/ 53 w 86"/>
                  <a:gd name="T35" fmla="*/ 62 h 131"/>
                  <a:gd name="T36" fmla="*/ 53 w 86"/>
                  <a:gd name="T37" fmla="*/ 27 h 131"/>
                  <a:gd name="T38" fmla="*/ 79 w 86"/>
                  <a:gd name="T39" fmla="*/ 55 h 131"/>
                  <a:gd name="T40" fmla="*/ 86 w 86"/>
                  <a:gd name="T41" fmla="*/ 4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131">
                    <a:moveTo>
                      <a:pt x="86" y="49"/>
                    </a:moveTo>
                    <a:cubicBezTo>
                      <a:pt x="86" y="49"/>
                      <a:pt x="68" y="24"/>
                      <a:pt x="54" y="9"/>
                    </a:cubicBezTo>
                    <a:cubicBezTo>
                      <a:pt x="46" y="0"/>
                      <a:pt x="38" y="1"/>
                      <a:pt x="38" y="1"/>
                    </a:cubicBezTo>
                    <a:cubicBezTo>
                      <a:pt x="37" y="1"/>
                      <a:pt x="32" y="1"/>
                      <a:pt x="28" y="5"/>
                    </a:cubicBezTo>
                    <a:cubicBezTo>
                      <a:pt x="23" y="10"/>
                      <a:pt x="21" y="18"/>
                      <a:pt x="21" y="29"/>
                    </a:cubicBezTo>
                    <a:cubicBezTo>
                      <a:pt x="21" y="29"/>
                      <a:pt x="21" y="29"/>
                      <a:pt x="21" y="30"/>
                    </a:cubicBezTo>
                    <a:cubicBezTo>
                      <a:pt x="0" y="58"/>
                      <a:pt x="0" y="58"/>
                      <a:pt x="0" y="58"/>
                    </a:cubicBezTo>
                    <a:cubicBezTo>
                      <a:pt x="6" y="63"/>
                      <a:pt x="6" y="63"/>
                      <a:pt x="6" y="63"/>
                    </a:cubicBezTo>
                    <a:cubicBezTo>
                      <a:pt x="21" y="48"/>
                      <a:pt x="21" y="48"/>
                      <a:pt x="21" y="48"/>
                    </a:cubicBezTo>
                    <a:cubicBezTo>
                      <a:pt x="21" y="56"/>
                      <a:pt x="21" y="63"/>
                      <a:pt x="21" y="63"/>
                    </a:cubicBezTo>
                    <a:cubicBezTo>
                      <a:pt x="8" y="128"/>
                      <a:pt x="8" y="128"/>
                      <a:pt x="8" y="128"/>
                    </a:cubicBezTo>
                    <a:cubicBezTo>
                      <a:pt x="17" y="131"/>
                      <a:pt x="17" y="131"/>
                      <a:pt x="17" y="131"/>
                    </a:cubicBezTo>
                    <a:cubicBezTo>
                      <a:pt x="35" y="85"/>
                      <a:pt x="35" y="85"/>
                      <a:pt x="35" y="85"/>
                    </a:cubicBezTo>
                    <a:cubicBezTo>
                      <a:pt x="44" y="104"/>
                      <a:pt x="44" y="104"/>
                      <a:pt x="44" y="104"/>
                    </a:cubicBezTo>
                    <a:cubicBezTo>
                      <a:pt x="70" y="130"/>
                      <a:pt x="70" y="130"/>
                      <a:pt x="70" y="130"/>
                    </a:cubicBezTo>
                    <a:cubicBezTo>
                      <a:pt x="77" y="123"/>
                      <a:pt x="77" y="123"/>
                      <a:pt x="77" y="123"/>
                    </a:cubicBezTo>
                    <a:cubicBezTo>
                      <a:pt x="77" y="123"/>
                      <a:pt x="58" y="99"/>
                      <a:pt x="58" y="99"/>
                    </a:cubicBezTo>
                    <a:cubicBezTo>
                      <a:pt x="58" y="98"/>
                      <a:pt x="53" y="62"/>
                      <a:pt x="53" y="62"/>
                    </a:cubicBezTo>
                    <a:cubicBezTo>
                      <a:pt x="53" y="27"/>
                      <a:pt x="53" y="27"/>
                      <a:pt x="53" y="27"/>
                    </a:cubicBezTo>
                    <a:cubicBezTo>
                      <a:pt x="79" y="55"/>
                      <a:pt x="79" y="55"/>
                      <a:pt x="79" y="55"/>
                    </a:cubicBezTo>
                    <a:lnTo>
                      <a:pt x="86"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2" name="Freeform 19"/>
              <p:cNvSpPr>
                <a:spLocks/>
              </p:cNvSpPr>
              <p:nvPr/>
            </p:nvSpPr>
            <p:spPr bwMode="auto">
              <a:xfrm>
                <a:off x="781" y="1660"/>
                <a:ext cx="14" cy="16"/>
              </a:xfrm>
              <a:custGeom>
                <a:avLst/>
                <a:gdLst>
                  <a:gd name="T0" fmla="*/ 2 w 10"/>
                  <a:gd name="T1" fmla="*/ 2 h 11"/>
                  <a:gd name="T2" fmla="*/ 1 w 10"/>
                  <a:gd name="T3" fmla="*/ 8 h 11"/>
                  <a:gd name="T4" fmla="*/ 8 w 10"/>
                  <a:gd name="T5" fmla="*/ 9 h 11"/>
                  <a:gd name="T6" fmla="*/ 9 w 10"/>
                  <a:gd name="T7" fmla="*/ 2 h 11"/>
                  <a:gd name="T8" fmla="*/ 2 w 10"/>
                  <a:gd name="T9" fmla="*/ 2 h 11"/>
                </a:gdLst>
                <a:ahLst/>
                <a:cxnLst>
                  <a:cxn ang="0">
                    <a:pos x="T0" y="T1"/>
                  </a:cxn>
                  <a:cxn ang="0">
                    <a:pos x="T2" y="T3"/>
                  </a:cxn>
                  <a:cxn ang="0">
                    <a:pos x="T4" y="T5"/>
                  </a:cxn>
                  <a:cxn ang="0">
                    <a:pos x="T6" y="T7"/>
                  </a:cxn>
                  <a:cxn ang="0">
                    <a:pos x="T8" y="T9"/>
                  </a:cxn>
                </a:cxnLst>
                <a:rect l="0" t="0" r="r" b="b"/>
                <a:pathLst>
                  <a:path w="10" h="11">
                    <a:moveTo>
                      <a:pt x="2" y="2"/>
                    </a:moveTo>
                    <a:cubicBezTo>
                      <a:pt x="0" y="3"/>
                      <a:pt x="0" y="6"/>
                      <a:pt x="1" y="8"/>
                    </a:cubicBezTo>
                    <a:cubicBezTo>
                      <a:pt x="3" y="10"/>
                      <a:pt x="6" y="11"/>
                      <a:pt x="8" y="9"/>
                    </a:cubicBezTo>
                    <a:cubicBezTo>
                      <a:pt x="10" y="8"/>
                      <a:pt x="10" y="5"/>
                      <a:pt x="9" y="2"/>
                    </a:cubicBezTo>
                    <a:cubicBezTo>
                      <a:pt x="7" y="0"/>
                      <a:pt x="4" y="0"/>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3" name="Freeform 20"/>
              <p:cNvSpPr>
                <a:spLocks/>
              </p:cNvSpPr>
              <p:nvPr/>
            </p:nvSpPr>
            <p:spPr bwMode="auto">
              <a:xfrm>
                <a:off x="801" y="1644"/>
                <a:ext cx="15" cy="16"/>
              </a:xfrm>
              <a:custGeom>
                <a:avLst/>
                <a:gdLst>
                  <a:gd name="T0" fmla="*/ 2 w 10"/>
                  <a:gd name="T1" fmla="*/ 2 h 11"/>
                  <a:gd name="T2" fmla="*/ 1 w 10"/>
                  <a:gd name="T3" fmla="*/ 8 h 11"/>
                  <a:gd name="T4" fmla="*/ 8 w 10"/>
                  <a:gd name="T5" fmla="*/ 9 h 11"/>
                  <a:gd name="T6" fmla="*/ 9 w 10"/>
                  <a:gd name="T7" fmla="*/ 2 h 11"/>
                  <a:gd name="T8" fmla="*/ 2 w 10"/>
                  <a:gd name="T9" fmla="*/ 2 h 11"/>
                </a:gdLst>
                <a:ahLst/>
                <a:cxnLst>
                  <a:cxn ang="0">
                    <a:pos x="T0" y="T1"/>
                  </a:cxn>
                  <a:cxn ang="0">
                    <a:pos x="T2" y="T3"/>
                  </a:cxn>
                  <a:cxn ang="0">
                    <a:pos x="T4" y="T5"/>
                  </a:cxn>
                  <a:cxn ang="0">
                    <a:pos x="T6" y="T7"/>
                  </a:cxn>
                  <a:cxn ang="0">
                    <a:pos x="T8" y="T9"/>
                  </a:cxn>
                </a:cxnLst>
                <a:rect l="0" t="0" r="r" b="b"/>
                <a:pathLst>
                  <a:path w="10" h="11">
                    <a:moveTo>
                      <a:pt x="2" y="2"/>
                    </a:moveTo>
                    <a:cubicBezTo>
                      <a:pt x="0" y="3"/>
                      <a:pt x="0" y="6"/>
                      <a:pt x="1" y="8"/>
                    </a:cubicBezTo>
                    <a:cubicBezTo>
                      <a:pt x="3" y="10"/>
                      <a:pt x="6" y="11"/>
                      <a:pt x="8" y="9"/>
                    </a:cubicBezTo>
                    <a:cubicBezTo>
                      <a:pt x="10" y="7"/>
                      <a:pt x="10" y="4"/>
                      <a:pt x="9" y="2"/>
                    </a:cubicBezTo>
                    <a:cubicBezTo>
                      <a:pt x="7" y="0"/>
                      <a:pt x="4" y="0"/>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4" name="Freeform 21"/>
              <p:cNvSpPr>
                <a:spLocks/>
              </p:cNvSpPr>
              <p:nvPr/>
            </p:nvSpPr>
            <p:spPr bwMode="auto">
              <a:xfrm>
                <a:off x="699" y="1565"/>
                <a:ext cx="105" cy="95"/>
              </a:xfrm>
              <a:custGeom>
                <a:avLst/>
                <a:gdLst>
                  <a:gd name="T0" fmla="*/ 66 w 105"/>
                  <a:gd name="T1" fmla="*/ 21 h 95"/>
                  <a:gd name="T2" fmla="*/ 40 w 105"/>
                  <a:gd name="T3" fmla="*/ 42 h 95"/>
                  <a:gd name="T4" fmla="*/ 5 w 105"/>
                  <a:gd name="T5" fmla="*/ 0 h 95"/>
                  <a:gd name="T6" fmla="*/ 0 w 105"/>
                  <a:gd name="T7" fmla="*/ 3 h 95"/>
                  <a:gd name="T8" fmla="*/ 75 w 105"/>
                  <a:gd name="T9" fmla="*/ 95 h 95"/>
                  <a:gd name="T10" fmla="*/ 79 w 105"/>
                  <a:gd name="T11" fmla="*/ 92 h 95"/>
                  <a:gd name="T12" fmla="*/ 105 w 105"/>
                  <a:gd name="T13" fmla="*/ 70 h 95"/>
                  <a:gd name="T14" fmla="*/ 66 w 105"/>
                  <a:gd name="T15" fmla="*/ 21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95">
                    <a:moveTo>
                      <a:pt x="66" y="21"/>
                    </a:moveTo>
                    <a:lnTo>
                      <a:pt x="40" y="42"/>
                    </a:lnTo>
                    <a:lnTo>
                      <a:pt x="5" y="0"/>
                    </a:lnTo>
                    <a:lnTo>
                      <a:pt x="0" y="3"/>
                    </a:lnTo>
                    <a:lnTo>
                      <a:pt x="75" y="95"/>
                    </a:lnTo>
                    <a:lnTo>
                      <a:pt x="79" y="92"/>
                    </a:lnTo>
                    <a:lnTo>
                      <a:pt x="105" y="70"/>
                    </a:lnTo>
                    <a:lnTo>
                      <a:pt x="66"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5" name="Oval 22"/>
              <p:cNvSpPr>
                <a:spLocks noChangeArrowheads="1"/>
              </p:cNvSpPr>
              <p:nvPr/>
            </p:nvSpPr>
            <p:spPr bwMode="auto">
              <a:xfrm>
                <a:off x="2544" y="2225"/>
                <a:ext cx="41" cy="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6" name="Freeform 23"/>
              <p:cNvSpPr>
                <a:spLocks noEditPoints="1"/>
              </p:cNvSpPr>
              <p:nvPr/>
            </p:nvSpPr>
            <p:spPr bwMode="auto">
              <a:xfrm>
                <a:off x="2471" y="2272"/>
                <a:ext cx="196" cy="221"/>
              </a:xfrm>
              <a:custGeom>
                <a:avLst/>
                <a:gdLst>
                  <a:gd name="T0" fmla="*/ 79 w 135"/>
                  <a:gd name="T1" fmla="*/ 82 h 152"/>
                  <a:gd name="T2" fmla="*/ 85 w 135"/>
                  <a:gd name="T3" fmla="*/ 75 h 152"/>
                  <a:gd name="T4" fmla="*/ 90 w 135"/>
                  <a:gd name="T5" fmla="*/ 72 h 152"/>
                  <a:gd name="T6" fmla="*/ 102 w 135"/>
                  <a:gd name="T7" fmla="*/ 69 h 152"/>
                  <a:gd name="T8" fmla="*/ 97 w 135"/>
                  <a:gd name="T9" fmla="*/ 77 h 152"/>
                  <a:gd name="T10" fmla="*/ 85 w 135"/>
                  <a:gd name="T11" fmla="*/ 78 h 152"/>
                  <a:gd name="T12" fmla="*/ 81 w 135"/>
                  <a:gd name="T13" fmla="*/ 82 h 152"/>
                  <a:gd name="T14" fmla="*/ 86 w 135"/>
                  <a:gd name="T15" fmla="*/ 117 h 152"/>
                  <a:gd name="T16" fmla="*/ 135 w 135"/>
                  <a:gd name="T17" fmla="*/ 113 h 152"/>
                  <a:gd name="T18" fmla="*/ 133 w 135"/>
                  <a:gd name="T19" fmla="*/ 78 h 152"/>
                  <a:gd name="T20" fmla="*/ 118 w 135"/>
                  <a:gd name="T21" fmla="*/ 77 h 152"/>
                  <a:gd name="T22" fmla="*/ 118 w 135"/>
                  <a:gd name="T23" fmla="*/ 75 h 152"/>
                  <a:gd name="T24" fmla="*/ 92 w 135"/>
                  <a:gd name="T25" fmla="*/ 10 h 152"/>
                  <a:gd name="T26" fmla="*/ 54 w 135"/>
                  <a:gd name="T27" fmla="*/ 8 h 152"/>
                  <a:gd name="T28" fmla="*/ 49 w 135"/>
                  <a:gd name="T29" fmla="*/ 0 h 152"/>
                  <a:gd name="T30" fmla="*/ 22 w 135"/>
                  <a:gd name="T31" fmla="*/ 16 h 152"/>
                  <a:gd name="T32" fmla="*/ 0 w 135"/>
                  <a:gd name="T33" fmla="*/ 7 h 152"/>
                  <a:gd name="T34" fmla="*/ 9 w 135"/>
                  <a:gd name="T35" fmla="*/ 44 h 152"/>
                  <a:gd name="T36" fmla="*/ 44 w 135"/>
                  <a:gd name="T37" fmla="*/ 57 h 152"/>
                  <a:gd name="T38" fmla="*/ 52 w 135"/>
                  <a:gd name="T39" fmla="*/ 73 h 152"/>
                  <a:gd name="T40" fmla="*/ 45 w 135"/>
                  <a:gd name="T41" fmla="*/ 152 h 152"/>
                  <a:gd name="T42" fmla="*/ 79 w 135"/>
                  <a:gd name="T43" fmla="*/ 121 h 152"/>
                  <a:gd name="T44" fmla="*/ 118 w 135"/>
                  <a:gd name="T45" fmla="*/ 144 h 152"/>
                  <a:gd name="T46" fmla="*/ 86 w 135"/>
                  <a:gd name="T47" fmla="*/ 120 h 152"/>
                  <a:gd name="T48" fmla="*/ 114 w 135"/>
                  <a:gd name="T49" fmla="*/ 75 h 152"/>
                  <a:gd name="T50" fmla="*/ 114 w 135"/>
                  <a:gd name="T51" fmla="*/ 78 h 152"/>
                  <a:gd name="T52" fmla="*/ 101 w 135"/>
                  <a:gd name="T53" fmla="*/ 77 h 152"/>
                  <a:gd name="T54" fmla="*/ 108 w 135"/>
                  <a:gd name="T55" fmla="*/ 72 h 152"/>
                  <a:gd name="T56" fmla="*/ 30 w 135"/>
                  <a:gd name="T57" fmla="*/ 52 h 152"/>
                  <a:gd name="T58" fmla="*/ 47 w 135"/>
                  <a:gd name="T59" fmla="*/ 4 h 152"/>
                  <a:gd name="T60" fmla="*/ 30 w 135"/>
                  <a:gd name="T61" fmla="*/ 52 h 152"/>
                  <a:gd name="T62" fmla="*/ 27 w 135"/>
                  <a:gd name="T63" fmla="*/ 51 h 152"/>
                  <a:gd name="T64" fmla="*/ 3 w 135"/>
                  <a:gd name="T65" fmla="*/ 1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52">
                    <a:moveTo>
                      <a:pt x="79" y="113"/>
                    </a:moveTo>
                    <a:cubicBezTo>
                      <a:pt x="79" y="82"/>
                      <a:pt x="79" y="82"/>
                      <a:pt x="79" y="82"/>
                    </a:cubicBezTo>
                    <a:cubicBezTo>
                      <a:pt x="79" y="80"/>
                      <a:pt x="79" y="78"/>
                      <a:pt x="81" y="77"/>
                    </a:cubicBezTo>
                    <a:cubicBezTo>
                      <a:pt x="82" y="76"/>
                      <a:pt x="84" y="75"/>
                      <a:pt x="85" y="75"/>
                    </a:cubicBezTo>
                    <a:cubicBezTo>
                      <a:pt x="85" y="75"/>
                      <a:pt x="87" y="75"/>
                      <a:pt x="91" y="75"/>
                    </a:cubicBezTo>
                    <a:cubicBezTo>
                      <a:pt x="90" y="73"/>
                      <a:pt x="90" y="72"/>
                      <a:pt x="90" y="72"/>
                    </a:cubicBezTo>
                    <a:cubicBezTo>
                      <a:pt x="89" y="34"/>
                      <a:pt x="89" y="34"/>
                      <a:pt x="89" y="34"/>
                    </a:cubicBezTo>
                    <a:cubicBezTo>
                      <a:pt x="102" y="69"/>
                      <a:pt x="102" y="69"/>
                      <a:pt x="102" y="69"/>
                    </a:cubicBezTo>
                    <a:cubicBezTo>
                      <a:pt x="100" y="71"/>
                      <a:pt x="98" y="73"/>
                      <a:pt x="97" y="75"/>
                    </a:cubicBezTo>
                    <a:cubicBezTo>
                      <a:pt x="97" y="76"/>
                      <a:pt x="97" y="76"/>
                      <a:pt x="97" y="77"/>
                    </a:cubicBezTo>
                    <a:cubicBezTo>
                      <a:pt x="97" y="78"/>
                      <a:pt x="97" y="78"/>
                      <a:pt x="97" y="78"/>
                    </a:cubicBezTo>
                    <a:cubicBezTo>
                      <a:pt x="90" y="78"/>
                      <a:pt x="85" y="78"/>
                      <a:pt x="85" y="78"/>
                    </a:cubicBezTo>
                    <a:cubicBezTo>
                      <a:pt x="84" y="78"/>
                      <a:pt x="83" y="78"/>
                      <a:pt x="83" y="79"/>
                    </a:cubicBezTo>
                    <a:cubicBezTo>
                      <a:pt x="82" y="80"/>
                      <a:pt x="81" y="81"/>
                      <a:pt x="81" y="82"/>
                    </a:cubicBezTo>
                    <a:cubicBezTo>
                      <a:pt x="82" y="113"/>
                      <a:pt x="82" y="113"/>
                      <a:pt x="82" y="113"/>
                    </a:cubicBezTo>
                    <a:cubicBezTo>
                      <a:pt x="82" y="115"/>
                      <a:pt x="84" y="117"/>
                      <a:pt x="86" y="117"/>
                    </a:cubicBezTo>
                    <a:cubicBezTo>
                      <a:pt x="131" y="117"/>
                      <a:pt x="131" y="117"/>
                      <a:pt x="131" y="117"/>
                    </a:cubicBezTo>
                    <a:cubicBezTo>
                      <a:pt x="133" y="117"/>
                      <a:pt x="135" y="115"/>
                      <a:pt x="135" y="113"/>
                    </a:cubicBezTo>
                    <a:cubicBezTo>
                      <a:pt x="134" y="81"/>
                      <a:pt x="134" y="81"/>
                      <a:pt x="134" y="81"/>
                    </a:cubicBezTo>
                    <a:cubicBezTo>
                      <a:pt x="134" y="80"/>
                      <a:pt x="134" y="79"/>
                      <a:pt x="133" y="78"/>
                    </a:cubicBezTo>
                    <a:cubicBezTo>
                      <a:pt x="132" y="78"/>
                      <a:pt x="131" y="77"/>
                      <a:pt x="130" y="77"/>
                    </a:cubicBezTo>
                    <a:cubicBezTo>
                      <a:pt x="130" y="77"/>
                      <a:pt x="125" y="77"/>
                      <a:pt x="118" y="77"/>
                    </a:cubicBezTo>
                    <a:cubicBezTo>
                      <a:pt x="119" y="77"/>
                      <a:pt x="119" y="77"/>
                      <a:pt x="119" y="77"/>
                    </a:cubicBezTo>
                    <a:cubicBezTo>
                      <a:pt x="119" y="76"/>
                      <a:pt x="118" y="75"/>
                      <a:pt x="118" y="75"/>
                    </a:cubicBezTo>
                    <a:cubicBezTo>
                      <a:pt x="117" y="72"/>
                      <a:pt x="115" y="69"/>
                      <a:pt x="111" y="68"/>
                    </a:cubicBezTo>
                    <a:cubicBezTo>
                      <a:pt x="110" y="60"/>
                      <a:pt x="106" y="26"/>
                      <a:pt x="92" y="10"/>
                    </a:cubicBezTo>
                    <a:cubicBezTo>
                      <a:pt x="84" y="0"/>
                      <a:pt x="73" y="1"/>
                      <a:pt x="72" y="1"/>
                    </a:cubicBezTo>
                    <a:cubicBezTo>
                      <a:pt x="71" y="1"/>
                      <a:pt x="61" y="0"/>
                      <a:pt x="54" y="8"/>
                    </a:cubicBezTo>
                    <a:cubicBezTo>
                      <a:pt x="54" y="8"/>
                      <a:pt x="52" y="9"/>
                      <a:pt x="51" y="11"/>
                    </a:cubicBezTo>
                    <a:cubicBezTo>
                      <a:pt x="49" y="0"/>
                      <a:pt x="49" y="0"/>
                      <a:pt x="49" y="0"/>
                    </a:cubicBezTo>
                    <a:cubicBezTo>
                      <a:pt x="47" y="1"/>
                      <a:pt x="47" y="1"/>
                      <a:pt x="47" y="1"/>
                    </a:cubicBezTo>
                    <a:cubicBezTo>
                      <a:pt x="47" y="1"/>
                      <a:pt x="32" y="8"/>
                      <a:pt x="22" y="16"/>
                    </a:cubicBezTo>
                    <a:cubicBezTo>
                      <a:pt x="19" y="14"/>
                      <a:pt x="10" y="9"/>
                      <a:pt x="2" y="7"/>
                    </a:cubicBezTo>
                    <a:cubicBezTo>
                      <a:pt x="0" y="7"/>
                      <a:pt x="0" y="7"/>
                      <a:pt x="0" y="7"/>
                    </a:cubicBezTo>
                    <a:cubicBezTo>
                      <a:pt x="8" y="44"/>
                      <a:pt x="8" y="44"/>
                      <a:pt x="8" y="44"/>
                    </a:cubicBezTo>
                    <a:cubicBezTo>
                      <a:pt x="9" y="44"/>
                      <a:pt x="9" y="44"/>
                      <a:pt x="9" y="44"/>
                    </a:cubicBezTo>
                    <a:cubicBezTo>
                      <a:pt x="9" y="44"/>
                      <a:pt x="17" y="46"/>
                      <a:pt x="26" y="53"/>
                    </a:cubicBezTo>
                    <a:cubicBezTo>
                      <a:pt x="35" y="70"/>
                      <a:pt x="44" y="57"/>
                      <a:pt x="44" y="57"/>
                    </a:cubicBezTo>
                    <a:cubicBezTo>
                      <a:pt x="46" y="55"/>
                      <a:pt x="51" y="45"/>
                      <a:pt x="51" y="45"/>
                    </a:cubicBezTo>
                    <a:cubicBezTo>
                      <a:pt x="51" y="54"/>
                      <a:pt x="52" y="73"/>
                      <a:pt x="52" y="73"/>
                    </a:cubicBezTo>
                    <a:cubicBezTo>
                      <a:pt x="34" y="148"/>
                      <a:pt x="34" y="148"/>
                      <a:pt x="34" y="148"/>
                    </a:cubicBezTo>
                    <a:cubicBezTo>
                      <a:pt x="45" y="152"/>
                      <a:pt x="45" y="152"/>
                      <a:pt x="45" y="152"/>
                    </a:cubicBezTo>
                    <a:cubicBezTo>
                      <a:pt x="45" y="152"/>
                      <a:pt x="67" y="100"/>
                      <a:pt x="69" y="96"/>
                    </a:cubicBezTo>
                    <a:cubicBezTo>
                      <a:pt x="70" y="100"/>
                      <a:pt x="79" y="121"/>
                      <a:pt x="79" y="121"/>
                    </a:cubicBezTo>
                    <a:cubicBezTo>
                      <a:pt x="109" y="152"/>
                      <a:pt x="109" y="152"/>
                      <a:pt x="109" y="152"/>
                    </a:cubicBezTo>
                    <a:cubicBezTo>
                      <a:pt x="118" y="144"/>
                      <a:pt x="118" y="144"/>
                      <a:pt x="118" y="144"/>
                    </a:cubicBezTo>
                    <a:cubicBezTo>
                      <a:pt x="118" y="144"/>
                      <a:pt x="106" y="128"/>
                      <a:pt x="99" y="120"/>
                    </a:cubicBezTo>
                    <a:cubicBezTo>
                      <a:pt x="86" y="120"/>
                      <a:pt x="86" y="120"/>
                      <a:pt x="86" y="120"/>
                    </a:cubicBezTo>
                    <a:cubicBezTo>
                      <a:pt x="82" y="120"/>
                      <a:pt x="79" y="117"/>
                      <a:pt x="79" y="113"/>
                    </a:cubicBezTo>
                    <a:close/>
                    <a:moveTo>
                      <a:pt x="114" y="75"/>
                    </a:moveTo>
                    <a:cubicBezTo>
                      <a:pt x="114" y="75"/>
                      <a:pt x="114" y="76"/>
                      <a:pt x="114" y="77"/>
                    </a:cubicBezTo>
                    <a:cubicBezTo>
                      <a:pt x="114" y="78"/>
                      <a:pt x="114" y="78"/>
                      <a:pt x="114" y="78"/>
                    </a:cubicBezTo>
                    <a:cubicBezTo>
                      <a:pt x="110" y="78"/>
                      <a:pt x="106" y="78"/>
                      <a:pt x="101" y="78"/>
                    </a:cubicBezTo>
                    <a:cubicBezTo>
                      <a:pt x="101" y="77"/>
                      <a:pt x="101" y="77"/>
                      <a:pt x="101" y="77"/>
                    </a:cubicBezTo>
                    <a:cubicBezTo>
                      <a:pt x="101" y="76"/>
                      <a:pt x="101" y="76"/>
                      <a:pt x="102" y="75"/>
                    </a:cubicBezTo>
                    <a:cubicBezTo>
                      <a:pt x="103" y="73"/>
                      <a:pt x="105" y="72"/>
                      <a:pt x="108" y="72"/>
                    </a:cubicBezTo>
                    <a:cubicBezTo>
                      <a:pt x="111" y="72"/>
                      <a:pt x="113" y="73"/>
                      <a:pt x="114" y="75"/>
                    </a:cubicBezTo>
                    <a:close/>
                    <a:moveTo>
                      <a:pt x="30" y="52"/>
                    </a:moveTo>
                    <a:cubicBezTo>
                      <a:pt x="24" y="18"/>
                      <a:pt x="24" y="18"/>
                      <a:pt x="24" y="18"/>
                    </a:cubicBezTo>
                    <a:cubicBezTo>
                      <a:pt x="31" y="12"/>
                      <a:pt x="43" y="6"/>
                      <a:pt x="47" y="4"/>
                    </a:cubicBezTo>
                    <a:cubicBezTo>
                      <a:pt x="47" y="7"/>
                      <a:pt x="51" y="35"/>
                      <a:pt x="52" y="37"/>
                    </a:cubicBezTo>
                    <a:cubicBezTo>
                      <a:pt x="40" y="43"/>
                      <a:pt x="33" y="49"/>
                      <a:pt x="30" y="52"/>
                    </a:cubicBezTo>
                    <a:close/>
                    <a:moveTo>
                      <a:pt x="21" y="18"/>
                    </a:moveTo>
                    <a:cubicBezTo>
                      <a:pt x="27" y="51"/>
                      <a:pt x="27" y="51"/>
                      <a:pt x="27" y="51"/>
                    </a:cubicBezTo>
                    <a:cubicBezTo>
                      <a:pt x="19" y="45"/>
                      <a:pt x="12" y="42"/>
                      <a:pt x="10" y="42"/>
                    </a:cubicBezTo>
                    <a:cubicBezTo>
                      <a:pt x="10" y="40"/>
                      <a:pt x="4" y="14"/>
                      <a:pt x="3" y="10"/>
                    </a:cubicBezTo>
                    <a:cubicBezTo>
                      <a:pt x="11" y="12"/>
                      <a:pt x="19" y="17"/>
                      <a:pt x="2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7" name="Freeform 24"/>
              <p:cNvSpPr>
                <a:spLocks/>
              </p:cNvSpPr>
              <p:nvPr/>
            </p:nvSpPr>
            <p:spPr bwMode="auto">
              <a:xfrm>
                <a:off x="2512" y="2295"/>
                <a:ext cx="10" cy="13"/>
              </a:xfrm>
              <a:custGeom>
                <a:avLst/>
                <a:gdLst>
                  <a:gd name="T0" fmla="*/ 4 w 10"/>
                  <a:gd name="T1" fmla="*/ 12 h 13"/>
                  <a:gd name="T2" fmla="*/ 3 w 10"/>
                  <a:gd name="T3" fmla="*/ 6 h 13"/>
                  <a:gd name="T4" fmla="*/ 4 w 10"/>
                  <a:gd name="T5" fmla="*/ 12 h 13"/>
                  <a:gd name="T6" fmla="*/ 7 w 10"/>
                  <a:gd name="T7" fmla="*/ 10 h 13"/>
                  <a:gd name="T8" fmla="*/ 7 w 10"/>
                  <a:gd name="T9" fmla="*/ 3 h 13"/>
                  <a:gd name="T10" fmla="*/ 9 w 10"/>
                  <a:gd name="T11" fmla="*/ 10 h 13"/>
                  <a:gd name="T12" fmla="*/ 10 w 10"/>
                  <a:gd name="T13" fmla="*/ 9 h 13"/>
                  <a:gd name="T14" fmla="*/ 9 w 10"/>
                  <a:gd name="T15" fmla="*/ 0 h 13"/>
                  <a:gd name="T16" fmla="*/ 6 w 10"/>
                  <a:gd name="T17" fmla="*/ 2 h 13"/>
                  <a:gd name="T18" fmla="*/ 6 w 10"/>
                  <a:gd name="T19" fmla="*/ 8 h 13"/>
                  <a:gd name="T20" fmla="*/ 3 w 10"/>
                  <a:gd name="T21" fmla="*/ 3 h 13"/>
                  <a:gd name="T22" fmla="*/ 0 w 10"/>
                  <a:gd name="T23" fmla="*/ 5 h 13"/>
                  <a:gd name="T24" fmla="*/ 1 w 10"/>
                  <a:gd name="T25" fmla="*/ 13 h 13"/>
                  <a:gd name="T26" fmla="*/ 4 w 10"/>
                  <a:gd name="T2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3">
                    <a:moveTo>
                      <a:pt x="4" y="12"/>
                    </a:moveTo>
                    <a:lnTo>
                      <a:pt x="3" y="6"/>
                    </a:lnTo>
                    <a:lnTo>
                      <a:pt x="4" y="12"/>
                    </a:lnTo>
                    <a:lnTo>
                      <a:pt x="7" y="10"/>
                    </a:lnTo>
                    <a:lnTo>
                      <a:pt x="7" y="3"/>
                    </a:lnTo>
                    <a:lnTo>
                      <a:pt x="9" y="10"/>
                    </a:lnTo>
                    <a:lnTo>
                      <a:pt x="10" y="9"/>
                    </a:lnTo>
                    <a:lnTo>
                      <a:pt x="9" y="0"/>
                    </a:lnTo>
                    <a:lnTo>
                      <a:pt x="6" y="2"/>
                    </a:lnTo>
                    <a:lnTo>
                      <a:pt x="6" y="8"/>
                    </a:lnTo>
                    <a:lnTo>
                      <a:pt x="3" y="3"/>
                    </a:lnTo>
                    <a:lnTo>
                      <a:pt x="0" y="5"/>
                    </a:lnTo>
                    <a:lnTo>
                      <a:pt x="1" y="13"/>
                    </a:ln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8" name="Freeform 25"/>
              <p:cNvSpPr>
                <a:spLocks noEditPoints="1"/>
              </p:cNvSpPr>
              <p:nvPr/>
            </p:nvSpPr>
            <p:spPr bwMode="auto">
              <a:xfrm>
                <a:off x="2522" y="2291"/>
                <a:ext cx="9" cy="12"/>
              </a:xfrm>
              <a:custGeom>
                <a:avLst/>
                <a:gdLst>
                  <a:gd name="T0" fmla="*/ 3 w 9"/>
                  <a:gd name="T1" fmla="*/ 9 h 12"/>
                  <a:gd name="T2" fmla="*/ 6 w 9"/>
                  <a:gd name="T3" fmla="*/ 7 h 12"/>
                  <a:gd name="T4" fmla="*/ 6 w 9"/>
                  <a:gd name="T5" fmla="*/ 9 h 12"/>
                  <a:gd name="T6" fmla="*/ 9 w 9"/>
                  <a:gd name="T7" fmla="*/ 7 h 12"/>
                  <a:gd name="T8" fmla="*/ 4 w 9"/>
                  <a:gd name="T9" fmla="*/ 0 h 12"/>
                  <a:gd name="T10" fmla="*/ 1 w 9"/>
                  <a:gd name="T11" fmla="*/ 1 h 12"/>
                  <a:gd name="T12" fmla="*/ 0 w 9"/>
                  <a:gd name="T13" fmla="*/ 12 h 12"/>
                  <a:gd name="T14" fmla="*/ 3 w 9"/>
                  <a:gd name="T15" fmla="*/ 12 h 12"/>
                  <a:gd name="T16" fmla="*/ 3 w 9"/>
                  <a:gd name="T17" fmla="*/ 9 h 12"/>
                  <a:gd name="T18" fmla="*/ 3 w 9"/>
                  <a:gd name="T19" fmla="*/ 3 h 12"/>
                  <a:gd name="T20" fmla="*/ 4 w 9"/>
                  <a:gd name="T21" fmla="*/ 6 h 12"/>
                  <a:gd name="T22" fmla="*/ 3 w 9"/>
                  <a:gd name="T23" fmla="*/ 7 h 12"/>
                  <a:gd name="T24" fmla="*/ 3 w 9"/>
                  <a:gd name="T25"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2">
                    <a:moveTo>
                      <a:pt x="3" y="9"/>
                    </a:moveTo>
                    <a:lnTo>
                      <a:pt x="6" y="7"/>
                    </a:lnTo>
                    <a:lnTo>
                      <a:pt x="6" y="9"/>
                    </a:lnTo>
                    <a:lnTo>
                      <a:pt x="9" y="7"/>
                    </a:lnTo>
                    <a:lnTo>
                      <a:pt x="4" y="0"/>
                    </a:lnTo>
                    <a:lnTo>
                      <a:pt x="1" y="1"/>
                    </a:lnTo>
                    <a:lnTo>
                      <a:pt x="0" y="12"/>
                    </a:lnTo>
                    <a:lnTo>
                      <a:pt x="3" y="12"/>
                    </a:lnTo>
                    <a:lnTo>
                      <a:pt x="3" y="9"/>
                    </a:lnTo>
                    <a:close/>
                    <a:moveTo>
                      <a:pt x="3" y="3"/>
                    </a:moveTo>
                    <a:lnTo>
                      <a:pt x="4" y="6"/>
                    </a:lnTo>
                    <a:lnTo>
                      <a:pt x="3" y="7"/>
                    </a:ln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9" name="Freeform 26"/>
              <p:cNvSpPr>
                <a:spLocks noEditPoints="1"/>
              </p:cNvSpPr>
              <p:nvPr/>
            </p:nvSpPr>
            <p:spPr bwMode="auto">
              <a:xfrm>
                <a:off x="2529" y="2287"/>
                <a:ext cx="8" cy="11"/>
              </a:xfrm>
              <a:custGeom>
                <a:avLst/>
                <a:gdLst>
                  <a:gd name="T0" fmla="*/ 3 w 5"/>
                  <a:gd name="T1" fmla="*/ 7 h 8"/>
                  <a:gd name="T2" fmla="*/ 3 w 5"/>
                  <a:gd name="T3" fmla="*/ 5 h 8"/>
                  <a:gd name="T4" fmla="*/ 3 w 5"/>
                  <a:gd name="T5" fmla="*/ 4 h 8"/>
                  <a:gd name="T6" fmla="*/ 5 w 5"/>
                  <a:gd name="T7" fmla="*/ 3 h 8"/>
                  <a:gd name="T8" fmla="*/ 5 w 5"/>
                  <a:gd name="T9" fmla="*/ 1 h 8"/>
                  <a:gd name="T10" fmla="*/ 4 w 5"/>
                  <a:gd name="T11" fmla="*/ 0 h 8"/>
                  <a:gd name="T12" fmla="*/ 3 w 5"/>
                  <a:gd name="T13" fmla="*/ 0 h 8"/>
                  <a:gd name="T14" fmla="*/ 0 w 5"/>
                  <a:gd name="T15" fmla="*/ 2 h 8"/>
                  <a:gd name="T16" fmla="*/ 1 w 5"/>
                  <a:gd name="T17" fmla="*/ 8 h 8"/>
                  <a:gd name="T18" fmla="*/ 3 w 5"/>
                  <a:gd name="T19" fmla="*/ 7 h 8"/>
                  <a:gd name="T20" fmla="*/ 3 w 5"/>
                  <a:gd name="T21" fmla="*/ 2 h 8"/>
                  <a:gd name="T22" fmla="*/ 3 w 5"/>
                  <a:gd name="T23" fmla="*/ 2 h 8"/>
                  <a:gd name="T24" fmla="*/ 3 w 5"/>
                  <a:gd name="T25" fmla="*/ 2 h 8"/>
                  <a:gd name="T26" fmla="*/ 3 w 5"/>
                  <a:gd name="T27" fmla="*/ 3 h 8"/>
                  <a:gd name="T28" fmla="*/ 3 w 5"/>
                  <a:gd name="T29" fmla="*/ 3 h 8"/>
                  <a:gd name="T30" fmla="*/ 2 w 5"/>
                  <a:gd name="T31" fmla="*/ 4 h 8"/>
                  <a:gd name="T32" fmla="*/ 2 w 5"/>
                  <a:gd name="T33" fmla="*/ 2 h 8"/>
                  <a:gd name="T34" fmla="*/ 3 w 5"/>
                  <a:gd name="T3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8">
                    <a:moveTo>
                      <a:pt x="3" y="7"/>
                    </a:moveTo>
                    <a:cubicBezTo>
                      <a:pt x="3" y="5"/>
                      <a:pt x="3" y="5"/>
                      <a:pt x="3" y="5"/>
                    </a:cubicBezTo>
                    <a:cubicBezTo>
                      <a:pt x="3" y="4"/>
                      <a:pt x="3" y="4"/>
                      <a:pt x="3" y="4"/>
                    </a:cubicBezTo>
                    <a:cubicBezTo>
                      <a:pt x="4" y="4"/>
                      <a:pt x="5" y="4"/>
                      <a:pt x="5" y="3"/>
                    </a:cubicBezTo>
                    <a:cubicBezTo>
                      <a:pt x="5" y="3"/>
                      <a:pt x="5" y="2"/>
                      <a:pt x="5" y="1"/>
                    </a:cubicBezTo>
                    <a:cubicBezTo>
                      <a:pt x="5" y="1"/>
                      <a:pt x="5" y="0"/>
                      <a:pt x="4" y="0"/>
                    </a:cubicBezTo>
                    <a:cubicBezTo>
                      <a:pt x="4" y="0"/>
                      <a:pt x="4" y="0"/>
                      <a:pt x="3" y="0"/>
                    </a:cubicBezTo>
                    <a:cubicBezTo>
                      <a:pt x="0" y="2"/>
                      <a:pt x="0" y="2"/>
                      <a:pt x="0" y="2"/>
                    </a:cubicBezTo>
                    <a:cubicBezTo>
                      <a:pt x="1" y="8"/>
                      <a:pt x="1" y="8"/>
                      <a:pt x="1" y="8"/>
                    </a:cubicBezTo>
                    <a:lnTo>
                      <a:pt x="3" y="7"/>
                    </a:lnTo>
                    <a:close/>
                    <a:moveTo>
                      <a:pt x="3" y="2"/>
                    </a:moveTo>
                    <a:cubicBezTo>
                      <a:pt x="3" y="2"/>
                      <a:pt x="3" y="2"/>
                      <a:pt x="3" y="2"/>
                    </a:cubicBezTo>
                    <a:cubicBezTo>
                      <a:pt x="3" y="2"/>
                      <a:pt x="3" y="2"/>
                      <a:pt x="3" y="2"/>
                    </a:cubicBezTo>
                    <a:cubicBezTo>
                      <a:pt x="3" y="3"/>
                      <a:pt x="3" y="3"/>
                      <a:pt x="3" y="3"/>
                    </a:cubicBezTo>
                    <a:cubicBezTo>
                      <a:pt x="3" y="3"/>
                      <a:pt x="3" y="3"/>
                      <a:pt x="3" y="3"/>
                    </a:cubicBezTo>
                    <a:cubicBezTo>
                      <a:pt x="2" y="4"/>
                      <a:pt x="2" y="4"/>
                      <a:pt x="2" y="4"/>
                    </a:cubicBezTo>
                    <a:cubicBezTo>
                      <a:pt x="2" y="2"/>
                      <a:pt x="2" y="2"/>
                      <a:pt x="2" y="2"/>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0" name="Rectangle 27"/>
              <p:cNvSpPr>
                <a:spLocks noChangeArrowheads="1"/>
              </p:cNvSpPr>
              <p:nvPr/>
            </p:nvSpPr>
            <p:spPr bwMode="auto">
              <a:xfrm>
                <a:off x="814" y="3150"/>
                <a:ext cx="34"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1" name="Rectangle 28"/>
              <p:cNvSpPr>
                <a:spLocks noChangeArrowheads="1"/>
              </p:cNvSpPr>
              <p:nvPr/>
            </p:nvSpPr>
            <p:spPr bwMode="auto">
              <a:xfrm>
                <a:off x="867" y="3117"/>
                <a:ext cx="33" cy="1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2" name="Rectangle 29"/>
              <p:cNvSpPr>
                <a:spLocks noChangeArrowheads="1"/>
              </p:cNvSpPr>
              <p:nvPr/>
            </p:nvSpPr>
            <p:spPr bwMode="auto">
              <a:xfrm>
                <a:off x="919" y="3088"/>
                <a:ext cx="3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3" name="Rectangle 30"/>
              <p:cNvSpPr>
                <a:spLocks noChangeArrowheads="1"/>
              </p:cNvSpPr>
              <p:nvPr/>
            </p:nvSpPr>
            <p:spPr bwMode="auto">
              <a:xfrm>
                <a:off x="1753" y="3097"/>
                <a:ext cx="24" cy="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4" name="Rectangle 31"/>
              <p:cNvSpPr>
                <a:spLocks noChangeArrowheads="1"/>
              </p:cNvSpPr>
              <p:nvPr/>
            </p:nvSpPr>
            <p:spPr bwMode="auto">
              <a:xfrm>
                <a:off x="1796" y="3060"/>
                <a:ext cx="26"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5" name="Rectangle 32"/>
              <p:cNvSpPr>
                <a:spLocks noChangeArrowheads="1"/>
              </p:cNvSpPr>
              <p:nvPr/>
            </p:nvSpPr>
            <p:spPr bwMode="auto">
              <a:xfrm>
                <a:off x="1841" y="3098"/>
                <a:ext cx="25"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6" name="Rectangle 33"/>
              <p:cNvSpPr>
                <a:spLocks noChangeArrowheads="1"/>
              </p:cNvSpPr>
              <p:nvPr/>
            </p:nvSpPr>
            <p:spPr bwMode="auto">
              <a:xfrm>
                <a:off x="1885" y="3098"/>
                <a:ext cx="26"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7" name="Rectangle 34"/>
              <p:cNvSpPr>
                <a:spLocks noChangeArrowheads="1"/>
              </p:cNvSpPr>
              <p:nvPr/>
            </p:nvSpPr>
            <p:spPr bwMode="auto">
              <a:xfrm>
                <a:off x="2094" y="2826"/>
                <a:ext cx="27" cy="1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8" name="Rectangle 35"/>
              <p:cNvSpPr>
                <a:spLocks noChangeArrowheads="1"/>
              </p:cNvSpPr>
              <p:nvPr/>
            </p:nvSpPr>
            <p:spPr bwMode="auto">
              <a:xfrm>
                <a:off x="2051" y="2852"/>
                <a:ext cx="24" cy="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9" name="Rectangle 36"/>
              <p:cNvSpPr>
                <a:spLocks noChangeArrowheads="1"/>
              </p:cNvSpPr>
              <p:nvPr/>
            </p:nvSpPr>
            <p:spPr bwMode="auto">
              <a:xfrm>
                <a:off x="2006" y="2867"/>
                <a:ext cx="26" cy="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0" name="Rectangle 37"/>
              <p:cNvSpPr>
                <a:spLocks noChangeArrowheads="1"/>
              </p:cNvSpPr>
              <p:nvPr/>
            </p:nvSpPr>
            <p:spPr bwMode="auto">
              <a:xfrm>
                <a:off x="1744" y="3200"/>
                <a:ext cx="182" cy="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1" name="Rectangle 38"/>
              <p:cNvSpPr>
                <a:spLocks noChangeArrowheads="1"/>
              </p:cNvSpPr>
              <p:nvPr/>
            </p:nvSpPr>
            <p:spPr bwMode="auto">
              <a:xfrm>
                <a:off x="2238" y="2407"/>
                <a:ext cx="25" cy="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2" name="Rectangle 39"/>
              <p:cNvSpPr>
                <a:spLocks noChangeArrowheads="1"/>
              </p:cNvSpPr>
              <p:nvPr/>
            </p:nvSpPr>
            <p:spPr bwMode="auto">
              <a:xfrm>
                <a:off x="2282" y="2371"/>
                <a:ext cx="25"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3" name="Rectangle 40"/>
              <p:cNvSpPr>
                <a:spLocks noChangeArrowheads="1"/>
              </p:cNvSpPr>
              <p:nvPr/>
            </p:nvSpPr>
            <p:spPr bwMode="auto">
              <a:xfrm>
                <a:off x="2326" y="2409"/>
                <a:ext cx="26"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4" name="Rectangle 41"/>
              <p:cNvSpPr>
                <a:spLocks noChangeArrowheads="1"/>
              </p:cNvSpPr>
              <p:nvPr/>
            </p:nvSpPr>
            <p:spPr bwMode="auto">
              <a:xfrm>
                <a:off x="2596" y="1714"/>
                <a:ext cx="32" cy="1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5" name="Rectangle 42"/>
              <p:cNvSpPr>
                <a:spLocks noChangeArrowheads="1"/>
              </p:cNvSpPr>
              <p:nvPr/>
            </p:nvSpPr>
            <p:spPr bwMode="auto">
              <a:xfrm>
                <a:off x="2651" y="1779"/>
                <a:ext cx="32"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6" name="Rectangle 43"/>
              <p:cNvSpPr>
                <a:spLocks noChangeArrowheads="1"/>
              </p:cNvSpPr>
              <p:nvPr/>
            </p:nvSpPr>
            <p:spPr bwMode="auto">
              <a:xfrm>
                <a:off x="2708" y="1817"/>
                <a:ext cx="32"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7" name="Rectangle 44"/>
              <p:cNvSpPr>
                <a:spLocks noChangeArrowheads="1"/>
              </p:cNvSpPr>
              <p:nvPr/>
            </p:nvSpPr>
            <p:spPr bwMode="auto">
              <a:xfrm>
                <a:off x="2531" y="1283"/>
                <a:ext cx="24"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8" name="Freeform 45"/>
              <p:cNvSpPr>
                <a:spLocks/>
              </p:cNvSpPr>
              <p:nvPr/>
            </p:nvSpPr>
            <p:spPr bwMode="auto">
              <a:xfrm>
                <a:off x="2487" y="1295"/>
                <a:ext cx="26" cy="87"/>
              </a:xfrm>
              <a:custGeom>
                <a:avLst/>
                <a:gdLst>
                  <a:gd name="T0" fmla="*/ 0 w 26"/>
                  <a:gd name="T1" fmla="*/ 87 h 87"/>
                  <a:gd name="T2" fmla="*/ 25 w 26"/>
                  <a:gd name="T3" fmla="*/ 87 h 87"/>
                  <a:gd name="T4" fmla="*/ 26 w 26"/>
                  <a:gd name="T5" fmla="*/ 0 h 87"/>
                  <a:gd name="T6" fmla="*/ 2 w 26"/>
                  <a:gd name="T7" fmla="*/ 0 h 87"/>
                  <a:gd name="T8" fmla="*/ 0 w 26"/>
                  <a:gd name="T9" fmla="*/ 87 h 87"/>
                </a:gdLst>
                <a:ahLst/>
                <a:cxnLst>
                  <a:cxn ang="0">
                    <a:pos x="T0" y="T1"/>
                  </a:cxn>
                  <a:cxn ang="0">
                    <a:pos x="T2" y="T3"/>
                  </a:cxn>
                  <a:cxn ang="0">
                    <a:pos x="T4" y="T5"/>
                  </a:cxn>
                  <a:cxn ang="0">
                    <a:pos x="T6" y="T7"/>
                  </a:cxn>
                  <a:cxn ang="0">
                    <a:pos x="T8" y="T9"/>
                  </a:cxn>
                </a:cxnLst>
                <a:rect l="0" t="0" r="r" b="b"/>
                <a:pathLst>
                  <a:path w="26" h="87">
                    <a:moveTo>
                      <a:pt x="0" y="87"/>
                    </a:moveTo>
                    <a:lnTo>
                      <a:pt x="25" y="87"/>
                    </a:lnTo>
                    <a:lnTo>
                      <a:pt x="26" y="0"/>
                    </a:lnTo>
                    <a:lnTo>
                      <a:pt x="2" y="0"/>
                    </a:lnTo>
                    <a:lnTo>
                      <a:pt x="0"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9" name="Freeform 46"/>
              <p:cNvSpPr>
                <a:spLocks/>
              </p:cNvSpPr>
              <p:nvPr/>
            </p:nvSpPr>
            <p:spPr bwMode="auto">
              <a:xfrm>
                <a:off x="2445" y="1312"/>
                <a:ext cx="25" cy="70"/>
              </a:xfrm>
              <a:custGeom>
                <a:avLst/>
                <a:gdLst>
                  <a:gd name="T0" fmla="*/ 0 w 25"/>
                  <a:gd name="T1" fmla="*/ 69 h 70"/>
                  <a:gd name="T2" fmla="*/ 25 w 25"/>
                  <a:gd name="T3" fmla="*/ 70 h 70"/>
                  <a:gd name="T4" fmla="*/ 25 w 25"/>
                  <a:gd name="T5" fmla="*/ 0 h 70"/>
                  <a:gd name="T6" fmla="*/ 0 w 25"/>
                  <a:gd name="T7" fmla="*/ 0 h 70"/>
                  <a:gd name="T8" fmla="*/ 0 w 25"/>
                  <a:gd name="T9" fmla="*/ 69 h 70"/>
                </a:gdLst>
                <a:ahLst/>
                <a:cxnLst>
                  <a:cxn ang="0">
                    <a:pos x="T0" y="T1"/>
                  </a:cxn>
                  <a:cxn ang="0">
                    <a:pos x="T2" y="T3"/>
                  </a:cxn>
                  <a:cxn ang="0">
                    <a:pos x="T4" y="T5"/>
                  </a:cxn>
                  <a:cxn ang="0">
                    <a:pos x="T6" y="T7"/>
                  </a:cxn>
                  <a:cxn ang="0">
                    <a:pos x="T8" y="T9"/>
                  </a:cxn>
                </a:cxnLst>
                <a:rect l="0" t="0" r="r" b="b"/>
                <a:pathLst>
                  <a:path w="25" h="70">
                    <a:moveTo>
                      <a:pt x="0" y="69"/>
                    </a:moveTo>
                    <a:lnTo>
                      <a:pt x="25" y="70"/>
                    </a:lnTo>
                    <a:lnTo>
                      <a:pt x="25" y="0"/>
                    </a:lnTo>
                    <a:lnTo>
                      <a:pt x="0" y="0"/>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0" name="Rectangle 47"/>
              <p:cNvSpPr>
                <a:spLocks noChangeArrowheads="1"/>
              </p:cNvSpPr>
              <p:nvPr/>
            </p:nvSpPr>
            <p:spPr bwMode="auto">
              <a:xfrm>
                <a:off x="2371" y="2409"/>
                <a:ext cx="24"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1" name="Rectangle 48"/>
              <p:cNvSpPr>
                <a:spLocks noChangeArrowheads="1"/>
              </p:cNvSpPr>
              <p:nvPr/>
            </p:nvSpPr>
            <p:spPr bwMode="auto">
              <a:xfrm>
                <a:off x="2230" y="2510"/>
                <a:ext cx="180" cy="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2" name="Freeform 49"/>
              <p:cNvSpPr>
                <a:spLocks noEditPoints="1"/>
              </p:cNvSpPr>
              <p:nvPr/>
            </p:nvSpPr>
            <p:spPr bwMode="auto">
              <a:xfrm>
                <a:off x="2395" y="2515"/>
                <a:ext cx="235" cy="234"/>
              </a:xfrm>
              <a:custGeom>
                <a:avLst/>
                <a:gdLst>
                  <a:gd name="T0" fmla="*/ 134 w 161"/>
                  <a:gd name="T1" fmla="*/ 46 h 161"/>
                  <a:gd name="T2" fmla="*/ 129 w 161"/>
                  <a:gd name="T3" fmla="*/ 40 h 161"/>
                  <a:gd name="T4" fmla="*/ 136 w 161"/>
                  <a:gd name="T5" fmla="*/ 23 h 161"/>
                  <a:gd name="T6" fmla="*/ 125 w 161"/>
                  <a:gd name="T7" fmla="*/ 13 h 161"/>
                  <a:gd name="T8" fmla="*/ 110 w 161"/>
                  <a:gd name="T9" fmla="*/ 24 h 161"/>
                  <a:gd name="T10" fmla="*/ 103 w 161"/>
                  <a:gd name="T11" fmla="*/ 21 h 161"/>
                  <a:gd name="T12" fmla="*/ 100 w 161"/>
                  <a:gd name="T13" fmla="*/ 3 h 161"/>
                  <a:gd name="T14" fmla="*/ 86 w 161"/>
                  <a:gd name="T15" fmla="*/ 0 h 161"/>
                  <a:gd name="T16" fmla="*/ 78 w 161"/>
                  <a:gd name="T17" fmla="*/ 17 h 161"/>
                  <a:gd name="T18" fmla="*/ 70 w 161"/>
                  <a:gd name="T19" fmla="*/ 18 h 161"/>
                  <a:gd name="T20" fmla="*/ 59 w 161"/>
                  <a:gd name="T21" fmla="*/ 4 h 161"/>
                  <a:gd name="T22" fmla="*/ 45 w 161"/>
                  <a:gd name="T23" fmla="*/ 8 h 161"/>
                  <a:gd name="T24" fmla="*/ 46 w 161"/>
                  <a:gd name="T25" fmla="*/ 27 h 161"/>
                  <a:gd name="T26" fmla="*/ 40 w 161"/>
                  <a:gd name="T27" fmla="*/ 32 h 161"/>
                  <a:gd name="T28" fmla="*/ 23 w 161"/>
                  <a:gd name="T29" fmla="*/ 25 h 161"/>
                  <a:gd name="T30" fmla="*/ 13 w 161"/>
                  <a:gd name="T31" fmla="*/ 36 h 161"/>
                  <a:gd name="T32" fmla="*/ 24 w 161"/>
                  <a:gd name="T33" fmla="*/ 51 h 161"/>
                  <a:gd name="T34" fmla="*/ 22 w 161"/>
                  <a:gd name="T35" fmla="*/ 59 h 161"/>
                  <a:gd name="T36" fmla="*/ 3 w 161"/>
                  <a:gd name="T37" fmla="*/ 61 h 161"/>
                  <a:gd name="T38" fmla="*/ 0 w 161"/>
                  <a:gd name="T39" fmla="*/ 76 h 161"/>
                  <a:gd name="T40" fmla="*/ 17 w 161"/>
                  <a:gd name="T41" fmla="*/ 83 h 161"/>
                  <a:gd name="T42" fmla="*/ 19 w 161"/>
                  <a:gd name="T43" fmla="*/ 91 h 161"/>
                  <a:gd name="T44" fmla="*/ 4 w 161"/>
                  <a:gd name="T45" fmla="*/ 103 h 161"/>
                  <a:gd name="T46" fmla="*/ 9 w 161"/>
                  <a:gd name="T47" fmla="*/ 117 h 161"/>
                  <a:gd name="T48" fmla="*/ 27 w 161"/>
                  <a:gd name="T49" fmla="*/ 115 h 161"/>
                  <a:gd name="T50" fmla="*/ 32 w 161"/>
                  <a:gd name="T51" fmla="*/ 121 h 161"/>
                  <a:gd name="T52" fmla="*/ 25 w 161"/>
                  <a:gd name="T53" fmla="*/ 138 h 161"/>
                  <a:gd name="T54" fmla="*/ 36 w 161"/>
                  <a:gd name="T55" fmla="*/ 148 h 161"/>
                  <a:gd name="T56" fmla="*/ 51 w 161"/>
                  <a:gd name="T57" fmla="*/ 137 h 161"/>
                  <a:gd name="T58" fmla="*/ 59 w 161"/>
                  <a:gd name="T59" fmla="*/ 140 h 161"/>
                  <a:gd name="T60" fmla="*/ 61 w 161"/>
                  <a:gd name="T61" fmla="*/ 158 h 161"/>
                  <a:gd name="T62" fmla="*/ 76 w 161"/>
                  <a:gd name="T63" fmla="*/ 161 h 161"/>
                  <a:gd name="T64" fmla="*/ 83 w 161"/>
                  <a:gd name="T65" fmla="*/ 144 h 161"/>
                  <a:gd name="T66" fmla="*/ 92 w 161"/>
                  <a:gd name="T67" fmla="*/ 143 h 161"/>
                  <a:gd name="T68" fmla="*/ 103 w 161"/>
                  <a:gd name="T69" fmla="*/ 157 h 161"/>
                  <a:gd name="T70" fmla="*/ 117 w 161"/>
                  <a:gd name="T71" fmla="*/ 152 h 161"/>
                  <a:gd name="T72" fmla="*/ 115 w 161"/>
                  <a:gd name="T73" fmla="*/ 134 h 161"/>
                  <a:gd name="T74" fmla="*/ 121 w 161"/>
                  <a:gd name="T75" fmla="*/ 129 h 161"/>
                  <a:gd name="T76" fmla="*/ 139 w 161"/>
                  <a:gd name="T77" fmla="*/ 136 h 161"/>
                  <a:gd name="T78" fmla="*/ 148 w 161"/>
                  <a:gd name="T79" fmla="*/ 125 h 161"/>
                  <a:gd name="T80" fmla="*/ 137 w 161"/>
                  <a:gd name="T81" fmla="*/ 110 h 161"/>
                  <a:gd name="T82" fmla="*/ 140 w 161"/>
                  <a:gd name="T83" fmla="*/ 102 h 161"/>
                  <a:gd name="T84" fmla="*/ 158 w 161"/>
                  <a:gd name="T85" fmla="*/ 100 h 161"/>
                  <a:gd name="T86" fmla="*/ 161 w 161"/>
                  <a:gd name="T87" fmla="*/ 85 h 161"/>
                  <a:gd name="T88" fmla="*/ 144 w 161"/>
                  <a:gd name="T89" fmla="*/ 78 h 161"/>
                  <a:gd name="T90" fmla="*/ 143 w 161"/>
                  <a:gd name="T91" fmla="*/ 70 h 161"/>
                  <a:gd name="T92" fmla="*/ 158 w 161"/>
                  <a:gd name="T93" fmla="*/ 58 h 161"/>
                  <a:gd name="T94" fmla="*/ 153 w 161"/>
                  <a:gd name="T95" fmla="*/ 44 h 161"/>
                  <a:gd name="T96" fmla="*/ 88 w 161"/>
                  <a:gd name="T97" fmla="*/ 104 h 161"/>
                  <a:gd name="T98" fmla="*/ 68 w 161"/>
                  <a:gd name="T99" fmla="*/ 54 h 161"/>
                  <a:gd name="T100" fmla="*/ 88 w 161"/>
                  <a:gd name="T101" fmla="*/ 10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1" h="161">
                    <a:moveTo>
                      <a:pt x="152" y="44"/>
                    </a:moveTo>
                    <a:cubicBezTo>
                      <a:pt x="134" y="46"/>
                      <a:pt x="134" y="46"/>
                      <a:pt x="134" y="46"/>
                    </a:cubicBezTo>
                    <a:cubicBezTo>
                      <a:pt x="133" y="46"/>
                      <a:pt x="133" y="46"/>
                      <a:pt x="133" y="46"/>
                    </a:cubicBezTo>
                    <a:cubicBezTo>
                      <a:pt x="129" y="40"/>
                      <a:pt x="129" y="40"/>
                      <a:pt x="129" y="40"/>
                    </a:cubicBezTo>
                    <a:cubicBezTo>
                      <a:pt x="129" y="39"/>
                      <a:pt x="129" y="39"/>
                      <a:pt x="129" y="39"/>
                    </a:cubicBezTo>
                    <a:cubicBezTo>
                      <a:pt x="136" y="23"/>
                      <a:pt x="136" y="23"/>
                      <a:pt x="136" y="23"/>
                    </a:cubicBezTo>
                    <a:cubicBezTo>
                      <a:pt x="136" y="22"/>
                      <a:pt x="136" y="22"/>
                      <a:pt x="136" y="22"/>
                    </a:cubicBezTo>
                    <a:cubicBezTo>
                      <a:pt x="125" y="13"/>
                      <a:pt x="125" y="13"/>
                      <a:pt x="125" y="13"/>
                    </a:cubicBezTo>
                    <a:cubicBezTo>
                      <a:pt x="124" y="13"/>
                      <a:pt x="124" y="13"/>
                      <a:pt x="124" y="13"/>
                    </a:cubicBezTo>
                    <a:cubicBezTo>
                      <a:pt x="110" y="24"/>
                      <a:pt x="110" y="24"/>
                      <a:pt x="110" y="24"/>
                    </a:cubicBezTo>
                    <a:cubicBezTo>
                      <a:pt x="109" y="24"/>
                      <a:pt x="109" y="24"/>
                      <a:pt x="109" y="24"/>
                    </a:cubicBezTo>
                    <a:cubicBezTo>
                      <a:pt x="103" y="21"/>
                      <a:pt x="103" y="21"/>
                      <a:pt x="103" y="21"/>
                    </a:cubicBezTo>
                    <a:cubicBezTo>
                      <a:pt x="102" y="20"/>
                      <a:pt x="102" y="20"/>
                      <a:pt x="102" y="20"/>
                    </a:cubicBezTo>
                    <a:cubicBezTo>
                      <a:pt x="100" y="3"/>
                      <a:pt x="100" y="3"/>
                      <a:pt x="100" y="3"/>
                    </a:cubicBezTo>
                    <a:cubicBezTo>
                      <a:pt x="99" y="2"/>
                      <a:pt x="99" y="2"/>
                      <a:pt x="99" y="2"/>
                    </a:cubicBezTo>
                    <a:cubicBezTo>
                      <a:pt x="86" y="0"/>
                      <a:pt x="86" y="0"/>
                      <a:pt x="86" y="0"/>
                    </a:cubicBezTo>
                    <a:cubicBezTo>
                      <a:pt x="85" y="1"/>
                      <a:pt x="85" y="1"/>
                      <a:pt x="85" y="1"/>
                    </a:cubicBezTo>
                    <a:cubicBezTo>
                      <a:pt x="78" y="17"/>
                      <a:pt x="78" y="17"/>
                      <a:pt x="78" y="17"/>
                    </a:cubicBezTo>
                    <a:cubicBezTo>
                      <a:pt x="77" y="18"/>
                      <a:pt x="77" y="18"/>
                      <a:pt x="77" y="18"/>
                    </a:cubicBezTo>
                    <a:cubicBezTo>
                      <a:pt x="70" y="18"/>
                      <a:pt x="70" y="18"/>
                      <a:pt x="70" y="18"/>
                    </a:cubicBezTo>
                    <a:cubicBezTo>
                      <a:pt x="69" y="18"/>
                      <a:pt x="69" y="18"/>
                      <a:pt x="69" y="18"/>
                    </a:cubicBezTo>
                    <a:cubicBezTo>
                      <a:pt x="59" y="4"/>
                      <a:pt x="59" y="4"/>
                      <a:pt x="59" y="4"/>
                    </a:cubicBezTo>
                    <a:cubicBezTo>
                      <a:pt x="58" y="3"/>
                      <a:pt x="58" y="3"/>
                      <a:pt x="58" y="3"/>
                    </a:cubicBezTo>
                    <a:cubicBezTo>
                      <a:pt x="45" y="8"/>
                      <a:pt x="45" y="8"/>
                      <a:pt x="45" y="8"/>
                    </a:cubicBezTo>
                    <a:cubicBezTo>
                      <a:pt x="44" y="9"/>
                      <a:pt x="44" y="9"/>
                      <a:pt x="44" y="9"/>
                    </a:cubicBezTo>
                    <a:cubicBezTo>
                      <a:pt x="46" y="27"/>
                      <a:pt x="46" y="27"/>
                      <a:pt x="46" y="27"/>
                    </a:cubicBezTo>
                    <a:cubicBezTo>
                      <a:pt x="46" y="28"/>
                      <a:pt x="46" y="28"/>
                      <a:pt x="46" y="28"/>
                    </a:cubicBezTo>
                    <a:cubicBezTo>
                      <a:pt x="40" y="32"/>
                      <a:pt x="40" y="32"/>
                      <a:pt x="40" y="32"/>
                    </a:cubicBezTo>
                    <a:cubicBezTo>
                      <a:pt x="39" y="32"/>
                      <a:pt x="39" y="32"/>
                      <a:pt x="39" y="32"/>
                    </a:cubicBezTo>
                    <a:cubicBezTo>
                      <a:pt x="23" y="25"/>
                      <a:pt x="23" y="25"/>
                      <a:pt x="23" y="25"/>
                    </a:cubicBezTo>
                    <a:cubicBezTo>
                      <a:pt x="22" y="25"/>
                      <a:pt x="22" y="25"/>
                      <a:pt x="22" y="25"/>
                    </a:cubicBezTo>
                    <a:cubicBezTo>
                      <a:pt x="13" y="36"/>
                      <a:pt x="13" y="36"/>
                      <a:pt x="13" y="36"/>
                    </a:cubicBezTo>
                    <a:cubicBezTo>
                      <a:pt x="13" y="37"/>
                      <a:pt x="13" y="37"/>
                      <a:pt x="13" y="37"/>
                    </a:cubicBezTo>
                    <a:cubicBezTo>
                      <a:pt x="24" y="51"/>
                      <a:pt x="24" y="51"/>
                      <a:pt x="24" y="51"/>
                    </a:cubicBezTo>
                    <a:cubicBezTo>
                      <a:pt x="24" y="52"/>
                      <a:pt x="24" y="52"/>
                      <a:pt x="24" y="52"/>
                    </a:cubicBezTo>
                    <a:cubicBezTo>
                      <a:pt x="22" y="59"/>
                      <a:pt x="22" y="59"/>
                      <a:pt x="22" y="59"/>
                    </a:cubicBezTo>
                    <a:cubicBezTo>
                      <a:pt x="21" y="59"/>
                      <a:pt x="21" y="59"/>
                      <a:pt x="21" y="59"/>
                    </a:cubicBezTo>
                    <a:cubicBezTo>
                      <a:pt x="3" y="61"/>
                      <a:pt x="3" y="61"/>
                      <a:pt x="3" y="61"/>
                    </a:cubicBezTo>
                    <a:cubicBezTo>
                      <a:pt x="2" y="62"/>
                      <a:pt x="2" y="62"/>
                      <a:pt x="2" y="62"/>
                    </a:cubicBezTo>
                    <a:cubicBezTo>
                      <a:pt x="0" y="76"/>
                      <a:pt x="0" y="76"/>
                      <a:pt x="0" y="76"/>
                    </a:cubicBezTo>
                    <a:cubicBezTo>
                      <a:pt x="1" y="77"/>
                      <a:pt x="1" y="77"/>
                      <a:pt x="1" y="77"/>
                    </a:cubicBezTo>
                    <a:cubicBezTo>
                      <a:pt x="17" y="83"/>
                      <a:pt x="17" y="83"/>
                      <a:pt x="17" y="83"/>
                    </a:cubicBezTo>
                    <a:cubicBezTo>
                      <a:pt x="18" y="84"/>
                      <a:pt x="18" y="84"/>
                      <a:pt x="18" y="84"/>
                    </a:cubicBezTo>
                    <a:cubicBezTo>
                      <a:pt x="19" y="91"/>
                      <a:pt x="19" y="91"/>
                      <a:pt x="19" y="91"/>
                    </a:cubicBezTo>
                    <a:cubicBezTo>
                      <a:pt x="18" y="92"/>
                      <a:pt x="18" y="92"/>
                      <a:pt x="18" y="92"/>
                    </a:cubicBezTo>
                    <a:cubicBezTo>
                      <a:pt x="4" y="103"/>
                      <a:pt x="4" y="103"/>
                      <a:pt x="4" y="103"/>
                    </a:cubicBezTo>
                    <a:cubicBezTo>
                      <a:pt x="4" y="104"/>
                      <a:pt x="4" y="104"/>
                      <a:pt x="4" y="104"/>
                    </a:cubicBezTo>
                    <a:cubicBezTo>
                      <a:pt x="9" y="117"/>
                      <a:pt x="9" y="117"/>
                      <a:pt x="9" y="117"/>
                    </a:cubicBezTo>
                    <a:cubicBezTo>
                      <a:pt x="10" y="117"/>
                      <a:pt x="10" y="117"/>
                      <a:pt x="10" y="117"/>
                    </a:cubicBezTo>
                    <a:cubicBezTo>
                      <a:pt x="27" y="115"/>
                      <a:pt x="27" y="115"/>
                      <a:pt x="27" y="115"/>
                    </a:cubicBezTo>
                    <a:cubicBezTo>
                      <a:pt x="28" y="115"/>
                      <a:pt x="28" y="115"/>
                      <a:pt x="28" y="115"/>
                    </a:cubicBezTo>
                    <a:cubicBezTo>
                      <a:pt x="32" y="121"/>
                      <a:pt x="32" y="121"/>
                      <a:pt x="32" y="121"/>
                    </a:cubicBezTo>
                    <a:cubicBezTo>
                      <a:pt x="33" y="122"/>
                      <a:pt x="33" y="122"/>
                      <a:pt x="33" y="122"/>
                    </a:cubicBezTo>
                    <a:cubicBezTo>
                      <a:pt x="25" y="138"/>
                      <a:pt x="25" y="138"/>
                      <a:pt x="25" y="138"/>
                    </a:cubicBezTo>
                    <a:cubicBezTo>
                      <a:pt x="26" y="139"/>
                      <a:pt x="26" y="139"/>
                      <a:pt x="26" y="139"/>
                    </a:cubicBezTo>
                    <a:cubicBezTo>
                      <a:pt x="36" y="148"/>
                      <a:pt x="36" y="148"/>
                      <a:pt x="36" y="148"/>
                    </a:cubicBezTo>
                    <a:cubicBezTo>
                      <a:pt x="37" y="148"/>
                      <a:pt x="37" y="148"/>
                      <a:pt x="37" y="148"/>
                    </a:cubicBezTo>
                    <a:cubicBezTo>
                      <a:pt x="51" y="137"/>
                      <a:pt x="51" y="137"/>
                      <a:pt x="51" y="137"/>
                    </a:cubicBezTo>
                    <a:cubicBezTo>
                      <a:pt x="53" y="137"/>
                      <a:pt x="53" y="137"/>
                      <a:pt x="53" y="137"/>
                    </a:cubicBezTo>
                    <a:cubicBezTo>
                      <a:pt x="59" y="140"/>
                      <a:pt x="59" y="140"/>
                      <a:pt x="59" y="140"/>
                    </a:cubicBezTo>
                    <a:cubicBezTo>
                      <a:pt x="60" y="141"/>
                      <a:pt x="60" y="141"/>
                      <a:pt x="60" y="141"/>
                    </a:cubicBezTo>
                    <a:cubicBezTo>
                      <a:pt x="61" y="158"/>
                      <a:pt x="61" y="158"/>
                      <a:pt x="61" y="158"/>
                    </a:cubicBezTo>
                    <a:cubicBezTo>
                      <a:pt x="62" y="159"/>
                      <a:pt x="62" y="159"/>
                      <a:pt x="62" y="159"/>
                    </a:cubicBezTo>
                    <a:cubicBezTo>
                      <a:pt x="76" y="161"/>
                      <a:pt x="76" y="161"/>
                      <a:pt x="76" y="161"/>
                    </a:cubicBezTo>
                    <a:cubicBezTo>
                      <a:pt x="77" y="160"/>
                      <a:pt x="77" y="160"/>
                      <a:pt x="77" y="160"/>
                    </a:cubicBezTo>
                    <a:cubicBezTo>
                      <a:pt x="83" y="144"/>
                      <a:pt x="83" y="144"/>
                      <a:pt x="83" y="144"/>
                    </a:cubicBezTo>
                    <a:cubicBezTo>
                      <a:pt x="84" y="143"/>
                      <a:pt x="84" y="143"/>
                      <a:pt x="84" y="143"/>
                    </a:cubicBezTo>
                    <a:cubicBezTo>
                      <a:pt x="92" y="143"/>
                      <a:pt x="92" y="143"/>
                      <a:pt x="92" y="143"/>
                    </a:cubicBezTo>
                    <a:cubicBezTo>
                      <a:pt x="92" y="143"/>
                      <a:pt x="92" y="143"/>
                      <a:pt x="93" y="143"/>
                    </a:cubicBezTo>
                    <a:cubicBezTo>
                      <a:pt x="103" y="157"/>
                      <a:pt x="103" y="157"/>
                      <a:pt x="103" y="157"/>
                    </a:cubicBezTo>
                    <a:cubicBezTo>
                      <a:pt x="104" y="158"/>
                      <a:pt x="104" y="158"/>
                      <a:pt x="104" y="158"/>
                    </a:cubicBezTo>
                    <a:cubicBezTo>
                      <a:pt x="117" y="152"/>
                      <a:pt x="117" y="152"/>
                      <a:pt x="117" y="152"/>
                    </a:cubicBezTo>
                    <a:cubicBezTo>
                      <a:pt x="117" y="152"/>
                      <a:pt x="117" y="152"/>
                      <a:pt x="117" y="152"/>
                    </a:cubicBezTo>
                    <a:cubicBezTo>
                      <a:pt x="115" y="134"/>
                      <a:pt x="115" y="134"/>
                      <a:pt x="115" y="134"/>
                    </a:cubicBezTo>
                    <a:cubicBezTo>
                      <a:pt x="115" y="133"/>
                      <a:pt x="115" y="133"/>
                      <a:pt x="115" y="133"/>
                    </a:cubicBezTo>
                    <a:cubicBezTo>
                      <a:pt x="121" y="129"/>
                      <a:pt x="121" y="129"/>
                      <a:pt x="121" y="129"/>
                    </a:cubicBezTo>
                    <a:cubicBezTo>
                      <a:pt x="122" y="129"/>
                      <a:pt x="122" y="129"/>
                      <a:pt x="122" y="129"/>
                    </a:cubicBezTo>
                    <a:cubicBezTo>
                      <a:pt x="139" y="136"/>
                      <a:pt x="139" y="136"/>
                      <a:pt x="139" y="136"/>
                    </a:cubicBezTo>
                    <a:cubicBezTo>
                      <a:pt x="140" y="136"/>
                      <a:pt x="140" y="136"/>
                      <a:pt x="140" y="136"/>
                    </a:cubicBezTo>
                    <a:cubicBezTo>
                      <a:pt x="148" y="125"/>
                      <a:pt x="148" y="125"/>
                      <a:pt x="148" y="125"/>
                    </a:cubicBezTo>
                    <a:cubicBezTo>
                      <a:pt x="148" y="124"/>
                      <a:pt x="148" y="124"/>
                      <a:pt x="148" y="124"/>
                    </a:cubicBezTo>
                    <a:cubicBezTo>
                      <a:pt x="137" y="110"/>
                      <a:pt x="137" y="110"/>
                      <a:pt x="137" y="110"/>
                    </a:cubicBezTo>
                    <a:cubicBezTo>
                      <a:pt x="137" y="109"/>
                      <a:pt x="137" y="109"/>
                      <a:pt x="137" y="109"/>
                    </a:cubicBezTo>
                    <a:cubicBezTo>
                      <a:pt x="140" y="102"/>
                      <a:pt x="140" y="102"/>
                      <a:pt x="140" y="102"/>
                    </a:cubicBezTo>
                    <a:cubicBezTo>
                      <a:pt x="141" y="102"/>
                      <a:pt x="141" y="102"/>
                      <a:pt x="141" y="102"/>
                    </a:cubicBezTo>
                    <a:cubicBezTo>
                      <a:pt x="158" y="100"/>
                      <a:pt x="158" y="100"/>
                      <a:pt x="158" y="100"/>
                    </a:cubicBezTo>
                    <a:cubicBezTo>
                      <a:pt x="159" y="100"/>
                      <a:pt x="159" y="99"/>
                      <a:pt x="159" y="99"/>
                    </a:cubicBezTo>
                    <a:cubicBezTo>
                      <a:pt x="161" y="85"/>
                      <a:pt x="161" y="85"/>
                      <a:pt x="161" y="85"/>
                    </a:cubicBezTo>
                    <a:cubicBezTo>
                      <a:pt x="161" y="84"/>
                      <a:pt x="161" y="84"/>
                      <a:pt x="161" y="84"/>
                    </a:cubicBezTo>
                    <a:cubicBezTo>
                      <a:pt x="144" y="78"/>
                      <a:pt x="144" y="78"/>
                      <a:pt x="144" y="78"/>
                    </a:cubicBezTo>
                    <a:cubicBezTo>
                      <a:pt x="144" y="77"/>
                      <a:pt x="144" y="77"/>
                      <a:pt x="144" y="77"/>
                    </a:cubicBezTo>
                    <a:cubicBezTo>
                      <a:pt x="143" y="70"/>
                      <a:pt x="143" y="70"/>
                      <a:pt x="143" y="70"/>
                    </a:cubicBezTo>
                    <a:cubicBezTo>
                      <a:pt x="143" y="69"/>
                      <a:pt x="143" y="69"/>
                      <a:pt x="143" y="69"/>
                    </a:cubicBezTo>
                    <a:cubicBezTo>
                      <a:pt x="158" y="58"/>
                      <a:pt x="158" y="58"/>
                      <a:pt x="158" y="58"/>
                    </a:cubicBezTo>
                    <a:cubicBezTo>
                      <a:pt x="158" y="57"/>
                      <a:pt x="158" y="57"/>
                      <a:pt x="158" y="57"/>
                    </a:cubicBezTo>
                    <a:cubicBezTo>
                      <a:pt x="153" y="44"/>
                      <a:pt x="153" y="44"/>
                      <a:pt x="153" y="44"/>
                    </a:cubicBezTo>
                    <a:lnTo>
                      <a:pt x="152" y="44"/>
                    </a:lnTo>
                    <a:close/>
                    <a:moveTo>
                      <a:pt x="88" y="104"/>
                    </a:moveTo>
                    <a:cubicBezTo>
                      <a:pt x="74" y="109"/>
                      <a:pt x="59" y="103"/>
                      <a:pt x="53" y="89"/>
                    </a:cubicBezTo>
                    <a:cubicBezTo>
                      <a:pt x="48" y="75"/>
                      <a:pt x="55" y="60"/>
                      <a:pt x="68" y="54"/>
                    </a:cubicBezTo>
                    <a:cubicBezTo>
                      <a:pt x="82" y="49"/>
                      <a:pt x="98" y="56"/>
                      <a:pt x="103" y="69"/>
                    </a:cubicBezTo>
                    <a:cubicBezTo>
                      <a:pt x="109" y="83"/>
                      <a:pt x="102" y="99"/>
                      <a:pt x="88"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3" name="Freeform 50"/>
              <p:cNvSpPr>
                <a:spLocks noEditPoints="1"/>
              </p:cNvSpPr>
              <p:nvPr/>
            </p:nvSpPr>
            <p:spPr bwMode="auto">
              <a:xfrm>
                <a:off x="2017" y="2955"/>
                <a:ext cx="117" cy="117"/>
              </a:xfrm>
              <a:custGeom>
                <a:avLst/>
                <a:gdLst>
                  <a:gd name="T0" fmla="*/ 67 w 80"/>
                  <a:gd name="T1" fmla="*/ 23 h 80"/>
                  <a:gd name="T2" fmla="*/ 64 w 80"/>
                  <a:gd name="T3" fmla="*/ 20 h 80"/>
                  <a:gd name="T4" fmla="*/ 68 w 80"/>
                  <a:gd name="T5" fmla="*/ 11 h 80"/>
                  <a:gd name="T6" fmla="*/ 62 w 80"/>
                  <a:gd name="T7" fmla="*/ 6 h 80"/>
                  <a:gd name="T8" fmla="*/ 55 w 80"/>
                  <a:gd name="T9" fmla="*/ 12 h 80"/>
                  <a:gd name="T10" fmla="*/ 51 w 80"/>
                  <a:gd name="T11" fmla="*/ 10 h 80"/>
                  <a:gd name="T12" fmla="*/ 50 w 80"/>
                  <a:gd name="T13" fmla="*/ 1 h 80"/>
                  <a:gd name="T14" fmla="*/ 43 w 80"/>
                  <a:gd name="T15" fmla="*/ 0 h 80"/>
                  <a:gd name="T16" fmla="*/ 39 w 80"/>
                  <a:gd name="T17" fmla="*/ 8 h 80"/>
                  <a:gd name="T18" fmla="*/ 35 w 80"/>
                  <a:gd name="T19" fmla="*/ 9 h 80"/>
                  <a:gd name="T20" fmla="*/ 29 w 80"/>
                  <a:gd name="T21" fmla="*/ 2 h 80"/>
                  <a:gd name="T22" fmla="*/ 22 w 80"/>
                  <a:gd name="T23" fmla="*/ 4 h 80"/>
                  <a:gd name="T24" fmla="*/ 23 w 80"/>
                  <a:gd name="T25" fmla="*/ 13 h 80"/>
                  <a:gd name="T26" fmla="*/ 20 w 80"/>
                  <a:gd name="T27" fmla="*/ 16 h 80"/>
                  <a:gd name="T28" fmla="*/ 11 w 80"/>
                  <a:gd name="T29" fmla="*/ 12 h 80"/>
                  <a:gd name="T30" fmla="*/ 7 w 80"/>
                  <a:gd name="T31" fmla="*/ 18 h 80"/>
                  <a:gd name="T32" fmla="*/ 12 w 80"/>
                  <a:gd name="T33" fmla="*/ 25 h 80"/>
                  <a:gd name="T34" fmla="*/ 11 w 80"/>
                  <a:gd name="T35" fmla="*/ 29 h 80"/>
                  <a:gd name="T36" fmla="*/ 2 w 80"/>
                  <a:gd name="T37" fmla="*/ 30 h 80"/>
                  <a:gd name="T38" fmla="*/ 0 w 80"/>
                  <a:gd name="T39" fmla="*/ 37 h 80"/>
                  <a:gd name="T40" fmla="*/ 9 w 80"/>
                  <a:gd name="T41" fmla="*/ 41 h 80"/>
                  <a:gd name="T42" fmla="*/ 9 w 80"/>
                  <a:gd name="T43" fmla="*/ 45 h 80"/>
                  <a:gd name="T44" fmla="*/ 2 w 80"/>
                  <a:gd name="T45" fmla="*/ 51 h 80"/>
                  <a:gd name="T46" fmla="*/ 4 w 80"/>
                  <a:gd name="T47" fmla="*/ 58 h 80"/>
                  <a:gd name="T48" fmla="*/ 14 w 80"/>
                  <a:gd name="T49" fmla="*/ 57 h 80"/>
                  <a:gd name="T50" fmla="*/ 16 w 80"/>
                  <a:gd name="T51" fmla="*/ 60 h 80"/>
                  <a:gd name="T52" fmla="*/ 13 w 80"/>
                  <a:gd name="T53" fmla="*/ 68 h 80"/>
                  <a:gd name="T54" fmla="*/ 18 w 80"/>
                  <a:gd name="T55" fmla="*/ 73 h 80"/>
                  <a:gd name="T56" fmla="*/ 26 w 80"/>
                  <a:gd name="T57" fmla="*/ 68 h 80"/>
                  <a:gd name="T58" fmla="*/ 29 w 80"/>
                  <a:gd name="T59" fmla="*/ 69 h 80"/>
                  <a:gd name="T60" fmla="*/ 31 w 80"/>
                  <a:gd name="T61" fmla="*/ 78 h 80"/>
                  <a:gd name="T62" fmla="*/ 38 w 80"/>
                  <a:gd name="T63" fmla="*/ 80 h 80"/>
                  <a:gd name="T64" fmla="*/ 42 w 80"/>
                  <a:gd name="T65" fmla="*/ 71 h 80"/>
                  <a:gd name="T66" fmla="*/ 46 w 80"/>
                  <a:gd name="T67" fmla="*/ 71 h 80"/>
                  <a:gd name="T68" fmla="*/ 51 w 80"/>
                  <a:gd name="T69" fmla="*/ 78 h 80"/>
                  <a:gd name="T70" fmla="*/ 58 w 80"/>
                  <a:gd name="T71" fmla="*/ 76 h 80"/>
                  <a:gd name="T72" fmla="*/ 57 w 80"/>
                  <a:gd name="T73" fmla="*/ 67 h 80"/>
                  <a:gd name="T74" fmla="*/ 60 w 80"/>
                  <a:gd name="T75" fmla="*/ 64 h 80"/>
                  <a:gd name="T76" fmla="*/ 69 w 80"/>
                  <a:gd name="T77" fmla="*/ 67 h 80"/>
                  <a:gd name="T78" fmla="*/ 74 w 80"/>
                  <a:gd name="T79" fmla="*/ 62 h 80"/>
                  <a:gd name="T80" fmla="*/ 68 w 80"/>
                  <a:gd name="T81" fmla="*/ 54 h 80"/>
                  <a:gd name="T82" fmla="*/ 70 w 80"/>
                  <a:gd name="T83" fmla="*/ 51 h 80"/>
                  <a:gd name="T84" fmla="*/ 79 w 80"/>
                  <a:gd name="T85" fmla="*/ 49 h 80"/>
                  <a:gd name="T86" fmla="*/ 80 w 80"/>
                  <a:gd name="T87" fmla="*/ 42 h 80"/>
                  <a:gd name="T88" fmla="*/ 72 w 80"/>
                  <a:gd name="T89" fmla="*/ 38 h 80"/>
                  <a:gd name="T90" fmla="*/ 71 w 80"/>
                  <a:gd name="T91" fmla="*/ 34 h 80"/>
                  <a:gd name="T92" fmla="*/ 79 w 80"/>
                  <a:gd name="T93" fmla="*/ 29 h 80"/>
                  <a:gd name="T94" fmla="*/ 76 w 80"/>
                  <a:gd name="T95" fmla="*/ 22 h 80"/>
                  <a:gd name="T96" fmla="*/ 27 w 80"/>
                  <a:gd name="T97" fmla="*/ 44 h 80"/>
                  <a:gd name="T98" fmla="*/ 51 w 80"/>
                  <a:gd name="T99" fmla="*/ 3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 h="80">
                    <a:moveTo>
                      <a:pt x="76" y="22"/>
                    </a:moveTo>
                    <a:cubicBezTo>
                      <a:pt x="67" y="23"/>
                      <a:pt x="67" y="23"/>
                      <a:pt x="67" y="23"/>
                    </a:cubicBezTo>
                    <a:cubicBezTo>
                      <a:pt x="66" y="23"/>
                      <a:pt x="66" y="23"/>
                      <a:pt x="66" y="23"/>
                    </a:cubicBezTo>
                    <a:cubicBezTo>
                      <a:pt x="64" y="20"/>
                      <a:pt x="64" y="20"/>
                      <a:pt x="64" y="20"/>
                    </a:cubicBezTo>
                    <a:cubicBezTo>
                      <a:pt x="64" y="19"/>
                      <a:pt x="64" y="19"/>
                      <a:pt x="64" y="19"/>
                    </a:cubicBezTo>
                    <a:cubicBezTo>
                      <a:pt x="68" y="11"/>
                      <a:pt x="68" y="11"/>
                      <a:pt x="68" y="11"/>
                    </a:cubicBezTo>
                    <a:cubicBezTo>
                      <a:pt x="68" y="11"/>
                      <a:pt x="68" y="11"/>
                      <a:pt x="68" y="11"/>
                    </a:cubicBezTo>
                    <a:cubicBezTo>
                      <a:pt x="62" y="6"/>
                      <a:pt x="62" y="6"/>
                      <a:pt x="62" y="6"/>
                    </a:cubicBezTo>
                    <a:cubicBezTo>
                      <a:pt x="62" y="6"/>
                      <a:pt x="62" y="6"/>
                      <a:pt x="62" y="6"/>
                    </a:cubicBezTo>
                    <a:cubicBezTo>
                      <a:pt x="55" y="12"/>
                      <a:pt x="55" y="12"/>
                      <a:pt x="55" y="12"/>
                    </a:cubicBezTo>
                    <a:cubicBezTo>
                      <a:pt x="54" y="12"/>
                      <a:pt x="54" y="12"/>
                      <a:pt x="54" y="12"/>
                    </a:cubicBezTo>
                    <a:cubicBezTo>
                      <a:pt x="51" y="10"/>
                      <a:pt x="51" y="10"/>
                      <a:pt x="51" y="10"/>
                    </a:cubicBezTo>
                    <a:cubicBezTo>
                      <a:pt x="51" y="10"/>
                      <a:pt x="51" y="10"/>
                      <a:pt x="51" y="10"/>
                    </a:cubicBezTo>
                    <a:cubicBezTo>
                      <a:pt x="50" y="1"/>
                      <a:pt x="50" y="1"/>
                      <a:pt x="50" y="1"/>
                    </a:cubicBezTo>
                    <a:cubicBezTo>
                      <a:pt x="50" y="1"/>
                      <a:pt x="50" y="1"/>
                      <a:pt x="50" y="1"/>
                    </a:cubicBezTo>
                    <a:cubicBezTo>
                      <a:pt x="43" y="0"/>
                      <a:pt x="43" y="0"/>
                      <a:pt x="43" y="0"/>
                    </a:cubicBezTo>
                    <a:cubicBezTo>
                      <a:pt x="42" y="0"/>
                      <a:pt x="42" y="0"/>
                      <a:pt x="42" y="0"/>
                    </a:cubicBezTo>
                    <a:cubicBezTo>
                      <a:pt x="39" y="8"/>
                      <a:pt x="39" y="8"/>
                      <a:pt x="39" y="8"/>
                    </a:cubicBezTo>
                    <a:cubicBezTo>
                      <a:pt x="38" y="8"/>
                      <a:pt x="38" y="8"/>
                      <a:pt x="38" y="8"/>
                    </a:cubicBezTo>
                    <a:cubicBezTo>
                      <a:pt x="35" y="9"/>
                      <a:pt x="35" y="9"/>
                      <a:pt x="35" y="9"/>
                    </a:cubicBezTo>
                    <a:cubicBezTo>
                      <a:pt x="34" y="9"/>
                      <a:pt x="34" y="9"/>
                      <a:pt x="34" y="9"/>
                    </a:cubicBezTo>
                    <a:cubicBezTo>
                      <a:pt x="29" y="2"/>
                      <a:pt x="29" y="2"/>
                      <a:pt x="29" y="2"/>
                    </a:cubicBezTo>
                    <a:cubicBezTo>
                      <a:pt x="29" y="1"/>
                      <a:pt x="29" y="1"/>
                      <a:pt x="29" y="1"/>
                    </a:cubicBezTo>
                    <a:cubicBezTo>
                      <a:pt x="22" y="4"/>
                      <a:pt x="22" y="4"/>
                      <a:pt x="22" y="4"/>
                    </a:cubicBezTo>
                    <a:cubicBezTo>
                      <a:pt x="22" y="4"/>
                      <a:pt x="22" y="4"/>
                      <a:pt x="22" y="4"/>
                    </a:cubicBezTo>
                    <a:cubicBezTo>
                      <a:pt x="23" y="13"/>
                      <a:pt x="23" y="13"/>
                      <a:pt x="23" y="13"/>
                    </a:cubicBezTo>
                    <a:cubicBezTo>
                      <a:pt x="23" y="14"/>
                      <a:pt x="23" y="14"/>
                      <a:pt x="23" y="14"/>
                    </a:cubicBezTo>
                    <a:cubicBezTo>
                      <a:pt x="20" y="16"/>
                      <a:pt x="20" y="16"/>
                      <a:pt x="20" y="16"/>
                    </a:cubicBezTo>
                    <a:cubicBezTo>
                      <a:pt x="20" y="16"/>
                      <a:pt x="20" y="16"/>
                      <a:pt x="20" y="16"/>
                    </a:cubicBezTo>
                    <a:cubicBezTo>
                      <a:pt x="11" y="12"/>
                      <a:pt x="11" y="12"/>
                      <a:pt x="11" y="12"/>
                    </a:cubicBezTo>
                    <a:cubicBezTo>
                      <a:pt x="11" y="12"/>
                      <a:pt x="11" y="12"/>
                      <a:pt x="11" y="12"/>
                    </a:cubicBezTo>
                    <a:cubicBezTo>
                      <a:pt x="7" y="18"/>
                      <a:pt x="7" y="18"/>
                      <a:pt x="7" y="18"/>
                    </a:cubicBezTo>
                    <a:cubicBezTo>
                      <a:pt x="7" y="18"/>
                      <a:pt x="7" y="18"/>
                      <a:pt x="7" y="18"/>
                    </a:cubicBezTo>
                    <a:cubicBezTo>
                      <a:pt x="12" y="25"/>
                      <a:pt x="12" y="25"/>
                      <a:pt x="12" y="25"/>
                    </a:cubicBezTo>
                    <a:cubicBezTo>
                      <a:pt x="12" y="26"/>
                      <a:pt x="12" y="26"/>
                      <a:pt x="12" y="26"/>
                    </a:cubicBezTo>
                    <a:cubicBezTo>
                      <a:pt x="11" y="29"/>
                      <a:pt x="11" y="29"/>
                      <a:pt x="11" y="29"/>
                    </a:cubicBezTo>
                    <a:cubicBezTo>
                      <a:pt x="10" y="29"/>
                      <a:pt x="10" y="29"/>
                      <a:pt x="10" y="29"/>
                    </a:cubicBezTo>
                    <a:cubicBezTo>
                      <a:pt x="2" y="30"/>
                      <a:pt x="2" y="30"/>
                      <a:pt x="2" y="30"/>
                    </a:cubicBezTo>
                    <a:cubicBezTo>
                      <a:pt x="1" y="31"/>
                      <a:pt x="1" y="31"/>
                      <a:pt x="1" y="31"/>
                    </a:cubicBezTo>
                    <a:cubicBezTo>
                      <a:pt x="0" y="37"/>
                      <a:pt x="0" y="37"/>
                      <a:pt x="0" y="37"/>
                    </a:cubicBezTo>
                    <a:cubicBezTo>
                      <a:pt x="0" y="38"/>
                      <a:pt x="0" y="38"/>
                      <a:pt x="0" y="38"/>
                    </a:cubicBezTo>
                    <a:cubicBezTo>
                      <a:pt x="9" y="41"/>
                      <a:pt x="9" y="41"/>
                      <a:pt x="9" y="41"/>
                    </a:cubicBezTo>
                    <a:cubicBezTo>
                      <a:pt x="9" y="42"/>
                      <a:pt x="9" y="42"/>
                      <a:pt x="9" y="42"/>
                    </a:cubicBezTo>
                    <a:cubicBezTo>
                      <a:pt x="9" y="45"/>
                      <a:pt x="9" y="45"/>
                      <a:pt x="9" y="45"/>
                    </a:cubicBezTo>
                    <a:cubicBezTo>
                      <a:pt x="9" y="46"/>
                      <a:pt x="9" y="46"/>
                      <a:pt x="9" y="46"/>
                    </a:cubicBezTo>
                    <a:cubicBezTo>
                      <a:pt x="2" y="51"/>
                      <a:pt x="2" y="51"/>
                      <a:pt x="2" y="51"/>
                    </a:cubicBezTo>
                    <a:cubicBezTo>
                      <a:pt x="2" y="51"/>
                      <a:pt x="2" y="51"/>
                      <a:pt x="2" y="51"/>
                    </a:cubicBezTo>
                    <a:cubicBezTo>
                      <a:pt x="4" y="58"/>
                      <a:pt x="4" y="58"/>
                      <a:pt x="4" y="58"/>
                    </a:cubicBezTo>
                    <a:cubicBezTo>
                      <a:pt x="5" y="58"/>
                      <a:pt x="5" y="58"/>
                      <a:pt x="5" y="58"/>
                    </a:cubicBezTo>
                    <a:cubicBezTo>
                      <a:pt x="14" y="57"/>
                      <a:pt x="14" y="57"/>
                      <a:pt x="14" y="57"/>
                    </a:cubicBezTo>
                    <a:cubicBezTo>
                      <a:pt x="14" y="57"/>
                      <a:pt x="14" y="57"/>
                      <a:pt x="14" y="57"/>
                    </a:cubicBezTo>
                    <a:cubicBezTo>
                      <a:pt x="16" y="60"/>
                      <a:pt x="16" y="60"/>
                      <a:pt x="16" y="60"/>
                    </a:cubicBezTo>
                    <a:cubicBezTo>
                      <a:pt x="16" y="60"/>
                      <a:pt x="16" y="60"/>
                      <a:pt x="16" y="60"/>
                    </a:cubicBezTo>
                    <a:cubicBezTo>
                      <a:pt x="13" y="68"/>
                      <a:pt x="13" y="68"/>
                      <a:pt x="13" y="68"/>
                    </a:cubicBezTo>
                    <a:cubicBezTo>
                      <a:pt x="13" y="69"/>
                      <a:pt x="13" y="69"/>
                      <a:pt x="13" y="69"/>
                    </a:cubicBezTo>
                    <a:cubicBezTo>
                      <a:pt x="18" y="73"/>
                      <a:pt x="18" y="73"/>
                      <a:pt x="18" y="73"/>
                    </a:cubicBezTo>
                    <a:cubicBezTo>
                      <a:pt x="19" y="73"/>
                      <a:pt x="19" y="73"/>
                      <a:pt x="19" y="73"/>
                    </a:cubicBezTo>
                    <a:cubicBezTo>
                      <a:pt x="26" y="68"/>
                      <a:pt x="26" y="68"/>
                      <a:pt x="26" y="68"/>
                    </a:cubicBezTo>
                    <a:cubicBezTo>
                      <a:pt x="26" y="68"/>
                      <a:pt x="26" y="68"/>
                      <a:pt x="26" y="68"/>
                    </a:cubicBezTo>
                    <a:cubicBezTo>
                      <a:pt x="29" y="69"/>
                      <a:pt x="29" y="69"/>
                      <a:pt x="29" y="69"/>
                    </a:cubicBezTo>
                    <a:cubicBezTo>
                      <a:pt x="30" y="70"/>
                      <a:pt x="30" y="70"/>
                      <a:pt x="30" y="70"/>
                    </a:cubicBezTo>
                    <a:cubicBezTo>
                      <a:pt x="31" y="78"/>
                      <a:pt x="31" y="78"/>
                      <a:pt x="31" y="78"/>
                    </a:cubicBezTo>
                    <a:cubicBezTo>
                      <a:pt x="31" y="79"/>
                      <a:pt x="31" y="79"/>
                      <a:pt x="31" y="79"/>
                    </a:cubicBezTo>
                    <a:cubicBezTo>
                      <a:pt x="38" y="80"/>
                      <a:pt x="38" y="80"/>
                      <a:pt x="38" y="80"/>
                    </a:cubicBezTo>
                    <a:cubicBezTo>
                      <a:pt x="38" y="80"/>
                      <a:pt x="38" y="80"/>
                      <a:pt x="38" y="80"/>
                    </a:cubicBezTo>
                    <a:cubicBezTo>
                      <a:pt x="42" y="71"/>
                      <a:pt x="42" y="71"/>
                      <a:pt x="42" y="71"/>
                    </a:cubicBezTo>
                    <a:cubicBezTo>
                      <a:pt x="42" y="71"/>
                      <a:pt x="42" y="71"/>
                      <a:pt x="42" y="71"/>
                    </a:cubicBezTo>
                    <a:cubicBezTo>
                      <a:pt x="46" y="71"/>
                      <a:pt x="46" y="71"/>
                      <a:pt x="46" y="71"/>
                    </a:cubicBezTo>
                    <a:cubicBezTo>
                      <a:pt x="46" y="71"/>
                      <a:pt x="46" y="71"/>
                      <a:pt x="46" y="71"/>
                    </a:cubicBezTo>
                    <a:cubicBezTo>
                      <a:pt x="51" y="78"/>
                      <a:pt x="51" y="78"/>
                      <a:pt x="51" y="78"/>
                    </a:cubicBezTo>
                    <a:cubicBezTo>
                      <a:pt x="52" y="78"/>
                      <a:pt x="52" y="78"/>
                      <a:pt x="52" y="78"/>
                    </a:cubicBezTo>
                    <a:cubicBezTo>
                      <a:pt x="58" y="76"/>
                      <a:pt x="58" y="76"/>
                      <a:pt x="58" y="76"/>
                    </a:cubicBezTo>
                    <a:cubicBezTo>
                      <a:pt x="58" y="75"/>
                      <a:pt x="58" y="75"/>
                      <a:pt x="58" y="75"/>
                    </a:cubicBezTo>
                    <a:cubicBezTo>
                      <a:pt x="57" y="67"/>
                      <a:pt x="57" y="67"/>
                      <a:pt x="57" y="67"/>
                    </a:cubicBezTo>
                    <a:cubicBezTo>
                      <a:pt x="58" y="66"/>
                      <a:pt x="58" y="66"/>
                      <a:pt x="58" y="66"/>
                    </a:cubicBezTo>
                    <a:cubicBezTo>
                      <a:pt x="60" y="64"/>
                      <a:pt x="60" y="64"/>
                      <a:pt x="60" y="64"/>
                    </a:cubicBezTo>
                    <a:cubicBezTo>
                      <a:pt x="61" y="64"/>
                      <a:pt x="61" y="64"/>
                      <a:pt x="61" y="64"/>
                    </a:cubicBezTo>
                    <a:cubicBezTo>
                      <a:pt x="69" y="67"/>
                      <a:pt x="69" y="67"/>
                      <a:pt x="69" y="67"/>
                    </a:cubicBezTo>
                    <a:cubicBezTo>
                      <a:pt x="70" y="67"/>
                      <a:pt x="70" y="67"/>
                      <a:pt x="70" y="67"/>
                    </a:cubicBezTo>
                    <a:cubicBezTo>
                      <a:pt x="74" y="62"/>
                      <a:pt x="74" y="62"/>
                      <a:pt x="74" y="62"/>
                    </a:cubicBezTo>
                    <a:cubicBezTo>
                      <a:pt x="74" y="61"/>
                      <a:pt x="74" y="61"/>
                      <a:pt x="74" y="61"/>
                    </a:cubicBezTo>
                    <a:cubicBezTo>
                      <a:pt x="68" y="54"/>
                      <a:pt x="68" y="54"/>
                      <a:pt x="68" y="54"/>
                    </a:cubicBezTo>
                    <a:cubicBezTo>
                      <a:pt x="68" y="54"/>
                      <a:pt x="68" y="54"/>
                      <a:pt x="68" y="54"/>
                    </a:cubicBezTo>
                    <a:cubicBezTo>
                      <a:pt x="70" y="51"/>
                      <a:pt x="70" y="51"/>
                      <a:pt x="70" y="51"/>
                    </a:cubicBezTo>
                    <a:cubicBezTo>
                      <a:pt x="70" y="50"/>
                      <a:pt x="70" y="50"/>
                      <a:pt x="70" y="50"/>
                    </a:cubicBezTo>
                    <a:cubicBezTo>
                      <a:pt x="79" y="49"/>
                      <a:pt x="79" y="49"/>
                      <a:pt x="79" y="49"/>
                    </a:cubicBezTo>
                    <a:cubicBezTo>
                      <a:pt x="79" y="49"/>
                      <a:pt x="79" y="49"/>
                      <a:pt x="79" y="49"/>
                    </a:cubicBezTo>
                    <a:cubicBezTo>
                      <a:pt x="80" y="42"/>
                      <a:pt x="80" y="42"/>
                      <a:pt x="80" y="42"/>
                    </a:cubicBezTo>
                    <a:cubicBezTo>
                      <a:pt x="80" y="42"/>
                      <a:pt x="80" y="42"/>
                      <a:pt x="80" y="42"/>
                    </a:cubicBezTo>
                    <a:cubicBezTo>
                      <a:pt x="72" y="38"/>
                      <a:pt x="72" y="38"/>
                      <a:pt x="72" y="38"/>
                    </a:cubicBezTo>
                    <a:cubicBezTo>
                      <a:pt x="72" y="38"/>
                      <a:pt x="72" y="38"/>
                      <a:pt x="72" y="38"/>
                    </a:cubicBezTo>
                    <a:cubicBezTo>
                      <a:pt x="71" y="34"/>
                      <a:pt x="71" y="34"/>
                      <a:pt x="71" y="34"/>
                    </a:cubicBezTo>
                    <a:cubicBezTo>
                      <a:pt x="71" y="34"/>
                      <a:pt x="71" y="34"/>
                      <a:pt x="71" y="34"/>
                    </a:cubicBezTo>
                    <a:cubicBezTo>
                      <a:pt x="79" y="29"/>
                      <a:pt x="79" y="29"/>
                      <a:pt x="79" y="29"/>
                    </a:cubicBezTo>
                    <a:cubicBezTo>
                      <a:pt x="79" y="28"/>
                      <a:pt x="79" y="28"/>
                      <a:pt x="79" y="28"/>
                    </a:cubicBezTo>
                    <a:cubicBezTo>
                      <a:pt x="76" y="22"/>
                      <a:pt x="76" y="22"/>
                      <a:pt x="76" y="22"/>
                    </a:cubicBezTo>
                    <a:close/>
                    <a:moveTo>
                      <a:pt x="44" y="52"/>
                    </a:moveTo>
                    <a:cubicBezTo>
                      <a:pt x="37" y="54"/>
                      <a:pt x="29" y="51"/>
                      <a:pt x="27" y="44"/>
                    </a:cubicBezTo>
                    <a:cubicBezTo>
                      <a:pt x="24" y="37"/>
                      <a:pt x="27" y="30"/>
                      <a:pt x="34" y="27"/>
                    </a:cubicBezTo>
                    <a:cubicBezTo>
                      <a:pt x="41" y="24"/>
                      <a:pt x="49" y="27"/>
                      <a:pt x="51" y="34"/>
                    </a:cubicBezTo>
                    <a:cubicBezTo>
                      <a:pt x="54" y="41"/>
                      <a:pt x="51" y="49"/>
                      <a:pt x="4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4" name="Freeform 51"/>
              <p:cNvSpPr>
                <a:spLocks noEditPoints="1"/>
              </p:cNvSpPr>
              <p:nvPr/>
            </p:nvSpPr>
            <p:spPr bwMode="auto">
              <a:xfrm>
                <a:off x="2065" y="2474"/>
                <a:ext cx="138" cy="137"/>
              </a:xfrm>
              <a:custGeom>
                <a:avLst/>
                <a:gdLst>
                  <a:gd name="T0" fmla="*/ 79 w 95"/>
                  <a:gd name="T1" fmla="*/ 27 h 94"/>
                  <a:gd name="T2" fmla="*/ 76 w 95"/>
                  <a:gd name="T3" fmla="*/ 23 h 94"/>
                  <a:gd name="T4" fmla="*/ 80 w 95"/>
                  <a:gd name="T5" fmla="*/ 13 h 94"/>
                  <a:gd name="T6" fmla="*/ 73 w 95"/>
                  <a:gd name="T7" fmla="*/ 7 h 94"/>
                  <a:gd name="T8" fmla="*/ 65 w 95"/>
                  <a:gd name="T9" fmla="*/ 14 h 94"/>
                  <a:gd name="T10" fmla="*/ 60 w 95"/>
                  <a:gd name="T11" fmla="*/ 12 h 94"/>
                  <a:gd name="T12" fmla="*/ 59 w 95"/>
                  <a:gd name="T13" fmla="*/ 1 h 94"/>
                  <a:gd name="T14" fmla="*/ 50 w 95"/>
                  <a:gd name="T15" fmla="*/ 0 h 94"/>
                  <a:gd name="T16" fmla="*/ 46 w 95"/>
                  <a:gd name="T17" fmla="*/ 9 h 94"/>
                  <a:gd name="T18" fmla="*/ 41 w 95"/>
                  <a:gd name="T19" fmla="*/ 10 h 94"/>
                  <a:gd name="T20" fmla="*/ 34 w 95"/>
                  <a:gd name="T21" fmla="*/ 2 h 94"/>
                  <a:gd name="T22" fmla="*/ 26 w 95"/>
                  <a:gd name="T23" fmla="*/ 4 h 94"/>
                  <a:gd name="T24" fmla="*/ 27 w 95"/>
                  <a:gd name="T25" fmla="*/ 15 h 94"/>
                  <a:gd name="T26" fmla="*/ 23 w 95"/>
                  <a:gd name="T27" fmla="*/ 18 h 94"/>
                  <a:gd name="T28" fmla="*/ 13 w 95"/>
                  <a:gd name="T29" fmla="*/ 14 h 94"/>
                  <a:gd name="T30" fmla="*/ 8 w 95"/>
                  <a:gd name="T31" fmla="*/ 21 h 94"/>
                  <a:gd name="T32" fmla="*/ 14 w 95"/>
                  <a:gd name="T33" fmla="*/ 30 h 94"/>
                  <a:gd name="T34" fmla="*/ 12 w 95"/>
                  <a:gd name="T35" fmla="*/ 34 h 94"/>
                  <a:gd name="T36" fmla="*/ 2 w 95"/>
                  <a:gd name="T37" fmla="*/ 35 h 94"/>
                  <a:gd name="T38" fmla="*/ 0 w 95"/>
                  <a:gd name="T39" fmla="*/ 44 h 94"/>
                  <a:gd name="T40" fmla="*/ 10 w 95"/>
                  <a:gd name="T41" fmla="*/ 48 h 94"/>
                  <a:gd name="T42" fmla="*/ 11 w 95"/>
                  <a:gd name="T43" fmla="*/ 53 h 94"/>
                  <a:gd name="T44" fmla="*/ 2 w 95"/>
                  <a:gd name="T45" fmla="*/ 60 h 94"/>
                  <a:gd name="T46" fmla="*/ 5 w 95"/>
                  <a:gd name="T47" fmla="*/ 68 h 94"/>
                  <a:gd name="T48" fmla="*/ 16 w 95"/>
                  <a:gd name="T49" fmla="*/ 67 h 94"/>
                  <a:gd name="T50" fmla="*/ 19 w 95"/>
                  <a:gd name="T51" fmla="*/ 71 h 94"/>
                  <a:gd name="T52" fmla="*/ 15 w 95"/>
                  <a:gd name="T53" fmla="*/ 81 h 94"/>
                  <a:gd name="T54" fmla="*/ 21 w 95"/>
                  <a:gd name="T55" fmla="*/ 86 h 94"/>
                  <a:gd name="T56" fmla="*/ 30 w 95"/>
                  <a:gd name="T57" fmla="*/ 80 h 94"/>
                  <a:gd name="T58" fmla="*/ 34 w 95"/>
                  <a:gd name="T59" fmla="*/ 82 h 94"/>
                  <a:gd name="T60" fmla="*/ 36 w 95"/>
                  <a:gd name="T61" fmla="*/ 93 h 94"/>
                  <a:gd name="T62" fmla="*/ 44 w 95"/>
                  <a:gd name="T63" fmla="*/ 94 h 94"/>
                  <a:gd name="T64" fmla="*/ 49 w 95"/>
                  <a:gd name="T65" fmla="*/ 84 h 94"/>
                  <a:gd name="T66" fmla="*/ 54 w 95"/>
                  <a:gd name="T67" fmla="*/ 83 h 94"/>
                  <a:gd name="T68" fmla="*/ 60 w 95"/>
                  <a:gd name="T69" fmla="*/ 92 h 94"/>
                  <a:gd name="T70" fmla="*/ 68 w 95"/>
                  <a:gd name="T71" fmla="*/ 89 h 94"/>
                  <a:gd name="T72" fmla="*/ 67 w 95"/>
                  <a:gd name="T73" fmla="*/ 78 h 94"/>
                  <a:gd name="T74" fmla="*/ 71 w 95"/>
                  <a:gd name="T75" fmla="*/ 75 h 94"/>
                  <a:gd name="T76" fmla="*/ 81 w 95"/>
                  <a:gd name="T77" fmla="*/ 79 h 94"/>
                  <a:gd name="T78" fmla="*/ 87 w 95"/>
                  <a:gd name="T79" fmla="*/ 73 h 94"/>
                  <a:gd name="T80" fmla="*/ 81 w 95"/>
                  <a:gd name="T81" fmla="*/ 64 h 94"/>
                  <a:gd name="T82" fmla="*/ 82 w 95"/>
                  <a:gd name="T83" fmla="*/ 60 h 94"/>
                  <a:gd name="T84" fmla="*/ 93 w 95"/>
                  <a:gd name="T85" fmla="*/ 58 h 94"/>
                  <a:gd name="T86" fmla="*/ 95 w 95"/>
                  <a:gd name="T87" fmla="*/ 50 h 94"/>
                  <a:gd name="T88" fmla="*/ 85 w 95"/>
                  <a:gd name="T89" fmla="*/ 45 h 94"/>
                  <a:gd name="T90" fmla="*/ 84 w 95"/>
                  <a:gd name="T91" fmla="*/ 40 h 94"/>
                  <a:gd name="T92" fmla="*/ 93 w 95"/>
                  <a:gd name="T93" fmla="*/ 34 h 94"/>
                  <a:gd name="T94" fmla="*/ 90 w 95"/>
                  <a:gd name="T95" fmla="*/ 26 h 94"/>
                  <a:gd name="T96" fmla="*/ 52 w 95"/>
                  <a:gd name="T97" fmla="*/ 61 h 94"/>
                  <a:gd name="T98" fmla="*/ 40 w 95"/>
                  <a:gd name="T99" fmla="*/ 31 h 94"/>
                  <a:gd name="T100" fmla="*/ 52 w 95"/>
                  <a:gd name="T101" fmla="*/ 6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94">
                    <a:moveTo>
                      <a:pt x="89" y="25"/>
                    </a:moveTo>
                    <a:cubicBezTo>
                      <a:pt x="79" y="27"/>
                      <a:pt x="79" y="27"/>
                      <a:pt x="79" y="27"/>
                    </a:cubicBezTo>
                    <a:cubicBezTo>
                      <a:pt x="78" y="26"/>
                      <a:pt x="78" y="26"/>
                      <a:pt x="78" y="26"/>
                    </a:cubicBezTo>
                    <a:cubicBezTo>
                      <a:pt x="76" y="23"/>
                      <a:pt x="76" y="23"/>
                      <a:pt x="76" y="23"/>
                    </a:cubicBezTo>
                    <a:cubicBezTo>
                      <a:pt x="76" y="22"/>
                      <a:pt x="76" y="22"/>
                      <a:pt x="76" y="22"/>
                    </a:cubicBezTo>
                    <a:cubicBezTo>
                      <a:pt x="80" y="13"/>
                      <a:pt x="80" y="13"/>
                      <a:pt x="80" y="13"/>
                    </a:cubicBezTo>
                    <a:cubicBezTo>
                      <a:pt x="80" y="12"/>
                      <a:pt x="80" y="12"/>
                      <a:pt x="80" y="12"/>
                    </a:cubicBezTo>
                    <a:cubicBezTo>
                      <a:pt x="73" y="7"/>
                      <a:pt x="73" y="7"/>
                      <a:pt x="73" y="7"/>
                    </a:cubicBezTo>
                    <a:cubicBezTo>
                      <a:pt x="73" y="7"/>
                      <a:pt x="73" y="7"/>
                      <a:pt x="73" y="7"/>
                    </a:cubicBezTo>
                    <a:cubicBezTo>
                      <a:pt x="65" y="14"/>
                      <a:pt x="65" y="14"/>
                      <a:pt x="65" y="14"/>
                    </a:cubicBezTo>
                    <a:cubicBezTo>
                      <a:pt x="64" y="14"/>
                      <a:pt x="64" y="14"/>
                      <a:pt x="64" y="14"/>
                    </a:cubicBezTo>
                    <a:cubicBezTo>
                      <a:pt x="60" y="12"/>
                      <a:pt x="60" y="12"/>
                      <a:pt x="60" y="12"/>
                    </a:cubicBezTo>
                    <a:cubicBezTo>
                      <a:pt x="60" y="11"/>
                      <a:pt x="60" y="11"/>
                      <a:pt x="60" y="11"/>
                    </a:cubicBezTo>
                    <a:cubicBezTo>
                      <a:pt x="59" y="1"/>
                      <a:pt x="59" y="1"/>
                      <a:pt x="59" y="1"/>
                    </a:cubicBezTo>
                    <a:cubicBezTo>
                      <a:pt x="58" y="1"/>
                      <a:pt x="58" y="1"/>
                      <a:pt x="58" y="1"/>
                    </a:cubicBezTo>
                    <a:cubicBezTo>
                      <a:pt x="50" y="0"/>
                      <a:pt x="50" y="0"/>
                      <a:pt x="50" y="0"/>
                    </a:cubicBezTo>
                    <a:cubicBezTo>
                      <a:pt x="50" y="0"/>
                      <a:pt x="50" y="0"/>
                      <a:pt x="50" y="0"/>
                    </a:cubicBezTo>
                    <a:cubicBezTo>
                      <a:pt x="46" y="9"/>
                      <a:pt x="46" y="9"/>
                      <a:pt x="46" y="9"/>
                    </a:cubicBezTo>
                    <a:cubicBezTo>
                      <a:pt x="45" y="10"/>
                      <a:pt x="45" y="10"/>
                      <a:pt x="45" y="10"/>
                    </a:cubicBezTo>
                    <a:cubicBezTo>
                      <a:pt x="41" y="10"/>
                      <a:pt x="41" y="10"/>
                      <a:pt x="41" y="10"/>
                    </a:cubicBezTo>
                    <a:cubicBezTo>
                      <a:pt x="40" y="10"/>
                      <a:pt x="40" y="10"/>
                      <a:pt x="40" y="10"/>
                    </a:cubicBezTo>
                    <a:cubicBezTo>
                      <a:pt x="34" y="2"/>
                      <a:pt x="34" y="2"/>
                      <a:pt x="34" y="2"/>
                    </a:cubicBezTo>
                    <a:cubicBezTo>
                      <a:pt x="34" y="1"/>
                      <a:pt x="34" y="1"/>
                      <a:pt x="34" y="1"/>
                    </a:cubicBezTo>
                    <a:cubicBezTo>
                      <a:pt x="26" y="4"/>
                      <a:pt x="26" y="4"/>
                      <a:pt x="26" y="4"/>
                    </a:cubicBezTo>
                    <a:cubicBezTo>
                      <a:pt x="26" y="5"/>
                      <a:pt x="26" y="5"/>
                      <a:pt x="26" y="5"/>
                    </a:cubicBezTo>
                    <a:cubicBezTo>
                      <a:pt x="27" y="15"/>
                      <a:pt x="27" y="15"/>
                      <a:pt x="27" y="15"/>
                    </a:cubicBezTo>
                    <a:cubicBezTo>
                      <a:pt x="27" y="16"/>
                      <a:pt x="27" y="16"/>
                      <a:pt x="27" y="16"/>
                    </a:cubicBezTo>
                    <a:cubicBezTo>
                      <a:pt x="23" y="18"/>
                      <a:pt x="23" y="18"/>
                      <a:pt x="23" y="18"/>
                    </a:cubicBezTo>
                    <a:cubicBezTo>
                      <a:pt x="23" y="18"/>
                      <a:pt x="23" y="18"/>
                      <a:pt x="23" y="18"/>
                    </a:cubicBezTo>
                    <a:cubicBezTo>
                      <a:pt x="13" y="14"/>
                      <a:pt x="13" y="14"/>
                      <a:pt x="13" y="14"/>
                    </a:cubicBezTo>
                    <a:cubicBezTo>
                      <a:pt x="13" y="14"/>
                      <a:pt x="13" y="14"/>
                      <a:pt x="13" y="14"/>
                    </a:cubicBezTo>
                    <a:cubicBezTo>
                      <a:pt x="8" y="21"/>
                      <a:pt x="8" y="21"/>
                      <a:pt x="8" y="21"/>
                    </a:cubicBezTo>
                    <a:cubicBezTo>
                      <a:pt x="8" y="21"/>
                      <a:pt x="8" y="21"/>
                      <a:pt x="8" y="21"/>
                    </a:cubicBezTo>
                    <a:cubicBezTo>
                      <a:pt x="14" y="30"/>
                      <a:pt x="14" y="30"/>
                      <a:pt x="14" y="30"/>
                    </a:cubicBezTo>
                    <a:cubicBezTo>
                      <a:pt x="14" y="30"/>
                      <a:pt x="14" y="30"/>
                      <a:pt x="14" y="30"/>
                    </a:cubicBezTo>
                    <a:cubicBezTo>
                      <a:pt x="12" y="34"/>
                      <a:pt x="12" y="34"/>
                      <a:pt x="12" y="34"/>
                    </a:cubicBezTo>
                    <a:cubicBezTo>
                      <a:pt x="12" y="34"/>
                      <a:pt x="12" y="34"/>
                      <a:pt x="12" y="34"/>
                    </a:cubicBezTo>
                    <a:cubicBezTo>
                      <a:pt x="2" y="35"/>
                      <a:pt x="2" y="35"/>
                      <a:pt x="2" y="35"/>
                    </a:cubicBezTo>
                    <a:cubicBezTo>
                      <a:pt x="1" y="36"/>
                      <a:pt x="1" y="36"/>
                      <a:pt x="1" y="36"/>
                    </a:cubicBezTo>
                    <a:cubicBezTo>
                      <a:pt x="0" y="44"/>
                      <a:pt x="0" y="44"/>
                      <a:pt x="0" y="44"/>
                    </a:cubicBezTo>
                    <a:cubicBezTo>
                      <a:pt x="0" y="45"/>
                      <a:pt x="0" y="45"/>
                      <a:pt x="0" y="45"/>
                    </a:cubicBezTo>
                    <a:cubicBezTo>
                      <a:pt x="10" y="48"/>
                      <a:pt x="10" y="48"/>
                      <a:pt x="10" y="48"/>
                    </a:cubicBezTo>
                    <a:cubicBezTo>
                      <a:pt x="10" y="49"/>
                      <a:pt x="10" y="49"/>
                      <a:pt x="10" y="49"/>
                    </a:cubicBezTo>
                    <a:cubicBezTo>
                      <a:pt x="11" y="53"/>
                      <a:pt x="11" y="53"/>
                      <a:pt x="11" y="53"/>
                    </a:cubicBezTo>
                    <a:cubicBezTo>
                      <a:pt x="10" y="54"/>
                      <a:pt x="10" y="54"/>
                      <a:pt x="10" y="54"/>
                    </a:cubicBezTo>
                    <a:cubicBezTo>
                      <a:pt x="2" y="60"/>
                      <a:pt x="2" y="60"/>
                      <a:pt x="2" y="60"/>
                    </a:cubicBezTo>
                    <a:cubicBezTo>
                      <a:pt x="2" y="60"/>
                      <a:pt x="2" y="60"/>
                      <a:pt x="2" y="60"/>
                    </a:cubicBezTo>
                    <a:cubicBezTo>
                      <a:pt x="5" y="68"/>
                      <a:pt x="5" y="68"/>
                      <a:pt x="5" y="68"/>
                    </a:cubicBezTo>
                    <a:cubicBezTo>
                      <a:pt x="5" y="68"/>
                      <a:pt x="5" y="68"/>
                      <a:pt x="5" y="68"/>
                    </a:cubicBezTo>
                    <a:cubicBezTo>
                      <a:pt x="16" y="67"/>
                      <a:pt x="16" y="67"/>
                      <a:pt x="16" y="67"/>
                    </a:cubicBezTo>
                    <a:cubicBezTo>
                      <a:pt x="16" y="67"/>
                      <a:pt x="16" y="67"/>
                      <a:pt x="16" y="67"/>
                    </a:cubicBezTo>
                    <a:cubicBezTo>
                      <a:pt x="19" y="71"/>
                      <a:pt x="19" y="71"/>
                      <a:pt x="19" y="71"/>
                    </a:cubicBezTo>
                    <a:cubicBezTo>
                      <a:pt x="19" y="71"/>
                      <a:pt x="19" y="71"/>
                      <a:pt x="19" y="71"/>
                    </a:cubicBezTo>
                    <a:cubicBezTo>
                      <a:pt x="15" y="81"/>
                      <a:pt x="15" y="81"/>
                      <a:pt x="15" y="81"/>
                    </a:cubicBezTo>
                    <a:cubicBezTo>
                      <a:pt x="15" y="81"/>
                      <a:pt x="15" y="81"/>
                      <a:pt x="15" y="81"/>
                    </a:cubicBezTo>
                    <a:cubicBezTo>
                      <a:pt x="21" y="86"/>
                      <a:pt x="21" y="86"/>
                      <a:pt x="21" y="86"/>
                    </a:cubicBezTo>
                    <a:cubicBezTo>
                      <a:pt x="22" y="86"/>
                      <a:pt x="22" y="86"/>
                      <a:pt x="22" y="86"/>
                    </a:cubicBezTo>
                    <a:cubicBezTo>
                      <a:pt x="30" y="80"/>
                      <a:pt x="30" y="80"/>
                      <a:pt x="30" y="80"/>
                    </a:cubicBezTo>
                    <a:cubicBezTo>
                      <a:pt x="31" y="80"/>
                      <a:pt x="31" y="80"/>
                      <a:pt x="31" y="80"/>
                    </a:cubicBezTo>
                    <a:cubicBezTo>
                      <a:pt x="34" y="82"/>
                      <a:pt x="34" y="82"/>
                      <a:pt x="34" y="82"/>
                    </a:cubicBezTo>
                    <a:cubicBezTo>
                      <a:pt x="35" y="82"/>
                      <a:pt x="35" y="82"/>
                      <a:pt x="35" y="82"/>
                    </a:cubicBezTo>
                    <a:cubicBezTo>
                      <a:pt x="36" y="93"/>
                      <a:pt x="36" y="93"/>
                      <a:pt x="36" y="93"/>
                    </a:cubicBezTo>
                    <a:cubicBezTo>
                      <a:pt x="36" y="93"/>
                      <a:pt x="36" y="93"/>
                      <a:pt x="36" y="93"/>
                    </a:cubicBezTo>
                    <a:cubicBezTo>
                      <a:pt x="44" y="94"/>
                      <a:pt x="44" y="94"/>
                      <a:pt x="44" y="94"/>
                    </a:cubicBezTo>
                    <a:cubicBezTo>
                      <a:pt x="45" y="94"/>
                      <a:pt x="45" y="94"/>
                      <a:pt x="45" y="94"/>
                    </a:cubicBezTo>
                    <a:cubicBezTo>
                      <a:pt x="49" y="84"/>
                      <a:pt x="49" y="84"/>
                      <a:pt x="49" y="84"/>
                    </a:cubicBezTo>
                    <a:cubicBezTo>
                      <a:pt x="49" y="84"/>
                      <a:pt x="49" y="84"/>
                      <a:pt x="49" y="84"/>
                    </a:cubicBezTo>
                    <a:cubicBezTo>
                      <a:pt x="54" y="83"/>
                      <a:pt x="54" y="83"/>
                      <a:pt x="54" y="83"/>
                    </a:cubicBezTo>
                    <a:cubicBezTo>
                      <a:pt x="54" y="84"/>
                      <a:pt x="54" y="84"/>
                      <a:pt x="54" y="84"/>
                    </a:cubicBezTo>
                    <a:cubicBezTo>
                      <a:pt x="60" y="92"/>
                      <a:pt x="60" y="92"/>
                      <a:pt x="60" y="92"/>
                    </a:cubicBezTo>
                    <a:cubicBezTo>
                      <a:pt x="61" y="92"/>
                      <a:pt x="61" y="92"/>
                      <a:pt x="61" y="92"/>
                    </a:cubicBezTo>
                    <a:cubicBezTo>
                      <a:pt x="68" y="89"/>
                      <a:pt x="68" y="89"/>
                      <a:pt x="68" y="89"/>
                    </a:cubicBezTo>
                    <a:cubicBezTo>
                      <a:pt x="69" y="89"/>
                      <a:pt x="69" y="89"/>
                      <a:pt x="69" y="89"/>
                    </a:cubicBezTo>
                    <a:cubicBezTo>
                      <a:pt x="67" y="78"/>
                      <a:pt x="67" y="78"/>
                      <a:pt x="67" y="78"/>
                    </a:cubicBezTo>
                    <a:cubicBezTo>
                      <a:pt x="68" y="78"/>
                      <a:pt x="68" y="78"/>
                      <a:pt x="68" y="78"/>
                    </a:cubicBezTo>
                    <a:cubicBezTo>
                      <a:pt x="71" y="75"/>
                      <a:pt x="71" y="75"/>
                      <a:pt x="71" y="75"/>
                    </a:cubicBezTo>
                    <a:cubicBezTo>
                      <a:pt x="72" y="75"/>
                      <a:pt x="72" y="75"/>
                      <a:pt x="72" y="75"/>
                    </a:cubicBezTo>
                    <a:cubicBezTo>
                      <a:pt x="81" y="79"/>
                      <a:pt x="81" y="79"/>
                      <a:pt x="81" y="79"/>
                    </a:cubicBezTo>
                    <a:cubicBezTo>
                      <a:pt x="82" y="79"/>
                      <a:pt x="82" y="79"/>
                      <a:pt x="82" y="79"/>
                    </a:cubicBezTo>
                    <a:cubicBezTo>
                      <a:pt x="87" y="73"/>
                      <a:pt x="87" y="73"/>
                      <a:pt x="87" y="73"/>
                    </a:cubicBezTo>
                    <a:cubicBezTo>
                      <a:pt x="87" y="72"/>
                      <a:pt x="87" y="72"/>
                      <a:pt x="87" y="72"/>
                    </a:cubicBezTo>
                    <a:cubicBezTo>
                      <a:pt x="81" y="64"/>
                      <a:pt x="81" y="64"/>
                      <a:pt x="81" y="64"/>
                    </a:cubicBezTo>
                    <a:cubicBezTo>
                      <a:pt x="81" y="63"/>
                      <a:pt x="81" y="63"/>
                      <a:pt x="81" y="63"/>
                    </a:cubicBezTo>
                    <a:cubicBezTo>
                      <a:pt x="82" y="60"/>
                      <a:pt x="82" y="60"/>
                      <a:pt x="82" y="60"/>
                    </a:cubicBezTo>
                    <a:cubicBezTo>
                      <a:pt x="83" y="59"/>
                      <a:pt x="83" y="59"/>
                      <a:pt x="83" y="59"/>
                    </a:cubicBezTo>
                    <a:cubicBezTo>
                      <a:pt x="93" y="58"/>
                      <a:pt x="93" y="58"/>
                      <a:pt x="93" y="58"/>
                    </a:cubicBezTo>
                    <a:cubicBezTo>
                      <a:pt x="93" y="58"/>
                      <a:pt x="93" y="58"/>
                      <a:pt x="93" y="58"/>
                    </a:cubicBezTo>
                    <a:cubicBezTo>
                      <a:pt x="95" y="50"/>
                      <a:pt x="95" y="50"/>
                      <a:pt x="95" y="50"/>
                    </a:cubicBezTo>
                    <a:cubicBezTo>
                      <a:pt x="94" y="49"/>
                      <a:pt x="94" y="49"/>
                      <a:pt x="94" y="49"/>
                    </a:cubicBezTo>
                    <a:cubicBezTo>
                      <a:pt x="85" y="45"/>
                      <a:pt x="85" y="45"/>
                      <a:pt x="85" y="45"/>
                    </a:cubicBezTo>
                    <a:cubicBezTo>
                      <a:pt x="84" y="45"/>
                      <a:pt x="84" y="45"/>
                      <a:pt x="84" y="45"/>
                    </a:cubicBezTo>
                    <a:cubicBezTo>
                      <a:pt x="84" y="40"/>
                      <a:pt x="84" y="40"/>
                      <a:pt x="84" y="40"/>
                    </a:cubicBezTo>
                    <a:cubicBezTo>
                      <a:pt x="84" y="40"/>
                      <a:pt x="84" y="40"/>
                      <a:pt x="84" y="40"/>
                    </a:cubicBezTo>
                    <a:cubicBezTo>
                      <a:pt x="93" y="34"/>
                      <a:pt x="93" y="34"/>
                      <a:pt x="93" y="34"/>
                    </a:cubicBezTo>
                    <a:cubicBezTo>
                      <a:pt x="93" y="33"/>
                      <a:pt x="93" y="33"/>
                      <a:pt x="93" y="33"/>
                    </a:cubicBezTo>
                    <a:cubicBezTo>
                      <a:pt x="90" y="26"/>
                      <a:pt x="90" y="26"/>
                      <a:pt x="90" y="26"/>
                    </a:cubicBezTo>
                    <a:lnTo>
                      <a:pt x="89" y="25"/>
                    </a:lnTo>
                    <a:close/>
                    <a:moveTo>
                      <a:pt x="52" y="61"/>
                    </a:moveTo>
                    <a:cubicBezTo>
                      <a:pt x="44" y="64"/>
                      <a:pt x="34" y="60"/>
                      <a:pt x="31" y="52"/>
                    </a:cubicBezTo>
                    <a:cubicBezTo>
                      <a:pt x="28" y="44"/>
                      <a:pt x="32" y="35"/>
                      <a:pt x="40" y="31"/>
                    </a:cubicBezTo>
                    <a:cubicBezTo>
                      <a:pt x="48" y="28"/>
                      <a:pt x="57" y="32"/>
                      <a:pt x="60" y="40"/>
                    </a:cubicBezTo>
                    <a:cubicBezTo>
                      <a:pt x="64" y="48"/>
                      <a:pt x="60" y="57"/>
                      <a:pt x="52"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5" name="Freeform 52"/>
              <p:cNvSpPr>
                <a:spLocks noEditPoints="1"/>
              </p:cNvSpPr>
              <p:nvPr/>
            </p:nvSpPr>
            <p:spPr bwMode="auto">
              <a:xfrm>
                <a:off x="1114" y="2833"/>
                <a:ext cx="99" cy="99"/>
              </a:xfrm>
              <a:custGeom>
                <a:avLst/>
                <a:gdLst>
                  <a:gd name="T0" fmla="*/ 57 w 68"/>
                  <a:gd name="T1" fmla="*/ 20 h 68"/>
                  <a:gd name="T2" fmla="*/ 55 w 68"/>
                  <a:gd name="T3" fmla="*/ 17 h 68"/>
                  <a:gd name="T4" fmla="*/ 58 w 68"/>
                  <a:gd name="T5" fmla="*/ 10 h 68"/>
                  <a:gd name="T6" fmla="*/ 53 w 68"/>
                  <a:gd name="T7" fmla="*/ 6 h 68"/>
                  <a:gd name="T8" fmla="*/ 47 w 68"/>
                  <a:gd name="T9" fmla="*/ 11 h 68"/>
                  <a:gd name="T10" fmla="*/ 44 w 68"/>
                  <a:gd name="T11" fmla="*/ 9 h 68"/>
                  <a:gd name="T12" fmla="*/ 43 w 68"/>
                  <a:gd name="T13" fmla="*/ 2 h 68"/>
                  <a:gd name="T14" fmla="*/ 37 w 68"/>
                  <a:gd name="T15" fmla="*/ 0 h 68"/>
                  <a:gd name="T16" fmla="*/ 33 w 68"/>
                  <a:gd name="T17" fmla="*/ 8 h 68"/>
                  <a:gd name="T18" fmla="*/ 30 w 68"/>
                  <a:gd name="T19" fmla="*/ 8 h 68"/>
                  <a:gd name="T20" fmla="*/ 25 w 68"/>
                  <a:gd name="T21" fmla="*/ 2 h 68"/>
                  <a:gd name="T22" fmla="*/ 19 w 68"/>
                  <a:gd name="T23" fmla="*/ 4 h 68"/>
                  <a:gd name="T24" fmla="*/ 20 w 68"/>
                  <a:gd name="T25" fmla="*/ 12 h 68"/>
                  <a:gd name="T26" fmla="*/ 17 w 68"/>
                  <a:gd name="T27" fmla="*/ 14 h 68"/>
                  <a:gd name="T28" fmla="*/ 10 w 68"/>
                  <a:gd name="T29" fmla="*/ 11 h 68"/>
                  <a:gd name="T30" fmla="*/ 6 w 68"/>
                  <a:gd name="T31" fmla="*/ 16 h 68"/>
                  <a:gd name="T32" fmla="*/ 11 w 68"/>
                  <a:gd name="T33" fmla="*/ 22 h 68"/>
                  <a:gd name="T34" fmla="*/ 9 w 68"/>
                  <a:gd name="T35" fmla="*/ 25 h 68"/>
                  <a:gd name="T36" fmla="*/ 2 w 68"/>
                  <a:gd name="T37" fmla="*/ 26 h 68"/>
                  <a:gd name="T38" fmla="*/ 0 w 68"/>
                  <a:gd name="T39" fmla="*/ 32 h 68"/>
                  <a:gd name="T40" fmla="*/ 8 w 68"/>
                  <a:gd name="T41" fmla="*/ 36 h 68"/>
                  <a:gd name="T42" fmla="*/ 8 w 68"/>
                  <a:gd name="T43" fmla="*/ 39 h 68"/>
                  <a:gd name="T44" fmla="*/ 2 w 68"/>
                  <a:gd name="T45" fmla="*/ 44 h 68"/>
                  <a:gd name="T46" fmla="*/ 4 w 68"/>
                  <a:gd name="T47" fmla="*/ 50 h 68"/>
                  <a:gd name="T48" fmla="*/ 12 w 68"/>
                  <a:gd name="T49" fmla="*/ 49 h 68"/>
                  <a:gd name="T50" fmla="*/ 14 w 68"/>
                  <a:gd name="T51" fmla="*/ 52 h 68"/>
                  <a:gd name="T52" fmla="*/ 11 w 68"/>
                  <a:gd name="T53" fmla="*/ 59 h 68"/>
                  <a:gd name="T54" fmla="*/ 16 w 68"/>
                  <a:gd name="T55" fmla="*/ 63 h 68"/>
                  <a:gd name="T56" fmla="*/ 22 w 68"/>
                  <a:gd name="T57" fmla="*/ 58 h 68"/>
                  <a:gd name="T58" fmla="*/ 25 w 68"/>
                  <a:gd name="T59" fmla="*/ 59 h 68"/>
                  <a:gd name="T60" fmla="*/ 26 w 68"/>
                  <a:gd name="T61" fmla="*/ 67 h 68"/>
                  <a:gd name="T62" fmla="*/ 32 w 68"/>
                  <a:gd name="T63" fmla="*/ 68 h 68"/>
                  <a:gd name="T64" fmla="*/ 36 w 68"/>
                  <a:gd name="T65" fmla="*/ 61 h 68"/>
                  <a:gd name="T66" fmla="*/ 39 w 68"/>
                  <a:gd name="T67" fmla="*/ 61 h 68"/>
                  <a:gd name="T68" fmla="*/ 44 w 68"/>
                  <a:gd name="T69" fmla="*/ 67 h 68"/>
                  <a:gd name="T70" fmla="*/ 50 w 68"/>
                  <a:gd name="T71" fmla="*/ 65 h 68"/>
                  <a:gd name="T72" fmla="*/ 49 w 68"/>
                  <a:gd name="T73" fmla="*/ 57 h 68"/>
                  <a:gd name="T74" fmla="*/ 52 w 68"/>
                  <a:gd name="T75" fmla="*/ 55 h 68"/>
                  <a:gd name="T76" fmla="*/ 59 w 68"/>
                  <a:gd name="T77" fmla="*/ 58 h 68"/>
                  <a:gd name="T78" fmla="*/ 63 w 68"/>
                  <a:gd name="T79" fmla="*/ 53 h 68"/>
                  <a:gd name="T80" fmla="*/ 58 w 68"/>
                  <a:gd name="T81" fmla="*/ 47 h 68"/>
                  <a:gd name="T82" fmla="*/ 60 w 68"/>
                  <a:gd name="T83" fmla="*/ 44 h 68"/>
                  <a:gd name="T84" fmla="*/ 67 w 68"/>
                  <a:gd name="T85" fmla="*/ 43 h 68"/>
                  <a:gd name="T86" fmla="*/ 68 w 68"/>
                  <a:gd name="T87" fmla="*/ 37 h 68"/>
                  <a:gd name="T88" fmla="*/ 61 w 68"/>
                  <a:gd name="T89" fmla="*/ 33 h 68"/>
                  <a:gd name="T90" fmla="*/ 61 w 68"/>
                  <a:gd name="T91" fmla="*/ 30 h 68"/>
                  <a:gd name="T92" fmla="*/ 67 w 68"/>
                  <a:gd name="T93" fmla="*/ 25 h 68"/>
                  <a:gd name="T94" fmla="*/ 65 w 68"/>
                  <a:gd name="T95" fmla="*/ 19 h 68"/>
                  <a:gd name="T96" fmla="*/ 23 w 68"/>
                  <a:gd name="T97" fmla="*/ 38 h 68"/>
                  <a:gd name="T98" fmla="*/ 44 w 68"/>
                  <a:gd name="T99" fmla="*/ 3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 h="68">
                    <a:moveTo>
                      <a:pt x="65" y="19"/>
                    </a:moveTo>
                    <a:cubicBezTo>
                      <a:pt x="57" y="20"/>
                      <a:pt x="57" y="20"/>
                      <a:pt x="57" y="20"/>
                    </a:cubicBezTo>
                    <a:cubicBezTo>
                      <a:pt x="57" y="20"/>
                      <a:pt x="57" y="20"/>
                      <a:pt x="57" y="20"/>
                    </a:cubicBezTo>
                    <a:cubicBezTo>
                      <a:pt x="55" y="17"/>
                      <a:pt x="55" y="17"/>
                      <a:pt x="55" y="17"/>
                    </a:cubicBezTo>
                    <a:cubicBezTo>
                      <a:pt x="55" y="17"/>
                      <a:pt x="55" y="17"/>
                      <a:pt x="55" y="17"/>
                    </a:cubicBezTo>
                    <a:cubicBezTo>
                      <a:pt x="58" y="10"/>
                      <a:pt x="58" y="10"/>
                      <a:pt x="58" y="10"/>
                    </a:cubicBezTo>
                    <a:cubicBezTo>
                      <a:pt x="58" y="10"/>
                      <a:pt x="58" y="10"/>
                      <a:pt x="58" y="10"/>
                    </a:cubicBezTo>
                    <a:cubicBezTo>
                      <a:pt x="53" y="6"/>
                      <a:pt x="53" y="6"/>
                      <a:pt x="53" y="6"/>
                    </a:cubicBezTo>
                    <a:cubicBezTo>
                      <a:pt x="53" y="6"/>
                      <a:pt x="53" y="6"/>
                      <a:pt x="53" y="6"/>
                    </a:cubicBezTo>
                    <a:cubicBezTo>
                      <a:pt x="47" y="11"/>
                      <a:pt x="47" y="11"/>
                      <a:pt x="47" y="11"/>
                    </a:cubicBezTo>
                    <a:cubicBezTo>
                      <a:pt x="46" y="11"/>
                      <a:pt x="46" y="11"/>
                      <a:pt x="46" y="11"/>
                    </a:cubicBezTo>
                    <a:cubicBezTo>
                      <a:pt x="44" y="9"/>
                      <a:pt x="44" y="9"/>
                      <a:pt x="44" y="9"/>
                    </a:cubicBezTo>
                    <a:cubicBezTo>
                      <a:pt x="43" y="9"/>
                      <a:pt x="43" y="9"/>
                      <a:pt x="43" y="9"/>
                    </a:cubicBezTo>
                    <a:cubicBezTo>
                      <a:pt x="43" y="2"/>
                      <a:pt x="43" y="2"/>
                      <a:pt x="43" y="2"/>
                    </a:cubicBezTo>
                    <a:cubicBezTo>
                      <a:pt x="42" y="1"/>
                      <a:pt x="42" y="1"/>
                      <a:pt x="42" y="1"/>
                    </a:cubicBezTo>
                    <a:cubicBezTo>
                      <a:pt x="37" y="0"/>
                      <a:pt x="37" y="0"/>
                      <a:pt x="37" y="0"/>
                    </a:cubicBezTo>
                    <a:cubicBezTo>
                      <a:pt x="36" y="1"/>
                      <a:pt x="36" y="1"/>
                      <a:pt x="36" y="1"/>
                    </a:cubicBezTo>
                    <a:cubicBezTo>
                      <a:pt x="33" y="8"/>
                      <a:pt x="33" y="8"/>
                      <a:pt x="33" y="8"/>
                    </a:cubicBezTo>
                    <a:cubicBezTo>
                      <a:pt x="33" y="8"/>
                      <a:pt x="33" y="8"/>
                      <a:pt x="33" y="8"/>
                    </a:cubicBezTo>
                    <a:cubicBezTo>
                      <a:pt x="30" y="8"/>
                      <a:pt x="30" y="8"/>
                      <a:pt x="30" y="8"/>
                    </a:cubicBezTo>
                    <a:cubicBezTo>
                      <a:pt x="29" y="8"/>
                      <a:pt x="29" y="8"/>
                      <a:pt x="29" y="8"/>
                    </a:cubicBezTo>
                    <a:cubicBezTo>
                      <a:pt x="25" y="2"/>
                      <a:pt x="25" y="2"/>
                      <a:pt x="25" y="2"/>
                    </a:cubicBezTo>
                    <a:cubicBezTo>
                      <a:pt x="25" y="2"/>
                      <a:pt x="25" y="2"/>
                      <a:pt x="25" y="2"/>
                    </a:cubicBezTo>
                    <a:cubicBezTo>
                      <a:pt x="19" y="4"/>
                      <a:pt x="19" y="4"/>
                      <a:pt x="19" y="4"/>
                    </a:cubicBezTo>
                    <a:cubicBezTo>
                      <a:pt x="19" y="4"/>
                      <a:pt x="19" y="4"/>
                      <a:pt x="19" y="4"/>
                    </a:cubicBezTo>
                    <a:cubicBezTo>
                      <a:pt x="20" y="12"/>
                      <a:pt x="20" y="12"/>
                      <a:pt x="20" y="12"/>
                    </a:cubicBezTo>
                    <a:cubicBezTo>
                      <a:pt x="20" y="12"/>
                      <a:pt x="20" y="12"/>
                      <a:pt x="20" y="12"/>
                    </a:cubicBezTo>
                    <a:cubicBezTo>
                      <a:pt x="17" y="14"/>
                      <a:pt x="17" y="14"/>
                      <a:pt x="17" y="14"/>
                    </a:cubicBezTo>
                    <a:cubicBezTo>
                      <a:pt x="17" y="14"/>
                      <a:pt x="17" y="14"/>
                      <a:pt x="17" y="14"/>
                    </a:cubicBezTo>
                    <a:cubicBezTo>
                      <a:pt x="10" y="11"/>
                      <a:pt x="10" y="11"/>
                      <a:pt x="10" y="11"/>
                    </a:cubicBezTo>
                    <a:cubicBezTo>
                      <a:pt x="10" y="11"/>
                      <a:pt x="10" y="11"/>
                      <a:pt x="10" y="11"/>
                    </a:cubicBezTo>
                    <a:cubicBezTo>
                      <a:pt x="6" y="16"/>
                      <a:pt x="6" y="16"/>
                      <a:pt x="6" y="16"/>
                    </a:cubicBezTo>
                    <a:cubicBezTo>
                      <a:pt x="6" y="16"/>
                      <a:pt x="6" y="16"/>
                      <a:pt x="6" y="16"/>
                    </a:cubicBezTo>
                    <a:cubicBezTo>
                      <a:pt x="11" y="22"/>
                      <a:pt x="11" y="22"/>
                      <a:pt x="11" y="22"/>
                    </a:cubicBezTo>
                    <a:cubicBezTo>
                      <a:pt x="11" y="23"/>
                      <a:pt x="11" y="23"/>
                      <a:pt x="11" y="23"/>
                    </a:cubicBezTo>
                    <a:cubicBezTo>
                      <a:pt x="9" y="25"/>
                      <a:pt x="9" y="25"/>
                      <a:pt x="9" y="25"/>
                    </a:cubicBezTo>
                    <a:cubicBezTo>
                      <a:pt x="9" y="26"/>
                      <a:pt x="9" y="26"/>
                      <a:pt x="9" y="26"/>
                    </a:cubicBezTo>
                    <a:cubicBezTo>
                      <a:pt x="2" y="26"/>
                      <a:pt x="2" y="26"/>
                      <a:pt x="2" y="26"/>
                    </a:cubicBezTo>
                    <a:cubicBezTo>
                      <a:pt x="1" y="27"/>
                      <a:pt x="1" y="27"/>
                      <a:pt x="1" y="27"/>
                    </a:cubicBezTo>
                    <a:cubicBezTo>
                      <a:pt x="0" y="32"/>
                      <a:pt x="0" y="32"/>
                      <a:pt x="0" y="32"/>
                    </a:cubicBezTo>
                    <a:cubicBezTo>
                      <a:pt x="1" y="33"/>
                      <a:pt x="1" y="33"/>
                      <a:pt x="1" y="33"/>
                    </a:cubicBezTo>
                    <a:cubicBezTo>
                      <a:pt x="8" y="36"/>
                      <a:pt x="8" y="36"/>
                      <a:pt x="8" y="36"/>
                    </a:cubicBezTo>
                    <a:cubicBezTo>
                      <a:pt x="8" y="36"/>
                      <a:pt x="8" y="36"/>
                      <a:pt x="8" y="36"/>
                    </a:cubicBezTo>
                    <a:cubicBezTo>
                      <a:pt x="8" y="39"/>
                      <a:pt x="8" y="39"/>
                      <a:pt x="8" y="39"/>
                    </a:cubicBezTo>
                    <a:cubicBezTo>
                      <a:pt x="8" y="39"/>
                      <a:pt x="8" y="39"/>
                      <a:pt x="8" y="39"/>
                    </a:cubicBezTo>
                    <a:cubicBezTo>
                      <a:pt x="2" y="44"/>
                      <a:pt x="2" y="44"/>
                      <a:pt x="2" y="44"/>
                    </a:cubicBezTo>
                    <a:cubicBezTo>
                      <a:pt x="2" y="44"/>
                      <a:pt x="2" y="44"/>
                      <a:pt x="2" y="44"/>
                    </a:cubicBezTo>
                    <a:cubicBezTo>
                      <a:pt x="4" y="50"/>
                      <a:pt x="4" y="50"/>
                      <a:pt x="4" y="50"/>
                    </a:cubicBezTo>
                    <a:cubicBezTo>
                      <a:pt x="4" y="50"/>
                      <a:pt x="4" y="50"/>
                      <a:pt x="4" y="50"/>
                    </a:cubicBezTo>
                    <a:cubicBezTo>
                      <a:pt x="12" y="49"/>
                      <a:pt x="12" y="49"/>
                      <a:pt x="12" y="49"/>
                    </a:cubicBezTo>
                    <a:cubicBezTo>
                      <a:pt x="12" y="49"/>
                      <a:pt x="12" y="49"/>
                      <a:pt x="12" y="49"/>
                    </a:cubicBezTo>
                    <a:cubicBezTo>
                      <a:pt x="14" y="52"/>
                      <a:pt x="14" y="52"/>
                      <a:pt x="14" y="52"/>
                    </a:cubicBezTo>
                    <a:cubicBezTo>
                      <a:pt x="14" y="52"/>
                      <a:pt x="14" y="52"/>
                      <a:pt x="14" y="52"/>
                    </a:cubicBezTo>
                    <a:cubicBezTo>
                      <a:pt x="11" y="59"/>
                      <a:pt x="11" y="59"/>
                      <a:pt x="11" y="59"/>
                    </a:cubicBezTo>
                    <a:cubicBezTo>
                      <a:pt x="11" y="59"/>
                      <a:pt x="11" y="59"/>
                      <a:pt x="11" y="59"/>
                    </a:cubicBezTo>
                    <a:cubicBezTo>
                      <a:pt x="16" y="63"/>
                      <a:pt x="16" y="63"/>
                      <a:pt x="16" y="63"/>
                    </a:cubicBezTo>
                    <a:cubicBezTo>
                      <a:pt x="16" y="63"/>
                      <a:pt x="16" y="63"/>
                      <a:pt x="16" y="63"/>
                    </a:cubicBezTo>
                    <a:cubicBezTo>
                      <a:pt x="22" y="58"/>
                      <a:pt x="22" y="58"/>
                      <a:pt x="22" y="58"/>
                    </a:cubicBezTo>
                    <a:cubicBezTo>
                      <a:pt x="23" y="58"/>
                      <a:pt x="23" y="58"/>
                      <a:pt x="23" y="58"/>
                    </a:cubicBezTo>
                    <a:cubicBezTo>
                      <a:pt x="25" y="59"/>
                      <a:pt x="25" y="59"/>
                      <a:pt x="25" y="59"/>
                    </a:cubicBezTo>
                    <a:cubicBezTo>
                      <a:pt x="26" y="60"/>
                      <a:pt x="26" y="60"/>
                      <a:pt x="26" y="60"/>
                    </a:cubicBezTo>
                    <a:cubicBezTo>
                      <a:pt x="26" y="67"/>
                      <a:pt x="26" y="67"/>
                      <a:pt x="26" y="67"/>
                    </a:cubicBezTo>
                    <a:cubicBezTo>
                      <a:pt x="27" y="68"/>
                      <a:pt x="27" y="68"/>
                      <a:pt x="27" y="68"/>
                    </a:cubicBezTo>
                    <a:cubicBezTo>
                      <a:pt x="32" y="68"/>
                      <a:pt x="32" y="68"/>
                      <a:pt x="32" y="68"/>
                    </a:cubicBezTo>
                    <a:cubicBezTo>
                      <a:pt x="33" y="68"/>
                      <a:pt x="33" y="68"/>
                      <a:pt x="33" y="68"/>
                    </a:cubicBezTo>
                    <a:cubicBezTo>
                      <a:pt x="36" y="61"/>
                      <a:pt x="36" y="61"/>
                      <a:pt x="36" y="61"/>
                    </a:cubicBezTo>
                    <a:cubicBezTo>
                      <a:pt x="36" y="61"/>
                      <a:pt x="36" y="61"/>
                      <a:pt x="36" y="61"/>
                    </a:cubicBezTo>
                    <a:cubicBezTo>
                      <a:pt x="39" y="61"/>
                      <a:pt x="39" y="61"/>
                      <a:pt x="39" y="61"/>
                    </a:cubicBezTo>
                    <a:cubicBezTo>
                      <a:pt x="39" y="61"/>
                      <a:pt x="39" y="61"/>
                      <a:pt x="39" y="61"/>
                    </a:cubicBezTo>
                    <a:cubicBezTo>
                      <a:pt x="44" y="67"/>
                      <a:pt x="44" y="67"/>
                      <a:pt x="44" y="67"/>
                    </a:cubicBezTo>
                    <a:cubicBezTo>
                      <a:pt x="44" y="67"/>
                      <a:pt x="44" y="67"/>
                      <a:pt x="44" y="67"/>
                    </a:cubicBezTo>
                    <a:cubicBezTo>
                      <a:pt x="50" y="65"/>
                      <a:pt x="50" y="65"/>
                      <a:pt x="50" y="65"/>
                    </a:cubicBezTo>
                    <a:cubicBezTo>
                      <a:pt x="50" y="65"/>
                      <a:pt x="50" y="65"/>
                      <a:pt x="50" y="65"/>
                    </a:cubicBezTo>
                    <a:cubicBezTo>
                      <a:pt x="49" y="57"/>
                      <a:pt x="49" y="57"/>
                      <a:pt x="49" y="57"/>
                    </a:cubicBezTo>
                    <a:cubicBezTo>
                      <a:pt x="49" y="57"/>
                      <a:pt x="49" y="57"/>
                      <a:pt x="49" y="57"/>
                    </a:cubicBezTo>
                    <a:cubicBezTo>
                      <a:pt x="52" y="55"/>
                      <a:pt x="52" y="55"/>
                      <a:pt x="52" y="55"/>
                    </a:cubicBezTo>
                    <a:cubicBezTo>
                      <a:pt x="52" y="55"/>
                      <a:pt x="52" y="55"/>
                      <a:pt x="52" y="55"/>
                    </a:cubicBezTo>
                    <a:cubicBezTo>
                      <a:pt x="59" y="58"/>
                      <a:pt x="59" y="58"/>
                      <a:pt x="59" y="58"/>
                    </a:cubicBezTo>
                    <a:cubicBezTo>
                      <a:pt x="59" y="58"/>
                      <a:pt x="59" y="58"/>
                      <a:pt x="59" y="58"/>
                    </a:cubicBezTo>
                    <a:cubicBezTo>
                      <a:pt x="63" y="53"/>
                      <a:pt x="63" y="53"/>
                      <a:pt x="63" y="53"/>
                    </a:cubicBezTo>
                    <a:cubicBezTo>
                      <a:pt x="63" y="53"/>
                      <a:pt x="63" y="53"/>
                      <a:pt x="63" y="53"/>
                    </a:cubicBezTo>
                    <a:cubicBezTo>
                      <a:pt x="58" y="47"/>
                      <a:pt x="58" y="47"/>
                      <a:pt x="58" y="47"/>
                    </a:cubicBezTo>
                    <a:cubicBezTo>
                      <a:pt x="58" y="46"/>
                      <a:pt x="58" y="46"/>
                      <a:pt x="58" y="46"/>
                    </a:cubicBezTo>
                    <a:cubicBezTo>
                      <a:pt x="60" y="44"/>
                      <a:pt x="60" y="44"/>
                      <a:pt x="60" y="44"/>
                    </a:cubicBezTo>
                    <a:cubicBezTo>
                      <a:pt x="60" y="43"/>
                      <a:pt x="60" y="43"/>
                      <a:pt x="60" y="43"/>
                    </a:cubicBezTo>
                    <a:cubicBezTo>
                      <a:pt x="67" y="43"/>
                      <a:pt x="67" y="43"/>
                      <a:pt x="67" y="43"/>
                    </a:cubicBezTo>
                    <a:cubicBezTo>
                      <a:pt x="68" y="42"/>
                      <a:pt x="68" y="42"/>
                      <a:pt x="68" y="42"/>
                    </a:cubicBezTo>
                    <a:cubicBezTo>
                      <a:pt x="68" y="37"/>
                      <a:pt x="68" y="37"/>
                      <a:pt x="68" y="37"/>
                    </a:cubicBezTo>
                    <a:cubicBezTo>
                      <a:pt x="68" y="36"/>
                      <a:pt x="68" y="36"/>
                      <a:pt x="68" y="36"/>
                    </a:cubicBezTo>
                    <a:cubicBezTo>
                      <a:pt x="61" y="33"/>
                      <a:pt x="61" y="33"/>
                      <a:pt x="61" y="33"/>
                    </a:cubicBezTo>
                    <a:cubicBezTo>
                      <a:pt x="61" y="33"/>
                      <a:pt x="61" y="33"/>
                      <a:pt x="61" y="33"/>
                    </a:cubicBezTo>
                    <a:cubicBezTo>
                      <a:pt x="61" y="30"/>
                      <a:pt x="61" y="30"/>
                      <a:pt x="61" y="30"/>
                    </a:cubicBezTo>
                    <a:cubicBezTo>
                      <a:pt x="61" y="29"/>
                      <a:pt x="61" y="29"/>
                      <a:pt x="61" y="29"/>
                    </a:cubicBezTo>
                    <a:cubicBezTo>
                      <a:pt x="67" y="25"/>
                      <a:pt x="67" y="25"/>
                      <a:pt x="67" y="25"/>
                    </a:cubicBezTo>
                    <a:cubicBezTo>
                      <a:pt x="67" y="25"/>
                      <a:pt x="67" y="25"/>
                      <a:pt x="67" y="25"/>
                    </a:cubicBezTo>
                    <a:cubicBezTo>
                      <a:pt x="65" y="19"/>
                      <a:pt x="65" y="19"/>
                      <a:pt x="65" y="19"/>
                    </a:cubicBezTo>
                    <a:close/>
                    <a:moveTo>
                      <a:pt x="38" y="44"/>
                    </a:moveTo>
                    <a:cubicBezTo>
                      <a:pt x="32" y="47"/>
                      <a:pt x="25" y="44"/>
                      <a:pt x="23" y="38"/>
                    </a:cubicBezTo>
                    <a:cubicBezTo>
                      <a:pt x="21" y="32"/>
                      <a:pt x="23" y="26"/>
                      <a:pt x="29" y="23"/>
                    </a:cubicBezTo>
                    <a:cubicBezTo>
                      <a:pt x="35" y="21"/>
                      <a:pt x="42" y="24"/>
                      <a:pt x="44" y="30"/>
                    </a:cubicBezTo>
                    <a:cubicBezTo>
                      <a:pt x="46" y="36"/>
                      <a:pt x="43" y="42"/>
                      <a:pt x="3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6" name="Freeform 53"/>
              <p:cNvSpPr>
                <a:spLocks noEditPoints="1"/>
              </p:cNvSpPr>
              <p:nvPr/>
            </p:nvSpPr>
            <p:spPr bwMode="auto">
              <a:xfrm>
                <a:off x="875" y="2182"/>
                <a:ext cx="111" cy="110"/>
              </a:xfrm>
              <a:custGeom>
                <a:avLst/>
                <a:gdLst>
                  <a:gd name="T0" fmla="*/ 63 w 76"/>
                  <a:gd name="T1" fmla="*/ 22 h 76"/>
                  <a:gd name="T2" fmla="*/ 61 w 76"/>
                  <a:gd name="T3" fmla="*/ 19 h 76"/>
                  <a:gd name="T4" fmla="*/ 64 w 76"/>
                  <a:gd name="T5" fmla="*/ 11 h 76"/>
                  <a:gd name="T6" fmla="*/ 59 w 76"/>
                  <a:gd name="T7" fmla="*/ 6 h 76"/>
                  <a:gd name="T8" fmla="*/ 52 w 76"/>
                  <a:gd name="T9" fmla="*/ 11 h 76"/>
                  <a:gd name="T10" fmla="*/ 48 w 76"/>
                  <a:gd name="T11" fmla="*/ 10 h 76"/>
                  <a:gd name="T12" fmla="*/ 47 w 76"/>
                  <a:gd name="T13" fmla="*/ 1 h 76"/>
                  <a:gd name="T14" fmla="*/ 40 w 76"/>
                  <a:gd name="T15" fmla="*/ 0 h 76"/>
                  <a:gd name="T16" fmla="*/ 37 w 76"/>
                  <a:gd name="T17" fmla="*/ 8 h 76"/>
                  <a:gd name="T18" fmla="*/ 33 w 76"/>
                  <a:gd name="T19" fmla="*/ 9 h 76"/>
                  <a:gd name="T20" fmla="*/ 27 w 76"/>
                  <a:gd name="T21" fmla="*/ 2 h 76"/>
                  <a:gd name="T22" fmla="*/ 21 w 76"/>
                  <a:gd name="T23" fmla="*/ 4 h 76"/>
                  <a:gd name="T24" fmla="*/ 22 w 76"/>
                  <a:gd name="T25" fmla="*/ 13 h 76"/>
                  <a:gd name="T26" fmla="*/ 19 w 76"/>
                  <a:gd name="T27" fmla="*/ 15 h 76"/>
                  <a:gd name="T28" fmla="*/ 11 w 76"/>
                  <a:gd name="T29" fmla="*/ 12 h 76"/>
                  <a:gd name="T30" fmla="*/ 6 w 76"/>
                  <a:gd name="T31" fmla="*/ 17 h 76"/>
                  <a:gd name="T32" fmla="*/ 11 w 76"/>
                  <a:gd name="T33" fmla="*/ 24 h 76"/>
                  <a:gd name="T34" fmla="*/ 10 w 76"/>
                  <a:gd name="T35" fmla="*/ 28 h 76"/>
                  <a:gd name="T36" fmla="*/ 1 w 76"/>
                  <a:gd name="T37" fmla="*/ 29 h 76"/>
                  <a:gd name="T38" fmla="*/ 0 w 76"/>
                  <a:gd name="T39" fmla="*/ 36 h 76"/>
                  <a:gd name="T40" fmla="*/ 8 w 76"/>
                  <a:gd name="T41" fmla="*/ 39 h 76"/>
                  <a:gd name="T42" fmla="*/ 9 w 76"/>
                  <a:gd name="T43" fmla="*/ 43 h 76"/>
                  <a:gd name="T44" fmla="*/ 2 w 76"/>
                  <a:gd name="T45" fmla="*/ 49 h 76"/>
                  <a:gd name="T46" fmla="*/ 4 w 76"/>
                  <a:gd name="T47" fmla="*/ 55 h 76"/>
                  <a:gd name="T48" fmla="*/ 13 w 76"/>
                  <a:gd name="T49" fmla="*/ 54 h 76"/>
                  <a:gd name="T50" fmla="*/ 15 w 76"/>
                  <a:gd name="T51" fmla="*/ 57 h 76"/>
                  <a:gd name="T52" fmla="*/ 12 w 76"/>
                  <a:gd name="T53" fmla="*/ 65 h 76"/>
                  <a:gd name="T54" fmla="*/ 17 w 76"/>
                  <a:gd name="T55" fmla="*/ 70 h 76"/>
                  <a:gd name="T56" fmla="*/ 24 w 76"/>
                  <a:gd name="T57" fmla="*/ 65 h 76"/>
                  <a:gd name="T58" fmla="*/ 28 w 76"/>
                  <a:gd name="T59" fmla="*/ 66 h 76"/>
                  <a:gd name="T60" fmla="*/ 29 w 76"/>
                  <a:gd name="T61" fmla="*/ 75 h 76"/>
                  <a:gd name="T62" fmla="*/ 36 w 76"/>
                  <a:gd name="T63" fmla="*/ 76 h 76"/>
                  <a:gd name="T64" fmla="*/ 39 w 76"/>
                  <a:gd name="T65" fmla="*/ 68 h 76"/>
                  <a:gd name="T66" fmla="*/ 43 w 76"/>
                  <a:gd name="T67" fmla="*/ 67 h 76"/>
                  <a:gd name="T68" fmla="*/ 48 w 76"/>
                  <a:gd name="T69" fmla="*/ 74 h 76"/>
                  <a:gd name="T70" fmla="*/ 55 w 76"/>
                  <a:gd name="T71" fmla="*/ 72 h 76"/>
                  <a:gd name="T72" fmla="*/ 54 w 76"/>
                  <a:gd name="T73" fmla="*/ 63 h 76"/>
                  <a:gd name="T74" fmla="*/ 57 w 76"/>
                  <a:gd name="T75" fmla="*/ 61 h 76"/>
                  <a:gd name="T76" fmla="*/ 65 w 76"/>
                  <a:gd name="T77" fmla="*/ 64 h 76"/>
                  <a:gd name="T78" fmla="*/ 70 w 76"/>
                  <a:gd name="T79" fmla="*/ 59 h 76"/>
                  <a:gd name="T80" fmla="*/ 65 w 76"/>
                  <a:gd name="T81" fmla="*/ 52 h 76"/>
                  <a:gd name="T82" fmla="*/ 66 w 76"/>
                  <a:gd name="T83" fmla="*/ 48 h 76"/>
                  <a:gd name="T84" fmla="*/ 75 w 76"/>
                  <a:gd name="T85" fmla="*/ 47 h 76"/>
                  <a:gd name="T86" fmla="*/ 76 w 76"/>
                  <a:gd name="T87" fmla="*/ 40 h 76"/>
                  <a:gd name="T88" fmla="*/ 68 w 76"/>
                  <a:gd name="T89" fmla="*/ 37 h 76"/>
                  <a:gd name="T90" fmla="*/ 67 w 76"/>
                  <a:gd name="T91" fmla="*/ 33 h 76"/>
                  <a:gd name="T92" fmla="*/ 74 w 76"/>
                  <a:gd name="T93" fmla="*/ 28 h 76"/>
                  <a:gd name="T94" fmla="*/ 72 w 76"/>
                  <a:gd name="T95" fmla="*/ 21 h 76"/>
                  <a:gd name="T96" fmla="*/ 25 w 76"/>
                  <a:gd name="T97" fmla="*/ 42 h 76"/>
                  <a:gd name="T98" fmla="*/ 48 w 76"/>
                  <a:gd name="T99" fmla="*/ 3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6" h="76">
                    <a:moveTo>
                      <a:pt x="72" y="21"/>
                    </a:moveTo>
                    <a:cubicBezTo>
                      <a:pt x="63" y="22"/>
                      <a:pt x="63" y="22"/>
                      <a:pt x="63" y="22"/>
                    </a:cubicBezTo>
                    <a:cubicBezTo>
                      <a:pt x="63" y="22"/>
                      <a:pt x="63" y="22"/>
                      <a:pt x="63" y="22"/>
                    </a:cubicBezTo>
                    <a:cubicBezTo>
                      <a:pt x="61" y="19"/>
                      <a:pt x="61" y="19"/>
                      <a:pt x="61" y="19"/>
                    </a:cubicBezTo>
                    <a:cubicBezTo>
                      <a:pt x="61" y="18"/>
                      <a:pt x="61" y="18"/>
                      <a:pt x="61" y="18"/>
                    </a:cubicBezTo>
                    <a:cubicBezTo>
                      <a:pt x="64" y="11"/>
                      <a:pt x="64" y="11"/>
                      <a:pt x="64" y="11"/>
                    </a:cubicBezTo>
                    <a:cubicBezTo>
                      <a:pt x="64" y="10"/>
                      <a:pt x="64" y="10"/>
                      <a:pt x="64" y="10"/>
                    </a:cubicBezTo>
                    <a:cubicBezTo>
                      <a:pt x="59" y="6"/>
                      <a:pt x="59" y="6"/>
                      <a:pt x="59" y="6"/>
                    </a:cubicBezTo>
                    <a:cubicBezTo>
                      <a:pt x="58" y="6"/>
                      <a:pt x="58" y="6"/>
                      <a:pt x="58" y="6"/>
                    </a:cubicBezTo>
                    <a:cubicBezTo>
                      <a:pt x="52" y="11"/>
                      <a:pt x="52" y="11"/>
                      <a:pt x="52" y="11"/>
                    </a:cubicBezTo>
                    <a:cubicBezTo>
                      <a:pt x="51" y="11"/>
                      <a:pt x="51" y="11"/>
                      <a:pt x="51" y="11"/>
                    </a:cubicBezTo>
                    <a:cubicBezTo>
                      <a:pt x="48" y="10"/>
                      <a:pt x="48" y="10"/>
                      <a:pt x="48" y="10"/>
                    </a:cubicBezTo>
                    <a:cubicBezTo>
                      <a:pt x="48" y="10"/>
                      <a:pt x="48" y="10"/>
                      <a:pt x="48" y="10"/>
                    </a:cubicBezTo>
                    <a:cubicBezTo>
                      <a:pt x="47" y="1"/>
                      <a:pt x="47" y="1"/>
                      <a:pt x="47" y="1"/>
                    </a:cubicBezTo>
                    <a:cubicBezTo>
                      <a:pt x="47" y="1"/>
                      <a:pt x="47" y="1"/>
                      <a:pt x="47" y="1"/>
                    </a:cubicBezTo>
                    <a:cubicBezTo>
                      <a:pt x="40" y="0"/>
                      <a:pt x="40" y="0"/>
                      <a:pt x="40" y="0"/>
                    </a:cubicBezTo>
                    <a:cubicBezTo>
                      <a:pt x="40" y="0"/>
                      <a:pt x="40" y="0"/>
                      <a:pt x="40" y="0"/>
                    </a:cubicBezTo>
                    <a:cubicBezTo>
                      <a:pt x="37" y="8"/>
                      <a:pt x="37" y="8"/>
                      <a:pt x="37" y="8"/>
                    </a:cubicBezTo>
                    <a:cubicBezTo>
                      <a:pt x="36" y="8"/>
                      <a:pt x="36" y="8"/>
                      <a:pt x="36" y="8"/>
                    </a:cubicBezTo>
                    <a:cubicBezTo>
                      <a:pt x="33" y="9"/>
                      <a:pt x="33" y="9"/>
                      <a:pt x="33" y="9"/>
                    </a:cubicBezTo>
                    <a:cubicBezTo>
                      <a:pt x="32" y="9"/>
                      <a:pt x="32" y="9"/>
                      <a:pt x="32" y="9"/>
                    </a:cubicBezTo>
                    <a:cubicBezTo>
                      <a:pt x="27" y="2"/>
                      <a:pt x="27" y="2"/>
                      <a:pt x="27" y="2"/>
                    </a:cubicBezTo>
                    <a:cubicBezTo>
                      <a:pt x="27" y="2"/>
                      <a:pt x="27" y="2"/>
                      <a:pt x="27" y="2"/>
                    </a:cubicBezTo>
                    <a:cubicBezTo>
                      <a:pt x="21" y="4"/>
                      <a:pt x="21" y="4"/>
                      <a:pt x="21" y="4"/>
                    </a:cubicBezTo>
                    <a:cubicBezTo>
                      <a:pt x="21" y="5"/>
                      <a:pt x="21" y="5"/>
                      <a:pt x="21" y="5"/>
                    </a:cubicBezTo>
                    <a:cubicBezTo>
                      <a:pt x="22" y="13"/>
                      <a:pt x="22" y="13"/>
                      <a:pt x="22" y="13"/>
                    </a:cubicBezTo>
                    <a:cubicBezTo>
                      <a:pt x="21" y="13"/>
                      <a:pt x="21" y="13"/>
                      <a:pt x="21" y="13"/>
                    </a:cubicBezTo>
                    <a:cubicBezTo>
                      <a:pt x="19" y="15"/>
                      <a:pt x="19" y="15"/>
                      <a:pt x="19" y="15"/>
                    </a:cubicBezTo>
                    <a:cubicBezTo>
                      <a:pt x="18" y="15"/>
                      <a:pt x="18" y="15"/>
                      <a:pt x="18" y="15"/>
                    </a:cubicBezTo>
                    <a:cubicBezTo>
                      <a:pt x="11" y="12"/>
                      <a:pt x="11" y="12"/>
                      <a:pt x="11" y="12"/>
                    </a:cubicBezTo>
                    <a:cubicBezTo>
                      <a:pt x="10" y="12"/>
                      <a:pt x="10" y="12"/>
                      <a:pt x="10" y="12"/>
                    </a:cubicBezTo>
                    <a:cubicBezTo>
                      <a:pt x="6" y="17"/>
                      <a:pt x="6" y="17"/>
                      <a:pt x="6" y="17"/>
                    </a:cubicBezTo>
                    <a:cubicBezTo>
                      <a:pt x="6" y="18"/>
                      <a:pt x="6" y="18"/>
                      <a:pt x="6" y="18"/>
                    </a:cubicBezTo>
                    <a:cubicBezTo>
                      <a:pt x="11" y="24"/>
                      <a:pt x="11" y="24"/>
                      <a:pt x="11" y="24"/>
                    </a:cubicBezTo>
                    <a:cubicBezTo>
                      <a:pt x="11" y="25"/>
                      <a:pt x="11" y="25"/>
                      <a:pt x="11" y="25"/>
                    </a:cubicBezTo>
                    <a:cubicBezTo>
                      <a:pt x="10" y="28"/>
                      <a:pt x="10" y="28"/>
                      <a:pt x="10" y="28"/>
                    </a:cubicBezTo>
                    <a:cubicBezTo>
                      <a:pt x="9" y="28"/>
                      <a:pt x="9" y="28"/>
                      <a:pt x="9" y="28"/>
                    </a:cubicBezTo>
                    <a:cubicBezTo>
                      <a:pt x="1" y="29"/>
                      <a:pt x="1" y="29"/>
                      <a:pt x="1" y="29"/>
                    </a:cubicBezTo>
                    <a:cubicBezTo>
                      <a:pt x="1" y="29"/>
                      <a:pt x="1" y="29"/>
                      <a:pt x="1" y="29"/>
                    </a:cubicBezTo>
                    <a:cubicBezTo>
                      <a:pt x="0" y="36"/>
                      <a:pt x="0" y="36"/>
                      <a:pt x="0" y="36"/>
                    </a:cubicBezTo>
                    <a:cubicBezTo>
                      <a:pt x="0" y="36"/>
                      <a:pt x="0" y="36"/>
                      <a:pt x="0" y="36"/>
                    </a:cubicBezTo>
                    <a:cubicBezTo>
                      <a:pt x="8" y="39"/>
                      <a:pt x="8" y="39"/>
                      <a:pt x="8" y="39"/>
                    </a:cubicBezTo>
                    <a:cubicBezTo>
                      <a:pt x="8" y="40"/>
                      <a:pt x="8" y="40"/>
                      <a:pt x="8" y="40"/>
                    </a:cubicBezTo>
                    <a:cubicBezTo>
                      <a:pt x="9" y="43"/>
                      <a:pt x="9" y="43"/>
                      <a:pt x="9" y="43"/>
                    </a:cubicBezTo>
                    <a:cubicBezTo>
                      <a:pt x="8" y="44"/>
                      <a:pt x="8" y="44"/>
                      <a:pt x="8" y="44"/>
                    </a:cubicBezTo>
                    <a:cubicBezTo>
                      <a:pt x="2" y="49"/>
                      <a:pt x="2" y="49"/>
                      <a:pt x="2" y="49"/>
                    </a:cubicBezTo>
                    <a:cubicBezTo>
                      <a:pt x="1" y="49"/>
                      <a:pt x="1" y="49"/>
                      <a:pt x="1" y="49"/>
                    </a:cubicBezTo>
                    <a:cubicBezTo>
                      <a:pt x="4" y="55"/>
                      <a:pt x="4" y="55"/>
                      <a:pt x="4" y="55"/>
                    </a:cubicBezTo>
                    <a:cubicBezTo>
                      <a:pt x="4" y="55"/>
                      <a:pt x="4" y="55"/>
                      <a:pt x="4" y="55"/>
                    </a:cubicBezTo>
                    <a:cubicBezTo>
                      <a:pt x="13" y="54"/>
                      <a:pt x="13" y="54"/>
                      <a:pt x="13" y="54"/>
                    </a:cubicBezTo>
                    <a:cubicBezTo>
                      <a:pt x="13" y="55"/>
                      <a:pt x="13" y="55"/>
                      <a:pt x="13" y="55"/>
                    </a:cubicBezTo>
                    <a:cubicBezTo>
                      <a:pt x="15" y="57"/>
                      <a:pt x="15" y="57"/>
                      <a:pt x="15" y="57"/>
                    </a:cubicBezTo>
                    <a:cubicBezTo>
                      <a:pt x="15" y="58"/>
                      <a:pt x="15" y="58"/>
                      <a:pt x="15" y="58"/>
                    </a:cubicBezTo>
                    <a:cubicBezTo>
                      <a:pt x="12" y="65"/>
                      <a:pt x="12" y="65"/>
                      <a:pt x="12" y="65"/>
                    </a:cubicBezTo>
                    <a:cubicBezTo>
                      <a:pt x="12" y="66"/>
                      <a:pt x="12" y="66"/>
                      <a:pt x="12" y="66"/>
                    </a:cubicBezTo>
                    <a:cubicBezTo>
                      <a:pt x="17" y="70"/>
                      <a:pt x="17" y="70"/>
                      <a:pt x="17" y="70"/>
                    </a:cubicBezTo>
                    <a:cubicBezTo>
                      <a:pt x="17" y="70"/>
                      <a:pt x="17" y="70"/>
                      <a:pt x="17" y="70"/>
                    </a:cubicBezTo>
                    <a:cubicBezTo>
                      <a:pt x="24" y="65"/>
                      <a:pt x="24" y="65"/>
                      <a:pt x="24" y="65"/>
                    </a:cubicBezTo>
                    <a:cubicBezTo>
                      <a:pt x="25" y="65"/>
                      <a:pt x="25" y="65"/>
                      <a:pt x="25" y="65"/>
                    </a:cubicBezTo>
                    <a:cubicBezTo>
                      <a:pt x="28" y="66"/>
                      <a:pt x="28" y="66"/>
                      <a:pt x="28" y="66"/>
                    </a:cubicBezTo>
                    <a:cubicBezTo>
                      <a:pt x="28" y="67"/>
                      <a:pt x="28" y="67"/>
                      <a:pt x="28" y="67"/>
                    </a:cubicBezTo>
                    <a:cubicBezTo>
                      <a:pt x="29" y="75"/>
                      <a:pt x="29" y="75"/>
                      <a:pt x="29" y="75"/>
                    </a:cubicBezTo>
                    <a:cubicBezTo>
                      <a:pt x="29" y="75"/>
                      <a:pt x="29" y="75"/>
                      <a:pt x="29" y="75"/>
                    </a:cubicBezTo>
                    <a:cubicBezTo>
                      <a:pt x="36" y="76"/>
                      <a:pt x="36" y="76"/>
                      <a:pt x="36" y="76"/>
                    </a:cubicBezTo>
                    <a:cubicBezTo>
                      <a:pt x="36" y="76"/>
                      <a:pt x="36" y="76"/>
                      <a:pt x="36" y="76"/>
                    </a:cubicBezTo>
                    <a:cubicBezTo>
                      <a:pt x="39" y="68"/>
                      <a:pt x="39" y="68"/>
                      <a:pt x="39" y="68"/>
                    </a:cubicBezTo>
                    <a:cubicBezTo>
                      <a:pt x="40" y="68"/>
                      <a:pt x="40" y="68"/>
                      <a:pt x="40" y="68"/>
                    </a:cubicBezTo>
                    <a:cubicBezTo>
                      <a:pt x="43" y="67"/>
                      <a:pt x="43" y="67"/>
                      <a:pt x="43" y="67"/>
                    </a:cubicBezTo>
                    <a:cubicBezTo>
                      <a:pt x="43" y="68"/>
                      <a:pt x="43" y="68"/>
                      <a:pt x="43" y="68"/>
                    </a:cubicBezTo>
                    <a:cubicBezTo>
                      <a:pt x="48" y="74"/>
                      <a:pt x="48" y="74"/>
                      <a:pt x="48" y="74"/>
                    </a:cubicBezTo>
                    <a:cubicBezTo>
                      <a:pt x="49" y="75"/>
                      <a:pt x="49" y="75"/>
                      <a:pt x="49" y="75"/>
                    </a:cubicBezTo>
                    <a:cubicBezTo>
                      <a:pt x="55" y="72"/>
                      <a:pt x="55" y="72"/>
                      <a:pt x="55" y="72"/>
                    </a:cubicBezTo>
                    <a:cubicBezTo>
                      <a:pt x="55" y="72"/>
                      <a:pt x="55" y="72"/>
                      <a:pt x="55" y="72"/>
                    </a:cubicBezTo>
                    <a:cubicBezTo>
                      <a:pt x="54" y="63"/>
                      <a:pt x="54" y="63"/>
                      <a:pt x="54" y="63"/>
                    </a:cubicBezTo>
                    <a:cubicBezTo>
                      <a:pt x="54" y="63"/>
                      <a:pt x="54" y="63"/>
                      <a:pt x="54" y="63"/>
                    </a:cubicBezTo>
                    <a:cubicBezTo>
                      <a:pt x="57" y="61"/>
                      <a:pt x="57" y="61"/>
                      <a:pt x="57" y="61"/>
                    </a:cubicBezTo>
                    <a:cubicBezTo>
                      <a:pt x="58" y="61"/>
                      <a:pt x="58" y="61"/>
                      <a:pt x="58" y="61"/>
                    </a:cubicBezTo>
                    <a:cubicBezTo>
                      <a:pt x="65" y="64"/>
                      <a:pt x="65" y="64"/>
                      <a:pt x="65" y="64"/>
                    </a:cubicBezTo>
                    <a:cubicBezTo>
                      <a:pt x="66" y="64"/>
                      <a:pt x="66" y="64"/>
                      <a:pt x="66" y="64"/>
                    </a:cubicBezTo>
                    <a:cubicBezTo>
                      <a:pt x="70" y="59"/>
                      <a:pt x="70" y="59"/>
                      <a:pt x="70" y="59"/>
                    </a:cubicBezTo>
                    <a:cubicBezTo>
                      <a:pt x="70" y="59"/>
                      <a:pt x="70" y="59"/>
                      <a:pt x="70" y="59"/>
                    </a:cubicBezTo>
                    <a:cubicBezTo>
                      <a:pt x="65" y="52"/>
                      <a:pt x="65" y="52"/>
                      <a:pt x="65" y="52"/>
                    </a:cubicBezTo>
                    <a:cubicBezTo>
                      <a:pt x="65" y="51"/>
                      <a:pt x="65" y="51"/>
                      <a:pt x="65" y="51"/>
                    </a:cubicBezTo>
                    <a:cubicBezTo>
                      <a:pt x="66" y="48"/>
                      <a:pt x="66" y="48"/>
                      <a:pt x="66" y="48"/>
                    </a:cubicBezTo>
                    <a:cubicBezTo>
                      <a:pt x="66" y="48"/>
                      <a:pt x="66" y="48"/>
                      <a:pt x="66" y="48"/>
                    </a:cubicBezTo>
                    <a:cubicBezTo>
                      <a:pt x="75" y="47"/>
                      <a:pt x="75" y="47"/>
                      <a:pt x="75" y="47"/>
                    </a:cubicBezTo>
                    <a:cubicBezTo>
                      <a:pt x="75" y="47"/>
                      <a:pt x="75" y="47"/>
                      <a:pt x="75" y="47"/>
                    </a:cubicBezTo>
                    <a:cubicBezTo>
                      <a:pt x="76" y="40"/>
                      <a:pt x="76" y="40"/>
                      <a:pt x="76" y="40"/>
                    </a:cubicBezTo>
                    <a:cubicBezTo>
                      <a:pt x="76" y="40"/>
                      <a:pt x="76" y="40"/>
                      <a:pt x="76" y="40"/>
                    </a:cubicBezTo>
                    <a:cubicBezTo>
                      <a:pt x="68" y="37"/>
                      <a:pt x="68" y="37"/>
                      <a:pt x="68" y="37"/>
                    </a:cubicBezTo>
                    <a:cubicBezTo>
                      <a:pt x="68" y="36"/>
                      <a:pt x="68" y="36"/>
                      <a:pt x="68" y="36"/>
                    </a:cubicBezTo>
                    <a:cubicBezTo>
                      <a:pt x="67" y="33"/>
                      <a:pt x="67" y="33"/>
                      <a:pt x="67" y="33"/>
                    </a:cubicBezTo>
                    <a:cubicBezTo>
                      <a:pt x="67" y="33"/>
                      <a:pt x="67" y="33"/>
                      <a:pt x="67" y="33"/>
                    </a:cubicBezTo>
                    <a:cubicBezTo>
                      <a:pt x="74" y="28"/>
                      <a:pt x="74" y="28"/>
                      <a:pt x="74" y="28"/>
                    </a:cubicBezTo>
                    <a:cubicBezTo>
                      <a:pt x="74" y="27"/>
                      <a:pt x="74" y="27"/>
                      <a:pt x="74" y="27"/>
                    </a:cubicBezTo>
                    <a:cubicBezTo>
                      <a:pt x="72" y="21"/>
                      <a:pt x="72" y="21"/>
                      <a:pt x="72" y="21"/>
                    </a:cubicBezTo>
                    <a:close/>
                    <a:moveTo>
                      <a:pt x="41" y="49"/>
                    </a:moveTo>
                    <a:cubicBezTo>
                      <a:pt x="35" y="52"/>
                      <a:pt x="28" y="49"/>
                      <a:pt x="25" y="42"/>
                    </a:cubicBezTo>
                    <a:cubicBezTo>
                      <a:pt x="22" y="36"/>
                      <a:pt x="26" y="28"/>
                      <a:pt x="32" y="26"/>
                    </a:cubicBezTo>
                    <a:cubicBezTo>
                      <a:pt x="39" y="23"/>
                      <a:pt x="46" y="26"/>
                      <a:pt x="48" y="33"/>
                    </a:cubicBezTo>
                    <a:cubicBezTo>
                      <a:pt x="51" y="39"/>
                      <a:pt x="48" y="47"/>
                      <a:pt x="4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7" name="Freeform 54"/>
              <p:cNvSpPr>
                <a:spLocks noEditPoints="1"/>
              </p:cNvSpPr>
              <p:nvPr/>
            </p:nvSpPr>
            <p:spPr bwMode="auto">
              <a:xfrm>
                <a:off x="1102" y="2961"/>
                <a:ext cx="99" cy="99"/>
              </a:xfrm>
              <a:custGeom>
                <a:avLst/>
                <a:gdLst>
                  <a:gd name="T0" fmla="*/ 57 w 68"/>
                  <a:gd name="T1" fmla="*/ 19 h 68"/>
                  <a:gd name="T2" fmla="*/ 55 w 68"/>
                  <a:gd name="T3" fmla="*/ 17 h 68"/>
                  <a:gd name="T4" fmla="*/ 58 w 68"/>
                  <a:gd name="T5" fmla="*/ 9 h 68"/>
                  <a:gd name="T6" fmla="*/ 53 w 68"/>
                  <a:gd name="T7" fmla="*/ 5 h 68"/>
                  <a:gd name="T8" fmla="*/ 47 w 68"/>
                  <a:gd name="T9" fmla="*/ 10 h 68"/>
                  <a:gd name="T10" fmla="*/ 44 w 68"/>
                  <a:gd name="T11" fmla="*/ 9 h 68"/>
                  <a:gd name="T12" fmla="*/ 43 w 68"/>
                  <a:gd name="T13" fmla="*/ 1 h 68"/>
                  <a:gd name="T14" fmla="*/ 36 w 68"/>
                  <a:gd name="T15" fmla="*/ 0 h 68"/>
                  <a:gd name="T16" fmla="*/ 33 w 68"/>
                  <a:gd name="T17" fmla="*/ 7 h 68"/>
                  <a:gd name="T18" fmla="*/ 30 w 68"/>
                  <a:gd name="T19" fmla="*/ 7 h 68"/>
                  <a:gd name="T20" fmla="*/ 25 w 68"/>
                  <a:gd name="T21" fmla="*/ 1 h 68"/>
                  <a:gd name="T22" fmla="*/ 19 w 68"/>
                  <a:gd name="T23" fmla="*/ 3 h 68"/>
                  <a:gd name="T24" fmla="*/ 20 w 68"/>
                  <a:gd name="T25" fmla="*/ 11 h 68"/>
                  <a:gd name="T26" fmla="*/ 17 w 68"/>
                  <a:gd name="T27" fmla="*/ 13 h 68"/>
                  <a:gd name="T28" fmla="*/ 10 w 68"/>
                  <a:gd name="T29" fmla="*/ 10 h 68"/>
                  <a:gd name="T30" fmla="*/ 6 w 68"/>
                  <a:gd name="T31" fmla="*/ 15 h 68"/>
                  <a:gd name="T32" fmla="*/ 10 w 68"/>
                  <a:gd name="T33" fmla="*/ 21 h 68"/>
                  <a:gd name="T34" fmla="*/ 9 w 68"/>
                  <a:gd name="T35" fmla="*/ 25 h 68"/>
                  <a:gd name="T36" fmla="*/ 2 w 68"/>
                  <a:gd name="T37" fmla="*/ 26 h 68"/>
                  <a:gd name="T38" fmla="*/ 0 w 68"/>
                  <a:gd name="T39" fmla="*/ 32 h 68"/>
                  <a:gd name="T40" fmla="*/ 7 w 68"/>
                  <a:gd name="T41" fmla="*/ 35 h 68"/>
                  <a:gd name="T42" fmla="*/ 8 w 68"/>
                  <a:gd name="T43" fmla="*/ 38 h 68"/>
                  <a:gd name="T44" fmla="*/ 2 w 68"/>
                  <a:gd name="T45" fmla="*/ 43 h 68"/>
                  <a:gd name="T46" fmla="*/ 4 w 68"/>
                  <a:gd name="T47" fmla="*/ 49 h 68"/>
                  <a:gd name="T48" fmla="*/ 12 w 68"/>
                  <a:gd name="T49" fmla="*/ 48 h 68"/>
                  <a:gd name="T50" fmla="*/ 14 w 68"/>
                  <a:gd name="T51" fmla="*/ 51 h 68"/>
                  <a:gd name="T52" fmla="*/ 11 w 68"/>
                  <a:gd name="T53" fmla="*/ 58 h 68"/>
                  <a:gd name="T54" fmla="*/ 16 w 68"/>
                  <a:gd name="T55" fmla="*/ 62 h 68"/>
                  <a:gd name="T56" fmla="*/ 22 w 68"/>
                  <a:gd name="T57" fmla="*/ 58 h 68"/>
                  <a:gd name="T58" fmla="*/ 25 w 68"/>
                  <a:gd name="T59" fmla="*/ 59 h 68"/>
                  <a:gd name="T60" fmla="*/ 26 w 68"/>
                  <a:gd name="T61" fmla="*/ 67 h 68"/>
                  <a:gd name="T62" fmla="*/ 32 w 68"/>
                  <a:gd name="T63" fmla="*/ 68 h 68"/>
                  <a:gd name="T64" fmla="*/ 36 w 68"/>
                  <a:gd name="T65" fmla="*/ 61 h 68"/>
                  <a:gd name="T66" fmla="*/ 39 w 68"/>
                  <a:gd name="T67" fmla="*/ 60 h 68"/>
                  <a:gd name="T68" fmla="*/ 44 w 68"/>
                  <a:gd name="T69" fmla="*/ 66 h 68"/>
                  <a:gd name="T70" fmla="*/ 50 w 68"/>
                  <a:gd name="T71" fmla="*/ 64 h 68"/>
                  <a:gd name="T72" fmla="*/ 49 w 68"/>
                  <a:gd name="T73" fmla="*/ 56 h 68"/>
                  <a:gd name="T74" fmla="*/ 52 w 68"/>
                  <a:gd name="T75" fmla="*/ 54 h 68"/>
                  <a:gd name="T76" fmla="*/ 59 w 68"/>
                  <a:gd name="T77" fmla="*/ 57 h 68"/>
                  <a:gd name="T78" fmla="*/ 63 w 68"/>
                  <a:gd name="T79" fmla="*/ 52 h 68"/>
                  <a:gd name="T80" fmla="*/ 58 w 68"/>
                  <a:gd name="T81" fmla="*/ 46 h 68"/>
                  <a:gd name="T82" fmla="*/ 59 w 68"/>
                  <a:gd name="T83" fmla="*/ 43 h 68"/>
                  <a:gd name="T84" fmla="*/ 67 w 68"/>
                  <a:gd name="T85" fmla="*/ 42 h 68"/>
                  <a:gd name="T86" fmla="*/ 68 w 68"/>
                  <a:gd name="T87" fmla="*/ 36 h 68"/>
                  <a:gd name="T88" fmla="*/ 61 w 68"/>
                  <a:gd name="T89" fmla="*/ 33 h 68"/>
                  <a:gd name="T90" fmla="*/ 61 w 68"/>
                  <a:gd name="T91" fmla="*/ 29 h 68"/>
                  <a:gd name="T92" fmla="*/ 67 w 68"/>
                  <a:gd name="T93" fmla="*/ 24 h 68"/>
                  <a:gd name="T94" fmla="*/ 65 w 68"/>
                  <a:gd name="T95" fmla="*/ 19 h 68"/>
                  <a:gd name="T96" fmla="*/ 37 w 68"/>
                  <a:gd name="T97" fmla="*/ 44 h 68"/>
                  <a:gd name="T98" fmla="*/ 29 w 68"/>
                  <a:gd name="T99" fmla="*/ 23 h 68"/>
                  <a:gd name="T100" fmla="*/ 37 w 68"/>
                  <a:gd name="T101" fmla="*/ 4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 h="68">
                    <a:moveTo>
                      <a:pt x="64" y="18"/>
                    </a:moveTo>
                    <a:cubicBezTo>
                      <a:pt x="57" y="19"/>
                      <a:pt x="57" y="19"/>
                      <a:pt x="57" y="19"/>
                    </a:cubicBezTo>
                    <a:cubicBezTo>
                      <a:pt x="57" y="19"/>
                      <a:pt x="57" y="19"/>
                      <a:pt x="57" y="19"/>
                    </a:cubicBezTo>
                    <a:cubicBezTo>
                      <a:pt x="55" y="17"/>
                      <a:pt x="55" y="17"/>
                      <a:pt x="55" y="17"/>
                    </a:cubicBezTo>
                    <a:cubicBezTo>
                      <a:pt x="55" y="16"/>
                      <a:pt x="55" y="16"/>
                      <a:pt x="55" y="16"/>
                    </a:cubicBezTo>
                    <a:cubicBezTo>
                      <a:pt x="58" y="9"/>
                      <a:pt x="58" y="9"/>
                      <a:pt x="58" y="9"/>
                    </a:cubicBezTo>
                    <a:cubicBezTo>
                      <a:pt x="58" y="9"/>
                      <a:pt x="58" y="9"/>
                      <a:pt x="58" y="9"/>
                    </a:cubicBezTo>
                    <a:cubicBezTo>
                      <a:pt x="53" y="5"/>
                      <a:pt x="53" y="5"/>
                      <a:pt x="53" y="5"/>
                    </a:cubicBezTo>
                    <a:cubicBezTo>
                      <a:pt x="53" y="5"/>
                      <a:pt x="53" y="5"/>
                      <a:pt x="53" y="5"/>
                    </a:cubicBezTo>
                    <a:cubicBezTo>
                      <a:pt x="47" y="10"/>
                      <a:pt x="47" y="10"/>
                      <a:pt x="47" y="10"/>
                    </a:cubicBezTo>
                    <a:cubicBezTo>
                      <a:pt x="46" y="10"/>
                      <a:pt x="46" y="10"/>
                      <a:pt x="46" y="10"/>
                    </a:cubicBezTo>
                    <a:cubicBezTo>
                      <a:pt x="44" y="9"/>
                      <a:pt x="44" y="9"/>
                      <a:pt x="44" y="9"/>
                    </a:cubicBezTo>
                    <a:cubicBezTo>
                      <a:pt x="43" y="8"/>
                      <a:pt x="43" y="8"/>
                      <a:pt x="43" y="8"/>
                    </a:cubicBezTo>
                    <a:cubicBezTo>
                      <a:pt x="43" y="1"/>
                      <a:pt x="43" y="1"/>
                      <a:pt x="43" y="1"/>
                    </a:cubicBezTo>
                    <a:cubicBezTo>
                      <a:pt x="42" y="1"/>
                      <a:pt x="42" y="1"/>
                      <a:pt x="42" y="1"/>
                    </a:cubicBezTo>
                    <a:cubicBezTo>
                      <a:pt x="36" y="0"/>
                      <a:pt x="36" y="0"/>
                      <a:pt x="36" y="0"/>
                    </a:cubicBezTo>
                    <a:cubicBezTo>
                      <a:pt x="36" y="0"/>
                      <a:pt x="36" y="0"/>
                      <a:pt x="36" y="0"/>
                    </a:cubicBezTo>
                    <a:cubicBezTo>
                      <a:pt x="33" y="7"/>
                      <a:pt x="33" y="7"/>
                      <a:pt x="33" y="7"/>
                    </a:cubicBezTo>
                    <a:cubicBezTo>
                      <a:pt x="33" y="7"/>
                      <a:pt x="33" y="7"/>
                      <a:pt x="33" y="7"/>
                    </a:cubicBezTo>
                    <a:cubicBezTo>
                      <a:pt x="30" y="7"/>
                      <a:pt x="30" y="7"/>
                      <a:pt x="30" y="7"/>
                    </a:cubicBezTo>
                    <a:cubicBezTo>
                      <a:pt x="29" y="7"/>
                      <a:pt x="29" y="7"/>
                      <a:pt x="29" y="7"/>
                    </a:cubicBezTo>
                    <a:cubicBezTo>
                      <a:pt x="25" y="1"/>
                      <a:pt x="25" y="1"/>
                      <a:pt x="25" y="1"/>
                    </a:cubicBezTo>
                    <a:cubicBezTo>
                      <a:pt x="25" y="1"/>
                      <a:pt x="25" y="1"/>
                      <a:pt x="25" y="1"/>
                    </a:cubicBezTo>
                    <a:cubicBezTo>
                      <a:pt x="19" y="3"/>
                      <a:pt x="19" y="3"/>
                      <a:pt x="19" y="3"/>
                    </a:cubicBezTo>
                    <a:cubicBezTo>
                      <a:pt x="19" y="4"/>
                      <a:pt x="19" y="4"/>
                      <a:pt x="19" y="4"/>
                    </a:cubicBezTo>
                    <a:cubicBezTo>
                      <a:pt x="20" y="11"/>
                      <a:pt x="20" y="11"/>
                      <a:pt x="20" y="11"/>
                    </a:cubicBezTo>
                    <a:cubicBezTo>
                      <a:pt x="20" y="11"/>
                      <a:pt x="20" y="11"/>
                      <a:pt x="20" y="11"/>
                    </a:cubicBezTo>
                    <a:cubicBezTo>
                      <a:pt x="17" y="13"/>
                      <a:pt x="17" y="13"/>
                      <a:pt x="17" y="13"/>
                    </a:cubicBezTo>
                    <a:cubicBezTo>
                      <a:pt x="17" y="13"/>
                      <a:pt x="17" y="13"/>
                      <a:pt x="17" y="13"/>
                    </a:cubicBezTo>
                    <a:cubicBezTo>
                      <a:pt x="10" y="10"/>
                      <a:pt x="10" y="10"/>
                      <a:pt x="10" y="10"/>
                    </a:cubicBezTo>
                    <a:cubicBezTo>
                      <a:pt x="10" y="10"/>
                      <a:pt x="10" y="10"/>
                      <a:pt x="10" y="10"/>
                    </a:cubicBezTo>
                    <a:cubicBezTo>
                      <a:pt x="6" y="15"/>
                      <a:pt x="6" y="15"/>
                      <a:pt x="6" y="15"/>
                    </a:cubicBezTo>
                    <a:cubicBezTo>
                      <a:pt x="6" y="16"/>
                      <a:pt x="6" y="16"/>
                      <a:pt x="6" y="16"/>
                    </a:cubicBezTo>
                    <a:cubicBezTo>
                      <a:pt x="10" y="21"/>
                      <a:pt x="10" y="21"/>
                      <a:pt x="10" y="21"/>
                    </a:cubicBezTo>
                    <a:cubicBezTo>
                      <a:pt x="10" y="22"/>
                      <a:pt x="10" y="22"/>
                      <a:pt x="10" y="22"/>
                    </a:cubicBezTo>
                    <a:cubicBezTo>
                      <a:pt x="9" y="25"/>
                      <a:pt x="9" y="25"/>
                      <a:pt x="9" y="25"/>
                    </a:cubicBezTo>
                    <a:cubicBezTo>
                      <a:pt x="9" y="25"/>
                      <a:pt x="9" y="25"/>
                      <a:pt x="9" y="25"/>
                    </a:cubicBezTo>
                    <a:cubicBezTo>
                      <a:pt x="2" y="26"/>
                      <a:pt x="2" y="26"/>
                      <a:pt x="2" y="26"/>
                    </a:cubicBezTo>
                    <a:cubicBezTo>
                      <a:pt x="1" y="26"/>
                      <a:pt x="1" y="26"/>
                      <a:pt x="1" y="26"/>
                    </a:cubicBezTo>
                    <a:cubicBezTo>
                      <a:pt x="0" y="32"/>
                      <a:pt x="0" y="32"/>
                      <a:pt x="0" y="32"/>
                    </a:cubicBezTo>
                    <a:cubicBezTo>
                      <a:pt x="1" y="32"/>
                      <a:pt x="1" y="32"/>
                      <a:pt x="1" y="32"/>
                    </a:cubicBezTo>
                    <a:cubicBezTo>
                      <a:pt x="7" y="35"/>
                      <a:pt x="7" y="35"/>
                      <a:pt x="7" y="35"/>
                    </a:cubicBezTo>
                    <a:cubicBezTo>
                      <a:pt x="8" y="35"/>
                      <a:pt x="8" y="35"/>
                      <a:pt x="8" y="35"/>
                    </a:cubicBezTo>
                    <a:cubicBezTo>
                      <a:pt x="8" y="38"/>
                      <a:pt x="8" y="38"/>
                      <a:pt x="8" y="38"/>
                    </a:cubicBezTo>
                    <a:cubicBezTo>
                      <a:pt x="8" y="39"/>
                      <a:pt x="8" y="39"/>
                      <a:pt x="8" y="39"/>
                    </a:cubicBezTo>
                    <a:cubicBezTo>
                      <a:pt x="2" y="43"/>
                      <a:pt x="2" y="43"/>
                      <a:pt x="2" y="43"/>
                    </a:cubicBezTo>
                    <a:cubicBezTo>
                      <a:pt x="2" y="44"/>
                      <a:pt x="2" y="44"/>
                      <a:pt x="2" y="44"/>
                    </a:cubicBezTo>
                    <a:cubicBezTo>
                      <a:pt x="4" y="49"/>
                      <a:pt x="4" y="49"/>
                      <a:pt x="4" y="49"/>
                    </a:cubicBezTo>
                    <a:cubicBezTo>
                      <a:pt x="4" y="49"/>
                      <a:pt x="4" y="49"/>
                      <a:pt x="4" y="49"/>
                    </a:cubicBezTo>
                    <a:cubicBezTo>
                      <a:pt x="12" y="48"/>
                      <a:pt x="12" y="48"/>
                      <a:pt x="12" y="48"/>
                    </a:cubicBezTo>
                    <a:cubicBezTo>
                      <a:pt x="12" y="48"/>
                      <a:pt x="12" y="48"/>
                      <a:pt x="12" y="48"/>
                    </a:cubicBezTo>
                    <a:cubicBezTo>
                      <a:pt x="14" y="51"/>
                      <a:pt x="14" y="51"/>
                      <a:pt x="14" y="51"/>
                    </a:cubicBezTo>
                    <a:cubicBezTo>
                      <a:pt x="14" y="51"/>
                      <a:pt x="14" y="51"/>
                      <a:pt x="14" y="51"/>
                    </a:cubicBezTo>
                    <a:cubicBezTo>
                      <a:pt x="11" y="58"/>
                      <a:pt x="11" y="58"/>
                      <a:pt x="11" y="58"/>
                    </a:cubicBezTo>
                    <a:cubicBezTo>
                      <a:pt x="11" y="59"/>
                      <a:pt x="11" y="59"/>
                      <a:pt x="11" y="59"/>
                    </a:cubicBezTo>
                    <a:cubicBezTo>
                      <a:pt x="16" y="62"/>
                      <a:pt x="16" y="62"/>
                      <a:pt x="16" y="62"/>
                    </a:cubicBezTo>
                    <a:cubicBezTo>
                      <a:pt x="16" y="62"/>
                      <a:pt x="16" y="62"/>
                      <a:pt x="16" y="62"/>
                    </a:cubicBezTo>
                    <a:cubicBezTo>
                      <a:pt x="22" y="58"/>
                      <a:pt x="22" y="58"/>
                      <a:pt x="22" y="58"/>
                    </a:cubicBezTo>
                    <a:cubicBezTo>
                      <a:pt x="22" y="58"/>
                      <a:pt x="22" y="58"/>
                      <a:pt x="22" y="58"/>
                    </a:cubicBezTo>
                    <a:cubicBezTo>
                      <a:pt x="25" y="59"/>
                      <a:pt x="25" y="59"/>
                      <a:pt x="25" y="59"/>
                    </a:cubicBezTo>
                    <a:cubicBezTo>
                      <a:pt x="25" y="59"/>
                      <a:pt x="25" y="59"/>
                      <a:pt x="25" y="59"/>
                    </a:cubicBezTo>
                    <a:cubicBezTo>
                      <a:pt x="26" y="67"/>
                      <a:pt x="26" y="67"/>
                      <a:pt x="26" y="67"/>
                    </a:cubicBezTo>
                    <a:cubicBezTo>
                      <a:pt x="26" y="67"/>
                      <a:pt x="26" y="67"/>
                      <a:pt x="26" y="67"/>
                    </a:cubicBezTo>
                    <a:cubicBezTo>
                      <a:pt x="32" y="68"/>
                      <a:pt x="32" y="68"/>
                      <a:pt x="32" y="68"/>
                    </a:cubicBezTo>
                    <a:cubicBezTo>
                      <a:pt x="33" y="68"/>
                      <a:pt x="33" y="68"/>
                      <a:pt x="33" y="68"/>
                    </a:cubicBezTo>
                    <a:cubicBezTo>
                      <a:pt x="36" y="61"/>
                      <a:pt x="36" y="61"/>
                      <a:pt x="36" y="61"/>
                    </a:cubicBezTo>
                    <a:cubicBezTo>
                      <a:pt x="36" y="60"/>
                      <a:pt x="36" y="60"/>
                      <a:pt x="36" y="60"/>
                    </a:cubicBezTo>
                    <a:cubicBezTo>
                      <a:pt x="39" y="60"/>
                      <a:pt x="39" y="60"/>
                      <a:pt x="39" y="60"/>
                    </a:cubicBezTo>
                    <a:cubicBezTo>
                      <a:pt x="39" y="60"/>
                      <a:pt x="39" y="60"/>
                      <a:pt x="39" y="60"/>
                    </a:cubicBezTo>
                    <a:cubicBezTo>
                      <a:pt x="44" y="66"/>
                      <a:pt x="44" y="66"/>
                      <a:pt x="44" y="66"/>
                    </a:cubicBezTo>
                    <a:cubicBezTo>
                      <a:pt x="44" y="66"/>
                      <a:pt x="44" y="66"/>
                      <a:pt x="44" y="66"/>
                    </a:cubicBezTo>
                    <a:cubicBezTo>
                      <a:pt x="50" y="64"/>
                      <a:pt x="50" y="64"/>
                      <a:pt x="50" y="64"/>
                    </a:cubicBezTo>
                    <a:cubicBezTo>
                      <a:pt x="50" y="64"/>
                      <a:pt x="50" y="64"/>
                      <a:pt x="50" y="64"/>
                    </a:cubicBezTo>
                    <a:cubicBezTo>
                      <a:pt x="49" y="56"/>
                      <a:pt x="49" y="56"/>
                      <a:pt x="49" y="56"/>
                    </a:cubicBezTo>
                    <a:cubicBezTo>
                      <a:pt x="49" y="56"/>
                      <a:pt x="49" y="56"/>
                      <a:pt x="49" y="56"/>
                    </a:cubicBezTo>
                    <a:cubicBezTo>
                      <a:pt x="52" y="54"/>
                      <a:pt x="52" y="54"/>
                      <a:pt x="52" y="54"/>
                    </a:cubicBezTo>
                    <a:cubicBezTo>
                      <a:pt x="52" y="54"/>
                      <a:pt x="52" y="54"/>
                      <a:pt x="52" y="54"/>
                    </a:cubicBezTo>
                    <a:cubicBezTo>
                      <a:pt x="59" y="57"/>
                      <a:pt x="59" y="57"/>
                      <a:pt x="59" y="57"/>
                    </a:cubicBezTo>
                    <a:cubicBezTo>
                      <a:pt x="59" y="57"/>
                      <a:pt x="59" y="57"/>
                      <a:pt x="59" y="57"/>
                    </a:cubicBezTo>
                    <a:cubicBezTo>
                      <a:pt x="63" y="52"/>
                      <a:pt x="63" y="52"/>
                      <a:pt x="63" y="52"/>
                    </a:cubicBezTo>
                    <a:cubicBezTo>
                      <a:pt x="63" y="52"/>
                      <a:pt x="63" y="52"/>
                      <a:pt x="63" y="52"/>
                    </a:cubicBezTo>
                    <a:cubicBezTo>
                      <a:pt x="58" y="46"/>
                      <a:pt x="58" y="46"/>
                      <a:pt x="58" y="46"/>
                    </a:cubicBezTo>
                    <a:cubicBezTo>
                      <a:pt x="58" y="46"/>
                      <a:pt x="58" y="46"/>
                      <a:pt x="58" y="46"/>
                    </a:cubicBezTo>
                    <a:cubicBezTo>
                      <a:pt x="59" y="43"/>
                      <a:pt x="59" y="43"/>
                      <a:pt x="59" y="43"/>
                    </a:cubicBezTo>
                    <a:cubicBezTo>
                      <a:pt x="60" y="43"/>
                      <a:pt x="60" y="43"/>
                      <a:pt x="60" y="43"/>
                    </a:cubicBezTo>
                    <a:cubicBezTo>
                      <a:pt x="67" y="42"/>
                      <a:pt x="67" y="42"/>
                      <a:pt x="67" y="42"/>
                    </a:cubicBezTo>
                    <a:cubicBezTo>
                      <a:pt x="68" y="42"/>
                      <a:pt x="68" y="42"/>
                      <a:pt x="68" y="42"/>
                    </a:cubicBezTo>
                    <a:cubicBezTo>
                      <a:pt x="68" y="36"/>
                      <a:pt x="68" y="36"/>
                      <a:pt x="68" y="36"/>
                    </a:cubicBezTo>
                    <a:cubicBezTo>
                      <a:pt x="68" y="35"/>
                      <a:pt x="68" y="35"/>
                      <a:pt x="68" y="35"/>
                    </a:cubicBezTo>
                    <a:cubicBezTo>
                      <a:pt x="61" y="33"/>
                      <a:pt x="61" y="33"/>
                      <a:pt x="61" y="33"/>
                    </a:cubicBezTo>
                    <a:cubicBezTo>
                      <a:pt x="61" y="32"/>
                      <a:pt x="61" y="32"/>
                      <a:pt x="61" y="32"/>
                    </a:cubicBezTo>
                    <a:cubicBezTo>
                      <a:pt x="61" y="29"/>
                      <a:pt x="61" y="29"/>
                      <a:pt x="61" y="29"/>
                    </a:cubicBezTo>
                    <a:cubicBezTo>
                      <a:pt x="61" y="29"/>
                      <a:pt x="61" y="29"/>
                      <a:pt x="61" y="29"/>
                    </a:cubicBezTo>
                    <a:cubicBezTo>
                      <a:pt x="67" y="24"/>
                      <a:pt x="67" y="24"/>
                      <a:pt x="67" y="24"/>
                    </a:cubicBezTo>
                    <a:cubicBezTo>
                      <a:pt x="67" y="24"/>
                      <a:pt x="67" y="24"/>
                      <a:pt x="67" y="24"/>
                    </a:cubicBezTo>
                    <a:cubicBezTo>
                      <a:pt x="65" y="19"/>
                      <a:pt x="65" y="19"/>
                      <a:pt x="65" y="19"/>
                    </a:cubicBezTo>
                    <a:lnTo>
                      <a:pt x="64" y="18"/>
                    </a:lnTo>
                    <a:close/>
                    <a:moveTo>
                      <a:pt x="37" y="44"/>
                    </a:moveTo>
                    <a:cubicBezTo>
                      <a:pt x="32" y="46"/>
                      <a:pt x="25" y="43"/>
                      <a:pt x="23" y="37"/>
                    </a:cubicBezTo>
                    <a:cubicBezTo>
                      <a:pt x="21" y="32"/>
                      <a:pt x="23" y="25"/>
                      <a:pt x="29" y="23"/>
                    </a:cubicBezTo>
                    <a:cubicBezTo>
                      <a:pt x="35" y="20"/>
                      <a:pt x="42" y="23"/>
                      <a:pt x="44" y="29"/>
                    </a:cubicBezTo>
                    <a:cubicBezTo>
                      <a:pt x="46" y="35"/>
                      <a:pt x="43" y="41"/>
                      <a:pt x="37"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8" name="Freeform 55"/>
              <p:cNvSpPr>
                <a:spLocks noEditPoints="1"/>
              </p:cNvSpPr>
              <p:nvPr/>
            </p:nvSpPr>
            <p:spPr bwMode="auto">
              <a:xfrm>
                <a:off x="2080" y="2057"/>
                <a:ext cx="222" cy="222"/>
              </a:xfrm>
              <a:custGeom>
                <a:avLst/>
                <a:gdLst>
                  <a:gd name="T0" fmla="*/ 128 w 153"/>
                  <a:gd name="T1" fmla="*/ 44 h 153"/>
                  <a:gd name="T2" fmla="*/ 123 w 153"/>
                  <a:gd name="T3" fmla="*/ 38 h 153"/>
                  <a:gd name="T4" fmla="*/ 130 w 153"/>
                  <a:gd name="T5" fmla="*/ 21 h 153"/>
                  <a:gd name="T6" fmla="*/ 119 w 153"/>
                  <a:gd name="T7" fmla="*/ 12 h 153"/>
                  <a:gd name="T8" fmla="*/ 105 w 153"/>
                  <a:gd name="T9" fmla="*/ 22 h 153"/>
                  <a:gd name="T10" fmla="*/ 98 w 153"/>
                  <a:gd name="T11" fmla="*/ 20 h 153"/>
                  <a:gd name="T12" fmla="*/ 95 w 153"/>
                  <a:gd name="T13" fmla="*/ 2 h 153"/>
                  <a:gd name="T14" fmla="*/ 82 w 153"/>
                  <a:gd name="T15" fmla="*/ 0 h 153"/>
                  <a:gd name="T16" fmla="*/ 74 w 153"/>
                  <a:gd name="T17" fmla="*/ 16 h 153"/>
                  <a:gd name="T18" fmla="*/ 66 w 153"/>
                  <a:gd name="T19" fmla="*/ 17 h 153"/>
                  <a:gd name="T20" fmla="*/ 56 w 153"/>
                  <a:gd name="T21" fmla="*/ 3 h 153"/>
                  <a:gd name="T22" fmla="*/ 43 w 153"/>
                  <a:gd name="T23" fmla="*/ 8 h 153"/>
                  <a:gd name="T24" fmla="*/ 44 w 153"/>
                  <a:gd name="T25" fmla="*/ 25 h 153"/>
                  <a:gd name="T26" fmla="*/ 38 w 153"/>
                  <a:gd name="T27" fmla="*/ 30 h 153"/>
                  <a:gd name="T28" fmla="*/ 22 w 153"/>
                  <a:gd name="T29" fmla="*/ 23 h 153"/>
                  <a:gd name="T30" fmla="*/ 13 w 153"/>
                  <a:gd name="T31" fmla="*/ 34 h 153"/>
                  <a:gd name="T32" fmla="*/ 23 w 153"/>
                  <a:gd name="T33" fmla="*/ 48 h 153"/>
                  <a:gd name="T34" fmla="*/ 20 w 153"/>
                  <a:gd name="T35" fmla="*/ 55 h 153"/>
                  <a:gd name="T36" fmla="*/ 3 w 153"/>
                  <a:gd name="T37" fmla="*/ 58 h 153"/>
                  <a:gd name="T38" fmla="*/ 0 w 153"/>
                  <a:gd name="T39" fmla="*/ 71 h 153"/>
                  <a:gd name="T40" fmla="*/ 16 w 153"/>
                  <a:gd name="T41" fmla="*/ 79 h 153"/>
                  <a:gd name="T42" fmla="*/ 18 w 153"/>
                  <a:gd name="T43" fmla="*/ 86 h 153"/>
                  <a:gd name="T44" fmla="*/ 4 w 153"/>
                  <a:gd name="T45" fmla="*/ 97 h 153"/>
                  <a:gd name="T46" fmla="*/ 8 w 153"/>
                  <a:gd name="T47" fmla="*/ 110 h 153"/>
                  <a:gd name="T48" fmla="*/ 26 w 153"/>
                  <a:gd name="T49" fmla="*/ 109 h 153"/>
                  <a:gd name="T50" fmla="*/ 31 w 153"/>
                  <a:gd name="T51" fmla="*/ 115 h 153"/>
                  <a:gd name="T52" fmla="*/ 24 w 153"/>
                  <a:gd name="T53" fmla="*/ 131 h 153"/>
                  <a:gd name="T54" fmla="*/ 35 w 153"/>
                  <a:gd name="T55" fmla="*/ 140 h 153"/>
                  <a:gd name="T56" fmla="*/ 49 w 153"/>
                  <a:gd name="T57" fmla="*/ 130 h 153"/>
                  <a:gd name="T58" fmla="*/ 56 w 153"/>
                  <a:gd name="T59" fmla="*/ 132 h 153"/>
                  <a:gd name="T60" fmla="*/ 58 w 153"/>
                  <a:gd name="T61" fmla="*/ 150 h 153"/>
                  <a:gd name="T62" fmla="*/ 72 w 153"/>
                  <a:gd name="T63" fmla="*/ 153 h 153"/>
                  <a:gd name="T64" fmla="*/ 79 w 153"/>
                  <a:gd name="T65" fmla="*/ 137 h 153"/>
                  <a:gd name="T66" fmla="*/ 87 w 153"/>
                  <a:gd name="T67" fmla="*/ 135 h 153"/>
                  <a:gd name="T68" fmla="*/ 98 w 153"/>
                  <a:gd name="T69" fmla="*/ 149 h 153"/>
                  <a:gd name="T70" fmla="*/ 111 w 153"/>
                  <a:gd name="T71" fmla="*/ 145 h 153"/>
                  <a:gd name="T72" fmla="*/ 109 w 153"/>
                  <a:gd name="T73" fmla="*/ 127 h 153"/>
                  <a:gd name="T74" fmla="*/ 115 w 153"/>
                  <a:gd name="T75" fmla="*/ 122 h 153"/>
                  <a:gd name="T76" fmla="*/ 132 w 153"/>
                  <a:gd name="T77" fmla="*/ 129 h 153"/>
                  <a:gd name="T78" fmla="*/ 141 w 153"/>
                  <a:gd name="T79" fmla="*/ 118 h 153"/>
                  <a:gd name="T80" fmla="*/ 131 w 153"/>
                  <a:gd name="T81" fmla="*/ 104 h 153"/>
                  <a:gd name="T82" fmla="*/ 133 w 153"/>
                  <a:gd name="T83" fmla="*/ 97 h 153"/>
                  <a:gd name="T84" fmla="*/ 151 w 153"/>
                  <a:gd name="T85" fmla="*/ 94 h 153"/>
                  <a:gd name="T86" fmla="*/ 153 w 153"/>
                  <a:gd name="T87" fmla="*/ 81 h 153"/>
                  <a:gd name="T88" fmla="*/ 137 w 153"/>
                  <a:gd name="T89" fmla="*/ 73 h 153"/>
                  <a:gd name="T90" fmla="*/ 136 w 153"/>
                  <a:gd name="T91" fmla="*/ 66 h 153"/>
                  <a:gd name="T92" fmla="*/ 150 w 153"/>
                  <a:gd name="T93" fmla="*/ 55 h 153"/>
                  <a:gd name="T94" fmla="*/ 145 w 153"/>
                  <a:gd name="T95" fmla="*/ 42 h 153"/>
                  <a:gd name="T96" fmla="*/ 84 w 153"/>
                  <a:gd name="T97" fmla="*/ 98 h 153"/>
                  <a:gd name="T98" fmla="*/ 65 w 153"/>
                  <a:gd name="T99" fmla="*/ 51 h 153"/>
                  <a:gd name="T100" fmla="*/ 84 w 153"/>
                  <a:gd name="T101" fmla="*/ 9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3" h="153">
                    <a:moveTo>
                      <a:pt x="144" y="41"/>
                    </a:moveTo>
                    <a:cubicBezTo>
                      <a:pt x="128" y="44"/>
                      <a:pt x="128" y="44"/>
                      <a:pt x="128" y="44"/>
                    </a:cubicBezTo>
                    <a:cubicBezTo>
                      <a:pt x="127" y="43"/>
                      <a:pt x="127" y="43"/>
                      <a:pt x="127" y="43"/>
                    </a:cubicBezTo>
                    <a:cubicBezTo>
                      <a:pt x="123" y="38"/>
                      <a:pt x="123" y="38"/>
                      <a:pt x="123" y="38"/>
                    </a:cubicBezTo>
                    <a:cubicBezTo>
                      <a:pt x="123" y="37"/>
                      <a:pt x="123" y="37"/>
                      <a:pt x="123" y="37"/>
                    </a:cubicBezTo>
                    <a:cubicBezTo>
                      <a:pt x="130" y="21"/>
                      <a:pt x="130" y="21"/>
                      <a:pt x="130" y="21"/>
                    </a:cubicBezTo>
                    <a:cubicBezTo>
                      <a:pt x="129" y="20"/>
                      <a:pt x="129" y="20"/>
                      <a:pt x="129" y="20"/>
                    </a:cubicBezTo>
                    <a:cubicBezTo>
                      <a:pt x="119" y="12"/>
                      <a:pt x="119" y="12"/>
                      <a:pt x="119" y="12"/>
                    </a:cubicBezTo>
                    <a:cubicBezTo>
                      <a:pt x="118" y="12"/>
                      <a:pt x="118" y="12"/>
                      <a:pt x="118" y="12"/>
                    </a:cubicBezTo>
                    <a:cubicBezTo>
                      <a:pt x="105" y="22"/>
                      <a:pt x="105" y="22"/>
                      <a:pt x="105" y="22"/>
                    </a:cubicBezTo>
                    <a:cubicBezTo>
                      <a:pt x="104" y="22"/>
                      <a:pt x="104" y="22"/>
                      <a:pt x="104" y="22"/>
                    </a:cubicBezTo>
                    <a:cubicBezTo>
                      <a:pt x="98" y="20"/>
                      <a:pt x="98" y="20"/>
                      <a:pt x="98" y="20"/>
                    </a:cubicBezTo>
                    <a:cubicBezTo>
                      <a:pt x="97" y="19"/>
                      <a:pt x="97" y="19"/>
                      <a:pt x="97" y="19"/>
                    </a:cubicBezTo>
                    <a:cubicBezTo>
                      <a:pt x="95" y="2"/>
                      <a:pt x="95" y="2"/>
                      <a:pt x="95" y="2"/>
                    </a:cubicBezTo>
                    <a:cubicBezTo>
                      <a:pt x="95" y="2"/>
                      <a:pt x="95" y="2"/>
                      <a:pt x="95" y="2"/>
                    </a:cubicBezTo>
                    <a:cubicBezTo>
                      <a:pt x="82" y="0"/>
                      <a:pt x="82" y="0"/>
                      <a:pt x="82" y="0"/>
                    </a:cubicBezTo>
                    <a:cubicBezTo>
                      <a:pt x="81" y="0"/>
                      <a:pt x="81" y="0"/>
                      <a:pt x="81" y="0"/>
                    </a:cubicBezTo>
                    <a:cubicBezTo>
                      <a:pt x="74" y="16"/>
                      <a:pt x="74" y="16"/>
                      <a:pt x="74" y="16"/>
                    </a:cubicBezTo>
                    <a:cubicBezTo>
                      <a:pt x="73" y="16"/>
                      <a:pt x="73" y="16"/>
                      <a:pt x="73" y="16"/>
                    </a:cubicBezTo>
                    <a:cubicBezTo>
                      <a:pt x="66" y="17"/>
                      <a:pt x="66" y="17"/>
                      <a:pt x="66" y="17"/>
                    </a:cubicBezTo>
                    <a:cubicBezTo>
                      <a:pt x="66" y="17"/>
                      <a:pt x="66" y="17"/>
                      <a:pt x="66" y="17"/>
                    </a:cubicBezTo>
                    <a:cubicBezTo>
                      <a:pt x="56" y="3"/>
                      <a:pt x="56" y="3"/>
                      <a:pt x="56" y="3"/>
                    </a:cubicBezTo>
                    <a:cubicBezTo>
                      <a:pt x="55" y="3"/>
                      <a:pt x="55" y="3"/>
                      <a:pt x="55" y="3"/>
                    </a:cubicBezTo>
                    <a:cubicBezTo>
                      <a:pt x="43" y="8"/>
                      <a:pt x="43" y="8"/>
                      <a:pt x="43" y="8"/>
                    </a:cubicBezTo>
                    <a:cubicBezTo>
                      <a:pt x="42" y="8"/>
                      <a:pt x="42" y="8"/>
                      <a:pt x="42" y="8"/>
                    </a:cubicBezTo>
                    <a:cubicBezTo>
                      <a:pt x="44" y="25"/>
                      <a:pt x="44" y="25"/>
                      <a:pt x="44" y="25"/>
                    </a:cubicBezTo>
                    <a:cubicBezTo>
                      <a:pt x="44" y="26"/>
                      <a:pt x="44" y="26"/>
                      <a:pt x="44" y="26"/>
                    </a:cubicBezTo>
                    <a:cubicBezTo>
                      <a:pt x="38" y="30"/>
                      <a:pt x="38" y="30"/>
                      <a:pt x="38" y="30"/>
                    </a:cubicBezTo>
                    <a:cubicBezTo>
                      <a:pt x="37" y="30"/>
                      <a:pt x="37" y="30"/>
                      <a:pt x="37" y="30"/>
                    </a:cubicBezTo>
                    <a:cubicBezTo>
                      <a:pt x="22" y="23"/>
                      <a:pt x="22" y="23"/>
                      <a:pt x="22" y="23"/>
                    </a:cubicBezTo>
                    <a:cubicBezTo>
                      <a:pt x="21" y="24"/>
                      <a:pt x="21" y="24"/>
                      <a:pt x="21" y="24"/>
                    </a:cubicBezTo>
                    <a:cubicBezTo>
                      <a:pt x="13" y="34"/>
                      <a:pt x="13" y="34"/>
                      <a:pt x="13" y="34"/>
                    </a:cubicBezTo>
                    <a:cubicBezTo>
                      <a:pt x="13" y="35"/>
                      <a:pt x="13" y="35"/>
                      <a:pt x="13" y="35"/>
                    </a:cubicBezTo>
                    <a:cubicBezTo>
                      <a:pt x="23" y="48"/>
                      <a:pt x="23" y="48"/>
                      <a:pt x="23" y="48"/>
                    </a:cubicBezTo>
                    <a:cubicBezTo>
                      <a:pt x="23" y="49"/>
                      <a:pt x="23" y="49"/>
                      <a:pt x="23" y="49"/>
                    </a:cubicBezTo>
                    <a:cubicBezTo>
                      <a:pt x="20" y="55"/>
                      <a:pt x="20" y="55"/>
                      <a:pt x="20" y="55"/>
                    </a:cubicBezTo>
                    <a:cubicBezTo>
                      <a:pt x="20" y="56"/>
                      <a:pt x="20" y="56"/>
                      <a:pt x="20" y="56"/>
                    </a:cubicBezTo>
                    <a:cubicBezTo>
                      <a:pt x="3" y="58"/>
                      <a:pt x="3" y="58"/>
                      <a:pt x="3" y="58"/>
                    </a:cubicBezTo>
                    <a:cubicBezTo>
                      <a:pt x="2" y="58"/>
                      <a:pt x="2" y="58"/>
                      <a:pt x="2" y="58"/>
                    </a:cubicBezTo>
                    <a:cubicBezTo>
                      <a:pt x="0" y="71"/>
                      <a:pt x="0" y="71"/>
                      <a:pt x="0" y="71"/>
                    </a:cubicBezTo>
                    <a:cubicBezTo>
                      <a:pt x="1" y="72"/>
                      <a:pt x="1" y="72"/>
                      <a:pt x="1" y="72"/>
                    </a:cubicBezTo>
                    <a:cubicBezTo>
                      <a:pt x="16" y="79"/>
                      <a:pt x="16" y="79"/>
                      <a:pt x="16" y="79"/>
                    </a:cubicBezTo>
                    <a:cubicBezTo>
                      <a:pt x="17" y="80"/>
                      <a:pt x="17" y="80"/>
                      <a:pt x="17" y="80"/>
                    </a:cubicBezTo>
                    <a:cubicBezTo>
                      <a:pt x="18" y="86"/>
                      <a:pt x="18" y="86"/>
                      <a:pt x="18" y="86"/>
                    </a:cubicBezTo>
                    <a:cubicBezTo>
                      <a:pt x="17" y="87"/>
                      <a:pt x="17" y="87"/>
                      <a:pt x="17" y="87"/>
                    </a:cubicBezTo>
                    <a:cubicBezTo>
                      <a:pt x="4" y="97"/>
                      <a:pt x="4" y="97"/>
                      <a:pt x="4" y="97"/>
                    </a:cubicBezTo>
                    <a:cubicBezTo>
                      <a:pt x="3" y="98"/>
                      <a:pt x="3" y="98"/>
                      <a:pt x="3" y="98"/>
                    </a:cubicBezTo>
                    <a:cubicBezTo>
                      <a:pt x="8" y="110"/>
                      <a:pt x="8" y="110"/>
                      <a:pt x="8" y="110"/>
                    </a:cubicBezTo>
                    <a:cubicBezTo>
                      <a:pt x="9" y="111"/>
                      <a:pt x="9" y="111"/>
                      <a:pt x="9" y="111"/>
                    </a:cubicBezTo>
                    <a:cubicBezTo>
                      <a:pt x="26" y="109"/>
                      <a:pt x="26" y="109"/>
                      <a:pt x="26" y="109"/>
                    </a:cubicBezTo>
                    <a:cubicBezTo>
                      <a:pt x="27" y="109"/>
                      <a:pt x="27" y="109"/>
                      <a:pt x="27" y="109"/>
                    </a:cubicBezTo>
                    <a:cubicBezTo>
                      <a:pt x="31" y="115"/>
                      <a:pt x="31" y="115"/>
                      <a:pt x="31" y="115"/>
                    </a:cubicBezTo>
                    <a:cubicBezTo>
                      <a:pt x="31" y="116"/>
                      <a:pt x="31" y="116"/>
                      <a:pt x="31" y="116"/>
                    </a:cubicBezTo>
                    <a:cubicBezTo>
                      <a:pt x="24" y="131"/>
                      <a:pt x="24" y="131"/>
                      <a:pt x="24" y="131"/>
                    </a:cubicBezTo>
                    <a:cubicBezTo>
                      <a:pt x="24" y="132"/>
                      <a:pt x="24" y="132"/>
                      <a:pt x="24" y="132"/>
                    </a:cubicBezTo>
                    <a:cubicBezTo>
                      <a:pt x="35" y="140"/>
                      <a:pt x="35" y="140"/>
                      <a:pt x="35" y="140"/>
                    </a:cubicBezTo>
                    <a:cubicBezTo>
                      <a:pt x="36" y="140"/>
                      <a:pt x="36" y="140"/>
                      <a:pt x="36" y="140"/>
                    </a:cubicBezTo>
                    <a:cubicBezTo>
                      <a:pt x="49" y="130"/>
                      <a:pt x="49" y="130"/>
                      <a:pt x="49" y="130"/>
                    </a:cubicBezTo>
                    <a:cubicBezTo>
                      <a:pt x="50" y="130"/>
                      <a:pt x="50" y="130"/>
                      <a:pt x="50" y="130"/>
                    </a:cubicBezTo>
                    <a:cubicBezTo>
                      <a:pt x="56" y="132"/>
                      <a:pt x="56" y="132"/>
                      <a:pt x="56" y="132"/>
                    </a:cubicBezTo>
                    <a:cubicBezTo>
                      <a:pt x="57" y="133"/>
                      <a:pt x="57" y="133"/>
                      <a:pt x="57" y="133"/>
                    </a:cubicBezTo>
                    <a:cubicBezTo>
                      <a:pt x="58" y="150"/>
                      <a:pt x="58" y="150"/>
                      <a:pt x="58" y="150"/>
                    </a:cubicBezTo>
                    <a:cubicBezTo>
                      <a:pt x="59" y="151"/>
                      <a:pt x="59" y="151"/>
                      <a:pt x="59" y="151"/>
                    </a:cubicBezTo>
                    <a:cubicBezTo>
                      <a:pt x="72" y="153"/>
                      <a:pt x="72" y="153"/>
                      <a:pt x="72" y="153"/>
                    </a:cubicBezTo>
                    <a:cubicBezTo>
                      <a:pt x="73" y="152"/>
                      <a:pt x="73" y="152"/>
                      <a:pt x="73" y="152"/>
                    </a:cubicBezTo>
                    <a:cubicBezTo>
                      <a:pt x="79" y="137"/>
                      <a:pt x="79" y="137"/>
                      <a:pt x="79" y="137"/>
                    </a:cubicBezTo>
                    <a:cubicBezTo>
                      <a:pt x="80" y="136"/>
                      <a:pt x="80" y="136"/>
                      <a:pt x="80" y="136"/>
                    </a:cubicBezTo>
                    <a:cubicBezTo>
                      <a:pt x="87" y="135"/>
                      <a:pt x="87" y="135"/>
                      <a:pt x="87" y="135"/>
                    </a:cubicBezTo>
                    <a:cubicBezTo>
                      <a:pt x="88" y="136"/>
                      <a:pt x="88" y="136"/>
                      <a:pt x="88" y="136"/>
                    </a:cubicBezTo>
                    <a:cubicBezTo>
                      <a:pt x="98" y="149"/>
                      <a:pt x="98" y="149"/>
                      <a:pt x="98" y="149"/>
                    </a:cubicBezTo>
                    <a:cubicBezTo>
                      <a:pt x="99" y="149"/>
                      <a:pt x="99" y="149"/>
                      <a:pt x="99" y="149"/>
                    </a:cubicBezTo>
                    <a:cubicBezTo>
                      <a:pt x="111" y="145"/>
                      <a:pt x="111" y="145"/>
                      <a:pt x="111" y="145"/>
                    </a:cubicBezTo>
                    <a:cubicBezTo>
                      <a:pt x="112" y="144"/>
                      <a:pt x="112" y="144"/>
                      <a:pt x="112" y="144"/>
                    </a:cubicBezTo>
                    <a:cubicBezTo>
                      <a:pt x="109" y="127"/>
                      <a:pt x="109" y="127"/>
                      <a:pt x="109" y="127"/>
                    </a:cubicBezTo>
                    <a:cubicBezTo>
                      <a:pt x="110" y="126"/>
                      <a:pt x="110" y="126"/>
                      <a:pt x="110" y="126"/>
                    </a:cubicBezTo>
                    <a:cubicBezTo>
                      <a:pt x="115" y="122"/>
                      <a:pt x="115" y="122"/>
                      <a:pt x="115" y="122"/>
                    </a:cubicBezTo>
                    <a:cubicBezTo>
                      <a:pt x="116" y="122"/>
                      <a:pt x="116" y="122"/>
                      <a:pt x="116" y="122"/>
                    </a:cubicBezTo>
                    <a:cubicBezTo>
                      <a:pt x="132" y="129"/>
                      <a:pt x="132" y="129"/>
                      <a:pt x="132" y="129"/>
                    </a:cubicBezTo>
                    <a:cubicBezTo>
                      <a:pt x="133" y="128"/>
                      <a:pt x="133" y="128"/>
                      <a:pt x="133" y="128"/>
                    </a:cubicBezTo>
                    <a:cubicBezTo>
                      <a:pt x="141" y="118"/>
                      <a:pt x="141" y="118"/>
                      <a:pt x="141" y="118"/>
                    </a:cubicBezTo>
                    <a:cubicBezTo>
                      <a:pt x="141" y="117"/>
                      <a:pt x="141" y="117"/>
                      <a:pt x="141" y="117"/>
                    </a:cubicBezTo>
                    <a:cubicBezTo>
                      <a:pt x="131" y="104"/>
                      <a:pt x="131" y="104"/>
                      <a:pt x="131" y="104"/>
                    </a:cubicBezTo>
                    <a:cubicBezTo>
                      <a:pt x="130" y="103"/>
                      <a:pt x="130" y="103"/>
                      <a:pt x="130" y="103"/>
                    </a:cubicBezTo>
                    <a:cubicBezTo>
                      <a:pt x="133" y="97"/>
                      <a:pt x="133" y="97"/>
                      <a:pt x="133" y="97"/>
                    </a:cubicBezTo>
                    <a:cubicBezTo>
                      <a:pt x="134" y="96"/>
                      <a:pt x="134" y="96"/>
                      <a:pt x="134" y="96"/>
                    </a:cubicBezTo>
                    <a:cubicBezTo>
                      <a:pt x="151" y="94"/>
                      <a:pt x="151" y="94"/>
                      <a:pt x="151" y="94"/>
                    </a:cubicBezTo>
                    <a:cubicBezTo>
                      <a:pt x="151" y="94"/>
                      <a:pt x="151" y="94"/>
                      <a:pt x="151" y="94"/>
                    </a:cubicBezTo>
                    <a:cubicBezTo>
                      <a:pt x="153" y="81"/>
                      <a:pt x="153" y="81"/>
                      <a:pt x="153" y="81"/>
                    </a:cubicBezTo>
                    <a:cubicBezTo>
                      <a:pt x="153" y="80"/>
                      <a:pt x="153" y="80"/>
                      <a:pt x="153" y="80"/>
                    </a:cubicBezTo>
                    <a:cubicBezTo>
                      <a:pt x="137" y="73"/>
                      <a:pt x="137" y="73"/>
                      <a:pt x="137" y="73"/>
                    </a:cubicBezTo>
                    <a:cubicBezTo>
                      <a:pt x="137" y="73"/>
                      <a:pt x="137" y="73"/>
                      <a:pt x="137" y="73"/>
                    </a:cubicBezTo>
                    <a:cubicBezTo>
                      <a:pt x="136" y="66"/>
                      <a:pt x="136" y="66"/>
                      <a:pt x="136" y="66"/>
                    </a:cubicBezTo>
                    <a:cubicBezTo>
                      <a:pt x="136" y="65"/>
                      <a:pt x="136" y="65"/>
                      <a:pt x="136" y="65"/>
                    </a:cubicBezTo>
                    <a:cubicBezTo>
                      <a:pt x="150" y="55"/>
                      <a:pt x="150" y="55"/>
                      <a:pt x="150" y="55"/>
                    </a:cubicBezTo>
                    <a:cubicBezTo>
                      <a:pt x="150" y="54"/>
                      <a:pt x="150" y="54"/>
                      <a:pt x="150" y="54"/>
                    </a:cubicBezTo>
                    <a:cubicBezTo>
                      <a:pt x="145" y="42"/>
                      <a:pt x="145" y="42"/>
                      <a:pt x="145" y="42"/>
                    </a:cubicBezTo>
                    <a:lnTo>
                      <a:pt x="144" y="41"/>
                    </a:lnTo>
                    <a:close/>
                    <a:moveTo>
                      <a:pt x="84" y="98"/>
                    </a:moveTo>
                    <a:cubicBezTo>
                      <a:pt x="71" y="104"/>
                      <a:pt x="56" y="97"/>
                      <a:pt x="51" y="84"/>
                    </a:cubicBezTo>
                    <a:cubicBezTo>
                      <a:pt x="46" y="71"/>
                      <a:pt x="52" y="56"/>
                      <a:pt x="65" y="51"/>
                    </a:cubicBezTo>
                    <a:cubicBezTo>
                      <a:pt x="78" y="46"/>
                      <a:pt x="93" y="53"/>
                      <a:pt x="98" y="66"/>
                    </a:cubicBezTo>
                    <a:cubicBezTo>
                      <a:pt x="103" y="79"/>
                      <a:pt x="97" y="93"/>
                      <a:pt x="84"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9" name="Freeform 56"/>
              <p:cNvSpPr>
                <a:spLocks noEditPoints="1"/>
              </p:cNvSpPr>
              <p:nvPr/>
            </p:nvSpPr>
            <p:spPr bwMode="auto">
              <a:xfrm>
                <a:off x="1239" y="1703"/>
                <a:ext cx="131" cy="133"/>
              </a:xfrm>
              <a:custGeom>
                <a:avLst/>
                <a:gdLst>
                  <a:gd name="T0" fmla="*/ 75 w 90"/>
                  <a:gd name="T1" fmla="*/ 26 h 91"/>
                  <a:gd name="T2" fmla="*/ 72 w 90"/>
                  <a:gd name="T3" fmla="*/ 23 h 91"/>
                  <a:gd name="T4" fmla="*/ 76 w 90"/>
                  <a:gd name="T5" fmla="*/ 13 h 91"/>
                  <a:gd name="T6" fmla="*/ 70 w 90"/>
                  <a:gd name="T7" fmla="*/ 8 h 91"/>
                  <a:gd name="T8" fmla="*/ 62 w 90"/>
                  <a:gd name="T9" fmla="*/ 14 h 91"/>
                  <a:gd name="T10" fmla="*/ 57 w 90"/>
                  <a:gd name="T11" fmla="*/ 12 h 91"/>
                  <a:gd name="T12" fmla="*/ 56 w 90"/>
                  <a:gd name="T13" fmla="*/ 2 h 91"/>
                  <a:gd name="T14" fmla="*/ 48 w 90"/>
                  <a:gd name="T15" fmla="*/ 0 h 91"/>
                  <a:gd name="T16" fmla="*/ 44 w 90"/>
                  <a:gd name="T17" fmla="*/ 10 h 91"/>
                  <a:gd name="T18" fmla="*/ 39 w 90"/>
                  <a:gd name="T19" fmla="*/ 11 h 91"/>
                  <a:gd name="T20" fmla="*/ 33 w 90"/>
                  <a:gd name="T21" fmla="*/ 2 h 91"/>
                  <a:gd name="T22" fmla="*/ 25 w 90"/>
                  <a:gd name="T23" fmla="*/ 5 h 91"/>
                  <a:gd name="T24" fmla="*/ 26 w 90"/>
                  <a:gd name="T25" fmla="*/ 15 h 91"/>
                  <a:gd name="T26" fmla="*/ 22 w 90"/>
                  <a:gd name="T27" fmla="*/ 18 h 91"/>
                  <a:gd name="T28" fmla="*/ 13 w 90"/>
                  <a:gd name="T29" fmla="*/ 14 h 91"/>
                  <a:gd name="T30" fmla="*/ 7 w 90"/>
                  <a:gd name="T31" fmla="*/ 21 h 91"/>
                  <a:gd name="T32" fmla="*/ 13 w 90"/>
                  <a:gd name="T33" fmla="*/ 29 h 91"/>
                  <a:gd name="T34" fmla="*/ 12 w 90"/>
                  <a:gd name="T35" fmla="*/ 33 h 91"/>
                  <a:gd name="T36" fmla="*/ 2 w 90"/>
                  <a:gd name="T37" fmla="*/ 35 h 91"/>
                  <a:gd name="T38" fmla="*/ 0 w 90"/>
                  <a:gd name="T39" fmla="*/ 43 h 91"/>
                  <a:gd name="T40" fmla="*/ 9 w 90"/>
                  <a:gd name="T41" fmla="*/ 47 h 91"/>
                  <a:gd name="T42" fmla="*/ 10 w 90"/>
                  <a:gd name="T43" fmla="*/ 52 h 91"/>
                  <a:gd name="T44" fmla="*/ 2 w 90"/>
                  <a:gd name="T45" fmla="*/ 58 h 91"/>
                  <a:gd name="T46" fmla="*/ 5 w 90"/>
                  <a:gd name="T47" fmla="*/ 66 h 91"/>
                  <a:gd name="T48" fmla="*/ 15 w 90"/>
                  <a:gd name="T49" fmla="*/ 65 h 91"/>
                  <a:gd name="T50" fmla="*/ 18 w 90"/>
                  <a:gd name="T51" fmla="*/ 68 h 91"/>
                  <a:gd name="T52" fmla="*/ 14 w 90"/>
                  <a:gd name="T53" fmla="*/ 78 h 91"/>
                  <a:gd name="T54" fmla="*/ 20 w 90"/>
                  <a:gd name="T55" fmla="*/ 83 h 91"/>
                  <a:gd name="T56" fmla="*/ 29 w 90"/>
                  <a:gd name="T57" fmla="*/ 77 h 91"/>
                  <a:gd name="T58" fmla="*/ 33 w 90"/>
                  <a:gd name="T59" fmla="*/ 79 h 91"/>
                  <a:gd name="T60" fmla="*/ 34 w 90"/>
                  <a:gd name="T61" fmla="*/ 89 h 91"/>
                  <a:gd name="T62" fmla="*/ 42 w 90"/>
                  <a:gd name="T63" fmla="*/ 91 h 91"/>
                  <a:gd name="T64" fmla="*/ 47 w 90"/>
                  <a:gd name="T65" fmla="*/ 81 h 91"/>
                  <a:gd name="T66" fmla="*/ 51 w 90"/>
                  <a:gd name="T67" fmla="*/ 80 h 91"/>
                  <a:gd name="T68" fmla="*/ 58 w 90"/>
                  <a:gd name="T69" fmla="*/ 89 h 91"/>
                  <a:gd name="T70" fmla="*/ 65 w 90"/>
                  <a:gd name="T71" fmla="*/ 86 h 91"/>
                  <a:gd name="T72" fmla="*/ 64 w 90"/>
                  <a:gd name="T73" fmla="*/ 76 h 91"/>
                  <a:gd name="T74" fmla="*/ 68 w 90"/>
                  <a:gd name="T75" fmla="*/ 73 h 91"/>
                  <a:gd name="T76" fmla="*/ 78 w 90"/>
                  <a:gd name="T77" fmla="*/ 77 h 91"/>
                  <a:gd name="T78" fmla="*/ 83 w 90"/>
                  <a:gd name="T79" fmla="*/ 70 h 91"/>
                  <a:gd name="T80" fmla="*/ 77 w 90"/>
                  <a:gd name="T81" fmla="*/ 62 h 91"/>
                  <a:gd name="T82" fmla="*/ 78 w 90"/>
                  <a:gd name="T83" fmla="*/ 58 h 91"/>
                  <a:gd name="T84" fmla="*/ 89 w 90"/>
                  <a:gd name="T85" fmla="*/ 56 h 91"/>
                  <a:gd name="T86" fmla="*/ 90 w 90"/>
                  <a:gd name="T87" fmla="*/ 48 h 91"/>
                  <a:gd name="T88" fmla="*/ 81 w 90"/>
                  <a:gd name="T89" fmla="*/ 44 h 91"/>
                  <a:gd name="T90" fmla="*/ 80 w 90"/>
                  <a:gd name="T91" fmla="*/ 39 h 91"/>
                  <a:gd name="T92" fmla="*/ 88 w 90"/>
                  <a:gd name="T93" fmla="*/ 33 h 91"/>
                  <a:gd name="T94" fmla="*/ 86 w 90"/>
                  <a:gd name="T95" fmla="*/ 25 h 91"/>
                  <a:gd name="T96" fmla="*/ 49 w 90"/>
                  <a:gd name="T97" fmla="*/ 59 h 91"/>
                  <a:gd name="T98" fmla="*/ 38 w 90"/>
                  <a:gd name="T99" fmla="*/ 31 h 91"/>
                  <a:gd name="T100" fmla="*/ 49 w 90"/>
                  <a:gd name="T101" fmla="*/ 5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91">
                    <a:moveTo>
                      <a:pt x="85" y="25"/>
                    </a:moveTo>
                    <a:cubicBezTo>
                      <a:pt x="75" y="26"/>
                      <a:pt x="75" y="26"/>
                      <a:pt x="75" y="26"/>
                    </a:cubicBezTo>
                    <a:cubicBezTo>
                      <a:pt x="75" y="26"/>
                      <a:pt x="75" y="26"/>
                      <a:pt x="75" y="26"/>
                    </a:cubicBezTo>
                    <a:cubicBezTo>
                      <a:pt x="72" y="23"/>
                      <a:pt x="72" y="23"/>
                      <a:pt x="72" y="23"/>
                    </a:cubicBezTo>
                    <a:cubicBezTo>
                      <a:pt x="72" y="22"/>
                      <a:pt x="72" y="22"/>
                      <a:pt x="72" y="22"/>
                    </a:cubicBezTo>
                    <a:cubicBezTo>
                      <a:pt x="76" y="13"/>
                      <a:pt x="76" y="13"/>
                      <a:pt x="76" y="13"/>
                    </a:cubicBezTo>
                    <a:cubicBezTo>
                      <a:pt x="76" y="13"/>
                      <a:pt x="76" y="13"/>
                      <a:pt x="76" y="13"/>
                    </a:cubicBezTo>
                    <a:cubicBezTo>
                      <a:pt x="70" y="8"/>
                      <a:pt x="70" y="8"/>
                      <a:pt x="70" y="8"/>
                    </a:cubicBezTo>
                    <a:cubicBezTo>
                      <a:pt x="70" y="8"/>
                      <a:pt x="70" y="8"/>
                      <a:pt x="70" y="8"/>
                    </a:cubicBezTo>
                    <a:cubicBezTo>
                      <a:pt x="62" y="14"/>
                      <a:pt x="62" y="14"/>
                      <a:pt x="62" y="14"/>
                    </a:cubicBezTo>
                    <a:cubicBezTo>
                      <a:pt x="61" y="14"/>
                      <a:pt x="61" y="14"/>
                      <a:pt x="61" y="14"/>
                    </a:cubicBezTo>
                    <a:cubicBezTo>
                      <a:pt x="57" y="12"/>
                      <a:pt x="57" y="12"/>
                      <a:pt x="57" y="12"/>
                    </a:cubicBezTo>
                    <a:cubicBezTo>
                      <a:pt x="57" y="12"/>
                      <a:pt x="57" y="12"/>
                      <a:pt x="57" y="12"/>
                    </a:cubicBezTo>
                    <a:cubicBezTo>
                      <a:pt x="56" y="2"/>
                      <a:pt x="56" y="2"/>
                      <a:pt x="56" y="2"/>
                    </a:cubicBezTo>
                    <a:cubicBezTo>
                      <a:pt x="56" y="1"/>
                      <a:pt x="56" y="1"/>
                      <a:pt x="56" y="1"/>
                    </a:cubicBezTo>
                    <a:cubicBezTo>
                      <a:pt x="48" y="0"/>
                      <a:pt x="48" y="0"/>
                      <a:pt x="48" y="0"/>
                    </a:cubicBezTo>
                    <a:cubicBezTo>
                      <a:pt x="48" y="1"/>
                      <a:pt x="48" y="1"/>
                      <a:pt x="48" y="1"/>
                    </a:cubicBezTo>
                    <a:cubicBezTo>
                      <a:pt x="44" y="10"/>
                      <a:pt x="44" y="10"/>
                      <a:pt x="44" y="10"/>
                    </a:cubicBezTo>
                    <a:cubicBezTo>
                      <a:pt x="43" y="10"/>
                      <a:pt x="43" y="10"/>
                      <a:pt x="43" y="10"/>
                    </a:cubicBezTo>
                    <a:cubicBezTo>
                      <a:pt x="39" y="11"/>
                      <a:pt x="39" y="11"/>
                      <a:pt x="39" y="11"/>
                    </a:cubicBezTo>
                    <a:cubicBezTo>
                      <a:pt x="39" y="10"/>
                      <a:pt x="39" y="10"/>
                      <a:pt x="39" y="10"/>
                    </a:cubicBezTo>
                    <a:cubicBezTo>
                      <a:pt x="33" y="2"/>
                      <a:pt x="33" y="2"/>
                      <a:pt x="33" y="2"/>
                    </a:cubicBezTo>
                    <a:cubicBezTo>
                      <a:pt x="32" y="2"/>
                      <a:pt x="32" y="2"/>
                      <a:pt x="32" y="2"/>
                    </a:cubicBezTo>
                    <a:cubicBezTo>
                      <a:pt x="25" y="5"/>
                      <a:pt x="25" y="5"/>
                      <a:pt x="25" y="5"/>
                    </a:cubicBezTo>
                    <a:cubicBezTo>
                      <a:pt x="25" y="5"/>
                      <a:pt x="25" y="5"/>
                      <a:pt x="25" y="5"/>
                    </a:cubicBezTo>
                    <a:cubicBezTo>
                      <a:pt x="26" y="15"/>
                      <a:pt x="26" y="15"/>
                      <a:pt x="26" y="15"/>
                    </a:cubicBezTo>
                    <a:cubicBezTo>
                      <a:pt x="26" y="16"/>
                      <a:pt x="26" y="16"/>
                      <a:pt x="26" y="16"/>
                    </a:cubicBezTo>
                    <a:cubicBezTo>
                      <a:pt x="22" y="18"/>
                      <a:pt x="22" y="18"/>
                      <a:pt x="22" y="18"/>
                    </a:cubicBezTo>
                    <a:cubicBezTo>
                      <a:pt x="22" y="18"/>
                      <a:pt x="22" y="18"/>
                      <a:pt x="22" y="18"/>
                    </a:cubicBezTo>
                    <a:cubicBezTo>
                      <a:pt x="13" y="14"/>
                      <a:pt x="13" y="14"/>
                      <a:pt x="13" y="14"/>
                    </a:cubicBezTo>
                    <a:cubicBezTo>
                      <a:pt x="12" y="15"/>
                      <a:pt x="12" y="15"/>
                      <a:pt x="12" y="15"/>
                    </a:cubicBezTo>
                    <a:cubicBezTo>
                      <a:pt x="7" y="21"/>
                      <a:pt x="7" y="21"/>
                      <a:pt x="7" y="21"/>
                    </a:cubicBezTo>
                    <a:cubicBezTo>
                      <a:pt x="7" y="21"/>
                      <a:pt x="7" y="21"/>
                      <a:pt x="7" y="21"/>
                    </a:cubicBezTo>
                    <a:cubicBezTo>
                      <a:pt x="13" y="29"/>
                      <a:pt x="13" y="29"/>
                      <a:pt x="13" y="29"/>
                    </a:cubicBezTo>
                    <a:cubicBezTo>
                      <a:pt x="13" y="30"/>
                      <a:pt x="13" y="30"/>
                      <a:pt x="13" y="30"/>
                    </a:cubicBezTo>
                    <a:cubicBezTo>
                      <a:pt x="12" y="33"/>
                      <a:pt x="12" y="33"/>
                      <a:pt x="12" y="33"/>
                    </a:cubicBezTo>
                    <a:cubicBezTo>
                      <a:pt x="11" y="34"/>
                      <a:pt x="11" y="34"/>
                      <a:pt x="11" y="34"/>
                    </a:cubicBezTo>
                    <a:cubicBezTo>
                      <a:pt x="2" y="35"/>
                      <a:pt x="2" y="35"/>
                      <a:pt x="2" y="35"/>
                    </a:cubicBezTo>
                    <a:cubicBezTo>
                      <a:pt x="1" y="35"/>
                      <a:pt x="1" y="35"/>
                      <a:pt x="1" y="35"/>
                    </a:cubicBezTo>
                    <a:cubicBezTo>
                      <a:pt x="0" y="43"/>
                      <a:pt x="0" y="43"/>
                      <a:pt x="0" y="43"/>
                    </a:cubicBezTo>
                    <a:cubicBezTo>
                      <a:pt x="0" y="43"/>
                      <a:pt x="0" y="43"/>
                      <a:pt x="0" y="43"/>
                    </a:cubicBezTo>
                    <a:cubicBezTo>
                      <a:pt x="9" y="47"/>
                      <a:pt x="9" y="47"/>
                      <a:pt x="9" y="47"/>
                    </a:cubicBezTo>
                    <a:cubicBezTo>
                      <a:pt x="10" y="48"/>
                      <a:pt x="10" y="48"/>
                      <a:pt x="10" y="48"/>
                    </a:cubicBezTo>
                    <a:cubicBezTo>
                      <a:pt x="10" y="52"/>
                      <a:pt x="10" y="52"/>
                      <a:pt x="10" y="52"/>
                    </a:cubicBezTo>
                    <a:cubicBezTo>
                      <a:pt x="10" y="52"/>
                      <a:pt x="10" y="52"/>
                      <a:pt x="10" y="52"/>
                    </a:cubicBezTo>
                    <a:cubicBezTo>
                      <a:pt x="2" y="58"/>
                      <a:pt x="2" y="58"/>
                      <a:pt x="2" y="58"/>
                    </a:cubicBezTo>
                    <a:cubicBezTo>
                      <a:pt x="2" y="58"/>
                      <a:pt x="2" y="58"/>
                      <a:pt x="2" y="58"/>
                    </a:cubicBezTo>
                    <a:cubicBezTo>
                      <a:pt x="5" y="66"/>
                      <a:pt x="5" y="66"/>
                      <a:pt x="5" y="66"/>
                    </a:cubicBezTo>
                    <a:cubicBezTo>
                      <a:pt x="5" y="66"/>
                      <a:pt x="5" y="66"/>
                      <a:pt x="5" y="66"/>
                    </a:cubicBezTo>
                    <a:cubicBezTo>
                      <a:pt x="15" y="65"/>
                      <a:pt x="15" y="65"/>
                      <a:pt x="15" y="65"/>
                    </a:cubicBezTo>
                    <a:cubicBezTo>
                      <a:pt x="16" y="65"/>
                      <a:pt x="16" y="65"/>
                      <a:pt x="16" y="65"/>
                    </a:cubicBezTo>
                    <a:cubicBezTo>
                      <a:pt x="18" y="68"/>
                      <a:pt x="18" y="68"/>
                      <a:pt x="18" y="68"/>
                    </a:cubicBezTo>
                    <a:cubicBezTo>
                      <a:pt x="18" y="69"/>
                      <a:pt x="18" y="69"/>
                      <a:pt x="18" y="69"/>
                    </a:cubicBezTo>
                    <a:cubicBezTo>
                      <a:pt x="14" y="78"/>
                      <a:pt x="14" y="78"/>
                      <a:pt x="14" y="78"/>
                    </a:cubicBezTo>
                    <a:cubicBezTo>
                      <a:pt x="14" y="78"/>
                      <a:pt x="14" y="78"/>
                      <a:pt x="14" y="78"/>
                    </a:cubicBezTo>
                    <a:cubicBezTo>
                      <a:pt x="20" y="83"/>
                      <a:pt x="20" y="83"/>
                      <a:pt x="20" y="83"/>
                    </a:cubicBezTo>
                    <a:cubicBezTo>
                      <a:pt x="21" y="83"/>
                      <a:pt x="21" y="83"/>
                      <a:pt x="21" y="83"/>
                    </a:cubicBezTo>
                    <a:cubicBezTo>
                      <a:pt x="29" y="77"/>
                      <a:pt x="29" y="77"/>
                      <a:pt x="29" y="77"/>
                    </a:cubicBezTo>
                    <a:cubicBezTo>
                      <a:pt x="29" y="77"/>
                      <a:pt x="29" y="77"/>
                      <a:pt x="29" y="77"/>
                    </a:cubicBezTo>
                    <a:cubicBezTo>
                      <a:pt x="33" y="79"/>
                      <a:pt x="33" y="79"/>
                      <a:pt x="33" y="79"/>
                    </a:cubicBezTo>
                    <a:cubicBezTo>
                      <a:pt x="33" y="79"/>
                      <a:pt x="33" y="79"/>
                      <a:pt x="33" y="79"/>
                    </a:cubicBezTo>
                    <a:cubicBezTo>
                      <a:pt x="34" y="89"/>
                      <a:pt x="34" y="89"/>
                      <a:pt x="34" y="89"/>
                    </a:cubicBezTo>
                    <a:cubicBezTo>
                      <a:pt x="35" y="89"/>
                      <a:pt x="35" y="89"/>
                      <a:pt x="35" y="89"/>
                    </a:cubicBezTo>
                    <a:cubicBezTo>
                      <a:pt x="42" y="91"/>
                      <a:pt x="42" y="91"/>
                      <a:pt x="42" y="91"/>
                    </a:cubicBezTo>
                    <a:cubicBezTo>
                      <a:pt x="43" y="90"/>
                      <a:pt x="43" y="90"/>
                      <a:pt x="43" y="90"/>
                    </a:cubicBezTo>
                    <a:cubicBezTo>
                      <a:pt x="47" y="81"/>
                      <a:pt x="47" y="81"/>
                      <a:pt x="47" y="81"/>
                    </a:cubicBezTo>
                    <a:cubicBezTo>
                      <a:pt x="47" y="81"/>
                      <a:pt x="47" y="81"/>
                      <a:pt x="47" y="81"/>
                    </a:cubicBezTo>
                    <a:cubicBezTo>
                      <a:pt x="51" y="80"/>
                      <a:pt x="51" y="80"/>
                      <a:pt x="51" y="80"/>
                    </a:cubicBezTo>
                    <a:cubicBezTo>
                      <a:pt x="52" y="81"/>
                      <a:pt x="52" y="81"/>
                      <a:pt x="52" y="81"/>
                    </a:cubicBezTo>
                    <a:cubicBezTo>
                      <a:pt x="58" y="89"/>
                      <a:pt x="58" y="89"/>
                      <a:pt x="58" y="89"/>
                    </a:cubicBezTo>
                    <a:cubicBezTo>
                      <a:pt x="58" y="89"/>
                      <a:pt x="58" y="89"/>
                      <a:pt x="58" y="89"/>
                    </a:cubicBezTo>
                    <a:cubicBezTo>
                      <a:pt x="65" y="86"/>
                      <a:pt x="65" y="86"/>
                      <a:pt x="65" y="86"/>
                    </a:cubicBezTo>
                    <a:cubicBezTo>
                      <a:pt x="66" y="85"/>
                      <a:pt x="66" y="85"/>
                      <a:pt x="66" y="85"/>
                    </a:cubicBezTo>
                    <a:cubicBezTo>
                      <a:pt x="64" y="76"/>
                      <a:pt x="64" y="76"/>
                      <a:pt x="64" y="76"/>
                    </a:cubicBezTo>
                    <a:cubicBezTo>
                      <a:pt x="65" y="75"/>
                      <a:pt x="65" y="75"/>
                      <a:pt x="65" y="75"/>
                    </a:cubicBezTo>
                    <a:cubicBezTo>
                      <a:pt x="68" y="73"/>
                      <a:pt x="68" y="73"/>
                      <a:pt x="68" y="73"/>
                    </a:cubicBezTo>
                    <a:cubicBezTo>
                      <a:pt x="69" y="72"/>
                      <a:pt x="69" y="72"/>
                      <a:pt x="69" y="72"/>
                    </a:cubicBezTo>
                    <a:cubicBezTo>
                      <a:pt x="78" y="77"/>
                      <a:pt x="78" y="77"/>
                      <a:pt x="78" y="77"/>
                    </a:cubicBezTo>
                    <a:cubicBezTo>
                      <a:pt x="78" y="76"/>
                      <a:pt x="78" y="76"/>
                      <a:pt x="78" y="76"/>
                    </a:cubicBezTo>
                    <a:cubicBezTo>
                      <a:pt x="83" y="70"/>
                      <a:pt x="83" y="70"/>
                      <a:pt x="83" y="70"/>
                    </a:cubicBezTo>
                    <a:cubicBezTo>
                      <a:pt x="83" y="70"/>
                      <a:pt x="83" y="70"/>
                      <a:pt x="83" y="70"/>
                    </a:cubicBezTo>
                    <a:cubicBezTo>
                      <a:pt x="77" y="62"/>
                      <a:pt x="77" y="62"/>
                      <a:pt x="77" y="62"/>
                    </a:cubicBezTo>
                    <a:cubicBezTo>
                      <a:pt x="77" y="61"/>
                      <a:pt x="77" y="61"/>
                      <a:pt x="77" y="61"/>
                    </a:cubicBezTo>
                    <a:cubicBezTo>
                      <a:pt x="78" y="58"/>
                      <a:pt x="78" y="58"/>
                      <a:pt x="78" y="58"/>
                    </a:cubicBezTo>
                    <a:cubicBezTo>
                      <a:pt x="79" y="57"/>
                      <a:pt x="79" y="57"/>
                      <a:pt x="79" y="57"/>
                    </a:cubicBezTo>
                    <a:cubicBezTo>
                      <a:pt x="89" y="56"/>
                      <a:pt x="89" y="56"/>
                      <a:pt x="89" y="56"/>
                    </a:cubicBezTo>
                    <a:cubicBezTo>
                      <a:pt x="89" y="56"/>
                      <a:pt x="89" y="56"/>
                      <a:pt x="89" y="56"/>
                    </a:cubicBezTo>
                    <a:cubicBezTo>
                      <a:pt x="90" y="48"/>
                      <a:pt x="90" y="48"/>
                      <a:pt x="90" y="48"/>
                    </a:cubicBezTo>
                    <a:cubicBezTo>
                      <a:pt x="90" y="48"/>
                      <a:pt x="90" y="48"/>
                      <a:pt x="90" y="48"/>
                    </a:cubicBezTo>
                    <a:cubicBezTo>
                      <a:pt x="81" y="44"/>
                      <a:pt x="81" y="44"/>
                      <a:pt x="81" y="44"/>
                    </a:cubicBezTo>
                    <a:cubicBezTo>
                      <a:pt x="81" y="43"/>
                      <a:pt x="81" y="43"/>
                      <a:pt x="81" y="43"/>
                    </a:cubicBezTo>
                    <a:cubicBezTo>
                      <a:pt x="80" y="39"/>
                      <a:pt x="80" y="39"/>
                      <a:pt x="80" y="39"/>
                    </a:cubicBezTo>
                    <a:cubicBezTo>
                      <a:pt x="80" y="39"/>
                      <a:pt x="80" y="39"/>
                      <a:pt x="80" y="39"/>
                    </a:cubicBezTo>
                    <a:cubicBezTo>
                      <a:pt x="88" y="33"/>
                      <a:pt x="88" y="33"/>
                      <a:pt x="88" y="33"/>
                    </a:cubicBezTo>
                    <a:cubicBezTo>
                      <a:pt x="89" y="32"/>
                      <a:pt x="89" y="32"/>
                      <a:pt x="89" y="32"/>
                    </a:cubicBezTo>
                    <a:cubicBezTo>
                      <a:pt x="86" y="25"/>
                      <a:pt x="86" y="25"/>
                      <a:pt x="86" y="25"/>
                    </a:cubicBezTo>
                    <a:lnTo>
                      <a:pt x="85" y="25"/>
                    </a:lnTo>
                    <a:close/>
                    <a:moveTo>
                      <a:pt x="49" y="59"/>
                    </a:moveTo>
                    <a:cubicBezTo>
                      <a:pt x="42" y="62"/>
                      <a:pt x="33" y="58"/>
                      <a:pt x="30" y="50"/>
                    </a:cubicBezTo>
                    <a:cubicBezTo>
                      <a:pt x="27" y="43"/>
                      <a:pt x="31" y="34"/>
                      <a:pt x="38" y="31"/>
                    </a:cubicBezTo>
                    <a:cubicBezTo>
                      <a:pt x="46" y="28"/>
                      <a:pt x="55" y="32"/>
                      <a:pt x="58" y="39"/>
                    </a:cubicBezTo>
                    <a:cubicBezTo>
                      <a:pt x="61" y="47"/>
                      <a:pt x="57" y="5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0" name="Freeform 57"/>
              <p:cNvSpPr>
                <a:spLocks noEditPoints="1"/>
              </p:cNvSpPr>
              <p:nvPr/>
            </p:nvSpPr>
            <p:spPr bwMode="auto">
              <a:xfrm>
                <a:off x="2611" y="2208"/>
                <a:ext cx="70" cy="70"/>
              </a:xfrm>
              <a:custGeom>
                <a:avLst/>
                <a:gdLst>
                  <a:gd name="T0" fmla="*/ 40 w 48"/>
                  <a:gd name="T1" fmla="*/ 14 h 48"/>
                  <a:gd name="T2" fmla="*/ 38 w 48"/>
                  <a:gd name="T3" fmla="*/ 12 h 48"/>
                  <a:gd name="T4" fmla="*/ 40 w 48"/>
                  <a:gd name="T5" fmla="*/ 7 h 48"/>
                  <a:gd name="T6" fmla="*/ 37 w 48"/>
                  <a:gd name="T7" fmla="*/ 4 h 48"/>
                  <a:gd name="T8" fmla="*/ 33 w 48"/>
                  <a:gd name="T9" fmla="*/ 7 h 48"/>
                  <a:gd name="T10" fmla="*/ 30 w 48"/>
                  <a:gd name="T11" fmla="*/ 7 h 48"/>
                  <a:gd name="T12" fmla="*/ 30 w 48"/>
                  <a:gd name="T13" fmla="*/ 1 h 48"/>
                  <a:gd name="T14" fmla="*/ 25 w 48"/>
                  <a:gd name="T15" fmla="*/ 0 h 48"/>
                  <a:gd name="T16" fmla="*/ 23 w 48"/>
                  <a:gd name="T17" fmla="*/ 5 h 48"/>
                  <a:gd name="T18" fmla="*/ 21 w 48"/>
                  <a:gd name="T19" fmla="*/ 6 h 48"/>
                  <a:gd name="T20" fmla="*/ 17 w 48"/>
                  <a:gd name="T21" fmla="*/ 1 h 48"/>
                  <a:gd name="T22" fmla="*/ 13 w 48"/>
                  <a:gd name="T23" fmla="*/ 3 h 48"/>
                  <a:gd name="T24" fmla="*/ 14 w 48"/>
                  <a:gd name="T25" fmla="*/ 8 h 48"/>
                  <a:gd name="T26" fmla="*/ 12 w 48"/>
                  <a:gd name="T27" fmla="*/ 10 h 48"/>
                  <a:gd name="T28" fmla="*/ 7 w 48"/>
                  <a:gd name="T29" fmla="*/ 8 h 48"/>
                  <a:gd name="T30" fmla="*/ 4 w 48"/>
                  <a:gd name="T31" fmla="*/ 11 h 48"/>
                  <a:gd name="T32" fmla="*/ 7 w 48"/>
                  <a:gd name="T33" fmla="*/ 15 h 48"/>
                  <a:gd name="T34" fmla="*/ 6 w 48"/>
                  <a:gd name="T35" fmla="*/ 18 h 48"/>
                  <a:gd name="T36" fmla="*/ 1 w 48"/>
                  <a:gd name="T37" fmla="*/ 18 h 48"/>
                  <a:gd name="T38" fmla="*/ 0 w 48"/>
                  <a:gd name="T39" fmla="*/ 23 h 48"/>
                  <a:gd name="T40" fmla="*/ 5 w 48"/>
                  <a:gd name="T41" fmla="*/ 25 h 48"/>
                  <a:gd name="T42" fmla="*/ 6 w 48"/>
                  <a:gd name="T43" fmla="*/ 27 h 48"/>
                  <a:gd name="T44" fmla="*/ 1 w 48"/>
                  <a:gd name="T45" fmla="*/ 31 h 48"/>
                  <a:gd name="T46" fmla="*/ 3 w 48"/>
                  <a:gd name="T47" fmla="*/ 35 h 48"/>
                  <a:gd name="T48" fmla="*/ 8 w 48"/>
                  <a:gd name="T49" fmla="*/ 34 h 48"/>
                  <a:gd name="T50" fmla="*/ 10 w 48"/>
                  <a:gd name="T51" fmla="*/ 36 h 48"/>
                  <a:gd name="T52" fmla="*/ 8 w 48"/>
                  <a:gd name="T53" fmla="*/ 41 h 48"/>
                  <a:gd name="T54" fmla="*/ 11 w 48"/>
                  <a:gd name="T55" fmla="*/ 44 h 48"/>
                  <a:gd name="T56" fmla="*/ 15 w 48"/>
                  <a:gd name="T57" fmla="*/ 41 h 48"/>
                  <a:gd name="T58" fmla="*/ 17 w 48"/>
                  <a:gd name="T59" fmla="*/ 42 h 48"/>
                  <a:gd name="T60" fmla="*/ 18 w 48"/>
                  <a:gd name="T61" fmla="*/ 47 h 48"/>
                  <a:gd name="T62" fmla="*/ 22 w 48"/>
                  <a:gd name="T63" fmla="*/ 48 h 48"/>
                  <a:gd name="T64" fmla="*/ 25 w 48"/>
                  <a:gd name="T65" fmla="*/ 43 h 48"/>
                  <a:gd name="T66" fmla="*/ 27 w 48"/>
                  <a:gd name="T67" fmla="*/ 42 h 48"/>
                  <a:gd name="T68" fmla="*/ 30 w 48"/>
                  <a:gd name="T69" fmla="*/ 47 h 48"/>
                  <a:gd name="T70" fmla="*/ 35 w 48"/>
                  <a:gd name="T71" fmla="*/ 45 h 48"/>
                  <a:gd name="T72" fmla="*/ 34 w 48"/>
                  <a:gd name="T73" fmla="*/ 40 h 48"/>
                  <a:gd name="T74" fmla="*/ 36 w 48"/>
                  <a:gd name="T75" fmla="*/ 38 h 48"/>
                  <a:gd name="T76" fmla="*/ 41 w 48"/>
                  <a:gd name="T77" fmla="*/ 40 h 48"/>
                  <a:gd name="T78" fmla="*/ 44 w 48"/>
                  <a:gd name="T79" fmla="*/ 37 h 48"/>
                  <a:gd name="T80" fmla="*/ 41 w 48"/>
                  <a:gd name="T81" fmla="*/ 33 h 48"/>
                  <a:gd name="T82" fmla="*/ 41 w 48"/>
                  <a:gd name="T83" fmla="*/ 30 h 48"/>
                  <a:gd name="T84" fmla="*/ 47 w 48"/>
                  <a:gd name="T85" fmla="*/ 30 h 48"/>
                  <a:gd name="T86" fmla="*/ 48 w 48"/>
                  <a:gd name="T87" fmla="*/ 25 h 48"/>
                  <a:gd name="T88" fmla="*/ 43 w 48"/>
                  <a:gd name="T89" fmla="*/ 23 h 48"/>
                  <a:gd name="T90" fmla="*/ 42 w 48"/>
                  <a:gd name="T91" fmla="*/ 21 h 48"/>
                  <a:gd name="T92" fmla="*/ 47 w 48"/>
                  <a:gd name="T93" fmla="*/ 18 h 48"/>
                  <a:gd name="T94" fmla="*/ 45 w 48"/>
                  <a:gd name="T95" fmla="*/ 13 h 48"/>
                  <a:gd name="T96" fmla="*/ 16 w 48"/>
                  <a:gd name="T97" fmla="*/ 27 h 48"/>
                  <a:gd name="T98" fmla="*/ 31 w 48"/>
                  <a:gd name="T99"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 h="48">
                    <a:moveTo>
                      <a:pt x="45" y="13"/>
                    </a:moveTo>
                    <a:cubicBezTo>
                      <a:pt x="40" y="14"/>
                      <a:pt x="40" y="14"/>
                      <a:pt x="40" y="14"/>
                    </a:cubicBezTo>
                    <a:cubicBezTo>
                      <a:pt x="39" y="14"/>
                      <a:pt x="39" y="14"/>
                      <a:pt x="39" y="14"/>
                    </a:cubicBezTo>
                    <a:cubicBezTo>
                      <a:pt x="38" y="12"/>
                      <a:pt x="38" y="12"/>
                      <a:pt x="38" y="12"/>
                    </a:cubicBezTo>
                    <a:cubicBezTo>
                      <a:pt x="38" y="12"/>
                      <a:pt x="38" y="12"/>
                      <a:pt x="38" y="12"/>
                    </a:cubicBezTo>
                    <a:cubicBezTo>
                      <a:pt x="40" y="7"/>
                      <a:pt x="40" y="7"/>
                      <a:pt x="40" y="7"/>
                    </a:cubicBezTo>
                    <a:cubicBezTo>
                      <a:pt x="40" y="7"/>
                      <a:pt x="40" y="7"/>
                      <a:pt x="40" y="7"/>
                    </a:cubicBezTo>
                    <a:cubicBezTo>
                      <a:pt x="37" y="4"/>
                      <a:pt x="37" y="4"/>
                      <a:pt x="37" y="4"/>
                    </a:cubicBezTo>
                    <a:cubicBezTo>
                      <a:pt x="37" y="4"/>
                      <a:pt x="37" y="4"/>
                      <a:pt x="37" y="4"/>
                    </a:cubicBezTo>
                    <a:cubicBezTo>
                      <a:pt x="33" y="7"/>
                      <a:pt x="33" y="7"/>
                      <a:pt x="33" y="7"/>
                    </a:cubicBezTo>
                    <a:cubicBezTo>
                      <a:pt x="32" y="7"/>
                      <a:pt x="32" y="7"/>
                      <a:pt x="32" y="7"/>
                    </a:cubicBezTo>
                    <a:cubicBezTo>
                      <a:pt x="30" y="7"/>
                      <a:pt x="30" y="7"/>
                      <a:pt x="30" y="7"/>
                    </a:cubicBezTo>
                    <a:cubicBezTo>
                      <a:pt x="30" y="6"/>
                      <a:pt x="30" y="6"/>
                      <a:pt x="30" y="6"/>
                    </a:cubicBezTo>
                    <a:cubicBezTo>
                      <a:pt x="30" y="1"/>
                      <a:pt x="30" y="1"/>
                      <a:pt x="30" y="1"/>
                    </a:cubicBezTo>
                    <a:cubicBezTo>
                      <a:pt x="29" y="1"/>
                      <a:pt x="29" y="1"/>
                      <a:pt x="29" y="1"/>
                    </a:cubicBezTo>
                    <a:cubicBezTo>
                      <a:pt x="25" y="0"/>
                      <a:pt x="25" y="0"/>
                      <a:pt x="25" y="0"/>
                    </a:cubicBezTo>
                    <a:cubicBezTo>
                      <a:pt x="25" y="0"/>
                      <a:pt x="25" y="0"/>
                      <a:pt x="25" y="0"/>
                    </a:cubicBezTo>
                    <a:cubicBezTo>
                      <a:pt x="23" y="5"/>
                      <a:pt x="23" y="5"/>
                      <a:pt x="23" y="5"/>
                    </a:cubicBezTo>
                    <a:cubicBezTo>
                      <a:pt x="23" y="5"/>
                      <a:pt x="23" y="5"/>
                      <a:pt x="23" y="5"/>
                    </a:cubicBezTo>
                    <a:cubicBezTo>
                      <a:pt x="21" y="6"/>
                      <a:pt x="21" y="6"/>
                      <a:pt x="21" y="6"/>
                    </a:cubicBezTo>
                    <a:cubicBezTo>
                      <a:pt x="20" y="6"/>
                      <a:pt x="20" y="6"/>
                      <a:pt x="20" y="6"/>
                    </a:cubicBezTo>
                    <a:cubicBezTo>
                      <a:pt x="17" y="1"/>
                      <a:pt x="17" y="1"/>
                      <a:pt x="17" y="1"/>
                    </a:cubicBezTo>
                    <a:cubicBezTo>
                      <a:pt x="17" y="1"/>
                      <a:pt x="17" y="1"/>
                      <a:pt x="17" y="1"/>
                    </a:cubicBezTo>
                    <a:cubicBezTo>
                      <a:pt x="13" y="3"/>
                      <a:pt x="13" y="3"/>
                      <a:pt x="13" y="3"/>
                    </a:cubicBezTo>
                    <a:cubicBezTo>
                      <a:pt x="13" y="3"/>
                      <a:pt x="13" y="3"/>
                      <a:pt x="13" y="3"/>
                    </a:cubicBezTo>
                    <a:cubicBezTo>
                      <a:pt x="14" y="8"/>
                      <a:pt x="14" y="8"/>
                      <a:pt x="14" y="8"/>
                    </a:cubicBezTo>
                    <a:cubicBezTo>
                      <a:pt x="14" y="9"/>
                      <a:pt x="14" y="9"/>
                      <a:pt x="14" y="9"/>
                    </a:cubicBezTo>
                    <a:cubicBezTo>
                      <a:pt x="12" y="10"/>
                      <a:pt x="12" y="10"/>
                      <a:pt x="12" y="10"/>
                    </a:cubicBezTo>
                    <a:cubicBezTo>
                      <a:pt x="12" y="10"/>
                      <a:pt x="12" y="10"/>
                      <a:pt x="12" y="10"/>
                    </a:cubicBezTo>
                    <a:cubicBezTo>
                      <a:pt x="7" y="8"/>
                      <a:pt x="7" y="8"/>
                      <a:pt x="7" y="8"/>
                    </a:cubicBezTo>
                    <a:cubicBezTo>
                      <a:pt x="7" y="8"/>
                      <a:pt x="7" y="8"/>
                      <a:pt x="7" y="8"/>
                    </a:cubicBezTo>
                    <a:cubicBezTo>
                      <a:pt x="4" y="11"/>
                      <a:pt x="4" y="11"/>
                      <a:pt x="4" y="11"/>
                    </a:cubicBezTo>
                    <a:cubicBezTo>
                      <a:pt x="4" y="11"/>
                      <a:pt x="4" y="11"/>
                      <a:pt x="4" y="11"/>
                    </a:cubicBezTo>
                    <a:cubicBezTo>
                      <a:pt x="7" y="15"/>
                      <a:pt x="7" y="15"/>
                      <a:pt x="7" y="15"/>
                    </a:cubicBezTo>
                    <a:cubicBezTo>
                      <a:pt x="7" y="16"/>
                      <a:pt x="7" y="16"/>
                      <a:pt x="7" y="16"/>
                    </a:cubicBezTo>
                    <a:cubicBezTo>
                      <a:pt x="6" y="18"/>
                      <a:pt x="6" y="18"/>
                      <a:pt x="6" y="18"/>
                    </a:cubicBezTo>
                    <a:cubicBezTo>
                      <a:pt x="6" y="18"/>
                      <a:pt x="6" y="18"/>
                      <a:pt x="6" y="18"/>
                    </a:cubicBezTo>
                    <a:cubicBezTo>
                      <a:pt x="1" y="18"/>
                      <a:pt x="1" y="18"/>
                      <a:pt x="1" y="18"/>
                    </a:cubicBezTo>
                    <a:cubicBezTo>
                      <a:pt x="1" y="19"/>
                      <a:pt x="1" y="19"/>
                      <a:pt x="1" y="19"/>
                    </a:cubicBezTo>
                    <a:cubicBezTo>
                      <a:pt x="0" y="23"/>
                      <a:pt x="0" y="23"/>
                      <a:pt x="0" y="23"/>
                    </a:cubicBezTo>
                    <a:cubicBezTo>
                      <a:pt x="0" y="23"/>
                      <a:pt x="0" y="23"/>
                      <a:pt x="0" y="23"/>
                    </a:cubicBezTo>
                    <a:cubicBezTo>
                      <a:pt x="5" y="25"/>
                      <a:pt x="5" y="25"/>
                      <a:pt x="5" y="25"/>
                    </a:cubicBezTo>
                    <a:cubicBezTo>
                      <a:pt x="5" y="25"/>
                      <a:pt x="5" y="25"/>
                      <a:pt x="5" y="25"/>
                    </a:cubicBezTo>
                    <a:cubicBezTo>
                      <a:pt x="6" y="27"/>
                      <a:pt x="6" y="27"/>
                      <a:pt x="6" y="27"/>
                    </a:cubicBezTo>
                    <a:cubicBezTo>
                      <a:pt x="5" y="28"/>
                      <a:pt x="5" y="28"/>
                      <a:pt x="5" y="28"/>
                    </a:cubicBezTo>
                    <a:cubicBezTo>
                      <a:pt x="1" y="31"/>
                      <a:pt x="1" y="31"/>
                      <a:pt x="1" y="31"/>
                    </a:cubicBezTo>
                    <a:cubicBezTo>
                      <a:pt x="1" y="31"/>
                      <a:pt x="1" y="31"/>
                      <a:pt x="1" y="31"/>
                    </a:cubicBezTo>
                    <a:cubicBezTo>
                      <a:pt x="3" y="35"/>
                      <a:pt x="3" y="35"/>
                      <a:pt x="3" y="35"/>
                    </a:cubicBezTo>
                    <a:cubicBezTo>
                      <a:pt x="3" y="35"/>
                      <a:pt x="3" y="35"/>
                      <a:pt x="3" y="35"/>
                    </a:cubicBezTo>
                    <a:cubicBezTo>
                      <a:pt x="8" y="34"/>
                      <a:pt x="8" y="34"/>
                      <a:pt x="8" y="34"/>
                    </a:cubicBezTo>
                    <a:cubicBezTo>
                      <a:pt x="8" y="34"/>
                      <a:pt x="8" y="34"/>
                      <a:pt x="8" y="34"/>
                    </a:cubicBezTo>
                    <a:cubicBezTo>
                      <a:pt x="10" y="36"/>
                      <a:pt x="10" y="36"/>
                      <a:pt x="10" y="36"/>
                    </a:cubicBezTo>
                    <a:cubicBezTo>
                      <a:pt x="10" y="36"/>
                      <a:pt x="10" y="36"/>
                      <a:pt x="10" y="36"/>
                    </a:cubicBezTo>
                    <a:cubicBezTo>
                      <a:pt x="8" y="41"/>
                      <a:pt x="8" y="41"/>
                      <a:pt x="8" y="41"/>
                    </a:cubicBezTo>
                    <a:cubicBezTo>
                      <a:pt x="8" y="41"/>
                      <a:pt x="8" y="41"/>
                      <a:pt x="8" y="41"/>
                    </a:cubicBezTo>
                    <a:cubicBezTo>
                      <a:pt x="11" y="44"/>
                      <a:pt x="11" y="44"/>
                      <a:pt x="11" y="44"/>
                    </a:cubicBezTo>
                    <a:cubicBezTo>
                      <a:pt x="11" y="44"/>
                      <a:pt x="11" y="44"/>
                      <a:pt x="11" y="44"/>
                    </a:cubicBezTo>
                    <a:cubicBezTo>
                      <a:pt x="15" y="41"/>
                      <a:pt x="15" y="41"/>
                      <a:pt x="15" y="41"/>
                    </a:cubicBezTo>
                    <a:cubicBezTo>
                      <a:pt x="16" y="41"/>
                      <a:pt x="16" y="41"/>
                      <a:pt x="16" y="41"/>
                    </a:cubicBezTo>
                    <a:cubicBezTo>
                      <a:pt x="17" y="42"/>
                      <a:pt x="17" y="42"/>
                      <a:pt x="17" y="42"/>
                    </a:cubicBezTo>
                    <a:cubicBezTo>
                      <a:pt x="18" y="42"/>
                      <a:pt x="18" y="42"/>
                      <a:pt x="18" y="42"/>
                    </a:cubicBezTo>
                    <a:cubicBezTo>
                      <a:pt x="18" y="47"/>
                      <a:pt x="18" y="47"/>
                      <a:pt x="18" y="47"/>
                    </a:cubicBezTo>
                    <a:cubicBezTo>
                      <a:pt x="18" y="47"/>
                      <a:pt x="18" y="47"/>
                      <a:pt x="18" y="47"/>
                    </a:cubicBezTo>
                    <a:cubicBezTo>
                      <a:pt x="22" y="48"/>
                      <a:pt x="22" y="48"/>
                      <a:pt x="22" y="48"/>
                    </a:cubicBezTo>
                    <a:cubicBezTo>
                      <a:pt x="23" y="48"/>
                      <a:pt x="23" y="48"/>
                      <a:pt x="23" y="48"/>
                    </a:cubicBezTo>
                    <a:cubicBezTo>
                      <a:pt x="25" y="43"/>
                      <a:pt x="25" y="43"/>
                      <a:pt x="25" y="43"/>
                    </a:cubicBezTo>
                    <a:cubicBezTo>
                      <a:pt x="25" y="43"/>
                      <a:pt x="25" y="43"/>
                      <a:pt x="25" y="43"/>
                    </a:cubicBezTo>
                    <a:cubicBezTo>
                      <a:pt x="27" y="42"/>
                      <a:pt x="27" y="42"/>
                      <a:pt x="27" y="42"/>
                    </a:cubicBezTo>
                    <a:cubicBezTo>
                      <a:pt x="27" y="43"/>
                      <a:pt x="27" y="43"/>
                      <a:pt x="27" y="43"/>
                    </a:cubicBezTo>
                    <a:cubicBezTo>
                      <a:pt x="30" y="47"/>
                      <a:pt x="30" y="47"/>
                      <a:pt x="30" y="47"/>
                    </a:cubicBezTo>
                    <a:cubicBezTo>
                      <a:pt x="31" y="47"/>
                      <a:pt x="31" y="47"/>
                      <a:pt x="31" y="47"/>
                    </a:cubicBezTo>
                    <a:cubicBezTo>
                      <a:pt x="35" y="45"/>
                      <a:pt x="35" y="45"/>
                      <a:pt x="35" y="45"/>
                    </a:cubicBezTo>
                    <a:cubicBezTo>
                      <a:pt x="35" y="45"/>
                      <a:pt x="35" y="45"/>
                      <a:pt x="35" y="45"/>
                    </a:cubicBezTo>
                    <a:cubicBezTo>
                      <a:pt x="34" y="40"/>
                      <a:pt x="34" y="40"/>
                      <a:pt x="34" y="40"/>
                    </a:cubicBezTo>
                    <a:cubicBezTo>
                      <a:pt x="34" y="40"/>
                      <a:pt x="34" y="40"/>
                      <a:pt x="34" y="40"/>
                    </a:cubicBezTo>
                    <a:cubicBezTo>
                      <a:pt x="36" y="38"/>
                      <a:pt x="36" y="38"/>
                      <a:pt x="36" y="38"/>
                    </a:cubicBezTo>
                    <a:cubicBezTo>
                      <a:pt x="36" y="38"/>
                      <a:pt x="36" y="38"/>
                      <a:pt x="36" y="38"/>
                    </a:cubicBezTo>
                    <a:cubicBezTo>
                      <a:pt x="41" y="40"/>
                      <a:pt x="41" y="40"/>
                      <a:pt x="41" y="40"/>
                    </a:cubicBezTo>
                    <a:cubicBezTo>
                      <a:pt x="41" y="40"/>
                      <a:pt x="41" y="40"/>
                      <a:pt x="41" y="40"/>
                    </a:cubicBezTo>
                    <a:cubicBezTo>
                      <a:pt x="44" y="37"/>
                      <a:pt x="44" y="37"/>
                      <a:pt x="44" y="37"/>
                    </a:cubicBezTo>
                    <a:cubicBezTo>
                      <a:pt x="44" y="37"/>
                      <a:pt x="44" y="37"/>
                      <a:pt x="44" y="37"/>
                    </a:cubicBezTo>
                    <a:cubicBezTo>
                      <a:pt x="41" y="33"/>
                      <a:pt x="41" y="33"/>
                      <a:pt x="41" y="33"/>
                    </a:cubicBezTo>
                    <a:cubicBezTo>
                      <a:pt x="41" y="32"/>
                      <a:pt x="41" y="32"/>
                      <a:pt x="41" y="32"/>
                    </a:cubicBezTo>
                    <a:cubicBezTo>
                      <a:pt x="41" y="30"/>
                      <a:pt x="41" y="30"/>
                      <a:pt x="41" y="30"/>
                    </a:cubicBezTo>
                    <a:cubicBezTo>
                      <a:pt x="42" y="30"/>
                      <a:pt x="42" y="30"/>
                      <a:pt x="42" y="30"/>
                    </a:cubicBezTo>
                    <a:cubicBezTo>
                      <a:pt x="47" y="30"/>
                      <a:pt x="47" y="30"/>
                      <a:pt x="47" y="30"/>
                    </a:cubicBezTo>
                    <a:cubicBezTo>
                      <a:pt x="47" y="30"/>
                      <a:pt x="47" y="30"/>
                      <a:pt x="47" y="30"/>
                    </a:cubicBezTo>
                    <a:cubicBezTo>
                      <a:pt x="48" y="25"/>
                      <a:pt x="48" y="25"/>
                      <a:pt x="48" y="25"/>
                    </a:cubicBezTo>
                    <a:cubicBezTo>
                      <a:pt x="48" y="25"/>
                      <a:pt x="48" y="25"/>
                      <a:pt x="48" y="25"/>
                    </a:cubicBezTo>
                    <a:cubicBezTo>
                      <a:pt x="43" y="23"/>
                      <a:pt x="43" y="23"/>
                      <a:pt x="43" y="23"/>
                    </a:cubicBezTo>
                    <a:cubicBezTo>
                      <a:pt x="43" y="23"/>
                      <a:pt x="43" y="23"/>
                      <a:pt x="43" y="23"/>
                    </a:cubicBezTo>
                    <a:cubicBezTo>
                      <a:pt x="42" y="21"/>
                      <a:pt x="42" y="21"/>
                      <a:pt x="42" y="21"/>
                    </a:cubicBezTo>
                    <a:cubicBezTo>
                      <a:pt x="42" y="21"/>
                      <a:pt x="42" y="21"/>
                      <a:pt x="42" y="21"/>
                    </a:cubicBezTo>
                    <a:cubicBezTo>
                      <a:pt x="47" y="18"/>
                      <a:pt x="47" y="18"/>
                      <a:pt x="47" y="18"/>
                    </a:cubicBezTo>
                    <a:cubicBezTo>
                      <a:pt x="47" y="17"/>
                      <a:pt x="47" y="17"/>
                      <a:pt x="47" y="17"/>
                    </a:cubicBezTo>
                    <a:cubicBezTo>
                      <a:pt x="45" y="13"/>
                      <a:pt x="45" y="13"/>
                      <a:pt x="45" y="13"/>
                    </a:cubicBezTo>
                    <a:close/>
                    <a:moveTo>
                      <a:pt x="26" y="31"/>
                    </a:moveTo>
                    <a:cubicBezTo>
                      <a:pt x="22" y="33"/>
                      <a:pt x="17" y="31"/>
                      <a:pt x="16" y="27"/>
                    </a:cubicBezTo>
                    <a:cubicBezTo>
                      <a:pt x="14" y="23"/>
                      <a:pt x="16" y="18"/>
                      <a:pt x="20" y="16"/>
                    </a:cubicBezTo>
                    <a:cubicBezTo>
                      <a:pt x="24" y="15"/>
                      <a:pt x="29" y="17"/>
                      <a:pt x="31" y="21"/>
                    </a:cubicBezTo>
                    <a:cubicBezTo>
                      <a:pt x="32" y="25"/>
                      <a:pt x="30" y="29"/>
                      <a:pt x="26"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1" name="Freeform 58"/>
              <p:cNvSpPr>
                <a:spLocks noEditPoints="1"/>
              </p:cNvSpPr>
              <p:nvPr/>
            </p:nvSpPr>
            <p:spPr bwMode="auto">
              <a:xfrm>
                <a:off x="810" y="1523"/>
                <a:ext cx="131" cy="131"/>
              </a:xfrm>
              <a:custGeom>
                <a:avLst/>
                <a:gdLst>
                  <a:gd name="T0" fmla="*/ 75 w 90"/>
                  <a:gd name="T1" fmla="*/ 26 h 90"/>
                  <a:gd name="T2" fmla="*/ 72 w 90"/>
                  <a:gd name="T3" fmla="*/ 22 h 90"/>
                  <a:gd name="T4" fmla="*/ 76 w 90"/>
                  <a:gd name="T5" fmla="*/ 13 h 90"/>
                  <a:gd name="T6" fmla="*/ 70 w 90"/>
                  <a:gd name="T7" fmla="*/ 7 h 90"/>
                  <a:gd name="T8" fmla="*/ 61 w 90"/>
                  <a:gd name="T9" fmla="*/ 13 h 90"/>
                  <a:gd name="T10" fmla="*/ 57 w 90"/>
                  <a:gd name="T11" fmla="*/ 12 h 90"/>
                  <a:gd name="T12" fmla="*/ 56 w 90"/>
                  <a:gd name="T13" fmla="*/ 2 h 90"/>
                  <a:gd name="T14" fmla="*/ 48 w 90"/>
                  <a:gd name="T15" fmla="*/ 0 h 90"/>
                  <a:gd name="T16" fmla="*/ 43 w 90"/>
                  <a:gd name="T17" fmla="*/ 9 h 90"/>
                  <a:gd name="T18" fmla="*/ 39 w 90"/>
                  <a:gd name="T19" fmla="*/ 10 h 90"/>
                  <a:gd name="T20" fmla="*/ 32 w 90"/>
                  <a:gd name="T21" fmla="*/ 2 h 90"/>
                  <a:gd name="T22" fmla="*/ 25 w 90"/>
                  <a:gd name="T23" fmla="*/ 5 h 90"/>
                  <a:gd name="T24" fmla="*/ 26 w 90"/>
                  <a:gd name="T25" fmla="*/ 15 h 90"/>
                  <a:gd name="T26" fmla="*/ 22 w 90"/>
                  <a:gd name="T27" fmla="*/ 18 h 90"/>
                  <a:gd name="T28" fmla="*/ 12 w 90"/>
                  <a:gd name="T29" fmla="*/ 14 h 90"/>
                  <a:gd name="T30" fmla="*/ 7 w 90"/>
                  <a:gd name="T31" fmla="*/ 20 h 90"/>
                  <a:gd name="T32" fmla="*/ 13 w 90"/>
                  <a:gd name="T33" fmla="*/ 29 h 90"/>
                  <a:gd name="T34" fmla="*/ 12 w 90"/>
                  <a:gd name="T35" fmla="*/ 33 h 90"/>
                  <a:gd name="T36" fmla="*/ 1 w 90"/>
                  <a:gd name="T37" fmla="*/ 34 h 90"/>
                  <a:gd name="T38" fmla="*/ 0 w 90"/>
                  <a:gd name="T39" fmla="*/ 42 h 90"/>
                  <a:gd name="T40" fmla="*/ 9 w 90"/>
                  <a:gd name="T41" fmla="*/ 47 h 90"/>
                  <a:gd name="T42" fmla="*/ 10 w 90"/>
                  <a:gd name="T43" fmla="*/ 51 h 90"/>
                  <a:gd name="T44" fmla="*/ 2 w 90"/>
                  <a:gd name="T45" fmla="*/ 58 h 90"/>
                  <a:gd name="T46" fmla="*/ 4 w 90"/>
                  <a:gd name="T47" fmla="*/ 65 h 90"/>
                  <a:gd name="T48" fmla="*/ 15 w 90"/>
                  <a:gd name="T49" fmla="*/ 64 h 90"/>
                  <a:gd name="T50" fmla="*/ 18 w 90"/>
                  <a:gd name="T51" fmla="*/ 68 h 90"/>
                  <a:gd name="T52" fmla="*/ 14 w 90"/>
                  <a:gd name="T53" fmla="*/ 77 h 90"/>
                  <a:gd name="T54" fmla="*/ 20 w 90"/>
                  <a:gd name="T55" fmla="*/ 83 h 90"/>
                  <a:gd name="T56" fmla="*/ 28 w 90"/>
                  <a:gd name="T57" fmla="*/ 77 h 90"/>
                  <a:gd name="T58" fmla="*/ 33 w 90"/>
                  <a:gd name="T59" fmla="*/ 78 h 90"/>
                  <a:gd name="T60" fmla="*/ 34 w 90"/>
                  <a:gd name="T61" fmla="*/ 89 h 90"/>
                  <a:gd name="T62" fmla="*/ 42 w 90"/>
                  <a:gd name="T63" fmla="*/ 90 h 90"/>
                  <a:gd name="T64" fmla="*/ 46 w 90"/>
                  <a:gd name="T65" fmla="*/ 81 h 90"/>
                  <a:gd name="T66" fmla="*/ 51 w 90"/>
                  <a:gd name="T67" fmla="*/ 80 h 90"/>
                  <a:gd name="T68" fmla="*/ 57 w 90"/>
                  <a:gd name="T69" fmla="*/ 88 h 90"/>
                  <a:gd name="T70" fmla="*/ 65 w 90"/>
                  <a:gd name="T71" fmla="*/ 86 h 90"/>
                  <a:gd name="T72" fmla="*/ 64 w 90"/>
                  <a:gd name="T73" fmla="*/ 75 h 90"/>
                  <a:gd name="T74" fmla="*/ 68 w 90"/>
                  <a:gd name="T75" fmla="*/ 72 h 90"/>
                  <a:gd name="T76" fmla="*/ 77 w 90"/>
                  <a:gd name="T77" fmla="*/ 76 h 90"/>
                  <a:gd name="T78" fmla="*/ 83 w 90"/>
                  <a:gd name="T79" fmla="*/ 70 h 90"/>
                  <a:gd name="T80" fmla="*/ 77 w 90"/>
                  <a:gd name="T81" fmla="*/ 61 h 90"/>
                  <a:gd name="T82" fmla="*/ 78 w 90"/>
                  <a:gd name="T83" fmla="*/ 57 h 90"/>
                  <a:gd name="T84" fmla="*/ 88 w 90"/>
                  <a:gd name="T85" fmla="*/ 56 h 90"/>
                  <a:gd name="T86" fmla="*/ 90 w 90"/>
                  <a:gd name="T87" fmla="*/ 48 h 90"/>
                  <a:gd name="T88" fmla="*/ 81 w 90"/>
                  <a:gd name="T89" fmla="*/ 44 h 90"/>
                  <a:gd name="T90" fmla="*/ 80 w 90"/>
                  <a:gd name="T91" fmla="*/ 39 h 90"/>
                  <a:gd name="T92" fmla="*/ 88 w 90"/>
                  <a:gd name="T93" fmla="*/ 33 h 90"/>
                  <a:gd name="T94" fmla="*/ 85 w 90"/>
                  <a:gd name="T95" fmla="*/ 25 h 90"/>
                  <a:gd name="T96" fmla="*/ 30 w 90"/>
                  <a:gd name="T97" fmla="*/ 50 h 90"/>
                  <a:gd name="T98" fmla="*/ 57 w 90"/>
                  <a:gd name="T99"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 h="90">
                    <a:moveTo>
                      <a:pt x="85" y="25"/>
                    </a:moveTo>
                    <a:cubicBezTo>
                      <a:pt x="75" y="26"/>
                      <a:pt x="75" y="26"/>
                      <a:pt x="75" y="26"/>
                    </a:cubicBezTo>
                    <a:cubicBezTo>
                      <a:pt x="74" y="26"/>
                      <a:pt x="74" y="26"/>
                      <a:pt x="74" y="26"/>
                    </a:cubicBezTo>
                    <a:cubicBezTo>
                      <a:pt x="72" y="22"/>
                      <a:pt x="72" y="22"/>
                      <a:pt x="72" y="22"/>
                    </a:cubicBezTo>
                    <a:cubicBezTo>
                      <a:pt x="72" y="22"/>
                      <a:pt x="72" y="22"/>
                      <a:pt x="72" y="22"/>
                    </a:cubicBezTo>
                    <a:cubicBezTo>
                      <a:pt x="76" y="13"/>
                      <a:pt x="76" y="13"/>
                      <a:pt x="76" y="13"/>
                    </a:cubicBezTo>
                    <a:cubicBezTo>
                      <a:pt x="76" y="12"/>
                      <a:pt x="76" y="12"/>
                      <a:pt x="76" y="12"/>
                    </a:cubicBezTo>
                    <a:cubicBezTo>
                      <a:pt x="70" y="7"/>
                      <a:pt x="70" y="7"/>
                      <a:pt x="70" y="7"/>
                    </a:cubicBezTo>
                    <a:cubicBezTo>
                      <a:pt x="69" y="7"/>
                      <a:pt x="69" y="7"/>
                      <a:pt x="69" y="7"/>
                    </a:cubicBezTo>
                    <a:cubicBezTo>
                      <a:pt x="61" y="13"/>
                      <a:pt x="61" y="13"/>
                      <a:pt x="61" y="13"/>
                    </a:cubicBezTo>
                    <a:cubicBezTo>
                      <a:pt x="61" y="13"/>
                      <a:pt x="61" y="13"/>
                      <a:pt x="61" y="13"/>
                    </a:cubicBezTo>
                    <a:cubicBezTo>
                      <a:pt x="57" y="12"/>
                      <a:pt x="57" y="12"/>
                      <a:pt x="57" y="12"/>
                    </a:cubicBezTo>
                    <a:cubicBezTo>
                      <a:pt x="57" y="11"/>
                      <a:pt x="57" y="11"/>
                      <a:pt x="57" y="11"/>
                    </a:cubicBezTo>
                    <a:cubicBezTo>
                      <a:pt x="56" y="2"/>
                      <a:pt x="56" y="2"/>
                      <a:pt x="56" y="2"/>
                    </a:cubicBezTo>
                    <a:cubicBezTo>
                      <a:pt x="55" y="1"/>
                      <a:pt x="55" y="1"/>
                      <a:pt x="55" y="1"/>
                    </a:cubicBezTo>
                    <a:cubicBezTo>
                      <a:pt x="48" y="0"/>
                      <a:pt x="48" y="0"/>
                      <a:pt x="48" y="0"/>
                    </a:cubicBezTo>
                    <a:cubicBezTo>
                      <a:pt x="47" y="0"/>
                      <a:pt x="47" y="0"/>
                      <a:pt x="47" y="0"/>
                    </a:cubicBezTo>
                    <a:cubicBezTo>
                      <a:pt x="43" y="9"/>
                      <a:pt x="43" y="9"/>
                      <a:pt x="43" y="9"/>
                    </a:cubicBezTo>
                    <a:cubicBezTo>
                      <a:pt x="43" y="10"/>
                      <a:pt x="43" y="10"/>
                      <a:pt x="43" y="10"/>
                    </a:cubicBezTo>
                    <a:cubicBezTo>
                      <a:pt x="39" y="10"/>
                      <a:pt x="39" y="10"/>
                      <a:pt x="39" y="10"/>
                    </a:cubicBezTo>
                    <a:cubicBezTo>
                      <a:pt x="38" y="10"/>
                      <a:pt x="38" y="10"/>
                      <a:pt x="38" y="10"/>
                    </a:cubicBezTo>
                    <a:cubicBezTo>
                      <a:pt x="32" y="2"/>
                      <a:pt x="32" y="2"/>
                      <a:pt x="32" y="2"/>
                    </a:cubicBezTo>
                    <a:cubicBezTo>
                      <a:pt x="32" y="2"/>
                      <a:pt x="32" y="2"/>
                      <a:pt x="32" y="2"/>
                    </a:cubicBezTo>
                    <a:cubicBezTo>
                      <a:pt x="25" y="5"/>
                      <a:pt x="25" y="5"/>
                      <a:pt x="25" y="5"/>
                    </a:cubicBezTo>
                    <a:cubicBezTo>
                      <a:pt x="24" y="5"/>
                      <a:pt x="24" y="5"/>
                      <a:pt x="24" y="5"/>
                    </a:cubicBezTo>
                    <a:cubicBezTo>
                      <a:pt x="26" y="15"/>
                      <a:pt x="26" y="15"/>
                      <a:pt x="26" y="15"/>
                    </a:cubicBezTo>
                    <a:cubicBezTo>
                      <a:pt x="25" y="16"/>
                      <a:pt x="25" y="16"/>
                      <a:pt x="25" y="16"/>
                    </a:cubicBezTo>
                    <a:cubicBezTo>
                      <a:pt x="22" y="18"/>
                      <a:pt x="22" y="18"/>
                      <a:pt x="22" y="18"/>
                    </a:cubicBezTo>
                    <a:cubicBezTo>
                      <a:pt x="21" y="18"/>
                      <a:pt x="21" y="18"/>
                      <a:pt x="21" y="18"/>
                    </a:cubicBezTo>
                    <a:cubicBezTo>
                      <a:pt x="12" y="14"/>
                      <a:pt x="12" y="14"/>
                      <a:pt x="12" y="14"/>
                    </a:cubicBezTo>
                    <a:cubicBezTo>
                      <a:pt x="12" y="14"/>
                      <a:pt x="12" y="14"/>
                      <a:pt x="12" y="14"/>
                    </a:cubicBezTo>
                    <a:cubicBezTo>
                      <a:pt x="7" y="20"/>
                      <a:pt x="7" y="20"/>
                      <a:pt x="7" y="20"/>
                    </a:cubicBezTo>
                    <a:cubicBezTo>
                      <a:pt x="7" y="21"/>
                      <a:pt x="7" y="21"/>
                      <a:pt x="7" y="21"/>
                    </a:cubicBezTo>
                    <a:cubicBezTo>
                      <a:pt x="13" y="29"/>
                      <a:pt x="13" y="29"/>
                      <a:pt x="13" y="29"/>
                    </a:cubicBezTo>
                    <a:cubicBezTo>
                      <a:pt x="13" y="29"/>
                      <a:pt x="13" y="29"/>
                      <a:pt x="13" y="29"/>
                    </a:cubicBezTo>
                    <a:cubicBezTo>
                      <a:pt x="12" y="33"/>
                      <a:pt x="12" y="33"/>
                      <a:pt x="12" y="33"/>
                    </a:cubicBezTo>
                    <a:cubicBezTo>
                      <a:pt x="11" y="33"/>
                      <a:pt x="11" y="33"/>
                      <a:pt x="11" y="33"/>
                    </a:cubicBezTo>
                    <a:cubicBezTo>
                      <a:pt x="1" y="34"/>
                      <a:pt x="1" y="34"/>
                      <a:pt x="1" y="34"/>
                    </a:cubicBezTo>
                    <a:cubicBezTo>
                      <a:pt x="1" y="35"/>
                      <a:pt x="1" y="35"/>
                      <a:pt x="1" y="35"/>
                    </a:cubicBezTo>
                    <a:cubicBezTo>
                      <a:pt x="0" y="42"/>
                      <a:pt x="0" y="42"/>
                      <a:pt x="0" y="42"/>
                    </a:cubicBezTo>
                    <a:cubicBezTo>
                      <a:pt x="0" y="43"/>
                      <a:pt x="0" y="43"/>
                      <a:pt x="0" y="43"/>
                    </a:cubicBezTo>
                    <a:cubicBezTo>
                      <a:pt x="9" y="47"/>
                      <a:pt x="9" y="47"/>
                      <a:pt x="9" y="47"/>
                    </a:cubicBezTo>
                    <a:cubicBezTo>
                      <a:pt x="10" y="47"/>
                      <a:pt x="10" y="47"/>
                      <a:pt x="10" y="47"/>
                    </a:cubicBezTo>
                    <a:cubicBezTo>
                      <a:pt x="10" y="51"/>
                      <a:pt x="10" y="51"/>
                      <a:pt x="10" y="51"/>
                    </a:cubicBezTo>
                    <a:cubicBezTo>
                      <a:pt x="10" y="52"/>
                      <a:pt x="10" y="52"/>
                      <a:pt x="10" y="52"/>
                    </a:cubicBezTo>
                    <a:cubicBezTo>
                      <a:pt x="2" y="58"/>
                      <a:pt x="2" y="58"/>
                      <a:pt x="2" y="58"/>
                    </a:cubicBezTo>
                    <a:cubicBezTo>
                      <a:pt x="2" y="58"/>
                      <a:pt x="2" y="58"/>
                      <a:pt x="2" y="58"/>
                    </a:cubicBezTo>
                    <a:cubicBezTo>
                      <a:pt x="4" y="65"/>
                      <a:pt x="4" y="65"/>
                      <a:pt x="4" y="65"/>
                    </a:cubicBezTo>
                    <a:cubicBezTo>
                      <a:pt x="5" y="66"/>
                      <a:pt x="5" y="66"/>
                      <a:pt x="5" y="66"/>
                    </a:cubicBezTo>
                    <a:cubicBezTo>
                      <a:pt x="15" y="64"/>
                      <a:pt x="15" y="64"/>
                      <a:pt x="15" y="64"/>
                    </a:cubicBezTo>
                    <a:cubicBezTo>
                      <a:pt x="15" y="65"/>
                      <a:pt x="15" y="65"/>
                      <a:pt x="15" y="65"/>
                    </a:cubicBezTo>
                    <a:cubicBezTo>
                      <a:pt x="18" y="68"/>
                      <a:pt x="18" y="68"/>
                      <a:pt x="18" y="68"/>
                    </a:cubicBezTo>
                    <a:cubicBezTo>
                      <a:pt x="18" y="68"/>
                      <a:pt x="18" y="68"/>
                      <a:pt x="18" y="68"/>
                    </a:cubicBezTo>
                    <a:cubicBezTo>
                      <a:pt x="14" y="77"/>
                      <a:pt x="14" y="77"/>
                      <a:pt x="14" y="77"/>
                    </a:cubicBezTo>
                    <a:cubicBezTo>
                      <a:pt x="14" y="78"/>
                      <a:pt x="14" y="78"/>
                      <a:pt x="14" y="78"/>
                    </a:cubicBezTo>
                    <a:cubicBezTo>
                      <a:pt x="20" y="83"/>
                      <a:pt x="20" y="83"/>
                      <a:pt x="20" y="83"/>
                    </a:cubicBezTo>
                    <a:cubicBezTo>
                      <a:pt x="21" y="83"/>
                      <a:pt x="21" y="83"/>
                      <a:pt x="21" y="83"/>
                    </a:cubicBezTo>
                    <a:cubicBezTo>
                      <a:pt x="28" y="77"/>
                      <a:pt x="28" y="77"/>
                      <a:pt x="28" y="77"/>
                    </a:cubicBezTo>
                    <a:cubicBezTo>
                      <a:pt x="29" y="77"/>
                      <a:pt x="29" y="77"/>
                      <a:pt x="29" y="77"/>
                    </a:cubicBezTo>
                    <a:cubicBezTo>
                      <a:pt x="33" y="78"/>
                      <a:pt x="33" y="78"/>
                      <a:pt x="33" y="78"/>
                    </a:cubicBezTo>
                    <a:cubicBezTo>
                      <a:pt x="33" y="79"/>
                      <a:pt x="33" y="79"/>
                      <a:pt x="33" y="79"/>
                    </a:cubicBezTo>
                    <a:cubicBezTo>
                      <a:pt x="34" y="89"/>
                      <a:pt x="34" y="89"/>
                      <a:pt x="34" y="89"/>
                    </a:cubicBezTo>
                    <a:cubicBezTo>
                      <a:pt x="34" y="89"/>
                      <a:pt x="34" y="89"/>
                      <a:pt x="34" y="89"/>
                    </a:cubicBezTo>
                    <a:cubicBezTo>
                      <a:pt x="42" y="90"/>
                      <a:pt x="42" y="90"/>
                      <a:pt x="42" y="90"/>
                    </a:cubicBezTo>
                    <a:cubicBezTo>
                      <a:pt x="43" y="90"/>
                      <a:pt x="43" y="90"/>
                      <a:pt x="43" y="90"/>
                    </a:cubicBezTo>
                    <a:cubicBezTo>
                      <a:pt x="46" y="81"/>
                      <a:pt x="46" y="81"/>
                      <a:pt x="46" y="81"/>
                    </a:cubicBezTo>
                    <a:cubicBezTo>
                      <a:pt x="47" y="80"/>
                      <a:pt x="47" y="80"/>
                      <a:pt x="47" y="80"/>
                    </a:cubicBezTo>
                    <a:cubicBezTo>
                      <a:pt x="51" y="80"/>
                      <a:pt x="51" y="80"/>
                      <a:pt x="51" y="80"/>
                    </a:cubicBezTo>
                    <a:cubicBezTo>
                      <a:pt x="52" y="80"/>
                      <a:pt x="52" y="80"/>
                      <a:pt x="52" y="80"/>
                    </a:cubicBezTo>
                    <a:cubicBezTo>
                      <a:pt x="57" y="88"/>
                      <a:pt x="57" y="88"/>
                      <a:pt x="57" y="88"/>
                    </a:cubicBezTo>
                    <a:cubicBezTo>
                      <a:pt x="58" y="88"/>
                      <a:pt x="58" y="88"/>
                      <a:pt x="58" y="88"/>
                    </a:cubicBezTo>
                    <a:cubicBezTo>
                      <a:pt x="65" y="86"/>
                      <a:pt x="65" y="86"/>
                      <a:pt x="65" y="86"/>
                    </a:cubicBezTo>
                    <a:cubicBezTo>
                      <a:pt x="65" y="85"/>
                      <a:pt x="65" y="85"/>
                      <a:pt x="65" y="85"/>
                    </a:cubicBezTo>
                    <a:cubicBezTo>
                      <a:pt x="64" y="75"/>
                      <a:pt x="64" y="75"/>
                      <a:pt x="64" y="75"/>
                    </a:cubicBezTo>
                    <a:cubicBezTo>
                      <a:pt x="64" y="75"/>
                      <a:pt x="64" y="75"/>
                      <a:pt x="64" y="75"/>
                    </a:cubicBezTo>
                    <a:cubicBezTo>
                      <a:pt x="68" y="72"/>
                      <a:pt x="68" y="72"/>
                      <a:pt x="68" y="72"/>
                    </a:cubicBezTo>
                    <a:cubicBezTo>
                      <a:pt x="68" y="72"/>
                      <a:pt x="68" y="72"/>
                      <a:pt x="68" y="72"/>
                    </a:cubicBezTo>
                    <a:cubicBezTo>
                      <a:pt x="77" y="76"/>
                      <a:pt x="77" y="76"/>
                      <a:pt x="77" y="76"/>
                    </a:cubicBezTo>
                    <a:cubicBezTo>
                      <a:pt x="78" y="76"/>
                      <a:pt x="78" y="76"/>
                      <a:pt x="78" y="76"/>
                    </a:cubicBezTo>
                    <a:cubicBezTo>
                      <a:pt x="83" y="70"/>
                      <a:pt x="83" y="70"/>
                      <a:pt x="83" y="70"/>
                    </a:cubicBezTo>
                    <a:cubicBezTo>
                      <a:pt x="83" y="69"/>
                      <a:pt x="83" y="69"/>
                      <a:pt x="83" y="69"/>
                    </a:cubicBezTo>
                    <a:cubicBezTo>
                      <a:pt x="77" y="61"/>
                      <a:pt x="77" y="61"/>
                      <a:pt x="77" y="61"/>
                    </a:cubicBezTo>
                    <a:cubicBezTo>
                      <a:pt x="77" y="61"/>
                      <a:pt x="77" y="61"/>
                      <a:pt x="77" y="61"/>
                    </a:cubicBezTo>
                    <a:cubicBezTo>
                      <a:pt x="78" y="57"/>
                      <a:pt x="78" y="57"/>
                      <a:pt x="78" y="57"/>
                    </a:cubicBezTo>
                    <a:cubicBezTo>
                      <a:pt x="79" y="57"/>
                      <a:pt x="79" y="57"/>
                      <a:pt x="79" y="57"/>
                    </a:cubicBezTo>
                    <a:cubicBezTo>
                      <a:pt x="88" y="56"/>
                      <a:pt x="88" y="56"/>
                      <a:pt x="88" y="56"/>
                    </a:cubicBezTo>
                    <a:cubicBezTo>
                      <a:pt x="89" y="56"/>
                      <a:pt x="89" y="56"/>
                      <a:pt x="89" y="56"/>
                    </a:cubicBezTo>
                    <a:cubicBezTo>
                      <a:pt x="90" y="48"/>
                      <a:pt x="90" y="48"/>
                      <a:pt x="90" y="48"/>
                    </a:cubicBezTo>
                    <a:cubicBezTo>
                      <a:pt x="90" y="47"/>
                      <a:pt x="90" y="47"/>
                      <a:pt x="90" y="47"/>
                    </a:cubicBezTo>
                    <a:cubicBezTo>
                      <a:pt x="81" y="44"/>
                      <a:pt x="81" y="44"/>
                      <a:pt x="81" y="44"/>
                    </a:cubicBezTo>
                    <a:cubicBezTo>
                      <a:pt x="80" y="43"/>
                      <a:pt x="80" y="43"/>
                      <a:pt x="80" y="43"/>
                    </a:cubicBezTo>
                    <a:cubicBezTo>
                      <a:pt x="80" y="39"/>
                      <a:pt x="80" y="39"/>
                      <a:pt x="80" y="39"/>
                    </a:cubicBezTo>
                    <a:cubicBezTo>
                      <a:pt x="80" y="38"/>
                      <a:pt x="80" y="38"/>
                      <a:pt x="80" y="38"/>
                    </a:cubicBezTo>
                    <a:cubicBezTo>
                      <a:pt x="88" y="33"/>
                      <a:pt x="88" y="33"/>
                      <a:pt x="88" y="33"/>
                    </a:cubicBezTo>
                    <a:cubicBezTo>
                      <a:pt x="88" y="32"/>
                      <a:pt x="88" y="32"/>
                      <a:pt x="88" y="32"/>
                    </a:cubicBezTo>
                    <a:cubicBezTo>
                      <a:pt x="85" y="25"/>
                      <a:pt x="85" y="25"/>
                      <a:pt x="85" y="25"/>
                    </a:cubicBezTo>
                    <a:close/>
                    <a:moveTo>
                      <a:pt x="49" y="58"/>
                    </a:moveTo>
                    <a:cubicBezTo>
                      <a:pt x="41" y="61"/>
                      <a:pt x="33" y="58"/>
                      <a:pt x="30" y="50"/>
                    </a:cubicBezTo>
                    <a:cubicBezTo>
                      <a:pt x="27" y="42"/>
                      <a:pt x="30" y="33"/>
                      <a:pt x="38" y="30"/>
                    </a:cubicBezTo>
                    <a:cubicBezTo>
                      <a:pt x="46" y="27"/>
                      <a:pt x="54" y="31"/>
                      <a:pt x="57" y="39"/>
                    </a:cubicBezTo>
                    <a:cubicBezTo>
                      <a:pt x="60" y="47"/>
                      <a:pt x="57" y="55"/>
                      <a:pt x="4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2" name="Freeform 59"/>
              <p:cNvSpPr>
                <a:spLocks noEditPoints="1"/>
              </p:cNvSpPr>
              <p:nvPr/>
            </p:nvSpPr>
            <p:spPr bwMode="auto">
              <a:xfrm>
                <a:off x="813" y="2170"/>
                <a:ext cx="58" cy="58"/>
              </a:xfrm>
              <a:custGeom>
                <a:avLst/>
                <a:gdLst>
                  <a:gd name="T0" fmla="*/ 33 w 40"/>
                  <a:gd name="T1" fmla="*/ 12 h 40"/>
                  <a:gd name="T2" fmla="*/ 32 w 40"/>
                  <a:gd name="T3" fmla="*/ 10 h 40"/>
                  <a:gd name="T4" fmla="*/ 34 w 40"/>
                  <a:gd name="T5" fmla="*/ 6 h 40"/>
                  <a:gd name="T6" fmla="*/ 31 w 40"/>
                  <a:gd name="T7" fmla="*/ 4 h 40"/>
                  <a:gd name="T8" fmla="*/ 27 w 40"/>
                  <a:gd name="T9" fmla="*/ 6 h 40"/>
                  <a:gd name="T10" fmla="*/ 25 w 40"/>
                  <a:gd name="T11" fmla="*/ 6 h 40"/>
                  <a:gd name="T12" fmla="*/ 25 w 40"/>
                  <a:gd name="T13" fmla="*/ 1 h 40"/>
                  <a:gd name="T14" fmla="*/ 21 w 40"/>
                  <a:gd name="T15" fmla="*/ 0 h 40"/>
                  <a:gd name="T16" fmla="*/ 19 w 40"/>
                  <a:gd name="T17" fmla="*/ 4 h 40"/>
                  <a:gd name="T18" fmla="*/ 17 w 40"/>
                  <a:gd name="T19" fmla="*/ 5 h 40"/>
                  <a:gd name="T20" fmla="*/ 15 w 40"/>
                  <a:gd name="T21" fmla="*/ 1 h 40"/>
                  <a:gd name="T22" fmla="*/ 11 w 40"/>
                  <a:gd name="T23" fmla="*/ 2 h 40"/>
                  <a:gd name="T24" fmla="*/ 12 w 40"/>
                  <a:gd name="T25" fmla="*/ 7 h 40"/>
                  <a:gd name="T26" fmla="*/ 10 w 40"/>
                  <a:gd name="T27" fmla="*/ 8 h 40"/>
                  <a:gd name="T28" fmla="*/ 6 w 40"/>
                  <a:gd name="T29" fmla="*/ 7 h 40"/>
                  <a:gd name="T30" fmla="*/ 3 w 40"/>
                  <a:gd name="T31" fmla="*/ 9 h 40"/>
                  <a:gd name="T32" fmla="*/ 6 w 40"/>
                  <a:gd name="T33" fmla="*/ 13 h 40"/>
                  <a:gd name="T34" fmla="*/ 5 w 40"/>
                  <a:gd name="T35" fmla="*/ 15 h 40"/>
                  <a:gd name="T36" fmla="*/ 1 w 40"/>
                  <a:gd name="T37" fmla="*/ 15 h 40"/>
                  <a:gd name="T38" fmla="*/ 0 w 40"/>
                  <a:gd name="T39" fmla="*/ 19 h 40"/>
                  <a:gd name="T40" fmla="*/ 4 w 40"/>
                  <a:gd name="T41" fmla="*/ 21 h 40"/>
                  <a:gd name="T42" fmla="*/ 5 w 40"/>
                  <a:gd name="T43" fmla="*/ 23 h 40"/>
                  <a:gd name="T44" fmla="*/ 1 w 40"/>
                  <a:gd name="T45" fmla="*/ 26 h 40"/>
                  <a:gd name="T46" fmla="*/ 2 w 40"/>
                  <a:gd name="T47" fmla="*/ 29 h 40"/>
                  <a:gd name="T48" fmla="*/ 7 w 40"/>
                  <a:gd name="T49" fmla="*/ 29 h 40"/>
                  <a:gd name="T50" fmla="*/ 8 w 40"/>
                  <a:gd name="T51" fmla="*/ 30 h 40"/>
                  <a:gd name="T52" fmla="*/ 6 w 40"/>
                  <a:gd name="T53" fmla="*/ 35 h 40"/>
                  <a:gd name="T54" fmla="*/ 9 w 40"/>
                  <a:gd name="T55" fmla="*/ 37 h 40"/>
                  <a:gd name="T56" fmla="*/ 13 w 40"/>
                  <a:gd name="T57" fmla="*/ 34 h 40"/>
                  <a:gd name="T58" fmla="*/ 15 w 40"/>
                  <a:gd name="T59" fmla="*/ 35 h 40"/>
                  <a:gd name="T60" fmla="*/ 15 w 40"/>
                  <a:gd name="T61" fmla="*/ 39 h 40"/>
                  <a:gd name="T62" fmla="*/ 19 w 40"/>
                  <a:gd name="T63" fmla="*/ 40 h 40"/>
                  <a:gd name="T64" fmla="*/ 21 w 40"/>
                  <a:gd name="T65" fmla="*/ 36 h 40"/>
                  <a:gd name="T66" fmla="*/ 23 w 40"/>
                  <a:gd name="T67" fmla="*/ 36 h 40"/>
                  <a:gd name="T68" fmla="*/ 25 w 40"/>
                  <a:gd name="T69" fmla="*/ 39 h 40"/>
                  <a:gd name="T70" fmla="*/ 29 w 40"/>
                  <a:gd name="T71" fmla="*/ 38 h 40"/>
                  <a:gd name="T72" fmla="*/ 28 w 40"/>
                  <a:gd name="T73" fmla="*/ 34 h 40"/>
                  <a:gd name="T74" fmla="*/ 30 w 40"/>
                  <a:gd name="T75" fmla="*/ 32 h 40"/>
                  <a:gd name="T76" fmla="*/ 34 w 40"/>
                  <a:gd name="T77" fmla="*/ 34 h 40"/>
                  <a:gd name="T78" fmla="*/ 37 w 40"/>
                  <a:gd name="T79" fmla="*/ 31 h 40"/>
                  <a:gd name="T80" fmla="*/ 34 w 40"/>
                  <a:gd name="T81" fmla="*/ 27 h 40"/>
                  <a:gd name="T82" fmla="*/ 35 w 40"/>
                  <a:gd name="T83" fmla="*/ 26 h 40"/>
                  <a:gd name="T84" fmla="*/ 39 w 40"/>
                  <a:gd name="T85" fmla="*/ 25 h 40"/>
                  <a:gd name="T86" fmla="*/ 40 w 40"/>
                  <a:gd name="T87" fmla="*/ 21 h 40"/>
                  <a:gd name="T88" fmla="*/ 36 w 40"/>
                  <a:gd name="T89" fmla="*/ 20 h 40"/>
                  <a:gd name="T90" fmla="*/ 35 w 40"/>
                  <a:gd name="T91" fmla="*/ 18 h 40"/>
                  <a:gd name="T92" fmla="*/ 39 w 40"/>
                  <a:gd name="T93" fmla="*/ 15 h 40"/>
                  <a:gd name="T94" fmla="*/ 38 w 40"/>
                  <a:gd name="T95" fmla="*/ 11 h 40"/>
                  <a:gd name="T96" fmla="*/ 13 w 40"/>
                  <a:gd name="T97" fmla="*/ 22 h 40"/>
                  <a:gd name="T98" fmla="*/ 26 w 40"/>
                  <a:gd name="T99"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 h="40">
                    <a:moveTo>
                      <a:pt x="38" y="11"/>
                    </a:moveTo>
                    <a:cubicBezTo>
                      <a:pt x="33" y="12"/>
                      <a:pt x="33" y="12"/>
                      <a:pt x="33" y="12"/>
                    </a:cubicBezTo>
                    <a:cubicBezTo>
                      <a:pt x="33" y="12"/>
                      <a:pt x="33" y="12"/>
                      <a:pt x="33" y="12"/>
                    </a:cubicBezTo>
                    <a:cubicBezTo>
                      <a:pt x="32" y="10"/>
                      <a:pt x="32" y="10"/>
                      <a:pt x="32" y="10"/>
                    </a:cubicBezTo>
                    <a:cubicBezTo>
                      <a:pt x="32" y="10"/>
                      <a:pt x="32" y="10"/>
                      <a:pt x="32" y="10"/>
                    </a:cubicBezTo>
                    <a:cubicBezTo>
                      <a:pt x="34" y="6"/>
                      <a:pt x="34" y="6"/>
                      <a:pt x="34" y="6"/>
                    </a:cubicBezTo>
                    <a:cubicBezTo>
                      <a:pt x="34" y="6"/>
                      <a:pt x="34" y="6"/>
                      <a:pt x="34" y="6"/>
                    </a:cubicBezTo>
                    <a:cubicBezTo>
                      <a:pt x="31" y="4"/>
                      <a:pt x="31" y="4"/>
                      <a:pt x="31" y="4"/>
                    </a:cubicBezTo>
                    <a:cubicBezTo>
                      <a:pt x="31" y="4"/>
                      <a:pt x="31" y="4"/>
                      <a:pt x="31" y="4"/>
                    </a:cubicBezTo>
                    <a:cubicBezTo>
                      <a:pt x="27" y="6"/>
                      <a:pt x="27" y="6"/>
                      <a:pt x="27" y="6"/>
                    </a:cubicBezTo>
                    <a:cubicBezTo>
                      <a:pt x="27" y="6"/>
                      <a:pt x="27" y="6"/>
                      <a:pt x="27" y="6"/>
                    </a:cubicBezTo>
                    <a:cubicBezTo>
                      <a:pt x="25" y="6"/>
                      <a:pt x="25" y="6"/>
                      <a:pt x="25" y="6"/>
                    </a:cubicBezTo>
                    <a:cubicBezTo>
                      <a:pt x="25" y="5"/>
                      <a:pt x="25" y="5"/>
                      <a:pt x="25" y="5"/>
                    </a:cubicBezTo>
                    <a:cubicBezTo>
                      <a:pt x="25" y="1"/>
                      <a:pt x="25" y="1"/>
                      <a:pt x="25" y="1"/>
                    </a:cubicBezTo>
                    <a:cubicBezTo>
                      <a:pt x="25" y="1"/>
                      <a:pt x="25" y="1"/>
                      <a:pt x="25" y="1"/>
                    </a:cubicBezTo>
                    <a:cubicBezTo>
                      <a:pt x="21" y="0"/>
                      <a:pt x="21" y="0"/>
                      <a:pt x="21" y="0"/>
                    </a:cubicBezTo>
                    <a:cubicBezTo>
                      <a:pt x="21" y="0"/>
                      <a:pt x="21" y="0"/>
                      <a:pt x="21" y="0"/>
                    </a:cubicBezTo>
                    <a:cubicBezTo>
                      <a:pt x="19" y="4"/>
                      <a:pt x="19" y="4"/>
                      <a:pt x="19" y="4"/>
                    </a:cubicBezTo>
                    <a:cubicBezTo>
                      <a:pt x="19" y="5"/>
                      <a:pt x="19" y="5"/>
                      <a:pt x="19" y="5"/>
                    </a:cubicBezTo>
                    <a:cubicBezTo>
                      <a:pt x="17" y="5"/>
                      <a:pt x="17" y="5"/>
                      <a:pt x="17" y="5"/>
                    </a:cubicBezTo>
                    <a:cubicBezTo>
                      <a:pt x="17" y="5"/>
                      <a:pt x="17" y="5"/>
                      <a:pt x="17" y="5"/>
                    </a:cubicBezTo>
                    <a:cubicBezTo>
                      <a:pt x="15" y="1"/>
                      <a:pt x="15" y="1"/>
                      <a:pt x="15" y="1"/>
                    </a:cubicBezTo>
                    <a:cubicBezTo>
                      <a:pt x="14" y="1"/>
                      <a:pt x="14" y="1"/>
                      <a:pt x="14" y="1"/>
                    </a:cubicBezTo>
                    <a:cubicBezTo>
                      <a:pt x="11" y="2"/>
                      <a:pt x="11" y="2"/>
                      <a:pt x="11" y="2"/>
                    </a:cubicBezTo>
                    <a:cubicBezTo>
                      <a:pt x="11" y="3"/>
                      <a:pt x="11" y="3"/>
                      <a:pt x="11" y="3"/>
                    </a:cubicBezTo>
                    <a:cubicBezTo>
                      <a:pt x="12" y="7"/>
                      <a:pt x="12" y="7"/>
                      <a:pt x="12" y="7"/>
                    </a:cubicBezTo>
                    <a:cubicBezTo>
                      <a:pt x="11" y="7"/>
                      <a:pt x="11" y="7"/>
                      <a:pt x="11" y="7"/>
                    </a:cubicBezTo>
                    <a:cubicBezTo>
                      <a:pt x="10" y="8"/>
                      <a:pt x="10" y="8"/>
                      <a:pt x="10" y="8"/>
                    </a:cubicBezTo>
                    <a:cubicBezTo>
                      <a:pt x="10" y="8"/>
                      <a:pt x="10" y="8"/>
                      <a:pt x="10" y="8"/>
                    </a:cubicBezTo>
                    <a:cubicBezTo>
                      <a:pt x="6" y="7"/>
                      <a:pt x="6" y="7"/>
                      <a:pt x="6" y="7"/>
                    </a:cubicBezTo>
                    <a:cubicBezTo>
                      <a:pt x="5" y="7"/>
                      <a:pt x="5" y="7"/>
                      <a:pt x="5" y="7"/>
                    </a:cubicBezTo>
                    <a:cubicBezTo>
                      <a:pt x="3" y="9"/>
                      <a:pt x="3" y="9"/>
                      <a:pt x="3" y="9"/>
                    </a:cubicBezTo>
                    <a:cubicBezTo>
                      <a:pt x="3" y="10"/>
                      <a:pt x="3" y="10"/>
                      <a:pt x="3" y="10"/>
                    </a:cubicBezTo>
                    <a:cubicBezTo>
                      <a:pt x="6" y="13"/>
                      <a:pt x="6" y="13"/>
                      <a:pt x="6" y="13"/>
                    </a:cubicBezTo>
                    <a:cubicBezTo>
                      <a:pt x="6" y="13"/>
                      <a:pt x="6" y="13"/>
                      <a:pt x="6" y="13"/>
                    </a:cubicBezTo>
                    <a:cubicBezTo>
                      <a:pt x="5" y="15"/>
                      <a:pt x="5" y="15"/>
                      <a:pt x="5" y="15"/>
                    </a:cubicBezTo>
                    <a:cubicBezTo>
                      <a:pt x="5" y="15"/>
                      <a:pt x="5" y="15"/>
                      <a:pt x="5" y="15"/>
                    </a:cubicBezTo>
                    <a:cubicBezTo>
                      <a:pt x="1" y="15"/>
                      <a:pt x="1" y="15"/>
                      <a:pt x="1" y="15"/>
                    </a:cubicBezTo>
                    <a:cubicBezTo>
                      <a:pt x="1" y="16"/>
                      <a:pt x="1" y="16"/>
                      <a:pt x="1" y="16"/>
                    </a:cubicBezTo>
                    <a:cubicBezTo>
                      <a:pt x="0" y="19"/>
                      <a:pt x="0" y="19"/>
                      <a:pt x="0" y="19"/>
                    </a:cubicBezTo>
                    <a:cubicBezTo>
                      <a:pt x="0" y="19"/>
                      <a:pt x="0" y="19"/>
                      <a:pt x="0" y="19"/>
                    </a:cubicBezTo>
                    <a:cubicBezTo>
                      <a:pt x="4" y="21"/>
                      <a:pt x="4" y="21"/>
                      <a:pt x="4" y="21"/>
                    </a:cubicBezTo>
                    <a:cubicBezTo>
                      <a:pt x="4" y="21"/>
                      <a:pt x="4" y="21"/>
                      <a:pt x="4" y="21"/>
                    </a:cubicBezTo>
                    <a:cubicBezTo>
                      <a:pt x="5" y="23"/>
                      <a:pt x="5" y="23"/>
                      <a:pt x="5" y="23"/>
                    </a:cubicBezTo>
                    <a:cubicBezTo>
                      <a:pt x="5" y="23"/>
                      <a:pt x="5" y="23"/>
                      <a:pt x="5" y="23"/>
                    </a:cubicBezTo>
                    <a:cubicBezTo>
                      <a:pt x="1" y="26"/>
                      <a:pt x="1" y="26"/>
                      <a:pt x="1" y="26"/>
                    </a:cubicBezTo>
                    <a:cubicBezTo>
                      <a:pt x="1" y="26"/>
                      <a:pt x="1" y="26"/>
                      <a:pt x="1" y="26"/>
                    </a:cubicBezTo>
                    <a:cubicBezTo>
                      <a:pt x="2" y="29"/>
                      <a:pt x="2" y="29"/>
                      <a:pt x="2" y="29"/>
                    </a:cubicBezTo>
                    <a:cubicBezTo>
                      <a:pt x="2" y="29"/>
                      <a:pt x="2" y="29"/>
                      <a:pt x="2" y="29"/>
                    </a:cubicBezTo>
                    <a:cubicBezTo>
                      <a:pt x="7" y="29"/>
                      <a:pt x="7" y="29"/>
                      <a:pt x="7" y="29"/>
                    </a:cubicBezTo>
                    <a:cubicBezTo>
                      <a:pt x="7" y="29"/>
                      <a:pt x="7" y="29"/>
                      <a:pt x="7" y="29"/>
                    </a:cubicBezTo>
                    <a:cubicBezTo>
                      <a:pt x="8" y="30"/>
                      <a:pt x="8" y="30"/>
                      <a:pt x="8" y="30"/>
                    </a:cubicBezTo>
                    <a:cubicBezTo>
                      <a:pt x="8" y="31"/>
                      <a:pt x="8" y="31"/>
                      <a:pt x="8" y="31"/>
                    </a:cubicBezTo>
                    <a:cubicBezTo>
                      <a:pt x="6" y="35"/>
                      <a:pt x="6" y="35"/>
                      <a:pt x="6" y="35"/>
                    </a:cubicBezTo>
                    <a:cubicBezTo>
                      <a:pt x="6" y="35"/>
                      <a:pt x="6" y="35"/>
                      <a:pt x="6" y="35"/>
                    </a:cubicBezTo>
                    <a:cubicBezTo>
                      <a:pt x="9" y="37"/>
                      <a:pt x="9" y="37"/>
                      <a:pt x="9" y="37"/>
                    </a:cubicBezTo>
                    <a:cubicBezTo>
                      <a:pt x="9" y="37"/>
                      <a:pt x="9" y="37"/>
                      <a:pt x="9" y="37"/>
                    </a:cubicBezTo>
                    <a:cubicBezTo>
                      <a:pt x="13" y="34"/>
                      <a:pt x="13" y="34"/>
                      <a:pt x="13" y="34"/>
                    </a:cubicBezTo>
                    <a:cubicBezTo>
                      <a:pt x="13" y="34"/>
                      <a:pt x="13" y="34"/>
                      <a:pt x="13" y="34"/>
                    </a:cubicBezTo>
                    <a:cubicBezTo>
                      <a:pt x="15" y="35"/>
                      <a:pt x="15" y="35"/>
                      <a:pt x="15" y="35"/>
                    </a:cubicBezTo>
                    <a:cubicBezTo>
                      <a:pt x="15" y="35"/>
                      <a:pt x="15" y="35"/>
                      <a:pt x="15" y="35"/>
                    </a:cubicBezTo>
                    <a:cubicBezTo>
                      <a:pt x="15" y="39"/>
                      <a:pt x="15" y="39"/>
                      <a:pt x="15" y="39"/>
                    </a:cubicBezTo>
                    <a:cubicBezTo>
                      <a:pt x="15" y="40"/>
                      <a:pt x="15" y="40"/>
                      <a:pt x="15" y="40"/>
                    </a:cubicBezTo>
                    <a:cubicBezTo>
                      <a:pt x="19" y="40"/>
                      <a:pt x="19" y="40"/>
                      <a:pt x="19" y="40"/>
                    </a:cubicBezTo>
                    <a:cubicBezTo>
                      <a:pt x="19" y="40"/>
                      <a:pt x="19" y="40"/>
                      <a:pt x="19" y="40"/>
                    </a:cubicBezTo>
                    <a:cubicBezTo>
                      <a:pt x="21" y="36"/>
                      <a:pt x="21" y="36"/>
                      <a:pt x="21" y="36"/>
                    </a:cubicBezTo>
                    <a:cubicBezTo>
                      <a:pt x="21" y="36"/>
                      <a:pt x="21" y="36"/>
                      <a:pt x="21" y="36"/>
                    </a:cubicBezTo>
                    <a:cubicBezTo>
                      <a:pt x="23" y="36"/>
                      <a:pt x="23" y="36"/>
                      <a:pt x="23" y="36"/>
                    </a:cubicBezTo>
                    <a:cubicBezTo>
                      <a:pt x="23" y="36"/>
                      <a:pt x="23" y="36"/>
                      <a:pt x="23" y="36"/>
                    </a:cubicBezTo>
                    <a:cubicBezTo>
                      <a:pt x="25" y="39"/>
                      <a:pt x="25" y="39"/>
                      <a:pt x="25" y="39"/>
                    </a:cubicBezTo>
                    <a:cubicBezTo>
                      <a:pt x="26" y="39"/>
                      <a:pt x="26" y="39"/>
                      <a:pt x="26" y="39"/>
                    </a:cubicBezTo>
                    <a:cubicBezTo>
                      <a:pt x="29" y="38"/>
                      <a:pt x="29" y="38"/>
                      <a:pt x="29" y="38"/>
                    </a:cubicBezTo>
                    <a:cubicBezTo>
                      <a:pt x="29" y="38"/>
                      <a:pt x="29" y="38"/>
                      <a:pt x="29" y="38"/>
                    </a:cubicBezTo>
                    <a:cubicBezTo>
                      <a:pt x="28" y="34"/>
                      <a:pt x="28" y="34"/>
                      <a:pt x="28" y="34"/>
                    </a:cubicBezTo>
                    <a:cubicBezTo>
                      <a:pt x="29" y="33"/>
                      <a:pt x="29" y="33"/>
                      <a:pt x="29" y="33"/>
                    </a:cubicBezTo>
                    <a:cubicBezTo>
                      <a:pt x="30" y="32"/>
                      <a:pt x="30" y="32"/>
                      <a:pt x="30" y="32"/>
                    </a:cubicBezTo>
                    <a:cubicBezTo>
                      <a:pt x="30" y="32"/>
                      <a:pt x="30" y="32"/>
                      <a:pt x="30" y="32"/>
                    </a:cubicBezTo>
                    <a:cubicBezTo>
                      <a:pt x="34" y="34"/>
                      <a:pt x="34" y="34"/>
                      <a:pt x="34" y="34"/>
                    </a:cubicBezTo>
                    <a:cubicBezTo>
                      <a:pt x="35" y="34"/>
                      <a:pt x="35" y="34"/>
                      <a:pt x="35" y="34"/>
                    </a:cubicBezTo>
                    <a:cubicBezTo>
                      <a:pt x="37" y="31"/>
                      <a:pt x="37" y="31"/>
                      <a:pt x="37" y="31"/>
                    </a:cubicBezTo>
                    <a:cubicBezTo>
                      <a:pt x="37" y="31"/>
                      <a:pt x="37" y="31"/>
                      <a:pt x="37" y="31"/>
                    </a:cubicBezTo>
                    <a:cubicBezTo>
                      <a:pt x="34" y="27"/>
                      <a:pt x="34" y="27"/>
                      <a:pt x="34" y="27"/>
                    </a:cubicBezTo>
                    <a:cubicBezTo>
                      <a:pt x="34" y="27"/>
                      <a:pt x="34" y="27"/>
                      <a:pt x="34" y="27"/>
                    </a:cubicBezTo>
                    <a:cubicBezTo>
                      <a:pt x="35" y="26"/>
                      <a:pt x="35" y="26"/>
                      <a:pt x="35" y="26"/>
                    </a:cubicBezTo>
                    <a:cubicBezTo>
                      <a:pt x="35" y="25"/>
                      <a:pt x="35" y="25"/>
                      <a:pt x="35" y="25"/>
                    </a:cubicBezTo>
                    <a:cubicBezTo>
                      <a:pt x="39" y="25"/>
                      <a:pt x="39" y="25"/>
                      <a:pt x="39" y="25"/>
                    </a:cubicBezTo>
                    <a:cubicBezTo>
                      <a:pt x="39" y="25"/>
                      <a:pt x="39" y="25"/>
                      <a:pt x="39" y="25"/>
                    </a:cubicBezTo>
                    <a:cubicBezTo>
                      <a:pt x="40" y="21"/>
                      <a:pt x="40" y="21"/>
                      <a:pt x="40" y="21"/>
                    </a:cubicBezTo>
                    <a:cubicBezTo>
                      <a:pt x="40" y="21"/>
                      <a:pt x="40" y="21"/>
                      <a:pt x="40" y="21"/>
                    </a:cubicBezTo>
                    <a:cubicBezTo>
                      <a:pt x="36" y="20"/>
                      <a:pt x="36" y="20"/>
                      <a:pt x="36" y="20"/>
                    </a:cubicBezTo>
                    <a:cubicBezTo>
                      <a:pt x="36" y="19"/>
                      <a:pt x="36" y="19"/>
                      <a:pt x="36" y="19"/>
                    </a:cubicBezTo>
                    <a:cubicBezTo>
                      <a:pt x="35" y="18"/>
                      <a:pt x="35" y="18"/>
                      <a:pt x="35" y="18"/>
                    </a:cubicBezTo>
                    <a:cubicBezTo>
                      <a:pt x="35" y="17"/>
                      <a:pt x="35" y="17"/>
                      <a:pt x="35" y="17"/>
                    </a:cubicBezTo>
                    <a:cubicBezTo>
                      <a:pt x="39" y="15"/>
                      <a:pt x="39" y="15"/>
                      <a:pt x="39" y="15"/>
                    </a:cubicBezTo>
                    <a:cubicBezTo>
                      <a:pt x="39" y="15"/>
                      <a:pt x="39" y="15"/>
                      <a:pt x="39" y="15"/>
                    </a:cubicBezTo>
                    <a:cubicBezTo>
                      <a:pt x="38" y="11"/>
                      <a:pt x="38" y="11"/>
                      <a:pt x="38" y="11"/>
                    </a:cubicBezTo>
                    <a:close/>
                    <a:moveTo>
                      <a:pt x="22" y="26"/>
                    </a:moveTo>
                    <a:cubicBezTo>
                      <a:pt x="18" y="27"/>
                      <a:pt x="15" y="26"/>
                      <a:pt x="13" y="22"/>
                    </a:cubicBezTo>
                    <a:cubicBezTo>
                      <a:pt x="12" y="19"/>
                      <a:pt x="14" y="15"/>
                      <a:pt x="17" y="14"/>
                    </a:cubicBezTo>
                    <a:cubicBezTo>
                      <a:pt x="20" y="12"/>
                      <a:pt x="24" y="14"/>
                      <a:pt x="26" y="17"/>
                    </a:cubicBezTo>
                    <a:cubicBezTo>
                      <a:pt x="27" y="21"/>
                      <a:pt x="25" y="25"/>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3" name="Freeform 60"/>
              <p:cNvSpPr>
                <a:spLocks noEditPoints="1"/>
              </p:cNvSpPr>
              <p:nvPr/>
            </p:nvSpPr>
            <p:spPr bwMode="auto">
              <a:xfrm>
                <a:off x="2182" y="1299"/>
                <a:ext cx="67" cy="67"/>
              </a:xfrm>
              <a:custGeom>
                <a:avLst/>
                <a:gdLst>
                  <a:gd name="T0" fmla="*/ 38 w 46"/>
                  <a:gd name="T1" fmla="*/ 13 h 46"/>
                  <a:gd name="T2" fmla="*/ 37 w 46"/>
                  <a:gd name="T3" fmla="*/ 11 h 46"/>
                  <a:gd name="T4" fmla="*/ 39 w 46"/>
                  <a:gd name="T5" fmla="*/ 7 h 46"/>
                  <a:gd name="T6" fmla="*/ 36 w 46"/>
                  <a:gd name="T7" fmla="*/ 4 h 46"/>
                  <a:gd name="T8" fmla="*/ 31 w 46"/>
                  <a:gd name="T9" fmla="*/ 7 h 46"/>
                  <a:gd name="T10" fmla="*/ 29 w 46"/>
                  <a:gd name="T11" fmla="*/ 6 h 46"/>
                  <a:gd name="T12" fmla="*/ 29 w 46"/>
                  <a:gd name="T13" fmla="*/ 1 h 46"/>
                  <a:gd name="T14" fmla="*/ 25 w 46"/>
                  <a:gd name="T15" fmla="*/ 0 h 46"/>
                  <a:gd name="T16" fmla="*/ 22 w 46"/>
                  <a:gd name="T17" fmla="*/ 5 h 46"/>
                  <a:gd name="T18" fmla="*/ 20 w 46"/>
                  <a:gd name="T19" fmla="*/ 5 h 46"/>
                  <a:gd name="T20" fmla="*/ 17 w 46"/>
                  <a:gd name="T21" fmla="*/ 1 h 46"/>
                  <a:gd name="T22" fmla="*/ 13 w 46"/>
                  <a:gd name="T23" fmla="*/ 2 h 46"/>
                  <a:gd name="T24" fmla="*/ 13 w 46"/>
                  <a:gd name="T25" fmla="*/ 8 h 46"/>
                  <a:gd name="T26" fmla="*/ 11 w 46"/>
                  <a:gd name="T27" fmla="*/ 9 h 46"/>
                  <a:gd name="T28" fmla="*/ 7 w 46"/>
                  <a:gd name="T29" fmla="*/ 7 h 46"/>
                  <a:gd name="T30" fmla="*/ 4 w 46"/>
                  <a:gd name="T31" fmla="*/ 10 h 46"/>
                  <a:gd name="T32" fmla="*/ 7 w 46"/>
                  <a:gd name="T33" fmla="*/ 15 h 46"/>
                  <a:gd name="T34" fmla="*/ 6 w 46"/>
                  <a:gd name="T35" fmla="*/ 17 h 46"/>
                  <a:gd name="T36" fmla="*/ 1 w 46"/>
                  <a:gd name="T37" fmla="*/ 18 h 46"/>
                  <a:gd name="T38" fmla="*/ 0 w 46"/>
                  <a:gd name="T39" fmla="*/ 22 h 46"/>
                  <a:gd name="T40" fmla="*/ 5 w 46"/>
                  <a:gd name="T41" fmla="*/ 24 h 46"/>
                  <a:gd name="T42" fmla="*/ 5 w 46"/>
                  <a:gd name="T43" fmla="*/ 26 h 46"/>
                  <a:gd name="T44" fmla="*/ 1 w 46"/>
                  <a:gd name="T45" fmla="*/ 29 h 46"/>
                  <a:gd name="T46" fmla="*/ 2 w 46"/>
                  <a:gd name="T47" fmla="*/ 33 h 46"/>
                  <a:gd name="T48" fmla="*/ 8 w 46"/>
                  <a:gd name="T49" fmla="*/ 33 h 46"/>
                  <a:gd name="T50" fmla="*/ 9 w 46"/>
                  <a:gd name="T51" fmla="*/ 35 h 46"/>
                  <a:gd name="T52" fmla="*/ 7 w 46"/>
                  <a:gd name="T53" fmla="*/ 40 h 46"/>
                  <a:gd name="T54" fmla="*/ 10 w 46"/>
                  <a:gd name="T55" fmla="*/ 42 h 46"/>
                  <a:gd name="T56" fmla="*/ 15 w 46"/>
                  <a:gd name="T57" fmla="*/ 39 h 46"/>
                  <a:gd name="T58" fmla="*/ 17 w 46"/>
                  <a:gd name="T59" fmla="*/ 40 h 46"/>
                  <a:gd name="T60" fmla="*/ 18 w 46"/>
                  <a:gd name="T61" fmla="*/ 45 h 46"/>
                  <a:gd name="T62" fmla="*/ 22 w 46"/>
                  <a:gd name="T63" fmla="*/ 46 h 46"/>
                  <a:gd name="T64" fmla="*/ 24 w 46"/>
                  <a:gd name="T65" fmla="*/ 41 h 46"/>
                  <a:gd name="T66" fmla="*/ 26 w 46"/>
                  <a:gd name="T67" fmla="*/ 41 h 46"/>
                  <a:gd name="T68" fmla="*/ 29 w 46"/>
                  <a:gd name="T69" fmla="*/ 45 h 46"/>
                  <a:gd name="T70" fmla="*/ 33 w 46"/>
                  <a:gd name="T71" fmla="*/ 44 h 46"/>
                  <a:gd name="T72" fmla="*/ 33 w 46"/>
                  <a:gd name="T73" fmla="*/ 38 h 46"/>
                  <a:gd name="T74" fmla="*/ 35 w 46"/>
                  <a:gd name="T75" fmla="*/ 37 h 46"/>
                  <a:gd name="T76" fmla="*/ 40 w 46"/>
                  <a:gd name="T77" fmla="*/ 39 h 46"/>
                  <a:gd name="T78" fmla="*/ 42 w 46"/>
                  <a:gd name="T79" fmla="*/ 36 h 46"/>
                  <a:gd name="T80" fmla="*/ 39 w 46"/>
                  <a:gd name="T81" fmla="*/ 31 h 46"/>
                  <a:gd name="T82" fmla="*/ 40 w 46"/>
                  <a:gd name="T83" fmla="*/ 29 h 46"/>
                  <a:gd name="T84" fmla="*/ 45 w 46"/>
                  <a:gd name="T85" fmla="*/ 29 h 46"/>
                  <a:gd name="T86" fmla="*/ 46 w 46"/>
                  <a:gd name="T87" fmla="*/ 24 h 46"/>
                  <a:gd name="T88" fmla="*/ 41 w 46"/>
                  <a:gd name="T89" fmla="*/ 22 h 46"/>
                  <a:gd name="T90" fmla="*/ 41 w 46"/>
                  <a:gd name="T91" fmla="*/ 20 h 46"/>
                  <a:gd name="T92" fmla="*/ 45 w 46"/>
                  <a:gd name="T93" fmla="*/ 17 h 46"/>
                  <a:gd name="T94" fmla="*/ 44 w 46"/>
                  <a:gd name="T95" fmla="*/ 13 h 46"/>
                  <a:gd name="T96" fmla="*/ 25 w 46"/>
                  <a:gd name="T97" fmla="*/ 30 h 46"/>
                  <a:gd name="T98" fmla="*/ 20 w 46"/>
                  <a:gd name="T99" fmla="*/ 16 h 46"/>
                  <a:gd name="T100" fmla="*/ 25 w 46"/>
                  <a:gd name="T101"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 h="46">
                    <a:moveTo>
                      <a:pt x="43" y="13"/>
                    </a:moveTo>
                    <a:cubicBezTo>
                      <a:pt x="38" y="13"/>
                      <a:pt x="38" y="13"/>
                      <a:pt x="38" y="13"/>
                    </a:cubicBezTo>
                    <a:cubicBezTo>
                      <a:pt x="38" y="13"/>
                      <a:pt x="38" y="13"/>
                      <a:pt x="38" y="13"/>
                    </a:cubicBezTo>
                    <a:cubicBezTo>
                      <a:pt x="37" y="11"/>
                      <a:pt x="37" y="11"/>
                      <a:pt x="37" y="11"/>
                    </a:cubicBezTo>
                    <a:cubicBezTo>
                      <a:pt x="37" y="11"/>
                      <a:pt x="37" y="11"/>
                      <a:pt x="37" y="11"/>
                    </a:cubicBezTo>
                    <a:cubicBezTo>
                      <a:pt x="39" y="7"/>
                      <a:pt x="39" y="7"/>
                      <a:pt x="39" y="7"/>
                    </a:cubicBezTo>
                    <a:cubicBezTo>
                      <a:pt x="39" y="6"/>
                      <a:pt x="39" y="6"/>
                      <a:pt x="39" y="6"/>
                    </a:cubicBezTo>
                    <a:cubicBezTo>
                      <a:pt x="36" y="4"/>
                      <a:pt x="36" y="4"/>
                      <a:pt x="36" y="4"/>
                    </a:cubicBezTo>
                    <a:cubicBezTo>
                      <a:pt x="35" y="4"/>
                      <a:pt x="35" y="4"/>
                      <a:pt x="35" y="4"/>
                    </a:cubicBezTo>
                    <a:cubicBezTo>
                      <a:pt x="31" y="7"/>
                      <a:pt x="31" y="7"/>
                      <a:pt x="31" y="7"/>
                    </a:cubicBezTo>
                    <a:cubicBezTo>
                      <a:pt x="31" y="7"/>
                      <a:pt x="31" y="7"/>
                      <a:pt x="31" y="7"/>
                    </a:cubicBezTo>
                    <a:cubicBezTo>
                      <a:pt x="29" y="6"/>
                      <a:pt x="29" y="6"/>
                      <a:pt x="29" y="6"/>
                    </a:cubicBezTo>
                    <a:cubicBezTo>
                      <a:pt x="29" y="6"/>
                      <a:pt x="29" y="6"/>
                      <a:pt x="29" y="6"/>
                    </a:cubicBezTo>
                    <a:cubicBezTo>
                      <a:pt x="29" y="1"/>
                      <a:pt x="29" y="1"/>
                      <a:pt x="29" y="1"/>
                    </a:cubicBezTo>
                    <a:cubicBezTo>
                      <a:pt x="28" y="1"/>
                      <a:pt x="28" y="1"/>
                      <a:pt x="28" y="1"/>
                    </a:cubicBezTo>
                    <a:cubicBezTo>
                      <a:pt x="25" y="0"/>
                      <a:pt x="25" y="0"/>
                      <a:pt x="25" y="0"/>
                    </a:cubicBezTo>
                    <a:cubicBezTo>
                      <a:pt x="24" y="0"/>
                      <a:pt x="24" y="0"/>
                      <a:pt x="24" y="0"/>
                    </a:cubicBezTo>
                    <a:cubicBezTo>
                      <a:pt x="22" y="5"/>
                      <a:pt x="22" y="5"/>
                      <a:pt x="22" y="5"/>
                    </a:cubicBezTo>
                    <a:cubicBezTo>
                      <a:pt x="22" y="5"/>
                      <a:pt x="22" y="5"/>
                      <a:pt x="22" y="5"/>
                    </a:cubicBezTo>
                    <a:cubicBezTo>
                      <a:pt x="20" y="5"/>
                      <a:pt x="20" y="5"/>
                      <a:pt x="20" y="5"/>
                    </a:cubicBezTo>
                    <a:cubicBezTo>
                      <a:pt x="20" y="5"/>
                      <a:pt x="20" y="5"/>
                      <a:pt x="20" y="5"/>
                    </a:cubicBezTo>
                    <a:cubicBezTo>
                      <a:pt x="17" y="1"/>
                      <a:pt x="17" y="1"/>
                      <a:pt x="17" y="1"/>
                    </a:cubicBezTo>
                    <a:cubicBezTo>
                      <a:pt x="16" y="1"/>
                      <a:pt x="16" y="1"/>
                      <a:pt x="16" y="1"/>
                    </a:cubicBezTo>
                    <a:cubicBezTo>
                      <a:pt x="13" y="2"/>
                      <a:pt x="13" y="2"/>
                      <a:pt x="13" y="2"/>
                    </a:cubicBezTo>
                    <a:cubicBezTo>
                      <a:pt x="13" y="3"/>
                      <a:pt x="13" y="3"/>
                      <a:pt x="13" y="3"/>
                    </a:cubicBezTo>
                    <a:cubicBezTo>
                      <a:pt x="13" y="8"/>
                      <a:pt x="13" y="8"/>
                      <a:pt x="13" y="8"/>
                    </a:cubicBezTo>
                    <a:cubicBezTo>
                      <a:pt x="13" y="8"/>
                      <a:pt x="13" y="8"/>
                      <a:pt x="13" y="8"/>
                    </a:cubicBezTo>
                    <a:cubicBezTo>
                      <a:pt x="11" y="9"/>
                      <a:pt x="11" y="9"/>
                      <a:pt x="11" y="9"/>
                    </a:cubicBezTo>
                    <a:cubicBezTo>
                      <a:pt x="11" y="9"/>
                      <a:pt x="11" y="9"/>
                      <a:pt x="11" y="9"/>
                    </a:cubicBezTo>
                    <a:cubicBezTo>
                      <a:pt x="7" y="7"/>
                      <a:pt x="7" y="7"/>
                      <a:pt x="7" y="7"/>
                    </a:cubicBezTo>
                    <a:cubicBezTo>
                      <a:pt x="6" y="7"/>
                      <a:pt x="6" y="7"/>
                      <a:pt x="6" y="7"/>
                    </a:cubicBezTo>
                    <a:cubicBezTo>
                      <a:pt x="4" y="10"/>
                      <a:pt x="4" y="10"/>
                      <a:pt x="4" y="10"/>
                    </a:cubicBezTo>
                    <a:cubicBezTo>
                      <a:pt x="4" y="11"/>
                      <a:pt x="4" y="11"/>
                      <a:pt x="4" y="11"/>
                    </a:cubicBezTo>
                    <a:cubicBezTo>
                      <a:pt x="7" y="15"/>
                      <a:pt x="7" y="15"/>
                      <a:pt x="7" y="15"/>
                    </a:cubicBezTo>
                    <a:cubicBezTo>
                      <a:pt x="7" y="15"/>
                      <a:pt x="7" y="15"/>
                      <a:pt x="7" y="15"/>
                    </a:cubicBezTo>
                    <a:cubicBezTo>
                      <a:pt x="6" y="17"/>
                      <a:pt x="6" y="17"/>
                      <a:pt x="6" y="17"/>
                    </a:cubicBezTo>
                    <a:cubicBezTo>
                      <a:pt x="6" y="17"/>
                      <a:pt x="6" y="17"/>
                      <a:pt x="6" y="17"/>
                    </a:cubicBezTo>
                    <a:cubicBezTo>
                      <a:pt x="1" y="18"/>
                      <a:pt x="1" y="18"/>
                      <a:pt x="1" y="18"/>
                    </a:cubicBezTo>
                    <a:cubicBezTo>
                      <a:pt x="1" y="18"/>
                      <a:pt x="1" y="18"/>
                      <a:pt x="1" y="18"/>
                    </a:cubicBezTo>
                    <a:cubicBezTo>
                      <a:pt x="0" y="22"/>
                      <a:pt x="0" y="22"/>
                      <a:pt x="0" y="22"/>
                    </a:cubicBezTo>
                    <a:cubicBezTo>
                      <a:pt x="0" y="22"/>
                      <a:pt x="0" y="22"/>
                      <a:pt x="0" y="22"/>
                    </a:cubicBezTo>
                    <a:cubicBezTo>
                      <a:pt x="5" y="24"/>
                      <a:pt x="5" y="24"/>
                      <a:pt x="5" y="24"/>
                    </a:cubicBezTo>
                    <a:cubicBezTo>
                      <a:pt x="5" y="24"/>
                      <a:pt x="5" y="24"/>
                      <a:pt x="5" y="24"/>
                    </a:cubicBezTo>
                    <a:cubicBezTo>
                      <a:pt x="5" y="26"/>
                      <a:pt x="5" y="26"/>
                      <a:pt x="5" y="26"/>
                    </a:cubicBezTo>
                    <a:cubicBezTo>
                      <a:pt x="5" y="26"/>
                      <a:pt x="5" y="26"/>
                      <a:pt x="5" y="26"/>
                    </a:cubicBezTo>
                    <a:cubicBezTo>
                      <a:pt x="1" y="29"/>
                      <a:pt x="1" y="29"/>
                      <a:pt x="1" y="29"/>
                    </a:cubicBezTo>
                    <a:cubicBezTo>
                      <a:pt x="1" y="30"/>
                      <a:pt x="1" y="30"/>
                      <a:pt x="1" y="30"/>
                    </a:cubicBezTo>
                    <a:cubicBezTo>
                      <a:pt x="2" y="33"/>
                      <a:pt x="2" y="33"/>
                      <a:pt x="2" y="33"/>
                    </a:cubicBezTo>
                    <a:cubicBezTo>
                      <a:pt x="3" y="34"/>
                      <a:pt x="3" y="34"/>
                      <a:pt x="3" y="34"/>
                    </a:cubicBezTo>
                    <a:cubicBezTo>
                      <a:pt x="8" y="33"/>
                      <a:pt x="8" y="33"/>
                      <a:pt x="8" y="33"/>
                    </a:cubicBezTo>
                    <a:cubicBezTo>
                      <a:pt x="8" y="33"/>
                      <a:pt x="8" y="33"/>
                      <a:pt x="8" y="33"/>
                    </a:cubicBezTo>
                    <a:cubicBezTo>
                      <a:pt x="9" y="35"/>
                      <a:pt x="9" y="35"/>
                      <a:pt x="9" y="35"/>
                    </a:cubicBezTo>
                    <a:cubicBezTo>
                      <a:pt x="9" y="35"/>
                      <a:pt x="9" y="35"/>
                      <a:pt x="9" y="35"/>
                    </a:cubicBezTo>
                    <a:cubicBezTo>
                      <a:pt x="7" y="40"/>
                      <a:pt x="7" y="40"/>
                      <a:pt x="7" y="40"/>
                    </a:cubicBezTo>
                    <a:cubicBezTo>
                      <a:pt x="7" y="40"/>
                      <a:pt x="7" y="40"/>
                      <a:pt x="7" y="40"/>
                    </a:cubicBezTo>
                    <a:cubicBezTo>
                      <a:pt x="10" y="42"/>
                      <a:pt x="10" y="42"/>
                      <a:pt x="10" y="42"/>
                    </a:cubicBezTo>
                    <a:cubicBezTo>
                      <a:pt x="11" y="42"/>
                      <a:pt x="11" y="42"/>
                      <a:pt x="11" y="42"/>
                    </a:cubicBezTo>
                    <a:cubicBezTo>
                      <a:pt x="15" y="39"/>
                      <a:pt x="15" y="39"/>
                      <a:pt x="15" y="39"/>
                    </a:cubicBezTo>
                    <a:cubicBezTo>
                      <a:pt x="15" y="39"/>
                      <a:pt x="15" y="39"/>
                      <a:pt x="15" y="39"/>
                    </a:cubicBezTo>
                    <a:cubicBezTo>
                      <a:pt x="17" y="40"/>
                      <a:pt x="17" y="40"/>
                      <a:pt x="17" y="40"/>
                    </a:cubicBezTo>
                    <a:cubicBezTo>
                      <a:pt x="17" y="40"/>
                      <a:pt x="17" y="40"/>
                      <a:pt x="17" y="40"/>
                    </a:cubicBezTo>
                    <a:cubicBezTo>
                      <a:pt x="18" y="45"/>
                      <a:pt x="18" y="45"/>
                      <a:pt x="18" y="45"/>
                    </a:cubicBezTo>
                    <a:cubicBezTo>
                      <a:pt x="18" y="45"/>
                      <a:pt x="18" y="45"/>
                      <a:pt x="18" y="45"/>
                    </a:cubicBezTo>
                    <a:cubicBezTo>
                      <a:pt x="22" y="46"/>
                      <a:pt x="22" y="46"/>
                      <a:pt x="22" y="46"/>
                    </a:cubicBezTo>
                    <a:cubicBezTo>
                      <a:pt x="22" y="46"/>
                      <a:pt x="22" y="46"/>
                      <a:pt x="22" y="46"/>
                    </a:cubicBezTo>
                    <a:cubicBezTo>
                      <a:pt x="24" y="41"/>
                      <a:pt x="24" y="41"/>
                      <a:pt x="24" y="41"/>
                    </a:cubicBezTo>
                    <a:cubicBezTo>
                      <a:pt x="24" y="41"/>
                      <a:pt x="24" y="41"/>
                      <a:pt x="24" y="41"/>
                    </a:cubicBezTo>
                    <a:cubicBezTo>
                      <a:pt x="26" y="41"/>
                      <a:pt x="26" y="41"/>
                      <a:pt x="26" y="41"/>
                    </a:cubicBezTo>
                    <a:cubicBezTo>
                      <a:pt x="26" y="41"/>
                      <a:pt x="26" y="41"/>
                      <a:pt x="26" y="41"/>
                    </a:cubicBezTo>
                    <a:cubicBezTo>
                      <a:pt x="29" y="45"/>
                      <a:pt x="29" y="45"/>
                      <a:pt x="29" y="45"/>
                    </a:cubicBezTo>
                    <a:cubicBezTo>
                      <a:pt x="30" y="45"/>
                      <a:pt x="30" y="45"/>
                      <a:pt x="30" y="45"/>
                    </a:cubicBezTo>
                    <a:cubicBezTo>
                      <a:pt x="33" y="44"/>
                      <a:pt x="33" y="44"/>
                      <a:pt x="33" y="44"/>
                    </a:cubicBezTo>
                    <a:cubicBezTo>
                      <a:pt x="34" y="43"/>
                      <a:pt x="34" y="43"/>
                      <a:pt x="34" y="43"/>
                    </a:cubicBezTo>
                    <a:cubicBezTo>
                      <a:pt x="33" y="38"/>
                      <a:pt x="33" y="38"/>
                      <a:pt x="33" y="38"/>
                    </a:cubicBezTo>
                    <a:cubicBezTo>
                      <a:pt x="33" y="38"/>
                      <a:pt x="33" y="38"/>
                      <a:pt x="33" y="38"/>
                    </a:cubicBezTo>
                    <a:cubicBezTo>
                      <a:pt x="35" y="37"/>
                      <a:pt x="35" y="37"/>
                      <a:pt x="35" y="37"/>
                    </a:cubicBezTo>
                    <a:cubicBezTo>
                      <a:pt x="35" y="37"/>
                      <a:pt x="35" y="37"/>
                      <a:pt x="35" y="37"/>
                    </a:cubicBezTo>
                    <a:cubicBezTo>
                      <a:pt x="40" y="39"/>
                      <a:pt x="40" y="39"/>
                      <a:pt x="40" y="39"/>
                    </a:cubicBezTo>
                    <a:cubicBezTo>
                      <a:pt x="40" y="39"/>
                      <a:pt x="40" y="39"/>
                      <a:pt x="40" y="39"/>
                    </a:cubicBezTo>
                    <a:cubicBezTo>
                      <a:pt x="42" y="36"/>
                      <a:pt x="42" y="36"/>
                      <a:pt x="42" y="36"/>
                    </a:cubicBezTo>
                    <a:cubicBezTo>
                      <a:pt x="42" y="35"/>
                      <a:pt x="42" y="35"/>
                      <a:pt x="42" y="35"/>
                    </a:cubicBezTo>
                    <a:cubicBezTo>
                      <a:pt x="39" y="31"/>
                      <a:pt x="39" y="31"/>
                      <a:pt x="39" y="31"/>
                    </a:cubicBezTo>
                    <a:cubicBezTo>
                      <a:pt x="39" y="31"/>
                      <a:pt x="39" y="31"/>
                      <a:pt x="39" y="31"/>
                    </a:cubicBezTo>
                    <a:cubicBezTo>
                      <a:pt x="40" y="29"/>
                      <a:pt x="40" y="29"/>
                      <a:pt x="40" y="29"/>
                    </a:cubicBezTo>
                    <a:cubicBezTo>
                      <a:pt x="40" y="29"/>
                      <a:pt x="40" y="29"/>
                      <a:pt x="40" y="29"/>
                    </a:cubicBezTo>
                    <a:cubicBezTo>
                      <a:pt x="45" y="29"/>
                      <a:pt x="45" y="29"/>
                      <a:pt x="45" y="29"/>
                    </a:cubicBezTo>
                    <a:cubicBezTo>
                      <a:pt x="46" y="28"/>
                      <a:pt x="46" y="28"/>
                      <a:pt x="46" y="28"/>
                    </a:cubicBezTo>
                    <a:cubicBezTo>
                      <a:pt x="46" y="24"/>
                      <a:pt x="46" y="24"/>
                      <a:pt x="46" y="24"/>
                    </a:cubicBezTo>
                    <a:cubicBezTo>
                      <a:pt x="46" y="24"/>
                      <a:pt x="46" y="24"/>
                      <a:pt x="46" y="24"/>
                    </a:cubicBezTo>
                    <a:cubicBezTo>
                      <a:pt x="41" y="22"/>
                      <a:pt x="41" y="22"/>
                      <a:pt x="41" y="22"/>
                    </a:cubicBezTo>
                    <a:cubicBezTo>
                      <a:pt x="41" y="22"/>
                      <a:pt x="41" y="22"/>
                      <a:pt x="41" y="22"/>
                    </a:cubicBezTo>
                    <a:cubicBezTo>
                      <a:pt x="41" y="20"/>
                      <a:pt x="41" y="20"/>
                      <a:pt x="41" y="20"/>
                    </a:cubicBezTo>
                    <a:cubicBezTo>
                      <a:pt x="41" y="20"/>
                      <a:pt x="41" y="20"/>
                      <a:pt x="41" y="20"/>
                    </a:cubicBezTo>
                    <a:cubicBezTo>
                      <a:pt x="45" y="17"/>
                      <a:pt x="45" y="17"/>
                      <a:pt x="45" y="17"/>
                    </a:cubicBezTo>
                    <a:cubicBezTo>
                      <a:pt x="45" y="16"/>
                      <a:pt x="45" y="16"/>
                      <a:pt x="45" y="16"/>
                    </a:cubicBezTo>
                    <a:cubicBezTo>
                      <a:pt x="44" y="13"/>
                      <a:pt x="44" y="13"/>
                      <a:pt x="44" y="13"/>
                    </a:cubicBezTo>
                    <a:lnTo>
                      <a:pt x="43" y="13"/>
                    </a:lnTo>
                    <a:close/>
                    <a:moveTo>
                      <a:pt x="25" y="30"/>
                    </a:moveTo>
                    <a:cubicBezTo>
                      <a:pt x="21" y="31"/>
                      <a:pt x="17" y="29"/>
                      <a:pt x="15" y="26"/>
                    </a:cubicBezTo>
                    <a:cubicBezTo>
                      <a:pt x="14" y="22"/>
                      <a:pt x="16" y="17"/>
                      <a:pt x="20" y="16"/>
                    </a:cubicBezTo>
                    <a:cubicBezTo>
                      <a:pt x="23" y="14"/>
                      <a:pt x="28" y="16"/>
                      <a:pt x="29" y="20"/>
                    </a:cubicBezTo>
                    <a:cubicBezTo>
                      <a:pt x="31" y="24"/>
                      <a:pt x="29" y="28"/>
                      <a:pt x="2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4" name="Freeform 61"/>
              <p:cNvSpPr>
                <a:spLocks noEditPoints="1"/>
              </p:cNvSpPr>
              <p:nvPr/>
            </p:nvSpPr>
            <p:spPr bwMode="auto">
              <a:xfrm>
                <a:off x="2279" y="1559"/>
                <a:ext cx="183" cy="184"/>
              </a:xfrm>
              <a:custGeom>
                <a:avLst/>
                <a:gdLst>
                  <a:gd name="T0" fmla="*/ 105 w 126"/>
                  <a:gd name="T1" fmla="*/ 36 h 126"/>
                  <a:gd name="T2" fmla="*/ 101 w 126"/>
                  <a:gd name="T3" fmla="*/ 31 h 126"/>
                  <a:gd name="T4" fmla="*/ 106 w 126"/>
                  <a:gd name="T5" fmla="*/ 18 h 126"/>
                  <a:gd name="T6" fmla="*/ 98 w 126"/>
                  <a:gd name="T7" fmla="*/ 10 h 126"/>
                  <a:gd name="T8" fmla="*/ 86 w 126"/>
                  <a:gd name="T9" fmla="*/ 19 h 126"/>
                  <a:gd name="T10" fmla="*/ 80 w 126"/>
                  <a:gd name="T11" fmla="*/ 17 h 126"/>
                  <a:gd name="T12" fmla="*/ 78 w 126"/>
                  <a:gd name="T13" fmla="*/ 2 h 126"/>
                  <a:gd name="T14" fmla="*/ 67 w 126"/>
                  <a:gd name="T15" fmla="*/ 0 h 126"/>
                  <a:gd name="T16" fmla="*/ 61 w 126"/>
                  <a:gd name="T17" fmla="*/ 13 h 126"/>
                  <a:gd name="T18" fmla="*/ 54 w 126"/>
                  <a:gd name="T19" fmla="*/ 14 h 126"/>
                  <a:gd name="T20" fmla="*/ 45 w 126"/>
                  <a:gd name="T21" fmla="*/ 3 h 126"/>
                  <a:gd name="T22" fmla="*/ 34 w 126"/>
                  <a:gd name="T23" fmla="*/ 7 h 126"/>
                  <a:gd name="T24" fmla="*/ 36 w 126"/>
                  <a:gd name="T25" fmla="*/ 21 h 126"/>
                  <a:gd name="T26" fmla="*/ 31 w 126"/>
                  <a:gd name="T27" fmla="*/ 25 h 126"/>
                  <a:gd name="T28" fmla="*/ 17 w 126"/>
                  <a:gd name="T29" fmla="*/ 20 h 126"/>
                  <a:gd name="T30" fmla="*/ 10 w 126"/>
                  <a:gd name="T31" fmla="*/ 29 h 126"/>
                  <a:gd name="T32" fmla="*/ 18 w 126"/>
                  <a:gd name="T33" fmla="*/ 40 h 126"/>
                  <a:gd name="T34" fmla="*/ 16 w 126"/>
                  <a:gd name="T35" fmla="*/ 46 h 126"/>
                  <a:gd name="T36" fmla="*/ 2 w 126"/>
                  <a:gd name="T37" fmla="*/ 48 h 126"/>
                  <a:gd name="T38" fmla="*/ 0 w 126"/>
                  <a:gd name="T39" fmla="*/ 59 h 126"/>
                  <a:gd name="T40" fmla="*/ 13 w 126"/>
                  <a:gd name="T41" fmla="*/ 65 h 126"/>
                  <a:gd name="T42" fmla="*/ 14 w 126"/>
                  <a:gd name="T43" fmla="*/ 72 h 126"/>
                  <a:gd name="T44" fmla="*/ 2 w 126"/>
                  <a:gd name="T45" fmla="*/ 81 h 126"/>
                  <a:gd name="T46" fmla="*/ 6 w 126"/>
                  <a:gd name="T47" fmla="*/ 92 h 126"/>
                  <a:gd name="T48" fmla="*/ 21 w 126"/>
                  <a:gd name="T49" fmla="*/ 90 h 126"/>
                  <a:gd name="T50" fmla="*/ 25 w 126"/>
                  <a:gd name="T51" fmla="*/ 95 h 126"/>
                  <a:gd name="T52" fmla="*/ 19 w 126"/>
                  <a:gd name="T53" fmla="*/ 109 h 126"/>
                  <a:gd name="T54" fmla="*/ 28 w 126"/>
                  <a:gd name="T55" fmla="*/ 116 h 126"/>
                  <a:gd name="T56" fmla="*/ 40 w 126"/>
                  <a:gd name="T57" fmla="*/ 108 h 126"/>
                  <a:gd name="T58" fmla="*/ 46 w 126"/>
                  <a:gd name="T59" fmla="*/ 110 h 126"/>
                  <a:gd name="T60" fmla="*/ 48 w 126"/>
                  <a:gd name="T61" fmla="*/ 124 h 126"/>
                  <a:gd name="T62" fmla="*/ 59 w 126"/>
                  <a:gd name="T63" fmla="*/ 126 h 126"/>
                  <a:gd name="T64" fmla="*/ 65 w 126"/>
                  <a:gd name="T65" fmla="*/ 113 h 126"/>
                  <a:gd name="T66" fmla="*/ 71 w 126"/>
                  <a:gd name="T67" fmla="*/ 112 h 126"/>
                  <a:gd name="T68" fmla="*/ 80 w 126"/>
                  <a:gd name="T69" fmla="*/ 124 h 126"/>
                  <a:gd name="T70" fmla="*/ 91 w 126"/>
                  <a:gd name="T71" fmla="*/ 120 h 126"/>
                  <a:gd name="T72" fmla="*/ 90 w 126"/>
                  <a:gd name="T73" fmla="*/ 105 h 126"/>
                  <a:gd name="T74" fmla="*/ 95 w 126"/>
                  <a:gd name="T75" fmla="*/ 101 h 126"/>
                  <a:gd name="T76" fmla="*/ 108 w 126"/>
                  <a:gd name="T77" fmla="*/ 107 h 126"/>
                  <a:gd name="T78" fmla="*/ 116 w 126"/>
                  <a:gd name="T79" fmla="*/ 98 h 126"/>
                  <a:gd name="T80" fmla="*/ 107 w 126"/>
                  <a:gd name="T81" fmla="*/ 86 h 126"/>
                  <a:gd name="T82" fmla="*/ 109 w 126"/>
                  <a:gd name="T83" fmla="*/ 80 h 126"/>
                  <a:gd name="T84" fmla="*/ 124 w 126"/>
                  <a:gd name="T85" fmla="*/ 78 h 126"/>
                  <a:gd name="T86" fmla="*/ 126 w 126"/>
                  <a:gd name="T87" fmla="*/ 67 h 126"/>
                  <a:gd name="T88" fmla="*/ 113 w 126"/>
                  <a:gd name="T89" fmla="*/ 61 h 126"/>
                  <a:gd name="T90" fmla="*/ 112 w 126"/>
                  <a:gd name="T91" fmla="*/ 55 h 126"/>
                  <a:gd name="T92" fmla="*/ 123 w 126"/>
                  <a:gd name="T93" fmla="*/ 46 h 126"/>
                  <a:gd name="T94" fmla="*/ 119 w 126"/>
                  <a:gd name="T95" fmla="*/ 35 h 126"/>
                  <a:gd name="T96" fmla="*/ 41 w 126"/>
                  <a:gd name="T97" fmla="*/ 70 h 126"/>
                  <a:gd name="T98" fmla="*/ 80 w 126"/>
                  <a:gd name="T99" fmla="*/ 5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6" h="126">
                    <a:moveTo>
                      <a:pt x="119" y="35"/>
                    </a:moveTo>
                    <a:cubicBezTo>
                      <a:pt x="105" y="36"/>
                      <a:pt x="105" y="36"/>
                      <a:pt x="105" y="36"/>
                    </a:cubicBezTo>
                    <a:cubicBezTo>
                      <a:pt x="104" y="36"/>
                      <a:pt x="104" y="36"/>
                      <a:pt x="104" y="36"/>
                    </a:cubicBezTo>
                    <a:cubicBezTo>
                      <a:pt x="101" y="31"/>
                      <a:pt x="101" y="31"/>
                      <a:pt x="101" y="31"/>
                    </a:cubicBezTo>
                    <a:cubicBezTo>
                      <a:pt x="101" y="31"/>
                      <a:pt x="101" y="31"/>
                      <a:pt x="101" y="31"/>
                    </a:cubicBezTo>
                    <a:cubicBezTo>
                      <a:pt x="106" y="18"/>
                      <a:pt x="106" y="18"/>
                      <a:pt x="106" y="18"/>
                    </a:cubicBezTo>
                    <a:cubicBezTo>
                      <a:pt x="106" y="17"/>
                      <a:pt x="106" y="17"/>
                      <a:pt x="106" y="17"/>
                    </a:cubicBezTo>
                    <a:cubicBezTo>
                      <a:pt x="98" y="10"/>
                      <a:pt x="98" y="10"/>
                      <a:pt x="98" y="10"/>
                    </a:cubicBezTo>
                    <a:cubicBezTo>
                      <a:pt x="97" y="10"/>
                      <a:pt x="97" y="10"/>
                      <a:pt x="97" y="10"/>
                    </a:cubicBezTo>
                    <a:cubicBezTo>
                      <a:pt x="86" y="19"/>
                      <a:pt x="86" y="19"/>
                      <a:pt x="86" y="19"/>
                    </a:cubicBezTo>
                    <a:cubicBezTo>
                      <a:pt x="85" y="19"/>
                      <a:pt x="85" y="19"/>
                      <a:pt x="85" y="19"/>
                    </a:cubicBezTo>
                    <a:cubicBezTo>
                      <a:pt x="80" y="17"/>
                      <a:pt x="80" y="17"/>
                      <a:pt x="80" y="17"/>
                    </a:cubicBezTo>
                    <a:cubicBezTo>
                      <a:pt x="79" y="16"/>
                      <a:pt x="79" y="16"/>
                      <a:pt x="79" y="16"/>
                    </a:cubicBezTo>
                    <a:cubicBezTo>
                      <a:pt x="78" y="2"/>
                      <a:pt x="78" y="2"/>
                      <a:pt x="78" y="2"/>
                    </a:cubicBezTo>
                    <a:cubicBezTo>
                      <a:pt x="77" y="2"/>
                      <a:pt x="77" y="2"/>
                      <a:pt x="77" y="2"/>
                    </a:cubicBezTo>
                    <a:cubicBezTo>
                      <a:pt x="67" y="0"/>
                      <a:pt x="67" y="0"/>
                      <a:pt x="67" y="0"/>
                    </a:cubicBezTo>
                    <a:cubicBezTo>
                      <a:pt x="66" y="1"/>
                      <a:pt x="66" y="1"/>
                      <a:pt x="66" y="1"/>
                    </a:cubicBezTo>
                    <a:cubicBezTo>
                      <a:pt x="61" y="13"/>
                      <a:pt x="61" y="13"/>
                      <a:pt x="61" y="13"/>
                    </a:cubicBezTo>
                    <a:cubicBezTo>
                      <a:pt x="60" y="14"/>
                      <a:pt x="60" y="14"/>
                      <a:pt x="60" y="14"/>
                    </a:cubicBezTo>
                    <a:cubicBezTo>
                      <a:pt x="54" y="14"/>
                      <a:pt x="54" y="14"/>
                      <a:pt x="54" y="14"/>
                    </a:cubicBezTo>
                    <a:cubicBezTo>
                      <a:pt x="53" y="14"/>
                      <a:pt x="53" y="14"/>
                      <a:pt x="53" y="14"/>
                    </a:cubicBezTo>
                    <a:cubicBezTo>
                      <a:pt x="45" y="3"/>
                      <a:pt x="45" y="3"/>
                      <a:pt x="45" y="3"/>
                    </a:cubicBezTo>
                    <a:cubicBezTo>
                      <a:pt x="45" y="3"/>
                      <a:pt x="45" y="3"/>
                      <a:pt x="45" y="3"/>
                    </a:cubicBezTo>
                    <a:cubicBezTo>
                      <a:pt x="34" y="7"/>
                      <a:pt x="34" y="7"/>
                      <a:pt x="34" y="7"/>
                    </a:cubicBezTo>
                    <a:cubicBezTo>
                      <a:pt x="34" y="7"/>
                      <a:pt x="34" y="7"/>
                      <a:pt x="34" y="7"/>
                    </a:cubicBezTo>
                    <a:cubicBezTo>
                      <a:pt x="36" y="21"/>
                      <a:pt x="36" y="21"/>
                      <a:pt x="36" y="21"/>
                    </a:cubicBezTo>
                    <a:cubicBezTo>
                      <a:pt x="35" y="22"/>
                      <a:pt x="35" y="22"/>
                      <a:pt x="35" y="22"/>
                    </a:cubicBezTo>
                    <a:cubicBezTo>
                      <a:pt x="31" y="25"/>
                      <a:pt x="31" y="25"/>
                      <a:pt x="31" y="25"/>
                    </a:cubicBezTo>
                    <a:cubicBezTo>
                      <a:pt x="30" y="25"/>
                      <a:pt x="30" y="25"/>
                      <a:pt x="30" y="25"/>
                    </a:cubicBezTo>
                    <a:cubicBezTo>
                      <a:pt x="17" y="20"/>
                      <a:pt x="17" y="20"/>
                      <a:pt x="17" y="20"/>
                    </a:cubicBezTo>
                    <a:cubicBezTo>
                      <a:pt x="17" y="20"/>
                      <a:pt x="17" y="20"/>
                      <a:pt x="17" y="20"/>
                    </a:cubicBezTo>
                    <a:cubicBezTo>
                      <a:pt x="10" y="29"/>
                      <a:pt x="10" y="29"/>
                      <a:pt x="10" y="29"/>
                    </a:cubicBezTo>
                    <a:cubicBezTo>
                      <a:pt x="10" y="29"/>
                      <a:pt x="10" y="29"/>
                      <a:pt x="10" y="29"/>
                    </a:cubicBezTo>
                    <a:cubicBezTo>
                      <a:pt x="18" y="40"/>
                      <a:pt x="18" y="40"/>
                      <a:pt x="18" y="40"/>
                    </a:cubicBezTo>
                    <a:cubicBezTo>
                      <a:pt x="18" y="41"/>
                      <a:pt x="18" y="41"/>
                      <a:pt x="18" y="41"/>
                    </a:cubicBezTo>
                    <a:cubicBezTo>
                      <a:pt x="16" y="46"/>
                      <a:pt x="16" y="46"/>
                      <a:pt x="16" y="46"/>
                    </a:cubicBezTo>
                    <a:cubicBezTo>
                      <a:pt x="16" y="47"/>
                      <a:pt x="16" y="47"/>
                      <a:pt x="16" y="47"/>
                    </a:cubicBezTo>
                    <a:cubicBezTo>
                      <a:pt x="2" y="48"/>
                      <a:pt x="2" y="48"/>
                      <a:pt x="2" y="48"/>
                    </a:cubicBezTo>
                    <a:cubicBezTo>
                      <a:pt x="1" y="49"/>
                      <a:pt x="1" y="49"/>
                      <a:pt x="1" y="49"/>
                    </a:cubicBezTo>
                    <a:cubicBezTo>
                      <a:pt x="0" y="59"/>
                      <a:pt x="0" y="59"/>
                      <a:pt x="0" y="59"/>
                    </a:cubicBezTo>
                    <a:cubicBezTo>
                      <a:pt x="0" y="60"/>
                      <a:pt x="0" y="60"/>
                      <a:pt x="0" y="60"/>
                    </a:cubicBezTo>
                    <a:cubicBezTo>
                      <a:pt x="13" y="65"/>
                      <a:pt x="13" y="65"/>
                      <a:pt x="13" y="65"/>
                    </a:cubicBezTo>
                    <a:cubicBezTo>
                      <a:pt x="13" y="66"/>
                      <a:pt x="13" y="66"/>
                      <a:pt x="13" y="66"/>
                    </a:cubicBezTo>
                    <a:cubicBezTo>
                      <a:pt x="14" y="72"/>
                      <a:pt x="14" y="72"/>
                      <a:pt x="14" y="72"/>
                    </a:cubicBezTo>
                    <a:cubicBezTo>
                      <a:pt x="14" y="73"/>
                      <a:pt x="14" y="73"/>
                      <a:pt x="14" y="73"/>
                    </a:cubicBezTo>
                    <a:cubicBezTo>
                      <a:pt x="2" y="81"/>
                      <a:pt x="2" y="81"/>
                      <a:pt x="2" y="81"/>
                    </a:cubicBezTo>
                    <a:cubicBezTo>
                      <a:pt x="2" y="81"/>
                      <a:pt x="2" y="81"/>
                      <a:pt x="2" y="81"/>
                    </a:cubicBezTo>
                    <a:cubicBezTo>
                      <a:pt x="6" y="92"/>
                      <a:pt x="6" y="92"/>
                      <a:pt x="6" y="92"/>
                    </a:cubicBezTo>
                    <a:cubicBezTo>
                      <a:pt x="7" y="92"/>
                      <a:pt x="7" y="92"/>
                      <a:pt x="7" y="92"/>
                    </a:cubicBezTo>
                    <a:cubicBezTo>
                      <a:pt x="21" y="90"/>
                      <a:pt x="21" y="90"/>
                      <a:pt x="21" y="90"/>
                    </a:cubicBezTo>
                    <a:cubicBezTo>
                      <a:pt x="21" y="91"/>
                      <a:pt x="21" y="91"/>
                      <a:pt x="21" y="91"/>
                    </a:cubicBezTo>
                    <a:cubicBezTo>
                      <a:pt x="25" y="95"/>
                      <a:pt x="25" y="95"/>
                      <a:pt x="25" y="95"/>
                    </a:cubicBezTo>
                    <a:cubicBezTo>
                      <a:pt x="25" y="96"/>
                      <a:pt x="25" y="96"/>
                      <a:pt x="25" y="96"/>
                    </a:cubicBezTo>
                    <a:cubicBezTo>
                      <a:pt x="19" y="109"/>
                      <a:pt x="19" y="109"/>
                      <a:pt x="19" y="109"/>
                    </a:cubicBezTo>
                    <a:cubicBezTo>
                      <a:pt x="19" y="109"/>
                      <a:pt x="19" y="109"/>
                      <a:pt x="19" y="109"/>
                    </a:cubicBezTo>
                    <a:cubicBezTo>
                      <a:pt x="28" y="116"/>
                      <a:pt x="28" y="116"/>
                      <a:pt x="28" y="116"/>
                    </a:cubicBezTo>
                    <a:cubicBezTo>
                      <a:pt x="29" y="116"/>
                      <a:pt x="29" y="116"/>
                      <a:pt x="29" y="116"/>
                    </a:cubicBezTo>
                    <a:cubicBezTo>
                      <a:pt x="40" y="108"/>
                      <a:pt x="40" y="108"/>
                      <a:pt x="40" y="108"/>
                    </a:cubicBezTo>
                    <a:cubicBezTo>
                      <a:pt x="41" y="108"/>
                      <a:pt x="41" y="108"/>
                      <a:pt x="41" y="108"/>
                    </a:cubicBezTo>
                    <a:cubicBezTo>
                      <a:pt x="46" y="110"/>
                      <a:pt x="46" y="110"/>
                      <a:pt x="46" y="110"/>
                    </a:cubicBezTo>
                    <a:cubicBezTo>
                      <a:pt x="46" y="110"/>
                      <a:pt x="46" y="110"/>
                      <a:pt x="46" y="110"/>
                    </a:cubicBezTo>
                    <a:cubicBezTo>
                      <a:pt x="48" y="124"/>
                      <a:pt x="48" y="124"/>
                      <a:pt x="48" y="124"/>
                    </a:cubicBezTo>
                    <a:cubicBezTo>
                      <a:pt x="48" y="125"/>
                      <a:pt x="48" y="125"/>
                      <a:pt x="48" y="125"/>
                    </a:cubicBezTo>
                    <a:cubicBezTo>
                      <a:pt x="59" y="126"/>
                      <a:pt x="59" y="126"/>
                      <a:pt x="59" y="126"/>
                    </a:cubicBezTo>
                    <a:cubicBezTo>
                      <a:pt x="60" y="126"/>
                      <a:pt x="60" y="126"/>
                      <a:pt x="60" y="126"/>
                    </a:cubicBezTo>
                    <a:cubicBezTo>
                      <a:pt x="65" y="113"/>
                      <a:pt x="65" y="113"/>
                      <a:pt x="65" y="113"/>
                    </a:cubicBezTo>
                    <a:cubicBezTo>
                      <a:pt x="66" y="113"/>
                      <a:pt x="66" y="113"/>
                      <a:pt x="66" y="113"/>
                    </a:cubicBezTo>
                    <a:cubicBezTo>
                      <a:pt x="71" y="112"/>
                      <a:pt x="71" y="112"/>
                      <a:pt x="71" y="112"/>
                    </a:cubicBezTo>
                    <a:cubicBezTo>
                      <a:pt x="72" y="112"/>
                      <a:pt x="72" y="112"/>
                      <a:pt x="72" y="112"/>
                    </a:cubicBezTo>
                    <a:cubicBezTo>
                      <a:pt x="80" y="124"/>
                      <a:pt x="80" y="124"/>
                      <a:pt x="80" y="124"/>
                    </a:cubicBezTo>
                    <a:cubicBezTo>
                      <a:pt x="81" y="124"/>
                      <a:pt x="81" y="124"/>
                      <a:pt x="81" y="124"/>
                    </a:cubicBezTo>
                    <a:cubicBezTo>
                      <a:pt x="91" y="120"/>
                      <a:pt x="91" y="120"/>
                      <a:pt x="91" y="120"/>
                    </a:cubicBezTo>
                    <a:cubicBezTo>
                      <a:pt x="91" y="119"/>
                      <a:pt x="91" y="119"/>
                      <a:pt x="91" y="119"/>
                    </a:cubicBezTo>
                    <a:cubicBezTo>
                      <a:pt x="90" y="105"/>
                      <a:pt x="90" y="105"/>
                      <a:pt x="90" y="105"/>
                    </a:cubicBezTo>
                    <a:cubicBezTo>
                      <a:pt x="90" y="105"/>
                      <a:pt x="90" y="105"/>
                      <a:pt x="90" y="105"/>
                    </a:cubicBezTo>
                    <a:cubicBezTo>
                      <a:pt x="95" y="101"/>
                      <a:pt x="95" y="101"/>
                      <a:pt x="95" y="101"/>
                    </a:cubicBezTo>
                    <a:cubicBezTo>
                      <a:pt x="95" y="101"/>
                      <a:pt x="95" y="101"/>
                      <a:pt x="95" y="101"/>
                    </a:cubicBezTo>
                    <a:cubicBezTo>
                      <a:pt x="108" y="107"/>
                      <a:pt x="108" y="107"/>
                      <a:pt x="108" y="107"/>
                    </a:cubicBezTo>
                    <a:cubicBezTo>
                      <a:pt x="109" y="107"/>
                      <a:pt x="109" y="107"/>
                      <a:pt x="109" y="107"/>
                    </a:cubicBezTo>
                    <a:cubicBezTo>
                      <a:pt x="116" y="98"/>
                      <a:pt x="116" y="98"/>
                      <a:pt x="116" y="98"/>
                    </a:cubicBezTo>
                    <a:cubicBezTo>
                      <a:pt x="116" y="97"/>
                      <a:pt x="116" y="97"/>
                      <a:pt x="116" y="97"/>
                    </a:cubicBezTo>
                    <a:cubicBezTo>
                      <a:pt x="107" y="86"/>
                      <a:pt x="107" y="86"/>
                      <a:pt x="107" y="86"/>
                    </a:cubicBezTo>
                    <a:cubicBezTo>
                      <a:pt x="107" y="85"/>
                      <a:pt x="107" y="85"/>
                      <a:pt x="107" y="85"/>
                    </a:cubicBezTo>
                    <a:cubicBezTo>
                      <a:pt x="109" y="80"/>
                      <a:pt x="109" y="80"/>
                      <a:pt x="109" y="80"/>
                    </a:cubicBezTo>
                    <a:cubicBezTo>
                      <a:pt x="110" y="80"/>
                      <a:pt x="110" y="80"/>
                      <a:pt x="110" y="80"/>
                    </a:cubicBezTo>
                    <a:cubicBezTo>
                      <a:pt x="124" y="78"/>
                      <a:pt x="124" y="78"/>
                      <a:pt x="124" y="78"/>
                    </a:cubicBezTo>
                    <a:cubicBezTo>
                      <a:pt x="124" y="78"/>
                      <a:pt x="124" y="78"/>
                      <a:pt x="124" y="78"/>
                    </a:cubicBezTo>
                    <a:cubicBezTo>
                      <a:pt x="126" y="67"/>
                      <a:pt x="126" y="67"/>
                      <a:pt x="126" y="67"/>
                    </a:cubicBezTo>
                    <a:cubicBezTo>
                      <a:pt x="126" y="66"/>
                      <a:pt x="126" y="66"/>
                      <a:pt x="126" y="66"/>
                    </a:cubicBezTo>
                    <a:cubicBezTo>
                      <a:pt x="113" y="61"/>
                      <a:pt x="113" y="61"/>
                      <a:pt x="113" y="61"/>
                    </a:cubicBezTo>
                    <a:cubicBezTo>
                      <a:pt x="112" y="60"/>
                      <a:pt x="112" y="60"/>
                      <a:pt x="112" y="60"/>
                    </a:cubicBezTo>
                    <a:cubicBezTo>
                      <a:pt x="112" y="55"/>
                      <a:pt x="112" y="55"/>
                      <a:pt x="112" y="55"/>
                    </a:cubicBezTo>
                    <a:cubicBezTo>
                      <a:pt x="112" y="54"/>
                      <a:pt x="112" y="54"/>
                      <a:pt x="112" y="54"/>
                    </a:cubicBezTo>
                    <a:cubicBezTo>
                      <a:pt x="123" y="46"/>
                      <a:pt x="123" y="46"/>
                      <a:pt x="123" y="46"/>
                    </a:cubicBezTo>
                    <a:cubicBezTo>
                      <a:pt x="123" y="45"/>
                      <a:pt x="123" y="45"/>
                      <a:pt x="123" y="45"/>
                    </a:cubicBezTo>
                    <a:cubicBezTo>
                      <a:pt x="119" y="35"/>
                      <a:pt x="119" y="35"/>
                      <a:pt x="119" y="35"/>
                    </a:cubicBezTo>
                    <a:close/>
                    <a:moveTo>
                      <a:pt x="69" y="82"/>
                    </a:moveTo>
                    <a:cubicBezTo>
                      <a:pt x="58" y="86"/>
                      <a:pt x="46" y="81"/>
                      <a:pt x="41" y="70"/>
                    </a:cubicBezTo>
                    <a:cubicBezTo>
                      <a:pt x="37" y="59"/>
                      <a:pt x="42" y="47"/>
                      <a:pt x="53" y="43"/>
                    </a:cubicBezTo>
                    <a:cubicBezTo>
                      <a:pt x="64" y="38"/>
                      <a:pt x="76" y="44"/>
                      <a:pt x="80" y="55"/>
                    </a:cubicBezTo>
                    <a:cubicBezTo>
                      <a:pt x="85" y="65"/>
                      <a:pt x="79" y="78"/>
                      <a:pt x="69"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5" name="Freeform 62"/>
              <p:cNvSpPr>
                <a:spLocks noEditPoints="1"/>
              </p:cNvSpPr>
              <p:nvPr/>
            </p:nvSpPr>
            <p:spPr bwMode="auto">
              <a:xfrm>
                <a:off x="1464" y="2020"/>
                <a:ext cx="233" cy="235"/>
              </a:xfrm>
              <a:custGeom>
                <a:avLst/>
                <a:gdLst>
                  <a:gd name="T0" fmla="*/ 134 w 160"/>
                  <a:gd name="T1" fmla="*/ 47 h 161"/>
                  <a:gd name="T2" fmla="*/ 128 w 160"/>
                  <a:gd name="T3" fmla="*/ 40 h 161"/>
                  <a:gd name="T4" fmla="*/ 135 w 160"/>
                  <a:gd name="T5" fmla="*/ 23 h 161"/>
                  <a:gd name="T6" fmla="*/ 124 w 160"/>
                  <a:gd name="T7" fmla="*/ 14 h 161"/>
                  <a:gd name="T8" fmla="*/ 109 w 160"/>
                  <a:gd name="T9" fmla="*/ 24 h 161"/>
                  <a:gd name="T10" fmla="*/ 102 w 160"/>
                  <a:gd name="T11" fmla="*/ 22 h 161"/>
                  <a:gd name="T12" fmla="*/ 99 w 160"/>
                  <a:gd name="T13" fmla="*/ 3 h 161"/>
                  <a:gd name="T14" fmla="*/ 85 w 160"/>
                  <a:gd name="T15" fmla="*/ 0 h 161"/>
                  <a:gd name="T16" fmla="*/ 77 w 160"/>
                  <a:gd name="T17" fmla="*/ 17 h 161"/>
                  <a:gd name="T18" fmla="*/ 69 w 160"/>
                  <a:gd name="T19" fmla="*/ 19 h 161"/>
                  <a:gd name="T20" fmla="*/ 58 w 160"/>
                  <a:gd name="T21" fmla="*/ 4 h 161"/>
                  <a:gd name="T22" fmla="*/ 44 w 160"/>
                  <a:gd name="T23" fmla="*/ 9 h 161"/>
                  <a:gd name="T24" fmla="*/ 46 w 160"/>
                  <a:gd name="T25" fmla="*/ 27 h 161"/>
                  <a:gd name="T26" fmla="*/ 39 w 160"/>
                  <a:gd name="T27" fmla="*/ 33 h 161"/>
                  <a:gd name="T28" fmla="*/ 22 w 160"/>
                  <a:gd name="T29" fmla="*/ 26 h 161"/>
                  <a:gd name="T30" fmla="*/ 13 w 160"/>
                  <a:gd name="T31" fmla="*/ 37 h 161"/>
                  <a:gd name="T32" fmla="*/ 23 w 160"/>
                  <a:gd name="T33" fmla="*/ 52 h 161"/>
                  <a:gd name="T34" fmla="*/ 21 w 160"/>
                  <a:gd name="T35" fmla="*/ 59 h 161"/>
                  <a:gd name="T36" fmla="*/ 2 w 160"/>
                  <a:gd name="T37" fmla="*/ 62 h 161"/>
                  <a:gd name="T38" fmla="*/ 0 w 160"/>
                  <a:gd name="T39" fmla="*/ 76 h 161"/>
                  <a:gd name="T40" fmla="*/ 16 w 160"/>
                  <a:gd name="T41" fmla="*/ 84 h 161"/>
                  <a:gd name="T42" fmla="*/ 18 w 160"/>
                  <a:gd name="T43" fmla="*/ 92 h 161"/>
                  <a:gd name="T44" fmla="*/ 3 w 160"/>
                  <a:gd name="T45" fmla="*/ 103 h 161"/>
                  <a:gd name="T46" fmla="*/ 8 w 160"/>
                  <a:gd name="T47" fmla="*/ 117 h 161"/>
                  <a:gd name="T48" fmla="*/ 26 w 160"/>
                  <a:gd name="T49" fmla="*/ 115 h 161"/>
                  <a:gd name="T50" fmla="*/ 32 w 160"/>
                  <a:gd name="T51" fmla="*/ 121 h 161"/>
                  <a:gd name="T52" fmla="*/ 25 w 160"/>
                  <a:gd name="T53" fmla="*/ 138 h 161"/>
                  <a:gd name="T54" fmla="*/ 36 w 160"/>
                  <a:gd name="T55" fmla="*/ 148 h 161"/>
                  <a:gd name="T56" fmla="*/ 51 w 160"/>
                  <a:gd name="T57" fmla="*/ 137 h 161"/>
                  <a:gd name="T58" fmla="*/ 58 w 160"/>
                  <a:gd name="T59" fmla="*/ 140 h 161"/>
                  <a:gd name="T60" fmla="*/ 61 w 160"/>
                  <a:gd name="T61" fmla="*/ 158 h 161"/>
                  <a:gd name="T62" fmla="*/ 75 w 160"/>
                  <a:gd name="T63" fmla="*/ 161 h 161"/>
                  <a:gd name="T64" fmla="*/ 83 w 160"/>
                  <a:gd name="T65" fmla="*/ 144 h 161"/>
                  <a:gd name="T66" fmla="*/ 91 w 160"/>
                  <a:gd name="T67" fmla="*/ 143 h 161"/>
                  <a:gd name="T68" fmla="*/ 102 w 160"/>
                  <a:gd name="T69" fmla="*/ 158 h 161"/>
                  <a:gd name="T70" fmla="*/ 116 w 160"/>
                  <a:gd name="T71" fmla="*/ 153 h 161"/>
                  <a:gd name="T72" fmla="*/ 114 w 160"/>
                  <a:gd name="T73" fmla="*/ 135 h 161"/>
                  <a:gd name="T74" fmla="*/ 121 w 160"/>
                  <a:gd name="T75" fmla="*/ 129 h 161"/>
                  <a:gd name="T76" fmla="*/ 138 w 160"/>
                  <a:gd name="T77" fmla="*/ 136 h 161"/>
                  <a:gd name="T78" fmla="*/ 147 w 160"/>
                  <a:gd name="T79" fmla="*/ 125 h 161"/>
                  <a:gd name="T80" fmla="*/ 137 w 160"/>
                  <a:gd name="T81" fmla="*/ 110 h 161"/>
                  <a:gd name="T82" fmla="*/ 139 w 160"/>
                  <a:gd name="T83" fmla="*/ 103 h 161"/>
                  <a:gd name="T84" fmla="*/ 158 w 160"/>
                  <a:gd name="T85" fmla="*/ 100 h 161"/>
                  <a:gd name="T86" fmla="*/ 160 w 160"/>
                  <a:gd name="T87" fmla="*/ 86 h 161"/>
                  <a:gd name="T88" fmla="*/ 144 w 160"/>
                  <a:gd name="T89" fmla="*/ 78 h 161"/>
                  <a:gd name="T90" fmla="*/ 142 w 160"/>
                  <a:gd name="T91" fmla="*/ 70 h 161"/>
                  <a:gd name="T92" fmla="*/ 157 w 160"/>
                  <a:gd name="T93" fmla="*/ 59 h 161"/>
                  <a:gd name="T94" fmla="*/ 152 w 160"/>
                  <a:gd name="T95" fmla="*/ 45 h 161"/>
                  <a:gd name="T96" fmla="*/ 87 w 160"/>
                  <a:gd name="T97" fmla="*/ 104 h 161"/>
                  <a:gd name="T98" fmla="*/ 68 w 160"/>
                  <a:gd name="T99" fmla="*/ 55 h 161"/>
                  <a:gd name="T100" fmla="*/ 87 w 160"/>
                  <a:gd name="T101" fmla="*/ 10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0" h="161">
                    <a:moveTo>
                      <a:pt x="151" y="44"/>
                    </a:moveTo>
                    <a:cubicBezTo>
                      <a:pt x="134" y="47"/>
                      <a:pt x="134" y="47"/>
                      <a:pt x="134" y="47"/>
                    </a:cubicBezTo>
                    <a:cubicBezTo>
                      <a:pt x="133" y="46"/>
                      <a:pt x="133" y="46"/>
                      <a:pt x="133" y="46"/>
                    </a:cubicBezTo>
                    <a:cubicBezTo>
                      <a:pt x="128" y="40"/>
                      <a:pt x="128" y="40"/>
                      <a:pt x="128" y="40"/>
                    </a:cubicBezTo>
                    <a:cubicBezTo>
                      <a:pt x="128" y="39"/>
                      <a:pt x="128" y="39"/>
                      <a:pt x="128" y="39"/>
                    </a:cubicBezTo>
                    <a:cubicBezTo>
                      <a:pt x="135" y="23"/>
                      <a:pt x="135" y="23"/>
                      <a:pt x="135" y="23"/>
                    </a:cubicBezTo>
                    <a:cubicBezTo>
                      <a:pt x="135" y="22"/>
                      <a:pt x="135" y="22"/>
                      <a:pt x="135" y="22"/>
                    </a:cubicBezTo>
                    <a:cubicBezTo>
                      <a:pt x="124" y="14"/>
                      <a:pt x="124" y="14"/>
                      <a:pt x="124" y="14"/>
                    </a:cubicBezTo>
                    <a:cubicBezTo>
                      <a:pt x="123" y="14"/>
                      <a:pt x="123" y="14"/>
                      <a:pt x="123" y="14"/>
                    </a:cubicBezTo>
                    <a:cubicBezTo>
                      <a:pt x="109" y="24"/>
                      <a:pt x="109" y="24"/>
                      <a:pt x="109" y="24"/>
                    </a:cubicBezTo>
                    <a:cubicBezTo>
                      <a:pt x="108" y="24"/>
                      <a:pt x="108" y="24"/>
                      <a:pt x="108" y="24"/>
                    </a:cubicBezTo>
                    <a:cubicBezTo>
                      <a:pt x="102" y="22"/>
                      <a:pt x="102" y="22"/>
                      <a:pt x="102" y="22"/>
                    </a:cubicBezTo>
                    <a:cubicBezTo>
                      <a:pt x="101" y="21"/>
                      <a:pt x="101" y="21"/>
                      <a:pt x="101" y="21"/>
                    </a:cubicBezTo>
                    <a:cubicBezTo>
                      <a:pt x="99" y="3"/>
                      <a:pt x="99" y="3"/>
                      <a:pt x="99" y="3"/>
                    </a:cubicBezTo>
                    <a:cubicBezTo>
                      <a:pt x="99" y="3"/>
                      <a:pt x="99" y="3"/>
                      <a:pt x="99" y="3"/>
                    </a:cubicBezTo>
                    <a:cubicBezTo>
                      <a:pt x="85" y="0"/>
                      <a:pt x="85" y="0"/>
                      <a:pt x="85" y="0"/>
                    </a:cubicBezTo>
                    <a:cubicBezTo>
                      <a:pt x="84" y="1"/>
                      <a:pt x="84" y="1"/>
                      <a:pt x="84" y="1"/>
                    </a:cubicBezTo>
                    <a:cubicBezTo>
                      <a:pt x="77" y="17"/>
                      <a:pt x="77" y="17"/>
                      <a:pt x="77" y="17"/>
                    </a:cubicBezTo>
                    <a:cubicBezTo>
                      <a:pt x="76" y="18"/>
                      <a:pt x="76" y="18"/>
                      <a:pt x="76" y="18"/>
                    </a:cubicBezTo>
                    <a:cubicBezTo>
                      <a:pt x="69" y="19"/>
                      <a:pt x="69" y="19"/>
                      <a:pt x="69" y="19"/>
                    </a:cubicBezTo>
                    <a:cubicBezTo>
                      <a:pt x="68" y="18"/>
                      <a:pt x="68" y="18"/>
                      <a:pt x="68" y="18"/>
                    </a:cubicBezTo>
                    <a:cubicBezTo>
                      <a:pt x="58" y="4"/>
                      <a:pt x="58" y="4"/>
                      <a:pt x="58" y="4"/>
                    </a:cubicBezTo>
                    <a:cubicBezTo>
                      <a:pt x="57" y="4"/>
                      <a:pt x="57" y="4"/>
                      <a:pt x="57" y="4"/>
                    </a:cubicBezTo>
                    <a:cubicBezTo>
                      <a:pt x="44" y="9"/>
                      <a:pt x="44" y="9"/>
                      <a:pt x="44" y="9"/>
                    </a:cubicBezTo>
                    <a:cubicBezTo>
                      <a:pt x="43" y="10"/>
                      <a:pt x="43" y="10"/>
                      <a:pt x="43" y="10"/>
                    </a:cubicBezTo>
                    <a:cubicBezTo>
                      <a:pt x="46" y="27"/>
                      <a:pt x="46" y="27"/>
                      <a:pt x="46" y="27"/>
                    </a:cubicBezTo>
                    <a:cubicBezTo>
                      <a:pt x="45" y="28"/>
                      <a:pt x="45" y="28"/>
                      <a:pt x="45" y="28"/>
                    </a:cubicBezTo>
                    <a:cubicBezTo>
                      <a:pt x="39" y="33"/>
                      <a:pt x="39" y="33"/>
                      <a:pt x="39" y="33"/>
                    </a:cubicBezTo>
                    <a:cubicBezTo>
                      <a:pt x="38" y="33"/>
                      <a:pt x="38" y="33"/>
                      <a:pt x="38" y="33"/>
                    </a:cubicBezTo>
                    <a:cubicBezTo>
                      <a:pt x="22" y="26"/>
                      <a:pt x="22" y="26"/>
                      <a:pt x="22" y="26"/>
                    </a:cubicBezTo>
                    <a:cubicBezTo>
                      <a:pt x="21" y="26"/>
                      <a:pt x="21" y="26"/>
                      <a:pt x="21" y="26"/>
                    </a:cubicBezTo>
                    <a:cubicBezTo>
                      <a:pt x="13" y="37"/>
                      <a:pt x="13" y="37"/>
                      <a:pt x="13" y="37"/>
                    </a:cubicBezTo>
                    <a:cubicBezTo>
                      <a:pt x="13" y="38"/>
                      <a:pt x="13" y="38"/>
                      <a:pt x="13" y="38"/>
                    </a:cubicBezTo>
                    <a:cubicBezTo>
                      <a:pt x="23" y="52"/>
                      <a:pt x="23" y="52"/>
                      <a:pt x="23" y="52"/>
                    </a:cubicBezTo>
                    <a:cubicBezTo>
                      <a:pt x="24" y="53"/>
                      <a:pt x="24" y="53"/>
                      <a:pt x="24" y="53"/>
                    </a:cubicBezTo>
                    <a:cubicBezTo>
                      <a:pt x="21" y="59"/>
                      <a:pt x="21" y="59"/>
                      <a:pt x="21" y="59"/>
                    </a:cubicBezTo>
                    <a:cubicBezTo>
                      <a:pt x="21" y="59"/>
                      <a:pt x="20" y="60"/>
                      <a:pt x="20" y="60"/>
                    </a:cubicBezTo>
                    <a:cubicBezTo>
                      <a:pt x="2" y="62"/>
                      <a:pt x="2" y="62"/>
                      <a:pt x="2" y="62"/>
                    </a:cubicBezTo>
                    <a:cubicBezTo>
                      <a:pt x="2" y="62"/>
                      <a:pt x="2" y="62"/>
                      <a:pt x="2" y="62"/>
                    </a:cubicBezTo>
                    <a:cubicBezTo>
                      <a:pt x="0" y="76"/>
                      <a:pt x="0" y="76"/>
                      <a:pt x="0" y="76"/>
                    </a:cubicBezTo>
                    <a:cubicBezTo>
                      <a:pt x="0" y="77"/>
                      <a:pt x="0" y="77"/>
                      <a:pt x="0" y="77"/>
                    </a:cubicBezTo>
                    <a:cubicBezTo>
                      <a:pt x="16" y="84"/>
                      <a:pt x="16" y="84"/>
                      <a:pt x="16" y="84"/>
                    </a:cubicBezTo>
                    <a:cubicBezTo>
                      <a:pt x="17" y="85"/>
                      <a:pt x="17" y="85"/>
                      <a:pt x="17" y="85"/>
                    </a:cubicBezTo>
                    <a:cubicBezTo>
                      <a:pt x="18" y="92"/>
                      <a:pt x="18" y="92"/>
                      <a:pt x="18" y="92"/>
                    </a:cubicBezTo>
                    <a:cubicBezTo>
                      <a:pt x="17" y="93"/>
                      <a:pt x="17" y="93"/>
                      <a:pt x="17" y="93"/>
                    </a:cubicBezTo>
                    <a:cubicBezTo>
                      <a:pt x="3" y="103"/>
                      <a:pt x="3" y="103"/>
                      <a:pt x="3" y="103"/>
                    </a:cubicBezTo>
                    <a:cubicBezTo>
                      <a:pt x="3" y="104"/>
                      <a:pt x="3" y="104"/>
                      <a:pt x="3" y="104"/>
                    </a:cubicBezTo>
                    <a:cubicBezTo>
                      <a:pt x="8" y="117"/>
                      <a:pt x="8" y="117"/>
                      <a:pt x="8" y="117"/>
                    </a:cubicBezTo>
                    <a:cubicBezTo>
                      <a:pt x="9" y="117"/>
                      <a:pt x="9" y="117"/>
                      <a:pt x="9" y="117"/>
                    </a:cubicBezTo>
                    <a:cubicBezTo>
                      <a:pt x="26" y="115"/>
                      <a:pt x="26" y="115"/>
                      <a:pt x="26" y="115"/>
                    </a:cubicBezTo>
                    <a:cubicBezTo>
                      <a:pt x="27" y="116"/>
                      <a:pt x="27" y="116"/>
                      <a:pt x="27" y="116"/>
                    </a:cubicBezTo>
                    <a:cubicBezTo>
                      <a:pt x="32" y="121"/>
                      <a:pt x="32" y="121"/>
                      <a:pt x="32" y="121"/>
                    </a:cubicBezTo>
                    <a:cubicBezTo>
                      <a:pt x="32" y="122"/>
                      <a:pt x="32" y="122"/>
                      <a:pt x="32" y="122"/>
                    </a:cubicBezTo>
                    <a:cubicBezTo>
                      <a:pt x="25" y="138"/>
                      <a:pt x="25" y="138"/>
                      <a:pt x="25" y="138"/>
                    </a:cubicBezTo>
                    <a:cubicBezTo>
                      <a:pt x="25" y="139"/>
                      <a:pt x="25" y="139"/>
                      <a:pt x="25" y="139"/>
                    </a:cubicBezTo>
                    <a:cubicBezTo>
                      <a:pt x="36" y="148"/>
                      <a:pt x="36" y="148"/>
                      <a:pt x="36" y="148"/>
                    </a:cubicBezTo>
                    <a:cubicBezTo>
                      <a:pt x="37" y="148"/>
                      <a:pt x="37" y="148"/>
                      <a:pt x="37" y="148"/>
                    </a:cubicBezTo>
                    <a:cubicBezTo>
                      <a:pt x="51" y="137"/>
                      <a:pt x="51" y="137"/>
                      <a:pt x="51" y="137"/>
                    </a:cubicBezTo>
                    <a:cubicBezTo>
                      <a:pt x="52" y="137"/>
                      <a:pt x="52" y="137"/>
                      <a:pt x="52" y="137"/>
                    </a:cubicBezTo>
                    <a:cubicBezTo>
                      <a:pt x="58" y="140"/>
                      <a:pt x="58" y="140"/>
                      <a:pt x="58" y="140"/>
                    </a:cubicBezTo>
                    <a:cubicBezTo>
                      <a:pt x="59" y="141"/>
                      <a:pt x="59" y="141"/>
                      <a:pt x="59" y="141"/>
                    </a:cubicBezTo>
                    <a:cubicBezTo>
                      <a:pt x="61" y="158"/>
                      <a:pt x="61" y="158"/>
                      <a:pt x="61" y="158"/>
                    </a:cubicBezTo>
                    <a:cubicBezTo>
                      <a:pt x="61" y="159"/>
                      <a:pt x="61" y="159"/>
                      <a:pt x="61" y="159"/>
                    </a:cubicBezTo>
                    <a:cubicBezTo>
                      <a:pt x="75" y="161"/>
                      <a:pt x="75" y="161"/>
                      <a:pt x="75" y="161"/>
                    </a:cubicBezTo>
                    <a:cubicBezTo>
                      <a:pt x="76" y="161"/>
                      <a:pt x="76" y="161"/>
                      <a:pt x="76" y="161"/>
                    </a:cubicBezTo>
                    <a:cubicBezTo>
                      <a:pt x="83" y="144"/>
                      <a:pt x="83" y="144"/>
                      <a:pt x="83" y="144"/>
                    </a:cubicBezTo>
                    <a:cubicBezTo>
                      <a:pt x="84" y="144"/>
                      <a:pt x="84" y="144"/>
                      <a:pt x="84" y="144"/>
                    </a:cubicBezTo>
                    <a:cubicBezTo>
                      <a:pt x="91" y="143"/>
                      <a:pt x="91" y="143"/>
                      <a:pt x="91" y="143"/>
                    </a:cubicBezTo>
                    <a:cubicBezTo>
                      <a:pt x="91" y="143"/>
                      <a:pt x="92" y="143"/>
                      <a:pt x="92" y="143"/>
                    </a:cubicBezTo>
                    <a:cubicBezTo>
                      <a:pt x="102" y="158"/>
                      <a:pt x="102" y="158"/>
                      <a:pt x="102" y="158"/>
                    </a:cubicBezTo>
                    <a:cubicBezTo>
                      <a:pt x="103" y="158"/>
                      <a:pt x="103" y="158"/>
                      <a:pt x="103" y="158"/>
                    </a:cubicBezTo>
                    <a:cubicBezTo>
                      <a:pt x="116" y="153"/>
                      <a:pt x="116" y="153"/>
                      <a:pt x="116" y="153"/>
                    </a:cubicBezTo>
                    <a:cubicBezTo>
                      <a:pt x="117" y="152"/>
                      <a:pt x="117" y="152"/>
                      <a:pt x="117" y="152"/>
                    </a:cubicBezTo>
                    <a:cubicBezTo>
                      <a:pt x="114" y="135"/>
                      <a:pt x="114" y="135"/>
                      <a:pt x="114" y="135"/>
                    </a:cubicBezTo>
                    <a:cubicBezTo>
                      <a:pt x="115" y="133"/>
                      <a:pt x="115" y="133"/>
                      <a:pt x="115" y="133"/>
                    </a:cubicBezTo>
                    <a:cubicBezTo>
                      <a:pt x="121" y="129"/>
                      <a:pt x="121" y="129"/>
                      <a:pt x="121" y="129"/>
                    </a:cubicBezTo>
                    <a:cubicBezTo>
                      <a:pt x="122" y="129"/>
                      <a:pt x="122" y="129"/>
                      <a:pt x="122" y="129"/>
                    </a:cubicBezTo>
                    <a:cubicBezTo>
                      <a:pt x="138" y="136"/>
                      <a:pt x="138" y="136"/>
                      <a:pt x="138" y="136"/>
                    </a:cubicBezTo>
                    <a:cubicBezTo>
                      <a:pt x="139" y="136"/>
                      <a:pt x="139" y="136"/>
                      <a:pt x="139" y="136"/>
                    </a:cubicBezTo>
                    <a:cubicBezTo>
                      <a:pt x="147" y="125"/>
                      <a:pt x="147" y="125"/>
                      <a:pt x="147" y="125"/>
                    </a:cubicBezTo>
                    <a:cubicBezTo>
                      <a:pt x="147" y="124"/>
                      <a:pt x="147" y="124"/>
                      <a:pt x="147" y="124"/>
                    </a:cubicBezTo>
                    <a:cubicBezTo>
                      <a:pt x="137" y="110"/>
                      <a:pt x="137" y="110"/>
                      <a:pt x="137" y="110"/>
                    </a:cubicBezTo>
                    <a:cubicBezTo>
                      <a:pt x="136" y="109"/>
                      <a:pt x="136" y="109"/>
                      <a:pt x="136" y="109"/>
                    </a:cubicBezTo>
                    <a:cubicBezTo>
                      <a:pt x="139" y="103"/>
                      <a:pt x="139" y="103"/>
                      <a:pt x="139" y="103"/>
                    </a:cubicBezTo>
                    <a:cubicBezTo>
                      <a:pt x="140" y="102"/>
                      <a:pt x="140" y="102"/>
                      <a:pt x="140" y="102"/>
                    </a:cubicBezTo>
                    <a:cubicBezTo>
                      <a:pt x="158" y="100"/>
                      <a:pt x="158" y="100"/>
                      <a:pt x="158" y="100"/>
                    </a:cubicBezTo>
                    <a:cubicBezTo>
                      <a:pt x="158" y="100"/>
                      <a:pt x="158" y="100"/>
                      <a:pt x="158" y="99"/>
                    </a:cubicBezTo>
                    <a:cubicBezTo>
                      <a:pt x="160" y="86"/>
                      <a:pt x="160" y="86"/>
                      <a:pt x="160" y="86"/>
                    </a:cubicBezTo>
                    <a:cubicBezTo>
                      <a:pt x="160" y="85"/>
                      <a:pt x="160" y="85"/>
                      <a:pt x="160" y="85"/>
                    </a:cubicBezTo>
                    <a:cubicBezTo>
                      <a:pt x="144" y="78"/>
                      <a:pt x="144" y="78"/>
                      <a:pt x="144" y="78"/>
                    </a:cubicBezTo>
                    <a:cubicBezTo>
                      <a:pt x="143" y="77"/>
                      <a:pt x="143" y="77"/>
                      <a:pt x="143" y="77"/>
                    </a:cubicBezTo>
                    <a:cubicBezTo>
                      <a:pt x="142" y="70"/>
                      <a:pt x="142" y="70"/>
                      <a:pt x="142" y="70"/>
                    </a:cubicBezTo>
                    <a:cubicBezTo>
                      <a:pt x="143" y="69"/>
                      <a:pt x="143" y="69"/>
                      <a:pt x="143" y="69"/>
                    </a:cubicBezTo>
                    <a:cubicBezTo>
                      <a:pt x="157" y="59"/>
                      <a:pt x="157" y="59"/>
                      <a:pt x="157" y="59"/>
                    </a:cubicBezTo>
                    <a:cubicBezTo>
                      <a:pt x="157" y="58"/>
                      <a:pt x="157" y="58"/>
                      <a:pt x="157" y="58"/>
                    </a:cubicBezTo>
                    <a:cubicBezTo>
                      <a:pt x="152" y="45"/>
                      <a:pt x="152" y="45"/>
                      <a:pt x="152" y="45"/>
                    </a:cubicBezTo>
                    <a:lnTo>
                      <a:pt x="151" y="44"/>
                    </a:lnTo>
                    <a:close/>
                    <a:moveTo>
                      <a:pt x="87" y="104"/>
                    </a:moveTo>
                    <a:cubicBezTo>
                      <a:pt x="74" y="110"/>
                      <a:pt x="58" y="103"/>
                      <a:pt x="53" y="89"/>
                    </a:cubicBezTo>
                    <a:cubicBezTo>
                      <a:pt x="47" y="76"/>
                      <a:pt x="54" y="60"/>
                      <a:pt x="68" y="55"/>
                    </a:cubicBezTo>
                    <a:cubicBezTo>
                      <a:pt x="81" y="49"/>
                      <a:pt x="97" y="56"/>
                      <a:pt x="102" y="70"/>
                    </a:cubicBezTo>
                    <a:cubicBezTo>
                      <a:pt x="108" y="83"/>
                      <a:pt x="101" y="99"/>
                      <a:pt x="87"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6" name="Freeform 63"/>
              <p:cNvSpPr>
                <a:spLocks/>
              </p:cNvSpPr>
              <p:nvPr/>
            </p:nvSpPr>
            <p:spPr bwMode="auto">
              <a:xfrm>
                <a:off x="1952" y="3065"/>
                <a:ext cx="233" cy="152"/>
              </a:xfrm>
              <a:custGeom>
                <a:avLst/>
                <a:gdLst>
                  <a:gd name="T0" fmla="*/ 2 w 160"/>
                  <a:gd name="T1" fmla="*/ 5 h 105"/>
                  <a:gd name="T2" fmla="*/ 4 w 160"/>
                  <a:gd name="T3" fmla="*/ 1 h 105"/>
                  <a:gd name="T4" fmla="*/ 8 w 160"/>
                  <a:gd name="T5" fmla="*/ 0 h 105"/>
                  <a:gd name="T6" fmla="*/ 15 w 160"/>
                  <a:gd name="T7" fmla="*/ 0 h 105"/>
                  <a:gd name="T8" fmla="*/ 34 w 160"/>
                  <a:gd name="T9" fmla="*/ 2 h 105"/>
                  <a:gd name="T10" fmla="*/ 36 w 160"/>
                  <a:gd name="T11" fmla="*/ 2 h 105"/>
                  <a:gd name="T12" fmla="*/ 36 w 160"/>
                  <a:gd name="T13" fmla="*/ 2 h 105"/>
                  <a:gd name="T14" fmla="*/ 39 w 160"/>
                  <a:gd name="T15" fmla="*/ 8 h 105"/>
                  <a:gd name="T16" fmla="*/ 35 w 160"/>
                  <a:gd name="T17" fmla="*/ 13 h 105"/>
                  <a:gd name="T18" fmla="*/ 33 w 160"/>
                  <a:gd name="T19" fmla="*/ 13 h 105"/>
                  <a:gd name="T20" fmla="*/ 27 w 160"/>
                  <a:gd name="T21" fmla="*/ 12 h 105"/>
                  <a:gd name="T22" fmla="*/ 23 w 160"/>
                  <a:gd name="T23" fmla="*/ 12 h 105"/>
                  <a:gd name="T24" fmla="*/ 29 w 160"/>
                  <a:gd name="T25" fmla="*/ 17 h 105"/>
                  <a:gd name="T26" fmla="*/ 40 w 160"/>
                  <a:gd name="T27" fmla="*/ 28 h 105"/>
                  <a:gd name="T28" fmla="*/ 46 w 160"/>
                  <a:gd name="T29" fmla="*/ 34 h 105"/>
                  <a:gd name="T30" fmla="*/ 54 w 160"/>
                  <a:gd name="T31" fmla="*/ 41 h 105"/>
                  <a:gd name="T32" fmla="*/ 59 w 160"/>
                  <a:gd name="T33" fmla="*/ 45 h 105"/>
                  <a:gd name="T34" fmla="*/ 65 w 160"/>
                  <a:gd name="T35" fmla="*/ 40 h 105"/>
                  <a:gd name="T36" fmla="*/ 67 w 160"/>
                  <a:gd name="T37" fmla="*/ 38 h 105"/>
                  <a:gd name="T38" fmla="*/ 74 w 160"/>
                  <a:gd name="T39" fmla="*/ 32 h 105"/>
                  <a:gd name="T40" fmla="*/ 75 w 160"/>
                  <a:gd name="T41" fmla="*/ 31 h 105"/>
                  <a:gd name="T42" fmla="*/ 83 w 160"/>
                  <a:gd name="T43" fmla="*/ 31 h 105"/>
                  <a:gd name="T44" fmla="*/ 89 w 160"/>
                  <a:gd name="T45" fmla="*/ 36 h 105"/>
                  <a:gd name="T46" fmla="*/ 95 w 160"/>
                  <a:gd name="T47" fmla="*/ 41 h 105"/>
                  <a:gd name="T48" fmla="*/ 99 w 160"/>
                  <a:gd name="T49" fmla="*/ 44 h 105"/>
                  <a:gd name="T50" fmla="*/ 101 w 160"/>
                  <a:gd name="T51" fmla="*/ 46 h 105"/>
                  <a:gd name="T52" fmla="*/ 121 w 160"/>
                  <a:gd name="T53" fmla="*/ 64 h 105"/>
                  <a:gd name="T54" fmla="*/ 122 w 160"/>
                  <a:gd name="T55" fmla="*/ 64 h 105"/>
                  <a:gd name="T56" fmla="*/ 128 w 160"/>
                  <a:gd name="T57" fmla="*/ 69 h 105"/>
                  <a:gd name="T58" fmla="*/ 154 w 160"/>
                  <a:gd name="T59" fmla="*/ 92 h 105"/>
                  <a:gd name="T60" fmla="*/ 157 w 160"/>
                  <a:gd name="T61" fmla="*/ 95 h 105"/>
                  <a:gd name="T62" fmla="*/ 158 w 160"/>
                  <a:gd name="T63" fmla="*/ 103 h 105"/>
                  <a:gd name="T64" fmla="*/ 152 w 160"/>
                  <a:gd name="T65" fmla="*/ 104 h 105"/>
                  <a:gd name="T66" fmla="*/ 150 w 160"/>
                  <a:gd name="T67" fmla="*/ 103 h 105"/>
                  <a:gd name="T68" fmla="*/ 127 w 160"/>
                  <a:gd name="T69" fmla="*/ 83 h 105"/>
                  <a:gd name="T70" fmla="*/ 121 w 160"/>
                  <a:gd name="T71" fmla="*/ 78 h 105"/>
                  <a:gd name="T72" fmla="*/ 120 w 160"/>
                  <a:gd name="T73" fmla="*/ 78 h 105"/>
                  <a:gd name="T74" fmla="*/ 100 w 160"/>
                  <a:gd name="T75" fmla="*/ 61 h 105"/>
                  <a:gd name="T76" fmla="*/ 98 w 160"/>
                  <a:gd name="T77" fmla="*/ 59 h 105"/>
                  <a:gd name="T78" fmla="*/ 94 w 160"/>
                  <a:gd name="T79" fmla="*/ 55 h 105"/>
                  <a:gd name="T80" fmla="*/ 88 w 160"/>
                  <a:gd name="T81" fmla="*/ 50 h 105"/>
                  <a:gd name="T82" fmla="*/ 79 w 160"/>
                  <a:gd name="T83" fmla="*/ 42 h 105"/>
                  <a:gd name="T84" fmla="*/ 73 w 160"/>
                  <a:gd name="T85" fmla="*/ 48 h 105"/>
                  <a:gd name="T86" fmla="*/ 66 w 160"/>
                  <a:gd name="T87" fmla="*/ 54 h 105"/>
                  <a:gd name="T88" fmla="*/ 64 w 160"/>
                  <a:gd name="T89" fmla="*/ 56 h 105"/>
                  <a:gd name="T90" fmla="*/ 63 w 160"/>
                  <a:gd name="T91" fmla="*/ 57 h 105"/>
                  <a:gd name="T92" fmla="*/ 55 w 160"/>
                  <a:gd name="T93" fmla="*/ 57 h 105"/>
                  <a:gd name="T94" fmla="*/ 53 w 160"/>
                  <a:gd name="T95" fmla="*/ 55 h 105"/>
                  <a:gd name="T96" fmla="*/ 45 w 160"/>
                  <a:gd name="T97" fmla="*/ 48 h 105"/>
                  <a:gd name="T98" fmla="*/ 39 w 160"/>
                  <a:gd name="T99" fmla="*/ 42 h 105"/>
                  <a:gd name="T100" fmla="*/ 31 w 160"/>
                  <a:gd name="T101" fmla="*/ 35 h 105"/>
                  <a:gd name="T102" fmla="*/ 13 w 160"/>
                  <a:gd name="T103" fmla="*/ 18 h 105"/>
                  <a:gd name="T104" fmla="*/ 13 w 160"/>
                  <a:gd name="T105" fmla="*/ 18 h 105"/>
                  <a:gd name="T106" fmla="*/ 12 w 160"/>
                  <a:gd name="T107" fmla="*/ 30 h 105"/>
                  <a:gd name="T108" fmla="*/ 6 w 160"/>
                  <a:gd name="T109" fmla="*/ 36 h 105"/>
                  <a:gd name="T110" fmla="*/ 1 w 160"/>
                  <a:gd name="T111" fmla="*/ 30 h 105"/>
                  <a:gd name="T112" fmla="*/ 2 w 160"/>
                  <a:gd name="T113" fmla="*/ 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 h="105">
                    <a:moveTo>
                      <a:pt x="2" y="5"/>
                    </a:moveTo>
                    <a:cubicBezTo>
                      <a:pt x="2" y="4"/>
                      <a:pt x="3" y="2"/>
                      <a:pt x="4" y="1"/>
                    </a:cubicBezTo>
                    <a:cubicBezTo>
                      <a:pt x="5" y="0"/>
                      <a:pt x="7" y="0"/>
                      <a:pt x="8" y="0"/>
                    </a:cubicBezTo>
                    <a:cubicBezTo>
                      <a:pt x="15" y="0"/>
                      <a:pt x="15" y="0"/>
                      <a:pt x="15" y="0"/>
                    </a:cubicBezTo>
                    <a:cubicBezTo>
                      <a:pt x="34" y="2"/>
                      <a:pt x="34" y="2"/>
                      <a:pt x="34" y="2"/>
                    </a:cubicBezTo>
                    <a:cubicBezTo>
                      <a:pt x="35" y="2"/>
                      <a:pt x="35" y="2"/>
                      <a:pt x="36" y="2"/>
                    </a:cubicBezTo>
                    <a:cubicBezTo>
                      <a:pt x="36" y="2"/>
                      <a:pt x="36" y="2"/>
                      <a:pt x="36" y="2"/>
                    </a:cubicBezTo>
                    <a:cubicBezTo>
                      <a:pt x="38" y="3"/>
                      <a:pt x="39" y="5"/>
                      <a:pt x="39" y="8"/>
                    </a:cubicBezTo>
                    <a:cubicBezTo>
                      <a:pt x="39" y="10"/>
                      <a:pt x="37" y="12"/>
                      <a:pt x="35" y="13"/>
                    </a:cubicBezTo>
                    <a:cubicBezTo>
                      <a:pt x="35" y="13"/>
                      <a:pt x="34" y="13"/>
                      <a:pt x="33" y="13"/>
                    </a:cubicBezTo>
                    <a:cubicBezTo>
                      <a:pt x="27" y="12"/>
                      <a:pt x="27" y="12"/>
                      <a:pt x="27" y="12"/>
                    </a:cubicBezTo>
                    <a:cubicBezTo>
                      <a:pt x="23" y="12"/>
                      <a:pt x="23" y="12"/>
                      <a:pt x="23" y="12"/>
                    </a:cubicBezTo>
                    <a:cubicBezTo>
                      <a:pt x="29" y="17"/>
                      <a:pt x="29" y="17"/>
                      <a:pt x="29" y="17"/>
                    </a:cubicBezTo>
                    <a:cubicBezTo>
                      <a:pt x="40" y="28"/>
                      <a:pt x="40" y="28"/>
                      <a:pt x="40" y="28"/>
                    </a:cubicBezTo>
                    <a:cubicBezTo>
                      <a:pt x="46" y="34"/>
                      <a:pt x="46" y="34"/>
                      <a:pt x="46" y="34"/>
                    </a:cubicBezTo>
                    <a:cubicBezTo>
                      <a:pt x="54" y="41"/>
                      <a:pt x="54" y="41"/>
                      <a:pt x="54" y="41"/>
                    </a:cubicBezTo>
                    <a:cubicBezTo>
                      <a:pt x="59" y="45"/>
                      <a:pt x="59" y="45"/>
                      <a:pt x="59" y="45"/>
                    </a:cubicBezTo>
                    <a:cubicBezTo>
                      <a:pt x="65" y="40"/>
                      <a:pt x="65" y="40"/>
                      <a:pt x="65" y="40"/>
                    </a:cubicBezTo>
                    <a:cubicBezTo>
                      <a:pt x="67" y="38"/>
                      <a:pt x="67" y="38"/>
                      <a:pt x="67" y="38"/>
                    </a:cubicBezTo>
                    <a:cubicBezTo>
                      <a:pt x="74" y="32"/>
                      <a:pt x="74" y="32"/>
                      <a:pt x="74" y="32"/>
                    </a:cubicBezTo>
                    <a:cubicBezTo>
                      <a:pt x="75" y="31"/>
                      <a:pt x="75" y="31"/>
                      <a:pt x="75" y="31"/>
                    </a:cubicBezTo>
                    <a:cubicBezTo>
                      <a:pt x="77" y="29"/>
                      <a:pt x="81" y="29"/>
                      <a:pt x="83" y="31"/>
                    </a:cubicBezTo>
                    <a:cubicBezTo>
                      <a:pt x="89" y="36"/>
                      <a:pt x="89" y="36"/>
                      <a:pt x="89" y="36"/>
                    </a:cubicBezTo>
                    <a:cubicBezTo>
                      <a:pt x="95" y="41"/>
                      <a:pt x="95" y="41"/>
                      <a:pt x="95" y="41"/>
                    </a:cubicBezTo>
                    <a:cubicBezTo>
                      <a:pt x="99" y="44"/>
                      <a:pt x="99" y="44"/>
                      <a:pt x="99" y="44"/>
                    </a:cubicBezTo>
                    <a:cubicBezTo>
                      <a:pt x="101" y="46"/>
                      <a:pt x="101" y="46"/>
                      <a:pt x="101" y="46"/>
                    </a:cubicBezTo>
                    <a:cubicBezTo>
                      <a:pt x="121" y="64"/>
                      <a:pt x="121" y="64"/>
                      <a:pt x="121" y="64"/>
                    </a:cubicBezTo>
                    <a:cubicBezTo>
                      <a:pt x="122" y="64"/>
                      <a:pt x="122" y="64"/>
                      <a:pt x="122" y="64"/>
                    </a:cubicBezTo>
                    <a:cubicBezTo>
                      <a:pt x="128" y="69"/>
                      <a:pt x="128" y="69"/>
                      <a:pt x="128" y="69"/>
                    </a:cubicBezTo>
                    <a:cubicBezTo>
                      <a:pt x="154" y="92"/>
                      <a:pt x="154" y="92"/>
                      <a:pt x="154" y="92"/>
                    </a:cubicBezTo>
                    <a:cubicBezTo>
                      <a:pt x="157" y="95"/>
                      <a:pt x="157" y="95"/>
                      <a:pt x="157" y="95"/>
                    </a:cubicBezTo>
                    <a:cubicBezTo>
                      <a:pt x="160" y="97"/>
                      <a:pt x="160" y="100"/>
                      <a:pt x="158" y="103"/>
                    </a:cubicBezTo>
                    <a:cubicBezTo>
                      <a:pt x="156" y="104"/>
                      <a:pt x="154" y="105"/>
                      <a:pt x="152" y="104"/>
                    </a:cubicBezTo>
                    <a:cubicBezTo>
                      <a:pt x="151" y="104"/>
                      <a:pt x="150" y="104"/>
                      <a:pt x="150" y="103"/>
                    </a:cubicBezTo>
                    <a:cubicBezTo>
                      <a:pt x="127" y="83"/>
                      <a:pt x="127" y="83"/>
                      <a:pt x="127" y="83"/>
                    </a:cubicBezTo>
                    <a:cubicBezTo>
                      <a:pt x="121" y="78"/>
                      <a:pt x="121" y="78"/>
                      <a:pt x="121" y="78"/>
                    </a:cubicBezTo>
                    <a:cubicBezTo>
                      <a:pt x="120" y="78"/>
                      <a:pt x="120" y="78"/>
                      <a:pt x="120" y="78"/>
                    </a:cubicBezTo>
                    <a:cubicBezTo>
                      <a:pt x="100" y="61"/>
                      <a:pt x="100" y="61"/>
                      <a:pt x="100" y="61"/>
                    </a:cubicBezTo>
                    <a:cubicBezTo>
                      <a:pt x="98" y="59"/>
                      <a:pt x="98" y="59"/>
                      <a:pt x="98" y="59"/>
                    </a:cubicBezTo>
                    <a:cubicBezTo>
                      <a:pt x="94" y="55"/>
                      <a:pt x="94" y="55"/>
                      <a:pt x="94" y="55"/>
                    </a:cubicBezTo>
                    <a:cubicBezTo>
                      <a:pt x="88" y="50"/>
                      <a:pt x="88" y="50"/>
                      <a:pt x="88" y="50"/>
                    </a:cubicBezTo>
                    <a:cubicBezTo>
                      <a:pt x="79" y="42"/>
                      <a:pt x="79" y="42"/>
                      <a:pt x="79" y="42"/>
                    </a:cubicBezTo>
                    <a:cubicBezTo>
                      <a:pt x="73" y="48"/>
                      <a:pt x="73" y="48"/>
                      <a:pt x="73" y="48"/>
                    </a:cubicBezTo>
                    <a:cubicBezTo>
                      <a:pt x="66" y="54"/>
                      <a:pt x="66" y="54"/>
                      <a:pt x="66" y="54"/>
                    </a:cubicBezTo>
                    <a:cubicBezTo>
                      <a:pt x="64" y="56"/>
                      <a:pt x="64" y="56"/>
                      <a:pt x="64" y="56"/>
                    </a:cubicBezTo>
                    <a:cubicBezTo>
                      <a:pt x="63" y="57"/>
                      <a:pt x="63" y="57"/>
                      <a:pt x="63" y="57"/>
                    </a:cubicBezTo>
                    <a:cubicBezTo>
                      <a:pt x="61" y="59"/>
                      <a:pt x="57" y="59"/>
                      <a:pt x="55" y="57"/>
                    </a:cubicBezTo>
                    <a:cubicBezTo>
                      <a:pt x="53" y="55"/>
                      <a:pt x="53" y="55"/>
                      <a:pt x="53" y="55"/>
                    </a:cubicBezTo>
                    <a:cubicBezTo>
                      <a:pt x="45" y="48"/>
                      <a:pt x="45" y="48"/>
                      <a:pt x="45" y="48"/>
                    </a:cubicBezTo>
                    <a:cubicBezTo>
                      <a:pt x="39" y="42"/>
                      <a:pt x="39" y="42"/>
                      <a:pt x="39" y="42"/>
                    </a:cubicBezTo>
                    <a:cubicBezTo>
                      <a:pt x="31" y="35"/>
                      <a:pt x="31" y="35"/>
                      <a:pt x="31" y="35"/>
                    </a:cubicBezTo>
                    <a:cubicBezTo>
                      <a:pt x="13" y="18"/>
                      <a:pt x="13" y="18"/>
                      <a:pt x="13" y="18"/>
                    </a:cubicBezTo>
                    <a:cubicBezTo>
                      <a:pt x="13" y="18"/>
                      <a:pt x="13" y="18"/>
                      <a:pt x="13" y="18"/>
                    </a:cubicBezTo>
                    <a:cubicBezTo>
                      <a:pt x="12" y="30"/>
                      <a:pt x="12" y="30"/>
                      <a:pt x="12" y="30"/>
                    </a:cubicBezTo>
                    <a:cubicBezTo>
                      <a:pt x="12" y="34"/>
                      <a:pt x="9" y="36"/>
                      <a:pt x="6" y="36"/>
                    </a:cubicBezTo>
                    <a:cubicBezTo>
                      <a:pt x="3" y="35"/>
                      <a:pt x="0" y="33"/>
                      <a:pt x="1" y="30"/>
                    </a:cubicBezTo>
                    <a:lnTo>
                      <a:pt x="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7" name="Freeform 64"/>
              <p:cNvSpPr>
                <a:spLocks/>
              </p:cNvSpPr>
              <p:nvPr/>
            </p:nvSpPr>
            <p:spPr bwMode="auto">
              <a:xfrm>
                <a:off x="1963" y="3107"/>
                <a:ext cx="192" cy="115"/>
              </a:xfrm>
              <a:custGeom>
                <a:avLst/>
                <a:gdLst>
                  <a:gd name="T0" fmla="*/ 0 w 192"/>
                  <a:gd name="T1" fmla="*/ 115 h 115"/>
                  <a:gd name="T2" fmla="*/ 192 w 192"/>
                  <a:gd name="T3" fmla="*/ 115 h 115"/>
                  <a:gd name="T4" fmla="*/ 107 w 192"/>
                  <a:gd name="T5" fmla="*/ 58 h 115"/>
                  <a:gd name="T6" fmla="*/ 79 w 192"/>
                  <a:gd name="T7" fmla="*/ 67 h 115"/>
                  <a:gd name="T8" fmla="*/ 0 w 192"/>
                  <a:gd name="T9" fmla="*/ 0 h 115"/>
                  <a:gd name="T10" fmla="*/ 0 w 192"/>
                  <a:gd name="T11" fmla="*/ 115 h 115"/>
                </a:gdLst>
                <a:ahLst/>
                <a:cxnLst>
                  <a:cxn ang="0">
                    <a:pos x="T0" y="T1"/>
                  </a:cxn>
                  <a:cxn ang="0">
                    <a:pos x="T2" y="T3"/>
                  </a:cxn>
                  <a:cxn ang="0">
                    <a:pos x="T4" y="T5"/>
                  </a:cxn>
                  <a:cxn ang="0">
                    <a:pos x="T6" y="T7"/>
                  </a:cxn>
                  <a:cxn ang="0">
                    <a:pos x="T8" y="T9"/>
                  </a:cxn>
                  <a:cxn ang="0">
                    <a:pos x="T10" y="T11"/>
                  </a:cxn>
                </a:cxnLst>
                <a:rect l="0" t="0" r="r" b="b"/>
                <a:pathLst>
                  <a:path w="192" h="115">
                    <a:moveTo>
                      <a:pt x="0" y="115"/>
                    </a:moveTo>
                    <a:lnTo>
                      <a:pt x="192" y="115"/>
                    </a:lnTo>
                    <a:lnTo>
                      <a:pt x="107" y="58"/>
                    </a:lnTo>
                    <a:lnTo>
                      <a:pt x="79" y="67"/>
                    </a:lnTo>
                    <a:lnTo>
                      <a:pt x="0"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8" name="Freeform 65"/>
              <p:cNvSpPr>
                <a:spLocks/>
              </p:cNvSpPr>
              <p:nvPr/>
            </p:nvSpPr>
            <p:spPr bwMode="auto">
              <a:xfrm>
                <a:off x="2062" y="1853"/>
                <a:ext cx="259" cy="172"/>
              </a:xfrm>
              <a:custGeom>
                <a:avLst/>
                <a:gdLst>
                  <a:gd name="T0" fmla="*/ 2 w 178"/>
                  <a:gd name="T1" fmla="*/ 6 h 118"/>
                  <a:gd name="T2" fmla="*/ 4 w 178"/>
                  <a:gd name="T3" fmla="*/ 1 h 118"/>
                  <a:gd name="T4" fmla="*/ 8 w 178"/>
                  <a:gd name="T5" fmla="*/ 0 h 118"/>
                  <a:gd name="T6" fmla="*/ 15 w 178"/>
                  <a:gd name="T7" fmla="*/ 0 h 118"/>
                  <a:gd name="T8" fmla="*/ 37 w 178"/>
                  <a:gd name="T9" fmla="*/ 2 h 118"/>
                  <a:gd name="T10" fmla="*/ 40 w 178"/>
                  <a:gd name="T11" fmla="*/ 2 h 118"/>
                  <a:gd name="T12" fmla="*/ 40 w 178"/>
                  <a:gd name="T13" fmla="*/ 3 h 118"/>
                  <a:gd name="T14" fmla="*/ 43 w 178"/>
                  <a:gd name="T15" fmla="*/ 9 h 118"/>
                  <a:gd name="T16" fmla="*/ 39 w 178"/>
                  <a:gd name="T17" fmla="*/ 14 h 118"/>
                  <a:gd name="T18" fmla="*/ 37 w 178"/>
                  <a:gd name="T19" fmla="*/ 14 h 118"/>
                  <a:gd name="T20" fmla="*/ 29 w 178"/>
                  <a:gd name="T21" fmla="*/ 14 h 118"/>
                  <a:gd name="T22" fmla="*/ 25 w 178"/>
                  <a:gd name="T23" fmla="*/ 14 h 118"/>
                  <a:gd name="T24" fmla="*/ 32 w 178"/>
                  <a:gd name="T25" fmla="*/ 19 h 118"/>
                  <a:gd name="T26" fmla="*/ 44 w 178"/>
                  <a:gd name="T27" fmla="*/ 31 h 118"/>
                  <a:gd name="T28" fmla="*/ 51 w 178"/>
                  <a:gd name="T29" fmla="*/ 38 h 118"/>
                  <a:gd name="T30" fmla="*/ 60 w 178"/>
                  <a:gd name="T31" fmla="*/ 46 h 118"/>
                  <a:gd name="T32" fmla="*/ 65 w 178"/>
                  <a:gd name="T33" fmla="*/ 51 h 118"/>
                  <a:gd name="T34" fmla="*/ 72 w 178"/>
                  <a:gd name="T35" fmla="*/ 45 h 118"/>
                  <a:gd name="T36" fmla="*/ 75 w 178"/>
                  <a:gd name="T37" fmla="*/ 43 h 118"/>
                  <a:gd name="T38" fmla="*/ 82 w 178"/>
                  <a:gd name="T39" fmla="*/ 36 h 118"/>
                  <a:gd name="T40" fmla="*/ 84 w 178"/>
                  <a:gd name="T41" fmla="*/ 34 h 118"/>
                  <a:gd name="T42" fmla="*/ 92 w 178"/>
                  <a:gd name="T43" fmla="*/ 34 h 118"/>
                  <a:gd name="T44" fmla="*/ 99 w 178"/>
                  <a:gd name="T45" fmla="*/ 40 h 118"/>
                  <a:gd name="T46" fmla="*/ 106 w 178"/>
                  <a:gd name="T47" fmla="*/ 46 h 118"/>
                  <a:gd name="T48" fmla="*/ 110 w 178"/>
                  <a:gd name="T49" fmla="*/ 50 h 118"/>
                  <a:gd name="T50" fmla="*/ 113 w 178"/>
                  <a:gd name="T51" fmla="*/ 52 h 118"/>
                  <a:gd name="T52" fmla="*/ 135 w 178"/>
                  <a:gd name="T53" fmla="*/ 71 h 118"/>
                  <a:gd name="T54" fmla="*/ 136 w 178"/>
                  <a:gd name="T55" fmla="*/ 72 h 118"/>
                  <a:gd name="T56" fmla="*/ 143 w 178"/>
                  <a:gd name="T57" fmla="*/ 78 h 118"/>
                  <a:gd name="T58" fmla="*/ 172 w 178"/>
                  <a:gd name="T59" fmla="*/ 103 h 118"/>
                  <a:gd name="T60" fmla="*/ 176 w 178"/>
                  <a:gd name="T61" fmla="*/ 106 h 118"/>
                  <a:gd name="T62" fmla="*/ 176 w 178"/>
                  <a:gd name="T63" fmla="*/ 115 h 118"/>
                  <a:gd name="T64" fmla="*/ 170 w 178"/>
                  <a:gd name="T65" fmla="*/ 117 h 118"/>
                  <a:gd name="T66" fmla="*/ 167 w 178"/>
                  <a:gd name="T67" fmla="*/ 116 h 118"/>
                  <a:gd name="T68" fmla="*/ 141 w 178"/>
                  <a:gd name="T69" fmla="*/ 94 h 118"/>
                  <a:gd name="T70" fmla="*/ 135 w 178"/>
                  <a:gd name="T71" fmla="*/ 88 h 118"/>
                  <a:gd name="T72" fmla="*/ 134 w 178"/>
                  <a:gd name="T73" fmla="*/ 87 h 118"/>
                  <a:gd name="T74" fmla="*/ 112 w 178"/>
                  <a:gd name="T75" fmla="*/ 68 h 118"/>
                  <a:gd name="T76" fmla="*/ 109 w 178"/>
                  <a:gd name="T77" fmla="*/ 66 h 118"/>
                  <a:gd name="T78" fmla="*/ 105 w 178"/>
                  <a:gd name="T79" fmla="*/ 62 h 118"/>
                  <a:gd name="T80" fmla="*/ 98 w 178"/>
                  <a:gd name="T81" fmla="*/ 56 h 118"/>
                  <a:gd name="T82" fmla="*/ 88 w 178"/>
                  <a:gd name="T83" fmla="*/ 47 h 118"/>
                  <a:gd name="T84" fmla="*/ 81 w 178"/>
                  <a:gd name="T85" fmla="*/ 54 h 118"/>
                  <a:gd name="T86" fmla="*/ 73 w 178"/>
                  <a:gd name="T87" fmla="*/ 60 h 118"/>
                  <a:gd name="T88" fmla="*/ 71 w 178"/>
                  <a:gd name="T89" fmla="*/ 63 h 118"/>
                  <a:gd name="T90" fmla="*/ 69 w 178"/>
                  <a:gd name="T91" fmla="*/ 64 h 118"/>
                  <a:gd name="T92" fmla="*/ 61 w 178"/>
                  <a:gd name="T93" fmla="*/ 64 h 118"/>
                  <a:gd name="T94" fmla="*/ 59 w 178"/>
                  <a:gd name="T95" fmla="*/ 62 h 118"/>
                  <a:gd name="T96" fmla="*/ 50 w 178"/>
                  <a:gd name="T97" fmla="*/ 54 h 118"/>
                  <a:gd name="T98" fmla="*/ 43 w 178"/>
                  <a:gd name="T99" fmla="*/ 47 h 118"/>
                  <a:gd name="T100" fmla="*/ 34 w 178"/>
                  <a:gd name="T101" fmla="*/ 39 h 118"/>
                  <a:gd name="T102" fmla="*/ 14 w 178"/>
                  <a:gd name="T103" fmla="*/ 20 h 118"/>
                  <a:gd name="T104" fmla="*/ 13 w 178"/>
                  <a:gd name="T105" fmla="*/ 20 h 118"/>
                  <a:gd name="T106" fmla="*/ 12 w 178"/>
                  <a:gd name="T107" fmla="*/ 34 h 118"/>
                  <a:gd name="T108" fmla="*/ 6 w 178"/>
                  <a:gd name="T109" fmla="*/ 40 h 118"/>
                  <a:gd name="T110" fmla="*/ 0 w 178"/>
                  <a:gd name="T111" fmla="*/ 33 h 118"/>
                  <a:gd name="T112" fmla="*/ 2 w 178"/>
                  <a:gd name="T113" fmla="*/ 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18">
                    <a:moveTo>
                      <a:pt x="2" y="6"/>
                    </a:moveTo>
                    <a:cubicBezTo>
                      <a:pt x="2" y="4"/>
                      <a:pt x="3" y="2"/>
                      <a:pt x="4" y="1"/>
                    </a:cubicBezTo>
                    <a:cubicBezTo>
                      <a:pt x="5" y="0"/>
                      <a:pt x="7" y="0"/>
                      <a:pt x="8" y="0"/>
                    </a:cubicBezTo>
                    <a:cubicBezTo>
                      <a:pt x="15" y="0"/>
                      <a:pt x="15" y="0"/>
                      <a:pt x="15" y="0"/>
                    </a:cubicBezTo>
                    <a:cubicBezTo>
                      <a:pt x="37" y="2"/>
                      <a:pt x="37" y="2"/>
                      <a:pt x="37" y="2"/>
                    </a:cubicBezTo>
                    <a:cubicBezTo>
                      <a:pt x="38" y="2"/>
                      <a:pt x="39" y="2"/>
                      <a:pt x="40" y="2"/>
                    </a:cubicBezTo>
                    <a:cubicBezTo>
                      <a:pt x="40" y="3"/>
                      <a:pt x="40" y="3"/>
                      <a:pt x="40" y="3"/>
                    </a:cubicBezTo>
                    <a:cubicBezTo>
                      <a:pt x="42" y="4"/>
                      <a:pt x="43" y="6"/>
                      <a:pt x="43" y="9"/>
                    </a:cubicBezTo>
                    <a:cubicBezTo>
                      <a:pt x="43" y="11"/>
                      <a:pt x="41" y="13"/>
                      <a:pt x="39" y="14"/>
                    </a:cubicBezTo>
                    <a:cubicBezTo>
                      <a:pt x="38" y="14"/>
                      <a:pt x="37" y="14"/>
                      <a:pt x="37" y="14"/>
                    </a:cubicBezTo>
                    <a:cubicBezTo>
                      <a:pt x="29" y="14"/>
                      <a:pt x="29" y="14"/>
                      <a:pt x="29" y="14"/>
                    </a:cubicBezTo>
                    <a:cubicBezTo>
                      <a:pt x="25" y="14"/>
                      <a:pt x="25" y="14"/>
                      <a:pt x="25" y="14"/>
                    </a:cubicBezTo>
                    <a:cubicBezTo>
                      <a:pt x="32" y="19"/>
                      <a:pt x="32" y="19"/>
                      <a:pt x="32" y="19"/>
                    </a:cubicBezTo>
                    <a:cubicBezTo>
                      <a:pt x="44" y="31"/>
                      <a:pt x="44" y="31"/>
                      <a:pt x="44" y="31"/>
                    </a:cubicBezTo>
                    <a:cubicBezTo>
                      <a:pt x="51" y="38"/>
                      <a:pt x="51" y="38"/>
                      <a:pt x="51" y="38"/>
                    </a:cubicBezTo>
                    <a:cubicBezTo>
                      <a:pt x="60" y="46"/>
                      <a:pt x="60" y="46"/>
                      <a:pt x="60" y="46"/>
                    </a:cubicBezTo>
                    <a:cubicBezTo>
                      <a:pt x="65" y="51"/>
                      <a:pt x="65" y="51"/>
                      <a:pt x="65" y="51"/>
                    </a:cubicBezTo>
                    <a:cubicBezTo>
                      <a:pt x="72" y="45"/>
                      <a:pt x="72" y="45"/>
                      <a:pt x="72" y="45"/>
                    </a:cubicBezTo>
                    <a:cubicBezTo>
                      <a:pt x="75" y="43"/>
                      <a:pt x="75" y="43"/>
                      <a:pt x="75" y="43"/>
                    </a:cubicBezTo>
                    <a:cubicBezTo>
                      <a:pt x="82" y="36"/>
                      <a:pt x="82" y="36"/>
                      <a:pt x="82" y="36"/>
                    </a:cubicBezTo>
                    <a:cubicBezTo>
                      <a:pt x="84" y="34"/>
                      <a:pt x="84" y="34"/>
                      <a:pt x="84" y="34"/>
                    </a:cubicBezTo>
                    <a:cubicBezTo>
                      <a:pt x="86" y="32"/>
                      <a:pt x="90" y="32"/>
                      <a:pt x="92" y="34"/>
                    </a:cubicBezTo>
                    <a:cubicBezTo>
                      <a:pt x="99" y="40"/>
                      <a:pt x="99" y="40"/>
                      <a:pt x="99" y="40"/>
                    </a:cubicBezTo>
                    <a:cubicBezTo>
                      <a:pt x="106" y="46"/>
                      <a:pt x="106" y="46"/>
                      <a:pt x="106" y="46"/>
                    </a:cubicBezTo>
                    <a:cubicBezTo>
                      <a:pt x="110" y="50"/>
                      <a:pt x="110" y="50"/>
                      <a:pt x="110" y="50"/>
                    </a:cubicBezTo>
                    <a:cubicBezTo>
                      <a:pt x="113" y="52"/>
                      <a:pt x="113" y="52"/>
                      <a:pt x="113" y="52"/>
                    </a:cubicBezTo>
                    <a:cubicBezTo>
                      <a:pt x="135" y="71"/>
                      <a:pt x="135" y="71"/>
                      <a:pt x="135" y="71"/>
                    </a:cubicBezTo>
                    <a:cubicBezTo>
                      <a:pt x="136" y="72"/>
                      <a:pt x="136" y="72"/>
                      <a:pt x="136" y="72"/>
                    </a:cubicBezTo>
                    <a:cubicBezTo>
                      <a:pt x="143" y="78"/>
                      <a:pt x="143" y="78"/>
                      <a:pt x="143" y="78"/>
                    </a:cubicBezTo>
                    <a:cubicBezTo>
                      <a:pt x="172" y="103"/>
                      <a:pt x="172" y="103"/>
                      <a:pt x="172" y="103"/>
                    </a:cubicBezTo>
                    <a:cubicBezTo>
                      <a:pt x="176" y="106"/>
                      <a:pt x="176" y="106"/>
                      <a:pt x="176" y="106"/>
                    </a:cubicBezTo>
                    <a:cubicBezTo>
                      <a:pt x="178" y="108"/>
                      <a:pt x="178" y="112"/>
                      <a:pt x="176" y="115"/>
                    </a:cubicBezTo>
                    <a:cubicBezTo>
                      <a:pt x="175" y="117"/>
                      <a:pt x="172" y="118"/>
                      <a:pt x="170" y="117"/>
                    </a:cubicBezTo>
                    <a:cubicBezTo>
                      <a:pt x="169" y="117"/>
                      <a:pt x="168" y="116"/>
                      <a:pt x="167" y="116"/>
                    </a:cubicBezTo>
                    <a:cubicBezTo>
                      <a:pt x="141" y="94"/>
                      <a:pt x="141" y="94"/>
                      <a:pt x="141" y="94"/>
                    </a:cubicBezTo>
                    <a:cubicBezTo>
                      <a:pt x="135" y="88"/>
                      <a:pt x="135" y="88"/>
                      <a:pt x="135" y="88"/>
                    </a:cubicBezTo>
                    <a:cubicBezTo>
                      <a:pt x="134" y="87"/>
                      <a:pt x="134" y="87"/>
                      <a:pt x="134" y="87"/>
                    </a:cubicBezTo>
                    <a:cubicBezTo>
                      <a:pt x="112" y="68"/>
                      <a:pt x="112" y="68"/>
                      <a:pt x="112" y="68"/>
                    </a:cubicBezTo>
                    <a:cubicBezTo>
                      <a:pt x="109" y="66"/>
                      <a:pt x="109" y="66"/>
                      <a:pt x="109" y="66"/>
                    </a:cubicBezTo>
                    <a:cubicBezTo>
                      <a:pt x="105" y="62"/>
                      <a:pt x="105" y="62"/>
                      <a:pt x="105" y="62"/>
                    </a:cubicBezTo>
                    <a:cubicBezTo>
                      <a:pt x="98" y="56"/>
                      <a:pt x="98" y="56"/>
                      <a:pt x="98" y="56"/>
                    </a:cubicBezTo>
                    <a:cubicBezTo>
                      <a:pt x="88" y="47"/>
                      <a:pt x="88" y="47"/>
                      <a:pt x="88" y="47"/>
                    </a:cubicBezTo>
                    <a:cubicBezTo>
                      <a:pt x="81" y="54"/>
                      <a:pt x="81" y="54"/>
                      <a:pt x="81" y="54"/>
                    </a:cubicBezTo>
                    <a:cubicBezTo>
                      <a:pt x="73" y="60"/>
                      <a:pt x="73" y="60"/>
                      <a:pt x="73" y="60"/>
                    </a:cubicBezTo>
                    <a:cubicBezTo>
                      <a:pt x="71" y="63"/>
                      <a:pt x="71" y="63"/>
                      <a:pt x="71" y="63"/>
                    </a:cubicBezTo>
                    <a:cubicBezTo>
                      <a:pt x="69" y="64"/>
                      <a:pt x="69" y="64"/>
                      <a:pt x="69" y="64"/>
                    </a:cubicBezTo>
                    <a:cubicBezTo>
                      <a:pt x="67" y="66"/>
                      <a:pt x="63" y="66"/>
                      <a:pt x="61" y="64"/>
                    </a:cubicBezTo>
                    <a:cubicBezTo>
                      <a:pt x="59" y="62"/>
                      <a:pt x="59" y="62"/>
                      <a:pt x="59" y="62"/>
                    </a:cubicBezTo>
                    <a:cubicBezTo>
                      <a:pt x="50" y="54"/>
                      <a:pt x="50" y="54"/>
                      <a:pt x="50" y="54"/>
                    </a:cubicBezTo>
                    <a:cubicBezTo>
                      <a:pt x="43" y="47"/>
                      <a:pt x="43" y="47"/>
                      <a:pt x="43" y="47"/>
                    </a:cubicBezTo>
                    <a:cubicBezTo>
                      <a:pt x="34" y="39"/>
                      <a:pt x="34" y="39"/>
                      <a:pt x="34" y="39"/>
                    </a:cubicBezTo>
                    <a:cubicBezTo>
                      <a:pt x="14" y="20"/>
                      <a:pt x="14" y="20"/>
                      <a:pt x="14" y="20"/>
                    </a:cubicBezTo>
                    <a:cubicBezTo>
                      <a:pt x="13" y="20"/>
                      <a:pt x="13" y="20"/>
                      <a:pt x="13" y="20"/>
                    </a:cubicBezTo>
                    <a:cubicBezTo>
                      <a:pt x="12" y="34"/>
                      <a:pt x="12" y="34"/>
                      <a:pt x="12" y="34"/>
                    </a:cubicBezTo>
                    <a:cubicBezTo>
                      <a:pt x="12" y="38"/>
                      <a:pt x="9" y="40"/>
                      <a:pt x="6" y="40"/>
                    </a:cubicBezTo>
                    <a:cubicBezTo>
                      <a:pt x="2" y="40"/>
                      <a:pt x="0" y="37"/>
                      <a:pt x="0" y="33"/>
                    </a:cubicBezTo>
                    <a:lnTo>
                      <a:pt x="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9" name="Freeform 66"/>
              <p:cNvSpPr>
                <a:spLocks/>
              </p:cNvSpPr>
              <p:nvPr/>
            </p:nvSpPr>
            <p:spPr bwMode="auto">
              <a:xfrm>
                <a:off x="2074" y="1901"/>
                <a:ext cx="215" cy="130"/>
              </a:xfrm>
              <a:custGeom>
                <a:avLst/>
                <a:gdLst>
                  <a:gd name="T0" fmla="*/ 0 w 215"/>
                  <a:gd name="T1" fmla="*/ 130 h 130"/>
                  <a:gd name="T2" fmla="*/ 215 w 215"/>
                  <a:gd name="T3" fmla="*/ 130 h 130"/>
                  <a:gd name="T4" fmla="*/ 121 w 215"/>
                  <a:gd name="T5" fmla="*/ 64 h 130"/>
                  <a:gd name="T6" fmla="*/ 87 w 215"/>
                  <a:gd name="T7" fmla="*/ 74 h 130"/>
                  <a:gd name="T8" fmla="*/ 0 w 215"/>
                  <a:gd name="T9" fmla="*/ 0 h 130"/>
                  <a:gd name="T10" fmla="*/ 0 w 215"/>
                  <a:gd name="T11" fmla="*/ 130 h 130"/>
                </a:gdLst>
                <a:ahLst/>
                <a:cxnLst>
                  <a:cxn ang="0">
                    <a:pos x="T0" y="T1"/>
                  </a:cxn>
                  <a:cxn ang="0">
                    <a:pos x="T2" y="T3"/>
                  </a:cxn>
                  <a:cxn ang="0">
                    <a:pos x="T4" y="T5"/>
                  </a:cxn>
                  <a:cxn ang="0">
                    <a:pos x="T6" y="T7"/>
                  </a:cxn>
                  <a:cxn ang="0">
                    <a:pos x="T8" y="T9"/>
                  </a:cxn>
                  <a:cxn ang="0">
                    <a:pos x="T10" y="T11"/>
                  </a:cxn>
                </a:cxnLst>
                <a:rect l="0" t="0" r="r" b="b"/>
                <a:pathLst>
                  <a:path w="215" h="130">
                    <a:moveTo>
                      <a:pt x="0" y="130"/>
                    </a:moveTo>
                    <a:lnTo>
                      <a:pt x="215" y="130"/>
                    </a:lnTo>
                    <a:lnTo>
                      <a:pt x="121" y="64"/>
                    </a:lnTo>
                    <a:lnTo>
                      <a:pt x="87" y="74"/>
                    </a:lnTo>
                    <a:lnTo>
                      <a:pt x="0" y="0"/>
                    </a:lnTo>
                    <a:lnTo>
                      <a:pt x="0"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0" name="Freeform 67"/>
              <p:cNvSpPr>
                <a:spLocks/>
              </p:cNvSpPr>
              <p:nvPr/>
            </p:nvSpPr>
            <p:spPr bwMode="auto">
              <a:xfrm>
                <a:off x="670" y="1382"/>
                <a:ext cx="125" cy="55"/>
              </a:xfrm>
              <a:custGeom>
                <a:avLst/>
                <a:gdLst>
                  <a:gd name="T0" fmla="*/ 86 w 86"/>
                  <a:gd name="T1" fmla="*/ 30 h 38"/>
                  <a:gd name="T2" fmla="*/ 78 w 86"/>
                  <a:gd name="T3" fmla="*/ 38 h 38"/>
                  <a:gd name="T4" fmla="*/ 8 w 86"/>
                  <a:gd name="T5" fmla="*/ 38 h 38"/>
                  <a:gd name="T6" fmla="*/ 0 w 86"/>
                  <a:gd name="T7" fmla="*/ 30 h 38"/>
                  <a:gd name="T8" fmla="*/ 0 w 86"/>
                  <a:gd name="T9" fmla="*/ 8 h 38"/>
                  <a:gd name="T10" fmla="*/ 8 w 86"/>
                  <a:gd name="T11" fmla="*/ 0 h 38"/>
                  <a:gd name="T12" fmla="*/ 78 w 86"/>
                  <a:gd name="T13" fmla="*/ 0 h 38"/>
                  <a:gd name="T14" fmla="*/ 86 w 86"/>
                  <a:gd name="T15" fmla="*/ 8 h 38"/>
                  <a:gd name="T16" fmla="*/ 86 w 86"/>
                  <a:gd name="T17"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38">
                    <a:moveTo>
                      <a:pt x="86" y="30"/>
                    </a:moveTo>
                    <a:cubicBezTo>
                      <a:pt x="86" y="35"/>
                      <a:pt x="82" y="38"/>
                      <a:pt x="78" y="38"/>
                    </a:cubicBezTo>
                    <a:cubicBezTo>
                      <a:pt x="8" y="38"/>
                      <a:pt x="8" y="38"/>
                      <a:pt x="8" y="38"/>
                    </a:cubicBezTo>
                    <a:cubicBezTo>
                      <a:pt x="4" y="38"/>
                      <a:pt x="0" y="35"/>
                      <a:pt x="0" y="30"/>
                    </a:cubicBezTo>
                    <a:cubicBezTo>
                      <a:pt x="0" y="8"/>
                      <a:pt x="0" y="8"/>
                      <a:pt x="0" y="8"/>
                    </a:cubicBezTo>
                    <a:cubicBezTo>
                      <a:pt x="0" y="3"/>
                      <a:pt x="4" y="0"/>
                      <a:pt x="8" y="0"/>
                    </a:cubicBezTo>
                    <a:cubicBezTo>
                      <a:pt x="78" y="0"/>
                      <a:pt x="78" y="0"/>
                      <a:pt x="78" y="0"/>
                    </a:cubicBezTo>
                    <a:cubicBezTo>
                      <a:pt x="82" y="0"/>
                      <a:pt x="86" y="3"/>
                      <a:pt x="86" y="8"/>
                    </a:cubicBezTo>
                    <a:lnTo>
                      <a:pt x="8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1" name="Freeform 68"/>
              <p:cNvSpPr>
                <a:spLocks/>
              </p:cNvSpPr>
              <p:nvPr/>
            </p:nvSpPr>
            <p:spPr bwMode="auto">
              <a:xfrm>
                <a:off x="718" y="1424"/>
                <a:ext cx="29" cy="125"/>
              </a:xfrm>
              <a:custGeom>
                <a:avLst/>
                <a:gdLst>
                  <a:gd name="T0" fmla="*/ 4 w 20"/>
                  <a:gd name="T1" fmla="*/ 86 h 86"/>
                  <a:gd name="T2" fmla="*/ 0 w 20"/>
                  <a:gd name="T3" fmla="*/ 78 h 86"/>
                  <a:gd name="T4" fmla="*/ 0 w 20"/>
                  <a:gd name="T5" fmla="*/ 8 h 86"/>
                  <a:gd name="T6" fmla="*/ 4 w 20"/>
                  <a:gd name="T7" fmla="*/ 0 h 86"/>
                  <a:gd name="T8" fmla="*/ 16 w 20"/>
                  <a:gd name="T9" fmla="*/ 0 h 86"/>
                  <a:gd name="T10" fmla="*/ 20 w 20"/>
                  <a:gd name="T11" fmla="*/ 8 h 86"/>
                  <a:gd name="T12" fmla="*/ 20 w 20"/>
                  <a:gd name="T13" fmla="*/ 78 h 86"/>
                  <a:gd name="T14" fmla="*/ 16 w 20"/>
                  <a:gd name="T15" fmla="*/ 86 h 86"/>
                  <a:gd name="T16" fmla="*/ 4 w 20"/>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86">
                    <a:moveTo>
                      <a:pt x="4" y="86"/>
                    </a:moveTo>
                    <a:cubicBezTo>
                      <a:pt x="2" y="86"/>
                      <a:pt x="0" y="82"/>
                      <a:pt x="0" y="78"/>
                    </a:cubicBezTo>
                    <a:cubicBezTo>
                      <a:pt x="0" y="8"/>
                      <a:pt x="0" y="8"/>
                      <a:pt x="0" y="8"/>
                    </a:cubicBezTo>
                    <a:cubicBezTo>
                      <a:pt x="0" y="4"/>
                      <a:pt x="2" y="0"/>
                      <a:pt x="4" y="0"/>
                    </a:cubicBezTo>
                    <a:cubicBezTo>
                      <a:pt x="16" y="0"/>
                      <a:pt x="16" y="0"/>
                      <a:pt x="16" y="0"/>
                    </a:cubicBezTo>
                    <a:cubicBezTo>
                      <a:pt x="18" y="0"/>
                      <a:pt x="20" y="4"/>
                      <a:pt x="20" y="8"/>
                    </a:cubicBezTo>
                    <a:cubicBezTo>
                      <a:pt x="20" y="78"/>
                      <a:pt x="20" y="78"/>
                      <a:pt x="20" y="78"/>
                    </a:cubicBezTo>
                    <a:cubicBezTo>
                      <a:pt x="20" y="82"/>
                      <a:pt x="18" y="86"/>
                      <a:pt x="16" y="86"/>
                    </a:cubicBezTo>
                    <a:lnTo>
                      <a:pt x="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2" name="Freeform 69"/>
              <p:cNvSpPr>
                <a:spLocks/>
              </p:cNvSpPr>
              <p:nvPr/>
            </p:nvSpPr>
            <p:spPr bwMode="auto">
              <a:xfrm>
                <a:off x="2426" y="2381"/>
                <a:ext cx="90" cy="41"/>
              </a:xfrm>
              <a:custGeom>
                <a:avLst/>
                <a:gdLst>
                  <a:gd name="T0" fmla="*/ 62 w 62"/>
                  <a:gd name="T1" fmla="*/ 22 h 28"/>
                  <a:gd name="T2" fmla="*/ 56 w 62"/>
                  <a:gd name="T3" fmla="*/ 28 h 28"/>
                  <a:gd name="T4" fmla="*/ 6 w 62"/>
                  <a:gd name="T5" fmla="*/ 28 h 28"/>
                  <a:gd name="T6" fmla="*/ 0 w 62"/>
                  <a:gd name="T7" fmla="*/ 22 h 28"/>
                  <a:gd name="T8" fmla="*/ 0 w 62"/>
                  <a:gd name="T9" fmla="*/ 5 h 28"/>
                  <a:gd name="T10" fmla="*/ 6 w 62"/>
                  <a:gd name="T11" fmla="*/ 0 h 28"/>
                  <a:gd name="T12" fmla="*/ 56 w 62"/>
                  <a:gd name="T13" fmla="*/ 0 h 28"/>
                  <a:gd name="T14" fmla="*/ 62 w 62"/>
                  <a:gd name="T15" fmla="*/ 5 h 28"/>
                  <a:gd name="T16" fmla="*/ 62 w 62"/>
                  <a:gd name="T1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8">
                    <a:moveTo>
                      <a:pt x="62" y="22"/>
                    </a:moveTo>
                    <a:cubicBezTo>
                      <a:pt x="62" y="25"/>
                      <a:pt x="59" y="28"/>
                      <a:pt x="56" y="28"/>
                    </a:cubicBezTo>
                    <a:cubicBezTo>
                      <a:pt x="6" y="28"/>
                      <a:pt x="6" y="28"/>
                      <a:pt x="6" y="28"/>
                    </a:cubicBezTo>
                    <a:cubicBezTo>
                      <a:pt x="2" y="28"/>
                      <a:pt x="0" y="25"/>
                      <a:pt x="0" y="22"/>
                    </a:cubicBezTo>
                    <a:cubicBezTo>
                      <a:pt x="0" y="5"/>
                      <a:pt x="0" y="5"/>
                      <a:pt x="0" y="5"/>
                    </a:cubicBezTo>
                    <a:cubicBezTo>
                      <a:pt x="0" y="2"/>
                      <a:pt x="2" y="0"/>
                      <a:pt x="6" y="0"/>
                    </a:cubicBezTo>
                    <a:cubicBezTo>
                      <a:pt x="56" y="0"/>
                      <a:pt x="56" y="0"/>
                      <a:pt x="56" y="0"/>
                    </a:cubicBezTo>
                    <a:cubicBezTo>
                      <a:pt x="59" y="0"/>
                      <a:pt x="62" y="2"/>
                      <a:pt x="62" y="5"/>
                    </a:cubicBezTo>
                    <a:lnTo>
                      <a:pt x="6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3" name="Freeform 70"/>
              <p:cNvSpPr>
                <a:spLocks/>
              </p:cNvSpPr>
              <p:nvPr/>
            </p:nvSpPr>
            <p:spPr bwMode="auto">
              <a:xfrm>
                <a:off x="2461" y="2412"/>
                <a:ext cx="20" cy="90"/>
              </a:xfrm>
              <a:custGeom>
                <a:avLst/>
                <a:gdLst>
                  <a:gd name="T0" fmla="*/ 3 w 14"/>
                  <a:gd name="T1" fmla="*/ 62 h 62"/>
                  <a:gd name="T2" fmla="*/ 0 w 14"/>
                  <a:gd name="T3" fmla="*/ 56 h 62"/>
                  <a:gd name="T4" fmla="*/ 0 w 14"/>
                  <a:gd name="T5" fmla="*/ 6 h 62"/>
                  <a:gd name="T6" fmla="*/ 3 w 14"/>
                  <a:gd name="T7" fmla="*/ 0 h 62"/>
                  <a:gd name="T8" fmla="*/ 11 w 14"/>
                  <a:gd name="T9" fmla="*/ 0 h 62"/>
                  <a:gd name="T10" fmla="*/ 14 w 14"/>
                  <a:gd name="T11" fmla="*/ 6 h 62"/>
                  <a:gd name="T12" fmla="*/ 14 w 14"/>
                  <a:gd name="T13" fmla="*/ 56 h 62"/>
                  <a:gd name="T14" fmla="*/ 11 w 14"/>
                  <a:gd name="T15" fmla="*/ 62 h 62"/>
                  <a:gd name="T16" fmla="*/ 3 w 14"/>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62">
                    <a:moveTo>
                      <a:pt x="3" y="62"/>
                    </a:moveTo>
                    <a:cubicBezTo>
                      <a:pt x="1" y="62"/>
                      <a:pt x="0" y="59"/>
                      <a:pt x="0" y="56"/>
                    </a:cubicBezTo>
                    <a:cubicBezTo>
                      <a:pt x="0" y="6"/>
                      <a:pt x="0" y="6"/>
                      <a:pt x="0" y="6"/>
                    </a:cubicBezTo>
                    <a:cubicBezTo>
                      <a:pt x="0" y="3"/>
                      <a:pt x="1" y="0"/>
                      <a:pt x="3" y="0"/>
                    </a:cubicBezTo>
                    <a:cubicBezTo>
                      <a:pt x="11" y="0"/>
                      <a:pt x="11" y="0"/>
                      <a:pt x="11" y="0"/>
                    </a:cubicBezTo>
                    <a:cubicBezTo>
                      <a:pt x="12" y="0"/>
                      <a:pt x="14" y="3"/>
                      <a:pt x="14" y="6"/>
                    </a:cubicBezTo>
                    <a:cubicBezTo>
                      <a:pt x="14" y="56"/>
                      <a:pt x="14" y="56"/>
                      <a:pt x="14" y="56"/>
                    </a:cubicBezTo>
                    <a:cubicBezTo>
                      <a:pt x="14" y="59"/>
                      <a:pt x="12" y="62"/>
                      <a:pt x="11" y="62"/>
                    </a:cubicBezTo>
                    <a:lnTo>
                      <a:pt x="3"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4" name="Freeform 71"/>
              <p:cNvSpPr>
                <a:spLocks/>
              </p:cNvSpPr>
              <p:nvPr/>
            </p:nvSpPr>
            <p:spPr bwMode="auto">
              <a:xfrm>
                <a:off x="2006" y="678"/>
                <a:ext cx="136" cy="61"/>
              </a:xfrm>
              <a:custGeom>
                <a:avLst/>
                <a:gdLst>
                  <a:gd name="T0" fmla="*/ 94 w 94"/>
                  <a:gd name="T1" fmla="*/ 33 h 42"/>
                  <a:gd name="T2" fmla="*/ 85 w 94"/>
                  <a:gd name="T3" fmla="*/ 42 h 42"/>
                  <a:gd name="T4" fmla="*/ 9 w 94"/>
                  <a:gd name="T5" fmla="*/ 42 h 42"/>
                  <a:gd name="T6" fmla="*/ 0 w 94"/>
                  <a:gd name="T7" fmla="*/ 33 h 42"/>
                  <a:gd name="T8" fmla="*/ 0 w 94"/>
                  <a:gd name="T9" fmla="*/ 9 h 42"/>
                  <a:gd name="T10" fmla="*/ 9 w 94"/>
                  <a:gd name="T11" fmla="*/ 0 h 42"/>
                  <a:gd name="T12" fmla="*/ 85 w 94"/>
                  <a:gd name="T13" fmla="*/ 0 h 42"/>
                  <a:gd name="T14" fmla="*/ 94 w 94"/>
                  <a:gd name="T15" fmla="*/ 9 h 42"/>
                  <a:gd name="T16" fmla="*/ 94 w 94"/>
                  <a:gd name="T17"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42">
                    <a:moveTo>
                      <a:pt x="94" y="33"/>
                    </a:moveTo>
                    <a:cubicBezTo>
                      <a:pt x="94" y="38"/>
                      <a:pt x="90" y="42"/>
                      <a:pt x="85" y="42"/>
                    </a:cubicBezTo>
                    <a:cubicBezTo>
                      <a:pt x="9" y="42"/>
                      <a:pt x="9" y="42"/>
                      <a:pt x="9" y="42"/>
                    </a:cubicBezTo>
                    <a:cubicBezTo>
                      <a:pt x="4" y="42"/>
                      <a:pt x="0" y="38"/>
                      <a:pt x="0" y="33"/>
                    </a:cubicBezTo>
                    <a:cubicBezTo>
                      <a:pt x="0" y="9"/>
                      <a:pt x="0" y="9"/>
                      <a:pt x="0" y="9"/>
                    </a:cubicBezTo>
                    <a:cubicBezTo>
                      <a:pt x="0" y="4"/>
                      <a:pt x="4" y="0"/>
                      <a:pt x="9" y="0"/>
                    </a:cubicBezTo>
                    <a:cubicBezTo>
                      <a:pt x="85" y="0"/>
                      <a:pt x="85" y="0"/>
                      <a:pt x="85" y="0"/>
                    </a:cubicBezTo>
                    <a:cubicBezTo>
                      <a:pt x="90" y="0"/>
                      <a:pt x="94" y="4"/>
                      <a:pt x="94" y="9"/>
                    </a:cubicBezTo>
                    <a:lnTo>
                      <a:pt x="9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5" name="Freeform 72"/>
              <p:cNvSpPr>
                <a:spLocks/>
              </p:cNvSpPr>
              <p:nvPr/>
            </p:nvSpPr>
            <p:spPr bwMode="auto">
              <a:xfrm>
                <a:off x="2059" y="725"/>
                <a:ext cx="31" cy="136"/>
              </a:xfrm>
              <a:custGeom>
                <a:avLst/>
                <a:gdLst>
                  <a:gd name="T0" fmla="*/ 4 w 21"/>
                  <a:gd name="T1" fmla="*/ 94 h 94"/>
                  <a:gd name="T2" fmla="*/ 0 w 21"/>
                  <a:gd name="T3" fmla="*/ 85 h 94"/>
                  <a:gd name="T4" fmla="*/ 0 w 21"/>
                  <a:gd name="T5" fmla="*/ 9 h 94"/>
                  <a:gd name="T6" fmla="*/ 4 w 21"/>
                  <a:gd name="T7" fmla="*/ 0 h 94"/>
                  <a:gd name="T8" fmla="*/ 16 w 21"/>
                  <a:gd name="T9" fmla="*/ 0 h 94"/>
                  <a:gd name="T10" fmla="*/ 21 w 21"/>
                  <a:gd name="T11" fmla="*/ 9 h 94"/>
                  <a:gd name="T12" fmla="*/ 21 w 21"/>
                  <a:gd name="T13" fmla="*/ 85 h 94"/>
                  <a:gd name="T14" fmla="*/ 16 w 21"/>
                  <a:gd name="T15" fmla="*/ 94 h 94"/>
                  <a:gd name="T16" fmla="*/ 4 w 21"/>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94">
                    <a:moveTo>
                      <a:pt x="4" y="94"/>
                    </a:moveTo>
                    <a:cubicBezTo>
                      <a:pt x="1" y="94"/>
                      <a:pt x="0" y="90"/>
                      <a:pt x="0" y="85"/>
                    </a:cubicBezTo>
                    <a:cubicBezTo>
                      <a:pt x="0" y="9"/>
                      <a:pt x="0" y="9"/>
                      <a:pt x="0" y="9"/>
                    </a:cubicBezTo>
                    <a:cubicBezTo>
                      <a:pt x="0" y="4"/>
                      <a:pt x="1" y="0"/>
                      <a:pt x="4" y="0"/>
                    </a:cubicBezTo>
                    <a:cubicBezTo>
                      <a:pt x="16" y="0"/>
                      <a:pt x="16" y="0"/>
                      <a:pt x="16" y="0"/>
                    </a:cubicBezTo>
                    <a:cubicBezTo>
                      <a:pt x="19" y="0"/>
                      <a:pt x="21" y="4"/>
                      <a:pt x="21" y="9"/>
                    </a:cubicBezTo>
                    <a:cubicBezTo>
                      <a:pt x="21" y="85"/>
                      <a:pt x="21" y="85"/>
                      <a:pt x="21" y="85"/>
                    </a:cubicBezTo>
                    <a:cubicBezTo>
                      <a:pt x="21" y="90"/>
                      <a:pt x="19" y="94"/>
                      <a:pt x="16" y="94"/>
                    </a:cubicBezTo>
                    <a:lnTo>
                      <a:pt x="4"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6" name="Freeform 73"/>
              <p:cNvSpPr>
                <a:spLocks noEditPoints="1"/>
              </p:cNvSpPr>
              <p:nvPr/>
            </p:nvSpPr>
            <p:spPr bwMode="auto">
              <a:xfrm>
                <a:off x="1364" y="597"/>
                <a:ext cx="247" cy="247"/>
              </a:xfrm>
              <a:custGeom>
                <a:avLst/>
                <a:gdLst>
                  <a:gd name="T0" fmla="*/ 1 w 170"/>
                  <a:gd name="T1" fmla="*/ 87 h 170"/>
                  <a:gd name="T2" fmla="*/ 169 w 170"/>
                  <a:gd name="T3" fmla="*/ 83 h 170"/>
                  <a:gd name="T4" fmla="*/ 140 w 170"/>
                  <a:gd name="T5" fmla="*/ 131 h 170"/>
                  <a:gd name="T6" fmla="*/ 125 w 170"/>
                  <a:gd name="T7" fmla="*/ 123 h 170"/>
                  <a:gd name="T8" fmla="*/ 133 w 170"/>
                  <a:gd name="T9" fmla="*/ 139 h 170"/>
                  <a:gd name="T10" fmla="*/ 114 w 170"/>
                  <a:gd name="T11" fmla="*/ 141 h 170"/>
                  <a:gd name="T12" fmla="*/ 107 w 170"/>
                  <a:gd name="T13" fmla="*/ 144 h 170"/>
                  <a:gd name="T14" fmla="*/ 92 w 170"/>
                  <a:gd name="T15" fmla="*/ 156 h 170"/>
                  <a:gd name="T16" fmla="*/ 86 w 170"/>
                  <a:gd name="T17" fmla="*/ 140 h 170"/>
                  <a:gd name="T18" fmla="*/ 81 w 170"/>
                  <a:gd name="T19" fmla="*/ 157 h 170"/>
                  <a:gd name="T20" fmla="*/ 66 w 170"/>
                  <a:gd name="T21" fmla="*/ 145 h 170"/>
                  <a:gd name="T22" fmla="*/ 59 w 170"/>
                  <a:gd name="T23" fmla="*/ 142 h 170"/>
                  <a:gd name="T24" fmla="*/ 40 w 170"/>
                  <a:gd name="T25" fmla="*/ 141 h 170"/>
                  <a:gd name="T26" fmla="*/ 47 w 170"/>
                  <a:gd name="T27" fmla="*/ 125 h 170"/>
                  <a:gd name="T28" fmla="*/ 32 w 170"/>
                  <a:gd name="T29" fmla="*/ 133 h 170"/>
                  <a:gd name="T30" fmla="*/ 29 w 170"/>
                  <a:gd name="T31" fmla="*/ 114 h 170"/>
                  <a:gd name="T32" fmla="*/ 26 w 170"/>
                  <a:gd name="T33" fmla="*/ 107 h 170"/>
                  <a:gd name="T34" fmla="*/ 14 w 170"/>
                  <a:gd name="T35" fmla="*/ 93 h 170"/>
                  <a:gd name="T36" fmla="*/ 30 w 170"/>
                  <a:gd name="T37" fmla="*/ 87 h 170"/>
                  <a:gd name="T38" fmla="*/ 14 w 170"/>
                  <a:gd name="T39" fmla="*/ 81 h 170"/>
                  <a:gd name="T40" fmla="*/ 25 w 170"/>
                  <a:gd name="T41" fmla="*/ 67 h 170"/>
                  <a:gd name="T42" fmla="*/ 28 w 170"/>
                  <a:gd name="T43" fmla="*/ 60 h 170"/>
                  <a:gd name="T44" fmla="*/ 30 w 170"/>
                  <a:gd name="T45" fmla="*/ 40 h 170"/>
                  <a:gd name="T46" fmla="*/ 45 w 170"/>
                  <a:gd name="T47" fmla="*/ 47 h 170"/>
                  <a:gd name="T48" fmla="*/ 37 w 170"/>
                  <a:gd name="T49" fmla="*/ 32 h 170"/>
                  <a:gd name="T50" fmla="*/ 56 w 170"/>
                  <a:gd name="T51" fmla="*/ 30 h 170"/>
                  <a:gd name="T52" fmla="*/ 63 w 170"/>
                  <a:gd name="T53" fmla="*/ 27 h 170"/>
                  <a:gd name="T54" fmla="*/ 78 w 170"/>
                  <a:gd name="T55" fmla="*/ 14 h 170"/>
                  <a:gd name="T56" fmla="*/ 84 w 170"/>
                  <a:gd name="T57" fmla="*/ 30 h 170"/>
                  <a:gd name="T58" fmla="*/ 89 w 170"/>
                  <a:gd name="T59" fmla="*/ 14 h 170"/>
                  <a:gd name="T60" fmla="*/ 104 w 170"/>
                  <a:gd name="T61" fmla="*/ 26 h 170"/>
                  <a:gd name="T62" fmla="*/ 111 w 170"/>
                  <a:gd name="T63" fmla="*/ 29 h 170"/>
                  <a:gd name="T64" fmla="*/ 130 w 170"/>
                  <a:gd name="T65" fmla="*/ 30 h 170"/>
                  <a:gd name="T66" fmla="*/ 123 w 170"/>
                  <a:gd name="T67" fmla="*/ 46 h 170"/>
                  <a:gd name="T68" fmla="*/ 138 w 170"/>
                  <a:gd name="T69" fmla="*/ 38 h 170"/>
                  <a:gd name="T70" fmla="*/ 141 w 170"/>
                  <a:gd name="T71" fmla="*/ 57 h 170"/>
                  <a:gd name="T72" fmla="*/ 144 w 170"/>
                  <a:gd name="T73" fmla="*/ 65 h 170"/>
                  <a:gd name="T74" fmla="*/ 156 w 170"/>
                  <a:gd name="T75" fmla="*/ 78 h 170"/>
                  <a:gd name="T76" fmla="*/ 140 w 170"/>
                  <a:gd name="T77" fmla="*/ 84 h 170"/>
                  <a:gd name="T78" fmla="*/ 157 w 170"/>
                  <a:gd name="T79" fmla="*/ 89 h 170"/>
                  <a:gd name="T80" fmla="*/ 145 w 170"/>
                  <a:gd name="T81" fmla="*/ 104 h 170"/>
                  <a:gd name="T82" fmla="*/ 142 w 170"/>
                  <a:gd name="T83" fmla="*/ 112 h 170"/>
                  <a:gd name="T84" fmla="*/ 140 w 170"/>
                  <a:gd name="T85" fmla="*/ 131 h 170"/>
                  <a:gd name="T86" fmla="*/ 85 w 170"/>
                  <a:gd name="T87" fmla="*/ 97 h 170"/>
                  <a:gd name="T88" fmla="*/ 81 w 170"/>
                  <a:gd name="T89" fmla="*/ 73 h 170"/>
                  <a:gd name="T90" fmla="*/ 84 w 170"/>
                  <a:gd name="T91" fmla="*/ 35 h 170"/>
                  <a:gd name="T92" fmla="*/ 89 w 170"/>
                  <a:gd name="T93" fmla="*/ 73 h 170"/>
                  <a:gd name="T94" fmla="*/ 85 w 170"/>
                  <a:gd name="T95" fmla="*/ 103 h 170"/>
                  <a:gd name="T96" fmla="*/ 92 w 170"/>
                  <a:gd name="T97" fmla="*/ 126 h 170"/>
                  <a:gd name="T98" fmla="*/ 79 w 170"/>
                  <a:gd name="T99" fmla="*/ 127 h 170"/>
                  <a:gd name="T100" fmla="*/ 85 w 170"/>
                  <a:gd name="T101" fmla="*/ 10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70">
                    <a:moveTo>
                      <a:pt x="83" y="1"/>
                    </a:moveTo>
                    <a:cubicBezTo>
                      <a:pt x="37" y="2"/>
                      <a:pt x="0" y="41"/>
                      <a:pt x="1" y="87"/>
                    </a:cubicBezTo>
                    <a:cubicBezTo>
                      <a:pt x="2" y="134"/>
                      <a:pt x="40" y="170"/>
                      <a:pt x="87" y="169"/>
                    </a:cubicBezTo>
                    <a:cubicBezTo>
                      <a:pt x="133" y="168"/>
                      <a:pt x="170" y="130"/>
                      <a:pt x="169" y="83"/>
                    </a:cubicBezTo>
                    <a:cubicBezTo>
                      <a:pt x="168" y="37"/>
                      <a:pt x="130" y="0"/>
                      <a:pt x="83" y="1"/>
                    </a:cubicBezTo>
                    <a:close/>
                    <a:moveTo>
                      <a:pt x="140" y="131"/>
                    </a:moveTo>
                    <a:cubicBezTo>
                      <a:pt x="133" y="123"/>
                      <a:pt x="133" y="123"/>
                      <a:pt x="133" y="123"/>
                    </a:cubicBezTo>
                    <a:cubicBezTo>
                      <a:pt x="131" y="121"/>
                      <a:pt x="127" y="121"/>
                      <a:pt x="125" y="123"/>
                    </a:cubicBezTo>
                    <a:cubicBezTo>
                      <a:pt x="123" y="126"/>
                      <a:pt x="123" y="129"/>
                      <a:pt x="125" y="131"/>
                    </a:cubicBezTo>
                    <a:cubicBezTo>
                      <a:pt x="133" y="139"/>
                      <a:pt x="133" y="139"/>
                      <a:pt x="133" y="139"/>
                    </a:cubicBezTo>
                    <a:cubicBezTo>
                      <a:pt x="128" y="143"/>
                      <a:pt x="123" y="146"/>
                      <a:pt x="117" y="149"/>
                    </a:cubicBezTo>
                    <a:cubicBezTo>
                      <a:pt x="114" y="141"/>
                      <a:pt x="114" y="141"/>
                      <a:pt x="114" y="141"/>
                    </a:cubicBezTo>
                    <a:cubicBezTo>
                      <a:pt x="113" y="139"/>
                      <a:pt x="111" y="138"/>
                      <a:pt x="109" y="139"/>
                    </a:cubicBezTo>
                    <a:cubicBezTo>
                      <a:pt x="107" y="140"/>
                      <a:pt x="106" y="142"/>
                      <a:pt x="107" y="144"/>
                    </a:cubicBezTo>
                    <a:cubicBezTo>
                      <a:pt x="110" y="152"/>
                      <a:pt x="110" y="152"/>
                      <a:pt x="110" y="152"/>
                    </a:cubicBezTo>
                    <a:cubicBezTo>
                      <a:pt x="105" y="154"/>
                      <a:pt x="99" y="156"/>
                      <a:pt x="92" y="156"/>
                    </a:cubicBezTo>
                    <a:cubicBezTo>
                      <a:pt x="92" y="146"/>
                      <a:pt x="92" y="146"/>
                      <a:pt x="92" y="146"/>
                    </a:cubicBezTo>
                    <a:cubicBezTo>
                      <a:pt x="92" y="143"/>
                      <a:pt x="89" y="140"/>
                      <a:pt x="86" y="140"/>
                    </a:cubicBezTo>
                    <a:cubicBezTo>
                      <a:pt x="83" y="141"/>
                      <a:pt x="81" y="143"/>
                      <a:pt x="81" y="146"/>
                    </a:cubicBezTo>
                    <a:cubicBezTo>
                      <a:pt x="81" y="157"/>
                      <a:pt x="81" y="157"/>
                      <a:pt x="81" y="157"/>
                    </a:cubicBezTo>
                    <a:cubicBezTo>
                      <a:pt x="75" y="156"/>
                      <a:pt x="69" y="155"/>
                      <a:pt x="63" y="153"/>
                    </a:cubicBezTo>
                    <a:cubicBezTo>
                      <a:pt x="66" y="145"/>
                      <a:pt x="66" y="145"/>
                      <a:pt x="66" y="145"/>
                    </a:cubicBezTo>
                    <a:cubicBezTo>
                      <a:pt x="67" y="143"/>
                      <a:pt x="66" y="141"/>
                      <a:pt x="64" y="140"/>
                    </a:cubicBezTo>
                    <a:cubicBezTo>
                      <a:pt x="62" y="139"/>
                      <a:pt x="60" y="140"/>
                      <a:pt x="59" y="142"/>
                    </a:cubicBezTo>
                    <a:cubicBezTo>
                      <a:pt x="56" y="151"/>
                      <a:pt x="56" y="151"/>
                      <a:pt x="56" y="151"/>
                    </a:cubicBezTo>
                    <a:cubicBezTo>
                      <a:pt x="50" y="148"/>
                      <a:pt x="45" y="145"/>
                      <a:pt x="40" y="141"/>
                    </a:cubicBezTo>
                    <a:cubicBezTo>
                      <a:pt x="47" y="133"/>
                      <a:pt x="47" y="133"/>
                      <a:pt x="47" y="133"/>
                    </a:cubicBezTo>
                    <a:cubicBezTo>
                      <a:pt x="49" y="131"/>
                      <a:pt x="49" y="127"/>
                      <a:pt x="47" y="125"/>
                    </a:cubicBezTo>
                    <a:cubicBezTo>
                      <a:pt x="45" y="123"/>
                      <a:pt x="41" y="123"/>
                      <a:pt x="39" y="125"/>
                    </a:cubicBezTo>
                    <a:cubicBezTo>
                      <a:pt x="32" y="133"/>
                      <a:pt x="32" y="133"/>
                      <a:pt x="32" y="133"/>
                    </a:cubicBezTo>
                    <a:cubicBezTo>
                      <a:pt x="27" y="128"/>
                      <a:pt x="24" y="123"/>
                      <a:pt x="21" y="118"/>
                    </a:cubicBezTo>
                    <a:cubicBezTo>
                      <a:pt x="29" y="114"/>
                      <a:pt x="29" y="114"/>
                      <a:pt x="29" y="114"/>
                    </a:cubicBezTo>
                    <a:cubicBezTo>
                      <a:pt x="31" y="113"/>
                      <a:pt x="32" y="111"/>
                      <a:pt x="31" y="109"/>
                    </a:cubicBezTo>
                    <a:cubicBezTo>
                      <a:pt x="30" y="107"/>
                      <a:pt x="28" y="106"/>
                      <a:pt x="26" y="107"/>
                    </a:cubicBezTo>
                    <a:cubicBezTo>
                      <a:pt x="18" y="110"/>
                      <a:pt x="18" y="110"/>
                      <a:pt x="18" y="110"/>
                    </a:cubicBezTo>
                    <a:cubicBezTo>
                      <a:pt x="16" y="105"/>
                      <a:pt x="14" y="99"/>
                      <a:pt x="14" y="93"/>
                    </a:cubicBezTo>
                    <a:cubicBezTo>
                      <a:pt x="24" y="92"/>
                      <a:pt x="24" y="92"/>
                      <a:pt x="24" y="92"/>
                    </a:cubicBezTo>
                    <a:cubicBezTo>
                      <a:pt x="27" y="92"/>
                      <a:pt x="30" y="90"/>
                      <a:pt x="30" y="87"/>
                    </a:cubicBezTo>
                    <a:cubicBezTo>
                      <a:pt x="30" y="83"/>
                      <a:pt x="27" y="81"/>
                      <a:pt x="24" y="81"/>
                    </a:cubicBezTo>
                    <a:cubicBezTo>
                      <a:pt x="14" y="81"/>
                      <a:pt x="14" y="81"/>
                      <a:pt x="14" y="81"/>
                    </a:cubicBezTo>
                    <a:cubicBezTo>
                      <a:pt x="14" y="75"/>
                      <a:pt x="15" y="69"/>
                      <a:pt x="17" y="64"/>
                    </a:cubicBezTo>
                    <a:cubicBezTo>
                      <a:pt x="25" y="67"/>
                      <a:pt x="25" y="67"/>
                      <a:pt x="25" y="67"/>
                    </a:cubicBezTo>
                    <a:cubicBezTo>
                      <a:pt x="27" y="68"/>
                      <a:pt x="30" y="67"/>
                      <a:pt x="30" y="65"/>
                    </a:cubicBezTo>
                    <a:cubicBezTo>
                      <a:pt x="31" y="63"/>
                      <a:pt x="30" y="61"/>
                      <a:pt x="28" y="60"/>
                    </a:cubicBezTo>
                    <a:cubicBezTo>
                      <a:pt x="19" y="57"/>
                      <a:pt x="19" y="57"/>
                      <a:pt x="19" y="57"/>
                    </a:cubicBezTo>
                    <a:cubicBezTo>
                      <a:pt x="22" y="51"/>
                      <a:pt x="25" y="45"/>
                      <a:pt x="30" y="40"/>
                    </a:cubicBezTo>
                    <a:cubicBezTo>
                      <a:pt x="37" y="47"/>
                      <a:pt x="37" y="47"/>
                      <a:pt x="37" y="47"/>
                    </a:cubicBezTo>
                    <a:cubicBezTo>
                      <a:pt x="39" y="50"/>
                      <a:pt x="43" y="50"/>
                      <a:pt x="45" y="47"/>
                    </a:cubicBezTo>
                    <a:cubicBezTo>
                      <a:pt x="47" y="45"/>
                      <a:pt x="47" y="41"/>
                      <a:pt x="45" y="39"/>
                    </a:cubicBezTo>
                    <a:cubicBezTo>
                      <a:pt x="37" y="32"/>
                      <a:pt x="37" y="32"/>
                      <a:pt x="37" y="32"/>
                    </a:cubicBezTo>
                    <a:cubicBezTo>
                      <a:pt x="42" y="28"/>
                      <a:pt x="47" y="24"/>
                      <a:pt x="52" y="22"/>
                    </a:cubicBezTo>
                    <a:cubicBezTo>
                      <a:pt x="56" y="30"/>
                      <a:pt x="56" y="30"/>
                      <a:pt x="56" y="30"/>
                    </a:cubicBezTo>
                    <a:cubicBezTo>
                      <a:pt x="57" y="32"/>
                      <a:pt x="59" y="33"/>
                      <a:pt x="61" y="32"/>
                    </a:cubicBezTo>
                    <a:cubicBezTo>
                      <a:pt x="63" y="31"/>
                      <a:pt x="64" y="29"/>
                      <a:pt x="63" y="27"/>
                    </a:cubicBezTo>
                    <a:cubicBezTo>
                      <a:pt x="60" y="18"/>
                      <a:pt x="60" y="18"/>
                      <a:pt x="60" y="18"/>
                    </a:cubicBezTo>
                    <a:cubicBezTo>
                      <a:pt x="65" y="16"/>
                      <a:pt x="71" y="15"/>
                      <a:pt x="78" y="14"/>
                    </a:cubicBezTo>
                    <a:cubicBezTo>
                      <a:pt x="78" y="25"/>
                      <a:pt x="78" y="25"/>
                      <a:pt x="78" y="25"/>
                    </a:cubicBezTo>
                    <a:cubicBezTo>
                      <a:pt x="78" y="28"/>
                      <a:pt x="81" y="30"/>
                      <a:pt x="84" y="30"/>
                    </a:cubicBezTo>
                    <a:cubicBezTo>
                      <a:pt x="87" y="30"/>
                      <a:pt x="89" y="28"/>
                      <a:pt x="89" y="24"/>
                    </a:cubicBezTo>
                    <a:cubicBezTo>
                      <a:pt x="89" y="14"/>
                      <a:pt x="89" y="14"/>
                      <a:pt x="89" y="14"/>
                    </a:cubicBezTo>
                    <a:cubicBezTo>
                      <a:pt x="96" y="14"/>
                      <a:pt x="102" y="15"/>
                      <a:pt x="107" y="17"/>
                    </a:cubicBezTo>
                    <a:cubicBezTo>
                      <a:pt x="104" y="26"/>
                      <a:pt x="104" y="26"/>
                      <a:pt x="104" y="26"/>
                    </a:cubicBezTo>
                    <a:cubicBezTo>
                      <a:pt x="103" y="28"/>
                      <a:pt x="104" y="30"/>
                      <a:pt x="106" y="31"/>
                    </a:cubicBezTo>
                    <a:cubicBezTo>
                      <a:pt x="108" y="32"/>
                      <a:pt x="111" y="31"/>
                      <a:pt x="111" y="29"/>
                    </a:cubicBezTo>
                    <a:cubicBezTo>
                      <a:pt x="115" y="20"/>
                      <a:pt x="115" y="20"/>
                      <a:pt x="115" y="20"/>
                    </a:cubicBezTo>
                    <a:cubicBezTo>
                      <a:pt x="120" y="23"/>
                      <a:pt x="126" y="26"/>
                      <a:pt x="130" y="30"/>
                    </a:cubicBezTo>
                    <a:cubicBezTo>
                      <a:pt x="123" y="38"/>
                      <a:pt x="123" y="38"/>
                      <a:pt x="123" y="38"/>
                    </a:cubicBezTo>
                    <a:cubicBezTo>
                      <a:pt x="121" y="40"/>
                      <a:pt x="121" y="43"/>
                      <a:pt x="123" y="46"/>
                    </a:cubicBezTo>
                    <a:cubicBezTo>
                      <a:pt x="125" y="48"/>
                      <a:pt x="129" y="48"/>
                      <a:pt x="131" y="45"/>
                    </a:cubicBezTo>
                    <a:cubicBezTo>
                      <a:pt x="138" y="38"/>
                      <a:pt x="138" y="38"/>
                      <a:pt x="138" y="38"/>
                    </a:cubicBezTo>
                    <a:cubicBezTo>
                      <a:pt x="143" y="43"/>
                      <a:pt x="146" y="48"/>
                      <a:pt x="149" y="54"/>
                    </a:cubicBezTo>
                    <a:cubicBezTo>
                      <a:pt x="141" y="57"/>
                      <a:pt x="141" y="57"/>
                      <a:pt x="141" y="57"/>
                    </a:cubicBezTo>
                    <a:cubicBezTo>
                      <a:pt x="139" y="58"/>
                      <a:pt x="138" y="61"/>
                      <a:pt x="139" y="63"/>
                    </a:cubicBezTo>
                    <a:cubicBezTo>
                      <a:pt x="140" y="64"/>
                      <a:pt x="142" y="65"/>
                      <a:pt x="144" y="65"/>
                    </a:cubicBezTo>
                    <a:cubicBezTo>
                      <a:pt x="152" y="61"/>
                      <a:pt x="152" y="61"/>
                      <a:pt x="152" y="61"/>
                    </a:cubicBezTo>
                    <a:cubicBezTo>
                      <a:pt x="154" y="66"/>
                      <a:pt x="156" y="72"/>
                      <a:pt x="156" y="78"/>
                    </a:cubicBezTo>
                    <a:cubicBezTo>
                      <a:pt x="146" y="78"/>
                      <a:pt x="146" y="78"/>
                      <a:pt x="146" y="78"/>
                    </a:cubicBezTo>
                    <a:cubicBezTo>
                      <a:pt x="143" y="78"/>
                      <a:pt x="140" y="81"/>
                      <a:pt x="140" y="84"/>
                    </a:cubicBezTo>
                    <a:cubicBezTo>
                      <a:pt x="140" y="87"/>
                      <a:pt x="143" y="90"/>
                      <a:pt x="146" y="90"/>
                    </a:cubicBezTo>
                    <a:cubicBezTo>
                      <a:pt x="157" y="89"/>
                      <a:pt x="157" y="89"/>
                      <a:pt x="157" y="89"/>
                    </a:cubicBezTo>
                    <a:cubicBezTo>
                      <a:pt x="156" y="96"/>
                      <a:pt x="155" y="102"/>
                      <a:pt x="153" y="107"/>
                    </a:cubicBezTo>
                    <a:cubicBezTo>
                      <a:pt x="145" y="104"/>
                      <a:pt x="145" y="104"/>
                      <a:pt x="145" y="104"/>
                    </a:cubicBezTo>
                    <a:cubicBezTo>
                      <a:pt x="143" y="104"/>
                      <a:pt x="141" y="105"/>
                      <a:pt x="140" y="107"/>
                    </a:cubicBezTo>
                    <a:cubicBezTo>
                      <a:pt x="139" y="109"/>
                      <a:pt x="140" y="111"/>
                      <a:pt x="142" y="112"/>
                    </a:cubicBezTo>
                    <a:cubicBezTo>
                      <a:pt x="150" y="115"/>
                      <a:pt x="150" y="115"/>
                      <a:pt x="150" y="115"/>
                    </a:cubicBezTo>
                    <a:cubicBezTo>
                      <a:pt x="148" y="120"/>
                      <a:pt x="144" y="126"/>
                      <a:pt x="140" y="131"/>
                    </a:cubicBezTo>
                    <a:close/>
                    <a:moveTo>
                      <a:pt x="97" y="84"/>
                    </a:moveTo>
                    <a:cubicBezTo>
                      <a:pt x="97" y="91"/>
                      <a:pt x="92" y="97"/>
                      <a:pt x="85" y="97"/>
                    </a:cubicBezTo>
                    <a:cubicBezTo>
                      <a:pt x="78" y="97"/>
                      <a:pt x="73" y="92"/>
                      <a:pt x="73" y="85"/>
                    </a:cubicBezTo>
                    <a:cubicBezTo>
                      <a:pt x="73" y="80"/>
                      <a:pt x="76" y="75"/>
                      <a:pt x="81" y="73"/>
                    </a:cubicBezTo>
                    <a:cubicBezTo>
                      <a:pt x="80" y="40"/>
                      <a:pt x="80" y="40"/>
                      <a:pt x="80" y="40"/>
                    </a:cubicBezTo>
                    <a:cubicBezTo>
                      <a:pt x="80" y="37"/>
                      <a:pt x="82" y="35"/>
                      <a:pt x="84" y="35"/>
                    </a:cubicBezTo>
                    <a:cubicBezTo>
                      <a:pt x="86" y="35"/>
                      <a:pt x="88" y="37"/>
                      <a:pt x="88" y="40"/>
                    </a:cubicBezTo>
                    <a:cubicBezTo>
                      <a:pt x="89" y="73"/>
                      <a:pt x="89" y="73"/>
                      <a:pt x="89" y="73"/>
                    </a:cubicBezTo>
                    <a:cubicBezTo>
                      <a:pt x="94" y="75"/>
                      <a:pt x="97" y="79"/>
                      <a:pt x="97" y="84"/>
                    </a:cubicBezTo>
                    <a:close/>
                    <a:moveTo>
                      <a:pt x="85" y="103"/>
                    </a:moveTo>
                    <a:cubicBezTo>
                      <a:pt x="87" y="103"/>
                      <a:pt x="89" y="103"/>
                      <a:pt x="91" y="102"/>
                    </a:cubicBezTo>
                    <a:cubicBezTo>
                      <a:pt x="92" y="126"/>
                      <a:pt x="92" y="126"/>
                      <a:pt x="92" y="126"/>
                    </a:cubicBezTo>
                    <a:cubicBezTo>
                      <a:pt x="92" y="130"/>
                      <a:pt x="89" y="133"/>
                      <a:pt x="85" y="133"/>
                    </a:cubicBezTo>
                    <a:cubicBezTo>
                      <a:pt x="82" y="133"/>
                      <a:pt x="79" y="130"/>
                      <a:pt x="79" y="127"/>
                    </a:cubicBezTo>
                    <a:cubicBezTo>
                      <a:pt x="78" y="102"/>
                      <a:pt x="78" y="102"/>
                      <a:pt x="78" y="102"/>
                    </a:cubicBezTo>
                    <a:cubicBezTo>
                      <a:pt x="80" y="103"/>
                      <a:pt x="82" y="103"/>
                      <a:pt x="8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7" name="Freeform 74"/>
              <p:cNvSpPr>
                <a:spLocks noEditPoints="1"/>
              </p:cNvSpPr>
              <p:nvPr/>
            </p:nvSpPr>
            <p:spPr bwMode="auto">
              <a:xfrm>
                <a:off x="1287" y="1855"/>
                <a:ext cx="221" cy="221"/>
              </a:xfrm>
              <a:custGeom>
                <a:avLst/>
                <a:gdLst>
                  <a:gd name="T0" fmla="*/ 1 w 152"/>
                  <a:gd name="T1" fmla="*/ 78 h 152"/>
                  <a:gd name="T2" fmla="*/ 151 w 152"/>
                  <a:gd name="T3" fmla="*/ 74 h 152"/>
                  <a:gd name="T4" fmla="*/ 125 w 152"/>
                  <a:gd name="T5" fmla="*/ 116 h 152"/>
                  <a:gd name="T6" fmla="*/ 112 w 152"/>
                  <a:gd name="T7" fmla="*/ 110 h 152"/>
                  <a:gd name="T8" fmla="*/ 118 w 152"/>
                  <a:gd name="T9" fmla="*/ 124 h 152"/>
                  <a:gd name="T10" fmla="*/ 102 w 152"/>
                  <a:gd name="T11" fmla="*/ 126 h 152"/>
                  <a:gd name="T12" fmla="*/ 95 w 152"/>
                  <a:gd name="T13" fmla="*/ 129 h 152"/>
                  <a:gd name="T14" fmla="*/ 83 w 152"/>
                  <a:gd name="T15" fmla="*/ 139 h 152"/>
                  <a:gd name="T16" fmla="*/ 77 w 152"/>
                  <a:gd name="T17" fmla="*/ 125 h 152"/>
                  <a:gd name="T18" fmla="*/ 72 w 152"/>
                  <a:gd name="T19" fmla="*/ 140 h 152"/>
                  <a:gd name="T20" fmla="*/ 59 w 152"/>
                  <a:gd name="T21" fmla="*/ 129 h 152"/>
                  <a:gd name="T22" fmla="*/ 53 w 152"/>
                  <a:gd name="T23" fmla="*/ 127 h 152"/>
                  <a:gd name="T24" fmla="*/ 36 w 152"/>
                  <a:gd name="T25" fmla="*/ 125 h 152"/>
                  <a:gd name="T26" fmla="*/ 42 w 152"/>
                  <a:gd name="T27" fmla="*/ 112 h 152"/>
                  <a:gd name="T28" fmla="*/ 29 w 152"/>
                  <a:gd name="T29" fmla="*/ 118 h 152"/>
                  <a:gd name="T30" fmla="*/ 27 w 152"/>
                  <a:gd name="T31" fmla="*/ 102 h 152"/>
                  <a:gd name="T32" fmla="*/ 24 w 152"/>
                  <a:gd name="T33" fmla="*/ 95 h 152"/>
                  <a:gd name="T34" fmla="*/ 13 w 152"/>
                  <a:gd name="T35" fmla="*/ 83 h 152"/>
                  <a:gd name="T36" fmla="*/ 27 w 152"/>
                  <a:gd name="T37" fmla="*/ 77 h 152"/>
                  <a:gd name="T38" fmla="*/ 13 w 152"/>
                  <a:gd name="T39" fmla="*/ 72 h 152"/>
                  <a:gd name="T40" fmla="*/ 23 w 152"/>
                  <a:gd name="T41" fmla="*/ 60 h 152"/>
                  <a:gd name="T42" fmla="*/ 25 w 152"/>
                  <a:gd name="T43" fmla="*/ 54 h 152"/>
                  <a:gd name="T44" fmla="*/ 27 w 152"/>
                  <a:gd name="T45" fmla="*/ 36 h 152"/>
                  <a:gd name="T46" fmla="*/ 41 w 152"/>
                  <a:gd name="T47" fmla="*/ 42 h 152"/>
                  <a:gd name="T48" fmla="*/ 34 w 152"/>
                  <a:gd name="T49" fmla="*/ 29 h 152"/>
                  <a:gd name="T50" fmla="*/ 51 w 152"/>
                  <a:gd name="T51" fmla="*/ 27 h 152"/>
                  <a:gd name="T52" fmla="*/ 57 w 152"/>
                  <a:gd name="T53" fmla="*/ 24 h 152"/>
                  <a:gd name="T54" fmla="*/ 70 w 152"/>
                  <a:gd name="T55" fmla="*/ 13 h 152"/>
                  <a:gd name="T56" fmla="*/ 75 w 152"/>
                  <a:gd name="T57" fmla="*/ 27 h 152"/>
                  <a:gd name="T58" fmla="*/ 80 w 152"/>
                  <a:gd name="T59" fmla="*/ 13 h 152"/>
                  <a:gd name="T60" fmla="*/ 93 w 152"/>
                  <a:gd name="T61" fmla="*/ 24 h 152"/>
                  <a:gd name="T62" fmla="*/ 99 w 152"/>
                  <a:gd name="T63" fmla="*/ 26 h 152"/>
                  <a:gd name="T64" fmla="*/ 116 w 152"/>
                  <a:gd name="T65" fmla="*/ 27 h 152"/>
                  <a:gd name="T66" fmla="*/ 110 w 152"/>
                  <a:gd name="T67" fmla="*/ 41 h 152"/>
                  <a:gd name="T68" fmla="*/ 124 w 152"/>
                  <a:gd name="T69" fmla="*/ 34 h 152"/>
                  <a:gd name="T70" fmla="*/ 126 w 152"/>
                  <a:gd name="T71" fmla="*/ 51 h 152"/>
                  <a:gd name="T72" fmla="*/ 128 w 152"/>
                  <a:gd name="T73" fmla="*/ 58 h 152"/>
                  <a:gd name="T74" fmla="*/ 139 w 152"/>
                  <a:gd name="T75" fmla="*/ 70 h 152"/>
                  <a:gd name="T76" fmla="*/ 125 w 152"/>
                  <a:gd name="T77" fmla="*/ 75 h 152"/>
                  <a:gd name="T78" fmla="*/ 140 w 152"/>
                  <a:gd name="T79" fmla="*/ 80 h 152"/>
                  <a:gd name="T80" fmla="*/ 129 w 152"/>
                  <a:gd name="T81" fmla="*/ 93 h 152"/>
                  <a:gd name="T82" fmla="*/ 127 w 152"/>
                  <a:gd name="T83" fmla="*/ 99 h 152"/>
                  <a:gd name="T84" fmla="*/ 125 w 152"/>
                  <a:gd name="T85" fmla="*/ 116 h 152"/>
                  <a:gd name="T86" fmla="*/ 76 w 152"/>
                  <a:gd name="T87" fmla="*/ 86 h 152"/>
                  <a:gd name="T88" fmla="*/ 72 w 152"/>
                  <a:gd name="T89" fmla="*/ 65 h 152"/>
                  <a:gd name="T90" fmla="*/ 75 w 152"/>
                  <a:gd name="T91" fmla="*/ 32 h 152"/>
                  <a:gd name="T92" fmla="*/ 80 w 152"/>
                  <a:gd name="T93" fmla="*/ 65 h 152"/>
                  <a:gd name="T94" fmla="*/ 76 w 152"/>
                  <a:gd name="T95" fmla="*/ 92 h 152"/>
                  <a:gd name="T96" fmla="*/ 82 w 152"/>
                  <a:gd name="T97" fmla="*/ 113 h 152"/>
                  <a:gd name="T98" fmla="*/ 70 w 152"/>
                  <a:gd name="T99" fmla="*/ 113 h 152"/>
                  <a:gd name="T100" fmla="*/ 76 w 152"/>
                  <a:gd name="T101" fmla="*/ 9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2" h="152">
                    <a:moveTo>
                      <a:pt x="74" y="1"/>
                    </a:moveTo>
                    <a:cubicBezTo>
                      <a:pt x="33" y="2"/>
                      <a:pt x="0" y="37"/>
                      <a:pt x="1" y="78"/>
                    </a:cubicBezTo>
                    <a:cubicBezTo>
                      <a:pt x="2" y="119"/>
                      <a:pt x="36" y="152"/>
                      <a:pt x="78" y="151"/>
                    </a:cubicBezTo>
                    <a:cubicBezTo>
                      <a:pt x="119" y="150"/>
                      <a:pt x="152" y="116"/>
                      <a:pt x="151" y="74"/>
                    </a:cubicBezTo>
                    <a:cubicBezTo>
                      <a:pt x="150" y="33"/>
                      <a:pt x="116" y="0"/>
                      <a:pt x="74" y="1"/>
                    </a:cubicBezTo>
                    <a:close/>
                    <a:moveTo>
                      <a:pt x="125" y="116"/>
                    </a:moveTo>
                    <a:cubicBezTo>
                      <a:pt x="119" y="110"/>
                      <a:pt x="119" y="110"/>
                      <a:pt x="119" y="110"/>
                    </a:cubicBezTo>
                    <a:cubicBezTo>
                      <a:pt x="117" y="108"/>
                      <a:pt x="113" y="108"/>
                      <a:pt x="112" y="110"/>
                    </a:cubicBezTo>
                    <a:cubicBezTo>
                      <a:pt x="110" y="112"/>
                      <a:pt x="110" y="115"/>
                      <a:pt x="112" y="117"/>
                    </a:cubicBezTo>
                    <a:cubicBezTo>
                      <a:pt x="118" y="124"/>
                      <a:pt x="118" y="124"/>
                      <a:pt x="118" y="124"/>
                    </a:cubicBezTo>
                    <a:cubicBezTo>
                      <a:pt x="114" y="127"/>
                      <a:pt x="110" y="130"/>
                      <a:pt x="105" y="133"/>
                    </a:cubicBezTo>
                    <a:cubicBezTo>
                      <a:pt x="102" y="126"/>
                      <a:pt x="102" y="126"/>
                      <a:pt x="102" y="126"/>
                    </a:cubicBezTo>
                    <a:cubicBezTo>
                      <a:pt x="101" y="124"/>
                      <a:pt x="99" y="123"/>
                      <a:pt x="97" y="124"/>
                    </a:cubicBezTo>
                    <a:cubicBezTo>
                      <a:pt x="95" y="125"/>
                      <a:pt x="95" y="127"/>
                      <a:pt x="95" y="129"/>
                    </a:cubicBezTo>
                    <a:cubicBezTo>
                      <a:pt x="98" y="136"/>
                      <a:pt x="98" y="136"/>
                      <a:pt x="98" y="136"/>
                    </a:cubicBezTo>
                    <a:cubicBezTo>
                      <a:pt x="93" y="138"/>
                      <a:pt x="88" y="139"/>
                      <a:pt x="83" y="139"/>
                    </a:cubicBezTo>
                    <a:cubicBezTo>
                      <a:pt x="82" y="130"/>
                      <a:pt x="82" y="130"/>
                      <a:pt x="82" y="130"/>
                    </a:cubicBezTo>
                    <a:cubicBezTo>
                      <a:pt x="82" y="127"/>
                      <a:pt x="80" y="125"/>
                      <a:pt x="77" y="125"/>
                    </a:cubicBezTo>
                    <a:cubicBezTo>
                      <a:pt x="74" y="125"/>
                      <a:pt x="72" y="128"/>
                      <a:pt x="72" y="130"/>
                    </a:cubicBezTo>
                    <a:cubicBezTo>
                      <a:pt x="72" y="140"/>
                      <a:pt x="72" y="140"/>
                      <a:pt x="72" y="140"/>
                    </a:cubicBezTo>
                    <a:cubicBezTo>
                      <a:pt x="67" y="139"/>
                      <a:pt x="61" y="138"/>
                      <a:pt x="56" y="137"/>
                    </a:cubicBezTo>
                    <a:cubicBezTo>
                      <a:pt x="59" y="129"/>
                      <a:pt x="59" y="129"/>
                      <a:pt x="59" y="129"/>
                    </a:cubicBezTo>
                    <a:cubicBezTo>
                      <a:pt x="60" y="128"/>
                      <a:pt x="59" y="126"/>
                      <a:pt x="57" y="125"/>
                    </a:cubicBezTo>
                    <a:cubicBezTo>
                      <a:pt x="55" y="124"/>
                      <a:pt x="53" y="125"/>
                      <a:pt x="53" y="127"/>
                    </a:cubicBezTo>
                    <a:cubicBezTo>
                      <a:pt x="50" y="134"/>
                      <a:pt x="50" y="134"/>
                      <a:pt x="50" y="134"/>
                    </a:cubicBezTo>
                    <a:cubicBezTo>
                      <a:pt x="45" y="132"/>
                      <a:pt x="40" y="129"/>
                      <a:pt x="36" y="125"/>
                    </a:cubicBezTo>
                    <a:cubicBezTo>
                      <a:pt x="42" y="119"/>
                      <a:pt x="42" y="119"/>
                      <a:pt x="42" y="119"/>
                    </a:cubicBezTo>
                    <a:cubicBezTo>
                      <a:pt x="44" y="117"/>
                      <a:pt x="44" y="113"/>
                      <a:pt x="42" y="112"/>
                    </a:cubicBezTo>
                    <a:cubicBezTo>
                      <a:pt x="40" y="110"/>
                      <a:pt x="37" y="110"/>
                      <a:pt x="35" y="112"/>
                    </a:cubicBezTo>
                    <a:cubicBezTo>
                      <a:pt x="29" y="118"/>
                      <a:pt x="29" y="118"/>
                      <a:pt x="29" y="118"/>
                    </a:cubicBezTo>
                    <a:cubicBezTo>
                      <a:pt x="25" y="114"/>
                      <a:pt x="22" y="110"/>
                      <a:pt x="19" y="105"/>
                    </a:cubicBezTo>
                    <a:cubicBezTo>
                      <a:pt x="27" y="102"/>
                      <a:pt x="27" y="102"/>
                      <a:pt x="27" y="102"/>
                    </a:cubicBezTo>
                    <a:cubicBezTo>
                      <a:pt x="28" y="101"/>
                      <a:pt x="29" y="99"/>
                      <a:pt x="28" y="97"/>
                    </a:cubicBezTo>
                    <a:cubicBezTo>
                      <a:pt x="28" y="95"/>
                      <a:pt x="25" y="95"/>
                      <a:pt x="24" y="95"/>
                    </a:cubicBezTo>
                    <a:cubicBezTo>
                      <a:pt x="17" y="98"/>
                      <a:pt x="17" y="98"/>
                      <a:pt x="17" y="98"/>
                    </a:cubicBezTo>
                    <a:cubicBezTo>
                      <a:pt x="15" y="93"/>
                      <a:pt x="13" y="88"/>
                      <a:pt x="13" y="83"/>
                    </a:cubicBezTo>
                    <a:cubicBezTo>
                      <a:pt x="22" y="82"/>
                      <a:pt x="22" y="82"/>
                      <a:pt x="22" y="82"/>
                    </a:cubicBezTo>
                    <a:cubicBezTo>
                      <a:pt x="25" y="82"/>
                      <a:pt x="27" y="80"/>
                      <a:pt x="27" y="77"/>
                    </a:cubicBezTo>
                    <a:cubicBezTo>
                      <a:pt x="27" y="74"/>
                      <a:pt x="25" y="72"/>
                      <a:pt x="22" y="72"/>
                    </a:cubicBezTo>
                    <a:cubicBezTo>
                      <a:pt x="13" y="72"/>
                      <a:pt x="13" y="72"/>
                      <a:pt x="13" y="72"/>
                    </a:cubicBezTo>
                    <a:cubicBezTo>
                      <a:pt x="13" y="67"/>
                      <a:pt x="14" y="62"/>
                      <a:pt x="15" y="57"/>
                    </a:cubicBezTo>
                    <a:cubicBezTo>
                      <a:pt x="23" y="60"/>
                      <a:pt x="23" y="60"/>
                      <a:pt x="23" y="60"/>
                    </a:cubicBezTo>
                    <a:cubicBezTo>
                      <a:pt x="25" y="61"/>
                      <a:pt x="27" y="60"/>
                      <a:pt x="27" y="58"/>
                    </a:cubicBezTo>
                    <a:cubicBezTo>
                      <a:pt x="28" y="56"/>
                      <a:pt x="27" y="54"/>
                      <a:pt x="25" y="54"/>
                    </a:cubicBezTo>
                    <a:cubicBezTo>
                      <a:pt x="18" y="51"/>
                      <a:pt x="18" y="51"/>
                      <a:pt x="18" y="51"/>
                    </a:cubicBezTo>
                    <a:cubicBezTo>
                      <a:pt x="20" y="45"/>
                      <a:pt x="23" y="40"/>
                      <a:pt x="27" y="36"/>
                    </a:cubicBezTo>
                    <a:cubicBezTo>
                      <a:pt x="34" y="42"/>
                      <a:pt x="34" y="42"/>
                      <a:pt x="34" y="42"/>
                    </a:cubicBezTo>
                    <a:cubicBezTo>
                      <a:pt x="36" y="44"/>
                      <a:pt x="39" y="44"/>
                      <a:pt x="41" y="42"/>
                    </a:cubicBezTo>
                    <a:cubicBezTo>
                      <a:pt x="43" y="40"/>
                      <a:pt x="43" y="37"/>
                      <a:pt x="41" y="35"/>
                    </a:cubicBezTo>
                    <a:cubicBezTo>
                      <a:pt x="34" y="29"/>
                      <a:pt x="34" y="29"/>
                      <a:pt x="34" y="29"/>
                    </a:cubicBezTo>
                    <a:cubicBezTo>
                      <a:pt x="38" y="25"/>
                      <a:pt x="42" y="22"/>
                      <a:pt x="47" y="20"/>
                    </a:cubicBezTo>
                    <a:cubicBezTo>
                      <a:pt x="51" y="27"/>
                      <a:pt x="51" y="27"/>
                      <a:pt x="51" y="27"/>
                    </a:cubicBezTo>
                    <a:cubicBezTo>
                      <a:pt x="51" y="29"/>
                      <a:pt x="53" y="30"/>
                      <a:pt x="55" y="29"/>
                    </a:cubicBezTo>
                    <a:cubicBezTo>
                      <a:pt x="57" y="28"/>
                      <a:pt x="58" y="26"/>
                      <a:pt x="57" y="24"/>
                    </a:cubicBezTo>
                    <a:cubicBezTo>
                      <a:pt x="53" y="17"/>
                      <a:pt x="53" y="17"/>
                      <a:pt x="53" y="17"/>
                    </a:cubicBezTo>
                    <a:cubicBezTo>
                      <a:pt x="59" y="15"/>
                      <a:pt x="64" y="13"/>
                      <a:pt x="70" y="13"/>
                    </a:cubicBezTo>
                    <a:cubicBezTo>
                      <a:pt x="70" y="22"/>
                      <a:pt x="70" y="22"/>
                      <a:pt x="70" y="22"/>
                    </a:cubicBezTo>
                    <a:cubicBezTo>
                      <a:pt x="70" y="25"/>
                      <a:pt x="72" y="27"/>
                      <a:pt x="75" y="27"/>
                    </a:cubicBezTo>
                    <a:cubicBezTo>
                      <a:pt x="78" y="27"/>
                      <a:pt x="80" y="25"/>
                      <a:pt x="80" y="22"/>
                    </a:cubicBezTo>
                    <a:cubicBezTo>
                      <a:pt x="80" y="13"/>
                      <a:pt x="80" y="13"/>
                      <a:pt x="80" y="13"/>
                    </a:cubicBezTo>
                    <a:cubicBezTo>
                      <a:pt x="85" y="13"/>
                      <a:pt x="91" y="14"/>
                      <a:pt x="96" y="16"/>
                    </a:cubicBezTo>
                    <a:cubicBezTo>
                      <a:pt x="93" y="24"/>
                      <a:pt x="93" y="24"/>
                      <a:pt x="93" y="24"/>
                    </a:cubicBezTo>
                    <a:cubicBezTo>
                      <a:pt x="92" y="25"/>
                      <a:pt x="93" y="27"/>
                      <a:pt x="95" y="28"/>
                    </a:cubicBezTo>
                    <a:cubicBezTo>
                      <a:pt x="97" y="29"/>
                      <a:pt x="99" y="28"/>
                      <a:pt x="99" y="26"/>
                    </a:cubicBezTo>
                    <a:cubicBezTo>
                      <a:pt x="102" y="18"/>
                      <a:pt x="102" y="18"/>
                      <a:pt x="102" y="18"/>
                    </a:cubicBezTo>
                    <a:cubicBezTo>
                      <a:pt x="107" y="21"/>
                      <a:pt x="112" y="23"/>
                      <a:pt x="116" y="27"/>
                    </a:cubicBezTo>
                    <a:cubicBezTo>
                      <a:pt x="110" y="34"/>
                      <a:pt x="110" y="34"/>
                      <a:pt x="110" y="34"/>
                    </a:cubicBezTo>
                    <a:cubicBezTo>
                      <a:pt x="108" y="36"/>
                      <a:pt x="108" y="39"/>
                      <a:pt x="110" y="41"/>
                    </a:cubicBezTo>
                    <a:cubicBezTo>
                      <a:pt x="112" y="43"/>
                      <a:pt x="115" y="43"/>
                      <a:pt x="117" y="41"/>
                    </a:cubicBezTo>
                    <a:cubicBezTo>
                      <a:pt x="124" y="34"/>
                      <a:pt x="124" y="34"/>
                      <a:pt x="124" y="34"/>
                    </a:cubicBezTo>
                    <a:cubicBezTo>
                      <a:pt x="127" y="38"/>
                      <a:pt x="131" y="43"/>
                      <a:pt x="133" y="48"/>
                    </a:cubicBezTo>
                    <a:cubicBezTo>
                      <a:pt x="126" y="51"/>
                      <a:pt x="126" y="51"/>
                      <a:pt x="126" y="51"/>
                    </a:cubicBezTo>
                    <a:cubicBezTo>
                      <a:pt x="124" y="52"/>
                      <a:pt x="123" y="54"/>
                      <a:pt x="124" y="56"/>
                    </a:cubicBezTo>
                    <a:cubicBezTo>
                      <a:pt x="125" y="58"/>
                      <a:pt x="127" y="58"/>
                      <a:pt x="128" y="58"/>
                    </a:cubicBezTo>
                    <a:cubicBezTo>
                      <a:pt x="136" y="54"/>
                      <a:pt x="136" y="54"/>
                      <a:pt x="136" y="54"/>
                    </a:cubicBezTo>
                    <a:cubicBezTo>
                      <a:pt x="138" y="59"/>
                      <a:pt x="139" y="64"/>
                      <a:pt x="139" y="70"/>
                    </a:cubicBezTo>
                    <a:cubicBezTo>
                      <a:pt x="130" y="70"/>
                      <a:pt x="130" y="70"/>
                      <a:pt x="130" y="70"/>
                    </a:cubicBezTo>
                    <a:cubicBezTo>
                      <a:pt x="127" y="70"/>
                      <a:pt x="125" y="72"/>
                      <a:pt x="125" y="75"/>
                    </a:cubicBezTo>
                    <a:cubicBezTo>
                      <a:pt x="125" y="78"/>
                      <a:pt x="128" y="80"/>
                      <a:pt x="130" y="80"/>
                    </a:cubicBezTo>
                    <a:cubicBezTo>
                      <a:pt x="140" y="80"/>
                      <a:pt x="140" y="80"/>
                      <a:pt x="140" y="80"/>
                    </a:cubicBezTo>
                    <a:cubicBezTo>
                      <a:pt x="139" y="85"/>
                      <a:pt x="138" y="91"/>
                      <a:pt x="137" y="96"/>
                    </a:cubicBezTo>
                    <a:cubicBezTo>
                      <a:pt x="129" y="93"/>
                      <a:pt x="129" y="93"/>
                      <a:pt x="129" y="93"/>
                    </a:cubicBezTo>
                    <a:cubicBezTo>
                      <a:pt x="127" y="92"/>
                      <a:pt x="125" y="93"/>
                      <a:pt x="125" y="95"/>
                    </a:cubicBezTo>
                    <a:cubicBezTo>
                      <a:pt x="124" y="97"/>
                      <a:pt x="125" y="99"/>
                      <a:pt x="127" y="99"/>
                    </a:cubicBezTo>
                    <a:cubicBezTo>
                      <a:pt x="134" y="102"/>
                      <a:pt x="134" y="102"/>
                      <a:pt x="134" y="102"/>
                    </a:cubicBezTo>
                    <a:cubicBezTo>
                      <a:pt x="132" y="107"/>
                      <a:pt x="129" y="112"/>
                      <a:pt x="125" y="116"/>
                    </a:cubicBezTo>
                    <a:close/>
                    <a:moveTo>
                      <a:pt x="87" y="75"/>
                    </a:moveTo>
                    <a:cubicBezTo>
                      <a:pt x="87" y="81"/>
                      <a:pt x="82" y="86"/>
                      <a:pt x="76" y="86"/>
                    </a:cubicBezTo>
                    <a:cubicBezTo>
                      <a:pt x="70" y="86"/>
                      <a:pt x="65" y="82"/>
                      <a:pt x="65" y="76"/>
                    </a:cubicBezTo>
                    <a:cubicBezTo>
                      <a:pt x="65" y="71"/>
                      <a:pt x="68" y="67"/>
                      <a:pt x="72" y="65"/>
                    </a:cubicBezTo>
                    <a:cubicBezTo>
                      <a:pt x="71" y="36"/>
                      <a:pt x="71" y="36"/>
                      <a:pt x="71" y="36"/>
                    </a:cubicBezTo>
                    <a:cubicBezTo>
                      <a:pt x="71" y="34"/>
                      <a:pt x="73" y="32"/>
                      <a:pt x="75" y="32"/>
                    </a:cubicBezTo>
                    <a:cubicBezTo>
                      <a:pt x="77" y="32"/>
                      <a:pt x="79" y="33"/>
                      <a:pt x="79" y="35"/>
                    </a:cubicBezTo>
                    <a:cubicBezTo>
                      <a:pt x="80" y="65"/>
                      <a:pt x="80" y="65"/>
                      <a:pt x="80" y="65"/>
                    </a:cubicBezTo>
                    <a:cubicBezTo>
                      <a:pt x="84" y="67"/>
                      <a:pt x="87" y="70"/>
                      <a:pt x="87" y="75"/>
                    </a:cubicBezTo>
                    <a:close/>
                    <a:moveTo>
                      <a:pt x="76" y="92"/>
                    </a:moveTo>
                    <a:cubicBezTo>
                      <a:pt x="78" y="92"/>
                      <a:pt x="80" y="92"/>
                      <a:pt x="82" y="91"/>
                    </a:cubicBezTo>
                    <a:cubicBezTo>
                      <a:pt x="82" y="113"/>
                      <a:pt x="82" y="113"/>
                      <a:pt x="82" y="113"/>
                    </a:cubicBezTo>
                    <a:cubicBezTo>
                      <a:pt x="82" y="116"/>
                      <a:pt x="80" y="119"/>
                      <a:pt x="76" y="119"/>
                    </a:cubicBezTo>
                    <a:cubicBezTo>
                      <a:pt x="73" y="119"/>
                      <a:pt x="70" y="116"/>
                      <a:pt x="70" y="113"/>
                    </a:cubicBezTo>
                    <a:cubicBezTo>
                      <a:pt x="70" y="91"/>
                      <a:pt x="70" y="91"/>
                      <a:pt x="70" y="91"/>
                    </a:cubicBezTo>
                    <a:cubicBezTo>
                      <a:pt x="72" y="92"/>
                      <a:pt x="74" y="92"/>
                      <a:pt x="76"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8" name="Freeform 75"/>
              <p:cNvSpPr>
                <a:spLocks/>
              </p:cNvSpPr>
              <p:nvPr/>
            </p:nvSpPr>
            <p:spPr bwMode="auto">
              <a:xfrm>
                <a:off x="2061" y="2652"/>
                <a:ext cx="68" cy="127"/>
              </a:xfrm>
              <a:custGeom>
                <a:avLst/>
                <a:gdLst>
                  <a:gd name="T0" fmla="*/ 47 w 47"/>
                  <a:gd name="T1" fmla="*/ 60 h 88"/>
                  <a:gd name="T2" fmla="*/ 45 w 47"/>
                  <a:gd name="T3" fmla="*/ 68 h 88"/>
                  <a:gd name="T4" fmla="*/ 42 w 47"/>
                  <a:gd name="T5" fmla="*/ 73 h 88"/>
                  <a:gd name="T6" fmla="*/ 36 w 47"/>
                  <a:gd name="T7" fmla="*/ 77 h 88"/>
                  <a:gd name="T8" fmla="*/ 30 w 47"/>
                  <a:gd name="T9" fmla="*/ 79 h 88"/>
                  <a:gd name="T10" fmla="*/ 30 w 47"/>
                  <a:gd name="T11" fmla="*/ 85 h 88"/>
                  <a:gd name="T12" fmla="*/ 29 w 47"/>
                  <a:gd name="T13" fmla="*/ 88 h 88"/>
                  <a:gd name="T14" fmla="*/ 27 w 47"/>
                  <a:gd name="T15" fmla="*/ 88 h 88"/>
                  <a:gd name="T16" fmla="*/ 20 w 47"/>
                  <a:gd name="T17" fmla="*/ 88 h 88"/>
                  <a:gd name="T18" fmla="*/ 17 w 47"/>
                  <a:gd name="T19" fmla="*/ 88 h 88"/>
                  <a:gd name="T20" fmla="*/ 17 w 47"/>
                  <a:gd name="T21" fmla="*/ 84 h 88"/>
                  <a:gd name="T22" fmla="*/ 17 w 47"/>
                  <a:gd name="T23" fmla="*/ 80 h 88"/>
                  <a:gd name="T24" fmla="*/ 6 w 47"/>
                  <a:gd name="T25" fmla="*/ 79 h 88"/>
                  <a:gd name="T26" fmla="*/ 0 w 47"/>
                  <a:gd name="T27" fmla="*/ 76 h 88"/>
                  <a:gd name="T28" fmla="*/ 0 w 47"/>
                  <a:gd name="T29" fmla="*/ 74 h 88"/>
                  <a:gd name="T30" fmla="*/ 0 w 47"/>
                  <a:gd name="T31" fmla="*/ 70 h 88"/>
                  <a:gd name="T32" fmla="*/ 1 w 47"/>
                  <a:gd name="T33" fmla="*/ 67 h 88"/>
                  <a:gd name="T34" fmla="*/ 3 w 47"/>
                  <a:gd name="T35" fmla="*/ 66 h 88"/>
                  <a:gd name="T36" fmla="*/ 4 w 47"/>
                  <a:gd name="T37" fmla="*/ 66 h 88"/>
                  <a:gd name="T38" fmla="*/ 4 w 47"/>
                  <a:gd name="T39" fmla="*/ 66 h 88"/>
                  <a:gd name="T40" fmla="*/ 10 w 47"/>
                  <a:gd name="T41" fmla="*/ 68 h 88"/>
                  <a:gd name="T42" fmla="*/ 19 w 47"/>
                  <a:gd name="T43" fmla="*/ 69 h 88"/>
                  <a:gd name="T44" fmla="*/ 29 w 47"/>
                  <a:gd name="T45" fmla="*/ 67 h 88"/>
                  <a:gd name="T46" fmla="*/ 33 w 47"/>
                  <a:gd name="T47" fmla="*/ 61 h 88"/>
                  <a:gd name="T48" fmla="*/ 30 w 47"/>
                  <a:gd name="T49" fmla="*/ 54 h 88"/>
                  <a:gd name="T50" fmla="*/ 20 w 47"/>
                  <a:gd name="T51" fmla="*/ 49 h 88"/>
                  <a:gd name="T52" fmla="*/ 13 w 47"/>
                  <a:gd name="T53" fmla="*/ 46 h 88"/>
                  <a:gd name="T54" fmla="*/ 7 w 47"/>
                  <a:gd name="T55" fmla="*/ 41 h 88"/>
                  <a:gd name="T56" fmla="*/ 3 w 47"/>
                  <a:gd name="T57" fmla="*/ 36 h 88"/>
                  <a:gd name="T58" fmla="*/ 1 w 47"/>
                  <a:gd name="T59" fmla="*/ 28 h 88"/>
                  <a:gd name="T60" fmla="*/ 6 w 47"/>
                  <a:gd name="T61" fmla="*/ 16 h 88"/>
                  <a:gd name="T62" fmla="*/ 19 w 47"/>
                  <a:gd name="T63" fmla="*/ 10 h 88"/>
                  <a:gd name="T64" fmla="*/ 19 w 47"/>
                  <a:gd name="T65" fmla="*/ 4 h 88"/>
                  <a:gd name="T66" fmla="*/ 19 w 47"/>
                  <a:gd name="T67" fmla="*/ 1 h 88"/>
                  <a:gd name="T68" fmla="*/ 23 w 47"/>
                  <a:gd name="T69" fmla="*/ 0 h 88"/>
                  <a:gd name="T70" fmla="*/ 29 w 47"/>
                  <a:gd name="T71" fmla="*/ 0 h 88"/>
                  <a:gd name="T72" fmla="*/ 32 w 47"/>
                  <a:gd name="T73" fmla="*/ 1 h 88"/>
                  <a:gd name="T74" fmla="*/ 32 w 47"/>
                  <a:gd name="T75" fmla="*/ 4 h 88"/>
                  <a:gd name="T76" fmla="*/ 32 w 47"/>
                  <a:gd name="T77" fmla="*/ 9 h 88"/>
                  <a:gd name="T78" fmla="*/ 38 w 47"/>
                  <a:gd name="T79" fmla="*/ 10 h 88"/>
                  <a:gd name="T80" fmla="*/ 42 w 47"/>
                  <a:gd name="T81" fmla="*/ 11 h 88"/>
                  <a:gd name="T82" fmla="*/ 43 w 47"/>
                  <a:gd name="T83" fmla="*/ 13 h 88"/>
                  <a:gd name="T84" fmla="*/ 42 w 47"/>
                  <a:gd name="T85" fmla="*/ 17 h 88"/>
                  <a:gd name="T86" fmla="*/ 41 w 47"/>
                  <a:gd name="T87" fmla="*/ 20 h 88"/>
                  <a:gd name="T88" fmla="*/ 39 w 47"/>
                  <a:gd name="T89" fmla="*/ 22 h 88"/>
                  <a:gd name="T90" fmla="*/ 34 w 47"/>
                  <a:gd name="T91" fmla="*/ 20 h 88"/>
                  <a:gd name="T92" fmla="*/ 27 w 47"/>
                  <a:gd name="T93" fmla="*/ 20 h 88"/>
                  <a:gd name="T94" fmla="*/ 18 w 47"/>
                  <a:gd name="T95" fmla="*/ 22 h 88"/>
                  <a:gd name="T96" fmla="*/ 15 w 47"/>
                  <a:gd name="T97" fmla="*/ 28 h 88"/>
                  <a:gd name="T98" fmla="*/ 18 w 47"/>
                  <a:gd name="T99" fmla="*/ 33 h 88"/>
                  <a:gd name="T100" fmla="*/ 27 w 47"/>
                  <a:gd name="T101" fmla="*/ 38 h 88"/>
                  <a:gd name="T102" fmla="*/ 41 w 47"/>
                  <a:gd name="T103" fmla="*/ 47 h 88"/>
                  <a:gd name="T104" fmla="*/ 47 w 47"/>
                  <a:gd name="T105" fmla="*/ 6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 h="88">
                    <a:moveTo>
                      <a:pt x="47" y="60"/>
                    </a:moveTo>
                    <a:cubicBezTo>
                      <a:pt x="47" y="63"/>
                      <a:pt x="46" y="66"/>
                      <a:pt x="45" y="68"/>
                    </a:cubicBezTo>
                    <a:cubicBezTo>
                      <a:pt x="44" y="70"/>
                      <a:pt x="43" y="72"/>
                      <a:pt x="42" y="73"/>
                    </a:cubicBezTo>
                    <a:cubicBezTo>
                      <a:pt x="40" y="75"/>
                      <a:pt x="38" y="76"/>
                      <a:pt x="36" y="77"/>
                    </a:cubicBezTo>
                    <a:cubicBezTo>
                      <a:pt x="34" y="78"/>
                      <a:pt x="32" y="79"/>
                      <a:pt x="30" y="79"/>
                    </a:cubicBezTo>
                    <a:cubicBezTo>
                      <a:pt x="30" y="85"/>
                      <a:pt x="30" y="85"/>
                      <a:pt x="30" y="85"/>
                    </a:cubicBezTo>
                    <a:cubicBezTo>
                      <a:pt x="30" y="86"/>
                      <a:pt x="30" y="87"/>
                      <a:pt x="29" y="88"/>
                    </a:cubicBezTo>
                    <a:cubicBezTo>
                      <a:pt x="29" y="88"/>
                      <a:pt x="28" y="88"/>
                      <a:pt x="27" y="88"/>
                    </a:cubicBezTo>
                    <a:cubicBezTo>
                      <a:pt x="20" y="88"/>
                      <a:pt x="20" y="88"/>
                      <a:pt x="20" y="88"/>
                    </a:cubicBezTo>
                    <a:cubicBezTo>
                      <a:pt x="19" y="88"/>
                      <a:pt x="18" y="88"/>
                      <a:pt x="17" y="88"/>
                    </a:cubicBezTo>
                    <a:cubicBezTo>
                      <a:pt x="17" y="87"/>
                      <a:pt x="17" y="86"/>
                      <a:pt x="17" y="84"/>
                    </a:cubicBezTo>
                    <a:cubicBezTo>
                      <a:pt x="17" y="80"/>
                      <a:pt x="17" y="80"/>
                      <a:pt x="17" y="80"/>
                    </a:cubicBezTo>
                    <a:cubicBezTo>
                      <a:pt x="12" y="80"/>
                      <a:pt x="9" y="80"/>
                      <a:pt x="6" y="79"/>
                    </a:cubicBezTo>
                    <a:cubicBezTo>
                      <a:pt x="3" y="78"/>
                      <a:pt x="1" y="77"/>
                      <a:pt x="0" y="76"/>
                    </a:cubicBezTo>
                    <a:cubicBezTo>
                      <a:pt x="0" y="76"/>
                      <a:pt x="0" y="75"/>
                      <a:pt x="0" y="74"/>
                    </a:cubicBezTo>
                    <a:cubicBezTo>
                      <a:pt x="0" y="73"/>
                      <a:pt x="0" y="72"/>
                      <a:pt x="0" y="70"/>
                    </a:cubicBezTo>
                    <a:cubicBezTo>
                      <a:pt x="1" y="69"/>
                      <a:pt x="1" y="68"/>
                      <a:pt x="1" y="67"/>
                    </a:cubicBezTo>
                    <a:cubicBezTo>
                      <a:pt x="2" y="66"/>
                      <a:pt x="2" y="65"/>
                      <a:pt x="3" y="66"/>
                    </a:cubicBezTo>
                    <a:cubicBezTo>
                      <a:pt x="4" y="66"/>
                      <a:pt x="4" y="66"/>
                      <a:pt x="4" y="66"/>
                    </a:cubicBezTo>
                    <a:cubicBezTo>
                      <a:pt x="4" y="66"/>
                      <a:pt x="4" y="66"/>
                      <a:pt x="4" y="66"/>
                    </a:cubicBezTo>
                    <a:cubicBezTo>
                      <a:pt x="6" y="67"/>
                      <a:pt x="8" y="67"/>
                      <a:pt x="10" y="68"/>
                    </a:cubicBezTo>
                    <a:cubicBezTo>
                      <a:pt x="12" y="68"/>
                      <a:pt x="15" y="69"/>
                      <a:pt x="19" y="69"/>
                    </a:cubicBezTo>
                    <a:cubicBezTo>
                      <a:pt x="23" y="69"/>
                      <a:pt x="26" y="68"/>
                      <a:pt x="29" y="67"/>
                    </a:cubicBezTo>
                    <a:cubicBezTo>
                      <a:pt x="31" y="66"/>
                      <a:pt x="33" y="64"/>
                      <a:pt x="33" y="61"/>
                    </a:cubicBezTo>
                    <a:cubicBezTo>
                      <a:pt x="33" y="58"/>
                      <a:pt x="32" y="56"/>
                      <a:pt x="30" y="54"/>
                    </a:cubicBezTo>
                    <a:cubicBezTo>
                      <a:pt x="28" y="52"/>
                      <a:pt x="25" y="51"/>
                      <a:pt x="20" y="49"/>
                    </a:cubicBezTo>
                    <a:cubicBezTo>
                      <a:pt x="18" y="48"/>
                      <a:pt x="15" y="47"/>
                      <a:pt x="13" y="46"/>
                    </a:cubicBezTo>
                    <a:cubicBezTo>
                      <a:pt x="11" y="44"/>
                      <a:pt x="9" y="43"/>
                      <a:pt x="7" y="41"/>
                    </a:cubicBezTo>
                    <a:cubicBezTo>
                      <a:pt x="5" y="40"/>
                      <a:pt x="4" y="38"/>
                      <a:pt x="3" y="36"/>
                    </a:cubicBezTo>
                    <a:cubicBezTo>
                      <a:pt x="2" y="33"/>
                      <a:pt x="1" y="31"/>
                      <a:pt x="1" y="28"/>
                    </a:cubicBezTo>
                    <a:cubicBezTo>
                      <a:pt x="1" y="23"/>
                      <a:pt x="3" y="20"/>
                      <a:pt x="6" y="16"/>
                    </a:cubicBezTo>
                    <a:cubicBezTo>
                      <a:pt x="9" y="13"/>
                      <a:pt x="13" y="11"/>
                      <a:pt x="19" y="10"/>
                    </a:cubicBezTo>
                    <a:cubicBezTo>
                      <a:pt x="19" y="4"/>
                      <a:pt x="19" y="4"/>
                      <a:pt x="19" y="4"/>
                    </a:cubicBezTo>
                    <a:cubicBezTo>
                      <a:pt x="19" y="3"/>
                      <a:pt x="19" y="2"/>
                      <a:pt x="19" y="1"/>
                    </a:cubicBezTo>
                    <a:cubicBezTo>
                      <a:pt x="20" y="1"/>
                      <a:pt x="21" y="0"/>
                      <a:pt x="23" y="0"/>
                    </a:cubicBezTo>
                    <a:cubicBezTo>
                      <a:pt x="29" y="0"/>
                      <a:pt x="29" y="0"/>
                      <a:pt x="29" y="0"/>
                    </a:cubicBezTo>
                    <a:cubicBezTo>
                      <a:pt x="30" y="0"/>
                      <a:pt x="31" y="1"/>
                      <a:pt x="32" y="1"/>
                    </a:cubicBezTo>
                    <a:cubicBezTo>
                      <a:pt x="32" y="2"/>
                      <a:pt x="32" y="3"/>
                      <a:pt x="32" y="4"/>
                    </a:cubicBezTo>
                    <a:cubicBezTo>
                      <a:pt x="32" y="9"/>
                      <a:pt x="32" y="9"/>
                      <a:pt x="32" y="9"/>
                    </a:cubicBezTo>
                    <a:cubicBezTo>
                      <a:pt x="35" y="9"/>
                      <a:pt x="37" y="10"/>
                      <a:pt x="38" y="10"/>
                    </a:cubicBezTo>
                    <a:cubicBezTo>
                      <a:pt x="40" y="11"/>
                      <a:pt x="41" y="11"/>
                      <a:pt x="42" y="11"/>
                    </a:cubicBezTo>
                    <a:cubicBezTo>
                      <a:pt x="43" y="11"/>
                      <a:pt x="43" y="12"/>
                      <a:pt x="43" y="13"/>
                    </a:cubicBezTo>
                    <a:cubicBezTo>
                      <a:pt x="43" y="14"/>
                      <a:pt x="43" y="16"/>
                      <a:pt x="42" y="17"/>
                    </a:cubicBezTo>
                    <a:cubicBezTo>
                      <a:pt x="42" y="18"/>
                      <a:pt x="42" y="19"/>
                      <a:pt x="41" y="20"/>
                    </a:cubicBezTo>
                    <a:cubicBezTo>
                      <a:pt x="40" y="21"/>
                      <a:pt x="40" y="22"/>
                      <a:pt x="39" y="22"/>
                    </a:cubicBezTo>
                    <a:cubicBezTo>
                      <a:pt x="38" y="21"/>
                      <a:pt x="36" y="21"/>
                      <a:pt x="34" y="20"/>
                    </a:cubicBezTo>
                    <a:cubicBezTo>
                      <a:pt x="32" y="20"/>
                      <a:pt x="29" y="20"/>
                      <a:pt x="27" y="20"/>
                    </a:cubicBezTo>
                    <a:cubicBezTo>
                      <a:pt x="22" y="20"/>
                      <a:pt x="19" y="20"/>
                      <a:pt x="18" y="22"/>
                    </a:cubicBezTo>
                    <a:cubicBezTo>
                      <a:pt x="16" y="23"/>
                      <a:pt x="15" y="25"/>
                      <a:pt x="15" y="28"/>
                    </a:cubicBezTo>
                    <a:cubicBezTo>
                      <a:pt x="15" y="30"/>
                      <a:pt x="16" y="32"/>
                      <a:pt x="18" y="33"/>
                    </a:cubicBezTo>
                    <a:cubicBezTo>
                      <a:pt x="20" y="35"/>
                      <a:pt x="23" y="36"/>
                      <a:pt x="27" y="38"/>
                    </a:cubicBezTo>
                    <a:cubicBezTo>
                      <a:pt x="33" y="40"/>
                      <a:pt x="38" y="43"/>
                      <a:pt x="41" y="47"/>
                    </a:cubicBezTo>
                    <a:cubicBezTo>
                      <a:pt x="45" y="50"/>
                      <a:pt x="47" y="55"/>
                      <a:pt x="47"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9" name="Oval 76"/>
              <p:cNvSpPr>
                <a:spLocks noChangeArrowheads="1"/>
              </p:cNvSpPr>
              <p:nvPr/>
            </p:nvSpPr>
            <p:spPr bwMode="auto">
              <a:xfrm>
                <a:off x="2007" y="2628"/>
                <a:ext cx="176" cy="176"/>
              </a:xfrm>
              <a:prstGeom prst="ellipse">
                <a:avLst/>
              </a:prstGeom>
              <a:grp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0" name="Freeform 77"/>
              <p:cNvSpPr>
                <a:spLocks/>
              </p:cNvSpPr>
              <p:nvPr/>
            </p:nvSpPr>
            <p:spPr bwMode="auto">
              <a:xfrm>
                <a:off x="1248" y="2413"/>
                <a:ext cx="43" cy="81"/>
              </a:xfrm>
              <a:custGeom>
                <a:avLst/>
                <a:gdLst>
                  <a:gd name="T0" fmla="*/ 30 w 30"/>
                  <a:gd name="T1" fmla="*/ 38 h 56"/>
                  <a:gd name="T2" fmla="*/ 29 w 30"/>
                  <a:gd name="T3" fmla="*/ 43 h 56"/>
                  <a:gd name="T4" fmla="*/ 27 w 30"/>
                  <a:gd name="T5" fmla="*/ 46 h 56"/>
                  <a:gd name="T6" fmla="*/ 24 w 30"/>
                  <a:gd name="T7" fmla="*/ 49 h 56"/>
                  <a:gd name="T8" fmla="*/ 20 w 30"/>
                  <a:gd name="T9" fmla="*/ 50 h 56"/>
                  <a:gd name="T10" fmla="*/ 20 w 30"/>
                  <a:gd name="T11" fmla="*/ 54 h 56"/>
                  <a:gd name="T12" fmla="*/ 19 w 30"/>
                  <a:gd name="T13" fmla="*/ 55 h 56"/>
                  <a:gd name="T14" fmla="*/ 18 w 30"/>
                  <a:gd name="T15" fmla="*/ 56 h 56"/>
                  <a:gd name="T16" fmla="*/ 13 w 30"/>
                  <a:gd name="T17" fmla="*/ 56 h 56"/>
                  <a:gd name="T18" fmla="*/ 12 w 30"/>
                  <a:gd name="T19" fmla="*/ 55 h 56"/>
                  <a:gd name="T20" fmla="*/ 11 w 30"/>
                  <a:gd name="T21" fmla="*/ 53 h 56"/>
                  <a:gd name="T22" fmla="*/ 11 w 30"/>
                  <a:gd name="T23" fmla="*/ 51 h 56"/>
                  <a:gd name="T24" fmla="*/ 4 w 30"/>
                  <a:gd name="T25" fmla="*/ 50 h 56"/>
                  <a:gd name="T26" fmla="*/ 1 w 30"/>
                  <a:gd name="T27" fmla="*/ 48 h 56"/>
                  <a:gd name="T28" fmla="*/ 0 w 30"/>
                  <a:gd name="T29" fmla="*/ 47 h 56"/>
                  <a:gd name="T30" fmla="*/ 1 w 30"/>
                  <a:gd name="T31" fmla="*/ 44 h 56"/>
                  <a:gd name="T32" fmla="*/ 2 w 30"/>
                  <a:gd name="T33" fmla="*/ 42 h 56"/>
                  <a:gd name="T34" fmla="*/ 2 w 30"/>
                  <a:gd name="T35" fmla="*/ 41 h 56"/>
                  <a:gd name="T36" fmla="*/ 3 w 30"/>
                  <a:gd name="T37" fmla="*/ 42 h 56"/>
                  <a:gd name="T38" fmla="*/ 3 w 30"/>
                  <a:gd name="T39" fmla="*/ 42 h 56"/>
                  <a:gd name="T40" fmla="*/ 7 w 30"/>
                  <a:gd name="T41" fmla="*/ 43 h 56"/>
                  <a:gd name="T42" fmla="*/ 13 w 30"/>
                  <a:gd name="T43" fmla="*/ 43 h 56"/>
                  <a:gd name="T44" fmla="*/ 19 w 30"/>
                  <a:gd name="T45" fmla="*/ 42 h 56"/>
                  <a:gd name="T46" fmla="*/ 21 w 30"/>
                  <a:gd name="T47" fmla="*/ 38 h 56"/>
                  <a:gd name="T48" fmla="*/ 20 w 30"/>
                  <a:gd name="T49" fmla="*/ 34 h 56"/>
                  <a:gd name="T50" fmla="*/ 14 w 30"/>
                  <a:gd name="T51" fmla="*/ 31 h 56"/>
                  <a:gd name="T52" fmla="*/ 9 w 30"/>
                  <a:gd name="T53" fmla="*/ 29 h 56"/>
                  <a:gd name="T54" fmla="*/ 5 w 30"/>
                  <a:gd name="T55" fmla="*/ 26 h 56"/>
                  <a:gd name="T56" fmla="*/ 2 w 30"/>
                  <a:gd name="T57" fmla="*/ 22 h 56"/>
                  <a:gd name="T58" fmla="*/ 1 w 30"/>
                  <a:gd name="T59" fmla="*/ 17 h 56"/>
                  <a:gd name="T60" fmla="*/ 4 w 30"/>
                  <a:gd name="T61" fmla="*/ 10 h 56"/>
                  <a:gd name="T62" fmla="*/ 13 w 30"/>
                  <a:gd name="T63" fmla="*/ 6 h 56"/>
                  <a:gd name="T64" fmla="*/ 13 w 30"/>
                  <a:gd name="T65" fmla="*/ 2 h 56"/>
                  <a:gd name="T66" fmla="*/ 13 w 30"/>
                  <a:gd name="T67" fmla="*/ 0 h 56"/>
                  <a:gd name="T68" fmla="*/ 15 w 30"/>
                  <a:gd name="T69" fmla="*/ 0 h 56"/>
                  <a:gd name="T70" fmla="*/ 19 w 30"/>
                  <a:gd name="T71" fmla="*/ 0 h 56"/>
                  <a:gd name="T72" fmla="*/ 21 w 30"/>
                  <a:gd name="T73" fmla="*/ 0 h 56"/>
                  <a:gd name="T74" fmla="*/ 21 w 30"/>
                  <a:gd name="T75" fmla="*/ 2 h 56"/>
                  <a:gd name="T76" fmla="*/ 21 w 30"/>
                  <a:gd name="T77" fmla="*/ 5 h 56"/>
                  <a:gd name="T78" fmla="*/ 25 w 30"/>
                  <a:gd name="T79" fmla="*/ 6 h 56"/>
                  <a:gd name="T80" fmla="*/ 27 w 30"/>
                  <a:gd name="T81" fmla="*/ 7 h 56"/>
                  <a:gd name="T82" fmla="*/ 28 w 30"/>
                  <a:gd name="T83" fmla="*/ 8 h 56"/>
                  <a:gd name="T84" fmla="*/ 28 w 30"/>
                  <a:gd name="T85" fmla="*/ 10 h 56"/>
                  <a:gd name="T86" fmla="*/ 27 w 30"/>
                  <a:gd name="T87" fmla="*/ 13 h 56"/>
                  <a:gd name="T88" fmla="*/ 26 w 30"/>
                  <a:gd name="T89" fmla="*/ 13 h 56"/>
                  <a:gd name="T90" fmla="*/ 22 w 30"/>
                  <a:gd name="T91" fmla="*/ 13 h 56"/>
                  <a:gd name="T92" fmla="*/ 18 w 30"/>
                  <a:gd name="T93" fmla="*/ 12 h 56"/>
                  <a:gd name="T94" fmla="*/ 12 w 30"/>
                  <a:gd name="T95" fmla="*/ 13 h 56"/>
                  <a:gd name="T96" fmla="*/ 10 w 30"/>
                  <a:gd name="T97" fmla="*/ 17 h 56"/>
                  <a:gd name="T98" fmla="*/ 12 w 30"/>
                  <a:gd name="T99" fmla="*/ 21 h 56"/>
                  <a:gd name="T100" fmla="*/ 18 w 30"/>
                  <a:gd name="T101" fmla="*/ 24 h 56"/>
                  <a:gd name="T102" fmla="*/ 27 w 30"/>
                  <a:gd name="T103" fmla="*/ 29 h 56"/>
                  <a:gd name="T104" fmla="*/ 30 w 30"/>
                  <a:gd name="T105"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 h="56">
                    <a:moveTo>
                      <a:pt x="30" y="38"/>
                    </a:moveTo>
                    <a:cubicBezTo>
                      <a:pt x="30" y="40"/>
                      <a:pt x="30" y="41"/>
                      <a:pt x="29" y="43"/>
                    </a:cubicBezTo>
                    <a:cubicBezTo>
                      <a:pt x="29" y="44"/>
                      <a:pt x="28" y="45"/>
                      <a:pt x="27" y="46"/>
                    </a:cubicBezTo>
                    <a:cubicBezTo>
                      <a:pt x="26" y="47"/>
                      <a:pt x="25" y="48"/>
                      <a:pt x="24" y="49"/>
                    </a:cubicBezTo>
                    <a:cubicBezTo>
                      <a:pt x="23" y="49"/>
                      <a:pt x="21" y="50"/>
                      <a:pt x="20" y="50"/>
                    </a:cubicBezTo>
                    <a:cubicBezTo>
                      <a:pt x="20" y="54"/>
                      <a:pt x="20" y="54"/>
                      <a:pt x="20" y="54"/>
                    </a:cubicBezTo>
                    <a:cubicBezTo>
                      <a:pt x="20" y="55"/>
                      <a:pt x="19" y="55"/>
                      <a:pt x="19" y="55"/>
                    </a:cubicBezTo>
                    <a:cubicBezTo>
                      <a:pt x="19" y="56"/>
                      <a:pt x="19" y="56"/>
                      <a:pt x="18" y="56"/>
                    </a:cubicBezTo>
                    <a:cubicBezTo>
                      <a:pt x="13" y="56"/>
                      <a:pt x="13" y="56"/>
                      <a:pt x="13" y="56"/>
                    </a:cubicBezTo>
                    <a:cubicBezTo>
                      <a:pt x="13" y="56"/>
                      <a:pt x="12" y="56"/>
                      <a:pt x="12" y="55"/>
                    </a:cubicBezTo>
                    <a:cubicBezTo>
                      <a:pt x="11" y="55"/>
                      <a:pt x="11" y="54"/>
                      <a:pt x="11" y="53"/>
                    </a:cubicBezTo>
                    <a:cubicBezTo>
                      <a:pt x="11" y="51"/>
                      <a:pt x="11" y="51"/>
                      <a:pt x="11" y="51"/>
                    </a:cubicBezTo>
                    <a:cubicBezTo>
                      <a:pt x="8" y="51"/>
                      <a:pt x="6" y="50"/>
                      <a:pt x="4" y="50"/>
                    </a:cubicBezTo>
                    <a:cubicBezTo>
                      <a:pt x="3" y="49"/>
                      <a:pt x="1" y="49"/>
                      <a:pt x="1" y="48"/>
                    </a:cubicBezTo>
                    <a:cubicBezTo>
                      <a:pt x="1" y="48"/>
                      <a:pt x="0" y="48"/>
                      <a:pt x="0" y="47"/>
                    </a:cubicBezTo>
                    <a:cubicBezTo>
                      <a:pt x="1" y="46"/>
                      <a:pt x="1" y="45"/>
                      <a:pt x="1" y="44"/>
                    </a:cubicBezTo>
                    <a:cubicBezTo>
                      <a:pt x="1" y="44"/>
                      <a:pt x="1" y="43"/>
                      <a:pt x="2" y="42"/>
                    </a:cubicBezTo>
                    <a:cubicBezTo>
                      <a:pt x="2" y="42"/>
                      <a:pt x="2" y="41"/>
                      <a:pt x="2" y="41"/>
                    </a:cubicBezTo>
                    <a:cubicBezTo>
                      <a:pt x="3" y="42"/>
                      <a:pt x="3" y="42"/>
                      <a:pt x="3" y="42"/>
                    </a:cubicBezTo>
                    <a:cubicBezTo>
                      <a:pt x="3" y="42"/>
                      <a:pt x="3" y="42"/>
                      <a:pt x="3" y="42"/>
                    </a:cubicBezTo>
                    <a:cubicBezTo>
                      <a:pt x="4" y="42"/>
                      <a:pt x="5" y="42"/>
                      <a:pt x="7" y="43"/>
                    </a:cubicBezTo>
                    <a:cubicBezTo>
                      <a:pt x="8" y="43"/>
                      <a:pt x="10" y="43"/>
                      <a:pt x="13" y="43"/>
                    </a:cubicBezTo>
                    <a:cubicBezTo>
                      <a:pt x="15" y="43"/>
                      <a:pt x="17" y="43"/>
                      <a:pt x="19" y="42"/>
                    </a:cubicBezTo>
                    <a:cubicBezTo>
                      <a:pt x="21" y="42"/>
                      <a:pt x="21" y="40"/>
                      <a:pt x="21" y="38"/>
                    </a:cubicBezTo>
                    <a:cubicBezTo>
                      <a:pt x="21" y="37"/>
                      <a:pt x="21" y="35"/>
                      <a:pt x="20" y="34"/>
                    </a:cubicBezTo>
                    <a:cubicBezTo>
                      <a:pt x="19" y="33"/>
                      <a:pt x="17" y="32"/>
                      <a:pt x="14" y="31"/>
                    </a:cubicBezTo>
                    <a:cubicBezTo>
                      <a:pt x="12" y="30"/>
                      <a:pt x="10" y="29"/>
                      <a:pt x="9" y="29"/>
                    </a:cubicBezTo>
                    <a:cubicBezTo>
                      <a:pt x="8" y="28"/>
                      <a:pt x="6" y="27"/>
                      <a:pt x="5" y="26"/>
                    </a:cubicBezTo>
                    <a:cubicBezTo>
                      <a:pt x="4" y="25"/>
                      <a:pt x="3" y="24"/>
                      <a:pt x="2" y="22"/>
                    </a:cubicBezTo>
                    <a:cubicBezTo>
                      <a:pt x="2" y="21"/>
                      <a:pt x="1" y="19"/>
                      <a:pt x="1" y="17"/>
                    </a:cubicBezTo>
                    <a:cubicBezTo>
                      <a:pt x="1" y="15"/>
                      <a:pt x="2" y="12"/>
                      <a:pt x="4" y="10"/>
                    </a:cubicBezTo>
                    <a:cubicBezTo>
                      <a:pt x="6" y="8"/>
                      <a:pt x="9" y="6"/>
                      <a:pt x="13" y="6"/>
                    </a:cubicBezTo>
                    <a:cubicBezTo>
                      <a:pt x="13" y="2"/>
                      <a:pt x="13" y="2"/>
                      <a:pt x="13" y="2"/>
                    </a:cubicBezTo>
                    <a:cubicBezTo>
                      <a:pt x="13" y="1"/>
                      <a:pt x="13" y="1"/>
                      <a:pt x="13" y="0"/>
                    </a:cubicBezTo>
                    <a:cubicBezTo>
                      <a:pt x="13" y="0"/>
                      <a:pt x="14" y="0"/>
                      <a:pt x="15" y="0"/>
                    </a:cubicBezTo>
                    <a:cubicBezTo>
                      <a:pt x="19" y="0"/>
                      <a:pt x="19" y="0"/>
                      <a:pt x="19" y="0"/>
                    </a:cubicBezTo>
                    <a:cubicBezTo>
                      <a:pt x="20" y="0"/>
                      <a:pt x="21" y="0"/>
                      <a:pt x="21" y="0"/>
                    </a:cubicBezTo>
                    <a:cubicBezTo>
                      <a:pt x="21" y="1"/>
                      <a:pt x="21" y="1"/>
                      <a:pt x="21" y="2"/>
                    </a:cubicBezTo>
                    <a:cubicBezTo>
                      <a:pt x="21" y="5"/>
                      <a:pt x="21" y="5"/>
                      <a:pt x="21" y="5"/>
                    </a:cubicBezTo>
                    <a:cubicBezTo>
                      <a:pt x="23" y="6"/>
                      <a:pt x="24" y="6"/>
                      <a:pt x="25" y="6"/>
                    </a:cubicBezTo>
                    <a:cubicBezTo>
                      <a:pt x="26" y="6"/>
                      <a:pt x="27" y="6"/>
                      <a:pt x="27" y="7"/>
                    </a:cubicBezTo>
                    <a:cubicBezTo>
                      <a:pt x="28" y="7"/>
                      <a:pt x="28" y="7"/>
                      <a:pt x="28" y="8"/>
                    </a:cubicBezTo>
                    <a:cubicBezTo>
                      <a:pt x="28" y="9"/>
                      <a:pt x="28" y="10"/>
                      <a:pt x="28" y="10"/>
                    </a:cubicBezTo>
                    <a:cubicBezTo>
                      <a:pt x="27" y="11"/>
                      <a:pt x="27" y="12"/>
                      <a:pt x="27" y="13"/>
                    </a:cubicBezTo>
                    <a:cubicBezTo>
                      <a:pt x="26" y="13"/>
                      <a:pt x="26" y="13"/>
                      <a:pt x="26" y="13"/>
                    </a:cubicBezTo>
                    <a:cubicBezTo>
                      <a:pt x="25" y="13"/>
                      <a:pt x="24" y="13"/>
                      <a:pt x="22" y="13"/>
                    </a:cubicBezTo>
                    <a:cubicBezTo>
                      <a:pt x="21" y="12"/>
                      <a:pt x="19" y="12"/>
                      <a:pt x="18" y="12"/>
                    </a:cubicBezTo>
                    <a:cubicBezTo>
                      <a:pt x="15" y="12"/>
                      <a:pt x="13" y="13"/>
                      <a:pt x="12" y="13"/>
                    </a:cubicBezTo>
                    <a:cubicBezTo>
                      <a:pt x="11" y="14"/>
                      <a:pt x="10" y="16"/>
                      <a:pt x="10" y="17"/>
                    </a:cubicBezTo>
                    <a:cubicBezTo>
                      <a:pt x="10" y="19"/>
                      <a:pt x="11" y="20"/>
                      <a:pt x="12" y="21"/>
                    </a:cubicBezTo>
                    <a:cubicBezTo>
                      <a:pt x="13" y="22"/>
                      <a:pt x="15" y="23"/>
                      <a:pt x="18" y="24"/>
                    </a:cubicBezTo>
                    <a:cubicBezTo>
                      <a:pt x="22" y="25"/>
                      <a:pt x="25" y="27"/>
                      <a:pt x="27" y="29"/>
                    </a:cubicBezTo>
                    <a:cubicBezTo>
                      <a:pt x="29" y="32"/>
                      <a:pt x="30" y="35"/>
                      <a:pt x="3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1" name="Freeform 78"/>
              <p:cNvSpPr>
                <a:spLocks noEditPoints="1"/>
              </p:cNvSpPr>
              <p:nvPr/>
            </p:nvSpPr>
            <p:spPr bwMode="auto">
              <a:xfrm>
                <a:off x="1185" y="2371"/>
                <a:ext cx="166" cy="166"/>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96 h 114"/>
                  <a:gd name="T12" fmla="*/ 18 w 114"/>
                  <a:gd name="T13" fmla="*/ 57 h 114"/>
                  <a:gd name="T14" fmla="*/ 57 w 114"/>
                  <a:gd name="T15" fmla="*/ 17 h 114"/>
                  <a:gd name="T16" fmla="*/ 96 w 114"/>
                  <a:gd name="T17" fmla="*/ 57 h 114"/>
                  <a:gd name="T18" fmla="*/ 57 w 114"/>
                  <a:gd name="T19"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6" y="0"/>
                      <a:pt x="0" y="26"/>
                      <a:pt x="0" y="57"/>
                    </a:cubicBezTo>
                    <a:cubicBezTo>
                      <a:pt x="0" y="88"/>
                      <a:pt x="26" y="114"/>
                      <a:pt x="57" y="114"/>
                    </a:cubicBezTo>
                    <a:cubicBezTo>
                      <a:pt x="88" y="114"/>
                      <a:pt x="114" y="88"/>
                      <a:pt x="114" y="57"/>
                    </a:cubicBezTo>
                    <a:cubicBezTo>
                      <a:pt x="114" y="26"/>
                      <a:pt x="88" y="0"/>
                      <a:pt x="57" y="0"/>
                    </a:cubicBezTo>
                    <a:close/>
                    <a:moveTo>
                      <a:pt x="57" y="96"/>
                    </a:moveTo>
                    <a:cubicBezTo>
                      <a:pt x="35" y="96"/>
                      <a:pt x="18" y="79"/>
                      <a:pt x="18" y="57"/>
                    </a:cubicBezTo>
                    <a:cubicBezTo>
                      <a:pt x="18" y="35"/>
                      <a:pt x="35" y="17"/>
                      <a:pt x="57" y="17"/>
                    </a:cubicBezTo>
                    <a:cubicBezTo>
                      <a:pt x="79" y="17"/>
                      <a:pt x="96" y="35"/>
                      <a:pt x="96" y="57"/>
                    </a:cubicBezTo>
                    <a:cubicBezTo>
                      <a:pt x="96" y="79"/>
                      <a:pt x="79" y="96"/>
                      <a:pt x="5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2" name="Rectangle 79"/>
              <p:cNvSpPr>
                <a:spLocks noChangeArrowheads="1"/>
              </p:cNvSpPr>
              <p:nvPr/>
            </p:nvSpPr>
            <p:spPr bwMode="auto">
              <a:xfrm>
                <a:off x="1249" y="2524"/>
                <a:ext cx="38" cy="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3" name="Freeform 80"/>
              <p:cNvSpPr>
                <a:spLocks/>
              </p:cNvSpPr>
              <p:nvPr/>
            </p:nvSpPr>
            <p:spPr bwMode="auto">
              <a:xfrm>
                <a:off x="931" y="857"/>
                <a:ext cx="39" cy="73"/>
              </a:xfrm>
              <a:custGeom>
                <a:avLst/>
                <a:gdLst>
                  <a:gd name="T0" fmla="*/ 27 w 27"/>
                  <a:gd name="T1" fmla="*/ 34 h 50"/>
                  <a:gd name="T2" fmla="*/ 26 w 27"/>
                  <a:gd name="T3" fmla="*/ 38 h 50"/>
                  <a:gd name="T4" fmla="*/ 24 w 27"/>
                  <a:gd name="T5" fmla="*/ 42 h 50"/>
                  <a:gd name="T6" fmla="*/ 21 w 27"/>
                  <a:gd name="T7" fmla="*/ 44 h 50"/>
                  <a:gd name="T8" fmla="*/ 17 w 27"/>
                  <a:gd name="T9" fmla="*/ 45 h 50"/>
                  <a:gd name="T10" fmla="*/ 17 w 27"/>
                  <a:gd name="T11" fmla="*/ 48 h 50"/>
                  <a:gd name="T12" fmla="*/ 17 w 27"/>
                  <a:gd name="T13" fmla="*/ 50 h 50"/>
                  <a:gd name="T14" fmla="*/ 15 w 27"/>
                  <a:gd name="T15" fmla="*/ 50 h 50"/>
                  <a:gd name="T16" fmla="*/ 11 w 27"/>
                  <a:gd name="T17" fmla="*/ 50 h 50"/>
                  <a:gd name="T18" fmla="*/ 10 w 27"/>
                  <a:gd name="T19" fmla="*/ 50 h 50"/>
                  <a:gd name="T20" fmla="*/ 9 w 27"/>
                  <a:gd name="T21" fmla="*/ 48 h 50"/>
                  <a:gd name="T22" fmla="*/ 9 w 27"/>
                  <a:gd name="T23" fmla="*/ 46 h 50"/>
                  <a:gd name="T24" fmla="*/ 3 w 27"/>
                  <a:gd name="T25" fmla="*/ 45 h 50"/>
                  <a:gd name="T26" fmla="*/ 0 w 27"/>
                  <a:gd name="T27" fmla="*/ 43 h 50"/>
                  <a:gd name="T28" fmla="*/ 0 w 27"/>
                  <a:gd name="T29" fmla="*/ 42 h 50"/>
                  <a:gd name="T30" fmla="*/ 0 w 27"/>
                  <a:gd name="T31" fmla="*/ 40 h 50"/>
                  <a:gd name="T32" fmla="*/ 1 w 27"/>
                  <a:gd name="T33" fmla="*/ 38 h 50"/>
                  <a:gd name="T34" fmla="*/ 1 w 27"/>
                  <a:gd name="T35" fmla="*/ 37 h 50"/>
                  <a:gd name="T36" fmla="*/ 2 w 27"/>
                  <a:gd name="T37" fmla="*/ 37 h 50"/>
                  <a:gd name="T38" fmla="*/ 2 w 27"/>
                  <a:gd name="T39" fmla="*/ 38 h 50"/>
                  <a:gd name="T40" fmla="*/ 6 w 27"/>
                  <a:gd name="T41" fmla="*/ 39 h 50"/>
                  <a:gd name="T42" fmla="*/ 11 w 27"/>
                  <a:gd name="T43" fmla="*/ 39 h 50"/>
                  <a:gd name="T44" fmla="*/ 16 w 27"/>
                  <a:gd name="T45" fmla="*/ 38 h 50"/>
                  <a:gd name="T46" fmla="*/ 19 w 27"/>
                  <a:gd name="T47" fmla="*/ 34 h 50"/>
                  <a:gd name="T48" fmla="*/ 17 w 27"/>
                  <a:gd name="T49" fmla="*/ 31 h 50"/>
                  <a:gd name="T50" fmla="*/ 12 w 27"/>
                  <a:gd name="T51" fmla="*/ 28 h 50"/>
                  <a:gd name="T52" fmla="*/ 7 w 27"/>
                  <a:gd name="T53" fmla="*/ 26 h 50"/>
                  <a:gd name="T54" fmla="*/ 4 w 27"/>
                  <a:gd name="T55" fmla="*/ 23 h 50"/>
                  <a:gd name="T56" fmla="*/ 2 w 27"/>
                  <a:gd name="T57" fmla="*/ 20 h 50"/>
                  <a:gd name="T58" fmla="*/ 1 w 27"/>
                  <a:gd name="T59" fmla="*/ 15 h 50"/>
                  <a:gd name="T60" fmla="*/ 3 w 27"/>
                  <a:gd name="T61" fmla="*/ 9 h 50"/>
                  <a:gd name="T62" fmla="*/ 11 w 27"/>
                  <a:gd name="T63" fmla="*/ 5 h 50"/>
                  <a:gd name="T64" fmla="*/ 11 w 27"/>
                  <a:gd name="T65" fmla="*/ 2 h 50"/>
                  <a:gd name="T66" fmla="*/ 11 w 27"/>
                  <a:gd name="T67" fmla="*/ 0 h 50"/>
                  <a:gd name="T68" fmla="*/ 13 w 27"/>
                  <a:gd name="T69" fmla="*/ 0 h 50"/>
                  <a:gd name="T70" fmla="*/ 17 w 27"/>
                  <a:gd name="T71" fmla="*/ 0 h 50"/>
                  <a:gd name="T72" fmla="*/ 18 w 27"/>
                  <a:gd name="T73" fmla="*/ 0 h 50"/>
                  <a:gd name="T74" fmla="*/ 18 w 27"/>
                  <a:gd name="T75" fmla="*/ 2 h 50"/>
                  <a:gd name="T76" fmla="*/ 18 w 27"/>
                  <a:gd name="T77" fmla="*/ 5 h 50"/>
                  <a:gd name="T78" fmla="*/ 22 w 27"/>
                  <a:gd name="T79" fmla="*/ 5 h 50"/>
                  <a:gd name="T80" fmla="*/ 24 w 27"/>
                  <a:gd name="T81" fmla="*/ 6 h 50"/>
                  <a:gd name="T82" fmla="*/ 24 w 27"/>
                  <a:gd name="T83" fmla="*/ 7 h 50"/>
                  <a:gd name="T84" fmla="*/ 24 w 27"/>
                  <a:gd name="T85" fmla="*/ 9 h 50"/>
                  <a:gd name="T86" fmla="*/ 23 w 27"/>
                  <a:gd name="T87" fmla="*/ 11 h 50"/>
                  <a:gd name="T88" fmla="*/ 22 w 27"/>
                  <a:gd name="T89" fmla="*/ 12 h 50"/>
                  <a:gd name="T90" fmla="*/ 19 w 27"/>
                  <a:gd name="T91" fmla="*/ 11 h 50"/>
                  <a:gd name="T92" fmla="*/ 15 w 27"/>
                  <a:gd name="T93" fmla="*/ 11 h 50"/>
                  <a:gd name="T94" fmla="*/ 10 w 27"/>
                  <a:gd name="T95" fmla="*/ 12 h 50"/>
                  <a:gd name="T96" fmla="*/ 9 w 27"/>
                  <a:gd name="T97" fmla="*/ 15 h 50"/>
                  <a:gd name="T98" fmla="*/ 10 w 27"/>
                  <a:gd name="T99" fmla="*/ 19 h 50"/>
                  <a:gd name="T100" fmla="*/ 15 w 27"/>
                  <a:gd name="T101" fmla="*/ 21 h 50"/>
                  <a:gd name="T102" fmla="*/ 24 w 27"/>
                  <a:gd name="T103" fmla="*/ 26 h 50"/>
                  <a:gd name="T104" fmla="*/ 27 w 27"/>
                  <a:gd name="T105"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 h="50">
                    <a:moveTo>
                      <a:pt x="27" y="34"/>
                    </a:moveTo>
                    <a:cubicBezTo>
                      <a:pt x="27" y="36"/>
                      <a:pt x="26" y="37"/>
                      <a:pt x="26" y="38"/>
                    </a:cubicBezTo>
                    <a:cubicBezTo>
                      <a:pt x="25" y="40"/>
                      <a:pt x="25" y="41"/>
                      <a:pt x="24" y="42"/>
                    </a:cubicBezTo>
                    <a:cubicBezTo>
                      <a:pt x="23" y="43"/>
                      <a:pt x="22" y="43"/>
                      <a:pt x="21" y="44"/>
                    </a:cubicBezTo>
                    <a:cubicBezTo>
                      <a:pt x="20" y="44"/>
                      <a:pt x="18" y="45"/>
                      <a:pt x="17" y="45"/>
                    </a:cubicBezTo>
                    <a:cubicBezTo>
                      <a:pt x="17" y="48"/>
                      <a:pt x="17" y="48"/>
                      <a:pt x="17" y="48"/>
                    </a:cubicBezTo>
                    <a:cubicBezTo>
                      <a:pt x="17" y="49"/>
                      <a:pt x="17" y="50"/>
                      <a:pt x="17" y="50"/>
                    </a:cubicBezTo>
                    <a:cubicBezTo>
                      <a:pt x="16" y="50"/>
                      <a:pt x="16" y="50"/>
                      <a:pt x="15" y="50"/>
                    </a:cubicBezTo>
                    <a:cubicBezTo>
                      <a:pt x="11" y="50"/>
                      <a:pt x="11" y="50"/>
                      <a:pt x="11" y="50"/>
                    </a:cubicBezTo>
                    <a:cubicBezTo>
                      <a:pt x="11" y="50"/>
                      <a:pt x="10" y="50"/>
                      <a:pt x="10" y="50"/>
                    </a:cubicBezTo>
                    <a:cubicBezTo>
                      <a:pt x="10" y="50"/>
                      <a:pt x="9" y="49"/>
                      <a:pt x="9" y="48"/>
                    </a:cubicBezTo>
                    <a:cubicBezTo>
                      <a:pt x="9" y="46"/>
                      <a:pt x="9" y="46"/>
                      <a:pt x="9" y="46"/>
                    </a:cubicBezTo>
                    <a:cubicBezTo>
                      <a:pt x="7" y="46"/>
                      <a:pt x="5" y="45"/>
                      <a:pt x="3" y="45"/>
                    </a:cubicBezTo>
                    <a:cubicBezTo>
                      <a:pt x="2" y="44"/>
                      <a:pt x="1" y="44"/>
                      <a:pt x="0" y="43"/>
                    </a:cubicBezTo>
                    <a:cubicBezTo>
                      <a:pt x="0" y="43"/>
                      <a:pt x="0" y="43"/>
                      <a:pt x="0" y="42"/>
                    </a:cubicBezTo>
                    <a:cubicBezTo>
                      <a:pt x="0" y="41"/>
                      <a:pt x="0" y="41"/>
                      <a:pt x="0" y="40"/>
                    </a:cubicBezTo>
                    <a:cubicBezTo>
                      <a:pt x="0" y="39"/>
                      <a:pt x="0" y="39"/>
                      <a:pt x="1" y="38"/>
                    </a:cubicBezTo>
                    <a:cubicBezTo>
                      <a:pt x="1" y="37"/>
                      <a:pt x="1" y="37"/>
                      <a:pt x="1" y="37"/>
                    </a:cubicBezTo>
                    <a:cubicBezTo>
                      <a:pt x="2" y="37"/>
                      <a:pt x="2" y="37"/>
                      <a:pt x="2" y="37"/>
                    </a:cubicBezTo>
                    <a:cubicBezTo>
                      <a:pt x="2" y="38"/>
                      <a:pt x="2" y="38"/>
                      <a:pt x="2" y="38"/>
                    </a:cubicBezTo>
                    <a:cubicBezTo>
                      <a:pt x="3" y="38"/>
                      <a:pt x="4" y="38"/>
                      <a:pt x="6" y="39"/>
                    </a:cubicBezTo>
                    <a:cubicBezTo>
                      <a:pt x="7" y="39"/>
                      <a:pt x="8" y="39"/>
                      <a:pt x="11" y="39"/>
                    </a:cubicBezTo>
                    <a:cubicBezTo>
                      <a:pt x="13" y="39"/>
                      <a:pt x="15" y="39"/>
                      <a:pt x="16" y="38"/>
                    </a:cubicBezTo>
                    <a:cubicBezTo>
                      <a:pt x="18" y="37"/>
                      <a:pt x="19" y="36"/>
                      <a:pt x="19" y="34"/>
                    </a:cubicBezTo>
                    <a:cubicBezTo>
                      <a:pt x="19" y="33"/>
                      <a:pt x="18" y="32"/>
                      <a:pt x="17" y="31"/>
                    </a:cubicBezTo>
                    <a:cubicBezTo>
                      <a:pt x="16" y="30"/>
                      <a:pt x="14" y="29"/>
                      <a:pt x="12" y="28"/>
                    </a:cubicBezTo>
                    <a:cubicBezTo>
                      <a:pt x="10" y="27"/>
                      <a:pt x="9" y="26"/>
                      <a:pt x="7" y="26"/>
                    </a:cubicBezTo>
                    <a:cubicBezTo>
                      <a:pt x="6" y="25"/>
                      <a:pt x="5" y="24"/>
                      <a:pt x="4" y="23"/>
                    </a:cubicBezTo>
                    <a:cubicBezTo>
                      <a:pt x="3" y="22"/>
                      <a:pt x="2" y="21"/>
                      <a:pt x="2" y="20"/>
                    </a:cubicBezTo>
                    <a:cubicBezTo>
                      <a:pt x="1" y="19"/>
                      <a:pt x="1" y="17"/>
                      <a:pt x="1" y="15"/>
                    </a:cubicBezTo>
                    <a:cubicBezTo>
                      <a:pt x="1" y="13"/>
                      <a:pt x="1" y="11"/>
                      <a:pt x="3" y="9"/>
                    </a:cubicBezTo>
                    <a:cubicBezTo>
                      <a:pt x="5" y="7"/>
                      <a:pt x="7" y="6"/>
                      <a:pt x="11" y="5"/>
                    </a:cubicBezTo>
                    <a:cubicBezTo>
                      <a:pt x="11" y="2"/>
                      <a:pt x="11" y="2"/>
                      <a:pt x="11" y="2"/>
                    </a:cubicBezTo>
                    <a:cubicBezTo>
                      <a:pt x="11" y="1"/>
                      <a:pt x="11" y="1"/>
                      <a:pt x="11" y="0"/>
                    </a:cubicBezTo>
                    <a:cubicBezTo>
                      <a:pt x="11" y="0"/>
                      <a:pt x="12" y="0"/>
                      <a:pt x="13" y="0"/>
                    </a:cubicBezTo>
                    <a:cubicBezTo>
                      <a:pt x="17" y="0"/>
                      <a:pt x="17" y="0"/>
                      <a:pt x="17" y="0"/>
                    </a:cubicBezTo>
                    <a:cubicBezTo>
                      <a:pt x="17" y="0"/>
                      <a:pt x="18" y="0"/>
                      <a:pt x="18" y="0"/>
                    </a:cubicBezTo>
                    <a:cubicBezTo>
                      <a:pt x="18" y="0"/>
                      <a:pt x="18" y="1"/>
                      <a:pt x="18" y="2"/>
                    </a:cubicBezTo>
                    <a:cubicBezTo>
                      <a:pt x="18" y="5"/>
                      <a:pt x="18" y="5"/>
                      <a:pt x="18" y="5"/>
                    </a:cubicBezTo>
                    <a:cubicBezTo>
                      <a:pt x="20" y="5"/>
                      <a:pt x="21" y="5"/>
                      <a:pt x="22" y="5"/>
                    </a:cubicBezTo>
                    <a:cubicBezTo>
                      <a:pt x="23" y="6"/>
                      <a:pt x="23" y="6"/>
                      <a:pt x="24" y="6"/>
                    </a:cubicBezTo>
                    <a:cubicBezTo>
                      <a:pt x="24" y="6"/>
                      <a:pt x="24" y="6"/>
                      <a:pt x="24" y="7"/>
                    </a:cubicBezTo>
                    <a:cubicBezTo>
                      <a:pt x="24" y="8"/>
                      <a:pt x="24" y="8"/>
                      <a:pt x="24" y="9"/>
                    </a:cubicBezTo>
                    <a:cubicBezTo>
                      <a:pt x="24" y="10"/>
                      <a:pt x="24" y="11"/>
                      <a:pt x="23" y="11"/>
                    </a:cubicBezTo>
                    <a:cubicBezTo>
                      <a:pt x="23" y="12"/>
                      <a:pt x="23" y="12"/>
                      <a:pt x="22" y="12"/>
                    </a:cubicBezTo>
                    <a:cubicBezTo>
                      <a:pt x="22" y="12"/>
                      <a:pt x="21" y="12"/>
                      <a:pt x="19" y="11"/>
                    </a:cubicBezTo>
                    <a:cubicBezTo>
                      <a:pt x="18" y="11"/>
                      <a:pt x="17" y="11"/>
                      <a:pt x="15" y="11"/>
                    </a:cubicBezTo>
                    <a:cubicBezTo>
                      <a:pt x="13" y="11"/>
                      <a:pt x="11" y="11"/>
                      <a:pt x="10" y="12"/>
                    </a:cubicBezTo>
                    <a:cubicBezTo>
                      <a:pt x="9" y="13"/>
                      <a:pt x="9" y="14"/>
                      <a:pt x="9" y="15"/>
                    </a:cubicBezTo>
                    <a:cubicBezTo>
                      <a:pt x="9" y="17"/>
                      <a:pt x="9" y="18"/>
                      <a:pt x="10" y="19"/>
                    </a:cubicBezTo>
                    <a:cubicBezTo>
                      <a:pt x="11" y="19"/>
                      <a:pt x="13" y="20"/>
                      <a:pt x="15" y="21"/>
                    </a:cubicBezTo>
                    <a:cubicBezTo>
                      <a:pt x="19" y="23"/>
                      <a:pt x="22" y="24"/>
                      <a:pt x="24" y="26"/>
                    </a:cubicBezTo>
                    <a:cubicBezTo>
                      <a:pt x="26" y="28"/>
                      <a:pt x="27" y="31"/>
                      <a:pt x="2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4" name="Freeform 81"/>
              <p:cNvSpPr>
                <a:spLocks noEditPoints="1"/>
              </p:cNvSpPr>
              <p:nvPr/>
            </p:nvSpPr>
            <p:spPr bwMode="auto">
              <a:xfrm>
                <a:off x="874" y="819"/>
                <a:ext cx="148" cy="149"/>
              </a:xfrm>
              <a:custGeom>
                <a:avLst/>
                <a:gdLst>
                  <a:gd name="T0" fmla="*/ 51 w 102"/>
                  <a:gd name="T1" fmla="*/ 0 h 102"/>
                  <a:gd name="T2" fmla="*/ 0 w 102"/>
                  <a:gd name="T3" fmla="*/ 51 h 102"/>
                  <a:gd name="T4" fmla="*/ 51 w 102"/>
                  <a:gd name="T5" fmla="*/ 102 h 102"/>
                  <a:gd name="T6" fmla="*/ 102 w 102"/>
                  <a:gd name="T7" fmla="*/ 51 h 102"/>
                  <a:gd name="T8" fmla="*/ 51 w 102"/>
                  <a:gd name="T9" fmla="*/ 0 h 102"/>
                  <a:gd name="T10" fmla="*/ 51 w 102"/>
                  <a:gd name="T11" fmla="*/ 87 h 102"/>
                  <a:gd name="T12" fmla="*/ 15 w 102"/>
                  <a:gd name="T13" fmla="*/ 51 h 102"/>
                  <a:gd name="T14" fmla="*/ 51 w 102"/>
                  <a:gd name="T15" fmla="*/ 16 h 102"/>
                  <a:gd name="T16" fmla="*/ 86 w 102"/>
                  <a:gd name="T17" fmla="*/ 51 h 102"/>
                  <a:gd name="T18" fmla="*/ 51 w 102"/>
                  <a:gd name="T19"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51" y="0"/>
                    </a:moveTo>
                    <a:cubicBezTo>
                      <a:pt x="23" y="0"/>
                      <a:pt x="0" y="23"/>
                      <a:pt x="0" y="51"/>
                    </a:cubicBezTo>
                    <a:cubicBezTo>
                      <a:pt x="0" y="79"/>
                      <a:pt x="23" y="102"/>
                      <a:pt x="51" y="102"/>
                    </a:cubicBezTo>
                    <a:cubicBezTo>
                      <a:pt x="79" y="102"/>
                      <a:pt x="102" y="79"/>
                      <a:pt x="102" y="51"/>
                    </a:cubicBezTo>
                    <a:cubicBezTo>
                      <a:pt x="102" y="23"/>
                      <a:pt x="79" y="0"/>
                      <a:pt x="51" y="0"/>
                    </a:cubicBezTo>
                    <a:close/>
                    <a:moveTo>
                      <a:pt x="51" y="87"/>
                    </a:moveTo>
                    <a:cubicBezTo>
                      <a:pt x="31" y="87"/>
                      <a:pt x="15" y="71"/>
                      <a:pt x="15" y="51"/>
                    </a:cubicBezTo>
                    <a:cubicBezTo>
                      <a:pt x="15" y="31"/>
                      <a:pt x="31" y="16"/>
                      <a:pt x="51" y="16"/>
                    </a:cubicBezTo>
                    <a:cubicBezTo>
                      <a:pt x="71" y="16"/>
                      <a:pt x="86" y="31"/>
                      <a:pt x="86" y="51"/>
                    </a:cubicBezTo>
                    <a:cubicBezTo>
                      <a:pt x="86" y="71"/>
                      <a:pt x="71" y="87"/>
                      <a:pt x="51"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5" name="Rectangle 82"/>
              <p:cNvSpPr>
                <a:spLocks noChangeArrowheads="1"/>
              </p:cNvSpPr>
              <p:nvPr/>
            </p:nvSpPr>
            <p:spPr bwMode="auto">
              <a:xfrm>
                <a:off x="931" y="956"/>
                <a:ext cx="33"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6" name="Freeform 83"/>
              <p:cNvSpPr>
                <a:spLocks noEditPoints="1"/>
              </p:cNvSpPr>
              <p:nvPr/>
            </p:nvSpPr>
            <p:spPr bwMode="auto">
              <a:xfrm>
                <a:off x="2257" y="1799"/>
                <a:ext cx="76" cy="76"/>
              </a:xfrm>
              <a:custGeom>
                <a:avLst/>
                <a:gdLst>
                  <a:gd name="T0" fmla="*/ 52 w 52"/>
                  <a:gd name="T1" fmla="*/ 26 h 52"/>
                  <a:gd name="T2" fmla="*/ 26 w 52"/>
                  <a:gd name="T3" fmla="*/ 0 h 52"/>
                  <a:gd name="T4" fmla="*/ 0 w 52"/>
                  <a:gd name="T5" fmla="*/ 26 h 52"/>
                  <a:gd name="T6" fmla="*/ 26 w 52"/>
                  <a:gd name="T7" fmla="*/ 52 h 52"/>
                  <a:gd name="T8" fmla="*/ 52 w 52"/>
                  <a:gd name="T9" fmla="*/ 26 h 52"/>
                  <a:gd name="T10" fmla="*/ 44 w 52"/>
                  <a:gd name="T11" fmla="*/ 26 h 52"/>
                  <a:gd name="T12" fmla="*/ 26 w 52"/>
                  <a:gd name="T13" fmla="*/ 44 h 52"/>
                  <a:gd name="T14" fmla="*/ 8 w 52"/>
                  <a:gd name="T15" fmla="*/ 26 h 52"/>
                  <a:gd name="T16" fmla="*/ 26 w 52"/>
                  <a:gd name="T17" fmla="*/ 8 h 52"/>
                  <a:gd name="T18" fmla="*/ 44 w 52"/>
                  <a:gd name="T19"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52" y="26"/>
                    </a:moveTo>
                    <a:cubicBezTo>
                      <a:pt x="52" y="12"/>
                      <a:pt x="40" y="0"/>
                      <a:pt x="26" y="0"/>
                    </a:cubicBezTo>
                    <a:cubicBezTo>
                      <a:pt x="11" y="0"/>
                      <a:pt x="0" y="12"/>
                      <a:pt x="0" y="26"/>
                    </a:cubicBezTo>
                    <a:cubicBezTo>
                      <a:pt x="0" y="40"/>
                      <a:pt x="11" y="52"/>
                      <a:pt x="26" y="52"/>
                    </a:cubicBezTo>
                    <a:cubicBezTo>
                      <a:pt x="40" y="52"/>
                      <a:pt x="52" y="40"/>
                      <a:pt x="52" y="26"/>
                    </a:cubicBezTo>
                    <a:close/>
                    <a:moveTo>
                      <a:pt x="44" y="26"/>
                    </a:moveTo>
                    <a:cubicBezTo>
                      <a:pt x="44" y="36"/>
                      <a:pt x="36" y="44"/>
                      <a:pt x="26" y="44"/>
                    </a:cubicBezTo>
                    <a:cubicBezTo>
                      <a:pt x="16" y="44"/>
                      <a:pt x="8" y="36"/>
                      <a:pt x="8" y="26"/>
                    </a:cubicBezTo>
                    <a:cubicBezTo>
                      <a:pt x="8" y="16"/>
                      <a:pt x="16" y="8"/>
                      <a:pt x="26" y="8"/>
                    </a:cubicBezTo>
                    <a:cubicBezTo>
                      <a:pt x="36" y="8"/>
                      <a:pt x="44" y="16"/>
                      <a:pt x="4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7" name="Rectangle 84"/>
              <p:cNvSpPr>
                <a:spLocks noChangeArrowheads="1"/>
              </p:cNvSpPr>
              <p:nvPr/>
            </p:nvSpPr>
            <p:spPr bwMode="auto">
              <a:xfrm>
                <a:off x="2286" y="1760"/>
                <a:ext cx="16" cy="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8" name="Freeform 85"/>
              <p:cNvSpPr>
                <a:spLocks noEditPoints="1"/>
              </p:cNvSpPr>
              <p:nvPr/>
            </p:nvSpPr>
            <p:spPr bwMode="auto">
              <a:xfrm>
                <a:off x="2263" y="808"/>
                <a:ext cx="76" cy="75"/>
              </a:xfrm>
              <a:custGeom>
                <a:avLst/>
                <a:gdLst>
                  <a:gd name="T0" fmla="*/ 52 w 52"/>
                  <a:gd name="T1" fmla="*/ 26 h 52"/>
                  <a:gd name="T2" fmla="*/ 26 w 52"/>
                  <a:gd name="T3" fmla="*/ 0 h 52"/>
                  <a:gd name="T4" fmla="*/ 0 w 52"/>
                  <a:gd name="T5" fmla="*/ 26 h 52"/>
                  <a:gd name="T6" fmla="*/ 26 w 52"/>
                  <a:gd name="T7" fmla="*/ 52 h 52"/>
                  <a:gd name="T8" fmla="*/ 52 w 52"/>
                  <a:gd name="T9" fmla="*/ 26 h 52"/>
                  <a:gd name="T10" fmla="*/ 39 w 52"/>
                  <a:gd name="T11" fmla="*/ 26 h 52"/>
                  <a:gd name="T12" fmla="*/ 26 w 52"/>
                  <a:gd name="T13" fmla="*/ 39 h 52"/>
                  <a:gd name="T14" fmla="*/ 13 w 52"/>
                  <a:gd name="T15" fmla="*/ 26 h 52"/>
                  <a:gd name="T16" fmla="*/ 26 w 52"/>
                  <a:gd name="T17" fmla="*/ 12 h 52"/>
                  <a:gd name="T18" fmla="*/ 39 w 52"/>
                  <a:gd name="T19"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52" y="26"/>
                    </a:moveTo>
                    <a:cubicBezTo>
                      <a:pt x="52" y="11"/>
                      <a:pt x="40" y="0"/>
                      <a:pt x="26" y="0"/>
                    </a:cubicBezTo>
                    <a:cubicBezTo>
                      <a:pt x="12" y="0"/>
                      <a:pt x="0" y="11"/>
                      <a:pt x="0" y="26"/>
                    </a:cubicBezTo>
                    <a:cubicBezTo>
                      <a:pt x="0" y="40"/>
                      <a:pt x="12" y="52"/>
                      <a:pt x="26" y="52"/>
                    </a:cubicBezTo>
                    <a:cubicBezTo>
                      <a:pt x="40" y="52"/>
                      <a:pt x="52" y="40"/>
                      <a:pt x="52" y="26"/>
                    </a:cubicBezTo>
                    <a:close/>
                    <a:moveTo>
                      <a:pt x="39" y="26"/>
                    </a:moveTo>
                    <a:cubicBezTo>
                      <a:pt x="39" y="33"/>
                      <a:pt x="33" y="39"/>
                      <a:pt x="26" y="39"/>
                    </a:cubicBezTo>
                    <a:cubicBezTo>
                      <a:pt x="19" y="39"/>
                      <a:pt x="13" y="33"/>
                      <a:pt x="13" y="26"/>
                    </a:cubicBezTo>
                    <a:cubicBezTo>
                      <a:pt x="13" y="18"/>
                      <a:pt x="19" y="12"/>
                      <a:pt x="26" y="12"/>
                    </a:cubicBezTo>
                    <a:cubicBezTo>
                      <a:pt x="33" y="12"/>
                      <a:pt x="39" y="18"/>
                      <a:pt x="3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9" name="Rectangle 86"/>
              <p:cNvSpPr>
                <a:spLocks noChangeArrowheads="1"/>
              </p:cNvSpPr>
              <p:nvPr/>
            </p:nvSpPr>
            <p:spPr bwMode="auto">
              <a:xfrm>
                <a:off x="2292" y="767"/>
                <a:ext cx="18"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0" name="Freeform 87"/>
              <p:cNvSpPr>
                <a:spLocks noEditPoints="1"/>
              </p:cNvSpPr>
              <p:nvPr/>
            </p:nvSpPr>
            <p:spPr bwMode="auto">
              <a:xfrm>
                <a:off x="1387" y="1762"/>
                <a:ext cx="76" cy="75"/>
              </a:xfrm>
              <a:custGeom>
                <a:avLst/>
                <a:gdLst>
                  <a:gd name="T0" fmla="*/ 52 w 52"/>
                  <a:gd name="T1" fmla="*/ 26 h 52"/>
                  <a:gd name="T2" fmla="*/ 26 w 52"/>
                  <a:gd name="T3" fmla="*/ 0 h 52"/>
                  <a:gd name="T4" fmla="*/ 0 w 52"/>
                  <a:gd name="T5" fmla="*/ 26 h 52"/>
                  <a:gd name="T6" fmla="*/ 26 w 52"/>
                  <a:gd name="T7" fmla="*/ 52 h 52"/>
                  <a:gd name="T8" fmla="*/ 52 w 52"/>
                  <a:gd name="T9" fmla="*/ 26 h 52"/>
                  <a:gd name="T10" fmla="*/ 44 w 52"/>
                  <a:gd name="T11" fmla="*/ 26 h 52"/>
                  <a:gd name="T12" fmla="*/ 26 w 52"/>
                  <a:gd name="T13" fmla="*/ 44 h 52"/>
                  <a:gd name="T14" fmla="*/ 8 w 52"/>
                  <a:gd name="T15" fmla="*/ 26 h 52"/>
                  <a:gd name="T16" fmla="*/ 26 w 52"/>
                  <a:gd name="T17" fmla="*/ 8 h 52"/>
                  <a:gd name="T18" fmla="*/ 44 w 52"/>
                  <a:gd name="T19"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52" y="26"/>
                    </a:moveTo>
                    <a:cubicBezTo>
                      <a:pt x="52" y="11"/>
                      <a:pt x="41" y="0"/>
                      <a:pt x="26" y="0"/>
                    </a:cubicBezTo>
                    <a:cubicBezTo>
                      <a:pt x="12" y="0"/>
                      <a:pt x="0" y="11"/>
                      <a:pt x="0" y="26"/>
                    </a:cubicBezTo>
                    <a:cubicBezTo>
                      <a:pt x="0" y="40"/>
                      <a:pt x="12" y="52"/>
                      <a:pt x="26" y="52"/>
                    </a:cubicBezTo>
                    <a:cubicBezTo>
                      <a:pt x="41" y="52"/>
                      <a:pt x="52" y="40"/>
                      <a:pt x="52" y="26"/>
                    </a:cubicBezTo>
                    <a:close/>
                    <a:moveTo>
                      <a:pt x="44" y="26"/>
                    </a:moveTo>
                    <a:cubicBezTo>
                      <a:pt x="44" y="36"/>
                      <a:pt x="36" y="44"/>
                      <a:pt x="26" y="44"/>
                    </a:cubicBezTo>
                    <a:cubicBezTo>
                      <a:pt x="16" y="44"/>
                      <a:pt x="8" y="36"/>
                      <a:pt x="8" y="26"/>
                    </a:cubicBezTo>
                    <a:cubicBezTo>
                      <a:pt x="8" y="16"/>
                      <a:pt x="16" y="8"/>
                      <a:pt x="26" y="8"/>
                    </a:cubicBezTo>
                    <a:cubicBezTo>
                      <a:pt x="36" y="8"/>
                      <a:pt x="44" y="16"/>
                      <a:pt x="4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1" name="Rectangle 88"/>
              <p:cNvSpPr>
                <a:spLocks noChangeArrowheads="1"/>
              </p:cNvSpPr>
              <p:nvPr/>
            </p:nvSpPr>
            <p:spPr bwMode="auto">
              <a:xfrm>
                <a:off x="1418" y="1721"/>
                <a:ext cx="16"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2" name="Freeform 89"/>
              <p:cNvSpPr>
                <a:spLocks noEditPoints="1"/>
              </p:cNvSpPr>
              <p:nvPr/>
            </p:nvSpPr>
            <p:spPr bwMode="auto">
              <a:xfrm>
                <a:off x="1911" y="915"/>
                <a:ext cx="76" cy="76"/>
              </a:xfrm>
              <a:custGeom>
                <a:avLst/>
                <a:gdLst>
                  <a:gd name="T0" fmla="*/ 26 w 52"/>
                  <a:gd name="T1" fmla="*/ 52 h 52"/>
                  <a:gd name="T2" fmla="*/ 52 w 52"/>
                  <a:gd name="T3" fmla="*/ 26 h 52"/>
                  <a:gd name="T4" fmla="*/ 26 w 52"/>
                  <a:gd name="T5" fmla="*/ 0 h 52"/>
                  <a:gd name="T6" fmla="*/ 0 w 52"/>
                  <a:gd name="T7" fmla="*/ 26 h 52"/>
                  <a:gd name="T8" fmla="*/ 26 w 52"/>
                  <a:gd name="T9" fmla="*/ 52 h 52"/>
                  <a:gd name="T10" fmla="*/ 26 w 52"/>
                  <a:gd name="T11" fmla="*/ 44 h 52"/>
                  <a:gd name="T12" fmla="*/ 8 w 52"/>
                  <a:gd name="T13" fmla="*/ 26 h 52"/>
                  <a:gd name="T14" fmla="*/ 26 w 52"/>
                  <a:gd name="T15" fmla="*/ 8 h 52"/>
                  <a:gd name="T16" fmla="*/ 44 w 52"/>
                  <a:gd name="T17" fmla="*/ 26 h 52"/>
                  <a:gd name="T18" fmla="*/ 26 w 52"/>
                  <a:gd name="T19"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52"/>
                    </a:moveTo>
                    <a:cubicBezTo>
                      <a:pt x="40" y="52"/>
                      <a:pt x="52" y="41"/>
                      <a:pt x="52" y="26"/>
                    </a:cubicBezTo>
                    <a:cubicBezTo>
                      <a:pt x="52" y="12"/>
                      <a:pt x="40" y="0"/>
                      <a:pt x="26" y="0"/>
                    </a:cubicBezTo>
                    <a:cubicBezTo>
                      <a:pt x="12" y="0"/>
                      <a:pt x="0" y="12"/>
                      <a:pt x="0" y="26"/>
                    </a:cubicBezTo>
                    <a:cubicBezTo>
                      <a:pt x="0" y="41"/>
                      <a:pt x="12" y="52"/>
                      <a:pt x="26" y="52"/>
                    </a:cubicBezTo>
                    <a:close/>
                    <a:moveTo>
                      <a:pt x="26" y="44"/>
                    </a:moveTo>
                    <a:cubicBezTo>
                      <a:pt x="16" y="44"/>
                      <a:pt x="8" y="36"/>
                      <a:pt x="8" y="26"/>
                    </a:cubicBezTo>
                    <a:cubicBezTo>
                      <a:pt x="8" y="16"/>
                      <a:pt x="16" y="8"/>
                      <a:pt x="26" y="8"/>
                    </a:cubicBezTo>
                    <a:cubicBezTo>
                      <a:pt x="36" y="8"/>
                      <a:pt x="44" y="16"/>
                      <a:pt x="44" y="26"/>
                    </a:cubicBezTo>
                    <a:cubicBezTo>
                      <a:pt x="44" y="36"/>
                      <a:pt x="36" y="44"/>
                      <a:pt x="2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3" name="Rectangle 90"/>
              <p:cNvSpPr>
                <a:spLocks noChangeArrowheads="1"/>
              </p:cNvSpPr>
              <p:nvPr/>
            </p:nvSpPr>
            <p:spPr bwMode="auto">
              <a:xfrm>
                <a:off x="1981" y="946"/>
                <a:ext cx="45"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4" name="Freeform 91"/>
              <p:cNvSpPr>
                <a:spLocks noEditPoints="1"/>
              </p:cNvSpPr>
              <p:nvPr/>
            </p:nvSpPr>
            <p:spPr bwMode="auto">
              <a:xfrm>
                <a:off x="1776" y="1965"/>
                <a:ext cx="75" cy="74"/>
              </a:xfrm>
              <a:custGeom>
                <a:avLst/>
                <a:gdLst>
                  <a:gd name="T0" fmla="*/ 52 w 52"/>
                  <a:gd name="T1" fmla="*/ 25 h 51"/>
                  <a:gd name="T2" fmla="*/ 26 w 52"/>
                  <a:gd name="T3" fmla="*/ 0 h 51"/>
                  <a:gd name="T4" fmla="*/ 0 w 52"/>
                  <a:gd name="T5" fmla="*/ 25 h 51"/>
                  <a:gd name="T6" fmla="*/ 26 w 52"/>
                  <a:gd name="T7" fmla="*/ 51 h 51"/>
                  <a:gd name="T8" fmla="*/ 52 w 52"/>
                  <a:gd name="T9" fmla="*/ 25 h 51"/>
                  <a:gd name="T10" fmla="*/ 44 w 52"/>
                  <a:gd name="T11" fmla="*/ 25 h 51"/>
                  <a:gd name="T12" fmla="*/ 26 w 52"/>
                  <a:gd name="T13" fmla="*/ 43 h 51"/>
                  <a:gd name="T14" fmla="*/ 8 w 52"/>
                  <a:gd name="T15" fmla="*/ 25 h 51"/>
                  <a:gd name="T16" fmla="*/ 26 w 52"/>
                  <a:gd name="T17" fmla="*/ 7 h 51"/>
                  <a:gd name="T18" fmla="*/ 44 w 52"/>
                  <a:gd name="T19"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1">
                    <a:moveTo>
                      <a:pt x="52" y="25"/>
                    </a:moveTo>
                    <a:cubicBezTo>
                      <a:pt x="52" y="11"/>
                      <a:pt x="40" y="0"/>
                      <a:pt x="26" y="0"/>
                    </a:cubicBezTo>
                    <a:cubicBezTo>
                      <a:pt x="11" y="0"/>
                      <a:pt x="0" y="11"/>
                      <a:pt x="0" y="25"/>
                    </a:cubicBezTo>
                    <a:cubicBezTo>
                      <a:pt x="0" y="40"/>
                      <a:pt x="11" y="51"/>
                      <a:pt x="26" y="51"/>
                    </a:cubicBezTo>
                    <a:cubicBezTo>
                      <a:pt x="40" y="51"/>
                      <a:pt x="52" y="40"/>
                      <a:pt x="52" y="25"/>
                    </a:cubicBezTo>
                    <a:close/>
                    <a:moveTo>
                      <a:pt x="44" y="25"/>
                    </a:moveTo>
                    <a:cubicBezTo>
                      <a:pt x="44" y="35"/>
                      <a:pt x="36" y="43"/>
                      <a:pt x="26" y="43"/>
                    </a:cubicBezTo>
                    <a:cubicBezTo>
                      <a:pt x="16" y="43"/>
                      <a:pt x="8" y="35"/>
                      <a:pt x="8" y="25"/>
                    </a:cubicBezTo>
                    <a:cubicBezTo>
                      <a:pt x="8" y="15"/>
                      <a:pt x="16" y="7"/>
                      <a:pt x="26" y="7"/>
                    </a:cubicBezTo>
                    <a:cubicBezTo>
                      <a:pt x="36" y="7"/>
                      <a:pt x="44" y="15"/>
                      <a:pt x="4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5" name="Rectangle 92"/>
              <p:cNvSpPr>
                <a:spLocks noChangeArrowheads="1"/>
              </p:cNvSpPr>
              <p:nvPr/>
            </p:nvSpPr>
            <p:spPr bwMode="auto">
              <a:xfrm>
                <a:off x="1805" y="1924"/>
                <a:ext cx="16"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6" name="Freeform 93"/>
              <p:cNvSpPr>
                <a:spLocks noEditPoints="1"/>
              </p:cNvSpPr>
              <p:nvPr/>
            </p:nvSpPr>
            <p:spPr bwMode="auto">
              <a:xfrm>
                <a:off x="951" y="2986"/>
                <a:ext cx="74" cy="76"/>
              </a:xfrm>
              <a:custGeom>
                <a:avLst/>
                <a:gdLst>
                  <a:gd name="T0" fmla="*/ 26 w 51"/>
                  <a:gd name="T1" fmla="*/ 52 h 52"/>
                  <a:gd name="T2" fmla="*/ 51 w 51"/>
                  <a:gd name="T3" fmla="*/ 26 h 52"/>
                  <a:gd name="T4" fmla="*/ 26 w 51"/>
                  <a:gd name="T5" fmla="*/ 0 h 52"/>
                  <a:gd name="T6" fmla="*/ 0 w 51"/>
                  <a:gd name="T7" fmla="*/ 26 h 52"/>
                  <a:gd name="T8" fmla="*/ 26 w 51"/>
                  <a:gd name="T9" fmla="*/ 52 h 52"/>
                  <a:gd name="T10" fmla="*/ 26 w 51"/>
                  <a:gd name="T11" fmla="*/ 44 h 52"/>
                  <a:gd name="T12" fmla="*/ 8 w 51"/>
                  <a:gd name="T13" fmla="*/ 26 h 52"/>
                  <a:gd name="T14" fmla="*/ 26 w 51"/>
                  <a:gd name="T15" fmla="*/ 8 h 52"/>
                  <a:gd name="T16" fmla="*/ 44 w 51"/>
                  <a:gd name="T17" fmla="*/ 26 h 52"/>
                  <a:gd name="T18" fmla="*/ 26 w 51"/>
                  <a:gd name="T19"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2">
                    <a:moveTo>
                      <a:pt x="26" y="52"/>
                    </a:moveTo>
                    <a:cubicBezTo>
                      <a:pt x="40" y="52"/>
                      <a:pt x="51" y="40"/>
                      <a:pt x="51" y="26"/>
                    </a:cubicBezTo>
                    <a:cubicBezTo>
                      <a:pt x="51" y="12"/>
                      <a:pt x="40" y="0"/>
                      <a:pt x="26" y="0"/>
                    </a:cubicBezTo>
                    <a:cubicBezTo>
                      <a:pt x="11" y="0"/>
                      <a:pt x="0" y="12"/>
                      <a:pt x="0" y="26"/>
                    </a:cubicBezTo>
                    <a:cubicBezTo>
                      <a:pt x="0" y="40"/>
                      <a:pt x="11" y="52"/>
                      <a:pt x="26" y="52"/>
                    </a:cubicBezTo>
                    <a:close/>
                    <a:moveTo>
                      <a:pt x="26" y="44"/>
                    </a:moveTo>
                    <a:cubicBezTo>
                      <a:pt x="16" y="44"/>
                      <a:pt x="8" y="36"/>
                      <a:pt x="8" y="26"/>
                    </a:cubicBezTo>
                    <a:cubicBezTo>
                      <a:pt x="8" y="16"/>
                      <a:pt x="16" y="8"/>
                      <a:pt x="26" y="8"/>
                    </a:cubicBezTo>
                    <a:cubicBezTo>
                      <a:pt x="35" y="8"/>
                      <a:pt x="44" y="16"/>
                      <a:pt x="44" y="26"/>
                    </a:cubicBezTo>
                    <a:cubicBezTo>
                      <a:pt x="44" y="36"/>
                      <a:pt x="35" y="44"/>
                      <a:pt x="2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7" name="Rectangle 94"/>
              <p:cNvSpPr>
                <a:spLocks noChangeArrowheads="1"/>
              </p:cNvSpPr>
              <p:nvPr/>
            </p:nvSpPr>
            <p:spPr bwMode="auto">
              <a:xfrm>
                <a:off x="1021" y="3015"/>
                <a:ext cx="45"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8" name="Freeform 95"/>
              <p:cNvSpPr>
                <a:spLocks noEditPoints="1"/>
              </p:cNvSpPr>
              <p:nvPr/>
            </p:nvSpPr>
            <p:spPr bwMode="auto">
              <a:xfrm>
                <a:off x="1785" y="2705"/>
                <a:ext cx="94" cy="96"/>
              </a:xfrm>
              <a:custGeom>
                <a:avLst/>
                <a:gdLst>
                  <a:gd name="T0" fmla="*/ 65 w 65"/>
                  <a:gd name="T1" fmla="*/ 33 h 66"/>
                  <a:gd name="T2" fmla="*/ 32 w 65"/>
                  <a:gd name="T3" fmla="*/ 0 h 66"/>
                  <a:gd name="T4" fmla="*/ 0 w 65"/>
                  <a:gd name="T5" fmla="*/ 33 h 66"/>
                  <a:gd name="T6" fmla="*/ 32 w 65"/>
                  <a:gd name="T7" fmla="*/ 66 h 66"/>
                  <a:gd name="T8" fmla="*/ 65 w 65"/>
                  <a:gd name="T9" fmla="*/ 33 h 66"/>
                  <a:gd name="T10" fmla="*/ 55 w 65"/>
                  <a:gd name="T11" fmla="*/ 33 h 66"/>
                  <a:gd name="T12" fmla="*/ 32 w 65"/>
                  <a:gd name="T13" fmla="*/ 56 h 66"/>
                  <a:gd name="T14" fmla="*/ 10 w 65"/>
                  <a:gd name="T15" fmla="*/ 33 h 66"/>
                  <a:gd name="T16" fmla="*/ 32 w 65"/>
                  <a:gd name="T17" fmla="*/ 10 h 66"/>
                  <a:gd name="T18" fmla="*/ 55 w 65"/>
                  <a:gd name="T1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6">
                    <a:moveTo>
                      <a:pt x="65" y="33"/>
                    </a:moveTo>
                    <a:cubicBezTo>
                      <a:pt x="65" y="15"/>
                      <a:pt x="50" y="0"/>
                      <a:pt x="32" y="0"/>
                    </a:cubicBezTo>
                    <a:cubicBezTo>
                      <a:pt x="14" y="0"/>
                      <a:pt x="0" y="15"/>
                      <a:pt x="0" y="33"/>
                    </a:cubicBezTo>
                    <a:cubicBezTo>
                      <a:pt x="0" y="51"/>
                      <a:pt x="14" y="66"/>
                      <a:pt x="32" y="66"/>
                    </a:cubicBezTo>
                    <a:cubicBezTo>
                      <a:pt x="50" y="66"/>
                      <a:pt x="65" y="51"/>
                      <a:pt x="65" y="33"/>
                    </a:cubicBezTo>
                    <a:close/>
                    <a:moveTo>
                      <a:pt x="55" y="33"/>
                    </a:moveTo>
                    <a:cubicBezTo>
                      <a:pt x="55" y="46"/>
                      <a:pt x="45" y="56"/>
                      <a:pt x="32" y="56"/>
                    </a:cubicBezTo>
                    <a:cubicBezTo>
                      <a:pt x="20" y="56"/>
                      <a:pt x="10" y="46"/>
                      <a:pt x="10" y="33"/>
                    </a:cubicBezTo>
                    <a:cubicBezTo>
                      <a:pt x="10" y="21"/>
                      <a:pt x="20" y="10"/>
                      <a:pt x="32" y="10"/>
                    </a:cubicBezTo>
                    <a:cubicBezTo>
                      <a:pt x="45" y="10"/>
                      <a:pt x="55" y="21"/>
                      <a:pt x="5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9" name="Rectangle 96"/>
              <p:cNvSpPr>
                <a:spLocks noChangeArrowheads="1"/>
              </p:cNvSpPr>
              <p:nvPr/>
            </p:nvSpPr>
            <p:spPr bwMode="auto">
              <a:xfrm>
                <a:off x="1821" y="2656"/>
                <a:ext cx="22" cy="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0" name="Freeform 97"/>
              <p:cNvSpPr>
                <a:spLocks/>
              </p:cNvSpPr>
              <p:nvPr/>
            </p:nvSpPr>
            <p:spPr bwMode="auto">
              <a:xfrm>
                <a:off x="2153" y="1625"/>
                <a:ext cx="48" cy="91"/>
              </a:xfrm>
              <a:custGeom>
                <a:avLst/>
                <a:gdLst>
                  <a:gd name="T0" fmla="*/ 33 w 33"/>
                  <a:gd name="T1" fmla="*/ 43 h 63"/>
                  <a:gd name="T2" fmla="*/ 32 w 33"/>
                  <a:gd name="T3" fmla="*/ 48 h 63"/>
                  <a:gd name="T4" fmla="*/ 30 w 33"/>
                  <a:gd name="T5" fmla="*/ 52 h 63"/>
                  <a:gd name="T6" fmla="*/ 26 w 33"/>
                  <a:gd name="T7" fmla="*/ 55 h 63"/>
                  <a:gd name="T8" fmla="*/ 21 w 33"/>
                  <a:gd name="T9" fmla="*/ 56 h 63"/>
                  <a:gd name="T10" fmla="*/ 21 w 33"/>
                  <a:gd name="T11" fmla="*/ 60 h 63"/>
                  <a:gd name="T12" fmla="*/ 21 w 33"/>
                  <a:gd name="T13" fmla="*/ 62 h 63"/>
                  <a:gd name="T14" fmla="*/ 19 w 33"/>
                  <a:gd name="T15" fmla="*/ 63 h 63"/>
                  <a:gd name="T16" fmla="*/ 15 w 33"/>
                  <a:gd name="T17" fmla="*/ 63 h 63"/>
                  <a:gd name="T18" fmla="*/ 13 w 33"/>
                  <a:gd name="T19" fmla="*/ 62 h 63"/>
                  <a:gd name="T20" fmla="*/ 12 w 33"/>
                  <a:gd name="T21" fmla="*/ 60 h 63"/>
                  <a:gd name="T22" fmla="*/ 12 w 33"/>
                  <a:gd name="T23" fmla="*/ 57 h 63"/>
                  <a:gd name="T24" fmla="*/ 4 w 33"/>
                  <a:gd name="T25" fmla="*/ 56 h 63"/>
                  <a:gd name="T26" fmla="*/ 0 w 33"/>
                  <a:gd name="T27" fmla="*/ 54 h 63"/>
                  <a:gd name="T28" fmla="*/ 0 w 33"/>
                  <a:gd name="T29" fmla="*/ 53 h 63"/>
                  <a:gd name="T30" fmla="*/ 0 w 33"/>
                  <a:gd name="T31" fmla="*/ 50 h 63"/>
                  <a:gd name="T32" fmla="*/ 1 w 33"/>
                  <a:gd name="T33" fmla="*/ 47 h 63"/>
                  <a:gd name="T34" fmla="*/ 2 w 33"/>
                  <a:gd name="T35" fmla="*/ 46 h 63"/>
                  <a:gd name="T36" fmla="*/ 3 w 33"/>
                  <a:gd name="T37" fmla="*/ 47 h 63"/>
                  <a:gd name="T38" fmla="*/ 3 w 33"/>
                  <a:gd name="T39" fmla="*/ 47 h 63"/>
                  <a:gd name="T40" fmla="*/ 7 w 33"/>
                  <a:gd name="T41" fmla="*/ 48 h 63"/>
                  <a:gd name="T42" fmla="*/ 14 w 33"/>
                  <a:gd name="T43" fmla="*/ 49 h 63"/>
                  <a:gd name="T44" fmla="*/ 20 w 33"/>
                  <a:gd name="T45" fmla="*/ 47 h 63"/>
                  <a:gd name="T46" fmla="*/ 23 w 33"/>
                  <a:gd name="T47" fmla="*/ 43 h 63"/>
                  <a:gd name="T48" fmla="*/ 22 w 33"/>
                  <a:gd name="T49" fmla="*/ 38 h 63"/>
                  <a:gd name="T50" fmla="*/ 15 w 33"/>
                  <a:gd name="T51" fmla="*/ 35 h 63"/>
                  <a:gd name="T52" fmla="*/ 10 w 33"/>
                  <a:gd name="T53" fmla="*/ 32 h 63"/>
                  <a:gd name="T54" fmla="*/ 5 w 33"/>
                  <a:gd name="T55" fmla="*/ 29 h 63"/>
                  <a:gd name="T56" fmla="*/ 2 w 33"/>
                  <a:gd name="T57" fmla="*/ 25 h 63"/>
                  <a:gd name="T58" fmla="*/ 1 w 33"/>
                  <a:gd name="T59" fmla="*/ 19 h 63"/>
                  <a:gd name="T60" fmla="*/ 4 w 33"/>
                  <a:gd name="T61" fmla="*/ 11 h 63"/>
                  <a:gd name="T62" fmla="*/ 13 w 33"/>
                  <a:gd name="T63" fmla="*/ 7 h 63"/>
                  <a:gd name="T64" fmla="*/ 13 w 33"/>
                  <a:gd name="T65" fmla="*/ 3 h 63"/>
                  <a:gd name="T66" fmla="*/ 14 w 33"/>
                  <a:gd name="T67" fmla="*/ 1 h 63"/>
                  <a:gd name="T68" fmla="*/ 16 w 33"/>
                  <a:gd name="T69" fmla="*/ 0 h 63"/>
                  <a:gd name="T70" fmla="*/ 21 w 33"/>
                  <a:gd name="T71" fmla="*/ 0 h 63"/>
                  <a:gd name="T72" fmla="*/ 23 w 33"/>
                  <a:gd name="T73" fmla="*/ 1 h 63"/>
                  <a:gd name="T74" fmla="*/ 23 w 33"/>
                  <a:gd name="T75" fmla="*/ 3 h 63"/>
                  <a:gd name="T76" fmla="*/ 23 w 33"/>
                  <a:gd name="T77" fmla="*/ 6 h 63"/>
                  <a:gd name="T78" fmla="*/ 27 w 33"/>
                  <a:gd name="T79" fmla="*/ 7 h 63"/>
                  <a:gd name="T80" fmla="*/ 30 w 33"/>
                  <a:gd name="T81" fmla="*/ 8 h 63"/>
                  <a:gd name="T82" fmla="*/ 31 w 33"/>
                  <a:gd name="T83" fmla="*/ 9 h 63"/>
                  <a:gd name="T84" fmla="*/ 30 w 33"/>
                  <a:gd name="T85" fmla="*/ 12 h 63"/>
                  <a:gd name="T86" fmla="*/ 29 w 33"/>
                  <a:gd name="T87" fmla="*/ 14 h 63"/>
                  <a:gd name="T88" fmla="*/ 28 w 33"/>
                  <a:gd name="T89" fmla="*/ 15 h 63"/>
                  <a:gd name="T90" fmla="*/ 24 w 33"/>
                  <a:gd name="T91" fmla="*/ 14 h 63"/>
                  <a:gd name="T92" fmla="*/ 19 w 33"/>
                  <a:gd name="T93" fmla="*/ 14 h 63"/>
                  <a:gd name="T94" fmla="*/ 13 w 33"/>
                  <a:gd name="T95" fmla="*/ 15 h 63"/>
                  <a:gd name="T96" fmla="*/ 11 w 33"/>
                  <a:gd name="T97" fmla="*/ 19 h 63"/>
                  <a:gd name="T98" fmla="*/ 13 w 33"/>
                  <a:gd name="T99" fmla="*/ 23 h 63"/>
                  <a:gd name="T100" fmla="*/ 19 w 33"/>
                  <a:gd name="T101" fmla="*/ 27 h 63"/>
                  <a:gd name="T102" fmla="*/ 30 w 33"/>
                  <a:gd name="T103" fmla="*/ 33 h 63"/>
                  <a:gd name="T104" fmla="*/ 33 w 33"/>
                  <a:gd name="T105" fmla="*/ 4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 h="63">
                    <a:moveTo>
                      <a:pt x="33" y="43"/>
                    </a:moveTo>
                    <a:cubicBezTo>
                      <a:pt x="33" y="45"/>
                      <a:pt x="33" y="46"/>
                      <a:pt x="32" y="48"/>
                    </a:cubicBezTo>
                    <a:cubicBezTo>
                      <a:pt x="32" y="50"/>
                      <a:pt x="31" y="51"/>
                      <a:pt x="30" y="52"/>
                    </a:cubicBezTo>
                    <a:cubicBezTo>
                      <a:pt x="29" y="53"/>
                      <a:pt x="28" y="54"/>
                      <a:pt x="26" y="55"/>
                    </a:cubicBezTo>
                    <a:cubicBezTo>
                      <a:pt x="25" y="55"/>
                      <a:pt x="23" y="56"/>
                      <a:pt x="21" y="56"/>
                    </a:cubicBezTo>
                    <a:cubicBezTo>
                      <a:pt x="21" y="60"/>
                      <a:pt x="21" y="60"/>
                      <a:pt x="21" y="60"/>
                    </a:cubicBezTo>
                    <a:cubicBezTo>
                      <a:pt x="21" y="61"/>
                      <a:pt x="21" y="62"/>
                      <a:pt x="21" y="62"/>
                    </a:cubicBezTo>
                    <a:cubicBezTo>
                      <a:pt x="21" y="63"/>
                      <a:pt x="20" y="63"/>
                      <a:pt x="19" y="63"/>
                    </a:cubicBezTo>
                    <a:cubicBezTo>
                      <a:pt x="15" y="63"/>
                      <a:pt x="15" y="63"/>
                      <a:pt x="15" y="63"/>
                    </a:cubicBezTo>
                    <a:cubicBezTo>
                      <a:pt x="14" y="63"/>
                      <a:pt x="13" y="62"/>
                      <a:pt x="13" y="62"/>
                    </a:cubicBezTo>
                    <a:cubicBezTo>
                      <a:pt x="12" y="62"/>
                      <a:pt x="12" y="61"/>
                      <a:pt x="12" y="60"/>
                    </a:cubicBezTo>
                    <a:cubicBezTo>
                      <a:pt x="12" y="57"/>
                      <a:pt x="12" y="57"/>
                      <a:pt x="12" y="57"/>
                    </a:cubicBezTo>
                    <a:cubicBezTo>
                      <a:pt x="9" y="57"/>
                      <a:pt x="6" y="56"/>
                      <a:pt x="4" y="56"/>
                    </a:cubicBezTo>
                    <a:cubicBezTo>
                      <a:pt x="2" y="55"/>
                      <a:pt x="1" y="55"/>
                      <a:pt x="0" y="54"/>
                    </a:cubicBezTo>
                    <a:cubicBezTo>
                      <a:pt x="0" y="54"/>
                      <a:pt x="0" y="53"/>
                      <a:pt x="0" y="53"/>
                    </a:cubicBezTo>
                    <a:cubicBezTo>
                      <a:pt x="0" y="52"/>
                      <a:pt x="0" y="51"/>
                      <a:pt x="0" y="50"/>
                    </a:cubicBezTo>
                    <a:cubicBezTo>
                      <a:pt x="1" y="49"/>
                      <a:pt x="1" y="48"/>
                      <a:pt x="1" y="47"/>
                    </a:cubicBezTo>
                    <a:cubicBezTo>
                      <a:pt x="2" y="47"/>
                      <a:pt x="2" y="46"/>
                      <a:pt x="2" y="46"/>
                    </a:cubicBezTo>
                    <a:cubicBezTo>
                      <a:pt x="3" y="47"/>
                      <a:pt x="3" y="47"/>
                      <a:pt x="3" y="47"/>
                    </a:cubicBezTo>
                    <a:cubicBezTo>
                      <a:pt x="3" y="47"/>
                      <a:pt x="3" y="47"/>
                      <a:pt x="3" y="47"/>
                    </a:cubicBezTo>
                    <a:cubicBezTo>
                      <a:pt x="4" y="47"/>
                      <a:pt x="6" y="48"/>
                      <a:pt x="7" y="48"/>
                    </a:cubicBezTo>
                    <a:cubicBezTo>
                      <a:pt x="9" y="49"/>
                      <a:pt x="11" y="49"/>
                      <a:pt x="14" y="49"/>
                    </a:cubicBezTo>
                    <a:cubicBezTo>
                      <a:pt x="16" y="49"/>
                      <a:pt x="19" y="48"/>
                      <a:pt x="20" y="47"/>
                    </a:cubicBezTo>
                    <a:cubicBezTo>
                      <a:pt x="22" y="47"/>
                      <a:pt x="23" y="45"/>
                      <a:pt x="23" y="43"/>
                    </a:cubicBezTo>
                    <a:cubicBezTo>
                      <a:pt x="23" y="41"/>
                      <a:pt x="23" y="40"/>
                      <a:pt x="22" y="38"/>
                    </a:cubicBezTo>
                    <a:cubicBezTo>
                      <a:pt x="20" y="37"/>
                      <a:pt x="18" y="36"/>
                      <a:pt x="15" y="35"/>
                    </a:cubicBezTo>
                    <a:cubicBezTo>
                      <a:pt x="13" y="34"/>
                      <a:pt x="11" y="33"/>
                      <a:pt x="10" y="32"/>
                    </a:cubicBezTo>
                    <a:cubicBezTo>
                      <a:pt x="8" y="31"/>
                      <a:pt x="7" y="30"/>
                      <a:pt x="5" y="29"/>
                    </a:cubicBezTo>
                    <a:cubicBezTo>
                      <a:pt x="4" y="28"/>
                      <a:pt x="3" y="27"/>
                      <a:pt x="2" y="25"/>
                    </a:cubicBezTo>
                    <a:cubicBezTo>
                      <a:pt x="2" y="24"/>
                      <a:pt x="1" y="22"/>
                      <a:pt x="1" y="19"/>
                    </a:cubicBezTo>
                    <a:cubicBezTo>
                      <a:pt x="1" y="16"/>
                      <a:pt x="2" y="14"/>
                      <a:pt x="4" y="11"/>
                    </a:cubicBezTo>
                    <a:cubicBezTo>
                      <a:pt x="6" y="9"/>
                      <a:pt x="9" y="8"/>
                      <a:pt x="13" y="7"/>
                    </a:cubicBezTo>
                    <a:cubicBezTo>
                      <a:pt x="13" y="3"/>
                      <a:pt x="13" y="3"/>
                      <a:pt x="13" y="3"/>
                    </a:cubicBezTo>
                    <a:cubicBezTo>
                      <a:pt x="13" y="2"/>
                      <a:pt x="14" y="1"/>
                      <a:pt x="14" y="1"/>
                    </a:cubicBezTo>
                    <a:cubicBezTo>
                      <a:pt x="14" y="0"/>
                      <a:pt x="15" y="0"/>
                      <a:pt x="16" y="0"/>
                    </a:cubicBezTo>
                    <a:cubicBezTo>
                      <a:pt x="21" y="0"/>
                      <a:pt x="21" y="0"/>
                      <a:pt x="21" y="0"/>
                    </a:cubicBezTo>
                    <a:cubicBezTo>
                      <a:pt x="22" y="0"/>
                      <a:pt x="22" y="0"/>
                      <a:pt x="23" y="1"/>
                    </a:cubicBezTo>
                    <a:cubicBezTo>
                      <a:pt x="23" y="1"/>
                      <a:pt x="23" y="2"/>
                      <a:pt x="23" y="3"/>
                    </a:cubicBezTo>
                    <a:cubicBezTo>
                      <a:pt x="23" y="6"/>
                      <a:pt x="23" y="6"/>
                      <a:pt x="23" y="6"/>
                    </a:cubicBezTo>
                    <a:cubicBezTo>
                      <a:pt x="25" y="7"/>
                      <a:pt x="26" y="7"/>
                      <a:pt x="27" y="7"/>
                    </a:cubicBezTo>
                    <a:cubicBezTo>
                      <a:pt x="29" y="7"/>
                      <a:pt x="29" y="8"/>
                      <a:pt x="30" y="8"/>
                    </a:cubicBezTo>
                    <a:cubicBezTo>
                      <a:pt x="30" y="8"/>
                      <a:pt x="31" y="8"/>
                      <a:pt x="31" y="9"/>
                    </a:cubicBezTo>
                    <a:cubicBezTo>
                      <a:pt x="31" y="10"/>
                      <a:pt x="31" y="11"/>
                      <a:pt x="30" y="12"/>
                    </a:cubicBezTo>
                    <a:cubicBezTo>
                      <a:pt x="30" y="13"/>
                      <a:pt x="30" y="14"/>
                      <a:pt x="29" y="14"/>
                    </a:cubicBezTo>
                    <a:cubicBezTo>
                      <a:pt x="29" y="15"/>
                      <a:pt x="29" y="15"/>
                      <a:pt x="28" y="15"/>
                    </a:cubicBezTo>
                    <a:cubicBezTo>
                      <a:pt x="27" y="15"/>
                      <a:pt x="26" y="15"/>
                      <a:pt x="24" y="14"/>
                    </a:cubicBezTo>
                    <a:cubicBezTo>
                      <a:pt x="23" y="14"/>
                      <a:pt x="21" y="14"/>
                      <a:pt x="19" y="14"/>
                    </a:cubicBezTo>
                    <a:cubicBezTo>
                      <a:pt x="16" y="14"/>
                      <a:pt x="14" y="14"/>
                      <a:pt x="13" y="15"/>
                    </a:cubicBezTo>
                    <a:cubicBezTo>
                      <a:pt x="12" y="16"/>
                      <a:pt x="11" y="18"/>
                      <a:pt x="11" y="19"/>
                    </a:cubicBezTo>
                    <a:cubicBezTo>
                      <a:pt x="11" y="21"/>
                      <a:pt x="12" y="22"/>
                      <a:pt x="13" y="23"/>
                    </a:cubicBezTo>
                    <a:cubicBezTo>
                      <a:pt x="14" y="25"/>
                      <a:pt x="17" y="26"/>
                      <a:pt x="19" y="27"/>
                    </a:cubicBezTo>
                    <a:cubicBezTo>
                      <a:pt x="24" y="29"/>
                      <a:pt x="27" y="31"/>
                      <a:pt x="30" y="33"/>
                    </a:cubicBezTo>
                    <a:cubicBezTo>
                      <a:pt x="32" y="36"/>
                      <a:pt x="33" y="39"/>
                      <a:pt x="3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1" name="Freeform 98"/>
              <p:cNvSpPr>
                <a:spLocks noEditPoints="1"/>
              </p:cNvSpPr>
              <p:nvPr/>
            </p:nvSpPr>
            <p:spPr bwMode="auto">
              <a:xfrm>
                <a:off x="2083" y="1578"/>
                <a:ext cx="183" cy="185"/>
              </a:xfrm>
              <a:custGeom>
                <a:avLst/>
                <a:gdLst>
                  <a:gd name="T0" fmla="*/ 63 w 126"/>
                  <a:gd name="T1" fmla="*/ 0 h 127"/>
                  <a:gd name="T2" fmla="*/ 0 w 126"/>
                  <a:gd name="T3" fmla="*/ 63 h 127"/>
                  <a:gd name="T4" fmla="*/ 63 w 126"/>
                  <a:gd name="T5" fmla="*/ 127 h 127"/>
                  <a:gd name="T6" fmla="*/ 126 w 126"/>
                  <a:gd name="T7" fmla="*/ 63 h 127"/>
                  <a:gd name="T8" fmla="*/ 63 w 126"/>
                  <a:gd name="T9" fmla="*/ 0 h 127"/>
                  <a:gd name="T10" fmla="*/ 63 w 126"/>
                  <a:gd name="T11" fmla="*/ 107 h 127"/>
                  <a:gd name="T12" fmla="*/ 19 w 126"/>
                  <a:gd name="T13" fmla="*/ 63 h 127"/>
                  <a:gd name="T14" fmla="*/ 63 w 126"/>
                  <a:gd name="T15" fmla="*/ 19 h 127"/>
                  <a:gd name="T16" fmla="*/ 107 w 126"/>
                  <a:gd name="T17" fmla="*/ 63 h 127"/>
                  <a:gd name="T18" fmla="*/ 63 w 126"/>
                  <a:gd name="T19" fmla="*/ 10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27">
                    <a:moveTo>
                      <a:pt x="63" y="0"/>
                    </a:moveTo>
                    <a:cubicBezTo>
                      <a:pt x="28" y="0"/>
                      <a:pt x="0" y="28"/>
                      <a:pt x="0" y="63"/>
                    </a:cubicBezTo>
                    <a:cubicBezTo>
                      <a:pt x="0" y="98"/>
                      <a:pt x="28" y="127"/>
                      <a:pt x="63" y="127"/>
                    </a:cubicBezTo>
                    <a:cubicBezTo>
                      <a:pt x="98" y="127"/>
                      <a:pt x="126" y="98"/>
                      <a:pt x="126" y="63"/>
                    </a:cubicBezTo>
                    <a:cubicBezTo>
                      <a:pt x="126" y="28"/>
                      <a:pt x="98" y="0"/>
                      <a:pt x="63" y="0"/>
                    </a:cubicBezTo>
                    <a:close/>
                    <a:moveTo>
                      <a:pt x="63" y="107"/>
                    </a:moveTo>
                    <a:cubicBezTo>
                      <a:pt x="39" y="107"/>
                      <a:pt x="19" y="88"/>
                      <a:pt x="19" y="63"/>
                    </a:cubicBezTo>
                    <a:cubicBezTo>
                      <a:pt x="19" y="39"/>
                      <a:pt x="39" y="19"/>
                      <a:pt x="63" y="19"/>
                    </a:cubicBezTo>
                    <a:cubicBezTo>
                      <a:pt x="87" y="19"/>
                      <a:pt x="107" y="39"/>
                      <a:pt x="107" y="63"/>
                    </a:cubicBezTo>
                    <a:cubicBezTo>
                      <a:pt x="107" y="88"/>
                      <a:pt x="87" y="107"/>
                      <a:pt x="6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2" name="Rectangle 99"/>
              <p:cNvSpPr>
                <a:spLocks noChangeArrowheads="1"/>
              </p:cNvSpPr>
              <p:nvPr/>
            </p:nvSpPr>
            <p:spPr bwMode="auto">
              <a:xfrm>
                <a:off x="2154" y="1748"/>
                <a:ext cx="41" cy="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3" name="Freeform 100"/>
              <p:cNvSpPr>
                <a:spLocks/>
              </p:cNvSpPr>
              <p:nvPr/>
            </p:nvSpPr>
            <p:spPr bwMode="auto">
              <a:xfrm>
                <a:off x="683" y="1929"/>
                <a:ext cx="96" cy="145"/>
              </a:xfrm>
              <a:custGeom>
                <a:avLst/>
                <a:gdLst>
                  <a:gd name="T0" fmla="*/ 34 w 66"/>
                  <a:gd name="T1" fmla="*/ 0 h 100"/>
                  <a:gd name="T2" fmla="*/ 12 w 66"/>
                  <a:gd name="T3" fmla="*/ 52 h 100"/>
                  <a:gd name="T4" fmla="*/ 31 w 66"/>
                  <a:gd name="T5" fmla="*/ 100 h 100"/>
                  <a:gd name="T6" fmla="*/ 54 w 66"/>
                  <a:gd name="T7" fmla="*/ 52 h 100"/>
                  <a:gd name="T8" fmla="*/ 34 w 66"/>
                  <a:gd name="T9" fmla="*/ 0 h 100"/>
                </a:gdLst>
                <a:ahLst/>
                <a:cxnLst>
                  <a:cxn ang="0">
                    <a:pos x="T0" y="T1"/>
                  </a:cxn>
                  <a:cxn ang="0">
                    <a:pos x="T2" y="T3"/>
                  </a:cxn>
                  <a:cxn ang="0">
                    <a:pos x="T4" y="T5"/>
                  </a:cxn>
                  <a:cxn ang="0">
                    <a:pos x="T6" y="T7"/>
                  </a:cxn>
                  <a:cxn ang="0">
                    <a:pos x="T8" y="T9"/>
                  </a:cxn>
                </a:cxnLst>
                <a:rect l="0" t="0" r="r" b="b"/>
                <a:pathLst>
                  <a:path w="66" h="100">
                    <a:moveTo>
                      <a:pt x="34" y="0"/>
                    </a:moveTo>
                    <a:cubicBezTo>
                      <a:pt x="34" y="0"/>
                      <a:pt x="24" y="34"/>
                      <a:pt x="12" y="52"/>
                    </a:cubicBezTo>
                    <a:cubicBezTo>
                      <a:pt x="0" y="71"/>
                      <a:pt x="15" y="100"/>
                      <a:pt x="31" y="100"/>
                    </a:cubicBezTo>
                    <a:cubicBezTo>
                      <a:pt x="46" y="100"/>
                      <a:pt x="66" y="75"/>
                      <a:pt x="54" y="52"/>
                    </a:cubicBezTo>
                    <a:cubicBezTo>
                      <a:pt x="49" y="42"/>
                      <a:pt x="32" y="7"/>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4" name="Freeform 101"/>
              <p:cNvSpPr>
                <a:spLocks/>
              </p:cNvSpPr>
              <p:nvPr/>
            </p:nvSpPr>
            <p:spPr bwMode="auto">
              <a:xfrm>
                <a:off x="2486" y="998"/>
                <a:ext cx="59" cy="90"/>
              </a:xfrm>
              <a:custGeom>
                <a:avLst/>
                <a:gdLst>
                  <a:gd name="T0" fmla="*/ 21 w 41"/>
                  <a:gd name="T1" fmla="*/ 0 h 62"/>
                  <a:gd name="T2" fmla="*/ 7 w 41"/>
                  <a:gd name="T3" fmla="*/ 33 h 62"/>
                  <a:gd name="T4" fmla="*/ 19 w 41"/>
                  <a:gd name="T5" fmla="*/ 62 h 62"/>
                  <a:gd name="T6" fmla="*/ 33 w 41"/>
                  <a:gd name="T7" fmla="*/ 33 h 62"/>
                  <a:gd name="T8" fmla="*/ 21 w 41"/>
                  <a:gd name="T9" fmla="*/ 0 h 62"/>
                </a:gdLst>
                <a:ahLst/>
                <a:cxnLst>
                  <a:cxn ang="0">
                    <a:pos x="T0" y="T1"/>
                  </a:cxn>
                  <a:cxn ang="0">
                    <a:pos x="T2" y="T3"/>
                  </a:cxn>
                  <a:cxn ang="0">
                    <a:pos x="T4" y="T5"/>
                  </a:cxn>
                  <a:cxn ang="0">
                    <a:pos x="T6" y="T7"/>
                  </a:cxn>
                  <a:cxn ang="0">
                    <a:pos x="T8" y="T9"/>
                  </a:cxn>
                </a:cxnLst>
                <a:rect l="0" t="0" r="r" b="b"/>
                <a:pathLst>
                  <a:path w="41" h="62">
                    <a:moveTo>
                      <a:pt x="21" y="0"/>
                    </a:moveTo>
                    <a:cubicBezTo>
                      <a:pt x="21" y="0"/>
                      <a:pt x="15" y="21"/>
                      <a:pt x="7" y="33"/>
                    </a:cubicBezTo>
                    <a:cubicBezTo>
                      <a:pt x="0" y="44"/>
                      <a:pt x="9" y="62"/>
                      <a:pt x="19" y="62"/>
                    </a:cubicBezTo>
                    <a:cubicBezTo>
                      <a:pt x="28" y="62"/>
                      <a:pt x="41" y="47"/>
                      <a:pt x="33" y="33"/>
                    </a:cubicBezTo>
                    <a:cubicBezTo>
                      <a:pt x="30" y="26"/>
                      <a:pt x="20" y="5"/>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5" name="Freeform 102"/>
              <p:cNvSpPr>
                <a:spLocks/>
              </p:cNvSpPr>
              <p:nvPr/>
            </p:nvSpPr>
            <p:spPr bwMode="auto">
              <a:xfrm>
                <a:off x="1991" y="768"/>
                <a:ext cx="60" cy="89"/>
              </a:xfrm>
              <a:custGeom>
                <a:avLst/>
                <a:gdLst>
                  <a:gd name="T0" fmla="*/ 21 w 41"/>
                  <a:gd name="T1" fmla="*/ 0 h 61"/>
                  <a:gd name="T2" fmla="*/ 7 w 41"/>
                  <a:gd name="T3" fmla="*/ 32 h 61"/>
                  <a:gd name="T4" fmla="*/ 19 w 41"/>
                  <a:gd name="T5" fmla="*/ 61 h 61"/>
                  <a:gd name="T6" fmla="*/ 33 w 41"/>
                  <a:gd name="T7" fmla="*/ 32 h 61"/>
                  <a:gd name="T8" fmla="*/ 21 w 41"/>
                  <a:gd name="T9" fmla="*/ 0 h 61"/>
                </a:gdLst>
                <a:ahLst/>
                <a:cxnLst>
                  <a:cxn ang="0">
                    <a:pos x="T0" y="T1"/>
                  </a:cxn>
                  <a:cxn ang="0">
                    <a:pos x="T2" y="T3"/>
                  </a:cxn>
                  <a:cxn ang="0">
                    <a:pos x="T4" y="T5"/>
                  </a:cxn>
                  <a:cxn ang="0">
                    <a:pos x="T6" y="T7"/>
                  </a:cxn>
                  <a:cxn ang="0">
                    <a:pos x="T8" y="T9"/>
                  </a:cxn>
                </a:cxnLst>
                <a:rect l="0" t="0" r="r" b="b"/>
                <a:pathLst>
                  <a:path w="41" h="61">
                    <a:moveTo>
                      <a:pt x="21" y="0"/>
                    </a:moveTo>
                    <a:cubicBezTo>
                      <a:pt x="21" y="0"/>
                      <a:pt x="14" y="20"/>
                      <a:pt x="7" y="32"/>
                    </a:cubicBezTo>
                    <a:cubicBezTo>
                      <a:pt x="0" y="44"/>
                      <a:pt x="9" y="61"/>
                      <a:pt x="19" y="61"/>
                    </a:cubicBezTo>
                    <a:cubicBezTo>
                      <a:pt x="28" y="61"/>
                      <a:pt x="41" y="46"/>
                      <a:pt x="33" y="32"/>
                    </a:cubicBezTo>
                    <a:cubicBezTo>
                      <a:pt x="30" y="26"/>
                      <a:pt x="20" y="4"/>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6" name="Freeform 103"/>
              <p:cNvSpPr>
                <a:spLocks/>
              </p:cNvSpPr>
              <p:nvPr/>
            </p:nvSpPr>
            <p:spPr bwMode="auto">
              <a:xfrm>
                <a:off x="2599" y="2487"/>
                <a:ext cx="54" cy="80"/>
              </a:xfrm>
              <a:custGeom>
                <a:avLst/>
                <a:gdLst>
                  <a:gd name="T0" fmla="*/ 19 w 37"/>
                  <a:gd name="T1" fmla="*/ 0 h 55"/>
                  <a:gd name="T2" fmla="*/ 7 w 37"/>
                  <a:gd name="T3" fmla="*/ 28 h 55"/>
                  <a:gd name="T4" fmla="*/ 17 w 37"/>
                  <a:gd name="T5" fmla="*/ 54 h 55"/>
                  <a:gd name="T6" fmla="*/ 30 w 37"/>
                  <a:gd name="T7" fmla="*/ 28 h 55"/>
                  <a:gd name="T8" fmla="*/ 19 w 37"/>
                  <a:gd name="T9" fmla="*/ 0 h 55"/>
                </a:gdLst>
                <a:ahLst/>
                <a:cxnLst>
                  <a:cxn ang="0">
                    <a:pos x="T0" y="T1"/>
                  </a:cxn>
                  <a:cxn ang="0">
                    <a:pos x="T2" y="T3"/>
                  </a:cxn>
                  <a:cxn ang="0">
                    <a:pos x="T4" y="T5"/>
                  </a:cxn>
                  <a:cxn ang="0">
                    <a:pos x="T6" y="T7"/>
                  </a:cxn>
                  <a:cxn ang="0">
                    <a:pos x="T8" y="T9"/>
                  </a:cxn>
                </a:cxnLst>
                <a:rect l="0" t="0" r="r" b="b"/>
                <a:pathLst>
                  <a:path w="37" h="55">
                    <a:moveTo>
                      <a:pt x="19" y="0"/>
                    </a:moveTo>
                    <a:cubicBezTo>
                      <a:pt x="19" y="0"/>
                      <a:pt x="13" y="18"/>
                      <a:pt x="7" y="28"/>
                    </a:cubicBezTo>
                    <a:cubicBezTo>
                      <a:pt x="0" y="39"/>
                      <a:pt x="8" y="54"/>
                      <a:pt x="17" y="54"/>
                    </a:cubicBezTo>
                    <a:cubicBezTo>
                      <a:pt x="25" y="55"/>
                      <a:pt x="37" y="41"/>
                      <a:pt x="30" y="28"/>
                    </a:cubicBezTo>
                    <a:cubicBezTo>
                      <a:pt x="27" y="23"/>
                      <a:pt x="18"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7" name="Freeform 104"/>
              <p:cNvSpPr>
                <a:spLocks/>
              </p:cNvSpPr>
              <p:nvPr/>
            </p:nvSpPr>
            <p:spPr bwMode="auto">
              <a:xfrm>
                <a:off x="1232" y="1983"/>
                <a:ext cx="62" cy="96"/>
              </a:xfrm>
              <a:custGeom>
                <a:avLst/>
                <a:gdLst>
                  <a:gd name="T0" fmla="*/ 22 w 43"/>
                  <a:gd name="T1" fmla="*/ 0 h 66"/>
                  <a:gd name="T2" fmla="*/ 8 w 43"/>
                  <a:gd name="T3" fmla="*/ 34 h 66"/>
                  <a:gd name="T4" fmla="*/ 20 w 43"/>
                  <a:gd name="T5" fmla="*/ 65 h 66"/>
                  <a:gd name="T6" fmla="*/ 35 w 43"/>
                  <a:gd name="T7" fmla="*/ 34 h 66"/>
                  <a:gd name="T8" fmla="*/ 22 w 43"/>
                  <a:gd name="T9" fmla="*/ 0 h 66"/>
                </a:gdLst>
                <a:ahLst/>
                <a:cxnLst>
                  <a:cxn ang="0">
                    <a:pos x="T0" y="T1"/>
                  </a:cxn>
                  <a:cxn ang="0">
                    <a:pos x="T2" y="T3"/>
                  </a:cxn>
                  <a:cxn ang="0">
                    <a:pos x="T4" y="T5"/>
                  </a:cxn>
                  <a:cxn ang="0">
                    <a:pos x="T6" y="T7"/>
                  </a:cxn>
                  <a:cxn ang="0">
                    <a:pos x="T8" y="T9"/>
                  </a:cxn>
                </a:cxnLst>
                <a:rect l="0" t="0" r="r" b="b"/>
                <a:pathLst>
                  <a:path w="43" h="66">
                    <a:moveTo>
                      <a:pt x="22" y="0"/>
                    </a:moveTo>
                    <a:cubicBezTo>
                      <a:pt x="22" y="0"/>
                      <a:pt x="15" y="22"/>
                      <a:pt x="8" y="34"/>
                    </a:cubicBezTo>
                    <a:cubicBezTo>
                      <a:pt x="0" y="47"/>
                      <a:pt x="9" y="65"/>
                      <a:pt x="20" y="65"/>
                    </a:cubicBezTo>
                    <a:cubicBezTo>
                      <a:pt x="30" y="66"/>
                      <a:pt x="43" y="49"/>
                      <a:pt x="35" y="34"/>
                    </a:cubicBezTo>
                    <a:cubicBezTo>
                      <a:pt x="32" y="28"/>
                      <a:pt x="21"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8" name="Freeform 105"/>
              <p:cNvSpPr>
                <a:spLocks/>
              </p:cNvSpPr>
              <p:nvPr/>
            </p:nvSpPr>
            <p:spPr bwMode="auto">
              <a:xfrm>
                <a:off x="977" y="726"/>
                <a:ext cx="63" cy="96"/>
              </a:xfrm>
              <a:custGeom>
                <a:avLst/>
                <a:gdLst>
                  <a:gd name="T0" fmla="*/ 22 w 43"/>
                  <a:gd name="T1" fmla="*/ 0 h 66"/>
                  <a:gd name="T2" fmla="*/ 8 w 43"/>
                  <a:gd name="T3" fmla="*/ 35 h 66"/>
                  <a:gd name="T4" fmla="*/ 20 w 43"/>
                  <a:gd name="T5" fmla="*/ 66 h 66"/>
                  <a:gd name="T6" fmla="*/ 35 w 43"/>
                  <a:gd name="T7" fmla="*/ 35 h 66"/>
                  <a:gd name="T8" fmla="*/ 22 w 43"/>
                  <a:gd name="T9" fmla="*/ 0 h 66"/>
                </a:gdLst>
                <a:ahLst/>
                <a:cxnLst>
                  <a:cxn ang="0">
                    <a:pos x="T0" y="T1"/>
                  </a:cxn>
                  <a:cxn ang="0">
                    <a:pos x="T2" y="T3"/>
                  </a:cxn>
                  <a:cxn ang="0">
                    <a:pos x="T4" y="T5"/>
                  </a:cxn>
                  <a:cxn ang="0">
                    <a:pos x="T6" y="T7"/>
                  </a:cxn>
                  <a:cxn ang="0">
                    <a:pos x="T8" y="T9"/>
                  </a:cxn>
                </a:cxnLst>
                <a:rect l="0" t="0" r="r" b="b"/>
                <a:pathLst>
                  <a:path w="43" h="66">
                    <a:moveTo>
                      <a:pt x="22" y="0"/>
                    </a:moveTo>
                    <a:cubicBezTo>
                      <a:pt x="22" y="0"/>
                      <a:pt x="15" y="22"/>
                      <a:pt x="8" y="35"/>
                    </a:cubicBezTo>
                    <a:cubicBezTo>
                      <a:pt x="0" y="47"/>
                      <a:pt x="10" y="66"/>
                      <a:pt x="20" y="66"/>
                    </a:cubicBezTo>
                    <a:cubicBezTo>
                      <a:pt x="30" y="66"/>
                      <a:pt x="43" y="50"/>
                      <a:pt x="35" y="35"/>
                    </a:cubicBezTo>
                    <a:cubicBezTo>
                      <a:pt x="32" y="28"/>
                      <a:pt x="21"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9" name="Freeform 106"/>
              <p:cNvSpPr>
                <a:spLocks/>
              </p:cNvSpPr>
              <p:nvPr/>
            </p:nvSpPr>
            <p:spPr bwMode="auto">
              <a:xfrm>
                <a:off x="1181" y="2159"/>
                <a:ext cx="52" cy="80"/>
              </a:xfrm>
              <a:custGeom>
                <a:avLst/>
                <a:gdLst>
                  <a:gd name="T0" fmla="*/ 18 w 36"/>
                  <a:gd name="T1" fmla="*/ 0 h 55"/>
                  <a:gd name="T2" fmla="*/ 6 w 36"/>
                  <a:gd name="T3" fmla="*/ 29 h 55"/>
                  <a:gd name="T4" fmla="*/ 17 w 36"/>
                  <a:gd name="T5" fmla="*/ 55 h 55"/>
                  <a:gd name="T6" fmla="*/ 29 w 36"/>
                  <a:gd name="T7" fmla="*/ 29 h 55"/>
                  <a:gd name="T8" fmla="*/ 18 w 36"/>
                  <a:gd name="T9" fmla="*/ 0 h 55"/>
                </a:gdLst>
                <a:ahLst/>
                <a:cxnLst>
                  <a:cxn ang="0">
                    <a:pos x="T0" y="T1"/>
                  </a:cxn>
                  <a:cxn ang="0">
                    <a:pos x="T2" y="T3"/>
                  </a:cxn>
                  <a:cxn ang="0">
                    <a:pos x="T4" y="T5"/>
                  </a:cxn>
                  <a:cxn ang="0">
                    <a:pos x="T6" y="T7"/>
                  </a:cxn>
                  <a:cxn ang="0">
                    <a:pos x="T8" y="T9"/>
                  </a:cxn>
                </a:cxnLst>
                <a:rect l="0" t="0" r="r" b="b"/>
                <a:pathLst>
                  <a:path w="36" h="55">
                    <a:moveTo>
                      <a:pt x="18" y="0"/>
                    </a:moveTo>
                    <a:cubicBezTo>
                      <a:pt x="18" y="0"/>
                      <a:pt x="13" y="19"/>
                      <a:pt x="6" y="29"/>
                    </a:cubicBezTo>
                    <a:cubicBezTo>
                      <a:pt x="0" y="39"/>
                      <a:pt x="8" y="54"/>
                      <a:pt x="17" y="55"/>
                    </a:cubicBezTo>
                    <a:cubicBezTo>
                      <a:pt x="25" y="55"/>
                      <a:pt x="36" y="41"/>
                      <a:pt x="29" y="29"/>
                    </a:cubicBezTo>
                    <a:cubicBezTo>
                      <a:pt x="26" y="23"/>
                      <a:pt x="17" y="4"/>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0" name="Freeform 107"/>
              <p:cNvSpPr>
                <a:spLocks/>
              </p:cNvSpPr>
              <p:nvPr/>
            </p:nvSpPr>
            <p:spPr bwMode="auto">
              <a:xfrm>
                <a:off x="1019" y="2820"/>
                <a:ext cx="108" cy="165"/>
              </a:xfrm>
              <a:custGeom>
                <a:avLst/>
                <a:gdLst>
                  <a:gd name="T0" fmla="*/ 37 w 74"/>
                  <a:gd name="T1" fmla="*/ 0 h 113"/>
                  <a:gd name="T2" fmla="*/ 13 w 74"/>
                  <a:gd name="T3" fmla="*/ 59 h 113"/>
                  <a:gd name="T4" fmla="*/ 34 w 74"/>
                  <a:gd name="T5" fmla="*/ 112 h 113"/>
                  <a:gd name="T6" fmla="*/ 60 w 74"/>
                  <a:gd name="T7" fmla="*/ 59 h 113"/>
                  <a:gd name="T8" fmla="*/ 37 w 74"/>
                  <a:gd name="T9" fmla="*/ 0 h 113"/>
                </a:gdLst>
                <a:ahLst/>
                <a:cxnLst>
                  <a:cxn ang="0">
                    <a:pos x="T0" y="T1"/>
                  </a:cxn>
                  <a:cxn ang="0">
                    <a:pos x="T2" y="T3"/>
                  </a:cxn>
                  <a:cxn ang="0">
                    <a:pos x="T4" y="T5"/>
                  </a:cxn>
                  <a:cxn ang="0">
                    <a:pos x="T6" y="T7"/>
                  </a:cxn>
                  <a:cxn ang="0">
                    <a:pos x="T8" y="T9"/>
                  </a:cxn>
                </a:cxnLst>
                <a:rect l="0" t="0" r="r" b="b"/>
                <a:pathLst>
                  <a:path w="74" h="113">
                    <a:moveTo>
                      <a:pt x="37" y="0"/>
                    </a:moveTo>
                    <a:cubicBezTo>
                      <a:pt x="37" y="0"/>
                      <a:pt x="26" y="38"/>
                      <a:pt x="13" y="59"/>
                    </a:cubicBezTo>
                    <a:cubicBezTo>
                      <a:pt x="0" y="80"/>
                      <a:pt x="16" y="112"/>
                      <a:pt x="34" y="112"/>
                    </a:cubicBezTo>
                    <a:cubicBezTo>
                      <a:pt x="51" y="113"/>
                      <a:pt x="74" y="85"/>
                      <a:pt x="60" y="59"/>
                    </a:cubicBezTo>
                    <a:cubicBezTo>
                      <a:pt x="54" y="48"/>
                      <a:pt x="35" y="9"/>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1" name="Freeform 108"/>
              <p:cNvSpPr>
                <a:spLocks/>
              </p:cNvSpPr>
              <p:nvPr/>
            </p:nvSpPr>
            <p:spPr bwMode="auto">
              <a:xfrm>
                <a:off x="2733" y="1860"/>
                <a:ext cx="89" cy="136"/>
              </a:xfrm>
              <a:custGeom>
                <a:avLst/>
                <a:gdLst>
                  <a:gd name="T0" fmla="*/ 31 w 61"/>
                  <a:gd name="T1" fmla="*/ 0 h 93"/>
                  <a:gd name="T2" fmla="*/ 11 w 61"/>
                  <a:gd name="T3" fmla="*/ 49 h 93"/>
                  <a:gd name="T4" fmla="*/ 29 w 61"/>
                  <a:gd name="T5" fmla="*/ 93 h 93"/>
                  <a:gd name="T6" fmla="*/ 50 w 61"/>
                  <a:gd name="T7" fmla="*/ 49 h 93"/>
                  <a:gd name="T8" fmla="*/ 31 w 61"/>
                  <a:gd name="T9" fmla="*/ 0 h 93"/>
                </a:gdLst>
                <a:ahLst/>
                <a:cxnLst>
                  <a:cxn ang="0">
                    <a:pos x="T0" y="T1"/>
                  </a:cxn>
                  <a:cxn ang="0">
                    <a:pos x="T2" y="T3"/>
                  </a:cxn>
                  <a:cxn ang="0">
                    <a:pos x="T4" y="T5"/>
                  </a:cxn>
                  <a:cxn ang="0">
                    <a:pos x="T6" y="T7"/>
                  </a:cxn>
                  <a:cxn ang="0">
                    <a:pos x="T8" y="T9"/>
                  </a:cxn>
                </a:cxnLst>
                <a:rect l="0" t="0" r="r" b="b"/>
                <a:pathLst>
                  <a:path w="61" h="93">
                    <a:moveTo>
                      <a:pt x="31" y="0"/>
                    </a:moveTo>
                    <a:cubicBezTo>
                      <a:pt x="31" y="0"/>
                      <a:pt x="22" y="32"/>
                      <a:pt x="11" y="49"/>
                    </a:cubicBezTo>
                    <a:cubicBezTo>
                      <a:pt x="0" y="66"/>
                      <a:pt x="14" y="93"/>
                      <a:pt x="29" y="93"/>
                    </a:cubicBezTo>
                    <a:cubicBezTo>
                      <a:pt x="42" y="93"/>
                      <a:pt x="61" y="70"/>
                      <a:pt x="50" y="49"/>
                    </a:cubicBezTo>
                    <a:cubicBezTo>
                      <a:pt x="45" y="40"/>
                      <a:pt x="30" y="7"/>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2" name="Freeform 109"/>
              <p:cNvSpPr>
                <a:spLocks/>
              </p:cNvSpPr>
              <p:nvPr/>
            </p:nvSpPr>
            <p:spPr bwMode="auto">
              <a:xfrm>
                <a:off x="2441" y="2090"/>
                <a:ext cx="62" cy="96"/>
              </a:xfrm>
              <a:custGeom>
                <a:avLst/>
                <a:gdLst>
                  <a:gd name="T0" fmla="*/ 22 w 43"/>
                  <a:gd name="T1" fmla="*/ 0 h 66"/>
                  <a:gd name="T2" fmla="*/ 7 w 43"/>
                  <a:gd name="T3" fmla="*/ 35 h 66"/>
                  <a:gd name="T4" fmla="*/ 20 w 43"/>
                  <a:gd name="T5" fmla="*/ 66 h 66"/>
                  <a:gd name="T6" fmla="*/ 35 w 43"/>
                  <a:gd name="T7" fmla="*/ 35 h 66"/>
                  <a:gd name="T8" fmla="*/ 22 w 43"/>
                  <a:gd name="T9" fmla="*/ 0 h 66"/>
                </a:gdLst>
                <a:ahLst/>
                <a:cxnLst>
                  <a:cxn ang="0">
                    <a:pos x="T0" y="T1"/>
                  </a:cxn>
                  <a:cxn ang="0">
                    <a:pos x="T2" y="T3"/>
                  </a:cxn>
                  <a:cxn ang="0">
                    <a:pos x="T4" y="T5"/>
                  </a:cxn>
                  <a:cxn ang="0">
                    <a:pos x="T6" y="T7"/>
                  </a:cxn>
                  <a:cxn ang="0">
                    <a:pos x="T8" y="T9"/>
                  </a:cxn>
                </a:cxnLst>
                <a:rect l="0" t="0" r="r" b="b"/>
                <a:pathLst>
                  <a:path w="43" h="66">
                    <a:moveTo>
                      <a:pt x="22" y="0"/>
                    </a:moveTo>
                    <a:cubicBezTo>
                      <a:pt x="22" y="0"/>
                      <a:pt x="15" y="22"/>
                      <a:pt x="7" y="35"/>
                    </a:cubicBezTo>
                    <a:cubicBezTo>
                      <a:pt x="0" y="47"/>
                      <a:pt x="9" y="66"/>
                      <a:pt x="20" y="66"/>
                    </a:cubicBezTo>
                    <a:cubicBezTo>
                      <a:pt x="30" y="66"/>
                      <a:pt x="43" y="50"/>
                      <a:pt x="35" y="35"/>
                    </a:cubicBezTo>
                    <a:cubicBezTo>
                      <a:pt x="32" y="28"/>
                      <a:pt x="21"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3" name="Freeform 110"/>
              <p:cNvSpPr>
                <a:spLocks/>
              </p:cNvSpPr>
              <p:nvPr/>
            </p:nvSpPr>
            <p:spPr bwMode="auto">
              <a:xfrm>
                <a:off x="1965" y="1442"/>
                <a:ext cx="81" cy="125"/>
              </a:xfrm>
              <a:custGeom>
                <a:avLst/>
                <a:gdLst>
                  <a:gd name="T0" fmla="*/ 28 w 56"/>
                  <a:gd name="T1" fmla="*/ 0 h 86"/>
                  <a:gd name="T2" fmla="*/ 10 w 56"/>
                  <a:gd name="T3" fmla="*/ 45 h 86"/>
                  <a:gd name="T4" fmla="*/ 26 w 56"/>
                  <a:gd name="T5" fmla="*/ 86 h 86"/>
                  <a:gd name="T6" fmla="*/ 46 w 56"/>
                  <a:gd name="T7" fmla="*/ 45 h 86"/>
                  <a:gd name="T8" fmla="*/ 28 w 56"/>
                  <a:gd name="T9" fmla="*/ 0 h 86"/>
                </a:gdLst>
                <a:ahLst/>
                <a:cxnLst>
                  <a:cxn ang="0">
                    <a:pos x="T0" y="T1"/>
                  </a:cxn>
                  <a:cxn ang="0">
                    <a:pos x="T2" y="T3"/>
                  </a:cxn>
                  <a:cxn ang="0">
                    <a:pos x="T4" y="T5"/>
                  </a:cxn>
                  <a:cxn ang="0">
                    <a:pos x="T6" y="T7"/>
                  </a:cxn>
                  <a:cxn ang="0">
                    <a:pos x="T8" y="T9"/>
                  </a:cxn>
                </a:cxnLst>
                <a:rect l="0" t="0" r="r" b="b"/>
                <a:pathLst>
                  <a:path w="56" h="86">
                    <a:moveTo>
                      <a:pt x="28" y="0"/>
                    </a:moveTo>
                    <a:cubicBezTo>
                      <a:pt x="28" y="0"/>
                      <a:pt x="20" y="29"/>
                      <a:pt x="10" y="45"/>
                    </a:cubicBezTo>
                    <a:cubicBezTo>
                      <a:pt x="0" y="61"/>
                      <a:pt x="12" y="86"/>
                      <a:pt x="26" y="86"/>
                    </a:cubicBezTo>
                    <a:cubicBezTo>
                      <a:pt x="39" y="86"/>
                      <a:pt x="56" y="65"/>
                      <a:pt x="46" y="45"/>
                    </a:cubicBezTo>
                    <a:cubicBezTo>
                      <a:pt x="41" y="37"/>
                      <a:pt x="27" y="7"/>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4" name="Freeform 111"/>
              <p:cNvSpPr>
                <a:spLocks/>
              </p:cNvSpPr>
              <p:nvPr/>
            </p:nvSpPr>
            <p:spPr bwMode="auto">
              <a:xfrm>
                <a:off x="2439" y="2207"/>
                <a:ext cx="63" cy="97"/>
              </a:xfrm>
              <a:custGeom>
                <a:avLst/>
                <a:gdLst>
                  <a:gd name="T0" fmla="*/ 22 w 43"/>
                  <a:gd name="T1" fmla="*/ 0 h 67"/>
                  <a:gd name="T2" fmla="*/ 7 w 43"/>
                  <a:gd name="T3" fmla="*/ 35 h 67"/>
                  <a:gd name="T4" fmla="*/ 20 w 43"/>
                  <a:gd name="T5" fmla="*/ 67 h 67"/>
                  <a:gd name="T6" fmla="*/ 35 w 43"/>
                  <a:gd name="T7" fmla="*/ 35 h 67"/>
                  <a:gd name="T8" fmla="*/ 22 w 43"/>
                  <a:gd name="T9" fmla="*/ 0 h 67"/>
                </a:gdLst>
                <a:ahLst/>
                <a:cxnLst>
                  <a:cxn ang="0">
                    <a:pos x="T0" y="T1"/>
                  </a:cxn>
                  <a:cxn ang="0">
                    <a:pos x="T2" y="T3"/>
                  </a:cxn>
                  <a:cxn ang="0">
                    <a:pos x="T4" y="T5"/>
                  </a:cxn>
                  <a:cxn ang="0">
                    <a:pos x="T6" y="T7"/>
                  </a:cxn>
                  <a:cxn ang="0">
                    <a:pos x="T8" y="T9"/>
                  </a:cxn>
                </a:cxnLst>
                <a:rect l="0" t="0" r="r" b="b"/>
                <a:pathLst>
                  <a:path w="43" h="67">
                    <a:moveTo>
                      <a:pt x="22" y="0"/>
                    </a:moveTo>
                    <a:cubicBezTo>
                      <a:pt x="22" y="0"/>
                      <a:pt x="15" y="23"/>
                      <a:pt x="7" y="35"/>
                    </a:cubicBezTo>
                    <a:cubicBezTo>
                      <a:pt x="0" y="48"/>
                      <a:pt x="9" y="67"/>
                      <a:pt x="20" y="67"/>
                    </a:cubicBezTo>
                    <a:cubicBezTo>
                      <a:pt x="30" y="67"/>
                      <a:pt x="43" y="50"/>
                      <a:pt x="35" y="35"/>
                    </a:cubicBezTo>
                    <a:cubicBezTo>
                      <a:pt x="32" y="29"/>
                      <a:pt x="21"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5" name="Freeform 112"/>
              <p:cNvSpPr>
                <a:spLocks/>
              </p:cNvSpPr>
              <p:nvPr/>
            </p:nvSpPr>
            <p:spPr bwMode="auto">
              <a:xfrm>
                <a:off x="1354" y="2121"/>
                <a:ext cx="35" cy="36"/>
              </a:xfrm>
              <a:custGeom>
                <a:avLst/>
                <a:gdLst>
                  <a:gd name="T0" fmla="*/ 13 w 35"/>
                  <a:gd name="T1" fmla="*/ 0 h 36"/>
                  <a:gd name="T2" fmla="*/ 13 w 35"/>
                  <a:gd name="T3" fmla="*/ 13 h 36"/>
                  <a:gd name="T4" fmla="*/ 0 w 35"/>
                  <a:gd name="T5" fmla="*/ 13 h 36"/>
                  <a:gd name="T6" fmla="*/ 0 w 35"/>
                  <a:gd name="T7" fmla="*/ 23 h 36"/>
                  <a:gd name="T8" fmla="*/ 13 w 35"/>
                  <a:gd name="T9" fmla="*/ 23 h 36"/>
                  <a:gd name="T10" fmla="*/ 13 w 35"/>
                  <a:gd name="T11" fmla="*/ 36 h 36"/>
                  <a:gd name="T12" fmla="*/ 23 w 35"/>
                  <a:gd name="T13" fmla="*/ 36 h 36"/>
                  <a:gd name="T14" fmla="*/ 23 w 35"/>
                  <a:gd name="T15" fmla="*/ 23 h 36"/>
                  <a:gd name="T16" fmla="*/ 35 w 35"/>
                  <a:gd name="T17" fmla="*/ 23 h 36"/>
                  <a:gd name="T18" fmla="*/ 35 w 35"/>
                  <a:gd name="T19" fmla="*/ 13 h 36"/>
                  <a:gd name="T20" fmla="*/ 23 w 35"/>
                  <a:gd name="T21" fmla="*/ 13 h 36"/>
                  <a:gd name="T22" fmla="*/ 23 w 35"/>
                  <a:gd name="T23" fmla="*/ 0 h 36"/>
                  <a:gd name="T24" fmla="*/ 13 w 3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6">
                    <a:moveTo>
                      <a:pt x="13" y="0"/>
                    </a:moveTo>
                    <a:lnTo>
                      <a:pt x="13" y="13"/>
                    </a:lnTo>
                    <a:lnTo>
                      <a:pt x="0" y="13"/>
                    </a:lnTo>
                    <a:lnTo>
                      <a:pt x="0" y="23"/>
                    </a:lnTo>
                    <a:lnTo>
                      <a:pt x="13" y="23"/>
                    </a:lnTo>
                    <a:lnTo>
                      <a:pt x="13" y="36"/>
                    </a:lnTo>
                    <a:lnTo>
                      <a:pt x="23" y="36"/>
                    </a:lnTo>
                    <a:lnTo>
                      <a:pt x="23" y="23"/>
                    </a:lnTo>
                    <a:lnTo>
                      <a:pt x="35" y="23"/>
                    </a:lnTo>
                    <a:lnTo>
                      <a:pt x="35" y="13"/>
                    </a:lnTo>
                    <a:lnTo>
                      <a:pt x="23" y="13"/>
                    </a:lnTo>
                    <a:lnTo>
                      <a:pt x="23" y="0"/>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6" name="Freeform 113"/>
              <p:cNvSpPr>
                <a:spLocks/>
              </p:cNvSpPr>
              <p:nvPr/>
            </p:nvSpPr>
            <p:spPr bwMode="auto">
              <a:xfrm>
                <a:off x="1336" y="2103"/>
                <a:ext cx="72" cy="72"/>
              </a:xfrm>
              <a:custGeom>
                <a:avLst/>
                <a:gdLst>
                  <a:gd name="T0" fmla="*/ 37 w 72"/>
                  <a:gd name="T1" fmla="*/ 72 h 72"/>
                  <a:gd name="T2" fmla="*/ 0 w 72"/>
                  <a:gd name="T3" fmla="*/ 37 h 72"/>
                  <a:gd name="T4" fmla="*/ 35 w 72"/>
                  <a:gd name="T5" fmla="*/ 0 h 72"/>
                  <a:gd name="T6" fmla="*/ 72 w 72"/>
                  <a:gd name="T7" fmla="*/ 37 h 72"/>
                  <a:gd name="T8" fmla="*/ 37 w 72"/>
                  <a:gd name="T9" fmla="*/ 72 h 72"/>
                </a:gdLst>
                <a:ahLst/>
                <a:cxnLst>
                  <a:cxn ang="0">
                    <a:pos x="T0" y="T1"/>
                  </a:cxn>
                  <a:cxn ang="0">
                    <a:pos x="T2" y="T3"/>
                  </a:cxn>
                  <a:cxn ang="0">
                    <a:pos x="T4" y="T5"/>
                  </a:cxn>
                  <a:cxn ang="0">
                    <a:pos x="T6" y="T7"/>
                  </a:cxn>
                  <a:cxn ang="0">
                    <a:pos x="T8" y="T9"/>
                  </a:cxn>
                </a:cxnLst>
                <a:rect l="0" t="0" r="r" b="b"/>
                <a:pathLst>
                  <a:path w="72" h="72">
                    <a:moveTo>
                      <a:pt x="37" y="72"/>
                    </a:moveTo>
                    <a:lnTo>
                      <a:pt x="0" y="37"/>
                    </a:lnTo>
                    <a:lnTo>
                      <a:pt x="35" y="0"/>
                    </a:lnTo>
                    <a:lnTo>
                      <a:pt x="72" y="37"/>
                    </a:lnTo>
                    <a:lnTo>
                      <a:pt x="37"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7" name="Rectangle 114"/>
              <p:cNvSpPr>
                <a:spLocks noChangeArrowheads="1"/>
              </p:cNvSpPr>
              <p:nvPr/>
            </p:nvSpPr>
            <p:spPr bwMode="auto">
              <a:xfrm>
                <a:off x="1288" y="2134"/>
                <a:ext cx="32"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8" name="Freeform 115"/>
              <p:cNvSpPr>
                <a:spLocks/>
              </p:cNvSpPr>
              <p:nvPr/>
            </p:nvSpPr>
            <p:spPr bwMode="auto">
              <a:xfrm>
                <a:off x="1284" y="2119"/>
                <a:ext cx="41" cy="41"/>
              </a:xfrm>
              <a:custGeom>
                <a:avLst/>
                <a:gdLst>
                  <a:gd name="T0" fmla="*/ 20 w 41"/>
                  <a:gd name="T1" fmla="*/ 41 h 41"/>
                  <a:gd name="T2" fmla="*/ 0 w 41"/>
                  <a:gd name="T3" fmla="*/ 21 h 41"/>
                  <a:gd name="T4" fmla="*/ 22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lnTo>
                      <a:pt x="0" y="21"/>
                    </a:lnTo>
                    <a:lnTo>
                      <a:pt x="22" y="0"/>
                    </a:lnTo>
                    <a:lnTo>
                      <a:pt x="41" y="21"/>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9" name="Freeform 116"/>
              <p:cNvSpPr>
                <a:spLocks noEditPoints="1"/>
              </p:cNvSpPr>
              <p:nvPr/>
            </p:nvSpPr>
            <p:spPr bwMode="auto">
              <a:xfrm>
                <a:off x="1242" y="2087"/>
                <a:ext cx="193" cy="256"/>
              </a:xfrm>
              <a:custGeom>
                <a:avLst/>
                <a:gdLst>
                  <a:gd name="T0" fmla="*/ 121 w 133"/>
                  <a:gd name="T1" fmla="*/ 0 h 176"/>
                  <a:gd name="T2" fmla="*/ 13 w 133"/>
                  <a:gd name="T3" fmla="*/ 0 h 176"/>
                  <a:gd name="T4" fmla="*/ 0 w 133"/>
                  <a:gd name="T5" fmla="*/ 12 h 176"/>
                  <a:gd name="T6" fmla="*/ 0 w 133"/>
                  <a:gd name="T7" fmla="*/ 164 h 176"/>
                  <a:gd name="T8" fmla="*/ 13 w 133"/>
                  <a:gd name="T9" fmla="*/ 176 h 176"/>
                  <a:gd name="T10" fmla="*/ 121 w 133"/>
                  <a:gd name="T11" fmla="*/ 176 h 176"/>
                  <a:gd name="T12" fmla="*/ 133 w 133"/>
                  <a:gd name="T13" fmla="*/ 164 h 176"/>
                  <a:gd name="T14" fmla="*/ 133 w 133"/>
                  <a:gd name="T15" fmla="*/ 12 h 176"/>
                  <a:gd name="T16" fmla="*/ 121 w 133"/>
                  <a:gd name="T17" fmla="*/ 0 h 176"/>
                  <a:gd name="T18" fmla="*/ 119 w 133"/>
                  <a:gd name="T19" fmla="*/ 56 h 176"/>
                  <a:gd name="T20" fmla="*/ 15 w 133"/>
                  <a:gd name="T21" fmla="*/ 56 h 176"/>
                  <a:gd name="T22" fmla="*/ 15 w 133"/>
                  <a:gd name="T23" fmla="*/ 14 h 176"/>
                  <a:gd name="T24" fmla="*/ 119 w 133"/>
                  <a:gd name="T25" fmla="*/ 14 h 176"/>
                  <a:gd name="T26" fmla="*/ 119 w 133"/>
                  <a:gd name="T27" fmla="*/ 56 h 176"/>
                  <a:gd name="T28" fmla="*/ 15 w 133"/>
                  <a:gd name="T29" fmla="*/ 66 h 176"/>
                  <a:gd name="T30" fmla="*/ 119 w 133"/>
                  <a:gd name="T31" fmla="*/ 66 h 176"/>
                  <a:gd name="T32" fmla="*/ 119 w 133"/>
                  <a:gd name="T33" fmla="*/ 161 h 176"/>
                  <a:gd name="T34" fmla="*/ 15 w 133"/>
                  <a:gd name="T35" fmla="*/ 161 h 176"/>
                  <a:gd name="T36" fmla="*/ 15 w 133"/>
                  <a:gd name="T37" fmla="*/ 6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76">
                    <a:moveTo>
                      <a:pt x="121" y="0"/>
                    </a:moveTo>
                    <a:cubicBezTo>
                      <a:pt x="13" y="0"/>
                      <a:pt x="13" y="0"/>
                      <a:pt x="13" y="0"/>
                    </a:cubicBezTo>
                    <a:cubicBezTo>
                      <a:pt x="6" y="0"/>
                      <a:pt x="0" y="5"/>
                      <a:pt x="0" y="12"/>
                    </a:cubicBezTo>
                    <a:cubicBezTo>
                      <a:pt x="0" y="164"/>
                      <a:pt x="0" y="164"/>
                      <a:pt x="0" y="164"/>
                    </a:cubicBezTo>
                    <a:cubicBezTo>
                      <a:pt x="0" y="170"/>
                      <a:pt x="6" y="176"/>
                      <a:pt x="13" y="176"/>
                    </a:cubicBezTo>
                    <a:cubicBezTo>
                      <a:pt x="121" y="176"/>
                      <a:pt x="121" y="176"/>
                      <a:pt x="121" y="176"/>
                    </a:cubicBezTo>
                    <a:cubicBezTo>
                      <a:pt x="128" y="176"/>
                      <a:pt x="133" y="170"/>
                      <a:pt x="133" y="164"/>
                    </a:cubicBezTo>
                    <a:cubicBezTo>
                      <a:pt x="133" y="12"/>
                      <a:pt x="133" y="12"/>
                      <a:pt x="133" y="12"/>
                    </a:cubicBezTo>
                    <a:cubicBezTo>
                      <a:pt x="133" y="5"/>
                      <a:pt x="128" y="0"/>
                      <a:pt x="121" y="0"/>
                    </a:cubicBezTo>
                    <a:moveTo>
                      <a:pt x="119" y="56"/>
                    </a:moveTo>
                    <a:cubicBezTo>
                      <a:pt x="15" y="56"/>
                      <a:pt x="15" y="56"/>
                      <a:pt x="15" y="56"/>
                    </a:cubicBezTo>
                    <a:cubicBezTo>
                      <a:pt x="15" y="14"/>
                      <a:pt x="15" y="14"/>
                      <a:pt x="15" y="14"/>
                    </a:cubicBezTo>
                    <a:cubicBezTo>
                      <a:pt x="119" y="14"/>
                      <a:pt x="119" y="14"/>
                      <a:pt x="119" y="14"/>
                    </a:cubicBezTo>
                    <a:lnTo>
                      <a:pt x="119" y="56"/>
                    </a:lnTo>
                    <a:close/>
                    <a:moveTo>
                      <a:pt x="15" y="66"/>
                    </a:moveTo>
                    <a:cubicBezTo>
                      <a:pt x="119" y="66"/>
                      <a:pt x="119" y="66"/>
                      <a:pt x="119" y="66"/>
                    </a:cubicBezTo>
                    <a:cubicBezTo>
                      <a:pt x="119" y="161"/>
                      <a:pt x="119" y="161"/>
                      <a:pt x="119" y="161"/>
                    </a:cubicBezTo>
                    <a:cubicBezTo>
                      <a:pt x="15" y="161"/>
                      <a:pt x="15" y="161"/>
                      <a:pt x="15" y="161"/>
                    </a:cubicBezTo>
                    <a:lnTo>
                      <a:pt x="15"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0" name="Oval 117"/>
              <p:cNvSpPr>
                <a:spLocks noChangeArrowheads="1"/>
              </p:cNvSpPr>
              <p:nvPr/>
            </p:nvSpPr>
            <p:spPr bwMode="auto">
              <a:xfrm>
                <a:off x="1280" y="2198"/>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1" name="Oval 118"/>
              <p:cNvSpPr>
                <a:spLocks noChangeArrowheads="1"/>
              </p:cNvSpPr>
              <p:nvPr/>
            </p:nvSpPr>
            <p:spPr bwMode="auto">
              <a:xfrm>
                <a:off x="1323" y="2198"/>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2" name="Oval 119"/>
              <p:cNvSpPr>
                <a:spLocks noChangeArrowheads="1"/>
              </p:cNvSpPr>
              <p:nvPr/>
            </p:nvSpPr>
            <p:spPr bwMode="auto">
              <a:xfrm>
                <a:off x="1366" y="2198"/>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3" name="Oval 120"/>
              <p:cNvSpPr>
                <a:spLocks noChangeArrowheads="1"/>
              </p:cNvSpPr>
              <p:nvPr/>
            </p:nvSpPr>
            <p:spPr bwMode="auto">
              <a:xfrm>
                <a:off x="1280" y="2239"/>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4" name="Oval 121"/>
              <p:cNvSpPr>
                <a:spLocks noChangeArrowheads="1"/>
              </p:cNvSpPr>
              <p:nvPr/>
            </p:nvSpPr>
            <p:spPr bwMode="auto">
              <a:xfrm>
                <a:off x="1323" y="2239"/>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5" name="Oval 122"/>
              <p:cNvSpPr>
                <a:spLocks noChangeArrowheads="1"/>
              </p:cNvSpPr>
              <p:nvPr/>
            </p:nvSpPr>
            <p:spPr bwMode="auto">
              <a:xfrm>
                <a:off x="1366" y="2239"/>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6" name="Oval 123"/>
              <p:cNvSpPr>
                <a:spLocks noChangeArrowheads="1"/>
              </p:cNvSpPr>
              <p:nvPr/>
            </p:nvSpPr>
            <p:spPr bwMode="auto">
              <a:xfrm>
                <a:off x="1280" y="227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7" name="Oval 124"/>
              <p:cNvSpPr>
                <a:spLocks noChangeArrowheads="1"/>
              </p:cNvSpPr>
              <p:nvPr/>
            </p:nvSpPr>
            <p:spPr bwMode="auto">
              <a:xfrm>
                <a:off x="1323" y="227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8" name="Oval 125"/>
              <p:cNvSpPr>
                <a:spLocks noChangeArrowheads="1"/>
              </p:cNvSpPr>
              <p:nvPr/>
            </p:nvSpPr>
            <p:spPr bwMode="auto">
              <a:xfrm>
                <a:off x="1366" y="227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9" name="Freeform 126"/>
              <p:cNvSpPr>
                <a:spLocks/>
              </p:cNvSpPr>
              <p:nvPr/>
            </p:nvSpPr>
            <p:spPr bwMode="auto">
              <a:xfrm>
                <a:off x="1261" y="1863"/>
                <a:ext cx="9" cy="9"/>
              </a:xfrm>
              <a:custGeom>
                <a:avLst/>
                <a:gdLst>
                  <a:gd name="T0" fmla="*/ 3 w 9"/>
                  <a:gd name="T1" fmla="*/ 0 h 9"/>
                  <a:gd name="T2" fmla="*/ 3 w 9"/>
                  <a:gd name="T3" fmla="*/ 3 h 9"/>
                  <a:gd name="T4" fmla="*/ 0 w 9"/>
                  <a:gd name="T5" fmla="*/ 3 h 9"/>
                  <a:gd name="T6" fmla="*/ 0 w 9"/>
                  <a:gd name="T7" fmla="*/ 6 h 9"/>
                  <a:gd name="T8" fmla="*/ 3 w 9"/>
                  <a:gd name="T9" fmla="*/ 6 h 9"/>
                  <a:gd name="T10" fmla="*/ 3 w 9"/>
                  <a:gd name="T11" fmla="*/ 9 h 9"/>
                  <a:gd name="T12" fmla="*/ 6 w 9"/>
                  <a:gd name="T13" fmla="*/ 9 h 9"/>
                  <a:gd name="T14" fmla="*/ 6 w 9"/>
                  <a:gd name="T15" fmla="*/ 6 h 9"/>
                  <a:gd name="T16" fmla="*/ 9 w 9"/>
                  <a:gd name="T17" fmla="*/ 6 h 9"/>
                  <a:gd name="T18" fmla="*/ 9 w 9"/>
                  <a:gd name="T19" fmla="*/ 3 h 9"/>
                  <a:gd name="T20" fmla="*/ 6 w 9"/>
                  <a:gd name="T21" fmla="*/ 3 h 9"/>
                  <a:gd name="T22" fmla="*/ 6 w 9"/>
                  <a:gd name="T23" fmla="*/ 0 h 9"/>
                  <a:gd name="T24" fmla="*/ 3 w 9"/>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9">
                    <a:moveTo>
                      <a:pt x="3" y="0"/>
                    </a:moveTo>
                    <a:lnTo>
                      <a:pt x="3" y="3"/>
                    </a:lnTo>
                    <a:lnTo>
                      <a:pt x="0" y="3"/>
                    </a:lnTo>
                    <a:lnTo>
                      <a:pt x="0" y="6"/>
                    </a:lnTo>
                    <a:lnTo>
                      <a:pt x="3" y="6"/>
                    </a:lnTo>
                    <a:lnTo>
                      <a:pt x="3" y="9"/>
                    </a:lnTo>
                    <a:lnTo>
                      <a:pt x="6" y="9"/>
                    </a:lnTo>
                    <a:lnTo>
                      <a:pt x="6" y="6"/>
                    </a:lnTo>
                    <a:lnTo>
                      <a:pt x="9" y="6"/>
                    </a:lnTo>
                    <a:lnTo>
                      <a:pt x="9" y="3"/>
                    </a:lnTo>
                    <a:lnTo>
                      <a:pt x="6" y="3"/>
                    </a:lnTo>
                    <a:lnTo>
                      <a:pt x="6"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0" name="Freeform 127"/>
              <p:cNvSpPr>
                <a:spLocks/>
              </p:cNvSpPr>
              <p:nvPr/>
            </p:nvSpPr>
            <p:spPr bwMode="auto">
              <a:xfrm>
                <a:off x="1256" y="1860"/>
                <a:ext cx="16" cy="16"/>
              </a:xfrm>
              <a:custGeom>
                <a:avLst/>
                <a:gdLst>
                  <a:gd name="T0" fmla="*/ 9 w 16"/>
                  <a:gd name="T1" fmla="*/ 16 h 16"/>
                  <a:gd name="T2" fmla="*/ 0 w 16"/>
                  <a:gd name="T3" fmla="*/ 8 h 16"/>
                  <a:gd name="T4" fmla="*/ 9 w 16"/>
                  <a:gd name="T5" fmla="*/ 0 h 16"/>
                  <a:gd name="T6" fmla="*/ 16 w 16"/>
                  <a:gd name="T7" fmla="*/ 8 h 16"/>
                  <a:gd name="T8" fmla="*/ 9 w 16"/>
                  <a:gd name="T9" fmla="*/ 16 h 16"/>
                </a:gdLst>
                <a:ahLst/>
                <a:cxnLst>
                  <a:cxn ang="0">
                    <a:pos x="T0" y="T1"/>
                  </a:cxn>
                  <a:cxn ang="0">
                    <a:pos x="T2" y="T3"/>
                  </a:cxn>
                  <a:cxn ang="0">
                    <a:pos x="T4" y="T5"/>
                  </a:cxn>
                  <a:cxn ang="0">
                    <a:pos x="T6" y="T7"/>
                  </a:cxn>
                  <a:cxn ang="0">
                    <a:pos x="T8" y="T9"/>
                  </a:cxn>
                </a:cxnLst>
                <a:rect l="0" t="0" r="r" b="b"/>
                <a:pathLst>
                  <a:path w="16" h="16">
                    <a:moveTo>
                      <a:pt x="9" y="16"/>
                    </a:moveTo>
                    <a:lnTo>
                      <a:pt x="0" y="8"/>
                    </a:lnTo>
                    <a:lnTo>
                      <a:pt x="9" y="0"/>
                    </a:lnTo>
                    <a:lnTo>
                      <a:pt x="16" y="8"/>
                    </a:lnTo>
                    <a:lnTo>
                      <a:pt x="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1" name="Rectangle 128"/>
              <p:cNvSpPr>
                <a:spLocks noChangeArrowheads="1"/>
              </p:cNvSpPr>
              <p:nvPr/>
            </p:nvSpPr>
            <p:spPr bwMode="auto">
              <a:xfrm>
                <a:off x="1245" y="1868"/>
                <a:ext cx="7"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2" name="Freeform 129"/>
              <p:cNvSpPr>
                <a:spLocks/>
              </p:cNvSpPr>
              <p:nvPr/>
            </p:nvSpPr>
            <p:spPr bwMode="auto">
              <a:xfrm>
                <a:off x="1245" y="1863"/>
                <a:ext cx="9" cy="11"/>
              </a:xfrm>
              <a:custGeom>
                <a:avLst/>
                <a:gdLst>
                  <a:gd name="T0" fmla="*/ 4 w 9"/>
                  <a:gd name="T1" fmla="*/ 11 h 11"/>
                  <a:gd name="T2" fmla="*/ 0 w 9"/>
                  <a:gd name="T3" fmla="*/ 5 h 11"/>
                  <a:gd name="T4" fmla="*/ 4 w 9"/>
                  <a:gd name="T5" fmla="*/ 0 h 11"/>
                  <a:gd name="T6" fmla="*/ 9 w 9"/>
                  <a:gd name="T7" fmla="*/ 5 h 11"/>
                  <a:gd name="T8" fmla="*/ 4 w 9"/>
                  <a:gd name="T9" fmla="*/ 11 h 11"/>
                </a:gdLst>
                <a:ahLst/>
                <a:cxnLst>
                  <a:cxn ang="0">
                    <a:pos x="T0" y="T1"/>
                  </a:cxn>
                  <a:cxn ang="0">
                    <a:pos x="T2" y="T3"/>
                  </a:cxn>
                  <a:cxn ang="0">
                    <a:pos x="T4" y="T5"/>
                  </a:cxn>
                  <a:cxn ang="0">
                    <a:pos x="T6" y="T7"/>
                  </a:cxn>
                  <a:cxn ang="0">
                    <a:pos x="T8" y="T9"/>
                  </a:cxn>
                </a:cxnLst>
                <a:rect l="0" t="0" r="r" b="b"/>
                <a:pathLst>
                  <a:path w="9" h="11">
                    <a:moveTo>
                      <a:pt x="4" y="11"/>
                    </a:moveTo>
                    <a:lnTo>
                      <a:pt x="0" y="5"/>
                    </a:lnTo>
                    <a:lnTo>
                      <a:pt x="4" y="0"/>
                    </a:lnTo>
                    <a:lnTo>
                      <a:pt x="9" y="5"/>
                    </a:lnTo>
                    <a:lnTo>
                      <a:pt x="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3" name="Freeform 130"/>
              <p:cNvSpPr>
                <a:spLocks noEditPoints="1"/>
              </p:cNvSpPr>
              <p:nvPr/>
            </p:nvSpPr>
            <p:spPr bwMode="auto">
              <a:xfrm>
                <a:off x="1235" y="1856"/>
                <a:ext cx="45" cy="60"/>
              </a:xfrm>
              <a:custGeom>
                <a:avLst/>
                <a:gdLst>
                  <a:gd name="T0" fmla="*/ 28 w 31"/>
                  <a:gd name="T1" fmla="*/ 0 h 41"/>
                  <a:gd name="T2" fmla="*/ 3 w 31"/>
                  <a:gd name="T3" fmla="*/ 0 h 41"/>
                  <a:gd name="T4" fmla="*/ 0 w 31"/>
                  <a:gd name="T5" fmla="*/ 3 h 41"/>
                  <a:gd name="T6" fmla="*/ 0 w 31"/>
                  <a:gd name="T7" fmla="*/ 38 h 41"/>
                  <a:gd name="T8" fmla="*/ 3 w 31"/>
                  <a:gd name="T9" fmla="*/ 41 h 41"/>
                  <a:gd name="T10" fmla="*/ 28 w 31"/>
                  <a:gd name="T11" fmla="*/ 41 h 41"/>
                  <a:gd name="T12" fmla="*/ 31 w 31"/>
                  <a:gd name="T13" fmla="*/ 38 h 41"/>
                  <a:gd name="T14" fmla="*/ 31 w 31"/>
                  <a:gd name="T15" fmla="*/ 3 h 41"/>
                  <a:gd name="T16" fmla="*/ 28 w 31"/>
                  <a:gd name="T17" fmla="*/ 0 h 41"/>
                  <a:gd name="T18" fmla="*/ 28 w 31"/>
                  <a:gd name="T19" fmla="*/ 13 h 41"/>
                  <a:gd name="T20" fmla="*/ 3 w 31"/>
                  <a:gd name="T21" fmla="*/ 13 h 41"/>
                  <a:gd name="T22" fmla="*/ 3 w 31"/>
                  <a:gd name="T23" fmla="*/ 3 h 41"/>
                  <a:gd name="T24" fmla="*/ 28 w 31"/>
                  <a:gd name="T25" fmla="*/ 3 h 41"/>
                  <a:gd name="T26" fmla="*/ 28 w 31"/>
                  <a:gd name="T27" fmla="*/ 13 h 41"/>
                  <a:gd name="T28" fmla="*/ 3 w 31"/>
                  <a:gd name="T29" fmla="*/ 15 h 41"/>
                  <a:gd name="T30" fmla="*/ 28 w 31"/>
                  <a:gd name="T31" fmla="*/ 15 h 41"/>
                  <a:gd name="T32" fmla="*/ 28 w 31"/>
                  <a:gd name="T33" fmla="*/ 38 h 41"/>
                  <a:gd name="T34" fmla="*/ 3 w 31"/>
                  <a:gd name="T35" fmla="*/ 38 h 41"/>
                  <a:gd name="T36" fmla="*/ 3 w 31"/>
                  <a:gd name="T37"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41">
                    <a:moveTo>
                      <a:pt x="28" y="0"/>
                    </a:moveTo>
                    <a:cubicBezTo>
                      <a:pt x="3" y="0"/>
                      <a:pt x="3" y="0"/>
                      <a:pt x="3" y="0"/>
                    </a:cubicBezTo>
                    <a:cubicBezTo>
                      <a:pt x="1" y="0"/>
                      <a:pt x="0" y="1"/>
                      <a:pt x="0" y="3"/>
                    </a:cubicBezTo>
                    <a:cubicBezTo>
                      <a:pt x="0" y="38"/>
                      <a:pt x="0" y="38"/>
                      <a:pt x="0" y="38"/>
                    </a:cubicBezTo>
                    <a:cubicBezTo>
                      <a:pt x="0" y="40"/>
                      <a:pt x="1" y="41"/>
                      <a:pt x="3" y="41"/>
                    </a:cubicBezTo>
                    <a:cubicBezTo>
                      <a:pt x="28" y="41"/>
                      <a:pt x="28" y="41"/>
                      <a:pt x="28" y="41"/>
                    </a:cubicBezTo>
                    <a:cubicBezTo>
                      <a:pt x="30" y="41"/>
                      <a:pt x="31" y="40"/>
                      <a:pt x="31" y="38"/>
                    </a:cubicBezTo>
                    <a:cubicBezTo>
                      <a:pt x="31" y="3"/>
                      <a:pt x="31" y="3"/>
                      <a:pt x="31" y="3"/>
                    </a:cubicBezTo>
                    <a:cubicBezTo>
                      <a:pt x="31" y="1"/>
                      <a:pt x="30" y="0"/>
                      <a:pt x="28" y="0"/>
                    </a:cubicBezTo>
                    <a:moveTo>
                      <a:pt x="28" y="13"/>
                    </a:moveTo>
                    <a:cubicBezTo>
                      <a:pt x="3" y="13"/>
                      <a:pt x="3" y="13"/>
                      <a:pt x="3" y="13"/>
                    </a:cubicBezTo>
                    <a:cubicBezTo>
                      <a:pt x="3" y="3"/>
                      <a:pt x="3" y="3"/>
                      <a:pt x="3" y="3"/>
                    </a:cubicBezTo>
                    <a:cubicBezTo>
                      <a:pt x="28" y="3"/>
                      <a:pt x="28" y="3"/>
                      <a:pt x="28" y="3"/>
                    </a:cubicBezTo>
                    <a:lnTo>
                      <a:pt x="28" y="13"/>
                    </a:lnTo>
                    <a:close/>
                    <a:moveTo>
                      <a:pt x="3" y="15"/>
                    </a:moveTo>
                    <a:cubicBezTo>
                      <a:pt x="28" y="15"/>
                      <a:pt x="28" y="15"/>
                      <a:pt x="28" y="15"/>
                    </a:cubicBezTo>
                    <a:cubicBezTo>
                      <a:pt x="28" y="38"/>
                      <a:pt x="28" y="38"/>
                      <a:pt x="28" y="38"/>
                    </a:cubicBezTo>
                    <a:cubicBezTo>
                      <a:pt x="3" y="38"/>
                      <a:pt x="3" y="38"/>
                      <a:pt x="3" y="38"/>
                    </a:cubicBezTo>
                    <a:lnTo>
                      <a:pt x="3"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4" name="Oval 131"/>
              <p:cNvSpPr>
                <a:spLocks noChangeArrowheads="1"/>
              </p:cNvSpPr>
              <p:nvPr/>
            </p:nvSpPr>
            <p:spPr bwMode="auto">
              <a:xfrm>
                <a:off x="1243" y="1882"/>
                <a:ext cx="8" cy="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5" name="Oval 132"/>
              <p:cNvSpPr>
                <a:spLocks noChangeArrowheads="1"/>
              </p:cNvSpPr>
              <p:nvPr/>
            </p:nvSpPr>
            <p:spPr bwMode="auto">
              <a:xfrm>
                <a:off x="1254" y="1882"/>
                <a:ext cx="5" cy="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6" name="Oval 133"/>
              <p:cNvSpPr>
                <a:spLocks noChangeArrowheads="1"/>
              </p:cNvSpPr>
              <p:nvPr/>
            </p:nvSpPr>
            <p:spPr bwMode="auto">
              <a:xfrm>
                <a:off x="1264" y="1882"/>
                <a:ext cx="6" cy="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7" name="Oval 134"/>
              <p:cNvSpPr>
                <a:spLocks noChangeArrowheads="1"/>
              </p:cNvSpPr>
              <p:nvPr/>
            </p:nvSpPr>
            <p:spPr bwMode="auto">
              <a:xfrm>
                <a:off x="1243" y="1891"/>
                <a:ext cx="8"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8" name="Oval 135"/>
              <p:cNvSpPr>
                <a:spLocks noChangeArrowheads="1"/>
              </p:cNvSpPr>
              <p:nvPr/>
            </p:nvSpPr>
            <p:spPr bwMode="auto">
              <a:xfrm>
                <a:off x="1254" y="1891"/>
                <a:ext cx="5"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9" name="Oval 136"/>
              <p:cNvSpPr>
                <a:spLocks noChangeArrowheads="1"/>
              </p:cNvSpPr>
              <p:nvPr/>
            </p:nvSpPr>
            <p:spPr bwMode="auto">
              <a:xfrm>
                <a:off x="1264" y="1891"/>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0" name="Oval 137"/>
              <p:cNvSpPr>
                <a:spLocks noChangeArrowheads="1"/>
              </p:cNvSpPr>
              <p:nvPr/>
            </p:nvSpPr>
            <p:spPr bwMode="auto">
              <a:xfrm>
                <a:off x="1243" y="1901"/>
                <a:ext cx="8"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1" name="Oval 138"/>
              <p:cNvSpPr>
                <a:spLocks noChangeArrowheads="1"/>
              </p:cNvSpPr>
              <p:nvPr/>
            </p:nvSpPr>
            <p:spPr bwMode="auto">
              <a:xfrm>
                <a:off x="1254" y="1901"/>
                <a:ext cx="5"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2" name="Oval 139"/>
              <p:cNvSpPr>
                <a:spLocks noChangeArrowheads="1"/>
              </p:cNvSpPr>
              <p:nvPr/>
            </p:nvSpPr>
            <p:spPr bwMode="auto">
              <a:xfrm>
                <a:off x="1264" y="1901"/>
                <a:ext cx="6"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3" name="Freeform 140"/>
              <p:cNvSpPr>
                <a:spLocks/>
              </p:cNvSpPr>
              <p:nvPr/>
            </p:nvSpPr>
            <p:spPr bwMode="auto">
              <a:xfrm>
                <a:off x="1303" y="2877"/>
                <a:ext cx="25" cy="25"/>
              </a:xfrm>
              <a:custGeom>
                <a:avLst/>
                <a:gdLst>
                  <a:gd name="T0" fmla="*/ 9 w 25"/>
                  <a:gd name="T1" fmla="*/ 0 h 25"/>
                  <a:gd name="T2" fmla="*/ 9 w 25"/>
                  <a:gd name="T3" fmla="*/ 9 h 25"/>
                  <a:gd name="T4" fmla="*/ 0 w 25"/>
                  <a:gd name="T5" fmla="*/ 9 h 25"/>
                  <a:gd name="T6" fmla="*/ 0 w 25"/>
                  <a:gd name="T7" fmla="*/ 16 h 25"/>
                  <a:gd name="T8" fmla="*/ 9 w 25"/>
                  <a:gd name="T9" fmla="*/ 16 h 25"/>
                  <a:gd name="T10" fmla="*/ 9 w 25"/>
                  <a:gd name="T11" fmla="*/ 25 h 25"/>
                  <a:gd name="T12" fmla="*/ 16 w 25"/>
                  <a:gd name="T13" fmla="*/ 25 h 25"/>
                  <a:gd name="T14" fmla="*/ 16 w 25"/>
                  <a:gd name="T15" fmla="*/ 16 h 25"/>
                  <a:gd name="T16" fmla="*/ 25 w 25"/>
                  <a:gd name="T17" fmla="*/ 16 h 25"/>
                  <a:gd name="T18" fmla="*/ 25 w 25"/>
                  <a:gd name="T19" fmla="*/ 9 h 25"/>
                  <a:gd name="T20" fmla="*/ 16 w 25"/>
                  <a:gd name="T21" fmla="*/ 9 h 25"/>
                  <a:gd name="T22" fmla="*/ 16 w 25"/>
                  <a:gd name="T23" fmla="*/ 0 h 25"/>
                  <a:gd name="T24" fmla="*/ 9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9" y="0"/>
                    </a:moveTo>
                    <a:lnTo>
                      <a:pt x="9" y="9"/>
                    </a:lnTo>
                    <a:lnTo>
                      <a:pt x="0" y="9"/>
                    </a:lnTo>
                    <a:lnTo>
                      <a:pt x="0" y="16"/>
                    </a:lnTo>
                    <a:lnTo>
                      <a:pt x="9" y="16"/>
                    </a:lnTo>
                    <a:lnTo>
                      <a:pt x="9" y="25"/>
                    </a:lnTo>
                    <a:lnTo>
                      <a:pt x="16" y="25"/>
                    </a:lnTo>
                    <a:lnTo>
                      <a:pt x="16" y="16"/>
                    </a:lnTo>
                    <a:lnTo>
                      <a:pt x="25" y="16"/>
                    </a:lnTo>
                    <a:lnTo>
                      <a:pt x="25" y="9"/>
                    </a:lnTo>
                    <a:lnTo>
                      <a:pt x="16" y="9"/>
                    </a:lnTo>
                    <a:lnTo>
                      <a:pt x="16"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4" name="Freeform 141"/>
              <p:cNvSpPr>
                <a:spLocks/>
              </p:cNvSpPr>
              <p:nvPr/>
            </p:nvSpPr>
            <p:spPr bwMode="auto">
              <a:xfrm>
                <a:off x="1290" y="2865"/>
                <a:ext cx="49" cy="50"/>
              </a:xfrm>
              <a:custGeom>
                <a:avLst/>
                <a:gdLst>
                  <a:gd name="T0" fmla="*/ 25 w 49"/>
                  <a:gd name="T1" fmla="*/ 50 h 50"/>
                  <a:gd name="T2" fmla="*/ 0 w 49"/>
                  <a:gd name="T3" fmla="*/ 25 h 50"/>
                  <a:gd name="T4" fmla="*/ 25 w 49"/>
                  <a:gd name="T5" fmla="*/ 0 h 50"/>
                  <a:gd name="T6" fmla="*/ 49 w 49"/>
                  <a:gd name="T7" fmla="*/ 25 h 50"/>
                  <a:gd name="T8" fmla="*/ 25 w 49"/>
                  <a:gd name="T9" fmla="*/ 50 h 50"/>
                </a:gdLst>
                <a:ahLst/>
                <a:cxnLst>
                  <a:cxn ang="0">
                    <a:pos x="T0" y="T1"/>
                  </a:cxn>
                  <a:cxn ang="0">
                    <a:pos x="T2" y="T3"/>
                  </a:cxn>
                  <a:cxn ang="0">
                    <a:pos x="T4" y="T5"/>
                  </a:cxn>
                  <a:cxn ang="0">
                    <a:pos x="T6" y="T7"/>
                  </a:cxn>
                  <a:cxn ang="0">
                    <a:pos x="T8" y="T9"/>
                  </a:cxn>
                </a:cxnLst>
                <a:rect l="0" t="0" r="r" b="b"/>
                <a:pathLst>
                  <a:path w="49" h="50">
                    <a:moveTo>
                      <a:pt x="25" y="50"/>
                    </a:moveTo>
                    <a:lnTo>
                      <a:pt x="0" y="25"/>
                    </a:lnTo>
                    <a:lnTo>
                      <a:pt x="25" y="0"/>
                    </a:lnTo>
                    <a:lnTo>
                      <a:pt x="49" y="2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5" name="Rectangle 142"/>
              <p:cNvSpPr>
                <a:spLocks noChangeArrowheads="1"/>
              </p:cNvSpPr>
              <p:nvPr/>
            </p:nvSpPr>
            <p:spPr bwMode="auto">
              <a:xfrm>
                <a:off x="1256" y="2886"/>
                <a:ext cx="24"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6" name="Freeform 143"/>
              <p:cNvSpPr>
                <a:spLocks/>
              </p:cNvSpPr>
              <p:nvPr/>
            </p:nvSpPr>
            <p:spPr bwMode="auto">
              <a:xfrm>
                <a:off x="1254" y="2875"/>
                <a:ext cx="29" cy="30"/>
              </a:xfrm>
              <a:custGeom>
                <a:avLst/>
                <a:gdLst>
                  <a:gd name="T0" fmla="*/ 14 w 29"/>
                  <a:gd name="T1" fmla="*/ 30 h 30"/>
                  <a:gd name="T2" fmla="*/ 0 w 29"/>
                  <a:gd name="T3" fmla="*/ 15 h 30"/>
                  <a:gd name="T4" fmla="*/ 14 w 29"/>
                  <a:gd name="T5" fmla="*/ 0 h 30"/>
                  <a:gd name="T6" fmla="*/ 29 w 29"/>
                  <a:gd name="T7" fmla="*/ 15 h 30"/>
                  <a:gd name="T8" fmla="*/ 14 w 29"/>
                  <a:gd name="T9" fmla="*/ 30 h 30"/>
                </a:gdLst>
                <a:ahLst/>
                <a:cxnLst>
                  <a:cxn ang="0">
                    <a:pos x="T0" y="T1"/>
                  </a:cxn>
                  <a:cxn ang="0">
                    <a:pos x="T2" y="T3"/>
                  </a:cxn>
                  <a:cxn ang="0">
                    <a:pos x="T4" y="T5"/>
                  </a:cxn>
                  <a:cxn ang="0">
                    <a:pos x="T6" y="T7"/>
                  </a:cxn>
                  <a:cxn ang="0">
                    <a:pos x="T8" y="T9"/>
                  </a:cxn>
                </a:cxnLst>
                <a:rect l="0" t="0" r="r" b="b"/>
                <a:pathLst>
                  <a:path w="29" h="30">
                    <a:moveTo>
                      <a:pt x="14" y="30"/>
                    </a:moveTo>
                    <a:lnTo>
                      <a:pt x="0" y="15"/>
                    </a:lnTo>
                    <a:lnTo>
                      <a:pt x="14" y="0"/>
                    </a:lnTo>
                    <a:lnTo>
                      <a:pt x="29" y="15"/>
                    </a:lnTo>
                    <a:lnTo>
                      <a:pt x="14"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7" name="Freeform 144"/>
              <p:cNvSpPr>
                <a:spLocks noEditPoints="1"/>
              </p:cNvSpPr>
              <p:nvPr/>
            </p:nvSpPr>
            <p:spPr bwMode="auto">
              <a:xfrm>
                <a:off x="1224" y="2852"/>
                <a:ext cx="136" cy="181"/>
              </a:xfrm>
              <a:custGeom>
                <a:avLst/>
                <a:gdLst>
                  <a:gd name="T0" fmla="*/ 84 w 93"/>
                  <a:gd name="T1" fmla="*/ 0 h 124"/>
                  <a:gd name="T2" fmla="*/ 9 w 93"/>
                  <a:gd name="T3" fmla="*/ 0 h 124"/>
                  <a:gd name="T4" fmla="*/ 0 w 93"/>
                  <a:gd name="T5" fmla="*/ 9 h 124"/>
                  <a:gd name="T6" fmla="*/ 0 w 93"/>
                  <a:gd name="T7" fmla="*/ 115 h 124"/>
                  <a:gd name="T8" fmla="*/ 9 w 93"/>
                  <a:gd name="T9" fmla="*/ 124 h 124"/>
                  <a:gd name="T10" fmla="*/ 84 w 93"/>
                  <a:gd name="T11" fmla="*/ 124 h 124"/>
                  <a:gd name="T12" fmla="*/ 93 w 93"/>
                  <a:gd name="T13" fmla="*/ 115 h 124"/>
                  <a:gd name="T14" fmla="*/ 93 w 93"/>
                  <a:gd name="T15" fmla="*/ 9 h 124"/>
                  <a:gd name="T16" fmla="*/ 84 w 93"/>
                  <a:gd name="T17" fmla="*/ 0 h 124"/>
                  <a:gd name="T18" fmla="*/ 83 w 93"/>
                  <a:gd name="T19" fmla="*/ 40 h 124"/>
                  <a:gd name="T20" fmla="*/ 11 w 93"/>
                  <a:gd name="T21" fmla="*/ 40 h 124"/>
                  <a:gd name="T22" fmla="*/ 11 w 93"/>
                  <a:gd name="T23" fmla="*/ 11 h 124"/>
                  <a:gd name="T24" fmla="*/ 83 w 93"/>
                  <a:gd name="T25" fmla="*/ 11 h 124"/>
                  <a:gd name="T26" fmla="*/ 83 w 93"/>
                  <a:gd name="T27" fmla="*/ 40 h 124"/>
                  <a:gd name="T28" fmla="*/ 11 w 93"/>
                  <a:gd name="T29" fmla="*/ 47 h 124"/>
                  <a:gd name="T30" fmla="*/ 83 w 93"/>
                  <a:gd name="T31" fmla="*/ 47 h 124"/>
                  <a:gd name="T32" fmla="*/ 83 w 93"/>
                  <a:gd name="T33" fmla="*/ 113 h 124"/>
                  <a:gd name="T34" fmla="*/ 11 w 93"/>
                  <a:gd name="T35" fmla="*/ 113 h 124"/>
                  <a:gd name="T36" fmla="*/ 11 w 93"/>
                  <a:gd name="T37" fmla="*/ 4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24">
                    <a:moveTo>
                      <a:pt x="84" y="0"/>
                    </a:moveTo>
                    <a:cubicBezTo>
                      <a:pt x="9" y="0"/>
                      <a:pt x="9" y="0"/>
                      <a:pt x="9" y="0"/>
                    </a:cubicBezTo>
                    <a:cubicBezTo>
                      <a:pt x="4" y="0"/>
                      <a:pt x="0" y="4"/>
                      <a:pt x="0" y="9"/>
                    </a:cubicBezTo>
                    <a:cubicBezTo>
                      <a:pt x="0" y="115"/>
                      <a:pt x="0" y="115"/>
                      <a:pt x="0" y="115"/>
                    </a:cubicBezTo>
                    <a:cubicBezTo>
                      <a:pt x="0" y="120"/>
                      <a:pt x="4" y="124"/>
                      <a:pt x="9" y="124"/>
                    </a:cubicBezTo>
                    <a:cubicBezTo>
                      <a:pt x="84" y="124"/>
                      <a:pt x="84" y="124"/>
                      <a:pt x="84" y="124"/>
                    </a:cubicBezTo>
                    <a:cubicBezTo>
                      <a:pt x="89" y="124"/>
                      <a:pt x="93" y="120"/>
                      <a:pt x="93" y="115"/>
                    </a:cubicBezTo>
                    <a:cubicBezTo>
                      <a:pt x="93" y="9"/>
                      <a:pt x="93" y="9"/>
                      <a:pt x="93" y="9"/>
                    </a:cubicBezTo>
                    <a:cubicBezTo>
                      <a:pt x="93" y="4"/>
                      <a:pt x="89" y="0"/>
                      <a:pt x="84" y="0"/>
                    </a:cubicBezTo>
                    <a:moveTo>
                      <a:pt x="83" y="40"/>
                    </a:moveTo>
                    <a:cubicBezTo>
                      <a:pt x="11" y="40"/>
                      <a:pt x="11" y="40"/>
                      <a:pt x="11" y="40"/>
                    </a:cubicBezTo>
                    <a:cubicBezTo>
                      <a:pt x="11" y="11"/>
                      <a:pt x="11" y="11"/>
                      <a:pt x="11" y="11"/>
                    </a:cubicBezTo>
                    <a:cubicBezTo>
                      <a:pt x="83" y="11"/>
                      <a:pt x="83" y="11"/>
                      <a:pt x="83" y="11"/>
                    </a:cubicBezTo>
                    <a:lnTo>
                      <a:pt x="83" y="40"/>
                    </a:lnTo>
                    <a:close/>
                    <a:moveTo>
                      <a:pt x="11" y="47"/>
                    </a:moveTo>
                    <a:cubicBezTo>
                      <a:pt x="83" y="47"/>
                      <a:pt x="83" y="47"/>
                      <a:pt x="83" y="47"/>
                    </a:cubicBezTo>
                    <a:cubicBezTo>
                      <a:pt x="83" y="113"/>
                      <a:pt x="83" y="113"/>
                      <a:pt x="83" y="113"/>
                    </a:cubicBezTo>
                    <a:cubicBezTo>
                      <a:pt x="11" y="113"/>
                      <a:pt x="11" y="113"/>
                      <a:pt x="11" y="113"/>
                    </a:cubicBezTo>
                    <a:lnTo>
                      <a:pt x="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8" name="Oval 145"/>
              <p:cNvSpPr>
                <a:spLocks noChangeArrowheads="1"/>
              </p:cNvSpPr>
              <p:nvPr/>
            </p:nvSpPr>
            <p:spPr bwMode="auto">
              <a:xfrm>
                <a:off x="1251" y="29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9" name="Oval 146"/>
              <p:cNvSpPr>
                <a:spLocks noChangeArrowheads="1"/>
              </p:cNvSpPr>
              <p:nvPr/>
            </p:nvSpPr>
            <p:spPr bwMode="auto">
              <a:xfrm>
                <a:off x="1281" y="293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0" name="Oval 147"/>
              <p:cNvSpPr>
                <a:spLocks noChangeArrowheads="1"/>
              </p:cNvSpPr>
              <p:nvPr/>
            </p:nvSpPr>
            <p:spPr bwMode="auto">
              <a:xfrm>
                <a:off x="1310" y="293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1" name="Oval 148"/>
              <p:cNvSpPr>
                <a:spLocks noChangeArrowheads="1"/>
              </p:cNvSpPr>
              <p:nvPr/>
            </p:nvSpPr>
            <p:spPr bwMode="auto">
              <a:xfrm>
                <a:off x="1251" y="2958"/>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2" name="Oval 149"/>
              <p:cNvSpPr>
                <a:spLocks noChangeArrowheads="1"/>
              </p:cNvSpPr>
              <p:nvPr/>
            </p:nvSpPr>
            <p:spPr bwMode="auto">
              <a:xfrm>
                <a:off x="1281" y="295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3" name="Oval 150"/>
              <p:cNvSpPr>
                <a:spLocks noChangeArrowheads="1"/>
              </p:cNvSpPr>
              <p:nvPr/>
            </p:nvSpPr>
            <p:spPr bwMode="auto">
              <a:xfrm>
                <a:off x="1310" y="295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4" name="Oval 151"/>
              <p:cNvSpPr>
                <a:spLocks noChangeArrowheads="1"/>
              </p:cNvSpPr>
              <p:nvPr/>
            </p:nvSpPr>
            <p:spPr bwMode="auto">
              <a:xfrm>
                <a:off x="1251" y="29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5" name="Oval 152"/>
              <p:cNvSpPr>
                <a:spLocks noChangeArrowheads="1"/>
              </p:cNvSpPr>
              <p:nvPr/>
            </p:nvSpPr>
            <p:spPr bwMode="auto">
              <a:xfrm>
                <a:off x="1281" y="29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6" name="Oval 153"/>
              <p:cNvSpPr>
                <a:spLocks noChangeArrowheads="1"/>
              </p:cNvSpPr>
              <p:nvPr/>
            </p:nvSpPr>
            <p:spPr bwMode="auto">
              <a:xfrm>
                <a:off x="1310" y="29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7" name="Freeform 154"/>
              <p:cNvSpPr>
                <a:spLocks/>
              </p:cNvSpPr>
              <p:nvPr/>
            </p:nvSpPr>
            <p:spPr bwMode="auto">
              <a:xfrm>
                <a:off x="1713" y="2672"/>
                <a:ext cx="21" cy="22"/>
              </a:xfrm>
              <a:custGeom>
                <a:avLst/>
                <a:gdLst>
                  <a:gd name="T0" fmla="*/ 8 w 21"/>
                  <a:gd name="T1" fmla="*/ 0 h 22"/>
                  <a:gd name="T2" fmla="*/ 8 w 21"/>
                  <a:gd name="T3" fmla="*/ 7 h 22"/>
                  <a:gd name="T4" fmla="*/ 0 w 21"/>
                  <a:gd name="T5" fmla="*/ 7 h 22"/>
                  <a:gd name="T6" fmla="*/ 0 w 21"/>
                  <a:gd name="T7" fmla="*/ 13 h 22"/>
                  <a:gd name="T8" fmla="*/ 8 w 21"/>
                  <a:gd name="T9" fmla="*/ 13 h 22"/>
                  <a:gd name="T10" fmla="*/ 8 w 21"/>
                  <a:gd name="T11" fmla="*/ 22 h 22"/>
                  <a:gd name="T12" fmla="*/ 13 w 21"/>
                  <a:gd name="T13" fmla="*/ 22 h 22"/>
                  <a:gd name="T14" fmla="*/ 13 w 21"/>
                  <a:gd name="T15" fmla="*/ 13 h 22"/>
                  <a:gd name="T16" fmla="*/ 21 w 21"/>
                  <a:gd name="T17" fmla="*/ 13 h 22"/>
                  <a:gd name="T18" fmla="*/ 21 w 21"/>
                  <a:gd name="T19" fmla="*/ 7 h 22"/>
                  <a:gd name="T20" fmla="*/ 13 w 21"/>
                  <a:gd name="T21" fmla="*/ 7 h 22"/>
                  <a:gd name="T22" fmla="*/ 13 w 21"/>
                  <a:gd name="T23" fmla="*/ 0 h 22"/>
                  <a:gd name="T24" fmla="*/ 8 w 21"/>
                  <a:gd name="T2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8" y="0"/>
                    </a:moveTo>
                    <a:lnTo>
                      <a:pt x="8" y="7"/>
                    </a:lnTo>
                    <a:lnTo>
                      <a:pt x="0" y="7"/>
                    </a:lnTo>
                    <a:lnTo>
                      <a:pt x="0" y="13"/>
                    </a:lnTo>
                    <a:lnTo>
                      <a:pt x="8" y="13"/>
                    </a:lnTo>
                    <a:lnTo>
                      <a:pt x="8" y="22"/>
                    </a:lnTo>
                    <a:lnTo>
                      <a:pt x="13" y="22"/>
                    </a:lnTo>
                    <a:lnTo>
                      <a:pt x="13" y="13"/>
                    </a:lnTo>
                    <a:lnTo>
                      <a:pt x="21" y="13"/>
                    </a:lnTo>
                    <a:lnTo>
                      <a:pt x="21" y="7"/>
                    </a:lnTo>
                    <a:lnTo>
                      <a:pt x="13" y="7"/>
                    </a:lnTo>
                    <a:lnTo>
                      <a:pt x="13"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8" name="Freeform 155"/>
              <p:cNvSpPr>
                <a:spLocks/>
              </p:cNvSpPr>
              <p:nvPr/>
            </p:nvSpPr>
            <p:spPr bwMode="auto">
              <a:xfrm>
                <a:off x="1702" y="2660"/>
                <a:ext cx="43" cy="44"/>
              </a:xfrm>
              <a:custGeom>
                <a:avLst/>
                <a:gdLst>
                  <a:gd name="T0" fmla="*/ 21 w 43"/>
                  <a:gd name="T1" fmla="*/ 44 h 44"/>
                  <a:gd name="T2" fmla="*/ 0 w 43"/>
                  <a:gd name="T3" fmla="*/ 22 h 44"/>
                  <a:gd name="T4" fmla="*/ 21 w 43"/>
                  <a:gd name="T5" fmla="*/ 0 h 44"/>
                  <a:gd name="T6" fmla="*/ 43 w 43"/>
                  <a:gd name="T7" fmla="*/ 22 h 44"/>
                  <a:gd name="T8" fmla="*/ 21 w 43"/>
                  <a:gd name="T9" fmla="*/ 44 h 44"/>
                </a:gdLst>
                <a:ahLst/>
                <a:cxnLst>
                  <a:cxn ang="0">
                    <a:pos x="T0" y="T1"/>
                  </a:cxn>
                  <a:cxn ang="0">
                    <a:pos x="T2" y="T3"/>
                  </a:cxn>
                  <a:cxn ang="0">
                    <a:pos x="T4" y="T5"/>
                  </a:cxn>
                  <a:cxn ang="0">
                    <a:pos x="T6" y="T7"/>
                  </a:cxn>
                  <a:cxn ang="0">
                    <a:pos x="T8" y="T9"/>
                  </a:cxn>
                </a:cxnLst>
                <a:rect l="0" t="0" r="r" b="b"/>
                <a:pathLst>
                  <a:path w="43" h="44">
                    <a:moveTo>
                      <a:pt x="21" y="44"/>
                    </a:moveTo>
                    <a:lnTo>
                      <a:pt x="0" y="22"/>
                    </a:lnTo>
                    <a:lnTo>
                      <a:pt x="21" y="0"/>
                    </a:lnTo>
                    <a:lnTo>
                      <a:pt x="43" y="22"/>
                    </a:lnTo>
                    <a:lnTo>
                      <a:pt x="21"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9" name="Rectangle 156"/>
              <p:cNvSpPr>
                <a:spLocks noChangeArrowheads="1"/>
              </p:cNvSpPr>
              <p:nvPr/>
            </p:nvSpPr>
            <p:spPr bwMode="auto">
              <a:xfrm>
                <a:off x="1673" y="2679"/>
                <a:ext cx="18"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0" name="Freeform 157"/>
              <p:cNvSpPr>
                <a:spLocks/>
              </p:cNvSpPr>
              <p:nvPr/>
            </p:nvSpPr>
            <p:spPr bwMode="auto">
              <a:xfrm>
                <a:off x="1670" y="2669"/>
                <a:ext cx="24" cy="26"/>
              </a:xfrm>
              <a:custGeom>
                <a:avLst/>
                <a:gdLst>
                  <a:gd name="T0" fmla="*/ 11 w 24"/>
                  <a:gd name="T1" fmla="*/ 26 h 26"/>
                  <a:gd name="T2" fmla="*/ 0 w 24"/>
                  <a:gd name="T3" fmla="*/ 13 h 26"/>
                  <a:gd name="T4" fmla="*/ 13 w 24"/>
                  <a:gd name="T5" fmla="*/ 0 h 26"/>
                  <a:gd name="T6" fmla="*/ 24 w 24"/>
                  <a:gd name="T7" fmla="*/ 13 h 26"/>
                  <a:gd name="T8" fmla="*/ 11 w 24"/>
                  <a:gd name="T9" fmla="*/ 26 h 26"/>
                </a:gdLst>
                <a:ahLst/>
                <a:cxnLst>
                  <a:cxn ang="0">
                    <a:pos x="T0" y="T1"/>
                  </a:cxn>
                  <a:cxn ang="0">
                    <a:pos x="T2" y="T3"/>
                  </a:cxn>
                  <a:cxn ang="0">
                    <a:pos x="T4" y="T5"/>
                  </a:cxn>
                  <a:cxn ang="0">
                    <a:pos x="T6" y="T7"/>
                  </a:cxn>
                  <a:cxn ang="0">
                    <a:pos x="T8" y="T9"/>
                  </a:cxn>
                </a:cxnLst>
                <a:rect l="0" t="0" r="r" b="b"/>
                <a:pathLst>
                  <a:path w="24" h="26">
                    <a:moveTo>
                      <a:pt x="11" y="26"/>
                    </a:moveTo>
                    <a:lnTo>
                      <a:pt x="0" y="13"/>
                    </a:lnTo>
                    <a:lnTo>
                      <a:pt x="13" y="0"/>
                    </a:lnTo>
                    <a:lnTo>
                      <a:pt x="24" y="13"/>
                    </a:lnTo>
                    <a:lnTo>
                      <a:pt x="1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1" name="Freeform 158"/>
              <p:cNvSpPr>
                <a:spLocks noEditPoints="1"/>
              </p:cNvSpPr>
              <p:nvPr/>
            </p:nvSpPr>
            <p:spPr bwMode="auto">
              <a:xfrm>
                <a:off x="1643" y="2650"/>
                <a:ext cx="120" cy="159"/>
              </a:xfrm>
              <a:custGeom>
                <a:avLst/>
                <a:gdLst>
                  <a:gd name="T0" fmla="*/ 74 w 82"/>
                  <a:gd name="T1" fmla="*/ 0 h 109"/>
                  <a:gd name="T2" fmla="*/ 8 w 82"/>
                  <a:gd name="T3" fmla="*/ 0 h 109"/>
                  <a:gd name="T4" fmla="*/ 0 w 82"/>
                  <a:gd name="T5" fmla="*/ 7 h 109"/>
                  <a:gd name="T6" fmla="*/ 0 w 82"/>
                  <a:gd name="T7" fmla="*/ 101 h 109"/>
                  <a:gd name="T8" fmla="*/ 8 w 82"/>
                  <a:gd name="T9" fmla="*/ 109 h 109"/>
                  <a:gd name="T10" fmla="*/ 74 w 82"/>
                  <a:gd name="T11" fmla="*/ 109 h 109"/>
                  <a:gd name="T12" fmla="*/ 82 w 82"/>
                  <a:gd name="T13" fmla="*/ 101 h 109"/>
                  <a:gd name="T14" fmla="*/ 82 w 82"/>
                  <a:gd name="T15" fmla="*/ 7 h 109"/>
                  <a:gd name="T16" fmla="*/ 74 w 82"/>
                  <a:gd name="T17" fmla="*/ 0 h 109"/>
                  <a:gd name="T18" fmla="*/ 73 w 82"/>
                  <a:gd name="T19" fmla="*/ 34 h 109"/>
                  <a:gd name="T20" fmla="*/ 9 w 82"/>
                  <a:gd name="T21" fmla="*/ 34 h 109"/>
                  <a:gd name="T22" fmla="*/ 9 w 82"/>
                  <a:gd name="T23" fmla="*/ 9 h 109"/>
                  <a:gd name="T24" fmla="*/ 73 w 82"/>
                  <a:gd name="T25" fmla="*/ 9 h 109"/>
                  <a:gd name="T26" fmla="*/ 73 w 82"/>
                  <a:gd name="T27" fmla="*/ 34 h 109"/>
                  <a:gd name="T28" fmla="*/ 9 w 82"/>
                  <a:gd name="T29" fmla="*/ 40 h 109"/>
                  <a:gd name="T30" fmla="*/ 73 w 82"/>
                  <a:gd name="T31" fmla="*/ 40 h 109"/>
                  <a:gd name="T32" fmla="*/ 73 w 82"/>
                  <a:gd name="T33" fmla="*/ 99 h 109"/>
                  <a:gd name="T34" fmla="*/ 9 w 82"/>
                  <a:gd name="T35" fmla="*/ 99 h 109"/>
                  <a:gd name="T36" fmla="*/ 9 w 82"/>
                  <a:gd name="T37" fmla="*/ 4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9">
                    <a:moveTo>
                      <a:pt x="74" y="0"/>
                    </a:moveTo>
                    <a:cubicBezTo>
                      <a:pt x="8" y="0"/>
                      <a:pt x="8" y="0"/>
                      <a:pt x="8" y="0"/>
                    </a:cubicBezTo>
                    <a:cubicBezTo>
                      <a:pt x="4" y="0"/>
                      <a:pt x="0" y="3"/>
                      <a:pt x="0" y="7"/>
                    </a:cubicBezTo>
                    <a:cubicBezTo>
                      <a:pt x="0" y="101"/>
                      <a:pt x="0" y="101"/>
                      <a:pt x="0" y="101"/>
                    </a:cubicBezTo>
                    <a:cubicBezTo>
                      <a:pt x="0" y="105"/>
                      <a:pt x="4" y="109"/>
                      <a:pt x="8" y="109"/>
                    </a:cubicBezTo>
                    <a:cubicBezTo>
                      <a:pt x="74" y="109"/>
                      <a:pt x="74" y="109"/>
                      <a:pt x="74" y="109"/>
                    </a:cubicBezTo>
                    <a:cubicBezTo>
                      <a:pt x="79" y="109"/>
                      <a:pt x="82" y="105"/>
                      <a:pt x="82" y="101"/>
                    </a:cubicBezTo>
                    <a:cubicBezTo>
                      <a:pt x="82" y="7"/>
                      <a:pt x="82" y="7"/>
                      <a:pt x="82" y="7"/>
                    </a:cubicBezTo>
                    <a:cubicBezTo>
                      <a:pt x="82" y="3"/>
                      <a:pt x="79" y="0"/>
                      <a:pt x="74" y="0"/>
                    </a:cubicBezTo>
                    <a:moveTo>
                      <a:pt x="73" y="34"/>
                    </a:moveTo>
                    <a:cubicBezTo>
                      <a:pt x="9" y="34"/>
                      <a:pt x="9" y="34"/>
                      <a:pt x="9" y="34"/>
                    </a:cubicBezTo>
                    <a:cubicBezTo>
                      <a:pt x="9" y="9"/>
                      <a:pt x="9" y="9"/>
                      <a:pt x="9" y="9"/>
                    </a:cubicBezTo>
                    <a:cubicBezTo>
                      <a:pt x="73" y="9"/>
                      <a:pt x="73" y="9"/>
                      <a:pt x="73" y="9"/>
                    </a:cubicBezTo>
                    <a:lnTo>
                      <a:pt x="73" y="34"/>
                    </a:lnTo>
                    <a:close/>
                    <a:moveTo>
                      <a:pt x="9" y="40"/>
                    </a:moveTo>
                    <a:cubicBezTo>
                      <a:pt x="73" y="40"/>
                      <a:pt x="73" y="40"/>
                      <a:pt x="73" y="40"/>
                    </a:cubicBezTo>
                    <a:cubicBezTo>
                      <a:pt x="73" y="99"/>
                      <a:pt x="73" y="99"/>
                      <a:pt x="73" y="99"/>
                    </a:cubicBezTo>
                    <a:cubicBezTo>
                      <a:pt x="9" y="99"/>
                      <a:pt x="9" y="99"/>
                      <a:pt x="9" y="99"/>
                    </a:cubicBezTo>
                    <a:lnTo>
                      <a:pt x="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2" name="Oval 159"/>
              <p:cNvSpPr>
                <a:spLocks noChangeArrowheads="1"/>
              </p:cNvSpPr>
              <p:nvPr/>
            </p:nvSpPr>
            <p:spPr bwMode="auto">
              <a:xfrm>
                <a:off x="1667" y="2718"/>
                <a:ext cx="17"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3" name="Oval 160"/>
              <p:cNvSpPr>
                <a:spLocks noChangeArrowheads="1"/>
              </p:cNvSpPr>
              <p:nvPr/>
            </p:nvSpPr>
            <p:spPr bwMode="auto">
              <a:xfrm>
                <a:off x="1693" y="2718"/>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4" name="Oval 161"/>
              <p:cNvSpPr>
                <a:spLocks noChangeArrowheads="1"/>
              </p:cNvSpPr>
              <p:nvPr/>
            </p:nvSpPr>
            <p:spPr bwMode="auto">
              <a:xfrm>
                <a:off x="1719" y="2718"/>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5" name="Oval 162"/>
              <p:cNvSpPr>
                <a:spLocks noChangeArrowheads="1"/>
              </p:cNvSpPr>
              <p:nvPr/>
            </p:nvSpPr>
            <p:spPr bwMode="auto">
              <a:xfrm>
                <a:off x="1667" y="2743"/>
                <a:ext cx="17"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6" name="Oval 163"/>
              <p:cNvSpPr>
                <a:spLocks noChangeArrowheads="1"/>
              </p:cNvSpPr>
              <p:nvPr/>
            </p:nvSpPr>
            <p:spPr bwMode="auto">
              <a:xfrm>
                <a:off x="1693" y="2743"/>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7" name="Oval 164"/>
              <p:cNvSpPr>
                <a:spLocks noChangeArrowheads="1"/>
              </p:cNvSpPr>
              <p:nvPr/>
            </p:nvSpPr>
            <p:spPr bwMode="auto">
              <a:xfrm>
                <a:off x="1719" y="2743"/>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8" name="Oval 165"/>
              <p:cNvSpPr>
                <a:spLocks noChangeArrowheads="1"/>
              </p:cNvSpPr>
              <p:nvPr/>
            </p:nvSpPr>
            <p:spPr bwMode="auto">
              <a:xfrm>
                <a:off x="1667" y="276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9" name="Oval 166"/>
              <p:cNvSpPr>
                <a:spLocks noChangeArrowheads="1"/>
              </p:cNvSpPr>
              <p:nvPr/>
            </p:nvSpPr>
            <p:spPr bwMode="auto">
              <a:xfrm>
                <a:off x="1693" y="2768"/>
                <a:ext cx="19"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0" name="Oval 167"/>
              <p:cNvSpPr>
                <a:spLocks noChangeArrowheads="1"/>
              </p:cNvSpPr>
              <p:nvPr/>
            </p:nvSpPr>
            <p:spPr bwMode="auto">
              <a:xfrm>
                <a:off x="1719" y="2768"/>
                <a:ext cx="19"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1" name="Freeform 168"/>
              <p:cNvSpPr>
                <a:spLocks noEditPoints="1"/>
              </p:cNvSpPr>
              <p:nvPr/>
            </p:nvSpPr>
            <p:spPr bwMode="auto">
              <a:xfrm>
                <a:off x="628" y="1693"/>
                <a:ext cx="132" cy="221"/>
              </a:xfrm>
              <a:custGeom>
                <a:avLst/>
                <a:gdLst>
                  <a:gd name="T0" fmla="*/ 36 w 91"/>
                  <a:gd name="T1" fmla="*/ 125 h 152"/>
                  <a:gd name="T2" fmla="*/ 45 w 91"/>
                  <a:gd name="T3" fmla="*/ 116 h 152"/>
                  <a:gd name="T4" fmla="*/ 55 w 91"/>
                  <a:gd name="T5" fmla="*/ 125 h 152"/>
                  <a:gd name="T6" fmla="*/ 45 w 91"/>
                  <a:gd name="T7" fmla="*/ 134 h 152"/>
                  <a:gd name="T8" fmla="*/ 36 w 91"/>
                  <a:gd name="T9" fmla="*/ 125 h 152"/>
                  <a:gd name="T10" fmla="*/ 16 w 91"/>
                  <a:gd name="T11" fmla="*/ 74 h 152"/>
                  <a:gd name="T12" fmla="*/ 16 w 91"/>
                  <a:gd name="T13" fmla="*/ 44 h 152"/>
                  <a:gd name="T14" fmla="*/ 21 w 91"/>
                  <a:gd name="T15" fmla="*/ 40 h 152"/>
                  <a:gd name="T16" fmla="*/ 70 w 91"/>
                  <a:gd name="T17" fmla="*/ 40 h 152"/>
                  <a:gd name="T18" fmla="*/ 75 w 91"/>
                  <a:gd name="T19" fmla="*/ 44 h 152"/>
                  <a:gd name="T20" fmla="*/ 75 w 91"/>
                  <a:gd name="T21" fmla="*/ 74 h 152"/>
                  <a:gd name="T22" fmla="*/ 70 w 91"/>
                  <a:gd name="T23" fmla="*/ 79 h 152"/>
                  <a:gd name="T24" fmla="*/ 21 w 91"/>
                  <a:gd name="T25" fmla="*/ 79 h 152"/>
                  <a:gd name="T26" fmla="*/ 16 w 91"/>
                  <a:gd name="T27" fmla="*/ 74 h 152"/>
                  <a:gd name="T28" fmla="*/ 21 w 91"/>
                  <a:gd name="T29" fmla="*/ 0 h 152"/>
                  <a:gd name="T30" fmla="*/ 13 w 91"/>
                  <a:gd name="T31" fmla="*/ 9 h 152"/>
                  <a:gd name="T32" fmla="*/ 13 w 91"/>
                  <a:gd name="T33" fmla="*/ 22 h 152"/>
                  <a:gd name="T34" fmla="*/ 0 w 91"/>
                  <a:gd name="T35" fmla="*/ 43 h 152"/>
                  <a:gd name="T36" fmla="*/ 0 w 91"/>
                  <a:gd name="T37" fmla="*/ 88 h 152"/>
                  <a:gd name="T38" fmla="*/ 5 w 91"/>
                  <a:gd name="T39" fmla="*/ 132 h 152"/>
                  <a:gd name="T40" fmla="*/ 34 w 91"/>
                  <a:gd name="T41" fmla="*/ 152 h 152"/>
                  <a:gd name="T42" fmla="*/ 57 w 91"/>
                  <a:gd name="T43" fmla="*/ 152 h 152"/>
                  <a:gd name="T44" fmla="*/ 86 w 91"/>
                  <a:gd name="T45" fmla="*/ 131 h 152"/>
                  <a:gd name="T46" fmla="*/ 91 w 91"/>
                  <a:gd name="T47" fmla="*/ 86 h 152"/>
                  <a:gd name="T48" fmla="*/ 91 w 91"/>
                  <a:gd name="T49" fmla="*/ 43 h 152"/>
                  <a:gd name="T50" fmla="*/ 67 w 91"/>
                  <a:gd name="T51" fmla="*/ 19 h 152"/>
                  <a:gd name="T52" fmla="*/ 30 w 91"/>
                  <a:gd name="T53" fmla="*/ 19 h 152"/>
                  <a:gd name="T54" fmla="*/ 30 w 91"/>
                  <a:gd name="T55" fmla="*/ 9 h 152"/>
                  <a:gd name="T56" fmla="*/ 21 w 91"/>
                  <a:gd name="T57" fmla="*/ 0 h 152"/>
                  <a:gd name="T58" fmla="*/ 21 w 91"/>
                  <a:gd name="T5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 h="152">
                    <a:moveTo>
                      <a:pt x="36" y="125"/>
                    </a:moveTo>
                    <a:cubicBezTo>
                      <a:pt x="36" y="120"/>
                      <a:pt x="40" y="116"/>
                      <a:pt x="45" y="116"/>
                    </a:cubicBezTo>
                    <a:cubicBezTo>
                      <a:pt x="51" y="116"/>
                      <a:pt x="55" y="120"/>
                      <a:pt x="55" y="125"/>
                    </a:cubicBezTo>
                    <a:cubicBezTo>
                      <a:pt x="55" y="130"/>
                      <a:pt x="51" y="134"/>
                      <a:pt x="45" y="134"/>
                    </a:cubicBezTo>
                    <a:cubicBezTo>
                      <a:pt x="40" y="134"/>
                      <a:pt x="36" y="130"/>
                      <a:pt x="36" y="125"/>
                    </a:cubicBezTo>
                    <a:moveTo>
                      <a:pt x="16" y="74"/>
                    </a:moveTo>
                    <a:cubicBezTo>
                      <a:pt x="16" y="44"/>
                      <a:pt x="16" y="44"/>
                      <a:pt x="16" y="44"/>
                    </a:cubicBezTo>
                    <a:cubicBezTo>
                      <a:pt x="16" y="42"/>
                      <a:pt x="18" y="40"/>
                      <a:pt x="21" y="40"/>
                    </a:cubicBezTo>
                    <a:cubicBezTo>
                      <a:pt x="70" y="40"/>
                      <a:pt x="70" y="40"/>
                      <a:pt x="70" y="40"/>
                    </a:cubicBezTo>
                    <a:cubicBezTo>
                      <a:pt x="72" y="40"/>
                      <a:pt x="75" y="42"/>
                      <a:pt x="75" y="44"/>
                    </a:cubicBezTo>
                    <a:cubicBezTo>
                      <a:pt x="75" y="74"/>
                      <a:pt x="75" y="74"/>
                      <a:pt x="75" y="74"/>
                    </a:cubicBezTo>
                    <a:cubicBezTo>
                      <a:pt x="75" y="77"/>
                      <a:pt x="72" y="79"/>
                      <a:pt x="70" y="79"/>
                    </a:cubicBezTo>
                    <a:cubicBezTo>
                      <a:pt x="21" y="79"/>
                      <a:pt x="21" y="79"/>
                      <a:pt x="21" y="79"/>
                    </a:cubicBezTo>
                    <a:cubicBezTo>
                      <a:pt x="18" y="79"/>
                      <a:pt x="16" y="77"/>
                      <a:pt x="16" y="74"/>
                    </a:cubicBezTo>
                    <a:moveTo>
                      <a:pt x="21" y="0"/>
                    </a:moveTo>
                    <a:cubicBezTo>
                      <a:pt x="17" y="0"/>
                      <a:pt x="13" y="4"/>
                      <a:pt x="13" y="9"/>
                    </a:cubicBezTo>
                    <a:cubicBezTo>
                      <a:pt x="13" y="22"/>
                      <a:pt x="13" y="22"/>
                      <a:pt x="13" y="22"/>
                    </a:cubicBezTo>
                    <a:cubicBezTo>
                      <a:pt x="6" y="26"/>
                      <a:pt x="0" y="34"/>
                      <a:pt x="0" y="43"/>
                    </a:cubicBezTo>
                    <a:cubicBezTo>
                      <a:pt x="0" y="88"/>
                      <a:pt x="0" y="88"/>
                      <a:pt x="0" y="88"/>
                    </a:cubicBezTo>
                    <a:cubicBezTo>
                      <a:pt x="0" y="101"/>
                      <a:pt x="2" y="121"/>
                      <a:pt x="5" y="132"/>
                    </a:cubicBezTo>
                    <a:cubicBezTo>
                      <a:pt x="8" y="143"/>
                      <a:pt x="20" y="152"/>
                      <a:pt x="34" y="152"/>
                    </a:cubicBezTo>
                    <a:cubicBezTo>
                      <a:pt x="57" y="152"/>
                      <a:pt x="57" y="152"/>
                      <a:pt x="57" y="152"/>
                    </a:cubicBezTo>
                    <a:cubicBezTo>
                      <a:pt x="70" y="152"/>
                      <a:pt x="83" y="143"/>
                      <a:pt x="86" y="131"/>
                    </a:cubicBezTo>
                    <a:cubicBezTo>
                      <a:pt x="88" y="120"/>
                      <a:pt x="91" y="99"/>
                      <a:pt x="91" y="86"/>
                    </a:cubicBezTo>
                    <a:cubicBezTo>
                      <a:pt x="91" y="43"/>
                      <a:pt x="91" y="43"/>
                      <a:pt x="91" y="43"/>
                    </a:cubicBezTo>
                    <a:cubicBezTo>
                      <a:pt x="91" y="30"/>
                      <a:pt x="80" y="19"/>
                      <a:pt x="67" y="19"/>
                    </a:cubicBezTo>
                    <a:cubicBezTo>
                      <a:pt x="30" y="19"/>
                      <a:pt x="30" y="19"/>
                      <a:pt x="30" y="19"/>
                    </a:cubicBezTo>
                    <a:cubicBezTo>
                      <a:pt x="30" y="9"/>
                      <a:pt x="30" y="9"/>
                      <a:pt x="30" y="9"/>
                    </a:cubicBezTo>
                    <a:cubicBezTo>
                      <a:pt x="30" y="4"/>
                      <a:pt x="26" y="0"/>
                      <a:pt x="21" y="0"/>
                    </a:cubicBezTo>
                    <a:cubicBezTo>
                      <a:pt x="21" y="0"/>
                      <a:pt x="21" y="0"/>
                      <a:pt x="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2" name="Freeform 170"/>
              <p:cNvSpPr>
                <a:spLocks noEditPoints="1"/>
              </p:cNvSpPr>
              <p:nvPr/>
            </p:nvSpPr>
            <p:spPr bwMode="auto">
              <a:xfrm>
                <a:off x="2062" y="1042"/>
                <a:ext cx="152" cy="254"/>
              </a:xfrm>
              <a:custGeom>
                <a:avLst/>
                <a:gdLst>
                  <a:gd name="T0" fmla="*/ 41 w 104"/>
                  <a:gd name="T1" fmla="*/ 143 h 175"/>
                  <a:gd name="T2" fmla="*/ 52 w 104"/>
                  <a:gd name="T3" fmla="*/ 133 h 175"/>
                  <a:gd name="T4" fmla="*/ 63 w 104"/>
                  <a:gd name="T5" fmla="*/ 143 h 175"/>
                  <a:gd name="T6" fmla="*/ 52 w 104"/>
                  <a:gd name="T7" fmla="*/ 154 h 175"/>
                  <a:gd name="T8" fmla="*/ 41 w 104"/>
                  <a:gd name="T9" fmla="*/ 143 h 175"/>
                  <a:gd name="T10" fmla="*/ 19 w 104"/>
                  <a:gd name="T11" fmla="*/ 85 h 175"/>
                  <a:gd name="T12" fmla="*/ 19 w 104"/>
                  <a:gd name="T13" fmla="*/ 51 h 175"/>
                  <a:gd name="T14" fmla="*/ 24 w 104"/>
                  <a:gd name="T15" fmla="*/ 45 h 175"/>
                  <a:gd name="T16" fmla="*/ 80 w 104"/>
                  <a:gd name="T17" fmla="*/ 45 h 175"/>
                  <a:gd name="T18" fmla="*/ 86 w 104"/>
                  <a:gd name="T19" fmla="*/ 51 h 175"/>
                  <a:gd name="T20" fmla="*/ 86 w 104"/>
                  <a:gd name="T21" fmla="*/ 85 h 175"/>
                  <a:gd name="T22" fmla="*/ 80 w 104"/>
                  <a:gd name="T23" fmla="*/ 91 h 175"/>
                  <a:gd name="T24" fmla="*/ 24 w 104"/>
                  <a:gd name="T25" fmla="*/ 91 h 175"/>
                  <a:gd name="T26" fmla="*/ 19 w 104"/>
                  <a:gd name="T27" fmla="*/ 85 h 175"/>
                  <a:gd name="T28" fmla="*/ 25 w 104"/>
                  <a:gd name="T29" fmla="*/ 0 h 175"/>
                  <a:gd name="T30" fmla="*/ 15 w 104"/>
                  <a:gd name="T31" fmla="*/ 10 h 175"/>
                  <a:gd name="T32" fmla="*/ 15 w 104"/>
                  <a:gd name="T33" fmla="*/ 25 h 175"/>
                  <a:gd name="T34" fmla="*/ 0 w 104"/>
                  <a:gd name="T35" fmla="*/ 49 h 175"/>
                  <a:gd name="T36" fmla="*/ 0 w 104"/>
                  <a:gd name="T37" fmla="*/ 100 h 175"/>
                  <a:gd name="T38" fmla="*/ 6 w 104"/>
                  <a:gd name="T39" fmla="*/ 151 h 175"/>
                  <a:gd name="T40" fmla="*/ 38 w 104"/>
                  <a:gd name="T41" fmla="*/ 175 h 175"/>
                  <a:gd name="T42" fmla="*/ 66 w 104"/>
                  <a:gd name="T43" fmla="*/ 175 h 175"/>
                  <a:gd name="T44" fmla="*/ 98 w 104"/>
                  <a:gd name="T45" fmla="*/ 151 h 175"/>
                  <a:gd name="T46" fmla="*/ 104 w 104"/>
                  <a:gd name="T47" fmla="*/ 99 h 175"/>
                  <a:gd name="T48" fmla="*/ 104 w 104"/>
                  <a:gd name="T49" fmla="*/ 49 h 175"/>
                  <a:gd name="T50" fmla="*/ 77 w 104"/>
                  <a:gd name="T51" fmla="*/ 22 h 175"/>
                  <a:gd name="T52" fmla="*/ 34 w 104"/>
                  <a:gd name="T53" fmla="*/ 22 h 175"/>
                  <a:gd name="T54" fmla="*/ 34 w 104"/>
                  <a:gd name="T55" fmla="*/ 10 h 175"/>
                  <a:gd name="T56" fmla="*/ 25 w 104"/>
                  <a:gd name="T57" fmla="*/ 0 h 175"/>
                  <a:gd name="T58" fmla="*/ 25 w 104"/>
                  <a:gd name="T5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175">
                    <a:moveTo>
                      <a:pt x="41" y="143"/>
                    </a:moveTo>
                    <a:cubicBezTo>
                      <a:pt x="41" y="137"/>
                      <a:pt x="46" y="133"/>
                      <a:pt x="52" y="133"/>
                    </a:cubicBezTo>
                    <a:cubicBezTo>
                      <a:pt x="58" y="133"/>
                      <a:pt x="63" y="137"/>
                      <a:pt x="63" y="143"/>
                    </a:cubicBezTo>
                    <a:cubicBezTo>
                      <a:pt x="63" y="149"/>
                      <a:pt x="58" y="154"/>
                      <a:pt x="52" y="154"/>
                    </a:cubicBezTo>
                    <a:cubicBezTo>
                      <a:pt x="46" y="154"/>
                      <a:pt x="41" y="149"/>
                      <a:pt x="41" y="143"/>
                    </a:cubicBezTo>
                    <a:moveTo>
                      <a:pt x="19" y="85"/>
                    </a:moveTo>
                    <a:cubicBezTo>
                      <a:pt x="19" y="51"/>
                      <a:pt x="19" y="51"/>
                      <a:pt x="19" y="51"/>
                    </a:cubicBezTo>
                    <a:cubicBezTo>
                      <a:pt x="19" y="48"/>
                      <a:pt x="21" y="45"/>
                      <a:pt x="24" y="45"/>
                    </a:cubicBezTo>
                    <a:cubicBezTo>
                      <a:pt x="80" y="45"/>
                      <a:pt x="80" y="45"/>
                      <a:pt x="80" y="45"/>
                    </a:cubicBezTo>
                    <a:cubicBezTo>
                      <a:pt x="83" y="45"/>
                      <a:pt x="86" y="48"/>
                      <a:pt x="86" y="51"/>
                    </a:cubicBezTo>
                    <a:cubicBezTo>
                      <a:pt x="86" y="85"/>
                      <a:pt x="86" y="85"/>
                      <a:pt x="86" y="85"/>
                    </a:cubicBezTo>
                    <a:cubicBezTo>
                      <a:pt x="86" y="88"/>
                      <a:pt x="83" y="91"/>
                      <a:pt x="80" y="91"/>
                    </a:cubicBezTo>
                    <a:cubicBezTo>
                      <a:pt x="24" y="91"/>
                      <a:pt x="24" y="91"/>
                      <a:pt x="24" y="91"/>
                    </a:cubicBezTo>
                    <a:cubicBezTo>
                      <a:pt x="21" y="91"/>
                      <a:pt x="19" y="88"/>
                      <a:pt x="19" y="85"/>
                    </a:cubicBezTo>
                    <a:moveTo>
                      <a:pt x="25" y="0"/>
                    </a:moveTo>
                    <a:cubicBezTo>
                      <a:pt x="19" y="0"/>
                      <a:pt x="15" y="5"/>
                      <a:pt x="15" y="10"/>
                    </a:cubicBezTo>
                    <a:cubicBezTo>
                      <a:pt x="15" y="25"/>
                      <a:pt x="15" y="25"/>
                      <a:pt x="15" y="25"/>
                    </a:cubicBezTo>
                    <a:cubicBezTo>
                      <a:pt x="6" y="30"/>
                      <a:pt x="0" y="39"/>
                      <a:pt x="0" y="49"/>
                    </a:cubicBezTo>
                    <a:cubicBezTo>
                      <a:pt x="0" y="100"/>
                      <a:pt x="0" y="100"/>
                      <a:pt x="0" y="100"/>
                    </a:cubicBezTo>
                    <a:cubicBezTo>
                      <a:pt x="0" y="115"/>
                      <a:pt x="3" y="138"/>
                      <a:pt x="6" y="151"/>
                    </a:cubicBezTo>
                    <a:cubicBezTo>
                      <a:pt x="9" y="164"/>
                      <a:pt x="23" y="175"/>
                      <a:pt x="38" y="175"/>
                    </a:cubicBezTo>
                    <a:cubicBezTo>
                      <a:pt x="66" y="175"/>
                      <a:pt x="66" y="175"/>
                      <a:pt x="66" y="175"/>
                    </a:cubicBezTo>
                    <a:cubicBezTo>
                      <a:pt x="81" y="175"/>
                      <a:pt x="95" y="164"/>
                      <a:pt x="98" y="151"/>
                    </a:cubicBezTo>
                    <a:cubicBezTo>
                      <a:pt x="101" y="137"/>
                      <a:pt x="104" y="114"/>
                      <a:pt x="104" y="99"/>
                    </a:cubicBezTo>
                    <a:cubicBezTo>
                      <a:pt x="104" y="49"/>
                      <a:pt x="104" y="49"/>
                      <a:pt x="104" y="49"/>
                    </a:cubicBezTo>
                    <a:cubicBezTo>
                      <a:pt x="104" y="34"/>
                      <a:pt x="92" y="22"/>
                      <a:pt x="77" y="22"/>
                    </a:cubicBezTo>
                    <a:cubicBezTo>
                      <a:pt x="34" y="22"/>
                      <a:pt x="34" y="22"/>
                      <a:pt x="34" y="22"/>
                    </a:cubicBezTo>
                    <a:cubicBezTo>
                      <a:pt x="34" y="10"/>
                      <a:pt x="34" y="10"/>
                      <a:pt x="34" y="10"/>
                    </a:cubicBezTo>
                    <a:cubicBezTo>
                      <a:pt x="34" y="5"/>
                      <a:pt x="30" y="0"/>
                      <a:pt x="25" y="0"/>
                    </a:cubicBezTo>
                    <a:cubicBezTo>
                      <a:pt x="25" y="0"/>
                      <a:pt x="25"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3" name="Freeform 172"/>
              <p:cNvSpPr>
                <a:spLocks/>
              </p:cNvSpPr>
              <p:nvPr/>
            </p:nvSpPr>
            <p:spPr bwMode="auto">
              <a:xfrm>
                <a:off x="999" y="2199"/>
                <a:ext cx="96" cy="207"/>
              </a:xfrm>
              <a:custGeom>
                <a:avLst/>
                <a:gdLst>
                  <a:gd name="T0" fmla="*/ 66 w 66"/>
                  <a:gd name="T1" fmla="*/ 0 h 142"/>
                  <a:gd name="T2" fmla="*/ 0 w 66"/>
                  <a:gd name="T3" fmla="*/ 71 h 142"/>
                  <a:gd name="T4" fmla="*/ 66 w 66"/>
                  <a:gd name="T5" fmla="*/ 142 h 142"/>
                  <a:gd name="T6" fmla="*/ 66 w 66"/>
                  <a:gd name="T7" fmla="*/ 0 h 142"/>
                </a:gdLst>
                <a:ahLst/>
                <a:cxnLst>
                  <a:cxn ang="0">
                    <a:pos x="T0" y="T1"/>
                  </a:cxn>
                  <a:cxn ang="0">
                    <a:pos x="T2" y="T3"/>
                  </a:cxn>
                  <a:cxn ang="0">
                    <a:pos x="T4" y="T5"/>
                  </a:cxn>
                  <a:cxn ang="0">
                    <a:pos x="T6" y="T7"/>
                  </a:cxn>
                </a:cxnLst>
                <a:rect l="0" t="0" r="r" b="b"/>
                <a:pathLst>
                  <a:path w="66" h="142">
                    <a:moveTo>
                      <a:pt x="66" y="0"/>
                    </a:moveTo>
                    <a:cubicBezTo>
                      <a:pt x="29" y="3"/>
                      <a:pt x="0" y="34"/>
                      <a:pt x="0" y="71"/>
                    </a:cubicBezTo>
                    <a:cubicBezTo>
                      <a:pt x="0" y="109"/>
                      <a:pt x="29" y="139"/>
                      <a:pt x="66" y="142"/>
                    </a:cubicBez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4" name="Freeform 173"/>
              <p:cNvSpPr>
                <a:spLocks/>
              </p:cNvSpPr>
              <p:nvPr/>
            </p:nvSpPr>
            <p:spPr bwMode="auto">
              <a:xfrm>
                <a:off x="1104" y="2199"/>
                <a:ext cx="102" cy="102"/>
              </a:xfrm>
              <a:custGeom>
                <a:avLst/>
                <a:gdLst>
                  <a:gd name="T0" fmla="*/ 70 w 70"/>
                  <a:gd name="T1" fmla="*/ 70 h 70"/>
                  <a:gd name="T2" fmla="*/ 0 w 70"/>
                  <a:gd name="T3" fmla="*/ 0 h 70"/>
                  <a:gd name="T4" fmla="*/ 0 w 70"/>
                  <a:gd name="T5" fmla="*/ 70 h 70"/>
                  <a:gd name="T6" fmla="*/ 70 w 70"/>
                  <a:gd name="T7" fmla="*/ 70 h 70"/>
                </a:gdLst>
                <a:ahLst/>
                <a:cxnLst>
                  <a:cxn ang="0">
                    <a:pos x="T0" y="T1"/>
                  </a:cxn>
                  <a:cxn ang="0">
                    <a:pos x="T2" y="T3"/>
                  </a:cxn>
                  <a:cxn ang="0">
                    <a:pos x="T4" y="T5"/>
                  </a:cxn>
                  <a:cxn ang="0">
                    <a:pos x="T6" y="T7"/>
                  </a:cxn>
                </a:cxnLst>
                <a:rect l="0" t="0" r="r" b="b"/>
                <a:pathLst>
                  <a:path w="70" h="70">
                    <a:moveTo>
                      <a:pt x="70" y="70"/>
                    </a:moveTo>
                    <a:cubicBezTo>
                      <a:pt x="70" y="31"/>
                      <a:pt x="39" y="1"/>
                      <a:pt x="0" y="0"/>
                    </a:cubicBezTo>
                    <a:cubicBezTo>
                      <a:pt x="0" y="70"/>
                      <a:pt x="0" y="70"/>
                      <a:pt x="0" y="70"/>
                    </a:cubicBezTo>
                    <a:lnTo>
                      <a:pt x="7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5" name="Freeform 174"/>
              <p:cNvSpPr>
                <a:spLocks/>
              </p:cNvSpPr>
              <p:nvPr/>
            </p:nvSpPr>
            <p:spPr bwMode="auto">
              <a:xfrm>
                <a:off x="1104" y="2310"/>
                <a:ext cx="102" cy="97"/>
              </a:xfrm>
              <a:custGeom>
                <a:avLst/>
                <a:gdLst>
                  <a:gd name="T0" fmla="*/ 0 w 70"/>
                  <a:gd name="T1" fmla="*/ 0 h 67"/>
                  <a:gd name="T2" fmla="*/ 0 w 70"/>
                  <a:gd name="T3" fmla="*/ 67 h 67"/>
                  <a:gd name="T4" fmla="*/ 70 w 70"/>
                  <a:gd name="T5" fmla="*/ 0 h 67"/>
                  <a:gd name="T6" fmla="*/ 0 w 70"/>
                  <a:gd name="T7" fmla="*/ 0 h 67"/>
                </a:gdLst>
                <a:ahLst/>
                <a:cxnLst>
                  <a:cxn ang="0">
                    <a:pos x="T0" y="T1"/>
                  </a:cxn>
                  <a:cxn ang="0">
                    <a:pos x="T2" y="T3"/>
                  </a:cxn>
                  <a:cxn ang="0">
                    <a:pos x="T4" y="T5"/>
                  </a:cxn>
                  <a:cxn ang="0">
                    <a:pos x="T6" y="T7"/>
                  </a:cxn>
                </a:cxnLst>
                <a:rect l="0" t="0" r="r" b="b"/>
                <a:pathLst>
                  <a:path w="70" h="67">
                    <a:moveTo>
                      <a:pt x="0" y="0"/>
                    </a:moveTo>
                    <a:cubicBezTo>
                      <a:pt x="0" y="67"/>
                      <a:pt x="0" y="67"/>
                      <a:pt x="0" y="67"/>
                    </a:cubicBezTo>
                    <a:cubicBezTo>
                      <a:pt x="38" y="66"/>
                      <a:pt x="68" y="37"/>
                      <a:pt x="7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6" name="Freeform 175"/>
              <p:cNvSpPr>
                <a:spLocks/>
              </p:cNvSpPr>
              <p:nvPr/>
            </p:nvSpPr>
            <p:spPr bwMode="auto">
              <a:xfrm>
                <a:off x="948" y="1578"/>
                <a:ext cx="66" cy="144"/>
              </a:xfrm>
              <a:custGeom>
                <a:avLst/>
                <a:gdLst>
                  <a:gd name="T0" fmla="*/ 45 w 45"/>
                  <a:gd name="T1" fmla="*/ 0 h 99"/>
                  <a:gd name="T2" fmla="*/ 0 w 45"/>
                  <a:gd name="T3" fmla="*/ 50 h 99"/>
                  <a:gd name="T4" fmla="*/ 45 w 45"/>
                  <a:gd name="T5" fmla="*/ 99 h 99"/>
                  <a:gd name="T6" fmla="*/ 45 w 45"/>
                  <a:gd name="T7" fmla="*/ 0 h 99"/>
                </a:gdLst>
                <a:ahLst/>
                <a:cxnLst>
                  <a:cxn ang="0">
                    <a:pos x="T0" y="T1"/>
                  </a:cxn>
                  <a:cxn ang="0">
                    <a:pos x="T2" y="T3"/>
                  </a:cxn>
                  <a:cxn ang="0">
                    <a:pos x="T4" y="T5"/>
                  </a:cxn>
                  <a:cxn ang="0">
                    <a:pos x="T6" y="T7"/>
                  </a:cxn>
                </a:cxnLst>
                <a:rect l="0" t="0" r="r" b="b"/>
                <a:pathLst>
                  <a:path w="45" h="99">
                    <a:moveTo>
                      <a:pt x="45" y="0"/>
                    </a:moveTo>
                    <a:cubicBezTo>
                      <a:pt x="20" y="2"/>
                      <a:pt x="0" y="24"/>
                      <a:pt x="0" y="50"/>
                    </a:cubicBezTo>
                    <a:cubicBezTo>
                      <a:pt x="0" y="75"/>
                      <a:pt x="20" y="97"/>
                      <a:pt x="45" y="99"/>
                    </a:cubicBez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7" name="Freeform 176"/>
              <p:cNvSpPr>
                <a:spLocks/>
              </p:cNvSpPr>
              <p:nvPr/>
            </p:nvSpPr>
            <p:spPr bwMode="auto">
              <a:xfrm>
                <a:off x="1021" y="1578"/>
                <a:ext cx="70" cy="70"/>
              </a:xfrm>
              <a:custGeom>
                <a:avLst/>
                <a:gdLst>
                  <a:gd name="T0" fmla="*/ 48 w 48"/>
                  <a:gd name="T1" fmla="*/ 48 h 48"/>
                  <a:gd name="T2" fmla="*/ 0 w 48"/>
                  <a:gd name="T3" fmla="*/ 0 h 48"/>
                  <a:gd name="T4" fmla="*/ 0 w 48"/>
                  <a:gd name="T5" fmla="*/ 48 h 48"/>
                  <a:gd name="T6" fmla="*/ 48 w 48"/>
                  <a:gd name="T7" fmla="*/ 48 h 48"/>
                </a:gdLst>
                <a:ahLst/>
                <a:cxnLst>
                  <a:cxn ang="0">
                    <a:pos x="T0" y="T1"/>
                  </a:cxn>
                  <a:cxn ang="0">
                    <a:pos x="T2" y="T3"/>
                  </a:cxn>
                  <a:cxn ang="0">
                    <a:pos x="T4" y="T5"/>
                  </a:cxn>
                  <a:cxn ang="0">
                    <a:pos x="T6" y="T7"/>
                  </a:cxn>
                </a:cxnLst>
                <a:rect l="0" t="0" r="r" b="b"/>
                <a:pathLst>
                  <a:path w="48" h="48">
                    <a:moveTo>
                      <a:pt x="48" y="48"/>
                    </a:moveTo>
                    <a:cubicBezTo>
                      <a:pt x="48" y="22"/>
                      <a:pt x="26" y="1"/>
                      <a:pt x="0" y="0"/>
                    </a:cubicBezTo>
                    <a:cubicBezTo>
                      <a:pt x="0" y="48"/>
                      <a:pt x="0" y="48"/>
                      <a:pt x="0" y="48"/>
                    </a:cubicBez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8" name="Freeform 177"/>
              <p:cNvSpPr>
                <a:spLocks/>
              </p:cNvSpPr>
              <p:nvPr/>
            </p:nvSpPr>
            <p:spPr bwMode="auto">
              <a:xfrm>
                <a:off x="1021" y="1655"/>
                <a:ext cx="70" cy="67"/>
              </a:xfrm>
              <a:custGeom>
                <a:avLst/>
                <a:gdLst>
                  <a:gd name="T0" fmla="*/ 0 w 48"/>
                  <a:gd name="T1" fmla="*/ 0 h 46"/>
                  <a:gd name="T2" fmla="*/ 0 w 48"/>
                  <a:gd name="T3" fmla="*/ 46 h 46"/>
                  <a:gd name="T4" fmla="*/ 48 w 48"/>
                  <a:gd name="T5" fmla="*/ 0 h 46"/>
                  <a:gd name="T6" fmla="*/ 0 w 48"/>
                  <a:gd name="T7" fmla="*/ 0 h 46"/>
                </a:gdLst>
                <a:ahLst/>
                <a:cxnLst>
                  <a:cxn ang="0">
                    <a:pos x="T0" y="T1"/>
                  </a:cxn>
                  <a:cxn ang="0">
                    <a:pos x="T2" y="T3"/>
                  </a:cxn>
                  <a:cxn ang="0">
                    <a:pos x="T4" y="T5"/>
                  </a:cxn>
                  <a:cxn ang="0">
                    <a:pos x="T6" y="T7"/>
                  </a:cxn>
                </a:cxnLst>
                <a:rect l="0" t="0" r="r" b="b"/>
                <a:pathLst>
                  <a:path w="48" h="46">
                    <a:moveTo>
                      <a:pt x="0" y="0"/>
                    </a:moveTo>
                    <a:cubicBezTo>
                      <a:pt x="0" y="46"/>
                      <a:pt x="0" y="46"/>
                      <a:pt x="0" y="46"/>
                    </a:cubicBezTo>
                    <a:cubicBezTo>
                      <a:pt x="26" y="45"/>
                      <a:pt x="47" y="25"/>
                      <a:pt x="48"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9" name="Freeform 178"/>
              <p:cNvSpPr>
                <a:spLocks/>
              </p:cNvSpPr>
              <p:nvPr/>
            </p:nvSpPr>
            <p:spPr bwMode="auto">
              <a:xfrm>
                <a:off x="1480" y="1740"/>
                <a:ext cx="206" cy="139"/>
              </a:xfrm>
              <a:custGeom>
                <a:avLst/>
                <a:gdLst>
                  <a:gd name="T0" fmla="*/ 131 w 141"/>
                  <a:gd name="T1" fmla="*/ 0 h 96"/>
                  <a:gd name="T2" fmla="*/ 126 w 141"/>
                  <a:gd name="T3" fmla="*/ 0 h 96"/>
                  <a:gd name="T4" fmla="*/ 122 w 141"/>
                  <a:gd name="T5" fmla="*/ 0 h 96"/>
                  <a:gd name="T6" fmla="*/ 19 w 141"/>
                  <a:gd name="T7" fmla="*/ 0 h 96"/>
                  <a:gd name="T8" fmla="*/ 16 w 141"/>
                  <a:gd name="T9" fmla="*/ 0 h 96"/>
                  <a:gd name="T10" fmla="*/ 10 w 141"/>
                  <a:gd name="T11" fmla="*/ 0 h 96"/>
                  <a:gd name="T12" fmla="*/ 0 w 141"/>
                  <a:gd name="T13" fmla="*/ 10 h 96"/>
                  <a:gd name="T14" fmla="*/ 0 w 141"/>
                  <a:gd name="T15" fmla="*/ 86 h 96"/>
                  <a:gd name="T16" fmla="*/ 10 w 141"/>
                  <a:gd name="T17" fmla="*/ 96 h 96"/>
                  <a:gd name="T18" fmla="*/ 16 w 141"/>
                  <a:gd name="T19" fmla="*/ 96 h 96"/>
                  <a:gd name="T20" fmla="*/ 19 w 141"/>
                  <a:gd name="T21" fmla="*/ 96 h 96"/>
                  <a:gd name="T22" fmla="*/ 122 w 141"/>
                  <a:gd name="T23" fmla="*/ 96 h 96"/>
                  <a:gd name="T24" fmla="*/ 126 w 141"/>
                  <a:gd name="T25" fmla="*/ 96 h 96"/>
                  <a:gd name="T26" fmla="*/ 131 w 141"/>
                  <a:gd name="T27" fmla="*/ 96 h 96"/>
                  <a:gd name="T28" fmla="*/ 141 w 141"/>
                  <a:gd name="T29" fmla="*/ 86 h 96"/>
                  <a:gd name="T30" fmla="*/ 141 w 141"/>
                  <a:gd name="T31" fmla="*/ 10 h 96"/>
                  <a:gd name="T32" fmla="*/ 131 w 141"/>
                  <a:gd name="T3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96">
                    <a:moveTo>
                      <a:pt x="131" y="0"/>
                    </a:moveTo>
                    <a:cubicBezTo>
                      <a:pt x="126" y="0"/>
                      <a:pt x="126" y="0"/>
                      <a:pt x="126" y="0"/>
                    </a:cubicBezTo>
                    <a:cubicBezTo>
                      <a:pt x="122" y="0"/>
                      <a:pt x="122" y="0"/>
                      <a:pt x="122" y="0"/>
                    </a:cubicBezTo>
                    <a:cubicBezTo>
                      <a:pt x="19" y="0"/>
                      <a:pt x="19" y="0"/>
                      <a:pt x="19" y="0"/>
                    </a:cubicBezTo>
                    <a:cubicBezTo>
                      <a:pt x="16" y="0"/>
                      <a:pt x="16" y="0"/>
                      <a:pt x="16" y="0"/>
                    </a:cubicBezTo>
                    <a:cubicBezTo>
                      <a:pt x="10" y="0"/>
                      <a:pt x="10" y="0"/>
                      <a:pt x="10" y="0"/>
                    </a:cubicBezTo>
                    <a:cubicBezTo>
                      <a:pt x="5" y="0"/>
                      <a:pt x="0" y="4"/>
                      <a:pt x="0" y="10"/>
                    </a:cubicBezTo>
                    <a:cubicBezTo>
                      <a:pt x="0" y="86"/>
                      <a:pt x="0" y="86"/>
                      <a:pt x="0" y="86"/>
                    </a:cubicBezTo>
                    <a:cubicBezTo>
                      <a:pt x="0" y="92"/>
                      <a:pt x="5" y="96"/>
                      <a:pt x="10" y="96"/>
                    </a:cubicBezTo>
                    <a:cubicBezTo>
                      <a:pt x="16" y="96"/>
                      <a:pt x="16" y="96"/>
                      <a:pt x="16" y="96"/>
                    </a:cubicBezTo>
                    <a:cubicBezTo>
                      <a:pt x="19" y="96"/>
                      <a:pt x="19" y="96"/>
                      <a:pt x="19" y="96"/>
                    </a:cubicBezTo>
                    <a:cubicBezTo>
                      <a:pt x="122" y="96"/>
                      <a:pt x="122" y="96"/>
                      <a:pt x="122" y="96"/>
                    </a:cubicBezTo>
                    <a:cubicBezTo>
                      <a:pt x="126" y="96"/>
                      <a:pt x="126" y="96"/>
                      <a:pt x="126" y="96"/>
                    </a:cubicBezTo>
                    <a:cubicBezTo>
                      <a:pt x="131" y="96"/>
                      <a:pt x="131" y="96"/>
                      <a:pt x="131" y="96"/>
                    </a:cubicBezTo>
                    <a:cubicBezTo>
                      <a:pt x="137" y="96"/>
                      <a:pt x="141" y="92"/>
                      <a:pt x="141" y="86"/>
                    </a:cubicBezTo>
                    <a:cubicBezTo>
                      <a:pt x="141" y="10"/>
                      <a:pt x="141" y="10"/>
                      <a:pt x="141" y="10"/>
                    </a:cubicBezTo>
                    <a:cubicBezTo>
                      <a:pt x="141" y="4"/>
                      <a:pt x="137" y="0"/>
                      <a:pt x="1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0" name="Freeform 179"/>
              <p:cNvSpPr>
                <a:spLocks/>
              </p:cNvSpPr>
              <p:nvPr/>
            </p:nvSpPr>
            <p:spPr bwMode="auto">
              <a:xfrm>
                <a:off x="1536" y="1711"/>
                <a:ext cx="94" cy="30"/>
              </a:xfrm>
              <a:custGeom>
                <a:avLst/>
                <a:gdLst>
                  <a:gd name="T0" fmla="*/ 11 w 65"/>
                  <a:gd name="T1" fmla="*/ 10 h 21"/>
                  <a:gd name="T2" fmla="*/ 55 w 65"/>
                  <a:gd name="T3" fmla="*/ 10 h 21"/>
                  <a:gd name="T4" fmla="*/ 55 w 65"/>
                  <a:gd name="T5" fmla="*/ 21 h 21"/>
                  <a:gd name="T6" fmla="*/ 65 w 65"/>
                  <a:gd name="T7" fmla="*/ 21 h 21"/>
                  <a:gd name="T8" fmla="*/ 65 w 65"/>
                  <a:gd name="T9" fmla="*/ 9 h 21"/>
                  <a:gd name="T10" fmla="*/ 56 w 65"/>
                  <a:gd name="T11" fmla="*/ 0 h 21"/>
                  <a:gd name="T12" fmla="*/ 9 w 65"/>
                  <a:gd name="T13" fmla="*/ 0 h 21"/>
                  <a:gd name="T14" fmla="*/ 0 w 65"/>
                  <a:gd name="T15" fmla="*/ 9 h 21"/>
                  <a:gd name="T16" fmla="*/ 0 w 65"/>
                  <a:gd name="T17" fmla="*/ 21 h 21"/>
                  <a:gd name="T18" fmla="*/ 11 w 65"/>
                  <a:gd name="T19" fmla="*/ 21 h 21"/>
                  <a:gd name="T20" fmla="*/ 11 w 65"/>
                  <a:gd name="T21"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21">
                    <a:moveTo>
                      <a:pt x="11" y="10"/>
                    </a:moveTo>
                    <a:cubicBezTo>
                      <a:pt x="55" y="10"/>
                      <a:pt x="55" y="10"/>
                      <a:pt x="55" y="10"/>
                    </a:cubicBezTo>
                    <a:cubicBezTo>
                      <a:pt x="55" y="21"/>
                      <a:pt x="55" y="21"/>
                      <a:pt x="55" y="21"/>
                    </a:cubicBezTo>
                    <a:cubicBezTo>
                      <a:pt x="65" y="21"/>
                      <a:pt x="65" y="21"/>
                      <a:pt x="65" y="21"/>
                    </a:cubicBezTo>
                    <a:cubicBezTo>
                      <a:pt x="65" y="9"/>
                      <a:pt x="65" y="9"/>
                      <a:pt x="65" y="9"/>
                    </a:cubicBezTo>
                    <a:cubicBezTo>
                      <a:pt x="65" y="4"/>
                      <a:pt x="61" y="0"/>
                      <a:pt x="56" y="0"/>
                    </a:cubicBezTo>
                    <a:cubicBezTo>
                      <a:pt x="9" y="0"/>
                      <a:pt x="9" y="0"/>
                      <a:pt x="9" y="0"/>
                    </a:cubicBezTo>
                    <a:cubicBezTo>
                      <a:pt x="4" y="0"/>
                      <a:pt x="0" y="4"/>
                      <a:pt x="0" y="9"/>
                    </a:cubicBezTo>
                    <a:cubicBezTo>
                      <a:pt x="0" y="21"/>
                      <a:pt x="0" y="21"/>
                      <a:pt x="0" y="21"/>
                    </a:cubicBezTo>
                    <a:cubicBezTo>
                      <a:pt x="11" y="21"/>
                      <a:pt x="11" y="21"/>
                      <a:pt x="11" y="21"/>
                    </a:cubicBezTo>
                    <a:lnTo>
                      <a:pt x="1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1" name="Freeform 180"/>
              <p:cNvSpPr>
                <a:spLocks/>
              </p:cNvSpPr>
              <p:nvPr/>
            </p:nvSpPr>
            <p:spPr bwMode="auto">
              <a:xfrm>
                <a:off x="2390" y="1154"/>
                <a:ext cx="165" cy="112"/>
              </a:xfrm>
              <a:custGeom>
                <a:avLst/>
                <a:gdLst>
                  <a:gd name="T0" fmla="*/ 106 w 114"/>
                  <a:gd name="T1" fmla="*/ 0 h 77"/>
                  <a:gd name="T2" fmla="*/ 102 w 114"/>
                  <a:gd name="T3" fmla="*/ 0 h 77"/>
                  <a:gd name="T4" fmla="*/ 99 w 114"/>
                  <a:gd name="T5" fmla="*/ 0 h 77"/>
                  <a:gd name="T6" fmla="*/ 16 w 114"/>
                  <a:gd name="T7" fmla="*/ 0 h 77"/>
                  <a:gd name="T8" fmla="*/ 13 w 114"/>
                  <a:gd name="T9" fmla="*/ 0 h 77"/>
                  <a:gd name="T10" fmla="*/ 8 w 114"/>
                  <a:gd name="T11" fmla="*/ 0 h 77"/>
                  <a:gd name="T12" fmla="*/ 0 w 114"/>
                  <a:gd name="T13" fmla="*/ 7 h 77"/>
                  <a:gd name="T14" fmla="*/ 0 w 114"/>
                  <a:gd name="T15" fmla="*/ 70 h 77"/>
                  <a:gd name="T16" fmla="*/ 8 w 114"/>
                  <a:gd name="T17" fmla="*/ 77 h 77"/>
                  <a:gd name="T18" fmla="*/ 13 w 114"/>
                  <a:gd name="T19" fmla="*/ 77 h 77"/>
                  <a:gd name="T20" fmla="*/ 16 w 114"/>
                  <a:gd name="T21" fmla="*/ 77 h 77"/>
                  <a:gd name="T22" fmla="*/ 99 w 114"/>
                  <a:gd name="T23" fmla="*/ 77 h 77"/>
                  <a:gd name="T24" fmla="*/ 102 w 114"/>
                  <a:gd name="T25" fmla="*/ 77 h 77"/>
                  <a:gd name="T26" fmla="*/ 106 w 114"/>
                  <a:gd name="T27" fmla="*/ 77 h 77"/>
                  <a:gd name="T28" fmla="*/ 114 w 114"/>
                  <a:gd name="T29" fmla="*/ 70 h 77"/>
                  <a:gd name="T30" fmla="*/ 114 w 114"/>
                  <a:gd name="T31" fmla="*/ 7 h 77"/>
                  <a:gd name="T32" fmla="*/ 106 w 114"/>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77">
                    <a:moveTo>
                      <a:pt x="106" y="0"/>
                    </a:moveTo>
                    <a:cubicBezTo>
                      <a:pt x="102" y="0"/>
                      <a:pt x="102" y="0"/>
                      <a:pt x="102" y="0"/>
                    </a:cubicBezTo>
                    <a:cubicBezTo>
                      <a:pt x="99" y="0"/>
                      <a:pt x="99" y="0"/>
                      <a:pt x="99" y="0"/>
                    </a:cubicBezTo>
                    <a:cubicBezTo>
                      <a:pt x="16" y="0"/>
                      <a:pt x="16" y="0"/>
                      <a:pt x="16" y="0"/>
                    </a:cubicBezTo>
                    <a:cubicBezTo>
                      <a:pt x="13" y="0"/>
                      <a:pt x="13" y="0"/>
                      <a:pt x="13" y="0"/>
                    </a:cubicBezTo>
                    <a:cubicBezTo>
                      <a:pt x="8" y="0"/>
                      <a:pt x="8" y="0"/>
                      <a:pt x="8" y="0"/>
                    </a:cubicBezTo>
                    <a:cubicBezTo>
                      <a:pt x="4" y="0"/>
                      <a:pt x="0" y="3"/>
                      <a:pt x="0" y="7"/>
                    </a:cubicBezTo>
                    <a:cubicBezTo>
                      <a:pt x="0" y="70"/>
                      <a:pt x="0" y="70"/>
                      <a:pt x="0" y="70"/>
                    </a:cubicBezTo>
                    <a:cubicBezTo>
                      <a:pt x="0" y="74"/>
                      <a:pt x="4" y="77"/>
                      <a:pt x="8" y="77"/>
                    </a:cubicBezTo>
                    <a:cubicBezTo>
                      <a:pt x="13" y="77"/>
                      <a:pt x="13" y="77"/>
                      <a:pt x="13" y="77"/>
                    </a:cubicBezTo>
                    <a:cubicBezTo>
                      <a:pt x="16" y="77"/>
                      <a:pt x="16" y="77"/>
                      <a:pt x="16" y="77"/>
                    </a:cubicBezTo>
                    <a:cubicBezTo>
                      <a:pt x="99" y="77"/>
                      <a:pt x="99" y="77"/>
                      <a:pt x="99" y="77"/>
                    </a:cubicBezTo>
                    <a:cubicBezTo>
                      <a:pt x="102" y="77"/>
                      <a:pt x="102" y="77"/>
                      <a:pt x="102" y="77"/>
                    </a:cubicBezTo>
                    <a:cubicBezTo>
                      <a:pt x="106" y="77"/>
                      <a:pt x="106" y="77"/>
                      <a:pt x="106" y="77"/>
                    </a:cubicBezTo>
                    <a:cubicBezTo>
                      <a:pt x="111" y="77"/>
                      <a:pt x="114" y="74"/>
                      <a:pt x="114" y="70"/>
                    </a:cubicBezTo>
                    <a:cubicBezTo>
                      <a:pt x="114" y="7"/>
                      <a:pt x="114" y="7"/>
                      <a:pt x="114" y="7"/>
                    </a:cubicBezTo>
                    <a:cubicBezTo>
                      <a:pt x="114" y="3"/>
                      <a:pt x="111" y="0"/>
                      <a:pt x="1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2" name="Freeform 181"/>
              <p:cNvSpPr>
                <a:spLocks/>
              </p:cNvSpPr>
              <p:nvPr/>
            </p:nvSpPr>
            <p:spPr bwMode="auto">
              <a:xfrm>
                <a:off x="2435" y="1130"/>
                <a:ext cx="75" cy="25"/>
              </a:xfrm>
              <a:custGeom>
                <a:avLst/>
                <a:gdLst>
                  <a:gd name="T0" fmla="*/ 8 w 52"/>
                  <a:gd name="T1" fmla="*/ 8 h 17"/>
                  <a:gd name="T2" fmla="*/ 44 w 52"/>
                  <a:gd name="T3" fmla="*/ 8 h 17"/>
                  <a:gd name="T4" fmla="*/ 44 w 52"/>
                  <a:gd name="T5" fmla="*/ 17 h 17"/>
                  <a:gd name="T6" fmla="*/ 52 w 52"/>
                  <a:gd name="T7" fmla="*/ 17 h 17"/>
                  <a:gd name="T8" fmla="*/ 52 w 52"/>
                  <a:gd name="T9" fmla="*/ 7 h 17"/>
                  <a:gd name="T10" fmla="*/ 45 w 52"/>
                  <a:gd name="T11" fmla="*/ 0 h 17"/>
                  <a:gd name="T12" fmla="*/ 7 w 52"/>
                  <a:gd name="T13" fmla="*/ 0 h 17"/>
                  <a:gd name="T14" fmla="*/ 0 w 52"/>
                  <a:gd name="T15" fmla="*/ 7 h 17"/>
                  <a:gd name="T16" fmla="*/ 0 w 52"/>
                  <a:gd name="T17" fmla="*/ 17 h 17"/>
                  <a:gd name="T18" fmla="*/ 8 w 52"/>
                  <a:gd name="T19" fmla="*/ 17 h 17"/>
                  <a:gd name="T20" fmla="*/ 8 w 5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17">
                    <a:moveTo>
                      <a:pt x="8" y="8"/>
                    </a:moveTo>
                    <a:cubicBezTo>
                      <a:pt x="44" y="8"/>
                      <a:pt x="44" y="8"/>
                      <a:pt x="44" y="8"/>
                    </a:cubicBezTo>
                    <a:cubicBezTo>
                      <a:pt x="44" y="17"/>
                      <a:pt x="44" y="17"/>
                      <a:pt x="44" y="17"/>
                    </a:cubicBezTo>
                    <a:cubicBezTo>
                      <a:pt x="52" y="17"/>
                      <a:pt x="52" y="17"/>
                      <a:pt x="52" y="17"/>
                    </a:cubicBezTo>
                    <a:cubicBezTo>
                      <a:pt x="52" y="7"/>
                      <a:pt x="52" y="7"/>
                      <a:pt x="52" y="7"/>
                    </a:cubicBezTo>
                    <a:cubicBezTo>
                      <a:pt x="52" y="3"/>
                      <a:pt x="49" y="0"/>
                      <a:pt x="45" y="0"/>
                    </a:cubicBezTo>
                    <a:cubicBezTo>
                      <a:pt x="7" y="0"/>
                      <a:pt x="7" y="0"/>
                      <a:pt x="7" y="0"/>
                    </a:cubicBezTo>
                    <a:cubicBezTo>
                      <a:pt x="3" y="0"/>
                      <a:pt x="0" y="3"/>
                      <a:pt x="0" y="7"/>
                    </a:cubicBezTo>
                    <a:cubicBezTo>
                      <a:pt x="0" y="17"/>
                      <a:pt x="0" y="17"/>
                      <a:pt x="0" y="17"/>
                    </a:cubicBezTo>
                    <a:cubicBezTo>
                      <a:pt x="8" y="17"/>
                      <a:pt x="8" y="17"/>
                      <a:pt x="8" y="17"/>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3" name="Freeform 182"/>
              <p:cNvSpPr>
                <a:spLocks/>
              </p:cNvSpPr>
              <p:nvPr/>
            </p:nvSpPr>
            <p:spPr bwMode="auto">
              <a:xfrm>
                <a:off x="1425" y="2689"/>
                <a:ext cx="185" cy="125"/>
              </a:xfrm>
              <a:custGeom>
                <a:avLst/>
                <a:gdLst>
                  <a:gd name="T0" fmla="*/ 118 w 127"/>
                  <a:gd name="T1" fmla="*/ 0 h 86"/>
                  <a:gd name="T2" fmla="*/ 113 w 127"/>
                  <a:gd name="T3" fmla="*/ 0 h 86"/>
                  <a:gd name="T4" fmla="*/ 110 w 127"/>
                  <a:gd name="T5" fmla="*/ 0 h 86"/>
                  <a:gd name="T6" fmla="*/ 17 w 127"/>
                  <a:gd name="T7" fmla="*/ 0 h 86"/>
                  <a:gd name="T8" fmla="*/ 14 w 127"/>
                  <a:gd name="T9" fmla="*/ 0 h 86"/>
                  <a:gd name="T10" fmla="*/ 9 w 127"/>
                  <a:gd name="T11" fmla="*/ 0 h 86"/>
                  <a:gd name="T12" fmla="*/ 0 w 127"/>
                  <a:gd name="T13" fmla="*/ 8 h 86"/>
                  <a:gd name="T14" fmla="*/ 0 w 127"/>
                  <a:gd name="T15" fmla="*/ 77 h 86"/>
                  <a:gd name="T16" fmla="*/ 9 w 127"/>
                  <a:gd name="T17" fmla="*/ 86 h 86"/>
                  <a:gd name="T18" fmla="*/ 14 w 127"/>
                  <a:gd name="T19" fmla="*/ 86 h 86"/>
                  <a:gd name="T20" fmla="*/ 17 w 127"/>
                  <a:gd name="T21" fmla="*/ 86 h 86"/>
                  <a:gd name="T22" fmla="*/ 110 w 127"/>
                  <a:gd name="T23" fmla="*/ 86 h 86"/>
                  <a:gd name="T24" fmla="*/ 113 w 127"/>
                  <a:gd name="T25" fmla="*/ 86 h 86"/>
                  <a:gd name="T26" fmla="*/ 118 w 127"/>
                  <a:gd name="T27" fmla="*/ 86 h 86"/>
                  <a:gd name="T28" fmla="*/ 127 w 127"/>
                  <a:gd name="T29" fmla="*/ 77 h 86"/>
                  <a:gd name="T30" fmla="*/ 127 w 127"/>
                  <a:gd name="T31" fmla="*/ 8 h 86"/>
                  <a:gd name="T32" fmla="*/ 118 w 127"/>
                  <a:gd name="T33"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 h="86">
                    <a:moveTo>
                      <a:pt x="118" y="0"/>
                    </a:moveTo>
                    <a:cubicBezTo>
                      <a:pt x="113" y="0"/>
                      <a:pt x="113" y="0"/>
                      <a:pt x="113" y="0"/>
                    </a:cubicBezTo>
                    <a:cubicBezTo>
                      <a:pt x="110" y="0"/>
                      <a:pt x="110" y="0"/>
                      <a:pt x="110" y="0"/>
                    </a:cubicBezTo>
                    <a:cubicBezTo>
                      <a:pt x="17" y="0"/>
                      <a:pt x="17" y="0"/>
                      <a:pt x="17" y="0"/>
                    </a:cubicBezTo>
                    <a:cubicBezTo>
                      <a:pt x="14" y="0"/>
                      <a:pt x="14" y="0"/>
                      <a:pt x="14" y="0"/>
                    </a:cubicBezTo>
                    <a:cubicBezTo>
                      <a:pt x="9" y="0"/>
                      <a:pt x="9" y="0"/>
                      <a:pt x="9" y="0"/>
                    </a:cubicBezTo>
                    <a:cubicBezTo>
                      <a:pt x="4" y="0"/>
                      <a:pt x="0" y="3"/>
                      <a:pt x="0" y="8"/>
                    </a:cubicBezTo>
                    <a:cubicBezTo>
                      <a:pt x="0" y="77"/>
                      <a:pt x="0" y="77"/>
                      <a:pt x="0" y="77"/>
                    </a:cubicBezTo>
                    <a:cubicBezTo>
                      <a:pt x="0" y="82"/>
                      <a:pt x="4" y="86"/>
                      <a:pt x="9" y="86"/>
                    </a:cubicBezTo>
                    <a:cubicBezTo>
                      <a:pt x="14" y="86"/>
                      <a:pt x="14" y="86"/>
                      <a:pt x="14" y="86"/>
                    </a:cubicBezTo>
                    <a:cubicBezTo>
                      <a:pt x="17" y="86"/>
                      <a:pt x="17" y="86"/>
                      <a:pt x="17" y="86"/>
                    </a:cubicBezTo>
                    <a:cubicBezTo>
                      <a:pt x="110" y="86"/>
                      <a:pt x="110" y="86"/>
                      <a:pt x="110" y="86"/>
                    </a:cubicBezTo>
                    <a:cubicBezTo>
                      <a:pt x="113" y="86"/>
                      <a:pt x="113" y="86"/>
                      <a:pt x="113" y="86"/>
                    </a:cubicBezTo>
                    <a:cubicBezTo>
                      <a:pt x="118" y="86"/>
                      <a:pt x="118" y="86"/>
                      <a:pt x="118" y="86"/>
                    </a:cubicBezTo>
                    <a:cubicBezTo>
                      <a:pt x="123" y="86"/>
                      <a:pt x="127" y="82"/>
                      <a:pt x="127" y="77"/>
                    </a:cubicBezTo>
                    <a:cubicBezTo>
                      <a:pt x="127" y="8"/>
                      <a:pt x="127" y="8"/>
                      <a:pt x="127" y="8"/>
                    </a:cubicBezTo>
                    <a:cubicBezTo>
                      <a:pt x="127" y="3"/>
                      <a:pt x="123" y="0"/>
                      <a:pt x="1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4" name="Freeform 183"/>
              <p:cNvSpPr>
                <a:spLocks/>
              </p:cNvSpPr>
              <p:nvPr/>
            </p:nvSpPr>
            <p:spPr bwMode="auto">
              <a:xfrm>
                <a:off x="1476" y="2663"/>
                <a:ext cx="84" cy="28"/>
              </a:xfrm>
              <a:custGeom>
                <a:avLst/>
                <a:gdLst>
                  <a:gd name="T0" fmla="*/ 9 w 58"/>
                  <a:gd name="T1" fmla="*/ 9 h 19"/>
                  <a:gd name="T2" fmla="*/ 48 w 58"/>
                  <a:gd name="T3" fmla="*/ 9 h 19"/>
                  <a:gd name="T4" fmla="*/ 48 w 58"/>
                  <a:gd name="T5" fmla="*/ 19 h 19"/>
                  <a:gd name="T6" fmla="*/ 58 w 58"/>
                  <a:gd name="T7" fmla="*/ 19 h 19"/>
                  <a:gd name="T8" fmla="*/ 58 w 58"/>
                  <a:gd name="T9" fmla="*/ 8 h 19"/>
                  <a:gd name="T10" fmla="*/ 50 w 58"/>
                  <a:gd name="T11" fmla="*/ 0 h 19"/>
                  <a:gd name="T12" fmla="*/ 8 w 58"/>
                  <a:gd name="T13" fmla="*/ 0 h 19"/>
                  <a:gd name="T14" fmla="*/ 0 w 58"/>
                  <a:gd name="T15" fmla="*/ 8 h 19"/>
                  <a:gd name="T16" fmla="*/ 0 w 58"/>
                  <a:gd name="T17" fmla="*/ 19 h 19"/>
                  <a:gd name="T18" fmla="*/ 9 w 58"/>
                  <a:gd name="T19" fmla="*/ 19 h 19"/>
                  <a:gd name="T20" fmla="*/ 9 w 58"/>
                  <a:gd name="T21"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9">
                    <a:moveTo>
                      <a:pt x="9" y="9"/>
                    </a:moveTo>
                    <a:cubicBezTo>
                      <a:pt x="48" y="9"/>
                      <a:pt x="48" y="9"/>
                      <a:pt x="48" y="9"/>
                    </a:cubicBezTo>
                    <a:cubicBezTo>
                      <a:pt x="48" y="19"/>
                      <a:pt x="48" y="19"/>
                      <a:pt x="48" y="19"/>
                    </a:cubicBezTo>
                    <a:cubicBezTo>
                      <a:pt x="58" y="19"/>
                      <a:pt x="58" y="19"/>
                      <a:pt x="58" y="19"/>
                    </a:cubicBezTo>
                    <a:cubicBezTo>
                      <a:pt x="58" y="8"/>
                      <a:pt x="58" y="8"/>
                      <a:pt x="58" y="8"/>
                    </a:cubicBezTo>
                    <a:cubicBezTo>
                      <a:pt x="58" y="3"/>
                      <a:pt x="54" y="0"/>
                      <a:pt x="50" y="0"/>
                    </a:cubicBezTo>
                    <a:cubicBezTo>
                      <a:pt x="8" y="0"/>
                      <a:pt x="8" y="0"/>
                      <a:pt x="8" y="0"/>
                    </a:cubicBezTo>
                    <a:cubicBezTo>
                      <a:pt x="3" y="0"/>
                      <a:pt x="0" y="3"/>
                      <a:pt x="0" y="8"/>
                    </a:cubicBezTo>
                    <a:cubicBezTo>
                      <a:pt x="0" y="19"/>
                      <a:pt x="0" y="19"/>
                      <a:pt x="0" y="19"/>
                    </a:cubicBezTo>
                    <a:cubicBezTo>
                      <a:pt x="9" y="19"/>
                      <a:pt x="9" y="19"/>
                      <a:pt x="9" y="19"/>
                    </a:cubicBez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5" name="Freeform 184"/>
              <p:cNvSpPr>
                <a:spLocks/>
              </p:cNvSpPr>
              <p:nvPr/>
            </p:nvSpPr>
            <p:spPr bwMode="auto">
              <a:xfrm>
                <a:off x="1843" y="2118"/>
                <a:ext cx="205" cy="139"/>
              </a:xfrm>
              <a:custGeom>
                <a:avLst/>
                <a:gdLst>
                  <a:gd name="T0" fmla="*/ 131 w 141"/>
                  <a:gd name="T1" fmla="*/ 0 h 96"/>
                  <a:gd name="T2" fmla="*/ 126 w 141"/>
                  <a:gd name="T3" fmla="*/ 0 h 96"/>
                  <a:gd name="T4" fmla="*/ 122 w 141"/>
                  <a:gd name="T5" fmla="*/ 0 h 96"/>
                  <a:gd name="T6" fmla="*/ 19 w 141"/>
                  <a:gd name="T7" fmla="*/ 0 h 96"/>
                  <a:gd name="T8" fmla="*/ 16 w 141"/>
                  <a:gd name="T9" fmla="*/ 0 h 96"/>
                  <a:gd name="T10" fmla="*/ 10 w 141"/>
                  <a:gd name="T11" fmla="*/ 0 h 96"/>
                  <a:gd name="T12" fmla="*/ 0 w 141"/>
                  <a:gd name="T13" fmla="*/ 10 h 96"/>
                  <a:gd name="T14" fmla="*/ 0 w 141"/>
                  <a:gd name="T15" fmla="*/ 86 h 96"/>
                  <a:gd name="T16" fmla="*/ 10 w 141"/>
                  <a:gd name="T17" fmla="*/ 96 h 96"/>
                  <a:gd name="T18" fmla="*/ 16 w 141"/>
                  <a:gd name="T19" fmla="*/ 96 h 96"/>
                  <a:gd name="T20" fmla="*/ 19 w 141"/>
                  <a:gd name="T21" fmla="*/ 96 h 96"/>
                  <a:gd name="T22" fmla="*/ 122 w 141"/>
                  <a:gd name="T23" fmla="*/ 96 h 96"/>
                  <a:gd name="T24" fmla="*/ 126 w 141"/>
                  <a:gd name="T25" fmla="*/ 96 h 96"/>
                  <a:gd name="T26" fmla="*/ 131 w 141"/>
                  <a:gd name="T27" fmla="*/ 96 h 96"/>
                  <a:gd name="T28" fmla="*/ 141 w 141"/>
                  <a:gd name="T29" fmla="*/ 86 h 96"/>
                  <a:gd name="T30" fmla="*/ 141 w 141"/>
                  <a:gd name="T31" fmla="*/ 10 h 96"/>
                  <a:gd name="T32" fmla="*/ 131 w 141"/>
                  <a:gd name="T3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96">
                    <a:moveTo>
                      <a:pt x="131" y="0"/>
                    </a:moveTo>
                    <a:cubicBezTo>
                      <a:pt x="126" y="0"/>
                      <a:pt x="126" y="0"/>
                      <a:pt x="126" y="0"/>
                    </a:cubicBezTo>
                    <a:cubicBezTo>
                      <a:pt x="122" y="0"/>
                      <a:pt x="122" y="0"/>
                      <a:pt x="122" y="0"/>
                    </a:cubicBezTo>
                    <a:cubicBezTo>
                      <a:pt x="19" y="0"/>
                      <a:pt x="19" y="0"/>
                      <a:pt x="19" y="0"/>
                    </a:cubicBezTo>
                    <a:cubicBezTo>
                      <a:pt x="16" y="0"/>
                      <a:pt x="16" y="0"/>
                      <a:pt x="16" y="0"/>
                    </a:cubicBezTo>
                    <a:cubicBezTo>
                      <a:pt x="10" y="0"/>
                      <a:pt x="10" y="0"/>
                      <a:pt x="10" y="0"/>
                    </a:cubicBezTo>
                    <a:cubicBezTo>
                      <a:pt x="5" y="0"/>
                      <a:pt x="0" y="4"/>
                      <a:pt x="0" y="10"/>
                    </a:cubicBezTo>
                    <a:cubicBezTo>
                      <a:pt x="0" y="86"/>
                      <a:pt x="0" y="86"/>
                      <a:pt x="0" y="86"/>
                    </a:cubicBezTo>
                    <a:cubicBezTo>
                      <a:pt x="0" y="92"/>
                      <a:pt x="5" y="96"/>
                      <a:pt x="10" y="96"/>
                    </a:cubicBezTo>
                    <a:cubicBezTo>
                      <a:pt x="16" y="96"/>
                      <a:pt x="16" y="96"/>
                      <a:pt x="16" y="96"/>
                    </a:cubicBezTo>
                    <a:cubicBezTo>
                      <a:pt x="19" y="96"/>
                      <a:pt x="19" y="96"/>
                      <a:pt x="19" y="96"/>
                    </a:cubicBezTo>
                    <a:cubicBezTo>
                      <a:pt x="122" y="96"/>
                      <a:pt x="122" y="96"/>
                      <a:pt x="122" y="96"/>
                    </a:cubicBezTo>
                    <a:cubicBezTo>
                      <a:pt x="126" y="96"/>
                      <a:pt x="126" y="96"/>
                      <a:pt x="126" y="96"/>
                    </a:cubicBezTo>
                    <a:cubicBezTo>
                      <a:pt x="131" y="96"/>
                      <a:pt x="131" y="96"/>
                      <a:pt x="131" y="96"/>
                    </a:cubicBezTo>
                    <a:cubicBezTo>
                      <a:pt x="137" y="96"/>
                      <a:pt x="141" y="92"/>
                      <a:pt x="141" y="86"/>
                    </a:cubicBezTo>
                    <a:cubicBezTo>
                      <a:pt x="141" y="10"/>
                      <a:pt x="141" y="10"/>
                      <a:pt x="141" y="10"/>
                    </a:cubicBezTo>
                    <a:cubicBezTo>
                      <a:pt x="141" y="4"/>
                      <a:pt x="137" y="0"/>
                      <a:pt x="1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6" name="Freeform 185"/>
              <p:cNvSpPr>
                <a:spLocks/>
              </p:cNvSpPr>
              <p:nvPr/>
            </p:nvSpPr>
            <p:spPr bwMode="auto">
              <a:xfrm>
                <a:off x="1898" y="2089"/>
                <a:ext cx="95" cy="30"/>
              </a:xfrm>
              <a:custGeom>
                <a:avLst/>
                <a:gdLst>
                  <a:gd name="T0" fmla="*/ 11 w 65"/>
                  <a:gd name="T1" fmla="*/ 10 h 21"/>
                  <a:gd name="T2" fmla="*/ 55 w 65"/>
                  <a:gd name="T3" fmla="*/ 10 h 21"/>
                  <a:gd name="T4" fmla="*/ 55 w 65"/>
                  <a:gd name="T5" fmla="*/ 21 h 21"/>
                  <a:gd name="T6" fmla="*/ 65 w 65"/>
                  <a:gd name="T7" fmla="*/ 21 h 21"/>
                  <a:gd name="T8" fmla="*/ 65 w 65"/>
                  <a:gd name="T9" fmla="*/ 9 h 21"/>
                  <a:gd name="T10" fmla="*/ 56 w 65"/>
                  <a:gd name="T11" fmla="*/ 0 h 21"/>
                  <a:gd name="T12" fmla="*/ 9 w 65"/>
                  <a:gd name="T13" fmla="*/ 0 h 21"/>
                  <a:gd name="T14" fmla="*/ 0 w 65"/>
                  <a:gd name="T15" fmla="*/ 9 h 21"/>
                  <a:gd name="T16" fmla="*/ 0 w 65"/>
                  <a:gd name="T17" fmla="*/ 21 h 21"/>
                  <a:gd name="T18" fmla="*/ 11 w 65"/>
                  <a:gd name="T19" fmla="*/ 21 h 21"/>
                  <a:gd name="T20" fmla="*/ 11 w 65"/>
                  <a:gd name="T21"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21">
                    <a:moveTo>
                      <a:pt x="11" y="10"/>
                    </a:moveTo>
                    <a:cubicBezTo>
                      <a:pt x="55" y="10"/>
                      <a:pt x="55" y="10"/>
                      <a:pt x="55" y="10"/>
                    </a:cubicBezTo>
                    <a:cubicBezTo>
                      <a:pt x="55" y="21"/>
                      <a:pt x="55" y="21"/>
                      <a:pt x="55" y="21"/>
                    </a:cubicBezTo>
                    <a:cubicBezTo>
                      <a:pt x="65" y="21"/>
                      <a:pt x="65" y="21"/>
                      <a:pt x="65" y="21"/>
                    </a:cubicBezTo>
                    <a:cubicBezTo>
                      <a:pt x="65" y="9"/>
                      <a:pt x="65" y="9"/>
                      <a:pt x="65" y="9"/>
                    </a:cubicBezTo>
                    <a:cubicBezTo>
                      <a:pt x="65" y="4"/>
                      <a:pt x="61" y="0"/>
                      <a:pt x="56" y="0"/>
                    </a:cubicBezTo>
                    <a:cubicBezTo>
                      <a:pt x="9" y="0"/>
                      <a:pt x="9" y="0"/>
                      <a:pt x="9" y="0"/>
                    </a:cubicBezTo>
                    <a:cubicBezTo>
                      <a:pt x="4" y="0"/>
                      <a:pt x="0" y="4"/>
                      <a:pt x="0" y="9"/>
                    </a:cubicBezTo>
                    <a:cubicBezTo>
                      <a:pt x="0" y="21"/>
                      <a:pt x="0" y="21"/>
                      <a:pt x="0" y="21"/>
                    </a:cubicBezTo>
                    <a:cubicBezTo>
                      <a:pt x="11" y="21"/>
                      <a:pt x="11" y="21"/>
                      <a:pt x="11" y="21"/>
                    </a:cubicBezTo>
                    <a:lnTo>
                      <a:pt x="1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7" name="Freeform 186"/>
              <p:cNvSpPr>
                <a:spLocks/>
              </p:cNvSpPr>
              <p:nvPr/>
            </p:nvSpPr>
            <p:spPr bwMode="auto">
              <a:xfrm>
                <a:off x="1140" y="3086"/>
                <a:ext cx="196" cy="136"/>
              </a:xfrm>
              <a:custGeom>
                <a:avLst/>
                <a:gdLst>
                  <a:gd name="T0" fmla="*/ 126 w 135"/>
                  <a:gd name="T1" fmla="*/ 0 h 93"/>
                  <a:gd name="T2" fmla="*/ 121 w 135"/>
                  <a:gd name="T3" fmla="*/ 0 h 93"/>
                  <a:gd name="T4" fmla="*/ 117 w 135"/>
                  <a:gd name="T5" fmla="*/ 0 h 93"/>
                  <a:gd name="T6" fmla="*/ 18 w 135"/>
                  <a:gd name="T7" fmla="*/ 0 h 93"/>
                  <a:gd name="T8" fmla="*/ 15 w 135"/>
                  <a:gd name="T9" fmla="*/ 0 h 93"/>
                  <a:gd name="T10" fmla="*/ 9 w 135"/>
                  <a:gd name="T11" fmla="*/ 0 h 93"/>
                  <a:gd name="T12" fmla="*/ 0 w 135"/>
                  <a:gd name="T13" fmla="*/ 9 h 93"/>
                  <a:gd name="T14" fmla="*/ 0 w 135"/>
                  <a:gd name="T15" fmla="*/ 83 h 93"/>
                  <a:gd name="T16" fmla="*/ 9 w 135"/>
                  <a:gd name="T17" fmla="*/ 93 h 93"/>
                  <a:gd name="T18" fmla="*/ 15 w 135"/>
                  <a:gd name="T19" fmla="*/ 93 h 93"/>
                  <a:gd name="T20" fmla="*/ 18 w 135"/>
                  <a:gd name="T21" fmla="*/ 93 h 93"/>
                  <a:gd name="T22" fmla="*/ 117 w 135"/>
                  <a:gd name="T23" fmla="*/ 93 h 93"/>
                  <a:gd name="T24" fmla="*/ 121 w 135"/>
                  <a:gd name="T25" fmla="*/ 93 h 93"/>
                  <a:gd name="T26" fmla="*/ 126 w 135"/>
                  <a:gd name="T27" fmla="*/ 93 h 93"/>
                  <a:gd name="T28" fmla="*/ 135 w 135"/>
                  <a:gd name="T29" fmla="*/ 83 h 93"/>
                  <a:gd name="T30" fmla="*/ 135 w 135"/>
                  <a:gd name="T31" fmla="*/ 9 h 93"/>
                  <a:gd name="T32" fmla="*/ 126 w 135"/>
                  <a:gd name="T3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93">
                    <a:moveTo>
                      <a:pt x="126" y="0"/>
                    </a:moveTo>
                    <a:cubicBezTo>
                      <a:pt x="121" y="0"/>
                      <a:pt x="121" y="0"/>
                      <a:pt x="121" y="0"/>
                    </a:cubicBezTo>
                    <a:cubicBezTo>
                      <a:pt x="117" y="0"/>
                      <a:pt x="117" y="0"/>
                      <a:pt x="117" y="0"/>
                    </a:cubicBezTo>
                    <a:cubicBezTo>
                      <a:pt x="18" y="0"/>
                      <a:pt x="18" y="0"/>
                      <a:pt x="18" y="0"/>
                    </a:cubicBezTo>
                    <a:cubicBezTo>
                      <a:pt x="15" y="0"/>
                      <a:pt x="15" y="0"/>
                      <a:pt x="15" y="0"/>
                    </a:cubicBezTo>
                    <a:cubicBezTo>
                      <a:pt x="9" y="0"/>
                      <a:pt x="9" y="0"/>
                      <a:pt x="9" y="0"/>
                    </a:cubicBezTo>
                    <a:cubicBezTo>
                      <a:pt x="4" y="0"/>
                      <a:pt x="0" y="4"/>
                      <a:pt x="0" y="9"/>
                    </a:cubicBezTo>
                    <a:cubicBezTo>
                      <a:pt x="0" y="83"/>
                      <a:pt x="0" y="83"/>
                      <a:pt x="0" y="83"/>
                    </a:cubicBezTo>
                    <a:cubicBezTo>
                      <a:pt x="0" y="88"/>
                      <a:pt x="4" y="93"/>
                      <a:pt x="9" y="93"/>
                    </a:cubicBezTo>
                    <a:cubicBezTo>
                      <a:pt x="15" y="93"/>
                      <a:pt x="15" y="93"/>
                      <a:pt x="15" y="93"/>
                    </a:cubicBezTo>
                    <a:cubicBezTo>
                      <a:pt x="18" y="93"/>
                      <a:pt x="18" y="93"/>
                      <a:pt x="18" y="93"/>
                    </a:cubicBezTo>
                    <a:cubicBezTo>
                      <a:pt x="117" y="93"/>
                      <a:pt x="117" y="93"/>
                      <a:pt x="117" y="93"/>
                    </a:cubicBezTo>
                    <a:cubicBezTo>
                      <a:pt x="121" y="93"/>
                      <a:pt x="121" y="93"/>
                      <a:pt x="121" y="93"/>
                    </a:cubicBezTo>
                    <a:cubicBezTo>
                      <a:pt x="126" y="93"/>
                      <a:pt x="126" y="93"/>
                      <a:pt x="126" y="93"/>
                    </a:cubicBezTo>
                    <a:cubicBezTo>
                      <a:pt x="131" y="93"/>
                      <a:pt x="135" y="88"/>
                      <a:pt x="135" y="83"/>
                    </a:cubicBezTo>
                    <a:cubicBezTo>
                      <a:pt x="135" y="9"/>
                      <a:pt x="135" y="9"/>
                      <a:pt x="135" y="9"/>
                    </a:cubicBezTo>
                    <a:cubicBezTo>
                      <a:pt x="135" y="4"/>
                      <a:pt x="131" y="0"/>
                      <a:pt x="1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8" name="Freeform 187"/>
              <p:cNvSpPr>
                <a:spLocks/>
              </p:cNvSpPr>
              <p:nvPr/>
            </p:nvSpPr>
            <p:spPr bwMode="auto">
              <a:xfrm>
                <a:off x="1194" y="3059"/>
                <a:ext cx="90" cy="29"/>
              </a:xfrm>
              <a:custGeom>
                <a:avLst/>
                <a:gdLst>
                  <a:gd name="T0" fmla="*/ 10 w 62"/>
                  <a:gd name="T1" fmla="*/ 10 h 20"/>
                  <a:gd name="T2" fmla="*/ 52 w 62"/>
                  <a:gd name="T3" fmla="*/ 10 h 20"/>
                  <a:gd name="T4" fmla="*/ 52 w 62"/>
                  <a:gd name="T5" fmla="*/ 20 h 20"/>
                  <a:gd name="T6" fmla="*/ 62 w 62"/>
                  <a:gd name="T7" fmla="*/ 20 h 20"/>
                  <a:gd name="T8" fmla="*/ 62 w 62"/>
                  <a:gd name="T9" fmla="*/ 8 h 20"/>
                  <a:gd name="T10" fmla="*/ 53 w 62"/>
                  <a:gd name="T11" fmla="*/ 0 h 20"/>
                  <a:gd name="T12" fmla="*/ 8 w 62"/>
                  <a:gd name="T13" fmla="*/ 0 h 20"/>
                  <a:gd name="T14" fmla="*/ 0 w 62"/>
                  <a:gd name="T15" fmla="*/ 8 h 20"/>
                  <a:gd name="T16" fmla="*/ 0 w 62"/>
                  <a:gd name="T17" fmla="*/ 20 h 20"/>
                  <a:gd name="T18" fmla="*/ 10 w 62"/>
                  <a:gd name="T19" fmla="*/ 20 h 20"/>
                  <a:gd name="T20" fmla="*/ 10 w 62"/>
                  <a:gd name="T2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20">
                    <a:moveTo>
                      <a:pt x="10" y="10"/>
                    </a:moveTo>
                    <a:cubicBezTo>
                      <a:pt x="52" y="10"/>
                      <a:pt x="52" y="10"/>
                      <a:pt x="52" y="10"/>
                    </a:cubicBezTo>
                    <a:cubicBezTo>
                      <a:pt x="52" y="20"/>
                      <a:pt x="52" y="20"/>
                      <a:pt x="52" y="20"/>
                    </a:cubicBezTo>
                    <a:cubicBezTo>
                      <a:pt x="62" y="20"/>
                      <a:pt x="62" y="20"/>
                      <a:pt x="62" y="20"/>
                    </a:cubicBezTo>
                    <a:cubicBezTo>
                      <a:pt x="62" y="8"/>
                      <a:pt x="62" y="8"/>
                      <a:pt x="62" y="8"/>
                    </a:cubicBezTo>
                    <a:cubicBezTo>
                      <a:pt x="62" y="4"/>
                      <a:pt x="58" y="0"/>
                      <a:pt x="53" y="0"/>
                    </a:cubicBezTo>
                    <a:cubicBezTo>
                      <a:pt x="8" y="0"/>
                      <a:pt x="8" y="0"/>
                      <a:pt x="8" y="0"/>
                    </a:cubicBezTo>
                    <a:cubicBezTo>
                      <a:pt x="3" y="0"/>
                      <a:pt x="0" y="4"/>
                      <a:pt x="0" y="8"/>
                    </a:cubicBezTo>
                    <a:cubicBezTo>
                      <a:pt x="0" y="20"/>
                      <a:pt x="0" y="20"/>
                      <a:pt x="0" y="20"/>
                    </a:cubicBezTo>
                    <a:cubicBezTo>
                      <a:pt x="10" y="20"/>
                      <a:pt x="10" y="20"/>
                      <a:pt x="10" y="20"/>
                    </a:cubicBez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9" name="Freeform 188"/>
              <p:cNvSpPr>
                <a:spLocks noEditPoints="1"/>
              </p:cNvSpPr>
              <p:nvPr/>
            </p:nvSpPr>
            <p:spPr bwMode="auto">
              <a:xfrm>
                <a:off x="2481" y="1740"/>
                <a:ext cx="93" cy="139"/>
              </a:xfrm>
              <a:custGeom>
                <a:avLst/>
                <a:gdLst>
                  <a:gd name="T0" fmla="*/ 56 w 64"/>
                  <a:gd name="T1" fmla="*/ 0 h 96"/>
                  <a:gd name="T2" fmla="*/ 7 w 64"/>
                  <a:gd name="T3" fmla="*/ 0 h 96"/>
                  <a:gd name="T4" fmla="*/ 0 w 64"/>
                  <a:gd name="T5" fmla="*/ 8 h 96"/>
                  <a:gd name="T6" fmla="*/ 0 w 64"/>
                  <a:gd name="T7" fmla="*/ 88 h 96"/>
                  <a:gd name="T8" fmla="*/ 7 w 64"/>
                  <a:gd name="T9" fmla="*/ 96 h 96"/>
                  <a:gd name="T10" fmla="*/ 56 w 64"/>
                  <a:gd name="T11" fmla="*/ 96 h 96"/>
                  <a:gd name="T12" fmla="*/ 64 w 64"/>
                  <a:gd name="T13" fmla="*/ 88 h 96"/>
                  <a:gd name="T14" fmla="*/ 64 w 64"/>
                  <a:gd name="T15" fmla="*/ 8 h 96"/>
                  <a:gd name="T16" fmla="*/ 56 w 64"/>
                  <a:gd name="T17" fmla="*/ 0 h 96"/>
                  <a:gd name="T18" fmla="*/ 15 w 64"/>
                  <a:gd name="T19" fmla="*/ 85 h 96"/>
                  <a:gd name="T20" fmla="*/ 8 w 64"/>
                  <a:gd name="T21" fmla="*/ 78 h 96"/>
                  <a:gd name="T22" fmla="*/ 15 w 64"/>
                  <a:gd name="T23" fmla="*/ 71 h 96"/>
                  <a:gd name="T24" fmla="*/ 21 w 64"/>
                  <a:gd name="T25" fmla="*/ 78 h 96"/>
                  <a:gd name="T26" fmla="*/ 15 w 64"/>
                  <a:gd name="T27" fmla="*/ 85 h 96"/>
                  <a:gd name="T28" fmla="*/ 49 w 64"/>
                  <a:gd name="T29" fmla="*/ 85 h 96"/>
                  <a:gd name="T30" fmla="*/ 42 w 64"/>
                  <a:gd name="T31" fmla="*/ 78 h 96"/>
                  <a:gd name="T32" fmla="*/ 49 w 64"/>
                  <a:gd name="T33" fmla="*/ 71 h 96"/>
                  <a:gd name="T34" fmla="*/ 56 w 64"/>
                  <a:gd name="T35" fmla="*/ 78 h 96"/>
                  <a:gd name="T36" fmla="*/ 49 w 64"/>
                  <a:gd name="T37"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96">
                    <a:moveTo>
                      <a:pt x="56" y="0"/>
                    </a:moveTo>
                    <a:cubicBezTo>
                      <a:pt x="7" y="0"/>
                      <a:pt x="7" y="0"/>
                      <a:pt x="7" y="0"/>
                    </a:cubicBezTo>
                    <a:cubicBezTo>
                      <a:pt x="3" y="0"/>
                      <a:pt x="0" y="4"/>
                      <a:pt x="0" y="8"/>
                    </a:cubicBezTo>
                    <a:cubicBezTo>
                      <a:pt x="0" y="88"/>
                      <a:pt x="0" y="88"/>
                      <a:pt x="0" y="88"/>
                    </a:cubicBezTo>
                    <a:cubicBezTo>
                      <a:pt x="0" y="92"/>
                      <a:pt x="3" y="96"/>
                      <a:pt x="7" y="96"/>
                    </a:cubicBezTo>
                    <a:cubicBezTo>
                      <a:pt x="56" y="96"/>
                      <a:pt x="56" y="96"/>
                      <a:pt x="56" y="96"/>
                    </a:cubicBezTo>
                    <a:cubicBezTo>
                      <a:pt x="60" y="96"/>
                      <a:pt x="64" y="92"/>
                      <a:pt x="64" y="88"/>
                    </a:cubicBezTo>
                    <a:cubicBezTo>
                      <a:pt x="64" y="8"/>
                      <a:pt x="64" y="8"/>
                      <a:pt x="64" y="8"/>
                    </a:cubicBezTo>
                    <a:cubicBezTo>
                      <a:pt x="64" y="4"/>
                      <a:pt x="60" y="0"/>
                      <a:pt x="56" y="0"/>
                    </a:cubicBezTo>
                    <a:close/>
                    <a:moveTo>
                      <a:pt x="15" y="85"/>
                    </a:moveTo>
                    <a:cubicBezTo>
                      <a:pt x="11" y="85"/>
                      <a:pt x="8" y="82"/>
                      <a:pt x="8" y="78"/>
                    </a:cubicBezTo>
                    <a:cubicBezTo>
                      <a:pt x="8" y="74"/>
                      <a:pt x="11" y="71"/>
                      <a:pt x="15" y="71"/>
                    </a:cubicBezTo>
                    <a:cubicBezTo>
                      <a:pt x="18" y="71"/>
                      <a:pt x="21" y="74"/>
                      <a:pt x="21" y="78"/>
                    </a:cubicBezTo>
                    <a:cubicBezTo>
                      <a:pt x="21" y="82"/>
                      <a:pt x="18" y="85"/>
                      <a:pt x="15" y="85"/>
                    </a:cubicBezTo>
                    <a:close/>
                    <a:moveTo>
                      <a:pt x="49" y="85"/>
                    </a:moveTo>
                    <a:cubicBezTo>
                      <a:pt x="45" y="85"/>
                      <a:pt x="42" y="82"/>
                      <a:pt x="42" y="78"/>
                    </a:cubicBezTo>
                    <a:cubicBezTo>
                      <a:pt x="42" y="74"/>
                      <a:pt x="45" y="71"/>
                      <a:pt x="49" y="71"/>
                    </a:cubicBezTo>
                    <a:cubicBezTo>
                      <a:pt x="53" y="71"/>
                      <a:pt x="56" y="74"/>
                      <a:pt x="56" y="78"/>
                    </a:cubicBezTo>
                    <a:cubicBezTo>
                      <a:pt x="56" y="82"/>
                      <a:pt x="53" y="85"/>
                      <a:pt x="49"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0" name="Freeform 189"/>
              <p:cNvSpPr>
                <a:spLocks noEditPoints="1"/>
              </p:cNvSpPr>
              <p:nvPr/>
            </p:nvSpPr>
            <p:spPr bwMode="auto">
              <a:xfrm>
                <a:off x="2379" y="1760"/>
                <a:ext cx="79" cy="116"/>
              </a:xfrm>
              <a:custGeom>
                <a:avLst/>
                <a:gdLst>
                  <a:gd name="T0" fmla="*/ 6 w 54"/>
                  <a:gd name="T1" fmla="*/ 80 h 80"/>
                  <a:gd name="T2" fmla="*/ 47 w 54"/>
                  <a:gd name="T3" fmla="*/ 80 h 80"/>
                  <a:gd name="T4" fmla="*/ 54 w 54"/>
                  <a:gd name="T5" fmla="*/ 74 h 80"/>
                  <a:gd name="T6" fmla="*/ 54 w 54"/>
                  <a:gd name="T7" fmla="*/ 7 h 80"/>
                  <a:gd name="T8" fmla="*/ 47 w 54"/>
                  <a:gd name="T9" fmla="*/ 0 h 80"/>
                  <a:gd name="T10" fmla="*/ 6 w 54"/>
                  <a:gd name="T11" fmla="*/ 0 h 80"/>
                  <a:gd name="T12" fmla="*/ 0 w 54"/>
                  <a:gd name="T13" fmla="*/ 7 h 80"/>
                  <a:gd name="T14" fmla="*/ 0 w 54"/>
                  <a:gd name="T15" fmla="*/ 74 h 80"/>
                  <a:gd name="T16" fmla="*/ 6 w 54"/>
                  <a:gd name="T17" fmla="*/ 80 h 80"/>
                  <a:gd name="T18" fmla="*/ 41 w 54"/>
                  <a:gd name="T19" fmla="*/ 10 h 80"/>
                  <a:gd name="T20" fmla="*/ 47 w 54"/>
                  <a:gd name="T21" fmla="*/ 15 h 80"/>
                  <a:gd name="T22" fmla="*/ 41 w 54"/>
                  <a:gd name="T23" fmla="*/ 21 h 80"/>
                  <a:gd name="T24" fmla="*/ 36 w 54"/>
                  <a:gd name="T25" fmla="*/ 15 h 80"/>
                  <a:gd name="T26" fmla="*/ 41 w 54"/>
                  <a:gd name="T27" fmla="*/ 10 h 80"/>
                  <a:gd name="T28" fmla="*/ 13 w 54"/>
                  <a:gd name="T29" fmla="*/ 10 h 80"/>
                  <a:gd name="T30" fmla="*/ 18 w 54"/>
                  <a:gd name="T31" fmla="*/ 15 h 80"/>
                  <a:gd name="T32" fmla="*/ 13 w 54"/>
                  <a:gd name="T33" fmla="*/ 21 h 80"/>
                  <a:gd name="T34" fmla="*/ 7 w 54"/>
                  <a:gd name="T35" fmla="*/ 15 h 80"/>
                  <a:gd name="T36" fmla="*/ 13 w 54"/>
                  <a:gd name="T37"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80">
                    <a:moveTo>
                      <a:pt x="6" y="80"/>
                    </a:moveTo>
                    <a:cubicBezTo>
                      <a:pt x="47" y="80"/>
                      <a:pt x="47" y="80"/>
                      <a:pt x="47" y="80"/>
                    </a:cubicBezTo>
                    <a:cubicBezTo>
                      <a:pt x="51" y="80"/>
                      <a:pt x="54" y="77"/>
                      <a:pt x="54" y="74"/>
                    </a:cubicBezTo>
                    <a:cubicBezTo>
                      <a:pt x="54" y="7"/>
                      <a:pt x="54" y="7"/>
                      <a:pt x="54" y="7"/>
                    </a:cubicBezTo>
                    <a:cubicBezTo>
                      <a:pt x="54" y="3"/>
                      <a:pt x="51" y="0"/>
                      <a:pt x="47" y="0"/>
                    </a:cubicBezTo>
                    <a:cubicBezTo>
                      <a:pt x="6" y="0"/>
                      <a:pt x="6" y="0"/>
                      <a:pt x="6" y="0"/>
                    </a:cubicBezTo>
                    <a:cubicBezTo>
                      <a:pt x="3" y="0"/>
                      <a:pt x="0" y="3"/>
                      <a:pt x="0" y="7"/>
                    </a:cubicBezTo>
                    <a:cubicBezTo>
                      <a:pt x="0" y="74"/>
                      <a:pt x="0" y="74"/>
                      <a:pt x="0" y="74"/>
                    </a:cubicBezTo>
                    <a:cubicBezTo>
                      <a:pt x="0" y="77"/>
                      <a:pt x="3" y="80"/>
                      <a:pt x="6" y="80"/>
                    </a:cubicBezTo>
                    <a:close/>
                    <a:moveTo>
                      <a:pt x="41" y="10"/>
                    </a:moveTo>
                    <a:cubicBezTo>
                      <a:pt x="44" y="10"/>
                      <a:pt x="47" y="12"/>
                      <a:pt x="47" y="15"/>
                    </a:cubicBezTo>
                    <a:cubicBezTo>
                      <a:pt x="47" y="19"/>
                      <a:pt x="44" y="21"/>
                      <a:pt x="41" y="21"/>
                    </a:cubicBezTo>
                    <a:cubicBezTo>
                      <a:pt x="38" y="21"/>
                      <a:pt x="36" y="19"/>
                      <a:pt x="36" y="15"/>
                    </a:cubicBezTo>
                    <a:cubicBezTo>
                      <a:pt x="36" y="12"/>
                      <a:pt x="38" y="10"/>
                      <a:pt x="41" y="10"/>
                    </a:cubicBezTo>
                    <a:close/>
                    <a:moveTo>
                      <a:pt x="13" y="10"/>
                    </a:moveTo>
                    <a:cubicBezTo>
                      <a:pt x="16" y="10"/>
                      <a:pt x="18" y="12"/>
                      <a:pt x="18" y="15"/>
                    </a:cubicBezTo>
                    <a:cubicBezTo>
                      <a:pt x="18" y="19"/>
                      <a:pt x="16" y="21"/>
                      <a:pt x="13" y="21"/>
                    </a:cubicBezTo>
                    <a:cubicBezTo>
                      <a:pt x="9" y="21"/>
                      <a:pt x="7" y="19"/>
                      <a:pt x="7" y="15"/>
                    </a:cubicBezTo>
                    <a:cubicBezTo>
                      <a:pt x="7" y="12"/>
                      <a:pt x="9" y="10"/>
                      <a:pt x="1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1" name="Freeform 190"/>
              <p:cNvSpPr>
                <a:spLocks noEditPoints="1"/>
              </p:cNvSpPr>
              <p:nvPr/>
            </p:nvSpPr>
            <p:spPr bwMode="auto">
              <a:xfrm>
                <a:off x="2471" y="1574"/>
                <a:ext cx="108" cy="131"/>
              </a:xfrm>
              <a:custGeom>
                <a:avLst/>
                <a:gdLst>
                  <a:gd name="T0" fmla="*/ 44 w 74"/>
                  <a:gd name="T1" fmla="*/ 1 h 90"/>
                  <a:gd name="T2" fmla="*/ 5 w 74"/>
                  <a:gd name="T3" fmla="*/ 14 h 90"/>
                  <a:gd name="T4" fmla="*/ 1 w 74"/>
                  <a:gd name="T5" fmla="*/ 22 h 90"/>
                  <a:gd name="T6" fmla="*/ 22 w 74"/>
                  <a:gd name="T7" fmla="*/ 85 h 90"/>
                  <a:gd name="T8" fmla="*/ 30 w 74"/>
                  <a:gd name="T9" fmla="*/ 89 h 90"/>
                  <a:gd name="T10" fmla="*/ 69 w 74"/>
                  <a:gd name="T11" fmla="*/ 76 h 90"/>
                  <a:gd name="T12" fmla="*/ 73 w 74"/>
                  <a:gd name="T13" fmla="*/ 68 h 90"/>
                  <a:gd name="T14" fmla="*/ 52 w 74"/>
                  <a:gd name="T15" fmla="*/ 5 h 90"/>
                  <a:gd name="T16" fmla="*/ 44 w 74"/>
                  <a:gd name="T17" fmla="*/ 1 h 90"/>
                  <a:gd name="T18" fmla="*/ 33 w 74"/>
                  <a:gd name="T19" fmla="*/ 78 h 90"/>
                  <a:gd name="T20" fmla="*/ 26 w 74"/>
                  <a:gd name="T21" fmla="*/ 75 h 90"/>
                  <a:gd name="T22" fmla="*/ 30 w 74"/>
                  <a:gd name="T23" fmla="*/ 67 h 90"/>
                  <a:gd name="T24" fmla="*/ 37 w 74"/>
                  <a:gd name="T25" fmla="*/ 71 h 90"/>
                  <a:gd name="T26" fmla="*/ 33 w 74"/>
                  <a:gd name="T27" fmla="*/ 78 h 90"/>
                  <a:gd name="T28" fmla="*/ 60 w 74"/>
                  <a:gd name="T29" fmla="*/ 69 h 90"/>
                  <a:gd name="T30" fmla="*/ 53 w 74"/>
                  <a:gd name="T31" fmla="*/ 66 h 90"/>
                  <a:gd name="T32" fmla="*/ 56 w 74"/>
                  <a:gd name="T33" fmla="*/ 58 h 90"/>
                  <a:gd name="T34" fmla="*/ 63 w 74"/>
                  <a:gd name="T35" fmla="*/ 62 h 90"/>
                  <a:gd name="T36" fmla="*/ 60 w 74"/>
                  <a:gd name="T37"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90">
                    <a:moveTo>
                      <a:pt x="44" y="1"/>
                    </a:moveTo>
                    <a:cubicBezTo>
                      <a:pt x="5" y="14"/>
                      <a:pt x="5" y="14"/>
                      <a:pt x="5" y="14"/>
                    </a:cubicBezTo>
                    <a:cubicBezTo>
                      <a:pt x="2" y="15"/>
                      <a:pt x="0" y="19"/>
                      <a:pt x="1" y="22"/>
                    </a:cubicBezTo>
                    <a:cubicBezTo>
                      <a:pt x="22" y="85"/>
                      <a:pt x="22" y="85"/>
                      <a:pt x="22" y="85"/>
                    </a:cubicBezTo>
                    <a:cubicBezTo>
                      <a:pt x="24" y="88"/>
                      <a:pt x="27" y="90"/>
                      <a:pt x="30" y="89"/>
                    </a:cubicBezTo>
                    <a:cubicBezTo>
                      <a:pt x="69" y="76"/>
                      <a:pt x="69" y="76"/>
                      <a:pt x="69" y="76"/>
                    </a:cubicBezTo>
                    <a:cubicBezTo>
                      <a:pt x="72" y="75"/>
                      <a:pt x="74" y="71"/>
                      <a:pt x="73" y="68"/>
                    </a:cubicBezTo>
                    <a:cubicBezTo>
                      <a:pt x="52" y="5"/>
                      <a:pt x="52" y="5"/>
                      <a:pt x="52" y="5"/>
                    </a:cubicBezTo>
                    <a:cubicBezTo>
                      <a:pt x="50" y="2"/>
                      <a:pt x="47" y="0"/>
                      <a:pt x="44" y="1"/>
                    </a:cubicBezTo>
                    <a:close/>
                    <a:moveTo>
                      <a:pt x="33" y="78"/>
                    </a:moveTo>
                    <a:cubicBezTo>
                      <a:pt x="30" y="79"/>
                      <a:pt x="27" y="77"/>
                      <a:pt x="26" y="75"/>
                    </a:cubicBezTo>
                    <a:cubicBezTo>
                      <a:pt x="25" y="72"/>
                      <a:pt x="27" y="68"/>
                      <a:pt x="30" y="67"/>
                    </a:cubicBezTo>
                    <a:cubicBezTo>
                      <a:pt x="33" y="66"/>
                      <a:pt x="36" y="68"/>
                      <a:pt x="37" y="71"/>
                    </a:cubicBezTo>
                    <a:cubicBezTo>
                      <a:pt x="38" y="74"/>
                      <a:pt x="36" y="77"/>
                      <a:pt x="33" y="78"/>
                    </a:cubicBezTo>
                    <a:close/>
                    <a:moveTo>
                      <a:pt x="60" y="69"/>
                    </a:moveTo>
                    <a:cubicBezTo>
                      <a:pt x="57" y="70"/>
                      <a:pt x="54" y="68"/>
                      <a:pt x="53" y="66"/>
                    </a:cubicBezTo>
                    <a:cubicBezTo>
                      <a:pt x="52" y="63"/>
                      <a:pt x="53" y="59"/>
                      <a:pt x="56" y="58"/>
                    </a:cubicBezTo>
                    <a:cubicBezTo>
                      <a:pt x="59" y="57"/>
                      <a:pt x="63" y="59"/>
                      <a:pt x="63" y="62"/>
                    </a:cubicBezTo>
                    <a:cubicBezTo>
                      <a:pt x="64" y="65"/>
                      <a:pt x="63" y="68"/>
                      <a:pt x="6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2" name="Freeform 191"/>
              <p:cNvSpPr>
                <a:spLocks noEditPoints="1"/>
              </p:cNvSpPr>
              <p:nvPr/>
            </p:nvSpPr>
            <p:spPr bwMode="auto">
              <a:xfrm>
                <a:off x="1802" y="860"/>
                <a:ext cx="84" cy="89"/>
              </a:xfrm>
              <a:custGeom>
                <a:avLst/>
                <a:gdLst>
                  <a:gd name="T0" fmla="*/ 23 w 58"/>
                  <a:gd name="T1" fmla="*/ 2 h 61"/>
                  <a:gd name="T2" fmla="*/ 2 w 58"/>
                  <a:gd name="T3" fmla="*/ 18 h 61"/>
                  <a:gd name="T4" fmla="*/ 2 w 58"/>
                  <a:gd name="T5" fmla="*/ 24 h 61"/>
                  <a:gd name="T6" fmla="*/ 29 w 58"/>
                  <a:gd name="T7" fmla="*/ 59 h 61"/>
                  <a:gd name="T8" fmla="*/ 35 w 58"/>
                  <a:gd name="T9" fmla="*/ 60 h 61"/>
                  <a:gd name="T10" fmla="*/ 56 w 58"/>
                  <a:gd name="T11" fmla="*/ 43 h 61"/>
                  <a:gd name="T12" fmla="*/ 57 w 58"/>
                  <a:gd name="T13" fmla="*/ 37 h 61"/>
                  <a:gd name="T14" fmla="*/ 29 w 58"/>
                  <a:gd name="T15" fmla="*/ 3 h 61"/>
                  <a:gd name="T16" fmla="*/ 23 w 58"/>
                  <a:gd name="T17" fmla="*/ 2 h 61"/>
                  <a:gd name="T18" fmla="*/ 34 w 58"/>
                  <a:gd name="T19" fmla="*/ 52 h 61"/>
                  <a:gd name="T20" fmla="*/ 29 w 58"/>
                  <a:gd name="T21" fmla="*/ 52 h 61"/>
                  <a:gd name="T22" fmla="*/ 29 w 58"/>
                  <a:gd name="T23" fmla="*/ 47 h 61"/>
                  <a:gd name="T24" fmla="*/ 35 w 58"/>
                  <a:gd name="T25" fmla="*/ 47 h 61"/>
                  <a:gd name="T26" fmla="*/ 34 w 58"/>
                  <a:gd name="T27" fmla="*/ 52 h 61"/>
                  <a:gd name="T28" fmla="*/ 49 w 58"/>
                  <a:gd name="T29" fmla="*/ 41 h 61"/>
                  <a:gd name="T30" fmla="*/ 44 w 58"/>
                  <a:gd name="T31" fmla="*/ 40 h 61"/>
                  <a:gd name="T32" fmla="*/ 44 w 58"/>
                  <a:gd name="T33" fmla="*/ 35 h 61"/>
                  <a:gd name="T34" fmla="*/ 49 w 58"/>
                  <a:gd name="T35" fmla="*/ 36 h 61"/>
                  <a:gd name="T36" fmla="*/ 49 w 58"/>
                  <a:gd name="T37"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61">
                    <a:moveTo>
                      <a:pt x="23" y="2"/>
                    </a:moveTo>
                    <a:cubicBezTo>
                      <a:pt x="2" y="18"/>
                      <a:pt x="2" y="18"/>
                      <a:pt x="2" y="18"/>
                    </a:cubicBezTo>
                    <a:cubicBezTo>
                      <a:pt x="0" y="20"/>
                      <a:pt x="0" y="23"/>
                      <a:pt x="2" y="24"/>
                    </a:cubicBezTo>
                    <a:cubicBezTo>
                      <a:pt x="29" y="59"/>
                      <a:pt x="29" y="59"/>
                      <a:pt x="29" y="59"/>
                    </a:cubicBezTo>
                    <a:cubicBezTo>
                      <a:pt x="30" y="61"/>
                      <a:pt x="33" y="61"/>
                      <a:pt x="35" y="60"/>
                    </a:cubicBezTo>
                    <a:cubicBezTo>
                      <a:pt x="56" y="43"/>
                      <a:pt x="56" y="43"/>
                      <a:pt x="56" y="43"/>
                    </a:cubicBezTo>
                    <a:cubicBezTo>
                      <a:pt x="58" y="42"/>
                      <a:pt x="58" y="39"/>
                      <a:pt x="57" y="37"/>
                    </a:cubicBezTo>
                    <a:cubicBezTo>
                      <a:pt x="29" y="3"/>
                      <a:pt x="29" y="3"/>
                      <a:pt x="29" y="3"/>
                    </a:cubicBezTo>
                    <a:cubicBezTo>
                      <a:pt x="28" y="1"/>
                      <a:pt x="25" y="0"/>
                      <a:pt x="23" y="2"/>
                    </a:cubicBezTo>
                    <a:close/>
                    <a:moveTo>
                      <a:pt x="34" y="52"/>
                    </a:moveTo>
                    <a:cubicBezTo>
                      <a:pt x="32" y="54"/>
                      <a:pt x="30" y="53"/>
                      <a:pt x="29" y="52"/>
                    </a:cubicBezTo>
                    <a:cubicBezTo>
                      <a:pt x="27" y="50"/>
                      <a:pt x="28" y="48"/>
                      <a:pt x="29" y="47"/>
                    </a:cubicBezTo>
                    <a:cubicBezTo>
                      <a:pt x="31" y="45"/>
                      <a:pt x="33" y="46"/>
                      <a:pt x="35" y="47"/>
                    </a:cubicBezTo>
                    <a:cubicBezTo>
                      <a:pt x="36" y="49"/>
                      <a:pt x="36" y="51"/>
                      <a:pt x="34" y="52"/>
                    </a:cubicBezTo>
                    <a:close/>
                    <a:moveTo>
                      <a:pt x="49" y="41"/>
                    </a:moveTo>
                    <a:cubicBezTo>
                      <a:pt x="47" y="42"/>
                      <a:pt x="45" y="42"/>
                      <a:pt x="44" y="40"/>
                    </a:cubicBezTo>
                    <a:cubicBezTo>
                      <a:pt x="42" y="39"/>
                      <a:pt x="43" y="36"/>
                      <a:pt x="44" y="35"/>
                    </a:cubicBezTo>
                    <a:cubicBezTo>
                      <a:pt x="46" y="34"/>
                      <a:pt x="48" y="34"/>
                      <a:pt x="49" y="36"/>
                    </a:cubicBezTo>
                    <a:cubicBezTo>
                      <a:pt x="51" y="37"/>
                      <a:pt x="50" y="40"/>
                      <a:pt x="4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3" name="Freeform 192"/>
              <p:cNvSpPr>
                <a:spLocks/>
              </p:cNvSpPr>
              <p:nvPr/>
            </p:nvSpPr>
            <p:spPr bwMode="auto">
              <a:xfrm>
                <a:off x="1703" y="2842"/>
                <a:ext cx="263" cy="182"/>
              </a:xfrm>
              <a:custGeom>
                <a:avLst/>
                <a:gdLst>
                  <a:gd name="T0" fmla="*/ 181 w 181"/>
                  <a:gd name="T1" fmla="*/ 113 h 125"/>
                  <a:gd name="T2" fmla="*/ 169 w 181"/>
                  <a:gd name="T3" fmla="*/ 125 h 125"/>
                  <a:gd name="T4" fmla="*/ 12 w 181"/>
                  <a:gd name="T5" fmla="*/ 125 h 125"/>
                  <a:gd name="T6" fmla="*/ 0 w 181"/>
                  <a:gd name="T7" fmla="*/ 113 h 125"/>
                  <a:gd name="T8" fmla="*/ 0 w 181"/>
                  <a:gd name="T9" fmla="*/ 12 h 125"/>
                  <a:gd name="T10" fmla="*/ 12 w 181"/>
                  <a:gd name="T11" fmla="*/ 0 h 125"/>
                  <a:gd name="T12" fmla="*/ 169 w 181"/>
                  <a:gd name="T13" fmla="*/ 0 h 125"/>
                  <a:gd name="T14" fmla="*/ 181 w 181"/>
                  <a:gd name="T15" fmla="*/ 12 h 125"/>
                  <a:gd name="T16" fmla="*/ 181 w 181"/>
                  <a:gd name="T17" fmla="*/ 11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125">
                    <a:moveTo>
                      <a:pt x="181" y="113"/>
                    </a:moveTo>
                    <a:cubicBezTo>
                      <a:pt x="181" y="120"/>
                      <a:pt x="176" y="125"/>
                      <a:pt x="169" y="125"/>
                    </a:cubicBezTo>
                    <a:cubicBezTo>
                      <a:pt x="12" y="125"/>
                      <a:pt x="12" y="125"/>
                      <a:pt x="12" y="125"/>
                    </a:cubicBezTo>
                    <a:cubicBezTo>
                      <a:pt x="5" y="125"/>
                      <a:pt x="0" y="120"/>
                      <a:pt x="0" y="113"/>
                    </a:cubicBezTo>
                    <a:cubicBezTo>
                      <a:pt x="0" y="12"/>
                      <a:pt x="0" y="12"/>
                      <a:pt x="0" y="12"/>
                    </a:cubicBezTo>
                    <a:cubicBezTo>
                      <a:pt x="0" y="5"/>
                      <a:pt x="5" y="0"/>
                      <a:pt x="12" y="0"/>
                    </a:cubicBezTo>
                    <a:cubicBezTo>
                      <a:pt x="169" y="0"/>
                      <a:pt x="169" y="0"/>
                      <a:pt x="169" y="0"/>
                    </a:cubicBezTo>
                    <a:cubicBezTo>
                      <a:pt x="176" y="0"/>
                      <a:pt x="181" y="5"/>
                      <a:pt x="181" y="12"/>
                    </a:cubicBezTo>
                    <a:lnTo>
                      <a:pt x="181" y="113"/>
                    </a:lnTo>
                    <a:close/>
                  </a:path>
                </a:pathLst>
              </a:custGeom>
              <a:grp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4" name="Rectangle 193"/>
              <p:cNvSpPr>
                <a:spLocks noChangeArrowheads="1"/>
              </p:cNvSpPr>
              <p:nvPr/>
            </p:nvSpPr>
            <p:spPr bwMode="auto">
              <a:xfrm>
                <a:off x="1809" y="2948"/>
                <a:ext cx="11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5" name="Rectangle 194"/>
              <p:cNvSpPr>
                <a:spLocks noChangeArrowheads="1"/>
              </p:cNvSpPr>
              <p:nvPr/>
            </p:nvSpPr>
            <p:spPr bwMode="auto">
              <a:xfrm>
                <a:off x="1853" y="2983"/>
                <a:ext cx="73"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6" name="Rectangle 195"/>
              <p:cNvSpPr>
                <a:spLocks noChangeArrowheads="1"/>
              </p:cNvSpPr>
              <p:nvPr/>
            </p:nvSpPr>
            <p:spPr bwMode="auto">
              <a:xfrm>
                <a:off x="1707" y="2893"/>
                <a:ext cx="256" cy="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7" name="Freeform 196"/>
              <p:cNvSpPr>
                <a:spLocks/>
              </p:cNvSpPr>
              <p:nvPr/>
            </p:nvSpPr>
            <p:spPr bwMode="auto">
              <a:xfrm>
                <a:off x="787" y="1959"/>
                <a:ext cx="280" cy="194"/>
              </a:xfrm>
              <a:custGeom>
                <a:avLst/>
                <a:gdLst>
                  <a:gd name="T0" fmla="*/ 193 w 193"/>
                  <a:gd name="T1" fmla="*/ 121 h 133"/>
                  <a:gd name="T2" fmla="*/ 180 w 193"/>
                  <a:gd name="T3" fmla="*/ 133 h 133"/>
                  <a:gd name="T4" fmla="*/ 13 w 193"/>
                  <a:gd name="T5" fmla="*/ 133 h 133"/>
                  <a:gd name="T6" fmla="*/ 0 w 193"/>
                  <a:gd name="T7" fmla="*/ 121 h 133"/>
                  <a:gd name="T8" fmla="*/ 0 w 193"/>
                  <a:gd name="T9" fmla="*/ 13 h 133"/>
                  <a:gd name="T10" fmla="*/ 13 w 193"/>
                  <a:gd name="T11" fmla="*/ 0 h 133"/>
                  <a:gd name="T12" fmla="*/ 180 w 193"/>
                  <a:gd name="T13" fmla="*/ 0 h 133"/>
                  <a:gd name="T14" fmla="*/ 193 w 193"/>
                  <a:gd name="T15" fmla="*/ 13 h 133"/>
                  <a:gd name="T16" fmla="*/ 193 w 193"/>
                  <a:gd name="T17" fmla="*/ 1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33">
                    <a:moveTo>
                      <a:pt x="193" y="121"/>
                    </a:moveTo>
                    <a:cubicBezTo>
                      <a:pt x="193" y="128"/>
                      <a:pt x="187" y="133"/>
                      <a:pt x="180" y="133"/>
                    </a:cubicBezTo>
                    <a:cubicBezTo>
                      <a:pt x="13" y="133"/>
                      <a:pt x="13" y="133"/>
                      <a:pt x="13" y="133"/>
                    </a:cubicBezTo>
                    <a:cubicBezTo>
                      <a:pt x="6" y="133"/>
                      <a:pt x="0" y="128"/>
                      <a:pt x="0" y="121"/>
                    </a:cubicBezTo>
                    <a:cubicBezTo>
                      <a:pt x="0" y="13"/>
                      <a:pt x="0" y="13"/>
                      <a:pt x="0" y="13"/>
                    </a:cubicBezTo>
                    <a:cubicBezTo>
                      <a:pt x="0" y="5"/>
                      <a:pt x="6" y="0"/>
                      <a:pt x="13" y="0"/>
                    </a:cubicBezTo>
                    <a:cubicBezTo>
                      <a:pt x="180" y="0"/>
                      <a:pt x="180" y="0"/>
                      <a:pt x="180" y="0"/>
                    </a:cubicBezTo>
                    <a:cubicBezTo>
                      <a:pt x="187" y="0"/>
                      <a:pt x="193" y="5"/>
                      <a:pt x="193" y="13"/>
                    </a:cubicBezTo>
                    <a:lnTo>
                      <a:pt x="193" y="121"/>
                    </a:lnTo>
                    <a:close/>
                  </a:path>
                </a:pathLst>
              </a:custGeom>
              <a:grp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8" name="Rectangle 197"/>
              <p:cNvSpPr>
                <a:spLocks noChangeArrowheads="1"/>
              </p:cNvSpPr>
              <p:nvPr/>
            </p:nvSpPr>
            <p:spPr bwMode="auto">
              <a:xfrm>
                <a:off x="900" y="2073"/>
                <a:ext cx="124"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9" name="Rectangle 198"/>
              <p:cNvSpPr>
                <a:spLocks noChangeArrowheads="1"/>
              </p:cNvSpPr>
              <p:nvPr/>
            </p:nvSpPr>
            <p:spPr bwMode="auto">
              <a:xfrm>
                <a:off x="947" y="2109"/>
                <a:ext cx="77"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0" name="Rectangle 199"/>
              <p:cNvSpPr>
                <a:spLocks noChangeArrowheads="1"/>
              </p:cNvSpPr>
              <p:nvPr/>
            </p:nvSpPr>
            <p:spPr bwMode="auto">
              <a:xfrm>
                <a:off x="791" y="2013"/>
                <a:ext cx="27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1" name="Freeform 200"/>
              <p:cNvSpPr>
                <a:spLocks/>
              </p:cNvSpPr>
              <p:nvPr/>
            </p:nvSpPr>
            <p:spPr bwMode="auto">
              <a:xfrm>
                <a:off x="630" y="1175"/>
                <a:ext cx="260" cy="185"/>
              </a:xfrm>
              <a:custGeom>
                <a:avLst/>
                <a:gdLst>
                  <a:gd name="T0" fmla="*/ 173 w 179"/>
                  <a:gd name="T1" fmla="*/ 110 h 127"/>
                  <a:gd name="T2" fmla="*/ 167 w 179"/>
                  <a:gd name="T3" fmla="*/ 110 h 127"/>
                  <a:gd name="T4" fmla="*/ 162 w 179"/>
                  <a:gd name="T5" fmla="*/ 115 h 127"/>
                  <a:gd name="T6" fmla="*/ 17 w 179"/>
                  <a:gd name="T7" fmla="*/ 115 h 127"/>
                  <a:gd name="T8" fmla="*/ 12 w 179"/>
                  <a:gd name="T9" fmla="*/ 110 h 127"/>
                  <a:gd name="T10" fmla="*/ 12 w 179"/>
                  <a:gd name="T11" fmla="*/ 17 h 127"/>
                  <a:gd name="T12" fmla="*/ 17 w 179"/>
                  <a:gd name="T13" fmla="*/ 12 h 127"/>
                  <a:gd name="T14" fmla="*/ 162 w 179"/>
                  <a:gd name="T15" fmla="*/ 12 h 127"/>
                  <a:gd name="T16" fmla="*/ 167 w 179"/>
                  <a:gd name="T17" fmla="*/ 17 h 127"/>
                  <a:gd name="T18" fmla="*/ 167 w 179"/>
                  <a:gd name="T19" fmla="*/ 110 h 127"/>
                  <a:gd name="T20" fmla="*/ 173 w 179"/>
                  <a:gd name="T21" fmla="*/ 110 h 127"/>
                  <a:gd name="T22" fmla="*/ 179 w 179"/>
                  <a:gd name="T23" fmla="*/ 110 h 127"/>
                  <a:gd name="T24" fmla="*/ 179 w 179"/>
                  <a:gd name="T25" fmla="*/ 17 h 127"/>
                  <a:gd name="T26" fmla="*/ 162 w 179"/>
                  <a:gd name="T27" fmla="*/ 0 h 127"/>
                  <a:gd name="T28" fmla="*/ 17 w 179"/>
                  <a:gd name="T29" fmla="*/ 0 h 127"/>
                  <a:gd name="T30" fmla="*/ 0 w 179"/>
                  <a:gd name="T31" fmla="*/ 17 h 127"/>
                  <a:gd name="T32" fmla="*/ 0 w 179"/>
                  <a:gd name="T33" fmla="*/ 110 h 127"/>
                  <a:gd name="T34" fmla="*/ 17 w 179"/>
                  <a:gd name="T35" fmla="*/ 127 h 127"/>
                  <a:gd name="T36" fmla="*/ 162 w 179"/>
                  <a:gd name="T37" fmla="*/ 127 h 127"/>
                  <a:gd name="T38" fmla="*/ 179 w 179"/>
                  <a:gd name="T39" fmla="*/ 110 h 127"/>
                  <a:gd name="T40" fmla="*/ 173 w 179"/>
                  <a:gd name="T41" fmla="*/ 11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9" h="127">
                    <a:moveTo>
                      <a:pt x="173" y="110"/>
                    </a:moveTo>
                    <a:cubicBezTo>
                      <a:pt x="167" y="110"/>
                      <a:pt x="167" y="110"/>
                      <a:pt x="167" y="110"/>
                    </a:cubicBezTo>
                    <a:cubicBezTo>
                      <a:pt x="167" y="113"/>
                      <a:pt x="165" y="115"/>
                      <a:pt x="162" y="115"/>
                    </a:cubicBezTo>
                    <a:cubicBezTo>
                      <a:pt x="17" y="115"/>
                      <a:pt x="17" y="115"/>
                      <a:pt x="17" y="115"/>
                    </a:cubicBezTo>
                    <a:cubicBezTo>
                      <a:pt x="14" y="115"/>
                      <a:pt x="12" y="113"/>
                      <a:pt x="12" y="110"/>
                    </a:cubicBezTo>
                    <a:cubicBezTo>
                      <a:pt x="12" y="17"/>
                      <a:pt x="12" y="17"/>
                      <a:pt x="12" y="17"/>
                    </a:cubicBezTo>
                    <a:cubicBezTo>
                      <a:pt x="12" y="14"/>
                      <a:pt x="14" y="12"/>
                      <a:pt x="17" y="12"/>
                    </a:cubicBezTo>
                    <a:cubicBezTo>
                      <a:pt x="162" y="12"/>
                      <a:pt x="162" y="12"/>
                      <a:pt x="162" y="12"/>
                    </a:cubicBezTo>
                    <a:cubicBezTo>
                      <a:pt x="165" y="12"/>
                      <a:pt x="167" y="14"/>
                      <a:pt x="167" y="17"/>
                    </a:cubicBezTo>
                    <a:cubicBezTo>
                      <a:pt x="167" y="110"/>
                      <a:pt x="167" y="110"/>
                      <a:pt x="167" y="110"/>
                    </a:cubicBezTo>
                    <a:cubicBezTo>
                      <a:pt x="173" y="110"/>
                      <a:pt x="173" y="110"/>
                      <a:pt x="173" y="110"/>
                    </a:cubicBezTo>
                    <a:cubicBezTo>
                      <a:pt x="179" y="110"/>
                      <a:pt x="179" y="110"/>
                      <a:pt x="179" y="110"/>
                    </a:cubicBezTo>
                    <a:cubicBezTo>
                      <a:pt x="179" y="17"/>
                      <a:pt x="179" y="17"/>
                      <a:pt x="179" y="17"/>
                    </a:cubicBezTo>
                    <a:cubicBezTo>
                      <a:pt x="179" y="7"/>
                      <a:pt x="172" y="0"/>
                      <a:pt x="162" y="0"/>
                    </a:cubicBezTo>
                    <a:cubicBezTo>
                      <a:pt x="17" y="0"/>
                      <a:pt x="17" y="0"/>
                      <a:pt x="17" y="0"/>
                    </a:cubicBezTo>
                    <a:cubicBezTo>
                      <a:pt x="8" y="0"/>
                      <a:pt x="0" y="7"/>
                      <a:pt x="0" y="17"/>
                    </a:cubicBezTo>
                    <a:cubicBezTo>
                      <a:pt x="0" y="110"/>
                      <a:pt x="0" y="110"/>
                      <a:pt x="0" y="110"/>
                    </a:cubicBezTo>
                    <a:cubicBezTo>
                      <a:pt x="0" y="120"/>
                      <a:pt x="8" y="127"/>
                      <a:pt x="17" y="127"/>
                    </a:cubicBezTo>
                    <a:cubicBezTo>
                      <a:pt x="162" y="127"/>
                      <a:pt x="162" y="127"/>
                      <a:pt x="162" y="127"/>
                    </a:cubicBezTo>
                    <a:cubicBezTo>
                      <a:pt x="172" y="127"/>
                      <a:pt x="179" y="120"/>
                      <a:pt x="179" y="110"/>
                    </a:cubicBezTo>
                    <a:cubicBezTo>
                      <a:pt x="173" y="110"/>
                      <a:pt x="173" y="110"/>
                      <a:pt x="173" y="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2" name="Rectangle 201"/>
              <p:cNvSpPr>
                <a:spLocks noChangeArrowheads="1"/>
              </p:cNvSpPr>
              <p:nvPr/>
            </p:nvSpPr>
            <p:spPr bwMode="auto">
              <a:xfrm>
                <a:off x="736" y="1282"/>
                <a:ext cx="10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3" name="Rectangle 202"/>
              <p:cNvSpPr>
                <a:spLocks noChangeArrowheads="1"/>
              </p:cNvSpPr>
              <p:nvPr/>
            </p:nvSpPr>
            <p:spPr bwMode="auto">
              <a:xfrm>
                <a:off x="778" y="1314"/>
                <a:ext cx="6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4" name="Rectangle 203"/>
              <p:cNvSpPr>
                <a:spLocks noChangeArrowheads="1"/>
              </p:cNvSpPr>
              <p:nvPr/>
            </p:nvSpPr>
            <p:spPr bwMode="auto">
              <a:xfrm>
                <a:off x="643" y="1231"/>
                <a:ext cx="235"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5" name="Freeform 204"/>
              <p:cNvSpPr>
                <a:spLocks/>
              </p:cNvSpPr>
              <p:nvPr/>
            </p:nvSpPr>
            <p:spPr bwMode="auto">
              <a:xfrm>
                <a:off x="2048" y="895"/>
                <a:ext cx="185" cy="128"/>
              </a:xfrm>
              <a:custGeom>
                <a:avLst/>
                <a:gdLst>
                  <a:gd name="T0" fmla="*/ 127 w 127"/>
                  <a:gd name="T1" fmla="*/ 80 h 88"/>
                  <a:gd name="T2" fmla="*/ 119 w 127"/>
                  <a:gd name="T3" fmla="*/ 88 h 88"/>
                  <a:gd name="T4" fmla="*/ 9 w 127"/>
                  <a:gd name="T5" fmla="*/ 88 h 88"/>
                  <a:gd name="T6" fmla="*/ 0 w 127"/>
                  <a:gd name="T7" fmla="*/ 80 h 88"/>
                  <a:gd name="T8" fmla="*/ 0 w 127"/>
                  <a:gd name="T9" fmla="*/ 9 h 88"/>
                  <a:gd name="T10" fmla="*/ 9 w 127"/>
                  <a:gd name="T11" fmla="*/ 0 h 88"/>
                  <a:gd name="T12" fmla="*/ 119 w 127"/>
                  <a:gd name="T13" fmla="*/ 0 h 88"/>
                  <a:gd name="T14" fmla="*/ 127 w 127"/>
                  <a:gd name="T15" fmla="*/ 9 h 88"/>
                  <a:gd name="T16" fmla="*/ 127 w 127"/>
                  <a:gd name="T17"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88">
                    <a:moveTo>
                      <a:pt x="127" y="80"/>
                    </a:moveTo>
                    <a:cubicBezTo>
                      <a:pt x="127" y="84"/>
                      <a:pt x="123" y="88"/>
                      <a:pt x="119" y="88"/>
                    </a:cubicBezTo>
                    <a:cubicBezTo>
                      <a:pt x="9" y="88"/>
                      <a:pt x="9" y="88"/>
                      <a:pt x="9" y="88"/>
                    </a:cubicBezTo>
                    <a:cubicBezTo>
                      <a:pt x="4" y="88"/>
                      <a:pt x="0" y="84"/>
                      <a:pt x="0" y="80"/>
                    </a:cubicBezTo>
                    <a:cubicBezTo>
                      <a:pt x="0" y="9"/>
                      <a:pt x="0" y="9"/>
                      <a:pt x="0" y="9"/>
                    </a:cubicBezTo>
                    <a:cubicBezTo>
                      <a:pt x="0" y="4"/>
                      <a:pt x="4" y="0"/>
                      <a:pt x="9" y="0"/>
                    </a:cubicBezTo>
                    <a:cubicBezTo>
                      <a:pt x="119" y="0"/>
                      <a:pt x="119" y="0"/>
                      <a:pt x="119" y="0"/>
                    </a:cubicBezTo>
                    <a:cubicBezTo>
                      <a:pt x="123" y="0"/>
                      <a:pt x="127" y="4"/>
                      <a:pt x="127" y="9"/>
                    </a:cubicBezTo>
                    <a:lnTo>
                      <a:pt x="127" y="80"/>
                    </a:lnTo>
                    <a:close/>
                  </a:path>
                </a:pathLst>
              </a:custGeom>
              <a:grp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4" name="Group 406"/>
            <p:cNvGrpSpPr>
              <a:grpSpLocks/>
            </p:cNvGrpSpPr>
            <p:nvPr/>
          </p:nvGrpSpPr>
          <p:grpSpPr bwMode="auto">
            <a:xfrm>
              <a:off x="586" y="587"/>
              <a:ext cx="2147" cy="2825"/>
              <a:chOff x="586" y="587"/>
              <a:chExt cx="2147" cy="2825"/>
            </a:xfrm>
            <a:grpFill/>
          </p:grpSpPr>
          <p:sp>
            <p:nvSpPr>
              <p:cNvPr id="188" name="Rectangle 206"/>
              <p:cNvSpPr>
                <a:spLocks noChangeArrowheads="1"/>
              </p:cNvSpPr>
              <p:nvPr/>
            </p:nvSpPr>
            <p:spPr bwMode="auto">
              <a:xfrm>
                <a:off x="2122" y="969"/>
                <a:ext cx="8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9" name="Rectangle 207"/>
              <p:cNvSpPr>
                <a:spLocks noChangeArrowheads="1"/>
              </p:cNvSpPr>
              <p:nvPr/>
            </p:nvSpPr>
            <p:spPr bwMode="auto">
              <a:xfrm>
                <a:off x="2154" y="994"/>
                <a:ext cx="49"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0" name="Rectangle 208"/>
              <p:cNvSpPr>
                <a:spLocks noChangeArrowheads="1"/>
              </p:cNvSpPr>
              <p:nvPr/>
            </p:nvSpPr>
            <p:spPr bwMode="auto">
              <a:xfrm>
                <a:off x="2052" y="931"/>
                <a:ext cx="179"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1" name="Freeform 209"/>
              <p:cNvSpPr>
                <a:spLocks/>
              </p:cNvSpPr>
              <p:nvPr/>
            </p:nvSpPr>
            <p:spPr bwMode="auto">
              <a:xfrm>
                <a:off x="2061" y="1439"/>
                <a:ext cx="166" cy="116"/>
              </a:xfrm>
              <a:custGeom>
                <a:avLst/>
                <a:gdLst>
                  <a:gd name="T0" fmla="*/ 114 w 114"/>
                  <a:gd name="T1" fmla="*/ 72 h 80"/>
                  <a:gd name="T2" fmla="*/ 107 w 114"/>
                  <a:gd name="T3" fmla="*/ 80 h 80"/>
                  <a:gd name="T4" fmla="*/ 7 w 114"/>
                  <a:gd name="T5" fmla="*/ 80 h 80"/>
                  <a:gd name="T6" fmla="*/ 0 w 114"/>
                  <a:gd name="T7" fmla="*/ 72 h 80"/>
                  <a:gd name="T8" fmla="*/ 0 w 114"/>
                  <a:gd name="T9" fmla="*/ 8 h 80"/>
                  <a:gd name="T10" fmla="*/ 7 w 114"/>
                  <a:gd name="T11" fmla="*/ 0 h 80"/>
                  <a:gd name="T12" fmla="*/ 107 w 114"/>
                  <a:gd name="T13" fmla="*/ 0 h 80"/>
                  <a:gd name="T14" fmla="*/ 114 w 114"/>
                  <a:gd name="T15" fmla="*/ 8 h 80"/>
                  <a:gd name="T16" fmla="*/ 114 w 114"/>
                  <a:gd name="T17"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80">
                    <a:moveTo>
                      <a:pt x="114" y="72"/>
                    </a:moveTo>
                    <a:cubicBezTo>
                      <a:pt x="114" y="76"/>
                      <a:pt x="111" y="80"/>
                      <a:pt x="107" y="80"/>
                    </a:cubicBezTo>
                    <a:cubicBezTo>
                      <a:pt x="7" y="80"/>
                      <a:pt x="7" y="80"/>
                      <a:pt x="7" y="80"/>
                    </a:cubicBezTo>
                    <a:cubicBezTo>
                      <a:pt x="3" y="80"/>
                      <a:pt x="0" y="76"/>
                      <a:pt x="0" y="72"/>
                    </a:cubicBezTo>
                    <a:cubicBezTo>
                      <a:pt x="0" y="8"/>
                      <a:pt x="0" y="8"/>
                      <a:pt x="0" y="8"/>
                    </a:cubicBezTo>
                    <a:cubicBezTo>
                      <a:pt x="0" y="4"/>
                      <a:pt x="3" y="0"/>
                      <a:pt x="7" y="0"/>
                    </a:cubicBezTo>
                    <a:cubicBezTo>
                      <a:pt x="107" y="0"/>
                      <a:pt x="107" y="0"/>
                      <a:pt x="107" y="0"/>
                    </a:cubicBezTo>
                    <a:cubicBezTo>
                      <a:pt x="111" y="0"/>
                      <a:pt x="114" y="4"/>
                      <a:pt x="114" y="8"/>
                    </a:cubicBezTo>
                    <a:lnTo>
                      <a:pt x="114" y="72"/>
                    </a:lnTo>
                    <a:close/>
                  </a:path>
                </a:pathLst>
              </a:custGeom>
              <a:grp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2" name="Rectangle 210"/>
              <p:cNvSpPr>
                <a:spLocks noChangeArrowheads="1"/>
              </p:cNvSpPr>
              <p:nvPr/>
            </p:nvSpPr>
            <p:spPr bwMode="auto">
              <a:xfrm>
                <a:off x="2128" y="1506"/>
                <a:ext cx="73"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3" name="Rectangle 211"/>
              <p:cNvSpPr>
                <a:spLocks noChangeArrowheads="1"/>
              </p:cNvSpPr>
              <p:nvPr/>
            </p:nvSpPr>
            <p:spPr bwMode="auto">
              <a:xfrm>
                <a:off x="2155" y="1529"/>
                <a:ext cx="46"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4" name="Rectangle 212"/>
              <p:cNvSpPr>
                <a:spLocks noChangeArrowheads="1"/>
              </p:cNvSpPr>
              <p:nvPr/>
            </p:nvSpPr>
            <p:spPr bwMode="auto">
              <a:xfrm>
                <a:off x="2064" y="1471"/>
                <a:ext cx="161"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5" name="Freeform 213"/>
              <p:cNvSpPr>
                <a:spLocks noEditPoints="1"/>
              </p:cNvSpPr>
              <p:nvPr/>
            </p:nvSpPr>
            <p:spPr bwMode="auto">
              <a:xfrm>
                <a:off x="781" y="1655"/>
                <a:ext cx="246" cy="256"/>
              </a:xfrm>
              <a:custGeom>
                <a:avLst/>
                <a:gdLst>
                  <a:gd name="T0" fmla="*/ 128 w 246"/>
                  <a:gd name="T1" fmla="*/ 13 h 256"/>
                  <a:gd name="T2" fmla="*/ 128 w 246"/>
                  <a:gd name="T3" fmla="*/ 0 h 256"/>
                  <a:gd name="T4" fmla="*/ 100 w 246"/>
                  <a:gd name="T5" fmla="*/ 0 h 256"/>
                  <a:gd name="T6" fmla="*/ 100 w 246"/>
                  <a:gd name="T7" fmla="*/ 25 h 256"/>
                  <a:gd name="T8" fmla="*/ 67 w 246"/>
                  <a:gd name="T9" fmla="*/ 25 h 256"/>
                  <a:gd name="T10" fmla="*/ 64 w 246"/>
                  <a:gd name="T11" fmla="*/ 12 h 256"/>
                  <a:gd name="T12" fmla="*/ 11 w 246"/>
                  <a:gd name="T13" fmla="*/ 12 h 256"/>
                  <a:gd name="T14" fmla="*/ 11 w 246"/>
                  <a:gd name="T15" fmla="*/ 114 h 256"/>
                  <a:gd name="T16" fmla="*/ 0 w 246"/>
                  <a:gd name="T17" fmla="*/ 114 h 256"/>
                  <a:gd name="T18" fmla="*/ 0 w 246"/>
                  <a:gd name="T19" fmla="*/ 127 h 256"/>
                  <a:gd name="T20" fmla="*/ 10 w 246"/>
                  <a:gd name="T21" fmla="*/ 127 h 256"/>
                  <a:gd name="T22" fmla="*/ 10 w 246"/>
                  <a:gd name="T23" fmla="*/ 256 h 256"/>
                  <a:gd name="T24" fmla="*/ 224 w 246"/>
                  <a:gd name="T25" fmla="*/ 256 h 256"/>
                  <a:gd name="T26" fmla="*/ 224 w 246"/>
                  <a:gd name="T27" fmla="*/ 131 h 256"/>
                  <a:gd name="T28" fmla="*/ 246 w 246"/>
                  <a:gd name="T29" fmla="*/ 131 h 256"/>
                  <a:gd name="T30" fmla="*/ 128 w 246"/>
                  <a:gd name="T31" fmla="*/ 13 h 256"/>
                  <a:gd name="T32" fmla="*/ 57 w 246"/>
                  <a:gd name="T33" fmla="*/ 210 h 256"/>
                  <a:gd name="T34" fmla="*/ 39 w 246"/>
                  <a:gd name="T35" fmla="*/ 210 h 256"/>
                  <a:gd name="T36" fmla="*/ 39 w 246"/>
                  <a:gd name="T37" fmla="*/ 192 h 256"/>
                  <a:gd name="T38" fmla="*/ 57 w 246"/>
                  <a:gd name="T39" fmla="*/ 192 h 256"/>
                  <a:gd name="T40" fmla="*/ 57 w 246"/>
                  <a:gd name="T41" fmla="*/ 210 h 256"/>
                  <a:gd name="T42" fmla="*/ 57 w 246"/>
                  <a:gd name="T43" fmla="*/ 172 h 256"/>
                  <a:gd name="T44" fmla="*/ 39 w 246"/>
                  <a:gd name="T45" fmla="*/ 172 h 256"/>
                  <a:gd name="T46" fmla="*/ 39 w 246"/>
                  <a:gd name="T47" fmla="*/ 155 h 256"/>
                  <a:gd name="T48" fmla="*/ 57 w 246"/>
                  <a:gd name="T49" fmla="*/ 155 h 256"/>
                  <a:gd name="T50" fmla="*/ 57 w 246"/>
                  <a:gd name="T51" fmla="*/ 172 h 256"/>
                  <a:gd name="T52" fmla="*/ 97 w 246"/>
                  <a:gd name="T53" fmla="*/ 210 h 256"/>
                  <a:gd name="T54" fmla="*/ 80 w 246"/>
                  <a:gd name="T55" fmla="*/ 210 h 256"/>
                  <a:gd name="T56" fmla="*/ 80 w 246"/>
                  <a:gd name="T57" fmla="*/ 192 h 256"/>
                  <a:gd name="T58" fmla="*/ 97 w 246"/>
                  <a:gd name="T59" fmla="*/ 192 h 256"/>
                  <a:gd name="T60" fmla="*/ 97 w 246"/>
                  <a:gd name="T61" fmla="*/ 210 h 256"/>
                  <a:gd name="T62" fmla="*/ 97 w 246"/>
                  <a:gd name="T63" fmla="*/ 172 h 256"/>
                  <a:gd name="T64" fmla="*/ 80 w 246"/>
                  <a:gd name="T65" fmla="*/ 172 h 256"/>
                  <a:gd name="T66" fmla="*/ 80 w 246"/>
                  <a:gd name="T67" fmla="*/ 155 h 256"/>
                  <a:gd name="T68" fmla="*/ 97 w 246"/>
                  <a:gd name="T69" fmla="*/ 155 h 256"/>
                  <a:gd name="T70" fmla="*/ 97 w 246"/>
                  <a:gd name="T71" fmla="*/ 172 h 256"/>
                  <a:gd name="T72" fmla="*/ 201 w 246"/>
                  <a:gd name="T73" fmla="*/ 235 h 256"/>
                  <a:gd name="T74" fmla="*/ 138 w 246"/>
                  <a:gd name="T75" fmla="*/ 235 h 256"/>
                  <a:gd name="T76" fmla="*/ 138 w 246"/>
                  <a:gd name="T77" fmla="*/ 155 h 256"/>
                  <a:gd name="T78" fmla="*/ 201 w 246"/>
                  <a:gd name="T79" fmla="*/ 155 h 256"/>
                  <a:gd name="T80" fmla="*/ 201 w 246"/>
                  <a:gd name="T81" fmla="*/ 23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6" h="256">
                    <a:moveTo>
                      <a:pt x="128" y="13"/>
                    </a:moveTo>
                    <a:lnTo>
                      <a:pt x="128" y="0"/>
                    </a:lnTo>
                    <a:lnTo>
                      <a:pt x="100" y="0"/>
                    </a:lnTo>
                    <a:lnTo>
                      <a:pt x="100" y="25"/>
                    </a:lnTo>
                    <a:lnTo>
                      <a:pt x="67" y="25"/>
                    </a:lnTo>
                    <a:lnTo>
                      <a:pt x="64" y="12"/>
                    </a:lnTo>
                    <a:lnTo>
                      <a:pt x="11" y="12"/>
                    </a:lnTo>
                    <a:lnTo>
                      <a:pt x="11" y="114"/>
                    </a:lnTo>
                    <a:lnTo>
                      <a:pt x="0" y="114"/>
                    </a:lnTo>
                    <a:lnTo>
                      <a:pt x="0" y="127"/>
                    </a:lnTo>
                    <a:lnTo>
                      <a:pt x="10" y="127"/>
                    </a:lnTo>
                    <a:lnTo>
                      <a:pt x="10" y="256"/>
                    </a:lnTo>
                    <a:lnTo>
                      <a:pt x="224" y="256"/>
                    </a:lnTo>
                    <a:lnTo>
                      <a:pt x="224" y="131"/>
                    </a:lnTo>
                    <a:lnTo>
                      <a:pt x="246" y="131"/>
                    </a:lnTo>
                    <a:lnTo>
                      <a:pt x="128" y="13"/>
                    </a:lnTo>
                    <a:close/>
                    <a:moveTo>
                      <a:pt x="57" y="210"/>
                    </a:moveTo>
                    <a:lnTo>
                      <a:pt x="39" y="210"/>
                    </a:lnTo>
                    <a:lnTo>
                      <a:pt x="39" y="192"/>
                    </a:lnTo>
                    <a:lnTo>
                      <a:pt x="57" y="192"/>
                    </a:lnTo>
                    <a:lnTo>
                      <a:pt x="57" y="210"/>
                    </a:lnTo>
                    <a:close/>
                    <a:moveTo>
                      <a:pt x="57" y="172"/>
                    </a:moveTo>
                    <a:lnTo>
                      <a:pt x="39" y="172"/>
                    </a:lnTo>
                    <a:lnTo>
                      <a:pt x="39" y="155"/>
                    </a:lnTo>
                    <a:lnTo>
                      <a:pt x="57" y="155"/>
                    </a:lnTo>
                    <a:lnTo>
                      <a:pt x="57" y="172"/>
                    </a:lnTo>
                    <a:close/>
                    <a:moveTo>
                      <a:pt x="97" y="210"/>
                    </a:moveTo>
                    <a:lnTo>
                      <a:pt x="80" y="210"/>
                    </a:lnTo>
                    <a:lnTo>
                      <a:pt x="80" y="192"/>
                    </a:lnTo>
                    <a:lnTo>
                      <a:pt x="97" y="192"/>
                    </a:lnTo>
                    <a:lnTo>
                      <a:pt x="97" y="210"/>
                    </a:lnTo>
                    <a:close/>
                    <a:moveTo>
                      <a:pt x="97" y="172"/>
                    </a:moveTo>
                    <a:lnTo>
                      <a:pt x="80" y="172"/>
                    </a:lnTo>
                    <a:lnTo>
                      <a:pt x="80" y="155"/>
                    </a:lnTo>
                    <a:lnTo>
                      <a:pt x="97" y="155"/>
                    </a:lnTo>
                    <a:lnTo>
                      <a:pt x="97" y="172"/>
                    </a:lnTo>
                    <a:close/>
                    <a:moveTo>
                      <a:pt x="201" y="235"/>
                    </a:moveTo>
                    <a:lnTo>
                      <a:pt x="138" y="235"/>
                    </a:lnTo>
                    <a:lnTo>
                      <a:pt x="138" y="155"/>
                    </a:lnTo>
                    <a:lnTo>
                      <a:pt x="201" y="155"/>
                    </a:lnTo>
                    <a:lnTo>
                      <a:pt x="201"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6" name="Freeform 214"/>
              <p:cNvSpPr>
                <a:spLocks noEditPoints="1"/>
              </p:cNvSpPr>
              <p:nvPr/>
            </p:nvSpPr>
            <p:spPr bwMode="auto">
              <a:xfrm>
                <a:off x="2537" y="2063"/>
                <a:ext cx="133" cy="141"/>
              </a:xfrm>
              <a:custGeom>
                <a:avLst/>
                <a:gdLst>
                  <a:gd name="T0" fmla="*/ 69 w 133"/>
                  <a:gd name="T1" fmla="*/ 7 h 141"/>
                  <a:gd name="T2" fmla="*/ 69 w 133"/>
                  <a:gd name="T3" fmla="*/ 0 h 141"/>
                  <a:gd name="T4" fmla="*/ 55 w 133"/>
                  <a:gd name="T5" fmla="*/ 0 h 141"/>
                  <a:gd name="T6" fmla="*/ 55 w 133"/>
                  <a:gd name="T7" fmla="*/ 14 h 141"/>
                  <a:gd name="T8" fmla="*/ 36 w 133"/>
                  <a:gd name="T9" fmla="*/ 14 h 141"/>
                  <a:gd name="T10" fmla="*/ 34 w 133"/>
                  <a:gd name="T11" fmla="*/ 7 h 141"/>
                  <a:gd name="T12" fmla="*/ 5 w 133"/>
                  <a:gd name="T13" fmla="*/ 7 h 141"/>
                  <a:gd name="T14" fmla="*/ 5 w 133"/>
                  <a:gd name="T15" fmla="*/ 62 h 141"/>
                  <a:gd name="T16" fmla="*/ 0 w 133"/>
                  <a:gd name="T17" fmla="*/ 62 h 141"/>
                  <a:gd name="T18" fmla="*/ 0 w 133"/>
                  <a:gd name="T19" fmla="*/ 69 h 141"/>
                  <a:gd name="T20" fmla="*/ 5 w 133"/>
                  <a:gd name="T21" fmla="*/ 69 h 141"/>
                  <a:gd name="T22" fmla="*/ 5 w 133"/>
                  <a:gd name="T23" fmla="*/ 141 h 141"/>
                  <a:gd name="T24" fmla="*/ 122 w 133"/>
                  <a:gd name="T25" fmla="*/ 141 h 141"/>
                  <a:gd name="T26" fmla="*/ 122 w 133"/>
                  <a:gd name="T27" fmla="*/ 72 h 141"/>
                  <a:gd name="T28" fmla="*/ 133 w 133"/>
                  <a:gd name="T29" fmla="*/ 72 h 141"/>
                  <a:gd name="T30" fmla="*/ 69 w 133"/>
                  <a:gd name="T31" fmla="*/ 7 h 141"/>
                  <a:gd name="T32" fmla="*/ 32 w 133"/>
                  <a:gd name="T33" fmla="*/ 116 h 141"/>
                  <a:gd name="T34" fmla="*/ 21 w 133"/>
                  <a:gd name="T35" fmla="*/ 116 h 141"/>
                  <a:gd name="T36" fmla="*/ 21 w 133"/>
                  <a:gd name="T37" fmla="*/ 106 h 141"/>
                  <a:gd name="T38" fmla="*/ 32 w 133"/>
                  <a:gd name="T39" fmla="*/ 106 h 141"/>
                  <a:gd name="T40" fmla="*/ 32 w 133"/>
                  <a:gd name="T41" fmla="*/ 116 h 141"/>
                  <a:gd name="T42" fmla="*/ 32 w 133"/>
                  <a:gd name="T43" fmla="*/ 94 h 141"/>
                  <a:gd name="T44" fmla="*/ 21 w 133"/>
                  <a:gd name="T45" fmla="*/ 94 h 141"/>
                  <a:gd name="T46" fmla="*/ 21 w 133"/>
                  <a:gd name="T47" fmla="*/ 85 h 141"/>
                  <a:gd name="T48" fmla="*/ 32 w 133"/>
                  <a:gd name="T49" fmla="*/ 85 h 141"/>
                  <a:gd name="T50" fmla="*/ 32 w 133"/>
                  <a:gd name="T51" fmla="*/ 94 h 141"/>
                  <a:gd name="T52" fmla="*/ 53 w 133"/>
                  <a:gd name="T53" fmla="*/ 116 h 141"/>
                  <a:gd name="T54" fmla="*/ 43 w 133"/>
                  <a:gd name="T55" fmla="*/ 116 h 141"/>
                  <a:gd name="T56" fmla="*/ 43 w 133"/>
                  <a:gd name="T57" fmla="*/ 106 h 141"/>
                  <a:gd name="T58" fmla="*/ 53 w 133"/>
                  <a:gd name="T59" fmla="*/ 106 h 141"/>
                  <a:gd name="T60" fmla="*/ 53 w 133"/>
                  <a:gd name="T61" fmla="*/ 116 h 141"/>
                  <a:gd name="T62" fmla="*/ 53 w 133"/>
                  <a:gd name="T63" fmla="*/ 94 h 141"/>
                  <a:gd name="T64" fmla="*/ 43 w 133"/>
                  <a:gd name="T65" fmla="*/ 94 h 141"/>
                  <a:gd name="T66" fmla="*/ 43 w 133"/>
                  <a:gd name="T67" fmla="*/ 85 h 141"/>
                  <a:gd name="T68" fmla="*/ 53 w 133"/>
                  <a:gd name="T69" fmla="*/ 85 h 141"/>
                  <a:gd name="T70" fmla="*/ 53 w 133"/>
                  <a:gd name="T71" fmla="*/ 94 h 141"/>
                  <a:gd name="T72" fmla="*/ 109 w 133"/>
                  <a:gd name="T73" fmla="*/ 129 h 141"/>
                  <a:gd name="T74" fmla="*/ 75 w 133"/>
                  <a:gd name="T75" fmla="*/ 129 h 141"/>
                  <a:gd name="T76" fmla="*/ 75 w 133"/>
                  <a:gd name="T77" fmla="*/ 85 h 141"/>
                  <a:gd name="T78" fmla="*/ 109 w 133"/>
                  <a:gd name="T79" fmla="*/ 85 h 141"/>
                  <a:gd name="T80" fmla="*/ 109 w 133"/>
                  <a:gd name="T81" fmla="*/ 12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41">
                    <a:moveTo>
                      <a:pt x="69" y="7"/>
                    </a:moveTo>
                    <a:lnTo>
                      <a:pt x="69" y="0"/>
                    </a:lnTo>
                    <a:lnTo>
                      <a:pt x="55" y="0"/>
                    </a:lnTo>
                    <a:lnTo>
                      <a:pt x="55" y="14"/>
                    </a:lnTo>
                    <a:lnTo>
                      <a:pt x="36" y="14"/>
                    </a:lnTo>
                    <a:lnTo>
                      <a:pt x="34" y="7"/>
                    </a:lnTo>
                    <a:lnTo>
                      <a:pt x="5" y="7"/>
                    </a:lnTo>
                    <a:lnTo>
                      <a:pt x="5" y="62"/>
                    </a:lnTo>
                    <a:lnTo>
                      <a:pt x="0" y="62"/>
                    </a:lnTo>
                    <a:lnTo>
                      <a:pt x="0" y="69"/>
                    </a:lnTo>
                    <a:lnTo>
                      <a:pt x="5" y="69"/>
                    </a:lnTo>
                    <a:lnTo>
                      <a:pt x="5" y="141"/>
                    </a:lnTo>
                    <a:lnTo>
                      <a:pt x="122" y="141"/>
                    </a:lnTo>
                    <a:lnTo>
                      <a:pt x="122" y="72"/>
                    </a:lnTo>
                    <a:lnTo>
                      <a:pt x="133" y="72"/>
                    </a:lnTo>
                    <a:lnTo>
                      <a:pt x="69" y="7"/>
                    </a:lnTo>
                    <a:close/>
                    <a:moveTo>
                      <a:pt x="32" y="116"/>
                    </a:moveTo>
                    <a:lnTo>
                      <a:pt x="21" y="116"/>
                    </a:lnTo>
                    <a:lnTo>
                      <a:pt x="21" y="106"/>
                    </a:lnTo>
                    <a:lnTo>
                      <a:pt x="32" y="106"/>
                    </a:lnTo>
                    <a:lnTo>
                      <a:pt x="32" y="116"/>
                    </a:lnTo>
                    <a:close/>
                    <a:moveTo>
                      <a:pt x="32" y="94"/>
                    </a:moveTo>
                    <a:lnTo>
                      <a:pt x="21" y="94"/>
                    </a:lnTo>
                    <a:lnTo>
                      <a:pt x="21" y="85"/>
                    </a:lnTo>
                    <a:lnTo>
                      <a:pt x="32" y="85"/>
                    </a:lnTo>
                    <a:lnTo>
                      <a:pt x="32" y="94"/>
                    </a:lnTo>
                    <a:close/>
                    <a:moveTo>
                      <a:pt x="53" y="116"/>
                    </a:moveTo>
                    <a:lnTo>
                      <a:pt x="43" y="116"/>
                    </a:lnTo>
                    <a:lnTo>
                      <a:pt x="43" y="106"/>
                    </a:lnTo>
                    <a:lnTo>
                      <a:pt x="53" y="106"/>
                    </a:lnTo>
                    <a:lnTo>
                      <a:pt x="53" y="116"/>
                    </a:lnTo>
                    <a:close/>
                    <a:moveTo>
                      <a:pt x="53" y="94"/>
                    </a:moveTo>
                    <a:lnTo>
                      <a:pt x="43" y="94"/>
                    </a:lnTo>
                    <a:lnTo>
                      <a:pt x="43" y="85"/>
                    </a:lnTo>
                    <a:lnTo>
                      <a:pt x="53" y="85"/>
                    </a:lnTo>
                    <a:lnTo>
                      <a:pt x="53" y="94"/>
                    </a:lnTo>
                    <a:close/>
                    <a:moveTo>
                      <a:pt x="109" y="129"/>
                    </a:moveTo>
                    <a:lnTo>
                      <a:pt x="75" y="129"/>
                    </a:lnTo>
                    <a:lnTo>
                      <a:pt x="75" y="85"/>
                    </a:lnTo>
                    <a:lnTo>
                      <a:pt x="109" y="85"/>
                    </a:lnTo>
                    <a:lnTo>
                      <a:pt x="109"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7" name="Freeform 215"/>
              <p:cNvSpPr>
                <a:spLocks noEditPoints="1"/>
              </p:cNvSpPr>
              <p:nvPr/>
            </p:nvSpPr>
            <p:spPr bwMode="auto">
              <a:xfrm>
                <a:off x="1617" y="587"/>
                <a:ext cx="246" cy="255"/>
              </a:xfrm>
              <a:custGeom>
                <a:avLst/>
                <a:gdLst>
                  <a:gd name="T0" fmla="*/ 127 w 246"/>
                  <a:gd name="T1" fmla="*/ 13 h 255"/>
                  <a:gd name="T2" fmla="*/ 127 w 246"/>
                  <a:gd name="T3" fmla="*/ 0 h 255"/>
                  <a:gd name="T4" fmla="*/ 99 w 246"/>
                  <a:gd name="T5" fmla="*/ 0 h 255"/>
                  <a:gd name="T6" fmla="*/ 99 w 246"/>
                  <a:gd name="T7" fmla="*/ 24 h 255"/>
                  <a:gd name="T8" fmla="*/ 67 w 246"/>
                  <a:gd name="T9" fmla="*/ 24 h 255"/>
                  <a:gd name="T10" fmla="*/ 64 w 246"/>
                  <a:gd name="T11" fmla="*/ 13 h 255"/>
                  <a:gd name="T12" fmla="*/ 12 w 246"/>
                  <a:gd name="T13" fmla="*/ 13 h 255"/>
                  <a:gd name="T14" fmla="*/ 12 w 246"/>
                  <a:gd name="T15" fmla="*/ 114 h 255"/>
                  <a:gd name="T16" fmla="*/ 0 w 246"/>
                  <a:gd name="T17" fmla="*/ 114 h 255"/>
                  <a:gd name="T18" fmla="*/ 0 w 246"/>
                  <a:gd name="T19" fmla="*/ 126 h 255"/>
                  <a:gd name="T20" fmla="*/ 10 w 246"/>
                  <a:gd name="T21" fmla="*/ 126 h 255"/>
                  <a:gd name="T22" fmla="*/ 10 w 246"/>
                  <a:gd name="T23" fmla="*/ 255 h 255"/>
                  <a:gd name="T24" fmla="*/ 224 w 246"/>
                  <a:gd name="T25" fmla="*/ 255 h 255"/>
                  <a:gd name="T26" fmla="*/ 224 w 246"/>
                  <a:gd name="T27" fmla="*/ 130 h 255"/>
                  <a:gd name="T28" fmla="*/ 246 w 246"/>
                  <a:gd name="T29" fmla="*/ 130 h 255"/>
                  <a:gd name="T30" fmla="*/ 127 w 246"/>
                  <a:gd name="T31" fmla="*/ 13 h 255"/>
                  <a:gd name="T32" fmla="*/ 57 w 246"/>
                  <a:gd name="T33" fmla="*/ 210 h 255"/>
                  <a:gd name="T34" fmla="*/ 40 w 246"/>
                  <a:gd name="T35" fmla="*/ 210 h 255"/>
                  <a:gd name="T36" fmla="*/ 40 w 246"/>
                  <a:gd name="T37" fmla="*/ 191 h 255"/>
                  <a:gd name="T38" fmla="*/ 57 w 246"/>
                  <a:gd name="T39" fmla="*/ 191 h 255"/>
                  <a:gd name="T40" fmla="*/ 57 w 246"/>
                  <a:gd name="T41" fmla="*/ 210 h 255"/>
                  <a:gd name="T42" fmla="*/ 57 w 246"/>
                  <a:gd name="T43" fmla="*/ 171 h 255"/>
                  <a:gd name="T44" fmla="*/ 40 w 246"/>
                  <a:gd name="T45" fmla="*/ 171 h 255"/>
                  <a:gd name="T46" fmla="*/ 40 w 246"/>
                  <a:gd name="T47" fmla="*/ 154 h 255"/>
                  <a:gd name="T48" fmla="*/ 57 w 246"/>
                  <a:gd name="T49" fmla="*/ 154 h 255"/>
                  <a:gd name="T50" fmla="*/ 57 w 246"/>
                  <a:gd name="T51" fmla="*/ 171 h 255"/>
                  <a:gd name="T52" fmla="*/ 98 w 246"/>
                  <a:gd name="T53" fmla="*/ 210 h 255"/>
                  <a:gd name="T54" fmla="*/ 80 w 246"/>
                  <a:gd name="T55" fmla="*/ 210 h 255"/>
                  <a:gd name="T56" fmla="*/ 80 w 246"/>
                  <a:gd name="T57" fmla="*/ 191 h 255"/>
                  <a:gd name="T58" fmla="*/ 98 w 246"/>
                  <a:gd name="T59" fmla="*/ 191 h 255"/>
                  <a:gd name="T60" fmla="*/ 98 w 246"/>
                  <a:gd name="T61" fmla="*/ 210 h 255"/>
                  <a:gd name="T62" fmla="*/ 98 w 246"/>
                  <a:gd name="T63" fmla="*/ 171 h 255"/>
                  <a:gd name="T64" fmla="*/ 80 w 246"/>
                  <a:gd name="T65" fmla="*/ 171 h 255"/>
                  <a:gd name="T66" fmla="*/ 80 w 246"/>
                  <a:gd name="T67" fmla="*/ 154 h 255"/>
                  <a:gd name="T68" fmla="*/ 98 w 246"/>
                  <a:gd name="T69" fmla="*/ 154 h 255"/>
                  <a:gd name="T70" fmla="*/ 98 w 246"/>
                  <a:gd name="T71" fmla="*/ 171 h 255"/>
                  <a:gd name="T72" fmla="*/ 200 w 246"/>
                  <a:gd name="T73" fmla="*/ 234 h 255"/>
                  <a:gd name="T74" fmla="*/ 137 w 246"/>
                  <a:gd name="T75" fmla="*/ 234 h 255"/>
                  <a:gd name="T76" fmla="*/ 137 w 246"/>
                  <a:gd name="T77" fmla="*/ 154 h 255"/>
                  <a:gd name="T78" fmla="*/ 200 w 246"/>
                  <a:gd name="T79" fmla="*/ 154 h 255"/>
                  <a:gd name="T80" fmla="*/ 200 w 246"/>
                  <a:gd name="T81" fmla="*/ 234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6" h="255">
                    <a:moveTo>
                      <a:pt x="127" y="13"/>
                    </a:moveTo>
                    <a:lnTo>
                      <a:pt x="127" y="0"/>
                    </a:lnTo>
                    <a:lnTo>
                      <a:pt x="99" y="0"/>
                    </a:lnTo>
                    <a:lnTo>
                      <a:pt x="99" y="24"/>
                    </a:lnTo>
                    <a:lnTo>
                      <a:pt x="67" y="24"/>
                    </a:lnTo>
                    <a:lnTo>
                      <a:pt x="64" y="13"/>
                    </a:lnTo>
                    <a:lnTo>
                      <a:pt x="12" y="13"/>
                    </a:lnTo>
                    <a:lnTo>
                      <a:pt x="12" y="114"/>
                    </a:lnTo>
                    <a:lnTo>
                      <a:pt x="0" y="114"/>
                    </a:lnTo>
                    <a:lnTo>
                      <a:pt x="0" y="126"/>
                    </a:lnTo>
                    <a:lnTo>
                      <a:pt x="10" y="126"/>
                    </a:lnTo>
                    <a:lnTo>
                      <a:pt x="10" y="255"/>
                    </a:lnTo>
                    <a:lnTo>
                      <a:pt x="224" y="255"/>
                    </a:lnTo>
                    <a:lnTo>
                      <a:pt x="224" y="130"/>
                    </a:lnTo>
                    <a:lnTo>
                      <a:pt x="246" y="130"/>
                    </a:lnTo>
                    <a:lnTo>
                      <a:pt x="127" y="13"/>
                    </a:lnTo>
                    <a:close/>
                    <a:moveTo>
                      <a:pt x="57" y="210"/>
                    </a:moveTo>
                    <a:lnTo>
                      <a:pt x="40" y="210"/>
                    </a:lnTo>
                    <a:lnTo>
                      <a:pt x="40" y="191"/>
                    </a:lnTo>
                    <a:lnTo>
                      <a:pt x="57" y="191"/>
                    </a:lnTo>
                    <a:lnTo>
                      <a:pt x="57" y="210"/>
                    </a:lnTo>
                    <a:close/>
                    <a:moveTo>
                      <a:pt x="57" y="171"/>
                    </a:moveTo>
                    <a:lnTo>
                      <a:pt x="40" y="171"/>
                    </a:lnTo>
                    <a:lnTo>
                      <a:pt x="40" y="154"/>
                    </a:lnTo>
                    <a:lnTo>
                      <a:pt x="57" y="154"/>
                    </a:lnTo>
                    <a:lnTo>
                      <a:pt x="57" y="171"/>
                    </a:lnTo>
                    <a:close/>
                    <a:moveTo>
                      <a:pt x="98" y="210"/>
                    </a:moveTo>
                    <a:lnTo>
                      <a:pt x="80" y="210"/>
                    </a:lnTo>
                    <a:lnTo>
                      <a:pt x="80" y="191"/>
                    </a:lnTo>
                    <a:lnTo>
                      <a:pt x="98" y="191"/>
                    </a:lnTo>
                    <a:lnTo>
                      <a:pt x="98" y="210"/>
                    </a:lnTo>
                    <a:close/>
                    <a:moveTo>
                      <a:pt x="98" y="171"/>
                    </a:moveTo>
                    <a:lnTo>
                      <a:pt x="80" y="171"/>
                    </a:lnTo>
                    <a:lnTo>
                      <a:pt x="80" y="154"/>
                    </a:lnTo>
                    <a:lnTo>
                      <a:pt x="98" y="154"/>
                    </a:lnTo>
                    <a:lnTo>
                      <a:pt x="98" y="171"/>
                    </a:lnTo>
                    <a:close/>
                    <a:moveTo>
                      <a:pt x="200" y="234"/>
                    </a:moveTo>
                    <a:lnTo>
                      <a:pt x="137" y="234"/>
                    </a:lnTo>
                    <a:lnTo>
                      <a:pt x="137" y="154"/>
                    </a:lnTo>
                    <a:lnTo>
                      <a:pt x="200" y="154"/>
                    </a:lnTo>
                    <a:lnTo>
                      <a:pt x="200"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8" name="Freeform 216"/>
              <p:cNvSpPr>
                <a:spLocks noEditPoints="1"/>
              </p:cNvSpPr>
              <p:nvPr/>
            </p:nvSpPr>
            <p:spPr bwMode="auto">
              <a:xfrm>
                <a:off x="1556" y="2859"/>
                <a:ext cx="128" cy="126"/>
              </a:xfrm>
              <a:custGeom>
                <a:avLst/>
                <a:gdLst>
                  <a:gd name="T0" fmla="*/ 86 w 88"/>
                  <a:gd name="T1" fmla="*/ 39 h 86"/>
                  <a:gd name="T2" fmla="*/ 62 w 88"/>
                  <a:gd name="T3" fmla="*/ 27 h 86"/>
                  <a:gd name="T4" fmla="*/ 54 w 88"/>
                  <a:gd name="T5" fmla="*/ 3 h 86"/>
                  <a:gd name="T6" fmla="*/ 4 w 88"/>
                  <a:gd name="T7" fmla="*/ 2 h 86"/>
                  <a:gd name="T8" fmla="*/ 4 w 88"/>
                  <a:gd name="T9" fmla="*/ 82 h 86"/>
                  <a:gd name="T10" fmla="*/ 33 w 88"/>
                  <a:gd name="T11" fmla="*/ 85 h 86"/>
                  <a:gd name="T12" fmla="*/ 45 w 88"/>
                  <a:gd name="T13" fmla="*/ 74 h 86"/>
                  <a:gd name="T14" fmla="*/ 57 w 88"/>
                  <a:gd name="T15" fmla="*/ 86 h 86"/>
                  <a:gd name="T16" fmla="*/ 85 w 88"/>
                  <a:gd name="T17" fmla="*/ 85 h 86"/>
                  <a:gd name="T18" fmla="*/ 86 w 88"/>
                  <a:gd name="T19" fmla="*/ 39 h 86"/>
                  <a:gd name="T20" fmla="*/ 30 w 88"/>
                  <a:gd name="T21" fmla="*/ 46 h 86"/>
                  <a:gd name="T22" fmla="*/ 24 w 88"/>
                  <a:gd name="T23" fmla="*/ 46 h 86"/>
                  <a:gd name="T24" fmla="*/ 22 w 88"/>
                  <a:gd name="T25" fmla="*/ 43 h 86"/>
                  <a:gd name="T26" fmla="*/ 24 w 88"/>
                  <a:gd name="T27" fmla="*/ 41 h 86"/>
                  <a:gd name="T28" fmla="*/ 30 w 88"/>
                  <a:gd name="T29" fmla="*/ 41 h 86"/>
                  <a:gd name="T30" fmla="*/ 32 w 88"/>
                  <a:gd name="T31" fmla="*/ 43 h 86"/>
                  <a:gd name="T32" fmla="*/ 30 w 88"/>
                  <a:gd name="T33" fmla="*/ 4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6">
                    <a:moveTo>
                      <a:pt x="86" y="39"/>
                    </a:moveTo>
                    <a:cubicBezTo>
                      <a:pt x="85" y="34"/>
                      <a:pt x="62" y="32"/>
                      <a:pt x="62" y="27"/>
                    </a:cubicBezTo>
                    <a:cubicBezTo>
                      <a:pt x="62" y="22"/>
                      <a:pt x="54" y="3"/>
                      <a:pt x="54" y="3"/>
                    </a:cubicBezTo>
                    <a:cubicBezTo>
                      <a:pt x="53" y="0"/>
                      <a:pt x="4" y="2"/>
                      <a:pt x="4" y="2"/>
                    </a:cubicBezTo>
                    <a:cubicBezTo>
                      <a:pt x="4" y="2"/>
                      <a:pt x="0" y="79"/>
                      <a:pt x="4" y="82"/>
                    </a:cubicBezTo>
                    <a:cubicBezTo>
                      <a:pt x="5" y="84"/>
                      <a:pt x="18" y="85"/>
                      <a:pt x="33" y="85"/>
                    </a:cubicBezTo>
                    <a:cubicBezTo>
                      <a:pt x="34" y="79"/>
                      <a:pt x="39" y="74"/>
                      <a:pt x="45" y="74"/>
                    </a:cubicBezTo>
                    <a:cubicBezTo>
                      <a:pt x="51" y="74"/>
                      <a:pt x="56" y="79"/>
                      <a:pt x="57" y="86"/>
                    </a:cubicBezTo>
                    <a:cubicBezTo>
                      <a:pt x="72" y="86"/>
                      <a:pt x="84" y="86"/>
                      <a:pt x="85" y="85"/>
                    </a:cubicBezTo>
                    <a:cubicBezTo>
                      <a:pt x="88" y="82"/>
                      <a:pt x="87" y="43"/>
                      <a:pt x="86" y="39"/>
                    </a:cubicBezTo>
                    <a:close/>
                    <a:moveTo>
                      <a:pt x="30" y="46"/>
                    </a:moveTo>
                    <a:cubicBezTo>
                      <a:pt x="24" y="46"/>
                      <a:pt x="24" y="46"/>
                      <a:pt x="24" y="46"/>
                    </a:cubicBezTo>
                    <a:cubicBezTo>
                      <a:pt x="23" y="46"/>
                      <a:pt x="22" y="45"/>
                      <a:pt x="22" y="43"/>
                    </a:cubicBezTo>
                    <a:cubicBezTo>
                      <a:pt x="22" y="42"/>
                      <a:pt x="23" y="41"/>
                      <a:pt x="24" y="41"/>
                    </a:cubicBezTo>
                    <a:cubicBezTo>
                      <a:pt x="30" y="41"/>
                      <a:pt x="30" y="41"/>
                      <a:pt x="30" y="41"/>
                    </a:cubicBezTo>
                    <a:cubicBezTo>
                      <a:pt x="31" y="41"/>
                      <a:pt x="32" y="42"/>
                      <a:pt x="32" y="43"/>
                    </a:cubicBezTo>
                    <a:cubicBezTo>
                      <a:pt x="32" y="45"/>
                      <a:pt x="31" y="46"/>
                      <a:pt x="30"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9" name="Freeform 217"/>
              <p:cNvSpPr>
                <a:spLocks/>
              </p:cNvSpPr>
              <p:nvPr/>
            </p:nvSpPr>
            <p:spPr bwMode="auto">
              <a:xfrm>
                <a:off x="1390" y="2919"/>
                <a:ext cx="166" cy="64"/>
              </a:xfrm>
              <a:custGeom>
                <a:avLst/>
                <a:gdLst>
                  <a:gd name="T0" fmla="*/ 7 w 114"/>
                  <a:gd name="T1" fmla="*/ 1 h 44"/>
                  <a:gd name="T2" fmla="*/ 4 w 114"/>
                  <a:gd name="T3" fmla="*/ 43 h 44"/>
                  <a:gd name="T4" fmla="*/ 37 w 114"/>
                  <a:gd name="T5" fmla="*/ 44 h 44"/>
                  <a:gd name="T6" fmla="*/ 49 w 114"/>
                  <a:gd name="T7" fmla="*/ 33 h 44"/>
                  <a:gd name="T8" fmla="*/ 61 w 114"/>
                  <a:gd name="T9" fmla="*/ 44 h 44"/>
                  <a:gd name="T10" fmla="*/ 111 w 114"/>
                  <a:gd name="T11" fmla="*/ 43 h 44"/>
                  <a:gd name="T12" fmla="*/ 114 w 114"/>
                  <a:gd name="T13" fmla="*/ 3 h 44"/>
                  <a:gd name="T14" fmla="*/ 7 w 114"/>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44">
                    <a:moveTo>
                      <a:pt x="7" y="1"/>
                    </a:moveTo>
                    <a:cubicBezTo>
                      <a:pt x="3" y="3"/>
                      <a:pt x="0" y="41"/>
                      <a:pt x="4" y="43"/>
                    </a:cubicBezTo>
                    <a:cubicBezTo>
                      <a:pt x="6" y="44"/>
                      <a:pt x="20" y="44"/>
                      <a:pt x="37" y="44"/>
                    </a:cubicBezTo>
                    <a:cubicBezTo>
                      <a:pt x="38" y="38"/>
                      <a:pt x="43" y="33"/>
                      <a:pt x="49" y="33"/>
                    </a:cubicBezTo>
                    <a:cubicBezTo>
                      <a:pt x="55" y="33"/>
                      <a:pt x="60" y="38"/>
                      <a:pt x="61" y="44"/>
                    </a:cubicBezTo>
                    <a:cubicBezTo>
                      <a:pt x="87" y="44"/>
                      <a:pt x="111" y="44"/>
                      <a:pt x="111" y="43"/>
                    </a:cubicBezTo>
                    <a:cubicBezTo>
                      <a:pt x="111" y="41"/>
                      <a:pt x="114" y="3"/>
                      <a:pt x="114" y="3"/>
                    </a:cubicBezTo>
                    <a:cubicBezTo>
                      <a:pt x="114" y="2"/>
                      <a:pt x="10"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0" name="Freeform 218"/>
              <p:cNvSpPr>
                <a:spLocks noEditPoints="1"/>
              </p:cNvSpPr>
              <p:nvPr/>
            </p:nvSpPr>
            <p:spPr bwMode="auto">
              <a:xfrm>
                <a:off x="1446" y="2971"/>
                <a:ext cx="30" cy="34"/>
              </a:xfrm>
              <a:custGeom>
                <a:avLst/>
                <a:gdLst>
                  <a:gd name="T0" fmla="*/ 11 w 21"/>
                  <a:gd name="T1" fmla="*/ 0 h 23"/>
                  <a:gd name="T2" fmla="*/ 0 w 21"/>
                  <a:gd name="T3" fmla="*/ 11 h 23"/>
                  <a:gd name="T4" fmla="*/ 11 w 21"/>
                  <a:gd name="T5" fmla="*/ 23 h 23"/>
                  <a:gd name="T6" fmla="*/ 21 w 21"/>
                  <a:gd name="T7" fmla="*/ 11 h 23"/>
                  <a:gd name="T8" fmla="*/ 11 w 21"/>
                  <a:gd name="T9" fmla="*/ 0 h 23"/>
                  <a:gd name="T10" fmla="*/ 11 w 21"/>
                  <a:gd name="T11" fmla="*/ 16 h 23"/>
                  <a:gd name="T12" fmla="*/ 7 w 21"/>
                  <a:gd name="T13" fmla="*/ 11 h 23"/>
                  <a:gd name="T14" fmla="*/ 11 w 21"/>
                  <a:gd name="T15" fmla="*/ 7 h 23"/>
                  <a:gd name="T16" fmla="*/ 15 w 21"/>
                  <a:gd name="T17" fmla="*/ 11 h 23"/>
                  <a:gd name="T18" fmla="*/ 11 w 21"/>
                  <a:gd name="T19"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3">
                    <a:moveTo>
                      <a:pt x="11" y="0"/>
                    </a:moveTo>
                    <a:cubicBezTo>
                      <a:pt x="5" y="0"/>
                      <a:pt x="0" y="5"/>
                      <a:pt x="0" y="11"/>
                    </a:cubicBezTo>
                    <a:cubicBezTo>
                      <a:pt x="0" y="18"/>
                      <a:pt x="5" y="23"/>
                      <a:pt x="11" y="23"/>
                    </a:cubicBezTo>
                    <a:cubicBezTo>
                      <a:pt x="17" y="23"/>
                      <a:pt x="21" y="18"/>
                      <a:pt x="21" y="11"/>
                    </a:cubicBezTo>
                    <a:cubicBezTo>
                      <a:pt x="21" y="5"/>
                      <a:pt x="17" y="0"/>
                      <a:pt x="11" y="0"/>
                    </a:cubicBezTo>
                    <a:close/>
                    <a:moveTo>
                      <a:pt x="11" y="16"/>
                    </a:moveTo>
                    <a:cubicBezTo>
                      <a:pt x="9" y="16"/>
                      <a:pt x="7" y="14"/>
                      <a:pt x="7" y="11"/>
                    </a:cubicBezTo>
                    <a:cubicBezTo>
                      <a:pt x="7" y="9"/>
                      <a:pt x="9" y="7"/>
                      <a:pt x="11" y="7"/>
                    </a:cubicBezTo>
                    <a:cubicBezTo>
                      <a:pt x="13" y="7"/>
                      <a:pt x="15" y="9"/>
                      <a:pt x="15" y="11"/>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1" name="Freeform 219"/>
              <p:cNvSpPr>
                <a:spLocks noEditPoints="1"/>
              </p:cNvSpPr>
              <p:nvPr/>
            </p:nvSpPr>
            <p:spPr bwMode="auto">
              <a:xfrm>
                <a:off x="1606" y="2971"/>
                <a:ext cx="30" cy="34"/>
              </a:xfrm>
              <a:custGeom>
                <a:avLst/>
                <a:gdLst>
                  <a:gd name="T0" fmla="*/ 11 w 21"/>
                  <a:gd name="T1" fmla="*/ 0 h 23"/>
                  <a:gd name="T2" fmla="*/ 0 w 21"/>
                  <a:gd name="T3" fmla="*/ 11 h 23"/>
                  <a:gd name="T4" fmla="*/ 11 w 21"/>
                  <a:gd name="T5" fmla="*/ 23 h 23"/>
                  <a:gd name="T6" fmla="*/ 21 w 21"/>
                  <a:gd name="T7" fmla="*/ 11 h 23"/>
                  <a:gd name="T8" fmla="*/ 11 w 21"/>
                  <a:gd name="T9" fmla="*/ 0 h 23"/>
                  <a:gd name="T10" fmla="*/ 11 w 21"/>
                  <a:gd name="T11" fmla="*/ 16 h 23"/>
                  <a:gd name="T12" fmla="*/ 7 w 21"/>
                  <a:gd name="T13" fmla="*/ 11 h 23"/>
                  <a:gd name="T14" fmla="*/ 11 w 21"/>
                  <a:gd name="T15" fmla="*/ 7 h 23"/>
                  <a:gd name="T16" fmla="*/ 15 w 21"/>
                  <a:gd name="T17" fmla="*/ 11 h 23"/>
                  <a:gd name="T18" fmla="*/ 11 w 21"/>
                  <a:gd name="T19"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3">
                    <a:moveTo>
                      <a:pt x="11" y="0"/>
                    </a:moveTo>
                    <a:cubicBezTo>
                      <a:pt x="5" y="0"/>
                      <a:pt x="0" y="5"/>
                      <a:pt x="0" y="11"/>
                    </a:cubicBezTo>
                    <a:cubicBezTo>
                      <a:pt x="0" y="18"/>
                      <a:pt x="5" y="23"/>
                      <a:pt x="11" y="23"/>
                    </a:cubicBezTo>
                    <a:cubicBezTo>
                      <a:pt x="17" y="23"/>
                      <a:pt x="21" y="18"/>
                      <a:pt x="21" y="11"/>
                    </a:cubicBezTo>
                    <a:cubicBezTo>
                      <a:pt x="21" y="5"/>
                      <a:pt x="17" y="0"/>
                      <a:pt x="11" y="0"/>
                    </a:cubicBezTo>
                    <a:close/>
                    <a:moveTo>
                      <a:pt x="11" y="16"/>
                    </a:moveTo>
                    <a:cubicBezTo>
                      <a:pt x="9" y="16"/>
                      <a:pt x="7" y="14"/>
                      <a:pt x="7" y="11"/>
                    </a:cubicBezTo>
                    <a:cubicBezTo>
                      <a:pt x="7" y="9"/>
                      <a:pt x="9" y="7"/>
                      <a:pt x="11" y="7"/>
                    </a:cubicBezTo>
                    <a:cubicBezTo>
                      <a:pt x="13" y="7"/>
                      <a:pt x="15" y="9"/>
                      <a:pt x="15" y="11"/>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2" name="Freeform 220"/>
              <p:cNvSpPr>
                <a:spLocks noEditPoints="1"/>
              </p:cNvSpPr>
              <p:nvPr/>
            </p:nvSpPr>
            <p:spPr bwMode="auto">
              <a:xfrm>
                <a:off x="2414" y="1395"/>
                <a:ext cx="134" cy="130"/>
              </a:xfrm>
              <a:custGeom>
                <a:avLst/>
                <a:gdLst>
                  <a:gd name="T0" fmla="*/ 90 w 92"/>
                  <a:gd name="T1" fmla="*/ 40 h 89"/>
                  <a:gd name="T2" fmla="*/ 65 w 92"/>
                  <a:gd name="T3" fmla="*/ 28 h 89"/>
                  <a:gd name="T4" fmla="*/ 56 w 92"/>
                  <a:gd name="T5" fmla="*/ 4 h 89"/>
                  <a:gd name="T6" fmla="*/ 4 w 92"/>
                  <a:gd name="T7" fmla="*/ 2 h 89"/>
                  <a:gd name="T8" fmla="*/ 4 w 92"/>
                  <a:gd name="T9" fmla="*/ 85 h 89"/>
                  <a:gd name="T10" fmla="*/ 34 w 92"/>
                  <a:gd name="T11" fmla="*/ 88 h 89"/>
                  <a:gd name="T12" fmla="*/ 47 w 92"/>
                  <a:gd name="T13" fmla="*/ 77 h 89"/>
                  <a:gd name="T14" fmla="*/ 59 w 92"/>
                  <a:gd name="T15" fmla="*/ 89 h 89"/>
                  <a:gd name="T16" fmla="*/ 89 w 92"/>
                  <a:gd name="T17" fmla="*/ 88 h 89"/>
                  <a:gd name="T18" fmla="*/ 90 w 92"/>
                  <a:gd name="T19" fmla="*/ 40 h 89"/>
                  <a:gd name="T20" fmla="*/ 31 w 92"/>
                  <a:gd name="T21" fmla="*/ 47 h 89"/>
                  <a:gd name="T22" fmla="*/ 25 w 92"/>
                  <a:gd name="T23" fmla="*/ 47 h 89"/>
                  <a:gd name="T24" fmla="*/ 23 w 92"/>
                  <a:gd name="T25" fmla="*/ 45 h 89"/>
                  <a:gd name="T26" fmla="*/ 25 w 92"/>
                  <a:gd name="T27" fmla="*/ 43 h 89"/>
                  <a:gd name="T28" fmla="*/ 31 w 92"/>
                  <a:gd name="T29" fmla="*/ 43 h 89"/>
                  <a:gd name="T30" fmla="*/ 33 w 92"/>
                  <a:gd name="T31" fmla="*/ 45 h 89"/>
                  <a:gd name="T32" fmla="*/ 31 w 92"/>
                  <a:gd name="T33" fmla="*/ 4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89">
                    <a:moveTo>
                      <a:pt x="90" y="40"/>
                    </a:moveTo>
                    <a:cubicBezTo>
                      <a:pt x="89" y="35"/>
                      <a:pt x="65" y="33"/>
                      <a:pt x="65" y="28"/>
                    </a:cubicBezTo>
                    <a:cubicBezTo>
                      <a:pt x="65" y="23"/>
                      <a:pt x="56" y="4"/>
                      <a:pt x="56" y="4"/>
                    </a:cubicBezTo>
                    <a:cubicBezTo>
                      <a:pt x="55" y="0"/>
                      <a:pt x="4" y="2"/>
                      <a:pt x="4" y="2"/>
                    </a:cubicBezTo>
                    <a:cubicBezTo>
                      <a:pt x="4" y="2"/>
                      <a:pt x="0" y="82"/>
                      <a:pt x="4" y="85"/>
                    </a:cubicBezTo>
                    <a:cubicBezTo>
                      <a:pt x="6" y="87"/>
                      <a:pt x="19" y="88"/>
                      <a:pt x="34" y="88"/>
                    </a:cubicBezTo>
                    <a:cubicBezTo>
                      <a:pt x="35" y="82"/>
                      <a:pt x="40" y="77"/>
                      <a:pt x="47" y="77"/>
                    </a:cubicBezTo>
                    <a:cubicBezTo>
                      <a:pt x="53" y="77"/>
                      <a:pt x="58" y="82"/>
                      <a:pt x="59" y="89"/>
                    </a:cubicBezTo>
                    <a:cubicBezTo>
                      <a:pt x="75" y="89"/>
                      <a:pt x="88" y="89"/>
                      <a:pt x="89" y="88"/>
                    </a:cubicBezTo>
                    <a:cubicBezTo>
                      <a:pt x="92" y="85"/>
                      <a:pt x="91" y="45"/>
                      <a:pt x="90" y="40"/>
                    </a:cubicBezTo>
                    <a:close/>
                    <a:moveTo>
                      <a:pt x="31" y="47"/>
                    </a:moveTo>
                    <a:cubicBezTo>
                      <a:pt x="25" y="47"/>
                      <a:pt x="25" y="47"/>
                      <a:pt x="25" y="47"/>
                    </a:cubicBezTo>
                    <a:cubicBezTo>
                      <a:pt x="24" y="47"/>
                      <a:pt x="23" y="46"/>
                      <a:pt x="23" y="45"/>
                    </a:cubicBezTo>
                    <a:cubicBezTo>
                      <a:pt x="23" y="44"/>
                      <a:pt x="24" y="43"/>
                      <a:pt x="25" y="43"/>
                    </a:cubicBezTo>
                    <a:cubicBezTo>
                      <a:pt x="31" y="43"/>
                      <a:pt x="31" y="43"/>
                      <a:pt x="31" y="43"/>
                    </a:cubicBezTo>
                    <a:cubicBezTo>
                      <a:pt x="32" y="43"/>
                      <a:pt x="33" y="44"/>
                      <a:pt x="33" y="45"/>
                    </a:cubicBezTo>
                    <a:cubicBezTo>
                      <a:pt x="33" y="46"/>
                      <a:pt x="32" y="47"/>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3" name="Freeform 221"/>
              <p:cNvSpPr>
                <a:spLocks/>
              </p:cNvSpPr>
              <p:nvPr/>
            </p:nvSpPr>
            <p:spPr bwMode="auto">
              <a:xfrm>
                <a:off x="2243" y="1456"/>
                <a:ext cx="171" cy="67"/>
              </a:xfrm>
              <a:custGeom>
                <a:avLst/>
                <a:gdLst>
                  <a:gd name="T0" fmla="*/ 7 w 118"/>
                  <a:gd name="T1" fmla="*/ 2 h 46"/>
                  <a:gd name="T2" fmla="*/ 5 w 118"/>
                  <a:gd name="T3" fmla="*/ 45 h 46"/>
                  <a:gd name="T4" fmla="*/ 38 w 118"/>
                  <a:gd name="T5" fmla="*/ 46 h 46"/>
                  <a:gd name="T6" fmla="*/ 51 w 118"/>
                  <a:gd name="T7" fmla="*/ 35 h 46"/>
                  <a:gd name="T8" fmla="*/ 63 w 118"/>
                  <a:gd name="T9" fmla="*/ 46 h 46"/>
                  <a:gd name="T10" fmla="*/ 115 w 118"/>
                  <a:gd name="T11" fmla="*/ 45 h 46"/>
                  <a:gd name="T12" fmla="*/ 118 w 118"/>
                  <a:gd name="T13" fmla="*/ 3 h 46"/>
                  <a:gd name="T14" fmla="*/ 7 w 118"/>
                  <a:gd name="T15" fmla="*/ 2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46">
                    <a:moveTo>
                      <a:pt x="7" y="2"/>
                    </a:moveTo>
                    <a:cubicBezTo>
                      <a:pt x="4" y="3"/>
                      <a:pt x="0" y="43"/>
                      <a:pt x="5" y="45"/>
                    </a:cubicBezTo>
                    <a:cubicBezTo>
                      <a:pt x="6" y="46"/>
                      <a:pt x="21" y="46"/>
                      <a:pt x="38" y="46"/>
                    </a:cubicBezTo>
                    <a:cubicBezTo>
                      <a:pt x="39" y="40"/>
                      <a:pt x="45" y="35"/>
                      <a:pt x="51" y="35"/>
                    </a:cubicBezTo>
                    <a:cubicBezTo>
                      <a:pt x="57" y="35"/>
                      <a:pt x="62" y="40"/>
                      <a:pt x="63" y="46"/>
                    </a:cubicBezTo>
                    <a:cubicBezTo>
                      <a:pt x="90" y="46"/>
                      <a:pt x="115" y="46"/>
                      <a:pt x="115" y="45"/>
                    </a:cubicBezTo>
                    <a:cubicBezTo>
                      <a:pt x="115" y="43"/>
                      <a:pt x="118" y="3"/>
                      <a:pt x="118" y="3"/>
                    </a:cubicBezTo>
                    <a:cubicBezTo>
                      <a:pt x="118" y="2"/>
                      <a:pt x="11" y="0"/>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4" name="Freeform 222"/>
              <p:cNvSpPr>
                <a:spLocks noEditPoints="1"/>
              </p:cNvSpPr>
              <p:nvPr/>
            </p:nvSpPr>
            <p:spPr bwMode="auto">
              <a:xfrm>
                <a:off x="2301" y="1511"/>
                <a:ext cx="32" cy="34"/>
              </a:xfrm>
              <a:custGeom>
                <a:avLst/>
                <a:gdLst>
                  <a:gd name="T0" fmla="*/ 11 w 22"/>
                  <a:gd name="T1" fmla="*/ 0 h 23"/>
                  <a:gd name="T2" fmla="*/ 0 w 22"/>
                  <a:gd name="T3" fmla="*/ 12 h 23"/>
                  <a:gd name="T4" fmla="*/ 11 w 22"/>
                  <a:gd name="T5" fmla="*/ 23 h 23"/>
                  <a:gd name="T6" fmla="*/ 22 w 22"/>
                  <a:gd name="T7" fmla="*/ 12 h 23"/>
                  <a:gd name="T8" fmla="*/ 11 w 22"/>
                  <a:gd name="T9" fmla="*/ 0 h 23"/>
                  <a:gd name="T10" fmla="*/ 11 w 22"/>
                  <a:gd name="T11" fmla="*/ 16 h 23"/>
                  <a:gd name="T12" fmla="*/ 7 w 22"/>
                  <a:gd name="T13" fmla="*/ 12 h 23"/>
                  <a:gd name="T14" fmla="*/ 11 w 22"/>
                  <a:gd name="T15" fmla="*/ 7 h 23"/>
                  <a:gd name="T16" fmla="*/ 15 w 22"/>
                  <a:gd name="T17" fmla="*/ 12 h 23"/>
                  <a:gd name="T18" fmla="*/ 11 w 22"/>
                  <a:gd name="T19"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3">
                    <a:moveTo>
                      <a:pt x="11" y="0"/>
                    </a:moveTo>
                    <a:cubicBezTo>
                      <a:pt x="5" y="0"/>
                      <a:pt x="0" y="5"/>
                      <a:pt x="0" y="12"/>
                    </a:cubicBezTo>
                    <a:cubicBezTo>
                      <a:pt x="0" y="18"/>
                      <a:pt x="5" y="23"/>
                      <a:pt x="11" y="23"/>
                    </a:cubicBezTo>
                    <a:cubicBezTo>
                      <a:pt x="17" y="23"/>
                      <a:pt x="22" y="18"/>
                      <a:pt x="22" y="12"/>
                    </a:cubicBezTo>
                    <a:cubicBezTo>
                      <a:pt x="22" y="5"/>
                      <a:pt x="17" y="0"/>
                      <a:pt x="11" y="0"/>
                    </a:cubicBezTo>
                    <a:close/>
                    <a:moveTo>
                      <a:pt x="11" y="16"/>
                    </a:moveTo>
                    <a:cubicBezTo>
                      <a:pt x="9" y="16"/>
                      <a:pt x="7" y="14"/>
                      <a:pt x="7" y="12"/>
                    </a:cubicBezTo>
                    <a:cubicBezTo>
                      <a:pt x="7" y="9"/>
                      <a:pt x="9" y="7"/>
                      <a:pt x="11" y="7"/>
                    </a:cubicBezTo>
                    <a:cubicBezTo>
                      <a:pt x="13" y="7"/>
                      <a:pt x="15" y="9"/>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5" name="Freeform 223"/>
              <p:cNvSpPr>
                <a:spLocks noEditPoints="1"/>
              </p:cNvSpPr>
              <p:nvPr/>
            </p:nvSpPr>
            <p:spPr bwMode="auto">
              <a:xfrm>
                <a:off x="2467" y="1511"/>
                <a:ext cx="32" cy="34"/>
              </a:xfrm>
              <a:custGeom>
                <a:avLst/>
                <a:gdLst>
                  <a:gd name="T0" fmla="*/ 11 w 22"/>
                  <a:gd name="T1" fmla="*/ 0 h 23"/>
                  <a:gd name="T2" fmla="*/ 0 w 22"/>
                  <a:gd name="T3" fmla="*/ 12 h 23"/>
                  <a:gd name="T4" fmla="*/ 11 w 22"/>
                  <a:gd name="T5" fmla="*/ 23 h 23"/>
                  <a:gd name="T6" fmla="*/ 22 w 22"/>
                  <a:gd name="T7" fmla="*/ 12 h 23"/>
                  <a:gd name="T8" fmla="*/ 11 w 22"/>
                  <a:gd name="T9" fmla="*/ 0 h 23"/>
                  <a:gd name="T10" fmla="*/ 11 w 22"/>
                  <a:gd name="T11" fmla="*/ 16 h 23"/>
                  <a:gd name="T12" fmla="*/ 7 w 22"/>
                  <a:gd name="T13" fmla="*/ 12 h 23"/>
                  <a:gd name="T14" fmla="*/ 11 w 22"/>
                  <a:gd name="T15" fmla="*/ 7 h 23"/>
                  <a:gd name="T16" fmla="*/ 15 w 22"/>
                  <a:gd name="T17" fmla="*/ 12 h 23"/>
                  <a:gd name="T18" fmla="*/ 11 w 22"/>
                  <a:gd name="T19"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3">
                    <a:moveTo>
                      <a:pt x="11" y="0"/>
                    </a:moveTo>
                    <a:cubicBezTo>
                      <a:pt x="5" y="0"/>
                      <a:pt x="0" y="5"/>
                      <a:pt x="0" y="12"/>
                    </a:cubicBezTo>
                    <a:cubicBezTo>
                      <a:pt x="0" y="18"/>
                      <a:pt x="5" y="23"/>
                      <a:pt x="11" y="23"/>
                    </a:cubicBezTo>
                    <a:cubicBezTo>
                      <a:pt x="17" y="23"/>
                      <a:pt x="22" y="18"/>
                      <a:pt x="22" y="12"/>
                    </a:cubicBezTo>
                    <a:cubicBezTo>
                      <a:pt x="22" y="5"/>
                      <a:pt x="17" y="0"/>
                      <a:pt x="11" y="0"/>
                    </a:cubicBezTo>
                    <a:close/>
                    <a:moveTo>
                      <a:pt x="11" y="16"/>
                    </a:moveTo>
                    <a:cubicBezTo>
                      <a:pt x="8" y="16"/>
                      <a:pt x="7" y="14"/>
                      <a:pt x="7" y="12"/>
                    </a:cubicBezTo>
                    <a:cubicBezTo>
                      <a:pt x="7" y="9"/>
                      <a:pt x="8" y="7"/>
                      <a:pt x="11" y="7"/>
                    </a:cubicBezTo>
                    <a:cubicBezTo>
                      <a:pt x="13" y="7"/>
                      <a:pt x="15" y="9"/>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6" name="Freeform 224"/>
              <p:cNvSpPr>
                <a:spLocks noEditPoints="1"/>
              </p:cNvSpPr>
              <p:nvPr/>
            </p:nvSpPr>
            <p:spPr bwMode="auto">
              <a:xfrm>
                <a:off x="1166" y="1660"/>
                <a:ext cx="57" cy="54"/>
              </a:xfrm>
              <a:custGeom>
                <a:avLst/>
                <a:gdLst>
                  <a:gd name="T0" fmla="*/ 38 w 39"/>
                  <a:gd name="T1" fmla="*/ 17 h 37"/>
                  <a:gd name="T2" fmla="*/ 28 w 39"/>
                  <a:gd name="T3" fmla="*/ 12 h 37"/>
                  <a:gd name="T4" fmla="*/ 24 w 39"/>
                  <a:gd name="T5" fmla="*/ 1 h 37"/>
                  <a:gd name="T6" fmla="*/ 2 w 39"/>
                  <a:gd name="T7" fmla="*/ 1 h 37"/>
                  <a:gd name="T8" fmla="*/ 2 w 39"/>
                  <a:gd name="T9" fmla="*/ 36 h 37"/>
                  <a:gd name="T10" fmla="*/ 15 w 39"/>
                  <a:gd name="T11" fmla="*/ 37 h 37"/>
                  <a:gd name="T12" fmla="*/ 20 w 39"/>
                  <a:gd name="T13" fmla="*/ 32 h 37"/>
                  <a:gd name="T14" fmla="*/ 25 w 39"/>
                  <a:gd name="T15" fmla="*/ 37 h 37"/>
                  <a:gd name="T16" fmla="*/ 38 w 39"/>
                  <a:gd name="T17" fmla="*/ 37 h 37"/>
                  <a:gd name="T18" fmla="*/ 38 w 39"/>
                  <a:gd name="T19" fmla="*/ 17 h 37"/>
                  <a:gd name="T20" fmla="*/ 13 w 39"/>
                  <a:gd name="T21" fmla="*/ 20 h 37"/>
                  <a:gd name="T22" fmla="*/ 11 w 39"/>
                  <a:gd name="T23" fmla="*/ 20 h 37"/>
                  <a:gd name="T24" fmla="*/ 10 w 39"/>
                  <a:gd name="T25" fmla="*/ 19 h 37"/>
                  <a:gd name="T26" fmla="*/ 11 w 39"/>
                  <a:gd name="T27" fmla="*/ 18 h 37"/>
                  <a:gd name="T28" fmla="*/ 13 w 39"/>
                  <a:gd name="T29" fmla="*/ 18 h 37"/>
                  <a:gd name="T30" fmla="*/ 14 w 39"/>
                  <a:gd name="T31" fmla="*/ 19 h 37"/>
                  <a:gd name="T32" fmla="*/ 13 w 39"/>
                  <a:gd name="T33"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7">
                    <a:moveTo>
                      <a:pt x="38" y="17"/>
                    </a:moveTo>
                    <a:cubicBezTo>
                      <a:pt x="38" y="15"/>
                      <a:pt x="28" y="14"/>
                      <a:pt x="28" y="12"/>
                    </a:cubicBezTo>
                    <a:cubicBezTo>
                      <a:pt x="28" y="10"/>
                      <a:pt x="24" y="1"/>
                      <a:pt x="24" y="1"/>
                    </a:cubicBezTo>
                    <a:cubicBezTo>
                      <a:pt x="24" y="0"/>
                      <a:pt x="2" y="1"/>
                      <a:pt x="2" y="1"/>
                    </a:cubicBezTo>
                    <a:cubicBezTo>
                      <a:pt x="2" y="1"/>
                      <a:pt x="0" y="34"/>
                      <a:pt x="2" y="36"/>
                    </a:cubicBezTo>
                    <a:cubicBezTo>
                      <a:pt x="3" y="36"/>
                      <a:pt x="8" y="37"/>
                      <a:pt x="15" y="37"/>
                    </a:cubicBezTo>
                    <a:cubicBezTo>
                      <a:pt x="15" y="34"/>
                      <a:pt x="17" y="32"/>
                      <a:pt x="20" y="32"/>
                    </a:cubicBezTo>
                    <a:cubicBezTo>
                      <a:pt x="23" y="32"/>
                      <a:pt x="25" y="35"/>
                      <a:pt x="25" y="37"/>
                    </a:cubicBezTo>
                    <a:cubicBezTo>
                      <a:pt x="32" y="37"/>
                      <a:pt x="37" y="37"/>
                      <a:pt x="38" y="37"/>
                    </a:cubicBezTo>
                    <a:cubicBezTo>
                      <a:pt x="39" y="36"/>
                      <a:pt x="39" y="19"/>
                      <a:pt x="38" y="17"/>
                    </a:cubicBezTo>
                    <a:close/>
                    <a:moveTo>
                      <a:pt x="13" y="20"/>
                    </a:moveTo>
                    <a:cubicBezTo>
                      <a:pt x="11" y="20"/>
                      <a:pt x="11" y="20"/>
                      <a:pt x="11" y="20"/>
                    </a:cubicBezTo>
                    <a:cubicBezTo>
                      <a:pt x="10" y="20"/>
                      <a:pt x="10" y="19"/>
                      <a:pt x="10" y="19"/>
                    </a:cubicBezTo>
                    <a:cubicBezTo>
                      <a:pt x="10" y="18"/>
                      <a:pt x="10" y="18"/>
                      <a:pt x="11" y="18"/>
                    </a:cubicBezTo>
                    <a:cubicBezTo>
                      <a:pt x="13" y="18"/>
                      <a:pt x="13" y="18"/>
                      <a:pt x="13" y="18"/>
                    </a:cubicBezTo>
                    <a:cubicBezTo>
                      <a:pt x="14" y="18"/>
                      <a:pt x="14" y="18"/>
                      <a:pt x="14" y="19"/>
                    </a:cubicBezTo>
                    <a:cubicBezTo>
                      <a:pt x="14" y="19"/>
                      <a:pt x="14" y="20"/>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7" name="Freeform 225"/>
              <p:cNvSpPr>
                <a:spLocks/>
              </p:cNvSpPr>
              <p:nvPr/>
            </p:nvSpPr>
            <p:spPr bwMode="auto">
              <a:xfrm>
                <a:off x="1095" y="1686"/>
                <a:ext cx="71" cy="28"/>
              </a:xfrm>
              <a:custGeom>
                <a:avLst/>
                <a:gdLst>
                  <a:gd name="T0" fmla="*/ 3 w 49"/>
                  <a:gd name="T1" fmla="*/ 0 h 19"/>
                  <a:gd name="T2" fmla="*/ 2 w 49"/>
                  <a:gd name="T3" fmla="*/ 19 h 19"/>
                  <a:gd name="T4" fmla="*/ 16 w 49"/>
                  <a:gd name="T5" fmla="*/ 19 h 19"/>
                  <a:gd name="T6" fmla="*/ 21 w 49"/>
                  <a:gd name="T7" fmla="*/ 14 h 19"/>
                  <a:gd name="T8" fmla="*/ 26 w 49"/>
                  <a:gd name="T9" fmla="*/ 19 h 19"/>
                  <a:gd name="T10" fmla="*/ 48 w 49"/>
                  <a:gd name="T11" fmla="*/ 19 h 19"/>
                  <a:gd name="T12" fmla="*/ 49 w 49"/>
                  <a:gd name="T13" fmla="*/ 1 h 19"/>
                  <a:gd name="T14" fmla="*/ 3 w 4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9">
                    <a:moveTo>
                      <a:pt x="3" y="0"/>
                    </a:moveTo>
                    <a:cubicBezTo>
                      <a:pt x="1" y="1"/>
                      <a:pt x="0" y="18"/>
                      <a:pt x="2" y="19"/>
                    </a:cubicBezTo>
                    <a:cubicBezTo>
                      <a:pt x="2" y="19"/>
                      <a:pt x="8" y="19"/>
                      <a:pt x="16" y="19"/>
                    </a:cubicBezTo>
                    <a:cubicBezTo>
                      <a:pt x="16" y="16"/>
                      <a:pt x="18" y="14"/>
                      <a:pt x="21" y="14"/>
                    </a:cubicBezTo>
                    <a:cubicBezTo>
                      <a:pt x="24" y="14"/>
                      <a:pt x="26" y="16"/>
                      <a:pt x="26" y="19"/>
                    </a:cubicBezTo>
                    <a:cubicBezTo>
                      <a:pt x="37" y="19"/>
                      <a:pt x="48" y="19"/>
                      <a:pt x="48" y="19"/>
                    </a:cubicBezTo>
                    <a:cubicBezTo>
                      <a:pt x="48" y="18"/>
                      <a:pt x="49" y="1"/>
                      <a:pt x="49" y="1"/>
                    </a:cubicBezTo>
                    <a:cubicBezTo>
                      <a:pt x="49"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8" name="Freeform 226"/>
              <p:cNvSpPr>
                <a:spLocks noEditPoints="1"/>
              </p:cNvSpPr>
              <p:nvPr/>
            </p:nvSpPr>
            <p:spPr bwMode="auto">
              <a:xfrm>
                <a:off x="1118" y="1709"/>
                <a:ext cx="15" cy="13"/>
              </a:xfrm>
              <a:custGeom>
                <a:avLst/>
                <a:gdLst>
                  <a:gd name="T0" fmla="*/ 5 w 10"/>
                  <a:gd name="T1" fmla="*/ 0 h 9"/>
                  <a:gd name="T2" fmla="*/ 0 w 10"/>
                  <a:gd name="T3" fmla="*/ 5 h 9"/>
                  <a:gd name="T4" fmla="*/ 5 w 10"/>
                  <a:gd name="T5" fmla="*/ 9 h 9"/>
                  <a:gd name="T6" fmla="*/ 10 w 10"/>
                  <a:gd name="T7" fmla="*/ 5 h 9"/>
                  <a:gd name="T8" fmla="*/ 5 w 10"/>
                  <a:gd name="T9" fmla="*/ 0 h 9"/>
                  <a:gd name="T10" fmla="*/ 5 w 10"/>
                  <a:gd name="T11" fmla="*/ 6 h 9"/>
                  <a:gd name="T12" fmla="*/ 3 w 10"/>
                  <a:gd name="T13" fmla="*/ 5 h 9"/>
                  <a:gd name="T14" fmla="*/ 5 w 10"/>
                  <a:gd name="T15" fmla="*/ 3 h 9"/>
                  <a:gd name="T16" fmla="*/ 7 w 10"/>
                  <a:gd name="T17" fmla="*/ 5 h 9"/>
                  <a:gd name="T18" fmla="*/ 5 w 10"/>
                  <a:gd name="T1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9">
                    <a:moveTo>
                      <a:pt x="5" y="0"/>
                    </a:moveTo>
                    <a:cubicBezTo>
                      <a:pt x="3" y="0"/>
                      <a:pt x="0" y="2"/>
                      <a:pt x="0" y="5"/>
                    </a:cubicBezTo>
                    <a:cubicBezTo>
                      <a:pt x="0" y="7"/>
                      <a:pt x="3" y="9"/>
                      <a:pt x="5" y="9"/>
                    </a:cubicBezTo>
                    <a:cubicBezTo>
                      <a:pt x="8" y="9"/>
                      <a:pt x="10" y="7"/>
                      <a:pt x="10" y="5"/>
                    </a:cubicBezTo>
                    <a:cubicBezTo>
                      <a:pt x="10" y="2"/>
                      <a:pt x="8" y="0"/>
                      <a:pt x="5" y="0"/>
                    </a:cubicBezTo>
                    <a:close/>
                    <a:moveTo>
                      <a:pt x="5" y="6"/>
                    </a:moveTo>
                    <a:cubicBezTo>
                      <a:pt x="4" y="6"/>
                      <a:pt x="3" y="6"/>
                      <a:pt x="3" y="5"/>
                    </a:cubicBezTo>
                    <a:cubicBezTo>
                      <a:pt x="3" y="4"/>
                      <a:pt x="4" y="3"/>
                      <a:pt x="5" y="3"/>
                    </a:cubicBezTo>
                    <a:cubicBezTo>
                      <a:pt x="6" y="3"/>
                      <a:pt x="7" y="4"/>
                      <a:pt x="7" y="5"/>
                    </a:cubicBezTo>
                    <a:cubicBezTo>
                      <a:pt x="7" y="6"/>
                      <a:pt x="6"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9" name="Freeform 227"/>
              <p:cNvSpPr>
                <a:spLocks noEditPoints="1"/>
              </p:cNvSpPr>
              <p:nvPr/>
            </p:nvSpPr>
            <p:spPr bwMode="auto">
              <a:xfrm>
                <a:off x="1188" y="1709"/>
                <a:ext cx="15" cy="13"/>
              </a:xfrm>
              <a:custGeom>
                <a:avLst/>
                <a:gdLst>
                  <a:gd name="T0" fmla="*/ 5 w 10"/>
                  <a:gd name="T1" fmla="*/ 0 h 9"/>
                  <a:gd name="T2" fmla="*/ 0 w 10"/>
                  <a:gd name="T3" fmla="*/ 5 h 9"/>
                  <a:gd name="T4" fmla="*/ 5 w 10"/>
                  <a:gd name="T5" fmla="*/ 9 h 9"/>
                  <a:gd name="T6" fmla="*/ 10 w 10"/>
                  <a:gd name="T7" fmla="*/ 5 h 9"/>
                  <a:gd name="T8" fmla="*/ 5 w 10"/>
                  <a:gd name="T9" fmla="*/ 0 h 9"/>
                  <a:gd name="T10" fmla="*/ 5 w 10"/>
                  <a:gd name="T11" fmla="*/ 6 h 9"/>
                  <a:gd name="T12" fmla="*/ 3 w 10"/>
                  <a:gd name="T13" fmla="*/ 5 h 9"/>
                  <a:gd name="T14" fmla="*/ 5 w 10"/>
                  <a:gd name="T15" fmla="*/ 3 h 9"/>
                  <a:gd name="T16" fmla="*/ 7 w 10"/>
                  <a:gd name="T17" fmla="*/ 5 h 9"/>
                  <a:gd name="T18" fmla="*/ 5 w 10"/>
                  <a:gd name="T1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9">
                    <a:moveTo>
                      <a:pt x="5" y="0"/>
                    </a:moveTo>
                    <a:cubicBezTo>
                      <a:pt x="2" y="0"/>
                      <a:pt x="0" y="2"/>
                      <a:pt x="0" y="5"/>
                    </a:cubicBezTo>
                    <a:cubicBezTo>
                      <a:pt x="0" y="7"/>
                      <a:pt x="2" y="9"/>
                      <a:pt x="5" y="9"/>
                    </a:cubicBezTo>
                    <a:cubicBezTo>
                      <a:pt x="8" y="9"/>
                      <a:pt x="10" y="7"/>
                      <a:pt x="10" y="5"/>
                    </a:cubicBezTo>
                    <a:cubicBezTo>
                      <a:pt x="10" y="2"/>
                      <a:pt x="8" y="0"/>
                      <a:pt x="5" y="0"/>
                    </a:cubicBezTo>
                    <a:close/>
                    <a:moveTo>
                      <a:pt x="5" y="6"/>
                    </a:moveTo>
                    <a:cubicBezTo>
                      <a:pt x="4" y="6"/>
                      <a:pt x="3" y="6"/>
                      <a:pt x="3" y="5"/>
                    </a:cubicBezTo>
                    <a:cubicBezTo>
                      <a:pt x="3" y="4"/>
                      <a:pt x="4" y="3"/>
                      <a:pt x="5" y="3"/>
                    </a:cubicBezTo>
                    <a:cubicBezTo>
                      <a:pt x="6" y="3"/>
                      <a:pt x="7" y="4"/>
                      <a:pt x="7" y="5"/>
                    </a:cubicBezTo>
                    <a:cubicBezTo>
                      <a:pt x="7" y="6"/>
                      <a:pt x="6"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0" name="Freeform 228"/>
              <p:cNvSpPr>
                <a:spLocks noEditPoints="1"/>
              </p:cNvSpPr>
              <p:nvPr/>
            </p:nvSpPr>
            <p:spPr bwMode="auto">
              <a:xfrm>
                <a:off x="1961" y="2001"/>
                <a:ext cx="62" cy="60"/>
              </a:xfrm>
              <a:custGeom>
                <a:avLst/>
                <a:gdLst>
                  <a:gd name="T0" fmla="*/ 42 w 43"/>
                  <a:gd name="T1" fmla="*/ 19 h 41"/>
                  <a:gd name="T2" fmla="*/ 30 w 43"/>
                  <a:gd name="T3" fmla="*/ 13 h 41"/>
                  <a:gd name="T4" fmla="*/ 26 w 43"/>
                  <a:gd name="T5" fmla="*/ 1 h 41"/>
                  <a:gd name="T6" fmla="*/ 2 w 43"/>
                  <a:gd name="T7" fmla="*/ 1 h 41"/>
                  <a:gd name="T8" fmla="*/ 2 w 43"/>
                  <a:gd name="T9" fmla="*/ 39 h 41"/>
                  <a:gd name="T10" fmla="*/ 16 w 43"/>
                  <a:gd name="T11" fmla="*/ 41 h 41"/>
                  <a:gd name="T12" fmla="*/ 22 w 43"/>
                  <a:gd name="T13" fmla="*/ 36 h 41"/>
                  <a:gd name="T14" fmla="*/ 28 w 43"/>
                  <a:gd name="T15" fmla="*/ 41 h 41"/>
                  <a:gd name="T16" fmla="*/ 41 w 43"/>
                  <a:gd name="T17" fmla="*/ 41 h 41"/>
                  <a:gd name="T18" fmla="*/ 42 w 43"/>
                  <a:gd name="T19" fmla="*/ 19 h 41"/>
                  <a:gd name="T20" fmla="*/ 15 w 43"/>
                  <a:gd name="T21" fmla="*/ 22 h 41"/>
                  <a:gd name="T22" fmla="*/ 12 w 43"/>
                  <a:gd name="T23" fmla="*/ 22 h 41"/>
                  <a:gd name="T24" fmla="*/ 11 w 43"/>
                  <a:gd name="T25" fmla="*/ 21 h 41"/>
                  <a:gd name="T26" fmla="*/ 12 w 43"/>
                  <a:gd name="T27" fmla="*/ 20 h 41"/>
                  <a:gd name="T28" fmla="*/ 15 w 43"/>
                  <a:gd name="T29" fmla="*/ 20 h 41"/>
                  <a:gd name="T30" fmla="*/ 16 w 43"/>
                  <a:gd name="T31" fmla="*/ 21 h 41"/>
                  <a:gd name="T32" fmla="*/ 15 w 43"/>
                  <a:gd name="T33"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1">
                    <a:moveTo>
                      <a:pt x="42" y="19"/>
                    </a:moveTo>
                    <a:cubicBezTo>
                      <a:pt x="41" y="16"/>
                      <a:pt x="30" y="15"/>
                      <a:pt x="30" y="13"/>
                    </a:cubicBezTo>
                    <a:cubicBezTo>
                      <a:pt x="30" y="11"/>
                      <a:pt x="26" y="1"/>
                      <a:pt x="26" y="1"/>
                    </a:cubicBezTo>
                    <a:cubicBezTo>
                      <a:pt x="26" y="0"/>
                      <a:pt x="2" y="1"/>
                      <a:pt x="2" y="1"/>
                    </a:cubicBezTo>
                    <a:cubicBezTo>
                      <a:pt x="2" y="1"/>
                      <a:pt x="0" y="38"/>
                      <a:pt x="2" y="39"/>
                    </a:cubicBezTo>
                    <a:cubicBezTo>
                      <a:pt x="3" y="40"/>
                      <a:pt x="9" y="41"/>
                      <a:pt x="16" y="41"/>
                    </a:cubicBezTo>
                    <a:cubicBezTo>
                      <a:pt x="16" y="38"/>
                      <a:pt x="19" y="36"/>
                      <a:pt x="22" y="36"/>
                    </a:cubicBezTo>
                    <a:cubicBezTo>
                      <a:pt x="25" y="36"/>
                      <a:pt x="27" y="38"/>
                      <a:pt x="28" y="41"/>
                    </a:cubicBezTo>
                    <a:cubicBezTo>
                      <a:pt x="35" y="41"/>
                      <a:pt x="41" y="41"/>
                      <a:pt x="41" y="41"/>
                    </a:cubicBezTo>
                    <a:cubicBezTo>
                      <a:pt x="43" y="40"/>
                      <a:pt x="42" y="21"/>
                      <a:pt x="42" y="19"/>
                    </a:cubicBezTo>
                    <a:close/>
                    <a:moveTo>
                      <a:pt x="15" y="22"/>
                    </a:moveTo>
                    <a:cubicBezTo>
                      <a:pt x="12" y="22"/>
                      <a:pt x="12" y="22"/>
                      <a:pt x="12" y="22"/>
                    </a:cubicBezTo>
                    <a:cubicBezTo>
                      <a:pt x="11" y="22"/>
                      <a:pt x="11" y="21"/>
                      <a:pt x="11" y="21"/>
                    </a:cubicBezTo>
                    <a:cubicBezTo>
                      <a:pt x="11" y="20"/>
                      <a:pt x="11" y="20"/>
                      <a:pt x="12" y="20"/>
                    </a:cubicBezTo>
                    <a:cubicBezTo>
                      <a:pt x="15" y="20"/>
                      <a:pt x="15" y="20"/>
                      <a:pt x="15" y="20"/>
                    </a:cubicBezTo>
                    <a:cubicBezTo>
                      <a:pt x="15" y="20"/>
                      <a:pt x="16" y="20"/>
                      <a:pt x="16" y="21"/>
                    </a:cubicBezTo>
                    <a:cubicBezTo>
                      <a:pt x="16" y="21"/>
                      <a:pt x="15" y="22"/>
                      <a:pt x="1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1" name="Freeform 229"/>
              <p:cNvSpPr>
                <a:spLocks/>
              </p:cNvSpPr>
              <p:nvPr/>
            </p:nvSpPr>
            <p:spPr bwMode="auto">
              <a:xfrm>
                <a:off x="1881" y="2029"/>
                <a:ext cx="80" cy="32"/>
              </a:xfrm>
              <a:custGeom>
                <a:avLst/>
                <a:gdLst>
                  <a:gd name="T0" fmla="*/ 3 w 55"/>
                  <a:gd name="T1" fmla="*/ 1 h 22"/>
                  <a:gd name="T2" fmla="*/ 2 w 55"/>
                  <a:gd name="T3" fmla="*/ 21 h 22"/>
                  <a:gd name="T4" fmla="*/ 18 w 55"/>
                  <a:gd name="T5" fmla="*/ 22 h 22"/>
                  <a:gd name="T6" fmla="*/ 24 w 55"/>
                  <a:gd name="T7" fmla="*/ 17 h 22"/>
                  <a:gd name="T8" fmla="*/ 30 w 55"/>
                  <a:gd name="T9" fmla="*/ 22 h 22"/>
                  <a:gd name="T10" fmla="*/ 54 w 55"/>
                  <a:gd name="T11" fmla="*/ 21 h 22"/>
                  <a:gd name="T12" fmla="*/ 55 w 55"/>
                  <a:gd name="T13" fmla="*/ 2 h 22"/>
                  <a:gd name="T14" fmla="*/ 3 w 55"/>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2">
                    <a:moveTo>
                      <a:pt x="3" y="1"/>
                    </a:moveTo>
                    <a:cubicBezTo>
                      <a:pt x="2" y="2"/>
                      <a:pt x="0" y="20"/>
                      <a:pt x="2" y="21"/>
                    </a:cubicBezTo>
                    <a:cubicBezTo>
                      <a:pt x="3" y="22"/>
                      <a:pt x="10" y="22"/>
                      <a:pt x="18" y="22"/>
                    </a:cubicBezTo>
                    <a:cubicBezTo>
                      <a:pt x="19" y="19"/>
                      <a:pt x="21" y="17"/>
                      <a:pt x="24" y="17"/>
                    </a:cubicBezTo>
                    <a:cubicBezTo>
                      <a:pt x="27" y="17"/>
                      <a:pt x="29" y="19"/>
                      <a:pt x="30" y="22"/>
                    </a:cubicBezTo>
                    <a:cubicBezTo>
                      <a:pt x="42" y="22"/>
                      <a:pt x="54" y="22"/>
                      <a:pt x="54" y="21"/>
                    </a:cubicBezTo>
                    <a:cubicBezTo>
                      <a:pt x="54" y="21"/>
                      <a:pt x="55" y="2"/>
                      <a:pt x="55" y="2"/>
                    </a:cubicBezTo>
                    <a:cubicBezTo>
                      <a:pt x="55" y="1"/>
                      <a:pt x="5"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2" name="Freeform 230"/>
              <p:cNvSpPr>
                <a:spLocks noEditPoints="1"/>
              </p:cNvSpPr>
              <p:nvPr/>
            </p:nvSpPr>
            <p:spPr bwMode="auto">
              <a:xfrm>
                <a:off x="1908" y="2055"/>
                <a:ext cx="15" cy="16"/>
              </a:xfrm>
              <a:custGeom>
                <a:avLst/>
                <a:gdLst>
                  <a:gd name="T0" fmla="*/ 5 w 10"/>
                  <a:gd name="T1" fmla="*/ 0 h 11"/>
                  <a:gd name="T2" fmla="*/ 0 w 10"/>
                  <a:gd name="T3" fmla="*/ 6 h 11"/>
                  <a:gd name="T4" fmla="*/ 5 w 10"/>
                  <a:gd name="T5" fmla="*/ 11 h 11"/>
                  <a:gd name="T6" fmla="*/ 10 w 10"/>
                  <a:gd name="T7" fmla="*/ 6 h 11"/>
                  <a:gd name="T8" fmla="*/ 5 w 10"/>
                  <a:gd name="T9" fmla="*/ 0 h 11"/>
                  <a:gd name="T10" fmla="*/ 5 w 10"/>
                  <a:gd name="T11" fmla="*/ 8 h 11"/>
                  <a:gd name="T12" fmla="*/ 3 w 10"/>
                  <a:gd name="T13" fmla="*/ 6 h 11"/>
                  <a:gd name="T14" fmla="*/ 5 w 10"/>
                  <a:gd name="T15" fmla="*/ 4 h 11"/>
                  <a:gd name="T16" fmla="*/ 7 w 10"/>
                  <a:gd name="T17" fmla="*/ 6 h 11"/>
                  <a:gd name="T18" fmla="*/ 5 w 10"/>
                  <a:gd name="T1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1">
                    <a:moveTo>
                      <a:pt x="5" y="0"/>
                    </a:moveTo>
                    <a:cubicBezTo>
                      <a:pt x="2" y="0"/>
                      <a:pt x="0" y="3"/>
                      <a:pt x="0" y="6"/>
                    </a:cubicBezTo>
                    <a:cubicBezTo>
                      <a:pt x="0" y="8"/>
                      <a:pt x="2" y="11"/>
                      <a:pt x="5" y="11"/>
                    </a:cubicBezTo>
                    <a:cubicBezTo>
                      <a:pt x="8" y="11"/>
                      <a:pt x="10" y="8"/>
                      <a:pt x="10" y="6"/>
                    </a:cubicBezTo>
                    <a:cubicBezTo>
                      <a:pt x="10" y="3"/>
                      <a:pt x="8" y="0"/>
                      <a:pt x="5" y="0"/>
                    </a:cubicBezTo>
                    <a:close/>
                    <a:moveTo>
                      <a:pt x="5" y="8"/>
                    </a:moveTo>
                    <a:cubicBezTo>
                      <a:pt x="4" y="8"/>
                      <a:pt x="3" y="7"/>
                      <a:pt x="3" y="6"/>
                    </a:cubicBezTo>
                    <a:cubicBezTo>
                      <a:pt x="3" y="4"/>
                      <a:pt x="4" y="4"/>
                      <a:pt x="5" y="4"/>
                    </a:cubicBezTo>
                    <a:cubicBezTo>
                      <a:pt x="6" y="4"/>
                      <a:pt x="7" y="4"/>
                      <a:pt x="7" y="6"/>
                    </a:cubicBezTo>
                    <a:cubicBezTo>
                      <a:pt x="7" y="7"/>
                      <a:pt x="6" y="8"/>
                      <a:pt x="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3" name="Freeform 231"/>
              <p:cNvSpPr>
                <a:spLocks noEditPoints="1"/>
              </p:cNvSpPr>
              <p:nvPr/>
            </p:nvSpPr>
            <p:spPr bwMode="auto">
              <a:xfrm>
                <a:off x="1985" y="2055"/>
                <a:ext cx="15" cy="16"/>
              </a:xfrm>
              <a:custGeom>
                <a:avLst/>
                <a:gdLst>
                  <a:gd name="T0" fmla="*/ 5 w 10"/>
                  <a:gd name="T1" fmla="*/ 0 h 11"/>
                  <a:gd name="T2" fmla="*/ 0 w 10"/>
                  <a:gd name="T3" fmla="*/ 6 h 11"/>
                  <a:gd name="T4" fmla="*/ 5 w 10"/>
                  <a:gd name="T5" fmla="*/ 11 h 11"/>
                  <a:gd name="T6" fmla="*/ 10 w 10"/>
                  <a:gd name="T7" fmla="*/ 6 h 11"/>
                  <a:gd name="T8" fmla="*/ 5 w 10"/>
                  <a:gd name="T9" fmla="*/ 0 h 11"/>
                  <a:gd name="T10" fmla="*/ 5 w 10"/>
                  <a:gd name="T11" fmla="*/ 8 h 11"/>
                  <a:gd name="T12" fmla="*/ 3 w 10"/>
                  <a:gd name="T13" fmla="*/ 6 h 11"/>
                  <a:gd name="T14" fmla="*/ 5 w 10"/>
                  <a:gd name="T15" fmla="*/ 4 h 11"/>
                  <a:gd name="T16" fmla="*/ 7 w 10"/>
                  <a:gd name="T17" fmla="*/ 6 h 11"/>
                  <a:gd name="T18" fmla="*/ 5 w 10"/>
                  <a:gd name="T1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1">
                    <a:moveTo>
                      <a:pt x="5" y="0"/>
                    </a:moveTo>
                    <a:cubicBezTo>
                      <a:pt x="2" y="0"/>
                      <a:pt x="0" y="3"/>
                      <a:pt x="0" y="6"/>
                    </a:cubicBezTo>
                    <a:cubicBezTo>
                      <a:pt x="0" y="8"/>
                      <a:pt x="2" y="11"/>
                      <a:pt x="5" y="11"/>
                    </a:cubicBezTo>
                    <a:cubicBezTo>
                      <a:pt x="8" y="11"/>
                      <a:pt x="10" y="8"/>
                      <a:pt x="10" y="6"/>
                    </a:cubicBezTo>
                    <a:cubicBezTo>
                      <a:pt x="10" y="3"/>
                      <a:pt x="8" y="0"/>
                      <a:pt x="5" y="0"/>
                    </a:cubicBezTo>
                    <a:close/>
                    <a:moveTo>
                      <a:pt x="5" y="8"/>
                    </a:moveTo>
                    <a:cubicBezTo>
                      <a:pt x="4" y="8"/>
                      <a:pt x="3" y="7"/>
                      <a:pt x="3" y="6"/>
                    </a:cubicBezTo>
                    <a:cubicBezTo>
                      <a:pt x="3" y="4"/>
                      <a:pt x="4" y="4"/>
                      <a:pt x="5" y="4"/>
                    </a:cubicBezTo>
                    <a:cubicBezTo>
                      <a:pt x="6" y="4"/>
                      <a:pt x="7" y="4"/>
                      <a:pt x="7" y="6"/>
                    </a:cubicBezTo>
                    <a:cubicBezTo>
                      <a:pt x="7" y="7"/>
                      <a:pt x="6" y="8"/>
                      <a:pt x="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4" name="Rectangle 232"/>
              <p:cNvSpPr>
                <a:spLocks noChangeArrowheads="1"/>
              </p:cNvSpPr>
              <p:nvPr/>
            </p:nvSpPr>
            <p:spPr bwMode="auto">
              <a:xfrm>
                <a:off x="1366" y="2537"/>
                <a:ext cx="226" cy="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5" name="Rectangle 233"/>
              <p:cNvSpPr>
                <a:spLocks noChangeArrowheads="1"/>
              </p:cNvSpPr>
              <p:nvPr/>
            </p:nvSpPr>
            <p:spPr bwMode="auto">
              <a:xfrm>
                <a:off x="1383" y="2464"/>
                <a:ext cx="20" cy="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6" name="Rectangle 234"/>
              <p:cNvSpPr>
                <a:spLocks noChangeArrowheads="1"/>
              </p:cNvSpPr>
              <p:nvPr/>
            </p:nvSpPr>
            <p:spPr bwMode="auto">
              <a:xfrm>
                <a:off x="1415" y="2464"/>
                <a:ext cx="20" cy="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7" name="Rectangle 235"/>
              <p:cNvSpPr>
                <a:spLocks noChangeArrowheads="1"/>
              </p:cNvSpPr>
              <p:nvPr/>
            </p:nvSpPr>
            <p:spPr bwMode="auto">
              <a:xfrm>
                <a:off x="1459" y="2502"/>
                <a:ext cx="20"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8" name="Rectangle 236"/>
              <p:cNvSpPr>
                <a:spLocks noChangeArrowheads="1"/>
              </p:cNvSpPr>
              <p:nvPr/>
            </p:nvSpPr>
            <p:spPr bwMode="auto">
              <a:xfrm>
                <a:off x="1491" y="2521"/>
                <a:ext cx="2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9" name="Rectangle 237"/>
              <p:cNvSpPr>
                <a:spLocks noChangeArrowheads="1"/>
              </p:cNvSpPr>
              <p:nvPr/>
            </p:nvSpPr>
            <p:spPr bwMode="auto">
              <a:xfrm>
                <a:off x="1892" y="1612"/>
                <a:ext cx="182"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0" name="Rectangle 238"/>
              <p:cNvSpPr>
                <a:spLocks noChangeArrowheads="1"/>
              </p:cNvSpPr>
              <p:nvPr/>
            </p:nvSpPr>
            <p:spPr bwMode="auto">
              <a:xfrm>
                <a:off x="1905" y="1554"/>
                <a:ext cx="16"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1" name="Rectangle 239"/>
              <p:cNvSpPr>
                <a:spLocks noChangeArrowheads="1"/>
              </p:cNvSpPr>
              <p:nvPr/>
            </p:nvSpPr>
            <p:spPr bwMode="auto">
              <a:xfrm>
                <a:off x="1931" y="1554"/>
                <a:ext cx="18"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2" name="Rectangle 240"/>
              <p:cNvSpPr>
                <a:spLocks noChangeArrowheads="1"/>
              </p:cNvSpPr>
              <p:nvPr/>
            </p:nvSpPr>
            <p:spPr bwMode="auto">
              <a:xfrm>
                <a:off x="1966" y="1583"/>
                <a:ext cx="16"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3" name="Rectangle 241"/>
              <p:cNvSpPr>
                <a:spLocks noChangeArrowheads="1"/>
              </p:cNvSpPr>
              <p:nvPr/>
            </p:nvSpPr>
            <p:spPr bwMode="auto">
              <a:xfrm>
                <a:off x="1990" y="1599"/>
                <a:ext cx="16"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4" name="Rectangle 242"/>
              <p:cNvSpPr>
                <a:spLocks noChangeArrowheads="1"/>
              </p:cNvSpPr>
              <p:nvPr/>
            </p:nvSpPr>
            <p:spPr bwMode="auto">
              <a:xfrm>
                <a:off x="2011" y="1583"/>
                <a:ext cx="18"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5" name="Rectangle 243"/>
              <p:cNvSpPr>
                <a:spLocks noChangeArrowheads="1"/>
              </p:cNvSpPr>
              <p:nvPr/>
            </p:nvSpPr>
            <p:spPr bwMode="auto">
              <a:xfrm>
                <a:off x="2035" y="1599"/>
                <a:ext cx="16"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6" name="Rectangle 244"/>
              <p:cNvSpPr>
                <a:spLocks noChangeArrowheads="1"/>
              </p:cNvSpPr>
              <p:nvPr/>
            </p:nvSpPr>
            <p:spPr bwMode="auto">
              <a:xfrm>
                <a:off x="2074" y="1343"/>
                <a:ext cx="86" cy="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7" name="Rectangle 245"/>
              <p:cNvSpPr>
                <a:spLocks noChangeArrowheads="1"/>
              </p:cNvSpPr>
              <p:nvPr/>
            </p:nvSpPr>
            <p:spPr bwMode="auto">
              <a:xfrm>
                <a:off x="2081" y="1315"/>
                <a:ext cx="8" cy="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8" name="Rectangle 246"/>
              <p:cNvSpPr>
                <a:spLocks noChangeArrowheads="1"/>
              </p:cNvSpPr>
              <p:nvPr/>
            </p:nvSpPr>
            <p:spPr bwMode="auto">
              <a:xfrm>
                <a:off x="2093" y="1315"/>
                <a:ext cx="9" cy="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9" name="Rectangle 247"/>
              <p:cNvSpPr>
                <a:spLocks noChangeArrowheads="1"/>
              </p:cNvSpPr>
              <p:nvPr/>
            </p:nvSpPr>
            <p:spPr bwMode="auto">
              <a:xfrm>
                <a:off x="2109" y="1330"/>
                <a:ext cx="9"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0" name="Rectangle 248"/>
              <p:cNvSpPr>
                <a:spLocks noChangeArrowheads="1"/>
              </p:cNvSpPr>
              <p:nvPr/>
            </p:nvSpPr>
            <p:spPr bwMode="auto">
              <a:xfrm>
                <a:off x="2121" y="1335"/>
                <a:ext cx="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1" name="Rectangle 249"/>
              <p:cNvSpPr>
                <a:spLocks noChangeArrowheads="1"/>
              </p:cNvSpPr>
              <p:nvPr/>
            </p:nvSpPr>
            <p:spPr bwMode="auto">
              <a:xfrm>
                <a:off x="2131" y="1330"/>
                <a:ext cx="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2" name="Rectangle 250"/>
              <p:cNvSpPr>
                <a:spLocks noChangeArrowheads="1"/>
              </p:cNvSpPr>
              <p:nvPr/>
            </p:nvSpPr>
            <p:spPr bwMode="auto">
              <a:xfrm>
                <a:off x="2141" y="1335"/>
                <a:ext cx="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3" name="Rectangle 251"/>
              <p:cNvSpPr>
                <a:spLocks noChangeArrowheads="1"/>
              </p:cNvSpPr>
              <p:nvPr/>
            </p:nvSpPr>
            <p:spPr bwMode="auto">
              <a:xfrm>
                <a:off x="2333" y="1964"/>
                <a:ext cx="209" cy="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4" name="Rectangle 252"/>
              <p:cNvSpPr>
                <a:spLocks noChangeArrowheads="1"/>
              </p:cNvSpPr>
              <p:nvPr/>
            </p:nvSpPr>
            <p:spPr bwMode="auto">
              <a:xfrm>
                <a:off x="2349" y="1897"/>
                <a:ext cx="19"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5" name="Rectangle 253"/>
              <p:cNvSpPr>
                <a:spLocks noChangeArrowheads="1"/>
              </p:cNvSpPr>
              <p:nvPr/>
            </p:nvSpPr>
            <p:spPr bwMode="auto">
              <a:xfrm>
                <a:off x="2378" y="1897"/>
                <a:ext cx="20"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6" name="Rectangle 254"/>
              <p:cNvSpPr>
                <a:spLocks noChangeArrowheads="1"/>
              </p:cNvSpPr>
              <p:nvPr/>
            </p:nvSpPr>
            <p:spPr bwMode="auto">
              <a:xfrm>
                <a:off x="2419" y="1932"/>
                <a:ext cx="19" cy="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7" name="Rectangle 255"/>
              <p:cNvSpPr>
                <a:spLocks noChangeArrowheads="1"/>
              </p:cNvSpPr>
              <p:nvPr/>
            </p:nvSpPr>
            <p:spPr bwMode="auto">
              <a:xfrm>
                <a:off x="2445" y="1949"/>
                <a:ext cx="1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8" name="Rectangle 256"/>
              <p:cNvSpPr>
                <a:spLocks noChangeArrowheads="1"/>
              </p:cNvSpPr>
              <p:nvPr/>
            </p:nvSpPr>
            <p:spPr bwMode="auto">
              <a:xfrm>
                <a:off x="2471" y="1932"/>
                <a:ext cx="19" cy="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9" name="Rectangle 257"/>
              <p:cNvSpPr>
                <a:spLocks noChangeArrowheads="1"/>
              </p:cNvSpPr>
              <p:nvPr/>
            </p:nvSpPr>
            <p:spPr bwMode="auto">
              <a:xfrm>
                <a:off x="2497" y="1949"/>
                <a:ext cx="1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0" name="Freeform 258"/>
              <p:cNvSpPr>
                <a:spLocks/>
              </p:cNvSpPr>
              <p:nvPr/>
            </p:nvSpPr>
            <p:spPr bwMode="auto">
              <a:xfrm>
                <a:off x="2144" y="684"/>
                <a:ext cx="96" cy="83"/>
              </a:xfrm>
              <a:custGeom>
                <a:avLst/>
                <a:gdLst>
                  <a:gd name="T0" fmla="*/ 0 w 96"/>
                  <a:gd name="T1" fmla="*/ 83 h 83"/>
                  <a:gd name="T2" fmla="*/ 48 w 96"/>
                  <a:gd name="T3" fmla="*/ 0 h 83"/>
                  <a:gd name="T4" fmla="*/ 96 w 96"/>
                  <a:gd name="T5" fmla="*/ 83 h 83"/>
                  <a:gd name="T6" fmla="*/ 0 w 96"/>
                  <a:gd name="T7" fmla="*/ 83 h 83"/>
                </a:gdLst>
                <a:ahLst/>
                <a:cxnLst>
                  <a:cxn ang="0">
                    <a:pos x="T0" y="T1"/>
                  </a:cxn>
                  <a:cxn ang="0">
                    <a:pos x="T2" y="T3"/>
                  </a:cxn>
                  <a:cxn ang="0">
                    <a:pos x="T4" y="T5"/>
                  </a:cxn>
                  <a:cxn ang="0">
                    <a:pos x="T6" y="T7"/>
                  </a:cxn>
                </a:cxnLst>
                <a:rect l="0" t="0" r="r" b="b"/>
                <a:pathLst>
                  <a:path w="96" h="83">
                    <a:moveTo>
                      <a:pt x="0" y="83"/>
                    </a:moveTo>
                    <a:lnTo>
                      <a:pt x="48" y="0"/>
                    </a:lnTo>
                    <a:lnTo>
                      <a:pt x="96"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1" name="Freeform 259"/>
              <p:cNvSpPr>
                <a:spLocks/>
              </p:cNvSpPr>
              <p:nvPr/>
            </p:nvSpPr>
            <p:spPr bwMode="auto">
              <a:xfrm>
                <a:off x="2144" y="7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2" name="Freeform 260"/>
              <p:cNvSpPr>
                <a:spLocks noEditPoints="1"/>
              </p:cNvSpPr>
              <p:nvPr/>
            </p:nvSpPr>
            <p:spPr bwMode="auto">
              <a:xfrm>
                <a:off x="1725" y="1744"/>
                <a:ext cx="89" cy="87"/>
              </a:xfrm>
              <a:custGeom>
                <a:avLst/>
                <a:gdLst>
                  <a:gd name="T0" fmla="*/ 30 w 61"/>
                  <a:gd name="T1" fmla="*/ 0 h 60"/>
                  <a:gd name="T2" fmla="*/ 0 w 61"/>
                  <a:gd name="T3" fmla="*/ 30 h 60"/>
                  <a:gd name="T4" fmla="*/ 30 w 61"/>
                  <a:gd name="T5" fmla="*/ 60 h 60"/>
                  <a:gd name="T6" fmla="*/ 61 w 61"/>
                  <a:gd name="T7" fmla="*/ 30 h 60"/>
                  <a:gd name="T8" fmla="*/ 30 w 61"/>
                  <a:gd name="T9" fmla="*/ 0 h 60"/>
                  <a:gd name="T10" fmla="*/ 30 w 61"/>
                  <a:gd name="T11" fmla="*/ 51 h 60"/>
                  <a:gd name="T12" fmla="*/ 10 w 61"/>
                  <a:gd name="T13" fmla="*/ 30 h 60"/>
                  <a:gd name="T14" fmla="*/ 30 w 61"/>
                  <a:gd name="T15" fmla="*/ 9 h 60"/>
                  <a:gd name="T16" fmla="*/ 51 w 61"/>
                  <a:gd name="T17" fmla="*/ 30 h 60"/>
                  <a:gd name="T18" fmla="*/ 30 w 61"/>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0">
                    <a:moveTo>
                      <a:pt x="30" y="0"/>
                    </a:moveTo>
                    <a:cubicBezTo>
                      <a:pt x="14" y="0"/>
                      <a:pt x="0" y="13"/>
                      <a:pt x="0" y="30"/>
                    </a:cubicBezTo>
                    <a:cubicBezTo>
                      <a:pt x="0" y="47"/>
                      <a:pt x="14" y="60"/>
                      <a:pt x="30" y="60"/>
                    </a:cubicBezTo>
                    <a:cubicBezTo>
                      <a:pt x="47" y="60"/>
                      <a:pt x="61" y="47"/>
                      <a:pt x="61" y="30"/>
                    </a:cubicBezTo>
                    <a:cubicBezTo>
                      <a:pt x="61" y="13"/>
                      <a:pt x="47" y="0"/>
                      <a:pt x="30" y="0"/>
                    </a:cubicBezTo>
                    <a:close/>
                    <a:moveTo>
                      <a:pt x="30" y="51"/>
                    </a:moveTo>
                    <a:cubicBezTo>
                      <a:pt x="19" y="51"/>
                      <a:pt x="10" y="42"/>
                      <a:pt x="10" y="30"/>
                    </a:cubicBezTo>
                    <a:cubicBezTo>
                      <a:pt x="10" y="19"/>
                      <a:pt x="19" y="9"/>
                      <a:pt x="30" y="9"/>
                    </a:cubicBezTo>
                    <a:cubicBezTo>
                      <a:pt x="42" y="9"/>
                      <a:pt x="51" y="19"/>
                      <a:pt x="51" y="30"/>
                    </a:cubicBezTo>
                    <a:cubicBezTo>
                      <a:pt x="51" y="42"/>
                      <a:pt x="42" y="51"/>
                      <a:pt x="3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3" name="Rectangle 261"/>
              <p:cNvSpPr>
                <a:spLocks noChangeArrowheads="1"/>
              </p:cNvSpPr>
              <p:nvPr/>
            </p:nvSpPr>
            <p:spPr bwMode="auto">
              <a:xfrm>
                <a:off x="1760" y="1826"/>
                <a:ext cx="19"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4" name="Rectangle 262"/>
              <p:cNvSpPr>
                <a:spLocks noChangeArrowheads="1"/>
              </p:cNvSpPr>
              <p:nvPr/>
            </p:nvSpPr>
            <p:spPr bwMode="auto">
              <a:xfrm>
                <a:off x="1760" y="1766"/>
                <a:ext cx="19"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5" name="Freeform 263"/>
              <p:cNvSpPr>
                <a:spLocks/>
              </p:cNvSpPr>
              <p:nvPr/>
            </p:nvSpPr>
            <p:spPr bwMode="auto">
              <a:xfrm>
                <a:off x="1697" y="1741"/>
                <a:ext cx="169" cy="112"/>
              </a:xfrm>
              <a:custGeom>
                <a:avLst/>
                <a:gdLst>
                  <a:gd name="T0" fmla="*/ 0 w 169"/>
                  <a:gd name="T1" fmla="*/ 0 h 112"/>
                  <a:gd name="T2" fmla="*/ 0 w 169"/>
                  <a:gd name="T3" fmla="*/ 112 h 112"/>
                  <a:gd name="T4" fmla="*/ 40 w 169"/>
                  <a:gd name="T5" fmla="*/ 112 h 112"/>
                  <a:gd name="T6" fmla="*/ 40 w 169"/>
                  <a:gd name="T7" fmla="*/ 96 h 112"/>
                  <a:gd name="T8" fmla="*/ 117 w 169"/>
                  <a:gd name="T9" fmla="*/ 96 h 112"/>
                  <a:gd name="T10" fmla="*/ 117 w 169"/>
                  <a:gd name="T11" fmla="*/ 112 h 112"/>
                  <a:gd name="T12" fmla="*/ 169 w 169"/>
                  <a:gd name="T13" fmla="*/ 112 h 112"/>
                  <a:gd name="T14" fmla="*/ 169 w 169"/>
                  <a:gd name="T15" fmla="*/ 0 h 112"/>
                  <a:gd name="T16" fmla="*/ 0 w 169"/>
                  <a:gd name="T1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112">
                    <a:moveTo>
                      <a:pt x="0" y="0"/>
                    </a:moveTo>
                    <a:lnTo>
                      <a:pt x="0" y="112"/>
                    </a:lnTo>
                    <a:lnTo>
                      <a:pt x="40" y="112"/>
                    </a:lnTo>
                    <a:lnTo>
                      <a:pt x="40" y="96"/>
                    </a:lnTo>
                    <a:lnTo>
                      <a:pt x="117" y="96"/>
                    </a:lnTo>
                    <a:lnTo>
                      <a:pt x="117" y="112"/>
                    </a:lnTo>
                    <a:lnTo>
                      <a:pt x="169" y="112"/>
                    </a:lnTo>
                    <a:lnTo>
                      <a:pt x="169" y="0"/>
                    </a:lnTo>
                    <a:lnTo>
                      <a:pt x="0" y="0"/>
                    </a:lnTo>
                    <a:close/>
                  </a:path>
                </a:pathLst>
              </a:custGeom>
              <a:grp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6" name="Freeform 264"/>
              <p:cNvSpPr>
                <a:spLocks/>
              </p:cNvSpPr>
              <p:nvPr/>
            </p:nvSpPr>
            <p:spPr bwMode="auto">
              <a:xfrm>
                <a:off x="720" y="1017"/>
                <a:ext cx="122" cy="135"/>
              </a:xfrm>
              <a:custGeom>
                <a:avLst/>
                <a:gdLst>
                  <a:gd name="T0" fmla="*/ 37 w 84"/>
                  <a:gd name="T1" fmla="*/ 0 h 93"/>
                  <a:gd name="T2" fmla="*/ 0 w 84"/>
                  <a:gd name="T3" fmla="*/ 19 h 93"/>
                  <a:gd name="T4" fmla="*/ 27 w 84"/>
                  <a:gd name="T5" fmla="*/ 46 h 93"/>
                  <a:gd name="T6" fmla="*/ 0 w 84"/>
                  <a:gd name="T7" fmla="*/ 74 h 93"/>
                  <a:gd name="T8" fmla="*/ 37 w 84"/>
                  <a:gd name="T9" fmla="*/ 93 h 93"/>
                  <a:gd name="T10" fmla="*/ 84 w 84"/>
                  <a:gd name="T11" fmla="*/ 46 h 93"/>
                  <a:gd name="T12" fmla="*/ 37 w 8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84" h="93">
                    <a:moveTo>
                      <a:pt x="37" y="0"/>
                    </a:moveTo>
                    <a:cubicBezTo>
                      <a:pt x="22" y="0"/>
                      <a:pt x="8" y="7"/>
                      <a:pt x="0" y="19"/>
                    </a:cubicBezTo>
                    <a:cubicBezTo>
                      <a:pt x="15" y="19"/>
                      <a:pt x="27" y="31"/>
                      <a:pt x="27" y="46"/>
                    </a:cubicBezTo>
                    <a:cubicBezTo>
                      <a:pt x="27" y="61"/>
                      <a:pt x="15" y="74"/>
                      <a:pt x="0" y="74"/>
                    </a:cubicBezTo>
                    <a:cubicBezTo>
                      <a:pt x="8" y="85"/>
                      <a:pt x="22" y="93"/>
                      <a:pt x="37" y="93"/>
                    </a:cubicBezTo>
                    <a:cubicBezTo>
                      <a:pt x="63" y="93"/>
                      <a:pt x="84" y="72"/>
                      <a:pt x="84" y="46"/>
                    </a:cubicBezTo>
                    <a:cubicBezTo>
                      <a:pt x="84" y="21"/>
                      <a:pt x="63"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7" name="Oval 265"/>
              <p:cNvSpPr>
                <a:spLocks noChangeArrowheads="1"/>
              </p:cNvSpPr>
              <p:nvPr/>
            </p:nvSpPr>
            <p:spPr bwMode="auto">
              <a:xfrm>
                <a:off x="680" y="1049"/>
                <a:ext cx="70" cy="7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8" name="Rectangle 266"/>
              <p:cNvSpPr>
                <a:spLocks noChangeArrowheads="1"/>
              </p:cNvSpPr>
              <p:nvPr/>
            </p:nvSpPr>
            <p:spPr bwMode="auto">
              <a:xfrm>
                <a:off x="810" y="1064"/>
                <a:ext cx="94"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9" name="Freeform 267"/>
              <p:cNvSpPr>
                <a:spLocks noEditPoints="1"/>
              </p:cNvSpPr>
              <p:nvPr/>
            </p:nvSpPr>
            <p:spPr bwMode="auto">
              <a:xfrm>
                <a:off x="787" y="917"/>
                <a:ext cx="83" cy="84"/>
              </a:xfrm>
              <a:custGeom>
                <a:avLst/>
                <a:gdLst>
                  <a:gd name="T0" fmla="*/ 29 w 57"/>
                  <a:gd name="T1" fmla="*/ 0 h 58"/>
                  <a:gd name="T2" fmla="*/ 0 w 57"/>
                  <a:gd name="T3" fmla="*/ 29 h 58"/>
                  <a:gd name="T4" fmla="*/ 29 w 57"/>
                  <a:gd name="T5" fmla="*/ 58 h 58"/>
                  <a:gd name="T6" fmla="*/ 57 w 57"/>
                  <a:gd name="T7" fmla="*/ 29 h 58"/>
                  <a:gd name="T8" fmla="*/ 29 w 57"/>
                  <a:gd name="T9" fmla="*/ 0 h 58"/>
                  <a:gd name="T10" fmla="*/ 29 w 57"/>
                  <a:gd name="T11" fmla="*/ 41 h 58"/>
                  <a:gd name="T12" fmla="*/ 17 w 57"/>
                  <a:gd name="T13" fmla="*/ 29 h 58"/>
                  <a:gd name="T14" fmla="*/ 29 w 57"/>
                  <a:gd name="T15" fmla="*/ 17 h 58"/>
                  <a:gd name="T16" fmla="*/ 40 w 57"/>
                  <a:gd name="T17" fmla="*/ 29 h 58"/>
                  <a:gd name="T18" fmla="*/ 29 w 57"/>
                  <a:gd name="T1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9" y="0"/>
                    </a:moveTo>
                    <a:cubicBezTo>
                      <a:pt x="13" y="0"/>
                      <a:pt x="0" y="13"/>
                      <a:pt x="0" y="29"/>
                    </a:cubicBezTo>
                    <a:cubicBezTo>
                      <a:pt x="0" y="45"/>
                      <a:pt x="13" y="58"/>
                      <a:pt x="29" y="58"/>
                    </a:cubicBezTo>
                    <a:cubicBezTo>
                      <a:pt x="45" y="58"/>
                      <a:pt x="57" y="45"/>
                      <a:pt x="57" y="29"/>
                    </a:cubicBezTo>
                    <a:cubicBezTo>
                      <a:pt x="57" y="13"/>
                      <a:pt x="45" y="0"/>
                      <a:pt x="29" y="0"/>
                    </a:cubicBezTo>
                    <a:close/>
                    <a:moveTo>
                      <a:pt x="29" y="41"/>
                    </a:moveTo>
                    <a:cubicBezTo>
                      <a:pt x="22" y="41"/>
                      <a:pt x="17" y="36"/>
                      <a:pt x="17" y="29"/>
                    </a:cubicBezTo>
                    <a:cubicBezTo>
                      <a:pt x="17" y="23"/>
                      <a:pt x="22" y="17"/>
                      <a:pt x="29" y="17"/>
                    </a:cubicBezTo>
                    <a:cubicBezTo>
                      <a:pt x="35" y="17"/>
                      <a:pt x="40" y="23"/>
                      <a:pt x="40" y="29"/>
                    </a:cubicBezTo>
                    <a:cubicBezTo>
                      <a:pt x="40" y="36"/>
                      <a:pt x="35" y="41"/>
                      <a:pt x="2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0" name="Freeform 268"/>
              <p:cNvSpPr>
                <a:spLocks noEditPoints="1"/>
              </p:cNvSpPr>
              <p:nvPr/>
            </p:nvSpPr>
            <p:spPr bwMode="auto">
              <a:xfrm>
                <a:off x="1984" y="1014"/>
                <a:ext cx="57" cy="57"/>
              </a:xfrm>
              <a:custGeom>
                <a:avLst/>
                <a:gdLst>
                  <a:gd name="T0" fmla="*/ 20 w 39"/>
                  <a:gd name="T1" fmla="*/ 0 h 39"/>
                  <a:gd name="T2" fmla="*/ 0 w 39"/>
                  <a:gd name="T3" fmla="*/ 19 h 39"/>
                  <a:gd name="T4" fmla="*/ 20 w 39"/>
                  <a:gd name="T5" fmla="*/ 39 h 39"/>
                  <a:gd name="T6" fmla="*/ 39 w 39"/>
                  <a:gd name="T7" fmla="*/ 19 h 39"/>
                  <a:gd name="T8" fmla="*/ 20 w 39"/>
                  <a:gd name="T9" fmla="*/ 0 h 39"/>
                  <a:gd name="T10" fmla="*/ 20 w 39"/>
                  <a:gd name="T11" fmla="*/ 27 h 39"/>
                  <a:gd name="T12" fmla="*/ 12 w 39"/>
                  <a:gd name="T13" fmla="*/ 19 h 39"/>
                  <a:gd name="T14" fmla="*/ 20 w 39"/>
                  <a:gd name="T15" fmla="*/ 11 h 39"/>
                  <a:gd name="T16" fmla="*/ 28 w 39"/>
                  <a:gd name="T17" fmla="*/ 19 h 39"/>
                  <a:gd name="T18" fmla="*/ 20 w 39"/>
                  <a:gd name="T19"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0"/>
                    </a:moveTo>
                    <a:cubicBezTo>
                      <a:pt x="9" y="0"/>
                      <a:pt x="0" y="8"/>
                      <a:pt x="0" y="19"/>
                    </a:cubicBezTo>
                    <a:cubicBezTo>
                      <a:pt x="0" y="30"/>
                      <a:pt x="9" y="39"/>
                      <a:pt x="20" y="39"/>
                    </a:cubicBezTo>
                    <a:cubicBezTo>
                      <a:pt x="31" y="39"/>
                      <a:pt x="39" y="30"/>
                      <a:pt x="39" y="19"/>
                    </a:cubicBezTo>
                    <a:cubicBezTo>
                      <a:pt x="39" y="8"/>
                      <a:pt x="31" y="0"/>
                      <a:pt x="20" y="0"/>
                    </a:cubicBezTo>
                    <a:close/>
                    <a:moveTo>
                      <a:pt x="20" y="27"/>
                    </a:moveTo>
                    <a:cubicBezTo>
                      <a:pt x="15" y="27"/>
                      <a:pt x="12" y="23"/>
                      <a:pt x="12" y="19"/>
                    </a:cubicBezTo>
                    <a:cubicBezTo>
                      <a:pt x="12" y="15"/>
                      <a:pt x="15" y="11"/>
                      <a:pt x="20" y="11"/>
                    </a:cubicBezTo>
                    <a:cubicBezTo>
                      <a:pt x="24" y="11"/>
                      <a:pt x="28" y="15"/>
                      <a:pt x="28" y="19"/>
                    </a:cubicBezTo>
                    <a:cubicBezTo>
                      <a:pt x="28" y="23"/>
                      <a:pt x="24" y="27"/>
                      <a:pt x="2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1" name="Freeform 269"/>
              <p:cNvSpPr>
                <a:spLocks noEditPoints="1"/>
              </p:cNvSpPr>
              <p:nvPr/>
            </p:nvSpPr>
            <p:spPr bwMode="auto">
              <a:xfrm>
                <a:off x="1822" y="605"/>
                <a:ext cx="57" cy="57"/>
              </a:xfrm>
              <a:custGeom>
                <a:avLst/>
                <a:gdLst>
                  <a:gd name="T0" fmla="*/ 20 w 39"/>
                  <a:gd name="T1" fmla="*/ 0 h 39"/>
                  <a:gd name="T2" fmla="*/ 0 w 39"/>
                  <a:gd name="T3" fmla="*/ 20 h 39"/>
                  <a:gd name="T4" fmla="*/ 20 w 39"/>
                  <a:gd name="T5" fmla="*/ 39 h 39"/>
                  <a:gd name="T6" fmla="*/ 39 w 39"/>
                  <a:gd name="T7" fmla="*/ 20 h 39"/>
                  <a:gd name="T8" fmla="*/ 20 w 39"/>
                  <a:gd name="T9" fmla="*/ 0 h 39"/>
                  <a:gd name="T10" fmla="*/ 20 w 39"/>
                  <a:gd name="T11" fmla="*/ 28 h 39"/>
                  <a:gd name="T12" fmla="*/ 12 w 39"/>
                  <a:gd name="T13" fmla="*/ 20 h 39"/>
                  <a:gd name="T14" fmla="*/ 20 w 39"/>
                  <a:gd name="T15" fmla="*/ 12 h 39"/>
                  <a:gd name="T16" fmla="*/ 27 w 39"/>
                  <a:gd name="T17" fmla="*/ 20 h 39"/>
                  <a:gd name="T18" fmla="*/ 20 w 39"/>
                  <a:gd name="T19"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0"/>
                    </a:moveTo>
                    <a:cubicBezTo>
                      <a:pt x="9" y="0"/>
                      <a:pt x="0" y="9"/>
                      <a:pt x="0" y="20"/>
                    </a:cubicBezTo>
                    <a:cubicBezTo>
                      <a:pt x="0" y="31"/>
                      <a:pt x="9" y="39"/>
                      <a:pt x="20" y="39"/>
                    </a:cubicBezTo>
                    <a:cubicBezTo>
                      <a:pt x="30" y="39"/>
                      <a:pt x="39" y="31"/>
                      <a:pt x="39" y="20"/>
                    </a:cubicBezTo>
                    <a:cubicBezTo>
                      <a:pt x="39" y="9"/>
                      <a:pt x="30" y="0"/>
                      <a:pt x="20" y="0"/>
                    </a:cubicBezTo>
                    <a:close/>
                    <a:moveTo>
                      <a:pt x="20" y="28"/>
                    </a:moveTo>
                    <a:cubicBezTo>
                      <a:pt x="15" y="28"/>
                      <a:pt x="12" y="24"/>
                      <a:pt x="12" y="20"/>
                    </a:cubicBezTo>
                    <a:cubicBezTo>
                      <a:pt x="12" y="15"/>
                      <a:pt x="15" y="12"/>
                      <a:pt x="20" y="12"/>
                    </a:cubicBezTo>
                    <a:cubicBezTo>
                      <a:pt x="24" y="12"/>
                      <a:pt x="27" y="15"/>
                      <a:pt x="27" y="20"/>
                    </a:cubicBezTo>
                    <a:cubicBezTo>
                      <a:pt x="27"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2" name="Freeform 270"/>
              <p:cNvSpPr>
                <a:spLocks noEditPoints="1"/>
              </p:cNvSpPr>
              <p:nvPr/>
            </p:nvSpPr>
            <p:spPr bwMode="auto">
              <a:xfrm>
                <a:off x="2352" y="838"/>
                <a:ext cx="55" cy="57"/>
              </a:xfrm>
              <a:custGeom>
                <a:avLst/>
                <a:gdLst>
                  <a:gd name="T0" fmla="*/ 19 w 38"/>
                  <a:gd name="T1" fmla="*/ 0 h 39"/>
                  <a:gd name="T2" fmla="*/ 0 w 38"/>
                  <a:gd name="T3" fmla="*/ 19 h 39"/>
                  <a:gd name="T4" fmla="*/ 19 w 38"/>
                  <a:gd name="T5" fmla="*/ 39 h 39"/>
                  <a:gd name="T6" fmla="*/ 38 w 38"/>
                  <a:gd name="T7" fmla="*/ 19 h 39"/>
                  <a:gd name="T8" fmla="*/ 19 w 38"/>
                  <a:gd name="T9" fmla="*/ 0 h 39"/>
                  <a:gd name="T10" fmla="*/ 19 w 38"/>
                  <a:gd name="T11" fmla="*/ 27 h 39"/>
                  <a:gd name="T12" fmla="*/ 11 w 38"/>
                  <a:gd name="T13" fmla="*/ 19 h 39"/>
                  <a:gd name="T14" fmla="*/ 19 w 38"/>
                  <a:gd name="T15" fmla="*/ 12 h 39"/>
                  <a:gd name="T16" fmla="*/ 27 w 38"/>
                  <a:gd name="T17" fmla="*/ 19 h 39"/>
                  <a:gd name="T18" fmla="*/ 19 w 38"/>
                  <a:gd name="T19"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9">
                    <a:moveTo>
                      <a:pt x="19" y="0"/>
                    </a:moveTo>
                    <a:cubicBezTo>
                      <a:pt x="8" y="0"/>
                      <a:pt x="0" y="9"/>
                      <a:pt x="0" y="19"/>
                    </a:cubicBezTo>
                    <a:cubicBezTo>
                      <a:pt x="0" y="30"/>
                      <a:pt x="8" y="39"/>
                      <a:pt x="19" y="39"/>
                    </a:cubicBezTo>
                    <a:cubicBezTo>
                      <a:pt x="30" y="39"/>
                      <a:pt x="38" y="30"/>
                      <a:pt x="38" y="19"/>
                    </a:cubicBezTo>
                    <a:cubicBezTo>
                      <a:pt x="38" y="9"/>
                      <a:pt x="30" y="0"/>
                      <a:pt x="19" y="0"/>
                    </a:cubicBezTo>
                    <a:close/>
                    <a:moveTo>
                      <a:pt x="19" y="27"/>
                    </a:moveTo>
                    <a:cubicBezTo>
                      <a:pt x="15" y="27"/>
                      <a:pt x="11" y="24"/>
                      <a:pt x="11" y="19"/>
                    </a:cubicBezTo>
                    <a:cubicBezTo>
                      <a:pt x="11" y="15"/>
                      <a:pt x="15" y="12"/>
                      <a:pt x="19" y="12"/>
                    </a:cubicBezTo>
                    <a:cubicBezTo>
                      <a:pt x="23" y="12"/>
                      <a:pt x="27" y="15"/>
                      <a:pt x="27" y="19"/>
                    </a:cubicBezTo>
                    <a:cubicBezTo>
                      <a:pt x="27" y="24"/>
                      <a:pt x="23" y="27"/>
                      <a:pt x="1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3" name="Freeform 271"/>
              <p:cNvSpPr>
                <a:spLocks noEditPoints="1"/>
              </p:cNvSpPr>
              <p:nvPr/>
            </p:nvSpPr>
            <p:spPr bwMode="auto">
              <a:xfrm>
                <a:off x="586" y="1369"/>
                <a:ext cx="57" cy="57"/>
              </a:xfrm>
              <a:custGeom>
                <a:avLst/>
                <a:gdLst>
                  <a:gd name="T0" fmla="*/ 20 w 39"/>
                  <a:gd name="T1" fmla="*/ 0 h 39"/>
                  <a:gd name="T2" fmla="*/ 0 w 39"/>
                  <a:gd name="T3" fmla="*/ 20 h 39"/>
                  <a:gd name="T4" fmla="*/ 20 w 39"/>
                  <a:gd name="T5" fmla="*/ 39 h 39"/>
                  <a:gd name="T6" fmla="*/ 39 w 39"/>
                  <a:gd name="T7" fmla="*/ 20 h 39"/>
                  <a:gd name="T8" fmla="*/ 20 w 39"/>
                  <a:gd name="T9" fmla="*/ 0 h 39"/>
                  <a:gd name="T10" fmla="*/ 20 w 39"/>
                  <a:gd name="T11" fmla="*/ 27 h 39"/>
                  <a:gd name="T12" fmla="*/ 12 w 39"/>
                  <a:gd name="T13" fmla="*/ 20 h 39"/>
                  <a:gd name="T14" fmla="*/ 20 w 39"/>
                  <a:gd name="T15" fmla="*/ 12 h 39"/>
                  <a:gd name="T16" fmla="*/ 28 w 39"/>
                  <a:gd name="T17" fmla="*/ 20 h 39"/>
                  <a:gd name="T18" fmla="*/ 20 w 39"/>
                  <a:gd name="T19"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0"/>
                    </a:moveTo>
                    <a:cubicBezTo>
                      <a:pt x="9" y="0"/>
                      <a:pt x="0" y="9"/>
                      <a:pt x="0" y="20"/>
                    </a:cubicBezTo>
                    <a:cubicBezTo>
                      <a:pt x="0" y="30"/>
                      <a:pt x="9" y="39"/>
                      <a:pt x="20" y="39"/>
                    </a:cubicBezTo>
                    <a:cubicBezTo>
                      <a:pt x="30" y="39"/>
                      <a:pt x="39" y="30"/>
                      <a:pt x="39" y="20"/>
                    </a:cubicBezTo>
                    <a:cubicBezTo>
                      <a:pt x="39" y="9"/>
                      <a:pt x="30" y="0"/>
                      <a:pt x="20" y="0"/>
                    </a:cubicBezTo>
                    <a:close/>
                    <a:moveTo>
                      <a:pt x="20" y="27"/>
                    </a:moveTo>
                    <a:cubicBezTo>
                      <a:pt x="15" y="27"/>
                      <a:pt x="12" y="24"/>
                      <a:pt x="12" y="20"/>
                    </a:cubicBezTo>
                    <a:cubicBezTo>
                      <a:pt x="12" y="15"/>
                      <a:pt x="15" y="12"/>
                      <a:pt x="20" y="12"/>
                    </a:cubicBezTo>
                    <a:cubicBezTo>
                      <a:pt x="24" y="12"/>
                      <a:pt x="28" y="15"/>
                      <a:pt x="28" y="20"/>
                    </a:cubicBezTo>
                    <a:cubicBezTo>
                      <a:pt x="28" y="24"/>
                      <a:pt x="24" y="27"/>
                      <a:pt x="2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4" name="Freeform 272"/>
              <p:cNvSpPr>
                <a:spLocks noEditPoints="1"/>
              </p:cNvSpPr>
              <p:nvPr/>
            </p:nvSpPr>
            <p:spPr bwMode="auto">
              <a:xfrm>
                <a:off x="871" y="1126"/>
                <a:ext cx="57" cy="57"/>
              </a:xfrm>
              <a:custGeom>
                <a:avLst/>
                <a:gdLst>
                  <a:gd name="T0" fmla="*/ 20 w 39"/>
                  <a:gd name="T1" fmla="*/ 0 h 39"/>
                  <a:gd name="T2" fmla="*/ 0 w 39"/>
                  <a:gd name="T3" fmla="*/ 20 h 39"/>
                  <a:gd name="T4" fmla="*/ 20 w 39"/>
                  <a:gd name="T5" fmla="*/ 39 h 39"/>
                  <a:gd name="T6" fmla="*/ 39 w 39"/>
                  <a:gd name="T7" fmla="*/ 20 h 39"/>
                  <a:gd name="T8" fmla="*/ 20 w 39"/>
                  <a:gd name="T9" fmla="*/ 0 h 39"/>
                  <a:gd name="T10" fmla="*/ 20 w 39"/>
                  <a:gd name="T11" fmla="*/ 28 h 39"/>
                  <a:gd name="T12" fmla="*/ 12 w 39"/>
                  <a:gd name="T13" fmla="*/ 20 h 39"/>
                  <a:gd name="T14" fmla="*/ 20 w 39"/>
                  <a:gd name="T15" fmla="*/ 12 h 39"/>
                  <a:gd name="T16" fmla="*/ 28 w 39"/>
                  <a:gd name="T17" fmla="*/ 20 h 39"/>
                  <a:gd name="T18" fmla="*/ 20 w 39"/>
                  <a:gd name="T19"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0"/>
                    </a:moveTo>
                    <a:cubicBezTo>
                      <a:pt x="9" y="0"/>
                      <a:pt x="0" y="9"/>
                      <a:pt x="0" y="20"/>
                    </a:cubicBezTo>
                    <a:cubicBezTo>
                      <a:pt x="0" y="30"/>
                      <a:pt x="9" y="39"/>
                      <a:pt x="20" y="39"/>
                    </a:cubicBezTo>
                    <a:cubicBezTo>
                      <a:pt x="30" y="39"/>
                      <a:pt x="39" y="30"/>
                      <a:pt x="39" y="20"/>
                    </a:cubicBezTo>
                    <a:cubicBezTo>
                      <a:pt x="39" y="9"/>
                      <a:pt x="30" y="0"/>
                      <a:pt x="20" y="0"/>
                    </a:cubicBezTo>
                    <a:close/>
                    <a:moveTo>
                      <a:pt x="20" y="28"/>
                    </a:moveTo>
                    <a:cubicBezTo>
                      <a:pt x="15" y="28"/>
                      <a:pt x="12" y="24"/>
                      <a:pt x="12" y="20"/>
                    </a:cubicBezTo>
                    <a:cubicBezTo>
                      <a:pt x="12" y="15"/>
                      <a:pt x="15" y="12"/>
                      <a:pt x="20" y="12"/>
                    </a:cubicBezTo>
                    <a:cubicBezTo>
                      <a:pt x="24" y="12"/>
                      <a:pt x="28" y="15"/>
                      <a:pt x="28" y="20"/>
                    </a:cubicBezTo>
                    <a:cubicBezTo>
                      <a:pt x="28"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5" name="Freeform 273"/>
              <p:cNvSpPr>
                <a:spLocks/>
              </p:cNvSpPr>
              <p:nvPr/>
            </p:nvSpPr>
            <p:spPr bwMode="auto">
              <a:xfrm>
                <a:off x="1597" y="3079"/>
                <a:ext cx="113" cy="103"/>
              </a:xfrm>
              <a:custGeom>
                <a:avLst/>
                <a:gdLst>
                  <a:gd name="T0" fmla="*/ 78 w 78"/>
                  <a:gd name="T1" fmla="*/ 32 h 71"/>
                  <a:gd name="T2" fmla="*/ 62 w 78"/>
                  <a:gd name="T3" fmla="*/ 0 h 71"/>
                  <a:gd name="T4" fmla="*/ 39 w 78"/>
                  <a:gd name="T5" fmla="*/ 23 h 71"/>
                  <a:gd name="T6" fmla="*/ 16 w 78"/>
                  <a:gd name="T7" fmla="*/ 0 h 71"/>
                  <a:gd name="T8" fmla="*/ 0 w 78"/>
                  <a:gd name="T9" fmla="*/ 32 h 71"/>
                  <a:gd name="T10" fmla="*/ 39 w 78"/>
                  <a:gd name="T11" fmla="*/ 71 h 71"/>
                  <a:gd name="T12" fmla="*/ 78 w 78"/>
                  <a:gd name="T13" fmla="*/ 32 h 71"/>
                </a:gdLst>
                <a:ahLst/>
                <a:cxnLst>
                  <a:cxn ang="0">
                    <a:pos x="T0" y="T1"/>
                  </a:cxn>
                  <a:cxn ang="0">
                    <a:pos x="T2" y="T3"/>
                  </a:cxn>
                  <a:cxn ang="0">
                    <a:pos x="T4" y="T5"/>
                  </a:cxn>
                  <a:cxn ang="0">
                    <a:pos x="T6" y="T7"/>
                  </a:cxn>
                  <a:cxn ang="0">
                    <a:pos x="T8" y="T9"/>
                  </a:cxn>
                  <a:cxn ang="0">
                    <a:pos x="T10" y="T11"/>
                  </a:cxn>
                  <a:cxn ang="0">
                    <a:pos x="T12" y="T13"/>
                  </a:cxn>
                </a:cxnLst>
                <a:rect l="0" t="0" r="r" b="b"/>
                <a:pathLst>
                  <a:path w="78" h="71">
                    <a:moveTo>
                      <a:pt x="78" y="32"/>
                    </a:moveTo>
                    <a:cubicBezTo>
                      <a:pt x="78" y="19"/>
                      <a:pt x="72" y="7"/>
                      <a:pt x="62" y="0"/>
                    </a:cubicBezTo>
                    <a:cubicBezTo>
                      <a:pt x="62" y="13"/>
                      <a:pt x="52" y="23"/>
                      <a:pt x="39" y="23"/>
                    </a:cubicBezTo>
                    <a:cubicBezTo>
                      <a:pt x="26" y="23"/>
                      <a:pt x="16" y="13"/>
                      <a:pt x="16" y="0"/>
                    </a:cubicBezTo>
                    <a:cubicBezTo>
                      <a:pt x="6" y="7"/>
                      <a:pt x="0" y="19"/>
                      <a:pt x="0" y="32"/>
                    </a:cubicBezTo>
                    <a:cubicBezTo>
                      <a:pt x="0" y="53"/>
                      <a:pt x="17" y="71"/>
                      <a:pt x="39" y="71"/>
                    </a:cubicBezTo>
                    <a:cubicBezTo>
                      <a:pt x="61" y="71"/>
                      <a:pt x="78" y="53"/>
                      <a:pt x="7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6" name="Oval 274"/>
              <p:cNvSpPr>
                <a:spLocks noChangeArrowheads="1"/>
              </p:cNvSpPr>
              <p:nvPr/>
            </p:nvSpPr>
            <p:spPr bwMode="auto">
              <a:xfrm>
                <a:off x="1624" y="3047"/>
                <a:ext cx="59"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7" name="Rectangle 275"/>
              <p:cNvSpPr>
                <a:spLocks noChangeArrowheads="1"/>
              </p:cNvSpPr>
              <p:nvPr/>
            </p:nvSpPr>
            <p:spPr bwMode="auto">
              <a:xfrm>
                <a:off x="1636" y="3156"/>
                <a:ext cx="35" cy="7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8" name="Freeform 276"/>
              <p:cNvSpPr>
                <a:spLocks noEditPoints="1"/>
              </p:cNvSpPr>
              <p:nvPr/>
            </p:nvSpPr>
            <p:spPr bwMode="auto">
              <a:xfrm>
                <a:off x="1882" y="1760"/>
                <a:ext cx="161" cy="221"/>
              </a:xfrm>
              <a:custGeom>
                <a:avLst/>
                <a:gdLst>
                  <a:gd name="T0" fmla="*/ 0 w 161"/>
                  <a:gd name="T1" fmla="*/ 0 h 221"/>
                  <a:gd name="T2" fmla="*/ 0 w 161"/>
                  <a:gd name="T3" fmla="*/ 221 h 221"/>
                  <a:gd name="T4" fmla="*/ 134 w 161"/>
                  <a:gd name="T5" fmla="*/ 221 h 221"/>
                  <a:gd name="T6" fmla="*/ 161 w 161"/>
                  <a:gd name="T7" fmla="*/ 192 h 221"/>
                  <a:gd name="T8" fmla="*/ 161 w 161"/>
                  <a:gd name="T9" fmla="*/ 0 h 221"/>
                  <a:gd name="T10" fmla="*/ 0 w 161"/>
                  <a:gd name="T11" fmla="*/ 0 h 221"/>
                  <a:gd name="T12" fmla="*/ 35 w 161"/>
                  <a:gd name="T13" fmla="*/ 195 h 221"/>
                  <a:gd name="T14" fmla="*/ 20 w 161"/>
                  <a:gd name="T15" fmla="*/ 195 h 221"/>
                  <a:gd name="T16" fmla="*/ 20 w 161"/>
                  <a:gd name="T17" fmla="*/ 167 h 221"/>
                  <a:gd name="T18" fmla="*/ 35 w 161"/>
                  <a:gd name="T19" fmla="*/ 167 h 221"/>
                  <a:gd name="T20" fmla="*/ 35 w 161"/>
                  <a:gd name="T21" fmla="*/ 195 h 221"/>
                  <a:gd name="T22" fmla="*/ 63 w 161"/>
                  <a:gd name="T23" fmla="*/ 195 h 221"/>
                  <a:gd name="T24" fmla="*/ 52 w 161"/>
                  <a:gd name="T25" fmla="*/ 195 h 221"/>
                  <a:gd name="T26" fmla="*/ 52 w 161"/>
                  <a:gd name="T27" fmla="*/ 172 h 221"/>
                  <a:gd name="T28" fmla="*/ 63 w 161"/>
                  <a:gd name="T29" fmla="*/ 172 h 221"/>
                  <a:gd name="T30" fmla="*/ 63 w 161"/>
                  <a:gd name="T31" fmla="*/ 195 h 221"/>
                  <a:gd name="T32" fmla="*/ 92 w 161"/>
                  <a:gd name="T33" fmla="*/ 195 h 221"/>
                  <a:gd name="T34" fmla="*/ 81 w 161"/>
                  <a:gd name="T35" fmla="*/ 195 h 221"/>
                  <a:gd name="T36" fmla="*/ 81 w 161"/>
                  <a:gd name="T37" fmla="*/ 172 h 221"/>
                  <a:gd name="T38" fmla="*/ 92 w 161"/>
                  <a:gd name="T39" fmla="*/ 172 h 221"/>
                  <a:gd name="T40" fmla="*/ 92 w 161"/>
                  <a:gd name="T41" fmla="*/ 195 h 221"/>
                  <a:gd name="T42" fmla="*/ 121 w 161"/>
                  <a:gd name="T43" fmla="*/ 195 h 221"/>
                  <a:gd name="T44" fmla="*/ 111 w 161"/>
                  <a:gd name="T45" fmla="*/ 195 h 221"/>
                  <a:gd name="T46" fmla="*/ 111 w 161"/>
                  <a:gd name="T47" fmla="*/ 172 h 221"/>
                  <a:gd name="T48" fmla="*/ 121 w 161"/>
                  <a:gd name="T49" fmla="*/ 172 h 221"/>
                  <a:gd name="T50" fmla="*/ 121 w 161"/>
                  <a:gd name="T51" fmla="*/ 195 h 221"/>
                  <a:gd name="T52" fmla="*/ 129 w 161"/>
                  <a:gd name="T53" fmla="*/ 54 h 221"/>
                  <a:gd name="T54" fmla="*/ 28 w 161"/>
                  <a:gd name="T55" fmla="*/ 54 h 221"/>
                  <a:gd name="T56" fmla="*/ 28 w 161"/>
                  <a:gd name="T57" fmla="*/ 28 h 221"/>
                  <a:gd name="T58" fmla="*/ 129 w 161"/>
                  <a:gd name="T59" fmla="*/ 28 h 221"/>
                  <a:gd name="T60" fmla="*/ 129 w 161"/>
                  <a:gd name="T61" fmla="*/ 5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1" h="221">
                    <a:moveTo>
                      <a:pt x="0" y="0"/>
                    </a:moveTo>
                    <a:lnTo>
                      <a:pt x="0" y="221"/>
                    </a:lnTo>
                    <a:lnTo>
                      <a:pt x="134" y="221"/>
                    </a:lnTo>
                    <a:lnTo>
                      <a:pt x="161" y="192"/>
                    </a:lnTo>
                    <a:lnTo>
                      <a:pt x="161" y="0"/>
                    </a:lnTo>
                    <a:lnTo>
                      <a:pt x="0" y="0"/>
                    </a:lnTo>
                    <a:close/>
                    <a:moveTo>
                      <a:pt x="35" y="195"/>
                    </a:moveTo>
                    <a:lnTo>
                      <a:pt x="20" y="195"/>
                    </a:lnTo>
                    <a:lnTo>
                      <a:pt x="20" y="167"/>
                    </a:lnTo>
                    <a:lnTo>
                      <a:pt x="35" y="167"/>
                    </a:lnTo>
                    <a:lnTo>
                      <a:pt x="35" y="195"/>
                    </a:lnTo>
                    <a:close/>
                    <a:moveTo>
                      <a:pt x="63" y="195"/>
                    </a:moveTo>
                    <a:lnTo>
                      <a:pt x="52" y="195"/>
                    </a:lnTo>
                    <a:lnTo>
                      <a:pt x="52" y="172"/>
                    </a:lnTo>
                    <a:lnTo>
                      <a:pt x="63" y="172"/>
                    </a:lnTo>
                    <a:lnTo>
                      <a:pt x="63" y="195"/>
                    </a:lnTo>
                    <a:close/>
                    <a:moveTo>
                      <a:pt x="92" y="195"/>
                    </a:moveTo>
                    <a:lnTo>
                      <a:pt x="81" y="195"/>
                    </a:lnTo>
                    <a:lnTo>
                      <a:pt x="81" y="172"/>
                    </a:lnTo>
                    <a:lnTo>
                      <a:pt x="92" y="172"/>
                    </a:lnTo>
                    <a:lnTo>
                      <a:pt x="92" y="195"/>
                    </a:lnTo>
                    <a:close/>
                    <a:moveTo>
                      <a:pt x="121" y="195"/>
                    </a:moveTo>
                    <a:lnTo>
                      <a:pt x="111" y="195"/>
                    </a:lnTo>
                    <a:lnTo>
                      <a:pt x="111" y="172"/>
                    </a:lnTo>
                    <a:lnTo>
                      <a:pt x="121" y="172"/>
                    </a:lnTo>
                    <a:lnTo>
                      <a:pt x="121" y="195"/>
                    </a:lnTo>
                    <a:close/>
                    <a:moveTo>
                      <a:pt x="129" y="54"/>
                    </a:moveTo>
                    <a:lnTo>
                      <a:pt x="28" y="54"/>
                    </a:lnTo>
                    <a:lnTo>
                      <a:pt x="28" y="28"/>
                    </a:lnTo>
                    <a:lnTo>
                      <a:pt x="129" y="28"/>
                    </a:lnTo>
                    <a:lnTo>
                      <a:pt x="12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9" name="Freeform 277"/>
              <p:cNvSpPr>
                <a:spLocks noEditPoints="1"/>
              </p:cNvSpPr>
              <p:nvPr/>
            </p:nvSpPr>
            <p:spPr bwMode="auto">
              <a:xfrm>
                <a:off x="2269" y="902"/>
                <a:ext cx="99" cy="137"/>
              </a:xfrm>
              <a:custGeom>
                <a:avLst/>
                <a:gdLst>
                  <a:gd name="T0" fmla="*/ 0 w 99"/>
                  <a:gd name="T1" fmla="*/ 0 h 137"/>
                  <a:gd name="T2" fmla="*/ 0 w 99"/>
                  <a:gd name="T3" fmla="*/ 137 h 137"/>
                  <a:gd name="T4" fmla="*/ 81 w 99"/>
                  <a:gd name="T5" fmla="*/ 137 h 137"/>
                  <a:gd name="T6" fmla="*/ 99 w 99"/>
                  <a:gd name="T7" fmla="*/ 118 h 137"/>
                  <a:gd name="T8" fmla="*/ 99 w 99"/>
                  <a:gd name="T9" fmla="*/ 2 h 137"/>
                  <a:gd name="T10" fmla="*/ 0 w 99"/>
                  <a:gd name="T11" fmla="*/ 0 h 137"/>
                  <a:gd name="T12" fmla="*/ 20 w 99"/>
                  <a:gd name="T13" fmla="*/ 119 h 137"/>
                  <a:gd name="T14" fmla="*/ 12 w 99"/>
                  <a:gd name="T15" fmla="*/ 119 h 137"/>
                  <a:gd name="T16" fmla="*/ 12 w 99"/>
                  <a:gd name="T17" fmla="*/ 103 h 137"/>
                  <a:gd name="T18" fmla="*/ 20 w 99"/>
                  <a:gd name="T19" fmla="*/ 103 h 137"/>
                  <a:gd name="T20" fmla="*/ 20 w 99"/>
                  <a:gd name="T21" fmla="*/ 119 h 137"/>
                  <a:gd name="T22" fmla="*/ 38 w 99"/>
                  <a:gd name="T23" fmla="*/ 119 h 137"/>
                  <a:gd name="T24" fmla="*/ 30 w 99"/>
                  <a:gd name="T25" fmla="*/ 119 h 137"/>
                  <a:gd name="T26" fmla="*/ 30 w 99"/>
                  <a:gd name="T27" fmla="*/ 106 h 137"/>
                  <a:gd name="T28" fmla="*/ 38 w 99"/>
                  <a:gd name="T29" fmla="*/ 106 h 137"/>
                  <a:gd name="T30" fmla="*/ 38 w 99"/>
                  <a:gd name="T31" fmla="*/ 119 h 137"/>
                  <a:gd name="T32" fmla="*/ 55 w 99"/>
                  <a:gd name="T33" fmla="*/ 119 h 137"/>
                  <a:gd name="T34" fmla="*/ 49 w 99"/>
                  <a:gd name="T35" fmla="*/ 119 h 137"/>
                  <a:gd name="T36" fmla="*/ 49 w 99"/>
                  <a:gd name="T37" fmla="*/ 106 h 137"/>
                  <a:gd name="T38" fmla="*/ 55 w 99"/>
                  <a:gd name="T39" fmla="*/ 106 h 137"/>
                  <a:gd name="T40" fmla="*/ 55 w 99"/>
                  <a:gd name="T41" fmla="*/ 119 h 137"/>
                  <a:gd name="T42" fmla="*/ 73 w 99"/>
                  <a:gd name="T43" fmla="*/ 119 h 137"/>
                  <a:gd name="T44" fmla="*/ 67 w 99"/>
                  <a:gd name="T45" fmla="*/ 119 h 137"/>
                  <a:gd name="T46" fmla="*/ 67 w 99"/>
                  <a:gd name="T47" fmla="*/ 106 h 137"/>
                  <a:gd name="T48" fmla="*/ 73 w 99"/>
                  <a:gd name="T49" fmla="*/ 106 h 137"/>
                  <a:gd name="T50" fmla="*/ 73 w 99"/>
                  <a:gd name="T51" fmla="*/ 119 h 137"/>
                  <a:gd name="T52" fmla="*/ 78 w 99"/>
                  <a:gd name="T53" fmla="*/ 34 h 137"/>
                  <a:gd name="T54" fmla="*/ 16 w 99"/>
                  <a:gd name="T55" fmla="*/ 34 h 137"/>
                  <a:gd name="T56" fmla="*/ 16 w 99"/>
                  <a:gd name="T57" fmla="*/ 18 h 137"/>
                  <a:gd name="T58" fmla="*/ 78 w 99"/>
                  <a:gd name="T59" fmla="*/ 18 h 137"/>
                  <a:gd name="T60" fmla="*/ 78 w 99"/>
                  <a:gd name="T61" fmla="*/ 3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9" h="137">
                    <a:moveTo>
                      <a:pt x="0" y="0"/>
                    </a:moveTo>
                    <a:lnTo>
                      <a:pt x="0" y="137"/>
                    </a:lnTo>
                    <a:lnTo>
                      <a:pt x="81" y="137"/>
                    </a:lnTo>
                    <a:lnTo>
                      <a:pt x="99" y="118"/>
                    </a:lnTo>
                    <a:lnTo>
                      <a:pt x="99" y="2"/>
                    </a:lnTo>
                    <a:lnTo>
                      <a:pt x="0" y="0"/>
                    </a:lnTo>
                    <a:close/>
                    <a:moveTo>
                      <a:pt x="20" y="119"/>
                    </a:moveTo>
                    <a:lnTo>
                      <a:pt x="12" y="119"/>
                    </a:lnTo>
                    <a:lnTo>
                      <a:pt x="12" y="103"/>
                    </a:lnTo>
                    <a:lnTo>
                      <a:pt x="20" y="103"/>
                    </a:lnTo>
                    <a:lnTo>
                      <a:pt x="20" y="119"/>
                    </a:lnTo>
                    <a:close/>
                    <a:moveTo>
                      <a:pt x="38" y="119"/>
                    </a:moveTo>
                    <a:lnTo>
                      <a:pt x="30" y="119"/>
                    </a:lnTo>
                    <a:lnTo>
                      <a:pt x="30" y="106"/>
                    </a:lnTo>
                    <a:lnTo>
                      <a:pt x="38" y="106"/>
                    </a:lnTo>
                    <a:lnTo>
                      <a:pt x="38" y="119"/>
                    </a:lnTo>
                    <a:close/>
                    <a:moveTo>
                      <a:pt x="55" y="119"/>
                    </a:moveTo>
                    <a:lnTo>
                      <a:pt x="49" y="119"/>
                    </a:lnTo>
                    <a:lnTo>
                      <a:pt x="49" y="106"/>
                    </a:lnTo>
                    <a:lnTo>
                      <a:pt x="55" y="106"/>
                    </a:lnTo>
                    <a:lnTo>
                      <a:pt x="55" y="119"/>
                    </a:lnTo>
                    <a:close/>
                    <a:moveTo>
                      <a:pt x="73" y="119"/>
                    </a:moveTo>
                    <a:lnTo>
                      <a:pt x="67" y="119"/>
                    </a:lnTo>
                    <a:lnTo>
                      <a:pt x="67" y="106"/>
                    </a:lnTo>
                    <a:lnTo>
                      <a:pt x="73" y="106"/>
                    </a:lnTo>
                    <a:lnTo>
                      <a:pt x="73" y="119"/>
                    </a:lnTo>
                    <a:close/>
                    <a:moveTo>
                      <a:pt x="78" y="34"/>
                    </a:moveTo>
                    <a:lnTo>
                      <a:pt x="16" y="34"/>
                    </a:lnTo>
                    <a:lnTo>
                      <a:pt x="16" y="18"/>
                    </a:lnTo>
                    <a:lnTo>
                      <a:pt x="78" y="18"/>
                    </a:lnTo>
                    <a:lnTo>
                      <a:pt x="78"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0" name="Freeform 278"/>
              <p:cNvSpPr>
                <a:spLocks noEditPoints="1"/>
              </p:cNvSpPr>
              <p:nvPr/>
            </p:nvSpPr>
            <p:spPr bwMode="auto">
              <a:xfrm>
                <a:off x="1841" y="2317"/>
                <a:ext cx="214" cy="294"/>
              </a:xfrm>
              <a:custGeom>
                <a:avLst/>
                <a:gdLst>
                  <a:gd name="T0" fmla="*/ 0 w 214"/>
                  <a:gd name="T1" fmla="*/ 0 h 294"/>
                  <a:gd name="T2" fmla="*/ 0 w 214"/>
                  <a:gd name="T3" fmla="*/ 294 h 294"/>
                  <a:gd name="T4" fmla="*/ 176 w 214"/>
                  <a:gd name="T5" fmla="*/ 294 h 294"/>
                  <a:gd name="T6" fmla="*/ 214 w 214"/>
                  <a:gd name="T7" fmla="*/ 256 h 294"/>
                  <a:gd name="T8" fmla="*/ 214 w 214"/>
                  <a:gd name="T9" fmla="*/ 2 h 294"/>
                  <a:gd name="T10" fmla="*/ 0 w 214"/>
                  <a:gd name="T11" fmla="*/ 0 h 294"/>
                  <a:gd name="T12" fmla="*/ 47 w 214"/>
                  <a:gd name="T13" fmla="*/ 259 h 294"/>
                  <a:gd name="T14" fmla="*/ 26 w 214"/>
                  <a:gd name="T15" fmla="*/ 259 h 294"/>
                  <a:gd name="T16" fmla="*/ 26 w 214"/>
                  <a:gd name="T17" fmla="*/ 223 h 294"/>
                  <a:gd name="T18" fmla="*/ 47 w 214"/>
                  <a:gd name="T19" fmla="*/ 223 h 294"/>
                  <a:gd name="T20" fmla="*/ 47 w 214"/>
                  <a:gd name="T21" fmla="*/ 259 h 294"/>
                  <a:gd name="T22" fmla="*/ 83 w 214"/>
                  <a:gd name="T23" fmla="*/ 259 h 294"/>
                  <a:gd name="T24" fmla="*/ 69 w 214"/>
                  <a:gd name="T25" fmla="*/ 259 h 294"/>
                  <a:gd name="T26" fmla="*/ 69 w 214"/>
                  <a:gd name="T27" fmla="*/ 228 h 294"/>
                  <a:gd name="T28" fmla="*/ 83 w 214"/>
                  <a:gd name="T29" fmla="*/ 228 h 294"/>
                  <a:gd name="T30" fmla="*/ 83 w 214"/>
                  <a:gd name="T31" fmla="*/ 259 h 294"/>
                  <a:gd name="T32" fmla="*/ 121 w 214"/>
                  <a:gd name="T33" fmla="*/ 259 h 294"/>
                  <a:gd name="T34" fmla="*/ 108 w 214"/>
                  <a:gd name="T35" fmla="*/ 259 h 294"/>
                  <a:gd name="T36" fmla="*/ 108 w 214"/>
                  <a:gd name="T37" fmla="*/ 228 h 294"/>
                  <a:gd name="T38" fmla="*/ 121 w 214"/>
                  <a:gd name="T39" fmla="*/ 228 h 294"/>
                  <a:gd name="T40" fmla="*/ 121 w 214"/>
                  <a:gd name="T41" fmla="*/ 259 h 294"/>
                  <a:gd name="T42" fmla="*/ 160 w 214"/>
                  <a:gd name="T43" fmla="*/ 259 h 294"/>
                  <a:gd name="T44" fmla="*/ 146 w 214"/>
                  <a:gd name="T45" fmla="*/ 259 h 294"/>
                  <a:gd name="T46" fmla="*/ 146 w 214"/>
                  <a:gd name="T47" fmla="*/ 228 h 294"/>
                  <a:gd name="T48" fmla="*/ 160 w 214"/>
                  <a:gd name="T49" fmla="*/ 228 h 294"/>
                  <a:gd name="T50" fmla="*/ 160 w 214"/>
                  <a:gd name="T51" fmla="*/ 259 h 294"/>
                  <a:gd name="T52" fmla="*/ 172 w 214"/>
                  <a:gd name="T53" fmla="*/ 73 h 294"/>
                  <a:gd name="T54" fmla="*/ 37 w 214"/>
                  <a:gd name="T55" fmla="*/ 73 h 294"/>
                  <a:gd name="T56" fmla="*/ 37 w 214"/>
                  <a:gd name="T57" fmla="*/ 36 h 294"/>
                  <a:gd name="T58" fmla="*/ 172 w 214"/>
                  <a:gd name="T59" fmla="*/ 36 h 294"/>
                  <a:gd name="T60" fmla="*/ 172 w 214"/>
                  <a:gd name="T61" fmla="*/ 7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4" h="294">
                    <a:moveTo>
                      <a:pt x="0" y="0"/>
                    </a:moveTo>
                    <a:lnTo>
                      <a:pt x="0" y="294"/>
                    </a:lnTo>
                    <a:lnTo>
                      <a:pt x="176" y="294"/>
                    </a:lnTo>
                    <a:lnTo>
                      <a:pt x="214" y="256"/>
                    </a:lnTo>
                    <a:lnTo>
                      <a:pt x="214" y="2"/>
                    </a:lnTo>
                    <a:lnTo>
                      <a:pt x="0" y="0"/>
                    </a:lnTo>
                    <a:close/>
                    <a:moveTo>
                      <a:pt x="47" y="259"/>
                    </a:moveTo>
                    <a:lnTo>
                      <a:pt x="26" y="259"/>
                    </a:lnTo>
                    <a:lnTo>
                      <a:pt x="26" y="223"/>
                    </a:lnTo>
                    <a:lnTo>
                      <a:pt x="47" y="223"/>
                    </a:lnTo>
                    <a:lnTo>
                      <a:pt x="47" y="259"/>
                    </a:lnTo>
                    <a:close/>
                    <a:moveTo>
                      <a:pt x="83" y="259"/>
                    </a:moveTo>
                    <a:lnTo>
                      <a:pt x="69" y="259"/>
                    </a:lnTo>
                    <a:lnTo>
                      <a:pt x="69" y="228"/>
                    </a:lnTo>
                    <a:lnTo>
                      <a:pt x="83" y="228"/>
                    </a:lnTo>
                    <a:lnTo>
                      <a:pt x="83" y="259"/>
                    </a:lnTo>
                    <a:close/>
                    <a:moveTo>
                      <a:pt x="121" y="259"/>
                    </a:moveTo>
                    <a:lnTo>
                      <a:pt x="108" y="259"/>
                    </a:lnTo>
                    <a:lnTo>
                      <a:pt x="108" y="228"/>
                    </a:lnTo>
                    <a:lnTo>
                      <a:pt x="121" y="228"/>
                    </a:lnTo>
                    <a:lnTo>
                      <a:pt x="121" y="259"/>
                    </a:lnTo>
                    <a:close/>
                    <a:moveTo>
                      <a:pt x="160" y="259"/>
                    </a:moveTo>
                    <a:lnTo>
                      <a:pt x="146" y="259"/>
                    </a:lnTo>
                    <a:lnTo>
                      <a:pt x="146" y="228"/>
                    </a:lnTo>
                    <a:lnTo>
                      <a:pt x="160" y="228"/>
                    </a:lnTo>
                    <a:lnTo>
                      <a:pt x="160" y="259"/>
                    </a:lnTo>
                    <a:close/>
                    <a:moveTo>
                      <a:pt x="172" y="73"/>
                    </a:moveTo>
                    <a:lnTo>
                      <a:pt x="37" y="73"/>
                    </a:lnTo>
                    <a:lnTo>
                      <a:pt x="37" y="36"/>
                    </a:lnTo>
                    <a:lnTo>
                      <a:pt x="172" y="36"/>
                    </a:lnTo>
                    <a:lnTo>
                      <a:pt x="172"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1" name="Freeform 279"/>
              <p:cNvSpPr>
                <a:spLocks noEditPoints="1"/>
              </p:cNvSpPr>
              <p:nvPr/>
            </p:nvSpPr>
            <p:spPr bwMode="auto">
              <a:xfrm>
                <a:off x="1373" y="2367"/>
                <a:ext cx="55" cy="77"/>
              </a:xfrm>
              <a:custGeom>
                <a:avLst/>
                <a:gdLst>
                  <a:gd name="T0" fmla="*/ 0 w 55"/>
                  <a:gd name="T1" fmla="*/ 0 h 77"/>
                  <a:gd name="T2" fmla="*/ 0 w 55"/>
                  <a:gd name="T3" fmla="*/ 77 h 77"/>
                  <a:gd name="T4" fmla="*/ 45 w 55"/>
                  <a:gd name="T5" fmla="*/ 77 h 77"/>
                  <a:gd name="T6" fmla="*/ 55 w 55"/>
                  <a:gd name="T7" fmla="*/ 66 h 77"/>
                  <a:gd name="T8" fmla="*/ 55 w 55"/>
                  <a:gd name="T9" fmla="*/ 0 h 77"/>
                  <a:gd name="T10" fmla="*/ 0 w 55"/>
                  <a:gd name="T11" fmla="*/ 0 h 77"/>
                  <a:gd name="T12" fmla="*/ 11 w 55"/>
                  <a:gd name="T13" fmla="*/ 66 h 77"/>
                  <a:gd name="T14" fmla="*/ 6 w 55"/>
                  <a:gd name="T15" fmla="*/ 66 h 77"/>
                  <a:gd name="T16" fmla="*/ 6 w 55"/>
                  <a:gd name="T17" fmla="*/ 58 h 77"/>
                  <a:gd name="T18" fmla="*/ 11 w 55"/>
                  <a:gd name="T19" fmla="*/ 58 h 77"/>
                  <a:gd name="T20" fmla="*/ 11 w 55"/>
                  <a:gd name="T21" fmla="*/ 66 h 77"/>
                  <a:gd name="T22" fmla="*/ 20 w 55"/>
                  <a:gd name="T23" fmla="*/ 66 h 77"/>
                  <a:gd name="T24" fmla="*/ 17 w 55"/>
                  <a:gd name="T25" fmla="*/ 66 h 77"/>
                  <a:gd name="T26" fmla="*/ 17 w 55"/>
                  <a:gd name="T27" fmla="*/ 59 h 77"/>
                  <a:gd name="T28" fmla="*/ 20 w 55"/>
                  <a:gd name="T29" fmla="*/ 59 h 77"/>
                  <a:gd name="T30" fmla="*/ 20 w 55"/>
                  <a:gd name="T31" fmla="*/ 66 h 77"/>
                  <a:gd name="T32" fmla="*/ 30 w 55"/>
                  <a:gd name="T33" fmla="*/ 66 h 77"/>
                  <a:gd name="T34" fmla="*/ 27 w 55"/>
                  <a:gd name="T35" fmla="*/ 66 h 77"/>
                  <a:gd name="T36" fmla="*/ 27 w 55"/>
                  <a:gd name="T37" fmla="*/ 59 h 77"/>
                  <a:gd name="T38" fmla="*/ 30 w 55"/>
                  <a:gd name="T39" fmla="*/ 59 h 77"/>
                  <a:gd name="T40" fmla="*/ 30 w 55"/>
                  <a:gd name="T41" fmla="*/ 66 h 77"/>
                  <a:gd name="T42" fmla="*/ 41 w 55"/>
                  <a:gd name="T43" fmla="*/ 66 h 77"/>
                  <a:gd name="T44" fmla="*/ 38 w 55"/>
                  <a:gd name="T45" fmla="*/ 66 h 77"/>
                  <a:gd name="T46" fmla="*/ 38 w 55"/>
                  <a:gd name="T47" fmla="*/ 59 h 77"/>
                  <a:gd name="T48" fmla="*/ 41 w 55"/>
                  <a:gd name="T49" fmla="*/ 59 h 77"/>
                  <a:gd name="T50" fmla="*/ 41 w 55"/>
                  <a:gd name="T51" fmla="*/ 66 h 77"/>
                  <a:gd name="T52" fmla="*/ 43 w 55"/>
                  <a:gd name="T53" fmla="*/ 18 h 77"/>
                  <a:gd name="T54" fmla="*/ 9 w 55"/>
                  <a:gd name="T55" fmla="*/ 18 h 77"/>
                  <a:gd name="T56" fmla="*/ 9 w 55"/>
                  <a:gd name="T57" fmla="*/ 8 h 77"/>
                  <a:gd name="T58" fmla="*/ 43 w 55"/>
                  <a:gd name="T59" fmla="*/ 8 h 77"/>
                  <a:gd name="T60" fmla="*/ 43 w 55"/>
                  <a:gd name="T61"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77">
                    <a:moveTo>
                      <a:pt x="0" y="0"/>
                    </a:moveTo>
                    <a:lnTo>
                      <a:pt x="0" y="77"/>
                    </a:lnTo>
                    <a:lnTo>
                      <a:pt x="45" y="77"/>
                    </a:lnTo>
                    <a:lnTo>
                      <a:pt x="55" y="66"/>
                    </a:lnTo>
                    <a:lnTo>
                      <a:pt x="55" y="0"/>
                    </a:lnTo>
                    <a:lnTo>
                      <a:pt x="0" y="0"/>
                    </a:lnTo>
                    <a:close/>
                    <a:moveTo>
                      <a:pt x="11" y="66"/>
                    </a:moveTo>
                    <a:lnTo>
                      <a:pt x="6" y="66"/>
                    </a:lnTo>
                    <a:lnTo>
                      <a:pt x="6" y="58"/>
                    </a:lnTo>
                    <a:lnTo>
                      <a:pt x="11" y="58"/>
                    </a:lnTo>
                    <a:lnTo>
                      <a:pt x="11" y="66"/>
                    </a:lnTo>
                    <a:close/>
                    <a:moveTo>
                      <a:pt x="20" y="66"/>
                    </a:moveTo>
                    <a:lnTo>
                      <a:pt x="17" y="66"/>
                    </a:lnTo>
                    <a:lnTo>
                      <a:pt x="17" y="59"/>
                    </a:lnTo>
                    <a:lnTo>
                      <a:pt x="20" y="59"/>
                    </a:lnTo>
                    <a:lnTo>
                      <a:pt x="20" y="66"/>
                    </a:lnTo>
                    <a:close/>
                    <a:moveTo>
                      <a:pt x="30" y="66"/>
                    </a:moveTo>
                    <a:lnTo>
                      <a:pt x="27" y="66"/>
                    </a:lnTo>
                    <a:lnTo>
                      <a:pt x="27" y="59"/>
                    </a:lnTo>
                    <a:lnTo>
                      <a:pt x="30" y="59"/>
                    </a:lnTo>
                    <a:lnTo>
                      <a:pt x="30" y="66"/>
                    </a:lnTo>
                    <a:close/>
                    <a:moveTo>
                      <a:pt x="41" y="66"/>
                    </a:moveTo>
                    <a:lnTo>
                      <a:pt x="38" y="66"/>
                    </a:lnTo>
                    <a:lnTo>
                      <a:pt x="38" y="59"/>
                    </a:lnTo>
                    <a:lnTo>
                      <a:pt x="41" y="59"/>
                    </a:lnTo>
                    <a:lnTo>
                      <a:pt x="41" y="66"/>
                    </a:lnTo>
                    <a:close/>
                    <a:moveTo>
                      <a:pt x="43" y="18"/>
                    </a:moveTo>
                    <a:lnTo>
                      <a:pt x="9" y="18"/>
                    </a:lnTo>
                    <a:lnTo>
                      <a:pt x="9" y="8"/>
                    </a:lnTo>
                    <a:lnTo>
                      <a:pt x="43" y="8"/>
                    </a:lnTo>
                    <a:lnTo>
                      <a:pt x="4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2" name="Freeform 280"/>
              <p:cNvSpPr>
                <a:spLocks noEditPoints="1"/>
              </p:cNvSpPr>
              <p:nvPr/>
            </p:nvSpPr>
            <p:spPr bwMode="auto">
              <a:xfrm>
                <a:off x="1095" y="1959"/>
                <a:ext cx="125" cy="201"/>
              </a:xfrm>
              <a:custGeom>
                <a:avLst/>
                <a:gdLst>
                  <a:gd name="T0" fmla="*/ 62 w 86"/>
                  <a:gd name="T1" fmla="*/ 0 h 138"/>
                  <a:gd name="T2" fmla="*/ 24 w 86"/>
                  <a:gd name="T3" fmla="*/ 0 h 138"/>
                  <a:gd name="T4" fmla="*/ 0 w 86"/>
                  <a:gd name="T5" fmla="*/ 24 h 138"/>
                  <a:gd name="T6" fmla="*/ 0 w 86"/>
                  <a:gd name="T7" fmla="*/ 114 h 138"/>
                  <a:gd name="T8" fmla="*/ 24 w 86"/>
                  <a:gd name="T9" fmla="*/ 138 h 138"/>
                  <a:gd name="T10" fmla="*/ 62 w 86"/>
                  <a:gd name="T11" fmla="*/ 138 h 138"/>
                  <a:gd name="T12" fmla="*/ 86 w 86"/>
                  <a:gd name="T13" fmla="*/ 114 h 138"/>
                  <a:gd name="T14" fmla="*/ 86 w 86"/>
                  <a:gd name="T15" fmla="*/ 24 h 138"/>
                  <a:gd name="T16" fmla="*/ 62 w 86"/>
                  <a:gd name="T17" fmla="*/ 0 h 138"/>
                  <a:gd name="T18" fmla="*/ 15 w 86"/>
                  <a:gd name="T19" fmla="*/ 11 h 138"/>
                  <a:gd name="T20" fmla="*/ 70 w 86"/>
                  <a:gd name="T21" fmla="*/ 11 h 138"/>
                  <a:gd name="T22" fmla="*/ 70 w 86"/>
                  <a:gd name="T23" fmla="*/ 22 h 138"/>
                  <a:gd name="T24" fmla="*/ 15 w 86"/>
                  <a:gd name="T25" fmla="*/ 22 h 138"/>
                  <a:gd name="T26" fmla="*/ 15 w 86"/>
                  <a:gd name="T27" fmla="*/ 11 h 138"/>
                  <a:gd name="T28" fmla="*/ 23 w 86"/>
                  <a:gd name="T29" fmla="*/ 120 h 138"/>
                  <a:gd name="T30" fmla="*/ 13 w 86"/>
                  <a:gd name="T31" fmla="*/ 109 h 138"/>
                  <a:gd name="T32" fmla="*/ 23 w 86"/>
                  <a:gd name="T33" fmla="*/ 97 h 138"/>
                  <a:gd name="T34" fmla="*/ 34 w 86"/>
                  <a:gd name="T35" fmla="*/ 109 h 138"/>
                  <a:gd name="T36" fmla="*/ 23 w 86"/>
                  <a:gd name="T37" fmla="*/ 120 h 138"/>
                  <a:gd name="T38" fmla="*/ 62 w 86"/>
                  <a:gd name="T39" fmla="*/ 120 h 138"/>
                  <a:gd name="T40" fmla="*/ 52 w 86"/>
                  <a:gd name="T41" fmla="*/ 109 h 138"/>
                  <a:gd name="T42" fmla="*/ 62 w 86"/>
                  <a:gd name="T43" fmla="*/ 97 h 138"/>
                  <a:gd name="T44" fmla="*/ 73 w 86"/>
                  <a:gd name="T45" fmla="*/ 109 h 138"/>
                  <a:gd name="T46" fmla="*/ 62 w 86"/>
                  <a:gd name="T4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138">
                    <a:moveTo>
                      <a:pt x="62" y="0"/>
                    </a:moveTo>
                    <a:cubicBezTo>
                      <a:pt x="24" y="0"/>
                      <a:pt x="24" y="0"/>
                      <a:pt x="24" y="0"/>
                    </a:cubicBezTo>
                    <a:cubicBezTo>
                      <a:pt x="11" y="0"/>
                      <a:pt x="0" y="10"/>
                      <a:pt x="0" y="24"/>
                    </a:cubicBezTo>
                    <a:cubicBezTo>
                      <a:pt x="0" y="114"/>
                      <a:pt x="0" y="114"/>
                      <a:pt x="0" y="114"/>
                    </a:cubicBezTo>
                    <a:cubicBezTo>
                      <a:pt x="0" y="127"/>
                      <a:pt x="11" y="138"/>
                      <a:pt x="24" y="138"/>
                    </a:cubicBezTo>
                    <a:cubicBezTo>
                      <a:pt x="62" y="138"/>
                      <a:pt x="62" y="138"/>
                      <a:pt x="62" y="138"/>
                    </a:cubicBezTo>
                    <a:cubicBezTo>
                      <a:pt x="76" y="138"/>
                      <a:pt x="86" y="127"/>
                      <a:pt x="86" y="114"/>
                    </a:cubicBezTo>
                    <a:cubicBezTo>
                      <a:pt x="86" y="24"/>
                      <a:pt x="86" y="24"/>
                      <a:pt x="86" y="24"/>
                    </a:cubicBezTo>
                    <a:cubicBezTo>
                      <a:pt x="86" y="10"/>
                      <a:pt x="76" y="0"/>
                      <a:pt x="62" y="0"/>
                    </a:cubicBezTo>
                    <a:close/>
                    <a:moveTo>
                      <a:pt x="15" y="11"/>
                    </a:moveTo>
                    <a:cubicBezTo>
                      <a:pt x="70" y="11"/>
                      <a:pt x="70" y="11"/>
                      <a:pt x="70" y="11"/>
                    </a:cubicBezTo>
                    <a:cubicBezTo>
                      <a:pt x="70" y="22"/>
                      <a:pt x="70" y="22"/>
                      <a:pt x="70" y="22"/>
                    </a:cubicBezTo>
                    <a:cubicBezTo>
                      <a:pt x="15" y="22"/>
                      <a:pt x="15" y="22"/>
                      <a:pt x="15" y="22"/>
                    </a:cubicBezTo>
                    <a:lnTo>
                      <a:pt x="15" y="11"/>
                    </a:lnTo>
                    <a:close/>
                    <a:moveTo>
                      <a:pt x="23" y="120"/>
                    </a:moveTo>
                    <a:cubicBezTo>
                      <a:pt x="18" y="120"/>
                      <a:pt x="13" y="115"/>
                      <a:pt x="13" y="109"/>
                    </a:cubicBezTo>
                    <a:cubicBezTo>
                      <a:pt x="13" y="102"/>
                      <a:pt x="18" y="97"/>
                      <a:pt x="23" y="97"/>
                    </a:cubicBezTo>
                    <a:cubicBezTo>
                      <a:pt x="29" y="97"/>
                      <a:pt x="34" y="102"/>
                      <a:pt x="34" y="109"/>
                    </a:cubicBezTo>
                    <a:cubicBezTo>
                      <a:pt x="34" y="115"/>
                      <a:pt x="29" y="120"/>
                      <a:pt x="23" y="120"/>
                    </a:cubicBezTo>
                    <a:close/>
                    <a:moveTo>
                      <a:pt x="62" y="120"/>
                    </a:moveTo>
                    <a:cubicBezTo>
                      <a:pt x="56" y="120"/>
                      <a:pt x="52" y="115"/>
                      <a:pt x="52" y="109"/>
                    </a:cubicBezTo>
                    <a:cubicBezTo>
                      <a:pt x="52" y="102"/>
                      <a:pt x="56" y="97"/>
                      <a:pt x="62" y="97"/>
                    </a:cubicBezTo>
                    <a:cubicBezTo>
                      <a:pt x="68" y="97"/>
                      <a:pt x="73" y="102"/>
                      <a:pt x="73" y="109"/>
                    </a:cubicBezTo>
                    <a:cubicBezTo>
                      <a:pt x="73" y="115"/>
                      <a:pt x="68" y="120"/>
                      <a:pt x="62"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3" name="Freeform 281"/>
              <p:cNvSpPr>
                <a:spLocks/>
              </p:cNvSpPr>
              <p:nvPr/>
            </p:nvSpPr>
            <p:spPr bwMode="auto">
              <a:xfrm>
                <a:off x="1907" y="2660"/>
                <a:ext cx="67" cy="58"/>
              </a:xfrm>
              <a:custGeom>
                <a:avLst/>
                <a:gdLst>
                  <a:gd name="T0" fmla="*/ 0 w 67"/>
                  <a:gd name="T1" fmla="*/ 58 h 58"/>
                  <a:gd name="T2" fmla="*/ 33 w 67"/>
                  <a:gd name="T3" fmla="*/ 0 h 58"/>
                  <a:gd name="T4" fmla="*/ 67 w 67"/>
                  <a:gd name="T5" fmla="*/ 58 h 58"/>
                  <a:gd name="T6" fmla="*/ 0 w 67"/>
                  <a:gd name="T7" fmla="*/ 58 h 58"/>
                </a:gdLst>
                <a:ahLst/>
                <a:cxnLst>
                  <a:cxn ang="0">
                    <a:pos x="T0" y="T1"/>
                  </a:cxn>
                  <a:cxn ang="0">
                    <a:pos x="T2" y="T3"/>
                  </a:cxn>
                  <a:cxn ang="0">
                    <a:pos x="T4" y="T5"/>
                  </a:cxn>
                  <a:cxn ang="0">
                    <a:pos x="T6" y="T7"/>
                  </a:cxn>
                </a:cxnLst>
                <a:rect l="0" t="0" r="r" b="b"/>
                <a:pathLst>
                  <a:path w="67" h="58">
                    <a:moveTo>
                      <a:pt x="0" y="58"/>
                    </a:moveTo>
                    <a:lnTo>
                      <a:pt x="33" y="0"/>
                    </a:lnTo>
                    <a:lnTo>
                      <a:pt x="67" y="58"/>
                    </a:lnTo>
                    <a:lnTo>
                      <a:pt x="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4" name="Freeform 282"/>
              <p:cNvSpPr>
                <a:spLocks/>
              </p:cNvSpPr>
              <p:nvPr/>
            </p:nvSpPr>
            <p:spPr bwMode="auto">
              <a:xfrm>
                <a:off x="1907" y="2729"/>
                <a:ext cx="67" cy="58"/>
              </a:xfrm>
              <a:custGeom>
                <a:avLst/>
                <a:gdLst>
                  <a:gd name="T0" fmla="*/ 0 w 67"/>
                  <a:gd name="T1" fmla="*/ 0 h 58"/>
                  <a:gd name="T2" fmla="*/ 33 w 67"/>
                  <a:gd name="T3" fmla="*/ 58 h 58"/>
                  <a:gd name="T4" fmla="*/ 67 w 67"/>
                  <a:gd name="T5" fmla="*/ 0 h 58"/>
                  <a:gd name="T6" fmla="*/ 0 w 67"/>
                  <a:gd name="T7" fmla="*/ 0 h 58"/>
                </a:gdLst>
                <a:ahLst/>
                <a:cxnLst>
                  <a:cxn ang="0">
                    <a:pos x="T0" y="T1"/>
                  </a:cxn>
                  <a:cxn ang="0">
                    <a:pos x="T2" y="T3"/>
                  </a:cxn>
                  <a:cxn ang="0">
                    <a:pos x="T4" y="T5"/>
                  </a:cxn>
                  <a:cxn ang="0">
                    <a:pos x="T6" y="T7"/>
                  </a:cxn>
                </a:cxnLst>
                <a:rect l="0" t="0" r="r" b="b"/>
                <a:pathLst>
                  <a:path w="67" h="58">
                    <a:moveTo>
                      <a:pt x="0" y="0"/>
                    </a:moveTo>
                    <a:lnTo>
                      <a:pt x="33" y="58"/>
                    </a:lnTo>
                    <a:lnTo>
                      <a:pt x="6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5" name="Freeform 283"/>
              <p:cNvSpPr>
                <a:spLocks/>
              </p:cNvSpPr>
              <p:nvPr/>
            </p:nvSpPr>
            <p:spPr bwMode="auto">
              <a:xfrm>
                <a:off x="2233" y="2711"/>
                <a:ext cx="126" cy="22"/>
              </a:xfrm>
              <a:custGeom>
                <a:avLst/>
                <a:gdLst>
                  <a:gd name="T0" fmla="*/ 126 w 126"/>
                  <a:gd name="T1" fmla="*/ 21 h 22"/>
                  <a:gd name="T2" fmla="*/ 91 w 126"/>
                  <a:gd name="T3" fmla="*/ 0 h 22"/>
                  <a:gd name="T4" fmla="*/ 33 w 126"/>
                  <a:gd name="T5" fmla="*/ 0 h 22"/>
                  <a:gd name="T6" fmla="*/ 0 w 126"/>
                  <a:gd name="T7" fmla="*/ 21 h 22"/>
                  <a:gd name="T8" fmla="*/ 0 w 126"/>
                  <a:gd name="T9" fmla="*/ 22 h 22"/>
                  <a:gd name="T10" fmla="*/ 126 w 126"/>
                  <a:gd name="T11" fmla="*/ 22 h 22"/>
                  <a:gd name="T12" fmla="*/ 126 w 126"/>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126" h="22">
                    <a:moveTo>
                      <a:pt x="126" y="21"/>
                    </a:moveTo>
                    <a:lnTo>
                      <a:pt x="91" y="0"/>
                    </a:lnTo>
                    <a:lnTo>
                      <a:pt x="33" y="0"/>
                    </a:lnTo>
                    <a:lnTo>
                      <a:pt x="0" y="21"/>
                    </a:lnTo>
                    <a:lnTo>
                      <a:pt x="0" y="22"/>
                    </a:lnTo>
                    <a:lnTo>
                      <a:pt x="126" y="22"/>
                    </a:lnTo>
                    <a:lnTo>
                      <a:pt x="126"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6" name="Rectangle 284"/>
              <p:cNvSpPr>
                <a:spLocks noChangeArrowheads="1"/>
              </p:cNvSpPr>
              <p:nvPr/>
            </p:nvSpPr>
            <p:spPr bwMode="auto">
              <a:xfrm>
                <a:off x="2233" y="2733"/>
                <a:ext cx="1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7" name="Rectangle 285"/>
              <p:cNvSpPr>
                <a:spLocks noChangeArrowheads="1"/>
              </p:cNvSpPr>
              <p:nvPr/>
            </p:nvSpPr>
            <p:spPr bwMode="auto">
              <a:xfrm>
                <a:off x="2282" y="2694"/>
                <a:ext cx="26"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8" name="Freeform 286"/>
              <p:cNvSpPr>
                <a:spLocks noEditPoints="1"/>
              </p:cNvSpPr>
              <p:nvPr/>
            </p:nvSpPr>
            <p:spPr bwMode="auto">
              <a:xfrm>
                <a:off x="2218" y="2577"/>
                <a:ext cx="154" cy="124"/>
              </a:xfrm>
              <a:custGeom>
                <a:avLst/>
                <a:gdLst>
                  <a:gd name="T0" fmla="*/ 0 w 154"/>
                  <a:gd name="T1" fmla="*/ 0 h 124"/>
                  <a:gd name="T2" fmla="*/ 0 w 154"/>
                  <a:gd name="T3" fmla="*/ 124 h 124"/>
                  <a:gd name="T4" fmla="*/ 154 w 154"/>
                  <a:gd name="T5" fmla="*/ 124 h 124"/>
                  <a:gd name="T6" fmla="*/ 154 w 154"/>
                  <a:gd name="T7" fmla="*/ 0 h 124"/>
                  <a:gd name="T8" fmla="*/ 0 w 154"/>
                  <a:gd name="T9" fmla="*/ 0 h 124"/>
                  <a:gd name="T10" fmla="*/ 138 w 154"/>
                  <a:gd name="T11" fmla="*/ 104 h 124"/>
                  <a:gd name="T12" fmla="*/ 16 w 154"/>
                  <a:gd name="T13" fmla="*/ 104 h 124"/>
                  <a:gd name="T14" fmla="*/ 16 w 154"/>
                  <a:gd name="T15" fmla="*/ 15 h 124"/>
                  <a:gd name="T16" fmla="*/ 138 w 154"/>
                  <a:gd name="T17" fmla="*/ 15 h 124"/>
                  <a:gd name="T18" fmla="*/ 138 w 154"/>
                  <a:gd name="T19" fmla="*/ 10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24">
                    <a:moveTo>
                      <a:pt x="0" y="0"/>
                    </a:moveTo>
                    <a:lnTo>
                      <a:pt x="0" y="124"/>
                    </a:lnTo>
                    <a:lnTo>
                      <a:pt x="154" y="124"/>
                    </a:lnTo>
                    <a:lnTo>
                      <a:pt x="154" y="0"/>
                    </a:lnTo>
                    <a:lnTo>
                      <a:pt x="0" y="0"/>
                    </a:lnTo>
                    <a:close/>
                    <a:moveTo>
                      <a:pt x="138" y="104"/>
                    </a:moveTo>
                    <a:lnTo>
                      <a:pt x="16" y="104"/>
                    </a:lnTo>
                    <a:lnTo>
                      <a:pt x="16" y="15"/>
                    </a:lnTo>
                    <a:lnTo>
                      <a:pt x="138" y="15"/>
                    </a:lnTo>
                    <a:lnTo>
                      <a:pt x="13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9" name="Rectangle 287"/>
              <p:cNvSpPr>
                <a:spLocks noChangeArrowheads="1"/>
              </p:cNvSpPr>
              <p:nvPr/>
            </p:nvSpPr>
            <p:spPr bwMode="auto">
              <a:xfrm>
                <a:off x="2343" y="2688"/>
                <a:ext cx="13"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0" name="Freeform 288"/>
              <p:cNvSpPr>
                <a:spLocks/>
              </p:cNvSpPr>
              <p:nvPr/>
            </p:nvSpPr>
            <p:spPr bwMode="auto">
              <a:xfrm>
                <a:off x="2225" y="2611"/>
                <a:ext cx="117" cy="51"/>
              </a:xfrm>
              <a:custGeom>
                <a:avLst/>
                <a:gdLst>
                  <a:gd name="T0" fmla="*/ 80 w 80"/>
                  <a:gd name="T1" fmla="*/ 0 h 35"/>
                  <a:gd name="T2" fmla="*/ 58 w 80"/>
                  <a:gd name="T3" fmla="*/ 0 h 35"/>
                  <a:gd name="T4" fmla="*/ 63 w 80"/>
                  <a:gd name="T5" fmla="*/ 7 h 35"/>
                  <a:gd name="T6" fmla="*/ 48 w 80"/>
                  <a:gd name="T7" fmla="*/ 20 h 35"/>
                  <a:gd name="T8" fmla="*/ 34 w 80"/>
                  <a:gd name="T9" fmla="*/ 1 h 35"/>
                  <a:gd name="T10" fmla="*/ 30 w 80"/>
                  <a:gd name="T11" fmla="*/ 4 h 35"/>
                  <a:gd name="T12" fmla="*/ 0 w 80"/>
                  <a:gd name="T13" fmla="*/ 28 h 35"/>
                  <a:gd name="T14" fmla="*/ 6 w 80"/>
                  <a:gd name="T15" fmla="*/ 35 h 35"/>
                  <a:gd name="T16" fmla="*/ 32 w 80"/>
                  <a:gd name="T17" fmla="*/ 14 h 35"/>
                  <a:gd name="T18" fmla="*/ 46 w 80"/>
                  <a:gd name="T19" fmla="*/ 33 h 35"/>
                  <a:gd name="T20" fmla="*/ 69 w 80"/>
                  <a:gd name="T21" fmla="*/ 15 h 35"/>
                  <a:gd name="T22" fmla="*/ 74 w 80"/>
                  <a:gd name="T23" fmla="*/ 22 h 35"/>
                  <a:gd name="T24" fmla="*/ 80 w 80"/>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35">
                    <a:moveTo>
                      <a:pt x="80" y="0"/>
                    </a:moveTo>
                    <a:cubicBezTo>
                      <a:pt x="58" y="0"/>
                      <a:pt x="58" y="0"/>
                      <a:pt x="58" y="0"/>
                    </a:cubicBezTo>
                    <a:cubicBezTo>
                      <a:pt x="63" y="7"/>
                      <a:pt x="63" y="7"/>
                      <a:pt x="63" y="7"/>
                    </a:cubicBezTo>
                    <a:cubicBezTo>
                      <a:pt x="59" y="11"/>
                      <a:pt x="51" y="17"/>
                      <a:pt x="48" y="20"/>
                    </a:cubicBezTo>
                    <a:cubicBezTo>
                      <a:pt x="44" y="15"/>
                      <a:pt x="34" y="1"/>
                      <a:pt x="34" y="1"/>
                    </a:cubicBezTo>
                    <a:cubicBezTo>
                      <a:pt x="30" y="4"/>
                      <a:pt x="30" y="4"/>
                      <a:pt x="30" y="4"/>
                    </a:cubicBezTo>
                    <a:cubicBezTo>
                      <a:pt x="0" y="28"/>
                      <a:pt x="0" y="28"/>
                      <a:pt x="0" y="28"/>
                    </a:cubicBezTo>
                    <a:cubicBezTo>
                      <a:pt x="6" y="35"/>
                      <a:pt x="6" y="35"/>
                      <a:pt x="6" y="35"/>
                    </a:cubicBezTo>
                    <a:cubicBezTo>
                      <a:pt x="6" y="35"/>
                      <a:pt x="26" y="19"/>
                      <a:pt x="32" y="14"/>
                    </a:cubicBezTo>
                    <a:cubicBezTo>
                      <a:pt x="36" y="19"/>
                      <a:pt x="46" y="33"/>
                      <a:pt x="46" y="33"/>
                    </a:cubicBezTo>
                    <a:cubicBezTo>
                      <a:pt x="69" y="15"/>
                      <a:pt x="69" y="15"/>
                      <a:pt x="69" y="15"/>
                    </a:cubicBezTo>
                    <a:cubicBezTo>
                      <a:pt x="74" y="22"/>
                      <a:pt x="74" y="22"/>
                      <a:pt x="74" y="22"/>
                    </a:cubicBez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1" name="Freeform 289"/>
              <p:cNvSpPr>
                <a:spLocks/>
              </p:cNvSpPr>
              <p:nvPr/>
            </p:nvSpPr>
            <p:spPr bwMode="auto">
              <a:xfrm>
                <a:off x="1406" y="3185"/>
                <a:ext cx="125" cy="22"/>
              </a:xfrm>
              <a:custGeom>
                <a:avLst/>
                <a:gdLst>
                  <a:gd name="T0" fmla="*/ 125 w 125"/>
                  <a:gd name="T1" fmla="*/ 22 h 22"/>
                  <a:gd name="T2" fmla="*/ 92 w 125"/>
                  <a:gd name="T3" fmla="*/ 0 h 22"/>
                  <a:gd name="T4" fmla="*/ 34 w 125"/>
                  <a:gd name="T5" fmla="*/ 0 h 22"/>
                  <a:gd name="T6" fmla="*/ 0 w 125"/>
                  <a:gd name="T7" fmla="*/ 22 h 22"/>
                  <a:gd name="T8" fmla="*/ 0 w 125"/>
                  <a:gd name="T9" fmla="*/ 22 h 22"/>
                  <a:gd name="T10" fmla="*/ 125 w 125"/>
                  <a:gd name="T11" fmla="*/ 22 h 22"/>
                  <a:gd name="T12" fmla="*/ 125 w 125"/>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125" h="22">
                    <a:moveTo>
                      <a:pt x="125" y="22"/>
                    </a:moveTo>
                    <a:lnTo>
                      <a:pt x="92" y="0"/>
                    </a:lnTo>
                    <a:lnTo>
                      <a:pt x="34" y="0"/>
                    </a:lnTo>
                    <a:lnTo>
                      <a:pt x="0" y="22"/>
                    </a:lnTo>
                    <a:lnTo>
                      <a:pt x="0" y="22"/>
                    </a:lnTo>
                    <a:lnTo>
                      <a:pt x="125" y="22"/>
                    </a:lnTo>
                    <a:lnTo>
                      <a:pt x="12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2" name="Rectangle 290"/>
              <p:cNvSpPr>
                <a:spLocks noChangeArrowheads="1"/>
              </p:cNvSpPr>
              <p:nvPr/>
            </p:nvSpPr>
            <p:spPr bwMode="auto">
              <a:xfrm>
                <a:off x="1406" y="3207"/>
                <a:ext cx="1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3" name="Rectangle 291"/>
              <p:cNvSpPr>
                <a:spLocks noChangeArrowheads="1"/>
              </p:cNvSpPr>
              <p:nvPr/>
            </p:nvSpPr>
            <p:spPr bwMode="auto">
              <a:xfrm>
                <a:off x="1456" y="3168"/>
                <a:ext cx="26"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4" name="Freeform 292"/>
              <p:cNvSpPr>
                <a:spLocks noEditPoints="1"/>
              </p:cNvSpPr>
              <p:nvPr/>
            </p:nvSpPr>
            <p:spPr bwMode="auto">
              <a:xfrm>
                <a:off x="1392" y="3051"/>
                <a:ext cx="154" cy="124"/>
              </a:xfrm>
              <a:custGeom>
                <a:avLst/>
                <a:gdLst>
                  <a:gd name="T0" fmla="*/ 0 w 154"/>
                  <a:gd name="T1" fmla="*/ 0 h 124"/>
                  <a:gd name="T2" fmla="*/ 0 w 154"/>
                  <a:gd name="T3" fmla="*/ 124 h 124"/>
                  <a:gd name="T4" fmla="*/ 154 w 154"/>
                  <a:gd name="T5" fmla="*/ 124 h 124"/>
                  <a:gd name="T6" fmla="*/ 154 w 154"/>
                  <a:gd name="T7" fmla="*/ 0 h 124"/>
                  <a:gd name="T8" fmla="*/ 0 w 154"/>
                  <a:gd name="T9" fmla="*/ 0 h 124"/>
                  <a:gd name="T10" fmla="*/ 138 w 154"/>
                  <a:gd name="T11" fmla="*/ 104 h 124"/>
                  <a:gd name="T12" fmla="*/ 16 w 154"/>
                  <a:gd name="T13" fmla="*/ 104 h 124"/>
                  <a:gd name="T14" fmla="*/ 16 w 154"/>
                  <a:gd name="T15" fmla="*/ 15 h 124"/>
                  <a:gd name="T16" fmla="*/ 138 w 154"/>
                  <a:gd name="T17" fmla="*/ 15 h 124"/>
                  <a:gd name="T18" fmla="*/ 138 w 154"/>
                  <a:gd name="T19" fmla="*/ 10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24">
                    <a:moveTo>
                      <a:pt x="0" y="0"/>
                    </a:moveTo>
                    <a:lnTo>
                      <a:pt x="0" y="124"/>
                    </a:lnTo>
                    <a:lnTo>
                      <a:pt x="154" y="124"/>
                    </a:lnTo>
                    <a:lnTo>
                      <a:pt x="154" y="0"/>
                    </a:lnTo>
                    <a:lnTo>
                      <a:pt x="0" y="0"/>
                    </a:lnTo>
                    <a:close/>
                    <a:moveTo>
                      <a:pt x="138" y="104"/>
                    </a:moveTo>
                    <a:lnTo>
                      <a:pt x="16" y="104"/>
                    </a:lnTo>
                    <a:lnTo>
                      <a:pt x="16" y="15"/>
                    </a:lnTo>
                    <a:lnTo>
                      <a:pt x="138" y="15"/>
                    </a:lnTo>
                    <a:lnTo>
                      <a:pt x="13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5" name="Rectangle 293"/>
              <p:cNvSpPr>
                <a:spLocks noChangeArrowheads="1"/>
              </p:cNvSpPr>
              <p:nvPr/>
            </p:nvSpPr>
            <p:spPr bwMode="auto">
              <a:xfrm>
                <a:off x="1517" y="3162"/>
                <a:ext cx="13"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6" name="Freeform 294"/>
              <p:cNvSpPr>
                <a:spLocks/>
              </p:cNvSpPr>
              <p:nvPr/>
            </p:nvSpPr>
            <p:spPr bwMode="auto">
              <a:xfrm>
                <a:off x="1399" y="3085"/>
                <a:ext cx="116" cy="51"/>
              </a:xfrm>
              <a:custGeom>
                <a:avLst/>
                <a:gdLst>
                  <a:gd name="T0" fmla="*/ 80 w 80"/>
                  <a:gd name="T1" fmla="*/ 1 h 35"/>
                  <a:gd name="T2" fmla="*/ 58 w 80"/>
                  <a:gd name="T3" fmla="*/ 0 h 35"/>
                  <a:gd name="T4" fmla="*/ 63 w 80"/>
                  <a:gd name="T5" fmla="*/ 8 h 35"/>
                  <a:gd name="T6" fmla="*/ 47 w 80"/>
                  <a:gd name="T7" fmla="*/ 20 h 35"/>
                  <a:gd name="T8" fmla="*/ 34 w 80"/>
                  <a:gd name="T9" fmla="*/ 1 h 35"/>
                  <a:gd name="T10" fmla="*/ 30 w 80"/>
                  <a:gd name="T11" fmla="*/ 4 h 35"/>
                  <a:gd name="T12" fmla="*/ 0 w 80"/>
                  <a:gd name="T13" fmla="*/ 28 h 35"/>
                  <a:gd name="T14" fmla="*/ 5 w 80"/>
                  <a:gd name="T15" fmla="*/ 35 h 35"/>
                  <a:gd name="T16" fmla="*/ 32 w 80"/>
                  <a:gd name="T17" fmla="*/ 14 h 35"/>
                  <a:gd name="T18" fmla="*/ 46 w 80"/>
                  <a:gd name="T19" fmla="*/ 33 h 35"/>
                  <a:gd name="T20" fmla="*/ 68 w 80"/>
                  <a:gd name="T21" fmla="*/ 15 h 35"/>
                  <a:gd name="T22" fmla="*/ 73 w 80"/>
                  <a:gd name="T23" fmla="*/ 22 h 35"/>
                  <a:gd name="T24" fmla="*/ 80 w 80"/>
                  <a:gd name="T25"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35">
                    <a:moveTo>
                      <a:pt x="80" y="1"/>
                    </a:moveTo>
                    <a:cubicBezTo>
                      <a:pt x="58" y="0"/>
                      <a:pt x="58" y="0"/>
                      <a:pt x="58" y="0"/>
                    </a:cubicBezTo>
                    <a:cubicBezTo>
                      <a:pt x="63" y="8"/>
                      <a:pt x="63" y="8"/>
                      <a:pt x="63" y="8"/>
                    </a:cubicBezTo>
                    <a:cubicBezTo>
                      <a:pt x="58" y="11"/>
                      <a:pt x="51" y="17"/>
                      <a:pt x="47" y="20"/>
                    </a:cubicBezTo>
                    <a:cubicBezTo>
                      <a:pt x="44" y="15"/>
                      <a:pt x="34" y="1"/>
                      <a:pt x="34" y="1"/>
                    </a:cubicBezTo>
                    <a:cubicBezTo>
                      <a:pt x="30" y="4"/>
                      <a:pt x="30" y="4"/>
                      <a:pt x="30" y="4"/>
                    </a:cubicBezTo>
                    <a:cubicBezTo>
                      <a:pt x="0" y="28"/>
                      <a:pt x="0" y="28"/>
                      <a:pt x="0" y="28"/>
                    </a:cubicBezTo>
                    <a:cubicBezTo>
                      <a:pt x="5" y="35"/>
                      <a:pt x="5" y="35"/>
                      <a:pt x="5" y="35"/>
                    </a:cubicBezTo>
                    <a:cubicBezTo>
                      <a:pt x="5" y="35"/>
                      <a:pt x="26" y="19"/>
                      <a:pt x="32" y="14"/>
                    </a:cubicBezTo>
                    <a:cubicBezTo>
                      <a:pt x="35" y="19"/>
                      <a:pt x="46" y="33"/>
                      <a:pt x="46" y="33"/>
                    </a:cubicBezTo>
                    <a:cubicBezTo>
                      <a:pt x="68" y="15"/>
                      <a:pt x="68" y="15"/>
                      <a:pt x="68" y="15"/>
                    </a:cubicBezTo>
                    <a:cubicBezTo>
                      <a:pt x="73" y="22"/>
                      <a:pt x="73" y="22"/>
                      <a:pt x="73" y="22"/>
                    </a:cubicBezTo>
                    <a:lnTo>
                      <a:pt x="8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7" name="Freeform 295"/>
              <p:cNvSpPr>
                <a:spLocks/>
              </p:cNvSpPr>
              <p:nvPr/>
            </p:nvSpPr>
            <p:spPr bwMode="auto">
              <a:xfrm>
                <a:off x="1069" y="1871"/>
                <a:ext cx="126" cy="21"/>
              </a:xfrm>
              <a:custGeom>
                <a:avLst/>
                <a:gdLst>
                  <a:gd name="T0" fmla="*/ 126 w 126"/>
                  <a:gd name="T1" fmla="*/ 20 h 21"/>
                  <a:gd name="T2" fmla="*/ 93 w 126"/>
                  <a:gd name="T3" fmla="*/ 0 h 21"/>
                  <a:gd name="T4" fmla="*/ 35 w 126"/>
                  <a:gd name="T5" fmla="*/ 0 h 21"/>
                  <a:gd name="T6" fmla="*/ 0 w 126"/>
                  <a:gd name="T7" fmla="*/ 20 h 21"/>
                  <a:gd name="T8" fmla="*/ 0 w 126"/>
                  <a:gd name="T9" fmla="*/ 21 h 21"/>
                  <a:gd name="T10" fmla="*/ 126 w 126"/>
                  <a:gd name="T11" fmla="*/ 21 h 21"/>
                  <a:gd name="T12" fmla="*/ 126 w 126"/>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126" h="21">
                    <a:moveTo>
                      <a:pt x="126" y="20"/>
                    </a:moveTo>
                    <a:lnTo>
                      <a:pt x="93" y="0"/>
                    </a:lnTo>
                    <a:lnTo>
                      <a:pt x="35" y="0"/>
                    </a:lnTo>
                    <a:lnTo>
                      <a:pt x="0" y="20"/>
                    </a:lnTo>
                    <a:lnTo>
                      <a:pt x="0" y="21"/>
                    </a:lnTo>
                    <a:lnTo>
                      <a:pt x="126" y="21"/>
                    </a:lnTo>
                    <a:lnTo>
                      <a:pt x="12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8" name="Rectangle 296"/>
              <p:cNvSpPr>
                <a:spLocks noChangeArrowheads="1"/>
              </p:cNvSpPr>
              <p:nvPr/>
            </p:nvSpPr>
            <p:spPr bwMode="auto">
              <a:xfrm>
                <a:off x="1069" y="1892"/>
                <a:ext cx="1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9" name="Rectangle 297"/>
              <p:cNvSpPr>
                <a:spLocks noChangeArrowheads="1"/>
              </p:cNvSpPr>
              <p:nvPr/>
            </p:nvSpPr>
            <p:spPr bwMode="auto">
              <a:xfrm>
                <a:off x="1120" y="1852"/>
                <a:ext cx="26"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0" name="Freeform 298"/>
              <p:cNvSpPr>
                <a:spLocks noEditPoints="1"/>
              </p:cNvSpPr>
              <p:nvPr/>
            </p:nvSpPr>
            <p:spPr bwMode="auto">
              <a:xfrm>
                <a:off x="1056" y="1737"/>
                <a:ext cx="154" cy="123"/>
              </a:xfrm>
              <a:custGeom>
                <a:avLst/>
                <a:gdLst>
                  <a:gd name="T0" fmla="*/ 0 w 154"/>
                  <a:gd name="T1" fmla="*/ 0 h 123"/>
                  <a:gd name="T2" fmla="*/ 0 w 154"/>
                  <a:gd name="T3" fmla="*/ 123 h 123"/>
                  <a:gd name="T4" fmla="*/ 154 w 154"/>
                  <a:gd name="T5" fmla="*/ 123 h 123"/>
                  <a:gd name="T6" fmla="*/ 154 w 154"/>
                  <a:gd name="T7" fmla="*/ 0 h 123"/>
                  <a:gd name="T8" fmla="*/ 0 w 154"/>
                  <a:gd name="T9" fmla="*/ 0 h 123"/>
                  <a:gd name="T10" fmla="*/ 138 w 154"/>
                  <a:gd name="T11" fmla="*/ 102 h 123"/>
                  <a:gd name="T12" fmla="*/ 16 w 154"/>
                  <a:gd name="T13" fmla="*/ 102 h 123"/>
                  <a:gd name="T14" fmla="*/ 16 w 154"/>
                  <a:gd name="T15" fmla="*/ 13 h 123"/>
                  <a:gd name="T16" fmla="*/ 138 w 154"/>
                  <a:gd name="T17" fmla="*/ 13 h 123"/>
                  <a:gd name="T18" fmla="*/ 138 w 154"/>
                  <a:gd name="T19" fmla="*/ 10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23">
                    <a:moveTo>
                      <a:pt x="0" y="0"/>
                    </a:moveTo>
                    <a:lnTo>
                      <a:pt x="0" y="123"/>
                    </a:lnTo>
                    <a:lnTo>
                      <a:pt x="154" y="123"/>
                    </a:lnTo>
                    <a:lnTo>
                      <a:pt x="154" y="0"/>
                    </a:lnTo>
                    <a:lnTo>
                      <a:pt x="0" y="0"/>
                    </a:lnTo>
                    <a:close/>
                    <a:moveTo>
                      <a:pt x="138" y="102"/>
                    </a:moveTo>
                    <a:lnTo>
                      <a:pt x="16" y="102"/>
                    </a:lnTo>
                    <a:lnTo>
                      <a:pt x="16" y="13"/>
                    </a:lnTo>
                    <a:lnTo>
                      <a:pt x="138" y="13"/>
                    </a:lnTo>
                    <a:lnTo>
                      <a:pt x="138"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1" name="Rectangle 299"/>
              <p:cNvSpPr>
                <a:spLocks noChangeArrowheads="1"/>
              </p:cNvSpPr>
              <p:nvPr/>
            </p:nvSpPr>
            <p:spPr bwMode="auto">
              <a:xfrm>
                <a:off x="1179" y="1847"/>
                <a:ext cx="15"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2" name="Freeform 300"/>
              <p:cNvSpPr>
                <a:spLocks/>
              </p:cNvSpPr>
              <p:nvPr/>
            </p:nvSpPr>
            <p:spPr bwMode="auto">
              <a:xfrm>
                <a:off x="1062" y="1770"/>
                <a:ext cx="117" cy="51"/>
              </a:xfrm>
              <a:custGeom>
                <a:avLst/>
                <a:gdLst>
                  <a:gd name="T0" fmla="*/ 81 w 81"/>
                  <a:gd name="T1" fmla="*/ 0 h 35"/>
                  <a:gd name="T2" fmla="*/ 58 w 81"/>
                  <a:gd name="T3" fmla="*/ 0 h 35"/>
                  <a:gd name="T4" fmla="*/ 64 w 81"/>
                  <a:gd name="T5" fmla="*/ 7 h 35"/>
                  <a:gd name="T6" fmla="*/ 48 w 81"/>
                  <a:gd name="T7" fmla="*/ 19 h 35"/>
                  <a:gd name="T8" fmla="*/ 34 w 81"/>
                  <a:gd name="T9" fmla="*/ 1 h 35"/>
                  <a:gd name="T10" fmla="*/ 31 w 81"/>
                  <a:gd name="T11" fmla="*/ 4 h 35"/>
                  <a:gd name="T12" fmla="*/ 0 w 81"/>
                  <a:gd name="T13" fmla="*/ 28 h 35"/>
                  <a:gd name="T14" fmla="*/ 6 w 81"/>
                  <a:gd name="T15" fmla="*/ 35 h 35"/>
                  <a:gd name="T16" fmla="*/ 33 w 81"/>
                  <a:gd name="T17" fmla="*/ 14 h 35"/>
                  <a:gd name="T18" fmla="*/ 46 w 81"/>
                  <a:gd name="T19" fmla="*/ 33 h 35"/>
                  <a:gd name="T20" fmla="*/ 69 w 81"/>
                  <a:gd name="T21" fmla="*/ 15 h 35"/>
                  <a:gd name="T22" fmla="*/ 74 w 81"/>
                  <a:gd name="T23" fmla="*/ 21 h 35"/>
                  <a:gd name="T24" fmla="*/ 81 w 81"/>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35">
                    <a:moveTo>
                      <a:pt x="81" y="0"/>
                    </a:moveTo>
                    <a:cubicBezTo>
                      <a:pt x="58" y="0"/>
                      <a:pt x="58" y="0"/>
                      <a:pt x="58" y="0"/>
                    </a:cubicBezTo>
                    <a:cubicBezTo>
                      <a:pt x="64" y="7"/>
                      <a:pt x="64" y="7"/>
                      <a:pt x="64" y="7"/>
                    </a:cubicBezTo>
                    <a:cubicBezTo>
                      <a:pt x="59" y="11"/>
                      <a:pt x="52" y="17"/>
                      <a:pt x="48" y="19"/>
                    </a:cubicBezTo>
                    <a:cubicBezTo>
                      <a:pt x="45" y="14"/>
                      <a:pt x="34" y="1"/>
                      <a:pt x="34" y="1"/>
                    </a:cubicBezTo>
                    <a:cubicBezTo>
                      <a:pt x="31" y="4"/>
                      <a:pt x="31" y="4"/>
                      <a:pt x="31" y="4"/>
                    </a:cubicBezTo>
                    <a:cubicBezTo>
                      <a:pt x="0" y="28"/>
                      <a:pt x="0" y="28"/>
                      <a:pt x="0" y="28"/>
                    </a:cubicBezTo>
                    <a:cubicBezTo>
                      <a:pt x="6" y="35"/>
                      <a:pt x="6" y="35"/>
                      <a:pt x="6" y="35"/>
                    </a:cubicBezTo>
                    <a:cubicBezTo>
                      <a:pt x="6" y="35"/>
                      <a:pt x="27" y="18"/>
                      <a:pt x="33" y="14"/>
                    </a:cubicBezTo>
                    <a:cubicBezTo>
                      <a:pt x="36" y="19"/>
                      <a:pt x="46" y="33"/>
                      <a:pt x="46" y="33"/>
                    </a:cubicBezTo>
                    <a:cubicBezTo>
                      <a:pt x="69" y="15"/>
                      <a:pt x="69" y="15"/>
                      <a:pt x="69" y="15"/>
                    </a:cubicBezTo>
                    <a:cubicBezTo>
                      <a:pt x="74" y="21"/>
                      <a:pt x="74" y="21"/>
                      <a:pt x="74" y="21"/>
                    </a:cubicBez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3" name="Freeform 301"/>
              <p:cNvSpPr>
                <a:spLocks noEditPoints="1"/>
              </p:cNvSpPr>
              <p:nvPr/>
            </p:nvSpPr>
            <p:spPr bwMode="auto">
              <a:xfrm>
                <a:off x="2582" y="1920"/>
                <a:ext cx="151" cy="153"/>
              </a:xfrm>
              <a:custGeom>
                <a:avLst/>
                <a:gdLst>
                  <a:gd name="T0" fmla="*/ 52 w 104"/>
                  <a:gd name="T1" fmla="*/ 0 h 105"/>
                  <a:gd name="T2" fmla="*/ 0 w 104"/>
                  <a:gd name="T3" fmla="*/ 53 h 105"/>
                  <a:gd name="T4" fmla="*/ 52 w 104"/>
                  <a:gd name="T5" fmla="*/ 105 h 105"/>
                  <a:gd name="T6" fmla="*/ 104 w 104"/>
                  <a:gd name="T7" fmla="*/ 53 h 105"/>
                  <a:gd name="T8" fmla="*/ 52 w 104"/>
                  <a:gd name="T9" fmla="*/ 0 h 105"/>
                  <a:gd name="T10" fmla="*/ 52 w 104"/>
                  <a:gd name="T11" fmla="*/ 94 h 105"/>
                  <a:gd name="T12" fmla="*/ 11 w 104"/>
                  <a:gd name="T13" fmla="*/ 53 h 105"/>
                  <a:gd name="T14" fmla="*/ 52 w 104"/>
                  <a:gd name="T15" fmla="*/ 11 h 105"/>
                  <a:gd name="T16" fmla="*/ 93 w 104"/>
                  <a:gd name="T17" fmla="*/ 53 h 105"/>
                  <a:gd name="T18" fmla="*/ 52 w 104"/>
                  <a:gd name="T19"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5">
                    <a:moveTo>
                      <a:pt x="52" y="0"/>
                    </a:moveTo>
                    <a:cubicBezTo>
                      <a:pt x="23" y="0"/>
                      <a:pt x="0" y="24"/>
                      <a:pt x="0" y="53"/>
                    </a:cubicBezTo>
                    <a:cubicBezTo>
                      <a:pt x="0" y="82"/>
                      <a:pt x="23" y="105"/>
                      <a:pt x="52" y="105"/>
                    </a:cubicBezTo>
                    <a:cubicBezTo>
                      <a:pt x="81" y="105"/>
                      <a:pt x="104" y="82"/>
                      <a:pt x="104" y="53"/>
                    </a:cubicBezTo>
                    <a:cubicBezTo>
                      <a:pt x="104" y="24"/>
                      <a:pt x="81" y="0"/>
                      <a:pt x="52" y="0"/>
                    </a:cubicBezTo>
                    <a:close/>
                    <a:moveTo>
                      <a:pt x="52" y="94"/>
                    </a:moveTo>
                    <a:cubicBezTo>
                      <a:pt x="29" y="94"/>
                      <a:pt x="11" y="76"/>
                      <a:pt x="11" y="53"/>
                    </a:cubicBezTo>
                    <a:cubicBezTo>
                      <a:pt x="11" y="30"/>
                      <a:pt x="29" y="11"/>
                      <a:pt x="52" y="11"/>
                    </a:cubicBezTo>
                    <a:cubicBezTo>
                      <a:pt x="75" y="11"/>
                      <a:pt x="93" y="30"/>
                      <a:pt x="93" y="53"/>
                    </a:cubicBezTo>
                    <a:cubicBezTo>
                      <a:pt x="93" y="76"/>
                      <a:pt x="75" y="94"/>
                      <a:pt x="52"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4" name="Freeform 302"/>
              <p:cNvSpPr>
                <a:spLocks/>
              </p:cNvSpPr>
              <p:nvPr/>
            </p:nvSpPr>
            <p:spPr bwMode="auto">
              <a:xfrm>
                <a:off x="2614" y="1959"/>
                <a:ext cx="67" cy="76"/>
              </a:xfrm>
              <a:custGeom>
                <a:avLst/>
                <a:gdLst>
                  <a:gd name="T0" fmla="*/ 20 w 46"/>
                  <a:gd name="T1" fmla="*/ 0 h 52"/>
                  <a:gd name="T2" fmla="*/ 0 w 46"/>
                  <a:gd name="T3" fmla="*/ 10 h 52"/>
                  <a:gd name="T4" fmla="*/ 9 w 46"/>
                  <a:gd name="T5" fmla="*/ 7 h 52"/>
                  <a:gd name="T6" fmla="*/ 29 w 46"/>
                  <a:gd name="T7" fmla="*/ 26 h 52"/>
                  <a:gd name="T8" fmla="*/ 9 w 46"/>
                  <a:gd name="T9" fmla="*/ 46 h 52"/>
                  <a:gd name="T10" fmla="*/ 2 w 46"/>
                  <a:gd name="T11" fmla="*/ 45 h 52"/>
                  <a:gd name="T12" fmla="*/ 20 w 46"/>
                  <a:gd name="T13" fmla="*/ 52 h 52"/>
                  <a:gd name="T14" fmla="*/ 46 w 46"/>
                  <a:gd name="T15" fmla="*/ 26 h 52"/>
                  <a:gd name="T16" fmla="*/ 20 w 4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2">
                    <a:moveTo>
                      <a:pt x="20" y="0"/>
                    </a:moveTo>
                    <a:cubicBezTo>
                      <a:pt x="12" y="0"/>
                      <a:pt x="5" y="4"/>
                      <a:pt x="0" y="10"/>
                    </a:cubicBezTo>
                    <a:cubicBezTo>
                      <a:pt x="3" y="8"/>
                      <a:pt x="6" y="7"/>
                      <a:pt x="9" y="7"/>
                    </a:cubicBezTo>
                    <a:cubicBezTo>
                      <a:pt x="20" y="7"/>
                      <a:pt x="29" y="16"/>
                      <a:pt x="29" y="26"/>
                    </a:cubicBezTo>
                    <a:cubicBezTo>
                      <a:pt x="29" y="37"/>
                      <a:pt x="20" y="46"/>
                      <a:pt x="9" y="46"/>
                    </a:cubicBezTo>
                    <a:cubicBezTo>
                      <a:pt x="7" y="46"/>
                      <a:pt x="4" y="46"/>
                      <a:pt x="2" y="45"/>
                    </a:cubicBezTo>
                    <a:cubicBezTo>
                      <a:pt x="7" y="49"/>
                      <a:pt x="13" y="52"/>
                      <a:pt x="20" y="52"/>
                    </a:cubicBezTo>
                    <a:cubicBezTo>
                      <a:pt x="35" y="52"/>
                      <a:pt x="46" y="40"/>
                      <a:pt x="46" y="26"/>
                    </a:cubicBezTo>
                    <a:cubicBezTo>
                      <a:pt x="46" y="11"/>
                      <a:pt x="35"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5" name="Rectangle 303"/>
              <p:cNvSpPr>
                <a:spLocks noChangeArrowheads="1"/>
              </p:cNvSpPr>
              <p:nvPr/>
            </p:nvSpPr>
            <p:spPr bwMode="auto">
              <a:xfrm>
                <a:off x="2681" y="1990"/>
                <a:ext cx="21"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6" name="Freeform 304"/>
              <p:cNvSpPr>
                <a:spLocks noEditPoints="1"/>
              </p:cNvSpPr>
              <p:nvPr/>
            </p:nvSpPr>
            <p:spPr bwMode="auto">
              <a:xfrm>
                <a:off x="2000" y="1693"/>
                <a:ext cx="48" cy="47"/>
              </a:xfrm>
              <a:custGeom>
                <a:avLst/>
                <a:gdLst>
                  <a:gd name="T0" fmla="*/ 17 w 33"/>
                  <a:gd name="T1" fmla="*/ 0 h 32"/>
                  <a:gd name="T2" fmla="*/ 0 w 33"/>
                  <a:gd name="T3" fmla="*/ 16 h 32"/>
                  <a:gd name="T4" fmla="*/ 17 w 33"/>
                  <a:gd name="T5" fmla="*/ 32 h 32"/>
                  <a:gd name="T6" fmla="*/ 33 w 33"/>
                  <a:gd name="T7" fmla="*/ 16 h 32"/>
                  <a:gd name="T8" fmla="*/ 17 w 33"/>
                  <a:gd name="T9" fmla="*/ 0 h 32"/>
                  <a:gd name="T10" fmla="*/ 17 w 33"/>
                  <a:gd name="T11" fmla="*/ 29 h 32"/>
                  <a:gd name="T12" fmla="*/ 4 w 33"/>
                  <a:gd name="T13" fmla="*/ 16 h 32"/>
                  <a:gd name="T14" fmla="*/ 17 w 33"/>
                  <a:gd name="T15" fmla="*/ 3 h 32"/>
                  <a:gd name="T16" fmla="*/ 30 w 33"/>
                  <a:gd name="T17" fmla="*/ 16 h 32"/>
                  <a:gd name="T18" fmla="*/ 17 w 33"/>
                  <a:gd name="T19"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7" y="0"/>
                    </a:moveTo>
                    <a:cubicBezTo>
                      <a:pt x="8" y="0"/>
                      <a:pt x="0" y="7"/>
                      <a:pt x="0" y="16"/>
                    </a:cubicBezTo>
                    <a:cubicBezTo>
                      <a:pt x="0" y="25"/>
                      <a:pt x="8" y="32"/>
                      <a:pt x="17" y="32"/>
                    </a:cubicBezTo>
                    <a:cubicBezTo>
                      <a:pt x="26" y="32"/>
                      <a:pt x="33" y="25"/>
                      <a:pt x="33" y="16"/>
                    </a:cubicBezTo>
                    <a:cubicBezTo>
                      <a:pt x="33" y="7"/>
                      <a:pt x="26" y="0"/>
                      <a:pt x="17" y="0"/>
                    </a:cubicBezTo>
                    <a:close/>
                    <a:moveTo>
                      <a:pt x="17" y="29"/>
                    </a:moveTo>
                    <a:cubicBezTo>
                      <a:pt x="10" y="29"/>
                      <a:pt x="4" y="23"/>
                      <a:pt x="4" y="16"/>
                    </a:cubicBezTo>
                    <a:cubicBezTo>
                      <a:pt x="4" y="9"/>
                      <a:pt x="10" y="3"/>
                      <a:pt x="17" y="3"/>
                    </a:cubicBezTo>
                    <a:cubicBezTo>
                      <a:pt x="24" y="3"/>
                      <a:pt x="30" y="9"/>
                      <a:pt x="30" y="16"/>
                    </a:cubicBezTo>
                    <a:cubicBezTo>
                      <a:pt x="30" y="23"/>
                      <a:pt x="24" y="29"/>
                      <a:pt x="17"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7" name="Freeform 305"/>
              <p:cNvSpPr>
                <a:spLocks/>
              </p:cNvSpPr>
              <p:nvPr/>
            </p:nvSpPr>
            <p:spPr bwMode="auto">
              <a:xfrm>
                <a:off x="2010" y="1705"/>
                <a:ext cx="22" cy="23"/>
              </a:xfrm>
              <a:custGeom>
                <a:avLst/>
                <a:gdLst>
                  <a:gd name="T0" fmla="*/ 7 w 15"/>
                  <a:gd name="T1" fmla="*/ 0 h 16"/>
                  <a:gd name="T2" fmla="*/ 0 w 15"/>
                  <a:gd name="T3" fmla="*/ 3 h 16"/>
                  <a:gd name="T4" fmla="*/ 3 w 15"/>
                  <a:gd name="T5" fmla="*/ 2 h 16"/>
                  <a:gd name="T6" fmla="*/ 9 w 15"/>
                  <a:gd name="T7" fmla="*/ 8 h 16"/>
                  <a:gd name="T8" fmla="*/ 3 w 15"/>
                  <a:gd name="T9" fmla="*/ 14 h 16"/>
                  <a:gd name="T10" fmla="*/ 1 w 15"/>
                  <a:gd name="T11" fmla="*/ 14 h 16"/>
                  <a:gd name="T12" fmla="*/ 7 w 15"/>
                  <a:gd name="T13" fmla="*/ 16 h 16"/>
                  <a:gd name="T14" fmla="*/ 15 w 15"/>
                  <a:gd name="T15" fmla="*/ 8 h 16"/>
                  <a:gd name="T16" fmla="*/ 7 w 1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7" y="0"/>
                    </a:moveTo>
                    <a:cubicBezTo>
                      <a:pt x="4" y="0"/>
                      <a:pt x="2" y="1"/>
                      <a:pt x="0" y="3"/>
                    </a:cubicBezTo>
                    <a:cubicBezTo>
                      <a:pt x="1" y="3"/>
                      <a:pt x="2" y="2"/>
                      <a:pt x="3" y="2"/>
                    </a:cubicBezTo>
                    <a:cubicBezTo>
                      <a:pt x="7" y="2"/>
                      <a:pt x="9" y="5"/>
                      <a:pt x="9" y="8"/>
                    </a:cubicBezTo>
                    <a:cubicBezTo>
                      <a:pt x="9" y="12"/>
                      <a:pt x="7" y="14"/>
                      <a:pt x="3" y="14"/>
                    </a:cubicBezTo>
                    <a:cubicBezTo>
                      <a:pt x="3" y="14"/>
                      <a:pt x="2" y="14"/>
                      <a:pt x="1" y="14"/>
                    </a:cubicBezTo>
                    <a:cubicBezTo>
                      <a:pt x="3" y="15"/>
                      <a:pt x="5" y="16"/>
                      <a:pt x="7" y="16"/>
                    </a:cubicBezTo>
                    <a:cubicBezTo>
                      <a:pt x="11" y="16"/>
                      <a:pt x="15" y="13"/>
                      <a:pt x="15" y="8"/>
                    </a:cubicBezTo>
                    <a:cubicBezTo>
                      <a:pt x="15" y="4"/>
                      <a:pt x="11"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8" name="Rectangle 306"/>
              <p:cNvSpPr>
                <a:spLocks noChangeArrowheads="1"/>
              </p:cNvSpPr>
              <p:nvPr/>
            </p:nvSpPr>
            <p:spPr bwMode="auto">
              <a:xfrm>
                <a:off x="2032" y="1715"/>
                <a:ext cx="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9" name="Freeform 307"/>
              <p:cNvSpPr>
                <a:spLocks noEditPoints="1"/>
              </p:cNvSpPr>
              <p:nvPr/>
            </p:nvSpPr>
            <p:spPr bwMode="auto">
              <a:xfrm>
                <a:off x="2366" y="1289"/>
                <a:ext cx="63" cy="62"/>
              </a:xfrm>
              <a:custGeom>
                <a:avLst/>
                <a:gdLst>
                  <a:gd name="T0" fmla="*/ 22 w 43"/>
                  <a:gd name="T1" fmla="*/ 0 h 43"/>
                  <a:gd name="T2" fmla="*/ 0 w 43"/>
                  <a:gd name="T3" fmla="*/ 21 h 43"/>
                  <a:gd name="T4" fmla="*/ 22 w 43"/>
                  <a:gd name="T5" fmla="*/ 43 h 43"/>
                  <a:gd name="T6" fmla="*/ 43 w 43"/>
                  <a:gd name="T7" fmla="*/ 21 h 43"/>
                  <a:gd name="T8" fmla="*/ 22 w 43"/>
                  <a:gd name="T9" fmla="*/ 0 h 43"/>
                  <a:gd name="T10" fmla="*/ 22 w 43"/>
                  <a:gd name="T11" fmla="*/ 38 h 43"/>
                  <a:gd name="T12" fmla="*/ 4 w 43"/>
                  <a:gd name="T13" fmla="*/ 21 h 43"/>
                  <a:gd name="T14" fmla="*/ 22 w 43"/>
                  <a:gd name="T15" fmla="*/ 4 h 43"/>
                  <a:gd name="T16" fmla="*/ 39 w 43"/>
                  <a:gd name="T17" fmla="*/ 21 h 43"/>
                  <a:gd name="T18" fmla="*/ 22 w 43"/>
                  <a:gd name="T19"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0"/>
                    </a:moveTo>
                    <a:cubicBezTo>
                      <a:pt x="10" y="0"/>
                      <a:pt x="0" y="9"/>
                      <a:pt x="0" y="21"/>
                    </a:cubicBezTo>
                    <a:cubicBezTo>
                      <a:pt x="0" y="33"/>
                      <a:pt x="10" y="43"/>
                      <a:pt x="22" y="43"/>
                    </a:cubicBezTo>
                    <a:cubicBezTo>
                      <a:pt x="34" y="43"/>
                      <a:pt x="43" y="33"/>
                      <a:pt x="43" y="21"/>
                    </a:cubicBezTo>
                    <a:cubicBezTo>
                      <a:pt x="43" y="9"/>
                      <a:pt x="34" y="0"/>
                      <a:pt x="22" y="0"/>
                    </a:cubicBezTo>
                    <a:close/>
                    <a:moveTo>
                      <a:pt x="22" y="38"/>
                    </a:moveTo>
                    <a:cubicBezTo>
                      <a:pt x="12" y="38"/>
                      <a:pt x="4" y="31"/>
                      <a:pt x="4" y="21"/>
                    </a:cubicBezTo>
                    <a:cubicBezTo>
                      <a:pt x="4" y="12"/>
                      <a:pt x="12" y="4"/>
                      <a:pt x="22" y="4"/>
                    </a:cubicBezTo>
                    <a:cubicBezTo>
                      <a:pt x="31" y="4"/>
                      <a:pt x="39" y="12"/>
                      <a:pt x="39" y="21"/>
                    </a:cubicBezTo>
                    <a:cubicBezTo>
                      <a:pt x="39" y="31"/>
                      <a:pt x="31" y="38"/>
                      <a:pt x="2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0" name="Freeform 308"/>
              <p:cNvSpPr>
                <a:spLocks/>
              </p:cNvSpPr>
              <p:nvPr/>
            </p:nvSpPr>
            <p:spPr bwMode="auto">
              <a:xfrm>
                <a:off x="2379" y="1303"/>
                <a:ext cx="28" cy="32"/>
              </a:xfrm>
              <a:custGeom>
                <a:avLst/>
                <a:gdLst>
                  <a:gd name="T0" fmla="*/ 8 w 19"/>
                  <a:gd name="T1" fmla="*/ 0 h 22"/>
                  <a:gd name="T2" fmla="*/ 0 w 19"/>
                  <a:gd name="T3" fmla="*/ 5 h 22"/>
                  <a:gd name="T4" fmla="*/ 4 w 19"/>
                  <a:gd name="T5" fmla="*/ 4 h 22"/>
                  <a:gd name="T6" fmla="*/ 12 w 19"/>
                  <a:gd name="T7" fmla="*/ 12 h 22"/>
                  <a:gd name="T8" fmla="*/ 4 w 19"/>
                  <a:gd name="T9" fmla="*/ 20 h 22"/>
                  <a:gd name="T10" fmla="*/ 1 w 19"/>
                  <a:gd name="T11" fmla="*/ 19 h 22"/>
                  <a:gd name="T12" fmla="*/ 8 w 19"/>
                  <a:gd name="T13" fmla="*/ 22 h 22"/>
                  <a:gd name="T14" fmla="*/ 19 w 19"/>
                  <a:gd name="T15" fmla="*/ 11 h 22"/>
                  <a:gd name="T16" fmla="*/ 8 w 19"/>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2">
                    <a:moveTo>
                      <a:pt x="8" y="0"/>
                    </a:moveTo>
                    <a:cubicBezTo>
                      <a:pt x="5" y="0"/>
                      <a:pt x="2" y="2"/>
                      <a:pt x="0" y="5"/>
                    </a:cubicBezTo>
                    <a:cubicBezTo>
                      <a:pt x="1" y="4"/>
                      <a:pt x="3" y="4"/>
                      <a:pt x="4" y="4"/>
                    </a:cubicBezTo>
                    <a:cubicBezTo>
                      <a:pt x="9" y="4"/>
                      <a:pt x="12" y="7"/>
                      <a:pt x="12" y="12"/>
                    </a:cubicBezTo>
                    <a:cubicBezTo>
                      <a:pt x="12" y="16"/>
                      <a:pt x="9" y="20"/>
                      <a:pt x="4" y="20"/>
                    </a:cubicBezTo>
                    <a:cubicBezTo>
                      <a:pt x="3" y="20"/>
                      <a:pt x="2" y="20"/>
                      <a:pt x="1" y="19"/>
                    </a:cubicBezTo>
                    <a:cubicBezTo>
                      <a:pt x="3" y="21"/>
                      <a:pt x="6" y="22"/>
                      <a:pt x="8" y="22"/>
                    </a:cubicBezTo>
                    <a:cubicBezTo>
                      <a:pt x="14" y="22"/>
                      <a:pt x="19" y="17"/>
                      <a:pt x="19" y="11"/>
                    </a:cubicBezTo>
                    <a:cubicBezTo>
                      <a:pt x="19" y="5"/>
                      <a:pt x="14"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1" name="Rectangle 309"/>
              <p:cNvSpPr>
                <a:spLocks noChangeArrowheads="1"/>
              </p:cNvSpPr>
              <p:nvPr/>
            </p:nvSpPr>
            <p:spPr bwMode="auto">
              <a:xfrm>
                <a:off x="2407" y="1317"/>
                <a:ext cx="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2" name="Freeform 310"/>
              <p:cNvSpPr>
                <a:spLocks noEditPoints="1"/>
              </p:cNvSpPr>
              <p:nvPr/>
            </p:nvSpPr>
            <p:spPr bwMode="auto">
              <a:xfrm>
                <a:off x="2080" y="2304"/>
                <a:ext cx="151" cy="153"/>
              </a:xfrm>
              <a:custGeom>
                <a:avLst/>
                <a:gdLst>
                  <a:gd name="T0" fmla="*/ 52 w 104"/>
                  <a:gd name="T1" fmla="*/ 0 h 105"/>
                  <a:gd name="T2" fmla="*/ 0 w 104"/>
                  <a:gd name="T3" fmla="*/ 53 h 105"/>
                  <a:gd name="T4" fmla="*/ 52 w 104"/>
                  <a:gd name="T5" fmla="*/ 105 h 105"/>
                  <a:gd name="T6" fmla="*/ 104 w 104"/>
                  <a:gd name="T7" fmla="*/ 53 h 105"/>
                  <a:gd name="T8" fmla="*/ 52 w 104"/>
                  <a:gd name="T9" fmla="*/ 0 h 105"/>
                  <a:gd name="T10" fmla="*/ 52 w 104"/>
                  <a:gd name="T11" fmla="*/ 94 h 105"/>
                  <a:gd name="T12" fmla="*/ 11 w 104"/>
                  <a:gd name="T13" fmla="*/ 53 h 105"/>
                  <a:gd name="T14" fmla="*/ 52 w 104"/>
                  <a:gd name="T15" fmla="*/ 11 h 105"/>
                  <a:gd name="T16" fmla="*/ 93 w 104"/>
                  <a:gd name="T17" fmla="*/ 53 h 105"/>
                  <a:gd name="T18" fmla="*/ 52 w 104"/>
                  <a:gd name="T19"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5">
                    <a:moveTo>
                      <a:pt x="52" y="0"/>
                    </a:moveTo>
                    <a:cubicBezTo>
                      <a:pt x="23" y="0"/>
                      <a:pt x="0" y="24"/>
                      <a:pt x="0" y="53"/>
                    </a:cubicBezTo>
                    <a:cubicBezTo>
                      <a:pt x="0" y="82"/>
                      <a:pt x="23" y="105"/>
                      <a:pt x="52" y="105"/>
                    </a:cubicBezTo>
                    <a:cubicBezTo>
                      <a:pt x="81" y="105"/>
                      <a:pt x="104" y="82"/>
                      <a:pt x="104" y="53"/>
                    </a:cubicBezTo>
                    <a:cubicBezTo>
                      <a:pt x="104" y="24"/>
                      <a:pt x="81" y="0"/>
                      <a:pt x="52" y="0"/>
                    </a:cubicBezTo>
                    <a:close/>
                    <a:moveTo>
                      <a:pt x="52" y="94"/>
                    </a:moveTo>
                    <a:cubicBezTo>
                      <a:pt x="29" y="94"/>
                      <a:pt x="11" y="75"/>
                      <a:pt x="11" y="53"/>
                    </a:cubicBezTo>
                    <a:cubicBezTo>
                      <a:pt x="11" y="30"/>
                      <a:pt x="29" y="11"/>
                      <a:pt x="52" y="11"/>
                    </a:cubicBezTo>
                    <a:cubicBezTo>
                      <a:pt x="75" y="11"/>
                      <a:pt x="93" y="30"/>
                      <a:pt x="93" y="53"/>
                    </a:cubicBezTo>
                    <a:cubicBezTo>
                      <a:pt x="93" y="75"/>
                      <a:pt x="75" y="94"/>
                      <a:pt x="52"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3" name="Freeform 311"/>
              <p:cNvSpPr>
                <a:spLocks/>
              </p:cNvSpPr>
              <p:nvPr/>
            </p:nvSpPr>
            <p:spPr bwMode="auto">
              <a:xfrm>
                <a:off x="2110" y="2342"/>
                <a:ext cx="69" cy="77"/>
              </a:xfrm>
              <a:custGeom>
                <a:avLst/>
                <a:gdLst>
                  <a:gd name="T0" fmla="*/ 21 w 47"/>
                  <a:gd name="T1" fmla="*/ 0 h 53"/>
                  <a:gd name="T2" fmla="*/ 0 w 47"/>
                  <a:gd name="T3" fmla="*/ 10 h 53"/>
                  <a:gd name="T4" fmla="*/ 10 w 47"/>
                  <a:gd name="T5" fmla="*/ 8 h 53"/>
                  <a:gd name="T6" fmla="*/ 30 w 47"/>
                  <a:gd name="T7" fmla="*/ 27 h 53"/>
                  <a:gd name="T8" fmla="*/ 10 w 47"/>
                  <a:gd name="T9" fmla="*/ 47 h 53"/>
                  <a:gd name="T10" fmla="*/ 3 w 47"/>
                  <a:gd name="T11" fmla="*/ 45 h 53"/>
                  <a:gd name="T12" fmla="*/ 21 w 47"/>
                  <a:gd name="T13" fmla="*/ 53 h 53"/>
                  <a:gd name="T14" fmla="*/ 47 w 47"/>
                  <a:gd name="T15" fmla="*/ 27 h 53"/>
                  <a:gd name="T16" fmla="*/ 21 w 47"/>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3">
                    <a:moveTo>
                      <a:pt x="21" y="0"/>
                    </a:moveTo>
                    <a:cubicBezTo>
                      <a:pt x="13" y="0"/>
                      <a:pt x="5" y="4"/>
                      <a:pt x="0" y="10"/>
                    </a:cubicBezTo>
                    <a:cubicBezTo>
                      <a:pt x="3" y="9"/>
                      <a:pt x="7" y="8"/>
                      <a:pt x="10" y="8"/>
                    </a:cubicBezTo>
                    <a:cubicBezTo>
                      <a:pt x="21" y="8"/>
                      <a:pt x="30" y="17"/>
                      <a:pt x="30" y="27"/>
                    </a:cubicBezTo>
                    <a:cubicBezTo>
                      <a:pt x="30" y="38"/>
                      <a:pt x="21" y="47"/>
                      <a:pt x="10" y="47"/>
                    </a:cubicBezTo>
                    <a:cubicBezTo>
                      <a:pt x="8" y="47"/>
                      <a:pt x="5" y="46"/>
                      <a:pt x="3" y="45"/>
                    </a:cubicBezTo>
                    <a:cubicBezTo>
                      <a:pt x="8" y="50"/>
                      <a:pt x="14" y="53"/>
                      <a:pt x="21" y="53"/>
                    </a:cubicBezTo>
                    <a:cubicBezTo>
                      <a:pt x="35" y="53"/>
                      <a:pt x="47" y="41"/>
                      <a:pt x="47" y="27"/>
                    </a:cubicBezTo>
                    <a:cubicBezTo>
                      <a:pt x="47" y="12"/>
                      <a:pt x="35"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4" name="Rectangle 312"/>
              <p:cNvSpPr>
                <a:spLocks noChangeArrowheads="1"/>
              </p:cNvSpPr>
              <p:nvPr/>
            </p:nvSpPr>
            <p:spPr bwMode="auto">
              <a:xfrm>
                <a:off x="2179" y="2374"/>
                <a:ext cx="22"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5" name="Freeform 313"/>
              <p:cNvSpPr>
                <a:spLocks noEditPoints="1"/>
              </p:cNvSpPr>
              <p:nvPr/>
            </p:nvSpPr>
            <p:spPr bwMode="auto">
              <a:xfrm>
                <a:off x="1610" y="1891"/>
                <a:ext cx="151" cy="153"/>
              </a:xfrm>
              <a:custGeom>
                <a:avLst/>
                <a:gdLst>
                  <a:gd name="T0" fmla="*/ 52 w 104"/>
                  <a:gd name="T1" fmla="*/ 0 h 105"/>
                  <a:gd name="T2" fmla="*/ 0 w 104"/>
                  <a:gd name="T3" fmla="*/ 53 h 105"/>
                  <a:gd name="T4" fmla="*/ 52 w 104"/>
                  <a:gd name="T5" fmla="*/ 105 h 105"/>
                  <a:gd name="T6" fmla="*/ 104 w 104"/>
                  <a:gd name="T7" fmla="*/ 53 h 105"/>
                  <a:gd name="T8" fmla="*/ 52 w 104"/>
                  <a:gd name="T9" fmla="*/ 0 h 105"/>
                  <a:gd name="T10" fmla="*/ 52 w 104"/>
                  <a:gd name="T11" fmla="*/ 94 h 105"/>
                  <a:gd name="T12" fmla="*/ 11 w 104"/>
                  <a:gd name="T13" fmla="*/ 53 h 105"/>
                  <a:gd name="T14" fmla="*/ 52 w 104"/>
                  <a:gd name="T15" fmla="*/ 11 h 105"/>
                  <a:gd name="T16" fmla="*/ 93 w 104"/>
                  <a:gd name="T17" fmla="*/ 53 h 105"/>
                  <a:gd name="T18" fmla="*/ 52 w 104"/>
                  <a:gd name="T19"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5">
                    <a:moveTo>
                      <a:pt x="52" y="0"/>
                    </a:moveTo>
                    <a:cubicBezTo>
                      <a:pt x="23" y="0"/>
                      <a:pt x="0" y="24"/>
                      <a:pt x="0" y="53"/>
                    </a:cubicBezTo>
                    <a:cubicBezTo>
                      <a:pt x="0" y="82"/>
                      <a:pt x="23" y="105"/>
                      <a:pt x="52" y="105"/>
                    </a:cubicBezTo>
                    <a:cubicBezTo>
                      <a:pt x="81" y="105"/>
                      <a:pt x="104" y="82"/>
                      <a:pt x="104" y="53"/>
                    </a:cubicBezTo>
                    <a:cubicBezTo>
                      <a:pt x="104" y="24"/>
                      <a:pt x="81" y="0"/>
                      <a:pt x="52" y="0"/>
                    </a:cubicBezTo>
                    <a:close/>
                    <a:moveTo>
                      <a:pt x="52" y="94"/>
                    </a:moveTo>
                    <a:cubicBezTo>
                      <a:pt x="29" y="94"/>
                      <a:pt x="11" y="76"/>
                      <a:pt x="11" y="53"/>
                    </a:cubicBezTo>
                    <a:cubicBezTo>
                      <a:pt x="11" y="30"/>
                      <a:pt x="29" y="11"/>
                      <a:pt x="52" y="11"/>
                    </a:cubicBezTo>
                    <a:cubicBezTo>
                      <a:pt x="75" y="11"/>
                      <a:pt x="93" y="30"/>
                      <a:pt x="93" y="53"/>
                    </a:cubicBezTo>
                    <a:cubicBezTo>
                      <a:pt x="93" y="76"/>
                      <a:pt x="75" y="94"/>
                      <a:pt x="52"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6" name="Freeform 314"/>
              <p:cNvSpPr>
                <a:spLocks/>
              </p:cNvSpPr>
              <p:nvPr/>
            </p:nvSpPr>
            <p:spPr bwMode="auto">
              <a:xfrm>
                <a:off x="1642" y="1930"/>
                <a:ext cx="67" cy="76"/>
              </a:xfrm>
              <a:custGeom>
                <a:avLst/>
                <a:gdLst>
                  <a:gd name="T0" fmla="*/ 20 w 46"/>
                  <a:gd name="T1" fmla="*/ 0 h 52"/>
                  <a:gd name="T2" fmla="*/ 0 w 46"/>
                  <a:gd name="T3" fmla="*/ 10 h 52"/>
                  <a:gd name="T4" fmla="*/ 9 w 46"/>
                  <a:gd name="T5" fmla="*/ 7 h 52"/>
                  <a:gd name="T6" fmla="*/ 29 w 46"/>
                  <a:gd name="T7" fmla="*/ 26 h 52"/>
                  <a:gd name="T8" fmla="*/ 9 w 46"/>
                  <a:gd name="T9" fmla="*/ 46 h 52"/>
                  <a:gd name="T10" fmla="*/ 2 w 46"/>
                  <a:gd name="T11" fmla="*/ 45 h 52"/>
                  <a:gd name="T12" fmla="*/ 20 w 46"/>
                  <a:gd name="T13" fmla="*/ 52 h 52"/>
                  <a:gd name="T14" fmla="*/ 46 w 46"/>
                  <a:gd name="T15" fmla="*/ 26 h 52"/>
                  <a:gd name="T16" fmla="*/ 20 w 4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2">
                    <a:moveTo>
                      <a:pt x="20" y="0"/>
                    </a:moveTo>
                    <a:cubicBezTo>
                      <a:pt x="12" y="0"/>
                      <a:pt x="4" y="4"/>
                      <a:pt x="0" y="10"/>
                    </a:cubicBezTo>
                    <a:cubicBezTo>
                      <a:pt x="3" y="8"/>
                      <a:pt x="6" y="7"/>
                      <a:pt x="9" y="7"/>
                    </a:cubicBezTo>
                    <a:cubicBezTo>
                      <a:pt x="20" y="7"/>
                      <a:pt x="29" y="16"/>
                      <a:pt x="29" y="26"/>
                    </a:cubicBezTo>
                    <a:cubicBezTo>
                      <a:pt x="29" y="37"/>
                      <a:pt x="20" y="46"/>
                      <a:pt x="9" y="46"/>
                    </a:cubicBezTo>
                    <a:cubicBezTo>
                      <a:pt x="7" y="46"/>
                      <a:pt x="4" y="46"/>
                      <a:pt x="2" y="45"/>
                    </a:cubicBezTo>
                    <a:cubicBezTo>
                      <a:pt x="7" y="49"/>
                      <a:pt x="13" y="52"/>
                      <a:pt x="20" y="52"/>
                    </a:cubicBezTo>
                    <a:cubicBezTo>
                      <a:pt x="35" y="52"/>
                      <a:pt x="46" y="40"/>
                      <a:pt x="46" y="26"/>
                    </a:cubicBezTo>
                    <a:cubicBezTo>
                      <a:pt x="46" y="11"/>
                      <a:pt x="35"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7" name="Rectangle 315"/>
              <p:cNvSpPr>
                <a:spLocks noChangeArrowheads="1"/>
              </p:cNvSpPr>
              <p:nvPr/>
            </p:nvSpPr>
            <p:spPr bwMode="auto">
              <a:xfrm>
                <a:off x="1709" y="1961"/>
                <a:ext cx="22"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8" name="Oval 316"/>
              <p:cNvSpPr>
                <a:spLocks noChangeArrowheads="1"/>
              </p:cNvSpPr>
              <p:nvPr/>
            </p:nvSpPr>
            <p:spPr bwMode="auto">
              <a:xfrm>
                <a:off x="1499" y="2256"/>
                <a:ext cx="53" cy="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9" name="Freeform 317"/>
              <p:cNvSpPr>
                <a:spLocks/>
              </p:cNvSpPr>
              <p:nvPr/>
            </p:nvSpPr>
            <p:spPr bwMode="auto">
              <a:xfrm>
                <a:off x="1464" y="2323"/>
                <a:ext cx="123" cy="281"/>
              </a:xfrm>
              <a:custGeom>
                <a:avLst/>
                <a:gdLst>
                  <a:gd name="T0" fmla="*/ 42 w 84"/>
                  <a:gd name="T1" fmla="*/ 108 h 193"/>
                  <a:gd name="T2" fmla="*/ 50 w 84"/>
                  <a:gd name="T3" fmla="*/ 193 h 193"/>
                  <a:gd name="T4" fmla="*/ 65 w 84"/>
                  <a:gd name="T5" fmla="*/ 193 h 193"/>
                  <a:gd name="T6" fmla="*/ 65 w 84"/>
                  <a:gd name="T7" fmla="*/ 93 h 193"/>
                  <a:gd name="T8" fmla="*/ 77 w 84"/>
                  <a:gd name="T9" fmla="*/ 93 h 193"/>
                  <a:gd name="T10" fmla="*/ 81 w 84"/>
                  <a:gd name="T11" fmla="*/ 35 h 193"/>
                  <a:gd name="T12" fmla="*/ 65 w 84"/>
                  <a:gd name="T13" fmla="*/ 2 h 193"/>
                  <a:gd name="T14" fmla="*/ 54 w 84"/>
                  <a:gd name="T15" fmla="*/ 0 h 193"/>
                  <a:gd name="T16" fmla="*/ 42 w 84"/>
                  <a:gd name="T17" fmla="*/ 0 h 193"/>
                  <a:gd name="T18" fmla="*/ 30 w 84"/>
                  <a:gd name="T19" fmla="*/ 0 h 193"/>
                  <a:gd name="T20" fmla="*/ 19 w 84"/>
                  <a:gd name="T21" fmla="*/ 2 h 193"/>
                  <a:gd name="T22" fmla="*/ 3 w 84"/>
                  <a:gd name="T23" fmla="*/ 35 h 193"/>
                  <a:gd name="T24" fmla="*/ 7 w 84"/>
                  <a:gd name="T25" fmla="*/ 93 h 193"/>
                  <a:gd name="T26" fmla="*/ 19 w 84"/>
                  <a:gd name="T27" fmla="*/ 93 h 193"/>
                  <a:gd name="T28" fmla="*/ 19 w 84"/>
                  <a:gd name="T29" fmla="*/ 193 h 193"/>
                  <a:gd name="T30" fmla="*/ 34 w 84"/>
                  <a:gd name="T31" fmla="*/ 193 h 193"/>
                  <a:gd name="T32" fmla="*/ 42 w 84"/>
                  <a:gd name="T33" fmla="*/ 10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93">
                    <a:moveTo>
                      <a:pt x="42" y="108"/>
                    </a:moveTo>
                    <a:cubicBezTo>
                      <a:pt x="50" y="193"/>
                      <a:pt x="50" y="193"/>
                      <a:pt x="50" y="193"/>
                    </a:cubicBezTo>
                    <a:cubicBezTo>
                      <a:pt x="65" y="193"/>
                      <a:pt x="65" y="193"/>
                      <a:pt x="65" y="193"/>
                    </a:cubicBezTo>
                    <a:cubicBezTo>
                      <a:pt x="65" y="93"/>
                      <a:pt x="65" y="93"/>
                      <a:pt x="65" y="93"/>
                    </a:cubicBezTo>
                    <a:cubicBezTo>
                      <a:pt x="77" y="93"/>
                      <a:pt x="77" y="93"/>
                      <a:pt x="77" y="93"/>
                    </a:cubicBezTo>
                    <a:cubicBezTo>
                      <a:pt x="81" y="35"/>
                      <a:pt x="81" y="35"/>
                      <a:pt x="81" y="35"/>
                    </a:cubicBezTo>
                    <a:cubicBezTo>
                      <a:pt x="81" y="35"/>
                      <a:pt x="84" y="9"/>
                      <a:pt x="65" y="2"/>
                    </a:cubicBezTo>
                    <a:cubicBezTo>
                      <a:pt x="62" y="1"/>
                      <a:pt x="58" y="0"/>
                      <a:pt x="54" y="0"/>
                    </a:cubicBezTo>
                    <a:cubicBezTo>
                      <a:pt x="42" y="0"/>
                      <a:pt x="42" y="0"/>
                      <a:pt x="42" y="0"/>
                    </a:cubicBezTo>
                    <a:cubicBezTo>
                      <a:pt x="30" y="0"/>
                      <a:pt x="30" y="0"/>
                      <a:pt x="30" y="0"/>
                    </a:cubicBezTo>
                    <a:cubicBezTo>
                      <a:pt x="26" y="0"/>
                      <a:pt x="22" y="1"/>
                      <a:pt x="19" y="2"/>
                    </a:cubicBezTo>
                    <a:cubicBezTo>
                      <a:pt x="0" y="9"/>
                      <a:pt x="3" y="35"/>
                      <a:pt x="3" y="35"/>
                    </a:cubicBezTo>
                    <a:cubicBezTo>
                      <a:pt x="7" y="93"/>
                      <a:pt x="7" y="93"/>
                      <a:pt x="7" y="93"/>
                    </a:cubicBezTo>
                    <a:cubicBezTo>
                      <a:pt x="19" y="93"/>
                      <a:pt x="19" y="93"/>
                      <a:pt x="19" y="93"/>
                    </a:cubicBezTo>
                    <a:cubicBezTo>
                      <a:pt x="19" y="193"/>
                      <a:pt x="19" y="193"/>
                      <a:pt x="19" y="193"/>
                    </a:cubicBezTo>
                    <a:cubicBezTo>
                      <a:pt x="34" y="193"/>
                      <a:pt x="34" y="193"/>
                      <a:pt x="34" y="193"/>
                    </a:cubicBezTo>
                    <a:lnTo>
                      <a:pt x="4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0" name="Oval 318"/>
              <p:cNvSpPr>
                <a:spLocks noChangeArrowheads="1"/>
              </p:cNvSpPr>
              <p:nvPr/>
            </p:nvSpPr>
            <p:spPr bwMode="auto">
              <a:xfrm>
                <a:off x="1024" y="3065"/>
                <a:ext cx="52"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1" name="Freeform 319"/>
              <p:cNvSpPr>
                <a:spLocks/>
              </p:cNvSpPr>
              <p:nvPr/>
            </p:nvSpPr>
            <p:spPr bwMode="auto">
              <a:xfrm>
                <a:off x="989" y="3130"/>
                <a:ext cx="122" cy="282"/>
              </a:xfrm>
              <a:custGeom>
                <a:avLst/>
                <a:gdLst>
                  <a:gd name="T0" fmla="*/ 42 w 84"/>
                  <a:gd name="T1" fmla="*/ 108 h 194"/>
                  <a:gd name="T2" fmla="*/ 50 w 84"/>
                  <a:gd name="T3" fmla="*/ 194 h 194"/>
                  <a:gd name="T4" fmla="*/ 65 w 84"/>
                  <a:gd name="T5" fmla="*/ 194 h 194"/>
                  <a:gd name="T6" fmla="*/ 65 w 84"/>
                  <a:gd name="T7" fmla="*/ 93 h 194"/>
                  <a:gd name="T8" fmla="*/ 77 w 84"/>
                  <a:gd name="T9" fmla="*/ 93 h 194"/>
                  <a:gd name="T10" fmla="*/ 81 w 84"/>
                  <a:gd name="T11" fmla="*/ 35 h 194"/>
                  <a:gd name="T12" fmla="*/ 65 w 84"/>
                  <a:gd name="T13" fmla="*/ 2 h 194"/>
                  <a:gd name="T14" fmla="*/ 54 w 84"/>
                  <a:gd name="T15" fmla="*/ 0 h 194"/>
                  <a:gd name="T16" fmla="*/ 42 w 84"/>
                  <a:gd name="T17" fmla="*/ 0 h 194"/>
                  <a:gd name="T18" fmla="*/ 30 w 84"/>
                  <a:gd name="T19" fmla="*/ 0 h 194"/>
                  <a:gd name="T20" fmla="*/ 19 w 84"/>
                  <a:gd name="T21" fmla="*/ 2 h 194"/>
                  <a:gd name="T22" fmla="*/ 3 w 84"/>
                  <a:gd name="T23" fmla="*/ 35 h 194"/>
                  <a:gd name="T24" fmla="*/ 7 w 84"/>
                  <a:gd name="T25" fmla="*/ 93 h 194"/>
                  <a:gd name="T26" fmla="*/ 19 w 84"/>
                  <a:gd name="T27" fmla="*/ 93 h 194"/>
                  <a:gd name="T28" fmla="*/ 19 w 84"/>
                  <a:gd name="T29" fmla="*/ 194 h 194"/>
                  <a:gd name="T30" fmla="*/ 34 w 84"/>
                  <a:gd name="T31" fmla="*/ 194 h 194"/>
                  <a:gd name="T32" fmla="*/ 42 w 84"/>
                  <a:gd name="T33" fmla="*/ 10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94">
                    <a:moveTo>
                      <a:pt x="42" y="108"/>
                    </a:moveTo>
                    <a:cubicBezTo>
                      <a:pt x="50" y="194"/>
                      <a:pt x="50" y="194"/>
                      <a:pt x="50" y="194"/>
                    </a:cubicBezTo>
                    <a:cubicBezTo>
                      <a:pt x="65" y="194"/>
                      <a:pt x="65" y="194"/>
                      <a:pt x="65" y="194"/>
                    </a:cubicBezTo>
                    <a:cubicBezTo>
                      <a:pt x="65" y="93"/>
                      <a:pt x="65" y="93"/>
                      <a:pt x="65" y="93"/>
                    </a:cubicBezTo>
                    <a:cubicBezTo>
                      <a:pt x="77" y="93"/>
                      <a:pt x="77" y="93"/>
                      <a:pt x="77" y="93"/>
                    </a:cubicBezTo>
                    <a:cubicBezTo>
                      <a:pt x="81" y="35"/>
                      <a:pt x="81" y="35"/>
                      <a:pt x="81" y="35"/>
                    </a:cubicBezTo>
                    <a:cubicBezTo>
                      <a:pt x="81" y="35"/>
                      <a:pt x="84" y="9"/>
                      <a:pt x="65" y="2"/>
                    </a:cubicBezTo>
                    <a:cubicBezTo>
                      <a:pt x="62" y="1"/>
                      <a:pt x="58" y="0"/>
                      <a:pt x="54" y="0"/>
                    </a:cubicBezTo>
                    <a:cubicBezTo>
                      <a:pt x="42" y="0"/>
                      <a:pt x="42" y="0"/>
                      <a:pt x="42" y="0"/>
                    </a:cubicBezTo>
                    <a:cubicBezTo>
                      <a:pt x="30" y="0"/>
                      <a:pt x="30" y="0"/>
                      <a:pt x="30" y="0"/>
                    </a:cubicBezTo>
                    <a:cubicBezTo>
                      <a:pt x="26" y="0"/>
                      <a:pt x="22" y="1"/>
                      <a:pt x="19" y="2"/>
                    </a:cubicBezTo>
                    <a:cubicBezTo>
                      <a:pt x="0" y="9"/>
                      <a:pt x="3" y="35"/>
                      <a:pt x="3" y="35"/>
                    </a:cubicBezTo>
                    <a:cubicBezTo>
                      <a:pt x="7" y="93"/>
                      <a:pt x="7" y="93"/>
                      <a:pt x="7" y="93"/>
                    </a:cubicBezTo>
                    <a:cubicBezTo>
                      <a:pt x="19" y="93"/>
                      <a:pt x="19" y="93"/>
                      <a:pt x="19" y="93"/>
                    </a:cubicBezTo>
                    <a:cubicBezTo>
                      <a:pt x="19" y="194"/>
                      <a:pt x="19" y="194"/>
                      <a:pt x="19" y="194"/>
                    </a:cubicBezTo>
                    <a:cubicBezTo>
                      <a:pt x="34" y="194"/>
                      <a:pt x="34" y="194"/>
                      <a:pt x="34" y="194"/>
                    </a:cubicBezTo>
                    <a:lnTo>
                      <a:pt x="4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2" name="Rectangle 320"/>
              <p:cNvSpPr>
                <a:spLocks noChangeArrowheads="1"/>
              </p:cNvSpPr>
              <p:nvPr/>
            </p:nvSpPr>
            <p:spPr bwMode="auto">
              <a:xfrm>
                <a:off x="1761" y="2064"/>
                <a:ext cx="9" cy="2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3" name="Rectangle 321"/>
              <p:cNvSpPr>
                <a:spLocks noChangeArrowheads="1"/>
              </p:cNvSpPr>
              <p:nvPr/>
            </p:nvSpPr>
            <p:spPr bwMode="auto">
              <a:xfrm>
                <a:off x="1738" y="2064"/>
                <a:ext cx="9" cy="2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4" name="Freeform 322"/>
              <p:cNvSpPr>
                <a:spLocks/>
              </p:cNvSpPr>
              <p:nvPr/>
            </p:nvSpPr>
            <p:spPr bwMode="auto">
              <a:xfrm>
                <a:off x="1713" y="2081"/>
                <a:ext cx="80" cy="162"/>
              </a:xfrm>
              <a:custGeom>
                <a:avLst/>
                <a:gdLst>
                  <a:gd name="T0" fmla="*/ 55 w 55"/>
                  <a:gd name="T1" fmla="*/ 80 h 111"/>
                  <a:gd name="T2" fmla="*/ 51 w 55"/>
                  <a:gd name="T3" fmla="*/ 96 h 111"/>
                  <a:gd name="T4" fmla="*/ 27 w 55"/>
                  <a:gd name="T5" fmla="*/ 111 h 111"/>
                  <a:gd name="T6" fmla="*/ 0 w 55"/>
                  <a:gd name="T7" fmla="*/ 79 h 111"/>
                  <a:gd name="T8" fmla="*/ 6 w 55"/>
                  <a:gd name="T9" fmla="*/ 59 h 111"/>
                  <a:gd name="T10" fmla="*/ 25 w 55"/>
                  <a:gd name="T11" fmla="*/ 47 h 111"/>
                  <a:gd name="T12" fmla="*/ 39 w 55"/>
                  <a:gd name="T13" fmla="*/ 41 h 111"/>
                  <a:gd name="T14" fmla="*/ 43 w 55"/>
                  <a:gd name="T15" fmla="*/ 30 h 111"/>
                  <a:gd name="T16" fmla="*/ 28 w 55"/>
                  <a:gd name="T17" fmla="*/ 12 h 111"/>
                  <a:gd name="T18" fmla="*/ 15 w 55"/>
                  <a:gd name="T19" fmla="*/ 20 h 111"/>
                  <a:gd name="T20" fmla="*/ 12 w 55"/>
                  <a:gd name="T21" fmla="*/ 30 h 111"/>
                  <a:gd name="T22" fmla="*/ 3 w 55"/>
                  <a:gd name="T23" fmla="*/ 28 h 111"/>
                  <a:gd name="T24" fmla="*/ 9 w 55"/>
                  <a:gd name="T25" fmla="*/ 10 h 111"/>
                  <a:gd name="T26" fmla="*/ 28 w 55"/>
                  <a:gd name="T27" fmla="*/ 0 h 111"/>
                  <a:gd name="T28" fmla="*/ 47 w 55"/>
                  <a:gd name="T29" fmla="*/ 10 h 111"/>
                  <a:gd name="T30" fmla="*/ 52 w 55"/>
                  <a:gd name="T31" fmla="*/ 30 h 111"/>
                  <a:gd name="T32" fmla="*/ 46 w 55"/>
                  <a:gd name="T33" fmla="*/ 50 h 111"/>
                  <a:gd name="T34" fmla="*/ 28 w 55"/>
                  <a:gd name="T35" fmla="*/ 60 h 111"/>
                  <a:gd name="T36" fmla="*/ 13 w 55"/>
                  <a:gd name="T37" fmla="*/ 68 h 111"/>
                  <a:gd name="T38" fmla="*/ 10 w 55"/>
                  <a:gd name="T39" fmla="*/ 80 h 111"/>
                  <a:gd name="T40" fmla="*/ 27 w 55"/>
                  <a:gd name="T41" fmla="*/ 99 h 111"/>
                  <a:gd name="T42" fmla="*/ 41 w 55"/>
                  <a:gd name="T43" fmla="*/ 92 h 111"/>
                  <a:gd name="T44" fmla="*/ 45 w 55"/>
                  <a:gd name="T45" fmla="*/ 77 h 111"/>
                  <a:gd name="T46" fmla="*/ 55 w 55"/>
                  <a:gd name="T47" fmla="*/ 8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111">
                    <a:moveTo>
                      <a:pt x="55" y="80"/>
                    </a:moveTo>
                    <a:cubicBezTo>
                      <a:pt x="54" y="88"/>
                      <a:pt x="53" y="92"/>
                      <a:pt x="51" y="96"/>
                    </a:cubicBezTo>
                    <a:cubicBezTo>
                      <a:pt x="47" y="106"/>
                      <a:pt x="38" y="111"/>
                      <a:pt x="27" y="111"/>
                    </a:cubicBezTo>
                    <a:cubicBezTo>
                      <a:pt x="11" y="111"/>
                      <a:pt x="0" y="99"/>
                      <a:pt x="0" y="79"/>
                    </a:cubicBezTo>
                    <a:cubicBezTo>
                      <a:pt x="0" y="71"/>
                      <a:pt x="2" y="64"/>
                      <a:pt x="6" y="59"/>
                    </a:cubicBezTo>
                    <a:cubicBezTo>
                      <a:pt x="10" y="54"/>
                      <a:pt x="14" y="52"/>
                      <a:pt x="25" y="47"/>
                    </a:cubicBezTo>
                    <a:cubicBezTo>
                      <a:pt x="33" y="45"/>
                      <a:pt x="36" y="43"/>
                      <a:pt x="39" y="41"/>
                    </a:cubicBezTo>
                    <a:cubicBezTo>
                      <a:pt x="42" y="38"/>
                      <a:pt x="43" y="34"/>
                      <a:pt x="43" y="30"/>
                    </a:cubicBezTo>
                    <a:cubicBezTo>
                      <a:pt x="43" y="19"/>
                      <a:pt x="37" y="12"/>
                      <a:pt x="28" y="12"/>
                    </a:cubicBezTo>
                    <a:cubicBezTo>
                      <a:pt x="22" y="12"/>
                      <a:pt x="18" y="15"/>
                      <a:pt x="15" y="20"/>
                    </a:cubicBezTo>
                    <a:cubicBezTo>
                      <a:pt x="14" y="22"/>
                      <a:pt x="13" y="25"/>
                      <a:pt x="12" y="30"/>
                    </a:cubicBezTo>
                    <a:cubicBezTo>
                      <a:pt x="3" y="28"/>
                      <a:pt x="3" y="28"/>
                      <a:pt x="3" y="28"/>
                    </a:cubicBezTo>
                    <a:cubicBezTo>
                      <a:pt x="4" y="19"/>
                      <a:pt x="6" y="14"/>
                      <a:pt x="9" y="10"/>
                    </a:cubicBezTo>
                    <a:cubicBezTo>
                      <a:pt x="13" y="3"/>
                      <a:pt x="20" y="0"/>
                      <a:pt x="28" y="0"/>
                    </a:cubicBezTo>
                    <a:cubicBezTo>
                      <a:pt x="36" y="0"/>
                      <a:pt x="43" y="4"/>
                      <a:pt x="47" y="10"/>
                    </a:cubicBezTo>
                    <a:cubicBezTo>
                      <a:pt x="50" y="16"/>
                      <a:pt x="52" y="22"/>
                      <a:pt x="52" y="30"/>
                    </a:cubicBezTo>
                    <a:cubicBezTo>
                      <a:pt x="52" y="38"/>
                      <a:pt x="50" y="45"/>
                      <a:pt x="46" y="50"/>
                    </a:cubicBezTo>
                    <a:cubicBezTo>
                      <a:pt x="42" y="55"/>
                      <a:pt x="37" y="57"/>
                      <a:pt x="28" y="60"/>
                    </a:cubicBezTo>
                    <a:cubicBezTo>
                      <a:pt x="19" y="63"/>
                      <a:pt x="16" y="65"/>
                      <a:pt x="13" y="68"/>
                    </a:cubicBezTo>
                    <a:cubicBezTo>
                      <a:pt x="11" y="70"/>
                      <a:pt x="10" y="74"/>
                      <a:pt x="10" y="80"/>
                    </a:cubicBezTo>
                    <a:cubicBezTo>
                      <a:pt x="10" y="91"/>
                      <a:pt x="16" y="99"/>
                      <a:pt x="27" y="99"/>
                    </a:cubicBezTo>
                    <a:cubicBezTo>
                      <a:pt x="33" y="99"/>
                      <a:pt x="38" y="96"/>
                      <a:pt x="41" y="92"/>
                    </a:cubicBezTo>
                    <a:cubicBezTo>
                      <a:pt x="43" y="88"/>
                      <a:pt x="44" y="85"/>
                      <a:pt x="45" y="77"/>
                    </a:cubicBezTo>
                    <a:lnTo>
                      <a:pt x="55"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5" name="Rectangle 323"/>
              <p:cNvSpPr>
                <a:spLocks noChangeArrowheads="1"/>
              </p:cNvSpPr>
              <p:nvPr/>
            </p:nvSpPr>
            <p:spPr bwMode="auto">
              <a:xfrm>
                <a:off x="1214" y="643"/>
                <a:ext cx="10"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6" name="Rectangle 324"/>
              <p:cNvSpPr>
                <a:spLocks noChangeArrowheads="1"/>
              </p:cNvSpPr>
              <p:nvPr/>
            </p:nvSpPr>
            <p:spPr bwMode="auto">
              <a:xfrm>
                <a:off x="1188" y="643"/>
                <a:ext cx="10"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7" name="Freeform 325"/>
              <p:cNvSpPr>
                <a:spLocks/>
              </p:cNvSpPr>
              <p:nvPr/>
            </p:nvSpPr>
            <p:spPr bwMode="auto">
              <a:xfrm>
                <a:off x="1160" y="664"/>
                <a:ext cx="91" cy="181"/>
              </a:xfrm>
              <a:custGeom>
                <a:avLst/>
                <a:gdLst>
                  <a:gd name="T0" fmla="*/ 62 w 62"/>
                  <a:gd name="T1" fmla="*/ 90 h 125"/>
                  <a:gd name="T2" fmla="*/ 58 w 62"/>
                  <a:gd name="T3" fmla="*/ 108 h 125"/>
                  <a:gd name="T4" fmla="*/ 30 w 62"/>
                  <a:gd name="T5" fmla="*/ 125 h 125"/>
                  <a:gd name="T6" fmla="*/ 0 w 62"/>
                  <a:gd name="T7" fmla="*/ 89 h 125"/>
                  <a:gd name="T8" fmla="*/ 7 w 62"/>
                  <a:gd name="T9" fmla="*/ 66 h 125"/>
                  <a:gd name="T10" fmla="*/ 28 w 62"/>
                  <a:gd name="T11" fmla="*/ 53 h 125"/>
                  <a:gd name="T12" fmla="*/ 44 w 62"/>
                  <a:gd name="T13" fmla="*/ 46 h 125"/>
                  <a:gd name="T14" fmla="*/ 48 w 62"/>
                  <a:gd name="T15" fmla="*/ 33 h 125"/>
                  <a:gd name="T16" fmla="*/ 31 w 62"/>
                  <a:gd name="T17" fmla="*/ 13 h 125"/>
                  <a:gd name="T18" fmla="*/ 17 w 62"/>
                  <a:gd name="T19" fmla="*/ 22 h 125"/>
                  <a:gd name="T20" fmla="*/ 13 w 62"/>
                  <a:gd name="T21" fmla="*/ 34 h 125"/>
                  <a:gd name="T22" fmla="*/ 3 w 62"/>
                  <a:gd name="T23" fmla="*/ 31 h 125"/>
                  <a:gd name="T24" fmla="*/ 10 w 62"/>
                  <a:gd name="T25" fmla="*/ 10 h 125"/>
                  <a:gd name="T26" fmla="*/ 31 w 62"/>
                  <a:gd name="T27" fmla="*/ 0 h 125"/>
                  <a:gd name="T28" fmla="*/ 53 w 62"/>
                  <a:gd name="T29" fmla="*/ 11 h 125"/>
                  <a:gd name="T30" fmla="*/ 59 w 62"/>
                  <a:gd name="T31" fmla="*/ 33 h 125"/>
                  <a:gd name="T32" fmla="*/ 51 w 62"/>
                  <a:gd name="T33" fmla="*/ 56 h 125"/>
                  <a:gd name="T34" fmla="*/ 31 w 62"/>
                  <a:gd name="T35" fmla="*/ 68 h 125"/>
                  <a:gd name="T36" fmla="*/ 15 w 62"/>
                  <a:gd name="T37" fmla="*/ 76 h 125"/>
                  <a:gd name="T38" fmla="*/ 11 w 62"/>
                  <a:gd name="T39" fmla="*/ 90 h 125"/>
                  <a:gd name="T40" fmla="*/ 30 w 62"/>
                  <a:gd name="T41" fmla="*/ 111 h 125"/>
                  <a:gd name="T42" fmla="*/ 46 w 62"/>
                  <a:gd name="T43" fmla="*/ 103 h 125"/>
                  <a:gd name="T44" fmla="*/ 51 w 62"/>
                  <a:gd name="T45" fmla="*/ 87 h 125"/>
                  <a:gd name="T46" fmla="*/ 62 w 62"/>
                  <a:gd name="T47" fmla="*/ 9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125">
                    <a:moveTo>
                      <a:pt x="62" y="90"/>
                    </a:moveTo>
                    <a:cubicBezTo>
                      <a:pt x="61" y="99"/>
                      <a:pt x="60" y="103"/>
                      <a:pt x="58" y="108"/>
                    </a:cubicBezTo>
                    <a:cubicBezTo>
                      <a:pt x="53" y="119"/>
                      <a:pt x="43" y="125"/>
                      <a:pt x="30" y="125"/>
                    </a:cubicBezTo>
                    <a:cubicBezTo>
                      <a:pt x="12" y="125"/>
                      <a:pt x="0" y="111"/>
                      <a:pt x="0" y="89"/>
                    </a:cubicBezTo>
                    <a:cubicBezTo>
                      <a:pt x="0" y="80"/>
                      <a:pt x="2" y="72"/>
                      <a:pt x="7" y="66"/>
                    </a:cubicBezTo>
                    <a:cubicBezTo>
                      <a:pt x="11" y="61"/>
                      <a:pt x="15" y="58"/>
                      <a:pt x="28" y="53"/>
                    </a:cubicBezTo>
                    <a:cubicBezTo>
                      <a:pt x="37" y="50"/>
                      <a:pt x="41" y="49"/>
                      <a:pt x="44" y="46"/>
                    </a:cubicBezTo>
                    <a:cubicBezTo>
                      <a:pt x="47" y="43"/>
                      <a:pt x="48" y="39"/>
                      <a:pt x="48" y="33"/>
                    </a:cubicBezTo>
                    <a:cubicBezTo>
                      <a:pt x="48" y="22"/>
                      <a:pt x="41" y="13"/>
                      <a:pt x="31" y="13"/>
                    </a:cubicBezTo>
                    <a:cubicBezTo>
                      <a:pt x="25" y="13"/>
                      <a:pt x="20" y="16"/>
                      <a:pt x="17" y="22"/>
                    </a:cubicBezTo>
                    <a:cubicBezTo>
                      <a:pt x="15" y="25"/>
                      <a:pt x="14" y="28"/>
                      <a:pt x="13" y="34"/>
                    </a:cubicBezTo>
                    <a:cubicBezTo>
                      <a:pt x="3" y="31"/>
                      <a:pt x="3" y="31"/>
                      <a:pt x="3" y="31"/>
                    </a:cubicBezTo>
                    <a:cubicBezTo>
                      <a:pt x="4" y="20"/>
                      <a:pt x="6" y="15"/>
                      <a:pt x="10" y="10"/>
                    </a:cubicBezTo>
                    <a:cubicBezTo>
                      <a:pt x="15" y="3"/>
                      <a:pt x="22" y="0"/>
                      <a:pt x="31" y="0"/>
                    </a:cubicBezTo>
                    <a:cubicBezTo>
                      <a:pt x="41" y="0"/>
                      <a:pt x="48" y="4"/>
                      <a:pt x="53" y="11"/>
                    </a:cubicBezTo>
                    <a:cubicBezTo>
                      <a:pt x="57" y="17"/>
                      <a:pt x="59" y="25"/>
                      <a:pt x="59" y="33"/>
                    </a:cubicBezTo>
                    <a:cubicBezTo>
                      <a:pt x="59" y="43"/>
                      <a:pt x="56" y="51"/>
                      <a:pt x="51" y="56"/>
                    </a:cubicBezTo>
                    <a:cubicBezTo>
                      <a:pt x="47" y="61"/>
                      <a:pt x="42" y="64"/>
                      <a:pt x="31" y="68"/>
                    </a:cubicBezTo>
                    <a:cubicBezTo>
                      <a:pt x="21" y="71"/>
                      <a:pt x="18" y="73"/>
                      <a:pt x="15" y="76"/>
                    </a:cubicBezTo>
                    <a:cubicBezTo>
                      <a:pt x="12" y="79"/>
                      <a:pt x="11" y="84"/>
                      <a:pt x="11" y="90"/>
                    </a:cubicBezTo>
                    <a:cubicBezTo>
                      <a:pt x="11" y="103"/>
                      <a:pt x="18" y="111"/>
                      <a:pt x="30" y="111"/>
                    </a:cubicBezTo>
                    <a:cubicBezTo>
                      <a:pt x="37" y="111"/>
                      <a:pt x="43" y="109"/>
                      <a:pt x="46" y="103"/>
                    </a:cubicBezTo>
                    <a:cubicBezTo>
                      <a:pt x="49" y="99"/>
                      <a:pt x="50" y="95"/>
                      <a:pt x="51" y="87"/>
                    </a:cubicBezTo>
                    <a:lnTo>
                      <a:pt x="62"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8" name="Rectangle 326"/>
              <p:cNvSpPr>
                <a:spLocks noChangeArrowheads="1"/>
              </p:cNvSpPr>
              <p:nvPr/>
            </p:nvSpPr>
            <p:spPr bwMode="auto">
              <a:xfrm>
                <a:off x="2443" y="888"/>
                <a:ext cx="11" cy="2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9" name="Rectangle 327"/>
              <p:cNvSpPr>
                <a:spLocks noChangeArrowheads="1"/>
              </p:cNvSpPr>
              <p:nvPr/>
            </p:nvSpPr>
            <p:spPr bwMode="auto">
              <a:xfrm>
                <a:off x="2417" y="888"/>
                <a:ext cx="10" cy="2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0" name="Freeform 328"/>
              <p:cNvSpPr>
                <a:spLocks/>
              </p:cNvSpPr>
              <p:nvPr/>
            </p:nvSpPr>
            <p:spPr bwMode="auto">
              <a:xfrm>
                <a:off x="2390" y="906"/>
                <a:ext cx="90" cy="184"/>
              </a:xfrm>
              <a:custGeom>
                <a:avLst/>
                <a:gdLst>
                  <a:gd name="T0" fmla="*/ 62 w 62"/>
                  <a:gd name="T1" fmla="*/ 91 h 126"/>
                  <a:gd name="T2" fmla="*/ 58 w 62"/>
                  <a:gd name="T3" fmla="*/ 109 h 126"/>
                  <a:gd name="T4" fmla="*/ 31 w 62"/>
                  <a:gd name="T5" fmla="*/ 126 h 126"/>
                  <a:gd name="T6" fmla="*/ 0 w 62"/>
                  <a:gd name="T7" fmla="*/ 90 h 126"/>
                  <a:gd name="T8" fmla="*/ 7 w 62"/>
                  <a:gd name="T9" fmla="*/ 67 h 126"/>
                  <a:gd name="T10" fmla="*/ 28 w 62"/>
                  <a:gd name="T11" fmla="*/ 54 h 126"/>
                  <a:gd name="T12" fmla="*/ 44 w 62"/>
                  <a:gd name="T13" fmla="*/ 46 h 126"/>
                  <a:gd name="T14" fmla="*/ 48 w 62"/>
                  <a:gd name="T15" fmla="*/ 34 h 126"/>
                  <a:gd name="T16" fmla="*/ 31 w 62"/>
                  <a:gd name="T17" fmla="*/ 14 h 126"/>
                  <a:gd name="T18" fmla="*/ 17 w 62"/>
                  <a:gd name="T19" fmla="*/ 23 h 126"/>
                  <a:gd name="T20" fmla="*/ 13 w 62"/>
                  <a:gd name="T21" fmla="*/ 34 h 126"/>
                  <a:gd name="T22" fmla="*/ 3 w 62"/>
                  <a:gd name="T23" fmla="*/ 32 h 126"/>
                  <a:gd name="T24" fmla="*/ 10 w 62"/>
                  <a:gd name="T25" fmla="*/ 11 h 126"/>
                  <a:gd name="T26" fmla="*/ 31 w 62"/>
                  <a:gd name="T27" fmla="*/ 0 h 126"/>
                  <a:gd name="T28" fmla="*/ 53 w 62"/>
                  <a:gd name="T29" fmla="*/ 12 h 126"/>
                  <a:gd name="T30" fmla="*/ 59 w 62"/>
                  <a:gd name="T31" fmla="*/ 34 h 126"/>
                  <a:gd name="T32" fmla="*/ 51 w 62"/>
                  <a:gd name="T33" fmla="*/ 57 h 126"/>
                  <a:gd name="T34" fmla="*/ 31 w 62"/>
                  <a:gd name="T35" fmla="*/ 69 h 126"/>
                  <a:gd name="T36" fmla="*/ 15 w 62"/>
                  <a:gd name="T37" fmla="*/ 77 h 126"/>
                  <a:gd name="T38" fmla="*/ 11 w 62"/>
                  <a:gd name="T39" fmla="*/ 91 h 126"/>
                  <a:gd name="T40" fmla="*/ 30 w 62"/>
                  <a:gd name="T41" fmla="*/ 112 h 126"/>
                  <a:gd name="T42" fmla="*/ 46 w 62"/>
                  <a:gd name="T43" fmla="*/ 104 h 126"/>
                  <a:gd name="T44" fmla="*/ 51 w 62"/>
                  <a:gd name="T45" fmla="*/ 88 h 126"/>
                  <a:gd name="T46" fmla="*/ 62 w 62"/>
                  <a:gd name="T47"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126">
                    <a:moveTo>
                      <a:pt x="62" y="91"/>
                    </a:moveTo>
                    <a:cubicBezTo>
                      <a:pt x="61" y="100"/>
                      <a:pt x="60" y="104"/>
                      <a:pt x="58" y="109"/>
                    </a:cubicBezTo>
                    <a:cubicBezTo>
                      <a:pt x="53" y="120"/>
                      <a:pt x="43" y="126"/>
                      <a:pt x="31" y="126"/>
                    </a:cubicBezTo>
                    <a:cubicBezTo>
                      <a:pt x="12" y="126"/>
                      <a:pt x="0" y="112"/>
                      <a:pt x="0" y="90"/>
                    </a:cubicBezTo>
                    <a:cubicBezTo>
                      <a:pt x="0" y="81"/>
                      <a:pt x="2" y="72"/>
                      <a:pt x="7" y="67"/>
                    </a:cubicBezTo>
                    <a:cubicBezTo>
                      <a:pt x="11" y="62"/>
                      <a:pt x="15" y="59"/>
                      <a:pt x="28" y="54"/>
                    </a:cubicBezTo>
                    <a:cubicBezTo>
                      <a:pt x="37" y="51"/>
                      <a:pt x="41" y="49"/>
                      <a:pt x="44" y="46"/>
                    </a:cubicBezTo>
                    <a:cubicBezTo>
                      <a:pt x="47" y="44"/>
                      <a:pt x="48" y="39"/>
                      <a:pt x="48" y="34"/>
                    </a:cubicBezTo>
                    <a:cubicBezTo>
                      <a:pt x="48" y="22"/>
                      <a:pt x="41" y="14"/>
                      <a:pt x="31" y="14"/>
                    </a:cubicBezTo>
                    <a:cubicBezTo>
                      <a:pt x="25" y="14"/>
                      <a:pt x="20" y="17"/>
                      <a:pt x="17" y="23"/>
                    </a:cubicBezTo>
                    <a:cubicBezTo>
                      <a:pt x="15" y="26"/>
                      <a:pt x="14" y="28"/>
                      <a:pt x="13" y="34"/>
                    </a:cubicBezTo>
                    <a:cubicBezTo>
                      <a:pt x="3" y="32"/>
                      <a:pt x="3" y="32"/>
                      <a:pt x="3" y="32"/>
                    </a:cubicBezTo>
                    <a:cubicBezTo>
                      <a:pt x="4" y="21"/>
                      <a:pt x="6" y="16"/>
                      <a:pt x="10" y="11"/>
                    </a:cubicBezTo>
                    <a:cubicBezTo>
                      <a:pt x="15" y="4"/>
                      <a:pt x="22" y="0"/>
                      <a:pt x="31" y="0"/>
                    </a:cubicBezTo>
                    <a:cubicBezTo>
                      <a:pt x="41" y="0"/>
                      <a:pt x="48" y="5"/>
                      <a:pt x="53" y="12"/>
                    </a:cubicBezTo>
                    <a:cubicBezTo>
                      <a:pt x="57" y="18"/>
                      <a:pt x="59" y="26"/>
                      <a:pt x="59" y="34"/>
                    </a:cubicBezTo>
                    <a:cubicBezTo>
                      <a:pt x="59" y="44"/>
                      <a:pt x="56" y="52"/>
                      <a:pt x="51" y="57"/>
                    </a:cubicBezTo>
                    <a:cubicBezTo>
                      <a:pt x="47" y="62"/>
                      <a:pt x="42" y="65"/>
                      <a:pt x="31" y="69"/>
                    </a:cubicBezTo>
                    <a:cubicBezTo>
                      <a:pt x="21" y="72"/>
                      <a:pt x="18" y="73"/>
                      <a:pt x="15" y="77"/>
                    </a:cubicBezTo>
                    <a:cubicBezTo>
                      <a:pt x="12" y="80"/>
                      <a:pt x="11" y="84"/>
                      <a:pt x="11" y="91"/>
                    </a:cubicBezTo>
                    <a:cubicBezTo>
                      <a:pt x="11" y="104"/>
                      <a:pt x="18" y="112"/>
                      <a:pt x="30" y="112"/>
                    </a:cubicBezTo>
                    <a:cubicBezTo>
                      <a:pt x="37" y="112"/>
                      <a:pt x="43" y="109"/>
                      <a:pt x="46" y="104"/>
                    </a:cubicBezTo>
                    <a:cubicBezTo>
                      <a:pt x="49" y="100"/>
                      <a:pt x="50" y="96"/>
                      <a:pt x="51" y="88"/>
                    </a:cubicBezTo>
                    <a:lnTo>
                      <a:pt x="6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1" name="Rectangle 329"/>
              <p:cNvSpPr>
                <a:spLocks noChangeArrowheads="1"/>
              </p:cNvSpPr>
              <p:nvPr/>
            </p:nvSpPr>
            <p:spPr bwMode="auto">
              <a:xfrm>
                <a:off x="2065" y="1760"/>
                <a:ext cx="37"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2" name="Freeform 330"/>
              <p:cNvSpPr>
                <a:spLocks/>
              </p:cNvSpPr>
              <p:nvPr/>
            </p:nvSpPr>
            <p:spPr bwMode="auto">
              <a:xfrm>
                <a:off x="1908" y="732"/>
                <a:ext cx="42" cy="28"/>
              </a:xfrm>
              <a:custGeom>
                <a:avLst/>
                <a:gdLst>
                  <a:gd name="T0" fmla="*/ 25 w 29"/>
                  <a:gd name="T1" fmla="*/ 19 h 19"/>
                  <a:gd name="T2" fmla="*/ 25 w 29"/>
                  <a:gd name="T3" fmla="*/ 12 h 19"/>
                  <a:gd name="T4" fmla="*/ 28 w 29"/>
                  <a:gd name="T5" fmla="*/ 4 h 19"/>
                  <a:gd name="T6" fmla="*/ 21 w 29"/>
                  <a:gd name="T7" fmla="*/ 2 h 19"/>
                  <a:gd name="T8" fmla="*/ 14 w 29"/>
                  <a:gd name="T9" fmla="*/ 0 h 19"/>
                  <a:gd name="T10" fmla="*/ 12 w 29"/>
                  <a:gd name="T11" fmla="*/ 3 h 19"/>
                  <a:gd name="T12" fmla="*/ 11 w 29"/>
                  <a:gd name="T13" fmla="*/ 1 h 19"/>
                  <a:gd name="T14" fmla="*/ 8 w 29"/>
                  <a:gd name="T15" fmla="*/ 2 h 19"/>
                  <a:gd name="T16" fmla="*/ 1 w 29"/>
                  <a:gd name="T17" fmla="*/ 13 h 19"/>
                  <a:gd name="T18" fmla="*/ 1 w 29"/>
                  <a:gd name="T19" fmla="*/ 18 h 19"/>
                  <a:gd name="T20" fmla="*/ 7 w 29"/>
                  <a:gd name="T21" fmla="*/ 19 h 19"/>
                  <a:gd name="T22" fmla="*/ 25 w 29"/>
                  <a:gd name="T2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19">
                    <a:moveTo>
                      <a:pt x="25" y="19"/>
                    </a:moveTo>
                    <a:cubicBezTo>
                      <a:pt x="25" y="19"/>
                      <a:pt x="28" y="19"/>
                      <a:pt x="25" y="12"/>
                    </a:cubicBezTo>
                    <a:cubicBezTo>
                      <a:pt x="25" y="12"/>
                      <a:pt x="29" y="9"/>
                      <a:pt x="28" y="4"/>
                    </a:cubicBezTo>
                    <a:cubicBezTo>
                      <a:pt x="28" y="4"/>
                      <a:pt x="24" y="1"/>
                      <a:pt x="21" y="2"/>
                    </a:cubicBezTo>
                    <a:cubicBezTo>
                      <a:pt x="21" y="2"/>
                      <a:pt x="13" y="1"/>
                      <a:pt x="14" y="0"/>
                    </a:cubicBezTo>
                    <a:cubicBezTo>
                      <a:pt x="14" y="0"/>
                      <a:pt x="13" y="1"/>
                      <a:pt x="12" y="3"/>
                    </a:cubicBezTo>
                    <a:cubicBezTo>
                      <a:pt x="11" y="1"/>
                      <a:pt x="11" y="1"/>
                      <a:pt x="11" y="1"/>
                    </a:cubicBezTo>
                    <a:cubicBezTo>
                      <a:pt x="11" y="1"/>
                      <a:pt x="9" y="0"/>
                      <a:pt x="8" y="2"/>
                    </a:cubicBezTo>
                    <a:cubicBezTo>
                      <a:pt x="1" y="13"/>
                      <a:pt x="1" y="13"/>
                      <a:pt x="1" y="13"/>
                    </a:cubicBezTo>
                    <a:cubicBezTo>
                      <a:pt x="1" y="13"/>
                      <a:pt x="0" y="17"/>
                      <a:pt x="1" y="18"/>
                    </a:cubicBezTo>
                    <a:cubicBezTo>
                      <a:pt x="1" y="18"/>
                      <a:pt x="3" y="19"/>
                      <a:pt x="7" y="19"/>
                    </a:cubicBezTo>
                    <a:cubicBezTo>
                      <a:pt x="25" y="19"/>
                      <a:pt x="25" y="19"/>
                      <a:pt x="25"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3" name="Freeform 331"/>
              <p:cNvSpPr>
                <a:spLocks/>
              </p:cNvSpPr>
              <p:nvPr/>
            </p:nvSpPr>
            <p:spPr bwMode="auto">
              <a:xfrm>
                <a:off x="1924" y="733"/>
                <a:ext cx="5" cy="22"/>
              </a:xfrm>
              <a:custGeom>
                <a:avLst/>
                <a:gdLst>
                  <a:gd name="T0" fmla="*/ 1 w 3"/>
                  <a:gd name="T1" fmla="*/ 13 h 15"/>
                  <a:gd name="T2" fmla="*/ 3 w 3"/>
                  <a:gd name="T3" fmla="*/ 0 h 15"/>
                  <a:gd name="T4" fmla="*/ 2 w 3"/>
                  <a:gd name="T5" fmla="*/ 15 h 15"/>
                  <a:gd name="T6" fmla="*/ 1 w 3"/>
                  <a:gd name="T7" fmla="*/ 13 h 15"/>
                </a:gdLst>
                <a:ahLst/>
                <a:cxnLst>
                  <a:cxn ang="0">
                    <a:pos x="T0" y="T1"/>
                  </a:cxn>
                  <a:cxn ang="0">
                    <a:pos x="T2" y="T3"/>
                  </a:cxn>
                  <a:cxn ang="0">
                    <a:pos x="T4" y="T5"/>
                  </a:cxn>
                  <a:cxn ang="0">
                    <a:pos x="T6" y="T7"/>
                  </a:cxn>
                </a:cxnLst>
                <a:rect l="0" t="0" r="r" b="b"/>
                <a:pathLst>
                  <a:path w="3" h="15">
                    <a:moveTo>
                      <a:pt x="1" y="13"/>
                    </a:moveTo>
                    <a:cubicBezTo>
                      <a:pt x="1" y="13"/>
                      <a:pt x="0" y="2"/>
                      <a:pt x="3" y="0"/>
                    </a:cubicBezTo>
                    <a:cubicBezTo>
                      <a:pt x="3" y="0"/>
                      <a:pt x="2" y="12"/>
                      <a:pt x="2" y="15"/>
                    </a:cubicBezTo>
                    <a:cubicBezTo>
                      <a:pt x="1" y="13"/>
                      <a:pt x="1" y="13"/>
                      <a:pt x="1"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4" name="Freeform 332"/>
              <p:cNvSpPr>
                <a:spLocks/>
              </p:cNvSpPr>
              <p:nvPr/>
            </p:nvSpPr>
            <p:spPr bwMode="auto">
              <a:xfrm>
                <a:off x="1946" y="736"/>
                <a:ext cx="1"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5" name="Freeform 333"/>
              <p:cNvSpPr>
                <a:spLocks noEditPoints="1"/>
              </p:cNvSpPr>
              <p:nvPr/>
            </p:nvSpPr>
            <p:spPr bwMode="auto">
              <a:xfrm>
                <a:off x="1934" y="738"/>
                <a:ext cx="15" cy="22"/>
              </a:xfrm>
              <a:custGeom>
                <a:avLst/>
                <a:gdLst>
                  <a:gd name="T0" fmla="*/ 6 w 10"/>
                  <a:gd name="T1" fmla="*/ 8 h 15"/>
                  <a:gd name="T2" fmla="*/ 5 w 10"/>
                  <a:gd name="T3" fmla="*/ 12 h 15"/>
                  <a:gd name="T4" fmla="*/ 7 w 10"/>
                  <a:gd name="T5" fmla="*/ 15 h 15"/>
                  <a:gd name="T6" fmla="*/ 6 w 10"/>
                  <a:gd name="T7" fmla="*/ 8 h 15"/>
                  <a:gd name="T8" fmla="*/ 9 w 10"/>
                  <a:gd name="T9" fmla="*/ 0 h 15"/>
                  <a:gd name="T10" fmla="*/ 7 w 10"/>
                  <a:gd name="T11" fmla="*/ 6 h 15"/>
                  <a:gd name="T12" fmla="*/ 0 w 10"/>
                  <a:gd name="T13" fmla="*/ 10 h 15"/>
                  <a:gd name="T14" fmla="*/ 1 w 10"/>
                  <a:gd name="T15" fmla="*/ 10 h 15"/>
                  <a:gd name="T16" fmla="*/ 2 w 10"/>
                  <a:gd name="T17" fmla="*/ 10 h 15"/>
                  <a:gd name="T18" fmla="*/ 6 w 10"/>
                  <a:gd name="T19" fmla="*/ 8 h 15"/>
                  <a:gd name="T20" fmla="*/ 6 w 10"/>
                  <a:gd name="T21" fmla="*/ 8 h 15"/>
                  <a:gd name="T22" fmla="*/ 9 w 10"/>
                  <a:gd name="T2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5">
                    <a:moveTo>
                      <a:pt x="6" y="8"/>
                    </a:moveTo>
                    <a:cubicBezTo>
                      <a:pt x="6" y="8"/>
                      <a:pt x="10" y="12"/>
                      <a:pt x="5" y="12"/>
                    </a:cubicBezTo>
                    <a:cubicBezTo>
                      <a:pt x="6" y="13"/>
                      <a:pt x="6" y="14"/>
                      <a:pt x="7" y="15"/>
                    </a:cubicBezTo>
                    <a:cubicBezTo>
                      <a:pt x="10" y="13"/>
                      <a:pt x="6" y="8"/>
                      <a:pt x="6" y="8"/>
                    </a:cubicBezTo>
                    <a:moveTo>
                      <a:pt x="9" y="0"/>
                    </a:moveTo>
                    <a:cubicBezTo>
                      <a:pt x="9" y="2"/>
                      <a:pt x="7" y="6"/>
                      <a:pt x="7" y="6"/>
                    </a:cubicBezTo>
                    <a:cubicBezTo>
                      <a:pt x="0" y="10"/>
                      <a:pt x="0" y="10"/>
                      <a:pt x="0" y="10"/>
                    </a:cubicBezTo>
                    <a:cubicBezTo>
                      <a:pt x="1" y="10"/>
                      <a:pt x="1" y="10"/>
                      <a:pt x="1" y="10"/>
                    </a:cubicBezTo>
                    <a:cubicBezTo>
                      <a:pt x="1" y="10"/>
                      <a:pt x="1" y="10"/>
                      <a:pt x="2" y="10"/>
                    </a:cubicBezTo>
                    <a:cubicBezTo>
                      <a:pt x="6" y="8"/>
                      <a:pt x="6" y="8"/>
                      <a:pt x="6" y="8"/>
                    </a:cubicBezTo>
                    <a:cubicBezTo>
                      <a:pt x="6" y="8"/>
                      <a:pt x="6" y="8"/>
                      <a:pt x="6" y="8"/>
                    </a:cubicBezTo>
                    <a:cubicBezTo>
                      <a:pt x="10"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6" name="Freeform 334"/>
              <p:cNvSpPr>
                <a:spLocks noEditPoints="1"/>
              </p:cNvSpPr>
              <p:nvPr/>
            </p:nvSpPr>
            <p:spPr bwMode="auto">
              <a:xfrm>
                <a:off x="1910" y="736"/>
                <a:ext cx="16" cy="19"/>
              </a:xfrm>
              <a:custGeom>
                <a:avLst/>
                <a:gdLst>
                  <a:gd name="T0" fmla="*/ 10 w 11"/>
                  <a:gd name="T1" fmla="*/ 4 h 13"/>
                  <a:gd name="T2" fmla="*/ 11 w 11"/>
                  <a:gd name="T3" fmla="*/ 2 h 13"/>
                  <a:gd name="T4" fmla="*/ 10 w 11"/>
                  <a:gd name="T5" fmla="*/ 4 h 13"/>
                  <a:gd name="T6" fmla="*/ 11 w 11"/>
                  <a:gd name="T7" fmla="*/ 11 h 13"/>
                  <a:gd name="T8" fmla="*/ 8 w 11"/>
                  <a:gd name="T9" fmla="*/ 12 h 13"/>
                  <a:gd name="T10" fmla="*/ 7 w 11"/>
                  <a:gd name="T11" fmla="*/ 10 h 13"/>
                  <a:gd name="T12" fmla="*/ 10 w 11"/>
                  <a:gd name="T13" fmla="*/ 4 h 13"/>
                  <a:gd name="T14" fmla="*/ 11 w 11"/>
                  <a:gd name="T15" fmla="*/ 0 h 13"/>
                  <a:gd name="T16" fmla="*/ 6 w 11"/>
                  <a:gd name="T17" fmla="*/ 8 h 13"/>
                  <a:gd name="T18" fmla="*/ 9 w 11"/>
                  <a:gd name="T19" fmla="*/ 13 h 13"/>
                  <a:gd name="T20" fmla="*/ 11 w 11"/>
                  <a:gd name="T21" fmla="*/ 11 h 13"/>
                  <a:gd name="T22" fmla="*/ 11 w 11"/>
                  <a:gd name="T23" fmla="*/ 0 h 13"/>
                  <a:gd name="T24" fmla="*/ 11 w 11"/>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3">
                    <a:moveTo>
                      <a:pt x="10" y="4"/>
                    </a:moveTo>
                    <a:cubicBezTo>
                      <a:pt x="10" y="3"/>
                      <a:pt x="11" y="2"/>
                      <a:pt x="11" y="2"/>
                    </a:cubicBezTo>
                    <a:cubicBezTo>
                      <a:pt x="11" y="2"/>
                      <a:pt x="11" y="3"/>
                      <a:pt x="10" y="4"/>
                    </a:cubicBezTo>
                    <a:cubicBezTo>
                      <a:pt x="10" y="6"/>
                      <a:pt x="11" y="11"/>
                      <a:pt x="11" y="11"/>
                    </a:cubicBezTo>
                    <a:cubicBezTo>
                      <a:pt x="9" y="12"/>
                      <a:pt x="8" y="12"/>
                      <a:pt x="8" y="12"/>
                    </a:cubicBezTo>
                    <a:cubicBezTo>
                      <a:pt x="5" y="12"/>
                      <a:pt x="7" y="10"/>
                      <a:pt x="7" y="10"/>
                    </a:cubicBezTo>
                    <a:cubicBezTo>
                      <a:pt x="9" y="8"/>
                      <a:pt x="10" y="5"/>
                      <a:pt x="10" y="4"/>
                    </a:cubicBezTo>
                    <a:moveTo>
                      <a:pt x="11" y="0"/>
                    </a:moveTo>
                    <a:cubicBezTo>
                      <a:pt x="6" y="8"/>
                      <a:pt x="6" y="8"/>
                      <a:pt x="6" y="8"/>
                    </a:cubicBezTo>
                    <a:cubicBezTo>
                      <a:pt x="0" y="11"/>
                      <a:pt x="5" y="12"/>
                      <a:pt x="9" y="13"/>
                    </a:cubicBezTo>
                    <a:cubicBezTo>
                      <a:pt x="9" y="12"/>
                      <a:pt x="10" y="12"/>
                      <a:pt x="11" y="11"/>
                    </a:cubicBezTo>
                    <a:cubicBezTo>
                      <a:pt x="10" y="7"/>
                      <a:pt x="11"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7" name="Freeform 335"/>
              <p:cNvSpPr>
                <a:spLocks noEditPoints="1"/>
              </p:cNvSpPr>
              <p:nvPr/>
            </p:nvSpPr>
            <p:spPr bwMode="auto">
              <a:xfrm>
                <a:off x="1930" y="735"/>
                <a:ext cx="17" cy="17"/>
              </a:xfrm>
              <a:custGeom>
                <a:avLst/>
                <a:gdLst>
                  <a:gd name="T0" fmla="*/ 5 w 12"/>
                  <a:gd name="T1" fmla="*/ 4 h 12"/>
                  <a:gd name="T2" fmla="*/ 5 w 12"/>
                  <a:gd name="T3" fmla="*/ 2 h 12"/>
                  <a:gd name="T4" fmla="*/ 7 w 12"/>
                  <a:gd name="T5" fmla="*/ 2 h 12"/>
                  <a:gd name="T6" fmla="*/ 2 w 12"/>
                  <a:gd name="T7" fmla="*/ 11 h 12"/>
                  <a:gd name="T8" fmla="*/ 5 w 12"/>
                  <a:gd name="T9" fmla="*/ 4 h 12"/>
                  <a:gd name="T10" fmla="*/ 5 w 12"/>
                  <a:gd name="T11" fmla="*/ 4 h 12"/>
                  <a:gd name="T12" fmla="*/ 6 w 12"/>
                  <a:gd name="T13" fmla="*/ 0 h 12"/>
                  <a:gd name="T14" fmla="*/ 4 w 12"/>
                  <a:gd name="T15" fmla="*/ 1 h 12"/>
                  <a:gd name="T16" fmla="*/ 0 w 12"/>
                  <a:gd name="T17" fmla="*/ 12 h 12"/>
                  <a:gd name="T18" fmla="*/ 1 w 12"/>
                  <a:gd name="T19" fmla="*/ 12 h 12"/>
                  <a:gd name="T20" fmla="*/ 2 w 12"/>
                  <a:gd name="T21" fmla="*/ 12 h 12"/>
                  <a:gd name="T22" fmla="*/ 9 w 12"/>
                  <a:gd name="T23" fmla="*/ 4 h 12"/>
                  <a:gd name="T24" fmla="*/ 6 w 12"/>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2">
                    <a:moveTo>
                      <a:pt x="5" y="4"/>
                    </a:moveTo>
                    <a:cubicBezTo>
                      <a:pt x="2" y="2"/>
                      <a:pt x="3" y="2"/>
                      <a:pt x="5" y="2"/>
                    </a:cubicBezTo>
                    <a:cubicBezTo>
                      <a:pt x="6" y="2"/>
                      <a:pt x="7" y="2"/>
                      <a:pt x="7" y="2"/>
                    </a:cubicBezTo>
                    <a:cubicBezTo>
                      <a:pt x="12" y="3"/>
                      <a:pt x="2" y="11"/>
                      <a:pt x="2" y="11"/>
                    </a:cubicBezTo>
                    <a:cubicBezTo>
                      <a:pt x="8" y="5"/>
                      <a:pt x="6" y="4"/>
                      <a:pt x="5" y="4"/>
                    </a:cubicBezTo>
                    <a:cubicBezTo>
                      <a:pt x="5" y="4"/>
                      <a:pt x="5" y="4"/>
                      <a:pt x="5" y="4"/>
                    </a:cubicBezTo>
                    <a:moveTo>
                      <a:pt x="6" y="0"/>
                    </a:moveTo>
                    <a:cubicBezTo>
                      <a:pt x="5" y="0"/>
                      <a:pt x="4" y="1"/>
                      <a:pt x="4" y="1"/>
                    </a:cubicBezTo>
                    <a:cubicBezTo>
                      <a:pt x="2" y="1"/>
                      <a:pt x="1" y="8"/>
                      <a:pt x="0" y="12"/>
                    </a:cubicBezTo>
                    <a:cubicBezTo>
                      <a:pt x="0" y="12"/>
                      <a:pt x="1" y="12"/>
                      <a:pt x="1" y="12"/>
                    </a:cubicBezTo>
                    <a:cubicBezTo>
                      <a:pt x="1" y="12"/>
                      <a:pt x="2" y="12"/>
                      <a:pt x="2" y="12"/>
                    </a:cubicBezTo>
                    <a:cubicBezTo>
                      <a:pt x="9" y="5"/>
                      <a:pt x="9" y="4"/>
                      <a:pt x="9" y="4"/>
                    </a:cubicBezTo>
                    <a:cubicBezTo>
                      <a:pt x="10"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8" name="Freeform 336"/>
              <p:cNvSpPr>
                <a:spLocks/>
              </p:cNvSpPr>
              <p:nvPr/>
            </p:nvSpPr>
            <p:spPr bwMode="auto">
              <a:xfrm>
                <a:off x="1937" y="749"/>
                <a:ext cx="12" cy="6"/>
              </a:xfrm>
              <a:custGeom>
                <a:avLst/>
                <a:gdLst>
                  <a:gd name="T0" fmla="*/ 4 w 8"/>
                  <a:gd name="T1" fmla="*/ 0 h 4"/>
                  <a:gd name="T2" fmla="*/ 0 w 8"/>
                  <a:gd name="T3" fmla="*/ 2 h 4"/>
                  <a:gd name="T4" fmla="*/ 3 w 8"/>
                  <a:gd name="T5" fmla="*/ 4 h 4"/>
                  <a:gd name="T6" fmla="*/ 4 w 8"/>
                  <a:gd name="T7" fmla="*/ 0 h 4"/>
                  <a:gd name="T8" fmla="*/ 4 w 8"/>
                  <a:gd name="T9" fmla="*/ 0 h 4"/>
                  <a:gd name="T10" fmla="*/ 4 w 8"/>
                  <a:gd name="T11" fmla="*/ 0 h 4"/>
                  <a:gd name="T12" fmla="*/ 4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4" y="0"/>
                    </a:moveTo>
                    <a:cubicBezTo>
                      <a:pt x="0" y="2"/>
                      <a:pt x="0" y="2"/>
                      <a:pt x="0" y="2"/>
                    </a:cubicBezTo>
                    <a:cubicBezTo>
                      <a:pt x="1" y="3"/>
                      <a:pt x="2" y="3"/>
                      <a:pt x="3" y="4"/>
                    </a:cubicBezTo>
                    <a:cubicBezTo>
                      <a:pt x="8" y="4"/>
                      <a:pt x="4" y="0"/>
                      <a:pt x="4" y="0"/>
                    </a:cubicBezTo>
                    <a:cubicBezTo>
                      <a:pt x="4" y="0"/>
                      <a:pt x="4" y="0"/>
                      <a:pt x="4" y="0"/>
                    </a:cubicBezTo>
                    <a:cubicBezTo>
                      <a:pt x="4" y="0"/>
                      <a:pt x="4" y="0"/>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9" name="Freeform 337"/>
              <p:cNvSpPr>
                <a:spLocks/>
              </p:cNvSpPr>
              <p:nvPr/>
            </p:nvSpPr>
            <p:spPr bwMode="auto">
              <a:xfrm>
                <a:off x="1870" y="749"/>
                <a:ext cx="115" cy="141"/>
              </a:xfrm>
              <a:custGeom>
                <a:avLst/>
                <a:gdLst>
                  <a:gd name="T0" fmla="*/ 34 w 79"/>
                  <a:gd name="T1" fmla="*/ 7 h 97"/>
                  <a:gd name="T2" fmla="*/ 18 w 79"/>
                  <a:gd name="T3" fmla="*/ 27 h 97"/>
                  <a:gd name="T4" fmla="*/ 17 w 79"/>
                  <a:gd name="T5" fmla="*/ 35 h 97"/>
                  <a:gd name="T6" fmla="*/ 18 w 79"/>
                  <a:gd name="T7" fmla="*/ 41 h 97"/>
                  <a:gd name="T8" fmla="*/ 16 w 79"/>
                  <a:gd name="T9" fmla="*/ 48 h 97"/>
                  <a:gd name="T10" fmla="*/ 16 w 79"/>
                  <a:gd name="T11" fmla="*/ 52 h 97"/>
                  <a:gd name="T12" fmla="*/ 16 w 79"/>
                  <a:gd name="T13" fmla="*/ 56 h 97"/>
                  <a:gd name="T14" fmla="*/ 16 w 79"/>
                  <a:gd name="T15" fmla="*/ 59 h 97"/>
                  <a:gd name="T16" fmla="*/ 16 w 79"/>
                  <a:gd name="T17" fmla="*/ 61 h 97"/>
                  <a:gd name="T18" fmla="*/ 15 w 79"/>
                  <a:gd name="T19" fmla="*/ 67 h 97"/>
                  <a:gd name="T20" fmla="*/ 12 w 79"/>
                  <a:gd name="T21" fmla="*/ 83 h 97"/>
                  <a:gd name="T22" fmla="*/ 11 w 79"/>
                  <a:gd name="T23" fmla="*/ 88 h 97"/>
                  <a:gd name="T24" fmla="*/ 5 w 79"/>
                  <a:gd name="T25" fmla="*/ 93 h 97"/>
                  <a:gd name="T26" fmla="*/ 24 w 79"/>
                  <a:gd name="T27" fmla="*/ 96 h 97"/>
                  <a:gd name="T28" fmla="*/ 55 w 79"/>
                  <a:gd name="T29" fmla="*/ 95 h 97"/>
                  <a:gd name="T30" fmla="*/ 68 w 79"/>
                  <a:gd name="T31" fmla="*/ 94 h 97"/>
                  <a:gd name="T32" fmla="*/ 77 w 79"/>
                  <a:gd name="T33" fmla="*/ 91 h 97"/>
                  <a:gd name="T34" fmla="*/ 77 w 79"/>
                  <a:gd name="T35" fmla="*/ 87 h 97"/>
                  <a:gd name="T36" fmla="*/ 72 w 79"/>
                  <a:gd name="T37" fmla="*/ 84 h 97"/>
                  <a:gd name="T38" fmla="*/ 67 w 79"/>
                  <a:gd name="T39" fmla="*/ 84 h 97"/>
                  <a:gd name="T40" fmla="*/ 67 w 79"/>
                  <a:gd name="T41" fmla="*/ 79 h 97"/>
                  <a:gd name="T42" fmla="*/ 65 w 79"/>
                  <a:gd name="T43" fmla="*/ 75 h 97"/>
                  <a:gd name="T44" fmla="*/ 66 w 79"/>
                  <a:gd name="T45" fmla="*/ 61 h 97"/>
                  <a:gd name="T46" fmla="*/ 66 w 79"/>
                  <a:gd name="T47" fmla="*/ 50 h 97"/>
                  <a:gd name="T48" fmla="*/ 66 w 79"/>
                  <a:gd name="T49" fmla="*/ 46 h 97"/>
                  <a:gd name="T50" fmla="*/ 66 w 79"/>
                  <a:gd name="T51" fmla="*/ 39 h 97"/>
                  <a:gd name="T52" fmla="*/ 66 w 79"/>
                  <a:gd name="T53" fmla="*/ 30 h 97"/>
                  <a:gd name="T54" fmla="*/ 60 w 79"/>
                  <a:gd name="T55" fmla="*/ 18 h 97"/>
                  <a:gd name="T56" fmla="*/ 45 w 79"/>
                  <a:gd name="T57" fmla="*/ 2 h 97"/>
                  <a:gd name="T58" fmla="*/ 34 w 79"/>
                  <a:gd name="T59"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7">
                    <a:moveTo>
                      <a:pt x="34" y="7"/>
                    </a:moveTo>
                    <a:cubicBezTo>
                      <a:pt x="34" y="7"/>
                      <a:pt x="18" y="9"/>
                      <a:pt x="18" y="27"/>
                    </a:cubicBezTo>
                    <a:cubicBezTo>
                      <a:pt x="17" y="35"/>
                      <a:pt x="17" y="35"/>
                      <a:pt x="17" y="35"/>
                    </a:cubicBezTo>
                    <a:cubicBezTo>
                      <a:pt x="17" y="35"/>
                      <a:pt x="17" y="39"/>
                      <a:pt x="18" y="41"/>
                    </a:cubicBezTo>
                    <a:cubicBezTo>
                      <a:pt x="18" y="41"/>
                      <a:pt x="18" y="42"/>
                      <a:pt x="16" y="48"/>
                    </a:cubicBezTo>
                    <a:cubicBezTo>
                      <a:pt x="16" y="48"/>
                      <a:pt x="16" y="49"/>
                      <a:pt x="16" y="52"/>
                    </a:cubicBezTo>
                    <a:cubicBezTo>
                      <a:pt x="16" y="56"/>
                      <a:pt x="16" y="56"/>
                      <a:pt x="16" y="56"/>
                    </a:cubicBezTo>
                    <a:cubicBezTo>
                      <a:pt x="16" y="56"/>
                      <a:pt x="16" y="57"/>
                      <a:pt x="16" y="59"/>
                    </a:cubicBezTo>
                    <a:cubicBezTo>
                      <a:pt x="16" y="59"/>
                      <a:pt x="18" y="60"/>
                      <a:pt x="16" y="61"/>
                    </a:cubicBezTo>
                    <a:cubicBezTo>
                      <a:pt x="16" y="61"/>
                      <a:pt x="15" y="61"/>
                      <a:pt x="15" y="67"/>
                    </a:cubicBezTo>
                    <a:cubicBezTo>
                      <a:pt x="15" y="67"/>
                      <a:pt x="14" y="81"/>
                      <a:pt x="12" y="83"/>
                    </a:cubicBezTo>
                    <a:cubicBezTo>
                      <a:pt x="12" y="83"/>
                      <a:pt x="11" y="85"/>
                      <a:pt x="11" y="88"/>
                    </a:cubicBezTo>
                    <a:cubicBezTo>
                      <a:pt x="11" y="88"/>
                      <a:pt x="0" y="88"/>
                      <a:pt x="5" y="93"/>
                    </a:cubicBezTo>
                    <a:cubicBezTo>
                      <a:pt x="5" y="93"/>
                      <a:pt x="18" y="97"/>
                      <a:pt x="24" y="96"/>
                    </a:cubicBezTo>
                    <a:cubicBezTo>
                      <a:pt x="24" y="96"/>
                      <a:pt x="51" y="94"/>
                      <a:pt x="55" y="95"/>
                    </a:cubicBezTo>
                    <a:cubicBezTo>
                      <a:pt x="68" y="94"/>
                      <a:pt x="68" y="94"/>
                      <a:pt x="68" y="94"/>
                    </a:cubicBezTo>
                    <a:cubicBezTo>
                      <a:pt x="68" y="94"/>
                      <a:pt x="75" y="90"/>
                      <a:pt x="77" y="91"/>
                    </a:cubicBezTo>
                    <a:cubicBezTo>
                      <a:pt x="77" y="91"/>
                      <a:pt x="79" y="87"/>
                      <a:pt x="77" y="87"/>
                    </a:cubicBezTo>
                    <a:cubicBezTo>
                      <a:pt x="77" y="87"/>
                      <a:pt x="72" y="85"/>
                      <a:pt x="72" y="84"/>
                    </a:cubicBezTo>
                    <a:cubicBezTo>
                      <a:pt x="72" y="84"/>
                      <a:pt x="69" y="83"/>
                      <a:pt x="67" y="84"/>
                    </a:cubicBezTo>
                    <a:cubicBezTo>
                      <a:pt x="67" y="84"/>
                      <a:pt x="66" y="82"/>
                      <a:pt x="67" y="79"/>
                    </a:cubicBezTo>
                    <a:cubicBezTo>
                      <a:pt x="65" y="75"/>
                      <a:pt x="65" y="75"/>
                      <a:pt x="65" y="75"/>
                    </a:cubicBezTo>
                    <a:cubicBezTo>
                      <a:pt x="65" y="75"/>
                      <a:pt x="64" y="67"/>
                      <a:pt x="66" y="61"/>
                    </a:cubicBezTo>
                    <a:cubicBezTo>
                      <a:pt x="66" y="61"/>
                      <a:pt x="67" y="52"/>
                      <a:pt x="66" y="50"/>
                    </a:cubicBezTo>
                    <a:cubicBezTo>
                      <a:pt x="66" y="50"/>
                      <a:pt x="64" y="47"/>
                      <a:pt x="66" y="46"/>
                    </a:cubicBezTo>
                    <a:cubicBezTo>
                      <a:pt x="66" y="46"/>
                      <a:pt x="67" y="46"/>
                      <a:pt x="66" y="39"/>
                    </a:cubicBezTo>
                    <a:cubicBezTo>
                      <a:pt x="66" y="39"/>
                      <a:pt x="65" y="30"/>
                      <a:pt x="66" y="30"/>
                    </a:cubicBezTo>
                    <a:cubicBezTo>
                      <a:pt x="66" y="30"/>
                      <a:pt x="67" y="24"/>
                      <a:pt x="60" y="18"/>
                    </a:cubicBezTo>
                    <a:cubicBezTo>
                      <a:pt x="60" y="18"/>
                      <a:pt x="50" y="3"/>
                      <a:pt x="45" y="2"/>
                    </a:cubicBezTo>
                    <a:cubicBezTo>
                      <a:pt x="45" y="2"/>
                      <a:pt x="36" y="0"/>
                      <a:pt x="3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0" name="Freeform 338"/>
              <p:cNvSpPr>
                <a:spLocks/>
              </p:cNvSpPr>
              <p:nvPr/>
            </p:nvSpPr>
            <p:spPr bwMode="auto">
              <a:xfrm>
                <a:off x="1898" y="760"/>
                <a:ext cx="20" cy="16"/>
              </a:xfrm>
              <a:custGeom>
                <a:avLst/>
                <a:gdLst>
                  <a:gd name="T0" fmla="*/ 14 w 14"/>
                  <a:gd name="T1" fmla="*/ 0 h 11"/>
                  <a:gd name="T2" fmla="*/ 14 w 14"/>
                  <a:gd name="T3" fmla="*/ 0 h 11"/>
                  <a:gd name="T4" fmla="*/ 5 w 14"/>
                  <a:gd name="T5" fmla="*/ 6 h 11"/>
                  <a:gd name="T6" fmla="*/ 2 w 14"/>
                  <a:gd name="T7" fmla="*/ 11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0"/>
                      <a:pt x="14" y="0"/>
                      <a:pt x="14" y="0"/>
                    </a:cubicBezTo>
                    <a:cubicBezTo>
                      <a:pt x="9" y="2"/>
                      <a:pt x="5" y="6"/>
                      <a:pt x="5" y="6"/>
                    </a:cubicBezTo>
                    <a:cubicBezTo>
                      <a:pt x="0" y="11"/>
                      <a:pt x="2" y="11"/>
                      <a:pt x="2" y="11"/>
                    </a:cubicBezTo>
                    <a:cubicBezTo>
                      <a:pt x="6" y="1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1" name="Freeform 339"/>
              <p:cNvSpPr>
                <a:spLocks/>
              </p:cNvSpPr>
              <p:nvPr/>
            </p:nvSpPr>
            <p:spPr bwMode="auto">
              <a:xfrm>
                <a:off x="1911" y="792"/>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2" name="Freeform 340"/>
              <p:cNvSpPr>
                <a:spLocks/>
              </p:cNvSpPr>
              <p:nvPr/>
            </p:nvSpPr>
            <p:spPr bwMode="auto">
              <a:xfrm>
                <a:off x="1936" y="856"/>
                <a:ext cx="3" cy="5"/>
              </a:xfrm>
              <a:custGeom>
                <a:avLst/>
                <a:gdLst>
                  <a:gd name="T0" fmla="*/ 0 w 2"/>
                  <a:gd name="T1" fmla="*/ 4 h 4"/>
                  <a:gd name="T2" fmla="*/ 2 w 2"/>
                  <a:gd name="T3" fmla="*/ 4 h 4"/>
                  <a:gd name="T4" fmla="*/ 2 w 2"/>
                  <a:gd name="T5" fmla="*/ 0 h 4"/>
                  <a:gd name="T6" fmla="*/ 1 w 2"/>
                  <a:gd name="T7" fmla="*/ 0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cubicBezTo>
                      <a:pt x="1" y="4"/>
                      <a:pt x="1" y="4"/>
                      <a:pt x="2" y="4"/>
                    </a:cubicBezTo>
                    <a:cubicBezTo>
                      <a:pt x="2" y="2"/>
                      <a:pt x="2" y="1"/>
                      <a:pt x="2" y="0"/>
                    </a:cubicBezTo>
                    <a:cubicBezTo>
                      <a:pt x="1" y="0"/>
                      <a:pt x="1" y="0"/>
                      <a:pt x="1" y="0"/>
                    </a:cubicBezTo>
                    <a:cubicBezTo>
                      <a:pt x="0" y="1"/>
                      <a:pt x="0" y="2"/>
                      <a:pt x="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3" name="Freeform 341"/>
              <p:cNvSpPr>
                <a:spLocks/>
              </p:cNvSpPr>
              <p:nvPr/>
            </p:nvSpPr>
            <p:spPr bwMode="auto">
              <a:xfrm>
                <a:off x="1910" y="761"/>
                <a:ext cx="17" cy="19"/>
              </a:xfrm>
              <a:custGeom>
                <a:avLst/>
                <a:gdLst>
                  <a:gd name="T0" fmla="*/ 9 w 12"/>
                  <a:gd name="T1" fmla="*/ 0 h 13"/>
                  <a:gd name="T2" fmla="*/ 3 w 12"/>
                  <a:gd name="T3" fmla="*/ 8 h 13"/>
                  <a:gd name="T4" fmla="*/ 6 w 12"/>
                  <a:gd name="T5" fmla="*/ 8 h 13"/>
                  <a:gd name="T6" fmla="*/ 9 w 12"/>
                  <a:gd name="T7" fmla="*/ 0 h 13"/>
                </a:gdLst>
                <a:ahLst/>
                <a:cxnLst>
                  <a:cxn ang="0">
                    <a:pos x="T0" y="T1"/>
                  </a:cxn>
                  <a:cxn ang="0">
                    <a:pos x="T2" y="T3"/>
                  </a:cxn>
                  <a:cxn ang="0">
                    <a:pos x="T4" y="T5"/>
                  </a:cxn>
                  <a:cxn ang="0">
                    <a:pos x="T6" y="T7"/>
                  </a:cxn>
                </a:cxnLst>
                <a:rect l="0" t="0" r="r" b="b"/>
                <a:pathLst>
                  <a:path w="12" h="13">
                    <a:moveTo>
                      <a:pt x="9" y="0"/>
                    </a:moveTo>
                    <a:cubicBezTo>
                      <a:pt x="9" y="0"/>
                      <a:pt x="12" y="13"/>
                      <a:pt x="3" y="8"/>
                    </a:cubicBezTo>
                    <a:cubicBezTo>
                      <a:pt x="3" y="8"/>
                      <a:pt x="0" y="5"/>
                      <a:pt x="6" y="8"/>
                    </a:cubicBezTo>
                    <a:cubicBezTo>
                      <a:pt x="6" y="8"/>
                      <a:pt x="10" y="9"/>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pic>
            <p:nvPicPr>
              <p:cNvPr id="324" name="Picture 3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3" y="752"/>
                <a:ext cx="19"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25" name="Freeform 343"/>
              <p:cNvSpPr>
                <a:spLocks/>
              </p:cNvSpPr>
              <p:nvPr/>
            </p:nvSpPr>
            <p:spPr bwMode="auto">
              <a:xfrm>
                <a:off x="1923" y="752"/>
                <a:ext cx="33" cy="15"/>
              </a:xfrm>
              <a:custGeom>
                <a:avLst/>
                <a:gdLst>
                  <a:gd name="T0" fmla="*/ 6 w 23"/>
                  <a:gd name="T1" fmla="*/ 0 h 10"/>
                  <a:gd name="T2" fmla="*/ 9 w 23"/>
                  <a:gd name="T3" fmla="*/ 7 h 10"/>
                  <a:gd name="T4" fmla="*/ 0 w 23"/>
                  <a:gd name="T5" fmla="*/ 5 h 10"/>
                  <a:gd name="T6" fmla="*/ 6 w 23"/>
                  <a:gd name="T7" fmla="*/ 0 h 10"/>
                </a:gdLst>
                <a:ahLst/>
                <a:cxnLst>
                  <a:cxn ang="0">
                    <a:pos x="T0" y="T1"/>
                  </a:cxn>
                  <a:cxn ang="0">
                    <a:pos x="T2" y="T3"/>
                  </a:cxn>
                  <a:cxn ang="0">
                    <a:pos x="T4" y="T5"/>
                  </a:cxn>
                  <a:cxn ang="0">
                    <a:pos x="T6" y="T7"/>
                  </a:cxn>
                </a:cxnLst>
                <a:rect l="0" t="0" r="r" b="b"/>
                <a:pathLst>
                  <a:path w="23" h="10">
                    <a:moveTo>
                      <a:pt x="6" y="0"/>
                    </a:moveTo>
                    <a:cubicBezTo>
                      <a:pt x="6" y="0"/>
                      <a:pt x="21" y="7"/>
                      <a:pt x="9" y="7"/>
                    </a:cubicBezTo>
                    <a:cubicBezTo>
                      <a:pt x="0" y="5"/>
                      <a:pt x="0" y="5"/>
                      <a:pt x="0" y="5"/>
                    </a:cubicBezTo>
                    <a:cubicBezTo>
                      <a:pt x="0" y="5"/>
                      <a:pt x="23" y="1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6" name="Freeform 344"/>
              <p:cNvSpPr>
                <a:spLocks/>
              </p:cNvSpPr>
              <p:nvPr/>
            </p:nvSpPr>
            <p:spPr bwMode="auto">
              <a:xfrm>
                <a:off x="1933" y="738"/>
                <a:ext cx="14" cy="13"/>
              </a:xfrm>
              <a:custGeom>
                <a:avLst/>
                <a:gdLst>
                  <a:gd name="T0" fmla="*/ 3 w 10"/>
                  <a:gd name="T1" fmla="*/ 0 h 9"/>
                  <a:gd name="T2" fmla="*/ 3 w 10"/>
                  <a:gd name="T3" fmla="*/ 2 h 9"/>
                  <a:gd name="T4" fmla="*/ 3 w 10"/>
                  <a:gd name="T5" fmla="*/ 2 h 9"/>
                  <a:gd name="T6" fmla="*/ 0 w 10"/>
                  <a:gd name="T7" fmla="*/ 9 h 9"/>
                  <a:gd name="T8" fmla="*/ 5 w 10"/>
                  <a:gd name="T9" fmla="*/ 0 h 9"/>
                  <a:gd name="T10" fmla="*/ 3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3" y="0"/>
                    </a:moveTo>
                    <a:cubicBezTo>
                      <a:pt x="1" y="0"/>
                      <a:pt x="0" y="0"/>
                      <a:pt x="3" y="2"/>
                    </a:cubicBezTo>
                    <a:cubicBezTo>
                      <a:pt x="3" y="2"/>
                      <a:pt x="3" y="2"/>
                      <a:pt x="3" y="2"/>
                    </a:cubicBezTo>
                    <a:cubicBezTo>
                      <a:pt x="4" y="2"/>
                      <a:pt x="6" y="3"/>
                      <a:pt x="0" y="9"/>
                    </a:cubicBezTo>
                    <a:cubicBezTo>
                      <a:pt x="0" y="9"/>
                      <a:pt x="10"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7" name="Freeform 345"/>
              <p:cNvSpPr>
                <a:spLocks noEditPoints="1"/>
              </p:cNvSpPr>
              <p:nvPr/>
            </p:nvSpPr>
            <p:spPr bwMode="auto">
              <a:xfrm>
                <a:off x="1917" y="739"/>
                <a:ext cx="9" cy="15"/>
              </a:xfrm>
              <a:custGeom>
                <a:avLst/>
                <a:gdLst>
                  <a:gd name="T0" fmla="*/ 5 w 6"/>
                  <a:gd name="T1" fmla="*/ 2 h 10"/>
                  <a:gd name="T2" fmla="*/ 2 w 6"/>
                  <a:gd name="T3" fmla="*/ 8 h 10"/>
                  <a:gd name="T4" fmla="*/ 3 w 6"/>
                  <a:gd name="T5" fmla="*/ 10 h 10"/>
                  <a:gd name="T6" fmla="*/ 6 w 6"/>
                  <a:gd name="T7" fmla="*/ 9 h 10"/>
                  <a:gd name="T8" fmla="*/ 5 w 6"/>
                  <a:gd name="T9" fmla="*/ 2 h 10"/>
                  <a:gd name="T10" fmla="*/ 6 w 6"/>
                  <a:gd name="T11" fmla="*/ 0 h 10"/>
                  <a:gd name="T12" fmla="*/ 5 w 6"/>
                  <a:gd name="T13" fmla="*/ 2 h 10"/>
                  <a:gd name="T14" fmla="*/ 6 w 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0">
                    <a:moveTo>
                      <a:pt x="5" y="2"/>
                    </a:moveTo>
                    <a:cubicBezTo>
                      <a:pt x="5" y="3"/>
                      <a:pt x="4" y="6"/>
                      <a:pt x="2" y="8"/>
                    </a:cubicBezTo>
                    <a:cubicBezTo>
                      <a:pt x="2" y="8"/>
                      <a:pt x="0" y="10"/>
                      <a:pt x="3" y="10"/>
                    </a:cubicBezTo>
                    <a:cubicBezTo>
                      <a:pt x="3" y="10"/>
                      <a:pt x="4" y="10"/>
                      <a:pt x="6" y="9"/>
                    </a:cubicBezTo>
                    <a:cubicBezTo>
                      <a:pt x="6" y="9"/>
                      <a:pt x="5" y="4"/>
                      <a:pt x="5" y="2"/>
                    </a:cubicBezTo>
                    <a:moveTo>
                      <a:pt x="6" y="0"/>
                    </a:moveTo>
                    <a:cubicBezTo>
                      <a:pt x="6" y="0"/>
                      <a:pt x="5" y="1"/>
                      <a:pt x="5" y="2"/>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8" name="Freeform 346"/>
              <p:cNvSpPr>
                <a:spLocks/>
              </p:cNvSpPr>
              <p:nvPr/>
            </p:nvSpPr>
            <p:spPr bwMode="auto">
              <a:xfrm>
                <a:off x="1905" y="744"/>
                <a:ext cx="13" cy="13"/>
              </a:xfrm>
              <a:custGeom>
                <a:avLst/>
                <a:gdLst>
                  <a:gd name="T0" fmla="*/ 9 w 9"/>
                  <a:gd name="T1" fmla="*/ 0 h 9"/>
                  <a:gd name="T2" fmla="*/ 4 w 9"/>
                  <a:gd name="T3" fmla="*/ 8 h 9"/>
                  <a:gd name="T4" fmla="*/ 9 w 9"/>
                  <a:gd name="T5" fmla="*/ 8 h 9"/>
                  <a:gd name="T6" fmla="*/ 9 w 9"/>
                  <a:gd name="T7" fmla="*/ 0 h 9"/>
                </a:gdLst>
                <a:ahLst/>
                <a:cxnLst>
                  <a:cxn ang="0">
                    <a:pos x="T0" y="T1"/>
                  </a:cxn>
                  <a:cxn ang="0">
                    <a:pos x="T2" y="T3"/>
                  </a:cxn>
                  <a:cxn ang="0">
                    <a:pos x="T4" y="T5"/>
                  </a:cxn>
                  <a:cxn ang="0">
                    <a:pos x="T6" y="T7"/>
                  </a:cxn>
                </a:cxnLst>
                <a:rect l="0" t="0" r="r" b="b"/>
                <a:pathLst>
                  <a:path w="9" h="9">
                    <a:moveTo>
                      <a:pt x="9" y="0"/>
                    </a:moveTo>
                    <a:cubicBezTo>
                      <a:pt x="9" y="0"/>
                      <a:pt x="3" y="4"/>
                      <a:pt x="4" y="8"/>
                    </a:cubicBezTo>
                    <a:cubicBezTo>
                      <a:pt x="4" y="8"/>
                      <a:pt x="4" y="8"/>
                      <a:pt x="9" y="8"/>
                    </a:cubicBezTo>
                    <a:cubicBezTo>
                      <a:pt x="9" y="8"/>
                      <a:pt x="0" y="9"/>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9" name="Freeform 347"/>
              <p:cNvSpPr>
                <a:spLocks/>
              </p:cNvSpPr>
              <p:nvPr/>
            </p:nvSpPr>
            <p:spPr bwMode="auto">
              <a:xfrm>
                <a:off x="1872" y="773"/>
                <a:ext cx="67" cy="113"/>
              </a:xfrm>
              <a:custGeom>
                <a:avLst/>
                <a:gdLst>
                  <a:gd name="T0" fmla="*/ 26 w 46"/>
                  <a:gd name="T1" fmla="*/ 0 h 78"/>
                  <a:gd name="T2" fmla="*/ 20 w 46"/>
                  <a:gd name="T3" fmla="*/ 10 h 78"/>
                  <a:gd name="T4" fmla="*/ 32 w 46"/>
                  <a:gd name="T5" fmla="*/ 18 h 78"/>
                  <a:gd name="T6" fmla="*/ 20 w 46"/>
                  <a:gd name="T7" fmla="*/ 20 h 78"/>
                  <a:gd name="T8" fmla="*/ 20 w 46"/>
                  <a:gd name="T9" fmla="*/ 26 h 78"/>
                  <a:gd name="T10" fmla="*/ 18 w 46"/>
                  <a:gd name="T11" fmla="*/ 43 h 78"/>
                  <a:gd name="T12" fmla="*/ 22 w 46"/>
                  <a:gd name="T13" fmla="*/ 47 h 78"/>
                  <a:gd name="T14" fmla="*/ 14 w 46"/>
                  <a:gd name="T15" fmla="*/ 70 h 78"/>
                  <a:gd name="T16" fmla="*/ 11 w 46"/>
                  <a:gd name="T17" fmla="*/ 73 h 78"/>
                  <a:gd name="T18" fmla="*/ 4 w 46"/>
                  <a:gd name="T19" fmla="*/ 76 h 78"/>
                  <a:gd name="T20" fmla="*/ 12 w 46"/>
                  <a:gd name="T21" fmla="*/ 72 h 78"/>
                  <a:gd name="T22" fmla="*/ 12 w 46"/>
                  <a:gd name="T23" fmla="*/ 68 h 78"/>
                  <a:gd name="T24" fmla="*/ 15 w 46"/>
                  <a:gd name="T25" fmla="*/ 46 h 78"/>
                  <a:gd name="T26" fmla="*/ 15 w 46"/>
                  <a:gd name="T27" fmla="*/ 42 h 78"/>
                  <a:gd name="T28" fmla="*/ 15 w 46"/>
                  <a:gd name="T29" fmla="*/ 32 h 78"/>
                  <a:gd name="T30" fmla="*/ 18 w 46"/>
                  <a:gd name="T31" fmla="*/ 25 h 78"/>
                  <a:gd name="T32" fmla="*/ 26 w 46"/>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78">
                    <a:moveTo>
                      <a:pt x="26" y="0"/>
                    </a:moveTo>
                    <a:cubicBezTo>
                      <a:pt x="20" y="10"/>
                      <a:pt x="20" y="10"/>
                      <a:pt x="20" y="10"/>
                    </a:cubicBezTo>
                    <a:cubicBezTo>
                      <a:pt x="20" y="10"/>
                      <a:pt x="21" y="12"/>
                      <a:pt x="32" y="18"/>
                    </a:cubicBezTo>
                    <a:cubicBezTo>
                      <a:pt x="32" y="18"/>
                      <a:pt x="36" y="21"/>
                      <a:pt x="20" y="20"/>
                    </a:cubicBezTo>
                    <a:cubicBezTo>
                      <a:pt x="20" y="20"/>
                      <a:pt x="18" y="21"/>
                      <a:pt x="20" y="26"/>
                    </a:cubicBezTo>
                    <a:cubicBezTo>
                      <a:pt x="18" y="43"/>
                      <a:pt x="18" y="43"/>
                      <a:pt x="18" y="43"/>
                    </a:cubicBezTo>
                    <a:cubicBezTo>
                      <a:pt x="18" y="43"/>
                      <a:pt x="46" y="49"/>
                      <a:pt x="22" y="47"/>
                    </a:cubicBezTo>
                    <a:cubicBezTo>
                      <a:pt x="22" y="47"/>
                      <a:pt x="20" y="43"/>
                      <a:pt x="14" y="70"/>
                    </a:cubicBezTo>
                    <a:cubicBezTo>
                      <a:pt x="14" y="70"/>
                      <a:pt x="30" y="78"/>
                      <a:pt x="11" y="73"/>
                    </a:cubicBezTo>
                    <a:cubicBezTo>
                      <a:pt x="11" y="73"/>
                      <a:pt x="5" y="75"/>
                      <a:pt x="4" y="76"/>
                    </a:cubicBezTo>
                    <a:cubicBezTo>
                      <a:pt x="4" y="76"/>
                      <a:pt x="0" y="74"/>
                      <a:pt x="12" y="72"/>
                    </a:cubicBezTo>
                    <a:cubicBezTo>
                      <a:pt x="12" y="72"/>
                      <a:pt x="10" y="71"/>
                      <a:pt x="12" y="68"/>
                    </a:cubicBezTo>
                    <a:cubicBezTo>
                      <a:pt x="12" y="68"/>
                      <a:pt x="15" y="47"/>
                      <a:pt x="15" y="46"/>
                    </a:cubicBezTo>
                    <a:cubicBezTo>
                      <a:pt x="15" y="46"/>
                      <a:pt x="21" y="46"/>
                      <a:pt x="15" y="42"/>
                    </a:cubicBezTo>
                    <a:cubicBezTo>
                      <a:pt x="15" y="42"/>
                      <a:pt x="17" y="34"/>
                      <a:pt x="15" y="32"/>
                    </a:cubicBezTo>
                    <a:cubicBezTo>
                      <a:pt x="18" y="25"/>
                      <a:pt x="18" y="25"/>
                      <a:pt x="18" y="25"/>
                    </a:cubicBezTo>
                    <a:cubicBezTo>
                      <a:pt x="18" y="25"/>
                      <a:pt x="13" y="15"/>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0" name="Freeform 348"/>
              <p:cNvSpPr>
                <a:spLocks/>
              </p:cNvSpPr>
              <p:nvPr/>
            </p:nvSpPr>
            <p:spPr bwMode="auto">
              <a:xfrm>
                <a:off x="1897" y="786"/>
                <a:ext cx="8" cy="27"/>
              </a:xfrm>
              <a:custGeom>
                <a:avLst/>
                <a:gdLst>
                  <a:gd name="T0" fmla="*/ 3 w 6"/>
                  <a:gd name="T1" fmla="*/ 7 h 19"/>
                  <a:gd name="T2" fmla="*/ 4 w 6"/>
                  <a:gd name="T3" fmla="*/ 7 h 19"/>
                  <a:gd name="T4" fmla="*/ 3 w 6"/>
                  <a:gd name="T5" fmla="*/ 3 h 19"/>
                  <a:gd name="T6" fmla="*/ 2 w 6"/>
                  <a:gd name="T7" fmla="*/ 3 h 19"/>
                  <a:gd name="T8" fmla="*/ 1 w 6"/>
                  <a:gd name="T9" fmla="*/ 6 h 19"/>
                  <a:gd name="T10" fmla="*/ 1 w 6"/>
                  <a:gd name="T11" fmla="*/ 10 h 19"/>
                  <a:gd name="T12" fmla="*/ 1 w 6"/>
                  <a:gd name="T13" fmla="*/ 15 h 19"/>
                  <a:gd name="T14" fmla="*/ 1 w 6"/>
                  <a:gd name="T15" fmla="*/ 13 h 19"/>
                  <a:gd name="T16" fmla="*/ 1 w 6"/>
                  <a:gd name="T17" fmla="*/ 14 h 19"/>
                  <a:gd name="T18" fmla="*/ 2 w 6"/>
                  <a:gd name="T19" fmla="*/ 18 h 19"/>
                  <a:gd name="T20" fmla="*/ 2 w 6"/>
                  <a:gd name="T21" fmla="*/ 17 h 19"/>
                  <a:gd name="T22" fmla="*/ 4 w 6"/>
                  <a:gd name="T23" fmla="*/ 12 h 19"/>
                  <a:gd name="T24" fmla="*/ 1 w 6"/>
                  <a:gd name="T25" fmla="*/ 7 h 19"/>
                  <a:gd name="T26" fmla="*/ 3 w 6"/>
                  <a:gd name="T2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9">
                    <a:moveTo>
                      <a:pt x="3" y="7"/>
                    </a:moveTo>
                    <a:cubicBezTo>
                      <a:pt x="4" y="7"/>
                      <a:pt x="4" y="7"/>
                      <a:pt x="4" y="7"/>
                    </a:cubicBezTo>
                    <a:cubicBezTo>
                      <a:pt x="4" y="7"/>
                      <a:pt x="6" y="3"/>
                      <a:pt x="3" y="3"/>
                    </a:cubicBezTo>
                    <a:cubicBezTo>
                      <a:pt x="3" y="3"/>
                      <a:pt x="3" y="0"/>
                      <a:pt x="2" y="3"/>
                    </a:cubicBezTo>
                    <a:cubicBezTo>
                      <a:pt x="2" y="3"/>
                      <a:pt x="1" y="3"/>
                      <a:pt x="1" y="6"/>
                    </a:cubicBezTo>
                    <a:cubicBezTo>
                      <a:pt x="1" y="6"/>
                      <a:pt x="0" y="9"/>
                      <a:pt x="1" y="10"/>
                    </a:cubicBezTo>
                    <a:cubicBezTo>
                      <a:pt x="1" y="10"/>
                      <a:pt x="5" y="15"/>
                      <a:pt x="1" y="15"/>
                    </a:cubicBezTo>
                    <a:cubicBezTo>
                      <a:pt x="1" y="13"/>
                      <a:pt x="1" y="13"/>
                      <a:pt x="1" y="13"/>
                    </a:cubicBezTo>
                    <a:cubicBezTo>
                      <a:pt x="1" y="13"/>
                      <a:pt x="0" y="12"/>
                      <a:pt x="1" y="14"/>
                    </a:cubicBezTo>
                    <a:cubicBezTo>
                      <a:pt x="2" y="18"/>
                      <a:pt x="2" y="18"/>
                      <a:pt x="2" y="18"/>
                    </a:cubicBezTo>
                    <a:cubicBezTo>
                      <a:pt x="2" y="18"/>
                      <a:pt x="2" y="19"/>
                      <a:pt x="2" y="17"/>
                    </a:cubicBezTo>
                    <a:cubicBezTo>
                      <a:pt x="2" y="17"/>
                      <a:pt x="6" y="16"/>
                      <a:pt x="4" y="12"/>
                    </a:cubicBezTo>
                    <a:cubicBezTo>
                      <a:pt x="4" y="12"/>
                      <a:pt x="1" y="8"/>
                      <a:pt x="1" y="7"/>
                    </a:cubicBezTo>
                    <a:cubicBezTo>
                      <a:pt x="1" y="7"/>
                      <a:pt x="2" y="2"/>
                      <a:pt x="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1" name="Freeform 349"/>
              <p:cNvSpPr>
                <a:spLocks/>
              </p:cNvSpPr>
              <p:nvPr/>
            </p:nvSpPr>
            <p:spPr bwMode="auto">
              <a:xfrm>
                <a:off x="1905" y="790"/>
                <a:ext cx="6" cy="20"/>
              </a:xfrm>
              <a:custGeom>
                <a:avLst/>
                <a:gdLst>
                  <a:gd name="T0" fmla="*/ 0 w 4"/>
                  <a:gd name="T1" fmla="*/ 2 h 14"/>
                  <a:gd name="T2" fmla="*/ 0 w 4"/>
                  <a:gd name="T3" fmla="*/ 3 h 14"/>
                  <a:gd name="T4" fmla="*/ 2 w 4"/>
                  <a:gd name="T5" fmla="*/ 2 h 14"/>
                  <a:gd name="T6" fmla="*/ 1 w 4"/>
                  <a:gd name="T7" fmla="*/ 10 h 14"/>
                  <a:gd name="T8" fmla="*/ 1 w 4"/>
                  <a:gd name="T9" fmla="*/ 13 h 14"/>
                  <a:gd name="T10" fmla="*/ 1 w 4"/>
                  <a:gd name="T11" fmla="*/ 14 h 14"/>
                  <a:gd name="T12" fmla="*/ 3 w 4"/>
                  <a:gd name="T13" fmla="*/ 14 h 14"/>
                  <a:gd name="T14" fmla="*/ 4 w 4"/>
                  <a:gd name="T15" fmla="*/ 0 h 14"/>
                  <a:gd name="T16" fmla="*/ 3 w 4"/>
                  <a:gd name="T17" fmla="*/ 0 h 14"/>
                  <a:gd name="T18" fmla="*/ 0 w 4"/>
                  <a:gd name="T1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4">
                    <a:moveTo>
                      <a:pt x="0" y="2"/>
                    </a:moveTo>
                    <a:cubicBezTo>
                      <a:pt x="0" y="3"/>
                      <a:pt x="0" y="3"/>
                      <a:pt x="0" y="3"/>
                    </a:cubicBezTo>
                    <a:cubicBezTo>
                      <a:pt x="2" y="2"/>
                      <a:pt x="2" y="2"/>
                      <a:pt x="2" y="2"/>
                    </a:cubicBezTo>
                    <a:cubicBezTo>
                      <a:pt x="2" y="2"/>
                      <a:pt x="1" y="8"/>
                      <a:pt x="1" y="10"/>
                    </a:cubicBezTo>
                    <a:cubicBezTo>
                      <a:pt x="1" y="13"/>
                      <a:pt x="1" y="13"/>
                      <a:pt x="1" y="13"/>
                    </a:cubicBezTo>
                    <a:cubicBezTo>
                      <a:pt x="1" y="14"/>
                      <a:pt x="1" y="14"/>
                      <a:pt x="1" y="14"/>
                    </a:cubicBezTo>
                    <a:cubicBezTo>
                      <a:pt x="3" y="14"/>
                      <a:pt x="3" y="14"/>
                      <a:pt x="3" y="14"/>
                    </a:cubicBezTo>
                    <a:cubicBezTo>
                      <a:pt x="3" y="14"/>
                      <a:pt x="4" y="4"/>
                      <a:pt x="4" y="0"/>
                    </a:cubicBezTo>
                    <a:cubicBezTo>
                      <a:pt x="3" y="0"/>
                      <a:pt x="3" y="0"/>
                      <a:pt x="3" y="0"/>
                    </a:cubicBezTo>
                    <a:cubicBezTo>
                      <a:pt x="0" y="2"/>
                      <a:pt x="0" y="2"/>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2" name="Freeform 350"/>
              <p:cNvSpPr>
                <a:spLocks/>
              </p:cNvSpPr>
              <p:nvPr/>
            </p:nvSpPr>
            <p:spPr bwMode="auto">
              <a:xfrm>
                <a:off x="1934" y="808"/>
                <a:ext cx="5" cy="4"/>
              </a:xfrm>
              <a:custGeom>
                <a:avLst/>
                <a:gdLst>
                  <a:gd name="T0" fmla="*/ 2 w 5"/>
                  <a:gd name="T1" fmla="*/ 0 h 4"/>
                  <a:gd name="T2" fmla="*/ 0 w 5"/>
                  <a:gd name="T3" fmla="*/ 4 h 4"/>
                  <a:gd name="T4" fmla="*/ 3 w 5"/>
                  <a:gd name="T5" fmla="*/ 4 h 4"/>
                  <a:gd name="T6" fmla="*/ 5 w 5"/>
                  <a:gd name="T7" fmla="*/ 0 h 4"/>
                  <a:gd name="T8" fmla="*/ 2 w 5"/>
                  <a:gd name="T9" fmla="*/ 0 h 4"/>
                </a:gdLst>
                <a:ahLst/>
                <a:cxnLst>
                  <a:cxn ang="0">
                    <a:pos x="T0" y="T1"/>
                  </a:cxn>
                  <a:cxn ang="0">
                    <a:pos x="T2" y="T3"/>
                  </a:cxn>
                  <a:cxn ang="0">
                    <a:pos x="T4" y="T5"/>
                  </a:cxn>
                  <a:cxn ang="0">
                    <a:pos x="T6" y="T7"/>
                  </a:cxn>
                  <a:cxn ang="0">
                    <a:pos x="T8" y="T9"/>
                  </a:cxn>
                </a:cxnLst>
                <a:rect l="0" t="0" r="r" b="b"/>
                <a:pathLst>
                  <a:path w="5" h="4">
                    <a:moveTo>
                      <a:pt x="2" y="0"/>
                    </a:moveTo>
                    <a:lnTo>
                      <a:pt x="0" y="4"/>
                    </a:lnTo>
                    <a:lnTo>
                      <a:pt x="3" y="4"/>
                    </a:lnTo>
                    <a:lnTo>
                      <a:pt x="5"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3" name="Freeform 351"/>
              <p:cNvSpPr>
                <a:spLocks/>
              </p:cNvSpPr>
              <p:nvPr/>
            </p:nvSpPr>
            <p:spPr bwMode="auto">
              <a:xfrm>
                <a:off x="1934" y="808"/>
                <a:ext cx="5" cy="4"/>
              </a:xfrm>
              <a:custGeom>
                <a:avLst/>
                <a:gdLst>
                  <a:gd name="T0" fmla="*/ 2 w 5"/>
                  <a:gd name="T1" fmla="*/ 0 h 4"/>
                  <a:gd name="T2" fmla="*/ 0 w 5"/>
                  <a:gd name="T3" fmla="*/ 4 h 4"/>
                  <a:gd name="T4" fmla="*/ 3 w 5"/>
                  <a:gd name="T5" fmla="*/ 4 h 4"/>
                  <a:gd name="T6" fmla="*/ 5 w 5"/>
                  <a:gd name="T7" fmla="*/ 0 h 4"/>
                  <a:gd name="T8" fmla="*/ 2 w 5"/>
                  <a:gd name="T9" fmla="*/ 0 h 4"/>
                </a:gdLst>
                <a:ahLst/>
                <a:cxnLst>
                  <a:cxn ang="0">
                    <a:pos x="T0" y="T1"/>
                  </a:cxn>
                  <a:cxn ang="0">
                    <a:pos x="T2" y="T3"/>
                  </a:cxn>
                  <a:cxn ang="0">
                    <a:pos x="T4" y="T5"/>
                  </a:cxn>
                  <a:cxn ang="0">
                    <a:pos x="T6" y="T7"/>
                  </a:cxn>
                  <a:cxn ang="0">
                    <a:pos x="T8" y="T9"/>
                  </a:cxn>
                </a:cxnLst>
                <a:rect l="0" t="0" r="r" b="b"/>
                <a:pathLst>
                  <a:path w="5" h="4">
                    <a:moveTo>
                      <a:pt x="2" y="0"/>
                    </a:moveTo>
                    <a:lnTo>
                      <a:pt x="0" y="4"/>
                    </a:lnTo>
                    <a:lnTo>
                      <a:pt x="3" y="4"/>
                    </a:lnTo>
                    <a:lnTo>
                      <a:pt x="5" y="0"/>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4" name="Freeform 352"/>
              <p:cNvSpPr>
                <a:spLocks noEditPoints="1"/>
              </p:cNvSpPr>
              <p:nvPr/>
            </p:nvSpPr>
            <p:spPr bwMode="auto">
              <a:xfrm>
                <a:off x="1911" y="790"/>
                <a:ext cx="13" cy="20"/>
              </a:xfrm>
              <a:custGeom>
                <a:avLst/>
                <a:gdLst>
                  <a:gd name="T0" fmla="*/ 5 w 9"/>
                  <a:gd name="T1" fmla="*/ 0 h 14"/>
                  <a:gd name="T2" fmla="*/ 1 w 9"/>
                  <a:gd name="T3" fmla="*/ 4 h 14"/>
                  <a:gd name="T4" fmla="*/ 0 w 9"/>
                  <a:gd name="T5" fmla="*/ 11 h 14"/>
                  <a:gd name="T6" fmla="*/ 3 w 9"/>
                  <a:gd name="T7" fmla="*/ 14 h 14"/>
                  <a:gd name="T8" fmla="*/ 5 w 9"/>
                  <a:gd name="T9" fmla="*/ 14 h 14"/>
                  <a:gd name="T10" fmla="*/ 8 w 9"/>
                  <a:gd name="T11" fmla="*/ 11 h 14"/>
                  <a:gd name="T12" fmla="*/ 9 w 9"/>
                  <a:gd name="T13" fmla="*/ 3 h 14"/>
                  <a:gd name="T14" fmla="*/ 5 w 9"/>
                  <a:gd name="T15" fmla="*/ 0 h 14"/>
                  <a:gd name="T16" fmla="*/ 5 w 9"/>
                  <a:gd name="T17" fmla="*/ 11 h 14"/>
                  <a:gd name="T18" fmla="*/ 3 w 9"/>
                  <a:gd name="T19" fmla="*/ 10 h 14"/>
                  <a:gd name="T20" fmla="*/ 4 w 9"/>
                  <a:gd name="T21" fmla="*/ 3 h 14"/>
                  <a:gd name="T22" fmla="*/ 6 w 9"/>
                  <a:gd name="T23" fmla="*/ 3 h 14"/>
                  <a:gd name="T24" fmla="*/ 5 w 9"/>
                  <a:gd name="T25"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4">
                    <a:moveTo>
                      <a:pt x="5" y="0"/>
                    </a:moveTo>
                    <a:cubicBezTo>
                      <a:pt x="1" y="0"/>
                      <a:pt x="1" y="4"/>
                      <a:pt x="1" y="4"/>
                    </a:cubicBezTo>
                    <a:cubicBezTo>
                      <a:pt x="0" y="11"/>
                      <a:pt x="0" y="11"/>
                      <a:pt x="0" y="11"/>
                    </a:cubicBezTo>
                    <a:cubicBezTo>
                      <a:pt x="0" y="13"/>
                      <a:pt x="3" y="14"/>
                      <a:pt x="3" y="14"/>
                    </a:cubicBezTo>
                    <a:cubicBezTo>
                      <a:pt x="5" y="14"/>
                      <a:pt x="5" y="14"/>
                      <a:pt x="5" y="14"/>
                    </a:cubicBezTo>
                    <a:cubicBezTo>
                      <a:pt x="8" y="14"/>
                      <a:pt x="8" y="11"/>
                      <a:pt x="8" y="11"/>
                    </a:cubicBezTo>
                    <a:cubicBezTo>
                      <a:pt x="8" y="9"/>
                      <a:pt x="9" y="3"/>
                      <a:pt x="9" y="3"/>
                    </a:cubicBezTo>
                    <a:cubicBezTo>
                      <a:pt x="9" y="0"/>
                      <a:pt x="5" y="0"/>
                      <a:pt x="5" y="0"/>
                    </a:cubicBezTo>
                    <a:moveTo>
                      <a:pt x="5" y="11"/>
                    </a:moveTo>
                    <a:cubicBezTo>
                      <a:pt x="5" y="11"/>
                      <a:pt x="3" y="14"/>
                      <a:pt x="3" y="10"/>
                    </a:cubicBezTo>
                    <a:cubicBezTo>
                      <a:pt x="4" y="3"/>
                      <a:pt x="4" y="3"/>
                      <a:pt x="4" y="3"/>
                    </a:cubicBezTo>
                    <a:cubicBezTo>
                      <a:pt x="4" y="3"/>
                      <a:pt x="5" y="0"/>
                      <a:pt x="6" y="3"/>
                    </a:cubicBezTo>
                    <a:cubicBezTo>
                      <a:pt x="6" y="3"/>
                      <a:pt x="5" y="10"/>
                      <a:pt x="5"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5" name="Freeform 353"/>
              <p:cNvSpPr>
                <a:spLocks noEditPoints="1"/>
              </p:cNvSpPr>
              <p:nvPr/>
            </p:nvSpPr>
            <p:spPr bwMode="auto">
              <a:xfrm>
                <a:off x="1923" y="790"/>
                <a:ext cx="13" cy="22"/>
              </a:xfrm>
              <a:custGeom>
                <a:avLst/>
                <a:gdLst>
                  <a:gd name="T0" fmla="*/ 9 w 9"/>
                  <a:gd name="T1" fmla="*/ 2 h 15"/>
                  <a:gd name="T2" fmla="*/ 7 w 9"/>
                  <a:gd name="T3" fmla="*/ 0 h 15"/>
                  <a:gd name="T4" fmla="*/ 2 w 9"/>
                  <a:gd name="T5" fmla="*/ 4 h 15"/>
                  <a:gd name="T6" fmla="*/ 4 w 9"/>
                  <a:gd name="T7" fmla="*/ 14 h 15"/>
                  <a:gd name="T8" fmla="*/ 9 w 9"/>
                  <a:gd name="T9" fmla="*/ 10 h 15"/>
                  <a:gd name="T10" fmla="*/ 9 w 9"/>
                  <a:gd name="T11" fmla="*/ 2 h 15"/>
                  <a:gd name="T12" fmla="*/ 5 w 9"/>
                  <a:gd name="T13" fmla="*/ 12 h 15"/>
                  <a:gd name="T14" fmla="*/ 4 w 9"/>
                  <a:gd name="T15" fmla="*/ 6 h 15"/>
                  <a:gd name="T16" fmla="*/ 6 w 9"/>
                  <a:gd name="T17" fmla="*/ 1 h 15"/>
                  <a:gd name="T18" fmla="*/ 6 w 9"/>
                  <a:gd name="T19" fmla="*/ 5 h 15"/>
                  <a:gd name="T20" fmla="*/ 5 w 9"/>
                  <a:gd name="T21"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5">
                    <a:moveTo>
                      <a:pt x="9" y="2"/>
                    </a:moveTo>
                    <a:cubicBezTo>
                      <a:pt x="9" y="2"/>
                      <a:pt x="9" y="0"/>
                      <a:pt x="7" y="0"/>
                    </a:cubicBezTo>
                    <a:cubicBezTo>
                      <a:pt x="7" y="0"/>
                      <a:pt x="2" y="0"/>
                      <a:pt x="2" y="4"/>
                    </a:cubicBezTo>
                    <a:cubicBezTo>
                      <a:pt x="2" y="4"/>
                      <a:pt x="0" y="15"/>
                      <a:pt x="4" y="14"/>
                    </a:cubicBezTo>
                    <a:cubicBezTo>
                      <a:pt x="4" y="14"/>
                      <a:pt x="9" y="15"/>
                      <a:pt x="9" y="10"/>
                    </a:cubicBezTo>
                    <a:cubicBezTo>
                      <a:pt x="9" y="2"/>
                      <a:pt x="9" y="2"/>
                      <a:pt x="9" y="2"/>
                    </a:cubicBezTo>
                    <a:moveTo>
                      <a:pt x="5" y="12"/>
                    </a:moveTo>
                    <a:cubicBezTo>
                      <a:pt x="5" y="12"/>
                      <a:pt x="3" y="13"/>
                      <a:pt x="4" y="6"/>
                    </a:cubicBezTo>
                    <a:cubicBezTo>
                      <a:pt x="4" y="6"/>
                      <a:pt x="3" y="1"/>
                      <a:pt x="6" y="1"/>
                    </a:cubicBezTo>
                    <a:cubicBezTo>
                      <a:pt x="6" y="1"/>
                      <a:pt x="7" y="1"/>
                      <a:pt x="6" y="5"/>
                    </a:cubicBezTo>
                    <a:cubicBezTo>
                      <a:pt x="6" y="5"/>
                      <a:pt x="7" y="13"/>
                      <a:pt x="5"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6" name="Freeform 354"/>
              <p:cNvSpPr>
                <a:spLocks noEditPoints="1"/>
              </p:cNvSpPr>
              <p:nvPr/>
            </p:nvSpPr>
            <p:spPr bwMode="auto">
              <a:xfrm>
                <a:off x="1940" y="789"/>
                <a:ext cx="12" cy="23"/>
              </a:xfrm>
              <a:custGeom>
                <a:avLst/>
                <a:gdLst>
                  <a:gd name="T0" fmla="*/ 6 w 8"/>
                  <a:gd name="T1" fmla="*/ 1 h 16"/>
                  <a:gd name="T2" fmla="*/ 2 w 8"/>
                  <a:gd name="T3" fmla="*/ 1 h 16"/>
                  <a:gd name="T4" fmla="*/ 0 w 8"/>
                  <a:gd name="T5" fmla="*/ 4 h 16"/>
                  <a:gd name="T6" fmla="*/ 0 w 8"/>
                  <a:gd name="T7" fmla="*/ 12 h 16"/>
                  <a:gd name="T8" fmla="*/ 2 w 8"/>
                  <a:gd name="T9" fmla="*/ 15 h 16"/>
                  <a:gd name="T10" fmla="*/ 6 w 8"/>
                  <a:gd name="T11" fmla="*/ 13 h 16"/>
                  <a:gd name="T12" fmla="*/ 6 w 8"/>
                  <a:gd name="T13" fmla="*/ 1 h 16"/>
                  <a:gd name="T14" fmla="*/ 3 w 8"/>
                  <a:gd name="T15" fmla="*/ 14 h 16"/>
                  <a:gd name="T16" fmla="*/ 2 w 8"/>
                  <a:gd name="T17" fmla="*/ 10 h 16"/>
                  <a:gd name="T18" fmla="*/ 2 w 8"/>
                  <a:gd name="T19" fmla="*/ 2 h 16"/>
                  <a:gd name="T20" fmla="*/ 5 w 8"/>
                  <a:gd name="T21" fmla="*/ 4 h 16"/>
                  <a:gd name="T22" fmla="*/ 3 w 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6" y="1"/>
                    </a:moveTo>
                    <a:cubicBezTo>
                      <a:pt x="6" y="1"/>
                      <a:pt x="4" y="0"/>
                      <a:pt x="2" y="1"/>
                    </a:cubicBezTo>
                    <a:cubicBezTo>
                      <a:pt x="2" y="1"/>
                      <a:pt x="0" y="0"/>
                      <a:pt x="0" y="4"/>
                    </a:cubicBezTo>
                    <a:cubicBezTo>
                      <a:pt x="0" y="4"/>
                      <a:pt x="1" y="8"/>
                      <a:pt x="0" y="12"/>
                    </a:cubicBezTo>
                    <a:cubicBezTo>
                      <a:pt x="0" y="12"/>
                      <a:pt x="0" y="16"/>
                      <a:pt x="2" y="15"/>
                    </a:cubicBezTo>
                    <a:cubicBezTo>
                      <a:pt x="2" y="15"/>
                      <a:pt x="6" y="16"/>
                      <a:pt x="6" y="13"/>
                    </a:cubicBezTo>
                    <a:cubicBezTo>
                      <a:pt x="6" y="13"/>
                      <a:pt x="8" y="2"/>
                      <a:pt x="6" y="1"/>
                    </a:cubicBezTo>
                    <a:moveTo>
                      <a:pt x="3" y="14"/>
                    </a:moveTo>
                    <a:cubicBezTo>
                      <a:pt x="3" y="14"/>
                      <a:pt x="1" y="13"/>
                      <a:pt x="2" y="10"/>
                    </a:cubicBezTo>
                    <a:cubicBezTo>
                      <a:pt x="2" y="10"/>
                      <a:pt x="2" y="3"/>
                      <a:pt x="2" y="2"/>
                    </a:cubicBezTo>
                    <a:cubicBezTo>
                      <a:pt x="2" y="2"/>
                      <a:pt x="4" y="1"/>
                      <a:pt x="5" y="4"/>
                    </a:cubicBezTo>
                    <a:cubicBezTo>
                      <a:pt x="5" y="4"/>
                      <a:pt x="6" y="15"/>
                      <a:pt x="3"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7" name="Freeform 355"/>
              <p:cNvSpPr>
                <a:spLocks noEditPoints="1"/>
              </p:cNvSpPr>
              <p:nvPr/>
            </p:nvSpPr>
            <p:spPr bwMode="auto">
              <a:xfrm>
                <a:off x="1950" y="787"/>
                <a:ext cx="11" cy="25"/>
              </a:xfrm>
              <a:custGeom>
                <a:avLst/>
                <a:gdLst>
                  <a:gd name="T0" fmla="*/ 6 w 7"/>
                  <a:gd name="T1" fmla="*/ 3 h 17"/>
                  <a:gd name="T2" fmla="*/ 1 w 7"/>
                  <a:gd name="T3" fmla="*/ 3 h 17"/>
                  <a:gd name="T4" fmla="*/ 1 w 7"/>
                  <a:gd name="T5" fmla="*/ 13 h 17"/>
                  <a:gd name="T6" fmla="*/ 4 w 7"/>
                  <a:gd name="T7" fmla="*/ 17 h 17"/>
                  <a:gd name="T8" fmla="*/ 6 w 7"/>
                  <a:gd name="T9" fmla="*/ 12 h 17"/>
                  <a:gd name="T10" fmla="*/ 6 w 7"/>
                  <a:gd name="T11" fmla="*/ 3 h 17"/>
                  <a:gd name="T12" fmla="*/ 4 w 7"/>
                  <a:gd name="T13" fmla="*/ 15 h 17"/>
                  <a:gd name="T14" fmla="*/ 3 w 7"/>
                  <a:gd name="T15" fmla="*/ 9 h 17"/>
                  <a:gd name="T16" fmla="*/ 4 w 7"/>
                  <a:gd name="T17" fmla="*/ 3 h 17"/>
                  <a:gd name="T18" fmla="*/ 5 w 7"/>
                  <a:gd name="T19" fmla="*/ 7 h 17"/>
                  <a:gd name="T20" fmla="*/ 4 w 7"/>
                  <a:gd name="T21"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7">
                    <a:moveTo>
                      <a:pt x="6" y="3"/>
                    </a:moveTo>
                    <a:cubicBezTo>
                      <a:pt x="2" y="0"/>
                      <a:pt x="1" y="3"/>
                      <a:pt x="1" y="3"/>
                    </a:cubicBezTo>
                    <a:cubicBezTo>
                      <a:pt x="2" y="4"/>
                      <a:pt x="1" y="13"/>
                      <a:pt x="1" y="13"/>
                    </a:cubicBezTo>
                    <a:cubicBezTo>
                      <a:pt x="0" y="17"/>
                      <a:pt x="4" y="17"/>
                      <a:pt x="4" y="17"/>
                    </a:cubicBezTo>
                    <a:cubicBezTo>
                      <a:pt x="6" y="17"/>
                      <a:pt x="6" y="12"/>
                      <a:pt x="6" y="12"/>
                    </a:cubicBezTo>
                    <a:cubicBezTo>
                      <a:pt x="7" y="3"/>
                      <a:pt x="6" y="3"/>
                      <a:pt x="6" y="3"/>
                    </a:cubicBezTo>
                    <a:moveTo>
                      <a:pt x="4" y="15"/>
                    </a:moveTo>
                    <a:cubicBezTo>
                      <a:pt x="4" y="15"/>
                      <a:pt x="2" y="15"/>
                      <a:pt x="3" y="9"/>
                    </a:cubicBezTo>
                    <a:cubicBezTo>
                      <a:pt x="3" y="9"/>
                      <a:pt x="2" y="3"/>
                      <a:pt x="4" y="3"/>
                    </a:cubicBezTo>
                    <a:cubicBezTo>
                      <a:pt x="4" y="3"/>
                      <a:pt x="5" y="3"/>
                      <a:pt x="5" y="7"/>
                    </a:cubicBezTo>
                    <a:cubicBezTo>
                      <a:pt x="5" y="7"/>
                      <a:pt x="6" y="15"/>
                      <a:pt x="4"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8" name="Freeform 356"/>
              <p:cNvSpPr>
                <a:spLocks noEditPoints="1"/>
              </p:cNvSpPr>
              <p:nvPr/>
            </p:nvSpPr>
            <p:spPr bwMode="auto">
              <a:xfrm>
                <a:off x="1961" y="790"/>
                <a:ext cx="5" cy="25"/>
              </a:xfrm>
              <a:custGeom>
                <a:avLst/>
                <a:gdLst>
                  <a:gd name="T0" fmla="*/ 3 w 4"/>
                  <a:gd name="T1" fmla="*/ 5 h 17"/>
                  <a:gd name="T2" fmla="*/ 2 w 4"/>
                  <a:gd name="T3" fmla="*/ 1 h 17"/>
                  <a:gd name="T4" fmla="*/ 0 w 4"/>
                  <a:gd name="T5" fmla="*/ 3 h 17"/>
                  <a:gd name="T6" fmla="*/ 0 w 4"/>
                  <a:gd name="T7" fmla="*/ 13 h 17"/>
                  <a:gd name="T8" fmla="*/ 2 w 4"/>
                  <a:gd name="T9" fmla="*/ 15 h 17"/>
                  <a:gd name="T10" fmla="*/ 3 w 4"/>
                  <a:gd name="T11" fmla="*/ 10 h 17"/>
                  <a:gd name="T12" fmla="*/ 3 w 4"/>
                  <a:gd name="T13" fmla="*/ 5 h 17"/>
                  <a:gd name="T14" fmla="*/ 1 w 4"/>
                  <a:gd name="T15" fmla="*/ 14 h 17"/>
                  <a:gd name="T16" fmla="*/ 1 w 4"/>
                  <a:gd name="T17" fmla="*/ 7 h 17"/>
                  <a:gd name="T18" fmla="*/ 1 w 4"/>
                  <a:gd name="T19" fmla="*/ 3 h 17"/>
                  <a:gd name="T20" fmla="*/ 2 w 4"/>
                  <a:gd name="T21" fmla="*/ 4 h 17"/>
                  <a:gd name="T22" fmla="*/ 1 w 4"/>
                  <a:gd name="T2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7">
                    <a:moveTo>
                      <a:pt x="3" y="5"/>
                    </a:moveTo>
                    <a:cubicBezTo>
                      <a:pt x="3" y="5"/>
                      <a:pt x="3" y="1"/>
                      <a:pt x="2" y="1"/>
                    </a:cubicBezTo>
                    <a:cubicBezTo>
                      <a:pt x="2" y="1"/>
                      <a:pt x="0" y="0"/>
                      <a:pt x="0" y="3"/>
                    </a:cubicBezTo>
                    <a:cubicBezTo>
                      <a:pt x="0" y="3"/>
                      <a:pt x="0" y="6"/>
                      <a:pt x="0" y="13"/>
                    </a:cubicBezTo>
                    <a:cubicBezTo>
                      <a:pt x="0" y="13"/>
                      <a:pt x="0" y="17"/>
                      <a:pt x="2" y="15"/>
                    </a:cubicBezTo>
                    <a:cubicBezTo>
                      <a:pt x="2" y="15"/>
                      <a:pt x="4" y="14"/>
                      <a:pt x="3" y="10"/>
                    </a:cubicBezTo>
                    <a:cubicBezTo>
                      <a:pt x="3" y="10"/>
                      <a:pt x="3" y="5"/>
                      <a:pt x="3" y="5"/>
                    </a:cubicBezTo>
                    <a:moveTo>
                      <a:pt x="1" y="14"/>
                    </a:moveTo>
                    <a:cubicBezTo>
                      <a:pt x="1" y="14"/>
                      <a:pt x="0" y="13"/>
                      <a:pt x="1" y="7"/>
                    </a:cubicBezTo>
                    <a:cubicBezTo>
                      <a:pt x="1" y="7"/>
                      <a:pt x="0" y="4"/>
                      <a:pt x="1" y="3"/>
                    </a:cubicBezTo>
                    <a:cubicBezTo>
                      <a:pt x="1" y="3"/>
                      <a:pt x="2" y="2"/>
                      <a:pt x="2" y="4"/>
                    </a:cubicBezTo>
                    <a:cubicBezTo>
                      <a:pt x="2" y="4"/>
                      <a:pt x="2" y="14"/>
                      <a:pt x="1"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9" name="Freeform 357"/>
              <p:cNvSpPr>
                <a:spLocks/>
              </p:cNvSpPr>
              <p:nvPr/>
            </p:nvSpPr>
            <p:spPr bwMode="auto">
              <a:xfrm>
                <a:off x="1937" y="854"/>
                <a:ext cx="18" cy="22"/>
              </a:xfrm>
              <a:custGeom>
                <a:avLst/>
                <a:gdLst>
                  <a:gd name="T0" fmla="*/ 10 w 12"/>
                  <a:gd name="T1" fmla="*/ 6 h 15"/>
                  <a:gd name="T2" fmla="*/ 1 w 12"/>
                  <a:gd name="T3" fmla="*/ 5 h 15"/>
                  <a:gd name="T4" fmla="*/ 3 w 12"/>
                  <a:gd name="T5" fmla="*/ 15 h 15"/>
                  <a:gd name="T6" fmla="*/ 10 w 12"/>
                  <a:gd name="T7" fmla="*/ 6 h 15"/>
                </a:gdLst>
                <a:ahLst/>
                <a:cxnLst>
                  <a:cxn ang="0">
                    <a:pos x="T0" y="T1"/>
                  </a:cxn>
                  <a:cxn ang="0">
                    <a:pos x="T2" y="T3"/>
                  </a:cxn>
                  <a:cxn ang="0">
                    <a:pos x="T4" y="T5"/>
                  </a:cxn>
                  <a:cxn ang="0">
                    <a:pos x="T6" y="T7"/>
                  </a:cxn>
                </a:cxnLst>
                <a:rect l="0" t="0" r="r" b="b"/>
                <a:pathLst>
                  <a:path w="12" h="15">
                    <a:moveTo>
                      <a:pt x="10" y="6"/>
                    </a:moveTo>
                    <a:cubicBezTo>
                      <a:pt x="12" y="0"/>
                      <a:pt x="5" y="3"/>
                      <a:pt x="1" y="5"/>
                    </a:cubicBezTo>
                    <a:cubicBezTo>
                      <a:pt x="0" y="8"/>
                      <a:pt x="2" y="13"/>
                      <a:pt x="3" y="15"/>
                    </a:cubicBezTo>
                    <a:cubicBezTo>
                      <a:pt x="5" y="11"/>
                      <a:pt x="9" y="10"/>
                      <a:pt x="10"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0" name="Freeform 358"/>
              <p:cNvSpPr>
                <a:spLocks noEditPoints="1"/>
              </p:cNvSpPr>
              <p:nvPr/>
            </p:nvSpPr>
            <p:spPr bwMode="auto">
              <a:xfrm>
                <a:off x="1962" y="816"/>
                <a:ext cx="6" cy="57"/>
              </a:xfrm>
              <a:custGeom>
                <a:avLst/>
                <a:gdLst>
                  <a:gd name="T0" fmla="*/ 2 w 4"/>
                  <a:gd name="T1" fmla="*/ 31 h 39"/>
                  <a:gd name="T2" fmla="*/ 2 w 4"/>
                  <a:gd name="T3" fmla="*/ 36 h 39"/>
                  <a:gd name="T4" fmla="*/ 3 w 4"/>
                  <a:gd name="T5" fmla="*/ 39 h 39"/>
                  <a:gd name="T6" fmla="*/ 4 w 4"/>
                  <a:gd name="T7" fmla="*/ 39 h 39"/>
                  <a:gd name="T8" fmla="*/ 2 w 4"/>
                  <a:gd name="T9" fmla="*/ 31 h 39"/>
                  <a:gd name="T10" fmla="*/ 2 w 4"/>
                  <a:gd name="T11" fmla="*/ 31 h 39"/>
                  <a:gd name="T12" fmla="*/ 2 w 4"/>
                  <a:gd name="T13" fmla="*/ 31 h 39"/>
                  <a:gd name="T14" fmla="*/ 2 w 4"/>
                  <a:gd name="T15" fmla="*/ 0 h 39"/>
                  <a:gd name="T16" fmla="*/ 1 w 4"/>
                  <a:gd name="T17" fmla="*/ 2 h 39"/>
                  <a:gd name="T18" fmla="*/ 1 w 4"/>
                  <a:gd name="T19" fmla="*/ 1 h 39"/>
                  <a:gd name="T20" fmla="*/ 1 w 4"/>
                  <a:gd name="T21" fmla="*/ 15 h 39"/>
                  <a:gd name="T22" fmla="*/ 1 w 4"/>
                  <a:gd name="T23" fmla="*/ 24 h 39"/>
                  <a:gd name="T24" fmla="*/ 1 w 4"/>
                  <a:gd name="T25" fmla="*/ 16 h 39"/>
                  <a:gd name="T26" fmla="*/ 2 w 4"/>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9">
                    <a:moveTo>
                      <a:pt x="2" y="31"/>
                    </a:moveTo>
                    <a:cubicBezTo>
                      <a:pt x="2" y="34"/>
                      <a:pt x="2" y="36"/>
                      <a:pt x="2" y="36"/>
                    </a:cubicBezTo>
                    <a:cubicBezTo>
                      <a:pt x="2" y="38"/>
                      <a:pt x="2" y="39"/>
                      <a:pt x="3" y="39"/>
                    </a:cubicBezTo>
                    <a:cubicBezTo>
                      <a:pt x="3" y="39"/>
                      <a:pt x="4" y="39"/>
                      <a:pt x="4" y="39"/>
                    </a:cubicBezTo>
                    <a:cubicBezTo>
                      <a:pt x="2" y="31"/>
                      <a:pt x="2" y="31"/>
                      <a:pt x="2" y="31"/>
                    </a:cubicBezTo>
                    <a:cubicBezTo>
                      <a:pt x="2" y="31"/>
                      <a:pt x="2" y="31"/>
                      <a:pt x="2" y="31"/>
                    </a:cubicBezTo>
                    <a:cubicBezTo>
                      <a:pt x="2" y="31"/>
                      <a:pt x="2" y="31"/>
                      <a:pt x="2" y="31"/>
                    </a:cubicBezTo>
                    <a:moveTo>
                      <a:pt x="2" y="0"/>
                    </a:moveTo>
                    <a:cubicBezTo>
                      <a:pt x="1" y="1"/>
                      <a:pt x="1" y="2"/>
                      <a:pt x="1" y="2"/>
                    </a:cubicBezTo>
                    <a:cubicBezTo>
                      <a:pt x="1" y="2"/>
                      <a:pt x="1" y="1"/>
                      <a:pt x="1" y="1"/>
                    </a:cubicBezTo>
                    <a:cubicBezTo>
                      <a:pt x="3" y="1"/>
                      <a:pt x="1" y="15"/>
                      <a:pt x="1" y="15"/>
                    </a:cubicBezTo>
                    <a:cubicBezTo>
                      <a:pt x="0" y="16"/>
                      <a:pt x="0" y="21"/>
                      <a:pt x="1" y="24"/>
                    </a:cubicBezTo>
                    <a:cubicBezTo>
                      <a:pt x="1" y="20"/>
                      <a:pt x="1" y="16"/>
                      <a:pt x="1" y="16"/>
                    </a:cubicBezTo>
                    <a:cubicBezTo>
                      <a:pt x="3" y="12"/>
                      <a:pt x="2" y="2"/>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1" name="Freeform 359"/>
              <p:cNvSpPr>
                <a:spLocks/>
              </p:cNvSpPr>
              <p:nvPr/>
            </p:nvSpPr>
            <p:spPr bwMode="auto">
              <a:xfrm>
                <a:off x="1975" y="870"/>
                <a:ext cx="2" cy="2"/>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0"/>
                      <a:pt x="0" y="1"/>
                    </a:cubicBezTo>
                    <a:cubicBezTo>
                      <a:pt x="0" y="1"/>
                      <a:pt x="0" y="1"/>
                      <a:pt x="0" y="1"/>
                    </a:cubicBezTo>
                    <a:cubicBezTo>
                      <a:pt x="0"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2" name="Freeform 360"/>
              <p:cNvSpPr>
                <a:spLocks noEditPoints="1"/>
              </p:cNvSpPr>
              <p:nvPr/>
            </p:nvSpPr>
            <p:spPr bwMode="auto">
              <a:xfrm>
                <a:off x="1968" y="872"/>
                <a:ext cx="14" cy="7"/>
              </a:xfrm>
              <a:custGeom>
                <a:avLst/>
                <a:gdLst>
                  <a:gd name="T0" fmla="*/ 5 w 10"/>
                  <a:gd name="T1" fmla="*/ 0 h 5"/>
                  <a:gd name="T2" fmla="*/ 5 w 10"/>
                  <a:gd name="T3" fmla="*/ 0 h 5"/>
                  <a:gd name="T4" fmla="*/ 5 w 10"/>
                  <a:gd name="T5" fmla="*/ 1 h 5"/>
                  <a:gd name="T6" fmla="*/ 7 w 10"/>
                  <a:gd name="T7" fmla="*/ 2 h 5"/>
                  <a:gd name="T8" fmla="*/ 8 w 10"/>
                  <a:gd name="T9" fmla="*/ 3 h 5"/>
                  <a:gd name="T10" fmla="*/ 10 w 10"/>
                  <a:gd name="T11" fmla="*/ 4 h 5"/>
                  <a:gd name="T12" fmla="*/ 10 w 10"/>
                  <a:gd name="T13" fmla="*/ 5 h 5"/>
                  <a:gd name="T14" fmla="*/ 10 w 10"/>
                  <a:gd name="T15" fmla="*/ 5 h 5"/>
                  <a:gd name="T16" fmla="*/ 6 w 10"/>
                  <a:gd name="T17" fmla="*/ 1 h 5"/>
                  <a:gd name="T18" fmla="*/ 5 w 10"/>
                  <a:gd name="T19" fmla="*/ 0 h 5"/>
                  <a:gd name="T20" fmla="*/ 5 w 10"/>
                  <a:gd name="T21" fmla="*/ 0 h 5"/>
                  <a:gd name="T22" fmla="*/ 5 w 10"/>
                  <a:gd name="T23" fmla="*/ 0 h 5"/>
                  <a:gd name="T24" fmla="*/ 5 w 10"/>
                  <a:gd name="T25" fmla="*/ 0 h 5"/>
                  <a:gd name="T26" fmla="*/ 3 w 10"/>
                  <a:gd name="T27" fmla="*/ 0 h 5"/>
                  <a:gd name="T28" fmla="*/ 0 w 10"/>
                  <a:gd name="T29" fmla="*/ 1 h 5"/>
                  <a:gd name="T30" fmla="*/ 3 w 10"/>
                  <a:gd name="T31" fmla="*/ 0 h 5"/>
                  <a:gd name="T32" fmla="*/ 3 w 10"/>
                  <a:gd name="T33" fmla="*/ 0 h 5"/>
                  <a:gd name="T34" fmla="*/ 5 w 10"/>
                  <a:gd name="T35" fmla="*/ 0 h 5"/>
                  <a:gd name="T36" fmla="*/ 4 w 10"/>
                  <a:gd name="T37" fmla="*/ 0 h 5"/>
                  <a:gd name="T38" fmla="*/ 4 w 10"/>
                  <a:gd name="T39" fmla="*/ 0 h 5"/>
                  <a:gd name="T40" fmla="*/ 4 w 10"/>
                  <a:gd name="T41" fmla="*/ 0 h 5"/>
                  <a:gd name="T42" fmla="*/ 5 w 10"/>
                  <a:gd name="T43" fmla="*/ 0 h 5"/>
                  <a:gd name="T44" fmla="*/ 5 w 10"/>
                  <a:gd name="T45" fmla="*/ 0 h 5"/>
                  <a:gd name="T46" fmla="*/ 4 w 10"/>
                  <a:gd name="T47" fmla="*/ 0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5" y="0"/>
                      <a:pt x="5" y="0"/>
                      <a:pt x="5" y="0"/>
                    </a:cubicBezTo>
                    <a:cubicBezTo>
                      <a:pt x="5" y="1"/>
                      <a:pt x="5" y="1"/>
                      <a:pt x="5" y="1"/>
                    </a:cubicBezTo>
                    <a:cubicBezTo>
                      <a:pt x="7" y="2"/>
                      <a:pt x="7" y="2"/>
                      <a:pt x="7" y="2"/>
                    </a:cubicBezTo>
                    <a:cubicBezTo>
                      <a:pt x="8" y="2"/>
                      <a:pt x="8" y="2"/>
                      <a:pt x="8" y="3"/>
                    </a:cubicBezTo>
                    <a:cubicBezTo>
                      <a:pt x="10" y="4"/>
                      <a:pt x="10" y="4"/>
                      <a:pt x="10" y="4"/>
                    </a:cubicBezTo>
                    <a:cubicBezTo>
                      <a:pt x="10" y="5"/>
                      <a:pt x="10" y="5"/>
                      <a:pt x="10" y="5"/>
                    </a:cubicBezTo>
                    <a:cubicBezTo>
                      <a:pt x="10" y="5"/>
                      <a:pt x="10" y="5"/>
                      <a:pt x="10" y="5"/>
                    </a:cubicBezTo>
                    <a:cubicBezTo>
                      <a:pt x="10" y="5"/>
                      <a:pt x="9" y="2"/>
                      <a:pt x="6" y="1"/>
                    </a:cubicBezTo>
                    <a:cubicBezTo>
                      <a:pt x="6" y="1"/>
                      <a:pt x="6" y="1"/>
                      <a:pt x="5" y="0"/>
                    </a:cubicBezTo>
                    <a:moveTo>
                      <a:pt x="5" y="0"/>
                    </a:moveTo>
                    <a:cubicBezTo>
                      <a:pt x="5" y="0"/>
                      <a:pt x="5" y="0"/>
                      <a:pt x="5" y="0"/>
                    </a:cubicBezTo>
                    <a:cubicBezTo>
                      <a:pt x="5" y="0"/>
                      <a:pt x="5" y="0"/>
                      <a:pt x="5" y="0"/>
                    </a:cubicBezTo>
                    <a:moveTo>
                      <a:pt x="3" y="0"/>
                    </a:moveTo>
                    <a:cubicBezTo>
                      <a:pt x="2" y="0"/>
                      <a:pt x="1" y="0"/>
                      <a:pt x="0" y="1"/>
                    </a:cubicBezTo>
                    <a:cubicBezTo>
                      <a:pt x="1" y="1"/>
                      <a:pt x="3" y="0"/>
                      <a:pt x="3" y="0"/>
                    </a:cubicBezTo>
                    <a:cubicBezTo>
                      <a:pt x="3" y="0"/>
                      <a:pt x="3" y="0"/>
                      <a:pt x="3" y="0"/>
                    </a:cubicBezTo>
                    <a:moveTo>
                      <a:pt x="5" y="0"/>
                    </a:moveTo>
                    <a:cubicBezTo>
                      <a:pt x="4" y="0"/>
                      <a:pt x="4" y="0"/>
                      <a:pt x="4" y="0"/>
                    </a:cubicBezTo>
                    <a:cubicBezTo>
                      <a:pt x="4" y="0"/>
                      <a:pt x="4" y="0"/>
                      <a:pt x="4" y="0"/>
                    </a:cubicBezTo>
                    <a:cubicBezTo>
                      <a:pt x="4" y="0"/>
                      <a:pt x="4" y="0"/>
                      <a:pt x="4" y="0"/>
                    </a:cubicBezTo>
                    <a:cubicBezTo>
                      <a:pt x="4" y="0"/>
                      <a:pt x="4" y="0"/>
                      <a:pt x="5" y="0"/>
                    </a:cubicBezTo>
                    <a:cubicBezTo>
                      <a:pt x="5" y="0"/>
                      <a:pt x="5" y="0"/>
                      <a:pt x="5" y="0"/>
                    </a:cubicBezTo>
                    <a:cubicBezTo>
                      <a:pt x="4" y="0"/>
                      <a:pt x="4" y="0"/>
                      <a:pt x="4" y="0"/>
                    </a:cubicBezTo>
                    <a:cubicBezTo>
                      <a:pt x="4" y="0"/>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3" name="Freeform 361"/>
              <p:cNvSpPr>
                <a:spLocks noEditPoints="1"/>
              </p:cNvSpPr>
              <p:nvPr/>
            </p:nvSpPr>
            <p:spPr bwMode="auto">
              <a:xfrm>
                <a:off x="1961" y="781"/>
                <a:ext cx="4" cy="16"/>
              </a:xfrm>
              <a:custGeom>
                <a:avLst/>
                <a:gdLst>
                  <a:gd name="T0" fmla="*/ 3 w 3"/>
                  <a:gd name="T1" fmla="*/ 11 h 11"/>
                  <a:gd name="T2" fmla="*/ 3 w 3"/>
                  <a:gd name="T3" fmla="*/ 11 h 11"/>
                  <a:gd name="T4" fmla="*/ 3 w 3"/>
                  <a:gd name="T5" fmla="*/ 11 h 11"/>
                  <a:gd name="T6" fmla="*/ 3 w 3"/>
                  <a:gd name="T7" fmla="*/ 11 h 11"/>
                  <a:gd name="T8" fmla="*/ 0 w 3"/>
                  <a:gd name="T9" fmla="*/ 0 h 11"/>
                  <a:gd name="T10" fmla="*/ 2 w 3"/>
                  <a:gd name="T11" fmla="*/ 8 h 11"/>
                  <a:gd name="T12" fmla="*/ 3 w 3"/>
                  <a:gd name="T13" fmla="*/ 10 h 11"/>
                  <a:gd name="T14" fmla="*/ 3 w 3"/>
                  <a:gd name="T15" fmla="*/ 6 h 11"/>
                  <a:gd name="T16" fmla="*/ 0 w 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1">
                    <a:moveTo>
                      <a:pt x="3" y="11"/>
                    </a:moveTo>
                    <a:cubicBezTo>
                      <a:pt x="3" y="11"/>
                      <a:pt x="3" y="11"/>
                      <a:pt x="3" y="11"/>
                    </a:cubicBezTo>
                    <a:cubicBezTo>
                      <a:pt x="3" y="11"/>
                      <a:pt x="3" y="11"/>
                      <a:pt x="3" y="11"/>
                    </a:cubicBezTo>
                    <a:cubicBezTo>
                      <a:pt x="3" y="11"/>
                      <a:pt x="3" y="11"/>
                      <a:pt x="3" y="11"/>
                    </a:cubicBezTo>
                    <a:moveTo>
                      <a:pt x="0" y="0"/>
                    </a:moveTo>
                    <a:cubicBezTo>
                      <a:pt x="1" y="3"/>
                      <a:pt x="2" y="5"/>
                      <a:pt x="2" y="8"/>
                    </a:cubicBezTo>
                    <a:cubicBezTo>
                      <a:pt x="3" y="8"/>
                      <a:pt x="3" y="9"/>
                      <a:pt x="3" y="10"/>
                    </a:cubicBezTo>
                    <a:cubicBezTo>
                      <a:pt x="3" y="8"/>
                      <a:pt x="3" y="6"/>
                      <a:pt x="3" y="6"/>
                    </a:cubicBezTo>
                    <a:cubicBezTo>
                      <a:pt x="3" y="4"/>
                      <a:pt x="2" y="2"/>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4" name="Freeform 362"/>
              <p:cNvSpPr>
                <a:spLocks/>
              </p:cNvSpPr>
              <p:nvPr/>
            </p:nvSpPr>
            <p:spPr bwMode="auto">
              <a:xfrm>
                <a:off x="1963" y="793"/>
                <a:ext cx="2" cy="4"/>
              </a:xfrm>
              <a:custGeom>
                <a:avLst/>
                <a:gdLst>
                  <a:gd name="T0" fmla="*/ 0 w 1"/>
                  <a:gd name="T1" fmla="*/ 0 h 3"/>
                  <a:gd name="T2" fmla="*/ 1 w 1"/>
                  <a:gd name="T3" fmla="*/ 3 h 3"/>
                  <a:gd name="T4" fmla="*/ 1 w 1"/>
                  <a:gd name="T5" fmla="*/ 3 h 3"/>
                  <a:gd name="T6" fmla="*/ 1 w 1"/>
                  <a:gd name="T7" fmla="*/ 2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1" y="1"/>
                      <a:pt x="1" y="2"/>
                      <a:pt x="1" y="3"/>
                    </a:cubicBezTo>
                    <a:cubicBezTo>
                      <a:pt x="1" y="3"/>
                      <a:pt x="1" y="3"/>
                      <a:pt x="1" y="3"/>
                    </a:cubicBezTo>
                    <a:cubicBezTo>
                      <a:pt x="1" y="2"/>
                      <a:pt x="1" y="2"/>
                      <a:pt x="1" y="2"/>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5" name="Freeform 363"/>
              <p:cNvSpPr>
                <a:spLocks/>
              </p:cNvSpPr>
              <p:nvPr/>
            </p:nvSpPr>
            <p:spPr bwMode="auto">
              <a:xfrm>
                <a:off x="1943" y="760"/>
                <a:ext cx="2" cy="1"/>
              </a:xfrm>
              <a:custGeom>
                <a:avLst/>
                <a:gdLst>
                  <a:gd name="T0" fmla="*/ 0 w 2"/>
                  <a:gd name="T1" fmla="*/ 0 h 1"/>
                  <a:gd name="T2" fmla="*/ 2 w 2"/>
                  <a:gd name="T3" fmla="*/ 1 h 1"/>
                  <a:gd name="T4" fmla="*/ 2 w 2"/>
                  <a:gd name="T5" fmla="*/ 0 h 1"/>
                  <a:gd name="T6" fmla="*/ 0 w 2"/>
                  <a:gd name="T7" fmla="*/ 0 h 1"/>
                </a:gdLst>
                <a:ahLst/>
                <a:cxnLst>
                  <a:cxn ang="0">
                    <a:pos x="T0" y="T1"/>
                  </a:cxn>
                  <a:cxn ang="0">
                    <a:pos x="T2" y="T3"/>
                  </a:cxn>
                  <a:cxn ang="0">
                    <a:pos x="T4" y="T5"/>
                  </a:cxn>
                  <a:cxn ang="0">
                    <a:pos x="T6" y="T7"/>
                  </a:cxn>
                </a:cxnLst>
                <a:rect l="0" t="0" r="r" b="b"/>
                <a:pathLst>
                  <a:path w="2" h="1">
                    <a:moveTo>
                      <a:pt x="0" y="0"/>
                    </a:moveTo>
                    <a:lnTo>
                      <a:pt x="2" y="1"/>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6" name="Freeform 364"/>
              <p:cNvSpPr>
                <a:spLocks/>
              </p:cNvSpPr>
              <p:nvPr/>
            </p:nvSpPr>
            <p:spPr bwMode="auto">
              <a:xfrm>
                <a:off x="1943" y="760"/>
                <a:ext cx="2" cy="1"/>
              </a:xfrm>
              <a:custGeom>
                <a:avLst/>
                <a:gdLst>
                  <a:gd name="T0" fmla="*/ 0 w 2"/>
                  <a:gd name="T1" fmla="*/ 0 h 1"/>
                  <a:gd name="T2" fmla="*/ 2 w 2"/>
                  <a:gd name="T3" fmla="*/ 1 h 1"/>
                  <a:gd name="T4" fmla="*/ 2 w 2"/>
                  <a:gd name="T5" fmla="*/ 0 h 1"/>
                  <a:gd name="T6" fmla="*/ 0 w 2"/>
                  <a:gd name="T7" fmla="*/ 0 h 1"/>
                </a:gdLst>
                <a:ahLst/>
                <a:cxnLst>
                  <a:cxn ang="0">
                    <a:pos x="T0" y="T1"/>
                  </a:cxn>
                  <a:cxn ang="0">
                    <a:pos x="T2" y="T3"/>
                  </a:cxn>
                  <a:cxn ang="0">
                    <a:pos x="T4" y="T5"/>
                  </a:cxn>
                  <a:cxn ang="0">
                    <a:pos x="T6" y="T7"/>
                  </a:cxn>
                </a:cxnLst>
                <a:rect l="0" t="0" r="r" b="b"/>
                <a:pathLst>
                  <a:path w="2" h="1">
                    <a:moveTo>
                      <a:pt x="0" y="0"/>
                    </a:moveTo>
                    <a:lnTo>
                      <a:pt x="2" y="1"/>
                    </a:lnTo>
                    <a:lnTo>
                      <a:pt x="2"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7" name="Freeform 365"/>
              <p:cNvSpPr>
                <a:spLocks/>
              </p:cNvSpPr>
              <p:nvPr/>
            </p:nvSpPr>
            <p:spPr bwMode="auto">
              <a:xfrm>
                <a:off x="1870" y="880"/>
                <a:ext cx="121" cy="12"/>
              </a:xfrm>
              <a:custGeom>
                <a:avLst/>
                <a:gdLst>
                  <a:gd name="T0" fmla="*/ 78 w 83"/>
                  <a:gd name="T1" fmla="*/ 0 h 8"/>
                  <a:gd name="T2" fmla="*/ 77 w 83"/>
                  <a:gd name="T3" fmla="*/ 1 h 8"/>
                  <a:gd name="T4" fmla="*/ 77 w 83"/>
                  <a:gd name="T5" fmla="*/ 1 h 8"/>
                  <a:gd name="T6" fmla="*/ 68 w 83"/>
                  <a:gd name="T7" fmla="*/ 4 h 8"/>
                  <a:gd name="T8" fmla="*/ 55 w 83"/>
                  <a:gd name="T9" fmla="*/ 5 h 8"/>
                  <a:gd name="T10" fmla="*/ 50 w 83"/>
                  <a:gd name="T11" fmla="*/ 5 h 8"/>
                  <a:gd name="T12" fmla="*/ 24 w 83"/>
                  <a:gd name="T13" fmla="*/ 6 h 8"/>
                  <a:gd name="T14" fmla="*/ 21 w 83"/>
                  <a:gd name="T15" fmla="*/ 6 h 8"/>
                  <a:gd name="T16" fmla="*/ 5 w 83"/>
                  <a:gd name="T17" fmla="*/ 3 h 8"/>
                  <a:gd name="T18" fmla="*/ 4 w 83"/>
                  <a:gd name="T19" fmla="*/ 2 h 8"/>
                  <a:gd name="T20" fmla="*/ 4 w 83"/>
                  <a:gd name="T21" fmla="*/ 2 h 8"/>
                  <a:gd name="T22" fmla="*/ 7 w 83"/>
                  <a:gd name="T23" fmla="*/ 5 h 8"/>
                  <a:gd name="T24" fmla="*/ 21 w 83"/>
                  <a:gd name="T25" fmla="*/ 8 h 8"/>
                  <a:gd name="T26" fmla="*/ 25 w 83"/>
                  <a:gd name="T27" fmla="*/ 7 h 8"/>
                  <a:gd name="T28" fmla="*/ 56 w 83"/>
                  <a:gd name="T29" fmla="*/ 6 h 8"/>
                  <a:gd name="T30" fmla="*/ 71 w 83"/>
                  <a:gd name="T31" fmla="*/ 4 h 8"/>
                  <a:gd name="T32" fmla="*/ 80 w 83"/>
                  <a:gd name="T33" fmla="*/ 0 h 8"/>
                  <a:gd name="T34" fmla="*/ 78 w 83"/>
                  <a:gd name="T35" fmla="*/ 0 h 8"/>
                  <a:gd name="T36" fmla="*/ 78 w 83"/>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8">
                    <a:moveTo>
                      <a:pt x="78" y="0"/>
                    </a:moveTo>
                    <a:cubicBezTo>
                      <a:pt x="78" y="0"/>
                      <a:pt x="77" y="1"/>
                      <a:pt x="77" y="1"/>
                    </a:cubicBezTo>
                    <a:cubicBezTo>
                      <a:pt x="77" y="1"/>
                      <a:pt x="77" y="1"/>
                      <a:pt x="77" y="1"/>
                    </a:cubicBezTo>
                    <a:cubicBezTo>
                      <a:pt x="74" y="1"/>
                      <a:pt x="68" y="4"/>
                      <a:pt x="68" y="4"/>
                    </a:cubicBezTo>
                    <a:cubicBezTo>
                      <a:pt x="55" y="5"/>
                      <a:pt x="55" y="5"/>
                      <a:pt x="55" y="5"/>
                    </a:cubicBezTo>
                    <a:cubicBezTo>
                      <a:pt x="54" y="5"/>
                      <a:pt x="52" y="5"/>
                      <a:pt x="50" y="5"/>
                    </a:cubicBezTo>
                    <a:cubicBezTo>
                      <a:pt x="41" y="5"/>
                      <a:pt x="24" y="6"/>
                      <a:pt x="24" y="6"/>
                    </a:cubicBezTo>
                    <a:cubicBezTo>
                      <a:pt x="23" y="6"/>
                      <a:pt x="22" y="6"/>
                      <a:pt x="21" y="6"/>
                    </a:cubicBezTo>
                    <a:cubicBezTo>
                      <a:pt x="15" y="6"/>
                      <a:pt x="5" y="3"/>
                      <a:pt x="5" y="3"/>
                    </a:cubicBezTo>
                    <a:cubicBezTo>
                      <a:pt x="4" y="2"/>
                      <a:pt x="4" y="2"/>
                      <a:pt x="4" y="2"/>
                    </a:cubicBezTo>
                    <a:cubicBezTo>
                      <a:pt x="4" y="2"/>
                      <a:pt x="4" y="2"/>
                      <a:pt x="4" y="2"/>
                    </a:cubicBezTo>
                    <a:cubicBezTo>
                      <a:pt x="4" y="2"/>
                      <a:pt x="0" y="2"/>
                      <a:pt x="7" y="5"/>
                    </a:cubicBezTo>
                    <a:cubicBezTo>
                      <a:pt x="7" y="5"/>
                      <a:pt x="14" y="8"/>
                      <a:pt x="21" y="8"/>
                    </a:cubicBezTo>
                    <a:cubicBezTo>
                      <a:pt x="22" y="8"/>
                      <a:pt x="24" y="7"/>
                      <a:pt x="25" y="7"/>
                    </a:cubicBezTo>
                    <a:cubicBezTo>
                      <a:pt x="25" y="7"/>
                      <a:pt x="52" y="6"/>
                      <a:pt x="56" y="6"/>
                    </a:cubicBezTo>
                    <a:cubicBezTo>
                      <a:pt x="56" y="6"/>
                      <a:pt x="66" y="6"/>
                      <a:pt x="71" y="4"/>
                    </a:cubicBezTo>
                    <a:cubicBezTo>
                      <a:pt x="71" y="4"/>
                      <a:pt x="83" y="0"/>
                      <a:pt x="80" y="0"/>
                    </a:cubicBezTo>
                    <a:cubicBezTo>
                      <a:pt x="79" y="0"/>
                      <a:pt x="79" y="0"/>
                      <a:pt x="78" y="0"/>
                    </a:cubicBezTo>
                    <a:cubicBezTo>
                      <a:pt x="78" y="0"/>
                      <a:pt x="78" y="0"/>
                      <a:pt x="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8" name="Freeform 366"/>
              <p:cNvSpPr>
                <a:spLocks noEditPoints="1"/>
              </p:cNvSpPr>
              <p:nvPr/>
            </p:nvSpPr>
            <p:spPr bwMode="auto">
              <a:xfrm>
                <a:off x="1876" y="760"/>
                <a:ext cx="108" cy="129"/>
              </a:xfrm>
              <a:custGeom>
                <a:avLst/>
                <a:gdLst>
                  <a:gd name="T0" fmla="*/ 43 w 74"/>
                  <a:gd name="T1" fmla="*/ 69 h 89"/>
                  <a:gd name="T2" fmla="*/ 47 w 74"/>
                  <a:gd name="T3" fmla="*/ 34 h 89"/>
                  <a:gd name="T4" fmla="*/ 50 w 74"/>
                  <a:gd name="T5" fmla="*/ 33 h 89"/>
                  <a:gd name="T6" fmla="*/ 50 w 74"/>
                  <a:gd name="T7" fmla="*/ 35 h 89"/>
                  <a:gd name="T8" fmla="*/ 36 w 74"/>
                  <a:gd name="T9" fmla="*/ 68 h 89"/>
                  <a:gd name="T10" fmla="*/ 40 w 74"/>
                  <a:gd name="T11" fmla="*/ 79 h 89"/>
                  <a:gd name="T12" fmla="*/ 32 w 74"/>
                  <a:gd name="T13" fmla="*/ 82 h 89"/>
                  <a:gd name="T14" fmla="*/ 13 w 74"/>
                  <a:gd name="T15" fmla="*/ 88 h 89"/>
                  <a:gd name="T16" fmla="*/ 20 w 74"/>
                  <a:gd name="T17" fmla="*/ 89 h 89"/>
                  <a:gd name="T18" fmla="*/ 73 w 74"/>
                  <a:gd name="T19" fmla="*/ 84 h 89"/>
                  <a:gd name="T20" fmla="*/ 72 w 74"/>
                  <a:gd name="T21" fmla="*/ 83 h 89"/>
                  <a:gd name="T22" fmla="*/ 70 w 74"/>
                  <a:gd name="T23" fmla="*/ 79 h 89"/>
                  <a:gd name="T24" fmla="*/ 67 w 74"/>
                  <a:gd name="T25" fmla="*/ 77 h 89"/>
                  <a:gd name="T26" fmla="*/ 53 w 74"/>
                  <a:gd name="T27" fmla="*/ 84 h 89"/>
                  <a:gd name="T28" fmla="*/ 45 w 74"/>
                  <a:gd name="T29" fmla="*/ 80 h 89"/>
                  <a:gd name="T30" fmla="*/ 42 w 74"/>
                  <a:gd name="T31" fmla="*/ 66 h 89"/>
                  <a:gd name="T32" fmla="*/ 46 w 74"/>
                  <a:gd name="T33" fmla="*/ 65 h 89"/>
                  <a:gd name="T34" fmla="*/ 52 w 74"/>
                  <a:gd name="T35" fmla="*/ 59 h 89"/>
                  <a:gd name="T36" fmla="*/ 57 w 74"/>
                  <a:gd name="T37" fmla="*/ 47 h 89"/>
                  <a:gd name="T38" fmla="*/ 58 w 74"/>
                  <a:gd name="T39" fmla="*/ 37 h 89"/>
                  <a:gd name="T40" fmla="*/ 57 w 74"/>
                  <a:gd name="T41" fmla="*/ 30 h 89"/>
                  <a:gd name="T42" fmla="*/ 55 w 74"/>
                  <a:gd name="T43" fmla="*/ 36 h 89"/>
                  <a:gd name="T44" fmla="*/ 54 w 74"/>
                  <a:gd name="T45" fmla="*/ 30 h 89"/>
                  <a:gd name="T46" fmla="*/ 56 w 74"/>
                  <a:gd name="T47" fmla="*/ 30 h 89"/>
                  <a:gd name="T48" fmla="*/ 39 w 74"/>
                  <a:gd name="T49" fmla="*/ 34 h 89"/>
                  <a:gd name="T50" fmla="*/ 43 w 74"/>
                  <a:gd name="T51" fmla="*/ 33 h 89"/>
                  <a:gd name="T52" fmla="*/ 43 w 74"/>
                  <a:gd name="T53" fmla="*/ 33 h 89"/>
                  <a:gd name="T54" fmla="*/ 46 w 74"/>
                  <a:gd name="T55" fmla="*/ 27 h 89"/>
                  <a:gd name="T56" fmla="*/ 44 w 74"/>
                  <a:gd name="T57" fmla="*/ 23 h 89"/>
                  <a:gd name="T58" fmla="*/ 44 w 74"/>
                  <a:gd name="T59" fmla="*/ 24 h 89"/>
                  <a:gd name="T60" fmla="*/ 55 w 74"/>
                  <a:gd name="T61" fmla="*/ 22 h 89"/>
                  <a:gd name="T62" fmla="*/ 55 w 74"/>
                  <a:gd name="T63" fmla="*/ 22 h 89"/>
                  <a:gd name="T64" fmla="*/ 48 w 74"/>
                  <a:gd name="T65" fmla="*/ 25 h 89"/>
                  <a:gd name="T66" fmla="*/ 24 w 74"/>
                  <a:gd name="T67" fmla="*/ 21 h 89"/>
                  <a:gd name="T68" fmla="*/ 53 w 74"/>
                  <a:gd name="T69" fmla="*/ 21 h 89"/>
                  <a:gd name="T70" fmla="*/ 51 w 74"/>
                  <a:gd name="T71" fmla="*/ 24 h 89"/>
                  <a:gd name="T72" fmla="*/ 53 w 74"/>
                  <a:gd name="T73" fmla="*/ 21 h 89"/>
                  <a:gd name="T74" fmla="*/ 48 w 74"/>
                  <a:gd name="T75" fmla="*/ 16 h 89"/>
                  <a:gd name="T76" fmla="*/ 31 w 74"/>
                  <a:gd name="T77" fmla="*/ 11 h 89"/>
                  <a:gd name="T78" fmla="*/ 32 w 74"/>
                  <a:gd name="T79" fmla="*/ 0 h 89"/>
                  <a:gd name="T80" fmla="*/ 18 w 74"/>
                  <a:gd name="T81" fmla="*/ 19 h 89"/>
                  <a:gd name="T82" fmla="*/ 21 w 74"/>
                  <a:gd name="T83" fmla="*/ 19 h 89"/>
                  <a:gd name="T84" fmla="*/ 25 w 74"/>
                  <a:gd name="T85" fmla="*/ 22 h 89"/>
                  <a:gd name="T86" fmla="*/ 29 w 74"/>
                  <a:gd name="T87" fmla="*/ 21 h 89"/>
                  <a:gd name="T88" fmla="*/ 47 w 74"/>
                  <a:gd name="T89" fmla="*/ 18 h 89"/>
                  <a:gd name="T90" fmla="*/ 48 w 74"/>
                  <a:gd name="T91" fmla="*/ 20 h 89"/>
                  <a:gd name="T92" fmla="*/ 46 w 74"/>
                  <a:gd name="T93" fmla="*/ 8 h 89"/>
                  <a:gd name="T94" fmla="*/ 43 w 74"/>
                  <a:gd name="T95" fmla="*/ 3 h 89"/>
                  <a:gd name="T96" fmla="*/ 32 w 74"/>
                  <a:gd name="T9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89">
                    <a:moveTo>
                      <a:pt x="43" y="69"/>
                    </a:moveTo>
                    <a:cubicBezTo>
                      <a:pt x="43" y="69"/>
                      <a:pt x="43" y="69"/>
                      <a:pt x="43" y="70"/>
                    </a:cubicBezTo>
                    <a:cubicBezTo>
                      <a:pt x="43" y="70"/>
                      <a:pt x="43" y="70"/>
                      <a:pt x="43" y="70"/>
                    </a:cubicBezTo>
                    <a:cubicBezTo>
                      <a:pt x="43" y="69"/>
                      <a:pt x="43" y="69"/>
                      <a:pt x="43" y="69"/>
                    </a:cubicBezTo>
                    <a:moveTo>
                      <a:pt x="49" y="31"/>
                    </a:moveTo>
                    <a:cubicBezTo>
                      <a:pt x="48" y="31"/>
                      <a:pt x="47" y="31"/>
                      <a:pt x="46" y="32"/>
                    </a:cubicBezTo>
                    <a:cubicBezTo>
                      <a:pt x="46" y="34"/>
                      <a:pt x="47" y="34"/>
                      <a:pt x="47" y="34"/>
                    </a:cubicBezTo>
                    <a:cubicBezTo>
                      <a:pt x="47" y="34"/>
                      <a:pt x="47" y="34"/>
                      <a:pt x="47" y="34"/>
                    </a:cubicBezTo>
                    <a:cubicBezTo>
                      <a:pt x="48" y="34"/>
                      <a:pt x="49" y="32"/>
                      <a:pt x="49" y="31"/>
                    </a:cubicBezTo>
                    <a:moveTo>
                      <a:pt x="52" y="30"/>
                    </a:moveTo>
                    <a:cubicBezTo>
                      <a:pt x="52" y="30"/>
                      <a:pt x="51" y="30"/>
                      <a:pt x="51" y="30"/>
                    </a:cubicBezTo>
                    <a:cubicBezTo>
                      <a:pt x="51" y="32"/>
                      <a:pt x="50" y="33"/>
                      <a:pt x="50" y="33"/>
                    </a:cubicBezTo>
                    <a:cubicBezTo>
                      <a:pt x="50" y="33"/>
                      <a:pt x="50" y="34"/>
                      <a:pt x="50" y="34"/>
                    </a:cubicBezTo>
                    <a:cubicBezTo>
                      <a:pt x="52" y="34"/>
                      <a:pt x="52" y="34"/>
                      <a:pt x="52" y="34"/>
                    </a:cubicBezTo>
                    <a:cubicBezTo>
                      <a:pt x="51" y="35"/>
                      <a:pt x="51" y="35"/>
                      <a:pt x="51" y="35"/>
                    </a:cubicBezTo>
                    <a:cubicBezTo>
                      <a:pt x="51" y="35"/>
                      <a:pt x="51" y="35"/>
                      <a:pt x="50" y="35"/>
                    </a:cubicBezTo>
                    <a:cubicBezTo>
                      <a:pt x="50" y="35"/>
                      <a:pt x="48" y="36"/>
                      <a:pt x="45" y="40"/>
                    </a:cubicBezTo>
                    <a:cubicBezTo>
                      <a:pt x="43" y="41"/>
                      <a:pt x="25" y="48"/>
                      <a:pt x="34" y="54"/>
                    </a:cubicBezTo>
                    <a:cubicBezTo>
                      <a:pt x="34" y="54"/>
                      <a:pt x="34" y="54"/>
                      <a:pt x="34" y="54"/>
                    </a:cubicBezTo>
                    <a:cubicBezTo>
                      <a:pt x="35" y="54"/>
                      <a:pt x="47" y="55"/>
                      <a:pt x="36" y="68"/>
                    </a:cubicBezTo>
                    <a:cubicBezTo>
                      <a:pt x="36" y="68"/>
                      <a:pt x="24" y="80"/>
                      <a:pt x="33" y="80"/>
                    </a:cubicBezTo>
                    <a:cubicBezTo>
                      <a:pt x="34" y="80"/>
                      <a:pt x="36" y="80"/>
                      <a:pt x="39" y="79"/>
                    </a:cubicBezTo>
                    <a:cubicBezTo>
                      <a:pt x="39" y="79"/>
                      <a:pt x="39" y="79"/>
                      <a:pt x="40" y="79"/>
                    </a:cubicBezTo>
                    <a:cubicBezTo>
                      <a:pt x="40" y="79"/>
                      <a:pt x="40" y="79"/>
                      <a:pt x="40" y="79"/>
                    </a:cubicBezTo>
                    <a:cubicBezTo>
                      <a:pt x="40" y="80"/>
                      <a:pt x="40" y="80"/>
                      <a:pt x="40" y="80"/>
                    </a:cubicBezTo>
                    <a:cubicBezTo>
                      <a:pt x="40" y="80"/>
                      <a:pt x="40" y="80"/>
                      <a:pt x="40" y="80"/>
                    </a:cubicBezTo>
                    <a:cubicBezTo>
                      <a:pt x="40" y="80"/>
                      <a:pt x="36" y="82"/>
                      <a:pt x="33" y="82"/>
                    </a:cubicBezTo>
                    <a:cubicBezTo>
                      <a:pt x="32" y="82"/>
                      <a:pt x="32" y="82"/>
                      <a:pt x="32" y="82"/>
                    </a:cubicBezTo>
                    <a:cubicBezTo>
                      <a:pt x="32" y="82"/>
                      <a:pt x="32" y="82"/>
                      <a:pt x="31" y="82"/>
                    </a:cubicBezTo>
                    <a:cubicBezTo>
                      <a:pt x="30" y="82"/>
                      <a:pt x="23" y="83"/>
                      <a:pt x="21" y="87"/>
                    </a:cubicBezTo>
                    <a:cubicBezTo>
                      <a:pt x="21" y="87"/>
                      <a:pt x="20" y="89"/>
                      <a:pt x="16" y="89"/>
                    </a:cubicBezTo>
                    <a:cubicBezTo>
                      <a:pt x="16" y="89"/>
                      <a:pt x="14" y="89"/>
                      <a:pt x="13" y="88"/>
                    </a:cubicBezTo>
                    <a:cubicBezTo>
                      <a:pt x="0" y="85"/>
                      <a:pt x="0" y="85"/>
                      <a:pt x="0" y="85"/>
                    </a:cubicBezTo>
                    <a:cubicBezTo>
                      <a:pt x="0" y="85"/>
                      <a:pt x="0" y="85"/>
                      <a:pt x="1" y="86"/>
                    </a:cubicBezTo>
                    <a:cubicBezTo>
                      <a:pt x="1" y="86"/>
                      <a:pt x="11" y="89"/>
                      <a:pt x="17" y="89"/>
                    </a:cubicBezTo>
                    <a:cubicBezTo>
                      <a:pt x="18" y="89"/>
                      <a:pt x="19" y="89"/>
                      <a:pt x="20" y="89"/>
                    </a:cubicBezTo>
                    <a:cubicBezTo>
                      <a:pt x="20" y="89"/>
                      <a:pt x="37" y="88"/>
                      <a:pt x="46" y="88"/>
                    </a:cubicBezTo>
                    <a:cubicBezTo>
                      <a:pt x="48" y="88"/>
                      <a:pt x="50" y="88"/>
                      <a:pt x="51" y="88"/>
                    </a:cubicBezTo>
                    <a:cubicBezTo>
                      <a:pt x="64" y="87"/>
                      <a:pt x="64" y="87"/>
                      <a:pt x="64" y="87"/>
                    </a:cubicBezTo>
                    <a:cubicBezTo>
                      <a:pt x="64" y="87"/>
                      <a:pt x="70" y="84"/>
                      <a:pt x="73" y="84"/>
                    </a:cubicBezTo>
                    <a:cubicBezTo>
                      <a:pt x="73" y="84"/>
                      <a:pt x="73" y="84"/>
                      <a:pt x="73" y="84"/>
                    </a:cubicBezTo>
                    <a:cubicBezTo>
                      <a:pt x="73" y="84"/>
                      <a:pt x="74" y="83"/>
                      <a:pt x="74" y="83"/>
                    </a:cubicBezTo>
                    <a:cubicBezTo>
                      <a:pt x="73" y="82"/>
                      <a:pt x="73" y="82"/>
                      <a:pt x="73" y="82"/>
                    </a:cubicBezTo>
                    <a:cubicBezTo>
                      <a:pt x="73" y="83"/>
                      <a:pt x="72" y="83"/>
                      <a:pt x="72" y="83"/>
                    </a:cubicBezTo>
                    <a:cubicBezTo>
                      <a:pt x="71" y="83"/>
                      <a:pt x="71" y="83"/>
                      <a:pt x="71" y="83"/>
                    </a:cubicBezTo>
                    <a:cubicBezTo>
                      <a:pt x="72" y="81"/>
                      <a:pt x="72" y="80"/>
                      <a:pt x="71" y="80"/>
                    </a:cubicBezTo>
                    <a:cubicBezTo>
                      <a:pt x="70" y="79"/>
                      <a:pt x="70" y="79"/>
                      <a:pt x="70" y="79"/>
                    </a:cubicBezTo>
                    <a:cubicBezTo>
                      <a:pt x="70" y="79"/>
                      <a:pt x="70" y="79"/>
                      <a:pt x="70" y="79"/>
                    </a:cubicBezTo>
                    <a:cubicBezTo>
                      <a:pt x="68" y="81"/>
                      <a:pt x="64" y="85"/>
                      <a:pt x="64" y="85"/>
                    </a:cubicBezTo>
                    <a:cubicBezTo>
                      <a:pt x="63" y="84"/>
                      <a:pt x="68" y="78"/>
                      <a:pt x="68" y="78"/>
                    </a:cubicBezTo>
                    <a:cubicBezTo>
                      <a:pt x="68" y="78"/>
                      <a:pt x="68" y="78"/>
                      <a:pt x="68" y="78"/>
                    </a:cubicBezTo>
                    <a:cubicBezTo>
                      <a:pt x="67" y="77"/>
                      <a:pt x="67" y="77"/>
                      <a:pt x="67" y="77"/>
                    </a:cubicBezTo>
                    <a:cubicBezTo>
                      <a:pt x="67" y="77"/>
                      <a:pt x="67" y="77"/>
                      <a:pt x="67" y="77"/>
                    </a:cubicBezTo>
                    <a:cubicBezTo>
                      <a:pt x="66" y="78"/>
                      <a:pt x="66" y="78"/>
                      <a:pt x="64" y="79"/>
                    </a:cubicBezTo>
                    <a:cubicBezTo>
                      <a:pt x="59" y="84"/>
                      <a:pt x="56" y="85"/>
                      <a:pt x="54" y="85"/>
                    </a:cubicBezTo>
                    <a:cubicBezTo>
                      <a:pt x="53" y="85"/>
                      <a:pt x="53" y="84"/>
                      <a:pt x="53" y="84"/>
                    </a:cubicBezTo>
                    <a:cubicBezTo>
                      <a:pt x="55" y="80"/>
                      <a:pt x="63" y="78"/>
                      <a:pt x="63" y="78"/>
                    </a:cubicBezTo>
                    <a:cubicBezTo>
                      <a:pt x="63" y="78"/>
                      <a:pt x="59" y="78"/>
                      <a:pt x="55" y="78"/>
                    </a:cubicBezTo>
                    <a:cubicBezTo>
                      <a:pt x="51" y="78"/>
                      <a:pt x="47" y="78"/>
                      <a:pt x="45" y="80"/>
                    </a:cubicBezTo>
                    <a:cubicBezTo>
                      <a:pt x="45" y="80"/>
                      <a:pt x="45" y="80"/>
                      <a:pt x="45" y="80"/>
                    </a:cubicBezTo>
                    <a:cubicBezTo>
                      <a:pt x="45" y="80"/>
                      <a:pt x="45" y="80"/>
                      <a:pt x="45" y="80"/>
                    </a:cubicBezTo>
                    <a:cubicBezTo>
                      <a:pt x="44" y="78"/>
                      <a:pt x="42" y="73"/>
                      <a:pt x="43" y="70"/>
                    </a:cubicBezTo>
                    <a:cubicBezTo>
                      <a:pt x="42" y="70"/>
                      <a:pt x="42" y="70"/>
                      <a:pt x="41" y="70"/>
                    </a:cubicBezTo>
                    <a:cubicBezTo>
                      <a:pt x="41" y="68"/>
                      <a:pt x="41" y="67"/>
                      <a:pt x="42" y="66"/>
                    </a:cubicBezTo>
                    <a:cubicBezTo>
                      <a:pt x="43" y="66"/>
                      <a:pt x="43" y="66"/>
                      <a:pt x="43" y="66"/>
                    </a:cubicBezTo>
                    <a:cubicBezTo>
                      <a:pt x="43" y="66"/>
                      <a:pt x="43" y="66"/>
                      <a:pt x="43" y="66"/>
                    </a:cubicBezTo>
                    <a:cubicBezTo>
                      <a:pt x="42" y="66"/>
                      <a:pt x="42" y="66"/>
                      <a:pt x="42" y="66"/>
                    </a:cubicBezTo>
                    <a:cubicBezTo>
                      <a:pt x="43" y="66"/>
                      <a:pt x="45" y="65"/>
                      <a:pt x="46" y="65"/>
                    </a:cubicBezTo>
                    <a:cubicBezTo>
                      <a:pt x="46" y="65"/>
                      <a:pt x="46" y="65"/>
                      <a:pt x="46" y="65"/>
                    </a:cubicBezTo>
                    <a:cubicBezTo>
                      <a:pt x="48" y="63"/>
                      <a:pt x="50" y="62"/>
                      <a:pt x="52" y="62"/>
                    </a:cubicBezTo>
                    <a:cubicBezTo>
                      <a:pt x="54" y="62"/>
                      <a:pt x="56" y="62"/>
                      <a:pt x="57" y="64"/>
                    </a:cubicBezTo>
                    <a:cubicBezTo>
                      <a:pt x="57" y="64"/>
                      <a:pt x="56" y="59"/>
                      <a:pt x="52" y="59"/>
                    </a:cubicBezTo>
                    <a:cubicBezTo>
                      <a:pt x="51" y="59"/>
                      <a:pt x="51" y="59"/>
                      <a:pt x="50" y="59"/>
                    </a:cubicBezTo>
                    <a:cubicBezTo>
                      <a:pt x="50" y="59"/>
                      <a:pt x="40" y="58"/>
                      <a:pt x="55" y="55"/>
                    </a:cubicBezTo>
                    <a:cubicBezTo>
                      <a:pt x="55" y="55"/>
                      <a:pt x="62" y="54"/>
                      <a:pt x="54" y="54"/>
                    </a:cubicBezTo>
                    <a:cubicBezTo>
                      <a:pt x="54" y="54"/>
                      <a:pt x="47" y="51"/>
                      <a:pt x="57" y="47"/>
                    </a:cubicBezTo>
                    <a:cubicBezTo>
                      <a:pt x="57" y="47"/>
                      <a:pt x="65" y="42"/>
                      <a:pt x="55" y="42"/>
                    </a:cubicBezTo>
                    <a:cubicBezTo>
                      <a:pt x="55" y="42"/>
                      <a:pt x="54" y="42"/>
                      <a:pt x="53" y="42"/>
                    </a:cubicBezTo>
                    <a:cubicBezTo>
                      <a:pt x="53" y="42"/>
                      <a:pt x="53" y="42"/>
                      <a:pt x="52" y="42"/>
                    </a:cubicBezTo>
                    <a:cubicBezTo>
                      <a:pt x="49" y="42"/>
                      <a:pt x="42" y="41"/>
                      <a:pt x="58" y="37"/>
                    </a:cubicBezTo>
                    <a:cubicBezTo>
                      <a:pt x="58" y="37"/>
                      <a:pt x="58" y="37"/>
                      <a:pt x="59" y="36"/>
                    </a:cubicBezTo>
                    <a:cubicBezTo>
                      <a:pt x="58" y="36"/>
                      <a:pt x="58" y="34"/>
                      <a:pt x="58" y="34"/>
                    </a:cubicBezTo>
                    <a:cubicBezTo>
                      <a:pt x="58" y="33"/>
                      <a:pt x="58" y="32"/>
                      <a:pt x="58" y="31"/>
                    </a:cubicBezTo>
                    <a:cubicBezTo>
                      <a:pt x="58" y="31"/>
                      <a:pt x="57" y="30"/>
                      <a:pt x="57" y="30"/>
                    </a:cubicBezTo>
                    <a:cubicBezTo>
                      <a:pt x="57" y="30"/>
                      <a:pt x="57" y="31"/>
                      <a:pt x="57" y="31"/>
                    </a:cubicBezTo>
                    <a:cubicBezTo>
                      <a:pt x="57" y="31"/>
                      <a:pt x="57" y="36"/>
                      <a:pt x="56" y="36"/>
                    </a:cubicBezTo>
                    <a:cubicBezTo>
                      <a:pt x="56" y="36"/>
                      <a:pt x="55" y="36"/>
                      <a:pt x="55" y="36"/>
                    </a:cubicBezTo>
                    <a:cubicBezTo>
                      <a:pt x="55" y="36"/>
                      <a:pt x="55" y="36"/>
                      <a:pt x="55" y="36"/>
                    </a:cubicBezTo>
                    <a:cubicBezTo>
                      <a:pt x="54" y="36"/>
                      <a:pt x="51" y="35"/>
                      <a:pt x="52" y="32"/>
                    </a:cubicBezTo>
                    <a:cubicBezTo>
                      <a:pt x="52" y="32"/>
                      <a:pt x="52" y="31"/>
                      <a:pt x="52" y="30"/>
                    </a:cubicBezTo>
                    <a:moveTo>
                      <a:pt x="54" y="30"/>
                    </a:moveTo>
                    <a:cubicBezTo>
                      <a:pt x="54" y="30"/>
                      <a:pt x="54" y="30"/>
                      <a:pt x="54" y="30"/>
                    </a:cubicBezTo>
                    <a:cubicBezTo>
                      <a:pt x="54" y="34"/>
                      <a:pt x="55" y="34"/>
                      <a:pt x="55" y="34"/>
                    </a:cubicBezTo>
                    <a:cubicBezTo>
                      <a:pt x="55" y="34"/>
                      <a:pt x="55" y="34"/>
                      <a:pt x="55" y="34"/>
                    </a:cubicBezTo>
                    <a:cubicBezTo>
                      <a:pt x="55" y="34"/>
                      <a:pt x="55" y="34"/>
                      <a:pt x="55" y="34"/>
                    </a:cubicBezTo>
                    <a:cubicBezTo>
                      <a:pt x="56" y="34"/>
                      <a:pt x="56" y="32"/>
                      <a:pt x="56" y="30"/>
                    </a:cubicBezTo>
                    <a:cubicBezTo>
                      <a:pt x="55" y="30"/>
                      <a:pt x="55" y="30"/>
                      <a:pt x="54" y="30"/>
                    </a:cubicBezTo>
                    <a:moveTo>
                      <a:pt x="44" y="29"/>
                    </a:moveTo>
                    <a:cubicBezTo>
                      <a:pt x="43" y="30"/>
                      <a:pt x="42" y="32"/>
                      <a:pt x="40" y="33"/>
                    </a:cubicBezTo>
                    <a:cubicBezTo>
                      <a:pt x="40" y="34"/>
                      <a:pt x="40" y="34"/>
                      <a:pt x="39" y="34"/>
                    </a:cubicBezTo>
                    <a:cubicBezTo>
                      <a:pt x="39" y="35"/>
                      <a:pt x="38" y="37"/>
                      <a:pt x="38" y="38"/>
                    </a:cubicBezTo>
                    <a:cubicBezTo>
                      <a:pt x="46" y="35"/>
                      <a:pt x="46" y="35"/>
                      <a:pt x="46" y="35"/>
                    </a:cubicBezTo>
                    <a:cubicBezTo>
                      <a:pt x="44" y="35"/>
                      <a:pt x="44" y="33"/>
                      <a:pt x="44" y="32"/>
                    </a:cubicBezTo>
                    <a:cubicBezTo>
                      <a:pt x="44" y="33"/>
                      <a:pt x="44" y="33"/>
                      <a:pt x="43" y="33"/>
                    </a:cubicBezTo>
                    <a:cubicBezTo>
                      <a:pt x="42" y="36"/>
                      <a:pt x="42" y="36"/>
                      <a:pt x="42" y="36"/>
                    </a:cubicBezTo>
                    <a:cubicBezTo>
                      <a:pt x="40" y="36"/>
                      <a:pt x="40" y="36"/>
                      <a:pt x="40" y="36"/>
                    </a:cubicBezTo>
                    <a:cubicBezTo>
                      <a:pt x="41" y="33"/>
                      <a:pt x="41" y="33"/>
                      <a:pt x="41" y="33"/>
                    </a:cubicBezTo>
                    <a:cubicBezTo>
                      <a:pt x="43" y="33"/>
                      <a:pt x="43" y="33"/>
                      <a:pt x="43" y="33"/>
                    </a:cubicBezTo>
                    <a:cubicBezTo>
                      <a:pt x="42" y="32"/>
                      <a:pt x="42" y="32"/>
                      <a:pt x="44" y="30"/>
                    </a:cubicBezTo>
                    <a:cubicBezTo>
                      <a:pt x="44" y="29"/>
                      <a:pt x="44" y="29"/>
                      <a:pt x="44" y="29"/>
                    </a:cubicBezTo>
                    <a:moveTo>
                      <a:pt x="49" y="25"/>
                    </a:moveTo>
                    <a:cubicBezTo>
                      <a:pt x="48" y="26"/>
                      <a:pt x="47" y="27"/>
                      <a:pt x="46" y="27"/>
                    </a:cubicBezTo>
                    <a:cubicBezTo>
                      <a:pt x="46" y="28"/>
                      <a:pt x="46" y="28"/>
                      <a:pt x="46" y="28"/>
                    </a:cubicBezTo>
                    <a:cubicBezTo>
                      <a:pt x="47" y="28"/>
                      <a:pt x="48" y="27"/>
                      <a:pt x="49" y="26"/>
                    </a:cubicBezTo>
                    <a:cubicBezTo>
                      <a:pt x="49" y="26"/>
                      <a:pt x="49" y="26"/>
                      <a:pt x="49" y="25"/>
                    </a:cubicBezTo>
                    <a:moveTo>
                      <a:pt x="44" y="23"/>
                    </a:moveTo>
                    <a:cubicBezTo>
                      <a:pt x="43" y="24"/>
                      <a:pt x="43" y="24"/>
                      <a:pt x="42" y="25"/>
                    </a:cubicBezTo>
                    <a:cubicBezTo>
                      <a:pt x="42" y="25"/>
                      <a:pt x="41" y="26"/>
                      <a:pt x="43" y="26"/>
                    </a:cubicBezTo>
                    <a:cubicBezTo>
                      <a:pt x="43" y="26"/>
                      <a:pt x="44" y="26"/>
                      <a:pt x="44" y="26"/>
                    </a:cubicBezTo>
                    <a:cubicBezTo>
                      <a:pt x="44" y="25"/>
                      <a:pt x="44" y="24"/>
                      <a:pt x="44" y="24"/>
                    </a:cubicBezTo>
                    <a:cubicBezTo>
                      <a:pt x="44" y="24"/>
                      <a:pt x="44" y="23"/>
                      <a:pt x="44" y="23"/>
                    </a:cubicBezTo>
                    <a:moveTo>
                      <a:pt x="55" y="22"/>
                    </a:moveTo>
                    <a:cubicBezTo>
                      <a:pt x="55" y="22"/>
                      <a:pt x="55" y="22"/>
                      <a:pt x="55" y="22"/>
                    </a:cubicBezTo>
                    <a:cubicBezTo>
                      <a:pt x="55" y="22"/>
                      <a:pt x="55" y="22"/>
                      <a:pt x="55" y="22"/>
                    </a:cubicBezTo>
                    <a:cubicBezTo>
                      <a:pt x="54" y="22"/>
                      <a:pt x="54" y="23"/>
                      <a:pt x="54" y="24"/>
                    </a:cubicBezTo>
                    <a:cubicBezTo>
                      <a:pt x="54" y="24"/>
                      <a:pt x="54" y="24"/>
                      <a:pt x="54" y="24"/>
                    </a:cubicBezTo>
                    <a:cubicBezTo>
                      <a:pt x="54" y="24"/>
                      <a:pt x="55" y="23"/>
                      <a:pt x="55" y="22"/>
                    </a:cubicBezTo>
                    <a:cubicBezTo>
                      <a:pt x="55" y="22"/>
                      <a:pt x="55" y="22"/>
                      <a:pt x="55" y="22"/>
                    </a:cubicBezTo>
                    <a:moveTo>
                      <a:pt x="47" y="22"/>
                    </a:moveTo>
                    <a:cubicBezTo>
                      <a:pt x="47" y="22"/>
                      <a:pt x="46" y="22"/>
                      <a:pt x="46" y="22"/>
                    </a:cubicBezTo>
                    <a:cubicBezTo>
                      <a:pt x="46" y="23"/>
                      <a:pt x="46" y="24"/>
                      <a:pt x="46" y="26"/>
                    </a:cubicBezTo>
                    <a:cubicBezTo>
                      <a:pt x="47" y="25"/>
                      <a:pt x="47" y="25"/>
                      <a:pt x="48" y="25"/>
                    </a:cubicBezTo>
                    <a:cubicBezTo>
                      <a:pt x="49" y="25"/>
                      <a:pt x="49" y="25"/>
                      <a:pt x="49" y="25"/>
                    </a:cubicBezTo>
                    <a:cubicBezTo>
                      <a:pt x="49" y="24"/>
                      <a:pt x="49" y="24"/>
                      <a:pt x="49" y="24"/>
                    </a:cubicBezTo>
                    <a:cubicBezTo>
                      <a:pt x="49" y="22"/>
                      <a:pt x="48" y="22"/>
                      <a:pt x="47" y="22"/>
                    </a:cubicBezTo>
                    <a:moveTo>
                      <a:pt x="24" y="21"/>
                    </a:moveTo>
                    <a:cubicBezTo>
                      <a:pt x="24" y="21"/>
                      <a:pt x="24" y="22"/>
                      <a:pt x="24" y="22"/>
                    </a:cubicBezTo>
                    <a:cubicBezTo>
                      <a:pt x="24" y="22"/>
                      <a:pt x="24" y="22"/>
                      <a:pt x="24" y="22"/>
                    </a:cubicBezTo>
                    <a:cubicBezTo>
                      <a:pt x="24" y="22"/>
                      <a:pt x="24" y="21"/>
                      <a:pt x="24" y="21"/>
                    </a:cubicBezTo>
                    <a:moveTo>
                      <a:pt x="53" y="21"/>
                    </a:moveTo>
                    <a:cubicBezTo>
                      <a:pt x="52" y="21"/>
                      <a:pt x="51" y="21"/>
                      <a:pt x="50" y="22"/>
                    </a:cubicBezTo>
                    <a:cubicBezTo>
                      <a:pt x="51" y="22"/>
                      <a:pt x="51" y="23"/>
                      <a:pt x="51" y="24"/>
                    </a:cubicBezTo>
                    <a:cubicBezTo>
                      <a:pt x="51" y="24"/>
                      <a:pt x="51" y="24"/>
                      <a:pt x="51" y="24"/>
                    </a:cubicBezTo>
                    <a:cubicBezTo>
                      <a:pt x="51" y="24"/>
                      <a:pt x="51" y="24"/>
                      <a:pt x="51" y="24"/>
                    </a:cubicBezTo>
                    <a:cubicBezTo>
                      <a:pt x="51" y="24"/>
                      <a:pt x="51" y="25"/>
                      <a:pt x="51" y="25"/>
                    </a:cubicBezTo>
                    <a:cubicBezTo>
                      <a:pt x="52" y="25"/>
                      <a:pt x="52" y="25"/>
                      <a:pt x="52" y="25"/>
                    </a:cubicBezTo>
                    <a:cubicBezTo>
                      <a:pt x="52" y="23"/>
                      <a:pt x="52" y="22"/>
                      <a:pt x="52" y="22"/>
                    </a:cubicBezTo>
                    <a:cubicBezTo>
                      <a:pt x="52" y="22"/>
                      <a:pt x="52" y="22"/>
                      <a:pt x="53" y="21"/>
                    </a:cubicBezTo>
                    <a:moveTo>
                      <a:pt x="31" y="11"/>
                    </a:moveTo>
                    <a:cubicBezTo>
                      <a:pt x="31" y="11"/>
                      <a:pt x="33" y="11"/>
                      <a:pt x="33" y="6"/>
                    </a:cubicBezTo>
                    <a:cubicBezTo>
                      <a:pt x="39" y="17"/>
                      <a:pt x="39" y="17"/>
                      <a:pt x="39" y="17"/>
                    </a:cubicBezTo>
                    <a:cubicBezTo>
                      <a:pt x="39" y="17"/>
                      <a:pt x="45" y="16"/>
                      <a:pt x="48" y="16"/>
                    </a:cubicBezTo>
                    <a:cubicBezTo>
                      <a:pt x="50" y="16"/>
                      <a:pt x="51" y="17"/>
                      <a:pt x="46" y="18"/>
                    </a:cubicBezTo>
                    <a:cubicBezTo>
                      <a:pt x="46" y="18"/>
                      <a:pt x="46" y="18"/>
                      <a:pt x="45" y="18"/>
                    </a:cubicBezTo>
                    <a:cubicBezTo>
                      <a:pt x="44" y="18"/>
                      <a:pt x="39" y="18"/>
                      <a:pt x="34" y="23"/>
                    </a:cubicBezTo>
                    <a:cubicBezTo>
                      <a:pt x="34" y="23"/>
                      <a:pt x="34" y="11"/>
                      <a:pt x="31" y="11"/>
                    </a:cubicBezTo>
                    <a:cubicBezTo>
                      <a:pt x="31" y="11"/>
                      <a:pt x="31" y="11"/>
                      <a:pt x="31" y="11"/>
                    </a:cubicBezTo>
                    <a:cubicBezTo>
                      <a:pt x="31" y="11"/>
                      <a:pt x="31" y="11"/>
                      <a:pt x="31" y="11"/>
                    </a:cubicBezTo>
                    <a:cubicBezTo>
                      <a:pt x="31" y="11"/>
                      <a:pt x="31" y="11"/>
                      <a:pt x="31" y="11"/>
                    </a:cubicBezTo>
                    <a:moveTo>
                      <a:pt x="32" y="0"/>
                    </a:moveTo>
                    <a:cubicBezTo>
                      <a:pt x="32" y="0"/>
                      <a:pt x="35" y="11"/>
                      <a:pt x="30" y="11"/>
                    </a:cubicBezTo>
                    <a:cubicBezTo>
                      <a:pt x="29" y="11"/>
                      <a:pt x="27" y="10"/>
                      <a:pt x="25" y="9"/>
                    </a:cubicBezTo>
                    <a:cubicBezTo>
                      <a:pt x="25" y="9"/>
                      <a:pt x="25" y="9"/>
                      <a:pt x="25" y="9"/>
                    </a:cubicBezTo>
                    <a:cubicBezTo>
                      <a:pt x="24" y="9"/>
                      <a:pt x="22" y="10"/>
                      <a:pt x="18" y="19"/>
                    </a:cubicBezTo>
                    <a:cubicBezTo>
                      <a:pt x="18" y="19"/>
                      <a:pt x="20" y="20"/>
                      <a:pt x="22" y="21"/>
                    </a:cubicBezTo>
                    <a:cubicBezTo>
                      <a:pt x="23" y="21"/>
                      <a:pt x="23" y="21"/>
                      <a:pt x="23" y="21"/>
                    </a:cubicBezTo>
                    <a:cubicBezTo>
                      <a:pt x="24" y="21"/>
                      <a:pt x="24" y="21"/>
                      <a:pt x="24" y="21"/>
                    </a:cubicBezTo>
                    <a:cubicBezTo>
                      <a:pt x="24" y="20"/>
                      <a:pt x="23" y="19"/>
                      <a:pt x="21" y="19"/>
                    </a:cubicBezTo>
                    <a:cubicBezTo>
                      <a:pt x="21" y="19"/>
                      <a:pt x="20" y="19"/>
                      <a:pt x="19" y="19"/>
                    </a:cubicBezTo>
                    <a:cubicBezTo>
                      <a:pt x="19" y="19"/>
                      <a:pt x="23" y="9"/>
                      <a:pt x="24" y="9"/>
                    </a:cubicBezTo>
                    <a:cubicBezTo>
                      <a:pt x="24" y="9"/>
                      <a:pt x="24" y="9"/>
                      <a:pt x="24" y="9"/>
                    </a:cubicBezTo>
                    <a:cubicBezTo>
                      <a:pt x="25" y="22"/>
                      <a:pt x="25" y="22"/>
                      <a:pt x="25" y="22"/>
                    </a:cubicBezTo>
                    <a:cubicBezTo>
                      <a:pt x="25" y="22"/>
                      <a:pt x="26" y="22"/>
                      <a:pt x="26" y="22"/>
                    </a:cubicBezTo>
                    <a:cubicBezTo>
                      <a:pt x="27" y="22"/>
                      <a:pt x="27" y="21"/>
                      <a:pt x="28" y="21"/>
                    </a:cubicBezTo>
                    <a:cubicBezTo>
                      <a:pt x="28" y="21"/>
                      <a:pt x="29" y="21"/>
                      <a:pt x="29" y="21"/>
                    </a:cubicBezTo>
                    <a:cubicBezTo>
                      <a:pt x="29" y="21"/>
                      <a:pt x="29" y="21"/>
                      <a:pt x="29" y="21"/>
                    </a:cubicBezTo>
                    <a:cubicBezTo>
                      <a:pt x="30" y="21"/>
                      <a:pt x="32" y="22"/>
                      <a:pt x="33" y="23"/>
                    </a:cubicBezTo>
                    <a:cubicBezTo>
                      <a:pt x="33" y="24"/>
                      <a:pt x="34" y="24"/>
                      <a:pt x="34" y="24"/>
                    </a:cubicBezTo>
                    <a:cubicBezTo>
                      <a:pt x="35" y="22"/>
                      <a:pt x="37" y="21"/>
                      <a:pt x="38" y="21"/>
                    </a:cubicBezTo>
                    <a:cubicBezTo>
                      <a:pt x="41" y="20"/>
                      <a:pt x="44" y="18"/>
                      <a:pt x="47" y="18"/>
                    </a:cubicBezTo>
                    <a:cubicBezTo>
                      <a:pt x="47" y="18"/>
                      <a:pt x="48" y="18"/>
                      <a:pt x="48" y="18"/>
                    </a:cubicBezTo>
                    <a:cubicBezTo>
                      <a:pt x="48" y="18"/>
                      <a:pt x="48" y="18"/>
                      <a:pt x="49" y="18"/>
                    </a:cubicBezTo>
                    <a:cubicBezTo>
                      <a:pt x="49" y="18"/>
                      <a:pt x="49" y="18"/>
                      <a:pt x="47" y="20"/>
                    </a:cubicBezTo>
                    <a:cubicBezTo>
                      <a:pt x="48" y="20"/>
                      <a:pt x="48" y="20"/>
                      <a:pt x="48" y="20"/>
                    </a:cubicBezTo>
                    <a:cubicBezTo>
                      <a:pt x="49" y="20"/>
                      <a:pt x="50" y="19"/>
                      <a:pt x="53" y="17"/>
                    </a:cubicBezTo>
                    <a:cubicBezTo>
                      <a:pt x="53" y="17"/>
                      <a:pt x="49" y="17"/>
                      <a:pt x="50" y="15"/>
                    </a:cubicBezTo>
                    <a:cubicBezTo>
                      <a:pt x="50" y="15"/>
                      <a:pt x="40" y="7"/>
                      <a:pt x="45" y="7"/>
                    </a:cubicBezTo>
                    <a:cubicBezTo>
                      <a:pt x="45" y="7"/>
                      <a:pt x="46" y="7"/>
                      <a:pt x="46" y="8"/>
                    </a:cubicBezTo>
                    <a:cubicBezTo>
                      <a:pt x="46" y="8"/>
                      <a:pt x="54" y="8"/>
                      <a:pt x="58" y="15"/>
                    </a:cubicBezTo>
                    <a:cubicBezTo>
                      <a:pt x="58" y="14"/>
                      <a:pt x="58" y="13"/>
                      <a:pt x="58" y="12"/>
                    </a:cubicBezTo>
                    <a:cubicBezTo>
                      <a:pt x="58" y="12"/>
                      <a:pt x="50" y="4"/>
                      <a:pt x="47" y="1"/>
                    </a:cubicBezTo>
                    <a:cubicBezTo>
                      <a:pt x="46" y="1"/>
                      <a:pt x="46" y="3"/>
                      <a:pt x="43" y="3"/>
                    </a:cubicBezTo>
                    <a:cubicBezTo>
                      <a:pt x="42" y="3"/>
                      <a:pt x="40" y="3"/>
                      <a:pt x="38" y="2"/>
                    </a:cubicBezTo>
                    <a:cubicBezTo>
                      <a:pt x="38" y="2"/>
                      <a:pt x="36" y="1"/>
                      <a:pt x="33" y="1"/>
                    </a:cubicBezTo>
                    <a:cubicBezTo>
                      <a:pt x="33" y="1"/>
                      <a:pt x="33" y="1"/>
                      <a:pt x="32" y="0"/>
                    </a:cubicBezTo>
                    <a:cubicBezTo>
                      <a:pt x="32" y="0"/>
                      <a:pt x="32" y="0"/>
                      <a:pt x="32" y="0"/>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9" name="Freeform 367"/>
              <p:cNvSpPr>
                <a:spLocks/>
              </p:cNvSpPr>
              <p:nvPr/>
            </p:nvSpPr>
            <p:spPr bwMode="auto">
              <a:xfrm>
                <a:off x="1904" y="773"/>
                <a:ext cx="9" cy="19"/>
              </a:xfrm>
              <a:custGeom>
                <a:avLst/>
                <a:gdLst>
                  <a:gd name="T0" fmla="*/ 5 w 6"/>
                  <a:gd name="T1" fmla="*/ 0 h 13"/>
                  <a:gd name="T2" fmla="*/ 0 w 6"/>
                  <a:gd name="T3" fmla="*/ 10 h 13"/>
                  <a:gd name="T4" fmla="*/ 2 w 6"/>
                  <a:gd name="T5" fmla="*/ 10 h 13"/>
                  <a:gd name="T6" fmla="*/ 5 w 6"/>
                  <a:gd name="T7" fmla="*/ 12 h 13"/>
                  <a:gd name="T8" fmla="*/ 5 w 6"/>
                  <a:gd name="T9" fmla="*/ 12 h 13"/>
                  <a:gd name="T10" fmla="*/ 5 w 6"/>
                  <a:gd name="T11" fmla="*/ 12 h 13"/>
                  <a:gd name="T12" fmla="*/ 5 w 6"/>
                  <a:gd name="T13" fmla="*/ 13 h 13"/>
                  <a:gd name="T14" fmla="*/ 6 w 6"/>
                  <a:gd name="T15" fmla="*/ 13 h 13"/>
                  <a:gd name="T16" fmla="*/ 5 w 6"/>
                  <a:gd name="T17" fmla="*/ 0 h 13"/>
                  <a:gd name="T18" fmla="*/ 5 w 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3">
                    <a:moveTo>
                      <a:pt x="5" y="0"/>
                    </a:moveTo>
                    <a:cubicBezTo>
                      <a:pt x="4" y="0"/>
                      <a:pt x="0" y="10"/>
                      <a:pt x="0" y="10"/>
                    </a:cubicBezTo>
                    <a:cubicBezTo>
                      <a:pt x="1" y="10"/>
                      <a:pt x="2" y="10"/>
                      <a:pt x="2" y="10"/>
                    </a:cubicBezTo>
                    <a:cubicBezTo>
                      <a:pt x="4" y="10"/>
                      <a:pt x="5" y="11"/>
                      <a:pt x="5" y="12"/>
                    </a:cubicBezTo>
                    <a:cubicBezTo>
                      <a:pt x="5" y="12"/>
                      <a:pt x="5" y="12"/>
                      <a:pt x="5" y="12"/>
                    </a:cubicBezTo>
                    <a:cubicBezTo>
                      <a:pt x="5" y="12"/>
                      <a:pt x="5" y="12"/>
                      <a:pt x="5" y="12"/>
                    </a:cubicBezTo>
                    <a:cubicBezTo>
                      <a:pt x="5" y="12"/>
                      <a:pt x="5" y="13"/>
                      <a:pt x="5" y="13"/>
                    </a:cubicBezTo>
                    <a:cubicBezTo>
                      <a:pt x="5" y="13"/>
                      <a:pt x="6" y="13"/>
                      <a:pt x="6" y="13"/>
                    </a:cubicBezTo>
                    <a:cubicBezTo>
                      <a:pt x="5" y="0"/>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0" name="Freeform 368"/>
              <p:cNvSpPr>
                <a:spLocks noEditPoints="1"/>
              </p:cNvSpPr>
              <p:nvPr/>
            </p:nvSpPr>
            <p:spPr bwMode="auto">
              <a:xfrm>
                <a:off x="1921" y="768"/>
                <a:ext cx="29" cy="25"/>
              </a:xfrm>
              <a:custGeom>
                <a:avLst/>
                <a:gdLst>
                  <a:gd name="T0" fmla="*/ 0 w 20"/>
                  <a:gd name="T1" fmla="*/ 5 h 17"/>
                  <a:gd name="T2" fmla="*/ 0 w 20"/>
                  <a:gd name="T3" fmla="*/ 5 h 17"/>
                  <a:gd name="T4" fmla="*/ 0 w 20"/>
                  <a:gd name="T5" fmla="*/ 5 h 17"/>
                  <a:gd name="T6" fmla="*/ 2 w 20"/>
                  <a:gd name="T7" fmla="*/ 0 h 17"/>
                  <a:gd name="T8" fmla="*/ 0 w 20"/>
                  <a:gd name="T9" fmla="*/ 5 h 17"/>
                  <a:gd name="T10" fmla="*/ 0 w 20"/>
                  <a:gd name="T11" fmla="*/ 5 h 17"/>
                  <a:gd name="T12" fmla="*/ 3 w 20"/>
                  <a:gd name="T13" fmla="*/ 17 h 17"/>
                  <a:gd name="T14" fmla="*/ 14 w 20"/>
                  <a:gd name="T15" fmla="*/ 12 h 17"/>
                  <a:gd name="T16" fmla="*/ 15 w 20"/>
                  <a:gd name="T17" fmla="*/ 12 h 17"/>
                  <a:gd name="T18" fmla="*/ 17 w 20"/>
                  <a:gd name="T19" fmla="*/ 10 h 17"/>
                  <a:gd name="T20" fmla="*/ 8 w 20"/>
                  <a:gd name="T21" fmla="*/ 11 h 17"/>
                  <a:gd name="T22" fmla="*/ 2 w 20"/>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7">
                    <a:moveTo>
                      <a:pt x="0" y="5"/>
                    </a:moveTo>
                    <a:cubicBezTo>
                      <a:pt x="0" y="5"/>
                      <a:pt x="0" y="5"/>
                      <a:pt x="0" y="5"/>
                    </a:cubicBezTo>
                    <a:cubicBezTo>
                      <a:pt x="0" y="5"/>
                      <a:pt x="0" y="5"/>
                      <a:pt x="0" y="5"/>
                    </a:cubicBezTo>
                    <a:moveTo>
                      <a:pt x="2" y="0"/>
                    </a:moveTo>
                    <a:cubicBezTo>
                      <a:pt x="2" y="5"/>
                      <a:pt x="0" y="5"/>
                      <a:pt x="0" y="5"/>
                    </a:cubicBezTo>
                    <a:cubicBezTo>
                      <a:pt x="0" y="5"/>
                      <a:pt x="0" y="5"/>
                      <a:pt x="0" y="5"/>
                    </a:cubicBezTo>
                    <a:cubicBezTo>
                      <a:pt x="3" y="5"/>
                      <a:pt x="3" y="17"/>
                      <a:pt x="3" y="17"/>
                    </a:cubicBezTo>
                    <a:cubicBezTo>
                      <a:pt x="8" y="12"/>
                      <a:pt x="13" y="12"/>
                      <a:pt x="14" y="12"/>
                    </a:cubicBezTo>
                    <a:cubicBezTo>
                      <a:pt x="15" y="12"/>
                      <a:pt x="15" y="12"/>
                      <a:pt x="15" y="12"/>
                    </a:cubicBezTo>
                    <a:cubicBezTo>
                      <a:pt x="20" y="11"/>
                      <a:pt x="19" y="10"/>
                      <a:pt x="17" y="10"/>
                    </a:cubicBezTo>
                    <a:cubicBezTo>
                      <a:pt x="14" y="10"/>
                      <a:pt x="8" y="11"/>
                      <a:pt x="8" y="1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1" name="Freeform 369"/>
              <p:cNvSpPr>
                <a:spLocks/>
              </p:cNvSpPr>
              <p:nvPr/>
            </p:nvSpPr>
            <p:spPr bwMode="auto">
              <a:xfrm>
                <a:off x="1936" y="856"/>
                <a:ext cx="3" cy="5"/>
              </a:xfrm>
              <a:custGeom>
                <a:avLst/>
                <a:gdLst>
                  <a:gd name="T0" fmla="*/ 1 w 2"/>
                  <a:gd name="T1" fmla="*/ 0 h 4"/>
                  <a:gd name="T2" fmla="*/ 0 w 2"/>
                  <a:gd name="T3" fmla="*/ 4 h 4"/>
                  <a:gd name="T4" fmla="*/ 2 w 2"/>
                  <a:gd name="T5" fmla="*/ 4 h 4"/>
                  <a:gd name="T6" fmla="*/ 2 w 2"/>
                  <a:gd name="T7" fmla="*/ 4 h 4"/>
                  <a:gd name="T8" fmla="*/ 2 w 2"/>
                  <a:gd name="T9" fmla="*/ 4 h 4"/>
                  <a:gd name="T10" fmla="*/ 2 w 2"/>
                  <a:gd name="T11" fmla="*/ 4 h 4"/>
                  <a:gd name="T12" fmla="*/ 2 w 2"/>
                  <a:gd name="T13" fmla="*/ 4 h 4"/>
                  <a:gd name="T14" fmla="*/ 2 w 2"/>
                  <a:gd name="T15" fmla="*/ 0 h 4"/>
                  <a:gd name="T16" fmla="*/ 1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1" y="0"/>
                    </a:moveTo>
                    <a:cubicBezTo>
                      <a:pt x="0" y="1"/>
                      <a:pt x="0" y="2"/>
                      <a:pt x="0" y="4"/>
                    </a:cubicBezTo>
                    <a:cubicBezTo>
                      <a:pt x="1" y="4"/>
                      <a:pt x="1" y="4"/>
                      <a:pt x="2" y="4"/>
                    </a:cubicBezTo>
                    <a:cubicBezTo>
                      <a:pt x="2" y="4"/>
                      <a:pt x="2" y="4"/>
                      <a:pt x="2" y="4"/>
                    </a:cubicBezTo>
                    <a:cubicBezTo>
                      <a:pt x="2" y="4"/>
                      <a:pt x="2" y="4"/>
                      <a:pt x="2" y="4"/>
                    </a:cubicBezTo>
                    <a:cubicBezTo>
                      <a:pt x="2" y="4"/>
                      <a:pt x="2" y="4"/>
                      <a:pt x="2" y="4"/>
                    </a:cubicBezTo>
                    <a:cubicBezTo>
                      <a:pt x="2" y="4"/>
                      <a:pt x="2" y="4"/>
                      <a:pt x="2" y="4"/>
                    </a:cubicBezTo>
                    <a:cubicBezTo>
                      <a:pt x="2" y="2"/>
                      <a:pt x="2" y="1"/>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pic>
            <p:nvPicPr>
              <p:cNvPr id="352" name="Picture 37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8" y="754"/>
                <a:ext cx="11" cy="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53" name="Freeform 371"/>
              <p:cNvSpPr>
                <a:spLocks/>
              </p:cNvSpPr>
              <p:nvPr/>
            </p:nvSpPr>
            <p:spPr bwMode="auto">
              <a:xfrm>
                <a:off x="1923" y="760"/>
                <a:ext cx="1" cy="1"/>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4" name="Freeform 372"/>
              <p:cNvSpPr>
                <a:spLocks/>
              </p:cNvSpPr>
              <p:nvPr/>
            </p:nvSpPr>
            <p:spPr bwMode="auto">
              <a:xfrm>
                <a:off x="1908" y="790"/>
                <a:ext cx="3" cy="2"/>
              </a:xfrm>
              <a:custGeom>
                <a:avLst/>
                <a:gdLst>
                  <a:gd name="T0" fmla="*/ 1 w 2"/>
                  <a:gd name="T1" fmla="*/ 0 h 1"/>
                  <a:gd name="T2" fmla="*/ 0 w 2"/>
                  <a:gd name="T3" fmla="*/ 0 h 1"/>
                  <a:gd name="T4" fmla="*/ 2 w 2"/>
                  <a:gd name="T5" fmla="*/ 1 h 1"/>
                  <a:gd name="T6" fmla="*/ 2 w 2"/>
                  <a:gd name="T7" fmla="*/ 0 h 1"/>
                  <a:gd name="T8" fmla="*/ 2 w 2"/>
                  <a:gd name="T9" fmla="*/ 0 h 1"/>
                  <a:gd name="T10" fmla="*/ 2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0" y="0"/>
                      <a:pt x="0" y="0"/>
                      <a:pt x="0" y="0"/>
                    </a:cubicBezTo>
                    <a:cubicBezTo>
                      <a:pt x="1" y="0"/>
                      <a:pt x="1" y="0"/>
                      <a:pt x="2" y="1"/>
                    </a:cubicBezTo>
                    <a:cubicBezTo>
                      <a:pt x="2" y="1"/>
                      <a:pt x="2" y="0"/>
                      <a:pt x="2" y="0"/>
                    </a:cubicBezTo>
                    <a:cubicBezTo>
                      <a:pt x="2" y="0"/>
                      <a:pt x="2" y="0"/>
                      <a:pt x="2" y="0"/>
                    </a:cubicBezTo>
                    <a:cubicBezTo>
                      <a:pt x="2" y="0"/>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5" name="Freeform 373"/>
              <p:cNvSpPr>
                <a:spLocks/>
              </p:cNvSpPr>
              <p:nvPr/>
            </p:nvSpPr>
            <p:spPr bwMode="auto">
              <a:xfrm>
                <a:off x="1934" y="808"/>
                <a:ext cx="5" cy="4"/>
              </a:xfrm>
              <a:custGeom>
                <a:avLst/>
                <a:gdLst>
                  <a:gd name="T0" fmla="*/ 1 w 3"/>
                  <a:gd name="T1" fmla="*/ 0 h 3"/>
                  <a:gd name="T2" fmla="*/ 0 w 3"/>
                  <a:gd name="T3" fmla="*/ 3 h 3"/>
                  <a:gd name="T4" fmla="*/ 2 w 3"/>
                  <a:gd name="T5" fmla="*/ 3 h 3"/>
                  <a:gd name="T6" fmla="*/ 3 w 3"/>
                  <a:gd name="T7" fmla="*/ 0 h 3"/>
                  <a:gd name="T8" fmla="*/ 3 w 3"/>
                  <a:gd name="T9" fmla="*/ 0 h 3"/>
                  <a:gd name="T10" fmla="*/ 3 w 3"/>
                  <a:gd name="T11" fmla="*/ 0 h 3"/>
                  <a:gd name="T12" fmla="*/ 3 w 3"/>
                  <a:gd name="T13" fmla="*/ 0 h 3"/>
                  <a:gd name="T14" fmla="*/ 1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0"/>
                    </a:moveTo>
                    <a:cubicBezTo>
                      <a:pt x="0" y="3"/>
                      <a:pt x="0" y="3"/>
                      <a:pt x="0" y="3"/>
                    </a:cubicBezTo>
                    <a:cubicBezTo>
                      <a:pt x="2" y="3"/>
                      <a:pt x="2" y="3"/>
                      <a:pt x="2" y="3"/>
                    </a:cubicBezTo>
                    <a:cubicBezTo>
                      <a:pt x="3" y="0"/>
                      <a:pt x="3" y="0"/>
                      <a:pt x="3" y="0"/>
                    </a:cubicBezTo>
                    <a:cubicBezTo>
                      <a:pt x="3" y="0"/>
                      <a:pt x="3" y="0"/>
                      <a:pt x="3" y="0"/>
                    </a:cubicBezTo>
                    <a:cubicBezTo>
                      <a:pt x="3" y="0"/>
                      <a:pt x="3" y="0"/>
                      <a:pt x="3" y="0"/>
                    </a:cubicBezTo>
                    <a:cubicBezTo>
                      <a:pt x="3" y="0"/>
                      <a:pt x="3" y="0"/>
                      <a:pt x="3"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6" name="Freeform 374"/>
              <p:cNvSpPr>
                <a:spLocks/>
              </p:cNvSpPr>
              <p:nvPr/>
            </p:nvSpPr>
            <p:spPr bwMode="auto">
              <a:xfrm>
                <a:off x="1914" y="790"/>
                <a:ext cx="10" cy="3"/>
              </a:xfrm>
              <a:custGeom>
                <a:avLst/>
                <a:gdLst>
                  <a:gd name="T0" fmla="*/ 3 w 7"/>
                  <a:gd name="T1" fmla="*/ 0 h 2"/>
                  <a:gd name="T2" fmla="*/ 3 w 7"/>
                  <a:gd name="T3" fmla="*/ 0 h 2"/>
                  <a:gd name="T4" fmla="*/ 2 w 7"/>
                  <a:gd name="T5" fmla="*/ 0 h 2"/>
                  <a:gd name="T6" fmla="*/ 0 w 7"/>
                  <a:gd name="T7" fmla="*/ 1 h 2"/>
                  <a:gd name="T8" fmla="*/ 7 w 7"/>
                  <a:gd name="T9" fmla="*/ 2 h 2"/>
                  <a:gd name="T10" fmla="*/ 3 w 7"/>
                  <a:gd name="T11" fmla="*/ 0 h 2"/>
                </a:gdLst>
                <a:ahLst/>
                <a:cxnLst>
                  <a:cxn ang="0">
                    <a:pos x="T0" y="T1"/>
                  </a:cxn>
                  <a:cxn ang="0">
                    <a:pos x="T2" y="T3"/>
                  </a:cxn>
                  <a:cxn ang="0">
                    <a:pos x="T4" y="T5"/>
                  </a:cxn>
                  <a:cxn ang="0">
                    <a:pos x="T6" y="T7"/>
                  </a:cxn>
                  <a:cxn ang="0">
                    <a:pos x="T8" y="T9"/>
                  </a:cxn>
                  <a:cxn ang="0">
                    <a:pos x="T10" y="T11"/>
                  </a:cxn>
                </a:cxnLst>
                <a:rect l="0" t="0" r="r" b="b"/>
                <a:pathLst>
                  <a:path w="7" h="2">
                    <a:moveTo>
                      <a:pt x="3" y="0"/>
                    </a:moveTo>
                    <a:cubicBezTo>
                      <a:pt x="3" y="0"/>
                      <a:pt x="3" y="0"/>
                      <a:pt x="3" y="0"/>
                    </a:cubicBezTo>
                    <a:cubicBezTo>
                      <a:pt x="3" y="0"/>
                      <a:pt x="2" y="0"/>
                      <a:pt x="2" y="0"/>
                    </a:cubicBezTo>
                    <a:cubicBezTo>
                      <a:pt x="1" y="0"/>
                      <a:pt x="1" y="1"/>
                      <a:pt x="0" y="1"/>
                    </a:cubicBezTo>
                    <a:cubicBezTo>
                      <a:pt x="2" y="2"/>
                      <a:pt x="4" y="2"/>
                      <a:pt x="7" y="2"/>
                    </a:cubicBezTo>
                    <a:cubicBezTo>
                      <a:pt x="6"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7" name="Freeform 375"/>
              <p:cNvSpPr>
                <a:spLocks noEditPoints="1"/>
              </p:cNvSpPr>
              <p:nvPr/>
            </p:nvSpPr>
            <p:spPr bwMode="auto">
              <a:xfrm>
                <a:off x="1926" y="790"/>
                <a:ext cx="8" cy="19"/>
              </a:xfrm>
              <a:custGeom>
                <a:avLst/>
                <a:gdLst>
                  <a:gd name="T0" fmla="*/ 6 w 6"/>
                  <a:gd name="T1" fmla="*/ 12 h 13"/>
                  <a:gd name="T2" fmla="*/ 5 w 6"/>
                  <a:gd name="T3" fmla="*/ 13 h 13"/>
                  <a:gd name="T4" fmla="*/ 6 w 6"/>
                  <a:gd name="T5" fmla="*/ 12 h 13"/>
                  <a:gd name="T6" fmla="*/ 4 w 6"/>
                  <a:gd name="T7" fmla="*/ 0 h 13"/>
                  <a:gd name="T8" fmla="*/ 0 w 6"/>
                  <a:gd name="T9" fmla="*/ 3 h 13"/>
                  <a:gd name="T10" fmla="*/ 0 w 6"/>
                  <a:gd name="T11" fmla="*/ 3 h 13"/>
                  <a:gd name="T12" fmla="*/ 4 w 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6" h="13">
                    <a:moveTo>
                      <a:pt x="6" y="12"/>
                    </a:moveTo>
                    <a:cubicBezTo>
                      <a:pt x="6" y="12"/>
                      <a:pt x="6" y="13"/>
                      <a:pt x="5" y="13"/>
                    </a:cubicBezTo>
                    <a:cubicBezTo>
                      <a:pt x="6" y="13"/>
                      <a:pt x="6" y="13"/>
                      <a:pt x="6" y="12"/>
                    </a:cubicBezTo>
                    <a:moveTo>
                      <a:pt x="4" y="0"/>
                    </a:moveTo>
                    <a:cubicBezTo>
                      <a:pt x="3" y="0"/>
                      <a:pt x="1" y="1"/>
                      <a:pt x="0" y="3"/>
                    </a:cubicBezTo>
                    <a:cubicBezTo>
                      <a:pt x="0" y="3"/>
                      <a:pt x="0" y="3"/>
                      <a:pt x="0" y="3"/>
                    </a:cubicBezTo>
                    <a:cubicBezTo>
                      <a:pt x="0" y="3"/>
                      <a:pt x="2"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8" name="Freeform 376"/>
              <p:cNvSpPr>
                <a:spLocks noEditPoints="1"/>
              </p:cNvSpPr>
              <p:nvPr/>
            </p:nvSpPr>
            <p:spPr bwMode="auto">
              <a:xfrm>
                <a:off x="1940" y="789"/>
                <a:ext cx="10" cy="21"/>
              </a:xfrm>
              <a:custGeom>
                <a:avLst/>
                <a:gdLst>
                  <a:gd name="T0" fmla="*/ 7 w 7"/>
                  <a:gd name="T1" fmla="*/ 10 h 15"/>
                  <a:gd name="T2" fmla="*/ 5 w 7"/>
                  <a:gd name="T3" fmla="*/ 11 h 15"/>
                  <a:gd name="T4" fmla="*/ 3 w 7"/>
                  <a:gd name="T5" fmla="*/ 14 h 15"/>
                  <a:gd name="T6" fmla="*/ 3 w 7"/>
                  <a:gd name="T7" fmla="*/ 14 h 15"/>
                  <a:gd name="T8" fmla="*/ 2 w 7"/>
                  <a:gd name="T9" fmla="*/ 12 h 15"/>
                  <a:gd name="T10" fmla="*/ 0 w 7"/>
                  <a:gd name="T11" fmla="*/ 12 h 15"/>
                  <a:gd name="T12" fmla="*/ 2 w 7"/>
                  <a:gd name="T13" fmla="*/ 15 h 15"/>
                  <a:gd name="T14" fmla="*/ 6 w 7"/>
                  <a:gd name="T15" fmla="*/ 14 h 15"/>
                  <a:gd name="T16" fmla="*/ 6 w 7"/>
                  <a:gd name="T17" fmla="*/ 13 h 15"/>
                  <a:gd name="T18" fmla="*/ 7 w 7"/>
                  <a:gd name="T19" fmla="*/ 10 h 15"/>
                  <a:gd name="T20" fmla="*/ 2 w 7"/>
                  <a:gd name="T21" fmla="*/ 7 h 15"/>
                  <a:gd name="T22" fmla="*/ 0 w 7"/>
                  <a:gd name="T23" fmla="*/ 9 h 15"/>
                  <a:gd name="T24" fmla="*/ 0 w 7"/>
                  <a:gd name="T25" fmla="*/ 10 h 15"/>
                  <a:gd name="T26" fmla="*/ 2 w 7"/>
                  <a:gd name="T27" fmla="*/ 8 h 15"/>
                  <a:gd name="T28" fmla="*/ 2 w 7"/>
                  <a:gd name="T29" fmla="*/ 7 h 15"/>
                  <a:gd name="T30" fmla="*/ 7 w 7"/>
                  <a:gd name="T31" fmla="*/ 4 h 15"/>
                  <a:gd name="T32" fmla="*/ 5 w 7"/>
                  <a:gd name="T33" fmla="*/ 5 h 15"/>
                  <a:gd name="T34" fmla="*/ 5 w 7"/>
                  <a:gd name="T35" fmla="*/ 6 h 15"/>
                  <a:gd name="T36" fmla="*/ 7 w 7"/>
                  <a:gd name="T37" fmla="*/ 5 h 15"/>
                  <a:gd name="T38" fmla="*/ 7 w 7"/>
                  <a:gd name="T39" fmla="*/ 4 h 15"/>
                  <a:gd name="T40" fmla="*/ 3 w 7"/>
                  <a:gd name="T41" fmla="*/ 0 h 15"/>
                  <a:gd name="T42" fmla="*/ 0 w 7"/>
                  <a:gd name="T43" fmla="*/ 3 h 15"/>
                  <a:gd name="T44" fmla="*/ 0 w 7"/>
                  <a:gd name="T45" fmla="*/ 4 h 15"/>
                  <a:gd name="T46" fmla="*/ 0 w 7"/>
                  <a:gd name="T47" fmla="*/ 6 h 15"/>
                  <a:gd name="T48" fmla="*/ 2 w 7"/>
                  <a:gd name="T49" fmla="*/ 6 h 15"/>
                  <a:gd name="T50" fmla="*/ 2 w 7"/>
                  <a:gd name="T51" fmla="*/ 2 h 15"/>
                  <a:gd name="T52" fmla="*/ 3 w 7"/>
                  <a:gd name="T53" fmla="*/ 2 h 15"/>
                  <a:gd name="T54" fmla="*/ 5 w 7"/>
                  <a:gd name="T55" fmla="*/ 4 h 15"/>
                  <a:gd name="T56" fmla="*/ 5 w 7"/>
                  <a:gd name="T57" fmla="*/ 5 h 15"/>
                  <a:gd name="T58" fmla="*/ 7 w 7"/>
                  <a:gd name="T59" fmla="*/ 4 h 15"/>
                  <a:gd name="T60" fmla="*/ 6 w 7"/>
                  <a:gd name="T61" fmla="*/ 2 h 15"/>
                  <a:gd name="T62" fmla="*/ 6 w 7"/>
                  <a:gd name="T63" fmla="*/ 2 h 15"/>
                  <a:gd name="T64" fmla="*/ 4 w 7"/>
                  <a:gd name="T65" fmla="*/ 2 h 15"/>
                  <a:gd name="T66" fmla="*/ 4 w 7"/>
                  <a:gd name="T67" fmla="*/ 0 h 15"/>
                  <a:gd name="T68" fmla="*/ 3 w 7"/>
                  <a:gd name="T6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 h="15">
                    <a:moveTo>
                      <a:pt x="7" y="10"/>
                    </a:moveTo>
                    <a:cubicBezTo>
                      <a:pt x="6" y="10"/>
                      <a:pt x="6" y="10"/>
                      <a:pt x="5" y="11"/>
                    </a:cubicBezTo>
                    <a:cubicBezTo>
                      <a:pt x="5" y="12"/>
                      <a:pt x="4" y="14"/>
                      <a:pt x="3" y="14"/>
                    </a:cubicBezTo>
                    <a:cubicBezTo>
                      <a:pt x="3" y="14"/>
                      <a:pt x="3" y="14"/>
                      <a:pt x="3" y="14"/>
                    </a:cubicBezTo>
                    <a:cubicBezTo>
                      <a:pt x="3" y="14"/>
                      <a:pt x="2" y="14"/>
                      <a:pt x="2" y="12"/>
                    </a:cubicBezTo>
                    <a:cubicBezTo>
                      <a:pt x="1" y="12"/>
                      <a:pt x="1" y="12"/>
                      <a:pt x="0" y="12"/>
                    </a:cubicBezTo>
                    <a:cubicBezTo>
                      <a:pt x="0" y="13"/>
                      <a:pt x="0" y="15"/>
                      <a:pt x="2" y="15"/>
                    </a:cubicBezTo>
                    <a:cubicBezTo>
                      <a:pt x="6" y="14"/>
                      <a:pt x="6" y="14"/>
                      <a:pt x="6" y="14"/>
                    </a:cubicBezTo>
                    <a:cubicBezTo>
                      <a:pt x="6" y="14"/>
                      <a:pt x="6" y="13"/>
                      <a:pt x="6" y="13"/>
                    </a:cubicBezTo>
                    <a:cubicBezTo>
                      <a:pt x="6" y="13"/>
                      <a:pt x="7" y="12"/>
                      <a:pt x="7" y="10"/>
                    </a:cubicBezTo>
                    <a:moveTo>
                      <a:pt x="2" y="7"/>
                    </a:moveTo>
                    <a:cubicBezTo>
                      <a:pt x="2" y="8"/>
                      <a:pt x="1" y="8"/>
                      <a:pt x="0" y="9"/>
                    </a:cubicBezTo>
                    <a:cubicBezTo>
                      <a:pt x="0" y="9"/>
                      <a:pt x="0" y="9"/>
                      <a:pt x="0" y="10"/>
                    </a:cubicBezTo>
                    <a:cubicBezTo>
                      <a:pt x="1" y="9"/>
                      <a:pt x="2" y="9"/>
                      <a:pt x="2" y="8"/>
                    </a:cubicBezTo>
                    <a:cubicBezTo>
                      <a:pt x="2" y="8"/>
                      <a:pt x="2" y="8"/>
                      <a:pt x="2" y="7"/>
                    </a:cubicBezTo>
                    <a:moveTo>
                      <a:pt x="7" y="4"/>
                    </a:moveTo>
                    <a:cubicBezTo>
                      <a:pt x="7" y="4"/>
                      <a:pt x="6" y="5"/>
                      <a:pt x="5" y="5"/>
                    </a:cubicBezTo>
                    <a:cubicBezTo>
                      <a:pt x="5" y="6"/>
                      <a:pt x="5" y="6"/>
                      <a:pt x="5" y="6"/>
                    </a:cubicBezTo>
                    <a:cubicBezTo>
                      <a:pt x="6" y="6"/>
                      <a:pt x="6" y="6"/>
                      <a:pt x="7" y="5"/>
                    </a:cubicBezTo>
                    <a:cubicBezTo>
                      <a:pt x="7" y="5"/>
                      <a:pt x="7" y="4"/>
                      <a:pt x="7" y="4"/>
                    </a:cubicBezTo>
                    <a:moveTo>
                      <a:pt x="3" y="0"/>
                    </a:moveTo>
                    <a:cubicBezTo>
                      <a:pt x="3" y="1"/>
                      <a:pt x="2" y="2"/>
                      <a:pt x="0" y="3"/>
                    </a:cubicBezTo>
                    <a:cubicBezTo>
                      <a:pt x="0" y="3"/>
                      <a:pt x="0" y="4"/>
                      <a:pt x="0" y="4"/>
                    </a:cubicBezTo>
                    <a:cubicBezTo>
                      <a:pt x="0" y="4"/>
                      <a:pt x="0" y="5"/>
                      <a:pt x="0" y="6"/>
                    </a:cubicBezTo>
                    <a:cubicBezTo>
                      <a:pt x="1" y="6"/>
                      <a:pt x="2" y="6"/>
                      <a:pt x="2" y="6"/>
                    </a:cubicBezTo>
                    <a:cubicBezTo>
                      <a:pt x="2" y="4"/>
                      <a:pt x="2" y="3"/>
                      <a:pt x="2" y="2"/>
                    </a:cubicBezTo>
                    <a:cubicBezTo>
                      <a:pt x="2" y="2"/>
                      <a:pt x="3" y="2"/>
                      <a:pt x="3" y="2"/>
                    </a:cubicBezTo>
                    <a:cubicBezTo>
                      <a:pt x="4" y="2"/>
                      <a:pt x="5" y="2"/>
                      <a:pt x="5" y="4"/>
                    </a:cubicBezTo>
                    <a:cubicBezTo>
                      <a:pt x="5" y="4"/>
                      <a:pt x="5" y="4"/>
                      <a:pt x="5" y="5"/>
                    </a:cubicBezTo>
                    <a:cubicBezTo>
                      <a:pt x="7" y="4"/>
                      <a:pt x="7" y="4"/>
                      <a:pt x="7" y="4"/>
                    </a:cubicBezTo>
                    <a:cubicBezTo>
                      <a:pt x="7" y="3"/>
                      <a:pt x="7" y="2"/>
                      <a:pt x="6" y="2"/>
                    </a:cubicBezTo>
                    <a:cubicBezTo>
                      <a:pt x="6" y="2"/>
                      <a:pt x="6" y="2"/>
                      <a:pt x="6" y="2"/>
                    </a:cubicBezTo>
                    <a:cubicBezTo>
                      <a:pt x="6" y="2"/>
                      <a:pt x="5" y="2"/>
                      <a:pt x="4" y="2"/>
                    </a:cubicBezTo>
                    <a:cubicBezTo>
                      <a:pt x="3" y="2"/>
                      <a:pt x="3" y="2"/>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9" name="Freeform 377"/>
              <p:cNvSpPr>
                <a:spLocks noEditPoints="1"/>
              </p:cNvSpPr>
              <p:nvPr/>
            </p:nvSpPr>
            <p:spPr bwMode="auto">
              <a:xfrm>
                <a:off x="1950" y="790"/>
                <a:ext cx="9" cy="22"/>
              </a:xfrm>
              <a:custGeom>
                <a:avLst/>
                <a:gdLst>
                  <a:gd name="T0" fmla="*/ 3 w 6"/>
                  <a:gd name="T1" fmla="*/ 9 h 15"/>
                  <a:gd name="T2" fmla="*/ 1 w 6"/>
                  <a:gd name="T3" fmla="*/ 9 h 15"/>
                  <a:gd name="T4" fmla="*/ 1 w 6"/>
                  <a:gd name="T5" fmla="*/ 11 h 15"/>
                  <a:gd name="T6" fmla="*/ 4 w 6"/>
                  <a:gd name="T7" fmla="*/ 15 h 15"/>
                  <a:gd name="T8" fmla="*/ 4 w 6"/>
                  <a:gd name="T9" fmla="*/ 15 h 15"/>
                  <a:gd name="T10" fmla="*/ 5 w 6"/>
                  <a:gd name="T11" fmla="*/ 15 h 15"/>
                  <a:gd name="T12" fmla="*/ 6 w 6"/>
                  <a:gd name="T13" fmla="*/ 10 h 15"/>
                  <a:gd name="T14" fmla="*/ 6 w 6"/>
                  <a:gd name="T15" fmla="*/ 9 h 15"/>
                  <a:gd name="T16" fmla="*/ 5 w 6"/>
                  <a:gd name="T17" fmla="*/ 9 h 15"/>
                  <a:gd name="T18" fmla="*/ 4 w 6"/>
                  <a:gd name="T19" fmla="*/ 13 h 15"/>
                  <a:gd name="T20" fmla="*/ 4 w 6"/>
                  <a:gd name="T21" fmla="*/ 13 h 15"/>
                  <a:gd name="T22" fmla="*/ 4 w 6"/>
                  <a:gd name="T23" fmla="*/ 13 h 15"/>
                  <a:gd name="T24" fmla="*/ 3 w 6"/>
                  <a:gd name="T25" fmla="*/ 9 h 15"/>
                  <a:gd name="T26" fmla="*/ 2 w 6"/>
                  <a:gd name="T27" fmla="*/ 0 h 15"/>
                  <a:gd name="T28" fmla="*/ 2 w 6"/>
                  <a:gd name="T29" fmla="*/ 0 h 15"/>
                  <a:gd name="T30" fmla="*/ 1 w 6"/>
                  <a:gd name="T31" fmla="*/ 1 h 15"/>
                  <a:gd name="T32" fmla="*/ 1 w 6"/>
                  <a:gd name="T33" fmla="*/ 4 h 15"/>
                  <a:gd name="T34" fmla="*/ 3 w 6"/>
                  <a:gd name="T35" fmla="*/ 3 h 15"/>
                  <a:gd name="T36" fmla="*/ 4 w 6"/>
                  <a:gd name="T37" fmla="*/ 1 h 15"/>
                  <a:gd name="T38" fmla="*/ 4 w 6"/>
                  <a:gd name="T39" fmla="*/ 1 h 15"/>
                  <a:gd name="T40" fmla="*/ 4 w 6"/>
                  <a:gd name="T41" fmla="*/ 1 h 15"/>
                  <a:gd name="T42" fmla="*/ 4 w 6"/>
                  <a:gd name="T43" fmla="*/ 1 h 15"/>
                  <a:gd name="T44" fmla="*/ 2 w 6"/>
                  <a:gd name="T4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15">
                    <a:moveTo>
                      <a:pt x="3" y="9"/>
                    </a:moveTo>
                    <a:cubicBezTo>
                      <a:pt x="2" y="9"/>
                      <a:pt x="2" y="9"/>
                      <a:pt x="1" y="9"/>
                    </a:cubicBezTo>
                    <a:cubicBezTo>
                      <a:pt x="1" y="10"/>
                      <a:pt x="1" y="11"/>
                      <a:pt x="1" y="11"/>
                    </a:cubicBezTo>
                    <a:cubicBezTo>
                      <a:pt x="0" y="14"/>
                      <a:pt x="3" y="15"/>
                      <a:pt x="4" y="15"/>
                    </a:cubicBezTo>
                    <a:cubicBezTo>
                      <a:pt x="4" y="15"/>
                      <a:pt x="4" y="15"/>
                      <a:pt x="4" y="15"/>
                    </a:cubicBezTo>
                    <a:cubicBezTo>
                      <a:pt x="4" y="15"/>
                      <a:pt x="5" y="15"/>
                      <a:pt x="5" y="15"/>
                    </a:cubicBezTo>
                    <a:cubicBezTo>
                      <a:pt x="6" y="15"/>
                      <a:pt x="6" y="10"/>
                      <a:pt x="6" y="10"/>
                    </a:cubicBezTo>
                    <a:cubicBezTo>
                      <a:pt x="6" y="10"/>
                      <a:pt x="6" y="9"/>
                      <a:pt x="6" y="9"/>
                    </a:cubicBezTo>
                    <a:cubicBezTo>
                      <a:pt x="6" y="9"/>
                      <a:pt x="5" y="9"/>
                      <a:pt x="5" y="9"/>
                    </a:cubicBezTo>
                    <a:cubicBezTo>
                      <a:pt x="5" y="11"/>
                      <a:pt x="5" y="13"/>
                      <a:pt x="4" y="13"/>
                    </a:cubicBezTo>
                    <a:cubicBezTo>
                      <a:pt x="4" y="13"/>
                      <a:pt x="4" y="13"/>
                      <a:pt x="4" y="13"/>
                    </a:cubicBezTo>
                    <a:cubicBezTo>
                      <a:pt x="4" y="13"/>
                      <a:pt x="4" y="13"/>
                      <a:pt x="4" y="13"/>
                    </a:cubicBezTo>
                    <a:cubicBezTo>
                      <a:pt x="4" y="13"/>
                      <a:pt x="3" y="13"/>
                      <a:pt x="3" y="9"/>
                    </a:cubicBezTo>
                    <a:moveTo>
                      <a:pt x="2" y="0"/>
                    </a:moveTo>
                    <a:cubicBezTo>
                      <a:pt x="2" y="0"/>
                      <a:pt x="2" y="0"/>
                      <a:pt x="2" y="0"/>
                    </a:cubicBezTo>
                    <a:cubicBezTo>
                      <a:pt x="1" y="1"/>
                      <a:pt x="1" y="1"/>
                      <a:pt x="1" y="1"/>
                    </a:cubicBezTo>
                    <a:cubicBezTo>
                      <a:pt x="1" y="1"/>
                      <a:pt x="1" y="2"/>
                      <a:pt x="1" y="4"/>
                    </a:cubicBezTo>
                    <a:cubicBezTo>
                      <a:pt x="2" y="3"/>
                      <a:pt x="2" y="3"/>
                      <a:pt x="3" y="3"/>
                    </a:cubicBezTo>
                    <a:cubicBezTo>
                      <a:pt x="3" y="2"/>
                      <a:pt x="3" y="1"/>
                      <a:pt x="4" y="1"/>
                    </a:cubicBezTo>
                    <a:cubicBezTo>
                      <a:pt x="4" y="1"/>
                      <a:pt x="4" y="1"/>
                      <a:pt x="4" y="1"/>
                    </a:cubicBezTo>
                    <a:cubicBezTo>
                      <a:pt x="4" y="1"/>
                      <a:pt x="4" y="1"/>
                      <a:pt x="4" y="1"/>
                    </a:cubicBezTo>
                    <a:cubicBezTo>
                      <a:pt x="4" y="1"/>
                      <a:pt x="4" y="1"/>
                      <a:pt x="4" y="1"/>
                    </a:cubicBezTo>
                    <a:cubicBezTo>
                      <a:pt x="4" y="1"/>
                      <a:pt x="4"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0" name="Freeform 378"/>
              <p:cNvSpPr>
                <a:spLocks noEditPoints="1"/>
              </p:cNvSpPr>
              <p:nvPr/>
            </p:nvSpPr>
            <p:spPr bwMode="auto">
              <a:xfrm>
                <a:off x="1961" y="797"/>
                <a:ext cx="5" cy="19"/>
              </a:xfrm>
              <a:custGeom>
                <a:avLst/>
                <a:gdLst>
                  <a:gd name="T0" fmla="*/ 1 w 4"/>
                  <a:gd name="T1" fmla="*/ 5 h 13"/>
                  <a:gd name="T2" fmla="*/ 1 w 4"/>
                  <a:gd name="T3" fmla="*/ 9 h 13"/>
                  <a:gd name="T4" fmla="*/ 2 w 4"/>
                  <a:gd name="T5" fmla="*/ 6 h 13"/>
                  <a:gd name="T6" fmla="*/ 2 w 4"/>
                  <a:gd name="T7" fmla="*/ 7 h 13"/>
                  <a:gd name="T8" fmla="*/ 1 w 4"/>
                  <a:gd name="T9" fmla="*/ 7 h 13"/>
                  <a:gd name="T10" fmla="*/ 1 w 4"/>
                  <a:gd name="T11" fmla="*/ 5 h 13"/>
                  <a:gd name="T12" fmla="*/ 3 w 4"/>
                  <a:gd name="T13" fmla="*/ 0 h 13"/>
                  <a:gd name="T14" fmla="*/ 3 w 4"/>
                  <a:gd name="T15" fmla="*/ 5 h 13"/>
                  <a:gd name="T16" fmla="*/ 3 w 4"/>
                  <a:gd name="T17" fmla="*/ 5 h 13"/>
                  <a:gd name="T18" fmla="*/ 3 w 4"/>
                  <a:gd name="T19" fmla="*/ 8 h 13"/>
                  <a:gd name="T20" fmla="*/ 3 w 4"/>
                  <a:gd name="T21" fmla="*/ 13 h 13"/>
                  <a:gd name="T22" fmla="*/ 3 w 4"/>
                  <a:gd name="T23" fmla="*/ 13 h 13"/>
                  <a:gd name="T24" fmla="*/ 3 w 4"/>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13">
                    <a:moveTo>
                      <a:pt x="1" y="5"/>
                    </a:moveTo>
                    <a:cubicBezTo>
                      <a:pt x="0" y="9"/>
                      <a:pt x="1" y="9"/>
                      <a:pt x="1" y="9"/>
                    </a:cubicBezTo>
                    <a:cubicBezTo>
                      <a:pt x="1" y="9"/>
                      <a:pt x="2" y="8"/>
                      <a:pt x="2" y="6"/>
                    </a:cubicBezTo>
                    <a:cubicBezTo>
                      <a:pt x="2" y="7"/>
                      <a:pt x="2" y="7"/>
                      <a:pt x="2" y="7"/>
                    </a:cubicBezTo>
                    <a:cubicBezTo>
                      <a:pt x="1" y="7"/>
                      <a:pt x="1" y="7"/>
                      <a:pt x="1" y="7"/>
                    </a:cubicBezTo>
                    <a:cubicBezTo>
                      <a:pt x="1" y="7"/>
                      <a:pt x="1" y="6"/>
                      <a:pt x="1" y="5"/>
                    </a:cubicBezTo>
                    <a:moveTo>
                      <a:pt x="3" y="0"/>
                    </a:moveTo>
                    <a:cubicBezTo>
                      <a:pt x="3" y="2"/>
                      <a:pt x="3" y="4"/>
                      <a:pt x="3" y="5"/>
                    </a:cubicBezTo>
                    <a:cubicBezTo>
                      <a:pt x="3" y="5"/>
                      <a:pt x="3" y="5"/>
                      <a:pt x="3" y="5"/>
                    </a:cubicBezTo>
                    <a:cubicBezTo>
                      <a:pt x="3" y="6"/>
                      <a:pt x="3" y="7"/>
                      <a:pt x="3" y="8"/>
                    </a:cubicBezTo>
                    <a:cubicBezTo>
                      <a:pt x="3" y="8"/>
                      <a:pt x="4" y="9"/>
                      <a:pt x="3" y="13"/>
                    </a:cubicBezTo>
                    <a:cubicBezTo>
                      <a:pt x="3" y="13"/>
                      <a:pt x="3" y="13"/>
                      <a:pt x="3" y="13"/>
                    </a:cubicBezTo>
                    <a:cubicBezTo>
                      <a:pt x="4" y="12"/>
                      <a:pt x="4" y="8"/>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1" name="Freeform 379"/>
              <p:cNvSpPr>
                <a:spLocks noEditPoints="1"/>
              </p:cNvSpPr>
              <p:nvPr/>
            </p:nvSpPr>
            <p:spPr bwMode="auto">
              <a:xfrm>
                <a:off x="1939" y="851"/>
                <a:ext cx="29" cy="22"/>
              </a:xfrm>
              <a:custGeom>
                <a:avLst/>
                <a:gdLst>
                  <a:gd name="T0" fmla="*/ 20 w 20"/>
                  <a:gd name="T1" fmla="*/ 15 h 15"/>
                  <a:gd name="T2" fmla="*/ 20 w 20"/>
                  <a:gd name="T3" fmla="*/ 15 h 15"/>
                  <a:gd name="T4" fmla="*/ 20 w 20"/>
                  <a:gd name="T5" fmla="*/ 15 h 15"/>
                  <a:gd name="T6" fmla="*/ 20 w 20"/>
                  <a:gd name="T7" fmla="*/ 15 h 15"/>
                  <a:gd name="T8" fmla="*/ 20 w 20"/>
                  <a:gd name="T9" fmla="*/ 15 h 15"/>
                  <a:gd name="T10" fmla="*/ 9 w 20"/>
                  <a:gd name="T11" fmla="*/ 8 h 15"/>
                  <a:gd name="T12" fmla="*/ 9 w 20"/>
                  <a:gd name="T13" fmla="*/ 8 h 15"/>
                  <a:gd name="T14" fmla="*/ 9 w 20"/>
                  <a:gd name="T15" fmla="*/ 8 h 15"/>
                  <a:gd name="T16" fmla="*/ 9 w 20"/>
                  <a:gd name="T17" fmla="*/ 8 h 15"/>
                  <a:gd name="T18" fmla="*/ 9 w 20"/>
                  <a:gd name="T19" fmla="*/ 8 h 15"/>
                  <a:gd name="T20" fmla="*/ 9 w 20"/>
                  <a:gd name="T21" fmla="*/ 8 h 15"/>
                  <a:gd name="T22" fmla="*/ 0 w 20"/>
                  <a:gd name="T23" fmla="*/ 6 h 15"/>
                  <a:gd name="T24" fmla="*/ 0 w 20"/>
                  <a:gd name="T25" fmla="*/ 6 h 15"/>
                  <a:gd name="T26" fmla="*/ 0 w 20"/>
                  <a:gd name="T27" fmla="*/ 6 h 15"/>
                  <a:gd name="T28" fmla="*/ 5 w 20"/>
                  <a:gd name="T29" fmla="*/ 5 h 15"/>
                  <a:gd name="T30" fmla="*/ 0 w 20"/>
                  <a:gd name="T31" fmla="*/ 6 h 15"/>
                  <a:gd name="T32" fmla="*/ 5 w 20"/>
                  <a:gd name="T33" fmla="*/ 5 h 15"/>
                  <a:gd name="T34" fmla="*/ 5 w 20"/>
                  <a:gd name="T35" fmla="*/ 5 h 15"/>
                  <a:gd name="T36" fmla="*/ 5 w 20"/>
                  <a:gd name="T37" fmla="*/ 5 h 15"/>
                  <a:gd name="T38" fmla="*/ 5 w 20"/>
                  <a:gd name="T39" fmla="*/ 5 h 15"/>
                  <a:gd name="T40" fmla="*/ 7 w 20"/>
                  <a:gd name="T41" fmla="*/ 5 h 15"/>
                  <a:gd name="T42" fmla="*/ 9 w 20"/>
                  <a:gd name="T43" fmla="*/ 8 h 15"/>
                  <a:gd name="T44" fmla="*/ 7 w 20"/>
                  <a:gd name="T45" fmla="*/ 5 h 15"/>
                  <a:gd name="T46" fmla="*/ 7 w 20"/>
                  <a:gd name="T47" fmla="*/ 5 h 15"/>
                  <a:gd name="T48" fmla="*/ 7 w 20"/>
                  <a:gd name="T49" fmla="*/ 5 h 15"/>
                  <a:gd name="T50" fmla="*/ 7 w 20"/>
                  <a:gd name="T51" fmla="*/ 5 h 15"/>
                  <a:gd name="T52" fmla="*/ 7 w 20"/>
                  <a:gd name="T53" fmla="*/ 5 h 15"/>
                  <a:gd name="T54" fmla="*/ 17 w 20"/>
                  <a:gd name="T55" fmla="*/ 0 h 15"/>
                  <a:gd name="T56" fmla="*/ 18 w 20"/>
                  <a:gd name="T57" fmla="*/ 7 h 15"/>
                  <a:gd name="T58" fmla="*/ 18 w 20"/>
                  <a:gd name="T59" fmla="*/ 6 h 15"/>
                  <a:gd name="T60" fmla="*/ 18 w 20"/>
                  <a:gd name="T61" fmla="*/ 5 h 15"/>
                  <a:gd name="T62" fmla="*/ 18 w 20"/>
                  <a:gd name="T63" fmla="*/ 5 h 15"/>
                  <a:gd name="T64" fmla="*/ 17 w 20"/>
                  <a:gd name="T6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 h="15">
                    <a:moveTo>
                      <a:pt x="20" y="15"/>
                    </a:moveTo>
                    <a:cubicBezTo>
                      <a:pt x="20" y="15"/>
                      <a:pt x="20" y="15"/>
                      <a:pt x="20" y="15"/>
                    </a:cubicBezTo>
                    <a:cubicBezTo>
                      <a:pt x="20" y="15"/>
                      <a:pt x="20" y="15"/>
                      <a:pt x="20" y="15"/>
                    </a:cubicBezTo>
                    <a:cubicBezTo>
                      <a:pt x="20" y="15"/>
                      <a:pt x="20" y="15"/>
                      <a:pt x="20" y="15"/>
                    </a:cubicBezTo>
                    <a:cubicBezTo>
                      <a:pt x="20" y="15"/>
                      <a:pt x="20" y="15"/>
                      <a:pt x="20" y="15"/>
                    </a:cubicBezTo>
                    <a:moveTo>
                      <a:pt x="9" y="8"/>
                    </a:moveTo>
                    <a:cubicBezTo>
                      <a:pt x="9" y="8"/>
                      <a:pt x="9" y="8"/>
                      <a:pt x="9" y="8"/>
                    </a:cubicBezTo>
                    <a:cubicBezTo>
                      <a:pt x="9" y="8"/>
                      <a:pt x="9" y="8"/>
                      <a:pt x="9" y="8"/>
                    </a:cubicBezTo>
                    <a:moveTo>
                      <a:pt x="9" y="8"/>
                    </a:moveTo>
                    <a:cubicBezTo>
                      <a:pt x="9" y="8"/>
                      <a:pt x="9" y="8"/>
                      <a:pt x="9" y="8"/>
                    </a:cubicBezTo>
                    <a:cubicBezTo>
                      <a:pt x="9" y="8"/>
                      <a:pt x="9" y="8"/>
                      <a:pt x="9" y="8"/>
                    </a:cubicBezTo>
                    <a:moveTo>
                      <a:pt x="0" y="6"/>
                    </a:moveTo>
                    <a:cubicBezTo>
                      <a:pt x="0" y="6"/>
                      <a:pt x="0" y="6"/>
                      <a:pt x="0" y="6"/>
                    </a:cubicBezTo>
                    <a:cubicBezTo>
                      <a:pt x="0" y="6"/>
                      <a:pt x="0" y="6"/>
                      <a:pt x="0" y="6"/>
                    </a:cubicBezTo>
                    <a:moveTo>
                      <a:pt x="5" y="5"/>
                    </a:moveTo>
                    <a:cubicBezTo>
                      <a:pt x="3" y="5"/>
                      <a:pt x="2" y="6"/>
                      <a:pt x="0" y="6"/>
                    </a:cubicBezTo>
                    <a:cubicBezTo>
                      <a:pt x="2" y="6"/>
                      <a:pt x="3" y="5"/>
                      <a:pt x="5" y="5"/>
                    </a:cubicBezTo>
                    <a:moveTo>
                      <a:pt x="5" y="5"/>
                    </a:moveTo>
                    <a:cubicBezTo>
                      <a:pt x="5" y="5"/>
                      <a:pt x="5" y="5"/>
                      <a:pt x="5" y="5"/>
                    </a:cubicBezTo>
                    <a:cubicBezTo>
                      <a:pt x="5" y="5"/>
                      <a:pt x="5" y="5"/>
                      <a:pt x="5" y="5"/>
                    </a:cubicBezTo>
                    <a:moveTo>
                      <a:pt x="7" y="5"/>
                    </a:moveTo>
                    <a:cubicBezTo>
                      <a:pt x="9" y="5"/>
                      <a:pt x="10" y="5"/>
                      <a:pt x="9" y="8"/>
                    </a:cubicBezTo>
                    <a:cubicBezTo>
                      <a:pt x="10" y="5"/>
                      <a:pt x="9" y="5"/>
                      <a:pt x="7" y="5"/>
                    </a:cubicBezTo>
                    <a:moveTo>
                      <a:pt x="7" y="5"/>
                    </a:moveTo>
                    <a:cubicBezTo>
                      <a:pt x="7" y="5"/>
                      <a:pt x="7" y="5"/>
                      <a:pt x="7" y="5"/>
                    </a:cubicBezTo>
                    <a:cubicBezTo>
                      <a:pt x="7" y="5"/>
                      <a:pt x="7" y="5"/>
                      <a:pt x="7" y="5"/>
                    </a:cubicBezTo>
                    <a:cubicBezTo>
                      <a:pt x="7" y="5"/>
                      <a:pt x="7" y="5"/>
                      <a:pt x="7" y="5"/>
                    </a:cubicBezTo>
                    <a:moveTo>
                      <a:pt x="17" y="0"/>
                    </a:moveTo>
                    <a:cubicBezTo>
                      <a:pt x="17" y="3"/>
                      <a:pt x="17" y="6"/>
                      <a:pt x="18" y="7"/>
                    </a:cubicBezTo>
                    <a:cubicBezTo>
                      <a:pt x="18" y="7"/>
                      <a:pt x="18" y="6"/>
                      <a:pt x="18" y="6"/>
                    </a:cubicBezTo>
                    <a:cubicBezTo>
                      <a:pt x="18" y="5"/>
                      <a:pt x="18" y="5"/>
                      <a:pt x="18" y="5"/>
                    </a:cubicBezTo>
                    <a:cubicBezTo>
                      <a:pt x="18" y="5"/>
                      <a:pt x="18" y="5"/>
                      <a:pt x="18" y="5"/>
                    </a:cubicBezTo>
                    <a:cubicBezTo>
                      <a:pt x="18" y="5"/>
                      <a:pt x="17" y="3"/>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2" name="Freeform 380"/>
              <p:cNvSpPr>
                <a:spLocks/>
              </p:cNvSpPr>
              <p:nvPr/>
            </p:nvSpPr>
            <p:spPr bwMode="auto">
              <a:xfrm>
                <a:off x="1961" y="805"/>
                <a:ext cx="4" cy="7"/>
              </a:xfrm>
              <a:custGeom>
                <a:avLst/>
                <a:gdLst>
                  <a:gd name="T0" fmla="*/ 0 w 3"/>
                  <a:gd name="T1" fmla="*/ 0 h 5"/>
                  <a:gd name="T2" fmla="*/ 0 w 3"/>
                  <a:gd name="T3" fmla="*/ 3 h 5"/>
                  <a:gd name="T4" fmla="*/ 1 w 3"/>
                  <a:gd name="T5" fmla="*/ 5 h 5"/>
                  <a:gd name="T6" fmla="*/ 2 w 3"/>
                  <a:gd name="T7" fmla="*/ 3 h 5"/>
                  <a:gd name="T8" fmla="*/ 3 w 3"/>
                  <a:gd name="T9" fmla="*/ 3 h 5"/>
                  <a:gd name="T10" fmla="*/ 3 w 3"/>
                  <a:gd name="T11" fmla="*/ 3 h 5"/>
                  <a:gd name="T12" fmla="*/ 3 w 3"/>
                  <a:gd name="T13" fmla="*/ 0 h 5"/>
                  <a:gd name="T14" fmla="*/ 3 w 3"/>
                  <a:gd name="T15" fmla="*/ 0 h 5"/>
                  <a:gd name="T16" fmla="*/ 2 w 3"/>
                  <a:gd name="T17" fmla="*/ 1 h 5"/>
                  <a:gd name="T18" fmla="*/ 1 w 3"/>
                  <a:gd name="T19" fmla="*/ 4 h 5"/>
                  <a:gd name="T20" fmla="*/ 1 w 3"/>
                  <a:gd name="T21" fmla="*/ 0 h 5"/>
                  <a:gd name="T22" fmla="*/ 0 w 3"/>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5">
                    <a:moveTo>
                      <a:pt x="0" y="0"/>
                    </a:moveTo>
                    <a:cubicBezTo>
                      <a:pt x="0" y="1"/>
                      <a:pt x="0" y="2"/>
                      <a:pt x="0" y="3"/>
                    </a:cubicBezTo>
                    <a:cubicBezTo>
                      <a:pt x="0" y="3"/>
                      <a:pt x="0" y="5"/>
                      <a:pt x="1" y="5"/>
                    </a:cubicBezTo>
                    <a:cubicBezTo>
                      <a:pt x="2" y="5"/>
                      <a:pt x="2" y="3"/>
                      <a:pt x="2" y="3"/>
                    </a:cubicBezTo>
                    <a:cubicBezTo>
                      <a:pt x="2" y="3"/>
                      <a:pt x="2" y="3"/>
                      <a:pt x="3" y="3"/>
                    </a:cubicBezTo>
                    <a:cubicBezTo>
                      <a:pt x="3" y="3"/>
                      <a:pt x="3" y="3"/>
                      <a:pt x="3" y="3"/>
                    </a:cubicBezTo>
                    <a:cubicBezTo>
                      <a:pt x="3" y="2"/>
                      <a:pt x="3" y="1"/>
                      <a:pt x="3" y="0"/>
                    </a:cubicBezTo>
                    <a:cubicBezTo>
                      <a:pt x="3" y="0"/>
                      <a:pt x="3" y="0"/>
                      <a:pt x="3" y="0"/>
                    </a:cubicBezTo>
                    <a:cubicBezTo>
                      <a:pt x="2" y="1"/>
                      <a:pt x="2" y="1"/>
                      <a:pt x="2" y="1"/>
                    </a:cubicBezTo>
                    <a:cubicBezTo>
                      <a:pt x="2" y="3"/>
                      <a:pt x="1" y="4"/>
                      <a:pt x="1" y="4"/>
                    </a:cubicBezTo>
                    <a:cubicBezTo>
                      <a:pt x="1" y="4"/>
                      <a:pt x="0" y="4"/>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3" name="Freeform 381"/>
              <p:cNvSpPr>
                <a:spLocks/>
              </p:cNvSpPr>
              <p:nvPr/>
            </p:nvSpPr>
            <p:spPr bwMode="auto">
              <a:xfrm>
                <a:off x="1937" y="858"/>
                <a:ext cx="16" cy="18"/>
              </a:xfrm>
              <a:custGeom>
                <a:avLst/>
                <a:gdLst>
                  <a:gd name="T0" fmla="*/ 8 w 11"/>
                  <a:gd name="T1" fmla="*/ 0 h 12"/>
                  <a:gd name="T2" fmla="*/ 8 w 11"/>
                  <a:gd name="T3" fmla="*/ 0 h 12"/>
                  <a:gd name="T4" fmla="*/ 6 w 11"/>
                  <a:gd name="T5" fmla="*/ 0 h 12"/>
                  <a:gd name="T6" fmla="*/ 6 w 11"/>
                  <a:gd name="T7" fmla="*/ 0 h 12"/>
                  <a:gd name="T8" fmla="*/ 6 w 11"/>
                  <a:gd name="T9" fmla="*/ 0 h 12"/>
                  <a:gd name="T10" fmla="*/ 1 w 11"/>
                  <a:gd name="T11" fmla="*/ 1 h 12"/>
                  <a:gd name="T12" fmla="*/ 1 w 11"/>
                  <a:gd name="T13" fmla="*/ 1 h 12"/>
                  <a:gd name="T14" fmla="*/ 1 w 11"/>
                  <a:gd name="T15" fmla="*/ 1 h 12"/>
                  <a:gd name="T16" fmla="*/ 1 w 11"/>
                  <a:gd name="T17" fmla="*/ 1 h 12"/>
                  <a:gd name="T18" fmla="*/ 1 w 11"/>
                  <a:gd name="T19" fmla="*/ 2 h 12"/>
                  <a:gd name="T20" fmla="*/ 1 w 11"/>
                  <a:gd name="T21" fmla="*/ 2 h 12"/>
                  <a:gd name="T22" fmla="*/ 1 w 11"/>
                  <a:gd name="T23" fmla="*/ 2 h 12"/>
                  <a:gd name="T24" fmla="*/ 3 w 11"/>
                  <a:gd name="T25" fmla="*/ 12 h 12"/>
                  <a:gd name="T26" fmla="*/ 3 w 11"/>
                  <a:gd name="T27" fmla="*/ 12 h 12"/>
                  <a:gd name="T28" fmla="*/ 10 w 11"/>
                  <a:gd name="T29" fmla="*/ 3 h 12"/>
                  <a:gd name="T30" fmla="*/ 10 w 11"/>
                  <a:gd name="T31" fmla="*/ 3 h 12"/>
                  <a:gd name="T32" fmla="*/ 10 w 11"/>
                  <a:gd name="T33" fmla="*/ 3 h 12"/>
                  <a:gd name="T34" fmla="*/ 10 w 11"/>
                  <a:gd name="T35" fmla="*/ 3 h 12"/>
                  <a:gd name="T36" fmla="*/ 10 w 11"/>
                  <a:gd name="T37" fmla="*/ 3 h 12"/>
                  <a:gd name="T38" fmla="*/ 10 w 11"/>
                  <a:gd name="T39" fmla="*/ 3 h 12"/>
                  <a:gd name="T40" fmla="*/ 8 w 11"/>
                  <a:gd name="T41" fmla="*/ 0 h 12"/>
                  <a:gd name="T42" fmla="*/ 8 w 11"/>
                  <a:gd name="T4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2">
                    <a:moveTo>
                      <a:pt x="8" y="0"/>
                    </a:moveTo>
                    <a:cubicBezTo>
                      <a:pt x="8" y="0"/>
                      <a:pt x="8" y="0"/>
                      <a:pt x="8" y="0"/>
                    </a:cubicBezTo>
                    <a:cubicBezTo>
                      <a:pt x="8" y="0"/>
                      <a:pt x="7" y="0"/>
                      <a:pt x="6" y="0"/>
                    </a:cubicBezTo>
                    <a:cubicBezTo>
                      <a:pt x="6" y="0"/>
                      <a:pt x="6" y="0"/>
                      <a:pt x="6" y="0"/>
                    </a:cubicBezTo>
                    <a:cubicBezTo>
                      <a:pt x="6" y="0"/>
                      <a:pt x="6" y="0"/>
                      <a:pt x="6" y="0"/>
                    </a:cubicBezTo>
                    <a:cubicBezTo>
                      <a:pt x="4" y="0"/>
                      <a:pt x="3" y="1"/>
                      <a:pt x="1" y="1"/>
                    </a:cubicBezTo>
                    <a:cubicBezTo>
                      <a:pt x="1" y="1"/>
                      <a:pt x="1" y="1"/>
                      <a:pt x="1" y="1"/>
                    </a:cubicBezTo>
                    <a:cubicBezTo>
                      <a:pt x="1" y="1"/>
                      <a:pt x="1" y="1"/>
                      <a:pt x="1" y="1"/>
                    </a:cubicBezTo>
                    <a:cubicBezTo>
                      <a:pt x="1" y="1"/>
                      <a:pt x="1" y="1"/>
                      <a:pt x="1" y="1"/>
                    </a:cubicBezTo>
                    <a:cubicBezTo>
                      <a:pt x="1" y="1"/>
                      <a:pt x="1" y="1"/>
                      <a:pt x="1" y="2"/>
                    </a:cubicBezTo>
                    <a:cubicBezTo>
                      <a:pt x="1" y="2"/>
                      <a:pt x="1" y="2"/>
                      <a:pt x="1" y="2"/>
                    </a:cubicBezTo>
                    <a:cubicBezTo>
                      <a:pt x="1" y="2"/>
                      <a:pt x="1" y="2"/>
                      <a:pt x="1" y="2"/>
                    </a:cubicBezTo>
                    <a:cubicBezTo>
                      <a:pt x="0" y="5"/>
                      <a:pt x="2" y="10"/>
                      <a:pt x="3" y="12"/>
                    </a:cubicBezTo>
                    <a:cubicBezTo>
                      <a:pt x="3" y="12"/>
                      <a:pt x="3" y="12"/>
                      <a:pt x="3" y="12"/>
                    </a:cubicBezTo>
                    <a:cubicBezTo>
                      <a:pt x="5" y="8"/>
                      <a:pt x="9" y="7"/>
                      <a:pt x="10" y="3"/>
                    </a:cubicBezTo>
                    <a:cubicBezTo>
                      <a:pt x="10" y="3"/>
                      <a:pt x="10" y="3"/>
                      <a:pt x="10" y="3"/>
                    </a:cubicBezTo>
                    <a:cubicBezTo>
                      <a:pt x="10" y="3"/>
                      <a:pt x="10" y="3"/>
                      <a:pt x="10" y="3"/>
                    </a:cubicBezTo>
                    <a:cubicBezTo>
                      <a:pt x="10" y="3"/>
                      <a:pt x="10" y="3"/>
                      <a:pt x="10" y="3"/>
                    </a:cubicBezTo>
                    <a:cubicBezTo>
                      <a:pt x="10" y="3"/>
                      <a:pt x="10" y="3"/>
                      <a:pt x="10" y="3"/>
                    </a:cubicBezTo>
                    <a:cubicBezTo>
                      <a:pt x="10" y="3"/>
                      <a:pt x="10" y="3"/>
                      <a:pt x="10" y="3"/>
                    </a:cubicBezTo>
                    <a:cubicBezTo>
                      <a:pt x="11" y="0"/>
                      <a:pt x="10"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4" name="Freeform 382"/>
              <p:cNvSpPr>
                <a:spLocks/>
              </p:cNvSpPr>
              <p:nvPr/>
            </p:nvSpPr>
            <p:spPr bwMode="auto">
              <a:xfrm>
                <a:off x="1934" y="809"/>
                <a:ext cx="37" cy="67"/>
              </a:xfrm>
              <a:custGeom>
                <a:avLst/>
                <a:gdLst>
                  <a:gd name="T0" fmla="*/ 21 w 25"/>
                  <a:gd name="T1" fmla="*/ 0 h 46"/>
                  <a:gd name="T2" fmla="*/ 20 w 25"/>
                  <a:gd name="T3" fmla="*/ 2 h 46"/>
                  <a:gd name="T4" fmla="*/ 19 w 25"/>
                  <a:gd name="T5" fmla="*/ 2 h 46"/>
                  <a:gd name="T6" fmla="*/ 19 w 25"/>
                  <a:gd name="T7" fmla="*/ 2 h 46"/>
                  <a:gd name="T8" fmla="*/ 18 w 25"/>
                  <a:gd name="T9" fmla="*/ 3 h 46"/>
                  <a:gd name="T10" fmla="*/ 12 w 25"/>
                  <a:gd name="T11" fmla="*/ 8 h 46"/>
                  <a:gd name="T12" fmla="*/ 13 w 25"/>
                  <a:gd name="T13" fmla="*/ 8 h 46"/>
                  <a:gd name="T14" fmla="*/ 15 w 25"/>
                  <a:gd name="T15" fmla="*/ 8 h 46"/>
                  <a:gd name="T16" fmla="*/ 17 w 25"/>
                  <a:gd name="T17" fmla="*/ 13 h 46"/>
                  <a:gd name="T18" fmla="*/ 14 w 25"/>
                  <a:gd name="T19" fmla="*/ 20 h 46"/>
                  <a:gd name="T20" fmla="*/ 15 w 25"/>
                  <a:gd name="T21" fmla="*/ 21 h 46"/>
                  <a:gd name="T22" fmla="*/ 10 w 25"/>
                  <a:gd name="T23" fmla="*/ 25 h 46"/>
                  <a:gd name="T24" fmla="*/ 12 w 25"/>
                  <a:gd name="T25" fmla="*/ 25 h 46"/>
                  <a:gd name="T26" fmla="*/ 17 w 25"/>
                  <a:gd name="T27" fmla="*/ 30 h 46"/>
                  <a:gd name="T28" fmla="*/ 12 w 25"/>
                  <a:gd name="T29" fmla="*/ 28 h 46"/>
                  <a:gd name="T30" fmla="*/ 6 w 25"/>
                  <a:gd name="T31" fmla="*/ 31 h 46"/>
                  <a:gd name="T32" fmla="*/ 6 w 25"/>
                  <a:gd name="T33" fmla="*/ 31 h 46"/>
                  <a:gd name="T34" fmla="*/ 2 w 25"/>
                  <a:gd name="T35" fmla="*/ 32 h 46"/>
                  <a:gd name="T36" fmla="*/ 3 w 25"/>
                  <a:gd name="T37" fmla="*/ 32 h 46"/>
                  <a:gd name="T38" fmla="*/ 3 w 25"/>
                  <a:gd name="T39" fmla="*/ 32 h 46"/>
                  <a:gd name="T40" fmla="*/ 3 w 25"/>
                  <a:gd name="T41" fmla="*/ 36 h 46"/>
                  <a:gd name="T42" fmla="*/ 3 w 25"/>
                  <a:gd name="T43" fmla="*/ 35 h 46"/>
                  <a:gd name="T44" fmla="*/ 3 w 25"/>
                  <a:gd name="T45" fmla="*/ 35 h 46"/>
                  <a:gd name="T46" fmla="*/ 3 w 25"/>
                  <a:gd name="T47" fmla="*/ 35 h 46"/>
                  <a:gd name="T48" fmla="*/ 3 w 25"/>
                  <a:gd name="T49" fmla="*/ 35 h 46"/>
                  <a:gd name="T50" fmla="*/ 8 w 25"/>
                  <a:gd name="T51" fmla="*/ 34 h 46"/>
                  <a:gd name="T52" fmla="*/ 8 w 25"/>
                  <a:gd name="T53" fmla="*/ 34 h 46"/>
                  <a:gd name="T54" fmla="*/ 8 w 25"/>
                  <a:gd name="T55" fmla="*/ 34 h 46"/>
                  <a:gd name="T56" fmla="*/ 10 w 25"/>
                  <a:gd name="T57" fmla="*/ 34 h 46"/>
                  <a:gd name="T58" fmla="*/ 10 w 25"/>
                  <a:gd name="T59" fmla="*/ 34 h 46"/>
                  <a:gd name="T60" fmla="*/ 10 w 25"/>
                  <a:gd name="T61" fmla="*/ 34 h 46"/>
                  <a:gd name="T62" fmla="*/ 10 w 25"/>
                  <a:gd name="T63" fmla="*/ 34 h 46"/>
                  <a:gd name="T64" fmla="*/ 10 w 25"/>
                  <a:gd name="T65" fmla="*/ 34 h 46"/>
                  <a:gd name="T66" fmla="*/ 12 w 25"/>
                  <a:gd name="T67" fmla="*/ 37 h 46"/>
                  <a:gd name="T68" fmla="*/ 12 w 25"/>
                  <a:gd name="T69" fmla="*/ 37 h 46"/>
                  <a:gd name="T70" fmla="*/ 12 w 25"/>
                  <a:gd name="T71" fmla="*/ 37 h 46"/>
                  <a:gd name="T72" fmla="*/ 12 w 25"/>
                  <a:gd name="T73" fmla="*/ 37 h 46"/>
                  <a:gd name="T74" fmla="*/ 12 w 25"/>
                  <a:gd name="T75" fmla="*/ 37 h 46"/>
                  <a:gd name="T76" fmla="*/ 12 w 25"/>
                  <a:gd name="T77" fmla="*/ 37 h 46"/>
                  <a:gd name="T78" fmla="*/ 5 w 25"/>
                  <a:gd name="T79" fmla="*/ 46 h 46"/>
                  <a:gd name="T80" fmla="*/ 5 w 25"/>
                  <a:gd name="T81" fmla="*/ 46 h 46"/>
                  <a:gd name="T82" fmla="*/ 15 w 25"/>
                  <a:gd name="T83" fmla="*/ 44 h 46"/>
                  <a:gd name="T84" fmla="*/ 23 w 25"/>
                  <a:gd name="T85" fmla="*/ 44 h 46"/>
                  <a:gd name="T86" fmla="*/ 23 w 25"/>
                  <a:gd name="T87" fmla="*/ 44 h 46"/>
                  <a:gd name="T88" fmla="*/ 23 w 25"/>
                  <a:gd name="T89" fmla="*/ 44 h 46"/>
                  <a:gd name="T90" fmla="*/ 22 w 25"/>
                  <a:gd name="T91" fmla="*/ 44 h 46"/>
                  <a:gd name="T92" fmla="*/ 21 w 25"/>
                  <a:gd name="T93" fmla="*/ 41 h 46"/>
                  <a:gd name="T94" fmla="*/ 21 w 25"/>
                  <a:gd name="T95" fmla="*/ 36 h 46"/>
                  <a:gd name="T96" fmla="*/ 20 w 25"/>
                  <a:gd name="T97" fmla="*/ 29 h 46"/>
                  <a:gd name="T98" fmla="*/ 20 w 25"/>
                  <a:gd name="T99" fmla="*/ 20 h 46"/>
                  <a:gd name="T100" fmla="*/ 20 w 25"/>
                  <a:gd name="T101" fmla="*/ 6 h 46"/>
                  <a:gd name="T102" fmla="*/ 20 w 25"/>
                  <a:gd name="T103" fmla="*/ 7 h 46"/>
                  <a:gd name="T104" fmla="*/ 21 w 25"/>
                  <a:gd name="T105" fmla="*/ 5 h 46"/>
                  <a:gd name="T106" fmla="*/ 21 w 25"/>
                  <a:gd name="T107" fmla="*/ 5 h 46"/>
                  <a:gd name="T108" fmla="*/ 21 w 25"/>
                  <a:gd name="T10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 h="46">
                    <a:moveTo>
                      <a:pt x="21" y="0"/>
                    </a:moveTo>
                    <a:cubicBezTo>
                      <a:pt x="21" y="2"/>
                      <a:pt x="20" y="2"/>
                      <a:pt x="20" y="2"/>
                    </a:cubicBezTo>
                    <a:cubicBezTo>
                      <a:pt x="20" y="2"/>
                      <a:pt x="19" y="2"/>
                      <a:pt x="19" y="2"/>
                    </a:cubicBezTo>
                    <a:cubicBezTo>
                      <a:pt x="19" y="2"/>
                      <a:pt x="19" y="2"/>
                      <a:pt x="19" y="2"/>
                    </a:cubicBezTo>
                    <a:cubicBezTo>
                      <a:pt x="18" y="3"/>
                      <a:pt x="18" y="3"/>
                      <a:pt x="18" y="3"/>
                    </a:cubicBezTo>
                    <a:cubicBezTo>
                      <a:pt x="2" y="7"/>
                      <a:pt x="9" y="8"/>
                      <a:pt x="12" y="8"/>
                    </a:cubicBezTo>
                    <a:cubicBezTo>
                      <a:pt x="13" y="8"/>
                      <a:pt x="13" y="8"/>
                      <a:pt x="13" y="8"/>
                    </a:cubicBezTo>
                    <a:cubicBezTo>
                      <a:pt x="14" y="8"/>
                      <a:pt x="15" y="8"/>
                      <a:pt x="15" y="8"/>
                    </a:cubicBezTo>
                    <a:cubicBezTo>
                      <a:pt x="25" y="8"/>
                      <a:pt x="17" y="13"/>
                      <a:pt x="17" y="13"/>
                    </a:cubicBezTo>
                    <a:cubicBezTo>
                      <a:pt x="7" y="17"/>
                      <a:pt x="14" y="20"/>
                      <a:pt x="14" y="20"/>
                    </a:cubicBezTo>
                    <a:cubicBezTo>
                      <a:pt x="22" y="20"/>
                      <a:pt x="15" y="21"/>
                      <a:pt x="15" y="21"/>
                    </a:cubicBezTo>
                    <a:cubicBezTo>
                      <a:pt x="0" y="24"/>
                      <a:pt x="10" y="25"/>
                      <a:pt x="10" y="25"/>
                    </a:cubicBezTo>
                    <a:cubicBezTo>
                      <a:pt x="11" y="25"/>
                      <a:pt x="11" y="25"/>
                      <a:pt x="12" y="25"/>
                    </a:cubicBezTo>
                    <a:cubicBezTo>
                      <a:pt x="16" y="25"/>
                      <a:pt x="17" y="30"/>
                      <a:pt x="17" y="30"/>
                    </a:cubicBezTo>
                    <a:cubicBezTo>
                      <a:pt x="16" y="28"/>
                      <a:pt x="14" y="28"/>
                      <a:pt x="12" y="28"/>
                    </a:cubicBezTo>
                    <a:cubicBezTo>
                      <a:pt x="10" y="28"/>
                      <a:pt x="8" y="29"/>
                      <a:pt x="6" y="31"/>
                    </a:cubicBezTo>
                    <a:cubicBezTo>
                      <a:pt x="6" y="31"/>
                      <a:pt x="6" y="31"/>
                      <a:pt x="6" y="31"/>
                    </a:cubicBezTo>
                    <a:cubicBezTo>
                      <a:pt x="5" y="31"/>
                      <a:pt x="3" y="32"/>
                      <a:pt x="2" y="32"/>
                    </a:cubicBezTo>
                    <a:cubicBezTo>
                      <a:pt x="3" y="32"/>
                      <a:pt x="3" y="32"/>
                      <a:pt x="3" y="32"/>
                    </a:cubicBezTo>
                    <a:cubicBezTo>
                      <a:pt x="3" y="32"/>
                      <a:pt x="3" y="32"/>
                      <a:pt x="3" y="32"/>
                    </a:cubicBezTo>
                    <a:cubicBezTo>
                      <a:pt x="3" y="33"/>
                      <a:pt x="3" y="34"/>
                      <a:pt x="3" y="36"/>
                    </a:cubicBezTo>
                    <a:cubicBezTo>
                      <a:pt x="3" y="35"/>
                      <a:pt x="3" y="35"/>
                      <a:pt x="3" y="35"/>
                    </a:cubicBezTo>
                    <a:cubicBezTo>
                      <a:pt x="3" y="35"/>
                      <a:pt x="3" y="35"/>
                      <a:pt x="3" y="35"/>
                    </a:cubicBezTo>
                    <a:cubicBezTo>
                      <a:pt x="3" y="35"/>
                      <a:pt x="3" y="35"/>
                      <a:pt x="3" y="35"/>
                    </a:cubicBezTo>
                    <a:cubicBezTo>
                      <a:pt x="3" y="35"/>
                      <a:pt x="3" y="35"/>
                      <a:pt x="3" y="35"/>
                    </a:cubicBezTo>
                    <a:cubicBezTo>
                      <a:pt x="5" y="35"/>
                      <a:pt x="6" y="34"/>
                      <a:pt x="8" y="34"/>
                    </a:cubicBezTo>
                    <a:cubicBezTo>
                      <a:pt x="8" y="34"/>
                      <a:pt x="8" y="34"/>
                      <a:pt x="8" y="34"/>
                    </a:cubicBezTo>
                    <a:cubicBezTo>
                      <a:pt x="8" y="34"/>
                      <a:pt x="8" y="34"/>
                      <a:pt x="8" y="34"/>
                    </a:cubicBezTo>
                    <a:cubicBezTo>
                      <a:pt x="9" y="34"/>
                      <a:pt x="10" y="34"/>
                      <a:pt x="10" y="34"/>
                    </a:cubicBezTo>
                    <a:cubicBezTo>
                      <a:pt x="10" y="34"/>
                      <a:pt x="10" y="34"/>
                      <a:pt x="10" y="34"/>
                    </a:cubicBezTo>
                    <a:cubicBezTo>
                      <a:pt x="10" y="34"/>
                      <a:pt x="10" y="34"/>
                      <a:pt x="10" y="34"/>
                    </a:cubicBezTo>
                    <a:cubicBezTo>
                      <a:pt x="10" y="34"/>
                      <a:pt x="10" y="34"/>
                      <a:pt x="10" y="34"/>
                    </a:cubicBezTo>
                    <a:cubicBezTo>
                      <a:pt x="10" y="34"/>
                      <a:pt x="10" y="34"/>
                      <a:pt x="10" y="34"/>
                    </a:cubicBezTo>
                    <a:cubicBezTo>
                      <a:pt x="12" y="34"/>
                      <a:pt x="13" y="34"/>
                      <a:pt x="12" y="37"/>
                    </a:cubicBezTo>
                    <a:cubicBezTo>
                      <a:pt x="12" y="37"/>
                      <a:pt x="12" y="37"/>
                      <a:pt x="12" y="37"/>
                    </a:cubicBezTo>
                    <a:cubicBezTo>
                      <a:pt x="12" y="37"/>
                      <a:pt x="12" y="37"/>
                      <a:pt x="12" y="37"/>
                    </a:cubicBezTo>
                    <a:cubicBezTo>
                      <a:pt x="12" y="37"/>
                      <a:pt x="12" y="37"/>
                      <a:pt x="12" y="37"/>
                    </a:cubicBezTo>
                    <a:cubicBezTo>
                      <a:pt x="12" y="37"/>
                      <a:pt x="12" y="37"/>
                      <a:pt x="12" y="37"/>
                    </a:cubicBezTo>
                    <a:cubicBezTo>
                      <a:pt x="12" y="37"/>
                      <a:pt x="12" y="37"/>
                      <a:pt x="12" y="37"/>
                    </a:cubicBezTo>
                    <a:cubicBezTo>
                      <a:pt x="11" y="41"/>
                      <a:pt x="7" y="42"/>
                      <a:pt x="5" y="46"/>
                    </a:cubicBezTo>
                    <a:cubicBezTo>
                      <a:pt x="5" y="46"/>
                      <a:pt x="5" y="46"/>
                      <a:pt x="5" y="46"/>
                    </a:cubicBezTo>
                    <a:cubicBezTo>
                      <a:pt x="7" y="44"/>
                      <a:pt x="11" y="44"/>
                      <a:pt x="15" y="44"/>
                    </a:cubicBezTo>
                    <a:cubicBezTo>
                      <a:pt x="19" y="44"/>
                      <a:pt x="23" y="44"/>
                      <a:pt x="23" y="44"/>
                    </a:cubicBezTo>
                    <a:cubicBezTo>
                      <a:pt x="23" y="44"/>
                      <a:pt x="23" y="44"/>
                      <a:pt x="23" y="44"/>
                    </a:cubicBezTo>
                    <a:cubicBezTo>
                      <a:pt x="23" y="44"/>
                      <a:pt x="23" y="44"/>
                      <a:pt x="23" y="44"/>
                    </a:cubicBezTo>
                    <a:cubicBezTo>
                      <a:pt x="23" y="44"/>
                      <a:pt x="22" y="44"/>
                      <a:pt x="22" y="44"/>
                    </a:cubicBezTo>
                    <a:cubicBezTo>
                      <a:pt x="21" y="44"/>
                      <a:pt x="21" y="43"/>
                      <a:pt x="21" y="41"/>
                    </a:cubicBezTo>
                    <a:cubicBezTo>
                      <a:pt x="21" y="41"/>
                      <a:pt x="21" y="39"/>
                      <a:pt x="21" y="36"/>
                    </a:cubicBezTo>
                    <a:cubicBezTo>
                      <a:pt x="20" y="35"/>
                      <a:pt x="20" y="32"/>
                      <a:pt x="20" y="29"/>
                    </a:cubicBezTo>
                    <a:cubicBezTo>
                      <a:pt x="19" y="26"/>
                      <a:pt x="19" y="21"/>
                      <a:pt x="20" y="20"/>
                    </a:cubicBezTo>
                    <a:cubicBezTo>
                      <a:pt x="20" y="20"/>
                      <a:pt x="22" y="6"/>
                      <a:pt x="20" y="6"/>
                    </a:cubicBezTo>
                    <a:cubicBezTo>
                      <a:pt x="20" y="6"/>
                      <a:pt x="20" y="7"/>
                      <a:pt x="20" y="7"/>
                    </a:cubicBezTo>
                    <a:cubicBezTo>
                      <a:pt x="20" y="7"/>
                      <a:pt x="20" y="6"/>
                      <a:pt x="21" y="5"/>
                    </a:cubicBezTo>
                    <a:cubicBezTo>
                      <a:pt x="21" y="5"/>
                      <a:pt x="21" y="5"/>
                      <a:pt x="21" y="5"/>
                    </a:cubicBezTo>
                    <a:cubicBezTo>
                      <a:pt x="22" y="1"/>
                      <a:pt x="21" y="0"/>
                      <a:pt x="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5" name="Freeform 383"/>
              <p:cNvSpPr>
                <a:spLocks/>
              </p:cNvSpPr>
              <p:nvPr/>
            </p:nvSpPr>
            <p:spPr bwMode="auto">
              <a:xfrm>
                <a:off x="1962" y="809"/>
                <a:ext cx="3" cy="3"/>
              </a:xfrm>
              <a:custGeom>
                <a:avLst/>
                <a:gdLst>
                  <a:gd name="T0" fmla="*/ 2 w 2"/>
                  <a:gd name="T1" fmla="*/ 0 h 2"/>
                  <a:gd name="T2" fmla="*/ 1 w 2"/>
                  <a:gd name="T3" fmla="*/ 0 h 2"/>
                  <a:gd name="T4" fmla="*/ 0 w 2"/>
                  <a:gd name="T5" fmla="*/ 2 h 2"/>
                  <a:gd name="T6" fmla="*/ 0 w 2"/>
                  <a:gd name="T7" fmla="*/ 2 h 2"/>
                  <a:gd name="T8" fmla="*/ 1 w 2"/>
                  <a:gd name="T9" fmla="*/ 2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cubicBezTo>
                      <a:pt x="1" y="0"/>
                      <a:pt x="1" y="0"/>
                      <a:pt x="1" y="0"/>
                    </a:cubicBezTo>
                    <a:cubicBezTo>
                      <a:pt x="1" y="0"/>
                      <a:pt x="1" y="2"/>
                      <a:pt x="0" y="2"/>
                    </a:cubicBezTo>
                    <a:cubicBezTo>
                      <a:pt x="0" y="2"/>
                      <a:pt x="0" y="2"/>
                      <a:pt x="0" y="2"/>
                    </a:cubicBezTo>
                    <a:cubicBezTo>
                      <a:pt x="0" y="2"/>
                      <a:pt x="1" y="2"/>
                      <a:pt x="1" y="2"/>
                    </a:cubicBezTo>
                    <a:cubicBezTo>
                      <a:pt x="1" y="2"/>
                      <a:pt x="2" y="2"/>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6" name="Freeform 384"/>
              <p:cNvSpPr>
                <a:spLocks noEditPoints="1"/>
              </p:cNvSpPr>
              <p:nvPr/>
            </p:nvSpPr>
            <p:spPr bwMode="auto">
              <a:xfrm>
                <a:off x="1939" y="858"/>
                <a:ext cx="13" cy="18"/>
              </a:xfrm>
              <a:custGeom>
                <a:avLst/>
                <a:gdLst>
                  <a:gd name="T0" fmla="*/ 9 w 9"/>
                  <a:gd name="T1" fmla="*/ 3 h 12"/>
                  <a:gd name="T2" fmla="*/ 9 w 9"/>
                  <a:gd name="T3" fmla="*/ 3 h 12"/>
                  <a:gd name="T4" fmla="*/ 2 w 9"/>
                  <a:gd name="T5" fmla="*/ 12 h 12"/>
                  <a:gd name="T6" fmla="*/ 2 w 9"/>
                  <a:gd name="T7" fmla="*/ 12 h 12"/>
                  <a:gd name="T8" fmla="*/ 9 w 9"/>
                  <a:gd name="T9" fmla="*/ 3 h 12"/>
                  <a:gd name="T10" fmla="*/ 9 w 9"/>
                  <a:gd name="T11" fmla="*/ 3 h 12"/>
                  <a:gd name="T12" fmla="*/ 9 w 9"/>
                  <a:gd name="T13" fmla="*/ 3 h 12"/>
                  <a:gd name="T14" fmla="*/ 9 w 9"/>
                  <a:gd name="T15" fmla="*/ 3 h 12"/>
                  <a:gd name="T16" fmla="*/ 9 w 9"/>
                  <a:gd name="T17" fmla="*/ 3 h 12"/>
                  <a:gd name="T18" fmla="*/ 9 w 9"/>
                  <a:gd name="T19" fmla="*/ 3 h 12"/>
                  <a:gd name="T20" fmla="*/ 9 w 9"/>
                  <a:gd name="T21" fmla="*/ 3 h 12"/>
                  <a:gd name="T22" fmla="*/ 9 w 9"/>
                  <a:gd name="T23" fmla="*/ 3 h 12"/>
                  <a:gd name="T24" fmla="*/ 0 w 9"/>
                  <a:gd name="T25" fmla="*/ 1 h 12"/>
                  <a:gd name="T26" fmla="*/ 0 w 9"/>
                  <a:gd name="T27" fmla="*/ 1 h 12"/>
                  <a:gd name="T28" fmla="*/ 0 w 9"/>
                  <a:gd name="T29" fmla="*/ 1 h 12"/>
                  <a:gd name="T30" fmla="*/ 0 w 9"/>
                  <a:gd name="T31" fmla="*/ 1 h 12"/>
                  <a:gd name="T32" fmla="*/ 0 w 9"/>
                  <a:gd name="T33" fmla="*/ 1 h 12"/>
                  <a:gd name="T34" fmla="*/ 0 w 9"/>
                  <a:gd name="T35" fmla="*/ 1 h 12"/>
                  <a:gd name="T36" fmla="*/ 5 w 9"/>
                  <a:gd name="T37" fmla="*/ 0 h 12"/>
                  <a:gd name="T38" fmla="*/ 5 w 9"/>
                  <a:gd name="T39" fmla="*/ 0 h 12"/>
                  <a:gd name="T40" fmla="*/ 5 w 9"/>
                  <a:gd name="T41" fmla="*/ 0 h 12"/>
                  <a:gd name="T42" fmla="*/ 7 w 9"/>
                  <a:gd name="T43" fmla="*/ 0 h 12"/>
                  <a:gd name="T44" fmla="*/ 5 w 9"/>
                  <a:gd name="T45" fmla="*/ 0 h 12"/>
                  <a:gd name="T46" fmla="*/ 7 w 9"/>
                  <a:gd name="T47" fmla="*/ 0 h 12"/>
                  <a:gd name="T48" fmla="*/ 7 w 9"/>
                  <a:gd name="T49" fmla="*/ 0 h 12"/>
                  <a:gd name="T50" fmla="*/ 7 w 9"/>
                  <a:gd name="T51" fmla="*/ 0 h 12"/>
                  <a:gd name="T52" fmla="*/ 7 w 9"/>
                  <a:gd name="T53" fmla="*/ 0 h 12"/>
                  <a:gd name="T54" fmla="*/ 7 w 9"/>
                  <a:gd name="T5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12">
                    <a:moveTo>
                      <a:pt x="9" y="3"/>
                    </a:moveTo>
                    <a:cubicBezTo>
                      <a:pt x="9" y="3"/>
                      <a:pt x="9" y="3"/>
                      <a:pt x="9" y="3"/>
                    </a:cubicBezTo>
                    <a:cubicBezTo>
                      <a:pt x="8" y="7"/>
                      <a:pt x="4" y="8"/>
                      <a:pt x="2" y="12"/>
                    </a:cubicBezTo>
                    <a:cubicBezTo>
                      <a:pt x="2" y="12"/>
                      <a:pt x="2" y="12"/>
                      <a:pt x="2" y="12"/>
                    </a:cubicBezTo>
                    <a:cubicBezTo>
                      <a:pt x="4" y="8"/>
                      <a:pt x="8" y="7"/>
                      <a:pt x="9" y="3"/>
                    </a:cubicBezTo>
                    <a:cubicBezTo>
                      <a:pt x="9" y="3"/>
                      <a:pt x="9" y="3"/>
                      <a:pt x="9" y="3"/>
                    </a:cubicBezTo>
                    <a:moveTo>
                      <a:pt x="9" y="3"/>
                    </a:moveTo>
                    <a:cubicBezTo>
                      <a:pt x="9" y="3"/>
                      <a:pt x="9" y="3"/>
                      <a:pt x="9" y="3"/>
                    </a:cubicBezTo>
                    <a:cubicBezTo>
                      <a:pt x="9" y="3"/>
                      <a:pt x="9" y="3"/>
                      <a:pt x="9" y="3"/>
                    </a:cubicBezTo>
                    <a:moveTo>
                      <a:pt x="9" y="3"/>
                    </a:moveTo>
                    <a:cubicBezTo>
                      <a:pt x="9" y="3"/>
                      <a:pt x="9" y="3"/>
                      <a:pt x="9" y="3"/>
                    </a:cubicBezTo>
                    <a:cubicBezTo>
                      <a:pt x="9" y="3"/>
                      <a:pt x="9" y="3"/>
                      <a:pt x="9" y="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5" y="0"/>
                    </a:moveTo>
                    <a:cubicBezTo>
                      <a:pt x="5" y="0"/>
                      <a:pt x="5" y="0"/>
                      <a:pt x="5" y="0"/>
                    </a:cubicBezTo>
                    <a:cubicBezTo>
                      <a:pt x="5" y="0"/>
                      <a:pt x="5" y="0"/>
                      <a:pt x="5" y="0"/>
                    </a:cubicBezTo>
                    <a:moveTo>
                      <a:pt x="7" y="0"/>
                    </a:moveTo>
                    <a:cubicBezTo>
                      <a:pt x="7" y="0"/>
                      <a:pt x="6" y="0"/>
                      <a:pt x="5" y="0"/>
                    </a:cubicBezTo>
                    <a:cubicBezTo>
                      <a:pt x="6" y="0"/>
                      <a:pt x="7" y="0"/>
                      <a:pt x="7" y="0"/>
                    </a:cubicBezTo>
                    <a:moveTo>
                      <a:pt x="7" y="0"/>
                    </a:moveTo>
                    <a:cubicBezTo>
                      <a:pt x="7" y="0"/>
                      <a:pt x="7" y="0"/>
                      <a:pt x="7" y="0"/>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7" name="Freeform 385"/>
              <p:cNvSpPr>
                <a:spLocks noEditPoints="1"/>
              </p:cNvSpPr>
              <p:nvPr/>
            </p:nvSpPr>
            <p:spPr bwMode="auto">
              <a:xfrm>
                <a:off x="1971" y="872"/>
                <a:ext cx="3" cy="2"/>
              </a:xfrm>
              <a:custGeom>
                <a:avLst/>
                <a:gdLst>
                  <a:gd name="T0" fmla="*/ 1 w 2"/>
                  <a:gd name="T1" fmla="*/ 1 h 2"/>
                  <a:gd name="T2" fmla="*/ 0 w 2"/>
                  <a:gd name="T3" fmla="*/ 2 h 2"/>
                  <a:gd name="T4" fmla="*/ 1 w 2"/>
                  <a:gd name="T5" fmla="*/ 1 h 2"/>
                  <a:gd name="T6" fmla="*/ 2 w 2"/>
                  <a:gd name="T7" fmla="*/ 0 h 2"/>
                  <a:gd name="T8" fmla="*/ 1 w 2"/>
                  <a:gd name="T9" fmla="*/ 0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1" y="1"/>
                      <a:pt x="0" y="2"/>
                      <a:pt x="0" y="2"/>
                    </a:cubicBezTo>
                    <a:cubicBezTo>
                      <a:pt x="0" y="2"/>
                      <a:pt x="0" y="1"/>
                      <a:pt x="1" y="1"/>
                    </a:cubicBezTo>
                    <a:moveTo>
                      <a:pt x="2" y="0"/>
                    </a:moveTo>
                    <a:cubicBezTo>
                      <a:pt x="2" y="0"/>
                      <a:pt x="1" y="0"/>
                      <a:pt x="1" y="0"/>
                    </a:cubicBezTo>
                    <a:cubicBezTo>
                      <a:pt x="1"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8" name="Freeform 386"/>
              <p:cNvSpPr>
                <a:spLocks noEditPoints="1"/>
              </p:cNvSpPr>
              <p:nvPr/>
            </p:nvSpPr>
            <p:spPr bwMode="auto">
              <a:xfrm>
                <a:off x="1953" y="872"/>
                <a:ext cx="21" cy="11"/>
              </a:xfrm>
              <a:custGeom>
                <a:avLst/>
                <a:gdLst>
                  <a:gd name="T0" fmla="*/ 12 w 14"/>
                  <a:gd name="T1" fmla="*/ 2 h 8"/>
                  <a:gd name="T2" fmla="*/ 13 w 14"/>
                  <a:gd name="T3" fmla="*/ 1 h 8"/>
                  <a:gd name="T4" fmla="*/ 12 w 14"/>
                  <a:gd name="T5" fmla="*/ 2 h 8"/>
                  <a:gd name="T6" fmla="*/ 13 w 14"/>
                  <a:gd name="T7" fmla="*/ 0 h 8"/>
                  <a:gd name="T8" fmla="*/ 10 w 14"/>
                  <a:gd name="T9" fmla="*/ 1 h 8"/>
                  <a:gd name="T10" fmla="*/ 10 w 14"/>
                  <a:gd name="T11" fmla="*/ 1 h 8"/>
                  <a:gd name="T12" fmla="*/ 10 w 14"/>
                  <a:gd name="T13" fmla="*/ 1 h 8"/>
                  <a:gd name="T14" fmla="*/ 10 w 14"/>
                  <a:gd name="T15" fmla="*/ 1 h 8"/>
                  <a:gd name="T16" fmla="*/ 10 w 14"/>
                  <a:gd name="T17" fmla="*/ 1 h 8"/>
                  <a:gd name="T18" fmla="*/ 0 w 14"/>
                  <a:gd name="T19" fmla="*/ 7 h 8"/>
                  <a:gd name="T20" fmla="*/ 1 w 14"/>
                  <a:gd name="T21" fmla="*/ 8 h 8"/>
                  <a:gd name="T22" fmla="*/ 11 w 14"/>
                  <a:gd name="T23" fmla="*/ 2 h 8"/>
                  <a:gd name="T24" fmla="*/ 14 w 14"/>
                  <a:gd name="T25" fmla="*/ 0 h 8"/>
                  <a:gd name="T26" fmla="*/ 14 w 14"/>
                  <a:gd name="T27" fmla="*/ 0 h 8"/>
                  <a:gd name="T28" fmla="*/ 14 w 14"/>
                  <a:gd name="T29" fmla="*/ 0 h 8"/>
                  <a:gd name="T30" fmla="*/ 13 w 14"/>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8">
                    <a:moveTo>
                      <a:pt x="12" y="2"/>
                    </a:moveTo>
                    <a:cubicBezTo>
                      <a:pt x="12" y="2"/>
                      <a:pt x="13" y="1"/>
                      <a:pt x="13" y="1"/>
                    </a:cubicBezTo>
                    <a:cubicBezTo>
                      <a:pt x="12" y="1"/>
                      <a:pt x="12" y="2"/>
                      <a:pt x="12" y="2"/>
                    </a:cubicBezTo>
                    <a:moveTo>
                      <a:pt x="13" y="0"/>
                    </a:moveTo>
                    <a:cubicBezTo>
                      <a:pt x="13" y="0"/>
                      <a:pt x="11"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2" y="3"/>
                      <a:pt x="0" y="7"/>
                    </a:cubicBezTo>
                    <a:cubicBezTo>
                      <a:pt x="0" y="7"/>
                      <a:pt x="0" y="8"/>
                      <a:pt x="1" y="8"/>
                    </a:cubicBezTo>
                    <a:cubicBezTo>
                      <a:pt x="3" y="8"/>
                      <a:pt x="6" y="7"/>
                      <a:pt x="11" y="2"/>
                    </a:cubicBezTo>
                    <a:cubicBezTo>
                      <a:pt x="13" y="1"/>
                      <a:pt x="13" y="1"/>
                      <a:pt x="14" y="0"/>
                    </a:cubicBezTo>
                    <a:cubicBezTo>
                      <a:pt x="14" y="0"/>
                      <a:pt x="14" y="0"/>
                      <a:pt x="14" y="0"/>
                    </a:cubicBezTo>
                    <a:cubicBezTo>
                      <a:pt x="14" y="0"/>
                      <a:pt x="14" y="0"/>
                      <a:pt x="14" y="0"/>
                    </a:cubicBezTo>
                    <a:cubicBezTo>
                      <a:pt x="14" y="0"/>
                      <a:pt x="13"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9" name="Freeform 387"/>
              <p:cNvSpPr>
                <a:spLocks noEditPoints="1"/>
              </p:cNvSpPr>
              <p:nvPr/>
            </p:nvSpPr>
            <p:spPr bwMode="auto">
              <a:xfrm>
                <a:off x="1968" y="873"/>
                <a:ext cx="14" cy="10"/>
              </a:xfrm>
              <a:custGeom>
                <a:avLst/>
                <a:gdLst>
                  <a:gd name="T0" fmla="*/ 8 w 10"/>
                  <a:gd name="T1" fmla="*/ 2 h 7"/>
                  <a:gd name="T2" fmla="*/ 8 w 10"/>
                  <a:gd name="T3" fmla="*/ 5 h 7"/>
                  <a:gd name="T4" fmla="*/ 9 w 10"/>
                  <a:gd name="T5" fmla="*/ 5 h 7"/>
                  <a:gd name="T6" fmla="*/ 10 w 10"/>
                  <a:gd name="T7" fmla="*/ 4 h 7"/>
                  <a:gd name="T8" fmla="*/ 10 w 10"/>
                  <a:gd name="T9" fmla="*/ 3 h 7"/>
                  <a:gd name="T10" fmla="*/ 8 w 10"/>
                  <a:gd name="T11" fmla="*/ 2 h 7"/>
                  <a:gd name="T12" fmla="*/ 5 w 10"/>
                  <a:gd name="T13" fmla="*/ 0 h 7"/>
                  <a:gd name="T14" fmla="*/ 5 w 10"/>
                  <a:gd name="T15" fmla="*/ 0 h 7"/>
                  <a:gd name="T16" fmla="*/ 1 w 10"/>
                  <a:gd name="T17" fmla="*/ 7 h 7"/>
                  <a:gd name="T18" fmla="*/ 7 w 10"/>
                  <a:gd name="T19" fmla="*/ 1 h 7"/>
                  <a:gd name="T20" fmla="*/ 7 w 10"/>
                  <a:gd name="T21" fmla="*/ 1 h 7"/>
                  <a:gd name="T22" fmla="*/ 5 w 10"/>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7">
                    <a:moveTo>
                      <a:pt x="8" y="2"/>
                    </a:moveTo>
                    <a:cubicBezTo>
                      <a:pt x="9" y="2"/>
                      <a:pt x="9" y="3"/>
                      <a:pt x="8" y="5"/>
                    </a:cubicBezTo>
                    <a:cubicBezTo>
                      <a:pt x="8" y="5"/>
                      <a:pt x="8" y="5"/>
                      <a:pt x="9" y="5"/>
                    </a:cubicBezTo>
                    <a:cubicBezTo>
                      <a:pt x="9" y="5"/>
                      <a:pt x="10" y="5"/>
                      <a:pt x="10" y="4"/>
                    </a:cubicBezTo>
                    <a:cubicBezTo>
                      <a:pt x="10" y="3"/>
                      <a:pt x="10" y="3"/>
                      <a:pt x="10" y="3"/>
                    </a:cubicBezTo>
                    <a:cubicBezTo>
                      <a:pt x="8" y="2"/>
                      <a:pt x="8" y="2"/>
                      <a:pt x="8" y="2"/>
                    </a:cubicBezTo>
                    <a:moveTo>
                      <a:pt x="5" y="0"/>
                    </a:moveTo>
                    <a:cubicBezTo>
                      <a:pt x="5" y="0"/>
                      <a:pt x="5" y="0"/>
                      <a:pt x="5" y="0"/>
                    </a:cubicBezTo>
                    <a:cubicBezTo>
                      <a:pt x="5" y="0"/>
                      <a:pt x="0" y="6"/>
                      <a:pt x="1" y="7"/>
                    </a:cubicBezTo>
                    <a:cubicBezTo>
                      <a:pt x="1" y="7"/>
                      <a:pt x="5" y="3"/>
                      <a:pt x="7" y="1"/>
                    </a:cubicBezTo>
                    <a:cubicBezTo>
                      <a:pt x="7" y="1"/>
                      <a:pt x="7" y="1"/>
                      <a:pt x="7"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0" name="Freeform 388"/>
              <p:cNvSpPr>
                <a:spLocks noEditPoints="1"/>
              </p:cNvSpPr>
              <p:nvPr/>
            </p:nvSpPr>
            <p:spPr bwMode="auto">
              <a:xfrm>
                <a:off x="1934" y="770"/>
                <a:ext cx="29" cy="38"/>
              </a:xfrm>
              <a:custGeom>
                <a:avLst/>
                <a:gdLst>
                  <a:gd name="T0" fmla="*/ 4 w 20"/>
                  <a:gd name="T1" fmla="*/ 23 h 26"/>
                  <a:gd name="T2" fmla="*/ 3 w 20"/>
                  <a:gd name="T3" fmla="*/ 26 h 26"/>
                  <a:gd name="T4" fmla="*/ 3 w 20"/>
                  <a:gd name="T5" fmla="*/ 26 h 26"/>
                  <a:gd name="T6" fmla="*/ 3 w 20"/>
                  <a:gd name="T7" fmla="*/ 26 h 26"/>
                  <a:gd name="T8" fmla="*/ 4 w 20"/>
                  <a:gd name="T9" fmla="*/ 25 h 26"/>
                  <a:gd name="T10" fmla="*/ 4 w 20"/>
                  <a:gd name="T11" fmla="*/ 25 h 26"/>
                  <a:gd name="T12" fmla="*/ 4 w 20"/>
                  <a:gd name="T13" fmla="*/ 23 h 26"/>
                  <a:gd name="T14" fmla="*/ 9 w 20"/>
                  <a:gd name="T15" fmla="*/ 19 h 26"/>
                  <a:gd name="T16" fmla="*/ 6 w 20"/>
                  <a:gd name="T17" fmla="*/ 21 h 26"/>
                  <a:gd name="T18" fmla="*/ 6 w 20"/>
                  <a:gd name="T19" fmla="*/ 23 h 26"/>
                  <a:gd name="T20" fmla="*/ 6 w 20"/>
                  <a:gd name="T21" fmla="*/ 25 h 26"/>
                  <a:gd name="T22" fmla="*/ 9 w 20"/>
                  <a:gd name="T23" fmla="*/ 24 h 26"/>
                  <a:gd name="T24" fmla="*/ 9 w 20"/>
                  <a:gd name="T25" fmla="*/ 19 h 26"/>
                  <a:gd name="T26" fmla="*/ 12 w 20"/>
                  <a:gd name="T27" fmla="*/ 18 h 26"/>
                  <a:gd name="T28" fmla="*/ 11 w 20"/>
                  <a:gd name="T29" fmla="*/ 18 h 26"/>
                  <a:gd name="T30" fmla="*/ 11 w 20"/>
                  <a:gd name="T31" fmla="*/ 23 h 26"/>
                  <a:gd name="T32" fmla="*/ 12 w 20"/>
                  <a:gd name="T33" fmla="*/ 23 h 26"/>
                  <a:gd name="T34" fmla="*/ 12 w 20"/>
                  <a:gd name="T35" fmla="*/ 18 h 26"/>
                  <a:gd name="T36" fmla="*/ 15 w 20"/>
                  <a:gd name="T37" fmla="*/ 15 h 26"/>
                  <a:gd name="T38" fmla="*/ 14 w 20"/>
                  <a:gd name="T39" fmla="*/ 17 h 26"/>
                  <a:gd name="T40" fmla="*/ 14 w 20"/>
                  <a:gd name="T41" fmla="*/ 17 h 26"/>
                  <a:gd name="T42" fmla="*/ 14 w 20"/>
                  <a:gd name="T43" fmla="*/ 21 h 26"/>
                  <a:gd name="T44" fmla="*/ 14 w 20"/>
                  <a:gd name="T45" fmla="*/ 23 h 26"/>
                  <a:gd name="T46" fmla="*/ 14 w 20"/>
                  <a:gd name="T47" fmla="*/ 23 h 26"/>
                  <a:gd name="T48" fmla="*/ 16 w 20"/>
                  <a:gd name="T49" fmla="*/ 23 h 26"/>
                  <a:gd name="T50" fmla="*/ 16 w 20"/>
                  <a:gd name="T51" fmla="*/ 19 h 26"/>
                  <a:gd name="T52" fmla="*/ 15 w 20"/>
                  <a:gd name="T53" fmla="*/ 15 h 26"/>
                  <a:gd name="T54" fmla="*/ 5 w 20"/>
                  <a:gd name="T55" fmla="*/ 0 h 26"/>
                  <a:gd name="T56" fmla="*/ 10 w 20"/>
                  <a:gd name="T57" fmla="*/ 8 h 26"/>
                  <a:gd name="T58" fmla="*/ 13 w 20"/>
                  <a:gd name="T59" fmla="*/ 10 h 26"/>
                  <a:gd name="T60" fmla="*/ 8 w 20"/>
                  <a:gd name="T61" fmla="*/ 13 h 26"/>
                  <a:gd name="T62" fmla="*/ 10 w 20"/>
                  <a:gd name="T63" fmla="*/ 14 h 26"/>
                  <a:gd name="T64" fmla="*/ 10 w 20"/>
                  <a:gd name="T65" fmla="*/ 15 h 26"/>
                  <a:gd name="T66" fmla="*/ 13 w 20"/>
                  <a:gd name="T67" fmla="*/ 14 h 26"/>
                  <a:gd name="T68" fmla="*/ 14 w 20"/>
                  <a:gd name="T69" fmla="*/ 14 h 26"/>
                  <a:gd name="T70" fmla="*/ 17 w 20"/>
                  <a:gd name="T71" fmla="*/ 15 h 26"/>
                  <a:gd name="T72" fmla="*/ 17 w 20"/>
                  <a:gd name="T73" fmla="*/ 23 h 26"/>
                  <a:gd name="T74" fmla="*/ 18 w 20"/>
                  <a:gd name="T75" fmla="*/ 24 h 26"/>
                  <a:gd name="T76" fmla="*/ 18 w 20"/>
                  <a:gd name="T77" fmla="*/ 17 h 26"/>
                  <a:gd name="T78" fmla="*/ 19 w 20"/>
                  <a:gd name="T79" fmla="*/ 15 h 26"/>
                  <a:gd name="T80" fmla="*/ 20 w 20"/>
                  <a:gd name="T81" fmla="*/ 15 h 26"/>
                  <a:gd name="T82" fmla="*/ 20 w 20"/>
                  <a:gd name="T83" fmla="*/ 15 h 26"/>
                  <a:gd name="T84" fmla="*/ 20 w 20"/>
                  <a:gd name="T85" fmla="*/ 16 h 26"/>
                  <a:gd name="T86" fmla="*/ 18 w 20"/>
                  <a:gd name="T87" fmla="*/ 8 h 26"/>
                  <a:gd name="T88" fmla="*/ 6 w 20"/>
                  <a:gd name="T89" fmla="*/ 1 h 26"/>
                  <a:gd name="T90" fmla="*/ 5 w 20"/>
                  <a:gd name="T9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 h="26">
                    <a:moveTo>
                      <a:pt x="4" y="23"/>
                    </a:moveTo>
                    <a:cubicBezTo>
                      <a:pt x="2" y="25"/>
                      <a:pt x="2" y="25"/>
                      <a:pt x="3" y="26"/>
                    </a:cubicBezTo>
                    <a:cubicBezTo>
                      <a:pt x="3" y="26"/>
                      <a:pt x="3" y="26"/>
                      <a:pt x="3" y="26"/>
                    </a:cubicBezTo>
                    <a:cubicBezTo>
                      <a:pt x="3" y="26"/>
                      <a:pt x="3" y="26"/>
                      <a:pt x="3" y="26"/>
                    </a:cubicBezTo>
                    <a:cubicBezTo>
                      <a:pt x="4" y="26"/>
                      <a:pt x="4" y="26"/>
                      <a:pt x="4" y="25"/>
                    </a:cubicBezTo>
                    <a:cubicBezTo>
                      <a:pt x="4" y="25"/>
                      <a:pt x="4" y="25"/>
                      <a:pt x="4" y="25"/>
                    </a:cubicBezTo>
                    <a:cubicBezTo>
                      <a:pt x="4" y="24"/>
                      <a:pt x="4" y="23"/>
                      <a:pt x="4" y="23"/>
                    </a:cubicBezTo>
                    <a:moveTo>
                      <a:pt x="9" y="19"/>
                    </a:moveTo>
                    <a:cubicBezTo>
                      <a:pt x="8" y="20"/>
                      <a:pt x="7" y="21"/>
                      <a:pt x="6" y="21"/>
                    </a:cubicBezTo>
                    <a:cubicBezTo>
                      <a:pt x="6" y="22"/>
                      <a:pt x="6" y="23"/>
                      <a:pt x="6" y="23"/>
                    </a:cubicBezTo>
                    <a:cubicBezTo>
                      <a:pt x="6" y="24"/>
                      <a:pt x="6" y="24"/>
                      <a:pt x="6" y="25"/>
                    </a:cubicBezTo>
                    <a:cubicBezTo>
                      <a:pt x="7" y="24"/>
                      <a:pt x="8" y="24"/>
                      <a:pt x="9" y="24"/>
                    </a:cubicBezTo>
                    <a:cubicBezTo>
                      <a:pt x="9" y="22"/>
                      <a:pt x="9" y="21"/>
                      <a:pt x="9" y="19"/>
                    </a:cubicBezTo>
                    <a:moveTo>
                      <a:pt x="12" y="18"/>
                    </a:moveTo>
                    <a:cubicBezTo>
                      <a:pt x="12" y="18"/>
                      <a:pt x="12" y="18"/>
                      <a:pt x="11" y="18"/>
                    </a:cubicBezTo>
                    <a:cubicBezTo>
                      <a:pt x="11" y="20"/>
                      <a:pt x="11" y="22"/>
                      <a:pt x="11" y="23"/>
                    </a:cubicBezTo>
                    <a:cubicBezTo>
                      <a:pt x="11" y="23"/>
                      <a:pt x="12" y="23"/>
                      <a:pt x="12" y="23"/>
                    </a:cubicBezTo>
                    <a:cubicBezTo>
                      <a:pt x="12" y="21"/>
                      <a:pt x="12" y="19"/>
                      <a:pt x="12" y="18"/>
                    </a:cubicBezTo>
                    <a:moveTo>
                      <a:pt x="15" y="15"/>
                    </a:moveTo>
                    <a:cubicBezTo>
                      <a:pt x="15" y="16"/>
                      <a:pt x="14" y="17"/>
                      <a:pt x="14" y="17"/>
                    </a:cubicBezTo>
                    <a:cubicBezTo>
                      <a:pt x="14" y="17"/>
                      <a:pt x="14" y="17"/>
                      <a:pt x="14" y="17"/>
                    </a:cubicBezTo>
                    <a:cubicBezTo>
                      <a:pt x="14" y="19"/>
                      <a:pt x="14" y="21"/>
                      <a:pt x="14" y="21"/>
                    </a:cubicBezTo>
                    <a:cubicBezTo>
                      <a:pt x="14" y="22"/>
                      <a:pt x="14" y="22"/>
                      <a:pt x="14" y="23"/>
                    </a:cubicBezTo>
                    <a:cubicBezTo>
                      <a:pt x="14" y="23"/>
                      <a:pt x="14" y="23"/>
                      <a:pt x="14" y="23"/>
                    </a:cubicBezTo>
                    <a:cubicBezTo>
                      <a:pt x="15" y="23"/>
                      <a:pt x="15" y="23"/>
                      <a:pt x="16" y="23"/>
                    </a:cubicBezTo>
                    <a:cubicBezTo>
                      <a:pt x="16" y="21"/>
                      <a:pt x="16" y="19"/>
                      <a:pt x="16" y="19"/>
                    </a:cubicBezTo>
                    <a:cubicBezTo>
                      <a:pt x="16" y="16"/>
                      <a:pt x="15" y="15"/>
                      <a:pt x="15" y="15"/>
                    </a:cubicBezTo>
                    <a:moveTo>
                      <a:pt x="5" y="0"/>
                    </a:moveTo>
                    <a:cubicBezTo>
                      <a:pt x="0" y="0"/>
                      <a:pt x="10" y="8"/>
                      <a:pt x="10" y="8"/>
                    </a:cubicBezTo>
                    <a:cubicBezTo>
                      <a:pt x="9" y="10"/>
                      <a:pt x="13" y="10"/>
                      <a:pt x="13" y="10"/>
                    </a:cubicBezTo>
                    <a:cubicBezTo>
                      <a:pt x="10" y="12"/>
                      <a:pt x="9" y="13"/>
                      <a:pt x="8" y="13"/>
                    </a:cubicBezTo>
                    <a:cubicBezTo>
                      <a:pt x="9" y="14"/>
                      <a:pt x="10" y="14"/>
                      <a:pt x="10" y="14"/>
                    </a:cubicBezTo>
                    <a:cubicBezTo>
                      <a:pt x="10" y="14"/>
                      <a:pt x="10" y="15"/>
                      <a:pt x="10" y="15"/>
                    </a:cubicBezTo>
                    <a:cubicBezTo>
                      <a:pt x="11" y="14"/>
                      <a:pt x="12" y="14"/>
                      <a:pt x="13" y="14"/>
                    </a:cubicBezTo>
                    <a:cubicBezTo>
                      <a:pt x="13" y="14"/>
                      <a:pt x="13" y="14"/>
                      <a:pt x="14" y="14"/>
                    </a:cubicBezTo>
                    <a:cubicBezTo>
                      <a:pt x="15" y="14"/>
                      <a:pt x="16" y="14"/>
                      <a:pt x="17" y="15"/>
                    </a:cubicBezTo>
                    <a:cubicBezTo>
                      <a:pt x="17" y="15"/>
                      <a:pt x="18" y="15"/>
                      <a:pt x="17" y="23"/>
                    </a:cubicBezTo>
                    <a:cubicBezTo>
                      <a:pt x="17" y="23"/>
                      <a:pt x="18" y="24"/>
                      <a:pt x="18" y="24"/>
                    </a:cubicBezTo>
                    <a:cubicBezTo>
                      <a:pt x="18" y="19"/>
                      <a:pt x="18" y="17"/>
                      <a:pt x="18" y="17"/>
                    </a:cubicBezTo>
                    <a:cubicBezTo>
                      <a:pt x="18" y="15"/>
                      <a:pt x="18" y="15"/>
                      <a:pt x="19" y="15"/>
                    </a:cubicBezTo>
                    <a:cubicBezTo>
                      <a:pt x="19" y="15"/>
                      <a:pt x="20" y="15"/>
                      <a:pt x="20" y="15"/>
                    </a:cubicBezTo>
                    <a:cubicBezTo>
                      <a:pt x="20" y="15"/>
                      <a:pt x="20" y="15"/>
                      <a:pt x="20" y="15"/>
                    </a:cubicBezTo>
                    <a:cubicBezTo>
                      <a:pt x="20" y="15"/>
                      <a:pt x="20" y="15"/>
                      <a:pt x="20" y="16"/>
                    </a:cubicBezTo>
                    <a:cubicBezTo>
                      <a:pt x="20" y="13"/>
                      <a:pt x="19" y="11"/>
                      <a:pt x="18" y="8"/>
                    </a:cubicBezTo>
                    <a:cubicBezTo>
                      <a:pt x="14" y="1"/>
                      <a:pt x="6" y="1"/>
                      <a:pt x="6"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1" name="Freeform 389"/>
              <p:cNvSpPr>
                <a:spLocks/>
              </p:cNvSpPr>
              <p:nvPr/>
            </p:nvSpPr>
            <p:spPr bwMode="auto">
              <a:xfrm>
                <a:off x="1939" y="80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2" name="Freeform 390"/>
              <p:cNvSpPr>
                <a:spLocks noEditPoints="1"/>
              </p:cNvSpPr>
              <p:nvPr/>
            </p:nvSpPr>
            <p:spPr bwMode="auto">
              <a:xfrm>
                <a:off x="1940" y="789"/>
                <a:ext cx="10" cy="17"/>
              </a:xfrm>
              <a:custGeom>
                <a:avLst/>
                <a:gdLst>
                  <a:gd name="T0" fmla="*/ 2 w 7"/>
                  <a:gd name="T1" fmla="*/ 8 h 12"/>
                  <a:gd name="T2" fmla="*/ 0 w 7"/>
                  <a:gd name="T3" fmla="*/ 10 h 12"/>
                  <a:gd name="T4" fmla="*/ 0 w 7"/>
                  <a:gd name="T5" fmla="*/ 12 h 12"/>
                  <a:gd name="T6" fmla="*/ 0 w 7"/>
                  <a:gd name="T7" fmla="*/ 12 h 12"/>
                  <a:gd name="T8" fmla="*/ 2 w 7"/>
                  <a:gd name="T9" fmla="*/ 12 h 12"/>
                  <a:gd name="T10" fmla="*/ 2 w 7"/>
                  <a:gd name="T11" fmla="*/ 10 h 12"/>
                  <a:gd name="T12" fmla="*/ 2 w 7"/>
                  <a:gd name="T13" fmla="*/ 8 h 12"/>
                  <a:gd name="T14" fmla="*/ 7 w 7"/>
                  <a:gd name="T15" fmla="*/ 5 h 12"/>
                  <a:gd name="T16" fmla="*/ 5 w 7"/>
                  <a:gd name="T17" fmla="*/ 6 h 12"/>
                  <a:gd name="T18" fmla="*/ 5 w 7"/>
                  <a:gd name="T19" fmla="*/ 11 h 12"/>
                  <a:gd name="T20" fmla="*/ 7 w 7"/>
                  <a:gd name="T21" fmla="*/ 10 h 12"/>
                  <a:gd name="T22" fmla="*/ 7 w 7"/>
                  <a:gd name="T23" fmla="*/ 5 h 12"/>
                  <a:gd name="T24" fmla="*/ 4 w 7"/>
                  <a:gd name="T25" fmla="*/ 0 h 12"/>
                  <a:gd name="T26" fmla="*/ 4 w 7"/>
                  <a:gd name="T27" fmla="*/ 2 h 12"/>
                  <a:gd name="T28" fmla="*/ 6 w 7"/>
                  <a:gd name="T29" fmla="*/ 2 h 12"/>
                  <a:gd name="T30" fmla="*/ 6 w 7"/>
                  <a:gd name="T31" fmla="*/ 2 h 12"/>
                  <a:gd name="T32" fmla="*/ 6 w 7"/>
                  <a:gd name="T33" fmla="*/ 1 h 12"/>
                  <a:gd name="T34" fmla="*/ 4 w 7"/>
                  <a:gd name="T3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12">
                    <a:moveTo>
                      <a:pt x="2" y="8"/>
                    </a:moveTo>
                    <a:cubicBezTo>
                      <a:pt x="2" y="9"/>
                      <a:pt x="1" y="9"/>
                      <a:pt x="0" y="10"/>
                    </a:cubicBezTo>
                    <a:cubicBezTo>
                      <a:pt x="0" y="10"/>
                      <a:pt x="0" y="11"/>
                      <a:pt x="0" y="12"/>
                    </a:cubicBezTo>
                    <a:cubicBezTo>
                      <a:pt x="0" y="12"/>
                      <a:pt x="0" y="12"/>
                      <a:pt x="0" y="12"/>
                    </a:cubicBezTo>
                    <a:cubicBezTo>
                      <a:pt x="1" y="12"/>
                      <a:pt x="1" y="12"/>
                      <a:pt x="2" y="12"/>
                    </a:cubicBezTo>
                    <a:cubicBezTo>
                      <a:pt x="2" y="11"/>
                      <a:pt x="2" y="11"/>
                      <a:pt x="2" y="10"/>
                    </a:cubicBezTo>
                    <a:cubicBezTo>
                      <a:pt x="2" y="10"/>
                      <a:pt x="2" y="9"/>
                      <a:pt x="2" y="8"/>
                    </a:cubicBezTo>
                    <a:moveTo>
                      <a:pt x="7" y="5"/>
                    </a:moveTo>
                    <a:cubicBezTo>
                      <a:pt x="6" y="6"/>
                      <a:pt x="6" y="6"/>
                      <a:pt x="5" y="6"/>
                    </a:cubicBezTo>
                    <a:cubicBezTo>
                      <a:pt x="5" y="8"/>
                      <a:pt x="5" y="9"/>
                      <a:pt x="5" y="11"/>
                    </a:cubicBezTo>
                    <a:cubicBezTo>
                      <a:pt x="6" y="10"/>
                      <a:pt x="6" y="10"/>
                      <a:pt x="7" y="10"/>
                    </a:cubicBezTo>
                    <a:cubicBezTo>
                      <a:pt x="7" y="9"/>
                      <a:pt x="7" y="7"/>
                      <a:pt x="7" y="5"/>
                    </a:cubicBezTo>
                    <a:moveTo>
                      <a:pt x="4" y="0"/>
                    </a:moveTo>
                    <a:cubicBezTo>
                      <a:pt x="3" y="2"/>
                      <a:pt x="3" y="2"/>
                      <a:pt x="4" y="2"/>
                    </a:cubicBezTo>
                    <a:cubicBezTo>
                      <a:pt x="5" y="2"/>
                      <a:pt x="6" y="2"/>
                      <a:pt x="6" y="2"/>
                    </a:cubicBezTo>
                    <a:cubicBezTo>
                      <a:pt x="6" y="2"/>
                      <a:pt x="6" y="2"/>
                      <a:pt x="6" y="2"/>
                    </a:cubicBezTo>
                    <a:cubicBezTo>
                      <a:pt x="6" y="2"/>
                      <a:pt x="6" y="1"/>
                      <a:pt x="6" y="1"/>
                    </a:cubicBezTo>
                    <a:cubicBezTo>
                      <a:pt x="6" y="1"/>
                      <a:pt x="5"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3" name="Freeform 391"/>
              <p:cNvSpPr>
                <a:spLocks noEditPoints="1"/>
              </p:cNvSpPr>
              <p:nvPr/>
            </p:nvSpPr>
            <p:spPr bwMode="auto">
              <a:xfrm>
                <a:off x="1952" y="790"/>
                <a:ext cx="9" cy="13"/>
              </a:xfrm>
              <a:custGeom>
                <a:avLst/>
                <a:gdLst>
                  <a:gd name="T0" fmla="*/ 2 w 6"/>
                  <a:gd name="T1" fmla="*/ 3 h 9"/>
                  <a:gd name="T2" fmla="*/ 0 w 6"/>
                  <a:gd name="T3" fmla="*/ 4 h 9"/>
                  <a:gd name="T4" fmla="*/ 0 w 6"/>
                  <a:gd name="T5" fmla="*/ 9 h 9"/>
                  <a:gd name="T6" fmla="*/ 2 w 6"/>
                  <a:gd name="T7" fmla="*/ 9 h 9"/>
                  <a:gd name="T8" fmla="*/ 2 w 6"/>
                  <a:gd name="T9" fmla="*/ 7 h 9"/>
                  <a:gd name="T10" fmla="*/ 2 w 6"/>
                  <a:gd name="T11" fmla="*/ 3 h 9"/>
                  <a:gd name="T12" fmla="*/ 2 w 6"/>
                  <a:gd name="T13" fmla="*/ 0 h 9"/>
                  <a:gd name="T14" fmla="*/ 1 w 6"/>
                  <a:gd name="T15" fmla="*/ 0 h 9"/>
                  <a:gd name="T16" fmla="*/ 1 w 6"/>
                  <a:gd name="T17" fmla="*/ 0 h 9"/>
                  <a:gd name="T18" fmla="*/ 3 w 6"/>
                  <a:gd name="T19" fmla="*/ 1 h 9"/>
                  <a:gd name="T20" fmla="*/ 4 w 6"/>
                  <a:gd name="T21" fmla="*/ 5 h 9"/>
                  <a:gd name="T22" fmla="*/ 4 w 6"/>
                  <a:gd name="T23" fmla="*/ 9 h 9"/>
                  <a:gd name="T24" fmla="*/ 5 w 6"/>
                  <a:gd name="T25" fmla="*/ 9 h 9"/>
                  <a:gd name="T26" fmla="*/ 5 w 6"/>
                  <a:gd name="T27" fmla="*/ 1 h 9"/>
                  <a:gd name="T28" fmla="*/ 2 w 6"/>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9">
                    <a:moveTo>
                      <a:pt x="2" y="3"/>
                    </a:moveTo>
                    <a:cubicBezTo>
                      <a:pt x="1" y="3"/>
                      <a:pt x="1" y="3"/>
                      <a:pt x="0" y="4"/>
                    </a:cubicBezTo>
                    <a:cubicBezTo>
                      <a:pt x="0" y="5"/>
                      <a:pt x="0" y="7"/>
                      <a:pt x="0" y="9"/>
                    </a:cubicBezTo>
                    <a:cubicBezTo>
                      <a:pt x="1" y="9"/>
                      <a:pt x="1" y="9"/>
                      <a:pt x="2" y="9"/>
                    </a:cubicBezTo>
                    <a:cubicBezTo>
                      <a:pt x="2" y="8"/>
                      <a:pt x="2" y="8"/>
                      <a:pt x="2" y="7"/>
                    </a:cubicBezTo>
                    <a:cubicBezTo>
                      <a:pt x="2" y="7"/>
                      <a:pt x="2" y="5"/>
                      <a:pt x="2" y="3"/>
                    </a:cubicBezTo>
                    <a:moveTo>
                      <a:pt x="2" y="0"/>
                    </a:moveTo>
                    <a:cubicBezTo>
                      <a:pt x="1" y="0"/>
                      <a:pt x="1" y="0"/>
                      <a:pt x="1" y="0"/>
                    </a:cubicBezTo>
                    <a:cubicBezTo>
                      <a:pt x="1" y="0"/>
                      <a:pt x="1" y="0"/>
                      <a:pt x="1" y="0"/>
                    </a:cubicBezTo>
                    <a:cubicBezTo>
                      <a:pt x="3" y="0"/>
                      <a:pt x="3" y="1"/>
                      <a:pt x="3" y="1"/>
                    </a:cubicBezTo>
                    <a:cubicBezTo>
                      <a:pt x="3" y="1"/>
                      <a:pt x="4" y="2"/>
                      <a:pt x="4" y="5"/>
                    </a:cubicBezTo>
                    <a:cubicBezTo>
                      <a:pt x="4" y="5"/>
                      <a:pt x="4" y="7"/>
                      <a:pt x="4" y="9"/>
                    </a:cubicBezTo>
                    <a:cubicBezTo>
                      <a:pt x="4" y="9"/>
                      <a:pt x="5" y="9"/>
                      <a:pt x="5" y="9"/>
                    </a:cubicBezTo>
                    <a:cubicBezTo>
                      <a:pt x="6" y="1"/>
                      <a:pt x="5" y="1"/>
                      <a:pt x="5" y="1"/>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4" name="Freeform 392"/>
              <p:cNvSpPr>
                <a:spLocks noEditPoints="1"/>
              </p:cNvSpPr>
              <p:nvPr/>
            </p:nvSpPr>
            <p:spPr bwMode="auto">
              <a:xfrm>
                <a:off x="1961" y="793"/>
                <a:ext cx="4" cy="15"/>
              </a:xfrm>
              <a:custGeom>
                <a:avLst/>
                <a:gdLst>
                  <a:gd name="T0" fmla="*/ 3 w 3"/>
                  <a:gd name="T1" fmla="*/ 3 h 10"/>
                  <a:gd name="T2" fmla="*/ 3 w 3"/>
                  <a:gd name="T3" fmla="*/ 8 h 10"/>
                  <a:gd name="T4" fmla="*/ 3 w 3"/>
                  <a:gd name="T5" fmla="*/ 3 h 10"/>
                  <a:gd name="T6" fmla="*/ 3 w 3"/>
                  <a:gd name="T7" fmla="*/ 3 h 10"/>
                  <a:gd name="T8" fmla="*/ 1 w 3"/>
                  <a:gd name="T9" fmla="*/ 0 h 10"/>
                  <a:gd name="T10" fmla="*/ 1 w 3"/>
                  <a:gd name="T11" fmla="*/ 1 h 10"/>
                  <a:gd name="T12" fmla="*/ 1 w 3"/>
                  <a:gd name="T13" fmla="*/ 5 h 10"/>
                  <a:gd name="T14" fmla="*/ 1 w 3"/>
                  <a:gd name="T15" fmla="*/ 8 h 10"/>
                  <a:gd name="T16" fmla="*/ 1 w 3"/>
                  <a:gd name="T17" fmla="*/ 10 h 10"/>
                  <a:gd name="T18" fmla="*/ 2 w 3"/>
                  <a:gd name="T19" fmla="*/ 10 h 10"/>
                  <a:gd name="T20" fmla="*/ 2 w 3"/>
                  <a:gd name="T21" fmla="*/ 9 h 10"/>
                  <a:gd name="T22" fmla="*/ 2 w 3"/>
                  <a:gd name="T23" fmla="*/ 2 h 10"/>
                  <a:gd name="T24" fmla="*/ 1 w 3"/>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0">
                    <a:moveTo>
                      <a:pt x="3" y="3"/>
                    </a:moveTo>
                    <a:cubicBezTo>
                      <a:pt x="3" y="4"/>
                      <a:pt x="3" y="7"/>
                      <a:pt x="3" y="8"/>
                    </a:cubicBezTo>
                    <a:cubicBezTo>
                      <a:pt x="3" y="7"/>
                      <a:pt x="3" y="5"/>
                      <a:pt x="3" y="3"/>
                    </a:cubicBezTo>
                    <a:cubicBezTo>
                      <a:pt x="3" y="3"/>
                      <a:pt x="3" y="3"/>
                      <a:pt x="3" y="3"/>
                    </a:cubicBezTo>
                    <a:moveTo>
                      <a:pt x="1" y="0"/>
                    </a:moveTo>
                    <a:cubicBezTo>
                      <a:pt x="1" y="0"/>
                      <a:pt x="1" y="1"/>
                      <a:pt x="1" y="1"/>
                    </a:cubicBezTo>
                    <a:cubicBezTo>
                      <a:pt x="0" y="2"/>
                      <a:pt x="1" y="5"/>
                      <a:pt x="1" y="5"/>
                    </a:cubicBezTo>
                    <a:cubicBezTo>
                      <a:pt x="1" y="6"/>
                      <a:pt x="1" y="7"/>
                      <a:pt x="1" y="8"/>
                    </a:cubicBezTo>
                    <a:cubicBezTo>
                      <a:pt x="1" y="9"/>
                      <a:pt x="1" y="10"/>
                      <a:pt x="1" y="10"/>
                    </a:cubicBezTo>
                    <a:cubicBezTo>
                      <a:pt x="1" y="10"/>
                      <a:pt x="1" y="10"/>
                      <a:pt x="2" y="10"/>
                    </a:cubicBezTo>
                    <a:cubicBezTo>
                      <a:pt x="2" y="10"/>
                      <a:pt x="2" y="10"/>
                      <a:pt x="2" y="9"/>
                    </a:cubicBezTo>
                    <a:cubicBezTo>
                      <a:pt x="2" y="6"/>
                      <a:pt x="2" y="2"/>
                      <a:pt x="2" y="2"/>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5" name="Freeform 393"/>
              <p:cNvSpPr>
                <a:spLocks/>
              </p:cNvSpPr>
              <p:nvPr/>
            </p:nvSpPr>
            <p:spPr bwMode="auto">
              <a:xfrm>
                <a:off x="1961" y="792"/>
                <a:ext cx="4" cy="14"/>
              </a:xfrm>
              <a:custGeom>
                <a:avLst/>
                <a:gdLst>
                  <a:gd name="T0" fmla="*/ 1 w 3"/>
                  <a:gd name="T1" fmla="*/ 0 h 10"/>
                  <a:gd name="T2" fmla="*/ 0 w 3"/>
                  <a:gd name="T3" fmla="*/ 2 h 10"/>
                  <a:gd name="T4" fmla="*/ 0 w 3"/>
                  <a:gd name="T5" fmla="*/ 9 h 10"/>
                  <a:gd name="T6" fmla="*/ 1 w 3"/>
                  <a:gd name="T7" fmla="*/ 9 h 10"/>
                  <a:gd name="T8" fmla="*/ 1 w 3"/>
                  <a:gd name="T9" fmla="*/ 6 h 10"/>
                  <a:gd name="T10" fmla="*/ 1 w 3"/>
                  <a:gd name="T11" fmla="*/ 2 h 10"/>
                  <a:gd name="T12" fmla="*/ 1 w 3"/>
                  <a:gd name="T13" fmla="*/ 1 h 10"/>
                  <a:gd name="T14" fmla="*/ 2 w 3"/>
                  <a:gd name="T15" fmla="*/ 3 h 10"/>
                  <a:gd name="T16" fmla="*/ 2 w 3"/>
                  <a:gd name="T17" fmla="*/ 10 h 10"/>
                  <a:gd name="T18" fmla="*/ 3 w 3"/>
                  <a:gd name="T19" fmla="*/ 9 h 10"/>
                  <a:gd name="T20" fmla="*/ 3 w 3"/>
                  <a:gd name="T21" fmla="*/ 4 h 10"/>
                  <a:gd name="T22" fmla="*/ 2 w 3"/>
                  <a:gd name="T23" fmla="*/ 1 h 10"/>
                  <a:gd name="T24" fmla="*/ 2 w 3"/>
                  <a:gd name="T25" fmla="*/ 0 h 10"/>
                  <a:gd name="T26" fmla="*/ 2 w 3"/>
                  <a:gd name="T27" fmla="*/ 0 h 10"/>
                  <a:gd name="T28" fmla="*/ 1 w 3"/>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10">
                    <a:moveTo>
                      <a:pt x="1" y="0"/>
                    </a:moveTo>
                    <a:cubicBezTo>
                      <a:pt x="0" y="0"/>
                      <a:pt x="0" y="0"/>
                      <a:pt x="0" y="2"/>
                    </a:cubicBezTo>
                    <a:cubicBezTo>
                      <a:pt x="0" y="2"/>
                      <a:pt x="0" y="4"/>
                      <a:pt x="0" y="9"/>
                    </a:cubicBezTo>
                    <a:cubicBezTo>
                      <a:pt x="0" y="9"/>
                      <a:pt x="0" y="9"/>
                      <a:pt x="1" y="9"/>
                    </a:cubicBezTo>
                    <a:cubicBezTo>
                      <a:pt x="1" y="8"/>
                      <a:pt x="1" y="7"/>
                      <a:pt x="1" y="6"/>
                    </a:cubicBezTo>
                    <a:cubicBezTo>
                      <a:pt x="1" y="6"/>
                      <a:pt x="0" y="3"/>
                      <a:pt x="1" y="2"/>
                    </a:cubicBezTo>
                    <a:cubicBezTo>
                      <a:pt x="1" y="2"/>
                      <a:pt x="1" y="1"/>
                      <a:pt x="1" y="1"/>
                    </a:cubicBezTo>
                    <a:cubicBezTo>
                      <a:pt x="2" y="1"/>
                      <a:pt x="2" y="2"/>
                      <a:pt x="2" y="3"/>
                    </a:cubicBezTo>
                    <a:cubicBezTo>
                      <a:pt x="2" y="3"/>
                      <a:pt x="2" y="7"/>
                      <a:pt x="2" y="10"/>
                    </a:cubicBezTo>
                    <a:cubicBezTo>
                      <a:pt x="2" y="10"/>
                      <a:pt x="2" y="10"/>
                      <a:pt x="3" y="9"/>
                    </a:cubicBezTo>
                    <a:cubicBezTo>
                      <a:pt x="3" y="8"/>
                      <a:pt x="3" y="5"/>
                      <a:pt x="3" y="4"/>
                    </a:cubicBezTo>
                    <a:cubicBezTo>
                      <a:pt x="3" y="3"/>
                      <a:pt x="3" y="2"/>
                      <a:pt x="2" y="1"/>
                    </a:cubicBezTo>
                    <a:cubicBezTo>
                      <a:pt x="2" y="0"/>
                      <a:pt x="2" y="0"/>
                      <a:pt x="2"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6" name="Freeform 394"/>
              <p:cNvSpPr>
                <a:spLocks/>
              </p:cNvSpPr>
              <p:nvPr/>
            </p:nvSpPr>
            <p:spPr bwMode="auto">
              <a:xfrm>
                <a:off x="1911" y="790"/>
                <a:ext cx="35" cy="66"/>
              </a:xfrm>
              <a:custGeom>
                <a:avLst/>
                <a:gdLst>
                  <a:gd name="T0" fmla="*/ 24 w 24"/>
                  <a:gd name="T1" fmla="*/ 30 h 45"/>
                  <a:gd name="T2" fmla="*/ 23 w 24"/>
                  <a:gd name="T3" fmla="*/ 34 h 45"/>
                  <a:gd name="T4" fmla="*/ 21 w 24"/>
                  <a:gd name="T5" fmla="*/ 37 h 45"/>
                  <a:gd name="T6" fmla="*/ 19 w 24"/>
                  <a:gd name="T7" fmla="*/ 39 h 45"/>
                  <a:gd name="T8" fmla="*/ 15 w 24"/>
                  <a:gd name="T9" fmla="*/ 40 h 45"/>
                  <a:gd name="T10" fmla="*/ 15 w 24"/>
                  <a:gd name="T11" fmla="*/ 43 h 45"/>
                  <a:gd name="T12" fmla="*/ 15 w 24"/>
                  <a:gd name="T13" fmla="*/ 45 h 45"/>
                  <a:gd name="T14" fmla="*/ 14 w 24"/>
                  <a:gd name="T15" fmla="*/ 45 h 45"/>
                  <a:gd name="T16" fmla="*/ 10 w 24"/>
                  <a:gd name="T17" fmla="*/ 45 h 45"/>
                  <a:gd name="T18" fmla="*/ 9 w 24"/>
                  <a:gd name="T19" fmla="*/ 45 h 45"/>
                  <a:gd name="T20" fmla="*/ 9 w 24"/>
                  <a:gd name="T21" fmla="*/ 43 h 45"/>
                  <a:gd name="T22" fmla="*/ 9 w 24"/>
                  <a:gd name="T23" fmla="*/ 41 h 45"/>
                  <a:gd name="T24" fmla="*/ 3 w 24"/>
                  <a:gd name="T25" fmla="*/ 40 h 45"/>
                  <a:gd name="T26" fmla="*/ 0 w 24"/>
                  <a:gd name="T27" fmla="*/ 39 h 45"/>
                  <a:gd name="T28" fmla="*/ 0 w 24"/>
                  <a:gd name="T29" fmla="*/ 38 h 45"/>
                  <a:gd name="T30" fmla="*/ 0 w 24"/>
                  <a:gd name="T31" fmla="*/ 36 h 45"/>
                  <a:gd name="T32" fmla="*/ 1 w 24"/>
                  <a:gd name="T33" fmla="*/ 34 h 45"/>
                  <a:gd name="T34" fmla="*/ 1 w 24"/>
                  <a:gd name="T35" fmla="*/ 33 h 45"/>
                  <a:gd name="T36" fmla="*/ 2 w 24"/>
                  <a:gd name="T37" fmla="*/ 33 h 45"/>
                  <a:gd name="T38" fmla="*/ 2 w 24"/>
                  <a:gd name="T39" fmla="*/ 34 h 45"/>
                  <a:gd name="T40" fmla="*/ 5 w 24"/>
                  <a:gd name="T41" fmla="*/ 34 h 45"/>
                  <a:gd name="T42" fmla="*/ 10 w 24"/>
                  <a:gd name="T43" fmla="*/ 35 h 45"/>
                  <a:gd name="T44" fmla="*/ 15 w 24"/>
                  <a:gd name="T45" fmla="*/ 34 h 45"/>
                  <a:gd name="T46" fmla="*/ 17 w 24"/>
                  <a:gd name="T47" fmla="*/ 31 h 45"/>
                  <a:gd name="T48" fmla="*/ 15 w 24"/>
                  <a:gd name="T49" fmla="*/ 27 h 45"/>
                  <a:gd name="T50" fmla="*/ 10 w 24"/>
                  <a:gd name="T51" fmla="*/ 25 h 45"/>
                  <a:gd name="T52" fmla="*/ 7 w 24"/>
                  <a:gd name="T53" fmla="*/ 23 h 45"/>
                  <a:gd name="T54" fmla="*/ 4 w 24"/>
                  <a:gd name="T55" fmla="*/ 21 h 45"/>
                  <a:gd name="T56" fmla="*/ 1 w 24"/>
                  <a:gd name="T57" fmla="*/ 18 h 45"/>
                  <a:gd name="T58" fmla="*/ 1 w 24"/>
                  <a:gd name="T59" fmla="*/ 14 h 45"/>
                  <a:gd name="T60" fmla="*/ 3 w 24"/>
                  <a:gd name="T61" fmla="*/ 8 h 45"/>
                  <a:gd name="T62" fmla="*/ 10 w 24"/>
                  <a:gd name="T63" fmla="*/ 5 h 45"/>
                  <a:gd name="T64" fmla="*/ 10 w 24"/>
                  <a:gd name="T65" fmla="*/ 2 h 45"/>
                  <a:gd name="T66" fmla="*/ 10 w 24"/>
                  <a:gd name="T67" fmla="*/ 0 h 45"/>
                  <a:gd name="T68" fmla="*/ 12 w 24"/>
                  <a:gd name="T69" fmla="*/ 0 h 45"/>
                  <a:gd name="T70" fmla="*/ 15 w 24"/>
                  <a:gd name="T71" fmla="*/ 0 h 45"/>
                  <a:gd name="T72" fmla="*/ 16 w 24"/>
                  <a:gd name="T73" fmla="*/ 0 h 45"/>
                  <a:gd name="T74" fmla="*/ 16 w 24"/>
                  <a:gd name="T75" fmla="*/ 2 h 45"/>
                  <a:gd name="T76" fmla="*/ 16 w 24"/>
                  <a:gd name="T77" fmla="*/ 4 h 45"/>
                  <a:gd name="T78" fmla="*/ 20 w 24"/>
                  <a:gd name="T79" fmla="*/ 5 h 45"/>
                  <a:gd name="T80" fmla="*/ 22 w 24"/>
                  <a:gd name="T81" fmla="*/ 5 h 45"/>
                  <a:gd name="T82" fmla="*/ 22 w 24"/>
                  <a:gd name="T83" fmla="*/ 6 h 45"/>
                  <a:gd name="T84" fmla="*/ 22 w 24"/>
                  <a:gd name="T85" fmla="*/ 8 h 45"/>
                  <a:gd name="T86" fmla="*/ 21 w 24"/>
                  <a:gd name="T87" fmla="*/ 10 h 45"/>
                  <a:gd name="T88" fmla="*/ 20 w 24"/>
                  <a:gd name="T89" fmla="*/ 11 h 45"/>
                  <a:gd name="T90" fmla="*/ 17 w 24"/>
                  <a:gd name="T91" fmla="*/ 10 h 45"/>
                  <a:gd name="T92" fmla="*/ 14 w 24"/>
                  <a:gd name="T93" fmla="*/ 10 h 45"/>
                  <a:gd name="T94" fmla="*/ 9 w 24"/>
                  <a:gd name="T95" fmla="*/ 11 h 45"/>
                  <a:gd name="T96" fmla="*/ 8 w 24"/>
                  <a:gd name="T97" fmla="*/ 14 h 45"/>
                  <a:gd name="T98" fmla="*/ 9 w 24"/>
                  <a:gd name="T99" fmla="*/ 17 h 45"/>
                  <a:gd name="T100" fmla="*/ 14 w 24"/>
                  <a:gd name="T101" fmla="*/ 19 h 45"/>
                  <a:gd name="T102" fmla="*/ 21 w 24"/>
                  <a:gd name="T103" fmla="*/ 24 h 45"/>
                  <a:gd name="T104" fmla="*/ 24 w 24"/>
                  <a:gd name="T105" fmla="*/ 3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 h="45">
                    <a:moveTo>
                      <a:pt x="24" y="30"/>
                    </a:moveTo>
                    <a:cubicBezTo>
                      <a:pt x="24" y="32"/>
                      <a:pt x="24" y="33"/>
                      <a:pt x="23" y="34"/>
                    </a:cubicBezTo>
                    <a:cubicBezTo>
                      <a:pt x="23" y="36"/>
                      <a:pt x="22" y="37"/>
                      <a:pt x="21" y="37"/>
                    </a:cubicBezTo>
                    <a:cubicBezTo>
                      <a:pt x="21" y="38"/>
                      <a:pt x="20" y="39"/>
                      <a:pt x="19" y="39"/>
                    </a:cubicBezTo>
                    <a:cubicBezTo>
                      <a:pt x="18" y="40"/>
                      <a:pt x="16" y="40"/>
                      <a:pt x="15" y="40"/>
                    </a:cubicBezTo>
                    <a:cubicBezTo>
                      <a:pt x="15" y="43"/>
                      <a:pt x="15" y="43"/>
                      <a:pt x="15" y="43"/>
                    </a:cubicBezTo>
                    <a:cubicBezTo>
                      <a:pt x="15" y="44"/>
                      <a:pt x="15" y="44"/>
                      <a:pt x="15" y="45"/>
                    </a:cubicBezTo>
                    <a:cubicBezTo>
                      <a:pt x="15" y="45"/>
                      <a:pt x="14" y="45"/>
                      <a:pt x="14" y="45"/>
                    </a:cubicBezTo>
                    <a:cubicBezTo>
                      <a:pt x="10" y="45"/>
                      <a:pt x="10" y="45"/>
                      <a:pt x="10" y="45"/>
                    </a:cubicBezTo>
                    <a:cubicBezTo>
                      <a:pt x="10" y="45"/>
                      <a:pt x="9" y="45"/>
                      <a:pt x="9" y="45"/>
                    </a:cubicBezTo>
                    <a:cubicBezTo>
                      <a:pt x="9" y="44"/>
                      <a:pt x="9" y="44"/>
                      <a:pt x="9" y="43"/>
                    </a:cubicBezTo>
                    <a:cubicBezTo>
                      <a:pt x="9" y="41"/>
                      <a:pt x="9" y="41"/>
                      <a:pt x="9" y="41"/>
                    </a:cubicBezTo>
                    <a:cubicBezTo>
                      <a:pt x="6" y="41"/>
                      <a:pt x="4" y="40"/>
                      <a:pt x="3" y="40"/>
                    </a:cubicBezTo>
                    <a:cubicBezTo>
                      <a:pt x="2" y="40"/>
                      <a:pt x="1" y="39"/>
                      <a:pt x="0" y="39"/>
                    </a:cubicBezTo>
                    <a:cubicBezTo>
                      <a:pt x="0" y="39"/>
                      <a:pt x="0" y="38"/>
                      <a:pt x="0" y="38"/>
                    </a:cubicBezTo>
                    <a:cubicBezTo>
                      <a:pt x="0" y="37"/>
                      <a:pt x="0" y="36"/>
                      <a:pt x="0" y="36"/>
                    </a:cubicBezTo>
                    <a:cubicBezTo>
                      <a:pt x="0" y="35"/>
                      <a:pt x="0" y="34"/>
                      <a:pt x="1" y="34"/>
                    </a:cubicBezTo>
                    <a:cubicBezTo>
                      <a:pt x="1" y="33"/>
                      <a:pt x="1" y="33"/>
                      <a:pt x="1" y="33"/>
                    </a:cubicBezTo>
                    <a:cubicBezTo>
                      <a:pt x="2" y="33"/>
                      <a:pt x="2" y="33"/>
                      <a:pt x="2" y="33"/>
                    </a:cubicBezTo>
                    <a:cubicBezTo>
                      <a:pt x="2" y="34"/>
                      <a:pt x="2" y="34"/>
                      <a:pt x="2" y="34"/>
                    </a:cubicBezTo>
                    <a:cubicBezTo>
                      <a:pt x="3" y="34"/>
                      <a:pt x="4" y="34"/>
                      <a:pt x="5" y="34"/>
                    </a:cubicBezTo>
                    <a:cubicBezTo>
                      <a:pt x="6" y="35"/>
                      <a:pt x="8" y="35"/>
                      <a:pt x="10" y="35"/>
                    </a:cubicBezTo>
                    <a:cubicBezTo>
                      <a:pt x="12" y="35"/>
                      <a:pt x="13" y="35"/>
                      <a:pt x="15" y="34"/>
                    </a:cubicBezTo>
                    <a:cubicBezTo>
                      <a:pt x="16" y="33"/>
                      <a:pt x="17" y="32"/>
                      <a:pt x="17" y="31"/>
                    </a:cubicBezTo>
                    <a:cubicBezTo>
                      <a:pt x="17" y="29"/>
                      <a:pt x="16" y="28"/>
                      <a:pt x="15" y="27"/>
                    </a:cubicBezTo>
                    <a:cubicBezTo>
                      <a:pt x="14" y="27"/>
                      <a:pt x="13" y="26"/>
                      <a:pt x="10" y="25"/>
                    </a:cubicBezTo>
                    <a:cubicBezTo>
                      <a:pt x="9" y="24"/>
                      <a:pt x="8" y="24"/>
                      <a:pt x="7" y="23"/>
                    </a:cubicBezTo>
                    <a:cubicBezTo>
                      <a:pt x="6" y="22"/>
                      <a:pt x="5" y="22"/>
                      <a:pt x="4" y="21"/>
                    </a:cubicBezTo>
                    <a:cubicBezTo>
                      <a:pt x="3" y="20"/>
                      <a:pt x="2" y="19"/>
                      <a:pt x="1" y="18"/>
                    </a:cubicBezTo>
                    <a:cubicBezTo>
                      <a:pt x="1" y="17"/>
                      <a:pt x="1" y="15"/>
                      <a:pt x="1" y="14"/>
                    </a:cubicBezTo>
                    <a:cubicBezTo>
                      <a:pt x="1" y="12"/>
                      <a:pt x="1" y="10"/>
                      <a:pt x="3" y="8"/>
                    </a:cubicBezTo>
                    <a:cubicBezTo>
                      <a:pt x="4" y="6"/>
                      <a:pt x="7" y="5"/>
                      <a:pt x="10" y="5"/>
                    </a:cubicBezTo>
                    <a:cubicBezTo>
                      <a:pt x="10" y="2"/>
                      <a:pt x="10" y="2"/>
                      <a:pt x="10" y="2"/>
                    </a:cubicBezTo>
                    <a:cubicBezTo>
                      <a:pt x="10" y="1"/>
                      <a:pt x="10" y="0"/>
                      <a:pt x="10" y="0"/>
                    </a:cubicBezTo>
                    <a:cubicBezTo>
                      <a:pt x="10" y="0"/>
                      <a:pt x="11" y="0"/>
                      <a:pt x="12" y="0"/>
                    </a:cubicBezTo>
                    <a:cubicBezTo>
                      <a:pt x="15" y="0"/>
                      <a:pt x="15" y="0"/>
                      <a:pt x="15" y="0"/>
                    </a:cubicBezTo>
                    <a:cubicBezTo>
                      <a:pt x="16" y="0"/>
                      <a:pt x="16" y="0"/>
                      <a:pt x="16" y="0"/>
                    </a:cubicBezTo>
                    <a:cubicBezTo>
                      <a:pt x="16" y="0"/>
                      <a:pt x="16" y="1"/>
                      <a:pt x="16" y="2"/>
                    </a:cubicBezTo>
                    <a:cubicBezTo>
                      <a:pt x="16" y="4"/>
                      <a:pt x="16" y="4"/>
                      <a:pt x="16" y="4"/>
                    </a:cubicBezTo>
                    <a:cubicBezTo>
                      <a:pt x="18" y="4"/>
                      <a:pt x="19" y="5"/>
                      <a:pt x="20" y="5"/>
                    </a:cubicBezTo>
                    <a:cubicBezTo>
                      <a:pt x="20" y="5"/>
                      <a:pt x="21" y="5"/>
                      <a:pt x="22" y="5"/>
                    </a:cubicBezTo>
                    <a:cubicBezTo>
                      <a:pt x="22" y="5"/>
                      <a:pt x="22" y="6"/>
                      <a:pt x="22" y="6"/>
                    </a:cubicBezTo>
                    <a:cubicBezTo>
                      <a:pt x="22" y="7"/>
                      <a:pt x="22" y="8"/>
                      <a:pt x="22" y="8"/>
                    </a:cubicBezTo>
                    <a:cubicBezTo>
                      <a:pt x="22" y="9"/>
                      <a:pt x="21" y="9"/>
                      <a:pt x="21" y="10"/>
                    </a:cubicBezTo>
                    <a:cubicBezTo>
                      <a:pt x="21" y="11"/>
                      <a:pt x="20" y="11"/>
                      <a:pt x="20" y="11"/>
                    </a:cubicBezTo>
                    <a:cubicBezTo>
                      <a:pt x="20" y="11"/>
                      <a:pt x="19" y="10"/>
                      <a:pt x="17" y="10"/>
                    </a:cubicBezTo>
                    <a:cubicBezTo>
                      <a:pt x="16" y="10"/>
                      <a:pt x="15" y="10"/>
                      <a:pt x="14" y="10"/>
                    </a:cubicBezTo>
                    <a:cubicBezTo>
                      <a:pt x="12" y="10"/>
                      <a:pt x="10" y="10"/>
                      <a:pt x="9" y="11"/>
                    </a:cubicBezTo>
                    <a:cubicBezTo>
                      <a:pt x="8" y="12"/>
                      <a:pt x="8" y="12"/>
                      <a:pt x="8" y="14"/>
                    </a:cubicBezTo>
                    <a:cubicBezTo>
                      <a:pt x="8" y="15"/>
                      <a:pt x="8" y="16"/>
                      <a:pt x="9" y="17"/>
                    </a:cubicBezTo>
                    <a:cubicBezTo>
                      <a:pt x="10" y="17"/>
                      <a:pt x="12" y="18"/>
                      <a:pt x="14" y="19"/>
                    </a:cubicBezTo>
                    <a:cubicBezTo>
                      <a:pt x="17" y="20"/>
                      <a:pt x="20" y="22"/>
                      <a:pt x="21" y="24"/>
                    </a:cubicBezTo>
                    <a:cubicBezTo>
                      <a:pt x="23" y="26"/>
                      <a:pt x="24" y="28"/>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7" name="Freeform 395"/>
              <p:cNvSpPr>
                <a:spLocks/>
              </p:cNvSpPr>
              <p:nvPr/>
            </p:nvSpPr>
            <p:spPr bwMode="auto">
              <a:xfrm>
                <a:off x="851" y="1362"/>
                <a:ext cx="36" cy="24"/>
              </a:xfrm>
              <a:custGeom>
                <a:avLst/>
                <a:gdLst>
                  <a:gd name="T0" fmla="*/ 21 w 25"/>
                  <a:gd name="T1" fmla="*/ 17 h 17"/>
                  <a:gd name="T2" fmla="*/ 22 w 25"/>
                  <a:gd name="T3" fmla="*/ 11 h 17"/>
                  <a:gd name="T4" fmla="*/ 24 w 25"/>
                  <a:gd name="T5" fmla="*/ 4 h 17"/>
                  <a:gd name="T6" fmla="*/ 18 w 25"/>
                  <a:gd name="T7" fmla="*/ 2 h 17"/>
                  <a:gd name="T8" fmla="*/ 12 w 25"/>
                  <a:gd name="T9" fmla="*/ 0 h 17"/>
                  <a:gd name="T10" fmla="*/ 11 w 25"/>
                  <a:gd name="T11" fmla="*/ 3 h 17"/>
                  <a:gd name="T12" fmla="*/ 9 w 25"/>
                  <a:gd name="T13" fmla="*/ 2 h 17"/>
                  <a:gd name="T14" fmla="*/ 7 w 25"/>
                  <a:gd name="T15" fmla="*/ 2 h 17"/>
                  <a:gd name="T16" fmla="*/ 1 w 25"/>
                  <a:gd name="T17" fmla="*/ 11 h 17"/>
                  <a:gd name="T18" fmla="*/ 1 w 25"/>
                  <a:gd name="T19" fmla="*/ 16 h 17"/>
                  <a:gd name="T20" fmla="*/ 6 w 25"/>
                  <a:gd name="T21" fmla="*/ 17 h 17"/>
                  <a:gd name="T22" fmla="*/ 21 w 25"/>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17">
                    <a:moveTo>
                      <a:pt x="21" y="17"/>
                    </a:moveTo>
                    <a:cubicBezTo>
                      <a:pt x="21" y="17"/>
                      <a:pt x="24" y="16"/>
                      <a:pt x="22" y="11"/>
                    </a:cubicBezTo>
                    <a:cubicBezTo>
                      <a:pt x="22" y="11"/>
                      <a:pt x="25" y="8"/>
                      <a:pt x="24" y="4"/>
                    </a:cubicBezTo>
                    <a:cubicBezTo>
                      <a:pt x="24" y="4"/>
                      <a:pt x="21" y="1"/>
                      <a:pt x="18" y="2"/>
                    </a:cubicBezTo>
                    <a:cubicBezTo>
                      <a:pt x="18" y="2"/>
                      <a:pt x="11" y="1"/>
                      <a:pt x="12" y="0"/>
                    </a:cubicBezTo>
                    <a:cubicBezTo>
                      <a:pt x="12" y="0"/>
                      <a:pt x="11" y="2"/>
                      <a:pt x="11" y="3"/>
                    </a:cubicBezTo>
                    <a:cubicBezTo>
                      <a:pt x="9" y="2"/>
                      <a:pt x="9" y="2"/>
                      <a:pt x="9" y="2"/>
                    </a:cubicBezTo>
                    <a:cubicBezTo>
                      <a:pt x="9" y="2"/>
                      <a:pt x="8" y="1"/>
                      <a:pt x="7" y="2"/>
                    </a:cubicBezTo>
                    <a:cubicBezTo>
                      <a:pt x="1" y="11"/>
                      <a:pt x="1" y="11"/>
                      <a:pt x="1" y="11"/>
                    </a:cubicBezTo>
                    <a:cubicBezTo>
                      <a:pt x="1" y="11"/>
                      <a:pt x="0" y="15"/>
                      <a:pt x="1" y="16"/>
                    </a:cubicBezTo>
                    <a:cubicBezTo>
                      <a:pt x="1" y="16"/>
                      <a:pt x="3" y="17"/>
                      <a:pt x="6" y="17"/>
                    </a:cubicBezTo>
                    <a:cubicBezTo>
                      <a:pt x="21" y="17"/>
                      <a:pt x="21" y="17"/>
                      <a:pt x="2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8" name="Freeform 396"/>
              <p:cNvSpPr>
                <a:spLocks/>
              </p:cNvSpPr>
              <p:nvPr/>
            </p:nvSpPr>
            <p:spPr bwMode="auto">
              <a:xfrm>
                <a:off x="865" y="1365"/>
                <a:ext cx="3" cy="17"/>
              </a:xfrm>
              <a:custGeom>
                <a:avLst/>
                <a:gdLst>
                  <a:gd name="T0" fmla="*/ 1 w 2"/>
                  <a:gd name="T1" fmla="*/ 10 h 12"/>
                  <a:gd name="T2" fmla="*/ 2 w 2"/>
                  <a:gd name="T3" fmla="*/ 0 h 12"/>
                  <a:gd name="T4" fmla="*/ 2 w 2"/>
                  <a:gd name="T5" fmla="*/ 12 h 12"/>
                  <a:gd name="T6" fmla="*/ 1 w 2"/>
                  <a:gd name="T7" fmla="*/ 10 h 12"/>
                </a:gdLst>
                <a:ahLst/>
                <a:cxnLst>
                  <a:cxn ang="0">
                    <a:pos x="T0" y="T1"/>
                  </a:cxn>
                  <a:cxn ang="0">
                    <a:pos x="T2" y="T3"/>
                  </a:cxn>
                  <a:cxn ang="0">
                    <a:pos x="T4" y="T5"/>
                  </a:cxn>
                  <a:cxn ang="0">
                    <a:pos x="T6" y="T7"/>
                  </a:cxn>
                </a:cxnLst>
                <a:rect l="0" t="0" r="r" b="b"/>
                <a:pathLst>
                  <a:path w="2" h="12">
                    <a:moveTo>
                      <a:pt x="1" y="10"/>
                    </a:moveTo>
                    <a:cubicBezTo>
                      <a:pt x="1" y="10"/>
                      <a:pt x="0" y="1"/>
                      <a:pt x="2" y="0"/>
                    </a:cubicBezTo>
                    <a:cubicBezTo>
                      <a:pt x="2" y="0"/>
                      <a:pt x="1" y="10"/>
                      <a:pt x="2" y="12"/>
                    </a:cubicBezTo>
                    <a:cubicBezTo>
                      <a:pt x="1" y="10"/>
                      <a:pt x="1" y="10"/>
                      <a:pt x="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9" name="Freeform 397"/>
              <p:cNvSpPr>
                <a:spLocks noEditPoints="1"/>
              </p:cNvSpPr>
              <p:nvPr/>
            </p:nvSpPr>
            <p:spPr bwMode="auto">
              <a:xfrm>
                <a:off x="874" y="1366"/>
                <a:ext cx="12" cy="20"/>
              </a:xfrm>
              <a:custGeom>
                <a:avLst/>
                <a:gdLst>
                  <a:gd name="T0" fmla="*/ 5 w 8"/>
                  <a:gd name="T1" fmla="*/ 8 h 14"/>
                  <a:gd name="T2" fmla="*/ 4 w 8"/>
                  <a:gd name="T3" fmla="*/ 11 h 14"/>
                  <a:gd name="T4" fmla="*/ 6 w 8"/>
                  <a:gd name="T5" fmla="*/ 14 h 14"/>
                  <a:gd name="T6" fmla="*/ 5 w 8"/>
                  <a:gd name="T7" fmla="*/ 8 h 14"/>
                  <a:gd name="T8" fmla="*/ 7 w 8"/>
                  <a:gd name="T9" fmla="*/ 1 h 14"/>
                  <a:gd name="T10" fmla="*/ 6 w 8"/>
                  <a:gd name="T11" fmla="*/ 6 h 14"/>
                  <a:gd name="T12" fmla="*/ 0 w 8"/>
                  <a:gd name="T13" fmla="*/ 9 h 14"/>
                  <a:gd name="T14" fmla="*/ 0 w 8"/>
                  <a:gd name="T15" fmla="*/ 9 h 14"/>
                  <a:gd name="T16" fmla="*/ 1 w 8"/>
                  <a:gd name="T17" fmla="*/ 10 h 14"/>
                  <a:gd name="T18" fmla="*/ 5 w 8"/>
                  <a:gd name="T19" fmla="*/ 8 h 14"/>
                  <a:gd name="T20" fmla="*/ 5 w 8"/>
                  <a:gd name="T21" fmla="*/ 8 h 14"/>
                  <a:gd name="T22" fmla="*/ 7 w 8"/>
                  <a:gd name="T23" fmla="*/ 1 h 14"/>
                  <a:gd name="T24" fmla="*/ 7 w 8"/>
                  <a:gd name="T25" fmla="*/ 0 h 14"/>
                  <a:gd name="T26" fmla="*/ 7 w 8"/>
                  <a:gd name="T27" fmla="*/ 1 h 14"/>
                  <a:gd name="T28" fmla="*/ 7 w 8"/>
                  <a:gd name="T2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4">
                    <a:moveTo>
                      <a:pt x="5" y="8"/>
                    </a:moveTo>
                    <a:cubicBezTo>
                      <a:pt x="5" y="8"/>
                      <a:pt x="8" y="11"/>
                      <a:pt x="4" y="11"/>
                    </a:cubicBezTo>
                    <a:cubicBezTo>
                      <a:pt x="4" y="12"/>
                      <a:pt x="5" y="13"/>
                      <a:pt x="6" y="14"/>
                    </a:cubicBezTo>
                    <a:cubicBezTo>
                      <a:pt x="8" y="12"/>
                      <a:pt x="5" y="8"/>
                      <a:pt x="5" y="8"/>
                    </a:cubicBezTo>
                    <a:moveTo>
                      <a:pt x="7" y="1"/>
                    </a:moveTo>
                    <a:cubicBezTo>
                      <a:pt x="7" y="3"/>
                      <a:pt x="6" y="6"/>
                      <a:pt x="6" y="6"/>
                    </a:cubicBezTo>
                    <a:cubicBezTo>
                      <a:pt x="0" y="9"/>
                      <a:pt x="0" y="9"/>
                      <a:pt x="0" y="9"/>
                    </a:cubicBezTo>
                    <a:cubicBezTo>
                      <a:pt x="0" y="9"/>
                      <a:pt x="0" y="9"/>
                      <a:pt x="0" y="9"/>
                    </a:cubicBezTo>
                    <a:cubicBezTo>
                      <a:pt x="0" y="9"/>
                      <a:pt x="1" y="9"/>
                      <a:pt x="1" y="10"/>
                    </a:cubicBezTo>
                    <a:cubicBezTo>
                      <a:pt x="5" y="8"/>
                      <a:pt x="5" y="8"/>
                      <a:pt x="5" y="8"/>
                    </a:cubicBezTo>
                    <a:cubicBezTo>
                      <a:pt x="5" y="8"/>
                      <a:pt x="5" y="8"/>
                      <a:pt x="5" y="8"/>
                    </a:cubicBezTo>
                    <a:cubicBezTo>
                      <a:pt x="8" y="5"/>
                      <a:pt x="8" y="2"/>
                      <a:pt x="7" y="1"/>
                    </a:cubicBezTo>
                    <a:moveTo>
                      <a:pt x="7" y="0"/>
                    </a:moveTo>
                    <a:cubicBezTo>
                      <a:pt x="7" y="0"/>
                      <a:pt x="7" y="1"/>
                      <a:pt x="7" y="1"/>
                    </a:cubicBezTo>
                    <a:cubicBezTo>
                      <a:pt x="7" y="1"/>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0" name="Freeform 398"/>
              <p:cNvSpPr>
                <a:spLocks noEditPoints="1"/>
              </p:cNvSpPr>
              <p:nvPr/>
            </p:nvSpPr>
            <p:spPr bwMode="auto">
              <a:xfrm>
                <a:off x="852" y="1366"/>
                <a:ext cx="15" cy="16"/>
              </a:xfrm>
              <a:custGeom>
                <a:avLst/>
                <a:gdLst>
                  <a:gd name="T0" fmla="*/ 9 w 10"/>
                  <a:gd name="T1" fmla="*/ 3 h 11"/>
                  <a:gd name="T2" fmla="*/ 9 w 10"/>
                  <a:gd name="T3" fmla="*/ 2 h 11"/>
                  <a:gd name="T4" fmla="*/ 9 w 10"/>
                  <a:gd name="T5" fmla="*/ 3 h 11"/>
                  <a:gd name="T6" fmla="*/ 9 w 10"/>
                  <a:gd name="T7" fmla="*/ 10 h 11"/>
                  <a:gd name="T8" fmla="*/ 7 w 10"/>
                  <a:gd name="T9" fmla="*/ 10 h 11"/>
                  <a:gd name="T10" fmla="*/ 6 w 10"/>
                  <a:gd name="T11" fmla="*/ 8 h 11"/>
                  <a:gd name="T12" fmla="*/ 9 w 10"/>
                  <a:gd name="T13" fmla="*/ 3 h 11"/>
                  <a:gd name="T14" fmla="*/ 10 w 10"/>
                  <a:gd name="T15" fmla="*/ 0 h 11"/>
                  <a:gd name="T16" fmla="*/ 5 w 10"/>
                  <a:gd name="T17" fmla="*/ 6 h 11"/>
                  <a:gd name="T18" fmla="*/ 8 w 10"/>
                  <a:gd name="T19" fmla="*/ 11 h 11"/>
                  <a:gd name="T20" fmla="*/ 10 w 10"/>
                  <a:gd name="T21" fmla="*/ 10 h 11"/>
                  <a:gd name="T22" fmla="*/ 10 w 10"/>
                  <a:gd name="T23" fmla="*/ 0 h 11"/>
                  <a:gd name="T24" fmla="*/ 10 w 10"/>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1">
                    <a:moveTo>
                      <a:pt x="9" y="3"/>
                    </a:moveTo>
                    <a:cubicBezTo>
                      <a:pt x="9" y="2"/>
                      <a:pt x="9" y="2"/>
                      <a:pt x="9" y="2"/>
                    </a:cubicBezTo>
                    <a:cubicBezTo>
                      <a:pt x="9" y="2"/>
                      <a:pt x="9" y="2"/>
                      <a:pt x="9" y="3"/>
                    </a:cubicBezTo>
                    <a:cubicBezTo>
                      <a:pt x="9" y="5"/>
                      <a:pt x="9" y="10"/>
                      <a:pt x="9" y="10"/>
                    </a:cubicBezTo>
                    <a:cubicBezTo>
                      <a:pt x="8" y="10"/>
                      <a:pt x="7" y="10"/>
                      <a:pt x="7" y="10"/>
                    </a:cubicBezTo>
                    <a:cubicBezTo>
                      <a:pt x="5" y="10"/>
                      <a:pt x="6" y="8"/>
                      <a:pt x="6" y="8"/>
                    </a:cubicBezTo>
                    <a:cubicBezTo>
                      <a:pt x="8" y="7"/>
                      <a:pt x="9" y="5"/>
                      <a:pt x="9" y="3"/>
                    </a:cubicBezTo>
                    <a:moveTo>
                      <a:pt x="10" y="0"/>
                    </a:moveTo>
                    <a:cubicBezTo>
                      <a:pt x="5" y="6"/>
                      <a:pt x="5" y="6"/>
                      <a:pt x="5" y="6"/>
                    </a:cubicBezTo>
                    <a:cubicBezTo>
                      <a:pt x="0" y="9"/>
                      <a:pt x="4" y="10"/>
                      <a:pt x="8" y="11"/>
                    </a:cubicBezTo>
                    <a:cubicBezTo>
                      <a:pt x="8" y="10"/>
                      <a:pt x="9" y="10"/>
                      <a:pt x="10" y="10"/>
                    </a:cubicBezTo>
                    <a:cubicBezTo>
                      <a:pt x="9" y="6"/>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1" name="Freeform 399"/>
              <p:cNvSpPr>
                <a:spLocks noEditPoints="1"/>
              </p:cNvSpPr>
              <p:nvPr/>
            </p:nvSpPr>
            <p:spPr bwMode="auto">
              <a:xfrm>
                <a:off x="870" y="1365"/>
                <a:ext cx="14" cy="14"/>
              </a:xfrm>
              <a:custGeom>
                <a:avLst/>
                <a:gdLst>
                  <a:gd name="T0" fmla="*/ 4 w 10"/>
                  <a:gd name="T1" fmla="*/ 4 h 10"/>
                  <a:gd name="T2" fmla="*/ 4 w 10"/>
                  <a:gd name="T3" fmla="*/ 2 h 10"/>
                  <a:gd name="T4" fmla="*/ 6 w 10"/>
                  <a:gd name="T5" fmla="*/ 2 h 10"/>
                  <a:gd name="T6" fmla="*/ 2 w 10"/>
                  <a:gd name="T7" fmla="*/ 10 h 10"/>
                  <a:gd name="T8" fmla="*/ 5 w 10"/>
                  <a:gd name="T9" fmla="*/ 4 h 10"/>
                  <a:gd name="T10" fmla="*/ 4 w 10"/>
                  <a:gd name="T11" fmla="*/ 4 h 10"/>
                  <a:gd name="T12" fmla="*/ 5 w 10"/>
                  <a:gd name="T13" fmla="*/ 0 h 10"/>
                  <a:gd name="T14" fmla="*/ 3 w 10"/>
                  <a:gd name="T15" fmla="*/ 1 h 10"/>
                  <a:gd name="T16" fmla="*/ 0 w 10"/>
                  <a:gd name="T17" fmla="*/ 10 h 10"/>
                  <a:gd name="T18" fmla="*/ 1 w 10"/>
                  <a:gd name="T19" fmla="*/ 10 h 10"/>
                  <a:gd name="T20" fmla="*/ 2 w 10"/>
                  <a:gd name="T21" fmla="*/ 10 h 10"/>
                  <a:gd name="T22" fmla="*/ 7 w 10"/>
                  <a:gd name="T23" fmla="*/ 4 h 10"/>
                  <a:gd name="T24" fmla="*/ 5 w 10"/>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0">
                    <a:moveTo>
                      <a:pt x="4" y="4"/>
                    </a:moveTo>
                    <a:cubicBezTo>
                      <a:pt x="1" y="2"/>
                      <a:pt x="3" y="2"/>
                      <a:pt x="4" y="2"/>
                    </a:cubicBezTo>
                    <a:cubicBezTo>
                      <a:pt x="5" y="2"/>
                      <a:pt x="6" y="2"/>
                      <a:pt x="6" y="2"/>
                    </a:cubicBezTo>
                    <a:cubicBezTo>
                      <a:pt x="10" y="3"/>
                      <a:pt x="2" y="10"/>
                      <a:pt x="2" y="10"/>
                    </a:cubicBezTo>
                    <a:cubicBezTo>
                      <a:pt x="7" y="4"/>
                      <a:pt x="5" y="4"/>
                      <a:pt x="5" y="4"/>
                    </a:cubicBezTo>
                    <a:cubicBezTo>
                      <a:pt x="5" y="4"/>
                      <a:pt x="4" y="4"/>
                      <a:pt x="4" y="4"/>
                    </a:cubicBezTo>
                    <a:moveTo>
                      <a:pt x="5" y="0"/>
                    </a:moveTo>
                    <a:cubicBezTo>
                      <a:pt x="4" y="0"/>
                      <a:pt x="3" y="1"/>
                      <a:pt x="3" y="1"/>
                    </a:cubicBezTo>
                    <a:cubicBezTo>
                      <a:pt x="2" y="1"/>
                      <a:pt x="1" y="7"/>
                      <a:pt x="0" y="10"/>
                    </a:cubicBezTo>
                    <a:cubicBezTo>
                      <a:pt x="0" y="10"/>
                      <a:pt x="1" y="10"/>
                      <a:pt x="1" y="10"/>
                    </a:cubicBezTo>
                    <a:cubicBezTo>
                      <a:pt x="1" y="10"/>
                      <a:pt x="2" y="10"/>
                      <a:pt x="2" y="10"/>
                    </a:cubicBezTo>
                    <a:cubicBezTo>
                      <a:pt x="8" y="4"/>
                      <a:pt x="7" y="4"/>
                      <a:pt x="7" y="4"/>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2" name="Freeform 400"/>
              <p:cNvSpPr>
                <a:spLocks/>
              </p:cNvSpPr>
              <p:nvPr/>
            </p:nvSpPr>
            <p:spPr bwMode="auto">
              <a:xfrm>
                <a:off x="875" y="1378"/>
                <a:ext cx="11" cy="4"/>
              </a:xfrm>
              <a:custGeom>
                <a:avLst/>
                <a:gdLst>
                  <a:gd name="T0" fmla="*/ 4 w 7"/>
                  <a:gd name="T1" fmla="*/ 0 h 3"/>
                  <a:gd name="T2" fmla="*/ 0 w 7"/>
                  <a:gd name="T3" fmla="*/ 2 h 3"/>
                  <a:gd name="T4" fmla="*/ 3 w 7"/>
                  <a:gd name="T5" fmla="*/ 3 h 3"/>
                  <a:gd name="T6" fmla="*/ 4 w 7"/>
                  <a:gd name="T7" fmla="*/ 0 h 3"/>
                  <a:gd name="T8" fmla="*/ 4 w 7"/>
                  <a:gd name="T9" fmla="*/ 0 h 3"/>
                  <a:gd name="T10" fmla="*/ 4 w 7"/>
                  <a:gd name="T11" fmla="*/ 0 h 3"/>
                  <a:gd name="T12" fmla="*/ 4 w 7"/>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4" y="0"/>
                    </a:moveTo>
                    <a:cubicBezTo>
                      <a:pt x="0" y="2"/>
                      <a:pt x="0" y="2"/>
                      <a:pt x="0" y="2"/>
                    </a:cubicBezTo>
                    <a:cubicBezTo>
                      <a:pt x="1" y="2"/>
                      <a:pt x="2" y="3"/>
                      <a:pt x="3" y="3"/>
                    </a:cubicBezTo>
                    <a:cubicBezTo>
                      <a:pt x="7" y="3"/>
                      <a:pt x="4" y="0"/>
                      <a:pt x="4" y="0"/>
                    </a:cubicBezTo>
                    <a:cubicBezTo>
                      <a:pt x="4" y="0"/>
                      <a:pt x="4" y="0"/>
                      <a:pt x="4" y="0"/>
                    </a:cubicBezTo>
                    <a:cubicBezTo>
                      <a:pt x="4" y="0"/>
                      <a:pt x="4" y="0"/>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3" name="Freeform 401"/>
              <p:cNvSpPr>
                <a:spLocks/>
              </p:cNvSpPr>
              <p:nvPr/>
            </p:nvSpPr>
            <p:spPr bwMode="auto">
              <a:xfrm>
                <a:off x="820" y="1378"/>
                <a:ext cx="96" cy="119"/>
              </a:xfrm>
              <a:custGeom>
                <a:avLst/>
                <a:gdLst>
                  <a:gd name="T0" fmla="*/ 28 w 66"/>
                  <a:gd name="T1" fmla="*/ 5 h 82"/>
                  <a:gd name="T2" fmla="*/ 14 w 66"/>
                  <a:gd name="T3" fmla="*/ 22 h 82"/>
                  <a:gd name="T4" fmla="*/ 14 w 66"/>
                  <a:gd name="T5" fmla="*/ 29 h 82"/>
                  <a:gd name="T6" fmla="*/ 15 w 66"/>
                  <a:gd name="T7" fmla="*/ 34 h 82"/>
                  <a:gd name="T8" fmla="*/ 13 w 66"/>
                  <a:gd name="T9" fmla="*/ 40 h 82"/>
                  <a:gd name="T10" fmla="*/ 13 w 66"/>
                  <a:gd name="T11" fmla="*/ 44 h 82"/>
                  <a:gd name="T12" fmla="*/ 13 w 66"/>
                  <a:gd name="T13" fmla="*/ 47 h 82"/>
                  <a:gd name="T14" fmla="*/ 13 w 66"/>
                  <a:gd name="T15" fmla="*/ 49 h 82"/>
                  <a:gd name="T16" fmla="*/ 13 w 66"/>
                  <a:gd name="T17" fmla="*/ 51 h 82"/>
                  <a:gd name="T18" fmla="*/ 12 w 66"/>
                  <a:gd name="T19" fmla="*/ 57 h 82"/>
                  <a:gd name="T20" fmla="*/ 10 w 66"/>
                  <a:gd name="T21" fmla="*/ 70 h 82"/>
                  <a:gd name="T22" fmla="*/ 9 w 66"/>
                  <a:gd name="T23" fmla="*/ 74 h 82"/>
                  <a:gd name="T24" fmla="*/ 3 w 66"/>
                  <a:gd name="T25" fmla="*/ 78 h 82"/>
                  <a:gd name="T26" fmla="*/ 20 w 66"/>
                  <a:gd name="T27" fmla="*/ 81 h 82"/>
                  <a:gd name="T28" fmla="*/ 46 w 66"/>
                  <a:gd name="T29" fmla="*/ 80 h 82"/>
                  <a:gd name="T30" fmla="*/ 57 w 66"/>
                  <a:gd name="T31" fmla="*/ 79 h 82"/>
                  <a:gd name="T32" fmla="*/ 65 w 66"/>
                  <a:gd name="T33" fmla="*/ 76 h 82"/>
                  <a:gd name="T34" fmla="*/ 64 w 66"/>
                  <a:gd name="T35" fmla="*/ 73 h 82"/>
                  <a:gd name="T36" fmla="*/ 60 w 66"/>
                  <a:gd name="T37" fmla="*/ 70 h 82"/>
                  <a:gd name="T38" fmla="*/ 56 w 66"/>
                  <a:gd name="T39" fmla="*/ 71 h 82"/>
                  <a:gd name="T40" fmla="*/ 56 w 66"/>
                  <a:gd name="T41" fmla="*/ 67 h 82"/>
                  <a:gd name="T42" fmla="*/ 54 w 66"/>
                  <a:gd name="T43" fmla="*/ 64 h 82"/>
                  <a:gd name="T44" fmla="*/ 55 w 66"/>
                  <a:gd name="T45" fmla="*/ 51 h 82"/>
                  <a:gd name="T46" fmla="*/ 55 w 66"/>
                  <a:gd name="T47" fmla="*/ 42 h 82"/>
                  <a:gd name="T48" fmla="*/ 55 w 66"/>
                  <a:gd name="T49" fmla="*/ 39 h 82"/>
                  <a:gd name="T50" fmla="*/ 55 w 66"/>
                  <a:gd name="T51" fmla="*/ 33 h 82"/>
                  <a:gd name="T52" fmla="*/ 56 w 66"/>
                  <a:gd name="T53" fmla="*/ 25 h 82"/>
                  <a:gd name="T54" fmla="*/ 50 w 66"/>
                  <a:gd name="T55" fmla="*/ 15 h 82"/>
                  <a:gd name="T56" fmla="*/ 37 w 66"/>
                  <a:gd name="T57" fmla="*/ 1 h 82"/>
                  <a:gd name="T58" fmla="*/ 28 w 66"/>
                  <a:gd name="T59" fmla="*/ 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 h="82">
                    <a:moveTo>
                      <a:pt x="28" y="5"/>
                    </a:moveTo>
                    <a:cubicBezTo>
                      <a:pt x="28" y="5"/>
                      <a:pt x="15" y="7"/>
                      <a:pt x="14" y="22"/>
                    </a:cubicBezTo>
                    <a:cubicBezTo>
                      <a:pt x="14" y="29"/>
                      <a:pt x="14" y="29"/>
                      <a:pt x="14" y="29"/>
                    </a:cubicBezTo>
                    <a:cubicBezTo>
                      <a:pt x="14" y="29"/>
                      <a:pt x="13" y="33"/>
                      <a:pt x="15" y="34"/>
                    </a:cubicBezTo>
                    <a:cubicBezTo>
                      <a:pt x="15" y="34"/>
                      <a:pt x="15" y="35"/>
                      <a:pt x="13" y="40"/>
                    </a:cubicBezTo>
                    <a:cubicBezTo>
                      <a:pt x="13" y="40"/>
                      <a:pt x="13" y="41"/>
                      <a:pt x="13" y="44"/>
                    </a:cubicBezTo>
                    <a:cubicBezTo>
                      <a:pt x="13" y="47"/>
                      <a:pt x="13" y="47"/>
                      <a:pt x="13" y="47"/>
                    </a:cubicBezTo>
                    <a:cubicBezTo>
                      <a:pt x="13" y="47"/>
                      <a:pt x="13" y="48"/>
                      <a:pt x="13" y="49"/>
                    </a:cubicBezTo>
                    <a:cubicBezTo>
                      <a:pt x="13" y="49"/>
                      <a:pt x="14" y="50"/>
                      <a:pt x="13" y="51"/>
                    </a:cubicBezTo>
                    <a:cubicBezTo>
                      <a:pt x="13" y="51"/>
                      <a:pt x="12" y="51"/>
                      <a:pt x="12" y="57"/>
                    </a:cubicBezTo>
                    <a:cubicBezTo>
                      <a:pt x="12" y="57"/>
                      <a:pt x="11" y="68"/>
                      <a:pt x="10" y="70"/>
                    </a:cubicBezTo>
                    <a:cubicBezTo>
                      <a:pt x="10" y="70"/>
                      <a:pt x="8" y="71"/>
                      <a:pt x="9" y="74"/>
                    </a:cubicBezTo>
                    <a:cubicBezTo>
                      <a:pt x="9" y="74"/>
                      <a:pt x="0" y="74"/>
                      <a:pt x="3" y="78"/>
                    </a:cubicBezTo>
                    <a:cubicBezTo>
                      <a:pt x="3" y="78"/>
                      <a:pt x="14" y="82"/>
                      <a:pt x="20" y="81"/>
                    </a:cubicBezTo>
                    <a:cubicBezTo>
                      <a:pt x="20" y="81"/>
                      <a:pt x="43" y="80"/>
                      <a:pt x="46" y="80"/>
                    </a:cubicBezTo>
                    <a:cubicBezTo>
                      <a:pt x="57" y="79"/>
                      <a:pt x="57" y="79"/>
                      <a:pt x="57" y="79"/>
                    </a:cubicBezTo>
                    <a:cubicBezTo>
                      <a:pt x="57" y="79"/>
                      <a:pt x="63" y="76"/>
                      <a:pt x="65" y="76"/>
                    </a:cubicBezTo>
                    <a:cubicBezTo>
                      <a:pt x="65" y="76"/>
                      <a:pt x="66" y="74"/>
                      <a:pt x="64" y="73"/>
                    </a:cubicBezTo>
                    <a:cubicBezTo>
                      <a:pt x="64" y="73"/>
                      <a:pt x="60" y="71"/>
                      <a:pt x="60" y="70"/>
                    </a:cubicBezTo>
                    <a:cubicBezTo>
                      <a:pt x="60" y="70"/>
                      <a:pt x="58" y="70"/>
                      <a:pt x="56" y="71"/>
                    </a:cubicBezTo>
                    <a:cubicBezTo>
                      <a:pt x="56" y="71"/>
                      <a:pt x="55" y="69"/>
                      <a:pt x="56" y="67"/>
                    </a:cubicBezTo>
                    <a:cubicBezTo>
                      <a:pt x="54" y="64"/>
                      <a:pt x="54" y="64"/>
                      <a:pt x="54" y="64"/>
                    </a:cubicBezTo>
                    <a:cubicBezTo>
                      <a:pt x="54" y="64"/>
                      <a:pt x="53" y="56"/>
                      <a:pt x="55" y="51"/>
                    </a:cubicBezTo>
                    <a:cubicBezTo>
                      <a:pt x="55" y="51"/>
                      <a:pt x="56" y="44"/>
                      <a:pt x="55" y="42"/>
                    </a:cubicBezTo>
                    <a:cubicBezTo>
                      <a:pt x="55" y="42"/>
                      <a:pt x="54" y="40"/>
                      <a:pt x="55" y="39"/>
                    </a:cubicBezTo>
                    <a:cubicBezTo>
                      <a:pt x="55" y="39"/>
                      <a:pt x="56" y="38"/>
                      <a:pt x="55" y="33"/>
                    </a:cubicBezTo>
                    <a:cubicBezTo>
                      <a:pt x="55" y="33"/>
                      <a:pt x="55" y="25"/>
                      <a:pt x="56" y="25"/>
                    </a:cubicBezTo>
                    <a:cubicBezTo>
                      <a:pt x="56" y="25"/>
                      <a:pt x="56" y="20"/>
                      <a:pt x="50" y="15"/>
                    </a:cubicBezTo>
                    <a:cubicBezTo>
                      <a:pt x="50" y="15"/>
                      <a:pt x="41" y="2"/>
                      <a:pt x="37" y="1"/>
                    </a:cubicBezTo>
                    <a:cubicBezTo>
                      <a:pt x="37" y="1"/>
                      <a:pt x="30" y="0"/>
                      <a:pt x="28"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4" name="Freeform 402"/>
              <p:cNvSpPr>
                <a:spLocks/>
              </p:cNvSpPr>
              <p:nvPr/>
            </p:nvSpPr>
            <p:spPr bwMode="auto">
              <a:xfrm>
                <a:off x="842" y="1386"/>
                <a:ext cx="19" cy="13"/>
              </a:xfrm>
              <a:custGeom>
                <a:avLst/>
                <a:gdLst>
                  <a:gd name="T0" fmla="*/ 13 w 13"/>
                  <a:gd name="T1" fmla="*/ 0 h 9"/>
                  <a:gd name="T2" fmla="*/ 12 w 13"/>
                  <a:gd name="T3" fmla="*/ 0 h 9"/>
                  <a:gd name="T4" fmla="*/ 5 w 13"/>
                  <a:gd name="T5" fmla="*/ 4 h 9"/>
                  <a:gd name="T6" fmla="*/ 2 w 13"/>
                  <a:gd name="T7" fmla="*/ 9 h 9"/>
                  <a:gd name="T8" fmla="*/ 13 w 13"/>
                  <a:gd name="T9" fmla="*/ 0 h 9"/>
                </a:gdLst>
                <a:ahLst/>
                <a:cxnLst>
                  <a:cxn ang="0">
                    <a:pos x="T0" y="T1"/>
                  </a:cxn>
                  <a:cxn ang="0">
                    <a:pos x="T2" y="T3"/>
                  </a:cxn>
                  <a:cxn ang="0">
                    <a:pos x="T4" y="T5"/>
                  </a:cxn>
                  <a:cxn ang="0">
                    <a:pos x="T6" y="T7"/>
                  </a:cxn>
                  <a:cxn ang="0">
                    <a:pos x="T8" y="T9"/>
                  </a:cxn>
                </a:cxnLst>
                <a:rect l="0" t="0" r="r" b="b"/>
                <a:pathLst>
                  <a:path w="13" h="9">
                    <a:moveTo>
                      <a:pt x="13" y="0"/>
                    </a:moveTo>
                    <a:cubicBezTo>
                      <a:pt x="12" y="0"/>
                      <a:pt x="12" y="0"/>
                      <a:pt x="12" y="0"/>
                    </a:cubicBezTo>
                    <a:cubicBezTo>
                      <a:pt x="8" y="1"/>
                      <a:pt x="5" y="4"/>
                      <a:pt x="5" y="4"/>
                    </a:cubicBezTo>
                    <a:cubicBezTo>
                      <a:pt x="0" y="9"/>
                      <a:pt x="2" y="9"/>
                      <a:pt x="2" y="9"/>
                    </a:cubicBezTo>
                    <a:cubicBezTo>
                      <a:pt x="6" y="8"/>
                      <a:pt x="13"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5" name="Freeform 403"/>
              <p:cNvSpPr>
                <a:spLocks/>
              </p:cNvSpPr>
              <p:nvPr/>
            </p:nvSpPr>
            <p:spPr bwMode="auto">
              <a:xfrm>
                <a:off x="854" y="1413"/>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6" name="Freeform 404"/>
              <p:cNvSpPr>
                <a:spLocks/>
              </p:cNvSpPr>
              <p:nvPr/>
            </p:nvSpPr>
            <p:spPr bwMode="auto">
              <a:xfrm>
                <a:off x="874" y="1468"/>
                <a:ext cx="3" cy="4"/>
              </a:xfrm>
              <a:custGeom>
                <a:avLst/>
                <a:gdLst>
                  <a:gd name="T0" fmla="*/ 1 w 2"/>
                  <a:gd name="T1" fmla="*/ 3 h 3"/>
                  <a:gd name="T2" fmla="*/ 2 w 2"/>
                  <a:gd name="T3" fmla="*/ 2 h 3"/>
                  <a:gd name="T4" fmla="*/ 2 w 2"/>
                  <a:gd name="T5" fmla="*/ 0 h 3"/>
                  <a:gd name="T6" fmla="*/ 2 w 2"/>
                  <a:gd name="T7" fmla="*/ 0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3"/>
                      <a:pt x="1" y="3"/>
                      <a:pt x="2" y="2"/>
                    </a:cubicBezTo>
                    <a:cubicBezTo>
                      <a:pt x="2" y="1"/>
                      <a:pt x="2" y="0"/>
                      <a:pt x="2" y="0"/>
                    </a:cubicBezTo>
                    <a:cubicBezTo>
                      <a:pt x="2" y="0"/>
                      <a:pt x="2" y="0"/>
                      <a:pt x="2" y="0"/>
                    </a:cubicBezTo>
                    <a:cubicBezTo>
                      <a:pt x="1" y="0"/>
                      <a:pt x="0" y="1"/>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7" name="Freeform 405"/>
              <p:cNvSpPr>
                <a:spLocks/>
              </p:cNvSpPr>
              <p:nvPr/>
            </p:nvSpPr>
            <p:spPr bwMode="auto">
              <a:xfrm>
                <a:off x="854" y="1388"/>
                <a:ext cx="13" cy="14"/>
              </a:xfrm>
              <a:custGeom>
                <a:avLst/>
                <a:gdLst>
                  <a:gd name="T0" fmla="*/ 7 w 9"/>
                  <a:gd name="T1" fmla="*/ 0 h 10"/>
                  <a:gd name="T2" fmla="*/ 2 w 9"/>
                  <a:gd name="T3" fmla="*/ 6 h 10"/>
                  <a:gd name="T4" fmla="*/ 4 w 9"/>
                  <a:gd name="T5" fmla="*/ 6 h 10"/>
                  <a:gd name="T6" fmla="*/ 7 w 9"/>
                  <a:gd name="T7" fmla="*/ 0 h 10"/>
                </a:gdLst>
                <a:ahLst/>
                <a:cxnLst>
                  <a:cxn ang="0">
                    <a:pos x="T0" y="T1"/>
                  </a:cxn>
                  <a:cxn ang="0">
                    <a:pos x="T2" y="T3"/>
                  </a:cxn>
                  <a:cxn ang="0">
                    <a:pos x="T4" y="T5"/>
                  </a:cxn>
                  <a:cxn ang="0">
                    <a:pos x="T6" y="T7"/>
                  </a:cxn>
                </a:cxnLst>
                <a:rect l="0" t="0" r="r" b="b"/>
                <a:pathLst>
                  <a:path w="9" h="10">
                    <a:moveTo>
                      <a:pt x="7" y="0"/>
                    </a:moveTo>
                    <a:cubicBezTo>
                      <a:pt x="7" y="0"/>
                      <a:pt x="9" y="10"/>
                      <a:pt x="2" y="6"/>
                    </a:cubicBezTo>
                    <a:cubicBezTo>
                      <a:pt x="2" y="6"/>
                      <a:pt x="0" y="4"/>
                      <a:pt x="4" y="6"/>
                    </a:cubicBezTo>
                    <a:cubicBezTo>
                      <a:pt x="4" y="6"/>
                      <a:pt x="8" y="7"/>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pic>
          <p:nvPicPr>
            <p:cNvPr id="5" name="Picture 40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380"/>
              <a:ext cx="16"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Freeform 408"/>
            <p:cNvSpPr>
              <a:spLocks/>
            </p:cNvSpPr>
            <p:nvPr/>
          </p:nvSpPr>
          <p:spPr bwMode="auto">
            <a:xfrm>
              <a:off x="864" y="1379"/>
              <a:ext cx="27" cy="13"/>
            </a:xfrm>
            <a:custGeom>
              <a:avLst/>
              <a:gdLst>
                <a:gd name="T0" fmla="*/ 5 w 19"/>
                <a:gd name="T1" fmla="*/ 0 h 9"/>
                <a:gd name="T2" fmla="*/ 8 w 19"/>
                <a:gd name="T3" fmla="*/ 6 h 9"/>
                <a:gd name="T4" fmla="*/ 0 w 19"/>
                <a:gd name="T5" fmla="*/ 5 h 9"/>
                <a:gd name="T6" fmla="*/ 5 w 19"/>
                <a:gd name="T7" fmla="*/ 0 h 9"/>
              </a:gdLst>
              <a:ahLst/>
              <a:cxnLst>
                <a:cxn ang="0">
                  <a:pos x="T0" y="T1"/>
                </a:cxn>
                <a:cxn ang="0">
                  <a:pos x="T2" y="T3"/>
                </a:cxn>
                <a:cxn ang="0">
                  <a:pos x="T4" y="T5"/>
                </a:cxn>
                <a:cxn ang="0">
                  <a:pos x="T6" y="T7"/>
                </a:cxn>
              </a:cxnLst>
              <a:rect l="0" t="0" r="r" b="b"/>
              <a:pathLst>
                <a:path w="19" h="9">
                  <a:moveTo>
                    <a:pt x="5" y="0"/>
                  </a:moveTo>
                  <a:cubicBezTo>
                    <a:pt x="5" y="0"/>
                    <a:pt x="17" y="7"/>
                    <a:pt x="8" y="6"/>
                  </a:cubicBezTo>
                  <a:cubicBezTo>
                    <a:pt x="0" y="5"/>
                    <a:pt x="0" y="5"/>
                    <a:pt x="0" y="5"/>
                  </a:cubicBezTo>
                  <a:cubicBezTo>
                    <a:pt x="0" y="5"/>
                    <a:pt x="19" y="9"/>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 name="Freeform 409"/>
            <p:cNvSpPr>
              <a:spLocks/>
            </p:cNvSpPr>
            <p:nvPr/>
          </p:nvSpPr>
          <p:spPr bwMode="auto">
            <a:xfrm>
              <a:off x="871" y="1367"/>
              <a:ext cx="13" cy="12"/>
            </a:xfrm>
            <a:custGeom>
              <a:avLst/>
              <a:gdLst>
                <a:gd name="T0" fmla="*/ 3 w 9"/>
                <a:gd name="T1" fmla="*/ 0 h 8"/>
                <a:gd name="T2" fmla="*/ 3 w 9"/>
                <a:gd name="T3" fmla="*/ 2 h 8"/>
                <a:gd name="T4" fmla="*/ 4 w 9"/>
                <a:gd name="T5" fmla="*/ 2 h 8"/>
                <a:gd name="T6" fmla="*/ 1 w 9"/>
                <a:gd name="T7" fmla="*/ 8 h 8"/>
                <a:gd name="T8" fmla="*/ 5 w 9"/>
                <a:gd name="T9" fmla="*/ 0 h 8"/>
                <a:gd name="T10" fmla="*/ 3 w 9"/>
                <a:gd name="T11" fmla="*/ 0 h 8"/>
              </a:gdLst>
              <a:ahLst/>
              <a:cxnLst>
                <a:cxn ang="0">
                  <a:pos x="T0" y="T1"/>
                </a:cxn>
                <a:cxn ang="0">
                  <a:pos x="T2" y="T3"/>
                </a:cxn>
                <a:cxn ang="0">
                  <a:pos x="T4" y="T5"/>
                </a:cxn>
                <a:cxn ang="0">
                  <a:pos x="T6" y="T7"/>
                </a:cxn>
                <a:cxn ang="0">
                  <a:pos x="T8" y="T9"/>
                </a:cxn>
                <a:cxn ang="0">
                  <a:pos x="T10" y="T11"/>
                </a:cxn>
              </a:cxnLst>
              <a:rect l="0" t="0" r="r" b="b"/>
              <a:pathLst>
                <a:path w="9" h="8">
                  <a:moveTo>
                    <a:pt x="3" y="0"/>
                  </a:moveTo>
                  <a:cubicBezTo>
                    <a:pt x="2" y="0"/>
                    <a:pt x="0" y="0"/>
                    <a:pt x="3" y="2"/>
                  </a:cubicBezTo>
                  <a:cubicBezTo>
                    <a:pt x="3" y="2"/>
                    <a:pt x="4" y="2"/>
                    <a:pt x="4" y="2"/>
                  </a:cubicBezTo>
                  <a:cubicBezTo>
                    <a:pt x="4" y="2"/>
                    <a:pt x="6" y="2"/>
                    <a:pt x="1" y="8"/>
                  </a:cubicBezTo>
                  <a:cubicBezTo>
                    <a:pt x="1" y="8"/>
                    <a:pt x="9"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 name="Freeform 410"/>
            <p:cNvSpPr>
              <a:spLocks noEditPoints="1"/>
            </p:cNvSpPr>
            <p:nvPr/>
          </p:nvSpPr>
          <p:spPr bwMode="auto">
            <a:xfrm>
              <a:off x="859" y="1369"/>
              <a:ext cx="6" cy="12"/>
            </a:xfrm>
            <a:custGeom>
              <a:avLst/>
              <a:gdLst>
                <a:gd name="T0" fmla="*/ 4 w 4"/>
                <a:gd name="T1" fmla="*/ 1 h 8"/>
                <a:gd name="T2" fmla="*/ 1 w 4"/>
                <a:gd name="T3" fmla="*/ 6 h 8"/>
                <a:gd name="T4" fmla="*/ 2 w 4"/>
                <a:gd name="T5" fmla="*/ 8 h 8"/>
                <a:gd name="T6" fmla="*/ 4 w 4"/>
                <a:gd name="T7" fmla="*/ 8 h 8"/>
                <a:gd name="T8" fmla="*/ 4 w 4"/>
                <a:gd name="T9" fmla="*/ 1 h 8"/>
                <a:gd name="T10" fmla="*/ 4 w 4"/>
                <a:gd name="T11" fmla="*/ 0 h 8"/>
                <a:gd name="T12" fmla="*/ 4 w 4"/>
                <a:gd name="T13" fmla="*/ 1 h 8"/>
                <a:gd name="T14" fmla="*/ 4 w 4"/>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4" y="1"/>
                  </a:moveTo>
                  <a:cubicBezTo>
                    <a:pt x="4" y="3"/>
                    <a:pt x="3" y="5"/>
                    <a:pt x="1" y="6"/>
                  </a:cubicBezTo>
                  <a:cubicBezTo>
                    <a:pt x="1" y="6"/>
                    <a:pt x="0" y="8"/>
                    <a:pt x="2" y="8"/>
                  </a:cubicBezTo>
                  <a:cubicBezTo>
                    <a:pt x="2" y="8"/>
                    <a:pt x="3" y="8"/>
                    <a:pt x="4" y="8"/>
                  </a:cubicBezTo>
                  <a:cubicBezTo>
                    <a:pt x="4" y="8"/>
                    <a:pt x="4" y="3"/>
                    <a:pt x="4" y="1"/>
                  </a:cubicBezTo>
                  <a:moveTo>
                    <a:pt x="4" y="0"/>
                  </a:moveTo>
                  <a:cubicBezTo>
                    <a:pt x="4" y="0"/>
                    <a:pt x="4" y="0"/>
                    <a:pt x="4" y="1"/>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 name="Freeform 411"/>
            <p:cNvSpPr>
              <a:spLocks/>
            </p:cNvSpPr>
            <p:nvPr/>
          </p:nvSpPr>
          <p:spPr bwMode="auto">
            <a:xfrm>
              <a:off x="848" y="1372"/>
              <a:ext cx="11" cy="11"/>
            </a:xfrm>
            <a:custGeom>
              <a:avLst/>
              <a:gdLst>
                <a:gd name="T0" fmla="*/ 8 w 8"/>
                <a:gd name="T1" fmla="*/ 0 h 8"/>
                <a:gd name="T2" fmla="*/ 4 w 8"/>
                <a:gd name="T3" fmla="*/ 7 h 8"/>
                <a:gd name="T4" fmla="*/ 8 w 8"/>
                <a:gd name="T5" fmla="*/ 7 h 8"/>
                <a:gd name="T6" fmla="*/ 8 w 8"/>
                <a:gd name="T7" fmla="*/ 0 h 8"/>
              </a:gdLst>
              <a:ahLst/>
              <a:cxnLst>
                <a:cxn ang="0">
                  <a:pos x="T0" y="T1"/>
                </a:cxn>
                <a:cxn ang="0">
                  <a:pos x="T2" y="T3"/>
                </a:cxn>
                <a:cxn ang="0">
                  <a:pos x="T4" y="T5"/>
                </a:cxn>
                <a:cxn ang="0">
                  <a:pos x="T6" y="T7"/>
                </a:cxn>
              </a:cxnLst>
              <a:rect l="0" t="0" r="r" b="b"/>
              <a:pathLst>
                <a:path w="8" h="8">
                  <a:moveTo>
                    <a:pt x="8" y="0"/>
                  </a:moveTo>
                  <a:cubicBezTo>
                    <a:pt x="8" y="0"/>
                    <a:pt x="3" y="4"/>
                    <a:pt x="4" y="7"/>
                  </a:cubicBezTo>
                  <a:cubicBezTo>
                    <a:pt x="4" y="7"/>
                    <a:pt x="4" y="7"/>
                    <a:pt x="8" y="7"/>
                  </a:cubicBezTo>
                  <a:cubicBezTo>
                    <a:pt x="8" y="7"/>
                    <a:pt x="0" y="8"/>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 name="Freeform 412"/>
            <p:cNvSpPr>
              <a:spLocks/>
            </p:cNvSpPr>
            <p:nvPr/>
          </p:nvSpPr>
          <p:spPr bwMode="auto">
            <a:xfrm>
              <a:off x="820" y="1397"/>
              <a:ext cx="57" cy="96"/>
            </a:xfrm>
            <a:custGeom>
              <a:avLst/>
              <a:gdLst>
                <a:gd name="T0" fmla="*/ 22 w 39"/>
                <a:gd name="T1" fmla="*/ 0 h 66"/>
                <a:gd name="T2" fmla="*/ 17 w 39"/>
                <a:gd name="T3" fmla="*/ 9 h 66"/>
                <a:gd name="T4" fmla="*/ 27 w 39"/>
                <a:gd name="T5" fmla="*/ 15 h 66"/>
                <a:gd name="T6" fmla="*/ 17 w 39"/>
                <a:gd name="T7" fmla="*/ 17 h 66"/>
                <a:gd name="T8" fmla="*/ 17 w 39"/>
                <a:gd name="T9" fmla="*/ 22 h 66"/>
                <a:gd name="T10" fmla="*/ 15 w 39"/>
                <a:gd name="T11" fmla="*/ 37 h 66"/>
                <a:gd name="T12" fmla="*/ 19 w 39"/>
                <a:gd name="T13" fmla="*/ 40 h 66"/>
                <a:gd name="T14" fmla="*/ 12 w 39"/>
                <a:gd name="T15" fmla="*/ 59 h 66"/>
                <a:gd name="T16" fmla="*/ 10 w 39"/>
                <a:gd name="T17" fmla="*/ 62 h 66"/>
                <a:gd name="T18" fmla="*/ 4 w 39"/>
                <a:gd name="T19" fmla="*/ 64 h 66"/>
                <a:gd name="T20" fmla="*/ 10 w 39"/>
                <a:gd name="T21" fmla="*/ 61 h 66"/>
                <a:gd name="T22" fmla="*/ 10 w 39"/>
                <a:gd name="T23" fmla="*/ 58 h 66"/>
                <a:gd name="T24" fmla="*/ 13 w 39"/>
                <a:gd name="T25" fmla="*/ 39 h 66"/>
                <a:gd name="T26" fmla="*/ 13 w 39"/>
                <a:gd name="T27" fmla="*/ 36 h 66"/>
                <a:gd name="T28" fmla="*/ 13 w 39"/>
                <a:gd name="T29" fmla="*/ 27 h 66"/>
                <a:gd name="T30" fmla="*/ 15 w 39"/>
                <a:gd name="T31" fmla="*/ 22 h 66"/>
                <a:gd name="T32" fmla="*/ 22 w 39"/>
                <a:gd name="T3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66">
                  <a:moveTo>
                    <a:pt x="22" y="0"/>
                  </a:moveTo>
                  <a:cubicBezTo>
                    <a:pt x="17" y="9"/>
                    <a:pt x="17" y="9"/>
                    <a:pt x="17" y="9"/>
                  </a:cubicBezTo>
                  <a:cubicBezTo>
                    <a:pt x="17" y="9"/>
                    <a:pt x="18" y="10"/>
                    <a:pt x="27" y="15"/>
                  </a:cubicBezTo>
                  <a:cubicBezTo>
                    <a:pt x="27" y="15"/>
                    <a:pt x="31" y="18"/>
                    <a:pt x="17" y="17"/>
                  </a:cubicBezTo>
                  <a:cubicBezTo>
                    <a:pt x="17" y="17"/>
                    <a:pt x="15" y="18"/>
                    <a:pt x="17" y="22"/>
                  </a:cubicBezTo>
                  <a:cubicBezTo>
                    <a:pt x="15" y="37"/>
                    <a:pt x="15" y="37"/>
                    <a:pt x="15" y="37"/>
                  </a:cubicBezTo>
                  <a:cubicBezTo>
                    <a:pt x="15" y="37"/>
                    <a:pt x="39" y="42"/>
                    <a:pt x="19" y="40"/>
                  </a:cubicBezTo>
                  <a:cubicBezTo>
                    <a:pt x="19" y="40"/>
                    <a:pt x="17" y="36"/>
                    <a:pt x="12" y="59"/>
                  </a:cubicBezTo>
                  <a:cubicBezTo>
                    <a:pt x="12" y="59"/>
                    <a:pt x="26" y="66"/>
                    <a:pt x="10" y="62"/>
                  </a:cubicBezTo>
                  <a:cubicBezTo>
                    <a:pt x="10" y="62"/>
                    <a:pt x="4" y="63"/>
                    <a:pt x="4" y="64"/>
                  </a:cubicBezTo>
                  <a:cubicBezTo>
                    <a:pt x="4" y="64"/>
                    <a:pt x="0" y="63"/>
                    <a:pt x="10" y="61"/>
                  </a:cubicBezTo>
                  <a:cubicBezTo>
                    <a:pt x="10" y="61"/>
                    <a:pt x="8" y="61"/>
                    <a:pt x="10" y="58"/>
                  </a:cubicBezTo>
                  <a:cubicBezTo>
                    <a:pt x="10" y="58"/>
                    <a:pt x="13" y="40"/>
                    <a:pt x="13" y="39"/>
                  </a:cubicBezTo>
                  <a:cubicBezTo>
                    <a:pt x="13" y="39"/>
                    <a:pt x="18" y="39"/>
                    <a:pt x="13" y="36"/>
                  </a:cubicBezTo>
                  <a:cubicBezTo>
                    <a:pt x="13" y="36"/>
                    <a:pt x="15" y="29"/>
                    <a:pt x="13" y="27"/>
                  </a:cubicBezTo>
                  <a:cubicBezTo>
                    <a:pt x="15" y="22"/>
                    <a:pt x="15" y="22"/>
                    <a:pt x="15" y="22"/>
                  </a:cubicBezTo>
                  <a:cubicBezTo>
                    <a:pt x="15" y="22"/>
                    <a:pt x="11" y="13"/>
                    <a:pt x="2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 name="Freeform 413"/>
            <p:cNvSpPr>
              <a:spLocks/>
            </p:cNvSpPr>
            <p:nvPr/>
          </p:nvSpPr>
          <p:spPr bwMode="auto">
            <a:xfrm>
              <a:off x="842" y="1408"/>
              <a:ext cx="7" cy="23"/>
            </a:xfrm>
            <a:custGeom>
              <a:avLst/>
              <a:gdLst>
                <a:gd name="T0" fmla="*/ 2 w 5"/>
                <a:gd name="T1" fmla="*/ 5 h 16"/>
                <a:gd name="T2" fmla="*/ 3 w 5"/>
                <a:gd name="T3" fmla="*/ 5 h 16"/>
                <a:gd name="T4" fmla="*/ 2 w 5"/>
                <a:gd name="T5" fmla="*/ 2 h 16"/>
                <a:gd name="T6" fmla="*/ 1 w 5"/>
                <a:gd name="T7" fmla="*/ 2 h 16"/>
                <a:gd name="T8" fmla="*/ 0 w 5"/>
                <a:gd name="T9" fmla="*/ 5 h 16"/>
                <a:gd name="T10" fmla="*/ 1 w 5"/>
                <a:gd name="T11" fmla="*/ 9 h 16"/>
                <a:gd name="T12" fmla="*/ 1 w 5"/>
                <a:gd name="T13" fmla="*/ 13 h 16"/>
                <a:gd name="T14" fmla="*/ 0 w 5"/>
                <a:gd name="T15" fmla="*/ 11 h 16"/>
                <a:gd name="T16" fmla="*/ 0 w 5"/>
                <a:gd name="T17" fmla="*/ 12 h 16"/>
                <a:gd name="T18" fmla="*/ 1 w 5"/>
                <a:gd name="T19" fmla="*/ 15 h 16"/>
                <a:gd name="T20" fmla="*/ 1 w 5"/>
                <a:gd name="T21" fmla="*/ 14 h 16"/>
                <a:gd name="T22" fmla="*/ 3 w 5"/>
                <a:gd name="T23" fmla="*/ 10 h 16"/>
                <a:gd name="T24" fmla="*/ 1 w 5"/>
                <a:gd name="T25" fmla="*/ 5 h 16"/>
                <a:gd name="T26" fmla="*/ 2 w 5"/>
                <a:gd name="T2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6">
                  <a:moveTo>
                    <a:pt x="2" y="5"/>
                  </a:moveTo>
                  <a:cubicBezTo>
                    <a:pt x="3" y="5"/>
                    <a:pt x="3" y="5"/>
                    <a:pt x="3" y="5"/>
                  </a:cubicBezTo>
                  <a:cubicBezTo>
                    <a:pt x="3" y="5"/>
                    <a:pt x="4" y="2"/>
                    <a:pt x="2" y="2"/>
                  </a:cubicBezTo>
                  <a:cubicBezTo>
                    <a:pt x="2" y="2"/>
                    <a:pt x="2" y="0"/>
                    <a:pt x="1" y="2"/>
                  </a:cubicBezTo>
                  <a:cubicBezTo>
                    <a:pt x="1" y="2"/>
                    <a:pt x="0" y="3"/>
                    <a:pt x="0" y="5"/>
                  </a:cubicBezTo>
                  <a:cubicBezTo>
                    <a:pt x="0" y="5"/>
                    <a:pt x="0" y="8"/>
                    <a:pt x="1" y="9"/>
                  </a:cubicBezTo>
                  <a:cubicBezTo>
                    <a:pt x="1" y="9"/>
                    <a:pt x="4" y="12"/>
                    <a:pt x="1" y="13"/>
                  </a:cubicBezTo>
                  <a:cubicBezTo>
                    <a:pt x="0" y="11"/>
                    <a:pt x="0" y="11"/>
                    <a:pt x="0" y="11"/>
                  </a:cubicBezTo>
                  <a:cubicBezTo>
                    <a:pt x="0" y="11"/>
                    <a:pt x="0" y="10"/>
                    <a:pt x="0" y="12"/>
                  </a:cubicBezTo>
                  <a:cubicBezTo>
                    <a:pt x="1" y="15"/>
                    <a:pt x="1" y="15"/>
                    <a:pt x="1" y="15"/>
                  </a:cubicBezTo>
                  <a:cubicBezTo>
                    <a:pt x="1" y="15"/>
                    <a:pt x="2" y="16"/>
                    <a:pt x="1" y="14"/>
                  </a:cubicBezTo>
                  <a:cubicBezTo>
                    <a:pt x="1" y="14"/>
                    <a:pt x="5" y="13"/>
                    <a:pt x="3" y="10"/>
                  </a:cubicBezTo>
                  <a:cubicBezTo>
                    <a:pt x="3" y="10"/>
                    <a:pt x="0" y="6"/>
                    <a:pt x="1" y="5"/>
                  </a:cubicBezTo>
                  <a:cubicBezTo>
                    <a:pt x="1" y="5"/>
                    <a:pt x="2" y="1"/>
                    <a:pt x="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 name="Freeform 414"/>
            <p:cNvSpPr>
              <a:spLocks/>
            </p:cNvSpPr>
            <p:nvPr/>
          </p:nvSpPr>
          <p:spPr bwMode="auto">
            <a:xfrm>
              <a:off x="848" y="1411"/>
              <a:ext cx="6" cy="18"/>
            </a:xfrm>
            <a:custGeom>
              <a:avLst/>
              <a:gdLst>
                <a:gd name="T0" fmla="*/ 0 w 4"/>
                <a:gd name="T1" fmla="*/ 2 h 12"/>
                <a:gd name="T2" fmla="*/ 0 w 4"/>
                <a:gd name="T3" fmla="*/ 3 h 12"/>
                <a:gd name="T4" fmla="*/ 2 w 4"/>
                <a:gd name="T5" fmla="*/ 2 h 12"/>
                <a:gd name="T6" fmla="*/ 2 w 4"/>
                <a:gd name="T7" fmla="*/ 9 h 12"/>
                <a:gd name="T8" fmla="*/ 2 w 4"/>
                <a:gd name="T9" fmla="*/ 12 h 12"/>
                <a:gd name="T10" fmla="*/ 1 w 4"/>
                <a:gd name="T11" fmla="*/ 12 h 12"/>
                <a:gd name="T12" fmla="*/ 3 w 4"/>
                <a:gd name="T13" fmla="*/ 12 h 12"/>
                <a:gd name="T14" fmla="*/ 4 w 4"/>
                <a:gd name="T15" fmla="*/ 1 h 12"/>
                <a:gd name="T16" fmla="*/ 3 w 4"/>
                <a:gd name="T17" fmla="*/ 0 h 12"/>
                <a:gd name="T18" fmla="*/ 0 w 4"/>
                <a:gd name="T19"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2">
                  <a:moveTo>
                    <a:pt x="0" y="2"/>
                  </a:moveTo>
                  <a:cubicBezTo>
                    <a:pt x="0" y="3"/>
                    <a:pt x="0" y="3"/>
                    <a:pt x="0" y="3"/>
                  </a:cubicBezTo>
                  <a:cubicBezTo>
                    <a:pt x="2" y="2"/>
                    <a:pt x="2" y="2"/>
                    <a:pt x="2" y="2"/>
                  </a:cubicBezTo>
                  <a:cubicBezTo>
                    <a:pt x="2" y="2"/>
                    <a:pt x="2" y="7"/>
                    <a:pt x="2" y="9"/>
                  </a:cubicBezTo>
                  <a:cubicBezTo>
                    <a:pt x="2" y="12"/>
                    <a:pt x="2" y="12"/>
                    <a:pt x="2" y="12"/>
                  </a:cubicBezTo>
                  <a:cubicBezTo>
                    <a:pt x="1" y="12"/>
                    <a:pt x="1" y="12"/>
                    <a:pt x="1" y="12"/>
                  </a:cubicBezTo>
                  <a:cubicBezTo>
                    <a:pt x="3" y="12"/>
                    <a:pt x="3" y="12"/>
                    <a:pt x="3" y="12"/>
                  </a:cubicBezTo>
                  <a:cubicBezTo>
                    <a:pt x="3" y="12"/>
                    <a:pt x="4" y="4"/>
                    <a:pt x="4" y="1"/>
                  </a:cubicBezTo>
                  <a:cubicBezTo>
                    <a:pt x="3" y="0"/>
                    <a:pt x="3" y="0"/>
                    <a:pt x="3" y="0"/>
                  </a:cubicBezTo>
                  <a:cubicBezTo>
                    <a:pt x="0" y="2"/>
                    <a:pt x="0" y="2"/>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 name="Freeform 415"/>
            <p:cNvSpPr>
              <a:spLocks/>
            </p:cNvSpPr>
            <p:nvPr/>
          </p:nvSpPr>
          <p:spPr bwMode="auto">
            <a:xfrm>
              <a:off x="874" y="1426"/>
              <a:ext cx="3" cy="4"/>
            </a:xfrm>
            <a:custGeom>
              <a:avLst/>
              <a:gdLst>
                <a:gd name="T0" fmla="*/ 1 w 3"/>
                <a:gd name="T1" fmla="*/ 0 h 4"/>
                <a:gd name="T2" fmla="*/ 0 w 3"/>
                <a:gd name="T3" fmla="*/ 4 h 4"/>
                <a:gd name="T4" fmla="*/ 1 w 3"/>
                <a:gd name="T5" fmla="*/ 4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lnTo>
                    <a:pt x="0" y="4"/>
                  </a:lnTo>
                  <a:lnTo>
                    <a:pt x="1" y="4"/>
                  </a:lnTo>
                  <a:lnTo>
                    <a:pt x="3"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 name="Freeform 416"/>
            <p:cNvSpPr>
              <a:spLocks/>
            </p:cNvSpPr>
            <p:nvPr/>
          </p:nvSpPr>
          <p:spPr bwMode="auto">
            <a:xfrm>
              <a:off x="874" y="1426"/>
              <a:ext cx="3" cy="4"/>
            </a:xfrm>
            <a:custGeom>
              <a:avLst/>
              <a:gdLst>
                <a:gd name="T0" fmla="*/ 1 w 3"/>
                <a:gd name="T1" fmla="*/ 0 h 4"/>
                <a:gd name="T2" fmla="*/ 0 w 3"/>
                <a:gd name="T3" fmla="*/ 4 h 4"/>
                <a:gd name="T4" fmla="*/ 1 w 3"/>
                <a:gd name="T5" fmla="*/ 4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lnTo>
                    <a:pt x="0" y="4"/>
                  </a:lnTo>
                  <a:lnTo>
                    <a:pt x="1" y="4"/>
                  </a:lnTo>
                  <a:lnTo>
                    <a:pt x="3"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 name="Freeform 417"/>
            <p:cNvSpPr>
              <a:spLocks noEditPoints="1"/>
            </p:cNvSpPr>
            <p:nvPr/>
          </p:nvSpPr>
          <p:spPr bwMode="auto">
            <a:xfrm>
              <a:off x="854" y="1411"/>
              <a:ext cx="11" cy="18"/>
            </a:xfrm>
            <a:custGeom>
              <a:avLst/>
              <a:gdLst>
                <a:gd name="T0" fmla="*/ 4 w 8"/>
                <a:gd name="T1" fmla="*/ 1 h 12"/>
                <a:gd name="T2" fmla="*/ 1 w 8"/>
                <a:gd name="T3" fmla="*/ 4 h 12"/>
                <a:gd name="T4" fmla="*/ 0 w 8"/>
                <a:gd name="T5" fmla="*/ 9 h 12"/>
                <a:gd name="T6" fmla="*/ 2 w 8"/>
                <a:gd name="T7" fmla="*/ 12 h 12"/>
                <a:gd name="T8" fmla="*/ 4 w 8"/>
                <a:gd name="T9" fmla="*/ 12 h 12"/>
                <a:gd name="T10" fmla="*/ 7 w 8"/>
                <a:gd name="T11" fmla="*/ 9 h 12"/>
                <a:gd name="T12" fmla="*/ 7 w 8"/>
                <a:gd name="T13" fmla="*/ 3 h 12"/>
                <a:gd name="T14" fmla="*/ 4 w 8"/>
                <a:gd name="T15" fmla="*/ 1 h 12"/>
                <a:gd name="T16" fmla="*/ 5 w 8"/>
                <a:gd name="T17" fmla="*/ 10 h 12"/>
                <a:gd name="T18" fmla="*/ 2 w 8"/>
                <a:gd name="T19" fmla="*/ 9 h 12"/>
                <a:gd name="T20" fmla="*/ 3 w 8"/>
                <a:gd name="T21" fmla="*/ 3 h 12"/>
                <a:gd name="T22" fmla="*/ 5 w 8"/>
                <a:gd name="T23" fmla="*/ 3 h 12"/>
                <a:gd name="T24" fmla="*/ 5 w 8"/>
                <a:gd name="T25"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2">
                  <a:moveTo>
                    <a:pt x="4" y="1"/>
                  </a:moveTo>
                  <a:cubicBezTo>
                    <a:pt x="1" y="1"/>
                    <a:pt x="1" y="4"/>
                    <a:pt x="1" y="4"/>
                  </a:cubicBezTo>
                  <a:cubicBezTo>
                    <a:pt x="0" y="9"/>
                    <a:pt x="0" y="9"/>
                    <a:pt x="0" y="9"/>
                  </a:cubicBezTo>
                  <a:cubicBezTo>
                    <a:pt x="0" y="12"/>
                    <a:pt x="2" y="12"/>
                    <a:pt x="2" y="12"/>
                  </a:cubicBezTo>
                  <a:cubicBezTo>
                    <a:pt x="4" y="12"/>
                    <a:pt x="4" y="12"/>
                    <a:pt x="4" y="12"/>
                  </a:cubicBezTo>
                  <a:cubicBezTo>
                    <a:pt x="6" y="12"/>
                    <a:pt x="7" y="9"/>
                    <a:pt x="7" y="9"/>
                  </a:cubicBezTo>
                  <a:cubicBezTo>
                    <a:pt x="6" y="8"/>
                    <a:pt x="7" y="3"/>
                    <a:pt x="7" y="3"/>
                  </a:cubicBezTo>
                  <a:cubicBezTo>
                    <a:pt x="8" y="0"/>
                    <a:pt x="4" y="1"/>
                    <a:pt x="4" y="1"/>
                  </a:cubicBezTo>
                  <a:moveTo>
                    <a:pt x="5" y="10"/>
                  </a:moveTo>
                  <a:cubicBezTo>
                    <a:pt x="5" y="10"/>
                    <a:pt x="3" y="12"/>
                    <a:pt x="2" y="9"/>
                  </a:cubicBezTo>
                  <a:cubicBezTo>
                    <a:pt x="3" y="3"/>
                    <a:pt x="3" y="3"/>
                    <a:pt x="3" y="3"/>
                  </a:cubicBezTo>
                  <a:cubicBezTo>
                    <a:pt x="3" y="3"/>
                    <a:pt x="4" y="1"/>
                    <a:pt x="5" y="3"/>
                  </a:cubicBezTo>
                  <a:cubicBezTo>
                    <a:pt x="5" y="3"/>
                    <a:pt x="4" y="9"/>
                    <a:pt x="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 name="Freeform 418"/>
            <p:cNvSpPr>
              <a:spLocks noEditPoints="1"/>
            </p:cNvSpPr>
            <p:nvPr/>
          </p:nvSpPr>
          <p:spPr bwMode="auto">
            <a:xfrm>
              <a:off x="864" y="1411"/>
              <a:ext cx="10" cy="19"/>
            </a:xfrm>
            <a:custGeom>
              <a:avLst/>
              <a:gdLst>
                <a:gd name="T0" fmla="*/ 7 w 7"/>
                <a:gd name="T1" fmla="*/ 2 h 13"/>
                <a:gd name="T2" fmla="*/ 5 w 7"/>
                <a:gd name="T3" fmla="*/ 1 h 13"/>
                <a:gd name="T4" fmla="*/ 1 w 7"/>
                <a:gd name="T5" fmla="*/ 4 h 13"/>
                <a:gd name="T6" fmla="*/ 3 w 7"/>
                <a:gd name="T7" fmla="*/ 12 h 13"/>
                <a:gd name="T8" fmla="*/ 7 w 7"/>
                <a:gd name="T9" fmla="*/ 9 h 13"/>
                <a:gd name="T10" fmla="*/ 7 w 7"/>
                <a:gd name="T11" fmla="*/ 2 h 13"/>
                <a:gd name="T12" fmla="*/ 4 w 7"/>
                <a:gd name="T13" fmla="*/ 11 h 13"/>
                <a:gd name="T14" fmla="*/ 3 w 7"/>
                <a:gd name="T15" fmla="*/ 6 h 13"/>
                <a:gd name="T16" fmla="*/ 5 w 7"/>
                <a:gd name="T17" fmla="*/ 1 h 13"/>
                <a:gd name="T18" fmla="*/ 5 w 7"/>
                <a:gd name="T19" fmla="*/ 5 h 13"/>
                <a:gd name="T20" fmla="*/ 4 w 7"/>
                <a:gd name="T2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3">
                  <a:moveTo>
                    <a:pt x="7" y="2"/>
                  </a:moveTo>
                  <a:cubicBezTo>
                    <a:pt x="7" y="2"/>
                    <a:pt x="7" y="0"/>
                    <a:pt x="5" y="1"/>
                  </a:cubicBezTo>
                  <a:cubicBezTo>
                    <a:pt x="5" y="1"/>
                    <a:pt x="2" y="1"/>
                    <a:pt x="1" y="4"/>
                  </a:cubicBezTo>
                  <a:cubicBezTo>
                    <a:pt x="1" y="4"/>
                    <a:pt x="0" y="13"/>
                    <a:pt x="3" y="12"/>
                  </a:cubicBezTo>
                  <a:cubicBezTo>
                    <a:pt x="3" y="12"/>
                    <a:pt x="7" y="13"/>
                    <a:pt x="7" y="9"/>
                  </a:cubicBezTo>
                  <a:cubicBezTo>
                    <a:pt x="7" y="2"/>
                    <a:pt x="7" y="2"/>
                    <a:pt x="7" y="2"/>
                  </a:cubicBezTo>
                  <a:moveTo>
                    <a:pt x="4" y="11"/>
                  </a:moveTo>
                  <a:cubicBezTo>
                    <a:pt x="4" y="11"/>
                    <a:pt x="2" y="12"/>
                    <a:pt x="3" y="6"/>
                  </a:cubicBezTo>
                  <a:cubicBezTo>
                    <a:pt x="3" y="6"/>
                    <a:pt x="2" y="1"/>
                    <a:pt x="5" y="1"/>
                  </a:cubicBezTo>
                  <a:cubicBezTo>
                    <a:pt x="5" y="1"/>
                    <a:pt x="5" y="1"/>
                    <a:pt x="5" y="5"/>
                  </a:cubicBezTo>
                  <a:cubicBezTo>
                    <a:pt x="5" y="5"/>
                    <a:pt x="6" y="11"/>
                    <a:pt x="4"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 name="Freeform 419"/>
            <p:cNvSpPr>
              <a:spLocks noEditPoints="1"/>
            </p:cNvSpPr>
            <p:nvPr/>
          </p:nvSpPr>
          <p:spPr bwMode="auto">
            <a:xfrm>
              <a:off x="878" y="1410"/>
              <a:ext cx="10" cy="20"/>
            </a:xfrm>
            <a:custGeom>
              <a:avLst/>
              <a:gdLst>
                <a:gd name="T0" fmla="*/ 5 w 7"/>
                <a:gd name="T1" fmla="*/ 2 h 14"/>
                <a:gd name="T2" fmla="*/ 2 w 7"/>
                <a:gd name="T3" fmla="*/ 1 h 14"/>
                <a:gd name="T4" fmla="*/ 0 w 7"/>
                <a:gd name="T5" fmla="*/ 4 h 14"/>
                <a:gd name="T6" fmla="*/ 0 w 7"/>
                <a:gd name="T7" fmla="*/ 11 h 14"/>
                <a:gd name="T8" fmla="*/ 2 w 7"/>
                <a:gd name="T9" fmla="*/ 13 h 14"/>
                <a:gd name="T10" fmla="*/ 5 w 7"/>
                <a:gd name="T11" fmla="*/ 11 h 14"/>
                <a:gd name="T12" fmla="*/ 5 w 7"/>
                <a:gd name="T13" fmla="*/ 2 h 14"/>
                <a:gd name="T14" fmla="*/ 2 w 7"/>
                <a:gd name="T15" fmla="*/ 12 h 14"/>
                <a:gd name="T16" fmla="*/ 2 w 7"/>
                <a:gd name="T17" fmla="*/ 9 h 14"/>
                <a:gd name="T18" fmla="*/ 2 w 7"/>
                <a:gd name="T19" fmla="*/ 3 h 14"/>
                <a:gd name="T20" fmla="*/ 4 w 7"/>
                <a:gd name="T21" fmla="*/ 4 h 14"/>
                <a:gd name="T22" fmla="*/ 2 w 7"/>
                <a:gd name="T2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4">
                  <a:moveTo>
                    <a:pt x="5" y="2"/>
                  </a:moveTo>
                  <a:cubicBezTo>
                    <a:pt x="5" y="2"/>
                    <a:pt x="3" y="0"/>
                    <a:pt x="2" y="1"/>
                  </a:cubicBezTo>
                  <a:cubicBezTo>
                    <a:pt x="2" y="1"/>
                    <a:pt x="0" y="1"/>
                    <a:pt x="0" y="4"/>
                  </a:cubicBezTo>
                  <a:cubicBezTo>
                    <a:pt x="0" y="4"/>
                    <a:pt x="1" y="7"/>
                    <a:pt x="0" y="11"/>
                  </a:cubicBezTo>
                  <a:cubicBezTo>
                    <a:pt x="0" y="11"/>
                    <a:pt x="0" y="14"/>
                    <a:pt x="2" y="13"/>
                  </a:cubicBezTo>
                  <a:cubicBezTo>
                    <a:pt x="2" y="13"/>
                    <a:pt x="5" y="14"/>
                    <a:pt x="5" y="11"/>
                  </a:cubicBezTo>
                  <a:cubicBezTo>
                    <a:pt x="5" y="11"/>
                    <a:pt x="7" y="2"/>
                    <a:pt x="5" y="2"/>
                  </a:cubicBezTo>
                  <a:moveTo>
                    <a:pt x="2" y="12"/>
                  </a:moveTo>
                  <a:cubicBezTo>
                    <a:pt x="2" y="12"/>
                    <a:pt x="1" y="12"/>
                    <a:pt x="2" y="9"/>
                  </a:cubicBezTo>
                  <a:cubicBezTo>
                    <a:pt x="2" y="9"/>
                    <a:pt x="2" y="3"/>
                    <a:pt x="2" y="3"/>
                  </a:cubicBezTo>
                  <a:cubicBezTo>
                    <a:pt x="2" y="3"/>
                    <a:pt x="3" y="1"/>
                    <a:pt x="4" y="4"/>
                  </a:cubicBezTo>
                  <a:cubicBezTo>
                    <a:pt x="4" y="4"/>
                    <a:pt x="5" y="13"/>
                    <a:pt x="2"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 name="Freeform 420"/>
            <p:cNvSpPr>
              <a:spLocks noEditPoints="1"/>
            </p:cNvSpPr>
            <p:nvPr/>
          </p:nvSpPr>
          <p:spPr bwMode="auto">
            <a:xfrm>
              <a:off x="887" y="1410"/>
              <a:ext cx="7" cy="20"/>
            </a:xfrm>
            <a:custGeom>
              <a:avLst/>
              <a:gdLst>
                <a:gd name="T0" fmla="*/ 5 w 5"/>
                <a:gd name="T1" fmla="*/ 2 h 14"/>
                <a:gd name="T2" fmla="*/ 1 w 5"/>
                <a:gd name="T3" fmla="*/ 2 h 14"/>
                <a:gd name="T4" fmla="*/ 0 w 5"/>
                <a:gd name="T5" fmla="*/ 11 h 14"/>
                <a:gd name="T6" fmla="*/ 3 w 5"/>
                <a:gd name="T7" fmla="*/ 14 h 14"/>
                <a:gd name="T8" fmla="*/ 5 w 5"/>
                <a:gd name="T9" fmla="*/ 10 h 14"/>
                <a:gd name="T10" fmla="*/ 5 w 5"/>
                <a:gd name="T11" fmla="*/ 2 h 14"/>
                <a:gd name="T12" fmla="*/ 3 w 5"/>
                <a:gd name="T13" fmla="*/ 12 h 14"/>
                <a:gd name="T14" fmla="*/ 2 w 5"/>
                <a:gd name="T15" fmla="*/ 7 h 14"/>
                <a:gd name="T16" fmla="*/ 3 w 5"/>
                <a:gd name="T17" fmla="*/ 2 h 14"/>
                <a:gd name="T18" fmla="*/ 4 w 5"/>
                <a:gd name="T19" fmla="*/ 6 h 14"/>
                <a:gd name="T20" fmla="*/ 3 w 5"/>
                <a:gd name="T21"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4">
                  <a:moveTo>
                    <a:pt x="5" y="2"/>
                  </a:moveTo>
                  <a:cubicBezTo>
                    <a:pt x="2" y="0"/>
                    <a:pt x="1" y="2"/>
                    <a:pt x="1" y="2"/>
                  </a:cubicBezTo>
                  <a:cubicBezTo>
                    <a:pt x="1" y="3"/>
                    <a:pt x="0" y="11"/>
                    <a:pt x="0" y="11"/>
                  </a:cubicBezTo>
                  <a:cubicBezTo>
                    <a:pt x="0" y="14"/>
                    <a:pt x="3" y="14"/>
                    <a:pt x="3" y="14"/>
                  </a:cubicBezTo>
                  <a:cubicBezTo>
                    <a:pt x="5" y="14"/>
                    <a:pt x="5" y="10"/>
                    <a:pt x="5" y="10"/>
                  </a:cubicBezTo>
                  <a:cubicBezTo>
                    <a:pt x="5" y="2"/>
                    <a:pt x="5" y="2"/>
                    <a:pt x="5" y="2"/>
                  </a:cubicBezTo>
                  <a:moveTo>
                    <a:pt x="3" y="12"/>
                  </a:moveTo>
                  <a:cubicBezTo>
                    <a:pt x="3" y="12"/>
                    <a:pt x="2" y="12"/>
                    <a:pt x="2" y="7"/>
                  </a:cubicBezTo>
                  <a:cubicBezTo>
                    <a:pt x="2" y="7"/>
                    <a:pt x="2" y="2"/>
                    <a:pt x="3" y="2"/>
                  </a:cubicBezTo>
                  <a:cubicBezTo>
                    <a:pt x="3" y="2"/>
                    <a:pt x="4" y="2"/>
                    <a:pt x="4" y="6"/>
                  </a:cubicBezTo>
                  <a:cubicBezTo>
                    <a:pt x="4" y="6"/>
                    <a:pt x="5" y="13"/>
                    <a:pt x="3"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 name="Freeform 421"/>
            <p:cNvSpPr>
              <a:spLocks noEditPoints="1"/>
            </p:cNvSpPr>
            <p:nvPr/>
          </p:nvSpPr>
          <p:spPr bwMode="auto">
            <a:xfrm>
              <a:off x="894" y="1411"/>
              <a:ext cx="6" cy="22"/>
            </a:xfrm>
            <a:custGeom>
              <a:avLst/>
              <a:gdLst>
                <a:gd name="T0" fmla="*/ 3 w 4"/>
                <a:gd name="T1" fmla="*/ 4 h 15"/>
                <a:gd name="T2" fmla="*/ 2 w 4"/>
                <a:gd name="T3" fmla="*/ 1 h 15"/>
                <a:gd name="T4" fmla="*/ 1 w 4"/>
                <a:gd name="T5" fmla="*/ 3 h 15"/>
                <a:gd name="T6" fmla="*/ 0 w 4"/>
                <a:gd name="T7" fmla="*/ 11 h 15"/>
                <a:gd name="T8" fmla="*/ 3 w 4"/>
                <a:gd name="T9" fmla="*/ 13 h 15"/>
                <a:gd name="T10" fmla="*/ 3 w 4"/>
                <a:gd name="T11" fmla="*/ 9 h 15"/>
                <a:gd name="T12" fmla="*/ 3 w 4"/>
                <a:gd name="T13" fmla="*/ 4 h 15"/>
                <a:gd name="T14" fmla="*/ 2 w 4"/>
                <a:gd name="T15" fmla="*/ 12 h 15"/>
                <a:gd name="T16" fmla="*/ 2 w 4"/>
                <a:gd name="T17" fmla="*/ 6 h 15"/>
                <a:gd name="T18" fmla="*/ 2 w 4"/>
                <a:gd name="T19" fmla="*/ 3 h 15"/>
                <a:gd name="T20" fmla="*/ 3 w 4"/>
                <a:gd name="T21" fmla="*/ 4 h 15"/>
                <a:gd name="T22" fmla="*/ 2 w 4"/>
                <a:gd name="T23"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5">
                  <a:moveTo>
                    <a:pt x="3" y="4"/>
                  </a:moveTo>
                  <a:cubicBezTo>
                    <a:pt x="3" y="4"/>
                    <a:pt x="3" y="1"/>
                    <a:pt x="2" y="1"/>
                  </a:cubicBezTo>
                  <a:cubicBezTo>
                    <a:pt x="2" y="1"/>
                    <a:pt x="1" y="0"/>
                    <a:pt x="1" y="3"/>
                  </a:cubicBezTo>
                  <a:cubicBezTo>
                    <a:pt x="1" y="3"/>
                    <a:pt x="1" y="6"/>
                    <a:pt x="0" y="11"/>
                  </a:cubicBezTo>
                  <a:cubicBezTo>
                    <a:pt x="0" y="11"/>
                    <a:pt x="1" y="15"/>
                    <a:pt x="3" y="13"/>
                  </a:cubicBezTo>
                  <a:cubicBezTo>
                    <a:pt x="3" y="13"/>
                    <a:pt x="4" y="12"/>
                    <a:pt x="3" y="9"/>
                  </a:cubicBezTo>
                  <a:cubicBezTo>
                    <a:pt x="3" y="9"/>
                    <a:pt x="3" y="5"/>
                    <a:pt x="3" y="4"/>
                  </a:cubicBezTo>
                  <a:moveTo>
                    <a:pt x="2" y="12"/>
                  </a:moveTo>
                  <a:cubicBezTo>
                    <a:pt x="2" y="12"/>
                    <a:pt x="1" y="12"/>
                    <a:pt x="2" y="6"/>
                  </a:cubicBezTo>
                  <a:cubicBezTo>
                    <a:pt x="2" y="6"/>
                    <a:pt x="1" y="3"/>
                    <a:pt x="2" y="3"/>
                  </a:cubicBezTo>
                  <a:cubicBezTo>
                    <a:pt x="2" y="3"/>
                    <a:pt x="2" y="2"/>
                    <a:pt x="3" y="4"/>
                  </a:cubicBezTo>
                  <a:cubicBezTo>
                    <a:pt x="3" y="4"/>
                    <a:pt x="3" y="12"/>
                    <a:pt x="2"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 name="Freeform 422"/>
            <p:cNvSpPr>
              <a:spLocks/>
            </p:cNvSpPr>
            <p:nvPr/>
          </p:nvSpPr>
          <p:spPr bwMode="auto">
            <a:xfrm>
              <a:off x="877" y="1466"/>
              <a:ext cx="14" cy="18"/>
            </a:xfrm>
            <a:custGeom>
              <a:avLst/>
              <a:gdLst>
                <a:gd name="T0" fmla="*/ 8 w 10"/>
                <a:gd name="T1" fmla="*/ 5 h 12"/>
                <a:gd name="T2" fmla="*/ 0 w 10"/>
                <a:gd name="T3" fmla="*/ 3 h 12"/>
                <a:gd name="T4" fmla="*/ 2 w 10"/>
                <a:gd name="T5" fmla="*/ 12 h 12"/>
                <a:gd name="T6" fmla="*/ 8 w 10"/>
                <a:gd name="T7" fmla="*/ 5 h 12"/>
              </a:gdLst>
              <a:ahLst/>
              <a:cxnLst>
                <a:cxn ang="0">
                  <a:pos x="T0" y="T1"/>
                </a:cxn>
                <a:cxn ang="0">
                  <a:pos x="T2" y="T3"/>
                </a:cxn>
                <a:cxn ang="0">
                  <a:pos x="T4" y="T5"/>
                </a:cxn>
                <a:cxn ang="0">
                  <a:pos x="T6" y="T7"/>
                </a:cxn>
              </a:cxnLst>
              <a:rect l="0" t="0" r="r" b="b"/>
              <a:pathLst>
                <a:path w="10" h="12">
                  <a:moveTo>
                    <a:pt x="8" y="5"/>
                  </a:moveTo>
                  <a:cubicBezTo>
                    <a:pt x="10" y="0"/>
                    <a:pt x="3" y="3"/>
                    <a:pt x="0" y="3"/>
                  </a:cubicBezTo>
                  <a:cubicBezTo>
                    <a:pt x="0" y="7"/>
                    <a:pt x="1" y="11"/>
                    <a:pt x="2" y="12"/>
                  </a:cubicBezTo>
                  <a:cubicBezTo>
                    <a:pt x="3" y="9"/>
                    <a:pt x="7" y="8"/>
                    <a:pt x="8"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 name="Freeform 423"/>
            <p:cNvSpPr>
              <a:spLocks noEditPoints="1"/>
            </p:cNvSpPr>
            <p:nvPr/>
          </p:nvSpPr>
          <p:spPr bwMode="auto">
            <a:xfrm>
              <a:off x="897" y="1434"/>
              <a:ext cx="5" cy="48"/>
            </a:xfrm>
            <a:custGeom>
              <a:avLst/>
              <a:gdLst>
                <a:gd name="T0" fmla="*/ 1 w 3"/>
                <a:gd name="T1" fmla="*/ 26 h 33"/>
                <a:gd name="T2" fmla="*/ 2 w 3"/>
                <a:gd name="T3" fmla="*/ 30 h 33"/>
                <a:gd name="T4" fmla="*/ 2 w 3"/>
                <a:gd name="T5" fmla="*/ 33 h 33"/>
                <a:gd name="T6" fmla="*/ 3 w 3"/>
                <a:gd name="T7" fmla="*/ 33 h 33"/>
                <a:gd name="T8" fmla="*/ 1 w 3"/>
                <a:gd name="T9" fmla="*/ 26 h 33"/>
                <a:gd name="T10" fmla="*/ 1 w 3"/>
                <a:gd name="T11" fmla="*/ 26 h 33"/>
                <a:gd name="T12" fmla="*/ 1 w 3"/>
                <a:gd name="T13" fmla="*/ 26 h 33"/>
                <a:gd name="T14" fmla="*/ 1 w 3"/>
                <a:gd name="T15" fmla="*/ 0 h 33"/>
                <a:gd name="T16" fmla="*/ 0 w 3"/>
                <a:gd name="T17" fmla="*/ 1 h 33"/>
                <a:gd name="T18" fmla="*/ 1 w 3"/>
                <a:gd name="T19" fmla="*/ 1 h 33"/>
                <a:gd name="T20" fmla="*/ 1 w 3"/>
                <a:gd name="T21" fmla="*/ 12 h 33"/>
                <a:gd name="T22" fmla="*/ 0 w 3"/>
                <a:gd name="T23" fmla="*/ 20 h 33"/>
                <a:gd name="T24" fmla="*/ 1 w 3"/>
                <a:gd name="T25" fmla="*/ 13 h 33"/>
                <a:gd name="T26" fmla="*/ 1 w 3"/>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33">
                  <a:moveTo>
                    <a:pt x="1" y="26"/>
                  </a:moveTo>
                  <a:cubicBezTo>
                    <a:pt x="1" y="28"/>
                    <a:pt x="2" y="30"/>
                    <a:pt x="2" y="30"/>
                  </a:cubicBezTo>
                  <a:cubicBezTo>
                    <a:pt x="1" y="32"/>
                    <a:pt x="1" y="33"/>
                    <a:pt x="2" y="33"/>
                  </a:cubicBezTo>
                  <a:cubicBezTo>
                    <a:pt x="3" y="33"/>
                    <a:pt x="3" y="33"/>
                    <a:pt x="3" y="33"/>
                  </a:cubicBezTo>
                  <a:cubicBezTo>
                    <a:pt x="2" y="26"/>
                    <a:pt x="1" y="26"/>
                    <a:pt x="1" y="26"/>
                  </a:cubicBezTo>
                  <a:cubicBezTo>
                    <a:pt x="1" y="26"/>
                    <a:pt x="1" y="26"/>
                    <a:pt x="1" y="26"/>
                  </a:cubicBezTo>
                  <a:cubicBezTo>
                    <a:pt x="1" y="26"/>
                    <a:pt x="1" y="26"/>
                    <a:pt x="1" y="26"/>
                  </a:cubicBezTo>
                  <a:moveTo>
                    <a:pt x="1" y="0"/>
                  </a:moveTo>
                  <a:cubicBezTo>
                    <a:pt x="1" y="1"/>
                    <a:pt x="0" y="1"/>
                    <a:pt x="0" y="1"/>
                  </a:cubicBezTo>
                  <a:cubicBezTo>
                    <a:pt x="0" y="1"/>
                    <a:pt x="0" y="1"/>
                    <a:pt x="1" y="1"/>
                  </a:cubicBezTo>
                  <a:cubicBezTo>
                    <a:pt x="2" y="1"/>
                    <a:pt x="1" y="12"/>
                    <a:pt x="1" y="12"/>
                  </a:cubicBezTo>
                  <a:cubicBezTo>
                    <a:pt x="0" y="13"/>
                    <a:pt x="0" y="17"/>
                    <a:pt x="0" y="20"/>
                  </a:cubicBezTo>
                  <a:cubicBezTo>
                    <a:pt x="0" y="17"/>
                    <a:pt x="1" y="13"/>
                    <a:pt x="1" y="13"/>
                  </a:cubicBezTo>
                  <a:cubicBezTo>
                    <a:pt x="2" y="9"/>
                    <a:pt x="1"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 name="Freeform 424"/>
            <p:cNvSpPr>
              <a:spLocks/>
            </p:cNvSpPr>
            <p:nvPr/>
          </p:nvSpPr>
          <p:spPr bwMode="auto">
            <a:xfrm>
              <a:off x="907" y="1479"/>
              <a:ext cx="2"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 name="Freeform 425"/>
            <p:cNvSpPr>
              <a:spLocks noEditPoints="1"/>
            </p:cNvSpPr>
            <p:nvPr/>
          </p:nvSpPr>
          <p:spPr bwMode="auto">
            <a:xfrm>
              <a:off x="902" y="1479"/>
              <a:ext cx="13" cy="8"/>
            </a:xfrm>
            <a:custGeom>
              <a:avLst/>
              <a:gdLst>
                <a:gd name="T0" fmla="*/ 4 w 9"/>
                <a:gd name="T1" fmla="*/ 1 h 5"/>
                <a:gd name="T2" fmla="*/ 4 w 9"/>
                <a:gd name="T3" fmla="*/ 1 h 5"/>
                <a:gd name="T4" fmla="*/ 4 w 9"/>
                <a:gd name="T5" fmla="*/ 1 h 5"/>
                <a:gd name="T6" fmla="*/ 6 w 9"/>
                <a:gd name="T7" fmla="*/ 3 h 5"/>
                <a:gd name="T8" fmla="*/ 7 w 9"/>
                <a:gd name="T9" fmla="*/ 3 h 5"/>
                <a:gd name="T10" fmla="*/ 8 w 9"/>
                <a:gd name="T11" fmla="*/ 4 h 5"/>
                <a:gd name="T12" fmla="*/ 9 w 9"/>
                <a:gd name="T13" fmla="*/ 5 h 5"/>
                <a:gd name="T14" fmla="*/ 9 w 9"/>
                <a:gd name="T15" fmla="*/ 5 h 5"/>
                <a:gd name="T16" fmla="*/ 5 w 9"/>
                <a:gd name="T17" fmla="*/ 2 h 5"/>
                <a:gd name="T18" fmla="*/ 4 w 9"/>
                <a:gd name="T19" fmla="*/ 1 h 5"/>
                <a:gd name="T20" fmla="*/ 4 w 9"/>
                <a:gd name="T21" fmla="*/ 1 h 5"/>
                <a:gd name="T22" fmla="*/ 4 w 9"/>
                <a:gd name="T23" fmla="*/ 1 h 5"/>
                <a:gd name="T24" fmla="*/ 4 w 9"/>
                <a:gd name="T25" fmla="*/ 1 h 5"/>
                <a:gd name="T26" fmla="*/ 2 w 9"/>
                <a:gd name="T27" fmla="*/ 1 h 5"/>
                <a:gd name="T28" fmla="*/ 0 w 9"/>
                <a:gd name="T29" fmla="*/ 2 h 5"/>
                <a:gd name="T30" fmla="*/ 3 w 9"/>
                <a:gd name="T31" fmla="*/ 1 h 5"/>
                <a:gd name="T32" fmla="*/ 2 w 9"/>
                <a:gd name="T33" fmla="*/ 1 h 5"/>
                <a:gd name="T34" fmla="*/ 4 w 9"/>
                <a:gd name="T35" fmla="*/ 0 h 5"/>
                <a:gd name="T36" fmla="*/ 4 w 9"/>
                <a:gd name="T37" fmla="*/ 1 h 5"/>
                <a:gd name="T38" fmla="*/ 3 w 9"/>
                <a:gd name="T39" fmla="*/ 1 h 5"/>
                <a:gd name="T40" fmla="*/ 4 w 9"/>
                <a:gd name="T41" fmla="*/ 1 h 5"/>
                <a:gd name="T42" fmla="*/ 4 w 9"/>
                <a:gd name="T43" fmla="*/ 1 h 5"/>
                <a:gd name="T44" fmla="*/ 4 w 9"/>
                <a:gd name="T45" fmla="*/ 1 h 5"/>
                <a:gd name="T46" fmla="*/ 4 w 9"/>
                <a:gd name="T47" fmla="*/ 1 h 5"/>
                <a:gd name="T48" fmla="*/ 4 w 9"/>
                <a:gd name="T49" fmla="*/ 0 h 5"/>
                <a:gd name="T50" fmla="*/ 4 w 9"/>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5">
                  <a:moveTo>
                    <a:pt x="4" y="1"/>
                  </a:moveTo>
                  <a:cubicBezTo>
                    <a:pt x="4" y="1"/>
                    <a:pt x="4" y="1"/>
                    <a:pt x="4" y="1"/>
                  </a:cubicBezTo>
                  <a:cubicBezTo>
                    <a:pt x="4" y="1"/>
                    <a:pt x="4" y="1"/>
                    <a:pt x="4" y="1"/>
                  </a:cubicBezTo>
                  <a:cubicBezTo>
                    <a:pt x="6" y="3"/>
                    <a:pt x="6" y="3"/>
                    <a:pt x="6" y="3"/>
                  </a:cubicBezTo>
                  <a:cubicBezTo>
                    <a:pt x="6" y="3"/>
                    <a:pt x="7" y="3"/>
                    <a:pt x="7" y="3"/>
                  </a:cubicBezTo>
                  <a:cubicBezTo>
                    <a:pt x="8" y="4"/>
                    <a:pt x="8" y="4"/>
                    <a:pt x="8" y="4"/>
                  </a:cubicBezTo>
                  <a:cubicBezTo>
                    <a:pt x="9" y="5"/>
                    <a:pt x="9" y="5"/>
                    <a:pt x="9" y="5"/>
                  </a:cubicBezTo>
                  <a:cubicBezTo>
                    <a:pt x="9" y="5"/>
                    <a:pt x="9" y="5"/>
                    <a:pt x="9" y="5"/>
                  </a:cubicBezTo>
                  <a:cubicBezTo>
                    <a:pt x="9" y="5"/>
                    <a:pt x="8" y="2"/>
                    <a:pt x="5" y="2"/>
                  </a:cubicBezTo>
                  <a:cubicBezTo>
                    <a:pt x="5" y="2"/>
                    <a:pt x="5" y="1"/>
                    <a:pt x="4" y="1"/>
                  </a:cubicBezTo>
                  <a:moveTo>
                    <a:pt x="4" y="1"/>
                  </a:moveTo>
                  <a:cubicBezTo>
                    <a:pt x="4" y="1"/>
                    <a:pt x="4" y="1"/>
                    <a:pt x="4" y="1"/>
                  </a:cubicBezTo>
                  <a:cubicBezTo>
                    <a:pt x="4" y="1"/>
                    <a:pt x="4" y="1"/>
                    <a:pt x="4" y="1"/>
                  </a:cubicBezTo>
                  <a:moveTo>
                    <a:pt x="2" y="1"/>
                  </a:moveTo>
                  <a:cubicBezTo>
                    <a:pt x="2" y="1"/>
                    <a:pt x="1" y="1"/>
                    <a:pt x="0" y="2"/>
                  </a:cubicBezTo>
                  <a:cubicBezTo>
                    <a:pt x="1" y="1"/>
                    <a:pt x="2" y="1"/>
                    <a:pt x="3" y="1"/>
                  </a:cubicBezTo>
                  <a:cubicBezTo>
                    <a:pt x="3" y="1"/>
                    <a:pt x="3" y="1"/>
                    <a:pt x="2" y="1"/>
                  </a:cubicBezTo>
                  <a:moveTo>
                    <a:pt x="4" y="0"/>
                  </a:moveTo>
                  <a:cubicBezTo>
                    <a:pt x="4" y="1"/>
                    <a:pt x="4" y="1"/>
                    <a:pt x="4" y="1"/>
                  </a:cubicBezTo>
                  <a:cubicBezTo>
                    <a:pt x="3" y="1"/>
                    <a:pt x="3" y="1"/>
                    <a:pt x="3" y="1"/>
                  </a:cubicBezTo>
                  <a:cubicBezTo>
                    <a:pt x="4" y="1"/>
                    <a:pt x="4" y="1"/>
                    <a:pt x="4" y="1"/>
                  </a:cubicBezTo>
                  <a:cubicBezTo>
                    <a:pt x="4" y="1"/>
                    <a:pt x="4" y="1"/>
                    <a:pt x="4" y="1"/>
                  </a:cubicBezTo>
                  <a:cubicBezTo>
                    <a:pt x="4" y="1"/>
                    <a:pt x="4" y="1"/>
                    <a:pt x="4" y="1"/>
                  </a:cubicBezTo>
                  <a:cubicBezTo>
                    <a:pt x="4" y="1"/>
                    <a:pt x="4" y="1"/>
                    <a:pt x="4" y="1"/>
                  </a:cubicBezTo>
                  <a:cubicBezTo>
                    <a:pt x="4" y="1"/>
                    <a:pt x="4" y="1"/>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 name="Freeform 426"/>
            <p:cNvSpPr>
              <a:spLocks noEditPoints="1"/>
            </p:cNvSpPr>
            <p:nvPr/>
          </p:nvSpPr>
          <p:spPr bwMode="auto">
            <a:xfrm>
              <a:off x="896" y="1404"/>
              <a:ext cx="4" cy="14"/>
            </a:xfrm>
            <a:custGeom>
              <a:avLst/>
              <a:gdLst>
                <a:gd name="T0" fmla="*/ 2 w 3"/>
                <a:gd name="T1" fmla="*/ 9 h 10"/>
                <a:gd name="T2" fmla="*/ 2 w 3"/>
                <a:gd name="T3" fmla="*/ 9 h 10"/>
                <a:gd name="T4" fmla="*/ 2 w 3"/>
                <a:gd name="T5" fmla="*/ 10 h 10"/>
                <a:gd name="T6" fmla="*/ 2 w 3"/>
                <a:gd name="T7" fmla="*/ 9 h 10"/>
                <a:gd name="T8" fmla="*/ 0 w 3"/>
                <a:gd name="T9" fmla="*/ 0 h 10"/>
                <a:gd name="T10" fmla="*/ 2 w 3"/>
                <a:gd name="T11" fmla="*/ 7 h 10"/>
                <a:gd name="T12" fmla="*/ 2 w 3"/>
                <a:gd name="T13" fmla="*/ 9 h 10"/>
                <a:gd name="T14" fmla="*/ 3 w 3"/>
                <a:gd name="T15" fmla="*/ 6 h 10"/>
                <a:gd name="T16" fmla="*/ 0 w 3"/>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2" y="9"/>
                  </a:moveTo>
                  <a:cubicBezTo>
                    <a:pt x="2" y="9"/>
                    <a:pt x="2" y="9"/>
                    <a:pt x="2" y="9"/>
                  </a:cubicBezTo>
                  <a:cubicBezTo>
                    <a:pt x="2" y="10"/>
                    <a:pt x="2" y="10"/>
                    <a:pt x="2" y="10"/>
                  </a:cubicBezTo>
                  <a:cubicBezTo>
                    <a:pt x="2" y="10"/>
                    <a:pt x="2" y="9"/>
                    <a:pt x="2" y="9"/>
                  </a:cubicBezTo>
                  <a:moveTo>
                    <a:pt x="0" y="0"/>
                  </a:moveTo>
                  <a:cubicBezTo>
                    <a:pt x="1" y="3"/>
                    <a:pt x="1" y="5"/>
                    <a:pt x="2" y="7"/>
                  </a:cubicBezTo>
                  <a:cubicBezTo>
                    <a:pt x="2" y="7"/>
                    <a:pt x="2" y="8"/>
                    <a:pt x="2" y="9"/>
                  </a:cubicBezTo>
                  <a:cubicBezTo>
                    <a:pt x="3" y="7"/>
                    <a:pt x="3" y="6"/>
                    <a:pt x="3" y="6"/>
                  </a:cubicBezTo>
                  <a:cubicBezTo>
                    <a:pt x="2" y="4"/>
                    <a:pt x="1" y="2"/>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 name="Freeform 427"/>
            <p:cNvSpPr>
              <a:spLocks/>
            </p:cNvSpPr>
            <p:nvPr/>
          </p:nvSpPr>
          <p:spPr bwMode="auto">
            <a:xfrm>
              <a:off x="899" y="1414"/>
              <a:ext cx="0" cy="3"/>
            </a:xfrm>
            <a:custGeom>
              <a:avLst/>
              <a:gdLst>
                <a:gd name="T0" fmla="*/ 0 h 2"/>
                <a:gd name="T1" fmla="*/ 2 h 2"/>
                <a:gd name="T2" fmla="*/ 2 h 2"/>
                <a:gd name="T3" fmla="*/ 2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2"/>
                    <a:pt x="0" y="2"/>
                  </a:cubicBezTo>
                  <a:cubicBezTo>
                    <a:pt x="0" y="2"/>
                    <a:pt x="0" y="2"/>
                    <a:pt x="0" y="2"/>
                  </a:cubicBezTo>
                  <a:cubicBezTo>
                    <a:pt x="0" y="2"/>
                    <a:pt x="0" y="2"/>
                    <a:pt x="0" y="2"/>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 name="Rectangle 428"/>
            <p:cNvSpPr>
              <a:spLocks noChangeArrowheads="1"/>
            </p:cNvSpPr>
            <p:nvPr/>
          </p:nvSpPr>
          <p:spPr bwMode="auto">
            <a:xfrm>
              <a:off x="881" y="138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 name="Freeform 429"/>
            <p:cNvSpPr>
              <a:spLocks/>
            </p:cNvSpPr>
            <p:nvPr/>
          </p:nvSpPr>
          <p:spPr bwMode="auto">
            <a:xfrm>
              <a:off x="881" y="138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 name="Freeform 430"/>
            <p:cNvSpPr>
              <a:spLocks/>
            </p:cNvSpPr>
            <p:nvPr/>
          </p:nvSpPr>
          <p:spPr bwMode="auto">
            <a:xfrm>
              <a:off x="820" y="1487"/>
              <a:ext cx="100" cy="10"/>
            </a:xfrm>
            <a:custGeom>
              <a:avLst/>
              <a:gdLst>
                <a:gd name="T0" fmla="*/ 65 w 69"/>
                <a:gd name="T1" fmla="*/ 0 h 7"/>
                <a:gd name="T2" fmla="*/ 65 w 69"/>
                <a:gd name="T3" fmla="*/ 1 h 7"/>
                <a:gd name="T4" fmla="*/ 65 w 69"/>
                <a:gd name="T5" fmla="*/ 1 h 7"/>
                <a:gd name="T6" fmla="*/ 57 w 69"/>
                <a:gd name="T7" fmla="*/ 4 h 7"/>
                <a:gd name="T8" fmla="*/ 46 w 69"/>
                <a:gd name="T9" fmla="*/ 5 h 7"/>
                <a:gd name="T10" fmla="*/ 42 w 69"/>
                <a:gd name="T11" fmla="*/ 5 h 7"/>
                <a:gd name="T12" fmla="*/ 20 w 69"/>
                <a:gd name="T13" fmla="*/ 6 h 7"/>
                <a:gd name="T14" fmla="*/ 17 w 69"/>
                <a:gd name="T15" fmla="*/ 6 h 7"/>
                <a:gd name="T16" fmla="*/ 3 w 69"/>
                <a:gd name="T17" fmla="*/ 3 h 7"/>
                <a:gd name="T18" fmla="*/ 3 w 69"/>
                <a:gd name="T19" fmla="*/ 2 h 7"/>
                <a:gd name="T20" fmla="*/ 2 w 69"/>
                <a:gd name="T21" fmla="*/ 2 h 7"/>
                <a:gd name="T22" fmla="*/ 5 w 69"/>
                <a:gd name="T23" fmla="*/ 5 h 7"/>
                <a:gd name="T24" fmla="*/ 17 w 69"/>
                <a:gd name="T25" fmla="*/ 7 h 7"/>
                <a:gd name="T26" fmla="*/ 21 w 69"/>
                <a:gd name="T27" fmla="*/ 7 h 7"/>
                <a:gd name="T28" fmla="*/ 46 w 69"/>
                <a:gd name="T29" fmla="*/ 6 h 7"/>
                <a:gd name="T30" fmla="*/ 59 w 69"/>
                <a:gd name="T31" fmla="*/ 4 h 7"/>
                <a:gd name="T32" fmla="*/ 67 w 69"/>
                <a:gd name="T33" fmla="*/ 1 h 7"/>
                <a:gd name="T34" fmla="*/ 65 w 69"/>
                <a:gd name="T35" fmla="*/ 1 h 7"/>
                <a:gd name="T36" fmla="*/ 65 w 69"/>
                <a:gd name="T3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7">
                  <a:moveTo>
                    <a:pt x="65" y="0"/>
                  </a:moveTo>
                  <a:cubicBezTo>
                    <a:pt x="65" y="1"/>
                    <a:pt x="65" y="1"/>
                    <a:pt x="65" y="1"/>
                  </a:cubicBezTo>
                  <a:cubicBezTo>
                    <a:pt x="65" y="1"/>
                    <a:pt x="65" y="1"/>
                    <a:pt x="65" y="1"/>
                  </a:cubicBezTo>
                  <a:cubicBezTo>
                    <a:pt x="62" y="1"/>
                    <a:pt x="57" y="4"/>
                    <a:pt x="57" y="4"/>
                  </a:cubicBezTo>
                  <a:cubicBezTo>
                    <a:pt x="46" y="5"/>
                    <a:pt x="46" y="5"/>
                    <a:pt x="46" y="5"/>
                  </a:cubicBezTo>
                  <a:cubicBezTo>
                    <a:pt x="45" y="5"/>
                    <a:pt x="44" y="5"/>
                    <a:pt x="42" y="5"/>
                  </a:cubicBezTo>
                  <a:cubicBezTo>
                    <a:pt x="34" y="5"/>
                    <a:pt x="20" y="6"/>
                    <a:pt x="20" y="6"/>
                  </a:cubicBezTo>
                  <a:cubicBezTo>
                    <a:pt x="19" y="6"/>
                    <a:pt x="18" y="6"/>
                    <a:pt x="17" y="6"/>
                  </a:cubicBezTo>
                  <a:cubicBezTo>
                    <a:pt x="12" y="6"/>
                    <a:pt x="3" y="3"/>
                    <a:pt x="3" y="3"/>
                  </a:cubicBezTo>
                  <a:cubicBezTo>
                    <a:pt x="3" y="3"/>
                    <a:pt x="3" y="2"/>
                    <a:pt x="3" y="2"/>
                  </a:cubicBezTo>
                  <a:cubicBezTo>
                    <a:pt x="2" y="2"/>
                    <a:pt x="2" y="2"/>
                    <a:pt x="2" y="2"/>
                  </a:cubicBezTo>
                  <a:cubicBezTo>
                    <a:pt x="2" y="2"/>
                    <a:pt x="0" y="3"/>
                    <a:pt x="5" y="5"/>
                  </a:cubicBezTo>
                  <a:cubicBezTo>
                    <a:pt x="5" y="5"/>
                    <a:pt x="11" y="7"/>
                    <a:pt x="17" y="7"/>
                  </a:cubicBezTo>
                  <a:cubicBezTo>
                    <a:pt x="18" y="7"/>
                    <a:pt x="19" y="7"/>
                    <a:pt x="21" y="7"/>
                  </a:cubicBezTo>
                  <a:cubicBezTo>
                    <a:pt x="21" y="7"/>
                    <a:pt x="43" y="6"/>
                    <a:pt x="46" y="6"/>
                  </a:cubicBezTo>
                  <a:cubicBezTo>
                    <a:pt x="46" y="6"/>
                    <a:pt x="55" y="6"/>
                    <a:pt x="59" y="4"/>
                  </a:cubicBezTo>
                  <a:cubicBezTo>
                    <a:pt x="59" y="4"/>
                    <a:pt x="69" y="1"/>
                    <a:pt x="67" y="1"/>
                  </a:cubicBezTo>
                  <a:cubicBezTo>
                    <a:pt x="66" y="1"/>
                    <a:pt x="66" y="1"/>
                    <a:pt x="65" y="1"/>
                  </a:cubicBezTo>
                  <a:cubicBezTo>
                    <a:pt x="65" y="0"/>
                    <a:pt x="65" y="0"/>
                    <a:pt x="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 name="Freeform 431"/>
            <p:cNvSpPr>
              <a:spLocks noEditPoints="1"/>
            </p:cNvSpPr>
            <p:nvPr/>
          </p:nvSpPr>
          <p:spPr bwMode="auto">
            <a:xfrm>
              <a:off x="824" y="1386"/>
              <a:ext cx="91" cy="109"/>
            </a:xfrm>
            <a:custGeom>
              <a:avLst/>
              <a:gdLst>
                <a:gd name="T0" fmla="*/ 53 w 62"/>
                <a:gd name="T1" fmla="*/ 66 h 75"/>
                <a:gd name="T2" fmla="*/ 36 w 62"/>
                <a:gd name="T3" fmla="*/ 58 h 75"/>
                <a:gd name="T4" fmla="*/ 42 w 62"/>
                <a:gd name="T5" fmla="*/ 57 h 75"/>
                <a:gd name="T6" fmla="*/ 44 w 62"/>
                <a:gd name="T7" fmla="*/ 60 h 75"/>
                <a:gd name="T8" fmla="*/ 42 w 62"/>
                <a:gd name="T9" fmla="*/ 57 h 75"/>
                <a:gd name="T10" fmla="*/ 51 w 62"/>
                <a:gd name="T11" fmla="*/ 58 h 75"/>
                <a:gd name="T12" fmla="*/ 49 w 62"/>
                <a:gd name="T13" fmla="*/ 26 h 75"/>
                <a:gd name="T14" fmla="*/ 50 w 62"/>
                <a:gd name="T15" fmla="*/ 27 h 75"/>
                <a:gd name="T16" fmla="*/ 39 w 62"/>
                <a:gd name="T17" fmla="*/ 28 h 75"/>
                <a:gd name="T18" fmla="*/ 43 w 62"/>
                <a:gd name="T19" fmla="*/ 25 h 75"/>
                <a:gd name="T20" fmla="*/ 43 w 62"/>
                <a:gd name="T21" fmla="*/ 30 h 75"/>
                <a:gd name="T22" fmla="*/ 29 w 62"/>
                <a:gd name="T23" fmla="*/ 46 h 75"/>
                <a:gd name="T24" fmla="*/ 34 w 62"/>
                <a:gd name="T25" fmla="*/ 67 h 75"/>
                <a:gd name="T26" fmla="*/ 27 w 62"/>
                <a:gd name="T27" fmla="*/ 69 h 75"/>
                <a:gd name="T28" fmla="*/ 11 w 62"/>
                <a:gd name="T29" fmla="*/ 74 h 75"/>
                <a:gd name="T30" fmla="*/ 17 w 62"/>
                <a:gd name="T31" fmla="*/ 75 h 75"/>
                <a:gd name="T32" fmla="*/ 62 w 62"/>
                <a:gd name="T33" fmla="*/ 70 h 75"/>
                <a:gd name="T34" fmla="*/ 60 w 62"/>
                <a:gd name="T35" fmla="*/ 70 h 75"/>
                <a:gd name="T36" fmla="*/ 59 w 62"/>
                <a:gd name="T37" fmla="*/ 66 h 75"/>
                <a:gd name="T38" fmla="*/ 57 w 62"/>
                <a:gd name="T39" fmla="*/ 65 h 75"/>
                <a:gd name="T40" fmla="*/ 45 w 62"/>
                <a:gd name="T41" fmla="*/ 71 h 75"/>
                <a:gd name="T42" fmla="*/ 38 w 62"/>
                <a:gd name="T43" fmla="*/ 67 h 75"/>
                <a:gd name="T44" fmla="*/ 36 w 62"/>
                <a:gd name="T45" fmla="*/ 56 h 75"/>
                <a:gd name="T46" fmla="*/ 39 w 62"/>
                <a:gd name="T47" fmla="*/ 55 h 75"/>
                <a:gd name="T48" fmla="*/ 43 w 62"/>
                <a:gd name="T49" fmla="*/ 50 h 75"/>
                <a:gd name="T50" fmla="*/ 48 w 62"/>
                <a:gd name="T51" fmla="*/ 39 h 75"/>
                <a:gd name="T52" fmla="*/ 49 w 62"/>
                <a:gd name="T53" fmla="*/ 31 h 75"/>
                <a:gd name="T54" fmla="*/ 48 w 62"/>
                <a:gd name="T55" fmla="*/ 25 h 75"/>
                <a:gd name="T56" fmla="*/ 46 w 62"/>
                <a:gd name="T57" fmla="*/ 30 h 75"/>
                <a:gd name="T58" fmla="*/ 45 w 62"/>
                <a:gd name="T59" fmla="*/ 25 h 75"/>
                <a:gd name="T60" fmla="*/ 47 w 62"/>
                <a:gd name="T61" fmla="*/ 25 h 75"/>
                <a:gd name="T62" fmla="*/ 33 w 62"/>
                <a:gd name="T63" fmla="*/ 29 h 75"/>
                <a:gd name="T64" fmla="*/ 36 w 62"/>
                <a:gd name="T65" fmla="*/ 27 h 75"/>
                <a:gd name="T66" fmla="*/ 36 w 62"/>
                <a:gd name="T67" fmla="*/ 27 h 75"/>
                <a:gd name="T68" fmla="*/ 51 w 62"/>
                <a:gd name="T69" fmla="*/ 26 h 75"/>
                <a:gd name="T70" fmla="*/ 51 w 62"/>
                <a:gd name="T71" fmla="*/ 33 h 75"/>
                <a:gd name="T72" fmla="*/ 39 w 62"/>
                <a:gd name="T73" fmla="*/ 23 h 75"/>
                <a:gd name="T74" fmla="*/ 35 w 62"/>
                <a:gd name="T75" fmla="*/ 21 h 75"/>
                <a:gd name="T76" fmla="*/ 37 w 62"/>
                <a:gd name="T77" fmla="*/ 19 h 75"/>
                <a:gd name="T78" fmla="*/ 45 w 62"/>
                <a:gd name="T79" fmla="*/ 20 h 75"/>
                <a:gd name="T80" fmla="*/ 40 w 62"/>
                <a:gd name="T81" fmla="*/ 18 h 75"/>
                <a:gd name="T82" fmla="*/ 41 w 62"/>
                <a:gd name="T83" fmla="*/ 20 h 75"/>
                <a:gd name="T84" fmla="*/ 20 w 62"/>
                <a:gd name="T85" fmla="*/ 18 h 75"/>
                <a:gd name="T86" fmla="*/ 42 w 62"/>
                <a:gd name="T87" fmla="*/ 18 h 75"/>
                <a:gd name="T88" fmla="*/ 43 w 62"/>
                <a:gd name="T89" fmla="*/ 21 h 75"/>
                <a:gd name="T90" fmla="*/ 26 w 62"/>
                <a:gd name="T91" fmla="*/ 9 h 75"/>
                <a:gd name="T92" fmla="*/ 39 w 62"/>
                <a:gd name="T93" fmla="*/ 15 h 75"/>
                <a:gd name="T94" fmla="*/ 26 w 62"/>
                <a:gd name="T95" fmla="*/ 9 h 75"/>
                <a:gd name="T96" fmla="*/ 25 w 62"/>
                <a:gd name="T97" fmla="*/ 9 h 75"/>
                <a:gd name="T98" fmla="*/ 19 w 62"/>
                <a:gd name="T99" fmla="*/ 17 h 75"/>
                <a:gd name="T100" fmla="*/ 16 w 62"/>
                <a:gd name="T101" fmla="*/ 16 h 75"/>
                <a:gd name="T102" fmla="*/ 22 w 62"/>
                <a:gd name="T103" fmla="*/ 18 h 75"/>
                <a:gd name="T104" fmla="*/ 27 w 62"/>
                <a:gd name="T105" fmla="*/ 19 h 75"/>
                <a:gd name="T106" fmla="*/ 40 w 62"/>
                <a:gd name="T107" fmla="*/ 15 h 75"/>
                <a:gd name="T108" fmla="*/ 45 w 62"/>
                <a:gd name="T109" fmla="*/ 14 h 75"/>
                <a:gd name="T110" fmla="*/ 49 w 62"/>
                <a:gd name="T111" fmla="*/ 12 h 75"/>
                <a:gd name="T112" fmla="*/ 32 w 62"/>
                <a:gd name="T113" fmla="*/ 1 h 75"/>
                <a:gd name="T114" fmla="*/ 26 w 62"/>
                <a:gd name="T11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 h="75">
                  <a:moveTo>
                    <a:pt x="53" y="66"/>
                  </a:moveTo>
                  <a:cubicBezTo>
                    <a:pt x="53" y="66"/>
                    <a:pt x="53" y="66"/>
                    <a:pt x="53" y="66"/>
                  </a:cubicBezTo>
                  <a:cubicBezTo>
                    <a:pt x="53" y="66"/>
                    <a:pt x="53" y="66"/>
                    <a:pt x="53" y="66"/>
                  </a:cubicBezTo>
                  <a:cubicBezTo>
                    <a:pt x="53" y="66"/>
                    <a:pt x="53" y="66"/>
                    <a:pt x="53" y="66"/>
                  </a:cubicBezTo>
                  <a:cubicBezTo>
                    <a:pt x="53" y="66"/>
                    <a:pt x="53" y="66"/>
                    <a:pt x="53" y="66"/>
                  </a:cubicBezTo>
                  <a:moveTo>
                    <a:pt x="36" y="58"/>
                  </a:moveTo>
                  <a:cubicBezTo>
                    <a:pt x="36" y="58"/>
                    <a:pt x="36" y="58"/>
                    <a:pt x="36" y="58"/>
                  </a:cubicBezTo>
                  <a:cubicBezTo>
                    <a:pt x="36" y="58"/>
                    <a:pt x="36" y="58"/>
                    <a:pt x="36" y="58"/>
                  </a:cubicBezTo>
                  <a:moveTo>
                    <a:pt x="41" y="57"/>
                  </a:moveTo>
                  <a:cubicBezTo>
                    <a:pt x="39" y="57"/>
                    <a:pt x="38" y="58"/>
                    <a:pt x="36" y="58"/>
                  </a:cubicBezTo>
                  <a:cubicBezTo>
                    <a:pt x="38" y="58"/>
                    <a:pt x="39" y="57"/>
                    <a:pt x="41" y="57"/>
                  </a:cubicBezTo>
                  <a:moveTo>
                    <a:pt x="42" y="57"/>
                  </a:moveTo>
                  <a:cubicBezTo>
                    <a:pt x="41" y="57"/>
                    <a:pt x="41" y="57"/>
                    <a:pt x="41" y="57"/>
                  </a:cubicBezTo>
                  <a:cubicBezTo>
                    <a:pt x="41" y="57"/>
                    <a:pt x="41" y="57"/>
                    <a:pt x="42" y="57"/>
                  </a:cubicBezTo>
                  <a:moveTo>
                    <a:pt x="42" y="57"/>
                  </a:moveTo>
                  <a:cubicBezTo>
                    <a:pt x="44" y="57"/>
                    <a:pt x="45" y="57"/>
                    <a:pt x="44" y="60"/>
                  </a:cubicBezTo>
                  <a:cubicBezTo>
                    <a:pt x="45" y="57"/>
                    <a:pt x="44" y="57"/>
                    <a:pt x="42" y="57"/>
                  </a:cubicBezTo>
                  <a:moveTo>
                    <a:pt x="42" y="57"/>
                  </a:moveTo>
                  <a:cubicBezTo>
                    <a:pt x="42" y="57"/>
                    <a:pt x="42" y="57"/>
                    <a:pt x="42" y="57"/>
                  </a:cubicBezTo>
                  <a:cubicBezTo>
                    <a:pt x="42" y="57"/>
                    <a:pt x="42" y="57"/>
                    <a:pt x="42" y="57"/>
                  </a:cubicBezTo>
                  <a:cubicBezTo>
                    <a:pt x="42" y="57"/>
                    <a:pt x="42" y="57"/>
                    <a:pt x="42" y="57"/>
                  </a:cubicBezTo>
                  <a:moveTo>
                    <a:pt x="50" y="53"/>
                  </a:moveTo>
                  <a:cubicBezTo>
                    <a:pt x="50" y="56"/>
                    <a:pt x="51" y="58"/>
                    <a:pt x="51" y="59"/>
                  </a:cubicBezTo>
                  <a:cubicBezTo>
                    <a:pt x="51" y="59"/>
                    <a:pt x="51" y="58"/>
                    <a:pt x="51" y="58"/>
                  </a:cubicBezTo>
                  <a:cubicBezTo>
                    <a:pt x="51" y="58"/>
                    <a:pt x="51" y="58"/>
                    <a:pt x="51" y="58"/>
                  </a:cubicBezTo>
                  <a:cubicBezTo>
                    <a:pt x="51" y="58"/>
                    <a:pt x="51" y="58"/>
                    <a:pt x="51" y="58"/>
                  </a:cubicBezTo>
                  <a:cubicBezTo>
                    <a:pt x="51" y="58"/>
                    <a:pt x="51" y="56"/>
                    <a:pt x="50" y="53"/>
                  </a:cubicBezTo>
                  <a:moveTo>
                    <a:pt x="49" y="26"/>
                  </a:moveTo>
                  <a:cubicBezTo>
                    <a:pt x="49" y="29"/>
                    <a:pt x="50" y="29"/>
                    <a:pt x="50" y="29"/>
                  </a:cubicBezTo>
                  <a:cubicBezTo>
                    <a:pt x="50" y="29"/>
                    <a:pt x="50" y="28"/>
                    <a:pt x="50" y="27"/>
                  </a:cubicBezTo>
                  <a:cubicBezTo>
                    <a:pt x="50" y="27"/>
                    <a:pt x="50" y="27"/>
                    <a:pt x="50" y="27"/>
                  </a:cubicBezTo>
                  <a:cubicBezTo>
                    <a:pt x="50" y="27"/>
                    <a:pt x="50" y="27"/>
                    <a:pt x="50" y="27"/>
                  </a:cubicBezTo>
                  <a:cubicBezTo>
                    <a:pt x="50" y="27"/>
                    <a:pt x="50" y="27"/>
                    <a:pt x="49" y="26"/>
                  </a:cubicBezTo>
                  <a:moveTo>
                    <a:pt x="41" y="25"/>
                  </a:moveTo>
                  <a:cubicBezTo>
                    <a:pt x="40" y="26"/>
                    <a:pt x="40" y="26"/>
                    <a:pt x="39" y="26"/>
                  </a:cubicBezTo>
                  <a:cubicBezTo>
                    <a:pt x="38" y="28"/>
                    <a:pt x="39" y="28"/>
                    <a:pt x="39" y="28"/>
                  </a:cubicBezTo>
                  <a:cubicBezTo>
                    <a:pt x="39" y="28"/>
                    <a:pt x="39" y="28"/>
                    <a:pt x="40" y="28"/>
                  </a:cubicBezTo>
                  <a:cubicBezTo>
                    <a:pt x="40" y="28"/>
                    <a:pt x="41" y="27"/>
                    <a:pt x="41" y="25"/>
                  </a:cubicBezTo>
                  <a:moveTo>
                    <a:pt x="44" y="25"/>
                  </a:moveTo>
                  <a:cubicBezTo>
                    <a:pt x="43" y="25"/>
                    <a:pt x="43" y="25"/>
                    <a:pt x="43" y="25"/>
                  </a:cubicBezTo>
                  <a:cubicBezTo>
                    <a:pt x="43" y="26"/>
                    <a:pt x="42" y="27"/>
                    <a:pt x="42" y="27"/>
                  </a:cubicBezTo>
                  <a:cubicBezTo>
                    <a:pt x="42" y="28"/>
                    <a:pt x="42" y="28"/>
                    <a:pt x="42" y="28"/>
                  </a:cubicBezTo>
                  <a:cubicBezTo>
                    <a:pt x="43" y="28"/>
                    <a:pt x="43" y="28"/>
                    <a:pt x="43" y="28"/>
                  </a:cubicBezTo>
                  <a:cubicBezTo>
                    <a:pt x="43" y="30"/>
                    <a:pt x="43" y="30"/>
                    <a:pt x="43" y="30"/>
                  </a:cubicBezTo>
                  <a:cubicBezTo>
                    <a:pt x="43" y="30"/>
                    <a:pt x="43" y="30"/>
                    <a:pt x="42" y="30"/>
                  </a:cubicBezTo>
                  <a:cubicBezTo>
                    <a:pt x="42" y="30"/>
                    <a:pt x="40" y="30"/>
                    <a:pt x="38" y="33"/>
                  </a:cubicBezTo>
                  <a:cubicBezTo>
                    <a:pt x="36" y="34"/>
                    <a:pt x="20" y="41"/>
                    <a:pt x="29" y="46"/>
                  </a:cubicBezTo>
                  <a:cubicBezTo>
                    <a:pt x="29" y="46"/>
                    <a:pt x="29" y="46"/>
                    <a:pt x="29" y="46"/>
                  </a:cubicBezTo>
                  <a:cubicBezTo>
                    <a:pt x="29" y="46"/>
                    <a:pt x="40" y="46"/>
                    <a:pt x="30" y="57"/>
                  </a:cubicBezTo>
                  <a:cubicBezTo>
                    <a:pt x="30" y="57"/>
                    <a:pt x="20" y="68"/>
                    <a:pt x="27" y="68"/>
                  </a:cubicBezTo>
                  <a:cubicBezTo>
                    <a:pt x="28" y="68"/>
                    <a:pt x="30" y="67"/>
                    <a:pt x="32" y="67"/>
                  </a:cubicBezTo>
                  <a:cubicBezTo>
                    <a:pt x="34" y="67"/>
                    <a:pt x="34" y="67"/>
                    <a:pt x="34" y="67"/>
                  </a:cubicBezTo>
                  <a:cubicBezTo>
                    <a:pt x="34" y="67"/>
                    <a:pt x="34" y="67"/>
                    <a:pt x="34" y="67"/>
                  </a:cubicBezTo>
                  <a:cubicBezTo>
                    <a:pt x="34" y="67"/>
                    <a:pt x="34" y="67"/>
                    <a:pt x="34" y="67"/>
                  </a:cubicBezTo>
                  <a:cubicBezTo>
                    <a:pt x="34" y="67"/>
                    <a:pt x="30" y="69"/>
                    <a:pt x="27" y="69"/>
                  </a:cubicBezTo>
                  <a:cubicBezTo>
                    <a:pt x="27" y="69"/>
                    <a:pt x="27" y="69"/>
                    <a:pt x="27" y="69"/>
                  </a:cubicBezTo>
                  <a:cubicBezTo>
                    <a:pt x="27" y="69"/>
                    <a:pt x="26" y="69"/>
                    <a:pt x="26" y="69"/>
                  </a:cubicBezTo>
                  <a:cubicBezTo>
                    <a:pt x="25" y="69"/>
                    <a:pt x="19" y="69"/>
                    <a:pt x="18" y="73"/>
                  </a:cubicBezTo>
                  <a:cubicBezTo>
                    <a:pt x="18" y="73"/>
                    <a:pt x="17" y="75"/>
                    <a:pt x="14" y="75"/>
                  </a:cubicBezTo>
                  <a:cubicBezTo>
                    <a:pt x="13" y="75"/>
                    <a:pt x="12" y="75"/>
                    <a:pt x="11" y="74"/>
                  </a:cubicBezTo>
                  <a:cubicBezTo>
                    <a:pt x="0" y="71"/>
                    <a:pt x="0" y="71"/>
                    <a:pt x="0" y="71"/>
                  </a:cubicBezTo>
                  <a:cubicBezTo>
                    <a:pt x="0" y="71"/>
                    <a:pt x="0" y="72"/>
                    <a:pt x="0" y="72"/>
                  </a:cubicBezTo>
                  <a:cubicBezTo>
                    <a:pt x="0" y="72"/>
                    <a:pt x="9" y="75"/>
                    <a:pt x="14" y="75"/>
                  </a:cubicBezTo>
                  <a:cubicBezTo>
                    <a:pt x="15" y="75"/>
                    <a:pt x="16" y="75"/>
                    <a:pt x="17" y="75"/>
                  </a:cubicBezTo>
                  <a:cubicBezTo>
                    <a:pt x="17" y="75"/>
                    <a:pt x="31" y="74"/>
                    <a:pt x="39" y="74"/>
                  </a:cubicBezTo>
                  <a:cubicBezTo>
                    <a:pt x="41" y="74"/>
                    <a:pt x="42" y="74"/>
                    <a:pt x="43" y="74"/>
                  </a:cubicBezTo>
                  <a:cubicBezTo>
                    <a:pt x="54" y="73"/>
                    <a:pt x="54" y="73"/>
                    <a:pt x="54" y="73"/>
                  </a:cubicBezTo>
                  <a:cubicBezTo>
                    <a:pt x="54" y="73"/>
                    <a:pt x="59" y="70"/>
                    <a:pt x="62" y="70"/>
                  </a:cubicBezTo>
                  <a:cubicBezTo>
                    <a:pt x="62" y="70"/>
                    <a:pt x="62" y="70"/>
                    <a:pt x="62" y="70"/>
                  </a:cubicBezTo>
                  <a:cubicBezTo>
                    <a:pt x="62" y="70"/>
                    <a:pt x="62" y="70"/>
                    <a:pt x="62" y="69"/>
                  </a:cubicBezTo>
                  <a:cubicBezTo>
                    <a:pt x="62" y="69"/>
                    <a:pt x="62" y="69"/>
                    <a:pt x="62" y="69"/>
                  </a:cubicBezTo>
                  <a:cubicBezTo>
                    <a:pt x="61" y="70"/>
                    <a:pt x="61" y="70"/>
                    <a:pt x="60" y="70"/>
                  </a:cubicBezTo>
                  <a:cubicBezTo>
                    <a:pt x="60" y="70"/>
                    <a:pt x="60" y="70"/>
                    <a:pt x="60" y="70"/>
                  </a:cubicBezTo>
                  <a:cubicBezTo>
                    <a:pt x="61" y="68"/>
                    <a:pt x="60" y="67"/>
                    <a:pt x="60" y="67"/>
                  </a:cubicBezTo>
                  <a:cubicBezTo>
                    <a:pt x="59" y="67"/>
                    <a:pt x="59" y="67"/>
                    <a:pt x="59" y="67"/>
                  </a:cubicBezTo>
                  <a:cubicBezTo>
                    <a:pt x="59" y="66"/>
                    <a:pt x="59" y="66"/>
                    <a:pt x="59" y="66"/>
                  </a:cubicBezTo>
                  <a:cubicBezTo>
                    <a:pt x="57" y="68"/>
                    <a:pt x="54" y="72"/>
                    <a:pt x="54" y="72"/>
                  </a:cubicBezTo>
                  <a:cubicBezTo>
                    <a:pt x="53" y="71"/>
                    <a:pt x="57" y="66"/>
                    <a:pt x="57" y="66"/>
                  </a:cubicBezTo>
                  <a:cubicBezTo>
                    <a:pt x="57" y="65"/>
                    <a:pt x="57" y="65"/>
                    <a:pt x="57" y="65"/>
                  </a:cubicBezTo>
                  <a:cubicBezTo>
                    <a:pt x="57" y="65"/>
                    <a:pt x="57" y="65"/>
                    <a:pt x="57" y="65"/>
                  </a:cubicBezTo>
                  <a:cubicBezTo>
                    <a:pt x="57" y="65"/>
                    <a:pt x="56" y="65"/>
                    <a:pt x="56" y="65"/>
                  </a:cubicBezTo>
                  <a:cubicBezTo>
                    <a:pt x="56" y="65"/>
                    <a:pt x="55" y="66"/>
                    <a:pt x="54" y="67"/>
                  </a:cubicBezTo>
                  <a:cubicBezTo>
                    <a:pt x="50" y="70"/>
                    <a:pt x="47" y="71"/>
                    <a:pt x="46" y="71"/>
                  </a:cubicBezTo>
                  <a:cubicBezTo>
                    <a:pt x="45" y="71"/>
                    <a:pt x="45" y="71"/>
                    <a:pt x="45" y="71"/>
                  </a:cubicBezTo>
                  <a:cubicBezTo>
                    <a:pt x="46" y="68"/>
                    <a:pt x="53" y="66"/>
                    <a:pt x="53" y="66"/>
                  </a:cubicBezTo>
                  <a:cubicBezTo>
                    <a:pt x="53" y="66"/>
                    <a:pt x="49" y="65"/>
                    <a:pt x="46" y="65"/>
                  </a:cubicBezTo>
                  <a:cubicBezTo>
                    <a:pt x="43" y="65"/>
                    <a:pt x="39" y="66"/>
                    <a:pt x="38" y="67"/>
                  </a:cubicBezTo>
                  <a:cubicBezTo>
                    <a:pt x="38" y="67"/>
                    <a:pt x="38" y="67"/>
                    <a:pt x="38" y="67"/>
                  </a:cubicBezTo>
                  <a:cubicBezTo>
                    <a:pt x="38" y="67"/>
                    <a:pt x="38" y="67"/>
                    <a:pt x="38" y="67"/>
                  </a:cubicBezTo>
                  <a:cubicBezTo>
                    <a:pt x="37" y="66"/>
                    <a:pt x="36" y="62"/>
                    <a:pt x="36" y="58"/>
                  </a:cubicBezTo>
                  <a:cubicBezTo>
                    <a:pt x="35" y="59"/>
                    <a:pt x="35" y="59"/>
                    <a:pt x="35" y="59"/>
                  </a:cubicBezTo>
                  <a:cubicBezTo>
                    <a:pt x="34" y="57"/>
                    <a:pt x="35" y="56"/>
                    <a:pt x="36" y="56"/>
                  </a:cubicBezTo>
                  <a:cubicBezTo>
                    <a:pt x="36" y="56"/>
                    <a:pt x="36" y="56"/>
                    <a:pt x="36" y="56"/>
                  </a:cubicBezTo>
                  <a:cubicBezTo>
                    <a:pt x="36" y="56"/>
                    <a:pt x="36" y="56"/>
                    <a:pt x="36" y="56"/>
                  </a:cubicBezTo>
                  <a:cubicBezTo>
                    <a:pt x="36" y="56"/>
                    <a:pt x="36" y="56"/>
                    <a:pt x="36" y="56"/>
                  </a:cubicBezTo>
                  <a:cubicBezTo>
                    <a:pt x="36" y="55"/>
                    <a:pt x="38" y="55"/>
                    <a:pt x="39" y="55"/>
                  </a:cubicBezTo>
                  <a:cubicBezTo>
                    <a:pt x="39" y="55"/>
                    <a:pt x="39" y="55"/>
                    <a:pt x="39" y="55"/>
                  </a:cubicBezTo>
                  <a:cubicBezTo>
                    <a:pt x="40" y="53"/>
                    <a:pt x="42" y="52"/>
                    <a:pt x="44" y="52"/>
                  </a:cubicBezTo>
                  <a:cubicBezTo>
                    <a:pt x="45" y="52"/>
                    <a:pt x="47" y="52"/>
                    <a:pt x="48" y="54"/>
                  </a:cubicBezTo>
                  <a:cubicBezTo>
                    <a:pt x="48" y="54"/>
                    <a:pt x="47" y="50"/>
                    <a:pt x="43" y="50"/>
                  </a:cubicBezTo>
                  <a:cubicBezTo>
                    <a:pt x="43" y="50"/>
                    <a:pt x="42" y="50"/>
                    <a:pt x="42" y="50"/>
                  </a:cubicBezTo>
                  <a:cubicBezTo>
                    <a:pt x="42" y="50"/>
                    <a:pt x="34" y="48"/>
                    <a:pt x="46" y="46"/>
                  </a:cubicBezTo>
                  <a:cubicBezTo>
                    <a:pt x="46" y="46"/>
                    <a:pt x="52" y="45"/>
                    <a:pt x="45" y="45"/>
                  </a:cubicBezTo>
                  <a:cubicBezTo>
                    <a:pt x="45" y="45"/>
                    <a:pt x="40" y="43"/>
                    <a:pt x="48" y="39"/>
                  </a:cubicBezTo>
                  <a:cubicBezTo>
                    <a:pt x="48" y="39"/>
                    <a:pt x="54" y="35"/>
                    <a:pt x="47" y="35"/>
                  </a:cubicBezTo>
                  <a:cubicBezTo>
                    <a:pt x="46" y="35"/>
                    <a:pt x="46" y="35"/>
                    <a:pt x="45" y="35"/>
                  </a:cubicBezTo>
                  <a:cubicBezTo>
                    <a:pt x="45" y="35"/>
                    <a:pt x="44" y="35"/>
                    <a:pt x="44" y="35"/>
                  </a:cubicBezTo>
                  <a:cubicBezTo>
                    <a:pt x="41" y="35"/>
                    <a:pt x="35" y="35"/>
                    <a:pt x="49" y="31"/>
                  </a:cubicBezTo>
                  <a:cubicBezTo>
                    <a:pt x="49" y="31"/>
                    <a:pt x="49" y="31"/>
                    <a:pt x="49" y="30"/>
                  </a:cubicBezTo>
                  <a:cubicBezTo>
                    <a:pt x="49" y="30"/>
                    <a:pt x="48" y="28"/>
                    <a:pt x="48" y="28"/>
                  </a:cubicBezTo>
                  <a:cubicBezTo>
                    <a:pt x="49" y="27"/>
                    <a:pt x="49" y="26"/>
                    <a:pt x="49" y="26"/>
                  </a:cubicBezTo>
                  <a:cubicBezTo>
                    <a:pt x="49" y="25"/>
                    <a:pt x="48" y="25"/>
                    <a:pt x="48" y="25"/>
                  </a:cubicBezTo>
                  <a:cubicBezTo>
                    <a:pt x="48" y="25"/>
                    <a:pt x="48" y="25"/>
                    <a:pt x="48" y="26"/>
                  </a:cubicBezTo>
                  <a:cubicBezTo>
                    <a:pt x="48" y="26"/>
                    <a:pt x="48" y="30"/>
                    <a:pt x="47" y="30"/>
                  </a:cubicBezTo>
                  <a:cubicBezTo>
                    <a:pt x="47" y="30"/>
                    <a:pt x="47" y="30"/>
                    <a:pt x="46" y="30"/>
                  </a:cubicBezTo>
                  <a:cubicBezTo>
                    <a:pt x="46" y="30"/>
                    <a:pt x="46" y="30"/>
                    <a:pt x="46" y="30"/>
                  </a:cubicBezTo>
                  <a:cubicBezTo>
                    <a:pt x="45" y="30"/>
                    <a:pt x="43" y="29"/>
                    <a:pt x="43" y="27"/>
                  </a:cubicBezTo>
                  <a:cubicBezTo>
                    <a:pt x="43" y="27"/>
                    <a:pt x="44" y="26"/>
                    <a:pt x="44" y="25"/>
                  </a:cubicBezTo>
                  <a:moveTo>
                    <a:pt x="45" y="25"/>
                  </a:moveTo>
                  <a:cubicBezTo>
                    <a:pt x="45" y="25"/>
                    <a:pt x="45" y="25"/>
                    <a:pt x="45" y="25"/>
                  </a:cubicBezTo>
                  <a:cubicBezTo>
                    <a:pt x="45" y="28"/>
                    <a:pt x="46" y="28"/>
                    <a:pt x="46" y="28"/>
                  </a:cubicBezTo>
                  <a:cubicBezTo>
                    <a:pt x="46" y="28"/>
                    <a:pt x="46" y="28"/>
                    <a:pt x="46" y="28"/>
                  </a:cubicBezTo>
                  <a:cubicBezTo>
                    <a:pt x="46" y="28"/>
                    <a:pt x="46" y="28"/>
                    <a:pt x="46" y="28"/>
                  </a:cubicBezTo>
                  <a:cubicBezTo>
                    <a:pt x="47" y="28"/>
                    <a:pt x="47" y="27"/>
                    <a:pt x="47" y="25"/>
                  </a:cubicBezTo>
                  <a:cubicBezTo>
                    <a:pt x="47" y="25"/>
                    <a:pt x="46" y="25"/>
                    <a:pt x="45" y="25"/>
                  </a:cubicBezTo>
                  <a:moveTo>
                    <a:pt x="37" y="24"/>
                  </a:moveTo>
                  <a:cubicBezTo>
                    <a:pt x="36" y="25"/>
                    <a:pt x="35" y="26"/>
                    <a:pt x="34" y="27"/>
                  </a:cubicBezTo>
                  <a:cubicBezTo>
                    <a:pt x="34" y="28"/>
                    <a:pt x="33" y="28"/>
                    <a:pt x="33" y="29"/>
                  </a:cubicBezTo>
                  <a:cubicBezTo>
                    <a:pt x="32" y="30"/>
                    <a:pt x="32" y="31"/>
                    <a:pt x="32" y="32"/>
                  </a:cubicBezTo>
                  <a:cubicBezTo>
                    <a:pt x="39" y="30"/>
                    <a:pt x="39" y="30"/>
                    <a:pt x="39" y="30"/>
                  </a:cubicBezTo>
                  <a:cubicBezTo>
                    <a:pt x="37" y="29"/>
                    <a:pt x="37" y="28"/>
                    <a:pt x="37" y="27"/>
                  </a:cubicBezTo>
                  <a:cubicBezTo>
                    <a:pt x="37" y="27"/>
                    <a:pt x="37" y="27"/>
                    <a:pt x="36" y="27"/>
                  </a:cubicBezTo>
                  <a:cubicBezTo>
                    <a:pt x="35" y="30"/>
                    <a:pt x="35" y="30"/>
                    <a:pt x="35" y="30"/>
                  </a:cubicBezTo>
                  <a:cubicBezTo>
                    <a:pt x="34" y="30"/>
                    <a:pt x="34" y="30"/>
                    <a:pt x="34" y="30"/>
                  </a:cubicBezTo>
                  <a:cubicBezTo>
                    <a:pt x="35" y="27"/>
                    <a:pt x="35" y="27"/>
                    <a:pt x="35" y="27"/>
                  </a:cubicBezTo>
                  <a:cubicBezTo>
                    <a:pt x="36" y="27"/>
                    <a:pt x="36" y="27"/>
                    <a:pt x="36" y="27"/>
                  </a:cubicBezTo>
                  <a:cubicBezTo>
                    <a:pt x="35" y="27"/>
                    <a:pt x="35" y="26"/>
                    <a:pt x="37" y="25"/>
                  </a:cubicBezTo>
                  <a:cubicBezTo>
                    <a:pt x="37" y="24"/>
                    <a:pt x="37" y="24"/>
                    <a:pt x="37" y="24"/>
                  </a:cubicBezTo>
                  <a:moveTo>
                    <a:pt x="51" y="22"/>
                  </a:moveTo>
                  <a:cubicBezTo>
                    <a:pt x="51" y="23"/>
                    <a:pt x="51" y="25"/>
                    <a:pt x="51" y="26"/>
                  </a:cubicBezTo>
                  <a:cubicBezTo>
                    <a:pt x="51" y="26"/>
                    <a:pt x="51" y="26"/>
                    <a:pt x="51" y="26"/>
                  </a:cubicBezTo>
                  <a:cubicBezTo>
                    <a:pt x="51" y="27"/>
                    <a:pt x="51" y="28"/>
                    <a:pt x="51" y="28"/>
                  </a:cubicBezTo>
                  <a:cubicBezTo>
                    <a:pt x="52" y="28"/>
                    <a:pt x="52" y="29"/>
                    <a:pt x="51" y="33"/>
                  </a:cubicBezTo>
                  <a:cubicBezTo>
                    <a:pt x="51" y="33"/>
                    <a:pt x="51" y="33"/>
                    <a:pt x="51" y="33"/>
                  </a:cubicBezTo>
                  <a:cubicBezTo>
                    <a:pt x="52" y="31"/>
                    <a:pt x="52" y="28"/>
                    <a:pt x="51" y="22"/>
                  </a:cubicBezTo>
                  <a:moveTo>
                    <a:pt x="41" y="21"/>
                  </a:moveTo>
                  <a:cubicBezTo>
                    <a:pt x="41" y="21"/>
                    <a:pt x="40" y="22"/>
                    <a:pt x="39" y="23"/>
                  </a:cubicBezTo>
                  <a:cubicBezTo>
                    <a:pt x="39" y="23"/>
                    <a:pt x="39" y="23"/>
                    <a:pt x="39" y="23"/>
                  </a:cubicBezTo>
                  <a:cubicBezTo>
                    <a:pt x="40" y="23"/>
                    <a:pt x="40" y="23"/>
                    <a:pt x="41" y="22"/>
                  </a:cubicBezTo>
                  <a:cubicBezTo>
                    <a:pt x="41" y="22"/>
                    <a:pt x="41" y="21"/>
                    <a:pt x="41" y="21"/>
                  </a:cubicBezTo>
                  <a:moveTo>
                    <a:pt x="37" y="19"/>
                  </a:moveTo>
                  <a:cubicBezTo>
                    <a:pt x="37" y="20"/>
                    <a:pt x="36" y="20"/>
                    <a:pt x="35" y="21"/>
                  </a:cubicBezTo>
                  <a:cubicBezTo>
                    <a:pt x="35" y="21"/>
                    <a:pt x="34" y="22"/>
                    <a:pt x="36" y="22"/>
                  </a:cubicBezTo>
                  <a:cubicBezTo>
                    <a:pt x="36" y="22"/>
                    <a:pt x="37" y="22"/>
                    <a:pt x="37" y="22"/>
                  </a:cubicBezTo>
                  <a:cubicBezTo>
                    <a:pt x="37" y="21"/>
                    <a:pt x="37" y="20"/>
                    <a:pt x="37" y="20"/>
                  </a:cubicBezTo>
                  <a:cubicBezTo>
                    <a:pt x="37" y="20"/>
                    <a:pt x="37" y="19"/>
                    <a:pt x="37" y="19"/>
                  </a:cubicBezTo>
                  <a:moveTo>
                    <a:pt x="46" y="18"/>
                  </a:moveTo>
                  <a:cubicBezTo>
                    <a:pt x="46" y="18"/>
                    <a:pt x="46" y="18"/>
                    <a:pt x="46" y="18"/>
                  </a:cubicBezTo>
                  <a:cubicBezTo>
                    <a:pt x="46" y="18"/>
                    <a:pt x="46" y="18"/>
                    <a:pt x="46" y="18"/>
                  </a:cubicBezTo>
                  <a:cubicBezTo>
                    <a:pt x="45" y="18"/>
                    <a:pt x="45" y="19"/>
                    <a:pt x="45" y="20"/>
                  </a:cubicBezTo>
                  <a:cubicBezTo>
                    <a:pt x="45" y="20"/>
                    <a:pt x="45" y="20"/>
                    <a:pt x="46" y="20"/>
                  </a:cubicBezTo>
                  <a:cubicBezTo>
                    <a:pt x="46" y="20"/>
                    <a:pt x="46" y="19"/>
                    <a:pt x="46" y="18"/>
                  </a:cubicBezTo>
                  <a:cubicBezTo>
                    <a:pt x="46" y="18"/>
                    <a:pt x="46" y="18"/>
                    <a:pt x="46" y="18"/>
                  </a:cubicBezTo>
                  <a:moveTo>
                    <a:pt x="40" y="18"/>
                  </a:moveTo>
                  <a:cubicBezTo>
                    <a:pt x="39" y="18"/>
                    <a:pt x="39" y="19"/>
                    <a:pt x="39" y="19"/>
                  </a:cubicBezTo>
                  <a:cubicBezTo>
                    <a:pt x="39" y="19"/>
                    <a:pt x="39" y="20"/>
                    <a:pt x="39" y="21"/>
                  </a:cubicBezTo>
                  <a:cubicBezTo>
                    <a:pt x="39" y="21"/>
                    <a:pt x="40" y="21"/>
                    <a:pt x="40" y="21"/>
                  </a:cubicBezTo>
                  <a:cubicBezTo>
                    <a:pt x="41" y="20"/>
                    <a:pt x="41" y="20"/>
                    <a:pt x="41" y="20"/>
                  </a:cubicBezTo>
                  <a:cubicBezTo>
                    <a:pt x="41" y="20"/>
                    <a:pt x="41" y="20"/>
                    <a:pt x="41" y="20"/>
                  </a:cubicBezTo>
                  <a:cubicBezTo>
                    <a:pt x="41" y="19"/>
                    <a:pt x="40" y="18"/>
                    <a:pt x="40" y="18"/>
                  </a:cubicBezTo>
                  <a:moveTo>
                    <a:pt x="20" y="18"/>
                  </a:moveTo>
                  <a:cubicBezTo>
                    <a:pt x="20" y="18"/>
                    <a:pt x="20" y="18"/>
                    <a:pt x="20" y="18"/>
                  </a:cubicBezTo>
                  <a:cubicBezTo>
                    <a:pt x="20" y="18"/>
                    <a:pt x="20" y="18"/>
                    <a:pt x="20" y="18"/>
                  </a:cubicBezTo>
                  <a:cubicBezTo>
                    <a:pt x="20" y="18"/>
                    <a:pt x="20" y="18"/>
                    <a:pt x="20" y="18"/>
                  </a:cubicBezTo>
                  <a:moveTo>
                    <a:pt x="44" y="18"/>
                  </a:moveTo>
                  <a:cubicBezTo>
                    <a:pt x="44" y="18"/>
                    <a:pt x="43" y="18"/>
                    <a:pt x="42" y="18"/>
                  </a:cubicBezTo>
                  <a:cubicBezTo>
                    <a:pt x="43" y="18"/>
                    <a:pt x="43" y="19"/>
                    <a:pt x="43" y="20"/>
                  </a:cubicBezTo>
                  <a:cubicBezTo>
                    <a:pt x="43" y="20"/>
                    <a:pt x="43" y="20"/>
                    <a:pt x="43" y="20"/>
                  </a:cubicBezTo>
                  <a:cubicBezTo>
                    <a:pt x="43" y="20"/>
                    <a:pt x="43" y="20"/>
                    <a:pt x="43" y="20"/>
                  </a:cubicBezTo>
                  <a:cubicBezTo>
                    <a:pt x="43" y="20"/>
                    <a:pt x="43" y="21"/>
                    <a:pt x="43" y="21"/>
                  </a:cubicBezTo>
                  <a:cubicBezTo>
                    <a:pt x="43" y="21"/>
                    <a:pt x="44" y="21"/>
                    <a:pt x="44" y="20"/>
                  </a:cubicBezTo>
                  <a:cubicBezTo>
                    <a:pt x="44" y="19"/>
                    <a:pt x="44" y="19"/>
                    <a:pt x="44" y="18"/>
                  </a:cubicBezTo>
                  <a:cubicBezTo>
                    <a:pt x="44" y="18"/>
                    <a:pt x="44" y="18"/>
                    <a:pt x="44" y="18"/>
                  </a:cubicBezTo>
                  <a:moveTo>
                    <a:pt x="26" y="9"/>
                  </a:moveTo>
                  <a:cubicBezTo>
                    <a:pt x="26" y="9"/>
                    <a:pt x="28" y="9"/>
                    <a:pt x="28" y="5"/>
                  </a:cubicBezTo>
                  <a:cubicBezTo>
                    <a:pt x="33" y="14"/>
                    <a:pt x="33" y="14"/>
                    <a:pt x="33" y="14"/>
                  </a:cubicBezTo>
                  <a:cubicBezTo>
                    <a:pt x="33" y="14"/>
                    <a:pt x="38" y="13"/>
                    <a:pt x="41" y="13"/>
                  </a:cubicBezTo>
                  <a:cubicBezTo>
                    <a:pt x="42" y="13"/>
                    <a:pt x="43" y="14"/>
                    <a:pt x="39" y="15"/>
                  </a:cubicBezTo>
                  <a:cubicBezTo>
                    <a:pt x="39" y="15"/>
                    <a:pt x="39" y="14"/>
                    <a:pt x="38" y="14"/>
                  </a:cubicBezTo>
                  <a:cubicBezTo>
                    <a:pt x="37" y="14"/>
                    <a:pt x="33" y="15"/>
                    <a:pt x="29" y="19"/>
                  </a:cubicBezTo>
                  <a:cubicBezTo>
                    <a:pt x="29" y="19"/>
                    <a:pt x="29" y="9"/>
                    <a:pt x="26" y="9"/>
                  </a:cubicBezTo>
                  <a:cubicBezTo>
                    <a:pt x="26" y="9"/>
                    <a:pt x="26" y="9"/>
                    <a:pt x="26" y="9"/>
                  </a:cubicBezTo>
                  <a:cubicBezTo>
                    <a:pt x="26" y="9"/>
                    <a:pt x="26" y="9"/>
                    <a:pt x="26" y="9"/>
                  </a:cubicBezTo>
                  <a:cubicBezTo>
                    <a:pt x="26" y="9"/>
                    <a:pt x="26" y="9"/>
                    <a:pt x="26" y="9"/>
                  </a:cubicBezTo>
                  <a:moveTo>
                    <a:pt x="26" y="0"/>
                  </a:moveTo>
                  <a:cubicBezTo>
                    <a:pt x="26" y="0"/>
                    <a:pt x="29" y="9"/>
                    <a:pt x="25" y="9"/>
                  </a:cubicBezTo>
                  <a:cubicBezTo>
                    <a:pt x="24" y="9"/>
                    <a:pt x="23" y="8"/>
                    <a:pt x="21" y="7"/>
                  </a:cubicBezTo>
                  <a:cubicBezTo>
                    <a:pt x="21" y="7"/>
                    <a:pt x="21" y="7"/>
                    <a:pt x="20" y="7"/>
                  </a:cubicBezTo>
                  <a:cubicBezTo>
                    <a:pt x="20" y="7"/>
                    <a:pt x="18" y="8"/>
                    <a:pt x="15" y="16"/>
                  </a:cubicBezTo>
                  <a:cubicBezTo>
                    <a:pt x="15" y="16"/>
                    <a:pt x="16" y="17"/>
                    <a:pt x="19" y="17"/>
                  </a:cubicBezTo>
                  <a:cubicBezTo>
                    <a:pt x="19" y="17"/>
                    <a:pt x="19" y="17"/>
                    <a:pt x="19" y="17"/>
                  </a:cubicBezTo>
                  <a:cubicBezTo>
                    <a:pt x="20" y="18"/>
                    <a:pt x="20" y="18"/>
                    <a:pt x="20" y="18"/>
                  </a:cubicBezTo>
                  <a:cubicBezTo>
                    <a:pt x="20" y="17"/>
                    <a:pt x="19" y="15"/>
                    <a:pt x="18" y="15"/>
                  </a:cubicBezTo>
                  <a:cubicBezTo>
                    <a:pt x="17" y="15"/>
                    <a:pt x="17" y="15"/>
                    <a:pt x="16" y="16"/>
                  </a:cubicBezTo>
                  <a:cubicBezTo>
                    <a:pt x="16" y="16"/>
                    <a:pt x="19" y="7"/>
                    <a:pt x="20" y="7"/>
                  </a:cubicBezTo>
                  <a:cubicBezTo>
                    <a:pt x="20" y="7"/>
                    <a:pt x="20" y="7"/>
                    <a:pt x="20" y="7"/>
                  </a:cubicBezTo>
                  <a:cubicBezTo>
                    <a:pt x="21" y="18"/>
                    <a:pt x="21" y="18"/>
                    <a:pt x="21" y="18"/>
                  </a:cubicBezTo>
                  <a:cubicBezTo>
                    <a:pt x="21" y="18"/>
                    <a:pt x="21" y="18"/>
                    <a:pt x="22" y="18"/>
                  </a:cubicBezTo>
                  <a:cubicBezTo>
                    <a:pt x="22" y="18"/>
                    <a:pt x="23" y="18"/>
                    <a:pt x="24" y="18"/>
                  </a:cubicBezTo>
                  <a:cubicBezTo>
                    <a:pt x="24" y="18"/>
                    <a:pt x="24" y="18"/>
                    <a:pt x="24" y="18"/>
                  </a:cubicBezTo>
                  <a:cubicBezTo>
                    <a:pt x="24" y="18"/>
                    <a:pt x="24" y="18"/>
                    <a:pt x="24" y="18"/>
                  </a:cubicBezTo>
                  <a:cubicBezTo>
                    <a:pt x="25" y="18"/>
                    <a:pt x="27" y="18"/>
                    <a:pt x="27" y="19"/>
                  </a:cubicBezTo>
                  <a:cubicBezTo>
                    <a:pt x="28" y="20"/>
                    <a:pt x="28" y="20"/>
                    <a:pt x="29" y="20"/>
                  </a:cubicBezTo>
                  <a:cubicBezTo>
                    <a:pt x="29" y="18"/>
                    <a:pt x="31" y="18"/>
                    <a:pt x="32" y="18"/>
                  </a:cubicBezTo>
                  <a:cubicBezTo>
                    <a:pt x="34" y="16"/>
                    <a:pt x="37" y="15"/>
                    <a:pt x="39" y="15"/>
                  </a:cubicBezTo>
                  <a:cubicBezTo>
                    <a:pt x="40" y="15"/>
                    <a:pt x="40" y="15"/>
                    <a:pt x="40" y="15"/>
                  </a:cubicBezTo>
                  <a:cubicBezTo>
                    <a:pt x="40" y="15"/>
                    <a:pt x="41" y="15"/>
                    <a:pt x="41" y="15"/>
                  </a:cubicBezTo>
                  <a:cubicBezTo>
                    <a:pt x="41" y="15"/>
                    <a:pt x="42" y="15"/>
                    <a:pt x="40" y="17"/>
                  </a:cubicBezTo>
                  <a:cubicBezTo>
                    <a:pt x="40" y="17"/>
                    <a:pt x="40" y="17"/>
                    <a:pt x="40" y="17"/>
                  </a:cubicBezTo>
                  <a:cubicBezTo>
                    <a:pt x="41" y="16"/>
                    <a:pt x="42" y="15"/>
                    <a:pt x="45" y="14"/>
                  </a:cubicBezTo>
                  <a:cubicBezTo>
                    <a:pt x="45" y="14"/>
                    <a:pt x="41" y="14"/>
                    <a:pt x="42" y="12"/>
                  </a:cubicBezTo>
                  <a:cubicBezTo>
                    <a:pt x="42" y="12"/>
                    <a:pt x="34" y="6"/>
                    <a:pt x="38" y="6"/>
                  </a:cubicBezTo>
                  <a:cubicBezTo>
                    <a:pt x="38" y="6"/>
                    <a:pt x="38" y="6"/>
                    <a:pt x="39" y="6"/>
                  </a:cubicBezTo>
                  <a:cubicBezTo>
                    <a:pt x="39" y="6"/>
                    <a:pt x="45" y="6"/>
                    <a:pt x="49" y="12"/>
                  </a:cubicBezTo>
                  <a:cubicBezTo>
                    <a:pt x="49" y="12"/>
                    <a:pt x="49" y="11"/>
                    <a:pt x="48" y="10"/>
                  </a:cubicBezTo>
                  <a:cubicBezTo>
                    <a:pt x="48" y="10"/>
                    <a:pt x="42" y="3"/>
                    <a:pt x="39" y="0"/>
                  </a:cubicBezTo>
                  <a:cubicBezTo>
                    <a:pt x="39" y="1"/>
                    <a:pt x="38" y="2"/>
                    <a:pt x="36" y="2"/>
                  </a:cubicBezTo>
                  <a:cubicBezTo>
                    <a:pt x="35" y="2"/>
                    <a:pt x="34" y="2"/>
                    <a:pt x="32" y="1"/>
                  </a:cubicBezTo>
                  <a:cubicBezTo>
                    <a:pt x="32" y="1"/>
                    <a:pt x="30" y="1"/>
                    <a:pt x="28" y="0"/>
                  </a:cubicBezTo>
                  <a:cubicBezTo>
                    <a:pt x="28" y="0"/>
                    <a:pt x="27" y="0"/>
                    <a:pt x="27" y="0"/>
                  </a:cubicBezTo>
                  <a:cubicBezTo>
                    <a:pt x="27" y="0"/>
                    <a:pt x="27" y="0"/>
                    <a:pt x="27" y="0"/>
                  </a:cubicBezTo>
                  <a:cubicBezTo>
                    <a:pt x="27" y="0"/>
                    <a:pt x="27"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 name="Freeform 432"/>
            <p:cNvSpPr>
              <a:spLocks/>
            </p:cNvSpPr>
            <p:nvPr/>
          </p:nvSpPr>
          <p:spPr bwMode="auto">
            <a:xfrm>
              <a:off x="848" y="1397"/>
              <a:ext cx="7" cy="16"/>
            </a:xfrm>
            <a:custGeom>
              <a:avLst/>
              <a:gdLst>
                <a:gd name="T0" fmla="*/ 4 w 5"/>
                <a:gd name="T1" fmla="*/ 0 h 11"/>
                <a:gd name="T2" fmla="*/ 0 w 5"/>
                <a:gd name="T3" fmla="*/ 9 h 11"/>
                <a:gd name="T4" fmla="*/ 2 w 5"/>
                <a:gd name="T5" fmla="*/ 8 h 11"/>
                <a:gd name="T6" fmla="*/ 4 w 5"/>
                <a:gd name="T7" fmla="*/ 11 h 11"/>
                <a:gd name="T8" fmla="*/ 4 w 5"/>
                <a:gd name="T9" fmla="*/ 11 h 11"/>
                <a:gd name="T10" fmla="*/ 4 w 5"/>
                <a:gd name="T11" fmla="*/ 11 h 11"/>
                <a:gd name="T12" fmla="*/ 4 w 5"/>
                <a:gd name="T13" fmla="*/ 11 h 11"/>
                <a:gd name="T14" fmla="*/ 5 w 5"/>
                <a:gd name="T15" fmla="*/ 11 h 11"/>
                <a:gd name="T16" fmla="*/ 4 w 5"/>
                <a:gd name="T17" fmla="*/ 0 h 11"/>
                <a:gd name="T18" fmla="*/ 4 w 5"/>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1">
                  <a:moveTo>
                    <a:pt x="4" y="0"/>
                  </a:moveTo>
                  <a:cubicBezTo>
                    <a:pt x="3" y="0"/>
                    <a:pt x="0" y="9"/>
                    <a:pt x="0" y="9"/>
                  </a:cubicBezTo>
                  <a:cubicBezTo>
                    <a:pt x="1" y="8"/>
                    <a:pt x="1" y="8"/>
                    <a:pt x="2" y="8"/>
                  </a:cubicBezTo>
                  <a:cubicBezTo>
                    <a:pt x="3" y="8"/>
                    <a:pt x="4" y="10"/>
                    <a:pt x="4" y="11"/>
                  </a:cubicBezTo>
                  <a:cubicBezTo>
                    <a:pt x="4" y="11"/>
                    <a:pt x="4" y="11"/>
                    <a:pt x="4" y="11"/>
                  </a:cubicBezTo>
                  <a:cubicBezTo>
                    <a:pt x="4" y="11"/>
                    <a:pt x="4" y="11"/>
                    <a:pt x="4" y="11"/>
                  </a:cubicBezTo>
                  <a:cubicBezTo>
                    <a:pt x="4" y="11"/>
                    <a:pt x="4" y="11"/>
                    <a:pt x="4" y="11"/>
                  </a:cubicBezTo>
                  <a:cubicBezTo>
                    <a:pt x="4" y="11"/>
                    <a:pt x="4" y="11"/>
                    <a:pt x="5" y="11"/>
                  </a:cubicBezTo>
                  <a:cubicBezTo>
                    <a:pt x="4" y="0"/>
                    <a:pt x="4" y="0"/>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 name="Freeform 433"/>
            <p:cNvSpPr>
              <a:spLocks noEditPoints="1"/>
            </p:cNvSpPr>
            <p:nvPr/>
          </p:nvSpPr>
          <p:spPr bwMode="auto">
            <a:xfrm>
              <a:off x="862" y="1394"/>
              <a:ext cx="25" cy="20"/>
            </a:xfrm>
            <a:custGeom>
              <a:avLst/>
              <a:gdLst>
                <a:gd name="T0" fmla="*/ 0 w 17"/>
                <a:gd name="T1" fmla="*/ 4 h 14"/>
                <a:gd name="T2" fmla="*/ 0 w 17"/>
                <a:gd name="T3" fmla="*/ 4 h 14"/>
                <a:gd name="T4" fmla="*/ 0 w 17"/>
                <a:gd name="T5" fmla="*/ 4 h 14"/>
                <a:gd name="T6" fmla="*/ 2 w 17"/>
                <a:gd name="T7" fmla="*/ 0 h 14"/>
                <a:gd name="T8" fmla="*/ 0 w 17"/>
                <a:gd name="T9" fmla="*/ 4 h 14"/>
                <a:gd name="T10" fmla="*/ 0 w 17"/>
                <a:gd name="T11" fmla="*/ 4 h 14"/>
                <a:gd name="T12" fmla="*/ 3 w 17"/>
                <a:gd name="T13" fmla="*/ 14 h 14"/>
                <a:gd name="T14" fmla="*/ 12 w 17"/>
                <a:gd name="T15" fmla="*/ 9 h 14"/>
                <a:gd name="T16" fmla="*/ 13 w 17"/>
                <a:gd name="T17" fmla="*/ 10 h 14"/>
                <a:gd name="T18" fmla="*/ 15 w 17"/>
                <a:gd name="T19" fmla="*/ 8 h 14"/>
                <a:gd name="T20" fmla="*/ 7 w 17"/>
                <a:gd name="T21" fmla="*/ 9 h 14"/>
                <a:gd name="T22" fmla="*/ 2 w 17"/>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4">
                  <a:moveTo>
                    <a:pt x="0" y="4"/>
                  </a:moveTo>
                  <a:cubicBezTo>
                    <a:pt x="0" y="4"/>
                    <a:pt x="0" y="4"/>
                    <a:pt x="0" y="4"/>
                  </a:cubicBezTo>
                  <a:cubicBezTo>
                    <a:pt x="0" y="4"/>
                    <a:pt x="0" y="4"/>
                    <a:pt x="0" y="4"/>
                  </a:cubicBezTo>
                  <a:moveTo>
                    <a:pt x="2" y="0"/>
                  </a:moveTo>
                  <a:cubicBezTo>
                    <a:pt x="2" y="4"/>
                    <a:pt x="0" y="4"/>
                    <a:pt x="0" y="4"/>
                  </a:cubicBezTo>
                  <a:cubicBezTo>
                    <a:pt x="0" y="4"/>
                    <a:pt x="0" y="4"/>
                    <a:pt x="0" y="4"/>
                  </a:cubicBezTo>
                  <a:cubicBezTo>
                    <a:pt x="3" y="4"/>
                    <a:pt x="3" y="14"/>
                    <a:pt x="3" y="14"/>
                  </a:cubicBezTo>
                  <a:cubicBezTo>
                    <a:pt x="7" y="10"/>
                    <a:pt x="11" y="9"/>
                    <a:pt x="12" y="9"/>
                  </a:cubicBezTo>
                  <a:cubicBezTo>
                    <a:pt x="13" y="9"/>
                    <a:pt x="13" y="10"/>
                    <a:pt x="13" y="10"/>
                  </a:cubicBezTo>
                  <a:cubicBezTo>
                    <a:pt x="17" y="9"/>
                    <a:pt x="16" y="8"/>
                    <a:pt x="15" y="8"/>
                  </a:cubicBezTo>
                  <a:cubicBezTo>
                    <a:pt x="12" y="8"/>
                    <a:pt x="7" y="9"/>
                    <a:pt x="7" y="9"/>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 name="Freeform 434"/>
            <p:cNvSpPr>
              <a:spLocks/>
            </p:cNvSpPr>
            <p:nvPr/>
          </p:nvSpPr>
          <p:spPr bwMode="auto">
            <a:xfrm>
              <a:off x="874" y="1468"/>
              <a:ext cx="3" cy="4"/>
            </a:xfrm>
            <a:custGeom>
              <a:avLst/>
              <a:gdLst>
                <a:gd name="T0" fmla="*/ 2 w 2"/>
                <a:gd name="T1" fmla="*/ 0 h 3"/>
                <a:gd name="T2" fmla="*/ 1 w 2"/>
                <a:gd name="T3" fmla="*/ 3 h 3"/>
                <a:gd name="T4" fmla="*/ 2 w 2"/>
                <a:gd name="T5" fmla="*/ 2 h 3"/>
                <a:gd name="T6" fmla="*/ 2 w 2"/>
                <a:gd name="T7" fmla="*/ 2 h 3"/>
                <a:gd name="T8" fmla="*/ 2 w 2"/>
                <a:gd name="T9" fmla="*/ 2 h 3"/>
                <a:gd name="T10" fmla="*/ 2 w 2"/>
                <a:gd name="T11" fmla="*/ 2 h 3"/>
                <a:gd name="T12" fmla="*/ 2 w 2"/>
                <a:gd name="T13" fmla="*/ 2 h 3"/>
                <a:gd name="T14" fmla="*/ 2 w 2"/>
                <a:gd name="T15" fmla="*/ 0 h 3"/>
                <a:gd name="T16" fmla="*/ 2 w 2"/>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2" y="0"/>
                  </a:moveTo>
                  <a:cubicBezTo>
                    <a:pt x="1" y="0"/>
                    <a:pt x="0" y="1"/>
                    <a:pt x="1" y="3"/>
                  </a:cubicBezTo>
                  <a:cubicBezTo>
                    <a:pt x="1" y="3"/>
                    <a:pt x="1" y="3"/>
                    <a:pt x="2" y="2"/>
                  </a:cubicBezTo>
                  <a:cubicBezTo>
                    <a:pt x="2" y="2"/>
                    <a:pt x="2" y="2"/>
                    <a:pt x="2" y="2"/>
                  </a:cubicBezTo>
                  <a:cubicBezTo>
                    <a:pt x="2" y="2"/>
                    <a:pt x="2" y="2"/>
                    <a:pt x="2" y="2"/>
                  </a:cubicBezTo>
                  <a:cubicBezTo>
                    <a:pt x="2" y="2"/>
                    <a:pt x="2" y="2"/>
                    <a:pt x="2" y="2"/>
                  </a:cubicBezTo>
                  <a:cubicBezTo>
                    <a:pt x="2" y="2"/>
                    <a:pt x="2" y="2"/>
                    <a:pt x="2" y="2"/>
                  </a:cubicBezTo>
                  <a:cubicBezTo>
                    <a:pt x="2"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pic>
          <p:nvPicPr>
            <p:cNvPr id="33" name="Picture 43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9" y="1383"/>
              <a:ext cx="11"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4" name="Freeform 436"/>
            <p:cNvSpPr>
              <a:spLocks/>
            </p:cNvSpPr>
            <p:nvPr/>
          </p:nvSpPr>
          <p:spPr bwMode="auto">
            <a:xfrm>
              <a:off x="864" y="1386"/>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 name="Freeform 437"/>
            <p:cNvSpPr>
              <a:spLocks/>
            </p:cNvSpPr>
            <p:nvPr/>
          </p:nvSpPr>
          <p:spPr bwMode="auto">
            <a:xfrm>
              <a:off x="852" y="1411"/>
              <a:ext cx="2" cy="2"/>
            </a:xfrm>
            <a:custGeom>
              <a:avLst/>
              <a:gdLst>
                <a:gd name="T0" fmla="*/ 0 w 1"/>
                <a:gd name="T1" fmla="*/ 0 h 1"/>
                <a:gd name="T2" fmla="*/ 0 w 1"/>
                <a:gd name="T3" fmla="*/ 0 h 1"/>
                <a:gd name="T4" fmla="*/ 1 w 1"/>
                <a:gd name="T5" fmla="*/ 1 h 1"/>
                <a:gd name="T6" fmla="*/ 1 w 1"/>
                <a:gd name="T7" fmla="*/ 1 h 1"/>
                <a:gd name="T8" fmla="*/ 1 w 1"/>
                <a:gd name="T9" fmla="*/ 1 h 1"/>
                <a:gd name="T10" fmla="*/ 1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1" y="1"/>
                    <a:pt x="1" y="1"/>
                  </a:cubicBezTo>
                  <a:cubicBezTo>
                    <a:pt x="1" y="1"/>
                    <a:pt x="1" y="1"/>
                    <a:pt x="1" y="1"/>
                  </a:cubicBezTo>
                  <a:cubicBezTo>
                    <a:pt x="1" y="1"/>
                    <a:pt x="1" y="1"/>
                    <a:pt x="1"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 name="Freeform 438"/>
            <p:cNvSpPr>
              <a:spLocks/>
            </p:cNvSpPr>
            <p:nvPr/>
          </p:nvSpPr>
          <p:spPr bwMode="auto">
            <a:xfrm>
              <a:off x="874" y="1426"/>
              <a:ext cx="3" cy="4"/>
            </a:xfrm>
            <a:custGeom>
              <a:avLst/>
              <a:gdLst>
                <a:gd name="T0" fmla="*/ 1 w 2"/>
                <a:gd name="T1" fmla="*/ 0 h 3"/>
                <a:gd name="T2" fmla="*/ 0 w 2"/>
                <a:gd name="T3" fmla="*/ 3 h 3"/>
                <a:gd name="T4" fmla="*/ 1 w 2"/>
                <a:gd name="T5" fmla="*/ 3 h 3"/>
                <a:gd name="T6" fmla="*/ 2 w 2"/>
                <a:gd name="T7" fmla="*/ 0 h 3"/>
                <a:gd name="T8" fmla="*/ 2 w 2"/>
                <a:gd name="T9" fmla="*/ 0 h 3"/>
                <a:gd name="T10" fmla="*/ 2 w 2"/>
                <a:gd name="T11" fmla="*/ 0 h 3"/>
                <a:gd name="T12" fmla="*/ 2 w 2"/>
                <a:gd name="T13" fmla="*/ 0 h 3"/>
                <a:gd name="T14" fmla="*/ 1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0"/>
                  </a:moveTo>
                  <a:cubicBezTo>
                    <a:pt x="0" y="3"/>
                    <a:pt x="0" y="3"/>
                    <a:pt x="0" y="3"/>
                  </a:cubicBezTo>
                  <a:cubicBezTo>
                    <a:pt x="1" y="3"/>
                    <a:pt x="1" y="3"/>
                    <a:pt x="1" y="3"/>
                  </a:cubicBezTo>
                  <a:cubicBezTo>
                    <a:pt x="2" y="0"/>
                    <a:pt x="2" y="0"/>
                    <a:pt x="2" y="0"/>
                  </a:cubicBezTo>
                  <a:cubicBezTo>
                    <a:pt x="2" y="0"/>
                    <a:pt x="2" y="0"/>
                    <a:pt x="2" y="0"/>
                  </a:cubicBezTo>
                  <a:cubicBezTo>
                    <a:pt x="2" y="0"/>
                    <a:pt x="2" y="0"/>
                    <a:pt x="2" y="0"/>
                  </a:cubicBezTo>
                  <a:cubicBezTo>
                    <a:pt x="2" y="0"/>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 name="Freeform 439"/>
            <p:cNvSpPr>
              <a:spLocks/>
            </p:cNvSpPr>
            <p:nvPr/>
          </p:nvSpPr>
          <p:spPr bwMode="auto">
            <a:xfrm>
              <a:off x="856" y="1413"/>
              <a:ext cx="8" cy="1"/>
            </a:xfrm>
            <a:custGeom>
              <a:avLst/>
              <a:gdLst>
                <a:gd name="T0" fmla="*/ 2 w 5"/>
                <a:gd name="T1" fmla="*/ 0 h 1"/>
                <a:gd name="T2" fmla="*/ 2 w 5"/>
                <a:gd name="T3" fmla="*/ 0 h 1"/>
                <a:gd name="T4" fmla="*/ 2 w 5"/>
                <a:gd name="T5" fmla="*/ 0 h 1"/>
                <a:gd name="T6" fmla="*/ 0 w 5"/>
                <a:gd name="T7" fmla="*/ 0 h 1"/>
                <a:gd name="T8" fmla="*/ 5 w 5"/>
                <a:gd name="T9" fmla="*/ 1 h 1"/>
                <a:gd name="T10" fmla="*/ 2 w 5"/>
                <a:gd name="T11" fmla="*/ 0 h 1"/>
              </a:gdLst>
              <a:ahLst/>
              <a:cxnLst>
                <a:cxn ang="0">
                  <a:pos x="T0" y="T1"/>
                </a:cxn>
                <a:cxn ang="0">
                  <a:pos x="T2" y="T3"/>
                </a:cxn>
                <a:cxn ang="0">
                  <a:pos x="T4" y="T5"/>
                </a:cxn>
                <a:cxn ang="0">
                  <a:pos x="T6" y="T7"/>
                </a:cxn>
                <a:cxn ang="0">
                  <a:pos x="T8" y="T9"/>
                </a:cxn>
                <a:cxn ang="0">
                  <a:pos x="T10" y="T11"/>
                </a:cxn>
              </a:cxnLst>
              <a:rect l="0" t="0" r="r" b="b"/>
              <a:pathLst>
                <a:path w="5" h="1">
                  <a:moveTo>
                    <a:pt x="2" y="0"/>
                  </a:moveTo>
                  <a:cubicBezTo>
                    <a:pt x="2" y="0"/>
                    <a:pt x="2" y="0"/>
                    <a:pt x="2" y="0"/>
                  </a:cubicBezTo>
                  <a:cubicBezTo>
                    <a:pt x="2" y="0"/>
                    <a:pt x="2" y="0"/>
                    <a:pt x="2" y="0"/>
                  </a:cubicBezTo>
                  <a:cubicBezTo>
                    <a:pt x="1" y="0"/>
                    <a:pt x="0" y="0"/>
                    <a:pt x="0" y="0"/>
                  </a:cubicBezTo>
                  <a:cubicBezTo>
                    <a:pt x="2" y="1"/>
                    <a:pt x="3"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 name="Freeform 440"/>
            <p:cNvSpPr>
              <a:spLocks noEditPoints="1"/>
            </p:cNvSpPr>
            <p:nvPr/>
          </p:nvSpPr>
          <p:spPr bwMode="auto">
            <a:xfrm>
              <a:off x="867" y="1413"/>
              <a:ext cx="7" cy="16"/>
            </a:xfrm>
            <a:custGeom>
              <a:avLst/>
              <a:gdLst>
                <a:gd name="T0" fmla="*/ 5 w 5"/>
                <a:gd name="T1" fmla="*/ 9 h 11"/>
                <a:gd name="T2" fmla="*/ 4 w 5"/>
                <a:gd name="T3" fmla="*/ 11 h 11"/>
                <a:gd name="T4" fmla="*/ 5 w 5"/>
                <a:gd name="T5" fmla="*/ 9 h 11"/>
                <a:gd name="T6" fmla="*/ 3 w 5"/>
                <a:gd name="T7" fmla="*/ 0 h 11"/>
                <a:gd name="T8" fmla="*/ 0 w 5"/>
                <a:gd name="T9" fmla="*/ 2 h 11"/>
                <a:gd name="T10" fmla="*/ 0 w 5"/>
                <a:gd name="T11" fmla="*/ 2 h 11"/>
                <a:gd name="T12" fmla="*/ 3 w 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9"/>
                  </a:moveTo>
                  <a:cubicBezTo>
                    <a:pt x="5" y="10"/>
                    <a:pt x="4" y="10"/>
                    <a:pt x="4" y="11"/>
                  </a:cubicBezTo>
                  <a:cubicBezTo>
                    <a:pt x="4" y="10"/>
                    <a:pt x="5" y="10"/>
                    <a:pt x="5" y="9"/>
                  </a:cubicBezTo>
                  <a:moveTo>
                    <a:pt x="3" y="0"/>
                  </a:moveTo>
                  <a:cubicBezTo>
                    <a:pt x="2" y="0"/>
                    <a:pt x="0" y="0"/>
                    <a:pt x="0" y="2"/>
                  </a:cubicBezTo>
                  <a:cubicBezTo>
                    <a:pt x="0" y="2"/>
                    <a:pt x="0" y="2"/>
                    <a:pt x="0" y="2"/>
                  </a:cubicBezTo>
                  <a:cubicBezTo>
                    <a:pt x="0" y="2"/>
                    <a:pt x="1"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 name="Freeform 441"/>
            <p:cNvSpPr>
              <a:spLocks noEditPoints="1"/>
            </p:cNvSpPr>
            <p:nvPr/>
          </p:nvSpPr>
          <p:spPr bwMode="auto">
            <a:xfrm>
              <a:off x="878" y="1411"/>
              <a:ext cx="9" cy="19"/>
            </a:xfrm>
            <a:custGeom>
              <a:avLst/>
              <a:gdLst>
                <a:gd name="T0" fmla="*/ 6 w 6"/>
                <a:gd name="T1" fmla="*/ 8 h 13"/>
                <a:gd name="T2" fmla="*/ 4 w 6"/>
                <a:gd name="T3" fmla="*/ 8 h 13"/>
                <a:gd name="T4" fmla="*/ 3 w 6"/>
                <a:gd name="T5" fmla="*/ 11 h 13"/>
                <a:gd name="T6" fmla="*/ 2 w 6"/>
                <a:gd name="T7" fmla="*/ 11 h 13"/>
                <a:gd name="T8" fmla="*/ 2 w 6"/>
                <a:gd name="T9" fmla="*/ 9 h 13"/>
                <a:gd name="T10" fmla="*/ 0 w 6"/>
                <a:gd name="T11" fmla="*/ 10 h 13"/>
                <a:gd name="T12" fmla="*/ 2 w 6"/>
                <a:gd name="T13" fmla="*/ 13 h 13"/>
                <a:gd name="T14" fmla="*/ 5 w 6"/>
                <a:gd name="T15" fmla="*/ 11 h 13"/>
                <a:gd name="T16" fmla="*/ 5 w 6"/>
                <a:gd name="T17" fmla="*/ 10 h 13"/>
                <a:gd name="T18" fmla="*/ 6 w 6"/>
                <a:gd name="T19" fmla="*/ 8 h 13"/>
                <a:gd name="T20" fmla="*/ 2 w 6"/>
                <a:gd name="T21" fmla="*/ 6 h 13"/>
                <a:gd name="T22" fmla="*/ 0 w 6"/>
                <a:gd name="T23" fmla="*/ 7 h 13"/>
                <a:gd name="T24" fmla="*/ 0 w 6"/>
                <a:gd name="T25" fmla="*/ 8 h 13"/>
                <a:gd name="T26" fmla="*/ 2 w 6"/>
                <a:gd name="T27" fmla="*/ 6 h 13"/>
                <a:gd name="T28" fmla="*/ 2 w 6"/>
                <a:gd name="T29" fmla="*/ 6 h 13"/>
                <a:gd name="T30" fmla="*/ 6 w 6"/>
                <a:gd name="T31" fmla="*/ 3 h 13"/>
                <a:gd name="T32" fmla="*/ 4 w 6"/>
                <a:gd name="T33" fmla="*/ 4 h 13"/>
                <a:gd name="T34" fmla="*/ 4 w 6"/>
                <a:gd name="T35" fmla="*/ 5 h 13"/>
                <a:gd name="T36" fmla="*/ 6 w 6"/>
                <a:gd name="T37" fmla="*/ 4 h 13"/>
                <a:gd name="T38" fmla="*/ 6 w 6"/>
                <a:gd name="T39" fmla="*/ 3 h 13"/>
                <a:gd name="T40" fmla="*/ 3 w 6"/>
                <a:gd name="T41" fmla="*/ 0 h 13"/>
                <a:gd name="T42" fmla="*/ 0 w 6"/>
                <a:gd name="T43" fmla="*/ 2 h 13"/>
                <a:gd name="T44" fmla="*/ 0 w 6"/>
                <a:gd name="T45" fmla="*/ 3 h 13"/>
                <a:gd name="T46" fmla="*/ 0 w 6"/>
                <a:gd name="T47" fmla="*/ 5 h 13"/>
                <a:gd name="T48" fmla="*/ 2 w 6"/>
                <a:gd name="T49" fmla="*/ 4 h 13"/>
                <a:gd name="T50" fmla="*/ 2 w 6"/>
                <a:gd name="T51" fmla="*/ 2 h 13"/>
                <a:gd name="T52" fmla="*/ 3 w 6"/>
                <a:gd name="T53" fmla="*/ 1 h 13"/>
                <a:gd name="T54" fmla="*/ 4 w 6"/>
                <a:gd name="T55" fmla="*/ 3 h 13"/>
                <a:gd name="T56" fmla="*/ 4 w 6"/>
                <a:gd name="T57" fmla="*/ 3 h 13"/>
                <a:gd name="T58" fmla="*/ 6 w 6"/>
                <a:gd name="T59" fmla="*/ 3 h 13"/>
                <a:gd name="T60" fmla="*/ 5 w 6"/>
                <a:gd name="T61" fmla="*/ 1 h 13"/>
                <a:gd name="T62" fmla="*/ 5 w 6"/>
                <a:gd name="T63" fmla="*/ 1 h 13"/>
                <a:gd name="T64" fmla="*/ 4 w 6"/>
                <a:gd name="T65" fmla="*/ 1 h 13"/>
                <a:gd name="T66" fmla="*/ 3 w 6"/>
                <a:gd name="T67" fmla="*/ 0 h 13"/>
                <a:gd name="T68" fmla="*/ 3 w 6"/>
                <a:gd name="T6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 h="13">
                  <a:moveTo>
                    <a:pt x="6" y="8"/>
                  </a:moveTo>
                  <a:cubicBezTo>
                    <a:pt x="5" y="8"/>
                    <a:pt x="5" y="8"/>
                    <a:pt x="4" y="8"/>
                  </a:cubicBezTo>
                  <a:cubicBezTo>
                    <a:pt x="4" y="10"/>
                    <a:pt x="3" y="11"/>
                    <a:pt x="3" y="11"/>
                  </a:cubicBezTo>
                  <a:cubicBezTo>
                    <a:pt x="2" y="11"/>
                    <a:pt x="2" y="11"/>
                    <a:pt x="2" y="11"/>
                  </a:cubicBezTo>
                  <a:cubicBezTo>
                    <a:pt x="2" y="11"/>
                    <a:pt x="1" y="11"/>
                    <a:pt x="2" y="9"/>
                  </a:cubicBezTo>
                  <a:cubicBezTo>
                    <a:pt x="1" y="10"/>
                    <a:pt x="1" y="10"/>
                    <a:pt x="0" y="10"/>
                  </a:cubicBezTo>
                  <a:cubicBezTo>
                    <a:pt x="0" y="11"/>
                    <a:pt x="0" y="12"/>
                    <a:pt x="2" y="13"/>
                  </a:cubicBezTo>
                  <a:cubicBezTo>
                    <a:pt x="5" y="11"/>
                    <a:pt x="5" y="11"/>
                    <a:pt x="5" y="11"/>
                  </a:cubicBezTo>
                  <a:cubicBezTo>
                    <a:pt x="5" y="11"/>
                    <a:pt x="5" y="11"/>
                    <a:pt x="5" y="10"/>
                  </a:cubicBezTo>
                  <a:cubicBezTo>
                    <a:pt x="5" y="10"/>
                    <a:pt x="6" y="9"/>
                    <a:pt x="6" y="8"/>
                  </a:cubicBezTo>
                  <a:moveTo>
                    <a:pt x="2" y="6"/>
                  </a:moveTo>
                  <a:cubicBezTo>
                    <a:pt x="1" y="6"/>
                    <a:pt x="1" y="7"/>
                    <a:pt x="0" y="7"/>
                  </a:cubicBezTo>
                  <a:cubicBezTo>
                    <a:pt x="0" y="7"/>
                    <a:pt x="0" y="7"/>
                    <a:pt x="0" y="8"/>
                  </a:cubicBezTo>
                  <a:cubicBezTo>
                    <a:pt x="1" y="7"/>
                    <a:pt x="1" y="7"/>
                    <a:pt x="2" y="6"/>
                  </a:cubicBezTo>
                  <a:cubicBezTo>
                    <a:pt x="2" y="6"/>
                    <a:pt x="2" y="6"/>
                    <a:pt x="2" y="6"/>
                  </a:cubicBezTo>
                  <a:moveTo>
                    <a:pt x="6" y="3"/>
                  </a:moveTo>
                  <a:cubicBezTo>
                    <a:pt x="6" y="3"/>
                    <a:pt x="5" y="3"/>
                    <a:pt x="4" y="4"/>
                  </a:cubicBezTo>
                  <a:cubicBezTo>
                    <a:pt x="4" y="4"/>
                    <a:pt x="4" y="5"/>
                    <a:pt x="4" y="5"/>
                  </a:cubicBezTo>
                  <a:cubicBezTo>
                    <a:pt x="5" y="5"/>
                    <a:pt x="5" y="4"/>
                    <a:pt x="6" y="4"/>
                  </a:cubicBezTo>
                  <a:cubicBezTo>
                    <a:pt x="6" y="4"/>
                    <a:pt x="6" y="3"/>
                    <a:pt x="6" y="3"/>
                  </a:cubicBezTo>
                  <a:moveTo>
                    <a:pt x="3" y="0"/>
                  </a:moveTo>
                  <a:cubicBezTo>
                    <a:pt x="2" y="0"/>
                    <a:pt x="1" y="1"/>
                    <a:pt x="0" y="2"/>
                  </a:cubicBezTo>
                  <a:cubicBezTo>
                    <a:pt x="0" y="2"/>
                    <a:pt x="0" y="3"/>
                    <a:pt x="0" y="3"/>
                  </a:cubicBezTo>
                  <a:cubicBezTo>
                    <a:pt x="0" y="3"/>
                    <a:pt x="0" y="4"/>
                    <a:pt x="0" y="5"/>
                  </a:cubicBezTo>
                  <a:cubicBezTo>
                    <a:pt x="1" y="5"/>
                    <a:pt x="1" y="5"/>
                    <a:pt x="2" y="4"/>
                  </a:cubicBezTo>
                  <a:cubicBezTo>
                    <a:pt x="2" y="3"/>
                    <a:pt x="2" y="2"/>
                    <a:pt x="2" y="2"/>
                  </a:cubicBezTo>
                  <a:cubicBezTo>
                    <a:pt x="2" y="2"/>
                    <a:pt x="2" y="1"/>
                    <a:pt x="3" y="1"/>
                  </a:cubicBezTo>
                  <a:cubicBezTo>
                    <a:pt x="3" y="1"/>
                    <a:pt x="4" y="2"/>
                    <a:pt x="4" y="3"/>
                  </a:cubicBezTo>
                  <a:cubicBezTo>
                    <a:pt x="4" y="3"/>
                    <a:pt x="4" y="3"/>
                    <a:pt x="4" y="3"/>
                  </a:cubicBezTo>
                  <a:cubicBezTo>
                    <a:pt x="6" y="3"/>
                    <a:pt x="6" y="3"/>
                    <a:pt x="6" y="3"/>
                  </a:cubicBezTo>
                  <a:cubicBezTo>
                    <a:pt x="6" y="2"/>
                    <a:pt x="6" y="1"/>
                    <a:pt x="5" y="1"/>
                  </a:cubicBezTo>
                  <a:cubicBezTo>
                    <a:pt x="5" y="1"/>
                    <a:pt x="5" y="1"/>
                    <a:pt x="5" y="1"/>
                  </a:cubicBezTo>
                  <a:cubicBezTo>
                    <a:pt x="5" y="1"/>
                    <a:pt x="4" y="1"/>
                    <a:pt x="4" y="1"/>
                  </a:cubicBezTo>
                  <a:cubicBezTo>
                    <a:pt x="3" y="1"/>
                    <a:pt x="2"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 name="Freeform 442"/>
            <p:cNvSpPr>
              <a:spLocks noEditPoints="1"/>
            </p:cNvSpPr>
            <p:nvPr/>
          </p:nvSpPr>
          <p:spPr bwMode="auto">
            <a:xfrm>
              <a:off x="887" y="1411"/>
              <a:ext cx="7" cy="19"/>
            </a:xfrm>
            <a:custGeom>
              <a:avLst/>
              <a:gdLst>
                <a:gd name="T0" fmla="*/ 2 w 5"/>
                <a:gd name="T1" fmla="*/ 8 h 13"/>
                <a:gd name="T2" fmla="*/ 1 w 5"/>
                <a:gd name="T3" fmla="*/ 8 h 13"/>
                <a:gd name="T4" fmla="*/ 0 w 5"/>
                <a:gd name="T5" fmla="*/ 10 h 13"/>
                <a:gd name="T6" fmla="*/ 3 w 5"/>
                <a:gd name="T7" fmla="*/ 13 h 13"/>
                <a:gd name="T8" fmla="*/ 3 w 5"/>
                <a:gd name="T9" fmla="*/ 13 h 13"/>
                <a:gd name="T10" fmla="*/ 4 w 5"/>
                <a:gd name="T11" fmla="*/ 13 h 13"/>
                <a:gd name="T12" fmla="*/ 5 w 5"/>
                <a:gd name="T13" fmla="*/ 9 h 13"/>
                <a:gd name="T14" fmla="*/ 5 w 5"/>
                <a:gd name="T15" fmla="*/ 8 h 13"/>
                <a:gd name="T16" fmla="*/ 4 w 5"/>
                <a:gd name="T17" fmla="*/ 8 h 13"/>
                <a:gd name="T18" fmla="*/ 3 w 5"/>
                <a:gd name="T19" fmla="*/ 11 h 13"/>
                <a:gd name="T20" fmla="*/ 3 w 5"/>
                <a:gd name="T21" fmla="*/ 11 h 13"/>
                <a:gd name="T22" fmla="*/ 3 w 5"/>
                <a:gd name="T23" fmla="*/ 11 h 13"/>
                <a:gd name="T24" fmla="*/ 2 w 5"/>
                <a:gd name="T25" fmla="*/ 8 h 13"/>
                <a:gd name="T26" fmla="*/ 2 w 5"/>
                <a:gd name="T27" fmla="*/ 0 h 13"/>
                <a:gd name="T28" fmla="*/ 1 w 5"/>
                <a:gd name="T29" fmla="*/ 1 h 13"/>
                <a:gd name="T30" fmla="*/ 1 w 5"/>
                <a:gd name="T31" fmla="*/ 1 h 13"/>
                <a:gd name="T32" fmla="*/ 1 w 5"/>
                <a:gd name="T33" fmla="*/ 3 h 13"/>
                <a:gd name="T34" fmla="*/ 2 w 5"/>
                <a:gd name="T35" fmla="*/ 3 h 13"/>
                <a:gd name="T36" fmla="*/ 3 w 5"/>
                <a:gd name="T37" fmla="*/ 1 h 13"/>
                <a:gd name="T38" fmla="*/ 3 w 5"/>
                <a:gd name="T39" fmla="*/ 1 h 13"/>
                <a:gd name="T40" fmla="*/ 3 w 5"/>
                <a:gd name="T41" fmla="*/ 1 h 13"/>
                <a:gd name="T42" fmla="*/ 3 w 5"/>
                <a:gd name="T43" fmla="*/ 1 h 13"/>
                <a:gd name="T44" fmla="*/ 2 w 5"/>
                <a:gd name="T4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13">
                  <a:moveTo>
                    <a:pt x="2" y="8"/>
                  </a:moveTo>
                  <a:cubicBezTo>
                    <a:pt x="2" y="8"/>
                    <a:pt x="1" y="8"/>
                    <a:pt x="1" y="8"/>
                  </a:cubicBezTo>
                  <a:cubicBezTo>
                    <a:pt x="1" y="9"/>
                    <a:pt x="0" y="10"/>
                    <a:pt x="0" y="10"/>
                  </a:cubicBezTo>
                  <a:cubicBezTo>
                    <a:pt x="0" y="12"/>
                    <a:pt x="2" y="13"/>
                    <a:pt x="3" y="13"/>
                  </a:cubicBezTo>
                  <a:cubicBezTo>
                    <a:pt x="3" y="13"/>
                    <a:pt x="3" y="13"/>
                    <a:pt x="3" y="13"/>
                  </a:cubicBezTo>
                  <a:cubicBezTo>
                    <a:pt x="4" y="13"/>
                    <a:pt x="4" y="13"/>
                    <a:pt x="4" y="13"/>
                  </a:cubicBezTo>
                  <a:cubicBezTo>
                    <a:pt x="5" y="13"/>
                    <a:pt x="5" y="9"/>
                    <a:pt x="5" y="9"/>
                  </a:cubicBezTo>
                  <a:cubicBezTo>
                    <a:pt x="5" y="8"/>
                    <a:pt x="5" y="8"/>
                    <a:pt x="5" y="8"/>
                  </a:cubicBezTo>
                  <a:cubicBezTo>
                    <a:pt x="5" y="8"/>
                    <a:pt x="4" y="8"/>
                    <a:pt x="4" y="8"/>
                  </a:cubicBezTo>
                  <a:cubicBezTo>
                    <a:pt x="4" y="10"/>
                    <a:pt x="4" y="11"/>
                    <a:pt x="3" y="11"/>
                  </a:cubicBezTo>
                  <a:cubicBezTo>
                    <a:pt x="3" y="11"/>
                    <a:pt x="3" y="11"/>
                    <a:pt x="3" y="11"/>
                  </a:cubicBezTo>
                  <a:cubicBezTo>
                    <a:pt x="3" y="11"/>
                    <a:pt x="3" y="11"/>
                    <a:pt x="3" y="11"/>
                  </a:cubicBezTo>
                  <a:cubicBezTo>
                    <a:pt x="3" y="11"/>
                    <a:pt x="2" y="11"/>
                    <a:pt x="2" y="8"/>
                  </a:cubicBezTo>
                  <a:moveTo>
                    <a:pt x="2" y="0"/>
                  </a:moveTo>
                  <a:cubicBezTo>
                    <a:pt x="2" y="0"/>
                    <a:pt x="2" y="1"/>
                    <a:pt x="1" y="1"/>
                  </a:cubicBezTo>
                  <a:cubicBezTo>
                    <a:pt x="1" y="1"/>
                    <a:pt x="1" y="1"/>
                    <a:pt x="1" y="1"/>
                  </a:cubicBezTo>
                  <a:cubicBezTo>
                    <a:pt x="1" y="2"/>
                    <a:pt x="1" y="2"/>
                    <a:pt x="1" y="3"/>
                  </a:cubicBezTo>
                  <a:cubicBezTo>
                    <a:pt x="1" y="3"/>
                    <a:pt x="2" y="3"/>
                    <a:pt x="2" y="3"/>
                  </a:cubicBezTo>
                  <a:cubicBezTo>
                    <a:pt x="2" y="2"/>
                    <a:pt x="2" y="1"/>
                    <a:pt x="3" y="1"/>
                  </a:cubicBezTo>
                  <a:cubicBezTo>
                    <a:pt x="3" y="1"/>
                    <a:pt x="3" y="1"/>
                    <a:pt x="3" y="1"/>
                  </a:cubicBezTo>
                  <a:cubicBezTo>
                    <a:pt x="3" y="1"/>
                    <a:pt x="3" y="1"/>
                    <a:pt x="3" y="1"/>
                  </a:cubicBezTo>
                  <a:cubicBezTo>
                    <a:pt x="3" y="1"/>
                    <a:pt x="3" y="1"/>
                    <a:pt x="3" y="1"/>
                  </a:cubicBezTo>
                  <a:cubicBezTo>
                    <a:pt x="3"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 name="Freeform 443"/>
            <p:cNvSpPr>
              <a:spLocks/>
            </p:cNvSpPr>
            <p:nvPr/>
          </p:nvSpPr>
          <p:spPr bwMode="auto">
            <a:xfrm>
              <a:off x="894" y="1424"/>
              <a:ext cx="5" cy="6"/>
            </a:xfrm>
            <a:custGeom>
              <a:avLst/>
              <a:gdLst>
                <a:gd name="T0" fmla="*/ 1 w 3"/>
                <a:gd name="T1" fmla="*/ 0 h 4"/>
                <a:gd name="T2" fmla="*/ 0 w 3"/>
                <a:gd name="T3" fmla="*/ 2 h 4"/>
                <a:gd name="T4" fmla="*/ 1 w 3"/>
                <a:gd name="T5" fmla="*/ 4 h 4"/>
                <a:gd name="T6" fmla="*/ 2 w 3"/>
                <a:gd name="T7" fmla="*/ 2 h 4"/>
                <a:gd name="T8" fmla="*/ 3 w 3"/>
                <a:gd name="T9" fmla="*/ 2 h 4"/>
                <a:gd name="T10" fmla="*/ 3 w 3"/>
                <a:gd name="T11" fmla="*/ 2 h 4"/>
                <a:gd name="T12" fmla="*/ 3 w 3"/>
                <a:gd name="T13" fmla="*/ 0 h 4"/>
                <a:gd name="T14" fmla="*/ 3 w 3"/>
                <a:gd name="T15" fmla="*/ 0 h 4"/>
                <a:gd name="T16" fmla="*/ 2 w 3"/>
                <a:gd name="T17" fmla="*/ 1 h 4"/>
                <a:gd name="T18" fmla="*/ 2 w 3"/>
                <a:gd name="T19" fmla="*/ 3 h 4"/>
                <a:gd name="T20" fmla="*/ 1 w 3"/>
                <a:gd name="T21" fmla="*/ 0 h 4"/>
                <a:gd name="T22" fmla="*/ 1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1" y="0"/>
                  </a:moveTo>
                  <a:cubicBezTo>
                    <a:pt x="1" y="0"/>
                    <a:pt x="1" y="1"/>
                    <a:pt x="0" y="2"/>
                  </a:cubicBezTo>
                  <a:cubicBezTo>
                    <a:pt x="0" y="2"/>
                    <a:pt x="1" y="4"/>
                    <a:pt x="1" y="4"/>
                  </a:cubicBezTo>
                  <a:cubicBezTo>
                    <a:pt x="2" y="4"/>
                    <a:pt x="3" y="3"/>
                    <a:pt x="2" y="2"/>
                  </a:cubicBezTo>
                  <a:cubicBezTo>
                    <a:pt x="2" y="2"/>
                    <a:pt x="3" y="2"/>
                    <a:pt x="3" y="2"/>
                  </a:cubicBezTo>
                  <a:cubicBezTo>
                    <a:pt x="3" y="2"/>
                    <a:pt x="3" y="2"/>
                    <a:pt x="3" y="2"/>
                  </a:cubicBezTo>
                  <a:cubicBezTo>
                    <a:pt x="3" y="2"/>
                    <a:pt x="3" y="1"/>
                    <a:pt x="3" y="0"/>
                  </a:cubicBezTo>
                  <a:cubicBezTo>
                    <a:pt x="3" y="0"/>
                    <a:pt x="3" y="0"/>
                    <a:pt x="3" y="0"/>
                  </a:cubicBezTo>
                  <a:cubicBezTo>
                    <a:pt x="3" y="0"/>
                    <a:pt x="3" y="1"/>
                    <a:pt x="2" y="1"/>
                  </a:cubicBezTo>
                  <a:cubicBezTo>
                    <a:pt x="2" y="2"/>
                    <a:pt x="2" y="3"/>
                    <a:pt x="2" y="3"/>
                  </a:cubicBezTo>
                  <a:cubicBezTo>
                    <a:pt x="2" y="3"/>
                    <a:pt x="1" y="3"/>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 name="Freeform 444"/>
            <p:cNvSpPr>
              <a:spLocks/>
            </p:cNvSpPr>
            <p:nvPr/>
          </p:nvSpPr>
          <p:spPr bwMode="auto">
            <a:xfrm>
              <a:off x="877" y="1469"/>
              <a:ext cx="13" cy="15"/>
            </a:xfrm>
            <a:custGeom>
              <a:avLst/>
              <a:gdLst>
                <a:gd name="T0" fmla="*/ 6 w 9"/>
                <a:gd name="T1" fmla="*/ 0 h 10"/>
                <a:gd name="T2" fmla="*/ 6 w 9"/>
                <a:gd name="T3" fmla="*/ 0 h 10"/>
                <a:gd name="T4" fmla="*/ 6 w 9"/>
                <a:gd name="T5" fmla="*/ 0 h 10"/>
                <a:gd name="T6" fmla="*/ 5 w 9"/>
                <a:gd name="T7" fmla="*/ 0 h 10"/>
                <a:gd name="T8" fmla="*/ 5 w 9"/>
                <a:gd name="T9" fmla="*/ 0 h 10"/>
                <a:gd name="T10" fmla="*/ 0 w 9"/>
                <a:gd name="T11" fmla="*/ 1 h 10"/>
                <a:gd name="T12" fmla="*/ 0 w 9"/>
                <a:gd name="T13" fmla="*/ 1 h 10"/>
                <a:gd name="T14" fmla="*/ 0 w 9"/>
                <a:gd name="T15" fmla="*/ 1 h 10"/>
                <a:gd name="T16" fmla="*/ 0 w 9"/>
                <a:gd name="T17" fmla="*/ 1 h 10"/>
                <a:gd name="T18" fmla="*/ 0 w 9"/>
                <a:gd name="T19" fmla="*/ 1 h 10"/>
                <a:gd name="T20" fmla="*/ 0 w 9"/>
                <a:gd name="T21" fmla="*/ 1 h 10"/>
                <a:gd name="T22" fmla="*/ 0 w 9"/>
                <a:gd name="T23" fmla="*/ 1 h 10"/>
                <a:gd name="T24" fmla="*/ 2 w 9"/>
                <a:gd name="T25" fmla="*/ 10 h 10"/>
                <a:gd name="T26" fmla="*/ 2 w 9"/>
                <a:gd name="T27" fmla="*/ 10 h 10"/>
                <a:gd name="T28" fmla="*/ 8 w 9"/>
                <a:gd name="T29" fmla="*/ 3 h 10"/>
                <a:gd name="T30" fmla="*/ 8 w 9"/>
                <a:gd name="T31" fmla="*/ 3 h 10"/>
                <a:gd name="T32" fmla="*/ 6 w 9"/>
                <a:gd name="T33" fmla="*/ 0 h 10"/>
                <a:gd name="T34" fmla="*/ 6 w 9"/>
                <a:gd name="T3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0">
                  <a:moveTo>
                    <a:pt x="6" y="0"/>
                  </a:moveTo>
                  <a:cubicBezTo>
                    <a:pt x="6" y="0"/>
                    <a:pt x="6" y="0"/>
                    <a:pt x="6" y="0"/>
                  </a:cubicBezTo>
                  <a:cubicBezTo>
                    <a:pt x="6" y="0"/>
                    <a:pt x="6" y="0"/>
                    <a:pt x="6" y="0"/>
                  </a:cubicBezTo>
                  <a:cubicBezTo>
                    <a:pt x="5" y="0"/>
                    <a:pt x="5" y="0"/>
                    <a:pt x="5" y="0"/>
                  </a:cubicBezTo>
                  <a:cubicBezTo>
                    <a:pt x="5" y="0"/>
                    <a:pt x="5" y="0"/>
                    <a:pt x="5" y="0"/>
                  </a:cubicBezTo>
                  <a:cubicBezTo>
                    <a:pt x="3" y="0"/>
                    <a:pt x="2"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5"/>
                    <a:pt x="1" y="9"/>
                    <a:pt x="2" y="10"/>
                  </a:cubicBezTo>
                  <a:cubicBezTo>
                    <a:pt x="2" y="10"/>
                    <a:pt x="2" y="10"/>
                    <a:pt x="2" y="10"/>
                  </a:cubicBezTo>
                  <a:cubicBezTo>
                    <a:pt x="3" y="7"/>
                    <a:pt x="7" y="6"/>
                    <a:pt x="8" y="3"/>
                  </a:cubicBezTo>
                  <a:cubicBezTo>
                    <a:pt x="8" y="3"/>
                    <a:pt x="8" y="3"/>
                    <a:pt x="8" y="3"/>
                  </a:cubicBezTo>
                  <a:cubicBezTo>
                    <a:pt x="9" y="0"/>
                    <a:pt x="8"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 name="Freeform 445"/>
            <p:cNvSpPr>
              <a:spLocks/>
            </p:cNvSpPr>
            <p:nvPr/>
          </p:nvSpPr>
          <p:spPr bwMode="auto">
            <a:xfrm>
              <a:off x="874" y="1427"/>
              <a:ext cx="29" cy="57"/>
            </a:xfrm>
            <a:custGeom>
              <a:avLst/>
              <a:gdLst>
                <a:gd name="T0" fmla="*/ 17 w 20"/>
                <a:gd name="T1" fmla="*/ 0 h 39"/>
                <a:gd name="T2" fmla="*/ 17 w 20"/>
                <a:gd name="T3" fmla="*/ 2 h 39"/>
                <a:gd name="T4" fmla="*/ 16 w 20"/>
                <a:gd name="T5" fmla="*/ 2 h 39"/>
                <a:gd name="T6" fmla="*/ 15 w 20"/>
                <a:gd name="T7" fmla="*/ 2 h 39"/>
                <a:gd name="T8" fmla="*/ 15 w 20"/>
                <a:gd name="T9" fmla="*/ 3 h 39"/>
                <a:gd name="T10" fmla="*/ 10 w 20"/>
                <a:gd name="T11" fmla="*/ 7 h 39"/>
                <a:gd name="T12" fmla="*/ 11 w 20"/>
                <a:gd name="T13" fmla="*/ 7 h 39"/>
                <a:gd name="T14" fmla="*/ 13 w 20"/>
                <a:gd name="T15" fmla="*/ 7 h 39"/>
                <a:gd name="T16" fmla="*/ 14 w 20"/>
                <a:gd name="T17" fmla="*/ 11 h 39"/>
                <a:gd name="T18" fmla="*/ 11 w 20"/>
                <a:gd name="T19" fmla="*/ 17 h 39"/>
                <a:gd name="T20" fmla="*/ 12 w 20"/>
                <a:gd name="T21" fmla="*/ 18 h 39"/>
                <a:gd name="T22" fmla="*/ 8 w 20"/>
                <a:gd name="T23" fmla="*/ 22 h 39"/>
                <a:gd name="T24" fmla="*/ 9 w 20"/>
                <a:gd name="T25" fmla="*/ 22 h 39"/>
                <a:gd name="T26" fmla="*/ 14 w 20"/>
                <a:gd name="T27" fmla="*/ 26 h 39"/>
                <a:gd name="T28" fmla="*/ 10 w 20"/>
                <a:gd name="T29" fmla="*/ 24 h 39"/>
                <a:gd name="T30" fmla="*/ 5 w 20"/>
                <a:gd name="T31" fmla="*/ 27 h 39"/>
                <a:gd name="T32" fmla="*/ 5 w 20"/>
                <a:gd name="T33" fmla="*/ 27 h 39"/>
                <a:gd name="T34" fmla="*/ 2 w 20"/>
                <a:gd name="T35" fmla="*/ 28 h 39"/>
                <a:gd name="T36" fmla="*/ 2 w 20"/>
                <a:gd name="T37" fmla="*/ 28 h 39"/>
                <a:gd name="T38" fmla="*/ 2 w 20"/>
                <a:gd name="T39" fmla="*/ 28 h 39"/>
                <a:gd name="T40" fmla="*/ 2 w 20"/>
                <a:gd name="T41" fmla="*/ 30 h 39"/>
                <a:gd name="T42" fmla="*/ 2 w 20"/>
                <a:gd name="T43" fmla="*/ 30 h 39"/>
                <a:gd name="T44" fmla="*/ 2 w 20"/>
                <a:gd name="T45" fmla="*/ 30 h 39"/>
                <a:gd name="T46" fmla="*/ 2 w 20"/>
                <a:gd name="T47" fmla="*/ 30 h 39"/>
                <a:gd name="T48" fmla="*/ 2 w 20"/>
                <a:gd name="T49" fmla="*/ 30 h 39"/>
                <a:gd name="T50" fmla="*/ 7 w 20"/>
                <a:gd name="T51" fmla="*/ 29 h 39"/>
                <a:gd name="T52" fmla="*/ 7 w 20"/>
                <a:gd name="T53" fmla="*/ 29 h 39"/>
                <a:gd name="T54" fmla="*/ 8 w 20"/>
                <a:gd name="T55" fmla="*/ 29 h 39"/>
                <a:gd name="T56" fmla="*/ 8 w 20"/>
                <a:gd name="T57" fmla="*/ 29 h 39"/>
                <a:gd name="T58" fmla="*/ 8 w 20"/>
                <a:gd name="T59" fmla="*/ 29 h 39"/>
                <a:gd name="T60" fmla="*/ 8 w 20"/>
                <a:gd name="T61" fmla="*/ 29 h 39"/>
                <a:gd name="T62" fmla="*/ 8 w 20"/>
                <a:gd name="T63" fmla="*/ 29 h 39"/>
                <a:gd name="T64" fmla="*/ 8 w 20"/>
                <a:gd name="T65" fmla="*/ 29 h 39"/>
                <a:gd name="T66" fmla="*/ 10 w 20"/>
                <a:gd name="T67" fmla="*/ 32 h 39"/>
                <a:gd name="T68" fmla="*/ 10 w 20"/>
                <a:gd name="T69" fmla="*/ 32 h 39"/>
                <a:gd name="T70" fmla="*/ 4 w 20"/>
                <a:gd name="T71" fmla="*/ 39 h 39"/>
                <a:gd name="T72" fmla="*/ 4 w 20"/>
                <a:gd name="T73" fmla="*/ 39 h 39"/>
                <a:gd name="T74" fmla="*/ 12 w 20"/>
                <a:gd name="T75" fmla="*/ 37 h 39"/>
                <a:gd name="T76" fmla="*/ 19 w 20"/>
                <a:gd name="T77" fmla="*/ 38 h 39"/>
                <a:gd name="T78" fmla="*/ 19 w 20"/>
                <a:gd name="T79" fmla="*/ 38 h 39"/>
                <a:gd name="T80" fmla="*/ 19 w 20"/>
                <a:gd name="T81" fmla="*/ 38 h 39"/>
                <a:gd name="T82" fmla="*/ 18 w 20"/>
                <a:gd name="T83" fmla="*/ 38 h 39"/>
                <a:gd name="T84" fmla="*/ 18 w 20"/>
                <a:gd name="T85" fmla="*/ 35 h 39"/>
                <a:gd name="T86" fmla="*/ 17 w 20"/>
                <a:gd name="T87" fmla="*/ 31 h 39"/>
                <a:gd name="T88" fmla="*/ 16 w 20"/>
                <a:gd name="T89" fmla="*/ 25 h 39"/>
                <a:gd name="T90" fmla="*/ 17 w 20"/>
                <a:gd name="T91" fmla="*/ 17 h 39"/>
                <a:gd name="T92" fmla="*/ 17 w 20"/>
                <a:gd name="T93" fmla="*/ 6 h 39"/>
                <a:gd name="T94" fmla="*/ 16 w 20"/>
                <a:gd name="T95" fmla="*/ 6 h 39"/>
                <a:gd name="T96" fmla="*/ 17 w 20"/>
                <a:gd name="T97" fmla="*/ 5 h 39"/>
                <a:gd name="T98" fmla="*/ 17 w 20"/>
                <a:gd name="T99" fmla="*/ 5 h 39"/>
                <a:gd name="T100" fmla="*/ 17 w 20"/>
                <a:gd name="T10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 h="39">
                  <a:moveTo>
                    <a:pt x="17" y="0"/>
                  </a:moveTo>
                  <a:cubicBezTo>
                    <a:pt x="17" y="2"/>
                    <a:pt x="17" y="2"/>
                    <a:pt x="17" y="2"/>
                  </a:cubicBezTo>
                  <a:cubicBezTo>
                    <a:pt x="16" y="2"/>
                    <a:pt x="16" y="2"/>
                    <a:pt x="16" y="2"/>
                  </a:cubicBezTo>
                  <a:cubicBezTo>
                    <a:pt x="16" y="2"/>
                    <a:pt x="16" y="2"/>
                    <a:pt x="15" y="2"/>
                  </a:cubicBezTo>
                  <a:cubicBezTo>
                    <a:pt x="15" y="3"/>
                    <a:pt x="15" y="3"/>
                    <a:pt x="15" y="3"/>
                  </a:cubicBezTo>
                  <a:cubicBezTo>
                    <a:pt x="1" y="7"/>
                    <a:pt x="7" y="7"/>
                    <a:pt x="10" y="7"/>
                  </a:cubicBezTo>
                  <a:cubicBezTo>
                    <a:pt x="10" y="7"/>
                    <a:pt x="11" y="7"/>
                    <a:pt x="11" y="7"/>
                  </a:cubicBezTo>
                  <a:cubicBezTo>
                    <a:pt x="12" y="7"/>
                    <a:pt x="12" y="7"/>
                    <a:pt x="13" y="7"/>
                  </a:cubicBezTo>
                  <a:cubicBezTo>
                    <a:pt x="20" y="7"/>
                    <a:pt x="14" y="11"/>
                    <a:pt x="14" y="11"/>
                  </a:cubicBezTo>
                  <a:cubicBezTo>
                    <a:pt x="6" y="15"/>
                    <a:pt x="11" y="17"/>
                    <a:pt x="11" y="17"/>
                  </a:cubicBezTo>
                  <a:cubicBezTo>
                    <a:pt x="18" y="17"/>
                    <a:pt x="12" y="18"/>
                    <a:pt x="12" y="18"/>
                  </a:cubicBezTo>
                  <a:cubicBezTo>
                    <a:pt x="0" y="20"/>
                    <a:pt x="8" y="22"/>
                    <a:pt x="8" y="22"/>
                  </a:cubicBezTo>
                  <a:cubicBezTo>
                    <a:pt x="8" y="22"/>
                    <a:pt x="9" y="22"/>
                    <a:pt x="9" y="22"/>
                  </a:cubicBezTo>
                  <a:cubicBezTo>
                    <a:pt x="13" y="22"/>
                    <a:pt x="14" y="26"/>
                    <a:pt x="14" y="26"/>
                  </a:cubicBezTo>
                  <a:cubicBezTo>
                    <a:pt x="13" y="24"/>
                    <a:pt x="11" y="24"/>
                    <a:pt x="10" y="24"/>
                  </a:cubicBezTo>
                  <a:cubicBezTo>
                    <a:pt x="8" y="24"/>
                    <a:pt x="6" y="25"/>
                    <a:pt x="5" y="27"/>
                  </a:cubicBezTo>
                  <a:cubicBezTo>
                    <a:pt x="5" y="27"/>
                    <a:pt x="5" y="27"/>
                    <a:pt x="5" y="27"/>
                  </a:cubicBezTo>
                  <a:cubicBezTo>
                    <a:pt x="4" y="27"/>
                    <a:pt x="2" y="27"/>
                    <a:pt x="2" y="28"/>
                  </a:cubicBezTo>
                  <a:cubicBezTo>
                    <a:pt x="2" y="28"/>
                    <a:pt x="2" y="28"/>
                    <a:pt x="2" y="28"/>
                  </a:cubicBezTo>
                  <a:cubicBezTo>
                    <a:pt x="2" y="28"/>
                    <a:pt x="2" y="28"/>
                    <a:pt x="2" y="28"/>
                  </a:cubicBezTo>
                  <a:cubicBezTo>
                    <a:pt x="2" y="28"/>
                    <a:pt x="2" y="29"/>
                    <a:pt x="2" y="30"/>
                  </a:cubicBezTo>
                  <a:cubicBezTo>
                    <a:pt x="2" y="30"/>
                    <a:pt x="2" y="30"/>
                    <a:pt x="2" y="30"/>
                  </a:cubicBezTo>
                  <a:cubicBezTo>
                    <a:pt x="2" y="30"/>
                    <a:pt x="2" y="30"/>
                    <a:pt x="2" y="30"/>
                  </a:cubicBezTo>
                  <a:cubicBezTo>
                    <a:pt x="2" y="30"/>
                    <a:pt x="2" y="30"/>
                    <a:pt x="2" y="30"/>
                  </a:cubicBezTo>
                  <a:cubicBezTo>
                    <a:pt x="2" y="30"/>
                    <a:pt x="2" y="30"/>
                    <a:pt x="2" y="30"/>
                  </a:cubicBezTo>
                  <a:cubicBezTo>
                    <a:pt x="4" y="30"/>
                    <a:pt x="5" y="29"/>
                    <a:pt x="7" y="29"/>
                  </a:cubicBezTo>
                  <a:cubicBezTo>
                    <a:pt x="7" y="29"/>
                    <a:pt x="7" y="29"/>
                    <a:pt x="7" y="29"/>
                  </a:cubicBezTo>
                  <a:cubicBezTo>
                    <a:pt x="7" y="29"/>
                    <a:pt x="7"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10" y="29"/>
                    <a:pt x="11" y="29"/>
                    <a:pt x="10" y="32"/>
                  </a:cubicBezTo>
                  <a:cubicBezTo>
                    <a:pt x="10" y="32"/>
                    <a:pt x="10" y="32"/>
                    <a:pt x="10" y="32"/>
                  </a:cubicBezTo>
                  <a:cubicBezTo>
                    <a:pt x="9" y="35"/>
                    <a:pt x="5" y="36"/>
                    <a:pt x="4" y="39"/>
                  </a:cubicBezTo>
                  <a:cubicBezTo>
                    <a:pt x="4" y="39"/>
                    <a:pt x="4" y="39"/>
                    <a:pt x="4" y="39"/>
                  </a:cubicBezTo>
                  <a:cubicBezTo>
                    <a:pt x="5" y="38"/>
                    <a:pt x="9" y="37"/>
                    <a:pt x="12" y="37"/>
                  </a:cubicBezTo>
                  <a:cubicBezTo>
                    <a:pt x="15" y="37"/>
                    <a:pt x="19" y="38"/>
                    <a:pt x="19" y="38"/>
                  </a:cubicBezTo>
                  <a:cubicBezTo>
                    <a:pt x="19" y="38"/>
                    <a:pt x="19" y="38"/>
                    <a:pt x="19" y="38"/>
                  </a:cubicBezTo>
                  <a:cubicBezTo>
                    <a:pt x="19" y="38"/>
                    <a:pt x="19" y="38"/>
                    <a:pt x="19" y="38"/>
                  </a:cubicBezTo>
                  <a:cubicBezTo>
                    <a:pt x="19" y="38"/>
                    <a:pt x="19" y="38"/>
                    <a:pt x="18" y="38"/>
                  </a:cubicBezTo>
                  <a:cubicBezTo>
                    <a:pt x="17" y="38"/>
                    <a:pt x="17" y="37"/>
                    <a:pt x="18" y="35"/>
                  </a:cubicBezTo>
                  <a:cubicBezTo>
                    <a:pt x="18" y="35"/>
                    <a:pt x="17" y="33"/>
                    <a:pt x="17" y="31"/>
                  </a:cubicBezTo>
                  <a:cubicBezTo>
                    <a:pt x="17" y="30"/>
                    <a:pt x="16" y="28"/>
                    <a:pt x="16" y="25"/>
                  </a:cubicBezTo>
                  <a:cubicBezTo>
                    <a:pt x="16" y="22"/>
                    <a:pt x="16" y="18"/>
                    <a:pt x="17" y="17"/>
                  </a:cubicBezTo>
                  <a:cubicBezTo>
                    <a:pt x="17" y="17"/>
                    <a:pt x="18" y="6"/>
                    <a:pt x="17" y="6"/>
                  </a:cubicBezTo>
                  <a:cubicBezTo>
                    <a:pt x="16" y="6"/>
                    <a:pt x="16" y="6"/>
                    <a:pt x="16" y="6"/>
                  </a:cubicBezTo>
                  <a:cubicBezTo>
                    <a:pt x="16" y="6"/>
                    <a:pt x="17" y="6"/>
                    <a:pt x="17" y="5"/>
                  </a:cubicBezTo>
                  <a:cubicBezTo>
                    <a:pt x="17" y="5"/>
                    <a:pt x="17" y="5"/>
                    <a:pt x="17" y="5"/>
                  </a:cubicBezTo>
                  <a:cubicBezTo>
                    <a:pt x="18" y="1"/>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 name="Freeform 446"/>
            <p:cNvSpPr>
              <a:spLocks/>
            </p:cNvSpPr>
            <p:nvPr/>
          </p:nvSpPr>
          <p:spPr bwMode="auto">
            <a:xfrm>
              <a:off x="896" y="1427"/>
              <a:ext cx="3" cy="3"/>
            </a:xfrm>
            <a:custGeom>
              <a:avLst/>
              <a:gdLst>
                <a:gd name="T0" fmla="*/ 2 w 2"/>
                <a:gd name="T1" fmla="*/ 0 h 2"/>
                <a:gd name="T2" fmla="*/ 1 w 2"/>
                <a:gd name="T3" fmla="*/ 0 h 2"/>
                <a:gd name="T4" fmla="*/ 0 w 2"/>
                <a:gd name="T5" fmla="*/ 2 h 2"/>
                <a:gd name="T6" fmla="*/ 1 w 2"/>
                <a:gd name="T7" fmla="*/ 2 h 2"/>
                <a:gd name="T8" fmla="*/ 2 w 2"/>
                <a:gd name="T9" fmla="*/ 2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cubicBezTo>
                    <a:pt x="2" y="0"/>
                    <a:pt x="1" y="0"/>
                    <a:pt x="1" y="0"/>
                  </a:cubicBezTo>
                  <a:cubicBezTo>
                    <a:pt x="2" y="1"/>
                    <a:pt x="1" y="2"/>
                    <a:pt x="0" y="2"/>
                  </a:cubicBezTo>
                  <a:cubicBezTo>
                    <a:pt x="1" y="2"/>
                    <a:pt x="1" y="2"/>
                    <a:pt x="1" y="2"/>
                  </a:cubicBezTo>
                  <a:cubicBezTo>
                    <a:pt x="1" y="2"/>
                    <a:pt x="1" y="2"/>
                    <a:pt x="2" y="2"/>
                  </a:cubicBezTo>
                  <a:cubicBezTo>
                    <a:pt x="2" y="2"/>
                    <a:pt x="2" y="2"/>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 name="Freeform 447"/>
            <p:cNvSpPr>
              <a:spLocks noEditPoints="1"/>
            </p:cNvSpPr>
            <p:nvPr/>
          </p:nvSpPr>
          <p:spPr bwMode="auto">
            <a:xfrm>
              <a:off x="877" y="1469"/>
              <a:ext cx="11" cy="15"/>
            </a:xfrm>
            <a:custGeom>
              <a:avLst/>
              <a:gdLst>
                <a:gd name="T0" fmla="*/ 8 w 8"/>
                <a:gd name="T1" fmla="*/ 3 h 10"/>
                <a:gd name="T2" fmla="*/ 8 w 8"/>
                <a:gd name="T3" fmla="*/ 3 h 10"/>
                <a:gd name="T4" fmla="*/ 2 w 8"/>
                <a:gd name="T5" fmla="*/ 10 h 10"/>
                <a:gd name="T6" fmla="*/ 2 w 8"/>
                <a:gd name="T7" fmla="*/ 10 h 10"/>
                <a:gd name="T8" fmla="*/ 8 w 8"/>
                <a:gd name="T9" fmla="*/ 3 h 10"/>
                <a:gd name="T10" fmla="*/ 8 w 8"/>
                <a:gd name="T11" fmla="*/ 3 h 10"/>
                <a:gd name="T12" fmla="*/ 0 w 8"/>
                <a:gd name="T13" fmla="*/ 1 h 10"/>
                <a:gd name="T14" fmla="*/ 0 w 8"/>
                <a:gd name="T15" fmla="*/ 1 h 10"/>
                <a:gd name="T16" fmla="*/ 0 w 8"/>
                <a:gd name="T17" fmla="*/ 1 h 10"/>
                <a:gd name="T18" fmla="*/ 0 w 8"/>
                <a:gd name="T19" fmla="*/ 1 h 10"/>
                <a:gd name="T20" fmla="*/ 0 w 8"/>
                <a:gd name="T21" fmla="*/ 1 h 10"/>
                <a:gd name="T22" fmla="*/ 0 w 8"/>
                <a:gd name="T23" fmla="*/ 1 h 10"/>
                <a:gd name="T24" fmla="*/ 5 w 8"/>
                <a:gd name="T25" fmla="*/ 0 h 10"/>
                <a:gd name="T26" fmla="*/ 5 w 8"/>
                <a:gd name="T27" fmla="*/ 0 h 10"/>
                <a:gd name="T28" fmla="*/ 5 w 8"/>
                <a:gd name="T29" fmla="*/ 0 h 10"/>
                <a:gd name="T30" fmla="*/ 6 w 8"/>
                <a:gd name="T31" fmla="*/ 0 h 10"/>
                <a:gd name="T32" fmla="*/ 6 w 8"/>
                <a:gd name="T33" fmla="*/ 0 h 10"/>
                <a:gd name="T34" fmla="*/ 6 w 8"/>
                <a:gd name="T35" fmla="*/ 0 h 10"/>
                <a:gd name="T36" fmla="*/ 6 w 8"/>
                <a:gd name="T37" fmla="*/ 0 h 10"/>
                <a:gd name="T38" fmla="*/ 6 w 8"/>
                <a:gd name="T39" fmla="*/ 0 h 10"/>
                <a:gd name="T40" fmla="*/ 6 w 8"/>
                <a:gd name="T41" fmla="*/ 0 h 10"/>
                <a:gd name="T42" fmla="*/ 6 w 8"/>
                <a:gd name="T4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0">
                  <a:moveTo>
                    <a:pt x="8" y="3"/>
                  </a:moveTo>
                  <a:cubicBezTo>
                    <a:pt x="8" y="3"/>
                    <a:pt x="8" y="3"/>
                    <a:pt x="8" y="3"/>
                  </a:cubicBezTo>
                  <a:cubicBezTo>
                    <a:pt x="7" y="6"/>
                    <a:pt x="3" y="7"/>
                    <a:pt x="2" y="10"/>
                  </a:cubicBezTo>
                  <a:cubicBezTo>
                    <a:pt x="2" y="10"/>
                    <a:pt x="2" y="10"/>
                    <a:pt x="2" y="10"/>
                  </a:cubicBezTo>
                  <a:cubicBezTo>
                    <a:pt x="3" y="7"/>
                    <a:pt x="7" y="6"/>
                    <a:pt x="8" y="3"/>
                  </a:cubicBezTo>
                  <a:cubicBezTo>
                    <a:pt x="8" y="3"/>
                    <a:pt x="8" y="3"/>
                    <a:pt x="8" y="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5" y="0"/>
                  </a:moveTo>
                  <a:cubicBezTo>
                    <a:pt x="5" y="0"/>
                    <a:pt x="5" y="0"/>
                    <a:pt x="5" y="0"/>
                  </a:cubicBezTo>
                  <a:cubicBezTo>
                    <a:pt x="5" y="0"/>
                    <a:pt x="5" y="0"/>
                    <a:pt x="5"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 name="Freeform 448"/>
            <p:cNvSpPr>
              <a:spLocks noEditPoints="1"/>
            </p:cNvSpPr>
            <p:nvPr/>
          </p:nvSpPr>
          <p:spPr bwMode="auto">
            <a:xfrm>
              <a:off x="903" y="1479"/>
              <a:ext cx="3" cy="3"/>
            </a:xfrm>
            <a:custGeom>
              <a:avLst/>
              <a:gdLst>
                <a:gd name="T0" fmla="*/ 2 w 2"/>
                <a:gd name="T1" fmla="*/ 1 h 2"/>
                <a:gd name="T2" fmla="*/ 0 w 2"/>
                <a:gd name="T3" fmla="*/ 2 h 2"/>
                <a:gd name="T4" fmla="*/ 2 w 2"/>
                <a:gd name="T5" fmla="*/ 1 h 2"/>
                <a:gd name="T6" fmla="*/ 2 w 2"/>
                <a:gd name="T7" fmla="*/ 0 h 2"/>
                <a:gd name="T8" fmla="*/ 2 w 2"/>
                <a:gd name="T9" fmla="*/ 1 h 2"/>
                <a:gd name="T10" fmla="*/ 2 w 2"/>
                <a:gd name="T11" fmla="*/ 1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1"/>
                  </a:moveTo>
                  <a:cubicBezTo>
                    <a:pt x="1" y="2"/>
                    <a:pt x="0" y="2"/>
                    <a:pt x="0" y="2"/>
                  </a:cubicBezTo>
                  <a:cubicBezTo>
                    <a:pt x="0" y="2"/>
                    <a:pt x="1" y="2"/>
                    <a:pt x="2" y="1"/>
                  </a:cubicBezTo>
                  <a:moveTo>
                    <a:pt x="2" y="0"/>
                  </a:moveTo>
                  <a:cubicBezTo>
                    <a:pt x="2" y="0"/>
                    <a:pt x="2" y="0"/>
                    <a:pt x="2" y="1"/>
                  </a:cubicBezTo>
                  <a:cubicBezTo>
                    <a:pt x="2" y="1"/>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 name="Freeform 449"/>
            <p:cNvSpPr>
              <a:spLocks noEditPoints="1"/>
            </p:cNvSpPr>
            <p:nvPr/>
          </p:nvSpPr>
          <p:spPr bwMode="auto">
            <a:xfrm>
              <a:off x="890" y="1481"/>
              <a:ext cx="17" cy="9"/>
            </a:xfrm>
            <a:custGeom>
              <a:avLst/>
              <a:gdLst>
                <a:gd name="T0" fmla="*/ 9 w 12"/>
                <a:gd name="T1" fmla="*/ 1 h 6"/>
                <a:gd name="T2" fmla="*/ 11 w 12"/>
                <a:gd name="T3" fmla="*/ 0 h 6"/>
                <a:gd name="T4" fmla="*/ 9 w 12"/>
                <a:gd name="T5" fmla="*/ 1 h 6"/>
                <a:gd name="T6" fmla="*/ 11 w 12"/>
                <a:gd name="T7" fmla="*/ 0 h 6"/>
                <a:gd name="T8" fmla="*/ 8 w 12"/>
                <a:gd name="T9" fmla="*/ 1 h 6"/>
                <a:gd name="T10" fmla="*/ 8 w 12"/>
                <a:gd name="T11" fmla="*/ 1 h 6"/>
                <a:gd name="T12" fmla="*/ 8 w 12"/>
                <a:gd name="T13" fmla="*/ 1 h 6"/>
                <a:gd name="T14" fmla="*/ 8 w 12"/>
                <a:gd name="T15" fmla="*/ 1 h 6"/>
                <a:gd name="T16" fmla="*/ 8 w 12"/>
                <a:gd name="T17" fmla="*/ 1 h 6"/>
                <a:gd name="T18" fmla="*/ 0 w 12"/>
                <a:gd name="T19" fmla="*/ 6 h 6"/>
                <a:gd name="T20" fmla="*/ 1 w 12"/>
                <a:gd name="T21" fmla="*/ 6 h 6"/>
                <a:gd name="T22" fmla="*/ 9 w 12"/>
                <a:gd name="T23" fmla="*/ 2 h 6"/>
                <a:gd name="T24" fmla="*/ 11 w 12"/>
                <a:gd name="T25" fmla="*/ 0 h 6"/>
                <a:gd name="T26" fmla="*/ 12 w 12"/>
                <a:gd name="T27" fmla="*/ 0 h 6"/>
                <a:gd name="T28" fmla="*/ 11 w 12"/>
                <a:gd name="T29" fmla="*/ 0 h 6"/>
                <a:gd name="T30" fmla="*/ 11 w 12"/>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6">
                  <a:moveTo>
                    <a:pt x="9" y="1"/>
                  </a:moveTo>
                  <a:cubicBezTo>
                    <a:pt x="9" y="1"/>
                    <a:pt x="10" y="1"/>
                    <a:pt x="11" y="0"/>
                  </a:cubicBezTo>
                  <a:cubicBezTo>
                    <a:pt x="10" y="1"/>
                    <a:pt x="9" y="1"/>
                    <a:pt x="9" y="1"/>
                  </a:cubicBezTo>
                  <a:moveTo>
                    <a:pt x="11" y="0"/>
                  </a:moveTo>
                  <a:cubicBezTo>
                    <a:pt x="10" y="0"/>
                    <a:pt x="9" y="0"/>
                    <a:pt x="8" y="1"/>
                  </a:cubicBezTo>
                  <a:cubicBezTo>
                    <a:pt x="8" y="1"/>
                    <a:pt x="8" y="1"/>
                    <a:pt x="8" y="1"/>
                  </a:cubicBezTo>
                  <a:cubicBezTo>
                    <a:pt x="8" y="1"/>
                    <a:pt x="8" y="1"/>
                    <a:pt x="8" y="1"/>
                  </a:cubicBezTo>
                  <a:cubicBezTo>
                    <a:pt x="8" y="1"/>
                    <a:pt x="8" y="1"/>
                    <a:pt x="8" y="1"/>
                  </a:cubicBezTo>
                  <a:cubicBezTo>
                    <a:pt x="8" y="1"/>
                    <a:pt x="8" y="1"/>
                    <a:pt x="8" y="1"/>
                  </a:cubicBezTo>
                  <a:cubicBezTo>
                    <a:pt x="8" y="1"/>
                    <a:pt x="1" y="3"/>
                    <a:pt x="0" y="6"/>
                  </a:cubicBezTo>
                  <a:cubicBezTo>
                    <a:pt x="0" y="6"/>
                    <a:pt x="0" y="6"/>
                    <a:pt x="1" y="6"/>
                  </a:cubicBezTo>
                  <a:cubicBezTo>
                    <a:pt x="2" y="6"/>
                    <a:pt x="5" y="5"/>
                    <a:pt x="9" y="2"/>
                  </a:cubicBezTo>
                  <a:cubicBezTo>
                    <a:pt x="10" y="1"/>
                    <a:pt x="11" y="0"/>
                    <a:pt x="11" y="0"/>
                  </a:cubicBezTo>
                  <a:cubicBezTo>
                    <a:pt x="11" y="0"/>
                    <a:pt x="12" y="0"/>
                    <a:pt x="12" y="0"/>
                  </a:cubicBezTo>
                  <a:cubicBezTo>
                    <a:pt x="11" y="0"/>
                    <a:pt x="11"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 name="Freeform 450"/>
            <p:cNvSpPr>
              <a:spLocks noEditPoints="1"/>
            </p:cNvSpPr>
            <p:nvPr/>
          </p:nvSpPr>
          <p:spPr bwMode="auto">
            <a:xfrm>
              <a:off x="902" y="1481"/>
              <a:ext cx="13" cy="10"/>
            </a:xfrm>
            <a:custGeom>
              <a:avLst/>
              <a:gdLst>
                <a:gd name="T0" fmla="*/ 7 w 9"/>
                <a:gd name="T1" fmla="*/ 2 h 7"/>
                <a:gd name="T2" fmla="*/ 7 w 9"/>
                <a:gd name="T3" fmla="*/ 5 h 7"/>
                <a:gd name="T4" fmla="*/ 7 w 9"/>
                <a:gd name="T5" fmla="*/ 5 h 7"/>
                <a:gd name="T6" fmla="*/ 9 w 9"/>
                <a:gd name="T7" fmla="*/ 4 h 7"/>
                <a:gd name="T8" fmla="*/ 8 w 9"/>
                <a:gd name="T9" fmla="*/ 3 h 7"/>
                <a:gd name="T10" fmla="*/ 7 w 9"/>
                <a:gd name="T11" fmla="*/ 2 h 7"/>
                <a:gd name="T12" fmla="*/ 4 w 9"/>
                <a:gd name="T13" fmla="*/ 0 h 7"/>
                <a:gd name="T14" fmla="*/ 4 w 9"/>
                <a:gd name="T15" fmla="*/ 1 h 7"/>
                <a:gd name="T16" fmla="*/ 1 w 9"/>
                <a:gd name="T17" fmla="*/ 7 h 7"/>
                <a:gd name="T18" fmla="*/ 6 w 9"/>
                <a:gd name="T19" fmla="*/ 1 h 7"/>
                <a:gd name="T20" fmla="*/ 6 w 9"/>
                <a:gd name="T21" fmla="*/ 2 h 7"/>
                <a:gd name="T22" fmla="*/ 4 w 9"/>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7">
                  <a:moveTo>
                    <a:pt x="7" y="2"/>
                  </a:moveTo>
                  <a:cubicBezTo>
                    <a:pt x="7" y="2"/>
                    <a:pt x="8" y="3"/>
                    <a:pt x="7" y="5"/>
                  </a:cubicBezTo>
                  <a:cubicBezTo>
                    <a:pt x="7" y="5"/>
                    <a:pt x="7" y="5"/>
                    <a:pt x="7" y="5"/>
                  </a:cubicBezTo>
                  <a:cubicBezTo>
                    <a:pt x="8" y="5"/>
                    <a:pt x="8" y="5"/>
                    <a:pt x="9" y="4"/>
                  </a:cubicBezTo>
                  <a:cubicBezTo>
                    <a:pt x="8" y="3"/>
                    <a:pt x="8" y="3"/>
                    <a:pt x="8" y="3"/>
                  </a:cubicBezTo>
                  <a:cubicBezTo>
                    <a:pt x="7" y="2"/>
                    <a:pt x="7" y="2"/>
                    <a:pt x="7" y="2"/>
                  </a:cubicBezTo>
                  <a:moveTo>
                    <a:pt x="4" y="0"/>
                  </a:moveTo>
                  <a:cubicBezTo>
                    <a:pt x="4" y="1"/>
                    <a:pt x="4" y="1"/>
                    <a:pt x="4" y="1"/>
                  </a:cubicBezTo>
                  <a:cubicBezTo>
                    <a:pt x="4" y="1"/>
                    <a:pt x="0" y="6"/>
                    <a:pt x="1" y="7"/>
                  </a:cubicBezTo>
                  <a:cubicBezTo>
                    <a:pt x="1" y="7"/>
                    <a:pt x="4" y="3"/>
                    <a:pt x="6" y="1"/>
                  </a:cubicBezTo>
                  <a:cubicBezTo>
                    <a:pt x="6" y="1"/>
                    <a:pt x="6" y="1"/>
                    <a:pt x="6" y="2"/>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 name="Freeform 451"/>
            <p:cNvSpPr>
              <a:spLocks noEditPoints="1"/>
            </p:cNvSpPr>
            <p:nvPr/>
          </p:nvSpPr>
          <p:spPr bwMode="auto">
            <a:xfrm>
              <a:off x="874" y="1395"/>
              <a:ext cx="25" cy="31"/>
            </a:xfrm>
            <a:custGeom>
              <a:avLst/>
              <a:gdLst>
                <a:gd name="T0" fmla="*/ 3 w 17"/>
                <a:gd name="T1" fmla="*/ 19 h 21"/>
                <a:gd name="T2" fmla="*/ 2 w 17"/>
                <a:gd name="T3" fmla="*/ 21 h 21"/>
                <a:gd name="T4" fmla="*/ 2 w 17"/>
                <a:gd name="T5" fmla="*/ 21 h 21"/>
                <a:gd name="T6" fmla="*/ 2 w 17"/>
                <a:gd name="T7" fmla="*/ 21 h 21"/>
                <a:gd name="T8" fmla="*/ 3 w 17"/>
                <a:gd name="T9" fmla="*/ 21 h 21"/>
                <a:gd name="T10" fmla="*/ 3 w 17"/>
                <a:gd name="T11" fmla="*/ 21 h 21"/>
                <a:gd name="T12" fmla="*/ 3 w 17"/>
                <a:gd name="T13" fmla="*/ 19 h 21"/>
                <a:gd name="T14" fmla="*/ 7 w 17"/>
                <a:gd name="T15" fmla="*/ 16 h 21"/>
                <a:gd name="T16" fmla="*/ 5 w 17"/>
                <a:gd name="T17" fmla="*/ 17 h 21"/>
                <a:gd name="T18" fmla="*/ 5 w 17"/>
                <a:gd name="T19" fmla="*/ 19 h 21"/>
                <a:gd name="T20" fmla="*/ 5 w 17"/>
                <a:gd name="T21" fmla="*/ 20 h 21"/>
                <a:gd name="T22" fmla="*/ 7 w 17"/>
                <a:gd name="T23" fmla="*/ 19 h 21"/>
                <a:gd name="T24" fmla="*/ 7 w 17"/>
                <a:gd name="T25" fmla="*/ 16 h 21"/>
                <a:gd name="T26" fmla="*/ 17 w 17"/>
                <a:gd name="T27" fmla="*/ 15 h 21"/>
                <a:gd name="T28" fmla="*/ 17 w 17"/>
                <a:gd name="T29" fmla="*/ 20 h 21"/>
                <a:gd name="T30" fmla="*/ 17 w 17"/>
                <a:gd name="T31" fmla="*/ 16 h 21"/>
                <a:gd name="T32" fmla="*/ 17 w 17"/>
                <a:gd name="T33" fmla="*/ 15 h 21"/>
                <a:gd name="T34" fmla="*/ 10 w 17"/>
                <a:gd name="T35" fmla="*/ 14 h 21"/>
                <a:gd name="T36" fmla="*/ 9 w 17"/>
                <a:gd name="T37" fmla="*/ 15 h 21"/>
                <a:gd name="T38" fmla="*/ 9 w 17"/>
                <a:gd name="T39" fmla="*/ 19 h 21"/>
                <a:gd name="T40" fmla="*/ 10 w 17"/>
                <a:gd name="T41" fmla="*/ 19 h 21"/>
                <a:gd name="T42" fmla="*/ 10 w 17"/>
                <a:gd name="T43" fmla="*/ 14 h 21"/>
                <a:gd name="T44" fmla="*/ 16 w 17"/>
                <a:gd name="T45" fmla="*/ 13 h 21"/>
                <a:gd name="T46" fmla="*/ 16 w 17"/>
                <a:gd name="T47" fmla="*/ 14 h 21"/>
                <a:gd name="T48" fmla="*/ 16 w 17"/>
                <a:gd name="T49" fmla="*/ 17 h 21"/>
                <a:gd name="T50" fmla="*/ 15 w 17"/>
                <a:gd name="T51" fmla="*/ 20 h 21"/>
                <a:gd name="T52" fmla="*/ 16 w 17"/>
                <a:gd name="T53" fmla="*/ 21 h 21"/>
                <a:gd name="T54" fmla="*/ 16 w 17"/>
                <a:gd name="T55" fmla="*/ 21 h 21"/>
                <a:gd name="T56" fmla="*/ 16 w 17"/>
                <a:gd name="T57" fmla="*/ 21 h 21"/>
                <a:gd name="T58" fmla="*/ 17 w 17"/>
                <a:gd name="T59" fmla="*/ 15 h 21"/>
                <a:gd name="T60" fmla="*/ 16 w 17"/>
                <a:gd name="T61" fmla="*/ 13 h 21"/>
                <a:gd name="T62" fmla="*/ 12 w 17"/>
                <a:gd name="T63" fmla="*/ 12 h 21"/>
                <a:gd name="T64" fmla="*/ 12 w 17"/>
                <a:gd name="T65" fmla="*/ 14 h 21"/>
                <a:gd name="T66" fmla="*/ 11 w 17"/>
                <a:gd name="T67" fmla="*/ 14 h 21"/>
                <a:gd name="T68" fmla="*/ 11 w 17"/>
                <a:gd name="T69" fmla="*/ 17 h 21"/>
                <a:gd name="T70" fmla="*/ 11 w 17"/>
                <a:gd name="T71" fmla="*/ 19 h 21"/>
                <a:gd name="T72" fmla="*/ 11 w 17"/>
                <a:gd name="T73" fmla="*/ 19 h 21"/>
                <a:gd name="T74" fmla="*/ 13 w 17"/>
                <a:gd name="T75" fmla="*/ 19 h 21"/>
                <a:gd name="T76" fmla="*/ 13 w 17"/>
                <a:gd name="T77" fmla="*/ 16 h 21"/>
                <a:gd name="T78" fmla="*/ 12 w 17"/>
                <a:gd name="T79" fmla="*/ 12 h 21"/>
                <a:gd name="T80" fmla="*/ 4 w 17"/>
                <a:gd name="T81" fmla="*/ 0 h 21"/>
                <a:gd name="T82" fmla="*/ 8 w 17"/>
                <a:gd name="T83" fmla="*/ 6 h 21"/>
                <a:gd name="T84" fmla="*/ 11 w 17"/>
                <a:gd name="T85" fmla="*/ 8 h 21"/>
                <a:gd name="T86" fmla="*/ 6 w 17"/>
                <a:gd name="T87" fmla="*/ 11 h 21"/>
                <a:gd name="T88" fmla="*/ 8 w 17"/>
                <a:gd name="T89" fmla="*/ 12 h 21"/>
                <a:gd name="T90" fmla="*/ 8 w 17"/>
                <a:gd name="T91" fmla="*/ 12 h 21"/>
                <a:gd name="T92" fmla="*/ 10 w 17"/>
                <a:gd name="T93" fmla="*/ 12 h 21"/>
                <a:gd name="T94" fmla="*/ 11 w 17"/>
                <a:gd name="T95" fmla="*/ 11 h 21"/>
                <a:gd name="T96" fmla="*/ 14 w 17"/>
                <a:gd name="T97" fmla="*/ 12 h 21"/>
                <a:gd name="T98" fmla="*/ 14 w 17"/>
                <a:gd name="T99" fmla="*/ 19 h 21"/>
                <a:gd name="T100" fmla="*/ 15 w 17"/>
                <a:gd name="T101" fmla="*/ 20 h 21"/>
                <a:gd name="T102" fmla="*/ 15 w 17"/>
                <a:gd name="T103" fmla="*/ 14 h 21"/>
                <a:gd name="T104" fmla="*/ 15 w 17"/>
                <a:gd name="T105" fmla="*/ 12 h 21"/>
                <a:gd name="T106" fmla="*/ 16 w 17"/>
                <a:gd name="T107" fmla="*/ 12 h 21"/>
                <a:gd name="T108" fmla="*/ 16 w 17"/>
                <a:gd name="T109" fmla="*/ 12 h 21"/>
                <a:gd name="T110" fmla="*/ 17 w 17"/>
                <a:gd name="T111" fmla="*/ 13 h 21"/>
                <a:gd name="T112" fmla="*/ 15 w 17"/>
                <a:gd name="T113" fmla="*/ 6 h 21"/>
                <a:gd name="T114" fmla="*/ 5 w 17"/>
                <a:gd name="T115" fmla="*/ 0 h 21"/>
                <a:gd name="T116" fmla="*/ 4 w 17"/>
                <a:gd name="T1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 h="21">
                  <a:moveTo>
                    <a:pt x="3" y="19"/>
                  </a:moveTo>
                  <a:cubicBezTo>
                    <a:pt x="1" y="20"/>
                    <a:pt x="1" y="21"/>
                    <a:pt x="2" y="21"/>
                  </a:cubicBezTo>
                  <a:cubicBezTo>
                    <a:pt x="2" y="21"/>
                    <a:pt x="2" y="21"/>
                    <a:pt x="2" y="21"/>
                  </a:cubicBezTo>
                  <a:cubicBezTo>
                    <a:pt x="2" y="21"/>
                    <a:pt x="2" y="21"/>
                    <a:pt x="2" y="21"/>
                  </a:cubicBezTo>
                  <a:cubicBezTo>
                    <a:pt x="3" y="21"/>
                    <a:pt x="3" y="21"/>
                    <a:pt x="3" y="21"/>
                  </a:cubicBezTo>
                  <a:cubicBezTo>
                    <a:pt x="3" y="21"/>
                    <a:pt x="3" y="21"/>
                    <a:pt x="3" y="21"/>
                  </a:cubicBezTo>
                  <a:cubicBezTo>
                    <a:pt x="3" y="20"/>
                    <a:pt x="3" y="19"/>
                    <a:pt x="3" y="19"/>
                  </a:cubicBezTo>
                  <a:moveTo>
                    <a:pt x="7" y="16"/>
                  </a:moveTo>
                  <a:cubicBezTo>
                    <a:pt x="6" y="17"/>
                    <a:pt x="6" y="17"/>
                    <a:pt x="5" y="17"/>
                  </a:cubicBezTo>
                  <a:cubicBezTo>
                    <a:pt x="5" y="18"/>
                    <a:pt x="5" y="19"/>
                    <a:pt x="5" y="19"/>
                  </a:cubicBezTo>
                  <a:cubicBezTo>
                    <a:pt x="5" y="20"/>
                    <a:pt x="5" y="20"/>
                    <a:pt x="5" y="20"/>
                  </a:cubicBezTo>
                  <a:cubicBezTo>
                    <a:pt x="6" y="20"/>
                    <a:pt x="6" y="20"/>
                    <a:pt x="7" y="19"/>
                  </a:cubicBezTo>
                  <a:cubicBezTo>
                    <a:pt x="7" y="18"/>
                    <a:pt x="7" y="17"/>
                    <a:pt x="7" y="16"/>
                  </a:cubicBezTo>
                  <a:moveTo>
                    <a:pt x="17" y="15"/>
                  </a:moveTo>
                  <a:cubicBezTo>
                    <a:pt x="17" y="16"/>
                    <a:pt x="17" y="19"/>
                    <a:pt x="17" y="20"/>
                  </a:cubicBezTo>
                  <a:cubicBezTo>
                    <a:pt x="17" y="19"/>
                    <a:pt x="17" y="17"/>
                    <a:pt x="17" y="16"/>
                  </a:cubicBezTo>
                  <a:cubicBezTo>
                    <a:pt x="17" y="16"/>
                    <a:pt x="17" y="16"/>
                    <a:pt x="17" y="15"/>
                  </a:cubicBezTo>
                  <a:moveTo>
                    <a:pt x="10" y="14"/>
                  </a:moveTo>
                  <a:cubicBezTo>
                    <a:pt x="10" y="15"/>
                    <a:pt x="9" y="15"/>
                    <a:pt x="9" y="15"/>
                  </a:cubicBezTo>
                  <a:cubicBezTo>
                    <a:pt x="9" y="16"/>
                    <a:pt x="9" y="18"/>
                    <a:pt x="9" y="19"/>
                  </a:cubicBezTo>
                  <a:cubicBezTo>
                    <a:pt x="9" y="19"/>
                    <a:pt x="9" y="19"/>
                    <a:pt x="10" y="19"/>
                  </a:cubicBezTo>
                  <a:cubicBezTo>
                    <a:pt x="10" y="18"/>
                    <a:pt x="10" y="16"/>
                    <a:pt x="10" y="14"/>
                  </a:cubicBezTo>
                  <a:moveTo>
                    <a:pt x="16" y="13"/>
                  </a:moveTo>
                  <a:cubicBezTo>
                    <a:pt x="16" y="13"/>
                    <a:pt x="16" y="14"/>
                    <a:pt x="16" y="14"/>
                  </a:cubicBezTo>
                  <a:cubicBezTo>
                    <a:pt x="15" y="14"/>
                    <a:pt x="16" y="17"/>
                    <a:pt x="16" y="17"/>
                  </a:cubicBezTo>
                  <a:cubicBezTo>
                    <a:pt x="15" y="18"/>
                    <a:pt x="15" y="19"/>
                    <a:pt x="15" y="20"/>
                  </a:cubicBezTo>
                  <a:cubicBezTo>
                    <a:pt x="16" y="21"/>
                    <a:pt x="16" y="21"/>
                    <a:pt x="16" y="21"/>
                  </a:cubicBezTo>
                  <a:cubicBezTo>
                    <a:pt x="16" y="21"/>
                    <a:pt x="16" y="21"/>
                    <a:pt x="16" y="21"/>
                  </a:cubicBezTo>
                  <a:cubicBezTo>
                    <a:pt x="16" y="21"/>
                    <a:pt x="16" y="21"/>
                    <a:pt x="16" y="21"/>
                  </a:cubicBezTo>
                  <a:cubicBezTo>
                    <a:pt x="17" y="18"/>
                    <a:pt x="17" y="15"/>
                    <a:pt x="17" y="15"/>
                  </a:cubicBezTo>
                  <a:cubicBezTo>
                    <a:pt x="17" y="14"/>
                    <a:pt x="16" y="13"/>
                    <a:pt x="16" y="13"/>
                  </a:cubicBezTo>
                  <a:moveTo>
                    <a:pt x="12" y="12"/>
                  </a:moveTo>
                  <a:cubicBezTo>
                    <a:pt x="12" y="13"/>
                    <a:pt x="12" y="14"/>
                    <a:pt x="12" y="14"/>
                  </a:cubicBezTo>
                  <a:cubicBezTo>
                    <a:pt x="11" y="14"/>
                    <a:pt x="11" y="14"/>
                    <a:pt x="11" y="14"/>
                  </a:cubicBezTo>
                  <a:cubicBezTo>
                    <a:pt x="11" y="15"/>
                    <a:pt x="11" y="17"/>
                    <a:pt x="11" y="17"/>
                  </a:cubicBezTo>
                  <a:cubicBezTo>
                    <a:pt x="11" y="18"/>
                    <a:pt x="11" y="18"/>
                    <a:pt x="11" y="19"/>
                  </a:cubicBezTo>
                  <a:cubicBezTo>
                    <a:pt x="11" y="19"/>
                    <a:pt x="11" y="19"/>
                    <a:pt x="11" y="19"/>
                  </a:cubicBezTo>
                  <a:cubicBezTo>
                    <a:pt x="12" y="19"/>
                    <a:pt x="13" y="19"/>
                    <a:pt x="13" y="19"/>
                  </a:cubicBezTo>
                  <a:cubicBezTo>
                    <a:pt x="13" y="17"/>
                    <a:pt x="13" y="16"/>
                    <a:pt x="13" y="16"/>
                  </a:cubicBezTo>
                  <a:cubicBezTo>
                    <a:pt x="13" y="13"/>
                    <a:pt x="12" y="13"/>
                    <a:pt x="12" y="12"/>
                  </a:cubicBezTo>
                  <a:moveTo>
                    <a:pt x="4" y="0"/>
                  </a:moveTo>
                  <a:cubicBezTo>
                    <a:pt x="0" y="0"/>
                    <a:pt x="8" y="6"/>
                    <a:pt x="8" y="6"/>
                  </a:cubicBezTo>
                  <a:cubicBezTo>
                    <a:pt x="7" y="8"/>
                    <a:pt x="11" y="8"/>
                    <a:pt x="11" y="8"/>
                  </a:cubicBezTo>
                  <a:cubicBezTo>
                    <a:pt x="8" y="9"/>
                    <a:pt x="7" y="10"/>
                    <a:pt x="6" y="11"/>
                  </a:cubicBezTo>
                  <a:cubicBezTo>
                    <a:pt x="7" y="11"/>
                    <a:pt x="8" y="12"/>
                    <a:pt x="8" y="12"/>
                  </a:cubicBezTo>
                  <a:cubicBezTo>
                    <a:pt x="8" y="12"/>
                    <a:pt x="8" y="12"/>
                    <a:pt x="8" y="12"/>
                  </a:cubicBezTo>
                  <a:cubicBezTo>
                    <a:pt x="9" y="12"/>
                    <a:pt x="10" y="12"/>
                    <a:pt x="10" y="12"/>
                  </a:cubicBezTo>
                  <a:cubicBezTo>
                    <a:pt x="11" y="11"/>
                    <a:pt x="11" y="11"/>
                    <a:pt x="11" y="11"/>
                  </a:cubicBezTo>
                  <a:cubicBezTo>
                    <a:pt x="12" y="11"/>
                    <a:pt x="13" y="11"/>
                    <a:pt x="14" y="12"/>
                  </a:cubicBezTo>
                  <a:cubicBezTo>
                    <a:pt x="14" y="12"/>
                    <a:pt x="14" y="12"/>
                    <a:pt x="14" y="19"/>
                  </a:cubicBezTo>
                  <a:cubicBezTo>
                    <a:pt x="14" y="19"/>
                    <a:pt x="15" y="19"/>
                    <a:pt x="15" y="20"/>
                  </a:cubicBezTo>
                  <a:cubicBezTo>
                    <a:pt x="15" y="16"/>
                    <a:pt x="15" y="14"/>
                    <a:pt x="15" y="14"/>
                  </a:cubicBezTo>
                  <a:cubicBezTo>
                    <a:pt x="15" y="12"/>
                    <a:pt x="15" y="12"/>
                    <a:pt x="15" y="12"/>
                  </a:cubicBezTo>
                  <a:cubicBezTo>
                    <a:pt x="16" y="12"/>
                    <a:pt x="16" y="12"/>
                    <a:pt x="16" y="12"/>
                  </a:cubicBezTo>
                  <a:cubicBezTo>
                    <a:pt x="16" y="12"/>
                    <a:pt x="16" y="12"/>
                    <a:pt x="16" y="12"/>
                  </a:cubicBezTo>
                  <a:cubicBezTo>
                    <a:pt x="16" y="12"/>
                    <a:pt x="17" y="12"/>
                    <a:pt x="17" y="13"/>
                  </a:cubicBezTo>
                  <a:cubicBezTo>
                    <a:pt x="16" y="11"/>
                    <a:pt x="16" y="9"/>
                    <a:pt x="15" y="6"/>
                  </a:cubicBezTo>
                  <a:cubicBezTo>
                    <a:pt x="11" y="0"/>
                    <a:pt x="5" y="0"/>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 name="Freeform 452"/>
            <p:cNvSpPr>
              <a:spLocks/>
            </p:cNvSpPr>
            <p:nvPr/>
          </p:nvSpPr>
          <p:spPr bwMode="auto">
            <a:xfrm>
              <a:off x="877" y="1426"/>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 name="Freeform 453"/>
            <p:cNvSpPr>
              <a:spLocks noEditPoints="1"/>
            </p:cNvSpPr>
            <p:nvPr/>
          </p:nvSpPr>
          <p:spPr bwMode="auto">
            <a:xfrm>
              <a:off x="878" y="1411"/>
              <a:ext cx="9" cy="15"/>
            </a:xfrm>
            <a:custGeom>
              <a:avLst/>
              <a:gdLst>
                <a:gd name="T0" fmla="*/ 2 w 6"/>
                <a:gd name="T1" fmla="*/ 6 h 10"/>
                <a:gd name="T2" fmla="*/ 0 w 6"/>
                <a:gd name="T3" fmla="*/ 8 h 10"/>
                <a:gd name="T4" fmla="*/ 0 w 6"/>
                <a:gd name="T5" fmla="*/ 10 h 10"/>
                <a:gd name="T6" fmla="*/ 0 w 6"/>
                <a:gd name="T7" fmla="*/ 10 h 10"/>
                <a:gd name="T8" fmla="*/ 2 w 6"/>
                <a:gd name="T9" fmla="*/ 9 h 10"/>
                <a:gd name="T10" fmla="*/ 2 w 6"/>
                <a:gd name="T11" fmla="*/ 8 h 10"/>
                <a:gd name="T12" fmla="*/ 2 w 6"/>
                <a:gd name="T13" fmla="*/ 6 h 10"/>
                <a:gd name="T14" fmla="*/ 6 w 6"/>
                <a:gd name="T15" fmla="*/ 4 h 10"/>
                <a:gd name="T16" fmla="*/ 4 w 6"/>
                <a:gd name="T17" fmla="*/ 5 h 10"/>
                <a:gd name="T18" fmla="*/ 4 w 6"/>
                <a:gd name="T19" fmla="*/ 8 h 10"/>
                <a:gd name="T20" fmla="*/ 6 w 6"/>
                <a:gd name="T21" fmla="*/ 8 h 10"/>
                <a:gd name="T22" fmla="*/ 6 w 6"/>
                <a:gd name="T23" fmla="*/ 4 h 10"/>
                <a:gd name="T24" fmla="*/ 3 w 6"/>
                <a:gd name="T25" fmla="*/ 0 h 10"/>
                <a:gd name="T26" fmla="*/ 4 w 6"/>
                <a:gd name="T27" fmla="*/ 1 h 10"/>
                <a:gd name="T28" fmla="*/ 5 w 6"/>
                <a:gd name="T29" fmla="*/ 1 h 10"/>
                <a:gd name="T30" fmla="*/ 5 w 6"/>
                <a:gd name="T31" fmla="*/ 1 h 10"/>
                <a:gd name="T32" fmla="*/ 5 w 6"/>
                <a:gd name="T33" fmla="*/ 1 h 10"/>
                <a:gd name="T34" fmla="*/ 3 w 6"/>
                <a:gd name="T3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10">
                  <a:moveTo>
                    <a:pt x="2" y="6"/>
                  </a:moveTo>
                  <a:cubicBezTo>
                    <a:pt x="1" y="7"/>
                    <a:pt x="1" y="7"/>
                    <a:pt x="0" y="8"/>
                  </a:cubicBezTo>
                  <a:cubicBezTo>
                    <a:pt x="0" y="8"/>
                    <a:pt x="0" y="9"/>
                    <a:pt x="0" y="10"/>
                  </a:cubicBezTo>
                  <a:cubicBezTo>
                    <a:pt x="0" y="10"/>
                    <a:pt x="0" y="10"/>
                    <a:pt x="0" y="10"/>
                  </a:cubicBezTo>
                  <a:cubicBezTo>
                    <a:pt x="1" y="10"/>
                    <a:pt x="1" y="10"/>
                    <a:pt x="2" y="9"/>
                  </a:cubicBezTo>
                  <a:cubicBezTo>
                    <a:pt x="2" y="9"/>
                    <a:pt x="2" y="9"/>
                    <a:pt x="2" y="8"/>
                  </a:cubicBezTo>
                  <a:cubicBezTo>
                    <a:pt x="2" y="8"/>
                    <a:pt x="2" y="7"/>
                    <a:pt x="2" y="6"/>
                  </a:cubicBezTo>
                  <a:moveTo>
                    <a:pt x="6" y="4"/>
                  </a:moveTo>
                  <a:cubicBezTo>
                    <a:pt x="5" y="4"/>
                    <a:pt x="5" y="5"/>
                    <a:pt x="4" y="5"/>
                  </a:cubicBezTo>
                  <a:cubicBezTo>
                    <a:pt x="4" y="6"/>
                    <a:pt x="4" y="7"/>
                    <a:pt x="4" y="8"/>
                  </a:cubicBezTo>
                  <a:cubicBezTo>
                    <a:pt x="5" y="8"/>
                    <a:pt x="5" y="8"/>
                    <a:pt x="6" y="8"/>
                  </a:cubicBezTo>
                  <a:cubicBezTo>
                    <a:pt x="6" y="7"/>
                    <a:pt x="6" y="5"/>
                    <a:pt x="6" y="4"/>
                  </a:cubicBezTo>
                  <a:moveTo>
                    <a:pt x="3" y="0"/>
                  </a:moveTo>
                  <a:cubicBezTo>
                    <a:pt x="2" y="1"/>
                    <a:pt x="3" y="1"/>
                    <a:pt x="4" y="1"/>
                  </a:cubicBezTo>
                  <a:cubicBezTo>
                    <a:pt x="4" y="1"/>
                    <a:pt x="5" y="1"/>
                    <a:pt x="5" y="1"/>
                  </a:cubicBezTo>
                  <a:cubicBezTo>
                    <a:pt x="5" y="1"/>
                    <a:pt x="5" y="1"/>
                    <a:pt x="5" y="1"/>
                  </a:cubicBezTo>
                  <a:cubicBezTo>
                    <a:pt x="5" y="1"/>
                    <a:pt x="5" y="1"/>
                    <a:pt x="5" y="1"/>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 name="Freeform 454"/>
            <p:cNvSpPr>
              <a:spLocks noEditPoints="1"/>
            </p:cNvSpPr>
            <p:nvPr/>
          </p:nvSpPr>
          <p:spPr bwMode="auto">
            <a:xfrm>
              <a:off x="888" y="1411"/>
              <a:ext cx="6" cy="12"/>
            </a:xfrm>
            <a:custGeom>
              <a:avLst/>
              <a:gdLst>
                <a:gd name="T0" fmla="*/ 1 w 4"/>
                <a:gd name="T1" fmla="*/ 3 h 8"/>
                <a:gd name="T2" fmla="*/ 0 w 4"/>
                <a:gd name="T3" fmla="*/ 3 h 8"/>
                <a:gd name="T4" fmla="*/ 0 w 4"/>
                <a:gd name="T5" fmla="*/ 8 h 8"/>
                <a:gd name="T6" fmla="*/ 1 w 4"/>
                <a:gd name="T7" fmla="*/ 8 h 8"/>
                <a:gd name="T8" fmla="*/ 1 w 4"/>
                <a:gd name="T9" fmla="*/ 6 h 8"/>
                <a:gd name="T10" fmla="*/ 1 w 4"/>
                <a:gd name="T11" fmla="*/ 3 h 8"/>
                <a:gd name="T12" fmla="*/ 1 w 4"/>
                <a:gd name="T13" fmla="*/ 0 h 8"/>
                <a:gd name="T14" fmla="*/ 0 w 4"/>
                <a:gd name="T15" fmla="*/ 1 h 8"/>
                <a:gd name="T16" fmla="*/ 1 w 4"/>
                <a:gd name="T17" fmla="*/ 0 h 8"/>
                <a:gd name="T18" fmla="*/ 2 w 4"/>
                <a:gd name="T19" fmla="*/ 1 h 8"/>
                <a:gd name="T20" fmla="*/ 3 w 4"/>
                <a:gd name="T21" fmla="*/ 5 h 8"/>
                <a:gd name="T22" fmla="*/ 3 w 4"/>
                <a:gd name="T23" fmla="*/ 8 h 8"/>
                <a:gd name="T24" fmla="*/ 4 w 4"/>
                <a:gd name="T25" fmla="*/ 8 h 8"/>
                <a:gd name="T26" fmla="*/ 4 w 4"/>
                <a:gd name="T27" fmla="*/ 1 h 8"/>
                <a:gd name="T28" fmla="*/ 1 w 4"/>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8">
                  <a:moveTo>
                    <a:pt x="1" y="3"/>
                  </a:moveTo>
                  <a:cubicBezTo>
                    <a:pt x="1" y="3"/>
                    <a:pt x="0" y="3"/>
                    <a:pt x="0" y="3"/>
                  </a:cubicBezTo>
                  <a:cubicBezTo>
                    <a:pt x="0" y="5"/>
                    <a:pt x="0" y="7"/>
                    <a:pt x="0" y="8"/>
                  </a:cubicBezTo>
                  <a:cubicBezTo>
                    <a:pt x="0" y="8"/>
                    <a:pt x="1" y="8"/>
                    <a:pt x="1" y="8"/>
                  </a:cubicBezTo>
                  <a:cubicBezTo>
                    <a:pt x="1" y="7"/>
                    <a:pt x="1" y="7"/>
                    <a:pt x="1" y="6"/>
                  </a:cubicBezTo>
                  <a:cubicBezTo>
                    <a:pt x="1" y="6"/>
                    <a:pt x="1" y="4"/>
                    <a:pt x="1" y="3"/>
                  </a:cubicBezTo>
                  <a:moveTo>
                    <a:pt x="1" y="0"/>
                  </a:moveTo>
                  <a:cubicBezTo>
                    <a:pt x="1" y="0"/>
                    <a:pt x="1" y="0"/>
                    <a:pt x="0" y="1"/>
                  </a:cubicBezTo>
                  <a:cubicBezTo>
                    <a:pt x="1" y="1"/>
                    <a:pt x="1" y="0"/>
                    <a:pt x="1" y="0"/>
                  </a:cubicBezTo>
                  <a:cubicBezTo>
                    <a:pt x="2" y="0"/>
                    <a:pt x="2" y="1"/>
                    <a:pt x="2" y="1"/>
                  </a:cubicBezTo>
                  <a:cubicBezTo>
                    <a:pt x="2" y="2"/>
                    <a:pt x="3" y="2"/>
                    <a:pt x="3" y="5"/>
                  </a:cubicBezTo>
                  <a:cubicBezTo>
                    <a:pt x="3" y="5"/>
                    <a:pt x="3" y="6"/>
                    <a:pt x="3" y="8"/>
                  </a:cubicBezTo>
                  <a:cubicBezTo>
                    <a:pt x="3" y="8"/>
                    <a:pt x="4" y="8"/>
                    <a:pt x="4" y="8"/>
                  </a:cubicBezTo>
                  <a:cubicBezTo>
                    <a:pt x="4" y="1"/>
                    <a:pt x="4" y="1"/>
                    <a:pt x="4" y="1"/>
                  </a:cubicBezTo>
                  <a:cubicBezTo>
                    <a:pt x="3"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 name="Freeform 455"/>
            <p:cNvSpPr>
              <a:spLocks/>
            </p:cNvSpPr>
            <p:nvPr/>
          </p:nvSpPr>
          <p:spPr bwMode="auto">
            <a:xfrm>
              <a:off x="896" y="1413"/>
              <a:ext cx="3" cy="13"/>
            </a:xfrm>
            <a:custGeom>
              <a:avLst/>
              <a:gdLst>
                <a:gd name="T0" fmla="*/ 0 w 2"/>
                <a:gd name="T1" fmla="*/ 0 h 9"/>
                <a:gd name="T2" fmla="*/ 0 w 2"/>
                <a:gd name="T3" fmla="*/ 2 h 9"/>
                <a:gd name="T4" fmla="*/ 0 w 2"/>
                <a:gd name="T5" fmla="*/ 8 h 9"/>
                <a:gd name="T6" fmla="*/ 0 w 2"/>
                <a:gd name="T7" fmla="*/ 8 h 9"/>
                <a:gd name="T8" fmla="*/ 1 w 2"/>
                <a:gd name="T9" fmla="*/ 5 h 9"/>
                <a:gd name="T10" fmla="*/ 1 w 2"/>
                <a:gd name="T11" fmla="*/ 2 h 9"/>
                <a:gd name="T12" fmla="*/ 1 w 2"/>
                <a:gd name="T13" fmla="*/ 1 h 9"/>
                <a:gd name="T14" fmla="*/ 2 w 2"/>
                <a:gd name="T15" fmla="*/ 3 h 9"/>
                <a:gd name="T16" fmla="*/ 1 w 2"/>
                <a:gd name="T17" fmla="*/ 9 h 9"/>
                <a:gd name="T18" fmla="*/ 2 w 2"/>
                <a:gd name="T19" fmla="*/ 8 h 9"/>
                <a:gd name="T20" fmla="*/ 2 w 2"/>
                <a:gd name="T21" fmla="*/ 3 h 9"/>
                <a:gd name="T22" fmla="*/ 2 w 2"/>
                <a:gd name="T23" fmla="*/ 1 h 9"/>
                <a:gd name="T24" fmla="*/ 1 w 2"/>
                <a:gd name="T25" fmla="*/ 0 h 9"/>
                <a:gd name="T26" fmla="*/ 1 w 2"/>
                <a:gd name="T27" fmla="*/ 0 h 9"/>
                <a:gd name="T28" fmla="*/ 0 w 2"/>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9">
                  <a:moveTo>
                    <a:pt x="0" y="0"/>
                  </a:moveTo>
                  <a:cubicBezTo>
                    <a:pt x="0" y="0"/>
                    <a:pt x="0" y="0"/>
                    <a:pt x="0" y="2"/>
                  </a:cubicBezTo>
                  <a:cubicBezTo>
                    <a:pt x="0" y="2"/>
                    <a:pt x="0" y="4"/>
                    <a:pt x="0" y="8"/>
                  </a:cubicBezTo>
                  <a:cubicBezTo>
                    <a:pt x="0" y="8"/>
                    <a:pt x="0" y="8"/>
                    <a:pt x="0" y="8"/>
                  </a:cubicBezTo>
                  <a:cubicBezTo>
                    <a:pt x="0" y="7"/>
                    <a:pt x="0" y="6"/>
                    <a:pt x="1" y="5"/>
                  </a:cubicBezTo>
                  <a:cubicBezTo>
                    <a:pt x="1" y="5"/>
                    <a:pt x="0" y="2"/>
                    <a:pt x="1" y="2"/>
                  </a:cubicBezTo>
                  <a:cubicBezTo>
                    <a:pt x="1" y="2"/>
                    <a:pt x="1" y="1"/>
                    <a:pt x="1" y="1"/>
                  </a:cubicBezTo>
                  <a:cubicBezTo>
                    <a:pt x="1" y="1"/>
                    <a:pt x="2" y="2"/>
                    <a:pt x="2" y="3"/>
                  </a:cubicBezTo>
                  <a:cubicBezTo>
                    <a:pt x="2" y="3"/>
                    <a:pt x="2" y="6"/>
                    <a:pt x="1" y="9"/>
                  </a:cubicBezTo>
                  <a:cubicBezTo>
                    <a:pt x="2" y="9"/>
                    <a:pt x="2" y="8"/>
                    <a:pt x="2" y="8"/>
                  </a:cubicBezTo>
                  <a:cubicBezTo>
                    <a:pt x="2" y="7"/>
                    <a:pt x="2" y="4"/>
                    <a:pt x="2" y="3"/>
                  </a:cubicBezTo>
                  <a:cubicBezTo>
                    <a:pt x="2" y="3"/>
                    <a:pt x="2" y="2"/>
                    <a:pt x="2" y="1"/>
                  </a:cubicBezTo>
                  <a:cubicBezTo>
                    <a:pt x="2" y="0"/>
                    <a:pt x="1" y="0"/>
                    <a:pt x="1" y="0"/>
                  </a:cubicBezTo>
                  <a:cubicBezTo>
                    <a:pt x="1" y="0"/>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 name="Freeform 456"/>
            <p:cNvSpPr>
              <a:spLocks/>
            </p:cNvSpPr>
            <p:nvPr/>
          </p:nvSpPr>
          <p:spPr bwMode="auto">
            <a:xfrm>
              <a:off x="854" y="1411"/>
              <a:ext cx="29" cy="55"/>
            </a:xfrm>
            <a:custGeom>
              <a:avLst/>
              <a:gdLst>
                <a:gd name="T0" fmla="*/ 20 w 20"/>
                <a:gd name="T1" fmla="*/ 26 h 38"/>
                <a:gd name="T2" fmla="*/ 20 w 20"/>
                <a:gd name="T3" fmla="*/ 29 h 38"/>
                <a:gd name="T4" fmla="*/ 18 w 20"/>
                <a:gd name="T5" fmla="*/ 32 h 38"/>
                <a:gd name="T6" fmla="*/ 16 w 20"/>
                <a:gd name="T7" fmla="*/ 34 h 38"/>
                <a:gd name="T8" fmla="*/ 13 w 20"/>
                <a:gd name="T9" fmla="*/ 34 h 38"/>
                <a:gd name="T10" fmla="*/ 13 w 20"/>
                <a:gd name="T11" fmla="*/ 37 h 38"/>
                <a:gd name="T12" fmla="*/ 13 w 20"/>
                <a:gd name="T13" fmla="*/ 38 h 38"/>
                <a:gd name="T14" fmla="*/ 12 w 20"/>
                <a:gd name="T15" fmla="*/ 38 h 38"/>
                <a:gd name="T16" fmla="*/ 9 w 20"/>
                <a:gd name="T17" fmla="*/ 38 h 38"/>
                <a:gd name="T18" fmla="*/ 8 w 20"/>
                <a:gd name="T19" fmla="*/ 38 h 38"/>
                <a:gd name="T20" fmla="*/ 7 w 20"/>
                <a:gd name="T21" fmla="*/ 37 h 38"/>
                <a:gd name="T22" fmla="*/ 7 w 20"/>
                <a:gd name="T23" fmla="*/ 35 h 38"/>
                <a:gd name="T24" fmla="*/ 3 w 20"/>
                <a:gd name="T25" fmla="*/ 34 h 38"/>
                <a:gd name="T26" fmla="*/ 0 w 20"/>
                <a:gd name="T27" fmla="*/ 33 h 38"/>
                <a:gd name="T28" fmla="*/ 0 w 20"/>
                <a:gd name="T29" fmla="*/ 32 h 38"/>
                <a:gd name="T30" fmla="*/ 0 w 20"/>
                <a:gd name="T31" fmla="*/ 31 h 38"/>
                <a:gd name="T32" fmla="*/ 1 w 20"/>
                <a:gd name="T33" fmla="*/ 29 h 38"/>
                <a:gd name="T34" fmla="*/ 1 w 20"/>
                <a:gd name="T35" fmla="*/ 29 h 38"/>
                <a:gd name="T36" fmla="*/ 2 w 20"/>
                <a:gd name="T37" fmla="*/ 29 h 38"/>
                <a:gd name="T38" fmla="*/ 2 w 20"/>
                <a:gd name="T39" fmla="*/ 29 h 38"/>
                <a:gd name="T40" fmla="*/ 4 w 20"/>
                <a:gd name="T41" fmla="*/ 30 h 38"/>
                <a:gd name="T42" fmla="*/ 8 w 20"/>
                <a:gd name="T43" fmla="*/ 30 h 38"/>
                <a:gd name="T44" fmla="*/ 12 w 20"/>
                <a:gd name="T45" fmla="*/ 29 h 38"/>
                <a:gd name="T46" fmla="*/ 14 w 20"/>
                <a:gd name="T47" fmla="*/ 26 h 38"/>
                <a:gd name="T48" fmla="*/ 13 w 20"/>
                <a:gd name="T49" fmla="*/ 24 h 38"/>
                <a:gd name="T50" fmla="*/ 9 w 20"/>
                <a:gd name="T51" fmla="*/ 21 h 38"/>
                <a:gd name="T52" fmla="*/ 6 w 20"/>
                <a:gd name="T53" fmla="*/ 20 h 38"/>
                <a:gd name="T54" fmla="*/ 3 w 20"/>
                <a:gd name="T55" fmla="*/ 18 h 38"/>
                <a:gd name="T56" fmla="*/ 1 w 20"/>
                <a:gd name="T57" fmla="*/ 15 h 38"/>
                <a:gd name="T58" fmla="*/ 1 w 20"/>
                <a:gd name="T59" fmla="*/ 12 h 38"/>
                <a:gd name="T60" fmla="*/ 2 w 20"/>
                <a:gd name="T61" fmla="*/ 7 h 38"/>
                <a:gd name="T62" fmla="*/ 8 w 20"/>
                <a:gd name="T63" fmla="*/ 4 h 38"/>
                <a:gd name="T64" fmla="*/ 8 w 20"/>
                <a:gd name="T65" fmla="*/ 2 h 38"/>
                <a:gd name="T66" fmla="*/ 8 w 20"/>
                <a:gd name="T67" fmla="*/ 1 h 38"/>
                <a:gd name="T68" fmla="*/ 10 w 20"/>
                <a:gd name="T69" fmla="*/ 0 h 38"/>
                <a:gd name="T70" fmla="*/ 13 w 20"/>
                <a:gd name="T71" fmla="*/ 0 h 38"/>
                <a:gd name="T72" fmla="*/ 14 w 20"/>
                <a:gd name="T73" fmla="*/ 1 h 38"/>
                <a:gd name="T74" fmla="*/ 14 w 20"/>
                <a:gd name="T75" fmla="*/ 2 h 38"/>
                <a:gd name="T76" fmla="*/ 14 w 20"/>
                <a:gd name="T77" fmla="*/ 4 h 38"/>
                <a:gd name="T78" fmla="*/ 17 w 20"/>
                <a:gd name="T79" fmla="*/ 4 h 38"/>
                <a:gd name="T80" fmla="*/ 18 w 20"/>
                <a:gd name="T81" fmla="*/ 5 h 38"/>
                <a:gd name="T82" fmla="*/ 19 w 20"/>
                <a:gd name="T83" fmla="*/ 6 h 38"/>
                <a:gd name="T84" fmla="*/ 18 w 20"/>
                <a:gd name="T85" fmla="*/ 7 h 38"/>
                <a:gd name="T86" fmla="*/ 18 w 20"/>
                <a:gd name="T87" fmla="*/ 9 h 38"/>
                <a:gd name="T88" fmla="*/ 17 w 20"/>
                <a:gd name="T89" fmla="*/ 9 h 38"/>
                <a:gd name="T90" fmla="*/ 15 w 20"/>
                <a:gd name="T91" fmla="*/ 9 h 38"/>
                <a:gd name="T92" fmla="*/ 12 w 20"/>
                <a:gd name="T93" fmla="*/ 9 h 38"/>
                <a:gd name="T94" fmla="*/ 8 w 20"/>
                <a:gd name="T95" fmla="*/ 9 h 38"/>
                <a:gd name="T96" fmla="*/ 7 w 20"/>
                <a:gd name="T97" fmla="*/ 12 h 38"/>
                <a:gd name="T98" fmla="*/ 8 w 20"/>
                <a:gd name="T99" fmla="*/ 14 h 38"/>
                <a:gd name="T100" fmla="*/ 12 w 20"/>
                <a:gd name="T101" fmla="*/ 16 h 38"/>
                <a:gd name="T102" fmla="*/ 18 w 20"/>
                <a:gd name="T103" fmla="*/ 20 h 38"/>
                <a:gd name="T104" fmla="*/ 20 w 20"/>
                <a:gd name="T105"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 h="38">
                  <a:moveTo>
                    <a:pt x="20" y="26"/>
                  </a:moveTo>
                  <a:cubicBezTo>
                    <a:pt x="20" y="27"/>
                    <a:pt x="20" y="29"/>
                    <a:pt x="20" y="29"/>
                  </a:cubicBezTo>
                  <a:cubicBezTo>
                    <a:pt x="19" y="30"/>
                    <a:pt x="19" y="31"/>
                    <a:pt x="18" y="32"/>
                  </a:cubicBezTo>
                  <a:cubicBezTo>
                    <a:pt x="18" y="33"/>
                    <a:pt x="17" y="33"/>
                    <a:pt x="16" y="34"/>
                  </a:cubicBezTo>
                  <a:cubicBezTo>
                    <a:pt x="15" y="34"/>
                    <a:pt x="14" y="34"/>
                    <a:pt x="13" y="34"/>
                  </a:cubicBezTo>
                  <a:cubicBezTo>
                    <a:pt x="13" y="37"/>
                    <a:pt x="13" y="37"/>
                    <a:pt x="13" y="37"/>
                  </a:cubicBezTo>
                  <a:cubicBezTo>
                    <a:pt x="13" y="38"/>
                    <a:pt x="13" y="38"/>
                    <a:pt x="13" y="38"/>
                  </a:cubicBezTo>
                  <a:cubicBezTo>
                    <a:pt x="13" y="38"/>
                    <a:pt x="12" y="38"/>
                    <a:pt x="12" y="38"/>
                  </a:cubicBezTo>
                  <a:cubicBezTo>
                    <a:pt x="9" y="38"/>
                    <a:pt x="9" y="38"/>
                    <a:pt x="9" y="38"/>
                  </a:cubicBezTo>
                  <a:cubicBezTo>
                    <a:pt x="8" y="38"/>
                    <a:pt x="8" y="38"/>
                    <a:pt x="8" y="38"/>
                  </a:cubicBezTo>
                  <a:cubicBezTo>
                    <a:pt x="7" y="38"/>
                    <a:pt x="7" y="37"/>
                    <a:pt x="7" y="37"/>
                  </a:cubicBezTo>
                  <a:cubicBezTo>
                    <a:pt x="7" y="35"/>
                    <a:pt x="7" y="35"/>
                    <a:pt x="7" y="35"/>
                  </a:cubicBezTo>
                  <a:cubicBezTo>
                    <a:pt x="5" y="35"/>
                    <a:pt x="4" y="35"/>
                    <a:pt x="3" y="34"/>
                  </a:cubicBezTo>
                  <a:cubicBezTo>
                    <a:pt x="1" y="34"/>
                    <a:pt x="1" y="34"/>
                    <a:pt x="0" y="33"/>
                  </a:cubicBezTo>
                  <a:cubicBezTo>
                    <a:pt x="0" y="33"/>
                    <a:pt x="0" y="33"/>
                    <a:pt x="0" y="32"/>
                  </a:cubicBezTo>
                  <a:cubicBezTo>
                    <a:pt x="0" y="32"/>
                    <a:pt x="0" y="31"/>
                    <a:pt x="0" y="31"/>
                  </a:cubicBezTo>
                  <a:cubicBezTo>
                    <a:pt x="0" y="30"/>
                    <a:pt x="0" y="30"/>
                    <a:pt x="1" y="29"/>
                  </a:cubicBezTo>
                  <a:cubicBezTo>
                    <a:pt x="1" y="29"/>
                    <a:pt x="1" y="28"/>
                    <a:pt x="1" y="29"/>
                  </a:cubicBezTo>
                  <a:cubicBezTo>
                    <a:pt x="2" y="29"/>
                    <a:pt x="2" y="29"/>
                    <a:pt x="2" y="29"/>
                  </a:cubicBezTo>
                  <a:cubicBezTo>
                    <a:pt x="2" y="29"/>
                    <a:pt x="2" y="29"/>
                    <a:pt x="2" y="29"/>
                  </a:cubicBezTo>
                  <a:cubicBezTo>
                    <a:pt x="3" y="29"/>
                    <a:pt x="3" y="29"/>
                    <a:pt x="4" y="30"/>
                  </a:cubicBezTo>
                  <a:cubicBezTo>
                    <a:pt x="5" y="30"/>
                    <a:pt x="7" y="30"/>
                    <a:pt x="8" y="30"/>
                  </a:cubicBezTo>
                  <a:cubicBezTo>
                    <a:pt x="10" y="30"/>
                    <a:pt x="11" y="30"/>
                    <a:pt x="12" y="29"/>
                  </a:cubicBezTo>
                  <a:cubicBezTo>
                    <a:pt x="14" y="29"/>
                    <a:pt x="14" y="28"/>
                    <a:pt x="14" y="26"/>
                  </a:cubicBezTo>
                  <a:cubicBezTo>
                    <a:pt x="14" y="25"/>
                    <a:pt x="14" y="24"/>
                    <a:pt x="13" y="24"/>
                  </a:cubicBezTo>
                  <a:cubicBezTo>
                    <a:pt x="12" y="23"/>
                    <a:pt x="11" y="22"/>
                    <a:pt x="9" y="21"/>
                  </a:cubicBezTo>
                  <a:cubicBezTo>
                    <a:pt x="8" y="21"/>
                    <a:pt x="7" y="20"/>
                    <a:pt x="6" y="20"/>
                  </a:cubicBezTo>
                  <a:cubicBezTo>
                    <a:pt x="5" y="19"/>
                    <a:pt x="4" y="19"/>
                    <a:pt x="3" y="18"/>
                  </a:cubicBezTo>
                  <a:cubicBezTo>
                    <a:pt x="2" y="17"/>
                    <a:pt x="2" y="16"/>
                    <a:pt x="1" y="15"/>
                  </a:cubicBezTo>
                  <a:cubicBezTo>
                    <a:pt x="1" y="14"/>
                    <a:pt x="1" y="13"/>
                    <a:pt x="1" y="12"/>
                  </a:cubicBezTo>
                  <a:cubicBezTo>
                    <a:pt x="1" y="10"/>
                    <a:pt x="1" y="9"/>
                    <a:pt x="2" y="7"/>
                  </a:cubicBezTo>
                  <a:cubicBezTo>
                    <a:pt x="4" y="6"/>
                    <a:pt x="6" y="5"/>
                    <a:pt x="8" y="4"/>
                  </a:cubicBezTo>
                  <a:cubicBezTo>
                    <a:pt x="8" y="2"/>
                    <a:pt x="8" y="2"/>
                    <a:pt x="8" y="2"/>
                  </a:cubicBezTo>
                  <a:cubicBezTo>
                    <a:pt x="8" y="1"/>
                    <a:pt x="8" y="1"/>
                    <a:pt x="8" y="1"/>
                  </a:cubicBezTo>
                  <a:cubicBezTo>
                    <a:pt x="9" y="0"/>
                    <a:pt x="9" y="0"/>
                    <a:pt x="10" y="0"/>
                  </a:cubicBezTo>
                  <a:cubicBezTo>
                    <a:pt x="13" y="0"/>
                    <a:pt x="13" y="0"/>
                    <a:pt x="13" y="0"/>
                  </a:cubicBezTo>
                  <a:cubicBezTo>
                    <a:pt x="13" y="0"/>
                    <a:pt x="14" y="0"/>
                    <a:pt x="14" y="1"/>
                  </a:cubicBezTo>
                  <a:cubicBezTo>
                    <a:pt x="14" y="1"/>
                    <a:pt x="14" y="1"/>
                    <a:pt x="14" y="2"/>
                  </a:cubicBezTo>
                  <a:cubicBezTo>
                    <a:pt x="14" y="4"/>
                    <a:pt x="14" y="4"/>
                    <a:pt x="14" y="4"/>
                  </a:cubicBezTo>
                  <a:cubicBezTo>
                    <a:pt x="15" y="4"/>
                    <a:pt x="16" y="4"/>
                    <a:pt x="17" y="4"/>
                  </a:cubicBezTo>
                  <a:cubicBezTo>
                    <a:pt x="17" y="5"/>
                    <a:pt x="18" y="5"/>
                    <a:pt x="18" y="5"/>
                  </a:cubicBezTo>
                  <a:cubicBezTo>
                    <a:pt x="18" y="5"/>
                    <a:pt x="19" y="5"/>
                    <a:pt x="19" y="6"/>
                  </a:cubicBezTo>
                  <a:cubicBezTo>
                    <a:pt x="19" y="6"/>
                    <a:pt x="19" y="7"/>
                    <a:pt x="18" y="7"/>
                  </a:cubicBezTo>
                  <a:cubicBezTo>
                    <a:pt x="18" y="8"/>
                    <a:pt x="18" y="8"/>
                    <a:pt x="18" y="9"/>
                  </a:cubicBezTo>
                  <a:cubicBezTo>
                    <a:pt x="18" y="9"/>
                    <a:pt x="17" y="10"/>
                    <a:pt x="17" y="9"/>
                  </a:cubicBezTo>
                  <a:cubicBezTo>
                    <a:pt x="17" y="9"/>
                    <a:pt x="16" y="9"/>
                    <a:pt x="15" y="9"/>
                  </a:cubicBezTo>
                  <a:cubicBezTo>
                    <a:pt x="14" y="9"/>
                    <a:pt x="13" y="9"/>
                    <a:pt x="12" y="9"/>
                  </a:cubicBezTo>
                  <a:cubicBezTo>
                    <a:pt x="10" y="9"/>
                    <a:pt x="8" y="9"/>
                    <a:pt x="8" y="9"/>
                  </a:cubicBezTo>
                  <a:cubicBezTo>
                    <a:pt x="7" y="10"/>
                    <a:pt x="7" y="11"/>
                    <a:pt x="7" y="12"/>
                  </a:cubicBezTo>
                  <a:cubicBezTo>
                    <a:pt x="7" y="13"/>
                    <a:pt x="7" y="14"/>
                    <a:pt x="8" y="14"/>
                  </a:cubicBezTo>
                  <a:cubicBezTo>
                    <a:pt x="9" y="15"/>
                    <a:pt x="10" y="16"/>
                    <a:pt x="12" y="16"/>
                  </a:cubicBezTo>
                  <a:cubicBezTo>
                    <a:pt x="14" y="18"/>
                    <a:pt x="17" y="19"/>
                    <a:pt x="18" y="20"/>
                  </a:cubicBezTo>
                  <a:cubicBezTo>
                    <a:pt x="20" y="22"/>
                    <a:pt x="20" y="24"/>
                    <a:pt x="2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 name="Freeform 457"/>
            <p:cNvSpPr>
              <a:spLocks/>
            </p:cNvSpPr>
            <p:nvPr/>
          </p:nvSpPr>
          <p:spPr bwMode="auto">
            <a:xfrm>
              <a:off x="1310" y="735"/>
              <a:ext cx="31" cy="20"/>
            </a:xfrm>
            <a:custGeom>
              <a:avLst/>
              <a:gdLst>
                <a:gd name="T0" fmla="*/ 18 w 21"/>
                <a:gd name="T1" fmla="*/ 14 h 14"/>
                <a:gd name="T2" fmla="*/ 19 w 21"/>
                <a:gd name="T3" fmla="*/ 9 h 14"/>
                <a:gd name="T4" fmla="*/ 21 w 21"/>
                <a:gd name="T5" fmla="*/ 3 h 14"/>
                <a:gd name="T6" fmla="*/ 16 w 21"/>
                <a:gd name="T7" fmla="*/ 1 h 14"/>
                <a:gd name="T8" fmla="*/ 11 w 21"/>
                <a:gd name="T9" fmla="*/ 0 h 14"/>
                <a:gd name="T10" fmla="*/ 9 w 21"/>
                <a:gd name="T11" fmla="*/ 2 h 14"/>
                <a:gd name="T12" fmla="*/ 8 w 21"/>
                <a:gd name="T13" fmla="*/ 1 h 14"/>
                <a:gd name="T14" fmla="*/ 6 w 21"/>
                <a:gd name="T15" fmla="*/ 2 h 14"/>
                <a:gd name="T16" fmla="*/ 1 w 21"/>
                <a:gd name="T17" fmla="*/ 9 h 14"/>
                <a:gd name="T18" fmla="*/ 1 w 21"/>
                <a:gd name="T19" fmla="*/ 13 h 14"/>
                <a:gd name="T20" fmla="*/ 5 w 21"/>
                <a:gd name="T21" fmla="*/ 14 h 14"/>
                <a:gd name="T22" fmla="*/ 18 w 21"/>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4">
                  <a:moveTo>
                    <a:pt x="18" y="14"/>
                  </a:moveTo>
                  <a:cubicBezTo>
                    <a:pt x="18" y="14"/>
                    <a:pt x="21" y="14"/>
                    <a:pt x="19" y="9"/>
                  </a:cubicBezTo>
                  <a:cubicBezTo>
                    <a:pt x="19" y="9"/>
                    <a:pt x="21" y="6"/>
                    <a:pt x="21" y="3"/>
                  </a:cubicBezTo>
                  <a:cubicBezTo>
                    <a:pt x="21" y="3"/>
                    <a:pt x="18" y="1"/>
                    <a:pt x="16" y="1"/>
                  </a:cubicBezTo>
                  <a:cubicBezTo>
                    <a:pt x="16" y="1"/>
                    <a:pt x="10" y="1"/>
                    <a:pt x="11" y="0"/>
                  </a:cubicBezTo>
                  <a:cubicBezTo>
                    <a:pt x="11" y="0"/>
                    <a:pt x="10" y="1"/>
                    <a:pt x="9" y="2"/>
                  </a:cubicBezTo>
                  <a:cubicBezTo>
                    <a:pt x="8" y="1"/>
                    <a:pt x="8" y="1"/>
                    <a:pt x="8" y="1"/>
                  </a:cubicBezTo>
                  <a:cubicBezTo>
                    <a:pt x="8" y="1"/>
                    <a:pt x="7" y="0"/>
                    <a:pt x="6" y="2"/>
                  </a:cubicBezTo>
                  <a:cubicBezTo>
                    <a:pt x="1" y="9"/>
                    <a:pt x="1" y="9"/>
                    <a:pt x="1" y="9"/>
                  </a:cubicBezTo>
                  <a:cubicBezTo>
                    <a:pt x="1" y="9"/>
                    <a:pt x="0" y="12"/>
                    <a:pt x="1" y="13"/>
                  </a:cubicBezTo>
                  <a:cubicBezTo>
                    <a:pt x="1" y="13"/>
                    <a:pt x="3" y="14"/>
                    <a:pt x="5" y="14"/>
                  </a:cubicBezTo>
                  <a:cubicBezTo>
                    <a:pt x="18" y="14"/>
                    <a:pt x="18" y="14"/>
                    <a:pt x="18"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 name="Freeform 458"/>
            <p:cNvSpPr>
              <a:spLocks/>
            </p:cNvSpPr>
            <p:nvPr/>
          </p:nvSpPr>
          <p:spPr bwMode="auto">
            <a:xfrm>
              <a:off x="1323" y="736"/>
              <a:ext cx="2" cy="16"/>
            </a:xfrm>
            <a:custGeom>
              <a:avLst/>
              <a:gdLst>
                <a:gd name="T0" fmla="*/ 0 w 1"/>
                <a:gd name="T1" fmla="*/ 9 h 11"/>
                <a:gd name="T2" fmla="*/ 1 w 1"/>
                <a:gd name="T3" fmla="*/ 0 h 11"/>
                <a:gd name="T4" fmla="*/ 1 w 1"/>
                <a:gd name="T5" fmla="*/ 11 h 11"/>
                <a:gd name="T6" fmla="*/ 0 w 1"/>
                <a:gd name="T7" fmla="*/ 9 h 11"/>
              </a:gdLst>
              <a:ahLst/>
              <a:cxnLst>
                <a:cxn ang="0">
                  <a:pos x="T0" y="T1"/>
                </a:cxn>
                <a:cxn ang="0">
                  <a:pos x="T2" y="T3"/>
                </a:cxn>
                <a:cxn ang="0">
                  <a:pos x="T4" y="T5"/>
                </a:cxn>
                <a:cxn ang="0">
                  <a:pos x="T6" y="T7"/>
                </a:cxn>
              </a:cxnLst>
              <a:rect l="0" t="0" r="r" b="b"/>
              <a:pathLst>
                <a:path w="1" h="11">
                  <a:moveTo>
                    <a:pt x="0" y="9"/>
                  </a:moveTo>
                  <a:cubicBezTo>
                    <a:pt x="0" y="9"/>
                    <a:pt x="0" y="1"/>
                    <a:pt x="1" y="0"/>
                  </a:cubicBezTo>
                  <a:cubicBezTo>
                    <a:pt x="1" y="0"/>
                    <a:pt x="1" y="9"/>
                    <a:pt x="1" y="11"/>
                  </a:cubicBezTo>
                  <a:cubicBezTo>
                    <a:pt x="0" y="9"/>
                    <a:pt x="0" y="9"/>
                    <a:pt x="0"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 name="Freeform 459"/>
            <p:cNvSpPr>
              <a:spLocks noEditPoints="1"/>
            </p:cNvSpPr>
            <p:nvPr/>
          </p:nvSpPr>
          <p:spPr bwMode="auto">
            <a:xfrm>
              <a:off x="1329" y="739"/>
              <a:ext cx="12" cy="16"/>
            </a:xfrm>
            <a:custGeom>
              <a:avLst/>
              <a:gdLst>
                <a:gd name="T0" fmla="*/ 5 w 8"/>
                <a:gd name="T1" fmla="*/ 6 h 11"/>
                <a:gd name="T2" fmla="*/ 4 w 8"/>
                <a:gd name="T3" fmla="*/ 9 h 11"/>
                <a:gd name="T4" fmla="*/ 6 w 8"/>
                <a:gd name="T5" fmla="*/ 11 h 11"/>
                <a:gd name="T6" fmla="*/ 5 w 8"/>
                <a:gd name="T7" fmla="*/ 6 h 11"/>
                <a:gd name="T8" fmla="*/ 7 w 8"/>
                <a:gd name="T9" fmla="*/ 0 h 11"/>
                <a:gd name="T10" fmla="*/ 6 w 8"/>
                <a:gd name="T11" fmla="*/ 4 h 11"/>
                <a:gd name="T12" fmla="*/ 0 w 8"/>
                <a:gd name="T13" fmla="*/ 7 h 11"/>
                <a:gd name="T14" fmla="*/ 1 w 8"/>
                <a:gd name="T15" fmla="*/ 7 h 11"/>
                <a:gd name="T16" fmla="*/ 2 w 8"/>
                <a:gd name="T17" fmla="*/ 7 h 11"/>
                <a:gd name="T18" fmla="*/ 5 w 8"/>
                <a:gd name="T19" fmla="*/ 6 h 11"/>
                <a:gd name="T20" fmla="*/ 5 w 8"/>
                <a:gd name="T21" fmla="*/ 6 h 11"/>
                <a:gd name="T22" fmla="*/ 7 w 8"/>
                <a:gd name="T23" fmla="*/ 0 h 11"/>
                <a:gd name="T24" fmla="*/ 6 w 8"/>
                <a:gd name="T25" fmla="*/ 0 h 11"/>
                <a:gd name="T26" fmla="*/ 7 w 8"/>
                <a:gd name="T27" fmla="*/ 0 h 11"/>
                <a:gd name="T28" fmla="*/ 6 w 8"/>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1">
                  <a:moveTo>
                    <a:pt x="5" y="6"/>
                  </a:moveTo>
                  <a:cubicBezTo>
                    <a:pt x="5" y="6"/>
                    <a:pt x="7" y="9"/>
                    <a:pt x="4" y="9"/>
                  </a:cubicBezTo>
                  <a:cubicBezTo>
                    <a:pt x="4" y="9"/>
                    <a:pt x="5" y="10"/>
                    <a:pt x="6" y="11"/>
                  </a:cubicBezTo>
                  <a:cubicBezTo>
                    <a:pt x="8" y="9"/>
                    <a:pt x="5" y="6"/>
                    <a:pt x="5" y="6"/>
                  </a:cubicBezTo>
                  <a:moveTo>
                    <a:pt x="7" y="0"/>
                  </a:moveTo>
                  <a:cubicBezTo>
                    <a:pt x="7" y="1"/>
                    <a:pt x="6" y="4"/>
                    <a:pt x="6" y="4"/>
                  </a:cubicBezTo>
                  <a:cubicBezTo>
                    <a:pt x="0" y="7"/>
                    <a:pt x="0" y="7"/>
                    <a:pt x="0" y="7"/>
                  </a:cubicBezTo>
                  <a:cubicBezTo>
                    <a:pt x="1" y="7"/>
                    <a:pt x="1" y="7"/>
                    <a:pt x="1" y="7"/>
                  </a:cubicBezTo>
                  <a:cubicBezTo>
                    <a:pt x="1" y="7"/>
                    <a:pt x="1" y="7"/>
                    <a:pt x="2" y="7"/>
                  </a:cubicBezTo>
                  <a:cubicBezTo>
                    <a:pt x="5" y="6"/>
                    <a:pt x="5" y="6"/>
                    <a:pt x="5" y="6"/>
                  </a:cubicBezTo>
                  <a:cubicBezTo>
                    <a:pt x="5" y="6"/>
                    <a:pt x="5" y="6"/>
                    <a:pt x="5" y="6"/>
                  </a:cubicBezTo>
                  <a:cubicBezTo>
                    <a:pt x="8" y="3"/>
                    <a:pt x="7" y="1"/>
                    <a:pt x="7" y="0"/>
                  </a:cubicBezTo>
                  <a:moveTo>
                    <a:pt x="6" y="0"/>
                  </a:moveTo>
                  <a:cubicBezTo>
                    <a:pt x="6" y="0"/>
                    <a:pt x="7" y="0"/>
                    <a:pt x="7" y="0"/>
                  </a:cubicBezTo>
                  <a:cubicBezTo>
                    <a:pt x="7" y="0"/>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 name="Freeform 460"/>
            <p:cNvSpPr>
              <a:spLocks noEditPoints="1"/>
            </p:cNvSpPr>
            <p:nvPr/>
          </p:nvSpPr>
          <p:spPr bwMode="auto">
            <a:xfrm>
              <a:off x="1312" y="738"/>
              <a:ext cx="11" cy="13"/>
            </a:xfrm>
            <a:custGeom>
              <a:avLst/>
              <a:gdLst>
                <a:gd name="T0" fmla="*/ 8 w 8"/>
                <a:gd name="T1" fmla="*/ 3 h 9"/>
                <a:gd name="T2" fmla="*/ 8 w 8"/>
                <a:gd name="T3" fmla="*/ 2 h 9"/>
                <a:gd name="T4" fmla="*/ 8 w 8"/>
                <a:gd name="T5" fmla="*/ 3 h 9"/>
                <a:gd name="T6" fmla="*/ 8 w 8"/>
                <a:gd name="T7" fmla="*/ 8 h 9"/>
                <a:gd name="T8" fmla="*/ 6 w 8"/>
                <a:gd name="T9" fmla="*/ 9 h 9"/>
                <a:gd name="T10" fmla="*/ 5 w 8"/>
                <a:gd name="T11" fmla="*/ 7 h 9"/>
                <a:gd name="T12" fmla="*/ 8 w 8"/>
                <a:gd name="T13" fmla="*/ 3 h 9"/>
                <a:gd name="T14" fmla="*/ 8 w 8"/>
                <a:gd name="T15" fmla="*/ 0 h 9"/>
                <a:gd name="T16" fmla="*/ 4 w 8"/>
                <a:gd name="T17" fmla="*/ 6 h 9"/>
                <a:gd name="T18" fmla="*/ 6 w 8"/>
                <a:gd name="T19" fmla="*/ 9 h 9"/>
                <a:gd name="T20" fmla="*/ 8 w 8"/>
                <a:gd name="T21" fmla="*/ 8 h 9"/>
                <a:gd name="T22" fmla="*/ 8 w 8"/>
                <a:gd name="T23" fmla="*/ 0 h 9"/>
                <a:gd name="T24" fmla="*/ 8 w 8"/>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8" y="3"/>
                  </a:moveTo>
                  <a:cubicBezTo>
                    <a:pt x="8" y="2"/>
                    <a:pt x="8" y="2"/>
                    <a:pt x="8" y="2"/>
                  </a:cubicBezTo>
                  <a:cubicBezTo>
                    <a:pt x="8" y="2"/>
                    <a:pt x="8" y="2"/>
                    <a:pt x="8" y="3"/>
                  </a:cubicBezTo>
                  <a:cubicBezTo>
                    <a:pt x="8" y="5"/>
                    <a:pt x="8" y="8"/>
                    <a:pt x="8" y="8"/>
                  </a:cubicBezTo>
                  <a:cubicBezTo>
                    <a:pt x="7" y="9"/>
                    <a:pt x="6" y="9"/>
                    <a:pt x="6" y="9"/>
                  </a:cubicBezTo>
                  <a:cubicBezTo>
                    <a:pt x="4" y="9"/>
                    <a:pt x="5" y="7"/>
                    <a:pt x="5" y="7"/>
                  </a:cubicBezTo>
                  <a:cubicBezTo>
                    <a:pt x="7" y="6"/>
                    <a:pt x="8" y="4"/>
                    <a:pt x="8" y="3"/>
                  </a:cubicBezTo>
                  <a:moveTo>
                    <a:pt x="8" y="0"/>
                  </a:moveTo>
                  <a:cubicBezTo>
                    <a:pt x="4" y="6"/>
                    <a:pt x="4" y="6"/>
                    <a:pt x="4" y="6"/>
                  </a:cubicBezTo>
                  <a:cubicBezTo>
                    <a:pt x="0" y="8"/>
                    <a:pt x="4" y="9"/>
                    <a:pt x="6" y="9"/>
                  </a:cubicBezTo>
                  <a:cubicBezTo>
                    <a:pt x="7" y="9"/>
                    <a:pt x="8" y="9"/>
                    <a:pt x="8" y="8"/>
                  </a:cubicBezTo>
                  <a:cubicBezTo>
                    <a:pt x="7" y="5"/>
                    <a:pt x="8"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9" name="Freeform 461"/>
            <p:cNvSpPr>
              <a:spLocks noEditPoints="1"/>
            </p:cNvSpPr>
            <p:nvPr/>
          </p:nvSpPr>
          <p:spPr bwMode="auto">
            <a:xfrm>
              <a:off x="1326" y="738"/>
              <a:ext cx="13" cy="11"/>
            </a:xfrm>
            <a:custGeom>
              <a:avLst/>
              <a:gdLst>
                <a:gd name="T0" fmla="*/ 4 w 9"/>
                <a:gd name="T1" fmla="*/ 3 h 8"/>
                <a:gd name="T2" fmla="*/ 4 w 9"/>
                <a:gd name="T3" fmla="*/ 1 h 8"/>
                <a:gd name="T4" fmla="*/ 5 w 9"/>
                <a:gd name="T5" fmla="*/ 1 h 8"/>
                <a:gd name="T6" fmla="*/ 2 w 9"/>
                <a:gd name="T7" fmla="*/ 8 h 8"/>
                <a:gd name="T8" fmla="*/ 4 w 9"/>
                <a:gd name="T9" fmla="*/ 3 h 8"/>
                <a:gd name="T10" fmla="*/ 4 w 9"/>
                <a:gd name="T11" fmla="*/ 3 h 8"/>
                <a:gd name="T12" fmla="*/ 5 w 9"/>
                <a:gd name="T13" fmla="*/ 0 h 8"/>
                <a:gd name="T14" fmla="*/ 3 w 9"/>
                <a:gd name="T15" fmla="*/ 0 h 8"/>
                <a:gd name="T16" fmla="*/ 0 w 9"/>
                <a:gd name="T17" fmla="*/ 8 h 8"/>
                <a:gd name="T18" fmla="*/ 1 w 9"/>
                <a:gd name="T19" fmla="*/ 8 h 8"/>
                <a:gd name="T20" fmla="*/ 2 w 9"/>
                <a:gd name="T21" fmla="*/ 8 h 8"/>
                <a:gd name="T22" fmla="*/ 6 w 9"/>
                <a:gd name="T23" fmla="*/ 3 h 8"/>
                <a:gd name="T24" fmla="*/ 5 w 9"/>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8">
                  <a:moveTo>
                    <a:pt x="4" y="3"/>
                  </a:moveTo>
                  <a:cubicBezTo>
                    <a:pt x="1" y="1"/>
                    <a:pt x="3" y="1"/>
                    <a:pt x="4" y="1"/>
                  </a:cubicBezTo>
                  <a:cubicBezTo>
                    <a:pt x="4" y="1"/>
                    <a:pt x="5" y="1"/>
                    <a:pt x="5" y="1"/>
                  </a:cubicBezTo>
                  <a:cubicBezTo>
                    <a:pt x="9" y="2"/>
                    <a:pt x="2" y="8"/>
                    <a:pt x="2" y="8"/>
                  </a:cubicBezTo>
                  <a:cubicBezTo>
                    <a:pt x="6" y="3"/>
                    <a:pt x="5" y="3"/>
                    <a:pt x="4" y="3"/>
                  </a:cubicBezTo>
                  <a:cubicBezTo>
                    <a:pt x="4" y="3"/>
                    <a:pt x="4" y="3"/>
                    <a:pt x="4" y="3"/>
                  </a:cubicBezTo>
                  <a:moveTo>
                    <a:pt x="5" y="0"/>
                  </a:moveTo>
                  <a:cubicBezTo>
                    <a:pt x="4" y="0"/>
                    <a:pt x="3" y="0"/>
                    <a:pt x="3" y="0"/>
                  </a:cubicBezTo>
                  <a:cubicBezTo>
                    <a:pt x="2" y="0"/>
                    <a:pt x="1" y="6"/>
                    <a:pt x="0" y="8"/>
                  </a:cubicBezTo>
                  <a:cubicBezTo>
                    <a:pt x="1" y="8"/>
                    <a:pt x="1" y="8"/>
                    <a:pt x="1" y="8"/>
                  </a:cubicBezTo>
                  <a:cubicBezTo>
                    <a:pt x="1" y="8"/>
                    <a:pt x="2" y="8"/>
                    <a:pt x="2" y="8"/>
                  </a:cubicBezTo>
                  <a:cubicBezTo>
                    <a:pt x="7" y="3"/>
                    <a:pt x="6" y="3"/>
                    <a:pt x="6" y="3"/>
                  </a:cubicBezTo>
                  <a:cubicBezTo>
                    <a:pt x="7"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0" name="Freeform 462"/>
            <p:cNvSpPr>
              <a:spLocks/>
            </p:cNvSpPr>
            <p:nvPr/>
          </p:nvSpPr>
          <p:spPr bwMode="auto">
            <a:xfrm>
              <a:off x="1332" y="748"/>
              <a:ext cx="7" cy="4"/>
            </a:xfrm>
            <a:custGeom>
              <a:avLst/>
              <a:gdLst>
                <a:gd name="T0" fmla="*/ 3 w 5"/>
                <a:gd name="T1" fmla="*/ 0 h 3"/>
                <a:gd name="T2" fmla="*/ 0 w 5"/>
                <a:gd name="T3" fmla="*/ 1 h 3"/>
                <a:gd name="T4" fmla="*/ 2 w 5"/>
                <a:gd name="T5" fmla="*/ 3 h 3"/>
                <a:gd name="T6" fmla="*/ 3 w 5"/>
                <a:gd name="T7" fmla="*/ 0 h 3"/>
                <a:gd name="T8" fmla="*/ 3 w 5"/>
                <a:gd name="T9" fmla="*/ 0 h 3"/>
                <a:gd name="T10" fmla="*/ 3 w 5"/>
                <a:gd name="T11" fmla="*/ 0 h 3"/>
                <a:gd name="T12" fmla="*/ 3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3" y="0"/>
                  </a:moveTo>
                  <a:cubicBezTo>
                    <a:pt x="0" y="1"/>
                    <a:pt x="0" y="1"/>
                    <a:pt x="0" y="1"/>
                  </a:cubicBezTo>
                  <a:cubicBezTo>
                    <a:pt x="0" y="2"/>
                    <a:pt x="1" y="2"/>
                    <a:pt x="2" y="3"/>
                  </a:cubicBezTo>
                  <a:cubicBezTo>
                    <a:pt x="5" y="3"/>
                    <a:pt x="3" y="0"/>
                    <a:pt x="3" y="0"/>
                  </a:cubicBezTo>
                  <a:cubicBezTo>
                    <a:pt x="3" y="0"/>
                    <a:pt x="3" y="0"/>
                    <a:pt x="3" y="0"/>
                  </a:cubicBezTo>
                  <a:cubicBezTo>
                    <a:pt x="3"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1" name="Freeform 463"/>
            <p:cNvSpPr>
              <a:spLocks/>
            </p:cNvSpPr>
            <p:nvPr/>
          </p:nvSpPr>
          <p:spPr bwMode="auto">
            <a:xfrm>
              <a:off x="1284" y="748"/>
              <a:ext cx="83" cy="100"/>
            </a:xfrm>
            <a:custGeom>
              <a:avLst/>
              <a:gdLst>
                <a:gd name="T0" fmla="*/ 24 w 57"/>
                <a:gd name="T1" fmla="*/ 5 h 69"/>
                <a:gd name="T2" fmla="*/ 13 w 57"/>
                <a:gd name="T3" fmla="*/ 19 h 69"/>
                <a:gd name="T4" fmla="*/ 12 w 57"/>
                <a:gd name="T5" fmla="*/ 25 h 69"/>
                <a:gd name="T6" fmla="*/ 13 w 57"/>
                <a:gd name="T7" fmla="*/ 29 h 69"/>
                <a:gd name="T8" fmla="*/ 11 w 57"/>
                <a:gd name="T9" fmla="*/ 34 h 69"/>
                <a:gd name="T10" fmla="*/ 12 w 57"/>
                <a:gd name="T11" fmla="*/ 37 h 69"/>
                <a:gd name="T12" fmla="*/ 11 w 57"/>
                <a:gd name="T13" fmla="*/ 40 h 69"/>
                <a:gd name="T14" fmla="*/ 11 w 57"/>
                <a:gd name="T15" fmla="*/ 42 h 69"/>
                <a:gd name="T16" fmla="*/ 11 w 57"/>
                <a:gd name="T17" fmla="*/ 43 h 69"/>
                <a:gd name="T18" fmla="*/ 10 w 57"/>
                <a:gd name="T19" fmla="*/ 48 h 69"/>
                <a:gd name="T20" fmla="*/ 9 w 57"/>
                <a:gd name="T21" fmla="*/ 59 h 69"/>
                <a:gd name="T22" fmla="*/ 8 w 57"/>
                <a:gd name="T23" fmla="*/ 63 h 69"/>
                <a:gd name="T24" fmla="*/ 3 w 57"/>
                <a:gd name="T25" fmla="*/ 66 h 69"/>
                <a:gd name="T26" fmla="*/ 17 w 57"/>
                <a:gd name="T27" fmla="*/ 68 h 69"/>
                <a:gd name="T28" fmla="*/ 39 w 57"/>
                <a:gd name="T29" fmla="*/ 68 h 69"/>
                <a:gd name="T30" fmla="*/ 48 w 57"/>
                <a:gd name="T31" fmla="*/ 67 h 69"/>
                <a:gd name="T32" fmla="*/ 55 w 57"/>
                <a:gd name="T33" fmla="*/ 65 h 69"/>
                <a:gd name="T34" fmla="*/ 55 w 57"/>
                <a:gd name="T35" fmla="*/ 62 h 69"/>
                <a:gd name="T36" fmla="*/ 51 w 57"/>
                <a:gd name="T37" fmla="*/ 60 h 69"/>
                <a:gd name="T38" fmla="*/ 48 w 57"/>
                <a:gd name="T39" fmla="*/ 60 h 69"/>
                <a:gd name="T40" fmla="*/ 48 w 57"/>
                <a:gd name="T41" fmla="*/ 56 h 69"/>
                <a:gd name="T42" fmla="*/ 46 w 57"/>
                <a:gd name="T43" fmla="*/ 54 h 69"/>
                <a:gd name="T44" fmla="*/ 47 w 57"/>
                <a:gd name="T45" fmla="*/ 43 h 69"/>
                <a:gd name="T46" fmla="*/ 47 w 57"/>
                <a:gd name="T47" fmla="*/ 36 h 69"/>
                <a:gd name="T48" fmla="*/ 47 w 57"/>
                <a:gd name="T49" fmla="*/ 33 h 69"/>
                <a:gd name="T50" fmla="*/ 47 w 57"/>
                <a:gd name="T51" fmla="*/ 27 h 69"/>
                <a:gd name="T52" fmla="*/ 48 w 57"/>
                <a:gd name="T53" fmla="*/ 21 h 69"/>
                <a:gd name="T54" fmla="*/ 43 w 57"/>
                <a:gd name="T55" fmla="*/ 12 h 69"/>
                <a:gd name="T56" fmla="*/ 32 w 57"/>
                <a:gd name="T57" fmla="*/ 1 h 69"/>
                <a:gd name="T58" fmla="*/ 24 w 57"/>
                <a:gd name="T59" fmla="*/ 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69">
                  <a:moveTo>
                    <a:pt x="24" y="5"/>
                  </a:moveTo>
                  <a:cubicBezTo>
                    <a:pt x="24" y="5"/>
                    <a:pt x="13" y="6"/>
                    <a:pt x="13" y="19"/>
                  </a:cubicBezTo>
                  <a:cubicBezTo>
                    <a:pt x="12" y="25"/>
                    <a:pt x="12" y="25"/>
                    <a:pt x="12" y="25"/>
                  </a:cubicBezTo>
                  <a:cubicBezTo>
                    <a:pt x="12" y="25"/>
                    <a:pt x="12" y="27"/>
                    <a:pt x="13" y="29"/>
                  </a:cubicBezTo>
                  <a:cubicBezTo>
                    <a:pt x="13" y="29"/>
                    <a:pt x="13" y="30"/>
                    <a:pt x="11" y="34"/>
                  </a:cubicBezTo>
                  <a:cubicBezTo>
                    <a:pt x="11" y="34"/>
                    <a:pt x="11" y="35"/>
                    <a:pt x="12" y="37"/>
                  </a:cubicBezTo>
                  <a:cubicBezTo>
                    <a:pt x="11" y="40"/>
                    <a:pt x="11" y="40"/>
                    <a:pt x="11" y="40"/>
                  </a:cubicBezTo>
                  <a:cubicBezTo>
                    <a:pt x="11" y="40"/>
                    <a:pt x="11" y="41"/>
                    <a:pt x="11" y="42"/>
                  </a:cubicBezTo>
                  <a:cubicBezTo>
                    <a:pt x="11" y="42"/>
                    <a:pt x="13" y="42"/>
                    <a:pt x="11" y="43"/>
                  </a:cubicBezTo>
                  <a:cubicBezTo>
                    <a:pt x="11" y="43"/>
                    <a:pt x="10" y="43"/>
                    <a:pt x="10" y="48"/>
                  </a:cubicBezTo>
                  <a:cubicBezTo>
                    <a:pt x="10" y="48"/>
                    <a:pt x="10" y="58"/>
                    <a:pt x="9" y="59"/>
                  </a:cubicBezTo>
                  <a:cubicBezTo>
                    <a:pt x="9" y="59"/>
                    <a:pt x="8" y="60"/>
                    <a:pt x="8" y="63"/>
                  </a:cubicBezTo>
                  <a:cubicBezTo>
                    <a:pt x="8" y="63"/>
                    <a:pt x="0" y="63"/>
                    <a:pt x="3" y="66"/>
                  </a:cubicBezTo>
                  <a:cubicBezTo>
                    <a:pt x="3" y="66"/>
                    <a:pt x="13" y="69"/>
                    <a:pt x="17" y="68"/>
                  </a:cubicBezTo>
                  <a:cubicBezTo>
                    <a:pt x="17" y="68"/>
                    <a:pt x="37" y="67"/>
                    <a:pt x="39" y="68"/>
                  </a:cubicBezTo>
                  <a:cubicBezTo>
                    <a:pt x="48" y="67"/>
                    <a:pt x="48" y="67"/>
                    <a:pt x="48" y="67"/>
                  </a:cubicBezTo>
                  <a:cubicBezTo>
                    <a:pt x="48" y="67"/>
                    <a:pt x="53" y="64"/>
                    <a:pt x="55" y="65"/>
                  </a:cubicBezTo>
                  <a:cubicBezTo>
                    <a:pt x="55" y="65"/>
                    <a:pt x="57" y="62"/>
                    <a:pt x="55" y="62"/>
                  </a:cubicBezTo>
                  <a:cubicBezTo>
                    <a:pt x="55" y="62"/>
                    <a:pt x="52" y="60"/>
                    <a:pt x="51" y="60"/>
                  </a:cubicBezTo>
                  <a:cubicBezTo>
                    <a:pt x="51" y="60"/>
                    <a:pt x="49" y="59"/>
                    <a:pt x="48" y="60"/>
                  </a:cubicBezTo>
                  <a:cubicBezTo>
                    <a:pt x="48" y="60"/>
                    <a:pt x="47" y="58"/>
                    <a:pt x="48" y="56"/>
                  </a:cubicBezTo>
                  <a:cubicBezTo>
                    <a:pt x="46" y="54"/>
                    <a:pt x="46" y="54"/>
                    <a:pt x="46" y="54"/>
                  </a:cubicBezTo>
                  <a:cubicBezTo>
                    <a:pt x="46" y="54"/>
                    <a:pt x="46" y="47"/>
                    <a:pt x="47" y="43"/>
                  </a:cubicBezTo>
                  <a:cubicBezTo>
                    <a:pt x="47" y="43"/>
                    <a:pt x="48" y="37"/>
                    <a:pt x="47" y="36"/>
                  </a:cubicBezTo>
                  <a:cubicBezTo>
                    <a:pt x="47" y="36"/>
                    <a:pt x="46" y="33"/>
                    <a:pt x="47" y="33"/>
                  </a:cubicBezTo>
                  <a:cubicBezTo>
                    <a:pt x="47" y="33"/>
                    <a:pt x="48" y="32"/>
                    <a:pt x="47" y="27"/>
                  </a:cubicBezTo>
                  <a:cubicBezTo>
                    <a:pt x="47" y="27"/>
                    <a:pt x="47" y="21"/>
                    <a:pt x="48" y="21"/>
                  </a:cubicBezTo>
                  <a:cubicBezTo>
                    <a:pt x="48" y="21"/>
                    <a:pt x="48" y="17"/>
                    <a:pt x="43" y="12"/>
                  </a:cubicBezTo>
                  <a:cubicBezTo>
                    <a:pt x="43" y="12"/>
                    <a:pt x="35" y="2"/>
                    <a:pt x="32" y="1"/>
                  </a:cubicBezTo>
                  <a:cubicBezTo>
                    <a:pt x="32" y="1"/>
                    <a:pt x="25" y="0"/>
                    <a:pt x="2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2" name="Freeform 464"/>
            <p:cNvSpPr>
              <a:spLocks/>
            </p:cNvSpPr>
            <p:nvPr/>
          </p:nvSpPr>
          <p:spPr bwMode="auto">
            <a:xfrm>
              <a:off x="1303" y="755"/>
              <a:ext cx="16" cy="12"/>
            </a:xfrm>
            <a:custGeom>
              <a:avLst/>
              <a:gdLst>
                <a:gd name="T0" fmla="*/ 11 w 11"/>
                <a:gd name="T1" fmla="*/ 0 h 8"/>
                <a:gd name="T2" fmla="*/ 10 w 11"/>
                <a:gd name="T3" fmla="*/ 0 h 8"/>
                <a:gd name="T4" fmla="*/ 4 w 11"/>
                <a:gd name="T5" fmla="*/ 4 h 8"/>
                <a:gd name="T6" fmla="*/ 2 w 11"/>
                <a:gd name="T7" fmla="*/ 8 h 8"/>
                <a:gd name="T8" fmla="*/ 11 w 11"/>
                <a:gd name="T9" fmla="*/ 0 h 8"/>
              </a:gdLst>
              <a:ahLst/>
              <a:cxnLst>
                <a:cxn ang="0">
                  <a:pos x="T0" y="T1"/>
                </a:cxn>
                <a:cxn ang="0">
                  <a:pos x="T2" y="T3"/>
                </a:cxn>
                <a:cxn ang="0">
                  <a:pos x="T4" y="T5"/>
                </a:cxn>
                <a:cxn ang="0">
                  <a:pos x="T6" y="T7"/>
                </a:cxn>
                <a:cxn ang="0">
                  <a:pos x="T8" y="T9"/>
                </a:cxn>
              </a:cxnLst>
              <a:rect l="0" t="0" r="r" b="b"/>
              <a:pathLst>
                <a:path w="11" h="8">
                  <a:moveTo>
                    <a:pt x="11" y="0"/>
                  </a:moveTo>
                  <a:cubicBezTo>
                    <a:pt x="10" y="0"/>
                    <a:pt x="10" y="0"/>
                    <a:pt x="10" y="0"/>
                  </a:cubicBezTo>
                  <a:cubicBezTo>
                    <a:pt x="7" y="1"/>
                    <a:pt x="4" y="4"/>
                    <a:pt x="4" y="4"/>
                  </a:cubicBezTo>
                  <a:cubicBezTo>
                    <a:pt x="0" y="8"/>
                    <a:pt x="2" y="8"/>
                    <a:pt x="2" y="8"/>
                  </a:cubicBezTo>
                  <a:cubicBezTo>
                    <a:pt x="5" y="7"/>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3" name="Freeform 465"/>
            <p:cNvSpPr>
              <a:spLocks/>
            </p:cNvSpPr>
            <p:nvPr/>
          </p:nvSpPr>
          <p:spPr bwMode="auto">
            <a:xfrm>
              <a:off x="1313" y="777"/>
              <a:ext cx="0" cy="1"/>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4" name="Freeform 466"/>
            <p:cNvSpPr>
              <a:spLocks/>
            </p:cNvSpPr>
            <p:nvPr/>
          </p:nvSpPr>
          <p:spPr bwMode="auto">
            <a:xfrm>
              <a:off x="1331" y="824"/>
              <a:ext cx="3" cy="4"/>
            </a:xfrm>
            <a:custGeom>
              <a:avLst/>
              <a:gdLst>
                <a:gd name="T0" fmla="*/ 0 w 2"/>
                <a:gd name="T1" fmla="*/ 3 h 3"/>
                <a:gd name="T2" fmla="*/ 1 w 2"/>
                <a:gd name="T3" fmla="*/ 2 h 3"/>
                <a:gd name="T4" fmla="*/ 2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1" y="3"/>
                    <a:pt x="1" y="3"/>
                    <a:pt x="1" y="2"/>
                  </a:cubicBezTo>
                  <a:cubicBezTo>
                    <a:pt x="1" y="2"/>
                    <a:pt x="1" y="1"/>
                    <a:pt x="2" y="0"/>
                  </a:cubicBezTo>
                  <a:cubicBezTo>
                    <a:pt x="1" y="0"/>
                    <a:pt x="1" y="0"/>
                    <a:pt x="1" y="0"/>
                  </a:cubicBezTo>
                  <a:cubicBezTo>
                    <a:pt x="0" y="1"/>
                    <a:pt x="0" y="1"/>
                    <a:pt x="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5" name="Freeform 467"/>
            <p:cNvSpPr>
              <a:spLocks/>
            </p:cNvSpPr>
            <p:nvPr/>
          </p:nvSpPr>
          <p:spPr bwMode="auto">
            <a:xfrm>
              <a:off x="1313" y="757"/>
              <a:ext cx="12" cy="13"/>
            </a:xfrm>
            <a:custGeom>
              <a:avLst/>
              <a:gdLst>
                <a:gd name="T0" fmla="*/ 5 w 8"/>
                <a:gd name="T1" fmla="*/ 0 h 9"/>
                <a:gd name="T2" fmla="*/ 1 w 8"/>
                <a:gd name="T3" fmla="*/ 5 h 9"/>
                <a:gd name="T4" fmla="*/ 3 w 8"/>
                <a:gd name="T5" fmla="*/ 5 h 9"/>
                <a:gd name="T6" fmla="*/ 5 w 8"/>
                <a:gd name="T7" fmla="*/ 0 h 9"/>
              </a:gdLst>
              <a:ahLst/>
              <a:cxnLst>
                <a:cxn ang="0">
                  <a:pos x="T0" y="T1"/>
                </a:cxn>
                <a:cxn ang="0">
                  <a:pos x="T2" y="T3"/>
                </a:cxn>
                <a:cxn ang="0">
                  <a:pos x="T4" y="T5"/>
                </a:cxn>
                <a:cxn ang="0">
                  <a:pos x="T6" y="T7"/>
                </a:cxn>
              </a:cxnLst>
              <a:rect l="0" t="0" r="r" b="b"/>
              <a:pathLst>
                <a:path w="8" h="9">
                  <a:moveTo>
                    <a:pt x="5" y="0"/>
                  </a:moveTo>
                  <a:cubicBezTo>
                    <a:pt x="5" y="0"/>
                    <a:pt x="8" y="9"/>
                    <a:pt x="1" y="5"/>
                  </a:cubicBezTo>
                  <a:cubicBezTo>
                    <a:pt x="1" y="5"/>
                    <a:pt x="0" y="3"/>
                    <a:pt x="3" y="5"/>
                  </a:cubicBezTo>
                  <a:cubicBezTo>
                    <a:pt x="3" y="5"/>
                    <a:pt x="6" y="6"/>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pic>
          <p:nvPicPr>
            <p:cNvPr id="66" name="Picture 46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22" y="750"/>
              <a:ext cx="14"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7" name="Freeform 469"/>
            <p:cNvSpPr>
              <a:spLocks/>
            </p:cNvSpPr>
            <p:nvPr/>
          </p:nvSpPr>
          <p:spPr bwMode="auto">
            <a:xfrm>
              <a:off x="1322" y="749"/>
              <a:ext cx="23" cy="11"/>
            </a:xfrm>
            <a:custGeom>
              <a:avLst/>
              <a:gdLst>
                <a:gd name="T0" fmla="*/ 4 w 16"/>
                <a:gd name="T1" fmla="*/ 0 h 7"/>
                <a:gd name="T2" fmla="*/ 6 w 16"/>
                <a:gd name="T3" fmla="*/ 5 h 7"/>
                <a:gd name="T4" fmla="*/ 0 w 16"/>
                <a:gd name="T5" fmla="*/ 4 h 7"/>
                <a:gd name="T6" fmla="*/ 4 w 16"/>
                <a:gd name="T7" fmla="*/ 0 h 7"/>
              </a:gdLst>
              <a:ahLst/>
              <a:cxnLst>
                <a:cxn ang="0">
                  <a:pos x="T0" y="T1"/>
                </a:cxn>
                <a:cxn ang="0">
                  <a:pos x="T2" y="T3"/>
                </a:cxn>
                <a:cxn ang="0">
                  <a:pos x="T4" y="T5"/>
                </a:cxn>
                <a:cxn ang="0">
                  <a:pos x="T6" y="T7"/>
                </a:cxn>
              </a:cxnLst>
              <a:rect l="0" t="0" r="r" b="b"/>
              <a:pathLst>
                <a:path w="16" h="7">
                  <a:moveTo>
                    <a:pt x="4" y="0"/>
                  </a:moveTo>
                  <a:cubicBezTo>
                    <a:pt x="4" y="0"/>
                    <a:pt x="15" y="5"/>
                    <a:pt x="6" y="5"/>
                  </a:cubicBezTo>
                  <a:cubicBezTo>
                    <a:pt x="0" y="4"/>
                    <a:pt x="0" y="4"/>
                    <a:pt x="0" y="4"/>
                  </a:cubicBezTo>
                  <a:cubicBezTo>
                    <a:pt x="0" y="4"/>
                    <a:pt x="16" y="7"/>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8" name="Freeform 470"/>
            <p:cNvSpPr>
              <a:spLocks/>
            </p:cNvSpPr>
            <p:nvPr/>
          </p:nvSpPr>
          <p:spPr bwMode="auto">
            <a:xfrm>
              <a:off x="1328" y="739"/>
              <a:ext cx="11" cy="10"/>
            </a:xfrm>
            <a:custGeom>
              <a:avLst/>
              <a:gdLst>
                <a:gd name="T0" fmla="*/ 3 w 8"/>
                <a:gd name="T1" fmla="*/ 0 h 7"/>
                <a:gd name="T2" fmla="*/ 3 w 8"/>
                <a:gd name="T3" fmla="*/ 2 h 7"/>
                <a:gd name="T4" fmla="*/ 3 w 8"/>
                <a:gd name="T5" fmla="*/ 2 h 7"/>
                <a:gd name="T6" fmla="*/ 1 w 8"/>
                <a:gd name="T7" fmla="*/ 7 h 7"/>
                <a:gd name="T8" fmla="*/ 4 w 8"/>
                <a:gd name="T9" fmla="*/ 0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0"/>
                    <a:pt x="0" y="0"/>
                    <a:pt x="3" y="2"/>
                  </a:cubicBezTo>
                  <a:cubicBezTo>
                    <a:pt x="3" y="2"/>
                    <a:pt x="3" y="2"/>
                    <a:pt x="3" y="2"/>
                  </a:cubicBezTo>
                  <a:cubicBezTo>
                    <a:pt x="4" y="2"/>
                    <a:pt x="5" y="2"/>
                    <a:pt x="1" y="7"/>
                  </a:cubicBezTo>
                  <a:cubicBezTo>
                    <a:pt x="1" y="7"/>
                    <a:pt x="8" y="1"/>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9" name="Freeform 471"/>
            <p:cNvSpPr>
              <a:spLocks noEditPoints="1"/>
            </p:cNvSpPr>
            <p:nvPr/>
          </p:nvSpPr>
          <p:spPr bwMode="auto">
            <a:xfrm>
              <a:off x="1318" y="741"/>
              <a:ext cx="5" cy="10"/>
            </a:xfrm>
            <a:custGeom>
              <a:avLst/>
              <a:gdLst>
                <a:gd name="T0" fmla="*/ 4 w 4"/>
                <a:gd name="T1" fmla="*/ 1 h 7"/>
                <a:gd name="T2" fmla="*/ 1 w 4"/>
                <a:gd name="T3" fmla="*/ 5 h 7"/>
                <a:gd name="T4" fmla="*/ 2 w 4"/>
                <a:gd name="T5" fmla="*/ 7 h 7"/>
                <a:gd name="T6" fmla="*/ 4 w 4"/>
                <a:gd name="T7" fmla="*/ 6 h 7"/>
                <a:gd name="T8" fmla="*/ 4 w 4"/>
                <a:gd name="T9" fmla="*/ 1 h 7"/>
                <a:gd name="T10" fmla="*/ 4 w 4"/>
                <a:gd name="T11" fmla="*/ 0 h 7"/>
                <a:gd name="T12" fmla="*/ 4 w 4"/>
                <a:gd name="T13" fmla="*/ 1 h 7"/>
                <a:gd name="T14" fmla="*/ 4 w 4"/>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7">
                  <a:moveTo>
                    <a:pt x="4" y="1"/>
                  </a:moveTo>
                  <a:cubicBezTo>
                    <a:pt x="4" y="2"/>
                    <a:pt x="3" y="4"/>
                    <a:pt x="1" y="5"/>
                  </a:cubicBezTo>
                  <a:cubicBezTo>
                    <a:pt x="1" y="5"/>
                    <a:pt x="0" y="7"/>
                    <a:pt x="2" y="7"/>
                  </a:cubicBezTo>
                  <a:cubicBezTo>
                    <a:pt x="2" y="7"/>
                    <a:pt x="3" y="7"/>
                    <a:pt x="4" y="6"/>
                  </a:cubicBezTo>
                  <a:cubicBezTo>
                    <a:pt x="4" y="6"/>
                    <a:pt x="4" y="3"/>
                    <a:pt x="4" y="1"/>
                  </a:cubicBezTo>
                  <a:moveTo>
                    <a:pt x="4" y="0"/>
                  </a:moveTo>
                  <a:cubicBezTo>
                    <a:pt x="4" y="0"/>
                    <a:pt x="4" y="0"/>
                    <a:pt x="4" y="1"/>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0" name="Freeform 472"/>
            <p:cNvSpPr>
              <a:spLocks/>
            </p:cNvSpPr>
            <p:nvPr/>
          </p:nvSpPr>
          <p:spPr bwMode="auto">
            <a:xfrm>
              <a:off x="1309" y="744"/>
              <a:ext cx="10" cy="8"/>
            </a:xfrm>
            <a:custGeom>
              <a:avLst/>
              <a:gdLst>
                <a:gd name="T0" fmla="*/ 7 w 7"/>
                <a:gd name="T1" fmla="*/ 0 h 6"/>
                <a:gd name="T2" fmla="*/ 3 w 7"/>
                <a:gd name="T3" fmla="*/ 5 h 6"/>
                <a:gd name="T4" fmla="*/ 6 w 7"/>
                <a:gd name="T5" fmla="*/ 6 h 6"/>
                <a:gd name="T6" fmla="*/ 7 w 7"/>
                <a:gd name="T7" fmla="*/ 0 h 6"/>
              </a:gdLst>
              <a:ahLst/>
              <a:cxnLst>
                <a:cxn ang="0">
                  <a:pos x="T0" y="T1"/>
                </a:cxn>
                <a:cxn ang="0">
                  <a:pos x="T2" y="T3"/>
                </a:cxn>
                <a:cxn ang="0">
                  <a:pos x="T4" y="T5"/>
                </a:cxn>
                <a:cxn ang="0">
                  <a:pos x="T6" y="T7"/>
                </a:cxn>
              </a:cxnLst>
              <a:rect l="0" t="0" r="r" b="b"/>
              <a:pathLst>
                <a:path w="7" h="6">
                  <a:moveTo>
                    <a:pt x="7" y="0"/>
                  </a:moveTo>
                  <a:cubicBezTo>
                    <a:pt x="7" y="0"/>
                    <a:pt x="2" y="3"/>
                    <a:pt x="3" y="5"/>
                  </a:cubicBezTo>
                  <a:cubicBezTo>
                    <a:pt x="3" y="5"/>
                    <a:pt x="3" y="6"/>
                    <a:pt x="6" y="6"/>
                  </a:cubicBezTo>
                  <a:cubicBezTo>
                    <a:pt x="6" y="6"/>
                    <a:pt x="0" y="6"/>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1" name="Freeform 473"/>
            <p:cNvSpPr>
              <a:spLocks/>
            </p:cNvSpPr>
            <p:nvPr/>
          </p:nvSpPr>
          <p:spPr bwMode="auto">
            <a:xfrm>
              <a:off x="1286" y="764"/>
              <a:ext cx="46" cy="81"/>
            </a:xfrm>
            <a:custGeom>
              <a:avLst/>
              <a:gdLst>
                <a:gd name="T0" fmla="*/ 18 w 32"/>
                <a:gd name="T1" fmla="*/ 0 h 56"/>
                <a:gd name="T2" fmla="*/ 14 w 32"/>
                <a:gd name="T3" fmla="*/ 7 h 56"/>
                <a:gd name="T4" fmla="*/ 23 w 32"/>
                <a:gd name="T5" fmla="*/ 13 h 56"/>
                <a:gd name="T6" fmla="*/ 14 w 32"/>
                <a:gd name="T7" fmla="*/ 14 h 56"/>
                <a:gd name="T8" fmla="*/ 14 w 32"/>
                <a:gd name="T9" fmla="*/ 19 h 56"/>
                <a:gd name="T10" fmla="*/ 12 w 32"/>
                <a:gd name="T11" fmla="*/ 31 h 56"/>
                <a:gd name="T12" fmla="*/ 15 w 32"/>
                <a:gd name="T13" fmla="*/ 34 h 56"/>
                <a:gd name="T14" fmla="*/ 10 w 32"/>
                <a:gd name="T15" fmla="*/ 50 h 56"/>
                <a:gd name="T16" fmla="*/ 8 w 32"/>
                <a:gd name="T17" fmla="*/ 52 h 56"/>
                <a:gd name="T18" fmla="*/ 3 w 32"/>
                <a:gd name="T19" fmla="*/ 54 h 56"/>
                <a:gd name="T20" fmla="*/ 8 w 32"/>
                <a:gd name="T21" fmla="*/ 52 h 56"/>
                <a:gd name="T22" fmla="*/ 8 w 32"/>
                <a:gd name="T23" fmla="*/ 49 h 56"/>
                <a:gd name="T24" fmla="*/ 10 w 32"/>
                <a:gd name="T25" fmla="*/ 33 h 56"/>
                <a:gd name="T26" fmla="*/ 11 w 32"/>
                <a:gd name="T27" fmla="*/ 30 h 56"/>
                <a:gd name="T28" fmla="*/ 10 w 32"/>
                <a:gd name="T29" fmla="*/ 23 h 56"/>
                <a:gd name="T30" fmla="*/ 12 w 32"/>
                <a:gd name="T31" fmla="*/ 18 h 56"/>
                <a:gd name="T32" fmla="*/ 18 w 32"/>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56">
                  <a:moveTo>
                    <a:pt x="18" y="0"/>
                  </a:moveTo>
                  <a:cubicBezTo>
                    <a:pt x="14" y="7"/>
                    <a:pt x="14" y="7"/>
                    <a:pt x="14" y="7"/>
                  </a:cubicBezTo>
                  <a:cubicBezTo>
                    <a:pt x="14" y="7"/>
                    <a:pt x="15" y="9"/>
                    <a:pt x="23" y="13"/>
                  </a:cubicBezTo>
                  <a:cubicBezTo>
                    <a:pt x="23" y="13"/>
                    <a:pt x="26" y="15"/>
                    <a:pt x="14" y="14"/>
                  </a:cubicBezTo>
                  <a:cubicBezTo>
                    <a:pt x="14" y="14"/>
                    <a:pt x="12" y="15"/>
                    <a:pt x="14" y="19"/>
                  </a:cubicBezTo>
                  <a:cubicBezTo>
                    <a:pt x="12" y="31"/>
                    <a:pt x="12" y="31"/>
                    <a:pt x="12" y="31"/>
                  </a:cubicBezTo>
                  <a:cubicBezTo>
                    <a:pt x="12" y="31"/>
                    <a:pt x="32" y="36"/>
                    <a:pt x="15" y="34"/>
                  </a:cubicBezTo>
                  <a:cubicBezTo>
                    <a:pt x="15" y="34"/>
                    <a:pt x="14" y="31"/>
                    <a:pt x="10" y="50"/>
                  </a:cubicBezTo>
                  <a:cubicBezTo>
                    <a:pt x="10" y="50"/>
                    <a:pt x="21" y="56"/>
                    <a:pt x="8" y="52"/>
                  </a:cubicBezTo>
                  <a:cubicBezTo>
                    <a:pt x="8" y="52"/>
                    <a:pt x="3" y="54"/>
                    <a:pt x="3" y="54"/>
                  </a:cubicBezTo>
                  <a:cubicBezTo>
                    <a:pt x="3" y="54"/>
                    <a:pt x="0" y="53"/>
                    <a:pt x="8" y="52"/>
                  </a:cubicBezTo>
                  <a:cubicBezTo>
                    <a:pt x="8" y="52"/>
                    <a:pt x="7" y="51"/>
                    <a:pt x="8" y="49"/>
                  </a:cubicBezTo>
                  <a:cubicBezTo>
                    <a:pt x="8" y="49"/>
                    <a:pt x="11" y="34"/>
                    <a:pt x="10" y="33"/>
                  </a:cubicBezTo>
                  <a:cubicBezTo>
                    <a:pt x="10" y="33"/>
                    <a:pt x="15" y="33"/>
                    <a:pt x="11" y="30"/>
                  </a:cubicBezTo>
                  <a:cubicBezTo>
                    <a:pt x="11" y="30"/>
                    <a:pt x="12" y="24"/>
                    <a:pt x="10" y="23"/>
                  </a:cubicBezTo>
                  <a:cubicBezTo>
                    <a:pt x="12" y="18"/>
                    <a:pt x="12" y="18"/>
                    <a:pt x="12" y="18"/>
                  </a:cubicBezTo>
                  <a:cubicBezTo>
                    <a:pt x="12" y="18"/>
                    <a:pt x="9" y="11"/>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2" name="Freeform 474"/>
            <p:cNvSpPr>
              <a:spLocks/>
            </p:cNvSpPr>
            <p:nvPr/>
          </p:nvSpPr>
          <p:spPr bwMode="auto">
            <a:xfrm>
              <a:off x="1303" y="774"/>
              <a:ext cx="6" cy="19"/>
            </a:xfrm>
            <a:custGeom>
              <a:avLst/>
              <a:gdLst>
                <a:gd name="T0" fmla="*/ 2 w 4"/>
                <a:gd name="T1" fmla="*/ 4 h 13"/>
                <a:gd name="T2" fmla="*/ 3 w 4"/>
                <a:gd name="T3" fmla="*/ 4 h 13"/>
                <a:gd name="T4" fmla="*/ 2 w 4"/>
                <a:gd name="T5" fmla="*/ 2 h 13"/>
                <a:gd name="T6" fmla="*/ 1 w 4"/>
                <a:gd name="T7" fmla="*/ 2 h 13"/>
                <a:gd name="T8" fmla="*/ 0 w 4"/>
                <a:gd name="T9" fmla="*/ 4 h 13"/>
                <a:gd name="T10" fmla="*/ 1 w 4"/>
                <a:gd name="T11" fmla="*/ 7 h 13"/>
                <a:gd name="T12" fmla="*/ 1 w 4"/>
                <a:gd name="T13" fmla="*/ 11 h 13"/>
                <a:gd name="T14" fmla="*/ 1 w 4"/>
                <a:gd name="T15" fmla="*/ 9 h 13"/>
                <a:gd name="T16" fmla="*/ 0 w 4"/>
                <a:gd name="T17" fmla="*/ 10 h 13"/>
                <a:gd name="T18" fmla="*/ 1 w 4"/>
                <a:gd name="T19" fmla="*/ 13 h 13"/>
                <a:gd name="T20" fmla="*/ 1 w 4"/>
                <a:gd name="T21" fmla="*/ 12 h 13"/>
                <a:gd name="T22" fmla="*/ 3 w 4"/>
                <a:gd name="T23" fmla="*/ 8 h 13"/>
                <a:gd name="T24" fmla="*/ 1 w 4"/>
                <a:gd name="T25" fmla="*/ 4 h 13"/>
                <a:gd name="T26" fmla="*/ 2 w 4"/>
                <a:gd name="T27"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3">
                  <a:moveTo>
                    <a:pt x="2" y="4"/>
                  </a:moveTo>
                  <a:cubicBezTo>
                    <a:pt x="3" y="4"/>
                    <a:pt x="3" y="4"/>
                    <a:pt x="3" y="4"/>
                  </a:cubicBezTo>
                  <a:cubicBezTo>
                    <a:pt x="3" y="4"/>
                    <a:pt x="4" y="2"/>
                    <a:pt x="2" y="2"/>
                  </a:cubicBezTo>
                  <a:cubicBezTo>
                    <a:pt x="2" y="2"/>
                    <a:pt x="2" y="0"/>
                    <a:pt x="1" y="2"/>
                  </a:cubicBezTo>
                  <a:cubicBezTo>
                    <a:pt x="1" y="2"/>
                    <a:pt x="0" y="2"/>
                    <a:pt x="0" y="4"/>
                  </a:cubicBezTo>
                  <a:cubicBezTo>
                    <a:pt x="0" y="4"/>
                    <a:pt x="0" y="6"/>
                    <a:pt x="1" y="7"/>
                  </a:cubicBezTo>
                  <a:cubicBezTo>
                    <a:pt x="1" y="7"/>
                    <a:pt x="4" y="10"/>
                    <a:pt x="1" y="11"/>
                  </a:cubicBezTo>
                  <a:cubicBezTo>
                    <a:pt x="1" y="9"/>
                    <a:pt x="1" y="9"/>
                    <a:pt x="1" y="9"/>
                  </a:cubicBezTo>
                  <a:cubicBezTo>
                    <a:pt x="1" y="9"/>
                    <a:pt x="0" y="8"/>
                    <a:pt x="0" y="10"/>
                  </a:cubicBezTo>
                  <a:cubicBezTo>
                    <a:pt x="1" y="13"/>
                    <a:pt x="1" y="13"/>
                    <a:pt x="1" y="13"/>
                  </a:cubicBezTo>
                  <a:cubicBezTo>
                    <a:pt x="1" y="13"/>
                    <a:pt x="1" y="13"/>
                    <a:pt x="1" y="12"/>
                  </a:cubicBezTo>
                  <a:cubicBezTo>
                    <a:pt x="1" y="12"/>
                    <a:pt x="4" y="11"/>
                    <a:pt x="3" y="8"/>
                  </a:cubicBezTo>
                  <a:cubicBezTo>
                    <a:pt x="3" y="8"/>
                    <a:pt x="1" y="5"/>
                    <a:pt x="1" y="4"/>
                  </a:cubicBezTo>
                  <a:cubicBezTo>
                    <a:pt x="1" y="4"/>
                    <a:pt x="1" y="1"/>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3" name="Freeform 475"/>
            <p:cNvSpPr>
              <a:spLocks/>
            </p:cNvSpPr>
            <p:nvPr/>
          </p:nvSpPr>
          <p:spPr bwMode="auto">
            <a:xfrm>
              <a:off x="1309" y="777"/>
              <a:ext cx="4" cy="15"/>
            </a:xfrm>
            <a:custGeom>
              <a:avLst/>
              <a:gdLst>
                <a:gd name="T0" fmla="*/ 0 w 3"/>
                <a:gd name="T1" fmla="*/ 1 h 10"/>
                <a:gd name="T2" fmla="*/ 0 w 3"/>
                <a:gd name="T3" fmla="*/ 2 h 10"/>
                <a:gd name="T4" fmla="*/ 1 w 3"/>
                <a:gd name="T5" fmla="*/ 1 h 10"/>
                <a:gd name="T6" fmla="*/ 1 w 3"/>
                <a:gd name="T7" fmla="*/ 7 h 10"/>
                <a:gd name="T8" fmla="*/ 1 w 3"/>
                <a:gd name="T9" fmla="*/ 9 h 10"/>
                <a:gd name="T10" fmla="*/ 1 w 3"/>
                <a:gd name="T11" fmla="*/ 10 h 10"/>
                <a:gd name="T12" fmla="*/ 2 w 3"/>
                <a:gd name="T13" fmla="*/ 10 h 10"/>
                <a:gd name="T14" fmla="*/ 3 w 3"/>
                <a:gd name="T15" fmla="*/ 0 h 10"/>
                <a:gd name="T16" fmla="*/ 2 w 3"/>
                <a:gd name="T17" fmla="*/ 0 h 10"/>
                <a:gd name="T18" fmla="*/ 0 w 3"/>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0">
                  <a:moveTo>
                    <a:pt x="0" y="1"/>
                  </a:moveTo>
                  <a:cubicBezTo>
                    <a:pt x="0" y="2"/>
                    <a:pt x="0" y="2"/>
                    <a:pt x="0" y="2"/>
                  </a:cubicBezTo>
                  <a:cubicBezTo>
                    <a:pt x="1" y="1"/>
                    <a:pt x="1" y="1"/>
                    <a:pt x="1" y="1"/>
                  </a:cubicBezTo>
                  <a:cubicBezTo>
                    <a:pt x="1" y="1"/>
                    <a:pt x="1" y="6"/>
                    <a:pt x="1" y="7"/>
                  </a:cubicBezTo>
                  <a:cubicBezTo>
                    <a:pt x="1" y="9"/>
                    <a:pt x="1" y="9"/>
                    <a:pt x="1" y="9"/>
                  </a:cubicBezTo>
                  <a:cubicBezTo>
                    <a:pt x="1" y="10"/>
                    <a:pt x="1" y="10"/>
                    <a:pt x="1" y="10"/>
                  </a:cubicBezTo>
                  <a:cubicBezTo>
                    <a:pt x="2" y="10"/>
                    <a:pt x="2" y="10"/>
                    <a:pt x="2" y="10"/>
                  </a:cubicBezTo>
                  <a:cubicBezTo>
                    <a:pt x="2" y="10"/>
                    <a:pt x="3" y="3"/>
                    <a:pt x="3" y="0"/>
                  </a:cubicBezTo>
                  <a:cubicBezTo>
                    <a:pt x="2" y="0"/>
                    <a:pt x="2" y="0"/>
                    <a:pt x="2" y="0"/>
                  </a:cubicBezTo>
                  <a:cubicBezTo>
                    <a:pt x="0" y="1"/>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4" name="Freeform 476"/>
            <p:cNvSpPr>
              <a:spLocks/>
            </p:cNvSpPr>
            <p:nvPr/>
          </p:nvSpPr>
          <p:spPr bwMode="auto">
            <a:xfrm>
              <a:off x="1331" y="789"/>
              <a:ext cx="3" cy="3"/>
            </a:xfrm>
            <a:custGeom>
              <a:avLst/>
              <a:gdLst>
                <a:gd name="T0" fmla="*/ 0 w 3"/>
                <a:gd name="T1" fmla="*/ 0 h 3"/>
                <a:gd name="T2" fmla="*/ 0 w 3"/>
                <a:gd name="T3" fmla="*/ 3 h 3"/>
                <a:gd name="T4" fmla="*/ 1 w 3"/>
                <a:gd name="T5" fmla="*/ 3 h 3"/>
                <a:gd name="T6" fmla="*/ 3 w 3"/>
                <a:gd name="T7" fmla="*/ 0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1" y="3"/>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5" name="Freeform 477"/>
            <p:cNvSpPr>
              <a:spLocks/>
            </p:cNvSpPr>
            <p:nvPr/>
          </p:nvSpPr>
          <p:spPr bwMode="auto">
            <a:xfrm>
              <a:off x="1331" y="789"/>
              <a:ext cx="3" cy="3"/>
            </a:xfrm>
            <a:custGeom>
              <a:avLst/>
              <a:gdLst>
                <a:gd name="T0" fmla="*/ 0 w 3"/>
                <a:gd name="T1" fmla="*/ 0 h 3"/>
                <a:gd name="T2" fmla="*/ 0 w 3"/>
                <a:gd name="T3" fmla="*/ 3 h 3"/>
                <a:gd name="T4" fmla="*/ 1 w 3"/>
                <a:gd name="T5" fmla="*/ 3 h 3"/>
                <a:gd name="T6" fmla="*/ 3 w 3"/>
                <a:gd name="T7" fmla="*/ 0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1" y="3"/>
                  </a:lnTo>
                  <a:lnTo>
                    <a:pt x="3"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6" name="Freeform 478"/>
            <p:cNvSpPr>
              <a:spLocks noEditPoints="1"/>
            </p:cNvSpPr>
            <p:nvPr/>
          </p:nvSpPr>
          <p:spPr bwMode="auto">
            <a:xfrm>
              <a:off x="1313" y="777"/>
              <a:ext cx="10" cy="15"/>
            </a:xfrm>
            <a:custGeom>
              <a:avLst/>
              <a:gdLst>
                <a:gd name="T0" fmla="*/ 3 w 7"/>
                <a:gd name="T1" fmla="*/ 0 h 10"/>
                <a:gd name="T2" fmla="*/ 1 w 7"/>
                <a:gd name="T3" fmla="*/ 2 h 10"/>
                <a:gd name="T4" fmla="*/ 0 w 7"/>
                <a:gd name="T5" fmla="*/ 7 h 10"/>
                <a:gd name="T6" fmla="*/ 2 w 7"/>
                <a:gd name="T7" fmla="*/ 10 h 10"/>
                <a:gd name="T8" fmla="*/ 3 w 7"/>
                <a:gd name="T9" fmla="*/ 9 h 10"/>
                <a:gd name="T10" fmla="*/ 6 w 7"/>
                <a:gd name="T11" fmla="*/ 7 h 10"/>
                <a:gd name="T12" fmla="*/ 6 w 7"/>
                <a:gd name="T13" fmla="*/ 2 h 10"/>
                <a:gd name="T14" fmla="*/ 3 w 7"/>
                <a:gd name="T15" fmla="*/ 0 h 10"/>
                <a:gd name="T16" fmla="*/ 4 w 7"/>
                <a:gd name="T17" fmla="*/ 8 h 10"/>
                <a:gd name="T18" fmla="*/ 2 w 7"/>
                <a:gd name="T19" fmla="*/ 7 h 10"/>
                <a:gd name="T20" fmla="*/ 3 w 7"/>
                <a:gd name="T21" fmla="*/ 2 h 10"/>
                <a:gd name="T22" fmla="*/ 4 w 7"/>
                <a:gd name="T23" fmla="*/ 2 h 10"/>
                <a:gd name="T24" fmla="*/ 4 w 7"/>
                <a:gd name="T25"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10">
                  <a:moveTo>
                    <a:pt x="3" y="0"/>
                  </a:moveTo>
                  <a:cubicBezTo>
                    <a:pt x="1" y="0"/>
                    <a:pt x="1" y="2"/>
                    <a:pt x="1" y="2"/>
                  </a:cubicBezTo>
                  <a:cubicBezTo>
                    <a:pt x="0" y="7"/>
                    <a:pt x="0" y="7"/>
                    <a:pt x="0" y="7"/>
                  </a:cubicBezTo>
                  <a:cubicBezTo>
                    <a:pt x="0" y="9"/>
                    <a:pt x="2" y="10"/>
                    <a:pt x="2" y="10"/>
                  </a:cubicBezTo>
                  <a:cubicBezTo>
                    <a:pt x="3" y="9"/>
                    <a:pt x="3" y="9"/>
                    <a:pt x="3" y="9"/>
                  </a:cubicBezTo>
                  <a:cubicBezTo>
                    <a:pt x="5" y="10"/>
                    <a:pt x="6" y="7"/>
                    <a:pt x="6" y="7"/>
                  </a:cubicBezTo>
                  <a:cubicBezTo>
                    <a:pt x="5" y="6"/>
                    <a:pt x="6" y="2"/>
                    <a:pt x="6" y="2"/>
                  </a:cubicBezTo>
                  <a:cubicBezTo>
                    <a:pt x="7" y="0"/>
                    <a:pt x="3" y="0"/>
                    <a:pt x="3" y="0"/>
                  </a:cubicBezTo>
                  <a:moveTo>
                    <a:pt x="4" y="8"/>
                  </a:moveTo>
                  <a:cubicBezTo>
                    <a:pt x="4" y="8"/>
                    <a:pt x="2" y="10"/>
                    <a:pt x="2" y="7"/>
                  </a:cubicBezTo>
                  <a:cubicBezTo>
                    <a:pt x="3" y="2"/>
                    <a:pt x="3" y="2"/>
                    <a:pt x="3" y="2"/>
                  </a:cubicBezTo>
                  <a:cubicBezTo>
                    <a:pt x="3" y="2"/>
                    <a:pt x="3" y="0"/>
                    <a:pt x="4" y="2"/>
                  </a:cubicBezTo>
                  <a:cubicBezTo>
                    <a:pt x="4" y="2"/>
                    <a:pt x="4" y="7"/>
                    <a:pt x="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7" name="Freeform 479"/>
            <p:cNvSpPr>
              <a:spLocks noEditPoints="1"/>
            </p:cNvSpPr>
            <p:nvPr/>
          </p:nvSpPr>
          <p:spPr bwMode="auto">
            <a:xfrm>
              <a:off x="1322" y="776"/>
              <a:ext cx="9" cy="16"/>
            </a:xfrm>
            <a:custGeom>
              <a:avLst/>
              <a:gdLst>
                <a:gd name="T0" fmla="*/ 6 w 6"/>
                <a:gd name="T1" fmla="*/ 2 h 11"/>
                <a:gd name="T2" fmla="*/ 5 w 6"/>
                <a:gd name="T3" fmla="*/ 1 h 11"/>
                <a:gd name="T4" fmla="*/ 1 w 6"/>
                <a:gd name="T5" fmla="*/ 4 h 11"/>
                <a:gd name="T6" fmla="*/ 3 w 6"/>
                <a:gd name="T7" fmla="*/ 11 h 11"/>
                <a:gd name="T8" fmla="*/ 6 w 6"/>
                <a:gd name="T9" fmla="*/ 8 h 11"/>
                <a:gd name="T10" fmla="*/ 6 w 6"/>
                <a:gd name="T11" fmla="*/ 2 h 11"/>
                <a:gd name="T12" fmla="*/ 3 w 6"/>
                <a:gd name="T13" fmla="*/ 9 h 11"/>
                <a:gd name="T14" fmla="*/ 2 w 6"/>
                <a:gd name="T15" fmla="*/ 5 h 11"/>
                <a:gd name="T16" fmla="*/ 4 w 6"/>
                <a:gd name="T17" fmla="*/ 2 h 11"/>
                <a:gd name="T18" fmla="*/ 4 w 6"/>
                <a:gd name="T19" fmla="*/ 4 h 11"/>
                <a:gd name="T20" fmla="*/ 3 w 6"/>
                <a:gd name="T21"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1">
                  <a:moveTo>
                    <a:pt x="6" y="2"/>
                  </a:moveTo>
                  <a:cubicBezTo>
                    <a:pt x="6" y="2"/>
                    <a:pt x="6" y="0"/>
                    <a:pt x="5" y="1"/>
                  </a:cubicBezTo>
                  <a:cubicBezTo>
                    <a:pt x="5" y="1"/>
                    <a:pt x="1" y="1"/>
                    <a:pt x="1" y="4"/>
                  </a:cubicBezTo>
                  <a:cubicBezTo>
                    <a:pt x="1" y="4"/>
                    <a:pt x="0" y="11"/>
                    <a:pt x="3" y="11"/>
                  </a:cubicBezTo>
                  <a:cubicBezTo>
                    <a:pt x="3" y="11"/>
                    <a:pt x="6" y="11"/>
                    <a:pt x="6" y="8"/>
                  </a:cubicBezTo>
                  <a:cubicBezTo>
                    <a:pt x="6" y="2"/>
                    <a:pt x="6" y="2"/>
                    <a:pt x="6" y="2"/>
                  </a:cubicBezTo>
                  <a:moveTo>
                    <a:pt x="3" y="9"/>
                  </a:moveTo>
                  <a:cubicBezTo>
                    <a:pt x="3" y="9"/>
                    <a:pt x="2" y="10"/>
                    <a:pt x="2" y="5"/>
                  </a:cubicBezTo>
                  <a:cubicBezTo>
                    <a:pt x="2" y="5"/>
                    <a:pt x="2" y="1"/>
                    <a:pt x="4" y="2"/>
                  </a:cubicBezTo>
                  <a:cubicBezTo>
                    <a:pt x="4" y="2"/>
                    <a:pt x="5" y="1"/>
                    <a:pt x="4" y="4"/>
                  </a:cubicBezTo>
                  <a:cubicBezTo>
                    <a:pt x="4" y="4"/>
                    <a:pt x="5" y="10"/>
                    <a:pt x="3"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8" name="Freeform 480"/>
            <p:cNvSpPr>
              <a:spLocks noEditPoints="1"/>
            </p:cNvSpPr>
            <p:nvPr/>
          </p:nvSpPr>
          <p:spPr bwMode="auto">
            <a:xfrm>
              <a:off x="1334" y="776"/>
              <a:ext cx="8" cy="16"/>
            </a:xfrm>
            <a:custGeom>
              <a:avLst/>
              <a:gdLst>
                <a:gd name="T0" fmla="*/ 4 w 6"/>
                <a:gd name="T1" fmla="*/ 1 h 11"/>
                <a:gd name="T2" fmla="*/ 2 w 6"/>
                <a:gd name="T3" fmla="*/ 0 h 11"/>
                <a:gd name="T4" fmla="*/ 0 w 6"/>
                <a:gd name="T5" fmla="*/ 3 h 11"/>
                <a:gd name="T6" fmla="*/ 0 w 6"/>
                <a:gd name="T7" fmla="*/ 9 h 11"/>
                <a:gd name="T8" fmla="*/ 2 w 6"/>
                <a:gd name="T9" fmla="*/ 11 h 11"/>
                <a:gd name="T10" fmla="*/ 5 w 6"/>
                <a:gd name="T11" fmla="*/ 9 h 11"/>
                <a:gd name="T12" fmla="*/ 4 w 6"/>
                <a:gd name="T13" fmla="*/ 1 h 11"/>
                <a:gd name="T14" fmla="*/ 2 w 6"/>
                <a:gd name="T15" fmla="*/ 10 h 11"/>
                <a:gd name="T16" fmla="*/ 2 w 6"/>
                <a:gd name="T17" fmla="*/ 7 h 11"/>
                <a:gd name="T18" fmla="*/ 2 w 6"/>
                <a:gd name="T19" fmla="*/ 2 h 11"/>
                <a:gd name="T20" fmla="*/ 4 w 6"/>
                <a:gd name="T21" fmla="*/ 3 h 11"/>
                <a:gd name="T22" fmla="*/ 2 w 6"/>
                <a:gd name="T2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1">
                  <a:moveTo>
                    <a:pt x="4" y="1"/>
                  </a:moveTo>
                  <a:cubicBezTo>
                    <a:pt x="4" y="1"/>
                    <a:pt x="3" y="0"/>
                    <a:pt x="2" y="0"/>
                  </a:cubicBezTo>
                  <a:cubicBezTo>
                    <a:pt x="2" y="0"/>
                    <a:pt x="0" y="0"/>
                    <a:pt x="0" y="3"/>
                  </a:cubicBezTo>
                  <a:cubicBezTo>
                    <a:pt x="0" y="3"/>
                    <a:pt x="1" y="6"/>
                    <a:pt x="0" y="9"/>
                  </a:cubicBezTo>
                  <a:cubicBezTo>
                    <a:pt x="0" y="9"/>
                    <a:pt x="0" y="11"/>
                    <a:pt x="2" y="11"/>
                  </a:cubicBezTo>
                  <a:cubicBezTo>
                    <a:pt x="2" y="11"/>
                    <a:pt x="5" y="11"/>
                    <a:pt x="5" y="9"/>
                  </a:cubicBezTo>
                  <a:cubicBezTo>
                    <a:pt x="5" y="9"/>
                    <a:pt x="6" y="1"/>
                    <a:pt x="4" y="1"/>
                  </a:cubicBezTo>
                  <a:moveTo>
                    <a:pt x="2" y="10"/>
                  </a:moveTo>
                  <a:cubicBezTo>
                    <a:pt x="2" y="10"/>
                    <a:pt x="1" y="10"/>
                    <a:pt x="2" y="7"/>
                  </a:cubicBezTo>
                  <a:cubicBezTo>
                    <a:pt x="2" y="7"/>
                    <a:pt x="2" y="2"/>
                    <a:pt x="2" y="2"/>
                  </a:cubicBezTo>
                  <a:cubicBezTo>
                    <a:pt x="2" y="2"/>
                    <a:pt x="3" y="0"/>
                    <a:pt x="4" y="3"/>
                  </a:cubicBezTo>
                  <a:cubicBezTo>
                    <a:pt x="4" y="3"/>
                    <a:pt x="4" y="11"/>
                    <a:pt x="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9" name="Freeform 481"/>
            <p:cNvSpPr>
              <a:spLocks noEditPoints="1"/>
            </p:cNvSpPr>
            <p:nvPr/>
          </p:nvSpPr>
          <p:spPr bwMode="auto">
            <a:xfrm>
              <a:off x="1341" y="774"/>
              <a:ext cx="7" cy="19"/>
            </a:xfrm>
            <a:custGeom>
              <a:avLst/>
              <a:gdLst>
                <a:gd name="T0" fmla="*/ 4 w 5"/>
                <a:gd name="T1" fmla="*/ 3 h 13"/>
                <a:gd name="T2" fmla="*/ 1 w 5"/>
                <a:gd name="T3" fmla="*/ 3 h 13"/>
                <a:gd name="T4" fmla="*/ 1 w 5"/>
                <a:gd name="T5" fmla="*/ 10 h 13"/>
                <a:gd name="T6" fmla="*/ 3 w 5"/>
                <a:gd name="T7" fmla="*/ 12 h 13"/>
                <a:gd name="T8" fmla="*/ 5 w 5"/>
                <a:gd name="T9" fmla="*/ 9 h 13"/>
                <a:gd name="T10" fmla="*/ 4 w 5"/>
                <a:gd name="T11" fmla="*/ 3 h 13"/>
                <a:gd name="T12" fmla="*/ 3 w 5"/>
                <a:gd name="T13" fmla="*/ 11 h 13"/>
                <a:gd name="T14" fmla="*/ 2 w 5"/>
                <a:gd name="T15" fmla="*/ 7 h 13"/>
                <a:gd name="T16" fmla="*/ 3 w 5"/>
                <a:gd name="T17" fmla="*/ 3 h 13"/>
                <a:gd name="T18" fmla="*/ 4 w 5"/>
                <a:gd name="T19" fmla="*/ 6 h 13"/>
                <a:gd name="T20" fmla="*/ 3 w 5"/>
                <a:gd name="T2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4" y="3"/>
                  </a:moveTo>
                  <a:cubicBezTo>
                    <a:pt x="2" y="0"/>
                    <a:pt x="1" y="3"/>
                    <a:pt x="1" y="3"/>
                  </a:cubicBezTo>
                  <a:cubicBezTo>
                    <a:pt x="2" y="3"/>
                    <a:pt x="1" y="10"/>
                    <a:pt x="1" y="10"/>
                  </a:cubicBezTo>
                  <a:cubicBezTo>
                    <a:pt x="0" y="12"/>
                    <a:pt x="3" y="12"/>
                    <a:pt x="3" y="12"/>
                  </a:cubicBezTo>
                  <a:cubicBezTo>
                    <a:pt x="5" y="13"/>
                    <a:pt x="5" y="9"/>
                    <a:pt x="5" y="9"/>
                  </a:cubicBezTo>
                  <a:cubicBezTo>
                    <a:pt x="5" y="3"/>
                    <a:pt x="4" y="3"/>
                    <a:pt x="4" y="3"/>
                  </a:cubicBezTo>
                  <a:moveTo>
                    <a:pt x="3" y="11"/>
                  </a:moveTo>
                  <a:cubicBezTo>
                    <a:pt x="3" y="11"/>
                    <a:pt x="2" y="11"/>
                    <a:pt x="2" y="7"/>
                  </a:cubicBezTo>
                  <a:cubicBezTo>
                    <a:pt x="2" y="7"/>
                    <a:pt x="2" y="2"/>
                    <a:pt x="3" y="3"/>
                  </a:cubicBezTo>
                  <a:cubicBezTo>
                    <a:pt x="3" y="3"/>
                    <a:pt x="4" y="2"/>
                    <a:pt x="4" y="6"/>
                  </a:cubicBezTo>
                  <a:cubicBezTo>
                    <a:pt x="4" y="6"/>
                    <a:pt x="5" y="11"/>
                    <a:pt x="3"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0" name="Freeform 482"/>
            <p:cNvSpPr>
              <a:spLocks noEditPoints="1"/>
            </p:cNvSpPr>
            <p:nvPr/>
          </p:nvSpPr>
          <p:spPr bwMode="auto">
            <a:xfrm>
              <a:off x="1348" y="776"/>
              <a:ext cx="4" cy="18"/>
            </a:xfrm>
            <a:custGeom>
              <a:avLst/>
              <a:gdLst>
                <a:gd name="T0" fmla="*/ 3 w 3"/>
                <a:gd name="T1" fmla="*/ 4 h 13"/>
                <a:gd name="T2" fmla="*/ 1 w 3"/>
                <a:gd name="T3" fmla="*/ 2 h 13"/>
                <a:gd name="T4" fmla="*/ 0 w 3"/>
                <a:gd name="T5" fmla="*/ 3 h 13"/>
                <a:gd name="T6" fmla="*/ 0 w 3"/>
                <a:gd name="T7" fmla="*/ 10 h 13"/>
                <a:gd name="T8" fmla="*/ 2 w 3"/>
                <a:gd name="T9" fmla="*/ 11 h 13"/>
                <a:gd name="T10" fmla="*/ 2 w 3"/>
                <a:gd name="T11" fmla="*/ 8 h 13"/>
                <a:gd name="T12" fmla="*/ 3 w 3"/>
                <a:gd name="T13" fmla="*/ 4 h 13"/>
                <a:gd name="T14" fmla="*/ 1 w 3"/>
                <a:gd name="T15" fmla="*/ 11 h 13"/>
                <a:gd name="T16" fmla="*/ 1 w 3"/>
                <a:gd name="T17" fmla="*/ 6 h 13"/>
                <a:gd name="T18" fmla="*/ 1 w 3"/>
                <a:gd name="T19" fmla="*/ 3 h 13"/>
                <a:gd name="T20" fmla="*/ 2 w 3"/>
                <a:gd name="T21" fmla="*/ 4 h 13"/>
                <a:gd name="T22" fmla="*/ 1 w 3"/>
                <a:gd name="T2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3">
                  <a:moveTo>
                    <a:pt x="3" y="4"/>
                  </a:moveTo>
                  <a:cubicBezTo>
                    <a:pt x="3" y="4"/>
                    <a:pt x="2" y="1"/>
                    <a:pt x="1" y="2"/>
                  </a:cubicBezTo>
                  <a:cubicBezTo>
                    <a:pt x="1" y="2"/>
                    <a:pt x="0" y="0"/>
                    <a:pt x="0" y="3"/>
                  </a:cubicBezTo>
                  <a:cubicBezTo>
                    <a:pt x="0" y="3"/>
                    <a:pt x="1" y="5"/>
                    <a:pt x="0" y="10"/>
                  </a:cubicBezTo>
                  <a:cubicBezTo>
                    <a:pt x="0" y="10"/>
                    <a:pt x="0" y="13"/>
                    <a:pt x="2" y="11"/>
                  </a:cubicBezTo>
                  <a:cubicBezTo>
                    <a:pt x="2" y="11"/>
                    <a:pt x="3" y="11"/>
                    <a:pt x="2" y="8"/>
                  </a:cubicBezTo>
                  <a:cubicBezTo>
                    <a:pt x="2" y="8"/>
                    <a:pt x="2" y="4"/>
                    <a:pt x="3" y="4"/>
                  </a:cubicBezTo>
                  <a:moveTo>
                    <a:pt x="1" y="11"/>
                  </a:moveTo>
                  <a:cubicBezTo>
                    <a:pt x="1" y="11"/>
                    <a:pt x="0" y="10"/>
                    <a:pt x="1" y="6"/>
                  </a:cubicBezTo>
                  <a:cubicBezTo>
                    <a:pt x="1" y="6"/>
                    <a:pt x="1" y="3"/>
                    <a:pt x="1" y="3"/>
                  </a:cubicBezTo>
                  <a:cubicBezTo>
                    <a:pt x="1" y="3"/>
                    <a:pt x="2" y="2"/>
                    <a:pt x="2" y="4"/>
                  </a:cubicBezTo>
                  <a:cubicBezTo>
                    <a:pt x="2" y="4"/>
                    <a:pt x="2" y="11"/>
                    <a:pt x="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1" name="Freeform 483"/>
            <p:cNvSpPr>
              <a:spLocks/>
            </p:cNvSpPr>
            <p:nvPr/>
          </p:nvSpPr>
          <p:spPr bwMode="auto">
            <a:xfrm>
              <a:off x="1332" y="822"/>
              <a:ext cx="13" cy="16"/>
            </a:xfrm>
            <a:custGeom>
              <a:avLst/>
              <a:gdLst>
                <a:gd name="T0" fmla="*/ 7 w 9"/>
                <a:gd name="T1" fmla="*/ 5 h 11"/>
                <a:gd name="T2" fmla="*/ 0 w 9"/>
                <a:gd name="T3" fmla="*/ 3 h 11"/>
                <a:gd name="T4" fmla="*/ 2 w 9"/>
                <a:gd name="T5" fmla="*/ 11 h 11"/>
                <a:gd name="T6" fmla="*/ 7 w 9"/>
                <a:gd name="T7" fmla="*/ 5 h 11"/>
              </a:gdLst>
              <a:ahLst/>
              <a:cxnLst>
                <a:cxn ang="0">
                  <a:pos x="T0" y="T1"/>
                </a:cxn>
                <a:cxn ang="0">
                  <a:pos x="T2" y="T3"/>
                </a:cxn>
                <a:cxn ang="0">
                  <a:pos x="T4" y="T5"/>
                </a:cxn>
                <a:cxn ang="0">
                  <a:pos x="T6" y="T7"/>
                </a:cxn>
              </a:cxnLst>
              <a:rect l="0" t="0" r="r" b="b"/>
              <a:pathLst>
                <a:path w="9" h="11">
                  <a:moveTo>
                    <a:pt x="7" y="5"/>
                  </a:moveTo>
                  <a:cubicBezTo>
                    <a:pt x="9" y="0"/>
                    <a:pt x="3" y="3"/>
                    <a:pt x="0" y="3"/>
                  </a:cubicBezTo>
                  <a:cubicBezTo>
                    <a:pt x="0" y="6"/>
                    <a:pt x="1" y="10"/>
                    <a:pt x="2" y="11"/>
                  </a:cubicBezTo>
                  <a:cubicBezTo>
                    <a:pt x="3" y="8"/>
                    <a:pt x="6" y="7"/>
                    <a:pt x="7"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2" name="Freeform 484"/>
            <p:cNvSpPr>
              <a:spLocks noEditPoints="1"/>
            </p:cNvSpPr>
            <p:nvPr/>
          </p:nvSpPr>
          <p:spPr bwMode="auto">
            <a:xfrm>
              <a:off x="1350" y="796"/>
              <a:ext cx="4" cy="41"/>
            </a:xfrm>
            <a:custGeom>
              <a:avLst/>
              <a:gdLst>
                <a:gd name="T0" fmla="*/ 1 w 3"/>
                <a:gd name="T1" fmla="*/ 22 h 28"/>
                <a:gd name="T2" fmla="*/ 2 w 3"/>
                <a:gd name="T3" fmla="*/ 26 h 28"/>
                <a:gd name="T4" fmla="*/ 2 w 3"/>
                <a:gd name="T5" fmla="*/ 28 h 28"/>
                <a:gd name="T6" fmla="*/ 3 w 3"/>
                <a:gd name="T7" fmla="*/ 28 h 28"/>
                <a:gd name="T8" fmla="*/ 1 w 3"/>
                <a:gd name="T9" fmla="*/ 22 h 28"/>
                <a:gd name="T10" fmla="*/ 1 w 3"/>
                <a:gd name="T11" fmla="*/ 22 h 28"/>
                <a:gd name="T12" fmla="*/ 1 w 3"/>
                <a:gd name="T13" fmla="*/ 22 h 28"/>
                <a:gd name="T14" fmla="*/ 1 w 3"/>
                <a:gd name="T15" fmla="*/ 0 h 28"/>
                <a:gd name="T16" fmla="*/ 1 w 3"/>
                <a:gd name="T17" fmla="*/ 1 h 28"/>
                <a:gd name="T18" fmla="*/ 1 w 3"/>
                <a:gd name="T19" fmla="*/ 1 h 28"/>
                <a:gd name="T20" fmla="*/ 1 w 3"/>
                <a:gd name="T21" fmla="*/ 10 h 28"/>
                <a:gd name="T22" fmla="*/ 1 w 3"/>
                <a:gd name="T23" fmla="*/ 17 h 28"/>
                <a:gd name="T24" fmla="*/ 1 w 3"/>
                <a:gd name="T25" fmla="*/ 11 h 28"/>
                <a:gd name="T26" fmla="*/ 1 w 3"/>
                <a:gd name="T2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8">
                  <a:moveTo>
                    <a:pt x="1" y="22"/>
                  </a:moveTo>
                  <a:cubicBezTo>
                    <a:pt x="1" y="24"/>
                    <a:pt x="2" y="26"/>
                    <a:pt x="2" y="26"/>
                  </a:cubicBezTo>
                  <a:cubicBezTo>
                    <a:pt x="1" y="27"/>
                    <a:pt x="2" y="28"/>
                    <a:pt x="2" y="28"/>
                  </a:cubicBezTo>
                  <a:cubicBezTo>
                    <a:pt x="2" y="28"/>
                    <a:pt x="3" y="28"/>
                    <a:pt x="3" y="28"/>
                  </a:cubicBezTo>
                  <a:cubicBezTo>
                    <a:pt x="2" y="22"/>
                    <a:pt x="1" y="22"/>
                    <a:pt x="1" y="22"/>
                  </a:cubicBezTo>
                  <a:cubicBezTo>
                    <a:pt x="1" y="22"/>
                    <a:pt x="1" y="22"/>
                    <a:pt x="1" y="22"/>
                  </a:cubicBezTo>
                  <a:cubicBezTo>
                    <a:pt x="1" y="22"/>
                    <a:pt x="1" y="22"/>
                    <a:pt x="1" y="22"/>
                  </a:cubicBezTo>
                  <a:moveTo>
                    <a:pt x="1" y="0"/>
                  </a:moveTo>
                  <a:cubicBezTo>
                    <a:pt x="1" y="1"/>
                    <a:pt x="1" y="1"/>
                    <a:pt x="1" y="1"/>
                  </a:cubicBezTo>
                  <a:cubicBezTo>
                    <a:pt x="1" y="1"/>
                    <a:pt x="1" y="1"/>
                    <a:pt x="1" y="1"/>
                  </a:cubicBezTo>
                  <a:cubicBezTo>
                    <a:pt x="2" y="1"/>
                    <a:pt x="1" y="10"/>
                    <a:pt x="1" y="10"/>
                  </a:cubicBezTo>
                  <a:cubicBezTo>
                    <a:pt x="0" y="11"/>
                    <a:pt x="0" y="14"/>
                    <a:pt x="1" y="17"/>
                  </a:cubicBezTo>
                  <a:cubicBezTo>
                    <a:pt x="1" y="14"/>
                    <a:pt x="1" y="11"/>
                    <a:pt x="1" y="11"/>
                  </a:cubicBezTo>
                  <a:cubicBezTo>
                    <a:pt x="2" y="8"/>
                    <a:pt x="1"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3" name="Freeform 485"/>
            <p:cNvSpPr>
              <a:spLocks/>
            </p:cNvSpPr>
            <p:nvPr/>
          </p:nvSpPr>
          <p:spPr bwMode="auto">
            <a:xfrm>
              <a:off x="1358" y="834"/>
              <a:ext cx="2" cy="1"/>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0" y="1"/>
                  </a:cubicBezTo>
                  <a:cubicBezTo>
                    <a:pt x="0" y="1"/>
                    <a:pt x="0" y="1"/>
                    <a:pt x="0"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4" name="Freeform 486"/>
            <p:cNvSpPr>
              <a:spLocks noEditPoints="1"/>
            </p:cNvSpPr>
            <p:nvPr/>
          </p:nvSpPr>
          <p:spPr bwMode="auto">
            <a:xfrm>
              <a:off x="1354" y="835"/>
              <a:ext cx="10" cy="5"/>
            </a:xfrm>
            <a:custGeom>
              <a:avLst/>
              <a:gdLst>
                <a:gd name="T0" fmla="*/ 3 w 7"/>
                <a:gd name="T1" fmla="*/ 0 h 3"/>
                <a:gd name="T2" fmla="*/ 3 w 7"/>
                <a:gd name="T3" fmla="*/ 0 h 3"/>
                <a:gd name="T4" fmla="*/ 3 w 7"/>
                <a:gd name="T5" fmla="*/ 0 h 3"/>
                <a:gd name="T6" fmla="*/ 5 w 7"/>
                <a:gd name="T7" fmla="*/ 1 h 3"/>
                <a:gd name="T8" fmla="*/ 6 w 7"/>
                <a:gd name="T9" fmla="*/ 2 h 3"/>
                <a:gd name="T10" fmla="*/ 7 w 7"/>
                <a:gd name="T11" fmla="*/ 2 h 3"/>
                <a:gd name="T12" fmla="*/ 7 w 7"/>
                <a:gd name="T13" fmla="*/ 3 h 3"/>
                <a:gd name="T14" fmla="*/ 7 w 7"/>
                <a:gd name="T15" fmla="*/ 3 h 3"/>
                <a:gd name="T16" fmla="*/ 4 w 7"/>
                <a:gd name="T17" fmla="*/ 1 h 3"/>
                <a:gd name="T18" fmla="*/ 3 w 7"/>
                <a:gd name="T19" fmla="*/ 0 h 3"/>
                <a:gd name="T20" fmla="*/ 3 w 7"/>
                <a:gd name="T21" fmla="*/ 0 h 3"/>
                <a:gd name="T22" fmla="*/ 3 w 7"/>
                <a:gd name="T23" fmla="*/ 0 h 3"/>
                <a:gd name="T24" fmla="*/ 3 w 7"/>
                <a:gd name="T25" fmla="*/ 0 h 3"/>
                <a:gd name="T26" fmla="*/ 2 w 7"/>
                <a:gd name="T27" fmla="*/ 0 h 3"/>
                <a:gd name="T28" fmla="*/ 0 w 7"/>
                <a:gd name="T29" fmla="*/ 1 h 3"/>
                <a:gd name="T30" fmla="*/ 2 w 7"/>
                <a:gd name="T31" fmla="*/ 0 h 3"/>
                <a:gd name="T32" fmla="*/ 2 w 7"/>
                <a:gd name="T33" fmla="*/ 0 h 3"/>
                <a:gd name="T34" fmla="*/ 3 w 7"/>
                <a:gd name="T35" fmla="*/ 0 h 3"/>
                <a:gd name="T36" fmla="*/ 3 w 7"/>
                <a:gd name="T37" fmla="*/ 0 h 3"/>
                <a:gd name="T38" fmla="*/ 3 w 7"/>
                <a:gd name="T39" fmla="*/ 0 h 3"/>
                <a:gd name="T40" fmla="*/ 3 w 7"/>
                <a:gd name="T41" fmla="*/ 0 h 3"/>
                <a:gd name="T42" fmla="*/ 3 w 7"/>
                <a:gd name="T43" fmla="*/ 0 h 3"/>
                <a:gd name="T44" fmla="*/ 3 w 7"/>
                <a:gd name="T45" fmla="*/ 0 h 3"/>
                <a:gd name="T46" fmla="*/ 3 w 7"/>
                <a:gd name="T47" fmla="*/ 0 h 3"/>
                <a:gd name="T48" fmla="*/ 3 w 7"/>
                <a:gd name="T49" fmla="*/ 0 h 3"/>
                <a:gd name="T50" fmla="*/ 3 w 7"/>
                <a:gd name="T5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3">
                  <a:moveTo>
                    <a:pt x="3" y="0"/>
                  </a:moveTo>
                  <a:cubicBezTo>
                    <a:pt x="3" y="0"/>
                    <a:pt x="3" y="0"/>
                    <a:pt x="3" y="0"/>
                  </a:cubicBezTo>
                  <a:cubicBezTo>
                    <a:pt x="3" y="0"/>
                    <a:pt x="3" y="0"/>
                    <a:pt x="3" y="0"/>
                  </a:cubicBezTo>
                  <a:cubicBezTo>
                    <a:pt x="5" y="1"/>
                    <a:pt x="5" y="1"/>
                    <a:pt x="5" y="1"/>
                  </a:cubicBezTo>
                  <a:cubicBezTo>
                    <a:pt x="5" y="1"/>
                    <a:pt x="6" y="1"/>
                    <a:pt x="6" y="2"/>
                  </a:cubicBezTo>
                  <a:cubicBezTo>
                    <a:pt x="7" y="2"/>
                    <a:pt x="7" y="2"/>
                    <a:pt x="7" y="2"/>
                  </a:cubicBezTo>
                  <a:cubicBezTo>
                    <a:pt x="7" y="3"/>
                    <a:pt x="7" y="3"/>
                    <a:pt x="7" y="3"/>
                  </a:cubicBezTo>
                  <a:cubicBezTo>
                    <a:pt x="7" y="3"/>
                    <a:pt x="7" y="3"/>
                    <a:pt x="7" y="3"/>
                  </a:cubicBezTo>
                  <a:cubicBezTo>
                    <a:pt x="7" y="3"/>
                    <a:pt x="7" y="1"/>
                    <a:pt x="4" y="1"/>
                  </a:cubicBezTo>
                  <a:cubicBezTo>
                    <a:pt x="4" y="1"/>
                    <a:pt x="4" y="0"/>
                    <a:pt x="3" y="0"/>
                  </a:cubicBezTo>
                  <a:moveTo>
                    <a:pt x="3" y="0"/>
                  </a:moveTo>
                  <a:cubicBezTo>
                    <a:pt x="3" y="0"/>
                    <a:pt x="3" y="0"/>
                    <a:pt x="3" y="0"/>
                  </a:cubicBezTo>
                  <a:cubicBezTo>
                    <a:pt x="3" y="0"/>
                    <a:pt x="3" y="0"/>
                    <a:pt x="3" y="0"/>
                  </a:cubicBezTo>
                  <a:moveTo>
                    <a:pt x="2" y="0"/>
                  </a:moveTo>
                  <a:cubicBezTo>
                    <a:pt x="1" y="0"/>
                    <a:pt x="0" y="0"/>
                    <a:pt x="0" y="1"/>
                  </a:cubicBezTo>
                  <a:cubicBezTo>
                    <a:pt x="1" y="0"/>
                    <a:pt x="2" y="0"/>
                    <a:pt x="2" y="0"/>
                  </a:cubicBezTo>
                  <a:cubicBezTo>
                    <a:pt x="2" y="0"/>
                    <a:pt x="2" y="0"/>
                    <a:pt x="2" y="0"/>
                  </a:cubicBezTo>
                  <a:moveTo>
                    <a:pt x="3" y="0"/>
                  </a:move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5" name="Freeform 487"/>
            <p:cNvSpPr>
              <a:spLocks noEditPoints="1"/>
            </p:cNvSpPr>
            <p:nvPr/>
          </p:nvSpPr>
          <p:spPr bwMode="auto">
            <a:xfrm>
              <a:off x="1350" y="771"/>
              <a:ext cx="2" cy="10"/>
            </a:xfrm>
            <a:custGeom>
              <a:avLst/>
              <a:gdLst>
                <a:gd name="T0" fmla="*/ 2 w 2"/>
                <a:gd name="T1" fmla="*/ 7 h 7"/>
                <a:gd name="T2" fmla="*/ 1 w 2"/>
                <a:gd name="T3" fmla="*/ 7 h 7"/>
                <a:gd name="T4" fmla="*/ 1 w 2"/>
                <a:gd name="T5" fmla="*/ 7 h 7"/>
                <a:gd name="T6" fmla="*/ 2 w 2"/>
                <a:gd name="T7" fmla="*/ 7 h 7"/>
                <a:gd name="T8" fmla="*/ 0 w 2"/>
                <a:gd name="T9" fmla="*/ 0 h 7"/>
                <a:gd name="T10" fmla="*/ 1 w 2"/>
                <a:gd name="T11" fmla="*/ 5 h 7"/>
                <a:gd name="T12" fmla="*/ 2 w 2"/>
                <a:gd name="T13" fmla="*/ 7 h 7"/>
                <a:gd name="T14" fmla="*/ 2 w 2"/>
                <a:gd name="T15" fmla="*/ 4 h 7"/>
                <a:gd name="T16" fmla="*/ 0 w 2"/>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7">
                  <a:moveTo>
                    <a:pt x="2" y="7"/>
                  </a:moveTo>
                  <a:cubicBezTo>
                    <a:pt x="1" y="7"/>
                    <a:pt x="1" y="7"/>
                    <a:pt x="1" y="7"/>
                  </a:cubicBezTo>
                  <a:cubicBezTo>
                    <a:pt x="1" y="7"/>
                    <a:pt x="1" y="7"/>
                    <a:pt x="1" y="7"/>
                  </a:cubicBezTo>
                  <a:cubicBezTo>
                    <a:pt x="1" y="7"/>
                    <a:pt x="2" y="7"/>
                    <a:pt x="2" y="7"/>
                  </a:cubicBezTo>
                  <a:moveTo>
                    <a:pt x="0" y="0"/>
                  </a:moveTo>
                  <a:cubicBezTo>
                    <a:pt x="0" y="2"/>
                    <a:pt x="1" y="3"/>
                    <a:pt x="1" y="5"/>
                  </a:cubicBezTo>
                  <a:cubicBezTo>
                    <a:pt x="1" y="5"/>
                    <a:pt x="1" y="6"/>
                    <a:pt x="2" y="7"/>
                  </a:cubicBezTo>
                  <a:cubicBezTo>
                    <a:pt x="2" y="5"/>
                    <a:pt x="2" y="4"/>
                    <a:pt x="2" y="4"/>
                  </a:cubicBezTo>
                  <a:cubicBezTo>
                    <a:pt x="1" y="2"/>
                    <a:pt x="0"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6" name="Freeform 488"/>
            <p:cNvSpPr>
              <a:spLocks/>
            </p:cNvSpPr>
            <p:nvPr/>
          </p:nvSpPr>
          <p:spPr bwMode="auto">
            <a:xfrm>
              <a:off x="1351" y="778"/>
              <a:ext cx="1" cy="3"/>
            </a:xfrm>
            <a:custGeom>
              <a:avLst/>
              <a:gdLst>
                <a:gd name="T0" fmla="*/ 0 w 1"/>
                <a:gd name="T1" fmla="*/ 0 h 2"/>
                <a:gd name="T2" fmla="*/ 0 w 1"/>
                <a:gd name="T3" fmla="*/ 2 h 2"/>
                <a:gd name="T4" fmla="*/ 1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0" y="1"/>
                    <a:pt x="0" y="2"/>
                  </a:cubicBezTo>
                  <a:cubicBezTo>
                    <a:pt x="0" y="2"/>
                    <a:pt x="0" y="2"/>
                    <a:pt x="1" y="2"/>
                  </a:cubicBezTo>
                  <a:cubicBezTo>
                    <a:pt x="1" y="2"/>
                    <a:pt x="1" y="2"/>
                    <a:pt x="1" y="2"/>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7" name="Freeform 489"/>
            <p:cNvSpPr>
              <a:spLocks noEditPoints="1"/>
            </p:cNvSpPr>
            <p:nvPr/>
          </p:nvSpPr>
          <p:spPr bwMode="auto">
            <a:xfrm>
              <a:off x="1307" y="755"/>
              <a:ext cx="43" cy="25"/>
            </a:xfrm>
            <a:custGeom>
              <a:avLst/>
              <a:gdLst>
                <a:gd name="T0" fmla="*/ 4 w 29"/>
                <a:gd name="T1" fmla="*/ 15 h 17"/>
                <a:gd name="T2" fmla="*/ 4 w 29"/>
                <a:gd name="T3" fmla="*/ 15 h 17"/>
                <a:gd name="T4" fmla="*/ 4 w 29"/>
                <a:gd name="T5" fmla="*/ 15 h 17"/>
                <a:gd name="T6" fmla="*/ 4 w 29"/>
                <a:gd name="T7" fmla="*/ 15 h 17"/>
                <a:gd name="T8" fmla="*/ 9 w 29"/>
                <a:gd name="T9" fmla="*/ 8 h 17"/>
                <a:gd name="T10" fmla="*/ 11 w 29"/>
                <a:gd name="T11" fmla="*/ 4 h 17"/>
                <a:gd name="T12" fmla="*/ 15 w 29"/>
                <a:gd name="T13" fmla="*/ 12 h 17"/>
                <a:gd name="T14" fmla="*/ 21 w 29"/>
                <a:gd name="T15" fmla="*/ 11 h 17"/>
                <a:gd name="T16" fmla="*/ 20 w 29"/>
                <a:gd name="T17" fmla="*/ 12 h 17"/>
                <a:gd name="T18" fmla="*/ 19 w 29"/>
                <a:gd name="T19" fmla="*/ 12 h 17"/>
                <a:gd name="T20" fmla="*/ 11 w 29"/>
                <a:gd name="T21" fmla="*/ 16 h 17"/>
                <a:gd name="T22" fmla="*/ 9 w 29"/>
                <a:gd name="T23" fmla="*/ 8 h 17"/>
                <a:gd name="T24" fmla="*/ 9 w 29"/>
                <a:gd name="T25" fmla="*/ 8 h 17"/>
                <a:gd name="T26" fmla="*/ 9 w 29"/>
                <a:gd name="T27" fmla="*/ 8 h 17"/>
                <a:gd name="T28" fmla="*/ 9 w 29"/>
                <a:gd name="T29" fmla="*/ 8 h 17"/>
                <a:gd name="T30" fmla="*/ 9 w 29"/>
                <a:gd name="T31" fmla="*/ 0 h 17"/>
                <a:gd name="T32" fmla="*/ 8 w 29"/>
                <a:gd name="T33" fmla="*/ 8 h 17"/>
                <a:gd name="T34" fmla="*/ 5 w 29"/>
                <a:gd name="T35" fmla="*/ 6 h 17"/>
                <a:gd name="T36" fmla="*/ 4 w 29"/>
                <a:gd name="T37" fmla="*/ 6 h 17"/>
                <a:gd name="T38" fmla="*/ 0 w 29"/>
                <a:gd name="T39" fmla="*/ 14 h 17"/>
                <a:gd name="T40" fmla="*/ 3 w 29"/>
                <a:gd name="T41" fmla="*/ 15 h 17"/>
                <a:gd name="T42" fmla="*/ 3 w 29"/>
                <a:gd name="T43" fmla="*/ 15 h 17"/>
                <a:gd name="T44" fmla="*/ 4 w 29"/>
                <a:gd name="T45" fmla="*/ 15 h 17"/>
                <a:gd name="T46" fmla="*/ 2 w 29"/>
                <a:gd name="T47" fmla="*/ 13 h 17"/>
                <a:gd name="T48" fmla="*/ 0 w 29"/>
                <a:gd name="T49" fmla="*/ 13 h 17"/>
                <a:gd name="T50" fmla="*/ 4 w 29"/>
                <a:gd name="T51" fmla="*/ 6 h 17"/>
                <a:gd name="T52" fmla="*/ 4 w 29"/>
                <a:gd name="T53" fmla="*/ 6 h 17"/>
                <a:gd name="T54" fmla="*/ 4 w 29"/>
                <a:gd name="T55" fmla="*/ 15 h 17"/>
                <a:gd name="T56" fmla="*/ 6 w 29"/>
                <a:gd name="T57" fmla="*/ 16 h 17"/>
                <a:gd name="T58" fmla="*/ 7 w 29"/>
                <a:gd name="T59" fmla="*/ 15 h 17"/>
                <a:gd name="T60" fmla="*/ 7 w 29"/>
                <a:gd name="T61" fmla="*/ 15 h 17"/>
                <a:gd name="T62" fmla="*/ 8 w 29"/>
                <a:gd name="T63" fmla="*/ 15 h 17"/>
                <a:gd name="T64" fmla="*/ 10 w 29"/>
                <a:gd name="T65" fmla="*/ 17 h 17"/>
                <a:gd name="T66" fmla="*/ 11 w 29"/>
                <a:gd name="T67" fmla="*/ 17 h 17"/>
                <a:gd name="T68" fmla="*/ 14 w 29"/>
                <a:gd name="T69" fmla="*/ 15 h 17"/>
                <a:gd name="T70" fmla="*/ 20 w 29"/>
                <a:gd name="T71" fmla="*/ 13 h 17"/>
                <a:gd name="T72" fmla="*/ 21 w 29"/>
                <a:gd name="T73" fmla="*/ 13 h 17"/>
                <a:gd name="T74" fmla="*/ 22 w 29"/>
                <a:gd name="T75" fmla="*/ 13 h 17"/>
                <a:gd name="T76" fmla="*/ 21 w 29"/>
                <a:gd name="T77" fmla="*/ 14 h 17"/>
                <a:gd name="T78" fmla="*/ 21 w 29"/>
                <a:gd name="T79" fmla="*/ 14 h 17"/>
                <a:gd name="T80" fmla="*/ 25 w 29"/>
                <a:gd name="T81" fmla="*/ 12 h 17"/>
                <a:gd name="T82" fmla="*/ 23 w 29"/>
                <a:gd name="T83" fmla="*/ 10 h 17"/>
                <a:gd name="T84" fmla="*/ 19 w 29"/>
                <a:gd name="T85" fmla="*/ 5 h 17"/>
                <a:gd name="T86" fmla="*/ 20 w 29"/>
                <a:gd name="T87" fmla="*/ 5 h 17"/>
                <a:gd name="T88" fmla="*/ 29 w 29"/>
                <a:gd name="T89" fmla="*/ 11 h 17"/>
                <a:gd name="T90" fmla="*/ 28 w 29"/>
                <a:gd name="T91" fmla="*/ 9 h 17"/>
                <a:gd name="T92" fmla="*/ 20 w 29"/>
                <a:gd name="T93" fmla="*/ 0 h 17"/>
                <a:gd name="T94" fmla="*/ 17 w 29"/>
                <a:gd name="T95" fmla="*/ 2 h 17"/>
                <a:gd name="T96" fmla="*/ 14 w 29"/>
                <a:gd name="T97" fmla="*/ 1 h 17"/>
                <a:gd name="T98" fmla="*/ 11 w 29"/>
                <a:gd name="T99" fmla="*/ 0 h 17"/>
                <a:gd name="T100" fmla="*/ 10 w 29"/>
                <a:gd name="T101" fmla="*/ 0 h 17"/>
                <a:gd name="T102" fmla="*/ 10 w 29"/>
                <a:gd name="T103" fmla="*/ 0 h 17"/>
                <a:gd name="T104" fmla="*/ 10 w 29"/>
                <a:gd name="T105" fmla="*/ 0 h 17"/>
                <a:gd name="T106" fmla="*/ 10 w 29"/>
                <a:gd name="T107" fmla="*/ 0 h 17"/>
                <a:gd name="T108" fmla="*/ 10 w 29"/>
                <a:gd name="T109" fmla="*/ 0 h 17"/>
                <a:gd name="T110" fmla="*/ 9 w 29"/>
                <a:gd name="T111" fmla="*/ 0 h 17"/>
                <a:gd name="T112" fmla="*/ 20 w 29"/>
                <a:gd name="T113" fmla="*/ 0 h 17"/>
                <a:gd name="T114" fmla="*/ 20 w 29"/>
                <a:gd name="T115" fmla="*/ 0 h 17"/>
                <a:gd name="T116" fmla="*/ 20 w 29"/>
                <a:gd name="T117" fmla="*/ 0 h 17"/>
                <a:gd name="T118" fmla="*/ 20 w 29"/>
                <a:gd name="T1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 h="17">
                  <a:moveTo>
                    <a:pt x="4" y="15"/>
                  </a:moveTo>
                  <a:cubicBezTo>
                    <a:pt x="4" y="15"/>
                    <a:pt x="4" y="15"/>
                    <a:pt x="4" y="15"/>
                  </a:cubicBezTo>
                  <a:cubicBezTo>
                    <a:pt x="4" y="15"/>
                    <a:pt x="4" y="15"/>
                    <a:pt x="4" y="15"/>
                  </a:cubicBezTo>
                  <a:cubicBezTo>
                    <a:pt x="4" y="15"/>
                    <a:pt x="4" y="15"/>
                    <a:pt x="4" y="15"/>
                  </a:cubicBezTo>
                  <a:moveTo>
                    <a:pt x="9" y="8"/>
                  </a:moveTo>
                  <a:cubicBezTo>
                    <a:pt x="9" y="8"/>
                    <a:pt x="10" y="7"/>
                    <a:pt x="11" y="4"/>
                  </a:cubicBezTo>
                  <a:cubicBezTo>
                    <a:pt x="15" y="12"/>
                    <a:pt x="15" y="12"/>
                    <a:pt x="15" y="12"/>
                  </a:cubicBezTo>
                  <a:cubicBezTo>
                    <a:pt x="15" y="12"/>
                    <a:pt x="19" y="11"/>
                    <a:pt x="21" y="11"/>
                  </a:cubicBezTo>
                  <a:cubicBezTo>
                    <a:pt x="23" y="11"/>
                    <a:pt x="23" y="12"/>
                    <a:pt x="20" y="12"/>
                  </a:cubicBezTo>
                  <a:cubicBezTo>
                    <a:pt x="20" y="12"/>
                    <a:pt x="20" y="12"/>
                    <a:pt x="19" y="12"/>
                  </a:cubicBezTo>
                  <a:cubicBezTo>
                    <a:pt x="18" y="12"/>
                    <a:pt x="15" y="13"/>
                    <a:pt x="11" y="16"/>
                  </a:cubicBezTo>
                  <a:cubicBezTo>
                    <a:pt x="11" y="16"/>
                    <a:pt x="11" y="8"/>
                    <a:pt x="9" y="8"/>
                  </a:cubicBezTo>
                  <a:cubicBezTo>
                    <a:pt x="9" y="8"/>
                    <a:pt x="9" y="8"/>
                    <a:pt x="9" y="8"/>
                  </a:cubicBezTo>
                  <a:cubicBezTo>
                    <a:pt x="9" y="8"/>
                    <a:pt x="9" y="8"/>
                    <a:pt x="9" y="8"/>
                  </a:cubicBezTo>
                  <a:cubicBezTo>
                    <a:pt x="9" y="8"/>
                    <a:pt x="9" y="8"/>
                    <a:pt x="9" y="8"/>
                  </a:cubicBezTo>
                  <a:moveTo>
                    <a:pt x="9" y="0"/>
                  </a:moveTo>
                  <a:cubicBezTo>
                    <a:pt x="9" y="0"/>
                    <a:pt x="12" y="8"/>
                    <a:pt x="8" y="8"/>
                  </a:cubicBezTo>
                  <a:cubicBezTo>
                    <a:pt x="7" y="8"/>
                    <a:pt x="6" y="7"/>
                    <a:pt x="5" y="6"/>
                  </a:cubicBezTo>
                  <a:cubicBezTo>
                    <a:pt x="5" y="6"/>
                    <a:pt x="5" y="6"/>
                    <a:pt x="4" y="6"/>
                  </a:cubicBezTo>
                  <a:cubicBezTo>
                    <a:pt x="4" y="6"/>
                    <a:pt x="2" y="7"/>
                    <a:pt x="0" y="14"/>
                  </a:cubicBezTo>
                  <a:cubicBezTo>
                    <a:pt x="0" y="14"/>
                    <a:pt x="1" y="14"/>
                    <a:pt x="3" y="15"/>
                  </a:cubicBezTo>
                  <a:cubicBezTo>
                    <a:pt x="3" y="15"/>
                    <a:pt x="3" y="15"/>
                    <a:pt x="3" y="15"/>
                  </a:cubicBezTo>
                  <a:cubicBezTo>
                    <a:pt x="4" y="15"/>
                    <a:pt x="4" y="15"/>
                    <a:pt x="4" y="15"/>
                  </a:cubicBezTo>
                  <a:cubicBezTo>
                    <a:pt x="4" y="14"/>
                    <a:pt x="3" y="13"/>
                    <a:pt x="2" y="13"/>
                  </a:cubicBezTo>
                  <a:cubicBezTo>
                    <a:pt x="1" y="13"/>
                    <a:pt x="1" y="13"/>
                    <a:pt x="0" y="13"/>
                  </a:cubicBezTo>
                  <a:cubicBezTo>
                    <a:pt x="0" y="13"/>
                    <a:pt x="3" y="6"/>
                    <a:pt x="4" y="6"/>
                  </a:cubicBezTo>
                  <a:cubicBezTo>
                    <a:pt x="4" y="6"/>
                    <a:pt x="4" y="6"/>
                    <a:pt x="4" y="6"/>
                  </a:cubicBezTo>
                  <a:cubicBezTo>
                    <a:pt x="4" y="15"/>
                    <a:pt x="4" y="15"/>
                    <a:pt x="4" y="15"/>
                  </a:cubicBezTo>
                  <a:cubicBezTo>
                    <a:pt x="5" y="15"/>
                    <a:pt x="5" y="16"/>
                    <a:pt x="6" y="16"/>
                  </a:cubicBezTo>
                  <a:cubicBezTo>
                    <a:pt x="6" y="15"/>
                    <a:pt x="6" y="15"/>
                    <a:pt x="7" y="15"/>
                  </a:cubicBezTo>
                  <a:cubicBezTo>
                    <a:pt x="7" y="15"/>
                    <a:pt x="7" y="15"/>
                    <a:pt x="7" y="15"/>
                  </a:cubicBezTo>
                  <a:cubicBezTo>
                    <a:pt x="7" y="15"/>
                    <a:pt x="7" y="15"/>
                    <a:pt x="8" y="15"/>
                  </a:cubicBezTo>
                  <a:cubicBezTo>
                    <a:pt x="8" y="15"/>
                    <a:pt x="10" y="15"/>
                    <a:pt x="10" y="17"/>
                  </a:cubicBezTo>
                  <a:cubicBezTo>
                    <a:pt x="11" y="17"/>
                    <a:pt x="11" y="17"/>
                    <a:pt x="11" y="17"/>
                  </a:cubicBezTo>
                  <a:cubicBezTo>
                    <a:pt x="12" y="15"/>
                    <a:pt x="13" y="15"/>
                    <a:pt x="14" y="15"/>
                  </a:cubicBezTo>
                  <a:cubicBezTo>
                    <a:pt x="16" y="14"/>
                    <a:pt x="18" y="13"/>
                    <a:pt x="20" y="13"/>
                  </a:cubicBezTo>
                  <a:cubicBezTo>
                    <a:pt x="21" y="13"/>
                    <a:pt x="21" y="13"/>
                    <a:pt x="21" y="13"/>
                  </a:cubicBezTo>
                  <a:cubicBezTo>
                    <a:pt x="21" y="13"/>
                    <a:pt x="21" y="13"/>
                    <a:pt x="22" y="13"/>
                  </a:cubicBezTo>
                  <a:cubicBezTo>
                    <a:pt x="22" y="13"/>
                    <a:pt x="22" y="13"/>
                    <a:pt x="21" y="14"/>
                  </a:cubicBezTo>
                  <a:cubicBezTo>
                    <a:pt x="21" y="14"/>
                    <a:pt x="21" y="14"/>
                    <a:pt x="21" y="14"/>
                  </a:cubicBezTo>
                  <a:cubicBezTo>
                    <a:pt x="22" y="14"/>
                    <a:pt x="23" y="13"/>
                    <a:pt x="25" y="12"/>
                  </a:cubicBezTo>
                  <a:cubicBezTo>
                    <a:pt x="25" y="12"/>
                    <a:pt x="22" y="12"/>
                    <a:pt x="23" y="10"/>
                  </a:cubicBezTo>
                  <a:cubicBezTo>
                    <a:pt x="23" y="10"/>
                    <a:pt x="15" y="5"/>
                    <a:pt x="19" y="5"/>
                  </a:cubicBezTo>
                  <a:cubicBezTo>
                    <a:pt x="19" y="5"/>
                    <a:pt x="20" y="5"/>
                    <a:pt x="20" y="5"/>
                  </a:cubicBezTo>
                  <a:cubicBezTo>
                    <a:pt x="20" y="5"/>
                    <a:pt x="25" y="5"/>
                    <a:pt x="29" y="11"/>
                  </a:cubicBezTo>
                  <a:cubicBezTo>
                    <a:pt x="28" y="10"/>
                    <a:pt x="28" y="9"/>
                    <a:pt x="28" y="9"/>
                  </a:cubicBezTo>
                  <a:cubicBezTo>
                    <a:pt x="28" y="9"/>
                    <a:pt x="23" y="3"/>
                    <a:pt x="20" y="0"/>
                  </a:cubicBezTo>
                  <a:cubicBezTo>
                    <a:pt x="20" y="1"/>
                    <a:pt x="19" y="2"/>
                    <a:pt x="17" y="2"/>
                  </a:cubicBezTo>
                  <a:cubicBezTo>
                    <a:pt x="17" y="2"/>
                    <a:pt x="15" y="2"/>
                    <a:pt x="14" y="1"/>
                  </a:cubicBezTo>
                  <a:cubicBezTo>
                    <a:pt x="14" y="1"/>
                    <a:pt x="12" y="1"/>
                    <a:pt x="11"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9" y="0"/>
                  </a:cubicBezTo>
                  <a:moveTo>
                    <a:pt x="20" y="0"/>
                  </a:moveTo>
                  <a:cubicBezTo>
                    <a:pt x="20" y="0"/>
                    <a:pt x="20" y="0"/>
                    <a:pt x="20" y="0"/>
                  </a:cubicBezTo>
                  <a:cubicBezTo>
                    <a:pt x="20" y="0"/>
                    <a:pt x="20" y="0"/>
                    <a:pt x="20" y="0"/>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8" name="Freeform 490"/>
            <p:cNvSpPr>
              <a:spLocks/>
            </p:cNvSpPr>
            <p:nvPr/>
          </p:nvSpPr>
          <p:spPr bwMode="auto">
            <a:xfrm>
              <a:off x="1307" y="764"/>
              <a:ext cx="6" cy="13"/>
            </a:xfrm>
            <a:custGeom>
              <a:avLst/>
              <a:gdLst>
                <a:gd name="T0" fmla="*/ 4 w 4"/>
                <a:gd name="T1" fmla="*/ 0 h 9"/>
                <a:gd name="T2" fmla="*/ 0 w 4"/>
                <a:gd name="T3" fmla="*/ 7 h 9"/>
                <a:gd name="T4" fmla="*/ 2 w 4"/>
                <a:gd name="T5" fmla="*/ 7 h 9"/>
                <a:gd name="T6" fmla="*/ 4 w 4"/>
                <a:gd name="T7" fmla="*/ 9 h 9"/>
                <a:gd name="T8" fmla="*/ 4 w 4"/>
                <a:gd name="T9" fmla="*/ 9 h 9"/>
                <a:gd name="T10" fmla="*/ 4 w 4"/>
                <a:gd name="T11" fmla="*/ 9 h 9"/>
                <a:gd name="T12" fmla="*/ 4 w 4"/>
                <a:gd name="T13" fmla="*/ 9 h 9"/>
                <a:gd name="T14" fmla="*/ 4 w 4"/>
                <a:gd name="T15" fmla="*/ 9 h 9"/>
                <a:gd name="T16" fmla="*/ 4 w 4"/>
                <a:gd name="T17" fmla="*/ 0 h 9"/>
                <a:gd name="T18" fmla="*/ 4 w 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9">
                  <a:moveTo>
                    <a:pt x="4" y="0"/>
                  </a:moveTo>
                  <a:cubicBezTo>
                    <a:pt x="3" y="0"/>
                    <a:pt x="0" y="7"/>
                    <a:pt x="0" y="7"/>
                  </a:cubicBezTo>
                  <a:cubicBezTo>
                    <a:pt x="1" y="7"/>
                    <a:pt x="1" y="7"/>
                    <a:pt x="2" y="7"/>
                  </a:cubicBezTo>
                  <a:cubicBezTo>
                    <a:pt x="3" y="7"/>
                    <a:pt x="4" y="8"/>
                    <a:pt x="4" y="9"/>
                  </a:cubicBezTo>
                  <a:cubicBezTo>
                    <a:pt x="4" y="9"/>
                    <a:pt x="4" y="9"/>
                    <a:pt x="4" y="9"/>
                  </a:cubicBezTo>
                  <a:cubicBezTo>
                    <a:pt x="4" y="9"/>
                    <a:pt x="4" y="9"/>
                    <a:pt x="4" y="9"/>
                  </a:cubicBezTo>
                  <a:cubicBezTo>
                    <a:pt x="4" y="9"/>
                    <a:pt x="4" y="9"/>
                    <a:pt x="4" y="9"/>
                  </a:cubicBezTo>
                  <a:cubicBezTo>
                    <a:pt x="4" y="9"/>
                    <a:pt x="4" y="9"/>
                    <a:pt x="4" y="9"/>
                  </a:cubicBezTo>
                  <a:cubicBezTo>
                    <a:pt x="4" y="0"/>
                    <a:pt x="4" y="0"/>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9" name="Freeform 491"/>
            <p:cNvSpPr>
              <a:spLocks noEditPoints="1"/>
            </p:cNvSpPr>
            <p:nvPr/>
          </p:nvSpPr>
          <p:spPr bwMode="auto">
            <a:xfrm>
              <a:off x="1320" y="761"/>
              <a:ext cx="21" cy="17"/>
            </a:xfrm>
            <a:custGeom>
              <a:avLst/>
              <a:gdLst>
                <a:gd name="T0" fmla="*/ 0 w 14"/>
                <a:gd name="T1" fmla="*/ 4 h 12"/>
                <a:gd name="T2" fmla="*/ 0 w 14"/>
                <a:gd name="T3" fmla="*/ 4 h 12"/>
                <a:gd name="T4" fmla="*/ 0 w 14"/>
                <a:gd name="T5" fmla="*/ 4 h 12"/>
                <a:gd name="T6" fmla="*/ 2 w 14"/>
                <a:gd name="T7" fmla="*/ 0 h 12"/>
                <a:gd name="T8" fmla="*/ 0 w 14"/>
                <a:gd name="T9" fmla="*/ 4 h 12"/>
                <a:gd name="T10" fmla="*/ 0 w 14"/>
                <a:gd name="T11" fmla="*/ 4 h 12"/>
                <a:gd name="T12" fmla="*/ 2 w 14"/>
                <a:gd name="T13" fmla="*/ 12 h 12"/>
                <a:gd name="T14" fmla="*/ 10 w 14"/>
                <a:gd name="T15" fmla="*/ 8 h 12"/>
                <a:gd name="T16" fmla="*/ 11 w 14"/>
                <a:gd name="T17" fmla="*/ 8 h 12"/>
                <a:gd name="T18" fmla="*/ 12 w 14"/>
                <a:gd name="T19" fmla="*/ 7 h 12"/>
                <a:gd name="T20" fmla="*/ 6 w 14"/>
                <a:gd name="T21" fmla="*/ 8 h 12"/>
                <a:gd name="T22" fmla="*/ 2 w 14"/>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2">
                  <a:moveTo>
                    <a:pt x="0" y="4"/>
                  </a:moveTo>
                  <a:cubicBezTo>
                    <a:pt x="0" y="4"/>
                    <a:pt x="0" y="4"/>
                    <a:pt x="0" y="4"/>
                  </a:cubicBezTo>
                  <a:cubicBezTo>
                    <a:pt x="0" y="4"/>
                    <a:pt x="0" y="4"/>
                    <a:pt x="0" y="4"/>
                  </a:cubicBezTo>
                  <a:moveTo>
                    <a:pt x="2" y="0"/>
                  </a:moveTo>
                  <a:cubicBezTo>
                    <a:pt x="1" y="3"/>
                    <a:pt x="0" y="4"/>
                    <a:pt x="0" y="4"/>
                  </a:cubicBezTo>
                  <a:cubicBezTo>
                    <a:pt x="0" y="4"/>
                    <a:pt x="0" y="4"/>
                    <a:pt x="0" y="4"/>
                  </a:cubicBezTo>
                  <a:cubicBezTo>
                    <a:pt x="2" y="4"/>
                    <a:pt x="2" y="12"/>
                    <a:pt x="2" y="12"/>
                  </a:cubicBezTo>
                  <a:cubicBezTo>
                    <a:pt x="6" y="9"/>
                    <a:pt x="9" y="8"/>
                    <a:pt x="10" y="8"/>
                  </a:cubicBezTo>
                  <a:cubicBezTo>
                    <a:pt x="11" y="8"/>
                    <a:pt x="11" y="8"/>
                    <a:pt x="11" y="8"/>
                  </a:cubicBezTo>
                  <a:cubicBezTo>
                    <a:pt x="14" y="8"/>
                    <a:pt x="14" y="7"/>
                    <a:pt x="12" y="7"/>
                  </a:cubicBezTo>
                  <a:cubicBezTo>
                    <a:pt x="10" y="7"/>
                    <a:pt x="6" y="8"/>
                    <a:pt x="6" y="8"/>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pic>
          <p:nvPicPr>
            <p:cNvPr id="90" name="Picture 49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7" y="752"/>
              <a:ext cx="11"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1" name="Freeform 493"/>
            <p:cNvSpPr>
              <a:spLocks/>
            </p:cNvSpPr>
            <p:nvPr/>
          </p:nvSpPr>
          <p:spPr bwMode="auto">
            <a:xfrm>
              <a:off x="1322" y="755"/>
              <a:ext cx="1" cy="0"/>
            </a:xfrm>
            <a:custGeom>
              <a:avLst/>
              <a:gdLst>
                <a:gd name="T0" fmla="*/ 0 w 1"/>
                <a:gd name="T1" fmla="*/ 0 w 1"/>
                <a:gd name="T2" fmla="*/ 1 w 1"/>
                <a:gd name="T3" fmla="*/ 0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0" y="0"/>
                    <a:pt x="0" y="0"/>
                    <a:pt x="1" y="0"/>
                  </a:cubicBezTo>
                  <a:cubicBezTo>
                    <a:pt x="1" y="0"/>
                    <a:pt x="1"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2" name="Freeform 494"/>
            <p:cNvSpPr>
              <a:spLocks noEditPoints="1"/>
            </p:cNvSpPr>
            <p:nvPr/>
          </p:nvSpPr>
          <p:spPr bwMode="auto">
            <a:xfrm>
              <a:off x="1328" y="777"/>
              <a:ext cx="24" cy="19"/>
            </a:xfrm>
            <a:custGeom>
              <a:avLst/>
              <a:gdLst>
                <a:gd name="T0" fmla="*/ 11 w 17"/>
                <a:gd name="T1" fmla="*/ 6 h 13"/>
                <a:gd name="T2" fmla="*/ 11 w 17"/>
                <a:gd name="T3" fmla="*/ 6 h 13"/>
                <a:gd name="T4" fmla="*/ 12 w 17"/>
                <a:gd name="T5" fmla="*/ 9 h 13"/>
                <a:gd name="T6" fmla="*/ 12 w 17"/>
                <a:gd name="T7" fmla="*/ 9 h 13"/>
                <a:gd name="T8" fmla="*/ 12 w 17"/>
                <a:gd name="T9" fmla="*/ 9 h 13"/>
                <a:gd name="T10" fmla="*/ 13 w 17"/>
                <a:gd name="T11" fmla="*/ 6 h 13"/>
                <a:gd name="T12" fmla="*/ 11 w 17"/>
                <a:gd name="T13" fmla="*/ 6 h 13"/>
                <a:gd name="T14" fmla="*/ 5 w 17"/>
                <a:gd name="T15" fmla="*/ 6 h 13"/>
                <a:gd name="T16" fmla="*/ 2 w 17"/>
                <a:gd name="T17" fmla="*/ 8 h 13"/>
                <a:gd name="T18" fmla="*/ 1 w 17"/>
                <a:gd name="T19" fmla="*/ 9 h 13"/>
                <a:gd name="T20" fmla="*/ 0 w 17"/>
                <a:gd name="T21" fmla="*/ 12 h 13"/>
                <a:gd name="T22" fmla="*/ 6 w 17"/>
                <a:gd name="T23" fmla="*/ 10 h 13"/>
                <a:gd name="T24" fmla="*/ 4 w 17"/>
                <a:gd name="T25" fmla="*/ 8 h 13"/>
                <a:gd name="T26" fmla="*/ 4 w 17"/>
                <a:gd name="T27" fmla="*/ 8 h 13"/>
                <a:gd name="T28" fmla="*/ 3 w 17"/>
                <a:gd name="T29" fmla="*/ 10 h 13"/>
                <a:gd name="T30" fmla="*/ 2 w 17"/>
                <a:gd name="T31" fmla="*/ 10 h 13"/>
                <a:gd name="T32" fmla="*/ 2 w 17"/>
                <a:gd name="T33" fmla="*/ 8 h 13"/>
                <a:gd name="T34" fmla="*/ 3 w 17"/>
                <a:gd name="T35" fmla="*/ 8 h 13"/>
                <a:gd name="T36" fmla="*/ 5 w 17"/>
                <a:gd name="T37" fmla="*/ 6 h 13"/>
                <a:gd name="T38" fmla="*/ 5 w 17"/>
                <a:gd name="T39" fmla="*/ 6 h 13"/>
                <a:gd name="T40" fmla="*/ 16 w 17"/>
                <a:gd name="T41" fmla="*/ 3 h 13"/>
                <a:gd name="T42" fmla="*/ 16 w 17"/>
                <a:gd name="T43" fmla="*/ 7 h 13"/>
                <a:gd name="T44" fmla="*/ 16 w 17"/>
                <a:gd name="T45" fmla="*/ 7 h 13"/>
                <a:gd name="T46" fmla="*/ 16 w 17"/>
                <a:gd name="T47" fmla="*/ 9 h 13"/>
                <a:gd name="T48" fmla="*/ 16 w 17"/>
                <a:gd name="T49" fmla="*/ 13 h 13"/>
                <a:gd name="T50" fmla="*/ 16 w 17"/>
                <a:gd name="T51" fmla="*/ 13 h 13"/>
                <a:gd name="T52" fmla="*/ 16 w 17"/>
                <a:gd name="T53" fmla="*/ 3 h 13"/>
                <a:gd name="T54" fmla="*/ 8 w 17"/>
                <a:gd name="T55" fmla="*/ 3 h 13"/>
                <a:gd name="T56" fmla="*/ 6 w 17"/>
                <a:gd name="T57" fmla="*/ 4 h 13"/>
                <a:gd name="T58" fmla="*/ 6 w 17"/>
                <a:gd name="T59" fmla="*/ 5 h 13"/>
                <a:gd name="T60" fmla="*/ 8 w 17"/>
                <a:gd name="T61" fmla="*/ 4 h 13"/>
                <a:gd name="T62" fmla="*/ 8 w 17"/>
                <a:gd name="T63" fmla="*/ 3 h 13"/>
                <a:gd name="T64" fmla="*/ 4 w 17"/>
                <a:gd name="T65" fmla="*/ 1 h 13"/>
                <a:gd name="T66" fmla="*/ 3 w 17"/>
                <a:gd name="T67" fmla="*/ 3 h 13"/>
                <a:gd name="T68" fmla="*/ 3 w 17"/>
                <a:gd name="T69" fmla="*/ 4 h 13"/>
                <a:gd name="T70" fmla="*/ 5 w 17"/>
                <a:gd name="T71" fmla="*/ 4 h 13"/>
                <a:gd name="T72" fmla="*/ 4 w 17"/>
                <a:gd name="T73" fmla="*/ 2 h 13"/>
                <a:gd name="T74" fmla="*/ 4 w 17"/>
                <a:gd name="T75" fmla="*/ 1 h 13"/>
                <a:gd name="T76" fmla="*/ 12 w 17"/>
                <a:gd name="T77" fmla="*/ 1 h 13"/>
                <a:gd name="T78" fmla="*/ 12 w 17"/>
                <a:gd name="T79" fmla="*/ 1 h 13"/>
                <a:gd name="T80" fmla="*/ 12 w 17"/>
                <a:gd name="T81" fmla="*/ 1 h 13"/>
                <a:gd name="T82" fmla="*/ 11 w 17"/>
                <a:gd name="T83" fmla="*/ 2 h 13"/>
                <a:gd name="T84" fmla="*/ 12 w 17"/>
                <a:gd name="T85" fmla="*/ 2 h 13"/>
                <a:gd name="T86" fmla="*/ 12 w 17"/>
                <a:gd name="T87" fmla="*/ 1 h 13"/>
                <a:gd name="T88" fmla="*/ 12 w 17"/>
                <a:gd name="T89" fmla="*/ 1 h 13"/>
                <a:gd name="T90" fmla="*/ 7 w 17"/>
                <a:gd name="T91" fmla="*/ 0 h 13"/>
                <a:gd name="T92" fmla="*/ 6 w 17"/>
                <a:gd name="T93" fmla="*/ 1 h 13"/>
                <a:gd name="T94" fmla="*/ 6 w 17"/>
                <a:gd name="T95" fmla="*/ 3 h 13"/>
                <a:gd name="T96" fmla="*/ 7 w 17"/>
                <a:gd name="T97" fmla="*/ 3 h 13"/>
                <a:gd name="T98" fmla="*/ 8 w 17"/>
                <a:gd name="T99" fmla="*/ 2 h 13"/>
                <a:gd name="T100" fmla="*/ 8 w 17"/>
                <a:gd name="T101" fmla="*/ 2 h 13"/>
                <a:gd name="T102" fmla="*/ 7 w 17"/>
                <a:gd name="T103" fmla="*/ 0 h 13"/>
                <a:gd name="T104" fmla="*/ 10 w 17"/>
                <a:gd name="T105" fmla="*/ 0 h 13"/>
                <a:gd name="T106" fmla="*/ 9 w 17"/>
                <a:gd name="T107" fmla="*/ 0 h 13"/>
                <a:gd name="T108" fmla="*/ 9 w 17"/>
                <a:gd name="T109" fmla="*/ 2 h 13"/>
                <a:gd name="T110" fmla="*/ 9 w 17"/>
                <a:gd name="T111" fmla="*/ 2 h 13"/>
                <a:gd name="T112" fmla="*/ 9 w 17"/>
                <a:gd name="T113" fmla="*/ 2 h 13"/>
                <a:gd name="T114" fmla="*/ 9 w 17"/>
                <a:gd name="T115" fmla="*/ 3 h 13"/>
                <a:gd name="T116" fmla="*/ 10 w 17"/>
                <a:gd name="T117" fmla="*/ 2 h 13"/>
                <a:gd name="T118" fmla="*/ 10 w 17"/>
                <a:gd name="T119" fmla="*/ 1 h 13"/>
                <a:gd name="T120" fmla="*/ 10 w 17"/>
                <a:gd name="T1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 h="13">
                  <a:moveTo>
                    <a:pt x="11" y="6"/>
                  </a:moveTo>
                  <a:cubicBezTo>
                    <a:pt x="11" y="6"/>
                    <a:pt x="11" y="6"/>
                    <a:pt x="11" y="6"/>
                  </a:cubicBezTo>
                  <a:cubicBezTo>
                    <a:pt x="11" y="9"/>
                    <a:pt x="12" y="9"/>
                    <a:pt x="12" y="9"/>
                  </a:cubicBezTo>
                  <a:cubicBezTo>
                    <a:pt x="12" y="9"/>
                    <a:pt x="12" y="9"/>
                    <a:pt x="12" y="9"/>
                  </a:cubicBezTo>
                  <a:cubicBezTo>
                    <a:pt x="12" y="9"/>
                    <a:pt x="12" y="9"/>
                    <a:pt x="12" y="9"/>
                  </a:cubicBezTo>
                  <a:cubicBezTo>
                    <a:pt x="13" y="9"/>
                    <a:pt x="13" y="8"/>
                    <a:pt x="13" y="6"/>
                  </a:cubicBezTo>
                  <a:cubicBezTo>
                    <a:pt x="12" y="6"/>
                    <a:pt x="12" y="6"/>
                    <a:pt x="11" y="6"/>
                  </a:cubicBezTo>
                  <a:moveTo>
                    <a:pt x="5" y="6"/>
                  </a:moveTo>
                  <a:cubicBezTo>
                    <a:pt x="4" y="6"/>
                    <a:pt x="3" y="7"/>
                    <a:pt x="2" y="8"/>
                  </a:cubicBezTo>
                  <a:cubicBezTo>
                    <a:pt x="2" y="9"/>
                    <a:pt x="1" y="9"/>
                    <a:pt x="1" y="9"/>
                  </a:cubicBezTo>
                  <a:cubicBezTo>
                    <a:pt x="0" y="10"/>
                    <a:pt x="0" y="11"/>
                    <a:pt x="0" y="12"/>
                  </a:cubicBezTo>
                  <a:cubicBezTo>
                    <a:pt x="6" y="10"/>
                    <a:pt x="6" y="10"/>
                    <a:pt x="6" y="10"/>
                  </a:cubicBezTo>
                  <a:cubicBezTo>
                    <a:pt x="4" y="10"/>
                    <a:pt x="4" y="9"/>
                    <a:pt x="4" y="8"/>
                  </a:cubicBezTo>
                  <a:cubicBezTo>
                    <a:pt x="4" y="8"/>
                    <a:pt x="4" y="8"/>
                    <a:pt x="4" y="8"/>
                  </a:cubicBezTo>
                  <a:cubicBezTo>
                    <a:pt x="3" y="10"/>
                    <a:pt x="3" y="10"/>
                    <a:pt x="3" y="10"/>
                  </a:cubicBezTo>
                  <a:cubicBezTo>
                    <a:pt x="2" y="10"/>
                    <a:pt x="2" y="10"/>
                    <a:pt x="2" y="10"/>
                  </a:cubicBezTo>
                  <a:cubicBezTo>
                    <a:pt x="2" y="8"/>
                    <a:pt x="2" y="8"/>
                    <a:pt x="2" y="8"/>
                  </a:cubicBezTo>
                  <a:cubicBezTo>
                    <a:pt x="3" y="8"/>
                    <a:pt x="3" y="8"/>
                    <a:pt x="3" y="8"/>
                  </a:cubicBezTo>
                  <a:cubicBezTo>
                    <a:pt x="3" y="8"/>
                    <a:pt x="3" y="7"/>
                    <a:pt x="5" y="6"/>
                  </a:cubicBezTo>
                  <a:cubicBezTo>
                    <a:pt x="5" y="6"/>
                    <a:pt x="5" y="6"/>
                    <a:pt x="5" y="6"/>
                  </a:cubicBezTo>
                  <a:moveTo>
                    <a:pt x="16" y="3"/>
                  </a:moveTo>
                  <a:cubicBezTo>
                    <a:pt x="16" y="5"/>
                    <a:pt x="16" y="6"/>
                    <a:pt x="16" y="7"/>
                  </a:cubicBezTo>
                  <a:cubicBezTo>
                    <a:pt x="16" y="7"/>
                    <a:pt x="16" y="7"/>
                    <a:pt x="16" y="7"/>
                  </a:cubicBezTo>
                  <a:cubicBezTo>
                    <a:pt x="16" y="8"/>
                    <a:pt x="16" y="8"/>
                    <a:pt x="16" y="9"/>
                  </a:cubicBezTo>
                  <a:cubicBezTo>
                    <a:pt x="17" y="9"/>
                    <a:pt x="17" y="10"/>
                    <a:pt x="16" y="13"/>
                  </a:cubicBezTo>
                  <a:cubicBezTo>
                    <a:pt x="16" y="13"/>
                    <a:pt x="16" y="13"/>
                    <a:pt x="16" y="13"/>
                  </a:cubicBezTo>
                  <a:cubicBezTo>
                    <a:pt x="17" y="12"/>
                    <a:pt x="17" y="9"/>
                    <a:pt x="16" y="3"/>
                  </a:cubicBezTo>
                  <a:moveTo>
                    <a:pt x="8" y="3"/>
                  </a:moveTo>
                  <a:cubicBezTo>
                    <a:pt x="7" y="3"/>
                    <a:pt x="7" y="4"/>
                    <a:pt x="6" y="4"/>
                  </a:cubicBezTo>
                  <a:cubicBezTo>
                    <a:pt x="6" y="5"/>
                    <a:pt x="6" y="5"/>
                    <a:pt x="6" y="5"/>
                  </a:cubicBezTo>
                  <a:cubicBezTo>
                    <a:pt x="7" y="5"/>
                    <a:pt x="7" y="4"/>
                    <a:pt x="8" y="4"/>
                  </a:cubicBezTo>
                  <a:cubicBezTo>
                    <a:pt x="8" y="3"/>
                    <a:pt x="8" y="3"/>
                    <a:pt x="8" y="3"/>
                  </a:cubicBezTo>
                  <a:moveTo>
                    <a:pt x="4" y="1"/>
                  </a:moveTo>
                  <a:cubicBezTo>
                    <a:pt x="4" y="2"/>
                    <a:pt x="3" y="2"/>
                    <a:pt x="3" y="3"/>
                  </a:cubicBezTo>
                  <a:cubicBezTo>
                    <a:pt x="3" y="3"/>
                    <a:pt x="2" y="4"/>
                    <a:pt x="3" y="4"/>
                  </a:cubicBezTo>
                  <a:cubicBezTo>
                    <a:pt x="4" y="4"/>
                    <a:pt x="4" y="4"/>
                    <a:pt x="5" y="4"/>
                  </a:cubicBezTo>
                  <a:cubicBezTo>
                    <a:pt x="5" y="3"/>
                    <a:pt x="4" y="2"/>
                    <a:pt x="4" y="2"/>
                  </a:cubicBezTo>
                  <a:cubicBezTo>
                    <a:pt x="4" y="2"/>
                    <a:pt x="4" y="1"/>
                    <a:pt x="4" y="1"/>
                  </a:cubicBezTo>
                  <a:moveTo>
                    <a:pt x="12" y="1"/>
                  </a:moveTo>
                  <a:cubicBezTo>
                    <a:pt x="12" y="1"/>
                    <a:pt x="12" y="1"/>
                    <a:pt x="12" y="1"/>
                  </a:cubicBezTo>
                  <a:cubicBezTo>
                    <a:pt x="12" y="1"/>
                    <a:pt x="12" y="1"/>
                    <a:pt x="12" y="1"/>
                  </a:cubicBezTo>
                  <a:cubicBezTo>
                    <a:pt x="12" y="1"/>
                    <a:pt x="11" y="1"/>
                    <a:pt x="11" y="2"/>
                  </a:cubicBezTo>
                  <a:cubicBezTo>
                    <a:pt x="11" y="2"/>
                    <a:pt x="12" y="2"/>
                    <a:pt x="12" y="2"/>
                  </a:cubicBezTo>
                  <a:cubicBezTo>
                    <a:pt x="12" y="2"/>
                    <a:pt x="12" y="1"/>
                    <a:pt x="12" y="1"/>
                  </a:cubicBezTo>
                  <a:cubicBezTo>
                    <a:pt x="12" y="1"/>
                    <a:pt x="12" y="1"/>
                    <a:pt x="12" y="1"/>
                  </a:cubicBezTo>
                  <a:moveTo>
                    <a:pt x="7" y="0"/>
                  </a:moveTo>
                  <a:cubicBezTo>
                    <a:pt x="6" y="0"/>
                    <a:pt x="6" y="1"/>
                    <a:pt x="6" y="1"/>
                  </a:cubicBezTo>
                  <a:cubicBezTo>
                    <a:pt x="6" y="1"/>
                    <a:pt x="6" y="2"/>
                    <a:pt x="6" y="3"/>
                  </a:cubicBezTo>
                  <a:cubicBezTo>
                    <a:pt x="6" y="3"/>
                    <a:pt x="6" y="3"/>
                    <a:pt x="7" y="3"/>
                  </a:cubicBezTo>
                  <a:cubicBezTo>
                    <a:pt x="8" y="2"/>
                    <a:pt x="8" y="2"/>
                    <a:pt x="8" y="2"/>
                  </a:cubicBezTo>
                  <a:cubicBezTo>
                    <a:pt x="8" y="2"/>
                    <a:pt x="8" y="2"/>
                    <a:pt x="8" y="2"/>
                  </a:cubicBezTo>
                  <a:cubicBezTo>
                    <a:pt x="8" y="1"/>
                    <a:pt x="7" y="0"/>
                    <a:pt x="7" y="0"/>
                  </a:cubicBezTo>
                  <a:moveTo>
                    <a:pt x="10" y="0"/>
                  </a:moveTo>
                  <a:cubicBezTo>
                    <a:pt x="10" y="0"/>
                    <a:pt x="9" y="0"/>
                    <a:pt x="9" y="0"/>
                  </a:cubicBezTo>
                  <a:cubicBezTo>
                    <a:pt x="9" y="0"/>
                    <a:pt x="9" y="1"/>
                    <a:pt x="9" y="2"/>
                  </a:cubicBezTo>
                  <a:cubicBezTo>
                    <a:pt x="9" y="2"/>
                    <a:pt x="9" y="2"/>
                    <a:pt x="9" y="2"/>
                  </a:cubicBezTo>
                  <a:cubicBezTo>
                    <a:pt x="9" y="2"/>
                    <a:pt x="9" y="2"/>
                    <a:pt x="9" y="2"/>
                  </a:cubicBezTo>
                  <a:cubicBezTo>
                    <a:pt x="9" y="2"/>
                    <a:pt x="9" y="2"/>
                    <a:pt x="9" y="3"/>
                  </a:cubicBezTo>
                  <a:cubicBezTo>
                    <a:pt x="10" y="3"/>
                    <a:pt x="10" y="3"/>
                    <a:pt x="10" y="2"/>
                  </a:cubicBezTo>
                  <a:cubicBezTo>
                    <a:pt x="10" y="1"/>
                    <a:pt x="10" y="1"/>
                    <a:pt x="10" y="1"/>
                  </a:cubicBezTo>
                  <a:cubicBezTo>
                    <a:pt x="10" y="1"/>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3" name="Freeform 495"/>
            <p:cNvSpPr>
              <a:spLocks/>
            </p:cNvSpPr>
            <p:nvPr/>
          </p:nvSpPr>
          <p:spPr bwMode="auto">
            <a:xfrm>
              <a:off x="1284" y="841"/>
              <a:ext cx="86" cy="7"/>
            </a:xfrm>
            <a:custGeom>
              <a:avLst/>
              <a:gdLst>
                <a:gd name="T0" fmla="*/ 56 w 59"/>
                <a:gd name="T1" fmla="*/ 0 h 5"/>
                <a:gd name="T2" fmla="*/ 55 w 59"/>
                <a:gd name="T3" fmla="*/ 1 h 5"/>
                <a:gd name="T4" fmla="*/ 55 w 59"/>
                <a:gd name="T5" fmla="*/ 1 h 5"/>
                <a:gd name="T6" fmla="*/ 48 w 59"/>
                <a:gd name="T7" fmla="*/ 3 h 5"/>
                <a:gd name="T8" fmla="*/ 39 w 59"/>
                <a:gd name="T9" fmla="*/ 4 h 5"/>
                <a:gd name="T10" fmla="*/ 36 w 59"/>
                <a:gd name="T11" fmla="*/ 4 h 5"/>
                <a:gd name="T12" fmla="*/ 17 w 59"/>
                <a:gd name="T13" fmla="*/ 4 h 5"/>
                <a:gd name="T14" fmla="*/ 15 w 59"/>
                <a:gd name="T15" fmla="*/ 5 h 5"/>
                <a:gd name="T16" fmla="*/ 3 w 59"/>
                <a:gd name="T17" fmla="*/ 2 h 5"/>
                <a:gd name="T18" fmla="*/ 3 w 59"/>
                <a:gd name="T19" fmla="*/ 1 h 5"/>
                <a:gd name="T20" fmla="*/ 3 w 59"/>
                <a:gd name="T21" fmla="*/ 1 h 5"/>
                <a:gd name="T22" fmla="*/ 5 w 59"/>
                <a:gd name="T23" fmla="*/ 4 h 5"/>
                <a:gd name="T24" fmla="*/ 15 w 59"/>
                <a:gd name="T25" fmla="*/ 5 h 5"/>
                <a:gd name="T26" fmla="*/ 18 w 59"/>
                <a:gd name="T27" fmla="*/ 5 h 5"/>
                <a:gd name="T28" fmla="*/ 40 w 59"/>
                <a:gd name="T29" fmla="*/ 5 h 5"/>
                <a:gd name="T30" fmla="*/ 51 w 59"/>
                <a:gd name="T31" fmla="*/ 3 h 5"/>
                <a:gd name="T32" fmla="*/ 57 w 59"/>
                <a:gd name="T33" fmla="*/ 0 h 5"/>
                <a:gd name="T34" fmla="*/ 56 w 59"/>
                <a:gd name="T35" fmla="*/ 0 h 5"/>
                <a:gd name="T36" fmla="*/ 56 w 59"/>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5">
                  <a:moveTo>
                    <a:pt x="56" y="0"/>
                  </a:moveTo>
                  <a:cubicBezTo>
                    <a:pt x="56" y="0"/>
                    <a:pt x="55" y="1"/>
                    <a:pt x="55" y="1"/>
                  </a:cubicBezTo>
                  <a:cubicBezTo>
                    <a:pt x="55" y="1"/>
                    <a:pt x="55" y="1"/>
                    <a:pt x="55" y="1"/>
                  </a:cubicBezTo>
                  <a:cubicBezTo>
                    <a:pt x="53" y="1"/>
                    <a:pt x="48" y="3"/>
                    <a:pt x="48" y="3"/>
                  </a:cubicBezTo>
                  <a:cubicBezTo>
                    <a:pt x="39" y="4"/>
                    <a:pt x="39" y="4"/>
                    <a:pt x="39" y="4"/>
                  </a:cubicBezTo>
                  <a:cubicBezTo>
                    <a:pt x="39" y="4"/>
                    <a:pt x="37" y="4"/>
                    <a:pt x="36" y="4"/>
                  </a:cubicBezTo>
                  <a:cubicBezTo>
                    <a:pt x="29" y="4"/>
                    <a:pt x="17" y="4"/>
                    <a:pt x="17" y="4"/>
                  </a:cubicBezTo>
                  <a:cubicBezTo>
                    <a:pt x="17" y="5"/>
                    <a:pt x="16" y="5"/>
                    <a:pt x="15" y="5"/>
                  </a:cubicBezTo>
                  <a:cubicBezTo>
                    <a:pt x="10" y="5"/>
                    <a:pt x="3" y="2"/>
                    <a:pt x="3" y="2"/>
                  </a:cubicBezTo>
                  <a:cubicBezTo>
                    <a:pt x="3" y="2"/>
                    <a:pt x="3" y="1"/>
                    <a:pt x="3" y="1"/>
                  </a:cubicBezTo>
                  <a:cubicBezTo>
                    <a:pt x="3" y="1"/>
                    <a:pt x="3" y="1"/>
                    <a:pt x="3" y="1"/>
                  </a:cubicBezTo>
                  <a:cubicBezTo>
                    <a:pt x="3" y="1"/>
                    <a:pt x="0" y="2"/>
                    <a:pt x="5" y="4"/>
                  </a:cubicBezTo>
                  <a:cubicBezTo>
                    <a:pt x="5" y="4"/>
                    <a:pt x="10" y="5"/>
                    <a:pt x="15" y="5"/>
                  </a:cubicBezTo>
                  <a:cubicBezTo>
                    <a:pt x="16" y="5"/>
                    <a:pt x="17" y="5"/>
                    <a:pt x="18" y="5"/>
                  </a:cubicBezTo>
                  <a:cubicBezTo>
                    <a:pt x="18" y="5"/>
                    <a:pt x="37" y="5"/>
                    <a:pt x="40" y="5"/>
                  </a:cubicBezTo>
                  <a:cubicBezTo>
                    <a:pt x="40" y="5"/>
                    <a:pt x="47" y="5"/>
                    <a:pt x="51" y="3"/>
                  </a:cubicBezTo>
                  <a:cubicBezTo>
                    <a:pt x="51" y="3"/>
                    <a:pt x="59" y="0"/>
                    <a:pt x="57" y="0"/>
                  </a:cubicBezTo>
                  <a:cubicBezTo>
                    <a:pt x="57" y="0"/>
                    <a:pt x="56" y="0"/>
                    <a:pt x="56" y="0"/>
                  </a:cubicBezTo>
                  <a:cubicBezTo>
                    <a:pt x="56" y="0"/>
                    <a:pt x="56" y="0"/>
                    <a:pt x="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4" name="Freeform 496"/>
            <p:cNvSpPr>
              <a:spLocks noEditPoints="1"/>
            </p:cNvSpPr>
            <p:nvPr/>
          </p:nvSpPr>
          <p:spPr bwMode="auto">
            <a:xfrm>
              <a:off x="1288" y="786"/>
              <a:ext cx="78" cy="62"/>
            </a:xfrm>
            <a:custGeom>
              <a:avLst/>
              <a:gdLst>
                <a:gd name="T0" fmla="*/ 30 w 53"/>
                <a:gd name="T1" fmla="*/ 28 h 43"/>
                <a:gd name="T2" fmla="*/ 30 w 53"/>
                <a:gd name="T3" fmla="*/ 28 h 43"/>
                <a:gd name="T4" fmla="*/ 36 w 53"/>
                <a:gd name="T5" fmla="*/ 0 h 43"/>
                <a:gd name="T6" fmla="*/ 36 w 53"/>
                <a:gd name="T7" fmla="*/ 3 h 43"/>
                <a:gd name="T8" fmla="*/ 36 w 53"/>
                <a:gd name="T9" fmla="*/ 4 h 43"/>
                <a:gd name="T10" fmla="*/ 32 w 53"/>
                <a:gd name="T11" fmla="*/ 7 h 43"/>
                <a:gd name="T12" fmla="*/ 24 w 53"/>
                <a:gd name="T13" fmla="*/ 18 h 43"/>
                <a:gd name="T14" fmla="*/ 23 w 53"/>
                <a:gd name="T15" fmla="*/ 36 h 43"/>
                <a:gd name="T16" fmla="*/ 29 w 53"/>
                <a:gd name="T17" fmla="*/ 35 h 43"/>
                <a:gd name="T18" fmla="*/ 29 w 53"/>
                <a:gd name="T19" fmla="*/ 36 h 43"/>
                <a:gd name="T20" fmla="*/ 22 w 53"/>
                <a:gd name="T21" fmla="*/ 38 h 43"/>
                <a:gd name="T22" fmla="*/ 15 w 53"/>
                <a:gd name="T23" fmla="*/ 41 h 43"/>
                <a:gd name="T24" fmla="*/ 9 w 53"/>
                <a:gd name="T25" fmla="*/ 42 h 43"/>
                <a:gd name="T26" fmla="*/ 0 w 53"/>
                <a:gd name="T27" fmla="*/ 40 h 43"/>
                <a:gd name="T28" fmla="*/ 14 w 53"/>
                <a:gd name="T29" fmla="*/ 42 h 43"/>
                <a:gd name="T30" fmla="*/ 36 w 53"/>
                <a:gd name="T31" fmla="*/ 42 h 43"/>
                <a:gd name="T32" fmla="*/ 52 w 53"/>
                <a:gd name="T33" fmla="*/ 39 h 43"/>
                <a:gd name="T34" fmla="*/ 53 w 53"/>
                <a:gd name="T35" fmla="*/ 38 h 43"/>
                <a:gd name="T36" fmla="*/ 51 w 53"/>
                <a:gd name="T37" fmla="*/ 38 h 43"/>
                <a:gd name="T38" fmla="*/ 51 w 53"/>
                <a:gd name="T39" fmla="*/ 36 h 43"/>
                <a:gd name="T40" fmla="*/ 50 w 53"/>
                <a:gd name="T41" fmla="*/ 35 h 43"/>
                <a:gd name="T42" fmla="*/ 48 w 53"/>
                <a:gd name="T43" fmla="*/ 34 h 43"/>
                <a:gd name="T44" fmla="*/ 48 w 53"/>
                <a:gd name="T45" fmla="*/ 34 h 43"/>
                <a:gd name="T46" fmla="*/ 46 w 53"/>
                <a:gd name="T47" fmla="*/ 35 h 43"/>
                <a:gd name="T48" fmla="*/ 38 w 53"/>
                <a:gd name="T49" fmla="*/ 39 h 43"/>
                <a:gd name="T50" fmla="*/ 39 w 53"/>
                <a:gd name="T51" fmla="*/ 34 h 43"/>
                <a:gd name="T52" fmla="*/ 32 w 53"/>
                <a:gd name="T53" fmla="*/ 36 h 43"/>
                <a:gd name="T54" fmla="*/ 30 w 53"/>
                <a:gd name="T55" fmla="*/ 28 h 43"/>
                <a:gd name="T56" fmla="*/ 30 w 53"/>
                <a:gd name="T57" fmla="*/ 26 h 43"/>
                <a:gd name="T58" fmla="*/ 31 w 53"/>
                <a:gd name="T59" fmla="*/ 26 h 43"/>
                <a:gd name="T60" fmla="*/ 33 w 53"/>
                <a:gd name="T61" fmla="*/ 25 h 43"/>
                <a:gd name="T62" fmla="*/ 37 w 53"/>
                <a:gd name="T63" fmla="*/ 23 h 43"/>
                <a:gd name="T64" fmla="*/ 37 w 53"/>
                <a:gd name="T65" fmla="*/ 21 h 43"/>
                <a:gd name="T66" fmla="*/ 39 w 53"/>
                <a:gd name="T67" fmla="*/ 18 h 43"/>
                <a:gd name="T68" fmla="*/ 40 w 53"/>
                <a:gd name="T69" fmla="*/ 12 h 43"/>
                <a:gd name="T70" fmla="*/ 38 w 53"/>
                <a:gd name="T71" fmla="*/ 9 h 43"/>
                <a:gd name="T72" fmla="*/ 41 w 53"/>
                <a:gd name="T73" fmla="*/ 6 h 43"/>
                <a:gd name="T74" fmla="*/ 41 w 53"/>
                <a:gd name="T75" fmla="*/ 3 h 43"/>
                <a:gd name="T76" fmla="*/ 41 w 53"/>
                <a:gd name="T77" fmla="*/ 0 h 43"/>
                <a:gd name="T78" fmla="*/ 40 w 53"/>
                <a:gd name="T79" fmla="*/ 4 h 43"/>
                <a:gd name="T80" fmla="*/ 39 w 53"/>
                <a:gd name="T81" fmla="*/ 4 h 43"/>
                <a:gd name="T82" fmla="*/ 37 w 53"/>
                <a:gd name="T8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43">
                  <a:moveTo>
                    <a:pt x="30" y="28"/>
                  </a:moveTo>
                  <a:cubicBezTo>
                    <a:pt x="30" y="28"/>
                    <a:pt x="30" y="28"/>
                    <a:pt x="30" y="28"/>
                  </a:cubicBezTo>
                  <a:cubicBezTo>
                    <a:pt x="30" y="28"/>
                    <a:pt x="30" y="28"/>
                    <a:pt x="30" y="28"/>
                  </a:cubicBezTo>
                  <a:cubicBezTo>
                    <a:pt x="30" y="28"/>
                    <a:pt x="30" y="28"/>
                    <a:pt x="30" y="28"/>
                  </a:cubicBezTo>
                  <a:moveTo>
                    <a:pt x="37" y="0"/>
                  </a:moveTo>
                  <a:cubicBezTo>
                    <a:pt x="37" y="0"/>
                    <a:pt x="36" y="0"/>
                    <a:pt x="36" y="0"/>
                  </a:cubicBezTo>
                  <a:cubicBezTo>
                    <a:pt x="36" y="1"/>
                    <a:pt x="36" y="2"/>
                    <a:pt x="36" y="2"/>
                  </a:cubicBezTo>
                  <a:cubicBezTo>
                    <a:pt x="36" y="3"/>
                    <a:pt x="36" y="3"/>
                    <a:pt x="36" y="3"/>
                  </a:cubicBezTo>
                  <a:cubicBezTo>
                    <a:pt x="37" y="3"/>
                    <a:pt x="37" y="3"/>
                    <a:pt x="37" y="3"/>
                  </a:cubicBezTo>
                  <a:cubicBezTo>
                    <a:pt x="36" y="4"/>
                    <a:pt x="36" y="4"/>
                    <a:pt x="36" y="4"/>
                  </a:cubicBezTo>
                  <a:cubicBezTo>
                    <a:pt x="36" y="4"/>
                    <a:pt x="36" y="4"/>
                    <a:pt x="36" y="4"/>
                  </a:cubicBezTo>
                  <a:cubicBezTo>
                    <a:pt x="35" y="4"/>
                    <a:pt x="34" y="4"/>
                    <a:pt x="32" y="7"/>
                  </a:cubicBezTo>
                  <a:cubicBezTo>
                    <a:pt x="30" y="8"/>
                    <a:pt x="17" y="13"/>
                    <a:pt x="24" y="18"/>
                  </a:cubicBezTo>
                  <a:cubicBezTo>
                    <a:pt x="24" y="18"/>
                    <a:pt x="24" y="18"/>
                    <a:pt x="24" y="18"/>
                  </a:cubicBezTo>
                  <a:cubicBezTo>
                    <a:pt x="25" y="18"/>
                    <a:pt x="33" y="18"/>
                    <a:pt x="25" y="27"/>
                  </a:cubicBezTo>
                  <a:cubicBezTo>
                    <a:pt x="25" y="27"/>
                    <a:pt x="17" y="36"/>
                    <a:pt x="23" y="36"/>
                  </a:cubicBezTo>
                  <a:cubicBezTo>
                    <a:pt x="24" y="36"/>
                    <a:pt x="26" y="36"/>
                    <a:pt x="27" y="35"/>
                  </a:cubicBezTo>
                  <a:cubicBezTo>
                    <a:pt x="29" y="35"/>
                    <a:pt x="29" y="35"/>
                    <a:pt x="29" y="35"/>
                  </a:cubicBezTo>
                  <a:cubicBezTo>
                    <a:pt x="29" y="36"/>
                    <a:pt x="29" y="36"/>
                    <a:pt x="29" y="36"/>
                  </a:cubicBezTo>
                  <a:cubicBezTo>
                    <a:pt x="29" y="36"/>
                    <a:pt x="29" y="36"/>
                    <a:pt x="29" y="36"/>
                  </a:cubicBezTo>
                  <a:cubicBezTo>
                    <a:pt x="29" y="36"/>
                    <a:pt x="26" y="38"/>
                    <a:pt x="23" y="38"/>
                  </a:cubicBezTo>
                  <a:cubicBezTo>
                    <a:pt x="23" y="38"/>
                    <a:pt x="23" y="38"/>
                    <a:pt x="22" y="38"/>
                  </a:cubicBezTo>
                  <a:cubicBezTo>
                    <a:pt x="22" y="38"/>
                    <a:pt x="22" y="38"/>
                    <a:pt x="22" y="38"/>
                  </a:cubicBezTo>
                  <a:cubicBezTo>
                    <a:pt x="21" y="38"/>
                    <a:pt x="16" y="38"/>
                    <a:pt x="15" y="41"/>
                  </a:cubicBezTo>
                  <a:cubicBezTo>
                    <a:pt x="15" y="41"/>
                    <a:pt x="14" y="42"/>
                    <a:pt x="12" y="42"/>
                  </a:cubicBezTo>
                  <a:cubicBezTo>
                    <a:pt x="11" y="42"/>
                    <a:pt x="10" y="42"/>
                    <a:pt x="9" y="42"/>
                  </a:cubicBezTo>
                  <a:cubicBezTo>
                    <a:pt x="0" y="39"/>
                    <a:pt x="0" y="39"/>
                    <a:pt x="0" y="39"/>
                  </a:cubicBezTo>
                  <a:cubicBezTo>
                    <a:pt x="0" y="39"/>
                    <a:pt x="0" y="40"/>
                    <a:pt x="0" y="40"/>
                  </a:cubicBezTo>
                  <a:cubicBezTo>
                    <a:pt x="0" y="40"/>
                    <a:pt x="7" y="43"/>
                    <a:pt x="12" y="43"/>
                  </a:cubicBezTo>
                  <a:cubicBezTo>
                    <a:pt x="13" y="43"/>
                    <a:pt x="14" y="43"/>
                    <a:pt x="14" y="42"/>
                  </a:cubicBezTo>
                  <a:cubicBezTo>
                    <a:pt x="14" y="42"/>
                    <a:pt x="26" y="42"/>
                    <a:pt x="33" y="42"/>
                  </a:cubicBezTo>
                  <a:cubicBezTo>
                    <a:pt x="34" y="42"/>
                    <a:pt x="36" y="42"/>
                    <a:pt x="36" y="42"/>
                  </a:cubicBezTo>
                  <a:cubicBezTo>
                    <a:pt x="45" y="41"/>
                    <a:pt x="45" y="41"/>
                    <a:pt x="45" y="41"/>
                  </a:cubicBezTo>
                  <a:cubicBezTo>
                    <a:pt x="45" y="41"/>
                    <a:pt x="50" y="39"/>
                    <a:pt x="52" y="39"/>
                  </a:cubicBezTo>
                  <a:cubicBezTo>
                    <a:pt x="52" y="39"/>
                    <a:pt x="52" y="39"/>
                    <a:pt x="52" y="39"/>
                  </a:cubicBezTo>
                  <a:cubicBezTo>
                    <a:pt x="52" y="39"/>
                    <a:pt x="53" y="38"/>
                    <a:pt x="53" y="38"/>
                  </a:cubicBezTo>
                  <a:cubicBezTo>
                    <a:pt x="52" y="37"/>
                    <a:pt x="52" y="37"/>
                    <a:pt x="52" y="37"/>
                  </a:cubicBezTo>
                  <a:cubicBezTo>
                    <a:pt x="52" y="38"/>
                    <a:pt x="51" y="38"/>
                    <a:pt x="51" y="38"/>
                  </a:cubicBezTo>
                  <a:cubicBezTo>
                    <a:pt x="51" y="38"/>
                    <a:pt x="50" y="38"/>
                    <a:pt x="50" y="38"/>
                  </a:cubicBezTo>
                  <a:cubicBezTo>
                    <a:pt x="51" y="37"/>
                    <a:pt x="51" y="36"/>
                    <a:pt x="51" y="36"/>
                  </a:cubicBezTo>
                  <a:cubicBezTo>
                    <a:pt x="50" y="35"/>
                    <a:pt x="50" y="35"/>
                    <a:pt x="50" y="35"/>
                  </a:cubicBezTo>
                  <a:cubicBezTo>
                    <a:pt x="50" y="35"/>
                    <a:pt x="50" y="35"/>
                    <a:pt x="50" y="35"/>
                  </a:cubicBezTo>
                  <a:cubicBezTo>
                    <a:pt x="48" y="37"/>
                    <a:pt x="45" y="40"/>
                    <a:pt x="45" y="40"/>
                  </a:cubicBezTo>
                  <a:cubicBezTo>
                    <a:pt x="45" y="39"/>
                    <a:pt x="48" y="34"/>
                    <a:pt x="48" y="34"/>
                  </a:cubicBezTo>
                  <a:cubicBezTo>
                    <a:pt x="48" y="34"/>
                    <a:pt x="48" y="34"/>
                    <a:pt x="48" y="34"/>
                  </a:cubicBezTo>
                  <a:cubicBezTo>
                    <a:pt x="48" y="34"/>
                    <a:pt x="48" y="34"/>
                    <a:pt x="48" y="34"/>
                  </a:cubicBezTo>
                  <a:cubicBezTo>
                    <a:pt x="48" y="34"/>
                    <a:pt x="48" y="34"/>
                    <a:pt x="48" y="34"/>
                  </a:cubicBezTo>
                  <a:cubicBezTo>
                    <a:pt x="47" y="34"/>
                    <a:pt x="47" y="35"/>
                    <a:pt x="46" y="35"/>
                  </a:cubicBezTo>
                  <a:cubicBezTo>
                    <a:pt x="42" y="39"/>
                    <a:pt x="40" y="39"/>
                    <a:pt x="39" y="39"/>
                  </a:cubicBezTo>
                  <a:cubicBezTo>
                    <a:pt x="38" y="39"/>
                    <a:pt x="38" y="39"/>
                    <a:pt x="38" y="39"/>
                  </a:cubicBezTo>
                  <a:cubicBezTo>
                    <a:pt x="39" y="36"/>
                    <a:pt x="45" y="35"/>
                    <a:pt x="45" y="35"/>
                  </a:cubicBezTo>
                  <a:cubicBezTo>
                    <a:pt x="45" y="35"/>
                    <a:pt x="42" y="34"/>
                    <a:pt x="39" y="34"/>
                  </a:cubicBezTo>
                  <a:cubicBezTo>
                    <a:pt x="36" y="34"/>
                    <a:pt x="33" y="35"/>
                    <a:pt x="32" y="36"/>
                  </a:cubicBezTo>
                  <a:cubicBezTo>
                    <a:pt x="32" y="36"/>
                    <a:pt x="32" y="36"/>
                    <a:pt x="32" y="36"/>
                  </a:cubicBezTo>
                  <a:cubicBezTo>
                    <a:pt x="32" y="36"/>
                    <a:pt x="32" y="36"/>
                    <a:pt x="32" y="36"/>
                  </a:cubicBezTo>
                  <a:cubicBezTo>
                    <a:pt x="31" y="35"/>
                    <a:pt x="30" y="31"/>
                    <a:pt x="30" y="28"/>
                  </a:cubicBezTo>
                  <a:cubicBezTo>
                    <a:pt x="30" y="29"/>
                    <a:pt x="30" y="29"/>
                    <a:pt x="29" y="29"/>
                  </a:cubicBezTo>
                  <a:cubicBezTo>
                    <a:pt x="29" y="27"/>
                    <a:pt x="29" y="27"/>
                    <a:pt x="30" y="26"/>
                  </a:cubicBezTo>
                  <a:cubicBezTo>
                    <a:pt x="31" y="26"/>
                    <a:pt x="31" y="26"/>
                    <a:pt x="31" y="26"/>
                  </a:cubicBezTo>
                  <a:cubicBezTo>
                    <a:pt x="31" y="26"/>
                    <a:pt x="31" y="26"/>
                    <a:pt x="31" y="26"/>
                  </a:cubicBezTo>
                  <a:cubicBezTo>
                    <a:pt x="30" y="26"/>
                    <a:pt x="30" y="26"/>
                    <a:pt x="30" y="26"/>
                  </a:cubicBezTo>
                  <a:cubicBezTo>
                    <a:pt x="31" y="26"/>
                    <a:pt x="32" y="25"/>
                    <a:pt x="33" y="25"/>
                  </a:cubicBezTo>
                  <a:cubicBezTo>
                    <a:pt x="33" y="25"/>
                    <a:pt x="33" y="25"/>
                    <a:pt x="33" y="25"/>
                  </a:cubicBezTo>
                  <a:cubicBezTo>
                    <a:pt x="34" y="24"/>
                    <a:pt x="36" y="23"/>
                    <a:pt x="37" y="23"/>
                  </a:cubicBezTo>
                  <a:cubicBezTo>
                    <a:pt x="39" y="23"/>
                    <a:pt x="40" y="23"/>
                    <a:pt x="41" y="25"/>
                  </a:cubicBezTo>
                  <a:cubicBezTo>
                    <a:pt x="41" y="25"/>
                    <a:pt x="40" y="21"/>
                    <a:pt x="37" y="21"/>
                  </a:cubicBezTo>
                  <a:cubicBezTo>
                    <a:pt x="36" y="21"/>
                    <a:pt x="36" y="21"/>
                    <a:pt x="36" y="21"/>
                  </a:cubicBezTo>
                  <a:cubicBezTo>
                    <a:pt x="36" y="21"/>
                    <a:pt x="29" y="20"/>
                    <a:pt x="39" y="18"/>
                  </a:cubicBezTo>
                  <a:cubicBezTo>
                    <a:pt x="39" y="18"/>
                    <a:pt x="44" y="17"/>
                    <a:pt x="39" y="17"/>
                  </a:cubicBezTo>
                  <a:cubicBezTo>
                    <a:pt x="39" y="17"/>
                    <a:pt x="34" y="15"/>
                    <a:pt x="40" y="12"/>
                  </a:cubicBezTo>
                  <a:cubicBezTo>
                    <a:pt x="40" y="12"/>
                    <a:pt x="46" y="9"/>
                    <a:pt x="39" y="9"/>
                  </a:cubicBezTo>
                  <a:cubicBezTo>
                    <a:pt x="39" y="9"/>
                    <a:pt x="39" y="9"/>
                    <a:pt x="38" y="9"/>
                  </a:cubicBezTo>
                  <a:cubicBezTo>
                    <a:pt x="38" y="9"/>
                    <a:pt x="38" y="9"/>
                    <a:pt x="37" y="9"/>
                  </a:cubicBezTo>
                  <a:cubicBezTo>
                    <a:pt x="35" y="9"/>
                    <a:pt x="30" y="8"/>
                    <a:pt x="41" y="6"/>
                  </a:cubicBezTo>
                  <a:cubicBezTo>
                    <a:pt x="41" y="6"/>
                    <a:pt x="42" y="5"/>
                    <a:pt x="42" y="5"/>
                  </a:cubicBezTo>
                  <a:cubicBezTo>
                    <a:pt x="41" y="5"/>
                    <a:pt x="41" y="3"/>
                    <a:pt x="41" y="3"/>
                  </a:cubicBezTo>
                  <a:cubicBezTo>
                    <a:pt x="41" y="2"/>
                    <a:pt x="41" y="1"/>
                    <a:pt x="41" y="1"/>
                  </a:cubicBezTo>
                  <a:cubicBezTo>
                    <a:pt x="41" y="1"/>
                    <a:pt x="41" y="0"/>
                    <a:pt x="41" y="0"/>
                  </a:cubicBezTo>
                  <a:cubicBezTo>
                    <a:pt x="41" y="0"/>
                    <a:pt x="41" y="1"/>
                    <a:pt x="41" y="1"/>
                  </a:cubicBezTo>
                  <a:cubicBezTo>
                    <a:pt x="41" y="1"/>
                    <a:pt x="41" y="4"/>
                    <a:pt x="40" y="4"/>
                  </a:cubicBezTo>
                  <a:cubicBezTo>
                    <a:pt x="40" y="4"/>
                    <a:pt x="39" y="4"/>
                    <a:pt x="39" y="4"/>
                  </a:cubicBezTo>
                  <a:cubicBezTo>
                    <a:pt x="39" y="4"/>
                    <a:pt x="39" y="4"/>
                    <a:pt x="39" y="4"/>
                  </a:cubicBezTo>
                  <a:cubicBezTo>
                    <a:pt x="39" y="4"/>
                    <a:pt x="37" y="4"/>
                    <a:pt x="37" y="2"/>
                  </a:cubicBezTo>
                  <a:cubicBezTo>
                    <a:pt x="37" y="2"/>
                    <a:pt x="37" y="1"/>
                    <a:pt x="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5" name="Freeform 497"/>
            <p:cNvSpPr>
              <a:spLocks/>
            </p:cNvSpPr>
            <p:nvPr/>
          </p:nvSpPr>
          <p:spPr bwMode="auto">
            <a:xfrm>
              <a:off x="1331" y="824"/>
              <a:ext cx="3" cy="4"/>
            </a:xfrm>
            <a:custGeom>
              <a:avLst/>
              <a:gdLst>
                <a:gd name="T0" fmla="*/ 1 w 2"/>
                <a:gd name="T1" fmla="*/ 0 h 3"/>
                <a:gd name="T2" fmla="*/ 0 w 2"/>
                <a:gd name="T3" fmla="*/ 3 h 3"/>
                <a:gd name="T4" fmla="*/ 1 w 2"/>
                <a:gd name="T5" fmla="*/ 2 h 3"/>
                <a:gd name="T6" fmla="*/ 1 w 2"/>
                <a:gd name="T7" fmla="*/ 2 h 3"/>
                <a:gd name="T8" fmla="*/ 1 w 2"/>
                <a:gd name="T9" fmla="*/ 2 h 3"/>
                <a:gd name="T10" fmla="*/ 1 w 2"/>
                <a:gd name="T11" fmla="*/ 2 h 3"/>
                <a:gd name="T12" fmla="*/ 1 w 2"/>
                <a:gd name="T13" fmla="*/ 2 h 3"/>
                <a:gd name="T14" fmla="*/ 2 w 2"/>
                <a:gd name="T15" fmla="*/ 0 h 3"/>
                <a:gd name="T16" fmla="*/ 1 w 2"/>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1" y="0"/>
                  </a:moveTo>
                  <a:cubicBezTo>
                    <a:pt x="0" y="1"/>
                    <a:pt x="0" y="1"/>
                    <a:pt x="0" y="3"/>
                  </a:cubicBezTo>
                  <a:cubicBezTo>
                    <a:pt x="1" y="3"/>
                    <a:pt x="1" y="3"/>
                    <a:pt x="1" y="2"/>
                  </a:cubicBezTo>
                  <a:cubicBezTo>
                    <a:pt x="1" y="2"/>
                    <a:pt x="1" y="2"/>
                    <a:pt x="1" y="2"/>
                  </a:cubicBezTo>
                  <a:cubicBezTo>
                    <a:pt x="1" y="2"/>
                    <a:pt x="1" y="2"/>
                    <a:pt x="1" y="2"/>
                  </a:cubicBezTo>
                  <a:cubicBezTo>
                    <a:pt x="1" y="2"/>
                    <a:pt x="1" y="2"/>
                    <a:pt x="1" y="2"/>
                  </a:cubicBezTo>
                  <a:cubicBezTo>
                    <a:pt x="1" y="2"/>
                    <a:pt x="1" y="2"/>
                    <a:pt x="1" y="2"/>
                  </a:cubicBezTo>
                  <a:cubicBezTo>
                    <a:pt x="1" y="2"/>
                    <a:pt x="1" y="1"/>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6" name="Freeform 498"/>
            <p:cNvSpPr>
              <a:spLocks noEditPoints="1"/>
            </p:cNvSpPr>
            <p:nvPr/>
          </p:nvSpPr>
          <p:spPr bwMode="auto">
            <a:xfrm>
              <a:off x="1335" y="787"/>
              <a:ext cx="16" cy="5"/>
            </a:xfrm>
            <a:custGeom>
              <a:avLst/>
              <a:gdLst>
                <a:gd name="T0" fmla="*/ 10 w 11"/>
                <a:gd name="T1" fmla="*/ 0 h 3"/>
                <a:gd name="T2" fmla="*/ 10 w 11"/>
                <a:gd name="T3" fmla="*/ 3 h 3"/>
                <a:gd name="T4" fmla="*/ 11 w 11"/>
                <a:gd name="T5" fmla="*/ 1 h 3"/>
                <a:gd name="T6" fmla="*/ 10 w 11"/>
                <a:gd name="T7" fmla="*/ 1 h 3"/>
                <a:gd name="T8" fmla="*/ 10 w 11"/>
                <a:gd name="T9" fmla="*/ 1 h 3"/>
                <a:gd name="T10" fmla="*/ 10 w 11"/>
                <a:gd name="T11" fmla="*/ 0 h 3"/>
                <a:gd name="T12" fmla="*/ 3 w 11"/>
                <a:gd name="T13" fmla="*/ 0 h 3"/>
                <a:gd name="T14" fmla="*/ 1 w 11"/>
                <a:gd name="T15" fmla="*/ 0 h 3"/>
                <a:gd name="T16" fmla="*/ 1 w 11"/>
                <a:gd name="T17" fmla="*/ 2 h 3"/>
                <a:gd name="T18" fmla="*/ 2 w 11"/>
                <a:gd name="T19" fmla="*/ 2 h 3"/>
                <a:gd name="T20" fmla="*/ 3 w 11"/>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
                  <a:moveTo>
                    <a:pt x="10" y="0"/>
                  </a:moveTo>
                  <a:cubicBezTo>
                    <a:pt x="10" y="3"/>
                    <a:pt x="10" y="3"/>
                    <a:pt x="10" y="3"/>
                  </a:cubicBezTo>
                  <a:cubicBezTo>
                    <a:pt x="10" y="3"/>
                    <a:pt x="11" y="2"/>
                    <a:pt x="11" y="1"/>
                  </a:cubicBezTo>
                  <a:cubicBezTo>
                    <a:pt x="11" y="1"/>
                    <a:pt x="10" y="1"/>
                    <a:pt x="10" y="1"/>
                  </a:cubicBezTo>
                  <a:cubicBezTo>
                    <a:pt x="10" y="1"/>
                    <a:pt x="10" y="1"/>
                    <a:pt x="10" y="1"/>
                  </a:cubicBezTo>
                  <a:cubicBezTo>
                    <a:pt x="10" y="1"/>
                    <a:pt x="10" y="1"/>
                    <a:pt x="10" y="0"/>
                  </a:cubicBezTo>
                  <a:moveTo>
                    <a:pt x="3" y="0"/>
                  </a:moveTo>
                  <a:cubicBezTo>
                    <a:pt x="2" y="0"/>
                    <a:pt x="1" y="0"/>
                    <a:pt x="1" y="0"/>
                  </a:cubicBezTo>
                  <a:cubicBezTo>
                    <a:pt x="0" y="2"/>
                    <a:pt x="1" y="2"/>
                    <a:pt x="1" y="2"/>
                  </a:cubicBezTo>
                  <a:cubicBezTo>
                    <a:pt x="1" y="2"/>
                    <a:pt x="1" y="2"/>
                    <a:pt x="2" y="2"/>
                  </a:cubicBezTo>
                  <a:cubicBezTo>
                    <a:pt x="2" y="2"/>
                    <a:pt x="3"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7" name="Freeform 499"/>
            <p:cNvSpPr>
              <a:spLocks noEditPoints="1"/>
            </p:cNvSpPr>
            <p:nvPr/>
          </p:nvSpPr>
          <p:spPr bwMode="auto">
            <a:xfrm>
              <a:off x="1332" y="821"/>
              <a:ext cx="22" cy="16"/>
            </a:xfrm>
            <a:custGeom>
              <a:avLst/>
              <a:gdLst>
                <a:gd name="T0" fmla="*/ 15 w 15"/>
                <a:gd name="T1" fmla="*/ 11 h 11"/>
                <a:gd name="T2" fmla="*/ 15 w 15"/>
                <a:gd name="T3" fmla="*/ 11 h 11"/>
                <a:gd name="T4" fmla="*/ 15 w 15"/>
                <a:gd name="T5" fmla="*/ 11 h 11"/>
                <a:gd name="T6" fmla="*/ 15 w 15"/>
                <a:gd name="T7" fmla="*/ 11 h 11"/>
                <a:gd name="T8" fmla="*/ 15 w 15"/>
                <a:gd name="T9" fmla="*/ 11 h 11"/>
                <a:gd name="T10" fmla="*/ 7 w 15"/>
                <a:gd name="T11" fmla="*/ 5 h 11"/>
                <a:gd name="T12" fmla="*/ 7 w 15"/>
                <a:gd name="T13" fmla="*/ 6 h 11"/>
                <a:gd name="T14" fmla="*/ 7 w 15"/>
                <a:gd name="T15" fmla="*/ 5 h 11"/>
                <a:gd name="T16" fmla="*/ 0 w 15"/>
                <a:gd name="T17" fmla="*/ 4 h 11"/>
                <a:gd name="T18" fmla="*/ 0 w 15"/>
                <a:gd name="T19" fmla="*/ 4 h 11"/>
                <a:gd name="T20" fmla="*/ 0 w 15"/>
                <a:gd name="T21" fmla="*/ 4 h 11"/>
                <a:gd name="T22" fmla="*/ 1 w 15"/>
                <a:gd name="T23" fmla="*/ 4 h 11"/>
                <a:gd name="T24" fmla="*/ 0 w 15"/>
                <a:gd name="T25" fmla="*/ 4 h 11"/>
                <a:gd name="T26" fmla="*/ 1 w 15"/>
                <a:gd name="T27" fmla="*/ 4 h 11"/>
                <a:gd name="T28" fmla="*/ 1 w 15"/>
                <a:gd name="T29" fmla="*/ 4 h 11"/>
                <a:gd name="T30" fmla="*/ 1 w 15"/>
                <a:gd name="T31" fmla="*/ 4 h 11"/>
                <a:gd name="T32" fmla="*/ 1 w 15"/>
                <a:gd name="T33" fmla="*/ 4 h 11"/>
                <a:gd name="T34" fmla="*/ 1 w 15"/>
                <a:gd name="T35" fmla="*/ 4 h 11"/>
                <a:gd name="T36" fmla="*/ 1 w 15"/>
                <a:gd name="T37" fmla="*/ 4 h 11"/>
                <a:gd name="T38" fmla="*/ 1 w 15"/>
                <a:gd name="T39" fmla="*/ 4 h 11"/>
                <a:gd name="T40" fmla="*/ 4 w 15"/>
                <a:gd name="T41" fmla="*/ 3 h 11"/>
                <a:gd name="T42" fmla="*/ 1 w 15"/>
                <a:gd name="T43" fmla="*/ 4 h 11"/>
                <a:gd name="T44" fmla="*/ 4 w 15"/>
                <a:gd name="T45" fmla="*/ 3 h 11"/>
                <a:gd name="T46" fmla="*/ 4 w 15"/>
                <a:gd name="T47" fmla="*/ 3 h 11"/>
                <a:gd name="T48" fmla="*/ 4 w 15"/>
                <a:gd name="T49" fmla="*/ 3 h 11"/>
                <a:gd name="T50" fmla="*/ 4 w 15"/>
                <a:gd name="T51" fmla="*/ 3 h 11"/>
                <a:gd name="T52" fmla="*/ 4 w 15"/>
                <a:gd name="T53" fmla="*/ 3 h 11"/>
                <a:gd name="T54" fmla="*/ 4 w 15"/>
                <a:gd name="T55" fmla="*/ 3 h 11"/>
                <a:gd name="T56" fmla="*/ 4 w 15"/>
                <a:gd name="T57" fmla="*/ 3 h 11"/>
                <a:gd name="T58" fmla="*/ 4 w 15"/>
                <a:gd name="T59" fmla="*/ 3 h 11"/>
                <a:gd name="T60" fmla="*/ 4 w 15"/>
                <a:gd name="T61" fmla="*/ 3 h 11"/>
                <a:gd name="T62" fmla="*/ 4 w 15"/>
                <a:gd name="T63" fmla="*/ 3 h 11"/>
                <a:gd name="T64" fmla="*/ 5 w 15"/>
                <a:gd name="T65" fmla="*/ 3 h 11"/>
                <a:gd name="T66" fmla="*/ 5 w 15"/>
                <a:gd name="T67" fmla="*/ 3 h 11"/>
                <a:gd name="T68" fmla="*/ 5 w 15"/>
                <a:gd name="T69" fmla="*/ 3 h 11"/>
                <a:gd name="T70" fmla="*/ 6 w 15"/>
                <a:gd name="T71" fmla="*/ 3 h 11"/>
                <a:gd name="T72" fmla="*/ 7 w 15"/>
                <a:gd name="T73" fmla="*/ 5 h 11"/>
                <a:gd name="T74" fmla="*/ 6 w 15"/>
                <a:gd name="T75" fmla="*/ 3 h 11"/>
                <a:gd name="T76" fmla="*/ 6 w 15"/>
                <a:gd name="T77" fmla="*/ 3 h 11"/>
                <a:gd name="T78" fmla="*/ 6 w 15"/>
                <a:gd name="T79" fmla="*/ 3 h 11"/>
                <a:gd name="T80" fmla="*/ 6 w 15"/>
                <a:gd name="T81" fmla="*/ 3 h 11"/>
                <a:gd name="T82" fmla="*/ 6 w 15"/>
                <a:gd name="T83" fmla="*/ 3 h 11"/>
                <a:gd name="T84" fmla="*/ 13 w 15"/>
                <a:gd name="T85" fmla="*/ 0 h 11"/>
                <a:gd name="T86" fmla="*/ 13 w 15"/>
                <a:gd name="T87" fmla="*/ 5 h 11"/>
                <a:gd name="T88" fmla="*/ 13 w 15"/>
                <a:gd name="T89" fmla="*/ 4 h 11"/>
                <a:gd name="T90" fmla="*/ 13 w 15"/>
                <a:gd name="T91" fmla="*/ 4 h 11"/>
                <a:gd name="T92" fmla="*/ 13 w 15"/>
                <a:gd name="T93" fmla="*/ 4 h 11"/>
                <a:gd name="T94" fmla="*/ 13 w 15"/>
                <a:gd name="T9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 h="11">
                  <a:moveTo>
                    <a:pt x="15" y="11"/>
                  </a:moveTo>
                  <a:cubicBezTo>
                    <a:pt x="15" y="11"/>
                    <a:pt x="15" y="11"/>
                    <a:pt x="15" y="11"/>
                  </a:cubicBezTo>
                  <a:cubicBezTo>
                    <a:pt x="15" y="11"/>
                    <a:pt x="15" y="11"/>
                    <a:pt x="15" y="11"/>
                  </a:cubicBezTo>
                  <a:cubicBezTo>
                    <a:pt x="15" y="11"/>
                    <a:pt x="15" y="11"/>
                    <a:pt x="15" y="11"/>
                  </a:cubicBezTo>
                  <a:cubicBezTo>
                    <a:pt x="15" y="11"/>
                    <a:pt x="15" y="11"/>
                    <a:pt x="15" y="11"/>
                  </a:cubicBezTo>
                  <a:moveTo>
                    <a:pt x="7" y="5"/>
                  </a:moveTo>
                  <a:cubicBezTo>
                    <a:pt x="7" y="5"/>
                    <a:pt x="7" y="5"/>
                    <a:pt x="7" y="6"/>
                  </a:cubicBezTo>
                  <a:cubicBezTo>
                    <a:pt x="7" y="5"/>
                    <a:pt x="7" y="5"/>
                    <a:pt x="7" y="5"/>
                  </a:cubicBezTo>
                  <a:moveTo>
                    <a:pt x="0" y="4"/>
                  </a:moveTo>
                  <a:cubicBezTo>
                    <a:pt x="0" y="4"/>
                    <a:pt x="0" y="4"/>
                    <a:pt x="0" y="4"/>
                  </a:cubicBezTo>
                  <a:cubicBezTo>
                    <a:pt x="0" y="4"/>
                    <a:pt x="0" y="4"/>
                    <a:pt x="0" y="4"/>
                  </a:cubicBezTo>
                  <a:moveTo>
                    <a:pt x="1" y="4"/>
                  </a:moveTo>
                  <a:cubicBezTo>
                    <a:pt x="1" y="4"/>
                    <a:pt x="1" y="4"/>
                    <a:pt x="0"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4" y="3"/>
                  </a:moveTo>
                  <a:cubicBezTo>
                    <a:pt x="3" y="4"/>
                    <a:pt x="2" y="4"/>
                    <a:pt x="1" y="4"/>
                  </a:cubicBezTo>
                  <a:cubicBezTo>
                    <a:pt x="2" y="4"/>
                    <a:pt x="3" y="4"/>
                    <a:pt x="4" y="3"/>
                  </a:cubicBezTo>
                  <a:moveTo>
                    <a:pt x="4" y="3"/>
                  </a:moveTo>
                  <a:cubicBezTo>
                    <a:pt x="4" y="3"/>
                    <a:pt x="4" y="3"/>
                    <a:pt x="4" y="3"/>
                  </a:cubicBezTo>
                  <a:cubicBezTo>
                    <a:pt x="4" y="3"/>
                    <a:pt x="4" y="3"/>
                    <a:pt x="4" y="3"/>
                  </a:cubicBezTo>
                  <a:moveTo>
                    <a:pt x="4" y="3"/>
                  </a:moveTo>
                  <a:cubicBezTo>
                    <a:pt x="4" y="3"/>
                    <a:pt x="4" y="3"/>
                    <a:pt x="4" y="3"/>
                  </a:cubicBezTo>
                  <a:cubicBezTo>
                    <a:pt x="4" y="3"/>
                    <a:pt x="4" y="3"/>
                    <a:pt x="4" y="3"/>
                  </a:cubicBezTo>
                  <a:moveTo>
                    <a:pt x="4" y="3"/>
                  </a:moveTo>
                  <a:cubicBezTo>
                    <a:pt x="4" y="3"/>
                    <a:pt x="4" y="3"/>
                    <a:pt x="4" y="3"/>
                  </a:cubicBezTo>
                  <a:cubicBezTo>
                    <a:pt x="4" y="3"/>
                    <a:pt x="4" y="3"/>
                    <a:pt x="4" y="3"/>
                  </a:cubicBezTo>
                  <a:moveTo>
                    <a:pt x="5" y="3"/>
                  </a:moveTo>
                  <a:cubicBezTo>
                    <a:pt x="5" y="3"/>
                    <a:pt x="5" y="3"/>
                    <a:pt x="5" y="3"/>
                  </a:cubicBezTo>
                  <a:cubicBezTo>
                    <a:pt x="5" y="3"/>
                    <a:pt x="5" y="3"/>
                    <a:pt x="5" y="3"/>
                  </a:cubicBezTo>
                  <a:moveTo>
                    <a:pt x="6" y="3"/>
                  </a:moveTo>
                  <a:cubicBezTo>
                    <a:pt x="7" y="3"/>
                    <a:pt x="8" y="4"/>
                    <a:pt x="7" y="5"/>
                  </a:cubicBezTo>
                  <a:cubicBezTo>
                    <a:pt x="8" y="4"/>
                    <a:pt x="7" y="3"/>
                    <a:pt x="6" y="3"/>
                  </a:cubicBezTo>
                  <a:moveTo>
                    <a:pt x="6" y="3"/>
                  </a:moveTo>
                  <a:cubicBezTo>
                    <a:pt x="6" y="3"/>
                    <a:pt x="6" y="3"/>
                    <a:pt x="6" y="3"/>
                  </a:cubicBezTo>
                  <a:cubicBezTo>
                    <a:pt x="6" y="3"/>
                    <a:pt x="6" y="3"/>
                    <a:pt x="6" y="3"/>
                  </a:cubicBezTo>
                  <a:cubicBezTo>
                    <a:pt x="6" y="3"/>
                    <a:pt x="6" y="3"/>
                    <a:pt x="6" y="3"/>
                  </a:cubicBezTo>
                  <a:moveTo>
                    <a:pt x="13" y="0"/>
                  </a:moveTo>
                  <a:cubicBezTo>
                    <a:pt x="13" y="2"/>
                    <a:pt x="13" y="4"/>
                    <a:pt x="13" y="5"/>
                  </a:cubicBezTo>
                  <a:cubicBezTo>
                    <a:pt x="13" y="5"/>
                    <a:pt x="13" y="4"/>
                    <a:pt x="13" y="4"/>
                  </a:cubicBezTo>
                  <a:cubicBezTo>
                    <a:pt x="13" y="4"/>
                    <a:pt x="13" y="4"/>
                    <a:pt x="13" y="4"/>
                  </a:cubicBezTo>
                  <a:cubicBezTo>
                    <a:pt x="13" y="4"/>
                    <a:pt x="13" y="4"/>
                    <a:pt x="13" y="4"/>
                  </a:cubicBezTo>
                  <a:cubicBezTo>
                    <a:pt x="13" y="4"/>
                    <a:pt x="13"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8" name="Freeform 500"/>
            <p:cNvSpPr>
              <a:spLocks/>
            </p:cNvSpPr>
            <p:nvPr/>
          </p:nvSpPr>
          <p:spPr bwMode="auto">
            <a:xfrm>
              <a:off x="1312" y="777"/>
              <a:ext cx="1" cy="0"/>
            </a:xfrm>
            <a:custGeom>
              <a:avLst/>
              <a:gdLst>
                <a:gd name="T0" fmla="*/ 0 w 1"/>
                <a:gd name="T1" fmla="*/ 0 w 1"/>
                <a:gd name="T2" fmla="*/ 1 w 1"/>
                <a:gd name="T3" fmla="*/ 1 w 1"/>
                <a:gd name="T4" fmla="*/ 1 w 1"/>
                <a:gd name="T5" fmla="*/ 1 w 1"/>
                <a:gd name="T6" fmla="*/ 0 w 1"/>
              </a:gdLst>
              <a:ahLst/>
              <a:cxnLst>
                <a:cxn ang="0">
                  <a:pos x="T0" y="0"/>
                </a:cxn>
                <a:cxn ang="0">
                  <a:pos x="T1" y="0"/>
                </a:cxn>
                <a:cxn ang="0">
                  <a:pos x="T2" y="0"/>
                </a:cxn>
                <a:cxn ang="0">
                  <a:pos x="T3" y="0"/>
                </a:cxn>
                <a:cxn ang="0">
                  <a:pos x="T4" y="0"/>
                </a:cxn>
                <a:cxn ang="0">
                  <a:pos x="T5" y="0"/>
                </a:cxn>
                <a:cxn ang="0">
                  <a:pos x="T6" y="0"/>
                </a:cxn>
              </a:cxnLst>
              <a:rect l="0" t="0" r="r" b="b"/>
              <a:pathLst>
                <a:path w="1">
                  <a:moveTo>
                    <a:pt x="0" y="0"/>
                  </a:move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9" name="Freeform 501"/>
            <p:cNvSpPr>
              <a:spLocks/>
            </p:cNvSpPr>
            <p:nvPr/>
          </p:nvSpPr>
          <p:spPr bwMode="auto">
            <a:xfrm>
              <a:off x="1331" y="789"/>
              <a:ext cx="3" cy="3"/>
            </a:xfrm>
            <a:custGeom>
              <a:avLst/>
              <a:gdLst>
                <a:gd name="T0" fmla="*/ 0 w 2"/>
                <a:gd name="T1" fmla="*/ 0 h 2"/>
                <a:gd name="T2" fmla="*/ 0 w 2"/>
                <a:gd name="T3" fmla="*/ 2 h 2"/>
                <a:gd name="T4" fmla="*/ 1 w 2"/>
                <a:gd name="T5" fmla="*/ 2 h 2"/>
                <a:gd name="T6" fmla="*/ 2 w 2"/>
                <a:gd name="T7" fmla="*/ 0 h 2"/>
                <a:gd name="T8" fmla="*/ 2 w 2"/>
                <a:gd name="T9" fmla="*/ 0 h 2"/>
                <a:gd name="T10" fmla="*/ 2 w 2"/>
                <a:gd name="T11" fmla="*/ 0 h 2"/>
                <a:gd name="T12" fmla="*/ 1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cubicBezTo>
                    <a:pt x="0" y="2"/>
                    <a:pt x="0" y="2"/>
                    <a:pt x="0" y="2"/>
                  </a:cubicBezTo>
                  <a:cubicBezTo>
                    <a:pt x="1" y="2"/>
                    <a:pt x="1" y="2"/>
                    <a:pt x="1" y="2"/>
                  </a:cubicBezTo>
                  <a:cubicBezTo>
                    <a:pt x="2" y="0"/>
                    <a:pt x="2" y="0"/>
                    <a:pt x="2" y="0"/>
                  </a:cubicBezTo>
                  <a:cubicBezTo>
                    <a:pt x="2" y="0"/>
                    <a:pt x="2" y="0"/>
                    <a:pt x="2" y="0"/>
                  </a:cubicBezTo>
                  <a:cubicBezTo>
                    <a:pt x="2" y="0"/>
                    <a:pt x="2" y="0"/>
                    <a:pt x="2" y="0"/>
                  </a:cubicBezTo>
                  <a:cubicBezTo>
                    <a:pt x="2"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0" name="Freeform 502"/>
            <p:cNvSpPr>
              <a:spLocks/>
            </p:cNvSpPr>
            <p:nvPr/>
          </p:nvSpPr>
          <p:spPr bwMode="auto">
            <a:xfrm>
              <a:off x="1316" y="777"/>
              <a:ext cx="6" cy="3"/>
            </a:xfrm>
            <a:custGeom>
              <a:avLst/>
              <a:gdLst>
                <a:gd name="T0" fmla="*/ 2 w 4"/>
                <a:gd name="T1" fmla="*/ 0 h 2"/>
                <a:gd name="T2" fmla="*/ 1 w 4"/>
                <a:gd name="T3" fmla="*/ 0 h 2"/>
                <a:gd name="T4" fmla="*/ 1 w 4"/>
                <a:gd name="T5" fmla="*/ 0 h 2"/>
                <a:gd name="T6" fmla="*/ 0 w 4"/>
                <a:gd name="T7" fmla="*/ 1 h 2"/>
                <a:gd name="T8" fmla="*/ 4 w 4"/>
                <a:gd name="T9" fmla="*/ 2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0"/>
                    <a:pt x="1" y="0"/>
                    <a:pt x="1" y="0"/>
                  </a:cubicBezTo>
                  <a:cubicBezTo>
                    <a:pt x="1" y="0"/>
                    <a:pt x="1" y="0"/>
                    <a:pt x="1" y="0"/>
                  </a:cubicBezTo>
                  <a:cubicBezTo>
                    <a:pt x="0" y="0"/>
                    <a:pt x="0" y="0"/>
                    <a:pt x="0" y="1"/>
                  </a:cubicBezTo>
                  <a:cubicBezTo>
                    <a:pt x="1" y="1"/>
                    <a:pt x="3" y="1"/>
                    <a:pt x="4" y="2"/>
                  </a:cubicBezTo>
                  <a:cubicBezTo>
                    <a:pt x="4"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1" name="Freeform 503"/>
            <p:cNvSpPr>
              <a:spLocks noEditPoints="1"/>
            </p:cNvSpPr>
            <p:nvPr/>
          </p:nvSpPr>
          <p:spPr bwMode="auto">
            <a:xfrm>
              <a:off x="1323" y="777"/>
              <a:ext cx="8" cy="13"/>
            </a:xfrm>
            <a:custGeom>
              <a:avLst/>
              <a:gdLst>
                <a:gd name="T0" fmla="*/ 5 w 5"/>
                <a:gd name="T1" fmla="*/ 8 h 9"/>
                <a:gd name="T2" fmla="*/ 4 w 5"/>
                <a:gd name="T3" fmla="*/ 9 h 9"/>
                <a:gd name="T4" fmla="*/ 5 w 5"/>
                <a:gd name="T5" fmla="*/ 8 h 9"/>
                <a:gd name="T6" fmla="*/ 3 w 5"/>
                <a:gd name="T7" fmla="*/ 0 h 9"/>
                <a:gd name="T8" fmla="*/ 0 w 5"/>
                <a:gd name="T9" fmla="*/ 2 h 9"/>
                <a:gd name="T10" fmla="*/ 0 w 5"/>
                <a:gd name="T11" fmla="*/ 2 h 9"/>
                <a:gd name="T12" fmla="*/ 3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5" y="8"/>
                  </a:moveTo>
                  <a:cubicBezTo>
                    <a:pt x="5" y="9"/>
                    <a:pt x="4" y="9"/>
                    <a:pt x="4" y="9"/>
                  </a:cubicBezTo>
                  <a:cubicBezTo>
                    <a:pt x="4" y="9"/>
                    <a:pt x="5" y="9"/>
                    <a:pt x="5" y="8"/>
                  </a:cubicBezTo>
                  <a:moveTo>
                    <a:pt x="3" y="0"/>
                  </a:moveTo>
                  <a:cubicBezTo>
                    <a:pt x="2" y="0"/>
                    <a:pt x="1" y="0"/>
                    <a:pt x="0" y="2"/>
                  </a:cubicBezTo>
                  <a:cubicBezTo>
                    <a:pt x="0" y="2"/>
                    <a:pt x="0" y="2"/>
                    <a:pt x="0" y="2"/>
                  </a:cubicBezTo>
                  <a:cubicBezTo>
                    <a:pt x="0" y="2"/>
                    <a:pt x="2"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2" name="Freeform 504"/>
            <p:cNvSpPr>
              <a:spLocks noEditPoints="1"/>
            </p:cNvSpPr>
            <p:nvPr/>
          </p:nvSpPr>
          <p:spPr bwMode="auto">
            <a:xfrm>
              <a:off x="1334" y="776"/>
              <a:ext cx="7" cy="16"/>
            </a:xfrm>
            <a:custGeom>
              <a:avLst/>
              <a:gdLst>
                <a:gd name="T0" fmla="*/ 5 w 5"/>
                <a:gd name="T1" fmla="*/ 7 h 11"/>
                <a:gd name="T2" fmla="*/ 4 w 5"/>
                <a:gd name="T3" fmla="*/ 8 h 11"/>
                <a:gd name="T4" fmla="*/ 3 w 5"/>
                <a:gd name="T5" fmla="*/ 10 h 11"/>
                <a:gd name="T6" fmla="*/ 2 w 5"/>
                <a:gd name="T7" fmla="*/ 10 h 11"/>
                <a:gd name="T8" fmla="*/ 2 w 5"/>
                <a:gd name="T9" fmla="*/ 8 h 11"/>
                <a:gd name="T10" fmla="*/ 0 w 5"/>
                <a:gd name="T11" fmla="*/ 9 h 11"/>
                <a:gd name="T12" fmla="*/ 2 w 5"/>
                <a:gd name="T13" fmla="*/ 11 h 11"/>
                <a:gd name="T14" fmla="*/ 5 w 5"/>
                <a:gd name="T15" fmla="*/ 10 h 11"/>
                <a:gd name="T16" fmla="*/ 5 w 5"/>
                <a:gd name="T17" fmla="*/ 9 h 11"/>
                <a:gd name="T18" fmla="*/ 5 w 5"/>
                <a:gd name="T19" fmla="*/ 7 h 11"/>
                <a:gd name="T20" fmla="*/ 2 w 5"/>
                <a:gd name="T21" fmla="*/ 5 h 11"/>
                <a:gd name="T22" fmla="*/ 1 w 5"/>
                <a:gd name="T23" fmla="*/ 7 h 11"/>
                <a:gd name="T24" fmla="*/ 1 w 5"/>
                <a:gd name="T25" fmla="*/ 7 h 11"/>
                <a:gd name="T26" fmla="*/ 2 w 5"/>
                <a:gd name="T27" fmla="*/ 6 h 11"/>
                <a:gd name="T28" fmla="*/ 2 w 5"/>
                <a:gd name="T29" fmla="*/ 5 h 11"/>
                <a:gd name="T30" fmla="*/ 5 w 5"/>
                <a:gd name="T31" fmla="*/ 3 h 11"/>
                <a:gd name="T32" fmla="*/ 4 w 5"/>
                <a:gd name="T33" fmla="*/ 4 h 11"/>
                <a:gd name="T34" fmla="*/ 4 w 5"/>
                <a:gd name="T35" fmla="*/ 5 h 11"/>
                <a:gd name="T36" fmla="*/ 5 w 5"/>
                <a:gd name="T37" fmla="*/ 4 h 11"/>
                <a:gd name="T38" fmla="*/ 5 w 5"/>
                <a:gd name="T39" fmla="*/ 3 h 11"/>
                <a:gd name="T40" fmla="*/ 3 w 5"/>
                <a:gd name="T41" fmla="*/ 0 h 11"/>
                <a:gd name="T42" fmla="*/ 0 w 5"/>
                <a:gd name="T43" fmla="*/ 2 h 11"/>
                <a:gd name="T44" fmla="*/ 0 w 5"/>
                <a:gd name="T45" fmla="*/ 3 h 11"/>
                <a:gd name="T46" fmla="*/ 1 w 5"/>
                <a:gd name="T47" fmla="*/ 5 h 11"/>
                <a:gd name="T48" fmla="*/ 2 w 5"/>
                <a:gd name="T49" fmla="*/ 4 h 11"/>
                <a:gd name="T50" fmla="*/ 2 w 5"/>
                <a:gd name="T51" fmla="*/ 2 h 11"/>
                <a:gd name="T52" fmla="*/ 3 w 5"/>
                <a:gd name="T53" fmla="*/ 1 h 11"/>
                <a:gd name="T54" fmla="*/ 4 w 5"/>
                <a:gd name="T55" fmla="*/ 3 h 11"/>
                <a:gd name="T56" fmla="*/ 4 w 5"/>
                <a:gd name="T57" fmla="*/ 3 h 11"/>
                <a:gd name="T58" fmla="*/ 5 w 5"/>
                <a:gd name="T59" fmla="*/ 3 h 11"/>
                <a:gd name="T60" fmla="*/ 5 w 5"/>
                <a:gd name="T61" fmla="*/ 1 h 11"/>
                <a:gd name="T62" fmla="*/ 4 w 5"/>
                <a:gd name="T63" fmla="*/ 1 h 11"/>
                <a:gd name="T64" fmla="*/ 3 w 5"/>
                <a:gd name="T65" fmla="*/ 1 h 11"/>
                <a:gd name="T66" fmla="*/ 3 w 5"/>
                <a:gd name="T67" fmla="*/ 0 h 11"/>
                <a:gd name="T68" fmla="*/ 3 w 5"/>
                <a:gd name="T6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 h="11">
                  <a:moveTo>
                    <a:pt x="5" y="7"/>
                  </a:moveTo>
                  <a:cubicBezTo>
                    <a:pt x="5" y="7"/>
                    <a:pt x="4" y="7"/>
                    <a:pt x="4" y="8"/>
                  </a:cubicBezTo>
                  <a:cubicBezTo>
                    <a:pt x="4" y="9"/>
                    <a:pt x="3" y="10"/>
                    <a:pt x="3" y="10"/>
                  </a:cubicBezTo>
                  <a:cubicBezTo>
                    <a:pt x="2" y="10"/>
                    <a:pt x="2" y="10"/>
                    <a:pt x="2" y="10"/>
                  </a:cubicBezTo>
                  <a:cubicBezTo>
                    <a:pt x="2" y="10"/>
                    <a:pt x="1" y="10"/>
                    <a:pt x="2" y="8"/>
                  </a:cubicBezTo>
                  <a:cubicBezTo>
                    <a:pt x="1" y="8"/>
                    <a:pt x="1" y="9"/>
                    <a:pt x="0" y="9"/>
                  </a:cubicBezTo>
                  <a:cubicBezTo>
                    <a:pt x="0" y="10"/>
                    <a:pt x="0" y="11"/>
                    <a:pt x="2" y="11"/>
                  </a:cubicBezTo>
                  <a:cubicBezTo>
                    <a:pt x="5" y="10"/>
                    <a:pt x="5" y="10"/>
                    <a:pt x="5" y="10"/>
                  </a:cubicBezTo>
                  <a:cubicBezTo>
                    <a:pt x="5" y="10"/>
                    <a:pt x="5" y="10"/>
                    <a:pt x="5" y="9"/>
                  </a:cubicBezTo>
                  <a:cubicBezTo>
                    <a:pt x="5" y="9"/>
                    <a:pt x="5" y="8"/>
                    <a:pt x="5" y="7"/>
                  </a:cubicBezTo>
                  <a:moveTo>
                    <a:pt x="2" y="5"/>
                  </a:moveTo>
                  <a:cubicBezTo>
                    <a:pt x="1" y="6"/>
                    <a:pt x="1" y="6"/>
                    <a:pt x="1" y="7"/>
                  </a:cubicBezTo>
                  <a:cubicBezTo>
                    <a:pt x="1" y="7"/>
                    <a:pt x="1" y="7"/>
                    <a:pt x="1" y="7"/>
                  </a:cubicBezTo>
                  <a:cubicBezTo>
                    <a:pt x="1" y="7"/>
                    <a:pt x="1" y="6"/>
                    <a:pt x="2" y="6"/>
                  </a:cubicBezTo>
                  <a:cubicBezTo>
                    <a:pt x="2" y="6"/>
                    <a:pt x="2" y="6"/>
                    <a:pt x="2" y="5"/>
                  </a:cubicBezTo>
                  <a:moveTo>
                    <a:pt x="5" y="3"/>
                  </a:moveTo>
                  <a:cubicBezTo>
                    <a:pt x="5" y="3"/>
                    <a:pt x="5" y="3"/>
                    <a:pt x="4" y="4"/>
                  </a:cubicBezTo>
                  <a:cubicBezTo>
                    <a:pt x="4" y="4"/>
                    <a:pt x="4" y="4"/>
                    <a:pt x="4" y="5"/>
                  </a:cubicBezTo>
                  <a:cubicBezTo>
                    <a:pt x="4" y="4"/>
                    <a:pt x="5" y="4"/>
                    <a:pt x="5" y="4"/>
                  </a:cubicBezTo>
                  <a:cubicBezTo>
                    <a:pt x="5" y="3"/>
                    <a:pt x="5" y="3"/>
                    <a:pt x="5" y="3"/>
                  </a:cubicBezTo>
                  <a:moveTo>
                    <a:pt x="3" y="0"/>
                  </a:moveTo>
                  <a:cubicBezTo>
                    <a:pt x="2" y="1"/>
                    <a:pt x="1" y="1"/>
                    <a:pt x="0" y="2"/>
                  </a:cubicBezTo>
                  <a:cubicBezTo>
                    <a:pt x="0" y="2"/>
                    <a:pt x="0" y="3"/>
                    <a:pt x="0" y="3"/>
                  </a:cubicBezTo>
                  <a:cubicBezTo>
                    <a:pt x="0" y="3"/>
                    <a:pt x="1" y="4"/>
                    <a:pt x="1" y="5"/>
                  </a:cubicBezTo>
                  <a:cubicBezTo>
                    <a:pt x="1" y="4"/>
                    <a:pt x="1" y="4"/>
                    <a:pt x="2" y="4"/>
                  </a:cubicBezTo>
                  <a:cubicBezTo>
                    <a:pt x="2" y="3"/>
                    <a:pt x="2" y="2"/>
                    <a:pt x="2" y="2"/>
                  </a:cubicBezTo>
                  <a:cubicBezTo>
                    <a:pt x="2" y="2"/>
                    <a:pt x="2" y="1"/>
                    <a:pt x="3" y="1"/>
                  </a:cubicBezTo>
                  <a:cubicBezTo>
                    <a:pt x="3" y="1"/>
                    <a:pt x="4" y="2"/>
                    <a:pt x="4" y="3"/>
                  </a:cubicBezTo>
                  <a:cubicBezTo>
                    <a:pt x="4" y="3"/>
                    <a:pt x="4" y="3"/>
                    <a:pt x="4" y="3"/>
                  </a:cubicBezTo>
                  <a:cubicBezTo>
                    <a:pt x="5" y="3"/>
                    <a:pt x="5" y="3"/>
                    <a:pt x="5" y="3"/>
                  </a:cubicBezTo>
                  <a:cubicBezTo>
                    <a:pt x="5" y="2"/>
                    <a:pt x="5" y="1"/>
                    <a:pt x="5" y="1"/>
                  </a:cubicBezTo>
                  <a:cubicBezTo>
                    <a:pt x="5" y="1"/>
                    <a:pt x="5" y="1"/>
                    <a:pt x="4" y="1"/>
                  </a:cubicBezTo>
                  <a:cubicBezTo>
                    <a:pt x="4" y="1"/>
                    <a:pt x="4" y="1"/>
                    <a:pt x="3" y="1"/>
                  </a:cubicBezTo>
                  <a:cubicBezTo>
                    <a:pt x="3" y="1"/>
                    <a:pt x="2"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3" name="Freeform 505"/>
            <p:cNvSpPr>
              <a:spLocks noEditPoints="1"/>
            </p:cNvSpPr>
            <p:nvPr/>
          </p:nvSpPr>
          <p:spPr bwMode="auto">
            <a:xfrm>
              <a:off x="1342" y="777"/>
              <a:ext cx="6" cy="15"/>
            </a:xfrm>
            <a:custGeom>
              <a:avLst/>
              <a:gdLst>
                <a:gd name="T0" fmla="*/ 1 w 4"/>
                <a:gd name="T1" fmla="*/ 6 h 10"/>
                <a:gd name="T2" fmla="*/ 0 w 4"/>
                <a:gd name="T3" fmla="*/ 6 h 10"/>
                <a:gd name="T4" fmla="*/ 0 w 4"/>
                <a:gd name="T5" fmla="*/ 8 h 10"/>
                <a:gd name="T6" fmla="*/ 2 w 4"/>
                <a:gd name="T7" fmla="*/ 10 h 10"/>
                <a:gd name="T8" fmla="*/ 2 w 4"/>
                <a:gd name="T9" fmla="*/ 10 h 10"/>
                <a:gd name="T10" fmla="*/ 3 w 4"/>
                <a:gd name="T11" fmla="*/ 10 h 10"/>
                <a:gd name="T12" fmla="*/ 4 w 4"/>
                <a:gd name="T13" fmla="*/ 7 h 10"/>
                <a:gd name="T14" fmla="*/ 4 w 4"/>
                <a:gd name="T15" fmla="*/ 6 h 10"/>
                <a:gd name="T16" fmla="*/ 3 w 4"/>
                <a:gd name="T17" fmla="*/ 6 h 10"/>
                <a:gd name="T18" fmla="*/ 2 w 4"/>
                <a:gd name="T19" fmla="*/ 9 h 10"/>
                <a:gd name="T20" fmla="*/ 2 w 4"/>
                <a:gd name="T21" fmla="*/ 9 h 10"/>
                <a:gd name="T22" fmla="*/ 2 w 4"/>
                <a:gd name="T23" fmla="*/ 9 h 10"/>
                <a:gd name="T24" fmla="*/ 1 w 4"/>
                <a:gd name="T25" fmla="*/ 6 h 10"/>
                <a:gd name="T26" fmla="*/ 1 w 4"/>
                <a:gd name="T27" fmla="*/ 0 h 10"/>
                <a:gd name="T28" fmla="*/ 0 w 4"/>
                <a:gd name="T29" fmla="*/ 0 h 10"/>
                <a:gd name="T30" fmla="*/ 0 w 4"/>
                <a:gd name="T31" fmla="*/ 1 h 10"/>
                <a:gd name="T32" fmla="*/ 0 w 4"/>
                <a:gd name="T33" fmla="*/ 2 h 10"/>
                <a:gd name="T34" fmla="*/ 1 w 4"/>
                <a:gd name="T35" fmla="*/ 2 h 10"/>
                <a:gd name="T36" fmla="*/ 2 w 4"/>
                <a:gd name="T37" fmla="*/ 1 h 10"/>
                <a:gd name="T38" fmla="*/ 2 w 4"/>
                <a:gd name="T39" fmla="*/ 1 h 10"/>
                <a:gd name="T40" fmla="*/ 2 w 4"/>
                <a:gd name="T41" fmla="*/ 1 h 10"/>
                <a:gd name="T42" fmla="*/ 2 w 4"/>
                <a:gd name="T43" fmla="*/ 1 h 10"/>
                <a:gd name="T44" fmla="*/ 1 w 4"/>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10">
                  <a:moveTo>
                    <a:pt x="1" y="6"/>
                  </a:moveTo>
                  <a:cubicBezTo>
                    <a:pt x="1" y="6"/>
                    <a:pt x="0" y="6"/>
                    <a:pt x="0" y="6"/>
                  </a:cubicBezTo>
                  <a:cubicBezTo>
                    <a:pt x="0" y="7"/>
                    <a:pt x="0" y="8"/>
                    <a:pt x="0" y="8"/>
                  </a:cubicBezTo>
                  <a:cubicBezTo>
                    <a:pt x="0" y="10"/>
                    <a:pt x="2" y="10"/>
                    <a:pt x="2" y="10"/>
                  </a:cubicBezTo>
                  <a:cubicBezTo>
                    <a:pt x="2" y="10"/>
                    <a:pt x="2" y="10"/>
                    <a:pt x="2" y="10"/>
                  </a:cubicBezTo>
                  <a:cubicBezTo>
                    <a:pt x="2" y="10"/>
                    <a:pt x="3" y="10"/>
                    <a:pt x="3" y="10"/>
                  </a:cubicBezTo>
                  <a:cubicBezTo>
                    <a:pt x="4" y="10"/>
                    <a:pt x="4" y="7"/>
                    <a:pt x="4" y="7"/>
                  </a:cubicBezTo>
                  <a:cubicBezTo>
                    <a:pt x="4" y="7"/>
                    <a:pt x="4" y="6"/>
                    <a:pt x="4" y="6"/>
                  </a:cubicBezTo>
                  <a:cubicBezTo>
                    <a:pt x="3" y="6"/>
                    <a:pt x="3" y="6"/>
                    <a:pt x="3" y="6"/>
                  </a:cubicBezTo>
                  <a:cubicBezTo>
                    <a:pt x="3" y="8"/>
                    <a:pt x="3" y="9"/>
                    <a:pt x="2" y="9"/>
                  </a:cubicBezTo>
                  <a:cubicBezTo>
                    <a:pt x="2" y="9"/>
                    <a:pt x="2" y="9"/>
                    <a:pt x="2" y="9"/>
                  </a:cubicBezTo>
                  <a:cubicBezTo>
                    <a:pt x="2" y="9"/>
                    <a:pt x="2" y="9"/>
                    <a:pt x="2" y="9"/>
                  </a:cubicBezTo>
                  <a:cubicBezTo>
                    <a:pt x="2" y="9"/>
                    <a:pt x="1" y="9"/>
                    <a:pt x="1" y="6"/>
                  </a:cubicBezTo>
                  <a:moveTo>
                    <a:pt x="1" y="0"/>
                  </a:moveTo>
                  <a:cubicBezTo>
                    <a:pt x="1" y="0"/>
                    <a:pt x="1" y="0"/>
                    <a:pt x="0" y="0"/>
                  </a:cubicBezTo>
                  <a:cubicBezTo>
                    <a:pt x="0" y="0"/>
                    <a:pt x="0" y="1"/>
                    <a:pt x="0" y="1"/>
                  </a:cubicBezTo>
                  <a:cubicBezTo>
                    <a:pt x="0" y="1"/>
                    <a:pt x="0" y="1"/>
                    <a:pt x="0" y="2"/>
                  </a:cubicBezTo>
                  <a:cubicBezTo>
                    <a:pt x="1" y="2"/>
                    <a:pt x="1" y="2"/>
                    <a:pt x="1" y="2"/>
                  </a:cubicBezTo>
                  <a:cubicBezTo>
                    <a:pt x="1" y="1"/>
                    <a:pt x="2" y="1"/>
                    <a:pt x="2" y="1"/>
                  </a:cubicBezTo>
                  <a:cubicBezTo>
                    <a:pt x="2" y="1"/>
                    <a:pt x="2" y="1"/>
                    <a:pt x="2" y="1"/>
                  </a:cubicBezTo>
                  <a:cubicBezTo>
                    <a:pt x="2" y="1"/>
                    <a:pt x="2" y="1"/>
                    <a:pt x="2"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4" name="Freeform 506"/>
            <p:cNvSpPr>
              <a:spLocks/>
            </p:cNvSpPr>
            <p:nvPr/>
          </p:nvSpPr>
          <p:spPr bwMode="auto">
            <a:xfrm>
              <a:off x="1348" y="787"/>
              <a:ext cx="3" cy="6"/>
            </a:xfrm>
            <a:custGeom>
              <a:avLst/>
              <a:gdLst>
                <a:gd name="T0" fmla="*/ 0 w 2"/>
                <a:gd name="T1" fmla="*/ 0 h 4"/>
                <a:gd name="T2" fmla="*/ 0 w 2"/>
                <a:gd name="T3" fmla="*/ 2 h 4"/>
                <a:gd name="T4" fmla="*/ 1 w 2"/>
                <a:gd name="T5" fmla="*/ 4 h 4"/>
                <a:gd name="T6" fmla="*/ 2 w 2"/>
                <a:gd name="T7" fmla="*/ 2 h 4"/>
                <a:gd name="T8" fmla="*/ 2 w 2"/>
                <a:gd name="T9" fmla="*/ 2 h 4"/>
                <a:gd name="T10" fmla="*/ 2 w 2"/>
                <a:gd name="T11" fmla="*/ 2 h 4"/>
                <a:gd name="T12" fmla="*/ 2 w 2"/>
                <a:gd name="T13" fmla="*/ 0 h 4"/>
                <a:gd name="T14" fmla="*/ 2 w 2"/>
                <a:gd name="T15" fmla="*/ 0 h 4"/>
                <a:gd name="T16" fmla="*/ 2 w 2"/>
                <a:gd name="T17" fmla="*/ 1 h 4"/>
                <a:gd name="T18" fmla="*/ 1 w 2"/>
                <a:gd name="T19" fmla="*/ 3 h 4"/>
                <a:gd name="T20" fmla="*/ 1 w 2"/>
                <a:gd name="T21" fmla="*/ 0 h 4"/>
                <a:gd name="T22" fmla="*/ 0 w 2"/>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4">
                  <a:moveTo>
                    <a:pt x="0" y="0"/>
                  </a:moveTo>
                  <a:cubicBezTo>
                    <a:pt x="0" y="0"/>
                    <a:pt x="0" y="1"/>
                    <a:pt x="0" y="2"/>
                  </a:cubicBezTo>
                  <a:cubicBezTo>
                    <a:pt x="0" y="2"/>
                    <a:pt x="0" y="4"/>
                    <a:pt x="1" y="4"/>
                  </a:cubicBezTo>
                  <a:cubicBezTo>
                    <a:pt x="1" y="3"/>
                    <a:pt x="2" y="2"/>
                    <a:pt x="2" y="2"/>
                  </a:cubicBezTo>
                  <a:cubicBezTo>
                    <a:pt x="2" y="2"/>
                    <a:pt x="2" y="2"/>
                    <a:pt x="2" y="2"/>
                  </a:cubicBezTo>
                  <a:cubicBezTo>
                    <a:pt x="2" y="2"/>
                    <a:pt x="2" y="2"/>
                    <a:pt x="2" y="2"/>
                  </a:cubicBezTo>
                  <a:cubicBezTo>
                    <a:pt x="2" y="1"/>
                    <a:pt x="2" y="1"/>
                    <a:pt x="2" y="0"/>
                  </a:cubicBezTo>
                  <a:cubicBezTo>
                    <a:pt x="2" y="0"/>
                    <a:pt x="2" y="0"/>
                    <a:pt x="2" y="0"/>
                  </a:cubicBezTo>
                  <a:cubicBezTo>
                    <a:pt x="2" y="0"/>
                    <a:pt x="2" y="1"/>
                    <a:pt x="2" y="1"/>
                  </a:cubicBezTo>
                  <a:cubicBezTo>
                    <a:pt x="2" y="2"/>
                    <a:pt x="1" y="3"/>
                    <a:pt x="1" y="3"/>
                  </a:cubicBezTo>
                  <a:cubicBezTo>
                    <a:pt x="1" y="3"/>
                    <a:pt x="1" y="3"/>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5" name="Freeform 507"/>
            <p:cNvSpPr>
              <a:spLocks/>
            </p:cNvSpPr>
            <p:nvPr/>
          </p:nvSpPr>
          <p:spPr bwMode="auto">
            <a:xfrm>
              <a:off x="1332" y="825"/>
              <a:ext cx="12" cy="13"/>
            </a:xfrm>
            <a:custGeom>
              <a:avLst/>
              <a:gdLst>
                <a:gd name="T0" fmla="*/ 6 w 8"/>
                <a:gd name="T1" fmla="*/ 0 h 9"/>
                <a:gd name="T2" fmla="*/ 6 w 8"/>
                <a:gd name="T3" fmla="*/ 0 h 9"/>
                <a:gd name="T4" fmla="*/ 5 w 8"/>
                <a:gd name="T5" fmla="*/ 0 h 9"/>
                <a:gd name="T6" fmla="*/ 5 w 8"/>
                <a:gd name="T7" fmla="*/ 0 h 9"/>
                <a:gd name="T8" fmla="*/ 4 w 8"/>
                <a:gd name="T9" fmla="*/ 0 h 9"/>
                <a:gd name="T10" fmla="*/ 4 w 8"/>
                <a:gd name="T11" fmla="*/ 0 h 9"/>
                <a:gd name="T12" fmla="*/ 4 w 8"/>
                <a:gd name="T13" fmla="*/ 0 h 9"/>
                <a:gd name="T14" fmla="*/ 4 w 8"/>
                <a:gd name="T15" fmla="*/ 0 h 9"/>
                <a:gd name="T16" fmla="*/ 4 w 8"/>
                <a:gd name="T17" fmla="*/ 0 h 9"/>
                <a:gd name="T18" fmla="*/ 4 w 8"/>
                <a:gd name="T19" fmla="*/ 0 h 9"/>
                <a:gd name="T20" fmla="*/ 4 w 8"/>
                <a:gd name="T21" fmla="*/ 0 h 9"/>
                <a:gd name="T22" fmla="*/ 1 w 8"/>
                <a:gd name="T23" fmla="*/ 1 h 9"/>
                <a:gd name="T24" fmla="*/ 1 w 8"/>
                <a:gd name="T25" fmla="*/ 1 h 9"/>
                <a:gd name="T26" fmla="*/ 1 w 8"/>
                <a:gd name="T27" fmla="*/ 1 h 9"/>
                <a:gd name="T28" fmla="*/ 1 w 8"/>
                <a:gd name="T29" fmla="*/ 1 h 9"/>
                <a:gd name="T30" fmla="*/ 1 w 8"/>
                <a:gd name="T31" fmla="*/ 1 h 9"/>
                <a:gd name="T32" fmla="*/ 1 w 8"/>
                <a:gd name="T33" fmla="*/ 1 h 9"/>
                <a:gd name="T34" fmla="*/ 0 w 8"/>
                <a:gd name="T35" fmla="*/ 1 h 9"/>
                <a:gd name="T36" fmla="*/ 0 w 8"/>
                <a:gd name="T37" fmla="*/ 1 h 9"/>
                <a:gd name="T38" fmla="*/ 0 w 8"/>
                <a:gd name="T39" fmla="*/ 1 h 9"/>
                <a:gd name="T40" fmla="*/ 0 w 8"/>
                <a:gd name="T41" fmla="*/ 1 h 9"/>
                <a:gd name="T42" fmla="*/ 0 w 8"/>
                <a:gd name="T43" fmla="*/ 1 h 9"/>
                <a:gd name="T44" fmla="*/ 0 w 8"/>
                <a:gd name="T45" fmla="*/ 1 h 9"/>
                <a:gd name="T46" fmla="*/ 0 w 8"/>
                <a:gd name="T47" fmla="*/ 1 h 9"/>
                <a:gd name="T48" fmla="*/ 2 w 8"/>
                <a:gd name="T49" fmla="*/ 9 h 9"/>
                <a:gd name="T50" fmla="*/ 2 w 8"/>
                <a:gd name="T51" fmla="*/ 9 h 9"/>
                <a:gd name="T52" fmla="*/ 7 w 8"/>
                <a:gd name="T53" fmla="*/ 3 h 9"/>
                <a:gd name="T54" fmla="*/ 7 w 8"/>
                <a:gd name="T55" fmla="*/ 3 h 9"/>
                <a:gd name="T56" fmla="*/ 7 w 8"/>
                <a:gd name="T57" fmla="*/ 2 h 9"/>
                <a:gd name="T58" fmla="*/ 7 w 8"/>
                <a:gd name="T59" fmla="*/ 2 h 9"/>
                <a:gd name="T60" fmla="*/ 6 w 8"/>
                <a:gd name="T61" fmla="*/ 0 h 9"/>
                <a:gd name="T62" fmla="*/ 6 w 8"/>
                <a:gd name="T6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 h="9">
                  <a:moveTo>
                    <a:pt x="6" y="0"/>
                  </a:moveTo>
                  <a:cubicBezTo>
                    <a:pt x="6" y="0"/>
                    <a:pt x="6" y="0"/>
                    <a:pt x="6" y="0"/>
                  </a:cubicBezTo>
                  <a:cubicBezTo>
                    <a:pt x="5" y="0"/>
                    <a:pt x="5" y="0"/>
                    <a:pt x="5" y="0"/>
                  </a:cubicBezTo>
                  <a:cubicBezTo>
                    <a:pt x="5" y="0"/>
                    <a:pt x="5" y="0"/>
                    <a:pt x="5" y="0"/>
                  </a:cubicBezTo>
                  <a:cubicBezTo>
                    <a:pt x="5"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1"/>
                    <a:pt x="2"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4"/>
                    <a:pt x="1" y="8"/>
                    <a:pt x="2" y="9"/>
                  </a:cubicBezTo>
                  <a:cubicBezTo>
                    <a:pt x="2" y="9"/>
                    <a:pt x="2" y="9"/>
                    <a:pt x="2" y="9"/>
                  </a:cubicBezTo>
                  <a:cubicBezTo>
                    <a:pt x="3" y="6"/>
                    <a:pt x="6" y="5"/>
                    <a:pt x="7" y="3"/>
                  </a:cubicBezTo>
                  <a:cubicBezTo>
                    <a:pt x="7" y="3"/>
                    <a:pt x="7" y="3"/>
                    <a:pt x="7" y="3"/>
                  </a:cubicBezTo>
                  <a:cubicBezTo>
                    <a:pt x="7" y="2"/>
                    <a:pt x="7" y="2"/>
                    <a:pt x="7" y="2"/>
                  </a:cubicBezTo>
                  <a:cubicBezTo>
                    <a:pt x="7" y="2"/>
                    <a:pt x="7" y="2"/>
                    <a:pt x="7" y="2"/>
                  </a:cubicBezTo>
                  <a:cubicBezTo>
                    <a:pt x="8" y="1"/>
                    <a:pt x="7"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6" name="Freeform 508"/>
            <p:cNvSpPr>
              <a:spLocks/>
            </p:cNvSpPr>
            <p:nvPr/>
          </p:nvSpPr>
          <p:spPr bwMode="auto">
            <a:xfrm>
              <a:off x="1331" y="790"/>
              <a:ext cx="24" cy="48"/>
            </a:xfrm>
            <a:custGeom>
              <a:avLst/>
              <a:gdLst>
                <a:gd name="T0" fmla="*/ 14 w 17"/>
                <a:gd name="T1" fmla="*/ 1 h 33"/>
                <a:gd name="T2" fmla="*/ 13 w 17"/>
                <a:gd name="T3" fmla="*/ 2 h 33"/>
                <a:gd name="T4" fmla="*/ 8 w 17"/>
                <a:gd name="T5" fmla="*/ 6 h 33"/>
                <a:gd name="T6" fmla="*/ 10 w 17"/>
                <a:gd name="T7" fmla="*/ 6 h 33"/>
                <a:gd name="T8" fmla="*/ 10 w 17"/>
                <a:gd name="T9" fmla="*/ 14 h 33"/>
                <a:gd name="T10" fmla="*/ 7 w 17"/>
                <a:gd name="T11" fmla="*/ 18 h 33"/>
                <a:gd name="T12" fmla="*/ 12 w 17"/>
                <a:gd name="T13" fmla="*/ 22 h 33"/>
                <a:gd name="T14" fmla="*/ 4 w 17"/>
                <a:gd name="T15" fmla="*/ 22 h 33"/>
                <a:gd name="T16" fmla="*/ 1 w 17"/>
                <a:gd name="T17" fmla="*/ 23 h 33"/>
                <a:gd name="T18" fmla="*/ 2 w 17"/>
                <a:gd name="T19" fmla="*/ 23 h 33"/>
                <a:gd name="T20" fmla="*/ 1 w 17"/>
                <a:gd name="T21" fmla="*/ 25 h 33"/>
                <a:gd name="T22" fmla="*/ 1 w 17"/>
                <a:gd name="T23" fmla="*/ 25 h 33"/>
                <a:gd name="T24" fmla="*/ 2 w 17"/>
                <a:gd name="T25" fmla="*/ 25 h 33"/>
                <a:gd name="T26" fmla="*/ 2 w 17"/>
                <a:gd name="T27" fmla="*/ 25 h 33"/>
                <a:gd name="T28" fmla="*/ 2 w 17"/>
                <a:gd name="T29" fmla="*/ 25 h 33"/>
                <a:gd name="T30" fmla="*/ 5 w 17"/>
                <a:gd name="T31" fmla="*/ 24 h 33"/>
                <a:gd name="T32" fmla="*/ 5 w 17"/>
                <a:gd name="T33" fmla="*/ 24 h 33"/>
                <a:gd name="T34" fmla="*/ 5 w 17"/>
                <a:gd name="T35" fmla="*/ 24 h 33"/>
                <a:gd name="T36" fmla="*/ 5 w 17"/>
                <a:gd name="T37" fmla="*/ 24 h 33"/>
                <a:gd name="T38" fmla="*/ 6 w 17"/>
                <a:gd name="T39" fmla="*/ 24 h 33"/>
                <a:gd name="T40" fmla="*/ 7 w 17"/>
                <a:gd name="T41" fmla="*/ 24 h 33"/>
                <a:gd name="T42" fmla="*/ 7 w 17"/>
                <a:gd name="T43" fmla="*/ 24 h 33"/>
                <a:gd name="T44" fmla="*/ 8 w 17"/>
                <a:gd name="T45" fmla="*/ 26 h 33"/>
                <a:gd name="T46" fmla="*/ 8 w 17"/>
                <a:gd name="T47" fmla="*/ 27 h 33"/>
                <a:gd name="T48" fmla="*/ 3 w 17"/>
                <a:gd name="T49" fmla="*/ 33 h 33"/>
                <a:gd name="T50" fmla="*/ 10 w 17"/>
                <a:gd name="T51" fmla="*/ 31 h 33"/>
                <a:gd name="T52" fmla="*/ 16 w 17"/>
                <a:gd name="T53" fmla="*/ 32 h 33"/>
                <a:gd name="T54" fmla="*/ 15 w 17"/>
                <a:gd name="T55" fmla="*/ 32 h 33"/>
                <a:gd name="T56" fmla="*/ 14 w 17"/>
                <a:gd name="T57" fmla="*/ 26 h 33"/>
                <a:gd name="T58" fmla="*/ 14 w 17"/>
                <a:gd name="T59" fmla="*/ 14 h 33"/>
                <a:gd name="T60" fmla="*/ 14 w 17"/>
                <a:gd name="T61" fmla="*/ 5 h 33"/>
                <a:gd name="T62" fmla="*/ 14 w 17"/>
                <a:gd name="T63"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33">
                  <a:moveTo>
                    <a:pt x="14" y="0"/>
                  </a:moveTo>
                  <a:cubicBezTo>
                    <a:pt x="14" y="1"/>
                    <a:pt x="14" y="1"/>
                    <a:pt x="14" y="1"/>
                  </a:cubicBezTo>
                  <a:cubicBezTo>
                    <a:pt x="14" y="2"/>
                    <a:pt x="13" y="2"/>
                    <a:pt x="13" y="2"/>
                  </a:cubicBezTo>
                  <a:cubicBezTo>
                    <a:pt x="13" y="2"/>
                    <a:pt x="13" y="2"/>
                    <a:pt x="13" y="2"/>
                  </a:cubicBezTo>
                  <a:cubicBezTo>
                    <a:pt x="13" y="2"/>
                    <a:pt x="12" y="3"/>
                    <a:pt x="12" y="3"/>
                  </a:cubicBezTo>
                  <a:cubicBezTo>
                    <a:pt x="1" y="5"/>
                    <a:pt x="6" y="6"/>
                    <a:pt x="8" y="6"/>
                  </a:cubicBezTo>
                  <a:cubicBezTo>
                    <a:pt x="9" y="6"/>
                    <a:pt x="9" y="6"/>
                    <a:pt x="9" y="6"/>
                  </a:cubicBezTo>
                  <a:cubicBezTo>
                    <a:pt x="10" y="6"/>
                    <a:pt x="10" y="6"/>
                    <a:pt x="10" y="6"/>
                  </a:cubicBezTo>
                  <a:cubicBezTo>
                    <a:pt x="17" y="6"/>
                    <a:pt x="11" y="9"/>
                    <a:pt x="11" y="9"/>
                  </a:cubicBezTo>
                  <a:cubicBezTo>
                    <a:pt x="5" y="12"/>
                    <a:pt x="10" y="14"/>
                    <a:pt x="10" y="14"/>
                  </a:cubicBezTo>
                  <a:cubicBezTo>
                    <a:pt x="15" y="14"/>
                    <a:pt x="10" y="15"/>
                    <a:pt x="10" y="15"/>
                  </a:cubicBezTo>
                  <a:cubicBezTo>
                    <a:pt x="0" y="17"/>
                    <a:pt x="7" y="18"/>
                    <a:pt x="7" y="18"/>
                  </a:cubicBezTo>
                  <a:cubicBezTo>
                    <a:pt x="7" y="18"/>
                    <a:pt x="7" y="18"/>
                    <a:pt x="8" y="18"/>
                  </a:cubicBezTo>
                  <a:cubicBezTo>
                    <a:pt x="11" y="18"/>
                    <a:pt x="12" y="22"/>
                    <a:pt x="12" y="22"/>
                  </a:cubicBezTo>
                  <a:cubicBezTo>
                    <a:pt x="11" y="20"/>
                    <a:pt x="10" y="20"/>
                    <a:pt x="8" y="20"/>
                  </a:cubicBezTo>
                  <a:cubicBezTo>
                    <a:pt x="7" y="20"/>
                    <a:pt x="5" y="21"/>
                    <a:pt x="4" y="22"/>
                  </a:cubicBezTo>
                  <a:cubicBezTo>
                    <a:pt x="4" y="22"/>
                    <a:pt x="4" y="22"/>
                    <a:pt x="4" y="22"/>
                  </a:cubicBezTo>
                  <a:cubicBezTo>
                    <a:pt x="3" y="22"/>
                    <a:pt x="2" y="23"/>
                    <a:pt x="1" y="23"/>
                  </a:cubicBezTo>
                  <a:cubicBezTo>
                    <a:pt x="2" y="23"/>
                    <a:pt x="2" y="23"/>
                    <a:pt x="2" y="23"/>
                  </a:cubicBezTo>
                  <a:cubicBezTo>
                    <a:pt x="2" y="23"/>
                    <a:pt x="2" y="23"/>
                    <a:pt x="2" y="23"/>
                  </a:cubicBezTo>
                  <a:cubicBezTo>
                    <a:pt x="1" y="24"/>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5"/>
                    <a:pt x="4" y="25"/>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6" y="24"/>
                    <a:pt x="6" y="24"/>
                  </a:cubicBezTo>
                  <a:cubicBezTo>
                    <a:pt x="6" y="24"/>
                    <a:pt x="6" y="24"/>
                    <a:pt x="6" y="24"/>
                  </a:cubicBezTo>
                  <a:cubicBezTo>
                    <a:pt x="6" y="24"/>
                    <a:pt x="6" y="24"/>
                    <a:pt x="7" y="24"/>
                  </a:cubicBezTo>
                  <a:cubicBezTo>
                    <a:pt x="7" y="24"/>
                    <a:pt x="7" y="24"/>
                    <a:pt x="7" y="24"/>
                  </a:cubicBezTo>
                  <a:cubicBezTo>
                    <a:pt x="7" y="24"/>
                    <a:pt x="7" y="24"/>
                    <a:pt x="7" y="24"/>
                  </a:cubicBezTo>
                  <a:cubicBezTo>
                    <a:pt x="7" y="24"/>
                    <a:pt x="7" y="24"/>
                    <a:pt x="7" y="24"/>
                  </a:cubicBezTo>
                  <a:cubicBezTo>
                    <a:pt x="7" y="24"/>
                    <a:pt x="7" y="24"/>
                    <a:pt x="7" y="24"/>
                  </a:cubicBezTo>
                  <a:cubicBezTo>
                    <a:pt x="8" y="24"/>
                    <a:pt x="9" y="25"/>
                    <a:pt x="8" y="26"/>
                  </a:cubicBezTo>
                  <a:cubicBezTo>
                    <a:pt x="8" y="26"/>
                    <a:pt x="8" y="26"/>
                    <a:pt x="8" y="26"/>
                  </a:cubicBezTo>
                  <a:cubicBezTo>
                    <a:pt x="8" y="26"/>
                    <a:pt x="8" y="26"/>
                    <a:pt x="8" y="27"/>
                  </a:cubicBezTo>
                  <a:cubicBezTo>
                    <a:pt x="8" y="27"/>
                    <a:pt x="8" y="27"/>
                    <a:pt x="8" y="27"/>
                  </a:cubicBezTo>
                  <a:cubicBezTo>
                    <a:pt x="7" y="29"/>
                    <a:pt x="4" y="30"/>
                    <a:pt x="3" y="33"/>
                  </a:cubicBezTo>
                  <a:cubicBezTo>
                    <a:pt x="3" y="33"/>
                    <a:pt x="3" y="33"/>
                    <a:pt x="3" y="33"/>
                  </a:cubicBezTo>
                  <a:cubicBezTo>
                    <a:pt x="4" y="32"/>
                    <a:pt x="7" y="31"/>
                    <a:pt x="10" y="31"/>
                  </a:cubicBezTo>
                  <a:cubicBezTo>
                    <a:pt x="13" y="31"/>
                    <a:pt x="16" y="32"/>
                    <a:pt x="16" y="32"/>
                  </a:cubicBezTo>
                  <a:cubicBezTo>
                    <a:pt x="16" y="32"/>
                    <a:pt x="16" y="32"/>
                    <a:pt x="16" y="32"/>
                  </a:cubicBezTo>
                  <a:cubicBezTo>
                    <a:pt x="16" y="32"/>
                    <a:pt x="16" y="32"/>
                    <a:pt x="16" y="32"/>
                  </a:cubicBezTo>
                  <a:cubicBezTo>
                    <a:pt x="16" y="32"/>
                    <a:pt x="15" y="32"/>
                    <a:pt x="15" y="32"/>
                  </a:cubicBezTo>
                  <a:cubicBezTo>
                    <a:pt x="15" y="32"/>
                    <a:pt x="14" y="31"/>
                    <a:pt x="15" y="30"/>
                  </a:cubicBezTo>
                  <a:cubicBezTo>
                    <a:pt x="15" y="30"/>
                    <a:pt x="14" y="28"/>
                    <a:pt x="14" y="26"/>
                  </a:cubicBezTo>
                  <a:cubicBezTo>
                    <a:pt x="14" y="25"/>
                    <a:pt x="14" y="23"/>
                    <a:pt x="14" y="21"/>
                  </a:cubicBezTo>
                  <a:cubicBezTo>
                    <a:pt x="13" y="18"/>
                    <a:pt x="13" y="15"/>
                    <a:pt x="14" y="14"/>
                  </a:cubicBezTo>
                  <a:cubicBezTo>
                    <a:pt x="14" y="14"/>
                    <a:pt x="15" y="5"/>
                    <a:pt x="14" y="5"/>
                  </a:cubicBezTo>
                  <a:cubicBezTo>
                    <a:pt x="14" y="5"/>
                    <a:pt x="14" y="5"/>
                    <a:pt x="14" y="5"/>
                  </a:cubicBezTo>
                  <a:cubicBezTo>
                    <a:pt x="14" y="5"/>
                    <a:pt x="14" y="5"/>
                    <a:pt x="14" y="4"/>
                  </a:cubicBezTo>
                  <a:cubicBezTo>
                    <a:pt x="14" y="4"/>
                    <a:pt x="14" y="4"/>
                    <a:pt x="14" y="4"/>
                  </a:cubicBezTo>
                  <a:cubicBezTo>
                    <a:pt x="15" y="1"/>
                    <a:pt x="15"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7" name="Freeform 509"/>
            <p:cNvSpPr>
              <a:spLocks/>
            </p:cNvSpPr>
            <p:nvPr/>
          </p:nvSpPr>
          <p:spPr bwMode="auto">
            <a:xfrm>
              <a:off x="1350" y="790"/>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 name="T12" fmla="*/ 1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0"/>
                  </a:moveTo>
                  <a:cubicBezTo>
                    <a:pt x="1" y="0"/>
                    <a:pt x="1" y="0"/>
                    <a:pt x="1" y="0"/>
                  </a:cubicBezTo>
                  <a:cubicBezTo>
                    <a:pt x="1" y="0"/>
                    <a:pt x="0" y="1"/>
                    <a:pt x="0" y="2"/>
                  </a:cubicBezTo>
                  <a:cubicBezTo>
                    <a:pt x="0" y="2"/>
                    <a:pt x="0" y="2"/>
                    <a:pt x="0" y="2"/>
                  </a:cubicBezTo>
                  <a:cubicBezTo>
                    <a:pt x="0" y="2"/>
                    <a:pt x="1" y="2"/>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8" name="Freeform 510"/>
            <p:cNvSpPr>
              <a:spLocks noEditPoints="1"/>
            </p:cNvSpPr>
            <p:nvPr/>
          </p:nvSpPr>
          <p:spPr bwMode="auto">
            <a:xfrm>
              <a:off x="1332" y="825"/>
              <a:ext cx="10" cy="13"/>
            </a:xfrm>
            <a:custGeom>
              <a:avLst/>
              <a:gdLst>
                <a:gd name="T0" fmla="*/ 7 w 7"/>
                <a:gd name="T1" fmla="*/ 3 h 9"/>
                <a:gd name="T2" fmla="*/ 7 w 7"/>
                <a:gd name="T3" fmla="*/ 3 h 9"/>
                <a:gd name="T4" fmla="*/ 2 w 7"/>
                <a:gd name="T5" fmla="*/ 9 h 9"/>
                <a:gd name="T6" fmla="*/ 2 w 7"/>
                <a:gd name="T7" fmla="*/ 9 h 9"/>
                <a:gd name="T8" fmla="*/ 7 w 7"/>
                <a:gd name="T9" fmla="*/ 3 h 9"/>
                <a:gd name="T10" fmla="*/ 7 w 7"/>
                <a:gd name="T11" fmla="*/ 3 h 9"/>
                <a:gd name="T12" fmla="*/ 7 w 7"/>
                <a:gd name="T13" fmla="*/ 2 h 9"/>
                <a:gd name="T14" fmla="*/ 7 w 7"/>
                <a:gd name="T15" fmla="*/ 2 h 9"/>
                <a:gd name="T16" fmla="*/ 7 w 7"/>
                <a:gd name="T17" fmla="*/ 2 h 9"/>
                <a:gd name="T18" fmla="*/ 0 w 7"/>
                <a:gd name="T19" fmla="*/ 1 h 9"/>
                <a:gd name="T20" fmla="*/ 0 w 7"/>
                <a:gd name="T21" fmla="*/ 1 h 9"/>
                <a:gd name="T22" fmla="*/ 0 w 7"/>
                <a:gd name="T23" fmla="*/ 1 h 9"/>
                <a:gd name="T24" fmla="*/ 0 w 7"/>
                <a:gd name="T25" fmla="*/ 1 h 9"/>
                <a:gd name="T26" fmla="*/ 0 w 7"/>
                <a:gd name="T27" fmla="*/ 1 h 9"/>
                <a:gd name="T28" fmla="*/ 0 w 7"/>
                <a:gd name="T29" fmla="*/ 1 h 9"/>
                <a:gd name="T30" fmla="*/ 1 w 7"/>
                <a:gd name="T31" fmla="*/ 1 h 9"/>
                <a:gd name="T32" fmla="*/ 1 w 7"/>
                <a:gd name="T33" fmla="*/ 1 h 9"/>
                <a:gd name="T34" fmla="*/ 1 w 7"/>
                <a:gd name="T35" fmla="*/ 1 h 9"/>
                <a:gd name="T36" fmla="*/ 1 w 7"/>
                <a:gd name="T37" fmla="*/ 1 h 9"/>
                <a:gd name="T38" fmla="*/ 1 w 7"/>
                <a:gd name="T39" fmla="*/ 1 h 9"/>
                <a:gd name="T40" fmla="*/ 1 w 7"/>
                <a:gd name="T41" fmla="*/ 1 h 9"/>
                <a:gd name="T42" fmla="*/ 1 w 7"/>
                <a:gd name="T43" fmla="*/ 1 h 9"/>
                <a:gd name="T44" fmla="*/ 1 w 7"/>
                <a:gd name="T45" fmla="*/ 1 h 9"/>
                <a:gd name="T46" fmla="*/ 1 w 7"/>
                <a:gd name="T47" fmla="*/ 1 h 9"/>
                <a:gd name="T48" fmla="*/ 4 w 7"/>
                <a:gd name="T49" fmla="*/ 0 h 9"/>
                <a:gd name="T50" fmla="*/ 4 w 7"/>
                <a:gd name="T51" fmla="*/ 0 h 9"/>
                <a:gd name="T52" fmla="*/ 4 w 7"/>
                <a:gd name="T53" fmla="*/ 0 h 9"/>
                <a:gd name="T54" fmla="*/ 4 w 7"/>
                <a:gd name="T55" fmla="*/ 0 h 9"/>
                <a:gd name="T56" fmla="*/ 4 w 7"/>
                <a:gd name="T57" fmla="*/ 0 h 9"/>
                <a:gd name="T58" fmla="*/ 4 w 7"/>
                <a:gd name="T59" fmla="*/ 0 h 9"/>
                <a:gd name="T60" fmla="*/ 4 w 7"/>
                <a:gd name="T61" fmla="*/ 0 h 9"/>
                <a:gd name="T62" fmla="*/ 4 w 7"/>
                <a:gd name="T63" fmla="*/ 0 h 9"/>
                <a:gd name="T64" fmla="*/ 4 w 7"/>
                <a:gd name="T65" fmla="*/ 0 h 9"/>
                <a:gd name="T66" fmla="*/ 5 w 7"/>
                <a:gd name="T67" fmla="*/ 0 h 9"/>
                <a:gd name="T68" fmla="*/ 4 w 7"/>
                <a:gd name="T69" fmla="*/ 0 h 9"/>
                <a:gd name="T70" fmla="*/ 5 w 7"/>
                <a:gd name="T71" fmla="*/ 0 h 9"/>
                <a:gd name="T72" fmla="*/ 6 w 7"/>
                <a:gd name="T73" fmla="*/ 0 h 9"/>
                <a:gd name="T74" fmla="*/ 5 w 7"/>
                <a:gd name="T75" fmla="*/ 0 h 9"/>
                <a:gd name="T76" fmla="*/ 6 w 7"/>
                <a:gd name="T77" fmla="*/ 0 h 9"/>
                <a:gd name="T78" fmla="*/ 6 w 7"/>
                <a:gd name="T79" fmla="*/ 0 h 9"/>
                <a:gd name="T80" fmla="*/ 6 w 7"/>
                <a:gd name="T81" fmla="*/ 0 h 9"/>
                <a:gd name="T82" fmla="*/ 6 w 7"/>
                <a:gd name="T83" fmla="*/ 0 h 9"/>
                <a:gd name="T84" fmla="*/ 6 w 7"/>
                <a:gd name="T8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 h="9">
                  <a:moveTo>
                    <a:pt x="7" y="3"/>
                  </a:moveTo>
                  <a:cubicBezTo>
                    <a:pt x="7" y="3"/>
                    <a:pt x="7" y="3"/>
                    <a:pt x="7" y="3"/>
                  </a:cubicBezTo>
                  <a:cubicBezTo>
                    <a:pt x="6" y="5"/>
                    <a:pt x="3" y="6"/>
                    <a:pt x="2" y="9"/>
                  </a:cubicBezTo>
                  <a:cubicBezTo>
                    <a:pt x="2" y="9"/>
                    <a:pt x="2" y="9"/>
                    <a:pt x="2" y="9"/>
                  </a:cubicBezTo>
                  <a:cubicBezTo>
                    <a:pt x="3" y="6"/>
                    <a:pt x="6" y="5"/>
                    <a:pt x="7" y="3"/>
                  </a:cubicBezTo>
                  <a:cubicBezTo>
                    <a:pt x="7" y="3"/>
                    <a:pt x="7" y="3"/>
                    <a:pt x="7" y="3"/>
                  </a:cubicBezTo>
                  <a:moveTo>
                    <a:pt x="7" y="2"/>
                  </a:moveTo>
                  <a:cubicBezTo>
                    <a:pt x="7" y="2"/>
                    <a:pt x="7" y="2"/>
                    <a:pt x="7" y="2"/>
                  </a:cubicBezTo>
                  <a:cubicBezTo>
                    <a:pt x="7" y="2"/>
                    <a:pt x="7" y="2"/>
                    <a:pt x="7" y="2"/>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5" y="0"/>
                  </a:moveTo>
                  <a:cubicBezTo>
                    <a:pt x="5" y="0"/>
                    <a:pt x="4" y="0"/>
                    <a:pt x="4" y="0"/>
                  </a:cubicBezTo>
                  <a:cubicBezTo>
                    <a:pt x="4" y="0"/>
                    <a:pt x="5" y="0"/>
                    <a:pt x="5" y="0"/>
                  </a:cubicBezTo>
                  <a:moveTo>
                    <a:pt x="6" y="0"/>
                  </a:moveTo>
                  <a:cubicBezTo>
                    <a:pt x="5" y="0"/>
                    <a:pt x="5" y="0"/>
                    <a:pt x="5" y="0"/>
                  </a:cubicBezTo>
                  <a:cubicBezTo>
                    <a:pt x="5" y="0"/>
                    <a:pt x="5" y="0"/>
                    <a:pt x="6" y="0"/>
                  </a:cubicBezTo>
                  <a:moveTo>
                    <a:pt x="6" y="0"/>
                  </a:moveTo>
                  <a:cubicBezTo>
                    <a:pt x="6" y="0"/>
                    <a:pt x="6" y="0"/>
                    <a:pt x="6" y="0"/>
                  </a:cubicBezTo>
                  <a:cubicBezTo>
                    <a:pt x="6" y="0"/>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9" name="Freeform 511"/>
            <p:cNvSpPr>
              <a:spLocks noEditPoints="1"/>
            </p:cNvSpPr>
            <p:nvPr/>
          </p:nvSpPr>
          <p:spPr bwMode="auto">
            <a:xfrm>
              <a:off x="1355" y="835"/>
              <a:ext cx="3" cy="2"/>
            </a:xfrm>
            <a:custGeom>
              <a:avLst/>
              <a:gdLst>
                <a:gd name="T0" fmla="*/ 1 w 2"/>
                <a:gd name="T1" fmla="*/ 0 h 1"/>
                <a:gd name="T2" fmla="*/ 0 w 2"/>
                <a:gd name="T3" fmla="*/ 1 h 1"/>
                <a:gd name="T4" fmla="*/ 1 w 2"/>
                <a:gd name="T5" fmla="*/ 0 h 1"/>
                <a:gd name="T6" fmla="*/ 1 w 2"/>
                <a:gd name="T7" fmla="*/ 0 h 1"/>
                <a:gd name="T8" fmla="*/ 1 w 2"/>
                <a:gd name="T9" fmla="*/ 0 h 1"/>
                <a:gd name="T10" fmla="*/ 2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1" y="1"/>
                    <a:pt x="0" y="1"/>
                    <a:pt x="0" y="1"/>
                  </a:cubicBezTo>
                  <a:cubicBezTo>
                    <a:pt x="0" y="1"/>
                    <a:pt x="1" y="1"/>
                    <a:pt x="1" y="0"/>
                  </a:cubicBezTo>
                  <a:moveTo>
                    <a:pt x="1" y="0"/>
                  </a:moveTo>
                  <a:cubicBezTo>
                    <a:pt x="1" y="0"/>
                    <a:pt x="1" y="0"/>
                    <a:pt x="1" y="0"/>
                  </a:cubicBezTo>
                  <a:cubicBezTo>
                    <a:pt x="1" y="0"/>
                    <a:pt x="1"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0" name="Freeform 512"/>
            <p:cNvSpPr>
              <a:spLocks noEditPoints="1"/>
            </p:cNvSpPr>
            <p:nvPr/>
          </p:nvSpPr>
          <p:spPr bwMode="auto">
            <a:xfrm>
              <a:off x="1344" y="835"/>
              <a:ext cx="14" cy="7"/>
            </a:xfrm>
            <a:custGeom>
              <a:avLst/>
              <a:gdLst>
                <a:gd name="T0" fmla="*/ 8 w 10"/>
                <a:gd name="T1" fmla="*/ 1 h 5"/>
                <a:gd name="T2" fmla="*/ 9 w 10"/>
                <a:gd name="T3" fmla="*/ 0 h 5"/>
                <a:gd name="T4" fmla="*/ 8 w 10"/>
                <a:gd name="T5" fmla="*/ 1 h 5"/>
                <a:gd name="T6" fmla="*/ 9 w 10"/>
                <a:gd name="T7" fmla="*/ 0 h 5"/>
                <a:gd name="T8" fmla="*/ 7 w 10"/>
                <a:gd name="T9" fmla="*/ 1 h 5"/>
                <a:gd name="T10" fmla="*/ 7 w 10"/>
                <a:gd name="T11" fmla="*/ 1 h 5"/>
                <a:gd name="T12" fmla="*/ 7 w 10"/>
                <a:gd name="T13" fmla="*/ 1 h 5"/>
                <a:gd name="T14" fmla="*/ 7 w 10"/>
                <a:gd name="T15" fmla="*/ 1 h 5"/>
                <a:gd name="T16" fmla="*/ 7 w 10"/>
                <a:gd name="T17" fmla="*/ 1 h 5"/>
                <a:gd name="T18" fmla="*/ 0 w 10"/>
                <a:gd name="T19" fmla="*/ 5 h 5"/>
                <a:gd name="T20" fmla="*/ 1 w 10"/>
                <a:gd name="T21" fmla="*/ 5 h 5"/>
                <a:gd name="T22" fmla="*/ 8 w 10"/>
                <a:gd name="T23" fmla="*/ 1 h 5"/>
                <a:gd name="T24" fmla="*/ 10 w 10"/>
                <a:gd name="T25" fmla="*/ 0 h 5"/>
                <a:gd name="T26" fmla="*/ 10 w 10"/>
                <a:gd name="T27" fmla="*/ 0 h 5"/>
                <a:gd name="T28" fmla="*/ 10 w 10"/>
                <a:gd name="T29" fmla="*/ 0 h 5"/>
                <a:gd name="T30" fmla="*/ 9 w 10"/>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5">
                  <a:moveTo>
                    <a:pt x="8" y="1"/>
                  </a:moveTo>
                  <a:cubicBezTo>
                    <a:pt x="8" y="1"/>
                    <a:pt x="9" y="1"/>
                    <a:pt x="9" y="0"/>
                  </a:cubicBezTo>
                  <a:cubicBezTo>
                    <a:pt x="9" y="1"/>
                    <a:pt x="8" y="1"/>
                    <a:pt x="8" y="1"/>
                  </a:cubicBezTo>
                  <a:moveTo>
                    <a:pt x="9" y="0"/>
                  </a:moveTo>
                  <a:cubicBezTo>
                    <a:pt x="9" y="0"/>
                    <a:pt x="8" y="0"/>
                    <a:pt x="7" y="1"/>
                  </a:cubicBezTo>
                  <a:cubicBezTo>
                    <a:pt x="7" y="1"/>
                    <a:pt x="7" y="1"/>
                    <a:pt x="7" y="1"/>
                  </a:cubicBezTo>
                  <a:cubicBezTo>
                    <a:pt x="7" y="1"/>
                    <a:pt x="7" y="1"/>
                    <a:pt x="7" y="1"/>
                  </a:cubicBezTo>
                  <a:cubicBezTo>
                    <a:pt x="7" y="1"/>
                    <a:pt x="7" y="1"/>
                    <a:pt x="7" y="1"/>
                  </a:cubicBezTo>
                  <a:cubicBezTo>
                    <a:pt x="7" y="1"/>
                    <a:pt x="7" y="1"/>
                    <a:pt x="7" y="1"/>
                  </a:cubicBezTo>
                  <a:cubicBezTo>
                    <a:pt x="7" y="1"/>
                    <a:pt x="1" y="2"/>
                    <a:pt x="0" y="5"/>
                  </a:cubicBezTo>
                  <a:cubicBezTo>
                    <a:pt x="0" y="5"/>
                    <a:pt x="0" y="5"/>
                    <a:pt x="1" y="5"/>
                  </a:cubicBezTo>
                  <a:cubicBezTo>
                    <a:pt x="2" y="5"/>
                    <a:pt x="4" y="5"/>
                    <a:pt x="8" y="1"/>
                  </a:cubicBezTo>
                  <a:cubicBezTo>
                    <a:pt x="9" y="1"/>
                    <a:pt x="9" y="0"/>
                    <a:pt x="10" y="0"/>
                  </a:cubicBezTo>
                  <a:cubicBezTo>
                    <a:pt x="10" y="0"/>
                    <a:pt x="10" y="0"/>
                    <a:pt x="10" y="0"/>
                  </a:cubicBezTo>
                  <a:cubicBezTo>
                    <a:pt x="10" y="0"/>
                    <a:pt x="10" y="0"/>
                    <a:pt x="10"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1" name="Freeform 513"/>
            <p:cNvSpPr>
              <a:spLocks noEditPoints="1"/>
            </p:cNvSpPr>
            <p:nvPr/>
          </p:nvSpPr>
          <p:spPr bwMode="auto">
            <a:xfrm>
              <a:off x="1354" y="835"/>
              <a:ext cx="10" cy="9"/>
            </a:xfrm>
            <a:custGeom>
              <a:avLst/>
              <a:gdLst>
                <a:gd name="T0" fmla="*/ 6 w 7"/>
                <a:gd name="T1" fmla="*/ 2 h 6"/>
                <a:gd name="T2" fmla="*/ 5 w 7"/>
                <a:gd name="T3" fmla="*/ 4 h 6"/>
                <a:gd name="T4" fmla="*/ 6 w 7"/>
                <a:gd name="T5" fmla="*/ 4 h 6"/>
                <a:gd name="T6" fmla="*/ 7 w 7"/>
                <a:gd name="T7" fmla="*/ 3 h 6"/>
                <a:gd name="T8" fmla="*/ 7 w 7"/>
                <a:gd name="T9" fmla="*/ 2 h 6"/>
                <a:gd name="T10" fmla="*/ 6 w 7"/>
                <a:gd name="T11" fmla="*/ 2 h 6"/>
                <a:gd name="T12" fmla="*/ 3 w 7"/>
                <a:gd name="T13" fmla="*/ 0 h 6"/>
                <a:gd name="T14" fmla="*/ 3 w 7"/>
                <a:gd name="T15" fmla="*/ 0 h 6"/>
                <a:gd name="T16" fmla="*/ 0 w 7"/>
                <a:gd name="T17" fmla="*/ 6 h 6"/>
                <a:gd name="T18" fmla="*/ 5 w 7"/>
                <a:gd name="T19" fmla="*/ 1 h 6"/>
                <a:gd name="T20" fmla="*/ 5 w 7"/>
                <a:gd name="T21" fmla="*/ 1 h 6"/>
                <a:gd name="T22" fmla="*/ 3 w 7"/>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6" y="2"/>
                  </a:moveTo>
                  <a:cubicBezTo>
                    <a:pt x="6" y="2"/>
                    <a:pt x="6" y="3"/>
                    <a:pt x="5" y="4"/>
                  </a:cubicBezTo>
                  <a:cubicBezTo>
                    <a:pt x="5" y="4"/>
                    <a:pt x="6" y="4"/>
                    <a:pt x="6" y="4"/>
                  </a:cubicBezTo>
                  <a:cubicBezTo>
                    <a:pt x="6" y="4"/>
                    <a:pt x="7" y="4"/>
                    <a:pt x="7" y="3"/>
                  </a:cubicBezTo>
                  <a:cubicBezTo>
                    <a:pt x="7" y="2"/>
                    <a:pt x="7" y="2"/>
                    <a:pt x="7" y="2"/>
                  </a:cubicBezTo>
                  <a:cubicBezTo>
                    <a:pt x="6" y="2"/>
                    <a:pt x="6" y="2"/>
                    <a:pt x="6" y="2"/>
                  </a:cubicBezTo>
                  <a:moveTo>
                    <a:pt x="3" y="0"/>
                  </a:moveTo>
                  <a:cubicBezTo>
                    <a:pt x="3" y="0"/>
                    <a:pt x="3" y="0"/>
                    <a:pt x="3" y="0"/>
                  </a:cubicBezTo>
                  <a:cubicBezTo>
                    <a:pt x="3" y="0"/>
                    <a:pt x="0" y="5"/>
                    <a:pt x="0" y="6"/>
                  </a:cubicBezTo>
                  <a:cubicBezTo>
                    <a:pt x="0" y="6"/>
                    <a:pt x="3" y="3"/>
                    <a:pt x="5" y="1"/>
                  </a:cubicBezTo>
                  <a:cubicBezTo>
                    <a:pt x="5" y="1"/>
                    <a:pt x="5" y="1"/>
                    <a:pt x="5"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2" name="Freeform 514"/>
            <p:cNvSpPr>
              <a:spLocks noEditPoints="1"/>
            </p:cNvSpPr>
            <p:nvPr/>
          </p:nvSpPr>
          <p:spPr bwMode="auto">
            <a:xfrm>
              <a:off x="1329" y="762"/>
              <a:ext cx="22" cy="27"/>
            </a:xfrm>
            <a:custGeom>
              <a:avLst/>
              <a:gdLst>
                <a:gd name="T0" fmla="*/ 4 w 15"/>
                <a:gd name="T1" fmla="*/ 16 h 18"/>
                <a:gd name="T2" fmla="*/ 2 w 15"/>
                <a:gd name="T3" fmla="*/ 18 h 18"/>
                <a:gd name="T4" fmla="*/ 3 w 15"/>
                <a:gd name="T5" fmla="*/ 18 h 18"/>
                <a:gd name="T6" fmla="*/ 3 w 15"/>
                <a:gd name="T7" fmla="*/ 18 h 18"/>
                <a:gd name="T8" fmla="*/ 3 w 15"/>
                <a:gd name="T9" fmla="*/ 18 h 18"/>
                <a:gd name="T10" fmla="*/ 3 w 15"/>
                <a:gd name="T11" fmla="*/ 18 h 18"/>
                <a:gd name="T12" fmla="*/ 4 w 15"/>
                <a:gd name="T13" fmla="*/ 16 h 18"/>
                <a:gd name="T14" fmla="*/ 7 w 15"/>
                <a:gd name="T15" fmla="*/ 14 h 18"/>
                <a:gd name="T16" fmla="*/ 5 w 15"/>
                <a:gd name="T17" fmla="*/ 15 h 18"/>
                <a:gd name="T18" fmla="*/ 5 w 15"/>
                <a:gd name="T19" fmla="*/ 16 h 18"/>
                <a:gd name="T20" fmla="*/ 5 w 15"/>
                <a:gd name="T21" fmla="*/ 17 h 18"/>
                <a:gd name="T22" fmla="*/ 7 w 15"/>
                <a:gd name="T23" fmla="*/ 17 h 18"/>
                <a:gd name="T24" fmla="*/ 7 w 15"/>
                <a:gd name="T25" fmla="*/ 14 h 18"/>
                <a:gd name="T26" fmla="*/ 15 w 15"/>
                <a:gd name="T27" fmla="*/ 13 h 18"/>
                <a:gd name="T28" fmla="*/ 15 w 15"/>
                <a:gd name="T29" fmla="*/ 17 h 18"/>
                <a:gd name="T30" fmla="*/ 15 w 15"/>
                <a:gd name="T31" fmla="*/ 13 h 18"/>
                <a:gd name="T32" fmla="*/ 15 w 15"/>
                <a:gd name="T33" fmla="*/ 13 h 18"/>
                <a:gd name="T34" fmla="*/ 9 w 15"/>
                <a:gd name="T35" fmla="*/ 12 h 18"/>
                <a:gd name="T36" fmla="*/ 8 w 15"/>
                <a:gd name="T37" fmla="*/ 13 h 18"/>
                <a:gd name="T38" fmla="*/ 8 w 15"/>
                <a:gd name="T39" fmla="*/ 16 h 18"/>
                <a:gd name="T40" fmla="*/ 9 w 15"/>
                <a:gd name="T41" fmla="*/ 16 h 18"/>
                <a:gd name="T42" fmla="*/ 9 w 15"/>
                <a:gd name="T43" fmla="*/ 12 h 18"/>
                <a:gd name="T44" fmla="*/ 14 w 15"/>
                <a:gd name="T45" fmla="*/ 11 h 18"/>
                <a:gd name="T46" fmla="*/ 14 w 15"/>
                <a:gd name="T47" fmla="*/ 12 h 18"/>
                <a:gd name="T48" fmla="*/ 14 w 15"/>
                <a:gd name="T49" fmla="*/ 15 h 18"/>
                <a:gd name="T50" fmla="*/ 14 w 15"/>
                <a:gd name="T51" fmla="*/ 17 h 18"/>
                <a:gd name="T52" fmla="*/ 14 w 15"/>
                <a:gd name="T53" fmla="*/ 18 h 18"/>
                <a:gd name="T54" fmla="*/ 14 w 15"/>
                <a:gd name="T55" fmla="*/ 18 h 18"/>
                <a:gd name="T56" fmla="*/ 15 w 15"/>
                <a:gd name="T57" fmla="*/ 18 h 18"/>
                <a:gd name="T58" fmla="*/ 15 w 15"/>
                <a:gd name="T59" fmla="*/ 13 h 18"/>
                <a:gd name="T60" fmla="*/ 14 w 15"/>
                <a:gd name="T61" fmla="*/ 11 h 18"/>
                <a:gd name="T62" fmla="*/ 11 w 15"/>
                <a:gd name="T63" fmla="*/ 11 h 18"/>
                <a:gd name="T64" fmla="*/ 11 w 15"/>
                <a:gd name="T65" fmla="*/ 12 h 18"/>
                <a:gd name="T66" fmla="*/ 10 w 15"/>
                <a:gd name="T67" fmla="*/ 12 h 18"/>
                <a:gd name="T68" fmla="*/ 10 w 15"/>
                <a:gd name="T69" fmla="*/ 15 h 18"/>
                <a:gd name="T70" fmla="*/ 10 w 15"/>
                <a:gd name="T71" fmla="*/ 16 h 18"/>
                <a:gd name="T72" fmla="*/ 10 w 15"/>
                <a:gd name="T73" fmla="*/ 16 h 18"/>
                <a:gd name="T74" fmla="*/ 12 w 15"/>
                <a:gd name="T75" fmla="*/ 16 h 18"/>
                <a:gd name="T76" fmla="*/ 12 w 15"/>
                <a:gd name="T77" fmla="*/ 14 h 18"/>
                <a:gd name="T78" fmla="*/ 11 w 15"/>
                <a:gd name="T79" fmla="*/ 11 h 18"/>
                <a:gd name="T80" fmla="*/ 4 w 15"/>
                <a:gd name="T81" fmla="*/ 0 h 18"/>
                <a:gd name="T82" fmla="*/ 8 w 15"/>
                <a:gd name="T83" fmla="*/ 5 h 18"/>
                <a:gd name="T84" fmla="*/ 10 w 15"/>
                <a:gd name="T85" fmla="*/ 7 h 18"/>
                <a:gd name="T86" fmla="*/ 6 w 15"/>
                <a:gd name="T87" fmla="*/ 9 h 18"/>
                <a:gd name="T88" fmla="*/ 7 w 15"/>
                <a:gd name="T89" fmla="*/ 10 h 18"/>
                <a:gd name="T90" fmla="*/ 8 w 15"/>
                <a:gd name="T91" fmla="*/ 10 h 18"/>
                <a:gd name="T92" fmla="*/ 9 w 15"/>
                <a:gd name="T93" fmla="*/ 10 h 18"/>
                <a:gd name="T94" fmla="*/ 10 w 15"/>
                <a:gd name="T95" fmla="*/ 10 h 18"/>
                <a:gd name="T96" fmla="*/ 12 w 15"/>
                <a:gd name="T97" fmla="*/ 11 h 18"/>
                <a:gd name="T98" fmla="*/ 13 w 15"/>
                <a:gd name="T99" fmla="*/ 16 h 18"/>
                <a:gd name="T100" fmla="*/ 13 w 15"/>
                <a:gd name="T101" fmla="*/ 17 h 18"/>
                <a:gd name="T102" fmla="*/ 13 w 15"/>
                <a:gd name="T103" fmla="*/ 12 h 18"/>
                <a:gd name="T104" fmla="*/ 14 w 15"/>
                <a:gd name="T105" fmla="*/ 10 h 18"/>
                <a:gd name="T106" fmla="*/ 14 w 15"/>
                <a:gd name="T107" fmla="*/ 11 h 18"/>
                <a:gd name="T108" fmla="*/ 14 w 15"/>
                <a:gd name="T109" fmla="*/ 11 h 18"/>
                <a:gd name="T110" fmla="*/ 15 w 15"/>
                <a:gd name="T111" fmla="*/ 11 h 18"/>
                <a:gd name="T112" fmla="*/ 14 w 15"/>
                <a:gd name="T113" fmla="*/ 6 h 18"/>
                <a:gd name="T114" fmla="*/ 5 w 15"/>
                <a:gd name="T115" fmla="*/ 0 h 18"/>
                <a:gd name="T116" fmla="*/ 4 w 15"/>
                <a:gd name="T1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 h="18">
                  <a:moveTo>
                    <a:pt x="4" y="16"/>
                  </a:moveTo>
                  <a:cubicBezTo>
                    <a:pt x="2" y="17"/>
                    <a:pt x="2" y="18"/>
                    <a:pt x="2" y="18"/>
                  </a:cubicBezTo>
                  <a:cubicBezTo>
                    <a:pt x="3" y="18"/>
                    <a:pt x="3" y="18"/>
                    <a:pt x="3" y="18"/>
                  </a:cubicBezTo>
                  <a:cubicBezTo>
                    <a:pt x="3" y="18"/>
                    <a:pt x="3" y="18"/>
                    <a:pt x="3" y="18"/>
                  </a:cubicBezTo>
                  <a:cubicBezTo>
                    <a:pt x="3" y="18"/>
                    <a:pt x="3" y="18"/>
                    <a:pt x="3" y="18"/>
                  </a:cubicBezTo>
                  <a:cubicBezTo>
                    <a:pt x="3" y="18"/>
                    <a:pt x="3" y="18"/>
                    <a:pt x="3" y="18"/>
                  </a:cubicBezTo>
                  <a:cubicBezTo>
                    <a:pt x="3" y="17"/>
                    <a:pt x="3" y="16"/>
                    <a:pt x="4" y="16"/>
                  </a:cubicBezTo>
                  <a:moveTo>
                    <a:pt x="7" y="14"/>
                  </a:moveTo>
                  <a:cubicBezTo>
                    <a:pt x="6" y="14"/>
                    <a:pt x="6" y="15"/>
                    <a:pt x="5" y="15"/>
                  </a:cubicBezTo>
                  <a:cubicBezTo>
                    <a:pt x="5" y="16"/>
                    <a:pt x="5" y="16"/>
                    <a:pt x="5" y="16"/>
                  </a:cubicBezTo>
                  <a:cubicBezTo>
                    <a:pt x="5" y="17"/>
                    <a:pt x="5" y="17"/>
                    <a:pt x="5" y="17"/>
                  </a:cubicBezTo>
                  <a:cubicBezTo>
                    <a:pt x="5" y="17"/>
                    <a:pt x="6" y="17"/>
                    <a:pt x="7" y="17"/>
                  </a:cubicBezTo>
                  <a:cubicBezTo>
                    <a:pt x="7" y="16"/>
                    <a:pt x="7" y="15"/>
                    <a:pt x="7" y="14"/>
                  </a:cubicBezTo>
                  <a:moveTo>
                    <a:pt x="15" y="13"/>
                  </a:moveTo>
                  <a:cubicBezTo>
                    <a:pt x="15" y="14"/>
                    <a:pt x="15" y="16"/>
                    <a:pt x="15" y="17"/>
                  </a:cubicBezTo>
                  <a:cubicBezTo>
                    <a:pt x="15" y="16"/>
                    <a:pt x="15" y="15"/>
                    <a:pt x="15" y="13"/>
                  </a:cubicBezTo>
                  <a:cubicBezTo>
                    <a:pt x="15" y="13"/>
                    <a:pt x="15" y="13"/>
                    <a:pt x="15" y="13"/>
                  </a:cubicBezTo>
                  <a:moveTo>
                    <a:pt x="9" y="12"/>
                  </a:moveTo>
                  <a:cubicBezTo>
                    <a:pt x="9" y="13"/>
                    <a:pt x="9" y="13"/>
                    <a:pt x="8" y="13"/>
                  </a:cubicBezTo>
                  <a:cubicBezTo>
                    <a:pt x="8" y="14"/>
                    <a:pt x="8" y="15"/>
                    <a:pt x="8" y="16"/>
                  </a:cubicBezTo>
                  <a:cubicBezTo>
                    <a:pt x="8" y="16"/>
                    <a:pt x="9" y="16"/>
                    <a:pt x="9" y="16"/>
                  </a:cubicBezTo>
                  <a:cubicBezTo>
                    <a:pt x="9" y="15"/>
                    <a:pt x="9" y="14"/>
                    <a:pt x="9" y="12"/>
                  </a:cubicBezTo>
                  <a:moveTo>
                    <a:pt x="14" y="11"/>
                  </a:moveTo>
                  <a:cubicBezTo>
                    <a:pt x="14" y="11"/>
                    <a:pt x="14" y="12"/>
                    <a:pt x="14" y="12"/>
                  </a:cubicBezTo>
                  <a:cubicBezTo>
                    <a:pt x="14" y="12"/>
                    <a:pt x="14" y="15"/>
                    <a:pt x="14" y="15"/>
                  </a:cubicBezTo>
                  <a:cubicBezTo>
                    <a:pt x="14" y="16"/>
                    <a:pt x="14" y="16"/>
                    <a:pt x="14" y="17"/>
                  </a:cubicBezTo>
                  <a:cubicBezTo>
                    <a:pt x="14" y="18"/>
                    <a:pt x="14" y="18"/>
                    <a:pt x="14" y="18"/>
                  </a:cubicBezTo>
                  <a:cubicBezTo>
                    <a:pt x="14" y="18"/>
                    <a:pt x="14" y="18"/>
                    <a:pt x="14" y="18"/>
                  </a:cubicBezTo>
                  <a:cubicBezTo>
                    <a:pt x="14" y="18"/>
                    <a:pt x="15" y="18"/>
                    <a:pt x="15" y="18"/>
                  </a:cubicBezTo>
                  <a:cubicBezTo>
                    <a:pt x="15" y="16"/>
                    <a:pt x="15" y="13"/>
                    <a:pt x="15" y="13"/>
                  </a:cubicBezTo>
                  <a:cubicBezTo>
                    <a:pt x="15" y="12"/>
                    <a:pt x="15" y="11"/>
                    <a:pt x="14" y="11"/>
                  </a:cubicBezTo>
                  <a:moveTo>
                    <a:pt x="11" y="11"/>
                  </a:moveTo>
                  <a:cubicBezTo>
                    <a:pt x="11" y="11"/>
                    <a:pt x="11" y="12"/>
                    <a:pt x="11" y="12"/>
                  </a:cubicBezTo>
                  <a:cubicBezTo>
                    <a:pt x="11" y="12"/>
                    <a:pt x="10" y="12"/>
                    <a:pt x="10" y="12"/>
                  </a:cubicBezTo>
                  <a:cubicBezTo>
                    <a:pt x="10" y="13"/>
                    <a:pt x="10" y="15"/>
                    <a:pt x="10" y="15"/>
                  </a:cubicBezTo>
                  <a:cubicBezTo>
                    <a:pt x="10" y="15"/>
                    <a:pt x="10" y="16"/>
                    <a:pt x="10" y="16"/>
                  </a:cubicBezTo>
                  <a:cubicBezTo>
                    <a:pt x="10" y="16"/>
                    <a:pt x="10" y="16"/>
                    <a:pt x="10" y="16"/>
                  </a:cubicBezTo>
                  <a:cubicBezTo>
                    <a:pt x="11" y="16"/>
                    <a:pt x="11" y="16"/>
                    <a:pt x="12" y="16"/>
                  </a:cubicBezTo>
                  <a:cubicBezTo>
                    <a:pt x="12" y="15"/>
                    <a:pt x="12" y="14"/>
                    <a:pt x="12" y="14"/>
                  </a:cubicBezTo>
                  <a:cubicBezTo>
                    <a:pt x="12" y="11"/>
                    <a:pt x="11" y="11"/>
                    <a:pt x="11" y="11"/>
                  </a:cubicBezTo>
                  <a:moveTo>
                    <a:pt x="4" y="0"/>
                  </a:moveTo>
                  <a:cubicBezTo>
                    <a:pt x="0" y="0"/>
                    <a:pt x="8" y="5"/>
                    <a:pt x="8" y="5"/>
                  </a:cubicBezTo>
                  <a:cubicBezTo>
                    <a:pt x="7" y="7"/>
                    <a:pt x="10" y="7"/>
                    <a:pt x="10" y="7"/>
                  </a:cubicBezTo>
                  <a:cubicBezTo>
                    <a:pt x="8" y="8"/>
                    <a:pt x="7" y="9"/>
                    <a:pt x="6" y="9"/>
                  </a:cubicBezTo>
                  <a:cubicBezTo>
                    <a:pt x="7" y="10"/>
                    <a:pt x="7" y="10"/>
                    <a:pt x="7" y="10"/>
                  </a:cubicBezTo>
                  <a:cubicBezTo>
                    <a:pt x="7" y="10"/>
                    <a:pt x="8" y="10"/>
                    <a:pt x="8" y="10"/>
                  </a:cubicBezTo>
                  <a:cubicBezTo>
                    <a:pt x="8" y="10"/>
                    <a:pt x="9" y="10"/>
                    <a:pt x="9" y="10"/>
                  </a:cubicBezTo>
                  <a:cubicBezTo>
                    <a:pt x="10" y="10"/>
                    <a:pt x="10" y="10"/>
                    <a:pt x="10" y="10"/>
                  </a:cubicBezTo>
                  <a:cubicBezTo>
                    <a:pt x="11" y="10"/>
                    <a:pt x="12" y="10"/>
                    <a:pt x="12" y="11"/>
                  </a:cubicBezTo>
                  <a:cubicBezTo>
                    <a:pt x="12" y="11"/>
                    <a:pt x="13" y="11"/>
                    <a:pt x="13" y="16"/>
                  </a:cubicBezTo>
                  <a:cubicBezTo>
                    <a:pt x="13" y="16"/>
                    <a:pt x="13" y="17"/>
                    <a:pt x="13" y="17"/>
                  </a:cubicBezTo>
                  <a:cubicBezTo>
                    <a:pt x="13" y="14"/>
                    <a:pt x="13" y="12"/>
                    <a:pt x="13" y="12"/>
                  </a:cubicBezTo>
                  <a:cubicBezTo>
                    <a:pt x="13" y="11"/>
                    <a:pt x="13" y="10"/>
                    <a:pt x="14" y="10"/>
                  </a:cubicBezTo>
                  <a:cubicBezTo>
                    <a:pt x="14" y="10"/>
                    <a:pt x="14" y="11"/>
                    <a:pt x="14" y="11"/>
                  </a:cubicBezTo>
                  <a:cubicBezTo>
                    <a:pt x="14" y="11"/>
                    <a:pt x="14" y="11"/>
                    <a:pt x="14" y="11"/>
                  </a:cubicBezTo>
                  <a:cubicBezTo>
                    <a:pt x="15" y="11"/>
                    <a:pt x="15" y="11"/>
                    <a:pt x="15" y="11"/>
                  </a:cubicBezTo>
                  <a:cubicBezTo>
                    <a:pt x="15" y="9"/>
                    <a:pt x="14" y="8"/>
                    <a:pt x="14" y="6"/>
                  </a:cubicBezTo>
                  <a:cubicBezTo>
                    <a:pt x="10" y="0"/>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3" name="Freeform 515"/>
            <p:cNvSpPr>
              <a:spLocks/>
            </p:cNvSpPr>
            <p:nvPr/>
          </p:nvSpPr>
          <p:spPr bwMode="auto">
            <a:xfrm>
              <a:off x="1332" y="789"/>
              <a:ext cx="2" cy="0"/>
            </a:xfrm>
            <a:custGeom>
              <a:avLst/>
              <a:gdLst>
                <a:gd name="T0" fmla="*/ 0 w 1"/>
                <a:gd name="T1" fmla="*/ 1 w 1"/>
                <a:gd name="T2" fmla="*/ 1 w 1"/>
                <a:gd name="T3" fmla="*/ 1 w 1"/>
                <a:gd name="T4" fmla="*/ 1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1" y="0"/>
                    <a:pt x="1" y="0"/>
                  </a:cubicBezTo>
                  <a:cubicBezTo>
                    <a:pt x="1" y="0"/>
                    <a:pt x="1" y="0"/>
                    <a:pt x="1" y="0"/>
                  </a:cubicBezTo>
                  <a:cubicBezTo>
                    <a:pt x="1" y="0"/>
                    <a:pt x="1" y="0"/>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4" name="Freeform 516"/>
            <p:cNvSpPr>
              <a:spLocks noEditPoints="1"/>
            </p:cNvSpPr>
            <p:nvPr/>
          </p:nvSpPr>
          <p:spPr bwMode="auto">
            <a:xfrm>
              <a:off x="1334" y="776"/>
              <a:ext cx="7" cy="13"/>
            </a:xfrm>
            <a:custGeom>
              <a:avLst/>
              <a:gdLst>
                <a:gd name="T0" fmla="*/ 2 w 5"/>
                <a:gd name="T1" fmla="*/ 6 h 9"/>
                <a:gd name="T2" fmla="*/ 1 w 5"/>
                <a:gd name="T3" fmla="*/ 7 h 9"/>
                <a:gd name="T4" fmla="*/ 0 w 5"/>
                <a:gd name="T5" fmla="*/ 9 h 9"/>
                <a:gd name="T6" fmla="*/ 0 w 5"/>
                <a:gd name="T7" fmla="*/ 9 h 9"/>
                <a:gd name="T8" fmla="*/ 2 w 5"/>
                <a:gd name="T9" fmla="*/ 8 h 9"/>
                <a:gd name="T10" fmla="*/ 2 w 5"/>
                <a:gd name="T11" fmla="*/ 7 h 9"/>
                <a:gd name="T12" fmla="*/ 2 w 5"/>
                <a:gd name="T13" fmla="*/ 6 h 9"/>
                <a:gd name="T14" fmla="*/ 5 w 5"/>
                <a:gd name="T15" fmla="*/ 4 h 9"/>
                <a:gd name="T16" fmla="*/ 4 w 5"/>
                <a:gd name="T17" fmla="*/ 5 h 9"/>
                <a:gd name="T18" fmla="*/ 4 w 5"/>
                <a:gd name="T19" fmla="*/ 8 h 9"/>
                <a:gd name="T20" fmla="*/ 5 w 5"/>
                <a:gd name="T21" fmla="*/ 7 h 9"/>
                <a:gd name="T22" fmla="*/ 5 w 5"/>
                <a:gd name="T23" fmla="*/ 4 h 9"/>
                <a:gd name="T24" fmla="*/ 3 w 5"/>
                <a:gd name="T25" fmla="*/ 0 h 9"/>
                <a:gd name="T26" fmla="*/ 3 w 5"/>
                <a:gd name="T27" fmla="*/ 1 h 9"/>
                <a:gd name="T28" fmla="*/ 4 w 5"/>
                <a:gd name="T29" fmla="*/ 1 h 9"/>
                <a:gd name="T30" fmla="*/ 5 w 5"/>
                <a:gd name="T31" fmla="*/ 1 h 9"/>
                <a:gd name="T32" fmla="*/ 4 w 5"/>
                <a:gd name="T33" fmla="*/ 1 h 9"/>
                <a:gd name="T34" fmla="*/ 3 w 5"/>
                <a:gd name="T3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9">
                  <a:moveTo>
                    <a:pt x="2" y="6"/>
                  </a:moveTo>
                  <a:cubicBezTo>
                    <a:pt x="1" y="6"/>
                    <a:pt x="1" y="7"/>
                    <a:pt x="1" y="7"/>
                  </a:cubicBezTo>
                  <a:cubicBezTo>
                    <a:pt x="0" y="7"/>
                    <a:pt x="0" y="8"/>
                    <a:pt x="0" y="9"/>
                  </a:cubicBezTo>
                  <a:cubicBezTo>
                    <a:pt x="0" y="9"/>
                    <a:pt x="0" y="9"/>
                    <a:pt x="0" y="9"/>
                  </a:cubicBezTo>
                  <a:cubicBezTo>
                    <a:pt x="1" y="9"/>
                    <a:pt x="1" y="8"/>
                    <a:pt x="2" y="8"/>
                  </a:cubicBezTo>
                  <a:cubicBezTo>
                    <a:pt x="2" y="8"/>
                    <a:pt x="2" y="8"/>
                    <a:pt x="2" y="7"/>
                  </a:cubicBezTo>
                  <a:cubicBezTo>
                    <a:pt x="2" y="7"/>
                    <a:pt x="2" y="7"/>
                    <a:pt x="2" y="6"/>
                  </a:cubicBezTo>
                  <a:moveTo>
                    <a:pt x="5" y="4"/>
                  </a:moveTo>
                  <a:cubicBezTo>
                    <a:pt x="5" y="4"/>
                    <a:pt x="4" y="4"/>
                    <a:pt x="4" y="5"/>
                  </a:cubicBezTo>
                  <a:cubicBezTo>
                    <a:pt x="4" y="6"/>
                    <a:pt x="4" y="7"/>
                    <a:pt x="4" y="8"/>
                  </a:cubicBezTo>
                  <a:cubicBezTo>
                    <a:pt x="4" y="7"/>
                    <a:pt x="5" y="7"/>
                    <a:pt x="5" y="7"/>
                  </a:cubicBezTo>
                  <a:cubicBezTo>
                    <a:pt x="5" y="6"/>
                    <a:pt x="5" y="5"/>
                    <a:pt x="5" y="4"/>
                  </a:cubicBezTo>
                  <a:moveTo>
                    <a:pt x="3" y="0"/>
                  </a:moveTo>
                  <a:cubicBezTo>
                    <a:pt x="2" y="1"/>
                    <a:pt x="3" y="1"/>
                    <a:pt x="3" y="1"/>
                  </a:cubicBezTo>
                  <a:cubicBezTo>
                    <a:pt x="4" y="1"/>
                    <a:pt x="4" y="1"/>
                    <a:pt x="4" y="1"/>
                  </a:cubicBezTo>
                  <a:cubicBezTo>
                    <a:pt x="5" y="1"/>
                    <a:pt x="5" y="1"/>
                    <a:pt x="5" y="1"/>
                  </a:cubicBezTo>
                  <a:cubicBezTo>
                    <a:pt x="5" y="1"/>
                    <a:pt x="4" y="1"/>
                    <a:pt x="4" y="1"/>
                  </a:cubicBezTo>
                  <a:cubicBezTo>
                    <a:pt x="4" y="1"/>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5" name="Freeform 517"/>
            <p:cNvSpPr>
              <a:spLocks noEditPoints="1"/>
            </p:cNvSpPr>
            <p:nvPr/>
          </p:nvSpPr>
          <p:spPr bwMode="auto">
            <a:xfrm>
              <a:off x="1342" y="777"/>
              <a:ext cx="6" cy="9"/>
            </a:xfrm>
            <a:custGeom>
              <a:avLst/>
              <a:gdLst>
                <a:gd name="T0" fmla="*/ 1 w 4"/>
                <a:gd name="T1" fmla="*/ 2 h 6"/>
                <a:gd name="T2" fmla="*/ 0 w 4"/>
                <a:gd name="T3" fmla="*/ 2 h 6"/>
                <a:gd name="T4" fmla="*/ 0 w 4"/>
                <a:gd name="T5" fmla="*/ 6 h 6"/>
                <a:gd name="T6" fmla="*/ 1 w 4"/>
                <a:gd name="T7" fmla="*/ 6 h 6"/>
                <a:gd name="T8" fmla="*/ 1 w 4"/>
                <a:gd name="T9" fmla="*/ 5 h 6"/>
                <a:gd name="T10" fmla="*/ 1 w 4"/>
                <a:gd name="T11" fmla="*/ 2 h 6"/>
                <a:gd name="T12" fmla="*/ 1 w 4"/>
                <a:gd name="T13" fmla="*/ 0 h 6"/>
                <a:gd name="T14" fmla="*/ 0 w 4"/>
                <a:gd name="T15" fmla="*/ 0 h 6"/>
                <a:gd name="T16" fmla="*/ 1 w 4"/>
                <a:gd name="T17" fmla="*/ 0 h 6"/>
                <a:gd name="T18" fmla="*/ 2 w 4"/>
                <a:gd name="T19" fmla="*/ 1 h 6"/>
                <a:gd name="T20" fmla="*/ 3 w 4"/>
                <a:gd name="T21" fmla="*/ 4 h 6"/>
                <a:gd name="T22" fmla="*/ 3 w 4"/>
                <a:gd name="T23" fmla="*/ 6 h 6"/>
                <a:gd name="T24" fmla="*/ 4 w 4"/>
                <a:gd name="T25" fmla="*/ 6 h 6"/>
                <a:gd name="T26" fmla="*/ 3 w 4"/>
                <a:gd name="T27" fmla="*/ 1 h 6"/>
                <a:gd name="T28" fmla="*/ 1 w 4"/>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6">
                  <a:moveTo>
                    <a:pt x="1" y="2"/>
                  </a:moveTo>
                  <a:cubicBezTo>
                    <a:pt x="1" y="2"/>
                    <a:pt x="1" y="2"/>
                    <a:pt x="0" y="2"/>
                  </a:cubicBezTo>
                  <a:cubicBezTo>
                    <a:pt x="0" y="4"/>
                    <a:pt x="0" y="5"/>
                    <a:pt x="0" y="6"/>
                  </a:cubicBezTo>
                  <a:cubicBezTo>
                    <a:pt x="0" y="6"/>
                    <a:pt x="1" y="6"/>
                    <a:pt x="1" y="6"/>
                  </a:cubicBezTo>
                  <a:cubicBezTo>
                    <a:pt x="1" y="6"/>
                    <a:pt x="1" y="5"/>
                    <a:pt x="1" y="5"/>
                  </a:cubicBezTo>
                  <a:cubicBezTo>
                    <a:pt x="1" y="5"/>
                    <a:pt x="1" y="3"/>
                    <a:pt x="1" y="2"/>
                  </a:cubicBezTo>
                  <a:moveTo>
                    <a:pt x="1" y="0"/>
                  </a:moveTo>
                  <a:cubicBezTo>
                    <a:pt x="1" y="0"/>
                    <a:pt x="1" y="0"/>
                    <a:pt x="0" y="0"/>
                  </a:cubicBezTo>
                  <a:cubicBezTo>
                    <a:pt x="1" y="0"/>
                    <a:pt x="1" y="0"/>
                    <a:pt x="1" y="0"/>
                  </a:cubicBezTo>
                  <a:cubicBezTo>
                    <a:pt x="2" y="0"/>
                    <a:pt x="2" y="0"/>
                    <a:pt x="2" y="1"/>
                  </a:cubicBezTo>
                  <a:cubicBezTo>
                    <a:pt x="2" y="1"/>
                    <a:pt x="3" y="1"/>
                    <a:pt x="3" y="4"/>
                  </a:cubicBezTo>
                  <a:cubicBezTo>
                    <a:pt x="3" y="4"/>
                    <a:pt x="3" y="5"/>
                    <a:pt x="3" y="6"/>
                  </a:cubicBezTo>
                  <a:cubicBezTo>
                    <a:pt x="3" y="6"/>
                    <a:pt x="3" y="6"/>
                    <a:pt x="4" y="6"/>
                  </a:cubicBezTo>
                  <a:cubicBezTo>
                    <a:pt x="4" y="1"/>
                    <a:pt x="3" y="1"/>
                    <a:pt x="3" y="1"/>
                  </a:cubicBezTo>
                  <a:cubicBezTo>
                    <a:pt x="3"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6" name="Freeform 518"/>
            <p:cNvSpPr>
              <a:spLocks/>
            </p:cNvSpPr>
            <p:nvPr/>
          </p:nvSpPr>
          <p:spPr bwMode="auto">
            <a:xfrm>
              <a:off x="1348" y="777"/>
              <a:ext cx="3" cy="12"/>
            </a:xfrm>
            <a:custGeom>
              <a:avLst/>
              <a:gdLst>
                <a:gd name="T0" fmla="*/ 1 w 2"/>
                <a:gd name="T1" fmla="*/ 0 h 8"/>
                <a:gd name="T2" fmla="*/ 0 w 2"/>
                <a:gd name="T3" fmla="*/ 2 h 8"/>
                <a:gd name="T4" fmla="*/ 0 w 2"/>
                <a:gd name="T5" fmla="*/ 7 h 8"/>
                <a:gd name="T6" fmla="*/ 1 w 2"/>
                <a:gd name="T7" fmla="*/ 7 h 8"/>
                <a:gd name="T8" fmla="*/ 1 w 2"/>
                <a:gd name="T9" fmla="*/ 5 h 8"/>
                <a:gd name="T10" fmla="*/ 1 w 2"/>
                <a:gd name="T11" fmla="*/ 2 h 8"/>
                <a:gd name="T12" fmla="*/ 1 w 2"/>
                <a:gd name="T13" fmla="*/ 1 h 8"/>
                <a:gd name="T14" fmla="*/ 2 w 2"/>
                <a:gd name="T15" fmla="*/ 3 h 8"/>
                <a:gd name="T16" fmla="*/ 2 w 2"/>
                <a:gd name="T17" fmla="*/ 8 h 8"/>
                <a:gd name="T18" fmla="*/ 2 w 2"/>
                <a:gd name="T19" fmla="*/ 7 h 8"/>
                <a:gd name="T20" fmla="*/ 2 w 2"/>
                <a:gd name="T21" fmla="*/ 3 h 8"/>
                <a:gd name="T22" fmla="*/ 2 w 2"/>
                <a:gd name="T23" fmla="*/ 1 h 8"/>
                <a:gd name="T24" fmla="*/ 1 w 2"/>
                <a:gd name="T25" fmla="*/ 1 h 8"/>
                <a:gd name="T26" fmla="*/ 1 w 2"/>
                <a:gd name="T27" fmla="*/ 1 h 8"/>
                <a:gd name="T28" fmla="*/ 1 w 2"/>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8">
                  <a:moveTo>
                    <a:pt x="1" y="0"/>
                  </a:moveTo>
                  <a:cubicBezTo>
                    <a:pt x="0" y="0"/>
                    <a:pt x="0" y="1"/>
                    <a:pt x="0" y="2"/>
                  </a:cubicBezTo>
                  <a:cubicBezTo>
                    <a:pt x="0" y="2"/>
                    <a:pt x="0" y="4"/>
                    <a:pt x="0" y="7"/>
                  </a:cubicBezTo>
                  <a:cubicBezTo>
                    <a:pt x="0" y="7"/>
                    <a:pt x="1" y="7"/>
                    <a:pt x="1" y="7"/>
                  </a:cubicBezTo>
                  <a:cubicBezTo>
                    <a:pt x="1" y="6"/>
                    <a:pt x="1" y="6"/>
                    <a:pt x="1" y="5"/>
                  </a:cubicBezTo>
                  <a:cubicBezTo>
                    <a:pt x="1" y="5"/>
                    <a:pt x="1" y="2"/>
                    <a:pt x="1" y="2"/>
                  </a:cubicBezTo>
                  <a:cubicBezTo>
                    <a:pt x="1" y="2"/>
                    <a:pt x="1" y="1"/>
                    <a:pt x="1" y="1"/>
                  </a:cubicBezTo>
                  <a:cubicBezTo>
                    <a:pt x="2" y="1"/>
                    <a:pt x="2" y="2"/>
                    <a:pt x="2" y="3"/>
                  </a:cubicBezTo>
                  <a:cubicBezTo>
                    <a:pt x="2" y="3"/>
                    <a:pt x="2" y="6"/>
                    <a:pt x="2" y="8"/>
                  </a:cubicBezTo>
                  <a:cubicBezTo>
                    <a:pt x="2" y="8"/>
                    <a:pt x="2" y="7"/>
                    <a:pt x="2" y="7"/>
                  </a:cubicBezTo>
                  <a:cubicBezTo>
                    <a:pt x="2" y="6"/>
                    <a:pt x="2" y="4"/>
                    <a:pt x="2" y="3"/>
                  </a:cubicBezTo>
                  <a:cubicBezTo>
                    <a:pt x="2" y="2"/>
                    <a:pt x="2" y="2"/>
                    <a:pt x="2" y="1"/>
                  </a:cubicBezTo>
                  <a:cubicBezTo>
                    <a:pt x="2" y="1"/>
                    <a:pt x="2" y="1"/>
                    <a:pt x="1" y="1"/>
                  </a:cubicBezTo>
                  <a:cubicBezTo>
                    <a:pt x="1" y="1"/>
                    <a:pt x="1" y="1"/>
                    <a:pt x="1" y="1"/>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7" name="Freeform 519"/>
            <p:cNvSpPr>
              <a:spLocks/>
            </p:cNvSpPr>
            <p:nvPr/>
          </p:nvSpPr>
          <p:spPr bwMode="auto">
            <a:xfrm>
              <a:off x="1313" y="777"/>
              <a:ext cx="25" cy="47"/>
            </a:xfrm>
            <a:custGeom>
              <a:avLst/>
              <a:gdLst>
                <a:gd name="T0" fmla="*/ 17 w 17"/>
                <a:gd name="T1" fmla="*/ 22 h 32"/>
                <a:gd name="T2" fmla="*/ 17 w 17"/>
                <a:gd name="T3" fmla="*/ 24 h 32"/>
                <a:gd name="T4" fmla="*/ 15 w 17"/>
                <a:gd name="T5" fmla="*/ 26 h 32"/>
                <a:gd name="T6" fmla="*/ 13 w 17"/>
                <a:gd name="T7" fmla="*/ 28 h 32"/>
                <a:gd name="T8" fmla="*/ 11 w 17"/>
                <a:gd name="T9" fmla="*/ 29 h 32"/>
                <a:gd name="T10" fmla="*/ 11 w 17"/>
                <a:gd name="T11" fmla="*/ 31 h 32"/>
                <a:gd name="T12" fmla="*/ 11 w 17"/>
                <a:gd name="T13" fmla="*/ 32 h 32"/>
                <a:gd name="T14" fmla="*/ 10 w 17"/>
                <a:gd name="T15" fmla="*/ 32 h 32"/>
                <a:gd name="T16" fmla="*/ 7 w 17"/>
                <a:gd name="T17" fmla="*/ 32 h 32"/>
                <a:gd name="T18" fmla="*/ 6 w 17"/>
                <a:gd name="T19" fmla="*/ 32 h 32"/>
                <a:gd name="T20" fmla="*/ 6 w 17"/>
                <a:gd name="T21" fmla="*/ 30 h 32"/>
                <a:gd name="T22" fmla="*/ 6 w 17"/>
                <a:gd name="T23" fmla="*/ 29 h 32"/>
                <a:gd name="T24" fmla="*/ 2 w 17"/>
                <a:gd name="T25" fmla="*/ 28 h 32"/>
                <a:gd name="T26" fmla="*/ 0 w 17"/>
                <a:gd name="T27" fmla="*/ 27 h 32"/>
                <a:gd name="T28" fmla="*/ 0 w 17"/>
                <a:gd name="T29" fmla="*/ 27 h 32"/>
                <a:gd name="T30" fmla="*/ 0 w 17"/>
                <a:gd name="T31" fmla="*/ 25 h 32"/>
                <a:gd name="T32" fmla="*/ 0 w 17"/>
                <a:gd name="T33" fmla="*/ 24 h 32"/>
                <a:gd name="T34" fmla="*/ 1 w 17"/>
                <a:gd name="T35" fmla="*/ 24 h 32"/>
                <a:gd name="T36" fmla="*/ 1 w 17"/>
                <a:gd name="T37" fmla="*/ 24 h 32"/>
                <a:gd name="T38" fmla="*/ 2 w 17"/>
                <a:gd name="T39" fmla="*/ 24 h 32"/>
                <a:gd name="T40" fmla="*/ 4 w 17"/>
                <a:gd name="T41" fmla="*/ 24 h 32"/>
                <a:gd name="T42" fmla="*/ 7 w 17"/>
                <a:gd name="T43" fmla="*/ 25 h 32"/>
                <a:gd name="T44" fmla="*/ 10 w 17"/>
                <a:gd name="T45" fmla="*/ 24 h 32"/>
                <a:gd name="T46" fmla="*/ 12 w 17"/>
                <a:gd name="T47" fmla="*/ 22 h 32"/>
                <a:gd name="T48" fmla="*/ 11 w 17"/>
                <a:gd name="T49" fmla="*/ 19 h 32"/>
                <a:gd name="T50" fmla="*/ 7 w 17"/>
                <a:gd name="T51" fmla="*/ 17 h 32"/>
                <a:gd name="T52" fmla="*/ 5 w 17"/>
                <a:gd name="T53" fmla="*/ 16 h 32"/>
                <a:gd name="T54" fmla="*/ 3 w 17"/>
                <a:gd name="T55" fmla="*/ 15 h 32"/>
                <a:gd name="T56" fmla="*/ 1 w 17"/>
                <a:gd name="T57" fmla="*/ 13 h 32"/>
                <a:gd name="T58" fmla="*/ 0 w 17"/>
                <a:gd name="T59" fmla="*/ 10 h 32"/>
                <a:gd name="T60" fmla="*/ 2 w 17"/>
                <a:gd name="T61" fmla="*/ 5 h 32"/>
                <a:gd name="T62" fmla="*/ 7 w 17"/>
                <a:gd name="T63" fmla="*/ 3 h 32"/>
                <a:gd name="T64" fmla="*/ 7 w 17"/>
                <a:gd name="T65" fmla="*/ 1 h 32"/>
                <a:gd name="T66" fmla="*/ 7 w 17"/>
                <a:gd name="T67" fmla="*/ 0 h 32"/>
                <a:gd name="T68" fmla="*/ 8 w 17"/>
                <a:gd name="T69" fmla="*/ 0 h 32"/>
                <a:gd name="T70" fmla="*/ 11 w 17"/>
                <a:gd name="T71" fmla="*/ 0 h 32"/>
                <a:gd name="T72" fmla="*/ 12 w 17"/>
                <a:gd name="T73" fmla="*/ 0 h 32"/>
                <a:gd name="T74" fmla="*/ 12 w 17"/>
                <a:gd name="T75" fmla="*/ 1 h 32"/>
                <a:gd name="T76" fmla="*/ 12 w 17"/>
                <a:gd name="T77" fmla="*/ 3 h 32"/>
                <a:gd name="T78" fmla="*/ 14 w 17"/>
                <a:gd name="T79" fmla="*/ 3 h 32"/>
                <a:gd name="T80" fmla="*/ 15 w 17"/>
                <a:gd name="T81" fmla="*/ 4 h 32"/>
                <a:gd name="T82" fmla="*/ 16 w 17"/>
                <a:gd name="T83" fmla="*/ 4 h 32"/>
                <a:gd name="T84" fmla="*/ 16 w 17"/>
                <a:gd name="T85" fmla="*/ 6 h 32"/>
                <a:gd name="T86" fmla="*/ 15 w 17"/>
                <a:gd name="T87" fmla="*/ 7 h 32"/>
                <a:gd name="T88" fmla="*/ 14 w 17"/>
                <a:gd name="T89" fmla="*/ 7 h 32"/>
                <a:gd name="T90" fmla="*/ 12 w 17"/>
                <a:gd name="T91" fmla="*/ 7 h 32"/>
                <a:gd name="T92" fmla="*/ 10 w 17"/>
                <a:gd name="T93" fmla="*/ 7 h 32"/>
                <a:gd name="T94" fmla="*/ 6 w 17"/>
                <a:gd name="T95" fmla="*/ 7 h 32"/>
                <a:gd name="T96" fmla="*/ 5 w 17"/>
                <a:gd name="T97" fmla="*/ 10 h 32"/>
                <a:gd name="T98" fmla="*/ 7 w 17"/>
                <a:gd name="T99" fmla="*/ 12 h 32"/>
                <a:gd name="T100" fmla="*/ 10 w 17"/>
                <a:gd name="T101" fmla="*/ 13 h 32"/>
                <a:gd name="T102" fmla="*/ 15 w 17"/>
                <a:gd name="T103" fmla="*/ 17 h 32"/>
                <a:gd name="T104" fmla="*/ 17 w 17"/>
                <a:gd name="T105"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 h="32">
                  <a:moveTo>
                    <a:pt x="17" y="22"/>
                  </a:moveTo>
                  <a:cubicBezTo>
                    <a:pt x="17" y="23"/>
                    <a:pt x="17" y="24"/>
                    <a:pt x="17" y="24"/>
                  </a:cubicBezTo>
                  <a:cubicBezTo>
                    <a:pt x="16" y="25"/>
                    <a:pt x="16" y="26"/>
                    <a:pt x="15" y="26"/>
                  </a:cubicBezTo>
                  <a:cubicBezTo>
                    <a:pt x="15" y="27"/>
                    <a:pt x="14" y="27"/>
                    <a:pt x="13" y="28"/>
                  </a:cubicBezTo>
                  <a:cubicBezTo>
                    <a:pt x="13" y="28"/>
                    <a:pt x="12" y="28"/>
                    <a:pt x="11" y="29"/>
                  </a:cubicBezTo>
                  <a:cubicBezTo>
                    <a:pt x="11" y="31"/>
                    <a:pt x="11" y="31"/>
                    <a:pt x="11" y="31"/>
                  </a:cubicBezTo>
                  <a:cubicBezTo>
                    <a:pt x="11" y="31"/>
                    <a:pt x="11" y="32"/>
                    <a:pt x="11" y="32"/>
                  </a:cubicBezTo>
                  <a:cubicBezTo>
                    <a:pt x="11" y="32"/>
                    <a:pt x="10" y="32"/>
                    <a:pt x="10" y="32"/>
                  </a:cubicBezTo>
                  <a:cubicBezTo>
                    <a:pt x="7" y="32"/>
                    <a:pt x="7" y="32"/>
                    <a:pt x="7" y="32"/>
                  </a:cubicBezTo>
                  <a:cubicBezTo>
                    <a:pt x="7" y="32"/>
                    <a:pt x="7" y="32"/>
                    <a:pt x="6" y="32"/>
                  </a:cubicBezTo>
                  <a:cubicBezTo>
                    <a:pt x="6" y="31"/>
                    <a:pt x="6" y="31"/>
                    <a:pt x="6" y="30"/>
                  </a:cubicBezTo>
                  <a:cubicBezTo>
                    <a:pt x="6" y="29"/>
                    <a:pt x="6" y="29"/>
                    <a:pt x="6" y="29"/>
                  </a:cubicBezTo>
                  <a:cubicBezTo>
                    <a:pt x="4" y="29"/>
                    <a:pt x="3" y="29"/>
                    <a:pt x="2" y="28"/>
                  </a:cubicBezTo>
                  <a:cubicBezTo>
                    <a:pt x="1" y="28"/>
                    <a:pt x="0" y="28"/>
                    <a:pt x="0" y="27"/>
                  </a:cubicBezTo>
                  <a:cubicBezTo>
                    <a:pt x="0" y="27"/>
                    <a:pt x="0" y="27"/>
                    <a:pt x="0" y="27"/>
                  </a:cubicBezTo>
                  <a:cubicBezTo>
                    <a:pt x="0" y="26"/>
                    <a:pt x="0" y="26"/>
                    <a:pt x="0" y="25"/>
                  </a:cubicBezTo>
                  <a:cubicBezTo>
                    <a:pt x="0" y="25"/>
                    <a:pt x="0" y="24"/>
                    <a:pt x="0" y="24"/>
                  </a:cubicBezTo>
                  <a:cubicBezTo>
                    <a:pt x="1" y="24"/>
                    <a:pt x="1" y="24"/>
                    <a:pt x="1" y="24"/>
                  </a:cubicBezTo>
                  <a:cubicBezTo>
                    <a:pt x="1" y="24"/>
                    <a:pt x="1" y="24"/>
                    <a:pt x="1" y="24"/>
                  </a:cubicBezTo>
                  <a:cubicBezTo>
                    <a:pt x="2" y="24"/>
                    <a:pt x="2" y="24"/>
                    <a:pt x="2" y="24"/>
                  </a:cubicBezTo>
                  <a:cubicBezTo>
                    <a:pt x="2" y="24"/>
                    <a:pt x="3" y="24"/>
                    <a:pt x="4" y="24"/>
                  </a:cubicBezTo>
                  <a:cubicBezTo>
                    <a:pt x="4" y="25"/>
                    <a:pt x="5" y="25"/>
                    <a:pt x="7" y="25"/>
                  </a:cubicBezTo>
                  <a:cubicBezTo>
                    <a:pt x="8" y="25"/>
                    <a:pt x="9" y="25"/>
                    <a:pt x="10" y="24"/>
                  </a:cubicBezTo>
                  <a:cubicBezTo>
                    <a:pt x="11" y="24"/>
                    <a:pt x="12" y="23"/>
                    <a:pt x="12" y="22"/>
                  </a:cubicBezTo>
                  <a:cubicBezTo>
                    <a:pt x="12" y="21"/>
                    <a:pt x="12" y="20"/>
                    <a:pt x="11" y="19"/>
                  </a:cubicBezTo>
                  <a:cubicBezTo>
                    <a:pt x="10" y="19"/>
                    <a:pt x="9" y="18"/>
                    <a:pt x="7" y="17"/>
                  </a:cubicBezTo>
                  <a:cubicBezTo>
                    <a:pt x="7" y="17"/>
                    <a:pt x="6" y="17"/>
                    <a:pt x="5" y="16"/>
                  </a:cubicBezTo>
                  <a:cubicBezTo>
                    <a:pt x="4" y="16"/>
                    <a:pt x="3" y="15"/>
                    <a:pt x="3" y="15"/>
                  </a:cubicBezTo>
                  <a:cubicBezTo>
                    <a:pt x="2" y="14"/>
                    <a:pt x="1" y="13"/>
                    <a:pt x="1" y="13"/>
                  </a:cubicBezTo>
                  <a:cubicBezTo>
                    <a:pt x="1" y="12"/>
                    <a:pt x="0" y="11"/>
                    <a:pt x="0" y="10"/>
                  </a:cubicBezTo>
                  <a:cubicBezTo>
                    <a:pt x="0" y="8"/>
                    <a:pt x="1" y="7"/>
                    <a:pt x="2" y="5"/>
                  </a:cubicBezTo>
                  <a:cubicBezTo>
                    <a:pt x="3" y="4"/>
                    <a:pt x="5" y="3"/>
                    <a:pt x="7" y="3"/>
                  </a:cubicBezTo>
                  <a:cubicBezTo>
                    <a:pt x="7" y="1"/>
                    <a:pt x="7" y="1"/>
                    <a:pt x="7" y="1"/>
                  </a:cubicBezTo>
                  <a:cubicBezTo>
                    <a:pt x="7" y="0"/>
                    <a:pt x="7" y="0"/>
                    <a:pt x="7" y="0"/>
                  </a:cubicBezTo>
                  <a:cubicBezTo>
                    <a:pt x="7" y="0"/>
                    <a:pt x="8" y="0"/>
                    <a:pt x="8" y="0"/>
                  </a:cubicBezTo>
                  <a:cubicBezTo>
                    <a:pt x="11" y="0"/>
                    <a:pt x="11" y="0"/>
                    <a:pt x="11" y="0"/>
                  </a:cubicBezTo>
                  <a:cubicBezTo>
                    <a:pt x="11" y="0"/>
                    <a:pt x="11" y="0"/>
                    <a:pt x="12" y="0"/>
                  </a:cubicBezTo>
                  <a:cubicBezTo>
                    <a:pt x="12" y="0"/>
                    <a:pt x="12" y="0"/>
                    <a:pt x="12" y="1"/>
                  </a:cubicBezTo>
                  <a:cubicBezTo>
                    <a:pt x="12" y="3"/>
                    <a:pt x="12" y="3"/>
                    <a:pt x="12" y="3"/>
                  </a:cubicBezTo>
                  <a:cubicBezTo>
                    <a:pt x="13" y="3"/>
                    <a:pt x="13" y="3"/>
                    <a:pt x="14" y="3"/>
                  </a:cubicBezTo>
                  <a:cubicBezTo>
                    <a:pt x="15" y="3"/>
                    <a:pt x="15" y="3"/>
                    <a:pt x="15" y="4"/>
                  </a:cubicBezTo>
                  <a:cubicBezTo>
                    <a:pt x="16" y="4"/>
                    <a:pt x="16" y="4"/>
                    <a:pt x="16" y="4"/>
                  </a:cubicBezTo>
                  <a:cubicBezTo>
                    <a:pt x="16" y="5"/>
                    <a:pt x="16" y="5"/>
                    <a:pt x="16" y="6"/>
                  </a:cubicBezTo>
                  <a:cubicBezTo>
                    <a:pt x="15" y="6"/>
                    <a:pt x="15" y="7"/>
                    <a:pt x="15" y="7"/>
                  </a:cubicBezTo>
                  <a:cubicBezTo>
                    <a:pt x="15" y="7"/>
                    <a:pt x="15" y="7"/>
                    <a:pt x="14" y="7"/>
                  </a:cubicBezTo>
                  <a:cubicBezTo>
                    <a:pt x="14" y="7"/>
                    <a:pt x="13" y="7"/>
                    <a:pt x="12" y="7"/>
                  </a:cubicBezTo>
                  <a:cubicBezTo>
                    <a:pt x="12" y="7"/>
                    <a:pt x="11" y="7"/>
                    <a:pt x="10" y="7"/>
                  </a:cubicBezTo>
                  <a:cubicBezTo>
                    <a:pt x="8" y="7"/>
                    <a:pt x="7" y="7"/>
                    <a:pt x="6" y="7"/>
                  </a:cubicBezTo>
                  <a:cubicBezTo>
                    <a:pt x="6" y="8"/>
                    <a:pt x="5" y="9"/>
                    <a:pt x="5" y="10"/>
                  </a:cubicBezTo>
                  <a:cubicBezTo>
                    <a:pt x="5" y="10"/>
                    <a:pt x="6" y="11"/>
                    <a:pt x="7" y="12"/>
                  </a:cubicBezTo>
                  <a:cubicBezTo>
                    <a:pt x="7" y="12"/>
                    <a:pt x="8" y="13"/>
                    <a:pt x="10" y="13"/>
                  </a:cubicBezTo>
                  <a:cubicBezTo>
                    <a:pt x="12" y="14"/>
                    <a:pt x="14" y="15"/>
                    <a:pt x="15" y="17"/>
                  </a:cubicBezTo>
                  <a:cubicBezTo>
                    <a:pt x="16" y="18"/>
                    <a:pt x="17" y="20"/>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8" name="Freeform 520"/>
            <p:cNvSpPr>
              <a:spLocks/>
            </p:cNvSpPr>
            <p:nvPr/>
          </p:nvSpPr>
          <p:spPr bwMode="auto">
            <a:xfrm>
              <a:off x="1291" y="2636"/>
              <a:ext cx="48" cy="33"/>
            </a:xfrm>
            <a:custGeom>
              <a:avLst/>
              <a:gdLst>
                <a:gd name="T0" fmla="*/ 29 w 33"/>
                <a:gd name="T1" fmla="*/ 23 h 23"/>
                <a:gd name="T2" fmla="*/ 29 w 33"/>
                <a:gd name="T3" fmla="*/ 15 h 23"/>
                <a:gd name="T4" fmla="*/ 32 w 33"/>
                <a:gd name="T5" fmla="*/ 5 h 23"/>
                <a:gd name="T6" fmla="*/ 24 w 33"/>
                <a:gd name="T7" fmla="*/ 3 h 23"/>
                <a:gd name="T8" fmla="*/ 16 w 33"/>
                <a:gd name="T9" fmla="*/ 0 h 23"/>
                <a:gd name="T10" fmla="*/ 14 w 33"/>
                <a:gd name="T11" fmla="*/ 4 h 23"/>
                <a:gd name="T12" fmla="*/ 12 w 33"/>
                <a:gd name="T13" fmla="*/ 3 h 23"/>
                <a:gd name="T14" fmla="*/ 9 w 33"/>
                <a:gd name="T15" fmla="*/ 3 h 23"/>
                <a:gd name="T16" fmla="*/ 1 w 33"/>
                <a:gd name="T17" fmla="*/ 15 h 23"/>
                <a:gd name="T18" fmla="*/ 1 w 33"/>
                <a:gd name="T19" fmla="*/ 22 h 23"/>
                <a:gd name="T20" fmla="*/ 8 w 33"/>
                <a:gd name="T21" fmla="*/ 23 h 23"/>
                <a:gd name="T22" fmla="*/ 29 w 33"/>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23">
                  <a:moveTo>
                    <a:pt x="29" y="23"/>
                  </a:moveTo>
                  <a:cubicBezTo>
                    <a:pt x="29" y="23"/>
                    <a:pt x="33" y="23"/>
                    <a:pt x="29" y="15"/>
                  </a:cubicBezTo>
                  <a:cubicBezTo>
                    <a:pt x="29" y="15"/>
                    <a:pt x="33" y="11"/>
                    <a:pt x="32" y="5"/>
                  </a:cubicBezTo>
                  <a:cubicBezTo>
                    <a:pt x="32" y="5"/>
                    <a:pt x="28" y="2"/>
                    <a:pt x="24" y="3"/>
                  </a:cubicBezTo>
                  <a:cubicBezTo>
                    <a:pt x="24" y="3"/>
                    <a:pt x="15" y="2"/>
                    <a:pt x="16" y="0"/>
                  </a:cubicBezTo>
                  <a:cubicBezTo>
                    <a:pt x="16" y="0"/>
                    <a:pt x="14" y="3"/>
                    <a:pt x="14" y="4"/>
                  </a:cubicBezTo>
                  <a:cubicBezTo>
                    <a:pt x="12" y="3"/>
                    <a:pt x="12" y="3"/>
                    <a:pt x="12" y="3"/>
                  </a:cubicBezTo>
                  <a:cubicBezTo>
                    <a:pt x="12" y="3"/>
                    <a:pt x="10" y="1"/>
                    <a:pt x="9" y="3"/>
                  </a:cubicBezTo>
                  <a:cubicBezTo>
                    <a:pt x="1" y="15"/>
                    <a:pt x="1" y="15"/>
                    <a:pt x="1" y="15"/>
                  </a:cubicBezTo>
                  <a:cubicBezTo>
                    <a:pt x="1" y="15"/>
                    <a:pt x="0" y="20"/>
                    <a:pt x="1" y="22"/>
                  </a:cubicBezTo>
                  <a:cubicBezTo>
                    <a:pt x="1" y="22"/>
                    <a:pt x="4" y="23"/>
                    <a:pt x="8" y="23"/>
                  </a:cubicBezTo>
                  <a:cubicBezTo>
                    <a:pt x="29" y="23"/>
                    <a:pt x="29" y="23"/>
                    <a:pt x="29"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9" name="Freeform 521"/>
            <p:cNvSpPr>
              <a:spLocks/>
            </p:cNvSpPr>
            <p:nvPr/>
          </p:nvSpPr>
          <p:spPr bwMode="auto">
            <a:xfrm>
              <a:off x="1310" y="2640"/>
              <a:ext cx="5" cy="25"/>
            </a:xfrm>
            <a:custGeom>
              <a:avLst/>
              <a:gdLst>
                <a:gd name="T0" fmla="*/ 1 w 3"/>
                <a:gd name="T1" fmla="*/ 14 h 17"/>
                <a:gd name="T2" fmla="*/ 3 w 3"/>
                <a:gd name="T3" fmla="*/ 0 h 17"/>
                <a:gd name="T4" fmla="*/ 2 w 3"/>
                <a:gd name="T5" fmla="*/ 17 h 17"/>
                <a:gd name="T6" fmla="*/ 1 w 3"/>
                <a:gd name="T7" fmla="*/ 14 h 17"/>
              </a:gdLst>
              <a:ahLst/>
              <a:cxnLst>
                <a:cxn ang="0">
                  <a:pos x="T0" y="T1"/>
                </a:cxn>
                <a:cxn ang="0">
                  <a:pos x="T2" y="T3"/>
                </a:cxn>
                <a:cxn ang="0">
                  <a:pos x="T4" y="T5"/>
                </a:cxn>
                <a:cxn ang="0">
                  <a:pos x="T6" y="T7"/>
                </a:cxn>
              </a:cxnLst>
              <a:rect l="0" t="0" r="r" b="b"/>
              <a:pathLst>
                <a:path w="3" h="17">
                  <a:moveTo>
                    <a:pt x="1" y="14"/>
                  </a:moveTo>
                  <a:cubicBezTo>
                    <a:pt x="1" y="14"/>
                    <a:pt x="0" y="1"/>
                    <a:pt x="3" y="0"/>
                  </a:cubicBezTo>
                  <a:cubicBezTo>
                    <a:pt x="3" y="0"/>
                    <a:pt x="2" y="13"/>
                    <a:pt x="2" y="17"/>
                  </a:cubicBezTo>
                  <a:cubicBezTo>
                    <a:pt x="1" y="14"/>
                    <a:pt x="1" y="14"/>
                    <a:pt x="1"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0" name="Freeform 522"/>
            <p:cNvSpPr>
              <a:spLocks noEditPoints="1"/>
            </p:cNvSpPr>
            <p:nvPr/>
          </p:nvSpPr>
          <p:spPr bwMode="auto">
            <a:xfrm>
              <a:off x="1322" y="2643"/>
              <a:ext cx="17" cy="26"/>
            </a:xfrm>
            <a:custGeom>
              <a:avLst/>
              <a:gdLst>
                <a:gd name="T0" fmla="*/ 7 w 12"/>
                <a:gd name="T1" fmla="*/ 10 h 18"/>
                <a:gd name="T2" fmla="*/ 5 w 12"/>
                <a:gd name="T3" fmla="*/ 15 h 18"/>
                <a:gd name="T4" fmla="*/ 8 w 12"/>
                <a:gd name="T5" fmla="*/ 18 h 18"/>
                <a:gd name="T6" fmla="*/ 7 w 12"/>
                <a:gd name="T7" fmla="*/ 10 h 18"/>
                <a:gd name="T8" fmla="*/ 10 w 12"/>
                <a:gd name="T9" fmla="*/ 1 h 18"/>
                <a:gd name="T10" fmla="*/ 8 w 12"/>
                <a:gd name="T11" fmla="*/ 7 h 18"/>
                <a:gd name="T12" fmla="*/ 0 w 12"/>
                <a:gd name="T13" fmla="*/ 12 h 18"/>
                <a:gd name="T14" fmla="*/ 1 w 12"/>
                <a:gd name="T15" fmla="*/ 12 h 18"/>
                <a:gd name="T16" fmla="*/ 2 w 12"/>
                <a:gd name="T17" fmla="*/ 12 h 18"/>
                <a:gd name="T18" fmla="*/ 7 w 12"/>
                <a:gd name="T19" fmla="*/ 10 h 18"/>
                <a:gd name="T20" fmla="*/ 7 w 12"/>
                <a:gd name="T21" fmla="*/ 10 h 18"/>
                <a:gd name="T22" fmla="*/ 10 w 12"/>
                <a:gd name="T23" fmla="*/ 1 h 18"/>
                <a:gd name="T24" fmla="*/ 9 w 12"/>
                <a:gd name="T25" fmla="*/ 0 h 18"/>
                <a:gd name="T26" fmla="*/ 10 w 12"/>
                <a:gd name="T27" fmla="*/ 1 h 18"/>
                <a:gd name="T28" fmla="*/ 9 w 12"/>
                <a:gd name="T2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8">
                  <a:moveTo>
                    <a:pt x="7" y="10"/>
                  </a:moveTo>
                  <a:cubicBezTo>
                    <a:pt x="7" y="10"/>
                    <a:pt x="11" y="15"/>
                    <a:pt x="5" y="15"/>
                  </a:cubicBezTo>
                  <a:cubicBezTo>
                    <a:pt x="6" y="16"/>
                    <a:pt x="7" y="17"/>
                    <a:pt x="8" y="18"/>
                  </a:cubicBezTo>
                  <a:cubicBezTo>
                    <a:pt x="12" y="15"/>
                    <a:pt x="7" y="10"/>
                    <a:pt x="7" y="10"/>
                  </a:cubicBezTo>
                  <a:moveTo>
                    <a:pt x="10" y="1"/>
                  </a:moveTo>
                  <a:cubicBezTo>
                    <a:pt x="10" y="3"/>
                    <a:pt x="8" y="7"/>
                    <a:pt x="8" y="7"/>
                  </a:cubicBezTo>
                  <a:cubicBezTo>
                    <a:pt x="0" y="12"/>
                    <a:pt x="0" y="12"/>
                    <a:pt x="0" y="12"/>
                  </a:cubicBezTo>
                  <a:cubicBezTo>
                    <a:pt x="0" y="12"/>
                    <a:pt x="1" y="12"/>
                    <a:pt x="1" y="12"/>
                  </a:cubicBezTo>
                  <a:cubicBezTo>
                    <a:pt x="1" y="12"/>
                    <a:pt x="1" y="12"/>
                    <a:pt x="2" y="12"/>
                  </a:cubicBezTo>
                  <a:cubicBezTo>
                    <a:pt x="7" y="10"/>
                    <a:pt x="7" y="10"/>
                    <a:pt x="7" y="10"/>
                  </a:cubicBezTo>
                  <a:cubicBezTo>
                    <a:pt x="7" y="10"/>
                    <a:pt x="7" y="10"/>
                    <a:pt x="7" y="10"/>
                  </a:cubicBezTo>
                  <a:cubicBezTo>
                    <a:pt x="11" y="6"/>
                    <a:pt x="11" y="2"/>
                    <a:pt x="10" y="1"/>
                  </a:cubicBezTo>
                  <a:moveTo>
                    <a:pt x="9" y="0"/>
                  </a:moveTo>
                  <a:cubicBezTo>
                    <a:pt x="9" y="0"/>
                    <a:pt x="10" y="0"/>
                    <a:pt x="10" y="1"/>
                  </a:cubicBezTo>
                  <a:cubicBezTo>
                    <a:pt x="10" y="0"/>
                    <a:pt x="10"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1" name="Freeform 523"/>
            <p:cNvSpPr>
              <a:spLocks noEditPoints="1"/>
            </p:cNvSpPr>
            <p:nvPr/>
          </p:nvSpPr>
          <p:spPr bwMode="auto">
            <a:xfrm>
              <a:off x="1293" y="2641"/>
              <a:ext cx="19" cy="22"/>
            </a:xfrm>
            <a:custGeom>
              <a:avLst/>
              <a:gdLst>
                <a:gd name="T0" fmla="*/ 12 w 13"/>
                <a:gd name="T1" fmla="*/ 5 h 15"/>
                <a:gd name="T2" fmla="*/ 12 w 13"/>
                <a:gd name="T3" fmla="*/ 3 h 15"/>
                <a:gd name="T4" fmla="*/ 12 w 13"/>
                <a:gd name="T5" fmla="*/ 5 h 15"/>
                <a:gd name="T6" fmla="*/ 13 w 13"/>
                <a:gd name="T7" fmla="*/ 13 h 15"/>
                <a:gd name="T8" fmla="*/ 9 w 13"/>
                <a:gd name="T9" fmla="*/ 14 h 15"/>
                <a:gd name="T10" fmla="*/ 8 w 13"/>
                <a:gd name="T11" fmla="*/ 11 h 15"/>
                <a:gd name="T12" fmla="*/ 12 w 13"/>
                <a:gd name="T13" fmla="*/ 5 h 15"/>
                <a:gd name="T14" fmla="*/ 13 w 13"/>
                <a:gd name="T15" fmla="*/ 0 h 15"/>
                <a:gd name="T16" fmla="*/ 7 w 13"/>
                <a:gd name="T17" fmla="*/ 9 h 15"/>
                <a:gd name="T18" fmla="*/ 10 w 13"/>
                <a:gd name="T19" fmla="*/ 15 h 15"/>
                <a:gd name="T20" fmla="*/ 13 w 13"/>
                <a:gd name="T21" fmla="*/ 13 h 15"/>
                <a:gd name="T22" fmla="*/ 13 w 13"/>
                <a:gd name="T23" fmla="*/ 0 h 15"/>
                <a:gd name="T24" fmla="*/ 13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2" y="5"/>
                  </a:moveTo>
                  <a:cubicBezTo>
                    <a:pt x="12" y="4"/>
                    <a:pt x="12" y="3"/>
                    <a:pt x="12" y="3"/>
                  </a:cubicBezTo>
                  <a:cubicBezTo>
                    <a:pt x="12" y="3"/>
                    <a:pt x="12" y="4"/>
                    <a:pt x="12" y="5"/>
                  </a:cubicBezTo>
                  <a:cubicBezTo>
                    <a:pt x="12" y="8"/>
                    <a:pt x="13" y="13"/>
                    <a:pt x="13" y="13"/>
                  </a:cubicBezTo>
                  <a:cubicBezTo>
                    <a:pt x="11" y="14"/>
                    <a:pt x="10" y="14"/>
                    <a:pt x="9" y="14"/>
                  </a:cubicBezTo>
                  <a:cubicBezTo>
                    <a:pt x="6" y="14"/>
                    <a:pt x="8" y="11"/>
                    <a:pt x="8" y="11"/>
                  </a:cubicBezTo>
                  <a:cubicBezTo>
                    <a:pt x="11" y="10"/>
                    <a:pt x="12" y="7"/>
                    <a:pt x="12" y="5"/>
                  </a:cubicBezTo>
                  <a:moveTo>
                    <a:pt x="13" y="0"/>
                  </a:moveTo>
                  <a:cubicBezTo>
                    <a:pt x="7" y="9"/>
                    <a:pt x="7" y="9"/>
                    <a:pt x="7" y="9"/>
                  </a:cubicBezTo>
                  <a:cubicBezTo>
                    <a:pt x="0" y="13"/>
                    <a:pt x="6" y="14"/>
                    <a:pt x="10" y="15"/>
                  </a:cubicBezTo>
                  <a:cubicBezTo>
                    <a:pt x="11" y="14"/>
                    <a:pt x="12" y="14"/>
                    <a:pt x="13" y="13"/>
                  </a:cubicBezTo>
                  <a:cubicBezTo>
                    <a:pt x="12" y="9"/>
                    <a:pt x="13" y="0"/>
                    <a:pt x="13" y="0"/>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2" name="Freeform 524"/>
            <p:cNvSpPr>
              <a:spLocks noEditPoints="1"/>
            </p:cNvSpPr>
            <p:nvPr/>
          </p:nvSpPr>
          <p:spPr bwMode="auto">
            <a:xfrm>
              <a:off x="1316" y="2640"/>
              <a:ext cx="20" cy="20"/>
            </a:xfrm>
            <a:custGeom>
              <a:avLst/>
              <a:gdLst>
                <a:gd name="T0" fmla="*/ 6 w 14"/>
                <a:gd name="T1" fmla="*/ 5 h 14"/>
                <a:gd name="T2" fmla="*/ 6 w 14"/>
                <a:gd name="T3" fmla="*/ 2 h 14"/>
                <a:gd name="T4" fmla="*/ 8 w 14"/>
                <a:gd name="T5" fmla="*/ 3 h 14"/>
                <a:gd name="T6" fmla="*/ 3 w 14"/>
                <a:gd name="T7" fmla="*/ 13 h 14"/>
                <a:gd name="T8" fmla="*/ 6 w 14"/>
                <a:gd name="T9" fmla="*/ 5 h 14"/>
                <a:gd name="T10" fmla="*/ 6 w 14"/>
                <a:gd name="T11" fmla="*/ 5 h 14"/>
                <a:gd name="T12" fmla="*/ 7 w 14"/>
                <a:gd name="T13" fmla="*/ 0 h 14"/>
                <a:gd name="T14" fmla="*/ 5 w 14"/>
                <a:gd name="T15" fmla="*/ 1 h 14"/>
                <a:gd name="T16" fmla="*/ 0 w 14"/>
                <a:gd name="T17" fmla="*/ 14 h 14"/>
                <a:gd name="T18" fmla="*/ 2 w 14"/>
                <a:gd name="T19" fmla="*/ 14 h 14"/>
                <a:gd name="T20" fmla="*/ 3 w 14"/>
                <a:gd name="T21" fmla="*/ 14 h 14"/>
                <a:gd name="T22" fmla="*/ 10 w 14"/>
                <a:gd name="T23" fmla="*/ 5 h 14"/>
                <a:gd name="T24" fmla="*/ 7 w 14"/>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4">
                  <a:moveTo>
                    <a:pt x="6" y="5"/>
                  </a:moveTo>
                  <a:cubicBezTo>
                    <a:pt x="2" y="3"/>
                    <a:pt x="4" y="2"/>
                    <a:pt x="6" y="2"/>
                  </a:cubicBezTo>
                  <a:cubicBezTo>
                    <a:pt x="7" y="2"/>
                    <a:pt x="8" y="3"/>
                    <a:pt x="8" y="3"/>
                  </a:cubicBezTo>
                  <a:cubicBezTo>
                    <a:pt x="14" y="4"/>
                    <a:pt x="3" y="13"/>
                    <a:pt x="3" y="13"/>
                  </a:cubicBezTo>
                  <a:cubicBezTo>
                    <a:pt x="9" y="6"/>
                    <a:pt x="7" y="5"/>
                    <a:pt x="6" y="5"/>
                  </a:cubicBezTo>
                  <a:cubicBezTo>
                    <a:pt x="6" y="5"/>
                    <a:pt x="6" y="5"/>
                    <a:pt x="6" y="5"/>
                  </a:cubicBezTo>
                  <a:moveTo>
                    <a:pt x="7" y="0"/>
                  </a:moveTo>
                  <a:cubicBezTo>
                    <a:pt x="6" y="0"/>
                    <a:pt x="5" y="1"/>
                    <a:pt x="5" y="1"/>
                  </a:cubicBezTo>
                  <a:cubicBezTo>
                    <a:pt x="2" y="1"/>
                    <a:pt x="1" y="10"/>
                    <a:pt x="0" y="14"/>
                  </a:cubicBezTo>
                  <a:cubicBezTo>
                    <a:pt x="1" y="14"/>
                    <a:pt x="1" y="14"/>
                    <a:pt x="2" y="14"/>
                  </a:cubicBezTo>
                  <a:cubicBezTo>
                    <a:pt x="2" y="14"/>
                    <a:pt x="2" y="14"/>
                    <a:pt x="3" y="14"/>
                  </a:cubicBezTo>
                  <a:cubicBezTo>
                    <a:pt x="10" y="6"/>
                    <a:pt x="10" y="5"/>
                    <a:pt x="10" y="5"/>
                  </a:cubicBezTo>
                  <a:cubicBezTo>
                    <a:pt x="11" y="1"/>
                    <a:pt x="9"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3" name="Freeform 525"/>
            <p:cNvSpPr>
              <a:spLocks/>
            </p:cNvSpPr>
            <p:nvPr/>
          </p:nvSpPr>
          <p:spPr bwMode="auto">
            <a:xfrm>
              <a:off x="1325" y="2657"/>
              <a:ext cx="13" cy="8"/>
            </a:xfrm>
            <a:custGeom>
              <a:avLst/>
              <a:gdLst>
                <a:gd name="T0" fmla="*/ 5 w 9"/>
                <a:gd name="T1" fmla="*/ 0 h 5"/>
                <a:gd name="T2" fmla="*/ 0 w 9"/>
                <a:gd name="T3" fmla="*/ 2 h 5"/>
                <a:gd name="T4" fmla="*/ 3 w 9"/>
                <a:gd name="T5" fmla="*/ 5 h 5"/>
                <a:gd name="T6" fmla="*/ 5 w 9"/>
                <a:gd name="T7" fmla="*/ 0 h 5"/>
                <a:gd name="T8" fmla="*/ 5 w 9"/>
                <a:gd name="T9" fmla="*/ 0 h 5"/>
                <a:gd name="T10" fmla="*/ 5 w 9"/>
                <a:gd name="T11" fmla="*/ 0 h 5"/>
                <a:gd name="T12" fmla="*/ 5 w 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5" y="0"/>
                  </a:moveTo>
                  <a:cubicBezTo>
                    <a:pt x="0" y="2"/>
                    <a:pt x="0" y="2"/>
                    <a:pt x="0" y="2"/>
                  </a:cubicBezTo>
                  <a:cubicBezTo>
                    <a:pt x="1" y="3"/>
                    <a:pt x="2" y="4"/>
                    <a:pt x="3" y="5"/>
                  </a:cubicBezTo>
                  <a:cubicBezTo>
                    <a:pt x="9" y="5"/>
                    <a:pt x="5" y="0"/>
                    <a:pt x="5" y="0"/>
                  </a:cubicBezTo>
                  <a:cubicBezTo>
                    <a:pt x="5" y="0"/>
                    <a:pt x="5" y="0"/>
                    <a:pt x="5" y="0"/>
                  </a:cubicBezTo>
                  <a:cubicBezTo>
                    <a:pt x="5" y="0"/>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4" name="Freeform 526"/>
            <p:cNvSpPr>
              <a:spLocks/>
            </p:cNvSpPr>
            <p:nvPr/>
          </p:nvSpPr>
          <p:spPr bwMode="auto">
            <a:xfrm>
              <a:off x="1248" y="2657"/>
              <a:ext cx="132" cy="163"/>
            </a:xfrm>
            <a:custGeom>
              <a:avLst/>
              <a:gdLst>
                <a:gd name="T0" fmla="*/ 39 w 91"/>
                <a:gd name="T1" fmla="*/ 8 h 112"/>
                <a:gd name="T2" fmla="*/ 20 w 91"/>
                <a:gd name="T3" fmla="*/ 30 h 112"/>
                <a:gd name="T4" fmla="*/ 20 w 91"/>
                <a:gd name="T5" fmla="*/ 40 h 112"/>
                <a:gd name="T6" fmla="*/ 21 w 91"/>
                <a:gd name="T7" fmla="*/ 47 h 112"/>
                <a:gd name="T8" fmla="*/ 18 w 91"/>
                <a:gd name="T9" fmla="*/ 55 h 112"/>
                <a:gd name="T10" fmla="*/ 19 w 91"/>
                <a:gd name="T11" fmla="*/ 60 h 112"/>
                <a:gd name="T12" fmla="*/ 18 w 91"/>
                <a:gd name="T13" fmla="*/ 65 h 112"/>
                <a:gd name="T14" fmla="*/ 18 w 91"/>
                <a:gd name="T15" fmla="*/ 67 h 112"/>
                <a:gd name="T16" fmla="*/ 18 w 91"/>
                <a:gd name="T17" fmla="*/ 70 h 112"/>
                <a:gd name="T18" fmla="*/ 17 w 91"/>
                <a:gd name="T19" fmla="*/ 77 h 112"/>
                <a:gd name="T20" fmla="*/ 14 w 91"/>
                <a:gd name="T21" fmla="*/ 96 h 112"/>
                <a:gd name="T22" fmla="*/ 13 w 91"/>
                <a:gd name="T23" fmla="*/ 101 h 112"/>
                <a:gd name="T24" fmla="*/ 5 w 91"/>
                <a:gd name="T25" fmla="*/ 107 h 112"/>
                <a:gd name="T26" fmla="*/ 28 w 91"/>
                <a:gd name="T27" fmla="*/ 111 h 112"/>
                <a:gd name="T28" fmla="*/ 64 w 91"/>
                <a:gd name="T29" fmla="*/ 110 h 112"/>
                <a:gd name="T30" fmla="*/ 78 w 91"/>
                <a:gd name="T31" fmla="*/ 109 h 112"/>
                <a:gd name="T32" fmla="*/ 89 w 91"/>
                <a:gd name="T33" fmla="*/ 104 h 112"/>
                <a:gd name="T34" fmla="*/ 88 w 91"/>
                <a:gd name="T35" fmla="*/ 100 h 112"/>
                <a:gd name="T36" fmla="*/ 83 w 91"/>
                <a:gd name="T37" fmla="*/ 96 h 112"/>
                <a:gd name="T38" fmla="*/ 78 w 91"/>
                <a:gd name="T39" fmla="*/ 97 h 112"/>
                <a:gd name="T40" fmla="*/ 77 w 91"/>
                <a:gd name="T41" fmla="*/ 91 h 112"/>
                <a:gd name="T42" fmla="*/ 75 w 91"/>
                <a:gd name="T43" fmla="*/ 87 h 112"/>
                <a:gd name="T44" fmla="*/ 76 w 91"/>
                <a:gd name="T45" fmla="*/ 70 h 112"/>
                <a:gd name="T46" fmla="*/ 76 w 91"/>
                <a:gd name="T47" fmla="*/ 58 h 112"/>
                <a:gd name="T48" fmla="*/ 76 w 91"/>
                <a:gd name="T49" fmla="*/ 53 h 112"/>
                <a:gd name="T50" fmla="*/ 76 w 91"/>
                <a:gd name="T51" fmla="*/ 45 h 112"/>
                <a:gd name="T52" fmla="*/ 77 w 91"/>
                <a:gd name="T53" fmla="*/ 34 h 112"/>
                <a:gd name="T54" fmla="*/ 70 w 91"/>
                <a:gd name="T55" fmla="*/ 20 h 112"/>
                <a:gd name="T56" fmla="*/ 52 w 91"/>
                <a:gd name="T57" fmla="*/ 2 h 112"/>
                <a:gd name="T58" fmla="*/ 39 w 91"/>
                <a:gd name="T59"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 h="112">
                  <a:moveTo>
                    <a:pt x="39" y="8"/>
                  </a:moveTo>
                  <a:cubicBezTo>
                    <a:pt x="39" y="8"/>
                    <a:pt x="21" y="10"/>
                    <a:pt x="20" y="30"/>
                  </a:cubicBezTo>
                  <a:cubicBezTo>
                    <a:pt x="20" y="40"/>
                    <a:pt x="20" y="40"/>
                    <a:pt x="20" y="40"/>
                  </a:cubicBezTo>
                  <a:cubicBezTo>
                    <a:pt x="20" y="40"/>
                    <a:pt x="19" y="45"/>
                    <a:pt x="21" y="47"/>
                  </a:cubicBezTo>
                  <a:cubicBezTo>
                    <a:pt x="21" y="47"/>
                    <a:pt x="21" y="48"/>
                    <a:pt x="18" y="55"/>
                  </a:cubicBezTo>
                  <a:cubicBezTo>
                    <a:pt x="18" y="55"/>
                    <a:pt x="18" y="56"/>
                    <a:pt x="19" y="60"/>
                  </a:cubicBezTo>
                  <a:cubicBezTo>
                    <a:pt x="18" y="65"/>
                    <a:pt x="18" y="65"/>
                    <a:pt x="18" y="65"/>
                  </a:cubicBezTo>
                  <a:cubicBezTo>
                    <a:pt x="18" y="65"/>
                    <a:pt x="18" y="66"/>
                    <a:pt x="18" y="67"/>
                  </a:cubicBezTo>
                  <a:cubicBezTo>
                    <a:pt x="18" y="67"/>
                    <a:pt x="20" y="69"/>
                    <a:pt x="18" y="70"/>
                  </a:cubicBezTo>
                  <a:cubicBezTo>
                    <a:pt x="18" y="70"/>
                    <a:pt x="17" y="70"/>
                    <a:pt x="17" y="77"/>
                  </a:cubicBezTo>
                  <a:cubicBezTo>
                    <a:pt x="17" y="77"/>
                    <a:pt x="16" y="93"/>
                    <a:pt x="14" y="96"/>
                  </a:cubicBezTo>
                  <a:cubicBezTo>
                    <a:pt x="14" y="96"/>
                    <a:pt x="12" y="98"/>
                    <a:pt x="13" y="101"/>
                  </a:cubicBezTo>
                  <a:cubicBezTo>
                    <a:pt x="13" y="101"/>
                    <a:pt x="0" y="101"/>
                    <a:pt x="5" y="107"/>
                  </a:cubicBezTo>
                  <a:cubicBezTo>
                    <a:pt x="5" y="107"/>
                    <a:pt x="20" y="112"/>
                    <a:pt x="28" y="111"/>
                  </a:cubicBezTo>
                  <a:cubicBezTo>
                    <a:pt x="28" y="111"/>
                    <a:pt x="59" y="109"/>
                    <a:pt x="64" y="110"/>
                  </a:cubicBezTo>
                  <a:cubicBezTo>
                    <a:pt x="78" y="109"/>
                    <a:pt x="78" y="109"/>
                    <a:pt x="78" y="109"/>
                  </a:cubicBezTo>
                  <a:cubicBezTo>
                    <a:pt x="78" y="109"/>
                    <a:pt x="86" y="104"/>
                    <a:pt x="89" y="104"/>
                  </a:cubicBezTo>
                  <a:cubicBezTo>
                    <a:pt x="89" y="104"/>
                    <a:pt x="91" y="101"/>
                    <a:pt x="88" y="100"/>
                  </a:cubicBezTo>
                  <a:cubicBezTo>
                    <a:pt x="88" y="100"/>
                    <a:pt x="83" y="97"/>
                    <a:pt x="83" y="96"/>
                  </a:cubicBezTo>
                  <a:cubicBezTo>
                    <a:pt x="83" y="96"/>
                    <a:pt x="79" y="95"/>
                    <a:pt x="78" y="97"/>
                  </a:cubicBezTo>
                  <a:cubicBezTo>
                    <a:pt x="78" y="97"/>
                    <a:pt x="76" y="94"/>
                    <a:pt x="77" y="91"/>
                  </a:cubicBezTo>
                  <a:cubicBezTo>
                    <a:pt x="75" y="87"/>
                    <a:pt x="75" y="87"/>
                    <a:pt x="75" y="87"/>
                  </a:cubicBezTo>
                  <a:cubicBezTo>
                    <a:pt x="75" y="87"/>
                    <a:pt x="73" y="77"/>
                    <a:pt x="76" y="70"/>
                  </a:cubicBezTo>
                  <a:cubicBezTo>
                    <a:pt x="76" y="70"/>
                    <a:pt x="77" y="60"/>
                    <a:pt x="76" y="58"/>
                  </a:cubicBezTo>
                  <a:cubicBezTo>
                    <a:pt x="76" y="58"/>
                    <a:pt x="74" y="54"/>
                    <a:pt x="76" y="53"/>
                  </a:cubicBezTo>
                  <a:cubicBezTo>
                    <a:pt x="76" y="53"/>
                    <a:pt x="77" y="52"/>
                    <a:pt x="76" y="45"/>
                  </a:cubicBezTo>
                  <a:cubicBezTo>
                    <a:pt x="76" y="45"/>
                    <a:pt x="75" y="35"/>
                    <a:pt x="77" y="34"/>
                  </a:cubicBezTo>
                  <a:cubicBezTo>
                    <a:pt x="77" y="34"/>
                    <a:pt x="77" y="28"/>
                    <a:pt x="70" y="20"/>
                  </a:cubicBezTo>
                  <a:cubicBezTo>
                    <a:pt x="70" y="20"/>
                    <a:pt x="57" y="4"/>
                    <a:pt x="52" y="2"/>
                  </a:cubicBezTo>
                  <a:cubicBezTo>
                    <a:pt x="52" y="2"/>
                    <a:pt x="41" y="0"/>
                    <a:pt x="3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5" name="Freeform 527"/>
            <p:cNvSpPr>
              <a:spLocks/>
            </p:cNvSpPr>
            <p:nvPr/>
          </p:nvSpPr>
          <p:spPr bwMode="auto">
            <a:xfrm>
              <a:off x="1278" y="2669"/>
              <a:ext cx="26" cy="19"/>
            </a:xfrm>
            <a:custGeom>
              <a:avLst/>
              <a:gdLst>
                <a:gd name="T0" fmla="*/ 18 w 18"/>
                <a:gd name="T1" fmla="*/ 0 h 13"/>
                <a:gd name="T2" fmla="*/ 17 w 18"/>
                <a:gd name="T3" fmla="*/ 0 h 13"/>
                <a:gd name="T4" fmla="*/ 7 w 18"/>
                <a:gd name="T5" fmla="*/ 7 h 13"/>
                <a:gd name="T6" fmla="*/ 3 w 18"/>
                <a:gd name="T7" fmla="*/ 13 h 13"/>
                <a:gd name="T8" fmla="*/ 18 w 18"/>
                <a:gd name="T9" fmla="*/ 0 h 13"/>
              </a:gdLst>
              <a:ahLst/>
              <a:cxnLst>
                <a:cxn ang="0">
                  <a:pos x="T0" y="T1"/>
                </a:cxn>
                <a:cxn ang="0">
                  <a:pos x="T2" y="T3"/>
                </a:cxn>
                <a:cxn ang="0">
                  <a:pos x="T4" y="T5"/>
                </a:cxn>
                <a:cxn ang="0">
                  <a:pos x="T6" y="T7"/>
                </a:cxn>
                <a:cxn ang="0">
                  <a:pos x="T8" y="T9"/>
                </a:cxn>
              </a:cxnLst>
              <a:rect l="0" t="0" r="r" b="b"/>
              <a:pathLst>
                <a:path w="18" h="13">
                  <a:moveTo>
                    <a:pt x="18" y="0"/>
                  </a:moveTo>
                  <a:cubicBezTo>
                    <a:pt x="17" y="0"/>
                    <a:pt x="17" y="0"/>
                    <a:pt x="17" y="0"/>
                  </a:cubicBezTo>
                  <a:cubicBezTo>
                    <a:pt x="11" y="2"/>
                    <a:pt x="7" y="7"/>
                    <a:pt x="7" y="7"/>
                  </a:cubicBezTo>
                  <a:cubicBezTo>
                    <a:pt x="0" y="12"/>
                    <a:pt x="3" y="13"/>
                    <a:pt x="3" y="13"/>
                  </a:cubicBezTo>
                  <a:cubicBezTo>
                    <a:pt x="8" y="11"/>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6" name="Freeform 528"/>
            <p:cNvSpPr>
              <a:spLocks/>
            </p:cNvSpPr>
            <p:nvPr/>
          </p:nvSpPr>
          <p:spPr bwMode="auto">
            <a:xfrm>
              <a:off x="1296" y="270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7" name="Freeform 529"/>
            <p:cNvSpPr>
              <a:spLocks/>
            </p:cNvSpPr>
            <p:nvPr/>
          </p:nvSpPr>
          <p:spPr bwMode="auto">
            <a:xfrm>
              <a:off x="1322" y="2779"/>
              <a:ext cx="6" cy="6"/>
            </a:xfrm>
            <a:custGeom>
              <a:avLst/>
              <a:gdLst>
                <a:gd name="T0" fmla="*/ 1 w 4"/>
                <a:gd name="T1" fmla="*/ 4 h 4"/>
                <a:gd name="T2" fmla="*/ 3 w 4"/>
                <a:gd name="T3" fmla="*/ 4 h 4"/>
                <a:gd name="T4" fmla="*/ 4 w 4"/>
                <a:gd name="T5" fmla="*/ 1 h 4"/>
                <a:gd name="T6" fmla="*/ 3 w 4"/>
                <a:gd name="T7" fmla="*/ 0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4"/>
                    <a:pt x="2" y="4"/>
                    <a:pt x="3" y="4"/>
                  </a:cubicBezTo>
                  <a:cubicBezTo>
                    <a:pt x="3" y="3"/>
                    <a:pt x="3" y="1"/>
                    <a:pt x="4" y="1"/>
                  </a:cubicBezTo>
                  <a:cubicBezTo>
                    <a:pt x="3" y="0"/>
                    <a:pt x="3" y="0"/>
                    <a:pt x="3" y="0"/>
                  </a:cubicBezTo>
                  <a:cubicBezTo>
                    <a:pt x="1" y="1"/>
                    <a:pt x="0" y="2"/>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8" name="Freeform 530"/>
            <p:cNvSpPr>
              <a:spLocks/>
            </p:cNvSpPr>
            <p:nvPr/>
          </p:nvSpPr>
          <p:spPr bwMode="auto">
            <a:xfrm>
              <a:off x="1294" y="2670"/>
              <a:ext cx="19" cy="22"/>
            </a:xfrm>
            <a:custGeom>
              <a:avLst/>
              <a:gdLst>
                <a:gd name="T0" fmla="*/ 9 w 13"/>
                <a:gd name="T1" fmla="*/ 0 h 15"/>
                <a:gd name="T2" fmla="*/ 2 w 13"/>
                <a:gd name="T3" fmla="*/ 9 h 15"/>
                <a:gd name="T4" fmla="*/ 6 w 13"/>
                <a:gd name="T5" fmla="*/ 9 h 15"/>
                <a:gd name="T6" fmla="*/ 9 w 13"/>
                <a:gd name="T7" fmla="*/ 0 h 15"/>
              </a:gdLst>
              <a:ahLst/>
              <a:cxnLst>
                <a:cxn ang="0">
                  <a:pos x="T0" y="T1"/>
                </a:cxn>
                <a:cxn ang="0">
                  <a:pos x="T2" y="T3"/>
                </a:cxn>
                <a:cxn ang="0">
                  <a:pos x="T4" y="T5"/>
                </a:cxn>
                <a:cxn ang="0">
                  <a:pos x="T6" y="T7"/>
                </a:cxn>
              </a:cxnLst>
              <a:rect l="0" t="0" r="r" b="b"/>
              <a:pathLst>
                <a:path w="13" h="15">
                  <a:moveTo>
                    <a:pt x="9" y="0"/>
                  </a:moveTo>
                  <a:cubicBezTo>
                    <a:pt x="9" y="0"/>
                    <a:pt x="13" y="15"/>
                    <a:pt x="2" y="9"/>
                  </a:cubicBezTo>
                  <a:cubicBezTo>
                    <a:pt x="2" y="9"/>
                    <a:pt x="0" y="6"/>
                    <a:pt x="6" y="9"/>
                  </a:cubicBezTo>
                  <a:cubicBezTo>
                    <a:pt x="6" y="9"/>
                    <a:pt x="11" y="1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pic>
          <p:nvPicPr>
            <p:cNvPr id="129" name="Picture 53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08" y="2660"/>
              <a:ext cx="22"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0" name="Freeform 532"/>
            <p:cNvSpPr>
              <a:spLocks/>
            </p:cNvSpPr>
            <p:nvPr/>
          </p:nvSpPr>
          <p:spPr bwMode="auto">
            <a:xfrm>
              <a:off x="1309" y="2660"/>
              <a:ext cx="38" cy="16"/>
            </a:xfrm>
            <a:custGeom>
              <a:avLst/>
              <a:gdLst>
                <a:gd name="T0" fmla="*/ 7 w 26"/>
                <a:gd name="T1" fmla="*/ 0 h 11"/>
                <a:gd name="T2" fmla="*/ 10 w 26"/>
                <a:gd name="T3" fmla="*/ 8 h 11"/>
                <a:gd name="T4" fmla="*/ 0 w 26"/>
                <a:gd name="T5" fmla="*/ 6 h 11"/>
                <a:gd name="T6" fmla="*/ 7 w 26"/>
                <a:gd name="T7" fmla="*/ 0 h 11"/>
              </a:gdLst>
              <a:ahLst/>
              <a:cxnLst>
                <a:cxn ang="0">
                  <a:pos x="T0" y="T1"/>
                </a:cxn>
                <a:cxn ang="0">
                  <a:pos x="T2" y="T3"/>
                </a:cxn>
                <a:cxn ang="0">
                  <a:pos x="T4" y="T5"/>
                </a:cxn>
                <a:cxn ang="0">
                  <a:pos x="T6" y="T7"/>
                </a:cxn>
              </a:cxnLst>
              <a:rect l="0" t="0" r="r" b="b"/>
              <a:pathLst>
                <a:path w="26" h="11">
                  <a:moveTo>
                    <a:pt x="7" y="0"/>
                  </a:moveTo>
                  <a:cubicBezTo>
                    <a:pt x="7" y="0"/>
                    <a:pt x="24" y="9"/>
                    <a:pt x="10" y="8"/>
                  </a:cubicBezTo>
                  <a:cubicBezTo>
                    <a:pt x="0" y="6"/>
                    <a:pt x="0" y="6"/>
                    <a:pt x="0" y="6"/>
                  </a:cubicBezTo>
                  <a:cubicBezTo>
                    <a:pt x="0" y="6"/>
                    <a:pt x="26" y="1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1" name="Freeform 533"/>
            <p:cNvSpPr>
              <a:spLocks/>
            </p:cNvSpPr>
            <p:nvPr/>
          </p:nvSpPr>
          <p:spPr bwMode="auto">
            <a:xfrm>
              <a:off x="1319" y="2643"/>
              <a:ext cx="17" cy="16"/>
            </a:xfrm>
            <a:custGeom>
              <a:avLst/>
              <a:gdLst>
                <a:gd name="T0" fmla="*/ 4 w 12"/>
                <a:gd name="T1" fmla="*/ 0 h 11"/>
                <a:gd name="T2" fmla="*/ 4 w 12"/>
                <a:gd name="T3" fmla="*/ 3 h 11"/>
                <a:gd name="T4" fmla="*/ 4 w 12"/>
                <a:gd name="T5" fmla="*/ 3 h 11"/>
                <a:gd name="T6" fmla="*/ 1 w 12"/>
                <a:gd name="T7" fmla="*/ 11 h 11"/>
                <a:gd name="T8" fmla="*/ 6 w 12"/>
                <a:gd name="T9" fmla="*/ 1 h 11"/>
                <a:gd name="T10" fmla="*/ 4 w 12"/>
                <a:gd name="T11" fmla="*/ 0 h 11"/>
              </a:gdLst>
              <a:ahLst/>
              <a:cxnLst>
                <a:cxn ang="0">
                  <a:pos x="T0" y="T1"/>
                </a:cxn>
                <a:cxn ang="0">
                  <a:pos x="T2" y="T3"/>
                </a:cxn>
                <a:cxn ang="0">
                  <a:pos x="T4" y="T5"/>
                </a:cxn>
                <a:cxn ang="0">
                  <a:pos x="T6" y="T7"/>
                </a:cxn>
                <a:cxn ang="0">
                  <a:pos x="T8" y="T9"/>
                </a:cxn>
                <a:cxn ang="0">
                  <a:pos x="T10" y="T11"/>
                </a:cxn>
              </a:cxnLst>
              <a:rect l="0" t="0" r="r" b="b"/>
              <a:pathLst>
                <a:path w="12" h="11">
                  <a:moveTo>
                    <a:pt x="4" y="0"/>
                  </a:moveTo>
                  <a:cubicBezTo>
                    <a:pt x="2" y="0"/>
                    <a:pt x="0" y="1"/>
                    <a:pt x="4" y="3"/>
                  </a:cubicBezTo>
                  <a:cubicBezTo>
                    <a:pt x="4" y="3"/>
                    <a:pt x="4" y="3"/>
                    <a:pt x="4" y="3"/>
                  </a:cubicBezTo>
                  <a:cubicBezTo>
                    <a:pt x="5" y="3"/>
                    <a:pt x="7" y="4"/>
                    <a:pt x="1" y="11"/>
                  </a:cubicBezTo>
                  <a:cubicBezTo>
                    <a:pt x="1" y="11"/>
                    <a:pt x="12" y="2"/>
                    <a:pt x="6" y="1"/>
                  </a:cubicBezTo>
                  <a:cubicBezTo>
                    <a:pt x="6" y="1"/>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2" name="Freeform 534"/>
            <p:cNvSpPr>
              <a:spLocks noEditPoints="1"/>
            </p:cNvSpPr>
            <p:nvPr/>
          </p:nvSpPr>
          <p:spPr bwMode="auto">
            <a:xfrm>
              <a:off x="1302" y="2646"/>
              <a:ext cx="10" cy="16"/>
            </a:xfrm>
            <a:custGeom>
              <a:avLst/>
              <a:gdLst>
                <a:gd name="T0" fmla="*/ 6 w 7"/>
                <a:gd name="T1" fmla="*/ 2 h 11"/>
                <a:gd name="T2" fmla="*/ 2 w 7"/>
                <a:gd name="T3" fmla="*/ 8 h 11"/>
                <a:gd name="T4" fmla="*/ 3 w 7"/>
                <a:gd name="T5" fmla="*/ 11 h 11"/>
                <a:gd name="T6" fmla="*/ 7 w 7"/>
                <a:gd name="T7" fmla="*/ 10 h 11"/>
                <a:gd name="T8" fmla="*/ 6 w 7"/>
                <a:gd name="T9" fmla="*/ 2 h 11"/>
                <a:gd name="T10" fmla="*/ 6 w 7"/>
                <a:gd name="T11" fmla="*/ 0 h 11"/>
                <a:gd name="T12" fmla="*/ 6 w 7"/>
                <a:gd name="T13" fmla="*/ 2 h 11"/>
                <a:gd name="T14" fmla="*/ 6 w 7"/>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6" y="2"/>
                  </a:moveTo>
                  <a:cubicBezTo>
                    <a:pt x="6" y="4"/>
                    <a:pt x="5" y="7"/>
                    <a:pt x="2" y="8"/>
                  </a:cubicBezTo>
                  <a:cubicBezTo>
                    <a:pt x="2" y="8"/>
                    <a:pt x="0" y="11"/>
                    <a:pt x="3" y="11"/>
                  </a:cubicBezTo>
                  <a:cubicBezTo>
                    <a:pt x="4" y="11"/>
                    <a:pt x="5" y="11"/>
                    <a:pt x="7" y="10"/>
                  </a:cubicBezTo>
                  <a:cubicBezTo>
                    <a:pt x="7" y="10"/>
                    <a:pt x="6" y="5"/>
                    <a:pt x="6" y="2"/>
                  </a:cubicBezTo>
                  <a:moveTo>
                    <a:pt x="6" y="0"/>
                  </a:moveTo>
                  <a:cubicBezTo>
                    <a:pt x="6" y="0"/>
                    <a:pt x="6" y="1"/>
                    <a:pt x="6" y="2"/>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3" name="Freeform 535"/>
            <p:cNvSpPr>
              <a:spLocks/>
            </p:cNvSpPr>
            <p:nvPr/>
          </p:nvSpPr>
          <p:spPr bwMode="auto">
            <a:xfrm>
              <a:off x="1287" y="2650"/>
              <a:ext cx="16" cy="15"/>
            </a:xfrm>
            <a:custGeom>
              <a:avLst/>
              <a:gdLst>
                <a:gd name="T0" fmla="*/ 11 w 11"/>
                <a:gd name="T1" fmla="*/ 0 h 10"/>
                <a:gd name="T2" fmla="*/ 5 w 11"/>
                <a:gd name="T3" fmla="*/ 9 h 10"/>
                <a:gd name="T4" fmla="*/ 11 w 11"/>
                <a:gd name="T5" fmla="*/ 10 h 10"/>
                <a:gd name="T6" fmla="*/ 11 w 11"/>
                <a:gd name="T7" fmla="*/ 0 h 10"/>
              </a:gdLst>
              <a:ahLst/>
              <a:cxnLst>
                <a:cxn ang="0">
                  <a:pos x="T0" y="T1"/>
                </a:cxn>
                <a:cxn ang="0">
                  <a:pos x="T2" y="T3"/>
                </a:cxn>
                <a:cxn ang="0">
                  <a:pos x="T4" y="T5"/>
                </a:cxn>
                <a:cxn ang="0">
                  <a:pos x="T6" y="T7"/>
                </a:cxn>
              </a:cxnLst>
              <a:rect l="0" t="0" r="r" b="b"/>
              <a:pathLst>
                <a:path w="11" h="10">
                  <a:moveTo>
                    <a:pt x="11" y="0"/>
                  </a:moveTo>
                  <a:cubicBezTo>
                    <a:pt x="11" y="0"/>
                    <a:pt x="4" y="5"/>
                    <a:pt x="5" y="9"/>
                  </a:cubicBezTo>
                  <a:cubicBezTo>
                    <a:pt x="5" y="9"/>
                    <a:pt x="5" y="10"/>
                    <a:pt x="11" y="10"/>
                  </a:cubicBezTo>
                  <a:cubicBezTo>
                    <a:pt x="11" y="10"/>
                    <a:pt x="0" y="1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4" name="Freeform 536"/>
            <p:cNvSpPr>
              <a:spLocks/>
            </p:cNvSpPr>
            <p:nvPr/>
          </p:nvSpPr>
          <p:spPr bwMode="auto">
            <a:xfrm>
              <a:off x="1249" y="2684"/>
              <a:ext cx="77" cy="130"/>
            </a:xfrm>
            <a:custGeom>
              <a:avLst/>
              <a:gdLst>
                <a:gd name="T0" fmla="*/ 30 w 53"/>
                <a:gd name="T1" fmla="*/ 0 h 90"/>
                <a:gd name="T2" fmla="*/ 24 w 53"/>
                <a:gd name="T3" fmla="*/ 12 h 90"/>
                <a:gd name="T4" fmla="*/ 37 w 53"/>
                <a:gd name="T5" fmla="*/ 20 h 90"/>
                <a:gd name="T6" fmla="*/ 24 w 53"/>
                <a:gd name="T7" fmla="*/ 23 h 90"/>
                <a:gd name="T8" fmla="*/ 23 w 53"/>
                <a:gd name="T9" fmla="*/ 30 h 90"/>
                <a:gd name="T10" fmla="*/ 21 w 53"/>
                <a:gd name="T11" fmla="*/ 50 h 90"/>
                <a:gd name="T12" fmla="*/ 25 w 53"/>
                <a:gd name="T13" fmla="*/ 55 h 90"/>
                <a:gd name="T14" fmla="*/ 16 w 53"/>
                <a:gd name="T15" fmla="*/ 81 h 90"/>
                <a:gd name="T16" fmla="*/ 13 w 53"/>
                <a:gd name="T17" fmla="*/ 85 h 90"/>
                <a:gd name="T18" fmla="*/ 5 w 53"/>
                <a:gd name="T19" fmla="*/ 88 h 90"/>
                <a:gd name="T20" fmla="*/ 13 w 53"/>
                <a:gd name="T21" fmla="*/ 83 h 90"/>
                <a:gd name="T22" fmla="*/ 14 w 53"/>
                <a:gd name="T23" fmla="*/ 79 h 90"/>
                <a:gd name="T24" fmla="*/ 17 w 53"/>
                <a:gd name="T25" fmla="*/ 54 h 90"/>
                <a:gd name="T26" fmla="*/ 18 w 53"/>
                <a:gd name="T27" fmla="*/ 48 h 90"/>
                <a:gd name="T28" fmla="*/ 17 w 53"/>
                <a:gd name="T29" fmla="*/ 37 h 90"/>
                <a:gd name="T30" fmla="*/ 20 w 53"/>
                <a:gd name="T31" fmla="*/ 29 h 90"/>
                <a:gd name="T32" fmla="*/ 30 w 53"/>
                <a:gd name="T3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0">
                  <a:moveTo>
                    <a:pt x="30" y="0"/>
                  </a:moveTo>
                  <a:cubicBezTo>
                    <a:pt x="24" y="12"/>
                    <a:pt x="24" y="12"/>
                    <a:pt x="24" y="12"/>
                  </a:cubicBezTo>
                  <a:cubicBezTo>
                    <a:pt x="24" y="12"/>
                    <a:pt x="25" y="14"/>
                    <a:pt x="37" y="20"/>
                  </a:cubicBezTo>
                  <a:cubicBezTo>
                    <a:pt x="37" y="20"/>
                    <a:pt x="42" y="24"/>
                    <a:pt x="24" y="23"/>
                  </a:cubicBezTo>
                  <a:cubicBezTo>
                    <a:pt x="24" y="23"/>
                    <a:pt x="20" y="25"/>
                    <a:pt x="23" y="30"/>
                  </a:cubicBezTo>
                  <a:cubicBezTo>
                    <a:pt x="21" y="50"/>
                    <a:pt x="21" y="50"/>
                    <a:pt x="21" y="50"/>
                  </a:cubicBezTo>
                  <a:cubicBezTo>
                    <a:pt x="21" y="50"/>
                    <a:pt x="53" y="57"/>
                    <a:pt x="25" y="55"/>
                  </a:cubicBezTo>
                  <a:cubicBezTo>
                    <a:pt x="25" y="55"/>
                    <a:pt x="24" y="49"/>
                    <a:pt x="16" y="81"/>
                  </a:cubicBezTo>
                  <a:cubicBezTo>
                    <a:pt x="16" y="81"/>
                    <a:pt x="35" y="90"/>
                    <a:pt x="13" y="85"/>
                  </a:cubicBezTo>
                  <a:cubicBezTo>
                    <a:pt x="13" y="85"/>
                    <a:pt x="6" y="86"/>
                    <a:pt x="5" y="88"/>
                  </a:cubicBezTo>
                  <a:cubicBezTo>
                    <a:pt x="5" y="88"/>
                    <a:pt x="0" y="85"/>
                    <a:pt x="13" y="83"/>
                  </a:cubicBezTo>
                  <a:cubicBezTo>
                    <a:pt x="13" y="83"/>
                    <a:pt x="11" y="83"/>
                    <a:pt x="14" y="79"/>
                  </a:cubicBezTo>
                  <a:cubicBezTo>
                    <a:pt x="14" y="79"/>
                    <a:pt x="18" y="54"/>
                    <a:pt x="17" y="54"/>
                  </a:cubicBezTo>
                  <a:cubicBezTo>
                    <a:pt x="17" y="54"/>
                    <a:pt x="25" y="53"/>
                    <a:pt x="18" y="48"/>
                  </a:cubicBezTo>
                  <a:cubicBezTo>
                    <a:pt x="18" y="48"/>
                    <a:pt x="20" y="39"/>
                    <a:pt x="17" y="37"/>
                  </a:cubicBezTo>
                  <a:cubicBezTo>
                    <a:pt x="20" y="29"/>
                    <a:pt x="20" y="29"/>
                    <a:pt x="20" y="29"/>
                  </a:cubicBezTo>
                  <a:cubicBezTo>
                    <a:pt x="20" y="29"/>
                    <a:pt x="15" y="18"/>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5" name="Freeform 537"/>
            <p:cNvSpPr>
              <a:spLocks/>
            </p:cNvSpPr>
            <p:nvPr/>
          </p:nvSpPr>
          <p:spPr bwMode="auto">
            <a:xfrm>
              <a:off x="1278" y="2700"/>
              <a:ext cx="9" cy="30"/>
            </a:xfrm>
            <a:custGeom>
              <a:avLst/>
              <a:gdLst>
                <a:gd name="T0" fmla="*/ 3 w 6"/>
                <a:gd name="T1" fmla="*/ 7 h 21"/>
                <a:gd name="T2" fmla="*/ 5 w 6"/>
                <a:gd name="T3" fmla="*/ 7 h 21"/>
                <a:gd name="T4" fmla="*/ 3 w 6"/>
                <a:gd name="T5" fmla="*/ 3 h 21"/>
                <a:gd name="T6" fmla="*/ 2 w 6"/>
                <a:gd name="T7" fmla="*/ 3 h 21"/>
                <a:gd name="T8" fmla="*/ 0 w 6"/>
                <a:gd name="T9" fmla="*/ 7 h 21"/>
                <a:gd name="T10" fmla="*/ 1 w 6"/>
                <a:gd name="T11" fmla="*/ 11 h 21"/>
                <a:gd name="T12" fmla="*/ 1 w 6"/>
                <a:gd name="T13" fmla="*/ 17 h 21"/>
                <a:gd name="T14" fmla="*/ 1 w 6"/>
                <a:gd name="T15" fmla="*/ 15 h 21"/>
                <a:gd name="T16" fmla="*/ 0 w 6"/>
                <a:gd name="T17" fmla="*/ 16 h 21"/>
                <a:gd name="T18" fmla="*/ 2 w 6"/>
                <a:gd name="T19" fmla="*/ 21 h 21"/>
                <a:gd name="T20" fmla="*/ 2 w 6"/>
                <a:gd name="T21" fmla="*/ 19 h 21"/>
                <a:gd name="T22" fmla="*/ 5 w 6"/>
                <a:gd name="T23" fmla="*/ 13 h 21"/>
                <a:gd name="T24" fmla="*/ 1 w 6"/>
                <a:gd name="T25" fmla="*/ 7 h 21"/>
                <a:gd name="T26" fmla="*/ 3 w 6"/>
                <a:gd name="T27"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1">
                  <a:moveTo>
                    <a:pt x="3" y="7"/>
                  </a:moveTo>
                  <a:cubicBezTo>
                    <a:pt x="5" y="7"/>
                    <a:pt x="5" y="7"/>
                    <a:pt x="5" y="7"/>
                  </a:cubicBezTo>
                  <a:cubicBezTo>
                    <a:pt x="5" y="7"/>
                    <a:pt x="6" y="3"/>
                    <a:pt x="3" y="3"/>
                  </a:cubicBezTo>
                  <a:cubicBezTo>
                    <a:pt x="3" y="3"/>
                    <a:pt x="3" y="0"/>
                    <a:pt x="2" y="3"/>
                  </a:cubicBezTo>
                  <a:cubicBezTo>
                    <a:pt x="2" y="3"/>
                    <a:pt x="1" y="3"/>
                    <a:pt x="0" y="7"/>
                  </a:cubicBezTo>
                  <a:cubicBezTo>
                    <a:pt x="0" y="7"/>
                    <a:pt x="0" y="10"/>
                    <a:pt x="1" y="11"/>
                  </a:cubicBezTo>
                  <a:cubicBezTo>
                    <a:pt x="1" y="11"/>
                    <a:pt x="6" y="17"/>
                    <a:pt x="1" y="17"/>
                  </a:cubicBezTo>
                  <a:cubicBezTo>
                    <a:pt x="1" y="15"/>
                    <a:pt x="1" y="15"/>
                    <a:pt x="1" y="15"/>
                  </a:cubicBezTo>
                  <a:cubicBezTo>
                    <a:pt x="1" y="15"/>
                    <a:pt x="0" y="13"/>
                    <a:pt x="0" y="16"/>
                  </a:cubicBezTo>
                  <a:cubicBezTo>
                    <a:pt x="2" y="21"/>
                    <a:pt x="2" y="21"/>
                    <a:pt x="2" y="21"/>
                  </a:cubicBezTo>
                  <a:cubicBezTo>
                    <a:pt x="2" y="21"/>
                    <a:pt x="2" y="21"/>
                    <a:pt x="2" y="19"/>
                  </a:cubicBezTo>
                  <a:cubicBezTo>
                    <a:pt x="2" y="19"/>
                    <a:pt x="6" y="18"/>
                    <a:pt x="5" y="13"/>
                  </a:cubicBezTo>
                  <a:cubicBezTo>
                    <a:pt x="5" y="13"/>
                    <a:pt x="1" y="9"/>
                    <a:pt x="1" y="7"/>
                  </a:cubicBezTo>
                  <a:cubicBezTo>
                    <a:pt x="1" y="7"/>
                    <a:pt x="2" y="2"/>
                    <a:pt x="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6" name="Freeform 538"/>
            <p:cNvSpPr>
              <a:spLocks/>
            </p:cNvSpPr>
            <p:nvPr/>
          </p:nvSpPr>
          <p:spPr bwMode="auto">
            <a:xfrm>
              <a:off x="1287" y="2704"/>
              <a:ext cx="9" cy="23"/>
            </a:xfrm>
            <a:custGeom>
              <a:avLst/>
              <a:gdLst>
                <a:gd name="T0" fmla="*/ 0 w 6"/>
                <a:gd name="T1" fmla="*/ 2 h 16"/>
                <a:gd name="T2" fmla="*/ 0 w 6"/>
                <a:gd name="T3" fmla="*/ 4 h 16"/>
                <a:gd name="T4" fmla="*/ 3 w 6"/>
                <a:gd name="T5" fmla="*/ 3 h 16"/>
                <a:gd name="T6" fmla="*/ 2 w 6"/>
                <a:gd name="T7" fmla="*/ 12 h 16"/>
                <a:gd name="T8" fmla="*/ 2 w 6"/>
                <a:gd name="T9" fmla="*/ 16 h 16"/>
                <a:gd name="T10" fmla="*/ 2 w 6"/>
                <a:gd name="T11" fmla="*/ 16 h 16"/>
                <a:gd name="T12" fmla="*/ 4 w 6"/>
                <a:gd name="T13" fmla="*/ 16 h 16"/>
                <a:gd name="T14" fmla="*/ 6 w 6"/>
                <a:gd name="T15" fmla="*/ 0 h 16"/>
                <a:gd name="T16" fmla="*/ 4 w 6"/>
                <a:gd name="T17" fmla="*/ 0 h 16"/>
                <a:gd name="T18" fmla="*/ 0 w 6"/>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6">
                  <a:moveTo>
                    <a:pt x="0" y="2"/>
                  </a:moveTo>
                  <a:cubicBezTo>
                    <a:pt x="0" y="4"/>
                    <a:pt x="0" y="4"/>
                    <a:pt x="0" y="4"/>
                  </a:cubicBezTo>
                  <a:cubicBezTo>
                    <a:pt x="3" y="3"/>
                    <a:pt x="3" y="3"/>
                    <a:pt x="3" y="3"/>
                  </a:cubicBezTo>
                  <a:cubicBezTo>
                    <a:pt x="3" y="3"/>
                    <a:pt x="2" y="9"/>
                    <a:pt x="2" y="12"/>
                  </a:cubicBezTo>
                  <a:cubicBezTo>
                    <a:pt x="2" y="16"/>
                    <a:pt x="2" y="16"/>
                    <a:pt x="2" y="16"/>
                  </a:cubicBezTo>
                  <a:cubicBezTo>
                    <a:pt x="2" y="16"/>
                    <a:pt x="2" y="16"/>
                    <a:pt x="2" y="16"/>
                  </a:cubicBezTo>
                  <a:cubicBezTo>
                    <a:pt x="4" y="16"/>
                    <a:pt x="4" y="16"/>
                    <a:pt x="4" y="16"/>
                  </a:cubicBezTo>
                  <a:cubicBezTo>
                    <a:pt x="4" y="16"/>
                    <a:pt x="5" y="5"/>
                    <a:pt x="6" y="0"/>
                  </a:cubicBezTo>
                  <a:cubicBezTo>
                    <a:pt x="4" y="0"/>
                    <a:pt x="4" y="0"/>
                    <a:pt x="4" y="0"/>
                  </a:cubicBezTo>
                  <a:cubicBezTo>
                    <a:pt x="0" y="2"/>
                    <a:pt x="0" y="2"/>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7" name="Freeform 539"/>
            <p:cNvSpPr>
              <a:spLocks/>
            </p:cNvSpPr>
            <p:nvPr/>
          </p:nvSpPr>
          <p:spPr bwMode="auto">
            <a:xfrm>
              <a:off x="1322" y="2723"/>
              <a:ext cx="6" cy="6"/>
            </a:xfrm>
            <a:custGeom>
              <a:avLst/>
              <a:gdLst>
                <a:gd name="T0" fmla="*/ 1 w 6"/>
                <a:gd name="T1" fmla="*/ 0 h 6"/>
                <a:gd name="T2" fmla="*/ 0 w 6"/>
                <a:gd name="T3" fmla="*/ 6 h 6"/>
                <a:gd name="T4" fmla="*/ 3 w 6"/>
                <a:gd name="T5" fmla="*/ 6 h 6"/>
                <a:gd name="T6" fmla="*/ 6 w 6"/>
                <a:gd name="T7" fmla="*/ 1 h 6"/>
                <a:gd name="T8" fmla="*/ 1 w 6"/>
                <a:gd name="T9" fmla="*/ 0 h 6"/>
              </a:gdLst>
              <a:ahLst/>
              <a:cxnLst>
                <a:cxn ang="0">
                  <a:pos x="T0" y="T1"/>
                </a:cxn>
                <a:cxn ang="0">
                  <a:pos x="T2" y="T3"/>
                </a:cxn>
                <a:cxn ang="0">
                  <a:pos x="T4" y="T5"/>
                </a:cxn>
                <a:cxn ang="0">
                  <a:pos x="T6" y="T7"/>
                </a:cxn>
                <a:cxn ang="0">
                  <a:pos x="T8" y="T9"/>
                </a:cxn>
              </a:cxnLst>
              <a:rect l="0" t="0" r="r" b="b"/>
              <a:pathLst>
                <a:path w="6" h="6">
                  <a:moveTo>
                    <a:pt x="1" y="0"/>
                  </a:moveTo>
                  <a:lnTo>
                    <a:pt x="0" y="6"/>
                  </a:lnTo>
                  <a:lnTo>
                    <a:pt x="3" y="6"/>
                  </a:lnTo>
                  <a:lnTo>
                    <a:pt x="6" y="1"/>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8" name="Freeform 540"/>
            <p:cNvSpPr>
              <a:spLocks/>
            </p:cNvSpPr>
            <p:nvPr/>
          </p:nvSpPr>
          <p:spPr bwMode="auto">
            <a:xfrm>
              <a:off x="1322" y="2723"/>
              <a:ext cx="6" cy="6"/>
            </a:xfrm>
            <a:custGeom>
              <a:avLst/>
              <a:gdLst>
                <a:gd name="T0" fmla="*/ 1 w 6"/>
                <a:gd name="T1" fmla="*/ 0 h 6"/>
                <a:gd name="T2" fmla="*/ 0 w 6"/>
                <a:gd name="T3" fmla="*/ 6 h 6"/>
                <a:gd name="T4" fmla="*/ 3 w 6"/>
                <a:gd name="T5" fmla="*/ 6 h 6"/>
                <a:gd name="T6" fmla="*/ 6 w 6"/>
                <a:gd name="T7" fmla="*/ 1 h 6"/>
                <a:gd name="T8" fmla="*/ 1 w 6"/>
                <a:gd name="T9" fmla="*/ 0 h 6"/>
              </a:gdLst>
              <a:ahLst/>
              <a:cxnLst>
                <a:cxn ang="0">
                  <a:pos x="T0" y="T1"/>
                </a:cxn>
                <a:cxn ang="0">
                  <a:pos x="T2" y="T3"/>
                </a:cxn>
                <a:cxn ang="0">
                  <a:pos x="T4" y="T5"/>
                </a:cxn>
                <a:cxn ang="0">
                  <a:pos x="T6" y="T7"/>
                </a:cxn>
                <a:cxn ang="0">
                  <a:pos x="T8" y="T9"/>
                </a:cxn>
              </a:cxnLst>
              <a:rect l="0" t="0" r="r" b="b"/>
              <a:pathLst>
                <a:path w="6" h="6">
                  <a:moveTo>
                    <a:pt x="1" y="0"/>
                  </a:moveTo>
                  <a:lnTo>
                    <a:pt x="0" y="6"/>
                  </a:lnTo>
                  <a:lnTo>
                    <a:pt x="3" y="6"/>
                  </a:lnTo>
                  <a:lnTo>
                    <a:pt x="6" y="1"/>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9" name="Freeform 541"/>
            <p:cNvSpPr>
              <a:spLocks noEditPoints="1"/>
            </p:cNvSpPr>
            <p:nvPr/>
          </p:nvSpPr>
          <p:spPr bwMode="auto">
            <a:xfrm>
              <a:off x="1294" y="2704"/>
              <a:ext cx="16" cy="25"/>
            </a:xfrm>
            <a:custGeom>
              <a:avLst/>
              <a:gdLst>
                <a:gd name="T0" fmla="*/ 6 w 11"/>
                <a:gd name="T1" fmla="*/ 1 h 17"/>
                <a:gd name="T2" fmla="*/ 2 w 11"/>
                <a:gd name="T3" fmla="*/ 4 h 17"/>
                <a:gd name="T4" fmla="*/ 1 w 11"/>
                <a:gd name="T5" fmla="*/ 12 h 17"/>
                <a:gd name="T6" fmla="*/ 3 w 11"/>
                <a:gd name="T7" fmla="*/ 16 h 17"/>
                <a:gd name="T8" fmla="*/ 6 w 11"/>
                <a:gd name="T9" fmla="*/ 16 h 17"/>
                <a:gd name="T10" fmla="*/ 9 w 11"/>
                <a:gd name="T11" fmla="*/ 12 h 17"/>
                <a:gd name="T12" fmla="*/ 10 w 11"/>
                <a:gd name="T13" fmla="*/ 4 h 17"/>
                <a:gd name="T14" fmla="*/ 6 w 11"/>
                <a:gd name="T15" fmla="*/ 1 h 17"/>
                <a:gd name="T16" fmla="*/ 6 w 11"/>
                <a:gd name="T17" fmla="*/ 13 h 17"/>
                <a:gd name="T18" fmla="*/ 4 w 11"/>
                <a:gd name="T19" fmla="*/ 12 h 17"/>
                <a:gd name="T20" fmla="*/ 5 w 11"/>
                <a:gd name="T21" fmla="*/ 4 h 17"/>
                <a:gd name="T22" fmla="*/ 8 w 11"/>
                <a:gd name="T23" fmla="*/ 4 h 17"/>
                <a:gd name="T24" fmla="*/ 6 w 11"/>
                <a:gd name="T25"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7">
                  <a:moveTo>
                    <a:pt x="6" y="1"/>
                  </a:moveTo>
                  <a:cubicBezTo>
                    <a:pt x="2" y="0"/>
                    <a:pt x="2" y="4"/>
                    <a:pt x="2" y="4"/>
                  </a:cubicBezTo>
                  <a:cubicBezTo>
                    <a:pt x="1" y="12"/>
                    <a:pt x="1" y="12"/>
                    <a:pt x="1" y="12"/>
                  </a:cubicBezTo>
                  <a:cubicBezTo>
                    <a:pt x="0" y="16"/>
                    <a:pt x="3" y="16"/>
                    <a:pt x="3" y="16"/>
                  </a:cubicBezTo>
                  <a:cubicBezTo>
                    <a:pt x="6" y="16"/>
                    <a:pt x="6" y="16"/>
                    <a:pt x="6" y="16"/>
                  </a:cubicBezTo>
                  <a:cubicBezTo>
                    <a:pt x="9" y="16"/>
                    <a:pt x="9" y="12"/>
                    <a:pt x="9" y="12"/>
                  </a:cubicBezTo>
                  <a:cubicBezTo>
                    <a:pt x="9" y="10"/>
                    <a:pt x="10" y="4"/>
                    <a:pt x="10" y="4"/>
                  </a:cubicBezTo>
                  <a:cubicBezTo>
                    <a:pt x="11" y="0"/>
                    <a:pt x="6" y="1"/>
                    <a:pt x="6" y="1"/>
                  </a:cubicBezTo>
                  <a:moveTo>
                    <a:pt x="6" y="13"/>
                  </a:moveTo>
                  <a:cubicBezTo>
                    <a:pt x="6" y="13"/>
                    <a:pt x="4" y="17"/>
                    <a:pt x="4" y="12"/>
                  </a:cubicBezTo>
                  <a:cubicBezTo>
                    <a:pt x="5" y="4"/>
                    <a:pt x="5" y="4"/>
                    <a:pt x="5" y="4"/>
                  </a:cubicBezTo>
                  <a:cubicBezTo>
                    <a:pt x="5" y="4"/>
                    <a:pt x="6" y="1"/>
                    <a:pt x="8" y="4"/>
                  </a:cubicBezTo>
                  <a:cubicBezTo>
                    <a:pt x="8" y="4"/>
                    <a:pt x="6" y="12"/>
                    <a:pt x="6"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0" name="Freeform 542"/>
            <p:cNvSpPr>
              <a:spLocks noEditPoints="1"/>
            </p:cNvSpPr>
            <p:nvPr/>
          </p:nvSpPr>
          <p:spPr bwMode="auto">
            <a:xfrm>
              <a:off x="1307" y="2704"/>
              <a:ext cx="16" cy="25"/>
            </a:xfrm>
            <a:custGeom>
              <a:avLst/>
              <a:gdLst>
                <a:gd name="T0" fmla="*/ 11 w 11"/>
                <a:gd name="T1" fmla="*/ 2 h 17"/>
                <a:gd name="T2" fmla="*/ 8 w 11"/>
                <a:gd name="T3" fmla="*/ 0 h 17"/>
                <a:gd name="T4" fmla="*/ 2 w 11"/>
                <a:gd name="T5" fmla="*/ 5 h 17"/>
                <a:gd name="T6" fmla="*/ 5 w 11"/>
                <a:gd name="T7" fmla="*/ 16 h 17"/>
                <a:gd name="T8" fmla="*/ 11 w 11"/>
                <a:gd name="T9" fmla="*/ 12 h 17"/>
                <a:gd name="T10" fmla="*/ 11 w 11"/>
                <a:gd name="T11" fmla="*/ 2 h 17"/>
                <a:gd name="T12" fmla="*/ 6 w 11"/>
                <a:gd name="T13" fmla="*/ 14 h 17"/>
                <a:gd name="T14" fmla="*/ 5 w 11"/>
                <a:gd name="T15" fmla="*/ 8 h 17"/>
                <a:gd name="T16" fmla="*/ 7 w 11"/>
                <a:gd name="T17" fmla="*/ 1 h 17"/>
                <a:gd name="T18" fmla="*/ 8 w 11"/>
                <a:gd name="T19" fmla="*/ 6 h 17"/>
                <a:gd name="T20" fmla="*/ 6 w 11"/>
                <a:gd name="T21"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7">
                  <a:moveTo>
                    <a:pt x="11" y="2"/>
                  </a:moveTo>
                  <a:cubicBezTo>
                    <a:pt x="11" y="2"/>
                    <a:pt x="11" y="0"/>
                    <a:pt x="8" y="0"/>
                  </a:cubicBezTo>
                  <a:cubicBezTo>
                    <a:pt x="8" y="0"/>
                    <a:pt x="3" y="0"/>
                    <a:pt x="2" y="5"/>
                  </a:cubicBezTo>
                  <a:cubicBezTo>
                    <a:pt x="2" y="5"/>
                    <a:pt x="0" y="17"/>
                    <a:pt x="5" y="16"/>
                  </a:cubicBezTo>
                  <a:cubicBezTo>
                    <a:pt x="5" y="16"/>
                    <a:pt x="11" y="17"/>
                    <a:pt x="11" y="12"/>
                  </a:cubicBezTo>
                  <a:cubicBezTo>
                    <a:pt x="11" y="2"/>
                    <a:pt x="11" y="2"/>
                    <a:pt x="11" y="2"/>
                  </a:cubicBezTo>
                  <a:moveTo>
                    <a:pt x="6" y="14"/>
                  </a:moveTo>
                  <a:cubicBezTo>
                    <a:pt x="6" y="14"/>
                    <a:pt x="4" y="15"/>
                    <a:pt x="5" y="8"/>
                  </a:cubicBezTo>
                  <a:cubicBezTo>
                    <a:pt x="5" y="8"/>
                    <a:pt x="4" y="1"/>
                    <a:pt x="7" y="1"/>
                  </a:cubicBezTo>
                  <a:cubicBezTo>
                    <a:pt x="7" y="1"/>
                    <a:pt x="8" y="1"/>
                    <a:pt x="8" y="6"/>
                  </a:cubicBezTo>
                  <a:cubicBezTo>
                    <a:pt x="8" y="6"/>
                    <a:pt x="9" y="15"/>
                    <a:pt x="6"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1" name="Freeform 543"/>
            <p:cNvSpPr>
              <a:spLocks noEditPoints="1"/>
            </p:cNvSpPr>
            <p:nvPr/>
          </p:nvSpPr>
          <p:spPr bwMode="auto">
            <a:xfrm>
              <a:off x="1328" y="2702"/>
              <a:ext cx="14" cy="27"/>
            </a:xfrm>
            <a:custGeom>
              <a:avLst/>
              <a:gdLst>
                <a:gd name="T0" fmla="*/ 7 w 10"/>
                <a:gd name="T1" fmla="*/ 2 h 18"/>
                <a:gd name="T2" fmla="*/ 3 w 10"/>
                <a:gd name="T3" fmla="*/ 1 h 18"/>
                <a:gd name="T4" fmla="*/ 1 w 10"/>
                <a:gd name="T5" fmla="*/ 5 h 18"/>
                <a:gd name="T6" fmla="*/ 0 w 10"/>
                <a:gd name="T7" fmla="*/ 14 h 18"/>
                <a:gd name="T8" fmla="*/ 3 w 10"/>
                <a:gd name="T9" fmla="*/ 18 h 18"/>
                <a:gd name="T10" fmla="*/ 8 w 10"/>
                <a:gd name="T11" fmla="*/ 15 h 18"/>
                <a:gd name="T12" fmla="*/ 7 w 10"/>
                <a:gd name="T13" fmla="*/ 2 h 18"/>
                <a:gd name="T14" fmla="*/ 3 w 10"/>
                <a:gd name="T15" fmla="*/ 16 h 18"/>
                <a:gd name="T16" fmla="*/ 3 w 10"/>
                <a:gd name="T17" fmla="*/ 12 h 18"/>
                <a:gd name="T18" fmla="*/ 3 w 10"/>
                <a:gd name="T19" fmla="*/ 3 h 18"/>
                <a:gd name="T20" fmla="*/ 6 w 10"/>
                <a:gd name="T21" fmla="*/ 5 h 18"/>
                <a:gd name="T22" fmla="*/ 3 w 10"/>
                <a:gd name="T2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8">
                  <a:moveTo>
                    <a:pt x="7" y="2"/>
                  </a:moveTo>
                  <a:cubicBezTo>
                    <a:pt x="7" y="2"/>
                    <a:pt x="5" y="0"/>
                    <a:pt x="3" y="1"/>
                  </a:cubicBezTo>
                  <a:cubicBezTo>
                    <a:pt x="3" y="1"/>
                    <a:pt x="0" y="0"/>
                    <a:pt x="1" y="5"/>
                  </a:cubicBezTo>
                  <a:cubicBezTo>
                    <a:pt x="1" y="5"/>
                    <a:pt x="1" y="9"/>
                    <a:pt x="0" y="14"/>
                  </a:cubicBezTo>
                  <a:cubicBezTo>
                    <a:pt x="0" y="14"/>
                    <a:pt x="0" y="18"/>
                    <a:pt x="3" y="18"/>
                  </a:cubicBezTo>
                  <a:cubicBezTo>
                    <a:pt x="3" y="18"/>
                    <a:pt x="7" y="18"/>
                    <a:pt x="8" y="15"/>
                  </a:cubicBezTo>
                  <a:cubicBezTo>
                    <a:pt x="8" y="15"/>
                    <a:pt x="10" y="2"/>
                    <a:pt x="7" y="2"/>
                  </a:cubicBezTo>
                  <a:moveTo>
                    <a:pt x="3" y="16"/>
                  </a:moveTo>
                  <a:cubicBezTo>
                    <a:pt x="3" y="16"/>
                    <a:pt x="2" y="15"/>
                    <a:pt x="3" y="12"/>
                  </a:cubicBezTo>
                  <a:cubicBezTo>
                    <a:pt x="3" y="12"/>
                    <a:pt x="3" y="4"/>
                    <a:pt x="3" y="3"/>
                  </a:cubicBezTo>
                  <a:cubicBezTo>
                    <a:pt x="3" y="3"/>
                    <a:pt x="5" y="1"/>
                    <a:pt x="6" y="5"/>
                  </a:cubicBezTo>
                  <a:cubicBezTo>
                    <a:pt x="6" y="5"/>
                    <a:pt x="7" y="17"/>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2" name="Freeform 544"/>
            <p:cNvSpPr>
              <a:spLocks noEditPoints="1"/>
            </p:cNvSpPr>
            <p:nvPr/>
          </p:nvSpPr>
          <p:spPr bwMode="auto">
            <a:xfrm>
              <a:off x="1341" y="2701"/>
              <a:ext cx="10" cy="29"/>
            </a:xfrm>
            <a:custGeom>
              <a:avLst/>
              <a:gdLst>
                <a:gd name="T0" fmla="*/ 6 w 7"/>
                <a:gd name="T1" fmla="*/ 3 h 20"/>
                <a:gd name="T2" fmla="*/ 0 w 7"/>
                <a:gd name="T3" fmla="*/ 4 h 20"/>
                <a:gd name="T4" fmla="*/ 0 w 7"/>
                <a:gd name="T5" fmla="*/ 15 h 20"/>
                <a:gd name="T6" fmla="*/ 4 w 7"/>
                <a:gd name="T7" fmla="*/ 19 h 20"/>
                <a:gd name="T8" fmla="*/ 7 w 7"/>
                <a:gd name="T9" fmla="*/ 13 h 20"/>
                <a:gd name="T10" fmla="*/ 6 w 7"/>
                <a:gd name="T11" fmla="*/ 3 h 20"/>
                <a:gd name="T12" fmla="*/ 4 w 7"/>
                <a:gd name="T13" fmla="*/ 17 h 20"/>
                <a:gd name="T14" fmla="*/ 3 w 7"/>
                <a:gd name="T15" fmla="*/ 10 h 20"/>
                <a:gd name="T16" fmla="*/ 4 w 7"/>
                <a:gd name="T17" fmla="*/ 3 h 20"/>
                <a:gd name="T18" fmla="*/ 5 w 7"/>
                <a:gd name="T19" fmla="*/ 8 h 20"/>
                <a:gd name="T20" fmla="*/ 4 w 7"/>
                <a:gd name="T21"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0">
                  <a:moveTo>
                    <a:pt x="6" y="3"/>
                  </a:moveTo>
                  <a:cubicBezTo>
                    <a:pt x="2" y="0"/>
                    <a:pt x="0" y="4"/>
                    <a:pt x="0" y="4"/>
                  </a:cubicBezTo>
                  <a:cubicBezTo>
                    <a:pt x="2" y="4"/>
                    <a:pt x="0" y="15"/>
                    <a:pt x="0" y="15"/>
                  </a:cubicBezTo>
                  <a:cubicBezTo>
                    <a:pt x="0" y="19"/>
                    <a:pt x="4" y="19"/>
                    <a:pt x="4" y="19"/>
                  </a:cubicBezTo>
                  <a:cubicBezTo>
                    <a:pt x="7" y="20"/>
                    <a:pt x="7" y="13"/>
                    <a:pt x="7" y="13"/>
                  </a:cubicBezTo>
                  <a:cubicBezTo>
                    <a:pt x="7" y="4"/>
                    <a:pt x="6" y="3"/>
                    <a:pt x="6" y="3"/>
                  </a:cubicBezTo>
                  <a:moveTo>
                    <a:pt x="4" y="17"/>
                  </a:moveTo>
                  <a:cubicBezTo>
                    <a:pt x="4" y="17"/>
                    <a:pt x="2" y="17"/>
                    <a:pt x="3" y="10"/>
                  </a:cubicBezTo>
                  <a:cubicBezTo>
                    <a:pt x="3" y="10"/>
                    <a:pt x="2" y="3"/>
                    <a:pt x="4" y="3"/>
                  </a:cubicBezTo>
                  <a:cubicBezTo>
                    <a:pt x="4" y="3"/>
                    <a:pt x="5" y="3"/>
                    <a:pt x="5" y="8"/>
                  </a:cubicBezTo>
                  <a:cubicBezTo>
                    <a:pt x="5" y="8"/>
                    <a:pt x="6" y="17"/>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3" name="Freeform 545"/>
            <p:cNvSpPr>
              <a:spLocks noEditPoints="1"/>
            </p:cNvSpPr>
            <p:nvPr/>
          </p:nvSpPr>
          <p:spPr bwMode="auto">
            <a:xfrm>
              <a:off x="1351" y="2704"/>
              <a:ext cx="7" cy="29"/>
            </a:xfrm>
            <a:custGeom>
              <a:avLst/>
              <a:gdLst>
                <a:gd name="T0" fmla="*/ 4 w 5"/>
                <a:gd name="T1" fmla="*/ 5 h 20"/>
                <a:gd name="T2" fmla="*/ 2 w 5"/>
                <a:gd name="T3" fmla="*/ 1 h 20"/>
                <a:gd name="T4" fmla="*/ 0 w 5"/>
                <a:gd name="T5" fmla="*/ 4 h 20"/>
                <a:gd name="T6" fmla="*/ 0 w 5"/>
                <a:gd name="T7" fmla="*/ 15 h 20"/>
                <a:gd name="T8" fmla="*/ 3 w 5"/>
                <a:gd name="T9" fmla="*/ 17 h 20"/>
                <a:gd name="T10" fmla="*/ 3 w 5"/>
                <a:gd name="T11" fmla="*/ 12 h 20"/>
                <a:gd name="T12" fmla="*/ 4 w 5"/>
                <a:gd name="T13" fmla="*/ 5 h 20"/>
                <a:gd name="T14" fmla="*/ 2 w 5"/>
                <a:gd name="T15" fmla="*/ 16 h 20"/>
                <a:gd name="T16" fmla="*/ 2 w 5"/>
                <a:gd name="T17" fmla="*/ 8 h 20"/>
                <a:gd name="T18" fmla="*/ 2 w 5"/>
                <a:gd name="T19" fmla="*/ 3 h 20"/>
                <a:gd name="T20" fmla="*/ 3 w 5"/>
                <a:gd name="T21" fmla="*/ 5 h 20"/>
                <a:gd name="T22" fmla="*/ 2 w 5"/>
                <a:gd name="T23"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0">
                  <a:moveTo>
                    <a:pt x="4" y="5"/>
                  </a:moveTo>
                  <a:cubicBezTo>
                    <a:pt x="4" y="5"/>
                    <a:pt x="4" y="1"/>
                    <a:pt x="2" y="1"/>
                  </a:cubicBezTo>
                  <a:cubicBezTo>
                    <a:pt x="2" y="1"/>
                    <a:pt x="0" y="0"/>
                    <a:pt x="0" y="4"/>
                  </a:cubicBezTo>
                  <a:cubicBezTo>
                    <a:pt x="0" y="4"/>
                    <a:pt x="1" y="7"/>
                    <a:pt x="0" y="15"/>
                  </a:cubicBezTo>
                  <a:cubicBezTo>
                    <a:pt x="0" y="15"/>
                    <a:pt x="0" y="20"/>
                    <a:pt x="3" y="17"/>
                  </a:cubicBezTo>
                  <a:cubicBezTo>
                    <a:pt x="3" y="17"/>
                    <a:pt x="5" y="17"/>
                    <a:pt x="3" y="12"/>
                  </a:cubicBezTo>
                  <a:cubicBezTo>
                    <a:pt x="3" y="12"/>
                    <a:pt x="3" y="6"/>
                    <a:pt x="4" y="5"/>
                  </a:cubicBezTo>
                  <a:moveTo>
                    <a:pt x="2" y="16"/>
                  </a:moveTo>
                  <a:cubicBezTo>
                    <a:pt x="2" y="16"/>
                    <a:pt x="0" y="16"/>
                    <a:pt x="2" y="8"/>
                  </a:cubicBezTo>
                  <a:cubicBezTo>
                    <a:pt x="2" y="8"/>
                    <a:pt x="1" y="4"/>
                    <a:pt x="2" y="3"/>
                  </a:cubicBezTo>
                  <a:cubicBezTo>
                    <a:pt x="2" y="3"/>
                    <a:pt x="3" y="2"/>
                    <a:pt x="3" y="5"/>
                  </a:cubicBezTo>
                  <a:cubicBezTo>
                    <a:pt x="3" y="5"/>
                    <a:pt x="3" y="16"/>
                    <a:pt x="2"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4" name="Freeform 546"/>
            <p:cNvSpPr>
              <a:spLocks/>
            </p:cNvSpPr>
            <p:nvPr/>
          </p:nvSpPr>
          <p:spPr bwMode="auto">
            <a:xfrm>
              <a:off x="1326" y="2778"/>
              <a:ext cx="19" cy="25"/>
            </a:xfrm>
            <a:custGeom>
              <a:avLst/>
              <a:gdLst>
                <a:gd name="T0" fmla="*/ 11 w 13"/>
                <a:gd name="T1" fmla="*/ 7 h 17"/>
                <a:gd name="T2" fmla="*/ 0 w 13"/>
                <a:gd name="T3" fmla="*/ 5 h 17"/>
                <a:gd name="T4" fmla="*/ 2 w 13"/>
                <a:gd name="T5" fmla="*/ 17 h 17"/>
                <a:gd name="T6" fmla="*/ 11 w 13"/>
                <a:gd name="T7" fmla="*/ 7 h 17"/>
              </a:gdLst>
              <a:ahLst/>
              <a:cxnLst>
                <a:cxn ang="0">
                  <a:pos x="T0" y="T1"/>
                </a:cxn>
                <a:cxn ang="0">
                  <a:pos x="T2" y="T3"/>
                </a:cxn>
                <a:cxn ang="0">
                  <a:pos x="T4" y="T5"/>
                </a:cxn>
                <a:cxn ang="0">
                  <a:pos x="T6" y="T7"/>
                </a:cxn>
              </a:cxnLst>
              <a:rect l="0" t="0" r="r" b="b"/>
              <a:pathLst>
                <a:path w="13" h="17">
                  <a:moveTo>
                    <a:pt x="11" y="7"/>
                  </a:moveTo>
                  <a:cubicBezTo>
                    <a:pt x="13" y="0"/>
                    <a:pt x="4" y="4"/>
                    <a:pt x="0" y="5"/>
                  </a:cubicBezTo>
                  <a:cubicBezTo>
                    <a:pt x="0" y="9"/>
                    <a:pt x="2" y="15"/>
                    <a:pt x="2" y="17"/>
                  </a:cubicBezTo>
                  <a:cubicBezTo>
                    <a:pt x="5" y="13"/>
                    <a:pt x="9" y="11"/>
                    <a:pt x="11"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5" name="Freeform 547"/>
            <p:cNvSpPr>
              <a:spLocks noEditPoints="1"/>
            </p:cNvSpPr>
            <p:nvPr/>
          </p:nvSpPr>
          <p:spPr bwMode="auto">
            <a:xfrm>
              <a:off x="1354" y="2734"/>
              <a:ext cx="6" cy="66"/>
            </a:xfrm>
            <a:custGeom>
              <a:avLst/>
              <a:gdLst>
                <a:gd name="T0" fmla="*/ 2 w 4"/>
                <a:gd name="T1" fmla="*/ 36 h 45"/>
                <a:gd name="T2" fmla="*/ 2 w 4"/>
                <a:gd name="T3" fmla="*/ 42 h 45"/>
                <a:gd name="T4" fmla="*/ 3 w 4"/>
                <a:gd name="T5" fmla="*/ 45 h 45"/>
                <a:gd name="T6" fmla="*/ 4 w 4"/>
                <a:gd name="T7" fmla="*/ 45 h 45"/>
                <a:gd name="T8" fmla="*/ 2 w 4"/>
                <a:gd name="T9" fmla="*/ 36 h 45"/>
                <a:gd name="T10" fmla="*/ 2 w 4"/>
                <a:gd name="T11" fmla="*/ 36 h 45"/>
                <a:gd name="T12" fmla="*/ 2 w 4"/>
                <a:gd name="T13" fmla="*/ 36 h 45"/>
                <a:gd name="T14" fmla="*/ 2 w 4"/>
                <a:gd name="T15" fmla="*/ 0 h 45"/>
                <a:gd name="T16" fmla="*/ 1 w 4"/>
                <a:gd name="T17" fmla="*/ 2 h 45"/>
                <a:gd name="T18" fmla="*/ 1 w 4"/>
                <a:gd name="T19" fmla="*/ 2 h 45"/>
                <a:gd name="T20" fmla="*/ 1 w 4"/>
                <a:gd name="T21" fmla="*/ 17 h 45"/>
                <a:gd name="T22" fmla="*/ 1 w 4"/>
                <a:gd name="T23" fmla="*/ 28 h 45"/>
                <a:gd name="T24" fmla="*/ 1 w 4"/>
                <a:gd name="T25" fmla="*/ 18 h 45"/>
                <a:gd name="T26" fmla="*/ 2 w 4"/>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5">
                  <a:moveTo>
                    <a:pt x="2" y="36"/>
                  </a:moveTo>
                  <a:cubicBezTo>
                    <a:pt x="2" y="39"/>
                    <a:pt x="2" y="42"/>
                    <a:pt x="2" y="42"/>
                  </a:cubicBezTo>
                  <a:cubicBezTo>
                    <a:pt x="1" y="44"/>
                    <a:pt x="2" y="45"/>
                    <a:pt x="3" y="45"/>
                  </a:cubicBezTo>
                  <a:cubicBezTo>
                    <a:pt x="4" y="45"/>
                    <a:pt x="4" y="45"/>
                    <a:pt x="4" y="45"/>
                  </a:cubicBezTo>
                  <a:cubicBezTo>
                    <a:pt x="2" y="36"/>
                    <a:pt x="2" y="36"/>
                    <a:pt x="2" y="36"/>
                  </a:cubicBezTo>
                  <a:cubicBezTo>
                    <a:pt x="2" y="36"/>
                    <a:pt x="2" y="36"/>
                    <a:pt x="2" y="36"/>
                  </a:cubicBezTo>
                  <a:cubicBezTo>
                    <a:pt x="2" y="36"/>
                    <a:pt x="2" y="36"/>
                    <a:pt x="2" y="36"/>
                  </a:cubicBezTo>
                  <a:moveTo>
                    <a:pt x="2" y="0"/>
                  </a:moveTo>
                  <a:cubicBezTo>
                    <a:pt x="1" y="1"/>
                    <a:pt x="1" y="2"/>
                    <a:pt x="1" y="2"/>
                  </a:cubicBezTo>
                  <a:cubicBezTo>
                    <a:pt x="1" y="2"/>
                    <a:pt x="1" y="2"/>
                    <a:pt x="1" y="2"/>
                  </a:cubicBezTo>
                  <a:cubicBezTo>
                    <a:pt x="3" y="2"/>
                    <a:pt x="1" y="17"/>
                    <a:pt x="1" y="17"/>
                  </a:cubicBezTo>
                  <a:cubicBezTo>
                    <a:pt x="0" y="18"/>
                    <a:pt x="0" y="24"/>
                    <a:pt x="1" y="28"/>
                  </a:cubicBezTo>
                  <a:cubicBezTo>
                    <a:pt x="1" y="23"/>
                    <a:pt x="1" y="18"/>
                    <a:pt x="1" y="18"/>
                  </a:cubicBezTo>
                  <a:cubicBezTo>
                    <a:pt x="3" y="13"/>
                    <a:pt x="2" y="2"/>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6" name="Freeform 548"/>
            <p:cNvSpPr>
              <a:spLocks/>
            </p:cNvSpPr>
            <p:nvPr/>
          </p:nvSpPr>
          <p:spPr bwMode="auto">
            <a:xfrm>
              <a:off x="1368" y="2795"/>
              <a:ext cx="2" cy="2"/>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1"/>
                    <a:pt x="0" y="1"/>
                  </a:cubicBezTo>
                  <a:cubicBezTo>
                    <a:pt x="0" y="1"/>
                    <a:pt x="0" y="1"/>
                    <a:pt x="0" y="1"/>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7" name="Freeform 549"/>
            <p:cNvSpPr>
              <a:spLocks noEditPoints="1"/>
            </p:cNvSpPr>
            <p:nvPr/>
          </p:nvSpPr>
          <p:spPr bwMode="auto">
            <a:xfrm>
              <a:off x="1360" y="2797"/>
              <a:ext cx="17" cy="9"/>
            </a:xfrm>
            <a:custGeom>
              <a:avLst/>
              <a:gdLst>
                <a:gd name="T0" fmla="*/ 6 w 12"/>
                <a:gd name="T1" fmla="*/ 1 h 6"/>
                <a:gd name="T2" fmla="*/ 6 w 12"/>
                <a:gd name="T3" fmla="*/ 1 h 6"/>
                <a:gd name="T4" fmla="*/ 6 w 12"/>
                <a:gd name="T5" fmla="*/ 1 h 6"/>
                <a:gd name="T6" fmla="*/ 9 w 12"/>
                <a:gd name="T7" fmla="*/ 3 h 6"/>
                <a:gd name="T8" fmla="*/ 10 w 12"/>
                <a:gd name="T9" fmla="*/ 4 h 6"/>
                <a:gd name="T10" fmla="*/ 12 w 12"/>
                <a:gd name="T11" fmla="*/ 5 h 6"/>
                <a:gd name="T12" fmla="*/ 12 w 12"/>
                <a:gd name="T13" fmla="*/ 6 h 6"/>
                <a:gd name="T14" fmla="*/ 12 w 12"/>
                <a:gd name="T15" fmla="*/ 6 h 6"/>
                <a:gd name="T16" fmla="*/ 7 w 12"/>
                <a:gd name="T17" fmla="*/ 2 h 6"/>
                <a:gd name="T18" fmla="*/ 6 w 12"/>
                <a:gd name="T19" fmla="*/ 1 h 6"/>
                <a:gd name="T20" fmla="*/ 6 w 12"/>
                <a:gd name="T21" fmla="*/ 1 h 6"/>
                <a:gd name="T22" fmla="*/ 6 w 12"/>
                <a:gd name="T23" fmla="*/ 1 h 6"/>
                <a:gd name="T24" fmla="*/ 6 w 12"/>
                <a:gd name="T25" fmla="*/ 1 h 6"/>
                <a:gd name="T26" fmla="*/ 4 w 12"/>
                <a:gd name="T27" fmla="*/ 0 h 6"/>
                <a:gd name="T28" fmla="*/ 0 w 12"/>
                <a:gd name="T29" fmla="*/ 2 h 6"/>
                <a:gd name="T30" fmla="*/ 4 w 12"/>
                <a:gd name="T31" fmla="*/ 0 h 6"/>
                <a:gd name="T32" fmla="*/ 4 w 12"/>
                <a:gd name="T33" fmla="*/ 0 h 6"/>
                <a:gd name="T34" fmla="*/ 6 w 12"/>
                <a:gd name="T35" fmla="*/ 0 h 6"/>
                <a:gd name="T36" fmla="*/ 5 w 12"/>
                <a:gd name="T37" fmla="*/ 1 h 6"/>
                <a:gd name="T38" fmla="*/ 5 w 12"/>
                <a:gd name="T39" fmla="*/ 1 h 6"/>
                <a:gd name="T40" fmla="*/ 5 w 12"/>
                <a:gd name="T41" fmla="*/ 1 h 6"/>
                <a:gd name="T42" fmla="*/ 5 w 12"/>
                <a:gd name="T43" fmla="*/ 1 h 6"/>
                <a:gd name="T44" fmla="*/ 6 w 12"/>
                <a:gd name="T45" fmla="*/ 1 h 6"/>
                <a:gd name="T46" fmla="*/ 5 w 12"/>
                <a:gd name="T47" fmla="*/ 1 h 6"/>
                <a:gd name="T48" fmla="*/ 6 w 12"/>
                <a:gd name="T49" fmla="*/ 0 h 6"/>
                <a:gd name="T50" fmla="*/ 6 w 12"/>
                <a:gd name="T5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6">
                  <a:moveTo>
                    <a:pt x="6" y="1"/>
                  </a:moveTo>
                  <a:cubicBezTo>
                    <a:pt x="6" y="1"/>
                    <a:pt x="6" y="1"/>
                    <a:pt x="6" y="1"/>
                  </a:cubicBezTo>
                  <a:cubicBezTo>
                    <a:pt x="6" y="1"/>
                    <a:pt x="6" y="1"/>
                    <a:pt x="6" y="1"/>
                  </a:cubicBezTo>
                  <a:cubicBezTo>
                    <a:pt x="9" y="3"/>
                    <a:pt x="9" y="3"/>
                    <a:pt x="9" y="3"/>
                  </a:cubicBezTo>
                  <a:cubicBezTo>
                    <a:pt x="9" y="3"/>
                    <a:pt x="9" y="3"/>
                    <a:pt x="10" y="4"/>
                  </a:cubicBezTo>
                  <a:cubicBezTo>
                    <a:pt x="12" y="5"/>
                    <a:pt x="12" y="5"/>
                    <a:pt x="12" y="5"/>
                  </a:cubicBezTo>
                  <a:cubicBezTo>
                    <a:pt x="12" y="6"/>
                    <a:pt x="12" y="6"/>
                    <a:pt x="12" y="6"/>
                  </a:cubicBezTo>
                  <a:cubicBezTo>
                    <a:pt x="12" y="6"/>
                    <a:pt x="12" y="6"/>
                    <a:pt x="12" y="6"/>
                  </a:cubicBezTo>
                  <a:cubicBezTo>
                    <a:pt x="12" y="6"/>
                    <a:pt x="11" y="3"/>
                    <a:pt x="7" y="2"/>
                  </a:cubicBezTo>
                  <a:cubicBezTo>
                    <a:pt x="7" y="2"/>
                    <a:pt x="7" y="1"/>
                    <a:pt x="6" y="1"/>
                  </a:cubicBezTo>
                  <a:moveTo>
                    <a:pt x="6" y="1"/>
                  </a:moveTo>
                  <a:cubicBezTo>
                    <a:pt x="6" y="1"/>
                    <a:pt x="6" y="1"/>
                    <a:pt x="6" y="1"/>
                  </a:cubicBezTo>
                  <a:cubicBezTo>
                    <a:pt x="6" y="1"/>
                    <a:pt x="6" y="1"/>
                    <a:pt x="6" y="1"/>
                  </a:cubicBezTo>
                  <a:moveTo>
                    <a:pt x="4" y="0"/>
                  </a:moveTo>
                  <a:cubicBezTo>
                    <a:pt x="2" y="0"/>
                    <a:pt x="1" y="1"/>
                    <a:pt x="0" y="2"/>
                  </a:cubicBezTo>
                  <a:cubicBezTo>
                    <a:pt x="2" y="2"/>
                    <a:pt x="4" y="1"/>
                    <a:pt x="4" y="0"/>
                  </a:cubicBezTo>
                  <a:cubicBezTo>
                    <a:pt x="4" y="0"/>
                    <a:pt x="4" y="0"/>
                    <a:pt x="4" y="0"/>
                  </a:cubicBezTo>
                  <a:moveTo>
                    <a:pt x="6" y="0"/>
                  </a:moveTo>
                  <a:cubicBezTo>
                    <a:pt x="5" y="0"/>
                    <a:pt x="5" y="1"/>
                    <a:pt x="5" y="1"/>
                  </a:cubicBezTo>
                  <a:cubicBezTo>
                    <a:pt x="5" y="1"/>
                    <a:pt x="5" y="1"/>
                    <a:pt x="5" y="1"/>
                  </a:cubicBezTo>
                  <a:cubicBezTo>
                    <a:pt x="5" y="1"/>
                    <a:pt x="5" y="1"/>
                    <a:pt x="5" y="1"/>
                  </a:cubicBezTo>
                  <a:cubicBezTo>
                    <a:pt x="5" y="1"/>
                    <a:pt x="5" y="1"/>
                    <a:pt x="5" y="1"/>
                  </a:cubicBezTo>
                  <a:cubicBezTo>
                    <a:pt x="5" y="1"/>
                    <a:pt x="6" y="1"/>
                    <a:pt x="6" y="1"/>
                  </a:cubicBezTo>
                  <a:cubicBezTo>
                    <a:pt x="5" y="1"/>
                    <a:pt x="5" y="1"/>
                    <a:pt x="5" y="1"/>
                  </a:cubicBezTo>
                  <a:cubicBezTo>
                    <a:pt x="5"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8" name="Freeform 550"/>
            <p:cNvSpPr>
              <a:spLocks noEditPoints="1"/>
            </p:cNvSpPr>
            <p:nvPr/>
          </p:nvSpPr>
          <p:spPr bwMode="auto">
            <a:xfrm>
              <a:off x="1352" y="2694"/>
              <a:ext cx="5" cy="19"/>
            </a:xfrm>
            <a:custGeom>
              <a:avLst/>
              <a:gdLst>
                <a:gd name="T0" fmla="*/ 3 w 3"/>
                <a:gd name="T1" fmla="*/ 12 h 13"/>
                <a:gd name="T2" fmla="*/ 3 w 3"/>
                <a:gd name="T3" fmla="*/ 13 h 13"/>
                <a:gd name="T4" fmla="*/ 3 w 3"/>
                <a:gd name="T5" fmla="*/ 13 h 13"/>
                <a:gd name="T6" fmla="*/ 3 w 3"/>
                <a:gd name="T7" fmla="*/ 12 h 13"/>
                <a:gd name="T8" fmla="*/ 0 w 3"/>
                <a:gd name="T9" fmla="*/ 0 h 13"/>
                <a:gd name="T10" fmla="*/ 2 w 3"/>
                <a:gd name="T11" fmla="*/ 9 h 13"/>
                <a:gd name="T12" fmla="*/ 3 w 3"/>
                <a:gd name="T13" fmla="*/ 12 h 13"/>
                <a:gd name="T14" fmla="*/ 3 w 3"/>
                <a:gd name="T15" fmla="*/ 8 h 13"/>
                <a:gd name="T16" fmla="*/ 0 w 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3">
                  <a:moveTo>
                    <a:pt x="3" y="12"/>
                  </a:moveTo>
                  <a:cubicBezTo>
                    <a:pt x="3" y="13"/>
                    <a:pt x="3" y="13"/>
                    <a:pt x="3" y="13"/>
                  </a:cubicBezTo>
                  <a:cubicBezTo>
                    <a:pt x="3" y="13"/>
                    <a:pt x="3" y="13"/>
                    <a:pt x="3" y="13"/>
                  </a:cubicBezTo>
                  <a:cubicBezTo>
                    <a:pt x="3" y="13"/>
                    <a:pt x="3" y="13"/>
                    <a:pt x="3" y="12"/>
                  </a:cubicBezTo>
                  <a:moveTo>
                    <a:pt x="0" y="0"/>
                  </a:moveTo>
                  <a:cubicBezTo>
                    <a:pt x="1" y="4"/>
                    <a:pt x="2" y="6"/>
                    <a:pt x="2" y="9"/>
                  </a:cubicBezTo>
                  <a:cubicBezTo>
                    <a:pt x="3" y="10"/>
                    <a:pt x="3" y="11"/>
                    <a:pt x="3" y="12"/>
                  </a:cubicBezTo>
                  <a:cubicBezTo>
                    <a:pt x="3" y="9"/>
                    <a:pt x="3" y="8"/>
                    <a:pt x="3" y="8"/>
                  </a:cubicBezTo>
                  <a:cubicBezTo>
                    <a:pt x="2" y="5"/>
                    <a:pt x="1" y="2"/>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9" name="Freeform 551"/>
            <p:cNvSpPr>
              <a:spLocks/>
            </p:cNvSpPr>
            <p:nvPr/>
          </p:nvSpPr>
          <p:spPr bwMode="auto">
            <a:xfrm>
              <a:off x="1355" y="2707"/>
              <a:ext cx="2" cy="6"/>
            </a:xfrm>
            <a:custGeom>
              <a:avLst/>
              <a:gdLst>
                <a:gd name="T0" fmla="*/ 0 w 1"/>
                <a:gd name="T1" fmla="*/ 0 h 4"/>
                <a:gd name="T2" fmla="*/ 1 w 1"/>
                <a:gd name="T3" fmla="*/ 4 h 4"/>
                <a:gd name="T4" fmla="*/ 1 w 1"/>
                <a:gd name="T5" fmla="*/ 3 h 4"/>
                <a:gd name="T6" fmla="*/ 1 w 1"/>
                <a:gd name="T7" fmla="*/ 3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1" y="1"/>
                    <a:pt x="1" y="2"/>
                    <a:pt x="1" y="4"/>
                  </a:cubicBezTo>
                  <a:cubicBezTo>
                    <a:pt x="1" y="4"/>
                    <a:pt x="1" y="4"/>
                    <a:pt x="1" y="3"/>
                  </a:cubicBezTo>
                  <a:cubicBezTo>
                    <a:pt x="1" y="3"/>
                    <a:pt x="1" y="3"/>
                    <a:pt x="1" y="3"/>
                  </a:cubicBezTo>
                  <a:cubicBezTo>
                    <a:pt x="1" y="2"/>
                    <a:pt x="1"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0" name="Freeform 552"/>
            <p:cNvSpPr>
              <a:spLocks noEditPoints="1"/>
            </p:cNvSpPr>
            <p:nvPr/>
          </p:nvSpPr>
          <p:spPr bwMode="auto">
            <a:xfrm>
              <a:off x="1286" y="2669"/>
              <a:ext cx="66" cy="39"/>
            </a:xfrm>
            <a:custGeom>
              <a:avLst/>
              <a:gdLst>
                <a:gd name="T0" fmla="*/ 7 w 46"/>
                <a:gd name="T1" fmla="*/ 24 h 27"/>
                <a:gd name="T2" fmla="*/ 6 w 46"/>
                <a:gd name="T3" fmla="*/ 25 h 27"/>
                <a:gd name="T4" fmla="*/ 7 w 46"/>
                <a:gd name="T5" fmla="*/ 25 h 27"/>
                <a:gd name="T6" fmla="*/ 7 w 46"/>
                <a:gd name="T7" fmla="*/ 24 h 27"/>
                <a:gd name="T8" fmla="*/ 14 w 46"/>
                <a:gd name="T9" fmla="*/ 13 h 27"/>
                <a:gd name="T10" fmla="*/ 17 w 46"/>
                <a:gd name="T11" fmla="*/ 7 h 27"/>
                <a:gd name="T12" fmla="*/ 24 w 46"/>
                <a:gd name="T13" fmla="*/ 19 h 27"/>
                <a:gd name="T14" fmla="*/ 34 w 46"/>
                <a:gd name="T15" fmla="*/ 19 h 27"/>
                <a:gd name="T16" fmla="*/ 32 w 46"/>
                <a:gd name="T17" fmla="*/ 20 h 27"/>
                <a:gd name="T18" fmla="*/ 31 w 46"/>
                <a:gd name="T19" fmla="*/ 20 h 27"/>
                <a:gd name="T20" fmla="*/ 18 w 46"/>
                <a:gd name="T21" fmla="*/ 26 h 27"/>
                <a:gd name="T22" fmla="*/ 15 w 46"/>
                <a:gd name="T23" fmla="*/ 13 h 27"/>
                <a:gd name="T24" fmla="*/ 14 w 46"/>
                <a:gd name="T25" fmla="*/ 13 h 27"/>
                <a:gd name="T26" fmla="*/ 14 w 46"/>
                <a:gd name="T27" fmla="*/ 13 h 27"/>
                <a:gd name="T28" fmla="*/ 14 w 46"/>
                <a:gd name="T29" fmla="*/ 13 h 27"/>
                <a:gd name="T30" fmla="*/ 15 w 46"/>
                <a:gd name="T31" fmla="*/ 0 h 27"/>
                <a:gd name="T32" fmla="*/ 13 w 46"/>
                <a:gd name="T33" fmla="*/ 13 h 27"/>
                <a:gd name="T34" fmla="*/ 8 w 46"/>
                <a:gd name="T35" fmla="*/ 10 h 27"/>
                <a:gd name="T36" fmla="*/ 7 w 46"/>
                <a:gd name="T37" fmla="*/ 10 h 27"/>
                <a:gd name="T38" fmla="*/ 0 w 46"/>
                <a:gd name="T39" fmla="*/ 22 h 27"/>
                <a:gd name="T40" fmla="*/ 4 w 46"/>
                <a:gd name="T41" fmla="*/ 24 h 27"/>
                <a:gd name="T42" fmla="*/ 5 w 46"/>
                <a:gd name="T43" fmla="*/ 24 h 27"/>
                <a:gd name="T44" fmla="*/ 7 w 46"/>
                <a:gd name="T45" fmla="*/ 24 h 27"/>
                <a:gd name="T46" fmla="*/ 3 w 46"/>
                <a:gd name="T47" fmla="*/ 21 h 27"/>
                <a:gd name="T48" fmla="*/ 1 w 46"/>
                <a:gd name="T49" fmla="*/ 22 h 27"/>
                <a:gd name="T50" fmla="*/ 6 w 46"/>
                <a:gd name="T51" fmla="*/ 10 h 27"/>
                <a:gd name="T52" fmla="*/ 6 w 46"/>
                <a:gd name="T53" fmla="*/ 11 h 27"/>
                <a:gd name="T54" fmla="*/ 7 w 46"/>
                <a:gd name="T55" fmla="*/ 25 h 27"/>
                <a:gd name="T56" fmla="*/ 9 w 46"/>
                <a:gd name="T57" fmla="*/ 26 h 27"/>
                <a:gd name="T58" fmla="*/ 11 w 46"/>
                <a:gd name="T59" fmla="*/ 25 h 27"/>
                <a:gd name="T60" fmla="*/ 12 w 46"/>
                <a:gd name="T61" fmla="*/ 25 h 27"/>
                <a:gd name="T62" fmla="*/ 12 w 46"/>
                <a:gd name="T63" fmla="*/ 25 h 27"/>
                <a:gd name="T64" fmla="*/ 16 w 46"/>
                <a:gd name="T65" fmla="*/ 27 h 27"/>
                <a:gd name="T66" fmla="*/ 18 w 46"/>
                <a:gd name="T67" fmla="*/ 27 h 27"/>
                <a:gd name="T68" fmla="*/ 23 w 46"/>
                <a:gd name="T69" fmla="*/ 24 h 27"/>
                <a:gd name="T70" fmla="*/ 33 w 46"/>
                <a:gd name="T71" fmla="*/ 21 h 27"/>
                <a:gd name="T72" fmla="*/ 34 w 46"/>
                <a:gd name="T73" fmla="*/ 21 h 27"/>
                <a:gd name="T74" fmla="*/ 35 w 46"/>
                <a:gd name="T75" fmla="*/ 21 h 27"/>
                <a:gd name="T76" fmla="*/ 33 w 46"/>
                <a:gd name="T77" fmla="*/ 23 h 27"/>
                <a:gd name="T78" fmla="*/ 34 w 46"/>
                <a:gd name="T79" fmla="*/ 23 h 27"/>
                <a:gd name="T80" fmla="*/ 40 w 46"/>
                <a:gd name="T81" fmla="*/ 19 h 27"/>
                <a:gd name="T82" fmla="*/ 37 w 46"/>
                <a:gd name="T83" fmla="*/ 17 h 27"/>
                <a:gd name="T84" fmla="*/ 30 w 46"/>
                <a:gd name="T85" fmla="*/ 8 h 27"/>
                <a:gd name="T86" fmla="*/ 32 w 46"/>
                <a:gd name="T87" fmla="*/ 9 h 27"/>
                <a:gd name="T88" fmla="*/ 46 w 46"/>
                <a:gd name="T89" fmla="*/ 17 h 27"/>
                <a:gd name="T90" fmla="*/ 45 w 46"/>
                <a:gd name="T91" fmla="*/ 14 h 27"/>
                <a:gd name="T92" fmla="*/ 32 w 46"/>
                <a:gd name="T93" fmla="*/ 1 h 27"/>
                <a:gd name="T94" fmla="*/ 28 w 46"/>
                <a:gd name="T95" fmla="*/ 3 h 27"/>
                <a:gd name="T96" fmla="*/ 22 w 46"/>
                <a:gd name="T97" fmla="*/ 2 h 27"/>
                <a:gd name="T98" fmla="*/ 17 w 46"/>
                <a:gd name="T99" fmla="*/ 1 h 27"/>
                <a:gd name="T100" fmla="*/ 16 w 46"/>
                <a:gd name="T101" fmla="*/ 0 h 27"/>
                <a:gd name="T102" fmla="*/ 16 w 46"/>
                <a:gd name="T103" fmla="*/ 0 h 27"/>
                <a:gd name="T104" fmla="*/ 16 w 46"/>
                <a:gd name="T105" fmla="*/ 0 h 27"/>
                <a:gd name="T106" fmla="*/ 16 w 46"/>
                <a:gd name="T107" fmla="*/ 0 h 27"/>
                <a:gd name="T108" fmla="*/ 16 w 46"/>
                <a:gd name="T109" fmla="*/ 0 h 27"/>
                <a:gd name="T110" fmla="*/ 15 w 46"/>
                <a:gd name="T111" fmla="*/ 0 h 27"/>
                <a:gd name="T112" fmla="*/ 32 w 46"/>
                <a:gd name="T113" fmla="*/ 0 h 27"/>
                <a:gd name="T114" fmla="*/ 32 w 46"/>
                <a:gd name="T115" fmla="*/ 1 h 27"/>
                <a:gd name="T116" fmla="*/ 32 w 46"/>
                <a:gd name="T117" fmla="*/ 0 h 27"/>
                <a:gd name="T118" fmla="*/ 32 w 46"/>
                <a:gd name="T1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 h="27">
                  <a:moveTo>
                    <a:pt x="7" y="24"/>
                  </a:moveTo>
                  <a:cubicBezTo>
                    <a:pt x="7" y="25"/>
                    <a:pt x="7" y="25"/>
                    <a:pt x="6" y="25"/>
                  </a:cubicBezTo>
                  <a:cubicBezTo>
                    <a:pt x="7" y="25"/>
                    <a:pt x="7" y="25"/>
                    <a:pt x="7" y="25"/>
                  </a:cubicBezTo>
                  <a:cubicBezTo>
                    <a:pt x="7" y="25"/>
                    <a:pt x="7" y="25"/>
                    <a:pt x="7" y="24"/>
                  </a:cubicBezTo>
                  <a:moveTo>
                    <a:pt x="14" y="13"/>
                  </a:moveTo>
                  <a:cubicBezTo>
                    <a:pt x="15" y="13"/>
                    <a:pt x="17" y="12"/>
                    <a:pt x="17" y="7"/>
                  </a:cubicBezTo>
                  <a:cubicBezTo>
                    <a:pt x="24" y="19"/>
                    <a:pt x="24" y="19"/>
                    <a:pt x="24" y="19"/>
                  </a:cubicBezTo>
                  <a:cubicBezTo>
                    <a:pt x="24" y="19"/>
                    <a:pt x="31" y="19"/>
                    <a:pt x="34" y="19"/>
                  </a:cubicBezTo>
                  <a:cubicBezTo>
                    <a:pt x="37" y="19"/>
                    <a:pt x="37" y="19"/>
                    <a:pt x="32" y="20"/>
                  </a:cubicBezTo>
                  <a:cubicBezTo>
                    <a:pt x="32" y="20"/>
                    <a:pt x="32" y="20"/>
                    <a:pt x="31" y="20"/>
                  </a:cubicBezTo>
                  <a:cubicBezTo>
                    <a:pt x="29" y="20"/>
                    <a:pt x="24" y="21"/>
                    <a:pt x="18" y="26"/>
                  </a:cubicBezTo>
                  <a:cubicBezTo>
                    <a:pt x="18" y="26"/>
                    <a:pt x="18" y="13"/>
                    <a:pt x="15" y="13"/>
                  </a:cubicBezTo>
                  <a:cubicBezTo>
                    <a:pt x="15" y="13"/>
                    <a:pt x="15" y="13"/>
                    <a:pt x="14" y="13"/>
                  </a:cubicBezTo>
                  <a:cubicBezTo>
                    <a:pt x="14" y="13"/>
                    <a:pt x="14" y="13"/>
                    <a:pt x="14" y="13"/>
                  </a:cubicBezTo>
                  <a:cubicBezTo>
                    <a:pt x="14" y="13"/>
                    <a:pt x="14" y="13"/>
                    <a:pt x="14" y="13"/>
                  </a:cubicBezTo>
                  <a:moveTo>
                    <a:pt x="15" y="0"/>
                  </a:moveTo>
                  <a:cubicBezTo>
                    <a:pt x="15" y="0"/>
                    <a:pt x="19" y="13"/>
                    <a:pt x="13" y="13"/>
                  </a:cubicBezTo>
                  <a:cubicBezTo>
                    <a:pt x="12" y="13"/>
                    <a:pt x="10" y="12"/>
                    <a:pt x="8" y="10"/>
                  </a:cubicBezTo>
                  <a:cubicBezTo>
                    <a:pt x="8" y="10"/>
                    <a:pt x="7" y="10"/>
                    <a:pt x="7" y="10"/>
                  </a:cubicBezTo>
                  <a:cubicBezTo>
                    <a:pt x="6" y="10"/>
                    <a:pt x="4" y="11"/>
                    <a:pt x="0" y="22"/>
                  </a:cubicBezTo>
                  <a:cubicBezTo>
                    <a:pt x="0" y="22"/>
                    <a:pt x="1" y="23"/>
                    <a:pt x="4" y="24"/>
                  </a:cubicBezTo>
                  <a:cubicBezTo>
                    <a:pt x="5" y="24"/>
                    <a:pt x="5" y="24"/>
                    <a:pt x="5" y="24"/>
                  </a:cubicBezTo>
                  <a:cubicBezTo>
                    <a:pt x="7" y="24"/>
                    <a:pt x="7" y="24"/>
                    <a:pt x="7" y="24"/>
                  </a:cubicBezTo>
                  <a:cubicBezTo>
                    <a:pt x="6" y="23"/>
                    <a:pt x="5" y="21"/>
                    <a:pt x="3" y="21"/>
                  </a:cubicBezTo>
                  <a:cubicBezTo>
                    <a:pt x="2" y="21"/>
                    <a:pt x="1" y="21"/>
                    <a:pt x="1" y="22"/>
                  </a:cubicBezTo>
                  <a:cubicBezTo>
                    <a:pt x="1" y="22"/>
                    <a:pt x="5" y="10"/>
                    <a:pt x="6" y="10"/>
                  </a:cubicBezTo>
                  <a:cubicBezTo>
                    <a:pt x="6" y="10"/>
                    <a:pt x="6" y="10"/>
                    <a:pt x="6" y="11"/>
                  </a:cubicBezTo>
                  <a:cubicBezTo>
                    <a:pt x="7" y="25"/>
                    <a:pt x="7" y="25"/>
                    <a:pt x="7" y="25"/>
                  </a:cubicBezTo>
                  <a:cubicBezTo>
                    <a:pt x="8" y="25"/>
                    <a:pt x="8" y="25"/>
                    <a:pt x="9" y="26"/>
                  </a:cubicBezTo>
                  <a:cubicBezTo>
                    <a:pt x="9" y="25"/>
                    <a:pt x="10" y="25"/>
                    <a:pt x="11" y="25"/>
                  </a:cubicBezTo>
                  <a:cubicBezTo>
                    <a:pt x="11" y="25"/>
                    <a:pt x="11" y="25"/>
                    <a:pt x="12" y="25"/>
                  </a:cubicBezTo>
                  <a:cubicBezTo>
                    <a:pt x="12" y="25"/>
                    <a:pt x="12" y="25"/>
                    <a:pt x="12" y="25"/>
                  </a:cubicBezTo>
                  <a:cubicBezTo>
                    <a:pt x="13" y="25"/>
                    <a:pt x="16" y="25"/>
                    <a:pt x="16" y="27"/>
                  </a:cubicBezTo>
                  <a:cubicBezTo>
                    <a:pt x="17" y="27"/>
                    <a:pt x="17" y="27"/>
                    <a:pt x="18" y="27"/>
                  </a:cubicBezTo>
                  <a:cubicBezTo>
                    <a:pt x="19" y="25"/>
                    <a:pt x="21" y="25"/>
                    <a:pt x="23" y="24"/>
                  </a:cubicBezTo>
                  <a:cubicBezTo>
                    <a:pt x="26" y="23"/>
                    <a:pt x="30" y="21"/>
                    <a:pt x="33" y="21"/>
                  </a:cubicBezTo>
                  <a:cubicBezTo>
                    <a:pt x="33" y="21"/>
                    <a:pt x="34" y="21"/>
                    <a:pt x="34" y="21"/>
                  </a:cubicBezTo>
                  <a:cubicBezTo>
                    <a:pt x="34" y="21"/>
                    <a:pt x="34" y="21"/>
                    <a:pt x="35" y="21"/>
                  </a:cubicBezTo>
                  <a:cubicBezTo>
                    <a:pt x="35" y="21"/>
                    <a:pt x="36" y="21"/>
                    <a:pt x="33" y="23"/>
                  </a:cubicBezTo>
                  <a:cubicBezTo>
                    <a:pt x="33" y="23"/>
                    <a:pt x="34" y="23"/>
                    <a:pt x="34" y="23"/>
                  </a:cubicBezTo>
                  <a:cubicBezTo>
                    <a:pt x="35" y="23"/>
                    <a:pt x="37" y="21"/>
                    <a:pt x="40" y="19"/>
                  </a:cubicBezTo>
                  <a:cubicBezTo>
                    <a:pt x="40" y="19"/>
                    <a:pt x="35" y="19"/>
                    <a:pt x="37" y="17"/>
                  </a:cubicBezTo>
                  <a:cubicBezTo>
                    <a:pt x="37" y="17"/>
                    <a:pt x="25" y="8"/>
                    <a:pt x="30" y="8"/>
                  </a:cubicBezTo>
                  <a:cubicBezTo>
                    <a:pt x="31" y="8"/>
                    <a:pt x="31" y="9"/>
                    <a:pt x="32" y="9"/>
                  </a:cubicBezTo>
                  <a:cubicBezTo>
                    <a:pt x="32" y="9"/>
                    <a:pt x="40" y="9"/>
                    <a:pt x="46" y="17"/>
                  </a:cubicBezTo>
                  <a:cubicBezTo>
                    <a:pt x="46" y="16"/>
                    <a:pt x="45" y="15"/>
                    <a:pt x="45" y="14"/>
                  </a:cubicBezTo>
                  <a:cubicBezTo>
                    <a:pt x="45" y="14"/>
                    <a:pt x="36" y="5"/>
                    <a:pt x="32" y="1"/>
                  </a:cubicBezTo>
                  <a:cubicBezTo>
                    <a:pt x="32" y="2"/>
                    <a:pt x="31" y="3"/>
                    <a:pt x="28" y="3"/>
                  </a:cubicBezTo>
                  <a:cubicBezTo>
                    <a:pt x="26" y="3"/>
                    <a:pt x="25" y="3"/>
                    <a:pt x="22" y="2"/>
                  </a:cubicBezTo>
                  <a:cubicBezTo>
                    <a:pt x="22" y="2"/>
                    <a:pt x="20" y="1"/>
                    <a:pt x="17" y="1"/>
                  </a:cubicBezTo>
                  <a:cubicBezTo>
                    <a:pt x="17" y="1"/>
                    <a:pt x="16" y="1"/>
                    <a:pt x="16" y="0"/>
                  </a:cubicBezTo>
                  <a:cubicBezTo>
                    <a:pt x="16" y="0"/>
                    <a:pt x="16" y="0"/>
                    <a:pt x="16" y="0"/>
                  </a:cubicBezTo>
                  <a:cubicBezTo>
                    <a:pt x="16" y="0"/>
                    <a:pt x="16" y="0"/>
                    <a:pt x="16" y="0"/>
                  </a:cubicBezTo>
                  <a:cubicBezTo>
                    <a:pt x="16" y="0"/>
                    <a:pt x="16" y="0"/>
                    <a:pt x="16" y="0"/>
                  </a:cubicBezTo>
                  <a:cubicBezTo>
                    <a:pt x="16" y="0"/>
                    <a:pt x="16" y="0"/>
                    <a:pt x="16" y="0"/>
                  </a:cubicBezTo>
                  <a:cubicBezTo>
                    <a:pt x="15" y="0"/>
                    <a:pt x="15" y="0"/>
                    <a:pt x="15" y="0"/>
                  </a:cubicBezTo>
                  <a:moveTo>
                    <a:pt x="32" y="0"/>
                  </a:moveTo>
                  <a:cubicBezTo>
                    <a:pt x="32" y="1"/>
                    <a:pt x="32" y="1"/>
                    <a:pt x="32" y="1"/>
                  </a:cubicBezTo>
                  <a:cubicBezTo>
                    <a:pt x="32" y="0"/>
                    <a:pt x="32" y="0"/>
                    <a:pt x="32" y="0"/>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1" name="Freeform 553"/>
            <p:cNvSpPr>
              <a:spLocks/>
            </p:cNvSpPr>
            <p:nvPr/>
          </p:nvSpPr>
          <p:spPr bwMode="auto">
            <a:xfrm>
              <a:off x="1287" y="2684"/>
              <a:ext cx="9" cy="21"/>
            </a:xfrm>
            <a:custGeom>
              <a:avLst/>
              <a:gdLst>
                <a:gd name="T0" fmla="*/ 5 w 6"/>
                <a:gd name="T1" fmla="*/ 0 h 15"/>
                <a:gd name="T2" fmla="*/ 0 w 6"/>
                <a:gd name="T3" fmla="*/ 12 h 15"/>
                <a:gd name="T4" fmla="*/ 2 w 6"/>
                <a:gd name="T5" fmla="*/ 11 h 15"/>
                <a:gd name="T6" fmla="*/ 6 w 6"/>
                <a:gd name="T7" fmla="*/ 14 h 15"/>
                <a:gd name="T8" fmla="*/ 6 w 6"/>
                <a:gd name="T9" fmla="*/ 14 h 15"/>
                <a:gd name="T10" fmla="*/ 6 w 6"/>
                <a:gd name="T11" fmla="*/ 14 h 15"/>
                <a:gd name="T12" fmla="*/ 6 w 6"/>
                <a:gd name="T13" fmla="*/ 15 h 15"/>
                <a:gd name="T14" fmla="*/ 6 w 6"/>
                <a:gd name="T15" fmla="*/ 15 h 15"/>
                <a:gd name="T16" fmla="*/ 5 w 6"/>
                <a:gd name="T17" fmla="*/ 1 h 15"/>
                <a:gd name="T18" fmla="*/ 5 w 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5">
                  <a:moveTo>
                    <a:pt x="5" y="0"/>
                  </a:moveTo>
                  <a:cubicBezTo>
                    <a:pt x="4" y="0"/>
                    <a:pt x="0" y="12"/>
                    <a:pt x="0" y="12"/>
                  </a:cubicBezTo>
                  <a:cubicBezTo>
                    <a:pt x="0" y="11"/>
                    <a:pt x="1" y="11"/>
                    <a:pt x="2" y="11"/>
                  </a:cubicBezTo>
                  <a:cubicBezTo>
                    <a:pt x="4" y="11"/>
                    <a:pt x="5" y="13"/>
                    <a:pt x="6" y="14"/>
                  </a:cubicBezTo>
                  <a:cubicBezTo>
                    <a:pt x="6" y="14"/>
                    <a:pt x="6" y="14"/>
                    <a:pt x="6" y="14"/>
                  </a:cubicBezTo>
                  <a:cubicBezTo>
                    <a:pt x="6" y="14"/>
                    <a:pt x="6" y="14"/>
                    <a:pt x="6" y="14"/>
                  </a:cubicBezTo>
                  <a:cubicBezTo>
                    <a:pt x="6" y="15"/>
                    <a:pt x="6" y="15"/>
                    <a:pt x="6" y="15"/>
                  </a:cubicBezTo>
                  <a:cubicBezTo>
                    <a:pt x="6" y="15"/>
                    <a:pt x="6" y="15"/>
                    <a:pt x="6" y="15"/>
                  </a:cubicBezTo>
                  <a:cubicBezTo>
                    <a:pt x="5" y="1"/>
                    <a:pt x="5" y="1"/>
                    <a:pt x="5"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2" name="Freeform 554"/>
            <p:cNvSpPr>
              <a:spLocks noEditPoints="1"/>
            </p:cNvSpPr>
            <p:nvPr/>
          </p:nvSpPr>
          <p:spPr bwMode="auto">
            <a:xfrm>
              <a:off x="1306" y="2679"/>
              <a:ext cx="33" cy="28"/>
            </a:xfrm>
            <a:custGeom>
              <a:avLst/>
              <a:gdLst>
                <a:gd name="T0" fmla="*/ 0 w 23"/>
                <a:gd name="T1" fmla="*/ 6 h 19"/>
                <a:gd name="T2" fmla="*/ 0 w 23"/>
                <a:gd name="T3" fmla="*/ 6 h 19"/>
                <a:gd name="T4" fmla="*/ 0 w 23"/>
                <a:gd name="T5" fmla="*/ 6 h 19"/>
                <a:gd name="T6" fmla="*/ 3 w 23"/>
                <a:gd name="T7" fmla="*/ 0 h 19"/>
                <a:gd name="T8" fmla="*/ 0 w 23"/>
                <a:gd name="T9" fmla="*/ 6 h 19"/>
                <a:gd name="T10" fmla="*/ 1 w 23"/>
                <a:gd name="T11" fmla="*/ 6 h 19"/>
                <a:gd name="T12" fmla="*/ 4 w 23"/>
                <a:gd name="T13" fmla="*/ 19 h 19"/>
                <a:gd name="T14" fmla="*/ 17 w 23"/>
                <a:gd name="T15" fmla="*/ 13 h 19"/>
                <a:gd name="T16" fmla="*/ 18 w 23"/>
                <a:gd name="T17" fmla="*/ 13 h 19"/>
                <a:gd name="T18" fmla="*/ 20 w 23"/>
                <a:gd name="T19" fmla="*/ 12 h 19"/>
                <a:gd name="T20" fmla="*/ 10 w 23"/>
                <a:gd name="T21" fmla="*/ 12 h 19"/>
                <a:gd name="T22" fmla="*/ 3 w 23"/>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19">
                  <a:moveTo>
                    <a:pt x="0" y="6"/>
                  </a:moveTo>
                  <a:cubicBezTo>
                    <a:pt x="0" y="6"/>
                    <a:pt x="0" y="6"/>
                    <a:pt x="0" y="6"/>
                  </a:cubicBezTo>
                  <a:cubicBezTo>
                    <a:pt x="0" y="6"/>
                    <a:pt x="0" y="6"/>
                    <a:pt x="0" y="6"/>
                  </a:cubicBezTo>
                  <a:moveTo>
                    <a:pt x="3" y="0"/>
                  </a:moveTo>
                  <a:cubicBezTo>
                    <a:pt x="3" y="5"/>
                    <a:pt x="1" y="6"/>
                    <a:pt x="0" y="6"/>
                  </a:cubicBezTo>
                  <a:cubicBezTo>
                    <a:pt x="1" y="6"/>
                    <a:pt x="1" y="6"/>
                    <a:pt x="1" y="6"/>
                  </a:cubicBezTo>
                  <a:cubicBezTo>
                    <a:pt x="4" y="6"/>
                    <a:pt x="4" y="19"/>
                    <a:pt x="4" y="19"/>
                  </a:cubicBezTo>
                  <a:cubicBezTo>
                    <a:pt x="10" y="14"/>
                    <a:pt x="15" y="13"/>
                    <a:pt x="17" y="13"/>
                  </a:cubicBezTo>
                  <a:cubicBezTo>
                    <a:pt x="18" y="13"/>
                    <a:pt x="18" y="13"/>
                    <a:pt x="18" y="13"/>
                  </a:cubicBezTo>
                  <a:cubicBezTo>
                    <a:pt x="23" y="12"/>
                    <a:pt x="23" y="12"/>
                    <a:pt x="20" y="12"/>
                  </a:cubicBezTo>
                  <a:cubicBezTo>
                    <a:pt x="17" y="12"/>
                    <a:pt x="10" y="12"/>
                    <a:pt x="10" y="12"/>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pic>
          <p:nvPicPr>
            <p:cNvPr id="153" name="Picture 55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03" y="2664"/>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54" name="Freeform 556"/>
            <p:cNvSpPr>
              <a:spLocks/>
            </p:cNvSpPr>
            <p:nvPr/>
          </p:nvSpPr>
          <p:spPr bwMode="auto">
            <a:xfrm>
              <a:off x="1309" y="2669"/>
              <a:ext cx="1" cy="1"/>
            </a:xfrm>
            <a:custGeom>
              <a:avLst/>
              <a:gdLst>
                <a:gd name="T0" fmla="*/ 0 w 1"/>
                <a:gd name="T1" fmla="*/ 0 h 1"/>
                <a:gd name="T2" fmla="*/ 0 w 1"/>
                <a:gd name="T3" fmla="*/ 0 h 1"/>
                <a:gd name="T4" fmla="*/ 1 w 1"/>
                <a:gd name="T5" fmla="*/ 1 h 1"/>
                <a:gd name="T6" fmla="*/ 1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0"/>
                  </a:cubicBezTo>
                  <a:cubicBezTo>
                    <a:pt x="0" y="0"/>
                    <a:pt x="0" y="1"/>
                    <a:pt x="1" y="1"/>
                  </a:cubicBezTo>
                  <a:cubicBezTo>
                    <a:pt x="1" y="1"/>
                    <a:pt x="1" y="1"/>
                    <a:pt x="1" y="1"/>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5" name="Freeform 557"/>
            <p:cNvSpPr>
              <a:spLocks noEditPoints="1"/>
            </p:cNvSpPr>
            <p:nvPr/>
          </p:nvSpPr>
          <p:spPr bwMode="auto">
            <a:xfrm>
              <a:off x="1318" y="2704"/>
              <a:ext cx="40" cy="30"/>
            </a:xfrm>
            <a:custGeom>
              <a:avLst/>
              <a:gdLst>
                <a:gd name="T0" fmla="*/ 19 w 28"/>
                <a:gd name="T1" fmla="*/ 10 h 21"/>
                <a:gd name="T2" fmla="*/ 19 w 28"/>
                <a:gd name="T3" fmla="*/ 10 h 21"/>
                <a:gd name="T4" fmla="*/ 20 w 28"/>
                <a:gd name="T5" fmla="*/ 15 h 21"/>
                <a:gd name="T6" fmla="*/ 20 w 28"/>
                <a:gd name="T7" fmla="*/ 15 h 21"/>
                <a:gd name="T8" fmla="*/ 20 w 28"/>
                <a:gd name="T9" fmla="*/ 15 h 21"/>
                <a:gd name="T10" fmla="*/ 21 w 28"/>
                <a:gd name="T11" fmla="*/ 10 h 21"/>
                <a:gd name="T12" fmla="*/ 19 w 28"/>
                <a:gd name="T13" fmla="*/ 10 h 21"/>
                <a:gd name="T14" fmla="*/ 8 w 28"/>
                <a:gd name="T15" fmla="*/ 9 h 21"/>
                <a:gd name="T16" fmla="*/ 3 w 28"/>
                <a:gd name="T17" fmla="*/ 14 h 21"/>
                <a:gd name="T18" fmla="*/ 2 w 28"/>
                <a:gd name="T19" fmla="*/ 15 h 21"/>
                <a:gd name="T20" fmla="*/ 0 w 28"/>
                <a:gd name="T21" fmla="*/ 20 h 21"/>
                <a:gd name="T22" fmla="*/ 10 w 28"/>
                <a:gd name="T23" fmla="*/ 17 h 21"/>
                <a:gd name="T24" fmla="*/ 7 w 28"/>
                <a:gd name="T25" fmla="*/ 13 h 21"/>
                <a:gd name="T26" fmla="*/ 7 w 28"/>
                <a:gd name="T27" fmla="*/ 14 h 21"/>
                <a:gd name="T28" fmla="*/ 5 w 28"/>
                <a:gd name="T29" fmla="*/ 17 h 21"/>
                <a:gd name="T30" fmla="*/ 3 w 28"/>
                <a:gd name="T31" fmla="*/ 17 h 21"/>
                <a:gd name="T32" fmla="*/ 4 w 28"/>
                <a:gd name="T33" fmla="*/ 13 h 21"/>
                <a:gd name="T34" fmla="*/ 6 w 28"/>
                <a:gd name="T35" fmla="*/ 13 h 21"/>
                <a:gd name="T36" fmla="*/ 8 w 28"/>
                <a:gd name="T37" fmla="*/ 10 h 21"/>
                <a:gd name="T38" fmla="*/ 8 w 28"/>
                <a:gd name="T39" fmla="*/ 9 h 21"/>
                <a:gd name="T40" fmla="*/ 27 w 28"/>
                <a:gd name="T41" fmla="*/ 6 h 21"/>
                <a:gd name="T42" fmla="*/ 26 w 28"/>
                <a:gd name="T43" fmla="*/ 11 h 21"/>
                <a:gd name="T44" fmla="*/ 26 w 28"/>
                <a:gd name="T45" fmla="*/ 12 h 21"/>
                <a:gd name="T46" fmla="*/ 27 w 28"/>
                <a:gd name="T47" fmla="*/ 15 h 21"/>
                <a:gd name="T48" fmla="*/ 27 w 28"/>
                <a:gd name="T49" fmla="*/ 21 h 21"/>
                <a:gd name="T50" fmla="*/ 27 w 28"/>
                <a:gd name="T51" fmla="*/ 21 h 21"/>
                <a:gd name="T52" fmla="*/ 27 w 28"/>
                <a:gd name="T53" fmla="*/ 6 h 21"/>
                <a:gd name="T54" fmla="*/ 13 w 28"/>
                <a:gd name="T55" fmla="*/ 5 h 21"/>
                <a:gd name="T56" fmla="*/ 10 w 28"/>
                <a:gd name="T57" fmla="*/ 8 h 21"/>
                <a:gd name="T58" fmla="*/ 10 w 28"/>
                <a:gd name="T59" fmla="*/ 8 h 21"/>
                <a:gd name="T60" fmla="*/ 13 w 28"/>
                <a:gd name="T61" fmla="*/ 6 h 21"/>
                <a:gd name="T62" fmla="*/ 13 w 28"/>
                <a:gd name="T63" fmla="*/ 5 h 21"/>
                <a:gd name="T64" fmla="*/ 8 w 28"/>
                <a:gd name="T65" fmla="*/ 2 h 21"/>
                <a:gd name="T66" fmla="*/ 5 w 28"/>
                <a:gd name="T67" fmla="*/ 5 h 21"/>
                <a:gd name="T68" fmla="*/ 6 w 28"/>
                <a:gd name="T69" fmla="*/ 6 h 21"/>
                <a:gd name="T70" fmla="*/ 8 w 28"/>
                <a:gd name="T71" fmla="*/ 6 h 21"/>
                <a:gd name="T72" fmla="*/ 8 w 28"/>
                <a:gd name="T73" fmla="*/ 4 h 21"/>
                <a:gd name="T74" fmla="*/ 8 w 28"/>
                <a:gd name="T75" fmla="*/ 2 h 21"/>
                <a:gd name="T76" fmla="*/ 20 w 28"/>
                <a:gd name="T77" fmla="*/ 1 h 21"/>
                <a:gd name="T78" fmla="*/ 20 w 28"/>
                <a:gd name="T79" fmla="*/ 1 h 21"/>
                <a:gd name="T80" fmla="*/ 20 w 28"/>
                <a:gd name="T81" fmla="*/ 1 h 21"/>
                <a:gd name="T82" fmla="*/ 19 w 28"/>
                <a:gd name="T83" fmla="*/ 3 h 21"/>
                <a:gd name="T84" fmla="*/ 19 w 28"/>
                <a:gd name="T85" fmla="*/ 3 h 21"/>
                <a:gd name="T86" fmla="*/ 20 w 28"/>
                <a:gd name="T87" fmla="*/ 1 h 21"/>
                <a:gd name="T88" fmla="*/ 20 w 28"/>
                <a:gd name="T89" fmla="*/ 1 h 21"/>
                <a:gd name="T90" fmla="*/ 11 w 28"/>
                <a:gd name="T91" fmla="*/ 1 h 21"/>
                <a:gd name="T92" fmla="*/ 10 w 28"/>
                <a:gd name="T93" fmla="*/ 2 h 21"/>
                <a:gd name="T94" fmla="*/ 10 w 28"/>
                <a:gd name="T95" fmla="*/ 5 h 21"/>
                <a:gd name="T96" fmla="*/ 11 w 28"/>
                <a:gd name="T97" fmla="*/ 5 h 21"/>
                <a:gd name="T98" fmla="*/ 13 w 28"/>
                <a:gd name="T99" fmla="*/ 4 h 21"/>
                <a:gd name="T100" fmla="*/ 13 w 28"/>
                <a:gd name="T101" fmla="*/ 4 h 21"/>
                <a:gd name="T102" fmla="*/ 11 w 28"/>
                <a:gd name="T103" fmla="*/ 1 h 21"/>
                <a:gd name="T104" fmla="*/ 17 w 28"/>
                <a:gd name="T105" fmla="*/ 0 h 21"/>
                <a:gd name="T106" fmla="*/ 14 w 28"/>
                <a:gd name="T107" fmla="*/ 1 h 21"/>
                <a:gd name="T108" fmla="*/ 15 w 28"/>
                <a:gd name="T109" fmla="*/ 3 h 21"/>
                <a:gd name="T110" fmla="*/ 16 w 28"/>
                <a:gd name="T111" fmla="*/ 3 h 21"/>
                <a:gd name="T112" fmla="*/ 15 w 28"/>
                <a:gd name="T113" fmla="*/ 3 h 21"/>
                <a:gd name="T114" fmla="*/ 16 w 28"/>
                <a:gd name="T115" fmla="*/ 5 h 21"/>
                <a:gd name="T116" fmla="*/ 17 w 28"/>
                <a:gd name="T117" fmla="*/ 4 h 21"/>
                <a:gd name="T118" fmla="*/ 16 w 28"/>
                <a:gd name="T119" fmla="*/ 2 h 21"/>
                <a:gd name="T120" fmla="*/ 17 w 28"/>
                <a:gd name="T1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 h="21">
                  <a:moveTo>
                    <a:pt x="19" y="10"/>
                  </a:moveTo>
                  <a:cubicBezTo>
                    <a:pt x="19" y="10"/>
                    <a:pt x="19" y="10"/>
                    <a:pt x="19" y="10"/>
                  </a:cubicBezTo>
                  <a:cubicBezTo>
                    <a:pt x="18" y="15"/>
                    <a:pt x="19" y="15"/>
                    <a:pt x="20" y="15"/>
                  </a:cubicBezTo>
                  <a:cubicBezTo>
                    <a:pt x="20" y="15"/>
                    <a:pt x="20" y="15"/>
                    <a:pt x="20" y="15"/>
                  </a:cubicBezTo>
                  <a:cubicBezTo>
                    <a:pt x="20" y="15"/>
                    <a:pt x="20" y="15"/>
                    <a:pt x="20" y="15"/>
                  </a:cubicBezTo>
                  <a:cubicBezTo>
                    <a:pt x="21" y="15"/>
                    <a:pt x="21" y="13"/>
                    <a:pt x="21" y="10"/>
                  </a:cubicBezTo>
                  <a:cubicBezTo>
                    <a:pt x="20" y="10"/>
                    <a:pt x="20" y="10"/>
                    <a:pt x="19" y="10"/>
                  </a:cubicBezTo>
                  <a:moveTo>
                    <a:pt x="8" y="9"/>
                  </a:moveTo>
                  <a:cubicBezTo>
                    <a:pt x="6" y="11"/>
                    <a:pt x="5" y="12"/>
                    <a:pt x="3" y="14"/>
                  </a:cubicBezTo>
                  <a:cubicBezTo>
                    <a:pt x="3" y="15"/>
                    <a:pt x="3" y="15"/>
                    <a:pt x="2" y="15"/>
                  </a:cubicBezTo>
                  <a:cubicBezTo>
                    <a:pt x="1" y="17"/>
                    <a:pt x="0" y="18"/>
                    <a:pt x="0" y="20"/>
                  </a:cubicBezTo>
                  <a:cubicBezTo>
                    <a:pt x="10" y="17"/>
                    <a:pt x="10" y="17"/>
                    <a:pt x="10" y="17"/>
                  </a:cubicBezTo>
                  <a:cubicBezTo>
                    <a:pt x="8" y="17"/>
                    <a:pt x="7" y="14"/>
                    <a:pt x="7" y="13"/>
                  </a:cubicBezTo>
                  <a:cubicBezTo>
                    <a:pt x="7" y="13"/>
                    <a:pt x="7" y="14"/>
                    <a:pt x="7" y="14"/>
                  </a:cubicBezTo>
                  <a:cubicBezTo>
                    <a:pt x="5" y="17"/>
                    <a:pt x="5" y="17"/>
                    <a:pt x="5" y="17"/>
                  </a:cubicBezTo>
                  <a:cubicBezTo>
                    <a:pt x="3" y="17"/>
                    <a:pt x="3" y="17"/>
                    <a:pt x="3" y="17"/>
                  </a:cubicBezTo>
                  <a:cubicBezTo>
                    <a:pt x="4" y="13"/>
                    <a:pt x="4" y="13"/>
                    <a:pt x="4" y="13"/>
                  </a:cubicBezTo>
                  <a:cubicBezTo>
                    <a:pt x="6" y="13"/>
                    <a:pt x="6" y="13"/>
                    <a:pt x="6" y="13"/>
                  </a:cubicBezTo>
                  <a:cubicBezTo>
                    <a:pt x="5" y="13"/>
                    <a:pt x="5" y="12"/>
                    <a:pt x="8" y="10"/>
                  </a:cubicBezTo>
                  <a:cubicBezTo>
                    <a:pt x="8" y="10"/>
                    <a:pt x="8" y="10"/>
                    <a:pt x="8" y="9"/>
                  </a:cubicBezTo>
                  <a:moveTo>
                    <a:pt x="27" y="6"/>
                  </a:moveTo>
                  <a:cubicBezTo>
                    <a:pt x="27" y="8"/>
                    <a:pt x="27" y="10"/>
                    <a:pt x="26" y="11"/>
                  </a:cubicBezTo>
                  <a:cubicBezTo>
                    <a:pt x="26" y="12"/>
                    <a:pt x="26" y="12"/>
                    <a:pt x="26" y="12"/>
                  </a:cubicBezTo>
                  <a:cubicBezTo>
                    <a:pt x="27" y="13"/>
                    <a:pt x="27" y="14"/>
                    <a:pt x="27" y="15"/>
                  </a:cubicBezTo>
                  <a:cubicBezTo>
                    <a:pt x="27" y="15"/>
                    <a:pt x="28" y="16"/>
                    <a:pt x="27" y="21"/>
                  </a:cubicBezTo>
                  <a:cubicBezTo>
                    <a:pt x="27" y="21"/>
                    <a:pt x="27" y="21"/>
                    <a:pt x="27" y="21"/>
                  </a:cubicBezTo>
                  <a:cubicBezTo>
                    <a:pt x="28" y="19"/>
                    <a:pt x="28" y="15"/>
                    <a:pt x="27" y="6"/>
                  </a:cubicBezTo>
                  <a:moveTo>
                    <a:pt x="13" y="5"/>
                  </a:moveTo>
                  <a:cubicBezTo>
                    <a:pt x="12" y="6"/>
                    <a:pt x="11" y="7"/>
                    <a:pt x="10" y="8"/>
                  </a:cubicBezTo>
                  <a:cubicBezTo>
                    <a:pt x="10" y="8"/>
                    <a:pt x="10" y="8"/>
                    <a:pt x="10" y="8"/>
                  </a:cubicBezTo>
                  <a:cubicBezTo>
                    <a:pt x="11" y="8"/>
                    <a:pt x="12" y="7"/>
                    <a:pt x="13" y="6"/>
                  </a:cubicBezTo>
                  <a:cubicBezTo>
                    <a:pt x="13" y="6"/>
                    <a:pt x="13" y="5"/>
                    <a:pt x="13" y="5"/>
                  </a:cubicBezTo>
                  <a:moveTo>
                    <a:pt x="8" y="2"/>
                  </a:moveTo>
                  <a:cubicBezTo>
                    <a:pt x="7" y="3"/>
                    <a:pt x="6" y="4"/>
                    <a:pt x="5" y="5"/>
                  </a:cubicBezTo>
                  <a:cubicBezTo>
                    <a:pt x="5" y="5"/>
                    <a:pt x="4" y="6"/>
                    <a:pt x="6" y="6"/>
                  </a:cubicBezTo>
                  <a:cubicBezTo>
                    <a:pt x="6" y="6"/>
                    <a:pt x="7" y="6"/>
                    <a:pt x="8" y="6"/>
                  </a:cubicBezTo>
                  <a:cubicBezTo>
                    <a:pt x="8" y="5"/>
                    <a:pt x="8" y="4"/>
                    <a:pt x="8" y="4"/>
                  </a:cubicBezTo>
                  <a:cubicBezTo>
                    <a:pt x="8" y="3"/>
                    <a:pt x="8" y="3"/>
                    <a:pt x="8" y="2"/>
                  </a:cubicBezTo>
                  <a:moveTo>
                    <a:pt x="20" y="1"/>
                  </a:moveTo>
                  <a:cubicBezTo>
                    <a:pt x="20" y="1"/>
                    <a:pt x="20" y="1"/>
                    <a:pt x="20" y="1"/>
                  </a:cubicBezTo>
                  <a:cubicBezTo>
                    <a:pt x="20" y="1"/>
                    <a:pt x="20" y="1"/>
                    <a:pt x="20" y="1"/>
                  </a:cubicBezTo>
                  <a:cubicBezTo>
                    <a:pt x="19" y="1"/>
                    <a:pt x="19" y="2"/>
                    <a:pt x="19" y="3"/>
                  </a:cubicBezTo>
                  <a:cubicBezTo>
                    <a:pt x="19" y="3"/>
                    <a:pt x="19" y="3"/>
                    <a:pt x="19" y="3"/>
                  </a:cubicBezTo>
                  <a:cubicBezTo>
                    <a:pt x="19" y="3"/>
                    <a:pt x="20" y="2"/>
                    <a:pt x="20" y="1"/>
                  </a:cubicBezTo>
                  <a:cubicBezTo>
                    <a:pt x="20" y="1"/>
                    <a:pt x="20" y="1"/>
                    <a:pt x="20" y="1"/>
                  </a:cubicBezTo>
                  <a:moveTo>
                    <a:pt x="11" y="1"/>
                  </a:moveTo>
                  <a:cubicBezTo>
                    <a:pt x="10" y="1"/>
                    <a:pt x="10" y="2"/>
                    <a:pt x="10" y="2"/>
                  </a:cubicBezTo>
                  <a:cubicBezTo>
                    <a:pt x="10" y="2"/>
                    <a:pt x="10" y="4"/>
                    <a:pt x="10" y="5"/>
                  </a:cubicBezTo>
                  <a:cubicBezTo>
                    <a:pt x="10" y="5"/>
                    <a:pt x="11" y="5"/>
                    <a:pt x="11" y="5"/>
                  </a:cubicBezTo>
                  <a:cubicBezTo>
                    <a:pt x="13" y="4"/>
                    <a:pt x="13" y="4"/>
                    <a:pt x="13" y="4"/>
                  </a:cubicBezTo>
                  <a:cubicBezTo>
                    <a:pt x="13" y="4"/>
                    <a:pt x="13" y="4"/>
                    <a:pt x="13" y="4"/>
                  </a:cubicBezTo>
                  <a:cubicBezTo>
                    <a:pt x="13" y="2"/>
                    <a:pt x="12" y="1"/>
                    <a:pt x="11" y="1"/>
                  </a:cubicBezTo>
                  <a:moveTo>
                    <a:pt x="17" y="0"/>
                  </a:moveTo>
                  <a:cubicBezTo>
                    <a:pt x="17" y="0"/>
                    <a:pt x="16" y="1"/>
                    <a:pt x="14" y="1"/>
                  </a:cubicBezTo>
                  <a:cubicBezTo>
                    <a:pt x="15" y="1"/>
                    <a:pt x="15" y="2"/>
                    <a:pt x="15" y="3"/>
                  </a:cubicBezTo>
                  <a:cubicBezTo>
                    <a:pt x="16" y="3"/>
                    <a:pt x="16" y="3"/>
                    <a:pt x="16" y="3"/>
                  </a:cubicBezTo>
                  <a:cubicBezTo>
                    <a:pt x="16" y="3"/>
                    <a:pt x="16" y="3"/>
                    <a:pt x="15" y="3"/>
                  </a:cubicBezTo>
                  <a:cubicBezTo>
                    <a:pt x="16" y="4"/>
                    <a:pt x="16" y="4"/>
                    <a:pt x="16" y="5"/>
                  </a:cubicBezTo>
                  <a:cubicBezTo>
                    <a:pt x="16" y="5"/>
                    <a:pt x="16" y="5"/>
                    <a:pt x="17" y="4"/>
                  </a:cubicBezTo>
                  <a:cubicBezTo>
                    <a:pt x="17" y="3"/>
                    <a:pt x="17" y="2"/>
                    <a:pt x="16" y="2"/>
                  </a:cubicBezTo>
                  <a:cubicBezTo>
                    <a:pt x="16" y="2"/>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6" name="Freeform 558"/>
            <p:cNvSpPr>
              <a:spLocks/>
            </p:cNvSpPr>
            <p:nvPr/>
          </p:nvSpPr>
          <p:spPr bwMode="auto">
            <a:xfrm>
              <a:off x="1248" y="2807"/>
              <a:ext cx="138" cy="13"/>
            </a:xfrm>
            <a:custGeom>
              <a:avLst/>
              <a:gdLst>
                <a:gd name="T0" fmla="*/ 90 w 95"/>
                <a:gd name="T1" fmla="*/ 0 h 9"/>
                <a:gd name="T2" fmla="*/ 89 w 95"/>
                <a:gd name="T3" fmla="*/ 1 h 9"/>
                <a:gd name="T4" fmla="*/ 89 w 95"/>
                <a:gd name="T5" fmla="*/ 1 h 9"/>
                <a:gd name="T6" fmla="*/ 78 w 95"/>
                <a:gd name="T7" fmla="*/ 6 h 9"/>
                <a:gd name="T8" fmla="*/ 64 w 95"/>
                <a:gd name="T9" fmla="*/ 7 h 9"/>
                <a:gd name="T10" fmla="*/ 58 w 95"/>
                <a:gd name="T11" fmla="*/ 6 h 9"/>
                <a:gd name="T12" fmla="*/ 28 w 95"/>
                <a:gd name="T13" fmla="*/ 8 h 9"/>
                <a:gd name="T14" fmla="*/ 25 w 95"/>
                <a:gd name="T15" fmla="*/ 8 h 9"/>
                <a:gd name="T16" fmla="*/ 5 w 95"/>
                <a:gd name="T17" fmla="*/ 4 h 9"/>
                <a:gd name="T18" fmla="*/ 4 w 95"/>
                <a:gd name="T19" fmla="*/ 2 h 9"/>
                <a:gd name="T20" fmla="*/ 4 w 95"/>
                <a:gd name="T21" fmla="*/ 2 h 9"/>
                <a:gd name="T22" fmla="*/ 8 w 95"/>
                <a:gd name="T23" fmla="*/ 6 h 9"/>
                <a:gd name="T24" fmla="*/ 24 w 95"/>
                <a:gd name="T25" fmla="*/ 9 h 9"/>
                <a:gd name="T26" fmla="*/ 29 w 95"/>
                <a:gd name="T27" fmla="*/ 9 h 9"/>
                <a:gd name="T28" fmla="*/ 64 w 95"/>
                <a:gd name="T29" fmla="*/ 8 h 9"/>
                <a:gd name="T30" fmla="*/ 82 w 95"/>
                <a:gd name="T31" fmla="*/ 5 h 9"/>
                <a:gd name="T32" fmla="*/ 92 w 95"/>
                <a:gd name="T33" fmla="*/ 1 h 9"/>
                <a:gd name="T34" fmla="*/ 90 w 95"/>
                <a:gd name="T35" fmla="*/ 1 h 9"/>
                <a:gd name="T36" fmla="*/ 90 w 95"/>
                <a:gd name="T3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9">
                  <a:moveTo>
                    <a:pt x="90" y="0"/>
                  </a:moveTo>
                  <a:cubicBezTo>
                    <a:pt x="90" y="1"/>
                    <a:pt x="89" y="1"/>
                    <a:pt x="89" y="1"/>
                  </a:cubicBezTo>
                  <a:cubicBezTo>
                    <a:pt x="89" y="1"/>
                    <a:pt x="89" y="1"/>
                    <a:pt x="89" y="1"/>
                  </a:cubicBezTo>
                  <a:cubicBezTo>
                    <a:pt x="86" y="1"/>
                    <a:pt x="78" y="6"/>
                    <a:pt x="78" y="6"/>
                  </a:cubicBezTo>
                  <a:cubicBezTo>
                    <a:pt x="64" y="7"/>
                    <a:pt x="64" y="7"/>
                    <a:pt x="64" y="7"/>
                  </a:cubicBezTo>
                  <a:cubicBezTo>
                    <a:pt x="63" y="7"/>
                    <a:pt x="60" y="6"/>
                    <a:pt x="58" y="6"/>
                  </a:cubicBezTo>
                  <a:cubicBezTo>
                    <a:pt x="47" y="6"/>
                    <a:pt x="28" y="8"/>
                    <a:pt x="28" y="8"/>
                  </a:cubicBezTo>
                  <a:cubicBezTo>
                    <a:pt x="27" y="8"/>
                    <a:pt x="26" y="8"/>
                    <a:pt x="25" y="8"/>
                  </a:cubicBezTo>
                  <a:cubicBezTo>
                    <a:pt x="17" y="8"/>
                    <a:pt x="5" y="4"/>
                    <a:pt x="5" y="4"/>
                  </a:cubicBezTo>
                  <a:cubicBezTo>
                    <a:pt x="5" y="3"/>
                    <a:pt x="5" y="3"/>
                    <a:pt x="4" y="2"/>
                  </a:cubicBezTo>
                  <a:cubicBezTo>
                    <a:pt x="4" y="2"/>
                    <a:pt x="4" y="2"/>
                    <a:pt x="4" y="2"/>
                  </a:cubicBezTo>
                  <a:cubicBezTo>
                    <a:pt x="4" y="2"/>
                    <a:pt x="0" y="3"/>
                    <a:pt x="8" y="6"/>
                  </a:cubicBezTo>
                  <a:cubicBezTo>
                    <a:pt x="8" y="6"/>
                    <a:pt x="16" y="9"/>
                    <a:pt x="24" y="9"/>
                  </a:cubicBezTo>
                  <a:cubicBezTo>
                    <a:pt x="25" y="9"/>
                    <a:pt x="27" y="9"/>
                    <a:pt x="29" y="9"/>
                  </a:cubicBezTo>
                  <a:cubicBezTo>
                    <a:pt x="29" y="9"/>
                    <a:pt x="59" y="8"/>
                    <a:pt x="64" y="8"/>
                  </a:cubicBezTo>
                  <a:cubicBezTo>
                    <a:pt x="64" y="8"/>
                    <a:pt x="76" y="8"/>
                    <a:pt x="82" y="5"/>
                  </a:cubicBezTo>
                  <a:cubicBezTo>
                    <a:pt x="82" y="5"/>
                    <a:pt x="95" y="1"/>
                    <a:pt x="92" y="1"/>
                  </a:cubicBezTo>
                  <a:cubicBezTo>
                    <a:pt x="91" y="1"/>
                    <a:pt x="91" y="1"/>
                    <a:pt x="90" y="1"/>
                  </a:cubicBezTo>
                  <a:cubicBezTo>
                    <a:pt x="90" y="0"/>
                    <a:pt x="90" y="0"/>
                    <a:pt x="9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7" name="Freeform 559"/>
            <p:cNvSpPr>
              <a:spLocks noEditPoints="1"/>
            </p:cNvSpPr>
            <p:nvPr/>
          </p:nvSpPr>
          <p:spPr bwMode="auto">
            <a:xfrm>
              <a:off x="1254" y="2718"/>
              <a:ext cx="125" cy="101"/>
            </a:xfrm>
            <a:custGeom>
              <a:avLst/>
              <a:gdLst>
                <a:gd name="T0" fmla="*/ 50 w 86"/>
                <a:gd name="T1" fmla="*/ 46 h 69"/>
                <a:gd name="T2" fmla="*/ 51 w 86"/>
                <a:gd name="T3" fmla="*/ 46 h 69"/>
                <a:gd name="T4" fmla="*/ 59 w 86"/>
                <a:gd name="T5" fmla="*/ 1 h 69"/>
                <a:gd name="T6" fmla="*/ 58 w 86"/>
                <a:gd name="T7" fmla="*/ 5 h 69"/>
                <a:gd name="T8" fmla="*/ 59 w 86"/>
                <a:gd name="T9" fmla="*/ 7 h 69"/>
                <a:gd name="T10" fmla="*/ 53 w 86"/>
                <a:gd name="T11" fmla="*/ 12 h 69"/>
                <a:gd name="T12" fmla="*/ 40 w 86"/>
                <a:gd name="T13" fmla="*/ 29 h 69"/>
                <a:gd name="T14" fmla="*/ 38 w 86"/>
                <a:gd name="T15" fmla="*/ 58 h 69"/>
                <a:gd name="T16" fmla="*/ 47 w 86"/>
                <a:gd name="T17" fmla="*/ 57 h 69"/>
                <a:gd name="T18" fmla="*/ 47 w 86"/>
                <a:gd name="T19" fmla="*/ 58 h 69"/>
                <a:gd name="T20" fmla="*/ 38 w 86"/>
                <a:gd name="T21" fmla="*/ 61 h 69"/>
                <a:gd name="T22" fmla="*/ 37 w 86"/>
                <a:gd name="T23" fmla="*/ 61 h 69"/>
                <a:gd name="T24" fmla="*/ 19 w 86"/>
                <a:gd name="T25" fmla="*/ 68 h 69"/>
                <a:gd name="T26" fmla="*/ 0 w 86"/>
                <a:gd name="T27" fmla="*/ 63 h 69"/>
                <a:gd name="T28" fmla="*/ 21 w 86"/>
                <a:gd name="T29" fmla="*/ 69 h 69"/>
                <a:gd name="T30" fmla="*/ 54 w 86"/>
                <a:gd name="T31" fmla="*/ 67 h 69"/>
                <a:gd name="T32" fmla="*/ 74 w 86"/>
                <a:gd name="T33" fmla="*/ 67 h 69"/>
                <a:gd name="T34" fmla="*/ 85 w 86"/>
                <a:gd name="T35" fmla="*/ 62 h 69"/>
                <a:gd name="T36" fmla="*/ 85 w 86"/>
                <a:gd name="T37" fmla="*/ 60 h 69"/>
                <a:gd name="T38" fmla="*/ 82 w 86"/>
                <a:gd name="T39" fmla="*/ 61 h 69"/>
                <a:gd name="T40" fmla="*/ 82 w 86"/>
                <a:gd name="T41" fmla="*/ 57 h 69"/>
                <a:gd name="T42" fmla="*/ 74 w 86"/>
                <a:gd name="T43" fmla="*/ 64 h 69"/>
                <a:gd name="T44" fmla="*/ 79 w 86"/>
                <a:gd name="T45" fmla="*/ 55 h 69"/>
                <a:gd name="T46" fmla="*/ 78 w 86"/>
                <a:gd name="T47" fmla="*/ 55 h 69"/>
                <a:gd name="T48" fmla="*/ 63 w 86"/>
                <a:gd name="T49" fmla="*/ 63 h 69"/>
                <a:gd name="T50" fmla="*/ 73 w 86"/>
                <a:gd name="T51" fmla="*/ 56 h 69"/>
                <a:gd name="T52" fmla="*/ 52 w 86"/>
                <a:gd name="T53" fmla="*/ 58 h 69"/>
                <a:gd name="T54" fmla="*/ 52 w 86"/>
                <a:gd name="T55" fmla="*/ 58 h 69"/>
                <a:gd name="T56" fmla="*/ 48 w 86"/>
                <a:gd name="T57" fmla="*/ 46 h 69"/>
                <a:gd name="T58" fmla="*/ 51 w 86"/>
                <a:gd name="T59" fmla="*/ 43 h 69"/>
                <a:gd name="T60" fmla="*/ 50 w 86"/>
                <a:gd name="T61" fmla="*/ 42 h 69"/>
                <a:gd name="T62" fmla="*/ 54 w 86"/>
                <a:gd name="T63" fmla="*/ 41 h 69"/>
                <a:gd name="T64" fmla="*/ 67 w 86"/>
                <a:gd name="T65" fmla="*/ 40 h 69"/>
                <a:gd name="T66" fmla="*/ 58 w 86"/>
                <a:gd name="T67" fmla="*/ 34 h 69"/>
                <a:gd name="T68" fmla="*/ 63 w 86"/>
                <a:gd name="T69" fmla="*/ 28 h 69"/>
                <a:gd name="T70" fmla="*/ 64 w 86"/>
                <a:gd name="T71" fmla="*/ 14 h 69"/>
                <a:gd name="T72" fmla="*/ 61 w 86"/>
                <a:gd name="T73" fmla="*/ 14 h 69"/>
                <a:gd name="T74" fmla="*/ 68 w 86"/>
                <a:gd name="T75" fmla="*/ 8 h 69"/>
                <a:gd name="T76" fmla="*/ 67 w 86"/>
                <a:gd name="T77" fmla="*/ 1 h 69"/>
                <a:gd name="T78" fmla="*/ 67 w 86"/>
                <a:gd name="T79" fmla="*/ 1 h 69"/>
                <a:gd name="T80" fmla="*/ 64 w 86"/>
                <a:gd name="T81" fmla="*/ 7 h 69"/>
                <a:gd name="T82" fmla="*/ 60 w 86"/>
                <a:gd name="T83"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6" h="69">
                  <a:moveTo>
                    <a:pt x="51" y="46"/>
                  </a:moveTo>
                  <a:cubicBezTo>
                    <a:pt x="50" y="46"/>
                    <a:pt x="50" y="46"/>
                    <a:pt x="50" y="46"/>
                  </a:cubicBezTo>
                  <a:cubicBezTo>
                    <a:pt x="50" y="46"/>
                    <a:pt x="50" y="46"/>
                    <a:pt x="50" y="46"/>
                  </a:cubicBezTo>
                  <a:cubicBezTo>
                    <a:pt x="50" y="46"/>
                    <a:pt x="50" y="46"/>
                    <a:pt x="51" y="46"/>
                  </a:cubicBezTo>
                  <a:moveTo>
                    <a:pt x="60" y="0"/>
                  </a:moveTo>
                  <a:cubicBezTo>
                    <a:pt x="60" y="0"/>
                    <a:pt x="60" y="0"/>
                    <a:pt x="59" y="1"/>
                  </a:cubicBezTo>
                  <a:cubicBezTo>
                    <a:pt x="59" y="2"/>
                    <a:pt x="59" y="4"/>
                    <a:pt x="59" y="4"/>
                  </a:cubicBezTo>
                  <a:cubicBezTo>
                    <a:pt x="59" y="4"/>
                    <a:pt x="59" y="5"/>
                    <a:pt x="58" y="5"/>
                  </a:cubicBezTo>
                  <a:cubicBezTo>
                    <a:pt x="60" y="5"/>
                    <a:pt x="60" y="5"/>
                    <a:pt x="60" y="5"/>
                  </a:cubicBezTo>
                  <a:cubicBezTo>
                    <a:pt x="59" y="7"/>
                    <a:pt x="59" y="7"/>
                    <a:pt x="59" y="7"/>
                  </a:cubicBezTo>
                  <a:cubicBezTo>
                    <a:pt x="59" y="7"/>
                    <a:pt x="59" y="7"/>
                    <a:pt x="59" y="7"/>
                  </a:cubicBezTo>
                  <a:cubicBezTo>
                    <a:pt x="58" y="7"/>
                    <a:pt x="55" y="7"/>
                    <a:pt x="53" y="12"/>
                  </a:cubicBezTo>
                  <a:cubicBezTo>
                    <a:pt x="50" y="13"/>
                    <a:pt x="29" y="22"/>
                    <a:pt x="40" y="29"/>
                  </a:cubicBezTo>
                  <a:cubicBezTo>
                    <a:pt x="40" y="29"/>
                    <a:pt x="40" y="29"/>
                    <a:pt x="40" y="29"/>
                  </a:cubicBezTo>
                  <a:cubicBezTo>
                    <a:pt x="41" y="29"/>
                    <a:pt x="55" y="29"/>
                    <a:pt x="42" y="44"/>
                  </a:cubicBezTo>
                  <a:cubicBezTo>
                    <a:pt x="42" y="44"/>
                    <a:pt x="28" y="58"/>
                    <a:pt x="38" y="58"/>
                  </a:cubicBezTo>
                  <a:cubicBezTo>
                    <a:pt x="40" y="58"/>
                    <a:pt x="42" y="58"/>
                    <a:pt x="45" y="57"/>
                  </a:cubicBezTo>
                  <a:cubicBezTo>
                    <a:pt x="45" y="57"/>
                    <a:pt x="46" y="57"/>
                    <a:pt x="47" y="57"/>
                  </a:cubicBezTo>
                  <a:cubicBezTo>
                    <a:pt x="47" y="57"/>
                    <a:pt x="47" y="57"/>
                    <a:pt x="47" y="57"/>
                  </a:cubicBezTo>
                  <a:cubicBezTo>
                    <a:pt x="47" y="58"/>
                    <a:pt x="47" y="58"/>
                    <a:pt x="47" y="58"/>
                  </a:cubicBezTo>
                  <a:cubicBezTo>
                    <a:pt x="47" y="58"/>
                    <a:pt x="47" y="58"/>
                    <a:pt x="47" y="58"/>
                  </a:cubicBezTo>
                  <a:cubicBezTo>
                    <a:pt x="47" y="58"/>
                    <a:pt x="42" y="61"/>
                    <a:pt x="38" y="61"/>
                  </a:cubicBezTo>
                  <a:cubicBezTo>
                    <a:pt x="38" y="61"/>
                    <a:pt x="38" y="61"/>
                    <a:pt x="37" y="61"/>
                  </a:cubicBezTo>
                  <a:cubicBezTo>
                    <a:pt x="37" y="61"/>
                    <a:pt x="37" y="61"/>
                    <a:pt x="37" y="61"/>
                  </a:cubicBezTo>
                  <a:cubicBezTo>
                    <a:pt x="35" y="61"/>
                    <a:pt x="27" y="61"/>
                    <a:pt x="25" y="66"/>
                  </a:cubicBezTo>
                  <a:cubicBezTo>
                    <a:pt x="25" y="66"/>
                    <a:pt x="24" y="68"/>
                    <a:pt x="19" y="68"/>
                  </a:cubicBezTo>
                  <a:cubicBezTo>
                    <a:pt x="18" y="68"/>
                    <a:pt x="17" y="68"/>
                    <a:pt x="16" y="68"/>
                  </a:cubicBezTo>
                  <a:cubicBezTo>
                    <a:pt x="0" y="63"/>
                    <a:pt x="0" y="63"/>
                    <a:pt x="0" y="63"/>
                  </a:cubicBezTo>
                  <a:cubicBezTo>
                    <a:pt x="1" y="64"/>
                    <a:pt x="1" y="64"/>
                    <a:pt x="1" y="65"/>
                  </a:cubicBezTo>
                  <a:cubicBezTo>
                    <a:pt x="1" y="65"/>
                    <a:pt x="13" y="69"/>
                    <a:pt x="21" y="69"/>
                  </a:cubicBezTo>
                  <a:cubicBezTo>
                    <a:pt x="22" y="69"/>
                    <a:pt x="23" y="69"/>
                    <a:pt x="24" y="69"/>
                  </a:cubicBezTo>
                  <a:cubicBezTo>
                    <a:pt x="24" y="69"/>
                    <a:pt x="43" y="67"/>
                    <a:pt x="54" y="67"/>
                  </a:cubicBezTo>
                  <a:cubicBezTo>
                    <a:pt x="56" y="67"/>
                    <a:pt x="59" y="68"/>
                    <a:pt x="60" y="68"/>
                  </a:cubicBezTo>
                  <a:cubicBezTo>
                    <a:pt x="74" y="67"/>
                    <a:pt x="74" y="67"/>
                    <a:pt x="74" y="67"/>
                  </a:cubicBezTo>
                  <a:cubicBezTo>
                    <a:pt x="74" y="67"/>
                    <a:pt x="82" y="62"/>
                    <a:pt x="85" y="62"/>
                  </a:cubicBezTo>
                  <a:cubicBezTo>
                    <a:pt x="85" y="62"/>
                    <a:pt x="85" y="62"/>
                    <a:pt x="85" y="62"/>
                  </a:cubicBezTo>
                  <a:cubicBezTo>
                    <a:pt x="85" y="62"/>
                    <a:pt x="86" y="62"/>
                    <a:pt x="86" y="61"/>
                  </a:cubicBezTo>
                  <a:cubicBezTo>
                    <a:pt x="85" y="60"/>
                    <a:pt x="85" y="60"/>
                    <a:pt x="85" y="60"/>
                  </a:cubicBezTo>
                  <a:cubicBezTo>
                    <a:pt x="84" y="61"/>
                    <a:pt x="84" y="62"/>
                    <a:pt x="83" y="62"/>
                  </a:cubicBezTo>
                  <a:cubicBezTo>
                    <a:pt x="82" y="62"/>
                    <a:pt x="82" y="61"/>
                    <a:pt x="82" y="61"/>
                  </a:cubicBezTo>
                  <a:cubicBezTo>
                    <a:pt x="84" y="59"/>
                    <a:pt x="83" y="58"/>
                    <a:pt x="83" y="58"/>
                  </a:cubicBezTo>
                  <a:cubicBezTo>
                    <a:pt x="82" y="57"/>
                    <a:pt x="82" y="57"/>
                    <a:pt x="82" y="57"/>
                  </a:cubicBezTo>
                  <a:cubicBezTo>
                    <a:pt x="81" y="57"/>
                    <a:pt x="81" y="57"/>
                    <a:pt x="81" y="57"/>
                  </a:cubicBezTo>
                  <a:cubicBezTo>
                    <a:pt x="79" y="60"/>
                    <a:pt x="74" y="64"/>
                    <a:pt x="74" y="64"/>
                  </a:cubicBezTo>
                  <a:cubicBezTo>
                    <a:pt x="73" y="63"/>
                    <a:pt x="79" y="56"/>
                    <a:pt x="79" y="56"/>
                  </a:cubicBezTo>
                  <a:cubicBezTo>
                    <a:pt x="79" y="55"/>
                    <a:pt x="79" y="55"/>
                    <a:pt x="79" y="55"/>
                  </a:cubicBezTo>
                  <a:cubicBezTo>
                    <a:pt x="78" y="55"/>
                    <a:pt x="78" y="55"/>
                    <a:pt x="78" y="55"/>
                  </a:cubicBezTo>
                  <a:cubicBezTo>
                    <a:pt x="78" y="55"/>
                    <a:pt x="78" y="55"/>
                    <a:pt x="78" y="55"/>
                  </a:cubicBezTo>
                  <a:cubicBezTo>
                    <a:pt x="77" y="56"/>
                    <a:pt x="76" y="56"/>
                    <a:pt x="75" y="57"/>
                  </a:cubicBezTo>
                  <a:cubicBezTo>
                    <a:pt x="68" y="62"/>
                    <a:pt x="65" y="63"/>
                    <a:pt x="63" y="63"/>
                  </a:cubicBezTo>
                  <a:cubicBezTo>
                    <a:pt x="62" y="63"/>
                    <a:pt x="62" y="63"/>
                    <a:pt x="62" y="63"/>
                  </a:cubicBezTo>
                  <a:cubicBezTo>
                    <a:pt x="64" y="59"/>
                    <a:pt x="73" y="56"/>
                    <a:pt x="73" y="56"/>
                  </a:cubicBezTo>
                  <a:cubicBezTo>
                    <a:pt x="73" y="56"/>
                    <a:pt x="68" y="56"/>
                    <a:pt x="63" y="56"/>
                  </a:cubicBezTo>
                  <a:cubicBezTo>
                    <a:pt x="59" y="56"/>
                    <a:pt x="54" y="56"/>
                    <a:pt x="52" y="58"/>
                  </a:cubicBezTo>
                  <a:cubicBezTo>
                    <a:pt x="52" y="58"/>
                    <a:pt x="52" y="58"/>
                    <a:pt x="52" y="58"/>
                  </a:cubicBezTo>
                  <a:cubicBezTo>
                    <a:pt x="52" y="58"/>
                    <a:pt x="52" y="58"/>
                    <a:pt x="52" y="58"/>
                  </a:cubicBezTo>
                  <a:cubicBezTo>
                    <a:pt x="52" y="56"/>
                    <a:pt x="50" y="50"/>
                    <a:pt x="50" y="46"/>
                  </a:cubicBezTo>
                  <a:cubicBezTo>
                    <a:pt x="49" y="46"/>
                    <a:pt x="49" y="46"/>
                    <a:pt x="48" y="46"/>
                  </a:cubicBezTo>
                  <a:cubicBezTo>
                    <a:pt x="47" y="44"/>
                    <a:pt x="48" y="43"/>
                    <a:pt x="50" y="42"/>
                  </a:cubicBezTo>
                  <a:cubicBezTo>
                    <a:pt x="51" y="43"/>
                    <a:pt x="51" y="43"/>
                    <a:pt x="51" y="43"/>
                  </a:cubicBezTo>
                  <a:cubicBezTo>
                    <a:pt x="51" y="43"/>
                    <a:pt x="51" y="43"/>
                    <a:pt x="51" y="43"/>
                  </a:cubicBezTo>
                  <a:cubicBezTo>
                    <a:pt x="50" y="42"/>
                    <a:pt x="50" y="42"/>
                    <a:pt x="50" y="42"/>
                  </a:cubicBezTo>
                  <a:cubicBezTo>
                    <a:pt x="51" y="42"/>
                    <a:pt x="52" y="41"/>
                    <a:pt x="53" y="41"/>
                  </a:cubicBezTo>
                  <a:cubicBezTo>
                    <a:pt x="54" y="41"/>
                    <a:pt x="54" y="41"/>
                    <a:pt x="54" y="41"/>
                  </a:cubicBezTo>
                  <a:cubicBezTo>
                    <a:pt x="56" y="39"/>
                    <a:pt x="58" y="37"/>
                    <a:pt x="61" y="37"/>
                  </a:cubicBezTo>
                  <a:cubicBezTo>
                    <a:pt x="63" y="37"/>
                    <a:pt x="65" y="38"/>
                    <a:pt x="67" y="40"/>
                  </a:cubicBezTo>
                  <a:cubicBezTo>
                    <a:pt x="67" y="40"/>
                    <a:pt x="66" y="34"/>
                    <a:pt x="60" y="34"/>
                  </a:cubicBezTo>
                  <a:cubicBezTo>
                    <a:pt x="59" y="34"/>
                    <a:pt x="59" y="34"/>
                    <a:pt x="58" y="34"/>
                  </a:cubicBezTo>
                  <a:cubicBezTo>
                    <a:pt x="58" y="34"/>
                    <a:pt x="47" y="32"/>
                    <a:pt x="64" y="29"/>
                  </a:cubicBezTo>
                  <a:cubicBezTo>
                    <a:pt x="64" y="29"/>
                    <a:pt x="72" y="28"/>
                    <a:pt x="63" y="28"/>
                  </a:cubicBezTo>
                  <a:cubicBezTo>
                    <a:pt x="63" y="28"/>
                    <a:pt x="55" y="25"/>
                    <a:pt x="66" y="20"/>
                  </a:cubicBezTo>
                  <a:cubicBezTo>
                    <a:pt x="66" y="20"/>
                    <a:pt x="75" y="14"/>
                    <a:pt x="64" y="14"/>
                  </a:cubicBezTo>
                  <a:cubicBezTo>
                    <a:pt x="64" y="14"/>
                    <a:pt x="63" y="14"/>
                    <a:pt x="62" y="14"/>
                  </a:cubicBezTo>
                  <a:cubicBezTo>
                    <a:pt x="62" y="14"/>
                    <a:pt x="62" y="14"/>
                    <a:pt x="61" y="14"/>
                  </a:cubicBezTo>
                  <a:cubicBezTo>
                    <a:pt x="57" y="14"/>
                    <a:pt x="49" y="14"/>
                    <a:pt x="67" y="9"/>
                  </a:cubicBezTo>
                  <a:cubicBezTo>
                    <a:pt x="67" y="9"/>
                    <a:pt x="68" y="9"/>
                    <a:pt x="68" y="8"/>
                  </a:cubicBezTo>
                  <a:cubicBezTo>
                    <a:pt x="67" y="8"/>
                    <a:pt x="67" y="5"/>
                    <a:pt x="67" y="5"/>
                  </a:cubicBezTo>
                  <a:cubicBezTo>
                    <a:pt x="67" y="4"/>
                    <a:pt x="67" y="2"/>
                    <a:pt x="67" y="1"/>
                  </a:cubicBezTo>
                  <a:cubicBezTo>
                    <a:pt x="67" y="1"/>
                    <a:pt x="67" y="1"/>
                    <a:pt x="67" y="1"/>
                  </a:cubicBezTo>
                  <a:cubicBezTo>
                    <a:pt x="67" y="1"/>
                    <a:pt x="67" y="1"/>
                    <a:pt x="67" y="1"/>
                  </a:cubicBezTo>
                  <a:cubicBezTo>
                    <a:pt x="67" y="1"/>
                    <a:pt x="67" y="7"/>
                    <a:pt x="65" y="7"/>
                  </a:cubicBezTo>
                  <a:cubicBezTo>
                    <a:pt x="65" y="7"/>
                    <a:pt x="64" y="7"/>
                    <a:pt x="64" y="7"/>
                  </a:cubicBezTo>
                  <a:cubicBezTo>
                    <a:pt x="64" y="7"/>
                    <a:pt x="64" y="7"/>
                    <a:pt x="64" y="7"/>
                  </a:cubicBezTo>
                  <a:cubicBezTo>
                    <a:pt x="63" y="7"/>
                    <a:pt x="60" y="7"/>
                    <a:pt x="60" y="3"/>
                  </a:cubicBezTo>
                  <a:cubicBezTo>
                    <a:pt x="60" y="3"/>
                    <a:pt x="60" y="2"/>
                    <a:pt x="6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8" name="Freeform 560"/>
            <p:cNvSpPr>
              <a:spLocks/>
            </p:cNvSpPr>
            <p:nvPr/>
          </p:nvSpPr>
          <p:spPr bwMode="auto">
            <a:xfrm>
              <a:off x="1322" y="2779"/>
              <a:ext cx="6" cy="6"/>
            </a:xfrm>
            <a:custGeom>
              <a:avLst/>
              <a:gdLst>
                <a:gd name="T0" fmla="*/ 3 w 4"/>
                <a:gd name="T1" fmla="*/ 0 h 4"/>
                <a:gd name="T2" fmla="*/ 1 w 4"/>
                <a:gd name="T3" fmla="*/ 4 h 4"/>
                <a:gd name="T4" fmla="*/ 3 w 4"/>
                <a:gd name="T5" fmla="*/ 4 h 4"/>
                <a:gd name="T6" fmla="*/ 3 w 4"/>
                <a:gd name="T7" fmla="*/ 4 h 4"/>
                <a:gd name="T8" fmla="*/ 3 w 4"/>
                <a:gd name="T9" fmla="*/ 4 h 4"/>
                <a:gd name="T10" fmla="*/ 3 w 4"/>
                <a:gd name="T11" fmla="*/ 4 h 4"/>
                <a:gd name="T12" fmla="*/ 3 w 4"/>
                <a:gd name="T13" fmla="*/ 4 h 4"/>
                <a:gd name="T14" fmla="*/ 4 w 4"/>
                <a:gd name="T15" fmla="*/ 1 h 4"/>
                <a:gd name="T16" fmla="*/ 3 w 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3" y="0"/>
                  </a:moveTo>
                  <a:cubicBezTo>
                    <a:pt x="1" y="1"/>
                    <a:pt x="0" y="2"/>
                    <a:pt x="1" y="4"/>
                  </a:cubicBezTo>
                  <a:cubicBezTo>
                    <a:pt x="2" y="4"/>
                    <a:pt x="2" y="4"/>
                    <a:pt x="3" y="4"/>
                  </a:cubicBezTo>
                  <a:cubicBezTo>
                    <a:pt x="3" y="4"/>
                    <a:pt x="3" y="4"/>
                    <a:pt x="3" y="4"/>
                  </a:cubicBezTo>
                  <a:cubicBezTo>
                    <a:pt x="3" y="4"/>
                    <a:pt x="3" y="4"/>
                    <a:pt x="3" y="4"/>
                  </a:cubicBezTo>
                  <a:cubicBezTo>
                    <a:pt x="3" y="4"/>
                    <a:pt x="3" y="4"/>
                    <a:pt x="3" y="4"/>
                  </a:cubicBezTo>
                  <a:cubicBezTo>
                    <a:pt x="3" y="4"/>
                    <a:pt x="3" y="4"/>
                    <a:pt x="3" y="4"/>
                  </a:cubicBezTo>
                  <a:cubicBezTo>
                    <a:pt x="3" y="3"/>
                    <a:pt x="3" y="1"/>
                    <a:pt x="4"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9" name="Freeform 561"/>
            <p:cNvSpPr>
              <a:spLocks noEditPoints="1"/>
            </p:cNvSpPr>
            <p:nvPr/>
          </p:nvSpPr>
          <p:spPr bwMode="auto">
            <a:xfrm>
              <a:off x="1331" y="2720"/>
              <a:ext cx="24" cy="7"/>
            </a:xfrm>
            <a:custGeom>
              <a:avLst/>
              <a:gdLst>
                <a:gd name="T0" fmla="*/ 15 w 17"/>
                <a:gd name="T1" fmla="*/ 1 h 5"/>
                <a:gd name="T2" fmla="*/ 16 w 17"/>
                <a:gd name="T3" fmla="*/ 5 h 5"/>
                <a:gd name="T4" fmla="*/ 17 w 17"/>
                <a:gd name="T5" fmla="*/ 2 h 5"/>
                <a:gd name="T6" fmla="*/ 16 w 17"/>
                <a:gd name="T7" fmla="*/ 2 h 5"/>
                <a:gd name="T8" fmla="*/ 16 w 17"/>
                <a:gd name="T9" fmla="*/ 2 h 5"/>
                <a:gd name="T10" fmla="*/ 15 w 17"/>
                <a:gd name="T11" fmla="*/ 1 h 5"/>
                <a:gd name="T12" fmla="*/ 4 w 17"/>
                <a:gd name="T13" fmla="*/ 0 h 5"/>
                <a:gd name="T14" fmla="*/ 1 w 17"/>
                <a:gd name="T15" fmla="*/ 1 h 5"/>
                <a:gd name="T16" fmla="*/ 1 w 17"/>
                <a:gd name="T17" fmla="*/ 4 h 5"/>
                <a:gd name="T18" fmla="*/ 2 w 17"/>
                <a:gd name="T19" fmla="*/ 4 h 5"/>
                <a:gd name="T20" fmla="*/ 4 w 17"/>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5">
                  <a:moveTo>
                    <a:pt x="15" y="1"/>
                  </a:moveTo>
                  <a:cubicBezTo>
                    <a:pt x="15" y="5"/>
                    <a:pt x="16" y="5"/>
                    <a:pt x="16" y="5"/>
                  </a:cubicBezTo>
                  <a:cubicBezTo>
                    <a:pt x="16" y="5"/>
                    <a:pt x="16" y="4"/>
                    <a:pt x="17" y="2"/>
                  </a:cubicBezTo>
                  <a:cubicBezTo>
                    <a:pt x="17" y="2"/>
                    <a:pt x="16" y="2"/>
                    <a:pt x="16" y="2"/>
                  </a:cubicBezTo>
                  <a:cubicBezTo>
                    <a:pt x="16" y="2"/>
                    <a:pt x="16" y="2"/>
                    <a:pt x="16" y="2"/>
                  </a:cubicBezTo>
                  <a:cubicBezTo>
                    <a:pt x="16" y="2"/>
                    <a:pt x="16" y="2"/>
                    <a:pt x="15" y="1"/>
                  </a:cubicBezTo>
                  <a:moveTo>
                    <a:pt x="4" y="0"/>
                  </a:moveTo>
                  <a:cubicBezTo>
                    <a:pt x="3" y="0"/>
                    <a:pt x="2" y="1"/>
                    <a:pt x="1" y="1"/>
                  </a:cubicBezTo>
                  <a:cubicBezTo>
                    <a:pt x="0" y="4"/>
                    <a:pt x="1" y="4"/>
                    <a:pt x="1" y="4"/>
                  </a:cubicBezTo>
                  <a:cubicBezTo>
                    <a:pt x="2" y="4"/>
                    <a:pt x="2" y="4"/>
                    <a:pt x="2" y="4"/>
                  </a:cubicBezTo>
                  <a:cubicBezTo>
                    <a:pt x="3" y="4"/>
                    <a:pt x="4"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0" name="Freeform 562"/>
            <p:cNvSpPr>
              <a:spLocks noEditPoints="1"/>
            </p:cNvSpPr>
            <p:nvPr/>
          </p:nvSpPr>
          <p:spPr bwMode="auto">
            <a:xfrm>
              <a:off x="1328" y="2775"/>
              <a:ext cx="32" cy="25"/>
            </a:xfrm>
            <a:custGeom>
              <a:avLst/>
              <a:gdLst>
                <a:gd name="T0" fmla="*/ 22 w 22"/>
                <a:gd name="T1" fmla="*/ 17 h 17"/>
                <a:gd name="T2" fmla="*/ 22 w 22"/>
                <a:gd name="T3" fmla="*/ 17 h 17"/>
                <a:gd name="T4" fmla="*/ 22 w 22"/>
                <a:gd name="T5" fmla="*/ 17 h 17"/>
                <a:gd name="T6" fmla="*/ 22 w 22"/>
                <a:gd name="T7" fmla="*/ 17 h 17"/>
                <a:gd name="T8" fmla="*/ 22 w 22"/>
                <a:gd name="T9" fmla="*/ 17 h 17"/>
                <a:gd name="T10" fmla="*/ 10 w 22"/>
                <a:gd name="T11" fmla="*/ 9 h 17"/>
                <a:gd name="T12" fmla="*/ 10 w 22"/>
                <a:gd name="T13" fmla="*/ 9 h 17"/>
                <a:gd name="T14" fmla="*/ 10 w 22"/>
                <a:gd name="T15" fmla="*/ 9 h 17"/>
                <a:gd name="T16" fmla="*/ 8 w 22"/>
                <a:gd name="T17" fmla="*/ 5 h 17"/>
                <a:gd name="T18" fmla="*/ 10 w 22"/>
                <a:gd name="T19" fmla="*/ 9 h 17"/>
                <a:gd name="T20" fmla="*/ 8 w 22"/>
                <a:gd name="T21" fmla="*/ 5 h 17"/>
                <a:gd name="T22" fmla="*/ 8 w 22"/>
                <a:gd name="T23" fmla="*/ 5 h 17"/>
                <a:gd name="T24" fmla="*/ 0 w 22"/>
                <a:gd name="T25" fmla="*/ 7 h 17"/>
                <a:gd name="T26" fmla="*/ 8 w 22"/>
                <a:gd name="T27" fmla="*/ 5 h 17"/>
                <a:gd name="T28" fmla="*/ 8 w 22"/>
                <a:gd name="T29" fmla="*/ 5 h 17"/>
                <a:gd name="T30" fmla="*/ 19 w 22"/>
                <a:gd name="T31" fmla="*/ 0 h 17"/>
                <a:gd name="T32" fmla="*/ 20 w 22"/>
                <a:gd name="T33" fmla="*/ 8 h 17"/>
                <a:gd name="T34" fmla="*/ 20 w 22"/>
                <a:gd name="T35" fmla="*/ 6 h 17"/>
                <a:gd name="T36" fmla="*/ 20 w 22"/>
                <a:gd name="T37" fmla="*/ 6 h 17"/>
                <a:gd name="T38" fmla="*/ 20 w 22"/>
                <a:gd name="T39" fmla="*/ 6 h 17"/>
                <a:gd name="T40" fmla="*/ 19 w 22"/>
                <a:gd name="T4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7">
                  <a:moveTo>
                    <a:pt x="22" y="17"/>
                  </a:moveTo>
                  <a:cubicBezTo>
                    <a:pt x="22" y="17"/>
                    <a:pt x="22" y="17"/>
                    <a:pt x="22" y="17"/>
                  </a:cubicBezTo>
                  <a:cubicBezTo>
                    <a:pt x="22" y="17"/>
                    <a:pt x="22" y="17"/>
                    <a:pt x="22" y="17"/>
                  </a:cubicBezTo>
                  <a:cubicBezTo>
                    <a:pt x="22" y="17"/>
                    <a:pt x="22" y="17"/>
                    <a:pt x="22" y="17"/>
                  </a:cubicBezTo>
                  <a:cubicBezTo>
                    <a:pt x="22" y="17"/>
                    <a:pt x="22" y="17"/>
                    <a:pt x="22" y="17"/>
                  </a:cubicBezTo>
                  <a:moveTo>
                    <a:pt x="10" y="9"/>
                  </a:moveTo>
                  <a:cubicBezTo>
                    <a:pt x="10" y="9"/>
                    <a:pt x="10" y="9"/>
                    <a:pt x="10" y="9"/>
                  </a:cubicBezTo>
                  <a:cubicBezTo>
                    <a:pt x="10" y="9"/>
                    <a:pt x="10" y="9"/>
                    <a:pt x="10" y="9"/>
                  </a:cubicBezTo>
                  <a:moveTo>
                    <a:pt x="8" y="5"/>
                  </a:moveTo>
                  <a:cubicBezTo>
                    <a:pt x="10" y="5"/>
                    <a:pt x="11" y="6"/>
                    <a:pt x="10" y="9"/>
                  </a:cubicBezTo>
                  <a:cubicBezTo>
                    <a:pt x="11" y="6"/>
                    <a:pt x="10" y="5"/>
                    <a:pt x="8" y="5"/>
                  </a:cubicBezTo>
                  <a:moveTo>
                    <a:pt x="8" y="5"/>
                  </a:moveTo>
                  <a:cubicBezTo>
                    <a:pt x="5" y="5"/>
                    <a:pt x="2" y="6"/>
                    <a:pt x="0" y="7"/>
                  </a:cubicBezTo>
                  <a:cubicBezTo>
                    <a:pt x="2" y="6"/>
                    <a:pt x="5" y="5"/>
                    <a:pt x="8" y="5"/>
                  </a:cubicBezTo>
                  <a:cubicBezTo>
                    <a:pt x="8" y="5"/>
                    <a:pt x="8" y="5"/>
                    <a:pt x="8" y="5"/>
                  </a:cubicBezTo>
                  <a:moveTo>
                    <a:pt x="19" y="0"/>
                  </a:moveTo>
                  <a:cubicBezTo>
                    <a:pt x="19" y="3"/>
                    <a:pt x="19" y="6"/>
                    <a:pt x="20" y="8"/>
                  </a:cubicBezTo>
                  <a:cubicBezTo>
                    <a:pt x="20" y="7"/>
                    <a:pt x="20" y="7"/>
                    <a:pt x="20" y="6"/>
                  </a:cubicBezTo>
                  <a:cubicBezTo>
                    <a:pt x="20" y="6"/>
                    <a:pt x="20" y="6"/>
                    <a:pt x="20" y="6"/>
                  </a:cubicBezTo>
                  <a:cubicBezTo>
                    <a:pt x="20" y="6"/>
                    <a:pt x="20" y="6"/>
                    <a:pt x="20" y="6"/>
                  </a:cubicBezTo>
                  <a:cubicBezTo>
                    <a:pt x="20" y="6"/>
                    <a:pt x="19" y="3"/>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1" name="Freeform 563"/>
            <p:cNvSpPr>
              <a:spLocks/>
            </p:cNvSpPr>
            <p:nvPr/>
          </p:nvSpPr>
          <p:spPr bwMode="auto">
            <a:xfrm>
              <a:off x="1291" y="2704"/>
              <a:ext cx="5" cy="1"/>
            </a:xfrm>
            <a:custGeom>
              <a:avLst/>
              <a:gdLst>
                <a:gd name="T0" fmla="*/ 1 w 3"/>
                <a:gd name="T1" fmla="*/ 0 h 1"/>
                <a:gd name="T2" fmla="*/ 0 w 3"/>
                <a:gd name="T3" fmla="*/ 0 h 1"/>
                <a:gd name="T4" fmla="*/ 2 w 3"/>
                <a:gd name="T5" fmla="*/ 1 h 1"/>
                <a:gd name="T6" fmla="*/ 3 w 3"/>
                <a:gd name="T7" fmla="*/ 0 h 1"/>
                <a:gd name="T8" fmla="*/ 3 w 3"/>
                <a:gd name="T9" fmla="*/ 0 h 1"/>
                <a:gd name="T10" fmla="*/ 3 w 3"/>
                <a:gd name="T11" fmla="*/ 0 h 1"/>
                <a:gd name="T12" fmla="*/ 1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1" y="0"/>
                  </a:moveTo>
                  <a:cubicBezTo>
                    <a:pt x="0" y="0"/>
                    <a:pt x="0" y="0"/>
                    <a:pt x="0" y="0"/>
                  </a:cubicBezTo>
                  <a:cubicBezTo>
                    <a:pt x="1" y="0"/>
                    <a:pt x="2" y="1"/>
                    <a:pt x="2" y="1"/>
                  </a:cubicBezTo>
                  <a:cubicBezTo>
                    <a:pt x="3" y="1"/>
                    <a:pt x="3" y="1"/>
                    <a:pt x="3" y="0"/>
                  </a:cubicBezTo>
                  <a:cubicBezTo>
                    <a:pt x="3" y="0"/>
                    <a:pt x="3" y="0"/>
                    <a:pt x="3" y="0"/>
                  </a:cubicBezTo>
                  <a:cubicBezTo>
                    <a:pt x="3" y="0"/>
                    <a:pt x="3" y="0"/>
                    <a:pt x="3"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2" name="Freeform 564"/>
            <p:cNvSpPr>
              <a:spLocks/>
            </p:cNvSpPr>
            <p:nvPr/>
          </p:nvSpPr>
          <p:spPr bwMode="auto">
            <a:xfrm>
              <a:off x="1322" y="2723"/>
              <a:ext cx="6" cy="6"/>
            </a:xfrm>
            <a:custGeom>
              <a:avLst/>
              <a:gdLst>
                <a:gd name="T0" fmla="*/ 1 w 4"/>
                <a:gd name="T1" fmla="*/ 0 h 4"/>
                <a:gd name="T2" fmla="*/ 0 w 4"/>
                <a:gd name="T3" fmla="*/ 4 h 4"/>
                <a:gd name="T4" fmla="*/ 2 w 4"/>
                <a:gd name="T5" fmla="*/ 4 h 4"/>
                <a:gd name="T6" fmla="*/ 4 w 4"/>
                <a:gd name="T7" fmla="*/ 1 h 4"/>
                <a:gd name="T8" fmla="*/ 4 w 4"/>
                <a:gd name="T9" fmla="*/ 1 h 4"/>
                <a:gd name="T10" fmla="*/ 4 w 4"/>
                <a:gd name="T11" fmla="*/ 1 h 4"/>
                <a:gd name="T12" fmla="*/ 3 w 4"/>
                <a:gd name="T13" fmla="*/ 0 h 4"/>
                <a:gd name="T14" fmla="*/ 1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1" y="0"/>
                  </a:moveTo>
                  <a:cubicBezTo>
                    <a:pt x="0" y="4"/>
                    <a:pt x="0" y="4"/>
                    <a:pt x="0" y="4"/>
                  </a:cubicBezTo>
                  <a:cubicBezTo>
                    <a:pt x="2" y="4"/>
                    <a:pt x="2" y="4"/>
                    <a:pt x="2" y="4"/>
                  </a:cubicBezTo>
                  <a:cubicBezTo>
                    <a:pt x="4" y="1"/>
                    <a:pt x="4" y="1"/>
                    <a:pt x="4" y="1"/>
                  </a:cubicBezTo>
                  <a:cubicBezTo>
                    <a:pt x="4" y="1"/>
                    <a:pt x="4" y="1"/>
                    <a:pt x="4" y="1"/>
                  </a:cubicBezTo>
                  <a:cubicBezTo>
                    <a:pt x="4" y="1"/>
                    <a:pt x="4" y="1"/>
                    <a:pt x="4" y="1"/>
                  </a:cubicBezTo>
                  <a:cubicBezTo>
                    <a:pt x="3" y="1"/>
                    <a:pt x="3" y="1"/>
                    <a:pt x="3"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3" name="Freeform 565"/>
            <p:cNvSpPr>
              <a:spLocks/>
            </p:cNvSpPr>
            <p:nvPr/>
          </p:nvSpPr>
          <p:spPr bwMode="auto">
            <a:xfrm>
              <a:off x="1299" y="2705"/>
              <a:ext cx="10" cy="3"/>
            </a:xfrm>
            <a:custGeom>
              <a:avLst/>
              <a:gdLst>
                <a:gd name="T0" fmla="*/ 3 w 7"/>
                <a:gd name="T1" fmla="*/ 0 h 2"/>
                <a:gd name="T2" fmla="*/ 3 w 7"/>
                <a:gd name="T3" fmla="*/ 0 h 2"/>
                <a:gd name="T4" fmla="*/ 2 w 7"/>
                <a:gd name="T5" fmla="*/ 0 h 2"/>
                <a:gd name="T6" fmla="*/ 0 w 7"/>
                <a:gd name="T7" fmla="*/ 1 h 2"/>
                <a:gd name="T8" fmla="*/ 7 w 7"/>
                <a:gd name="T9" fmla="*/ 2 h 2"/>
                <a:gd name="T10" fmla="*/ 3 w 7"/>
                <a:gd name="T11" fmla="*/ 0 h 2"/>
              </a:gdLst>
              <a:ahLst/>
              <a:cxnLst>
                <a:cxn ang="0">
                  <a:pos x="T0" y="T1"/>
                </a:cxn>
                <a:cxn ang="0">
                  <a:pos x="T2" y="T3"/>
                </a:cxn>
                <a:cxn ang="0">
                  <a:pos x="T4" y="T5"/>
                </a:cxn>
                <a:cxn ang="0">
                  <a:pos x="T6" y="T7"/>
                </a:cxn>
                <a:cxn ang="0">
                  <a:pos x="T8" y="T9"/>
                </a:cxn>
                <a:cxn ang="0">
                  <a:pos x="T10" y="T11"/>
                </a:cxn>
              </a:cxnLst>
              <a:rect l="0" t="0" r="r" b="b"/>
              <a:pathLst>
                <a:path w="7" h="2">
                  <a:moveTo>
                    <a:pt x="3" y="0"/>
                  </a:moveTo>
                  <a:cubicBezTo>
                    <a:pt x="3" y="0"/>
                    <a:pt x="3" y="0"/>
                    <a:pt x="3" y="0"/>
                  </a:cubicBezTo>
                  <a:cubicBezTo>
                    <a:pt x="2" y="0"/>
                    <a:pt x="2" y="0"/>
                    <a:pt x="2" y="0"/>
                  </a:cubicBezTo>
                  <a:cubicBezTo>
                    <a:pt x="1" y="0"/>
                    <a:pt x="0" y="0"/>
                    <a:pt x="0" y="1"/>
                  </a:cubicBezTo>
                  <a:cubicBezTo>
                    <a:pt x="2" y="1"/>
                    <a:pt x="5" y="2"/>
                    <a:pt x="7" y="2"/>
                  </a:cubicBezTo>
                  <a:cubicBezTo>
                    <a:pt x="7"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4" name="Freeform 566"/>
            <p:cNvSpPr>
              <a:spLocks noEditPoints="1"/>
            </p:cNvSpPr>
            <p:nvPr/>
          </p:nvSpPr>
          <p:spPr bwMode="auto">
            <a:xfrm>
              <a:off x="1312" y="2704"/>
              <a:ext cx="10" cy="22"/>
            </a:xfrm>
            <a:custGeom>
              <a:avLst/>
              <a:gdLst>
                <a:gd name="T0" fmla="*/ 7 w 7"/>
                <a:gd name="T1" fmla="*/ 14 h 15"/>
                <a:gd name="T2" fmla="*/ 6 w 7"/>
                <a:gd name="T3" fmla="*/ 15 h 15"/>
                <a:gd name="T4" fmla="*/ 7 w 7"/>
                <a:gd name="T5" fmla="*/ 14 h 15"/>
                <a:gd name="T6" fmla="*/ 5 w 7"/>
                <a:gd name="T7" fmla="*/ 0 h 15"/>
                <a:gd name="T8" fmla="*/ 0 w 7"/>
                <a:gd name="T9" fmla="*/ 3 h 15"/>
                <a:gd name="T10" fmla="*/ 0 w 7"/>
                <a:gd name="T11" fmla="*/ 3 h 15"/>
                <a:gd name="T12" fmla="*/ 5 w 7"/>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7" y="14"/>
                  </a:moveTo>
                  <a:cubicBezTo>
                    <a:pt x="7" y="14"/>
                    <a:pt x="6" y="15"/>
                    <a:pt x="6" y="15"/>
                  </a:cubicBezTo>
                  <a:cubicBezTo>
                    <a:pt x="7" y="15"/>
                    <a:pt x="7" y="15"/>
                    <a:pt x="7" y="14"/>
                  </a:cubicBezTo>
                  <a:moveTo>
                    <a:pt x="5" y="0"/>
                  </a:moveTo>
                  <a:cubicBezTo>
                    <a:pt x="3" y="1"/>
                    <a:pt x="1" y="1"/>
                    <a:pt x="0" y="3"/>
                  </a:cubicBezTo>
                  <a:cubicBezTo>
                    <a:pt x="0" y="3"/>
                    <a:pt x="0" y="3"/>
                    <a:pt x="0" y="3"/>
                  </a:cubicBezTo>
                  <a:cubicBezTo>
                    <a:pt x="0" y="3"/>
                    <a:pt x="2"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5" name="Freeform 567"/>
            <p:cNvSpPr>
              <a:spLocks noEditPoints="1"/>
            </p:cNvSpPr>
            <p:nvPr/>
          </p:nvSpPr>
          <p:spPr bwMode="auto">
            <a:xfrm>
              <a:off x="1328" y="2702"/>
              <a:ext cx="13" cy="27"/>
            </a:xfrm>
            <a:custGeom>
              <a:avLst/>
              <a:gdLst>
                <a:gd name="T0" fmla="*/ 8 w 9"/>
                <a:gd name="T1" fmla="*/ 12 h 18"/>
                <a:gd name="T2" fmla="*/ 6 w 9"/>
                <a:gd name="T3" fmla="*/ 12 h 18"/>
                <a:gd name="T4" fmla="*/ 4 w 9"/>
                <a:gd name="T5" fmla="*/ 16 h 18"/>
                <a:gd name="T6" fmla="*/ 3 w 9"/>
                <a:gd name="T7" fmla="*/ 16 h 18"/>
                <a:gd name="T8" fmla="*/ 3 w 9"/>
                <a:gd name="T9" fmla="*/ 13 h 18"/>
                <a:gd name="T10" fmla="*/ 0 w 9"/>
                <a:gd name="T11" fmla="*/ 14 h 18"/>
                <a:gd name="T12" fmla="*/ 3 w 9"/>
                <a:gd name="T13" fmla="*/ 18 h 18"/>
                <a:gd name="T14" fmla="*/ 7 w 9"/>
                <a:gd name="T15" fmla="*/ 16 h 18"/>
                <a:gd name="T16" fmla="*/ 8 w 9"/>
                <a:gd name="T17" fmla="*/ 15 h 18"/>
                <a:gd name="T18" fmla="*/ 8 w 9"/>
                <a:gd name="T19" fmla="*/ 12 h 18"/>
                <a:gd name="T20" fmla="*/ 3 w 9"/>
                <a:gd name="T21" fmla="*/ 9 h 18"/>
                <a:gd name="T22" fmla="*/ 1 w 9"/>
                <a:gd name="T23" fmla="*/ 10 h 18"/>
                <a:gd name="T24" fmla="*/ 1 w 9"/>
                <a:gd name="T25" fmla="*/ 11 h 18"/>
                <a:gd name="T26" fmla="*/ 3 w 9"/>
                <a:gd name="T27" fmla="*/ 9 h 18"/>
                <a:gd name="T28" fmla="*/ 3 w 9"/>
                <a:gd name="T29" fmla="*/ 9 h 18"/>
                <a:gd name="T30" fmla="*/ 8 w 9"/>
                <a:gd name="T31" fmla="*/ 4 h 18"/>
                <a:gd name="T32" fmla="*/ 6 w 9"/>
                <a:gd name="T33" fmla="*/ 6 h 18"/>
                <a:gd name="T34" fmla="*/ 6 w 9"/>
                <a:gd name="T35" fmla="*/ 7 h 18"/>
                <a:gd name="T36" fmla="*/ 9 w 9"/>
                <a:gd name="T37" fmla="*/ 6 h 18"/>
                <a:gd name="T38" fmla="*/ 8 w 9"/>
                <a:gd name="T39" fmla="*/ 4 h 18"/>
                <a:gd name="T40" fmla="*/ 4 w 9"/>
                <a:gd name="T41" fmla="*/ 0 h 18"/>
                <a:gd name="T42" fmla="*/ 1 w 9"/>
                <a:gd name="T43" fmla="*/ 3 h 18"/>
                <a:gd name="T44" fmla="*/ 1 w 9"/>
                <a:gd name="T45" fmla="*/ 5 h 18"/>
                <a:gd name="T46" fmla="*/ 1 w 9"/>
                <a:gd name="T47" fmla="*/ 7 h 18"/>
                <a:gd name="T48" fmla="*/ 3 w 9"/>
                <a:gd name="T49" fmla="*/ 6 h 18"/>
                <a:gd name="T50" fmla="*/ 3 w 9"/>
                <a:gd name="T51" fmla="*/ 3 h 18"/>
                <a:gd name="T52" fmla="*/ 4 w 9"/>
                <a:gd name="T53" fmla="*/ 2 h 18"/>
                <a:gd name="T54" fmla="*/ 6 w 9"/>
                <a:gd name="T55" fmla="*/ 5 h 18"/>
                <a:gd name="T56" fmla="*/ 6 w 9"/>
                <a:gd name="T57" fmla="*/ 5 h 18"/>
                <a:gd name="T58" fmla="*/ 8 w 9"/>
                <a:gd name="T59" fmla="*/ 4 h 18"/>
                <a:gd name="T60" fmla="*/ 7 w 9"/>
                <a:gd name="T61" fmla="*/ 2 h 18"/>
                <a:gd name="T62" fmla="*/ 7 w 9"/>
                <a:gd name="T63" fmla="*/ 2 h 18"/>
                <a:gd name="T64" fmla="*/ 5 w 9"/>
                <a:gd name="T65" fmla="*/ 2 h 18"/>
                <a:gd name="T66" fmla="*/ 5 w 9"/>
                <a:gd name="T67" fmla="*/ 0 h 18"/>
                <a:gd name="T68" fmla="*/ 4 w 9"/>
                <a:gd name="T6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 h="18">
                  <a:moveTo>
                    <a:pt x="8" y="12"/>
                  </a:moveTo>
                  <a:cubicBezTo>
                    <a:pt x="8" y="12"/>
                    <a:pt x="7" y="12"/>
                    <a:pt x="6" y="12"/>
                  </a:cubicBezTo>
                  <a:cubicBezTo>
                    <a:pt x="6" y="14"/>
                    <a:pt x="5" y="16"/>
                    <a:pt x="4" y="16"/>
                  </a:cubicBezTo>
                  <a:cubicBezTo>
                    <a:pt x="4" y="16"/>
                    <a:pt x="4" y="16"/>
                    <a:pt x="3" y="16"/>
                  </a:cubicBezTo>
                  <a:cubicBezTo>
                    <a:pt x="3" y="16"/>
                    <a:pt x="2" y="16"/>
                    <a:pt x="3" y="13"/>
                  </a:cubicBezTo>
                  <a:cubicBezTo>
                    <a:pt x="2" y="14"/>
                    <a:pt x="1" y="14"/>
                    <a:pt x="0" y="14"/>
                  </a:cubicBezTo>
                  <a:cubicBezTo>
                    <a:pt x="0" y="15"/>
                    <a:pt x="1" y="18"/>
                    <a:pt x="3" y="18"/>
                  </a:cubicBezTo>
                  <a:cubicBezTo>
                    <a:pt x="7" y="16"/>
                    <a:pt x="7" y="16"/>
                    <a:pt x="7" y="16"/>
                  </a:cubicBezTo>
                  <a:cubicBezTo>
                    <a:pt x="8" y="16"/>
                    <a:pt x="8" y="15"/>
                    <a:pt x="8" y="15"/>
                  </a:cubicBezTo>
                  <a:cubicBezTo>
                    <a:pt x="8" y="15"/>
                    <a:pt x="8" y="13"/>
                    <a:pt x="8" y="12"/>
                  </a:cubicBezTo>
                  <a:moveTo>
                    <a:pt x="3" y="9"/>
                  </a:moveTo>
                  <a:cubicBezTo>
                    <a:pt x="2" y="9"/>
                    <a:pt x="1" y="10"/>
                    <a:pt x="1" y="10"/>
                  </a:cubicBezTo>
                  <a:cubicBezTo>
                    <a:pt x="1" y="11"/>
                    <a:pt x="1" y="11"/>
                    <a:pt x="1" y="11"/>
                  </a:cubicBezTo>
                  <a:cubicBezTo>
                    <a:pt x="1" y="11"/>
                    <a:pt x="2" y="10"/>
                    <a:pt x="3" y="9"/>
                  </a:cubicBezTo>
                  <a:cubicBezTo>
                    <a:pt x="3" y="9"/>
                    <a:pt x="3" y="9"/>
                    <a:pt x="3" y="9"/>
                  </a:cubicBezTo>
                  <a:moveTo>
                    <a:pt x="8" y="4"/>
                  </a:moveTo>
                  <a:cubicBezTo>
                    <a:pt x="8" y="5"/>
                    <a:pt x="7" y="5"/>
                    <a:pt x="6" y="6"/>
                  </a:cubicBezTo>
                  <a:cubicBezTo>
                    <a:pt x="6" y="6"/>
                    <a:pt x="6" y="7"/>
                    <a:pt x="6" y="7"/>
                  </a:cubicBezTo>
                  <a:cubicBezTo>
                    <a:pt x="7" y="7"/>
                    <a:pt x="8" y="7"/>
                    <a:pt x="9" y="6"/>
                  </a:cubicBezTo>
                  <a:cubicBezTo>
                    <a:pt x="9" y="5"/>
                    <a:pt x="9" y="5"/>
                    <a:pt x="8" y="4"/>
                  </a:cubicBezTo>
                  <a:moveTo>
                    <a:pt x="4" y="0"/>
                  </a:moveTo>
                  <a:cubicBezTo>
                    <a:pt x="3" y="1"/>
                    <a:pt x="2" y="2"/>
                    <a:pt x="1" y="3"/>
                  </a:cubicBezTo>
                  <a:cubicBezTo>
                    <a:pt x="1" y="4"/>
                    <a:pt x="1" y="4"/>
                    <a:pt x="1" y="5"/>
                  </a:cubicBezTo>
                  <a:cubicBezTo>
                    <a:pt x="1" y="5"/>
                    <a:pt x="1" y="6"/>
                    <a:pt x="1" y="7"/>
                  </a:cubicBezTo>
                  <a:cubicBezTo>
                    <a:pt x="1" y="7"/>
                    <a:pt x="2" y="7"/>
                    <a:pt x="3" y="6"/>
                  </a:cubicBezTo>
                  <a:cubicBezTo>
                    <a:pt x="3" y="5"/>
                    <a:pt x="3" y="3"/>
                    <a:pt x="3" y="3"/>
                  </a:cubicBezTo>
                  <a:cubicBezTo>
                    <a:pt x="3" y="3"/>
                    <a:pt x="3" y="2"/>
                    <a:pt x="4" y="2"/>
                  </a:cubicBezTo>
                  <a:cubicBezTo>
                    <a:pt x="5" y="2"/>
                    <a:pt x="6" y="3"/>
                    <a:pt x="6" y="5"/>
                  </a:cubicBezTo>
                  <a:cubicBezTo>
                    <a:pt x="6" y="5"/>
                    <a:pt x="6" y="5"/>
                    <a:pt x="6" y="5"/>
                  </a:cubicBezTo>
                  <a:cubicBezTo>
                    <a:pt x="8" y="4"/>
                    <a:pt x="8" y="4"/>
                    <a:pt x="8" y="4"/>
                  </a:cubicBezTo>
                  <a:cubicBezTo>
                    <a:pt x="8" y="3"/>
                    <a:pt x="8" y="2"/>
                    <a:pt x="7" y="2"/>
                  </a:cubicBezTo>
                  <a:cubicBezTo>
                    <a:pt x="7" y="2"/>
                    <a:pt x="7" y="2"/>
                    <a:pt x="7" y="2"/>
                  </a:cubicBezTo>
                  <a:cubicBezTo>
                    <a:pt x="7" y="2"/>
                    <a:pt x="6" y="2"/>
                    <a:pt x="5" y="2"/>
                  </a:cubicBezTo>
                  <a:cubicBezTo>
                    <a:pt x="4" y="2"/>
                    <a:pt x="3" y="2"/>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6" name="Freeform 568"/>
            <p:cNvSpPr>
              <a:spLocks noEditPoints="1"/>
            </p:cNvSpPr>
            <p:nvPr/>
          </p:nvSpPr>
          <p:spPr bwMode="auto">
            <a:xfrm>
              <a:off x="1341" y="2704"/>
              <a:ext cx="10" cy="25"/>
            </a:xfrm>
            <a:custGeom>
              <a:avLst/>
              <a:gdLst>
                <a:gd name="T0" fmla="*/ 3 w 7"/>
                <a:gd name="T1" fmla="*/ 10 h 17"/>
                <a:gd name="T2" fmla="*/ 0 w 7"/>
                <a:gd name="T3" fmla="*/ 10 h 17"/>
                <a:gd name="T4" fmla="*/ 0 w 7"/>
                <a:gd name="T5" fmla="*/ 13 h 17"/>
                <a:gd name="T6" fmla="*/ 4 w 7"/>
                <a:gd name="T7" fmla="*/ 17 h 17"/>
                <a:gd name="T8" fmla="*/ 4 w 7"/>
                <a:gd name="T9" fmla="*/ 17 h 17"/>
                <a:gd name="T10" fmla="*/ 5 w 7"/>
                <a:gd name="T11" fmla="*/ 17 h 17"/>
                <a:gd name="T12" fmla="*/ 7 w 7"/>
                <a:gd name="T13" fmla="*/ 11 h 17"/>
                <a:gd name="T14" fmla="*/ 7 w 7"/>
                <a:gd name="T15" fmla="*/ 11 h 17"/>
                <a:gd name="T16" fmla="*/ 5 w 7"/>
                <a:gd name="T17" fmla="*/ 10 h 17"/>
                <a:gd name="T18" fmla="*/ 4 w 7"/>
                <a:gd name="T19" fmla="*/ 15 h 17"/>
                <a:gd name="T20" fmla="*/ 4 w 7"/>
                <a:gd name="T21" fmla="*/ 15 h 17"/>
                <a:gd name="T22" fmla="*/ 4 w 7"/>
                <a:gd name="T23" fmla="*/ 15 h 17"/>
                <a:gd name="T24" fmla="*/ 3 w 7"/>
                <a:gd name="T25" fmla="*/ 10 h 17"/>
                <a:gd name="T26" fmla="*/ 2 w 7"/>
                <a:gd name="T27" fmla="*/ 0 h 17"/>
                <a:gd name="T28" fmla="*/ 1 w 7"/>
                <a:gd name="T29" fmla="*/ 0 h 17"/>
                <a:gd name="T30" fmla="*/ 0 w 7"/>
                <a:gd name="T31" fmla="*/ 2 h 17"/>
                <a:gd name="T32" fmla="*/ 1 w 7"/>
                <a:gd name="T33" fmla="*/ 4 h 17"/>
                <a:gd name="T34" fmla="*/ 3 w 7"/>
                <a:gd name="T35" fmla="*/ 3 h 17"/>
                <a:gd name="T36" fmla="*/ 4 w 7"/>
                <a:gd name="T37" fmla="*/ 1 h 17"/>
                <a:gd name="T38" fmla="*/ 4 w 7"/>
                <a:gd name="T39" fmla="*/ 1 h 17"/>
                <a:gd name="T40" fmla="*/ 4 w 7"/>
                <a:gd name="T41" fmla="*/ 1 h 17"/>
                <a:gd name="T42" fmla="*/ 4 w 7"/>
                <a:gd name="T43" fmla="*/ 1 h 17"/>
                <a:gd name="T44" fmla="*/ 2 w 7"/>
                <a:gd name="T4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 h="17">
                  <a:moveTo>
                    <a:pt x="3" y="10"/>
                  </a:moveTo>
                  <a:cubicBezTo>
                    <a:pt x="2" y="10"/>
                    <a:pt x="1" y="10"/>
                    <a:pt x="0" y="10"/>
                  </a:cubicBezTo>
                  <a:cubicBezTo>
                    <a:pt x="0" y="12"/>
                    <a:pt x="0" y="13"/>
                    <a:pt x="0" y="13"/>
                  </a:cubicBezTo>
                  <a:cubicBezTo>
                    <a:pt x="0" y="17"/>
                    <a:pt x="3" y="17"/>
                    <a:pt x="4" y="17"/>
                  </a:cubicBezTo>
                  <a:cubicBezTo>
                    <a:pt x="4" y="17"/>
                    <a:pt x="4" y="17"/>
                    <a:pt x="4" y="17"/>
                  </a:cubicBezTo>
                  <a:cubicBezTo>
                    <a:pt x="4" y="17"/>
                    <a:pt x="5" y="17"/>
                    <a:pt x="5" y="17"/>
                  </a:cubicBezTo>
                  <a:cubicBezTo>
                    <a:pt x="7" y="17"/>
                    <a:pt x="7" y="11"/>
                    <a:pt x="7" y="11"/>
                  </a:cubicBezTo>
                  <a:cubicBezTo>
                    <a:pt x="7" y="11"/>
                    <a:pt x="7" y="11"/>
                    <a:pt x="7" y="11"/>
                  </a:cubicBezTo>
                  <a:cubicBezTo>
                    <a:pt x="6" y="11"/>
                    <a:pt x="6" y="10"/>
                    <a:pt x="5" y="10"/>
                  </a:cubicBezTo>
                  <a:cubicBezTo>
                    <a:pt x="5" y="13"/>
                    <a:pt x="5" y="15"/>
                    <a:pt x="4" y="15"/>
                  </a:cubicBezTo>
                  <a:cubicBezTo>
                    <a:pt x="4" y="15"/>
                    <a:pt x="4" y="15"/>
                    <a:pt x="4" y="15"/>
                  </a:cubicBezTo>
                  <a:cubicBezTo>
                    <a:pt x="4" y="15"/>
                    <a:pt x="4" y="15"/>
                    <a:pt x="4" y="15"/>
                  </a:cubicBezTo>
                  <a:cubicBezTo>
                    <a:pt x="3" y="15"/>
                    <a:pt x="2" y="15"/>
                    <a:pt x="3" y="10"/>
                  </a:cubicBezTo>
                  <a:moveTo>
                    <a:pt x="2" y="0"/>
                  </a:moveTo>
                  <a:cubicBezTo>
                    <a:pt x="2" y="0"/>
                    <a:pt x="2" y="0"/>
                    <a:pt x="1" y="0"/>
                  </a:cubicBezTo>
                  <a:cubicBezTo>
                    <a:pt x="1" y="1"/>
                    <a:pt x="0" y="2"/>
                    <a:pt x="0" y="2"/>
                  </a:cubicBezTo>
                  <a:cubicBezTo>
                    <a:pt x="1" y="2"/>
                    <a:pt x="1" y="3"/>
                    <a:pt x="1" y="4"/>
                  </a:cubicBezTo>
                  <a:cubicBezTo>
                    <a:pt x="1" y="4"/>
                    <a:pt x="2" y="4"/>
                    <a:pt x="3" y="3"/>
                  </a:cubicBezTo>
                  <a:cubicBezTo>
                    <a:pt x="3" y="2"/>
                    <a:pt x="3" y="1"/>
                    <a:pt x="4" y="1"/>
                  </a:cubicBezTo>
                  <a:cubicBezTo>
                    <a:pt x="4" y="1"/>
                    <a:pt x="4" y="1"/>
                    <a:pt x="4" y="1"/>
                  </a:cubicBezTo>
                  <a:cubicBezTo>
                    <a:pt x="4" y="1"/>
                    <a:pt x="4" y="1"/>
                    <a:pt x="4" y="1"/>
                  </a:cubicBezTo>
                  <a:cubicBezTo>
                    <a:pt x="4" y="1"/>
                    <a:pt x="4" y="1"/>
                    <a:pt x="4" y="1"/>
                  </a:cubicBezTo>
                  <a:cubicBezTo>
                    <a:pt x="4" y="1"/>
                    <a:pt x="4"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7" name="Freeform 569"/>
            <p:cNvSpPr>
              <a:spLocks/>
            </p:cNvSpPr>
            <p:nvPr/>
          </p:nvSpPr>
          <p:spPr bwMode="auto">
            <a:xfrm>
              <a:off x="1351" y="2720"/>
              <a:ext cx="6" cy="10"/>
            </a:xfrm>
            <a:custGeom>
              <a:avLst/>
              <a:gdLst>
                <a:gd name="T0" fmla="*/ 0 w 4"/>
                <a:gd name="T1" fmla="*/ 0 h 7"/>
                <a:gd name="T2" fmla="*/ 0 w 4"/>
                <a:gd name="T3" fmla="*/ 4 h 7"/>
                <a:gd name="T4" fmla="*/ 1 w 4"/>
                <a:gd name="T5" fmla="*/ 7 h 7"/>
                <a:gd name="T6" fmla="*/ 3 w 4"/>
                <a:gd name="T7" fmla="*/ 4 h 7"/>
                <a:gd name="T8" fmla="*/ 4 w 4"/>
                <a:gd name="T9" fmla="*/ 4 h 7"/>
                <a:gd name="T10" fmla="*/ 4 w 4"/>
                <a:gd name="T11" fmla="*/ 4 h 7"/>
                <a:gd name="T12" fmla="*/ 3 w 4"/>
                <a:gd name="T13" fmla="*/ 1 h 7"/>
                <a:gd name="T14" fmla="*/ 3 w 4"/>
                <a:gd name="T15" fmla="*/ 0 h 7"/>
                <a:gd name="T16" fmla="*/ 3 w 4"/>
                <a:gd name="T17" fmla="*/ 2 h 7"/>
                <a:gd name="T18" fmla="*/ 2 w 4"/>
                <a:gd name="T19" fmla="*/ 5 h 7"/>
                <a:gd name="T20" fmla="*/ 1 w 4"/>
                <a:gd name="T21" fmla="*/ 1 h 7"/>
                <a:gd name="T22" fmla="*/ 0 w 4"/>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7">
                  <a:moveTo>
                    <a:pt x="0" y="0"/>
                  </a:moveTo>
                  <a:cubicBezTo>
                    <a:pt x="0" y="1"/>
                    <a:pt x="0" y="3"/>
                    <a:pt x="0" y="4"/>
                  </a:cubicBezTo>
                  <a:cubicBezTo>
                    <a:pt x="0" y="4"/>
                    <a:pt x="0" y="7"/>
                    <a:pt x="1" y="7"/>
                  </a:cubicBezTo>
                  <a:cubicBezTo>
                    <a:pt x="2" y="6"/>
                    <a:pt x="3" y="4"/>
                    <a:pt x="3" y="4"/>
                  </a:cubicBezTo>
                  <a:cubicBezTo>
                    <a:pt x="3" y="4"/>
                    <a:pt x="3" y="4"/>
                    <a:pt x="4" y="4"/>
                  </a:cubicBezTo>
                  <a:cubicBezTo>
                    <a:pt x="4" y="4"/>
                    <a:pt x="4" y="4"/>
                    <a:pt x="4" y="4"/>
                  </a:cubicBezTo>
                  <a:cubicBezTo>
                    <a:pt x="4" y="3"/>
                    <a:pt x="4" y="2"/>
                    <a:pt x="3" y="1"/>
                  </a:cubicBezTo>
                  <a:cubicBezTo>
                    <a:pt x="3" y="1"/>
                    <a:pt x="3" y="1"/>
                    <a:pt x="3" y="0"/>
                  </a:cubicBezTo>
                  <a:cubicBezTo>
                    <a:pt x="3" y="1"/>
                    <a:pt x="3" y="2"/>
                    <a:pt x="3" y="2"/>
                  </a:cubicBezTo>
                  <a:cubicBezTo>
                    <a:pt x="2" y="4"/>
                    <a:pt x="2" y="5"/>
                    <a:pt x="2" y="5"/>
                  </a:cubicBezTo>
                  <a:cubicBezTo>
                    <a:pt x="2" y="5"/>
                    <a:pt x="1" y="5"/>
                    <a:pt x="1" y="1"/>
                  </a:cubicBezTo>
                  <a:cubicBezTo>
                    <a:pt x="1" y="1"/>
                    <a:pt x="1"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8" name="Freeform 570"/>
            <p:cNvSpPr>
              <a:spLocks/>
            </p:cNvSpPr>
            <p:nvPr/>
          </p:nvSpPr>
          <p:spPr bwMode="auto">
            <a:xfrm>
              <a:off x="1326" y="2782"/>
              <a:ext cx="18" cy="21"/>
            </a:xfrm>
            <a:custGeom>
              <a:avLst/>
              <a:gdLst>
                <a:gd name="T0" fmla="*/ 9 w 12"/>
                <a:gd name="T1" fmla="*/ 0 h 14"/>
                <a:gd name="T2" fmla="*/ 1 w 12"/>
                <a:gd name="T3" fmla="*/ 2 h 14"/>
                <a:gd name="T4" fmla="*/ 1 w 12"/>
                <a:gd name="T5" fmla="*/ 2 h 14"/>
                <a:gd name="T6" fmla="*/ 0 w 12"/>
                <a:gd name="T7" fmla="*/ 2 h 14"/>
                <a:gd name="T8" fmla="*/ 0 w 12"/>
                <a:gd name="T9" fmla="*/ 2 h 14"/>
                <a:gd name="T10" fmla="*/ 0 w 12"/>
                <a:gd name="T11" fmla="*/ 2 h 14"/>
                <a:gd name="T12" fmla="*/ 2 w 12"/>
                <a:gd name="T13" fmla="*/ 14 h 14"/>
                <a:gd name="T14" fmla="*/ 2 w 12"/>
                <a:gd name="T15" fmla="*/ 14 h 14"/>
                <a:gd name="T16" fmla="*/ 11 w 12"/>
                <a:gd name="T17" fmla="*/ 4 h 14"/>
                <a:gd name="T18" fmla="*/ 11 w 12"/>
                <a:gd name="T19" fmla="*/ 4 h 14"/>
                <a:gd name="T20" fmla="*/ 11 w 12"/>
                <a:gd name="T21" fmla="*/ 4 h 14"/>
                <a:gd name="T22" fmla="*/ 11 w 12"/>
                <a:gd name="T23" fmla="*/ 4 h 14"/>
                <a:gd name="T24" fmla="*/ 9 w 12"/>
                <a:gd name="T25" fmla="*/ 0 h 14"/>
                <a:gd name="T26" fmla="*/ 9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9" y="0"/>
                  </a:moveTo>
                  <a:cubicBezTo>
                    <a:pt x="6" y="0"/>
                    <a:pt x="3" y="1"/>
                    <a:pt x="1" y="2"/>
                  </a:cubicBezTo>
                  <a:cubicBezTo>
                    <a:pt x="1" y="2"/>
                    <a:pt x="1" y="2"/>
                    <a:pt x="1" y="2"/>
                  </a:cubicBezTo>
                  <a:cubicBezTo>
                    <a:pt x="0" y="2"/>
                    <a:pt x="0" y="2"/>
                    <a:pt x="0" y="2"/>
                  </a:cubicBezTo>
                  <a:cubicBezTo>
                    <a:pt x="0" y="2"/>
                    <a:pt x="0" y="2"/>
                    <a:pt x="0" y="2"/>
                  </a:cubicBezTo>
                  <a:cubicBezTo>
                    <a:pt x="0" y="2"/>
                    <a:pt x="0" y="2"/>
                    <a:pt x="0" y="2"/>
                  </a:cubicBezTo>
                  <a:cubicBezTo>
                    <a:pt x="0" y="6"/>
                    <a:pt x="2" y="12"/>
                    <a:pt x="2" y="14"/>
                  </a:cubicBezTo>
                  <a:cubicBezTo>
                    <a:pt x="2" y="14"/>
                    <a:pt x="2" y="14"/>
                    <a:pt x="2" y="14"/>
                  </a:cubicBezTo>
                  <a:cubicBezTo>
                    <a:pt x="5" y="10"/>
                    <a:pt x="9" y="8"/>
                    <a:pt x="11" y="4"/>
                  </a:cubicBezTo>
                  <a:cubicBezTo>
                    <a:pt x="11" y="4"/>
                    <a:pt x="11" y="4"/>
                    <a:pt x="11" y="4"/>
                  </a:cubicBezTo>
                  <a:cubicBezTo>
                    <a:pt x="11" y="4"/>
                    <a:pt x="11" y="4"/>
                    <a:pt x="11" y="4"/>
                  </a:cubicBezTo>
                  <a:cubicBezTo>
                    <a:pt x="11" y="4"/>
                    <a:pt x="11" y="4"/>
                    <a:pt x="11" y="4"/>
                  </a:cubicBezTo>
                  <a:cubicBezTo>
                    <a:pt x="12" y="1"/>
                    <a:pt x="11" y="0"/>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9" name="Freeform 571"/>
            <p:cNvSpPr>
              <a:spLocks/>
            </p:cNvSpPr>
            <p:nvPr/>
          </p:nvSpPr>
          <p:spPr bwMode="auto">
            <a:xfrm>
              <a:off x="1322" y="2726"/>
              <a:ext cx="41" cy="77"/>
            </a:xfrm>
            <a:custGeom>
              <a:avLst/>
              <a:gdLst>
                <a:gd name="T0" fmla="*/ 24 w 28"/>
                <a:gd name="T1" fmla="*/ 0 h 53"/>
                <a:gd name="T2" fmla="*/ 23 w 28"/>
                <a:gd name="T3" fmla="*/ 2 h 53"/>
                <a:gd name="T4" fmla="*/ 22 w 28"/>
                <a:gd name="T5" fmla="*/ 3 h 53"/>
                <a:gd name="T6" fmla="*/ 21 w 28"/>
                <a:gd name="T7" fmla="*/ 3 h 53"/>
                <a:gd name="T8" fmla="*/ 20 w 28"/>
                <a:gd name="T9" fmla="*/ 4 h 53"/>
                <a:gd name="T10" fmla="*/ 14 w 28"/>
                <a:gd name="T11" fmla="*/ 9 h 53"/>
                <a:gd name="T12" fmla="*/ 15 w 28"/>
                <a:gd name="T13" fmla="*/ 9 h 53"/>
                <a:gd name="T14" fmla="*/ 17 w 28"/>
                <a:gd name="T15" fmla="*/ 9 h 53"/>
                <a:gd name="T16" fmla="*/ 19 w 28"/>
                <a:gd name="T17" fmla="*/ 15 h 53"/>
                <a:gd name="T18" fmla="*/ 16 w 28"/>
                <a:gd name="T19" fmla="*/ 23 h 53"/>
                <a:gd name="T20" fmla="*/ 17 w 28"/>
                <a:gd name="T21" fmla="*/ 24 h 53"/>
                <a:gd name="T22" fmla="*/ 11 w 28"/>
                <a:gd name="T23" fmla="*/ 29 h 53"/>
                <a:gd name="T24" fmla="*/ 13 w 28"/>
                <a:gd name="T25" fmla="*/ 29 h 53"/>
                <a:gd name="T26" fmla="*/ 20 w 28"/>
                <a:gd name="T27" fmla="*/ 35 h 53"/>
                <a:gd name="T28" fmla="*/ 14 w 28"/>
                <a:gd name="T29" fmla="*/ 32 h 53"/>
                <a:gd name="T30" fmla="*/ 7 w 28"/>
                <a:gd name="T31" fmla="*/ 36 h 53"/>
                <a:gd name="T32" fmla="*/ 6 w 28"/>
                <a:gd name="T33" fmla="*/ 36 h 53"/>
                <a:gd name="T34" fmla="*/ 3 w 28"/>
                <a:gd name="T35" fmla="*/ 37 h 53"/>
                <a:gd name="T36" fmla="*/ 4 w 28"/>
                <a:gd name="T37" fmla="*/ 38 h 53"/>
                <a:gd name="T38" fmla="*/ 4 w 28"/>
                <a:gd name="T39" fmla="*/ 38 h 53"/>
                <a:gd name="T40" fmla="*/ 3 w 28"/>
                <a:gd name="T41" fmla="*/ 41 h 53"/>
                <a:gd name="T42" fmla="*/ 4 w 28"/>
                <a:gd name="T43" fmla="*/ 41 h 53"/>
                <a:gd name="T44" fmla="*/ 4 w 28"/>
                <a:gd name="T45" fmla="*/ 41 h 53"/>
                <a:gd name="T46" fmla="*/ 12 w 28"/>
                <a:gd name="T47" fmla="*/ 39 h 53"/>
                <a:gd name="T48" fmla="*/ 12 w 28"/>
                <a:gd name="T49" fmla="*/ 39 h 53"/>
                <a:gd name="T50" fmla="*/ 12 w 28"/>
                <a:gd name="T51" fmla="*/ 39 h 53"/>
                <a:gd name="T52" fmla="*/ 12 w 28"/>
                <a:gd name="T53" fmla="*/ 39 h 53"/>
                <a:gd name="T54" fmla="*/ 14 w 28"/>
                <a:gd name="T55" fmla="*/ 43 h 53"/>
                <a:gd name="T56" fmla="*/ 14 w 28"/>
                <a:gd name="T57" fmla="*/ 43 h 53"/>
                <a:gd name="T58" fmla="*/ 14 w 28"/>
                <a:gd name="T59" fmla="*/ 43 h 53"/>
                <a:gd name="T60" fmla="*/ 14 w 28"/>
                <a:gd name="T61" fmla="*/ 43 h 53"/>
                <a:gd name="T62" fmla="*/ 5 w 28"/>
                <a:gd name="T63" fmla="*/ 53 h 53"/>
                <a:gd name="T64" fmla="*/ 5 w 28"/>
                <a:gd name="T65" fmla="*/ 53 h 53"/>
                <a:gd name="T66" fmla="*/ 16 w 28"/>
                <a:gd name="T67" fmla="*/ 51 h 53"/>
                <a:gd name="T68" fmla="*/ 26 w 28"/>
                <a:gd name="T69" fmla="*/ 51 h 53"/>
                <a:gd name="T70" fmla="*/ 26 w 28"/>
                <a:gd name="T71" fmla="*/ 51 h 53"/>
                <a:gd name="T72" fmla="*/ 26 w 28"/>
                <a:gd name="T73" fmla="*/ 51 h 53"/>
                <a:gd name="T74" fmla="*/ 25 w 28"/>
                <a:gd name="T75" fmla="*/ 51 h 53"/>
                <a:gd name="T76" fmla="*/ 24 w 28"/>
                <a:gd name="T77" fmla="*/ 48 h 53"/>
                <a:gd name="T78" fmla="*/ 24 w 28"/>
                <a:gd name="T79" fmla="*/ 42 h 53"/>
                <a:gd name="T80" fmla="*/ 23 w 28"/>
                <a:gd name="T81" fmla="*/ 34 h 53"/>
                <a:gd name="T82" fmla="*/ 23 w 28"/>
                <a:gd name="T83" fmla="*/ 23 h 53"/>
                <a:gd name="T84" fmla="*/ 23 w 28"/>
                <a:gd name="T85" fmla="*/ 8 h 53"/>
                <a:gd name="T86" fmla="*/ 23 w 28"/>
                <a:gd name="T87" fmla="*/ 8 h 53"/>
                <a:gd name="T88" fmla="*/ 24 w 28"/>
                <a:gd name="T89" fmla="*/ 6 h 53"/>
                <a:gd name="T90" fmla="*/ 24 w 28"/>
                <a:gd name="T91" fmla="*/ 6 h 53"/>
                <a:gd name="T92" fmla="*/ 24 w 28"/>
                <a:gd name="T9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 h="53">
                  <a:moveTo>
                    <a:pt x="24" y="0"/>
                  </a:moveTo>
                  <a:cubicBezTo>
                    <a:pt x="24" y="2"/>
                    <a:pt x="23" y="2"/>
                    <a:pt x="23" y="2"/>
                  </a:cubicBezTo>
                  <a:cubicBezTo>
                    <a:pt x="23" y="3"/>
                    <a:pt x="22" y="3"/>
                    <a:pt x="22" y="3"/>
                  </a:cubicBezTo>
                  <a:cubicBezTo>
                    <a:pt x="22" y="3"/>
                    <a:pt x="22" y="3"/>
                    <a:pt x="21" y="3"/>
                  </a:cubicBezTo>
                  <a:cubicBezTo>
                    <a:pt x="21" y="4"/>
                    <a:pt x="20" y="4"/>
                    <a:pt x="20" y="4"/>
                  </a:cubicBezTo>
                  <a:cubicBezTo>
                    <a:pt x="2" y="9"/>
                    <a:pt x="10" y="9"/>
                    <a:pt x="14" y="9"/>
                  </a:cubicBezTo>
                  <a:cubicBezTo>
                    <a:pt x="15" y="9"/>
                    <a:pt x="15" y="9"/>
                    <a:pt x="15" y="9"/>
                  </a:cubicBezTo>
                  <a:cubicBezTo>
                    <a:pt x="16" y="9"/>
                    <a:pt x="17" y="9"/>
                    <a:pt x="17" y="9"/>
                  </a:cubicBezTo>
                  <a:cubicBezTo>
                    <a:pt x="28" y="9"/>
                    <a:pt x="19" y="15"/>
                    <a:pt x="19" y="15"/>
                  </a:cubicBezTo>
                  <a:cubicBezTo>
                    <a:pt x="8" y="20"/>
                    <a:pt x="16" y="23"/>
                    <a:pt x="16" y="23"/>
                  </a:cubicBezTo>
                  <a:cubicBezTo>
                    <a:pt x="25" y="23"/>
                    <a:pt x="17" y="24"/>
                    <a:pt x="17" y="24"/>
                  </a:cubicBezTo>
                  <a:cubicBezTo>
                    <a:pt x="0" y="27"/>
                    <a:pt x="11" y="29"/>
                    <a:pt x="11" y="29"/>
                  </a:cubicBezTo>
                  <a:cubicBezTo>
                    <a:pt x="12" y="29"/>
                    <a:pt x="12" y="29"/>
                    <a:pt x="13" y="29"/>
                  </a:cubicBezTo>
                  <a:cubicBezTo>
                    <a:pt x="19" y="29"/>
                    <a:pt x="20" y="35"/>
                    <a:pt x="20" y="35"/>
                  </a:cubicBezTo>
                  <a:cubicBezTo>
                    <a:pt x="18" y="33"/>
                    <a:pt x="16" y="32"/>
                    <a:pt x="14" y="32"/>
                  </a:cubicBezTo>
                  <a:cubicBezTo>
                    <a:pt x="11" y="32"/>
                    <a:pt x="9" y="34"/>
                    <a:pt x="7" y="36"/>
                  </a:cubicBezTo>
                  <a:cubicBezTo>
                    <a:pt x="7" y="36"/>
                    <a:pt x="7" y="36"/>
                    <a:pt x="6" y="36"/>
                  </a:cubicBezTo>
                  <a:cubicBezTo>
                    <a:pt x="5" y="36"/>
                    <a:pt x="4" y="37"/>
                    <a:pt x="3" y="37"/>
                  </a:cubicBezTo>
                  <a:cubicBezTo>
                    <a:pt x="4" y="38"/>
                    <a:pt x="4" y="38"/>
                    <a:pt x="4" y="38"/>
                  </a:cubicBezTo>
                  <a:cubicBezTo>
                    <a:pt x="4" y="38"/>
                    <a:pt x="4" y="38"/>
                    <a:pt x="4" y="38"/>
                  </a:cubicBezTo>
                  <a:cubicBezTo>
                    <a:pt x="3" y="38"/>
                    <a:pt x="3" y="40"/>
                    <a:pt x="3" y="41"/>
                  </a:cubicBezTo>
                  <a:cubicBezTo>
                    <a:pt x="3" y="41"/>
                    <a:pt x="3" y="41"/>
                    <a:pt x="4" y="41"/>
                  </a:cubicBezTo>
                  <a:cubicBezTo>
                    <a:pt x="4" y="41"/>
                    <a:pt x="4" y="41"/>
                    <a:pt x="4" y="41"/>
                  </a:cubicBezTo>
                  <a:cubicBezTo>
                    <a:pt x="6" y="40"/>
                    <a:pt x="9" y="39"/>
                    <a:pt x="12" y="39"/>
                  </a:cubicBezTo>
                  <a:cubicBezTo>
                    <a:pt x="12" y="39"/>
                    <a:pt x="12" y="39"/>
                    <a:pt x="12" y="39"/>
                  </a:cubicBezTo>
                  <a:cubicBezTo>
                    <a:pt x="12" y="39"/>
                    <a:pt x="12" y="39"/>
                    <a:pt x="12" y="39"/>
                  </a:cubicBezTo>
                  <a:cubicBezTo>
                    <a:pt x="12" y="39"/>
                    <a:pt x="12" y="39"/>
                    <a:pt x="12" y="39"/>
                  </a:cubicBezTo>
                  <a:cubicBezTo>
                    <a:pt x="14" y="39"/>
                    <a:pt x="15" y="40"/>
                    <a:pt x="14" y="43"/>
                  </a:cubicBezTo>
                  <a:cubicBezTo>
                    <a:pt x="14" y="43"/>
                    <a:pt x="14" y="43"/>
                    <a:pt x="14" y="43"/>
                  </a:cubicBezTo>
                  <a:cubicBezTo>
                    <a:pt x="14" y="43"/>
                    <a:pt x="14" y="43"/>
                    <a:pt x="14" y="43"/>
                  </a:cubicBezTo>
                  <a:cubicBezTo>
                    <a:pt x="14" y="43"/>
                    <a:pt x="14" y="43"/>
                    <a:pt x="14" y="43"/>
                  </a:cubicBezTo>
                  <a:cubicBezTo>
                    <a:pt x="12" y="47"/>
                    <a:pt x="8" y="49"/>
                    <a:pt x="5" y="53"/>
                  </a:cubicBezTo>
                  <a:cubicBezTo>
                    <a:pt x="5" y="53"/>
                    <a:pt x="5" y="53"/>
                    <a:pt x="5" y="53"/>
                  </a:cubicBezTo>
                  <a:cubicBezTo>
                    <a:pt x="7" y="51"/>
                    <a:pt x="12" y="51"/>
                    <a:pt x="16" y="51"/>
                  </a:cubicBezTo>
                  <a:cubicBezTo>
                    <a:pt x="21" y="51"/>
                    <a:pt x="26" y="51"/>
                    <a:pt x="26" y="51"/>
                  </a:cubicBezTo>
                  <a:cubicBezTo>
                    <a:pt x="26" y="51"/>
                    <a:pt x="26" y="51"/>
                    <a:pt x="26" y="51"/>
                  </a:cubicBezTo>
                  <a:cubicBezTo>
                    <a:pt x="26" y="51"/>
                    <a:pt x="26" y="51"/>
                    <a:pt x="26" y="51"/>
                  </a:cubicBezTo>
                  <a:cubicBezTo>
                    <a:pt x="26" y="51"/>
                    <a:pt x="26" y="51"/>
                    <a:pt x="25" y="51"/>
                  </a:cubicBezTo>
                  <a:cubicBezTo>
                    <a:pt x="24" y="51"/>
                    <a:pt x="23" y="50"/>
                    <a:pt x="24" y="48"/>
                  </a:cubicBezTo>
                  <a:cubicBezTo>
                    <a:pt x="24" y="48"/>
                    <a:pt x="24" y="45"/>
                    <a:pt x="24" y="42"/>
                  </a:cubicBezTo>
                  <a:cubicBezTo>
                    <a:pt x="23" y="40"/>
                    <a:pt x="23" y="37"/>
                    <a:pt x="23" y="34"/>
                  </a:cubicBezTo>
                  <a:cubicBezTo>
                    <a:pt x="22" y="30"/>
                    <a:pt x="22" y="24"/>
                    <a:pt x="23" y="23"/>
                  </a:cubicBezTo>
                  <a:cubicBezTo>
                    <a:pt x="23" y="23"/>
                    <a:pt x="25" y="8"/>
                    <a:pt x="23" y="8"/>
                  </a:cubicBezTo>
                  <a:cubicBezTo>
                    <a:pt x="23" y="8"/>
                    <a:pt x="23" y="8"/>
                    <a:pt x="23" y="8"/>
                  </a:cubicBezTo>
                  <a:cubicBezTo>
                    <a:pt x="23" y="8"/>
                    <a:pt x="23" y="7"/>
                    <a:pt x="24" y="6"/>
                  </a:cubicBezTo>
                  <a:cubicBezTo>
                    <a:pt x="24" y="6"/>
                    <a:pt x="24" y="6"/>
                    <a:pt x="24" y="6"/>
                  </a:cubicBezTo>
                  <a:cubicBezTo>
                    <a:pt x="25" y="1"/>
                    <a:pt x="24"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0" name="Freeform 572"/>
            <p:cNvSpPr>
              <a:spLocks/>
            </p:cNvSpPr>
            <p:nvPr/>
          </p:nvSpPr>
          <p:spPr bwMode="auto">
            <a:xfrm>
              <a:off x="1352" y="2726"/>
              <a:ext cx="5" cy="4"/>
            </a:xfrm>
            <a:custGeom>
              <a:avLst/>
              <a:gdLst>
                <a:gd name="T0" fmla="*/ 3 w 3"/>
                <a:gd name="T1" fmla="*/ 0 h 3"/>
                <a:gd name="T2" fmla="*/ 2 w 3"/>
                <a:gd name="T3" fmla="*/ 0 h 3"/>
                <a:gd name="T4" fmla="*/ 0 w 3"/>
                <a:gd name="T5" fmla="*/ 3 h 3"/>
                <a:gd name="T6" fmla="*/ 1 w 3"/>
                <a:gd name="T7" fmla="*/ 3 h 3"/>
                <a:gd name="T8" fmla="*/ 2 w 3"/>
                <a:gd name="T9" fmla="*/ 2 h 3"/>
                <a:gd name="T10" fmla="*/ 3 w 3"/>
                <a:gd name="T11" fmla="*/ 0 h 3"/>
                <a:gd name="T12" fmla="*/ 3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0"/>
                  </a:moveTo>
                  <a:cubicBezTo>
                    <a:pt x="2" y="0"/>
                    <a:pt x="2" y="0"/>
                    <a:pt x="2" y="0"/>
                  </a:cubicBezTo>
                  <a:cubicBezTo>
                    <a:pt x="2" y="0"/>
                    <a:pt x="1" y="2"/>
                    <a:pt x="0" y="3"/>
                  </a:cubicBezTo>
                  <a:cubicBezTo>
                    <a:pt x="1" y="3"/>
                    <a:pt x="1" y="3"/>
                    <a:pt x="1" y="3"/>
                  </a:cubicBezTo>
                  <a:cubicBezTo>
                    <a:pt x="1" y="3"/>
                    <a:pt x="2" y="3"/>
                    <a:pt x="2" y="2"/>
                  </a:cubicBezTo>
                  <a:cubicBezTo>
                    <a:pt x="2" y="2"/>
                    <a:pt x="3" y="2"/>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1" name="Freeform 573"/>
            <p:cNvSpPr>
              <a:spLocks noEditPoints="1"/>
            </p:cNvSpPr>
            <p:nvPr/>
          </p:nvSpPr>
          <p:spPr bwMode="auto">
            <a:xfrm>
              <a:off x="1328" y="2782"/>
              <a:ext cx="14" cy="21"/>
            </a:xfrm>
            <a:custGeom>
              <a:avLst/>
              <a:gdLst>
                <a:gd name="T0" fmla="*/ 10 w 10"/>
                <a:gd name="T1" fmla="*/ 4 h 14"/>
                <a:gd name="T2" fmla="*/ 10 w 10"/>
                <a:gd name="T3" fmla="*/ 4 h 14"/>
                <a:gd name="T4" fmla="*/ 1 w 10"/>
                <a:gd name="T5" fmla="*/ 14 h 14"/>
                <a:gd name="T6" fmla="*/ 1 w 10"/>
                <a:gd name="T7" fmla="*/ 14 h 14"/>
                <a:gd name="T8" fmla="*/ 10 w 10"/>
                <a:gd name="T9" fmla="*/ 4 h 14"/>
                <a:gd name="T10" fmla="*/ 10 w 10"/>
                <a:gd name="T11" fmla="*/ 4 h 14"/>
                <a:gd name="T12" fmla="*/ 10 w 10"/>
                <a:gd name="T13" fmla="*/ 4 h 14"/>
                <a:gd name="T14" fmla="*/ 10 w 10"/>
                <a:gd name="T15" fmla="*/ 4 h 14"/>
                <a:gd name="T16" fmla="*/ 10 w 10"/>
                <a:gd name="T17" fmla="*/ 4 h 14"/>
                <a:gd name="T18" fmla="*/ 0 w 10"/>
                <a:gd name="T19" fmla="*/ 2 h 14"/>
                <a:gd name="T20" fmla="*/ 0 w 10"/>
                <a:gd name="T21" fmla="*/ 2 h 14"/>
                <a:gd name="T22" fmla="*/ 0 w 10"/>
                <a:gd name="T23" fmla="*/ 2 h 14"/>
                <a:gd name="T24" fmla="*/ 8 w 10"/>
                <a:gd name="T25" fmla="*/ 0 h 14"/>
                <a:gd name="T26" fmla="*/ 8 w 10"/>
                <a:gd name="T27" fmla="*/ 0 h 14"/>
                <a:gd name="T28" fmla="*/ 8 w 10"/>
                <a:gd name="T29" fmla="*/ 0 h 14"/>
                <a:gd name="T30" fmla="*/ 8 w 10"/>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4">
                  <a:moveTo>
                    <a:pt x="10" y="4"/>
                  </a:moveTo>
                  <a:cubicBezTo>
                    <a:pt x="10" y="4"/>
                    <a:pt x="10" y="4"/>
                    <a:pt x="10" y="4"/>
                  </a:cubicBezTo>
                  <a:cubicBezTo>
                    <a:pt x="8" y="8"/>
                    <a:pt x="4" y="10"/>
                    <a:pt x="1" y="14"/>
                  </a:cubicBezTo>
                  <a:cubicBezTo>
                    <a:pt x="1" y="14"/>
                    <a:pt x="1" y="14"/>
                    <a:pt x="1" y="14"/>
                  </a:cubicBezTo>
                  <a:cubicBezTo>
                    <a:pt x="4" y="10"/>
                    <a:pt x="8" y="8"/>
                    <a:pt x="10" y="4"/>
                  </a:cubicBezTo>
                  <a:cubicBezTo>
                    <a:pt x="10" y="4"/>
                    <a:pt x="10" y="4"/>
                    <a:pt x="10" y="4"/>
                  </a:cubicBezTo>
                  <a:moveTo>
                    <a:pt x="10" y="4"/>
                  </a:moveTo>
                  <a:cubicBezTo>
                    <a:pt x="10" y="4"/>
                    <a:pt x="10" y="4"/>
                    <a:pt x="10" y="4"/>
                  </a:cubicBezTo>
                  <a:cubicBezTo>
                    <a:pt x="10" y="4"/>
                    <a:pt x="10" y="4"/>
                    <a:pt x="10" y="4"/>
                  </a:cubicBezTo>
                  <a:moveTo>
                    <a:pt x="0" y="2"/>
                  </a:moveTo>
                  <a:cubicBezTo>
                    <a:pt x="0" y="2"/>
                    <a:pt x="0" y="2"/>
                    <a:pt x="0" y="2"/>
                  </a:cubicBezTo>
                  <a:cubicBezTo>
                    <a:pt x="0" y="2"/>
                    <a:pt x="0" y="2"/>
                    <a:pt x="0" y="2"/>
                  </a:cubicBezTo>
                  <a:moveTo>
                    <a:pt x="8" y="0"/>
                  </a:moveTo>
                  <a:cubicBezTo>
                    <a:pt x="8" y="0"/>
                    <a:pt x="8" y="0"/>
                    <a:pt x="8" y="0"/>
                  </a:cubicBezTo>
                  <a:cubicBezTo>
                    <a:pt x="8" y="0"/>
                    <a:pt x="8"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2" name="Freeform 574"/>
            <p:cNvSpPr>
              <a:spLocks noEditPoints="1"/>
            </p:cNvSpPr>
            <p:nvPr/>
          </p:nvSpPr>
          <p:spPr bwMode="auto">
            <a:xfrm>
              <a:off x="1363" y="2797"/>
              <a:ext cx="4" cy="4"/>
            </a:xfrm>
            <a:custGeom>
              <a:avLst/>
              <a:gdLst>
                <a:gd name="T0" fmla="*/ 2 w 3"/>
                <a:gd name="T1" fmla="*/ 1 h 3"/>
                <a:gd name="T2" fmla="*/ 0 w 3"/>
                <a:gd name="T3" fmla="*/ 3 h 3"/>
                <a:gd name="T4" fmla="*/ 2 w 3"/>
                <a:gd name="T5" fmla="*/ 1 h 3"/>
                <a:gd name="T6" fmla="*/ 2 w 3"/>
                <a:gd name="T7" fmla="*/ 0 h 3"/>
                <a:gd name="T8" fmla="*/ 2 w 3"/>
                <a:gd name="T9" fmla="*/ 0 h 3"/>
                <a:gd name="T10" fmla="*/ 3 w 3"/>
                <a:gd name="T11" fmla="*/ 1 h 3"/>
                <a:gd name="T12" fmla="*/ 2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1"/>
                  </a:moveTo>
                  <a:cubicBezTo>
                    <a:pt x="1" y="2"/>
                    <a:pt x="0" y="3"/>
                    <a:pt x="0" y="3"/>
                  </a:cubicBezTo>
                  <a:cubicBezTo>
                    <a:pt x="0" y="3"/>
                    <a:pt x="1" y="2"/>
                    <a:pt x="2" y="1"/>
                  </a:cubicBezTo>
                  <a:moveTo>
                    <a:pt x="2" y="0"/>
                  </a:moveTo>
                  <a:cubicBezTo>
                    <a:pt x="2" y="0"/>
                    <a:pt x="2" y="0"/>
                    <a:pt x="2" y="0"/>
                  </a:cubicBezTo>
                  <a:cubicBezTo>
                    <a:pt x="2" y="0"/>
                    <a:pt x="2" y="0"/>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3" name="Freeform 575"/>
            <p:cNvSpPr>
              <a:spLocks noEditPoints="1"/>
            </p:cNvSpPr>
            <p:nvPr/>
          </p:nvSpPr>
          <p:spPr bwMode="auto">
            <a:xfrm>
              <a:off x="1344" y="2797"/>
              <a:ext cx="23" cy="13"/>
            </a:xfrm>
            <a:custGeom>
              <a:avLst/>
              <a:gdLst>
                <a:gd name="T0" fmla="*/ 13 w 16"/>
                <a:gd name="T1" fmla="*/ 3 h 9"/>
                <a:gd name="T2" fmla="*/ 15 w 16"/>
                <a:gd name="T3" fmla="*/ 1 h 9"/>
                <a:gd name="T4" fmla="*/ 13 w 16"/>
                <a:gd name="T5" fmla="*/ 3 h 9"/>
                <a:gd name="T6" fmla="*/ 15 w 16"/>
                <a:gd name="T7" fmla="*/ 0 h 9"/>
                <a:gd name="T8" fmla="*/ 11 w 16"/>
                <a:gd name="T9" fmla="*/ 2 h 9"/>
                <a:gd name="T10" fmla="*/ 11 w 16"/>
                <a:gd name="T11" fmla="*/ 2 h 9"/>
                <a:gd name="T12" fmla="*/ 11 w 16"/>
                <a:gd name="T13" fmla="*/ 2 h 9"/>
                <a:gd name="T14" fmla="*/ 11 w 16"/>
                <a:gd name="T15" fmla="*/ 2 h 9"/>
                <a:gd name="T16" fmla="*/ 11 w 16"/>
                <a:gd name="T17" fmla="*/ 2 h 9"/>
                <a:gd name="T18" fmla="*/ 0 w 16"/>
                <a:gd name="T19" fmla="*/ 9 h 9"/>
                <a:gd name="T20" fmla="*/ 1 w 16"/>
                <a:gd name="T21" fmla="*/ 9 h 9"/>
                <a:gd name="T22" fmla="*/ 13 w 16"/>
                <a:gd name="T23" fmla="*/ 3 h 9"/>
                <a:gd name="T24" fmla="*/ 16 w 16"/>
                <a:gd name="T25" fmla="*/ 1 h 9"/>
                <a:gd name="T26" fmla="*/ 16 w 16"/>
                <a:gd name="T27" fmla="*/ 1 h 9"/>
                <a:gd name="T28" fmla="*/ 16 w 16"/>
                <a:gd name="T29" fmla="*/ 1 h 9"/>
                <a:gd name="T30" fmla="*/ 15 w 16"/>
                <a:gd name="T3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3" y="3"/>
                  </a:moveTo>
                  <a:cubicBezTo>
                    <a:pt x="13" y="3"/>
                    <a:pt x="14" y="2"/>
                    <a:pt x="15" y="1"/>
                  </a:cubicBezTo>
                  <a:cubicBezTo>
                    <a:pt x="14" y="2"/>
                    <a:pt x="13" y="3"/>
                    <a:pt x="13" y="3"/>
                  </a:cubicBezTo>
                  <a:moveTo>
                    <a:pt x="15" y="0"/>
                  </a:moveTo>
                  <a:cubicBezTo>
                    <a:pt x="15" y="1"/>
                    <a:pt x="13" y="2"/>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2" y="5"/>
                    <a:pt x="0" y="9"/>
                  </a:cubicBezTo>
                  <a:cubicBezTo>
                    <a:pt x="0" y="9"/>
                    <a:pt x="0" y="9"/>
                    <a:pt x="1" y="9"/>
                  </a:cubicBezTo>
                  <a:cubicBezTo>
                    <a:pt x="3" y="9"/>
                    <a:pt x="6" y="8"/>
                    <a:pt x="13" y="3"/>
                  </a:cubicBezTo>
                  <a:cubicBezTo>
                    <a:pt x="14" y="2"/>
                    <a:pt x="15" y="2"/>
                    <a:pt x="16" y="1"/>
                  </a:cubicBezTo>
                  <a:cubicBezTo>
                    <a:pt x="16" y="1"/>
                    <a:pt x="16" y="1"/>
                    <a:pt x="16" y="1"/>
                  </a:cubicBezTo>
                  <a:cubicBezTo>
                    <a:pt x="16" y="1"/>
                    <a:pt x="16" y="1"/>
                    <a:pt x="16" y="1"/>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4" name="Freeform 576"/>
            <p:cNvSpPr>
              <a:spLocks noEditPoints="1"/>
            </p:cNvSpPr>
            <p:nvPr/>
          </p:nvSpPr>
          <p:spPr bwMode="auto">
            <a:xfrm>
              <a:off x="1360" y="2798"/>
              <a:ext cx="17" cy="13"/>
            </a:xfrm>
            <a:custGeom>
              <a:avLst/>
              <a:gdLst>
                <a:gd name="T0" fmla="*/ 10 w 12"/>
                <a:gd name="T1" fmla="*/ 3 h 9"/>
                <a:gd name="T2" fmla="*/ 9 w 12"/>
                <a:gd name="T3" fmla="*/ 6 h 9"/>
                <a:gd name="T4" fmla="*/ 10 w 12"/>
                <a:gd name="T5" fmla="*/ 7 h 9"/>
                <a:gd name="T6" fmla="*/ 12 w 12"/>
                <a:gd name="T7" fmla="*/ 5 h 9"/>
                <a:gd name="T8" fmla="*/ 12 w 12"/>
                <a:gd name="T9" fmla="*/ 4 h 9"/>
                <a:gd name="T10" fmla="*/ 10 w 12"/>
                <a:gd name="T11" fmla="*/ 3 h 9"/>
                <a:gd name="T12" fmla="*/ 6 w 12"/>
                <a:gd name="T13" fmla="*/ 0 h 9"/>
                <a:gd name="T14" fmla="*/ 6 w 12"/>
                <a:gd name="T15" fmla="*/ 1 h 9"/>
                <a:gd name="T16" fmla="*/ 1 w 12"/>
                <a:gd name="T17" fmla="*/ 9 h 9"/>
                <a:gd name="T18" fmla="*/ 8 w 12"/>
                <a:gd name="T19" fmla="*/ 2 h 9"/>
                <a:gd name="T20" fmla="*/ 9 w 12"/>
                <a:gd name="T21" fmla="*/ 2 h 9"/>
                <a:gd name="T22" fmla="*/ 6 w 12"/>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9">
                  <a:moveTo>
                    <a:pt x="10" y="3"/>
                  </a:moveTo>
                  <a:cubicBezTo>
                    <a:pt x="10" y="3"/>
                    <a:pt x="11" y="4"/>
                    <a:pt x="9" y="6"/>
                  </a:cubicBezTo>
                  <a:cubicBezTo>
                    <a:pt x="9" y="6"/>
                    <a:pt x="9" y="7"/>
                    <a:pt x="10" y="7"/>
                  </a:cubicBezTo>
                  <a:cubicBezTo>
                    <a:pt x="11" y="7"/>
                    <a:pt x="11" y="6"/>
                    <a:pt x="12" y="5"/>
                  </a:cubicBezTo>
                  <a:cubicBezTo>
                    <a:pt x="12" y="4"/>
                    <a:pt x="12" y="4"/>
                    <a:pt x="12" y="4"/>
                  </a:cubicBezTo>
                  <a:cubicBezTo>
                    <a:pt x="10" y="3"/>
                    <a:pt x="10" y="3"/>
                    <a:pt x="10" y="3"/>
                  </a:cubicBezTo>
                  <a:moveTo>
                    <a:pt x="6" y="0"/>
                  </a:moveTo>
                  <a:cubicBezTo>
                    <a:pt x="6" y="1"/>
                    <a:pt x="6" y="1"/>
                    <a:pt x="6" y="1"/>
                  </a:cubicBezTo>
                  <a:cubicBezTo>
                    <a:pt x="6" y="1"/>
                    <a:pt x="0" y="8"/>
                    <a:pt x="1" y="9"/>
                  </a:cubicBezTo>
                  <a:cubicBezTo>
                    <a:pt x="1" y="9"/>
                    <a:pt x="6" y="5"/>
                    <a:pt x="8" y="2"/>
                  </a:cubicBezTo>
                  <a:cubicBezTo>
                    <a:pt x="8" y="2"/>
                    <a:pt x="8" y="2"/>
                    <a:pt x="9" y="2"/>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5" name="Freeform 577"/>
            <p:cNvSpPr>
              <a:spLocks noEditPoints="1"/>
            </p:cNvSpPr>
            <p:nvPr/>
          </p:nvSpPr>
          <p:spPr bwMode="auto">
            <a:xfrm>
              <a:off x="1322" y="2681"/>
              <a:ext cx="35" cy="43"/>
            </a:xfrm>
            <a:custGeom>
              <a:avLst/>
              <a:gdLst>
                <a:gd name="T0" fmla="*/ 5 w 24"/>
                <a:gd name="T1" fmla="*/ 26 h 30"/>
                <a:gd name="T2" fmla="*/ 3 w 24"/>
                <a:gd name="T3" fmla="*/ 29 h 30"/>
                <a:gd name="T4" fmla="*/ 4 w 24"/>
                <a:gd name="T5" fmla="*/ 30 h 30"/>
                <a:gd name="T6" fmla="*/ 4 w 24"/>
                <a:gd name="T7" fmla="*/ 30 h 30"/>
                <a:gd name="T8" fmla="*/ 4 w 24"/>
                <a:gd name="T9" fmla="*/ 29 h 30"/>
                <a:gd name="T10" fmla="*/ 4 w 24"/>
                <a:gd name="T11" fmla="*/ 29 h 30"/>
                <a:gd name="T12" fmla="*/ 5 w 24"/>
                <a:gd name="T13" fmla="*/ 26 h 30"/>
                <a:gd name="T14" fmla="*/ 10 w 24"/>
                <a:gd name="T15" fmla="*/ 22 h 30"/>
                <a:gd name="T16" fmla="*/ 7 w 24"/>
                <a:gd name="T17" fmla="*/ 24 h 30"/>
                <a:gd name="T18" fmla="*/ 7 w 24"/>
                <a:gd name="T19" fmla="*/ 27 h 30"/>
                <a:gd name="T20" fmla="*/ 7 w 24"/>
                <a:gd name="T21" fmla="*/ 28 h 30"/>
                <a:gd name="T22" fmla="*/ 10 w 24"/>
                <a:gd name="T23" fmla="*/ 27 h 30"/>
                <a:gd name="T24" fmla="*/ 10 w 24"/>
                <a:gd name="T25" fmla="*/ 22 h 30"/>
                <a:gd name="T26" fmla="*/ 24 w 24"/>
                <a:gd name="T27" fmla="*/ 22 h 30"/>
                <a:gd name="T28" fmla="*/ 23 w 24"/>
                <a:gd name="T29" fmla="*/ 27 h 30"/>
                <a:gd name="T30" fmla="*/ 24 w 24"/>
                <a:gd name="T31" fmla="*/ 22 h 30"/>
                <a:gd name="T32" fmla="*/ 24 w 24"/>
                <a:gd name="T33" fmla="*/ 22 h 30"/>
                <a:gd name="T34" fmla="*/ 14 w 24"/>
                <a:gd name="T35" fmla="*/ 20 h 30"/>
                <a:gd name="T36" fmla="*/ 13 w 24"/>
                <a:gd name="T37" fmla="*/ 21 h 30"/>
                <a:gd name="T38" fmla="*/ 12 w 24"/>
                <a:gd name="T39" fmla="*/ 27 h 30"/>
                <a:gd name="T40" fmla="*/ 13 w 24"/>
                <a:gd name="T41" fmla="*/ 26 h 30"/>
                <a:gd name="T42" fmla="*/ 14 w 24"/>
                <a:gd name="T43" fmla="*/ 20 h 30"/>
                <a:gd name="T44" fmla="*/ 22 w 24"/>
                <a:gd name="T45" fmla="*/ 19 h 30"/>
                <a:gd name="T46" fmla="*/ 22 w 24"/>
                <a:gd name="T47" fmla="*/ 19 h 30"/>
                <a:gd name="T48" fmla="*/ 22 w 24"/>
                <a:gd name="T49" fmla="*/ 24 h 30"/>
                <a:gd name="T50" fmla="*/ 21 w 24"/>
                <a:gd name="T51" fmla="*/ 28 h 30"/>
                <a:gd name="T52" fmla="*/ 22 w 24"/>
                <a:gd name="T53" fmla="*/ 29 h 30"/>
                <a:gd name="T54" fmla="*/ 22 w 24"/>
                <a:gd name="T55" fmla="*/ 29 h 30"/>
                <a:gd name="T56" fmla="*/ 23 w 24"/>
                <a:gd name="T57" fmla="*/ 29 h 30"/>
                <a:gd name="T58" fmla="*/ 23 w 24"/>
                <a:gd name="T59" fmla="*/ 21 h 30"/>
                <a:gd name="T60" fmla="*/ 22 w 24"/>
                <a:gd name="T61" fmla="*/ 19 h 30"/>
                <a:gd name="T62" fmla="*/ 17 w 24"/>
                <a:gd name="T63" fmla="*/ 17 h 30"/>
                <a:gd name="T64" fmla="*/ 16 w 24"/>
                <a:gd name="T65" fmla="*/ 19 h 30"/>
                <a:gd name="T66" fmla="*/ 16 w 24"/>
                <a:gd name="T67" fmla="*/ 19 h 30"/>
                <a:gd name="T68" fmla="*/ 16 w 24"/>
                <a:gd name="T69" fmla="*/ 24 h 30"/>
                <a:gd name="T70" fmla="*/ 16 w 24"/>
                <a:gd name="T71" fmla="*/ 26 h 30"/>
                <a:gd name="T72" fmla="*/ 16 w 24"/>
                <a:gd name="T73" fmla="*/ 26 h 30"/>
                <a:gd name="T74" fmla="*/ 18 w 24"/>
                <a:gd name="T75" fmla="*/ 26 h 30"/>
                <a:gd name="T76" fmla="*/ 18 w 24"/>
                <a:gd name="T77" fmla="*/ 22 h 30"/>
                <a:gd name="T78" fmla="*/ 17 w 24"/>
                <a:gd name="T79" fmla="*/ 17 h 30"/>
                <a:gd name="T80" fmla="*/ 5 w 24"/>
                <a:gd name="T81" fmla="*/ 0 h 30"/>
                <a:gd name="T82" fmla="*/ 12 w 24"/>
                <a:gd name="T83" fmla="*/ 9 h 30"/>
                <a:gd name="T84" fmla="*/ 15 w 24"/>
                <a:gd name="T85" fmla="*/ 11 h 30"/>
                <a:gd name="T86" fmla="*/ 9 w 24"/>
                <a:gd name="T87" fmla="*/ 15 h 30"/>
                <a:gd name="T88" fmla="*/ 11 w 24"/>
                <a:gd name="T89" fmla="*/ 17 h 30"/>
                <a:gd name="T90" fmla="*/ 11 w 24"/>
                <a:gd name="T91" fmla="*/ 17 h 30"/>
                <a:gd name="T92" fmla="*/ 14 w 24"/>
                <a:gd name="T93" fmla="*/ 16 h 30"/>
                <a:gd name="T94" fmla="*/ 16 w 24"/>
                <a:gd name="T95" fmla="*/ 16 h 30"/>
                <a:gd name="T96" fmla="*/ 19 w 24"/>
                <a:gd name="T97" fmla="*/ 17 h 30"/>
                <a:gd name="T98" fmla="*/ 20 w 24"/>
                <a:gd name="T99" fmla="*/ 27 h 30"/>
                <a:gd name="T100" fmla="*/ 20 w 24"/>
                <a:gd name="T101" fmla="*/ 27 h 30"/>
                <a:gd name="T102" fmla="*/ 20 w 24"/>
                <a:gd name="T103" fmla="*/ 20 h 30"/>
                <a:gd name="T104" fmla="*/ 21 w 24"/>
                <a:gd name="T105" fmla="*/ 17 h 30"/>
                <a:gd name="T106" fmla="*/ 22 w 24"/>
                <a:gd name="T107" fmla="*/ 17 h 30"/>
                <a:gd name="T108" fmla="*/ 22 w 24"/>
                <a:gd name="T109" fmla="*/ 17 h 30"/>
                <a:gd name="T110" fmla="*/ 23 w 24"/>
                <a:gd name="T111" fmla="*/ 18 h 30"/>
                <a:gd name="T112" fmla="*/ 21 w 24"/>
                <a:gd name="T113" fmla="*/ 9 h 30"/>
                <a:gd name="T114" fmla="*/ 7 w 24"/>
                <a:gd name="T115" fmla="*/ 1 h 30"/>
                <a:gd name="T116" fmla="*/ 5 w 24"/>
                <a:gd name="T1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 h="30">
                  <a:moveTo>
                    <a:pt x="5" y="26"/>
                  </a:moveTo>
                  <a:cubicBezTo>
                    <a:pt x="2" y="28"/>
                    <a:pt x="2" y="29"/>
                    <a:pt x="3" y="29"/>
                  </a:cubicBezTo>
                  <a:cubicBezTo>
                    <a:pt x="4" y="30"/>
                    <a:pt x="4" y="30"/>
                    <a:pt x="4" y="30"/>
                  </a:cubicBezTo>
                  <a:cubicBezTo>
                    <a:pt x="4" y="30"/>
                    <a:pt x="4" y="30"/>
                    <a:pt x="4" y="30"/>
                  </a:cubicBezTo>
                  <a:cubicBezTo>
                    <a:pt x="4" y="30"/>
                    <a:pt x="4" y="29"/>
                    <a:pt x="4" y="29"/>
                  </a:cubicBezTo>
                  <a:cubicBezTo>
                    <a:pt x="4" y="29"/>
                    <a:pt x="4" y="29"/>
                    <a:pt x="4" y="29"/>
                  </a:cubicBezTo>
                  <a:cubicBezTo>
                    <a:pt x="4" y="28"/>
                    <a:pt x="5" y="27"/>
                    <a:pt x="5" y="26"/>
                  </a:cubicBezTo>
                  <a:moveTo>
                    <a:pt x="10" y="22"/>
                  </a:moveTo>
                  <a:cubicBezTo>
                    <a:pt x="9" y="23"/>
                    <a:pt x="8" y="24"/>
                    <a:pt x="7" y="24"/>
                  </a:cubicBezTo>
                  <a:cubicBezTo>
                    <a:pt x="7" y="26"/>
                    <a:pt x="7" y="27"/>
                    <a:pt x="7" y="27"/>
                  </a:cubicBezTo>
                  <a:cubicBezTo>
                    <a:pt x="7" y="27"/>
                    <a:pt x="7" y="28"/>
                    <a:pt x="7" y="28"/>
                  </a:cubicBezTo>
                  <a:cubicBezTo>
                    <a:pt x="8" y="28"/>
                    <a:pt x="9" y="27"/>
                    <a:pt x="10" y="27"/>
                  </a:cubicBezTo>
                  <a:cubicBezTo>
                    <a:pt x="10" y="26"/>
                    <a:pt x="10" y="24"/>
                    <a:pt x="10" y="22"/>
                  </a:cubicBezTo>
                  <a:moveTo>
                    <a:pt x="24" y="22"/>
                  </a:moveTo>
                  <a:cubicBezTo>
                    <a:pt x="23" y="23"/>
                    <a:pt x="23" y="26"/>
                    <a:pt x="23" y="27"/>
                  </a:cubicBezTo>
                  <a:cubicBezTo>
                    <a:pt x="24" y="26"/>
                    <a:pt x="24" y="24"/>
                    <a:pt x="24" y="22"/>
                  </a:cubicBezTo>
                  <a:cubicBezTo>
                    <a:pt x="24" y="22"/>
                    <a:pt x="24" y="22"/>
                    <a:pt x="24" y="22"/>
                  </a:cubicBezTo>
                  <a:moveTo>
                    <a:pt x="14" y="20"/>
                  </a:moveTo>
                  <a:cubicBezTo>
                    <a:pt x="13" y="21"/>
                    <a:pt x="13" y="21"/>
                    <a:pt x="13" y="21"/>
                  </a:cubicBezTo>
                  <a:cubicBezTo>
                    <a:pt x="13" y="23"/>
                    <a:pt x="12" y="25"/>
                    <a:pt x="12" y="27"/>
                  </a:cubicBezTo>
                  <a:cubicBezTo>
                    <a:pt x="13" y="26"/>
                    <a:pt x="13" y="26"/>
                    <a:pt x="13" y="26"/>
                  </a:cubicBezTo>
                  <a:cubicBezTo>
                    <a:pt x="14" y="25"/>
                    <a:pt x="14" y="22"/>
                    <a:pt x="14" y="20"/>
                  </a:cubicBezTo>
                  <a:moveTo>
                    <a:pt x="22" y="19"/>
                  </a:moveTo>
                  <a:cubicBezTo>
                    <a:pt x="22" y="19"/>
                    <a:pt x="22" y="19"/>
                    <a:pt x="22" y="19"/>
                  </a:cubicBezTo>
                  <a:cubicBezTo>
                    <a:pt x="21" y="20"/>
                    <a:pt x="22" y="24"/>
                    <a:pt x="22" y="24"/>
                  </a:cubicBezTo>
                  <a:cubicBezTo>
                    <a:pt x="21" y="26"/>
                    <a:pt x="21" y="27"/>
                    <a:pt x="21" y="28"/>
                  </a:cubicBezTo>
                  <a:cubicBezTo>
                    <a:pt x="22" y="29"/>
                    <a:pt x="22" y="29"/>
                    <a:pt x="22" y="29"/>
                  </a:cubicBezTo>
                  <a:cubicBezTo>
                    <a:pt x="22" y="29"/>
                    <a:pt x="22" y="29"/>
                    <a:pt x="22" y="29"/>
                  </a:cubicBezTo>
                  <a:cubicBezTo>
                    <a:pt x="22" y="29"/>
                    <a:pt x="23" y="29"/>
                    <a:pt x="23" y="29"/>
                  </a:cubicBezTo>
                  <a:cubicBezTo>
                    <a:pt x="23" y="26"/>
                    <a:pt x="23" y="21"/>
                    <a:pt x="23" y="21"/>
                  </a:cubicBezTo>
                  <a:cubicBezTo>
                    <a:pt x="23" y="19"/>
                    <a:pt x="22" y="19"/>
                    <a:pt x="22" y="19"/>
                  </a:cubicBezTo>
                  <a:moveTo>
                    <a:pt x="17" y="17"/>
                  </a:moveTo>
                  <a:cubicBezTo>
                    <a:pt x="17" y="18"/>
                    <a:pt x="16" y="19"/>
                    <a:pt x="16" y="19"/>
                  </a:cubicBezTo>
                  <a:cubicBezTo>
                    <a:pt x="16" y="19"/>
                    <a:pt x="16" y="19"/>
                    <a:pt x="16" y="19"/>
                  </a:cubicBezTo>
                  <a:cubicBezTo>
                    <a:pt x="15" y="21"/>
                    <a:pt x="16" y="24"/>
                    <a:pt x="16" y="24"/>
                  </a:cubicBezTo>
                  <a:cubicBezTo>
                    <a:pt x="16" y="25"/>
                    <a:pt x="16" y="26"/>
                    <a:pt x="16" y="26"/>
                  </a:cubicBezTo>
                  <a:cubicBezTo>
                    <a:pt x="16" y="26"/>
                    <a:pt x="16" y="26"/>
                    <a:pt x="16" y="26"/>
                  </a:cubicBezTo>
                  <a:cubicBezTo>
                    <a:pt x="17" y="26"/>
                    <a:pt x="17" y="26"/>
                    <a:pt x="18" y="26"/>
                  </a:cubicBezTo>
                  <a:cubicBezTo>
                    <a:pt x="18" y="24"/>
                    <a:pt x="18" y="22"/>
                    <a:pt x="18" y="22"/>
                  </a:cubicBezTo>
                  <a:cubicBezTo>
                    <a:pt x="18" y="19"/>
                    <a:pt x="17" y="18"/>
                    <a:pt x="17" y="17"/>
                  </a:cubicBezTo>
                  <a:moveTo>
                    <a:pt x="5" y="0"/>
                  </a:moveTo>
                  <a:cubicBezTo>
                    <a:pt x="0" y="0"/>
                    <a:pt x="12" y="9"/>
                    <a:pt x="12" y="9"/>
                  </a:cubicBezTo>
                  <a:cubicBezTo>
                    <a:pt x="10" y="11"/>
                    <a:pt x="15" y="11"/>
                    <a:pt x="15" y="11"/>
                  </a:cubicBezTo>
                  <a:cubicBezTo>
                    <a:pt x="12" y="13"/>
                    <a:pt x="10" y="15"/>
                    <a:pt x="9" y="15"/>
                  </a:cubicBezTo>
                  <a:cubicBezTo>
                    <a:pt x="10" y="16"/>
                    <a:pt x="11" y="17"/>
                    <a:pt x="11" y="17"/>
                  </a:cubicBezTo>
                  <a:cubicBezTo>
                    <a:pt x="11" y="17"/>
                    <a:pt x="11" y="17"/>
                    <a:pt x="11" y="17"/>
                  </a:cubicBezTo>
                  <a:cubicBezTo>
                    <a:pt x="13" y="17"/>
                    <a:pt x="14" y="16"/>
                    <a:pt x="14" y="16"/>
                  </a:cubicBezTo>
                  <a:cubicBezTo>
                    <a:pt x="15" y="16"/>
                    <a:pt x="15" y="16"/>
                    <a:pt x="16" y="16"/>
                  </a:cubicBezTo>
                  <a:cubicBezTo>
                    <a:pt x="17" y="16"/>
                    <a:pt x="18" y="16"/>
                    <a:pt x="19" y="17"/>
                  </a:cubicBezTo>
                  <a:cubicBezTo>
                    <a:pt x="19" y="17"/>
                    <a:pt x="20" y="18"/>
                    <a:pt x="20" y="27"/>
                  </a:cubicBezTo>
                  <a:cubicBezTo>
                    <a:pt x="20" y="27"/>
                    <a:pt x="20" y="27"/>
                    <a:pt x="20" y="27"/>
                  </a:cubicBezTo>
                  <a:cubicBezTo>
                    <a:pt x="21" y="22"/>
                    <a:pt x="20" y="20"/>
                    <a:pt x="20" y="20"/>
                  </a:cubicBezTo>
                  <a:cubicBezTo>
                    <a:pt x="20" y="17"/>
                    <a:pt x="21" y="17"/>
                    <a:pt x="21" y="17"/>
                  </a:cubicBezTo>
                  <a:cubicBezTo>
                    <a:pt x="22" y="17"/>
                    <a:pt x="22" y="17"/>
                    <a:pt x="22" y="17"/>
                  </a:cubicBezTo>
                  <a:cubicBezTo>
                    <a:pt x="22" y="17"/>
                    <a:pt x="22" y="17"/>
                    <a:pt x="22" y="17"/>
                  </a:cubicBezTo>
                  <a:cubicBezTo>
                    <a:pt x="23" y="17"/>
                    <a:pt x="23" y="18"/>
                    <a:pt x="23" y="18"/>
                  </a:cubicBezTo>
                  <a:cubicBezTo>
                    <a:pt x="23" y="15"/>
                    <a:pt x="22" y="13"/>
                    <a:pt x="21" y="9"/>
                  </a:cubicBezTo>
                  <a:cubicBezTo>
                    <a:pt x="15" y="1"/>
                    <a:pt x="7" y="1"/>
                    <a:pt x="7" y="1"/>
                  </a:cubicBezTo>
                  <a:cubicBezTo>
                    <a:pt x="6" y="1"/>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6" name="Freeform 578"/>
            <p:cNvSpPr>
              <a:spLocks/>
            </p:cNvSpPr>
            <p:nvPr/>
          </p:nvSpPr>
          <p:spPr bwMode="auto">
            <a:xfrm>
              <a:off x="1326" y="2723"/>
              <a:ext cx="2" cy="1"/>
            </a:xfrm>
            <a:custGeom>
              <a:avLst/>
              <a:gdLst>
                <a:gd name="T0" fmla="*/ 0 w 1"/>
                <a:gd name="T1" fmla="*/ 0 h 1"/>
                <a:gd name="T2" fmla="*/ 1 w 1"/>
                <a:gd name="T3" fmla="*/ 1 h 1"/>
                <a:gd name="T4" fmla="*/ 1 w 1"/>
                <a:gd name="T5" fmla="*/ 1 h 1"/>
                <a:gd name="T6" fmla="*/ 1 w 1"/>
                <a:gd name="T7" fmla="*/ 1 h 1"/>
                <a:gd name="T8" fmla="*/ 1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0" y="1"/>
                    <a:pt x="1" y="1"/>
                  </a:cubicBezTo>
                  <a:cubicBezTo>
                    <a:pt x="1" y="1"/>
                    <a:pt x="1" y="1"/>
                    <a:pt x="1" y="1"/>
                  </a:cubicBezTo>
                  <a:cubicBezTo>
                    <a:pt x="1" y="1"/>
                    <a:pt x="1" y="1"/>
                    <a:pt x="1"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7" name="Freeform 579"/>
            <p:cNvSpPr>
              <a:spLocks noEditPoints="1"/>
            </p:cNvSpPr>
            <p:nvPr/>
          </p:nvSpPr>
          <p:spPr bwMode="auto">
            <a:xfrm>
              <a:off x="1328" y="2702"/>
              <a:ext cx="13" cy="21"/>
            </a:xfrm>
            <a:custGeom>
              <a:avLst/>
              <a:gdLst>
                <a:gd name="T0" fmla="*/ 3 w 9"/>
                <a:gd name="T1" fmla="*/ 9 h 14"/>
                <a:gd name="T2" fmla="*/ 1 w 9"/>
                <a:gd name="T3" fmla="*/ 11 h 14"/>
                <a:gd name="T4" fmla="*/ 0 w 9"/>
                <a:gd name="T5" fmla="*/ 14 h 14"/>
                <a:gd name="T6" fmla="*/ 0 w 9"/>
                <a:gd name="T7" fmla="*/ 14 h 14"/>
                <a:gd name="T8" fmla="*/ 3 w 9"/>
                <a:gd name="T9" fmla="*/ 13 h 14"/>
                <a:gd name="T10" fmla="*/ 3 w 9"/>
                <a:gd name="T11" fmla="*/ 12 h 14"/>
                <a:gd name="T12" fmla="*/ 3 w 9"/>
                <a:gd name="T13" fmla="*/ 9 h 14"/>
                <a:gd name="T14" fmla="*/ 9 w 9"/>
                <a:gd name="T15" fmla="*/ 6 h 14"/>
                <a:gd name="T16" fmla="*/ 6 w 9"/>
                <a:gd name="T17" fmla="*/ 7 h 14"/>
                <a:gd name="T18" fmla="*/ 6 w 9"/>
                <a:gd name="T19" fmla="*/ 12 h 14"/>
                <a:gd name="T20" fmla="*/ 8 w 9"/>
                <a:gd name="T21" fmla="*/ 12 h 14"/>
                <a:gd name="T22" fmla="*/ 9 w 9"/>
                <a:gd name="T23" fmla="*/ 6 h 14"/>
                <a:gd name="T24" fmla="*/ 5 w 9"/>
                <a:gd name="T25" fmla="*/ 0 h 14"/>
                <a:gd name="T26" fmla="*/ 5 w 9"/>
                <a:gd name="T27" fmla="*/ 2 h 14"/>
                <a:gd name="T28" fmla="*/ 7 w 9"/>
                <a:gd name="T29" fmla="*/ 2 h 14"/>
                <a:gd name="T30" fmla="*/ 7 w 9"/>
                <a:gd name="T31" fmla="*/ 2 h 14"/>
                <a:gd name="T32" fmla="*/ 7 w 9"/>
                <a:gd name="T33" fmla="*/ 2 h 14"/>
                <a:gd name="T34" fmla="*/ 5 w 9"/>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4">
                  <a:moveTo>
                    <a:pt x="3" y="9"/>
                  </a:moveTo>
                  <a:cubicBezTo>
                    <a:pt x="2" y="10"/>
                    <a:pt x="1" y="11"/>
                    <a:pt x="1" y="11"/>
                  </a:cubicBezTo>
                  <a:cubicBezTo>
                    <a:pt x="1" y="12"/>
                    <a:pt x="0" y="13"/>
                    <a:pt x="0" y="14"/>
                  </a:cubicBezTo>
                  <a:cubicBezTo>
                    <a:pt x="0" y="14"/>
                    <a:pt x="0" y="14"/>
                    <a:pt x="0" y="14"/>
                  </a:cubicBezTo>
                  <a:cubicBezTo>
                    <a:pt x="1" y="14"/>
                    <a:pt x="2" y="14"/>
                    <a:pt x="3" y="13"/>
                  </a:cubicBezTo>
                  <a:cubicBezTo>
                    <a:pt x="3" y="13"/>
                    <a:pt x="3" y="12"/>
                    <a:pt x="3" y="12"/>
                  </a:cubicBezTo>
                  <a:cubicBezTo>
                    <a:pt x="3" y="12"/>
                    <a:pt x="3" y="11"/>
                    <a:pt x="3" y="9"/>
                  </a:cubicBezTo>
                  <a:moveTo>
                    <a:pt x="9" y="6"/>
                  </a:moveTo>
                  <a:cubicBezTo>
                    <a:pt x="8" y="7"/>
                    <a:pt x="7" y="7"/>
                    <a:pt x="6" y="7"/>
                  </a:cubicBezTo>
                  <a:cubicBezTo>
                    <a:pt x="6" y="9"/>
                    <a:pt x="6" y="11"/>
                    <a:pt x="6" y="12"/>
                  </a:cubicBezTo>
                  <a:cubicBezTo>
                    <a:pt x="7" y="12"/>
                    <a:pt x="8" y="12"/>
                    <a:pt x="8" y="12"/>
                  </a:cubicBezTo>
                  <a:cubicBezTo>
                    <a:pt x="8" y="10"/>
                    <a:pt x="9" y="8"/>
                    <a:pt x="9" y="6"/>
                  </a:cubicBezTo>
                  <a:moveTo>
                    <a:pt x="5" y="0"/>
                  </a:moveTo>
                  <a:cubicBezTo>
                    <a:pt x="3" y="2"/>
                    <a:pt x="4" y="2"/>
                    <a:pt x="5" y="2"/>
                  </a:cubicBezTo>
                  <a:cubicBezTo>
                    <a:pt x="6" y="2"/>
                    <a:pt x="7" y="2"/>
                    <a:pt x="7" y="2"/>
                  </a:cubicBezTo>
                  <a:cubicBezTo>
                    <a:pt x="7" y="2"/>
                    <a:pt x="7" y="2"/>
                    <a:pt x="7" y="2"/>
                  </a:cubicBezTo>
                  <a:cubicBezTo>
                    <a:pt x="7" y="2"/>
                    <a:pt x="7" y="2"/>
                    <a:pt x="7" y="2"/>
                  </a:cubicBezTo>
                  <a:cubicBezTo>
                    <a:pt x="7" y="2"/>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8" name="Freeform 580"/>
            <p:cNvSpPr>
              <a:spLocks noEditPoints="1"/>
            </p:cNvSpPr>
            <p:nvPr/>
          </p:nvSpPr>
          <p:spPr bwMode="auto">
            <a:xfrm>
              <a:off x="1341" y="2704"/>
              <a:ext cx="10" cy="16"/>
            </a:xfrm>
            <a:custGeom>
              <a:avLst/>
              <a:gdLst>
                <a:gd name="T0" fmla="*/ 3 w 7"/>
                <a:gd name="T1" fmla="*/ 3 h 11"/>
                <a:gd name="T2" fmla="*/ 1 w 7"/>
                <a:gd name="T3" fmla="*/ 4 h 11"/>
                <a:gd name="T4" fmla="*/ 0 w 7"/>
                <a:gd name="T5" fmla="*/ 10 h 11"/>
                <a:gd name="T6" fmla="*/ 3 w 7"/>
                <a:gd name="T7" fmla="*/ 10 h 11"/>
                <a:gd name="T8" fmla="*/ 3 w 7"/>
                <a:gd name="T9" fmla="*/ 8 h 11"/>
                <a:gd name="T10" fmla="*/ 3 w 7"/>
                <a:gd name="T11" fmla="*/ 3 h 11"/>
                <a:gd name="T12" fmla="*/ 3 w 7"/>
                <a:gd name="T13" fmla="*/ 0 h 11"/>
                <a:gd name="T14" fmla="*/ 1 w 7"/>
                <a:gd name="T15" fmla="*/ 0 h 11"/>
                <a:gd name="T16" fmla="*/ 2 w 7"/>
                <a:gd name="T17" fmla="*/ 0 h 11"/>
                <a:gd name="T18" fmla="*/ 4 w 7"/>
                <a:gd name="T19" fmla="*/ 1 h 11"/>
                <a:gd name="T20" fmla="*/ 5 w 7"/>
                <a:gd name="T21" fmla="*/ 6 h 11"/>
                <a:gd name="T22" fmla="*/ 5 w 7"/>
                <a:gd name="T23" fmla="*/ 10 h 11"/>
                <a:gd name="T24" fmla="*/ 7 w 7"/>
                <a:gd name="T25" fmla="*/ 11 h 11"/>
                <a:gd name="T26" fmla="*/ 6 w 7"/>
                <a:gd name="T27" fmla="*/ 1 h 11"/>
                <a:gd name="T28" fmla="*/ 3 w 7"/>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1">
                  <a:moveTo>
                    <a:pt x="3" y="3"/>
                  </a:moveTo>
                  <a:cubicBezTo>
                    <a:pt x="2" y="4"/>
                    <a:pt x="1" y="4"/>
                    <a:pt x="1" y="4"/>
                  </a:cubicBezTo>
                  <a:cubicBezTo>
                    <a:pt x="1" y="6"/>
                    <a:pt x="1" y="9"/>
                    <a:pt x="0" y="10"/>
                  </a:cubicBezTo>
                  <a:cubicBezTo>
                    <a:pt x="1" y="10"/>
                    <a:pt x="2" y="10"/>
                    <a:pt x="3" y="10"/>
                  </a:cubicBezTo>
                  <a:cubicBezTo>
                    <a:pt x="3" y="10"/>
                    <a:pt x="3" y="9"/>
                    <a:pt x="3" y="8"/>
                  </a:cubicBezTo>
                  <a:cubicBezTo>
                    <a:pt x="3" y="8"/>
                    <a:pt x="2" y="5"/>
                    <a:pt x="3" y="3"/>
                  </a:cubicBezTo>
                  <a:moveTo>
                    <a:pt x="3" y="0"/>
                  </a:moveTo>
                  <a:cubicBezTo>
                    <a:pt x="2" y="0"/>
                    <a:pt x="2" y="0"/>
                    <a:pt x="1" y="0"/>
                  </a:cubicBezTo>
                  <a:cubicBezTo>
                    <a:pt x="2" y="0"/>
                    <a:pt x="2" y="0"/>
                    <a:pt x="2" y="0"/>
                  </a:cubicBezTo>
                  <a:cubicBezTo>
                    <a:pt x="4" y="0"/>
                    <a:pt x="4" y="1"/>
                    <a:pt x="4" y="1"/>
                  </a:cubicBezTo>
                  <a:cubicBezTo>
                    <a:pt x="4" y="2"/>
                    <a:pt x="5" y="3"/>
                    <a:pt x="5" y="6"/>
                  </a:cubicBezTo>
                  <a:cubicBezTo>
                    <a:pt x="5" y="6"/>
                    <a:pt x="5" y="8"/>
                    <a:pt x="5" y="10"/>
                  </a:cubicBezTo>
                  <a:cubicBezTo>
                    <a:pt x="6" y="10"/>
                    <a:pt x="6" y="11"/>
                    <a:pt x="7" y="11"/>
                  </a:cubicBezTo>
                  <a:cubicBezTo>
                    <a:pt x="7" y="2"/>
                    <a:pt x="6" y="1"/>
                    <a:pt x="6" y="1"/>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9" name="Freeform 581"/>
            <p:cNvSpPr>
              <a:spLocks/>
            </p:cNvSpPr>
            <p:nvPr/>
          </p:nvSpPr>
          <p:spPr bwMode="auto">
            <a:xfrm>
              <a:off x="1351" y="2705"/>
              <a:ext cx="6" cy="18"/>
            </a:xfrm>
            <a:custGeom>
              <a:avLst/>
              <a:gdLst>
                <a:gd name="T0" fmla="*/ 1 w 4"/>
                <a:gd name="T1" fmla="*/ 0 h 12"/>
                <a:gd name="T2" fmla="*/ 0 w 4"/>
                <a:gd name="T3" fmla="*/ 3 h 12"/>
                <a:gd name="T4" fmla="*/ 0 w 4"/>
                <a:gd name="T5" fmla="*/ 10 h 12"/>
                <a:gd name="T6" fmla="*/ 1 w 4"/>
                <a:gd name="T7" fmla="*/ 11 h 12"/>
                <a:gd name="T8" fmla="*/ 2 w 4"/>
                <a:gd name="T9" fmla="*/ 7 h 12"/>
                <a:gd name="T10" fmla="*/ 2 w 4"/>
                <a:gd name="T11" fmla="*/ 2 h 12"/>
                <a:gd name="T12" fmla="*/ 2 w 4"/>
                <a:gd name="T13" fmla="*/ 2 h 12"/>
                <a:gd name="T14" fmla="*/ 3 w 4"/>
                <a:gd name="T15" fmla="*/ 4 h 12"/>
                <a:gd name="T16" fmla="*/ 3 w 4"/>
                <a:gd name="T17" fmla="*/ 12 h 12"/>
                <a:gd name="T18" fmla="*/ 3 w 4"/>
                <a:gd name="T19" fmla="*/ 10 h 12"/>
                <a:gd name="T20" fmla="*/ 4 w 4"/>
                <a:gd name="T21" fmla="*/ 5 h 12"/>
                <a:gd name="T22" fmla="*/ 3 w 4"/>
                <a:gd name="T23" fmla="*/ 1 h 12"/>
                <a:gd name="T24" fmla="*/ 2 w 4"/>
                <a:gd name="T25" fmla="*/ 0 h 12"/>
                <a:gd name="T26" fmla="*/ 2 w 4"/>
                <a:gd name="T27" fmla="*/ 0 h 12"/>
                <a:gd name="T28" fmla="*/ 1 w 4"/>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12">
                  <a:moveTo>
                    <a:pt x="1" y="0"/>
                  </a:moveTo>
                  <a:cubicBezTo>
                    <a:pt x="1" y="0"/>
                    <a:pt x="0" y="0"/>
                    <a:pt x="0" y="3"/>
                  </a:cubicBezTo>
                  <a:cubicBezTo>
                    <a:pt x="0" y="3"/>
                    <a:pt x="1" y="5"/>
                    <a:pt x="0" y="10"/>
                  </a:cubicBezTo>
                  <a:cubicBezTo>
                    <a:pt x="1" y="11"/>
                    <a:pt x="1" y="11"/>
                    <a:pt x="1" y="11"/>
                  </a:cubicBezTo>
                  <a:cubicBezTo>
                    <a:pt x="1" y="10"/>
                    <a:pt x="1" y="9"/>
                    <a:pt x="2" y="7"/>
                  </a:cubicBezTo>
                  <a:cubicBezTo>
                    <a:pt x="2" y="7"/>
                    <a:pt x="1" y="3"/>
                    <a:pt x="2" y="2"/>
                  </a:cubicBezTo>
                  <a:cubicBezTo>
                    <a:pt x="2" y="2"/>
                    <a:pt x="2" y="2"/>
                    <a:pt x="2" y="2"/>
                  </a:cubicBezTo>
                  <a:cubicBezTo>
                    <a:pt x="2" y="2"/>
                    <a:pt x="3" y="2"/>
                    <a:pt x="3" y="4"/>
                  </a:cubicBezTo>
                  <a:cubicBezTo>
                    <a:pt x="3" y="4"/>
                    <a:pt x="3" y="9"/>
                    <a:pt x="3" y="12"/>
                  </a:cubicBezTo>
                  <a:cubicBezTo>
                    <a:pt x="3" y="12"/>
                    <a:pt x="3" y="11"/>
                    <a:pt x="3" y="10"/>
                  </a:cubicBezTo>
                  <a:cubicBezTo>
                    <a:pt x="3" y="9"/>
                    <a:pt x="3" y="6"/>
                    <a:pt x="4" y="5"/>
                  </a:cubicBezTo>
                  <a:cubicBezTo>
                    <a:pt x="4" y="3"/>
                    <a:pt x="4" y="2"/>
                    <a:pt x="3" y="1"/>
                  </a:cubicBezTo>
                  <a:cubicBezTo>
                    <a:pt x="3" y="1"/>
                    <a:pt x="3"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0" name="Freeform 582"/>
            <p:cNvSpPr>
              <a:spLocks/>
            </p:cNvSpPr>
            <p:nvPr/>
          </p:nvSpPr>
          <p:spPr bwMode="auto">
            <a:xfrm>
              <a:off x="1294" y="2704"/>
              <a:ext cx="41" cy="75"/>
            </a:xfrm>
            <a:custGeom>
              <a:avLst/>
              <a:gdLst>
                <a:gd name="T0" fmla="*/ 28 w 28"/>
                <a:gd name="T1" fmla="*/ 35 h 52"/>
                <a:gd name="T2" fmla="*/ 27 w 28"/>
                <a:gd name="T3" fmla="*/ 40 h 52"/>
                <a:gd name="T4" fmla="*/ 25 w 28"/>
                <a:gd name="T5" fmla="*/ 43 h 52"/>
                <a:gd name="T6" fmla="*/ 22 w 28"/>
                <a:gd name="T7" fmla="*/ 45 h 52"/>
                <a:gd name="T8" fmla="*/ 18 w 28"/>
                <a:gd name="T9" fmla="*/ 47 h 52"/>
                <a:gd name="T10" fmla="*/ 18 w 28"/>
                <a:gd name="T11" fmla="*/ 50 h 52"/>
                <a:gd name="T12" fmla="*/ 18 w 28"/>
                <a:gd name="T13" fmla="*/ 52 h 52"/>
                <a:gd name="T14" fmla="*/ 16 w 28"/>
                <a:gd name="T15" fmla="*/ 52 h 52"/>
                <a:gd name="T16" fmla="*/ 12 w 28"/>
                <a:gd name="T17" fmla="*/ 52 h 52"/>
                <a:gd name="T18" fmla="*/ 11 w 28"/>
                <a:gd name="T19" fmla="*/ 52 h 52"/>
                <a:gd name="T20" fmla="*/ 10 w 28"/>
                <a:gd name="T21" fmla="*/ 50 h 52"/>
                <a:gd name="T22" fmla="*/ 10 w 28"/>
                <a:gd name="T23" fmla="*/ 47 h 52"/>
                <a:gd name="T24" fmla="*/ 4 w 28"/>
                <a:gd name="T25" fmla="*/ 46 h 52"/>
                <a:gd name="T26" fmla="*/ 0 w 28"/>
                <a:gd name="T27" fmla="*/ 45 h 52"/>
                <a:gd name="T28" fmla="*/ 0 w 28"/>
                <a:gd name="T29" fmla="*/ 44 h 52"/>
                <a:gd name="T30" fmla="*/ 0 w 28"/>
                <a:gd name="T31" fmla="*/ 41 h 52"/>
                <a:gd name="T32" fmla="*/ 1 w 28"/>
                <a:gd name="T33" fmla="*/ 39 h 52"/>
                <a:gd name="T34" fmla="*/ 2 w 28"/>
                <a:gd name="T35" fmla="*/ 39 h 52"/>
                <a:gd name="T36" fmla="*/ 2 w 28"/>
                <a:gd name="T37" fmla="*/ 39 h 52"/>
                <a:gd name="T38" fmla="*/ 3 w 28"/>
                <a:gd name="T39" fmla="*/ 39 h 52"/>
                <a:gd name="T40" fmla="*/ 6 w 28"/>
                <a:gd name="T41" fmla="*/ 40 h 52"/>
                <a:gd name="T42" fmla="*/ 11 w 28"/>
                <a:gd name="T43" fmla="*/ 40 h 52"/>
                <a:gd name="T44" fmla="*/ 17 w 28"/>
                <a:gd name="T45" fmla="*/ 39 h 52"/>
                <a:gd name="T46" fmla="*/ 20 w 28"/>
                <a:gd name="T47" fmla="*/ 36 h 52"/>
                <a:gd name="T48" fmla="*/ 18 w 28"/>
                <a:gd name="T49" fmla="*/ 32 h 52"/>
                <a:gd name="T50" fmla="*/ 12 w 28"/>
                <a:gd name="T51" fmla="*/ 29 h 52"/>
                <a:gd name="T52" fmla="*/ 8 w 28"/>
                <a:gd name="T53" fmla="*/ 27 h 52"/>
                <a:gd name="T54" fmla="*/ 4 w 28"/>
                <a:gd name="T55" fmla="*/ 24 h 52"/>
                <a:gd name="T56" fmla="*/ 2 w 28"/>
                <a:gd name="T57" fmla="*/ 21 h 52"/>
                <a:gd name="T58" fmla="*/ 1 w 28"/>
                <a:gd name="T59" fmla="*/ 16 h 52"/>
                <a:gd name="T60" fmla="*/ 4 w 28"/>
                <a:gd name="T61" fmla="*/ 9 h 52"/>
                <a:gd name="T62" fmla="*/ 11 w 28"/>
                <a:gd name="T63" fmla="*/ 5 h 52"/>
                <a:gd name="T64" fmla="*/ 11 w 28"/>
                <a:gd name="T65" fmla="*/ 2 h 52"/>
                <a:gd name="T66" fmla="*/ 12 w 28"/>
                <a:gd name="T67" fmla="*/ 0 h 52"/>
                <a:gd name="T68" fmla="*/ 14 w 28"/>
                <a:gd name="T69" fmla="*/ 0 h 52"/>
                <a:gd name="T70" fmla="*/ 17 w 28"/>
                <a:gd name="T71" fmla="*/ 0 h 52"/>
                <a:gd name="T72" fmla="*/ 19 w 28"/>
                <a:gd name="T73" fmla="*/ 0 h 52"/>
                <a:gd name="T74" fmla="*/ 19 w 28"/>
                <a:gd name="T75" fmla="*/ 2 h 52"/>
                <a:gd name="T76" fmla="*/ 19 w 28"/>
                <a:gd name="T77" fmla="*/ 5 h 52"/>
                <a:gd name="T78" fmla="*/ 23 w 28"/>
                <a:gd name="T79" fmla="*/ 6 h 52"/>
                <a:gd name="T80" fmla="*/ 25 w 28"/>
                <a:gd name="T81" fmla="*/ 6 h 52"/>
                <a:gd name="T82" fmla="*/ 26 w 28"/>
                <a:gd name="T83" fmla="*/ 7 h 52"/>
                <a:gd name="T84" fmla="*/ 25 w 28"/>
                <a:gd name="T85" fmla="*/ 10 h 52"/>
                <a:gd name="T86" fmla="*/ 25 w 28"/>
                <a:gd name="T87" fmla="*/ 12 h 52"/>
                <a:gd name="T88" fmla="*/ 24 w 28"/>
                <a:gd name="T89" fmla="*/ 12 h 52"/>
                <a:gd name="T90" fmla="*/ 20 w 28"/>
                <a:gd name="T91" fmla="*/ 12 h 52"/>
                <a:gd name="T92" fmla="*/ 16 w 28"/>
                <a:gd name="T93" fmla="*/ 11 h 52"/>
                <a:gd name="T94" fmla="*/ 11 w 28"/>
                <a:gd name="T95" fmla="*/ 13 h 52"/>
                <a:gd name="T96" fmla="*/ 9 w 28"/>
                <a:gd name="T97" fmla="*/ 16 h 52"/>
                <a:gd name="T98" fmla="*/ 11 w 28"/>
                <a:gd name="T99" fmla="*/ 19 h 52"/>
                <a:gd name="T100" fmla="*/ 16 w 28"/>
                <a:gd name="T101" fmla="*/ 22 h 52"/>
                <a:gd name="T102" fmla="*/ 25 w 28"/>
                <a:gd name="T103" fmla="*/ 27 h 52"/>
                <a:gd name="T104" fmla="*/ 28 w 28"/>
                <a:gd name="T105"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 h="52">
                  <a:moveTo>
                    <a:pt x="28" y="35"/>
                  </a:moveTo>
                  <a:cubicBezTo>
                    <a:pt x="28" y="37"/>
                    <a:pt x="28" y="39"/>
                    <a:pt x="27" y="40"/>
                  </a:cubicBezTo>
                  <a:cubicBezTo>
                    <a:pt x="27" y="41"/>
                    <a:pt x="26" y="42"/>
                    <a:pt x="25" y="43"/>
                  </a:cubicBezTo>
                  <a:cubicBezTo>
                    <a:pt x="24" y="44"/>
                    <a:pt x="23" y="45"/>
                    <a:pt x="22" y="45"/>
                  </a:cubicBezTo>
                  <a:cubicBezTo>
                    <a:pt x="21" y="46"/>
                    <a:pt x="19" y="46"/>
                    <a:pt x="18" y="47"/>
                  </a:cubicBezTo>
                  <a:cubicBezTo>
                    <a:pt x="18" y="50"/>
                    <a:pt x="18" y="50"/>
                    <a:pt x="18" y="50"/>
                  </a:cubicBezTo>
                  <a:cubicBezTo>
                    <a:pt x="18" y="51"/>
                    <a:pt x="18" y="51"/>
                    <a:pt x="18" y="52"/>
                  </a:cubicBezTo>
                  <a:cubicBezTo>
                    <a:pt x="17" y="52"/>
                    <a:pt x="17" y="52"/>
                    <a:pt x="16" y="52"/>
                  </a:cubicBezTo>
                  <a:cubicBezTo>
                    <a:pt x="12" y="52"/>
                    <a:pt x="12" y="52"/>
                    <a:pt x="12" y="52"/>
                  </a:cubicBezTo>
                  <a:cubicBezTo>
                    <a:pt x="11" y="52"/>
                    <a:pt x="11" y="52"/>
                    <a:pt x="11" y="52"/>
                  </a:cubicBezTo>
                  <a:cubicBezTo>
                    <a:pt x="10" y="51"/>
                    <a:pt x="10" y="51"/>
                    <a:pt x="10" y="50"/>
                  </a:cubicBezTo>
                  <a:cubicBezTo>
                    <a:pt x="10" y="47"/>
                    <a:pt x="10" y="47"/>
                    <a:pt x="10" y="47"/>
                  </a:cubicBezTo>
                  <a:cubicBezTo>
                    <a:pt x="7" y="47"/>
                    <a:pt x="5" y="47"/>
                    <a:pt x="4" y="46"/>
                  </a:cubicBezTo>
                  <a:cubicBezTo>
                    <a:pt x="2" y="46"/>
                    <a:pt x="1" y="45"/>
                    <a:pt x="0" y="45"/>
                  </a:cubicBezTo>
                  <a:cubicBezTo>
                    <a:pt x="0" y="45"/>
                    <a:pt x="0" y="44"/>
                    <a:pt x="0" y="44"/>
                  </a:cubicBezTo>
                  <a:cubicBezTo>
                    <a:pt x="0" y="43"/>
                    <a:pt x="0" y="42"/>
                    <a:pt x="0" y="41"/>
                  </a:cubicBezTo>
                  <a:cubicBezTo>
                    <a:pt x="1" y="41"/>
                    <a:pt x="1" y="40"/>
                    <a:pt x="1" y="39"/>
                  </a:cubicBezTo>
                  <a:cubicBezTo>
                    <a:pt x="1" y="39"/>
                    <a:pt x="2" y="38"/>
                    <a:pt x="2" y="39"/>
                  </a:cubicBezTo>
                  <a:cubicBezTo>
                    <a:pt x="2" y="39"/>
                    <a:pt x="2" y="39"/>
                    <a:pt x="2" y="39"/>
                  </a:cubicBezTo>
                  <a:cubicBezTo>
                    <a:pt x="3" y="39"/>
                    <a:pt x="3" y="39"/>
                    <a:pt x="3" y="39"/>
                  </a:cubicBezTo>
                  <a:cubicBezTo>
                    <a:pt x="4" y="39"/>
                    <a:pt x="5" y="40"/>
                    <a:pt x="6" y="40"/>
                  </a:cubicBezTo>
                  <a:cubicBezTo>
                    <a:pt x="7" y="40"/>
                    <a:pt x="9" y="40"/>
                    <a:pt x="11" y="40"/>
                  </a:cubicBezTo>
                  <a:cubicBezTo>
                    <a:pt x="14" y="40"/>
                    <a:pt x="16" y="40"/>
                    <a:pt x="17" y="39"/>
                  </a:cubicBezTo>
                  <a:cubicBezTo>
                    <a:pt x="19" y="39"/>
                    <a:pt x="20" y="37"/>
                    <a:pt x="20" y="36"/>
                  </a:cubicBezTo>
                  <a:cubicBezTo>
                    <a:pt x="20" y="34"/>
                    <a:pt x="19" y="33"/>
                    <a:pt x="18" y="32"/>
                  </a:cubicBezTo>
                  <a:cubicBezTo>
                    <a:pt x="17" y="31"/>
                    <a:pt x="15" y="30"/>
                    <a:pt x="12" y="29"/>
                  </a:cubicBezTo>
                  <a:cubicBezTo>
                    <a:pt x="11" y="28"/>
                    <a:pt x="9" y="27"/>
                    <a:pt x="8" y="27"/>
                  </a:cubicBezTo>
                  <a:cubicBezTo>
                    <a:pt x="7" y="26"/>
                    <a:pt x="5" y="25"/>
                    <a:pt x="4" y="24"/>
                  </a:cubicBezTo>
                  <a:cubicBezTo>
                    <a:pt x="3" y="23"/>
                    <a:pt x="3" y="22"/>
                    <a:pt x="2" y="21"/>
                  </a:cubicBezTo>
                  <a:cubicBezTo>
                    <a:pt x="1" y="19"/>
                    <a:pt x="1" y="18"/>
                    <a:pt x="1" y="16"/>
                  </a:cubicBezTo>
                  <a:cubicBezTo>
                    <a:pt x="1" y="14"/>
                    <a:pt x="2" y="11"/>
                    <a:pt x="4" y="9"/>
                  </a:cubicBezTo>
                  <a:cubicBezTo>
                    <a:pt x="5" y="7"/>
                    <a:pt x="8" y="6"/>
                    <a:pt x="11" y="5"/>
                  </a:cubicBezTo>
                  <a:cubicBezTo>
                    <a:pt x="11" y="2"/>
                    <a:pt x="11" y="2"/>
                    <a:pt x="11" y="2"/>
                  </a:cubicBezTo>
                  <a:cubicBezTo>
                    <a:pt x="11" y="1"/>
                    <a:pt x="11" y="1"/>
                    <a:pt x="12" y="0"/>
                  </a:cubicBezTo>
                  <a:cubicBezTo>
                    <a:pt x="12" y="0"/>
                    <a:pt x="13" y="0"/>
                    <a:pt x="14" y="0"/>
                  </a:cubicBezTo>
                  <a:cubicBezTo>
                    <a:pt x="17" y="0"/>
                    <a:pt x="17" y="0"/>
                    <a:pt x="17" y="0"/>
                  </a:cubicBezTo>
                  <a:cubicBezTo>
                    <a:pt x="18" y="0"/>
                    <a:pt x="19" y="0"/>
                    <a:pt x="19" y="0"/>
                  </a:cubicBezTo>
                  <a:cubicBezTo>
                    <a:pt x="19" y="1"/>
                    <a:pt x="19" y="1"/>
                    <a:pt x="19" y="2"/>
                  </a:cubicBezTo>
                  <a:cubicBezTo>
                    <a:pt x="19" y="5"/>
                    <a:pt x="19" y="5"/>
                    <a:pt x="19" y="5"/>
                  </a:cubicBezTo>
                  <a:cubicBezTo>
                    <a:pt x="21" y="5"/>
                    <a:pt x="22" y="5"/>
                    <a:pt x="23" y="6"/>
                  </a:cubicBezTo>
                  <a:cubicBezTo>
                    <a:pt x="24" y="6"/>
                    <a:pt x="25" y="6"/>
                    <a:pt x="25" y="6"/>
                  </a:cubicBezTo>
                  <a:cubicBezTo>
                    <a:pt x="25" y="6"/>
                    <a:pt x="26" y="7"/>
                    <a:pt x="26" y="7"/>
                  </a:cubicBezTo>
                  <a:cubicBezTo>
                    <a:pt x="26" y="8"/>
                    <a:pt x="26" y="9"/>
                    <a:pt x="25" y="10"/>
                  </a:cubicBezTo>
                  <a:cubicBezTo>
                    <a:pt x="25" y="10"/>
                    <a:pt x="25" y="11"/>
                    <a:pt x="25" y="12"/>
                  </a:cubicBezTo>
                  <a:cubicBezTo>
                    <a:pt x="24" y="12"/>
                    <a:pt x="24" y="13"/>
                    <a:pt x="24" y="12"/>
                  </a:cubicBezTo>
                  <a:cubicBezTo>
                    <a:pt x="23" y="12"/>
                    <a:pt x="22" y="12"/>
                    <a:pt x="20" y="12"/>
                  </a:cubicBezTo>
                  <a:cubicBezTo>
                    <a:pt x="19" y="11"/>
                    <a:pt x="18" y="11"/>
                    <a:pt x="16" y="11"/>
                  </a:cubicBezTo>
                  <a:cubicBezTo>
                    <a:pt x="14" y="11"/>
                    <a:pt x="12" y="12"/>
                    <a:pt x="11" y="13"/>
                  </a:cubicBezTo>
                  <a:cubicBezTo>
                    <a:pt x="10" y="13"/>
                    <a:pt x="9" y="15"/>
                    <a:pt x="9" y="16"/>
                  </a:cubicBezTo>
                  <a:cubicBezTo>
                    <a:pt x="9" y="17"/>
                    <a:pt x="10" y="18"/>
                    <a:pt x="11" y="19"/>
                  </a:cubicBezTo>
                  <a:cubicBezTo>
                    <a:pt x="12" y="20"/>
                    <a:pt x="14" y="21"/>
                    <a:pt x="16" y="22"/>
                  </a:cubicBezTo>
                  <a:cubicBezTo>
                    <a:pt x="20" y="24"/>
                    <a:pt x="23" y="25"/>
                    <a:pt x="25" y="27"/>
                  </a:cubicBezTo>
                  <a:cubicBezTo>
                    <a:pt x="27" y="30"/>
                    <a:pt x="28" y="32"/>
                    <a:pt x="2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1" name="Freeform 583"/>
            <p:cNvSpPr>
              <a:spLocks noEditPoints="1"/>
            </p:cNvSpPr>
            <p:nvPr/>
          </p:nvSpPr>
          <p:spPr bwMode="auto">
            <a:xfrm>
              <a:off x="1099" y="2654"/>
              <a:ext cx="124" cy="157"/>
            </a:xfrm>
            <a:custGeom>
              <a:avLst/>
              <a:gdLst>
                <a:gd name="T0" fmla="*/ 0 w 124"/>
                <a:gd name="T1" fmla="*/ 125 h 157"/>
                <a:gd name="T2" fmla="*/ 0 w 124"/>
                <a:gd name="T3" fmla="*/ 133 h 157"/>
                <a:gd name="T4" fmla="*/ 3 w 124"/>
                <a:gd name="T5" fmla="*/ 139 h 157"/>
                <a:gd name="T6" fmla="*/ 6 w 124"/>
                <a:gd name="T7" fmla="*/ 141 h 157"/>
                <a:gd name="T8" fmla="*/ 9 w 124"/>
                <a:gd name="T9" fmla="*/ 143 h 157"/>
                <a:gd name="T10" fmla="*/ 13 w 124"/>
                <a:gd name="T11" fmla="*/ 144 h 157"/>
                <a:gd name="T12" fmla="*/ 16 w 124"/>
                <a:gd name="T13" fmla="*/ 143 h 157"/>
                <a:gd name="T14" fmla="*/ 21 w 124"/>
                <a:gd name="T15" fmla="*/ 140 h 157"/>
                <a:gd name="T16" fmla="*/ 24 w 124"/>
                <a:gd name="T17" fmla="*/ 136 h 157"/>
                <a:gd name="T18" fmla="*/ 25 w 124"/>
                <a:gd name="T19" fmla="*/ 127 h 157"/>
                <a:gd name="T20" fmla="*/ 27 w 124"/>
                <a:gd name="T21" fmla="*/ 88 h 157"/>
                <a:gd name="T22" fmla="*/ 29 w 124"/>
                <a:gd name="T23" fmla="*/ 85 h 157"/>
                <a:gd name="T24" fmla="*/ 3 w 124"/>
                <a:gd name="T25" fmla="*/ 157 h 157"/>
                <a:gd name="T26" fmla="*/ 99 w 124"/>
                <a:gd name="T27" fmla="*/ 146 h 157"/>
                <a:gd name="T28" fmla="*/ 98 w 124"/>
                <a:gd name="T29" fmla="*/ 3 h 157"/>
                <a:gd name="T30" fmla="*/ 95 w 124"/>
                <a:gd name="T31" fmla="*/ 0 h 157"/>
                <a:gd name="T32" fmla="*/ 35 w 124"/>
                <a:gd name="T33" fmla="*/ 0 h 157"/>
                <a:gd name="T34" fmla="*/ 31 w 124"/>
                <a:gd name="T35" fmla="*/ 2 h 157"/>
                <a:gd name="T36" fmla="*/ 29 w 124"/>
                <a:gd name="T37" fmla="*/ 6 h 157"/>
                <a:gd name="T38" fmla="*/ 28 w 124"/>
                <a:gd name="T39" fmla="*/ 19 h 157"/>
                <a:gd name="T40" fmla="*/ 25 w 124"/>
                <a:gd name="T41" fmla="*/ 21 h 157"/>
                <a:gd name="T42" fmla="*/ 24 w 124"/>
                <a:gd name="T43" fmla="*/ 22 h 157"/>
                <a:gd name="T44" fmla="*/ 21 w 124"/>
                <a:gd name="T45" fmla="*/ 24 h 157"/>
                <a:gd name="T46" fmla="*/ 19 w 124"/>
                <a:gd name="T47" fmla="*/ 25 h 157"/>
                <a:gd name="T48" fmla="*/ 18 w 124"/>
                <a:gd name="T49" fmla="*/ 27 h 157"/>
                <a:gd name="T50" fmla="*/ 16 w 124"/>
                <a:gd name="T51" fmla="*/ 30 h 157"/>
                <a:gd name="T52" fmla="*/ 13 w 124"/>
                <a:gd name="T53" fmla="*/ 35 h 157"/>
                <a:gd name="T54" fmla="*/ 13 w 124"/>
                <a:gd name="T55" fmla="*/ 83 h 157"/>
                <a:gd name="T56" fmla="*/ 13 w 124"/>
                <a:gd name="T57" fmla="*/ 89 h 157"/>
                <a:gd name="T58" fmla="*/ 12 w 124"/>
                <a:gd name="T59" fmla="*/ 96 h 157"/>
                <a:gd name="T60" fmla="*/ 8 w 124"/>
                <a:gd name="T61" fmla="*/ 104 h 157"/>
                <a:gd name="T62" fmla="*/ 3 w 124"/>
                <a:gd name="T63" fmla="*/ 114 h 157"/>
                <a:gd name="T64" fmla="*/ 0 w 124"/>
                <a:gd name="T65" fmla="*/ 121 h 157"/>
                <a:gd name="T66" fmla="*/ 38 w 124"/>
                <a:gd name="T67" fmla="*/ 14 h 157"/>
                <a:gd name="T68" fmla="*/ 43 w 124"/>
                <a:gd name="T69" fmla="*/ 11 h 157"/>
                <a:gd name="T70" fmla="*/ 85 w 124"/>
                <a:gd name="T71" fmla="*/ 11 h 157"/>
                <a:gd name="T72" fmla="*/ 88 w 124"/>
                <a:gd name="T73" fmla="*/ 14 h 157"/>
                <a:gd name="T74" fmla="*/ 89 w 124"/>
                <a:gd name="T75" fmla="*/ 43 h 157"/>
                <a:gd name="T76" fmla="*/ 88 w 124"/>
                <a:gd name="T77" fmla="*/ 47 h 157"/>
                <a:gd name="T78" fmla="*/ 83 w 124"/>
                <a:gd name="T79" fmla="*/ 50 h 157"/>
                <a:gd name="T80" fmla="*/ 41 w 124"/>
                <a:gd name="T81" fmla="*/ 48 h 157"/>
                <a:gd name="T82" fmla="*/ 38 w 124"/>
                <a:gd name="T83" fmla="*/ 44 h 157"/>
                <a:gd name="T84" fmla="*/ 6 w 124"/>
                <a:gd name="T85" fmla="*/ 125 h 157"/>
                <a:gd name="T86" fmla="*/ 8 w 124"/>
                <a:gd name="T87" fmla="*/ 121 h 157"/>
                <a:gd name="T88" fmla="*/ 9 w 124"/>
                <a:gd name="T89" fmla="*/ 114 h 157"/>
                <a:gd name="T90" fmla="*/ 12 w 124"/>
                <a:gd name="T91" fmla="*/ 107 h 157"/>
                <a:gd name="T92" fmla="*/ 18 w 124"/>
                <a:gd name="T93" fmla="*/ 94 h 157"/>
                <a:gd name="T94" fmla="*/ 18 w 124"/>
                <a:gd name="T95" fmla="*/ 54 h 157"/>
                <a:gd name="T96" fmla="*/ 27 w 124"/>
                <a:gd name="T97" fmla="*/ 40 h 157"/>
                <a:gd name="T98" fmla="*/ 27 w 124"/>
                <a:gd name="T99" fmla="*/ 30 h 157"/>
                <a:gd name="T100" fmla="*/ 29 w 124"/>
                <a:gd name="T101" fmla="*/ 28 h 157"/>
                <a:gd name="T102" fmla="*/ 24 w 124"/>
                <a:gd name="T103" fmla="*/ 79 h 157"/>
                <a:gd name="T104" fmla="*/ 21 w 124"/>
                <a:gd name="T105" fmla="*/ 117 h 157"/>
                <a:gd name="T106" fmla="*/ 21 w 124"/>
                <a:gd name="T107" fmla="*/ 124 h 157"/>
                <a:gd name="T108" fmla="*/ 18 w 124"/>
                <a:gd name="T109" fmla="*/ 130 h 157"/>
                <a:gd name="T110" fmla="*/ 16 w 124"/>
                <a:gd name="T111" fmla="*/ 133 h 157"/>
                <a:gd name="T112" fmla="*/ 15 w 124"/>
                <a:gd name="T113" fmla="*/ 136 h 157"/>
                <a:gd name="T114" fmla="*/ 12 w 124"/>
                <a:gd name="T115" fmla="*/ 136 h 157"/>
                <a:gd name="T116" fmla="*/ 11 w 124"/>
                <a:gd name="T117" fmla="*/ 136 h 157"/>
                <a:gd name="T118" fmla="*/ 8 w 124"/>
                <a:gd name="T119" fmla="*/ 133 h 157"/>
                <a:gd name="T120" fmla="*/ 8 w 124"/>
                <a:gd name="T121" fmla="*/ 131 h 157"/>
                <a:gd name="T122" fmla="*/ 6 w 124"/>
                <a:gd name="T123" fmla="*/ 1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4" h="157">
                  <a:moveTo>
                    <a:pt x="0" y="121"/>
                  </a:moveTo>
                  <a:lnTo>
                    <a:pt x="0" y="124"/>
                  </a:lnTo>
                  <a:lnTo>
                    <a:pt x="0" y="125"/>
                  </a:lnTo>
                  <a:lnTo>
                    <a:pt x="0" y="128"/>
                  </a:lnTo>
                  <a:lnTo>
                    <a:pt x="0" y="131"/>
                  </a:lnTo>
                  <a:lnTo>
                    <a:pt x="0" y="133"/>
                  </a:lnTo>
                  <a:lnTo>
                    <a:pt x="2" y="134"/>
                  </a:lnTo>
                  <a:lnTo>
                    <a:pt x="3" y="136"/>
                  </a:lnTo>
                  <a:lnTo>
                    <a:pt x="3" y="139"/>
                  </a:lnTo>
                  <a:lnTo>
                    <a:pt x="3" y="139"/>
                  </a:lnTo>
                  <a:lnTo>
                    <a:pt x="5" y="140"/>
                  </a:lnTo>
                  <a:lnTo>
                    <a:pt x="6" y="141"/>
                  </a:lnTo>
                  <a:lnTo>
                    <a:pt x="8" y="143"/>
                  </a:lnTo>
                  <a:lnTo>
                    <a:pt x="8" y="143"/>
                  </a:lnTo>
                  <a:lnTo>
                    <a:pt x="9" y="143"/>
                  </a:lnTo>
                  <a:lnTo>
                    <a:pt x="11" y="144"/>
                  </a:lnTo>
                  <a:lnTo>
                    <a:pt x="12" y="144"/>
                  </a:lnTo>
                  <a:lnTo>
                    <a:pt x="13" y="144"/>
                  </a:lnTo>
                  <a:lnTo>
                    <a:pt x="13" y="144"/>
                  </a:lnTo>
                  <a:lnTo>
                    <a:pt x="16" y="143"/>
                  </a:lnTo>
                  <a:lnTo>
                    <a:pt x="16" y="143"/>
                  </a:lnTo>
                  <a:lnTo>
                    <a:pt x="18" y="143"/>
                  </a:lnTo>
                  <a:lnTo>
                    <a:pt x="19" y="141"/>
                  </a:lnTo>
                  <a:lnTo>
                    <a:pt x="21" y="140"/>
                  </a:lnTo>
                  <a:lnTo>
                    <a:pt x="21" y="139"/>
                  </a:lnTo>
                  <a:lnTo>
                    <a:pt x="24" y="137"/>
                  </a:lnTo>
                  <a:lnTo>
                    <a:pt x="24" y="136"/>
                  </a:lnTo>
                  <a:lnTo>
                    <a:pt x="25" y="133"/>
                  </a:lnTo>
                  <a:lnTo>
                    <a:pt x="25" y="130"/>
                  </a:lnTo>
                  <a:lnTo>
                    <a:pt x="25" y="127"/>
                  </a:lnTo>
                  <a:lnTo>
                    <a:pt x="27" y="124"/>
                  </a:lnTo>
                  <a:lnTo>
                    <a:pt x="27" y="121"/>
                  </a:lnTo>
                  <a:lnTo>
                    <a:pt x="27" y="88"/>
                  </a:lnTo>
                  <a:lnTo>
                    <a:pt x="28" y="86"/>
                  </a:lnTo>
                  <a:lnTo>
                    <a:pt x="28" y="86"/>
                  </a:lnTo>
                  <a:lnTo>
                    <a:pt x="29" y="85"/>
                  </a:lnTo>
                  <a:lnTo>
                    <a:pt x="29" y="146"/>
                  </a:lnTo>
                  <a:lnTo>
                    <a:pt x="3" y="146"/>
                  </a:lnTo>
                  <a:lnTo>
                    <a:pt x="3" y="157"/>
                  </a:lnTo>
                  <a:lnTo>
                    <a:pt x="124" y="157"/>
                  </a:lnTo>
                  <a:lnTo>
                    <a:pt x="124" y="146"/>
                  </a:lnTo>
                  <a:lnTo>
                    <a:pt x="99" y="146"/>
                  </a:lnTo>
                  <a:lnTo>
                    <a:pt x="99" y="6"/>
                  </a:lnTo>
                  <a:lnTo>
                    <a:pt x="98" y="5"/>
                  </a:lnTo>
                  <a:lnTo>
                    <a:pt x="98" y="3"/>
                  </a:lnTo>
                  <a:lnTo>
                    <a:pt x="98" y="3"/>
                  </a:lnTo>
                  <a:lnTo>
                    <a:pt x="96" y="2"/>
                  </a:lnTo>
                  <a:lnTo>
                    <a:pt x="95" y="0"/>
                  </a:lnTo>
                  <a:lnTo>
                    <a:pt x="93" y="0"/>
                  </a:lnTo>
                  <a:lnTo>
                    <a:pt x="92" y="0"/>
                  </a:lnTo>
                  <a:lnTo>
                    <a:pt x="35" y="0"/>
                  </a:lnTo>
                  <a:lnTo>
                    <a:pt x="34" y="0"/>
                  </a:lnTo>
                  <a:lnTo>
                    <a:pt x="32" y="0"/>
                  </a:lnTo>
                  <a:lnTo>
                    <a:pt x="31" y="2"/>
                  </a:lnTo>
                  <a:lnTo>
                    <a:pt x="31" y="3"/>
                  </a:lnTo>
                  <a:lnTo>
                    <a:pt x="31" y="5"/>
                  </a:lnTo>
                  <a:lnTo>
                    <a:pt x="29" y="6"/>
                  </a:lnTo>
                  <a:lnTo>
                    <a:pt x="29" y="18"/>
                  </a:lnTo>
                  <a:lnTo>
                    <a:pt x="28" y="18"/>
                  </a:lnTo>
                  <a:lnTo>
                    <a:pt x="28" y="19"/>
                  </a:lnTo>
                  <a:lnTo>
                    <a:pt x="28" y="19"/>
                  </a:lnTo>
                  <a:lnTo>
                    <a:pt x="27" y="19"/>
                  </a:lnTo>
                  <a:lnTo>
                    <a:pt x="25" y="21"/>
                  </a:lnTo>
                  <a:lnTo>
                    <a:pt x="25" y="21"/>
                  </a:lnTo>
                  <a:lnTo>
                    <a:pt x="25" y="22"/>
                  </a:lnTo>
                  <a:lnTo>
                    <a:pt x="24" y="22"/>
                  </a:lnTo>
                  <a:lnTo>
                    <a:pt x="24" y="22"/>
                  </a:lnTo>
                  <a:lnTo>
                    <a:pt x="22" y="24"/>
                  </a:lnTo>
                  <a:lnTo>
                    <a:pt x="21" y="24"/>
                  </a:lnTo>
                  <a:lnTo>
                    <a:pt x="21" y="25"/>
                  </a:lnTo>
                  <a:lnTo>
                    <a:pt x="21" y="25"/>
                  </a:lnTo>
                  <a:lnTo>
                    <a:pt x="19" y="25"/>
                  </a:lnTo>
                  <a:lnTo>
                    <a:pt x="19" y="27"/>
                  </a:lnTo>
                  <a:lnTo>
                    <a:pt x="18" y="27"/>
                  </a:lnTo>
                  <a:lnTo>
                    <a:pt x="18" y="27"/>
                  </a:lnTo>
                  <a:lnTo>
                    <a:pt x="18" y="28"/>
                  </a:lnTo>
                  <a:lnTo>
                    <a:pt x="16" y="28"/>
                  </a:lnTo>
                  <a:lnTo>
                    <a:pt x="16" y="30"/>
                  </a:lnTo>
                  <a:lnTo>
                    <a:pt x="15" y="30"/>
                  </a:lnTo>
                  <a:lnTo>
                    <a:pt x="13" y="31"/>
                  </a:lnTo>
                  <a:lnTo>
                    <a:pt x="13" y="35"/>
                  </a:lnTo>
                  <a:lnTo>
                    <a:pt x="13" y="43"/>
                  </a:lnTo>
                  <a:lnTo>
                    <a:pt x="13" y="47"/>
                  </a:lnTo>
                  <a:lnTo>
                    <a:pt x="13" y="83"/>
                  </a:lnTo>
                  <a:lnTo>
                    <a:pt x="13" y="85"/>
                  </a:lnTo>
                  <a:lnTo>
                    <a:pt x="13" y="86"/>
                  </a:lnTo>
                  <a:lnTo>
                    <a:pt x="13" y="89"/>
                  </a:lnTo>
                  <a:lnTo>
                    <a:pt x="13" y="91"/>
                  </a:lnTo>
                  <a:lnTo>
                    <a:pt x="13" y="94"/>
                  </a:lnTo>
                  <a:lnTo>
                    <a:pt x="12" y="96"/>
                  </a:lnTo>
                  <a:lnTo>
                    <a:pt x="11" y="98"/>
                  </a:lnTo>
                  <a:lnTo>
                    <a:pt x="9" y="101"/>
                  </a:lnTo>
                  <a:lnTo>
                    <a:pt x="8" y="104"/>
                  </a:lnTo>
                  <a:lnTo>
                    <a:pt x="6" y="107"/>
                  </a:lnTo>
                  <a:lnTo>
                    <a:pt x="5" y="110"/>
                  </a:lnTo>
                  <a:lnTo>
                    <a:pt x="3" y="114"/>
                  </a:lnTo>
                  <a:lnTo>
                    <a:pt x="3" y="117"/>
                  </a:lnTo>
                  <a:lnTo>
                    <a:pt x="2" y="118"/>
                  </a:lnTo>
                  <a:lnTo>
                    <a:pt x="0" y="121"/>
                  </a:lnTo>
                  <a:close/>
                  <a:moveTo>
                    <a:pt x="38" y="18"/>
                  </a:moveTo>
                  <a:lnTo>
                    <a:pt x="38" y="15"/>
                  </a:lnTo>
                  <a:lnTo>
                    <a:pt x="38" y="14"/>
                  </a:lnTo>
                  <a:lnTo>
                    <a:pt x="40" y="12"/>
                  </a:lnTo>
                  <a:lnTo>
                    <a:pt x="41" y="12"/>
                  </a:lnTo>
                  <a:lnTo>
                    <a:pt x="43" y="11"/>
                  </a:lnTo>
                  <a:lnTo>
                    <a:pt x="44" y="11"/>
                  </a:lnTo>
                  <a:lnTo>
                    <a:pt x="83" y="11"/>
                  </a:lnTo>
                  <a:lnTo>
                    <a:pt x="85" y="11"/>
                  </a:lnTo>
                  <a:lnTo>
                    <a:pt x="86" y="12"/>
                  </a:lnTo>
                  <a:lnTo>
                    <a:pt x="88" y="12"/>
                  </a:lnTo>
                  <a:lnTo>
                    <a:pt x="88" y="14"/>
                  </a:lnTo>
                  <a:lnTo>
                    <a:pt x="89" y="15"/>
                  </a:lnTo>
                  <a:lnTo>
                    <a:pt x="89" y="18"/>
                  </a:lnTo>
                  <a:lnTo>
                    <a:pt x="89" y="43"/>
                  </a:lnTo>
                  <a:lnTo>
                    <a:pt x="89" y="44"/>
                  </a:lnTo>
                  <a:lnTo>
                    <a:pt x="88" y="46"/>
                  </a:lnTo>
                  <a:lnTo>
                    <a:pt x="88" y="47"/>
                  </a:lnTo>
                  <a:lnTo>
                    <a:pt x="86" y="48"/>
                  </a:lnTo>
                  <a:lnTo>
                    <a:pt x="85" y="50"/>
                  </a:lnTo>
                  <a:lnTo>
                    <a:pt x="83" y="50"/>
                  </a:lnTo>
                  <a:lnTo>
                    <a:pt x="44" y="50"/>
                  </a:lnTo>
                  <a:lnTo>
                    <a:pt x="43" y="50"/>
                  </a:lnTo>
                  <a:lnTo>
                    <a:pt x="41" y="48"/>
                  </a:lnTo>
                  <a:lnTo>
                    <a:pt x="40" y="47"/>
                  </a:lnTo>
                  <a:lnTo>
                    <a:pt x="38" y="46"/>
                  </a:lnTo>
                  <a:lnTo>
                    <a:pt x="38" y="44"/>
                  </a:lnTo>
                  <a:lnTo>
                    <a:pt x="38" y="43"/>
                  </a:lnTo>
                  <a:lnTo>
                    <a:pt x="38" y="18"/>
                  </a:lnTo>
                  <a:close/>
                  <a:moveTo>
                    <a:pt x="6" y="125"/>
                  </a:moveTo>
                  <a:lnTo>
                    <a:pt x="8" y="124"/>
                  </a:lnTo>
                  <a:lnTo>
                    <a:pt x="8" y="123"/>
                  </a:lnTo>
                  <a:lnTo>
                    <a:pt x="8" y="121"/>
                  </a:lnTo>
                  <a:lnTo>
                    <a:pt x="8" y="118"/>
                  </a:lnTo>
                  <a:lnTo>
                    <a:pt x="8" y="117"/>
                  </a:lnTo>
                  <a:lnTo>
                    <a:pt x="9" y="114"/>
                  </a:lnTo>
                  <a:lnTo>
                    <a:pt x="11" y="112"/>
                  </a:lnTo>
                  <a:lnTo>
                    <a:pt x="11" y="110"/>
                  </a:lnTo>
                  <a:lnTo>
                    <a:pt x="12" y="107"/>
                  </a:lnTo>
                  <a:lnTo>
                    <a:pt x="13" y="105"/>
                  </a:lnTo>
                  <a:lnTo>
                    <a:pt x="15" y="102"/>
                  </a:lnTo>
                  <a:lnTo>
                    <a:pt x="18" y="94"/>
                  </a:lnTo>
                  <a:lnTo>
                    <a:pt x="19" y="88"/>
                  </a:lnTo>
                  <a:lnTo>
                    <a:pt x="18" y="85"/>
                  </a:lnTo>
                  <a:lnTo>
                    <a:pt x="18" y="54"/>
                  </a:lnTo>
                  <a:lnTo>
                    <a:pt x="27" y="54"/>
                  </a:lnTo>
                  <a:lnTo>
                    <a:pt x="27" y="48"/>
                  </a:lnTo>
                  <a:lnTo>
                    <a:pt x="27" y="40"/>
                  </a:lnTo>
                  <a:lnTo>
                    <a:pt x="27" y="34"/>
                  </a:lnTo>
                  <a:lnTo>
                    <a:pt x="27" y="32"/>
                  </a:lnTo>
                  <a:lnTo>
                    <a:pt x="27" y="30"/>
                  </a:lnTo>
                  <a:lnTo>
                    <a:pt x="28" y="30"/>
                  </a:lnTo>
                  <a:lnTo>
                    <a:pt x="28" y="28"/>
                  </a:lnTo>
                  <a:lnTo>
                    <a:pt x="29" y="28"/>
                  </a:lnTo>
                  <a:lnTo>
                    <a:pt x="29" y="76"/>
                  </a:lnTo>
                  <a:lnTo>
                    <a:pt x="27" y="76"/>
                  </a:lnTo>
                  <a:lnTo>
                    <a:pt x="24" y="79"/>
                  </a:lnTo>
                  <a:lnTo>
                    <a:pt x="22" y="80"/>
                  </a:lnTo>
                  <a:lnTo>
                    <a:pt x="21" y="82"/>
                  </a:lnTo>
                  <a:lnTo>
                    <a:pt x="21" y="117"/>
                  </a:lnTo>
                  <a:lnTo>
                    <a:pt x="21" y="120"/>
                  </a:lnTo>
                  <a:lnTo>
                    <a:pt x="21" y="123"/>
                  </a:lnTo>
                  <a:lnTo>
                    <a:pt x="21" y="124"/>
                  </a:lnTo>
                  <a:lnTo>
                    <a:pt x="19" y="125"/>
                  </a:lnTo>
                  <a:lnTo>
                    <a:pt x="19" y="128"/>
                  </a:lnTo>
                  <a:lnTo>
                    <a:pt x="18" y="130"/>
                  </a:lnTo>
                  <a:lnTo>
                    <a:pt x="18" y="131"/>
                  </a:lnTo>
                  <a:lnTo>
                    <a:pt x="18" y="133"/>
                  </a:lnTo>
                  <a:lnTo>
                    <a:pt x="16" y="133"/>
                  </a:lnTo>
                  <a:lnTo>
                    <a:pt x="16" y="134"/>
                  </a:lnTo>
                  <a:lnTo>
                    <a:pt x="16" y="136"/>
                  </a:lnTo>
                  <a:lnTo>
                    <a:pt x="15" y="136"/>
                  </a:lnTo>
                  <a:lnTo>
                    <a:pt x="13" y="136"/>
                  </a:lnTo>
                  <a:lnTo>
                    <a:pt x="13" y="136"/>
                  </a:lnTo>
                  <a:lnTo>
                    <a:pt x="12" y="136"/>
                  </a:lnTo>
                  <a:lnTo>
                    <a:pt x="11" y="136"/>
                  </a:lnTo>
                  <a:lnTo>
                    <a:pt x="11" y="136"/>
                  </a:lnTo>
                  <a:lnTo>
                    <a:pt x="11" y="136"/>
                  </a:lnTo>
                  <a:lnTo>
                    <a:pt x="9" y="136"/>
                  </a:lnTo>
                  <a:lnTo>
                    <a:pt x="8" y="134"/>
                  </a:lnTo>
                  <a:lnTo>
                    <a:pt x="8" y="133"/>
                  </a:lnTo>
                  <a:lnTo>
                    <a:pt x="8" y="133"/>
                  </a:lnTo>
                  <a:lnTo>
                    <a:pt x="8" y="131"/>
                  </a:lnTo>
                  <a:lnTo>
                    <a:pt x="8" y="131"/>
                  </a:lnTo>
                  <a:lnTo>
                    <a:pt x="8" y="128"/>
                  </a:lnTo>
                  <a:lnTo>
                    <a:pt x="6" y="128"/>
                  </a:lnTo>
                  <a:lnTo>
                    <a:pt x="6"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2" name="Rectangle 584"/>
            <p:cNvSpPr>
              <a:spLocks noChangeArrowheads="1"/>
            </p:cNvSpPr>
            <p:nvPr/>
          </p:nvSpPr>
          <p:spPr bwMode="auto">
            <a:xfrm>
              <a:off x="1793" y="2538"/>
              <a:ext cx="21" cy="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3" name="Rectangle 585"/>
            <p:cNvSpPr>
              <a:spLocks noChangeArrowheads="1"/>
            </p:cNvSpPr>
            <p:nvPr/>
          </p:nvSpPr>
          <p:spPr bwMode="auto">
            <a:xfrm>
              <a:off x="2080" y="1386"/>
              <a:ext cx="166"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4" name="Freeform 586"/>
            <p:cNvSpPr>
              <a:spLocks/>
            </p:cNvSpPr>
            <p:nvPr/>
          </p:nvSpPr>
          <p:spPr bwMode="auto">
            <a:xfrm>
              <a:off x="1918" y="635"/>
              <a:ext cx="38" cy="71"/>
            </a:xfrm>
            <a:custGeom>
              <a:avLst/>
              <a:gdLst>
                <a:gd name="T0" fmla="*/ 26 w 26"/>
                <a:gd name="T1" fmla="*/ 33 h 49"/>
                <a:gd name="T2" fmla="*/ 26 w 26"/>
                <a:gd name="T3" fmla="*/ 37 h 49"/>
                <a:gd name="T4" fmla="*/ 24 w 26"/>
                <a:gd name="T5" fmla="*/ 40 h 49"/>
                <a:gd name="T6" fmla="*/ 21 w 26"/>
                <a:gd name="T7" fmla="*/ 43 h 49"/>
                <a:gd name="T8" fmla="*/ 17 w 26"/>
                <a:gd name="T9" fmla="*/ 44 h 49"/>
                <a:gd name="T10" fmla="*/ 17 w 26"/>
                <a:gd name="T11" fmla="*/ 47 h 49"/>
                <a:gd name="T12" fmla="*/ 17 w 26"/>
                <a:gd name="T13" fmla="*/ 48 h 49"/>
                <a:gd name="T14" fmla="*/ 15 w 26"/>
                <a:gd name="T15" fmla="*/ 49 h 49"/>
                <a:gd name="T16" fmla="*/ 12 w 26"/>
                <a:gd name="T17" fmla="*/ 49 h 49"/>
                <a:gd name="T18" fmla="*/ 10 w 26"/>
                <a:gd name="T19" fmla="*/ 48 h 49"/>
                <a:gd name="T20" fmla="*/ 10 w 26"/>
                <a:gd name="T21" fmla="*/ 46 h 49"/>
                <a:gd name="T22" fmla="*/ 10 w 26"/>
                <a:gd name="T23" fmla="*/ 44 h 49"/>
                <a:gd name="T24" fmla="*/ 4 w 26"/>
                <a:gd name="T25" fmla="*/ 43 h 49"/>
                <a:gd name="T26" fmla="*/ 1 w 26"/>
                <a:gd name="T27" fmla="*/ 42 h 49"/>
                <a:gd name="T28" fmla="*/ 0 w 26"/>
                <a:gd name="T29" fmla="*/ 41 h 49"/>
                <a:gd name="T30" fmla="*/ 1 w 26"/>
                <a:gd name="T31" fmla="*/ 39 h 49"/>
                <a:gd name="T32" fmla="*/ 1 w 26"/>
                <a:gd name="T33" fmla="*/ 37 h 49"/>
                <a:gd name="T34" fmla="*/ 2 w 26"/>
                <a:gd name="T35" fmla="*/ 36 h 49"/>
                <a:gd name="T36" fmla="*/ 3 w 26"/>
                <a:gd name="T37" fmla="*/ 36 h 49"/>
                <a:gd name="T38" fmla="*/ 3 w 26"/>
                <a:gd name="T39" fmla="*/ 36 h 49"/>
                <a:gd name="T40" fmla="*/ 6 w 26"/>
                <a:gd name="T41" fmla="*/ 37 h 49"/>
                <a:gd name="T42" fmla="*/ 11 w 26"/>
                <a:gd name="T43" fmla="*/ 38 h 49"/>
                <a:gd name="T44" fmla="*/ 16 w 26"/>
                <a:gd name="T45" fmla="*/ 37 h 49"/>
                <a:gd name="T46" fmla="*/ 19 w 26"/>
                <a:gd name="T47" fmla="*/ 33 h 49"/>
                <a:gd name="T48" fmla="*/ 17 w 26"/>
                <a:gd name="T49" fmla="*/ 30 h 49"/>
                <a:gd name="T50" fmla="*/ 12 w 26"/>
                <a:gd name="T51" fmla="*/ 27 h 49"/>
                <a:gd name="T52" fmla="*/ 8 w 26"/>
                <a:gd name="T53" fmla="*/ 25 h 49"/>
                <a:gd name="T54" fmla="*/ 5 w 26"/>
                <a:gd name="T55" fmla="*/ 23 h 49"/>
                <a:gd name="T56" fmla="*/ 2 w 26"/>
                <a:gd name="T57" fmla="*/ 19 h 49"/>
                <a:gd name="T58" fmla="*/ 1 w 26"/>
                <a:gd name="T59" fmla="*/ 15 h 49"/>
                <a:gd name="T60" fmla="*/ 4 w 26"/>
                <a:gd name="T61" fmla="*/ 9 h 49"/>
                <a:gd name="T62" fmla="*/ 11 w 26"/>
                <a:gd name="T63" fmla="*/ 5 h 49"/>
                <a:gd name="T64" fmla="*/ 11 w 26"/>
                <a:gd name="T65" fmla="*/ 2 h 49"/>
                <a:gd name="T66" fmla="*/ 11 w 26"/>
                <a:gd name="T67" fmla="*/ 0 h 49"/>
                <a:gd name="T68" fmla="*/ 13 w 26"/>
                <a:gd name="T69" fmla="*/ 0 h 49"/>
                <a:gd name="T70" fmla="*/ 17 w 26"/>
                <a:gd name="T71" fmla="*/ 0 h 49"/>
                <a:gd name="T72" fmla="*/ 18 w 26"/>
                <a:gd name="T73" fmla="*/ 0 h 49"/>
                <a:gd name="T74" fmla="*/ 18 w 26"/>
                <a:gd name="T75" fmla="*/ 2 h 49"/>
                <a:gd name="T76" fmla="*/ 18 w 26"/>
                <a:gd name="T77" fmla="*/ 5 h 49"/>
                <a:gd name="T78" fmla="*/ 22 w 26"/>
                <a:gd name="T79" fmla="*/ 5 h 49"/>
                <a:gd name="T80" fmla="*/ 24 w 26"/>
                <a:gd name="T81" fmla="*/ 6 h 49"/>
                <a:gd name="T82" fmla="*/ 24 w 26"/>
                <a:gd name="T83" fmla="*/ 7 h 49"/>
                <a:gd name="T84" fmla="*/ 24 w 26"/>
                <a:gd name="T85" fmla="*/ 9 h 49"/>
                <a:gd name="T86" fmla="*/ 23 w 26"/>
                <a:gd name="T87" fmla="*/ 11 h 49"/>
                <a:gd name="T88" fmla="*/ 22 w 26"/>
                <a:gd name="T89" fmla="*/ 12 h 49"/>
                <a:gd name="T90" fmla="*/ 19 w 26"/>
                <a:gd name="T91" fmla="*/ 11 h 49"/>
                <a:gd name="T92" fmla="*/ 16 w 26"/>
                <a:gd name="T93" fmla="*/ 11 h 49"/>
                <a:gd name="T94" fmla="*/ 10 w 26"/>
                <a:gd name="T95" fmla="*/ 12 h 49"/>
                <a:gd name="T96" fmla="*/ 9 w 26"/>
                <a:gd name="T97" fmla="*/ 15 h 49"/>
                <a:gd name="T98" fmla="*/ 11 w 26"/>
                <a:gd name="T99" fmla="*/ 18 h 49"/>
                <a:gd name="T100" fmla="*/ 16 w 26"/>
                <a:gd name="T101" fmla="*/ 21 h 49"/>
                <a:gd name="T102" fmla="*/ 24 w 26"/>
                <a:gd name="T103" fmla="*/ 26 h 49"/>
                <a:gd name="T104" fmla="*/ 26 w 26"/>
                <a:gd name="T105" fmla="*/ 3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49">
                  <a:moveTo>
                    <a:pt x="26" y="33"/>
                  </a:moveTo>
                  <a:cubicBezTo>
                    <a:pt x="26" y="35"/>
                    <a:pt x="26" y="36"/>
                    <a:pt x="26" y="37"/>
                  </a:cubicBezTo>
                  <a:cubicBezTo>
                    <a:pt x="25" y="39"/>
                    <a:pt x="25" y="40"/>
                    <a:pt x="24" y="40"/>
                  </a:cubicBezTo>
                  <a:cubicBezTo>
                    <a:pt x="23" y="41"/>
                    <a:pt x="22" y="42"/>
                    <a:pt x="21" y="43"/>
                  </a:cubicBezTo>
                  <a:cubicBezTo>
                    <a:pt x="20" y="43"/>
                    <a:pt x="18" y="43"/>
                    <a:pt x="17" y="44"/>
                  </a:cubicBezTo>
                  <a:cubicBezTo>
                    <a:pt x="17" y="47"/>
                    <a:pt x="17" y="47"/>
                    <a:pt x="17" y="47"/>
                  </a:cubicBezTo>
                  <a:cubicBezTo>
                    <a:pt x="17" y="48"/>
                    <a:pt x="17" y="48"/>
                    <a:pt x="17" y="48"/>
                  </a:cubicBezTo>
                  <a:cubicBezTo>
                    <a:pt x="17" y="49"/>
                    <a:pt x="16" y="49"/>
                    <a:pt x="15" y="49"/>
                  </a:cubicBezTo>
                  <a:cubicBezTo>
                    <a:pt x="12" y="49"/>
                    <a:pt x="12" y="49"/>
                    <a:pt x="12" y="49"/>
                  </a:cubicBezTo>
                  <a:cubicBezTo>
                    <a:pt x="11" y="49"/>
                    <a:pt x="11" y="49"/>
                    <a:pt x="10" y="48"/>
                  </a:cubicBezTo>
                  <a:cubicBezTo>
                    <a:pt x="10" y="48"/>
                    <a:pt x="10" y="47"/>
                    <a:pt x="10" y="46"/>
                  </a:cubicBezTo>
                  <a:cubicBezTo>
                    <a:pt x="10" y="44"/>
                    <a:pt x="10" y="44"/>
                    <a:pt x="10" y="44"/>
                  </a:cubicBezTo>
                  <a:cubicBezTo>
                    <a:pt x="7" y="44"/>
                    <a:pt x="5" y="44"/>
                    <a:pt x="4" y="43"/>
                  </a:cubicBezTo>
                  <a:cubicBezTo>
                    <a:pt x="2" y="43"/>
                    <a:pt x="1" y="42"/>
                    <a:pt x="1" y="42"/>
                  </a:cubicBezTo>
                  <a:cubicBezTo>
                    <a:pt x="0" y="42"/>
                    <a:pt x="0" y="42"/>
                    <a:pt x="0" y="41"/>
                  </a:cubicBezTo>
                  <a:cubicBezTo>
                    <a:pt x="1" y="40"/>
                    <a:pt x="1" y="39"/>
                    <a:pt x="1" y="39"/>
                  </a:cubicBezTo>
                  <a:cubicBezTo>
                    <a:pt x="1" y="38"/>
                    <a:pt x="1" y="37"/>
                    <a:pt x="1" y="37"/>
                  </a:cubicBezTo>
                  <a:cubicBezTo>
                    <a:pt x="2" y="36"/>
                    <a:pt x="2" y="36"/>
                    <a:pt x="2" y="36"/>
                  </a:cubicBezTo>
                  <a:cubicBezTo>
                    <a:pt x="3" y="36"/>
                    <a:pt x="3" y="36"/>
                    <a:pt x="3" y="36"/>
                  </a:cubicBezTo>
                  <a:cubicBezTo>
                    <a:pt x="3" y="36"/>
                    <a:pt x="3" y="36"/>
                    <a:pt x="3" y="36"/>
                  </a:cubicBezTo>
                  <a:cubicBezTo>
                    <a:pt x="4" y="37"/>
                    <a:pt x="5" y="37"/>
                    <a:pt x="6" y="37"/>
                  </a:cubicBezTo>
                  <a:cubicBezTo>
                    <a:pt x="7" y="38"/>
                    <a:pt x="9" y="38"/>
                    <a:pt x="11" y="38"/>
                  </a:cubicBezTo>
                  <a:cubicBezTo>
                    <a:pt x="13" y="38"/>
                    <a:pt x="15" y="38"/>
                    <a:pt x="16" y="37"/>
                  </a:cubicBezTo>
                  <a:cubicBezTo>
                    <a:pt x="18" y="36"/>
                    <a:pt x="19" y="35"/>
                    <a:pt x="19" y="33"/>
                  </a:cubicBezTo>
                  <a:cubicBezTo>
                    <a:pt x="19" y="32"/>
                    <a:pt x="18" y="31"/>
                    <a:pt x="17" y="30"/>
                  </a:cubicBezTo>
                  <a:cubicBezTo>
                    <a:pt x="16" y="29"/>
                    <a:pt x="14" y="28"/>
                    <a:pt x="12" y="27"/>
                  </a:cubicBezTo>
                  <a:cubicBezTo>
                    <a:pt x="11" y="26"/>
                    <a:pt x="9" y="26"/>
                    <a:pt x="8" y="25"/>
                  </a:cubicBezTo>
                  <a:cubicBezTo>
                    <a:pt x="7" y="24"/>
                    <a:pt x="6" y="24"/>
                    <a:pt x="5" y="23"/>
                  </a:cubicBezTo>
                  <a:cubicBezTo>
                    <a:pt x="4" y="22"/>
                    <a:pt x="3" y="21"/>
                    <a:pt x="2" y="19"/>
                  </a:cubicBezTo>
                  <a:cubicBezTo>
                    <a:pt x="2" y="18"/>
                    <a:pt x="1" y="17"/>
                    <a:pt x="1" y="15"/>
                  </a:cubicBezTo>
                  <a:cubicBezTo>
                    <a:pt x="1" y="13"/>
                    <a:pt x="2" y="11"/>
                    <a:pt x="4" y="9"/>
                  </a:cubicBezTo>
                  <a:cubicBezTo>
                    <a:pt x="5" y="7"/>
                    <a:pt x="8" y="6"/>
                    <a:pt x="11" y="5"/>
                  </a:cubicBezTo>
                  <a:cubicBezTo>
                    <a:pt x="11" y="2"/>
                    <a:pt x="11" y="2"/>
                    <a:pt x="11" y="2"/>
                  </a:cubicBezTo>
                  <a:cubicBezTo>
                    <a:pt x="11" y="1"/>
                    <a:pt x="11" y="1"/>
                    <a:pt x="11" y="0"/>
                  </a:cubicBezTo>
                  <a:cubicBezTo>
                    <a:pt x="12" y="0"/>
                    <a:pt x="12" y="0"/>
                    <a:pt x="13" y="0"/>
                  </a:cubicBezTo>
                  <a:cubicBezTo>
                    <a:pt x="17" y="0"/>
                    <a:pt x="17" y="0"/>
                    <a:pt x="17" y="0"/>
                  </a:cubicBezTo>
                  <a:cubicBezTo>
                    <a:pt x="18" y="0"/>
                    <a:pt x="18" y="0"/>
                    <a:pt x="18" y="0"/>
                  </a:cubicBezTo>
                  <a:cubicBezTo>
                    <a:pt x="18" y="1"/>
                    <a:pt x="18" y="1"/>
                    <a:pt x="18" y="2"/>
                  </a:cubicBezTo>
                  <a:cubicBezTo>
                    <a:pt x="18" y="5"/>
                    <a:pt x="18" y="5"/>
                    <a:pt x="18" y="5"/>
                  </a:cubicBezTo>
                  <a:cubicBezTo>
                    <a:pt x="20" y="5"/>
                    <a:pt x="21" y="5"/>
                    <a:pt x="22" y="5"/>
                  </a:cubicBezTo>
                  <a:cubicBezTo>
                    <a:pt x="23" y="5"/>
                    <a:pt x="23" y="6"/>
                    <a:pt x="24" y="6"/>
                  </a:cubicBezTo>
                  <a:cubicBezTo>
                    <a:pt x="24" y="6"/>
                    <a:pt x="24" y="6"/>
                    <a:pt x="24" y="7"/>
                  </a:cubicBezTo>
                  <a:cubicBezTo>
                    <a:pt x="24" y="8"/>
                    <a:pt x="24" y="8"/>
                    <a:pt x="24" y="9"/>
                  </a:cubicBezTo>
                  <a:cubicBezTo>
                    <a:pt x="24" y="10"/>
                    <a:pt x="24" y="10"/>
                    <a:pt x="23" y="11"/>
                  </a:cubicBezTo>
                  <a:cubicBezTo>
                    <a:pt x="23" y="12"/>
                    <a:pt x="23" y="12"/>
                    <a:pt x="22" y="12"/>
                  </a:cubicBezTo>
                  <a:cubicBezTo>
                    <a:pt x="22" y="12"/>
                    <a:pt x="21" y="11"/>
                    <a:pt x="19" y="11"/>
                  </a:cubicBezTo>
                  <a:cubicBezTo>
                    <a:pt x="18" y="11"/>
                    <a:pt x="17" y="11"/>
                    <a:pt x="16" y="11"/>
                  </a:cubicBezTo>
                  <a:cubicBezTo>
                    <a:pt x="13" y="11"/>
                    <a:pt x="11" y="11"/>
                    <a:pt x="10" y="12"/>
                  </a:cubicBezTo>
                  <a:cubicBezTo>
                    <a:pt x="9" y="13"/>
                    <a:pt x="9" y="14"/>
                    <a:pt x="9" y="15"/>
                  </a:cubicBezTo>
                  <a:cubicBezTo>
                    <a:pt x="9" y="16"/>
                    <a:pt x="10" y="17"/>
                    <a:pt x="11" y="18"/>
                  </a:cubicBezTo>
                  <a:cubicBezTo>
                    <a:pt x="12" y="19"/>
                    <a:pt x="13" y="20"/>
                    <a:pt x="16" y="21"/>
                  </a:cubicBezTo>
                  <a:cubicBezTo>
                    <a:pt x="19" y="22"/>
                    <a:pt x="22" y="24"/>
                    <a:pt x="24" y="26"/>
                  </a:cubicBezTo>
                  <a:cubicBezTo>
                    <a:pt x="26" y="28"/>
                    <a:pt x="26" y="30"/>
                    <a:pt x="26"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5" name="Oval 587"/>
            <p:cNvSpPr>
              <a:spLocks noChangeArrowheads="1"/>
            </p:cNvSpPr>
            <p:nvPr/>
          </p:nvSpPr>
          <p:spPr bwMode="auto">
            <a:xfrm>
              <a:off x="1889" y="621"/>
              <a:ext cx="98" cy="98"/>
            </a:xfrm>
            <a:prstGeom prst="ellipse">
              <a:avLst/>
            </a:prstGeom>
            <a:grp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6" name="Freeform 588"/>
            <p:cNvSpPr>
              <a:spLocks/>
            </p:cNvSpPr>
            <p:nvPr/>
          </p:nvSpPr>
          <p:spPr bwMode="auto">
            <a:xfrm>
              <a:off x="1312" y="639"/>
              <a:ext cx="26" cy="48"/>
            </a:xfrm>
            <a:custGeom>
              <a:avLst/>
              <a:gdLst>
                <a:gd name="T0" fmla="*/ 18 w 18"/>
                <a:gd name="T1" fmla="*/ 22 h 33"/>
                <a:gd name="T2" fmla="*/ 17 w 18"/>
                <a:gd name="T3" fmla="*/ 25 h 33"/>
                <a:gd name="T4" fmla="*/ 16 w 18"/>
                <a:gd name="T5" fmla="*/ 27 h 33"/>
                <a:gd name="T6" fmla="*/ 14 w 18"/>
                <a:gd name="T7" fmla="*/ 29 h 33"/>
                <a:gd name="T8" fmla="*/ 11 w 18"/>
                <a:gd name="T9" fmla="*/ 30 h 33"/>
                <a:gd name="T10" fmla="*/ 11 w 18"/>
                <a:gd name="T11" fmla="*/ 32 h 33"/>
                <a:gd name="T12" fmla="*/ 11 w 18"/>
                <a:gd name="T13" fmla="*/ 33 h 33"/>
                <a:gd name="T14" fmla="*/ 10 w 18"/>
                <a:gd name="T15" fmla="*/ 33 h 33"/>
                <a:gd name="T16" fmla="*/ 8 w 18"/>
                <a:gd name="T17" fmla="*/ 33 h 33"/>
                <a:gd name="T18" fmla="*/ 7 w 18"/>
                <a:gd name="T19" fmla="*/ 33 h 33"/>
                <a:gd name="T20" fmla="*/ 6 w 18"/>
                <a:gd name="T21" fmla="*/ 31 h 33"/>
                <a:gd name="T22" fmla="*/ 6 w 18"/>
                <a:gd name="T23" fmla="*/ 30 h 33"/>
                <a:gd name="T24" fmla="*/ 2 w 18"/>
                <a:gd name="T25" fmla="*/ 29 h 33"/>
                <a:gd name="T26" fmla="*/ 0 w 18"/>
                <a:gd name="T27" fmla="*/ 28 h 33"/>
                <a:gd name="T28" fmla="*/ 0 w 18"/>
                <a:gd name="T29" fmla="*/ 28 h 33"/>
                <a:gd name="T30" fmla="*/ 0 w 18"/>
                <a:gd name="T31" fmla="*/ 26 h 33"/>
                <a:gd name="T32" fmla="*/ 1 w 18"/>
                <a:gd name="T33" fmla="*/ 25 h 33"/>
                <a:gd name="T34" fmla="*/ 1 w 18"/>
                <a:gd name="T35" fmla="*/ 25 h 33"/>
                <a:gd name="T36" fmla="*/ 2 w 18"/>
                <a:gd name="T37" fmla="*/ 25 h 33"/>
                <a:gd name="T38" fmla="*/ 2 w 18"/>
                <a:gd name="T39" fmla="*/ 25 h 33"/>
                <a:gd name="T40" fmla="*/ 4 w 18"/>
                <a:gd name="T41" fmla="*/ 25 h 33"/>
                <a:gd name="T42" fmla="*/ 7 w 18"/>
                <a:gd name="T43" fmla="*/ 26 h 33"/>
                <a:gd name="T44" fmla="*/ 11 w 18"/>
                <a:gd name="T45" fmla="*/ 25 h 33"/>
                <a:gd name="T46" fmla="*/ 12 w 18"/>
                <a:gd name="T47" fmla="*/ 23 h 33"/>
                <a:gd name="T48" fmla="*/ 11 w 18"/>
                <a:gd name="T49" fmla="*/ 20 h 33"/>
                <a:gd name="T50" fmla="*/ 8 w 18"/>
                <a:gd name="T51" fmla="*/ 18 h 33"/>
                <a:gd name="T52" fmla="*/ 5 w 18"/>
                <a:gd name="T53" fmla="*/ 17 h 33"/>
                <a:gd name="T54" fmla="*/ 3 w 18"/>
                <a:gd name="T55" fmla="*/ 16 h 33"/>
                <a:gd name="T56" fmla="*/ 1 w 18"/>
                <a:gd name="T57" fmla="*/ 13 h 33"/>
                <a:gd name="T58" fmla="*/ 1 w 18"/>
                <a:gd name="T59" fmla="*/ 10 h 33"/>
                <a:gd name="T60" fmla="*/ 2 w 18"/>
                <a:gd name="T61" fmla="*/ 6 h 33"/>
                <a:gd name="T62" fmla="*/ 7 w 18"/>
                <a:gd name="T63" fmla="*/ 4 h 33"/>
                <a:gd name="T64" fmla="*/ 7 w 18"/>
                <a:gd name="T65" fmla="*/ 2 h 33"/>
                <a:gd name="T66" fmla="*/ 7 w 18"/>
                <a:gd name="T67" fmla="*/ 1 h 33"/>
                <a:gd name="T68" fmla="*/ 9 w 18"/>
                <a:gd name="T69" fmla="*/ 0 h 33"/>
                <a:gd name="T70" fmla="*/ 11 w 18"/>
                <a:gd name="T71" fmla="*/ 0 h 33"/>
                <a:gd name="T72" fmla="*/ 12 w 18"/>
                <a:gd name="T73" fmla="*/ 1 h 33"/>
                <a:gd name="T74" fmla="*/ 12 w 18"/>
                <a:gd name="T75" fmla="*/ 2 h 33"/>
                <a:gd name="T76" fmla="*/ 12 w 18"/>
                <a:gd name="T77" fmla="*/ 4 h 33"/>
                <a:gd name="T78" fmla="*/ 14 w 18"/>
                <a:gd name="T79" fmla="*/ 4 h 33"/>
                <a:gd name="T80" fmla="*/ 16 w 18"/>
                <a:gd name="T81" fmla="*/ 4 h 33"/>
                <a:gd name="T82" fmla="*/ 16 w 18"/>
                <a:gd name="T83" fmla="*/ 5 h 33"/>
                <a:gd name="T84" fmla="*/ 16 w 18"/>
                <a:gd name="T85" fmla="*/ 7 h 33"/>
                <a:gd name="T86" fmla="*/ 15 w 18"/>
                <a:gd name="T87" fmla="*/ 8 h 33"/>
                <a:gd name="T88" fmla="*/ 15 w 18"/>
                <a:gd name="T89" fmla="*/ 8 h 33"/>
                <a:gd name="T90" fmla="*/ 13 w 18"/>
                <a:gd name="T91" fmla="*/ 8 h 33"/>
                <a:gd name="T92" fmla="*/ 10 w 18"/>
                <a:gd name="T93" fmla="*/ 8 h 33"/>
                <a:gd name="T94" fmla="*/ 7 w 18"/>
                <a:gd name="T95" fmla="*/ 8 h 33"/>
                <a:gd name="T96" fmla="*/ 6 w 18"/>
                <a:gd name="T97" fmla="*/ 10 h 33"/>
                <a:gd name="T98" fmla="*/ 7 w 18"/>
                <a:gd name="T99" fmla="*/ 13 h 33"/>
                <a:gd name="T100" fmla="*/ 10 w 18"/>
                <a:gd name="T101" fmla="*/ 14 h 33"/>
                <a:gd name="T102" fmla="*/ 16 w 18"/>
                <a:gd name="T103" fmla="*/ 18 h 33"/>
                <a:gd name="T104" fmla="*/ 18 w 18"/>
                <a:gd name="T105"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33">
                  <a:moveTo>
                    <a:pt x="18" y="22"/>
                  </a:moveTo>
                  <a:cubicBezTo>
                    <a:pt x="18" y="24"/>
                    <a:pt x="17" y="25"/>
                    <a:pt x="17" y="25"/>
                  </a:cubicBezTo>
                  <a:cubicBezTo>
                    <a:pt x="17" y="26"/>
                    <a:pt x="16" y="27"/>
                    <a:pt x="16" y="27"/>
                  </a:cubicBezTo>
                  <a:cubicBezTo>
                    <a:pt x="15" y="28"/>
                    <a:pt x="15" y="28"/>
                    <a:pt x="14" y="29"/>
                  </a:cubicBezTo>
                  <a:cubicBezTo>
                    <a:pt x="13" y="29"/>
                    <a:pt x="12" y="29"/>
                    <a:pt x="11" y="30"/>
                  </a:cubicBezTo>
                  <a:cubicBezTo>
                    <a:pt x="11" y="32"/>
                    <a:pt x="11" y="32"/>
                    <a:pt x="11" y="32"/>
                  </a:cubicBezTo>
                  <a:cubicBezTo>
                    <a:pt x="11" y="32"/>
                    <a:pt x="11" y="33"/>
                    <a:pt x="11" y="33"/>
                  </a:cubicBezTo>
                  <a:cubicBezTo>
                    <a:pt x="11" y="33"/>
                    <a:pt x="11" y="33"/>
                    <a:pt x="10" y="33"/>
                  </a:cubicBezTo>
                  <a:cubicBezTo>
                    <a:pt x="8" y="33"/>
                    <a:pt x="8" y="33"/>
                    <a:pt x="8" y="33"/>
                  </a:cubicBezTo>
                  <a:cubicBezTo>
                    <a:pt x="7" y="33"/>
                    <a:pt x="7" y="33"/>
                    <a:pt x="7" y="33"/>
                  </a:cubicBezTo>
                  <a:cubicBezTo>
                    <a:pt x="7" y="32"/>
                    <a:pt x="6" y="32"/>
                    <a:pt x="6" y="31"/>
                  </a:cubicBezTo>
                  <a:cubicBezTo>
                    <a:pt x="6" y="30"/>
                    <a:pt x="6" y="30"/>
                    <a:pt x="6" y="30"/>
                  </a:cubicBezTo>
                  <a:cubicBezTo>
                    <a:pt x="5" y="30"/>
                    <a:pt x="4" y="30"/>
                    <a:pt x="2" y="29"/>
                  </a:cubicBezTo>
                  <a:cubicBezTo>
                    <a:pt x="1" y="29"/>
                    <a:pt x="1" y="29"/>
                    <a:pt x="0" y="28"/>
                  </a:cubicBezTo>
                  <a:cubicBezTo>
                    <a:pt x="0" y="28"/>
                    <a:pt x="0" y="28"/>
                    <a:pt x="0" y="28"/>
                  </a:cubicBezTo>
                  <a:cubicBezTo>
                    <a:pt x="0" y="27"/>
                    <a:pt x="0" y="27"/>
                    <a:pt x="0" y="26"/>
                  </a:cubicBezTo>
                  <a:cubicBezTo>
                    <a:pt x="1" y="26"/>
                    <a:pt x="1" y="25"/>
                    <a:pt x="1" y="25"/>
                  </a:cubicBezTo>
                  <a:cubicBezTo>
                    <a:pt x="1" y="25"/>
                    <a:pt x="1" y="24"/>
                    <a:pt x="1" y="25"/>
                  </a:cubicBezTo>
                  <a:cubicBezTo>
                    <a:pt x="2" y="25"/>
                    <a:pt x="2" y="25"/>
                    <a:pt x="2" y="25"/>
                  </a:cubicBezTo>
                  <a:cubicBezTo>
                    <a:pt x="2" y="25"/>
                    <a:pt x="2" y="25"/>
                    <a:pt x="2" y="25"/>
                  </a:cubicBezTo>
                  <a:cubicBezTo>
                    <a:pt x="2" y="25"/>
                    <a:pt x="3" y="25"/>
                    <a:pt x="4" y="25"/>
                  </a:cubicBezTo>
                  <a:cubicBezTo>
                    <a:pt x="5" y="26"/>
                    <a:pt x="6" y="26"/>
                    <a:pt x="7" y="26"/>
                  </a:cubicBezTo>
                  <a:cubicBezTo>
                    <a:pt x="9" y="26"/>
                    <a:pt x="10" y="25"/>
                    <a:pt x="11" y="25"/>
                  </a:cubicBezTo>
                  <a:cubicBezTo>
                    <a:pt x="12" y="25"/>
                    <a:pt x="12" y="24"/>
                    <a:pt x="12" y="23"/>
                  </a:cubicBezTo>
                  <a:cubicBezTo>
                    <a:pt x="12" y="22"/>
                    <a:pt x="12" y="21"/>
                    <a:pt x="11" y="20"/>
                  </a:cubicBezTo>
                  <a:cubicBezTo>
                    <a:pt x="11" y="20"/>
                    <a:pt x="10" y="19"/>
                    <a:pt x="8" y="18"/>
                  </a:cubicBezTo>
                  <a:cubicBezTo>
                    <a:pt x="7" y="18"/>
                    <a:pt x="6" y="18"/>
                    <a:pt x="5" y="17"/>
                  </a:cubicBezTo>
                  <a:cubicBezTo>
                    <a:pt x="4" y="17"/>
                    <a:pt x="4" y="16"/>
                    <a:pt x="3" y="16"/>
                  </a:cubicBezTo>
                  <a:cubicBezTo>
                    <a:pt x="2" y="15"/>
                    <a:pt x="2" y="14"/>
                    <a:pt x="1" y="13"/>
                  </a:cubicBezTo>
                  <a:cubicBezTo>
                    <a:pt x="1" y="13"/>
                    <a:pt x="1" y="12"/>
                    <a:pt x="1" y="10"/>
                  </a:cubicBezTo>
                  <a:cubicBezTo>
                    <a:pt x="1" y="9"/>
                    <a:pt x="1" y="8"/>
                    <a:pt x="2" y="6"/>
                  </a:cubicBezTo>
                  <a:cubicBezTo>
                    <a:pt x="3" y="5"/>
                    <a:pt x="5" y="4"/>
                    <a:pt x="7" y="4"/>
                  </a:cubicBezTo>
                  <a:cubicBezTo>
                    <a:pt x="7" y="2"/>
                    <a:pt x="7" y="2"/>
                    <a:pt x="7" y="2"/>
                  </a:cubicBezTo>
                  <a:cubicBezTo>
                    <a:pt x="7" y="1"/>
                    <a:pt x="7" y="1"/>
                    <a:pt x="7" y="1"/>
                  </a:cubicBezTo>
                  <a:cubicBezTo>
                    <a:pt x="8" y="0"/>
                    <a:pt x="8" y="0"/>
                    <a:pt x="9" y="0"/>
                  </a:cubicBezTo>
                  <a:cubicBezTo>
                    <a:pt x="11" y="0"/>
                    <a:pt x="11" y="0"/>
                    <a:pt x="11" y="0"/>
                  </a:cubicBezTo>
                  <a:cubicBezTo>
                    <a:pt x="12" y="0"/>
                    <a:pt x="12" y="0"/>
                    <a:pt x="12" y="1"/>
                  </a:cubicBezTo>
                  <a:cubicBezTo>
                    <a:pt x="12" y="1"/>
                    <a:pt x="12" y="1"/>
                    <a:pt x="12" y="2"/>
                  </a:cubicBezTo>
                  <a:cubicBezTo>
                    <a:pt x="12" y="4"/>
                    <a:pt x="12" y="4"/>
                    <a:pt x="12" y="4"/>
                  </a:cubicBezTo>
                  <a:cubicBezTo>
                    <a:pt x="13" y="4"/>
                    <a:pt x="14" y="4"/>
                    <a:pt x="14" y="4"/>
                  </a:cubicBezTo>
                  <a:cubicBezTo>
                    <a:pt x="15" y="4"/>
                    <a:pt x="15" y="4"/>
                    <a:pt x="16" y="4"/>
                  </a:cubicBezTo>
                  <a:cubicBezTo>
                    <a:pt x="16" y="4"/>
                    <a:pt x="16" y="5"/>
                    <a:pt x="16" y="5"/>
                  </a:cubicBezTo>
                  <a:cubicBezTo>
                    <a:pt x="16" y="6"/>
                    <a:pt x="16" y="6"/>
                    <a:pt x="16" y="7"/>
                  </a:cubicBezTo>
                  <a:cubicBezTo>
                    <a:pt x="16" y="7"/>
                    <a:pt x="16" y="7"/>
                    <a:pt x="15" y="8"/>
                  </a:cubicBezTo>
                  <a:cubicBezTo>
                    <a:pt x="15" y="8"/>
                    <a:pt x="15" y="8"/>
                    <a:pt x="15" y="8"/>
                  </a:cubicBezTo>
                  <a:cubicBezTo>
                    <a:pt x="14" y="8"/>
                    <a:pt x="14" y="8"/>
                    <a:pt x="13" y="8"/>
                  </a:cubicBezTo>
                  <a:cubicBezTo>
                    <a:pt x="12" y="8"/>
                    <a:pt x="11" y="8"/>
                    <a:pt x="10" y="8"/>
                  </a:cubicBezTo>
                  <a:cubicBezTo>
                    <a:pt x="9" y="8"/>
                    <a:pt x="7" y="8"/>
                    <a:pt x="7" y="8"/>
                  </a:cubicBezTo>
                  <a:cubicBezTo>
                    <a:pt x="6" y="9"/>
                    <a:pt x="6" y="10"/>
                    <a:pt x="6" y="10"/>
                  </a:cubicBezTo>
                  <a:cubicBezTo>
                    <a:pt x="6" y="11"/>
                    <a:pt x="6" y="12"/>
                    <a:pt x="7" y="13"/>
                  </a:cubicBezTo>
                  <a:cubicBezTo>
                    <a:pt x="8" y="13"/>
                    <a:pt x="9" y="14"/>
                    <a:pt x="10" y="14"/>
                  </a:cubicBezTo>
                  <a:cubicBezTo>
                    <a:pt x="13" y="15"/>
                    <a:pt x="14" y="16"/>
                    <a:pt x="16" y="18"/>
                  </a:cubicBezTo>
                  <a:cubicBezTo>
                    <a:pt x="17" y="19"/>
                    <a:pt x="18" y="21"/>
                    <a:pt x="18"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7" name="Oval 589"/>
            <p:cNvSpPr>
              <a:spLocks noChangeArrowheads="1"/>
            </p:cNvSpPr>
            <p:nvPr/>
          </p:nvSpPr>
          <p:spPr bwMode="auto">
            <a:xfrm>
              <a:off x="1291" y="630"/>
              <a:ext cx="66" cy="66"/>
            </a:xfrm>
            <a:prstGeom prst="ellipse">
              <a:avLst/>
            </a:prstGeom>
            <a:grp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sp>
        <p:nvSpPr>
          <p:cNvPr id="598" name="Text Box 10"/>
          <p:cNvSpPr txBox="1">
            <a:spLocks noChangeArrowheads="1"/>
          </p:cNvSpPr>
          <p:nvPr/>
        </p:nvSpPr>
        <p:spPr bwMode="auto">
          <a:xfrm>
            <a:off x="4201906" y="1363656"/>
            <a:ext cx="981839" cy="292388"/>
          </a:xfrm>
          <a:prstGeom prst="rect">
            <a:avLst/>
          </a:prstGeom>
          <a:noFill/>
          <a:ln w="9525">
            <a:noFill/>
            <a:miter lim="800000"/>
            <a:headEnd/>
            <a:tailEnd/>
          </a:ln>
        </p:spPr>
        <p:txBody>
          <a:bodyPr wrap="square" lIns="45720" tIns="22860" rIns="45720" bIns="22860">
            <a:spAutoFit/>
          </a:bodyPr>
          <a:lstStyle/>
          <a:p>
            <a:pPr eaLnBrk="1" hangingPunct="1">
              <a:defRPr/>
            </a:pPr>
            <a:r>
              <a:rPr lang="zh-CN" altLang="en-US" sz="1600" dirty="0">
                <a:solidFill>
                  <a:schemeClr val="tx1">
                    <a:lumMod val="95000"/>
                    <a:lumOff val="5000"/>
                  </a:schemeClr>
                </a:solidFill>
              </a:rPr>
              <a:t>用户画像</a:t>
            </a:r>
            <a:endParaRPr lang="en-US" altLang="zh-CN" sz="1600" dirty="0">
              <a:solidFill>
                <a:schemeClr val="tx1">
                  <a:lumMod val="95000"/>
                  <a:lumOff val="5000"/>
                </a:schemeClr>
              </a:solidFill>
            </a:endParaRPr>
          </a:p>
        </p:txBody>
      </p:sp>
      <p:sp>
        <p:nvSpPr>
          <p:cNvPr id="601" name="Content Placeholder 2"/>
          <p:cNvSpPr txBox="1">
            <a:spLocks/>
          </p:cNvSpPr>
          <p:nvPr/>
        </p:nvSpPr>
        <p:spPr>
          <a:xfrm>
            <a:off x="4137961" y="370886"/>
            <a:ext cx="4502150" cy="765760"/>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088232" fontAlgn="auto">
              <a:lnSpc>
                <a:spcPct val="150000"/>
              </a:lnSpc>
              <a:spcBef>
                <a:spcPts val="0"/>
              </a:spcBef>
              <a:spcAft>
                <a:spcPts val="0"/>
              </a:spcAft>
              <a:buNone/>
              <a:defRPr/>
            </a:pPr>
            <a:r>
              <a:rPr lang="zh-CN" altLang="en-US" sz="1050" dirty="0" smtClean="0">
                <a:solidFill>
                  <a:schemeClr val="tx1">
                    <a:lumMod val="95000"/>
                    <a:lumOff val="5000"/>
                  </a:schemeClr>
                </a:solidFill>
              </a:rPr>
              <a:t>前程</a:t>
            </a:r>
            <a:r>
              <a:rPr lang="zh-CN" altLang="en-US" sz="1050" dirty="0">
                <a:solidFill>
                  <a:schemeClr val="tx1">
                    <a:lumMod val="95000"/>
                    <a:lumOff val="5000"/>
                  </a:schemeClr>
                </a:solidFill>
              </a:rPr>
              <a:t>无忧：为全行业的白领人士提供丰富的招聘信息</a:t>
            </a:r>
            <a:r>
              <a:rPr lang="zh-CN" altLang="en-US" sz="1050" dirty="0" smtClean="0">
                <a:solidFill>
                  <a:schemeClr val="tx1">
                    <a:lumMod val="95000"/>
                    <a:lumOff val="5000"/>
                  </a:schemeClr>
                </a:solidFill>
              </a:rPr>
              <a:t>。</a:t>
            </a:r>
            <a:endParaRPr lang="zh-CN" altLang="en-US" sz="1050" dirty="0">
              <a:solidFill>
                <a:schemeClr val="tx1">
                  <a:lumMod val="95000"/>
                  <a:lumOff val="5000"/>
                </a:schemeClr>
              </a:solidFill>
            </a:endParaRPr>
          </a:p>
          <a:p>
            <a:pPr marL="0" indent="0" defTabSz="1088232" fontAlgn="auto">
              <a:lnSpc>
                <a:spcPct val="150000"/>
              </a:lnSpc>
              <a:spcBef>
                <a:spcPts val="0"/>
              </a:spcBef>
              <a:spcAft>
                <a:spcPts val="0"/>
              </a:spcAft>
              <a:buNone/>
              <a:defRPr/>
            </a:pPr>
            <a:r>
              <a:rPr lang="zh-CN" altLang="en-US" sz="1050" dirty="0">
                <a:solidFill>
                  <a:schemeClr val="tx1">
                    <a:lumMod val="95000"/>
                    <a:lumOff val="5000"/>
                  </a:schemeClr>
                </a:solidFill>
              </a:rPr>
              <a:t>拉勾网：专注互联网从业人员求职与招聘</a:t>
            </a:r>
            <a:r>
              <a:rPr lang="zh-CN" altLang="en-US" sz="1050" dirty="0" smtClean="0">
                <a:solidFill>
                  <a:schemeClr val="tx1">
                    <a:lumMod val="95000"/>
                    <a:lumOff val="5000"/>
                  </a:schemeClr>
                </a:solidFill>
              </a:rPr>
              <a:t>。</a:t>
            </a:r>
            <a:endParaRPr lang="zh-CN" altLang="en-US" sz="1050" dirty="0">
              <a:solidFill>
                <a:schemeClr val="tx1">
                  <a:lumMod val="95000"/>
                  <a:lumOff val="5000"/>
                </a:schemeClr>
              </a:solidFill>
            </a:endParaRPr>
          </a:p>
          <a:p>
            <a:pPr marL="0" indent="0" defTabSz="1088232" fontAlgn="auto">
              <a:lnSpc>
                <a:spcPct val="150000"/>
              </a:lnSpc>
              <a:spcBef>
                <a:spcPts val="0"/>
              </a:spcBef>
              <a:spcAft>
                <a:spcPts val="0"/>
              </a:spcAft>
              <a:buNone/>
              <a:defRPr/>
            </a:pPr>
            <a:r>
              <a:rPr lang="en-US" altLang="zh-CN" sz="1050" dirty="0">
                <a:solidFill>
                  <a:schemeClr val="tx1">
                    <a:lumMod val="95000"/>
                    <a:lumOff val="5000"/>
                  </a:schemeClr>
                </a:solidFill>
              </a:rPr>
              <a:t>Boss</a:t>
            </a:r>
            <a:r>
              <a:rPr lang="zh-CN" altLang="en-US" sz="1050" dirty="0">
                <a:solidFill>
                  <a:schemeClr val="tx1">
                    <a:lumMod val="95000"/>
                    <a:lumOff val="5000"/>
                  </a:schemeClr>
                </a:solidFill>
              </a:rPr>
              <a:t>直聘：迫切求职的人才、紧急招聘的雇主。</a:t>
            </a:r>
            <a:endParaRPr lang="en-US" altLang="zh-CN" sz="1050" dirty="0">
              <a:solidFill>
                <a:schemeClr val="tx1">
                  <a:lumMod val="95000"/>
                  <a:lumOff val="5000"/>
                </a:schemeClr>
              </a:solidFill>
              <a:latin typeface="华文细黑" panose="02010600040101010101" pitchFamily="2" charset="-122"/>
              <a:cs typeface="Arial" pitchFamily="34" charset="0"/>
            </a:endParaRPr>
          </a:p>
        </p:txBody>
      </p:sp>
      <p:sp>
        <p:nvSpPr>
          <p:cNvPr id="602" name="文本框 601"/>
          <p:cNvSpPr txBox="1">
            <a:spLocks noChangeArrowheads="1"/>
          </p:cNvSpPr>
          <p:nvPr/>
        </p:nvSpPr>
        <p:spPr bwMode="auto">
          <a:xfrm>
            <a:off x="4141688" y="105404"/>
            <a:ext cx="2870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600" dirty="0" smtClean="0">
                <a:solidFill>
                  <a:schemeClr val="tx1">
                    <a:lumMod val="95000"/>
                    <a:lumOff val="5000"/>
                  </a:schemeClr>
                </a:solidFill>
              </a:rPr>
              <a:t>用户</a:t>
            </a:r>
            <a:r>
              <a:rPr lang="zh-CN" altLang="en-US" sz="1600" dirty="0">
                <a:solidFill>
                  <a:schemeClr val="tx1">
                    <a:lumMod val="95000"/>
                    <a:lumOff val="5000"/>
                  </a:schemeClr>
                </a:solidFill>
              </a:rPr>
              <a:t>定位</a:t>
            </a:r>
          </a:p>
          <a:p>
            <a:pPr eaLnBrk="1" hangingPunct="1"/>
            <a:endParaRPr lang="zh-CN" altLang="en-US" sz="1600" dirty="0">
              <a:solidFill>
                <a:schemeClr val="accent1"/>
              </a:solidFill>
            </a:endParaRPr>
          </a:p>
        </p:txBody>
      </p:sp>
      <p:grpSp>
        <p:nvGrpSpPr>
          <p:cNvPr id="597" name="组合 596"/>
          <p:cNvGrpSpPr>
            <a:grpSpLocks/>
          </p:cNvGrpSpPr>
          <p:nvPr/>
        </p:nvGrpSpPr>
        <p:grpSpPr bwMode="auto">
          <a:xfrm>
            <a:off x="1022350" y="269875"/>
            <a:ext cx="2698105" cy="606425"/>
            <a:chOff x="1021967" y="269923"/>
            <a:chExt cx="3438932" cy="606777"/>
          </a:xfrm>
        </p:grpSpPr>
        <p:sp>
          <p:nvSpPr>
            <p:cNvPr id="23565" name="文本框 598"/>
            <p:cNvSpPr txBox="1">
              <a:spLocks noChangeArrowheads="1"/>
            </p:cNvSpPr>
            <p:nvPr/>
          </p:nvSpPr>
          <p:spPr bwMode="auto">
            <a:xfrm>
              <a:off x="1021967" y="269923"/>
              <a:ext cx="34389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smtClean="0">
                  <a:latin typeface="微软雅黑" panose="020B0503020204020204" pitchFamily="34" charset="-122"/>
                </a:rPr>
                <a:t>竞品分析</a:t>
              </a:r>
              <a:r>
                <a:rPr lang="en-US" altLang="zh-CN" sz="2000" b="1" dirty="0" smtClean="0">
                  <a:latin typeface="微软雅黑" panose="020B0503020204020204" pitchFamily="34" charset="-122"/>
                </a:rPr>
                <a:t>——</a:t>
              </a:r>
              <a:r>
                <a:rPr lang="zh-CN" altLang="en-US" sz="2000" b="1" dirty="0" smtClean="0">
                  <a:latin typeface="微软雅黑" panose="020B0503020204020204" pitchFamily="34" charset="-122"/>
                </a:rPr>
                <a:t>用户</a:t>
              </a:r>
              <a:endParaRPr lang="id-ID" altLang="zh-CN" sz="2000" b="1" dirty="0">
                <a:latin typeface="微软雅黑" panose="020B0503020204020204" pitchFamily="34" charset="-122"/>
              </a:endParaRPr>
            </a:p>
          </p:txBody>
        </p:sp>
        <p:sp>
          <p:nvSpPr>
            <p:cNvPr id="23566" name="文本框 602"/>
            <p:cNvSpPr txBox="1">
              <a:spLocks noChangeArrowheads="1"/>
            </p:cNvSpPr>
            <p:nvPr/>
          </p:nvSpPr>
          <p:spPr bwMode="auto">
            <a:xfrm>
              <a:off x="1042749" y="630479"/>
              <a:ext cx="2677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000" dirty="0" smtClean="0"/>
                <a:t>前程无忧、拉勾网、</a:t>
              </a:r>
              <a:r>
                <a:rPr lang="en-US" altLang="zh-CN" sz="1000" dirty="0" smtClean="0"/>
                <a:t>BOSS</a:t>
              </a:r>
              <a:r>
                <a:rPr lang="zh-CN" altLang="en-US" sz="1000" dirty="0" smtClean="0"/>
                <a:t>直聘</a:t>
              </a:r>
              <a:endParaRPr lang="zh-CN" altLang="en-US" sz="1000" dirty="0"/>
            </a:p>
          </p:txBody>
        </p:sp>
      </p:grpSp>
      <p:grpSp>
        <p:nvGrpSpPr>
          <p:cNvPr id="604" name="组合 603"/>
          <p:cNvGrpSpPr>
            <a:grpSpLocks/>
          </p:cNvGrpSpPr>
          <p:nvPr/>
        </p:nvGrpSpPr>
        <p:grpSpPr bwMode="auto">
          <a:xfrm>
            <a:off x="219247" y="315913"/>
            <a:ext cx="815974" cy="523220"/>
            <a:chOff x="4459073" y="864629"/>
            <a:chExt cx="742365" cy="477163"/>
          </a:xfrm>
        </p:grpSpPr>
        <p:sp>
          <p:nvSpPr>
            <p:cNvPr id="605" name="KSO_Shape"/>
            <p:cNvSpPr>
              <a:spLocks/>
            </p:cNvSpPr>
            <p:nvPr/>
          </p:nvSpPr>
          <p:spPr bwMode="auto">
            <a:xfrm>
              <a:off x="4459073"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23564" name="文本框 605"/>
            <p:cNvSpPr txBox="1">
              <a:spLocks noChangeArrowheads="1"/>
            </p:cNvSpPr>
            <p:nvPr/>
          </p:nvSpPr>
          <p:spPr bwMode="auto">
            <a:xfrm>
              <a:off x="4508345" y="864629"/>
              <a:ext cx="621024"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solidFill>
                    <a:schemeClr val="bg1"/>
                  </a:solidFill>
                  <a:cs typeface="Arial" panose="020B0604020202020204" pitchFamily="34" charset="0"/>
                </a:rPr>
                <a:t>3.1</a:t>
              </a:r>
              <a:endParaRPr lang="zh-CN" altLang="en-US" sz="2800" dirty="0">
                <a:solidFill>
                  <a:schemeClr val="bg1"/>
                </a:solidFill>
                <a:cs typeface="Arial" panose="020B0604020202020204" pitchFamily="34" charset="0"/>
              </a:endParaRPr>
            </a:p>
          </p:txBody>
        </p:sp>
      </p:grpSp>
      <p:pic>
        <p:nvPicPr>
          <p:cNvPr id="587" name="图片 586"/>
          <p:cNvPicPr>
            <a:picLocks noChangeAspect="1"/>
          </p:cNvPicPr>
          <p:nvPr/>
        </p:nvPicPr>
        <p:blipFill>
          <a:blip r:embed="rId10"/>
          <a:stretch>
            <a:fillRect/>
          </a:stretch>
        </p:blipFill>
        <p:spPr>
          <a:xfrm>
            <a:off x="4105320" y="1703117"/>
            <a:ext cx="4930685" cy="1348675"/>
          </a:xfrm>
          <a:prstGeom prst="rect">
            <a:avLst/>
          </a:prstGeom>
        </p:spPr>
      </p:pic>
      <p:pic>
        <p:nvPicPr>
          <p:cNvPr id="595" name="图片 594"/>
          <p:cNvPicPr>
            <a:picLocks noChangeAspect="1"/>
          </p:cNvPicPr>
          <p:nvPr/>
        </p:nvPicPr>
        <p:blipFill>
          <a:blip r:embed="rId11"/>
          <a:stretch>
            <a:fillRect/>
          </a:stretch>
        </p:blipFill>
        <p:spPr>
          <a:xfrm>
            <a:off x="4111007" y="3198384"/>
            <a:ext cx="1571908" cy="1688885"/>
          </a:xfrm>
          <a:prstGeom prst="rect">
            <a:avLst/>
          </a:prstGeom>
        </p:spPr>
      </p:pic>
      <p:pic>
        <p:nvPicPr>
          <p:cNvPr id="599" name="图片 598"/>
          <p:cNvPicPr>
            <a:picLocks noChangeAspect="1"/>
          </p:cNvPicPr>
          <p:nvPr/>
        </p:nvPicPr>
        <p:blipFill>
          <a:blip r:embed="rId12"/>
          <a:stretch>
            <a:fillRect/>
          </a:stretch>
        </p:blipFill>
        <p:spPr>
          <a:xfrm>
            <a:off x="5813208" y="3196355"/>
            <a:ext cx="1572824" cy="1690914"/>
          </a:xfrm>
          <a:prstGeom prst="rect">
            <a:avLst/>
          </a:prstGeom>
        </p:spPr>
      </p:pic>
      <p:pic>
        <p:nvPicPr>
          <p:cNvPr id="603" name="图片 602"/>
          <p:cNvPicPr>
            <a:picLocks noChangeAspect="1"/>
          </p:cNvPicPr>
          <p:nvPr/>
        </p:nvPicPr>
        <p:blipFill>
          <a:blip r:embed="rId13"/>
          <a:stretch>
            <a:fillRect/>
          </a:stretch>
        </p:blipFill>
        <p:spPr>
          <a:xfrm>
            <a:off x="7495791" y="3201311"/>
            <a:ext cx="1554676" cy="1692423"/>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600"/>
                                        <p:tgtEl>
                                          <p:spTgt spid="604"/>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800" fill="hold"/>
                                        <p:tgtEl>
                                          <p:spTgt spid="604"/>
                                        </p:tgtEl>
                                        <p:attrNameLst>
                                          <p:attrName>ppt_x</p:attrName>
                                          <p:attrName>ppt_y</p:attrName>
                                        </p:attrNameLst>
                                      </p:cBhvr>
                                      <p:rCtr x="2770" y="0"/>
                                    </p:animMotion>
                                  </p:childTnLst>
                                </p:cTn>
                              </p:par>
                              <p:par>
                                <p:cTn id="10" presetID="22" presetClass="entr" presetSubtype="8" fill="hold" nodeType="withEffect">
                                  <p:stCondLst>
                                    <p:cond delay="750"/>
                                  </p:stCondLst>
                                  <p:childTnLst>
                                    <p:set>
                                      <p:cBhvr>
                                        <p:cTn id="11" dur="1" fill="hold">
                                          <p:stCondLst>
                                            <p:cond delay="0"/>
                                          </p:stCondLst>
                                        </p:cTn>
                                        <p:tgtEl>
                                          <p:spTgt spid="597"/>
                                        </p:tgtEl>
                                        <p:attrNameLst>
                                          <p:attrName>style.visibility</p:attrName>
                                        </p:attrNameLst>
                                      </p:cBhvr>
                                      <p:to>
                                        <p:strVal val="visible"/>
                                      </p:to>
                                    </p:set>
                                    <p:animEffect transition="in" filter="wipe(left)">
                                      <p:cBhvr>
                                        <p:cTn id="12" dur="750"/>
                                        <p:tgtEl>
                                          <p:spTgt spid="597"/>
                                        </p:tgtEl>
                                      </p:cBhvr>
                                    </p:animEffect>
                                  </p:childTnLst>
                                </p:cTn>
                              </p:par>
                            </p:childTnLst>
                          </p:cTn>
                        </p:par>
                        <p:par>
                          <p:cTn id="13" fill="hold" nodeType="afterGroup">
                            <p:stCondLst>
                              <p:cond delay="1500"/>
                            </p:stCondLst>
                            <p:childTnLst>
                              <p:par>
                                <p:cTn id="14" presetID="2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par>
                          <p:cTn id="17" fill="hold" nodeType="afterGroup">
                            <p:stCondLst>
                              <p:cond delay="2000"/>
                            </p:stCondLst>
                            <p:childTnLst>
                              <p:par>
                                <p:cTn id="18" presetID="2" presetClass="entr" presetSubtype="2" decel="100000" fill="hold" grpId="0" nodeType="afterEffect">
                                  <p:stCondLst>
                                    <p:cond delay="0"/>
                                  </p:stCondLst>
                                  <p:childTnLst>
                                    <p:set>
                                      <p:cBhvr>
                                        <p:cTn id="19" dur="1" fill="hold">
                                          <p:stCondLst>
                                            <p:cond delay="0"/>
                                          </p:stCondLst>
                                        </p:cTn>
                                        <p:tgtEl>
                                          <p:spTgt spid="602"/>
                                        </p:tgtEl>
                                        <p:attrNameLst>
                                          <p:attrName>style.visibility</p:attrName>
                                        </p:attrNameLst>
                                      </p:cBhvr>
                                      <p:to>
                                        <p:strVal val="visible"/>
                                      </p:to>
                                    </p:set>
                                    <p:anim calcmode="lin" valueType="num">
                                      <p:cBhvr additive="base">
                                        <p:cTn id="20" dur="500" fill="hold"/>
                                        <p:tgtEl>
                                          <p:spTgt spid="602"/>
                                        </p:tgtEl>
                                        <p:attrNameLst>
                                          <p:attrName>ppt_x</p:attrName>
                                        </p:attrNameLst>
                                      </p:cBhvr>
                                      <p:tavLst>
                                        <p:tav tm="0">
                                          <p:val>
                                            <p:strVal val="1+#ppt_w/2"/>
                                          </p:val>
                                        </p:tav>
                                        <p:tav tm="100000">
                                          <p:val>
                                            <p:strVal val="#ppt_x"/>
                                          </p:val>
                                        </p:tav>
                                      </p:tavLst>
                                    </p:anim>
                                    <p:anim calcmode="lin" valueType="num">
                                      <p:cBhvr additive="base">
                                        <p:cTn id="21" dur="500" fill="hold"/>
                                        <p:tgtEl>
                                          <p:spTgt spid="602"/>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601"/>
                                        </p:tgtEl>
                                        <p:attrNameLst>
                                          <p:attrName>style.visibility</p:attrName>
                                        </p:attrNameLst>
                                      </p:cBhvr>
                                      <p:to>
                                        <p:strVal val="visible"/>
                                      </p:to>
                                    </p:set>
                                    <p:anim calcmode="lin" valueType="num">
                                      <p:cBhvr additive="base">
                                        <p:cTn id="24" dur="500" fill="hold"/>
                                        <p:tgtEl>
                                          <p:spTgt spid="601"/>
                                        </p:tgtEl>
                                        <p:attrNameLst>
                                          <p:attrName>ppt_x</p:attrName>
                                        </p:attrNameLst>
                                      </p:cBhvr>
                                      <p:tavLst>
                                        <p:tav tm="0">
                                          <p:val>
                                            <p:strVal val="1+#ppt_w/2"/>
                                          </p:val>
                                        </p:tav>
                                        <p:tav tm="100000">
                                          <p:val>
                                            <p:strVal val="#ppt_x"/>
                                          </p:val>
                                        </p:tav>
                                      </p:tavLst>
                                    </p:anim>
                                    <p:anim calcmode="lin" valueType="num">
                                      <p:cBhvr additive="base">
                                        <p:cTn id="25" dur="500" fill="hold"/>
                                        <p:tgtEl>
                                          <p:spTgt spid="601"/>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2750"/>
                            </p:stCondLst>
                            <p:childTnLst>
                              <p:par>
                                <p:cTn id="27" presetID="2" presetClass="entr" presetSubtype="4" decel="100000" fill="hold" grpId="0" nodeType="afterEffect">
                                  <p:stCondLst>
                                    <p:cond delay="0"/>
                                  </p:stCondLst>
                                  <p:childTnLst>
                                    <p:set>
                                      <p:cBhvr>
                                        <p:cTn id="28" dur="1" fill="hold">
                                          <p:stCondLst>
                                            <p:cond delay="0"/>
                                          </p:stCondLst>
                                        </p:cTn>
                                        <p:tgtEl>
                                          <p:spTgt spid="598"/>
                                        </p:tgtEl>
                                        <p:attrNameLst>
                                          <p:attrName>style.visibility</p:attrName>
                                        </p:attrNameLst>
                                      </p:cBhvr>
                                      <p:to>
                                        <p:strVal val="visible"/>
                                      </p:to>
                                    </p:set>
                                    <p:anim calcmode="lin" valueType="num">
                                      <p:cBhvr additive="base">
                                        <p:cTn id="29" dur="500" fill="hold"/>
                                        <p:tgtEl>
                                          <p:spTgt spid="598"/>
                                        </p:tgtEl>
                                        <p:attrNameLst>
                                          <p:attrName>ppt_x</p:attrName>
                                        </p:attrNameLst>
                                      </p:cBhvr>
                                      <p:tavLst>
                                        <p:tav tm="0">
                                          <p:val>
                                            <p:strVal val="#ppt_x"/>
                                          </p:val>
                                        </p:tav>
                                        <p:tav tm="100000">
                                          <p:val>
                                            <p:strVal val="#ppt_x"/>
                                          </p:val>
                                        </p:tav>
                                      </p:tavLst>
                                    </p:anim>
                                    <p:anim calcmode="lin" valueType="num">
                                      <p:cBhvr additive="base">
                                        <p:cTn id="30" dur="500" fill="hold"/>
                                        <p:tgtEl>
                                          <p:spTgt spid="598"/>
                                        </p:tgtEl>
                                        <p:attrNameLst>
                                          <p:attrName>ppt_y</p:attrName>
                                        </p:attrNameLst>
                                      </p:cBhvr>
                                      <p:tavLst>
                                        <p:tav tm="0">
                                          <p:val>
                                            <p:strVal val="1+#ppt_h/2"/>
                                          </p:val>
                                        </p:tav>
                                        <p:tav tm="100000">
                                          <p:val>
                                            <p:strVal val="#ppt_y"/>
                                          </p:val>
                                        </p:tav>
                                      </p:tavLst>
                                    </p:anim>
                                  </p:childTnLst>
                                </p:cTn>
                              </p:par>
                            </p:childTnLst>
                          </p:cTn>
                        </p:par>
                        <p:par>
                          <p:cTn id="31" fill="hold">
                            <p:stCondLst>
                              <p:cond delay="3250"/>
                            </p:stCondLst>
                            <p:childTnLst>
                              <p:par>
                                <p:cTn id="32" presetID="2" presetClass="entr" presetSubtype="4" fill="hold" nodeType="afterEffect">
                                  <p:stCondLst>
                                    <p:cond delay="0"/>
                                  </p:stCondLst>
                                  <p:childTnLst>
                                    <p:set>
                                      <p:cBhvr>
                                        <p:cTn id="33" dur="1" fill="hold">
                                          <p:stCondLst>
                                            <p:cond delay="0"/>
                                          </p:stCondLst>
                                        </p:cTn>
                                        <p:tgtEl>
                                          <p:spTgt spid="587"/>
                                        </p:tgtEl>
                                        <p:attrNameLst>
                                          <p:attrName>style.visibility</p:attrName>
                                        </p:attrNameLst>
                                      </p:cBhvr>
                                      <p:to>
                                        <p:strVal val="visible"/>
                                      </p:to>
                                    </p:set>
                                    <p:anim calcmode="lin" valueType="num">
                                      <p:cBhvr additive="base">
                                        <p:cTn id="34" dur="500" fill="hold"/>
                                        <p:tgtEl>
                                          <p:spTgt spid="587"/>
                                        </p:tgtEl>
                                        <p:attrNameLst>
                                          <p:attrName>ppt_x</p:attrName>
                                        </p:attrNameLst>
                                      </p:cBhvr>
                                      <p:tavLst>
                                        <p:tav tm="0">
                                          <p:val>
                                            <p:strVal val="#ppt_x"/>
                                          </p:val>
                                        </p:tav>
                                        <p:tav tm="100000">
                                          <p:val>
                                            <p:strVal val="#ppt_x"/>
                                          </p:val>
                                        </p:tav>
                                      </p:tavLst>
                                    </p:anim>
                                    <p:anim calcmode="lin" valueType="num">
                                      <p:cBhvr additive="base">
                                        <p:cTn id="35" dur="500" fill="hold"/>
                                        <p:tgtEl>
                                          <p:spTgt spid="587"/>
                                        </p:tgtEl>
                                        <p:attrNameLst>
                                          <p:attrName>ppt_y</p:attrName>
                                        </p:attrNameLst>
                                      </p:cBhvr>
                                      <p:tavLst>
                                        <p:tav tm="0">
                                          <p:val>
                                            <p:strVal val="1+#ppt_h/2"/>
                                          </p:val>
                                        </p:tav>
                                        <p:tav tm="100000">
                                          <p:val>
                                            <p:strVal val="#ppt_y"/>
                                          </p:val>
                                        </p:tav>
                                      </p:tavLst>
                                    </p:anim>
                                  </p:childTnLst>
                                </p:cTn>
                              </p:par>
                            </p:childTnLst>
                          </p:cTn>
                        </p:par>
                        <p:par>
                          <p:cTn id="36" fill="hold">
                            <p:stCondLst>
                              <p:cond delay="3750"/>
                            </p:stCondLst>
                            <p:childTnLst>
                              <p:par>
                                <p:cTn id="37" presetID="2" presetClass="entr" presetSubtype="4" fill="hold" nodeType="afterEffect">
                                  <p:stCondLst>
                                    <p:cond delay="0"/>
                                  </p:stCondLst>
                                  <p:childTnLst>
                                    <p:set>
                                      <p:cBhvr>
                                        <p:cTn id="38" dur="1" fill="hold">
                                          <p:stCondLst>
                                            <p:cond delay="0"/>
                                          </p:stCondLst>
                                        </p:cTn>
                                        <p:tgtEl>
                                          <p:spTgt spid="595"/>
                                        </p:tgtEl>
                                        <p:attrNameLst>
                                          <p:attrName>style.visibility</p:attrName>
                                        </p:attrNameLst>
                                      </p:cBhvr>
                                      <p:to>
                                        <p:strVal val="visible"/>
                                      </p:to>
                                    </p:set>
                                    <p:anim calcmode="lin" valueType="num">
                                      <p:cBhvr additive="base">
                                        <p:cTn id="39" dur="500" fill="hold"/>
                                        <p:tgtEl>
                                          <p:spTgt spid="595"/>
                                        </p:tgtEl>
                                        <p:attrNameLst>
                                          <p:attrName>ppt_x</p:attrName>
                                        </p:attrNameLst>
                                      </p:cBhvr>
                                      <p:tavLst>
                                        <p:tav tm="0">
                                          <p:val>
                                            <p:strVal val="#ppt_x"/>
                                          </p:val>
                                        </p:tav>
                                        <p:tav tm="100000">
                                          <p:val>
                                            <p:strVal val="#ppt_x"/>
                                          </p:val>
                                        </p:tav>
                                      </p:tavLst>
                                    </p:anim>
                                    <p:anim calcmode="lin" valueType="num">
                                      <p:cBhvr additive="base">
                                        <p:cTn id="40" dur="500" fill="hold"/>
                                        <p:tgtEl>
                                          <p:spTgt spid="59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99"/>
                                        </p:tgtEl>
                                        <p:attrNameLst>
                                          <p:attrName>style.visibility</p:attrName>
                                        </p:attrNameLst>
                                      </p:cBhvr>
                                      <p:to>
                                        <p:strVal val="visible"/>
                                      </p:to>
                                    </p:set>
                                    <p:anim calcmode="lin" valueType="num">
                                      <p:cBhvr additive="base">
                                        <p:cTn id="43" dur="500" fill="hold"/>
                                        <p:tgtEl>
                                          <p:spTgt spid="599"/>
                                        </p:tgtEl>
                                        <p:attrNameLst>
                                          <p:attrName>ppt_x</p:attrName>
                                        </p:attrNameLst>
                                      </p:cBhvr>
                                      <p:tavLst>
                                        <p:tav tm="0">
                                          <p:val>
                                            <p:strVal val="#ppt_x"/>
                                          </p:val>
                                        </p:tav>
                                        <p:tav tm="100000">
                                          <p:val>
                                            <p:strVal val="#ppt_x"/>
                                          </p:val>
                                        </p:tav>
                                      </p:tavLst>
                                    </p:anim>
                                    <p:anim calcmode="lin" valueType="num">
                                      <p:cBhvr additive="base">
                                        <p:cTn id="44" dur="500" fill="hold"/>
                                        <p:tgtEl>
                                          <p:spTgt spid="59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3"/>
                                        </p:tgtEl>
                                        <p:attrNameLst>
                                          <p:attrName>style.visibility</p:attrName>
                                        </p:attrNameLst>
                                      </p:cBhvr>
                                      <p:to>
                                        <p:strVal val="visible"/>
                                      </p:to>
                                    </p:set>
                                    <p:anim calcmode="lin" valueType="num">
                                      <p:cBhvr additive="base">
                                        <p:cTn id="47" dur="500" fill="hold"/>
                                        <p:tgtEl>
                                          <p:spTgt spid="603"/>
                                        </p:tgtEl>
                                        <p:attrNameLst>
                                          <p:attrName>ppt_x</p:attrName>
                                        </p:attrNameLst>
                                      </p:cBhvr>
                                      <p:tavLst>
                                        <p:tav tm="0">
                                          <p:val>
                                            <p:strVal val="#ppt_x"/>
                                          </p:val>
                                        </p:tav>
                                        <p:tav tm="100000">
                                          <p:val>
                                            <p:strVal val="#ppt_x"/>
                                          </p:val>
                                        </p:tav>
                                      </p:tavLst>
                                    </p:anim>
                                    <p:anim calcmode="lin" valueType="num">
                                      <p:cBhvr additive="base">
                                        <p:cTn id="48" dur="500" fill="hold"/>
                                        <p:tgtEl>
                                          <p:spTgt spid="6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 grpId="0"/>
      <p:bldP spid="601" grpId="0"/>
      <p:bldP spid="60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Freeform 5"/>
          <p:cNvSpPr>
            <a:spLocks/>
          </p:cNvSpPr>
          <p:nvPr/>
        </p:nvSpPr>
        <p:spPr bwMode="auto">
          <a:xfrm>
            <a:off x="5467564" y="1693863"/>
            <a:ext cx="720725" cy="481012"/>
          </a:xfrm>
          <a:custGeom>
            <a:avLst/>
            <a:gdLst>
              <a:gd name="T0" fmla="*/ 196 w 542"/>
              <a:gd name="T1" fmla="*/ 59 h 361"/>
              <a:gd name="T2" fmla="*/ 355 w 542"/>
              <a:gd name="T3" fmla="*/ 66 h 361"/>
              <a:gd name="T4" fmla="*/ 463 w 542"/>
              <a:gd name="T5" fmla="*/ 149 h 361"/>
              <a:gd name="T6" fmla="*/ 346 w 542"/>
              <a:gd name="T7" fmla="*/ 294 h 361"/>
              <a:gd name="T8" fmla="*/ 159 w 542"/>
              <a:gd name="T9" fmla="*/ 298 h 361"/>
              <a:gd name="T10" fmla="*/ 11 w 542"/>
              <a:gd name="T11" fmla="*/ 224 h 361"/>
              <a:gd name="T12" fmla="*/ 11 w 542"/>
              <a:gd name="T13" fmla="*/ 224 h 361"/>
              <a:gd name="T14" fmla="*/ 104 w 542"/>
              <a:gd name="T15" fmla="*/ 106 h 361"/>
              <a:gd name="T16" fmla="*/ 196 w 542"/>
              <a:gd name="T17" fmla="*/ 5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2" h="361">
                <a:moveTo>
                  <a:pt x="196" y="59"/>
                </a:moveTo>
                <a:cubicBezTo>
                  <a:pt x="230" y="0"/>
                  <a:pt x="327" y="2"/>
                  <a:pt x="355" y="66"/>
                </a:cubicBezTo>
                <a:cubicBezTo>
                  <a:pt x="413" y="33"/>
                  <a:pt x="478" y="83"/>
                  <a:pt x="463" y="149"/>
                </a:cubicBezTo>
                <a:cubicBezTo>
                  <a:pt x="542" y="228"/>
                  <a:pt x="451" y="345"/>
                  <a:pt x="346" y="294"/>
                </a:cubicBezTo>
                <a:cubicBezTo>
                  <a:pt x="309" y="356"/>
                  <a:pt x="199" y="361"/>
                  <a:pt x="159" y="298"/>
                </a:cubicBezTo>
                <a:cubicBezTo>
                  <a:pt x="85" y="310"/>
                  <a:pt x="22" y="284"/>
                  <a:pt x="11" y="224"/>
                </a:cubicBezTo>
                <a:cubicBezTo>
                  <a:pt x="11" y="224"/>
                  <a:pt x="11" y="224"/>
                  <a:pt x="11" y="224"/>
                </a:cubicBezTo>
                <a:cubicBezTo>
                  <a:pt x="0" y="170"/>
                  <a:pt x="44" y="120"/>
                  <a:pt x="104" y="106"/>
                </a:cubicBezTo>
                <a:cubicBezTo>
                  <a:pt x="108" y="62"/>
                  <a:pt x="160" y="42"/>
                  <a:pt x="196" y="5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 name="Freeform 6"/>
          <p:cNvSpPr>
            <a:spLocks/>
          </p:cNvSpPr>
          <p:nvPr/>
        </p:nvSpPr>
        <p:spPr bwMode="auto">
          <a:xfrm>
            <a:off x="5510427" y="4494213"/>
            <a:ext cx="663575" cy="431800"/>
          </a:xfrm>
          <a:custGeom>
            <a:avLst/>
            <a:gdLst>
              <a:gd name="T0" fmla="*/ 388 w 499"/>
              <a:gd name="T1" fmla="*/ 260 h 324"/>
              <a:gd name="T2" fmla="*/ 254 w 499"/>
              <a:gd name="T3" fmla="*/ 287 h 324"/>
              <a:gd name="T4" fmla="*/ 122 w 499"/>
              <a:gd name="T5" fmla="*/ 258 h 324"/>
              <a:gd name="T6" fmla="*/ 77 w 499"/>
              <a:gd name="T7" fmla="*/ 135 h 324"/>
              <a:gd name="T8" fmla="*/ 203 w 499"/>
              <a:gd name="T9" fmla="*/ 61 h 324"/>
              <a:gd name="T10" fmla="*/ 377 w 499"/>
              <a:gd name="T11" fmla="*/ 107 h 324"/>
              <a:gd name="T12" fmla="*/ 388 w 499"/>
              <a:gd name="T13" fmla="*/ 260 h 324"/>
            </a:gdLst>
            <a:ahLst/>
            <a:cxnLst>
              <a:cxn ang="0">
                <a:pos x="T0" y="T1"/>
              </a:cxn>
              <a:cxn ang="0">
                <a:pos x="T2" y="T3"/>
              </a:cxn>
              <a:cxn ang="0">
                <a:pos x="T4" y="T5"/>
              </a:cxn>
              <a:cxn ang="0">
                <a:pos x="T6" y="T7"/>
              </a:cxn>
              <a:cxn ang="0">
                <a:pos x="T8" y="T9"/>
              </a:cxn>
              <a:cxn ang="0">
                <a:pos x="T10" y="T11"/>
              </a:cxn>
              <a:cxn ang="0">
                <a:pos x="T12" y="T13"/>
              </a:cxn>
            </a:cxnLst>
            <a:rect l="0" t="0" r="r" b="b"/>
            <a:pathLst>
              <a:path w="499" h="324">
                <a:moveTo>
                  <a:pt x="388" y="260"/>
                </a:moveTo>
                <a:cubicBezTo>
                  <a:pt x="371" y="311"/>
                  <a:pt x="291" y="324"/>
                  <a:pt x="254" y="287"/>
                </a:cubicBezTo>
                <a:cubicBezTo>
                  <a:pt x="213" y="316"/>
                  <a:pt x="142" y="310"/>
                  <a:pt x="122" y="258"/>
                </a:cubicBezTo>
                <a:cubicBezTo>
                  <a:pt x="28" y="273"/>
                  <a:pt x="0" y="165"/>
                  <a:pt x="77" y="135"/>
                </a:cubicBezTo>
                <a:cubicBezTo>
                  <a:pt x="73" y="73"/>
                  <a:pt x="150" y="32"/>
                  <a:pt x="203" y="61"/>
                </a:cubicBezTo>
                <a:cubicBezTo>
                  <a:pt x="255" y="0"/>
                  <a:pt x="370" y="20"/>
                  <a:pt x="377" y="107"/>
                </a:cubicBezTo>
                <a:cubicBezTo>
                  <a:pt x="487" y="116"/>
                  <a:pt x="499" y="234"/>
                  <a:pt x="388" y="26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6" name="Freeform 8"/>
          <p:cNvSpPr>
            <a:spLocks/>
          </p:cNvSpPr>
          <p:nvPr/>
        </p:nvSpPr>
        <p:spPr bwMode="auto">
          <a:xfrm>
            <a:off x="2548182" y="1782735"/>
            <a:ext cx="428625" cy="257175"/>
          </a:xfrm>
          <a:custGeom>
            <a:avLst/>
            <a:gdLst>
              <a:gd name="T0" fmla="*/ 218 w 322"/>
              <a:gd name="T1" fmla="*/ 168 h 193"/>
              <a:gd name="T2" fmla="*/ 149 w 322"/>
              <a:gd name="T3" fmla="*/ 172 h 193"/>
              <a:gd name="T4" fmla="*/ 71 w 322"/>
              <a:gd name="T5" fmla="*/ 156 h 193"/>
              <a:gd name="T6" fmla="*/ 51 w 322"/>
              <a:gd name="T7" fmla="*/ 75 h 193"/>
              <a:gd name="T8" fmla="*/ 85 w 322"/>
              <a:gd name="T9" fmla="*/ 38 h 193"/>
              <a:gd name="T10" fmla="*/ 155 w 322"/>
              <a:gd name="T11" fmla="*/ 24 h 193"/>
              <a:gd name="T12" fmla="*/ 198 w 322"/>
              <a:gd name="T13" fmla="*/ 31 h 193"/>
              <a:gd name="T14" fmla="*/ 244 w 322"/>
              <a:gd name="T15" fmla="*/ 57 h 193"/>
              <a:gd name="T16" fmla="*/ 274 w 322"/>
              <a:gd name="T17" fmla="*/ 144 h 193"/>
              <a:gd name="T18" fmla="*/ 218 w 322"/>
              <a:gd name="T19" fmla="*/ 16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193">
                <a:moveTo>
                  <a:pt x="218" y="168"/>
                </a:moveTo>
                <a:cubicBezTo>
                  <a:pt x="203" y="189"/>
                  <a:pt x="165" y="193"/>
                  <a:pt x="149" y="172"/>
                </a:cubicBezTo>
                <a:cubicBezTo>
                  <a:pt x="126" y="191"/>
                  <a:pt x="83" y="184"/>
                  <a:pt x="71" y="156"/>
                </a:cubicBezTo>
                <a:cubicBezTo>
                  <a:pt x="15" y="159"/>
                  <a:pt x="0" y="98"/>
                  <a:pt x="51" y="75"/>
                </a:cubicBezTo>
                <a:cubicBezTo>
                  <a:pt x="49" y="55"/>
                  <a:pt x="65" y="38"/>
                  <a:pt x="85" y="38"/>
                </a:cubicBezTo>
                <a:cubicBezTo>
                  <a:pt x="90" y="6"/>
                  <a:pt x="138" y="0"/>
                  <a:pt x="155" y="24"/>
                </a:cubicBezTo>
                <a:cubicBezTo>
                  <a:pt x="168" y="14"/>
                  <a:pt x="190" y="17"/>
                  <a:pt x="198" y="31"/>
                </a:cubicBezTo>
                <a:cubicBezTo>
                  <a:pt x="217" y="24"/>
                  <a:pt x="241" y="36"/>
                  <a:pt x="244" y="57"/>
                </a:cubicBezTo>
                <a:cubicBezTo>
                  <a:pt x="298" y="47"/>
                  <a:pt x="322" y="118"/>
                  <a:pt x="274" y="144"/>
                </a:cubicBezTo>
                <a:cubicBezTo>
                  <a:pt x="273" y="170"/>
                  <a:pt x="238" y="182"/>
                  <a:pt x="218" y="168"/>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grpSp>
        <p:nvGrpSpPr>
          <p:cNvPr id="2" name="组合 1"/>
          <p:cNvGrpSpPr>
            <a:grpSpLocks/>
          </p:cNvGrpSpPr>
          <p:nvPr/>
        </p:nvGrpSpPr>
        <p:grpSpPr bwMode="auto">
          <a:xfrm>
            <a:off x="2668802" y="1606550"/>
            <a:ext cx="3405187" cy="3536950"/>
            <a:chOff x="2850314" y="1607199"/>
            <a:chExt cx="3404291" cy="3536301"/>
          </a:xfrm>
        </p:grpSpPr>
        <p:sp>
          <p:nvSpPr>
            <p:cNvPr id="7" name="Freeform 9"/>
            <p:cNvSpPr>
              <a:spLocks/>
            </p:cNvSpPr>
            <p:nvPr/>
          </p:nvSpPr>
          <p:spPr bwMode="auto">
            <a:xfrm>
              <a:off x="3466102" y="2419850"/>
              <a:ext cx="1039538" cy="2723650"/>
            </a:xfrm>
            <a:custGeom>
              <a:avLst/>
              <a:gdLst>
                <a:gd name="T0" fmla="*/ 0 w 781"/>
                <a:gd name="T1" fmla="*/ 1 h 2046"/>
                <a:gd name="T2" fmla="*/ 617 w 781"/>
                <a:gd name="T3" fmla="*/ 1 h 2046"/>
                <a:gd name="T4" fmla="*/ 617 w 781"/>
                <a:gd name="T5" fmla="*/ 1 h 2046"/>
                <a:gd name="T6" fmla="*/ 781 w 781"/>
                <a:gd name="T7" fmla="*/ 148 h 2046"/>
                <a:gd name="T8" fmla="*/ 781 w 781"/>
                <a:gd name="T9" fmla="*/ 149 h 2046"/>
                <a:gd name="T10" fmla="*/ 781 w 781"/>
                <a:gd name="T11" fmla="*/ 2046 h 2046"/>
                <a:gd name="T12" fmla="*/ 742 w 781"/>
                <a:gd name="T13" fmla="*/ 2046 h 2046"/>
                <a:gd name="T14" fmla="*/ 742 w 781"/>
                <a:gd name="T15" fmla="*/ 149 h 2046"/>
                <a:gd name="T16" fmla="*/ 742 w 781"/>
                <a:gd name="T17" fmla="*/ 149 h 2046"/>
                <a:gd name="T18" fmla="*/ 617 w 781"/>
                <a:gd name="T19" fmla="*/ 39 h 2046"/>
                <a:gd name="T20" fmla="*/ 617 w 781"/>
                <a:gd name="T21" fmla="*/ 39 h 2046"/>
                <a:gd name="T22" fmla="*/ 0 w 781"/>
                <a:gd name="T23" fmla="*/ 39 h 2046"/>
                <a:gd name="T24" fmla="*/ 0 w 781"/>
                <a:gd name="T25" fmla="*/ 1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1" h="2046">
                  <a:moveTo>
                    <a:pt x="0" y="1"/>
                  </a:moveTo>
                  <a:cubicBezTo>
                    <a:pt x="617" y="1"/>
                    <a:pt x="617" y="1"/>
                    <a:pt x="617" y="1"/>
                  </a:cubicBezTo>
                  <a:cubicBezTo>
                    <a:pt x="617" y="1"/>
                    <a:pt x="617" y="1"/>
                    <a:pt x="617" y="1"/>
                  </a:cubicBezTo>
                  <a:cubicBezTo>
                    <a:pt x="721" y="0"/>
                    <a:pt x="776" y="49"/>
                    <a:pt x="781" y="148"/>
                  </a:cubicBezTo>
                  <a:cubicBezTo>
                    <a:pt x="781" y="149"/>
                    <a:pt x="781" y="149"/>
                    <a:pt x="781" y="149"/>
                  </a:cubicBezTo>
                  <a:cubicBezTo>
                    <a:pt x="781" y="2046"/>
                    <a:pt x="781" y="2046"/>
                    <a:pt x="781" y="2046"/>
                  </a:cubicBezTo>
                  <a:cubicBezTo>
                    <a:pt x="742" y="2046"/>
                    <a:pt x="742" y="2046"/>
                    <a:pt x="742" y="2046"/>
                  </a:cubicBezTo>
                  <a:cubicBezTo>
                    <a:pt x="742" y="149"/>
                    <a:pt x="742" y="149"/>
                    <a:pt x="742" y="149"/>
                  </a:cubicBezTo>
                  <a:cubicBezTo>
                    <a:pt x="742" y="149"/>
                    <a:pt x="742" y="149"/>
                    <a:pt x="742" y="149"/>
                  </a:cubicBezTo>
                  <a:cubicBezTo>
                    <a:pt x="738" y="75"/>
                    <a:pt x="697" y="39"/>
                    <a:pt x="617" y="39"/>
                  </a:cubicBezTo>
                  <a:cubicBezTo>
                    <a:pt x="617" y="39"/>
                    <a:pt x="617" y="39"/>
                    <a:pt x="617" y="39"/>
                  </a:cubicBezTo>
                  <a:cubicBezTo>
                    <a:pt x="0" y="39"/>
                    <a:pt x="0" y="39"/>
                    <a:pt x="0" y="39"/>
                  </a:cubicBezTo>
                  <a:cubicBezTo>
                    <a:pt x="0" y="1"/>
                    <a:pt x="0" y="1"/>
                    <a:pt x="0" y="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8" name="Freeform 10"/>
            <p:cNvSpPr>
              <a:spLocks/>
            </p:cNvSpPr>
            <p:nvPr/>
          </p:nvSpPr>
          <p:spPr bwMode="auto">
            <a:xfrm>
              <a:off x="3916833" y="1977019"/>
              <a:ext cx="809412" cy="3166481"/>
            </a:xfrm>
            <a:custGeom>
              <a:avLst/>
              <a:gdLst>
                <a:gd name="T0" fmla="*/ 0 w 609"/>
                <a:gd name="T1" fmla="*/ 0 h 2380"/>
                <a:gd name="T2" fmla="*/ 445 w 609"/>
                <a:gd name="T3" fmla="*/ 0 h 2380"/>
                <a:gd name="T4" fmla="*/ 445 w 609"/>
                <a:gd name="T5" fmla="*/ 0 h 2380"/>
                <a:gd name="T6" fmla="*/ 609 w 609"/>
                <a:gd name="T7" fmla="*/ 148 h 2380"/>
                <a:gd name="T8" fmla="*/ 609 w 609"/>
                <a:gd name="T9" fmla="*/ 149 h 2380"/>
                <a:gd name="T10" fmla="*/ 609 w 609"/>
                <a:gd name="T11" fmla="*/ 2380 h 2380"/>
                <a:gd name="T12" fmla="*/ 570 w 609"/>
                <a:gd name="T13" fmla="*/ 2380 h 2380"/>
                <a:gd name="T14" fmla="*/ 570 w 609"/>
                <a:gd name="T15" fmla="*/ 149 h 2380"/>
                <a:gd name="T16" fmla="*/ 570 w 609"/>
                <a:gd name="T17" fmla="*/ 149 h 2380"/>
                <a:gd name="T18" fmla="*/ 445 w 609"/>
                <a:gd name="T19" fmla="*/ 38 h 2380"/>
                <a:gd name="T20" fmla="*/ 445 w 609"/>
                <a:gd name="T21" fmla="*/ 38 h 2380"/>
                <a:gd name="T22" fmla="*/ 0 w 609"/>
                <a:gd name="T23" fmla="*/ 38 h 2380"/>
                <a:gd name="T24" fmla="*/ 0 w 609"/>
                <a:gd name="T25" fmla="*/ 0 h 2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9" h="2380">
                  <a:moveTo>
                    <a:pt x="0" y="0"/>
                  </a:moveTo>
                  <a:cubicBezTo>
                    <a:pt x="445" y="0"/>
                    <a:pt x="445" y="0"/>
                    <a:pt x="445" y="0"/>
                  </a:cubicBezTo>
                  <a:cubicBezTo>
                    <a:pt x="445" y="0"/>
                    <a:pt x="445" y="0"/>
                    <a:pt x="445" y="0"/>
                  </a:cubicBezTo>
                  <a:cubicBezTo>
                    <a:pt x="549" y="0"/>
                    <a:pt x="603" y="49"/>
                    <a:pt x="609" y="148"/>
                  </a:cubicBezTo>
                  <a:cubicBezTo>
                    <a:pt x="609" y="149"/>
                    <a:pt x="609" y="149"/>
                    <a:pt x="609" y="149"/>
                  </a:cubicBezTo>
                  <a:cubicBezTo>
                    <a:pt x="609" y="2380"/>
                    <a:pt x="609" y="2380"/>
                    <a:pt x="609" y="2380"/>
                  </a:cubicBezTo>
                  <a:cubicBezTo>
                    <a:pt x="570" y="2380"/>
                    <a:pt x="570" y="2380"/>
                    <a:pt x="570" y="2380"/>
                  </a:cubicBezTo>
                  <a:cubicBezTo>
                    <a:pt x="570" y="149"/>
                    <a:pt x="570" y="149"/>
                    <a:pt x="570" y="149"/>
                  </a:cubicBezTo>
                  <a:cubicBezTo>
                    <a:pt x="570" y="149"/>
                    <a:pt x="570" y="149"/>
                    <a:pt x="570" y="149"/>
                  </a:cubicBezTo>
                  <a:cubicBezTo>
                    <a:pt x="566" y="75"/>
                    <a:pt x="524" y="38"/>
                    <a:pt x="445" y="38"/>
                  </a:cubicBezTo>
                  <a:cubicBezTo>
                    <a:pt x="445" y="38"/>
                    <a:pt x="445" y="38"/>
                    <a:pt x="445" y="38"/>
                  </a:cubicBezTo>
                  <a:cubicBezTo>
                    <a:pt x="0" y="38"/>
                    <a:pt x="0" y="38"/>
                    <a:pt x="0" y="38"/>
                  </a:cubicBezTo>
                  <a:cubicBezTo>
                    <a:pt x="0" y="0"/>
                    <a:pt x="0"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9" name="Freeform 11"/>
            <p:cNvSpPr>
              <a:spLocks/>
            </p:cNvSpPr>
            <p:nvPr/>
          </p:nvSpPr>
          <p:spPr bwMode="auto">
            <a:xfrm>
              <a:off x="3186775" y="3635652"/>
              <a:ext cx="1209357" cy="1507848"/>
            </a:xfrm>
            <a:custGeom>
              <a:avLst/>
              <a:gdLst>
                <a:gd name="T0" fmla="*/ 0 w 909"/>
                <a:gd name="T1" fmla="*/ 0 h 1133"/>
                <a:gd name="T2" fmla="*/ 745 w 909"/>
                <a:gd name="T3" fmla="*/ 0 h 1133"/>
                <a:gd name="T4" fmla="*/ 745 w 909"/>
                <a:gd name="T5" fmla="*/ 0 h 1133"/>
                <a:gd name="T6" fmla="*/ 909 w 909"/>
                <a:gd name="T7" fmla="*/ 148 h 1133"/>
                <a:gd name="T8" fmla="*/ 909 w 909"/>
                <a:gd name="T9" fmla="*/ 149 h 1133"/>
                <a:gd name="T10" fmla="*/ 909 w 909"/>
                <a:gd name="T11" fmla="*/ 1133 h 1133"/>
                <a:gd name="T12" fmla="*/ 870 w 909"/>
                <a:gd name="T13" fmla="*/ 1133 h 1133"/>
                <a:gd name="T14" fmla="*/ 870 w 909"/>
                <a:gd name="T15" fmla="*/ 149 h 1133"/>
                <a:gd name="T16" fmla="*/ 870 w 909"/>
                <a:gd name="T17" fmla="*/ 149 h 1133"/>
                <a:gd name="T18" fmla="*/ 745 w 909"/>
                <a:gd name="T19" fmla="*/ 38 h 1133"/>
                <a:gd name="T20" fmla="*/ 745 w 909"/>
                <a:gd name="T21" fmla="*/ 38 h 1133"/>
                <a:gd name="T22" fmla="*/ 0 w 909"/>
                <a:gd name="T23" fmla="*/ 38 h 1133"/>
                <a:gd name="T24" fmla="*/ 0 w 909"/>
                <a:gd name="T25"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9" h="1133">
                  <a:moveTo>
                    <a:pt x="0" y="0"/>
                  </a:moveTo>
                  <a:cubicBezTo>
                    <a:pt x="745" y="0"/>
                    <a:pt x="745" y="0"/>
                    <a:pt x="745" y="0"/>
                  </a:cubicBezTo>
                  <a:cubicBezTo>
                    <a:pt x="745" y="0"/>
                    <a:pt x="745" y="0"/>
                    <a:pt x="745" y="0"/>
                  </a:cubicBezTo>
                  <a:cubicBezTo>
                    <a:pt x="849" y="0"/>
                    <a:pt x="903" y="49"/>
                    <a:pt x="909" y="148"/>
                  </a:cubicBezTo>
                  <a:cubicBezTo>
                    <a:pt x="909" y="149"/>
                    <a:pt x="909" y="149"/>
                    <a:pt x="909" y="149"/>
                  </a:cubicBezTo>
                  <a:cubicBezTo>
                    <a:pt x="909" y="1133"/>
                    <a:pt x="909" y="1133"/>
                    <a:pt x="909" y="1133"/>
                  </a:cubicBezTo>
                  <a:cubicBezTo>
                    <a:pt x="870" y="1133"/>
                    <a:pt x="870" y="1133"/>
                    <a:pt x="870" y="1133"/>
                  </a:cubicBezTo>
                  <a:cubicBezTo>
                    <a:pt x="870" y="149"/>
                    <a:pt x="870" y="149"/>
                    <a:pt x="870" y="149"/>
                  </a:cubicBezTo>
                  <a:cubicBezTo>
                    <a:pt x="870" y="149"/>
                    <a:pt x="870" y="149"/>
                    <a:pt x="870" y="149"/>
                  </a:cubicBezTo>
                  <a:cubicBezTo>
                    <a:pt x="866" y="75"/>
                    <a:pt x="824" y="38"/>
                    <a:pt x="745" y="38"/>
                  </a:cubicBezTo>
                  <a:cubicBezTo>
                    <a:pt x="745" y="38"/>
                    <a:pt x="745" y="38"/>
                    <a:pt x="745" y="38"/>
                  </a:cubicBezTo>
                  <a:cubicBezTo>
                    <a:pt x="0" y="38"/>
                    <a:pt x="0" y="38"/>
                    <a:pt x="0" y="38"/>
                  </a:cubicBezTo>
                  <a:cubicBezTo>
                    <a:pt x="0" y="0"/>
                    <a:pt x="0" y="0"/>
                    <a:pt x="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0" name="Freeform 12"/>
            <p:cNvSpPr>
              <a:spLocks/>
            </p:cNvSpPr>
            <p:nvPr/>
          </p:nvSpPr>
          <p:spPr bwMode="auto">
            <a:xfrm>
              <a:off x="3486733" y="3078542"/>
              <a:ext cx="795129" cy="2064958"/>
            </a:xfrm>
            <a:custGeom>
              <a:avLst/>
              <a:gdLst>
                <a:gd name="T0" fmla="*/ 0 w 598"/>
                <a:gd name="T1" fmla="*/ 0 h 1552"/>
                <a:gd name="T2" fmla="*/ 435 w 598"/>
                <a:gd name="T3" fmla="*/ 0 h 1552"/>
                <a:gd name="T4" fmla="*/ 435 w 598"/>
                <a:gd name="T5" fmla="*/ 0 h 1552"/>
                <a:gd name="T6" fmla="*/ 598 w 598"/>
                <a:gd name="T7" fmla="*/ 148 h 1552"/>
                <a:gd name="T8" fmla="*/ 598 w 598"/>
                <a:gd name="T9" fmla="*/ 149 h 1552"/>
                <a:gd name="T10" fmla="*/ 598 w 598"/>
                <a:gd name="T11" fmla="*/ 1552 h 1552"/>
                <a:gd name="T12" fmla="*/ 560 w 598"/>
                <a:gd name="T13" fmla="*/ 1552 h 1552"/>
                <a:gd name="T14" fmla="*/ 560 w 598"/>
                <a:gd name="T15" fmla="*/ 149 h 1552"/>
                <a:gd name="T16" fmla="*/ 560 w 598"/>
                <a:gd name="T17" fmla="*/ 149 h 1552"/>
                <a:gd name="T18" fmla="*/ 435 w 598"/>
                <a:gd name="T19" fmla="*/ 38 h 1552"/>
                <a:gd name="T20" fmla="*/ 435 w 598"/>
                <a:gd name="T21" fmla="*/ 39 h 1552"/>
                <a:gd name="T22" fmla="*/ 0 w 598"/>
                <a:gd name="T23" fmla="*/ 39 h 1552"/>
                <a:gd name="T24" fmla="*/ 0 w 598"/>
                <a:gd name="T25" fmla="*/ 0 h 1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8" h="1552">
                  <a:moveTo>
                    <a:pt x="0" y="0"/>
                  </a:moveTo>
                  <a:cubicBezTo>
                    <a:pt x="435" y="0"/>
                    <a:pt x="435" y="0"/>
                    <a:pt x="435" y="0"/>
                  </a:cubicBezTo>
                  <a:cubicBezTo>
                    <a:pt x="435" y="0"/>
                    <a:pt x="435" y="0"/>
                    <a:pt x="435" y="0"/>
                  </a:cubicBezTo>
                  <a:cubicBezTo>
                    <a:pt x="538" y="0"/>
                    <a:pt x="593" y="49"/>
                    <a:pt x="598" y="148"/>
                  </a:cubicBezTo>
                  <a:cubicBezTo>
                    <a:pt x="598" y="149"/>
                    <a:pt x="598" y="149"/>
                    <a:pt x="598" y="149"/>
                  </a:cubicBezTo>
                  <a:cubicBezTo>
                    <a:pt x="598" y="1552"/>
                    <a:pt x="598" y="1552"/>
                    <a:pt x="598" y="1552"/>
                  </a:cubicBezTo>
                  <a:cubicBezTo>
                    <a:pt x="560" y="1552"/>
                    <a:pt x="560" y="1552"/>
                    <a:pt x="560" y="1552"/>
                  </a:cubicBezTo>
                  <a:cubicBezTo>
                    <a:pt x="560" y="149"/>
                    <a:pt x="560" y="149"/>
                    <a:pt x="560" y="149"/>
                  </a:cubicBezTo>
                  <a:cubicBezTo>
                    <a:pt x="560" y="149"/>
                    <a:pt x="560" y="149"/>
                    <a:pt x="560" y="149"/>
                  </a:cubicBezTo>
                  <a:cubicBezTo>
                    <a:pt x="555" y="75"/>
                    <a:pt x="514" y="38"/>
                    <a:pt x="435" y="38"/>
                  </a:cubicBezTo>
                  <a:cubicBezTo>
                    <a:pt x="435" y="39"/>
                    <a:pt x="435" y="39"/>
                    <a:pt x="435" y="39"/>
                  </a:cubicBezTo>
                  <a:cubicBezTo>
                    <a:pt x="0" y="39"/>
                    <a:pt x="0" y="39"/>
                    <a:pt x="0" y="39"/>
                  </a:cubicBezTo>
                  <a:cubicBezTo>
                    <a:pt x="0" y="0"/>
                    <a:pt x="0" y="0"/>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1" name="Freeform 13"/>
            <p:cNvSpPr>
              <a:spLocks/>
            </p:cNvSpPr>
            <p:nvPr/>
          </p:nvSpPr>
          <p:spPr bwMode="auto">
            <a:xfrm>
              <a:off x="4562775" y="2221449"/>
              <a:ext cx="910985" cy="2922051"/>
            </a:xfrm>
            <a:custGeom>
              <a:avLst/>
              <a:gdLst>
                <a:gd name="T0" fmla="*/ 684 w 684"/>
                <a:gd name="T1" fmla="*/ 362 h 2196"/>
                <a:gd name="T2" fmla="*/ 163 w 684"/>
                <a:gd name="T3" fmla="*/ 362 h 2196"/>
                <a:gd name="T4" fmla="*/ 163 w 684"/>
                <a:gd name="T5" fmla="*/ 362 h 2196"/>
                <a:gd name="T6" fmla="*/ 38 w 684"/>
                <a:gd name="T7" fmla="*/ 405 h 2196"/>
                <a:gd name="T8" fmla="*/ 38 w 684"/>
                <a:gd name="T9" fmla="*/ 149 h 2196"/>
                <a:gd name="T10" fmla="*/ 38 w 684"/>
                <a:gd name="T11" fmla="*/ 149 h 2196"/>
                <a:gd name="T12" fmla="*/ 163 w 684"/>
                <a:gd name="T13" fmla="*/ 39 h 2196"/>
                <a:gd name="T14" fmla="*/ 163 w 684"/>
                <a:gd name="T15" fmla="*/ 39 h 2196"/>
                <a:gd name="T16" fmla="*/ 395 w 684"/>
                <a:gd name="T17" fmla="*/ 39 h 2196"/>
                <a:gd name="T18" fmla="*/ 395 w 684"/>
                <a:gd name="T19" fmla="*/ 0 h 2196"/>
                <a:gd name="T20" fmla="*/ 163 w 684"/>
                <a:gd name="T21" fmla="*/ 0 h 2196"/>
                <a:gd name="T22" fmla="*/ 163 w 684"/>
                <a:gd name="T23" fmla="*/ 0 h 2196"/>
                <a:gd name="T24" fmla="*/ 0 w 684"/>
                <a:gd name="T25" fmla="*/ 148 h 2196"/>
                <a:gd name="T26" fmla="*/ 0 w 684"/>
                <a:gd name="T27" fmla="*/ 149 h 2196"/>
                <a:gd name="T28" fmla="*/ 0 w 684"/>
                <a:gd name="T29" fmla="*/ 2196 h 2196"/>
                <a:gd name="T30" fmla="*/ 38 w 684"/>
                <a:gd name="T31" fmla="*/ 2196 h 2196"/>
                <a:gd name="T32" fmla="*/ 38 w 684"/>
                <a:gd name="T33" fmla="*/ 511 h 2196"/>
                <a:gd name="T34" fmla="*/ 38 w 684"/>
                <a:gd name="T35" fmla="*/ 511 h 2196"/>
                <a:gd name="T36" fmla="*/ 163 w 684"/>
                <a:gd name="T37" fmla="*/ 401 h 2196"/>
                <a:gd name="T38" fmla="*/ 163 w 684"/>
                <a:gd name="T39" fmla="*/ 401 h 2196"/>
                <a:gd name="T40" fmla="*/ 684 w 684"/>
                <a:gd name="T41" fmla="*/ 401 h 2196"/>
                <a:gd name="T42" fmla="*/ 684 w 684"/>
                <a:gd name="T43" fmla="*/ 362 h 2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4" h="2196">
                  <a:moveTo>
                    <a:pt x="684" y="362"/>
                  </a:moveTo>
                  <a:cubicBezTo>
                    <a:pt x="163" y="362"/>
                    <a:pt x="163" y="362"/>
                    <a:pt x="163" y="362"/>
                  </a:cubicBezTo>
                  <a:cubicBezTo>
                    <a:pt x="163" y="362"/>
                    <a:pt x="163" y="362"/>
                    <a:pt x="163" y="362"/>
                  </a:cubicBezTo>
                  <a:cubicBezTo>
                    <a:pt x="107" y="362"/>
                    <a:pt x="66" y="376"/>
                    <a:pt x="38" y="405"/>
                  </a:cubicBezTo>
                  <a:cubicBezTo>
                    <a:pt x="38" y="149"/>
                    <a:pt x="38" y="149"/>
                    <a:pt x="38" y="149"/>
                  </a:cubicBezTo>
                  <a:cubicBezTo>
                    <a:pt x="38" y="149"/>
                    <a:pt x="38" y="149"/>
                    <a:pt x="38" y="149"/>
                  </a:cubicBezTo>
                  <a:cubicBezTo>
                    <a:pt x="43" y="75"/>
                    <a:pt x="84" y="38"/>
                    <a:pt x="163" y="39"/>
                  </a:cubicBezTo>
                  <a:cubicBezTo>
                    <a:pt x="163" y="39"/>
                    <a:pt x="163" y="39"/>
                    <a:pt x="163" y="39"/>
                  </a:cubicBezTo>
                  <a:cubicBezTo>
                    <a:pt x="395" y="39"/>
                    <a:pt x="395" y="39"/>
                    <a:pt x="395" y="39"/>
                  </a:cubicBezTo>
                  <a:cubicBezTo>
                    <a:pt x="395" y="0"/>
                    <a:pt x="395" y="0"/>
                    <a:pt x="395" y="0"/>
                  </a:cubicBezTo>
                  <a:cubicBezTo>
                    <a:pt x="163" y="0"/>
                    <a:pt x="163" y="0"/>
                    <a:pt x="163" y="0"/>
                  </a:cubicBezTo>
                  <a:cubicBezTo>
                    <a:pt x="163" y="0"/>
                    <a:pt x="163" y="0"/>
                    <a:pt x="163" y="0"/>
                  </a:cubicBezTo>
                  <a:cubicBezTo>
                    <a:pt x="60" y="0"/>
                    <a:pt x="5" y="49"/>
                    <a:pt x="0" y="148"/>
                  </a:cubicBezTo>
                  <a:cubicBezTo>
                    <a:pt x="0" y="149"/>
                    <a:pt x="0" y="149"/>
                    <a:pt x="0" y="149"/>
                  </a:cubicBezTo>
                  <a:cubicBezTo>
                    <a:pt x="0" y="2196"/>
                    <a:pt x="0" y="2196"/>
                    <a:pt x="0" y="2196"/>
                  </a:cubicBezTo>
                  <a:cubicBezTo>
                    <a:pt x="38" y="2196"/>
                    <a:pt x="38" y="2196"/>
                    <a:pt x="38" y="2196"/>
                  </a:cubicBezTo>
                  <a:cubicBezTo>
                    <a:pt x="38" y="511"/>
                    <a:pt x="38" y="511"/>
                    <a:pt x="38" y="511"/>
                  </a:cubicBezTo>
                  <a:cubicBezTo>
                    <a:pt x="38" y="511"/>
                    <a:pt x="38" y="511"/>
                    <a:pt x="38" y="511"/>
                  </a:cubicBezTo>
                  <a:cubicBezTo>
                    <a:pt x="43" y="437"/>
                    <a:pt x="84" y="400"/>
                    <a:pt x="163" y="401"/>
                  </a:cubicBezTo>
                  <a:cubicBezTo>
                    <a:pt x="163" y="401"/>
                    <a:pt x="163" y="401"/>
                    <a:pt x="163" y="401"/>
                  </a:cubicBezTo>
                  <a:cubicBezTo>
                    <a:pt x="684" y="401"/>
                    <a:pt x="684" y="401"/>
                    <a:pt x="684" y="401"/>
                  </a:cubicBezTo>
                  <a:cubicBezTo>
                    <a:pt x="684" y="362"/>
                    <a:pt x="684" y="362"/>
                    <a:pt x="684" y="36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2" name="Freeform 14"/>
            <p:cNvSpPr>
              <a:spLocks/>
            </p:cNvSpPr>
            <p:nvPr/>
          </p:nvSpPr>
          <p:spPr bwMode="auto">
            <a:xfrm>
              <a:off x="4884953" y="3359477"/>
              <a:ext cx="1137937" cy="1784023"/>
            </a:xfrm>
            <a:custGeom>
              <a:avLst/>
              <a:gdLst>
                <a:gd name="T0" fmla="*/ 855 w 855"/>
                <a:gd name="T1" fmla="*/ 0 h 1341"/>
                <a:gd name="T2" fmla="*/ 163 w 855"/>
                <a:gd name="T3" fmla="*/ 0 h 1341"/>
                <a:gd name="T4" fmla="*/ 163 w 855"/>
                <a:gd name="T5" fmla="*/ 0 h 1341"/>
                <a:gd name="T6" fmla="*/ 0 w 855"/>
                <a:gd name="T7" fmla="*/ 148 h 1341"/>
                <a:gd name="T8" fmla="*/ 0 w 855"/>
                <a:gd name="T9" fmla="*/ 149 h 1341"/>
                <a:gd name="T10" fmla="*/ 0 w 855"/>
                <a:gd name="T11" fmla="*/ 1341 h 1341"/>
                <a:gd name="T12" fmla="*/ 38 w 855"/>
                <a:gd name="T13" fmla="*/ 1341 h 1341"/>
                <a:gd name="T14" fmla="*/ 38 w 855"/>
                <a:gd name="T15" fmla="*/ 149 h 1341"/>
                <a:gd name="T16" fmla="*/ 38 w 855"/>
                <a:gd name="T17" fmla="*/ 149 h 1341"/>
                <a:gd name="T18" fmla="*/ 163 w 855"/>
                <a:gd name="T19" fmla="*/ 39 h 1341"/>
                <a:gd name="T20" fmla="*/ 163 w 855"/>
                <a:gd name="T21" fmla="*/ 39 h 1341"/>
                <a:gd name="T22" fmla="*/ 855 w 855"/>
                <a:gd name="T23" fmla="*/ 39 h 1341"/>
                <a:gd name="T24" fmla="*/ 855 w 855"/>
                <a:gd name="T25" fmla="*/ 0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5" h="1341">
                  <a:moveTo>
                    <a:pt x="855" y="0"/>
                  </a:moveTo>
                  <a:cubicBezTo>
                    <a:pt x="163" y="0"/>
                    <a:pt x="163" y="0"/>
                    <a:pt x="163" y="0"/>
                  </a:cubicBezTo>
                  <a:cubicBezTo>
                    <a:pt x="163" y="0"/>
                    <a:pt x="163" y="0"/>
                    <a:pt x="163" y="0"/>
                  </a:cubicBezTo>
                  <a:cubicBezTo>
                    <a:pt x="59" y="0"/>
                    <a:pt x="5" y="49"/>
                    <a:pt x="0" y="148"/>
                  </a:cubicBezTo>
                  <a:cubicBezTo>
                    <a:pt x="0" y="149"/>
                    <a:pt x="0" y="149"/>
                    <a:pt x="0" y="149"/>
                  </a:cubicBezTo>
                  <a:cubicBezTo>
                    <a:pt x="0" y="1341"/>
                    <a:pt x="0" y="1341"/>
                    <a:pt x="0" y="1341"/>
                  </a:cubicBezTo>
                  <a:cubicBezTo>
                    <a:pt x="38" y="1341"/>
                    <a:pt x="38" y="1341"/>
                    <a:pt x="38" y="1341"/>
                  </a:cubicBezTo>
                  <a:cubicBezTo>
                    <a:pt x="38" y="149"/>
                    <a:pt x="38" y="149"/>
                    <a:pt x="38" y="149"/>
                  </a:cubicBezTo>
                  <a:cubicBezTo>
                    <a:pt x="38" y="149"/>
                    <a:pt x="38" y="149"/>
                    <a:pt x="38" y="149"/>
                  </a:cubicBezTo>
                  <a:cubicBezTo>
                    <a:pt x="42" y="75"/>
                    <a:pt x="84" y="38"/>
                    <a:pt x="163" y="39"/>
                  </a:cubicBezTo>
                  <a:cubicBezTo>
                    <a:pt x="163" y="39"/>
                    <a:pt x="163" y="39"/>
                    <a:pt x="163" y="39"/>
                  </a:cubicBezTo>
                  <a:cubicBezTo>
                    <a:pt x="855" y="39"/>
                    <a:pt x="855" y="39"/>
                    <a:pt x="855" y="39"/>
                  </a:cubicBezTo>
                  <a:cubicBezTo>
                    <a:pt x="855" y="0"/>
                    <a:pt x="855" y="0"/>
                    <a:pt x="855"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3" name="Freeform 15"/>
            <p:cNvSpPr>
              <a:spLocks/>
            </p:cNvSpPr>
            <p:nvPr/>
          </p:nvSpPr>
          <p:spPr bwMode="auto">
            <a:xfrm>
              <a:off x="4780206" y="4129274"/>
              <a:ext cx="825283" cy="1014226"/>
            </a:xfrm>
            <a:custGeom>
              <a:avLst/>
              <a:gdLst>
                <a:gd name="T0" fmla="*/ 620 w 620"/>
                <a:gd name="T1" fmla="*/ 1 h 762"/>
                <a:gd name="T2" fmla="*/ 163 w 620"/>
                <a:gd name="T3" fmla="*/ 1 h 762"/>
                <a:gd name="T4" fmla="*/ 163 w 620"/>
                <a:gd name="T5" fmla="*/ 1 h 762"/>
                <a:gd name="T6" fmla="*/ 0 w 620"/>
                <a:gd name="T7" fmla="*/ 149 h 762"/>
                <a:gd name="T8" fmla="*/ 0 w 620"/>
                <a:gd name="T9" fmla="*/ 150 h 762"/>
                <a:gd name="T10" fmla="*/ 0 w 620"/>
                <a:gd name="T11" fmla="*/ 762 h 762"/>
                <a:gd name="T12" fmla="*/ 39 w 620"/>
                <a:gd name="T13" fmla="*/ 762 h 762"/>
                <a:gd name="T14" fmla="*/ 39 w 620"/>
                <a:gd name="T15" fmla="*/ 150 h 762"/>
                <a:gd name="T16" fmla="*/ 38 w 620"/>
                <a:gd name="T17" fmla="*/ 150 h 762"/>
                <a:gd name="T18" fmla="*/ 163 w 620"/>
                <a:gd name="T19" fmla="*/ 39 h 762"/>
                <a:gd name="T20" fmla="*/ 163 w 620"/>
                <a:gd name="T21" fmla="*/ 39 h 762"/>
                <a:gd name="T22" fmla="*/ 620 w 620"/>
                <a:gd name="T23" fmla="*/ 39 h 762"/>
                <a:gd name="T24" fmla="*/ 620 w 620"/>
                <a:gd name="T25" fmla="*/ 1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762">
                  <a:moveTo>
                    <a:pt x="620" y="1"/>
                  </a:moveTo>
                  <a:cubicBezTo>
                    <a:pt x="163" y="1"/>
                    <a:pt x="163" y="1"/>
                    <a:pt x="163" y="1"/>
                  </a:cubicBezTo>
                  <a:cubicBezTo>
                    <a:pt x="163" y="1"/>
                    <a:pt x="163" y="1"/>
                    <a:pt x="163" y="1"/>
                  </a:cubicBezTo>
                  <a:cubicBezTo>
                    <a:pt x="60" y="0"/>
                    <a:pt x="5" y="50"/>
                    <a:pt x="0" y="149"/>
                  </a:cubicBezTo>
                  <a:cubicBezTo>
                    <a:pt x="0" y="150"/>
                    <a:pt x="0" y="150"/>
                    <a:pt x="0" y="150"/>
                  </a:cubicBezTo>
                  <a:cubicBezTo>
                    <a:pt x="0" y="762"/>
                    <a:pt x="0" y="762"/>
                    <a:pt x="0" y="762"/>
                  </a:cubicBezTo>
                  <a:cubicBezTo>
                    <a:pt x="39" y="762"/>
                    <a:pt x="39" y="762"/>
                    <a:pt x="39" y="762"/>
                  </a:cubicBezTo>
                  <a:cubicBezTo>
                    <a:pt x="39" y="150"/>
                    <a:pt x="39" y="150"/>
                    <a:pt x="39" y="150"/>
                  </a:cubicBezTo>
                  <a:cubicBezTo>
                    <a:pt x="38" y="150"/>
                    <a:pt x="38" y="150"/>
                    <a:pt x="38" y="150"/>
                  </a:cubicBezTo>
                  <a:cubicBezTo>
                    <a:pt x="43" y="76"/>
                    <a:pt x="84" y="39"/>
                    <a:pt x="163" y="39"/>
                  </a:cubicBezTo>
                  <a:cubicBezTo>
                    <a:pt x="163" y="39"/>
                    <a:pt x="163" y="39"/>
                    <a:pt x="163" y="39"/>
                  </a:cubicBezTo>
                  <a:cubicBezTo>
                    <a:pt x="620" y="39"/>
                    <a:pt x="620" y="39"/>
                    <a:pt x="620" y="39"/>
                  </a:cubicBezTo>
                  <a:cubicBezTo>
                    <a:pt x="620" y="1"/>
                    <a:pt x="620" y="1"/>
                    <a:pt x="620"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4" name="Freeform 16"/>
            <p:cNvSpPr>
              <a:spLocks/>
            </p:cNvSpPr>
            <p:nvPr/>
          </p:nvSpPr>
          <p:spPr bwMode="auto">
            <a:xfrm>
              <a:off x="3627984" y="1823059"/>
              <a:ext cx="353919" cy="355535"/>
            </a:xfrm>
            <a:custGeom>
              <a:avLst/>
              <a:gdLst>
                <a:gd name="T0" fmla="*/ 224 w 267"/>
                <a:gd name="T1" fmla="*/ 267 h 267"/>
                <a:gd name="T2" fmla="*/ 43 w 267"/>
                <a:gd name="T3" fmla="*/ 267 h 267"/>
                <a:gd name="T4" fmla="*/ 0 w 267"/>
                <a:gd name="T5" fmla="*/ 224 h 267"/>
                <a:gd name="T6" fmla="*/ 0 w 267"/>
                <a:gd name="T7" fmla="*/ 43 h 267"/>
                <a:gd name="T8" fmla="*/ 43 w 267"/>
                <a:gd name="T9" fmla="*/ 0 h 267"/>
                <a:gd name="T10" fmla="*/ 224 w 267"/>
                <a:gd name="T11" fmla="*/ 0 h 267"/>
                <a:gd name="T12" fmla="*/ 267 w 267"/>
                <a:gd name="T13" fmla="*/ 43 h 267"/>
                <a:gd name="T14" fmla="*/ 267 w 267"/>
                <a:gd name="T15" fmla="*/ 224 h 267"/>
                <a:gd name="T16" fmla="*/ 224 w 267"/>
                <a:gd name="T17"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7">
                  <a:moveTo>
                    <a:pt x="224" y="267"/>
                  </a:moveTo>
                  <a:cubicBezTo>
                    <a:pt x="43" y="267"/>
                    <a:pt x="43" y="267"/>
                    <a:pt x="43" y="267"/>
                  </a:cubicBezTo>
                  <a:cubicBezTo>
                    <a:pt x="20" y="267"/>
                    <a:pt x="0" y="247"/>
                    <a:pt x="0" y="224"/>
                  </a:cubicBezTo>
                  <a:cubicBezTo>
                    <a:pt x="0" y="43"/>
                    <a:pt x="0" y="43"/>
                    <a:pt x="0" y="43"/>
                  </a:cubicBezTo>
                  <a:cubicBezTo>
                    <a:pt x="0" y="19"/>
                    <a:pt x="20" y="0"/>
                    <a:pt x="43" y="0"/>
                  </a:cubicBezTo>
                  <a:cubicBezTo>
                    <a:pt x="224" y="0"/>
                    <a:pt x="224" y="0"/>
                    <a:pt x="224" y="0"/>
                  </a:cubicBezTo>
                  <a:cubicBezTo>
                    <a:pt x="247" y="0"/>
                    <a:pt x="267" y="19"/>
                    <a:pt x="267" y="43"/>
                  </a:cubicBezTo>
                  <a:cubicBezTo>
                    <a:pt x="267" y="224"/>
                    <a:pt x="267" y="224"/>
                    <a:pt x="267" y="224"/>
                  </a:cubicBezTo>
                  <a:cubicBezTo>
                    <a:pt x="267" y="247"/>
                    <a:pt x="247" y="267"/>
                    <a:pt x="224" y="2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5" name="Freeform 17"/>
            <p:cNvSpPr>
              <a:spLocks/>
            </p:cNvSpPr>
            <p:nvPr/>
          </p:nvSpPr>
          <p:spPr bwMode="auto">
            <a:xfrm>
              <a:off x="5054771" y="2067490"/>
              <a:ext cx="355506" cy="352360"/>
            </a:xfrm>
            <a:custGeom>
              <a:avLst/>
              <a:gdLst>
                <a:gd name="T0" fmla="*/ 224 w 267"/>
                <a:gd name="T1" fmla="*/ 266 h 266"/>
                <a:gd name="T2" fmla="*/ 43 w 267"/>
                <a:gd name="T3" fmla="*/ 266 h 266"/>
                <a:gd name="T4" fmla="*/ 0 w 267"/>
                <a:gd name="T5" fmla="*/ 223 h 266"/>
                <a:gd name="T6" fmla="*/ 0 w 267"/>
                <a:gd name="T7" fmla="*/ 43 h 266"/>
                <a:gd name="T8" fmla="*/ 43 w 267"/>
                <a:gd name="T9" fmla="*/ 0 h 266"/>
                <a:gd name="T10" fmla="*/ 224 w 267"/>
                <a:gd name="T11" fmla="*/ 0 h 266"/>
                <a:gd name="T12" fmla="*/ 267 w 267"/>
                <a:gd name="T13" fmla="*/ 43 h 266"/>
                <a:gd name="T14" fmla="*/ 267 w 267"/>
                <a:gd name="T15" fmla="*/ 223 h 266"/>
                <a:gd name="T16" fmla="*/ 224 w 267"/>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6">
                  <a:moveTo>
                    <a:pt x="224" y="266"/>
                  </a:moveTo>
                  <a:cubicBezTo>
                    <a:pt x="43" y="266"/>
                    <a:pt x="43" y="266"/>
                    <a:pt x="43" y="266"/>
                  </a:cubicBezTo>
                  <a:cubicBezTo>
                    <a:pt x="20" y="266"/>
                    <a:pt x="0" y="247"/>
                    <a:pt x="0" y="223"/>
                  </a:cubicBezTo>
                  <a:cubicBezTo>
                    <a:pt x="0" y="43"/>
                    <a:pt x="0" y="43"/>
                    <a:pt x="0" y="43"/>
                  </a:cubicBezTo>
                  <a:cubicBezTo>
                    <a:pt x="0" y="19"/>
                    <a:pt x="20" y="0"/>
                    <a:pt x="43" y="0"/>
                  </a:cubicBezTo>
                  <a:cubicBezTo>
                    <a:pt x="224" y="0"/>
                    <a:pt x="224" y="0"/>
                    <a:pt x="224" y="0"/>
                  </a:cubicBezTo>
                  <a:cubicBezTo>
                    <a:pt x="247" y="0"/>
                    <a:pt x="267" y="19"/>
                    <a:pt x="267" y="43"/>
                  </a:cubicBezTo>
                  <a:cubicBezTo>
                    <a:pt x="267" y="223"/>
                    <a:pt x="267" y="223"/>
                    <a:pt x="267" y="223"/>
                  </a:cubicBezTo>
                  <a:cubicBezTo>
                    <a:pt x="267" y="247"/>
                    <a:pt x="247" y="266"/>
                    <a:pt x="224" y="26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6" name="Freeform 18"/>
            <p:cNvSpPr>
              <a:spLocks/>
            </p:cNvSpPr>
            <p:nvPr/>
          </p:nvSpPr>
          <p:spPr bwMode="auto">
            <a:xfrm>
              <a:off x="5411865" y="2550001"/>
              <a:ext cx="353919" cy="355535"/>
            </a:xfrm>
            <a:custGeom>
              <a:avLst/>
              <a:gdLst>
                <a:gd name="T0" fmla="*/ 224 w 267"/>
                <a:gd name="T1" fmla="*/ 267 h 267"/>
                <a:gd name="T2" fmla="*/ 43 w 267"/>
                <a:gd name="T3" fmla="*/ 267 h 267"/>
                <a:gd name="T4" fmla="*/ 0 w 267"/>
                <a:gd name="T5" fmla="*/ 224 h 267"/>
                <a:gd name="T6" fmla="*/ 0 w 267"/>
                <a:gd name="T7" fmla="*/ 43 h 267"/>
                <a:gd name="T8" fmla="*/ 43 w 267"/>
                <a:gd name="T9" fmla="*/ 0 h 267"/>
                <a:gd name="T10" fmla="*/ 224 w 267"/>
                <a:gd name="T11" fmla="*/ 0 h 267"/>
                <a:gd name="T12" fmla="*/ 267 w 267"/>
                <a:gd name="T13" fmla="*/ 43 h 267"/>
                <a:gd name="T14" fmla="*/ 267 w 267"/>
                <a:gd name="T15" fmla="*/ 224 h 267"/>
                <a:gd name="T16" fmla="*/ 224 w 267"/>
                <a:gd name="T17"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7">
                  <a:moveTo>
                    <a:pt x="224" y="267"/>
                  </a:moveTo>
                  <a:cubicBezTo>
                    <a:pt x="43" y="267"/>
                    <a:pt x="43" y="267"/>
                    <a:pt x="43" y="267"/>
                  </a:cubicBezTo>
                  <a:cubicBezTo>
                    <a:pt x="20" y="267"/>
                    <a:pt x="0" y="247"/>
                    <a:pt x="0" y="224"/>
                  </a:cubicBezTo>
                  <a:cubicBezTo>
                    <a:pt x="0" y="43"/>
                    <a:pt x="0" y="43"/>
                    <a:pt x="0" y="43"/>
                  </a:cubicBezTo>
                  <a:cubicBezTo>
                    <a:pt x="0" y="20"/>
                    <a:pt x="20" y="0"/>
                    <a:pt x="43" y="0"/>
                  </a:cubicBezTo>
                  <a:cubicBezTo>
                    <a:pt x="224" y="0"/>
                    <a:pt x="224" y="0"/>
                    <a:pt x="224" y="0"/>
                  </a:cubicBezTo>
                  <a:cubicBezTo>
                    <a:pt x="247" y="0"/>
                    <a:pt x="267" y="20"/>
                    <a:pt x="267" y="43"/>
                  </a:cubicBezTo>
                  <a:cubicBezTo>
                    <a:pt x="267" y="224"/>
                    <a:pt x="267" y="224"/>
                    <a:pt x="267" y="224"/>
                  </a:cubicBezTo>
                  <a:cubicBezTo>
                    <a:pt x="267" y="247"/>
                    <a:pt x="247" y="267"/>
                    <a:pt x="224" y="267"/>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7" name="Freeform 19"/>
            <p:cNvSpPr>
              <a:spLocks/>
            </p:cNvSpPr>
            <p:nvPr/>
          </p:nvSpPr>
          <p:spPr bwMode="auto">
            <a:xfrm>
              <a:off x="5900686" y="3207105"/>
              <a:ext cx="353919" cy="353948"/>
            </a:xfrm>
            <a:custGeom>
              <a:avLst/>
              <a:gdLst>
                <a:gd name="T0" fmla="*/ 223 w 266"/>
                <a:gd name="T1" fmla="*/ 266 h 266"/>
                <a:gd name="T2" fmla="*/ 43 w 266"/>
                <a:gd name="T3" fmla="*/ 266 h 266"/>
                <a:gd name="T4" fmla="*/ 0 w 266"/>
                <a:gd name="T5" fmla="*/ 224 h 266"/>
                <a:gd name="T6" fmla="*/ 0 w 266"/>
                <a:gd name="T7" fmla="*/ 43 h 266"/>
                <a:gd name="T8" fmla="*/ 43 w 266"/>
                <a:gd name="T9" fmla="*/ 0 h 266"/>
                <a:gd name="T10" fmla="*/ 223 w 266"/>
                <a:gd name="T11" fmla="*/ 0 h 266"/>
                <a:gd name="T12" fmla="*/ 266 w 266"/>
                <a:gd name="T13" fmla="*/ 43 h 266"/>
                <a:gd name="T14" fmla="*/ 266 w 266"/>
                <a:gd name="T15" fmla="*/ 224 h 266"/>
                <a:gd name="T16" fmla="*/ 223 w 2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 h="266">
                  <a:moveTo>
                    <a:pt x="223" y="266"/>
                  </a:moveTo>
                  <a:cubicBezTo>
                    <a:pt x="43" y="266"/>
                    <a:pt x="43" y="266"/>
                    <a:pt x="43" y="266"/>
                  </a:cubicBezTo>
                  <a:cubicBezTo>
                    <a:pt x="19" y="266"/>
                    <a:pt x="0" y="247"/>
                    <a:pt x="0" y="224"/>
                  </a:cubicBezTo>
                  <a:cubicBezTo>
                    <a:pt x="0" y="43"/>
                    <a:pt x="0" y="43"/>
                    <a:pt x="0" y="43"/>
                  </a:cubicBezTo>
                  <a:cubicBezTo>
                    <a:pt x="0" y="19"/>
                    <a:pt x="19" y="0"/>
                    <a:pt x="43" y="0"/>
                  </a:cubicBezTo>
                  <a:cubicBezTo>
                    <a:pt x="223" y="0"/>
                    <a:pt x="223" y="0"/>
                    <a:pt x="223" y="0"/>
                  </a:cubicBezTo>
                  <a:cubicBezTo>
                    <a:pt x="247" y="0"/>
                    <a:pt x="266" y="19"/>
                    <a:pt x="266" y="43"/>
                  </a:cubicBezTo>
                  <a:cubicBezTo>
                    <a:pt x="266" y="224"/>
                    <a:pt x="266" y="224"/>
                    <a:pt x="266" y="224"/>
                  </a:cubicBezTo>
                  <a:cubicBezTo>
                    <a:pt x="266" y="247"/>
                    <a:pt x="247" y="266"/>
                    <a:pt x="223" y="26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8" name="Freeform 20"/>
            <p:cNvSpPr>
              <a:spLocks/>
            </p:cNvSpPr>
            <p:nvPr/>
          </p:nvSpPr>
          <p:spPr bwMode="auto">
            <a:xfrm>
              <a:off x="5549940" y="3978489"/>
              <a:ext cx="353920" cy="352360"/>
            </a:xfrm>
            <a:custGeom>
              <a:avLst/>
              <a:gdLst>
                <a:gd name="T0" fmla="*/ 224 w 267"/>
                <a:gd name="T1" fmla="*/ 266 h 266"/>
                <a:gd name="T2" fmla="*/ 43 w 267"/>
                <a:gd name="T3" fmla="*/ 266 h 266"/>
                <a:gd name="T4" fmla="*/ 0 w 267"/>
                <a:gd name="T5" fmla="*/ 223 h 266"/>
                <a:gd name="T6" fmla="*/ 0 w 267"/>
                <a:gd name="T7" fmla="*/ 43 h 266"/>
                <a:gd name="T8" fmla="*/ 43 w 267"/>
                <a:gd name="T9" fmla="*/ 0 h 266"/>
                <a:gd name="T10" fmla="*/ 224 w 267"/>
                <a:gd name="T11" fmla="*/ 0 h 266"/>
                <a:gd name="T12" fmla="*/ 267 w 267"/>
                <a:gd name="T13" fmla="*/ 43 h 266"/>
                <a:gd name="T14" fmla="*/ 267 w 267"/>
                <a:gd name="T15" fmla="*/ 223 h 266"/>
                <a:gd name="T16" fmla="*/ 224 w 267"/>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6">
                  <a:moveTo>
                    <a:pt x="224" y="266"/>
                  </a:moveTo>
                  <a:cubicBezTo>
                    <a:pt x="43" y="266"/>
                    <a:pt x="43" y="266"/>
                    <a:pt x="43" y="266"/>
                  </a:cubicBezTo>
                  <a:cubicBezTo>
                    <a:pt x="20" y="266"/>
                    <a:pt x="0" y="247"/>
                    <a:pt x="0" y="223"/>
                  </a:cubicBezTo>
                  <a:cubicBezTo>
                    <a:pt x="0" y="43"/>
                    <a:pt x="0" y="43"/>
                    <a:pt x="0" y="43"/>
                  </a:cubicBezTo>
                  <a:cubicBezTo>
                    <a:pt x="0" y="19"/>
                    <a:pt x="20" y="0"/>
                    <a:pt x="43" y="0"/>
                  </a:cubicBezTo>
                  <a:cubicBezTo>
                    <a:pt x="224" y="0"/>
                    <a:pt x="224" y="0"/>
                    <a:pt x="224" y="0"/>
                  </a:cubicBezTo>
                  <a:cubicBezTo>
                    <a:pt x="248" y="0"/>
                    <a:pt x="267" y="19"/>
                    <a:pt x="267" y="43"/>
                  </a:cubicBezTo>
                  <a:cubicBezTo>
                    <a:pt x="267" y="223"/>
                    <a:pt x="267" y="223"/>
                    <a:pt x="267" y="223"/>
                  </a:cubicBezTo>
                  <a:cubicBezTo>
                    <a:pt x="267" y="247"/>
                    <a:pt x="248" y="266"/>
                    <a:pt x="224" y="2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9" name="Freeform 21"/>
            <p:cNvSpPr>
              <a:spLocks/>
            </p:cNvSpPr>
            <p:nvPr/>
          </p:nvSpPr>
          <p:spPr bwMode="auto">
            <a:xfrm>
              <a:off x="3158208" y="2269066"/>
              <a:ext cx="355506" cy="355535"/>
            </a:xfrm>
            <a:custGeom>
              <a:avLst/>
              <a:gdLst>
                <a:gd name="T0" fmla="*/ 224 w 267"/>
                <a:gd name="T1" fmla="*/ 267 h 267"/>
                <a:gd name="T2" fmla="*/ 43 w 267"/>
                <a:gd name="T3" fmla="*/ 267 h 267"/>
                <a:gd name="T4" fmla="*/ 0 w 267"/>
                <a:gd name="T5" fmla="*/ 224 h 267"/>
                <a:gd name="T6" fmla="*/ 0 w 267"/>
                <a:gd name="T7" fmla="*/ 43 h 267"/>
                <a:gd name="T8" fmla="*/ 43 w 267"/>
                <a:gd name="T9" fmla="*/ 0 h 267"/>
                <a:gd name="T10" fmla="*/ 224 w 267"/>
                <a:gd name="T11" fmla="*/ 0 h 267"/>
                <a:gd name="T12" fmla="*/ 267 w 267"/>
                <a:gd name="T13" fmla="*/ 43 h 267"/>
                <a:gd name="T14" fmla="*/ 267 w 267"/>
                <a:gd name="T15" fmla="*/ 224 h 267"/>
                <a:gd name="T16" fmla="*/ 224 w 267"/>
                <a:gd name="T17"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7">
                  <a:moveTo>
                    <a:pt x="224" y="267"/>
                  </a:moveTo>
                  <a:cubicBezTo>
                    <a:pt x="43" y="267"/>
                    <a:pt x="43" y="267"/>
                    <a:pt x="43" y="267"/>
                  </a:cubicBezTo>
                  <a:cubicBezTo>
                    <a:pt x="19" y="267"/>
                    <a:pt x="0" y="247"/>
                    <a:pt x="0" y="224"/>
                  </a:cubicBezTo>
                  <a:cubicBezTo>
                    <a:pt x="0" y="43"/>
                    <a:pt x="0" y="43"/>
                    <a:pt x="0" y="43"/>
                  </a:cubicBezTo>
                  <a:cubicBezTo>
                    <a:pt x="0" y="20"/>
                    <a:pt x="19" y="0"/>
                    <a:pt x="43" y="0"/>
                  </a:cubicBezTo>
                  <a:cubicBezTo>
                    <a:pt x="224" y="0"/>
                    <a:pt x="224" y="0"/>
                    <a:pt x="224" y="0"/>
                  </a:cubicBezTo>
                  <a:cubicBezTo>
                    <a:pt x="247" y="0"/>
                    <a:pt x="267" y="20"/>
                    <a:pt x="267" y="43"/>
                  </a:cubicBezTo>
                  <a:cubicBezTo>
                    <a:pt x="267" y="224"/>
                    <a:pt x="267" y="224"/>
                    <a:pt x="267" y="224"/>
                  </a:cubicBezTo>
                  <a:cubicBezTo>
                    <a:pt x="267" y="247"/>
                    <a:pt x="247" y="267"/>
                    <a:pt x="224" y="26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0" name="Freeform 22"/>
            <p:cNvSpPr>
              <a:spLocks/>
            </p:cNvSpPr>
            <p:nvPr/>
          </p:nvSpPr>
          <p:spPr bwMode="auto">
            <a:xfrm>
              <a:off x="3201059" y="2924582"/>
              <a:ext cx="355506" cy="355535"/>
            </a:xfrm>
            <a:custGeom>
              <a:avLst/>
              <a:gdLst>
                <a:gd name="T0" fmla="*/ 224 w 267"/>
                <a:gd name="T1" fmla="*/ 267 h 267"/>
                <a:gd name="T2" fmla="*/ 43 w 267"/>
                <a:gd name="T3" fmla="*/ 267 h 267"/>
                <a:gd name="T4" fmla="*/ 0 w 267"/>
                <a:gd name="T5" fmla="*/ 224 h 267"/>
                <a:gd name="T6" fmla="*/ 0 w 267"/>
                <a:gd name="T7" fmla="*/ 43 h 267"/>
                <a:gd name="T8" fmla="*/ 43 w 267"/>
                <a:gd name="T9" fmla="*/ 0 h 267"/>
                <a:gd name="T10" fmla="*/ 224 w 267"/>
                <a:gd name="T11" fmla="*/ 0 h 267"/>
                <a:gd name="T12" fmla="*/ 267 w 267"/>
                <a:gd name="T13" fmla="*/ 43 h 267"/>
                <a:gd name="T14" fmla="*/ 267 w 267"/>
                <a:gd name="T15" fmla="*/ 224 h 267"/>
                <a:gd name="T16" fmla="*/ 224 w 267"/>
                <a:gd name="T17"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7">
                  <a:moveTo>
                    <a:pt x="224" y="267"/>
                  </a:moveTo>
                  <a:cubicBezTo>
                    <a:pt x="43" y="267"/>
                    <a:pt x="43" y="267"/>
                    <a:pt x="43" y="267"/>
                  </a:cubicBezTo>
                  <a:cubicBezTo>
                    <a:pt x="19" y="267"/>
                    <a:pt x="0" y="247"/>
                    <a:pt x="0" y="224"/>
                  </a:cubicBezTo>
                  <a:cubicBezTo>
                    <a:pt x="0" y="43"/>
                    <a:pt x="0" y="43"/>
                    <a:pt x="0" y="43"/>
                  </a:cubicBezTo>
                  <a:cubicBezTo>
                    <a:pt x="0" y="20"/>
                    <a:pt x="19" y="0"/>
                    <a:pt x="43" y="0"/>
                  </a:cubicBezTo>
                  <a:cubicBezTo>
                    <a:pt x="224" y="0"/>
                    <a:pt x="224" y="0"/>
                    <a:pt x="224" y="0"/>
                  </a:cubicBezTo>
                  <a:cubicBezTo>
                    <a:pt x="247" y="0"/>
                    <a:pt x="267" y="20"/>
                    <a:pt x="267" y="43"/>
                  </a:cubicBezTo>
                  <a:cubicBezTo>
                    <a:pt x="267" y="224"/>
                    <a:pt x="267" y="224"/>
                    <a:pt x="267" y="224"/>
                  </a:cubicBezTo>
                  <a:cubicBezTo>
                    <a:pt x="267" y="247"/>
                    <a:pt x="247" y="267"/>
                    <a:pt x="224" y="26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1" name="Freeform 23"/>
            <p:cNvSpPr>
              <a:spLocks/>
            </p:cNvSpPr>
            <p:nvPr/>
          </p:nvSpPr>
          <p:spPr bwMode="auto">
            <a:xfrm>
              <a:off x="2850314" y="3484867"/>
              <a:ext cx="353919" cy="353947"/>
            </a:xfrm>
            <a:custGeom>
              <a:avLst/>
              <a:gdLst>
                <a:gd name="T0" fmla="*/ 223 w 266"/>
                <a:gd name="T1" fmla="*/ 267 h 267"/>
                <a:gd name="T2" fmla="*/ 43 w 266"/>
                <a:gd name="T3" fmla="*/ 267 h 267"/>
                <a:gd name="T4" fmla="*/ 0 w 266"/>
                <a:gd name="T5" fmla="*/ 224 h 267"/>
                <a:gd name="T6" fmla="*/ 0 w 266"/>
                <a:gd name="T7" fmla="*/ 43 h 267"/>
                <a:gd name="T8" fmla="*/ 43 w 266"/>
                <a:gd name="T9" fmla="*/ 0 h 267"/>
                <a:gd name="T10" fmla="*/ 223 w 266"/>
                <a:gd name="T11" fmla="*/ 0 h 267"/>
                <a:gd name="T12" fmla="*/ 266 w 266"/>
                <a:gd name="T13" fmla="*/ 43 h 267"/>
                <a:gd name="T14" fmla="*/ 266 w 266"/>
                <a:gd name="T15" fmla="*/ 224 h 267"/>
                <a:gd name="T16" fmla="*/ 223 w 266"/>
                <a:gd name="T17"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 h="267">
                  <a:moveTo>
                    <a:pt x="223" y="267"/>
                  </a:moveTo>
                  <a:cubicBezTo>
                    <a:pt x="43" y="267"/>
                    <a:pt x="43" y="267"/>
                    <a:pt x="43" y="267"/>
                  </a:cubicBezTo>
                  <a:cubicBezTo>
                    <a:pt x="19" y="267"/>
                    <a:pt x="0" y="247"/>
                    <a:pt x="0" y="224"/>
                  </a:cubicBezTo>
                  <a:cubicBezTo>
                    <a:pt x="0" y="43"/>
                    <a:pt x="0" y="43"/>
                    <a:pt x="0" y="43"/>
                  </a:cubicBezTo>
                  <a:cubicBezTo>
                    <a:pt x="0" y="20"/>
                    <a:pt x="19" y="0"/>
                    <a:pt x="43" y="0"/>
                  </a:cubicBezTo>
                  <a:cubicBezTo>
                    <a:pt x="223" y="0"/>
                    <a:pt x="223" y="0"/>
                    <a:pt x="223" y="0"/>
                  </a:cubicBezTo>
                  <a:cubicBezTo>
                    <a:pt x="247" y="0"/>
                    <a:pt x="266" y="20"/>
                    <a:pt x="266" y="43"/>
                  </a:cubicBezTo>
                  <a:cubicBezTo>
                    <a:pt x="266" y="224"/>
                    <a:pt x="266" y="224"/>
                    <a:pt x="266" y="224"/>
                  </a:cubicBezTo>
                  <a:cubicBezTo>
                    <a:pt x="266" y="247"/>
                    <a:pt x="247" y="267"/>
                    <a:pt x="223" y="26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2" name="Freeform 24"/>
            <p:cNvSpPr>
              <a:spLocks noEditPoints="1"/>
            </p:cNvSpPr>
            <p:nvPr/>
          </p:nvSpPr>
          <p:spPr bwMode="auto">
            <a:xfrm>
              <a:off x="3466102" y="3815007"/>
              <a:ext cx="704665" cy="1328493"/>
            </a:xfrm>
            <a:custGeom>
              <a:avLst/>
              <a:gdLst>
                <a:gd name="T0" fmla="*/ 74 w 530"/>
                <a:gd name="T1" fmla="*/ 24 h 999"/>
                <a:gd name="T2" fmla="*/ 0 w 530"/>
                <a:gd name="T3" fmla="*/ 29 h 999"/>
                <a:gd name="T4" fmla="*/ 530 w 530"/>
                <a:gd name="T5" fmla="*/ 999 h 999"/>
                <a:gd name="T6" fmla="*/ 520 w 530"/>
                <a:gd name="T7" fmla="*/ 956 h 999"/>
                <a:gd name="T8" fmla="*/ 520 w 530"/>
                <a:gd name="T9" fmla="*/ 946 h 999"/>
                <a:gd name="T10" fmla="*/ 530 w 530"/>
                <a:gd name="T11" fmla="*/ 918 h 999"/>
                <a:gd name="T12" fmla="*/ 530 w 530"/>
                <a:gd name="T13" fmla="*/ 918 h 999"/>
                <a:gd name="T14" fmla="*/ 530 w 530"/>
                <a:gd name="T15" fmla="*/ 871 h 999"/>
                <a:gd name="T16" fmla="*/ 520 w 530"/>
                <a:gd name="T17" fmla="*/ 843 h 999"/>
                <a:gd name="T18" fmla="*/ 520 w 530"/>
                <a:gd name="T19" fmla="*/ 833 h 999"/>
                <a:gd name="T20" fmla="*/ 530 w 530"/>
                <a:gd name="T21" fmla="*/ 805 h 999"/>
                <a:gd name="T22" fmla="*/ 530 w 530"/>
                <a:gd name="T23" fmla="*/ 805 h 999"/>
                <a:gd name="T24" fmla="*/ 530 w 530"/>
                <a:gd name="T25" fmla="*/ 758 h 999"/>
                <a:gd name="T26" fmla="*/ 520 w 530"/>
                <a:gd name="T27" fmla="*/ 729 h 999"/>
                <a:gd name="T28" fmla="*/ 520 w 530"/>
                <a:gd name="T29" fmla="*/ 720 h 999"/>
                <a:gd name="T30" fmla="*/ 530 w 530"/>
                <a:gd name="T31" fmla="*/ 691 h 999"/>
                <a:gd name="T32" fmla="*/ 530 w 530"/>
                <a:gd name="T33" fmla="*/ 691 h 999"/>
                <a:gd name="T34" fmla="*/ 530 w 530"/>
                <a:gd name="T35" fmla="*/ 644 h 999"/>
                <a:gd name="T36" fmla="*/ 520 w 530"/>
                <a:gd name="T37" fmla="*/ 616 h 999"/>
                <a:gd name="T38" fmla="*/ 520 w 530"/>
                <a:gd name="T39" fmla="*/ 606 h 999"/>
                <a:gd name="T40" fmla="*/ 530 w 530"/>
                <a:gd name="T41" fmla="*/ 578 h 999"/>
                <a:gd name="T42" fmla="*/ 530 w 530"/>
                <a:gd name="T43" fmla="*/ 578 h 999"/>
                <a:gd name="T44" fmla="*/ 530 w 530"/>
                <a:gd name="T45" fmla="*/ 531 h 999"/>
                <a:gd name="T46" fmla="*/ 520 w 530"/>
                <a:gd name="T47" fmla="*/ 502 h 999"/>
                <a:gd name="T48" fmla="*/ 520 w 530"/>
                <a:gd name="T49" fmla="*/ 493 h 999"/>
                <a:gd name="T50" fmla="*/ 530 w 530"/>
                <a:gd name="T51" fmla="*/ 465 h 999"/>
                <a:gd name="T52" fmla="*/ 530 w 530"/>
                <a:gd name="T53" fmla="*/ 465 h 999"/>
                <a:gd name="T54" fmla="*/ 530 w 530"/>
                <a:gd name="T55" fmla="*/ 417 h 999"/>
                <a:gd name="T56" fmla="*/ 520 w 530"/>
                <a:gd name="T57" fmla="*/ 389 h 999"/>
                <a:gd name="T58" fmla="*/ 520 w 530"/>
                <a:gd name="T59" fmla="*/ 380 h 999"/>
                <a:gd name="T60" fmla="*/ 530 w 530"/>
                <a:gd name="T61" fmla="*/ 351 h 999"/>
                <a:gd name="T62" fmla="*/ 530 w 530"/>
                <a:gd name="T63" fmla="*/ 351 h 999"/>
                <a:gd name="T64" fmla="*/ 530 w 530"/>
                <a:gd name="T65" fmla="*/ 304 h 999"/>
                <a:gd name="T66" fmla="*/ 520 w 530"/>
                <a:gd name="T67" fmla="*/ 276 h 999"/>
                <a:gd name="T68" fmla="*/ 520 w 530"/>
                <a:gd name="T69" fmla="*/ 266 h 999"/>
                <a:gd name="T70" fmla="*/ 530 w 530"/>
                <a:gd name="T71" fmla="*/ 238 h 999"/>
                <a:gd name="T72" fmla="*/ 530 w 530"/>
                <a:gd name="T73" fmla="*/ 238 h 999"/>
                <a:gd name="T74" fmla="*/ 530 w 530"/>
                <a:gd name="T75" fmla="*/ 191 h 999"/>
                <a:gd name="T76" fmla="*/ 520 w 530"/>
                <a:gd name="T77" fmla="*/ 162 h 999"/>
                <a:gd name="T78" fmla="*/ 520 w 530"/>
                <a:gd name="T79" fmla="*/ 153 h 999"/>
                <a:gd name="T80" fmla="*/ 530 w 530"/>
                <a:gd name="T81" fmla="*/ 125 h 999"/>
                <a:gd name="T82" fmla="*/ 530 w 530"/>
                <a:gd name="T83" fmla="*/ 125 h 999"/>
                <a:gd name="T84" fmla="*/ 518 w 530"/>
                <a:gd name="T85" fmla="*/ 98 h 999"/>
                <a:gd name="T86" fmla="*/ 498 w 530"/>
                <a:gd name="T87" fmla="*/ 58 h 999"/>
                <a:gd name="T88" fmla="*/ 481 w 530"/>
                <a:gd name="T89" fmla="*/ 34 h 999"/>
                <a:gd name="T90" fmla="*/ 471 w 530"/>
                <a:gd name="T91" fmla="*/ 31 h 999"/>
                <a:gd name="T92" fmla="*/ 471 w 530"/>
                <a:gd name="T93" fmla="*/ 31 h 999"/>
                <a:gd name="T94" fmla="*/ 442 w 530"/>
                <a:gd name="T95" fmla="*/ 34 h 999"/>
                <a:gd name="T96" fmla="*/ 395 w 530"/>
                <a:gd name="T97" fmla="*/ 34 h 999"/>
                <a:gd name="T98" fmla="*/ 367 w 530"/>
                <a:gd name="T99" fmla="*/ 24 h 999"/>
                <a:gd name="T100" fmla="*/ 357 w 530"/>
                <a:gd name="T101" fmla="*/ 24 h 999"/>
                <a:gd name="T102" fmla="*/ 357 w 530"/>
                <a:gd name="T103" fmla="*/ 24 h 999"/>
                <a:gd name="T104" fmla="*/ 329 w 530"/>
                <a:gd name="T105" fmla="*/ 34 h 999"/>
                <a:gd name="T106" fmla="*/ 281 w 530"/>
                <a:gd name="T107" fmla="*/ 34 h 999"/>
                <a:gd name="T108" fmla="*/ 253 w 530"/>
                <a:gd name="T109" fmla="*/ 24 h 999"/>
                <a:gd name="T110" fmla="*/ 244 w 530"/>
                <a:gd name="T111" fmla="*/ 24 h 999"/>
                <a:gd name="T112" fmla="*/ 244 w 530"/>
                <a:gd name="T113" fmla="*/ 24 h 999"/>
                <a:gd name="T114" fmla="*/ 215 w 530"/>
                <a:gd name="T115" fmla="*/ 34 h 999"/>
                <a:gd name="T116" fmla="*/ 168 w 530"/>
                <a:gd name="T117" fmla="*/ 34 h 999"/>
                <a:gd name="T118" fmla="*/ 140 w 530"/>
                <a:gd name="T119" fmla="*/ 24 h 999"/>
                <a:gd name="T120" fmla="*/ 130 w 530"/>
                <a:gd name="T121" fmla="*/ 24 h 999"/>
                <a:gd name="T122" fmla="*/ 130 w 530"/>
                <a:gd name="T123" fmla="*/ 24 h 999"/>
                <a:gd name="T124" fmla="*/ 102 w 530"/>
                <a:gd name="T125" fmla="*/ 34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0" h="999">
                  <a:moveTo>
                    <a:pt x="0" y="29"/>
                  </a:moveTo>
                  <a:cubicBezTo>
                    <a:pt x="58" y="0"/>
                    <a:pt x="58" y="0"/>
                    <a:pt x="58" y="0"/>
                  </a:cubicBezTo>
                  <a:cubicBezTo>
                    <a:pt x="58" y="24"/>
                    <a:pt x="58" y="24"/>
                    <a:pt x="58" y="24"/>
                  </a:cubicBezTo>
                  <a:cubicBezTo>
                    <a:pt x="74" y="24"/>
                    <a:pt x="74" y="24"/>
                    <a:pt x="74" y="24"/>
                  </a:cubicBezTo>
                  <a:cubicBezTo>
                    <a:pt x="74" y="34"/>
                    <a:pt x="74" y="34"/>
                    <a:pt x="74" y="34"/>
                  </a:cubicBezTo>
                  <a:cubicBezTo>
                    <a:pt x="58" y="34"/>
                    <a:pt x="58" y="34"/>
                    <a:pt x="58" y="34"/>
                  </a:cubicBezTo>
                  <a:cubicBezTo>
                    <a:pt x="58" y="58"/>
                    <a:pt x="58" y="58"/>
                    <a:pt x="58" y="58"/>
                  </a:cubicBezTo>
                  <a:cubicBezTo>
                    <a:pt x="0" y="29"/>
                    <a:pt x="0" y="29"/>
                    <a:pt x="0" y="29"/>
                  </a:cubicBezTo>
                  <a:close/>
                  <a:moveTo>
                    <a:pt x="520" y="999"/>
                  </a:moveTo>
                  <a:cubicBezTo>
                    <a:pt x="520" y="984"/>
                    <a:pt x="520" y="984"/>
                    <a:pt x="520" y="984"/>
                  </a:cubicBezTo>
                  <a:cubicBezTo>
                    <a:pt x="530" y="984"/>
                    <a:pt x="530" y="984"/>
                    <a:pt x="530" y="984"/>
                  </a:cubicBezTo>
                  <a:cubicBezTo>
                    <a:pt x="530" y="999"/>
                    <a:pt x="530" y="999"/>
                    <a:pt x="530" y="999"/>
                  </a:cubicBezTo>
                  <a:cubicBezTo>
                    <a:pt x="520" y="999"/>
                    <a:pt x="520" y="999"/>
                    <a:pt x="520" y="999"/>
                  </a:cubicBezTo>
                  <a:close/>
                  <a:moveTo>
                    <a:pt x="530" y="975"/>
                  </a:moveTo>
                  <a:cubicBezTo>
                    <a:pt x="520" y="975"/>
                    <a:pt x="520" y="975"/>
                    <a:pt x="520" y="975"/>
                  </a:cubicBezTo>
                  <a:cubicBezTo>
                    <a:pt x="520" y="956"/>
                    <a:pt x="520" y="956"/>
                    <a:pt x="520" y="956"/>
                  </a:cubicBezTo>
                  <a:cubicBezTo>
                    <a:pt x="530" y="956"/>
                    <a:pt x="530" y="956"/>
                    <a:pt x="530" y="956"/>
                  </a:cubicBezTo>
                  <a:cubicBezTo>
                    <a:pt x="530" y="975"/>
                    <a:pt x="530" y="975"/>
                    <a:pt x="530" y="975"/>
                  </a:cubicBezTo>
                  <a:close/>
                  <a:moveTo>
                    <a:pt x="530" y="946"/>
                  </a:moveTo>
                  <a:cubicBezTo>
                    <a:pt x="520" y="946"/>
                    <a:pt x="520" y="946"/>
                    <a:pt x="520" y="946"/>
                  </a:cubicBezTo>
                  <a:cubicBezTo>
                    <a:pt x="520" y="928"/>
                    <a:pt x="520" y="928"/>
                    <a:pt x="520" y="928"/>
                  </a:cubicBezTo>
                  <a:cubicBezTo>
                    <a:pt x="530" y="928"/>
                    <a:pt x="530" y="928"/>
                    <a:pt x="530" y="928"/>
                  </a:cubicBezTo>
                  <a:cubicBezTo>
                    <a:pt x="530" y="946"/>
                    <a:pt x="530" y="946"/>
                    <a:pt x="530" y="946"/>
                  </a:cubicBezTo>
                  <a:close/>
                  <a:moveTo>
                    <a:pt x="530" y="918"/>
                  </a:moveTo>
                  <a:cubicBezTo>
                    <a:pt x="520" y="918"/>
                    <a:pt x="520" y="918"/>
                    <a:pt x="520" y="918"/>
                  </a:cubicBezTo>
                  <a:cubicBezTo>
                    <a:pt x="520" y="899"/>
                    <a:pt x="520" y="899"/>
                    <a:pt x="520" y="899"/>
                  </a:cubicBezTo>
                  <a:cubicBezTo>
                    <a:pt x="530" y="899"/>
                    <a:pt x="530" y="899"/>
                    <a:pt x="530" y="899"/>
                  </a:cubicBezTo>
                  <a:cubicBezTo>
                    <a:pt x="530" y="918"/>
                    <a:pt x="530" y="918"/>
                    <a:pt x="530" y="918"/>
                  </a:cubicBezTo>
                  <a:close/>
                  <a:moveTo>
                    <a:pt x="530" y="890"/>
                  </a:moveTo>
                  <a:cubicBezTo>
                    <a:pt x="520" y="890"/>
                    <a:pt x="520" y="890"/>
                    <a:pt x="520" y="890"/>
                  </a:cubicBezTo>
                  <a:cubicBezTo>
                    <a:pt x="520" y="871"/>
                    <a:pt x="520" y="871"/>
                    <a:pt x="520" y="871"/>
                  </a:cubicBezTo>
                  <a:cubicBezTo>
                    <a:pt x="530" y="871"/>
                    <a:pt x="530" y="871"/>
                    <a:pt x="530" y="871"/>
                  </a:cubicBezTo>
                  <a:cubicBezTo>
                    <a:pt x="530" y="890"/>
                    <a:pt x="530" y="890"/>
                    <a:pt x="530" y="890"/>
                  </a:cubicBezTo>
                  <a:close/>
                  <a:moveTo>
                    <a:pt x="530" y="861"/>
                  </a:moveTo>
                  <a:cubicBezTo>
                    <a:pt x="520" y="861"/>
                    <a:pt x="520" y="861"/>
                    <a:pt x="520" y="861"/>
                  </a:cubicBezTo>
                  <a:cubicBezTo>
                    <a:pt x="520" y="843"/>
                    <a:pt x="520" y="843"/>
                    <a:pt x="520" y="843"/>
                  </a:cubicBezTo>
                  <a:cubicBezTo>
                    <a:pt x="530" y="843"/>
                    <a:pt x="530" y="843"/>
                    <a:pt x="530" y="843"/>
                  </a:cubicBezTo>
                  <a:cubicBezTo>
                    <a:pt x="530" y="861"/>
                    <a:pt x="530" y="861"/>
                    <a:pt x="530" y="861"/>
                  </a:cubicBezTo>
                  <a:close/>
                  <a:moveTo>
                    <a:pt x="530" y="833"/>
                  </a:moveTo>
                  <a:cubicBezTo>
                    <a:pt x="520" y="833"/>
                    <a:pt x="520" y="833"/>
                    <a:pt x="520" y="833"/>
                  </a:cubicBezTo>
                  <a:cubicBezTo>
                    <a:pt x="520" y="814"/>
                    <a:pt x="520" y="814"/>
                    <a:pt x="520" y="814"/>
                  </a:cubicBezTo>
                  <a:cubicBezTo>
                    <a:pt x="530" y="814"/>
                    <a:pt x="530" y="814"/>
                    <a:pt x="530" y="814"/>
                  </a:cubicBezTo>
                  <a:cubicBezTo>
                    <a:pt x="530" y="833"/>
                    <a:pt x="530" y="833"/>
                    <a:pt x="530" y="833"/>
                  </a:cubicBezTo>
                  <a:close/>
                  <a:moveTo>
                    <a:pt x="530" y="805"/>
                  </a:moveTo>
                  <a:cubicBezTo>
                    <a:pt x="520" y="805"/>
                    <a:pt x="520" y="805"/>
                    <a:pt x="520" y="805"/>
                  </a:cubicBezTo>
                  <a:cubicBezTo>
                    <a:pt x="520" y="786"/>
                    <a:pt x="520" y="786"/>
                    <a:pt x="520" y="786"/>
                  </a:cubicBezTo>
                  <a:cubicBezTo>
                    <a:pt x="530" y="786"/>
                    <a:pt x="530" y="786"/>
                    <a:pt x="530" y="786"/>
                  </a:cubicBezTo>
                  <a:cubicBezTo>
                    <a:pt x="530" y="805"/>
                    <a:pt x="530" y="805"/>
                    <a:pt x="530" y="805"/>
                  </a:cubicBezTo>
                  <a:close/>
                  <a:moveTo>
                    <a:pt x="530" y="776"/>
                  </a:moveTo>
                  <a:cubicBezTo>
                    <a:pt x="520" y="776"/>
                    <a:pt x="520" y="776"/>
                    <a:pt x="520" y="776"/>
                  </a:cubicBezTo>
                  <a:cubicBezTo>
                    <a:pt x="520" y="758"/>
                    <a:pt x="520" y="758"/>
                    <a:pt x="520" y="758"/>
                  </a:cubicBezTo>
                  <a:cubicBezTo>
                    <a:pt x="530" y="758"/>
                    <a:pt x="530" y="758"/>
                    <a:pt x="530" y="758"/>
                  </a:cubicBezTo>
                  <a:cubicBezTo>
                    <a:pt x="530" y="776"/>
                    <a:pt x="530" y="776"/>
                    <a:pt x="530" y="776"/>
                  </a:cubicBezTo>
                  <a:close/>
                  <a:moveTo>
                    <a:pt x="530" y="748"/>
                  </a:moveTo>
                  <a:cubicBezTo>
                    <a:pt x="520" y="748"/>
                    <a:pt x="520" y="748"/>
                    <a:pt x="520" y="748"/>
                  </a:cubicBezTo>
                  <a:cubicBezTo>
                    <a:pt x="520" y="729"/>
                    <a:pt x="520" y="729"/>
                    <a:pt x="520" y="729"/>
                  </a:cubicBezTo>
                  <a:cubicBezTo>
                    <a:pt x="530" y="729"/>
                    <a:pt x="530" y="729"/>
                    <a:pt x="530" y="729"/>
                  </a:cubicBezTo>
                  <a:cubicBezTo>
                    <a:pt x="530" y="748"/>
                    <a:pt x="530" y="748"/>
                    <a:pt x="530" y="748"/>
                  </a:cubicBezTo>
                  <a:close/>
                  <a:moveTo>
                    <a:pt x="530" y="720"/>
                  </a:moveTo>
                  <a:cubicBezTo>
                    <a:pt x="520" y="720"/>
                    <a:pt x="520" y="720"/>
                    <a:pt x="520" y="720"/>
                  </a:cubicBezTo>
                  <a:cubicBezTo>
                    <a:pt x="520" y="701"/>
                    <a:pt x="520" y="701"/>
                    <a:pt x="520" y="701"/>
                  </a:cubicBezTo>
                  <a:cubicBezTo>
                    <a:pt x="530" y="701"/>
                    <a:pt x="530" y="701"/>
                    <a:pt x="530" y="701"/>
                  </a:cubicBezTo>
                  <a:cubicBezTo>
                    <a:pt x="530" y="720"/>
                    <a:pt x="530" y="720"/>
                    <a:pt x="530" y="720"/>
                  </a:cubicBezTo>
                  <a:close/>
                  <a:moveTo>
                    <a:pt x="530" y="691"/>
                  </a:moveTo>
                  <a:cubicBezTo>
                    <a:pt x="520" y="691"/>
                    <a:pt x="520" y="691"/>
                    <a:pt x="520" y="691"/>
                  </a:cubicBezTo>
                  <a:cubicBezTo>
                    <a:pt x="520" y="673"/>
                    <a:pt x="520" y="673"/>
                    <a:pt x="520" y="673"/>
                  </a:cubicBezTo>
                  <a:cubicBezTo>
                    <a:pt x="530" y="673"/>
                    <a:pt x="530" y="673"/>
                    <a:pt x="530" y="673"/>
                  </a:cubicBezTo>
                  <a:cubicBezTo>
                    <a:pt x="530" y="691"/>
                    <a:pt x="530" y="691"/>
                    <a:pt x="530" y="691"/>
                  </a:cubicBezTo>
                  <a:close/>
                  <a:moveTo>
                    <a:pt x="530" y="663"/>
                  </a:moveTo>
                  <a:cubicBezTo>
                    <a:pt x="520" y="663"/>
                    <a:pt x="520" y="663"/>
                    <a:pt x="520" y="663"/>
                  </a:cubicBezTo>
                  <a:cubicBezTo>
                    <a:pt x="520" y="644"/>
                    <a:pt x="520" y="644"/>
                    <a:pt x="520" y="644"/>
                  </a:cubicBezTo>
                  <a:cubicBezTo>
                    <a:pt x="530" y="644"/>
                    <a:pt x="530" y="644"/>
                    <a:pt x="530" y="644"/>
                  </a:cubicBezTo>
                  <a:cubicBezTo>
                    <a:pt x="530" y="663"/>
                    <a:pt x="530" y="663"/>
                    <a:pt x="530" y="663"/>
                  </a:cubicBezTo>
                  <a:close/>
                  <a:moveTo>
                    <a:pt x="530" y="635"/>
                  </a:moveTo>
                  <a:cubicBezTo>
                    <a:pt x="520" y="635"/>
                    <a:pt x="520" y="635"/>
                    <a:pt x="520" y="635"/>
                  </a:cubicBezTo>
                  <a:cubicBezTo>
                    <a:pt x="520" y="616"/>
                    <a:pt x="520" y="616"/>
                    <a:pt x="520" y="616"/>
                  </a:cubicBezTo>
                  <a:cubicBezTo>
                    <a:pt x="530" y="616"/>
                    <a:pt x="530" y="616"/>
                    <a:pt x="530" y="616"/>
                  </a:cubicBezTo>
                  <a:cubicBezTo>
                    <a:pt x="530" y="635"/>
                    <a:pt x="530" y="635"/>
                    <a:pt x="530" y="635"/>
                  </a:cubicBezTo>
                  <a:close/>
                  <a:moveTo>
                    <a:pt x="530" y="606"/>
                  </a:moveTo>
                  <a:cubicBezTo>
                    <a:pt x="520" y="606"/>
                    <a:pt x="520" y="606"/>
                    <a:pt x="520" y="606"/>
                  </a:cubicBezTo>
                  <a:cubicBezTo>
                    <a:pt x="520" y="588"/>
                    <a:pt x="520" y="588"/>
                    <a:pt x="520" y="588"/>
                  </a:cubicBezTo>
                  <a:cubicBezTo>
                    <a:pt x="530" y="588"/>
                    <a:pt x="530" y="588"/>
                    <a:pt x="530" y="588"/>
                  </a:cubicBezTo>
                  <a:cubicBezTo>
                    <a:pt x="530" y="606"/>
                    <a:pt x="530" y="606"/>
                    <a:pt x="530" y="606"/>
                  </a:cubicBezTo>
                  <a:close/>
                  <a:moveTo>
                    <a:pt x="530" y="578"/>
                  </a:moveTo>
                  <a:cubicBezTo>
                    <a:pt x="520" y="578"/>
                    <a:pt x="520" y="578"/>
                    <a:pt x="520" y="578"/>
                  </a:cubicBezTo>
                  <a:cubicBezTo>
                    <a:pt x="520" y="559"/>
                    <a:pt x="520" y="559"/>
                    <a:pt x="520" y="559"/>
                  </a:cubicBezTo>
                  <a:cubicBezTo>
                    <a:pt x="530" y="559"/>
                    <a:pt x="530" y="559"/>
                    <a:pt x="530" y="559"/>
                  </a:cubicBezTo>
                  <a:cubicBezTo>
                    <a:pt x="530" y="578"/>
                    <a:pt x="530" y="578"/>
                    <a:pt x="530" y="578"/>
                  </a:cubicBezTo>
                  <a:close/>
                  <a:moveTo>
                    <a:pt x="530" y="550"/>
                  </a:moveTo>
                  <a:cubicBezTo>
                    <a:pt x="520" y="550"/>
                    <a:pt x="520" y="550"/>
                    <a:pt x="520" y="550"/>
                  </a:cubicBezTo>
                  <a:cubicBezTo>
                    <a:pt x="520" y="531"/>
                    <a:pt x="520" y="531"/>
                    <a:pt x="520" y="531"/>
                  </a:cubicBezTo>
                  <a:cubicBezTo>
                    <a:pt x="530" y="531"/>
                    <a:pt x="530" y="531"/>
                    <a:pt x="530" y="531"/>
                  </a:cubicBezTo>
                  <a:cubicBezTo>
                    <a:pt x="530" y="550"/>
                    <a:pt x="530" y="550"/>
                    <a:pt x="530" y="550"/>
                  </a:cubicBezTo>
                  <a:close/>
                  <a:moveTo>
                    <a:pt x="530" y="521"/>
                  </a:moveTo>
                  <a:cubicBezTo>
                    <a:pt x="520" y="521"/>
                    <a:pt x="520" y="521"/>
                    <a:pt x="520" y="521"/>
                  </a:cubicBezTo>
                  <a:cubicBezTo>
                    <a:pt x="520" y="502"/>
                    <a:pt x="520" y="502"/>
                    <a:pt x="520" y="502"/>
                  </a:cubicBezTo>
                  <a:cubicBezTo>
                    <a:pt x="530" y="502"/>
                    <a:pt x="530" y="502"/>
                    <a:pt x="530" y="502"/>
                  </a:cubicBezTo>
                  <a:cubicBezTo>
                    <a:pt x="530" y="521"/>
                    <a:pt x="530" y="521"/>
                    <a:pt x="530" y="521"/>
                  </a:cubicBezTo>
                  <a:close/>
                  <a:moveTo>
                    <a:pt x="530" y="493"/>
                  </a:moveTo>
                  <a:cubicBezTo>
                    <a:pt x="520" y="493"/>
                    <a:pt x="520" y="493"/>
                    <a:pt x="520" y="493"/>
                  </a:cubicBezTo>
                  <a:cubicBezTo>
                    <a:pt x="520" y="474"/>
                    <a:pt x="520" y="474"/>
                    <a:pt x="520" y="474"/>
                  </a:cubicBezTo>
                  <a:cubicBezTo>
                    <a:pt x="530" y="474"/>
                    <a:pt x="530" y="474"/>
                    <a:pt x="530" y="474"/>
                  </a:cubicBezTo>
                  <a:cubicBezTo>
                    <a:pt x="530" y="493"/>
                    <a:pt x="530" y="493"/>
                    <a:pt x="530" y="493"/>
                  </a:cubicBezTo>
                  <a:close/>
                  <a:moveTo>
                    <a:pt x="530" y="465"/>
                  </a:moveTo>
                  <a:cubicBezTo>
                    <a:pt x="520" y="465"/>
                    <a:pt x="520" y="465"/>
                    <a:pt x="520" y="465"/>
                  </a:cubicBezTo>
                  <a:cubicBezTo>
                    <a:pt x="520" y="446"/>
                    <a:pt x="520" y="446"/>
                    <a:pt x="520" y="446"/>
                  </a:cubicBezTo>
                  <a:cubicBezTo>
                    <a:pt x="530" y="446"/>
                    <a:pt x="530" y="446"/>
                    <a:pt x="530" y="446"/>
                  </a:cubicBezTo>
                  <a:cubicBezTo>
                    <a:pt x="530" y="465"/>
                    <a:pt x="530" y="465"/>
                    <a:pt x="530" y="465"/>
                  </a:cubicBezTo>
                  <a:close/>
                  <a:moveTo>
                    <a:pt x="530" y="436"/>
                  </a:moveTo>
                  <a:cubicBezTo>
                    <a:pt x="520" y="436"/>
                    <a:pt x="520" y="436"/>
                    <a:pt x="520" y="436"/>
                  </a:cubicBezTo>
                  <a:cubicBezTo>
                    <a:pt x="520" y="417"/>
                    <a:pt x="520" y="417"/>
                    <a:pt x="520" y="417"/>
                  </a:cubicBezTo>
                  <a:cubicBezTo>
                    <a:pt x="530" y="417"/>
                    <a:pt x="530" y="417"/>
                    <a:pt x="530" y="417"/>
                  </a:cubicBezTo>
                  <a:cubicBezTo>
                    <a:pt x="530" y="436"/>
                    <a:pt x="530" y="436"/>
                    <a:pt x="530" y="436"/>
                  </a:cubicBezTo>
                  <a:close/>
                  <a:moveTo>
                    <a:pt x="530" y="408"/>
                  </a:moveTo>
                  <a:cubicBezTo>
                    <a:pt x="520" y="408"/>
                    <a:pt x="520" y="408"/>
                    <a:pt x="520" y="408"/>
                  </a:cubicBezTo>
                  <a:cubicBezTo>
                    <a:pt x="520" y="389"/>
                    <a:pt x="520" y="389"/>
                    <a:pt x="520" y="389"/>
                  </a:cubicBezTo>
                  <a:cubicBezTo>
                    <a:pt x="530" y="389"/>
                    <a:pt x="530" y="389"/>
                    <a:pt x="530" y="389"/>
                  </a:cubicBezTo>
                  <a:cubicBezTo>
                    <a:pt x="530" y="408"/>
                    <a:pt x="530" y="408"/>
                    <a:pt x="530" y="408"/>
                  </a:cubicBezTo>
                  <a:close/>
                  <a:moveTo>
                    <a:pt x="530" y="380"/>
                  </a:moveTo>
                  <a:cubicBezTo>
                    <a:pt x="520" y="380"/>
                    <a:pt x="520" y="380"/>
                    <a:pt x="520" y="380"/>
                  </a:cubicBezTo>
                  <a:cubicBezTo>
                    <a:pt x="520" y="361"/>
                    <a:pt x="520" y="361"/>
                    <a:pt x="520" y="361"/>
                  </a:cubicBezTo>
                  <a:cubicBezTo>
                    <a:pt x="530" y="361"/>
                    <a:pt x="530" y="361"/>
                    <a:pt x="530" y="361"/>
                  </a:cubicBezTo>
                  <a:cubicBezTo>
                    <a:pt x="530" y="380"/>
                    <a:pt x="530" y="380"/>
                    <a:pt x="530" y="380"/>
                  </a:cubicBezTo>
                  <a:close/>
                  <a:moveTo>
                    <a:pt x="530" y="351"/>
                  </a:moveTo>
                  <a:cubicBezTo>
                    <a:pt x="520" y="351"/>
                    <a:pt x="520" y="351"/>
                    <a:pt x="520" y="351"/>
                  </a:cubicBezTo>
                  <a:cubicBezTo>
                    <a:pt x="520" y="332"/>
                    <a:pt x="520" y="332"/>
                    <a:pt x="520" y="332"/>
                  </a:cubicBezTo>
                  <a:cubicBezTo>
                    <a:pt x="530" y="332"/>
                    <a:pt x="530" y="332"/>
                    <a:pt x="530" y="332"/>
                  </a:cubicBezTo>
                  <a:cubicBezTo>
                    <a:pt x="530" y="351"/>
                    <a:pt x="530" y="351"/>
                    <a:pt x="530" y="351"/>
                  </a:cubicBezTo>
                  <a:close/>
                  <a:moveTo>
                    <a:pt x="530" y="323"/>
                  </a:moveTo>
                  <a:cubicBezTo>
                    <a:pt x="520" y="323"/>
                    <a:pt x="520" y="323"/>
                    <a:pt x="520" y="323"/>
                  </a:cubicBezTo>
                  <a:cubicBezTo>
                    <a:pt x="520" y="304"/>
                    <a:pt x="520" y="304"/>
                    <a:pt x="520" y="304"/>
                  </a:cubicBezTo>
                  <a:cubicBezTo>
                    <a:pt x="530" y="304"/>
                    <a:pt x="530" y="304"/>
                    <a:pt x="530" y="304"/>
                  </a:cubicBezTo>
                  <a:cubicBezTo>
                    <a:pt x="530" y="323"/>
                    <a:pt x="530" y="323"/>
                    <a:pt x="530" y="323"/>
                  </a:cubicBezTo>
                  <a:close/>
                  <a:moveTo>
                    <a:pt x="530" y="295"/>
                  </a:moveTo>
                  <a:cubicBezTo>
                    <a:pt x="520" y="295"/>
                    <a:pt x="520" y="295"/>
                    <a:pt x="520" y="295"/>
                  </a:cubicBezTo>
                  <a:cubicBezTo>
                    <a:pt x="520" y="276"/>
                    <a:pt x="520" y="276"/>
                    <a:pt x="520" y="276"/>
                  </a:cubicBezTo>
                  <a:cubicBezTo>
                    <a:pt x="530" y="276"/>
                    <a:pt x="530" y="276"/>
                    <a:pt x="530" y="276"/>
                  </a:cubicBezTo>
                  <a:cubicBezTo>
                    <a:pt x="530" y="295"/>
                    <a:pt x="530" y="295"/>
                    <a:pt x="530" y="295"/>
                  </a:cubicBezTo>
                  <a:close/>
                  <a:moveTo>
                    <a:pt x="530" y="266"/>
                  </a:moveTo>
                  <a:cubicBezTo>
                    <a:pt x="520" y="266"/>
                    <a:pt x="520" y="266"/>
                    <a:pt x="520" y="266"/>
                  </a:cubicBezTo>
                  <a:cubicBezTo>
                    <a:pt x="520" y="247"/>
                    <a:pt x="520" y="247"/>
                    <a:pt x="520" y="247"/>
                  </a:cubicBezTo>
                  <a:cubicBezTo>
                    <a:pt x="530" y="247"/>
                    <a:pt x="530" y="247"/>
                    <a:pt x="530" y="247"/>
                  </a:cubicBezTo>
                  <a:cubicBezTo>
                    <a:pt x="530" y="266"/>
                    <a:pt x="530" y="266"/>
                    <a:pt x="530" y="266"/>
                  </a:cubicBezTo>
                  <a:close/>
                  <a:moveTo>
                    <a:pt x="530" y="238"/>
                  </a:moveTo>
                  <a:cubicBezTo>
                    <a:pt x="520" y="238"/>
                    <a:pt x="520" y="238"/>
                    <a:pt x="520" y="238"/>
                  </a:cubicBezTo>
                  <a:cubicBezTo>
                    <a:pt x="520" y="219"/>
                    <a:pt x="520" y="219"/>
                    <a:pt x="520" y="219"/>
                  </a:cubicBezTo>
                  <a:cubicBezTo>
                    <a:pt x="530" y="219"/>
                    <a:pt x="530" y="219"/>
                    <a:pt x="530" y="219"/>
                  </a:cubicBezTo>
                  <a:cubicBezTo>
                    <a:pt x="530" y="238"/>
                    <a:pt x="530" y="238"/>
                    <a:pt x="530" y="238"/>
                  </a:cubicBezTo>
                  <a:close/>
                  <a:moveTo>
                    <a:pt x="530" y="210"/>
                  </a:moveTo>
                  <a:cubicBezTo>
                    <a:pt x="520" y="210"/>
                    <a:pt x="520" y="210"/>
                    <a:pt x="520" y="210"/>
                  </a:cubicBezTo>
                  <a:cubicBezTo>
                    <a:pt x="520" y="191"/>
                    <a:pt x="520" y="191"/>
                    <a:pt x="520" y="191"/>
                  </a:cubicBezTo>
                  <a:cubicBezTo>
                    <a:pt x="530" y="191"/>
                    <a:pt x="530" y="191"/>
                    <a:pt x="530" y="191"/>
                  </a:cubicBezTo>
                  <a:cubicBezTo>
                    <a:pt x="530" y="210"/>
                    <a:pt x="530" y="210"/>
                    <a:pt x="530" y="210"/>
                  </a:cubicBezTo>
                  <a:close/>
                  <a:moveTo>
                    <a:pt x="530" y="181"/>
                  </a:moveTo>
                  <a:cubicBezTo>
                    <a:pt x="520" y="181"/>
                    <a:pt x="520" y="181"/>
                    <a:pt x="520" y="181"/>
                  </a:cubicBezTo>
                  <a:cubicBezTo>
                    <a:pt x="520" y="162"/>
                    <a:pt x="520" y="162"/>
                    <a:pt x="520" y="162"/>
                  </a:cubicBezTo>
                  <a:cubicBezTo>
                    <a:pt x="530" y="162"/>
                    <a:pt x="530" y="162"/>
                    <a:pt x="530" y="162"/>
                  </a:cubicBezTo>
                  <a:cubicBezTo>
                    <a:pt x="530" y="181"/>
                    <a:pt x="530" y="181"/>
                    <a:pt x="530" y="181"/>
                  </a:cubicBezTo>
                  <a:close/>
                  <a:moveTo>
                    <a:pt x="530" y="153"/>
                  </a:moveTo>
                  <a:cubicBezTo>
                    <a:pt x="520" y="153"/>
                    <a:pt x="520" y="153"/>
                    <a:pt x="520" y="153"/>
                  </a:cubicBezTo>
                  <a:cubicBezTo>
                    <a:pt x="520" y="134"/>
                    <a:pt x="520" y="134"/>
                    <a:pt x="520" y="134"/>
                  </a:cubicBezTo>
                  <a:cubicBezTo>
                    <a:pt x="530" y="134"/>
                    <a:pt x="530" y="134"/>
                    <a:pt x="530" y="134"/>
                  </a:cubicBezTo>
                  <a:cubicBezTo>
                    <a:pt x="530" y="153"/>
                    <a:pt x="530" y="153"/>
                    <a:pt x="530" y="153"/>
                  </a:cubicBezTo>
                  <a:close/>
                  <a:moveTo>
                    <a:pt x="530" y="125"/>
                  </a:moveTo>
                  <a:cubicBezTo>
                    <a:pt x="520" y="125"/>
                    <a:pt x="520" y="125"/>
                    <a:pt x="520" y="125"/>
                  </a:cubicBezTo>
                  <a:cubicBezTo>
                    <a:pt x="519" y="106"/>
                    <a:pt x="519" y="106"/>
                    <a:pt x="519" y="106"/>
                  </a:cubicBezTo>
                  <a:cubicBezTo>
                    <a:pt x="529" y="105"/>
                    <a:pt x="529" y="105"/>
                    <a:pt x="529" y="105"/>
                  </a:cubicBezTo>
                  <a:cubicBezTo>
                    <a:pt x="530" y="125"/>
                    <a:pt x="530" y="125"/>
                    <a:pt x="530" y="125"/>
                  </a:cubicBezTo>
                  <a:close/>
                  <a:moveTo>
                    <a:pt x="527" y="96"/>
                  </a:moveTo>
                  <a:cubicBezTo>
                    <a:pt x="521" y="77"/>
                    <a:pt x="521" y="77"/>
                    <a:pt x="521" y="77"/>
                  </a:cubicBezTo>
                  <a:cubicBezTo>
                    <a:pt x="513" y="80"/>
                    <a:pt x="513" y="80"/>
                    <a:pt x="513" y="80"/>
                  </a:cubicBezTo>
                  <a:cubicBezTo>
                    <a:pt x="515" y="86"/>
                    <a:pt x="517" y="92"/>
                    <a:pt x="518" y="98"/>
                  </a:cubicBezTo>
                  <a:cubicBezTo>
                    <a:pt x="527" y="96"/>
                    <a:pt x="527" y="96"/>
                    <a:pt x="527" y="96"/>
                  </a:cubicBezTo>
                  <a:close/>
                  <a:moveTo>
                    <a:pt x="517" y="68"/>
                  </a:moveTo>
                  <a:cubicBezTo>
                    <a:pt x="505" y="51"/>
                    <a:pt x="505" y="51"/>
                    <a:pt x="505" y="51"/>
                  </a:cubicBezTo>
                  <a:cubicBezTo>
                    <a:pt x="498" y="58"/>
                    <a:pt x="498" y="58"/>
                    <a:pt x="498" y="58"/>
                  </a:cubicBezTo>
                  <a:cubicBezTo>
                    <a:pt x="509" y="72"/>
                    <a:pt x="509" y="72"/>
                    <a:pt x="509" y="72"/>
                  </a:cubicBezTo>
                  <a:cubicBezTo>
                    <a:pt x="517" y="68"/>
                    <a:pt x="517" y="68"/>
                    <a:pt x="517" y="68"/>
                  </a:cubicBezTo>
                  <a:close/>
                  <a:moveTo>
                    <a:pt x="498" y="45"/>
                  </a:moveTo>
                  <a:cubicBezTo>
                    <a:pt x="481" y="34"/>
                    <a:pt x="481" y="34"/>
                    <a:pt x="481" y="34"/>
                  </a:cubicBezTo>
                  <a:cubicBezTo>
                    <a:pt x="477" y="43"/>
                    <a:pt x="477" y="43"/>
                    <a:pt x="477" y="43"/>
                  </a:cubicBezTo>
                  <a:cubicBezTo>
                    <a:pt x="492" y="52"/>
                    <a:pt x="492" y="52"/>
                    <a:pt x="492" y="52"/>
                  </a:cubicBezTo>
                  <a:cubicBezTo>
                    <a:pt x="498" y="45"/>
                    <a:pt x="498" y="45"/>
                    <a:pt x="498" y="45"/>
                  </a:cubicBezTo>
                  <a:close/>
                  <a:moveTo>
                    <a:pt x="471" y="31"/>
                  </a:moveTo>
                  <a:cubicBezTo>
                    <a:pt x="452" y="26"/>
                    <a:pt x="452" y="26"/>
                    <a:pt x="452" y="26"/>
                  </a:cubicBezTo>
                  <a:cubicBezTo>
                    <a:pt x="451" y="36"/>
                    <a:pt x="451" y="36"/>
                    <a:pt x="451" y="36"/>
                  </a:cubicBezTo>
                  <a:cubicBezTo>
                    <a:pt x="468" y="40"/>
                    <a:pt x="468" y="40"/>
                    <a:pt x="468" y="40"/>
                  </a:cubicBezTo>
                  <a:cubicBezTo>
                    <a:pt x="471" y="31"/>
                    <a:pt x="471" y="31"/>
                    <a:pt x="471" y="31"/>
                  </a:cubicBezTo>
                  <a:close/>
                  <a:moveTo>
                    <a:pt x="442" y="25"/>
                  </a:moveTo>
                  <a:cubicBezTo>
                    <a:pt x="423" y="24"/>
                    <a:pt x="423" y="24"/>
                    <a:pt x="423" y="24"/>
                  </a:cubicBezTo>
                  <a:cubicBezTo>
                    <a:pt x="423" y="34"/>
                    <a:pt x="423" y="34"/>
                    <a:pt x="423" y="34"/>
                  </a:cubicBezTo>
                  <a:cubicBezTo>
                    <a:pt x="442" y="34"/>
                    <a:pt x="442" y="34"/>
                    <a:pt x="442" y="34"/>
                  </a:cubicBezTo>
                  <a:cubicBezTo>
                    <a:pt x="442" y="25"/>
                    <a:pt x="442" y="25"/>
                    <a:pt x="442" y="25"/>
                  </a:cubicBezTo>
                  <a:close/>
                  <a:moveTo>
                    <a:pt x="414" y="24"/>
                  </a:moveTo>
                  <a:cubicBezTo>
                    <a:pt x="395" y="24"/>
                    <a:pt x="395" y="24"/>
                    <a:pt x="395" y="24"/>
                  </a:cubicBezTo>
                  <a:cubicBezTo>
                    <a:pt x="395" y="34"/>
                    <a:pt x="395" y="34"/>
                    <a:pt x="395" y="34"/>
                  </a:cubicBezTo>
                  <a:cubicBezTo>
                    <a:pt x="414" y="34"/>
                    <a:pt x="414" y="34"/>
                    <a:pt x="414" y="34"/>
                  </a:cubicBezTo>
                  <a:cubicBezTo>
                    <a:pt x="414" y="24"/>
                    <a:pt x="414" y="24"/>
                    <a:pt x="414" y="24"/>
                  </a:cubicBezTo>
                  <a:close/>
                  <a:moveTo>
                    <a:pt x="385" y="24"/>
                  </a:moveTo>
                  <a:cubicBezTo>
                    <a:pt x="367" y="24"/>
                    <a:pt x="367" y="24"/>
                    <a:pt x="367" y="24"/>
                  </a:cubicBezTo>
                  <a:cubicBezTo>
                    <a:pt x="367" y="34"/>
                    <a:pt x="367" y="34"/>
                    <a:pt x="367" y="34"/>
                  </a:cubicBezTo>
                  <a:cubicBezTo>
                    <a:pt x="385" y="34"/>
                    <a:pt x="385" y="34"/>
                    <a:pt x="385" y="34"/>
                  </a:cubicBezTo>
                  <a:cubicBezTo>
                    <a:pt x="385" y="24"/>
                    <a:pt x="385" y="24"/>
                    <a:pt x="385" y="24"/>
                  </a:cubicBezTo>
                  <a:close/>
                  <a:moveTo>
                    <a:pt x="357" y="24"/>
                  </a:moveTo>
                  <a:cubicBezTo>
                    <a:pt x="338" y="24"/>
                    <a:pt x="338" y="24"/>
                    <a:pt x="338" y="24"/>
                  </a:cubicBezTo>
                  <a:cubicBezTo>
                    <a:pt x="338" y="34"/>
                    <a:pt x="338" y="34"/>
                    <a:pt x="338" y="34"/>
                  </a:cubicBezTo>
                  <a:cubicBezTo>
                    <a:pt x="357" y="34"/>
                    <a:pt x="357" y="34"/>
                    <a:pt x="357" y="34"/>
                  </a:cubicBezTo>
                  <a:cubicBezTo>
                    <a:pt x="357" y="24"/>
                    <a:pt x="357" y="24"/>
                    <a:pt x="357" y="24"/>
                  </a:cubicBezTo>
                  <a:close/>
                  <a:moveTo>
                    <a:pt x="329" y="24"/>
                  </a:moveTo>
                  <a:cubicBezTo>
                    <a:pt x="310" y="24"/>
                    <a:pt x="310" y="24"/>
                    <a:pt x="310" y="24"/>
                  </a:cubicBezTo>
                  <a:cubicBezTo>
                    <a:pt x="310" y="34"/>
                    <a:pt x="310" y="34"/>
                    <a:pt x="310" y="34"/>
                  </a:cubicBezTo>
                  <a:cubicBezTo>
                    <a:pt x="329" y="34"/>
                    <a:pt x="329" y="34"/>
                    <a:pt x="329" y="34"/>
                  </a:cubicBezTo>
                  <a:cubicBezTo>
                    <a:pt x="329" y="24"/>
                    <a:pt x="329" y="24"/>
                    <a:pt x="329" y="24"/>
                  </a:cubicBezTo>
                  <a:close/>
                  <a:moveTo>
                    <a:pt x="300" y="24"/>
                  </a:moveTo>
                  <a:cubicBezTo>
                    <a:pt x="281" y="24"/>
                    <a:pt x="281" y="24"/>
                    <a:pt x="281" y="24"/>
                  </a:cubicBezTo>
                  <a:cubicBezTo>
                    <a:pt x="281" y="34"/>
                    <a:pt x="281" y="34"/>
                    <a:pt x="281" y="34"/>
                  </a:cubicBezTo>
                  <a:cubicBezTo>
                    <a:pt x="300" y="34"/>
                    <a:pt x="300" y="34"/>
                    <a:pt x="300" y="34"/>
                  </a:cubicBezTo>
                  <a:cubicBezTo>
                    <a:pt x="300" y="24"/>
                    <a:pt x="300" y="24"/>
                    <a:pt x="300" y="24"/>
                  </a:cubicBezTo>
                  <a:close/>
                  <a:moveTo>
                    <a:pt x="272" y="24"/>
                  </a:moveTo>
                  <a:cubicBezTo>
                    <a:pt x="253" y="24"/>
                    <a:pt x="253" y="24"/>
                    <a:pt x="253" y="24"/>
                  </a:cubicBezTo>
                  <a:cubicBezTo>
                    <a:pt x="253" y="34"/>
                    <a:pt x="253" y="34"/>
                    <a:pt x="253" y="34"/>
                  </a:cubicBezTo>
                  <a:cubicBezTo>
                    <a:pt x="272" y="34"/>
                    <a:pt x="272" y="34"/>
                    <a:pt x="272" y="34"/>
                  </a:cubicBezTo>
                  <a:cubicBezTo>
                    <a:pt x="272" y="24"/>
                    <a:pt x="272" y="24"/>
                    <a:pt x="272" y="24"/>
                  </a:cubicBezTo>
                  <a:close/>
                  <a:moveTo>
                    <a:pt x="244" y="24"/>
                  </a:moveTo>
                  <a:cubicBezTo>
                    <a:pt x="225" y="24"/>
                    <a:pt x="225" y="24"/>
                    <a:pt x="225" y="24"/>
                  </a:cubicBezTo>
                  <a:cubicBezTo>
                    <a:pt x="225" y="34"/>
                    <a:pt x="225" y="34"/>
                    <a:pt x="225" y="34"/>
                  </a:cubicBezTo>
                  <a:cubicBezTo>
                    <a:pt x="244" y="34"/>
                    <a:pt x="244" y="34"/>
                    <a:pt x="244" y="34"/>
                  </a:cubicBezTo>
                  <a:cubicBezTo>
                    <a:pt x="244" y="24"/>
                    <a:pt x="244" y="24"/>
                    <a:pt x="244" y="24"/>
                  </a:cubicBezTo>
                  <a:close/>
                  <a:moveTo>
                    <a:pt x="215" y="24"/>
                  </a:moveTo>
                  <a:cubicBezTo>
                    <a:pt x="196" y="24"/>
                    <a:pt x="196" y="24"/>
                    <a:pt x="196" y="24"/>
                  </a:cubicBezTo>
                  <a:cubicBezTo>
                    <a:pt x="196" y="34"/>
                    <a:pt x="196" y="34"/>
                    <a:pt x="196" y="34"/>
                  </a:cubicBezTo>
                  <a:cubicBezTo>
                    <a:pt x="215" y="34"/>
                    <a:pt x="215" y="34"/>
                    <a:pt x="215" y="34"/>
                  </a:cubicBezTo>
                  <a:cubicBezTo>
                    <a:pt x="215" y="24"/>
                    <a:pt x="215" y="24"/>
                    <a:pt x="215" y="24"/>
                  </a:cubicBezTo>
                  <a:close/>
                  <a:moveTo>
                    <a:pt x="187" y="24"/>
                  </a:moveTo>
                  <a:cubicBezTo>
                    <a:pt x="168" y="24"/>
                    <a:pt x="168" y="24"/>
                    <a:pt x="168" y="24"/>
                  </a:cubicBezTo>
                  <a:cubicBezTo>
                    <a:pt x="168" y="34"/>
                    <a:pt x="168" y="34"/>
                    <a:pt x="168" y="34"/>
                  </a:cubicBezTo>
                  <a:cubicBezTo>
                    <a:pt x="187" y="34"/>
                    <a:pt x="187" y="34"/>
                    <a:pt x="187" y="34"/>
                  </a:cubicBezTo>
                  <a:cubicBezTo>
                    <a:pt x="187" y="24"/>
                    <a:pt x="187" y="24"/>
                    <a:pt x="187" y="24"/>
                  </a:cubicBezTo>
                  <a:close/>
                  <a:moveTo>
                    <a:pt x="159" y="24"/>
                  </a:moveTo>
                  <a:cubicBezTo>
                    <a:pt x="140" y="24"/>
                    <a:pt x="140" y="24"/>
                    <a:pt x="140" y="24"/>
                  </a:cubicBezTo>
                  <a:cubicBezTo>
                    <a:pt x="140" y="34"/>
                    <a:pt x="140" y="34"/>
                    <a:pt x="140" y="34"/>
                  </a:cubicBezTo>
                  <a:cubicBezTo>
                    <a:pt x="159" y="34"/>
                    <a:pt x="159" y="34"/>
                    <a:pt x="159" y="34"/>
                  </a:cubicBezTo>
                  <a:cubicBezTo>
                    <a:pt x="159" y="24"/>
                    <a:pt x="159" y="24"/>
                    <a:pt x="159" y="24"/>
                  </a:cubicBezTo>
                  <a:close/>
                  <a:moveTo>
                    <a:pt x="130" y="24"/>
                  </a:moveTo>
                  <a:cubicBezTo>
                    <a:pt x="111" y="24"/>
                    <a:pt x="111" y="24"/>
                    <a:pt x="111" y="24"/>
                  </a:cubicBezTo>
                  <a:cubicBezTo>
                    <a:pt x="111" y="34"/>
                    <a:pt x="111" y="34"/>
                    <a:pt x="111" y="34"/>
                  </a:cubicBezTo>
                  <a:cubicBezTo>
                    <a:pt x="130" y="34"/>
                    <a:pt x="130" y="34"/>
                    <a:pt x="130" y="34"/>
                  </a:cubicBezTo>
                  <a:cubicBezTo>
                    <a:pt x="130" y="24"/>
                    <a:pt x="130" y="24"/>
                    <a:pt x="130" y="24"/>
                  </a:cubicBezTo>
                  <a:close/>
                  <a:moveTo>
                    <a:pt x="102" y="24"/>
                  </a:moveTo>
                  <a:cubicBezTo>
                    <a:pt x="83" y="24"/>
                    <a:pt x="83" y="24"/>
                    <a:pt x="83" y="24"/>
                  </a:cubicBezTo>
                  <a:cubicBezTo>
                    <a:pt x="83" y="34"/>
                    <a:pt x="83" y="34"/>
                    <a:pt x="83" y="34"/>
                  </a:cubicBezTo>
                  <a:cubicBezTo>
                    <a:pt x="102" y="34"/>
                    <a:pt x="102" y="34"/>
                    <a:pt x="102" y="34"/>
                  </a:cubicBezTo>
                  <a:cubicBezTo>
                    <a:pt x="102" y="24"/>
                    <a:pt x="102" y="24"/>
                    <a:pt x="102" y="24"/>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3" name="Freeform 25"/>
            <p:cNvSpPr>
              <a:spLocks noEditPoints="1"/>
            </p:cNvSpPr>
            <p:nvPr/>
          </p:nvSpPr>
          <p:spPr bwMode="auto">
            <a:xfrm>
              <a:off x="3383574" y="2775385"/>
              <a:ext cx="704665" cy="277762"/>
            </a:xfrm>
            <a:custGeom>
              <a:avLst/>
              <a:gdLst>
                <a:gd name="T0" fmla="*/ 83 w 530"/>
                <a:gd name="T1" fmla="*/ 24 h 209"/>
                <a:gd name="T2" fmla="*/ 102 w 530"/>
                <a:gd name="T3" fmla="*/ 33 h 209"/>
                <a:gd name="T4" fmla="*/ 130 w 530"/>
                <a:gd name="T5" fmla="*/ 24 h 209"/>
                <a:gd name="T6" fmla="*/ 112 w 530"/>
                <a:gd name="T7" fmla="*/ 33 h 209"/>
                <a:gd name="T8" fmla="*/ 130 w 530"/>
                <a:gd name="T9" fmla="*/ 24 h 209"/>
                <a:gd name="T10" fmla="*/ 140 w 530"/>
                <a:gd name="T11" fmla="*/ 24 h 209"/>
                <a:gd name="T12" fmla="*/ 159 w 530"/>
                <a:gd name="T13" fmla="*/ 33 h 209"/>
                <a:gd name="T14" fmla="*/ 187 w 530"/>
                <a:gd name="T15" fmla="*/ 24 h 209"/>
                <a:gd name="T16" fmla="*/ 168 w 530"/>
                <a:gd name="T17" fmla="*/ 33 h 209"/>
                <a:gd name="T18" fmla="*/ 187 w 530"/>
                <a:gd name="T19" fmla="*/ 24 h 209"/>
                <a:gd name="T20" fmla="*/ 197 w 530"/>
                <a:gd name="T21" fmla="*/ 24 h 209"/>
                <a:gd name="T22" fmla="*/ 215 w 530"/>
                <a:gd name="T23" fmla="*/ 33 h 209"/>
                <a:gd name="T24" fmla="*/ 244 w 530"/>
                <a:gd name="T25" fmla="*/ 24 h 209"/>
                <a:gd name="T26" fmla="*/ 225 w 530"/>
                <a:gd name="T27" fmla="*/ 33 h 209"/>
                <a:gd name="T28" fmla="*/ 244 w 530"/>
                <a:gd name="T29" fmla="*/ 24 h 209"/>
                <a:gd name="T30" fmla="*/ 253 w 530"/>
                <a:gd name="T31" fmla="*/ 24 h 209"/>
                <a:gd name="T32" fmla="*/ 272 w 530"/>
                <a:gd name="T33" fmla="*/ 33 h 209"/>
                <a:gd name="T34" fmla="*/ 300 w 530"/>
                <a:gd name="T35" fmla="*/ 24 h 209"/>
                <a:gd name="T36" fmla="*/ 282 w 530"/>
                <a:gd name="T37" fmla="*/ 33 h 209"/>
                <a:gd name="T38" fmla="*/ 300 w 530"/>
                <a:gd name="T39" fmla="*/ 24 h 209"/>
                <a:gd name="T40" fmla="*/ 310 w 530"/>
                <a:gd name="T41" fmla="*/ 24 h 209"/>
                <a:gd name="T42" fmla="*/ 329 w 530"/>
                <a:gd name="T43" fmla="*/ 33 h 209"/>
                <a:gd name="T44" fmla="*/ 357 w 530"/>
                <a:gd name="T45" fmla="*/ 24 h 209"/>
                <a:gd name="T46" fmla="*/ 338 w 530"/>
                <a:gd name="T47" fmla="*/ 33 h 209"/>
                <a:gd name="T48" fmla="*/ 357 w 530"/>
                <a:gd name="T49" fmla="*/ 24 h 209"/>
                <a:gd name="T50" fmla="*/ 367 w 530"/>
                <a:gd name="T51" fmla="*/ 24 h 209"/>
                <a:gd name="T52" fmla="*/ 385 w 530"/>
                <a:gd name="T53" fmla="*/ 33 h 209"/>
                <a:gd name="T54" fmla="*/ 414 w 530"/>
                <a:gd name="T55" fmla="*/ 24 h 209"/>
                <a:gd name="T56" fmla="*/ 395 w 530"/>
                <a:gd name="T57" fmla="*/ 33 h 209"/>
                <a:gd name="T58" fmla="*/ 414 w 530"/>
                <a:gd name="T59" fmla="*/ 24 h 209"/>
                <a:gd name="T60" fmla="*/ 423 w 530"/>
                <a:gd name="T61" fmla="*/ 24 h 209"/>
                <a:gd name="T62" fmla="*/ 442 w 530"/>
                <a:gd name="T63" fmla="*/ 34 h 209"/>
                <a:gd name="T64" fmla="*/ 471 w 530"/>
                <a:gd name="T65" fmla="*/ 30 h 209"/>
                <a:gd name="T66" fmla="*/ 451 w 530"/>
                <a:gd name="T67" fmla="*/ 35 h 209"/>
                <a:gd name="T68" fmla="*/ 471 w 530"/>
                <a:gd name="T69" fmla="*/ 30 h 209"/>
                <a:gd name="T70" fmla="*/ 481 w 530"/>
                <a:gd name="T71" fmla="*/ 34 h 209"/>
                <a:gd name="T72" fmla="*/ 492 w 530"/>
                <a:gd name="T73" fmla="*/ 52 h 209"/>
                <a:gd name="T74" fmla="*/ 517 w 530"/>
                <a:gd name="T75" fmla="*/ 67 h 209"/>
                <a:gd name="T76" fmla="*/ 498 w 530"/>
                <a:gd name="T77" fmla="*/ 58 h 209"/>
                <a:gd name="T78" fmla="*/ 517 w 530"/>
                <a:gd name="T79" fmla="*/ 67 h 209"/>
                <a:gd name="T80" fmla="*/ 521 w 530"/>
                <a:gd name="T81" fmla="*/ 76 h 209"/>
                <a:gd name="T82" fmla="*/ 518 w 530"/>
                <a:gd name="T83" fmla="*/ 97 h 209"/>
                <a:gd name="T84" fmla="*/ 530 w 530"/>
                <a:gd name="T85" fmla="*/ 124 h 209"/>
                <a:gd name="T86" fmla="*/ 519 w 530"/>
                <a:gd name="T87" fmla="*/ 106 h 209"/>
                <a:gd name="T88" fmla="*/ 530 w 530"/>
                <a:gd name="T89" fmla="*/ 124 h 209"/>
                <a:gd name="T90" fmla="*/ 521 w 530"/>
                <a:gd name="T91" fmla="*/ 153 h 209"/>
                <a:gd name="T92" fmla="*/ 530 w 530"/>
                <a:gd name="T93" fmla="*/ 134 h 209"/>
                <a:gd name="T94" fmla="*/ 530 w 530"/>
                <a:gd name="T95" fmla="*/ 181 h 209"/>
                <a:gd name="T96" fmla="*/ 521 w 530"/>
                <a:gd name="T97" fmla="*/ 162 h 209"/>
                <a:gd name="T98" fmla="*/ 530 w 530"/>
                <a:gd name="T99" fmla="*/ 181 h 209"/>
                <a:gd name="T100" fmla="*/ 521 w 530"/>
                <a:gd name="T101" fmla="*/ 209 h 209"/>
                <a:gd name="T102" fmla="*/ 530 w 530"/>
                <a:gd name="T103" fmla="*/ 190 h 209"/>
                <a:gd name="T104" fmla="*/ 0 w 530"/>
                <a:gd name="T105" fmla="*/ 29 h 209"/>
                <a:gd name="T106" fmla="*/ 58 w 530"/>
                <a:gd name="T107" fmla="*/ 24 h 209"/>
                <a:gd name="T108" fmla="*/ 74 w 530"/>
                <a:gd name="T109" fmla="*/ 33 h 209"/>
                <a:gd name="T110" fmla="*/ 58 w 530"/>
                <a:gd name="T111" fmla="*/ 5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0" h="209">
                  <a:moveTo>
                    <a:pt x="102" y="24"/>
                  </a:moveTo>
                  <a:cubicBezTo>
                    <a:pt x="83" y="24"/>
                    <a:pt x="83" y="24"/>
                    <a:pt x="83" y="24"/>
                  </a:cubicBezTo>
                  <a:cubicBezTo>
                    <a:pt x="83" y="33"/>
                    <a:pt x="83" y="33"/>
                    <a:pt x="83" y="33"/>
                  </a:cubicBezTo>
                  <a:cubicBezTo>
                    <a:pt x="102" y="33"/>
                    <a:pt x="102" y="33"/>
                    <a:pt x="102" y="33"/>
                  </a:cubicBezTo>
                  <a:cubicBezTo>
                    <a:pt x="102" y="24"/>
                    <a:pt x="102" y="24"/>
                    <a:pt x="102" y="24"/>
                  </a:cubicBezTo>
                  <a:close/>
                  <a:moveTo>
                    <a:pt x="130" y="24"/>
                  </a:moveTo>
                  <a:cubicBezTo>
                    <a:pt x="112" y="24"/>
                    <a:pt x="112" y="24"/>
                    <a:pt x="112" y="24"/>
                  </a:cubicBezTo>
                  <a:cubicBezTo>
                    <a:pt x="112" y="33"/>
                    <a:pt x="112" y="33"/>
                    <a:pt x="112" y="33"/>
                  </a:cubicBezTo>
                  <a:cubicBezTo>
                    <a:pt x="130" y="33"/>
                    <a:pt x="130" y="33"/>
                    <a:pt x="130" y="33"/>
                  </a:cubicBezTo>
                  <a:cubicBezTo>
                    <a:pt x="130" y="24"/>
                    <a:pt x="130" y="24"/>
                    <a:pt x="130" y="24"/>
                  </a:cubicBezTo>
                  <a:close/>
                  <a:moveTo>
                    <a:pt x="159" y="24"/>
                  </a:moveTo>
                  <a:cubicBezTo>
                    <a:pt x="140" y="24"/>
                    <a:pt x="140" y="24"/>
                    <a:pt x="140" y="24"/>
                  </a:cubicBezTo>
                  <a:cubicBezTo>
                    <a:pt x="140" y="33"/>
                    <a:pt x="140" y="33"/>
                    <a:pt x="140" y="33"/>
                  </a:cubicBezTo>
                  <a:cubicBezTo>
                    <a:pt x="159" y="33"/>
                    <a:pt x="159" y="33"/>
                    <a:pt x="159" y="33"/>
                  </a:cubicBezTo>
                  <a:cubicBezTo>
                    <a:pt x="159" y="24"/>
                    <a:pt x="159" y="24"/>
                    <a:pt x="159" y="24"/>
                  </a:cubicBezTo>
                  <a:close/>
                  <a:moveTo>
                    <a:pt x="187" y="24"/>
                  </a:moveTo>
                  <a:cubicBezTo>
                    <a:pt x="168" y="24"/>
                    <a:pt x="168" y="24"/>
                    <a:pt x="168" y="24"/>
                  </a:cubicBezTo>
                  <a:cubicBezTo>
                    <a:pt x="168" y="33"/>
                    <a:pt x="168" y="33"/>
                    <a:pt x="168" y="33"/>
                  </a:cubicBezTo>
                  <a:cubicBezTo>
                    <a:pt x="187" y="33"/>
                    <a:pt x="187" y="33"/>
                    <a:pt x="187" y="33"/>
                  </a:cubicBezTo>
                  <a:cubicBezTo>
                    <a:pt x="187" y="24"/>
                    <a:pt x="187" y="24"/>
                    <a:pt x="187" y="24"/>
                  </a:cubicBezTo>
                  <a:close/>
                  <a:moveTo>
                    <a:pt x="215" y="24"/>
                  </a:moveTo>
                  <a:cubicBezTo>
                    <a:pt x="197" y="24"/>
                    <a:pt x="197" y="24"/>
                    <a:pt x="197" y="24"/>
                  </a:cubicBezTo>
                  <a:cubicBezTo>
                    <a:pt x="197" y="33"/>
                    <a:pt x="197" y="33"/>
                    <a:pt x="197" y="33"/>
                  </a:cubicBezTo>
                  <a:cubicBezTo>
                    <a:pt x="215" y="33"/>
                    <a:pt x="215" y="33"/>
                    <a:pt x="215" y="33"/>
                  </a:cubicBezTo>
                  <a:cubicBezTo>
                    <a:pt x="215" y="24"/>
                    <a:pt x="215" y="24"/>
                    <a:pt x="215" y="24"/>
                  </a:cubicBezTo>
                  <a:close/>
                  <a:moveTo>
                    <a:pt x="244" y="24"/>
                  </a:moveTo>
                  <a:cubicBezTo>
                    <a:pt x="225" y="24"/>
                    <a:pt x="225" y="24"/>
                    <a:pt x="225" y="24"/>
                  </a:cubicBezTo>
                  <a:cubicBezTo>
                    <a:pt x="225" y="33"/>
                    <a:pt x="225" y="33"/>
                    <a:pt x="225" y="33"/>
                  </a:cubicBezTo>
                  <a:cubicBezTo>
                    <a:pt x="244" y="33"/>
                    <a:pt x="244" y="33"/>
                    <a:pt x="244" y="33"/>
                  </a:cubicBezTo>
                  <a:cubicBezTo>
                    <a:pt x="244" y="24"/>
                    <a:pt x="244" y="24"/>
                    <a:pt x="244" y="24"/>
                  </a:cubicBezTo>
                  <a:close/>
                  <a:moveTo>
                    <a:pt x="272" y="24"/>
                  </a:moveTo>
                  <a:cubicBezTo>
                    <a:pt x="253" y="24"/>
                    <a:pt x="253" y="24"/>
                    <a:pt x="253" y="24"/>
                  </a:cubicBezTo>
                  <a:cubicBezTo>
                    <a:pt x="253" y="33"/>
                    <a:pt x="253" y="33"/>
                    <a:pt x="253" y="33"/>
                  </a:cubicBezTo>
                  <a:cubicBezTo>
                    <a:pt x="272" y="33"/>
                    <a:pt x="272" y="33"/>
                    <a:pt x="272" y="33"/>
                  </a:cubicBezTo>
                  <a:cubicBezTo>
                    <a:pt x="272" y="24"/>
                    <a:pt x="272" y="24"/>
                    <a:pt x="272" y="24"/>
                  </a:cubicBezTo>
                  <a:close/>
                  <a:moveTo>
                    <a:pt x="300" y="24"/>
                  </a:moveTo>
                  <a:cubicBezTo>
                    <a:pt x="282" y="24"/>
                    <a:pt x="282" y="24"/>
                    <a:pt x="282" y="24"/>
                  </a:cubicBezTo>
                  <a:cubicBezTo>
                    <a:pt x="282" y="33"/>
                    <a:pt x="282" y="33"/>
                    <a:pt x="282" y="33"/>
                  </a:cubicBezTo>
                  <a:cubicBezTo>
                    <a:pt x="300" y="33"/>
                    <a:pt x="300" y="33"/>
                    <a:pt x="300" y="33"/>
                  </a:cubicBezTo>
                  <a:cubicBezTo>
                    <a:pt x="300" y="24"/>
                    <a:pt x="300" y="24"/>
                    <a:pt x="300" y="24"/>
                  </a:cubicBezTo>
                  <a:close/>
                  <a:moveTo>
                    <a:pt x="329" y="24"/>
                  </a:moveTo>
                  <a:cubicBezTo>
                    <a:pt x="310" y="24"/>
                    <a:pt x="310" y="24"/>
                    <a:pt x="310" y="24"/>
                  </a:cubicBezTo>
                  <a:cubicBezTo>
                    <a:pt x="310" y="33"/>
                    <a:pt x="310" y="33"/>
                    <a:pt x="310" y="33"/>
                  </a:cubicBezTo>
                  <a:cubicBezTo>
                    <a:pt x="329" y="33"/>
                    <a:pt x="329" y="33"/>
                    <a:pt x="329" y="33"/>
                  </a:cubicBezTo>
                  <a:cubicBezTo>
                    <a:pt x="329" y="24"/>
                    <a:pt x="329" y="24"/>
                    <a:pt x="329" y="24"/>
                  </a:cubicBezTo>
                  <a:close/>
                  <a:moveTo>
                    <a:pt x="357" y="24"/>
                  </a:moveTo>
                  <a:cubicBezTo>
                    <a:pt x="338" y="24"/>
                    <a:pt x="338" y="24"/>
                    <a:pt x="338" y="24"/>
                  </a:cubicBezTo>
                  <a:cubicBezTo>
                    <a:pt x="338" y="33"/>
                    <a:pt x="338" y="33"/>
                    <a:pt x="338" y="33"/>
                  </a:cubicBezTo>
                  <a:cubicBezTo>
                    <a:pt x="357" y="33"/>
                    <a:pt x="357" y="33"/>
                    <a:pt x="357" y="33"/>
                  </a:cubicBezTo>
                  <a:cubicBezTo>
                    <a:pt x="357" y="24"/>
                    <a:pt x="357" y="24"/>
                    <a:pt x="357" y="24"/>
                  </a:cubicBezTo>
                  <a:close/>
                  <a:moveTo>
                    <a:pt x="385" y="24"/>
                  </a:moveTo>
                  <a:cubicBezTo>
                    <a:pt x="367" y="24"/>
                    <a:pt x="367" y="24"/>
                    <a:pt x="367" y="24"/>
                  </a:cubicBezTo>
                  <a:cubicBezTo>
                    <a:pt x="367" y="33"/>
                    <a:pt x="367" y="33"/>
                    <a:pt x="367" y="33"/>
                  </a:cubicBezTo>
                  <a:cubicBezTo>
                    <a:pt x="385" y="33"/>
                    <a:pt x="385" y="33"/>
                    <a:pt x="385" y="33"/>
                  </a:cubicBezTo>
                  <a:cubicBezTo>
                    <a:pt x="385" y="24"/>
                    <a:pt x="385" y="24"/>
                    <a:pt x="385" y="24"/>
                  </a:cubicBezTo>
                  <a:close/>
                  <a:moveTo>
                    <a:pt x="414" y="24"/>
                  </a:moveTo>
                  <a:cubicBezTo>
                    <a:pt x="395" y="24"/>
                    <a:pt x="395" y="24"/>
                    <a:pt x="395" y="24"/>
                  </a:cubicBezTo>
                  <a:cubicBezTo>
                    <a:pt x="395" y="33"/>
                    <a:pt x="395" y="33"/>
                    <a:pt x="395" y="33"/>
                  </a:cubicBezTo>
                  <a:cubicBezTo>
                    <a:pt x="414" y="33"/>
                    <a:pt x="414" y="33"/>
                    <a:pt x="414" y="33"/>
                  </a:cubicBezTo>
                  <a:cubicBezTo>
                    <a:pt x="414" y="24"/>
                    <a:pt x="414" y="24"/>
                    <a:pt x="414" y="24"/>
                  </a:cubicBezTo>
                  <a:close/>
                  <a:moveTo>
                    <a:pt x="442" y="25"/>
                  </a:moveTo>
                  <a:cubicBezTo>
                    <a:pt x="423" y="24"/>
                    <a:pt x="423" y="24"/>
                    <a:pt x="423" y="24"/>
                  </a:cubicBezTo>
                  <a:cubicBezTo>
                    <a:pt x="423" y="33"/>
                    <a:pt x="423" y="33"/>
                    <a:pt x="423" y="33"/>
                  </a:cubicBezTo>
                  <a:cubicBezTo>
                    <a:pt x="442" y="34"/>
                    <a:pt x="442" y="34"/>
                    <a:pt x="442" y="34"/>
                  </a:cubicBezTo>
                  <a:cubicBezTo>
                    <a:pt x="442" y="25"/>
                    <a:pt x="442" y="25"/>
                    <a:pt x="442" y="25"/>
                  </a:cubicBezTo>
                  <a:close/>
                  <a:moveTo>
                    <a:pt x="471" y="30"/>
                  </a:moveTo>
                  <a:cubicBezTo>
                    <a:pt x="452" y="26"/>
                    <a:pt x="452" y="26"/>
                    <a:pt x="452" y="26"/>
                  </a:cubicBezTo>
                  <a:cubicBezTo>
                    <a:pt x="451" y="35"/>
                    <a:pt x="451" y="35"/>
                    <a:pt x="451" y="35"/>
                  </a:cubicBezTo>
                  <a:cubicBezTo>
                    <a:pt x="468" y="39"/>
                    <a:pt x="468" y="39"/>
                    <a:pt x="468" y="39"/>
                  </a:cubicBezTo>
                  <a:cubicBezTo>
                    <a:pt x="471" y="30"/>
                    <a:pt x="471" y="30"/>
                    <a:pt x="471" y="30"/>
                  </a:cubicBezTo>
                  <a:close/>
                  <a:moveTo>
                    <a:pt x="498" y="44"/>
                  </a:moveTo>
                  <a:cubicBezTo>
                    <a:pt x="481" y="34"/>
                    <a:pt x="481" y="34"/>
                    <a:pt x="481" y="34"/>
                  </a:cubicBezTo>
                  <a:cubicBezTo>
                    <a:pt x="477" y="42"/>
                    <a:pt x="477" y="42"/>
                    <a:pt x="477" y="42"/>
                  </a:cubicBezTo>
                  <a:cubicBezTo>
                    <a:pt x="492" y="52"/>
                    <a:pt x="492" y="52"/>
                    <a:pt x="492" y="52"/>
                  </a:cubicBezTo>
                  <a:cubicBezTo>
                    <a:pt x="498" y="44"/>
                    <a:pt x="498" y="44"/>
                    <a:pt x="498" y="44"/>
                  </a:cubicBezTo>
                  <a:close/>
                  <a:moveTo>
                    <a:pt x="517" y="67"/>
                  </a:moveTo>
                  <a:cubicBezTo>
                    <a:pt x="505" y="51"/>
                    <a:pt x="505" y="51"/>
                    <a:pt x="505" y="51"/>
                  </a:cubicBezTo>
                  <a:cubicBezTo>
                    <a:pt x="498" y="58"/>
                    <a:pt x="498" y="58"/>
                    <a:pt x="498" y="58"/>
                  </a:cubicBezTo>
                  <a:cubicBezTo>
                    <a:pt x="509" y="72"/>
                    <a:pt x="509" y="72"/>
                    <a:pt x="509" y="72"/>
                  </a:cubicBezTo>
                  <a:cubicBezTo>
                    <a:pt x="517" y="67"/>
                    <a:pt x="517" y="67"/>
                    <a:pt x="517" y="67"/>
                  </a:cubicBezTo>
                  <a:close/>
                  <a:moveTo>
                    <a:pt x="527" y="95"/>
                  </a:moveTo>
                  <a:cubicBezTo>
                    <a:pt x="521" y="76"/>
                    <a:pt x="521" y="76"/>
                    <a:pt x="521" y="76"/>
                  </a:cubicBezTo>
                  <a:cubicBezTo>
                    <a:pt x="513" y="80"/>
                    <a:pt x="513" y="80"/>
                    <a:pt x="513" y="80"/>
                  </a:cubicBezTo>
                  <a:cubicBezTo>
                    <a:pt x="515" y="85"/>
                    <a:pt x="517" y="91"/>
                    <a:pt x="518" y="97"/>
                  </a:cubicBezTo>
                  <a:cubicBezTo>
                    <a:pt x="527" y="95"/>
                    <a:pt x="527" y="95"/>
                    <a:pt x="527" y="95"/>
                  </a:cubicBezTo>
                  <a:close/>
                  <a:moveTo>
                    <a:pt x="530" y="124"/>
                  </a:moveTo>
                  <a:cubicBezTo>
                    <a:pt x="521" y="124"/>
                    <a:pt x="521" y="124"/>
                    <a:pt x="521" y="124"/>
                  </a:cubicBezTo>
                  <a:cubicBezTo>
                    <a:pt x="519" y="106"/>
                    <a:pt x="519" y="106"/>
                    <a:pt x="519" y="106"/>
                  </a:cubicBezTo>
                  <a:cubicBezTo>
                    <a:pt x="529" y="105"/>
                    <a:pt x="529" y="105"/>
                    <a:pt x="529" y="105"/>
                  </a:cubicBezTo>
                  <a:cubicBezTo>
                    <a:pt x="530" y="124"/>
                    <a:pt x="530" y="124"/>
                    <a:pt x="530" y="124"/>
                  </a:cubicBezTo>
                  <a:close/>
                  <a:moveTo>
                    <a:pt x="530" y="153"/>
                  </a:moveTo>
                  <a:cubicBezTo>
                    <a:pt x="521" y="153"/>
                    <a:pt x="521" y="153"/>
                    <a:pt x="521" y="153"/>
                  </a:cubicBezTo>
                  <a:cubicBezTo>
                    <a:pt x="521" y="134"/>
                    <a:pt x="521" y="134"/>
                    <a:pt x="521" y="134"/>
                  </a:cubicBezTo>
                  <a:cubicBezTo>
                    <a:pt x="530" y="134"/>
                    <a:pt x="530" y="134"/>
                    <a:pt x="530" y="134"/>
                  </a:cubicBezTo>
                  <a:cubicBezTo>
                    <a:pt x="530" y="153"/>
                    <a:pt x="530" y="153"/>
                    <a:pt x="530" y="153"/>
                  </a:cubicBezTo>
                  <a:close/>
                  <a:moveTo>
                    <a:pt x="530" y="181"/>
                  </a:moveTo>
                  <a:cubicBezTo>
                    <a:pt x="521" y="181"/>
                    <a:pt x="521" y="181"/>
                    <a:pt x="521" y="181"/>
                  </a:cubicBezTo>
                  <a:cubicBezTo>
                    <a:pt x="521" y="162"/>
                    <a:pt x="521" y="162"/>
                    <a:pt x="521" y="162"/>
                  </a:cubicBezTo>
                  <a:cubicBezTo>
                    <a:pt x="530" y="162"/>
                    <a:pt x="530" y="162"/>
                    <a:pt x="530" y="162"/>
                  </a:cubicBezTo>
                  <a:cubicBezTo>
                    <a:pt x="530" y="181"/>
                    <a:pt x="530" y="181"/>
                    <a:pt x="530" y="181"/>
                  </a:cubicBezTo>
                  <a:close/>
                  <a:moveTo>
                    <a:pt x="530" y="209"/>
                  </a:moveTo>
                  <a:cubicBezTo>
                    <a:pt x="521" y="209"/>
                    <a:pt x="521" y="209"/>
                    <a:pt x="521" y="209"/>
                  </a:cubicBezTo>
                  <a:cubicBezTo>
                    <a:pt x="521" y="190"/>
                    <a:pt x="521" y="190"/>
                    <a:pt x="521" y="190"/>
                  </a:cubicBezTo>
                  <a:cubicBezTo>
                    <a:pt x="530" y="190"/>
                    <a:pt x="530" y="190"/>
                    <a:pt x="530" y="190"/>
                  </a:cubicBezTo>
                  <a:cubicBezTo>
                    <a:pt x="530" y="209"/>
                    <a:pt x="530" y="209"/>
                    <a:pt x="530" y="209"/>
                  </a:cubicBezTo>
                  <a:close/>
                  <a:moveTo>
                    <a:pt x="0" y="29"/>
                  </a:moveTo>
                  <a:cubicBezTo>
                    <a:pt x="58" y="0"/>
                    <a:pt x="58" y="0"/>
                    <a:pt x="58" y="0"/>
                  </a:cubicBezTo>
                  <a:cubicBezTo>
                    <a:pt x="58" y="24"/>
                    <a:pt x="58" y="24"/>
                    <a:pt x="58" y="24"/>
                  </a:cubicBezTo>
                  <a:cubicBezTo>
                    <a:pt x="74" y="24"/>
                    <a:pt x="74" y="24"/>
                    <a:pt x="74" y="24"/>
                  </a:cubicBezTo>
                  <a:cubicBezTo>
                    <a:pt x="74" y="33"/>
                    <a:pt x="74" y="33"/>
                    <a:pt x="74" y="33"/>
                  </a:cubicBezTo>
                  <a:cubicBezTo>
                    <a:pt x="58" y="33"/>
                    <a:pt x="58" y="33"/>
                    <a:pt x="58" y="33"/>
                  </a:cubicBezTo>
                  <a:cubicBezTo>
                    <a:pt x="58" y="58"/>
                    <a:pt x="58" y="58"/>
                    <a:pt x="58" y="58"/>
                  </a:cubicBezTo>
                  <a:cubicBezTo>
                    <a:pt x="0" y="29"/>
                    <a:pt x="0" y="29"/>
                    <a:pt x="0" y="29"/>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4" name="Freeform 26"/>
            <p:cNvSpPr>
              <a:spLocks noEditPoints="1"/>
            </p:cNvSpPr>
            <p:nvPr/>
          </p:nvSpPr>
          <p:spPr bwMode="auto">
            <a:xfrm>
              <a:off x="3629571" y="4899070"/>
              <a:ext cx="477712" cy="239669"/>
            </a:xfrm>
            <a:custGeom>
              <a:avLst/>
              <a:gdLst>
                <a:gd name="T0" fmla="*/ 58 w 359"/>
                <a:gd name="T1" fmla="*/ 0 h 181"/>
                <a:gd name="T2" fmla="*/ 74 w 359"/>
                <a:gd name="T3" fmla="*/ 24 h 181"/>
                <a:gd name="T4" fmla="*/ 58 w 359"/>
                <a:gd name="T5" fmla="*/ 33 h 181"/>
                <a:gd name="T6" fmla="*/ 0 w 359"/>
                <a:gd name="T7" fmla="*/ 29 h 181"/>
                <a:gd name="T8" fmla="*/ 349 w 359"/>
                <a:gd name="T9" fmla="*/ 181 h 181"/>
                <a:gd name="T10" fmla="*/ 359 w 359"/>
                <a:gd name="T11" fmla="*/ 162 h 181"/>
                <a:gd name="T12" fmla="*/ 359 w 359"/>
                <a:gd name="T13" fmla="*/ 153 h 181"/>
                <a:gd name="T14" fmla="*/ 349 w 359"/>
                <a:gd name="T15" fmla="*/ 134 h 181"/>
                <a:gd name="T16" fmla="*/ 359 w 359"/>
                <a:gd name="T17" fmla="*/ 153 h 181"/>
                <a:gd name="T18" fmla="*/ 349 w 359"/>
                <a:gd name="T19" fmla="*/ 124 h 181"/>
                <a:gd name="T20" fmla="*/ 358 w 359"/>
                <a:gd name="T21" fmla="*/ 105 h 181"/>
                <a:gd name="T22" fmla="*/ 356 w 359"/>
                <a:gd name="T23" fmla="*/ 95 h 181"/>
                <a:gd name="T24" fmla="*/ 342 w 359"/>
                <a:gd name="T25" fmla="*/ 80 h 181"/>
                <a:gd name="T26" fmla="*/ 356 w 359"/>
                <a:gd name="T27" fmla="*/ 95 h 181"/>
                <a:gd name="T28" fmla="*/ 334 w 359"/>
                <a:gd name="T29" fmla="*/ 51 h 181"/>
                <a:gd name="T30" fmla="*/ 338 w 359"/>
                <a:gd name="T31" fmla="*/ 72 h 181"/>
                <a:gd name="T32" fmla="*/ 327 w 359"/>
                <a:gd name="T33" fmla="*/ 44 h 181"/>
                <a:gd name="T34" fmla="*/ 306 w 359"/>
                <a:gd name="T35" fmla="*/ 43 h 181"/>
                <a:gd name="T36" fmla="*/ 327 w 359"/>
                <a:gd name="T37" fmla="*/ 44 h 181"/>
                <a:gd name="T38" fmla="*/ 281 w 359"/>
                <a:gd name="T39" fmla="*/ 26 h 181"/>
                <a:gd name="T40" fmla="*/ 297 w 359"/>
                <a:gd name="T41" fmla="*/ 39 h 181"/>
                <a:gd name="T42" fmla="*/ 271 w 359"/>
                <a:gd name="T43" fmla="*/ 25 h 181"/>
                <a:gd name="T44" fmla="*/ 252 w 359"/>
                <a:gd name="T45" fmla="*/ 33 h 181"/>
                <a:gd name="T46" fmla="*/ 271 w 359"/>
                <a:gd name="T47" fmla="*/ 25 h 181"/>
                <a:gd name="T48" fmla="*/ 224 w 359"/>
                <a:gd name="T49" fmla="*/ 24 h 181"/>
                <a:gd name="T50" fmla="*/ 243 w 359"/>
                <a:gd name="T51" fmla="*/ 33 h 181"/>
                <a:gd name="T52" fmla="*/ 214 w 359"/>
                <a:gd name="T53" fmla="*/ 24 h 181"/>
                <a:gd name="T54" fmla="*/ 195 w 359"/>
                <a:gd name="T55" fmla="*/ 33 h 181"/>
                <a:gd name="T56" fmla="*/ 214 w 359"/>
                <a:gd name="T57" fmla="*/ 24 h 181"/>
                <a:gd name="T58" fmla="*/ 167 w 359"/>
                <a:gd name="T59" fmla="*/ 24 h 181"/>
                <a:gd name="T60" fmla="*/ 186 w 359"/>
                <a:gd name="T61" fmla="*/ 33 h 181"/>
                <a:gd name="T62" fmla="*/ 158 w 359"/>
                <a:gd name="T63" fmla="*/ 24 h 181"/>
                <a:gd name="T64" fmla="*/ 139 w 359"/>
                <a:gd name="T65" fmla="*/ 33 h 181"/>
                <a:gd name="T66" fmla="*/ 158 w 359"/>
                <a:gd name="T67" fmla="*/ 24 h 181"/>
                <a:gd name="T68" fmla="*/ 110 w 359"/>
                <a:gd name="T69" fmla="*/ 24 h 181"/>
                <a:gd name="T70" fmla="*/ 129 w 359"/>
                <a:gd name="T71" fmla="*/ 33 h 181"/>
                <a:gd name="T72" fmla="*/ 101 w 359"/>
                <a:gd name="T73" fmla="*/ 24 h 181"/>
                <a:gd name="T74" fmla="*/ 82 w 359"/>
                <a:gd name="T75" fmla="*/ 33 h 181"/>
                <a:gd name="T76" fmla="*/ 101 w 359"/>
                <a:gd name="T77" fmla="*/ 2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9" h="181">
                  <a:moveTo>
                    <a:pt x="0" y="29"/>
                  </a:moveTo>
                  <a:cubicBezTo>
                    <a:pt x="58" y="0"/>
                    <a:pt x="58" y="0"/>
                    <a:pt x="58" y="0"/>
                  </a:cubicBezTo>
                  <a:cubicBezTo>
                    <a:pt x="58" y="24"/>
                    <a:pt x="58" y="24"/>
                    <a:pt x="58" y="24"/>
                  </a:cubicBezTo>
                  <a:cubicBezTo>
                    <a:pt x="74" y="24"/>
                    <a:pt x="74" y="24"/>
                    <a:pt x="74" y="24"/>
                  </a:cubicBezTo>
                  <a:cubicBezTo>
                    <a:pt x="74" y="33"/>
                    <a:pt x="74" y="33"/>
                    <a:pt x="74" y="33"/>
                  </a:cubicBezTo>
                  <a:cubicBezTo>
                    <a:pt x="58" y="33"/>
                    <a:pt x="58" y="33"/>
                    <a:pt x="58" y="33"/>
                  </a:cubicBezTo>
                  <a:cubicBezTo>
                    <a:pt x="58" y="58"/>
                    <a:pt x="58" y="58"/>
                    <a:pt x="58" y="58"/>
                  </a:cubicBezTo>
                  <a:cubicBezTo>
                    <a:pt x="0" y="29"/>
                    <a:pt x="0" y="29"/>
                    <a:pt x="0" y="29"/>
                  </a:cubicBezTo>
                  <a:close/>
                  <a:moveTo>
                    <a:pt x="359" y="181"/>
                  </a:moveTo>
                  <a:cubicBezTo>
                    <a:pt x="349" y="181"/>
                    <a:pt x="349" y="181"/>
                    <a:pt x="349" y="181"/>
                  </a:cubicBezTo>
                  <a:cubicBezTo>
                    <a:pt x="349" y="162"/>
                    <a:pt x="349" y="162"/>
                    <a:pt x="349" y="162"/>
                  </a:cubicBezTo>
                  <a:cubicBezTo>
                    <a:pt x="359" y="162"/>
                    <a:pt x="359" y="162"/>
                    <a:pt x="359" y="162"/>
                  </a:cubicBezTo>
                  <a:cubicBezTo>
                    <a:pt x="359" y="181"/>
                    <a:pt x="359" y="181"/>
                    <a:pt x="359" y="181"/>
                  </a:cubicBezTo>
                  <a:close/>
                  <a:moveTo>
                    <a:pt x="359" y="153"/>
                  </a:moveTo>
                  <a:cubicBezTo>
                    <a:pt x="349" y="153"/>
                    <a:pt x="349" y="153"/>
                    <a:pt x="349" y="153"/>
                  </a:cubicBezTo>
                  <a:cubicBezTo>
                    <a:pt x="349" y="134"/>
                    <a:pt x="349" y="134"/>
                    <a:pt x="349" y="134"/>
                  </a:cubicBezTo>
                  <a:cubicBezTo>
                    <a:pt x="359" y="134"/>
                    <a:pt x="359" y="134"/>
                    <a:pt x="359" y="134"/>
                  </a:cubicBezTo>
                  <a:cubicBezTo>
                    <a:pt x="359" y="153"/>
                    <a:pt x="359" y="153"/>
                    <a:pt x="359" y="153"/>
                  </a:cubicBezTo>
                  <a:close/>
                  <a:moveTo>
                    <a:pt x="359" y="124"/>
                  </a:moveTo>
                  <a:cubicBezTo>
                    <a:pt x="349" y="124"/>
                    <a:pt x="349" y="124"/>
                    <a:pt x="349" y="124"/>
                  </a:cubicBezTo>
                  <a:cubicBezTo>
                    <a:pt x="348" y="106"/>
                    <a:pt x="348" y="106"/>
                    <a:pt x="348" y="106"/>
                  </a:cubicBezTo>
                  <a:cubicBezTo>
                    <a:pt x="358" y="105"/>
                    <a:pt x="358" y="105"/>
                    <a:pt x="358" y="105"/>
                  </a:cubicBezTo>
                  <a:cubicBezTo>
                    <a:pt x="359" y="124"/>
                    <a:pt x="359" y="124"/>
                    <a:pt x="359" y="124"/>
                  </a:cubicBezTo>
                  <a:close/>
                  <a:moveTo>
                    <a:pt x="356" y="95"/>
                  </a:moveTo>
                  <a:cubicBezTo>
                    <a:pt x="350" y="76"/>
                    <a:pt x="350" y="76"/>
                    <a:pt x="350" y="76"/>
                  </a:cubicBezTo>
                  <a:cubicBezTo>
                    <a:pt x="342" y="80"/>
                    <a:pt x="342" y="80"/>
                    <a:pt x="342" y="80"/>
                  </a:cubicBezTo>
                  <a:cubicBezTo>
                    <a:pt x="344" y="85"/>
                    <a:pt x="346" y="91"/>
                    <a:pt x="347" y="97"/>
                  </a:cubicBezTo>
                  <a:cubicBezTo>
                    <a:pt x="356" y="95"/>
                    <a:pt x="356" y="95"/>
                    <a:pt x="356" y="95"/>
                  </a:cubicBezTo>
                  <a:close/>
                  <a:moveTo>
                    <a:pt x="346" y="67"/>
                  </a:moveTo>
                  <a:cubicBezTo>
                    <a:pt x="334" y="51"/>
                    <a:pt x="334" y="51"/>
                    <a:pt x="334" y="51"/>
                  </a:cubicBezTo>
                  <a:cubicBezTo>
                    <a:pt x="327" y="58"/>
                    <a:pt x="327" y="58"/>
                    <a:pt x="327" y="58"/>
                  </a:cubicBezTo>
                  <a:cubicBezTo>
                    <a:pt x="338" y="72"/>
                    <a:pt x="338" y="72"/>
                    <a:pt x="338" y="72"/>
                  </a:cubicBezTo>
                  <a:cubicBezTo>
                    <a:pt x="346" y="67"/>
                    <a:pt x="346" y="67"/>
                    <a:pt x="346" y="67"/>
                  </a:cubicBezTo>
                  <a:close/>
                  <a:moveTo>
                    <a:pt x="327" y="44"/>
                  </a:moveTo>
                  <a:cubicBezTo>
                    <a:pt x="310" y="34"/>
                    <a:pt x="310" y="34"/>
                    <a:pt x="310" y="34"/>
                  </a:cubicBezTo>
                  <a:cubicBezTo>
                    <a:pt x="306" y="43"/>
                    <a:pt x="306" y="43"/>
                    <a:pt x="306" y="43"/>
                  </a:cubicBezTo>
                  <a:cubicBezTo>
                    <a:pt x="321" y="52"/>
                    <a:pt x="321" y="52"/>
                    <a:pt x="321" y="52"/>
                  </a:cubicBezTo>
                  <a:cubicBezTo>
                    <a:pt x="327" y="44"/>
                    <a:pt x="327" y="44"/>
                    <a:pt x="327" y="44"/>
                  </a:cubicBezTo>
                  <a:close/>
                  <a:moveTo>
                    <a:pt x="300" y="30"/>
                  </a:moveTo>
                  <a:cubicBezTo>
                    <a:pt x="281" y="26"/>
                    <a:pt x="281" y="26"/>
                    <a:pt x="281" y="26"/>
                  </a:cubicBezTo>
                  <a:cubicBezTo>
                    <a:pt x="280" y="35"/>
                    <a:pt x="280" y="35"/>
                    <a:pt x="280" y="35"/>
                  </a:cubicBezTo>
                  <a:cubicBezTo>
                    <a:pt x="297" y="39"/>
                    <a:pt x="297" y="39"/>
                    <a:pt x="297" y="39"/>
                  </a:cubicBezTo>
                  <a:cubicBezTo>
                    <a:pt x="300" y="30"/>
                    <a:pt x="300" y="30"/>
                    <a:pt x="300" y="30"/>
                  </a:cubicBezTo>
                  <a:close/>
                  <a:moveTo>
                    <a:pt x="271" y="25"/>
                  </a:moveTo>
                  <a:cubicBezTo>
                    <a:pt x="252" y="24"/>
                    <a:pt x="252" y="24"/>
                    <a:pt x="252" y="24"/>
                  </a:cubicBezTo>
                  <a:cubicBezTo>
                    <a:pt x="252" y="33"/>
                    <a:pt x="252" y="33"/>
                    <a:pt x="252" y="33"/>
                  </a:cubicBezTo>
                  <a:cubicBezTo>
                    <a:pt x="271" y="34"/>
                    <a:pt x="271" y="34"/>
                    <a:pt x="271" y="34"/>
                  </a:cubicBezTo>
                  <a:cubicBezTo>
                    <a:pt x="271" y="25"/>
                    <a:pt x="271" y="25"/>
                    <a:pt x="271" y="25"/>
                  </a:cubicBezTo>
                  <a:close/>
                  <a:moveTo>
                    <a:pt x="243" y="24"/>
                  </a:moveTo>
                  <a:cubicBezTo>
                    <a:pt x="224" y="24"/>
                    <a:pt x="224" y="24"/>
                    <a:pt x="224" y="24"/>
                  </a:cubicBezTo>
                  <a:cubicBezTo>
                    <a:pt x="224" y="33"/>
                    <a:pt x="224" y="33"/>
                    <a:pt x="224" y="33"/>
                  </a:cubicBezTo>
                  <a:cubicBezTo>
                    <a:pt x="243" y="33"/>
                    <a:pt x="243" y="33"/>
                    <a:pt x="243" y="33"/>
                  </a:cubicBezTo>
                  <a:cubicBezTo>
                    <a:pt x="243" y="24"/>
                    <a:pt x="243" y="24"/>
                    <a:pt x="243" y="24"/>
                  </a:cubicBezTo>
                  <a:close/>
                  <a:moveTo>
                    <a:pt x="214" y="24"/>
                  </a:moveTo>
                  <a:cubicBezTo>
                    <a:pt x="195" y="24"/>
                    <a:pt x="195" y="24"/>
                    <a:pt x="195" y="24"/>
                  </a:cubicBezTo>
                  <a:cubicBezTo>
                    <a:pt x="195" y="33"/>
                    <a:pt x="195" y="33"/>
                    <a:pt x="195" y="33"/>
                  </a:cubicBezTo>
                  <a:cubicBezTo>
                    <a:pt x="214" y="33"/>
                    <a:pt x="214" y="33"/>
                    <a:pt x="214" y="33"/>
                  </a:cubicBezTo>
                  <a:cubicBezTo>
                    <a:pt x="214" y="24"/>
                    <a:pt x="214" y="24"/>
                    <a:pt x="214" y="24"/>
                  </a:cubicBezTo>
                  <a:close/>
                  <a:moveTo>
                    <a:pt x="186" y="24"/>
                  </a:moveTo>
                  <a:cubicBezTo>
                    <a:pt x="167" y="24"/>
                    <a:pt x="167" y="24"/>
                    <a:pt x="167" y="24"/>
                  </a:cubicBezTo>
                  <a:cubicBezTo>
                    <a:pt x="167" y="33"/>
                    <a:pt x="167" y="33"/>
                    <a:pt x="167" y="33"/>
                  </a:cubicBezTo>
                  <a:cubicBezTo>
                    <a:pt x="186" y="33"/>
                    <a:pt x="186" y="33"/>
                    <a:pt x="186" y="33"/>
                  </a:cubicBezTo>
                  <a:cubicBezTo>
                    <a:pt x="186" y="24"/>
                    <a:pt x="186" y="24"/>
                    <a:pt x="186" y="24"/>
                  </a:cubicBezTo>
                  <a:close/>
                  <a:moveTo>
                    <a:pt x="158" y="24"/>
                  </a:moveTo>
                  <a:cubicBezTo>
                    <a:pt x="139" y="24"/>
                    <a:pt x="139" y="24"/>
                    <a:pt x="139" y="24"/>
                  </a:cubicBezTo>
                  <a:cubicBezTo>
                    <a:pt x="139" y="33"/>
                    <a:pt x="139" y="33"/>
                    <a:pt x="139" y="33"/>
                  </a:cubicBezTo>
                  <a:cubicBezTo>
                    <a:pt x="158" y="33"/>
                    <a:pt x="158" y="33"/>
                    <a:pt x="158" y="33"/>
                  </a:cubicBezTo>
                  <a:cubicBezTo>
                    <a:pt x="158" y="24"/>
                    <a:pt x="158" y="24"/>
                    <a:pt x="158" y="24"/>
                  </a:cubicBezTo>
                  <a:close/>
                  <a:moveTo>
                    <a:pt x="129" y="24"/>
                  </a:moveTo>
                  <a:cubicBezTo>
                    <a:pt x="110" y="24"/>
                    <a:pt x="110" y="24"/>
                    <a:pt x="110" y="24"/>
                  </a:cubicBezTo>
                  <a:cubicBezTo>
                    <a:pt x="110" y="33"/>
                    <a:pt x="110" y="33"/>
                    <a:pt x="110" y="33"/>
                  </a:cubicBezTo>
                  <a:cubicBezTo>
                    <a:pt x="129" y="33"/>
                    <a:pt x="129" y="33"/>
                    <a:pt x="129" y="33"/>
                  </a:cubicBezTo>
                  <a:cubicBezTo>
                    <a:pt x="129" y="24"/>
                    <a:pt x="129" y="24"/>
                    <a:pt x="129" y="24"/>
                  </a:cubicBezTo>
                  <a:close/>
                  <a:moveTo>
                    <a:pt x="101" y="24"/>
                  </a:moveTo>
                  <a:cubicBezTo>
                    <a:pt x="82" y="24"/>
                    <a:pt x="82" y="24"/>
                    <a:pt x="82" y="24"/>
                  </a:cubicBezTo>
                  <a:cubicBezTo>
                    <a:pt x="82" y="33"/>
                    <a:pt x="82" y="33"/>
                    <a:pt x="82" y="33"/>
                  </a:cubicBezTo>
                  <a:cubicBezTo>
                    <a:pt x="101" y="33"/>
                    <a:pt x="101" y="33"/>
                    <a:pt x="101" y="33"/>
                  </a:cubicBezTo>
                  <a:cubicBezTo>
                    <a:pt x="101" y="24"/>
                    <a:pt x="101" y="24"/>
                    <a:pt x="101" y="24"/>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5" name="Freeform 27"/>
            <p:cNvSpPr>
              <a:spLocks noEditPoints="1"/>
            </p:cNvSpPr>
            <p:nvPr/>
          </p:nvSpPr>
          <p:spPr bwMode="auto">
            <a:xfrm>
              <a:off x="4981765" y="4702256"/>
              <a:ext cx="704665" cy="431721"/>
            </a:xfrm>
            <a:custGeom>
              <a:avLst/>
              <a:gdLst>
                <a:gd name="T0" fmla="*/ 472 w 530"/>
                <a:gd name="T1" fmla="*/ 25 h 323"/>
                <a:gd name="T2" fmla="*/ 472 w 530"/>
                <a:gd name="T3" fmla="*/ 34 h 323"/>
                <a:gd name="T4" fmla="*/ 0 w 530"/>
                <a:gd name="T5" fmla="*/ 323 h 323"/>
                <a:gd name="T6" fmla="*/ 0 w 530"/>
                <a:gd name="T7" fmla="*/ 304 h 323"/>
                <a:gd name="T8" fmla="*/ 9 w 530"/>
                <a:gd name="T9" fmla="*/ 295 h 323"/>
                <a:gd name="T10" fmla="*/ 0 w 530"/>
                <a:gd name="T11" fmla="*/ 295 h 323"/>
                <a:gd name="T12" fmla="*/ 9 w 530"/>
                <a:gd name="T13" fmla="*/ 248 h 323"/>
                <a:gd name="T14" fmla="*/ 0 w 530"/>
                <a:gd name="T15" fmla="*/ 238 h 323"/>
                <a:gd name="T16" fmla="*/ 0 w 530"/>
                <a:gd name="T17" fmla="*/ 219 h 323"/>
                <a:gd name="T18" fmla="*/ 9 w 530"/>
                <a:gd name="T19" fmla="*/ 210 h 323"/>
                <a:gd name="T20" fmla="*/ 0 w 530"/>
                <a:gd name="T21" fmla="*/ 210 h 323"/>
                <a:gd name="T22" fmla="*/ 9 w 530"/>
                <a:gd name="T23" fmla="*/ 163 h 323"/>
                <a:gd name="T24" fmla="*/ 0 w 530"/>
                <a:gd name="T25" fmla="*/ 153 h 323"/>
                <a:gd name="T26" fmla="*/ 0 w 530"/>
                <a:gd name="T27" fmla="*/ 134 h 323"/>
                <a:gd name="T28" fmla="*/ 9 w 530"/>
                <a:gd name="T29" fmla="*/ 125 h 323"/>
                <a:gd name="T30" fmla="*/ 0 w 530"/>
                <a:gd name="T31" fmla="*/ 125 h 323"/>
                <a:gd name="T32" fmla="*/ 17 w 530"/>
                <a:gd name="T33" fmla="*/ 81 h 323"/>
                <a:gd name="T34" fmla="*/ 13 w 530"/>
                <a:gd name="T35" fmla="*/ 68 h 323"/>
                <a:gd name="T36" fmla="*/ 21 w 530"/>
                <a:gd name="T37" fmla="*/ 72 h 323"/>
                <a:gd name="T38" fmla="*/ 49 w 530"/>
                <a:gd name="T39" fmla="*/ 35 h 323"/>
                <a:gd name="T40" fmla="*/ 32 w 530"/>
                <a:gd name="T41" fmla="*/ 45 h 323"/>
                <a:gd name="T42" fmla="*/ 79 w 530"/>
                <a:gd name="T43" fmla="*/ 36 h 323"/>
                <a:gd name="T44" fmla="*/ 87 w 530"/>
                <a:gd name="T45" fmla="*/ 25 h 323"/>
                <a:gd name="T46" fmla="*/ 88 w 530"/>
                <a:gd name="T47" fmla="*/ 35 h 323"/>
                <a:gd name="T48" fmla="*/ 135 w 530"/>
                <a:gd name="T49" fmla="*/ 25 h 323"/>
                <a:gd name="T50" fmla="*/ 116 w 530"/>
                <a:gd name="T51" fmla="*/ 25 h 323"/>
                <a:gd name="T52" fmla="*/ 163 w 530"/>
                <a:gd name="T53" fmla="*/ 34 h 323"/>
                <a:gd name="T54" fmla="*/ 173 w 530"/>
                <a:gd name="T55" fmla="*/ 25 h 323"/>
                <a:gd name="T56" fmla="*/ 173 w 530"/>
                <a:gd name="T57" fmla="*/ 34 h 323"/>
                <a:gd name="T58" fmla="*/ 220 w 530"/>
                <a:gd name="T59" fmla="*/ 25 h 323"/>
                <a:gd name="T60" fmla="*/ 201 w 530"/>
                <a:gd name="T61" fmla="*/ 25 h 323"/>
                <a:gd name="T62" fmla="*/ 248 w 530"/>
                <a:gd name="T63" fmla="*/ 34 h 323"/>
                <a:gd name="T64" fmla="*/ 258 w 530"/>
                <a:gd name="T65" fmla="*/ 25 h 323"/>
                <a:gd name="T66" fmla="*/ 258 w 530"/>
                <a:gd name="T67" fmla="*/ 34 h 323"/>
                <a:gd name="T68" fmla="*/ 305 w 530"/>
                <a:gd name="T69" fmla="*/ 25 h 323"/>
                <a:gd name="T70" fmla="*/ 286 w 530"/>
                <a:gd name="T71" fmla="*/ 25 h 323"/>
                <a:gd name="T72" fmla="*/ 333 w 530"/>
                <a:gd name="T73" fmla="*/ 34 h 323"/>
                <a:gd name="T74" fmla="*/ 343 w 530"/>
                <a:gd name="T75" fmla="*/ 25 h 323"/>
                <a:gd name="T76" fmla="*/ 343 w 530"/>
                <a:gd name="T77" fmla="*/ 34 h 323"/>
                <a:gd name="T78" fmla="*/ 390 w 530"/>
                <a:gd name="T79" fmla="*/ 25 h 323"/>
                <a:gd name="T80" fmla="*/ 371 w 530"/>
                <a:gd name="T81" fmla="*/ 25 h 323"/>
                <a:gd name="T82" fmla="*/ 418 w 530"/>
                <a:gd name="T83" fmla="*/ 34 h 323"/>
                <a:gd name="T84" fmla="*/ 428 w 530"/>
                <a:gd name="T85" fmla="*/ 25 h 323"/>
                <a:gd name="T86" fmla="*/ 428 w 530"/>
                <a:gd name="T87" fmla="*/ 34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0" h="323">
                  <a:moveTo>
                    <a:pt x="530" y="29"/>
                  </a:moveTo>
                  <a:cubicBezTo>
                    <a:pt x="472" y="0"/>
                    <a:pt x="472" y="0"/>
                    <a:pt x="472" y="0"/>
                  </a:cubicBezTo>
                  <a:cubicBezTo>
                    <a:pt x="472" y="25"/>
                    <a:pt x="472" y="25"/>
                    <a:pt x="472" y="25"/>
                  </a:cubicBezTo>
                  <a:cubicBezTo>
                    <a:pt x="456" y="25"/>
                    <a:pt x="456" y="25"/>
                    <a:pt x="456" y="25"/>
                  </a:cubicBezTo>
                  <a:cubicBezTo>
                    <a:pt x="456" y="34"/>
                    <a:pt x="456" y="34"/>
                    <a:pt x="456" y="34"/>
                  </a:cubicBezTo>
                  <a:cubicBezTo>
                    <a:pt x="472" y="34"/>
                    <a:pt x="472" y="34"/>
                    <a:pt x="472" y="34"/>
                  </a:cubicBezTo>
                  <a:cubicBezTo>
                    <a:pt x="472" y="58"/>
                    <a:pt x="472" y="58"/>
                    <a:pt x="472" y="58"/>
                  </a:cubicBezTo>
                  <a:cubicBezTo>
                    <a:pt x="530" y="29"/>
                    <a:pt x="530" y="29"/>
                    <a:pt x="530" y="29"/>
                  </a:cubicBezTo>
                  <a:close/>
                  <a:moveTo>
                    <a:pt x="0" y="323"/>
                  </a:moveTo>
                  <a:cubicBezTo>
                    <a:pt x="9" y="323"/>
                    <a:pt x="9" y="323"/>
                    <a:pt x="9" y="323"/>
                  </a:cubicBezTo>
                  <a:cubicBezTo>
                    <a:pt x="9" y="304"/>
                    <a:pt x="9" y="304"/>
                    <a:pt x="9" y="304"/>
                  </a:cubicBezTo>
                  <a:cubicBezTo>
                    <a:pt x="0" y="304"/>
                    <a:pt x="0" y="304"/>
                    <a:pt x="0" y="304"/>
                  </a:cubicBezTo>
                  <a:cubicBezTo>
                    <a:pt x="0" y="323"/>
                    <a:pt x="0" y="323"/>
                    <a:pt x="0" y="323"/>
                  </a:cubicBezTo>
                  <a:close/>
                  <a:moveTo>
                    <a:pt x="0" y="295"/>
                  </a:moveTo>
                  <a:cubicBezTo>
                    <a:pt x="9" y="295"/>
                    <a:pt x="9" y="295"/>
                    <a:pt x="9" y="295"/>
                  </a:cubicBezTo>
                  <a:cubicBezTo>
                    <a:pt x="9" y="276"/>
                    <a:pt x="9" y="276"/>
                    <a:pt x="9" y="276"/>
                  </a:cubicBezTo>
                  <a:cubicBezTo>
                    <a:pt x="0" y="276"/>
                    <a:pt x="0" y="276"/>
                    <a:pt x="0" y="276"/>
                  </a:cubicBezTo>
                  <a:cubicBezTo>
                    <a:pt x="0" y="295"/>
                    <a:pt x="0" y="295"/>
                    <a:pt x="0" y="295"/>
                  </a:cubicBezTo>
                  <a:close/>
                  <a:moveTo>
                    <a:pt x="0" y="267"/>
                  </a:moveTo>
                  <a:cubicBezTo>
                    <a:pt x="9" y="267"/>
                    <a:pt x="9" y="267"/>
                    <a:pt x="9" y="267"/>
                  </a:cubicBezTo>
                  <a:cubicBezTo>
                    <a:pt x="9" y="248"/>
                    <a:pt x="9" y="248"/>
                    <a:pt x="9" y="248"/>
                  </a:cubicBezTo>
                  <a:cubicBezTo>
                    <a:pt x="0" y="248"/>
                    <a:pt x="0" y="248"/>
                    <a:pt x="0" y="248"/>
                  </a:cubicBezTo>
                  <a:cubicBezTo>
                    <a:pt x="0" y="267"/>
                    <a:pt x="0" y="267"/>
                    <a:pt x="0" y="267"/>
                  </a:cubicBezTo>
                  <a:close/>
                  <a:moveTo>
                    <a:pt x="0" y="238"/>
                  </a:moveTo>
                  <a:cubicBezTo>
                    <a:pt x="9" y="238"/>
                    <a:pt x="9" y="238"/>
                    <a:pt x="9" y="238"/>
                  </a:cubicBezTo>
                  <a:cubicBezTo>
                    <a:pt x="9" y="219"/>
                    <a:pt x="9" y="219"/>
                    <a:pt x="9" y="219"/>
                  </a:cubicBezTo>
                  <a:cubicBezTo>
                    <a:pt x="0" y="219"/>
                    <a:pt x="0" y="219"/>
                    <a:pt x="0" y="219"/>
                  </a:cubicBezTo>
                  <a:cubicBezTo>
                    <a:pt x="0" y="238"/>
                    <a:pt x="0" y="238"/>
                    <a:pt x="0" y="238"/>
                  </a:cubicBezTo>
                  <a:close/>
                  <a:moveTo>
                    <a:pt x="0" y="210"/>
                  </a:moveTo>
                  <a:cubicBezTo>
                    <a:pt x="9" y="210"/>
                    <a:pt x="9" y="210"/>
                    <a:pt x="9" y="210"/>
                  </a:cubicBezTo>
                  <a:cubicBezTo>
                    <a:pt x="9" y="191"/>
                    <a:pt x="9" y="191"/>
                    <a:pt x="9" y="191"/>
                  </a:cubicBezTo>
                  <a:cubicBezTo>
                    <a:pt x="0" y="191"/>
                    <a:pt x="0" y="191"/>
                    <a:pt x="0" y="191"/>
                  </a:cubicBezTo>
                  <a:cubicBezTo>
                    <a:pt x="0" y="210"/>
                    <a:pt x="0" y="210"/>
                    <a:pt x="0" y="210"/>
                  </a:cubicBezTo>
                  <a:close/>
                  <a:moveTo>
                    <a:pt x="0" y="182"/>
                  </a:moveTo>
                  <a:cubicBezTo>
                    <a:pt x="9" y="182"/>
                    <a:pt x="9" y="182"/>
                    <a:pt x="9" y="182"/>
                  </a:cubicBezTo>
                  <a:cubicBezTo>
                    <a:pt x="9" y="163"/>
                    <a:pt x="9" y="163"/>
                    <a:pt x="9" y="163"/>
                  </a:cubicBezTo>
                  <a:cubicBezTo>
                    <a:pt x="0" y="163"/>
                    <a:pt x="0" y="163"/>
                    <a:pt x="0" y="163"/>
                  </a:cubicBezTo>
                  <a:cubicBezTo>
                    <a:pt x="0" y="182"/>
                    <a:pt x="0" y="182"/>
                    <a:pt x="0" y="182"/>
                  </a:cubicBezTo>
                  <a:close/>
                  <a:moveTo>
                    <a:pt x="0" y="153"/>
                  </a:moveTo>
                  <a:cubicBezTo>
                    <a:pt x="9" y="153"/>
                    <a:pt x="9" y="153"/>
                    <a:pt x="9" y="153"/>
                  </a:cubicBezTo>
                  <a:cubicBezTo>
                    <a:pt x="9" y="134"/>
                    <a:pt x="9" y="134"/>
                    <a:pt x="9" y="134"/>
                  </a:cubicBezTo>
                  <a:cubicBezTo>
                    <a:pt x="0" y="134"/>
                    <a:pt x="0" y="134"/>
                    <a:pt x="0" y="134"/>
                  </a:cubicBezTo>
                  <a:cubicBezTo>
                    <a:pt x="0" y="153"/>
                    <a:pt x="0" y="153"/>
                    <a:pt x="0" y="153"/>
                  </a:cubicBezTo>
                  <a:close/>
                  <a:moveTo>
                    <a:pt x="0" y="125"/>
                  </a:moveTo>
                  <a:cubicBezTo>
                    <a:pt x="9" y="125"/>
                    <a:pt x="9" y="125"/>
                    <a:pt x="9" y="125"/>
                  </a:cubicBezTo>
                  <a:cubicBezTo>
                    <a:pt x="10" y="107"/>
                    <a:pt x="10" y="107"/>
                    <a:pt x="10" y="107"/>
                  </a:cubicBezTo>
                  <a:cubicBezTo>
                    <a:pt x="1" y="105"/>
                    <a:pt x="1" y="105"/>
                    <a:pt x="1" y="105"/>
                  </a:cubicBezTo>
                  <a:cubicBezTo>
                    <a:pt x="0" y="125"/>
                    <a:pt x="0" y="125"/>
                    <a:pt x="0" y="125"/>
                  </a:cubicBezTo>
                  <a:close/>
                  <a:moveTo>
                    <a:pt x="3" y="96"/>
                  </a:moveTo>
                  <a:cubicBezTo>
                    <a:pt x="8" y="77"/>
                    <a:pt x="8" y="77"/>
                    <a:pt x="8" y="77"/>
                  </a:cubicBezTo>
                  <a:cubicBezTo>
                    <a:pt x="17" y="81"/>
                    <a:pt x="17" y="81"/>
                    <a:pt x="17" y="81"/>
                  </a:cubicBezTo>
                  <a:cubicBezTo>
                    <a:pt x="15" y="86"/>
                    <a:pt x="13" y="92"/>
                    <a:pt x="12" y="98"/>
                  </a:cubicBezTo>
                  <a:cubicBezTo>
                    <a:pt x="3" y="96"/>
                    <a:pt x="3" y="96"/>
                    <a:pt x="3" y="96"/>
                  </a:cubicBezTo>
                  <a:close/>
                  <a:moveTo>
                    <a:pt x="13" y="68"/>
                  </a:moveTo>
                  <a:cubicBezTo>
                    <a:pt x="25" y="52"/>
                    <a:pt x="25" y="52"/>
                    <a:pt x="25" y="52"/>
                  </a:cubicBezTo>
                  <a:cubicBezTo>
                    <a:pt x="31" y="58"/>
                    <a:pt x="31" y="58"/>
                    <a:pt x="31" y="58"/>
                  </a:cubicBezTo>
                  <a:cubicBezTo>
                    <a:pt x="21" y="72"/>
                    <a:pt x="21" y="72"/>
                    <a:pt x="21" y="72"/>
                  </a:cubicBezTo>
                  <a:cubicBezTo>
                    <a:pt x="13" y="68"/>
                    <a:pt x="13" y="68"/>
                    <a:pt x="13" y="68"/>
                  </a:cubicBezTo>
                  <a:close/>
                  <a:moveTo>
                    <a:pt x="32" y="45"/>
                  </a:moveTo>
                  <a:cubicBezTo>
                    <a:pt x="49" y="35"/>
                    <a:pt x="49" y="35"/>
                    <a:pt x="49" y="35"/>
                  </a:cubicBezTo>
                  <a:cubicBezTo>
                    <a:pt x="53" y="43"/>
                    <a:pt x="53" y="43"/>
                    <a:pt x="53" y="43"/>
                  </a:cubicBezTo>
                  <a:cubicBezTo>
                    <a:pt x="38" y="52"/>
                    <a:pt x="38" y="52"/>
                    <a:pt x="38" y="52"/>
                  </a:cubicBezTo>
                  <a:cubicBezTo>
                    <a:pt x="32" y="45"/>
                    <a:pt x="32" y="45"/>
                    <a:pt x="32" y="45"/>
                  </a:cubicBezTo>
                  <a:close/>
                  <a:moveTo>
                    <a:pt x="58" y="31"/>
                  </a:moveTo>
                  <a:cubicBezTo>
                    <a:pt x="78" y="26"/>
                    <a:pt x="78" y="26"/>
                    <a:pt x="78" y="26"/>
                  </a:cubicBezTo>
                  <a:cubicBezTo>
                    <a:pt x="79" y="36"/>
                    <a:pt x="79" y="36"/>
                    <a:pt x="79" y="36"/>
                  </a:cubicBezTo>
                  <a:cubicBezTo>
                    <a:pt x="61" y="40"/>
                    <a:pt x="61" y="40"/>
                    <a:pt x="61" y="40"/>
                  </a:cubicBezTo>
                  <a:cubicBezTo>
                    <a:pt x="58" y="31"/>
                    <a:pt x="58" y="31"/>
                    <a:pt x="58" y="31"/>
                  </a:cubicBezTo>
                  <a:close/>
                  <a:moveTo>
                    <a:pt x="87" y="25"/>
                  </a:moveTo>
                  <a:cubicBezTo>
                    <a:pt x="107" y="25"/>
                    <a:pt x="107" y="25"/>
                    <a:pt x="107" y="25"/>
                  </a:cubicBezTo>
                  <a:cubicBezTo>
                    <a:pt x="107" y="34"/>
                    <a:pt x="107" y="34"/>
                    <a:pt x="107" y="34"/>
                  </a:cubicBezTo>
                  <a:cubicBezTo>
                    <a:pt x="88" y="35"/>
                    <a:pt x="88" y="35"/>
                    <a:pt x="88" y="35"/>
                  </a:cubicBezTo>
                  <a:cubicBezTo>
                    <a:pt x="87" y="25"/>
                    <a:pt x="87" y="25"/>
                    <a:pt x="87" y="25"/>
                  </a:cubicBezTo>
                  <a:close/>
                  <a:moveTo>
                    <a:pt x="116" y="25"/>
                  </a:moveTo>
                  <a:cubicBezTo>
                    <a:pt x="135" y="25"/>
                    <a:pt x="135" y="25"/>
                    <a:pt x="135" y="25"/>
                  </a:cubicBezTo>
                  <a:cubicBezTo>
                    <a:pt x="135" y="34"/>
                    <a:pt x="135" y="34"/>
                    <a:pt x="135" y="34"/>
                  </a:cubicBezTo>
                  <a:cubicBezTo>
                    <a:pt x="116" y="34"/>
                    <a:pt x="116" y="34"/>
                    <a:pt x="116" y="34"/>
                  </a:cubicBezTo>
                  <a:cubicBezTo>
                    <a:pt x="116" y="25"/>
                    <a:pt x="116" y="25"/>
                    <a:pt x="116" y="25"/>
                  </a:cubicBezTo>
                  <a:close/>
                  <a:moveTo>
                    <a:pt x="144" y="25"/>
                  </a:moveTo>
                  <a:cubicBezTo>
                    <a:pt x="163" y="25"/>
                    <a:pt x="163" y="25"/>
                    <a:pt x="163" y="25"/>
                  </a:cubicBezTo>
                  <a:cubicBezTo>
                    <a:pt x="163" y="34"/>
                    <a:pt x="163" y="34"/>
                    <a:pt x="163" y="34"/>
                  </a:cubicBezTo>
                  <a:cubicBezTo>
                    <a:pt x="144" y="34"/>
                    <a:pt x="144" y="34"/>
                    <a:pt x="144" y="34"/>
                  </a:cubicBezTo>
                  <a:cubicBezTo>
                    <a:pt x="144" y="25"/>
                    <a:pt x="144" y="25"/>
                    <a:pt x="144" y="25"/>
                  </a:cubicBezTo>
                  <a:close/>
                  <a:moveTo>
                    <a:pt x="173" y="25"/>
                  </a:moveTo>
                  <a:cubicBezTo>
                    <a:pt x="192" y="25"/>
                    <a:pt x="192" y="25"/>
                    <a:pt x="192" y="25"/>
                  </a:cubicBezTo>
                  <a:cubicBezTo>
                    <a:pt x="192" y="34"/>
                    <a:pt x="192" y="34"/>
                    <a:pt x="192" y="34"/>
                  </a:cubicBezTo>
                  <a:cubicBezTo>
                    <a:pt x="173" y="34"/>
                    <a:pt x="173" y="34"/>
                    <a:pt x="173" y="34"/>
                  </a:cubicBezTo>
                  <a:cubicBezTo>
                    <a:pt x="173" y="25"/>
                    <a:pt x="173" y="25"/>
                    <a:pt x="173" y="25"/>
                  </a:cubicBezTo>
                  <a:close/>
                  <a:moveTo>
                    <a:pt x="201" y="25"/>
                  </a:moveTo>
                  <a:cubicBezTo>
                    <a:pt x="220" y="25"/>
                    <a:pt x="220" y="25"/>
                    <a:pt x="220" y="25"/>
                  </a:cubicBezTo>
                  <a:cubicBezTo>
                    <a:pt x="220" y="34"/>
                    <a:pt x="220" y="34"/>
                    <a:pt x="220" y="34"/>
                  </a:cubicBezTo>
                  <a:cubicBezTo>
                    <a:pt x="201" y="34"/>
                    <a:pt x="201" y="34"/>
                    <a:pt x="201" y="34"/>
                  </a:cubicBezTo>
                  <a:cubicBezTo>
                    <a:pt x="201" y="25"/>
                    <a:pt x="201" y="25"/>
                    <a:pt x="201" y="25"/>
                  </a:cubicBezTo>
                  <a:close/>
                  <a:moveTo>
                    <a:pt x="229" y="25"/>
                  </a:moveTo>
                  <a:cubicBezTo>
                    <a:pt x="248" y="25"/>
                    <a:pt x="248" y="25"/>
                    <a:pt x="248" y="25"/>
                  </a:cubicBezTo>
                  <a:cubicBezTo>
                    <a:pt x="248" y="34"/>
                    <a:pt x="248" y="34"/>
                    <a:pt x="248" y="34"/>
                  </a:cubicBezTo>
                  <a:cubicBezTo>
                    <a:pt x="229" y="34"/>
                    <a:pt x="229" y="34"/>
                    <a:pt x="229" y="34"/>
                  </a:cubicBezTo>
                  <a:cubicBezTo>
                    <a:pt x="229" y="25"/>
                    <a:pt x="229" y="25"/>
                    <a:pt x="229" y="25"/>
                  </a:cubicBezTo>
                  <a:close/>
                  <a:moveTo>
                    <a:pt x="258" y="25"/>
                  </a:moveTo>
                  <a:cubicBezTo>
                    <a:pt x="277" y="25"/>
                    <a:pt x="277" y="25"/>
                    <a:pt x="277" y="25"/>
                  </a:cubicBezTo>
                  <a:cubicBezTo>
                    <a:pt x="277" y="34"/>
                    <a:pt x="277" y="34"/>
                    <a:pt x="277" y="34"/>
                  </a:cubicBezTo>
                  <a:cubicBezTo>
                    <a:pt x="258" y="34"/>
                    <a:pt x="258" y="34"/>
                    <a:pt x="258" y="34"/>
                  </a:cubicBezTo>
                  <a:cubicBezTo>
                    <a:pt x="258" y="25"/>
                    <a:pt x="258" y="25"/>
                    <a:pt x="258" y="25"/>
                  </a:cubicBezTo>
                  <a:close/>
                  <a:moveTo>
                    <a:pt x="286" y="25"/>
                  </a:moveTo>
                  <a:cubicBezTo>
                    <a:pt x="305" y="25"/>
                    <a:pt x="305" y="25"/>
                    <a:pt x="305" y="25"/>
                  </a:cubicBezTo>
                  <a:cubicBezTo>
                    <a:pt x="305" y="34"/>
                    <a:pt x="305" y="34"/>
                    <a:pt x="305" y="34"/>
                  </a:cubicBezTo>
                  <a:cubicBezTo>
                    <a:pt x="286" y="34"/>
                    <a:pt x="286" y="34"/>
                    <a:pt x="286" y="34"/>
                  </a:cubicBezTo>
                  <a:cubicBezTo>
                    <a:pt x="286" y="25"/>
                    <a:pt x="286" y="25"/>
                    <a:pt x="286" y="25"/>
                  </a:cubicBezTo>
                  <a:close/>
                  <a:moveTo>
                    <a:pt x="314" y="25"/>
                  </a:moveTo>
                  <a:cubicBezTo>
                    <a:pt x="333" y="25"/>
                    <a:pt x="333" y="25"/>
                    <a:pt x="333" y="25"/>
                  </a:cubicBezTo>
                  <a:cubicBezTo>
                    <a:pt x="333" y="34"/>
                    <a:pt x="333" y="34"/>
                    <a:pt x="333" y="34"/>
                  </a:cubicBezTo>
                  <a:cubicBezTo>
                    <a:pt x="314" y="34"/>
                    <a:pt x="314" y="34"/>
                    <a:pt x="314" y="34"/>
                  </a:cubicBezTo>
                  <a:cubicBezTo>
                    <a:pt x="314" y="25"/>
                    <a:pt x="314" y="25"/>
                    <a:pt x="314" y="25"/>
                  </a:cubicBezTo>
                  <a:close/>
                  <a:moveTo>
                    <a:pt x="343" y="25"/>
                  </a:moveTo>
                  <a:cubicBezTo>
                    <a:pt x="362" y="25"/>
                    <a:pt x="362" y="25"/>
                    <a:pt x="362" y="25"/>
                  </a:cubicBezTo>
                  <a:cubicBezTo>
                    <a:pt x="362" y="34"/>
                    <a:pt x="362" y="34"/>
                    <a:pt x="362" y="34"/>
                  </a:cubicBezTo>
                  <a:cubicBezTo>
                    <a:pt x="343" y="34"/>
                    <a:pt x="343" y="34"/>
                    <a:pt x="343" y="34"/>
                  </a:cubicBezTo>
                  <a:cubicBezTo>
                    <a:pt x="343" y="25"/>
                    <a:pt x="343" y="25"/>
                    <a:pt x="343" y="25"/>
                  </a:cubicBezTo>
                  <a:close/>
                  <a:moveTo>
                    <a:pt x="371" y="25"/>
                  </a:moveTo>
                  <a:cubicBezTo>
                    <a:pt x="390" y="25"/>
                    <a:pt x="390" y="25"/>
                    <a:pt x="390" y="25"/>
                  </a:cubicBezTo>
                  <a:cubicBezTo>
                    <a:pt x="390" y="34"/>
                    <a:pt x="390" y="34"/>
                    <a:pt x="390" y="34"/>
                  </a:cubicBezTo>
                  <a:cubicBezTo>
                    <a:pt x="371" y="34"/>
                    <a:pt x="371" y="34"/>
                    <a:pt x="371" y="34"/>
                  </a:cubicBezTo>
                  <a:cubicBezTo>
                    <a:pt x="371" y="25"/>
                    <a:pt x="371" y="25"/>
                    <a:pt x="371" y="25"/>
                  </a:cubicBezTo>
                  <a:close/>
                  <a:moveTo>
                    <a:pt x="399" y="25"/>
                  </a:moveTo>
                  <a:cubicBezTo>
                    <a:pt x="418" y="25"/>
                    <a:pt x="418" y="25"/>
                    <a:pt x="418" y="25"/>
                  </a:cubicBezTo>
                  <a:cubicBezTo>
                    <a:pt x="418" y="34"/>
                    <a:pt x="418" y="34"/>
                    <a:pt x="418" y="34"/>
                  </a:cubicBezTo>
                  <a:cubicBezTo>
                    <a:pt x="399" y="34"/>
                    <a:pt x="399" y="34"/>
                    <a:pt x="399" y="34"/>
                  </a:cubicBezTo>
                  <a:cubicBezTo>
                    <a:pt x="399" y="25"/>
                    <a:pt x="399" y="25"/>
                    <a:pt x="399" y="25"/>
                  </a:cubicBezTo>
                  <a:close/>
                  <a:moveTo>
                    <a:pt x="428" y="25"/>
                  </a:moveTo>
                  <a:cubicBezTo>
                    <a:pt x="447" y="25"/>
                    <a:pt x="447" y="25"/>
                    <a:pt x="447" y="25"/>
                  </a:cubicBezTo>
                  <a:cubicBezTo>
                    <a:pt x="447" y="34"/>
                    <a:pt x="447" y="34"/>
                    <a:pt x="447" y="34"/>
                  </a:cubicBezTo>
                  <a:cubicBezTo>
                    <a:pt x="428" y="34"/>
                    <a:pt x="428" y="34"/>
                    <a:pt x="428" y="34"/>
                  </a:cubicBezTo>
                  <a:cubicBezTo>
                    <a:pt x="428" y="25"/>
                    <a:pt x="428" y="25"/>
                    <a:pt x="428" y="25"/>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6" name="Freeform 28"/>
            <p:cNvSpPr>
              <a:spLocks noEditPoints="1"/>
            </p:cNvSpPr>
            <p:nvPr/>
          </p:nvSpPr>
          <p:spPr bwMode="auto">
            <a:xfrm>
              <a:off x="4956372" y="3845163"/>
              <a:ext cx="1074455" cy="77774"/>
            </a:xfrm>
            <a:custGeom>
              <a:avLst/>
              <a:gdLst>
                <a:gd name="T0" fmla="*/ 862 w 961"/>
                <a:gd name="T1" fmla="*/ 41 h 69"/>
                <a:gd name="T2" fmla="*/ 840 w 961"/>
                <a:gd name="T3" fmla="*/ 29 h 69"/>
                <a:gd name="T4" fmla="*/ 828 w 961"/>
                <a:gd name="T5" fmla="*/ 41 h 69"/>
                <a:gd name="T6" fmla="*/ 807 w 961"/>
                <a:gd name="T7" fmla="*/ 29 h 69"/>
                <a:gd name="T8" fmla="*/ 795 w 961"/>
                <a:gd name="T9" fmla="*/ 41 h 69"/>
                <a:gd name="T10" fmla="*/ 772 w 961"/>
                <a:gd name="T11" fmla="*/ 29 h 69"/>
                <a:gd name="T12" fmla="*/ 761 w 961"/>
                <a:gd name="T13" fmla="*/ 41 h 69"/>
                <a:gd name="T14" fmla="*/ 739 w 961"/>
                <a:gd name="T15" fmla="*/ 29 h 69"/>
                <a:gd name="T16" fmla="*/ 727 w 961"/>
                <a:gd name="T17" fmla="*/ 41 h 69"/>
                <a:gd name="T18" fmla="*/ 705 w 961"/>
                <a:gd name="T19" fmla="*/ 29 h 69"/>
                <a:gd name="T20" fmla="*/ 694 w 961"/>
                <a:gd name="T21" fmla="*/ 41 h 69"/>
                <a:gd name="T22" fmla="*/ 671 w 961"/>
                <a:gd name="T23" fmla="*/ 29 h 69"/>
                <a:gd name="T24" fmla="*/ 660 w 961"/>
                <a:gd name="T25" fmla="*/ 41 h 69"/>
                <a:gd name="T26" fmla="*/ 638 w 961"/>
                <a:gd name="T27" fmla="*/ 29 h 69"/>
                <a:gd name="T28" fmla="*/ 626 w 961"/>
                <a:gd name="T29" fmla="*/ 41 h 69"/>
                <a:gd name="T30" fmla="*/ 604 w 961"/>
                <a:gd name="T31" fmla="*/ 29 h 69"/>
                <a:gd name="T32" fmla="*/ 592 w 961"/>
                <a:gd name="T33" fmla="*/ 41 h 69"/>
                <a:gd name="T34" fmla="*/ 570 w 961"/>
                <a:gd name="T35" fmla="*/ 29 h 69"/>
                <a:gd name="T36" fmla="*/ 559 w 961"/>
                <a:gd name="T37" fmla="*/ 41 h 69"/>
                <a:gd name="T38" fmla="*/ 537 w 961"/>
                <a:gd name="T39" fmla="*/ 29 h 69"/>
                <a:gd name="T40" fmla="*/ 506 w 961"/>
                <a:gd name="T41" fmla="*/ 29 h 69"/>
                <a:gd name="T42" fmla="*/ 526 w 961"/>
                <a:gd name="T43" fmla="*/ 41 h 69"/>
                <a:gd name="T44" fmla="*/ 471 w 961"/>
                <a:gd name="T45" fmla="*/ 29 h 69"/>
                <a:gd name="T46" fmla="*/ 494 w 961"/>
                <a:gd name="T47" fmla="*/ 41 h 69"/>
                <a:gd name="T48" fmla="*/ 438 w 961"/>
                <a:gd name="T49" fmla="*/ 29 h 69"/>
                <a:gd name="T50" fmla="*/ 460 w 961"/>
                <a:gd name="T51" fmla="*/ 41 h 69"/>
                <a:gd name="T52" fmla="*/ 404 w 961"/>
                <a:gd name="T53" fmla="*/ 29 h 69"/>
                <a:gd name="T54" fmla="*/ 427 w 961"/>
                <a:gd name="T55" fmla="*/ 41 h 69"/>
                <a:gd name="T56" fmla="*/ 370 w 961"/>
                <a:gd name="T57" fmla="*/ 29 h 69"/>
                <a:gd name="T58" fmla="*/ 393 w 961"/>
                <a:gd name="T59" fmla="*/ 41 h 69"/>
                <a:gd name="T60" fmla="*/ 337 w 961"/>
                <a:gd name="T61" fmla="*/ 29 h 69"/>
                <a:gd name="T62" fmla="*/ 359 w 961"/>
                <a:gd name="T63" fmla="*/ 41 h 69"/>
                <a:gd name="T64" fmla="*/ 303 w 961"/>
                <a:gd name="T65" fmla="*/ 29 h 69"/>
                <a:gd name="T66" fmla="*/ 326 w 961"/>
                <a:gd name="T67" fmla="*/ 41 h 69"/>
                <a:gd name="T68" fmla="*/ 269 w 961"/>
                <a:gd name="T69" fmla="*/ 29 h 69"/>
                <a:gd name="T70" fmla="*/ 291 w 961"/>
                <a:gd name="T71" fmla="*/ 41 h 69"/>
                <a:gd name="T72" fmla="*/ 236 w 961"/>
                <a:gd name="T73" fmla="*/ 29 h 69"/>
                <a:gd name="T74" fmla="*/ 258 w 961"/>
                <a:gd name="T75" fmla="*/ 41 h 69"/>
                <a:gd name="T76" fmla="*/ 202 w 961"/>
                <a:gd name="T77" fmla="*/ 29 h 69"/>
                <a:gd name="T78" fmla="*/ 225 w 961"/>
                <a:gd name="T79" fmla="*/ 41 h 69"/>
                <a:gd name="T80" fmla="*/ 168 w 961"/>
                <a:gd name="T81" fmla="*/ 29 h 69"/>
                <a:gd name="T82" fmla="*/ 190 w 961"/>
                <a:gd name="T83" fmla="*/ 41 h 69"/>
                <a:gd name="T84" fmla="*/ 134 w 961"/>
                <a:gd name="T85" fmla="*/ 29 h 69"/>
                <a:gd name="T86" fmla="*/ 157 w 961"/>
                <a:gd name="T87" fmla="*/ 41 h 69"/>
                <a:gd name="T88" fmla="*/ 101 w 961"/>
                <a:gd name="T89" fmla="*/ 29 h 69"/>
                <a:gd name="T90" fmla="*/ 124 w 961"/>
                <a:gd name="T91" fmla="*/ 41 h 69"/>
                <a:gd name="T92" fmla="*/ 67 w 961"/>
                <a:gd name="T93" fmla="*/ 29 h 69"/>
                <a:gd name="T94" fmla="*/ 89 w 961"/>
                <a:gd name="T95" fmla="*/ 41 h 69"/>
                <a:gd name="T96" fmla="*/ 33 w 961"/>
                <a:gd name="T97" fmla="*/ 29 h 69"/>
                <a:gd name="T98" fmla="*/ 56 w 961"/>
                <a:gd name="T99" fmla="*/ 41 h 69"/>
                <a:gd name="T100" fmla="*/ 0 w 961"/>
                <a:gd name="T101" fmla="*/ 29 h 69"/>
                <a:gd name="T102" fmla="*/ 23 w 961"/>
                <a:gd name="T103" fmla="*/ 41 h 69"/>
                <a:gd name="T104" fmla="*/ 892 w 961"/>
                <a:gd name="T105" fmla="*/ 29 h 69"/>
                <a:gd name="T106" fmla="*/ 892 w 961"/>
                <a:gd name="T107" fmla="*/ 41 h 69"/>
                <a:gd name="T108" fmla="*/ 961 w 961"/>
                <a:gd name="T109"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1" h="69">
                  <a:moveTo>
                    <a:pt x="840" y="29"/>
                  </a:moveTo>
                  <a:lnTo>
                    <a:pt x="862" y="29"/>
                  </a:lnTo>
                  <a:lnTo>
                    <a:pt x="862" y="41"/>
                  </a:lnTo>
                  <a:lnTo>
                    <a:pt x="840" y="41"/>
                  </a:lnTo>
                  <a:lnTo>
                    <a:pt x="840" y="29"/>
                  </a:lnTo>
                  <a:lnTo>
                    <a:pt x="840" y="29"/>
                  </a:lnTo>
                  <a:close/>
                  <a:moveTo>
                    <a:pt x="807" y="29"/>
                  </a:moveTo>
                  <a:lnTo>
                    <a:pt x="828" y="29"/>
                  </a:lnTo>
                  <a:lnTo>
                    <a:pt x="828" y="41"/>
                  </a:lnTo>
                  <a:lnTo>
                    <a:pt x="807" y="41"/>
                  </a:lnTo>
                  <a:lnTo>
                    <a:pt x="807" y="29"/>
                  </a:lnTo>
                  <a:lnTo>
                    <a:pt x="807" y="29"/>
                  </a:lnTo>
                  <a:close/>
                  <a:moveTo>
                    <a:pt x="772" y="29"/>
                  </a:moveTo>
                  <a:lnTo>
                    <a:pt x="795" y="29"/>
                  </a:lnTo>
                  <a:lnTo>
                    <a:pt x="795" y="41"/>
                  </a:lnTo>
                  <a:lnTo>
                    <a:pt x="772" y="41"/>
                  </a:lnTo>
                  <a:lnTo>
                    <a:pt x="772" y="29"/>
                  </a:lnTo>
                  <a:lnTo>
                    <a:pt x="772" y="29"/>
                  </a:lnTo>
                  <a:close/>
                  <a:moveTo>
                    <a:pt x="739" y="29"/>
                  </a:moveTo>
                  <a:lnTo>
                    <a:pt x="761" y="29"/>
                  </a:lnTo>
                  <a:lnTo>
                    <a:pt x="761" y="41"/>
                  </a:lnTo>
                  <a:lnTo>
                    <a:pt x="739" y="41"/>
                  </a:lnTo>
                  <a:lnTo>
                    <a:pt x="739" y="29"/>
                  </a:lnTo>
                  <a:lnTo>
                    <a:pt x="739" y="29"/>
                  </a:lnTo>
                  <a:close/>
                  <a:moveTo>
                    <a:pt x="705" y="29"/>
                  </a:moveTo>
                  <a:lnTo>
                    <a:pt x="727" y="29"/>
                  </a:lnTo>
                  <a:lnTo>
                    <a:pt x="727" y="41"/>
                  </a:lnTo>
                  <a:lnTo>
                    <a:pt x="705" y="41"/>
                  </a:lnTo>
                  <a:lnTo>
                    <a:pt x="705" y="29"/>
                  </a:lnTo>
                  <a:lnTo>
                    <a:pt x="705" y="29"/>
                  </a:lnTo>
                  <a:close/>
                  <a:moveTo>
                    <a:pt x="671" y="29"/>
                  </a:moveTo>
                  <a:lnTo>
                    <a:pt x="694" y="29"/>
                  </a:lnTo>
                  <a:lnTo>
                    <a:pt x="694" y="41"/>
                  </a:lnTo>
                  <a:lnTo>
                    <a:pt x="671" y="41"/>
                  </a:lnTo>
                  <a:lnTo>
                    <a:pt x="671" y="29"/>
                  </a:lnTo>
                  <a:lnTo>
                    <a:pt x="671" y="29"/>
                  </a:lnTo>
                  <a:close/>
                  <a:moveTo>
                    <a:pt x="638" y="29"/>
                  </a:moveTo>
                  <a:lnTo>
                    <a:pt x="660" y="29"/>
                  </a:lnTo>
                  <a:lnTo>
                    <a:pt x="660" y="41"/>
                  </a:lnTo>
                  <a:lnTo>
                    <a:pt x="638" y="41"/>
                  </a:lnTo>
                  <a:lnTo>
                    <a:pt x="638" y="29"/>
                  </a:lnTo>
                  <a:lnTo>
                    <a:pt x="638" y="29"/>
                  </a:lnTo>
                  <a:close/>
                  <a:moveTo>
                    <a:pt x="604" y="29"/>
                  </a:moveTo>
                  <a:lnTo>
                    <a:pt x="626" y="29"/>
                  </a:lnTo>
                  <a:lnTo>
                    <a:pt x="626" y="41"/>
                  </a:lnTo>
                  <a:lnTo>
                    <a:pt x="604" y="41"/>
                  </a:lnTo>
                  <a:lnTo>
                    <a:pt x="604" y="29"/>
                  </a:lnTo>
                  <a:lnTo>
                    <a:pt x="604" y="29"/>
                  </a:lnTo>
                  <a:close/>
                  <a:moveTo>
                    <a:pt x="570" y="29"/>
                  </a:moveTo>
                  <a:lnTo>
                    <a:pt x="592" y="29"/>
                  </a:lnTo>
                  <a:lnTo>
                    <a:pt x="592" y="41"/>
                  </a:lnTo>
                  <a:lnTo>
                    <a:pt x="570" y="41"/>
                  </a:lnTo>
                  <a:lnTo>
                    <a:pt x="570" y="29"/>
                  </a:lnTo>
                  <a:lnTo>
                    <a:pt x="570" y="29"/>
                  </a:lnTo>
                  <a:close/>
                  <a:moveTo>
                    <a:pt x="537" y="29"/>
                  </a:moveTo>
                  <a:lnTo>
                    <a:pt x="559" y="29"/>
                  </a:lnTo>
                  <a:lnTo>
                    <a:pt x="559" y="41"/>
                  </a:lnTo>
                  <a:lnTo>
                    <a:pt x="537" y="41"/>
                  </a:lnTo>
                  <a:lnTo>
                    <a:pt x="537" y="29"/>
                  </a:lnTo>
                  <a:lnTo>
                    <a:pt x="537" y="29"/>
                  </a:lnTo>
                  <a:close/>
                  <a:moveTo>
                    <a:pt x="526" y="41"/>
                  </a:moveTo>
                  <a:lnTo>
                    <a:pt x="506" y="41"/>
                  </a:lnTo>
                  <a:lnTo>
                    <a:pt x="506" y="29"/>
                  </a:lnTo>
                  <a:lnTo>
                    <a:pt x="526" y="29"/>
                  </a:lnTo>
                  <a:lnTo>
                    <a:pt x="526" y="41"/>
                  </a:lnTo>
                  <a:lnTo>
                    <a:pt x="526" y="41"/>
                  </a:lnTo>
                  <a:close/>
                  <a:moveTo>
                    <a:pt x="494" y="41"/>
                  </a:moveTo>
                  <a:lnTo>
                    <a:pt x="494" y="29"/>
                  </a:lnTo>
                  <a:lnTo>
                    <a:pt x="471" y="29"/>
                  </a:lnTo>
                  <a:lnTo>
                    <a:pt x="471" y="41"/>
                  </a:lnTo>
                  <a:lnTo>
                    <a:pt x="494" y="41"/>
                  </a:lnTo>
                  <a:lnTo>
                    <a:pt x="494" y="41"/>
                  </a:lnTo>
                  <a:close/>
                  <a:moveTo>
                    <a:pt x="460" y="41"/>
                  </a:moveTo>
                  <a:lnTo>
                    <a:pt x="460" y="29"/>
                  </a:lnTo>
                  <a:lnTo>
                    <a:pt x="438" y="29"/>
                  </a:lnTo>
                  <a:lnTo>
                    <a:pt x="438" y="41"/>
                  </a:lnTo>
                  <a:lnTo>
                    <a:pt x="460" y="41"/>
                  </a:lnTo>
                  <a:lnTo>
                    <a:pt x="460" y="41"/>
                  </a:lnTo>
                  <a:close/>
                  <a:moveTo>
                    <a:pt x="427" y="41"/>
                  </a:moveTo>
                  <a:lnTo>
                    <a:pt x="427" y="29"/>
                  </a:lnTo>
                  <a:lnTo>
                    <a:pt x="404" y="29"/>
                  </a:lnTo>
                  <a:lnTo>
                    <a:pt x="404" y="41"/>
                  </a:lnTo>
                  <a:lnTo>
                    <a:pt x="427" y="41"/>
                  </a:lnTo>
                  <a:lnTo>
                    <a:pt x="427" y="41"/>
                  </a:lnTo>
                  <a:close/>
                  <a:moveTo>
                    <a:pt x="393" y="41"/>
                  </a:moveTo>
                  <a:lnTo>
                    <a:pt x="393" y="29"/>
                  </a:lnTo>
                  <a:lnTo>
                    <a:pt x="370" y="29"/>
                  </a:lnTo>
                  <a:lnTo>
                    <a:pt x="370" y="41"/>
                  </a:lnTo>
                  <a:lnTo>
                    <a:pt x="393" y="41"/>
                  </a:lnTo>
                  <a:lnTo>
                    <a:pt x="393" y="41"/>
                  </a:lnTo>
                  <a:close/>
                  <a:moveTo>
                    <a:pt x="359" y="41"/>
                  </a:moveTo>
                  <a:lnTo>
                    <a:pt x="359" y="29"/>
                  </a:lnTo>
                  <a:lnTo>
                    <a:pt x="337" y="29"/>
                  </a:lnTo>
                  <a:lnTo>
                    <a:pt x="337" y="41"/>
                  </a:lnTo>
                  <a:lnTo>
                    <a:pt x="359" y="41"/>
                  </a:lnTo>
                  <a:lnTo>
                    <a:pt x="359" y="41"/>
                  </a:lnTo>
                  <a:close/>
                  <a:moveTo>
                    <a:pt x="326" y="41"/>
                  </a:moveTo>
                  <a:lnTo>
                    <a:pt x="326" y="29"/>
                  </a:lnTo>
                  <a:lnTo>
                    <a:pt x="303" y="29"/>
                  </a:lnTo>
                  <a:lnTo>
                    <a:pt x="303" y="41"/>
                  </a:lnTo>
                  <a:lnTo>
                    <a:pt x="326" y="41"/>
                  </a:lnTo>
                  <a:lnTo>
                    <a:pt x="326" y="41"/>
                  </a:lnTo>
                  <a:close/>
                  <a:moveTo>
                    <a:pt x="291" y="41"/>
                  </a:moveTo>
                  <a:lnTo>
                    <a:pt x="291" y="29"/>
                  </a:lnTo>
                  <a:lnTo>
                    <a:pt x="269" y="29"/>
                  </a:lnTo>
                  <a:lnTo>
                    <a:pt x="269" y="41"/>
                  </a:lnTo>
                  <a:lnTo>
                    <a:pt x="291" y="41"/>
                  </a:lnTo>
                  <a:lnTo>
                    <a:pt x="291" y="41"/>
                  </a:lnTo>
                  <a:close/>
                  <a:moveTo>
                    <a:pt x="258" y="41"/>
                  </a:moveTo>
                  <a:lnTo>
                    <a:pt x="258" y="29"/>
                  </a:lnTo>
                  <a:lnTo>
                    <a:pt x="236" y="29"/>
                  </a:lnTo>
                  <a:lnTo>
                    <a:pt x="236" y="41"/>
                  </a:lnTo>
                  <a:lnTo>
                    <a:pt x="258" y="41"/>
                  </a:lnTo>
                  <a:lnTo>
                    <a:pt x="258" y="41"/>
                  </a:lnTo>
                  <a:close/>
                  <a:moveTo>
                    <a:pt x="225" y="41"/>
                  </a:moveTo>
                  <a:lnTo>
                    <a:pt x="225" y="29"/>
                  </a:lnTo>
                  <a:lnTo>
                    <a:pt x="202" y="29"/>
                  </a:lnTo>
                  <a:lnTo>
                    <a:pt x="202" y="41"/>
                  </a:lnTo>
                  <a:lnTo>
                    <a:pt x="225" y="41"/>
                  </a:lnTo>
                  <a:lnTo>
                    <a:pt x="225" y="41"/>
                  </a:lnTo>
                  <a:close/>
                  <a:moveTo>
                    <a:pt x="190" y="41"/>
                  </a:moveTo>
                  <a:lnTo>
                    <a:pt x="190" y="29"/>
                  </a:lnTo>
                  <a:lnTo>
                    <a:pt x="168" y="29"/>
                  </a:lnTo>
                  <a:lnTo>
                    <a:pt x="168" y="41"/>
                  </a:lnTo>
                  <a:lnTo>
                    <a:pt x="190" y="41"/>
                  </a:lnTo>
                  <a:lnTo>
                    <a:pt x="190" y="41"/>
                  </a:lnTo>
                  <a:close/>
                  <a:moveTo>
                    <a:pt x="157" y="41"/>
                  </a:moveTo>
                  <a:lnTo>
                    <a:pt x="157" y="29"/>
                  </a:lnTo>
                  <a:lnTo>
                    <a:pt x="134" y="29"/>
                  </a:lnTo>
                  <a:lnTo>
                    <a:pt x="134" y="41"/>
                  </a:lnTo>
                  <a:lnTo>
                    <a:pt x="157" y="41"/>
                  </a:lnTo>
                  <a:lnTo>
                    <a:pt x="157" y="41"/>
                  </a:lnTo>
                  <a:close/>
                  <a:moveTo>
                    <a:pt x="124" y="41"/>
                  </a:moveTo>
                  <a:lnTo>
                    <a:pt x="124" y="29"/>
                  </a:lnTo>
                  <a:lnTo>
                    <a:pt x="101" y="29"/>
                  </a:lnTo>
                  <a:lnTo>
                    <a:pt x="101" y="41"/>
                  </a:lnTo>
                  <a:lnTo>
                    <a:pt x="124" y="41"/>
                  </a:lnTo>
                  <a:lnTo>
                    <a:pt x="124" y="41"/>
                  </a:lnTo>
                  <a:close/>
                  <a:moveTo>
                    <a:pt x="89" y="41"/>
                  </a:moveTo>
                  <a:lnTo>
                    <a:pt x="89" y="29"/>
                  </a:lnTo>
                  <a:lnTo>
                    <a:pt x="67" y="29"/>
                  </a:lnTo>
                  <a:lnTo>
                    <a:pt x="67" y="41"/>
                  </a:lnTo>
                  <a:lnTo>
                    <a:pt x="89" y="41"/>
                  </a:lnTo>
                  <a:lnTo>
                    <a:pt x="89" y="41"/>
                  </a:lnTo>
                  <a:close/>
                  <a:moveTo>
                    <a:pt x="56" y="41"/>
                  </a:moveTo>
                  <a:lnTo>
                    <a:pt x="56" y="29"/>
                  </a:lnTo>
                  <a:lnTo>
                    <a:pt x="33" y="29"/>
                  </a:lnTo>
                  <a:lnTo>
                    <a:pt x="33" y="41"/>
                  </a:lnTo>
                  <a:lnTo>
                    <a:pt x="56" y="41"/>
                  </a:lnTo>
                  <a:lnTo>
                    <a:pt x="56" y="41"/>
                  </a:lnTo>
                  <a:close/>
                  <a:moveTo>
                    <a:pt x="23" y="41"/>
                  </a:moveTo>
                  <a:lnTo>
                    <a:pt x="23" y="29"/>
                  </a:lnTo>
                  <a:lnTo>
                    <a:pt x="0" y="29"/>
                  </a:lnTo>
                  <a:lnTo>
                    <a:pt x="0" y="41"/>
                  </a:lnTo>
                  <a:lnTo>
                    <a:pt x="23" y="41"/>
                  </a:lnTo>
                  <a:lnTo>
                    <a:pt x="23" y="41"/>
                  </a:lnTo>
                  <a:close/>
                  <a:moveTo>
                    <a:pt x="961" y="35"/>
                  </a:moveTo>
                  <a:lnTo>
                    <a:pt x="892" y="0"/>
                  </a:lnTo>
                  <a:lnTo>
                    <a:pt x="892" y="29"/>
                  </a:lnTo>
                  <a:lnTo>
                    <a:pt x="873" y="29"/>
                  </a:lnTo>
                  <a:lnTo>
                    <a:pt x="873" y="41"/>
                  </a:lnTo>
                  <a:lnTo>
                    <a:pt x="892" y="41"/>
                  </a:lnTo>
                  <a:lnTo>
                    <a:pt x="892" y="69"/>
                  </a:lnTo>
                  <a:lnTo>
                    <a:pt x="961" y="35"/>
                  </a:lnTo>
                  <a:lnTo>
                    <a:pt x="961" y="35"/>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7" name="Freeform 29"/>
            <p:cNvSpPr>
              <a:spLocks noEditPoints="1"/>
            </p:cNvSpPr>
            <p:nvPr/>
          </p:nvSpPr>
          <p:spPr bwMode="auto">
            <a:xfrm>
              <a:off x="5034139" y="4953035"/>
              <a:ext cx="334874" cy="190465"/>
            </a:xfrm>
            <a:custGeom>
              <a:avLst/>
              <a:gdLst>
                <a:gd name="T0" fmla="*/ 145 w 252"/>
                <a:gd name="T1" fmla="*/ 24 h 143"/>
                <a:gd name="T2" fmla="*/ 164 w 252"/>
                <a:gd name="T3" fmla="*/ 24 h 143"/>
                <a:gd name="T4" fmla="*/ 164 w 252"/>
                <a:gd name="T5" fmla="*/ 34 h 143"/>
                <a:gd name="T6" fmla="*/ 145 w 252"/>
                <a:gd name="T7" fmla="*/ 34 h 143"/>
                <a:gd name="T8" fmla="*/ 145 w 252"/>
                <a:gd name="T9" fmla="*/ 24 h 143"/>
                <a:gd name="T10" fmla="*/ 252 w 252"/>
                <a:gd name="T11" fmla="*/ 29 h 143"/>
                <a:gd name="T12" fmla="*/ 194 w 252"/>
                <a:gd name="T13" fmla="*/ 0 h 143"/>
                <a:gd name="T14" fmla="*/ 194 w 252"/>
                <a:gd name="T15" fmla="*/ 24 h 143"/>
                <a:gd name="T16" fmla="*/ 178 w 252"/>
                <a:gd name="T17" fmla="*/ 24 h 143"/>
                <a:gd name="T18" fmla="*/ 178 w 252"/>
                <a:gd name="T19" fmla="*/ 34 h 143"/>
                <a:gd name="T20" fmla="*/ 194 w 252"/>
                <a:gd name="T21" fmla="*/ 34 h 143"/>
                <a:gd name="T22" fmla="*/ 194 w 252"/>
                <a:gd name="T23" fmla="*/ 58 h 143"/>
                <a:gd name="T24" fmla="*/ 252 w 252"/>
                <a:gd name="T25" fmla="*/ 29 h 143"/>
                <a:gd name="T26" fmla="*/ 10 w 252"/>
                <a:gd name="T27" fmla="*/ 143 h 143"/>
                <a:gd name="T28" fmla="*/ 10 w 252"/>
                <a:gd name="T29" fmla="*/ 134 h 143"/>
                <a:gd name="T30" fmla="*/ 0 w 252"/>
                <a:gd name="T31" fmla="*/ 134 h 143"/>
                <a:gd name="T32" fmla="*/ 0 w 252"/>
                <a:gd name="T33" fmla="*/ 143 h 143"/>
                <a:gd name="T34" fmla="*/ 10 w 252"/>
                <a:gd name="T35" fmla="*/ 143 h 143"/>
                <a:gd name="T36" fmla="*/ 0 w 252"/>
                <a:gd name="T37" fmla="*/ 125 h 143"/>
                <a:gd name="T38" fmla="*/ 10 w 252"/>
                <a:gd name="T39" fmla="*/ 125 h 143"/>
                <a:gd name="T40" fmla="*/ 11 w 252"/>
                <a:gd name="T41" fmla="*/ 106 h 143"/>
                <a:gd name="T42" fmla="*/ 2 w 252"/>
                <a:gd name="T43" fmla="*/ 105 h 143"/>
                <a:gd name="T44" fmla="*/ 0 w 252"/>
                <a:gd name="T45" fmla="*/ 125 h 143"/>
                <a:gd name="T46" fmla="*/ 3 w 252"/>
                <a:gd name="T47" fmla="*/ 95 h 143"/>
                <a:gd name="T48" fmla="*/ 9 w 252"/>
                <a:gd name="T49" fmla="*/ 77 h 143"/>
                <a:gd name="T50" fmla="*/ 18 w 252"/>
                <a:gd name="T51" fmla="*/ 80 h 143"/>
                <a:gd name="T52" fmla="*/ 12 w 252"/>
                <a:gd name="T53" fmla="*/ 97 h 143"/>
                <a:gd name="T54" fmla="*/ 3 w 252"/>
                <a:gd name="T55" fmla="*/ 95 h 143"/>
                <a:gd name="T56" fmla="*/ 13 w 252"/>
                <a:gd name="T57" fmla="*/ 68 h 143"/>
                <a:gd name="T58" fmla="*/ 25 w 252"/>
                <a:gd name="T59" fmla="*/ 51 h 143"/>
                <a:gd name="T60" fmla="*/ 32 w 252"/>
                <a:gd name="T61" fmla="*/ 58 h 143"/>
                <a:gd name="T62" fmla="*/ 21 w 252"/>
                <a:gd name="T63" fmla="*/ 72 h 143"/>
                <a:gd name="T64" fmla="*/ 13 w 252"/>
                <a:gd name="T65" fmla="*/ 68 h 143"/>
                <a:gd name="T66" fmla="*/ 33 w 252"/>
                <a:gd name="T67" fmla="*/ 45 h 143"/>
                <a:gd name="T68" fmla="*/ 50 w 252"/>
                <a:gd name="T69" fmla="*/ 34 h 143"/>
                <a:gd name="T70" fmla="*/ 54 w 252"/>
                <a:gd name="T71" fmla="*/ 43 h 143"/>
                <a:gd name="T72" fmla="*/ 38 w 252"/>
                <a:gd name="T73" fmla="*/ 52 h 143"/>
                <a:gd name="T74" fmla="*/ 33 w 252"/>
                <a:gd name="T75" fmla="*/ 45 h 143"/>
                <a:gd name="T76" fmla="*/ 59 w 252"/>
                <a:gd name="T77" fmla="*/ 31 h 143"/>
                <a:gd name="T78" fmla="*/ 78 w 252"/>
                <a:gd name="T79" fmla="*/ 26 h 143"/>
                <a:gd name="T80" fmla="*/ 79 w 252"/>
                <a:gd name="T81" fmla="*/ 35 h 143"/>
                <a:gd name="T82" fmla="*/ 62 w 252"/>
                <a:gd name="T83" fmla="*/ 40 h 143"/>
                <a:gd name="T84" fmla="*/ 59 w 252"/>
                <a:gd name="T85" fmla="*/ 31 h 143"/>
                <a:gd name="T86" fmla="*/ 88 w 252"/>
                <a:gd name="T87" fmla="*/ 25 h 143"/>
                <a:gd name="T88" fmla="*/ 107 w 252"/>
                <a:gd name="T89" fmla="*/ 24 h 143"/>
                <a:gd name="T90" fmla="*/ 107 w 252"/>
                <a:gd name="T91" fmla="*/ 34 h 143"/>
                <a:gd name="T92" fmla="*/ 89 w 252"/>
                <a:gd name="T93" fmla="*/ 34 h 143"/>
                <a:gd name="T94" fmla="*/ 88 w 252"/>
                <a:gd name="T95" fmla="*/ 25 h 143"/>
                <a:gd name="T96" fmla="*/ 116 w 252"/>
                <a:gd name="T97" fmla="*/ 24 h 143"/>
                <a:gd name="T98" fmla="*/ 135 w 252"/>
                <a:gd name="T99" fmla="*/ 24 h 143"/>
                <a:gd name="T100" fmla="*/ 135 w 252"/>
                <a:gd name="T101" fmla="*/ 34 h 143"/>
                <a:gd name="T102" fmla="*/ 116 w 252"/>
                <a:gd name="T103" fmla="*/ 34 h 143"/>
                <a:gd name="T104" fmla="*/ 116 w 252"/>
                <a:gd name="T105"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2" h="143">
                  <a:moveTo>
                    <a:pt x="145" y="24"/>
                  </a:moveTo>
                  <a:cubicBezTo>
                    <a:pt x="164" y="24"/>
                    <a:pt x="164" y="24"/>
                    <a:pt x="164" y="24"/>
                  </a:cubicBezTo>
                  <a:cubicBezTo>
                    <a:pt x="164" y="34"/>
                    <a:pt x="164" y="34"/>
                    <a:pt x="164" y="34"/>
                  </a:cubicBezTo>
                  <a:cubicBezTo>
                    <a:pt x="145" y="34"/>
                    <a:pt x="145" y="34"/>
                    <a:pt x="145" y="34"/>
                  </a:cubicBezTo>
                  <a:cubicBezTo>
                    <a:pt x="145" y="24"/>
                    <a:pt x="145" y="24"/>
                    <a:pt x="145" y="24"/>
                  </a:cubicBezTo>
                  <a:close/>
                  <a:moveTo>
                    <a:pt x="252" y="29"/>
                  </a:moveTo>
                  <a:cubicBezTo>
                    <a:pt x="194" y="0"/>
                    <a:pt x="194" y="0"/>
                    <a:pt x="194" y="0"/>
                  </a:cubicBezTo>
                  <a:cubicBezTo>
                    <a:pt x="194" y="24"/>
                    <a:pt x="194" y="24"/>
                    <a:pt x="194" y="24"/>
                  </a:cubicBezTo>
                  <a:cubicBezTo>
                    <a:pt x="178" y="24"/>
                    <a:pt x="178" y="24"/>
                    <a:pt x="178" y="24"/>
                  </a:cubicBezTo>
                  <a:cubicBezTo>
                    <a:pt x="178" y="34"/>
                    <a:pt x="178" y="34"/>
                    <a:pt x="178" y="34"/>
                  </a:cubicBezTo>
                  <a:cubicBezTo>
                    <a:pt x="194" y="34"/>
                    <a:pt x="194" y="34"/>
                    <a:pt x="194" y="34"/>
                  </a:cubicBezTo>
                  <a:cubicBezTo>
                    <a:pt x="194" y="58"/>
                    <a:pt x="194" y="58"/>
                    <a:pt x="194" y="58"/>
                  </a:cubicBezTo>
                  <a:cubicBezTo>
                    <a:pt x="252" y="29"/>
                    <a:pt x="252" y="29"/>
                    <a:pt x="252" y="29"/>
                  </a:cubicBezTo>
                  <a:close/>
                  <a:moveTo>
                    <a:pt x="10" y="143"/>
                  </a:moveTo>
                  <a:cubicBezTo>
                    <a:pt x="10" y="134"/>
                    <a:pt x="10" y="134"/>
                    <a:pt x="10" y="134"/>
                  </a:cubicBezTo>
                  <a:cubicBezTo>
                    <a:pt x="0" y="134"/>
                    <a:pt x="0" y="134"/>
                    <a:pt x="0" y="134"/>
                  </a:cubicBezTo>
                  <a:cubicBezTo>
                    <a:pt x="0" y="143"/>
                    <a:pt x="0" y="143"/>
                    <a:pt x="0" y="143"/>
                  </a:cubicBezTo>
                  <a:cubicBezTo>
                    <a:pt x="10" y="143"/>
                    <a:pt x="10" y="143"/>
                    <a:pt x="10" y="143"/>
                  </a:cubicBezTo>
                  <a:close/>
                  <a:moveTo>
                    <a:pt x="0" y="125"/>
                  </a:moveTo>
                  <a:cubicBezTo>
                    <a:pt x="10" y="125"/>
                    <a:pt x="10" y="125"/>
                    <a:pt x="10" y="125"/>
                  </a:cubicBezTo>
                  <a:cubicBezTo>
                    <a:pt x="11" y="106"/>
                    <a:pt x="11" y="106"/>
                    <a:pt x="11" y="106"/>
                  </a:cubicBezTo>
                  <a:cubicBezTo>
                    <a:pt x="2" y="105"/>
                    <a:pt x="2" y="105"/>
                    <a:pt x="2" y="105"/>
                  </a:cubicBezTo>
                  <a:cubicBezTo>
                    <a:pt x="0" y="125"/>
                    <a:pt x="0" y="125"/>
                    <a:pt x="0" y="125"/>
                  </a:cubicBezTo>
                  <a:close/>
                  <a:moveTo>
                    <a:pt x="3" y="95"/>
                  </a:moveTo>
                  <a:cubicBezTo>
                    <a:pt x="9" y="77"/>
                    <a:pt x="9" y="77"/>
                    <a:pt x="9" y="77"/>
                  </a:cubicBezTo>
                  <a:cubicBezTo>
                    <a:pt x="18" y="80"/>
                    <a:pt x="18" y="80"/>
                    <a:pt x="18" y="80"/>
                  </a:cubicBezTo>
                  <a:cubicBezTo>
                    <a:pt x="15" y="85"/>
                    <a:pt x="14" y="92"/>
                    <a:pt x="12" y="97"/>
                  </a:cubicBezTo>
                  <a:cubicBezTo>
                    <a:pt x="3" y="95"/>
                    <a:pt x="3" y="95"/>
                    <a:pt x="3" y="95"/>
                  </a:cubicBezTo>
                  <a:close/>
                  <a:moveTo>
                    <a:pt x="13" y="68"/>
                  </a:moveTo>
                  <a:cubicBezTo>
                    <a:pt x="25" y="51"/>
                    <a:pt x="25" y="51"/>
                    <a:pt x="25" y="51"/>
                  </a:cubicBezTo>
                  <a:cubicBezTo>
                    <a:pt x="32" y="58"/>
                    <a:pt x="32" y="58"/>
                    <a:pt x="32" y="58"/>
                  </a:cubicBezTo>
                  <a:cubicBezTo>
                    <a:pt x="21" y="72"/>
                    <a:pt x="21" y="72"/>
                    <a:pt x="21" y="72"/>
                  </a:cubicBezTo>
                  <a:cubicBezTo>
                    <a:pt x="13" y="68"/>
                    <a:pt x="13" y="68"/>
                    <a:pt x="13" y="68"/>
                  </a:cubicBezTo>
                  <a:close/>
                  <a:moveTo>
                    <a:pt x="33" y="45"/>
                  </a:moveTo>
                  <a:cubicBezTo>
                    <a:pt x="50" y="34"/>
                    <a:pt x="50" y="34"/>
                    <a:pt x="50" y="34"/>
                  </a:cubicBezTo>
                  <a:cubicBezTo>
                    <a:pt x="54" y="43"/>
                    <a:pt x="54" y="43"/>
                    <a:pt x="54" y="43"/>
                  </a:cubicBezTo>
                  <a:cubicBezTo>
                    <a:pt x="38" y="52"/>
                    <a:pt x="38" y="52"/>
                    <a:pt x="38" y="52"/>
                  </a:cubicBezTo>
                  <a:cubicBezTo>
                    <a:pt x="33" y="45"/>
                    <a:pt x="33" y="45"/>
                    <a:pt x="33" y="45"/>
                  </a:cubicBezTo>
                  <a:close/>
                  <a:moveTo>
                    <a:pt x="59" y="31"/>
                  </a:moveTo>
                  <a:cubicBezTo>
                    <a:pt x="78" y="26"/>
                    <a:pt x="78" y="26"/>
                    <a:pt x="78" y="26"/>
                  </a:cubicBezTo>
                  <a:cubicBezTo>
                    <a:pt x="79" y="35"/>
                    <a:pt x="79" y="35"/>
                    <a:pt x="79" y="35"/>
                  </a:cubicBezTo>
                  <a:cubicBezTo>
                    <a:pt x="62" y="40"/>
                    <a:pt x="62" y="40"/>
                    <a:pt x="62" y="40"/>
                  </a:cubicBezTo>
                  <a:cubicBezTo>
                    <a:pt x="59" y="31"/>
                    <a:pt x="59" y="31"/>
                    <a:pt x="59" y="31"/>
                  </a:cubicBezTo>
                  <a:close/>
                  <a:moveTo>
                    <a:pt x="88" y="25"/>
                  </a:moveTo>
                  <a:cubicBezTo>
                    <a:pt x="107" y="24"/>
                    <a:pt x="107" y="24"/>
                    <a:pt x="107" y="24"/>
                  </a:cubicBezTo>
                  <a:cubicBezTo>
                    <a:pt x="107" y="34"/>
                    <a:pt x="107" y="34"/>
                    <a:pt x="107" y="34"/>
                  </a:cubicBezTo>
                  <a:cubicBezTo>
                    <a:pt x="89" y="34"/>
                    <a:pt x="89" y="34"/>
                    <a:pt x="89" y="34"/>
                  </a:cubicBezTo>
                  <a:cubicBezTo>
                    <a:pt x="88" y="25"/>
                    <a:pt x="88" y="25"/>
                    <a:pt x="88" y="25"/>
                  </a:cubicBezTo>
                  <a:close/>
                  <a:moveTo>
                    <a:pt x="116" y="24"/>
                  </a:moveTo>
                  <a:cubicBezTo>
                    <a:pt x="135" y="24"/>
                    <a:pt x="135" y="24"/>
                    <a:pt x="135" y="24"/>
                  </a:cubicBezTo>
                  <a:cubicBezTo>
                    <a:pt x="135" y="34"/>
                    <a:pt x="135" y="34"/>
                    <a:pt x="135" y="34"/>
                  </a:cubicBezTo>
                  <a:cubicBezTo>
                    <a:pt x="116" y="34"/>
                    <a:pt x="116" y="34"/>
                    <a:pt x="116" y="34"/>
                  </a:cubicBezTo>
                  <a:cubicBezTo>
                    <a:pt x="116" y="24"/>
                    <a:pt x="116" y="24"/>
                    <a:pt x="116" y="24"/>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8" name="Freeform 30"/>
            <p:cNvSpPr>
              <a:spLocks noEditPoints="1"/>
            </p:cNvSpPr>
            <p:nvPr/>
          </p:nvSpPr>
          <p:spPr bwMode="auto">
            <a:xfrm>
              <a:off x="5808635" y="2840461"/>
              <a:ext cx="334874" cy="504732"/>
            </a:xfrm>
            <a:custGeom>
              <a:avLst/>
              <a:gdLst>
                <a:gd name="T0" fmla="*/ 163 w 251"/>
                <a:gd name="T1" fmla="*/ 24 h 379"/>
                <a:gd name="T2" fmla="*/ 145 w 251"/>
                <a:gd name="T3" fmla="*/ 34 h 379"/>
                <a:gd name="T4" fmla="*/ 251 w 251"/>
                <a:gd name="T5" fmla="*/ 29 h 379"/>
                <a:gd name="T6" fmla="*/ 194 w 251"/>
                <a:gd name="T7" fmla="*/ 24 h 379"/>
                <a:gd name="T8" fmla="*/ 178 w 251"/>
                <a:gd name="T9" fmla="*/ 34 h 379"/>
                <a:gd name="T10" fmla="*/ 194 w 251"/>
                <a:gd name="T11" fmla="*/ 58 h 379"/>
                <a:gd name="T12" fmla="*/ 0 w 251"/>
                <a:gd name="T13" fmla="*/ 379 h 379"/>
                <a:gd name="T14" fmla="*/ 9 w 251"/>
                <a:gd name="T15" fmla="*/ 361 h 379"/>
                <a:gd name="T16" fmla="*/ 0 w 251"/>
                <a:gd name="T17" fmla="*/ 379 h 379"/>
                <a:gd name="T18" fmla="*/ 9 w 251"/>
                <a:gd name="T19" fmla="*/ 351 h 379"/>
                <a:gd name="T20" fmla="*/ 0 w 251"/>
                <a:gd name="T21" fmla="*/ 332 h 379"/>
                <a:gd name="T22" fmla="*/ 0 w 251"/>
                <a:gd name="T23" fmla="*/ 323 h 379"/>
                <a:gd name="T24" fmla="*/ 9 w 251"/>
                <a:gd name="T25" fmla="*/ 304 h 379"/>
                <a:gd name="T26" fmla="*/ 0 w 251"/>
                <a:gd name="T27" fmla="*/ 323 h 379"/>
                <a:gd name="T28" fmla="*/ 9 w 251"/>
                <a:gd name="T29" fmla="*/ 294 h 379"/>
                <a:gd name="T30" fmla="*/ 0 w 251"/>
                <a:gd name="T31" fmla="*/ 276 h 379"/>
                <a:gd name="T32" fmla="*/ 0 w 251"/>
                <a:gd name="T33" fmla="*/ 266 h 379"/>
                <a:gd name="T34" fmla="*/ 9 w 251"/>
                <a:gd name="T35" fmla="*/ 247 h 379"/>
                <a:gd name="T36" fmla="*/ 0 w 251"/>
                <a:gd name="T37" fmla="*/ 266 h 379"/>
                <a:gd name="T38" fmla="*/ 9 w 251"/>
                <a:gd name="T39" fmla="*/ 238 h 379"/>
                <a:gd name="T40" fmla="*/ 0 w 251"/>
                <a:gd name="T41" fmla="*/ 219 h 379"/>
                <a:gd name="T42" fmla="*/ 0 w 251"/>
                <a:gd name="T43" fmla="*/ 209 h 379"/>
                <a:gd name="T44" fmla="*/ 9 w 251"/>
                <a:gd name="T45" fmla="*/ 191 h 379"/>
                <a:gd name="T46" fmla="*/ 0 w 251"/>
                <a:gd name="T47" fmla="*/ 209 h 379"/>
                <a:gd name="T48" fmla="*/ 9 w 251"/>
                <a:gd name="T49" fmla="*/ 181 h 379"/>
                <a:gd name="T50" fmla="*/ 0 w 251"/>
                <a:gd name="T51" fmla="*/ 162 h 379"/>
                <a:gd name="T52" fmla="*/ 0 w 251"/>
                <a:gd name="T53" fmla="*/ 153 h 379"/>
                <a:gd name="T54" fmla="*/ 9 w 251"/>
                <a:gd name="T55" fmla="*/ 134 h 379"/>
                <a:gd name="T56" fmla="*/ 0 w 251"/>
                <a:gd name="T57" fmla="*/ 153 h 379"/>
                <a:gd name="T58" fmla="*/ 9 w 251"/>
                <a:gd name="T59" fmla="*/ 124 h 379"/>
                <a:gd name="T60" fmla="*/ 1 w 251"/>
                <a:gd name="T61" fmla="*/ 105 h 379"/>
                <a:gd name="T62" fmla="*/ 3 w 251"/>
                <a:gd name="T63" fmla="*/ 95 h 379"/>
                <a:gd name="T64" fmla="*/ 17 w 251"/>
                <a:gd name="T65" fmla="*/ 80 h 379"/>
                <a:gd name="T66" fmla="*/ 3 w 251"/>
                <a:gd name="T67" fmla="*/ 95 h 379"/>
                <a:gd name="T68" fmla="*/ 25 w 251"/>
                <a:gd name="T69" fmla="*/ 51 h 379"/>
                <a:gd name="T70" fmla="*/ 21 w 251"/>
                <a:gd name="T71" fmla="*/ 72 h 379"/>
                <a:gd name="T72" fmla="*/ 32 w 251"/>
                <a:gd name="T73" fmla="*/ 44 h 379"/>
                <a:gd name="T74" fmla="*/ 53 w 251"/>
                <a:gd name="T75" fmla="*/ 43 h 379"/>
                <a:gd name="T76" fmla="*/ 32 w 251"/>
                <a:gd name="T77" fmla="*/ 44 h 379"/>
                <a:gd name="T78" fmla="*/ 78 w 251"/>
                <a:gd name="T79" fmla="*/ 26 h 379"/>
                <a:gd name="T80" fmla="*/ 62 w 251"/>
                <a:gd name="T81" fmla="*/ 39 h 379"/>
                <a:gd name="T82" fmla="*/ 87 w 251"/>
                <a:gd name="T83" fmla="*/ 25 h 379"/>
                <a:gd name="T84" fmla="*/ 107 w 251"/>
                <a:gd name="T85" fmla="*/ 34 h 379"/>
                <a:gd name="T86" fmla="*/ 87 w 251"/>
                <a:gd name="T87" fmla="*/ 25 h 379"/>
                <a:gd name="T88" fmla="*/ 135 w 251"/>
                <a:gd name="T89" fmla="*/ 24 h 379"/>
                <a:gd name="T90" fmla="*/ 116 w 251"/>
                <a:gd name="T91" fmla="*/ 3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1" h="379">
                  <a:moveTo>
                    <a:pt x="145" y="24"/>
                  </a:moveTo>
                  <a:cubicBezTo>
                    <a:pt x="163" y="24"/>
                    <a:pt x="163" y="24"/>
                    <a:pt x="163" y="24"/>
                  </a:cubicBezTo>
                  <a:cubicBezTo>
                    <a:pt x="163" y="34"/>
                    <a:pt x="163" y="34"/>
                    <a:pt x="163" y="34"/>
                  </a:cubicBezTo>
                  <a:cubicBezTo>
                    <a:pt x="145" y="34"/>
                    <a:pt x="145" y="34"/>
                    <a:pt x="145" y="34"/>
                  </a:cubicBezTo>
                  <a:cubicBezTo>
                    <a:pt x="145" y="24"/>
                    <a:pt x="145" y="24"/>
                    <a:pt x="145" y="24"/>
                  </a:cubicBezTo>
                  <a:close/>
                  <a:moveTo>
                    <a:pt x="251" y="29"/>
                  </a:moveTo>
                  <a:cubicBezTo>
                    <a:pt x="194" y="0"/>
                    <a:pt x="194" y="0"/>
                    <a:pt x="194" y="0"/>
                  </a:cubicBezTo>
                  <a:cubicBezTo>
                    <a:pt x="194" y="24"/>
                    <a:pt x="194" y="24"/>
                    <a:pt x="194" y="24"/>
                  </a:cubicBezTo>
                  <a:cubicBezTo>
                    <a:pt x="178" y="24"/>
                    <a:pt x="178" y="24"/>
                    <a:pt x="178" y="24"/>
                  </a:cubicBezTo>
                  <a:cubicBezTo>
                    <a:pt x="178" y="34"/>
                    <a:pt x="178" y="34"/>
                    <a:pt x="178" y="34"/>
                  </a:cubicBezTo>
                  <a:cubicBezTo>
                    <a:pt x="194" y="34"/>
                    <a:pt x="194" y="34"/>
                    <a:pt x="194" y="34"/>
                  </a:cubicBezTo>
                  <a:cubicBezTo>
                    <a:pt x="194" y="58"/>
                    <a:pt x="194" y="58"/>
                    <a:pt x="194" y="58"/>
                  </a:cubicBezTo>
                  <a:cubicBezTo>
                    <a:pt x="251" y="29"/>
                    <a:pt x="251" y="29"/>
                    <a:pt x="251" y="29"/>
                  </a:cubicBezTo>
                  <a:close/>
                  <a:moveTo>
                    <a:pt x="0" y="379"/>
                  </a:moveTo>
                  <a:cubicBezTo>
                    <a:pt x="9" y="379"/>
                    <a:pt x="9" y="379"/>
                    <a:pt x="9" y="379"/>
                  </a:cubicBezTo>
                  <a:cubicBezTo>
                    <a:pt x="9" y="361"/>
                    <a:pt x="9" y="361"/>
                    <a:pt x="9" y="361"/>
                  </a:cubicBezTo>
                  <a:cubicBezTo>
                    <a:pt x="0" y="361"/>
                    <a:pt x="0" y="361"/>
                    <a:pt x="0" y="361"/>
                  </a:cubicBezTo>
                  <a:cubicBezTo>
                    <a:pt x="0" y="379"/>
                    <a:pt x="0" y="379"/>
                    <a:pt x="0" y="379"/>
                  </a:cubicBezTo>
                  <a:close/>
                  <a:moveTo>
                    <a:pt x="0" y="351"/>
                  </a:moveTo>
                  <a:cubicBezTo>
                    <a:pt x="9" y="351"/>
                    <a:pt x="9" y="351"/>
                    <a:pt x="9" y="351"/>
                  </a:cubicBezTo>
                  <a:cubicBezTo>
                    <a:pt x="9" y="332"/>
                    <a:pt x="9" y="332"/>
                    <a:pt x="9" y="332"/>
                  </a:cubicBezTo>
                  <a:cubicBezTo>
                    <a:pt x="0" y="332"/>
                    <a:pt x="0" y="332"/>
                    <a:pt x="0" y="332"/>
                  </a:cubicBezTo>
                  <a:cubicBezTo>
                    <a:pt x="0" y="351"/>
                    <a:pt x="0" y="351"/>
                    <a:pt x="0" y="351"/>
                  </a:cubicBezTo>
                  <a:close/>
                  <a:moveTo>
                    <a:pt x="0" y="323"/>
                  </a:moveTo>
                  <a:cubicBezTo>
                    <a:pt x="9" y="323"/>
                    <a:pt x="9" y="323"/>
                    <a:pt x="9" y="323"/>
                  </a:cubicBezTo>
                  <a:cubicBezTo>
                    <a:pt x="9" y="304"/>
                    <a:pt x="9" y="304"/>
                    <a:pt x="9" y="304"/>
                  </a:cubicBezTo>
                  <a:cubicBezTo>
                    <a:pt x="0" y="304"/>
                    <a:pt x="0" y="304"/>
                    <a:pt x="0" y="304"/>
                  </a:cubicBezTo>
                  <a:cubicBezTo>
                    <a:pt x="0" y="323"/>
                    <a:pt x="0" y="323"/>
                    <a:pt x="0" y="323"/>
                  </a:cubicBezTo>
                  <a:close/>
                  <a:moveTo>
                    <a:pt x="0" y="294"/>
                  </a:moveTo>
                  <a:cubicBezTo>
                    <a:pt x="9" y="294"/>
                    <a:pt x="9" y="294"/>
                    <a:pt x="9" y="294"/>
                  </a:cubicBezTo>
                  <a:cubicBezTo>
                    <a:pt x="9" y="276"/>
                    <a:pt x="9" y="276"/>
                    <a:pt x="9" y="276"/>
                  </a:cubicBezTo>
                  <a:cubicBezTo>
                    <a:pt x="0" y="276"/>
                    <a:pt x="0" y="276"/>
                    <a:pt x="0" y="276"/>
                  </a:cubicBezTo>
                  <a:cubicBezTo>
                    <a:pt x="0" y="294"/>
                    <a:pt x="0" y="294"/>
                    <a:pt x="0" y="294"/>
                  </a:cubicBezTo>
                  <a:close/>
                  <a:moveTo>
                    <a:pt x="0" y="266"/>
                  </a:moveTo>
                  <a:cubicBezTo>
                    <a:pt x="9" y="266"/>
                    <a:pt x="9" y="266"/>
                    <a:pt x="9" y="266"/>
                  </a:cubicBezTo>
                  <a:cubicBezTo>
                    <a:pt x="9" y="247"/>
                    <a:pt x="9" y="247"/>
                    <a:pt x="9" y="247"/>
                  </a:cubicBezTo>
                  <a:cubicBezTo>
                    <a:pt x="0" y="247"/>
                    <a:pt x="0" y="247"/>
                    <a:pt x="0" y="247"/>
                  </a:cubicBezTo>
                  <a:cubicBezTo>
                    <a:pt x="0" y="266"/>
                    <a:pt x="0" y="266"/>
                    <a:pt x="0" y="266"/>
                  </a:cubicBezTo>
                  <a:close/>
                  <a:moveTo>
                    <a:pt x="0" y="238"/>
                  </a:moveTo>
                  <a:cubicBezTo>
                    <a:pt x="9" y="238"/>
                    <a:pt x="9" y="238"/>
                    <a:pt x="9" y="238"/>
                  </a:cubicBezTo>
                  <a:cubicBezTo>
                    <a:pt x="9" y="219"/>
                    <a:pt x="9" y="219"/>
                    <a:pt x="9" y="219"/>
                  </a:cubicBezTo>
                  <a:cubicBezTo>
                    <a:pt x="0" y="219"/>
                    <a:pt x="0" y="219"/>
                    <a:pt x="0" y="219"/>
                  </a:cubicBezTo>
                  <a:cubicBezTo>
                    <a:pt x="0" y="238"/>
                    <a:pt x="0" y="238"/>
                    <a:pt x="0" y="238"/>
                  </a:cubicBezTo>
                  <a:close/>
                  <a:moveTo>
                    <a:pt x="0" y="209"/>
                  </a:moveTo>
                  <a:cubicBezTo>
                    <a:pt x="9" y="209"/>
                    <a:pt x="9" y="209"/>
                    <a:pt x="9" y="209"/>
                  </a:cubicBezTo>
                  <a:cubicBezTo>
                    <a:pt x="9" y="191"/>
                    <a:pt x="9" y="191"/>
                    <a:pt x="9" y="191"/>
                  </a:cubicBezTo>
                  <a:cubicBezTo>
                    <a:pt x="0" y="191"/>
                    <a:pt x="0" y="191"/>
                    <a:pt x="0" y="191"/>
                  </a:cubicBezTo>
                  <a:cubicBezTo>
                    <a:pt x="0" y="209"/>
                    <a:pt x="0" y="209"/>
                    <a:pt x="0" y="209"/>
                  </a:cubicBezTo>
                  <a:close/>
                  <a:moveTo>
                    <a:pt x="0" y="181"/>
                  </a:moveTo>
                  <a:cubicBezTo>
                    <a:pt x="9" y="181"/>
                    <a:pt x="9" y="181"/>
                    <a:pt x="9" y="181"/>
                  </a:cubicBezTo>
                  <a:cubicBezTo>
                    <a:pt x="9" y="162"/>
                    <a:pt x="9" y="162"/>
                    <a:pt x="9" y="162"/>
                  </a:cubicBezTo>
                  <a:cubicBezTo>
                    <a:pt x="0" y="162"/>
                    <a:pt x="0" y="162"/>
                    <a:pt x="0" y="162"/>
                  </a:cubicBezTo>
                  <a:cubicBezTo>
                    <a:pt x="0" y="181"/>
                    <a:pt x="0" y="181"/>
                    <a:pt x="0" y="181"/>
                  </a:cubicBezTo>
                  <a:close/>
                  <a:moveTo>
                    <a:pt x="0" y="153"/>
                  </a:moveTo>
                  <a:cubicBezTo>
                    <a:pt x="9" y="153"/>
                    <a:pt x="9" y="153"/>
                    <a:pt x="9" y="153"/>
                  </a:cubicBezTo>
                  <a:cubicBezTo>
                    <a:pt x="9" y="134"/>
                    <a:pt x="9" y="134"/>
                    <a:pt x="9" y="134"/>
                  </a:cubicBezTo>
                  <a:cubicBezTo>
                    <a:pt x="0" y="134"/>
                    <a:pt x="0" y="134"/>
                    <a:pt x="0" y="134"/>
                  </a:cubicBezTo>
                  <a:cubicBezTo>
                    <a:pt x="0" y="153"/>
                    <a:pt x="0" y="153"/>
                    <a:pt x="0" y="153"/>
                  </a:cubicBezTo>
                  <a:close/>
                  <a:moveTo>
                    <a:pt x="0" y="124"/>
                  </a:moveTo>
                  <a:cubicBezTo>
                    <a:pt x="9" y="124"/>
                    <a:pt x="9" y="124"/>
                    <a:pt x="9" y="124"/>
                  </a:cubicBezTo>
                  <a:cubicBezTo>
                    <a:pt x="11" y="106"/>
                    <a:pt x="11" y="106"/>
                    <a:pt x="11" y="106"/>
                  </a:cubicBezTo>
                  <a:cubicBezTo>
                    <a:pt x="1" y="105"/>
                    <a:pt x="1" y="105"/>
                    <a:pt x="1" y="105"/>
                  </a:cubicBezTo>
                  <a:cubicBezTo>
                    <a:pt x="0" y="124"/>
                    <a:pt x="0" y="124"/>
                    <a:pt x="0" y="124"/>
                  </a:cubicBezTo>
                  <a:close/>
                  <a:moveTo>
                    <a:pt x="3" y="95"/>
                  </a:moveTo>
                  <a:cubicBezTo>
                    <a:pt x="9" y="76"/>
                    <a:pt x="9" y="76"/>
                    <a:pt x="9" y="76"/>
                  </a:cubicBezTo>
                  <a:cubicBezTo>
                    <a:pt x="17" y="80"/>
                    <a:pt x="17" y="80"/>
                    <a:pt x="17" y="80"/>
                  </a:cubicBezTo>
                  <a:cubicBezTo>
                    <a:pt x="15" y="85"/>
                    <a:pt x="13" y="92"/>
                    <a:pt x="12" y="97"/>
                  </a:cubicBezTo>
                  <a:cubicBezTo>
                    <a:pt x="3" y="95"/>
                    <a:pt x="3" y="95"/>
                    <a:pt x="3" y="95"/>
                  </a:cubicBezTo>
                  <a:close/>
                  <a:moveTo>
                    <a:pt x="13" y="67"/>
                  </a:moveTo>
                  <a:cubicBezTo>
                    <a:pt x="25" y="51"/>
                    <a:pt x="25" y="51"/>
                    <a:pt x="25" y="51"/>
                  </a:cubicBezTo>
                  <a:cubicBezTo>
                    <a:pt x="32" y="58"/>
                    <a:pt x="32" y="58"/>
                    <a:pt x="32" y="58"/>
                  </a:cubicBezTo>
                  <a:cubicBezTo>
                    <a:pt x="21" y="72"/>
                    <a:pt x="21" y="72"/>
                    <a:pt x="21" y="72"/>
                  </a:cubicBezTo>
                  <a:cubicBezTo>
                    <a:pt x="13" y="67"/>
                    <a:pt x="13" y="67"/>
                    <a:pt x="13" y="67"/>
                  </a:cubicBezTo>
                  <a:close/>
                  <a:moveTo>
                    <a:pt x="32" y="44"/>
                  </a:moveTo>
                  <a:cubicBezTo>
                    <a:pt x="49" y="34"/>
                    <a:pt x="49" y="34"/>
                    <a:pt x="49" y="34"/>
                  </a:cubicBezTo>
                  <a:cubicBezTo>
                    <a:pt x="53" y="43"/>
                    <a:pt x="53" y="43"/>
                    <a:pt x="53" y="43"/>
                  </a:cubicBezTo>
                  <a:cubicBezTo>
                    <a:pt x="38" y="52"/>
                    <a:pt x="38" y="52"/>
                    <a:pt x="38" y="52"/>
                  </a:cubicBezTo>
                  <a:cubicBezTo>
                    <a:pt x="32" y="44"/>
                    <a:pt x="32" y="44"/>
                    <a:pt x="32" y="44"/>
                  </a:cubicBezTo>
                  <a:close/>
                  <a:moveTo>
                    <a:pt x="59" y="30"/>
                  </a:moveTo>
                  <a:cubicBezTo>
                    <a:pt x="78" y="26"/>
                    <a:pt x="78" y="26"/>
                    <a:pt x="78" y="26"/>
                  </a:cubicBezTo>
                  <a:cubicBezTo>
                    <a:pt x="79" y="35"/>
                    <a:pt x="79" y="35"/>
                    <a:pt x="79" y="35"/>
                  </a:cubicBezTo>
                  <a:cubicBezTo>
                    <a:pt x="62" y="39"/>
                    <a:pt x="62" y="39"/>
                    <a:pt x="62" y="39"/>
                  </a:cubicBezTo>
                  <a:cubicBezTo>
                    <a:pt x="59" y="30"/>
                    <a:pt x="59" y="30"/>
                    <a:pt x="59" y="30"/>
                  </a:cubicBezTo>
                  <a:close/>
                  <a:moveTo>
                    <a:pt x="87" y="25"/>
                  </a:moveTo>
                  <a:cubicBezTo>
                    <a:pt x="107" y="24"/>
                    <a:pt x="107" y="24"/>
                    <a:pt x="107" y="24"/>
                  </a:cubicBezTo>
                  <a:cubicBezTo>
                    <a:pt x="107" y="34"/>
                    <a:pt x="107" y="34"/>
                    <a:pt x="107" y="34"/>
                  </a:cubicBezTo>
                  <a:cubicBezTo>
                    <a:pt x="88" y="34"/>
                    <a:pt x="88" y="34"/>
                    <a:pt x="88" y="34"/>
                  </a:cubicBezTo>
                  <a:cubicBezTo>
                    <a:pt x="87" y="25"/>
                    <a:pt x="87" y="25"/>
                    <a:pt x="87" y="25"/>
                  </a:cubicBezTo>
                  <a:close/>
                  <a:moveTo>
                    <a:pt x="116" y="24"/>
                  </a:moveTo>
                  <a:cubicBezTo>
                    <a:pt x="135" y="24"/>
                    <a:pt x="135" y="24"/>
                    <a:pt x="135" y="24"/>
                  </a:cubicBezTo>
                  <a:cubicBezTo>
                    <a:pt x="135" y="34"/>
                    <a:pt x="135" y="34"/>
                    <a:pt x="135" y="34"/>
                  </a:cubicBezTo>
                  <a:cubicBezTo>
                    <a:pt x="116" y="34"/>
                    <a:pt x="116" y="34"/>
                    <a:pt x="116" y="34"/>
                  </a:cubicBezTo>
                  <a:cubicBezTo>
                    <a:pt x="116" y="24"/>
                    <a:pt x="116" y="24"/>
                    <a:pt x="116" y="24"/>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9" name="Freeform 31"/>
            <p:cNvSpPr>
              <a:spLocks noEditPoints="1"/>
            </p:cNvSpPr>
            <p:nvPr/>
          </p:nvSpPr>
          <p:spPr bwMode="auto">
            <a:xfrm>
              <a:off x="3643855" y="4411797"/>
              <a:ext cx="504692" cy="334901"/>
            </a:xfrm>
            <a:custGeom>
              <a:avLst/>
              <a:gdLst>
                <a:gd name="T0" fmla="*/ 24 w 380"/>
                <a:gd name="T1" fmla="*/ 88 h 252"/>
                <a:gd name="T2" fmla="*/ 34 w 380"/>
                <a:gd name="T3" fmla="*/ 107 h 252"/>
                <a:gd name="T4" fmla="*/ 29 w 380"/>
                <a:gd name="T5" fmla="*/ 0 h 252"/>
                <a:gd name="T6" fmla="*/ 24 w 380"/>
                <a:gd name="T7" fmla="*/ 58 h 252"/>
                <a:gd name="T8" fmla="*/ 34 w 380"/>
                <a:gd name="T9" fmla="*/ 74 h 252"/>
                <a:gd name="T10" fmla="*/ 58 w 380"/>
                <a:gd name="T11" fmla="*/ 58 h 252"/>
                <a:gd name="T12" fmla="*/ 380 w 380"/>
                <a:gd name="T13" fmla="*/ 252 h 252"/>
                <a:gd name="T14" fmla="*/ 361 w 380"/>
                <a:gd name="T15" fmla="*/ 242 h 252"/>
                <a:gd name="T16" fmla="*/ 380 w 380"/>
                <a:gd name="T17" fmla="*/ 252 h 252"/>
                <a:gd name="T18" fmla="*/ 351 w 380"/>
                <a:gd name="T19" fmla="*/ 242 h 252"/>
                <a:gd name="T20" fmla="*/ 332 w 380"/>
                <a:gd name="T21" fmla="*/ 252 h 252"/>
                <a:gd name="T22" fmla="*/ 323 w 380"/>
                <a:gd name="T23" fmla="*/ 252 h 252"/>
                <a:gd name="T24" fmla="*/ 304 w 380"/>
                <a:gd name="T25" fmla="*/ 242 h 252"/>
                <a:gd name="T26" fmla="*/ 323 w 380"/>
                <a:gd name="T27" fmla="*/ 252 h 252"/>
                <a:gd name="T28" fmla="*/ 295 w 380"/>
                <a:gd name="T29" fmla="*/ 242 h 252"/>
                <a:gd name="T30" fmla="*/ 276 w 380"/>
                <a:gd name="T31" fmla="*/ 252 h 252"/>
                <a:gd name="T32" fmla="*/ 266 w 380"/>
                <a:gd name="T33" fmla="*/ 252 h 252"/>
                <a:gd name="T34" fmla="*/ 247 w 380"/>
                <a:gd name="T35" fmla="*/ 242 h 252"/>
                <a:gd name="T36" fmla="*/ 266 w 380"/>
                <a:gd name="T37" fmla="*/ 252 h 252"/>
                <a:gd name="T38" fmla="*/ 238 w 380"/>
                <a:gd name="T39" fmla="*/ 242 h 252"/>
                <a:gd name="T40" fmla="*/ 219 w 380"/>
                <a:gd name="T41" fmla="*/ 252 h 252"/>
                <a:gd name="T42" fmla="*/ 210 w 380"/>
                <a:gd name="T43" fmla="*/ 252 h 252"/>
                <a:gd name="T44" fmla="*/ 191 w 380"/>
                <a:gd name="T45" fmla="*/ 242 h 252"/>
                <a:gd name="T46" fmla="*/ 210 w 380"/>
                <a:gd name="T47" fmla="*/ 252 h 252"/>
                <a:gd name="T48" fmla="*/ 181 w 380"/>
                <a:gd name="T49" fmla="*/ 242 h 252"/>
                <a:gd name="T50" fmla="*/ 162 w 380"/>
                <a:gd name="T51" fmla="*/ 252 h 252"/>
                <a:gd name="T52" fmla="*/ 153 w 380"/>
                <a:gd name="T53" fmla="*/ 252 h 252"/>
                <a:gd name="T54" fmla="*/ 134 w 380"/>
                <a:gd name="T55" fmla="*/ 242 h 252"/>
                <a:gd name="T56" fmla="*/ 153 w 380"/>
                <a:gd name="T57" fmla="*/ 252 h 252"/>
                <a:gd name="T58" fmla="*/ 125 w 380"/>
                <a:gd name="T59" fmla="*/ 242 h 252"/>
                <a:gd name="T60" fmla="*/ 105 w 380"/>
                <a:gd name="T61" fmla="*/ 251 h 252"/>
                <a:gd name="T62" fmla="*/ 96 w 380"/>
                <a:gd name="T63" fmla="*/ 249 h 252"/>
                <a:gd name="T64" fmla="*/ 80 w 380"/>
                <a:gd name="T65" fmla="*/ 234 h 252"/>
                <a:gd name="T66" fmla="*/ 96 w 380"/>
                <a:gd name="T67" fmla="*/ 249 h 252"/>
                <a:gd name="T68" fmla="*/ 51 w 380"/>
                <a:gd name="T69" fmla="*/ 227 h 252"/>
                <a:gd name="T70" fmla="*/ 72 w 380"/>
                <a:gd name="T71" fmla="*/ 231 h 252"/>
                <a:gd name="T72" fmla="*/ 45 w 380"/>
                <a:gd name="T73" fmla="*/ 220 h 252"/>
                <a:gd name="T74" fmla="*/ 43 w 380"/>
                <a:gd name="T75" fmla="*/ 199 h 252"/>
                <a:gd name="T76" fmla="*/ 45 w 380"/>
                <a:gd name="T77" fmla="*/ 220 h 252"/>
                <a:gd name="T78" fmla="*/ 26 w 380"/>
                <a:gd name="T79" fmla="*/ 174 h 252"/>
                <a:gd name="T80" fmla="*/ 40 w 380"/>
                <a:gd name="T81" fmla="*/ 190 h 252"/>
                <a:gd name="T82" fmla="*/ 25 w 380"/>
                <a:gd name="T83" fmla="*/ 164 h 252"/>
                <a:gd name="T84" fmla="*/ 34 w 380"/>
                <a:gd name="T85" fmla="*/ 145 h 252"/>
                <a:gd name="T86" fmla="*/ 25 w 380"/>
                <a:gd name="T87" fmla="*/ 164 h 252"/>
                <a:gd name="T88" fmla="*/ 24 w 380"/>
                <a:gd name="T89" fmla="*/ 117 h 252"/>
                <a:gd name="T90" fmla="*/ 34 w 380"/>
                <a:gd name="T91" fmla="*/ 13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0" h="252">
                  <a:moveTo>
                    <a:pt x="24" y="107"/>
                  </a:moveTo>
                  <a:cubicBezTo>
                    <a:pt x="24" y="88"/>
                    <a:pt x="24" y="88"/>
                    <a:pt x="24" y="88"/>
                  </a:cubicBezTo>
                  <a:cubicBezTo>
                    <a:pt x="34" y="88"/>
                    <a:pt x="34" y="88"/>
                    <a:pt x="34" y="88"/>
                  </a:cubicBezTo>
                  <a:cubicBezTo>
                    <a:pt x="34" y="107"/>
                    <a:pt x="34" y="107"/>
                    <a:pt x="34" y="107"/>
                  </a:cubicBezTo>
                  <a:cubicBezTo>
                    <a:pt x="24" y="107"/>
                    <a:pt x="24" y="107"/>
                    <a:pt x="24" y="107"/>
                  </a:cubicBezTo>
                  <a:close/>
                  <a:moveTo>
                    <a:pt x="29" y="0"/>
                  </a:moveTo>
                  <a:cubicBezTo>
                    <a:pt x="0" y="58"/>
                    <a:pt x="0" y="58"/>
                    <a:pt x="0" y="58"/>
                  </a:cubicBezTo>
                  <a:cubicBezTo>
                    <a:pt x="24" y="58"/>
                    <a:pt x="24" y="58"/>
                    <a:pt x="24" y="58"/>
                  </a:cubicBezTo>
                  <a:cubicBezTo>
                    <a:pt x="24" y="74"/>
                    <a:pt x="24" y="74"/>
                    <a:pt x="24" y="74"/>
                  </a:cubicBezTo>
                  <a:cubicBezTo>
                    <a:pt x="34" y="74"/>
                    <a:pt x="34" y="74"/>
                    <a:pt x="34" y="74"/>
                  </a:cubicBezTo>
                  <a:cubicBezTo>
                    <a:pt x="34" y="58"/>
                    <a:pt x="34" y="58"/>
                    <a:pt x="34" y="58"/>
                  </a:cubicBezTo>
                  <a:cubicBezTo>
                    <a:pt x="58" y="58"/>
                    <a:pt x="58" y="58"/>
                    <a:pt x="58" y="58"/>
                  </a:cubicBezTo>
                  <a:cubicBezTo>
                    <a:pt x="29" y="0"/>
                    <a:pt x="29" y="0"/>
                    <a:pt x="29" y="0"/>
                  </a:cubicBezTo>
                  <a:close/>
                  <a:moveTo>
                    <a:pt x="380" y="252"/>
                  </a:moveTo>
                  <a:cubicBezTo>
                    <a:pt x="380" y="242"/>
                    <a:pt x="380" y="242"/>
                    <a:pt x="380" y="242"/>
                  </a:cubicBezTo>
                  <a:cubicBezTo>
                    <a:pt x="361" y="242"/>
                    <a:pt x="361" y="242"/>
                    <a:pt x="361" y="242"/>
                  </a:cubicBezTo>
                  <a:cubicBezTo>
                    <a:pt x="361" y="252"/>
                    <a:pt x="361" y="252"/>
                    <a:pt x="361" y="252"/>
                  </a:cubicBezTo>
                  <a:cubicBezTo>
                    <a:pt x="380" y="252"/>
                    <a:pt x="380" y="252"/>
                    <a:pt x="380" y="252"/>
                  </a:cubicBezTo>
                  <a:close/>
                  <a:moveTo>
                    <a:pt x="351" y="252"/>
                  </a:moveTo>
                  <a:cubicBezTo>
                    <a:pt x="351" y="242"/>
                    <a:pt x="351" y="242"/>
                    <a:pt x="351" y="242"/>
                  </a:cubicBezTo>
                  <a:cubicBezTo>
                    <a:pt x="332" y="242"/>
                    <a:pt x="332" y="242"/>
                    <a:pt x="332" y="242"/>
                  </a:cubicBezTo>
                  <a:cubicBezTo>
                    <a:pt x="332" y="252"/>
                    <a:pt x="332" y="252"/>
                    <a:pt x="332" y="252"/>
                  </a:cubicBezTo>
                  <a:cubicBezTo>
                    <a:pt x="351" y="252"/>
                    <a:pt x="351" y="252"/>
                    <a:pt x="351" y="252"/>
                  </a:cubicBezTo>
                  <a:close/>
                  <a:moveTo>
                    <a:pt x="323" y="252"/>
                  </a:moveTo>
                  <a:cubicBezTo>
                    <a:pt x="323" y="242"/>
                    <a:pt x="323" y="242"/>
                    <a:pt x="323" y="242"/>
                  </a:cubicBezTo>
                  <a:cubicBezTo>
                    <a:pt x="304" y="242"/>
                    <a:pt x="304" y="242"/>
                    <a:pt x="304" y="242"/>
                  </a:cubicBezTo>
                  <a:cubicBezTo>
                    <a:pt x="304" y="252"/>
                    <a:pt x="304" y="252"/>
                    <a:pt x="304" y="252"/>
                  </a:cubicBezTo>
                  <a:cubicBezTo>
                    <a:pt x="323" y="252"/>
                    <a:pt x="323" y="252"/>
                    <a:pt x="323" y="252"/>
                  </a:cubicBezTo>
                  <a:close/>
                  <a:moveTo>
                    <a:pt x="295" y="252"/>
                  </a:moveTo>
                  <a:cubicBezTo>
                    <a:pt x="295" y="242"/>
                    <a:pt x="295" y="242"/>
                    <a:pt x="295" y="242"/>
                  </a:cubicBezTo>
                  <a:cubicBezTo>
                    <a:pt x="276" y="242"/>
                    <a:pt x="276" y="242"/>
                    <a:pt x="276" y="242"/>
                  </a:cubicBezTo>
                  <a:cubicBezTo>
                    <a:pt x="276" y="252"/>
                    <a:pt x="276" y="252"/>
                    <a:pt x="276" y="252"/>
                  </a:cubicBezTo>
                  <a:cubicBezTo>
                    <a:pt x="295" y="252"/>
                    <a:pt x="295" y="252"/>
                    <a:pt x="295" y="252"/>
                  </a:cubicBezTo>
                  <a:close/>
                  <a:moveTo>
                    <a:pt x="266" y="252"/>
                  </a:moveTo>
                  <a:cubicBezTo>
                    <a:pt x="266" y="242"/>
                    <a:pt x="266" y="242"/>
                    <a:pt x="266" y="242"/>
                  </a:cubicBezTo>
                  <a:cubicBezTo>
                    <a:pt x="247" y="242"/>
                    <a:pt x="247" y="242"/>
                    <a:pt x="247" y="242"/>
                  </a:cubicBezTo>
                  <a:cubicBezTo>
                    <a:pt x="247" y="252"/>
                    <a:pt x="247" y="252"/>
                    <a:pt x="247" y="252"/>
                  </a:cubicBezTo>
                  <a:cubicBezTo>
                    <a:pt x="266" y="252"/>
                    <a:pt x="266" y="252"/>
                    <a:pt x="266" y="252"/>
                  </a:cubicBezTo>
                  <a:close/>
                  <a:moveTo>
                    <a:pt x="238" y="252"/>
                  </a:moveTo>
                  <a:cubicBezTo>
                    <a:pt x="238" y="242"/>
                    <a:pt x="238" y="242"/>
                    <a:pt x="238" y="242"/>
                  </a:cubicBezTo>
                  <a:cubicBezTo>
                    <a:pt x="219" y="242"/>
                    <a:pt x="219" y="242"/>
                    <a:pt x="219" y="242"/>
                  </a:cubicBezTo>
                  <a:cubicBezTo>
                    <a:pt x="219" y="252"/>
                    <a:pt x="219" y="252"/>
                    <a:pt x="219" y="252"/>
                  </a:cubicBezTo>
                  <a:cubicBezTo>
                    <a:pt x="238" y="252"/>
                    <a:pt x="238" y="252"/>
                    <a:pt x="238" y="252"/>
                  </a:cubicBezTo>
                  <a:close/>
                  <a:moveTo>
                    <a:pt x="210" y="252"/>
                  </a:moveTo>
                  <a:cubicBezTo>
                    <a:pt x="210" y="242"/>
                    <a:pt x="210" y="242"/>
                    <a:pt x="210" y="242"/>
                  </a:cubicBezTo>
                  <a:cubicBezTo>
                    <a:pt x="191" y="242"/>
                    <a:pt x="191" y="242"/>
                    <a:pt x="191" y="242"/>
                  </a:cubicBezTo>
                  <a:cubicBezTo>
                    <a:pt x="191" y="252"/>
                    <a:pt x="191" y="252"/>
                    <a:pt x="191" y="252"/>
                  </a:cubicBezTo>
                  <a:cubicBezTo>
                    <a:pt x="210" y="252"/>
                    <a:pt x="210" y="252"/>
                    <a:pt x="210" y="252"/>
                  </a:cubicBezTo>
                  <a:close/>
                  <a:moveTo>
                    <a:pt x="181" y="252"/>
                  </a:moveTo>
                  <a:cubicBezTo>
                    <a:pt x="181" y="242"/>
                    <a:pt x="181" y="242"/>
                    <a:pt x="181" y="242"/>
                  </a:cubicBezTo>
                  <a:cubicBezTo>
                    <a:pt x="162" y="242"/>
                    <a:pt x="162" y="242"/>
                    <a:pt x="162" y="242"/>
                  </a:cubicBezTo>
                  <a:cubicBezTo>
                    <a:pt x="162" y="252"/>
                    <a:pt x="162" y="252"/>
                    <a:pt x="162" y="252"/>
                  </a:cubicBezTo>
                  <a:cubicBezTo>
                    <a:pt x="181" y="252"/>
                    <a:pt x="181" y="252"/>
                    <a:pt x="181" y="252"/>
                  </a:cubicBezTo>
                  <a:close/>
                  <a:moveTo>
                    <a:pt x="153" y="252"/>
                  </a:moveTo>
                  <a:cubicBezTo>
                    <a:pt x="153" y="242"/>
                    <a:pt x="153" y="242"/>
                    <a:pt x="153" y="242"/>
                  </a:cubicBezTo>
                  <a:cubicBezTo>
                    <a:pt x="134" y="242"/>
                    <a:pt x="134" y="242"/>
                    <a:pt x="134" y="242"/>
                  </a:cubicBezTo>
                  <a:cubicBezTo>
                    <a:pt x="134" y="252"/>
                    <a:pt x="134" y="252"/>
                    <a:pt x="134" y="252"/>
                  </a:cubicBezTo>
                  <a:cubicBezTo>
                    <a:pt x="153" y="252"/>
                    <a:pt x="153" y="252"/>
                    <a:pt x="153" y="252"/>
                  </a:cubicBezTo>
                  <a:close/>
                  <a:moveTo>
                    <a:pt x="125" y="252"/>
                  </a:moveTo>
                  <a:cubicBezTo>
                    <a:pt x="125" y="242"/>
                    <a:pt x="125" y="242"/>
                    <a:pt x="125" y="242"/>
                  </a:cubicBezTo>
                  <a:cubicBezTo>
                    <a:pt x="106" y="241"/>
                    <a:pt x="106" y="241"/>
                    <a:pt x="106" y="241"/>
                  </a:cubicBezTo>
                  <a:cubicBezTo>
                    <a:pt x="105" y="251"/>
                    <a:pt x="105" y="251"/>
                    <a:pt x="105" y="251"/>
                  </a:cubicBezTo>
                  <a:cubicBezTo>
                    <a:pt x="125" y="252"/>
                    <a:pt x="125" y="252"/>
                    <a:pt x="125" y="252"/>
                  </a:cubicBezTo>
                  <a:close/>
                  <a:moveTo>
                    <a:pt x="96" y="249"/>
                  </a:moveTo>
                  <a:cubicBezTo>
                    <a:pt x="77" y="243"/>
                    <a:pt x="77" y="243"/>
                    <a:pt x="77" y="243"/>
                  </a:cubicBezTo>
                  <a:cubicBezTo>
                    <a:pt x="80" y="234"/>
                    <a:pt x="80" y="234"/>
                    <a:pt x="80" y="234"/>
                  </a:cubicBezTo>
                  <a:cubicBezTo>
                    <a:pt x="86" y="237"/>
                    <a:pt x="92" y="238"/>
                    <a:pt x="97" y="240"/>
                  </a:cubicBezTo>
                  <a:cubicBezTo>
                    <a:pt x="96" y="249"/>
                    <a:pt x="96" y="249"/>
                    <a:pt x="96" y="249"/>
                  </a:cubicBezTo>
                  <a:close/>
                  <a:moveTo>
                    <a:pt x="68" y="239"/>
                  </a:moveTo>
                  <a:cubicBezTo>
                    <a:pt x="51" y="227"/>
                    <a:pt x="51" y="227"/>
                    <a:pt x="51" y="227"/>
                  </a:cubicBezTo>
                  <a:cubicBezTo>
                    <a:pt x="58" y="220"/>
                    <a:pt x="58" y="220"/>
                    <a:pt x="58" y="220"/>
                  </a:cubicBezTo>
                  <a:cubicBezTo>
                    <a:pt x="72" y="231"/>
                    <a:pt x="72" y="231"/>
                    <a:pt x="72" y="231"/>
                  </a:cubicBezTo>
                  <a:cubicBezTo>
                    <a:pt x="68" y="239"/>
                    <a:pt x="68" y="239"/>
                    <a:pt x="68" y="239"/>
                  </a:cubicBezTo>
                  <a:close/>
                  <a:moveTo>
                    <a:pt x="45" y="220"/>
                  </a:moveTo>
                  <a:cubicBezTo>
                    <a:pt x="34" y="202"/>
                    <a:pt x="34" y="202"/>
                    <a:pt x="34" y="202"/>
                  </a:cubicBezTo>
                  <a:cubicBezTo>
                    <a:pt x="43" y="199"/>
                    <a:pt x="43" y="199"/>
                    <a:pt x="43" y="199"/>
                  </a:cubicBezTo>
                  <a:cubicBezTo>
                    <a:pt x="52" y="214"/>
                    <a:pt x="52" y="214"/>
                    <a:pt x="52" y="214"/>
                  </a:cubicBezTo>
                  <a:cubicBezTo>
                    <a:pt x="45" y="220"/>
                    <a:pt x="45" y="220"/>
                    <a:pt x="45" y="220"/>
                  </a:cubicBezTo>
                  <a:close/>
                  <a:moveTo>
                    <a:pt x="31" y="193"/>
                  </a:moveTo>
                  <a:cubicBezTo>
                    <a:pt x="26" y="174"/>
                    <a:pt x="26" y="174"/>
                    <a:pt x="26" y="174"/>
                  </a:cubicBezTo>
                  <a:cubicBezTo>
                    <a:pt x="36" y="173"/>
                    <a:pt x="36" y="173"/>
                    <a:pt x="36" y="173"/>
                  </a:cubicBezTo>
                  <a:cubicBezTo>
                    <a:pt x="40" y="190"/>
                    <a:pt x="40" y="190"/>
                    <a:pt x="40" y="190"/>
                  </a:cubicBezTo>
                  <a:cubicBezTo>
                    <a:pt x="31" y="193"/>
                    <a:pt x="31" y="193"/>
                    <a:pt x="31" y="193"/>
                  </a:cubicBezTo>
                  <a:close/>
                  <a:moveTo>
                    <a:pt x="25" y="164"/>
                  </a:moveTo>
                  <a:cubicBezTo>
                    <a:pt x="24" y="145"/>
                    <a:pt x="24" y="145"/>
                    <a:pt x="24" y="145"/>
                  </a:cubicBezTo>
                  <a:cubicBezTo>
                    <a:pt x="34" y="145"/>
                    <a:pt x="34" y="145"/>
                    <a:pt x="34" y="145"/>
                  </a:cubicBezTo>
                  <a:cubicBezTo>
                    <a:pt x="34" y="164"/>
                    <a:pt x="34" y="164"/>
                    <a:pt x="34" y="164"/>
                  </a:cubicBezTo>
                  <a:cubicBezTo>
                    <a:pt x="25" y="164"/>
                    <a:pt x="25" y="164"/>
                    <a:pt x="25" y="164"/>
                  </a:cubicBezTo>
                  <a:close/>
                  <a:moveTo>
                    <a:pt x="24" y="136"/>
                  </a:moveTo>
                  <a:cubicBezTo>
                    <a:pt x="24" y="117"/>
                    <a:pt x="24" y="117"/>
                    <a:pt x="24" y="117"/>
                  </a:cubicBezTo>
                  <a:cubicBezTo>
                    <a:pt x="34" y="117"/>
                    <a:pt x="34" y="117"/>
                    <a:pt x="34" y="117"/>
                  </a:cubicBezTo>
                  <a:cubicBezTo>
                    <a:pt x="34" y="136"/>
                    <a:pt x="34" y="136"/>
                    <a:pt x="34" y="136"/>
                  </a:cubicBezTo>
                  <a:cubicBezTo>
                    <a:pt x="24" y="136"/>
                    <a:pt x="24" y="136"/>
                    <a:pt x="24" y="136"/>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0" name="Freeform 32"/>
            <p:cNvSpPr>
              <a:spLocks noEditPoints="1"/>
            </p:cNvSpPr>
            <p:nvPr/>
          </p:nvSpPr>
          <p:spPr bwMode="auto">
            <a:xfrm>
              <a:off x="4953198" y="3667396"/>
              <a:ext cx="512628" cy="77774"/>
            </a:xfrm>
            <a:custGeom>
              <a:avLst/>
              <a:gdLst>
                <a:gd name="T0" fmla="*/ 359 w 458"/>
                <a:gd name="T1" fmla="*/ 30 h 69"/>
                <a:gd name="T2" fmla="*/ 336 w 458"/>
                <a:gd name="T3" fmla="*/ 40 h 69"/>
                <a:gd name="T4" fmla="*/ 336 w 458"/>
                <a:gd name="T5" fmla="*/ 30 h 69"/>
                <a:gd name="T6" fmla="*/ 389 w 458"/>
                <a:gd name="T7" fmla="*/ 0 h 69"/>
                <a:gd name="T8" fmla="*/ 370 w 458"/>
                <a:gd name="T9" fmla="*/ 30 h 69"/>
                <a:gd name="T10" fmla="*/ 389 w 458"/>
                <a:gd name="T11" fmla="*/ 40 h 69"/>
                <a:gd name="T12" fmla="*/ 458 w 458"/>
                <a:gd name="T13" fmla="*/ 34 h 69"/>
                <a:gd name="T14" fmla="*/ 0 w 458"/>
                <a:gd name="T15" fmla="*/ 30 h 69"/>
                <a:gd name="T16" fmla="*/ 22 w 458"/>
                <a:gd name="T17" fmla="*/ 40 h 69"/>
                <a:gd name="T18" fmla="*/ 0 w 458"/>
                <a:gd name="T19" fmla="*/ 30 h 69"/>
                <a:gd name="T20" fmla="*/ 33 w 458"/>
                <a:gd name="T21" fmla="*/ 30 h 69"/>
                <a:gd name="T22" fmla="*/ 56 w 458"/>
                <a:gd name="T23" fmla="*/ 40 h 69"/>
                <a:gd name="T24" fmla="*/ 33 w 458"/>
                <a:gd name="T25" fmla="*/ 30 h 69"/>
                <a:gd name="T26" fmla="*/ 66 w 458"/>
                <a:gd name="T27" fmla="*/ 30 h 69"/>
                <a:gd name="T28" fmla="*/ 89 w 458"/>
                <a:gd name="T29" fmla="*/ 40 h 69"/>
                <a:gd name="T30" fmla="*/ 66 w 458"/>
                <a:gd name="T31" fmla="*/ 30 h 69"/>
                <a:gd name="T32" fmla="*/ 101 w 458"/>
                <a:gd name="T33" fmla="*/ 30 h 69"/>
                <a:gd name="T34" fmla="*/ 123 w 458"/>
                <a:gd name="T35" fmla="*/ 40 h 69"/>
                <a:gd name="T36" fmla="*/ 101 w 458"/>
                <a:gd name="T37" fmla="*/ 30 h 69"/>
                <a:gd name="T38" fmla="*/ 134 w 458"/>
                <a:gd name="T39" fmla="*/ 30 h 69"/>
                <a:gd name="T40" fmla="*/ 157 w 458"/>
                <a:gd name="T41" fmla="*/ 40 h 69"/>
                <a:gd name="T42" fmla="*/ 134 w 458"/>
                <a:gd name="T43" fmla="*/ 30 h 69"/>
                <a:gd name="T44" fmla="*/ 167 w 458"/>
                <a:gd name="T45" fmla="*/ 30 h 69"/>
                <a:gd name="T46" fmla="*/ 190 w 458"/>
                <a:gd name="T47" fmla="*/ 40 h 69"/>
                <a:gd name="T48" fmla="*/ 167 w 458"/>
                <a:gd name="T49" fmla="*/ 30 h 69"/>
                <a:gd name="T50" fmla="*/ 202 w 458"/>
                <a:gd name="T51" fmla="*/ 30 h 69"/>
                <a:gd name="T52" fmla="*/ 224 w 458"/>
                <a:gd name="T53" fmla="*/ 40 h 69"/>
                <a:gd name="T54" fmla="*/ 202 w 458"/>
                <a:gd name="T55" fmla="*/ 30 h 69"/>
                <a:gd name="T56" fmla="*/ 235 w 458"/>
                <a:gd name="T57" fmla="*/ 30 h 69"/>
                <a:gd name="T58" fmla="*/ 258 w 458"/>
                <a:gd name="T59" fmla="*/ 40 h 69"/>
                <a:gd name="T60" fmla="*/ 235 w 458"/>
                <a:gd name="T61" fmla="*/ 30 h 69"/>
                <a:gd name="T62" fmla="*/ 268 w 458"/>
                <a:gd name="T63" fmla="*/ 30 h 69"/>
                <a:gd name="T64" fmla="*/ 291 w 458"/>
                <a:gd name="T65" fmla="*/ 40 h 69"/>
                <a:gd name="T66" fmla="*/ 268 w 458"/>
                <a:gd name="T67" fmla="*/ 30 h 69"/>
                <a:gd name="T68" fmla="*/ 303 w 458"/>
                <a:gd name="T69" fmla="*/ 30 h 69"/>
                <a:gd name="T70" fmla="*/ 326 w 458"/>
                <a:gd name="T71" fmla="*/ 40 h 69"/>
                <a:gd name="T72" fmla="*/ 303 w 458"/>
                <a:gd name="T73"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8" h="69">
                  <a:moveTo>
                    <a:pt x="336" y="30"/>
                  </a:moveTo>
                  <a:lnTo>
                    <a:pt x="359" y="30"/>
                  </a:lnTo>
                  <a:lnTo>
                    <a:pt x="359" y="40"/>
                  </a:lnTo>
                  <a:lnTo>
                    <a:pt x="336" y="40"/>
                  </a:lnTo>
                  <a:lnTo>
                    <a:pt x="336" y="30"/>
                  </a:lnTo>
                  <a:lnTo>
                    <a:pt x="336" y="30"/>
                  </a:lnTo>
                  <a:close/>
                  <a:moveTo>
                    <a:pt x="458" y="34"/>
                  </a:moveTo>
                  <a:lnTo>
                    <a:pt x="389" y="0"/>
                  </a:lnTo>
                  <a:lnTo>
                    <a:pt x="389" y="30"/>
                  </a:lnTo>
                  <a:lnTo>
                    <a:pt x="370" y="30"/>
                  </a:lnTo>
                  <a:lnTo>
                    <a:pt x="370" y="40"/>
                  </a:lnTo>
                  <a:lnTo>
                    <a:pt x="389" y="40"/>
                  </a:lnTo>
                  <a:lnTo>
                    <a:pt x="389" y="69"/>
                  </a:lnTo>
                  <a:lnTo>
                    <a:pt x="458" y="34"/>
                  </a:lnTo>
                  <a:lnTo>
                    <a:pt x="458" y="34"/>
                  </a:lnTo>
                  <a:close/>
                  <a:moveTo>
                    <a:pt x="0" y="30"/>
                  </a:moveTo>
                  <a:lnTo>
                    <a:pt x="22" y="30"/>
                  </a:lnTo>
                  <a:lnTo>
                    <a:pt x="22" y="40"/>
                  </a:lnTo>
                  <a:lnTo>
                    <a:pt x="0" y="40"/>
                  </a:lnTo>
                  <a:lnTo>
                    <a:pt x="0" y="30"/>
                  </a:lnTo>
                  <a:lnTo>
                    <a:pt x="0" y="30"/>
                  </a:lnTo>
                  <a:close/>
                  <a:moveTo>
                    <a:pt x="33" y="30"/>
                  </a:moveTo>
                  <a:lnTo>
                    <a:pt x="56" y="30"/>
                  </a:lnTo>
                  <a:lnTo>
                    <a:pt x="56" y="40"/>
                  </a:lnTo>
                  <a:lnTo>
                    <a:pt x="33" y="40"/>
                  </a:lnTo>
                  <a:lnTo>
                    <a:pt x="33" y="30"/>
                  </a:lnTo>
                  <a:lnTo>
                    <a:pt x="33" y="30"/>
                  </a:lnTo>
                  <a:close/>
                  <a:moveTo>
                    <a:pt x="66" y="30"/>
                  </a:moveTo>
                  <a:lnTo>
                    <a:pt x="89" y="30"/>
                  </a:lnTo>
                  <a:lnTo>
                    <a:pt x="89" y="40"/>
                  </a:lnTo>
                  <a:lnTo>
                    <a:pt x="66" y="40"/>
                  </a:lnTo>
                  <a:lnTo>
                    <a:pt x="66" y="30"/>
                  </a:lnTo>
                  <a:lnTo>
                    <a:pt x="66" y="30"/>
                  </a:lnTo>
                  <a:close/>
                  <a:moveTo>
                    <a:pt x="101" y="30"/>
                  </a:moveTo>
                  <a:lnTo>
                    <a:pt x="123" y="30"/>
                  </a:lnTo>
                  <a:lnTo>
                    <a:pt x="123" y="40"/>
                  </a:lnTo>
                  <a:lnTo>
                    <a:pt x="101" y="40"/>
                  </a:lnTo>
                  <a:lnTo>
                    <a:pt x="101" y="30"/>
                  </a:lnTo>
                  <a:lnTo>
                    <a:pt x="101" y="30"/>
                  </a:lnTo>
                  <a:close/>
                  <a:moveTo>
                    <a:pt x="134" y="30"/>
                  </a:moveTo>
                  <a:lnTo>
                    <a:pt x="157" y="30"/>
                  </a:lnTo>
                  <a:lnTo>
                    <a:pt x="157" y="40"/>
                  </a:lnTo>
                  <a:lnTo>
                    <a:pt x="134" y="40"/>
                  </a:lnTo>
                  <a:lnTo>
                    <a:pt x="134" y="30"/>
                  </a:lnTo>
                  <a:lnTo>
                    <a:pt x="134" y="30"/>
                  </a:lnTo>
                  <a:close/>
                  <a:moveTo>
                    <a:pt x="167" y="30"/>
                  </a:moveTo>
                  <a:lnTo>
                    <a:pt x="190" y="30"/>
                  </a:lnTo>
                  <a:lnTo>
                    <a:pt x="190" y="40"/>
                  </a:lnTo>
                  <a:lnTo>
                    <a:pt x="167" y="40"/>
                  </a:lnTo>
                  <a:lnTo>
                    <a:pt x="167" y="30"/>
                  </a:lnTo>
                  <a:lnTo>
                    <a:pt x="167" y="30"/>
                  </a:lnTo>
                  <a:close/>
                  <a:moveTo>
                    <a:pt x="202" y="30"/>
                  </a:moveTo>
                  <a:lnTo>
                    <a:pt x="224" y="30"/>
                  </a:lnTo>
                  <a:lnTo>
                    <a:pt x="224" y="40"/>
                  </a:lnTo>
                  <a:lnTo>
                    <a:pt x="202" y="40"/>
                  </a:lnTo>
                  <a:lnTo>
                    <a:pt x="202" y="30"/>
                  </a:lnTo>
                  <a:lnTo>
                    <a:pt x="202" y="30"/>
                  </a:lnTo>
                  <a:close/>
                  <a:moveTo>
                    <a:pt x="235" y="30"/>
                  </a:moveTo>
                  <a:lnTo>
                    <a:pt x="258" y="30"/>
                  </a:lnTo>
                  <a:lnTo>
                    <a:pt x="258" y="40"/>
                  </a:lnTo>
                  <a:lnTo>
                    <a:pt x="235" y="40"/>
                  </a:lnTo>
                  <a:lnTo>
                    <a:pt x="235" y="30"/>
                  </a:lnTo>
                  <a:lnTo>
                    <a:pt x="235" y="30"/>
                  </a:lnTo>
                  <a:close/>
                  <a:moveTo>
                    <a:pt x="268" y="30"/>
                  </a:moveTo>
                  <a:lnTo>
                    <a:pt x="291" y="30"/>
                  </a:lnTo>
                  <a:lnTo>
                    <a:pt x="291" y="40"/>
                  </a:lnTo>
                  <a:lnTo>
                    <a:pt x="268" y="40"/>
                  </a:lnTo>
                  <a:lnTo>
                    <a:pt x="268" y="30"/>
                  </a:lnTo>
                  <a:lnTo>
                    <a:pt x="268" y="30"/>
                  </a:lnTo>
                  <a:close/>
                  <a:moveTo>
                    <a:pt x="303" y="30"/>
                  </a:moveTo>
                  <a:lnTo>
                    <a:pt x="326" y="30"/>
                  </a:lnTo>
                  <a:lnTo>
                    <a:pt x="326" y="40"/>
                  </a:lnTo>
                  <a:lnTo>
                    <a:pt x="303" y="40"/>
                  </a:lnTo>
                  <a:lnTo>
                    <a:pt x="303" y="30"/>
                  </a:lnTo>
                  <a:lnTo>
                    <a:pt x="303" y="3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1" name="Freeform 33"/>
            <p:cNvSpPr>
              <a:spLocks noEditPoints="1"/>
            </p:cNvSpPr>
            <p:nvPr/>
          </p:nvSpPr>
          <p:spPr bwMode="auto">
            <a:xfrm>
              <a:off x="4740529" y="3043623"/>
              <a:ext cx="512628" cy="76186"/>
            </a:xfrm>
            <a:custGeom>
              <a:avLst/>
              <a:gdLst>
                <a:gd name="T0" fmla="*/ 361 w 459"/>
                <a:gd name="T1" fmla="*/ 29 h 68"/>
                <a:gd name="T2" fmla="*/ 338 w 459"/>
                <a:gd name="T3" fmla="*/ 39 h 68"/>
                <a:gd name="T4" fmla="*/ 338 w 459"/>
                <a:gd name="T5" fmla="*/ 29 h 68"/>
                <a:gd name="T6" fmla="*/ 390 w 459"/>
                <a:gd name="T7" fmla="*/ 0 h 68"/>
                <a:gd name="T8" fmla="*/ 371 w 459"/>
                <a:gd name="T9" fmla="*/ 29 h 68"/>
                <a:gd name="T10" fmla="*/ 390 w 459"/>
                <a:gd name="T11" fmla="*/ 39 h 68"/>
                <a:gd name="T12" fmla="*/ 459 w 459"/>
                <a:gd name="T13" fmla="*/ 33 h 68"/>
                <a:gd name="T14" fmla="*/ 0 w 459"/>
                <a:gd name="T15" fmla="*/ 29 h 68"/>
                <a:gd name="T16" fmla="*/ 23 w 459"/>
                <a:gd name="T17" fmla="*/ 39 h 68"/>
                <a:gd name="T18" fmla="*/ 0 w 459"/>
                <a:gd name="T19" fmla="*/ 29 h 68"/>
                <a:gd name="T20" fmla="*/ 35 w 459"/>
                <a:gd name="T21" fmla="*/ 29 h 68"/>
                <a:gd name="T22" fmla="*/ 57 w 459"/>
                <a:gd name="T23" fmla="*/ 39 h 68"/>
                <a:gd name="T24" fmla="*/ 35 w 459"/>
                <a:gd name="T25" fmla="*/ 29 h 68"/>
                <a:gd name="T26" fmla="*/ 68 w 459"/>
                <a:gd name="T27" fmla="*/ 29 h 68"/>
                <a:gd name="T28" fmla="*/ 91 w 459"/>
                <a:gd name="T29" fmla="*/ 39 h 68"/>
                <a:gd name="T30" fmla="*/ 68 w 459"/>
                <a:gd name="T31" fmla="*/ 29 h 68"/>
                <a:gd name="T32" fmla="*/ 101 w 459"/>
                <a:gd name="T33" fmla="*/ 29 h 68"/>
                <a:gd name="T34" fmla="*/ 124 w 459"/>
                <a:gd name="T35" fmla="*/ 39 h 68"/>
                <a:gd name="T36" fmla="*/ 101 w 459"/>
                <a:gd name="T37" fmla="*/ 29 h 68"/>
                <a:gd name="T38" fmla="*/ 136 w 459"/>
                <a:gd name="T39" fmla="*/ 29 h 68"/>
                <a:gd name="T40" fmla="*/ 159 w 459"/>
                <a:gd name="T41" fmla="*/ 39 h 68"/>
                <a:gd name="T42" fmla="*/ 136 w 459"/>
                <a:gd name="T43" fmla="*/ 29 h 68"/>
                <a:gd name="T44" fmla="*/ 169 w 459"/>
                <a:gd name="T45" fmla="*/ 29 h 68"/>
                <a:gd name="T46" fmla="*/ 192 w 459"/>
                <a:gd name="T47" fmla="*/ 39 h 68"/>
                <a:gd name="T48" fmla="*/ 169 w 459"/>
                <a:gd name="T49" fmla="*/ 29 h 68"/>
                <a:gd name="T50" fmla="*/ 203 w 459"/>
                <a:gd name="T51" fmla="*/ 29 h 68"/>
                <a:gd name="T52" fmla="*/ 225 w 459"/>
                <a:gd name="T53" fmla="*/ 39 h 68"/>
                <a:gd name="T54" fmla="*/ 203 w 459"/>
                <a:gd name="T55" fmla="*/ 29 h 68"/>
                <a:gd name="T56" fmla="*/ 237 w 459"/>
                <a:gd name="T57" fmla="*/ 29 h 68"/>
                <a:gd name="T58" fmla="*/ 260 w 459"/>
                <a:gd name="T59" fmla="*/ 39 h 68"/>
                <a:gd name="T60" fmla="*/ 237 w 459"/>
                <a:gd name="T61" fmla="*/ 29 h 68"/>
                <a:gd name="T62" fmla="*/ 270 w 459"/>
                <a:gd name="T63" fmla="*/ 29 h 68"/>
                <a:gd name="T64" fmla="*/ 293 w 459"/>
                <a:gd name="T65" fmla="*/ 39 h 68"/>
                <a:gd name="T66" fmla="*/ 270 w 459"/>
                <a:gd name="T67" fmla="*/ 29 h 68"/>
                <a:gd name="T68" fmla="*/ 304 w 459"/>
                <a:gd name="T69" fmla="*/ 29 h 68"/>
                <a:gd name="T70" fmla="*/ 326 w 459"/>
                <a:gd name="T71" fmla="*/ 39 h 68"/>
                <a:gd name="T72" fmla="*/ 304 w 459"/>
                <a:gd name="T73" fmla="*/ 2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9" h="68">
                  <a:moveTo>
                    <a:pt x="338" y="29"/>
                  </a:moveTo>
                  <a:lnTo>
                    <a:pt x="361" y="29"/>
                  </a:lnTo>
                  <a:lnTo>
                    <a:pt x="361" y="39"/>
                  </a:lnTo>
                  <a:lnTo>
                    <a:pt x="338" y="39"/>
                  </a:lnTo>
                  <a:lnTo>
                    <a:pt x="338" y="29"/>
                  </a:lnTo>
                  <a:lnTo>
                    <a:pt x="338" y="29"/>
                  </a:lnTo>
                  <a:close/>
                  <a:moveTo>
                    <a:pt x="459" y="33"/>
                  </a:moveTo>
                  <a:lnTo>
                    <a:pt x="390" y="0"/>
                  </a:lnTo>
                  <a:lnTo>
                    <a:pt x="390" y="29"/>
                  </a:lnTo>
                  <a:lnTo>
                    <a:pt x="371" y="29"/>
                  </a:lnTo>
                  <a:lnTo>
                    <a:pt x="371" y="39"/>
                  </a:lnTo>
                  <a:lnTo>
                    <a:pt x="390" y="39"/>
                  </a:lnTo>
                  <a:lnTo>
                    <a:pt x="390" y="68"/>
                  </a:lnTo>
                  <a:lnTo>
                    <a:pt x="459" y="33"/>
                  </a:lnTo>
                  <a:lnTo>
                    <a:pt x="459" y="33"/>
                  </a:lnTo>
                  <a:close/>
                  <a:moveTo>
                    <a:pt x="0" y="29"/>
                  </a:moveTo>
                  <a:lnTo>
                    <a:pt x="23" y="29"/>
                  </a:lnTo>
                  <a:lnTo>
                    <a:pt x="23" y="39"/>
                  </a:lnTo>
                  <a:lnTo>
                    <a:pt x="0" y="39"/>
                  </a:lnTo>
                  <a:lnTo>
                    <a:pt x="0" y="29"/>
                  </a:lnTo>
                  <a:lnTo>
                    <a:pt x="0" y="29"/>
                  </a:lnTo>
                  <a:close/>
                  <a:moveTo>
                    <a:pt x="35" y="29"/>
                  </a:moveTo>
                  <a:lnTo>
                    <a:pt x="57" y="29"/>
                  </a:lnTo>
                  <a:lnTo>
                    <a:pt x="57" y="39"/>
                  </a:lnTo>
                  <a:lnTo>
                    <a:pt x="35" y="39"/>
                  </a:lnTo>
                  <a:lnTo>
                    <a:pt x="35" y="29"/>
                  </a:lnTo>
                  <a:lnTo>
                    <a:pt x="35" y="29"/>
                  </a:lnTo>
                  <a:close/>
                  <a:moveTo>
                    <a:pt x="68" y="29"/>
                  </a:moveTo>
                  <a:lnTo>
                    <a:pt x="91" y="29"/>
                  </a:lnTo>
                  <a:lnTo>
                    <a:pt x="91" y="39"/>
                  </a:lnTo>
                  <a:lnTo>
                    <a:pt x="68" y="39"/>
                  </a:lnTo>
                  <a:lnTo>
                    <a:pt x="68" y="29"/>
                  </a:lnTo>
                  <a:lnTo>
                    <a:pt x="68" y="29"/>
                  </a:lnTo>
                  <a:close/>
                  <a:moveTo>
                    <a:pt x="101" y="29"/>
                  </a:moveTo>
                  <a:lnTo>
                    <a:pt x="124" y="29"/>
                  </a:lnTo>
                  <a:lnTo>
                    <a:pt x="124" y="39"/>
                  </a:lnTo>
                  <a:lnTo>
                    <a:pt x="101" y="39"/>
                  </a:lnTo>
                  <a:lnTo>
                    <a:pt x="101" y="29"/>
                  </a:lnTo>
                  <a:lnTo>
                    <a:pt x="101" y="29"/>
                  </a:lnTo>
                  <a:close/>
                  <a:moveTo>
                    <a:pt x="136" y="29"/>
                  </a:moveTo>
                  <a:lnTo>
                    <a:pt x="159" y="29"/>
                  </a:lnTo>
                  <a:lnTo>
                    <a:pt x="159" y="39"/>
                  </a:lnTo>
                  <a:lnTo>
                    <a:pt x="136" y="39"/>
                  </a:lnTo>
                  <a:lnTo>
                    <a:pt x="136" y="29"/>
                  </a:lnTo>
                  <a:lnTo>
                    <a:pt x="136" y="29"/>
                  </a:lnTo>
                  <a:close/>
                  <a:moveTo>
                    <a:pt x="169" y="29"/>
                  </a:moveTo>
                  <a:lnTo>
                    <a:pt x="192" y="29"/>
                  </a:lnTo>
                  <a:lnTo>
                    <a:pt x="192" y="39"/>
                  </a:lnTo>
                  <a:lnTo>
                    <a:pt x="169" y="39"/>
                  </a:lnTo>
                  <a:lnTo>
                    <a:pt x="169" y="29"/>
                  </a:lnTo>
                  <a:lnTo>
                    <a:pt x="169" y="29"/>
                  </a:lnTo>
                  <a:close/>
                  <a:moveTo>
                    <a:pt x="203" y="29"/>
                  </a:moveTo>
                  <a:lnTo>
                    <a:pt x="225" y="29"/>
                  </a:lnTo>
                  <a:lnTo>
                    <a:pt x="225" y="39"/>
                  </a:lnTo>
                  <a:lnTo>
                    <a:pt x="203" y="39"/>
                  </a:lnTo>
                  <a:lnTo>
                    <a:pt x="203" y="29"/>
                  </a:lnTo>
                  <a:lnTo>
                    <a:pt x="203" y="29"/>
                  </a:lnTo>
                  <a:close/>
                  <a:moveTo>
                    <a:pt x="237" y="29"/>
                  </a:moveTo>
                  <a:lnTo>
                    <a:pt x="260" y="29"/>
                  </a:lnTo>
                  <a:lnTo>
                    <a:pt x="260" y="39"/>
                  </a:lnTo>
                  <a:lnTo>
                    <a:pt x="237" y="39"/>
                  </a:lnTo>
                  <a:lnTo>
                    <a:pt x="237" y="29"/>
                  </a:lnTo>
                  <a:lnTo>
                    <a:pt x="237" y="29"/>
                  </a:lnTo>
                  <a:close/>
                  <a:moveTo>
                    <a:pt x="270" y="29"/>
                  </a:moveTo>
                  <a:lnTo>
                    <a:pt x="293" y="29"/>
                  </a:lnTo>
                  <a:lnTo>
                    <a:pt x="293" y="39"/>
                  </a:lnTo>
                  <a:lnTo>
                    <a:pt x="270" y="39"/>
                  </a:lnTo>
                  <a:lnTo>
                    <a:pt x="270" y="29"/>
                  </a:lnTo>
                  <a:lnTo>
                    <a:pt x="270" y="29"/>
                  </a:lnTo>
                  <a:close/>
                  <a:moveTo>
                    <a:pt x="304" y="29"/>
                  </a:moveTo>
                  <a:lnTo>
                    <a:pt x="326" y="29"/>
                  </a:lnTo>
                  <a:lnTo>
                    <a:pt x="326" y="39"/>
                  </a:lnTo>
                  <a:lnTo>
                    <a:pt x="304" y="39"/>
                  </a:lnTo>
                  <a:lnTo>
                    <a:pt x="304" y="29"/>
                  </a:lnTo>
                  <a:lnTo>
                    <a:pt x="304" y="29"/>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2" name="Freeform 34"/>
            <p:cNvSpPr>
              <a:spLocks noEditPoints="1"/>
            </p:cNvSpPr>
            <p:nvPr/>
          </p:nvSpPr>
          <p:spPr bwMode="auto">
            <a:xfrm>
              <a:off x="4856386" y="2284938"/>
              <a:ext cx="77767" cy="249191"/>
            </a:xfrm>
            <a:custGeom>
              <a:avLst/>
              <a:gdLst>
                <a:gd name="T0" fmla="*/ 28 w 69"/>
                <a:gd name="T1" fmla="*/ 101 h 223"/>
                <a:gd name="T2" fmla="*/ 28 w 69"/>
                <a:gd name="T3" fmla="*/ 124 h 223"/>
                <a:gd name="T4" fmla="*/ 40 w 69"/>
                <a:gd name="T5" fmla="*/ 124 h 223"/>
                <a:gd name="T6" fmla="*/ 40 w 69"/>
                <a:gd name="T7" fmla="*/ 101 h 223"/>
                <a:gd name="T8" fmla="*/ 28 w 69"/>
                <a:gd name="T9" fmla="*/ 101 h 223"/>
                <a:gd name="T10" fmla="*/ 28 w 69"/>
                <a:gd name="T11" fmla="*/ 101 h 223"/>
                <a:gd name="T12" fmla="*/ 34 w 69"/>
                <a:gd name="T13" fmla="*/ 223 h 223"/>
                <a:gd name="T14" fmla="*/ 0 w 69"/>
                <a:gd name="T15" fmla="*/ 154 h 223"/>
                <a:gd name="T16" fmla="*/ 28 w 69"/>
                <a:gd name="T17" fmla="*/ 154 h 223"/>
                <a:gd name="T18" fmla="*/ 28 w 69"/>
                <a:gd name="T19" fmla="*/ 135 h 223"/>
                <a:gd name="T20" fmla="*/ 40 w 69"/>
                <a:gd name="T21" fmla="*/ 135 h 223"/>
                <a:gd name="T22" fmla="*/ 40 w 69"/>
                <a:gd name="T23" fmla="*/ 154 h 223"/>
                <a:gd name="T24" fmla="*/ 69 w 69"/>
                <a:gd name="T25" fmla="*/ 154 h 223"/>
                <a:gd name="T26" fmla="*/ 34 w 69"/>
                <a:gd name="T27" fmla="*/ 223 h 223"/>
                <a:gd name="T28" fmla="*/ 34 w 69"/>
                <a:gd name="T29" fmla="*/ 223 h 223"/>
                <a:gd name="T30" fmla="*/ 28 w 69"/>
                <a:gd name="T31" fmla="*/ 0 h 223"/>
                <a:gd name="T32" fmla="*/ 28 w 69"/>
                <a:gd name="T33" fmla="*/ 23 h 223"/>
                <a:gd name="T34" fmla="*/ 40 w 69"/>
                <a:gd name="T35" fmla="*/ 23 h 223"/>
                <a:gd name="T36" fmla="*/ 40 w 69"/>
                <a:gd name="T37" fmla="*/ 0 h 223"/>
                <a:gd name="T38" fmla="*/ 28 w 69"/>
                <a:gd name="T39" fmla="*/ 0 h 223"/>
                <a:gd name="T40" fmla="*/ 28 w 69"/>
                <a:gd name="T41" fmla="*/ 0 h 223"/>
                <a:gd name="T42" fmla="*/ 28 w 69"/>
                <a:gd name="T43" fmla="*/ 33 h 223"/>
                <a:gd name="T44" fmla="*/ 28 w 69"/>
                <a:gd name="T45" fmla="*/ 56 h 223"/>
                <a:gd name="T46" fmla="*/ 40 w 69"/>
                <a:gd name="T47" fmla="*/ 56 h 223"/>
                <a:gd name="T48" fmla="*/ 40 w 69"/>
                <a:gd name="T49" fmla="*/ 33 h 223"/>
                <a:gd name="T50" fmla="*/ 28 w 69"/>
                <a:gd name="T51" fmla="*/ 33 h 223"/>
                <a:gd name="T52" fmla="*/ 28 w 69"/>
                <a:gd name="T53" fmla="*/ 33 h 223"/>
                <a:gd name="T54" fmla="*/ 28 w 69"/>
                <a:gd name="T55" fmla="*/ 68 h 223"/>
                <a:gd name="T56" fmla="*/ 28 w 69"/>
                <a:gd name="T57" fmla="*/ 89 h 223"/>
                <a:gd name="T58" fmla="*/ 40 w 69"/>
                <a:gd name="T59" fmla="*/ 89 h 223"/>
                <a:gd name="T60" fmla="*/ 40 w 69"/>
                <a:gd name="T61" fmla="*/ 68 h 223"/>
                <a:gd name="T62" fmla="*/ 28 w 69"/>
                <a:gd name="T63" fmla="*/ 68 h 223"/>
                <a:gd name="T64" fmla="*/ 28 w 69"/>
                <a:gd name="T65" fmla="*/ 6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 h="223">
                  <a:moveTo>
                    <a:pt x="28" y="101"/>
                  </a:moveTo>
                  <a:lnTo>
                    <a:pt x="28" y="124"/>
                  </a:lnTo>
                  <a:lnTo>
                    <a:pt x="40" y="124"/>
                  </a:lnTo>
                  <a:lnTo>
                    <a:pt x="40" y="101"/>
                  </a:lnTo>
                  <a:lnTo>
                    <a:pt x="28" y="101"/>
                  </a:lnTo>
                  <a:lnTo>
                    <a:pt x="28" y="101"/>
                  </a:lnTo>
                  <a:close/>
                  <a:moveTo>
                    <a:pt x="34" y="223"/>
                  </a:moveTo>
                  <a:lnTo>
                    <a:pt x="0" y="154"/>
                  </a:lnTo>
                  <a:lnTo>
                    <a:pt x="28" y="154"/>
                  </a:lnTo>
                  <a:lnTo>
                    <a:pt x="28" y="135"/>
                  </a:lnTo>
                  <a:lnTo>
                    <a:pt x="40" y="135"/>
                  </a:lnTo>
                  <a:lnTo>
                    <a:pt x="40" y="154"/>
                  </a:lnTo>
                  <a:lnTo>
                    <a:pt x="69" y="154"/>
                  </a:lnTo>
                  <a:lnTo>
                    <a:pt x="34" y="223"/>
                  </a:lnTo>
                  <a:lnTo>
                    <a:pt x="34" y="223"/>
                  </a:lnTo>
                  <a:close/>
                  <a:moveTo>
                    <a:pt x="28" y="0"/>
                  </a:moveTo>
                  <a:lnTo>
                    <a:pt x="28" y="23"/>
                  </a:lnTo>
                  <a:lnTo>
                    <a:pt x="40" y="23"/>
                  </a:lnTo>
                  <a:lnTo>
                    <a:pt x="40" y="0"/>
                  </a:lnTo>
                  <a:lnTo>
                    <a:pt x="28" y="0"/>
                  </a:lnTo>
                  <a:lnTo>
                    <a:pt x="28" y="0"/>
                  </a:lnTo>
                  <a:close/>
                  <a:moveTo>
                    <a:pt x="28" y="33"/>
                  </a:moveTo>
                  <a:lnTo>
                    <a:pt x="28" y="56"/>
                  </a:lnTo>
                  <a:lnTo>
                    <a:pt x="40" y="56"/>
                  </a:lnTo>
                  <a:lnTo>
                    <a:pt x="40" y="33"/>
                  </a:lnTo>
                  <a:lnTo>
                    <a:pt x="28" y="33"/>
                  </a:lnTo>
                  <a:lnTo>
                    <a:pt x="28" y="33"/>
                  </a:lnTo>
                  <a:close/>
                  <a:moveTo>
                    <a:pt x="28" y="68"/>
                  </a:moveTo>
                  <a:lnTo>
                    <a:pt x="28" y="89"/>
                  </a:lnTo>
                  <a:lnTo>
                    <a:pt x="40" y="89"/>
                  </a:lnTo>
                  <a:lnTo>
                    <a:pt x="40" y="68"/>
                  </a:lnTo>
                  <a:lnTo>
                    <a:pt x="28" y="68"/>
                  </a:lnTo>
                  <a:lnTo>
                    <a:pt x="28" y="68"/>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3" name="Freeform 35"/>
            <p:cNvSpPr>
              <a:spLocks noEditPoints="1"/>
            </p:cNvSpPr>
            <p:nvPr/>
          </p:nvSpPr>
          <p:spPr bwMode="auto">
            <a:xfrm>
              <a:off x="4469138" y="1710368"/>
              <a:ext cx="77767" cy="249191"/>
            </a:xfrm>
            <a:custGeom>
              <a:avLst/>
              <a:gdLst>
                <a:gd name="T0" fmla="*/ 28 w 69"/>
                <a:gd name="T1" fmla="*/ 122 h 223"/>
                <a:gd name="T2" fmla="*/ 28 w 69"/>
                <a:gd name="T3" fmla="*/ 99 h 223"/>
                <a:gd name="T4" fmla="*/ 39 w 69"/>
                <a:gd name="T5" fmla="*/ 99 h 223"/>
                <a:gd name="T6" fmla="*/ 39 w 69"/>
                <a:gd name="T7" fmla="*/ 122 h 223"/>
                <a:gd name="T8" fmla="*/ 28 w 69"/>
                <a:gd name="T9" fmla="*/ 122 h 223"/>
                <a:gd name="T10" fmla="*/ 28 w 69"/>
                <a:gd name="T11" fmla="*/ 122 h 223"/>
                <a:gd name="T12" fmla="*/ 34 w 69"/>
                <a:gd name="T13" fmla="*/ 0 h 223"/>
                <a:gd name="T14" fmla="*/ 0 w 69"/>
                <a:gd name="T15" fmla="*/ 69 h 223"/>
                <a:gd name="T16" fmla="*/ 28 w 69"/>
                <a:gd name="T17" fmla="*/ 69 h 223"/>
                <a:gd name="T18" fmla="*/ 28 w 69"/>
                <a:gd name="T19" fmla="*/ 88 h 223"/>
                <a:gd name="T20" fmla="*/ 39 w 69"/>
                <a:gd name="T21" fmla="*/ 88 h 223"/>
                <a:gd name="T22" fmla="*/ 39 w 69"/>
                <a:gd name="T23" fmla="*/ 69 h 223"/>
                <a:gd name="T24" fmla="*/ 69 w 69"/>
                <a:gd name="T25" fmla="*/ 69 h 223"/>
                <a:gd name="T26" fmla="*/ 34 w 69"/>
                <a:gd name="T27" fmla="*/ 0 h 223"/>
                <a:gd name="T28" fmla="*/ 34 w 69"/>
                <a:gd name="T29" fmla="*/ 0 h 223"/>
                <a:gd name="T30" fmla="*/ 28 w 69"/>
                <a:gd name="T31" fmla="*/ 223 h 223"/>
                <a:gd name="T32" fmla="*/ 28 w 69"/>
                <a:gd name="T33" fmla="*/ 200 h 223"/>
                <a:gd name="T34" fmla="*/ 39 w 69"/>
                <a:gd name="T35" fmla="*/ 200 h 223"/>
                <a:gd name="T36" fmla="*/ 39 w 69"/>
                <a:gd name="T37" fmla="*/ 223 h 223"/>
                <a:gd name="T38" fmla="*/ 28 w 69"/>
                <a:gd name="T39" fmla="*/ 223 h 223"/>
                <a:gd name="T40" fmla="*/ 28 w 69"/>
                <a:gd name="T41" fmla="*/ 223 h 223"/>
                <a:gd name="T42" fmla="*/ 28 w 69"/>
                <a:gd name="T43" fmla="*/ 189 h 223"/>
                <a:gd name="T44" fmla="*/ 28 w 69"/>
                <a:gd name="T45" fmla="*/ 167 h 223"/>
                <a:gd name="T46" fmla="*/ 39 w 69"/>
                <a:gd name="T47" fmla="*/ 167 h 223"/>
                <a:gd name="T48" fmla="*/ 39 w 69"/>
                <a:gd name="T49" fmla="*/ 189 h 223"/>
                <a:gd name="T50" fmla="*/ 28 w 69"/>
                <a:gd name="T51" fmla="*/ 189 h 223"/>
                <a:gd name="T52" fmla="*/ 28 w 69"/>
                <a:gd name="T53" fmla="*/ 189 h 223"/>
                <a:gd name="T54" fmla="*/ 28 w 69"/>
                <a:gd name="T55" fmla="*/ 156 h 223"/>
                <a:gd name="T56" fmla="*/ 28 w 69"/>
                <a:gd name="T57" fmla="*/ 134 h 223"/>
                <a:gd name="T58" fmla="*/ 39 w 69"/>
                <a:gd name="T59" fmla="*/ 134 h 223"/>
                <a:gd name="T60" fmla="*/ 39 w 69"/>
                <a:gd name="T61" fmla="*/ 156 h 223"/>
                <a:gd name="T62" fmla="*/ 28 w 69"/>
                <a:gd name="T63" fmla="*/ 156 h 223"/>
                <a:gd name="T64" fmla="*/ 28 w 69"/>
                <a:gd name="T65" fmla="*/ 15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 h="223">
                  <a:moveTo>
                    <a:pt x="28" y="122"/>
                  </a:moveTo>
                  <a:lnTo>
                    <a:pt x="28" y="99"/>
                  </a:lnTo>
                  <a:lnTo>
                    <a:pt x="39" y="99"/>
                  </a:lnTo>
                  <a:lnTo>
                    <a:pt x="39" y="122"/>
                  </a:lnTo>
                  <a:lnTo>
                    <a:pt x="28" y="122"/>
                  </a:lnTo>
                  <a:lnTo>
                    <a:pt x="28" y="122"/>
                  </a:lnTo>
                  <a:close/>
                  <a:moveTo>
                    <a:pt x="34" y="0"/>
                  </a:moveTo>
                  <a:lnTo>
                    <a:pt x="0" y="69"/>
                  </a:lnTo>
                  <a:lnTo>
                    <a:pt x="28" y="69"/>
                  </a:lnTo>
                  <a:lnTo>
                    <a:pt x="28" y="88"/>
                  </a:lnTo>
                  <a:lnTo>
                    <a:pt x="39" y="88"/>
                  </a:lnTo>
                  <a:lnTo>
                    <a:pt x="39" y="69"/>
                  </a:lnTo>
                  <a:lnTo>
                    <a:pt x="69" y="69"/>
                  </a:lnTo>
                  <a:lnTo>
                    <a:pt x="34" y="0"/>
                  </a:lnTo>
                  <a:lnTo>
                    <a:pt x="34" y="0"/>
                  </a:lnTo>
                  <a:close/>
                  <a:moveTo>
                    <a:pt x="28" y="223"/>
                  </a:moveTo>
                  <a:lnTo>
                    <a:pt x="28" y="200"/>
                  </a:lnTo>
                  <a:lnTo>
                    <a:pt x="39" y="200"/>
                  </a:lnTo>
                  <a:lnTo>
                    <a:pt x="39" y="223"/>
                  </a:lnTo>
                  <a:lnTo>
                    <a:pt x="28" y="223"/>
                  </a:lnTo>
                  <a:lnTo>
                    <a:pt x="28" y="223"/>
                  </a:lnTo>
                  <a:close/>
                  <a:moveTo>
                    <a:pt x="28" y="189"/>
                  </a:moveTo>
                  <a:lnTo>
                    <a:pt x="28" y="167"/>
                  </a:lnTo>
                  <a:lnTo>
                    <a:pt x="39" y="167"/>
                  </a:lnTo>
                  <a:lnTo>
                    <a:pt x="39" y="189"/>
                  </a:lnTo>
                  <a:lnTo>
                    <a:pt x="28" y="189"/>
                  </a:lnTo>
                  <a:lnTo>
                    <a:pt x="28" y="189"/>
                  </a:lnTo>
                  <a:close/>
                  <a:moveTo>
                    <a:pt x="28" y="156"/>
                  </a:moveTo>
                  <a:lnTo>
                    <a:pt x="28" y="134"/>
                  </a:lnTo>
                  <a:lnTo>
                    <a:pt x="39" y="134"/>
                  </a:lnTo>
                  <a:lnTo>
                    <a:pt x="39" y="156"/>
                  </a:lnTo>
                  <a:lnTo>
                    <a:pt x="28" y="156"/>
                  </a:lnTo>
                  <a:lnTo>
                    <a:pt x="28" y="156"/>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4" name="Freeform 36"/>
            <p:cNvSpPr>
              <a:spLocks noEditPoints="1"/>
            </p:cNvSpPr>
            <p:nvPr/>
          </p:nvSpPr>
          <p:spPr bwMode="auto">
            <a:xfrm>
              <a:off x="3820021" y="1607199"/>
              <a:ext cx="477712" cy="352360"/>
            </a:xfrm>
            <a:custGeom>
              <a:avLst/>
              <a:gdLst>
                <a:gd name="T0" fmla="*/ 350 w 359"/>
                <a:gd name="T1" fmla="*/ 218 h 265"/>
                <a:gd name="T2" fmla="*/ 359 w 359"/>
                <a:gd name="T3" fmla="*/ 237 h 265"/>
                <a:gd name="T4" fmla="*/ 350 w 359"/>
                <a:gd name="T5" fmla="*/ 265 h 265"/>
                <a:gd name="T6" fmla="*/ 359 w 359"/>
                <a:gd name="T7" fmla="*/ 247 h 265"/>
                <a:gd name="T8" fmla="*/ 350 w 359"/>
                <a:gd name="T9" fmla="*/ 265 h 265"/>
                <a:gd name="T10" fmla="*/ 82 w 359"/>
                <a:gd name="T11" fmla="*/ 24 h 265"/>
                <a:gd name="T12" fmla="*/ 101 w 359"/>
                <a:gd name="T13" fmla="*/ 34 h 265"/>
                <a:gd name="T14" fmla="*/ 129 w 359"/>
                <a:gd name="T15" fmla="*/ 24 h 265"/>
                <a:gd name="T16" fmla="*/ 111 w 359"/>
                <a:gd name="T17" fmla="*/ 34 h 265"/>
                <a:gd name="T18" fmla="*/ 129 w 359"/>
                <a:gd name="T19" fmla="*/ 24 h 265"/>
                <a:gd name="T20" fmla="*/ 139 w 359"/>
                <a:gd name="T21" fmla="*/ 24 h 265"/>
                <a:gd name="T22" fmla="*/ 158 w 359"/>
                <a:gd name="T23" fmla="*/ 34 h 265"/>
                <a:gd name="T24" fmla="*/ 186 w 359"/>
                <a:gd name="T25" fmla="*/ 24 h 265"/>
                <a:gd name="T26" fmla="*/ 167 w 359"/>
                <a:gd name="T27" fmla="*/ 34 h 265"/>
                <a:gd name="T28" fmla="*/ 186 w 359"/>
                <a:gd name="T29" fmla="*/ 24 h 265"/>
                <a:gd name="T30" fmla="*/ 196 w 359"/>
                <a:gd name="T31" fmla="*/ 24 h 265"/>
                <a:gd name="T32" fmla="*/ 214 w 359"/>
                <a:gd name="T33" fmla="*/ 34 h 265"/>
                <a:gd name="T34" fmla="*/ 243 w 359"/>
                <a:gd name="T35" fmla="*/ 24 h 265"/>
                <a:gd name="T36" fmla="*/ 224 w 359"/>
                <a:gd name="T37" fmla="*/ 34 h 265"/>
                <a:gd name="T38" fmla="*/ 243 w 359"/>
                <a:gd name="T39" fmla="*/ 24 h 265"/>
                <a:gd name="T40" fmla="*/ 252 w 359"/>
                <a:gd name="T41" fmla="*/ 24 h 265"/>
                <a:gd name="T42" fmla="*/ 271 w 359"/>
                <a:gd name="T43" fmla="*/ 34 h 265"/>
                <a:gd name="T44" fmla="*/ 300 w 359"/>
                <a:gd name="T45" fmla="*/ 30 h 265"/>
                <a:gd name="T46" fmla="*/ 280 w 359"/>
                <a:gd name="T47" fmla="*/ 35 h 265"/>
                <a:gd name="T48" fmla="*/ 300 w 359"/>
                <a:gd name="T49" fmla="*/ 30 h 265"/>
                <a:gd name="T50" fmla="*/ 310 w 359"/>
                <a:gd name="T51" fmla="*/ 34 h 265"/>
                <a:gd name="T52" fmla="*/ 321 w 359"/>
                <a:gd name="T53" fmla="*/ 52 h 265"/>
                <a:gd name="T54" fmla="*/ 346 w 359"/>
                <a:gd name="T55" fmla="*/ 67 h 265"/>
                <a:gd name="T56" fmla="*/ 327 w 359"/>
                <a:gd name="T57" fmla="*/ 58 h 265"/>
                <a:gd name="T58" fmla="*/ 346 w 359"/>
                <a:gd name="T59" fmla="*/ 67 h 265"/>
                <a:gd name="T60" fmla="*/ 350 w 359"/>
                <a:gd name="T61" fmla="*/ 76 h 265"/>
                <a:gd name="T62" fmla="*/ 347 w 359"/>
                <a:gd name="T63" fmla="*/ 97 h 265"/>
                <a:gd name="T64" fmla="*/ 359 w 359"/>
                <a:gd name="T65" fmla="*/ 124 h 265"/>
                <a:gd name="T66" fmla="*/ 348 w 359"/>
                <a:gd name="T67" fmla="*/ 106 h 265"/>
                <a:gd name="T68" fmla="*/ 359 w 359"/>
                <a:gd name="T69" fmla="*/ 124 h 265"/>
                <a:gd name="T70" fmla="*/ 350 w 359"/>
                <a:gd name="T71" fmla="*/ 153 h 265"/>
                <a:gd name="T72" fmla="*/ 359 w 359"/>
                <a:gd name="T73" fmla="*/ 134 h 265"/>
                <a:gd name="T74" fmla="*/ 359 w 359"/>
                <a:gd name="T75" fmla="*/ 181 h 265"/>
                <a:gd name="T76" fmla="*/ 350 w 359"/>
                <a:gd name="T77" fmla="*/ 162 h 265"/>
                <a:gd name="T78" fmla="*/ 359 w 359"/>
                <a:gd name="T79" fmla="*/ 181 h 265"/>
                <a:gd name="T80" fmla="*/ 350 w 359"/>
                <a:gd name="T81" fmla="*/ 209 h 265"/>
                <a:gd name="T82" fmla="*/ 359 w 359"/>
                <a:gd name="T83" fmla="*/ 190 h 265"/>
                <a:gd name="T84" fmla="*/ 0 w 359"/>
                <a:gd name="T85" fmla="*/ 29 h 265"/>
                <a:gd name="T86" fmla="*/ 58 w 359"/>
                <a:gd name="T87" fmla="*/ 24 h 265"/>
                <a:gd name="T88" fmla="*/ 74 w 359"/>
                <a:gd name="T89" fmla="*/ 34 h 265"/>
                <a:gd name="T90" fmla="*/ 58 w 359"/>
                <a:gd name="T91" fmla="*/ 58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265">
                  <a:moveTo>
                    <a:pt x="350" y="237"/>
                  </a:moveTo>
                  <a:cubicBezTo>
                    <a:pt x="350" y="218"/>
                    <a:pt x="350" y="218"/>
                    <a:pt x="350" y="218"/>
                  </a:cubicBezTo>
                  <a:cubicBezTo>
                    <a:pt x="359" y="218"/>
                    <a:pt x="359" y="218"/>
                    <a:pt x="359" y="218"/>
                  </a:cubicBezTo>
                  <a:cubicBezTo>
                    <a:pt x="359" y="237"/>
                    <a:pt x="359" y="237"/>
                    <a:pt x="359" y="237"/>
                  </a:cubicBezTo>
                  <a:cubicBezTo>
                    <a:pt x="350" y="237"/>
                    <a:pt x="350" y="237"/>
                    <a:pt x="350" y="237"/>
                  </a:cubicBezTo>
                  <a:close/>
                  <a:moveTo>
                    <a:pt x="350" y="265"/>
                  </a:moveTo>
                  <a:cubicBezTo>
                    <a:pt x="350" y="247"/>
                    <a:pt x="350" y="247"/>
                    <a:pt x="350" y="247"/>
                  </a:cubicBezTo>
                  <a:cubicBezTo>
                    <a:pt x="359" y="247"/>
                    <a:pt x="359" y="247"/>
                    <a:pt x="359" y="247"/>
                  </a:cubicBezTo>
                  <a:cubicBezTo>
                    <a:pt x="359" y="265"/>
                    <a:pt x="359" y="265"/>
                    <a:pt x="359" y="265"/>
                  </a:cubicBezTo>
                  <a:cubicBezTo>
                    <a:pt x="350" y="265"/>
                    <a:pt x="350" y="265"/>
                    <a:pt x="350" y="265"/>
                  </a:cubicBezTo>
                  <a:close/>
                  <a:moveTo>
                    <a:pt x="101" y="24"/>
                  </a:moveTo>
                  <a:cubicBezTo>
                    <a:pt x="82" y="24"/>
                    <a:pt x="82" y="24"/>
                    <a:pt x="82" y="24"/>
                  </a:cubicBezTo>
                  <a:cubicBezTo>
                    <a:pt x="82" y="34"/>
                    <a:pt x="82" y="34"/>
                    <a:pt x="82" y="34"/>
                  </a:cubicBezTo>
                  <a:cubicBezTo>
                    <a:pt x="101" y="34"/>
                    <a:pt x="101" y="34"/>
                    <a:pt x="101" y="34"/>
                  </a:cubicBezTo>
                  <a:cubicBezTo>
                    <a:pt x="101" y="24"/>
                    <a:pt x="101" y="24"/>
                    <a:pt x="101" y="24"/>
                  </a:cubicBezTo>
                  <a:close/>
                  <a:moveTo>
                    <a:pt x="129" y="24"/>
                  </a:moveTo>
                  <a:cubicBezTo>
                    <a:pt x="111" y="24"/>
                    <a:pt x="111" y="24"/>
                    <a:pt x="111" y="24"/>
                  </a:cubicBezTo>
                  <a:cubicBezTo>
                    <a:pt x="111" y="34"/>
                    <a:pt x="111" y="34"/>
                    <a:pt x="111" y="34"/>
                  </a:cubicBezTo>
                  <a:cubicBezTo>
                    <a:pt x="129" y="34"/>
                    <a:pt x="129" y="34"/>
                    <a:pt x="129" y="34"/>
                  </a:cubicBezTo>
                  <a:cubicBezTo>
                    <a:pt x="129" y="24"/>
                    <a:pt x="129" y="24"/>
                    <a:pt x="129" y="24"/>
                  </a:cubicBezTo>
                  <a:close/>
                  <a:moveTo>
                    <a:pt x="158" y="24"/>
                  </a:moveTo>
                  <a:cubicBezTo>
                    <a:pt x="139" y="24"/>
                    <a:pt x="139" y="24"/>
                    <a:pt x="139" y="24"/>
                  </a:cubicBezTo>
                  <a:cubicBezTo>
                    <a:pt x="139" y="34"/>
                    <a:pt x="139" y="34"/>
                    <a:pt x="139" y="34"/>
                  </a:cubicBezTo>
                  <a:cubicBezTo>
                    <a:pt x="158" y="34"/>
                    <a:pt x="158" y="34"/>
                    <a:pt x="158" y="34"/>
                  </a:cubicBezTo>
                  <a:cubicBezTo>
                    <a:pt x="158" y="24"/>
                    <a:pt x="158" y="24"/>
                    <a:pt x="158" y="24"/>
                  </a:cubicBezTo>
                  <a:close/>
                  <a:moveTo>
                    <a:pt x="186" y="24"/>
                  </a:moveTo>
                  <a:cubicBezTo>
                    <a:pt x="167" y="24"/>
                    <a:pt x="167" y="24"/>
                    <a:pt x="167" y="24"/>
                  </a:cubicBezTo>
                  <a:cubicBezTo>
                    <a:pt x="167" y="34"/>
                    <a:pt x="167" y="34"/>
                    <a:pt x="167" y="34"/>
                  </a:cubicBezTo>
                  <a:cubicBezTo>
                    <a:pt x="186" y="34"/>
                    <a:pt x="186" y="34"/>
                    <a:pt x="186" y="34"/>
                  </a:cubicBezTo>
                  <a:cubicBezTo>
                    <a:pt x="186" y="24"/>
                    <a:pt x="186" y="24"/>
                    <a:pt x="186" y="24"/>
                  </a:cubicBezTo>
                  <a:close/>
                  <a:moveTo>
                    <a:pt x="214" y="24"/>
                  </a:moveTo>
                  <a:cubicBezTo>
                    <a:pt x="196" y="24"/>
                    <a:pt x="196" y="24"/>
                    <a:pt x="196" y="24"/>
                  </a:cubicBezTo>
                  <a:cubicBezTo>
                    <a:pt x="196" y="34"/>
                    <a:pt x="196" y="34"/>
                    <a:pt x="196" y="34"/>
                  </a:cubicBezTo>
                  <a:cubicBezTo>
                    <a:pt x="214" y="34"/>
                    <a:pt x="214" y="34"/>
                    <a:pt x="214" y="34"/>
                  </a:cubicBezTo>
                  <a:cubicBezTo>
                    <a:pt x="214" y="24"/>
                    <a:pt x="214" y="24"/>
                    <a:pt x="214" y="24"/>
                  </a:cubicBezTo>
                  <a:close/>
                  <a:moveTo>
                    <a:pt x="243" y="24"/>
                  </a:moveTo>
                  <a:cubicBezTo>
                    <a:pt x="224" y="24"/>
                    <a:pt x="224" y="24"/>
                    <a:pt x="224" y="24"/>
                  </a:cubicBezTo>
                  <a:cubicBezTo>
                    <a:pt x="224" y="34"/>
                    <a:pt x="224" y="34"/>
                    <a:pt x="224" y="34"/>
                  </a:cubicBezTo>
                  <a:cubicBezTo>
                    <a:pt x="243" y="34"/>
                    <a:pt x="243" y="34"/>
                    <a:pt x="243" y="34"/>
                  </a:cubicBezTo>
                  <a:cubicBezTo>
                    <a:pt x="243" y="24"/>
                    <a:pt x="243" y="24"/>
                    <a:pt x="243" y="24"/>
                  </a:cubicBezTo>
                  <a:close/>
                  <a:moveTo>
                    <a:pt x="272" y="25"/>
                  </a:moveTo>
                  <a:cubicBezTo>
                    <a:pt x="252" y="24"/>
                    <a:pt x="252" y="24"/>
                    <a:pt x="252" y="24"/>
                  </a:cubicBezTo>
                  <a:cubicBezTo>
                    <a:pt x="252" y="34"/>
                    <a:pt x="252" y="34"/>
                    <a:pt x="252" y="34"/>
                  </a:cubicBezTo>
                  <a:cubicBezTo>
                    <a:pt x="271" y="34"/>
                    <a:pt x="271" y="34"/>
                    <a:pt x="271" y="34"/>
                  </a:cubicBezTo>
                  <a:cubicBezTo>
                    <a:pt x="272" y="25"/>
                    <a:pt x="272" y="25"/>
                    <a:pt x="272" y="25"/>
                  </a:cubicBezTo>
                  <a:close/>
                  <a:moveTo>
                    <a:pt x="300" y="30"/>
                  </a:moveTo>
                  <a:cubicBezTo>
                    <a:pt x="281" y="26"/>
                    <a:pt x="281" y="26"/>
                    <a:pt x="281" y="26"/>
                  </a:cubicBezTo>
                  <a:cubicBezTo>
                    <a:pt x="280" y="35"/>
                    <a:pt x="280" y="35"/>
                    <a:pt x="280" y="35"/>
                  </a:cubicBezTo>
                  <a:cubicBezTo>
                    <a:pt x="297" y="39"/>
                    <a:pt x="297" y="39"/>
                    <a:pt x="297" y="39"/>
                  </a:cubicBezTo>
                  <a:cubicBezTo>
                    <a:pt x="300" y="30"/>
                    <a:pt x="300" y="30"/>
                    <a:pt x="300" y="30"/>
                  </a:cubicBezTo>
                  <a:close/>
                  <a:moveTo>
                    <a:pt x="327" y="44"/>
                  </a:moveTo>
                  <a:cubicBezTo>
                    <a:pt x="310" y="34"/>
                    <a:pt x="310" y="34"/>
                    <a:pt x="310" y="34"/>
                  </a:cubicBezTo>
                  <a:cubicBezTo>
                    <a:pt x="306" y="43"/>
                    <a:pt x="306" y="43"/>
                    <a:pt x="306" y="43"/>
                  </a:cubicBezTo>
                  <a:cubicBezTo>
                    <a:pt x="321" y="52"/>
                    <a:pt x="321" y="52"/>
                    <a:pt x="321" y="52"/>
                  </a:cubicBezTo>
                  <a:cubicBezTo>
                    <a:pt x="327" y="44"/>
                    <a:pt x="327" y="44"/>
                    <a:pt x="327" y="44"/>
                  </a:cubicBezTo>
                  <a:close/>
                  <a:moveTo>
                    <a:pt x="346" y="67"/>
                  </a:moveTo>
                  <a:cubicBezTo>
                    <a:pt x="334" y="51"/>
                    <a:pt x="334" y="51"/>
                    <a:pt x="334" y="51"/>
                  </a:cubicBezTo>
                  <a:cubicBezTo>
                    <a:pt x="327" y="58"/>
                    <a:pt x="327" y="58"/>
                    <a:pt x="327" y="58"/>
                  </a:cubicBezTo>
                  <a:cubicBezTo>
                    <a:pt x="338" y="72"/>
                    <a:pt x="338" y="72"/>
                    <a:pt x="338" y="72"/>
                  </a:cubicBezTo>
                  <a:cubicBezTo>
                    <a:pt x="346" y="67"/>
                    <a:pt x="346" y="67"/>
                    <a:pt x="346" y="67"/>
                  </a:cubicBezTo>
                  <a:close/>
                  <a:moveTo>
                    <a:pt x="356" y="95"/>
                  </a:moveTo>
                  <a:cubicBezTo>
                    <a:pt x="350" y="76"/>
                    <a:pt x="350" y="76"/>
                    <a:pt x="350" y="76"/>
                  </a:cubicBezTo>
                  <a:cubicBezTo>
                    <a:pt x="342" y="80"/>
                    <a:pt x="342" y="80"/>
                    <a:pt x="342" y="80"/>
                  </a:cubicBezTo>
                  <a:cubicBezTo>
                    <a:pt x="344" y="85"/>
                    <a:pt x="346" y="91"/>
                    <a:pt x="347" y="97"/>
                  </a:cubicBezTo>
                  <a:cubicBezTo>
                    <a:pt x="356" y="95"/>
                    <a:pt x="356" y="95"/>
                    <a:pt x="356" y="95"/>
                  </a:cubicBezTo>
                  <a:close/>
                  <a:moveTo>
                    <a:pt x="359" y="124"/>
                  </a:moveTo>
                  <a:cubicBezTo>
                    <a:pt x="350" y="124"/>
                    <a:pt x="350" y="124"/>
                    <a:pt x="350" y="124"/>
                  </a:cubicBezTo>
                  <a:cubicBezTo>
                    <a:pt x="348" y="106"/>
                    <a:pt x="348" y="106"/>
                    <a:pt x="348" y="106"/>
                  </a:cubicBezTo>
                  <a:cubicBezTo>
                    <a:pt x="358" y="105"/>
                    <a:pt x="358" y="105"/>
                    <a:pt x="358" y="105"/>
                  </a:cubicBezTo>
                  <a:cubicBezTo>
                    <a:pt x="359" y="124"/>
                    <a:pt x="359" y="124"/>
                    <a:pt x="359" y="124"/>
                  </a:cubicBezTo>
                  <a:close/>
                  <a:moveTo>
                    <a:pt x="359" y="153"/>
                  </a:moveTo>
                  <a:cubicBezTo>
                    <a:pt x="350" y="153"/>
                    <a:pt x="350" y="153"/>
                    <a:pt x="350" y="153"/>
                  </a:cubicBezTo>
                  <a:cubicBezTo>
                    <a:pt x="350" y="134"/>
                    <a:pt x="350" y="134"/>
                    <a:pt x="350" y="134"/>
                  </a:cubicBezTo>
                  <a:cubicBezTo>
                    <a:pt x="359" y="134"/>
                    <a:pt x="359" y="134"/>
                    <a:pt x="359" y="134"/>
                  </a:cubicBezTo>
                  <a:cubicBezTo>
                    <a:pt x="359" y="153"/>
                    <a:pt x="359" y="153"/>
                    <a:pt x="359" y="153"/>
                  </a:cubicBezTo>
                  <a:close/>
                  <a:moveTo>
                    <a:pt x="359" y="181"/>
                  </a:moveTo>
                  <a:cubicBezTo>
                    <a:pt x="350" y="181"/>
                    <a:pt x="350" y="181"/>
                    <a:pt x="350" y="181"/>
                  </a:cubicBezTo>
                  <a:cubicBezTo>
                    <a:pt x="350" y="162"/>
                    <a:pt x="350" y="162"/>
                    <a:pt x="350" y="162"/>
                  </a:cubicBezTo>
                  <a:cubicBezTo>
                    <a:pt x="359" y="162"/>
                    <a:pt x="359" y="162"/>
                    <a:pt x="359" y="162"/>
                  </a:cubicBezTo>
                  <a:cubicBezTo>
                    <a:pt x="359" y="181"/>
                    <a:pt x="359" y="181"/>
                    <a:pt x="359" y="181"/>
                  </a:cubicBezTo>
                  <a:close/>
                  <a:moveTo>
                    <a:pt x="359" y="209"/>
                  </a:moveTo>
                  <a:cubicBezTo>
                    <a:pt x="350" y="209"/>
                    <a:pt x="350" y="209"/>
                    <a:pt x="350" y="209"/>
                  </a:cubicBezTo>
                  <a:cubicBezTo>
                    <a:pt x="350" y="190"/>
                    <a:pt x="350" y="190"/>
                    <a:pt x="350" y="190"/>
                  </a:cubicBezTo>
                  <a:cubicBezTo>
                    <a:pt x="359" y="190"/>
                    <a:pt x="359" y="190"/>
                    <a:pt x="359" y="190"/>
                  </a:cubicBezTo>
                  <a:cubicBezTo>
                    <a:pt x="359" y="209"/>
                    <a:pt x="359" y="209"/>
                    <a:pt x="359" y="209"/>
                  </a:cubicBezTo>
                  <a:close/>
                  <a:moveTo>
                    <a:pt x="0" y="29"/>
                  </a:moveTo>
                  <a:cubicBezTo>
                    <a:pt x="58" y="0"/>
                    <a:pt x="58" y="0"/>
                    <a:pt x="58" y="0"/>
                  </a:cubicBezTo>
                  <a:cubicBezTo>
                    <a:pt x="58" y="24"/>
                    <a:pt x="58" y="24"/>
                    <a:pt x="58" y="24"/>
                  </a:cubicBezTo>
                  <a:cubicBezTo>
                    <a:pt x="74" y="24"/>
                    <a:pt x="74" y="24"/>
                    <a:pt x="74" y="24"/>
                  </a:cubicBezTo>
                  <a:cubicBezTo>
                    <a:pt x="74" y="34"/>
                    <a:pt x="74" y="34"/>
                    <a:pt x="74" y="34"/>
                  </a:cubicBezTo>
                  <a:cubicBezTo>
                    <a:pt x="58" y="34"/>
                    <a:pt x="58" y="34"/>
                    <a:pt x="58" y="34"/>
                  </a:cubicBezTo>
                  <a:cubicBezTo>
                    <a:pt x="58" y="58"/>
                    <a:pt x="58" y="58"/>
                    <a:pt x="58" y="58"/>
                  </a:cubicBezTo>
                  <a:cubicBezTo>
                    <a:pt x="0" y="29"/>
                    <a:pt x="0" y="29"/>
                    <a:pt x="0" y="29"/>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5" name="Freeform 37"/>
            <p:cNvSpPr>
              <a:spLocks noEditPoints="1"/>
            </p:cNvSpPr>
            <p:nvPr/>
          </p:nvSpPr>
          <p:spPr bwMode="auto">
            <a:xfrm>
              <a:off x="5588030" y="3170600"/>
              <a:ext cx="77768" cy="174593"/>
            </a:xfrm>
            <a:custGeom>
              <a:avLst/>
              <a:gdLst>
                <a:gd name="T0" fmla="*/ 29 w 69"/>
                <a:gd name="T1" fmla="*/ 121 h 156"/>
                <a:gd name="T2" fmla="*/ 29 w 69"/>
                <a:gd name="T3" fmla="*/ 100 h 156"/>
                <a:gd name="T4" fmla="*/ 39 w 69"/>
                <a:gd name="T5" fmla="*/ 100 h 156"/>
                <a:gd name="T6" fmla="*/ 39 w 69"/>
                <a:gd name="T7" fmla="*/ 121 h 156"/>
                <a:gd name="T8" fmla="*/ 29 w 69"/>
                <a:gd name="T9" fmla="*/ 121 h 156"/>
                <a:gd name="T10" fmla="*/ 29 w 69"/>
                <a:gd name="T11" fmla="*/ 121 h 156"/>
                <a:gd name="T12" fmla="*/ 35 w 69"/>
                <a:gd name="T13" fmla="*/ 0 h 156"/>
                <a:gd name="T14" fmla="*/ 0 w 69"/>
                <a:gd name="T15" fmla="*/ 69 h 156"/>
                <a:gd name="T16" fmla="*/ 29 w 69"/>
                <a:gd name="T17" fmla="*/ 69 h 156"/>
                <a:gd name="T18" fmla="*/ 29 w 69"/>
                <a:gd name="T19" fmla="*/ 88 h 156"/>
                <a:gd name="T20" fmla="*/ 39 w 69"/>
                <a:gd name="T21" fmla="*/ 88 h 156"/>
                <a:gd name="T22" fmla="*/ 39 w 69"/>
                <a:gd name="T23" fmla="*/ 69 h 156"/>
                <a:gd name="T24" fmla="*/ 69 w 69"/>
                <a:gd name="T25" fmla="*/ 69 h 156"/>
                <a:gd name="T26" fmla="*/ 35 w 69"/>
                <a:gd name="T27" fmla="*/ 0 h 156"/>
                <a:gd name="T28" fmla="*/ 35 w 69"/>
                <a:gd name="T29" fmla="*/ 0 h 156"/>
                <a:gd name="T30" fmla="*/ 29 w 69"/>
                <a:gd name="T31" fmla="*/ 156 h 156"/>
                <a:gd name="T32" fmla="*/ 29 w 69"/>
                <a:gd name="T33" fmla="*/ 133 h 156"/>
                <a:gd name="T34" fmla="*/ 39 w 69"/>
                <a:gd name="T35" fmla="*/ 133 h 156"/>
                <a:gd name="T36" fmla="*/ 39 w 69"/>
                <a:gd name="T37" fmla="*/ 156 h 156"/>
                <a:gd name="T38" fmla="*/ 29 w 69"/>
                <a:gd name="T39" fmla="*/ 156 h 156"/>
                <a:gd name="T40" fmla="*/ 29 w 69"/>
                <a:gd name="T4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156">
                  <a:moveTo>
                    <a:pt x="29" y="121"/>
                  </a:moveTo>
                  <a:lnTo>
                    <a:pt x="29" y="100"/>
                  </a:lnTo>
                  <a:lnTo>
                    <a:pt x="39" y="100"/>
                  </a:lnTo>
                  <a:lnTo>
                    <a:pt x="39" y="121"/>
                  </a:lnTo>
                  <a:lnTo>
                    <a:pt x="29" y="121"/>
                  </a:lnTo>
                  <a:lnTo>
                    <a:pt x="29" y="121"/>
                  </a:lnTo>
                  <a:close/>
                  <a:moveTo>
                    <a:pt x="35" y="0"/>
                  </a:moveTo>
                  <a:lnTo>
                    <a:pt x="0" y="69"/>
                  </a:lnTo>
                  <a:lnTo>
                    <a:pt x="29" y="69"/>
                  </a:lnTo>
                  <a:lnTo>
                    <a:pt x="29" y="88"/>
                  </a:lnTo>
                  <a:lnTo>
                    <a:pt x="39" y="88"/>
                  </a:lnTo>
                  <a:lnTo>
                    <a:pt x="39" y="69"/>
                  </a:lnTo>
                  <a:lnTo>
                    <a:pt x="69" y="69"/>
                  </a:lnTo>
                  <a:lnTo>
                    <a:pt x="35" y="0"/>
                  </a:lnTo>
                  <a:lnTo>
                    <a:pt x="35" y="0"/>
                  </a:lnTo>
                  <a:close/>
                  <a:moveTo>
                    <a:pt x="29" y="156"/>
                  </a:moveTo>
                  <a:lnTo>
                    <a:pt x="29" y="133"/>
                  </a:lnTo>
                  <a:lnTo>
                    <a:pt x="39" y="133"/>
                  </a:lnTo>
                  <a:lnTo>
                    <a:pt x="39" y="156"/>
                  </a:lnTo>
                  <a:lnTo>
                    <a:pt x="29" y="156"/>
                  </a:lnTo>
                  <a:lnTo>
                    <a:pt x="29" y="156"/>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6" name="Freeform 38"/>
            <p:cNvSpPr>
              <a:spLocks noEditPoints="1"/>
            </p:cNvSpPr>
            <p:nvPr/>
          </p:nvSpPr>
          <p:spPr bwMode="auto">
            <a:xfrm>
              <a:off x="3364529" y="3448361"/>
              <a:ext cx="76180" cy="174593"/>
            </a:xfrm>
            <a:custGeom>
              <a:avLst/>
              <a:gdLst>
                <a:gd name="T0" fmla="*/ 29 w 69"/>
                <a:gd name="T1" fmla="*/ 121 h 156"/>
                <a:gd name="T2" fmla="*/ 29 w 69"/>
                <a:gd name="T3" fmla="*/ 98 h 156"/>
                <a:gd name="T4" fmla="*/ 41 w 69"/>
                <a:gd name="T5" fmla="*/ 98 h 156"/>
                <a:gd name="T6" fmla="*/ 41 w 69"/>
                <a:gd name="T7" fmla="*/ 121 h 156"/>
                <a:gd name="T8" fmla="*/ 29 w 69"/>
                <a:gd name="T9" fmla="*/ 121 h 156"/>
                <a:gd name="T10" fmla="*/ 29 w 69"/>
                <a:gd name="T11" fmla="*/ 121 h 156"/>
                <a:gd name="T12" fmla="*/ 35 w 69"/>
                <a:gd name="T13" fmla="*/ 0 h 156"/>
                <a:gd name="T14" fmla="*/ 0 w 69"/>
                <a:gd name="T15" fmla="*/ 69 h 156"/>
                <a:gd name="T16" fmla="*/ 29 w 69"/>
                <a:gd name="T17" fmla="*/ 69 h 156"/>
                <a:gd name="T18" fmla="*/ 29 w 69"/>
                <a:gd name="T19" fmla="*/ 88 h 156"/>
                <a:gd name="T20" fmla="*/ 41 w 69"/>
                <a:gd name="T21" fmla="*/ 88 h 156"/>
                <a:gd name="T22" fmla="*/ 41 w 69"/>
                <a:gd name="T23" fmla="*/ 69 h 156"/>
                <a:gd name="T24" fmla="*/ 69 w 69"/>
                <a:gd name="T25" fmla="*/ 69 h 156"/>
                <a:gd name="T26" fmla="*/ 35 w 69"/>
                <a:gd name="T27" fmla="*/ 0 h 156"/>
                <a:gd name="T28" fmla="*/ 35 w 69"/>
                <a:gd name="T29" fmla="*/ 0 h 156"/>
                <a:gd name="T30" fmla="*/ 29 w 69"/>
                <a:gd name="T31" fmla="*/ 156 h 156"/>
                <a:gd name="T32" fmla="*/ 29 w 69"/>
                <a:gd name="T33" fmla="*/ 133 h 156"/>
                <a:gd name="T34" fmla="*/ 41 w 69"/>
                <a:gd name="T35" fmla="*/ 133 h 156"/>
                <a:gd name="T36" fmla="*/ 41 w 69"/>
                <a:gd name="T37" fmla="*/ 156 h 156"/>
                <a:gd name="T38" fmla="*/ 29 w 69"/>
                <a:gd name="T39" fmla="*/ 156 h 156"/>
                <a:gd name="T40" fmla="*/ 29 w 69"/>
                <a:gd name="T4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156">
                  <a:moveTo>
                    <a:pt x="29" y="121"/>
                  </a:moveTo>
                  <a:lnTo>
                    <a:pt x="29" y="98"/>
                  </a:lnTo>
                  <a:lnTo>
                    <a:pt x="41" y="98"/>
                  </a:lnTo>
                  <a:lnTo>
                    <a:pt x="41" y="121"/>
                  </a:lnTo>
                  <a:lnTo>
                    <a:pt x="29" y="121"/>
                  </a:lnTo>
                  <a:lnTo>
                    <a:pt x="29" y="121"/>
                  </a:lnTo>
                  <a:close/>
                  <a:moveTo>
                    <a:pt x="35" y="0"/>
                  </a:moveTo>
                  <a:lnTo>
                    <a:pt x="0" y="69"/>
                  </a:lnTo>
                  <a:lnTo>
                    <a:pt x="29" y="69"/>
                  </a:lnTo>
                  <a:lnTo>
                    <a:pt x="29" y="88"/>
                  </a:lnTo>
                  <a:lnTo>
                    <a:pt x="41" y="88"/>
                  </a:lnTo>
                  <a:lnTo>
                    <a:pt x="41" y="69"/>
                  </a:lnTo>
                  <a:lnTo>
                    <a:pt x="69" y="69"/>
                  </a:lnTo>
                  <a:lnTo>
                    <a:pt x="35" y="0"/>
                  </a:lnTo>
                  <a:lnTo>
                    <a:pt x="35" y="0"/>
                  </a:lnTo>
                  <a:close/>
                  <a:moveTo>
                    <a:pt x="29" y="156"/>
                  </a:moveTo>
                  <a:lnTo>
                    <a:pt x="29" y="133"/>
                  </a:lnTo>
                  <a:lnTo>
                    <a:pt x="41" y="133"/>
                  </a:lnTo>
                  <a:lnTo>
                    <a:pt x="41" y="156"/>
                  </a:lnTo>
                  <a:lnTo>
                    <a:pt x="29" y="156"/>
                  </a:lnTo>
                  <a:lnTo>
                    <a:pt x="29" y="156"/>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7" name="Freeform 39"/>
            <p:cNvSpPr>
              <a:spLocks noEditPoints="1"/>
            </p:cNvSpPr>
            <p:nvPr/>
          </p:nvSpPr>
          <p:spPr bwMode="auto">
            <a:xfrm>
              <a:off x="5391232" y="4549884"/>
              <a:ext cx="76180" cy="174593"/>
            </a:xfrm>
            <a:custGeom>
              <a:avLst/>
              <a:gdLst>
                <a:gd name="T0" fmla="*/ 29 w 69"/>
                <a:gd name="T1" fmla="*/ 121 h 155"/>
                <a:gd name="T2" fmla="*/ 29 w 69"/>
                <a:gd name="T3" fmla="*/ 99 h 155"/>
                <a:gd name="T4" fmla="*/ 40 w 69"/>
                <a:gd name="T5" fmla="*/ 99 h 155"/>
                <a:gd name="T6" fmla="*/ 40 w 69"/>
                <a:gd name="T7" fmla="*/ 121 h 155"/>
                <a:gd name="T8" fmla="*/ 29 w 69"/>
                <a:gd name="T9" fmla="*/ 121 h 155"/>
                <a:gd name="T10" fmla="*/ 29 w 69"/>
                <a:gd name="T11" fmla="*/ 121 h 155"/>
                <a:gd name="T12" fmla="*/ 35 w 69"/>
                <a:gd name="T13" fmla="*/ 0 h 155"/>
                <a:gd name="T14" fmla="*/ 0 w 69"/>
                <a:gd name="T15" fmla="*/ 69 h 155"/>
                <a:gd name="T16" fmla="*/ 29 w 69"/>
                <a:gd name="T17" fmla="*/ 69 h 155"/>
                <a:gd name="T18" fmla="*/ 29 w 69"/>
                <a:gd name="T19" fmla="*/ 88 h 155"/>
                <a:gd name="T20" fmla="*/ 40 w 69"/>
                <a:gd name="T21" fmla="*/ 88 h 155"/>
                <a:gd name="T22" fmla="*/ 40 w 69"/>
                <a:gd name="T23" fmla="*/ 69 h 155"/>
                <a:gd name="T24" fmla="*/ 69 w 69"/>
                <a:gd name="T25" fmla="*/ 69 h 155"/>
                <a:gd name="T26" fmla="*/ 35 w 69"/>
                <a:gd name="T27" fmla="*/ 0 h 155"/>
                <a:gd name="T28" fmla="*/ 35 w 69"/>
                <a:gd name="T29" fmla="*/ 0 h 155"/>
                <a:gd name="T30" fmla="*/ 29 w 69"/>
                <a:gd name="T31" fmla="*/ 155 h 155"/>
                <a:gd name="T32" fmla="*/ 29 w 69"/>
                <a:gd name="T33" fmla="*/ 133 h 155"/>
                <a:gd name="T34" fmla="*/ 40 w 69"/>
                <a:gd name="T35" fmla="*/ 133 h 155"/>
                <a:gd name="T36" fmla="*/ 40 w 69"/>
                <a:gd name="T37" fmla="*/ 155 h 155"/>
                <a:gd name="T38" fmla="*/ 29 w 69"/>
                <a:gd name="T39" fmla="*/ 155 h 155"/>
                <a:gd name="T40" fmla="*/ 29 w 69"/>
                <a:gd name="T41"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155">
                  <a:moveTo>
                    <a:pt x="29" y="121"/>
                  </a:moveTo>
                  <a:lnTo>
                    <a:pt x="29" y="99"/>
                  </a:lnTo>
                  <a:lnTo>
                    <a:pt x="40" y="99"/>
                  </a:lnTo>
                  <a:lnTo>
                    <a:pt x="40" y="121"/>
                  </a:lnTo>
                  <a:lnTo>
                    <a:pt x="29" y="121"/>
                  </a:lnTo>
                  <a:lnTo>
                    <a:pt x="29" y="121"/>
                  </a:lnTo>
                  <a:close/>
                  <a:moveTo>
                    <a:pt x="35" y="0"/>
                  </a:moveTo>
                  <a:lnTo>
                    <a:pt x="0" y="69"/>
                  </a:lnTo>
                  <a:lnTo>
                    <a:pt x="29" y="69"/>
                  </a:lnTo>
                  <a:lnTo>
                    <a:pt x="29" y="88"/>
                  </a:lnTo>
                  <a:lnTo>
                    <a:pt x="40" y="88"/>
                  </a:lnTo>
                  <a:lnTo>
                    <a:pt x="40" y="69"/>
                  </a:lnTo>
                  <a:lnTo>
                    <a:pt x="69" y="69"/>
                  </a:lnTo>
                  <a:lnTo>
                    <a:pt x="35" y="0"/>
                  </a:lnTo>
                  <a:lnTo>
                    <a:pt x="35" y="0"/>
                  </a:lnTo>
                  <a:close/>
                  <a:moveTo>
                    <a:pt x="29" y="155"/>
                  </a:moveTo>
                  <a:lnTo>
                    <a:pt x="29" y="133"/>
                  </a:lnTo>
                  <a:lnTo>
                    <a:pt x="40" y="133"/>
                  </a:lnTo>
                  <a:lnTo>
                    <a:pt x="40" y="155"/>
                  </a:lnTo>
                  <a:lnTo>
                    <a:pt x="29" y="155"/>
                  </a:lnTo>
                  <a:lnTo>
                    <a:pt x="29" y="155"/>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8" name="Freeform 40"/>
            <p:cNvSpPr>
              <a:spLocks noEditPoints="1"/>
            </p:cNvSpPr>
            <p:nvPr/>
          </p:nvSpPr>
          <p:spPr bwMode="auto">
            <a:xfrm>
              <a:off x="5745152" y="3695966"/>
              <a:ext cx="76180" cy="173006"/>
            </a:xfrm>
            <a:custGeom>
              <a:avLst/>
              <a:gdLst>
                <a:gd name="T0" fmla="*/ 30 w 69"/>
                <a:gd name="T1" fmla="*/ 121 h 155"/>
                <a:gd name="T2" fmla="*/ 30 w 69"/>
                <a:gd name="T3" fmla="*/ 99 h 155"/>
                <a:gd name="T4" fmla="*/ 41 w 69"/>
                <a:gd name="T5" fmla="*/ 99 h 155"/>
                <a:gd name="T6" fmla="*/ 41 w 69"/>
                <a:gd name="T7" fmla="*/ 121 h 155"/>
                <a:gd name="T8" fmla="*/ 30 w 69"/>
                <a:gd name="T9" fmla="*/ 121 h 155"/>
                <a:gd name="T10" fmla="*/ 30 w 69"/>
                <a:gd name="T11" fmla="*/ 121 h 155"/>
                <a:gd name="T12" fmla="*/ 35 w 69"/>
                <a:gd name="T13" fmla="*/ 0 h 155"/>
                <a:gd name="T14" fmla="*/ 0 w 69"/>
                <a:gd name="T15" fmla="*/ 69 h 155"/>
                <a:gd name="T16" fmla="*/ 30 w 69"/>
                <a:gd name="T17" fmla="*/ 69 h 155"/>
                <a:gd name="T18" fmla="*/ 30 w 69"/>
                <a:gd name="T19" fmla="*/ 87 h 155"/>
                <a:gd name="T20" fmla="*/ 41 w 69"/>
                <a:gd name="T21" fmla="*/ 87 h 155"/>
                <a:gd name="T22" fmla="*/ 41 w 69"/>
                <a:gd name="T23" fmla="*/ 69 h 155"/>
                <a:gd name="T24" fmla="*/ 69 w 69"/>
                <a:gd name="T25" fmla="*/ 69 h 155"/>
                <a:gd name="T26" fmla="*/ 35 w 69"/>
                <a:gd name="T27" fmla="*/ 0 h 155"/>
                <a:gd name="T28" fmla="*/ 35 w 69"/>
                <a:gd name="T29" fmla="*/ 0 h 155"/>
                <a:gd name="T30" fmla="*/ 30 w 69"/>
                <a:gd name="T31" fmla="*/ 155 h 155"/>
                <a:gd name="T32" fmla="*/ 30 w 69"/>
                <a:gd name="T33" fmla="*/ 132 h 155"/>
                <a:gd name="T34" fmla="*/ 41 w 69"/>
                <a:gd name="T35" fmla="*/ 132 h 155"/>
                <a:gd name="T36" fmla="*/ 41 w 69"/>
                <a:gd name="T37" fmla="*/ 155 h 155"/>
                <a:gd name="T38" fmla="*/ 30 w 69"/>
                <a:gd name="T39" fmla="*/ 155 h 155"/>
                <a:gd name="T40" fmla="*/ 30 w 69"/>
                <a:gd name="T41"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155">
                  <a:moveTo>
                    <a:pt x="30" y="121"/>
                  </a:moveTo>
                  <a:lnTo>
                    <a:pt x="30" y="99"/>
                  </a:lnTo>
                  <a:lnTo>
                    <a:pt x="41" y="99"/>
                  </a:lnTo>
                  <a:lnTo>
                    <a:pt x="41" y="121"/>
                  </a:lnTo>
                  <a:lnTo>
                    <a:pt x="30" y="121"/>
                  </a:lnTo>
                  <a:lnTo>
                    <a:pt x="30" y="121"/>
                  </a:lnTo>
                  <a:close/>
                  <a:moveTo>
                    <a:pt x="35" y="0"/>
                  </a:moveTo>
                  <a:lnTo>
                    <a:pt x="0" y="69"/>
                  </a:lnTo>
                  <a:lnTo>
                    <a:pt x="30" y="69"/>
                  </a:lnTo>
                  <a:lnTo>
                    <a:pt x="30" y="87"/>
                  </a:lnTo>
                  <a:lnTo>
                    <a:pt x="41" y="87"/>
                  </a:lnTo>
                  <a:lnTo>
                    <a:pt x="41" y="69"/>
                  </a:lnTo>
                  <a:lnTo>
                    <a:pt x="69" y="69"/>
                  </a:lnTo>
                  <a:lnTo>
                    <a:pt x="35" y="0"/>
                  </a:lnTo>
                  <a:lnTo>
                    <a:pt x="35" y="0"/>
                  </a:lnTo>
                  <a:close/>
                  <a:moveTo>
                    <a:pt x="30" y="155"/>
                  </a:moveTo>
                  <a:lnTo>
                    <a:pt x="30" y="132"/>
                  </a:lnTo>
                  <a:lnTo>
                    <a:pt x="41" y="132"/>
                  </a:lnTo>
                  <a:lnTo>
                    <a:pt x="41" y="155"/>
                  </a:lnTo>
                  <a:lnTo>
                    <a:pt x="30" y="155"/>
                  </a:lnTo>
                  <a:lnTo>
                    <a:pt x="30" y="155"/>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9" name="Freeform 41"/>
            <p:cNvSpPr>
              <a:spLocks noEditPoints="1"/>
            </p:cNvSpPr>
            <p:nvPr/>
          </p:nvSpPr>
          <p:spPr bwMode="auto">
            <a:xfrm>
              <a:off x="3929530" y="4549884"/>
              <a:ext cx="74592" cy="173006"/>
            </a:xfrm>
            <a:custGeom>
              <a:avLst/>
              <a:gdLst>
                <a:gd name="T0" fmla="*/ 28 w 68"/>
                <a:gd name="T1" fmla="*/ 121 h 154"/>
                <a:gd name="T2" fmla="*/ 28 w 68"/>
                <a:gd name="T3" fmla="*/ 98 h 154"/>
                <a:gd name="T4" fmla="*/ 39 w 68"/>
                <a:gd name="T5" fmla="*/ 98 h 154"/>
                <a:gd name="T6" fmla="*/ 39 w 68"/>
                <a:gd name="T7" fmla="*/ 121 h 154"/>
                <a:gd name="T8" fmla="*/ 28 w 68"/>
                <a:gd name="T9" fmla="*/ 121 h 154"/>
                <a:gd name="T10" fmla="*/ 28 w 68"/>
                <a:gd name="T11" fmla="*/ 121 h 154"/>
                <a:gd name="T12" fmla="*/ 33 w 68"/>
                <a:gd name="T13" fmla="*/ 0 h 154"/>
                <a:gd name="T14" fmla="*/ 0 w 68"/>
                <a:gd name="T15" fmla="*/ 67 h 154"/>
                <a:gd name="T16" fmla="*/ 28 w 68"/>
                <a:gd name="T17" fmla="*/ 67 h 154"/>
                <a:gd name="T18" fmla="*/ 28 w 68"/>
                <a:gd name="T19" fmla="*/ 86 h 154"/>
                <a:gd name="T20" fmla="*/ 39 w 68"/>
                <a:gd name="T21" fmla="*/ 86 h 154"/>
                <a:gd name="T22" fmla="*/ 39 w 68"/>
                <a:gd name="T23" fmla="*/ 67 h 154"/>
                <a:gd name="T24" fmla="*/ 68 w 68"/>
                <a:gd name="T25" fmla="*/ 67 h 154"/>
                <a:gd name="T26" fmla="*/ 33 w 68"/>
                <a:gd name="T27" fmla="*/ 0 h 154"/>
                <a:gd name="T28" fmla="*/ 33 w 68"/>
                <a:gd name="T29" fmla="*/ 0 h 154"/>
                <a:gd name="T30" fmla="*/ 28 w 68"/>
                <a:gd name="T31" fmla="*/ 154 h 154"/>
                <a:gd name="T32" fmla="*/ 28 w 68"/>
                <a:gd name="T33" fmla="*/ 132 h 154"/>
                <a:gd name="T34" fmla="*/ 39 w 68"/>
                <a:gd name="T35" fmla="*/ 132 h 154"/>
                <a:gd name="T36" fmla="*/ 39 w 68"/>
                <a:gd name="T37" fmla="*/ 154 h 154"/>
                <a:gd name="T38" fmla="*/ 28 w 68"/>
                <a:gd name="T39" fmla="*/ 154 h 154"/>
                <a:gd name="T40" fmla="*/ 28 w 68"/>
                <a:gd name="T4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154">
                  <a:moveTo>
                    <a:pt x="28" y="121"/>
                  </a:moveTo>
                  <a:lnTo>
                    <a:pt x="28" y="98"/>
                  </a:lnTo>
                  <a:lnTo>
                    <a:pt x="39" y="98"/>
                  </a:lnTo>
                  <a:lnTo>
                    <a:pt x="39" y="121"/>
                  </a:lnTo>
                  <a:lnTo>
                    <a:pt x="28" y="121"/>
                  </a:lnTo>
                  <a:lnTo>
                    <a:pt x="28" y="121"/>
                  </a:lnTo>
                  <a:close/>
                  <a:moveTo>
                    <a:pt x="33" y="0"/>
                  </a:moveTo>
                  <a:lnTo>
                    <a:pt x="0" y="67"/>
                  </a:lnTo>
                  <a:lnTo>
                    <a:pt x="28" y="67"/>
                  </a:lnTo>
                  <a:lnTo>
                    <a:pt x="28" y="86"/>
                  </a:lnTo>
                  <a:lnTo>
                    <a:pt x="39" y="86"/>
                  </a:lnTo>
                  <a:lnTo>
                    <a:pt x="39" y="67"/>
                  </a:lnTo>
                  <a:lnTo>
                    <a:pt x="68" y="67"/>
                  </a:lnTo>
                  <a:lnTo>
                    <a:pt x="33" y="0"/>
                  </a:lnTo>
                  <a:lnTo>
                    <a:pt x="33" y="0"/>
                  </a:lnTo>
                  <a:close/>
                  <a:moveTo>
                    <a:pt x="28" y="154"/>
                  </a:moveTo>
                  <a:lnTo>
                    <a:pt x="28" y="132"/>
                  </a:lnTo>
                  <a:lnTo>
                    <a:pt x="39" y="132"/>
                  </a:lnTo>
                  <a:lnTo>
                    <a:pt x="39" y="154"/>
                  </a:lnTo>
                  <a:lnTo>
                    <a:pt x="28" y="154"/>
                  </a:lnTo>
                  <a:lnTo>
                    <a:pt x="28" y="154"/>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0" name="Freeform 42"/>
            <p:cNvSpPr>
              <a:spLocks noEditPoints="1"/>
            </p:cNvSpPr>
            <p:nvPr/>
          </p:nvSpPr>
          <p:spPr bwMode="auto">
            <a:xfrm>
              <a:off x="4754813" y="2864268"/>
              <a:ext cx="249171" cy="77774"/>
            </a:xfrm>
            <a:custGeom>
              <a:avLst/>
              <a:gdLst>
                <a:gd name="T0" fmla="*/ 102 w 223"/>
                <a:gd name="T1" fmla="*/ 29 h 69"/>
                <a:gd name="T2" fmla="*/ 124 w 223"/>
                <a:gd name="T3" fmla="*/ 29 h 69"/>
                <a:gd name="T4" fmla="*/ 124 w 223"/>
                <a:gd name="T5" fmla="*/ 40 h 69"/>
                <a:gd name="T6" fmla="*/ 102 w 223"/>
                <a:gd name="T7" fmla="*/ 40 h 69"/>
                <a:gd name="T8" fmla="*/ 102 w 223"/>
                <a:gd name="T9" fmla="*/ 29 h 69"/>
                <a:gd name="T10" fmla="*/ 102 w 223"/>
                <a:gd name="T11" fmla="*/ 29 h 69"/>
                <a:gd name="T12" fmla="*/ 223 w 223"/>
                <a:gd name="T13" fmla="*/ 34 h 69"/>
                <a:gd name="T14" fmla="*/ 154 w 223"/>
                <a:gd name="T15" fmla="*/ 0 h 69"/>
                <a:gd name="T16" fmla="*/ 154 w 223"/>
                <a:gd name="T17" fmla="*/ 29 h 69"/>
                <a:gd name="T18" fmla="*/ 135 w 223"/>
                <a:gd name="T19" fmla="*/ 29 h 69"/>
                <a:gd name="T20" fmla="*/ 135 w 223"/>
                <a:gd name="T21" fmla="*/ 40 h 69"/>
                <a:gd name="T22" fmla="*/ 154 w 223"/>
                <a:gd name="T23" fmla="*/ 40 h 69"/>
                <a:gd name="T24" fmla="*/ 154 w 223"/>
                <a:gd name="T25" fmla="*/ 69 h 69"/>
                <a:gd name="T26" fmla="*/ 223 w 223"/>
                <a:gd name="T27" fmla="*/ 34 h 69"/>
                <a:gd name="T28" fmla="*/ 223 w 223"/>
                <a:gd name="T29" fmla="*/ 34 h 69"/>
                <a:gd name="T30" fmla="*/ 0 w 223"/>
                <a:gd name="T31" fmla="*/ 29 h 69"/>
                <a:gd name="T32" fmla="*/ 23 w 223"/>
                <a:gd name="T33" fmla="*/ 29 h 69"/>
                <a:gd name="T34" fmla="*/ 23 w 223"/>
                <a:gd name="T35" fmla="*/ 40 h 69"/>
                <a:gd name="T36" fmla="*/ 0 w 223"/>
                <a:gd name="T37" fmla="*/ 40 h 69"/>
                <a:gd name="T38" fmla="*/ 0 w 223"/>
                <a:gd name="T39" fmla="*/ 29 h 69"/>
                <a:gd name="T40" fmla="*/ 0 w 223"/>
                <a:gd name="T41" fmla="*/ 29 h 69"/>
                <a:gd name="T42" fmla="*/ 34 w 223"/>
                <a:gd name="T43" fmla="*/ 29 h 69"/>
                <a:gd name="T44" fmla="*/ 56 w 223"/>
                <a:gd name="T45" fmla="*/ 29 h 69"/>
                <a:gd name="T46" fmla="*/ 56 w 223"/>
                <a:gd name="T47" fmla="*/ 40 h 69"/>
                <a:gd name="T48" fmla="*/ 34 w 223"/>
                <a:gd name="T49" fmla="*/ 40 h 69"/>
                <a:gd name="T50" fmla="*/ 34 w 223"/>
                <a:gd name="T51" fmla="*/ 29 h 69"/>
                <a:gd name="T52" fmla="*/ 34 w 223"/>
                <a:gd name="T53" fmla="*/ 29 h 69"/>
                <a:gd name="T54" fmla="*/ 68 w 223"/>
                <a:gd name="T55" fmla="*/ 29 h 69"/>
                <a:gd name="T56" fmla="*/ 91 w 223"/>
                <a:gd name="T57" fmla="*/ 29 h 69"/>
                <a:gd name="T58" fmla="*/ 91 w 223"/>
                <a:gd name="T59" fmla="*/ 40 h 69"/>
                <a:gd name="T60" fmla="*/ 68 w 223"/>
                <a:gd name="T61" fmla="*/ 40 h 69"/>
                <a:gd name="T62" fmla="*/ 68 w 223"/>
                <a:gd name="T63" fmla="*/ 29 h 69"/>
                <a:gd name="T64" fmla="*/ 68 w 223"/>
                <a:gd name="T65" fmla="*/ 2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3" h="69">
                  <a:moveTo>
                    <a:pt x="102" y="29"/>
                  </a:moveTo>
                  <a:lnTo>
                    <a:pt x="124" y="29"/>
                  </a:lnTo>
                  <a:lnTo>
                    <a:pt x="124" y="40"/>
                  </a:lnTo>
                  <a:lnTo>
                    <a:pt x="102" y="40"/>
                  </a:lnTo>
                  <a:lnTo>
                    <a:pt x="102" y="29"/>
                  </a:lnTo>
                  <a:lnTo>
                    <a:pt x="102" y="29"/>
                  </a:lnTo>
                  <a:close/>
                  <a:moveTo>
                    <a:pt x="223" y="34"/>
                  </a:moveTo>
                  <a:lnTo>
                    <a:pt x="154" y="0"/>
                  </a:lnTo>
                  <a:lnTo>
                    <a:pt x="154" y="29"/>
                  </a:lnTo>
                  <a:lnTo>
                    <a:pt x="135" y="29"/>
                  </a:lnTo>
                  <a:lnTo>
                    <a:pt x="135" y="40"/>
                  </a:lnTo>
                  <a:lnTo>
                    <a:pt x="154" y="40"/>
                  </a:lnTo>
                  <a:lnTo>
                    <a:pt x="154" y="69"/>
                  </a:lnTo>
                  <a:lnTo>
                    <a:pt x="223" y="34"/>
                  </a:lnTo>
                  <a:lnTo>
                    <a:pt x="223" y="34"/>
                  </a:lnTo>
                  <a:close/>
                  <a:moveTo>
                    <a:pt x="0" y="29"/>
                  </a:moveTo>
                  <a:lnTo>
                    <a:pt x="23" y="29"/>
                  </a:lnTo>
                  <a:lnTo>
                    <a:pt x="23" y="40"/>
                  </a:lnTo>
                  <a:lnTo>
                    <a:pt x="0" y="40"/>
                  </a:lnTo>
                  <a:lnTo>
                    <a:pt x="0" y="29"/>
                  </a:lnTo>
                  <a:lnTo>
                    <a:pt x="0" y="29"/>
                  </a:lnTo>
                  <a:close/>
                  <a:moveTo>
                    <a:pt x="34" y="29"/>
                  </a:moveTo>
                  <a:lnTo>
                    <a:pt x="56" y="29"/>
                  </a:lnTo>
                  <a:lnTo>
                    <a:pt x="56" y="40"/>
                  </a:lnTo>
                  <a:lnTo>
                    <a:pt x="34" y="40"/>
                  </a:lnTo>
                  <a:lnTo>
                    <a:pt x="34" y="29"/>
                  </a:lnTo>
                  <a:lnTo>
                    <a:pt x="34" y="29"/>
                  </a:lnTo>
                  <a:close/>
                  <a:moveTo>
                    <a:pt x="68" y="29"/>
                  </a:moveTo>
                  <a:lnTo>
                    <a:pt x="91" y="29"/>
                  </a:lnTo>
                  <a:lnTo>
                    <a:pt x="91" y="40"/>
                  </a:lnTo>
                  <a:lnTo>
                    <a:pt x="68" y="40"/>
                  </a:lnTo>
                  <a:lnTo>
                    <a:pt x="68" y="29"/>
                  </a:lnTo>
                  <a:lnTo>
                    <a:pt x="68" y="29"/>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1" name="Freeform 43"/>
            <p:cNvSpPr>
              <a:spLocks noEditPoints="1"/>
            </p:cNvSpPr>
            <p:nvPr/>
          </p:nvSpPr>
          <p:spPr bwMode="auto">
            <a:xfrm>
              <a:off x="4759573" y="1927815"/>
              <a:ext cx="852264" cy="277762"/>
            </a:xfrm>
            <a:custGeom>
              <a:avLst/>
              <a:gdLst>
                <a:gd name="T0" fmla="*/ 277 w 641"/>
                <a:gd name="T1" fmla="*/ 33 h 209"/>
                <a:gd name="T2" fmla="*/ 229 w 641"/>
                <a:gd name="T3" fmla="*/ 24 h 209"/>
                <a:gd name="T4" fmla="*/ 229 w 641"/>
                <a:gd name="T5" fmla="*/ 33 h 209"/>
                <a:gd name="T6" fmla="*/ 220 w 641"/>
                <a:gd name="T7" fmla="*/ 24 h 209"/>
                <a:gd name="T8" fmla="*/ 201 w 641"/>
                <a:gd name="T9" fmla="*/ 24 h 209"/>
                <a:gd name="T10" fmla="*/ 192 w 641"/>
                <a:gd name="T11" fmla="*/ 33 h 209"/>
                <a:gd name="T12" fmla="*/ 144 w 641"/>
                <a:gd name="T13" fmla="*/ 24 h 209"/>
                <a:gd name="T14" fmla="*/ 144 w 641"/>
                <a:gd name="T15" fmla="*/ 33 h 209"/>
                <a:gd name="T16" fmla="*/ 418 w 641"/>
                <a:gd name="T17" fmla="*/ 24 h 209"/>
                <a:gd name="T18" fmla="*/ 399 w 641"/>
                <a:gd name="T19" fmla="*/ 24 h 209"/>
                <a:gd name="T20" fmla="*/ 389 w 641"/>
                <a:gd name="T21" fmla="*/ 33 h 209"/>
                <a:gd name="T22" fmla="*/ 342 w 641"/>
                <a:gd name="T23" fmla="*/ 24 h 209"/>
                <a:gd name="T24" fmla="*/ 342 w 641"/>
                <a:gd name="T25" fmla="*/ 33 h 209"/>
                <a:gd name="T26" fmla="*/ 333 w 641"/>
                <a:gd name="T27" fmla="*/ 24 h 209"/>
                <a:gd name="T28" fmla="*/ 314 w 641"/>
                <a:gd name="T29" fmla="*/ 24 h 209"/>
                <a:gd name="T30" fmla="*/ 304 w 641"/>
                <a:gd name="T31" fmla="*/ 33 h 209"/>
                <a:gd name="T32" fmla="*/ 540 w 641"/>
                <a:gd name="T33" fmla="*/ 24 h 209"/>
                <a:gd name="T34" fmla="*/ 540 w 641"/>
                <a:gd name="T35" fmla="*/ 33 h 209"/>
                <a:gd name="T36" fmla="*/ 530 w 641"/>
                <a:gd name="T37" fmla="*/ 24 h 209"/>
                <a:gd name="T38" fmla="*/ 511 w 641"/>
                <a:gd name="T39" fmla="*/ 24 h 209"/>
                <a:gd name="T40" fmla="*/ 502 w 641"/>
                <a:gd name="T41" fmla="*/ 33 h 209"/>
                <a:gd name="T42" fmla="*/ 455 w 641"/>
                <a:gd name="T43" fmla="*/ 24 h 209"/>
                <a:gd name="T44" fmla="*/ 455 w 641"/>
                <a:gd name="T45" fmla="*/ 33 h 209"/>
                <a:gd name="T46" fmla="*/ 445 w 641"/>
                <a:gd name="T47" fmla="*/ 24 h 209"/>
                <a:gd name="T48" fmla="*/ 426 w 641"/>
                <a:gd name="T49" fmla="*/ 24 h 209"/>
                <a:gd name="T50" fmla="*/ 135 w 641"/>
                <a:gd name="T51" fmla="*/ 33 h 209"/>
                <a:gd name="T52" fmla="*/ 87 w 641"/>
                <a:gd name="T53" fmla="*/ 25 h 209"/>
                <a:gd name="T54" fmla="*/ 88 w 641"/>
                <a:gd name="T55" fmla="*/ 34 h 209"/>
                <a:gd name="T56" fmla="*/ 78 w 641"/>
                <a:gd name="T57" fmla="*/ 26 h 209"/>
                <a:gd name="T58" fmla="*/ 58 w 641"/>
                <a:gd name="T59" fmla="*/ 30 h 209"/>
                <a:gd name="T60" fmla="*/ 53 w 641"/>
                <a:gd name="T61" fmla="*/ 42 h 209"/>
                <a:gd name="T62" fmla="*/ 13 w 641"/>
                <a:gd name="T63" fmla="*/ 67 h 209"/>
                <a:gd name="T64" fmla="*/ 21 w 641"/>
                <a:gd name="T65" fmla="*/ 72 h 209"/>
                <a:gd name="T66" fmla="*/ 8 w 641"/>
                <a:gd name="T67" fmla="*/ 76 h 209"/>
                <a:gd name="T68" fmla="*/ 3 w 641"/>
                <a:gd name="T69" fmla="*/ 95 h 209"/>
                <a:gd name="T70" fmla="*/ 10 w 641"/>
                <a:gd name="T71" fmla="*/ 106 h 209"/>
                <a:gd name="T72" fmla="*/ 0 w 641"/>
                <a:gd name="T73" fmla="*/ 153 h 209"/>
                <a:gd name="T74" fmla="*/ 0 w 641"/>
                <a:gd name="T75" fmla="*/ 134 h 209"/>
                <a:gd name="T76" fmla="*/ 9 w 641"/>
                <a:gd name="T77" fmla="*/ 181 h 209"/>
                <a:gd name="T78" fmla="*/ 0 w 641"/>
                <a:gd name="T79" fmla="*/ 181 h 209"/>
                <a:gd name="T80" fmla="*/ 9 w 641"/>
                <a:gd name="T81" fmla="*/ 190 h 209"/>
                <a:gd name="T82" fmla="*/ 641 w 641"/>
                <a:gd name="T83" fmla="*/ 29 h 209"/>
                <a:gd name="T84" fmla="*/ 567 w 641"/>
                <a:gd name="T85" fmla="*/ 24 h 209"/>
                <a:gd name="T86" fmla="*/ 583 w 641"/>
                <a:gd name="T87" fmla="*/ 5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1" h="209">
                  <a:moveTo>
                    <a:pt x="258" y="24"/>
                  </a:moveTo>
                  <a:cubicBezTo>
                    <a:pt x="277" y="24"/>
                    <a:pt x="277" y="24"/>
                    <a:pt x="277" y="24"/>
                  </a:cubicBezTo>
                  <a:cubicBezTo>
                    <a:pt x="277" y="33"/>
                    <a:pt x="277" y="33"/>
                    <a:pt x="277" y="33"/>
                  </a:cubicBezTo>
                  <a:cubicBezTo>
                    <a:pt x="258" y="33"/>
                    <a:pt x="258" y="33"/>
                    <a:pt x="258" y="33"/>
                  </a:cubicBezTo>
                  <a:cubicBezTo>
                    <a:pt x="258" y="24"/>
                    <a:pt x="258" y="24"/>
                    <a:pt x="258" y="24"/>
                  </a:cubicBezTo>
                  <a:close/>
                  <a:moveTo>
                    <a:pt x="229" y="24"/>
                  </a:moveTo>
                  <a:cubicBezTo>
                    <a:pt x="248" y="24"/>
                    <a:pt x="248" y="24"/>
                    <a:pt x="248" y="24"/>
                  </a:cubicBezTo>
                  <a:cubicBezTo>
                    <a:pt x="248" y="33"/>
                    <a:pt x="248" y="33"/>
                    <a:pt x="248" y="33"/>
                  </a:cubicBezTo>
                  <a:cubicBezTo>
                    <a:pt x="229" y="33"/>
                    <a:pt x="229" y="33"/>
                    <a:pt x="229" y="33"/>
                  </a:cubicBezTo>
                  <a:cubicBezTo>
                    <a:pt x="229" y="24"/>
                    <a:pt x="229" y="24"/>
                    <a:pt x="229" y="24"/>
                  </a:cubicBezTo>
                  <a:close/>
                  <a:moveTo>
                    <a:pt x="201" y="24"/>
                  </a:moveTo>
                  <a:cubicBezTo>
                    <a:pt x="220" y="24"/>
                    <a:pt x="220" y="24"/>
                    <a:pt x="220" y="24"/>
                  </a:cubicBezTo>
                  <a:cubicBezTo>
                    <a:pt x="220" y="33"/>
                    <a:pt x="220" y="33"/>
                    <a:pt x="220" y="33"/>
                  </a:cubicBezTo>
                  <a:cubicBezTo>
                    <a:pt x="201" y="33"/>
                    <a:pt x="201" y="33"/>
                    <a:pt x="201" y="33"/>
                  </a:cubicBezTo>
                  <a:cubicBezTo>
                    <a:pt x="201" y="24"/>
                    <a:pt x="201" y="24"/>
                    <a:pt x="201" y="24"/>
                  </a:cubicBezTo>
                  <a:close/>
                  <a:moveTo>
                    <a:pt x="173" y="24"/>
                  </a:moveTo>
                  <a:cubicBezTo>
                    <a:pt x="192" y="24"/>
                    <a:pt x="192" y="24"/>
                    <a:pt x="192" y="24"/>
                  </a:cubicBezTo>
                  <a:cubicBezTo>
                    <a:pt x="192" y="33"/>
                    <a:pt x="192" y="33"/>
                    <a:pt x="192" y="33"/>
                  </a:cubicBezTo>
                  <a:cubicBezTo>
                    <a:pt x="173" y="33"/>
                    <a:pt x="173" y="33"/>
                    <a:pt x="173" y="33"/>
                  </a:cubicBezTo>
                  <a:cubicBezTo>
                    <a:pt x="173" y="24"/>
                    <a:pt x="173" y="24"/>
                    <a:pt x="173" y="24"/>
                  </a:cubicBezTo>
                  <a:close/>
                  <a:moveTo>
                    <a:pt x="144" y="24"/>
                  </a:moveTo>
                  <a:cubicBezTo>
                    <a:pt x="163" y="24"/>
                    <a:pt x="163" y="24"/>
                    <a:pt x="163" y="24"/>
                  </a:cubicBezTo>
                  <a:cubicBezTo>
                    <a:pt x="163" y="33"/>
                    <a:pt x="163" y="33"/>
                    <a:pt x="163" y="33"/>
                  </a:cubicBezTo>
                  <a:cubicBezTo>
                    <a:pt x="144" y="33"/>
                    <a:pt x="144" y="33"/>
                    <a:pt x="144" y="33"/>
                  </a:cubicBezTo>
                  <a:cubicBezTo>
                    <a:pt x="144" y="24"/>
                    <a:pt x="144" y="24"/>
                    <a:pt x="144" y="24"/>
                  </a:cubicBezTo>
                  <a:close/>
                  <a:moveTo>
                    <a:pt x="399" y="24"/>
                  </a:moveTo>
                  <a:cubicBezTo>
                    <a:pt x="418" y="24"/>
                    <a:pt x="418" y="24"/>
                    <a:pt x="418" y="24"/>
                  </a:cubicBezTo>
                  <a:cubicBezTo>
                    <a:pt x="418" y="33"/>
                    <a:pt x="418" y="33"/>
                    <a:pt x="418" y="33"/>
                  </a:cubicBezTo>
                  <a:cubicBezTo>
                    <a:pt x="399" y="33"/>
                    <a:pt x="399" y="33"/>
                    <a:pt x="399" y="33"/>
                  </a:cubicBezTo>
                  <a:cubicBezTo>
                    <a:pt x="399" y="24"/>
                    <a:pt x="399" y="24"/>
                    <a:pt x="399" y="24"/>
                  </a:cubicBezTo>
                  <a:close/>
                  <a:moveTo>
                    <a:pt x="370" y="24"/>
                  </a:moveTo>
                  <a:cubicBezTo>
                    <a:pt x="389" y="24"/>
                    <a:pt x="389" y="24"/>
                    <a:pt x="389" y="24"/>
                  </a:cubicBezTo>
                  <a:cubicBezTo>
                    <a:pt x="389" y="33"/>
                    <a:pt x="389" y="33"/>
                    <a:pt x="389" y="33"/>
                  </a:cubicBezTo>
                  <a:cubicBezTo>
                    <a:pt x="370" y="33"/>
                    <a:pt x="370" y="33"/>
                    <a:pt x="370" y="33"/>
                  </a:cubicBezTo>
                  <a:cubicBezTo>
                    <a:pt x="370" y="24"/>
                    <a:pt x="370" y="24"/>
                    <a:pt x="370" y="24"/>
                  </a:cubicBezTo>
                  <a:close/>
                  <a:moveTo>
                    <a:pt x="342" y="24"/>
                  </a:moveTo>
                  <a:cubicBezTo>
                    <a:pt x="361" y="24"/>
                    <a:pt x="361" y="24"/>
                    <a:pt x="361" y="24"/>
                  </a:cubicBezTo>
                  <a:cubicBezTo>
                    <a:pt x="361" y="33"/>
                    <a:pt x="361" y="33"/>
                    <a:pt x="361" y="33"/>
                  </a:cubicBezTo>
                  <a:cubicBezTo>
                    <a:pt x="342" y="33"/>
                    <a:pt x="342" y="33"/>
                    <a:pt x="342" y="33"/>
                  </a:cubicBezTo>
                  <a:cubicBezTo>
                    <a:pt x="342" y="24"/>
                    <a:pt x="342" y="24"/>
                    <a:pt x="342" y="24"/>
                  </a:cubicBezTo>
                  <a:close/>
                  <a:moveTo>
                    <a:pt x="314" y="24"/>
                  </a:moveTo>
                  <a:cubicBezTo>
                    <a:pt x="333" y="24"/>
                    <a:pt x="333" y="24"/>
                    <a:pt x="333" y="24"/>
                  </a:cubicBezTo>
                  <a:cubicBezTo>
                    <a:pt x="333" y="33"/>
                    <a:pt x="333" y="33"/>
                    <a:pt x="333" y="33"/>
                  </a:cubicBezTo>
                  <a:cubicBezTo>
                    <a:pt x="314" y="33"/>
                    <a:pt x="314" y="33"/>
                    <a:pt x="314" y="33"/>
                  </a:cubicBezTo>
                  <a:cubicBezTo>
                    <a:pt x="314" y="24"/>
                    <a:pt x="314" y="24"/>
                    <a:pt x="314" y="24"/>
                  </a:cubicBezTo>
                  <a:close/>
                  <a:moveTo>
                    <a:pt x="285" y="24"/>
                  </a:moveTo>
                  <a:cubicBezTo>
                    <a:pt x="304" y="24"/>
                    <a:pt x="304" y="24"/>
                    <a:pt x="304" y="24"/>
                  </a:cubicBezTo>
                  <a:cubicBezTo>
                    <a:pt x="304" y="33"/>
                    <a:pt x="304" y="33"/>
                    <a:pt x="304" y="33"/>
                  </a:cubicBezTo>
                  <a:cubicBezTo>
                    <a:pt x="285" y="33"/>
                    <a:pt x="285" y="33"/>
                    <a:pt x="285" y="33"/>
                  </a:cubicBezTo>
                  <a:cubicBezTo>
                    <a:pt x="285" y="24"/>
                    <a:pt x="285" y="24"/>
                    <a:pt x="285" y="24"/>
                  </a:cubicBezTo>
                  <a:close/>
                  <a:moveTo>
                    <a:pt x="540" y="24"/>
                  </a:moveTo>
                  <a:cubicBezTo>
                    <a:pt x="559" y="24"/>
                    <a:pt x="559" y="24"/>
                    <a:pt x="559" y="24"/>
                  </a:cubicBezTo>
                  <a:cubicBezTo>
                    <a:pt x="559" y="33"/>
                    <a:pt x="559" y="33"/>
                    <a:pt x="559" y="33"/>
                  </a:cubicBezTo>
                  <a:cubicBezTo>
                    <a:pt x="540" y="33"/>
                    <a:pt x="540" y="33"/>
                    <a:pt x="540" y="33"/>
                  </a:cubicBezTo>
                  <a:cubicBezTo>
                    <a:pt x="540" y="24"/>
                    <a:pt x="540" y="24"/>
                    <a:pt x="540" y="24"/>
                  </a:cubicBezTo>
                  <a:close/>
                  <a:moveTo>
                    <a:pt x="511" y="24"/>
                  </a:moveTo>
                  <a:cubicBezTo>
                    <a:pt x="530" y="24"/>
                    <a:pt x="530" y="24"/>
                    <a:pt x="530" y="24"/>
                  </a:cubicBezTo>
                  <a:cubicBezTo>
                    <a:pt x="530" y="33"/>
                    <a:pt x="530" y="33"/>
                    <a:pt x="530" y="33"/>
                  </a:cubicBezTo>
                  <a:cubicBezTo>
                    <a:pt x="511" y="33"/>
                    <a:pt x="511" y="33"/>
                    <a:pt x="511" y="33"/>
                  </a:cubicBezTo>
                  <a:cubicBezTo>
                    <a:pt x="511" y="24"/>
                    <a:pt x="511" y="24"/>
                    <a:pt x="511" y="24"/>
                  </a:cubicBezTo>
                  <a:close/>
                  <a:moveTo>
                    <a:pt x="483" y="24"/>
                  </a:moveTo>
                  <a:cubicBezTo>
                    <a:pt x="502" y="24"/>
                    <a:pt x="502" y="24"/>
                    <a:pt x="502" y="24"/>
                  </a:cubicBezTo>
                  <a:cubicBezTo>
                    <a:pt x="502" y="33"/>
                    <a:pt x="502" y="33"/>
                    <a:pt x="502" y="33"/>
                  </a:cubicBezTo>
                  <a:cubicBezTo>
                    <a:pt x="483" y="33"/>
                    <a:pt x="483" y="33"/>
                    <a:pt x="483" y="33"/>
                  </a:cubicBezTo>
                  <a:cubicBezTo>
                    <a:pt x="483" y="24"/>
                    <a:pt x="483" y="24"/>
                    <a:pt x="483" y="24"/>
                  </a:cubicBezTo>
                  <a:close/>
                  <a:moveTo>
                    <a:pt x="455" y="24"/>
                  </a:moveTo>
                  <a:cubicBezTo>
                    <a:pt x="474" y="24"/>
                    <a:pt x="474" y="24"/>
                    <a:pt x="474" y="24"/>
                  </a:cubicBezTo>
                  <a:cubicBezTo>
                    <a:pt x="474" y="33"/>
                    <a:pt x="474" y="33"/>
                    <a:pt x="474" y="33"/>
                  </a:cubicBezTo>
                  <a:cubicBezTo>
                    <a:pt x="455" y="33"/>
                    <a:pt x="455" y="33"/>
                    <a:pt x="455" y="33"/>
                  </a:cubicBezTo>
                  <a:cubicBezTo>
                    <a:pt x="455" y="24"/>
                    <a:pt x="455" y="24"/>
                    <a:pt x="455" y="24"/>
                  </a:cubicBezTo>
                  <a:close/>
                  <a:moveTo>
                    <a:pt x="426" y="24"/>
                  </a:moveTo>
                  <a:cubicBezTo>
                    <a:pt x="445" y="24"/>
                    <a:pt x="445" y="24"/>
                    <a:pt x="445" y="24"/>
                  </a:cubicBezTo>
                  <a:cubicBezTo>
                    <a:pt x="445" y="33"/>
                    <a:pt x="445" y="33"/>
                    <a:pt x="445" y="33"/>
                  </a:cubicBezTo>
                  <a:cubicBezTo>
                    <a:pt x="426" y="33"/>
                    <a:pt x="426" y="33"/>
                    <a:pt x="426" y="33"/>
                  </a:cubicBezTo>
                  <a:cubicBezTo>
                    <a:pt x="426" y="24"/>
                    <a:pt x="426" y="24"/>
                    <a:pt x="426" y="24"/>
                  </a:cubicBezTo>
                  <a:close/>
                  <a:moveTo>
                    <a:pt x="116" y="24"/>
                  </a:moveTo>
                  <a:cubicBezTo>
                    <a:pt x="135" y="24"/>
                    <a:pt x="135" y="24"/>
                    <a:pt x="135" y="24"/>
                  </a:cubicBezTo>
                  <a:cubicBezTo>
                    <a:pt x="135" y="33"/>
                    <a:pt x="135" y="33"/>
                    <a:pt x="135" y="33"/>
                  </a:cubicBezTo>
                  <a:cubicBezTo>
                    <a:pt x="116" y="33"/>
                    <a:pt x="116" y="33"/>
                    <a:pt x="116" y="33"/>
                  </a:cubicBezTo>
                  <a:cubicBezTo>
                    <a:pt x="116" y="24"/>
                    <a:pt x="116" y="24"/>
                    <a:pt x="116" y="24"/>
                  </a:cubicBezTo>
                  <a:close/>
                  <a:moveTo>
                    <a:pt x="87" y="25"/>
                  </a:moveTo>
                  <a:cubicBezTo>
                    <a:pt x="107" y="24"/>
                    <a:pt x="107" y="24"/>
                    <a:pt x="107" y="24"/>
                  </a:cubicBezTo>
                  <a:cubicBezTo>
                    <a:pt x="107" y="33"/>
                    <a:pt x="107" y="33"/>
                    <a:pt x="107" y="33"/>
                  </a:cubicBezTo>
                  <a:cubicBezTo>
                    <a:pt x="88" y="34"/>
                    <a:pt x="88" y="34"/>
                    <a:pt x="88" y="34"/>
                  </a:cubicBezTo>
                  <a:cubicBezTo>
                    <a:pt x="87" y="25"/>
                    <a:pt x="87" y="25"/>
                    <a:pt x="87" y="25"/>
                  </a:cubicBezTo>
                  <a:close/>
                  <a:moveTo>
                    <a:pt x="58" y="30"/>
                  </a:moveTo>
                  <a:cubicBezTo>
                    <a:pt x="78" y="26"/>
                    <a:pt x="78" y="26"/>
                    <a:pt x="78" y="26"/>
                  </a:cubicBezTo>
                  <a:cubicBezTo>
                    <a:pt x="79" y="35"/>
                    <a:pt x="79" y="35"/>
                    <a:pt x="79" y="35"/>
                  </a:cubicBezTo>
                  <a:cubicBezTo>
                    <a:pt x="61" y="39"/>
                    <a:pt x="61" y="39"/>
                    <a:pt x="61" y="39"/>
                  </a:cubicBezTo>
                  <a:cubicBezTo>
                    <a:pt x="58" y="30"/>
                    <a:pt x="58" y="30"/>
                    <a:pt x="58" y="30"/>
                  </a:cubicBezTo>
                  <a:close/>
                  <a:moveTo>
                    <a:pt x="32" y="44"/>
                  </a:moveTo>
                  <a:cubicBezTo>
                    <a:pt x="49" y="34"/>
                    <a:pt x="49" y="34"/>
                    <a:pt x="49" y="34"/>
                  </a:cubicBezTo>
                  <a:cubicBezTo>
                    <a:pt x="53" y="42"/>
                    <a:pt x="53" y="42"/>
                    <a:pt x="53" y="42"/>
                  </a:cubicBezTo>
                  <a:cubicBezTo>
                    <a:pt x="38" y="52"/>
                    <a:pt x="38" y="52"/>
                    <a:pt x="38" y="52"/>
                  </a:cubicBezTo>
                  <a:cubicBezTo>
                    <a:pt x="32" y="44"/>
                    <a:pt x="32" y="44"/>
                    <a:pt x="32" y="44"/>
                  </a:cubicBezTo>
                  <a:close/>
                  <a:moveTo>
                    <a:pt x="13" y="67"/>
                  </a:moveTo>
                  <a:cubicBezTo>
                    <a:pt x="25" y="51"/>
                    <a:pt x="25" y="51"/>
                    <a:pt x="25" y="51"/>
                  </a:cubicBezTo>
                  <a:cubicBezTo>
                    <a:pt x="31" y="58"/>
                    <a:pt x="31" y="58"/>
                    <a:pt x="31" y="58"/>
                  </a:cubicBezTo>
                  <a:cubicBezTo>
                    <a:pt x="21" y="72"/>
                    <a:pt x="21" y="72"/>
                    <a:pt x="21" y="72"/>
                  </a:cubicBezTo>
                  <a:cubicBezTo>
                    <a:pt x="13" y="67"/>
                    <a:pt x="13" y="67"/>
                    <a:pt x="13" y="67"/>
                  </a:cubicBezTo>
                  <a:close/>
                  <a:moveTo>
                    <a:pt x="3" y="95"/>
                  </a:moveTo>
                  <a:cubicBezTo>
                    <a:pt x="8" y="76"/>
                    <a:pt x="8" y="76"/>
                    <a:pt x="8" y="76"/>
                  </a:cubicBezTo>
                  <a:cubicBezTo>
                    <a:pt x="17" y="80"/>
                    <a:pt x="17" y="80"/>
                    <a:pt x="17" y="80"/>
                  </a:cubicBezTo>
                  <a:cubicBezTo>
                    <a:pt x="15" y="85"/>
                    <a:pt x="13" y="91"/>
                    <a:pt x="12" y="97"/>
                  </a:cubicBezTo>
                  <a:cubicBezTo>
                    <a:pt x="3" y="95"/>
                    <a:pt x="3" y="95"/>
                    <a:pt x="3" y="95"/>
                  </a:cubicBezTo>
                  <a:close/>
                  <a:moveTo>
                    <a:pt x="0" y="124"/>
                  </a:moveTo>
                  <a:cubicBezTo>
                    <a:pt x="9" y="124"/>
                    <a:pt x="9" y="124"/>
                    <a:pt x="9" y="124"/>
                  </a:cubicBezTo>
                  <a:cubicBezTo>
                    <a:pt x="10" y="106"/>
                    <a:pt x="10" y="106"/>
                    <a:pt x="10" y="106"/>
                  </a:cubicBezTo>
                  <a:cubicBezTo>
                    <a:pt x="1" y="105"/>
                    <a:pt x="1" y="105"/>
                    <a:pt x="1" y="105"/>
                  </a:cubicBezTo>
                  <a:cubicBezTo>
                    <a:pt x="0" y="124"/>
                    <a:pt x="0" y="124"/>
                    <a:pt x="0" y="124"/>
                  </a:cubicBezTo>
                  <a:close/>
                  <a:moveTo>
                    <a:pt x="0" y="153"/>
                  </a:moveTo>
                  <a:cubicBezTo>
                    <a:pt x="9" y="153"/>
                    <a:pt x="9" y="153"/>
                    <a:pt x="9" y="153"/>
                  </a:cubicBezTo>
                  <a:cubicBezTo>
                    <a:pt x="9" y="134"/>
                    <a:pt x="9" y="134"/>
                    <a:pt x="9" y="134"/>
                  </a:cubicBezTo>
                  <a:cubicBezTo>
                    <a:pt x="0" y="134"/>
                    <a:pt x="0" y="134"/>
                    <a:pt x="0" y="134"/>
                  </a:cubicBezTo>
                  <a:cubicBezTo>
                    <a:pt x="0" y="153"/>
                    <a:pt x="0" y="153"/>
                    <a:pt x="0" y="153"/>
                  </a:cubicBezTo>
                  <a:close/>
                  <a:moveTo>
                    <a:pt x="0" y="181"/>
                  </a:moveTo>
                  <a:cubicBezTo>
                    <a:pt x="9" y="181"/>
                    <a:pt x="9" y="181"/>
                    <a:pt x="9" y="181"/>
                  </a:cubicBezTo>
                  <a:cubicBezTo>
                    <a:pt x="9" y="162"/>
                    <a:pt x="9" y="162"/>
                    <a:pt x="9" y="162"/>
                  </a:cubicBezTo>
                  <a:cubicBezTo>
                    <a:pt x="0" y="162"/>
                    <a:pt x="0" y="162"/>
                    <a:pt x="0" y="162"/>
                  </a:cubicBezTo>
                  <a:cubicBezTo>
                    <a:pt x="0" y="181"/>
                    <a:pt x="0" y="181"/>
                    <a:pt x="0" y="181"/>
                  </a:cubicBezTo>
                  <a:close/>
                  <a:moveTo>
                    <a:pt x="0" y="209"/>
                  </a:moveTo>
                  <a:cubicBezTo>
                    <a:pt x="9" y="209"/>
                    <a:pt x="9" y="209"/>
                    <a:pt x="9" y="209"/>
                  </a:cubicBezTo>
                  <a:cubicBezTo>
                    <a:pt x="9" y="190"/>
                    <a:pt x="9" y="190"/>
                    <a:pt x="9" y="190"/>
                  </a:cubicBezTo>
                  <a:cubicBezTo>
                    <a:pt x="0" y="190"/>
                    <a:pt x="0" y="190"/>
                    <a:pt x="0" y="190"/>
                  </a:cubicBezTo>
                  <a:cubicBezTo>
                    <a:pt x="0" y="209"/>
                    <a:pt x="0" y="209"/>
                    <a:pt x="0" y="209"/>
                  </a:cubicBezTo>
                  <a:close/>
                  <a:moveTo>
                    <a:pt x="641" y="29"/>
                  </a:moveTo>
                  <a:cubicBezTo>
                    <a:pt x="583" y="0"/>
                    <a:pt x="583" y="0"/>
                    <a:pt x="583" y="0"/>
                  </a:cubicBezTo>
                  <a:cubicBezTo>
                    <a:pt x="583" y="24"/>
                    <a:pt x="583" y="24"/>
                    <a:pt x="583" y="24"/>
                  </a:cubicBezTo>
                  <a:cubicBezTo>
                    <a:pt x="567" y="24"/>
                    <a:pt x="567" y="24"/>
                    <a:pt x="567" y="24"/>
                  </a:cubicBezTo>
                  <a:cubicBezTo>
                    <a:pt x="567" y="33"/>
                    <a:pt x="567" y="33"/>
                    <a:pt x="567" y="33"/>
                  </a:cubicBezTo>
                  <a:cubicBezTo>
                    <a:pt x="583" y="33"/>
                    <a:pt x="583" y="33"/>
                    <a:pt x="583" y="33"/>
                  </a:cubicBezTo>
                  <a:cubicBezTo>
                    <a:pt x="583" y="58"/>
                    <a:pt x="583" y="58"/>
                    <a:pt x="583" y="58"/>
                  </a:cubicBezTo>
                  <a:cubicBezTo>
                    <a:pt x="641" y="29"/>
                    <a:pt x="641" y="29"/>
                    <a:pt x="641" y="29"/>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2" name="Freeform 44"/>
            <p:cNvSpPr>
              <a:spLocks noEditPoints="1"/>
            </p:cNvSpPr>
            <p:nvPr/>
          </p:nvSpPr>
          <p:spPr bwMode="auto">
            <a:xfrm>
              <a:off x="3242323" y="1902420"/>
              <a:ext cx="336461" cy="506320"/>
            </a:xfrm>
            <a:custGeom>
              <a:avLst/>
              <a:gdLst>
                <a:gd name="T0" fmla="*/ 88 w 252"/>
                <a:gd name="T1" fmla="*/ 25 h 380"/>
                <a:gd name="T2" fmla="*/ 107 w 252"/>
                <a:gd name="T3" fmla="*/ 34 h 380"/>
                <a:gd name="T4" fmla="*/ 0 w 252"/>
                <a:gd name="T5" fmla="*/ 29 h 380"/>
                <a:gd name="T6" fmla="*/ 58 w 252"/>
                <a:gd name="T7" fmla="*/ 25 h 380"/>
                <a:gd name="T8" fmla="*/ 74 w 252"/>
                <a:gd name="T9" fmla="*/ 34 h 380"/>
                <a:gd name="T10" fmla="*/ 58 w 252"/>
                <a:gd name="T11" fmla="*/ 58 h 380"/>
                <a:gd name="T12" fmla="*/ 252 w 252"/>
                <a:gd name="T13" fmla="*/ 380 h 380"/>
                <a:gd name="T14" fmla="*/ 242 w 252"/>
                <a:gd name="T15" fmla="*/ 361 h 380"/>
                <a:gd name="T16" fmla="*/ 252 w 252"/>
                <a:gd name="T17" fmla="*/ 380 h 380"/>
                <a:gd name="T18" fmla="*/ 242 w 252"/>
                <a:gd name="T19" fmla="*/ 351 h 380"/>
                <a:gd name="T20" fmla="*/ 252 w 252"/>
                <a:gd name="T21" fmla="*/ 333 h 380"/>
                <a:gd name="T22" fmla="*/ 252 w 252"/>
                <a:gd name="T23" fmla="*/ 323 h 380"/>
                <a:gd name="T24" fmla="*/ 242 w 252"/>
                <a:gd name="T25" fmla="*/ 304 h 380"/>
                <a:gd name="T26" fmla="*/ 252 w 252"/>
                <a:gd name="T27" fmla="*/ 323 h 380"/>
                <a:gd name="T28" fmla="*/ 242 w 252"/>
                <a:gd name="T29" fmla="*/ 295 h 380"/>
                <a:gd name="T30" fmla="*/ 252 w 252"/>
                <a:gd name="T31" fmla="*/ 276 h 380"/>
                <a:gd name="T32" fmla="*/ 252 w 252"/>
                <a:gd name="T33" fmla="*/ 266 h 380"/>
                <a:gd name="T34" fmla="*/ 242 w 252"/>
                <a:gd name="T35" fmla="*/ 248 h 380"/>
                <a:gd name="T36" fmla="*/ 252 w 252"/>
                <a:gd name="T37" fmla="*/ 266 h 380"/>
                <a:gd name="T38" fmla="*/ 242 w 252"/>
                <a:gd name="T39" fmla="*/ 238 h 380"/>
                <a:gd name="T40" fmla="*/ 252 w 252"/>
                <a:gd name="T41" fmla="*/ 219 h 380"/>
                <a:gd name="T42" fmla="*/ 252 w 252"/>
                <a:gd name="T43" fmla="*/ 210 h 380"/>
                <a:gd name="T44" fmla="*/ 242 w 252"/>
                <a:gd name="T45" fmla="*/ 191 h 380"/>
                <a:gd name="T46" fmla="*/ 252 w 252"/>
                <a:gd name="T47" fmla="*/ 210 h 380"/>
                <a:gd name="T48" fmla="*/ 242 w 252"/>
                <a:gd name="T49" fmla="*/ 181 h 380"/>
                <a:gd name="T50" fmla="*/ 252 w 252"/>
                <a:gd name="T51" fmla="*/ 163 h 380"/>
                <a:gd name="T52" fmla="*/ 252 w 252"/>
                <a:gd name="T53" fmla="*/ 153 h 380"/>
                <a:gd name="T54" fmla="*/ 242 w 252"/>
                <a:gd name="T55" fmla="*/ 134 h 380"/>
                <a:gd name="T56" fmla="*/ 252 w 252"/>
                <a:gd name="T57" fmla="*/ 153 h 380"/>
                <a:gd name="T58" fmla="*/ 242 w 252"/>
                <a:gd name="T59" fmla="*/ 125 h 380"/>
                <a:gd name="T60" fmla="*/ 250 w 252"/>
                <a:gd name="T61" fmla="*/ 105 h 380"/>
                <a:gd name="T62" fmla="*/ 249 w 252"/>
                <a:gd name="T63" fmla="*/ 96 h 380"/>
                <a:gd name="T64" fmla="*/ 234 w 252"/>
                <a:gd name="T65" fmla="*/ 80 h 380"/>
                <a:gd name="T66" fmla="*/ 249 w 252"/>
                <a:gd name="T67" fmla="*/ 96 h 380"/>
                <a:gd name="T68" fmla="*/ 227 w 252"/>
                <a:gd name="T69" fmla="*/ 52 h 380"/>
                <a:gd name="T70" fmla="*/ 231 w 252"/>
                <a:gd name="T71" fmla="*/ 72 h 380"/>
                <a:gd name="T72" fmla="*/ 219 w 252"/>
                <a:gd name="T73" fmla="*/ 45 h 380"/>
                <a:gd name="T74" fmla="*/ 198 w 252"/>
                <a:gd name="T75" fmla="*/ 43 h 380"/>
                <a:gd name="T76" fmla="*/ 219 w 252"/>
                <a:gd name="T77" fmla="*/ 45 h 380"/>
                <a:gd name="T78" fmla="*/ 174 w 252"/>
                <a:gd name="T79" fmla="*/ 26 h 380"/>
                <a:gd name="T80" fmla="*/ 190 w 252"/>
                <a:gd name="T81" fmla="*/ 40 h 380"/>
                <a:gd name="T82" fmla="*/ 164 w 252"/>
                <a:gd name="T83" fmla="*/ 25 h 380"/>
                <a:gd name="T84" fmla="*/ 145 w 252"/>
                <a:gd name="T85" fmla="*/ 34 h 380"/>
                <a:gd name="T86" fmla="*/ 164 w 252"/>
                <a:gd name="T87" fmla="*/ 25 h 380"/>
                <a:gd name="T88" fmla="*/ 117 w 252"/>
                <a:gd name="T89" fmla="*/ 25 h 380"/>
                <a:gd name="T90" fmla="*/ 136 w 252"/>
                <a:gd name="T91" fmla="*/ 3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2" h="380">
                  <a:moveTo>
                    <a:pt x="107" y="25"/>
                  </a:moveTo>
                  <a:cubicBezTo>
                    <a:pt x="88" y="25"/>
                    <a:pt x="88" y="25"/>
                    <a:pt x="88" y="25"/>
                  </a:cubicBezTo>
                  <a:cubicBezTo>
                    <a:pt x="88" y="34"/>
                    <a:pt x="88" y="34"/>
                    <a:pt x="88" y="34"/>
                  </a:cubicBezTo>
                  <a:cubicBezTo>
                    <a:pt x="107" y="34"/>
                    <a:pt x="107" y="34"/>
                    <a:pt x="107" y="34"/>
                  </a:cubicBezTo>
                  <a:cubicBezTo>
                    <a:pt x="107" y="25"/>
                    <a:pt x="107" y="25"/>
                    <a:pt x="107" y="25"/>
                  </a:cubicBezTo>
                  <a:close/>
                  <a:moveTo>
                    <a:pt x="0" y="29"/>
                  </a:moveTo>
                  <a:cubicBezTo>
                    <a:pt x="58" y="0"/>
                    <a:pt x="58" y="0"/>
                    <a:pt x="58" y="0"/>
                  </a:cubicBezTo>
                  <a:cubicBezTo>
                    <a:pt x="58" y="25"/>
                    <a:pt x="58" y="25"/>
                    <a:pt x="58" y="25"/>
                  </a:cubicBezTo>
                  <a:cubicBezTo>
                    <a:pt x="74" y="25"/>
                    <a:pt x="74" y="25"/>
                    <a:pt x="74" y="25"/>
                  </a:cubicBezTo>
                  <a:cubicBezTo>
                    <a:pt x="74" y="34"/>
                    <a:pt x="74" y="34"/>
                    <a:pt x="74" y="34"/>
                  </a:cubicBezTo>
                  <a:cubicBezTo>
                    <a:pt x="58" y="34"/>
                    <a:pt x="58" y="34"/>
                    <a:pt x="58" y="34"/>
                  </a:cubicBezTo>
                  <a:cubicBezTo>
                    <a:pt x="58" y="58"/>
                    <a:pt x="58" y="58"/>
                    <a:pt x="58" y="58"/>
                  </a:cubicBezTo>
                  <a:cubicBezTo>
                    <a:pt x="0" y="29"/>
                    <a:pt x="0" y="29"/>
                    <a:pt x="0" y="29"/>
                  </a:cubicBezTo>
                  <a:close/>
                  <a:moveTo>
                    <a:pt x="252" y="380"/>
                  </a:moveTo>
                  <a:cubicBezTo>
                    <a:pt x="242" y="380"/>
                    <a:pt x="242" y="380"/>
                    <a:pt x="242" y="380"/>
                  </a:cubicBezTo>
                  <a:cubicBezTo>
                    <a:pt x="242" y="361"/>
                    <a:pt x="242" y="361"/>
                    <a:pt x="242" y="361"/>
                  </a:cubicBezTo>
                  <a:cubicBezTo>
                    <a:pt x="252" y="361"/>
                    <a:pt x="252" y="361"/>
                    <a:pt x="252" y="361"/>
                  </a:cubicBezTo>
                  <a:cubicBezTo>
                    <a:pt x="252" y="380"/>
                    <a:pt x="252" y="380"/>
                    <a:pt x="252" y="380"/>
                  </a:cubicBezTo>
                  <a:close/>
                  <a:moveTo>
                    <a:pt x="252" y="351"/>
                  </a:moveTo>
                  <a:cubicBezTo>
                    <a:pt x="242" y="351"/>
                    <a:pt x="242" y="351"/>
                    <a:pt x="242" y="351"/>
                  </a:cubicBezTo>
                  <a:cubicBezTo>
                    <a:pt x="242" y="333"/>
                    <a:pt x="242" y="333"/>
                    <a:pt x="242" y="333"/>
                  </a:cubicBezTo>
                  <a:cubicBezTo>
                    <a:pt x="252" y="333"/>
                    <a:pt x="252" y="333"/>
                    <a:pt x="252" y="333"/>
                  </a:cubicBezTo>
                  <a:cubicBezTo>
                    <a:pt x="252" y="351"/>
                    <a:pt x="252" y="351"/>
                    <a:pt x="252" y="351"/>
                  </a:cubicBezTo>
                  <a:close/>
                  <a:moveTo>
                    <a:pt x="252" y="323"/>
                  </a:moveTo>
                  <a:cubicBezTo>
                    <a:pt x="242" y="323"/>
                    <a:pt x="242" y="323"/>
                    <a:pt x="242" y="323"/>
                  </a:cubicBezTo>
                  <a:cubicBezTo>
                    <a:pt x="242" y="304"/>
                    <a:pt x="242" y="304"/>
                    <a:pt x="242" y="304"/>
                  </a:cubicBezTo>
                  <a:cubicBezTo>
                    <a:pt x="252" y="304"/>
                    <a:pt x="252" y="304"/>
                    <a:pt x="252" y="304"/>
                  </a:cubicBezTo>
                  <a:cubicBezTo>
                    <a:pt x="252" y="323"/>
                    <a:pt x="252" y="323"/>
                    <a:pt x="252" y="323"/>
                  </a:cubicBezTo>
                  <a:close/>
                  <a:moveTo>
                    <a:pt x="252" y="295"/>
                  </a:moveTo>
                  <a:cubicBezTo>
                    <a:pt x="242" y="295"/>
                    <a:pt x="242" y="295"/>
                    <a:pt x="242" y="295"/>
                  </a:cubicBezTo>
                  <a:cubicBezTo>
                    <a:pt x="242" y="276"/>
                    <a:pt x="242" y="276"/>
                    <a:pt x="242" y="276"/>
                  </a:cubicBezTo>
                  <a:cubicBezTo>
                    <a:pt x="252" y="276"/>
                    <a:pt x="252" y="276"/>
                    <a:pt x="252" y="276"/>
                  </a:cubicBezTo>
                  <a:cubicBezTo>
                    <a:pt x="252" y="295"/>
                    <a:pt x="252" y="295"/>
                    <a:pt x="252" y="295"/>
                  </a:cubicBezTo>
                  <a:close/>
                  <a:moveTo>
                    <a:pt x="252" y="266"/>
                  </a:moveTo>
                  <a:cubicBezTo>
                    <a:pt x="242" y="266"/>
                    <a:pt x="242" y="266"/>
                    <a:pt x="242" y="266"/>
                  </a:cubicBezTo>
                  <a:cubicBezTo>
                    <a:pt x="242" y="248"/>
                    <a:pt x="242" y="248"/>
                    <a:pt x="242" y="248"/>
                  </a:cubicBezTo>
                  <a:cubicBezTo>
                    <a:pt x="252" y="248"/>
                    <a:pt x="252" y="248"/>
                    <a:pt x="252" y="248"/>
                  </a:cubicBezTo>
                  <a:cubicBezTo>
                    <a:pt x="252" y="266"/>
                    <a:pt x="252" y="266"/>
                    <a:pt x="252" y="266"/>
                  </a:cubicBezTo>
                  <a:close/>
                  <a:moveTo>
                    <a:pt x="252" y="238"/>
                  </a:moveTo>
                  <a:cubicBezTo>
                    <a:pt x="242" y="238"/>
                    <a:pt x="242" y="238"/>
                    <a:pt x="242" y="238"/>
                  </a:cubicBezTo>
                  <a:cubicBezTo>
                    <a:pt x="242" y="219"/>
                    <a:pt x="242" y="219"/>
                    <a:pt x="242" y="219"/>
                  </a:cubicBezTo>
                  <a:cubicBezTo>
                    <a:pt x="252" y="219"/>
                    <a:pt x="252" y="219"/>
                    <a:pt x="252" y="219"/>
                  </a:cubicBezTo>
                  <a:cubicBezTo>
                    <a:pt x="252" y="238"/>
                    <a:pt x="252" y="238"/>
                    <a:pt x="252" y="238"/>
                  </a:cubicBezTo>
                  <a:close/>
                  <a:moveTo>
                    <a:pt x="252" y="210"/>
                  </a:moveTo>
                  <a:cubicBezTo>
                    <a:pt x="242" y="210"/>
                    <a:pt x="242" y="210"/>
                    <a:pt x="242" y="210"/>
                  </a:cubicBezTo>
                  <a:cubicBezTo>
                    <a:pt x="242" y="191"/>
                    <a:pt x="242" y="191"/>
                    <a:pt x="242" y="191"/>
                  </a:cubicBezTo>
                  <a:cubicBezTo>
                    <a:pt x="252" y="191"/>
                    <a:pt x="252" y="191"/>
                    <a:pt x="252" y="191"/>
                  </a:cubicBezTo>
                  <a:cubicBezTo>
                    <a:pt x="252" y="210"/>
                    <a:pt x="252" y="210"/>
                    <a:pt x="252" y="210"/>
                  </a:cubicBezTo>
                  <a:close/>
                  <a:moveTo>
                    <a:pt x="252" y="181"/>
                  </a:moveTo>
                  <a:cubicBezTo>
                    <a:pt x="242" y="181"/>
                    <a:pt x="242" y="181"/>
                    <a:pt x="242" y="181"/>
                  </a:cubicBezTo>
                  <a:cubicBezTo>
                    <a:pt x="242" y="163"/>
                    <a:pt x="242" y="163"/>
                    <a:pt x="242" y="163"/>
                  </a:cubicBezTo>
                  <a:cubicBezTo>
                    <a:pt x="252" y="163"/>
                    <a:pt x="252" y="163"/>
                    <a:pt x="252" y="163"/>
                  </a:cubicBezTo>
                  <a:cubicBezTo>
                    <a:pt x="252" y="181"/>
                    <a:pt x="252" y="181"/>
                    <a:pt x="252" y="181"/>
                  </a:cubicBezTo>
                  <a:close/>
                  <a:moveTo>
                    <a:pt x="252" y="153"/>
                  </a:moveTo>
                  <a:cubicBezTo>
                    <a:pt x="242" y="153"/>
                    <a:pt x="242" y="153"/>
                    <a:pt x="242" y="153"/>
                  </a:cubicBezTo>
                  <a:cubicBezTo>
                    <a:pt x="242" y="134"/>
                    <a:pt x="242" y="134"/>
                    <a:pt x="242" y="134"/>
                  </a:cubicBezTo>
                  <a:cubicBezTo>
                    <a:pt x="252" y="134"/>
                    <a:pt x="252" y="134"/>
                    <a:pt x="252" y="134"/>
                  </a:cubicBezTo>
                  <a:cubicBezTo>
                    <a:pt x="252" y="153"/>
                    <a:pt x="252" y="153"/>
                    <a:pt x="252" y="153"/>
                  </a:cubicBezTo>
                  <a:close/>
                  <a:moveTo>
                    <a:pt x="252" y="125"/>
                  </a:moveTo>
                  <a:cubicBezTo>
                    <a:pt x="242" y="125"/>
                    <a:pt x="242" y="125"/>
                    <a:pt x="242" y="125"/>
                  </a:cubicBezTo>
                  <a:cubicBezTo>
                    <a:pt x="241" y="107"/>
                    <a:pt x="241" y="107"/>
                    <a:pt x="241" y="107"/>
                  </a:cubicBezTo>
                  <a:cubicBezTo>
                    <a:pt x="250" y="105"/>
                    <a:pt x="250" y="105"/>
                    <a:pt x="250" y="105"/>
                  </a:cubicBezTo>
                  <a:cubicBezTo>
                    <a:pt x="252" y="125"/>
                    <a:pt x="252" y="125"/>
                    <a:pt x="252" y="125"/>
                  </a:cubicBezTo>
                  <a:close/>
                  <a:moveTo>
                    <a:pt x="249" y="96"/>
                  </a:moveTo>
                  <a:cubicBezTo>
                    <a:pt x="243" y="77"/>
                    <a:pt x="243" y="77"/>
                    <a:pt x="243" y="77"/>
                  </a:cubicBezTo>
                  <a:cubicBezTo>
                    <a:pt x="234" y="80"/>
                    <a:pt x="234" y="80"/>
                    <a:pt x="234" y="80"/>
                  </a:cubicBezTo>
                  <a:cubicBezTo>
                    <a:pt x="237" y="86"/>
                    <a:pt x="238" y="92"/>
                    <a:pt x="240" y="98"/>
                  </a:cubicBezTo>
                  <a:cubicBezTo>
                    <a:pt x="249" y="96"/>
                    <a:pt x="249" y="96"/>
                    <a:pt x="249" y="96"/>
                  </a:cubicBezTo>
                  <a:close/>
                  <a:moveTo>
                    <a:pt x="239" y="68"/>
                  </a:moveTo>
                  <a:cubicBezTo>
                    <a:pt x="227" y="52"/>
                    <a:pt x="227" y="52"/>
                    <a:pt x="227" y="52"/>
                  </a:cubicBezTo>
                  <a:cubicBezTo>
                    <a:pt x="220" y="58"/>
                    <a:pt x="220" y="58"/>
                    <a:pt x="220" y="58"/>
                  </a:cubicBezTo>
                  <a:cubicBezTo>
                    <a:pt x="231" y="72"/>
                    <a:pt x="231" y="72"/>
                    <a:pt x="231" y="72"/>
                  </a:cubicBezTo>
                  <a:cubicBezTo>
                    <a:pt x="239" y="68"/>
                    <a:pt x="239" y="68"/>
                    <a:pt x="239" y="68"/>
                  </a:cubicBezTo>
                  <a:close/>
                  <a:moveTo>
                    <a:pt x="219" y="45"/>
                  </a:moveTo>
                  <a:cubicBezTo>
                    <a:pt x="202" y="34"/>
                    <a:pt x="202" y="34"/>
                    <a:pt x="202" y="34"/>
                  </a:cubicBezTo>
                  <a:cubicBezTo>
                    <a:pt x="198" y="43"/>
                    <a:pt x="198" y="43"/>
                    <a:pt x="198" y="43"/>
                  </a:cubicBezTo>
                  <a:cubicBezTo>
                    <a:pt x="214" y="52"/>
                    <a:pt x="214" y="52"/>
                    <a:pt x="214" y="52"/>
                  </a:cubicBezTo>
                  <a:cubicBezTo>
                    <a:pt x="219" y="45"/>
                    <a:pt x="219" y="45"/>
                    <a:pt x="219" y="45"/>
                  </a:cubicBezTo>
                  <a:close/>
                  <a:moveTo>
                    <a:pt x="193" y="31"/>
                  </a:moveTo>
                  <a:cubicBezTo>
                    <a:pt x="174" y="26"/>
                    <a:pt x="174" y="26"/>
                    <a:pt x="174" y="26"/>
                  </a:cubicBezTo>
                  <a:cubicBezTo>
                    <a:pt x="173" y="36"/>
                    <a:pt x="173" y="36"/>
                    <a:pt x="173" y="36"/>
                  </a:cubicBezTo>
                  <a:cubicBezTo>
                    <a:pt x="190" y="40"/>
                    <a:pt x="190" y="40"/>
                    <a:pt x="190" y="40"/>
                  </a:cubicBezTo>
                  <a:cubicBezTo>
                    <a:pt x="193" y="31"/>
                    <a:pt x="193" y="31"/>
                    <a:pt x="193" y="31"/>
                  </a:cubicBezTo>
                  <a:close/>
                  <a:moveTo>
                    <a:pt x="164" y="25"/>
                  </a:moveTo>
                  <a:cubicBezTo>
                    <a:pt x="145" y="25"/>
                    <a:pt x="145" y="25"/>
                    <a:pt x="145" y="25"/>
                  </a:cubicBezTo>
                  <a:cubicBezTo>
                    <a:pt x="145" y="34"/>
                    <a:pt x="145" y="34"/>
                    <a:pt x="145" y="34"/>
                  </a:cubicBezTo>
                  <a:cubicBezTo>
                    <a:pt x="163" y="35"/>
                    <a:pt x="163" y="35"/>
                    <a:pt x="163" y="35"/>
                  </a:cubicBezTo>
                  <a:cubicBezTo>
                    <a:pt x="164" y="25"/>
                    <a:pt x="164" y="25"/>
                    <a:pt x="164" y="25"/>
                  </a:cubicBezTo>
                  <a:close/>
                  <a:moveTo>
                    <a:pt x="136" y="25"/>
                  </a:moveTo>
                  <a:cubicBezTo>
                    <a:pt x="117" y="25"/>
                    <a:pt x="117" y="25"/>
                    <a:pt x="117" y="25"/>
                  </a:cubicBezTo>
                  <a:cubicBezTo>
                    <a:pt x="117" y="34"/>
                    <a:pt x="117" y="34"/>
                    <a:pt x="117" y="34"/>
                  </a:cubicBezTo>
                  <a:cubicBezTo>
                    <a:pt x="136" y="34"/>
                    <a:pt x="136" y="34"/>
                    <a:pt x="136" y="34"/>
                  </a:cubicBezTo>
                  <a:cubicBezTo>
                    <a:pt x="136" y="25"/>
                    <a:pt x="136" y="25"/>
                    <a:pt x="136" y="25"/>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3" name="Freeform 45"/>
            <p:cNvSpPr>
              <a:spLocks noEditPoints="1"/>
            </p:cNvSpPr>
            <p:nvPr/>
          </p:nvSpPr>
          <p:spPr bwMode="auto">
            <a:xfrm>
              <a:off x="3710513" y="3335670"/>
              <a:ext cx="512627" cy="74598"/>
            </a:xfrm>
            <a:custGeom>
              <a:avLst/>
              <a:gdLst>
                <a:gd name="T0" fmla="*/ 98 w 458"/>
                <a:gd name="T1" fmla="*/ 28 h 67"/>
                <a:gd name="T2" fmla="*/ 121 w 458"/>
                <a:gd name="T3" fmla="*/ 39 h 67"/>
                <a:gd name="T4" fmla="*/ 121 w 458"/>
                <a:gd name="T5" fmla="*/ 28 h 67"/>
                <a:gd name="T6" fmla="*/ 69 w 458"/>
                <a:gd name="T7" fmla="*/ 0 h 67"/>
                <a:gd name="T8" fmla="*/ 88 w 458"/>
                <a:gd name="T9" fmla="*/ 28 h 67"/>
                <a:gd name="T10" fmla="*/ 69 w 458"/>
                <a:gd name="T11" fmla="*/ 39 h 67"/>
                <a:gd name="T12" fmla="*/ 0 w 458"/>
                <a:gd name="T13" fmla="*/ 33 h 67"/>
                <a:gd name="T14" fmla="*/ 458 w 458"/>
                <a:gd name="T15" fmla="*/ 28 h 67"/>
                <a:gd name="T16" fmla="*/ 435 w 458"/>
                <a:gd name="T17" fmla="*/ 39 h 67"/>
                <a:gd name="T18" fmla="*/ 458 w 458"/>
                <a:gd name="T19" fmla="*/ 28 h 67"/>
                <a:gd name="T20" fmla="*/ 424 w 458"/>
                <a:gd name="T21" fmla="*/ 28 h 67"/>
                <a:gd name="T22" fmla="*/ 402 w 458"/>
                <a:gd name="T23" fmla="*/ 39 h 67"/>
                <a:gd name="T24" fmla="*/ 424 w 458"/>
                <a:gd name="T25" fmla="*/ 28 h 67"/>
                <a:gd name="T26" fmla="*/ 391 w 458"/>
                <a:gd name="T27" fmla="*/ 28 h 67"/>
                <a:gd name="T28" fmla="*/ 368 w 458"/>
                <a:gd name="T29" fmla="*/ 39 h 67"/>
                <a:gd name="T30" fmla="*/ 391 w 458"/>
                <a:gd name="T31" fmla="*/ 28 h 67"/>
                <a:gd name="T32" fmla="*/ 356 w 458"/>
                <a:gd name="T33" fmla="*/ 28 h 67"/>
                <a:gd name="T34" fmla="*/ 334 w 458"/>
                <a:gd name="T35" fmla="*/ 39 h 67"/>
                <a:gd name="T36" fmla="*/ 356 w 458"/>
                <a:gd name="T37" fmla="*/ 28 h 67"/>
                <a:gd name="T38" fmla="*/ 323 w 458"/>
                <a:gd name="T39" fmla="*/ 28 h 67"/>
                <a:gd name="T40" fmla="*/ 301 w 458"/>
                <a:gd name="T41" fmla="*/ 39 h 67"/>
                <a:gd name="T42" fmla="*/ 323 w 458"/>
                <a:gd name="T43" fmla="*/ 28 h 67"/>
                <a:gd name="T44" fmla="*/ 290 w 458"/>
                <a:gd name="T45" fmla="*/ 28 h 67"/>
                <a:gd name="T46" fmla="*/ 267 w 458"/>
                <a:gd name="T47" fmla="*/ 39 h 67"/>
                <a:gd name="T48" fmla="*/ 290 w 458"/>
                <a:gd name="T49" fmla="*/ 28 h 67"/>
                <a:gd name="T50" fmla="*/ 255 w 458"/>
                <a:gd name="T51" fmla="*/ 28 h 67"/>
                <a:gd name="T52" fmla="*/ 233 w 458"/>
                <a:gd name="T53" fmla="*/ 39 h 67"/>
                <a:gd name="T54" fmla="*/ 255 w 458"/>
                <a:gd name="T55" fmla="*/ 28 h 67"/>
                <a:gd name="T56" fmla="*/ 222 w 458"/>
                <a:gd name="T57" fmla="*/ 28 h 67"/>
                <a:gd name="T58" fmla="*/ 199 w 458"/>
                <a:gd name="T59" fmla="*/ 39 h 67"/>
                <a:gd name="T60" fmla="*/ 222 w 458"/>
                <a:gd name="T61" fmla="*/ 28 h 67"/>
                <a:gd name="T62" fmla="*/ 189 w 458"/>
                <a:gd name="T63" fmla="*/ 28 h 67"/>
                <a:gd name="T64" fmla="*/ 166 w 458"/>
                <a:gd name="T65" fmla="*/ 39 h 67"/>
                <a:gd name="T66" fmla="*/ 189 w 458"/>
                <a:gd name="T67" fmla="*/ 28 h 67"/>
                <a:gd name="T68" fmla="*/ 154 w 458"/>
                <a:gd name="T69" fmla="*/ 28 h 67"/>
                <a:gd name="T70" fmla="*/ 132 w 458"/>
                <a:gd name="T71" fmla="*/ 39 h 67"/>
                <a:gd name="T72" fmla="*/ 154 w 458"/>
                <a:gd name="T73"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8" h="67">
                  <a:moveTo>
                    <a:pt x="121" y="28"/>
                  </a:moveTo>
                  <a:lnTo>
                    <a:pt x="98" y="28"/>
                  </a:lnTo>
                  <a:lnTo>
                    <a:pt x="98" y="39"/>
                  </a:lnTo>
                  <a:lnTo>
                    <a:pt x="121" y="39"/>
                  </a:lnTo>
                  <a:lnTo>
                    <a:pt x="121" y="28"/>
                  </a:lnTo>
                  <a:lnTo>
                    <a:pt x="121" y="28"/>
                  </a:lnTo>
                  <a:close/>
                  <a:moveTo>
                    <a:pt x="0" y="33"/>
                  </a:moveTo>
                  <a:lnTo>
                    <a:pt x="69" y="0"/>
                  </a:lnTo>
                  <a:lnTo>
                    <a:pt x="69" y="28"/>
                  </a:lnTo>
                  <a:lnTo>
                    <a:pt x="88" y="28"/>
                  </a:lnTo>
                  <a:lnTo>
                    <a:pt x="88" y="39"/>
                  </a:lnTo>
                  <a:lnTo>
                    <a:pt x="69" y="39"/>
                  </a:lnTo>
                  <a:lnTo>
                    <a:pt x="69" y="67"/>
                  </a:lnTo>
                  <a:lnTo>
                    <a:pt x="0" y="33"/>
                  </a:lnTo>
                  <a:lnTo>
                    <a:pt x="0" y="33"/>
                  </a:lnTo>
                  <a:close/>
                  <a:moveTo>
                    <a:pt x="458" y="28"/>
                  </a:moveTo>
                  <a:lnTo>
                    <a:pt x="435" y="28"/>
                  </a:lnTo>
                  <a:lnTo>
                    <a:pt x="435" y="39"/>
                  </a:lnTo>
                  <a:lnTo>
                    <a:pt x="458" y="39"/>
                  </a:lnTo>
                  <a:lnTo>
                    <a:pt x="458" y="28"/>
                  </a:lnTo>
                  <a:lnTo>
                    <a:pt x="458" y="28"/>
                  </a:lnTo>
                  <a:close/>
                  <a:moveTo>
                    <a:pt x="424" y="28"/>
                  </a:moveTo>
                  <a:lnTo>
                    <a:pt x="402" y="28"/>
                  </a:lnTo>
                  <a:lnTo>
                    <a:pt x="402" y="39"/>
                  </a:lnTo>
                  <a:lnTo>
                    <a:pt x="424" y="39"/>
                  </a:lnTo>
                  <a:lnTo>
                    <a:pt x="424" y="28"/>
                  </a:lnTo>
                  <a:lnTo>
                    <a:pt x="424" y="28"/>
                  </a:lnTo>
                  <a:close/>
                  <a:moveTo>
                    <a:pt x="391" y="28"/>
                  </a:moveTo>
                  <a:lnTo>
                    <a:pt x="368" y="28"/>
                  </a:lnTo>
                  <a:lnTo>
                    <a:pt x="368" y="39"/>
                  </a:lnTo>
                  <a:lnTo>
                    <a:pt x="391" y="39"/>
                  </a:lnTo>
                  <a:lnTo>
                    <a:pt x="391" y="28"/>
                  </a:lnTo>
                  <a:lnTo>
                    <a:pt x="391" y="28"/>
                  </a:lnTo>
                  <a:close/>
                  <a:moveTo>
                    <a:pt x="356" y="28"/>
                  </a:moveTo>
                  <a:lnTo>
                    <a:pt x="334" y="28"/>
                  </a:lnTo>
                  <a:lnTo>
                    <a:pt x="334" y="39"/>
                  </a:lnTo>
                  <a:lnTo>
                    <a:pt x="356" y="39"/>
                  </a:lnTo>
                  <a:lnTo>
                    <a:pt x="356" y="28"/>
                  </a:lnTo>
                  <a:lnTo>
                    <a:pt x="356" y="28"/>
                  </a:lnTo>
                  <a:close/>
                  <a:moveTo>
                    <a:pt x="323" y="28"/>
                  </a:moveTo>
                  <a:lnTo>
                    <a:pt x="301" y="28"/>
                  </a:lnTo>
                  <a:lnTo>
                    <a:pt x="301" y="39"/>
                  </a:lnTo>
                  <a:lnTo>
                    <a:pt x="323" y="39"/>
                  </a:lnTo>
                  <a:lnTo>
                    <a:pt x="323" y="28"/>
                  </a:lnTo>
                  <a:lnTo>
                    <a:pt x="323" y="28"/>
                  </a:lnTo>
                  <a:close/>
                  <a:moveTo>
                    <a:pt x="290" y="28"/>
                  </a:moveTo>
                  <a:lnTo>
                    <a:pt x="267" y="28"/>
                  </a:lnTo>
                  <a:lnTo>
                    <a:pt x="267" y="39"/>
                  </a:lnTo>
                  <a:lnTo>
                    <a:pt x="290" y="39"/>
                  </a:lnTo>
                  <a:lnTo>
                    <a:pt x="290" y="28"/>
                  </a:lnTo>
                  <a:lnTo>
                    <a:pt x="290" y="28"/>
                  </a:lnTo>
                  <a:close/>
                  <a:moveTo>
                    <a:pt x="255" y="28"/>
                  </a:moveTo>
                  <a:lnTo>
                    <a:pt x="233" y="28"/>
                  </a:lnTo>
                  <a:lnTo>
                    <a:pt x="233" y="39"/>
                  </a:lnTo>
                  <a:lnTo>
                    <a:pt x="255" y="39"/>
                  </a:lnTo>
                  <a:lnTo>
                    <a:pt x="255" y="28"/>
                  </a:lnTo>
                  <a:lnTo>
                    <a:pt x="255" y="28"/>
                  </a:lnTo>
                  <a:close/>
                  <a:moveTo>
                    <a:pt x="222" y="28"/>
                  </a:moveTo>
                  <a:lnTo>
                    <a:pt x="199" y="28"/>
                  </a:lnTo>
                  <a:lnTo>
                    <a:pt x="199" y="39"/>
                  </a:lnTo>
                  <a:lnTo>
                    <a:pt x="222" y="39"/>
                  </a:lnTo>
                  <a:lnTo>
                    <a:pt x="222" y="28"/>
                  </a:lnTo>
                  <a:lnTo>
                    <a:pt x="222" y="28"/>
                  </a:lnTo>
                  <a:close/>
                  <a:moveTo>
                    <a:pt x="189" y="28"/>
                  </a:moveTo>
                  <a:lnTo>
                    <a:pt x="166" y="28"/>
                  </a:lnTo>
                  <a:lnTo>
                    <a:pt x="166" y="39"/>
                  </a:lnTo>
                  <a:lnTo>
                    <a:pt x="189" y="39"/>
                  </a:lnTo>
                  <a:lnTo>
                    <a:pt x="189" y="28"/>
                  </a:lnTo>
                  <a:lnTo>
                    <a:pt x="189" y="28"/>
                  </a:lnTo>
                  <a:close/>
                  <a:moveTo>
                    <a:pt x="154" y="28"/>
                  </a:moveTo>
                  <a:lnTo>
                    <a:pt x="132" y="28"/>
                  </a:lnTo>
                  <a:lnTo>
                    <a:pt x="132" y="39"/>
                  </a:lnTo>
                  <a:lnTo>
                    <a:pt x="154" y="39"/>
                  </a:lnTo>
                  <a:lnTo>
                    <a:pt x="154" y="28"/>
                  </a:lnTo>
                  <a:lnTo>
                    <a:pt x="154" y="28"/>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4" name="Freeform 46"/>
            <p:cNvSpPr>
              <a:spLocks noEditPoints="1"/>
            </p:cNvSpPr>
            <p:nvPr/>
          </p:nvSpPr>
          <p:spPr bwMode="auto">
            <a:xfrm>
              <a:off x="4208856" y="2150024"/>
              <a:ext cx="438035" cy="76186"/>
            </a:xfrm>
            <a:custGeom>
              <a:avLst/>
              <a:gdLst>
                <a:gd name="T0" fmla="*/ 121 w 391"/>
                <a:gd name="T1" fmla="*/ 28 h 69"/>
                <a:gd name="T2" fmla="*/ 98 w 391"/>
                <a:gd name="T3" fmla="*/ 28 h 69"/>
                <a:gd name="T4" fmla="*/ 98 w 391"/>
                <a:gd name="T5" fmla="*/ 40 h 69"/>
                <a:gd name="T6" fmla="*/ 121 w 391"/>
                <a:gd name="T7" fmla="*/ 40 h 69"/>
                <a:gd name="T8" fmla="*/ 121 w 391"/>
                <a:gd name="T9" fmla="*/ 28 h 69"/>
                <a:gd name="T10" fmla="*/ 121 w 391"/>
                <a:gd name="T11" fmla="*/ 28 h 69"/>
                <a:gd name="T12" fmla="*/ 0 w 391"/>
                <a:gd name="T13" fmla="*/ 34 h 69"/>
                <a:gd name="T14" fmla="*/ 69 w 391"/>
                <a:gd name="T15" fmla="*/ 0 h 69"/>
                <a:gd name="T16" fmla="*/ 69 w 391"/>
                <a:gd name="T17" fmla="*/ 28 h 69"/>
                <a:gd name="T18" fmla="*/ 88 w 391"/>
                <a:gd name="T19" fmla="*/ 28 h 69"/>
                <a:gd name="T20" fmla="*/ 88 w 391"/>
                <a:gd name="T21" fmla="*/ 40 h 69"/>
                <a:gd name="T22" fmla="*/ 69 w 391"/>
                <a:gd name="T23" fmla="*/ 40 h 69"/>
                <a:gd name="T24" fmla="*/ 69 w 391"/>
                <a:gd name="T25" fmla="*/ 69 h 69"/>
                <a:gd name="T26" fmla="*/ 0 w 391"/>
                <a:gd name="T27" fmla="*/ 34 h 69"/>
                <a:gd name="T28" fmla="*/ 0 w 391"/>
                <a:gd name="T29" fmla="*/ 34 h 69"/>
                <a:gd name="T30" fmla="*/ 391 w 391"/>
                <a:gd name="T31" fmla="*/ 28 h 69"/>
                <a:gd name="T32" fmla="*/ 368 w 391"/>
                <a:gd name="T33" fmla="*/ 28 h 69"/>
                <a:gd name="T34" fmla="*/ 368 w 391"/>
                <a:gd name="T35" fmla="*/ 40 h 69"/>
                <a:gd name="T36" fmla="*/ 391 w 391"/>
                <a:gd name="T37" fmla="*/ 40 h 69"/>
                <a:gd name="T38" fmla="*/ 391 w 391"/>
                <a:gd name="T39" fmla="*/ 28 h 69"/>
                <a:gd name="T40" fmla="*/ 391 w 391"/>
                <a:gd name="T41" fmla="*/ 28 h 69"/>
                <a:gd name="T42" fmla="*/ 357 w 391"/>
                <a:gd name="T43" fmla="*/ 28 h 69"/>
                <a:gd name="T44" fmla="*/ 335 w 391"/>
                <a:gd name="T45" fmla="*/ 28 h 69"/>
                <a:gd name="T46" fmla="*/ 335 w 391"/>
                <a:gd name="T47" fmla="*/ 40 h 69"/>
                <a:gd name="T48" fmla="*/ 357 w 391"/>
                <a:gd name="T49" fmla="*/ 40 h 69"/>
                <a:gd name="T50" fmla="*/ 357 w 391"/>
                <a:gd name="T51" fmla="*/ 28 h 69"/>
                <a:gd name="T52" fmla="*/ 357 w 391"/>
                <a:gd name="T53" fmla="*/ 28 h 69"/>
                <a:gd name="T54" fmla="*/ 323 w 391"/>
                <a:gd name="T55" fmla="*/ 28 h 69"/>
                <a:gd name="T56" fmla="*/ 301 w 391"/>
                <a:gd name="T57" fmla="*/ 28 h 69"/>
                <a:gd name="T58" fmla="*/ 301 w 391"/>
                <a:gd name="T59" fmla="*/ 40 h 69"/>
                <a:gd name="T60" fmla="*/ 323 w 391"/>
                <a:gd name="T61" fmla="*/ 40 h 69"/>
                <a:gd name="T62" fmla="*/ 323 w 391"/>
                <a:gd name="T63" fmla="*/ 28 h 69"/>
                <a:gd name="T64" fmla="*/ 323 w 391"/>
                <a:gd name="T65" fmla="*/ 28 h 69"/>
                <a:gd name="T66" fmla="*/ 290 w 391"/>
                <a:gd name="T67" fmla="*/ 28 h 69"/>
                <a:gd name="T68" fmla="*/ 267 w 391"/>
                <a:gd name="T69" fmla="*/ 28 h 69"/>
                <a:gd name="T70" fmla="*/ 267 w 391"/>
                <a:gd name="T71" fmla="*/ 40 h 69"/>
                <a:gd name="T72" fmla="*/ 290 w 391"/>
                <a:gd name="T73" fmla="*/ 40 h 69"/>
                <a:gd name="T74" fmla="*/ 290 w 391"/>
                <a:gd name="T75" fmla="*/ 28 h 69"/>
                <a:gd name="T76" fmla="*/ 290 w 391"/>
                <a:gd name="T77" fmla="*/ 28 h 69"/>
                <a:gd name="T78" fmla="*/ 255 w 391"/>
                <a:gd name="T79" fmla="*/ 28 h 69"/>
                <a:gd name="T80" fmla="*/ 234 w 391"/>
                <a:gd name="T81" fmla="*/ 28 h 69"/>
                <a:gd name="T82" fmla="*/ 234 w 391"/>
                <a:gd name="T83" fmla="*/ 40 h 69"/>
                <a:gd name="T84" fmla="*/ 255 w 391"/>
                <a:gd name="T85" fmla="*/ 40 h 69"/>
                <a:gd name="T86" fmla="*/ 255 w 391"/>
                <a:gd name="T87" fmla="*/ 28 h 69"/>
                <a:gd name="T88" fmla="*/ 255 w 391"/>
                <a:gd name="T89" fmla="*/ 28 h 69"/>
                <a:gd name="T90" fmla="*/ 222 w 391"/>
                <a:gd name="T91" fmla="*/ 28 h 69"/>
                <a:gd name="T92" fmla="*/ 200 w 391"/>
                <a:gd name="T93" fmla="*/ 28 h 69"/>
                <a:gd name="T94" fmla="*/ 200 w 391"/>
                <a:gd name="T95" fmla="*/ 40 h 69"/>
                <a:gd name="T96" fmla="*/ 222 w 391"/>
                <a:gd name="T97" fmla="*/ 40 h 69"/>
                <a:gd name="T98" fmla="*/ 222 w 391"/>
                <a:gd name="T99" fmla="*/ 28 h 69"/>
                <a:gd name="T100" fmla="*/ 222 w 391"/>
                <a:gd name="T101" fmla="*/ 28 h 69"/>
                <a:gd name="T102" fmla="*/ 189 w 391"/>
                <a:gd name="T103" fmla="*/ 28 h 69"/>
                <a:gd name="T104" fmla="*/ 166 w 391"/>
                <a:gd name="T105" fmla="*/ 28 h 69"/>
                <a:gd name="T106" fmla="*/ 166 w 391"/>
                <a:gd name="T107" fmla="*/ 40 h 69"/>
                <a:gd name="T108" fmla="*/ 189 w 391"/>
                <a:gd name="T109" fmla="*/ 40 h 69"/>
                <a:gd name="T110" fmla="*/ 189 w 391"/>
                <a:gd name="T111" fmla="*/ 28 h 69"/>
                <a:gd name="T112" fmla="*/ 189 w 391"/>
                <a:gd name="T113" fmla="*/ 28 h 69"/>
                <a:gd name="T114" fmla="*/ 154 w 391"/>
                <a:gd name="T115" fmla="*/ 28 h 69"/>
                <a:gd name="T116" fmla="*/ 133 w 391"/>
                <a:gd name="T117" fmla="*/ 28 h 69"/>
                <a:gd name="T118" fmla="*/ 133 w 391"/>
                <a:gd name="T119" fmla="*/ 40 h 69"/>
                <a:gd name="T120" fmla="*/ 154 w 391"/>
                <a:gd name="T121" fmla="*/ 40 h 69"/>
                <a:gd name="T122" fmla="*/ 154 w 391"/>
                <a:gd name="T123" fmla="*/ 28 h 69"/>
                <a:gd name="T124" fmla="*/ 154 w 391"/>
                <a:gd name="T125" fmla="*/ 2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1" h="69">
                  <a:moveTo>
                    <a:pt x="121" y="28"/>
                  </a:moveTo>
                  <a:lnTo>
                    <a:pt x="98" y="28"/>
                  </a:lnTo>
                  <a:lnTo>
                    <a:pt x="98" y="40"/>
                  </a:lnTo>
                  <a:lnTo>
                    <a:pt x="121" y="40"/>
                  </a:lnTo>
                  <a:lnTo>
                    <a:pt x="121" y="28"/>
                  </a:lnTo>
                  <a:lnTo>
                    <a:pt x="121" y="28"/>
                  </a:lnTo>
                  <a:close/>
                  <a:moveTo>
                    <a:pt x="0" y="34"/>
                  </a:moveTo>
                  <a:lnTo>
                    <a:pt x="69" y="0"/>
                  </a:lnTo>
                  <a:lnTo>
                    <a:pt x="69" y="28"/>
                  </a:lnTo>
                  <a:lnTo>
                    <a:pt x="88" y="28"/>
                  </a:lnTo>
                  <a:lnTo>
                    <a:pt x="88" y="40"/>
                  </a:lnTo>
                  <a:lnTo>
                    <a:pt x="69" y="40"/>
                  </a:lnTo>
                  <a:lnTo>
                    <a:pt x="69" y="69"/>
                  </a:lnTo>
                  <a:lnTo>
                    <a:pt x="0" y="34"/>
                  </a:lnTo>
                  <a:lnTo>
                    <a:pt x="0" y="34"/>
                  </a:lnTo>
                  <a:close/>
                  <a:moveTo>
                    <a:pt x="391" y="28"/>
                  </a:moveTo>
                  <a:lnTo>
                    <a:pt x="368" y="28"/>
                  </a:lnTo>
                  <a:lnTo>
                    <a:pt x="368" y="40"/>
                  </a:lnTo>
                  <a:lnTo>
                    <a:pt x="391" y="40"/>
                  </a:lnTo>
                  <a:lnTo>
                    <a:pt x="391" y="28"/>
                  </a:lnTo>
                  <a:lnTo>
                    <a:pt x="391" y="28"/>
                  </a:lnTo>
                  <a:close/>
                  <a:moveTo>
                    <a:pt x="357" y="28"/>
                  </a:moveTo>
                  <a:lnTo>
                    <a:pt x="335" y="28"/>
                  </a:lnTo>
                  <a:lnTo>
                    <a:pt x="335" y="40"/>
                  </a:lnTo>
                  <a:lnTo>
                    <a:pt x="357" y="40"/>
                  </a:lnTo>
                  <a:lnTo>
                    <a:pt x="357" y="28"/>
                  </a:lnTo>
                  <a:lnTo>
                    <a:pt x="357" y="28"/>
                  </a:lnTo>
                  <a:close/>
                  <a:moveTo>
                    <a:pt x="323" y="28"/>
                  </a:moveTo>
                  <a:lnTo>
                    <a:pt x="301" y="28"/>
                  </a:lnTo>
                  <a:lnTo>
                    <a:pt x="301" y="40"/>
                  </a:lnTo>
                  <a:lnTo>
                    <a:pt x="323" y="40"/>
                  </a:lnTo>
                  <a:lnTo>
                    <a:pt x="323" y="28"/>
                  </a:lnTo>
                  <a:lnTo>
                    <a:pt x="323" y="28"/>
                  </a:lnTo>
                  <a:close/>
                  <a:moveTo>
                    <a:pt x="290" y="28"/>
                  </a:moveTo>
                  <a:lnTo>
                    <a:pt x="267" y="28"/>
                  </a:lnTo>
                  <a:lnTo>
                    <a:pt x="267" y="40"/>
                  </a:lnTo>
                  <a:lnTo>
                    <a:pt x="290" y="40"/>
                  </a:lnTo>
                  <a:lnTo>
                    <a:pt x="290" y="28"/>
                  </a:lnTo>
                  <a:lnTo>
                    <a:pt x="290" y="28"/>
                  </a:lnTo>
                  <a:close/>
                  <a:moveTo>
                    <a:pt x="255" y="28"/>
                  </a:moveTo>
                  <a:lnTo>
                    <a:pt x="234" y="28"/>
                  </a:lnTo>
                  <a:lnTo>
                    <a:pt x="234" y="40"/>
                  </a:lnTo>
                  <a:lnTo>
                    <a:pt x="255" y="40"/>
                  </a:lnTo>
                  <a:lnTo>
                    <a:pt x="255" y="28"/>
                  </a:lnTo>
                  <a:lnTo>
                    <a:pt x="255" y="28"/>
                  </a:lnTo>
                  <a:close/>
                  <a:moveTo>
                    <a:pt x="222" y="28"/>
                  </a:moveTo>
                  <a:lnTo>
                    <a:pt x="200" y="28"/>
                  </a:lnTo>
                  <a:lnTo>
                    <a:pt x="200" y="40"/>
                  </a:lnTo>
                  <a:lnTo>
                    <a:pt x="222" y="40"/>
                  </a:lnTo>
                  <a:lnTo>
                    <a:pt x="222" y="28"/>
                  </a:lnTo>
                  <a:lnTo>
                    <a:pt x="222" y="28"/>
                  </a:lnTo>
                  <a:close/>
                  <a:moveTo>
                    <a:pt x="189" y="28"/>
                  </a:moveTo>
                  <a:lnTo>
                    <a:pt x="166" y="28"/>
                  </a:lnTo>
                  <a:lnTo>
                    <a:pt x="166" y="40"/>
                  </a:lnTo>
                  <a:lnTo>
                    <a:pt x="189" y="40"/>
                  </a:lnTo>
                  <a:lnTo>
                    <a:pt x="189" y="28"/>
                  </a:lnTo>
                  <a:lnTo>
                    <a:pt x="189" y="28"/>
                  </a:lnTo>
                  <a:close/>
                  <a:moveTo>
                    <a:pt x="154" y="28"/>
                  </a:moveTo>
                  <a:lnTo>
                    <a:pt x="133" y="28"/>
                  </a:lnTo>
                  <a:lnTo>
                    <a:pt x="133" y="40"/>
                  </a:lnTo>
                  <a:lnTo>
                    <a:pt x="154" y="40"/>
                  </a:lnTo>
                  <a:lnTo>
                    <a:pt x="154" y="28"/>
                  </a:lnTo>
                  <a:lnTo>
                    <a:pt x="154" y="28"/>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5" name="Freeform 47"/>
            <p:cNvSpPr>
              <a:spLocks noEditPoints="1"/>
            </p:cNvSpPr>
            <p:nvPr/>
          </p:nvSpPr>
          <p:spPr bwMode="auto">
            <a:xfrm>
              <a:off x="2989977" y="2676978"/>
              <a:ext cx="1452180" cy="76186"/>
            </a:xfrm>
            <a:custGeom>
              <a:avLst/>
              <a:gdLst>
                <a:gd name="T0" fmla="*/ 120 w 1298"/>
                <a:gd name="T1" fmla="*/ 40 h 69"/>
                <a:gd name="T2" fmla="*/ 132 w 1298"/>
                <a:gd name="T3" fmla="*/ 28 h 69"/>
                <a:gd name="T4" fmla="*/ 155 w 1298"/>
                <a:gd name="T5" fmla="*/ 28 h 69"/>
                <a:gd name="T6" fmla="*/ 188 w 1298"/>
                <a:gd name="T7" fmla="*/ 40 h 69"/>
                <a:gd name="T8" fmla="*/ 199 w 1298"/>
                <a:gd name="T9" fmla="*/ 28 h 69"/>
                <a:gd name="T10" fmla="*/ 221 w 1298"/>
                <a:gd name="T11" fmla="*/ 28 h 69"/>
                <a:gd name="T12" fmla="*/ 256 w 1298"/>
                <a:gd name="T13" fmla="*/ 40 h 69"/>
                <a:gd name="T14" fmla="*/ 267 w 1298"/>
                <a:gd name="T15" fmla="*/ 28 h 69"/>
                <a:gd name="T16" fmla="*/ 289 w 1298"/>
                <a:gd name="T17" fmla="*/ 28 h 69"/>
                <a:gd name="T18" fmla="*/ 322 w 1298"/>
                <a:gd name="T19" fmla="*/ 40 h 69"/>
                <a:gd name="T20" fmla="*/ 353 w 1298"/>
                <a:gd name="T21" fmla="*/ 40 h 69"/>
                <a:gd name="T22" fmla="*/ 333 w 1298"/>
                <a:gd name="T23" fmla="*/ 40 h 69"/>
                <a:gd name="T24" fmla="*/ 388 w 1298"/>
                <a:gd name="T25" fmla="*/ 40 h 69"/>
                <a:gd name="T26" fmla="*/ 399 w 1298"/>
                <a:gd name="T27" fmla="*/ 28 h 69"/>
                <a:gd name="T28" fmla="*/ 399 w 1298"/>
                <a:gd name="T29" fmla="*/ 40 h 69"/>
                <a:gd name="T30" fmla="*/ 455 w 1298"/>
                <a:gd name="T31" fmla="*/ 40 h 69"/>
                <a:gd name="T32" fmla="*/ 466 w 1298"/>
                <a:gd name="T33" fmla="*/ 28 h 69"/>
                <a:gd name="T34" fmla="*/ 466 w 1298"/>
                <a:gd name="T35" fmla="*/ 40 h 69"/>
                <a:gd name="T36" fmla="*/ 522 w 1298"/>
                <a:gd name="T37" fmla="*/ 40 h 69"/>
                <a:gd name="T38" fmla="*/ 534 w 1298"/>
                <a:gd name="T39" fmla="*/ 28 h 69"/>
                <a:gd name="T40" fmla="*/ 534 w 1298"/>
                <a:gd name="T41" fmla="*/ 40 h 69"/>
                <a:gd name="T42" fmla="*/ 590 w 1298"/>
                <a:gd name="T43" fmla="*/ 40 h 69"/>
                <a:gd name="T44" fmla="*/ 601 w 1298"/>
                <a:gd name="T45" fmla="*/ 28 h 69"/>
                <a:gd name="T46" fmla="*/ 601 w 1298"/>
                <a:gd name="T47" fmla="*/ 40 h 69"/>
                <a:gd name="T48" fmla="*/ 657 w 1298"/>
                <a:gd name="T49" fmla="*/ 40 h 69"/>
                <a:gd name="T50" fmla="*/ 669 w 1298"/>
                <a:gd name="T51" fmla="*/ 28 h 69"/>
                <a:gd name="T52" fmla="*/ 669 w 1298"/>
                <a:gd name="T53" fmla="*/ 40 h 69"/>
                <a:gd name="T54" fmla="*/ 725 w 1298"/>
                <a:gd name="T55" fmla="*/ 40 h 69"/>
                <a:gd name="T56" fmla="*/ 736 w 1298"/>
                <a:gd name="T57" fmla="*/ 28 h 69"/>
                <a:gd name="T58" fmla="*/ 736 w 1298"/>
                <a:gd name="T59" fmla="*/ 40 h 69"/>
                <a:gd name="T60" fmla="*/ 792 w 1298"/>
                <a:gd name="T61" fmla="*/ 40 h 69"/>
                <a:gd name="T62" fmla="*/ 803 w 1298"/>
                <a:gd name="T63" fmla="*/ 28 h 69"/>
                <a:gd name="T64" fmla="*/ 803 w 1298"/>
                <a:gd name="T65" fmla="*/ 40 h 69"/>
                <a:gd name="T66" fmla="*/ 859 w 1298"/>
                <a:gd name="T67" fmla="*/ 40 h 69"/>
                <a:gd name="T68" fmla="*/ 871 w 1298"/>
                <a:gd name="T69" fmla="*/ 28 h 69"/>
                <a:gd name="T70" fmla="*/ 871 w 1298"/>
                <a:gd name="T71" fmla="*/ 40 h 69"/>
                <a:gd name="T72" fmla="*/ 927 w 1298"/>
                <a:gd name="T73" fmla="*/ 40 h 69"/>
                <a:gd name="T74" fmla="*/ 939 w 1298"/>
                <a:gd name="T75" fmla="*/ 28 h 69"/>
                <a:gd name="T76" fmla="*/ 939 w 1298"/>
                <a:gd name="T77" fmla="*/ 40 h 69"/>
                <a:gd name="T78" fmla="*/ 995 w 1298"/>
                <a:gd name="T79" fmla="*/ 40 h 69"/>
                <a:gd name="T80" fmla="*/ 1005 w 1298"/>
                <a:gd name="T81" fmla="*/ 28 h 69"/>
                <a:gd name="T82" fmla="*/ 1005 w 1298"/>
                <a:gd name="T83" fmla="*/ 40 h 69"/>
                <a:gd name="T84" fmla="*/ 1061 w 1298"/>
                <a:gd name="T85" fmla="*/ 40 h 69"/>
                <a:gd name="T86" fmla="*/ 1073 w 1298"/>
                <a:gd name="T87" fmla="*/ 28 h 69"/>
                <a:gd name="T88" fmla="*/ 1073 w 1298"/>
                <a:gd name="T89" fmla="*/ 40 h 69"/>
                <a:gd name="T90" fmla="*/ 1129 w 1298"/>
                <a:gd name="T91" fmla="*/ 40 h 69"/>
                <a:gd name="T92" fmla="*/ 1141 w 1298"/>
                <a:gd name="T93" fmla="*/ 28 h 69"/>
                <a:gd name="T94" fmla="*/ 1141 w 1298"/>
                <a:gd name="T95" fmla="*/ 40 h 69"/>
                <a:gd name="T96" fmla="*/ 1197 w 1298"/>
                <a:gd name="T97" fmla="*/ 40 h 69"/>
                <a:gd name="T98" fmla="*/ 1207 w 1298"/>
                <a:gd name="T99" fmla="*/ 28 h 69"/>
                <a:gd name="T100" fmla="*/ 1207 w 1298"/>
                <a:gd name="T101" fmla="*/ 40 h 69"/>
                <a:gd name="T102" fmla="*/ 1265 w 1298"/>
                <a:gd name="T103" fmla="*/ 40 h 69"/>
                <a:gd name="T104" fmla="*/ 1275 w 1298"/>
                <a:gd name="T105" fmla="*/ 28 h 69"/>
                <a:gd name="T106" fmla="*/ 1275 w 1298"/>
                <a:gd name="T107" fmla="*/ 40 h 69"/>
                <a:gd name="T108" fmla="*/ 88 w 1298"/>
                <a:gd name="T109" fmla="*/ 28 h 69"/>
                <a:gd name="T110" fmla="*/ 0 w 1298"/>
                <a:gd name="T111"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98" h="69">
                  <a:moveTo>
                    <a:pt x="120" y="28"/>
                  </a:moveTo>
                  <a:lnTo>
                    <a:pt x="98" y="28"/>
                  </a:lnTo>
                  <a:lnTo>
                    <a:pt x="98" y="40"/>
                  </a:lnTo>
                  <a:lnTo>
                    <a:pt x="120" y="40"/>
                  </a:lnTo>
                  <a:lnTo>
                    <a:pt x="120" y="28"/>
                  </a:lnTo>
                  <a:lnTo>
                    <a:pt x="120" y="28"/>
                  </a:lnTo>
                  <a:close/>
                  <a:moveTo>
                    <a:pt x="155" y="28"/>
                  </a:moveTo>
                  <a:lnTo>
                    <a:pt x="132" y="28"/>
                  </a:lnTo>
                  <a:lnTo>
                    <a:pt x="132" y="40"/>
                  </a:lnTo>
                  <a:lnTo>
                    <a:pt x="155" y="40"/>
                  </a:lnTo>
                  <a:lnTo>
                    <a:pt x="155" y="28"/>
                  </a:lnTo>
                  <a:lnTo>
                    <a:pt x="155" y="28"/>
                  </a:lnTo>
                  <a:close/>
                  <a:moveTo>
                    <a:pt x="188" y="28"/>
                  </a:moveTo>
                  <a:lnTo>
                    <a:pt x="165" y="28"/>
                  </a:lnTo>
                  <a:lnTo>
                    <a:pt x="165" y="40"/>
                  </a:lnTo>
                  <a:lnTo>
                    <a:pt x="188" y="40"/>
                  </a:lnTo>
                  <a:lnTo>
                    <a:pt x="188" y="28"/>
                  </a:lnTo>
                  <a:lnTo>
                    <a:pt x="188" y="28"/>
                  </a:lnTo>
                  <a:close/>
                  <a:moveTo>
                    <a:pt x="221" y="28"/>
                  </a:moveTo>
                  <a:lnTo>
                    <a:pt x="199" y="28"/>
                  </a:lnTo>
                  <a:lnTo>
                    <a:pt x="199" y="40"/>
                  </a:lnTo>
                  <a:lnTo>
                    <a:pt x="221" y="40"/>
                  </a:lnTo>
                  <a:lnTo>
                    <a:pt x="221" y="28"/>
                  </a:lnTo>
                  <a:lnTo>
                    <a:pt x="221" y="28"/>
                  </a:lnTo>
                  <a:close/>
                  <a:moveTo>
                    <a:pt x="256" y="28"/>
                  </a:moveTo>
                  <a:lnTo>
                    <a:pt x="233" y="28"/>
                  </a:lnTo>
                  <a:lnTo>
                    <a:pt x="233" y="40"/>
                  </a:lnTo>
                  <a:lnTo>
                    <a:pt x="256" y="40"/>
                  </a:lnTo>
                  <a:lnTo>
                    <a:pt x="256" y="28"/>
                  </a:lnTo>
                  <a:lnTo>
                    <a:pt x="256" y="28"/>
                  </a:lnTo>
                  <a:close/>
                  <a:moveTo>
                    <a:pt x="289" y="28"/>
                  </a:moveTo>
                  <a:lnTo>
                    <a:pt x="267" y="28"/>
                  </a:lnTo>
                  <a:lnTo>
                    <a:pt x="267" y="40"/>
                  </a:lnTo>
                  <a:lnTo>
                    <a:pt x="289" y="40"/>
                  </a:lnTo>
                  <a:lnTo>
                    <a:pt x="289" y="28"/>
                  </a:lnTo>
                  <a:lnTo>
                    <a:pt x="289" y="28"/>
                  </a:lnTo>
                  <a:close/>
                  <a:moveTo>
                    <a:pt x="322" y="28"/>
                  </a:moveTo>
                  <a:lnTo>
                    <a:pt x="300" y="28"/>
                  </a:lnTo>
                  <a:lnTo>
                    <a:pt x="300" y="40"/>
                  </a:lnTo>
                  <a:lnTo>
                    <a:pt x="322" y="40"/>
                  </a:lnTo>
                  <a:lnTo>
                    <a:pt x="322" y="28"/>
                  </a:lnTo>
                  <a:lnTo>
                    <a:pt x="322" y="28"/>
                  </a:lnTo>
                  <a:close/>
                  <a:moveTo>
                    <a:pt x="333" y="40"/>
                  </a:moveTo>
                  <a:lnTo>
                    <a:pt x="353" y="40"/>
                  </a:lnTo>
                  <a:lnTo>
                    <a:pt x="353" y="28"/>
                  </a:lnTo>
                  <a:lnTo>
                    <a:pt x="333" y="28"/>
                  </a:lnTo>
                  <a:lnTo>
                    <a:pt x="333" y="40"/>
                  </a:lnTo>
                  <a:lnTo>
                    <a:pt x="333" y="40"/>
                  </a:lnTo>
                  <a:close/>
                  <a:moveTo>
                    <a:pt x="365" y="40"/>
                  </a:moveTo>
                  <a:lnTo>
                    <a:pt x="365" y="28"/>
                  </a:lnTo>
                  <a:lnTo>
                    <a:pt x="388" y="28"/>
                  </a:lnTo>
                  <a:lnTo>
                    <a:pt x="388" y="40"/>
                  </a:lnTo>
                  <a:lnTo>
                    <a:pt x="365" y="40"/>
                  </a:lnTo>
                  <a:lnTo>
                    <a:pt x="365" y="40"/>
                  </a:lnTo>
                  <a:close/>
                  <a:moveTo>
                    <a:pt x="399" y="40"/>
                  </a:moveTo>
                  <a:lnTo>
                    <a:pt x="399" y="28"/>
                  </a:lnTo>
                  <a:lnTo>
                    <a:pt x="421" y="28"/>
                  </a:lnTo>
                  <a:lnTo>
                    <a:pt x="421" y="40"/>
                  </a:lnTo>
                  <a:lnTo>
                    <a:pt x="399" y="40"/>
                  </a:lnTo>
                  <a:lnTo>
                    <a:pt x="399" y="40"/>
                  </a:lnTo>
                  <a:close/>
                  <a:moveTo>
                    <a:pt x="433" y="40"/>
                  </a:moveTo>
                  <a:lnTo>
                    <a:pt x="433" y="28"/>
                  </a:lnTo>
                  <a:lnTo>
                    <a:pt x="455" y="28"/>
                  </a:lnTo>
                  <a:lnTo>
                    <a:pt x="455" y="40"/>
                  </a:lnTo>
                  <a:lnTo>
                    <a:pt x="433" y="40"/>
                  </a:lnTo>
                  <a:lnTo>
                    <a:pt x="433" y="40"/>
                  </a:lnTo>
                  <a:close/>
                  <a:moveTo>
                    <a:pt x="466" y="40"/>
                  </a:moveTo>
                  <a:lnTo>
                    <a:pt x="466" y="28"/>
                  </a:lnTo>
                  <a:lnTo>
                    <a:pt x="489" y="28"/>
                  </a:lnTo>
                  <a:lnTo>
                    <a:pt x="489" y="40"/>
                  </a:lnTo>
                  <a:lnTo>
                    <a:pt x="466" y="40"/>
                  </a:lnTo>
                  <a:lnTo>
                    <a:pt x="466" y="40"/>
                  </a:lnTo>
                  <a:close/>
                  <a:moveTo>
                    <a:pt x="500" y="40"/>
                  </a:moveTo>
                  <a:lnTo>
                    <a:pt x="500" y="28"/>
                  </a:lnTo>
                  <a:lnTo>
                    <a:pt x="522" y="28"/>
                  </a:lnTo>
                  <a:lnTo>
                    <a:pt x="522" y="40"/>
                  </a:lnTo>
                  <a:lnTo>
                    <a:pt x="500" y="40"/>
                  </a:lnTo>
                  <a:lnTo>
                    <a:pt x="500" y="40"/>
                  </a:lnTo>
                  <a:close/>
                  <a:moveTo>
                    <a:pt x="534" y="40"/>
                  </a:moveTo>
                  <a:lnTo>
                    <a:pt x="534" y="28"/>
                  </a:lnTo>
                  <a:lnTo>
                    <a:pt x="556" y="28"/>
                  </a:lnTo>
                  <a:lnTo>
                    <a:pt x="556" y="40"/>
                  </a:lnTo>
                  <a:lnTo>
                    <a:pt x="534" y="40"/>
                  </a:lnTo>
                  <a:lnTo>
                    <a:pt x="534" y="40"/>
                  </a:lnTo>
                  <a:close/>
                  <a:moveTo>
                    <a:pt x="568" y="40"/>
                  </a:moveTo>
                  <a:lnTo>
                    <a:pt x="568" y="28"/>
                  </a:lnTo>
                  <a:lnTo>
                    <a:pt x="590" y="28"/>
                  </a:lnTo>
                  <a:lnTo>
                    <a:pt x="590" y="40"/>
                  </a:lnTo>
                  <a:lnTo>
                    <a:pt x="568" y="40"/>
                  </a:lnTo>
                  <a:lnTo>
                    <a:pt x="568" y="40"/>
                  </a:lnTo>
                  <a:close/>
                  <a:moveTo>
                    <a:pt x="601" y="40"/>
                  </a:moveTo>
                  <a:lnTo>
                    <a:pt x="601" y="28"/>
                  </a:lnTo>
                  <a:lnTo>
                    <a:pt x="623" y="28"/>
                  </a:lnTo>
                  <a:lnTo>
                    <a:pt x="623" y="40"/>
                  </a:lnTo>
                  <a:lnTo>
                    <a:pt x="601" y="40"/>
                  </a:lnTo>
                  <a:lnTo>
                    <a:pt x="601" y="40"/>
                  </a:lnTo>
                  <a:close/>
                  <a:moveTo>
                    <a:pt x="635" y="40"/>
                  </a:moveTo>
                  <a:lnTo>
                    <a:pt x="635" y="28"/>
                  </a:lnTo>
                  <a:lnTo>
                    <a:pt x="657" y="28"/>
                  </a:lnTo>
                  <a:lnTo>
                    <a:pt x="657" y="40"/>
                  </a:lnTo>
                  <a:lnTo>
                    <a:pt x="635" y="40"/>
                  </a:lnTo>
                  <a:lnTo>
                    <a:pt x="635" y="40"/>
                  </a:lnTo>
                  <a:close/>
                  <a:moveTo>
                    <a:pt x="669" y="40"/>
                  </a:moveTo>
                  <a:lnTo>
                    <a:pt x="669" y="28"/>
                  </a:lnTo>
                  <a:lnTo>
                    <a:pt x="691" y="28"/>
                  </a:lnTo>
                  <a:lnTo>
                    <a:pt x="691" y="40"/>
                  </a:lnTo>
                  <a:lnTo>
                    <a:pt x="669" y="40"/>
                  </a:lnTo>
                  <a:lnTo>
                    <a:pt x="669" y="40"/>
                  </a:lnTo>
                  <a:close/>
                  <a:moveTo>
                    <a:pt x="702" y="40"/>
                  </a:moveTo>
                  <a:lnTo>
                    <a:pt x="702" y="28"/>
                  </a:lnTo>
                  <a:lnTo>
                    <a:pt x="725" y="28"/>
                  </a:lnTo>
                  <a:lnTo>
                    <a:pt x="725" y="40"/>
                  </a:lnTo>
                  <a:lnTo>
                    <a:pt x="702" y="40"/>
                  </a:lnTo>
                  <a:lnTo>
                    <a:pt x="702" y="40"/>
                  </a:lnTo>
                  <a:close/>
                  <a:moveTo>
                    <a:pt x="736" y="40"/>
                  </a:moveTo>
                  <a:lnTo>
                    <a:pt x="736" y="28"/>
                  </a:lnTo>
                  <a:lnTo>
                    <a:pt x="758" y="28"/>
                  </a:lnTo>
                  <a:lnTo>
                    <a:pt x="758" y="40"/>
                  </a:lnTo>
                  <a:lnTo>
                    <a:pt x="736" y="40"/>
                  </a:lnTo>
                  <a:lnTo>
                    <a:pt x="736" y="40"/>
                  </a:lnTo>
                  <a:close/>
                  <a:moveTo>
                    <a:pt x="770" y="40"/>
                  </a:moveTo>
                  <a:lnTo>
                    <a:pt x="770" y="28"/>
                  </a:lnTo>
                  <a:lnTo>
                    <a:pt x="792" y="28"/>
                  </a:lnTo>
                  <a:lnTo>
                    <a:pt x="792" y="40"/>
                  </a:lnTo>
                  <a:lnTo>
                    <a:pt x="770" y="40"/>
                  </a:lnTo>
                  <a:lnTo>
                    <a:pt x="770" y="40"/>
                  </a:lnTo>
                  <a:close/>
                  <a:moveTo>
                    <a:pt x="803" y="40"/>
                  </a:moveTo>
                  <a:lnTo>
                    <a:pt x="803" y="28"/>
                  </a:lnTo>
                  <a:lnTo>
                    <a:pt x="826" y="28"/>
                  </a:lnTo>
                  <a:lnTo>
                    <a:pt x="826" y="40"/>
                  </a:lnTo>
                  <a:lnTo>
                    <a:pt x="803" y="40"/>
                  </a:lnTo>
                  <a:lnTo>
                    <a:pt x="803" y="40"/>
                  </a:lnTo>
                  <a:close/>
                  <a:moveTo>
                    <a:pt x="838" y="40"/>
                  </a:moveTo>
                  <a:lnTo>
                    <a:pt x="838" y="28"/>
                  </a:lnTo>
                  <a:lnTo>
                    <a:pt x="859" y="28"/>
                  </a:lnTo>
                  <a:lnTo>
                    <a:pt x="859" y="40"/>
                  </a:lnTo>
                  <a:lnTo>
                    <a:pt x="838" y="40"/>
                  </a:lnTo>
                  <a:lnTo>
                    <a:pt x="838" y="40"/>
                  </a:lnTo>
                  <a:close/>
                  <a:moveTo>
                    <a:pt x="871" y="40"/>
                  </a:moveTo>
                  <a:lnTo>
                    <a:pt x="871" y="28"/>
                  </a:lnTo>
                  <a:lnTo>
                    <a:pt x="893" y="28"/>
                  </a:lnTo>
                  <a:lnTo>
                    <a:pt x="893" y="40"/>
                  </a:lnTo>
                  <a:lnTo>
                    <a:pt x="871" y="40"/>
                  </a:lnTo>
                  <a:lnTo>
                    <a:pt x="871" y="40"/>
                  </a:lnTo>
                  <a:close/>
                  <a:moveTo>
                    <a:pt x="904" y="40"/>
                  </a:moveTo>
                  <a:lnTo>
                    <a:pt x="904" y="28"/>
                  </a:lnTo>
                  <a:lnTo>
                    <a:pt x="927" y="28"/>
                  </a:lnTo>
                  <a:lnTo>
                    <a:pt x="927" y="40"/>
                  </a:lnTo>
                  <a:lnTo>
                    <a:pt x="904" y="40"/>
                  </a:lnTo>
                  <a:lnTo>
                    <a:pt x="904" y="40"/>
                  </a:lnTo>
                  <a:close/>
                  <a:moveTo>
                    <a:pt x="939" y="40"/>
                  </a:moveTo>
                  <a:lnTo>
                    <a:pt x="939" y="28"/>
                  </a:lnTo>
                  <a:lnTo>
                    <a:pt x="960" y="28"/>
                  </a:lnTo>
                  <a:lnTo>
                    <a:pt x="960" y="40"/>
                  </a:lnTo>
                  <a:lnTo>
                    <a:pt x="939" y="40"/>
                  </a:lnTo>
                  <a:lnTo>
                    <a:pt x="939" y="40"/>
                  </a:lnTo>
                  <a:close/>
                  <a:moveTo>
                    <a:pt x="972" y="40"/>
                  </a:moveTo>
                  <a:lnTo>
                    <a:pt x="972" y="28"/>
                  </a:lnTo>
                  <a:lnTo>
                    <a:pt x="995" y="28"/>
                  </a:lnTo>
                  <a:lnTo>
                    <a:pt x="995" y="40"/>
                  </a:lnTo>
                  <a:lnTo>
                    <a:pt x="972" y="40"/>
                  </a:lnTo>
                  <a:lnTo>
                    <a:pt x="972" y="40"/>
                  </a:lnTo>
                  <a:close/>
                  <a:moveTo>
                    <a:pt x="1005" y="40"/>
                  </a:moveTo>
                  <a:lnTo>
                    <a:pt x="1005" y="28"/>
                  </a:lnTo>
                  <a:lnTo>
                    <a:pt x="1028" y="28"/>
                  </a:lnTo>
                  <a:lnTo>
                    <a:pt x="1028" y="40"/>
                  </a:lnTo>
                  <a:lnTo>
                    <a:pt x="1005" y="40"/>
                  </a:lnTo>
                  <a:lnTo>
                    <a:pt x="1005" y="40"/>
                  </a:lnTo>
                  <a:close/>
                  <a:moveTo>
                    <a:pt x="1040" y="40"/>
                  </a:moveTo>
                  <a:lnTo>
                    <a:pt x="1040" y="28"/>
                  </a:lnTo>
                  <a:lnTo>
                    <a:pt x="1061" y="28"/>
                  </a:lnTo>
                  <a:lnTo>
                    <a:pt x="1061" y="40"/>
                  </a:lnTo>
                  <a:lnTo>
                    <a:pt x="1040" y="40"/>
                  </a:lnTo>
                  <a:lnTo>
                    <a:pt x="1040" y="40"/>
                  </a:lnTo>
                  <a:close/>
                  <a:moveTo>
                    <a:pt x="1073" y="40"/>
                  </a:moveTo>
                  <a:lnTo>
                    <a:pt x="1073" y="28"/>
                  </a:lnTo>
                  <a:lnTo>
                    <a:pt x="1096" y="28"/>
                  </a:lnTo>
                  <a:lnTo>
                    <a:pt x="1096" y="40"/>
                  </a:lnTo>
                  <a:lnTo>
                    <a:pt x="1073" y="40"/>
                  </a:lnTo>
                  <a:lnTo>
                    <a:pt x="1073" y="40"/>
                  </a:lnTo>
                  <a:close/>
                  <a:moveTo>
                    <a:pt x="1106" y="40"/>
                  </a:moveTo>
                  <a:lnTo>
                    <a:pt x="1106" y="28"/>
                  </a:lnTo>
                  <a:lnTo>
                    <a:pt x="1129" y="28"/>
                  </a:lnTo>
                  <a:lnTo>
                    <a:pt x="1129" y="40"/>
                  </a:lnTo>
                  <a:lnTo>
                    <a:pt x="1106" y="40"/>
                  </a:lnTo>
                  <a:lnTo>
                    <a:pt x="1106" y="40"/>
                  </a:lnTo>
                  <a:close/>
                  <a:moveTo>
                    <a:pt x="1141" y="40"/>
                  </a:moveTo>
                  <a:lnTo>
                    <a:pt x="1141" y="28"/>
                  </a:lnTo>
                  <a:lnTo>
                    <a:pt x="1163" y="28"/>
                  </a:lnTo>
                  <a:lnTo>
                    <a:pt x="1163" y="40"/>
                  </a:lnTo>
                  <a:lnTo>
                    <a:pt x="1141" y="40"/>
                  </a:lnTo>
                  <a:lnTo>
                    <a:pt x="1141" y="40"/>
                  </a:lnTo>
                  <a:close/>
                  <a:moveTo>
                    <a:pt x="1174" y="40"/>
                  </a:moveTo>
                  <a:lnTo>
                    <a:pt x="1174" y="28"/>
                  </a:lnTo>
                  <a:lnTo>
                    <a:pt x="1197" y="28"/>
                  </a:lnTo>
                  <a:lnTo>
                    <a:pt x="1197" y="40"/>
                  </a:lnTo>
                  <a:lnTo>
                    <a:pt x="1174" y="40"/>
                  </a:lnTo>
                  <a:lnTo>
                    <a:pt x="1174" y="40"/>
                  </a:lnTo>
                  <a:close/>
                  <a:moveTo>
                    <a:pt x="1207" y="40"/>
                  </a:moveTo>
                  <a:lnTo>
                    <a:pt x="1207" y="28"/>
                  </a:lnTo>
                  <a:lnTo>
                    <a:pt x="1230" y="28"/>
                  </a:lnTo>
                  <a:lnTo>
                    <a:pt x="1230" y="40"/>
                  </a:lnTo>
                  <a:lnTo>
                    <a:pt x="1207" y="40"/>
                  </a:lnTo>
                  <a:lnTo>
                    <a:pt x="1207" y="40"/>
                  </a:lnTo>
                  <a:close/>
                  <a:moveTo>
                    <a:pt x="1242" y="40"/>
                  </a:moveTo>
                  <a:lnTo>
                    <a:pt x="1242" y="28"/>
                  </a:lnTo>
                  <a:lnTo>
                    <a:pt x="1265" y="28"/>
                  </a:lnTo>
                  <a:lnTo>
                    <a:pt x="1265" y="40"/>
                  </a:lnTo>
                  <a:lnTo>
                    <a:pt x="1242" y="40"/>
                  </a:lnTo>
                  <a:lnTo>
                    <a:pt x="1242" y="40"/>
                  </a:lnTo>
                  <a:close/>
                  <a:moveTo>
                    <a:pt x="1275" y="40"/>
                  </a:moveTo>
                  <a:lnTo>
                    <a:pt x="1275" y="28"/>
                  </a:lnTo>
                  <a:lnTo>
                    <a:pt x="1298" y="28"/>
                  </a:lnTo>
                  <a:lnTo>
                    <a:pt x="1298" y="40"/>
                  </a:lnTo>
                  <a:lnTo>
                    <a:pt x="1275" y="40"/>
                  </a:lnTo>
                  <a:lnTo>
                    <a:pt x="1275" y="40"/>
                  </a:lnTo>
                  <a:close/>
                  <a:moveTo>
                    <a:pt x="0" y="34"/>
                  </a:moveTo>
                  <a:lnTo>
                    <a:pt x="69" y="0"/>
                  </a:lnTo>
                  <a:lnTo>
                    <a:pt x="69" y="28"/>
                  </a:lnTo>
                  <a:lnTo>
                    <a:pt x="88" y="28"/>
                  </a:lnTo>
                  <a:lnTo>
                    <a:pt x="88" y="40"/>
                  </a:lnTo>
                  <a:lnTo>
                    <a:pt x="69" y="40"/>
                  </a:lnTo>
                  <a:lnTo>
                    <a:pt x="69" y="69"/>
                  </a:lnTo>
                  <a:lnTo>
                    <a:pt x="0" y="34"/>
                  </a:lnTo>
                  <a:lnTo>
                    <a:pt x="0" y="34"/>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6" name="Freeform 48"/>
            <p:cNvSpPr>
              <a:spLocks noEditPoints="1"/>
            </p:cNvSpPr>
            <p:nvPr/>
          </p:nvSpPr>
          <p:spPr bwMode="auto">
            <a:xfrm>
              <a:off x="3072506" y="4137210"/>
              <a:ext cx="1076042" cy="76186"/>
            </a:xfrm>
            <a:custGeom>
              <a:avLst/>
              <a:gdLst>
                <a:gd name="T0" fmla="*/ 99 w 961"/>
                <a:gd name="T1" fmla="*/ 40 h 69"/>
                <a:gd name="T2" fmla="*/ 121 w 961"/>
                <a:gd name="T3" fmla="*/ 28 h 69"/>
                <a:gd name="T4" fmla="*/ 133 w 961"/>
                <a:gd name="T5" fmla="*/ 40 h 69"/>
                <a:gd name="T6" fmla="*/ 156 w 961"/>
                <a:gd name="T7" fmla="*/ 28 h 69"/>
                <a:gd name="T8" fmla="*/ 166 w 961"/>
                <a:gd name="T9" fmla="*/ 40 h 69"/>
                <a:gd name="T10" fmla="*/ 189 w 961"/>
                <a:gd name="T11" fmla="*/ 28 h 69"/>
                <a:gd name="T12" fmla="*/ 200 w 961"/>
                <a:gd name="T13" fmla="*/ 40 h 69"/>
                <a:gd name="T14" fmla="*/ 222 w 961"/>
                <a:gd name="T15" fmla="*/ 28 h 69"/>
                <a:gd name="T16" fmla="*/ 234 w 961"/>
                <a:gd name="T17" fmla="*/ 40 h 69"/>
                <a:gd name="T18" fmla="*/ 257 w 961"/>
                <a:gd name="T19" fmla="*/ 28 h 69"/>
                <a:gd name="T20" fmla="*/ 267 w 961"/>
                <a:gd name="T21" fmla="*/ 40 h 69"/>
                <a:gd name="T22" fmla="*/ 290 w 961"/>
                <a:gd name="T23" fmla="*/ 28 h 69"/>
                <a:gd name="T24" fmla="*/ 301 w 961"/>
                <a:gd name="T25" fmla="*/ 40 h 69"/>
                <a:gd name="T26" fmla="*/ 323 w 961"/>
                <a:gd name="T27" fmla="*/ 28 h 69"/>
                <a:gd name="T28" fmla="*/ 335 w 961"/>
                <a:gd name="T29" fmla="*/ 40 h 69"/>
                <a:gd name="T30" fmla="*/ 358 w 961"/>
                <a:gd name="T31" fmla="*/ 28 h 69"/>
                <a:gd name="T32" fmla="*/ 369 w 961"/>
                <a:gd name="T33" fmla="*/ 40 h 69"/>
                <a:gd name="T34" fmla="*/ 391 w 961"/>
                <a:gd name="T35" fmla="*/ 28 h 69"/>
                <a:gd name="T36" fmla="*/ 402 w 961"/>
                <a:gd name="T37" fmla="*/ 40 h 69"/>
                <a:gd name="T38" fmla="*/ 425 w 961"/>
                <a:gd name="T39" fmla="*/ 28 h 69"/>
                <a:gd name="T40" fmla="*/ 455 w 961"/>
                <a:gd name="T41" fmla="*/ 28 h 69"/>
                <a:gd name="T42" fmla="*/ 435 w 961"/>
                <a:gd name="T43" fmla="*/ 40 h 69"/>
                <a:gd name="T44" fmla="*/ 490 w 961"/>
                <a:gd name="T45" fmla="*/ 28 h 69"/>
                <a:gd name="T46" fmla="*/ 467 w 961"/>
                <a:gd name="T47" fmla="*/ 40 h 69"/>
                <a:gd name="T48" fmla="*/ 523 w 961"/>
                <a:gd name="T49" fmla="*/ 28 h 69"/>
                <a:gd name="T50" fmla="*/ 501 w 961"/>
                <a:gd name="T51" fmla="*/ 40 h 69"/>
                <a:gd name="T52" fmla="*/ 557 w 961"/>
                <a:gd name="T53" fmla="*/ 28 h 69"/>
                <a:gd name="T54" fmla="*/ 534 w 961"/>
                <a:gd name="T55" fmla="*/ 40 h 69"/>
                <a:gd name="T56" fmla="*/ 591 w 961"/>
                <a:gd name="T57" fmla="*/ 28 h 69"/>
                <a:gd name="T58" fmla="*/ 568 w 961"/>
                <a:gd name="T59" fmla="*/ 40 h 69"/>
                <a:gd name="T60" fmla="*/ 624 w 961"/>
                <a:gd name="T61" fmla="*/ 28 h 69"/>
                <a:gd name="T62" fmla="*/ 602 w 961"/>
                <a:gd name="T63" fmla="*/ 40 h 69"/>
                <a:gd name="T64" fmla="*/ 658 w 961"/>
                <a:gd name="T65" fmla="*/ 28 h 69"/>
                <a:gd name="T66" fmla="*/ 635 w 961"/>
                <a:gd name="T67" fmla="*/ 40 h 69"/>
                <a:gd name="T68" fmla="*/ 692 w 961"/>
                <a:gd name="T69" fmla="*/ 28 h 69"/>
                <a:gd name="T70" fmla="*/ 670 w 961"/>
                <a:gd name="T71" fmla="*/ 40 h 69"/>
                <a:gd name="T72" fmla="*/ 725 w 961"/>
                <a:gd name="T73" fmla="*/ 28 h 69"/>
                <a:gd name="T74" fmla="*/ 703 w 961"/>
                <a:gd name="T75" fmla="*/ 40 h 69"/>
                <a:gd name="T76" fmla="*/ 759 w 961"/>
                <a:gd name="T77" fmla="*/ 28 h 69"/>
                <a:gd name="T78" fmla="*/ 736 w 961"/>
                <a:gd name="T79" fmla="*/ 40 h 69"/>
                <a:gd name="T80" fmla="*/ 793 w 961"/>
                <a:gd name="T81" fmla="*/ 28 h 69"/>
                <a:gd name="T82" fmla="*/ 771 w 961"/>
                <a:gd name="T83" fmla="*/ 40 h 69"/>
                <a:gd name="T84" fmla="*/ 827 w 961"/>
                <a:gd name="T85" fmla="*/ 28 h 69"/>
                <a:gd name="T86" fmla="*/ 804 w 961"/>
                <a:gd name="T87" fmla="*/ 40 h 69"/>
                <a:gd name="T88" fmla="*/ 860 w 961"/>
                <a:gd name="T89" fmla="*/ 28 h 69"/>
                <a:gd name="T90" fmla="*/ 838 w 961"/>
                <a:gd name="T91" fmla="*/ 40 h 69"/>
                <a:gd name="T92" fmla="*/ 894 w 961"/>
                <a:gd name="T93" fmla="*/ 28 h 69"/>
                <a:gd name="T94" fmla="*/ 872 w 961"/>
                <a:gd name="T95" fmla="*/ 40 h 69"/>
                <a:gd name="T96" fmla="*/ 928 w 961"/>
                <a:gd name="T97" fmla="*/ 28 h 69"/>
                <a:gd name="T98" fmla="*/ 905 w 961"/>
                <a:gd name="T99" fmla="*/ 40 h 69"/>
                <a:gd name="T100" fmla="*/ 961 w 961"/>
                <a:gd name="T101" fmla="*/ 28 h 69"/>
                <a:gd name="T102" fmla="*/ 940 w 961"/>
                <a:gd name="T103" fmla="*/ 40 h 69"/>
                <a:gd name="T104" fmla="*/ 69 w 961"/>
                <a:gd name="T105" fmla="*/ 28 h 69"/>
                <a:gd name="T106" fmla="*/ 69 w 961"/>
                <a:gd name="T107" fmla="*/ 40 h 69"/>
                <a:gd name="T108" fmla="*/ 0 w 961"/>
                <a:gd name="T109"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1" h="69">
                  <a:moveTo>
                    <a:pt x="121" y="28"/>
                  </a:moveTo>
                  <a:lnTo>
                    <a:pt x="99" y="28"/>
                  </a:lnTo>
                  <a:lnTo>
                    <a:pt x="99" y="40"/>
                  </a:lnTo>
                  <a:lnTo>
                    <a:pt x="121" y="40"/>
                  </a:lnTo>
                  <a:lnTo>
                    <a:pt x="121" y="28"/>
                  </a:lnTo>
                  <a:lnTo>
                    <a:pt x="121" y="28"/>
                  </a:lnTo>
                  <a:close/>
                  <a:moveTo>
                    <a:pt x="156" y="28"/>
                  </a:moveTo>
                  <a:lnTo>
                    <a:pt x="133" y="28"/>
                  </a:lnTo>
                  <a:lnTo>
                    <a:pt x="133" y="40"/>
                  </a:lnTo>
                  <a:lnTo>
                    <a:pt x="156" y="40"/>
                  </a:lnTo>
                  <a:lnTo>
                    <a:pt x="156" y="28"/>
                  </a:lnTo>
                  <a:lnTo>
                    <a:pt x="156" y="28"/>
                  </a:lnTo>
                  <a:close/>
                  <a:moveTo>
                    <a:pt x="189" y="28"/>
                  </a:moveTo>
                  <a:lnTo>
                    <a:pt x="166" y="28"/>
                  </a:lnTo>
                  <a:lnTo>
                    <a:pt x="166" y="40"/>
                  </a:lnTo>
                  <a:lnTo>
                    <a:pt x="189" y="40"/>
                  </a:lnTo>
                  <a:lnTo>
                    <a:pt x="189" y="28"/>
                  </a:lnTo>
                  <a:lnTo>
                    <a:pt x="189" y="28"/>
                  </a:lnTo>
                  <a:close/>
                  <a:moveTo>
                    <a:pt x="222" y="28"/>
                  </a:moveTo>
                  <a:lnTo>
                    <a:pt x="200" y="28"/>
                  </a:lnTo>
                  <a:lnTo>
                    <a:pt x="200" y="40"/>
                  </a:lnTo>
                  <a:lnTo>
                    <a:pt x="222" y="40"/>
                  </a:lnTo>
                  <a:lnTo>
                    <a:pt x="222" y="28"/>
                  </a:lnTo>
                  <a:lnTo>
                    <a:pt x="222" y="28"/>
                  </a:lnTo>
                  <a:close/>
                  <a:moveTo>
                    <a:pt x="257" y="28"/>
                  </a:moveTo>
                  <a:lnTo>
                    <a:pt x="234" y="28"/>
                  </a:lnTo>
                  <a:lnTo>
                    <a:pt x="234" y="40"/>
                  </a:lnTo>
                  <a:lnTo>
                    <a:pt x="257" y="40"/>
                  </a:lnTo>
                  <a:lnTo>
                    <a:pt x="257" y="28"/>
                  </a:lnTo>
                  <a:lnTo>
                    <a:pt x="257" y="28"/>
                  </a:lnTo>
                  <a:close/>
                  <a:moveTo>
                    <a:pt x="290" y="28"/>
                  </a:moveTo>
                  <a:lnTo>
                    <a:pt x="267" y="28"/>
                  </a:lnTo>
                  <a:lnTo>
                    <a:pt x="267" y="40"/>
                  </a:lnTo>
                  <a:lnTo>
                    <a:pt x="290" y="40"/>
                  </a:lnTo>
                  <a:lnTo>
                    <a:pt x="290" y="28"/>
                  </a:lnTo>
                  <a:lnTo>
                    <a:pt x="290" y="28"/>
                  </a:lnTo>
                  <a:close/>
                  <a:moveTo>
                    <a:pt x="323" y="28"/>
                  </a:moveTo>
                  <a:lnTo>
                    <a:pt x="301" y="28"/>
                  </a:lnTo>
                  <a:lnTo>
                    <a:pt x="301" y="40"/>
                  </a:lnTo>
                  <a:lnTo>
                    <a:pt x="323" y="40"/>
                  </a:lnTo>
                  <a:lnTo>
                    <a:pt x="323" y="28"/>
                  </a:lnTo>
                  <a:lnTo>
                    <a:pt x="323" y="28"/>
                  </a:lnTo>
                  <a:close/>
                  <a:moveTo>
                    <a:pt x="358" y="28"/>
                  </a:moveTo>
                  <a:lnTo>
                    <a:pt x="335" y="28"/>
                  </a:lnTo>
                  <a:lnTo>
                    <a:pt x="335" y="40"/>
                  </a:lnTo>
                  <a:lnTo>
                    <a:pt x="358" y="40"/>
                  </a:lnTo>
                  <a:lnTo>
                    <a:pt x="358" y="28"/>
                  </a:lnTo>
                  <a:lnTo>
                    <a:pt x="358" y="28"/>
                  </a:lnTo>
                  <a:close/>
                  <a:moveTo>
                    <a:pt x="391" y="28"/>
                  </a:moveTo>
                  <a:lnTo>
                    <a:pt x="369" y="28"/>
                  </a:lnTo>
                  <a:lnTo>
                    <a:pt x="369" y="40"/>
                  </a:lnTo>
                  <a:lnTo>
                    <a:pt x="391" y="40"/>
                  </a:lnTo>
                  <a:lnTo>
                    <a:pt x="391" y="28"/>
                  </a:lnTo>
                  <a:lnTo>
                    <a:pt x="391" y="28"/>
                  </a:lnTo>
                  <a:close/>
                  <a:moveTo>
                    <a:pt x="425" y="28"/>
                  </a:moveTo>
                  <a:lnTo>
                    <a:pt x="402" y="28"/>
                  </a:lnTo>
                  <a:lnTo>
                    <a:pt x="402" y="40"/>
                  </a:lnTo>
                  <a:lnTo>
                    <a:pt x="425" y="40"/>
                  </a:lnTo>
                  <a:lnTo>
                    <a:pt x="425" y="28"/>
                  </a:lnTo>
                  <a:lnTo>
                    <a:pt x="425" y="28"/>
                  </a:lnTo>
                  <a:close/>
                  <a:moveTo>
                    <a:pt x="435" y="40"/>
                  </a:moveTo>
                  <a:lnTo>
                    <a:pt x="455" y="40"/>
                  </a:lnTo>
                  <a:lnTo>
                    <a:pt x="455" y="28"/>
                  </a:lnTo>
                  <a:lnTo>
                    <a:pt x="435" y="28"/>
                  </a:lnTo>
                  <a:lnTo>
                    <a:pt x="435" y="40"/>
                  </a:lnTo>
                  <a:lnTo>
                    <a:pt x="435" y="40"/>
                  </a:lnTo>
                  <a:close/>
                  <a:moveTo>
                    <a:pt x="467" y="40"/>
                  </a:moveTo>
                  <a:lnTo>
                    <a:pt x="467" y="28"/>
                  </a:lnTo>
                  <a:lnTo>
                    <a:pt x="490" y="28"/>
                  </a:lnTo>
                  <a:lnTo>
                    <a:pt x="490" y="40"/>
                  </a:lnTo>
                  <a:lnTo>
                    <a:pt x="467" y="40"/>
                  </a:lnTo>
                  <a:lnTo>
                    <a:pt x="467" y="40"/>
                  </a:lnTo>
                  <a:close/>
                  <a:moveTo>
                    <a:pt x="501" y="40"/>
                  </a:moveTo>
                  <a:lnTo>
                    <a:pt x="501" y="28"/>
                  </a:lnTo>
                  <a:lnTo>
                    <a:pt x="523" y="28"/>
                  </a:lnTo>
                  <a:lnTo>
                    <a:pt x="523" y="40"/>
                  </a:lnTo>
                  <a:lnTo>
                    <a:pt x="501" y="40"/>
                  </a:lnTo>
                  <a:lnTo>
                    <a:pt x="501" y="40"/>
                  </a:lnTo>
                  <a:close/>
                  <a:moveTo>
                    <a:pt x="534" y="40"/>
                  </a:moveTo>
                  <a:lnTo>
                    <a:pt x="534" y="28"/>
                  </a:lnTo>
                  <a:lnTo>
                    <a:pt x="557" y="28"/>
                  </a:lnTo>
                  <a:lnTo>
                    <a:pt x="557" y="40"/>
                  </a:lnTo>
                  <a:lnTo>
                    <a:pt x="534" y="40"/>
                  </a:lnTo>
                  <a:lnTo>
                    <a:pt x="534" y="40"/>
                  </a:lnTo>
                  <a:close/>
                  <a:moveTo>
                    <a:pt x="568" y="40"/>
                  </a:moveTo>
                  <a:lnTo>
                    <a:pt x="568" y="28"/>
                  </a:lnTo>
                  <a:lnTo>
                    <a:pt x="591" y="28"/>
                  </a:lnTo>
                  <a:lnTo>
                    <a:pt x="591" y="40"/>
                  </a:lnTo>
                  <a:lnTo>
                    <a:pt x="568" y="40"/>
                  </a:lnTo>
                  <a:lnTo>
                    <a:pt x="568" y="40"/>
                  </a:lnTo>
                  <a:close/>
                  <a:moveTo>
                    <a:pt x="602" y="40"/>
                  </a:moveTo>
                  <a:lnTo>
                    <a:pt x="602" y="28"/>
                  </a:lnTo>
                  <a:lnTo>
                    <a:pt x="624" y="28"/>
                  </a:lnTo>
                  <a:lnTo>
                    <a:pt x="624" y="40"/>
                  </a:lnTo>
                  <a:lnTo>
                    <a:pt x="602" y="40"/>
                  </a:lnTo>
                  <a:lnTo>
                    <a:pt x="602" y="40"/>
                  </a:lnTo>
                  <a:close/>
                  <a:moveTo>
                    <a:pt x="635" y="40"/>
                  </a:moveTo>
                  <a:lnTo>
                    <a:pt x="635" y="28"/>
                  </a:lnTo>
                  <a:lnTo>
                    <a:pt x="658" y="28"/>
                  </a:lnTo>
                  <a:lnTo>
                    <a:pt x="658" y="40"/>
                  </a:lnTo>
                  <a:lnTo>
                    <a:pt x="635" y="40"/>
                  </a:lnTo>
                  <a:lnTo>
                    <a:pt x="635" y="40"/>
                  </a:lnTo>
                  <a:close/>
                  <a:moveTo>
                    <a:pt x="670" y="40"/>
                  </a:moveTo>
                  <a:lnTo>
                    <a:pt x="670" y="28"/>
                  </a:lnTo>
                  <a:lnTo>
                    <a:pt x="692" y="28"/>
                  </a:lnTo>
                  <a:lnTo>
                    <a:pt x="692" y="40"/>
                  </a:lnTo>
                  <a:lnTo>
                    <a:pt x="670" y="40"/>
                  </a:lnTo>
                  <a:lnTo>
                    <a:pt x="670" y="40"/>
                  </a:lnTo>
                  <a:close/>
                  <a:moveTo>
                    <a:pt x="703" y="40"/>
                  </a:moveTo>
                  <a:lnTo>
                    <a:pt x="703" y="28"/>
                  </a:lnTo>
                  <a:lnTo>
                    <a:pt x="725" y="28"/>
                  </a:lnTo>
                  <a:lnTo>
                    <a:pt x="725" y="40"/>
                  </a:lnTo>
                  <a:lnTo>
                    <a:pt x="703" y="40"/>
                  </a:lnTo>
                  <a:lnTo>
                    <a:pt x="703" y="40"/>
                  </a:lnTo>
                  <a:close/>
                  <a:moveTo>
                    <a:pt x="736" y="40"/>
                  </a:moveTo>
                  <a:lnTo>
                    <a:pt x="736" y="28"/>
                  </a:lnTo>
                  <a:lnTo>
                    <a:pt x="759" y="28"/>
                  </a:lnTo>
                  <a:lnTo>
                    <a:pt x="759" y="40"/>
                  </a:lnTo>
                  <a:lnTo>
                    <a:pt x="736" y="40"/>
                  </a:lnTo>
                  <a:lnTo>
                    <a:pt x="736" y="40"/>
                  </a:lnTo>
                  <a:close/>
                  <a:moveTo>
                    <a:pt x="771" y="40"/>
                  </a:moveTo>
                  <a:lnTo>
                    <a:pt x="771" y="28"/>
                  </a:lnTo>
                  <a:lnTo>
                    <a:pt x="793" y="28"/>
                  </a:lnTo>
                  <a:lnTo>
                    <a:pt x="793" y="40"/>
                  </a:lnTo>
                  <a:lnTo>
                    <a:pt x="771" y="40"/>
                  </a:lnTo>
                  <a:lnTo>
                    <a:pt x="771" y="40"/>
                  </a:lnTo>
                  <a:close/>
                  <a:moveTo>
                    <a:pt x="804" y="40"/>
                  </a:moveTo>
                  <a:lnTo>
                    <a:pt x="804" y="28"/>
                  </a:lnTo>
                  <a:lnTo>
                    <a:pt x="827" y="28"/>
                  </a:lnTo>
                  <a:lnTo>
                    <a:pt x="827" y="40"/>
                  </a:lnTo>
                  <a:lnTo>
                    <a:pt x="804" y="40"/>
                  </a:lnTo>
                  <a:lnTo>
                    <a:pt x="804" y="40"/>
                  </a:lnTo>
                  <a:close/>
                  <a:moveTo>
                    <a:pt x="838" y="40"/>
                  </a:moveTo>
                  <a:lnTo>
                    <a:pt x="838" y="28"/>
                  </a:lnTo>
                  <a:lnTo>
                    <a:pt x="860" y="28"/>
                  </a:lnTo>
                  <a:lnTo>
                    <a:pt x="860" y="40"/>
                  </a:lnTo>
                  <a:lnTo>
                    <a:pt x="838" y="40"/>
                  </a:lnTo>
                  <a:lnTo>
                    <a:pt x="838" y="40"/>
                  </a:lnTo>
                  <a:close/>
                  <a:moveTo>
                    <a:pt x="872" y="40"/>
                  </a:moveTo>
                  <a:lnTo>
                    <a:pt x="872" y="28"/>
                  </a:lnTo>
                  <a:lnTo>
                    <a:pt x="894" y="28"/>
                  </a:lnTo>
                  <a:lnTo>
                    <a:pt x="894" y="40"/>
                  </a:lnTo>
                  <a:lnTo>
                    <a:pt x="872" y="40"/>
                  </a:lnTo>
                  <a:lnTo>
                    <a:pt x="872" y="40"/>
                  </a:lnTo>
                  <a:close/>
                  <a:moveTo>
                    <a:pt x="905" y="40"/>
                  </a:moveTo>
                  <a:lnTo>
                    <a:pt x="905" y="28"/>
                  </a:lnTo>
                  <a:lnTo>
                    <a:pt x="928" y="28"/>
                  </a:lnTo>
                  <a:lnTo>
                    <a:pt x="928" y="40"/>
                  </a:lnTo>
                  <a:lnTo>
                    <a:pt x="905" y="40"/>
                  </a:lnTo>
                  <a:lnTo>
                    <a:pt x="905" y="40"/>
                  </a:lnTo>
                  <a:close/>
                  <a:moveTo>
                    <a:pt x="940" y="40"/>
                  </a:moveTo>
                  <a:lnTo>
                    <a:pt x="940" y="28"/>
                  </a:lnTo>
                  <a:lnTo>
                    <a:pt x="961" y="28"/>
                  </a:lnTo>
                  <a:lnTo>
                    <a:pt x="961" y="40"/>
                  </a:lnTo>
                  <a:lnTo>
                    <a:pt x="940" y="40"/>
                  </a:lnTo>
                  <a:lnTo>
                    <a:pt x="940" y="40"/>
                  </a:lnTo>
                  <a:close/>
                  <a:moveTo>
                    <a:pt x="0" y="34"/>
                  </a:moveTo>
                  <a:lnTo>
                    <a:pt x="69" y="0"/>
                  </a:lnTo>
                  <a:lnTo>
                    <a:pt x="69" y="28"/>
                  </a:lnTo>
                  <a:lnTo>
                    <a:pt x="88" y="28"/>
                  </a:lnTo>
                  <a:lnTo>
                    <a:pt x="88" y="40"/>
                  </a:lnTo>
                  <a:lnTo>
                    <a:pt x="69" y="40"/>
                  </a:lnTo>
                  <a:lnTo>
                    <a:pt x="69" y="69"/>
                  </a:lnTo>
                  <a:lnTo>
                    <a:pt x="0" y="34"/>
                  </a:lnTo>
                  <a:lnTo>
                    <a:pt x="0" y="34"/>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7" name="Freeform 49"/>
            <p:cNvSpPr>
              <a:spLocks noEditPoints="1"/>
            </p:cNvSpPr>
            <p:nvPr/>
          </p:nvSpPr>
          <p:spPr bwMode="auto">
            <a:xfrm>
              <a:off x="4770684" y="3284879"/>
              <a:ext cx="76180" cy="887249"/>
            </a:xfrm>
            <a:custGeom>
              <a:avLst/>
              <a:gdLst>
                <a:gd name="T0" fmla="*/ 28 w 68"/>
                <a:gd name="T1" fmla="*/ 100 h 794"/>
                <a:gd name="T2" fmla="*/ 40 w 68"/>
                <a:gd name="T3" fmla="*/ 122 h 794"/>
                <a:gd name="T4" fmla="*/ 28 w 68"/>
                <a:gd name="T5" fmla="*/ 134 h 794"/>
                <a:gd name="T6" fmla="*/ 40 w 68"/>
                <a:gd name="T7" fmla="*/ 156 h 794"/>
                <a:gd name="T8" fmla="*/ 28 w 68"/>
                <a:gd name="T9" fmla="*/ 167 h 794"/>
                <a:gd name="T10" fmla="*/ 40 w 68"/>
                <a:gd name="T11" fmla="*/ 190 h 794"/>
                <a:gd name="T12" fmla="*/ 28 w 68"/>
                <a:gd name="T13" fmla="*/ 201 h 794"/>
                <a:gd name="T14" fmla="*/ 40 w 68"/>
                <a:gd name="T15" fmla="*/ 223 h 794"/>
                <a:gd name="T16" fmla="*/ 28 w 68"/>
                <a:gd name="T17" fmla="*/ 235 h 794"/>
                <a:gd name="T18" fmla="*/ 40 w 68"/>
                <a:gd name="T19" fmla="*/ 257 h 794"/>
                <a:gd name="T20" fmla="*/ 28 w 68"/>
                <a:gd name="T21" fmla="*/ 268 h 794"/>
                <a:gd name="T22" fmla="*/ 40 w 68"/>
                <a:gd name="T23" fmla="*/ 291 h 794"/>
                <a:gd name="T24" fmla="*/ 28 w 68"/>
                <a:gd name="T25" fmla="*/ 303 h 794"/>
                <a:gd name="T26" fmla="*/ 40 w 68"/>
                <a:gd name="T27" fmla="*/ 324 h 794"/>
                <a:gd name="T28" fmla="*/ 28 w 68"/>
                <a:gd name="T29" fmla="*/ 336 h 794"/>
                <a:gd name="T30" fmla="*/ 40 w 68"/>
                <a:gd name="T31" fmla="*/ 358 h 794"/>
                <a:gd name="T32" fmla="*/ 28 w 68"/>
                <a:gd name="T33" fmla="*/ 369 h 794"/>
                <a:gd name="T34" fmla="*/ 40 w 68"/>
                <a:gd name="T35" fmla="*/ 392 h 794"/>
                <a:gd name="T36" fmla="*/ 28 w 68"/>
                <a:gd name="T37" fmla="*/ 404 h 794"/>
                <a:gd name="T38" fmla="*/ 40 w 68"/>
                <a:gd name="T39" fmla="*/ 425 h 794"/>
                <a:gd name="T40" fmla="*/ 40 w 68"/>
                <a:gd name="T41" fmla="*/ 457 h 794"/>
                <a:gd name="T42" fmla="*/ 28 w 68"/>
                <a:gd name="T43" fmla="*/ 437 h 794"/>
                <a:gd name="T44" fmla="*/ 40 w 68"/>
                <a:gd name="T45" fmla="*/ 490 h 794"/>
                <a:gd name="T46" fmla="*/ 28 w 68"/>
                <a:gd name="T47" fmla="*/ 468 h 794"/>
                <a:gd name="T48" fmla="*/ 40 w 68"/>
                <a:gd name="T49" fmla="*/ 524 h 794"/>
                <a:gd name="T50" fmla="*/ 28 w 68"/>
                <a:gd name="T51" fmla="*/ 501 h 794"/>
                <a:gd name="T52" fmla="*/ 40 w 68"/>
                <a:gd name="T53" fmla="*/ 558 h 794"/>
                <a:gd name="T54" fmla="*/ 28 w 68"/>
                <a:gd name="T55" fmla="*/ 536 h 794"/>
                <a:gd name="T56" fmla="*/ 40 w 68"/>
                <a:gd name="T57" fmla="*/ 592 h 794"/>
                <a:gd name="T58" fmla="*/ 28 w 68"/>
                <a:gd name="T59" fmla="*/ 569 h 794"/>
                <a:gd name="T60" fmla="*/ 40 w 68"/>
                <a:gd name="T61" fmla="*/ 625 h 794"/>
                <a:gd name="T62" fmla="*/ 28 w 68"/>
                <a:gd name="T63" fmla="*/ 602 h 794"/>
                <a:gd name="T64" fmla="*/ 40 w 68"/>
                <a:gd name="T65" fmla="*/ 659 h 794"/>
                <a:gd name="T66" fmla="*/ 28 w 68"/>
                <a:gd name="T67" fmla="*/ 637 h 794"/>
                <a:gd name="T68" fmla="*/ 40 w 68"/>
                <a:gd name="T69" fmla="*/ 693 h 794"/>
                <a:gd name="T70" fmla="*/ 28 w 68"/>
                <a:gd name="T71" fmla="*/ 670 h 794"/>
                <a:gd name="T72" fmla="*/ 40 w 68"/>
                <a:gd name="T73" fmla="*/ 726 h 794"/>
                <a:gd name="T74" fmla="*/ 28 w 68"/>
                <a:gd name="T75" fmla="*/ 703 h 794"/>
                <a:gd name="T76" fmla="*/ 40 w 68"/>
                <a:gd name="T77" fmla="*/ 760 h 794"/>
                <a:gd name="T78" fmla="*/ 28 w 68"/>
                <a:gd name="T79" fmla="*/ 738 h 794"/>
                <a:gd name="T80" fmla="*/ 40 w 68"/>
                <a:gd name="T81" fmla="*/ 794 h 794"/>
                <a:gd name="T82" fmla="*/ 28 w 68"/>
                <a:gd name="T83" fmla="*/ 771 h 794"/>
                <a:gd name="T84" fmla="*/ 40 w 68"/>
                <a:gd name="T85" fmla="*/ 69 h 794"/>
                <a:gd name="T86" fmla="*/ 28 w 68"/>
                <a:gd name="T87" fmla="*/ 69 h 794"/>
                <a:gd name="T88" fmla="*/ 34 w 68"/>
                <a:gd name="T89" fmla="*/ 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794">
                  <a:moveTo>
                    <a:pt x="40" y="122"/>
                  </a:moveTo>
                  <a:lnTo>
                    <a:pt x="40" y="100"/>
                  </a:lnTo>
                  <a:lnTo>
                    <a:pt x="28" y="100"/>
                  </a:lnTo>
                  <a:lnTo>
                    <a:pt x="28" y="122"/>
                  </a:lnTo>
                  <a:lnTo>
                    <a:pt x="40" y="122"/>
                  </a:lnTo>
                  <a:lnTo>
                    <a:pt x="40" y="122"/>
                  </a:lnTo>
                  <a:close/>
                  <a:moveTo>
                    <a:pt x="40" y="156"/>
                  </a:moveTo>
                  <a:lnTo>
                    <a:pt x="40" y="134"/>
                  </a:lnTo>
                  <a:lnTo>
                    <a:pt x="28" y="134"/>
                  </a:lnTo>
                  <a:lnTo>
                    <a:pt x="28" y="156"/>
                  </a:lnTo>
                  <a:lnTo>
                    <a:pt x="40" y="156"/>
                  </a:lnTo>
                  <a:lnTo>
                    <a:pt x="40" y="156"/>
                  </a:lnTo>
                  <a:close/>
                  <a:moveTo>
                    <a:pt x="40" y="190"/>
                  </a:moveTo>
                  <a:lnTo>
                    <a:pt x="40" y="167"/>
                  </a:lnTo>
                  <a:lnTo>
                    <a:pt x="28" y="167"/>
                  </a:lnTo>
                  <a:lnTo>
                    <a:pt x="28" y="190"/>
                  </a:lnTo>
                  <a:lnTo>
                    <a:pt x="40" y="190"/>
                  </a:lnTo>
                  <a:lnTo>
                    <a:pt x="40" y="190"/>
                  </a:lnTo>
                  <a:close/>
                  <a:moveTo>
                    <a:pt x="40" y="223"/>
                  </a:moveTo>
                  <a:lnTo>
                    <a:pt x="40" y="201"/>
                  </a:lnTo>
                  <a:lnTo>
                    <a:pt x="28" y="201"/>
                  </a:lnTo>
                  <a:lnTo>
                    <a:pt x="28" y="223"/>
                  </a:lnTo>
                  <a:lnTo>
                    <a:pt x="40" y="223"/>
                  </a:lnTo>
                  <a:lnTo>
                    <a:pt x="40" y="223"/>
                  </a:lnTo>
                  <a:close/>
                  <a:moveTo>
                    <a:pt x="40" y="257"/>
                  </a:moveTo>
                  <a:lnTo>
                    <a:pt x="40" y="235"/>
                  </a:lnTo>
                  <a:lnTo>
                    <a:pt x="28" y="235"/>
                  </a:lnTo>
                  <a:lnTo>
                    <a:pt x="28" y="257"/>
                  </a:lnTo>
                  <a:lnTo>
                    <a:pt x="40" y="257"/>
                  </a:lnTo>
                  <a:lnTo>
                    <a:pt x="40" y="257"/>
                  </a:lnTo>
                  <a:close/>
                  <a:moveTo>
                    <a:pt x="40" y="291"/>
                  </a:moveTo>
                  <a:lnTo>
                    <a:pt x="40" y="268"/>
                  </a:lnTo>
                  <a:lnTo>
                    <a:pt x="28" y="268"/>
                  </a:lnTo>
                  <a:lnTo>
                    <a:pt x="28" y="291"/>
                  </a:lnTo>
                  <a:lnTo>
                    <a:pt x="40" y="291"/>
                  </a:lnTo>
                  <a:lnTo>
                    <a:pt x="40" y="291"/>
                  </a:lnTo>
                  <a:close/>
                  <a:moveTo>
                    <a:pt x="40" y="324"/>
                  </a:moveTo>
                  <a:lnTo>
                    <a:pt x="40" y="303"/>
                  </a:lnTo>
                  <a:lnTo>
                    <a:pt x="28" y="303"/>
                  </a:lnTo>
                  <a:lnTo>
                    <a:pt x="28" y="324"/>
                  </a:lnTo>
                  <a:lnTo>
                    <a:pt x="40" y="324"/>
                  </a:lnTo>
                  <a:lnTo>
                    <a:pt x="40" y="324"/>
                  </a:lnTo>
                  <a:close/>
                  <a:moveTo>
                    <a:pt x="40" y="358"/>
                  </a:moveTo>
                  <a:lnTo>
                    <a:pt x="40" y="336"/>
                  </a:lnTo>
                  <a:lnTo>
                    <a:pt x="28" y="336"/>
                  </a:lnTo>
                  <a:lnTo>
                    <a:pt x="28" y="358"/>
                  </a:lnTo>
                  <a:lnTo>
                    <a:pt x="40" y="358"/>
                  </a:lnTo>
                  <a:lnTo>
                    <a:pt x="40" y="358"/>
                  </a:lnTo>
                  <a:close/>
                  <a:moveTo>
                    <a:pt x="40" y="392"/>
                  </a:moveTo>
                  <a:lnTo>
                    <a:pt x="40" y="369"/>
                  </a:lnTo>
                  <a:lnTo>
                    <a:pt x="28" y="369"/>
                  </a:lnTo>
                  <a:lnTo>
                    <a:pt x="28" y="392"/>
                  </a:lnTo>
                  <a:lnTo>
                    <a:pt x="40" y="392"/>
                  </a:lnTo>
                  <a:lnTo>
                    <a:pt x="40" y="392"/>
                  </a:lnTo>
                  <a:close/>
                  <a:moveTo>
                    <a:pt x="40" y="425"/>
                  </a:moveTo>
                  <a:lnTo>
                    <a:pt x="40" y="404"/>
                  </a:lnTo>
                  <a:lnTo>
                    <a:pt x="28" y="404"/>
                  </a:lnTo>
                  <a:lnTo>
                    <a:pt x="28" y="425"/>
                  </a:lnTo>
                  <a:lnTo>
                    <a:pt x="40" y="425"/>
                  </a:lnTo>
                  <a:lnTo>
                    <a:pt x="40" y="425"/>
                  </a:lnTo>
                  <a:close/>
                  <a:moveTo>
                    <a:pt x="28" y="437"/>
                  </a:moveTo>
                  <a:lnTo>
                    <a:pt x="28" y="457"/>
                  </a:lnTo>
                  <a:lnTo>
                    <a:pt x="40" y="457"/>
                  </a:lnTo>
                  <a:lnTo>
                    <a:pt x="40" y="437"/>
                  </a:lnTo>
                  <a:lnTo>
                    <a:pt x="28" y="437"/>
                  </a:lnTo>
                  <a:lnTo>
                    <a:pt x="28" y="437"/>
                  </a:lnTo>
                  <a:close/>
                  <a:moveTo>
                    <a:pt x="28" y="468"/>
                  </a:moveTo>
                  <a:lnTo>
                    <a:pt x="40" y="468"/>
                  </a:lnTo>
                  <a:lnTo>
                    <a:pt x="40" y="490"/>
                  </a:lnTo>
                  <a:lnTo>
                    <a:pt x="28" y="490"/>
                  </a:lnTo>
                  <a:lnTo>
                    <a:pt x="28" y="468"/>
                  </a:lnTo>
                  <a:lnTo>
                    <a:pt x="28" y="468"/>
                  </a:lnTo>
                  <a:close/>
                  <a:moveTo>
                    <a:pt x="28" y="501"/>
                  </a:moveTo>
                  <a:lnTo>
                    <a:pt x="40" y="501"/>
                  </a:lnTo>
                  <a:lnTo>
                    <a:pt x="40" y="524"/>
                  </a:lnTo>
                  <a:lnTo>
                    <a:pt x="28" y="524"/>
                  </a:lnTo>
                  <a:lnTo>
                    <a:pt x="28" y="501"/>
                  </a:lnTo>
                  <a:lnTo>
                    <a:pt x="28" y="501"/>
                  </a:lnTo>
                  <a:close/>
                  <a:moveTo>
                    <a:pt x="28" y="536"/>
                  </a:moveTo>
                  <a:lnTo>
                    <a:pt x="40" y="536"/>
                  </a:lnTo>
                  <a:lnTo>
                    <a:pt x="40" y="558"/>
                  </a:lnTo>
                  <a:lnTo>
                    <a:pt x="28" y="558"/>
                  </a:lnTo>
                  <a:lnTo>
                    <a:pt x="28" y="536"/>
                  </a:lnTo>
                  <a:lnTo>
                    <a:pt x="28" y="536"/>
                  </a:lnTo>
                  <a:close/>
                  <a:moveTo>
                    <a:pt x="28" y="569"/>
                  </a:moveTo>
                  <a:lnTo>
                    <a:pt x="40" y="569"/>
                  </a:lnTo>
                  <a:lnTo>
                    <a:pt x="40" y="592"/>
                  </a:lnTo>
                  <a:lnTo>
                    <a:pt x="28" y="592"/>
                  </a:lnTo>
                  <a:lnTo>
                    <a:pt x="28" y="569"/>
                  </a:lnTo>
                  <a:lnTo>
                    <a:pt x="28" y="569"/>
                  </a:lnTo>
                  <a:close/>
                  <a:moveTo>
                    <a:pt x="28" y="602"/>
                  </a:moveTo>
                  <a:lnTo>
                    <a:pt x="40" y="602"/>
                  </a:lnTo>
                  <a:lnTo>
                    <a:pt x="40" y="625"/>
                  </a:lnTo>
                  <a:lnTo>
                    <a:pt x="28" y="625"/>
                  </a:lnTo>
                  <a:lnTo>
                    <a:pt x="28" y="602"/>
                  </a:lnTo>
                  <a:lnTo>
                    <a:pt x="28" y="602"/>
                  </a:lnTo>
                  <a:close/>
                  <a:moveTo>
                    <a:pt x="28" y="637"/>
                  </a:moveTo>
                  <a:lnTo>
                    <a:pt x="40" y="637"/>
                  </a:lnTo>
                  <a:lnTo>
                    <a:pt x="40" y="659"/>
                  </a:lnTo>
                  <a:lnTo>
                    <a:pt x="28" y="659"/>
                  </a:lnTo>
                  <a:lnTo>
                    <a:pt x="28" y="637"/>
                  </a:lnTo>
                  <a:lnTo>
                    <a:pt x="28" y="637"/>
                  </a:lnTo>
                  <a:close/>
                  <a:moveTo>
                    <a:pt x="28" y="670"/>
                  </a:moveTo>
                  <a:lnTo>
                    <a:pt x="40" y="670"/>
                  </a:lnTo>
                  <a:lnTo>
                    <a:pt x="40" y="693"/>
                  </a:lnTo>
                  <a:lnTo>
                    <a:pt x="28" y="693"/>
                  </a:lnTo>
                  <a:lnTo>
                    <a:pt x="28" y="670"/>
                  </a:lnTo>
                  <a:lnTo>
                    <a:pt x="28" y="670"/>
                  </a:lnTo>
                  <a:close/>
                  <a:moveTo>
                    <a:pt x="28" y="703"/>
                  </a:moveTo>
                  <a:lnTo>
                    <a:pt x="40" y="703"/>
                  </a:lnTo>
                  <a:lnTo>
                    <a:pt x="40" y="726"/>
                  </a:lnTo>
                  <a:lnTo>
                    <a:pt x="28" y="726"/>
                  </a:lnTo>
                  <a:lnTo>
                    <a:pt x="28" y="703"/>
                  </a:lnTo>
                  <a:lnTo>
                    <a:pt x="28" y="703"/>
                  </a:lnTo>
                  <a:close/>
                  <a:moveTo>
                    <a:pt x="28" y="738"/>
                  </a:moveTo>
                  <a:lnTo>
                    <a:pt x="40" y="738"/>
                  </a:lnTo>
                  <a:lnTo>
                    <a:pt x="40" y="760"/>
                  </a:lnTo>
                  <a:lnTo>
                    <a:pt x="28" y="760"/>
                  </a:lnTo>
                  <a:lnTo>
                    <a:pt x="28" y="738"/>
                  </a:lnTo>
                  <a:lnTo>
                    <a:pt x="28" y="738"/>
                  </a:lnTo>
                  <a:close/>
                  <a:moveTo>
                    <a:pt x="28" y="771"/>
                  </a:moveTo>
                  <a:lnTo>
                    <a:pt x="40" y="771"/>
                  </a:lnTo>
                  <a:lnTo>
                    <a:pt x="40" y="794"/>
                  </a:lnTo>
                  <a:lnTo>
                    <a:pt x="28" y="794"/>
                  </a:lnTo>
                  <a:lnTo>
                    <a:pt x="28" y="771"/>
                  </a:lnTo>
                  <a:lnTo>
                    <a:pt x="28" y="771"/>
                  </a:lnTo>
                  <a:close/>
                  <a:moveTo>
                    <a:pt x="34" y="0"/>
                  </a:moveTo>
                  <a:lnTo>
                    <a:pt x="68" y="69"/>
                  </a:lnTo>
                  <a:lnTo>
                    <a:pt x="40" y="69"/>
                  </a:lnTo>
                  <a:lnTo>
                    <a:pt x="40" y="88"/>
                  </a:lnTo>
                  <a:lnTo>
                    <a:pt x="28" y="88"/>
                  </a:lnTo>
                  <a:lnTo>
                    <a:pt x="28" y="69"/>
                  </a:lnTo>
                  <a:lnTo>
                    <a:pt x="0" y="69"/>
                  </a:lnTo>
                  <a:lnTo>
                    <a:pt x="34" y="0"/>
                  </a:lnTo>
                  <a:lnTo>
                    <a:pt x="34"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8" name="Freeform 50"/>
            <p:cNvSpPr>
              <a:spLocks noEditPoints="1"/>
            </p:cNvSpPr>
            <p:nvPr/>
          </p:nvSpPr>
          <p:spPr bwMode="auto">
            <a:xfrm>
              <a:off x="4331061" y="2980135"/>
              <a:ext cx="76180" cy="698372"/>
            </a:xfrm>
            <a:custGeom>
              <a:avLst/>
              <a:gdLst>
                <a:gd name="T0" fmla="*/ 39 w 69"/>
                <a:gd name="T1" fmla="*/ 99 h 624"/>
                <a:gd name="T2" fmla="*/ 29 w 69"/>
                <a:gd name="T3" fmla="*/ 121 h 624"/>
                <a:gd name="T4" fmla="*/ 39 w 69"/>
                <a:gd name="T5" fmla="*/ 121 h 624"/>
                <a:gd name="T6" fmla="*/ 39 w 69"/>
                <a:gd name="T7" fmla="*/ 132 h 624"/>
                <a:gd name="T8" fmla="*/ 29 w 69"/>
                <a:gd name="T9" fmla="*/ 155 h 624"/>
                <a:gd name="T10" fmla="*/ 39 w 69"/>
                <a:gd name="T11" fmla="*/ 155 h 624"/>
                <a:gd name="T12" fmla="*/ 39 w 69"/>
                <a:gd name="T13" fmla="*/ 167 h 624"/>
                <a:gd name="T14" fmla="*/ 29 w 69"/>
                <a:gd name="T15" fmla="*/ 188 h 624"/>
                <a:gd name="T16" fmla="*/ 39 w 69"/>
                <a:gd name="T17" fmla="*/ 188 h 624"/>
                <a:gd name="T18" fmla="*/ 39 w 69"/>
                <a:gd name="T19" fmla="*/ 200 h 624"/>
                <a:gd name="T20" fmla="*/ 29 w 69"/>
                <a:gd name="T21" fmla="*/ 222 h 624"/>
                <a:gd name="T22" fmla="*/ 39 w 69"/>
                <a:gd name="T23" fmla="*/ 222 h 624"/>
                <a:gd name="T24" fmla="*/ 39 w 69"/>
                <a:gd name="T25" fmla="*/ 233 h 624"/>
                <a:gd name="T26" fmla="*/ 29 w 69"/>
                <a:gd name="T27" fmla="*/ 256 h 624"/>
                <a:gd name="T28" fmla="*/ 39 w 69"/>
                <a:gd name="T29" fmla="*/ 256 h 624"/>
                <a:gd name="T30" fmla="*/ 39 w 69"/>
                <a:gd name="T31" fmla="*/ 268 h 624"/>
                <a:gd name="T32" fmla="*/ 29 w 69"/>
                <a:gd name="T33" fmla="*/ 290 h 624"/>
                <a:gd name="T34" fmla="*/ 39 w 69"/>
                <a:gd name="T35" fmla="*/ 290 h 624"/>
                <a:gd name="T36" fmla="*/ 39 w 69"/>
                <a:gd name="T37" fmla="*/ 301 h 624"/>
                <a:gd name="T38" fmla="*/ 29 w 69"/>
                <a:gd name="T39" fmla="*/ 324 h 624"/>
                <a:gd name="T40" fmla="*/ 39 w 69"/>
                <a:gd name="T41" fmla="*/ 324 h 624"/>
                <a:gd name="T42" fmla="*/ 39 w 69"/>
                <a:gd name="T43" fmla="*/ 334 h 624"/>
                <a:gd name="T44" fmla="*/ 29 w 69"/>
                <a:gd name="T45" fmla="*/ 357 h 624"/>
                <a:gd name="T46" fmla="*/ 39 w 69"/>
                <a:gd name="T47" fmla="*/ 357 h 624"/>
                <a:gd name="T48" fmla="*/ 39 w 69"/>
                <a:gd name="T49" fmla="*/ 369 h 624"/>
                <a:gd name="T50" fmla="*/ 29 w 69"/>
                <a:gd name="T51" fmla="*/ 391 h 624"/>
                <a:gd name="T52" fmla="*/ 39 w 69"/>
                <a:gd name="T53" fmla="*/ 391 h 624"/>
                <a:gd name="T54" fmla="*/ 39 w 69"/>
                <a:gd name="T55" fmla="*/ 402 h 624"/>
                <a:gd name="T56" fmla="*/ 29 w 69"/>
                <a:gd name="T57" fmla="*/ 425 h 624"/>
                <a:gd name="T58" fmla="*/ 39 w 69"/>
                <a:gd name="T59" fmla="*/ 425 h 624"/>
                <a:gd name="T60" fmla="*/ 29 w 69"/>
                <a:gd name="T61" fmla="*/ 456 h 624"/>
                <a:gd name="T62" fmla="*/ 39 w 69"/>
                <a:gd name="T63" fmla="*/ 435 h 624"/>
                <a:gd name="T64" fmla="*/ 29 w 69"/>
                <a:gd name="T65" fmla="*/ 435 h 624"/>
                <a:gd name="T66" fmla="*/ 39 w 69"/>
                <a:gd name="T67" fmla="*/ 466 h 624"/>
                <a:gd name="T68" fmla="*/ 29 w 69"/>
                <a:gd name="T69" fmla="*/ 489 h 624"/>
                <a:gd name="T70" fmla="*/ 29 w 69"/>
                <a:gd name="T71" fmla="*/ 466 h 624"/>
                <a:gd name="T72" fmla="*/ 39 w 69"/>
                <a:gd name="T73" fmla="*/ 501 h 624"/>
                <a:gd name="T74" fmla="*/ 29 w 69"/>
                <a:gd name="T75" fmla="*/ 523 h 624"/>
                <a:gd name="T76" fmla="*/ 29 w 69"/>
                <a:gd name="T77" fmla="*/ 501 h 624"/>
                <a:gd name="T78" fmla="*/ 39 w 69"/>
                <a:gd name="T79" fmla="*/ 534 h 624"/>
                <a:gd name="T80" fmla="*/ 29 w 69"/>
                <a:gd name="T81" fmla="*/ 557 h 624"/>
                <a:gd name="T82" fmla="*/ 29 w 69"/>
                <a:gd name="T83" fmla="*/ 534 h 624"/>
                <a:gd name="T84" fmla="*/ 39 w 69"/>
                <a:gd name="T85" fmla="*/ 567 h 624"/>
                <a:gd name="T86" fmla="*/ 29 w 69"/>
                <a:gd name="T87" fmla="*/ 590 h 624"/>
                <a:gd name="T88" fmla="*/ 29 w 69"/>
                <a:gd name="T89" fmla="*/ 567 h 624"/>
                <a:gd name="T90" fmla="*/ 39 w 69"/>
                <a:gd name="T91" fmla="*/ 602 h 624"/>
                <a:gd name="T92" fmla="*/ 29 w 69"/>
                <a:gd name="T93" fmla="*/ 624 h 624"/>
                <a:gd name="T94" fmla="*/ 29 w 69"/>
                <a:gd name="T95" fmla="*/ 602 h 624"/>
                <a:gd name="T96" fmla="*/ 69 w 69"/>
                <a:gd name="T97" fmla="*/ 69 h 624"/>
                <a:gd name="T98" fmla="*/ 39 w 69"/>
                <a:gd name="T99" fmla="*/ 87 h 624"/>
                <a:gd name="T100" fmla="*/ 29 w 69"/>
                <a:gd name="T101" fmla="*/ 69 h 624"/>
                <a:gd name="T102" fmla="*/ 34 w 69"/>
                <a:gd name="T103"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 h="624">
                  <a:moveTo>
                    <a:pt x="39" y="121"/>
                  </a:moveTo>
                  <a:lnTo>
                    <a:pt x="39" y="99"/>
                  </a:lnTo>
                  <a:lnTo>
                    <a:pt x="29" y="99"/>
                  </a:lnTo>
                  <a:lnTo>
                    <a:pt x="29" y="121"/>
                  </a:lnTo>
                  <a:lnTo>
                    <a:pt x="39" y="121"/>
                  </a:lnTo>
                  <a:lnTo>
                    <a:pt x="39" y="121"/>
                  </a:lnTo>
                  <a:close/>
                  <a:moveTo>
                    <a:pt x="39" y="155"/>
                  </a:moveTo>
                  <a:lnTo>
                    <a:pt x="39" y="132"/>
                  </a:lnTo>
                  <a:lnTo>
                    <a:pt x="29" y="132"/>
                  </a:lnTo>
                  <a:lnTo>
                    <a:pt x="29" y="155"/>
                  </a:lnTo>
                  <a:lnTo>
                    <a:pt x="39" y="155"/>
                  </a:lnTo>
                  <a:lnTo>
                    <a:pt x="39" y="155"/>
                  </a:lnTo>
                  <a:close/>
                  <a:moveTo>
                    <a:pt x="39" y="188"/>
                  </a:moveTo>
                  <a:lnTo>
                    <a:pt x="39" y="167"/>
                  </a:lnTo>
                  <a:lnTo>
                    <a:pt x="29" y="167"/>
                  </a:lnTo>
                  <a:lnTo>
                    <a:pt x="29" y="188"/>
                  </a:lnTo>
                  <a:lnTo>
                    <a:pt x="39" y="188"/>
                  </a:lnTo>
                  <a:lnTo>
                    <a:pt x="39" y="188"/>
                  </a:lnTo>
                  <a:close/>
                  <a:moveTo>
                    <a:pt x="39" y="222"/>
                  </a:moveTo>
                  <a:lnTo>
                    <a:pt x="39" y="200"/>
                  </a:lnTo>
                  <a:lnTo>
                    <a:pt x="29" y="200"/>
                  </a:lnTo>
                  <a:lnTo>
                    <a:pt x="29" y="222"/>
                  </a:lnTo>
                  <a:lnTo>
                    <a:pt x="39" y="222"/>
                  </a:lnTo>
                  <a:lnTo>
                    <a:pt x="39" y="222"/>
                  </a:lnTo>
                  <a:close/>
                  <a:moveTo>
                    <a:pt x="39" y="256"/>
                  </a:moveTo>
                  <a:lnTo>
                    <a:pt x="39" y="233"/>
                  </a:lnTo>
                  <a:lnTo>
                    <a:pt x="29" y="233"/>
                  </a:lnTo>
                  <a:lnTo>
                    <a:pt x="29" y="256"/>
                  </a:lnTo>
                  <a:lnTo>
                    <a:pt x="39" y="256"/>
                  </a:lnTo>
                  <a:lnTo>
                    <a:pt x="39" y="256"/>
                  </a:lnTo>
                  <a:close/>
                  <a:moveTo>
                    <a:pt x="39" y="290"/>
                  </a:moveTo>
                  <a:lnTo>
                    <a:pt x="39" y="268"/>
                  </a:lnTo>
                  <a:lnTo>
                    <a:pt x="29" y="268"/>
                  </a:lnTo>
                  <a:lnTo>
                    <a:pt x="29" y="290"/>
                  </a:lnTo>
                  <a:lnTo>
                    <a:pt x="39" y="290"/>
                  </a:lnTo>
                  <a:lnTo>
                    <a:pt x="39" y="290"/>
                  </a:lnTo>
                  <a:close/>
                  <a:moveTo>
                    <a:pt x="39" y="324"/>
                  </a:moveTo>
                  <a:lnTo>
                    <a:pt x="39" y="301"/>
                  </a:lnTo>
                  <a:lnTo>
                    <a:pt x="29" y="301"/>
                  </a:lnTo>
                  <a:lnTo>
                    <a:pt x="29" y="324"/>
                  </a:lnTo>
                  <a:lnTo>
                    <a:pt x="39" y="324"/>
                  </a:lnTo>
                  <a:lnTo>
                    <a:pt x="39" y="324"/>
                  </a:lnTo>
                  <a:close/>
                  <a:moveTo>
                    <a:pt x="39" y="357"/>
                  </a:moveTo>
                  <a:lnTo>
                    <a:pt x="39" y="334"/>
                  </a:lnTo>
                  <a:lnTo>
                    <a:pt x="29" y="334"/>
                  </a:lnTo>
                  <a:lnTo>
                    <a:pt x="29" y="357"/>
                  </a:lnTo>
                  <a:lnTo>
                    <a:pt x="39" y="357"/>
                  </a:lnTo>
                  <a:lnTo>
                    <a:pt x="39" y="357"/>
                  </a:lnTo>
                  <a:close/>
                  <a:moveTo>
                    <a:pt x="39" y="391"/>
                  </a:moveTo>
                  <a:lnTo>
                    <a:pt x="39" y="369"/>
                  </a:lnTo>
                  <a:lnTo>
                    <a:pt x="29" y="369"/>
                  </a:lnTo>
                  <a:lnTo>
                    <a:pt x="29" y="391"/>
                  </a:lnTo>
                  <a:lnTo>
                    <a:pt x="39" y="391"/>
                  </a:lnTo>
                  <a:lnTo>
                    <a:pt x="39" y="391"/>
                  </a:lnTo>
                  <a:close/>
                  <a:moveTo>
                    <a:pt x="39" y="425"/>
                  </a:moveTo>
                  <a:lnTo>
                    <a:pt x="39" y="402"/>
                  </a:lnTo>
                  <a:lnTo>
                    <a:pt x="29" y="402"/>
                  </a:lnTo>
                  <a:lnTo>
                    <a:pt x="29" y="425"/>
                  </a:lnTo>
                  <a:lnTo>
                    <a:pt x="39" y="425"/>
                  </a:lnTo>
                  <a:lnTo>
                    <a:pt x="39" y="425"/>
                  </a:lnTo>
                  <a:close/>
                  <a:moveTo>
                    <a:pt x="29" y="435"/>
                  </a:moveTo>
                  <a:lnTo>
                    <a:pt x="29" y="456"/>
                  </a:lnTo>
                  <a:lnTo>
                    <a:pt x="39" y="456"/>
                  </a:lnTo>
                  <a:lnTo>
                    <a:pt x="39" y="435"/>
                  </a:lnTo>
                  <a:lnTo>
                    <a:pt x="29" y="435"/>
                  </a:lnTo>
                  <a:lnTo>
                    <a:pt x="29" y="435"/>
                  </a:lnTo>
                  <a:close/>
                  <a:moveTo>
                    <a:pt x="29" y="466"/>
                  </a:moveTo>
                  <a:lnTo>
                    <a:pt x="39" y="466"/>
                  </a:lnTo>
                  <a:lnTo>
                    <a:pt x="39" y="489"/>
                  </a:lnTo>
                  <a:lnTo>
                    <a:pt x="29" y="489"/>
                  </a:lnTo>
                  <a:lnTo>
                    <a:pt x="29" y="466"/>
                  </a:lnTo>
                  <a:lnTo>
                    <a:pt x="29" y="466"/>
                  </a:lnTo>
                  <a:close/>
                  <a:moveTo>
                    <a:pt x="29" y="501"/>
                  </a:moveTo>
                  <a:lnTo>
                    <a:pt x="39" y="501"/>
                  </a:lnTo>
                  <a:lnTo>
                    <a:pt x="39" y="523"/>
                  </a:lnTo>
                  <a:lnTo>
                    <a:pt x="29" y="523"/>
                  </a:lnTo>
                  <a:lnTo>
                    <a:pt x="29" y="501"/>
                  </a:lnTo>
                  <a:lnTo>
                    <a:pt x="29" y="501"/>
                  </a:lnTo>
                  <a:close/>
                  <a:moveTo>
                    <a:pt x="29" y="534"/>
                  </a:moveTo>
                  <a:lnTo>
                    <a:pt x="39" y="534"/>
                  </a:lnTo>
                  <a:lnTo>
                    <a:pt x="39" y="557"/>
                  </a:lnTo>
                  <a:lnTo>
                    <a:pt x="29" y="557"/>
                  </a:lnTo>
                  <a:lnTo>
                    <a:pt x="29" y="534"/>
                  </a:lnTo>
                  <a:lnTo>
                    <a:pt x="29" y="534"/>
                  </a:lnTo>
                  <a:close/>
                  <a:moveTo>
                    <a:pt x="29" y="567"/>
                  </a:moveTo>
                  <a:lnTo>
                    <a:pt x="39" y="567"/>
                  </a:lnTo>
                  <a:lnTo>
                    <a:pt x="39" y="590"/>
                  </a:lnTo>
                  <a:lnTo>
                    <a:pt x="29" y="590"/>
                  </a:lnTo>
                  <a:lnTo>
                    <a:pt x="29" y="567"/>
                  </a:lnTo>
                  <a:lnTo>
                    <a:pt x="29" y="567"/>
                  </a:lnTo>
                  <a:close/>
                  <a:moveTo>
                    <a:pt x="29" y="602"/>
                  </a:moveTo>
                  <a:lnTo>
                    <a:pt x="39" y="602"/>
                  </a:lnTo>
                  <a:lnTo>
                    <a:pt x="39" y="624"/>
                  </a:lnTo>
                  <a:lnTo>
                    <a:pt x="29" y="624"/>
                  </a:lnTo>
                  <a:lnTo>
                    <a:pt x="29" y="602"/>
                  </a:lnTo>
                  <a:lnTo>
                    <a:pt x="29" y="602"/>
                  </a:lnTo>
                  <a:close/>
                  <a:moveTo>
                    <a:pt x="34" y="0"/>
                  </a:moveTo>
                  <a:lnTo>
                    <a:pt x="69" y="69"/>
                  </a:lnTo>
                  <a:lnTo>
                    <a:pt x="39" y="69"/>
                  </a:lnTo>
                  <a:lnTo>
                    <a:pt x="39" y="87"/>
                  </a:lnTo>
                  <a:lnTo>
                    <a:pt x="29" y="87"/>
                  </a:lnTo>
                  <a:lnTo>
                    <a:pt x="29" y="69"/>
                  </a:lnTo>
                  <a:lnTo>
                    <a:pt x="0" y="69"/>
                  </a:lnTo>
                  <a:lnTo>
                    <a:pt x="34" y="0"/>
                  </a:lnTo>
                  <a:lnTo>
                    <a:pt x="34"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9" name="Freeform 51"/>
            <p:cNvSpPr>
              <a:spLocks noEditPoints="1"/>
            </p:cNvSpPr>
            <p:nvPr/>
          </p:nvSpPr>
          <p:spPr bwMode="auto">
            <a:xfrm>
              <a:off x="4948437" y="4227681"/>
              <a:ext cx="280913" cy="292046"/>
            </a:xfrm>
            <a:custGeom>
              <a:avLst/>
              <a:gdLst>
                <a:gd name="T0" fmla="*/ 181 w 210"/>
                <a:gd name="T1" fmla="*/ 219 h 219"/>
                <a:gd name="T2" fmla="*/ 210 w 210"/>
                <a:gd name="T3" fmla="*/ 161 h 219"/>
                <a:gd name="T4" fmla="*/ 185 w 210"/>
                <a:gd name="T5" fmla="*/ 161 h 219"/>
                <a:gd name="T6" fmla="*/ 185 w 210"/>
                <a:gd name="T7" fmla="*/ 145 h 219"/>
                <a:gd name="T8" fmla="*/ 176 w 210"/>
                <a:gd name="T9" fmla="*/ 145 h 219"/>
                <a:gd name="T10" fmla="*/ 176 w 210"/>
                <a:gd name="T11" fmla="*/ 161 h 219"/>
                <a:gd name="T12" fmla="*/ 152 w 210"/>
                <a:gd name="T13" fmla="*/ 161 h 219"/>
                <a:gd name="T14" fmla="*/ 181 w 210"/>
                <a:gd name="T15" fmla="*/ 219 h 219"/>
                <a:gd name="T16" fmla="*/ 0 w 210"/>
                <a:gd name="T17" fmla="*/ 0 h 219"/>
                <a:gd name="T18" fmla="*/ 0 w 210"/>
                <a:gd name="T19" fmla="*/ 9 h 219"/>
                <a:gd name="T20" fmla="*/ 19 w 210"/>
                <a:gd name="T21" fmla="*/ 9 h 219"/>
                <a:gd name="T22" fmla="*/ 19 w 210"/>
                <a:gd name="T23" fmla="*/ 0 h 219"/>
                <a:gd name="T24" fmla="*/ 0 w 210"/>
                <a:gd name="T25" fmla="*/ 0 h 219"/>
                <a:gd name="T26" fmla="*/ 28 w 210"/>
                <a:gd name="T27" fmla="*/ 0 h 219"/>
                <a:gd name="T28" fmla="*/ 28 w 210"/>
                <a:gd name="T29" fmla="*/ 9 h 219"/>
                <a:gd name="T30" fmla="*/ 47 w 210"/>
                <a:gd name="T31" fmla="*/ 9 h 219"/>
                <a:gd name="T32" fmla="*/ 47 w 210"/>
                <a:gd name="T33" fmla="*/ 0 h 219"/>
                <a:gd name="T34" fmla="*/ 28 w 210"/>
                <a:gd name="T35" fmla="*/ 0 h 219"/>
                <a:gd name="T36" fmla="*/ 57 w 210"/>
                <a:gd name="T37" fmla="*/ 0 h 219"/>
                <a:gd name="T38" fmla="*/ 57 w 210"/>
                <a:gd name="T39" fmla="*/ 9 h 219"/>
                <a:gd name="T40" fmla="*/ 76 w 210"/>
                <a:gd name="T41" fmla="*/ 9 h 219"/>
                <a:gd name="T42" fmla="*/ 76 w 210"/>
                <a:gd name="T43" fmla="*/ 0 h 219"/>
                <a:gd name="T44" fmla="*/ 57 w 210"/>
                <a:gd name="T45" fmla="*/ 0 h 219"/>
                <a:gd name="T46" fmla="*/ 85 w 210"/>
                <a:gd name="T47" fmla="*/ 0 h 219"/>
                <a:gd name="T48" fmla="*/ 85 w 210"/>
                <a:gd name="T49" fmla="*/ 9 h 219"/>
                <a:gd name="T50" fmla="*/ 103 w 210"/>
                <a:gd name="T51" fmla="*/ 10 h 219"/>
                <a:gd name="T52" fmla="*/ 105 w 210"/>
                <a:gd name="T53" fmla="*/ 1 h 219"/>
                <a:gd name="T54" fmla="*/ 85 w 210"/>
                <a:gd name="T55" fmla="*/ 0 h 219"/>
                <a:gd name="T56" fmla="*/ 114 w 210"/>
                <a:gd name="T57" fmla="*/ 3 h 219"/>
                <a:gd name="T58" fmla="*/ 133 w 210"/>
                <a:gd name="T59" fmla="*/ 8 h 219"/>
                <a:gd name="T60" fmla="*/ 130 w 210"/>
                <a:gd name="T61" fmla="*/ 17 h 219"/>
                <a:gd name="T62" fmla="*/ 112 w 210"/>
                <a:gd name="T63" fmla="*/ 12 h 219"/>
                <a:gd name="T64" fmla="*/ 114 w 210"/>
                <a:gd name="T65" fmla="*/ 3 h 219"/>
                <a:gd name="T66" fmla="*/ 142 w 210"/>
                <a:gd name="T67" fmla="*/ 13 h 219"/>
                <a:gd name="T68" fmla="*/ 158 w 210"/>
                <a:gd name="T69" fmla="*/ 24 h 219"/>
                <a:gd name="T70" fmla="*/ 152 w 210"/>
                <a:gd name="T71" fmla="*/ 31 h 219"/>
                <a:gd name="T72" fmla="*/ 138 w 210"/>
                <a:gd name="T73" fmla="*/ 21 h 219"/>
                <a:gd name="T74" fmla="*/ 142 w 210"/>
                <a:gd name="T75" fmla="*/ 13 h 219"/>
                <a:gd name="T76" fmla="*/ 165 w 210"/>
                <a:gd name="T77" fmla="*/ 32 h 219"/>
                <a:gd name="T78" fmla="*/ 175 w 210"/>
                <a:gd name="T79" fmla="*/ 49 h 219"/>
                <a:gd name="T80" fmla="*/ 167 w 210"/>
                <a:gd name="T81" fmla="*/ 53 h 219"/>
                <a:gd name="T82" fmla="*/ 158 w 210"/>
                <a:gd name="T83" fmla="*/ 38 h 219"/>
                <a:gd name="T84" fmla="*/ 165 w 210"/>
                <a:gd name="T85" fmla="*/ 32 h 219"/>
                <a:gd name="T86" fmla="*/ 179 w 210"/>
                <a:gd name="T87" fmla="*/ 58 h 219"/>
                <a:gd name="T88" fmla="*/ 184 w 210"/>
                <a:gd name="T89" fmla="*/ 77 h 219"/>
                <a:gd name="T90" fmla="*/ 174 w 210"/>
                <a:gd name="T91" fmla="*/ 79 h 219"/>
                <a:gd name="T92" fmla="*/ 170 w 210"/>
                <a:gd name="T93" fmla="*/ 61 h 219"/>
                <a:gd name="T94" fmla="*/ 179 w 210"/>
                <a:gd name="T95" fmla="*/ 58 h 219"/>
                <a:gd name="T96" fmla="*/ 185 w 210"/>
                <a:gd name="T97" fmla="*/ 87 h 219"/>
                <a:gd name="T98" fmla="*/ 185 w 210"/>
                <a:gd name="T99" fmla="*/ 106 h 219"/>
                <a:gd name="T100" fmla="*/ 176 w 210"/>
                <a:gd name="T101" fmla="*/ 106 h 219"/>
                <a:gd name="T102" fmla="*/ 175 w 210"/>
                <a:gd name="T103" fmla="*/ 88 h 219"/>
                <a:gd name="T104" fmla="*/ 185 w 210"/>
                <a:gd name="T105" fmla="*/ 87 h 219"/>
                <a:gd name="T106" fmla="*/ 185 w 210"/>
                <a:gd name="T107" fmla="*/ 116 h 219"/>
                <a:gd name="T108" fmla="*/ 185 w 210"/>
                <a:gd name="T109" fmla="*/ 135 h 219"/>
                <a:gd name="T110" fmla="*/ 176 w 210"/>
                <a:gd name="T111" fmla="*/ 135 h 219"/>
                <a:gd name="T112" fmla="*/ 176 w 210"/>
                <a:gd name="T113" fmla="*/ 116 h 219"/>
                <a:gd name="T114" fmla="*/ 185 w 210"/>
                <a:gd name="T115" fmla="*/ 116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0" h="219">
                  <a:moveTo>
                    <a:pt x="181" y="219"/>
                  </a:moveTo>
                  <a:cubicBezTo>
                    <a:pt x="210" y="161"/>
                    <a:pt x="210" y="161"/>
                    <a:pt x="210" y="161"/>
                  </a:cubicBezTo>
                  <a:cubicBezTo>
                    <a:pt x="185" y="161"/>
                    <a:pt x="185" y="161"/>
                    <a:pt x="185" y="161"/>
                  </a:cubicBezTo>
                  <a:cubicBezTo>
                    <a:pt x="185" y="145"/>
                    <a:pt x="185" y="145"/>
                    <a:pt x="185" y="145"/>
                  </a:cubicBezTo>
                  <a:cubicBezTo>
                    <a:pt x="176" y="145"/>
                    <a:pt x="176" y="145"/>
                    <a:pt x="176" y="145"/>
                  </a:cubicBezTo>
                  <a:cubicBezTo>
                    <a:pt x="176" y="161"/>
                    <a:pt x="176" y="161"/>
                    <a:pt x="176" y="161"/>
                  </a:cubicBezTo>
                  <a:cubicBezTo>
                    <a:pt x="152" y="161"/>
                    <a:pt x="152" y="161"/>
                    <a:pt x="152" y="161"/>
                  </a:cubicBezTo>
                  <a:cubicBezTo>
                    <a:pt x="181" y="219"/>
                    <a:pt x="181" y="219"/>
                    <a:pt x="181" y="219"/>
                  </a:cubicBezTo>
                  <a:close/>
                  <a:moveTo>
                    <a:pt x="0" y="0"/>
                  </a:moveTo>
                  <a:cubicBezTo>
                    <a:pt x="0" y="9"/>
                    <a:pt x="0" y="9"/>
                    <a:pt x="0" y="9"/>
                  </a:cubicBezTo>
                  <a:cubicBezTo>
                    <a:pt x="19" y="9"/>
                    <a:pt x="19" y="9"/>
                    <a:pt x="19" y="9"/>
                  </a:cubicBezTo>
                  <a:cubicBezTo>
                    <a:pt x="19" y="0"/>
                    <a:pt x="19" y="0"/>
                    <a:pt x="19" y="0"/>
                  </a:cubicBezTo>
                  <a:cubicBezTo>
                    <a:pt x="0" y="0"/>
                    <a:pt x="0" y="0"/>
                    <a:pt x="0" y="0"/>
                  </a:cubicBezTo>
                  <a:close/>
                  <a:moveTo>
                    <a:pt x="28" y="0"/>
                  </a:moveTo>
                  <a:cubicBezTo>
                    <a:pt x="28" y="9"/>
                    <a:pt x="28" y="9"/>
                    <a:pt x="28" y="9"/>
                  </a:cubicBezTo>
                  <a:cubicBezTo>
                    <a:pt x="47" y="9"/>
                    <a:pt x="47" y="9"/>
                    <a:pt x="47" y="9"/>
                  </a:cubicBezTo>
                  <a:cubicBezTo>
                    <a:pt x="47" y="0"/>
                    <a:pt x="47" y="0"/>
                    <a:pt x="47" y="0"/>
                  </a:cubicBezTo>
                  <a:cubicBezTo>
                    <a:pt x="28" y="0"/>
                    <a:pt x="28" y="0"/>
                    <a:pt x="28" y="0"/>
                  </a:cubicBezTo>
                  <a:close/>
                  <a:moveTo>
                    <a:pt x="57" y="0"/>
                  </a:moveTo>
                  <a:cubicBezTo>
                    <a:pt x="57" y="9"/>
                    <a:pt x="57" y="9"/>
                    <a:pt x="57" y="9"/>
                  </a:cubicBezTo>
                  <a:cubicBezTo>
                    <a:pt x="76" y="9"/>
                    <a:pt x="76" y="9"/>
                    <a:pt x="76" y="9"/>
                  </a:cubicBezTo>
                  <a:cubicBezTo>
                    <a:pt x="76" y="0"/>
                    <a:pt x="76" y="0"/>
                    <a:pt x="76" y="0"/>
                  </a:cubicBezTo>
                  <a:cubicBezTo>
                    <a:pt x="57" y="0"/>
                    <a:pt x="57" y="0"/>
                    <a:pt x="57" y="0"/>
                  </a:cubicBezTo>
                  <a:close/>
                  <a:moveTo>
                    <a:pt x="85" y="0"/>
                  </a:moveTo>
                  <a:cubicBezTo>
                    <a:pt x="85" y="9"/>
                    <a:pt x="85" y="9"/>
                    <a:pt x="85" y="9"/>
                  </a:cubicBezTo>
                  <a:cubicBezTo>
                    <a:pt x="103" y="10"/>
                    <a:pt x="103" y="10"/>
                    <a:pt x="103" y="10"/>
                  </a:cubicBezTo>
                  <a:cubicBezTo>
                    <a:pt x="105" y="1"/>
                    <a:pt x="105" y="1"/>
                    <a:pt x="105" y="1"/>
                  </a:cubicBezTo>
                  <a:cubicBezTo>
                    <a:pt x="85" y="0"/>
                    <a:pt x="85" y="0"/>
                    <a:pt x="85" y="0"/>
                  </a:cubicBezTo>
                  <a:close/>
                  <a:moveTo>
                    <a:pt x="114" y="3"/>
                  </a:moveTo>
                  <a:cubicBezTo>
                    <a:pt x="133" y="8"/>
                    <a:pt x="133" y="8"/>
                    <a:pt x="133" y="8"/>
                  </a:cubicBezTo>
                  <a:cubicBezTo>
                    <a:pt x="130" y="17"/>
                    <a:pt x="130" y="17"/>
                    <a:pt x="130" y="17"/>
                  </a:cubicBezTo>
                  <a:cubicBezTo>
                    <a:pt x="124" y="14"/>
                    <a:pt x="118" y="13"/>
                    <a:pt x="112" y="12"/>
                  </a:cubicBezTo>
                  <a:cubicBezTo>
                    <a:pt x="114" y="3"/>
                    <a:pt x="114" y="3"/>
                    <a:pt x="114" y="3"/>
                  </a:cubicBezTo>
                  <a:close/>
                  <a:moveTo>
                    <a:pt x="142" y="13"/>
                  </a:moveTo>
                  <a:cubicBezTo>
                    <a:pt x="158" y="24"/>
                    <a:pt x="158" y="24"/>
                    <a:pt x="158" y="24"/>
                  </a:cubicBezTo>
                  <a:cubicBezTo>
                    <a:pt x="152" y="31"/>
                    <a:pt x="152" y="31"/>
                    <a:pt x="152" y="31"/>
                  </a:cubicBezTo>
                  <a:cubicBezTo>
                    <a:pt x="138" y="21"/>
                    <a:pt x="138" y="21"/>
                    <a:pt x="138" y="21"/>
                  </a:cubicBezTo>
                  <a:cubicBezTo>
                    <a:pt x="142" y="13"/>
                    <a:pt x="142" y="13"/>
                    <a:pt x="142" y="13"/>
                  </a:cubicBezTo>
                  <a:close/>
                  <a:moveTo>
                    <a:pt x="165" y="32"/>
                  </a:moveTo>
                  <a:cubicBezTo>
                    <a:pt x="175" y="49"/>
                    <a:pt x="175" y="49"/>
                    <a:pt x="175" y="49"/>
                  </a:cubicBezTo>
                  <a:cubicBezTo>
                    <a:pt x="167" y="53"/>
                    <a:pt x="167" y="53"/>
                    <a:pt x="167" y="53"/>
                  </a:cubicBezTo>
                  <a:cubicBezTo>
                    <a:pt x="158" y="38"/>
                    <a:pt x="158" y="38"/>
                    <a:pt x="158" y="38"/>
                  </a:cubicBezTo>
                  <a:cubicBezTo>
                    <a:pt x="165" y="32"/>
                    <a:pt x="165" y="32"/>
                    <a:pt x="165" y="32"/>
                  </a:cubicBezTo>
                  <a:close/>
                  <a:moveTo>
                    <a:pt x="179" y="58"/>
                  </a:moveTo>
                  <a:cubicBezTo>
                    <a:pt x="184" y="77"/>
                    <a:pt x="184" y="77"/>
                    <a:pt x="184" y="77"/>
                  </a:cubicBezTo>
                  <a:cubicBezTo>
                    <a:pt x="174" y="79"/>
                    <a:pt x="174" y="79"/>
                    <a:pt x="174" y="79"/>
                  </a:cubicBezTo>
                  <a:cubicBezTo>
                    <a:pt x="170" y="61"/>
                    <a:pt x="170" y="61"/>
                    <a:pt x="170" y="61"/>
                  </a:cubicBezTo>
                  <a:cubicBezTo>
                    <a:pt x="179" y="58"/>
                    <a:pt x="179" y="58"/>
                    <a:pt x="179" y="58"/>
                  </a:cubicBezTo>
                  <a:close/>
                  <a:moveTo>
                    <a:pt x="185" y="87"/>
                  </a:moveTo>
                  <a:cubicBezTo>
                    <a:pt x="185" y="106"/>
                    <a:pt x="185" y="106"/>
                    <a:pt x="185" y="106"/>
                  </a:cubicBezTo>
                  <a:cubicBezTo>
                    <a:pt x="176" y="106"/>
                    <a:pt x="176" y="106"/>
                    <a:pt x="176" y="106"/>
                  </a:cubicBezTo>
                  <a:cubicBezTo>
                    <a:pt x="175" y="88"/>
                    <a:pt x="175" y="88"/>
                    <a:pt x="175" y="88"/>
                  </a:cubicBezTo>
                  <a:cubicBezTo>
                    <a:pt x="185" y="87"/>
                    <a:pt x="185" y="87"/>
                    <a:pt x="185" y="87"/>
                  </a:cubicBezTo>
                  <a:close/>
                  <a:moveTo>
                    <a:pt x="185" y="116"/>
                  </a:moveTo>
                  <a:cubicBezTo>
                    <a:pt x="185" y="135"/>
                    <a:pt x="185" y="135"/>
                    <a:pt x="185" y="135"/>
                  </a:cubicBezTo>
                  <a:cubicBezTo>
                    <a:pt x="176" y="135"/>
                    <a:pt x="176" y="135"/>
                    <a:pt x="176" y="135"/>
                  </a:cubicBezTo>
                  <a:cubicBezTo>
                    <a:pt x="176" y="116"/>
                    <a:pt x="176" y="116"/>
                    <a:pt x="176" y="116"/>
                  </a:cubicBezTo>
                  <a:cubicBezTo>
                    <a:pt x="185" y="116"/>
                    <a:pt x="185" y="116"/>
                    <a:pt x="185" y="116"/>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50" name="Freeform 35"/>
            <p:cNvSpPr>
              <a:spLocks noChangeAspect="1" noEditPoints="1"/>
            </p:cNvSpPr>
            <p:nvPr/>
          </p:nvSpPr>
          <p:spPr bwMode="auto">
            <a:xfrm>
              <a:off x="5968930" y="3286466"/>
              <a:ext cx="252347" cy="169832"/>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sp>
          <p:nvSpPr>
            <p:cNvPr id="51" name="Freeform 61"/>
            <p:cNvSpPr>
              <a:spLocks noChangeAspect="1"/>
            </p:cNvSpPr>
            <p:nvPr/>
          </p:nvSpPr>
          <p:spPr bwMode="auto">
            <a:xfrm>
              <a:off x="2907449" y="3557879"/>
              <a:ext cx="215843" cy="223796"/>
            </a:xfrm>
            <a:custGeom>
              <a:avLst/>
              <a:gdLst>
                <a:gd name="T0" fmla="*/ 99 w 137"/>
                <a:gd name="T1" fmla="*/ 57 h 142"/>
                <a:gd name="T2" fmla="*/ 137 w 137"/>
                <a:gd name="T3" fmla="*/ 57 h 142"/>
                <a:gd name="T4" fmla="*/ 76 w 137"/>
                <a:gd name="T5" fmla="*/ 4 h 142"/>
                <a:gd name="T6" fmla="*/ 69 w 137"/>
                <a:gd name="T7" fmla="*/ 0 h 142"/>
                <a:gd name="T8" fmla="*/ 62 w 137"/>
                <a:gd name="T9" fmla="*/ 4 h 142"/>
                <a:gd name="T10" fmla="*/ 0 w 137"/>
                <a:gd name="T11" fmla="*/ 57 h 142"/>
                <a:gd name="T12" fmla="*/ 39 w 137"/>
                <a:gd name="T13" fmla="*/ 57 h 142"/>
                <a:gd name="T14" fmla="*/ 62 w 137"/>
                <a:gd name="T15" fmla="*/ 4 h 142"/>
                <a:gd name="T16" fmla="*/ 62 w 137"/>
                <a:gd name="T17" fmla="*/ 5 h 142"/>
                <a:gd name="T18" fmla="*/ 43 w 137"/>
                <a:gd name="T19" fmla="*/ 57 h 142"/>
                <a:gd name="T20" fmla="*/ 64 w 137"/>
                <a:gd name="T21" fmla="*/ 57 h 142"/>
                <a:gd name="T22" fmla="*/ 64 w 137"/>
                <a:gd name="T23" fmla="*/ 122 h 142"/>
                <a:gd name="T24" fmla="*/ 64 w 137"/>
                <a:gd name="T25" fmla="*/ 125 h 142"/>
                <a:gd name="T26" fmla="*/ 64 w 137"/>
                <a:gd name="T27" fmla="*/ 130 h 142"/>
                <a:gd name="T28" fmla="*/ 76 w 137"/>
                <a:gd name="T29" fmla="*/ 142 h 142"/>
                <a:gd name="T30" fmla="*/ 87 w 137"/>
                <a:gd name="T31" fmla="*/ 130 h 142"/>
                <a:gd name="T32" fmla="*/ 87 w 137"/>
                <a:gd name="T33" fmla="*/ 125 h 142"/>
                <a:gd name="T34" fmla="*/ 79 w 137"/>
                <a:gd name="T35" fmla="*/ 125 h 142"/>
                <a:gd name="T36" fmla="*/ 79 w 137"/>
                <a:gd name="T37" fmla="*/ 127 h 142"/>
                <a:gd name="T38" fmla="*/ 79 w 137"/>
                <a:gd name="T39" fmla="*/ 129 h 142"/>
                <a:gd name="T40" fmla="*/ 76 w 137"/>
                <a:gd name="T41" fmla="*/ 133 h 142"/>
                <a:gd name="T42" fmla="*/ 72 w 137"/>
                <a:gd name="T43" fmla="*/ 129 h 142"/>
                <a:gd name="T44" fmla="*/ 72 w 137"/>
                <a:gd name="T45" fmla="*/ 127 h 142"/>
                <a:gd name="T46" fmla="*/ 72 w 137"/>
                <a:gd name="T47" fmla="*/ 125 h 142"/>
                <a:gd name="T48" fmla="*/ 72 w 137"/>
                <a:gd name="T49" fmla="*/ 111 h 142"/>
                <a:gd name="T50" fmla="*/ 72 w 137"/>
                <a:gd name="T51" fmla="*/ 57 h 142"/>
                <a:gd name="T52" fmla="*/ 94 w 137"/>
                <a:gd name="T53" fmla="*/ 57 h 142"/>
                <a:gd name="T54" fmla="*/ 76 w 137"/>
                <a:gd name="T55" fmla="*/ 5 h 142"/>
                <a:gd name="T56" fmla="*/ 76 w 137"/>
                <a:gd name="T57" fmla="*/ 4 h 142"/>
                <a:gd name="T58" fmla="*/ 99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99" y="57"/>
                  </a:moveTo>
                  <a:cubicBezTo>
                    <a:pt x="137" y="57"/>
                    <a:pt x="137" y="57"/>
                    <a:pt x="137" y="57"/>
                  </a:cubicBezTo>
                  <a:cubicBezTo>
                    <a:pt x="130" y="28"/>
                    <a:pt x="105" y="7"/>
                    <a:pt x="76" y="4"/>
                  </a:cubicBezTo>
                  <a:cubicBezTo>
                    <a:pt x="74" y="1"/>
                    <a:pt x="72" y="0"/>
                    <a:pt x="69" y="0"/>
                  </a:cubicBezTo>
                  <a:cubicBezTo>
                    <a:pt x="66" y="0"/>
                    <a:pt x="64" y="1"/>
                    <a:pt x="62" y="4"/>
                  </a:cubicBezTo>
                  <a:cubicBezTo>
                    <a:pt x="32" y="6"/>
                    <a:pt x="7" y="28"/>
                    <a:pt x="0" y="57"/>
                  </a:cubicBezTo>
                  <a:cubicBezTo>
                    <a:pt x="39" y="57"/>
                    <a:pt x="39" y="57"/>
                    <a:pt x="39" y="57"/>
                  </a:cubicBezTo>
                  <a:cubicBezTo>
                    <a:pt x="39" y="24"/>
                    <a:pt x="58" y="7"/>
                    <a:pt x="62" y="4"/>
                  </a:cubicBezTo>
                  <a:cubicBezTo>
                    <a:pt x="62" y="4"/>
                    <a:pt x="62" y="5"/>
                    <a:pt x="62" y="5"/>
                  </a:cubicBezTo>
                  <a:cubicBezTo>
                    <a:pt x="41" y="31"/>
                    <a:pt x="43" y="57"/>
                    <a:pt x="43" y="57"/>
                  </a:cubicBezTo>
                  <a:cubicBezTo>
                    <a:pt x="64" y="57"/>
                    <a:pt x="64" y="57"/>
                    <a:pt x="64" y="57"/>
                  </a:cubicBezTo>
                  <a:cubicBezTo>
                    <a:pt x="64" y="122"/>
                    <a:pt x="64" y="122"/>
                    <a:pt x="64" y="122"/>
                  </a:cubicBezTo>
                  <a:cubicBezTo>
                    <a:pt x="64" y="125"/>
                    <a:pt x="64" y="125"/>
                    <a:pt x="64" y="125"/>
                  </a:cubicBezTo>
                  <a:cubicBezTo>
                    <a:pt x="64" y="130"/>
                    <a:pt x="64" y="130"/>
                    <a:pt x="64" y="130"/>
                  </a:cubicBezTo>
                  <a:cubicBezTo>
                    <a:pt x="64" y="136"/>
                    <a:pt x="69" y="142"/>
                    <a:pt x="76" y="142"/>
                  </a:cubicBezTo>
                  <a:cubicBezTo>
                    <a:pt x="82" y="142"/>
                    <a:pt x="87" y="136"/>
                    <a:pt x="87" y="130"/>
                  </a:cubicBezTo>
                  <a:cubicBezTo>
                    <a:pt x="87" y="125"/>
                    <a:pt x="87" y="125"/>
                    <a:pt x="87" y="125"/>
                  </a:cubicBezTo>
                  <a:cubicBezTo>
                    <a:pt x="79" y="125"/>
                    <a:pt x="79" y="125"/>
                    <a:pt x="79" y="125"/>
                  </a:cubicBezTo>
                  <a:cubicBezTo>
                    <a:pt x="79" y="127"/>
                    <a:pt x="79" y="127"/>
                    <a:pt x="79" y="127"/>
                  </a:cubicBezTo>
                  <a:cubicBezTo>
                    <a:pt x="79" y="129"/>
                    <a:pt x="79" y="129"/>
                    <a:pt x="79" y="129"/>
                  </a:cubicBezTo>
                  <a:cubicBezTo>
                    <a:pt x="79" y="131"/>
                    <a:pt x="78" y="133"/>
                    <a:pt x="76" y="133"/>
                  </a:cubicBezTo>
                  <a:cubicBezTo>
                    <a:pt x="74" y="133"/>
                    <a:pt x="72" y="131"/>
                    <a:pt x="72" y="129"/>
                  </a:cubicBezTo>
                  <a:cubicBezTo>
                    <a:pt x="72" y="127"/>
                    <a:pt x="72" y="127"/>
                    <a:pt x="72" y="127"/>
                  </a:cubicBezTo>
                  <a:cubicBezTo>
                    <a:pt x="72" y="125"/>
                    <a:pt x="72" y="125"/>
                    <a:pt x="72" y="125"/>
                  </a:cubicBezTo>
                  <a:cubicBezTo>
                    <a:pt x="72" y="111"/>
                    <a:pt x="72" y="111"/>
                    <a:pt x="72" y="111"/>
                  </a:cubicBezTo>
                  <a:cubicBezTo>
                    <a:pt x="72" y="57"/>
                    <a:pt x="72" y="57"/>
                    <a:pt x="72" y="57"/>
                  </a:cubicBezTo>
                  <a:cubicBezTo>
                    <a:pt x="94" y="57"/>
                    <a:pt x="94" y="57"/>
                    <a:pt x="94" y="57"/>
                  </a:cubicBezTo>
                  <a:cubicBezTo>
                    <a:pt x="94" y="57"/>
                    <a:pt x="97" y="31"/>
                    <a:pt x="76" y="5"/>
                  </a:cubicBezTo>
                  <a:cubicBezTo>
                    <a:pt x="76" y="5"/>
                    <a:pt x="76" y="4"/>
                    <a:pt x="76" y="4"/>
                  </a:cubicBezTo>
                  <a:cubicBezTo>
                    <a:pt x="80" y="7"/>
                    <a:pt x="99" y="24"/>
                    <a:pt x="99" y="57"/>
                  </a:cubicBezTo>
                  <a:close/>
                </a:path>
              </a:pathLst>
            </a:custGeom>
            <a:solidFill>
              <a:schemeClr val="bg1"/>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grpSp>
          <p:nvGrpSpPr>
            <p:cNvPr id="52" name="Group 24"/>
            <p:cNvGrpSpPr>
              <a:grpSpLocks noChangeAspect="1"/>
            </p:cNvGrpSpPr>
            <p:nvPr/>
          </p:nvGrpSpPr>
          <p:grpSpPr>
            <a:xfrm>
              <a:off x="5623995" y="4050629"/>
              <a:ext cx="216000" cy="243629"/>
              <a:chOff x="5513440" y="1766202"/>
              <a:chExt cx="429274" cy="484183"/>
            </a:xfrm>
            <a:solidFill>
              <a:schemeClr val="bg1"/>
            </a:solidFill>
          </p:grpSpPr>
          <p:sp>
            <p:nvSpPr>
              <p:cNvPr id="53"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54"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55"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grpSp>
          <p:nvGrpSpPr>
            <p:cNvPr id="61" name="Group 33"/>
            <p:cNvGrpSpPr>
              <a:grpSpLocks noChangeAspect="1"/>
            </p:cNvGrpSpPr>
            <p:nvPr/>
          </p:nvGrpSpPr>
          <p:grpSpPr>
            <a:xfrm>
              <a:off x="3289372" y="3001710"/>
              <a:ext cx="216000" cy="183437"/>
              <a:chOff x="2950272" y="1314466"/>
              <a:chExt cx="496661" cy="421788"/>
            </a:xfrm>
            <a:solidFill>
              <a:schemeClr val="bg1"/>
            </a:solidFill>
          </p:grpSpPr>
          <p:sp>
            <p:nvSpPr>
              <p:cNvPr id="62" name="Freeform 12"/>
              <p:cNvSpPr>
                <a:spLocks/>
              </p:cNvSpPr>
              <p:nvPr/>
            </p:nvSpPr>
            <p:spPr bwMode="auto">
              <a:xfrm>
                <a:off x="3107507" y="1559052"/>
                <a:ext cx="89848" cy="89848"/>
              </a:xfrm>
              <a:custGeom>
                <a:avLst/>
                <a:gdLst>
                  <a:gd name="T0" fmla="*/ 36 w 36"/>
                  <a:gd name="T1" fmla="*/ 20 h 36"/>
                  <a:gd name="T2" fmla="*/ 16 w 36"/>
                  <a:gd name="T3" fmla="*/ 0 h 36"/>
                  <a:gd name="T4" fmla="*/ 16 w 36"/>
                  <a:gd name="T5" fmla="*/ 0 h 36"/>
                  <a:gd name="T6" fmla="*/ 0 w 36"/>
                  <a:gd name="T7" fmla="*/ 36 h 36"/>
                  <a:gd name="T8" fmla="*/ 36 w 36"/>
                  <a:gd name="T9" fmla="*/ 20 h 36"/>
                </a:gdLst>
                <a:ahLst/>
                <a:cxnLst>
                  <a:cxn ang="0">
                    <a:pos x="T0" y="T1"/>
                  </a:cxn>
                  <a:cxn ang="0">
                    <a:pos x="T2" y="T3"/>
                  </a:cxn>
                  <a:cxn ang="0">
                    <a:pos x="T4" y="T5"/>
                  </a:cxn>
                  <a:cxn ang="0">
                    <a:pos x="T6" y="T7"/>
                  </a:cxn>
                  <a:cxn ang="0">
                    <a:pos x="T8" y="T9"/>
                  </a:cxn>
                </a:cxnLst>
                <a:rect l="0" t="0" r="r" b="b"/>
                <a:pathLst>
                  <a:path w="36" h="36">
                    <a:moveTo>
                      <a:pt x="36" y="20"/>
                    </a:moveTo>
                    <a:lnTo>
                      <a:pt x="16" y="0"/>
                    </a:lnTo>
                    <a:lnTo>
                      <a:pt x="16" y="0"/>
                    </a:lnTo>
                    <a:lnTo>
                      <a:pt x="0" y="36"/>
                    </a:ln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63" name="Rectangle 13"/>
              <p:cNvSpPr>
                <a:spLocks noChangeArrowheads="1"/>
              </p:cNvSpPr>
              <p:nvPr/>
            </p:nvSpPr>
            <p:spPr bwMode="auto">
              <a:xfrm>
                <a:off x="3197355" y="1608968"/>
                <a:ext cx="2497" cy="24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64" name="Freeform 14"/>
              <p:cNvSpPr>
                <a:spLocks/>
              </p:cNvSpPr>
              <p:nvPr/>
            </p:nvSpPr>
            <p:spPr bwMode="auto">
              <a:xfrm>
                <a:off x="3159917" y="1344415"/>
                <a:ext cx="227117" cy="222125"/>
              </a:xfrm>
              <a:custGeom>
                <a:avLst/>
                <a:gdLst>
                  <a:gd name="T0" fmla="*/ 81 w 91"/>
                  <a:gd name="T1" fmla="*/ 0 h 89"/>
                  <a:gd name="T2" fmla="*/ 0 w 91"/>
                  <a:gd name="T3" fmla="*/ 81 h 89"/>
                  <a:gd name="T4" fmla="*/ 8 w 91"/>
                  <a:gd name="T5" fmla="*/ 89 h 89"/>
                  <a:gd name="T6" fmla="*/ 91 w 91"/>
                  <a:gd name="T7" fmla="*/ 8 h 89"/>
                  <a:gd name="T8" fmla="*/ 81 w 91"/>
                  <a:gd name="T9" fmla="*/ 0 h 89"/>
                </a:gdLst>
                <a:ahLst/>
                <a:cxnLst>
                  <a:cxn ang="0">
                    <a:pos x="T0" y="T1"/>
                  </a:cxn>
                  <a:cxn ang="0">
                    <a:pos x="T2" y="T3"/>
                  </a:cxn>
                  <a:cxn ang="0">
                    <a:pos x="T4" y="T5"/>
                  </a:cxn>
                  <a:cxn ang="0">
                    <a:pos x="T6" y="T7"/>
                  </a:cxn>
                  <a:cxn ang="0">
                    <a:pos x="T8" y="T9"/>
                  </a:cxn>
                </a:cxnLst>
                <a:rect l="0" t="0" r="r" b="b"/>
                <a:pathLst>
                  <a:path w="91" h="89">
                    <a:moveTo>
                      <a:pt x="81" y="0"/>
                    </a:moveTo>
                    <a:lnTo>
                      <a:pt x="0" y="81"/>
                    </a:lnTo>
                    <a:lnTo>
                      <a:pt x="8" y="89"/>
                    </a:lnTo>
                    <a:lnTo>
                      <a:pt x="91" y="8"/>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65" name="Freeform 15"/>
              <p:cNvSpPr>
                <a:spLocks/>
              </p:cNvSpPr>
              <p:nvPr/>
            </p:nvSpPr>
            <p:spPr bwMode="auto">
              <a:xfrm>
                <a:off x="3189867" y="1374365"/>
                <a:ext cx="227117" cy="224620"/>
              </a:xfrm>
              <a:custGeom>
                <a:avLst/>
                <a:gdLst>
                  <a:gd name="T0" fmla="*/ 0 w 91"/>
                  <a:gd name="T1" fmla="*/ 82 h 90"/>
                  <a:gd name="T2" fmla="*/ 8 w 91"/>
                  <a:gd name="T3" fmla="*/ 90 h 90"/>
                  <a:gd name="T4" fmla="*/ 91 w 91"/>
                  <a:gd name="T5" fmla="*/ 8 h 90"/>
                  <a:gd name="T6" fmla="*/ 83 w 91"/>
                  <a:gd name="T7" fmla="*/ 0 h 90"/>
                  <a:gd name="T8" fmla="*/ 0 w 91"/>
                  <a:gd name="T9" fmla="*/ 82 h 90"/>
                </a:gdLst>
                <a:ahLst/>
                <a:cxnLst>
                  <a:cxn ang="0">
                    <a:pos x="T0" y="T1"/>
                  </a:cxn>
                  <a:cxn ang="0">
                    <a:pos x="T2" y="T3"/>
                  </a:cxn>
                  <a:cxn ang="0">
                    <a:pos x="T4" y="T5"/>
                  </a:cxn>
                  <a:cxn ang="0">
                    <a:pos x="T6" y="T7"/>
                  </a:cxn>
                  <a:cxn ang="0">
                    <a:pos x="T8" y="T9"/>
                  </a:cxn>
                </a:cxnLst>
                <a:rect l="0" t="0" r="r" b="b"/>
                <a:pathLst>
                  <a:path w="91" h="90">
                    <a:moveTo>
                      <a:pt x="0" y="82"/>
                    </a:moveTo>
                    <a:lnTo>
                      <a:pt x="8" y="90"/>
                    </a:lnTo>
                    <a:lnTo>
                      <a:pt x="91" y="8"/>
                    </a:lnTo>
                    <a:lnTo>
                      <a:pt x="83"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66" name="Freeform 16"/>
              <p:cNvSpPr>
                <a:spLocks/>
              </p:cNvSpPr>
              <p:nvPr/>
            </p:nvSpPr>
            <p:spPr bwMode="auto">
              <a:xfrm>
                <a:off x="3377051" y="1314466"/>
                <a:ext cx="69882" cy="64890"/>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3"/>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67" name="Freeform 17"/>
              <p:cNvSpPr>
                <a:spLocks/>
              </p:cNvSpPr>
              <p:nvPr/>
            </p:nvSpPr>
            <p:spPr bwMode="auto">
              <a:xfrm>
                <a:off x="2950272" y="1324449"/>
                <a:ext cx="416796" cy="411805"/>
              </a:xfrm>
              <a:custGeom>
                <a:avLst/>
                <a:gdLst>
                  <a:gd name="T0" fmla="*/ 147 w 167"/>
                  <a:gd name="T1" fmla="*/ 145 h 165"/>
                  <a:gd name="T2" fmla="*/ 20 w 167"/>
                  <a:gd name="T3" fmla="*/ 145 h 165"/>
                  <a:gd name="T4" fmla="*/ 20 w 167"/>
                  <a:gd name="T5" fmla="*/ 20 h 165"/>
                  <a:gd name="T6" fmla="*/ 139 w 167"/>
                  <a:gd name="T7" fmla="*/ 20 h 165"/>
                  <a:gd name="T8" fmla="*/ 160 w 167"/>
                  <a:gd name="T9" fmla="*/ 0 h 165"/>
                  <a:gd name="T10" fmla="*/ 0 w 167"/>
                  <a:gd name="T11" fmla="*/ 0 h 165"/>
                  <a:gd name="T12" fmla="*/ 0 w 167"/>
                  <a:gd name="T13" fmla="*/ 165 h 165"/>
                  <a:gd name="T14" fmla="*/ 167 w 167"/>
                  <a:gd name="T15" fmla="*/ 165 h 165"/>
                  <a:gd name="T16" fmla="*/ 167 w 167"/>
                  <a:gd name="T17" fmla="*/ 61 h 165"/>
                  <a:gd name="T18" fmla="*/ 147 w 167"/>
                  <a:gd name="T19" fmla="*/ 81 h 165"/>
                  <a:gd name="T20" fmla="*/ 147 w 167"/>
                  <a:gd name="T21" fmla="*/ 14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 h="165">
                    <a:moveTo>
                      <a:pt x="147" y="145"/>
                    </a:moveTo>
                    <a:lnTo>
                      <a:pt x="20" y="145"/>
                    </a:lnTo>
                    <a:lnTo>
                      <a:pt x="20" y="20"/>
                    </a:lnTo>
                    <a:lnTo>
                      <a:pt x="139" y="20"/>
                    </a:lnTo>
                    <a:lnTo>
                      <a:pt x="160" y="0"/>
                    </a:lnTo>
                    <a:lnTo>
                      <a:pt x="0" y="0"/>
                    </a:lnTo>
                    <a:lnTo>
                      <a:pt x="0" y="165"/>
                    </a:lnTo>
                    <a:lnTo>
                      <a:pt x="167" y="165"/>
                    </a:lnTo>
                    <a:lnTo>
                      <a:pt x="167" y="61"/>
                    </a:lnTo>
                    <a:lnTo>
                      <a:pt x="147" y="81"/>
                    </a:lnTo>
                    <a:lnTo>
                      <a:pt x="147"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grpSp>
          <p:nvGrpSpPr>
            <p:cNvPr id="69" name="组合 68"/>
            <p:cNvGrpSpPr>
              <a:grpSpLocks noChangeAspect="1"/>
            </p:cNvGrpSpPr>
            <p:nvPr/>
          </p:nvGrpSpPr>
          <p:grpSpPr>
            <a:xfrm>
              <a:off x="5493311" y="2633965"/>
              <a:ext cx="216000" cy="181725"/>
              <a:chOff x="5146675" y="766763"/>
              <a:chExt cx="1590676" cy="1338263"/>
            </a:xfrm>
            <a:solidFill>
              <a:schemeClr val="bg1"/>
            </a:solidFill>
          </p:grpSpPr>
          <p:sp>
            <p:nvSpPr>
              <p:cNvPr id="70" name="Oval 18"/>
              <p:cNvSpPr>
                <a:spLocks noChangeArrowheads="1"/>
              </p:cNvSpPr>
              <p:nvPr/>
            </p:nvSpPr>
            <p:spPr bwMode="auto">
              <a:xfrm>
                <a:off x="5675313" y="766763"/>
                <a:ext cx="533400" cy="534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1" name="Freeform 19"/>
              <p:cNvSpPr>
                <a:spLocks/>
              </p:cNvSpPr>
              <p:nvPr/>
            </p:nvSpPr>
            <p:spPr bwMode="auto">
              <a:xfrm>
                <a:off x="5511800" y="1344613"/>
                <a:ext cx="860425" cy="760413"/>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2" name="Freeform 20"/>
              <p:cNvSpPr>
                <a:spLocks/>
              </p:cNvSpPr>
              <p:nvPr/>
            </p:nvSpPr>
            <p:spPr bwMode="auto">
              <a:xfrm>
                <a:off x="5900738" y="1319213"/>
                <a:ext cx="85725" cy="50800"/>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3" name="Freeform 21"/>
              <p:cNvSpPr>
                <a:spLocks/>
              </p:cNvSpPr>
              <p:nvPr/>
            </p:nvSpPr>
            <p:spPr bwMode="auto">
              <a:xfrm>
                <a:off x="5894388" y="1377951"/>
                <a:ext cx="95250"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4" name="Freeform 22"/>
              <p:cNvSpPr>
                <a:spLocks/>
              </p:cNvSpPr>
              <p:nvPr/>
            </p:nvSpPr>
            <p:spPr bwMode="auto">
              <a:xfrm>
                <a:off x="5432425" y="1427163"/>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5" name="Freeform 23"/>
              <p:cNvSpPr>
                <a:spLocks/>
              </p:cNvSpPr>
              <p:nvPr/>
            </p:nvSpPr>
            <p:spPr bwMode="auto">
              <a:xfrm>
                <a:off x="5146675" y="1401763"/>
                <a:ext cx="465138" cy="568325"/>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6" name="Freeform 24"/>
              <p:cNvSpPr>
                <a:spLocks/>
              </p:cNvSpPr>
              <p:nvPr/>
            </p:nvSpPr>
            <p:spPr bwMode="auto">
              <a:xfrm>
                <a:off x="5438775" y="1381126"/>
                <a:ext cx="61913" cy="41275"/>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7" name="Oval 25"/>
              <p:cNvSpPr>
                <a:spLocks noChangeArrowheads="1"/>
              </p:cNvSpPr>
              <p:nvPr/>
            </p:nvSpPr>
            <p:spPr bwMode="auto">
              <a:xfrm>
                <a:off x="5267325" y="966788"/>
                <a:ext cx="401638" cy="403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8" name="Freeform 26"/>
              <p:cNvSpPr>
                <a:spLocks/>
              </p:cNvSpPr>
              <p:nvPr/>
            </p:nvSpPr>
            <p:spPr bwMode="auto">
              <a:xfrm>
                <a:off x="6386513" y="1381126"/>
                <a:ext cx="61913" cy="41275"/>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9" name="Freeform 27"/>
              <p:cNvSpPr>
                <a:spLocks/>
              </p:cNvSpPr>
              <p:nvPr/>
            </p:nvSpPr>
            <p:spPr bwMode="auto">
              <a:xfrm>
                <a:off x="6380163" y="1427163"/>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80" name="Oval 28"/>
              <p:cNvSpPr>
                <a:spLocks noChangeArrowheads="1"/>
              </p:cNvSpPr>
              <p:nvPr/>
            </p:nvSpPr>
            <p:spPr bwMode="auto">
              <a:xfrm>
                <a:off x="6215063" y="966788"/>
                <a:ext cx="403225" cy="403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81" name="Freeform 29"/>
              <p:cNvSpPr>
                <a:spLocks/>
              </p:cNvSpPr>
              <p:nvPr/>
            </p:nvSpPr>
            <p:spPr bwMode="auto">
              <a:xfrm>
                <a:off x="6272213" y="1401763"/>
                <a:ext cx="465138" cy="568325"/>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grpSp>
        <p:grpSp>
          <p:nvGrpSpPr>
            <p:cNvPr id="82" name="组合 81"/>
            <p:cNvGrpSpPr>
              <a:grpSpLocks noChangeAspect="1"/>
            </p:cNvGrpSpPr>
            <p:nvPr/>
          </p:nvGrpSpPr>
          <p:grpSpPr>
            <a:xfrm>
              <a:off x="3205941" y="2344412"/>
              <a:ext cx="216000" cy="200444"/>
              <a:chOff x="5278438" y="2973388"/>
              <a:chExt cx="1344613" cy="1247775"/>
            </a:xfrm>
            <a:solidFill>
              <a:schemeClr val="bg1"/>
            </a:solidFill>
          </p:grpSpPr>
          <p:sp>
            <p:nvSpPr>
              <p:cNvPr id="83"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sp>
            <p:nvSpPr>
              <p:cNvPr id="84" name="Freeform 68"/>
              <p:cNvSpPr>
                <a:spLocks/>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sp>
            <p:nvSpPr>
              <p:cNvPr id="85" name="Freeform 69"/>
              <p:cNvSpPr>
                <a:spLocks/>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sp>
            <p:nvSpPr>
              <p:cNvPr id="86"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grpSp>
        <p:grpSp>
          <p:nvGrpSpPr>
            <p:cNvPr id="87" name="组合 86"/>
            <p:cNvGrpSpPr>
              <a:grpSpLocks noChangeAspect="1"/>
            </p:cNvGrpSpPr>
            <p:nvPr/>
          </p:nvGrpSpPr>
          <p:grpSpPr>
            <a:xfrm>
              <a:off x="3706368" y="1913923"/>
              <a:ext cx="216000" cy="167043"/>
              <a:chOff x="3175" y="747713"/>
              <a:chExt cx="1751013" cy="1354138"/>
            </a:xfrm>
            <a:solidFill>
              <a:schemeClr val="bg1"/>
            </a:solidFill>
          </p:grpSpPr>
          <p:sp>
            <p:nvSpPr>
              <p:cNvPr id="88" name="Freeform 6"/>
              <p:cNvSpPr>
                <a:spLocks/>
              </p:cNvSpPr>
              <p:nvPr/>
            </p:nvSpPr>
            <p:spPr bwMode="auto">
              <a:xfrm>
                <a:off x="3175" y="747713"/>
                <a:ext cx="1308100" cy="854075"/>
              </a:xfrm>
              <a:custGeom>
                <a:avLst/>
                <a:gdLst>
                  <a:gd name="T0" fmla="*/ 357 w 458"/>
                  <a:gd name="T1" fmla="*/ 8 h 299"/>
                  <a:gd name="T2" fmla="*/ 184 w 458"/>
                  <a:gd name="T3" fmla="*/ 54 h 299"/>
                  <a:gd name="T4" fmla="*/ 40 w 458"/>
                  <a:gd name="T5" fmla="*/ 161 h 299"/>
                  <a:gd name="T6" fmla="*/ 35 w 458"/>
                  <a:gd name="T7" fmla="*/ 277 h 299"/>
                  <a:gd name="T8" fmla="*/ 36 w 458"/>
                  <a:gd name="T9" fmla="*/ 279 h 299"/>
                  <a:gd name="T10" fmla="*/ 85 w 458"/>
                  <a:gd name="T11" fmla="*/ 288 h 299"/>
                  <a:gd name="T12" fmla="*/ 133 w 458"/>
                  <a:gd name="T13" fmla="*/ 256 h 299"/>
                  <a:gd name="T14" fmla="*/ 142 w 458"/>
                  <a:gd name="T15" fmla="*/ 207 h 299"/>
                  <a:gd name="T16" fmla="*/ 128 w 458"/>
                  <a:gd name="T17" fmla="*/ 195 h 299"/>
                  <a:gd name="T18" fmla="*/ 211 w 458"/>
                  <a:gd name="T19" fmla="*/ 112 h 299"/>
                  <a:gd name="T20" fmla="*/ 211 w 458"/>
                  <a:gd name="T21" fmla="*/ 112 h 299"/>
                  <a:gd name="T22" fmla="*/ 212 w 458"/>
                  <a:gd name="T23" fmla="*/ 112 h 299"/>
                  <a:gd name="T24" fmla="*/ 212 w 458"/>
                  <a:gd name="T25" fmla="*/ 112 h 299"/>
                  <a:gd name="T26" fmla="*/ 212 w 458"/>
                  <a:gd name="T27" fmla="*/ 112 h 299"/>
                  <a:gd name="T28" fmla="*/ 329 w 458"/>
                  <a:gd name="T29" fmla="*/ 97 h 299"/>
                  <a:gd name="T30" fmla="*/ 330 w 458"/>
                  <a:gd name="T31" fmla="*/ 116 h 299"/>
                  <a:gd name="T32" fmla="*/ 374 w 458"/>
                  <a:gd name="T33" fmla="*/ 139 h 299"/>
                  <a:gd name="T34" fmla="*/ 429 w 458"/>
                  <a:gd name="T35" fmla="*/ 121 h 299"/>
                  <a:gd name="T36" fmla="*/ 452 w 458"/>
                  <a:gd name="T37" fmla="*/ 77 h 299"/>
                  <a:gd name="T38" fmla="*/ 451 w 458"/>
                  <a:gd name="T39" fmla="*/ 75 h 299"/>
                  <a:gd name="T40" fmla="*/ 357 w 458"/>
                  <a:gd name="T41" fmla="*/ 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8" h="299">
                    <a:moveTo>
                      <a:pt x="357" y="8"/>
                    </a:moveTo>
                    <a:cubicBezTo>
                      <a:pt x="288" y="0"/>
                      <a:pt x="191" y="50"/>
                      <a:pt x="184" y="54"/>
                    </a:cubicBezTo>
                    <a:cubicBezTo>
                      <a:pt x="176" y="58"/>
                      <a:pt x="77" y="103"/>
                      <a:pt x="40" y="161"/>
                    </a:cubicBezTo>
                    <a:cubicBezTo>
                      <a:pt x="0" y="225"/>
                      <a:pt x="34" y="276"/>
                      <a:pt x="35" y="277"/>
                    </a:cubicBezTo>
                    <a:cubicBezTo>
                      <a:pt x="35" y="278"/>
                      <a:pt x="36" y="278"/>
                      <a:pt x="36" y="279"/>
                    </a:cubicBezTo>
                    <a:cubicBezTo>
                      <a:pt x="47" y="295"/>
                      <a:pt x="69" y="299"/>
                      <a:pt x="85" y="288"/>
                    </a:cubicBezTo>
                    <a:cubicBezTo>
                      <a:pt x="133" y="256"/>
                      <a:pt x="133" y="256"/>
                      <a:pt x="133" y="256"/>
                    </a:cubicBezTo>
                    <a:cubicBezTo>
                      <a:pt x="149" y="245"/>
                      <a:pt x="153" y="223"/>
                      <a:pt x="142" y="207"/>
                    </a:cubicBezTo>
                    <a:cubicBezTo>
                      <a:pt x="138" y="201"/>
                      <a:pt x="133" y="197"/>
                      <a:pt x="128" y="195"/>
                    </a:cubicBezTo>
                    <a:cubicBezTo>
                      <a:pt x="111" y="157"/>
                      <a:pt x="200" y="117"/>
                      <a:pt x="211" y="112"/>
                    </a:cubicBezTo>
                    <a:cubicBezTo>
                      <a:pt x="211" y="112"/>
                      <a:pt x="211" y="112"/>
                      <a:pt x="211" y="112"/>
                    </a:cubicBezTo>
                    <a:cubicBezTo>
                      <a:pt x="211" y="112"/>
                      <a:pt x="211" y="112"/>
                      <a:pt x="212" y="112"/>
                    </a:cubicBezTo>
                    <a:cubicBezTo>
                      <a:pt x="212" y="112"/>
                      <a:pt x="212" y="112"/>
                      <a:pt x="212" y="112"/>
                    </a:cubicBezTo>
                    <a:cubicBezTo>
                      <a:pt x="212" y="112"/>
                      <a:pt x="212" y="112"/>
                      <a:pt x="212" y="112"/>
                    </a:cubicBezTo>
                    <a:cubicBezTo>
                      <a:pt x="223" y="106"/>
                      <a:pt x="310" y="61"/>
                      <a:pt x="329" y="97"/>
                    </a:cubicBezTo>
                    <a:cubicBezTo>
                      <a:pt x="328" y="103"/>
                      <a:pt x="328" y="109"/>
                      <a:pt x="330" y="116"/>
                    </a:cubicBezTo>
                    <a:cubicBezTo>
                      <a:pt x="335" y="134"/>
                      <a:pt x="355" y="145"/>
                      <a:pt x="374" y="139"/>
                    </a:cubicBezTo>
                    <a:cubicBezTo>
                      <a:pt x="429" y="121"/>
                      <a:pt x="429" y="121"/>
                      <a:pt x="429" y="121"/>
                    </a:cubicBezTo>
                    <a:cubicBezTo>
                      <a:pt x="447" y="116"/>
                      <a:pt x="458" y="96"/>
                      <a:pt x="452" y="77"/>
                    </a:cubicBezTo>
                    <a:cubicBezTo>
                      <a:pt x="452" y="76"/>
                      <a:pt x="451" y="76"/>
                      <a:pt x="451" y="75"/>
                    </a:cubicBezTo>
                    <a:cubicBezTo>
                      <a:pt x="451" y="74"/>
                      <a:pt x="432" y="15"/>
                      <a:pt x="35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89" name="Freeform 7"/>
              <p:cNvSpPr>
                <a:spLocks noEditPoints="1"/>
              </p:cNvSpPr>
              <p:nvPr/>
            </p:nvSpPr>
            <p:spPr bwMode="auto">
              <a:xfrm>
                <a:off x="180975" y="1273176"/>
                <a:ext cx="1270000" cy="828675"/>
              </a:xfrm>
              <a:custGeom>
                <a:avLst/>
                <a:gdLst>
                  <a:gd name="T0" fmla="*/ 442 w 445"/>
                  <a:gd name="T1" fmla="*/ 213 h 290"/>
                  <a:gd name="T2" fmla="*/ 313 w 445"/>
                  <a:gd name="T3" fmla="*/ 55 h 290"/>
                  <a:gd name="T4" fmla="*/ 313 w 445"/>
                  <a:gd name="T5" fmla="*/ 26 h 290"/>
                  <a:gd name="T6" fmla="*/ 262 w 445"/>
                  <a:gd name="T7" fmla="*/ 26 h 290"/>
                  <a:gd name="T8" fmla="*/ 183 w 445"/>
                  <a:gd name="T9" fmla="*/ 30 h 290"/>
                  <a:gd name="T10" fmla="*/ 157 w 445"/>
                  <a:gd name="T11" fmla="*/ 0 h 290"/>
                  <a:gd name="T12" fmla="*/ 132 w 445"/>
                  <a:gd name="T13" fmla="*/ 46 h 290"/>
                  <a:gd name="T14" fmla="*/ 132 w 445"/>
                  <a:gd name="T15" fmla="*/ 48 h 290"/>
                  <a:gd name="T16" fmla="*/ 132 w 445"/>
                  <a:gd name="T17" fmla="*/ 53 h 290"/>
                  <a:gd name="T18" fmla="*/ 3 w 445"/>
                  <a:gd name="T19" fmla="*/ 213 h 290"/>
                  <a:gd name="T20" fmla="*/ 0 w 445"/>
                  <a:gd name="T21" fmla="*/ 234 h 290"/>
                  <a:gd name="T22" fmla="*/ 0 w 445"/>
                  <a:gd name="T23" fmla="*/ 278 h 290"/>
                  <a:gd name="T24" fmla="*/ 433 w 445"/>
                  <a:gd name="T25" fmla="*/ 290 h 290"/>
                  <a:gd name="T26" fmla="*/ 445 w 445"/>
                  <a:gd name="T27" fmla="*/ 234 h 290"/>
                  <a:gd name="T28" fmla="*/ 445 w 445"/>
                  <a:gd name="T29" fmla="*/ 230 h 290"/>
                  <a:gd name="T30" fmla="*/ 175 w 445"/>
                  <a:gd name="T31" fmla="*/ 246 h 290"/>
                  <a:gd name="T32" fmla="*/ 146 w 445"/>
                  <a:gd name="T33" fmla="*/ 240 h 290"/>
                  <a:gd name="T34" fmla="*/ 153 w 445"/>
                  <a:gd name="T35" fmla="*/ 211 h 290"/>
                  <a:gd name="T36" fmla="*/ 181 w 445"/>
                  <a:gd name="T37" fmla="*/ 218 h 290"/>
                  <a:gd name="T38" fmla="*/ 181 w 445"/>
                  <a:gd name="T39" fmla="*/ 187 h 290"/>
                  <a:gd name="T40" fmla="*/ 153 w 445"/>
                  <a:gd name="T41" fmla="*/ 193 h 290"/>
                  <a:gd name="T42" fmla="*/ 146 w 445"/>
                  <a:gd name="T43" fmla="*/ 164 h 290"/>
                  <a:gd name="T44" fmla="*/ 175 w 445"/>
                  <a:gd name="T45" fmla="*/ 158 h 290"/>
                  <a:gd name="T46" fmla="*/ 181 w 445"/>
                  <a:gd name="T47" fmla="*/ 187 h 290"/>
                  <a:gd name="T48" fmla="*/ 175 w 445"/>
                  <a:gd name="T49" fmla="*/ 140 h 290"/>
                  <a:gd name="T50" fmla="*/ 146 w 445"/>
                  <a:gd name="T51" fmla="*/ 134 h 290"/>
                  <a:gd name="T52" fmla="*/ 153 w 445"/>
                  <a:gd name="T53" fmla="*/ 105 h 290"/>
                  <a:gd name="T54" fmla="*/ 181 w 445"/>
                  <a:gd name="T55" fmla="*/ 111 h 290"/>
                  <a:gd name="T56" fmla="*/ 240 w 445"/>
                  <a:gd name="T57" fmla="*/ 240 h 290"/>
                  <a:gd name="T58" fmla="*/ 211 w 445"/>
                  <a:gd name="T59" fmla="*/ 246 h 290"/>
                  <a:gd name="T60" fmla="*/ 205 w 445"/>
                  <a:gd name="T61" fmla="*/ 218 h 290"/>
                  <a:gd name="T62" fmla="*/ 234 w 445"/>
                  <a:gd name="T63" fmla="*/ 211 h 290"/>
                  <a:gd name="T64" fmla="*/ 240 w 445"/>
                  <a:gd name="T65" fmla="*/ 240 h 290"/>
                  <a:gd name="T66" fmla="*/ 234 w 445"/>
                  <a:gd name="T67" fmla="*/ 193 h 290"/>
                  <a:gd name="T68" fmla="*/ 205 w 445"/>
                  <a:gd name="T69" fmla="*/ 187 h 290"/>
                  <a:gd name="T70" fmla="*/ 211 w 445"/>
                  <a:gd name="T71" fmla="*/ 158 h 290"/>
                  <a:gd name="T72" fmla="*/ 240 w 445"/>
                  <a:gd name="T73" fmla="*/ 164 h 290"/>
                  <a:gd name="T74" fmla="*/ 240 w 445"/>
                  <a:gd name="T75" fmla="*/ 134 h 290"/>
                  <a:gd name="T76" fmla="*/ 211 w 445"/>
                  <a:gd name="T77" fmla="*/ 140 h 290"/>
                  <a:gd name="T78" fmla="*/ 205 w 445"/>
                  <a:gd name="T79" fmla="*/ 111 h 290"/>
                  <a:gd name="T80" fmla="*/ 234 w 445"/>
                  <a:gd name="T81" fmla="*/ 105 h 290"/>
                  <a:gd name="T82" fmla="*/ 240 w 445"/>
                  <a:gd name="T83" fmla="*/ 134 h 290"/>
                  <a:gd name="T84" fmla="*/ 292 w 445"/>
                  <a:gd name="T85" fmla="*/ 246 h 290"/>
                  <a:gd name="T86" fmla="*/ 263 w 445"/>
                  <a:gd name="T87" fmla="*/ 240 h 290"/>
                  <a:gd name="T88" fmla="*/ 269 w 445"/>
                  <a:gd name="T89" fmla="*/ 211 h 290"/>
                  <a:gd name="T90" fmla="*/ 298 w 445"/>
                  <a:gd name="T91" fmla="*/ 218 h 290"/>
                  <a:gd name="T92" fmla="*/ 298 w 445"/>
                  <a:gd name="T93" fmla="*/ 187 h 290"/>
                  <a:gd name="T94" fmla="*/ 269 w 445"/>
                  <a:gd name="T95" fmla="*/ 193 h 290"/>
                  <a:gd name="T96" fmla="*/ 263 w 445"/>
                  <a:gd name="T97" fmla="*/ 164 h 290"/>
                  <a:gd name="T98" fmla="*/ 292 w 445"/>
                  <a:gd name="T99" fmla="*/ 158 h 290"/>
                  <a:gd name="T100" fmla="*/ 298 w 445"/>
                  <a:gd name="T101" fmla="*/ 187 h 290"/>
                  <a:gd name="T102" fmla="*/ 292 w 445"/>
                  <a:gd name="T103" fmla="*/ 140 h 290"/>
                  <a:gd name="T104" fmla="*/ 263 w 445"/>
                  <a:gd name="T105" fmla="*/ 134 h 290"/>
                  <a:gd name="T106" fmla="*/ 269 w 445"/>
                  <a:gd name="T107" fmla="*/ 105 h 290"/>
                  <a:gd name="T108" fmla="*/ 298 w 445"/>
                  <a:gd name="T109" fmla="*/ 11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5" h="290">
                    <a:moveTo>
                      <a:pt x="445" y="230"/>
                    </a:moveTo>
                    <a:cubicBezTo>
                      <a:pt x="445" y="224"/>
                      <a:pt x="444" y="218"/>
                      <a:pt x="442" y="213"/>
                    </a:cubicBezTo>
                    <a:cubicBezTo>
                      <a:pt x="433" y="184"/>
                      <a:pt x="397" y="165"/>
                      <a:pt x="397" y="165"/>
                    </a:cubicBezTo>
                    <a:cubicBezTo>
                      <a:pt x="325" y="114"/>
                      <a:pt x="314" y="77"/>
                      <a:pt x="313" y="55"/>
                    </a:cubicBezTo>
                    <a:cubicBezTo>
                      <a:pt x="313" y="54"/>
                      <a:pt x="313" y="54"/>
                      <a:pt x="313" y="53"/>
                    </a:cubicBezTo>
                    <a:cubicBezTo>
                      <a:pt x="313" y="26"/>
                      <a:pt x="313" y="26"/>
                      <a:pt x="313" y="26"/>
                    </a:cubicBezTo>
                    <a:cubicBezTo>
                      <a:pt x="313" y="12"/>
                      <a:pt x="302" y="0"/>
                      <a:pt x="288" y="0"/>
                    </a:cubicBezTo>
                    <a:cubicBezTo>
                      <a:pt x="274" y="0"/>
                      <a:pt x="262" y="12"/>
                      <a:pt x="262" y="26"/>
                    </a:cubicBezTo>
                    <a:cubicBezTo>
                      <a:pt x="262" y="29"/>
                      <a:pt x="262" y="29"/>
                      <a:pt x="262" y="29"/>
                    </a:cubicBezTo>
                    <a:cubicBezTo>
                      <a:pt x="220" y="42"/>
                      <a:pt x="193" y="34"/>
                      <a:pt x="183" y="30"/>
                    </a:cubicBezTo>
                    <a:cubicBezTo>
                      <a:pt x="183" y="26"/>
                      <a:pt x="183" y="26"/>
                      <a:pt x="183" y="26"/>
                    </a:cubicBezTo>
                    <a:cubicBezTo>
                      <a:pt x="183" y="12"/>
                      <a:pt x="172" y="0"/>
                      <a:pt x="157" y="0"/>
                    </a:cubicBezTo>
                    <a:cubicBezTo>
                      <a:pt x="143" y="0"/>
                      <a:pt x="132" y="12"/>
                      <a:pt x="132" y="26"/>
                    </a:cubicBezTo>
                    <a:cubicBezTo>
                      <a:pt x="132" y="46"/>
                      <a:pt x="132" y="46"/>
                      <a:pt x="132" y="46"/>
                    </a:cubicBezTo>
                    <a:cubicBezTo>
                      <a:pt x="131" y="46"/>
                      <a:pt x="131" y="46"/>
                      <a:pt x="131" y="46"/>
                    </a:cubicBezTo>
                    <a:cubicBezTo>
                      <a:pt x="131" y="46"/>
                      <a:pt x="132" y="47"/>
                      <a:pt x="132" y="48"/>
                    </a:cubicBezTo>
                    <a:cubicBezTo>
                      <a:pt x="132" y="53"/>
                      <a:pt x="132" y="53"/>
                      <a:pt x="132" y="53"/>
                    </a:cubicBezTo>
                    <a:cubicBezTo>
                      <a:pt x="132" y="53"/>
                      <a:pt x="132" y="53"/>
                      <a:pt x="132" y="53"/>
                    </a:cubicBezTo>
                    <a:cubicBezTo>
                      <a:pt x="131" y="73"/>
                      <a:pt x="122" y="113"/>
                      <a:pt x="48" y="165"/>
                    </a:cubicBezTo>
                    <a:cubicBezTo>
                      <a:pt x="48" y="165"/>
                      <a:pt x="11" y="184"/>
                      <a:pt x="3" y="213"/>
                    </a:cubicBezTo>
                    <a:cubicBezTo>
                      <a:pt x="1" y="218"/>
                      <a:pt x="0" y="224"/>
                      <a:pt x="0" y="230"/>
                    </a:cubicBezTo>
                    <a:cubicBezTo>
                      <a:pt x="0" y="231"/>
                      <a:pt x="0" y="232"/>
                      <a:pt x="0" y="234"/>
                    </a:cubicBezTo>
                    <a:cubicBezTo>
                      <a:pt x="0" y="234"/>
                      <a:pt x="0" y="234"/>
                      <a:pt x="0" y="234"/>
                    </a:cubicBezTo>
                    <a:cubicBezTo>
                      <a:pt x="0" y="278"/>
                      <a:pt x="0" y="278"/>
                      <a:pt x="0" y="278"/>
                    </a:cubicBezTo>
                    <a:cubicBezTo>
                      <a:pt x="0" y="285"/>
                      <a:pt x="6" y="290"/>
                      <a:pt x="12" y="290"/>
                    </a:cubicBezTo>
                    <a:cubicBezTo>
                      <a:pt x="433" y="290"/>
                      <a:pt x="433" y="290"/>
                      <a:pt x="433" y="290"/>
                    </a:cubicBezTo>
                    <a:cubicBezTo>
                      <a:pt x="439" y="290"/>
                      <a:pt x="445" y="285"/>
                      <a:pt x="445" y="278"/>
                    </a:cubicBezTo>
                    <a:cubicBezTo>
                      <a:pt x="445" y="234"/>
                      <a:pt x="445" y="234"/>
                      <a:pt x="445" y="234"/>
                    </a:cubicBezTo>
                    <a:cubicBezTo>
                      <a:pt x="445" y="234"/>
                      <a:pt x="445" y="234"/>
                      <a:pt x="445" y="234"/>
                    </a:cubicBezTo>
                    <a:cubicBezTo>
                      <a:pt x="445" y="232"/>
                      <a:pt x="445" y="231"/>
                      <a:pt x="445" y="230"/>
                    </a:cubicBezTo>
                    <a:close/>
                    <a:moveTo>
                      <a:pt x="181" y="240"/>
                    </a:moveTo>
                    <a:cubicBezTo>
                      <a:pt x="181" y="244"/>
                      <a:pt x="179" y="246"/>
                      <a:pt x="175" y="246"/>
                    </a:cubicBezTo>
                    <a:cubicBezTo>
                      <a:pt x="153" y="246"/>
                      <a:pt x="153" y="246"/>
                      <a:pt x="153" y="246"/>
                    </a:cubicBezTo>
                    <a:cubicBezTo>
                      <a:pt x="149" y="246"/>
                      <a:pt x="146" y="244"/>
                      <a:pt x="146" y="240"/>
                    </a:cubicBezTo>
                    <a:cubicBezTo>
                      <a:pt x="146" y="218"/>
                      <a:pt x="146" y="218"/>
                      <a:pt x="146" y="218"/>
                    </a:cubicBezTo>
                    <a:cubicBezTo>
                      <a:pt x="146" y="214"/>
                      <a:pt x="149" y="211"/>
                      <a:pt x="153" y="211"/>
                    </a:cubicBezTo>
                    <a:cubicBezTo>
                      <a:pt x="175" y="211"/>
                      <a:pt x="175" y="211"/>
                      <a:pt x="175" y="211"/>
                    </a:cubicBezTo>
                    <a:cubicBezTo>
                      <a:pt x="179" y="211"/>
                      <a:pt x="181" y="214"/>
                      <a:pt x="181" y="218"/>
                    </a:cubicBezTo>
                    <a:lnTo>
                      <a:pt x="181" y="240"/>
                    </a:lnTo>
                    <a:close/>
                    <a:moveTo>
                      <a:pt x="181" y="187"/>
                    </a:moveTo>
                    <a:cubicBezTo>
                      <a:pt x="181" y="190"/>
                      <a:pt x="179" y="193"/>
                      <a:pt x="175" y="193"/>
                    </a:cubicBezTo>
                    <a:cubicBezTo>
                      <a:pt x="153" y="193"/>
                      <a:pt x="153" y="193"/>
                      <a:pt x="153" y="193"/>
                    </a:cubicBezTo>
                    <a:cubicBezTo>
                      <a:pt x="149" y="193"/>
                      <a:pt x="146" y="190"/>
                      <a:pt x="146" y="187"/>
                    </a:cubicBezTo>
                    <a:cubicBezTo>
                      <a:pt x="146" y="164"/>
                      <a:pt x="146" y="164"/>
                      <a:pt x="146" y="164"/>
                    </a:cubicBezTo>
                    <a:cubicBezTo>
                      <a:pt x="146" y="161"/>
                      <a:pt x="149" y="158"/>
                      <a:pt x="153" y="158"/>
                    </a:cubicBezTo>
                    <a:cubicBezTo>
                      <a:pt x="175" y="158"/>
                      <a:pt x="175" y="158"/>
                      <a:pt x="175" y="158"/>
                    </a:cubicBezTo>
                    <a:cubicBezTo>
                      <a:pt x="179" y="158"/>
                      <a:pt x="181" y="161"/>
                      <a:pt x="181" y="164"/>
                    </a:cubicBezTo>
                    <a:lnTo>
                      <a:pt x="181" y="187"/>
                    </a:lnTo>
                    <a:close/>
                    <a:moveTo>
                      <a:pt x="181" y="134"/>
                    </a:moveTo>
                    <a:cubicBezTo>
                      <a:pt x="181" y="137"/>
                      <a:pt x="179" y="140"/>
                      <a:pt x="175" y="140"/>
                    </a:cubicBezTo>
                    <a:cubicBezTo>
                      <a:pt x="153" y="140"/>
                      <a:pt x="153" y="140"/>
                      <a:pt x="153" y="140"/>
                    </a:cubicBezTo>
                    <a:cubicBezTo>
                      <a:pt x="149" y="140"/>
                      <a:pt x="146" y="137"/>
                      <a:pt x="146" y="134"/>
                    </a:cubicBezTo>
                    <a:cubicBezTo>
                      <a:pt x="146" y="111"/>
                      <a:pt x="146" y="111"/>
                      <a:pt x="146" y="111"/>
                    </a:cubicBezTo>
                    <a:cubicBezTo>
                      <a:pt x="146" y="108"/>
                      <a:pt x="149" y="105"/>
                      <a:pt x="153" y="105"/>
                    </a:cubicBezTo>
                    <a:cubicBezTo>
                      <a:pt x="175" y="105"/>
                      <a:pt x="175" y="105"/>
                      <a:pt x="175" y="105"/>
                    </a:cubicBezTo>
                    <a:cubicBezTo>
                      <a:pt x="179" y="105"/>
                      <a:pt x="181" y="108"/>
                      <a:pt x="181" y="111"/>
                    </a:cubicBezTo>
                    <a:lnTo>
                      <a:pt x="181" y="134"/>
                    </a:lnTo>
                    <a:close/>
                    <a:moveTo>
                      <a:pt x="240" y="240"/>
                    </a:moveTo>
                    <a:cubicBezTo>
                      <a:pt x="240" y="244"/>
                      <a:pt x="237" y="246"/>
                      <a:pt x="234" y="246"/>
                    </a:cubicBezTo>
                    <a:cubicBezTo>
                      <a:pt x="211" y="246"/>
                      <a:pt x="211" y="246"/>
                      <a:pt x="211" y="246"/>
                    </a:cubicBezTo>
                    <a:cubicBezTo>
                      <a:pt x="208" y="246"/>
                      <a:pt x="205" y="244"/>
                      <a:pt x="205" y="240"/>
                    </a:cubicBezTo>
                    <a:cubicBezTo>
                      <a:pt x="205" y="218"/>
                      <a:pt x="205" y="218"/>
                      <a:pt x="205" y="218"/>
                    </a:cubicBezTo>
                    <a:cubicBezTo>
                      <a:pt x="205" y="214"/>
                      <a:pt x="208" y="211"/>
                      <a:pt x="211" y="211"/>
                    </a:cubicBezTo>
                    <a:cubicBezTo>
                      <a:pt x="234" y="211"/>
                      <a:pt x="234" y="211"/>
                      <a:pt x="234" y="211"/>
                    </a:cubicBezTo>
                    <a:cubicBezTo>
                      <a:pt x="237" y="211"/>
                      <a:pt x="240" y="214"/>
                      <a:pt x="240" y="218"/>
                    </a:cubicBezTo>
                    <a:lnTo>
                      <a:pt x="240" y="240"/>
                    </a:lnTo>
                    <a:close/>
                    <a:moveTo>
                      <a:pt x="240" y="187"/>
                    </a:moveTo>
                    <a:cubicBezTo>
                      <a:pt x="240" y="190"/>
                      <a:pt x="237" y="193"/>
                      <a:pt x="234" y="193"/>
                    </a:cubicBezTo>
                    <a:cubicBezTo>
                      <a:pt x="211" y="193"/>
                      <a:pt x="211" y="193"/>
                      <a:pt x="211" y="193"/>
                    </a:cubicBezTo>
                    <a:cubicBezTo>
                      <a:pt x="208" y="193"/>
                      <a:pt x="205" y="190"/>
                      <a:pt x="205" y="187"/>
                    </a:cubicBezTo>
                    <a:cubicBezTo>
                      <a:pt x="205" y="164"/>
                      <a:pt x="205" y="164"/>
                      <a:pt x="205" y="164"/>
                    </a:cubicBezTo>
                    <a:cubicBezTo>
                      <a:pt x="205" y="161"/>
                      <a:pt x="208" y="158"/>
                      <a:pt x="211" y="158"/>
                    </a:cubicBezTo>
                    <a:cubicBezTo>
                      <a:pt x="234" y="158"/>
                      <a:pt x="234" y="158"/>
                      <a:pt x="234" y="158"/>
                    </a:cubicBezTo>
                    <a:cubicBezTo>
                      <a:pt x="237" y="158"/>
                      <a:pt x="240" y="161"/>
                      <a:pt x="240" y="164"/>
                    </a:cubicBezTo>
                    <a:lnTo>
                      <a:pt x="240" y="187"/>
                    </a:lnTo>
                    <a:close/>
                    <a:moveTo>
                      <a:pt x="240" y="134"/>
                    </a:moveTo>
                    <a:cubicBezTo>
                      <a:pt x="240" y="137"/>
                      <a:pt x="237" y="140"/>
                      <a:pt x="234" y="140"/>
                    </a:cubicBezTo>
                    <a:cubicBezTo>
                      <a:pt x="211" y="140"/>
                      <a:pt x="211" y="140"/>
                      <a:pt x="211" y="140"/>
                    </a:cubicBezTo>
                    <a:cubicBezTo>
                      <a:pt x="208" y="140"/>
                      <a:pt x="205" y="137"/>
                      <a:pt x="205" y="134"/>
                    </a:cubicBezTo>
                    <a:cubicBezTo>
                      <a:pt x="205" y="111"/>
                      <a:pt x="205" y="111"/>
                      <a:pt x="205" y="111"/>
                    </a:cubicBezTo>
                    <a:cubicBezTo>
                      <a:pt x="205" y="108"/>
                      <a:pt x="208" y="105"/>
                      <a:pt x="211" y="105"/>
                    </a:cubicBezTo>
                    <a:cubicBezTo>
                      <a:pt x="234" y="105"/>
                      <a:pt x="234" y="105"/>
                      <a:pt x="234" y="105"/>
                    </a:cubicBezTo>
                    <a:cubicBezTo>
                      <a:pt x="237" y="105"/>
                      <a:pt x="240" y="108"/>
                      <a:pt x="240" y="111"/>
                    </a:cubicBezTo>
                    <a:lnTo>
                      <a:pt x="240" y="134"/>
                    </a:lnTo>
                    <a:close/>
                    <a:moveTo>
                      <a:pt x="298" y="240"/>
                    </a:moveTo>
                    <a:cubicBezTo>
                      <a:pt x="298" y="244"/>
                      <a:pt x="296" y="246"/>
                      <a:pt x="292" y="246"/>
                    </a:cubicBezTo>
                    <a:cubicBezTo>
                      <a:pt x="269" y="246"/>
                      <a:pt x="269" y="246"/>
                      <a:pt x="269" y="246"/>
                    </a:cubicBezTo>
                    <a:cubicBezTo>
                      <a:pt x="266" y="246"/>
                      <a:pt x="263" y="244"/>
                      <a:pt x="263" y="240"/>
                    </a:cubicBezTo>
                    <a:cubicBezTo>
                      <a:pt x="263" y="218"/>
                      <a:pt x="263" y="218"/>
                      <a:pt x="263" y="218"/>
                    </a:cubicBezTo>
                    <a:cubicBezTo>
                      <a:pt x="263" y="214"/>
                      <a:pt x="266" y="211"/>
                      <a:pt x="269" y="211"/>
                    </a:cubicBezTo>
                    <a:cubicBezTo>
                      <a:pt x="292" y="211"/>
                      <a:pt x="292" y="211"/>
                      <a:pt x="292" y="211"/>
                    </a:cubicBezTo>
                    <a:cubicBezTo>
                      <a:pt x="296" y="211"/>
                      <a:pt x="298" y="214"/>
                      <a:pt x="298" y="218"/>
                    </a:cubicBezTo>
                    <a:lnTo>
                      <a:pt x="298" y="240"/>
                    </a:lnTo>
                    <a:close/>
                    <a:moveTo>
                      <a:pt x="298" y="187"/>
                    </a:moveTo>
                    <a:cubicBezTo>
                      <a:pt x="298" y="190"/>
                      <a:pt x="296" y="193"/>
                      <a:pt x="292" y="193"/>
                    </a:cubicBezTo>
                    <a:cubicBezTo>
                      <a:pt x="269" y="193"/>
                      <a:pt x="269" y="193"/>
                      <a:pt x="269" y="193"/>
                    </a:cubicBezTo>
                    <a:cubicBezTo>
                      <a:pt x="266" y="193"/>
                      <a:pt x="263" y="190"/>
                      <a:pt x="263" y="187"/>
                    </a:cubicBezTo>
                    <a:cubicBezTo>
                      <a:pt x="263" y="164"/>
                      <a:pt x="263" y="164"/>
                      <a:pt x="263" y="164"/>
                    </a:cubicBezTo>
                    <a:cubicBezTo>
                      <a:pt x="263" y="161"/>
                      <a:pt x="266" y="158"/>
                      <a:pt x="269" y="158"/>
                    </a:cubicBezTo>
                    <a:cubicBezTo>
                      <a:pt x="292" y="158"/>
                      <a:pt x="292" y="158"/>
                      <a:pt x="292" y="158"/>
                    </a:cubicBezTo>
                    <a:cubicBezTo>
                      <a:pt x="296" y="158"/>
                      <a:pt x="298" y="161"/>
                      <a:pt x="298" y="164"/>
                    </a:cubicBezTo>
                    <a:lnTo>
                      <a:pt x="298" y="187"/>
                    </a:lnTo>
                    <a:close/>
                    <a:moveTo>
                      <a:pt x="298" y="134"/>
                    </a:moveTo>
                    <a:cubicBezTo>
                      <a:pt x="298" y="137"/>
                      <a:pt x="296" y="140"/>
                      <a:pt x="292" y="140"/>
                    </a:cubicBezTo>
                    <a:cubicBezTo>
                      <a:pt x="269" y="140"/>
                      <a:pt x="269" y="140"/>
                      <a:pt x="269" y="140"/>
                    </a:cubicBezTo>
                    <a:cubicBezTo>
                      <a:pt x="266" y="140"/>
                      <a:pt x="263" y="137"/>
                      <a:pt x="263" y="134"/>
                    </a:cubicBezTo>
                    <a:cubicBezTo>
                      <a:pt x="263" y="111"/>
                      <a:pt x="263" y="111"/>
                      <a:pt x="263" y="111"/>
                    </a:cubicBezTo>
                    <a:cubicBezTo>
                      <a:pt x="263" y="108"/>
                      <a:pt x="266" y="105"/>
                      <a:pt x="269" y="105"/>
                    </a:cubicBezTo>
                    <a:cubicBezTo>
                      <a:pt x="292" y="105"/>
                      <a:pt x="292" y="105"/>
                      <a:pt x="292" y="105"/>
                    </a:cubicBezTo>
                    <a:cubicBezTo>
                      <a:pt x="296" y="105"/>
                      <a:pt x="298" y="108"/>
                      <a:pt x="298" y="111"/>
                    </a:cubicBezTo>
                    <a:lnTo>
                      <a:pt x="298"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0" name="Freeform 8"/>
              <p:cNvSpPr>
                <a:spLocks/>
              </p:cNvSpPr>
              <p:nvPr/>
            </p:nvSpPr>
            <p:spPr bwMode="auto">
              <a:xfrm>
                <a:off x="1165225" y="1162051"/>
                <a:ext cx="157163" cy="150813"/>
              </a:xfrm>
              <a:custGeom>
                <a:avLst/>
                <a:gdLst>
                  <a:gd name="T0" fmla="*/ 31 w 99"/>
                  <a:gd name="T1" fmla="*/ 95 h 95"/>
                  <a:gd name="T2" fmla="*/ 0 w 99"/>
                  <a:gd name="T3" fmla="*/ 0 h 95"/>
                  <a:gd name="T4" fmla="*/ 99 w 99"/>
                  <a:gd name="T5" fmla="*/ 39 h 95"/>
                  <a:gd name="T6" fmla="*/ 31 w 99"/>
                  <a:gd name="T7" fmla="*/ 95 h 95"/>
                </a:gdLst>
                <a:ahLst/>
                <a:cxnLst>
                  <a:cxn ang="0">
                    <a:pos x="T0" y="T1"/>
                  </a:cxn>
                  <a:cxn ang="0">
                    <a:pos x="T2" y="T3"/>
                  </a:cxn>
                  <a:cxn ang="0">
                    <a:pos x="T4" y="T5"/>
                  </a:cxn>
                  <a:cxn ang="0">
                    <a:pos x="T6" y="T7"/>
                  </a:cxn>
                </a:cxnLst>
                <a:rect l="0" t="0" r="r" b="b"/>
                <a:pathLst>
                  <a:path w="99" h="95">
                    <a:moveTo>
                      <a:pt x="31" y="95"/>
                    </a:moveTo>
                    <a:lnTo>
                      <a:pt x="0" y="0"/>
                    </a:lnTo>
                    <a:lnTo>
                      <a:pt x="99" y="39"/>
                    </a:lnTo>
                    <a:lnTo>
                      <a:pt x="31"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1" name="Freeform 9"/>
              <p:cNvSpPr>
                <a:spLocks noEditPoints="1"/>
              </p:cNvSpPr>
              <p:nvPr/>
            </p:nvSpPr>
            <p:spPr bwMode="auto">
              <a:xfrm>
                <a:off x="1162050" y="1155701"/>
                <a:ext cx="592138" cy="409575"/>
              </a:xfrm>
              <a:custGeom>
                <a:avLst/>
                <a:gdLst>
                  <a:gd name="T0" fmla="*/ 104 w 207"/>
                  <a:gd name="T1" fmla="*/ 0 h 143"/>
                  <a:gd name="T2" fmla="*/ 0 w 207"/>
                  <a:gd name="T3" fmla="*/ 71 h 143"/>
                  <a:gd name="T4" fmla="*/ 104 w 207"/>
                  <a:gd name="T5" fmla="*/ 143 h 143"/>
                  <a:gd name="T6" fmla="*/ 207 w 207"/>
                  <a:gd name="T7" fmla="*/ 71 h 143"/>
                  <a:gd name="T8" fmla="*/ 104 w 207"/>
                  <a:gd name="T9" fmla="*/ 0 h 143"/>
                  <a:gd name="T10" fmla="*/ 54 w 207"/>
                  <a:gd name="T11" fmla="*/ 85 h 143"/>
                  <a:gd name="T12" fmla="*/ 40 w 207"/>
                  <a:gd name="T13" fmla="*/ 71 h 143"/>
                  <a:gd name="T14" fmla="*/ 54 w 207"/>
                  <a:gd name="T15" fmla="*/ 57 h 143"/>
                  <a:gd name="T16" fmla="*/ 68 w 207"/>
                  <a:gd name="T17" fmla="*/ 71 h 143"/>
                  <a:gd name="T18" fmla="*/ 54 w 207"/>
                  <a:gd name="T19" fmla="*/ 85 h 143"/>
                  <a:gd name="T20" fmla="*/ 104 w 207"/>
                  <a:gd name="T21" fmla="*/ 85 h 143"/>
                  <a:gd name="T22" fmla="*/ 90 w 207"/>
                  <a:gd name="T23" fmla="*/ 71 h 143"/>
                  <a:gd name="T24" fmla="*/ 104 w 207"/>
                  <a:gd name="T25" fmla="*/ 57 h 143"/>
                  <a:gd name="T26" fmla="*/ 118 w 207"/>
                  <a:gd name="T27" fmla="*/ 71 h 143"/>
                  <a:gd name="T28" fmla="*/ 104 w 207"/>
                  <a:gd name="T29" fmla="*/ 85 h 143"/>
                  <a:gd name="T30" fmla="*/ 154 w 207"/>
                  <a:gd name="T31" fmla="*/ 85 h 143"/>
                  <a:gd name="T32" fmla="*/ 140 w 207"/>
                  <a:gd name="T33" fmla="*/ 71 h 143"/>
                  <a:gd name="T34" fmla="*/ 154 w 207"/>
                  <a:gd name="T35" fmla="*/ 57 h 143"/>
                  <a:gd name="T36" fmla="*/ 168 w 207"/>
                  <a:gd name="T37" fmla="*/ 71 h 143"/>
                  <a:gd name="T38" fmla="*/ 154 w 207"/>
                  <a:gd name="T39" fmla="*/ 8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7" h="143">
                    <a:moveTo>
                      <a:pt x="104" y="0"/>
                    </a:moveTo>
                    <a:cubicBezTo>
                      <a:pt x="47" y="0"/>
                      <a:pt x="0" y="32"/>
                      <a:pt x="0" y="71"/>
                    </a:cubicBezTo>
                    <a:cubicBezTo>
                      <a:pt x="0" y="111"/>
                      <a:pt x="47" y="143"/>
                      <a:pt x="104" y="143"/>
                    </a:cubicBezTo>
                    <a:cubicBezTo>
                      <a:pt x="161" y="143"/>
                      <a:pt x="207" y="111"/>
                      <a:pt x="207" y="71"/>
                    </a:cubicBezTo>
                    <a:cubicBezTo>
                      <a:pt x="207" y="32"/>
                      <a:pt x="161" y="0"/>
                      <a:pt x="104" y="0"/>
                    </a:cubicBezTo>
                    <a:close/>
                    <a:moveTo>
                      <a:pt x="54" y="85"/>
                    </a:moveTo>
                    <a:cubicBezTo>
                      <a:pt x="46" y="85"/>
                      <a:pt x="40" y="79"/>
                      <a:pt x="40" y="71"/>
                    </a:cubicBezTo>
                    <a:cubicBezTo>
                      <a:pt x="40" y="64"/>
                      <a:pt x="46" y="57"/>
                      <a:pt x="54" y="57"/>
                    </a:cubicBezTo>
                    <a:cubicBezTo>
                      <a:pt x="62" y="57"/>
                      <a:pt x="68" y="64"/>
                      <a:pt x="68" y="71"/>
                    </a:cubicBezTo>
                    <a:cubicBezTo>
                      <a:pt x="68" y="79"/>
                      <a:pt x="62" y="85"/>
                      <a:pt x="54" y="85"/>
                    </a:cubicBezTo>
                    <a:close/>
                    <a:moveTo>
                      <a:pt x="104" y="85"/>
                    </a:moveTo>
                    <a:cubicBezTo>
                      <a:pt x="96" y="85"/>
                      <a:pt x="90" y="79"/>
                      <a:pt x="90" y="71"/>
                    </a:cubicBezTo>
                    <a:cubicBezTo>
                      <a:pt x="90" y="64"/>
                      <a:pt x="96" y="57"/>
                      <a:pt x="104" y="57"/>
                    </a:cubicBezTo>
                    <a:cubicBezTo>
                      <a:pt x="112" y="57"/>
                      <a:pt x="118" y="64"/>
                      <a:pt x="118" y="71"/>
                    </a:cubicBezTo>
                    <a:cubicBezTo>
                      <a:pt x="118" y="79"/>
                      <a:pt x="112" y="85"/>
                      <a:pt x="104" y="85"/>
                    </a:cubicBezTo>
                    <a:close/>
                    <a:moveTo>
                      <a:pt x="154" y="85"/>
                    </a:moveTo>
                    <a:cubicBezTo>
                      <a:pt x="146" y="85"/>
                      <a:pt x="140" y="79"/>
                      <a:pt x="140" y="71"/>
                    </a:cubicBezTo>
                    <a:cubicBezTo>
                      <a:pt x="140" y="64"/>
                      <a:pt x="146" y="57"/>
                      <a:pt x="154" y="57"/>
                    </a:cubicBezTo>
                    <a:cubicBezTo>
                      <a:pt x="162" y="57"/>
                      <a:pt x="168" y="64"/>
                      <a:pt x="168" y="71"/>
                    </a:cubicBezTo>
                    <a:cubicBezTo>
                      <a:pt x="168" y="79"/>
                      <a:pt x="162" y="85"/>
                      <a:pt x="15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grpSp>
        <p:grpSp>
          <p:nvGrpSpPr>
            <p:cNvPr id="92" name="组合 91"/>
            <p:cNvGrpSpPr>
              <a:grpSpLocks noChangeAspect="1"/>
            </p:cNvGrpSpPr>
            <p:nvPr/>
          </p:nvGrpSpPr>
          <p:grpSpPr>
            <a:xfrm>
              <a:off x="5112045" y="2114125"/>
              <a:ext cx="216000" cy="242768"/>
              <a:chOff x="279401" y="2698750"/>
              <a:chExt cx="1473200" cy="1655763"/>
            </a:xfrm>
            <a:solidFill>
              <a:schemeClr val="bg1"/>
            </a:solidFill>
          </p:grpSpPr>
          <p:sp>
            <p:nvSpPr>
              <p:cNvPr id="93" name="Freeform 45"/>
              <p:cNvSpPr>
                <a:spLocks noEditPoints="1"/>
              </p:cNvSpPr>
              <p:nvPr/>
            </p:nvSpPr>
            <p:spPr bwMode="auto">
              <a:xfrm>
                <a:off x="279401" y="2884488"/>
                <a:ext cx="1473200" cy="1470025"/>
              </a:xfrm>
              <a:custGeom>
                <a:avLst/>
                <a:gdLst>
                  <a:gd name="T0" fmla="*/ 250 w 501"/>
                  <a:gd name="T1" fmla="*/ 0 h 501"/>
                  <a:gd name="T2" fmla="*/ 0 w 501"/>
                  <a:gd name="T3" fmla="*/ 251 h 501"/>
                  <a:gd name="T4" fmla="*/ 250 w 501"/>
                  <a:gd name="T5" fmla="*/ 501 h 501"/>
                  <a:gd name="T6" fmla="*/ 501 w 501"/>
                  <a:gd name="T7" fmla="*/ 251 h 501"/>
                  <a:gd name="T8" fmla="*/ 250 w 501"/>
                  <a:gd name="T9" fmla="*/ 0 h 501"/>
                  <a:gd name="T10" fmla="*/ 455 w 501"/>
                  <a:gd name="T11" fmla="*/ 267 h 501"/>
                  <a:gd name="T12" fmla="*/ 446 w 501"/>
                  <a:gd name="T13" fmla="*/ 267 h 501"/>
                  <a:gd name="T14" fmla="*/ 389 w 501"/>
                  <a:gd name="T15" fmla="*/ 390 h 501"/>
                  <a:gd name="T16" fmla="*/ 267 w 501"/>
                  <a:gd name="T17" fmla="*/ 447 h 501"/>
                  <a:gd name="T18" fmla="*/ 267 w 501"/>
                  <a:gd name="T19" fmla="*/ 455 h 501"/>
                  <a:gd name="T20" fmla="*/ 250 w 501"/>
                  <a:gd name="T21" fmla="*/ 471 h 501"/>
                  <a:gd name="T22" fmla="*/ 234 w 501"/>
                  <a:gd name="T23" fmla="*/ 455 h 501"/>
                  <a:gd name="T24" fmla="*/ 234 w 501"/>
                  <a:gd name="T25" fmla="*/ 447 h 501"/>
                  <a:gd name="T26" fmla="*/ 111 w 501"/>
                  <a:gd name="T27" fmla="*/ 390 h 501"/>
                  <a:gd name="T28" fmla="*/ 54 w 501"/>
                  <a:gd name="T29" fmla="*/ 267 h 501"/>
                  <a:gd name="T30" fmla="*/ 46 w 501"/>
                  <a:gd name="T31" fmla="*/ 267 h 501"/>
                  <a:gd name="T32" fmla="*/ 30 w 501"/>
                  <a:gd name="T33" fmla="*/ 251 h 501"/>
                  <a:gd name="T34" fmla="*/ 46 w 501"/>
                  <a:gd name="T35" fmla="*/ 234 h 501"/>
                  <a:gd name="T36" fmla="*/ 54 w 501"/>
                  <a:gd name="T37" fmla="*/ 234 h 501"/>
                  <a:gd name="T38" fmla="*/ 111 w 501"/>
                  <a:gd name="T39" fmla="*/ 111 h 501"/>
                  <a:gd name="T40" fmla="*/ 234 w 501"/>
                  <a:gd name="T41" fmla="*/ 54 h 501"/>
                  <a:gd name="T42" fmla="*/ 234 w 501"/>
                  <a:gd name="T43" fmla="*/ 46 h 501"/>
                  <a:gd name="T44" fmla="*/ 250 w 501"/>
                  <a:gd name="T45" fmla="*/ 30 h 501"/>
                  <a:gd name="T46" fmla="*/ 267 w 501"/>
                  <a:gd name="T47" fmla="*/ 46 h 501"/>
                  <a:gd name="T48" fmla="*/ 267 w 501"/>
                  <a:gd name="T49" fmla="*/ 54 h 501"/>
                  <a:gd name="T50" fmla="*/ 389 w 501"/>
                  <a:gd name="T51" fmla="*/ 111 h 501"/>
                  <a:gd name="T52" fmla="*/ 446 w 501"/>
                  <a:gd name="T53" fmla="*/ 234 h 501"/>
                  <a:gd name="T54" fmla="*/ 455 w 501"/>
                  <a:gd name="T55" fmla="*/ 234 h 501"/>
                  <a:gd name="T56" fmla="*/ 471 w 501"/>
                  <a:gd name="T57" fmla="*/ 251 h 501"/>
                  <a:gd name="T58" fmla="*/ 455 w 501"/>
                  <a:gd name="T59" fmla="*/ 26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1" h="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moveTo>
                      <a:pt x="455" y="267"/>
                    </a:moveTo>
                    <a:cubicBezTo>
                      <a:pt x="446" y="267"/>
                      <a:pt x="446" y="267"/>
                      <a:pt x="446" y="267"/>
                    </a:cubicBezTo>
                    <a:cubicBezTo>
                      <a:pt x="442" y="315"/>
                      <a:pt x="421" y="358"/>
                      <a:pt x="389" y="390"/>
                    </a:cubicBezTo>
                    <a:cubicBezTo>
                      <a:pt x="357" y="422"/>
                      <a:pt x="315" y="443"/>
                      <a:pt x="267" y="447"/>
                    </a:cubicBezTo>
                    <a:cubicBezTo>
                      <a:pt x="267" y="455"/>
                      <a:pt x="267" y="455"/>
                      <a:pt x="267" y="455"/>
                    </a:cubicBezTo>
                    <a:cubicBezTo>
                      <a:pt x="267" y="464"/>
                      <a:pt x="259" y="471"/>
                      <a:pt x="250" y="471"/>
                    </a:cubicBezTo>
                    <a:cubicBezTo>
                      <a:pt x="241" y="471"/>
                      <a:pt x="234" y="464"/>
                      <a:pt x="234" y="455"/>
                    </a:cubicBezTo>
                    <a:cubicBezTo>
                      <a:pt x="234" y="447"/>
                      <a:pt x="234" y="447"/>
                      <a:pt x="234" y="447"/>
                    </a:cubicBezTo>
                    <a:cubicBezTo>
                      <a:pt x="186" y="443"/>
                      <a:pt x="143" y="422"/>
                      <a:pt x="111" y="390"/>
                    </a:cubicBezTo>
                    <a:cubicBezTo>
                      <a:pt x="79" y="358"/>
                      <a:pt x="58" y="315"/>
                      <a:pt x="54" y="267"/>
                    </a:cubicBezTo>
                    <a:cubicBezTo>
                      <a:pt x="46" y="267"/>
                      <a:pt x="46" y="267"/>
                      <a:pt x="46" y="267"/>
                    </a:cubicBezTo>
                    <a:cubicBezTo>
                      <a:pt x="37" y="267"/>
                      <a:pt x="30" y="260"/>
                      <a:pt x="30" y="251"/>
                    </a:cubicBezTo>
                    <a:cubicBezTo>
                      <a:pt x="30" y="241"/>
                      <a:pt x="37" y="234"/>
                      <a:pt x="46" y="234"/>
                    </a:cubicBezTo>
                    <a:cubicBezTo>
                      <a:pt x="54" y="234"/>
                      <a:pt x="54" y="234"/>
                      <a:pt x="54" y="234"/>
                    </a:cubicBezTo>
                    <a:cubicBezTo>
                      <a:pt x="58" y="186"/>
                      <a:pt x="79" y="143"/>
                      <a:pt x="111" y="111"/>
                    </a:cubicBezTo>
                    <a:cubicBezTo>
                      <a:pt x="143" y="79"/>
                      <a:pt x="186" y="58"/>
                      <a:pt x="234" y="54"/>
                    </a:cubicBezTo>
                    <a:cubicBezTo>
                      <a:pt x="234" y="46"/>
                      <a:pt x="234" y="46"/>
                      <a:pt x="234" y="46"/>
                    </a:cubicBezTo>
                    <a:cubicBezTo>
                      <a:pt x="234" y="37"/>
                      <a:pt x="241" y="30"/>
                      <a:pt x="250" y="30"/>
                    </a:cubicBezTo>
                    <a:cubicBezTo>
                      <a:pt x="259" y="30"/>
                      <a:pt x="267" y="37"/>
                      <a:pt x="267" y="46"/>
                    </a:cubicBezTo>
                    <a:cubicBezTo>
                      <a:pt x="267" y="54"/>
                      <a:pt x="267" y="54"/>
                      <a:pt x="267" y="54"/>
                    </a:cubicBezTo>
                    <a:cubicBezTo>
                      <a:pt x="315" y="58"/>
                      <a:pt x="357" y="79"/>
                      <a:pt x="389" y="111"/>
                    </a:cubicBezTo>
                    <a:cubicBezTo>
                      <a:pt x="421" y="143"/>
                      <a:pt x="442" y="186"/>
                      <a:pt x="446" y="234"/>
                    </a:cubicBezTo>
                    <a:cubicBezTo>
                      <a:pt x="455" y="234"/>
                      <a:pt x="455" y="234"/>
                      <a:pt x="455" y="234"/>
                    </a:cubicBezTo>
                    <a:cubicBezTo>
                      <a:pt x="464" y="234"/>
                      <a:pt x="471" y="241"/>
                      <a:pt x="471" y="251"/>
                    </a:cubicBezTo>
                    <a:cubicBezTo>
                      <a:pt x="471" y="260"/>
                      <a:pt x="464" y="267"/>
                      <a:pt x="45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4" name="Freeform 46"/>
              <p:cNvSpPr>
                <a:spLocks/>
              </p:cNvSpPr>
              <p:nvPr/>
            </p:nvSpPr>
            <p:spPr bwMode="auto">
              <a:xfrm>
                <a:off x="966788" y="3043238"/>
                <a:ext cx="96838" cy="117475"/>
              </a:xfrm>
              <a:custGeom>
                <a:avLst/>
                <a:gdLst>
                  <a:gd name="T0" fmla="*/ 16 w 33"/>
                  <a:gd name="T1" fmla="*/ 40 h 40"/>
                  <a:gd name="T2" fmla="*/ 33 w 33"/>
                  <a:gd name="T3" fmla="*/ 24 h 40"/>
                  <a:gd name="T4" fmla="*/ 33 w 33"/>
                  <a:gd name="T5" fmla="*/ 0 h 40"/>
                  <a:gd name="T6" fmla="*/ 16 w 33"/>
                  <a:gd name="T7" fmla="*/ 0 h 40"/>
                  <a:gd name="T8" fmla="*/ 0 w 33"/>
                  <a:gd name="T9" fmla="*/ 0 h 40"/>
                  <a:gd name="T10" fmla="*/ 0 w 33"/>
                  <a:gd name="T11" fmla="*/ 24 h 40"/>
                  <a:gd name="T12" fmla="*/ 16 w 33"/>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40"/>
                    </a:moveTo>
                    <a:cubicBezTo>
                      <a:pt x="25" y="40"/>
                      <a:pt x="33" y="33"/>
                      <a:pt x="33" y="24"/>
                    </a:cubicBezTo>
                    <a:cubicBezTo>
                      <a:pt x="33" y="0"/>
                      <a:pt x="33" y="0"/>
                      <a:pt x="33" y="0"/>
                    </a:cubicBezTo>
                    <a:cubicBezTo>
                      <a:pt x="27" y="0"/>
                      <a:pt x="22" y="0"/>
                      <a:pt x="16" y="0"/>
                    </a:cubicBezTo>
                    <a:cubicBezTo>
                      <a:pt x="11" y="0"/>
                      <a:pt x="5" y="0"/>
                      <a:pt x="0" y="0"/>
                    </a:cubicBezTo>
                    <a:cubicBezTo>
                      <a:pt x="0" y="24"/>
                      <a:pt x="0" y="24"/>
                      <a:pt x="0" y="24"/>
                    </a:cubicBezTo>
                    <a:cubicBezTo>
                      <a:pt x="0" y="33"/>
                      <a:pt x="7" y="40"/>
                      <a:pt x="1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5" name="Freeform 47"/>
              <p:cNvSpPr>
                <a:spLocks/>
              </p:cNvSpPr>
              <p:nvPr/>
            </p:nvSpPr>
            <p:spPr bwMode="auto">
              <a:xfrm>
                <a:off x="966788" y="4079875"/>
                <a:ext cx="96838" cy="115888"/>
              </a:xfrm>
              <a:custGeom>
                <a:avLst/>
                <a:gdLst>
                  <a:gd name="T0" fmla="*/ 16 w 33"/>
                  <a:gd name="T1" fmla="*/ 0 h 40"/>
                  <a:gd name="T2" fmla="*/ 0 w 33"/>
                  <a:gd name="T3" fmla="*/ 17 h 40"/>
                  <a:gd name="T4" fmla="*/ 0 w 33"/>
                  <a:gd name="T5" fmla="*/ 40 h 40"/>
                  <a:gd name="T6" fmla="*/ 16 w 33"/>
                  <a:gd name="T7" fmla="*/ 40 h 40"/>
                  <a:gd name="T8" fmla="*/ 33 w 33"/>
                  <a:gd name="T9" fmla="*/ 40 h 40"/>
                  <a:gd name="T10" fmla="*/ 33 w 33"/>
                  <a:gd name="T11" fmla="*/ 17 h 40"/>
                  <a:gd name="T12" fmla="*/ 16 w 3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0"/>
                    </a:moveTo>
                    <a:cubicBezTo>
                      <a:pt x="7" y="0"/>
                      <a:pt x="0" y="7"/>
                      <a:pt x="0" y="17"/>
                    </a:cubicBezTo>
                    <a:cubicBezTo>
                      <a:pt x="0" y="40"/>
                      <a:pt x="0" y="40"/>
                      <a:pt x="0" y="40"/>
                    </a:cubicBezTo>
                    <a:cubicBezTo>
                      <a:pt x="5" y="40"/>
                      <a:pt x="11" y="40"/>
                      <a:pt x="16" y="40"/>
                    </a:cubicBezTo>
                    <a:cubicBezTo>
                      <a:pt x="22" y="40"/>
                      <a:pt x="27" y="40"/>
                      <a:pt x="33" y="40"/>
                    </a:cubicBezTo>
                    <a:cubicBezTo>
                      <a:pt x="33" y="17"/>
                      <a:pt x="33" y="17"/>
                      <a:pt x="33" y="17"/>
                    </a:cubicBezTo>
                    <a:cubicBezTo>
                      <a:pt x="33" y="7"/>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6" name="Freeform 48"/>
              <p:cNvSpPr>
                <a:spLocks/>
              </p:cNvSpPr>
              <p:nvPr/>
            </p:nvSpPr>
            <p:spPr bwMode="auto">
              <a:xfrm>
                <a:off x="434976" y="3571875"/>
                <a:ext cx="120650" cy="96838"/>
              </a:xfrm>
              <a:custGeom>
                <a:avLst/>
                <a:gdLst>
                  <a:gd name="T0" fmla="*/ 41 w 41"/>
                  <a:gd name="T1" fmla="*/ 17 h 33"/>
                  <a:gd name="T2" fmla="*/ 24 w 41"/>
                  <a:gd name="T3" fmla="*/ 0 h 33"/>
                  <a:gd name="T4" fmla="*/ 1 w 41"/>
                  <a:gd name="T5" fmla="*/ 0 h 33"/>
                  <a:gd name="T6" fmla="*/ 0 w 41"/>
                  <a:gd name="T7" fmla="*/ 17 h 33"/>
                  <a:gd name="T8" fmla="*/ 1 w 41"/>
                  <a:gd name="T9" fmla="*/ 33 h 33"/>
                  <a:gd name="T10" fmla="*/ 24 w 41"/>
                  <a:gd name="T11" fmla="*/ 33 h 33"/>
                  <a:gd name="T12" fmla="*/ 41 w 41"/>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41" y="17"/>
                    </a:moveTo>
                    <a:cubicBezTo>
                      <a:pt x="41" y="7"/>
                      <a:pt x="33" y="0"/>
                      <a:pt x="24" y="0"/>
                    </a:cubicBezTo>
                    <a:cubicBezTo>
                      <a:pt x="1" y="0"/>
                      <a:pt x="1" y="0"/>
                      <a:pt x="1" y="0"/>
                    </a:cubicBezTo>
                    <a:cubicBezTo>
                      <a:pt x="1" y="6"/>
                      <a:pt x="0" y="11"/>
                      <a:pt x="0" y="17"/>
                    </a:cubicBezTo>
                    <a:cubicBezTo>
                      <a:pt x="0" y="22"/>
                      <a:pt x="1" y="28"/>
                      <a:pt x="1" y="33"/>
                    </a:cubicBezTo>
                    <a:cubicBezTo>
                      <a:pt x="24" y="33"/>
                      <a:pt x="24" y="33"/>
                      <a:pt x="24" y="33"/>
                    </a:cubicBezTo>
                    <a:cubicBezTo>
                      <a:pt x="33" y="33"/>
                      <a:pt x="41" y="26"/>
                      <a:pt x="4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7" name="Freeform 49"/>
              <p:cNvSpPr>
                <a:spLocks/>
              </p:cNvSpPr>
              <p:nvPr/>
            </p:nvSpPr>
            <p:spPr bwMode="auto">
              <a:xfrm>
                <a:off x="1474788" y="3571875"/>
                <a:ext cx="119063" cy="96838"/>
              </a:xfrm>
              <a:custGeom>
                <a:avLst/>
                <a:gdLst>
                  <a:gd name="T0" fmla="*/ 39 w 40"/>
                  <a:gd name="T1" fmla="*/ 0 h 33"/>
                  <a:gd name="T2" fmla="*/ 16 w 40"/>
                  <a:gd name="T3" fmla="*/ 0 h 33"/>
                  <a:gd name="T4" fmla="*/ 0 w 40"/>
                  <a:gd name="T5" fmla="*/ 17 h 33"/>
                  <a:gd name="T6" fmla="*/ 16 w 40"/>
                  <a:gd name="T7" fmla="*/ 33 h 33"/>
                  <a:gd name="T8" fmla="*/ 39 w 40"/>
                  <a:gd name="T9" fmla="*/ 33 h 33"/>
                  <a:gd name="T10" fmla="*/ 40 w 40"/>
                  <a:gd name="T11" fmla="*/ 17 h 33"/>
                  <a:gd name="T12" fmla="*/ 39 w 4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0" h="33">
                    <a:moveTo>
                      <a:pt x="39" y="0"/>
                    </a:moveTo>
                    <a:cubicBezTo>
                      <a:pt x="16" y="0"/>
                      <a:pt x="16" y="0"/>
                      <a:pt x="16" y="0"/>
                    </a:cubicBezTo>
                    <a:cubicBezTo>
                      <a:pt x="7" y="0"/>
                      <a:pt x="0" y="7"/>
                      <a:pt x="0" y="17"/>
                    </a:cubicBezTo>
                    <a:cubicBezTo>
                      <a:pt x="0" y="26"/>
                      <a:pt x="7" y="33"/>
                      <a:pt x="16" y="33"/>
                    </a:cubicBezTo>
                    <a:cubicBezTo>
                      <a:pt x="39" y="33"/>
                      <a:pt x="39" y="33"/>
                      <a:pt x="39" y="33"/>
                    </a:cubicBezTo>
                    <a:cubicBezTo>
                      <a:pt x="40" y="28"/>
                      <a:pt x="40" y="22"/>
                      <a:pt x="40" y="17"/>
                    </a:cubicBezTo>
                    <a:cubicBezTo>
                      <a:pt x="40" y="11"/>
                      <a:pt x="40" y="6"/>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8" name="Oval 50"/>
              <p:cNvSpPr>
                <a:spLocks noChangeArrowheads="1"/>
              </p:cNvSpPr>
              <p:nvPr/>
            </p:nvSpPr>
            <p:spPr bwMode="auto">
              <a:xfrm>
                <a:off x="925513" y="3532188"/>
                <a:ext cx="17621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9" name="Freeform 51"/>
              <p:cNvSpPr>
                <a:spLocks noEditPoints="1"/>
              </p:cNvSpPr>
              <p:nvPr/>
            </p:nvSpPr>
            <p:spPr bwMode="auto">
              <a:xfrm>
                <a:off x="652463" y="3254375"/>
                <a:ext cx="723900" cy="730250"/>
              </a:xfrm>
              <a:custGeom>
                <a:avLst/>
                <a:gdLst>
                  <a:gd name="T0" fmla="*/ 106 w 246"/>
                  <a:gd name="T1" fmla="*/ 86 h 249"/>
                  <a:gd name="T2" fmla="*/ 109 w 246"/>
                  <a:gd name="T3" fmla="*/ 89 h 249"/>
                  <a:gd name="T4" fmla="*/ 123 w 246"/>
                  <a:gd name="T5" fmla="*/ 86 h 249"/>
                  <a:gd name="T6" fmla="*/ 162 w 246"/>
                  <a:gd name="T7" fmla="*/ 125 h 249"/>
                  <a:gd name="T8" fmla="*/ 159 w 246"/>
                  <a:gd name="T9" fmla="*/ 139 h 249"/>
                  <a:gd name="T10" fmla="*/ 162 w 246"/>
                  <a:gd name="T11" fmla="*/ 142 h 249"/>
                  <a:gd name="T12" fmla="*/ 246 w 246"/>
                  <a:gd name="T13" fmla="*/ 0 h 249"/>
                  <a:gd name="T14" fmla="*/ 106 w 246"/>
                  <a:gd name="T15" fmla="*/ 86 h 249"/>
                  <a:gd name="T16" fmla="*/ 123 w 246"/>
                  <a:gd name="T17" fmla="*/ 163 h 249"/>
                  <a:gd name="T18" fmla="*/ 84 w 246"/>
                  <a:gd name="T19" fmla="*/ 125 h 249"/>
                  <a:gd name="T20" fmla="*/ 87 w 246"/>
                  <a:gd name="T21" fmla="*/ 110 h 249"/>
                  <a:gd name="T22" fmla="*/ 85 w 246"/>
                  <a:gd name="T23" fmla="*/ 107 h 249"/>
                  <a:gd name="T24" fmla="*/ 0 w 246"/>
                  <a:gd name="T25" fmla="*/ 249 h 249"/>
                  <a:gd name="T26" fmla="*/ 140 w 246"/>
                  <a:gd name="T27" fmla="*/ 163 h 249"/>
                  <a:gd name="T28" fmla="*/ 138 w 246"/>
                  <a:gd name="T29" fmla="*/ 160 h 249"/>
                  <a:gd name="T30" fmla="*/ 123 w 246"/>
                  <a:gd name="T31" fmla="*/ 16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9">
                    <a:moveTo>
                      <a:pt x="106" y="86"/>
                    </a:moveTo>
                    <a:cubicBezTo>
                      <a:pt x="109" y="89"/>
                      <a:pt x="109" y="89"/>
                      <a:pt x="109" y="89"/>
                    </a:cubicBezTo>
                    <a:cubicBezTo>
                      <a:pt x="113" y="87"/>
                      <a:pt x="118" y="86"/>
                      <a:pt x="123" y="86"/>
                    </a:cubicBezTo>
                    <a:cubicBezTo>
                      <a:pt x="145" y="86"/>
                      <a:pt x="162" y="103"/>
                      <a:pt x="162" y="125"/>
                    </a:cubicBezTo>
                    <a:cubicBezTo>
                      <a:pt x="162" y="130"/>
                      <a:pt x="161" y="135"/>
                      <a:pt x="159" y="139"/>
                    </a:cubicBezTo>
                    <a:cubicBezTo>
                      <a:pt x="162" y="142"/>
                      <a:pt x="162" y="142"/>
                      <a:pt x="162" y="142"/>
                    </a:cubicBezTo>
                    <a:cubicBezTo>
                      <a:pt x="246" y="0"/>
                      <a:pt x="246" y="0"/>
                      <a:pt x="246" y="0"/>
                    </a:cubicBezTo>
                    <a:lnTo>
                      <a:pt x="106" y="86"/>
                    </a:lnTo>
                    <a:close/>
                    <a:moveTo>
                      <a:pt x="123" y="163"/>
                    </a:moveTo>
                    <a:cubicBezTo>
                      <a:pt x="102" y="163"/>
                      <a:pt x="84" y="146"/>
                      <a:pt x="84" y="125"/>
                    </a:cubicBezTo>
                    <a:cubicBezTo>
                      <a:pt x="84" y="119"/>
                      <a:pt x="86" y="114"/>
                      <a:pt x="87" y="110"/>
                    </a:cubicBezTo>
                    <a:cubicBezTo>
                      <a:pt x="85" y="107"/>
                      <a:pt x="85" y="107"/>
                      <a:pt x="85" y="107"/>
                    </a:cubicBezTo>
                    <a:cubicBezTo>
                      <a:pt x="0" y="249"/>
                      <a:pt x="0" y="249"/>
                      <a:pt x="0" y="249"/>
                    </a:cubicBezTo>
                    <a:cubicBezTo>
                      <a:pt x="140" y="163"/>
                      <a:pt x="140" y="163"/>
                      <a:pt x="140" y="163"/>
                    </a:cubicBezTo>
                    <a:cubicBezTo>
                      <a:pt x="138" y="160"/>
                      <a:pt x="138" y="160"/>
                      <a:pt x="138" y="160"/>
                    </a:cubicBezTo>
                    <a:cubicBezTo>
                      <a:pt x="133" y="162"/>
                      <a:pt x="128" y="163"/>
                      <a:pt x="12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00" name="Freeform 52"/>
              <p:cNvSpPr>
                <a:spLocks/>
              </p:cNvSpPr>
              <p:nvPr/>
            </p:nvSpPr>
            <p:spPr bwMode="auto">
              <a:xfrm>
                <a:off x="935038" y="2698750"/>
                <a:ext cx="158750" cy="158750"/>
              </a:xfrm>
              <a:custGeom>
                <a:avLst/>
                <a:gdLst>
                  <a:gd name="T0" fmla="*/ 27 w 54"/>
                  <a:gd name="T1" fmla="*/ 0 h 54"/>
                  <a:gd name="T2" fmla="*/ 0 w 54"/>
                  <a:gd name="T3" fmla="*/ 27 h 54"/>
                  <a:gd name="T4" fmla="*/ 0 w 54"/>
                  <a:gd name="T5" fmla="*/ 54 h 54"/>
                  <a:gd name="T6" fmla="*/ 29 w 54"/>
                  <a:gd name="T7" fmla="*/ 52 h 54"/>
                  <a:gd name="T8" fmla="*/ 29 w 54"/>
                  <a:gd name="T9" fmla="*/ 52 h 54"/>
                  <a:gd name="T10" fmla="*/ 54 w 54"/>
                  <a:gd name="T11" fmla="*/ 53 h 54"/>
                  <a:gd name="T12" fmla="*/ 54 w 54"/>
                  <a:gd name="T13" fmla="*/ 27 h 54"/>
                  <a:gd name="T14" fmla="*/ 27 w 54"/>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27" y="0"/>
                    </a:moveTo>
                    <a:cubicBezTo>
                      <a:pt x="12" y="0"/>
                      <a:pt x="0" y="12"/>
                      <a:pt x="0" y="27"/>
                    </a:cubicBezTo>
                    <a:cubicBezTo>
                      <a:pt x="0" y="54"/>
                      <a:pt x="0" y="54"/>
                      <a:pt x="0" y="54"/>
                    </a:cubicBezTo>
                    <a:cubicBezTo>
                      <a:pt x="10" y="53"/>
                      <a:pt x="19" y="52"/>
                      <a:pt x="29" y="52"/>
                    </a:cubicBezTo>
                    <a:cubicBezTo>
                      <a:pt x="29" y="52"/>
                      <a:pt x="29" y="52"/>
                      <a:pt x="29" y="52"/>
                    </a:cubicBezTo>
                    <a:cubicBezTo>
                      <a:pt x="38" y="52"/>
                      <a:pt x="46" y="52"/>
                      <a:pt x="54" y="53"/>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grpSp>
      </p:grpSp>
      <p:sp>
        <p:nvSpPr>
          <p:cNvPr id="103" name="Text Box 10"/>
          <p:cNvSpPr txBox="1">
            <a:spLocks noChangeArrowheads="1"/>
          </p:cNvSpPr>
          <p:nvPr/>
        </p:nvSpPr>
        <p:spPr bwMode="auto">
          <a:xfrm>
            <a:off x="120231" y="2454596"/>
            <a:ext cx="2420166" cy="932563"/>
          </a:xfrm>
          <a:prstGeom prst="rect">
            <a:avLst/>
          </a:prstGeom>
          <a:noFill/>
          <a:ln w="9525">
            <a:noFill/>
            <a:miter lim="800000"/>
            <a:headEnd/>
            <a:tailEnd/>
          </a:ln>
        </p:spPr>
        <p:txBody>
          <a:bodyPr wrap="square" lIns="45720" tIns="22860" rIns="45720" bIns="22860">
            <a:spAutoFit/>
          </a:bodyPr>
          <a:lstStyle/>
          <a:p>
            <a:pPr defTabSz="1088232" eaLnBrk="1" fontAlgn="auto" hangingPunct="1">
              <a:lnSpc>
                <a:spcPct val="120000"/>
              </a:lnSpc>
              <a:spcBef>
                <a:spcPts val="0"/>
              </a:spcBef>
              <a:spcAft>
                <a:spcPts val="0"/>
              </a:spcAft>
              <a:defRPr/>
            </a:pPr>
            <a:r>
              <a:rPr lang="en-US" altLang="zh-CN" sz="1200" b="1" dirty="0"/>
              <a:t>Boss</a:t>
            </a:r>
            <a:r>
              <a:rPr lang="zh-CN" altLang="en-US" sz="1200" b="1" dirty="0"/>
              <a:t>直</a:t>
            </a:r>
            <a:r>
              <a:rPr lang="zh-CN" altLang="en-US" sz="1200" b="1" dirty="0" smtClean="0"/>
              <a:t>聘</a:t>
            </a:r>
            <a:r>
              <a:rPr lang="en-US" altLang="zh-CN" sz="1200" b="1" dirty="0" smtClean="0"/>
              <a:t>——</a:t>
            </a:r>
            <a:r>
              <a:rPr lang="zh-CN" altLang="en-US" sz="1200" b="1" dirty="0" smtClean="0"/>
              <a:t>换工作就是</a:t>
            </a:r>
            <a:r>
              <a:rPr lang="zh-CN" altLang="en-US" sz="1200" b="1" dirty="0"/>
              <a:t>换</a:t>
            </a:r>
            <a:r>
              <a:rPr lang="en-US" altLang="zh-CN" sz="1200" b="1" dirty="0" smtClean="0"/>
              <a:t>Boss</a:t>
            </a:r>
          </a:p>
          <a:p>
            <a:pPr defTabSz="1088232" eaLnBrk="1" fontAlgn="auto" hangingPunct="1">
              <a:lnSpc>
                <a:spcPct val="120000"/>
              </a:lnSpc>
              <a:spcBef>
                <a:spcPts val="0"/>
              </a:spcBef>
              <a:spcAft>
                <a:spcPts val="0"/>
              </a:spcAft>
              <a:defRPr/>
            </a:pPr>
            <a:r>
              <a:rPr lang="en-US" altLang="zh-CN" sz="900" dirty="0" smtClean="0"/>
              <a:t>Boss</a:t>
            </a:r>
            <a:r>
              <a:rPr lang="zh-CN" altLang="en-US" sz="900" dirty="0"/>
              <a:t>直聘是一款让职场</a:t>
            </a:r>
            <a:r>
              <a:rPr lang="en-US" altLang="zh-CN" sz="900" dirty="0"/>
              <a:t>Boss</a:t>
            </a:r>
            <a:r>
              <a:rPr lang="zh-CN" altLang="en-US" sz="900" dirty="0"/>
              <a:t>与求职者在线聊天、加快面试的免费招聘手机软件。企业</a:t>
            </a:r>
            <a:r>
              <a:rPr lang="en-US" altLang="zh-CN" sz="900" dirty="0"/>
              <a:t>HR</a:t>
            </a:r>
            <a:r>
              <a:rPr lang="zh-CN" altLang="en-US" sz="900" dirty="0"/>
              <a:t>、用人</a:t>
            </a:r>
            <a:r>
              <a:rPr lang="en-US" altLang="zh-CN" sz="900" dirty="0"/>
              <a:t>Boss</a:t>
            </a:r>
            <a:r>
              <a:rPr lang="zh-CN" altLang="en-US" sz="900" dirty="0"/>
              <a:t>、求职者，都可以线上了解双方情况，直接在线语音开聊。</a:t>
            </a:r>
            <a:endParaRPr lang="zh-CN" altLang="en-US" sz="800" dirty="0">
              <a:solidFill>
                <a:schemeClr val="tx1">
                  <a:lumMod val="95000"/>
                  <a:lumOff val="5000"/>
                </a:schemeClr>
              </a:solidFill>
              <a:latin typeface="微软雅黑" pitchFamily="34" charset="-122"/>
              <a:ea typeface="+mn-ea"/>
            </a:endParaRPr>
          </a:p>
        </p:txBody>
      </p:sp>
      <p:grpSp>
        <p:nvGrpSpPr>
          <p:cNvPr id="106" name="组合 105"/>
          <p:cNvGrpSpPr>
            <a:grpSpLocks noChangeAspect="1"/>
          </p:cNvGrpSpPr>
          <p:nvPr/>
        </p:nvGrpSpPr>
        <p:grpSpPr>
          <a:xfrm>
            <a:off x="219247" y="2141240"/>
            <a:ext cx="270000" cy="250554"/>
            <a:chOff x="5278438" y="2973388"/>
            <a:chExt cx="1344613" cy="1247775"/>
          </a:xfrm>
          <a:solidFill>
            <a:schemeClr val="accent4"/>
          </a:solidFill>
        </p:grpSpPr>
        <p:sp>
          <p:nvSpPr>
            <p:cNvPr id="107"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sp>
          <p:nvSpPr>
            <p:cNvPr id="108" name="Freeform 68"/>
            <p:cNvSpPr>
              <a:spLocks/>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sp>
          <p:nvSpPr>
            <p:cNvPr id="109" name="Freeform 69"/>
            <p:cNvSpPr>
              <a:spLocks/>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sp>
          <p:nvSpPr>
            <p:cNvPr id="110"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grpSp>
      <p:sp>
        <p:nvSpPr>
          <p:cNvPr id="113" name="Text Box 10"/>
          <p:cNvSpPr txBox="1">
            <a:spLocks noChangeArrowheads="1"/>
          </p:cNvSpPr>
          <p:nvPr/>
        </p:nvSpPr>
        <p:spPr bwMode="auto">
          <a:xfrm>
            <a:off x="6499932" y="1883916"/>
            <a:ext cx="2325090" cy="1250855"/>
          </a:xfrm>
          <a:prstGeom prst="rect">
            <a:avLst/>
          </a:prstGeom>
          <a:noFill/>
          <a:ln w="9525">
            <a:noFill/>
            <a:miter lim="800000"/>
            <a:headEnd/>
            <a:tailEnd/>
          </a:ln>
        </p:spPr>
        <p:txBody>
          <a:bodyPr wrap="square" lIns="45720" tIns="22860" rIns="45720" bIns="22860">
            <a:spAutoFit/>
          </a:bodyPr>
          <a:lstStyle/>
          <a:p>
            <a:pPr defTabSz="1088232" eaLnBrk="1" fontAlgn="auto" hangingPunct="1">
              <a:lnSpc>
                <a:spcPct val="120000"/>
              </a:lnSpc>
              <a:spcBef>
                <a:spcPts val="0"/>
              </a:spcBef>
              <a:spcAft>
                <a:spcPts val="0"/>
              </a:spcAft>
              <a:defRPr/>
            </a:pPr>
            <a:r>
              <a:rPr lang="zh-CN" altLang="en-US" sz="1200" b="1" dirty="0"/>
              <a:t>前程无忧</a:t>
            </a:r>
            <a:r>
              <a:rPr lang="en-US" altLang="zh-CN" sz="1200" b="1" dirty="0" smtClean="0"/>
              <a:t>--</a:t>
            </a:r>
            <a:r>
              <a:rPr lang="zh-CN" altLang="en-US" sz="1200" b="1" dirty="0" smtClean="0"/>
              <a:t>找</a:t>
            </a:r>
            <a:r>
              <a:rPr lang="zh-CN" altLang="en-US" sz="1200" b="1" dirty="0"/>
              <a:t>工作尽在前程无</a:t>
            </a:r>
            <a:r>
              <a:rPr lang="zh-CN" altLang="en-US" sz="1200" b="1" dirty="0" smtClean="0"/>
              <a:t>忧</a:t>
            </a:r>
            <a:endParaRPr lang="en-US" altLang="zh-CN" sz="1200" b="1" dirty="0" smtClean="0"/>
          </a:p>
          <a:p>
            <a:pPr defTabSz="1088232" eaLnBrk="1" fontAlgn="auto" hangingPunct="1">
              <a:lnSpc>
                <a:spcPct val="120000"/>
              </a:lnSpc>
              <a:spcBef>
                <a:spcPts val="0"/>
              </a:spcBef>
              <a:spcAft>
                <a:spcPts val="0"/>
              </a:spcAft>
              <a:defRPr/>
            </a:pPr>
            <a:r>
              <a:rPr lang="zh-CN" altLang="en-US" sz="900" dirty="0" smtClean="0"/>
              <a:t>前程</a:t>
            </a:r>
            <a:r>
              <a:rPr lang="zh-CN" altLang="en-US" sz="900" dirty="0"/>
              <a:t>无忧是国内第一个集多种媒介资源优势的专业人力资源服务机构。它集合了传统媒体、网络媒体及先进的信息技术，加上一支经验丰富的专业顾问队伍，提供包括招聘猎头、培训测评和人事外包在内的全方位专业人力资源服务。</a:t>
            </a:r>
            <a:endParaRPr lang="zh-CN" altLang="en-US" sz="800" dirty="0">
              <a:solidFill>
                <a:schemeClr val="tx1">
                  <a:lumMod val="95000"/>
                  <a:lumOff val="5000"/>
                </a:schemeClr>
              </a:solidFill>
              <a:latin typeface="微软雅黑" pitchFamily="34" charset="-122"/>
              <a:ea typeface="+mn-ea"/>
            </a:endParaRPr>
          </a:p>
        </p:txBody>
      </p:sp>
      <p:sp>
        <p:nvSpPr>
          <p:cNvPr id="114" name="Text Box 10"/>
          <p:cNvSpPr txBox="1">
            <a:spLocks noChangeArrowheads="1"/>
          </p:cNvSpPr>
          <p:nvPr/>
        </p:nvSpPr>
        <p:spPr bwMode="auto">
          <a:xfrm>
            <a:off x="6499931" y="3579780"/>
            <a:ext cx="2325091" cy="1320361"/>
          </a:xfrm>
          <a:prstGeom prst="rect">
            <a:avLst/>
          </a:prstGeom>
          <a:noFill/>
          <a:ln w="9525">
            <a:noFill/>
            <a:miter lim="800000"/>
            <a:headEnd/>
            <a:tailEnd/>
          </a:ln>
        </p:spPr>
        <p:txBody>
          <a:bodyPr wrap="square" lIns="45720" tIns="22860" rIns="45720" bIns="22860">
            <a:spAutoFit/>
          </a:bodyPr>
          <a:lstStyle/>
          <a:p>
            <a:pPr defTabSz="1088232" eaLnBrk="1" fontAlgn="auto" hangingPunct="1">
              <a:lnSpc>
                <a:spcPct val="120000"/>
              </a:lnSpc>
              <a:spcBef>
                <a:spcPts val="0"/>
              </a:spcBef>
              <a:spcAft>
                <a:spcPts val="0"/>
              </a:spcAft>
              <a:defRPr/>
            </a:pPr>
            <a:r>
              <a:rPr lang="zh-CN" altLang="en-US" sz="1200" b="1" dirty="0"/>
              <a:t>拉勾网</a:t>
            </a:r>
            <a:r>
              <a:rPr lang="en-US" altLang="zh-CN" sz="1200" b="1" dirty="0"/>
              <a:t>-</a:t>
            </a:r>
            <a:r>
              <a:rPr lang="zh-CN" altLang="en-US" sz="1200" b="1" dirty="0"/>
              <a:t>最专业的互联网招聘平台，专注互联网职业</a:t>
            </a:r>
            <a:r>
              <a:rPr lang="zh-CN" altLang="en-US" sz="1200" b="1" dirty="0" smtClean="0"/>
              <a:t>机会</a:t>
            </a:r>
            <a:endParaRPr lang="en-US" altLang="zh-CN" sz="1200" b="1" dirty="0" smtClean="0"/>
          </a:p>
          <a:p>
            <a:pPr defTabSz="1088232" eaLnBrk="1" fontAlgn="auto" hangingPunct="1">
              <a:lnSpc>
                <a:spcPct val="120000"/>
              </a:lnSpc>
              <a:spcBef>
                <a:spcPts val="0"/>
              </a:spcBef>
              <a:spcAft>
                <a:spcPts val="0"/>
              </a:spcAft>
              <a:defRPr/>
            </a:pPr>
            <a:r>
              <a:rPr lang="zh-CN" altLang="en-US" sz="900" dirty="0"/>
              <a:t>拉勾网，是一家专为拥有</a:t>
            </a:r>
            <a:r>
              <a:rPr lang="en-US" altLang="zh-CN" sz="900" dirty="0"/>
              <a:t>3</a:t>
            </a:r>
            <a:r>
              <a:rPr lang="zh-CN" altLang="en-US" sz="900" dirty="0"/>
              <a:t>至</a:t>
            </a:r>
            <a:r>
              <a:rPr lang="en-US" altLang="zh-CN" sz="900" dirty="0"/>
              <a:t>10</a:t>
            </a:r>
            <a:r>
              <a:rPr lang="zh-CN" altLang="en-US" sz="900" dirty="0"/>
              <a:t>年工作经验的资深互联网从业者，提供工作机会的招聘网站。拉勾网专注于为求职者提供更人性化、专业化服务的同时，降低企业寻觅良才的时间和成本。</a:t>
            </a:r>
            <a:endParaRPr lang="zh-CN" altLang="en-US" sz="800" dirty="0">
              <a:solidFill>
                <a:schemeClr val="tx1">
                  <a:lumMod val="95000"/>
                  <a:lumOff val="5000"/>
                </a:schemeClr>
              </a:solidFill>
              <a:latin typeface="微软雅黑" pitchFamily="34" charset="-122"/>
              <a:ea typeface="+mn-ea"/>
            </a:endParaRPr>
          </a:p>
        </p:txBody>
      </p:sp>
      <p:grpSp>
        <p:nvGrpSpPr>
          <p:cNvPr id="116" name="组合 115"/>
          <p:cNvGrpSpPr>
            <a:grpSpLocks noChangeAspect="1"/>
          </p:cNvGrpSpPr>
          <p:nvPr/>
        </p:nvGrpSpPr>
        <p:grpSpPr>
          <a:xfrm>
            <a:off x="6575129" y="1518991"/>
            <a:ext cx="270000" cy="303459"/>
            <a:chOff x="279401" y="2698750"/>
            <a:chExt cx="1473200" cy="1655763"/>
          </a:xfrm>
          <a:solidFill>
            <a:schemeClr val="accent5"/>
          </a:solidFill>
        </p:grpSpPr>
        <p:sp>
          <p:nvSpPr>
            <p:cNvPr id="117" name="Freeform 45"/>
            <p:cNvSpPr>
              <a:spLocks noEditPoints="1"/>
            </p:cNvSpPr>
            <p:nvPr/>
          </p:nvSpPr>
          <p:spPr bwMode="auto">
            <a:xfrm>
              <a:off x="279401" y="2884488"/>
              <a:ext cx="1473200" cy="1470025"/>
            </a:xfrm>
            <a:custGeom>
              <a:avLst/>
              <a:gdLst>
                <a:gd name="T0" fmla="*/ 250 w 501"/>
                <a:gd name="T1" fmla="*/ 0 h 501"/>
                <a:gd name="T2" fmla="*/ 0 w 501"/>
                <a:gd name="T3" fmla="*/ 251 h 501"/>
                <a:gd name="T4" fmla="*/ 250 w 501"/>
                <a:gd name="T5" fmla="*/ 501 h 501"/>
                <a:gd name="T6" fmla="*/ 501 w 501"/>
                <a:gd name="T7" fmla="*/ 251 h 501"/>
                <a:gd name="T8" fmla="*/ 250 w 501"/>
                <a:gd name="T9" fmla="*/ 0 h 501"/>
                <a:gd name="T10" fmla="*/ 455 w 501"/>
                <a:gd name="T11" fmla="*/ 267 h 501"/>
                <a:gd name="T12" fmla="*/ 446 w 501"/>
                <a:gd name="T13" fmla="*/ 267 h 501"/>
                <a:gd name="T14" fmla="*/ 389 w 501"/>
                <a:gd name="T15" fmla="*/ 390 h 501"/>
                <a:gd name="T16" fmla="*/ 267 w 501"/>
                <a:gd name="T17" fmla="*/ 447 h 501"/>
                <a:gd name="T18" fmla="*/ 267 w 501"/>
                <a:gd name="T19" fmla="*/ 455 h 501"/>
                <a:gd name="T20" fmla="*/ 250 w 501"/>
                <a:gd name="T21" fmla="*/ 471 h 501"/>
                <a:gd name="T22" fmla="*/ 234 w 501"/>
                <a:gd name="T23" fmla="*/ 455 h 501"/>
                <a:gd name="T24" fmla="*/ 234 w 501"/>
                <a:gd name="T25" fmla="*/ 447 h 501"/>
                <a:gd name="T26" fmla="*/ 111 w 501"/>
                <a:gd name="T27" fmla="*/ 390 h 501"/>
                <a:gd name="T28" fmla="*/ 54 w 501"/>
                <a:gd name="T29" fmla="*/ 267 h 501"/>
                <a:gd name="T30" fmla="*/ 46 w 501"/>
                <a:gd name="T31" fmla="*/ 267 h 501"/>
                <a:gd name="T32" fmla="*/ 30 w 501"/>
                <a:gd name="T33" fmla="*/ 251 h 501"/>
                <a:gd name="T34" fmla="*/ 46 w 501"/>
                <a:gd name="T35" fmla="*/ 234 h 501"/>
                <a:gd name="T36" fmla="*/ 54 w 501"/>
                <a:gd name="T37" fmla="*/ 234 h 501"/>
                <a:gd name="T38" fmla="*/ 111 w 501"/>
                <a:gd name="T39" fmla="*/ 111 h 501"/>
                <a:gd name="T40" fmla="*/ 234 w 501"/>
                <a:gd name="T41" fmla="*/ 54 h 501"/>
                <a:gd name="T42" fmla="*/ 234 w 501"/>
                <a:gd name="T43" fmla="*/ 46 h 501"/>
                <a:gd name="T44" fmla="*/ 250 w 501"/>
                <a:gd name="T45" fmla="*/ 30 h 501"/>
                <a:gd name="T46" fmla="*/ 267 w 501"/>
                <a:gd name="T47" fmla="*/ 46 h 501"/>
                <a:gd name="T48" fmla="*/ 267 w 501"/>
                <a:gd name="T49" fmla="*/ 54 h 501"/>
                <a:gd name="T50" fmla="*/ 389 w 501"/>
                <a:gd name="T51" fmla="*/ 111 h 501"/>
                <a:gd name="T52" fmla="*/ 446 w 501"/>
                <a:gd name="T53" fmla="*/ 234 h 501"/>
                <a:gd name="T54" fmla="*/ 455 w 501"/>
                <a:gd name="T55" fmla="*/ 234 h 501"/>
                <a:gd name="T56" fmla="*/ 471 w 501"/>
                <a:gd name="T57" fmla="*/ 251 h 501"/>
                <a:gd name="T58" fmla="*/ 455 w 501"/>
                <a:gd name="T59" fmla="*/ 26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1" h="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moveTo>
                    <a:pt x="455" y="267"/>
                  </a:moveTo>
                  <a:cubicBezTo>
                    <a:pt x="446" y="267"/>
                    <a:pt x="446" y="267"/>
                    <a:pt x="446" y="267"/>
                  </a:cubicBezTo>
                  <a:cubicBezTo>
                    <a:pt x="442" y="315"/>
                    <a:pt x="421" y="358"/>
                    <a:pt x="389" y="390"/>
                  </a:cubicBezTo>
                  <a:cubicBezTo>
                    <a:pt x="357" y="422"/>
                    <a:pt x="315" y="443"/>
                    <a:pt x="267" y="447"/>
                  </a:cubicBezTo>
                  <a:cubicBezTo>
                    <a:pt x="267" y="455"/>
                    <a:pt x="267" y="455"/>
                    <a:pt x="267" y="455"/>
                  </a:cubicBezTo>
                  <a:cubicBezTo>
                    <a:pt x="267" y="464"/>
                    <a:pt x="259" y="471"/>
                    <a:pt x="250" y="471"/>
                  </a:cubicBezTo>
                  <a:cubicBezTo>
                    <a:pt x="241" y="471"/>
                    <a:pt x="234" y="464"/>
                    <a:pt x="234" y="455"/>
                  </a:cubicBezTo>
                  <a:cubicBezTo>
                    <a:pt x="234" y="447"/>
                    <a:pt x="234" y="447"/>
                    <a:pt x="234" y="447"/>
                  </a:cubicBezTo>
                  <a:cubicBezTo>
                    <a:pt x="186" y="443"/>
                    <a:pt x="143" y="422"/>
                    <a:pt x="111" y="390"/>
                  </a:cubicBezTo>
                  <a:cubicBezTo>
                    <a:pt x="79" y="358"/>
                    <a:pt x="58" y="315"/>
                    <a:pt x="54" y="267"/>
                  </a:cubicBezTo>
                  <a:cubicBezTo>
                    <a:pt x="46" y="267"/>
                    <a:pt x="46" y="267"/>
                    <a:pt x="46" y="267"/>
                  </a:cubicBezTo>
                  <a:cubicBezTo>
                    <a:pt x="37" y="267"/>
                    <a:pt x="30" y="260"/>
                    <a:pt x="30" y="251"/>
                  </a:cubicBezTo>
                  <a:cubicBezTo>
                    <a:pt x="30" y="241"/>
                    <a:pt x="37" y="234"/>
                    <a:pt x="46" y="234"/>
                  </a:cubicBezTo>
                  <a:cubicBezTo>
                    <a:pt x="54" y="234"/>
                    <a:pt x="54" y="234"/>
                    <a:pt x="54" y="234"/>
                  </a:cubicBezTo>
                  <a:cubicBezTo>
                    <a:pt x="58" y="186"/>
                    <a:pt x="79" y="143"/>
                    <a:pt x="111" y="111"/>
                  </a:cubicBezTo>
                  <a:cubicBezTo>
                    <a:pt x="143" y="79"/>
                    <a:pt x="186" y="58"/>
                    <a:pt x="234" y="54"/>
                  </a:cubicBezTo>
                  <a:cubicBezTo>
                    <a:pt x="234" y="46"/>
                    <a:pt x="234" y="46"/>
                    <a:pt x="234" y="46"/>
                  </a:cubicBezTo>
                  <a:cubicBezTo>
                    <a:pt x="234" y="37"/>
                    <a:pt x="241" y="30"/>
                    <a:pt x="250" y="30"/>
                  </a:cubicBezTo>
                  <a:cubicBezTo>
                    <a:pt x="259" y="30"/>
                    <a:pt x="267" y="37"/>
                    <a:pt x="267" y="46"/>
                  </a:cubicBezTo>
                  <a:cubicBezTo>
                    <a:pt x="267" y="54"/>
                    <a:pt x="267" y="54"/>
                    <a:pt x="267" y="54"/>
                  </a:cubicBezTo>
                  <a:cubicBezTo>
                    <a:pt x="315" y="58"/>
                    <a:pt x="357" y="79"/>
                    <a:pt x="389" y="111"/>
                  </a:cubicBezTo>
                  <a:cubicBezTo>
                    <a:pt x="421" y="143"/>
                    <a:pt x="442" y="186"/>
                    <a:pt x="446" y="234"/>
                  </a:cubicBezTo>
                  <a:cubicBezTo>
                    <a:pt x="455" y="234"/>
                    <a:pt x="455" y="234"/>
                    <a:pt x="455" y="234"/>
                  </a:cubicBezTo>
                  <a:cubicBezTo>
                    <a:pt x="464" y="234"/>
                    <a:pt x="471" y="241"/>
                    <a:pt x="471" y="251"/>
                  </a:cubicBezTo>
                  <a:cubicBezTo>
                    <a:pt x="471" y="260"/>
                    <a:pt x="464" y="267"/>
                    <a:pt x="45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18" name="Freeform 46"/>
            <p:cNvSpPr>
              <a:spLocks/>
            </p:cNvSpPr>
            <p:nvPr/>
          </p:nvSpPr>
          <p:spPr bwMode="auto">
            <a:xfrm>
              <a:off x="966788" y="3043238"/>
              <a:ext cx="96838" cy="117475"/>
            </a:xfrm>
            <a:custGeom>
              <a:avLst/>
              <a:gdLst>
                <a:gd name="T0" fmla="*/ 16 w 33"/>
                <a:gd name="T1" fmla="*/ 40 h 40"/>
                <a:gd name="T2" fmla="*/ 33 w 33"/>
                <a:gd name="T3" fmla="*/ 24 h 40"/>
                <a:gd name="T4" fmla="*/ 33 w 33"/>
                <a:gd name="T5" fmla="*/ 0 h 40"/>
                <a:gd name="T6" fmla="*/ 16 w 33"/>
                <a:gd name="T7" fmla="*/ 0 h 40"/>
                <a:gd name="T8" fmla="*/ 0 w 33"/>
                <a:gd name="T9" fmla="*/ 0 h 40"/>
                <a:gd name="T10" fmla="*/ 0 w 33"/>
                <a:gd name="T11" fmla="*/ 24 h 40"/>
                <a:gd name="T12" fmla="*/ 16 w 33"/>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40"/>
                  </a:moveTo>
                  <a:cubicBezTo>
                    <a:pt x="25" y="40"/>
                    <a:pt x="33" y="33"/>
                    <a:pt x="33" y="24"/>
                  </a:cubicBezTo>
                  <a:cubicBezTo>
                    <a:pt x="33" y="0"/>
                    <a:pt x="33" y="0"/>
                    <a:pt x="33" y="0"/>
                  </a:cubicBezTo>
                  <a:cubicBezTo>
                    <a:pt x="27" y="0"/>
                    <a:pt x="22" y="0"/>
                    <a:pt x="16" y="0"/>
                  </a:cubicBezTo>
                  <a:cubicBezTo>
                    <a:pt x="11" y="0"/>
                    <a:pt x="5" y="0"/>
                    <a:pt x="0" y="0"/>
                  </a:cubicBezTo>
                  <a:cubicBezTo>
                    <a:pt x="0" y="24"/>
                    <a:pt x="0" y="24"/>
                    <a:pt x="0" y="24"/>
                  </a:cubicBezTo>
                  <a:cubicBezTo>
                    <a:pt x="0" y="33"/>
                    <a:pt x="7" y="40"/>
                    <a:pt x="1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19" name="Freeform 47"/>
            <p:cNvSpPr>
              <a:spLocks/>
            </p:cNvSpPr>
            <p:nvPr/>
          </p:nvSpPr>
          <p:spPr bwMode="auto">
            <a:xfrm>
              <a:off x="966788" y="4079875"/>
              <a:ext cx="96838" cy="115888"/>
            </a:xfrm>
            <a:custGeom>
              <a:avLst/>
              <a:gdLst>
                <a:gd name="T0" fmla="*/ 16 w 33"/>
                <a:gd name="T1" fmla="*/ 0 h 40"/>
                <a:gd name="T2" fmla="*/ 0 w 33"/>
                <a:gd name="T3" fmla="*/ 17 h 40"/>
                <a:gd name="T4" fmla="*/ 0 w 33"/>
                <a:gd name="T5" fmla="*/ 40 h 40"/>
                <a:gd name="T6" fmla="*/ 16 w 33"/>
                <a:gd name="T7" fmla="*/ 40 h 40"/>
                <a:gd name="T8" fmla="*/ 33 w 33"/>
                <a:gd name="T9" fmla="*/ 40 h 40"/>
                <a:gd name="T10" fmla="*/ 33 w 33"/>
                <a:gd name="T11" fmla="*/ 17 h 40"/>
                <a:gd name="T12" fmla="*/ 16 w 3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0"/>
                  </a:moveTo>
                  <a:cubicBezTo>
                    <a:pt x="7" y="0"/>
                    <a:pt x="0" y="7"/>
                    <a:pt x="0" y="17"/>
                  </a:cubicBezTo>
                  <a:cubicBezTo>
                    <a:pt x="0" y="40"/>
                    <a:pt x="0" y="40"/>
                    <a:pt x="0" y="40"/>
                  </a:cubicBezTo>
                  <a:cubicBezTo>
                    <a:pt x="5" y="40"/>
                    <a:pt x="11" y="40"/>
                    <a:pt x="16" y="40"/>
                  </a:cubicBezTo>
                  <a:cubicBezTo>
                    <a:pt x="22" y="40"/>
                    <a:pt x="27" y="40"/>
                    <a:pt x="33" y="40"/>
                  </a:cubicBezTo>
                  <a:cubicBezTo>
                    <a:pt x="33" y="17"/>
                    <a:pt x="33" y="17"/>
                    <a:pt x="33" y="17"/>
                  </a:cubicBezTo>
                  <a:cubicBezTo>
                    <a:pt x="33" y="7"/>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20" name="Freeform 48"/>
            <p:cNvSpPr>
              <a:spLocks/>
            </p:cNvSpPr>
            <p:nvPr/>
          </p:nvSpPr>
          <p:spPr bwMode="auto">
            <a:xfrm>
              <a:off x="434976" y="3571875"/>
              <a:ext cx="120650" cy="96838"/>
            </a:xfrm>
            <a:custGeom>
              <a:avLst/>
              <a:gdLst>
                <a:gd name="T0" fmla="*/ 41 w 41"/>
                <a:gd name="T1" fmla="*/ 17 h 33"/>
                <a:gd name="T2" fmla="*/ 24 w 41"/>
                <a:gd name="T3" fmla="*/ 0 h 33"/>
                <a:gd name="T4" fmla="*/ 1 w 41"/>
                <a:gd name="T5" fmla="*/ 0 h 33"/>
                <a:gd name="T6" fmla="*/ 0 w 41"/>
                <a:gd name="T7" fmla="*/ 17 h 33"/>
                <a:gd name="T8" fmla="*/ 1 w 41"/>
                <a:gd name="T9" fmla="*/ 33 h 33"/>
                <a:gd name="T10" fmla="*/ 24 w 41"/>
                <a:gd name="T11" fmla="*/ 33 h 33"/>
                <a:gd name="T12" fmla="*/ 41 w 41"/>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41" y="17"/>
                  </a:moveTo>
                  <a:cubicBezTo>
                    <a:pt x="41" y="7"/>
                    <a:pt x="33" y="0"/>
                    <a:pt x="24" y="0"/>
                  </a:cubicBezTo>
                  <a:cubicBezTo>
                    <a:pt x="1" y="0"/>
                    <a:pt x="1" y="0"/>
                    <a:pt x="1" y="0"/>
                  </a:cubicBezTo>
                  <a:cubicBezTo>
                    <a:pt x="1" y="6"/>
                    <a:pt x="0" y="11"/>
                    <a:pt x="0" y="17"/>
                  </a:cubicBezTo>
                  <a:cubicBezTo>
                    <a:pt x="0" y="22"/>
                    <a:pt x="1" y="28"/>
                    <a:pt x="1" y="33"/>
                  </a:cubicBezTo>
                  <a:cubicBezTo>
                    <a:pt x="24" y="33"/>
                    <a:pt x="24" y="33"/>
                    <a:pt x="24" y="33"/>
                  </a:cubicBezTo>
                  <a:cubicBezTo>
                    <a:pt x="33" y="33"/>
                    <a:pt x="41" y="26"/>
                    <a:pt x="4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21" name="Freeform 49"/>
            <p:cNvSpPr>
              <a:spLocks/>
            </p:cNvSpPr>
            <p:nvPr/>
          </p:nvSpPr>
          <p:spPr bwMode="auto">
            <a:xfrm>
              <a:off x="1474788" y="3571875"/>
              <a:ext cx="119063" cy="96838"/>
            </a:xfrm>
            <a:custGeom>
              <a:avLst/>
              <a:gdLst>
                <a:gd name="T0" fmla="*/ 39 w 40"/>
                <a:gd name="T1" fmla="*/ 0 h 33"/>
                <a:gd name="T2" fmla="*/ 16 w 40"/>
                <a:gd name="T3" fmla="*/ 0 h 33"/>
                <a:gd name="T4" fmla="*/ 0 w 40"/>
                <a:gd name="T5" fmla="*/ 17 h 33"/>
                <a:gd name="T6" fmla="*/ 16 w 40"/>
                <a:gd name="T7" fmla="*/ 33 h 33"/>
                <a:gd name="T8" fmla="*/ 39 w 40"/>
                <a:gd name="T9" fmla="*/ 33 h 33"/>
                <a:gd name="T10" fmla="*/ 40 w 40"/>
                <a:gd name="T11" fmla="*/ 17 h 33"/>
                <a:gd name="T12" fmla="*/ 39 w 4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0" h="33">
                  <a:moveTo>
                    <a:pt x="39" y="0"/>
                  </a:moveTo>
                  <a:cubicBezTo>
                    <a:pt x="16" y="0"/>
                    <a:pt x="16" y="0"/>
                    <a:pt x="16" y="0"/>
                  </a:cubicBezTo>
                  <a:cubicBezTo>
                    <a:pt x="7" y="0"/>
                    <a:pt x="0" y="7"/>
                    <a:pt x="0" y="17"/>
                  </a:cubicBezTo>
                  <a:cubicBezTo>
                    <a:pt x="0" y="26"/>
                    <a:pt x="7" y="33"/>
                    <a:pt x="16" y="33"/>
                  </a:cubicBezTo>
                  <a:cubicBezTo>
                    <a:pt x="39" y="33"/>
                    <a:pt x="39" y="33"/>
                    <a:pt x="39" y="33"/>
                  </a:cubicBezTo>
                  <a:cubicBezTo>
                    <a:pt x="40" y="28"/>
                    <a:pt x="40" y="22"/>
                    <a:pt x="40" y="17"/>
                  </a:cubicBezTo>
                  <a:cubicBezTo>
                    <a:pt x="40" y="11"/>
                    <a:pt x="40" y="6"/>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22" name="Oval 50"/>
            <p:cNvSpPr>
              <a:spLocks noChangeArrowheads="1"/>
            </p:cNvSpPr>
            <p:nvPr/>
          </p:nvSpPr>
          <p:spPr bwMode="auto">
            <a:xfrm>
              <a:off x="925513" y="3532188"/>
              <a:ext cx="17621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23" name="Freeform 51"/>
            <p:cNvSpPr>
              <a:spLocks noEditPoints="1"/>
            </p:cNvSpPr>
            <p:nvPr/>
          </p:nvSpPr>
          <p:spPr bwMode="auto">
            <a:xfrm>
              <a:off x="652463" y="3254375"/>
              <a:ext cx="723900" cy="730250"/>
            </a:xfrm>
            <a:custGeom>
              <a:avLst/>
              <a:gdLst>
                <a:gd name="T0" fmla="*/ 106 w 246"/>
                <a:gd name="T1" fmla="*/ 86 h 249"/>
                <a:gd name="T2" fmla="*/ 109 w 246"/>
                <a:gd name="T3" fmla="*/ 89 h 249"/>
                <a:gd name="T4" fmla="*/ 123 w 246"/>
                <a:gd name="T5" fmla="*/ 86 h 249"/>
                <a:gd name="T6" fmla="*/ 162 w 246"/>
                <a:gd name="T7" fmla="*/ 125 h 249"/>
                <a:gd name="T8" fmla="*/ 159 w 246"/>
                <a:gd name="T9" fmla="*/ 139 h 249"/>
                <a:gd name="T10" fmla="*/ 162 w 246"/>
                <a:gd name="T11" fmla="*/ 142 h 249"/>
                <a:gd name="T12" fmla="*/ 246 w 246"/>
                <a:gd name="T13" fmla="*/ 0 h 249"/>
                <a:gd name="T14" fmla="*/ 106 w 246"/>
                <a:gd name="T15" fmla="*/ 86 h 249"/>
                <a:gd name="T16" fmla="*/ 123 w 246"/>
                <a:gd name="T17" fmla="*/ 163 h 249"/>
                <a:gd name="T18" fmla="*/ 84 w 246"/>
                <a:gd name="T19" fmla="*/ 125 h 249"/>
                <a:gd name="T20" fmla="*/ 87 w 246"/>
                <a:gd name="T21" fmla="*/ 110 h 249"/>
                <a:gd name="T22" fmla="*/ 85 w 246"/>
                <a:gd name="T23" fmla="*/ 107 h 249"/>
                <a:gd name="T24" fmla="*/ 0 w 246"/>
                <a:gd name="T25" fmla="*/ 249 h 249"/>
                <a:gd name="T26" fmla="*/ 140 w 246"/>
                <a:gd name="T27" fmla="*/ 163 h 249"/>
                <a:gd name="T28" fmla="*/ 138 w 246"/>
                <a:gd name="T29" fmla="*/ 160 h 249"/>
                <a:gd name="T30" fmla="*/ 123 w 246"/>
                <a:gd name="T31" fmla="*/ 16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9">
                  <a:moveTo>
                    <a:pt x="106" y="86"/>
                  </a:moveTo>
                  <a:cubicBezTo>
                    <a:pt x="109" y="89"/>
                    <a:pt x="109" y="89"/>
                    <a:pt x="109" y="89"/>
                  </a:cubicBezTo>
                  <a:cubicBezTo>
                    <a:pt x="113" y="87"/>
                    <a:pt x="118" y="86"/>
                    <a:pt x="123" y="86"/>
                  </a:cubicBezTo>
                  <a:cubicBezTo>
                    <a:pt x="145" y="86"/>
                    <a:pt x="162" y="103"/>
                    <a:pt x="162" y="125"/>
                  </a:cubicBezTo>
                  <a:cubicBezTo>
                    <a:pt x="162" y="130"/>
                    <a:pt x="161" y="135"/>
                    <a:pt x="159" y="139"/>
                  </a:cubicBezTo>
                  <a:cubicBezTo>
                    <a:pt x="162" y="142"/>
                    <a:pt x="162" y="142"/>
                    <a:pt x="162" y="142"/>
                  </a:cubicBezTo>
                  <a:cubicBezTo>
                    <a:pt x="246" y="0"/>
                    <a:pt x="246" y="0"/>
                    <a:pt x="246" y="0"/>
                  </a:cubicBezTo>
                  <a:lnTo>
                    <a:pt x="106" y="86"/>
                  </a:lnTo>
                  <a:close/>
                  <a:moveTo>
                    <a:pt x="123" y="163"/>
                  </a:moveTo>
                  <a:cubicBezTo>
                    <a:pt x="102" y="163"/>
                    <a:pt x="84" y="146"/>
                    <a:pt x="84" y="125"/>
                  </a:cubicBezTo>
                  <a:cubicBezTo>
                    <a:pt x="84" y="119"/>
                    <a:pt x="86" y="114"/>
                    <a:pt x="87" y="110"/>
                  </a:cubicBezTo>
                  <a:cubicBezTo>
                    <a:pt x="85" y="107"/>
                    <a:pt x="85" y="107"/>
                    <a:pt x="85" y="107"/>
                  </a:cubicBezTo>
                  <a:cubicBezTo>
                    <a:pt x="0" y="249"/>
                    <a:pt x="0" y="249"/>
                    <a:pt x="0" y="249"/>
                  </a:cubicBezTo>
                  <a:cubicBezTo>
                    <a:pt x="140" y="163"/>
                    <a:pt x="140" y="163"/>
                    <a:pt x="140" y="163"/>
                  </a:cubicBezTo>
                  <a:cubicBezTo>
                    <a:pt x="138" y="160"/>
                    <a:pt x="138" y="160"/>
                    <a:pt x="138" y="160"/>
                  </a:cubicBezTo>
                  <a:cubicBezTo>
                    <a:pt x="133" y="162"/>
                    <a:pt x="128" y="163"/>
                    <a:pt x="12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24" name="Freeform 52"/>
            <p:cNvSpPr>
              <a:spLocks/>
            </p:cNvSpPr>
            <p:nvPr/>
          </p:nvSpPr>
          <p:spPr bwMode="auto">
            <a:xfrm>
              <a:off x="935038" y="2698750"/>
              <a:ext cx="158750" cy="158750"/>
            </a:xfrm>
            <a:custGeom>
              <a:avLst/>
              <a:gdLst>
                <a:gd name="T0" fmla="*/ 27 w 54"/>
                <a:gd name="T1" fmla="*/ 0 h 54"/>
                <a:gd name="T2" fmla="*/ 0 w 54"/>
                <a:gd name="T3" fmla="*/ 27 h 54"/>
                <a:gd name="T4" fmla="*/ 0 w 54"/>
                <a:gd name="T5" fmla="*/ 54 h 54"/>
                <a:gd name="T6" fmla="*/ 29 w 54"/>
                <a:gd name="T7" fmla="*/ 52 h 54"/>
                <a:gd name="T8" fmla="*/ 29 w 54"/>
                <a:gd name="T9" fmla="*/ 52 h 54"/>
                <a:gd name="T10" fmla="*/ 54 w 54"/>
                <a:gd name="T11" fmla="*/ 53 h 54"/>
                <a:gd name="T12" fmla="*/ 54 w 54"/>
                <a:gd name="T13" fmla="*/ 27 h 54"/>
                <a:gd name="T14" fmla="*/ 27 w 54"/>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27" y="0"/>
                  </a:moveTo>
                  <a:cubicBezTo>
                    <a:pt x="12" y="0"/>
                    <a:pt x="0" y="12"/>
                    <a:pt x="0" y="27"/>
                  </a:cubicBezTo>
                  <a:cubicBezTo>
                    <a:pt x="0" y="54"/>
                    <a:pt x="0" y="54"/>
                    <a:pt x="0" y="54"/>
                  </a:cubicBezTo>
                  <a:cubicBezTo>
                    <a:pt x="10" y="53"/>
                    <a:pt x="19" y="52"/>
                    <a:pt x="29" y="52"/>
                  </a:cubicBezTo>
                  <a:cubicBezTo>
                    <a:pt x="29" y="52"/>
                    <a:pt x="29" y="52"/>
                    <a:pt x="29" y="52"/>
                  </a:cubicBezTo>
                  <a:cubicBezTo>
                    <a:pt x="38" y="52"/>
                    <a:pt x="46" y="52"/>
                    <a:pt x="54" y="53"/>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grpSp>
      <p:grpSp>
        <p:nvGrpSpPr>
          <p:cNvPr id="125" name="Group 24"/>
          <p:cNvGrpSpPr>
            <a:grpSpLocks noChangeAspect="1"/>
          </p:cNvGrpSpPr>
          <p:nvPr/>
        </p:nvGrpSpPr>
        <p:grpSpPr>
          <a:xfrm>
            <a:off x="6556666" y="3261768"/>
            <a:ext cx="285679" cy="304537"/>
            <a:chOff x="5513440" y="1766202"/>
            <a:chExt cx="429274" cy="484183"/>
          </a:xfrm>
          <a:solidFill>
            <a:schemeClr val="accent3"/>
          </a:solidFill>
        </p:grpSpPr>
        <p:sp>
          <p:nvSpPr>
            <p:cNvPr id="126"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27"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28"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grpSp>
        <p:nvGrpSpPr>
          <p:cNvPr id="135" name="组合 134"/>
          <p:cNvGrpSpPr>
            <a:grpSpLocks/>
          </p:cNvGrpSpPr>
          <p:nvPr/>
        </p:nvGrpSpPr>
        <p:grpSpPr bwMode="auto">
          <a:xfrm>
            <a:off x="1022350" y="269875"/>
            <a:ext cx="3036094" cy="707886"/>
            <a:chOff x="1021967" y="269923"/>
            <a:chExt cx="3438932" cy="708297"/>
          </a:xfrm>
        </p:grpSpPr>
        <p:sp>
          <p:nvSpPr>
            <p:cNvPr id="136" name="文本框 598"/>
            <p:cNvSpPr txBox="1">
              <a:spLocks noChangeArrowheads="1"/>
            </p:cNvSpPr>
            <p:nvPr/>
          </p:nvSpPr>
          <p:spPr bwMode="auto">
            <a:xfrm>
              <a:off x="1021967" y="269923"/>
              <a:ext cx="3438932" cy="7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smtClean="0">
                  <a:latin typeface="微软雅黑" panose="020B0503020204020204" pitchFamily="34" charset="-122"/>
                </a:rPr>
                <a:t>竞品分析</a:t>
              </a:r>
              <a:r>
                <a:rPr lang="en-US" altLang="zh-CN" sz="2000" b="1" dirty="0" smtClean="0">
                  <a:latin typeface="微软雅黑" panose="020B0503020204020204" pitchFamily="34" charset="-122"/>
                </a:rPr>
                <a:t>——</a:t>
              </a:r>
              <a:r>
                <a:rPr lang="zh-CN" altLang="en-US" sz="2000" b="1" dirty="0" smtClean="0">
                  <a:latin typeface="微软雅黑" panose="020B0503020204020204" pitchFamily="34" charset="-122"/>
                </a:rPr>
                <a:t>官方介绍</a:t>
              </a:r>
              <a:endParaRPr lang="id-ID" altLang="zh-CN" sz="2000" b="1" dirty="0">
                <a:latin typeface="微软雅黑" panose="020B0503020204020204" pitchFamily="34" charset="-122"/>
              </a:endParaRPr>
            </a:p>
          </p:txBody>
        </p:sp>
        <p:sp>
          <p:nvSpPr>
            <p:cNvPr id="137" name="文本框 602"/>
            <p:cNvSpPr txBox="1">
              <a:spLocks noChangeArrowheads="1"/>
            </p:cNvSpPr>
            <p:nvPr/>
          </p:nvSpPr>
          <p:spPr bwMode="auto">
            <a:xfrm>
              <a:off x="1042749" y="630479"/>
              <a:ext cx="2677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000" dirty="0" smtClean="0"/>
                <a:t>前程无忧、拉勾网、</a:t>
              </a:r>
              <a:r>
                <a:rPr lang="en-US" altLang="zh-CN" sz="1000" dirty="0" smtClean="0"/>
                <a:t>BOSS</a:t>
              </a:r>
              <a:r>
                <a:rPr lang="zh-CN" altLang="en-US" sz="1000" dirty="0" smtClean="0"/>
                <a:t>直聘</a:t>
              </a:r>
              <a:endParaRPr lang="zh-CN" altLang="en-US" sz="1000" dirty="0"/>
            </a:p>
          </p:txBody>
        </p:sp>
      </p:grpSp>
      <p:grpSp>
        <p:nvGrpSpPr>
          <p:cNvPr id="138" name="组合 137"/>
          <p:cNvGrpSpPr>
            <a:grpSpLocks/>
          </p:cNvGrpSpPr>
          <p:nvPr/>
        </p:nvGrpSpPr>
        <p:grpSpPr bwMode="auto">
          <a:xfrm>
            <a:off x="219247" y="315913"/>
            <a:ext cx="815974" cy="523220"/>
            <a:chOff x="4459073" y="864629"/>
            <a:chExt cx="742365" cy="477163"/>
          </a:xfrm>
        </p:grpSpPr>
        <p:sp>
          <p:nvSpPr>
            <p:cNvPr id="139" name="KSO_Shape"/>
            <p:cNvSpPr>
              <a:spLocks/>
            </p:cNvSpPr>
            <p:nvPr/>
          </p:nvSpPr>
          <p:spPr bwMode="auto">
            <a:xfrm>
              <a:off x="4459073"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140" name="文本框 605"/>
            <p:cNvSpPr txBox="1">
              <a:spLocks noChangeArrowheads="1"/>
            </p:cNvSpPr>
            <p:nvPr/>
          </p:nvSpPr>
          <p:spPr bwMode="auto">
            <a:xfrm>
              <a:off x="4508345" y="864629"/>
              <a:ext cx="621024"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solidFill>
                    <a:schemeClr val="bg1"/>
                  </a:solidFill>
                  <a:cs typeface="Arial" panose="020B0604020202020204" pitchFamily="34" charset="0"/>
                </a:rPr>
                <a:t>3.2</a:t>
              </a:r>
              <a:endParaRPr lang="zh-CN" altLang="en-US" sz="2800" dirty="0">
                <a:solidFill>
                  <a:schemeClr val="bg1"/>
                </a:solidFill>
                <a:cs typeface="Arial" panose="020B0604020202020204" pitchFamily="34" charset="0"/>
              </a:endParaRPr>
            </a:p>
          </p:txBody>
        </p:sp>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nodeType="afterGroup">
                            <p:stCondLst>
                              <p:cond delay="500"/>
                            </p:stCondLst>
                            <p:childTnLst>
                              <p:par>
                                <p:cTn id="9" presetID="2" presetClass="entr" presetSubtype="2" decel="10000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1500"/>
                            </p:stCondLst>
                            <p:childTnLst>
                              <p:par>
                                <p:cTn id="22" presetID="49" presetClass="entr" presetSubtype="0" decel="100000" fill="hold" nodeType="afterEffect">
                                  <p:stCondLst>
                                    <p:cond delay="0"/>
                                  </p:stCondLst>
                                  <p:childTnLst>
                                    <p:set>
                                      <p:cBhvr>
                                        <p:cTn id="23" dur="1" fill="hold">
                                          <p:stCondLst>
                                            <p:cond delay="0"/>
                                          </p:stCondLst>
                                        </p:cTn>
                                        <p:tgtEl>
                                          <p:spTgt spid="116"/>
                                        </p:tgtEl>
                                        <p:attrNameLst>
                                          <p:attrName>style.visibility</p:attrName>
                                        </p:attrNameLst>
                                      </p:cBhvr>
                                      <p:to>
                                        <p:strVal val="visible"/>
                                      </p:to>
                                    </p:set>
                                    <p:anim calcmode="lin" valueType="num">
                                      <p:cBhvr>
                                        <p:cTn id="24" dur="500" fill="hold"/>
                                        <p:tgtEl>
                                          <p:spTgt spid="116"/>
                                        </p:tgtEl>
                                        <p:attrNameLst>
                                          <p:attrName>ppt_w</p:attrName>
                                        </p:attrNameLst>
                                      </p:cBhvr>
                                      <p:tavLst>
                                        <p:tav tm="0">
                                          <p:val>
                                            <p:fltVal val="0"/>
                                          </p:val>
                                        </p:tav>
                                        <p:tav tm="100000">
                                          <p:val>
                                            <p:strVal val="#ppt_w"/>
                                          </p:val>
                                        </p:tav>
                                      </p:tavLst>
                                    </p:anim>
                                    <p:anim calcmode="lin" valueType="num">
                                      <p:cBhvr>
                                        <p:cTn id="25" dur="500" fill="hold"/>
                                        <p:tgtEl>
                                          <p:spTgt spid="116"/>
                                        </p:tgtEl>
                                        <p:attrNameLst>
                                          <p:attrName>ppt_h</p:attrName>
                                        </p:attrNameLst>
                                      </p:cBhvr>
                                      <p:tavLst>
                                        <p:tav tm="0">
                                          <p:val>
                                            <p:fltVal val="0"/>
                                          </p:val>
                                        </p:tav>
                                        <p:tav tm="100000">
                                          <p:val>
                                            <p:strVal val="#ppt_h"/>
                                          </p:val>
                                        </p:tav>
                                      </p:tavLst>
                                    </p:anim>
                                    <p:anim calcmode="lin" valueType="num">
                                      <p:cBhvr>
                                        <p:cTn id="26" dur="500" fill="hold"/>
                                        <p:tgtEl>
                                          <p:spTgt spid="116"/>
                                        </p:tgtEl>
                                        <p:attrNameLst>
                                          <p:attrName>style.rotation</p:attrName>
                                        </p:attrNameLst>
                                      </p:cBhvr>
                                      <p:tavLst>
                                        <p:tav tm="0">
                                          <p:val>
                                            <p:fltVal val="360"/>
                                          </p:val>
                                        </p:tav>
                                        <p:tav tm="100000">
                                          <p:val>
                                            <p:fltVal val="0"/>
                                          </p:val>
                                        </p:tav>
                                      </p:tavLst>
                                    </p:anim>
                                    <p:animEffect transition="in" filter="fade">
                                      <p:cBhvr>
                                        <p:cTn id="27" dur="500"/>
                                        <p:tgtEl>
                                          <p:spTgt spid="116"/>
                                        </p:tgtEl>
                                      </p:cBhvr>
                                    </p:animEffect>
                                  </p:childTnLst>
                                </p:cTn>
                              </p:par>
                            </p:childTnLst>
                          </p:cTn>
                        </p:par>
                        <p:par>
                          <p:cTn id="28" fill="hold" nodeType="afterGroup">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113"/>
                                        </p:tgtEl>
                                        <p:attrNameLst>
                                          <p:attrName>style.visibility</p:attrName>
                                        </p:attrNameLst>
                                      </p:cBhvr>
                                      <p:to>
                                        <p:strVal val="visible"/>
                                      </p:to>
                                    </p:set>
                                    <p:animEffect transition="in" filter="wipe(left)">
                                      <p:cBhvr>
                                        <p:cTn id="31" dur="500"/>
                                        <p:tgtEl>
                                          <p:spTgt spid="113"/>
                                        </p:tgtEl>
                                      </p:cBhvr>
                                    </p:animEffect>
                                  </p:childTnLst>
                                </p:cTn>
                              </p:par>
                            </p:childTnLst>
                          </p:cTn>
                        </p:par>
                        <p:par>
                          <p:cTn id="32" fill="hold" nodeType="afterGroup">
                            <p:stCondLst>
                              <p:cond delay="2500"/>
                            </p:stCondLst>
                            <p:childTnLst>
                              <p:par>
                                <p:cTn id="33" presetID="49" presetClass="entr" presetSubtype="0" decel="100000" fill="hold" nodeType="afterEffect">
                                  <p:stCondLst>
                                    <p:cond delay="0"/>
                                  </p:stCondLst>
                                  <p:childTnLst>
                                    <p:set>
                                      <p:cBhvr>
                                        <p:cTn id="34" dur="1" fill="hold">
                                          <p:stCondLst>
                                            <p:cond delay="0"/>
                                          </p:stCondLst>
                                        </p:cTn>
                                        <p:tgtEl>
                                          <p:spTgt spid="125"/>
                                        </p:tgtEl>
                                        <p:attrNameLst>
                                          <p:attrName>style.visibility</p:attrName>
                                        </p:attrNameLst>
                                      </p:cBhvr>
                                      <p:to>
                                        <p:strVal val="visible"/>
                                      </p:to>
                                    </p:set>
                                    <p:anim calcmode="lin" valueType="num">
                                      <p:cBhvr>
                                        <p:cTn id="35" dur="500" fill="hold"/>
                                        <p:tgtEl>
                                          <p:spTgt spid="125"/>
                                        </p:tgtEl>
                                        <p:attrNameLst>
                                          <p:attrName>ppt_w</p:attrName>
                                        </p:attrNameLst>
                                      </p:cBhvr>
                                      <p:tavLst>
                                        <p:tav tm="0">
                                          <p:val>
                                            <p:fltVal val="0"/>
                                          </p:val>
                                        </p:tav>
                                        <p:tav tm="100000">
                                          <p:val>
                                            <p:strVal val="#ppt_w"/>
                                          </p:val>
                                        </p:tav>
                                      </p:tavLst>
                                    </p:anim>
                                    <p:anim calcmode="lin" valueType="num">
                                      <p:cBhvr>
                                        <p:cTn id="36" dur="500" fill="hold"/>
                                        <p:tgtEl>
                                          <p:spTgt spid="125"/>
                                        </p:tgtEl>
                                        <p:attrNameLst>
                                          <p:attrName>ppt_h</p:attrName>
                                        </p:attrNameLst>
                                      </p:cBhvr>
                                      <p:tavLst>
                                        <p:tav tm="0">
                                          <p:val>
                                            <p:fltVal val="0"/>
                                          </p:val>
                                        </p:tav>
                                        <p:tav tm="100000">
                                          <p:val>
                                            <p:strVal val="#ppt_h"/>
                                          </p:val>
                                        </p:tav>
                                      </p:tavLst>
                                    </p:anim>
                                    <p:anim calcmode="lin" valueType="num">
                                      <p:cBhvr>
                                        <p:cTn id="37" dur="500" fill="hold"/>
                                        <p:tgtEl>
                                          <p:spTgt spid="125"/>
                                        </p:tgtEl>
                                        <p:attrNameLst>
                                          <p:attrName>style.rotation</p:attrName>
                                        </p:attrNameLst>
                                      </p:cBhvr>
                                      <p:tavLst>
                                        <p:tav tm="0">
                                          <p:val>
                                            <p:fltVal val="360"/>
                                          </p:val>
                                        </p:tav>
                                        <p:tav tm="100000">
                                          <p:val>
                                            <p:fltVal val="0"/>
                                          </p:val>
                                        </p:tav>
                                      </p:tavLst>
                                    </p:anim>
                                    <p:animEffect transition="in" filter="fade">
                                      <p:cBhvr>
                                        <p:cTn id="38" dur="500"/>
                                        <p:tgtEl>
                                          <p:spTgt spid="125"/>
                                        </p:tgtEl>
                                      </p:cBhvr>
                                    </p:animEffect>
                                  </p:childTnLst>
                                </p:cTn>
                              </p:par>
                            </p:childTnLst>
                          </p:cTn>
                        </p:par>
                        <p:par>
                          <p:cTn id="39" fill="hold" nodeType="afterGroup">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114"/>
                                        </p:tgtEl>
                                        <p:attrNameLst>
                                          <p:attrName>style.visibility</p:attrName>
                                        </p:attrNameLst>
                                      </p:cBhvr>
                                      <p:to>
                                        <p:strVal val="visible"/>
                                      </p:to>
                                    </p:set>
                                    <p:animEffect transition="in" filter="wipe(left)">
                                      <p:cBhvr>
                                        <p:cTn id="42" dur="500"/>
                                        <p:tgtEl>
                                          <p:spTgt spid="114"/>
                                        </p:tgtEl>
                                      </p:cBhvr>
                                    </p:animEffect>
                                  </p:childTnLst>
                                </p:cTn>
                              </p:par>
                            </p:childTnLst>
                          </p:cTn>
                        </p:par>
                        <p:par>
                          <p:cTn id="43" fill="hold" nodeType="afterGroup">
                            <p:stCondLst>
                              <p:cond delay="3500"/>
                            </p:stCondLst>
                            <p:childTnLst>
                              <p:par>
                                <p:cTn id="44" presetID="49" presetClass="entr" presetSubtype="0" decel="100000" fill="hold" nodeType="afterEffect">
                                  <p:stCondLst>
                                    <p:cond delay="0"/>
                                  </p:stCondLst>
                                  <p:childTnLst>
                                    <p:set>
                                      <p:cBhvr>
                                        <p:cTn id="45" dur="1" fill="hold">
                                          <p:stCondLst>
                                            <p:cond delay="0"/>
                                          </p:stCondLst>
                                        </p:cTn>
                                        <p:tgtEl>
                                          <p:spTgt spid="106"/>
                                        </p:tgtEl>
                                        <p:attrNameLst>
                                          <p:attrName>style.visibility</p:attrName>
                                        </p:attrNameLst>
                                      </p:cBhvr>
                                      <p:to>
                                        <p:strVal val="visible"/>
                                      </p:to>
                                    </p:set>
                                    <p:anim calcmode="lin" valueType="num">
                                      <p:cBhvr>
                                        <p:cTn id="46" dur="500" fill="hold"/>
                                        <p:tgtEl>
                                          <p:spTgt spid="106"/>
                                        </p:tgtEl>
                                        <p:attrNameLst>
                                          <p:attrName>ppt_w</p:attrName>
                                        </p:attrNameLst>
                                      </p:cBhvr>
                                      <p:tavLst>
                                        <p:tav tm="0">
                                          <p:val>
                                            <p:fltVal val="0"/>
                                          </p:val>
                                        </p:tav>
                                        <p:tav tm="100000">
                                          <p:val>
                                            <p:strVal val="#ppt_w"/>
                                          </p:val>
                                        </p:tav>
                                      </p:tavLst>
                                    </p:anim>
                                    <p:anim calcmode="lin" valueType="num">
                                      <p:cBhvr>
                                        <p:cTn id="47" dur="500" fill="hold"/>
                                        <p:tgtEl>
                                          <p:spTgt spid="106"/>
                                        </p:tgtEl>
                                        <p:attrNameLst>
                                          <p:attrName>ppt_h</p:attrName>
                                        </p:attrNameLst>
                                      </p:cBhvr>
                                      <p:tavLst>
                                        <p:tav tm="0">
                                          <p:val>
                                            <p:fltVal val="0"/>
                                          </p:val>
                                        </p:tav>
                                        <p:tav tm="100000">
                                          <p:val>
                                            <p:strVal val="#ppt_h"/>
                                          </p:val>
                                        </p:tav>
                                      </p:tavLst>
                                    </p:anim>
                                    <p:anim calcmode="lin" valueType="num">
                                      <p:cBhvr>
                                        <p:cTn id="48" dur="500" fill="hold"/>
                                        <p:tgtEl>
                                          <p:spTgt spid="106"/>
                                        </p:tgtEl>
                                        <p:attrNameLst>
                                          <p:attrName>style.rotation</p:attrName>
                                        </p:attrNameLst>
                                      </p:cBhvr>
                                      <p:tavLst>
                                        <p:tav tm="0">
                                          <p:val>
                                            <p:fltVal val="360"/>
                                          </p:val>
                                        </p:tav>
                                        <p:tav tm="100000">
                                          <p:val>
                                            <p:fltVal val="0"/>
                                          </p:val>
                                        </p:tav>
                                      </p:tavLst>
                                    </p:anim>
                                    <p:animEffect transition="in" filter="fade">
                                      <p:cBhvr>
                                        <p:cTn id="49" dur="500"/>
                                        <p:tgtEl>
                                          <p:spTgt spid="106"/>
                                        </p:tgtEl>
                                      </p:cBhvr>
                                    </p:animEffect>
                                  </p:childTnLst>
                                </p:cTn>
                              </p:par>
                            </p:childTnLst>
                          </p:cTn>
                        </p:par>
                        <p:par>
                          <p:cTn id="50" fill="hold" nodeType="afterGroup">
                            <p:stCondLst>
                              <p:cond delay="4000"/>
                            </p:stCondLst>
                            <p:childTnLst>
                              <p:par>
                                <p:cTn id="51" presetID="22" presetClass="entr" presetSubtype="2" fill="hold" grpId="0" nodeType="afterEffect">
                                  <p:stCondLst>
                                    <p:cond delay="0"/>
                                  </p:stCondLst>
                                  <p:childTnLst>
                                    <p:set>
                                      <p:cBhvr>
                                        <p:cTn id="52" dur="1" fill="hold">
                                          <p:stCondLst>
                                            <p:cond delay="0"/>
                                          </p:stCondLst>
                                        </p:cTn>
                                        <p:tgtEl>
                                          <p:spTgt spid="103"/>
                                        </p:tgtEl>
                                        <p:attrNameLst>
                                          <p:attrName>style.visibility</p:attrName>
                                        </p:attrNameLst>
                                      </p:cBhvr>
                                      <p:to>
                                        <p:strVal val="visible"/>
                                      </p:to>
                                    </p:set>
                                    <p:animEffect transition="in" filter="wipe(right)">
                                      <p:cBhvr>
                                        <p:cTn id="53" dur="500"/>
                                        <p:tgtEl>
                                          <p:spTgt spid="103"/>
                                        </p:tgtEl>
                                      </p:cBhvr>
                                    </p:animEffect>
                                  </p:childTnLst>
                                </p:cTn>
                              </p:par>
                            </p:childTnLst>
                          </p:cTn>
                        </p:par>
                        <p:par>
                          <p:cTn id="54" fill="hold">
                            <p:stCondLst>
                              <p:cond delay="4500"/>
                            </p:stCondLst>
                            <p:childTnLst>
                              <p:par>
                                <p:cTn id="55" presetID="10" presetClass="entr" presetSubtype="0" fill="hold" nodeType="after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600"/>
                                        <p:tgtEl>
                                          <p:spTgt spid="138"/>
                                        </p:tgtEl>
                                      </p:cBhvr>
                                    </p:animEffect>
                                  </p:childTnLst>
                                </p:cTn>
                              </p:par>
                              <p:par>
                                <p:cTn id="58" presetID="35" presetClass="path" presetSubtype="0" decel="100000" fill="hold" nodeType="withEffect">
                                  <p:stCondLst>
                                    <p:cond delay="0"/>
                                  </p:stCondLst>
                                  <p:childTnLst>
                                    <p:animMotion origin="layout" path="M -0.05552 0.00023 L -3.51034E-6 0.00023 " pathEditMode="relative" rAng="0" ptsTypes="AA">
                                      <p:cBhvr>
                                        <p:cTn id="59" dur="800" fill="hold"/>
                                        <p:tgtEl>
                                          <p:spTgt spid="138"/>
                                        </p:tgtEl>
                                        <p:attrNameLst>
                                          <p:attrName>ppt_x</p:attrName>
                                          <p:attrName>ppt_y</p:attrName>
                                        </p:attrNameLst>
                                      </p:cBhvr>
                                      <p:rCtr x="2770" y="0"/>
                                    </p:animMotion>
                                  </p:childTnLst>
                                </p:cTn>
                              </p:par>
                              <p:par>
                                <p:cTn id="60" presetID="22" presetClass="entr" presetSubtype="8" fill="hold" nodeType="withEffect">
                                  <p:stCondLst>
                                    <p:cond delay="750"/>
                                  </p:stCondLst>
                                  <p:childTnLst>
                                    <p:set>
                                      <p:cBhvr>
                                        <p:cTn id="61" dur="1" fill="hold">
                                          <p:stCondLst>
                                            <p:cond delay="0"/>
                                          </p:stCondLst>
                                        </p:cTn>
                                        <p:tgtEl>
                                          <p:spTgt spid="135"/>
                                        </p:tgtEl>
                                        <p:attrNameLst>
                                          <p:attrName>style.visibility</p:attrName>
                                        </p:attrNameLst>
                                      </p:cBhvr>
                                      <p:to>
                                        <p:strVal val="visible"/>
                                      </p:to>
                                    </p:set>
                                    <p:animEffect transition="in" filter="wipe(left)">
                                      <p:cBhvr>
                                        <p:cTn id="62" dur="75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13" grpId="0"/>
      <p:bldP spid="11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组合 1"/>
          <p:cNvGrpSpPr>
            <a:grpSpLocks/>
          </p:cNvGrpSpPr>
          <p:nvPr/>
        </p:nvGrpSpPr>
        <p:grpSpPr bwMode="auto">
          <a:xfrm>
            <a:off x="298450" y="1927225"/>
            <a:ext cx="3584575" cy="2609850"/>
            <a:chOff x="2047009" y="1663503"/>
            <a:chExt cx="4100513" cy="2985932"/>
          </a:xfrm>
        </p:grpSpPr>
        <p:grpSp>
          <p:nvGrpSpPr>
            <p:cNvPr id="26645" name="Group 2"/>
            <p:cNvGrpSpPr>
              <a:grpSpLocks/>
            </p:cNvGrpSpPr>
            <p:nvPr/>
          </p:nvGrpSpPr>
          <p:grpSpPr bwMode="auto">
            <a:xfrm>
              <a:off x="2047009" y="3042091"/>
              <a:ext cx="4100513" cy="1607344"/>
              <a:chOff x="3381376" y="4711701"/>
              <a:chExt cx="5467350" cy="2143125"/>
            </a:xfrm>
          </p:grpSpPr>
          <p:sp>
            <p:nvSpPr>
              <p:cNvPr id="73" name="Freeform 5"/>
              <p:cNvSpPr>
                <a:spLocks/>
              </p:cNvSpPr>
              <p:nvPr/>
            </p:nvSpPr>
            <p:spPr bwMode="auto">
              <a:xfrm>
                <a:off x="3381376" y="4711640"/>
                <a:ext cx="5467350" cy="2143186"/>
              </a:xfrm>
              <a:custGeom>
                <a:avLst/>
                <a:gdLst>
                  <a:gd name="T0" fmla="*/ 0 w 1770"/>
                  <a:gd name="T1" fmla="*/ 658 h 694"/>
                  <a:gd name="T2" fmla="*/ 0 w 1770"/>
                  <a:gd name="T3" fmla="*/ 661 h 694"/>
                  <a:gd name="T4" fmla="*/ 0 w 1770"/>
                  <a:gd name="T5" fmla="*/ 661 h 694"/>
                  <a:gd name="T6" fmla="*/ 0 w 1770"/>
                  <a:gd name="T7" fmla="*/ 661 h 694"/>
                  <a:gd name="T8" fmla="*/ 110 w 1770"/>
                  <a:gd name="T9" fmla="*/ 694 h 694"/>
                  <a:gd name="T10" fmla="*/ 1696 w 1770"/>
                  <a:gd name="T11" fmla="*/ 693 h 694"/>
                  <a:gd name="T12" fmla="*/ 1764 w 1770"/>
                  <a:gd name="T13" fmla="*/ 667 h 694"/>
                  <a:gd name="T14" fmla="*/ 1766 w 1770"/>
                  <a:gd name="T15" fmla="*/ 624 h 694"/>
                  <a:gd name="T16" fmla="*/ 1766 w 1770"/>
                  <a:gd name="T17" fmla="*/ 624 h 694"/>
                  <a:gd name="T18" fmla="*/ 1743 w 1770"/>
                  <a:gd name="T19" fmla="*/ 577 h 694"/>
                  <a:gd name="T20" fmla="*/ 1281 w 1770"/>
                  <a:gd name="T21" fmla="*/ 37 h 694"/>
                  <a:gd name="T22" fmla="*/ 1189 w 1770"/>
                  <a:gd name="T23" fmla="*/ 0 h 694"/>
                  <a:gd name="T24" fmla="*/ 557 w 1770"/>
                  <a:gd name="T25" fmla="*/ 1 h 694"/>
                  <a:gd name="T26" fmla="*/ 478 w 1770"/>
                  <a:gd name="T27" fmla="*/ 30 h 694"/>
                  <a:gd name="T28" fmla="*/ 21 w 1770"/>
                  <a:gd name="T29" fmla="*/ 578 h 694"/>
                  <a:gd name="T30" fmla="*/ 3 w 1770"/>
                  <a:gd name="T31" fmla="*/ 612 h 694"/>
                  <a:gd name="T32" fmla="*/ 3 w 1770"/>
                  <a:gd name="T33" fmla="*/ 612 h 694"/>
                  <a:gd name="T34" fmla="*/ 0 w 1770"/>
                  <a:gd name="T35" fmla="*/ 658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70" h="694">
                    <a:moveTo>
                      <a:pt x="0" y="658"/>
                    </a:moveTo>
                    <a:cubicBezTo>
                      <a:pt x="0" y="659"/>
                      <a:pt x="0" y="660"/>
                      <a:pt x="0" y="661"/>
                    </a:cubicBezTo>
                    <a:cubicBezTo>
                      <a:pt x="0" y="661"/>
                      <a:pt x="0" y="661"/>
                      <a:pt x="0" y="661"/>
                    </a:cubicBezTo>
                    <a:cubicBezTo>
                      <a:pt x="0" y="661"/>
                      <a:pt x="0" y="661"/>
                      <a:pt x="0" y="661"/>
                    </a:cubicBezTo>
                    <a:cubicBezTo>
                      <a:pt x="0" y="680"/>
                      <a:pt x="27" y="694"/>
                      <a:pt x="110" y="694"/>
                    </a:cubicBezTo>
                    <a:cubicBezTo>
                      <a:pt x="1696" y="693"/>
                      <a:pt x="1696" y="693"/>
                      <a:pt x="1696" y="693"/>
                    </a:cubicBezTo>
                    <a:cubicBezTo>
                      <a:pt x="1747" y="693"/>
                      <a:pt x="1764" y="683"/>
                      <a:pt x="1764" y="667"/>
                    </a:cubicBezTo>
                    <a:cubicBezTo>
                      <a:pt x="1766" y="624"/>
                      <a:pt x="1766" y="624"/>
                      <a:pt x="1766" y="624"/>
                    </a:cubicBezTo>
                    <a:cubicBezTo>
                      <a:pt x="1766" y="624"/>
                      <a:pt x="1766" y="624"/>
                      <a:pt x="1766" y="624"/>
                    </a:cubicBezTo>
                    <a:cubicBezTo>
                      <a:pt x="1770" y="612"/>
                      <a:pt x="1759" y="595"/>
                      <a:pt x="1743" y="577"/>
                    </a:cubicBezTo>
                    <a:cubicBezTo>
                      <a:pt x="1281" y="37"/>
                      <a:pt x="1281" y="37"/>
                      <a:pt x="1281" y="37"/>
                    </a:cubicBezTo>
                    <a:cubicBezTo>
                      <a:pt x="1263" y="16"/>
                      <a:pt x="1245" y="0"/>
                      <a:pt x="1189" y="0"/>
                    </a:cubicBezTo>
                    <a:cubicBezTo>
                      <a:pt x="557" y="1"/>
                      <a:pt x="557" y="1"/>
                      <a:pt x="557" y="1"/>
                    </a:cubicBezTo>
                    <a:cubicBezTo>
                      <a:pt x="512" y="1"/>
                      <a:pt x="495" y="9"/>
                      <a:pt x="478" y="30"/>
                    </a:cubicBezTo>
                    <a:cubicBezTo>
                      <a:pt x="21" y="578"/>
                      <a:pt x="21" y="578"/>
                      <a:pt x="21" y="578"/>
                    </a:cubicBezTo>
                    <a:cubicBezTo>
                      <a:pt x="11" y="590"/>
                      <a:pt x="4" y="602"/>
                      <a:pt x="3" y="612"/>
                    </a:cubicBezTo>
                    <a:cubicBezTo>
                      <a:pt x="3" y="612"/>
                      <a:pt x="3" y="612"/>
                      <a:pt x="3" y="612"/>
                    </a:cubicBezTo>
                    <a:lnTo>
                      <a:pt x="0" y="658"/>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74" name="Freeform 6"/>
              <p:cNvSpPr>
                <a:spLocks/>
              </p:cNvSpPr>
              <p:nvPr/>
            </p:nvSpPr>
            <p:spPr bwMode="auto">
              <a:xfrm>
                <a:off x="3689351" y="4819651"/>
                <a:ext cx="4849813" cy="1701800"/>
              </a:xfrm>
              <a:custGeom>
                <a:avLst/>
                <a:gdLst>
                  <a:gd name="T0" fmla="*/ 0 w 3055"/>
                  <a:gd name="T1" fmla="*/ 1072 h 1072"/>
                  <a:gd name="T2" fmla="*/ 3055 w 3055"/>
                  <a:gd name="T3" fmla="*/ 1068 h 1072"/>
                  <a:gd name="T4" fmla="*/ 2226 w 3055"/>
                  <a:gd name="T5" fmla="*/ 0 h 1072"/>
                  <a:gd name="T6" fmla="*/ 812 w 3055"/>
                  <a:gd name="T7" fmla="*/ 2 h 1072"/>
                  <a:gd name="T8" fmla="*/ 0 w 3055"/>
                  <a:gd name="T9" fmla="*/ 1072 h 1072"/>
                </a:gdLst>
                <a:ahLst/>
                <a:cxnLst>
                  <a:cxn ang="0">
                    <a:pos x="T0" y="T1"/>
                  </a:cxn>
                  <a:cxn ang="0">
                    <a:pos x="T2" y="T3"/>
                  </a:cxn>
                  <a:cxn ang="0">
                    <a:pos x="T4" y="T5"/>
                  </a:cxn>
                  <a:cxn ang="0">
                    <a:pos x="T6" y="T7"/>
                  </a:cxn>
                  <a:cxn ang="0">
                    <a:pos x="T8" y="T9"/>
                  </a:cxn>
                </a:cxnLst>
                <a:rect l="0" t="0" r="r" b="b"/>
                <a:pathLst>
                  <a:path w="3055" h="1072">
                    <a:moveTo>
                      <a:pt x="0" y="1072"/>
                    </a:moveTo>
                    <a:lnTo>
                      <a:pt x="3055" y="1068"/>
                    </a:lnTo>
                    <a:lnTo>
                      <a:pt x="2226" y="0"/>
                    </a:lnTo>
                    <a:lnTo>
                      <a:pt x="812" y="2"/>
                    </a:lnTo>
                    <a:lnTo>
                      <a:pt x="0" y="1072"/>
                    </a:lnTo>
                    <a:close/>
                  </a:path>
                </a:pathLst>
              </a:custGeom>
              <a:blipFill>
                <a:blip r:embed="rId3"/>
                <a:stretch>
                  <a:fillRect l="-25000" r="-25000"/>
                </a:stretch>
              </a:bli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75" name="Freeform 7"/>
              <p:cNvSpPr>
                <a:spLocks/>
              </p:cNvSpPr>
              <p:nvPr/>
            </p:nvSpPr>
            <p:spPr bwMode="auto">
              <a:xfrm>
                <a:off x="5664685" y="4750387"/>
                <a:ext cx="845041" cy="31481"/>
              </a:xfrm>
              <a:custGeom>
                <a:avLst/>
                <a:gdLst>
                  <a:gd name="T0" fmla="*/ 260 w 274"/>
                  <a:gd name="T1" fmla="*/ 0 h 10"/>
                  <a:gd name="T2" fmla="*/ 137 w 274"/>
                  <a:gd name="T3" fmla="*/ 0 h 10"/>
                  <a:gd name="T4" fmla="*/ 14 w 274"/>
                  <a:gd name="T5" fmla="*/ 0 h 10"/>
                  <a:gd name="T6" fmla="*/ 1 w 274"/>
                  <a:gd name="T7" fmla="*/ 5 h 10"/>
                  <a:gd name="T8" fmla="*/ 1 w 274"/>
                  <a:gd name="T9" fmla="*/ 5 h 10"/>
                  <a:gd name="T10" fmla="*/ 12 w 274"/>
                  <a:gd name="T11" fmla="*/ 10 h 10"/>
                  <a:gd name="T12" fmla="*/ 137 w 274"/>
                  <a:gd name="T13" fmla="*/ 10 h 10"/>
                  <a:gd name="T14" fmla="*/ 262 w 274"/>
                  <a:gd name="T15" fmla="*/ 10 h 10"/>
                  <a:gd name="T16" fmla="*/ 273 w 274"/>
                  <a:gd name="T17" fmla="*/ 5 h 10"/>
                  <a:gd name="T18" fmla="*/ 273 w 274"/>
                  <a:gd name="T19" fmla="*/ 5 h 10"/>
                  <a:gd name="T20" fmla="*/ 260 w 274"/>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 h="10">
                    <a:moveTo>
                      <a:pt x="260" y="0"/>
                    </a:moveTo>
                    <a:cubicBezTo>
                      <a:pt x="219" y="0"/>
                      <a:pt x="178" y="0"/>
                      <a:pt x="137" y="0"/>
                    </a:cubicBezTo>
                    <a:cubicBezTo>
                      <a:pt x="96" y="0"/>
                      <a:pt x="55" y="0"/>
                      <a:pt x="14" y="0"/>
                    </a:cubicBezTo>
                    <a:cubicBezTo>
                      <a:pt x="8" y="0"/>
                      <a:pt x="2" y="3"/>
                      <a:pt x="1" y="5"/>
                    </a:cubicBezTo>
                    <a:cubicBezTo>
                      <a:pt x="1" y="5"/>
                      <a:pt x="1" y="5"/>
                      <a:pt x="1" y="5"/>
                    </a:cubicBezTo>
                    <a:cubicBezTo>
                      <a:pt x="0" y="8"/>
                      <a:pt x="5" y="10"/>
                      <a:pt x="12" y="10"/>
                    </a:cubicBezTo>
                    <a:cubicBezTo>
                      <a:pt x="54" y="10"/>
                      <a:pt x="95" y="10"/>
                      <a:pt x="137" y="10"/>
                    </a:cubicBezTo>
                    <a:cubicBezTo>
                      <a:pt x="179" y="10"/>
                      <a:pt x="220" y="10"/>
                      <a:pt x="262" y="10"/>
                    </a:cubicBezTo>
                    <a:cubicBezTo>
                      <a:pt x="269" y="10"/>
                      <a:pt x="274" y="8"/>
                      <a:pt x="273" y="5"/>
                    </a:cubicBezTo>
                    <a:cubicBezTo>
                      <a:pt x="273" y="5"/>
                      <a:pt x="273" y="5"/>
                      <a:pt x="273" y="5"/>
                    </a:cubicBezTo>
                    <a:cubicBezTo>
                      <a:pt x="272" y="2"/>
                      <a:pt x="266" y="0"/>
                      <a:pt x="26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76" name="Freeform 8"/>
              <p:cNvSpPr>
                <a:spLocks noEditPoints="1"/>
              </p:cNvSpPr>
              <p:nvPr/>
            </p:nvSpPr>
            <p:spPr bwMode="auto">
              <a:xfrm>
                <a:off x="5831756" y="6556960"/>
                <a:ext cx="561747" cy="101711"/>
              </a:xfrm>
              <a:custGeom>
                <a:avLst/>
                <a:gdLst>
                  <a:gd name="T0" fmla="*/ 91 w 182"/>
                  <a:gd name="T1" fmla="*/ 7 h 33"/>
                  <a:gd name="T2" fmla="*/ 119 w 182"/>
                  <a:gd name="T3" fmla="*/ 18 h 33"/>
                  <a:gd name="T4" fmla="*/ 119 w 182"/>
                  <a:gd name="T5" fmla="*/ 30 h 33"/>
                  <a:gd name="T6" fmla="*/ 98 w 182"/>
                  <a:gd name="T7" fmla="*/ 30 h 33"/>
                  <a:gd name="T8" fmla="*/ 99 w 182"/>
                  <a:gd name="T9" fmla="*/ 25 h 33"/>
                  <a:gd name="T10" fmla="*/ 90 w 182"/>
                  <a:gd name="T11" fmla="*/ 21 h 33"/>
                  <a:gd name="T12" fmla="*/ 90 w 182"/>
                  <a:gd name="T13" fmla="*/ 21 h 33"/>
                  <a:gd name="T14" fmla="*/ 90 w 182"/>
                  <a:gd name="T15" fmla="*/ 33 h 33"/>
                  <a:gd name="T16" fmla="*/ 91 w 182"/>
                  <a:gd name="T17" fmla="*/ 33 h 33"/>
                  <a:gd name="T18" fmla="*/ 181 w 182"/>
                  <a:gd name="T19" fmla="*/ 17 h 33"/>
                  <a:gd name="T20" fmla="*/ 90 w 182"/>
                  <a:gd name="T21" fmla="*/ 0 h 33"/>
                  <a:gd name="T22" fmla="*/ 90 w 182"/>
                  <a:gd name="T23" fmla="*/ 3 h 33"/>
                  <a:gd name="T24" fmla="*/ 91 w 182"/>
                  <a:gd name="T25" fmla="*/ 2 h 33"/>
                  <a:gd name="T26" fmla="*/ 130 w 182"/>
                  <a:gd name="T27" fmla="*/ 17 h 33"/>
                  <a:gd name="T28" fmla="*/ 126 w 182"/>
                  <a:gd name="T29" fmla="*/ 19 h 33"/>
                  <a:gd name="T30" fmla="*/ 91 w 182"/>
                  <a:gd name="T31" fmla="*/ 5 h 33"/>
                  <a:gd name="T32" fmla="*/ 90 w 182"/>
                  <a:gd name="T33" fmla="*/ 6 h 33"/>
                  <a:gd name="T34" fmla="*/ 90 w 182"/>
                  <a:gd name="T35" fmla="*/ 8 h 33"/>
                  <a:gd name="T36" fmla="*/ 91 w 182"/>
                  <a:gd name="T37" fmla="*/ 7 h 33"/>
                  <a:gd name="T38" fmla="*/ 90 w 182"/>
                  <a:gd name="T39" fmla="*/ 21 h 33"/>
                  <a:gd name="T40" fmla="*/ 81 w 182"/>
                  <a:gd name="T41" fmla="*/ 25 h 33"/>
                  <a:gd name="T42" fmla="*/ 81 w 182"/>
                  <a:gd name="T43" fmla="*/ 30 h 33"/>
                  <a:gd name="T44" fmla="*/ 61 w 182"/>
                  <a:gd name="T45" fmla="*/ 30 h 33"/>
                  <a:gd name="T46" fmla="*/ 62 w 182"/>
                  <a:gd name="T47" fmla="*/ 18 h 33"/>
                  <a:gd name="T48" fmla="*/ 90 w 182"/>
                  <a:gd name="T49" fmla="*/ 8 h 33"/>
                  <a:gd name="T50" fmla="*/ 90 w 182"/>
                  <a:gd name="T51" fmla="*/ 6 h 33"/>
                  <a:gd name="T52" fmla="*/ 55 w 182"/>
                  <a:gd name="T53" fmla="*/ 19 h 33"/>
                  <a:gd name="T54" fmla="*/ 51 w 182"/>
                  <a:gd name="T55" fmla="*/ 17 h 33"/>
                  <a:gd name="T56" fmla="*/ 68 w 182"/>
                  <a:gd name="T57" fmla="*/ 11 h 33"/>
                  <a:gd name="T58" fmla="*/ 68 w 182"/>
                  <a:gd name="T59" fmla="*/ 4 h 33"/>
                  <a:gd name="T60" fmla="*/ 77 w 182"/>
                  <a:gd name="T61" fmla="*/ 4 h 33"/>
                  <a:gd name="T62" fmla="*/ 77 w 182"/>
                  <a:gd name="T63" fmla="*/ 8 h 33"/>
                  <a:gd name="T64" fmla="*/ 90 w 182"/>
                  <a:gd name="T65" fmla="*/ 3 h 33"/>
                  <a:gd name="T66" fmla="*/ 90 w 182"/>
                  <a:gd name="T67" fmla="*/ 0 h 33"/>
                  <a:gd name="T68" fmla="*/ 90 w 182"/>
                  <a:gd name="T69" fmla="*/ 0 h 33"/>
                  <a:gd name="T70" fmla="*/ 0 w 182"/>
                  <a:gd name="T71" fmla="*/ 17 h 33"/>
                  <a:gd name="T72" fmla="*/ 90 w 182"/>
                  <a:gd name="T73" fmla="*/ 33 h 33"/>
                  <a:gd name="T74" fmla="*/ 90 w 182"/>
                  <a:gd name="T7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2" h="33">
                    <a:moveTo>
                      <a:pt x="91" y="7"/>
                    </a:moveTo>
                    <a:cubicBezTo>
                      <a:pt x="119" y="18"/>
                      <a:pt x="119" y="18"/>
                      <a:pt x="119" y="18"/>
                    </a:cubicBezTo>
                    <a:cubicBezTo>
                      <a:pt x="119" y="30"/>
                      <a:pt x="119" y="30"/>
                      <a:pt x="119" y="30"/>
                    </a:cubicBezTo>
                    <a:cubicBezTo>
                      <a:pt x="98" y="30"/>
                      <a:pt x="98" y="30"/>
                      <a:pt x="98" y="30"/>
                    </a:cubicBezTo>
                    <a:cubicBezTo>
                      <a:pt x="99" y="25"/>
                      <a:pt x="99" y="25"/>
                      <a:pt x="99" y="25"/>
                    </a:cubicBezTo>
                    <a:cubicBezTo>
                      <a:pt x="99" y="23"/>
                      <a:pt x="95" y="21"/>
                      <a:pt x="90" y="21"/>
                    </a:cubicBezTo>
                    <a:cubicBezTo>
                      <a:pt x="90" y="21"/>
                      <a:pt x="90" y="21"/>
                      <a:pt x="90" y="21"/>
                    </a:cubicBezTo>
                    <a:cubicBezTo>
                      <a:pt x="90" y="33"/>
                      <a:pt x="90" y="33"/>
                      <a:pt x="90" y="33"/>
                    </a:cubicBezTo>
                    <a:cubicBezTo>
                      <a:pt x="91" y="33"/>
                      <a:pt x="91" y="33"/>
                      <a:pt x="91" y="33"/>
                    </a:cubicBezTo>
                    <a:cubicBezTo>
                      <a:pt x="141" y="33"/>
                      <a:pt x="182" y="26"/>
                      <a:pt x="181" y="17"/>
                    </a:cubicBezTo>
                    <a:cubicBezTo>
                      <a:pt x="180" y="8"/>
                      <a:pt x="139" y="0"/>
                      <a:pt x="90" y="0"/>
                    </a:cubicBezTo>
                    <a:cubicBezTo>
                      <a:pt x="90" y="3"/>
                      <a:pt x="90" y="3"/>
                      <a:pt x="90" y="3"/>
                    </a:cubicBezTo>
                    <a:cubicBezTo>
                      <a:pt x="91" y="2"/>
                      <a:pt x="91" y="2"/>
                      <a:pt x="91" y="2"/>
                    </a:cubicBezTo>
                    <a:cubicBezTo>
                      <a:pt x="130" y="17"/>
                      <a:pt x="130" y="17"/>
                      <a:pt x="130" y="17"/>
                    </a:cubicBezTo>
                    <a:cubicBezTo>
                      <a:pt x="126" y="19"/>
                      <a:pt x="126" y="19"/>
                      <a:pt x="126" y="19"/>
                    </a:cubicBezTo>
                    <a:cubicBezTo>
                      <a:pt x="91" y="5"/>
                      <a:pt x="91" y="5"/>
                      <a:pt x="91" y="5"/>
                    </a:cubicBezTo>
                    <a:cubicBezTo>
                      <a:pt x="90" y="6"/>
                      <a:pt x="90" y="6"/>
                      <a:pt x="90" y="6"/>
                    </a:cubicBezTo>
                    <a:cubicBezTo>
                      <a:pt x="90" y="8"/>
                      <a:pt x="90" y="8"/>
                      <a:pt x="90" y="8"/>
                    </a:cubicBezTo>
                    <a:lnTo>
                      <a:pt x="91" y="7"/>
                    </a:lnTo>
                    <a:close/>
                    <a:moveTo>
                      <a:pt x="90" y="21"/>
                    </a:moveTo>
                    <a:cubicBezTo>
                      <a:pt x="85" y="21"/>
                      <a:pt x="82" y="23"/>
                      <a:pt x="81" y="25"/>
                    </a:cubicBezTo>
                    <a:cubicBezTo>
                      <a:pt x="81" y="30"/>
                      <a:pt x="81" y="30"/>
                      <a:pt x="81" y="30"/>
                    </a:cubicBezTo>
                    <a:cubicBezTo>
                      <a:pt x="61" y="30"/>
                      <a:pt x="61" y="30"/>
                      <a:pt x="61" y="30"/>
                    </a:cubicBezTo>
                    <a:cubicBezTo>
                      <a:pt x="62" y="18"/>
                      <a:pt x="62" y="18"/>
                      <a:pt x="62" y="18"/>
                    </a:cubicBezTo>
                    <a:cubicBezTo>
                      <a:pt x="90" y="8"/>
                      <a:pt x="90" y="8"/>
                      <a:pt x="90" y="8"/>
                    </a:cubicBezTo>
                    <a:cubicBezTo>
                      <a:pt x="90" y="6"/>
                      <a:pt x="90" y="6"/>
                      <a:pt x="90" y="6"/>
                    </a:cubicBezTo>
                    <a:cubicBezTo>
                      <a:pt x="55" y="19"/>
                      <a:pt x="55" y="19"/>
                      <a:pt x="55" y="19"/>
                    </a:cubicBezTo>
                    <a:cubicBezTo>
                      <a:pt x="51" y="17"/>
                      <a:pt x="51" y="17"/>
                      <a:pt x="51" y="17"/>
                    </a:cubicBezTo>
                    <a:cubicBezTo>
                      <a:pt x="68" y="11"/>
                      <a:pt x="68" y="11"/>
                      <a:pt x="68" y="11"/>
                    </a:cubicBezTo>
                    <a:cubicBezTo>
                      <a:pt x="68" y="4"/>
                      <a:pt x="68" y="4"/>
                      <a:pt x="68" y="4"/>
                    </a:cubicBezTo>
                    <a:cubicBezTo>
                      <a:pt x="77" y="4"/>
                      <a:pt x="77" y="4"/>
                      <a:pt x="77" y="4"/>
                    </a:cubicBezTo>
                    <a:cubicBezTo>
                      <a:pt x="77" y="8"/>
                      <a:pt x="77" y="8"/>
                      <a:pt x="77" y="8"/>
                    </a:cubicBezTo>
                    <a:cubicBezTo>
                      <a:pt x="90" y="3"/>
                      <a:pt x="90" y="3"/>
                      <a:pt x="90" y="3"/>
                    </a:cubicBezTo>
                    <a:cubicBezTo>
                      <a:pt x="90" y="0"/>
                      <a:pt x="90" y="0"/>
                      <a:pt x="90" y="0"/>
                    </a:cubicBezTo>
                    <a:cubicBezTo>
                      <a:pt x="90" y="0"/>
                      <a:pt x="90" y="0"/>
                      <a:pt x="90" y="0"/>
                    </a:cubicBezTo>
                    <a:cubicBezTo>
                      <a:pt x="41" y="0"/>
                      <a:pt x="1" y="8"/>
                      <a:pt x="0" y="17"/>
                    </a:cubicBezTo>
                    <a:cubicBezTo>
                      <a:pt x="0" y="26"/>
                      <a:pt x="40" y="33"/>
                      <a:pt x="90" y="33"/>
                    </a:cubicBezTo>
                    <a:lnTo>
                      <a:pt x="90" y="2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grpSp>
        <p:grpSp>
          <p:nvGrpSpPr>
            <p:cNvPr id="26646" name="Group 8"/>
            <p:cNvGrpSpPr>
              <a:grpSpLocks noChangeAspect="1"/>
            </p:cNvGrpSpPr>
            <p:nvPr/>
          </p:nvGrpSpPr>
          <p:grpSpPr bwMode="auto">
            <a:xfrm>
              <a:off x="2674772" y="1663503"/>
              <a:ext cx="2418743" cy="1941806"/>
              <a:chOff x="5599580" y="500139"/>
              <a:chExt cx="5497171" cy="4413216"/>
            </a:xfrm>
          </p:grpSpPr>
          <p:sp>
            <p:nvSpPr>
              <p:cNvPr id="5" name="Oval Callout 9"/>
              <p:cNvSpPr/>
              <p:nvPr/>
            </p:nvSpPr>
            <p:spPr>
              <a:xfrm>
                <a:off x="8126772" y="3612563"/>
                <a:ext cx="1766475" cy="1180575"/>
              </a:xfrm>
              <a:prstGeom prst="wedgeEllipseCallout">
                <a:avLst/>
              </a:prstGeom>
              <a:solidFill>
                <a:schemeClr val="accent5"/>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6" name="Oval Callout 10"/>
              <p:cNvSpPr/>
              <p:nvPr/>
            </p:nvSpPr>
            <p:spPr>
              <a:xfrm>
                <a:off x="6682224" y="3199775"/>
                <a:ext cx="1341367" cy="895752"/>
              </a:xfrm>
              <a:prstGeom prst="wedgeEllipseCallout">
                <a:avLst>
                  <a:gd name="adj1" fmla="val 26187"/>
                  <a:gd name="adj2" fmla="val 625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7" name="Oval Callout 11"/>
              <p:cNvSpPr/>
              <p:nvPr/>
            </p:nvSpPr>
            <p:spPr>
              <a:xfrm>
                <a:off x="9546556" y="2526931"/>
                <a:ext cx="1543602" cy="1031971"/>
              </a:xfrm>
              <a:prstGeom prst="wedgeEllipseCallout">
                <a:avLst>
                  <a:gd name="adj1" fmla="val 23309"/>
                  <a:gd name="adj2" fmla="val 5762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8" name="Oval Callout 12"/>
              <p:cNvSpPr/>
              <p:nvPr/>
            </p:nvSpPr>
            <p:spPr>
              <a:xfrm>
                <a:off x="8126772" y="2621871"/>
                <a:ext cx="1176276" cy="788427"/>
              </a:xfrm>
              <a:prstGeom prst="wedgeEllipseCallout">
                <a:avLst>
                  <a:gd name="adj1" fmla="val 11299"/>
                  <a:gd name="adj2" fmla="val 6676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9" name="Oval Callout 13"/>
              <p:cNvSpPr/>
              <p:nvPr/>
            </p:nvSpPr>
            <p:spPr>
              <a:xfrm>
                <a:off x="10103739" y="1705481"/>
                <a:ext cx="994673" cy="664591"/>
              </a:xfrm>
              <a:prstGeom prst="wedgeEllipseCallout">
                <a:avLst>
                  <a:gd name="adj1" fmla="val 39098"/>
                  <a:gd name="adj2" fmla="val 6502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0" name="Oval Callout 14"/>
              <p:cNvSpPr/>
              <p:nvPr/>
            </p:nvSpPr>
            <p:spPr>
              <a:xfrm>
                <a:off x="5600877" y="2370072"/>
                <a:ext cx="1287711" cy="862726"/>
              </a:xfrm>
              <a:prstGeom prst="wedgeEllipseCallout">
                <a:avLst>
                  <a:gd name="adj1" fmla="val 8488"/>
                  <a:gd name="adj2" fmla="val 7028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1" name="Oval Callout 15"/>
              <p:cNvSpPr/>
              <p:nvPr/>
            </p:nvSpPr>
            <p:spPr>
              <a:xfrm>
                <a:off x="6727626" y="1544495"/>
                <a:ext cx="1564237" cy="1048482"/>
              </a:xfrm>
              <a:prstGeom prst="wedgeEllipseCallout">
                <a:avLst>
                  <a:gd name="adj1" fmla="val 6540"/>
                  <a:gd name="adj2" fmla="val 7518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2" name="Oval Callout 16"/>
              <p:cNvSpPr/>
              <p:nvPr/>
            </p:nvSpPr>
            <p:spPr>
              <a:xfrm>
                <a:off x="8667447" y="1527983"/>
                <a:ext cx="1176273" cy="788424"/>
              </a:xfrm>
              <a:prstGeom prst="wedgeEllipseCallo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3" name="Oval Callout 17"/>
              <p:cNvSpPr/>
              <p:nvPr/>
            </p:nvSpPr>
            <p:spPr>
              <a:xfrm>
                <a:off x="9955157" y="3868492"/>
                <a:ext cx="994673" cy="664591"/>
              </a:xfrm>
              <a:prstGeom prst="wedgeEllipseCallout">
                <a:avLst>
                  <a:gd name="adj1" fmla="val -5639"/>
                  <a:gd name="adj2" fmla="val 66280"/>
                </a:avLst>
              </a:prstGeom>
              <a:solidFill>
                <a:schemeClr val="accent1">
                  <a:lumMod val="75000"/>
                </a:schemeClr>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4" name="Oval Callout 18"/>
              <p:cNvSpPr/>
              <p:nvPr/>
            </p:nvSpPr>
            <p:spPr>
              <a:xfrm>
                <a:off x="7111461" y="4248257"/>
                <a:ext cx="994675" cy="664591"/>
              </a:xfrm>
              <a:prstGeom prst="wedgeEllipseCallout">
                <a:avLst>
                  <a:gd name="adj1" fmla="val 39098"/>
                  <a:gd name="adj2" fmla="val 65020"/>
                </a:avLst>
              </a:prstGeom>
              <a:solidFill>
                <a:schemeClr val="accent6"/>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5" name="Oval Callout 19"/>
              <p:cNvSpPr/>
              <p:nvPr/>
            </p:nvSpPr>
            <p:spPr>
              <a:xfrm>
                <a:off x="9538301" y="500139"/>
                <a:ext cx="1341367" cy="895752"/>
              </a:xfrm>
              <a:prstGeom prst="wedgeEllipseCallout">
                <a:avLst>
                  <a:gd name="adj1" fmla="val -12056"/>
                  <a:gd name="adj2" fmla="val 690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6" name="Oval Callout 20"/>
              <p:cNvSpPr/>
              <p:nvPr/>
            </p:nvSpPr>
            <p:spPr>
              <a:xfrm>
                <a:off x="8089628" y="690022"/>
                <a:ext cx="994673" cy="664591"/>
              </a:xfrm>
              <a:prstGeom prst="wedgeEllipseCallout">
                <a:avLst>
                  <a:gd name="adj1" fmla="val -5639"/>
                  <a:gd name="adj2" fmla="val 662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7" name="Freeform 45"/>
              <p:cNvSpPr>
                <a:spLocks noEditPoints="1"/>
              </p:cNvSpPr>
              <p:nvPr/>
            </p:nvSpPr>
            <p:spPr bwMode="auto">
              <a:xfrm>
                <a:off x="8481718" y="2795242"/>
                <a:ext cx="466384" cy="466452"/>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nvGrpSpPr>
              <p:cNvPr id="18" name="Group 22"/>
              <p:cNvGrpSpPr/>
              <p:nvPr/>
            </p:nvGrpSpPr>
            <p:grpSpPr>
              <a:xfrm>
                <a:off x="7366971" y="4407847"/>
                <a:ext cx="482600" cy="392113"/>
                <a:chOff x="2974975" y="5006976"/>
                <a:chExt cx="482600" cy="392113"/>
              </a:xfrm>
              <a:solidFill>
                <a:schemeClr val="bg1"/>
              </a:solidFill>
            </p:grpSpPr>
            <p:sp>
              <p:nvSpPr>
                <p:cNvPr id="71" name="Freeform 46"/>
                <p:cNvSpPr>
                  <a:spLocks noEditPoints="1"/>
                </p:cNvSpPr>
                <p:nvPr/>
              </p:nvSpPr>
              <p:spPr bwMode="auto">
                <a:xfrm>
                  <a:off x="3306763" y="5127626"/>
                  <a:ext cx="90487" cy="120650"/>
                </a:xfrm>
                <a:custGeom>
                  <a:avLst/>
                  <a:gdLst>
                    <a:gd name="T0" fmla="*/ 11 w 24"/>
                    <a:gd name="T1" fmla="*/ 2 h 32"/>
                    <a:gd name="T2" fmla="*/ 8 w 24"/>
                    <a:gd name="T3" fmla="*/ 0 h 32"/>
                    <a:gd name="T4" fmla="*/ 4 w 24"/>
                    <a:gd name="T5" fmla="*/ 0 h 32"/>
                    <a:gd name="T6" fmla="*/ 0 w 24"/>
                    <a:gd name="T7" fmla="*/ 4 h 32"/>
                    <a:gd name="T8" fmla="*/ 0 w 24"/>
                    <a:gd name="T9" fmla="*/ 28 h 32"/>
                    <a:gd name="T10" fmla="*/ 4 w 24"/>
                    <a:gd name="T11" fmla="*/ 32 h 32"/>
                    <a:gd name="T12" fmla="*/ 20 w 24"/>
                    <a:gd name="T13" fmla="*/ 32 h 32"/>
                    <a:gd name="T14" fmla="*/ 24 w 24"/>
                    <a:gd name="T15" fmla="*/ 28 h 32"/>
                    <a:gd name="T16" fmla="*/ 24 w 24"/>
                    <a:gd name="T17" fmla="*/ 22 h 32"/>
                    <a:gd name="T18" fmla="*/ 23 w 24"/>
                    <a:gd name="T19" fmla="*/ 20 h 32"/>
                    <a:gd name="T20" fmla="*/ 11 w 24"/>
                    <a:gd name="T21" fmla="*/ 2 h 32"/>
                    <a:gd name="T22" fmla="*/ 20 w 24"/>
                    <a:gd name="T23" fmla="*/ 28 h 32"/>
                    <a:gd name="T24" fmla="*/ 4 w 24"/>
                    <a:gd name="T25" fmla="*/ 28 h 32"/>
                    <a:gd name="T26" fmla="*/ 4 w 24"/>
                    <a:gd name="T27" fmla="*/ 4 h 32"/>
                    <a:gd name="T28" fmla="*/ 8 w 24"/>
                    <a:gd name="T29" fmla="*/ 4 h 32"/>
                    <a:gd name="T30" fmla="*/ 20 w 24"/>
                    <a:gd name="T31" fmla="*/ 22 h 32"/>
                    <a:gd name="T32" fmla="*/ 20 w 24"/>
                    <a:gd name="T33"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2">
                      <a:moveTo>
                        <a:pt x="11" y="2"/>
                      </a:moveTo>
                      <a:cubicBezTo>
                        <a:pt x="11" y="1"/>
                        <a:pt x="9" y="0"/>
                        <a:pt x="8" y="0"/>
                      </a:cubicBezTo>
                      <a:cubicBezTo>
                        <a:pt x="4" y="0"/>
                        <a:pt x="4" y="0"/>
                        <a:pt x="4" y="0"/>
                      </a:cubicBezTo>
                      <a:cubicBezTo>
                        <a:pt x="2" y="0"/>
                        <a:pt x="0" y="2"/>
                        <a:pt x="0" y="4"/>
                      </a:cubicBezTo>
                      <a:cubicBezTo>
                        <a:pt x="0" y="28"/>
                        <a:pt x="0" y="28"/>
                        <a:pt x="0" y="28"/>
                      </a:cubicBezTo>
                      <a:cubicBezTo>
                        <a:pt x="0" y="30"/>
                        <a:pt x="2" y="32"/>
                        <a:pt x="4" y="32"/>
                      </a:cubicBezTo>
                      <a:cubicBezTo>
                        <a:pt x="20" y="32"/>
                        <a:pt x="20" y="32"/>
                        <a:pt x="20" y="32"/>
                      </a:cubicBezTo>
                      <a:cubicBezTo>
                        <a:pt x="22" y="32"/>
                        <a:pt x="24" y="30"/>
                        <a:pt x="24" y="28"/>
                      </a:cubicBezTo>
                      <a:cubicBezTo>
                        <a:pt x="24" y="22"/>
                        <a:pt x="24" y="22"/>
                        <a:pt x="24" y="22"/>
                      </a:cubicBezTo>
                      <a:cubicBezTo>
                        <a:pt x="24" y="21"/>
                        <a:pt x="24" y="20"/>
                        <a:pt x="23" y="20"/>
                      </a:cubicBezTo>
                      <a:lnTo>
                        <a:pt x="11" y="2"/>
                      </a:lnTo>
                      <a:close/>
                      <a:moveTo>
                        <a:pt x="20" y="28"/>
                      </a:moveTo>
                      <a:cubicBezTo>
                        <a:pt x="4" y="28"/>
                        <a:pt x="4" y="28"/>
                        <a:pt x="4" y="28"/>
                      </a:cubicBezTo>
                      <a:cubicBezTo>
                        <a:pt x="4" y="4"/>
                        <a:pt x="4" y="4"/>
                        <a:pt x="4" y="4"/>
                      </a:cubicBezTo>
                      <a:cubicBezTo>
                        <a:pt x="8" y="4"/>
                        <a:pt x="8" y="4"/>
                        <a:pt x="8" y="4"/>
                      </a:cubicBezTo>
                      <a:cubicBezTo>
                        <a:pt x="20" y="22"/>
                        <a:pt x="20" y="22"/>
                        <a:pt x="20" y="22"/>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2" name="Freeform 47"/>
                <p:cNvSpPr>
                  <a:spLocks noEditPoints="1"/>
                </p:cNvSpPr>
                <p:nvPr/>
              </p:nvSpPr>
              <p:spPr bwMode="auto">
                <a:xfrm>
                  <a:off x="2974975" y="5006976"/>
                  <a:ext cx="482600" cy="392113"/>
                </a:xfrm>
                <a:custGeom>
                  <a:avLst/>
                  <a:gdLst>
                    <a:gd name="T0" fmla="*/ 126 w 128"/>
                    <a:gd name="T1" fmla="*/ 49 h 104"/>
                    <a:gd name="T2" fmla="*/ 110 w 128"/>
                    <a:gd name="T3" fmla="*/ 25 h 104"/>
                    <a:gd name="T4" fmla="*/ 100 w 128"/>
                    <a:gd name="T5" fmla="*/ 20 h 104"/>
                    <a:gd name="T6" fmla="*/ 84 w 128"/>
                    <a:gd name="T7" fmla="*/ 20 h 104"/>
                    <a:gd name="T8" fmla="*/ 84 w 128"/>
                    <a:gd name="T9" fmla="*/ 12 h 104"/>
                    <a:gd name="T10" fmla="*/ 72 w 128"/>
                    <a:gd name="T11" fmla="*/ 0 h 104"/>
                    <a:gd name="T12" fmla="*/ 12 w 128"/>
                    <a:gd name="T13" fmla="*/ 0 h 104"/>
                    <a:gd name="T14" fmla="*/ 0 w 128"/>
                    <a:gd name="T15" fmla="*/ 12 h 104"/>
                    <a:gd name="T16" fmla="*/ 0 w 128"/>
                    <a:gd name="T17" fmla="*/ 56 h 104"/>
                    <a:gd name="T18" fmla="*/ 12 w 128"/>
                    <a:gd name="T19" fmla="*/ 68 h 104"/>
                    <a:gd name="T20" fmla="*/ 12 w 128"/>
                    <a:gd name="T21" fmla="*/ 68 h 104"/>
                    <a:gd name="T22" fmla="*/ 12 w 128"/>
                    <a:gd name="T23" fmla="*/ 80 h 104"/>
                    <a:gd name="T24" fmla="*/ 24 w 128"/>
                    <a:gd name="T25" fmla="*/ 92 h 104"/>
                    <a:gd name="T26" fmla="*/ 29 w 128"/>
                    <a:gd name="T27" fmla="*/ 92 h 104"/>
                    <a:gd name="T28" fmla="*/ 44 w 128"/>
                    <a:gd name="T29" fmla="*/ 104 h 104"/>
                    <a:gd name="T30" fmla="*/ 59 w 128"/>
                    <a:gd name="T31" fmla="*/ 92 h 104"/>
                    <a:gd name="T32" fmla="*/ 81 w 128"/>
                    <a:gd name="T33" fmla="*/ 92 h 104"/>
                    <a:gd name="T34" fmla="*/ 96 w 128"/>
                    <a:gd name="T35" fmla="*/ 104 h 104"/>
                    <a:gd name="T36" fmla="*/ 111 w 128"/>
                    <a:gd name="T37" fmla="*/ 92 h 104"/>
                    <a:gd name="T38" fmla="*/ 116 w 128"/>
                    <a:gd name="T39" fmla="*/ 92 h 104"/>
                    <a:gd name="T40" fmla="*/ 128 w 128"/>
                    <a:gd name="T41" fmla="*/ 80 h 104"/>
                    <a:gd name="T42" fmla="*/ 128 w 128"/>
                    <a:gd name="T43" fmla="*/ 56 h 104"/>
                    <a:gd name="T44" fmla="*/ 126 w 128"/>
                    <a:gd name="T45" fmla="*/ 49 h 104"/>
                    <a:gd name="T46" fmla="*/ 12 w 128"/>
                    <a:gd name="T47" fmla="*/ 60 h 104"/>
                    <a:gd name="T48" fmla="*/ 8 w 128"/>
                    <a:gd name="T49" fmla="*/ 56 h 104"/>
                    <a:gd name="T50" fmla="*/ 8 w 128"/>
                    <a:gd name="T51" fmla="*/ 12 h 104"/>
                    <a:gd name="T52" fmla="*/ 12 w 128"/>
                    <a:gd name="T53" fmla="*/ 8 h 104"/>
                    <a:gd name="T54" fmla="*/ 72 w 128"/>
                    <a:gd name="T55" fmla="*/ 8 h 104"/>
                    <a:gd name="T56" fmla="*/ 76 w 128"/>
                    <a:gd name="T57" fmla="*/ 12 h 104"/>
                    <a:gd name="T58" fmla="*/ 76 w 128"/>
                    <a:gd name="T59" fmla="*/ 20 h 104"/>
                    <a:gd name="T60" fmla="*/ 76 w 128"/>
                    <a:gd name="T61" fmla="*/ 28 h 104"/>
                    <a:gd name="T62" fmla="*/ 76 w 128"/>
                    <a:gd name="T63" fmla="*/ 56 h 104"/>
                    <a:gd name="T64" fmla="*/ 72 w 128"/>
                    <a:gd name="T65" fmla="*/ 60 h 104"/>
                    <a:gd name="T66" fmla="*/ 12 w 128"/>
                    <a:gd name="T67" fmla="*/ 60 h 104"/>
                    <a:gd name="T68" fmla="*/ 44 w 128"/>
                    <a:gd name="T69" fmla="*/ 96 h 104"/>
                    <a:gd name="T70" fmla="*/ 36 w 128"/>
                    <a:gd name="T71" fmla="*/ 88 h 104"/>
                    <a:gd name="T72" fmla="*/ 44 w 128"/>
                    <a:gd name="T73" fmla="*/ 80 h 104"/>
                    <a:gd name="T74" fmla="*/ 52 w 128"/>
                    <a:gd name="T75" fmla="*/ 88 h 104"/>
                    <a:gd name="T76" fmla="*/ 44 w 128"/>
                    <a:gd name="T77" fmla="*/ 96 h 104"/>
                    <a:gd name="T78" fmla="*/ 96 w 128"/>
                    <a:gd name="T79" fmla="*/ 96 h 104"/>
                    <a:gd name="T80" fmla="*/ 88 w 128"/>
                    <a:gd name="T81" fmla="*/ 88 h 104"/>
                    <a:gd name="T82" fmla="*/ 96 w 128"/>
                    <a:gd name="T83" fmla="*/ 80 h 104"/>
                    <a:gd name="T84" fmla="*/ 104 w 128"/>
                    <a:gd name="T85" fmla="*/ 88 h 104"/>
                    <a:gd name="T86" fmla="*/ 96 w 128"/>
                    <a:gd name="T87" fmla="*/ 96 h 104"/>
                    <a:gd name="T88" fmla="*/ 120 w 128"/>
                    <a:gd name="T89" fmla="*/ 80 h 104"/>
                    <a:gd name="T90" fmla="*/ 116 w 128"/>
                    <a:gd name="T91" fmla="*/ 84 h 104"/>
                    <a:gd name="T92" fmla="*/ 111 w 128"/>
                    <a:gd name="T93" fmla="*/ 84 h 104"/>
                    <a:gd name="T94" fmla="*/ 96 w 128"/>
                    <a:gd name="T95" fmla="*/ 72 h 104"/>
                    <a:gd name="T96" fmla="*/ 81 w 128"/>
                    <a:gd name="T97" fmla="*/ 84 h 104"/>
                    <a:gd name="T98" fmla="*/ 59 w 128"/>
                    <a:gd name="T99" fmla="*/ 84 h 104"/>
                    <a:gd name="T100" fmla="*/ 44 w 128"/>
                    <a:gd name="T101" fmla="*/ 72 h 104"/>
                    <a:gd name="T102" fmla="*/ 29 w 128"/>
                    <a:gd name="T103" fmla="*/ 84 h 104"/>
                    <a:gd name="T104" fmla="*/ 24 w 128"/>
                    <a:gd name="T105" fmla="*/ 84 h 104"/>
                    <a:gd name="T106" fmla="*/ 20 w 128"/>
                    <a:gd name="T107" fmla="*/ 80 h 104"/>
                    <a:gd name="T108" fmla="*/ 20 w 128"/>
                    <a:gd name="T109" fmla="*/ 68 h 104"/>
                    <a:gd name="T110" fmla="*/ 72 w 128"/>
                    <a:gd name="T111" fmla="*/ 68 h 104"/>
                    <a:gd name="T112" fmla="*/ 84 w 128"/>
                    <a:gd name="T113" fmla="*/ 56 h 104"/>
                    <a:gd name="T114" fmla="*/ 84 w 128"/>
                    <a:gd name="T115" fmla="*/ 28 h 104"/>
                    <a:gd name="T116" fmla="*/ 100 w 128"/>
                    <a:gd name="T117" fmla="*/ 28 h 104"/>
                    <a:gd name="T118" fmla="*/ 103 w 128"/>
                    <a:gd name="T119" fmla="*/ 30 h 104"/>
                    <a:gd name="T120" fmla="*/ 119 w 128"/>
                    <a:gd name="T121" fmla="*/ 54 h 104"/>
                    <a:gd name="T122" fmla="*/ 120 w 128"/>
                    <a:gd name="T123" fmla="*/ 56 h 104"/>
                    <a:gd name="T124" fmla="*/ 120 w 128"/>
                    <a:gd name="T125" fmla="*/ 8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 h="104">
                      <a:moveTo>
                        <a:pt x="126" y="49"/>
                      </a:moveTo>
                      <a:cubicBezTo>
                        <a:pt x="110" y="25"/>
                        <a:pt x="110" y="25"/>
                        <a:pt x="110" y="25"/>
                      </a:cubicBezTo>
                      <a:cubicBezTo>
                        <a:pt x="108" y="22"/>
                        <a:pt x="104" y="20"/>
                        <a:pt x="100" y="20"/>
                      </a:cubicBezTo>
                      <a:cubicBezTo>
                        <a:pt x="84" y="20"/>
                        <a:pt x="84" y="20"/>
                        <a:pt x="84" y="20"/>
                      </a:cubicBezTo>
                      <a:cubicBezTo>
                        <a:pt x="84" y="12"/>
                        <a:pt x="84" y="12"/>
                        <a:pt x="84" y="12"/>
                      </a:cubicBezTo>
                      <a:cubicBezTo>
                        <a:pt x="84" y="5"/>
                        <a:pt x="79" y="0"/>
                        <a:pt x="72" y="0"/>
                      </a:cubicBezTo>
                      <a:cubicBezTo>
                        <a:pt x="12" y="0"/>
                        <a:pt x="12" y="0"/>
                        <a:pt x="12" y="0"/>
                      </a:cubicBezTo>
                      <a:cubicBezTo>
                        <a:pt x="5" y="0"/>
                        <a:pt x="0" y="5"/>
                        <a:pt x="0" y="12"/>
                      </a:cubicBezTo>
                      <a:cubicBezTo>
                        <a:pt x="0" y="56"/>
                        <a:pt x="0" y="56"/>
                        <a:pt x="0" y="56"/>
                      </a:cubicBezTo>
                      <a:cubicBezTo>
                        <a:pt x="0" y="63"/>
                        <a:pt x="5" y="68"/>
                        <a:pt x="12" y="68"/>
                      </a:cubicBezTo>
                      <a:cubicBezTo>
                        <a:pt x="12" y="68"/>
                        <a:pt x="12" y="68"/>
                        <a:pt x="12" y="68"/>
                      </a:cubicBezTo>
                      <a:cubicBezTo>
                        <a:pt x="12" y="80"/>
                        <a:pt x="12" y="80"/>
                        <a:pt x="12" y="80"/>
                      </a:cubicBezTo>
                      <a:cubicBezTo>
                        <a:pt x="12" y="87"/>
                        <a:pt x="17" y="92"/>
                        <a:pt x="24" y="92"/>
                      </a:cubicBezTo>
                      <a:cubicBezTo>
                        <a:pt x="29" y="92"/>
                        <a:pt x="29" y="92"/>
                        <a:pt x="29" y="92"/>
                      </a:cubicBezTo>
                      <a:cubicBezTo>
                        <a:pt x="30" y="99"/>
                        <a:pt x="37" y="104"/>
                        <a:pt x="44" y="104"/>
                      </a:cubicBezTo>
                      <a:cubicBezTo>
                        <a:pt x="51" y="104"/>
                        <a:pt x="58" y="99"/>
                        <a:pt x="59" y="92"/>
                      </a:cubicBezTo>
                      <a:cubicBezTo>
                        <a:pt x="81" y="92"/>
                        <a:pt x="81" y="92"/>
                        <a:pt x="81" y="92"/>
                      </a:cubicBezTo>
                      <a:cubicBezTo>
                        <a:pt x="82" y="99"/>
                        <a:pt x="89" y="104"/>
                        <a:pt x="96" y="104"/>
                      </a:cubicBezTo>
                      <a:cubicBezTo>
                        <a:pt x="103" y="104"/>
                        <a:pt x="110" y="99"/>
                        <a:pt x="111" y="92"/>
                      </a:cubicBezTo>
                      <a:cubicBezTo>
                        <a:pt x="116" y="92"/>
                        <a:pt x="116" y="92"/>
                        <a:pt x="116" y="92"/>
                      </a:cubicBezTo>
                      <a:cubicBezTo>
                        <a:pt x="123" y="92"/>
                        <a:pt x="128" y="87"/>
                        <a:pt x="128" y="80"/>
                      </a:cubicBezTo>
                      <a:cubicBezTo>
                        <a:pt x="128" y="56"/>
                        <a:pt x="128" y="56"/>
                        <a:pt x="128" y="56"/>
                      </a:cubicBezTo>
                      <a:cubicBezTo>
                        <a:pt x="128" y="54"/>
                        <a:pt x="127" y="51"/>
                        <a:pt x="126" y="49"/>
                      </a:cubicBezTo>
                      <a:close/>
                      <a:moveTo>
                        <a:pt x="12" y="60"/>
                      </a:moveTo>
                      <a:cubicBezTo>
                        <a:pt x="10" y="60"/>
                        <a:pt x="8" y="58"/>
                        <a:pt x="8" y="56"/>
                      </a:cubicBezTo>
                      <a:cubicBezTo>
                        <a:pt x="8" y="12"/>
                        <a:pt x="8" y="12"/>
                        <a:pt x="8" y="12"/>
                      </a:cubicBezTo>
                      <a:cubicBezTo>
                        <a:pt x="8" y="10"/>
                        <a:pt x="10" y="8"/>
                        <a:pt x="12" y="8"/>
                      </a:cubicBezTo>
                      <a:cubicBezTo>
                        <a:pt x="72" y="8"/>
                        <a:pt x="72" y="8"/>
                        <a:pt x="72" y="8"/>
                      </a:cubicBezTo>
                      <a:cubicBezTo>
                        <a:pt x="74" y="8"/>
                        <a:pt x="76" y="10"/>
                        <a:pt x="76" y="12"/>
                      </a:cubicBezTo>
                      <a:cubicBezTo>
                        <a:pt x="76" y="20"/>
                        <a:pt x="76" y="20"/>
                        <a:pt x="76" y="20"/>
                      </a:cubicBezTo>
                      <a:cubicBezTo>
                        <a:pt x="76" y="28"/>
                        <a:pt x="76" y="28"/>
                        <a:pt x="76" y="28"/>
                      </a:cubicBezTo>
                      <a:cubicBezTo>
                        <a:pt x="76" y="56"/>
                        <a:pt x="76" y="56"/>
                        <a:pt x="76" y="56"/>
                      </a:cubicBezTo>
                      <a:cubicBezTo>
                        <a:pt x="76" y="58"/>
                        <a:pt x="74" y="60"/>
                        <a:pt x="72" y="60"/>
                      </a:cubicBezTo>
                      <a:lnTo>
                        <a:pt x="12" y="60"/>
                      </a:lnTo>
                      <a:close/>
                      <a:moveTo>
                        <a:pt x="44" y="96"/>
                      </a:moveTo>
                      <a:cubicBezTo>
                        <a:pt x="40" y="96"/>
                        <a:pt x="36" y="92"/>
                        <a:pt x="36" y="88"/>
                      </a:cubicBezTo>
                      <a:cubicBezTo>
                        <a:pt x="36" y="84"/>
                        <a:pt x="40" y="80"/>
                        <a:pt x="44" y="80"/>
                      </a:cubicBezTo>
                      <a:cubicBezTo>
                        <a:pt x="48" y="80"/>
                        <a:pt x="52" y="84"/>
                        <a:pt x="52" y="88"/>
                      </a:cubicBezTo>
                      <a:cubicBezTo>
                        <a:pt x="52" y="92"/>
                        <a:pt x="48" y="96"/>
                        <a:pt x="44" y="96"/>
                      </a:cubicBezTo>
                      <a:close/>
                      <a:moveTo>
                        <a:pt x="96" y="96"/>
                      </a:moveTo>
                      <a:cubicBezTo>
                        <a:pt x="92" y="96"/>
                        <a:pt x="88" y="92"/>
                        <a:pt x="88" y="88"/>
                      </a:cubicBezTo>
                      <a:cubicBezTo>
                        <a:pt x="88" y="84"/>
                        <a:pt x="92" y="80"/>
                        <a:pt x="96" y="80"/>
                      </a:cubicBezTo>
                      <a:cubicBezTo>
                        <a:pt x="100" y="80"/>
                        <a:pt x="104" y="84"/>
                        <a:pt x="104" y="88"/>
                      </a:cubicBezTo>
                      <a:cubicBezTo>
                        <a:pt x="104" y="92"/>
                        <a:pt x="100" y="96"/>
                        <a:pt x="96" y="96"/>
                      </a:cubicBezTo>
                      <a:close/>
                      <a:moveTo>
                        <a:pt x="120" y="80"/>
                      </a:moveTo>
                      <a:cubicBezTo>
                        <a:pt x="120" y="82"/>
                        <a:pt x="118" y="84"/>
                        <a:pt x="116" y="84"/>
                      </a:cubicBezTo>
                      <a:cubicBezTo>
                        <a:pt x="111" y="84"/>
                        <a:pt x="111" y="84"/>
                        <a:pt x="111" y="84"/>
                      </a:cubicBezTo>
                      <a:cubicBezTo>
                        <a:pt x="110" y="77"/>
                        <a:pt x="103" y="72"/>
                        <a:pt x="96" y="72"/>
                      </a:cubicBezTo>
                      <a:cubicBezTo>
                        <a:pt x="89" y="72"/>
                        <a:pt x="82" y="77"/>
                        <a:pt x="81" y="84"/>
                      </a:cubicBezTo>
                      <a:cubicBezTo>
                        <a:pt x="59" y="84"/>
                        <a:pt x="59" y="84"/>
                        <a:pt x="59" y="84"/>
                      </a:cubicBezTo>
                      <a:cubicBezTo>
                        <a:pt x="58" y="77"/>
                        <a:pt x="51" y="72"/>
                        <a:pt x="44" y="72"/>
                      </a:cubicBezTo>
                      <a:cubicBezTo>
                        <a:pt x="37" y="72"/>
                        <a:pt x="30" y="77"/>
                        <a:pt x="29" y="84"/>
                      </a:cubicBezTo>
                      <a:cubicBezTo>
                        <a:pt x="24" y="84"/>
                        <a:pt x="24" y="84"/>
                        <a:pt x="24" y="84"/>
                      </a:cubicBezTo>
                      <a:cubicBezTo>
                        <a:pt x="22" y="84"/>
                        <a:pt x="20" y="82"/>
                        <a:pt x="20" y="80"/>
                      </a:cubicBezTo>
                      <a:cubicBezTo>
                        <a:pt x="20" y="68"/>
                        <a:pt x="20" y="68"/>
                        <a:pt x="20" y="68"/>
                      </a:cubicBezTo>
                      <a:cubicBezTo>
                        <a:pt x="72" y="68"/>
                        <a:pt x="72" y="68"/>
                        <a:pt x="72" y="68"/>
                      </a:cubicBezTo>
                      <a:cubicBezTo>
                        <a:pt x="79" y="68"/>
                        <a:pt x="84" y="63"/>
                        <a:pt x="84" y="56"/>
                      </a:cubicBezTo>
                      <a:cubicBezTo>
                        <a:pt x="84" y="28"/>
                        <a:pt x="84" y="28"/>
                        <a:pt x="84" y="28"/>
                      </a:cubicBezTo>
                      <a:cubicBezTo>
                        <a:pt x="100" y="28"/>
                        <a:pt x="100" y="28"/>
                        <a:pt x="100" y="28"/>
                      </a:cubicBezTo>
                      <a:cubicBezTo>
                        <a:pt x="101" y="28"/>
                        <a:pt x="103" y="29"/>
                        <a:pt x="103" y="30"/>
                      </a:cubicBezTo>
                      <a:cubicBezTo>
                        <a:pt x="119" y="54"/>
                        <a:pt x="119" y="54"/>
                        <a:pt x="119" y="54"/>
                      </a:cubicBezTo>
                      <a:cubicBezTo>
                        <a:pt x="120" y="54"/>
                        <a:pt x="120" y="55"/>
                        <a:pt x="120" y="56"/>
                      </a:cubicBezTo>
                      <a:lnTo>
                        <a:pt x="12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19" name="Group 23"/>
              <p:cNvGrpSpPr/>
              <p:nvPr/>
            </p:nvGrpSpPr>
            <p:grpSpPr>
              <a:xfrm>
                <a:off x="7210457" y="1807833"/>
                <a:ext cx="549275" cy="549275"/>
                <a:chOff x="1978025" y="4927601"/>
                <a:chExt cx="549275" cy="549275"/>
              </a:xfrm>
              <a:solidFill>
                <a:schemeClr val="bg1"/>
              </a:solidFill>
            </p:grpSpPr>
            <p:sp>
              <p:nvSpPr>
                <p:cNvPr id="62" name="Freeform 48"/>
                <p:cNvSpPr>
                  <a:spLocks noEditPoints="1"/>
                </p:cNvSpPr>
                <p:nvPr/>
              </p:nvSpPr>
              <p:spPr bwMode="auto">
                <a:xfrm>
                  <a:off x="1978025" y="4927601"/>
                  <a:ext cx="549275" cy="549275"/>
                </a:xfrm>
                <a:custGeom>
                  <a:avLst/>
                  <a:gdLst>
                    <a:gd name="T0" fmla="*/ 97 w 146"/>
                    <a:gd name="T1" fmla="*/ 14 h 146"/>
                    <a:gd name="T2" fmla="*/ 14 w 146"/>
                    <a:gd name="T3" fmla="*/ 49 h 146"/>
                    <a:gd name="T4" fmla="*/ 49 w 146"/>
                    <a:gd name="T5" fmla="*/ 132 h 146"/>
                    <a:gd name="T6" fmla="*/ 132 w 146"/>
                    <a:gd name="T7" fmla="*/ 97 h 146"/>
                    <a:gd name="T8" fmla="*/ 97 w 146"/>
                    <a:gd name="T9" fmla="*/ 14 h 146"/>
                    <a:gd name="T10" fmla="*/ 52 w 146"/>
                    <a:gd name="T11" fmla="*/ 125 h 146"/>
                    <a:gd name="T12" fmla="*/ 21 w 146"/>
                    <a:gd name="T13" fmla="*/ 52 h 146"/>
                    <a:gd name="T14" fmla="*/ 94 w 146"/>
                    <a:gd name="T15" fmla="*/ 21 h 146"/>
                    <a:gd name="T16" fmla="*/ 125 w 146"/>
                    <a:gd name="T17" fmla="*/ 94 h 146"/>
                    <a:gd name="T18" fmla="*/ 52 w 146"/>
                    <a:gd name="T19" fmla="*/ 12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46">
                      <a:moveTo>
                        <a:pt x="97" y="14"/>
                      </a:moveTo>
                      <a:cubicBezTo>
                        <a:pt x="64" y="0"/>
                        <a:pt x="27" y="16"/>
                        <a:pt x="14" y="49"/>
                      </a:cubicBezTo>
                      <a:cubicBezTo>
                        <a:pt x="0" y="82"/>
                        <a:pt x="16" y="119"/>
                        <a:pt x="49" y="132"/>
                      </a:cubicBezTo>
                      <a:cubicBezTo>
                        <a:pt x="82" y="146"/>
                        <a:pt x="119" y="130"/>
                        <a:pt x="132" y="97"/>
                      </a:cubicBezTo>
                      <a:cubicBezTo>
                        <a:pt x="146" y="64"/>
                        <a:pt x="130" y="27"/>
                        <a:pt x="97" y="14"/>
                      </a:cubicBezTo>
                      <a:close/>
                      <a:moveTo>
                        <a:pt x="52" y="125"/>
                      </a:moveTo>
                      <a:cubicBezTo>
                        <a:pt x="24" y="114"/>
                        <a:pt x="10" y="81"/>
                        <a:pt x="21" y="52"/>
                      </a:cubicBezTo>
                      <a:cubicBezTo>
                        <a:pt x="33" y="24"/>
                        <a:pt x="65" y="10"/>
                        <a:pt x="94" y="21"/>
                      </a:cubicBezTo>
                      <a:cubicBezTo>
                        <a:pt x="123" y="33"/>
                        <a:pt x="136" y="65"/>
                        <a:pt x="125" y="94"/>
                      </a:cubicBezTo>
                      <a:cubicBezTo>
                        <a:pt x="114" y="123"/>
                        <a:pt x="81" y="136"/>
                        <a:pt x="5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 name="Freeform 49"/>
                <p:cNvSpPr>
                  <a:spLocks noEditPoints="1"/>
                </p:cNvSpPr>
                <p:nvPr/>
              </p:nvSpPr>
              <p:spPr bwMode="auto">
                <a:xfrm>
                  <a:off x="2219325" y="5168901"/>
                  <a:ext cx="66675" cy="68263"/>
                </a:xfrm>
                <a:custGeom>
                  <a:avLst/>
                  <a:gdLst>
                    <a:gd name="T0" fmla="*/ 12 w 18"/>
                    <a:gd name="T1" fmla="*/ 2 h 18"/>
                    <a:gd name="T2" fmla="*/ 2 w 18"/>
                    <a:gd name="T3" fmla="*/ 6 h 18"/>
                    <a:gd name="T4" fmla="*/ 6 w 18"/>
                    <a:gd name="T5" fmla="*/ 16 h 18"/>
                    <a:gd name="T6" fmla="*/ 16 w 18"/>
                    <a:gd name="T7" fmla="*/ 12 h 18"/>
                    <a:gd name="T8" fmla="*/ 12 w 18"/>
                    <a:gd name="T9" fmla="*/ 2 h 18"/>
                    <a:gd name="T10" fmla="*/ 8 w 18"/>
                    <a:gd name="T11" fmla="*/ 13 h 18"/>
                    <a:gd name="T12" fmla="*/ 5 w 18"/>
                    <a:gd name="T13" fmla="*/ 8 h 18"/>
                    <a:gd name="T14" fmla="*/ 11 w 18"/>
                    <a:gd name="T15" fmla="*/ 5 h 18"/>
                    <a:gd name="T16" fmla="*/ 13 w 18"/>
                    <a:gd name="T17" fmla="*/ 11 h 18"/>
                    <a:gd name="T18" fmla="*/ 8 w 18"/>
                    <a:gd name="T1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2" y="2"/>
                      </a:moveTo>
                      <a:cubicBezTo>
                        <a:pt x="8" y="0"/>
                        <a:pt x="3" y="2"/>
                        <a:pt x="2" y="6"/>
                      </a:cubicBezTo>
                      <a:cubicBezTo>
                        <a:pt x="0" y="10"/>
                        <a:pt x="2" y="15"/>
                        <a:pt x="6" y="16"/>
                      </a:cubicBezTo>
                      <a:cubicBezTo>
                        <a:pt x="10" y="18"/>
                        <a:pt x="15" y="16"/>
                        <a:pt x="16" y="12"/>
                      </a:cubicBezTo>
                      <a:cubicBezTo>
                        <a:pt x="18" y="8"/>
                        <a:pt x="16" y="3"/>
                        <a:pt x="12" y="2"/>
                      </a:cubicBezTo>
                      <a:close/>
                      <a:moveTo>
                        <a:pt x="8" y="13"/>
                      </a:moveTo>
                      <a:cubicBezTo>
                        <a:pt x="5" y="12"/>
                        <a:pt x="4" y="10"/>
                        <a:pt x="5" y="8"/>
                      </a:cubicBezTo>
                      <a:cubicBezTo>
                        <a:pt x="6" y="5"/>
                        <a:pt x="8" y="4"/>
                        <a:pt x="11" y="5"/>
                      </a:cubicBezTo>
                      <a:cubicBezTo>
                        <a:pt x="13" y="6"/>
                        <a:pt x="14" y="8"/>
                        <a:pt x="13" y="11"/>
                      </a:cubicBezTo>
                      <a:cubicBezTo>
                        <a:pt x="12" y="13"/>
                        <a:pt x="10" y="14"/>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 name="Freeform 50"/>
                <p:cNvSpPr>
                  <a:spLocks noEditPoints="1"/>
                </p:cNvSpPr>
                <p:nvPr/>
              </p:nvSpPr>
              <p:spPr bwMode="auto">
                <a:xfrm>
                  <a:off x="2151063" y="5100638"/>
                  <a:ext cx="203200" cy="203200"/>
                </a:xfrm>
                <a:custGeom>
                  <a:avLst/>
                  <a:gdLst>
                    <a:gd name="T0" fmla="*/ 36 w 54"/>
                    <a:gd name="T1" fmla="*/ 5 h 54"/>
                    <a:gd name="T2" fmla="*/ 5 w 54"/>
                    <a:gd name="T3" fmla="*/ 18 h 54"/>
                    <a:gd name="T4" fmla="*/ 18 w 54"/>
                    <a:gd name="T5" fmla="*/ 49 h 54"/>
                    <a:gd name="T6" fmla="*/ 49 w 54"/>
                    <a:gd name="T7" fmla="*/ 36 h 54"/>
                    <a:gd name="T8" fmla="*/ 36 w 54"/>
                    <a:gd name="T9" fmla="*/ 5 h 54"/>
                    <a:gd name="T10" fmla="*/ 21 w 54"/>
                    <a:gd name="T11" fmla="*/ 42 h 54"/>
                    <a:gd name="T12" fmla="*/ 12 w 54"/>
                    <a:gd name="T13" fmla="*/ 21 h 54"/>
                    <a:gd name="T14" fmla="*/ 33 w 54"/>
                    <a:gd name="T15" fmla="*/ 12 h 54"/>
                    <a:gd name="T16" fmla="*/ 42 w 54"/>
                    <a:gd name="T17" fmla="*/ 33 h 54"/>
                    <a:gd name="T18" fmla="*/ 21 w 54"/>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36" y="5"/>
                      </a:moveTo>
                      <a:cubicBezTo>
                        <a:pt x="24" y="0"/>
                        <a:pt x="10" y="6"/>
                        <a:pt x="5" y="18"/>
                      </a:cubicBezTo>
                      <a:cubicBezTo>
                        <a:pt x="0" y="30"/>
                        <a:pt x="6" y="44"/>
                        <a:pt x="18" y="49"/>
                      </a:cubicBezTo>
                      <a:cubicBezTo>
                        <a:pt x="30" y="54"/>
                        <a:pt x="44" y="48"/>
                        <a:pt x="49" y="36"/>
                      </a:cubicBezTo>
                      <a:cubicBezTo>
                        <a:pt x="54" y="24"/>
                        <a:pt x="48" y="10"/>
                        <a:pt x="36" y="5"/>
                      </a:cubicBezTo>
                      <a:close/>
                      <a:moveTo>
                        <a:pt x="21" y="42"/>
                      </a:moveTo>
                      <a:cubicBezTo>
                        <a:pt x="13" y="39"/>
                        <a:pt x="9" y="29"/>
                        <a:pt x="12" y="21"/>
                      </a:cubicBezTo>
                      <a:cubicBezTo>
                        <a:pt x="15" y="13"/>
                        <a:pt x="25" y="9"/>
                        <a:pt x="33" y="12"/>
                      </a:cubicBezTo>
                      <a:cubicBezTo>
                        <a:pt x="41" y="15"/>
                        <a:pt x="45" y="25"/>
                        <a:pt x="42" y="33"/>
                      </a:cubicBezTo>
                      <a:cubicBezTo>
                        <a:pt x="39" y="41"/>
                        <a:pt x="29" y="45"/>
                        <a:pt x="2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 name="Freeform 51"/>
                <p:cNvSpPr>
                  <a:spLocks/>
                </p:cNvSpPr>
                <p:nvPr/>
              </p:nvSpPr>
              <p:spPr bwMode="auto">
                <a:xfrm>
                  <a:off x="2290763" y="5237163"/>
                  <a:ext cx="74612" cy="77788"/>
                </a:xfrm>
                <a:custGeom>
                  <a:avLst/>
                  <a:gdLst>
                    <a:gd name="T0" fmla="*/ 20 w 20"/>
                    <a:gd name="T1" fmla="*/ 3 h 21"/>
                    <a:gd name="T2" fmla="*/ 19 w 20"/>
                    <a:gd name="T3" fmla="*/ 0 h 21"/>
                    <a:gd name="T4" fmla="*/ 16 w 20"/>
                    <a:gd name="T5" fmla="*/ 1 h 21"/>
                    <a:gd name="T6" fmla="*/ 16 w 20"/>
                    <a:gd name="T7" fmla="*/ 1 h 21"/>
                    <a:gd name="T8" fmla="*/ 1 w 20"/>
                    <a:gd name="T9" fmla="*/ 17 h 21"/>
                    <a:gd name="T10" fmla="*/ 0 w 20"/>
                    <a:gd name="T11" fmla="*/ 19 h 21"/>
                    <a:gd name="T12" fmla="*/ 3 w 20"/>
                    <a:gd name="T13" fmla="*/ 20 h 21"/>
                    <a:gd name="T14" fmla="*/ 3 w 20"/>
                    <a:gd name="T15" fmla="*/ 20 h 21"/>
                    <a:gd name="T16" fmla="*/ 20 w 20"/>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1">
                      <a:moveTo>
                        <a:pt x="20" y="3"/>
                      </a:moveTo>
                      <a:cubicBezTo>
                        <a:pt x="20" y="2"/>
                        <a:pt x="20" y="1"/>
                        <a:pt x="19" y="0"/>
                      </a:cubicBezTo>
                      <a:cubicBezTo>
                        <a:pt x="18" y="0"/>
                        <a:pt x="16" y="0"/>
                        <a:pt x="16" y="1"/>
                      </a:cubicBezTo>
                      <a:cubicBezTo>
                        <a:pt x="16" y="1"/>
                        <a:pt x="16" y="1"/>
                        <a:pt x="16" y="1"/>
                      </a:cubicBezTo>
                      <a:cubicBezTo>
                        <a:pt x="13" y="9"/>
                        <a:pt x="8" y="14"/>
                        <a:pt x="1" y="17"/>
                      </a:cubicBezTo>
                      <a:cubicBezTo>
                        <a:pt x="0" y="17"/>
                        <a:pt x="0" y="18"/>
                        <a:pt x="0" y="19"/>
                      </a:cubicBezTo>
                      <a:cubicBezTo>
                        <a:pt x="0" y="20"/>
                        <a:pt x="2" y="21"/>
                        <a:pt x="3" y="20"/>
                      </a:cubicBezTo>
                      <a:cubicBezTo>
                        <a:pt x="3" y="20"/>
                        <a:pt x="3" y="20"/>
                        <a:pt x="3" y="20"/>
                      </a:cubicBezTo>
                      <a:cubicBezTo>
                        <a:pt x="10" y="17"/>
                        <a:pt x="16" y="11"/>
                        <a:pt x="2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 name="Freeform 52"/>
                <p:cNvSpPr>
                  <a:spLocks/>
                </p:cNvSpPr>
                <p:nvPr/>
              </p:nvSpPr>
              <p:spPr bwMode="auto">
                <a:xfrm>
                  <a:off x="2312988" y="5259388"/>
                  <a:ext cx="109537" cy="112713"/>
                </a:xfrm>
                <a:custGeom>
                  <a:avLst/>
                  <a:gdLst>
                    <a:gd name="T0" fmla="*/ 27 w 29"/>
                    <a:gd name="T1" fmla="*/ 0 h 30"/>
                    <a:gd name="T2" fmla="*/ 25 w 29"/>
                    <a:gd name="T3" fmla="*/ 1 h 30"/>
                    <a:gd name="T4" fmla="*/ 1 w 29"/>
                    <a:gd name="T5" fmla="*/ 25 h 30"/>
                    <a:gd name="T6" fmla="*/ 0 w 29"/>
                    <a:gd name="T7" fmla="*/ 28 h 30"/>
                    <a:gd name="T8" fmla="*/ 3 w 29"/>
                    <a:gd name="T9" fmla="*/ 29 h 30"/>
                    <a:gd name="T10" fmla="*/ 3 w 29"/>
                    <a:gd name="T11" fmla="*/ 29 h 30"/>
                    <a:gd name="T12" fmla="*/ 29 w 29"/>
                    <a:gd name="T13" fmla="*/ 3 h 30"/>
                    <a:gd name="T14" fmla="*/ 27 w 29"/>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0">
                      <a:moveTo>
                        <a:pt x="27" y="0"/>
                      </a:moveTo>
                      <a:cubicBezTo>
                        <a:pt x="26" y="0"/>
                        <a:pt x="25" y="0"/>
                        <a:pt x="25" y="1"/>
                      </a:cubicBezTo>
                      <a:cubicBezTo>
                        <a:pt x="20" y="13"/>
                        <a:pt x="12" y="21"/>
                        <a:pt x="1" y="25"/>
                      </a:cubicBezTo>
                      <a:cubicBezTo>
                        <a:pt x="0" y="26"/>
                        <a:pt x="0" y="27"/>
                        <a:pt x="0" y="28"/>
                      </a:cubicBezTo>
                      <a:cubicBezTo>
                        <a:pt x="1" y="29"/>
                        <a:pt x="2" y="30"/>
                        <a:pt x="3" y="29"/>
                      </a:cubicBezTo>
                      <a:cubicBezTo>
                        <a:pt x="3" y="29"/>
                        <a:pt x="3" y="29"/>
                        <a:pt x="3" y="29"/>
                      </a:cubicBezTo>
                      <a:cubicBezTo>
                        <a:pt x="14" y="24"/>
                        <a:pt x="24" y="15"/>
                        <a:pt x="29" y="3"/>
                      </a:cubicBezTo>
                      <a:cubicBezTo>
                        <a:pt x="29" y="2"/>
                        <a:pt x="28" y="1"/>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 name="Freeform 53"/>
                <p:cNvSpPr>
                  <a:spLocks/>
                </p:cNvSpPr>
                <p:nvPr/>
              </p:nvSpPr>
              <p:spPr bwMode="auto">
                <a:xfrm>
                  <a:off x="2301875" y="5248276"/>
                  <a:ext cx="93662" cy="93663"/>
                </a:xfrm>
                <a:custGeom>
                  <a:avLst/>
                  <a:gdLst>
                    <a:gd name="T0" fmla="*/ 23 w 25"/>
                    <a:gd name="T1" fmla="*/ 0 h 25"/>
                    <a:gd name="T2" fmla="*/ 20 w 25"/>
                    <a:gd name="T3" fmla="*/ 1 h 25"/>
                    <a:gd name="T4" fmla="*/ 1 w 25"/>
                    <a:gd name="T5" fmla="*/ 21 h 25"/>
                    <a:gd name="T6" fmla="*/ 1 w 25"/>
                    <a:gd name="T7" fmla="*/ 21 h 25"/>
                    <a:gd name="T8" fmla="*/ 0 w 25"/>
                    <a:gd name="T9" fmla="*/ 24 h 25"/>
                    <a:gd name="T10" fmla="*/ 3 w 25"/>
                    <a:gd name="T11" fmla="*/ 25 h 25"/>
                    <a:gd name="T12" fmla="*/ 3 w 25"/>
                    <a:gd name="T13" fmla="*/ 25 h 25"/>
                    <a:gd name="T14" fmla="*/ 24 w 25"/>
                    <a:gd name="T15" fmla="*/ 3 h 25"/>
                    <a:gd name="T16" fmla="*/ 2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3" y="0"/>
                      </a:moveTo>
                      <a:cubicBezTo>
                        <a:pt x="22" y="0"/>
                        <a:pt x="21" y="0"/>
                        <a:pt x="20" y="1"/>
                      </a:cubicBezTo>
                      <a:cubicBezTo>
                        <a:pt x="17" y="11"/>
                        <a:pt x="10" y="17"/>
                        <a:pt x="1" y="21"/>
                      </a:cubicBezTo>
                      <a:cubicBezTo>
                        <a:pt x="1" y="21"/>
                        <a:pt x="1" y="21"/>
                        <a:pt x="1" y="21"/>
                      </a:cubicBezTo>
                      <a:cubicBezTo>
                        <a:pt x="0" y="22"/>
                        <a:pt x="0" y="23"/>
                        <a:pt x="0" y="24"/>
                      </a:cubicBezTo>
                      <a:cubicBezTo>
                        <a:pt x="1" y="25"/>
                        <a:pt x="2" y="25"/>
                        <a:pt x="3" y="25"/>
                      </a:cubicBezTo>
                      <a:cubicBezTo>
                        <a:pt x="3" y="25"/>
                        <a:pt x="3" y="25"/>
                        <a:pt x="3" y="25"/>
                      </a:cubicBezTo>
                      <a:cubicBezTo>
                        <a:pt x="12" y="21"/>
                        <a:pt x="20" y="13"/>
                        <a:pt x="24" y="3"/>
                      </a:cubicBezTo>
                      <a:cubicBezTo>
                        <a:pt x="25" y="2"/>
                        <a:pt x="24" y="1"/>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 name="Freeform 54"/>
                <p:cNvSpPr>
                  <a:spLocks/>
                </p:cNvSpPr>
                <p:nvPr/>
              </p:nvSpPr>
              <p:spPr bwMode="auto">
                <a:xfrm>
                  <a:off x="2139950" y="5089526"/>
                  <a:ext cx="74612" cy="79375"/>
                </a:xfrm>
                <a:custGeom>
                  <a:avLst/>
                  <a:gdLst>
                    <a:gd name="T0" fmla="*/ 20 w 20"/>
                    <a:gd name="T1" fmla="*/ 2 h 21"/>
                    <a:gd name="T2" fmla="*/ 17 w 20"/>
                    <a:gd name="T3" fmla="*/ 1 h 21"/>
                    <a:gd name="T4" fmla="*/ 17 w 20"/>
                    <a:gd name="T5" fmla="*/ 1 h 21"/>
                    <a:gd name="T6" fmla="*/ 0 w 20"/>
                    <a:gd name="T7" fmla="*/ 18 h 21"/>
                    <a:gd name="T8" fmla="*/ 0 w 20"/>
                    <a:gd name="T9" fmla="*/ 18 h 21"/>
                    <a:gd name="T10" fmla="*/ 1 w 20"/>
                    <a:gd name="T11" fmla="*/ 21 h 21"/>
                    <a:gd name="T12" fmla="*/ 4 w 20"/>
                    <a:gd name="T13" fmla="*/ 20 h 21"/>
                    <a:gd name="T14" fmla="*/ 4 w 20"/>
                    <a:gd name="T15" fmla="*/ 20 h 21"/>
                    <a:gd name="T16" fmla="*/ 19 w 20"/>
                    <a:gd name="T17" fmla="*/ 4 h 21"/>
                    <a:gd name="T18" fmla="*/ 20 w 20"/>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1">
                      <a:moveTo>
                        <a:pt x="20" y="2"/>
                      </a:moveTo>
                      <a:cubicBezTo>
                        <a:pt x="20" y="1"/>
                        <a:pt x="18" y="0"/>
                        <a:pt x="17" y="1"/>
                      </a:cubicBezTo>
                      <a:cubicBezTo>
                        <a:pt x="17" y="1"/>
                        <a:pt x="17" y="1"/>
                        <a:pt x="17" y="1"/>
                      </a:cubicBezTo>
                      <a:cubicBezTo>
                        <a:pt x="10" y="4"/>
                        <a:pt x="4" y="10"/>
                        <a:pt x="0" y="18"/>
                      </a:cubicBezTo>
                      <a:cubicBezTo>
                        <a:pt x="0" y="18"/>
                        <a:pt x="0" y="18"/>
                        <a:pt x="0" y="18"/>
                      </a:cubicBezTo>
                      <a:cubicBezTo>
                        <a:pt x="0" y="19"/>
                        <a:pt x="0" y="20"/>
                        <a:pt x="1" y="21"/>
                      </a:cubicBezTo>
                      <a:cubicBezTo>
                        <a:pt x="2" y="21"/>
                        <a:pt x="4" y="21"/>
                        <a:pt x="4" y="20"/>
                      </a:cubicBezTo>
                      <a:cubicBezTo>
                        <a:pt x="4" y="20"/>
                        <a:pt x="4" y="20"/>
                        <a:pt x="4" y="20"/>
                      </a:cubicBezTo>
                      <a:cubicBezTo>
                        <a:pt x="7" y="12"/>
                        <a:pt x="12" y="7"/>
                        <a:pt x="19" y="4"/>
                      </a:cubicBezTo>
                      <a:cubicBezTo>
                        <a:pt x="20" y="4"/>
                        <a:pt x="20" y="3"/>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 name="Freeform 55"/>
                <p:cNvSpPr>
                  <a:spLocks/>
                </p:cNvSpPr>
                <p:nvPr/>
              </p:nvSpPr>
              <p:spPr bwMode="auto">
                <a:xfrm>
                  <a:off x="2082800" y="5033963"/>
                  <a:ext cx="109537" cy="112713"/>
                </a:xfrm>
                <a:custGeom>
                  <a:avLst/>
                  <a:gdLst>
                    <a:gd name="T0" fmla="*/ 29 w 29"/>
                    <a:gd name="T1" fmla="*/ 2 h 30"/>
                    <a:gd name="T2" fmla="*/ 26 w 29"/>
                    <a:gd name="T3" fmla="*/ 1 h 30"/>
                    <a:gd name="T4" fmla="*/ 26 w 29"/>
                    <a:gd name="T5" fmla="*/ 1 h 30"/>
                    <a:gd name="T6" fmla="*/ 0 w 29"/>
                    <a:gd name="T7" fmla="*/ 27 h 30"/>
                    <a:gd name="T8" fmla="*/ 2 w 29"/>
                    <a:gd name="T9" fmla="*/ 30 h 30"/>
                    <a:gd name="T10" fmla="*/ 4 w 29"/>
                    <a:gd name="T11" fmla="*/ 29 h 30"/>
                    <a:gd name="T12" fmla="*/ 28 w 29"/>
                    <a:gd name="T13" fmla="*/ 5 h 30"/>
                    <a:gd name="T14" fmla="*/ 29 w 29"/>
                    <a:gd name="T15" fmla="*/ 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0">
                      <a:moveTo>
                        <a:pt x="29" y="2"/>
                      </a:moveTo>
                      <a:cubicBezTo>
                        <a:pt x="28" y="1"/>
                        <a:pt x="27" y="0"/>
                        <a:pt x="26" y="1"/>
                      </a:cubicBezTo>
                      <a:cubicBezTo>
                        <a:pt x="26" y="1"/>
                        <a:pt x="26" y="1"/>
                        <a:pt x="26" y="1"/>
                      </a:cubicBezTo>
                      <a:cubicBezTo>
                        <a:pt x="15" y="6"/>
                        <a:pt x="5" y="15"/>
                        <a:pt x="0" y="27"/>
                      </a:cubicBezTo>
                      <a:cubicBezTo>
                        <a:pt x="0" y="28"/>
                        <a:pt x="1" y="29"/>
                        <a:pt x="2" y="30"/>
                      </a:cubicBezTo>
                      <a:cubicBezTo>
                        <a:pt x="3" y="30"/>
                        <a:pt x="4" y="30"/>
                        <a:pt x="4" y="29"/>
                      </a:cubicBezTo>
                      <a:cubicBezTo>
                        <a:pt x="9" y="17"/>
                        <a:pt x="17" y="9"/>
                        <a:pt x="28" y="5"/>
                      </a:cubicBezTo>
                      <a:cubicBezTo>
                        <a:pt x="29" y="4"/>
                        <a:pt x="29" y="3"/>
                        <a:pt x="2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 name="Freeform 56"/>
                <p:cNvSpPr>
                  <a:spLocks/>
                </p:cNvSpPr>
                <p:nvPr/>
              </p:nvSpPr>
              <p:spPr bwMode="auto">
                <a:xfrm>
                  <a:off x="2109788" y="5064126"/>
                  <a:ext cx="93662" cy="93663"/>
                </a:xfrm>
                <a:custGeom>
                  <a:avLst/>
                  <a:gdLst>
                    <a:gd name="T0" fmla="*/ 24 w 25"/>
                    <a:gd name="T1" fmla="*/ 4 h 25"/>
                    <a:gd name="T2" fmla="*/ 25 w 25"/>
                    <a:gd name="T3" fmla="*/ 1 h 25"/>
                    <a:gd name="T4" fmla="*/ 22 w 25"/>
                    <a:gd name="T5" fmla="*/ 0 h 25"/>
                    <a:gd name="T6" fmla="*/ 22 w 25"/>
                    <a:gd name="T7" fmla="*/ 0 h 25"/>
                    <a:gd name="T8" fmla="*/ 1 w 25"/>
                    <a:gd name="T9" fmla="*/ 22 h 25"/>
                    <a:gd name="T10" fmla="*/ 2 w 25"/>
                    <a:gd name="T11" fmla="*/ 25 h 25"/>
                    <a:gd name="T12" fmla="*/ 5 w 25"/>
                    <a:gd name="T13" fmla="*/ 24 h 25"/>
                    <a:gd name="T14" fmla="*/ 24 w 25"/>
                    <a:gd name="T15" fmla="*/ 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24" y="4"/>
                      </a:moveTo>
                      <a:cubicBezTo>
                        <a:pt x="25" y="3"/>
                        <a:pt x="25" y="2"/>
                        <a:pt x="25" y="1"/>
                      </a:cubicBezTo>
                      <a:cubicBezTo>
                        <a:pt x="24" y="0"/>
                        <a:pt x="23" y="0"/>
                        <a:pt x="22" y="0"/>
                      </a:cubicBezTo>
                      <a:cubicBezTo>
                        <a:pt x="22" y="0"/>
                        <a:pt x="22" y="0"/>
                        <a:pt x="22" y="0"/>
                      </a:cubicBezTo>
                      <a:cubicBezTo>
                        <a:pt x="13" y="4"/>
                        <a:pt x="5" y="12"/>
                        <a:pt x="1" y="22"/>
                      </a:cubicBezTo>
                      <a:cubicBezTo>
                        <a:pt x="0" y="23"/>
                        <a:pt x="1" y="24"/>
                        <a:pt x="2" y="25"/>
                      </a:cubicBezTo>
                      <a:cubicBezTo>
                        <a:pt x="3" y="25"/>
                        <a:pt x="4" y="25"/>
                        <a:pt x="5" y="24"/>
                      </a:cubicBezTo>
                      <a:cubicBezTo>
                        <a:pt x="8" y="14"/>
                        <a:pt x="15" y="8"/>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20" name="Group 24"/>
              <p:cNvGrpSpPr/>
              <p:nvPr/>
            </p:nvGrpSpPr>
            <p:grpSpPr>
              <a:xfrm>
                <a:off x="8806221" y="3987764"/>
                <a:ext cx="495300" cy="466725"/>
                <a:chOff x="1049338" y="4976813"/>
                <a:chExt cx="495300" cy="466725"/>
              </a:xfrm>
              <a:solidFill>
                <a:schemeClr val="bg1"/>
              </a:solidFill>
            </p:grpSpPr>
            <p:sp>
              <p:nvSpPr>
                <p:cNvPr id="60" name="Oval 57"/>
                <p:cNvSpPr>
                  <a:spLocks noChangeArrowheads="1"/>
                </p:cNvSpPr>
                <p:nvPr/>
              </p:nvSpPr>
              <p:spPr bwMode="auto">
                <a:xfrm>
                  <a:off x="1289050" y="5232401"/>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 name="Freeform 58"/>
                <p:cNvSpPr>
                  <a:spLocks noEditPoints="1"/>
                </p:cNvSpPr>
                <p:nvPr/>
              </p:nvSpPr>
              <p:spPr bwMode="auto">
                <a:xfrm>
                  <a:off x="1049338" y="4976813"/>
                  <a:ext cx="495300" cy="466725"/>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sp>
            <p:nvSpPr>
              <p:cNvPr id="21" name="Freeform 59"/>
              <p:cNvSpPr>
                <a:spLocks noEditPoints="1"/>
              </p:cNvSpPr>
              <p:nvPr/>
            </p:nvSpPr>
            <p:spPr bwMode="auto">
              <a:xfrm>
                <a:off x="10359631" y="1779783"/>
                <a:ext cx="482890" cy="478835"/>
              </a:xfrm>
              <a:custGeom>
                <a:avLst/>
                <a:gdLst>
                  <a:gd name="T0" fmla="*/ 81 w 128"/>
                  <a:gd name="T1" fmla="*/ 14 h 128"/>
                  <a:gd name="T2" fmla="*/ 53 w 128"/>
                  <a:gd name="T3" fmla="*/ 36 h 128"/>
                  <a:gd name="T4" fmla="*/ 33 w 128"/>
                  <a:gd name="T5" fmla="*/ 36 h 128"/>
                  <a:gd name="T6" fmla="*/ 0 w 128"/>
                  <a:gd name="T7" fmla="*/ 56 h 128"/>
                  <a:gd name="T8" fmla="*/ 24 w 128"/>
                  <a:gd name="T9" fmla="*/ 84 h 128"/>
                  <a:gd name="T10" fmla="*/ 32 w 128"/>
                  <a:gd name="T11" fmla="*/ 128 h 128"/>
                  <a:gd name="T12" fmla="*/ 56 w 128"/>
                  <a:gd name="T13" fmla="*/ 120 h 128"/>
                  <a:gd name="T14" fmla="*/ 52 w 128"/>
                  <a:gd name="T15" fmla="*/ 108 h 128"/>
                  <a:gd name="T16" fmla="*/ 52 w 128"/>
                  <a:gd name="T17" fmla="*/ 80 h 128"/>
                  <a:gd name="T18" fmla="*/ 53 w 128"/>
                  <a:gd name="T19" fmla="*/ 78 h 128"/>
                  <a:gd name="T20" fmla="*/ 54 w 128"/>
                  <a:gd name="T21" fmla="*/ 77 h 128"/>
                  <a:gd name="T22" fmla="*/ 55 w 128"/>
                  <a:gd name="T23" fmla="*/ 76 h 128"/>
                  <a:gd name="T24" fmla="*/ 81 w 128"/>
                  <a:gd name="T25" fmla="*/ 98 h 128"/>
                  <a:gd name="T26" fmla="*/ 128 w 128"/>
                  <a:gd name="T27" fmla="*/ 56 h 128"/>
                  <a:gd name="T28" fmla="*/ 80 w 128"/>
                  <a:gd name="T29" fmla="*/ 56 h 128"/>
                  <a:gd name="T30" fmla="*/ 92 w 128"/>
                  <a:gd name="T31" fmla="*/ 44 h 128"/>
                  <a:gd name="T32" fmla="*/ 92 w 128"/>
                  <a:gd name="T33" fmla="*/ 68 h 128"/>
                  <a:gd name="T34" fmla="*/ 80 w 128"/>
                  <a:gd name="T35" fmla="*/ 56 h 128"/>
                  <a:gd name="T36" fmla="*/ 16 w 128"/>
                  <a:gd name="T37" fmla="*/ 44 h 128"/>
                  <a:gd name="T38" fmla="*/ 40 w 128"/>
                  <a:gd name="T39" fmla="*/ 56 h 128"/>
                  <a:gd name="T40" fmla="*/ 16 w 128"/>
                  <a:gd name="T41" fmla="*/ 68 h 128"/>
                  <a:gd name="T42" fmla="*/ 48 w 128"/>
                  <a:gd name="T43" fmla="*/ 120 h 128"/>
                  <a:gd name="T44" fmla="*/ 32 w 128"/>
                  <a:gd name="T45" fmla="*/ 84 h 128"/>
                  <a:gd name="T46" fmla="*/ 33 w 128"/>
                  <a:gd name="T47" fmla="*/ 76 h 128"/>
                  <a:gd name="T48" fmla="*/ 45 w 128"/>
                  <a:gd name="T49" fmla="*/ 76 h 128"/>
                  <a:gd name="T50" fmla="*/ 44 w 128"/>
                  <a:gd name="T51" fmla="*/ 108 h 128"/>
                  <a:gd name="T52" fmla="*/ 48 w 128"/>
                  <a:gd name="T53" fmla="*/ 117 h 128"/>
                  <a:gd name="T54" fmla="*/ 53 w 128"/>
                  <a:gd name="T55" fmla="*/ 68 h 128"/>
                  <a:gd name="T56" fmla="*/ 52 w 128"/>
                  <a:gd name="T57" fmla="*/ 68 h 128"/>
                  <a:gd name="T58" fmla="*/ 52 w 128"/>
                  <a:gd name="T59" fmla="*/ 44 h 128"/>
                  <a:gd name="T60" fmla="*/ 74 w 128"/>
                  <a:gd name="T61" fmla="*/ 36 h 128"/>
                  <a:gd name="T62" fmla="*/ 74 w 128"/>
                  <a:gd name="T63" fmla="*/ 76 h 128"/>
                  <a:gd name="T64" fmla="*/ 100 w 128"/>
                  <a:gd name="T65" fmla="*/ 104 h 128"/>
                  <a:gd name="T66" fmla="*/ 92 w 128"/>
                  <a:gd name="T67" fmla="*/ 76 h 128"/>
                  <a:gd name="T68" fmla="*/ 92 w 128"/>
                  <a:gd name="T69" fmla="*/ 36 h 128"/>
                  <a:gd name="T70" fmla="*/ 100 w 128"/>
                  <a:gd name="T71" fmla="*/ 8 h 128"/>
                  <a:gd name="T72" fmla="*/ 100 w 128"/>
                  <a:gd name="T7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0" y="0"/>
                    </a:moveTo>
                    <a:cubicBezTo>
                      <a:pt x="92" y="0"/>
                      <a:pt x="85" y="6"/>
                      <a:pt x="81" y="14"/>
                    </a:cubicBezTo>
                    <a:cubicBezTo>
                      <a:pt x="81" y="14"/>
                      <a:pt x="81" y="14"/>
                      <a:pt x="81" y="14"/>
                    </a:cubicBezTo>
                    <a:cubicBezTo>
                      <a:pt x="74" y="27"/>
                      <a:pt x="64" y="36"/>
                      <a:pt x="53" y="36"/>
                    </a:cubicBezTo>
                    <a:cubicBezTo>
                      <a:pt x="50" y="36"/>
                      <a:pt x="50" y="36"/>
                      <a:pt x="50" y="36"/>
                    </a:cubicBezTo>
                    <a:cubicBezTo>
                      <a:pt x="33" y="36"/>
                      <a:pt x="33" y="36"/>
                      <a:pt x="33" y="36"/>
                    </a:cubicBezTo>
                    <a:cubicBezTo>
                      <a:pt x="16" y="36"/>
                      <a:pt x="16" y="36"/>
                      <a:pt x="16" y="36"/>
                    </a:cubicBezTo>
                    <a:cubicBezTo>
                      <a:pt x="7" y="36"/>
                      <a:pt x="0" y="45"/>
                      <a:pt x="0" y="56"/>
                    </a:cubicBezTo>
                    <a:cubicBezTo>
                      <a:pt x="0" y="67"/>
                      <a:pt x="7" y="76"/>
                      <a:pt x="16" y="76"/>
                    </a:cubicBezTo>
                    <a:cubicBezTo>
                      <a:pt x="20" y="76"/>
                      <a:pt x="24" y="80"/>
                      <a:pt x="24" y="84"/>
                    </a:cubicBezTo>
                    <a:cubicBezTo>
                      <a:pt x="24" y="120"/>
                      <a:pt x="24" y="120"/>
                      <a:pt x="24" y="120"/>
                    </a:cubicBezTo>
                    <a:cubicBezTo>
                      <a:pt x="24" y="124"/>
                      <a:pt x="28" y="128"/>
                      <a:pt x="32" y="128"/>
                    </a:cubicBezTo>
                    <a:cubicBezTo>
                      <a:pt x="48" y="128"/>
                      <a:pt x="48" y="128"/>
                      <a:pt x="48" y="128"/>
                    </a:cubicBezTo>
                    <a:cubicBezTo>
                      <a:pt x="52" y="128"/>
                      <a:pt x="56" y="124"/>
                      <a:pt x="56" y="120"/>
                    </a:cubicBezTo>
                    <a:cubicBezTo>
                      <a:pt x="56" y="116"/>
                      <a:pt x="56" y="116"/>
                      <a:pt x="56" y="116"/>
                    </a:cubicBezTo>
                    <a:cubicBezTo>
                      <a:pt x="56" y="112"/>
                      <a:pt x="52" y="110"/>
                      <a:pt x="52" y="108"/>
                    </a:cubicBezTo>
                    <a:cubicBezTo>
                      <a:pt x="52" y="80"/>
                      <a:pt x="52" y="80"/>
                      <a:pt x="52" y="80"/>
                    </a:cubicBezTo>
                    <a:cubicBezTo>
                      <a:pt x="52" y="80"/>
                      <a:pt x="52" y="80"/>
                      <a:pt x="52" y="80"/>
                    </a:cubicBezTo>
                    <a:cubicBezTo>
                      <a:pt x="52" y="79"/>
                      <a:pt x="52" y="79"/>
                      <a:pt x="53" y="78"/>
                    </a:cubicBezTo>
                    <a:cubicBezTo>
                      <a:pt x="53" y="78"/>
                      <a:pt x="53" y="78"/>
                      <a:pt x="53" y="78"/>
                    </a:cubicBezTo>
                    <a:cubicBezTo>
                      <a:pt x="53" y="77"/>
                      <a:pt x="53" y="77"/>
                      <a:pt x="54" y="77"/>
                    </a:cubicBezTo>
                    <a:cubicBezTo>
                      <a:pt x="54" y="77"/>
                      <a:pt x="54" y="77"/>
                      <a:pt x="54" y="77"/>
                    </a:cubicBezTo>
                    <a:cubicBezTo>
                      <a:pt x="54" y="77"/>
                      <a:pt x="54" y="77"/>
                      <a:pt x="54" y="77"/>
                    </a:cubicBezTo>
                    <a:cubicBezTo>
                      <a:pt x="54" y="76"/>
                      <a:pt x="55" y="76"/>
                      <a:pt x="55" y="76"/>
                    </a:cubicBezTo>
                    <a:cubicBezTo>
                      <a:pt x="65" y="77"/>
                      <a:pt x="74" y="85"/>
                      <a:pt x="81" y="98"/>
                    </a:cubicBezTo>
                    <a:cubicBezTo>
                      <a:pt x="81" y="98"/>
                      <a:pt x="81" y="98"/>
                      <a:pt x="81" y="98"/>
                    </a:cubicBezTo>
                    <a:cubicBezTo>
                      <a:pt x="85" y="106"/>
                      <a:pt x="92" y="112"/>
                      <a:pt x="100" y="112"/>
                    </a:cubicBezTo>
                    <a:cubicBezTo>
                      <a:pt x="118" y="112"/>
                      <a:pt x="128" y="84"/>
                      <a:pt x="128" y="56"/>
                    </a:cubicBezTo>
                    <a:cubicBezTo>
                      <a:pt x="128" y="28"/>
                      <a:pt x="118" y="0"/>
                      <a:pt x="100" y="0"/>
                    </a:cubicBezTo>
                    <a:close/>
                    <a:moveTo>
                      <a:pt x="80" y="56"/>
                    </a:moveTo>
                    <a:cubicBezTo>
                      <a:pt x="80" y="52"/>
                      <a:pt x="80" y="48"/>
                      <a:pt x="81" y="44"/>
                    </a:cubicBezTo>
                    <a:cubicBezTo>
                      <a:pt x="92" y="44"/>
                      <a:pt x="92" y="44"/>
                      <a:pt x="92" y="44"/>
                    </a:cubicBezTo>
                    <a:cubicBezTo>
                      <a:pt x="96" y="44"/>
                      <a:pt x="100" y="49"/>
                      <a:pt x="100" y="56"/>
                    </a:cubicBezTo>
                    <a:cubicBezTo>
                      <a:pt x="100" y="63"/>
                      <a:pt x="96" y="68"/>
                      <a:pt x="92" y="68"/>
                    </a:cubicBezTo>
                    <a:cubicBezTo>
                      <a:pt x="81" y="68"/>
                      <a:pt x="81" y="68"/>
                      <a:pt x="81" y="68"/>
                    </a:cubicBezTo>
                    <a:cubicBezTo>
                      <a:pt x="80" y="64"/>
                      <a:pt x="80" y="60"/>
                      <a:pt x="80" y="56"/>
                    </a:cubicBezTo>
                    <a:close/>
                    <a:moveTo>
                      <a:pt x="8" y="56"/>
                    </a:moveTo>
                    <a:cubicBezTo>
                      <a:pt x="8" y="49"/>
                      <a:pt x="12" y="44"/>
                      <a:pt x="16" y="44"/>
                    </a:cubicBezTo>
                    <a:cubicBezTo>
                      <a:pt x="44" y="44"/>
                      <a:pt x="44" y="44"/>
                      <a:pt x="44" y="44"/>
                    </a:cubicBezTo>
                    <a:cubicBezTo>
                      <a:pt x="42" y="47"/>
                      <a:pt x="40" y="51"/>
                      <a:pt x="40" y="56"/>
                    </a:cubicBezTo>
                    <a:cubicBezTo>
                      <a:pt x="40" y="61"/>
                      <a:pt x="42" y="65"/>
                      <a:pt x="44" y="68"/>
                    </a:cubicBezTo>
                    <a:cubicBezTo>
                      <a:pt x="16" y="68"/>
                      <a:pt x="16" y="68"/>
                      <a:pt x="16" y="68"/>
                    </a:cubicBezTo>
                    <a:cubicBezTo>
                      <a:pt x="12" y="68"/>
                      <a:pt x="8" y="63"/>
                      <a:pt x="8" y="56"/>
                    </a:cubicBezTo>
                    <a:close/>
                    <a:moveTo>
                      <a:pt x="48" y="120"/>
                    </a:moveTo>
                    <a:cubicBezTo>
                      <a:pt x="32" y="120"/>
                      <a:pt x="32" y="120"/>
                      <a:pt x="32" y="120"/>
                    </a:cubicBezTo>
                    <a:cubicBezTo>
                      <a:pt x="32" y="84"/>
                      <a:pt x="32" y="84"/>
                      <a:pt x="32" y="84"/>
                    </a:cubicBezTo>
                    <a:cubicBezTo>
                      <a:pt x="32" y="81"/>
                      <a:pt x="31" y="78"/>
                      <a:pt x="30" y="76"/>
                    </a:cubicBezTo>
                    <a:cubicBezTo>
                      <a:pt x="33" y="76"/>
                      <a:pt x="33" y="76"/>
                      <a:pt x="33" y="76"/>
                    </a:cubicBezTo>
                    <a:cubicBezTo>
                      <a:pt x="33" y="76"/>
                      <a:pt x="33" y="76"/>
                      <a:pt x="33" y="76"/>
                    </a:cubicBezTo>
                    <a:cubicBezTo>
                      <a:pt x="45" y="76"/>
                      <a:pt x="45" y="76"/>
                      <a:pt x="45" y="76"/>
                    </a:cubicBezTo>
                    <a:cubicBezTo>
                      <a:pt x="44" y="77"/>
                      <a:pt x="44" y="79"/>
                      <a:pt x="44" y="80"/>
                    </a:cubicBezTo>
                    <a:cubicBezTo>
                      <a:pt x="44" y="108"/>
                      <a:pt x="44" y="108"/>
                      <a:pt x="44" y="108"/>
                    </a:cubicBezTo>
                    <a:cubicBezTo>
                      <a:pt x="44" y="112"/>
                      <a:pt x="46" y="114"/>
                      <a:pt x="47" y="116"/>
                    </a:cubicBezTo>
                    <a:cubicBezTo>
                      <a:pt x="48" y="116"/>
                      <a:pt x="48" y="116"/>
                      <a:pt x="48" y="117"/>
                    </a:cubicBezTo>
                    <a:lnTo>
                      <a:pt x="48" y="120"/>
                    </a:lnTo>
                    <a:close/>
                    <a:moveTo>
                      <a:pt x="53" y="68"/>
                    </a:moveTo>
                    <a:cubicBezTo>
                      <a:pt x="52" y="68"/>
                      <a:pt x="52" y="68"/>
                      <a:pt x="52" y="68"/>
                    </a:cubicBezTo>
                    <a:cubicBezTo>
                      <a:pt x="52" y="68"/>
                      <a:pt x="52" y="68"/>
                      <a:pt x="52" y="68"/>
                    </a:cubicBezTo>
                    <a:cubicBezTo>
                      <a:pt x="48" y="68"/>
                      <a:pt x="44" y="63"/>
                      <a:pt x="44" y="56"/>
                    </a:cubicBezTo>
                    <a:cubicBezTo>
                      <a:pt x="44" y="49"/>
                      <a:pt x="48" y="44"/>
                      <a:pt x="52" y="44"/>
                    </a:cubicBezTo>
                    <a:cubicBezTo>
                      <a:pt x="53" y="44"/>
                      <a:pt x="53" y="44"/>
                      <a:pt x="53" y="44"/>
                    </a:cubicBezTo>
                    <a:cubicBezTo>
                      <a:pt x="60" y="44"/>
                      <a:pt x="68" y="41"/>
                      <a:pt x="74" y="36"/>
                    </a:cubicBezTo>
                    <a:cubicBezTo>
                      <a:pt x="73" y="42"/>
                      <a:pt x="72" y="49"/>
                      <a:pt x="72" y="56"/>
                    </a:cubicBezTo>
                    <a:cubicBezTo>
                      <a:pt x="72" y="63"/>
                      <a:pt x="73" y="70"/>
                      <a:pt x="74" y="76"/>
                    </a:cubicBezTo>
                    <a:cubicBezTo>
                      <a:pt x="68" y="71"/>
                      <a:pt x="60" y="68"/>
                      <a:pt x="53" y="68"/>
                    </a:cubicBezTo>
                    <a:close/>
                    <a:moveTo>
                      <a:pt x="100" y="104"/>
                    </a:moveTo>
                    <a:cubicBezTo>
                      <a:pt x="92" y="104"/>
                      <a:pt x="85" y="93"/>
                      <a:pt x="82" y="76"/>
                    </a:cubicBezTo>
                    <a:cubicBezTo>
                      <a:pt x="92" y="76"/>
                      <a:pt x="92" y="76"/>
                      <a:pt x="92" y="76"/>
                    </a:cubicBezTo>
                    <a:cubicBezTo>
                      <a:pt x="101" y="76"/>
                      <a:pt x="108" y="67"/>
                      <a:pt x="108" y="56"/>
                    </a:cubicBezTo>
                    <a:cubicBezTo>
                      <a:pt x="108" y="45"/>
                      <a:pt x="101" y="36"/>
                      <a:pt x="92" y="36"/>
                    </a:cubicBezTo>
                    <a:cubicBezTo>
                      <a:pt x="82" y="36"/>
                      <a:pt x="82" y="36"/>
                      <a:pt x="82" y="36"/>
                    </a:cubicBezTo>
                    <a:cubicBezTo>
                      <a:pt x="85" y="19"/>
                      <a:pt x="92" y="8"/>
                      <a:pt x="100" y="8"/>
                    </a:cubicBezTo>
                    <a:cubicBezTo>
                      <a:pt x="111" y="8"/>
                      <a:pt x="120" y="29"/>
                      <a:pt x="120" y="56"/>
                    </a:cubicBezTo>
                    <a:cubicBezTo>
                      <a:pt x="120" y="83"/>
                      <a:pt x="111" y="104"/>
                      <a:pt x="100" y="104"/>
                    </a:cubicBezTo>
                    <a:close/>
                  </a:path>
                </a:pathLst>
              </a:custGeom>
              <a:solidFill>
                <a:schemeClr val="bg1"/>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22" name="Freeform 60"/>
              <p:cNvSpPr>
                <a:spLocks noEditPoints="1"/>
              </p:cNvSpPr>
              <p:nvPr/>
            </p:nvSpPr>
            <p:spPr bwMode="auto">
              <a:xfrm>
                <a:off x="5922805" y="2564081"/>
                <a:ext cx="482893" cy="482964"/>
              </a:xfrm>
              <a:custGeom>
                <a:avLst/>
                <a:gdLst>
                  <a:gd name="T0" fmla="*/ 126 w 129"/>
                  <a:gd name="T1" fmla="*/ 2 h 128"/>
                  <a:gd name="T2" fmla="*/ 121 w 129"/>
                  <a:gd name="T3" fmla="*/ 0 h 128"/>
                  <a:gd name="T4" fmla="*/ 120 w 129"/>
                  <a:gd name="T5" fmla="*/ 0 h 128"/>
                  <a:gd name="T6" fmla="*/ 52 w 129"/>
                  <a:gd name="T7" fmla="*/ 12 h 128"/>
                  <a:gd name="T8" fmla="*/ 45 w 129"/>
                  <a:gd name="T9" fmla="*/ 20 h 128"/>
                  <a:gd name="T10" fmla="*/ 45 w 129"/>
                  <a:gd name="T11" fmla="*/ 28 h 128"/>
                  <a:gd name="T12" fmla="*/ 45 w 129"/>
                  <a:gd name="T13" fmla="*/ 32 h 128"/>
                  <a:gd name="T14" fmla="*/ 45 w 129"/>
                  <a:gd name="T15" fmla="*/ 89 h 128"/>
                  <a:gd name="T16" fmla="*/ 30 w 129"/>
                  <a:gd name="T17" fmla="*/ 84 h 128"/>
                  <a:gd name="T18" fmla="*/ 20 w 129"/>
                  <a:gd name="T19" fmla="*/ 86 h 128"/>
                  <a:gd name="T20" fmla="*/ 3 w 129"/>
                  <a:gd name="T21" fmla="*/ 100 h 128"/>
                  <a:gd name="T22" fmla="*/ 2 w 129"/>
                  <a:gd name="T23" fmla="*/ 115 h 128"/>
                  <a:gd name="T24" fmla="*/ 24 w 129"/>
                  <a:gd name="T25" fmla="*/ 128 h 128"/>
                  <a:gd name="T26" fmla="*/ 34 w 129"/>
                  <a:gd name="T27" fmla="*/ 126 h 128"/>
                  <a:gd name="T28" fmla="*/ 51 w 129"/>
                  <a:gd name="T29" fmla="*/ 112 h 128"/>
                  <a:gd name="T30" fmla="*/ 53 w 129"/>
                  <a:gd name="T31" fmla="*/ 104 h 128"/>
                  <a:gd name="T32" fmla="*/ 53 w 129"/>
                  <a:gd name="T33" fmla="*/ 104 h 128"/>
                  <a:gd name="T34" fmla="*/ 53 w 129"/>
                  <a:gd name="T35" fmla="*/ 40 h 128"/>
                  <a:gd name="T36" fmla="*/ 54 w 129"/>
                  <a:gd name="T37" fmla="*/ 40 h 128"/>
                  <a:gd name="T38" fmla="*/ 121 w 129"/>
                  <a:gd name="T39" fmla="*/ 28 h 128"/>
                  <a:gd name="T40" fmla="*/ 121 w 129"/>
                  <a:gd name="T41" fmla="*/ 77 h 128"/>
                  <a:gd name="T42" fmla="*/ 106 w 129"/>
                  <a:gd name="T43" fmla="*/ 72 h 128"/>
                  <a:gd name="T44" fmla="*/ 96 w 129"/>
                  <a:gd name="T45" fmla="*/ 74 h 128"/>
                  <a:gd name="T46" fmla="*/ 79 w 129"/>
                  <a:gd name="T47" fmla="*/ 88 h 128"/>
                  <a:gd name="T48" fmla="*/ 78 w 129"/>
                  <a:gd name="T49" fmla="*/ 103 h 128"/>
                  <a:gd name="T50" fmla="*/ 100 w 129"/>
                  <a:gd name="T51" fmla="*/ 116 h 128"/>
                  <a:gd name="T52" fmla="*/ 110 w 129"/>
                  <a:gd name="T53" fmla="*/ 114 h 128"/>
                  <a:gd name="T54" fmla="*/ 127 w 129"/>
                  <a:gd name="T55" fmla="*/ 100 h 128"/>
                  <a:gd name="T56" fmla="*/ 129 w 129"/>
                  <a:gd name="T57" fmla="*/ 92 h 128"/>
                  <a:gd name="T58" fmla="*/ 129 w 129"/>
                  <a:gd name="T59" fmla="*/ 92 h 128"/>
                  <a:gd name="T60" fmla="*/ 129 w 129"/>
                  <a:gd name="T61" fmla="*/ 20 h 128"/>
                  <a:gd name="T62" fmla="*/ 129 w 129"/>
                  <a:gd name="T63" fmla="*/ 16 h 128"/>
                  <a:gd name="T64" fmla="*/ 129 w 129"/>
                  <a:gd name="T65" fmla="*/ 8 h 128"/>
                  <a:gd name="T66" fmla="*/ 126 w 129"/>
                  <a:gd name="T67" fmla="*/ 2 h 128"/>
                  <a:gd name="T68" fmla="*/ 32 w 129"/>
                  <a:gd name="T69" fmla="*/ 119 h 128"/>
                  <a:gd name="T70" fmla="*/ 10 w 129"/>
                  <a:gd name="T71" fmla="*/ 112 h 128"/>
                  <a:gd name="T72" fmla="*/ 22 w 129"/>
                  <a:gd name="T73" fmla="*/ 93 h 128"/>
                  <a:gd name="T74" fmla="*/ 44 w 129"/>
                  <a:gd name="T75" fmla="*/ 100 h 128"/>
                  <a:gd name="T76" fmla="*/ 32 w 129"/>
                  <a:gd name="T77" fmla="*/ 119 h 128"/>
                  <a:gd name="T78" fmla="*/ 108 w 129"/>
                  <a:gd name="T79" fmla="*/ 107 h 128"/>
                  <a:gd name="T80" fmla="*/ 85 w 129"/>
                  <a:gd name="T81" fmla="*/ 100 h 128"/>
                  <a:gd name="T82" fmla="*/ 98 w 129"/>
                  <a:gd name="T83" fmla="*/ 81 h 128"/>
                  <a:gd name="T84" fmla="*/ 120 w 129"/>
                  <a:gd name="T85" fmla="*/ 88 h 128"/>
                  <a:gd name="T86" fmla="*/ 108 w 129"/>
                  <a:gd name="T87" fmla="*/ 107 h 128"/>
                  <a:gd name="T88" fmla="*/ 121 w 129"/>
                  <a:gd name="T89" fmla="*/ 20 h 128"/>
                  <a:gd name="T90" fmla="*/ 53 w 129"/>
                  <a:gd name="T91" fmla="*/ 32 h 128"/>
                  <a:gd name="T92" fmla="*/ 53 w 129"/>
                  <a:gd name="T93" fmla="*/ 28 h 128"/>
                  <a:gd name="T94" fmla="*/ 53 w 129"/>
                  <a:gd name="T95" fmla="*/ 20 h 128"/>
                  <a:gd name="T96" fmla="*/ 121 w 129"/>
                  <a:gd name="T97" fmla="*/ 8 h 128"/>
                  <a:gd name="T98" fmla="*/ 121 w 129"/>
                  <a:gd name="T99" fmla="*/ 16 h 128"/>
                  <a:gd name="T100" fmla="*/ 121 w 129"/>
                  <a:gd name="T101" fmla="*/ 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 h="128">
                    <a:moveTo>
                      <a:pt x="126" y="2"/>
                    </a:moveTo>
                    <a:cubicBezTo>
                      <a:pt x="125" y="1"/>
                      <a:pt x="123" y="0"/>
                      <a:pt x="121" y="0"/>
                    </a:cubicBezTo>
                    <a:cubicBezTo>
                      <a:pt x="121" y="0"/>
                      <a:pt x="120" y="0"/>
                      <a:pt x="120" y="0"/>
                    </a:cubicBezTo>
                    <a:cubicBezTo>
                      <a:pt x="52" y="12"/>
                      <a:pt x="52" y="12"/>
                      <a:pt x="52" y="12"/>
                    </a:cubicBezTo>
                    <a:cubicBezTo>
                      <a:pt x="48" y="13"/>
                      <a:pt x="45" y="16"/>
                      <a:pt x="45" y="20"/>
                    </a:cubicBezTo>
                    <a:cubicBezTo>
                      <a:pt x="45" y="28"/>
                      <a:pt x="45" y="28"/>
                      <a:pt x="45" y="28"/>
                    </a:cubicBezTo>
                    <a:cubicBezTo>
                      <a:pt x="45" y="32"/>
                      <a:pt x="45" y="32"/>
                      <a:pt x="45" y="32"/>
                    </a:cubicBezTo>
                    <a:cubicBezTo>
                      <a:pt x="45" y="89"/>
                      <a:pt x="45" y="89"/>
                      <a:pt x="45" y="89"/>
                    </a:cubicBezTo>
                    <a:cubicBezTo>
                      <a:pt x="41" y="86"/>
                      <a:pt x="36" y="84"/>
                      <a:pt x="30" y="84"/>
                    </a:cubicBezTo>
                    <a:cubicBezTo>
                      <a:pt x="26" y="84"/>
                      <a:pt x="23" y="85"/>
                      <a:pt x="20" y="86"/>
                    </a:cubicBezTo>
                    <a:cubicBezTo>
                      <a:pt x="12" y="88"/>
                      <a:pt x="6" y="93"/>
                      <a:pt x="3" y="100"/>
                    </a:cubicBezTo>
                    <a:cubicBezTo>
                      <a:pt x="1" y="104"/>
                      <a:pt x="0" y="110"/>
                      <a:pt x="2" y="115"/>
                    </a:cubicBezTo>
                    <a:cubicBezTo>
                      <a:pt x="5" y="123"/>
                      <a:pt x="14" y="128"/>
                      <a:pt x="24" y="128"/>
                    </a:cubicBezTo>
                    <a:cubicBezTo>
                      <a:pt x="28" y="128"/>
                      <a:pt x="31" y="127"/>
                      <a:pt x="34" y="126"/>
                    </a:cubicBezTo>
                    <a:cubicBezTo>
                      <a:pt x="42" y="124"/>
                      <a:pt x="48" y="119"/>
                      <a:pt x="51" y="112"/>
                    </a:cubicBezTo>
                    <a:cubicBezTo>
                      <a:pt x="52" y="110"/>
                      <a:pt x="53" y="107"/>
                      <a:pt x="53" y="104"/>
                    </a:cubicBezTo>
                    <a:cubicBezTo>
                      <a:pt x="53" y="104"/>
                      <a:pt x="53" y="104"/>
                      <a:pt x="53" y="104"/>
                    </a:cubicBezTo>
                    <a:cubicBezTo>
                      <a:pt x="53" y="40"/>
                      <a:pt x="53" y="40"/>
                      <a:pt x="53" y="40"/>
                    </a:cubicBezTo>
                    <a:cubicBezTo>
                      <a:pt x="53" y="40"/>
                      <a:pt x="54" y="40"/>
                      <a:pt x="54" y="40"/>
                    </a:cubicBezTo>
                    <a:cubicBezTo>
                      <a:pt x="121" y="28"/>
                      <a:pt x="121" y="28"/>
                      <a:pt x="121" y="28"/>
                    </a:cubicBezTo>
                    <a:cubicBezTo>
                      <a:pt x="121" y="77"/>
                      <a:pt x="121" y="77"/>
                      <a:pt x="121" y="77"/>
                    </a:cubicBezTo>
                    <a:cubicBezTo>
                      <a:pt x="117" y="74"/>
                      <a:pt x="112" y="72"/>
                      <a:pt x="106" y="72"/>
                    </a:cubicBezTo>
                    <a:cubicBezTo>
                      <a:pt x="102" y="72"/>
                      <a:pt x="99" y="73"/>
                      <a:pt x="96" y="74"/>
                    </a:cubicBezTo>
                    <a:cubicBezTo>
                      <a:pt x="88" y="76"/>
                      <a:pt x="82" y="81"/>
                      <a:pt x="79" y="88"/>
                    </a:cubicBezTo>
                    <a:cubicBezTo>
                      <a:pt x="77" y="92"/>
                      <a:pt x="76" y="98"/>
                      <a:pt x="78" y="103"/>
                    </a:cubicBezTo>
                    <a:cubicBezTo>
                      <a:pt x="81" y="111"/>
                      <a:pt x="90" y="116"/>
                      <a:pt x="100" y="116"/>
                    </a:cubicBezTo>
                    <a:cubicBezTo>
                      <a:pt x="104" y="116"/>
                      <a:pt x="107" y="115"/>
                      <a:pt x="110" y="114"/>
                    </a:cubicBezTo>
                    <a:cubicBezTo>
                      <a:pt x="118" y="112"/>
                      <a:pt x="124" y="107"/>
                      <a:pt x="127" y="100"/>
                    </a:cubicBezTo>
                    <a:cubicBezTo>
                      <a:pt x="128" y="98"/>
                      <a:pt x="129" y="95"/>
                      <a:pt x="129" y="92"/>
                    </a:cubicBezTo>
                    <a:cubicBezTo>
                      <a:pt x="129" y="92"/>
                      <a:pt x="129" y="92"/>
                      <a:pt x="129" y="92"/>
                    </a:cubicBezTo>
                    <a:cubicBezTo>
                      <a:pt x="129" y="20"/>
                      <a:pt x="129" y="20"/>
                      <a:pt x="129" y="20"/>
                    </a:cubicBezTo>
                    <a:cubicBezTo>
                      <a:pt x="129" y="16"/>
                      <a:pt x="129" y="16"/>
                      <a:pt x="129" y="16"/>
                    </a:cubicBezTo>
                    <a:cubicBezTo>
                      <a:pt x="129" y="8"/>
                      <a:pt x="129" y="8"/>
                      <a:pt x="129" y="8"/>
                    </a:cubicBezTo>
                    <a:cubicBezTo>
                      <a:pt x="129" y="6"/>
                      <a:pt x="128" y="3"/>
                      <a:pt x="126" y="2"/>
                    </a:cubicBezTo>
                    <a:close/>
                    <a:moveTo>
                      <a:pt x="32" y="119"/>
                    </a:moveTo>
                    <a:cubicBezTo>
                      <a:pt x="22" y="122"/>
                      <a:pt x="12" y="119"/>
                      <a:pt x="10" y="112"/>
                    </a:cubicBezTo>
                    <a:cubicBezTo>
                      <a:pt x="7" y="105"/>
                      <a:pt x="13" y="96"/>
                      <a:pt x="22" y="93"/>
                    </a:cubicBezTo>
                    <a:cubicBezTo>
                      <a:pt x="32" y="90"/>
                      <a:pt x="42" y="93"/>
                      <a:pt x="44" y="100"/>
                    </a:cubicBezTo>
                    <a:cubicBezTo>
                      <a:pt x="47" y="107"/>
                      <a:pt x="41" y="116"/>
                      <a:pt x="32" y="119"/>
                    </a:cubicBezTo>
                    <a:close/>
                    <a:moveTo>
                      <a:pt x="108" y="107"/>
                    </a:moveTo>
                    <a:cubicBezTo>
                      <a:pt x="98" y="110"/>
                      <a:pt x="88" y="107"/>
                      <a:pt x="85" y="100"/>
                    </a:cubicBezTo>
                    <a:cubicBezTo>
                      <a:pt x="83" y="93"/>
                      <a:pt x="88" y="84"/>
                      <a:pt x="98" y="81"/>
                    </a:cubicBezTo>
                    <a:cubicBezTo>
                      <a:pt x="108" y="78"/>
                      <a:pt x="118" y="81"/>
                      <a:pt x="120" y="88"/>
                    </a:cubicBezTo>
                    <a:cubicBezTo>
                      <a:pt x="123" y="95"/>
                      <a:pt x="117" y="104"/>
                      <a:pt x="108" y="107"/>
                    </a:cubicBezTo>
                    <a:close/>
                    <a:moveTo>
                      <a:pt x="121" y="20"/>
                    </a:moveTo>
                    <a:cubicBezTo>
                      <a:pt x="53" y="32"/>
                      <a:pt x="53" y="32"/>
                      <a:pt x="53" y="32"/>
                    </a:cubicBezTo>
                    <a:cubicBezTo>
                      <a:pt x="53" y="28"/>
                      <a:pt x="53" y="28"/>
                      <a:pt x="53" y="28"/>
                    </a:cubicBezTo>
                    <a:cubicBezTo>
                      <a:pt x="53" y="20"/>
                      <a:pt x="53" y="20"/>
                      <a:pt x="53" y="20"/>
                    </a:cubicBezTo>
                    <a:cubicBezTo>
                      <a:pt x="121" y="8"/>
                      <a:pt x="121" y="8"/>
                      <a:pt x="121" y="8"/>
                    </a:cubicBezTo>
                    <a:cubicBezTo>
                      <a:pt x="121" y="16"/>
                      <a:pt x="121" y="16"/>
                      <a:pt x="121" y="16"/>
                    </a:cubicBezTo>
                    <a:lnTo>
                      <a:pt x="121" y="20"/>
                    </a:lnTo>
                    <a:close/>
                  </a:path>
                </a:pathLst>
              </a:custGeom>
              <a:solidFill>
                <a:schemeClr val="bg1"/>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nvGrpSpPr>
              <p:cNvPr id="23" name="Group 27"/>
              <p:cNvGrpSpPr/>
              <p:nvPr/>
            </p:nvGrpSpPr>
            <p:grpSpPr>
              <a:xfrm>
                <a:off x="8355201" y="767514"/>
                <a:ext cx="422275" cy="482600"/>
                <a:chOff x="2041525" y="3035301"/>
                <a:chExt cx="422275" cy="482600"/>
              </a:xfrm>
              <a:solidFill>
                <a:schemeClr val="bg1"/>
              </a:solidFill>
            </p:grpSpPr>
            <p:sp>
              <p:nvSpPr>
                <p:cNvPr id="56" name="Freeform 61"/>
                <p:cNvSpPr>
                  <a:spLocks noEditPoints="1"/>
                </p:cNvSpPr>
                <p:nvPr/>
              </p:nvSpPr>
              <p:spPr bwMode="auto">
                <a:xfrm>
                  <a:off x="2041525" y="3035301"/>
                  <a:ext cx="422275" cy="482600"/>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7" name="Oval 62"/>
                <p:cNvSpPr>
                  <a:spLocks noChangeArrowheads="1"/>
                </p:cNvSpPr>
                <p:nvPr/>
              </p:nvSpPr>
              <p:spPr bwMode="auto">
                <a:xfrm>
                  <a:off x="2373313" y="3411538"/>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8" name="Oval 63"/>
                <p:cNvSpPr>
                  <a:spLocks noChangeArrowheads="1"/>
                </p:cNvSpPr>
                <p:nvPr/>
              </p:nvSpPr>
              <p:spPr bwMode="auto">
                <a:xfrm>
                  <a:off x="2373313" y="3321051"/>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9" name="Oval 64"/>
                <p:cNvSpPr>
                  <a:spLocks noChangeArrowheads="1"/>
                </p:cNvSpPr>
                <p:nvPr/>
              </p:nvSpPr>
              <p:spPr bwMode="auto">
                <a:xfrm>
                  <a:off x="2373313" y="3230563"/>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24" name="Group 28"/>
              <p:cNvGrpSpPr/>
              <p:nvPr/>
            </p:nvGrpSpPr>
            <p:grpSpPr>
              <a:xfrm>
                <a:off x="10224381" y="3967559"/>
                <a:ext cx="488950" cy="482600"/>
                <a:chOff x="1044576" y="3035301"/>
                <a:chExt cx="488950" cy="482600"/>
              </a:xfrm>
              <a:solidFill>
                <a:schemeClr val="bg1"/>
              </a:solidFill>
            </p:grpSpPr>
            <p:sp>
              <p:nvSpPr>
                <p:cNvPr id="52" name="Freeform 65"/>
                <p:cNvSpPr>
                  <a:spLocks noEditPoints="1"/>
                </p:cNvSpPr>
                <p:nvPr/>
              </p:nvSpPr>
              <p:spPr bwMode="auto">
                <a:xfrm>
                  <a:off x="1044576" y="3035301"/>
                  <a:ext cx="488950" cy="482600"/>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3" name="Freeform 66"/>
                <p:cNvSpPr>
                  <a:spLocks noEditPoints="1"/>
                </p:cNvSpPr>
                <p:nvPr/>
              </p:nvSpPr>
              <p:spPr bwMode="auto">
                <a:xfrm>
                  <a:off x="1222375" y="3205163"/>
                  <a:ext cx="131762" cy="134938"/>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4" name="Freeform 67"/>
                <p:cNvSpPr>
                  <a:spLocks/>
                </p:cNvSpPr>
                <p:nvPr/>
              </p:nvSpPr>
              <p:spPr bwMode="auto">
                <a:xfrm>
                  <a:off x="1211263" y="3367088"/>
                  <a:ext cx="71437"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5" name="Freeform 68"/>
                <p:cNvSpPr>
                  <a:spLocks/>
                </p:cNvSpPr>
                <p:nvPr/>
              </p:nvSpPr>
              <p:spPr bwMode="auto">
                <a:xfrm>
                  <a:off x="1296988" y="3111501"/>
                  <a:ext cx="74612" cy="77788"/>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25" name="Group 29"/>
              <p:cNvGrpSpPr/>
              <p:nvPr/>
            </p:nvGrpSpPr>
            <p:grpSpPr>
              <a:xfrm>
                <a:off x="7197315" y="3405112"/>
                <a:ext cx="331787" cy="482600"/>
                <a:chOff x="4029075" y="2071688"/>
                <a:chExt cx="331787" cy="482600"/>
              </a:xfrm>
              <a:solidFill>
                <a:schemeClr val="bg1"/>
              </a:solidFill>
            </p:grpSpPr>
            <p:sp>
              <p:nvSpPr>
                <p:cNvPr id="43" name="Oval 69"/>
                <p:cNvSpPr>
                  <a:spLocks noChangeArrowheads="1"/>
                </p:cNvSpPr>
                <p:nvPr/>
              </p:nvSpPr>
              <p:spPr bwMode="auto">
                <a:xfrm>
                  <a:off x="4164013" y="2208213"/>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4" name="Oval 70"/>
                <p:cNvSpPr>
                  <a:spLocks noChangeArrowheads="1"/>
                </p:cNvSpPr>
                <p:nvPr/>
              </p:nvSpPr>
              <p:spPr bwMode="auto">
                <a:xfrm>
                  <a:off x="4164013" y="2389188"/>
                  <a:ext cx="30162"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5" name="Oval 71"/>
                <p:cNvSpPr>
                  <a:spLocks noChangeArrowheads="1"/>
                </p:cNvSpPr>
                <p:nvPr/>
              </p:nvSpPr>
              <p:spPr bwMode="auto">
                <a:xfrm>
                  <a:off x="4073525" y="2298701"/>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6" name="Oval 72"/>
                <p:cNvSpPr>
                  <a:spLocks noChangeArrowheads="1"/>
                </p:cNvSpPr>
                <p:nvPr/>
              </p:nvSpPr>
              <p:spPr bwMode="auto">
                <a:xfrm>
                  <a:off x="4254500" y="2298701"/>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7" name="Freeform 73"/>
                <p:cNvSpPr>
                  <a:spLocks/>
                </p:cNvSpPr>
                <p:nvPr/>
              </p:nvSpPr>
              <p:spPr bwMode="auto">
                <a:xfrm>
                  <a:off x="4100513" y="2362201"/>
                  <a:ext cx="30162" cy="30163"/>
                </a:xfrm>
                <a:custGeom>
                  <a:avLst/>
                  <a:gdLst>
                    <a:gd name="T0" fmla="*/ 1 w 8"/>
                    <a:gd name="T1" fmla="*/ 1 h 8"/>
                    <a:gd name="T2" fmla="*/ 1 w 8"/>
                    <a:gd name="T3" fmla="*/ 7 h 8"/>
                    <a:gd name="T4" fmla="*/ 7 w 8"/>
                    <a:gd name="T5" fmla="*/ 7 h 8"/>
                    <a:gd name="T6" fmla="*/ 7 w 8"/>
                    <a:gd name="T7" fmla="*/ 1 h 8"/>
                    <a:gd name="T8" fmla="*/ 1 w 8"/>
                    <a:gd name="T9" fmla="*/ 1 h 8"/>
                  </a:gdLst>
                  <a:ahLst/>
                  <a:cxnLst>
                    <a:cxn ang="0">
                      <a:pos x="T0" y="T1"/>
                    </a:cxn>
                    <a:cxn ang="0">
                      <a:pos x="T2" y="T3"/>
                    </a:cxn>
                    <a:cxn ang="0">
                      <a:pos x="T4" y="T5"/>
                    </a:cxn>
                    <a:cxn ang="0">
                      <a:pos x="T6" y="T7"/>
                    </a:cxn>
                    <a:cxn ang="0">
                      <a:pos x="T8" y="T9"/>
                    </a:cxn>
                  </a:cxnLst>
                  <a:rect l="0" t="0" r="r" b="b"/>
                  <a:pathLst>
                    <a:path w="8" h="8">
                      <a:moveTo>
                        <a:pt x="1" y="1"/>
                      </a:moveTo>
                      <a:cubicBezTo>
                        <a:pt x="0" y="3"/>
                        <a:pt x="0" y="5"/>
                        <a:pt x="1" y="7"/>
                      </a:cubicBezTo>
                      <a:cubicBezTo>
                        <a:pt x="3" y="8"/>
                        <a:pt x="5" y="8"/>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8" name="Freeform 74"/>
                <p:cNvSpPr>
                  <a:spLocks/>
                </p:cNvSpPr>
                <p:nvPr/>
              </p:nvSpPr>
              <p:spPr bwMode="auto">
                <a:xfrm>
                  <a:off x="4100513" y="2233613"/>
                  <a:ext cx="30162" cy="30163"/>
                </a:xfrm>
                <a:custGeom>
                  <a:avLst/>
                  <a:gdLst>
                    <a:gd name="T0" fmla="*/ 1 w 8"/>
                    <a:gd name="T1" fmla="*/ 1 h 8"/>
                    <a:gd name="T2" fmla="*/ 1 w 8"/>
                    <a:gd name="T3" fmla="*/ 7 h 8"/>
                    <a:gd name="T4" fmla="*/ 7 w 8"/>
                    <a:gd name="T5" fmla="*/ 7 h 8"/>
                    <a:gd name="T6" fmla="*/ 7 w 8"/>
                    <a:gd name="T7" fmla="*/ 1 h 8"/>
                    <a:gd name="T8" fmla="*/ 1 w 8"/>
                    <a:gd name="T9" fmla="*/ 1 h 8"/>
                  </a:gdLst>
                  <a:ahLst/>
                  <a:cxnLst>
                    <a:cxn ang="0">
                      <a:pos x="T0" y="T1"/>
                    </a:cxn>
                    <a:cxn ang="0">
                      <a:pos x="T2" y="T3"/>
                    </a:cxn>
                    <a:cxn ang="0">
                      <a:pos x="T4" y="T5"/>
                    </a:cxn>
                    <a:cxn ang="0">
                      <a:pos x="T6" y="T7"/>
                    </a:cxn>
                    <a:cxn ang="0">
                      <a:pos x="T8" y="T9"/>
                    </a:cxn>
                  </a:cxnLst>
                  <a:rect l="0" t="0" r="r" b="b"/>
                  <a:pathLst>
                    <a:path w="8" h="8">
                      <a:moveTo>
                        <a:pt x="1" y="1"/>
                      </a:moveTo>
                      <a:cubicBezTo>
                        <a:pt x="0" y="3"/>
                        <a:pt x="0" y="5"/>
                        <a:pt x="1" y="7"/>
                      </a:cubicBezTo>
                      <a:cubicBezTo>
                        <a:pt x="3" y="8"/>
                        <a:pt x="5" y="8"/>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9" name="Freeform 75"/>
                <p:cNvSpPr>
                  <a:spLocks/>
                </p:cNvSpPr>
                <p:nvPr/>
              </p:nvSpPr>
              <p:spPr bwMode="auto">
                <a:xfrm>
                  <a:off x="4229100" y="2362201"/>
                  <a:ext cx="30162" cy="30163"/>
                </a:xfrm>
                <a:custGeom>
                  <a:avLst/>
                  <a:gdLst>
                    <a:gd name="T0" fmla="*/ 1 w 8"/>
                    <a:gd name="T1" fmla="*/ 1 h 8"/>
                    <a:gd name="T2" fmla="*/ 1 w 8"/>
                    <a:gd name="T3" fmla="*/ 7 h 8"/>
                    <a:gd name="T4" fmla="*/ 7 w 8"/>
                    <a:gd name="T5" fmla="*/ 7 h 8"/>
                    <a:gd name="T6" fmla="*/ 7 w 8"/>
                    <a:gd name="T7" fmla="*/ 1 h 8"/>
                    <a:gd name="T8" fmla="*/ 1 w 8"/>
                    <a:gd name="T9" fmla="*/ 1 h 8"/>
                  </a:gdLst>
                  <a:ahLst/>
                  <a:cxnLst>
                    <a:cxn ang="0">
                      <a:pos x="T0" y="T1"/>
                    </a:cxn>
                    <a:cxn ang="0">
                      <a:pos x="T2" y="T3"/>
                    </a:cxn>
                    <a:cxn ang="0">
                      <a:pos x="T4" y="T5"/>
                    </a:cxn>
                    <a:cxn ang="0">
                      <a:pos x="T6" y="T7"/>
                    </a:cxn>
                    <a:cxn ang="0">
                      <a:pos x="T8" y="T9"/>
                    </a:cxn>
                  </a:cxnLst>
                  <a:rect l="0" t="0" r="r" b="b"/>
                  <a:pathLst>
                    <a:path w="8" h="8">
                      <a:moveTo>
                        <a:pt x="1" y="1"/>
                      </a:moveTo>
                      <a:cubicBezTo>
                        <a:pt x="0" y="3"/>
                        <a:pt x="0" y="5"/>
                        <a:pt x="1" y="7"/>
                      </a:cubicBezTo>
                      <a:cubicBezTo>
                        <a:pt x="3" y="8"/>
                        <a:pt x="5" y="8"/>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0" name="Freeform 76"/>
                <p:cNvSpPr>
                  <a:spLocks noEditPoints="1"/>
                </p:cNvSpPr>
                <p:nvPr/>
              </p:nvSpPr>
              <p:spPr bwMode="auto">
                <a:xfrm>
                  <a:off x="4029075" y="2071688"/>
                  <a:ext cx="331787" cy="482600"/>
                </a:xfrm>
                <a:custGeom>
                  <a:avLst/>
                  <a:gdLst>
                    <a:gd name="T0" fmla="*/ 80 w 88"/>
                    <a:gd name="T1" fmla="*/ 56 h 128"/>
                    <a:gd name="T2" fmla="*/ 79 w 88"/>
                    <a:gd name="T3" fmla="*/ 56 h 128"/>
                    <a:gd name="T4" fmla="*/ 70 w 88"/>
                    <a:gd name="T5" fmla="*/ 38 h 128"/>
                    <a:gd name="T6" fmla="*/ 64 w 88"/>
                    <a:gd name="T7" fmla="*/ 7 h 128"/>
                    <a:gd name="T8" fmla="*/ 56 w 88"/>
                    <a:gd name="T9" fmla="*/ 0 h 128"/>
                    <a:gd name="T10" fmla="*/ 24 w 88"/>
                    <a:gd name="T11" fmla="*/ 0 h 128"/>
                    <a:gd name="T12" fmla="*/ 17 w 88"/>
                    <a:gd name="T13" fmla="*/ 7 h 128"/>
                    <a:gd name="T14" fmla="*/ 11 w 88"/>
                    <a:gd name="T15" fmla="*/ 37 h 128"/>
                    <a:gd name="T16" fmla="*/ 0 w 88"/>
                    <a:gd name="T17" fmla="*/ 64 h 128"/>
                    <a:gd name="T18" fmla="*/ 10 w 88"/>
                    <a:gd name="T19" fmla="*/ 91 h 128"/>
                    <a:gd name="T20" fmla="*/ 16 w 88"/>
                    <a:gd name="T21" fmla="*/ 121 h 128"/>
                    <a:gd name="T22" fmla="*/ 24 w 88"/>
                    <a:gd name="T23" fmla="*/ 128 h 128"/>
                    <a:gd name="T24" fmla="*/ 56 w 88"/>
                    <a:gd name="T25" fmla="*/ 128 h 128"/>
                    <a:gd name="T26" fmla="*/ 64 w 88"/>
                    <a:gd name="T27" fmla="*/ 121 h 128"/>
                    <a:gd name="T28" fmla="*/ 70 w 88"/>
                    <a:gd name="T29" fmla="*/ 91 h 128"/>
                    <a:gd name="T30" fmla="*/ 79 w 88"/>
                    <a:gd name="T31" fmla="*/ 72 h 128"/>
                    <a:gd name="T32" fmla="*/ 80 w 88"/>
                    <a:gd name="T33" fmla="*/ 72 h 128"/>
                    <a:gd name="T34" fmla="*/ 88 w 88"/>
                    <a:gd name="T35" fmla="*/ 64 h 128"/>
                    <a:gd name="T36" fmla="*/ 80 w 88"/>
                    <a:gd name="T37" fmla="*/ 56 h 128"/>
                    <a:gd name="T38" fmla="*/ 24 w 88"/>
                    <a:gd name="T39" fmla="*/ 8 h 128"/>
                    <a:gd name="T40" fmla="*/ 56 w 88"/>
                    <a:gd name="T41" fmla="*/ 8 h 128"/>
                    <a:gd name="T42" fmla="*/ 60 w 88"/>
                    <a:gd name="T43" fmla="*/ 30 h 128"/>
                    <a:gd name="T44" fmla="*/ 40 w 88"/>
                    <a:gd name="T45" fmla="*/ 24 h 128"/>
                    <a:gd name="T46" fmla="*/ 20 w 88"/>
                    <a:gd name="T47" fmla="*/ 30 h 128"/>
                    <a:gd name="T48" fmla="*/ 24 w 88"/>
                    <a:gd name="T49" fmla="*/ 8 h 128"/>
                    <a:gd name="T50" fmla="*/ 56 w 88"/>
                    <a:gd name="T51" fmla="*/ 120 h 128"/>
                    <a:gd name="T52" fmla="*/ 24 w 88"/>
                    <a:gd name="T53" fmla="*/ 120 h 128"/>
                    <a:gd name="T54" fmla="*/ 20 w 88"/>
                    <a:gd name="T55" fmla="*/ 98 h 128"/>
                    <a:gd name="T56" fmla="*/ 40 w 88"/>
                    <a:gd name="T57" fmla="*/ 104 h 128"/>
                    <a:gd name="T58" fmla="*/ 60 w 88"/>
                    <a:gd name="T59" fmla="*/ 98 h 128"/>
                    <a:gd name="T60" fmla="*/ 56 w 88"/>
                    <a:gd name="T61" fmla="*/ 120 h 128"/>
                    <a:gd name="T62" fmla="*/ 40 w 88"/>
                    <a:gd name="T63" fmla="*/ 96 h 128"/>
                    <a:gd name="T64" fmla="*/ 8 w 88"/>
                    <a:gd name="T65" fmla="*/ 64 h 128"/>
                    <a:gd name="T66" fmla="*/ 40 w 88"/>
                    <a:gd name="T67" fmla="*/ 32 h 128"/>
                    <a:gd name="T68" fmla="*/ 72 w 88"/>
                    <a:gd name="T69" fmla="*/ 64 h 128"/>
                    <a:gd name="T70" fmla="*/ 40 w 88"/>
                    <a:gd name="T71"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28">
                      <a:moveTo>
                        <a:pt x="80" y="56"/>
                      </a:moveTo>
                      <a:cubicBezTo>
                        <a:pt x="80" y="56"/>
                        <a:pt x="79" y="56"/>
                        <a:pt x="79" y="56"/>
                      </a:cubicBezTo>
                      <a:cubicBezTo>
                        <a:pt x="78" y="49"/>
                        <a:pt x="75" y="43"/>
                        <a:pt x="70" y="38"/>
                      </a:cubicBezTo>
                      <a:cubicBezTo>
                        <a:pt x="64" y="7"/>
                        <a:pt x="64" y="7"/>
                        <a:pt x="64" y="7"/>
                      </a:cubicBezTo>
                      <a:cubicBezTo>
                        <a:pt x="64" y="3"/>
                        <a:pt x="60" y="0"/>
                        <a:pt x="56" y="0"/>
                      </a:cubicBezTo>
                      <a:cubicBezTo>
                        <a:pt x="24" y="0"/>
                        <a:pt x="24" y="0"/>
                        <a:pt x="24" y="0"/>
                      </a:cubicBezTo>
                      <a:cubicBezTo>
                        <a:pt x="21" y="0"/>
                        <a:pt x="17" y="3"/>
                        <a:pt x="17" y="7"/>
                      </a:cubicBezTo>
                      <a:cubicBezTo>
                        <a:pt x="11" y="37"/>
                        <a:pt x="11" y="37"/>
                        <a:pt x="11" y="37"/>
                      </a:cubicBezTo>
                      <a:cubicBezTo>
                        <a:pt x="4" y="44"/>
                        <a:pt x="0" y="53"/>
                        <a:pt x="0" y="64"/>
                      </a:cubicBezTo>
                      <a:cubicBezTo>
                        <a:pt x="0" y="74"/>
                        <a:pt x="4" y="84"/>
                        <a:pt x="10" y="91"/>
                      </a:cubicBezTo>
                      <a:cubicBezTo>
                        <a:pt x="16" y="121"/>
                        <a:pt x="16" y="121"/>
                        <a:pt x="16" y="121"/>
                      </a:cubicBezTo>
                      <a:cubicBezTo>
                        <a:pt x="17" y="125"/>
                        <a:pt x="20" y="128"/>
                        <a:pt x="24" y="128"/>
                      </a:cubicBezTo>
                      <a:cubicBezTo>
                        <a:pt x="56" y="128"/>
                        <a:pt x="56" y="128"/>
                        <a:pt x="56" y="128"/>
                      </a:cubicBezTo>
                      <a:cubicBezTo>
                        <a:pt x="60" y="128"/>
                        <a:pt x="63" y="125"/>
                        <a:pt x="64" y="121"/>
                      </a:cubicBezTo>
                      <a:cubicBezTo>
                        <a:pt x="70" y="91"/>
                        <a:pt x="70" y="91"/>
                        <a:pt x="70" y="91"/>
                      </a:cubicBezTo>
                      <a:cubicBezTo>
                        <a:pt x="74" y="85"/>
                        <a:pt x="78" y="79"/>
                        <a:pt x="79" y="72"/>
                      </a:cubicBezTo>
                      <a:cubicBezTo>
                        <a:pt x="79" y="72"/>
                        <a:pt x="80" y="72"/>
                        <a:pt x="80" y="72"/>
                      </a:cubicBezTo>
                      <a:cubicBezTo>
                        <a:pt x="84" y="72"/>
                        <a:pt x="88" y="68"/>
                        <a:pt x="88" y="64"/>
                      </a:cubicBezTo>
                      <a:cubicBezTo>
                        <a:pt x="88" y="60"/>
                        <a:pt x="84" y="56"/>
                        <a:pt x="80" y="56"/>
                      </a:cubicBezTo>
                      <a:close/>
                      <a:moveTo>
                        <a:pt x="24" y="8"/>
                      </a:moveTo>
                      <a:cubicBezTo>
                        <a:pt x="56" y="8"/>
                        <a:pt x="56" y="8"/>
                        <a:pt x="56" y="8"/>
                      </a:cubicBezTo>
                      <a:cubicBezTo>
                        <a:pt x="60" y="30"/>
                        <a:pt x="60" y="30"/>
                        <a:pt x="60" y="30"/>
                      </a:cubicBezTo>
                      <a:cubicBezTo>
                        <a:pt x="55" y="26"/>
                        <a:pt x="48" y="24"/>
                        <a:pt x="40" y="24"/>
                      </a:cubicBezTo>
                      <a:cubicBezTo>
                        <a:pt x="33" y="24"/>
                        <a:pt x="26" y="26"/>
                        <a:pt x="20" y="30"/>
                      </a:cubicBezTo>
                      <a:lnTo>
                        <a:pt x="24" y="8"/>
                      </a:lnTo>
                      <a:close/>
                      <a:moveTo>
                        <a:pt x="56" y="120"/>
                      </a:moveTo>
                      <a:cubicBezTo>
                        <a:pt x="24" y="120"/>
                        <a:pt x="24" y="120"/>
                        <a:pt x="24" y="120"/>
                      </a:cubicBezTo>
                      <a:cubicBezTo>
                        <a:pt x="20" y="98"/>
                        <a:pt x="20" y="98"/>
                        <a:pt x="20" y="98"/>
                      </a:cubicBezTo>
                      <a:cubicBezTo>
                        <a:pt x="26" y="102"/>
                        <a:pt x="33" y="104"/>
                        <a:pt x="40" y="104"/>
                      </a:cubicBezTo>
                      <a:cubicBezTo>
                        <a:pt x="47" y="104"/>
                        <a:pt x="54" y="102"/>
                        <a:pt x="60" y="98"/>
                      </a:cubicBezTo>
                      <a:lnTo>
                        <a:pt x="56" y="120"/>
                      </a:lnTo>
                      <a:close/>
                      <a:moveTo>
                        <a:pt x="40" y="96"/>
                      </a:moveTo>
                      <a:cubicBezTo>
                        <a:pt x="22" y="96"/>
                        <a:pt x="8" y="82"/>
                        <a:pt x="8" y="64"/>
                      </a:cubicBezTo>
                      <a:cubicBezTo>
                        <a:pt x="8" y="46"/>
                        <a:pt x="22" y="32"/>
                        <a:pt x="40" y="32"/>
                      </a:cubicBezTo>
                      <a:cubicBezTo>
                        <a:pt x="58" y="32"/>
                        <a:pt x="72" y="46"/>
                        <a:pt x="72" y="64"/>
                      </a:cubicBezTo>
                      <a:cubicBezTo>
                        <a:pt x="72" y="82"/>
                        <a:pt x="58" y="96"/>
                        <a:pt x="4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1" name="Freeform 77"/>
                <p:cNvSpPr>
                  <a:spLocks/>
                </p:cNvSpPr>
                <p:nvPr/>
              </p:nvSpPr>
              <p:spPr bwMode="auto">
                <a:xfrm>
                  <a:off x="4164013" y="2238376"/>
                  <a:ext cx="90487" cy="90488"/>
                </a:xfrm>
                <a:custGeom>
                  <a:avLst/>
                  <a:gdLst>
                    <a:gd name="T0" fmla="*/ 24 w 24"/>
                    <a:gd name="T1" fmla="*/ 0 h 24"/>
                    <a:gd name="T2" fmla="*/ 22 w 24"/>
                    <a:gd name="T3" fmla="*/ 0 h 24"/>
                    <a:gd name="T4" fmla="*/ 1 w 24"/>
                    <a:gd name="T5" fmla="*/ 17 h 24"/>
                    <a:gd name="T6" fmla="*/ 0 w 24"/>
                    <a:gd name="T7" fmla="*/ 20 h 24"/>
                    <a:gd name="T8" fmla="*/ 1 w 24"/>
                    <a:gd name="T9" fmla="*/ 23 h 24"/>
                    <a:gd name="T10" fmla="*/ 4 w 24"/>
                    <a:gd name="T11" fmla="*/ 24 h 24"/>
                    <a:gd name="T12" fmla="*/ 7 w 24"/>
                    <a:gd name="T13" fmla="*/ 23 h 24"/>
                    <a:gd name="T14" fmla="*/ 14 w 24"/>
                    <a:gd name="T15" fmla="*/ 14 h 24"/>
                    <a:gd name="T16" fmla="*/ 24 w 24"/>
                    <a:gd name="T17" fmla="*/ 2 h 24"/>
                    <a:gd name="T18" fmla="*/ 24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4" y="0"/>
                      </a:moveTo>
                      <a:cubicBezTo>
                        <a:pt x="23" y="0"/>
                        <a:pt x="23" y="0"/>
                        <a:pt x="22" y="0"/>
                      </a:cubicBezTo>
                      <a:cubicBezTo>
                        <a:pt x="1" y="17"/>
                        <a:pt x="1" y="17"/>
                        <a:pt x="1" y="17"/>
                      </a:cubicBezTo>
                      <a:cubicBezTo>
                        <a:pt x="0" y="18"/>
                        <a:pt x="0" y="19"/>
                        <a:pt x="0" y="20"/>
                      </a:cubicBezTo>
                      <a:cubicBezTo>
                        <a:pt x="0" y="21"/>
                        <a:pt x="0" y="22"/>
                        <a:pt x="1" y="23"/>
                      </a:cubicBezTo>
                      <a:cubicBezTo>
                        <a:pt x="2" y="24"/>
                        <a:pt x="3" y="24"/>
                        <a:pt x="4" y="24"/>
                      </a:cubicBezTo>
                      <a:cubicBezTo>
                        <a:pt x="5" y="24"/>
                        <a:pt x="6" y="24"/>
                        <a:pt x="7" y="23"/>
                      </a:cubicBezTo>
                      <a:cubicBezTo>
                        <a:pt x="14" y="14"/>
                        <a:pt x="14" y="14"/>
                        <a:pt x="14" y="14"/>
                      </a:cubicBezTo>
                      <a:cubicBezTo>
                        <a:pt x="24" y="2"/>
                        <a:pt x="24" y="2"/>
                        <a:pt x="24" y="2"/>
                      </a:cubicBezTo>
                      <a:cubicBezTo>
                        <a:pt x="24" y="1"/>
                        <a:pt x="24" y="1"/>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26" name="Group 30"/>
              <p:cNvGrpSpPr/>
              <p:nvPr/>
            </p:nvGrpSpPr>
            <p:grpSpPr>
              <a:xfrm>
                <a:off x="9012997" y="1679576"/>
                <a:ext cx="482600" cy="452438"/>
                <a:chOff x="2974975" y="2071688"/>
                <a:chExt cx="482600" cy="452438"/>
              </a:xfrm>
              <a:solidFill>
                <a:schemeClr val="bg1"/>
              </a:solidFill>
            </p:grpSpPr>
            <p:sp>
              <p:nvSpPr>
                <p:cNvPr id="34" name="Freeform 78"/>
                <p:cNvSpPr>
                  <a:spLocks noEditPoints="1"/>
                </p:cNvSpPr>
                <p:nvPr/>
              </p:nvSpPr>
              <p:spPr bwMode="auto">
                <a:xfrm>
                  <a:off x="2974975" y="2071688"/>
                  <a:ext cx="482600" cy="452438"/>
                </a:xfrm>
                <a:custGeom>
                  <a:avLst/>
                  <a:gdLst>
                    <a:gd name="T0" fmla="*/ 126 w 128"/>
                    <a:gd name="T1" fmla="*/ 26 h 120"/>
                    <a:gd name="T2" fmla="*/ 102 w 128"/>
                    <a:gd name="T3" fmla="*/ 2 h 120"/>
                    <a:gd name="T4" fmla="*/ 96 w 128"/>
                    <a:gd name="T5" fmla="*/ 0 h 120"/>
                    <a:gd name="T6" fmla="*/ 12 w 128"/>
                    <a:gd name="T7" fmla="*/ 0 h 120"/>
                    <a:gd name="T8" fmla="*/ 0 w 128"/>
                    <a:gd name="T9" fmla="*/ 12 h 120"/>
                    <a:gd name="T10" fmla="*/ 0 w 128"/>
                    <a:gd name="T11" fmla="*/ 108 h 120"/>
                    <a:gd name="T12" fmla="*/ 12 w 128"/>
                    <a:gd name="T13" fmla="*/ 120 h 120"/>
                    <a:gd name="T14" fmla="*/ 116 w 128"/>
                    <a:gd name="T15" fmla="*/ 120 h 120"/>
                    <a:gd name="T16" fmla="*/ 128 w 128"/>
                    <a:gd name="T17" fmla="*/ 108 h 120"/>
                    <a:gd name="T18" fmla="*/ 128 w 128"/>
                    <a:gd name="T19" fmla="*/ 32 h 120"/>
                    <a:gd name="T20" fmla="*/ 126 w 128"/>
                    <a:gd name="T21" fmla="*/ 26 h 120"/>
                    <a:gd name="T22" fmla="*/ 120 w 128"/>
                    <a:gd name="T23" fmla="*/ 108 h 120"/>
                    <a:gd name="T24" fmla="*/ 116 w 128"/>
                    <a:gd name="T25" fmla="*/ 112 h 120"/>
                    <a:gd name="T26" fmla="*/ 12 w 128"/>
                    <a:gd name="T27" fmla="*/ 112 h 120"/>
                    <a:gd name="T28" fmla="*/ 8 w 128"/>
                    <a:gd name="T29" fmla="*/ 108 h 120"/>
                    <a:gd name="T30" fmla="*/ 8 w 128"/>
                    <a:gd name="T31" fmla="*/ 12 h 120"/>
                    <a:gd name="T32" fmla="*/ 12 w 128"/>
                    <a:gd name="T33" fmla="*/ 8 h 120"/>
                    <a:gd name="T34" fmla="*/ 92 w 128"/>
                    <a:gd name="T35" fmla="*/ 8 h 120"/>
                    <a:gd name="T36" fmla="*/ 92 w 128"/>
                    <a:gd name="T37" fmla="*/ 24 h 120"/>
                    <a:gd name="T38" fmla="*/ 92 w 128"/>
                    <a:gd name="T39" fmla="*/ 24 h 120"/>
                    <a:gd name="T40" fmla="*/ 104 w 128"/>
                    <a:gd name="T41" fmla="*/ 36 h 120"/>
                    <a:gd name="T42" fmla="*/ 108 w 128"/>
                    <a:gd name="T43" fmla="*/ 36 h 120"/>
                    <a:gd name="T44" fmla="*/ 120 w 128"/>
                    <a:gd name="T45" fmla="*/ 36 h 120"/>
                    <a:gd name="T46" fmla="*/ 120 w 128"/>
                    <a:gd name="T47" fmla="*/ 108 h 120"/>
                    <a:gd name="T48" fmla="*/ 108 w 128"/>
                    <a:gd name="T49" fmla="*/ 32 h 120"/>
                    <a:gd name="T50" fmla="*/ 104 w 128"/>
                    <a:gd name="T51" fmla="*/ 32 h 120"/>
                    <a:gd name="T52" fmla="*/ 96 w 128"/>
                    <a:gd name="T53" fmla="*/ 24 h 120"/>
                    <a:gd name="T54" fmla="*/ 96 w 128"/>
                    <a:gd name="T55" fmla="*/ 24 h 120"/>
                    <a:gd name="T56" fmla="*/ 96 w 128"/>
                    <a:gd name="T57" fmla="*/ 8 h 120"/>
                    <a:gd name="T58" fmla="*/ 120 w 128"/>
                    <a:gd name="T59" fmla="*/ 32 h 120"/>
                    <a:gd name="T60" fmla="*/ 108 w 128"/>
                    <a:gd name="T61" fmla="*/ 3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0">
                      <a:moveTo>
                        <a:pt x="126" y="26"/>
                      </a:moveTo>
                      <a:cubicBezTo>
                        <a:pt x="102" y="2"/>
                        <a:pt x="102" y="2"/>
                        <a:pt x="102" y="2"/>
                      </a:cubicBezTo>
                      <a:cubicBezTo>
                        <a:pt x="100" y="1"/>
                        <a:pt x="98" y="0"/>
                        <a:pt x="96" y="0"/>
                      </a:cubicBezTo>
                      <a:cubicBezTo>
                        <a:pt x="12" y="0"/>
                        <a:pt x="12" y="0"/>
                        <a:pt x="12" y="0"/>
                      </a:cubicBezTo>
                      <a:cubicBezTo>
                        <a:pt x="5" y="0"/>
                        <a:pt x="0" y="5"/>
                        <a:pt x="0" y="12"/>
                      </a:cubicBezTo>
                      <a:cubicBezTo>
                        <a:pt x="0" y="108"/>
                        <a:pt x="0" y="108"/>
                        <a:pt x="0" y="108"/>
                      </a:cubicBezTo>
                      <a:cubicBezTo>
                        <a:pt x="0" y="115"/>
                        <a:pt x="5" y="120"/>
                        <a:pt x="12" y="120"/>
                      </a:cubicBezTo>
                      <a:cubicBezTo>
                        <a:pt x="116" y="120"/>
                        <a:pt x="116" y="120"/>
                        <a:pt x="116" y="120"/>
                      </a:cubicBezTo>
                      <a:cubicBezTo>
                        <a:pt x="123" y="120"/>
                        <a:pt x="128" y="115"/>
                        <a:pt x="128" y="108"/>
                      </a:cubicBezTo>
                      <a:cubicBezTo>
                        <a:pt x="128" y="32"/>
                        <a:pt x="128" y="32"/>
                        <a:pt x="128" y="32"/>
                      </a:cubicBezTo>
                      <a:cubicBezTo>
                        <a:pt x="128" y="30"/>
                        <a:pt x="127" y="28"/>
                        <a:pt x="126" y="26"/>
                      </a:cubicBezTo>
                      <a:close/>
                      <a:moveTo>
                        <a:pt x="120" y="108"/>
                      </a:moveTo>
                      <a:cubicBezTo>
                        <a:pt x="120" y="110"/>
                        <a:pt x="118" y="112"/>
                        <a:pt x="116" y="112"/>
                      </a:cubicBezTo>
                      <a:cubicBezTo>
                        <a:pt x="12" y="112"/>
                        <a:pt x="12" y="112"/>
                        <a:pt x="12" y="112"/>
                      </a:cubicBezTo>
                      <a:cubicBezTo>
                        <a:pt x="10" y="112"/>
                        <a:pt x="8" y="110"/>
                        <a:pt x="8" y="108"/>
                      </a:cubicBezTo>
                      <a:cubicBezTo>
                        <a:pt x="8" y="12"/>
                        <a:pt x="8" y="12"/>
                        <a:pt x="8" y="12"/>
                      </a:cubicBezTo>
                      <a:cubicBezTo>
                        <a:pt x="8" y="10"/>
                        <a:pt x="10" y="8"/>
                        <a:pt x="12" y="8"/>
                      </a:cubicBezTo>
                      <a:cubicBezTo>
                        <a:pt x="92" y="8"/>
                        <a:pt x="92" y="8"/>
                        <a:pt x="92" y="8"/>
                      </a:cubicBezTo>
                      <a:cubicBezTo>
                        <a:pt x="92" y="24"/>
                        <a:pt x="92" y="24"/>
                        <a:pt x="92" y="24"/>
                      </a:cubicBezTo>
                      <a:cubicBezTo>
                        <a:pt x="92" y="24"/>
                        <a:pt x="92" y="24"/>
                        <a:pt x="92" y="24"/>
                      </a:cubicBezTo>
                      <a:cubicBezTo>
                        <a:pt x="92" y="31"/>
                        <a:pt x="97" y="36"/>
                        <a:pt x="104" y="36"/>
                      </a:cubicBezTo>
                      <a:cubicBezTo>
                        <a:pt x="108" y="36"/>
                        <a:pt x="108" y="36"/>
                        <a:pt x="108" y="36"/>
                      </a:cubicBezTo>
                      <a:cubicBezTo>
                        <a:pt x="120" y="36"/>
                        <a:pt x="120" y="36"/>
                        <a:pt x="120" y="36"/>
                      </a:cubicBezTo>
                      <a:lnTo>
                        <a:pt x="120" y="108"/>
                      </a:lnTo>
                      <a:close/>
                      <a:moveTo>
                        <a:pt x="108" y="32"/>
                      </a:moveTo>
                      <a:cubicBezTo>
                        <a:pt x="104" y="32"/>
                        <a:pt x="104" y="32"/>
                        <a:pt x="104" y="32"/>
                      </a:cubicBezTo>
                      <a:cubicBezTo>
                        <a:pt x="100" y="32"/>
                        <a:pt x="96" y="28"/>
                        <a:pt x="96" y="24"/>
                      </a:cubicBezTo>
                      <a:cubicBezTo>
                        <a:pt x="96" y="24"/>
                        <a:pt x="96" y="24"/>
                        <a:pt x="96" y="24"/>
                      </a:cubicBezTo>
                      <a:cubicBezTo>
                        <a:pt x="96" y="8"/>
                        <a:pt x="96" y="8"/>
                        <a:pt x="96" y="8"/>
                      </a:cubicBezTo>
                      <a:cubicBezTo>
                        <a:pt x="120" y="32"/>
                        <a:pt x="120" y="32"/>
                        <a:pt x="120" y="32"/>
                      </a:cubicBezTo>
                      <a:lnTo>
                        <a:pt x="10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5" name="Freeform 79"/>
                <p:cNvSpPr>
                  <a:spLocks/>
                </p:cNvSpPr>
                <p:nvPr/>
              </p:nvSpPr>
              <p:spPr bwMode="auto">
                <a:xfrm>
                  <a:off x="3200400" y="2162176"/>
                  <a:ext cx="90487" cy="15875"/>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6" name="Freeform 80"/>
                <p:cNvSpPr>
                  <a:spLocks/>
                </p:cNvSpPr>
                <p:nvPr/>
              </p:nvSpPr>
              <p:spPr bwMode="auto">
                <a:xfrm>
                  <a:off x="3200400" y="2208213"/>
                  <a:ext cx="90487" cy="14288"/>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7" name="Freeform 81"/>
                <p:cNvSpPr>
                  <a:spLocks/>
                </p:cNvSpPr>
                <p:nvPr/>
              </p:nvSpPr>
              <p:spPr bwMode="auto">
                <a:xfrm>
                  <a:off x="3200400" y="2252663"/>
                  <a:ext cx="196850" cy="15875"/>
                </a:xfrm>
                <a:custGeom>
                  <a:avLst/>
                  <a:gdLst>
                    <a:gd name="T0" fmla="*/ 0 w 52"/>
                    <a:gd name="T1" fmla="*/ 2 h 4"/>
                    <a:gd name="T2" fmla="*/ 2 w 52"/>
                    <a:gd name="T3" fmla="*/ 4 h 4"/>
                    <a:gd name="T4" fmla="*/ 50 w 52"/>
                    <a:gd name="T5" fmla="*/ 4 h 4"/>
                    <a:gd name="T6" fmla="*/ 52 w 52"/>
                    <a:gd name="T7" fmla="*/ 2 h 4"/>
                    <a:gd name="T8" fmla="*/ 50 w 52"/>
                    <a:gd name="T9" fmla="*/ 0 h 4"/>
                    <a:gd name="T10" fmla="*/ 2 w 52"/>
                    <a:gd name="T11" fmla="*/ 0 h 4"/>
                    <a:gd name="T12" fmla="*/ 0 w 52"/>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52" h="4">
                      <a:moveTo>
                        <a:pt x="0" y="2"/>
                      </a:moveTo>
                      <a:cubicBezTo>
                        <a:pt x="0" y="3"/>
                        <a:pt x="1" y="4"/>
                        <a:pt x="2" y="4"/>
                      </a:cubicBezTo>
                      <a:cubicBezTo>
                        <a:pt x="50" y="4"/>
                        <a:pt x="50" y="4"/>
                        <a:pt x="50" y="4"/>
                      </a:cubicBezTo>
                      <a:cubicBezTo>
                        <a:pt x="51" y="4"/>
                        <a:pt x="52" y="3"/>
                        <a:pt x="52" y="2"/>
                      </a:cubicBezTo>
                      <a:cubicBezTo>
                        <a:pt x="52" y="1"/>
                        <a:pt x="51" y="0"/>
                        <a:pt x="50" y="0"/>
                      </a:cubicBezTo>
                      <a:cubicBezTo>
                        <a:pt x="2" y="0"/>
                        <a:pt x="2" y="0"/>
                        <a:pt x="2" y="0"/>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8" name="Freeform 82"/>
                <p:cNvSpPr>
                  <a:spLocks/>
                </p:cNvSpPr>
                <p:nvPr/>
              </p:nvSpPr>
              <p:spPr bwMode="auto">
                <a:xfrm>
                  <a:off x="3035300" y="2343151"/>
                  <a:ext cx="361950" cy="15875"/>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9" name="Freeform 83"/>
                <p:cNvSpPr>
                  <a:spLocks/>
                </p:cNvSpPr>
                <p:nvPr/>
              </p:nvSpPr>
              <p:spPr bwMode="auto">
                <a:xfrm>
                  <a:off x="3035300" y="2389188"/>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0" name="Freeform 84"/>
                <p:cNvSpPr>
                  <a:spLocks/>
                </p:cNvSpPr>
                <p:nvPr/>
              </p:nvSpPr>
              <p:spPr bwMode="auto">
                <a:xfrm>
                  <a:off x="3035300" y="2433638"/>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1" name="Freeform 85"/>
                <p:cNvSpPr>
                  <a:spLocks/>
                </p:cNvSpPr>
                <p:nvPr/>
              </p:nvSpPr>
              <p:spPr bwMode="auto">
                <a:xfrm>
                  <a:off x="3035300" y="2298701"/>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2" name="Freeform 86"/>
                <p:cNvSpPr>
                  <a:spLocks noEditPoints="1"/>
                </p:cNvSpPr>
                <p:nvPr/>
              </p:nvSpPr>
              <p:spPr bwMode="auto">
                <a:xfrm>
                  <a:off x="3035300" y="2147888"/>
                  <a:ext cx="134937" cy="120650"/>
                </a:xfrm>
                <a:custGeom>
                  <a:avLst/>
                  <a:gdLst>
                    <a:gd name="T0" fmla="*/ 4 w 36"/>
                    <a:gd name="T1" fmla="*/ 32 h 32"/>
                    <a:gd name="T2" fmla="*/ 32 w 36"/>
                    <a:gd name="T3" fmla="*/ 32 h 32"/>
                    <a:gd name="T4" fmla="*/ 36 w 36"/>
                    <a:gd name="T5" fmla="*/ 28 h 32"/>
                    <a:gd name="T6" fmla="*/ 36 w 36"/>
                    <a:gd name="T7" fmla="*/ 4 h 32"/>
                    <a:gd name="T8" fmla="*/ 32 w 36"/>
                    <a:gd name="T9" fmla="*/ 0 h 32"/>
                    <a:gd name="T10" fmla="*/ 4 w 36"/>
                    <a:gd name="T11" fmla="*/ 0 h 32"/>
                    <a:gd name="T12" fmla="*/ 0 w 36"/>
                    <a:gd name="T13" fmla="*/ 4 h 32"/>
                    <a:gd name="T14" fmla="*/ 0 w 36"/>
                    <a:gd name="T15" fmla="*/ 28 h 32"/>
                    <a:gd name="T16" fmla="*/ 4 w 36"/>
                    <a:gd name="T17" fmla="*/ 32 h 32"/>
                    <a:gd name="T18" fmla="*/ 8 w 36"/>
                    <a:gd name="T19" fmla="*/ 8 h 32"/>
                    <a:gd name="T20" fmla="*/ 28 w 36"/>
                    <a:gd name="T21" fmla="*/ 8 h 32"/>
                    <a:gd name="T22" fmla="*/ 28 w 36"/>
                    <a:gd name="T23" fmla="*/ 24 h 32"/>
                    <a:gd name="T24" fmla="*/ 8 w 36"/>
                    <a:gd name="T25" fmla="*/ 24 h 32"/>
                    <a:gd name="T26" fmla="*/ 8 w 36"/>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2">
                      <a:moveTo>
                        <a:pt x="4" y="32"/>
                      </a:moveTo>
                      <a:cubicBezTo>
                        <a:pt x="32" y="32"/>
                        <a:pt x="32" y="32"/>
                        <a:pt x="32" y="32"/>
                      </a:cubicBezTo>
                      <a:cubicBezTo>
                        <a:pt x="34" y="32"/>
                        <a:pt x="36" y="30"/>
                        <a:pt x="36" y="28"/>
                      </a:cubicBezTo>
                      <a:cubicBezTo>
                        <a:pt x="36" y="4"/>
                        <a:pt x="36" y="4"/>
                        <a:pt x="36" y="4"/>
                      </a:cubicBezTo>
                      <a:cubicBezTo>
                        <a:pt x="36" y="2"/>
                        <a:pt x="34" y="0"/>
                        <a:pt x="32" y="0"/>
                      </a:cubicBezTo>
                      <a:cubicBezTo>
                        <a:pt x="4" y="0"/>
                        <a:pt x="4" y="0"/>
                        <a:pt x="4" y="0"/>
                      </a:cubicBezTo>
                      <a:cubicBezTo>
                        <a:pt x="2" y="0"/>
                        <a:pt x="0" y="2"/>
                        <a:pt x="0" y="4"/>
                      </a:cubicBezTo>
                      <a:cubicBezTo>
                        <a:pt x="0" y="28"/>
                        <a:pt x="0" y="28"/>
                        <a:pt x="0" y="28"/>
                      </a:cubicBezTo>
                      <a:cubicBezTo>
                        <a:pt x="0" y="30"/>
                        <a:pt x="2" y="32"/>
                        <a:pt x="4" y="32"/>
                      </a:cubicBezTo>
                      <a:close/>
                      <a:moveTo>
                        <a:pt x="8" y="8"/>
                      </a:moveTo>
                      <a:cubicBezTo>
                        <a:pt x="28" y="8"/>
                        <a:pt x="28" y="8"/>
                        <a:pt x="28" y="8"/>
                      </a:cubicBezTo>
                      <a:cubicBezTo>
                        <a:pt x="28" y="24"/>
                        <a:pt x="28" y="24"/>
                        <a:pt x="28" y="24"/>
                      </a:cubicBezTo>
                      <a:cubicBezTo>
                        <a:pt x="8" y="24"/>
                        <a:pt x="8" y="24"/>
                        <a:pt x="8" y="24"/>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27" name="Group 31"/>
              <p:cNvGrpSpPr/>
              <p:nvPr/>
            </p:nvGrpSpPr>
            <p:grpSpPr>
              <a:xfrm>
                <a:off x="9983081" y="717253"/>
                <a:ext cx="450850" cy="482600"/>
                <a:chOff x="2027238" y="2071688"/>
                <a:chExt cx="450850" cy="482600"/>
              </a:xfrm>
              <a:solidFill>
                <a:schemeClr val="bg1"/>
              </a:solidFill>
            </p:grpSpPr>
            <p:sp>
              <p:nvSpPr>
                <p:cNvPr id="31" name="Freeform 87"/>
                <p:cNvSpPr>
                  <a:spLocks noEditPoints="1"/>
                </p:cNvSpPr>
                <p:nvPr/>
              </p:nvSpPr>
              <p:spPr bwMode="auto">
                <a:xfrm>
                  <a:off x="2027238" y="2071688"/>
                  <a:ext cx="450850" cy="482600"/>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2" name="Freeform 88"/>
                <p:cNvSpPr>
                  <a:spLocks noEditPoints="1"/>
                </p:cNvSpPr>
                <p:nvPr/>
              </p:nvSpPr>
              <p:spPr bwMode="auto">
                <a:xfrm>
                  <a:off x="2087563" y="2132013"/>
                  <a:ext cx="330200" cy="30162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3" name="Freeform 89"/>
                <p:cNvSpPr>
                  <a:spLocks noEditPoints="1"/>
                </p:cNvSpPr>
                <p:nvPr/>
              </p:nvSpPr>
              <p:spPr bwMode="auto">
                <a:xfrm>
                  <a:off x="2268538" y="2178051"/>
                  <a:ext cx="88900" cy="90488"/>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28" name="Group 32"/>
              <p:cNvGrpSpPr/>
              <p:nvPr/>
            </p:nvGrpSpPr>
            <p:grpSpPr>
              <a:xfrm>
                <a:off x="10091435" y="2775575"/>
                <a:ext cx="481012" cy="482600"/>
                <a:chOff x="1049338" y="2071688"/>
                <a:chExt cx="481012" cy="482600"/>
              </a:xfrm>
              <a:solidFill>
                <a:schemeClr val="bg1"/>
              </a:solidFill>
            </p:grpSpPr>
            <p:sp>
              <p:nvSpPr>
                <p:cNvPr id="29" name="Freeform 90"/>
                <p:cNvSpPr>
                  <a:spLocks noEditPoints="1"/>
                </p:cNvSpPr>
                <p:nvPr/>
              </p:nvSpPr>
              <p:spPr bwMode="auto">
                <a:xfrm>
                  <a:off x="1049338" y="2071688"/>
                  <a:ext cx="481012" cy="482600"/>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0" name="Freeform 91"/>
                <p:cNvSpPr>
                  <a:spLocks noEditPoints="1"/>
                </p:cNvSpPr>
                <p:nvPr/>
              </p:nvSpPr>
              <p:spPr bwMode="auto">
                <a:xfrm>
                  <a:off x="1093788" y="2463801"/>
                  <a:ext cx="44450" cy="444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grpSp>
      <p:grpSp>
        <p:nvGrpSpPr>
          <p:cNvPr id="98" name="组合 97"/>
          <p:cNvGrpSpPr>
            <a:grpSpLocks/>
          </p:cNvGrpSpPr>
          <p:nvPr/>
        </p:nvGrpSpPr>
        <p:grpSpPr bwMode="auto">
          <a:xfrm>
            <a:off x="4268787" y="2120900"/>
            <a:ext cx="1908729" cy="1648872"/>
            <a:chOff x="4269447" y="2120331"/>
            <a:chExt cx="1908264" cy="1650073"/>
          </a:xfrm>
        </p:grpSpPr>
        <p:grpSp>
          <p:nvGrpSpPr>
            <p:cNvPr id="77" name="Group 84"/>
            <p:cNvGrpSpPr>
              <a:grpSpLocks noChangeAspect="1"/>
            </p:cNvGrpSpPr>
            <p:nvPr/>
          </p:nvGrpSpPr>
          <p:grpSpPr>
            <a:xfrm>
              <a:off x="4269447" y="2120331"/>
              <a:ext cx="432000" cy="432000"/>
              <a:chOff x="7275513" y="5302250"/>
              <a:chExt cx="1012825" cy="1012825"/>
            </a:xfrm>
            <a:solidFill>
              <a:schemeClr val="accent1"/>
            </a:solidFill>
          </p:grpSpPr>
          <p:sp>
            <p:nvSpPr>
              <p:cNvPr id="78" name="Freeform 34"/>
              <p:cNvSpPr>
                <a:spLocks/>
              </p:cNvSpPr>
              <p:nvPr/>
            </p:nvSpPr>
            <p:spPr bwMode="auto">
              <a:xfrm>
                <a:off x="7467601" y="5521325"/>
                <a:ext cx="608013" cy="606425"/>
              </a:xfrm>
              <a:custGeom>
                <a:avLst/>
                <a:gdLst>
                  <a:gd name="T0" fmla="*/ 189 w 211"/>
                  <a:gd name="T1" fmla="*/ 85 h 211"/>
                  <a:gd name="T2" fmla="*/ 187 w 211"/>
                  <a:gd name="T3" fmla="*/ 64 h 211"/>
                  <a:gd name="T4" fmla="*/ 192 w 211"/>
                  <a:gd name="T5" fmla="*/ 41 h 211"/>
                  <a:gd name="T6" fmla="*/ 179 w 211"/>
                  <a:gd name="T7" fmla="*/ 31 h 211"/>
                  <a:gd name="T8" fmla="*/ 170 w 211"/>
                  <a:gd name="T9" fmla="*/ 36 h 211"/>
                  <a:gd name="T10" fmla="*/ 164 w 211"/>
                  <a:gd name="T11" fmla="*/ 34 h 211"/>
                  <a:gd name="T12" fmla="*/ 155 w 211"/>
                  <a:gd name="T13" fmla="*/ 26 h 211"/>
                  <a:gd name="T14" fmla="*/ 148 w 211"/>
                  <a:gd name="T15" fmla="*/ 20 h 211"/>
                  <a:gd name="T16" fmla="*/ 149 w 211"/>
                  <a:gd name="T17" fmla="*/ 11 h 211"/>
                  <a:gd name="T18" fmla="*/ 125 w 211"/>
                  <a:gd name="T19" fmla="*/ 5 h 211"/>
                  <a:gd name="T20" fmla="*/ 106 w 211"/>
                  <a:gd name="T21" fmla="*/ 1 h 211"/>
                  <a:gd name="T22" fmla="*/ 89 w 211"/>
                  <a:gd name="T23" fmla="*/ 2 h 211"/>
                  <a:gd name="T24" fmla="*/ 88 w 211"/>
                  <a:gd name="T25" fmla="*/ 7 h 211"/>
                  <a:gd name="T26" fmla="*/ 99 w 211"/>
                  <a:gd name="T27" fmla="*/ 3 h 211"/>
                  <a:gd name="T28" fmla="*/ 101 w 211"/>
                  <a:gd name="T29" fmla="*/ 13 h 211"/>
                  <a:gd name="T30" fmla="*/ 83 w 211"/>
                  <a:gd name="T31" fmla="*/ 23 h 211"/>
                  <a:gd name="T32" fmla="*/ 87 w 211"/>
                  <a:gd name="T33" fmla="*/ 31 h 211"/>
                  <a:gd name="T34" fmla="*/ 96 w 211"/>
                  <a:gd name="T35" fmla="*/ 25 h 211"/>
                  <a:gd name="T36" fmla="*/ 108 w 211"/>
                  <a:gd name="T37" fmla="*/ 30 h 211"/>
                  <a:gd name="T38" fmla="*/ 118 w 211"/>
                  <a:gd name="T39" fmla="*/ 29 h 211"/>
                  <a:gd name="T40" fmla="*/ 130 w 211"/>
                  <a:gd name="T41" fmla="*/ 32 h 211"/>
                  <a:gd name="T42" fmla="*/ 128 w 211"/>
                  <a:gd name="T43" fmla="*/ 37 h 211"/>
                  <a:gd name="T44" fmla="*/ 116 w 211"/>
                  <a:gd name="T45" fmla="*/ 43 h 211"/>
                  <a:gd name="T46" fmla="*/ 117 w 211"/>
                  <a:gd name="T47" fmla="*/ 50 h 211"/>
                  <a:gd name="T48" fmla="*/ 113 w 211"/>
                  <a:gd name="T49" fmla="*/ 58 h 211"/>
                  <a:gd name="T50" fmla="*/ 110 w 211"/>
                  <a:gd name="T51" fmla="*/ 91 h 211"/>
                  <a:gd name="T52" fmla="*/ 104 w 211"/>
                  <a:gd name="T53" fmla="*/ 97 h 211"/>
                  <a:gd name="T54" fmla="*/ 88 w 211"/>
                  <a:gd name="T55" fmla="*/ 77 h 211"/>
                  <a:gd name="T56" fmla="*/ 57 w 211"/>
                  <a:gd name="T57" fmla="*/ 83 h 211"/>
                  <a:gd name="T58" fmla="*/ 73 w 211"/>
                  <a:gd name="T59" fmla="*/ 89 h 211"/>
                  <a:gd name="T60" fmla="*/ 75 w 211"/>
                  <a:gd name="T61" fmla="*/ 94 h 211"/>
                  <a:gd name="T62" fmla="*/ 63 w 211"/>
                  <a:gd name="T63" fmla="*/ 97 h 211"/>
                  <a:gd name="T64" fmla="*/ 62 w 211"/>
                  <a:gd name="T65" fmla="*/ 105 h 211"/>
                  <a:gd name="T66" fmla="*/ 70 w 211"/>
                  <a:gd name="T67" fmla="*/ 110 h 211"/>
                  <a:gd name="T68" fmla="*/ 84 w 211"/>
                  <a:gd name="T69" fmla="*/ 107 h 211"/>
                  <a:gd name="T70" fmla="*/ 99 w 211"/>
                  <a:gd name="T71" fmla="*/ 114 h 211"/>
                  <a:gd name="T72" fmla="*/ 116 w 211"/>
                  <a:gd name="T73" fmla="*/ 109 h 211"/>
                  <a:gd name="T74" fmla="*/ 118 w 211"/>
                  <a:gd name="T75" fmla="*/ 131 h 211"/>
                  <a:gd name="T76" fmla="*/ 109 w 211"/>
                  <a:gd name="T77" fmla="*/ 159 h 211"/>
                  <a:gd name="T78" fmla="*/ 90 w 211"/>
                  <a:gd name="T79" fmla="*/ 189 h 211"/>
                  <a:gd name="T80" fmla="*/ 82 w 211"/>
                  <a:gd name="T81" fmla="*/ 197 h 211"/>
                  <a:gd name="T82" fmla="*/ 79 w 211"/>
                  <a:gd name="T83" fmla="*/ 181 h 211"/>
                  <a:gd name="T84" fmla="*/ 78 w 211"/>
                  <a:gd name="T85" fmla="*/ 159 h 211"/>
                  <a:gd name="T86" fmla="*/ 63 w 211"/>
                  <a:gd name="T87" fmla="*/ 132 h 211"/>
                  <a:gd name="T88" fmla="*/ 72 w 211"/>
                  <a:gd name="T89" fmla="*/ 125 h 211"/>
                  <a:gd name="T90" fmla="*/ 60 w 211"/>
                  <a:gd name="T91" fmla="*/ 115 h 211"/>
                  <a:gd name="T92" fmla="*/ 55 w 211"/>
                  <a:gd name="T93" fmla="*/ 102 h 211"/>
                  <a:gd name="T94" fmla="*/ 50 w 211"/>
                  <a:gd name="T95" fmla="*/ 89 h 211"/>
                  <a:gd name="T96" fmla="*/ 38 w 211"/>
                  <a:gd name="T97" fmla="*/ 78 h 211"/>
                  <a:gd name="T98" fmla="*/ 37 w 211"/>
                  <a:gd name="T99" fmla="*/ 91 h 211"/>
                  <a:gd name="T100" fmla="*/ 30 w 211"/>
                  <a:gd name="T101" fmla="*/ 91 h 211"/>
                  <a:gd name="T102" fmla="*/ 32 w 211"/>
                  <a:gd name="T103" fmla="*/ 52 h 211"/>
                  <a:gd name="T104" fmla="*/ 20 w 211"/>
                  <a:gd name="T105" fmla="*/ 148 h 211"/>
                  <a:gd name="T106" fmla="*/ 167 w 211"/>
                  <a:gd name="T107" fmla="*/ 185 h 211"/>
                  <a:gd name="T108" fmla="*/ 160 w 211"/>
                  <a:gd name="T109" fmla="*/ 127 h 211"/>
                  <a:gd name="T110" fmla="*/ 184 w 211"/>
                  <a:gd name="T111" fmla="*/ 133 h 211"/>
                  <a:gd name="T112" fmla="*/ 201 w 211"/>
                  <a:gd name="T113" fmla="*/ 146 h 211"/>
                  <a:gd name="T114" fmla="*/ 206 w 211"/>
                  <a:gd name="T115" fmla="*/ 10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1" h="211">
                    <a:moveTo>
                      <a:pt x="196" y="93"/>
                    </a:moveTo>
                    <a:cubicBezTo>
                      <a:pt x="195" y="88"/>
                      <a:pt x="194" y="87"/>
                      <a:pt x="189" y="85"/>
                    </a:cubicBezTo>
                    <a:cubicBezTo>
                      <a:pt x="183" y="84"/>
                      <a:pt x="181" y="81"/>
                      <a:pt x="183" y="76"/>
                    </a:cubicBezTo>
                    <a:cubicBezTo>
                      <a:pt x="184" y="72"/>
                      <a:pt x="186" y="68"/>
                      <a:pt x="187" y="64"/>
                    </a:cubicBezTo>
                    <a:cubicBezTo>
                      <a:pt x="189" y="61"/>
                      <a:pt x="190" y="57"/>
                      <a:pt x="189" y="52"/>
                    </a:cubicBezTo>
                    <a:cubicBezTo>
                      <a:pt x="188" y="48"/>
                      <a:pt x="189" y="44"/>
                      <a:pt x="192" y="41"/>
                    </a:cubicBezTo>
                    <a:cubicBezTo>
                      <a:pt x="189" y="37"/>
                      <a:pt x="186" y="34"/>
                      <a:pt x="182" y="30"/>
                    </a:cubicBezTo>
                    <a:cubicBezTo>
                      <a:pt x="181" y="28"/>
                      <a:pt x="180" y="29"/>
                      <a:pt x="179" y="31"/>
                    </a:cubicBezTo>
                    <a:cubicBezTo>
                      <a:pt x="179" y="32"/>
                      <a:pt x="179" y="33"/>
                      <a:pt x="179" y="33"/>
                    </a:cubicBezTo>
                    <a:cubicBezTo>
                      <a:pt x="178" y="38"/>
                      <a:pt x="174" y="39"/>
                      <a:pt x="170" y="36"/>
                    </a:cubicBezTo>
                    <a:cubicBezTo>
                      <a:pt x="170" y="36"/>
                      <a:pt x="169" y="35"/>
                      <a:pt x="168" y="35"/>
                    </a:cubicBezTo>
                    <a:cubicBezTo>
                      <a:pt x="167" y="34"/>
                      <a:pt x="165" y="34"/>
                      <a:pt x="164" y="34"/>
                    </a:cubicBezTo>
                    <a:cubicBezTo>
                      <a:pt x="160" y="35"/>
                      <a:pt x="159" y="34"/>
                      <a:pt x="159" y="30"/>
                    </a:cubicBezTo>
                    <a:cubicBezTo>
                      <a:pt x="160" y="27"/>
                      <a:pt x="159" y="25"/>
                      <a:pt x="155" y="26"/>
                    </a:cubicBezTo>
                    <a:cubicBezTo>
                      <a:pt x="154" y="26"/>
                      <a:pt x="153" y="26"/>
                      <a:pt x="152" y="26"/>
                    </a:cubicBezTo>
                    <a:cubicBezTo>
                      <a:pt x="149" y="26"/>
                      <a:pt x="147" y="23"/>
                      <a:pt x="148" y="20"/>
                    </a:cubicBezTo>
                    <a:cubicBezTo>
                      <a:pt x="148" y="18"/>
                      <a:pt x="149" y="17"/>
                      <a:pt x="149" y="15"/>
                    </a:cubicBezTo>
                    <a:cubicBezTo>
                      <a:pt x="150" y="14"/>
                      <a:pt x="150" y="12"/>
                      <a:pt x="149" y="11"/>
                    </a:cubicBezTo>
                    <a:cubicBezTo>
                      <a:pt x="147" y="9"/>
                      <a:pt x="144" y="7"/>
                      <a:pt x="141" y="5"/>
                    </a:cubicBezTo>
                    <a:cubicBezTo>
                      <a:pt x="136" y="1"/>
                      <a:pt x="130" y="4"/>
                      <a:pt x="125" y="5"/>
                    </a:cubicBezTo>
                    <a:cubicBezTo>
                      <a:pt x="124" y="9"/>
                      <a:pt x="124" y="10"/>
                      <a:pt x="119" y="9"/>
                    </a:cubicBezTo>
                    <a:cubicBezTo>
                      <a:pt x="114" y="7"/>
                      <a:pt x="110" y="5"/>
                      <a:pt x="106" y="1"/>
                    </a:cubicBezTo>
                    <a:cubicBezTo>
                      <a:pt x="106" y="0"/>
                      <a:pt x="105" y="0"/>
                      <a:pt x="104" y="0"/>
                    </a:cubicBezTo>
                    <a:cubicBezTo>
                      <a:pt x="99" y="1"/>
                      <a:pt x="94" y="1"/>
                      <a:pt x="89" y="2"/>
                    </a:cubicBezTo>
                    <a:cubicBezTo>
                      <a:pt x="88" y="2"/>
                      <a:pt x="87" y="3"/>
                      <a:pt x="87" y="4"/>
                    </a:cubicBezTo>
                    <a:cubicBezTo>
                      <a:pt x="87" y="5"/>
                      <a:pt x="87" y="6"/>
                      <a:pt x="88" y="7"/>
                    </a:cubicBezTo>
                    <a:cubicBezTo>
                      <a:pt x="90" y="7"/>
                      <a:pt x="92" y="7"/>
                      <a:pt x="93" y="6"/>
                    </a:cubicBezTo>
                    <a:cubicBezTo>
                      <a:pt x="95" y="5"/>
                      <a:pt x="97" y="4"/>
                      <a:pt x="99" y="3"/>
                    </a:cubicBezTo>
                    <a:cubicBezTo>
                      <a:pt x="102" y="2"/>
                      <a:pt x="103" y="2"/>
                      <a:pt x="104" y="5"/>
                    </a:cubicBezTo>
                    <a:cubicBezTo>
                      <a:pt x="105" y="8"/>
                      <a:pt x="104" y="11"/>
                      <a:pt x="101" y="13"/>
                    </a:cubicBezTo>
                    <a:cubicBezTo>
                      <a:pt x="98" y="15"/>
                      <a:pt x="94" y="17"/>
                      <a:pt x="90" y="19"/>
                    </a:cubicBezTo>
                    <a:cubicBezTo>
                      <a:pt x="88" y="20"/>
                      <a:pt x="85" y="22"/>
                      <a:pt x="83" y="23"/>
                    </a:cubicBezTo>
                    <a:cubicBezTo>
                      <a:pt x="81" y="25"/>
                      <a:pt x="79" y="27"/>
                      <a:pt x="81" y="30"/>
                    </a:cubicBezTo>
                    <a:cubicBezTo>
                      <a:pt x="82" y="32"/>
                      <a:pt x="85" y="31"/>
                      <a:pt x="87" y="31"/>
                    </a:cubicBezTo>
                    <a:cubicBezTo>
                      <a:pt x="89" y="30"/>
                      <a:pt x="91" y="29"/>
                      <a:pt x="93" y="28"/>
                    </a:cubicBezTo>
                    <a:cubicBezTo>
                      <a:pt x="94" y="27"/>
                      <a:pt x="95" y="26"/>
                      <a:pt x="96" y="25"/>
                    </a:cubicBezTo>
                    <a:cubicBezTo>
                      <a:pt x="98" y="24"/>
                      <a:pt x="99" y="24"/>
                      <a:pt x="100" y="27"/>
                    </a:cubicBezTo>
                    <a:cubicBezTo>
                      <a:pt x="102" y="31"/>
                      <a:pt x="105" y="32"/>
                      <a:pt x="108" y="30"/>
                    </a:cubicBezTo>
                    <a:cubicBezTo>
                      <a:pt x="110" y="29"/>
                      <a:pt x="111" y="27"/>
                      <a:pt x="113" y="26"/>
                    </a:cubicBezTo>
                    <a:cubicBezTo>
                      <a:pt x="116" y="25"/>
                      <a:pt x="118" y="26"/>
                      <a:pt x="118" y="29"/>
                    </a:cubicBezTo>
                    <a:cubicBezTo>
                      <a:pt x="119" y="33"/>
                      <a:pt x="120" y="34"/>
                      <a:pt x="124" y="33"/>
                    </a:cubicBezTo>
                    <a:cubicBezTo>
                      <a:pt x="126" y="33"/>
                      <a:pt x="128" y="33"/>
                      <a:pt x="130" y="32"/>
                    </a:cubicBezTo>
                    <a:cubicBezTo>
                      <a:pt x="130" y="33"/>
                      <a:pt x="131" y="33"/>
                      <a:pt x="131" y="33"/>
                    </a:cubicBezTo>
                    <a:cubicBezTo>
                      <a:pt x="130" y="34"/>
                      <a:pt x="130" y="36"/>
                      <a:pt x="128" y="37"/>
                    </a:cubicBezTo>
                    <a:cubicBezTo>
                      <a:pt x="127" y="39"/>
                      <a:pt x="124" y="40"/>
                      <a:pt x="122" y="41"/>
                    </a:cubicBezTo>
                    <a:cubicBezTo>
                      <a:pt x="119" y="42"/>
                      <a:pt x="116" y="43"/>
                      <a:pt x="116" y="43"/>
                    </a:cubicBezTo>
                    <a:cubicBezTo>
                      <a:pt x="116" y="43"/>
                      <a:pt x="120" y="45"/>
                      <a:pt x="118" y="46"/>
                    </a:cubicBezTo>
                    <a:cubicBezTo>
                      <a:pt x="114" y="47"/>
                      <a:pt x="108" y="53"/>
                      <a:pt x="117" y="50"/>
                    </a:cubicBezTo>
                    <a:cubicBezTo>
                      <a:pt x="118" y="50"/>
                      <a:pt x="120" y="50"/>
                      <a:pt x="122" y="49"/>
                    </a:cubicBezTo>
                    <a:cubicBezTo>
                      <a:pt x="120" y="54"/>
                      <a:pt x="116" y="56"/>
                      <a:pt x="113" y="58"/>
                    </a:cubicBezTo>
                    <a:cubicBezTo>
                      <a:pt x="102" y="64"/>
                      <a:pt x="101" y="79"/>
                      <a:pt x="107" y="86"/>
                    </a:cubicBezTo>
                    <a:cubicBezTo>
                      <a:pt x="108" y="88"/>
                      <a:pt x="109" y="89"/>
                      <a:pt x="110" y="91"/>
                    </a:cubicBezTo>
                    <a:cubicBezTo>
                      <a:pt x="111" y="93"/>
                      <a:pt x="111" y="96"/>
                      <a:pt x="109" y="97"/>
                    </a:cubicBezTo>
                    <a:cubicBezTo>
                      <a:pt x="108" y="98"/>
                      <a:pt x="105" y="97"/>
                      <a:pt x="104" y="97"/>
                    </a:cubicBezTo>
                    <a:cubicBezTo>
                      <a:pt x="101" y="94"/>
                      <a:pt x="98" y="92"/>
                      <a:pt x="96" y="89"/>
                    </a:cubicBezTo>
                    <a:cubicBezTo>
                      <a:pt x="93" y="85"/>
                      <a:pt x="91" y="81"/>
                      <a:pt x="88" y="77"/>
                    </a:cubicBezTo>
                    <a:cubicBezTo>
                      <a:pt x="78" y="66"/>
                      <a:pt x="66" y="68"/>
                      <a:pt x="57" y="77"/>
                    </a:cubicBezTo>
                    <a:cubicBezTo>
                      <a:pt x="54" y="79"/>
                      <a:pt x="55" y="81"/>
                      <a:pt x="57" y="83"/>
                    </a:cubicBezTo>
                    <a:cubicBezTo>
                      <a:pt x="58" y="83"/>
                      <a:pt x="59" y="84"/>
                      <a:pt x="60" y="84"/>
                    </a:cubicBezTo>
                    <a:cubicBezTo>
                      <a:pt x="65" y="86"/>
                      <a:pt x="69" y="88"/>
                      <a:pt x="73" y="89"/>
                    </a:cubicBezTo>
                    <a:cubicBezTo>
                      <a:pt x="74" y="90"/>
                      <a:pt x="75" y="90"/>
                      <a:pt x="76" y="91"/>
                    </a:cubicBezTo>
                    <a:cubicBezTo>
                      <a:pt x="77" y="92"/>
                      <a:pt x="77" y="93"/>
                      <a:pt x="75" y="94"/>
                    </a:cubicBezTo>
                    <a:cubicBezTo>
                      <a:pt x="74" y="95"/>
                      <a:pt x="72" y="95"/>
                      <a:pt x="71" y="95"/>
                    </a:cubicBezTo>
                    <a:cubicBezTo>
                      <a:pt x="68" y="96"/>
                      <a:pt x="65" y="96"/>
                      <a:pt x="63" y="97"/>
                    </a:cubicBezTo>
                    <a:cubicBezTo>
                      <a:pt x="61" y="98"/>
                      <a:pt x="59" y="100"/>
                      <a:pt x="59" y="101"/>
                    </a:cubicBezTo>
                    <a:cubicBezTo>
                      <a:pt x="59" y="102"/>
                      <a:pt x="61" y="104"/>
                      <a:pt x="62" y="105"/>
                    </a:cubicBezTo>
                    <a:cubicBezTo>
                      <a:pt x="63" y="106"/>
                      <a:pt x="64" y="106"/>
                      <a:pt x="65" y="107"/>
                    </a:cubicBezTo>
                    <a:cubicBezTo>
                      <a:pt x="67" y="108"/>
                      <a:pt x="69" y="109"/>
                      <a:pt x="70" y="110"/>
                    </a:cubicBezTo>
                    <a:cubicBezTo>
                      <a:pt x="72" y="113"/>
                      <a:pt x="74" y="113"/>
                      <a:pt x="76" y="112"/>
                    </a:cubicBezTo>
                    <a:cubicBezTo>
                      <a:pt x="79" y="110"/>
                      <a:pt x="81" y="109"/>
                      <a:pt x="84" y="107"/>
                    </a:cubicBezTo>
                    <a:cubicBezTo>
                      <a:pt x="87" y="105"/>
                      <a:pt x="87" y="105"/>
                      <a:pt x="89" y="108"/>
                    </a:cubicBezTo>
                    <a:cubicBezTo>
                      <a:pt x="91" y="112"/>
                      <a:pt x="94" y="115"/>
                      <a:pt x="99" y="114"/>
                    </a:cubicBezTo>
                    <a:cubicBezTo>
                      <a:pt x="102" y="114"/>
                      <a:pt x="106" y="112"/>
                      <a:pt x="109" y="111"/>
                    </a:cubicBezTo>
                    <a:cubicBezTo>
                      <a:pt x="111" y="110"/>
                      <a:pt x="113" y="109"/>
                      <a:pt x="116" y="109"/>
                    </a:cubicBezTo>
                    <a:cubicBezTo>
                      <a:pt x="121" y="108"/>
                      <a:pt x="124" y="112"/>
                      <a:pt x="124" y="118"/>
                    </a:cubicBezTo>
                    <a:cubicBezTo>
                      <a:pt x="125" y="124"/>
                      <a:pt x="122" y="128"/>
                      <a:pt x="118" y="131"/>
                    </a:cubicBezTo>
                    <a:cubicBezTo>
                      <a:pt x="114" y="135"/>
                      <a:pt x="112" y="139"/>
                      <a:pt x="114" y="145"/>
                    </a:cubicBezTo>
                    <a:cubicBezTo>
                      <a:pt x="116" y="150"/>
                      <a:pt x="114" y="155"/>
                      <a:pt x="109" y="159"/>
                    </a:cubicBezTo>
                    <a:cubicBezTo>
                      <a:pt x="106" y="162"/>
                      <a:pt x="103" y="164"/>
                      <a:pt x="99" y="167"/>
                    </a:cubicBezTo>
                    <a:cubicBezTo>
                      <a:pt x="95" y="169"/>
                      <a:pt x="89" y="184"/>
                      <a:pt x="90" y="189"/>
                    </a:cubicBezTo>
                    <a:cubicBezTo>
                      <a:pt x="90" y="190"/>
                      <a:pt x="91" y="191"/>
                      <a:pt x="90" y="192"/>
                    </a:cubicBezTo>
                    <a:cubicBezTo>
                      <a:pt x="90" y="197"/>
                      <a:pt x="87" y="196"/>
                      <a:pt x="82" y="197"/>
                    </a:cubicBezTo>
                    <a:cubicBezTo>
                      <a:pt x="79" y="198"/>
                      <a:pt x="80" y="192"/>
                      <a:pt x="79" y="189"/>
                    </a:cubicBezTo>
                    <a:cubicBezTo>
                      <a:pt x="78" y="186"/>
                      <a:pt x="78" y="183"/>
                      <a:pt x="79" y="181"/>
                    </a:cubicBezTo>
                    <a:cubicBezTo>
                      <a:pt x="79" y="178"/>
                      <a:pt x="81" y="176"/>
                      <a:pt x="81" y="173"/>
                    </a:cubicBezTo>
                    <a:cubicBezTo>
                      <a:pt x="83" y="168"/>
                      <a:pt x="82" y="163"/>
                      <a:pt x="78" y="159"/>
                    </a:cubicBezTo>
                    <a:cubicBezTo>
                      <a:pt x="76" y="158"/>
                      <a:pt x="74" y="156"/>
                      <a:pt x="73" y="154"/>
                    </a:cubicBezTo>
                    <a:cubicBezTo>
                      <a:pt x="66" y="148"/>
                      <a:pt x="63" y="141"/>
                      <a:pt x="63" y="132"/>
                    </a:cubicBezTo>
                    <a:cubicBezTo>
                      <a:pt x="63" y="128"/>
                      <a:pt x="65" y="126"/>
                      <a:pt x="69" y="126"/>
                    </a:cubicBezTo>
                    <a:cubicBezTo>
                      <a:pt x="70" y="126"/>
                      <a:pt x="71" y="125"/>
                      <a:pt x="72" y="125"/>
                    </a:cubicBezTo>
                    <a:cubicBezTo>
                      <a:pt x="71" y="122"/>
                      <a:pt x="70" y="120"/>
                      <a:pt x="66" y="120"/>
                    </a:cubicBezTo>
                    <a:cubicBezTo>
                      <a:pt x="63" y="120"/>
                      <a:pt x="61" y="118"/>
                      <a:pt x="60" y="115"/>
                    </a:cubicBezTo>
                    <a:cubicBezTo>
                      <a:pt x="59" y="114"/>
                      <a:pt x="59" y="112"/>
                      <a:pt x="59" y="111"/>
                    </a:cubicBezTo>
                    <a:cubicBezTo>
                      <a:pt x="57" y="108"/>
                      <a:pt x="57" y="104"/>
                      <a:pt x="55" y="102"/>
                    </a:cubicBezTo>
                    <a:cubicBezTo>
                      <a:pt x="53" y="99"/>
                      <a:pt x="52" y="97"/>
                      <a:pt x="52" y="94"/>
                    </a:cubicBezTo>
                    <a:cubicBezTo>
                      <a:pt x="52" y="92"/>
                      <a:pt x="51" y="91"/>
                      <a:pt x="50" y="89"/>
                    </a:cubicBezTo>
                    <a:cubicBezTo>
                      <a:pt x="47" y="87"/>
                      <a:pt x="45" y="84"/>
                      <a:pt x="42" y="82"/>
                    </a:cubicBezTo>
                    <a:cubicBezTo>
                      <a:pt x="41" y="81"/>
                      <a:pt x="40" y="80"/>
                      <a:pt x="38" y="78"/>
                    </a:cubicBezTo>
                    <a:cubicBezTo>
                      <a:pt x="38" y="81"/>
                      <a:pt x="38" y="83"/>
                      <a:pt x="38" y="84"/>
                    </a:cubicBezTo>
                    <a:cubicBezTo>
                      <a:pt x="38" y="86"/>
                      <a:pt x="38" y="89"/>
                      <a:pt x="37" y="91"/>
                    </a:cubicBezTo>
                    <a:cubicBezTo>
                      <a:pt x="37" y="92"/>
                      <a:pt x="35" y="94"/>
                      <a:pt x="34" y="94"/>
                    </a:cubicBezTo>
                    <a:cubicBezTo>
                      <a:pt x="33" y="94"/>
                      <a:pt x="31" y="92"/>
                      <a:pt x="30" y="91"/>
                    </a:cubicBezTo>
                    <a:cubicBezTo>
                      <a:pt x="30" y="89"/>
                      <a:pt x="30" y="86"/>
                      <a:pt x="30" y="84"/>
                    </a:cubicBezTo>
                    <a:cubicBezTo>
                      <a:pt x="32" y="73"/>
                      <a:pt x="33" y="62"/>
                      <a:pt x="32" y="52"/>
                    </a:cubicBezTo>
                    <a:cubicBezTo>
                      <a:pt x="32" y="48"/>
                      <a:pt x="31" y="44"/>
                      <a:pt x="30" y="39"/>
                    </a:cubicBezTo>
                    <a:cubicBezTo>
                      <a:pt x="10" y="64"/>
                      <a:pt x="0" y="108"/>
                      <a:pt x="20" y="148"/>
                    </a:cubicBezTo>
                    <a:cubicBezTo>
                      <a:pt x="42" y="190"/>
                      <a:pt x="89" y="211"/>
                      <a:pt x="135" y="199"/>
                    </a:cubicBezTo>
                    <a:cubicBezTo>
                      <a:pt x="147" y="196"/>
                      <a:pt x="158" y="191"/>
                      <a:pt x="167" y="185"/>
                    </a:cubicBezTo>
                    <a:cubicBezTo>
                      <a:pt x="162" y="183"/>
                      <a:pt x="155" y="180"/>
                      <a:pt x="154" y="161"/>
                    </a:cubicBezTo>
                    <a:cubicBezTo>
                      <a:pt x="153" y="133"/>
                      <a:pt x="157" y="127"/>
                      <a:pt x="160" y="127"/>
                    </a:cubicBezTo>
                    <a:cubicBezTo>
                      <a:pt x="162" y="127"/>
                      <a:pt x="164" y="126"/>
                      <a:pt x="172" y="134"/>
                    </a:cubicBezTo>
                    <a:cubicBezTo>
                      <a:pt x="179" y="143"/>
                      <a:pt x="183" y="139"/>
                      <a:pt x="184" y="133"/>
                    </a:cubicBezTo>
                    <a:cubicBezTo>
                      <a:pt x="184" y="127"/>
                      <a:pt x="190" y="118"/>
                      <a:pt x="193" y="127"/>
                    </a:cubicBezTo>
                    <a:cubicBezTo>
                      <a:pt x="194" y="133"/>
                      <a:pt x="198" y="141"/>
                      <a:pt x="201" y="146"/>
                    </a:cubicBezTo>
                    <a:cubicBezTo>
                      <a:pt x="207" y="135"/>
                      <a:pt x="210" y="123"/>
                      <a:pt x="211" y="111"/>
                    </a:cubicBezTo>
                    <a:cubicBezTo>
                      <a:pt x="209" y="110"/>
                      <a:pt x="208" y="110"/>
                      <a:pt x="206" y="109"/>
                    </a:cubicBezTo>
                    <a:cubicBezTo>
                      <a:pt x="200" y="106"/>
                      <a:pt x="196" y="101"/>
                      <a:pt x="196"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600">
                  <a:latin typeface="+mn-lt"/>
                  <a:ea typeface="+mn-ea"/>
                </a:endParaRPr>
              </a:p>
            </p:txBody>
          </p:sp>
          <p:sp>
            <p:nvSpPr>
              <p:cNvPr id="79" name="Freeform 35"/>
              <p:cNvSpPr>
                <a:spLocks noEditPoints="1"/>
              </p:cNvSpPr>
              <p:nvPr/>
            </p:nvSpPr>
            <p:spPr bwMode="auto">
              <a:xfrm>
                <a:off x="7275513" y="5302250"/>
                <a:ext cx="1012825" cy="1012825"/>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58 w 352"/>
                  <a:gd name="T11" fmla="*/ 261 h 352"/>
                  <a:gd name="T12" fmla="*/ 188 w 352"/>
                  <a:gd name="T13" fmla="*/ 294 h 352"/>
                  <a:gd name="T14" fmla="*/ 96 w 352"/>
                  <a:gd name="T15" fmla="*/ 263 h 352"/>
                  <a:gd name="T16" fmla="*/ 59 w 352"/>
                  <a:gd name="T17" fmla="*/ 189 h 352"/>
                  <a:gd name="T18" fmla="*/ 157 w 352"/>
                  <a:gd name="T19" fmla="*/ 60 h 352"/>
                  <a:gd name="T20" fmla="*/ 175 w 352"/>
                  <a:gd name="T21" fmla="*/ 58 h 352"/>
                  <a:gd name="T22" fmla="*/ 176 w 352"/>
                  <a:gd name="T23" fmla="*/ 58 h 352"/>
                  <a:gd name="T24" fmla="*/ 196 w 352"/>
                  <a:gd name="T25" fmla="*/ 60 h 352"/>
                  <a:gd name="T26" fmla="*/ 272 w 352"/>
                  <a:gd name="T27" fmla="*/ 108 h 352"/>
                  <a:gd name="T28" fmla="*/ 293 w 352"/>
                  <a:gd name="T29" fmla="*/ 162 h 352"/>
                  <a:gd name="T30" fmla="*/ 258 w 352"/>
                  <a:gd name="T31" fmla="*/ 26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258" y="261"/>
                    </a:moveTo>
                    <a:cubicBezTo>
                      <a:pt x="238" y="280"/>
                      <a:pt x="215" y="291"/>
                      <a:pt x="188" y="294"/>
                    </a:cubicBezTo>
                    <a:cubicBezTo>
                      <a:pt x="153" y="297"/>
                      <a:pt x="122" y="287"/>
                      <a:pt x="96" y="263"/>
                    </a:cubicBezTo>
                    <a:cubicBezTo>
                      <a:pt x="75" y="243"/>
                      <a:pt x="62" y="218"/>
                      <a:pt x="59" y="189"/>
                    </a:cubicBezTo>
                    <a:cubicBezTo>
                      <a:pt x="52" y="127"/>
                      <a:pt x="96" y="69"/>
                      <a:pt x="157" y="60"/>
                    </a:cubicBezTo>
                    <a:cubicBezTo>
                      <a:pt x="163" y="59"/>
                      <a:pt x="169" y="59"/>
                      <a:pt x="175" y="58"/>
                    </a:cubicBezTo>
                    <a:cubicBezTo>
                      <a:pt x="176" y="58"/>
                      <a:pt x="176" y="58"/>
                      <a:pt x="176" y="58"/>
                    </a:cubicBezTo>
                    <a:cubicBezTo>
                      <a:pt x="183" y="59"/>
                      <a:pt x="189" y="59"/>
                      <a:pt x="196" y="60"/>
                    </a:cubicBezTo>
                    <a:cubicBezTo>
                      <a:pt x="227" y="66"/>
                      <a:pt x="253" y="82"/>
                      <a:pt x="272" y="108"/>
                    </a:cubicBezTo>
                    <a:cubicBezTo>
                      <a:pt x="283" y="124"/>
                      <a:pt x="291" y="142"/>
                      <a:pt x="293" y="162"/>
                    </a:cubicBezTo>
                    <a:cubicBezTo>
                      <a:pt x="297" y="200"/>
                      <a:pt x="286" y="234"/>
                      <a:pt x="258"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600">
                  <a:latin typeface="+mn-lt"/>
                  <a:ea typeface="+mn-ea"/>
                </a:endParaRPr>
              </a:p>
            </p:txBody>
          </p:sp>
        </p:grpSp>
        <p:sp>
          <p:nvSpPr>
            <p:cNvPr id="88" name="Text Box 10"/>
            <p:cNvSpPr txBox="1">
              <a:spLocks noChangeArrowheads="1"/>
            </p:cNvSpPr>
            <p:nvPr/>
          </p:nvSpPr>
          <p:spPr bwMode="auto">
            <a:xfrm>
              <a:off x="4796370" y="2144161"/>
              <a:ext cx="1381341" cy="1626243"/>
            </a:xfrm>
            <a:prstGeom prst="rect">
              <a:avLst/>
            </a:prstGeom>
            <a:noFill/>
            <a:ln w="9525">
              <a:noFill/>
              <a:miter lim="800000"/>
              <a:headEnd/>
              <a:tailEnd/>
            </a:ln>
          </p:spPr>
          <p:txBody>
            <a:bodyPr wrap="square" lIns="45720" tIns="22860" rIns="45720" bIns="22860">
              <a:spAutoFit/>
            </a:bodyPr>
            <a:lstStyle/>
            <a:p>
              <a:r>
                <a:rPr lang="zh-CN" altLang="en-US" sz="1100" dirty="0" smtClean="0"/>
                <a:t>传统</a:t>
              </a:r>
              <a:r>
                <a:rPr lang="zh-CN" altLang="en-US" sz="1100" dirty="0"/>
                <a:t>互联网招聘的盈利</a:t>
              </a:r>
              <a:r>
                <a:rPr lang="zh-CN" altLang="en-US" sz="1100" dirty="0" smtClean="0"/>
                <a:t>点（虔诚无忧）：</a:t>
              </a:r>
              <a:endParaRPr lang="en-US" altLang="zh-CN" sz="1100" dirty="0" smtClean="0"/>
            </a:p>
            <a:p>
              <a:pPr marL="171450" indent="-171450">
                <a:buFont typeface="Arial" pitchFamily="34" charset="0"/>
                <a:buChar char="•"/>
              </a:pPr>
              <a:r>
                <a:rPr lang="zh-CN" altLang="en-US" sz="1100" dirty="0" smtClean="0"/>
                <a:t>广告</a:t>
              </a:r>
              <a:r>
                <a:rPr lang="zh-CN" altLang="en-US" sz="1100" dirty="0"/>
                <a:t>位收费</a:t>
              </a:r>
            </a:p>
            <a:p>
              <a:pPr marL="171450" indent="-171450">
                <a:buFont typeface="Arial" pitchFamily="34" charset="0"/>
                <a:buChar char="•"/>
              </a:pPr>
              <a:r>
                <a:rPr lang="zh-CN" altLang="en-US" sz="1100" dirty="0"/>
                <a:t>企业会员费</a:t>
              </a:r>
            </a:p>
            <a:p>
              <a:pPr marL="171450" indent="-171450">
                <a:buFont typeface="Arial" pitchFamily="34" charset="0"/>
                <a:buChar char="•"/>
              </a:pPr>
              <a:r>
                <a:rPr lang="zh-CN" altLang="en-US" sz="1100" dirty="0"/>
                <a:t>增值服务费</a:t>
              </a:r>
            </a:p>
            <a:p>
              <a:pPr marL="171450" indent="-171450">
                <a:buFont typeface="Arial" pitchFamily="34" charset="0"/>
                <a:buChar char="•"/>
              </a:pPr>
              <a:r>
                <a:rPr lang="zh-CN" altLang="en-US" sz="1100" dirty="0"/>
                <a:t>猎头费</a:t>
              </a:r>
            </a:p>
            <a:p>
              <a:pPr marL="171450" indent="-171450">
                <a:buFont typeface="Arial" pitchFamily="34" charset="0"/>
                <a:buChar char="•"/>
              </a:pPr>
              <a:r>
                <a:rPr lang="zh-CN" altLang="en-US" sz="1100" dirty="0"/>
                <a:t>培训费</a:t>
              </a:r>
            </a:p>
            <a:p>
              <a:pPr marL="171450" indent="-171450">
                <a:buFont typeface="Arial" pitchFamily="34" charset="0"/>
                <a:buChar char="•"/>
              </a:pPr>
              <a:r>
                <a:rPr lang="zh-CN" altLang="en-US" sz="1100" dirty="0"/>
                <a:t>外包费</a:t>
              </a:r>
            </a:p>
            <a:p>
              <a:pPr marL="171450" indent="-171450">
                <a:buFont typeface="Arial" pitchFamily="34" charset="0"/>
                <a:buChar char="•"/>
              </a:pPr>
              <a:r>
                <a:rPr lang="zh-CN" altLang="en-US" sz="1100" dirty="0"/>
                <a:t>咨询</a:t>
              </a:r>
              <a:r>
                <a:rPr lang="zh-CN" altLang="en-US" sz="1100" dirty="0" smtClean="0"/>
                <a:t>费</a:t>
              </a:r>
              <a:endParaRPr lang="zh-CN" altLang="en-US" sz="1100" dirty="0"/>
            </a:p>
            <a:p>
              <a:pPr algn="just" defTabSz="685754" eaLnBrk="1" fontAlgn="auto" hangingPunct="1">
                <a:lnSpc>
                  <a:spcPct val="120000"/>
                </a:lnSpc>
                <a:spcBef>
                  <a:spcPts val="0"/>
                </a:spcBef>
                <a:spcAft>
                  <a:spcPts val="0"/>
                </a:spcAft>
                <a:defRPr/>
              </a:pPr>
              <a:endParaRPr lang="zh-CN" altLang="en-US" sz="300" dirty="0">
                <a:solidFill>
                  <a:schemeClr val="tx1">
                    <a:lumMod val="95000"/>
                    <a:lumOff val="5000"/>
                  </a:schemeClr>
                </a:solidFill>
                <a:latin typeface="微软雅黑" pitchFamily="34" charset="-122"/>
                <a:ea typeface="+mn-ea"/>
              </a:endParaRPr>
            </a:p>
          </p:txBody>
        </p:sp>
      </p:grpSp>
      <p:grpSp>
        <p:nvGrpSpPr>
          <p:cNvPr id="99" name="组合 98"/>
          <p:cNvGrpSpPr>
            <a:grpSpLocks/>
          </p:cNvGrpSpPr>
          <p:nvPr/>
        </p:nvGrpSpPr>
        <p:grpSpPr bwMode="auto">
          <a:xfrm>
            <a:off x="6672264" y="2119313"/>
            <a:ext cx="2099596" cy="1262856"/>
            <a:chOff x="6671602" y="2119906"/>
            <a:chExt cx="2100792" cy="1262608"/>
          </a:xfrm>
        </p:grpSpPr>
        <p:sp>
          <p:nvSpPr>
            <p:cNvPr id="26639" name="Freeform 31"/>
            <p:cNvSpPr>
              <a:spLocks noChangeAspect="1" noEditPoints="1"/>
            </p:cNvSpPr>
            <p:nvPr/>
          </p:nvSpPr>
          <p:spPr bwMode="auto">
            <a:xfrm>
              <a:off x="6671602" y="2119906"/>
              <a:ext cx="432000" cy="432851"/>
            </a:xfrm>
            <a:custGeom>
              <a:avLst/>
              <a:gdLst>
                <a:gd name="T0" fmla="*/ 333257143 w 280"/>
                <a:gd name="T1" fmla="*/ 0 h 280"/>
                <a:gd name="T2" fmla="*/ 0 w 280"/>
                <a:gd name="T3" fmla="*/ 334572180 h 280"/>
                <a:gd name="T4" fmla="*/ 333257143 w 280"/>
                <a:gd name="T5" fmla="*/ 669142815 h 280"/>
                <a:gd name="T6" fmla="*/ 666514286 w 280"/>
                <a:gd name="T7" fmla="*/ 334572180 h 280"/>
                <a:gd name="T8" fmla="*/ 333257143 w 280"/>
                <a:gd name="T9" fmla="*/ 0 h 280"/>
                <a:gd name="T10" fmla="*/ 440376171 w 280"/>
                <a:gd name="T11" fmla="*/ 164896134 h 280"/>
                <a:gd name="T12" fmla="*/ 502266343 w 280"/>
                <a:gd name="T13" fmla="*/ 227030350 h 280"/>
                <a:gd name="T14" fmla="*/ 440376171 w 280"/>
                <a:gd name="T15" fmla="*/ 291554521 h 280"/>
                <a:gd name="T16" fmla="*/ 414190800 w 280"/>
                <a:gd name="T17" fmla="*/ 284386199 h 280"/>
                <a:gd name="T18" fmla="*/ 376103829 w 280"/>
                <a:gd name="T19" fmla="*/ 227030350 h 280"/>
                <a:gd name="T20" fmla="*/ 440376171 w 280"/>
                <a:gd name="T21" fmla="*/ 164896134 h 280"/>
                <a:gd name="T22" fmla="*/ 335637771 w 280"/>
                <a:gd name="T23" fmla="*/ 229420305 h 280"/>
                <a:gd name="T24" fmla="*/ 397527943 w 280"/>
                <a:gd name="T25" fmla="*/ 293944476 h 280"/>
                <a:gd name="T26" fmla="*/ 335637771 w 280"/>
                <a:gd name="T27" fmla="*/ 356080237 h 280"/>
                <a:gd name="T28" fmla="*/ 273747600 w 280"/>
                <a:gd name="T29" fmla="*/ 293944476 h 280"/>
                <a:gd name="T30" fmla="*/ 335637771 w 280"/>
                <a:gd name="T31" fmla="*/ 229420305 h 280"/>
                <a:gd name="T32" fmla="*/ 226138114 w 280"/>
                <a:gd name="T33" fmla="*/ 164896134 h 280"/>
                <a:gd name="T34" fmla="*/ 288029829 w 280"/>
                <a:gd name="T35" fmla="*/ 227030350 h 280"/>
                <a:gd name="T36" fmla="*/ 288029829 w 280"/>
                <a:gd name="T37" fmla="*/ 231810261 h 280"/>
                <a:gd name="T38" fmla="*/ 259463829 w 280"/>
                <a:gd name="T39" fmla="*/ 281996243 h 280"/>
                <a:gd name="T40" fmla="*/ 226138114 w 280"/>
                <a:gd name="T41" fmla="*/ 291554521 h 280"/>
                <a:gd name="T42" fmla="*/ 161867314 w 280"/>
                <a:gd name="T43" fmla="*/ 227030350 h 280"/>
                <a:gd name="T44" fmla="*/ 226138114 w 280"/>
                <a:gd name="T45" fmla="*/ 164896134 h 280"/>
                <a:gd name="T46" fmla="*/ 214236514 w 280"/>
                <a:gd name="T47" fmla="*/ 461230567 h 280"/>
                <a:gd name="T48" fmla="*/ 123781886 w 280"/>
                <a:gd name="T49" fmla="*/ 444502421 h 280"/>
                <a:gd name="T50" fmla="*/ 119020629 w 280"/>
                <a:gd name="T51" fmla="*/ 442112466 h 280"/>
                <a:gd name="T52" fmla="*/ 119020629 w 280"/>
                <a:gd name="T53" fmla="*/ 442112466 h 280"/>
                <a:gd name="T54" fmla="*/ 119020629 w 280"/>
                <a:gd name="T55" fmla="*/ 375198339 h 280"/>
                <a:gd name="T56" fmla="*/ 199954286 w 280"/>
                <a:gd name="T57" fmla="*/ 296334432 h 280"/>
                <a:gd name="T58" fmla="*/ 252323486 w 280"/>
                <a:gd name="T59" fmla="*/ 296334432 h 280"/>
                <a:gd name="T60" fmla="*/ 257084743 w 280"/>
                <a:gd name="T61" fmla="*/ 296334432 h 280"/>
                <a:gd name="T62" fmla="*/ 280887943 w 280"/>
                <a:gd name="T63" fmla="*/ 348910370 h 280"/>
                <a:gd name="T64" fmla="*/ 214236514 w 280"/>
                <a:gd name="T65" fmla="*/ 442112466 h 280"/>
                <a:gd name="T66" fmla="*/ 214236514 w 280"/>
                <a:gd name="T67" fmla="*/ 461230567 h 280"/>
                <a:gd name="T68" fmla="*/ 442755257 w 280"/>
                <a:gd name="T69" fmla="*/ 506636637 h 280"/>
                <a:gd name="T70" fmla="*/ 442755257 w 280"/>
                <a:gd name="T71" fmla="*/ 506636637 h 280"/>
                <a:gd name="T72" fmla="*/ 437995543 w 280"/>
                <a:gd name="T73" fmla="*/ 509026592 h 280"/>
                <a:gd name="T74" fmla="*/ 342778114 w 280"/>
                <a:gd name="T75" fmla="*/ 525754738 h 280"/>
                <a:gd name="T76" fmla="*/ 233280000 w 280"/>
                <a:gd name="T77" fmla="*/ 509026592 h 280"/>
                <a:gd name="T78" fmla="*/ 228518743 w 280"/>
                <a:gd name="T79" fmla="*/ 506636637 h 280"/>
                <a:gd name="T80" fmla="*/ 228518743 w 280"/>
                <a:gd name="T81" fmla="*/ 506636637 h 280"/>
                <a:gd name="T82" fmla="*/ 228518743 w 280"/>
                <a:gd name="T83" fmla="*/ 442112466 h 280"/>
                <a:gd name="T84" fmla="*/ 309452400 w 280"/>
                <a:gd name="T85" fmla="*/ 360858603 h 280"/>
                <a:gd name="T86" fmla="*/ 361821600 w 280"/>
                <a:gd name="T87" fmla="*/ 360858603 h 280"/>
                <a:gd name="T88" fmla="*/ 442755257 w 280"/>
                <a:gd name="T89" fmla="*/ 442112466 h 280"/>
                <a:gd name="T90" fmla="*/ 442755257 w 280"/>
                <a:gd name="T91" fmla="*/ 506636637 h 280"/>
                <a:gd name="T92" fmla="*/ 547493657 w 280"/>
                <a:gd name="T93" fmla="*/ 442112466 h 280"/>
                <a:gd name="T94" fmla="*/ 547493657 w 280"/>
                <a:gd name="T95" fmla="*/ 442112466 h 280"/>
                <a:gd name="T96" fmla="*/ 542732400 w 280"/>
                <a:gd name="T97" fmla="*/ 444502421 h 280"/>
                <a:gd name="T98" fmla="*/ 457039029 w 280"/>
                <a:gd name="T99" fmla="*/ 461230567 h 280"/>
                <a:gd name="T100" fmla="*/ 457039029 w 280"/>
                <a:gd name="T101" fmla="*/ 442112466 h 280"/>
                <a:gd name="T102" fmla="*/ 390387600 w 280"/>
                <a:gd name="T103" fmla="*/ 348910370 h 280"/>
                <a:gd name="T104" fmla="*/ 414190800 w 280"/>
                <a:gd name="T105" fmla="*/ 296334432 h 280"/>
                <a:gd name="T106" fmla="*/ 466560000 w 280"/>
                <a:gd name="T107" fmla="*/ 296334432 h 280"/>
                <a:gd name="T108" fmla="*/ 547493657 w 280"/>
                <a:gd name="T109" fmla="*/ 375198339 h 280"/>
                <a:gd name="T110" fmla="*/ 547493657 w 280"/>
                <a:gd name="T111" fmla="*/ 442112466 h 2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80" h="280">
                  <a:moveTo>
                    <a:pt x="140" y="0"/>
                  </a:moveTo>
                  <a:cubicBezTo>
                    <a:pt x="62" y="0"/>
                    <a:pt x="0" y="62"/>
                    <a:pt x="0" y="140"/>
                  </a:cubicBezTo>
                  <a:cubicBezTo>
                    <a:pt x="0" y="217"/>
                    <a:pt x="62" y="280"/>
                    <a:pt x="140" y="280"/>
                  </a:cubicBezTo>
                  <a:cubicBezTo>
                    <a:pt x="217" y="280"/>
                    <a:pt x="280" y="217"/>
                    <a:pt x="280" y="140"/>
                  </a:cubicBezTo>
                  <a:cubicBezTo>
                    <a:pt x="280" y="62"/>
                    <a:pt x="217" y="0"/>
                    <a:pt x="140" y="0"/>
                  </a:cubicBezTo>
                  <a:close/>
                  <a:moveTo>
                    <a:pt x="185" y="69"/>
                  </a:moveTo>
                  <a:cubicBezTo>
                    <a:pt x="199" y="69"/>
                    <a:pt x="211" y="81"/>
                    <a:pt x="211" y="95"/>
                  </a:cubicBezTo>
                  <a:cubicBezTo>
                    <a:pt x="211" y="110"/>
                    <a:pt x="199" y="122"/>
                    <a:pt x="185" y="122"/>
                  </a:cubicBezTo>
                  <a:cubicBezTo>
                    <a:pt x="181" y="122"/>
                    <a:pt x="177" y="121"/>
                    <a:pt x="174" y="119"/>
                  </a:cubicBezTo>
                  <a:cubicBezTo>
                    <a:pt x="173" y="109"/>
                    <a:pt x="167" y="100"/>
                    <a:pt x="158" y="95"/>
                  </a:cubicBezTo>
                  <a:cubicBezTo>
                    <a:pt x="159" y="81"/>
                    <a:pt x="170" y="69"/>
                    <a:pt x="185" y="69"/>
                  </a:cubicBezTo>
                  <a:close/>
                  <a:moveTo>
                    <a:pt x="141" y="96"/>
                  </a:moveTo>
                  <a:cubicBezTo>
                    <a:pt x="156" y="96"/>
                    <a:pt x="167" y="108"/>
                    <a:pt x="167" y="123"/>
                  </a:cubicBezTo>
                  <a:cubicBezTo>
                    <a:pt x="167" y="137"/>
                    <a:pt x="156" y="149"/>
                    <a:pt x="141" y="149"/>
                  </a:cubicBezTo>
                  <a:cubicBezTo>
                    <a:pt x="127" y="149"/>
                    <a:pt x="115" y="137"/>
                    <a:pt x="115" y="123"/>
                  </a:cubicBezTo>
                  <a:cubicBezTo>
                    <a:pt x="115" y="108"/>
                    <a:pt x="127" y="96"/>
                    <a:pt x="141" y="96"/>
                  </a:cubicBezTo>
                  <a:close/>
                  <a:moveTo>
                    <a:pt x="95" y="69"/>
                  </a:moveTo>
                  <a:cubicBezTo>
                    <a:pt x="109" y="69"/>
                    <a:pt x="121" y="81"/>
                    <a:pt x="121" y="95"/>
                  </a:cubicBezTo>
                  <a:cubicBezTo>
                    <a:pt x="121" y="96"/>
                    <a:pt x="121" y="96"/>
                    <a:pt x="121" y="97"/>
                  </a:cubicBezTo>
                  <a:cubicBezTo>
                    <a:pt x="115" y="102"/>
                    <a:pt x="110" y="109"/>
                    <a:pt x="109" y="118"/>
                  </a:cubicBezTo>
                  <a:cubicBezTo>
                    <a:pt x="105" y="120"/>
                    <a:pt x="100" y="122"/>
                    <a:pt x="95" y="122"/>
                  </a:cubicBezTo>
                  <a:cubicBezTo>
                    <a:pt x="80" y="122"/>
                    <a:pt x="68" y="110"/>
                    <a:pt x="68" y="95"/>
                  </a:cubicBezTo>
                  <a:cubicBezTo>
                    <a:pt x="68" y="81"/>
                    <a:pt x="80" y="69"/>
                    <a:pt x="95" y="69"/>
                  </a:cubicBezTo>
                  <a:close/>
                  <a:moveTo>
                    <a:pt x="90" y="193"/>
                  </a:moveTo>
                  <a:cubicBezTo>
                    <a:pt x="79" y="192"/>
                    <a:pt x="66" y="190"/>
                    <a:pt x="52" y="186"/>
                  </a:cubicBezTo>
                  <a:cubicBezTo>
                    <a:pt x="50" y="185"/>
                    <a:pt x="50" y="185"/>
                    <a:pt x="50" y="185"/>
                  </a:cubicBezTo>
                  <a:cubicBezTo>
                    <a:pt x="50" y="185"/>
                    <a:pt x="50" y="185"/>
                    <a:pt x="50" y="185"/>
                  </a:cubicBezTo>
                  <a:cubicBezTo>
                    <a:pt x="50" y="157"/>
                    <a:pt x="50" y="157"/>
                    <a:pt x="50" y="157"/>
                  </a:cubicBezTo>
                  <a:cubicBezTo>
                    <a:pt x="50" y="139"/>
                    <a:pt x="65" y="124"/>
                    <a:pt x="84" y="124"/>
                  </a:cubicBezTo>
                  <a:cubicBezTo>
                    <a:pt x="106" y="124"/>
                    <a:pt x="106" y="124"/>
                    <a:pt x="106" y="124"/>
                  </a:cubicBezTo>
                  <a:cubicBezTo>
                    <a:pt x="107" y="124"/>
                    <a:pt x="108" y="124"/>
                    <a:pt x="108" y="124"/>
                  </a:cubicBezTo>
                  <a:cubicBezTo>
                    <a:pt x="109" y="132"/>
                    <a:pt x="113" y="140"/>
                    <a:pt x="118" y="146"/>
                  </a:cubicBezTo>
                  <a:cubicBezTo>
                    <a:pt x="102" y="151"/>
                    <a:pt x="90" y="166"/>
                    <a:pt x="90" y="185"/>
                  </a:cubicBezTo>
                  <a:lnTo>
                    <a:pt x="90" y="193"/>
                  </a:lnTo>
                  <a:close/>
                  <a:moveTo>
                    <a:pt x="186" y="212"/>
                  </a:moveTo>
                  <a:cubicBezTo>
                    <a:pt x="186" y="212"/>
                    <a:pt x="186" y="212"/>
                    <a:pt x="186" y="212"/>
                  </a:cubicBezTo>
                  <a:cubicBezTo>
                    <a:pt x="184" y="213"/>
                    <a:pt x="184" y="213"/>
                    <a:pt x="184" y="213"/>
                  </a:cubicBezTo>
                  <a:cubicBezTo>
                    <a:pt x="183" y="213"/>
                    <a:pt x="169" y="220"/>
                    <a:pt x="144" y="220"/>
                  </a:cubicBezTo>
                  <a:cubicBezTo>
                    <a:pt x="131" y="220"/>
                    <a:pt x="116" y="218"/>
                    <a:pt x="98" y="213"/>
                  </a:cubicBezTo>
                  <a:cubicBezTo>
                    <a:pt x="96" y="212"/>
                    <a:pt x="96" y="212"/>
                    <a:pt x="96" y="212"/>
                  </a:cubicBezTo>
                  <a:cubicBezTo>
                    <a:pt x="96" y="212"/>
                    <a:pt x="96" y="212"/>
                    <a:pt x="96" y="212"/>
                  </a:cubicBezTo>
                  <a:cubicBezTo>
                    <a:pt x="96" y="185"/>
                    <a:pt x="96" y="185"/>
                    <a:pt x="96" y="185"/>
                  </a:cubicBezTo>
                  <a:cubicBezTo>
                    <a:pt x="96" y="166"/>
                    <a:pt x="111" y="151"/>
                    <a:pt x="130" y="151"/>
                  </a:cubicBezTo>
                  <a:cubicBezTo>
                    <a:pt x="152" y="151"/>
                    <a:pt x="152" y="151"/>
                    <a:pt x="152" y="151"/>
                  </a:cubicBezTo>
                  <a:cubicBezTo>
                    <a:pt x="171" y="151"/>
                    <a:pt x="186" y="166"/>
                    <a:pt x="186" y="185"/>
                  </a:cubicBezTo>
                  <a:lnTo>
                    <a:pt x="186" y="212"/>
                  </a:lnTo>
                  <a:close/>
                  <a:moveTo>
                    <a:pt x="230" y="185"/>
                  </a:moveTo>
                  <a:cubicBezTo>
                    <a:pt x="230" y="185"/>
                    <a:pt x="230" y="185"/>
                    <a:pt x="230" y="185"/>
                  </a:cubicBezTo>
                  <a:cubicBezTo>
                    <a:pt x="228" y="186"/>
                    <a:pt x="228" y="186"/>
                    <a:pt x="228" y="186"/>
                  </a:cubicBezTo>
                  <a:cubicBezTo>
                    <a:pt x="227" y="186"/>
                    <a:pt x="214" y="192"/>
                    <a:pt x="192" y="193"/>
                  </a:cubicBezTo>
                  <a:cubicBezTo>
                    <a:pt x="192" y="185"/>
                    <a:pt x="192" y="185"/>
                    <a:pt x="192" y="185"/>
                  </a:cubicBezTo>
                  <a:cubicBezTo>
                    <a:pt x="192" y="166"/>
                    <a:pt x="180" y="151"/>
                    <a:pt x="164" y="146"/>
                  </a:cubicBezTo>
                  <a:cubicBezTo>
                    <a:pt x="170" y="140"/>
                    <a:pt x="173" y="132"/>
                    <a:pt x="174" y="124"/>
                  </a:cubicBezTo>
                  <a:cubicBezTo>
                    <a:pt x="196" y="124"/>
                    <a:pt x="196" y="124"/>
                    <a:pt x="196" y="124"/>
                  </a:cubicBezTo>
                  <a:cubicBezTo>
                    <a:pt x="215" y="124"/>
                    <a:pt x="230" y="139"/>
                    <a:pt x="230" y="157"/>
                  </a:cubicBezTo>
                  <a:lnTo>
                    <a:pt x="230" y="18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90" name="Text Box 10"/>
            <p:cNvSpPr txBox="1">
              <a:spLocks noChangeArrowheads="1"/>
            </p:cNvSpPr>
            <p:nvPr/>
          </p:nvSpPr>
          <p:spPr bwMode="auto">
            <a:xfrm>
              <a:off x="7195776" y="2151650"/>
              <a:ext cx="1576618" cy="1230864"/>
            </a:xfrm>
            <a:prstGeom prst="rect">
              <a:avLst/>
            </a:prstGeom>
            <a:noFill/>
            <a:ln w="9525">
              <a:noFill/>
              <a:miter lim="800000"/>
              <a:headEnd/>
              <a:tailEnd/>
            </a:ln>
          </p:spPr>
          <p:txBody>
            <a:bodyPr wrap="square" lIns="45720" tIns="22860" rIns="45720" bIns="22860">
              <a:spAutoFit/>
            </a:bodyPr>
            <a:lstStyle/>
            <a:p>
              <a:r>
                <a:rPr lang="zh-CN" altLang="en-US" sz="1100" dirty="0" smtClean="0"/>
                <a:t>新型</a:t>
              </a:r>
              <a:r>
                <a:rPr lang="zh-CN" altLang="en-US" sz="1100" dirty="0"/>
                <a:t>互联网</a:t>
              </a:r>
              <a:r>
                <a:rPr lang="zh-CN" altLang="en-US" sz="1100" dirty="0" smtClean="0"/>
                <a:t>招聘（拉</a:t>
              </a:r>
              <a:r>
                <a:rPr lang="zh-CN" altLang="en-US" sz="1100" dirty="0"/>
                <a:t>勾网、</a:t>
              </a:r>
              <a:r>
                <a:rPr lang="en-US" altLang="zh-CN" sz="1100" dirty="0"/>
                <a:t>Boss</a:t>
              </a:r>
              <a:r>
                <a:rPr lang="zh-CN" altLang="en-US" sz="1100" dirty="0"/>
                <a:t>直</a:t>
              </a:r>
              <a:r>
                <a:rPr lang="zh-CN" altLang="en-US" sz="1100" dirty="0" smtClean="0"/>
                <a:t>聘）正在</a:t>
              </a:r>
              <a:r>
                <a:rPr lang="zh-CN" altLang="en-US" sz="1100" dirty="0"/>
                <a:t>依靠较佳的用户体验抢占市场份额，但其盈利模式还不够成熟，如何依托现有优势实现商业目标是发展的关键。</a:t>
              </a:r>
            </a:p>
          </p:txBody>
        </p:sp>
      </p:grpSp>
      <p:sp>
        <p:nvSpPr>
          <p:cNvPr id="91" name="Text Box 10"/>
          <p:cNvSpPr txBox="1">
            <a:spLocks noChangeArrowheads="1"/>
          </p:cNvSpPr>
          <p:nvPr/>
        </p:nvSpPr>
        <p:spPr bwMode="auto">
          <a:xfrm>
            <a:off x="4350739" y="1425134"/>
            <a:ext cx="1604962" cy="350417"/>
          </a:xfrm>
          <a:prstGeom prst="rect">
            <a:avLst/>
          </a:prstGeom>
          <a:noFill/>
          <a:ln w="9525">
            <a:noFill/>
            <a:miter lim="800000"/>
            <a:headEnd/>
            <a:tailEnd/>
          </a:ln>
        </p:spPr>
        <p:txBody>
          <a:bodyPr lIns="45720" tIns="22860" rIns="45720" bIns="22860">
            <a:spAutoFit/>
          </a:bodyPr>
          <a:lstStyle/>
          <a:p>
            <a:pPr defTabSz="1088232" eaLnBrk="1" fontAlgn="auto" hangingPunct="1">
              <a:lnSpc>
                <a:spcPct val="120000"/>
              </a:lnSpc>
              <a:spcBef>
                <a:spcPts val="0"/>
              </a:spcBef>
              <a:spcAft>
                <a:spcPts val="0"/>
              </a:spcAft>
              <a:defRPr/>
            </a:pPr>
            <a:r>
              <a:rPr lang="zh-CN" altLang="en-US" sz="1800" dirty="0" smtClean="0">
                <a:solidFill>
                  <a:schemeClr val="tx1">
                    <a:lumMod val="95000"/>
                    <a:lumOff val="5000"/>
                  </a:schemeClr>
                </a:solidFill>
                <a:latin typeface="微软雅黑" pitchFamily="34" charset="-122"/>
                <a:ea typeface="+mn-ea"/>
              </a:rPr>
              <a:t>盈利模式</a:t>
            </a:r>
            <a:endParaRPr lang="zh-CN" altLang="en-US" sz="1800" dirty="0">
              <a:solidFill>
                <a:schemeClr val="tx1">
                  <a:lumMod val="95000"/>
                  <a:lumOff val="5000"/>
                </a:schemeClr>
              </a:solidFill>
              <a:latin typeface="微软雅黑" pitchFamily="34" charset="-122"/>
              <a:ea typeface="+mn-ea"/>
            </a:endParaRPr>
          </a:p>
        </p:txBody>
      </p:sp>
      <p:grpSp>
        <p:nvGrpSpPr>
          <p:cNvPr id="102" name="组合 101"/>
          <p:cNvGrpSpPr>
            <a:grpSpLocks/>
          </p:cNvGrpSpPr>
          <p:nvPr/>
        </p:nvGrpSpPr>
        <p:grpSpPr bwMode="auto">
          <a:xfrm>
            <a:off x="1022350" y="269875"/>
            <a:ext cx="3036094" cy="606425"/>
            <a:chOff x="1021967" y="269923"/>
            <a:chExt cx="3438932" cy="606777"/>
          </a:xfrm>
        </p:grpSpPr>
        <p:sp>
          <p:nvSpPr>
            <p:cNvPr id="103" name="文本框 598"/>
            <p:cNvSpPr txBox="1">
              <a:spLocks noChangeArrowheads="1"/>
            </p:cNvSpPr>
            <p:nvPr/>
          </p:nvSpPr>
          <p:spPr bwMode="auto">
            <a:xfrm>
              <a:off x="1021967" y="269923"/>
              <a:ext cx="3438932" cy="400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smtClean="0">
                  <a:latin typeface="微软雅黑" panose="020B0503020204020204" pitchFamily="34" charset="-122"/>
                </a:rPr>
                <a:t>竞品分析</a:t>
              </a:r>
              <a:r>
                <a:rPr lang="en-US" altLang="zh-CN" sz="2000" b="1" dirty="0" smtClean="0">
                  <a:latin typeface="微软雅黑" panose="020B0503020204020204" pitchFamily="34" charset="-122"/>
                </a:rPr>
                <a:t>——</a:t>
              </a:r>
              <a:r>
                <a:rPr lang="zh-CN" altLang="en-US" sz="2000" b="1" dirty="0" smtClean="0">
                  <a:latin typeface="微软雅黑" panose="020B0503020204020204" pitchFamily="34" charset="-122"/>
                </a:rPr>
                <a:t>战略层分析</a:t>
              </a:r>
              <a:endParaRPr lang="id-ID" altLang="zh-CN" sz="2000" b="1" dirty="0">
                <a:latin typeface="微软雅黑" panose="020B0503020204020204" pitchFamily="34" charset="-122"/>
              </a:endParaRPr>
            </a:p>
          </p:txBody>
        </p:sp>
        <p:sp>
          <p:nvSpPr>
            <p:cNvPr id="104" name="文本框 602"/>
            <p:cNvSpPr txBox="1">
              <a:spLocks noChangeArrowheads="1"/>
            </p:cNvSpPr>
            <p:nvPr/>
          </p:nvSpPr>
          <p:spPr bwMode="auto">
            <a:xfrm>
              <a:off x="1042749" y="630479"/>
              <a:ext cx="2677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000" dirty="0" smtClean="0"/>
                <a:t>前程无忧、拉勾网、</a:t>
              </a:r>
              <a:r>
                <a:rPr lang="en-US" altLang="zh-CN" sz="1000" dirty="0" smtClean="0"/>
                <a:t>BOSS</a:t>
              </a:r>
              <a:r>
                <a:rPr lang="zh-CN" altLang="en-US" sz="1000" dirty="0" smtClean="0"/>
                <a:t>直聘</a:t>
              </a:r>
              <a:endParaRPr lang="zh-CN" altLang="en-US" sz="1000" dirty="0"/>
            </a:p>
          </p:txBody>
        </p:sp>
      </p:grpSp>
      <p:grpSp>
        <p:nvGrpSpPr>
          <p:cNvPr id="105" name="组合 104"/>
          <p:cNvGrpSpPr>
            <a:grpSpLocks/>
          </p:cNvGrpSpPr>
          <p:nvPr/>
        </p:nvGrpSpPr>
        <p:grpSpPr bwMode="auto">
          <a:xfrm>
            <a:off x="219247" y="315913"/>
            <a:ext cx="815974" cy="523220"/>
            <a:chOff x="4459073" y="864629"/>
            <a:chExt cx="742365" cy="477163"/>
          </a:xfrm>
        </p:grpSpPr>
        <p:sp>
          <p:nvSpPr>
            <p:cNvPr id="106" name="KSO_Shape"/>
            <p:cNvSpPr>
              <a:spLocks/>
            </p:cNvSpPr>
            <p:nvPr/>
          </p:nvSpPr>
          <p:spPr bwMode="auto">
            <a:xfrm>
              <a:off x="4459073"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107" name="文本框 605"/>
            <p:cNvSpPr txBox="1">
              <a:spLocks noChangeArrowheads="1"/>
            </p:cNvSpPr>
            <p:nvPr/>
          </p:nvSpPr>
          <p:spPr bwMode="auto">
            <a:xfrm>
              <a:off x="4508345" y="864629"/>
              <a:ext cx="621024"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solidFill>
                    <a:schemeClr val="bg1"/>
                  </a:solidFill>
                  <a:cs typeface="Arial" panose="020B0604020202020204" pitchFamily="34" charset="0"/>
                </a:rPr>
                <a:t>3.3</a:t>
              </a:r>
              <a:endParaRPr lang="zh-CN" altLang="en-US" sz="2800" dirty="0">
                <a:solidFill>
                  <a:schemeClr val="bg1"/>
                </a:solidFill>
                <a:cs typeface="Arial" panose="020B0604020202020204" pitchFamily="34" charset="0"/>
              </a:endParaRPr>
            </a:p>
          </p:txBody>
        </p:sp>
      </p:grpSp>
      <p:sp>
        <p:nvSpPr>
          <p:cNvPr id="94" name="矩形 93"/>
          <p:cNvSpPr/>
          <p:nvPr/>
        </p:nvSpPr>
        <p:spPr>
          <a:xfrm>
            <a:off x="4350738" y="4095591"/>
            <a:ext cx="4572000" cy="492443"/>
          </a:xfrm>
          <a:prstGeom prst="rect">
            <a:avLst/>
          </a:prstGeom>
        </p:spPr>
        <p:txBody>
          <a:bodyPr>
            <a:spAutoFit/>
          </a:bodyPr>
          <a:lstStyle/>
          <a:p>
            <a:r>
              <a:rPr lang="zh-CN" altLang="en-US" dirty="0"/>
              <a:t>传统的互联网招聘主要是向企业收费，必然会导致其服务的天枰倒向企业，忽略了求职者的使用体验。</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2" decel="100000" fill="hold" nodeType="afterEffect">
                                  <p:stCondLst>
                                    <p:cond delay="0"/>
                                  </p:stCondLst>
                                  <p:childTnLst>
                                    <p:set>
                                      <p:cBhvr>
                                        <p:cTn id="11" dur="1" fill="hold">
                                          <p:stCondLst>
                                            <p:cond delay="0"/>
                                          </p:stCondLst>
                                        </p:cTn>
                                        <p:tgtEl>
                                          <p:spTgt spid="98"/>
                                        </p:tgtEl>
                                        <p:attrNameLst>
                                          <p:attrName>style.visibility</p:attrName>
                                        </p:attrNameLst>
                                      </p:cBhvr>
                                      <p:to>
                                        <p:strVal val="visible"/>
                                      </p:to>
                                    </p:set>
                                    <p:anim calcmode="lin" valueType="num">
                                      <p:cBhvr additive="base">
                                        <p:cTn id="12" dur="500" fill="hold"/>
                                        <p:tgtEl>
                                          <p:spTgt spid="98"/>
                                        </p:tgtEl>
                                        <p:attrNameLst>
                                          <p:attrName>ppt_x</p:attrName>
                                        </p:attrNameLst>
                                      </p:cBhvr>
                                      <p:tavLst>
                                        <p:tav tm="0">
                                          <p:val>
                                            <p:strVal val="1+#ppt_w/2"/>
                                          </p:val>
                                        </p:tav>
                                        <p:tav tm="100000">
                                          <p:val>
                                            <p:strVal val="#ppt_x"/>
                                          </p:val>
                                        </p:tav>
                                      </p:tavLst>
                                    </p:anim>
                                    <p:anim calcmode="lin" valueType="num">
                                      <p:cBhvr additive="base">
                                        <p:cTn id="13" dur="500" fill="hold"/>
                                        <p:tgtEl>
                                          <p:spTgt spid="98"/>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250"/>
                                  </p:stCondLst>
                                  <p:childTnLst>
                                    <p:set>
                                      <p:cBhvr>
                                        <p:cTn id="15" dur="1" fill="hold">
                                          <p:stCondLst>
                                            <p:cond delay="0"/>
                                          </p:stCondLst>
                                        </p:cTn>
                                        <p:tgtEl>
                                          <p:spTgt spid="99"/>
                                        </p:tgtEl>
                                        <p:attrNameLst>
                                          <p:attrName>style.visibility</p:attrName>
                                        </p:attrNameLst>
                                      </p:cBhvr>
                                      <p:to>
                                        <p:strVal val="visible"/>
                                      </p:to>
                                    </p:set>
                                    <p:anim calcmode="lin" valueType="num">
                                      <p:cBhvr additive="base">
                                        <p:cTn id="16" dur="500" fill="hold"/>
                                        <p:tgtEl>
                                          <p:spTgt spid="99"/>
                                        </p:tgtEl>
                                        <p:attrNameLst>
                                          <p:attrName>ppt_x</p:attrName>
                                        </p:attrNameLst>
                                      </p:cBhvr>
                                      <p:tavLst>
                                        <p:tav tm="0">
                                          <p:val>
                                            <p:strVal val="1+#ppt_w/2"/>
                                          </p:val>
                                        </p:tav>
                                        <p:tav tm="100000">
                                          <p:val>
                                            <p:strVal val="#ppt_x"/>
                                          </p:val>
                                        </p:tav>
                                      </p:tavLst>
                                    </p:anim>
                                    <p:anim calcmode="lin" valueType="num">
                                      <p:cBhvr additive="base">
                                        <p:cTn id="17" dur="500" fill="hold"/>
                                        <p:tgtEl>
                                          <p:spTgt spid="99"/>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600"/>
                                        <p:tgtEl>
                                          <p:spTgt spid="105"/>
                                        </p:tgtEl>
                                      </p:cBhvr>
                                    </p:animEffect>
                                  </p:childTnLst>
                                </p:cTn>
                              </p:par>
                              <p:par>
                                <p:cTn id="26" presetID="35" presetClass="path" presetSubtype="0" decel="100000" fill="hold" nodeType="withEffect">
                                  <p:stCondLst>
                                    <p:cond delay="0"/>
                                  </p:stCondLst>
                                  <p:childTnLst>
                                    <p:animMotion origin="layout" path="M -0.05552 0.00023 L -3.51034E-6 0.00023 " pathEditMode="relative" rAng="0" ptsTypes="AA">
                                      <p:cBhvr>
                                        <p:cTn id="27" dur="800" fill="hold"/>
                                        <p:tgtEl>
                                          <p:spTgt spid="105"/>
                                        </p:tgtEl>
                                        <p:attrNameLst>
                                          <p:attrName>ppt_x</p:attrName>
                                          <p:attrName>ppt_y</p:attrName>
                                        </p:attrNameLst>
                                      </p:cBhvr>
                                      <p:rCtr x="2770" y="0"/>
                                    </p:animMotion>
                                  </p:childTnLst>
                                </p:cTn>
                              </p:par>
                              <p:par>
                                <p:cTn id="28" presetID="22" presetClass="entr" presetSubtype="8" fill="hold" nodeType="withEffect">
                                  <p:stCondLst>
                                    <p:cond delay="750"/>
                                  </p:stCondLst>
                                  <p:childTnLst>
                                    <p:set>
                                      <p:cBhvr>
                                        <p:cTn id="29" dur="1" fill="hold">
                                          <p:stCondLst>
                                            <p:cond delay="0"/>
                                          </p:stCondLst>
                                        </p:cTn>
                                        <p:tgtEl>
                                          <p:spTgt spid="102"/>
                                        </p:tgtEl>
                                        <p:attrNameLst>
                                          <p:attrName>style.visibility</p:attrName>
                                        </p:attrNameLst>
                                      </p:cBhvr>
                                      <p:to>
                                        <p:strVal val="visible"/>
                                      </p:to>
                                    </p:set>
                                    <p:animEffect transition="in" filter="wipe(left)">
                                      <p:cBhvr>
                                        <p:cTn id="30" dur="750"/>
                                        <p:tgtEl>
                                          <p:spTgt spid="102"/>
                                        </p:tgtEl>
                                      </p:cBhvr>
                                    </p:animEffect>
                                  </p:childTnLst>
                                </p:cTn>
                              </p:par>
                            </p:childTnLst>
                          </p:cTn>
                        </p:par>
                        <p:par>
                          <p:cTn id="31" fill="hold">
                            <p:stCondLst>
                              <p:cond delay="3250"/>
                            </p:stCondLst>
                            <p:childTnLst>
                              <p:par>
                                <p:cTn id="32" presetID="42" presetClass="entr" presetSubtype="0" fill="hold" grpId="0"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1000"/>
                                        <p:tgtEl>
                                          <p:spTgt spid="94"/>
                                        </p:tgtEl>
                                      </p:cBhvr>
                                    </p:animEffect>
                                    <p:anim calcmode="lin" valueType="num">
                                      <p:cBhvr>
                                        <p:cTn id="35" dur="1000" fill="hold"/>
                                        <p:tgtEl>
                                          <p:spTgt spid="94"/>
                                        </p:tgtEl>
                                        <p:attrNameLst>
                                          <p:attrName>ppt_x</p:attrName>
                                        </p:attrNameLst>
                                      </p:cBhvr>
                                      <p:tavLst>
                                        <p:tav tm="0">
                                          <p:val>
                                            <p:strVal val="#ppt_x"/>
                                          </p:val>
                                        </p:tav>
                                        <p:tav tm="100000">
                                          <p:val>
                                            <p:strVal val="#ppt_x"/>
                                          </p:val>
                                        </p:tav>
                                      </p:tavLst>
                                    </p:anim>
                                    <p:anim calcmode="lin" valueType="num">
                                      <p:cBhvr>
                                        <p:cTn id="36"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18" name="组合 17"/>
          <p:cNvGrpSpPr>
            <a:grpSpLocks/>
          </p:cNvGrpSpPr>
          <p:nvPr/>
        </p:nvGrpSpPr>
        <p:grpSpPr bwMode="auto">
          <a:xfrm flipH="1" flipV="1">
            <a:off x="3232297" y="1903233"/>
            <a:ext cx="2360888" cy="617108"/>
            <a:chOff x="6184232" y="3601453"/>
            <a:chExt cx="747341" cy="160435"/>
          </a:xfrm>
        </p:grpSpPr>
        <p:cxnSp>
          <p:nvCxnSpPr>
            <p:cNvPr id="19" name="直接连接符 18"/>
            <p:cNvCxnSpPr/>
            <p:nvPr/>
          </p:nvCxnSpPr>
          <p:spPr>
            <a:xfrm>
              <a:off x="6184232" y="3601453"/>
              <a:ext cx="176238" cy="16043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6360470" y="3761888"/>
              <a:ext cx="571103"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a:grpSpLocks/>
          </p:cNvGrpSpPr>
          <p:nvPr/>
        </p:nvGrpSpPr>
        <p:grpSpPr bwMode="auto">
          <a:xfrm>
            <a:off x="1022350" y="269875"/>
            <a:ext cx="3036094" cy="606425"/>
            <a:chOff x="1021967" y="269923"/>
            <a:chExt cx="3438932" cy="606777"/>
          </a:xfrm>
        </p:grpSpPr>
        <p:sp>
          <p:nvSpPr>
            <p:cNvPr id="31" name="文本框 598"/>
            <p:cNvSpPr txBox="1">
              <a:spLocks noChangeArrowheads="1"/>
            </p:cNvSpPr>
            <p:nvPr/>
          </p:nvSpPr>
          <p:spPr bwMode="auto">
            <a:xfrm>
              <a:off x="1021967" y="269923"/>
              <a:ext cx="3438932" cy="400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smtClean="0">
                  <a:latin typeface="微软雅黑" panose="020B0503020204020204" pitchFamily="34" charset="-122"/>
                </a:rPr>
                <a:t>竞品分析</a:t>
              </a:r>
              <a:r>
                <a:rPr lang="en-US" altLang="zh-CN" sz="2000" b="1" dirty="0" smtClean="0">
                  <a:latin typeface="微软雅黑" panose="020B0503020204020204" pitchFamily="34" charset="-122"/>
                </a:rPr>
                <a:t>——</a:t>
              </a:r>
              <a:r>
                <a:rPr lang="zh-CN" altLang="en-US" sz="2000" b="1" dirty="0" smtClean="0">
                  <a:latin typeface="微软雅黑" panose="020B0503020204020204" pitchFamily="34" charset="-122"/>
                </a:rPr>
                <a:t>范围层分析</a:t>
              </a:r>
              <a:endParaRPr lang="id-ID" altLang="zh-CN" sz="2000" b="1" dirty="0">
                <a:latin typeface="微软雅黑" panose="020B0503020204020204" pitchFamily="34" charset="-122"/>
              </a:endParaRPr>
            </a:p>
          </p:txBody>
        </p:sp>
        <p:sp>
          <p:nvSpPr>
            <p:cNvPr id="32" name="文本框 602"/>
            <p:cNvSpPr txBox="1">
              <a:spLocks noChangeArrowheads="1"/>
            </p:cNvSpPr>
            <p:nvPr/>
          </p:nvSpPr>
          <p:spPr bwMode="auto">
            <a:xfrm>
              <a:off x="1042749" y="630479"/>
              <a:ext cx="2677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000" dirty="0" smtClean="0"/>
                <a:t>前程无忧、拉勾网、</a:t>
              </a:r>
              <a:r>
                <a:rPr lang="en-US" altLang="zh-CN" sz="1000" dirty="0" smtClean="0"/>
                <a:t>BOSS</a:t>
              </a:r>
              <a:r>
                <a:rPr lang="zh-CN" altLang="en-US" sz="1000" dirty="0" smtClean="0"/>
                <a:t>直聘</a:t>
              </a:r>
              <a:endParaRPr lang="zh-CN" altLang="en-US" sz="1000" dirty="0"/>
            </a:p>
          </p:txBody>
        </p:sp>
      </p:grpSp>
      <p:grpSp>
        <p:nvGrpSpPr>
          <p:cNvPr id="33" name="组合 32"/>
          <p:cNvGrpSpPr>
            <a:grpSpLocks/>
          </p:cNvGrpSpPr>
          <p:nvPr/>
        </p:nvGrpSpPr>
        <p:grpSpPr bwMode="auto">
          <a:xfrm>
            <a:off x="219247" y="315913"/>
            <a:ext cx="815974" cy="523220"/>
            <a:chOff x="4459073" y="864629"/>
            <a:chExt cx="742365" cy="477163"/>
          </a:xfrm>
        </p:grpSpPr>
        <p:sp>
          <p:nvSpPr>
            <p:cNvPr id="34" name="KSO_Shape"/>
            <p:cNvSpPr>
              <a:spLocks/>
            </p:cNvSpPr>
            <p:nvPr/>
          </p:nvSpPr>
          <p:spPr bwMode="auto">
            <a:xfrm>
              <a:off x="4459073"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35" name="文本框 605"/>
            <p:cNvSpPr txBox="1">
              <a:spLocks noChangeArrowheads="1"/>
            </p:cNvSpPr>
            <p:nvPr/>
          </p:nvSpPr>
          <p:spPr bwMode="auto">
            <a:xfrm>
              <a:off x="4508345" y="864629"/>
              <a:ext cx="621024"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solidFill>
                    <a:schemeClr val="bg1"/>
                  </a:solidFill>
                  <a:cs typeface="Arial" panose="020B0604020202020204" pitchFamily="34" charset="0"/>
                </a:rPr>
                <a:t>3.4</a:t>
              </a:r>
              <a:endParaRPr lang="zh-CN" altLang="en-US" sz="2800" dirty="0">
                <a:solidFill>
                  <a:schemeClr val="bg1"/>
                </a:solidFill>
                <a:cs typeface="Arial" panose="020B0604020202020204" pitchFamily="34" charset="0"/>
              </a:endParaRPr>
            </a:p>
          </p:txBody>
        </p:sp>
      </p:grpSp>
      <p:pic>
        <p:nvPicPr>
          <p:cNvPr id="6146" name="Picture 2" descr="http://upload.chinaz.com/2016/0520/14637026064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818" y="31899"/>
            <a:ext cx="2689576" cy="5297935"/>
          </a:xfrm>
          <a:prstGeom prst="rect">
            <a:avLst/>
          </a:prstGeom>
          <a:noFill/>
          <a:extLst>
            <a:ext uri="{909E8E84-426E-40DD-AFC4-6F175D3DCCD1}">
              <a14:hiddenFill xmlns:a14="http://schemas.microsoft.com/office/drawing/2010/main">
                <a:solidFill>
                  <a:srgbClr val="FFFFFF"/>
                </a:solidFill>
              </a14:hiddenFill>
            </a:ext>
          </a:extLst>
        </p:spPr>
      </p:pic>
      <p:sp>
        <p:nvSpPr>
          <p:cNvPr id="38" name="Text Box 10"/>
          <p:cNvSpPr txBox="1">
            <a:spLocks noChangeArrowheads="1"/>
          </p:cNvSpPr>
          <p:nvPr/>
        </p:nvSpPr>
        <p:spPr bwMode="auto">
          <a:xfrm>
            <a:off x="219247" y="1159778"/>
            <a:ext cx="2616579" cy="378565"/>
          </a:xfrm>
          <a:prstGeom prst="rect">
            <a:avLst/>
          </a:prstGeom>
          <a:noFill/>
          <a:ln w="9525">
            <a:noFill/>
            <a:miter lim="800000"/>
            <a:headEnd/>
            <a:tailEnd/>
          </a:ln>
        </p:spPr>
        <p:txBody>
          <a:bodyPr wrap="square" lIns="45720" tIns="22860" rIns="45720" bIns="22860">
            <a:spAutoFit/>
          </a:bodyPr>
          <a:lstStyle/>
          <a:p>
            <a:pPr defTabSz="1088232" eaLnBrk="1" fontAlgn="auto" hangingPunct="1">
              <a:lnSpc>
                <a:spcPct val="120000"/>
              </a:lnSpc>
              <a:spcBef>
                <a:spcPts val="0"/>
              </a:spcBef>
              <a:spcAft>
                <a:spcPts val="0"/>
              </a:spcAft>
              <a:defRPr/>
            </a:pPr>
            <a:r>
              <a:rPr lang="zh-CN" altLang="en-US" sz="1800" b="1" dirty="0"/>
              <a:t>核心</a:t>
            </a:r>
            <a:r>
              <a:rPr lang="zh-CN" altLang="en-US" sz="1800" b="1" dirty="0" smtClean="0"/>
              <a:t>功能</a:t>
            </a:r>
            <a:r>
              <a:rPr lang="en-US" altLang="zh-CN" sz="1800" dirty="0" smtClean="0">
                <a:solidFill>
                  <a:schemeClr val="tx1">
                    <a:lumMod val="95000"/>
                    <a:lumOff val="5000"/>
                  </a:schemeClr>
                </a:solidFill>
                <a:latin typeface="微软雅黑" pitchFamily="34" charset="-122"/>
                <a:ea typeface="+mn-ea"/>
              </a:rPr>
              <a:t>——</a:t>
            </a:r>
            <a:r>
              <a:rPr lang="zh-CN" altLang="en-US" sz="1800" b="1" dirty="0" smtClean="0"/>
              <a:t>前程</a:t>
            </a:r>
            <a:r>
              <a:rPr lang="zh-CN" altLang="en-US" sz="1800" b="1" dirty="0"/>
              <a:t>无</a:t>
            </a:r>
            <a:r>
              <a:rPr lang="zh-CN" altLang="en-US" sz="1800" b="1" dirty="0" smtClean="0"/>
              <a:t>忧</a:t>
            </a:r>
            <a:endParaRPr lang="zh-CN" altLang="en-US" sz="1800" dirty="0">
              <a:solidFill>
                <a:schemeClr val="tx1">
                  <a:lumMod val="95000"/>
                  <a:lumOff val="5000"/>
                </a:schemeClr>
              </a:solidFill>
              <a:latin typeface="微软雅黑" pitchFamily="34" charset="-122"/>
              <a:ea typeface="+mn-ea"/>
            </a:endParaRPr>
          </a:p>
        </p:txBody>
      </p:sp>
      <p:sp>
        <p:nvSpPr>
          <p:cNvPr id="26" name="矩形 25"/>
          <p:cNvSpPr/>
          <p:nvPr/>
        </p:nvSpPr>
        <p:spPr>
          <a:xfrm>
            <a:off x="310582" y="1709092"/>
            <a:ext cx="2854853" cy="2292935"/>
          </a:xfrm>
          <a:prstGeom prst="rect">
            <a:avLst/>
          </a:prstGeom>
        </p:spPr>
        <p:txBody>
          <a:bodyPr wrap="square">
            <a:spAutoFit/>
          </a:bodyPr>
          <a:lstStyle/>
          <a:p>
            <a:pPr marL="285750" indent="-285750">
              <a:buFont typeface="Wingdings" pitchFamily="2" charset="2"/>
              <a:buChar char="l"/>
            </a:pPr>
            <a:r>
              <a:rPr lang="zh-CN" altLang="en-US" dirty="0"/>
              <a:t>一站式服务：为求职者提供从职位推荐到求职攻略的一站式</a:t>
            </a:r>
            <a:r>
              <a:rPr lang="zh-CN" altLang="en-US" dirty="0" smtClean="0"/>
              <a:t>服务</a:t>
            </a:r>
            <a:endParaRPr lang="en-US" altLang="zh-CN" dirty="0" smtClean="0"/>
          </a:p>
          <a:p>
            <a:pPr marL="285750" indent="-285750">
              <a:buFont typeface="Wingdings" pitchFamily="2" charset="2"/>
              <a:buChar char="l"/>
            </a:pPr>
            <a:endParaRPr lang="en-US" altLang="zh-CN" dirty="0" smtClean="0"/>
          </a:p>
          <a:p>
            <a:pPr marL="285750" indent="-285750">
              <a:buFont typeface="Wingdings" pitchFamily="2" charset="2"/>
              <a:buChar char="l"/>
            </a:pPr>
            <a:r>
              <a:rPr lang="zh-CN" altLang="en-US" dirty="0">
                <a:solidFill>
                  <a:prstClr val="black"/>
                </a:solidFill>
              </a:rPr>
              <a:t>海量信息：由于前程无忧发展较成熟，拥有海量的企业主与求职</a:t>
            </a:r>
            <a:r>
              <a:rPr lang="zh-CN" altLang="en-US" dirty="0" smtClean="0">
                <a:solidFill>
                  <a:prstClr val="black"/>
                </a:solidFill>
              </a:rPr>
              <a:t>者</a:t>
            </a:r>
            <a:endParaRPr lang="en-US" altLang="zh-CN" dirty="0" smtClean="0">
              <a:solidFill>
                <a:prstClr val="black"/>
              </a:solidFill>
            </a:endParaRPr>
          </a:p>
          <a:p>
            <a:pPr marL="285750" indent="-285750">
              <a:buFont typeface="Wingdings" pitchFamily="2" charset="2"/>
              <a:buChar char="l"/>
            </a:pPr>
            <a:endParaRPr lang="zh-CN" altLang="en-US" dirty="0"/>
          </a:p>
          <a:p>
            <a:pPr marL="285750" lvl="0" indent="-285750">
              <a:buFont typeface="Wingdings" pitchFamily="2" charset="2"/>
              <a:buChar char="l"/>
            </a:pPr>
            <a:r>
              <a:rPr lang="zh-CN" altLang="en-US" dirty="0">
                <a:solidFill>
                  <a:prstClr val="black"/>
                </a:solidFill>
              </a:rPr>
              <a:t>简历模版</a:t>
            </a:r>
            <a:r>
              <a:rPr lang="zh-CN" altLang="en-US" dirty="0" smtClean="0">
                <a:solidFill>
                  <a:prstClr val="black"/>
                </a:solidFill>
              </a:rPr>
              <a:t>实用</a:t>
            </a:r>
            <a:endParaRPr lang="en-US" altLang="zh-CN" dirty="0" smtClean="0">
              <a:solidFill>
                <a:prstClr val="black"/>
              </a:solidFill>
            </a:endParaRPr>
          </a:p>
          <a:p>
            <a:pPr marL="285750" lvl="0" indent="-285750">
              <a:buFont typeface="Wingdings" pitchFamily="2" charset="2"/>
              <a:buChar char="l"/>
            </a:pPr>
            <a:endParaRPr lang="en-US" altLang="zh-CN" dirty="0">
              <a:solidFill>
                <a:prstClr val="black"/>
              </a:solidFill>
            </a:endParaRPr>
          </a:p>
          <a:p>
            <a:pPr marL="285750" indent="-285750">
              <a:buFont typeface="Wingdings" pitchFamily="2" charset="2"/>
              <a:buChar char="l"/>
            </a:pPr>
            <a:r>
              <a:rPr lang="zh-CN" altLang="en-US" dirty="0">
                <a:solidFill>
                  <a:prstClr val="black"/>
                </a:solidFill>
              </a:rPr>
              <a:t>外包服务：为企业提供全方位外包</a:t>
            </a:r>
            <a:r>
              <a:rPr lang="zh-CN" altLang="en-US" dirty="0" smtClean="0">
                <a:solidFill>
                  <a:prstClr val="black"/>
                </a:solidFill>
              </a:rPr>
              <a:t>服务</a:t>
            </a:r>
            <a:endParaRPr lang="zh-CN" altLang="en-US" dirty="0">
              <a:solidFill>
                <a:prstClr val="black"/>
              </a:solidFill>
            </a:endParaRPr>
          </a:p>
        </p:txBody>
      </p:sp>
      <p:grpSp>
        <p:nvGrpSpPr>
          <p:cNvPr id="43" name="组合 42"/>
          <p:cNvGrpSpPr>
            <a:grpSpLocks/>
          </p:cNvGrpSpPr>
          <p:nvPr/>
        </p:nvGrpSpPr>
        <p:grpSpPr bwMode="auto">
          <a:xfrm flipH="1" flipV="1">
            <a:off x="3165442" y="3096500"/>
            <a:ext cx="2438385" cy="599715"/>
            <a:chOff x="6159700" y="3785937"/>
            <a:chExt cx="771873" cy="155913"/>
          </a:xfrm>
        </p:grpSpPr>
        <p:cxnSp>
          <p:nvCxnSpPr>
            <p:cNvPr id="44" name="直接连接符 43"/>
            <p:cNvCxnSpPr/>
            <p:nvPr/>
          </p:nvCxnSpPr>
          <p:spPr>
            <a:xfrm flipV="1">
              <a:off x="6159700" y="3785937"/>
              <a:ext cx="197404" cy="15591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6360470" y="3785937"/>
              <a:ext cx="571103"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a:grpSpLocks/>
          </p:cNvGrpSpPr>
          <p:nvPr/>
        </p:nvGrpSpPr>
        <p:grpSpPr bwMode="auto">
          <a:xfrm flipH="1" flipV="1">
            <a:off x="1831491" y="2844917"/>
            <a:ext cx="3772322" cy="386140"/>
            <a:chOff x="6160894" y="3785937"/>
            <a:chExt cx="770679" cy="200776"/>
          </a:xfrm>
        </p:grpSpPr>
        <p:cxnSp>
          <p:nvCxnSpPr>
            <p:cNvPr id="48" name="直接连接符 47"/>
            <p:cNvCxnSpPr/>
            <p:nvPr/>
          </p:nvCxnSpPr>
          <p:spPr>
            <a:xfrm flipV="1">
              <a:off x="6160894" y="3791466"/>
              <a:ext cx="197404" cy="19524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6360470" y="3785937"/>
              <a:ext cx="571103"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a:grpSpLocks/>
          </p:cNvGrpSpPr>
          <p:nvPr/>
        </p:nvGrpSpPr>
        <p:grpSpPr bwMode="auto">
          <a:xfrm flipH="1" flipV="1">
            <a:off x="3242939" y="2536363"/>
            <a:ext cx="2350246" cy="196204"/>
            <a:chOff x="6184232" y="3601453"/>
            <a:chExt cx="747341" cy="160435"/>
          </a:xfrm>
        </p:grpSpPr>
        <p:cxnSp>
          <p:nvCxnSpPr>
            <p:cNvPr id="55" name="直接连接符 54"/>
            <p:cNvCxnSpPr/>
            <p:nvPr/>
          </p:nvCxnSpPr>
          <p:spPr>
            <a:xfrm>
              <a:off x="6184232" y="3601453"/>
              <a:ext cx="176238" cy="16043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6360470" y="3761888"/>
              <a:ext cx="571103"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600"/>
                                        <p:tgtEl>
                                          <p:spTgt spid="33"/>
                                        </p:tgtEl>
                                      </p:cBhvr>
                                    </p:animEffect>
                                  </p:childTnLst>
                                </p:cTn>
                              </p:par>
                              <p:par>
                                <p:cTn id="12" presetID="35" presetClass="path" presetSubtype="0" decel="100000" fill="hold" nodeType="withEffect">
                                  <p:stCondLst>
                                    <p:cond delay="0"/>
                                  </p:stCondLst>
                                  <p:childTnLst>
                                    <p:animMotion origin="layout" path="M -0.05552 0.00023 L -3.51034E-6 0.00023 " pathEditMode="relative" rAng="0" ptsTypes="AA">
                                      <p:cBhvr>
                                        <p:cTn id="13" dur="800" fill="hold"/>
                                        <p:tgtEl>
                                          <p:spTgt spid="33"/>
                                        </p:tgtEl>
                                        <p:attrNameLst>
                                          <p:attrName>ppt_x</p:attrName>
                                          <p:attrName>ppt_y</p:attrName>
                                        </p:attrNameLst>
                                      </p:cBhvr>
                                      <p:rCtr x="2770" y="0"/>
                                    </p:animMotion>
                                  </p:childTnLst>
                                </p:cTn>
                              </p:par>
                              <p:par>
                                <p:cTn id="14" presetID="22" presetClass="entr" presetSubtype="8" fill="hold" nodeType="withEffect">
                                  <p:stCondLst>
                                    <p:cond delay="75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750"/>
                                        <p:tgtEl>
                                          <p:spTgt spid="30"/>
                                        </p:tgtEl>
                                      </p:cBhvr>
                                    </p:animEffect>
                                  </p:childTnLst>
                                </p:cTn>
                              </p:par>
                            </p:childTnLst>
                          </p:cTn>
                        </p:par>
                        <p:par>
                          <p:cTn id="17" fill="hold">
                            <p:stCondLst>
                              <p:cond delay="2000"/>
                            </p:stCondLst>
                            <p:childTnLst>
                              <p:par>
                                <p:cTn id="18" presetID="22" presetClass="entr" presetSubtype="2"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right)">
                                      <p:cBhvr>
                                        <p:cTn id="20" dur="500"/>
                                        <p:tgtEl>
                                          <p:spTgt spid="43"/>
                                        </p:tgtEl>
                                      </p:cBhvr>
                                    </p:animEffect>
                                  </p:childTnLst>
                                </p:cTn>
                              </p:par>
                            </p:childTnLst>
                          </p:cTn>
                        </p:par>
                        <p:par>
                          <p:cTn id="21" fill="hold">
                            <p:stCondLst>
                              <p:cond delay="2500"/>
                            </p:stCondLst>
                            <p:childTnLst>
                              <p:par>
                                <p:cTn id="22" presetID="22" presetClass="entr" presetSubtype="2" fill="hold" nodeType="after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right)">
                                      <p:cBhvr>
                                        <p:cTn id="24" dur="500"/>
                                        <p:tgtEl>
                                          <p:spTgt spid="47"/>
                                        </p:tgtEl>
                                      </p:cBhvr>
                                    </p:animEffect>
                                  </p:childTnLst>
                                </p:cTn>
                              </p:par>
                            </p:childTnLst>
                          </p:cTn>
                        </p:par>
                        <p:par>
                          <p:cTn id="25" fill="hold">
                            <p:stCondLst>
                              <p:cond delay="3000"/>
                            </p:stCondLst>
                            <p:childTnLst>
                              <p:par>
                                <p:cTn id="26" presetID="22" presetClass="entr" presetSubtype="2" fill="hold"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right)">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0" name="组合 29"/>
          <p:cNvGrpSpPr>
            <a:grpSpLocks/>
          </p:cNvGrpSpPr>
          <p:nvPr/>
        </p:nvGrpSpPr>
        <p:grpSpPr bwMode="auto">
          <a:xfrm>
            <a:off x="1022350" y="269875"/>
            <a:ext cx="3036094" cy="606425"/>
            <a:chOff x="1021967" y="269923"/>
            <a:chExt cx="3438932" cy="606777"/>
          </a:xfrm>
        </p:grpSpPr>
        <p:sp>
          <p:nvSpPr>
            <p:cNvPr id="31" name="文本框 598"/>
            <p:cNvSpPr txBox="1">
              <a:spLocks noChangeArrowheads="1"/>
            </p:cNvSpPr>
            <p:nvPr/>
          </p:nvSpPr>
          <p:spPr bwMode="auto">
            <a:xfrm>
              <a:off x="1021967" y="269923"/>
              <a:ext cx="3438932" cy="400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smtClean="0">
                  <a:latin typeface="微软雅黑" panose="020B0503020204020204" pitchFamily="34" charset="-122"/>
                </a:rPr>
                <a:t>竞品分析</a:t>
              </a:r>
              <a:r>
                <a:rPr lang="en-US" altLang="zh-CN" sz="2000" b="1" dirty="0" smtClean="0">
                  <a:latin typeface="微软雅黑" panose="020B0503020204020204" pitchFamily="34" charset="-122"/>
                </a:rPr>
                <a:t>——</a:t>
              </a:r>
              <a:r>
                <a:rPr lang="zh-CN" altLang="en-US" sz="2000" b="1" dirty="0" smtClean="0">
                  <a:latin typeface="微软雅黑" panose="020B0503020204020204" pitchFamily="34" charset="-122"/>
                </a:rPr>
                <a:t>范围层分析</a:t>
              </a:r>
              <a:endParaRPr lang="id-ID" altLang="zh-CN" sz="2000" b="1" dirty="0">
                <a:latin typeface="微软雅黑" panose="020B0503020204020204" pitchFamily="34" charset="-122"/>
              </a:endParaRPr>
            </a:p>
          </p:txBody>
        </p:sp>
        <p:sp>
          <p:nvSpPr>
            <p:cNvPr id="32" name="文本框 602"/>
            <p:cNvSpPr txBox="1">
              <a:spLocks noChangeArrowheads="1"/>
            </p:cNvSpPr>
            <p:nvPr/>
          </p:nvSpPr>
          <p:spPr bwMode="auto">
            <a:xfrm>
              <a:off x="1042749" y="630479"/>
              <a:ext cx="2677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000" dirty="0" smtClean="0"/>
                <a:t>前程无忧、拉勾网、</a:t>
              </a:r>
              <a:r>
                <a:rPr lang="en-US" altLang="zh-CN" sz="1000" dirty="0" smtClean="0"/>
                <a:t>BOSS</a:t>
              </a:r>
              <a:r>
                <a:rPr lang="zh-CN" altLang="en-US" sz="1000" dirty="0" smtClean="0"/>
                <a:t>直聘</a:t>
              </a:r>
              <a:endParaRPr lang="zh-CN" altLang="en-US" sz="1000" dirty="0"/>
            </a:p>
          </p:txBody>
        </p:sp>
      </p:grpSp>
      <p:grpSp>
        <p:nvGrpSpPr>
          <p:cNvPr id="33" name="组合 32"/>
          <p:cNvGrpSpPr>
            <a:grpSpLocks/>
          </p:cNvGrpSpPr>
          <p:nvPr/>
        </p:nvGrpSpPr>
        <p:grpSpPr bwMode="auto">
          <a:xfrm>
            <a:off x="219247" y="315913"/>
            <a:ext cx="815974" cy="523220"/>
            <a:chOff x="4459073" y="864629"/>
            <a:chExt cx="742365" cy="477163"/>
          </a:xfrm>
        </p:grpSpPr>
        <p:sp>
          <p:nvSpPr>
            <p:cNvPr id="34" name="KSO_Shape"/>
            <p:cNvSpPr>
              <a:spLocks/>
            </p:cNvSpPr>
            <p:nvPr/>
          </p:nvSpPr>
          <p:spPr bwMode="auto">
            <a:xfrm>
              <a:off x="4459073"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35" name="文本框 605"/>
            <p:cNvSpPr txBox="1">
              <a:spLocks noChangeArrowheads="1"/>
            </p:cNvSpPr>
            <p:nvPr/>
          </p:nvSpPr>
          <p:spPr bwMode="auto">
            <a:xfrm>
              <a:off x="4508345" y="864629"/>
              <a:ext cx="621024"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solidFill>
                    <a:schemeClr val="bg1"/>
                  </a:solidFill>
                  <a:cs typeface="Arial" panose="020B0604020202020204" pitchFamily="34" charset="0"/>
                </a:rPr>
                <a:t>3.4</a:t>
              </a:r>
              <a:endParaRPr lang="zh-CN" altLang="en-US" sz="2800" dirty="0">
                <a:solidFill>
                  <a:schemeClr val="bg1"/>
                </a:solidFill>
                <a:cs typeface="Arial" panose="020B0604020202020204" pitchFamily="34" charset="0"/>
              </a:endParaRPr>
            </a:p>
          </p:txBody>
        </p:sp>
      </p:grpSp>
      <p:sp>
        <p:nvSpPr>
          <p:cNvPr id="38" name="Text Box 10"/>
          <p:cNvSpPr txBox="1">
            <a:spLocks noChangeArrowheads="1"/>
          </p:cNvSpPr>
          <p:nvPr/>
        </p:nvSpPr>
        <p:spPr bwMode="auto">
          <a:xfrm>
            <a:off x="5916085" y="1131041"/>
            <a:ext cx="2616579" cy="350417"/>
          </a:xfrm>
          <a:prstGeom prst="rect">
            <a:avLst/>
          </a:prstGeom>
          <a:noFill/>
          <a:ln w="9525">
            <a:noFill/>
            <a:miter lim="800000"/>
            <a:headEnd/>
            <a:tailEnd/>
          </a:ln>
        </p:spPr>
        <p:txBody>
          <a:bodyPr wrap="square" lIns="45720" tIns="22860" rIns="45720" bIns="22860">
            <a:spAutoFit/>
          </a:bodyPr>
          <a:lstStyle/>
          <a:p>
            <a:pPr defTabSz="1088232" eaLnBrk="1" fontAlgn="auto" hangingPunct="1">
              <a:lnSpc>
                <a:spcPct val="120000"/>
              </a:lnSpc>
              <a:spcBef>
                <a:spcPts val="0"/>
              </a:spcBef>
              <a:spcAft>
                <a:spcPts val="0"/>
              </a:spcAft>
              <a:defRPr/>
            </a:pPr>
            <a:r>
              <a:rPr lang="zh-CN" altLang="en-US" sz="1800" b="1" dirty="0"/>
              <a:t>核心功能</a:t>
            </a:r>
            <a:r>
              <a:rPr lang="en-US" altLang="zh-CN" sz="1800" b="1" dirty="0"/>
              <a:t>——</a:t>
            </a:r>
            <a:r>
              <a:rPr lang="zh-CN" altLang="en-US" sz="1800" b="1" dirty="0"/>
              <a:t>拉勾网</a:t>
            </a:r>
          </a:p>
        </p:txBody>
      </p:sp>
      <p:sp>
        <p:nvSpPr>
          <p:cNvPr id="26" name="矩形 25"/>
          <p:cNvSpPr/>
          <p:nvPr/>
        </p:nvSpPr>
        <p:spPr>
          <a:xfrm>
            <a:off x="5916086" y="3566038"/>
            <a:ext cx="2285999" cy="492443"/>
          </a:xfrm>
          <a:prstGeom prst="rect">
            <a:avLst/>
          </a:prstGeom>
        </p:spPr>
        <p:txBody>
          <a:bodyPr wrap="square">
            <a:spAutoFit/>
          </a:bodyPr>
          <a:lstStyle/>
          <a:p>
            <a:pPr marL="285750" indent="-285750">
              <a:buFont typeface="Wingdings" pitchFamily="2" charset="2"/>
              <a:buChar char="l"/>
            </a:pPr>
            <a:r>
              <a:rPr lang="zh-CN" altLang="en-US" dirty="0" smtClean="0"/>
              <a:t>发布</a:t>
            </a:r>
            <a:r>
              <a:rPr lang="zh-CN" altLang="en-US" dirty="0"/>
              <a:t>行业资讯、职场技能等职业信息</a:t>
            </a:r>
          </a:p>
        </p:txBody>
      </p:sp>
      <p:sp>
        <p:nvSpPr>
          <p:cNvPr id="2" name="矩形 1"/>
          <p:cNvSpPr/>
          <p:nvPr/>
        </p:nvSpPr>
        <p:spPr>
          <a:xfrm>
            <a:off x="5916085" y="1880927"/>
            <a:ext cx="2140330" cy="292388"/>
          </a:xfrm>
          <a:prstGeom prst="rect">
            <a:avLst/>
          </a:prstGeom>
        </p:spPr>
        <p:txBody>
          <a:bodyPr wrap="none">
            <a:spAutoFit/>
          </a:bodyPr>
          <a:lstStyle/>
          <a:p>
            <a:pPr marL="285750" lvl="0" indent="-285750">
              <a:buFont typeface="Wingdings" pitchFamily="2" charset="2"/>
              <a:buChar char="l"/>
            </a:pPr>
            <a:r>
              <a:rPr lang="zh-CN" altLang="en-US" dirty="0">
                <a:solidFill>
                  <a:prstClr val="black"/>
                </a:solidFill>
              </a:rPr>
              <a:t>专注于互联网职位招聘</a:t>
            </a:r>
          </a:p>
        </p:txBody>
      </p:sp>
      <p:sp>
        <p:nvSpPr>
          <p:cNvPr id="3" name="矩形 2"/>
          <p:cNvSpPr/>
          <p:nvPr/>
        </p:nvSpPr>
        <p:spPr>
          <a:xfrm>
            <a:off x="5916085" y="2373241"/>
            <a:ext cx="2286000" cy="492443"/>
          </a:xfrm>
          <a:prstGeom prst="rect">
            <a:avLst/>
          </a:prstGeom>
        </p:spPr>
        <p:txBody>
          <a:bodyPr>
            <a:spAutoFit/>
          </a:bodyPr>
          <a:lstStyle/>
          <a:p>
            <a:pPr marL="285750" lvl="0" indent="-285750">
              <a:buFont typeface="Wingdings" pitchFamily="2" charset="2"/>
              <a:buChar char="l"/>
            </a:pPr>
            <a:r>
              <a:rPr lang="zh-CN" altLang="en-US" dirty="0">
                <a:solidFill>
                  <a:prstClr val="black"/>
                </a:solidFill>
              </a:rPr>
              <a:t>招聘流程透明化，求职者投递的简历均可得到反馈</a:t>
            </a:r>
          </a:p>
        </p:txBody>
      </p:sp>
      <p:sp>
        <p:nvSpPr>
          <p:cNvPr id="4" name="矩形 3"/>
          <p:cNvSpPr/>
          <p:nvPr/>
        </p:nvSpPr>
        <p:spPr>
          <a:xfrm>
            <a:off x="5916085" y="3039890"/>
            <a:ext cx="2307042" cy="292388"/>
          </a:xfrm>
          <a:prstGeom prst="rect">
            <a:avLst/>
          </a:prstGeom>
        </p:spPr>
        <p:txBody>
          <a:bodyPr wrap="none">
            <a:spAutoFit/>
          </a:bodyPr>
          <a:lstStyle/>
          <a:p>
            <a:pPr marL="285750" lvl="0" indent="-285750">
              <a:buFont typeface="Wingdings" pitchFamily="2" charset="2"/>
              <a:buChar char="l"/>
            </a:pPr>
            <a:r>
              <a:rPr lang="zh-CN" altLang="en-US" dirty="0">
                <a:solidFill>
                  <a:prstClr val="black"/>
                </a:solidFill>
              </a:rPr>
              <a:t>面试者可对公司进行评价</a:t>
            </a:r>
          </a:p>
        </p:txBody>
      </p:sp>
      <p:pic>
        <p:nvPicPr>
          <p:cNvPr id="25604" name="Picture 4" descr="http://upload.chinaz.com/2016/0520/14637026065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2" y="935266"/>
            <a:ext cx="5818081" cy="4208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770599"/>
      </p:ext>
    </p:extLst>
  </p:cSld>
  <p:clrMapOvr>
    <a:masterClrMapping/>
  </p:clrMapOvr>
  <p:transition spd="slow" advTm="0">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600"/>
                                        <p:tgtEl>
                                          <p:spTgt spid="33"/>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800" fill="hold"/>
                                        <p:tgtEl>
                                          <p:spTgt spid="33"/>
                                        </p:tgtEl>
                                        <p:attrNameLst>
                                          <p:attrName>ppt_x</p:attrName>
                                          <p:attrName>ppt_y</p:attrName>
                                        </p:attrNameLst>
                                      </p:cBhvr>
                                      <p:rCtr x="2770" y="0"/>
                                    </p:animMotion>
                                  </p:childTnLst>
                                </p:cTn>
                              </p:par>
                              <p:par>
                                <p:cTn id="10" presetID="22" presetClass="entr" presetSubtype="8" fill="hold" nodeType="withEffect">
                                  <p:stCondLst>
                                    <p:cond delay="75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750"/>
                                        <p:tgtEl>
                                          <p:spTgt spid="30"/>
                                        </p:tgtEl>
                                      </p:cBhvr>
                                    </p:animEffect>
                                  </p:childTnLst>
                                </p:cTn>
                              </p:par>
                            </p:childTnLst>
                          </p:cTn>
                        </p:par>
                        <p:par>
                          <p:cTn id="13" fill="hold">
                            <p:stCondLst>
                              <p:cond delay="1500"/>
                            </p:stCondLst>
                            <p:childTnLst>
                              <p:par>
                                <p:cTn id="14" presetID="42"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anim calcmode="lin" valueType="num">
                                      <p:cBhvr>
                                        <p:cTn id="17" dur="500" fill="hold"/>
                                        <p:tgtEl>
                                          <p:spTgt spid="2"/>
                                        </p:tgtEl>
                                        <p:attrNameLst>
                                          <p:attrName>ppt_x</p:attrName>
                                        </p:attrNameLst>
                                      </p:cBhvr>
                                      <p:tavLst>
                                        <p:tav tm="0">
                                          <p:val>
                                            <p:strVal val="#ppt_x"/>
                                          </p:val>
                                        </p:tav>
                                        <p:tav tm="100000">
                                          <p:val>
                                            <p:strVal val="#ppt_x"/>
                                          </p:val>
                                        </p:tav>
                                      </p:tavLst>
                                    </p:anim>
                                    <p:anim calcmode="lin" valueType="num">
                                      <p:cBhvr>
                                        <p:cTn id="18" dur="5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anim calcmode="lin" valueType="num">
                                      <p:cBhvr>
                                        <p:cTn id="29" dur="500" fill="hold"/>
                                        <p:tgtEl>
                                          <p:spTgt spid="4"/>
                                        </p:tgtEl>
                                        <p:attrNameLst>
                                          <p:attrName>ppt_x</p:attrName>
                                        </p:attrNameLst>
                                      </p:cBhvr>
                                      <p:tavLst>
                                        <p:tav tm="0">
                                          <p:val>
                                            <p:strVal val="#ppt_x"/>
                                          </p:val>
                                        </p:tav>
                                        <p:tav tm="100000">
                                          <p:val>
                                            <p:strVal val="#ppt_x"/>
                                          </p:val>
                                        </p:tav>
                                      </p:tavLst>
                                    </p:anim>
                                    <p:anim calcmode="lin" valueType="num">
                                      <p:cBhvr>
                                        <p:cTn id="30" dur="500" fill="hold"/>
                                        <p:tgtEl>
                                          <p:spTgt spid="4"/>
                                        </p:tgtEl>
                                        <p:attrNameLst>
                                          <p:attrName>ppt_y</p:attrName>
                                        </p:attrNameLst>
                                      </p:cBhvr>
                                      <p:tavLst>
                                        <p:tav tm="0">
                                          <p:val>
                                            <p:strVal val="#ppt_y+.1"/>
                                          </p:val>
                                        </p:tav>
                                        <p:tav tm="100000">
                                          <p:val>
                                            <p:strVal val="#ppt_y"/>
                                          </p:val>
                                        </p:tav>
                                      </p:tavLst>
                                    </p:anim>
                                  </p:childTnLst>
                                </p:cTn>
                              </p:par>
                            </p:childTnLst>
                          </p:cTn>
                        </p:par>
                        <p:par>
                          <p:cTn id="31" fill="hold">
                            <p:stCondLst>
                              <p:cond delay="3000"/>
                            </p:stCondLst>
                            <p:childTnLst>
                              <p:par>
                                <p:cTn id="32" presetID="42" presetClass="entr" presetSubtype="0"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anim calcmode="lin" valueType="num">
                                      <p:cBhvr>
                                        <p:cTn id="35" dur="500" fill="hold"/>
                                        <p:tgtEl>
                                          <p:spTgt spid="26"/>
                                        </p:tgtEl>
                                        <p:attrNameLst>
                                          <p:attrName>ppt_x</p:attrName>
                                        </p:attrNameLst>
                                      </p:cBhvr>
                                      <p:tavLst>
                                        <p:tav tm="0">
                                          <p:val>
                                            <p:strVal val="#ppt_x"/>
                                          </p:val>
                                        </p:tav>
                                        <p:tav tm="100000">
                                          <p:val>
                                            <p:strVal val="#ppt_x"/>
                                          </p:val>
                                        </p:tav>
                                      </p:tavLst>
                                    </p:anim>
                                    <p:anim calcmode="lin" valueType="num">
                                      <p:cBhvr>
                                        <p:cTn id="3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 grpId="0"/>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0" name="组合 29"/>
          <p:cNvGrpSpPr>
            <a:grpSpLocks/>
          </p:cNvGrpSpPr>
          <p:nvPr/>
        </p:nvGrpSpPr>
        <p:grpSpPr bwMode="auto">
          <a:xfrm>
            <a:off x="1022350" y="269875"/>
            <a:ext cx="3036094" cy="606425"/>
            <a:chOff x="1021967" y="269923"/>
            <a:chExt cx="3438932" cy="606777"/>
          </a:xfrm>
        </p:grpSpPr>
        <p:sp>
          <p:nvSpPr>
            <p:cNvPr id="31" name="文本框 598"/>
            <p:cNvSpPr txBox="1">
              <a:spLocks noChangeArrowheads="1"/>
            </p:cNvSpPr>
            <p:nvPr/>
          </p:nvSpPr>
          <p:spPr bwMode="auto">
            <a:xfrm>
              <a:off x="1021967" y="269923"/>
              <a:ext cx="3438932" cy="400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smtClean="0">
                  <a:latin typeface="微软雅黑" panose="020B0503020204020204" pitchFamily="34" charset="-122"/>
                </a:rPr>
                <a:t>竞品分析</a:t>
              </a:r>
              <a:r>
                <a:rPr lang="en-US" altLang="zh-CN" sz="2000" b="1" dirty="0" smtClean="0">
                  <a:latin typeface="微软雅黑" panose="020B0503020204020204" pitchFamily="34" charset="-122"/>
                </a:rPr>
                <a:t>——</a:t>
              </a:r>
              <a:r>
                <a:rPr lang="zh-CN" altLang="en-US" sz="2000" b="1" dirty="0" smtClean="0">
                  <a:latin typeface="微软雅黑" panose="020B0503020204020204" pitchFamily="34" charset="-122"/>
                </a:rPr>
                <a:t>范围层分析</a:t>
              </a:r>
              <a:endParaRPr lang="id-ID" altLang="zh-CN" sz="2000" b="1" dirty="0">
                <a:latin typeface="微软雅黑" panose="020B0503020204020204" pitchFamily="34" charset="-122"/>
              </a:endParaRPr>
            </a:p>
          </p:txBody>
        </p:sp>
        <p:sp>
          <p:nvSpPr>
            <p:cNvPr id="32" name="文本框 602"/>
            <p:cNvSpPr txBox="1">
              <a:spLocks noChangeArrowheads="1"/>
            </p:cNvSpPr>
            <p:nvPr/>
          </p:nvSpPr>
          <p:spPr bwMode="auto">
            <a:xfrm>
              <a:off x="1042749" y="630479"/>
              <a:ext cx="2677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000" dirty="0" smtClean="0"/>
                <a:t>前程无忧、拉勾网、</a:t>
              </a:r>
              <a:r>
                <a:rPr lang="en-US" altLang="zh-CN" sz="1000" dirty="0" smtClean="0"/>
                <a:t>BOSS</a:t>
              </a:r>
              <a:r>
                <a:rPr lang="zh-CN" altLang="en-US" sz="1000" dirty="0" smtClean="0"/>
                <a:t>直聘</a:t>
              </a:r>
              <a:endParaRPr lang="zh-CN" altLang="en-US" sz="1000" dirty="0"/>
            </a:p>
          </p:txBody>
        </p:sp>
      </p:grpSp>
      <p:grpSp>
        <p:nvGrpSpPr>
          <p:cNvPr id="33" name="组合 32"/>
          <p:cNvGrpSpPr>
            <a:grpSpLocks/>
          </p:cNvGrpSpPr>
          <p:nvPr/>
        </p:nvGrpSpPr>
        <p:grpSpPr bwMode="auto">
          <a:xfrm>
            <a:off x="219247" y="315913"/>
            <a:ext cx="815974" cy="523220"/>
            <a:chOff x="4459073" y="864629"/>
            <a:chExt cx="742365" cy="477163"/>
          </a:xfrm>
        </p:grpSpPr>
        <p:sp>
          <p:nvSpPr>
            <p:cNvPr id="34" name="KSO_Shape"/>
            <p:cNvSpPr>
              <a:spLocks/>
            </p:cNvSpPr>
            <p:nvPr/>
          </p:nvSpPr>
          <p:spPr bwMode="auto">
            <a:xfrm>
              <a:off x="4459073"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35" name="文本框 605"/>
            <p:cNvSpPr txBox="1">
              <a:spLocks noChangeArrowheads="1"/>
            </p:cNvSpPr>
            <p:nvPr/>
          </p:nvSpPr>
          <p:spPr bwMode="auto">
            <a:xfrm>
              <a:off x="4508345" y="864629"/>
              <a:ext cx="621024"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solidFill>
                    <a:schemeClr val="bg1"/>
                  </a:solidFill>
                  <a:cs typeface="Arial" panose="020B0604020202020204" pitchFamily="34" charset="0"/>
                </a:rPr>
                <a:t>3.4</a:t>
              </a:r>
              <a:endParaRPr lang="zh-CN" altLang="en-US" sz="2800" dirty="0">
                <a:solidFill>
                  <a:schemeClr val="bg1"/>
                </a:solidFill>
                <a:cs typeface="Arial" panose="020B0604020202020204" pitchFamily="34" charset="0"/>
              </a:endParaRPr>
            </a:p>
          </p:txBody>
        </p:sp>
      </p:grpSp>
      <p:sp>
        <p:nvSpPr>
          <p:cNvPr id="38" name="Text Box 10"/>
          <p:cNvSpPr txBox="1">
            <a:spLocks noChangeArrowheads="1"/>
          </p:cNvSpPr>
          <p:nvPr/>
        </p:nvSpPr>
        <p:spPr bwMode="auto">
          <a:xfrm>
            <a:off x="404599" y="1427383"/>
            <a:ext cx="2616579" cy="349968"/>
          </a:xfrm>
          <a:prstGeom prst="rect">
            <a:avLst/>
          </a:prstGeom>
          <a:noFill/>
          <a:ln w="9525">
            <a:noFill/>
            <a:miter lim="800000"/>
            <a:headEnd/>
            <a:tailEnd/>
          </a:ln>
        </p:spPr>
        <p:txBody>
          <a:bodyPr wrap="square" lIns="45720" tIns="22860" rIns="45720" bIns="22860">
            <a:spAutoFit/>
          </a:bodyPr>
          <a:lstStyle/>
          <a:p>
            <a:pPr defTabSz="1088232" eaLnBrk="1" fontAlgn="auto" hangingPunct="1">
              <a:lnSpc>
                <a:spcPct val="120000"/>
              </a:lnSpc>
              <a:spcBef>
                <a:spcPts val="0"/>
              </a:spcBef>
              <a:spcAft>
                <a:spcPts val="0"/>
              </a:spcAft>
              <a:defRPr/>
            </a:pPr>
            <a:r>
              <a:rPr lang="zh-CN" altLang="en-US" sz="1800" b="1" dirty="0"/>
              <a:t>核心功能</a:t>
            </a:r>
            <a:r>
              <a:rPr lang="en-US" altLang="zh-CN" sz="1800" b="1" dirty="0" smtClean="0"/>
              <a:t>——Boss</a:t>
            </a:r>
            <a:r>
              <a:rPr lang="zh-CN" altLang="en-US" sz="1800" b="1" dirty="0" smtClean="0"/>
              <a:t>直聘</a:t>
            </a:r>
            <a:endParaRPr lang="zh-CN" altLang="en-US" sz="1800" b="1" dirty="0"/>
          </a:p>
        </p:txBody>
      </p:sp>
      <p:sp>
        <p:nvSpPr>
          <p:cNvPr id="2" name="矩形 1"/>
          <p:cNvSpPr/>
          <p:nvPr/>
        </p:nvSpPr>
        <p:spPr>
          <a:xfrm>
            <a:off x="530521" y="2152225"/>
            <a:ext cx="2616579" cy="492443"/>
          </a:xfrm>
          <a:prstGeom prst="rect">
            <a:avLst/>
          </a:prstGeom>
        </p:spPr>
        <p:txBody>
          <a:bodyPr wrap="square">
            <a:spAutoFit/>
          </a:bodyPr>
          <a:lstStyle/>
          <a:p>
            <a:pPr marL="285750" lvl="0" indent="-285750">
              <a:buFont typeface="Wingdings" pitchFamily="2" charset="2"/>
              <a:buChar char="l"/>
            </a:pPr>
            <a:r>
              <a:rPr lang="zh-CN" altLang="en-US" dirty="0" smtClean="0"/>
              <a:t>通过</a:t>
            </a:r>
            <a:r>
              <a:rPr lang="zh-CN" altLang="en-US" dirty="0"/>
              <a:t>在线聊天的方式，让求职者与</a:t>
            </a:r>
            <a:r>
              <a:rPr lang="en-US" altLang="zh-CN" dirty="0"/>
              <a:t>Boss</a:t>
            </a:r>
            <a:r>
              <a:rPr lang="zh-CN" altLang="en-US" dirty="0"/>
              <a:t>即时交流</a:t>
            </a:r>
            <a:endParaRPr lang="zh-CN" altLang="en-US" dirty="0">
              <a:solidFill>
                <a:prstClr val="black"/>
              </a:solidFill>
            </a:endParaRPr>
          </a:p>
        </p:txBody>
      </p:sp>
      <p:sp>
        <p:nvSpPr>
          <p:cNvPr id="3" name="矩形 2"/>
          <p:cNvSpPr/>
          <p:nvPr/>
        </p:nvSpPr>
        <p:spPr>
          <a:xfrm>
            <a:off x="530521" y="2704409"/>
            <a:ext cx="2286000" cy="492443"/>
          </a:xfrm>
          <a:prstGeom prst="rect">
            <a:avLst/>
          </a:prstGeom>
        </p:spPr>
        <p:txBody>
          <a:bodyPr>
            <a:spAutoFit/>
          </a:bodyPr>
          <a:lstStyle/>
          <a:p>
            <a:pPr marL="285750" lvl="0" indent="-285750">
              <a:buFont typeface="Wingdings" pitchFamily="2" charset="2"/>
              <a:buChar char="l"/>
            </a:pPr>
            <a:r>
              <a:rPr lang="zh-CN" altLang="en-US" dirty="0"/>
              <a:t>提示聊天信息是否被对方阅读</a:t>
            </a:r>
            <a:endParaRPr lang="zh-CN" altLang="en-US" dirty="0">
              <a:solidFill>
                <a:prstClr val="black"/>
              </a:solidFill>
            </a:endParaRPr>
          </a:p>
        </p:txBody>
      </p:sp>
      <p:sp>
        <p:nvSpPr>
          <p:cNvPr id="4" name="矩形 3"/>
          <p:cNvSpPr/>
          <p:nvPr/>
        </p:nvSpPr>
        <p:spPr>
          <a:xfrm>
            <a:off x="530522" y="3371058"/>
            <a:ext cx="2470254" cy="492443"/>
          </a:xfrm>
          <a:prstGeom prst="rect">
            <a:avLst/>
          </a:prstGeom>
        </p:spPr>
        <p:txBody>
          <a:bodyPr wrap="square">
            <a:spAutoFit/>
          </a:bodyPr>
          <a:lstStyle/>
          <a:p>
            <a:pPr marL="285750" lvl="0" indent="-285750">
              <a:buFont typeface="Wingdings" pitchFamily="2" charset="2"/>
              <a:buChar char="l"/>
            </a:pPr>
            <a:r>
              <a:rPr lang="zh-CN" altLang="en-US" dirty="0"/>
              <a:t>引入积分、活跃度排名等机制，增加简历曝光度</a:t>
            </a:r>
            <a:endParaRPr lang="zh-CN" altLang="en-US" dirty="0">
              <a:solidFill>
                <a:prstClr val="black"/>
              </a:solidFill>
            </a:endParaRPr>
          </a:p>
        </p:txBody>
      </p:sp>
      <p:pic>
        <p:nvPicPr>
          <p:cNvPr id="26626" name="Picture 2" descr="http://upload.chinaz.com/2016/0520/146370260684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143" y="559798"/>
            <a:ext cx="5829916" cy="4361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6540"/>
      </p:ext>
    </p:extLst>
  </p:cSld>
  <p:clrMapOvr>
    <a:masterClrMapping/>
  </p:clrMapOvr>
  <p:transition spd="slow" advTm="0">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600"/>
                                        <p:tgtEl>
                                          <p:spTgt spid="33"/>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800" fill="hold"/>
                                        <p:tgtEl>
                                          <p:spTgt spid="33"/>
                                        </p:tgtEl>
                                        <p:attrNameLst>
                                          <p:attrName>ppt_x</p:attrName>
                                          <p:attrName>ppt_y</p:attrName>
                                        </p:attrNameLst>
                                      </p:cBhvr>
                                      <p:rCtr x="2770" y="0"/>
                                    </p:animMotion>
                                  </p:childTnLst>
                                </p:cTn>
                              </p:par>
                              <p:par>
                                <p:cTn id="10" presetID="22" presetClass="entr" presetSubtype="8" fill="hold" nodeType="withEffect">
                                  <p:stCondLst>
                                    <p:cond delay="75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750"/>
                                        <p:tgtEl>
                                          <p:spTgt spid="30"/>
                                        </p:tgtEl>
                                      </p:cBhvr>
                                    </p:animEffect>
                                  </p:childTnLst>
                                </p:cTn>
                              </p:par>
                            </p:childTnLst>
                          </p:cTn>
                        </p:par>
                        <p:par>
                          <p:cTn id="13" fill="hold">
                            <p:stCondLst>
                              <p:cond delay="1500"/>
                            </p:stCondLst>
                            <p:childTnLst>
                              <p:par>
                                <p:cTn id="14" presetID="42"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anim calcmode="lin" valueType="num">
                                      <p:cBhvr>
                                        <p:cTn id="17" dur="500" fill="hold"/>
                                        <p:tgtEl>
                                          <p:spTgt spid="2"/>
                                        </p:tgtEl>
                                        <p:attrNameLst>
                                          <p:attrName>ppt_x</p:attrName>
                                        </p:attrNameLst>
                                      </p:cBhvr>
                                      <p:tavLst>
                                        <p:tav tm="0">
                                          <p:val>
                                            <p:strVal val="#ppt_x"/>
                                          </p:val>
                                        </p:tav>
                                        <p:tav tm="100000">
                                          <p:val>
                                            <p:strVal val="#ppt_x"/>
                                          </p:val>
                                        </p:tav>
                                      </p:tavLst>
                                    </p:anim>
                                    <p:anim calcmode="lin" valueType="num">
                                      <p:cBhvr>
                                        <p:cTn id="18" dur="5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anim calcmode="lin" valueType="num">
                                      <p:cBhvr>
                                        <p:cTn id="29" dur="500" fill="hold"/>
                                        <p:tgtEl>
                                          <p:spTgt spid="4"/>
                                        </p:tgtEl>
                                        <p:attrNameLst>
                                          <p:attrName>ppt_x</p:attrName>
                                        </p:attrNameLst>
                                      </p:cBhvr>
                                      <p:tavLst>
                                        <p:tav tm="0">
                                          <p:val>
                                            <p:strVal val="#ppt_x"/>
                                          </p:val>
                                        </p:tav>
                                        <p:tav tm="100000">
                                          <p:val>
                                            <p:strVal val="#ppt_x"/>
                                          </p:val>
                                        </p:tav>
                                      </p:tavLst>
                                    </p:anim>
                                    <p:anim calcmode="lin" valueType="num">
                                      <p:cBhvr>
                                        <p:cTn id="30"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5" name="组合 34"/>
          <p:cNvGrpSpPr>
            <a:grpSpLocks/>
          </p:cNvGrpSpPr>
          <p:nvPr/>
        </p:nvGrpSpPr>
        <p:grpSpPr bwMode="auto">
          <a:xfrm>
            <a:off x="1022350" y="269875"/>
            <a:ext cx="3036094" cy="606425"/>
            <a:chOff x="1021967" y="269923"/>
            <a:chExt cx="3438932" cy="606777"/>
          </a:xfrm>
        </p:grpSpPr>
        <p:sp>
          <p:nvSpPr>
            <p:cNvPr id="36" name="文本框 598"/>
            <p:cNvSpPr txBox="1">
              <a:spLocks noChangeArrowheads="1"/>
            </p:cNvSpPr>
            <p:nvPr/>
          </p:nvSpPr>
          <p:spPr bwMode="auto">
            <a:xfrm>
              <a:off x="1021967" y="269923"/>
              <a:ext cx="3438932" cy="400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smtClean="0">
                  <a:latin typeface="微软雅黑" panose="020B0503020204020204" pitchFamily="34" charset="-122"/>
                </a:rPr>
                <a:t>竞品分析</a:t>
              </a:r>
              <a:r>
                <a:rPr lang="en-US" altLang="zh-CN" sz="2000" b="1" dirty="0" smtClean="0">
                  <a:latin typeface="微软雅黑" panose="020B0503020204020204" pitchFamily="34" charset="-122"/>
                </a:rPr>
                <a:t>——</a:t>
              </a:r>
              <a:r>
                <a:rPr lang="zh-CN" altLang="en-US" sz="2000" b="1" dirty="0" smtClean="0">
                  <a:latin typeface="微软雅黑" panose="020B0503020204020204" pitchFamily="34" charset="-122"/>
                </a:rPr>
                <a:t>功能对比</a:t>
              </a:r>
              <a:endParaRPr lang="id-ID" altLang="zh-CN" sz="2000" b="1" dirty="0">
                <a:latin typeface="微软雅黑" panose="020B0503020204020204" pitchFamily="34" charset="-122"/>
              </a:endParaRPr>
            </a:p>
          </p:txBody>
        </p:sp>
        <p:sp>
          <p:nvSpPr>
            <p:cNvPr id="37" name="文本框 602"/>
            <p:cNvSpPr txBox="1">
              <a:spLocks noChangeArrowheads="1"/>
            </p:cNvSpPr>
            <p:nvPr/>
          </p:nvSpPr>
          <p:spPr bwMode="auto">
            <a:xfrm>
              <a:off x="1042749" y="630479"/>
              <a:ext cx="2677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000" dirty="0" smtClean="0"/>
                <a:t>前程无忧、拉勾网、</a:t>
              </a:r>
              <a:r>
                <a:rPr lang="en-US" altLang="zh-CN" sz="1000" dirty="0" smtClean="0"/>
                <a:t>BOSS</a:t>
              </a:r>
              <a:r>
                <a:rPr lang="zh-CN" altLang="en-US" sz="1000" dirty="0" smtClean="0"/>
                <a:t>直聘</a:t>
              </a:r>
              <a:endParaRPr lang="zh-CN" altLang="en-US" sz="1000" dirty="0"/>
            </a:p>
          </p:txBody>
        </p:sp>
      </p:grpSp>
      <p:grpSp>
        <p:nvGrpSpPr>
          <p:cNvPr id="38" name="组合 37"/>
          <p:cNvGrpSpPr>
            <a:grpSpLocks/>
          </p:cNvGrpSpPr>
          <p:nvPr/>
        </p:nvGrpSpPr>
        <p:grpSpPr bwMode="auto">
          <a:xfrm>
            <a:off x="219247" y="315913"/>
            <a:ext cx="815974" cy="523220"/>
            <a:chOff x="4459073" y="864629"/>
            <a:chExt cx="742365" cy="477163"/>
          </a:xfrm>
        </p:grpSpPr>
        <p:sp>
          <p:nvSpPr>
            <p:cNvPr id="39" name="KSO_Shape"/>
            <p:cNvSpPr>
              <a:spLocks/>
            </p:cNvSpPr>
            <p:nvPr/>
          </p:nvSpPr>
          <p:spPr bwMode="auto">
            <a:xfrm>
              <a:off x="4459073"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40" name="文本框 605"/>
            <p:cNvSpPr txBox="1">
              <a:spLocks noChangeArrowheads="1"/>
            </p:cNvSpPr>
            <p:nvPr/>
          </p:nvSpPr>
          <p:spPr bwMode="auto">
            <a:xfrm>
              <a:off x="4508345" y="864629"/>
              <a:ext cx="621024"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solidFill>
                    <a:schemeClr val="bg1"/>
                  </a:solidFill>
                  <a:cs typeface="Arial" panose="020B0604020202020204" pitchFamily="34" charset="0"/>
                </a:rPr>
                <a:t>3.5</a:t>
              </a:r>
              <a:endParaRPr lang="zh-CN" altLang="en-US" sz="2800" dirty="0">
                <a:solidFill>
                  <a:schemeClr val="bg1"/>
                </a:solidFill>
                <a:cs typeface="Arial" panose="020B0604020202020204" pitchFamily="34" charset="0"/>
              </a:endParaRPr>
            </a:p>
          </p:txBody>
        </p:sp>
      </p:grpSp>
      <p:graphicFrame>
        <p:nvGraphicFramePr>
          <p:cNvPr id="2" name="表格 1"/>
          <p:cNvGraphicFramePr>
            <a:graphicFrameLocks noGrp="1"/>
          </p:cNvGraphicFramePr>
          <p:nvPr>
            <p:extLst>
              <p:ext uri="{D42A27DB-BD31-4B8C-83A1-F6EECF244321}">
                <p14:modId xmlns:p14="http://schemas.microsoft.com/office/powerpoint/2010/main" val="493158440"/>
              </p:ext>
            </p:extLst>
          </p:nvPr>
        </p:nvGraphicFramePr>
        <p:xfrm>
          <a:off x="714004" y="1169582"/>
          <a:ext cx="7909000" cy="3434315"/>
        </p:xfrm>
        <a:graphic>
          <a:graphicData uri="http://schemas.openxmlformats.org/drawingml/2006/table">
            <a:tbl>
              <a:tblPr firstRow="1" bandRow="1">
                <a:tableStyleId>{5C22544A-7EE6-4342-B048-85BDC9FD1C3A}</a:tableStyleId>
              </a:tblPr>
              <a:tblGrid>
                <a:gridCol w="1115252"/>
                <a:gridCol w="1974157"/>
                <a:gridCol w="1521976"/>
                <a:gridCol w="1786667"/>
                <a:gridCol w="1510948"/>
              </a:tblGrid>
              <a:tr h="597272">
                <a:tc>
                  <a:txBody>
                    <a:bodyPr/>
                    <a:lstStyle/>
                    <a:p>
                      <a:endParaRPr lang="zh-CN" altLang="en-US" dirty="0"/>
                    </a:p>
                  </a:txBody>
                  <a:tcPr/>
                </a:tc>
                <a:tc>
                  <a:txBody>
                    <a:bodyPr/>
                    <a:lstStyle/>
                    <a:p>
                      <a:pPr algn="ctr"/>
                      <a:r>
                        <a:rPr lang="zh-CN" altLang="en-US" dirty="0" smtClean="0"/>
                        <a:t>个人简历</a:t>
                      </a:r>
                      <a:endParaRPr lang="zh-CN" altLang="en-US" dirty="0"/>
                    </a:p>
                  </a:txBody>
                  <a:tcPr anchor="ctr"/>
                </a:tc>
                <a:tc>
                  <a:txBody>
                    <a:bodyPr/>
                    <a:lstStyle/>
                    <a:p>
                      <a:pPr algn="ctr"/>
                      <a:r>
                        <a:rPr lang="zh-CN" altLang="en-US" dirty="0" smtClean="0"/>
                        <a:t>职位资讯</a:t>
                      </a:r>
                      <a:endParaRPr lang="zh-CN" altLang="en-US" dirty="0"/>
                    </a:p>
                  </a:txBody>
                  <a:tcPr anchor="ctr"/>
                </a:tc>
                <a:tc>
                  <a:txBody>
                    <a:bodyPr/>
                    <a:lstStyle/>
                    <a:p>
                      <a:pPr algn="ctr"/>
                      <a:r>
                        <a:rPr lang="zh-CN" altLang="en-US" dirty="0" smtClean="0"/>
                        <a:t>消息功能</a:t>
                      </a:r>
                      <a:endParaRPr lang="zh-CN" altLang="en-US" dirty="0"/>
                    </a:p>
                  </a:txBody>
                  <a:tcPr anchor="ctr"/>
                </a:tc>
                <a:tc>
                  <a:txBody>
                    <a:bodyPr/>
                    <a:lstStyle/>
                    <a:p>
                      <a:pPr algn="ctr"/>
                      <a:r>
                        <a:rPr lang="zh-CN" altLang="en-US" dirty="0" smtClean="0"/>
                        <a:t>差异化功能</a:t>
                      </a:r>
                      <a:endParaRPr lang="zh-CN" altLang="en-US" dirty="0"/>
                    </a:p>
                  </a:txBody>
                  <a:tcPr anchor="ctr"/>
                </a:tc>
              </a:tr>
              <a:tr h="884608">
                <a:tc>
                  <a:txBody>
                    <a:bodyPr/>
                    <a:lstStyle/>
                    <a:p>
                      <a:pPr algn="ctr"/>
                      <a:r>
                        <a:rPr lang="zh-CN" altLang="en-US" sz="1400" b="1" dirty="0" smtClean="0"/>
                        <a:t>前程无忧</a:t>
                      </a:r>
                      <a:endParaRPr lang="zh-CN" altLang="en-US" sz="1400" b="1" dirty="0"/>
                    </a:p>
                  </a:txBody>
                  <a:tcPr anchor="ctr"/>
                </a:tc>
                <a:tc>
                  <a:txBody>
                    <a:bodyPr/>
                    <a:lstStyle/>
                    <a:p>
                      <a:r>
                        <a:rPr lang="zh-CN" altLang="en-US" sz="1350" b="0" i="0" kern="1200" dirty="0" smtClean="0">
                          <a:solidFill>
                            <a:schemeClr val="dk1"/>
                          </a:solidFill>
                          <a:effectLst/>
                          <a:latin typeface="+mn-lt"/>
                          <a:ea typeface="+mn-ea"/>
                          <a:cs typeface="+mn-cs"/>
                        </a:rPr>
                        <a:t>中规中矩；在线英文简历模板是其一大亮点</a:t>
                      </a:r>
                      <a:endParaRPr lang="zh-CN" altLang="en-US" dirty="0"/>
                    </a:p>
                  </a:txBody>
                  <a:tcPr/>
                </a:tc>
                <a:tc>
                  <a:txBody>
                    <a:bodyPr/>
                    <a:lstStyle/>
                    <a:p>
                      <a:r>
                        <a:rPr lang="zh-CN" altLang="en-US" sz="1350" b="0" i="0" kern="1200" dirty="0" smtClean="0">
                          <a:solidFill>
                            <a:schemeClr val="dk1"/>
                          </a:solidFill>
                          <a:effectLst/>
                          <a:latin typeface="+mn-lt"/>
                          <a:ea typeface="+mn-ea"/>
                          <a:cs typeface="+mn-cs"/>
                        </a:rPr>
                        <a:t>手动搜索，不推荐职位</a:t>
                      </a:r>
                      <a:endParaRPr lang="zh-CN" altLang="en-US" dirty="0"/>
                    </a:p>
                  </a:txBody>
                  <a:tcPr/>
                </a:tc>
                <a:tc>
                  <a:txBody>
                    <a:bodyPr/>
                    <a:lstStyle/>
                    <a:p>
                      <a:r>
                        <a:rPr lang="zh-CN" altLang="en-US" sz="1350" b="0" i="0" kern="1200" dirty="0" smtClean="0">
                          <a:solidFill>
                            <a:schemeClr val="dk1"/>
                          </a:solidFill>
                          <a:effectLst/>
                          <a:latin typeface="+mn-lt"/>
                          <a:ea typeface="+mn-ea"/>
                          <a:cs typeface="+mn-cs"/>
                        </a:rPr>
                        <a:t>“人事来信”与“谁看我简历”</a:t>
                      </a:r>
                      <a:endParaRPr lang="zh-CN" altLang="en-US" dirty="0"/>
                    </a:p>
                  </a:txBody>
                  <a:tcPr/>
                </a:tc>
                <a:tc>
                  <a:txBody>
                    <a:bodyPr/>
                    <a:lstStyle/>
                    <a:p>
                      <a:endParaRPr lang="zh-CN" altLang="en-US"/>
                    </a:p>
                  </a:txBody>
                  <a:tcPr/>
                </a:tc>
              </a:tr>
              <a:tr h="1056527">
                <a:tc>
                  <a:txBody>
                    <a:bodyPr/>
                    <a:lstStyle/>
                    <a:p>
                      <a:pPr algn="ctr"/>
                      <a:r>
                        <a:rPr lang="zh-CN" altLang="en-US" sz="1400" b="1" dirty="0" smtClean="0"/>
                        <a:t>拉勾网</a:t>
                      </a:r>
                      <a:endParaRPr lang="zh-CN" altLang="en-US" sz="1400" b="1" dirty="0"/>
                    </a:p>
                  </a:txBody>
                  <a:tcPr anchor="ctr"/>
                </a:tc>
                <a:tc>
                  <a:txBody>
                    <a:bodyPr/>
                    <a:lstStyle/>
                    <a:p>
                      <a:r>
                        <a:rPr lang="zh-CN" altLang="en-US" sz="1350" b="0" i="0" kern="1200" dirty="0" smtClean="0">
                          <a:solidFill>
                            <a:schemeClr val="dk1"/>
                          </a:solidFill>
                          <a:effectLst/>
                          <a:latin typeface="+mn-lt"/>
                          <a:ea typeface="+mn-ea"/>
                          <a:cs typeface="+mn-cs"/>
                        </a:rPr>
                        <a:t>简历功能分为在线简历和附件简历；在线简历可自定义模块</a:t>
                      </a:r>
                      <a:endParaRPr lang="zh-CN" altLang="en-US" dirty="0"/>
                    </a:p>
                  </a:txBody>
                  <a:tcPr/>
                </a:tc>
                <a:tc>
                  <a:txBody>
                    <a:bodyPr/>
                    <a:lstStyle/>
                    <a:p>
                      <a:r>
                        <a:rPr lang="zh-CN" altLang="en-US" sz="1350" b="0" i="0" kern="1200" dirty="0" smtClean="0">
                          <a:solidFill>
                            <a:schemeClr val="dk1"/>
                          </a:solidFill>
                          <a:effectLst/>
                          <a:latin typeface="+mn-lt"/>
                          <a:ea typeface="+mn-ea"/>
                          <a:cs typeface="+mn-cs"/>
                        </a:rPr>
                        <a:t>根据求职者的求职意向、投递、历史搜索等行为推荐职位</a:t>
                      </a:r>
                      <a:endParaRPr lang="zh-CN" altLang="en-US" dirty="0"/>
                    </a:p>
                  </a:txBody>
                  <a:tcPr/>
                </a:tc>
                <a:tc>
                  <a:txBody>
                    <a:bodyPr/>
                    <a:lstStyle/>
                    <a:p>
                      <a:r>
                        <a:rPr lang="zh-CN" altLang="en-US" sz="1350" b="0" i="0" kern="1200" dirty="0" smtClean="0">
                          <a:solidFill>
                            <a:schemeClr val="dk1"/>
                          </a:solidFill>
                          <a:effectLst/>
                          <a:latin typeface="+mn-lt"/>
                          <a:ea typeface="+mn-ea"/>
                          <a:cs typeface="+mn-cs"/>
                        </a:rPr>
                        <a:t>“谁看过我”、“简历状态通知”、“职位邀请通知”；直聊功能</a:t>
                      </a:r>
                      <a:endParaRPr lang="zh-CN" altLang="en-US" dirty="0"/>
                    </a:p>
                  </a:txBody>
                  <a:tcPr/>
                </a:tc>
                <a:tc>
                  <a:txBody>
                    <a:bodyPr/>
                    <a:lstStyle/>
                    <a:p>
                      <a:r>
                        <a:rPr lang="zh-CN" altLang="en-US" sz="1350" b="0" i="0" kern="1200" dirty="0" smtClean="0">
                          <a:solidFill>
                            <a:schemeClr val="dk1"/>
                          </a:solidFill>
                          <a:effectLst/>
                          <a:latin typeface="+mn-lt"/>
                          <a:ea typeface="+mn-ea"/>
                          <a:cs typeface="+mn-cs"/>
                        </a:rPr>
                        <a:t>职业资讯功能：即时推送行业资讯、职场技能</a:t>
                      </a:r>
                      <a:endParaRPr lang="zh-CN" altLang="en-US" dirty="0"/>
                    </a:p>
                  </a:txBody>
                  <a:tcPr/>
                </a:tc>
              </a:tr>
              <a:tr h="895908">
                <a:tc>
                  <a:txBody>
                    <a:bodyPr/>
                    <a:lstStyle/>
                    <a:p>
                      <a:pPr algn="ctr"/>
                      <a:r>
                        <a:rPr lang="en-US" altLang="zh-CN" sz="1400" b="1" dirty="0" smtClean="0"/>
                        <a:t>Boss</a:t>
                      </a:r>
                      <a:r>
                        <a:rPr lang="zh-CN" altLang="en-US" sz="1400" b="1" dirty="0" smtClean="0"/>
                        <a:t>直聘</a:t>
                      </a:r>
                      <a:endParaRPr lang="zh-CN" altLang="en-US" sz="1400" b="1" dirty="0"/>
                    </a:p>
                  </a:txBody>
                  <a:tcPr anchor="ctr"/>
                </a:tc>
                <a:tc>
                  <a:txBody>
                    <a:bodyPr/>
                    <a:lstStyle/>
                    <a:p>
                      <a:r>
                        <a:rPr lang="zh-CN" altLang="en-US" sz="1350" b="0" i="0" kern="1200" dirty="0" smtClean="0">
                          <a:solidFill>
                            <a:schemeClr val="dk1"/>
                          </a:solidFill>
                          <a:effectLst/>
                          <a:latin typeface="+mn-lt"/>
                          <a:ea typeface="+mn-ea"/>
                          <a:cs typeface="+mn-cs"/>
                        </a:rPr>
                        <a:t>简历功能分为微简历和附件简历；</a:t>
                      </a:r>
                      <a:r>
                        <a:rPr lang="en-US" altLang="zh-CN" sz="1350" b="0" i="0" kern="1200" dirty="0" smtClean="0">
                          <a:solidFill>
                            <a:schemeClr val="dk1"/>
                          </a:solidFill>
                          <a:effectLst/>
                          <a:latin typeface="+mn-lt"/>
                          <a:ea typeface="+mn-ea"/>
                          <a:cs typeface="+mn-cs"/>
                        </a:rPr>
                        <a:t>Boss</a:t>
                      </a:r>
                      <a:r>
                        <a:rPr lang="zh-CN" altLang="en-US" sz="1350" b="0" i="0" kern="1200" dirty="0" smtClean="0">
                          <a:solidFill>
                            <a:schemeClr val="dk1"/>
                          </a:solidFill>
                          <a:effectLst/>
                          <a:latin typeface="+mn-lt"/>
                          <a:ea typeface="+mn-ea"/>
                          <a:cs typeface="+mn-cs"/>
                        </a:rPr>
                        <a:t>直聘没有网页版</a:t>
                      </a:r>
                      <a:endParaRPr lang="zh-CN" altLang="en-US" dirty="0"/>
                    </a:p>
                  </a:txBody>
                  <a:tcPr/>
                </a:tc>
                <a:tc>
                  <a:txBody>
                    <a:bodyPr/>
                    <a:lstStyle/>
                    <a:p>
                      <a:r>
                        <a:rPr lang="zh-CN" altLang="en-US" dirty="0" smtClean="0"/>
                        <a:t>与拉勾网相似；</a:t>
                      </a:r>
                      <a:r>
                        <a:rPr lang="zh-CN" altLang="en-US" sz="1350" b="0" i="0" kern="1200" dirty="0" smtClean="0">
                          <a:solidFill>
                            <a:schemeClr val="dk1"/>
                          </a:solidFill>
                          <a:effectLst/>
                          <a:latin typeface="+mn-lt"/>
                          <a:ea typeface="+mn-ea"/>
                          <a:cs typeface="+mn-cs"/>
                        </a:rPr>
                        <a:t>职位更新时有消息提示</a:t>
                      </a:r>
                      <a:endParaRPr lang="zh-CN" altLang="en-US" dirty="0"/>
                    </a:p>
                  </a:txBody>
                  <a:tcPr/>
                </a:tc>
                <a:tc>
                  <a:txBody>
                    <a:bodyPr/>
                    <a:lstStyle/>
                    <a:p>
                      <a:r>
                        <a:rPr lang="en-US" altLang="zh-CN" sz="1350" b="0" i="0" kern="1200" dirty="0" smtClean="0">
                          <a:solidFill>
                            <a:schemeClr val="dk1"/>
                          </a:solidFill>
                          <a:effectLst/>
                          <a:latin typeface="+mn-lt"/>
                          <a:ea typeface="+mn-ea"/>
                          <a:cs typeface="+mn-cs"/>
                        </a:rPr>
                        <a:t>“Boss</a:t>
                      </a:r>
                      <a:r>
                        <a:rPr lang="zh-CN" altLang="en-US" sz="1350" b="0" i="0" kern="1200" dirty="0" smtClean="0">
                          <a:solidFill>
                            <a:schemeClr val="dk1"/>
                          </a:solidFill>
                          <a:effectLst/>
                          <a:latin typeface="+mn-lt"/>
                          <a:ea typeface="+mn-ea"/>
                          <a:cs typeface="+mn-cs"/>
                        </a:rPr>
                        <a:t>新消息”和“联系的</a:t>
                      </a:r>
                      <a:r>
                        <a:rPr lang="en-US" altLang="zh-CN" sz="1350" b="0" i="0" kern="1200" dirty="0" smtClean="0">
                          <a:solidFill>
                            <a:schemeClr val="dk1"/>
                          </a:solidFill>
                          <a:effectLst/>
                          <a:latin typeface="+mn-lt"/>
                          <a:ea typeface="+mn-ea"/>
                          <a:cs typeface="+mn-cs"/>
                        </a:rPr>
                        <a:t>Boss”</a:t>
                      </a:r>
                      <a:endParaRPr lang="zh-CN" altLang="en-US" dirty="0"/>
                    </a:p>
                  </a:txBody>
                  <a:tcPr/>
                </a:tc>
                <a:tc>
                  <a:txBody>
                    <a:bodyPr/>
                    <a:lstStyle/>
                    <a:p>
                      <a:r>
                        <a:rPr lang="zh-CN" altLang="en-US" sz="1350" b="0" i="0" kern="1200" dirty="0" smtClean="0">
                          <a:solidFill>
                            <a:schemeClr val="dk1"/>
                          </a:solidFill>
                          <a:effectLst/>
                          <a:latin typeface="+mn-lt"/>
                          <a:ea typeface="+mn-ea"/>
                          <a:cs typeface="+mn-cs"/>
                        </a:rPr>
                        <a:t>聊天、积分：用聊天的方式找工作</a:t>
                      </a:r>
                      <a:endParaRPr lang="zh-CN" altLang="en-US" dirty="0"/>
                    </a:p>
                  </a:txBody>
                  <a:tcPr/>
                </a:tc>
              </a:tr>
            </a:tbl>
          </a:graphicData>
        </a:graphic>
      </p:graphicFrame>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600"/>
                                        <p:tgtEl>
                                          <p:spTgt spid="38"/>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800" fill="hold"/>
                                        <p:tgtEl>
                                          <p:spTgt spid="38"/>
                                        </p:tgtEl>
                                        <p:attrNameLst>
                                          <p:attrName>ppt_x</p:attrName>
                                          <p:attrName>ppt_y</p:attrName>
                                        </p:attrNameLst>
                                      </p:cBhvr>
                                      <p:rCtr x="2770" y="0"/>
                                    </p:animMotion>
                                  </p:childTnLst>
                                </p:cTn>
                              </p:par>
                              <p:par>
                                <p:cTn id="10" presetID="22" presetClass="entr" presetSubtype="8" fill="hold" nodeType="withEffect">
                                  <p:stCondLst>
                                    <p:cond delay="75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7" name="组合 56"/>
          <p:cNvGrpSpPr>
            <a:grpSpLocks/>
          </p:cNvGrpSpPr>
          <p:nvPr/>
        </p:nvGrpSpPr>
        <p:grpSpPr bwMode="auto">
          <a:xfrm>
            <a:off x="1022350" y="269875"/>
            <a:ext cx="3036094" cy="606425"/>
            <a:chOff x="1021967" y="269923"/>
            <a:chExt cx="3438932" cy="606777"/>
          </a:xfrm>
        </p:grpSpPr>
        <p:sp>
          <p:nvSpPr>
            <p:cNvPr id="58" name="文本框 598"/>
            <p:cNvSpPr txBox="1">
              <a:spLocks noChangeArrowheads="1"/>
            </p:cNvSpPr>
            <p:nvPr/>
          </p:nvSpPr>
          <p:spPr bwMode="auto">
            <a:xfrm>
              <a:off x="1021967" y="269923"/>
              <a:ext cx="3438932" cy="400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smtClean="0">
                  <a:latin typeface="微软雅黑" panose="020B0503020204020204" pitchFamily="34" charset="-122"/>
                </a:rPr>
                <a:t>竞品分析</a:t>
              </a:r>
              <a:r>
                <a:rPr lang="en-US" altLang="zh-CN" sz="2000" b="1" dirty="0" smtClean="0">
                  <a:latin typeface="微软雅黑" panose="020B0503020204020204" pitchFamily="34" charset="-122"/>
                </a:rPr>
                <a:t>——</a:t>
              </a:r>
              <a:r>
                <a:rPr lang="zh-CN" altLang="en-US" sz="2000" b="1" dirty="0"/>
                <a:t>结构层</a:t>
              </a:r>
              <a:r>
                <a:rPr lang="zh-CN" altLang="en-US" sz="2000" b="1" dirty="0" smtClean="0"/>
                <a:t>分析</a:t>
              </a:r>
              <a:endParaRPr lang="id-ID" altLang="zh-CN" sz="2000" b="1" dirty="0">
                <a:latin typeface="微软雅黑" panose="020B0503020204020204" pitchFamily="34" charset="-122"/>
              </a:endParaRPr>
            </a:p>
          </p:txBody>
        </p:sp>
        <p:sp>
          <p:nvSpPr>
            <p:cNvPr id="59" name="文本框 602"/>
            <p:cNvSpPr txBox="1">
              <a:spLocks noChangeArrowheads="1"/>
            </p:cNvSpPr>
            <p:nvPr/>
          </p:nvSpPr>
          <p:spPr bwMode="auto">
            <a:xfrm>
              <a:off x="1042749" y="630479"/>
              <a:ext cx="2677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000" dirty="0" smtClean="0"/>
                <a:t>前程无忧、拉勾网、</a:t>
              </a:r>
              <a:r>
                <a:rPr lang="en-US" altLang="zh-CN" sz="1000" dirty="0" smtClean="0"/>
                <a:t>BOSS</a:t>
              </a:r>
              <a:r>
                <a:rPr lang="zh-CN" altLang="en-US" sz="1000" dirty="0" smtClean="0"/>
                <a:t>直聘</a:t>
              </a:r>
              <a:endParaRPr lang="zh-CN" altLang="en-US" sz="1000" dirty="0"/>
            </a:p>
          </p:txBody>
        </p:sp>
      </p:grpSp>
      <p:grpSp>
        <p:nvGrpSpPr>
          <p:cNvPr id="67" name="组合 66"/>
          <p:cNvGrpSpPr>
            <a:grpSpLocks/>
          </p:cNvGrpSpPr>
          <p:nvPr/>
        </p:nvGrpSpPr>
        <p:grpSpPr bwMode="auto">
          <a:xfrm>
            <a:off x="219247" y="315913"/>
            <a:ext cx="815974" cy="523220"/>
            <a:chOff x="4459073" y="864629"/>
            <a:chExt cx="742365" cy="477163"/>
          </a:xfrm>
        </p:grpSpPr>
        <p:sp>
          <p:nvSpPr>
            <p:cNvPr id="68" name="KSO_Shape"/>
            <p:cNvSpPr>
              <a:spLocks/>
            </p:cNvSpPr>
            <p:nvPr/>
          </p:nvSpPr>
          <p:spPr bwMode="auto">
            <a:xfrm>
              <a:off x="4459073"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69" name="文本框 605"/>
            <p:cNvSpPr txBox="1">
              <a:spLocks noChangeArrowheads="1"/>
            </p:cNvSpPr>
            <p:nvPr/>
          </p:nvSpPr>
          <p:spPr bwMode="auto">
            <a:xfrm>
              <a:off x="4508345" y="864629"/>
              <a:ext cx="621024"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solidFill>
                    <a:schemeClr val="bg1"/>
                  </a:solidFill>
                  <a:cs typeface="Arial" panose="020B0604020202020204" pitchFamily="34" charset="0"/>
                </a:rPr>
                <a:t>3.6</a:t>
              </a:r>
              <a:endParaRPr lang="zh-CN" altLang="en-US" sz="2800" dirty="0">
                <a:solidFill>
                  <a:schemeClr val="bg1"/>
                </a:solidFill>
                <a:cs typeface="Arial" panose="020B0604020202020204" pitchFamily="34" charset="0"/>
              </a:endParaRPr>
            </a:p>
          </p:txBody>
        </p:sp>
      </p:grpSp>
      <p:pic>
        <p:nvPicPr>
          <p:cNvPr id="27652" name="Picture 4" descr="http://upload.chinaz.com/2016/0520/14637026062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09" y="1927039"/>
            <a:ext cx="9017792" cy="2315351"/>
          </a:xfrm>
          <a:prstGeom prst="rect">
            <a:avLst/>
          </a:prstGeom>
          <a:noFill/>
          <a:extLst>
            <a:ext uri="{909E8E84-426E-40DD-AFC4-6F175D3DCCD1}">
              <a14:hiddenFill xmlns:a14="http://schemas.microsoft.com/office/drawing/2010/main">
                <a:solidFill>
                  <a:srgbClr val="FFFFFF"/>
                </a:solidFill>
              </a14:hiddenFill>
            </a:ext>
          </a:extLst>
        </p:spPr>
      </p:pic>
      <p:sp>
        <p:nvSpPr>
          <p:cNvPr id="70" name="Text Box 10"/>
          <p:cNvSpPr txBox="1">
            <a:spLocks noChangeArrowheads="1"/>
          </p:cNvSpPr>
          <p:nvPr/>
        </p:nvSpPr>
        <p:spPr bwMode="auto">
          <a:xfrm>
            <a:off x="404598" y="1427383"/>
            <a:ext cx="2616579" cy="349968"/>
          </a:xfrm>
          <a:prstGeom prst="rect">
            <a:avLst/>
          </a:prstGeom>
          <a:noFill/>
          <a:ln w="9525">
            <a:noFill/>
            <a:miter lim="800000"/>
            <a:headEnd/>
            <a:tailEnd/>
          </a:ln>
        </p:spPr>
        <p:txBody>
          <a:bodyPr wrap="square" lIns="45720" tIns="22860" rIns="45720" bIns="22860">
            <a:spAutoFit/>
          </a:bodyPr>
          <a:lstStyle/>
          <a:p>
            <a:pPr defTabSz="1088232" eaLnBrk="1" fontAlgn="auto" hangingPunct="1">
              <a:lnSpc>
                <a:spcPct val="120000"/>
              </a:lnSpc>
              <a:spcBef>
                <a:spcPts val="0"/>
              </a:spcBef>
              <a:spcAft>
                <a:spcPts val="0"/>
              </a:spcAft>
              <a:defRPr/>
            </a:pPr>
            <a:r>
              <a:rPr lang="zh-CN" altLang="en-US" sz="1800" b="1" dirty="0"/>
              <a:t>前程无忧交互流程</a:t>
            </a: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600"/>
                                        <p:tgtEl>
                                          <p:spTgt spid="67"/>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800" fill="hold"/>
                                        <p:tgtEl>
                                          <p:spTgt spid="67"/>
                                        </p:tgtEl>
                                        <p:attrNameLst>
                                          <p:attrName>ppt_x</p:attrName>
                                          <p:attrName>ppt_y</p:attrName>
                                        </p:attrNameLst>
                                      </p:cBhvr>
                                      <p:rCtr x="2770" y="0"/>
                                    </p:animMotion>
                                  </p:childTnLst>
                                </p:cTn>
                              </p:par>
                              <p:par>
                                <p:cTn id="10" presetID="22" presetClass="entr" presetSubtype="8" fill="hold" nodeType="withEffect">
                                  <p:stCondLst>
                                    <p:cond delay="75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750"/>
                                        <p:tgtEl>
                                          <p:spTgt spid="57"/>
                                        </p:tgtEl>
                                      </p:cBhvr>
                                    </p:animEffect>
                                  </p:child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27652"/>
                                        </p:tgtEl>
                                        <p:attrNameLst>
                                          <p:attrName>style.visibility</p:attrName>
                                        </p:attrNameLst>
                                      </p:cBhvr>
                                      <p:to>
                                        <p:strVal val="visible"/>
                                      </p:to>
                                    </p:set>
                                    <p:anim calcmode="lin" valueType="num">
                                      <p:cBhvr additive="base">
                                        <p:cTn id="16" dur="500" fill="hold"/>
                                        <p:tgtEl>
                                          <p:spTgt spid="27652"/>
                                        </p:tgtEl>
                                        <p:attrNameLst>
                                          <p:attrName>ppt_x</p:attrName>
                                        </p:attrNameLst>
                                      </p:cBhvr>
                                      <p:tavLst>
                                        <p:tav tm="0">
                                          <p:val>
                                            <p:strVal val="#ppt_x"/>
                                          </p:val>
                                        </p:tav>
                                        <p:tav tm="100000">
                                          <p:val>
                                            <p:strVal val="#ppt_x"/>
                                          </p:val>
                                        </p:tav>
                                      </p:tavLst>
                                    </p:anim>
                                    <p:anim calcmode="lin" valueType="num">
                                      <p:cBhvr additive="base">
                                        <p:cTn id="17" dur="500" fill="hold"/>
                                        <p:tgtEl>
                                          <p:spTgt spid="27652"/>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6" presetClass="entr" presetSubtype="16" fill="hold" grpId="0" nodeType="after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circle(in)">
                                      <p:cBhvr>
                                        <p:cTn id="2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363"/>
          <p:cNvCxnSpPr/>
          <p:nvPr/>
        </p:nvCxnSpPr>
        <p:spPr>
          <a:xfrm rot="5400000">
            <a:off x="2365516" y="2949216"/>
            <a:ext cx="3643312" cy="1588"/>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7" name="组合 56"/>
          <p:cNvGrpSpPr>
            <a:grpSpLocks/>
          </p:cNvGrpSpPr>
          <p:nvPr/>
        </p:nvGrpSpPr>
        <p:grpSpPr bwMode="auto">
          <a:xfrm>
            <a:off x="1022350" y="269875"/>
            <a:ext cx="3036094" cy="606425"/>
            <a:chOff x="1021967" y="269923"/>
            <a:chExt cx="3438932" cy="606777"/>
          </a:xfrm>
        </p:grpSpPr>
        <p:sp>
          <p:nvSpPr>
            <p:cNvPr id="58" name="文本框 598"/>
            <p:cNvSpPr txBox="1">
              <a:spLocks noChangeArrowheads="1"/>
            </p:cNvSpPr>
            <p:nvPr/>
          </p:nvSpPr>
          <p:spPr bwMode="auto">
            <a:xfrm>
              <a:off x="1021967" y="269923"/>
              <a:ext cx="3438932" cy="400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smtClean="0">
                  <a:latin typeface="微软雅黑" panose="020B0503020204020204" pitchFamily="34" charset="-122"/>
                </a:rPr>
                <a:t>竞品分析</a:t>
              </a:r>
              <a:r>
                <a:rPr lang="en-US" altLang="zh-CN" sz="2000" b="1" dirty="0" smtClean="0">
                  <a:latin typeface="微软雅黑" panose="020B0503020204020204" pitchFamily="34" charset="-122"/>
                </a:rPr>
                <a:t>——</a:t>
              </a:r>
              <a:r>
                <a:rPr lang="zh-CN" altLang="en-US" sz="2000" b="1" dirty="0"/>
                <a:t>结构层</a:t>
              </a:r>
              <a:r>
                <a:rPr lang="zh-CN" altLang="en-US" sz="2000" b="1" dirty="0" smtClean="0"/>
                <a:t>分析</a:t>
              </a:r>
              <a:endParaRPr lang="id-ID" altLang="zh-CN" sz="2000" b="1" dirty="0">
                <a:latin typeface="微软雅黑" panose="020B0503020204020204" pitchFamily="34" charset="-122"/>
              </a:endParaRPr>
            </a:p>
          </p:txBody>
        </p:sp>
        <p:sp>
          <p:nvSpPr>
            <p:cNvPr id="59" name="文本框 602"/>
            <p:cNvSpPr txBox="1">
              <a:spLocks noChangeArrowheads="1"/>
            </p:cNvSpPr>
            <p:nvPr/>
          </p:nvSpPr>
          <p:spPr bwMode="auto">
            <a:xfrm>
              <a:off x="1042749" y="630479"/>
              <a:ext cx="2677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000" dirty="0" smtClean="0"/>
                <a:t>前程无忧、拉勾网、</a:t>
              </a:r>
              <a:r>
                <a:rPr lang="en-US" altLang="zh-CN" sz="1000" dirty="0" smtClean="0"/>
                <a:t>BOSS</a:t>
              </a:r>
              <a:r>
                <a:rPr lang="zh-CN" altLang="en-US" sz="1000" dirty="0" smtClean="0"/>
                <a:t>直聘</a:t>
              </a:r>
              <a:endParaRPr lang="zh-CN" altLang="en-US" sz="1000" dirty="0"/>
            </a:p>
          </p:txBody>
        </p:sp>
      </p:grpSp>
      <p:grpSp>
        <p:nvGrpSpPr>
          <p:cNvPr id="67" name="组合 66"/>
          <p:cNvGrpSpPr>
            <a:grpSpLocks/>
          </p:cNvGrpSpPr>
          <p:nvPr/>
        </p:nvGrpSpPr>
        <p:grpSpPr bwMode="auto">
          <a:xfrm>
            <a:off x="219247" y="315913"/>
            <a:ext cx="815974" cy="523220"/>
            <a:chOff x="4459073" y="864629"/>
            <a:chExt cx="742365" cy="477163"/>
          </a:xfrm>
        </p:grpSpPr>
        <p:sp>
          <p:nvSpPr>
            <p:cNvPr id="68" name="KSO_Shape"/>
            <p:cNvSpPr>
              <a:spLocks/>
            </p:cNvSpPr>
            <p:nvPr/>
          </p:nvSpPr>
          <p:spPr bwMode="auto">
            <a:xfrm>
              <a:off x="4459073"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69" name="文本框 605"/>
            <p:cNvSpPr txBox="1">
              <a:spLocks noChangeArrowheads="1"/>
            </p:cNvSpPr>
            <p:nvPr/>
          </p:nvSpPr>
          <p:spPr bwMode="auto">
            <a:xfrm>
              <a:off x="4508345" y="864629"/>
              <a:ext cx="621024"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solidFill>
                    <a:schemeClr val="bg1"/>
                  </a:solidFill>
                  <a:cs typeface="Arial" panose="020B0604020202020204" pitchFamily="34" charset="0"/>
                </a:rPr>
                <a:t>3.6</a:t>
              </a:r>
              <a:endParaRPr lang="zh-CN" altLang="en-US" sz="2800" dirty="0">
                <a:solidFill>
                  <a:schemeClr val="bg1"/>
                </a:solidFill>
                <a:cs typeface="Arial" panose="020B0604020202020204" pitchFamily="34" charset="0"/>
              </a:endParaRPr>
            </a:p>
          </p:txBody>
        </p:sp>
      </p:grpSp>
      <p:pic>
        <p:nvPicPr>
          <p:cNvPr id="28674" name="Picture 2" descr="http://upload.chinaz.com/2016/0520/14637026062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382" y="1059149"/>
            <a:ext cx="2416607" cy="4084351"/>
          </a:xfrm>
          <a:prstGeom prst="rect">
            <a:avLst/>
          </a:prstGeom>
          <a:noFill/>
          <a:extLst>
            <a:ext uri="{909E8E84-426E-40DD-AFC4-6F175D3DCCD1}">
              <a14:hiddenFill xmlns:a14="http://schemas.microsoft.com/office/drawing/2010/main">
                <a:solidFill>
                  <a:srgbClr val="FFFFFF"/>
                </a:solidFill>
              </a14:hiddenFill>
            </a:ext>
          </a:extLst>
        </p:spPr>
      </p:pic>
      <p:sp>
        <p:nvSpPr>
          <p:cNvPr id="70" name="Text Box 10"/>
          <p:cNvSpPr txBox="1">
            <a:spLocks noChangeArrowheads="1"/>
          </p:cNvSpPr>
          <p:nvPr/>
        </p:nvSpPr>
        <p:spPr bwMode="auto">
          <a:xfrm>
            <a:off x="1441865" y="4771666"/>
            <a:ext cx="2616579" cy="349968"/>
          </a:xfrm>
          <a:prstGeom prst="rect">
            <a:avLst/>
          </a:prstGeom>
          <a:noFill/>
          <a:ln w="9525">
            <a:noFill/>
            <a:miter lim="800000"/>
            <a:headEnd/>
            <a:tailEnd/>
          </a:ln>
        </p:spPr>
        <p:txBody>
          <a:bodyPr wrap="square" lIns="45720" tIns="22860" rIns="45720" bIns="22860">
            <a:spAutoFit/>
          </a:bodyPr>
          <a:lstStyle/>
          <a:p>
            <a:pPr defTabSz="1088232" eaLnBrk="1" fontAlgn="auto" hangingPunct="1">
              <a:lnSpc>
                <a:spcPct val="120000"/>
              </a:lnSpc>
              <a:spcBef>
                <a:spcPts val="0"/>
              </a:spcBef>
              <a:spcAft>
                <a:spcPts val="0"/>
              </a:spcAft>
              <a:defRPr/>
            </a:pPr>
            <a:r>
              <a:rPr lang="zh-CN" altLang="en-US" sz="1800" b="1" dirty="0"/>
              <a:t>拉勾网交互流程图</a:t>
            </a:r>
          </a:p>
        </p:txBody>
      </p:sp>
      <p:pic>
        <p:nvPicPr>
          <p:cNvPr id="28676" name="Picture 4" descr="http://upload.chinaz.com/2016/0520/146370260682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8458" y="269874"/>
            <a:ext cx="1784618" cy="4851759"/>
          </a:xfrm>
          <a:prstGeom prst="rect">
            <a:avLst/>
          </a:prstGeom>
          <a:noFill/>
          <a:extLst>
            <a:ext uri="{909E8E84-426E-40DD-AFC4-6F175D3DCCD1}">
              <a14:hiddenFill xmlns:a14="http://schemas.microsoft.com/office/drawing/2010/main">
                <a:solidFill>
                  <a:srgbClr val="FFFFFF"/>
                </a:solidFill>
              </a14:hiddenFill>
            </a:ext>
          </a:extLst>
        </p:spPr>
      </p:pic>
      <p:sp>
        <p:nvSpPr>
          <p:cNvPr id="71" name="Text Box 10"/>
          <p:cNvSpPr txBox="1">
            <a:spLocks noChangeArrowheads="1"/>
          </p:cNvSpPr>
          <p:nvPr/>
        </p:nvSpPr>
        <p:spPr bwMode="auto">
          <a:xfrm>
            <a:off x="6527421" y="4771665"/>
            <a:ext cx="2616579" cy="349968"/>
          </a:xfrm>
          <a:prstGeom prst="rect">
            <a:avLst/>
          </a:prstGeom>
          <a:noFill/>
          <a:ln w="9525">
            <a:noFill/>
            <a:miter lim="800000"/>
            <a:headEnd/>
            <a:tailEnd/>
          </a:ln>
        </p:spPr>
        <p:txBody>
          <a:bodyPr wrap="square" lIns="45720" tIns="22860" rIns="45720" bIns="22860">
            <a:spAutoFit/>
          </a:bodyPr>
          <a:lstStyle/>
          <a:p>
            <a:pPr defTabSz="1088232" eaLnBrk="1" fontAlgn="auto" hangingPunct="1">
              <a:lnSpc>
                <a:spcPct val="120000"/>
              </a:lnSpc>
              <a:spcBef>
                <a:spcPts val="0"/>
              </a:spcBef>
              <a:spcAft>
                <a:spcPts val="0"/>
              </a:spcAft>
              <a:defRPr/>
            </a:pPr>
            <a:r>
              <a:rPr lang="en-US" altLang="zh-CN" sz="1800" b="1" dirty="0"/>
              <a:t>Boss</a:t>
            </a:r>
            <a:r>
              <a:rPr lang="zh-CN" altLang="en-US" sz="1800" b="1" dirty="0"/>
              <a:t>直聘交互流程图</a:t>
            </a:r>
          </a:p>
        </p:txBody>
      </p:sp>
    </p:spTree>
    <p:extLst>
      <p:ext uri="{BB962C8B-B14F-4D97-AF65-F5344CB8AC3E}">
        <p14:creationId xmlns:p14="http://schemas.microsoft.com/office/powerpoint/2010/main" val="1906317430"/>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600"/>
                                        <p:tgtEl>
                                          <p:spTgt spid="67"/>
                                        </p:tgtEl>
                                      </p:cBhvr>
                                    </p:animEffect>
                                  </p:childTnLst>
                                </p:cTn>
                              </p:par>
                              <p:par>
                                <p:cTn id="12" presetID="35" presetClass="path" presetSubtype="0" decel="100000" fill="hold" nodeType="withEffect">
                                  <p:stCondLst>
                                    <p:cond delay="0"/>
                                  </p:stCondLst>
                                  <p:childTnLst>
                                    <p:animMotion origin="layout" path="M -0.05552 0.00023 L -3.51034E-6 0.00023 " pathEditMode="relative" rAng="0" ptsTypes="AA">
                                      <p:cBhvr>
                                        <p:cTn id="13" dur="800" fill="hold"/>
                                        <p:tgtEl>
                                          <p:spTgt spid="67"/>
                                        </p:tgtEl>
                                        <p:attrNameLst>
                                          <p:attrName>ppt_x</p:attrName>
                                          <p:attrName>ppt_y</p:attrName>
                                        </p:attrNameLst>
                                      </p:cBhvr>
                                      <p:rCtr x="2770" y="0"/>
                                    </p:animMotion>
                                  </p:childTnLst>
                                </p:cTn>
                              </p:par>
                              <p:par>
                                <p:cTn id="14" presetID="22" presetClass="entr" presetSubtype="8" fill="hold" nodeType="withEffect">
                                  <p:stCondLst>
                                    <p:cond delay="750"/>
                                  </p:stCondLst>
                                  <p:childTnLst>
                                    <p:set>
                                      <p:cBhvr>
                                        <p:cTn id="15" dur="1" fill="hold">
                                          <p:stCondLst>
                                            <p:cond delay="0"/>
                                          </p:stCondLst>
                                        </p:cTn>
                                        <p:tgtEl>
                                          <p:spTgt spid="57"/>
                                        </p:tgtEl>
                                        <p:attrNameLst>
                                          <p:attrName>style.visibility</p:attrName>
                                        </p:attrNameLst>
                                      </p:cBhvr>
                                      <p:to>
                                        <p:strVal val="visible"/>
                                      </p:to>
                                    </p:set>
                                    <p:animEffect transition="in" filter="wipe(left)">
                                      <p:cBhvr>
                                        <p:cTn id="16" dur="750"/>
                                        <p:tgtEl>
                                          <p:spTgt spid="57"/>
                                        </p:tgtEl>
                                      </p:cBhvr>
                                    </p:animEffect>
                                  </p:childTnLst>
                                </p:cTn>
                              </p:par>
                            </p:childTnLst>
                          </p:cTn>
                        </p:par>
                        <p:par>
                          <p:cTn id="17" fill="hold">
                            <p:stCondLst>
                              <p:cond delay="2000"/>
                            </p:stCondLst>
                            <p:childTnLst>
                              <p:par>
                                <p:cTn id="18" presetID="6" presetClass="entr" presetSubtype="16" fill="hold" grpId="0" nodeType="after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circle(in)">
                                      <p:cBhvr>
                                        <p:cTn id="20" dur="500"/>
                                        <p:tgtEl>
                                          <p:spTgt spid="70"/>
                                        </p:tgtEl>
                                      </p:cBhvr>
                                    </p:animEffect>
                                  </p:childTnLst>
                                </p:cTn>
                              </p:par>
                            </p:childTnLst>
                          </p:cTn>
                        </p:par>
                        <p:par>
                          <p:cTn id="21" fill="hold">
                            <p:stCondLst>
                              <p:cond delay="2500"/>
                            </p:stCondLst>
                            <p:childTnLst>
                              <p:par>
                                <p:cTn id="22" presetID="6" presetClass="entr" presetSubtype="16" fill="hold" grpId="0" nodeType="after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circle(in)">
                                      <p:cBhvr>
                                        <p:cTn id="24" dur="500"/>
                                        <p:tgtEl>
                                          <p:spTgt spid="71"/>
                                        </p:tgtEl>
                                      </p:cBhvr>
                                    </p:animEffect>
                                  </p:childTnLst>
                                </p:cTn>
                              </p:par>
                            </p:childTnLst>
                          </p:cTn>
                        </p:par>
                        <p:par>
                          <p:cTn id="25" fill="hold">
                            <p:stCondLst>
                              <p:cond delay="3000"/>
                            </p:stCondLst>
                            <p:childTnLst>
                              <p:par>
                                <p:cTn id="26" presetID="42" presetClass="entr" presetSubtype="0" fill="hold" nodeType="afterEffect">
                                  <p:stCondLst>
                                    <p:cond delay="0"/>
                                  </p:stCondLst>
                                  <p:childTnLst>
                                    <p:set>
                                      <p:cBhvr>
                                        <p:cTn id="27" dur="1" fill="hold">
                                          <p:stCondLst>
                                            <p:cond delay="0"/>
                                          </p:stCondLst>
                                        </p:cTn>
                                        <p:tgtEl>
                                          <p:spTgt spid="28674"/>
                                        </p:tgtEl>
                                        <p:attrNameLst>
                                          <p:attrName>style.visibility</p:attrName>
                                        </p:attrNameLst>
                                      </p:cBhvr>
                                      <p:to>
                                        <p:strVal val="visible"/>
                                      </p:to>
                                    </p:set>
                                    <p:animEffect transition="in" filter="fade">
                                      <p:cBhvr>
                                        <p:cTn id="28" dur="1000"/>
                                        <p:tgtEl>
                                          <p:spTgt spid="28674"/>
                                        </p:tgtEl>
                                      </p:cBhvr>
                                    </p:animEffect>
                                    <p:anim calcmode="lin" valueType="num">
                                      <p:cBhvr>
                                        <p:cTn id="29" dur="1000" fill="hold"/>
                                        <p:tgtEl>
                                          <p:spTgt spid="28674"/>
                                        </p:tgtEl>
                                        <p:attrNameLst>
                                          <p:attrName>ppt_x</p:attrName>
                                        </p:attrNameLst>
                                      </p:cBhvr>
                                      <p:tavLst>
                                        <p:tav tm="0">
                                          <p:val>
                                            <p:strVal val="#ppt_x"/>
                                          </p:val>
                                        </p:tav>
                                        <p:tav tm="100000">
                                          <p:val>
                                            <p:strVal val="#ppt_x"/>
                                          </p:val>
                                        </p:tav>
                                      </p:tavLst>
                                    </p:anim>
                                    <p:anim calcmode="lin" valueType="num">
                                      <p:cBhvr>
                                        <p:cTn id="30" dur="1000" fill="hold"/>
                                        <p:tgtEl>
                                          <p:spTgt spid="28674"/>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42" presetClass="entr" presetSubtype="0" fill="hold" nodeType="afterEffect">
                                  <p:stCondLst>
                                    <p:cond delay="0"/>
                                  </p:stCondLst>
                                  <p:childTnLst>
                                    <p:set>
                                      <p:cBhvr>
                                        <p:cTn id="33" dur="1" fill="hold">
                                          <p:stCondLst>
                                            <p:cond delay="0"/>
                                          </p:stCondLst>
                                        </p:cTn>
                                        <p:tgtEl>
                                          <p:spTgt spid="28676"/>
                                        </p:tgtEl>
                                        <p:attrNameLst>
                                          <p:attrName>style.visibility</p:attrName>
                                        </p:attrNameLst>
                                      </p:cBhvr>
                                      <p:to>
                                        <p:strVal val="visible"/>
                                      </p:to>
                                    </p:set>
                                    <p:animEffect transition="in" filter="fade">
                                      <p:cBhvr>
                                        <p:cTn id="34" dur="1000"/>
                                        <p:tgtEl>
                                          <p:spTgt spid="28676"/>
                                        </p:tgtEl>
                                      </p:cBhvr>
                                    </p:animEffect>
                                    <p:anim calcmode="lin" valueType="num">
                                      <p:cBhvr>
                                        <p:cTn id="35" dur="1000" fill="hold"/>
                                        <p:tgtEl>
                                          <p:spTgt spid="28676"/>
                                        </p:tgtEl>
                                        <p:attrNameLst>
                                          <p:attrName>ppt_x</p:attrName>
                                        </p:attrNameLst>
                                      </p:cBhvr>
                                      <p:tavLst>
                                        <p:tav tm="0">
                                          <p:val>
                                            <p:strVal val="#ppt_x"/>
                                          </p:val>
                                        </p:tav>
                                        <p:tav tm="100000">
                                          <p:val>
                                            <p:strVal val="#ppt_x"/>
                                          </p:val>
                                        </p:tav>
                                      </p:tavLst>
                                    </p:anim>
                                    <p:anim calcmode="lin" valueType="num">
                                      <p:cBhvr>
                                        <p:cTn id="36" dur="1000" fill="hold"/>
                                        <p:tgtEl>
                                          <p:spTgt spid="286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96" name="组合 95"/>
          <p:cNvGrpSpPr>
            <a:grpSpLocks/>
          </p:cNvGrpSpPr>
          <p:nvPr/>
        </p:nvGrpSpPr>
        <p:grpSpPr bwMode="auto">
          <a:xfrm>
            <a:off x="1022350" y="269875"/>
            <a:ext cx="3036094" cy="606425"/>
            <a:chOff x="1021967" y="269923"/>
            <a:chExt cx="3438932" cy="606777"/>
          </a:xfrm>
        </p:grpSpPr>
        <p:sp>
          <p:nvSpPr>
            <p:cNvPr id="97" name="文本框 598"/>
            <p:cNvSpPr txBox="1">
              <a:spLocks noChangeArrowheads="1"/>
            </p:cNvSpPr>
            <p:nvPr/>
          </p:nvSpPr>
          <p:spPr bwMode="auto">
            <a:xfrm>
              <a:off x="1021967" y="269923"/>
              <a:ext cx="3438932" cy="400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smtClean="0">
                  <a:latin typeface="微软雅黑" panose="020B0503020204020204" pitchFamily="34" charset="-122"/>
                </a:rPr>
                <a:t>竞品分析</a:t>
              </a:r>
              <a:r>
                <a:rPr lang="en-US" altLang="zh-CN" sz="2000" b="1" dirty="0" smtClean="0">
                  <a:latin typeface="微软雅黑" panose="020B0503020204020204" pitchFamily="34" charset="-122"/>
                </a:rPr>
                <a:t>——</a:t>
              </a:r>
              <a:r>
                <a:rPr lang="zh-CN" altLang="en-US" sz="2000" b="1" dirty="0" smtClean="0">
                  <a:latin typeface="微软雅黑" panose="020B0503020204020204" pitchFamily="34" charset="-122"/>
                </a:rPr>
                <a:t>小结</a:t>
              </a:r>
              <a:endParaRPr lang="id-ID" altLang="zh-CN" sz="2000" b="1" dirty="0">
                <a:latin typeface="微软雅黑" panose="020B0503020204020204" pitchFamily="34" charset="-122"/>
              </a:endParaRPr>
            </a:p>
          </p:txBody>
        </p:sp>
        <p:sp>
          <p:nvSpPr>
            <p:cNvPr id="98" name="文本框 602"/>
            <p:cNvSpPr txBox="1">
              <a:spLocks noChangeArrowheads="1"/>
            </p:cNvSpPr>
            <p:nvPr/>
          </p:nvSpPr>
          <p:spPr bwMode="auto">
            <a:xfrm>
              <a:off x="1042749" y="630479"/>
              <a:ext cx="2677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000" dirty="0" smtClean="0"/>
                <a:t>前程无忧、拉勾网、</a:t>
              </a:r>
              <a:r>
                <a:rPr lang="en-US" altLang="zh-CN" sz="1000" dirty="0" smtClean="0"/>
                <a:t>BOSS</a:t>
              </a:r>
              <a:r>
                <a:rPr lang="zh-CN" altLang="en-US" sz="1000" dirty="0" smtClean="0"/>
                <a:t>直聘</a:t>
              </a:r>
              <a:endParaRPr lang="zh-CN" altLang="en-US" sz="1000" dirty="0"/>
            </a:p>
          </p:txBody>
        </p:sp>
      </p:grpSp>
      <p:grpSp>
        <p:nvGrpSpPr>
          <p:cNvPr id="99" name="组合 98"/>
          <p:cNvGrpSpPr>
            <a:grpSpLocks/>
          </p:cNvGrpSpPr>
          <p:nvPr/>
        </p:nvGrpSpPr>
        <p:grpSpPr bwMode="auto">
          <a:xfrm>
            <a:off x="219247" y="315913"/>
            <a:ext cx="815974" cy="523220"/>
            <a:chOff x="4459073" y="864629"/>
            <a:chExt cx="742365" cy="477163"/>
          </a:xfrm>
        </p:grpSpPr>
        <p:sp>
          <p:nvSpPr>
            <p:cNvPr id="100" name="KSO_Shape"/>
            <p:cNvSpPr>
              <a:spLocks/>
            </p:cNvSpPr>
            <p:nvPr/>
          </p:nvSpPr>
          <p:spPr bwMode="auto">
            <a:xfrm>
              <a:off x="4459073"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101" name="文本框 605"/>
            <p:cNvSpPr txBox="1">
              <a:spLocks noChangeArrowheads="1"/>
            </p:cNvSpPr>
            <p:nvPr/>
          </p:nvSpPr>
          <p:spPr bwMode="auto">
            <a:xfrm>
              <a:off x="4508345" y="864629"/>
              <a:ext cx="621024"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solidFill>
                    <a:schemeClr val="bg1"/>
                  </a:solidFill>
                  <a:cs typeface="Arial" panose="020B0604020202020204" pitchFamily="34" charset="0"/>
                </a:rPr>
                <a:t>3.7</a:t>
              </a:r>
              <a:endParaRPr lang="zh-CN" altLang="en-US" sz="2800" dirty="0">
                <a:solidFill>
                  <a:schemeClr val="bg1"/>
                </a:solidFill>
                <a:cs typeface="Arial" panose="020B0604020202020204" pitchFamily="34" charset="0"/>
              </a:endParaRPr>
            </a:p>
          </p:txBody>
        </p:sp>
      </p:grpSp>
      <p:sp>
        <p:nvSpPr>
          <p:cNvPr id="117" name="MH_Other_1"/>
          <p:cNvSpPr/>
          <p:nvPr>
            <p:custDataLst>
              <p:tags r:id="rId1"/>
            </p:custDataLst>
          </p:nvPr>
        </p:nvSpPr>
        <p:spPr>
          <a:xfrm>
            <a:off x="1644650" y="1489285"/>
            <a:ext cx="979488" cy="734616"/>
          </a:xfrm>
          <a:prstGeom prst="donut">
            <a:avLst>
              <a:gd name="adj" fmla="val 114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18" name="MH_SubTitle_1"/>
          <p:cNvSpPr/>
          <p:nvPr>
            <p:custDataLst>
              <p:tags r:id="rId2"/>
            </p:custDataLst>
          </p:nvPr>
        </p:nvSpPr>
        <p:spPr>
          <a:xfrm>
            <a:off x="1277938" y="2419163"/>
            <a:ext cx="1712912" cy="347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zh-CN" altLang="en-US" sz="2000" b="1" dirty="0" smtClean="0">
                <a:solidFill>
                  <a:schemeClr val="accent1">
                    <a:lumMod val="75000"/>
                  </a:schemeClr>
                </a:solidFill>
              </a:rPr>
              <a:t>前程</a:t>
            </a:r>
            <a:r>
              <a:rPr lang="zh-CN" altLang="en-US" sz="2000" b="1" dirty="0">
                <a:solidFill>
                  <a:schemeClr val="accent1">
                    <a:lumMod val="75000"/>
                  </a:schemeClr>
                </a:solidFill>
              </a:rPr>
              <a:t>无忧</a:t>
            </a:r>
          </a:p>
        </p:txBody>
      </p:sp>
      <p:sp>
        <p:nvSpPr>
          <p:cNvPr id="119" name="MH_Text_1"/>
          <p:cNvSpPr/>
          <p:nvPr>
            <p:custDataLst>
              <p:tags r:id="rId3"/>
            </p:custDataLst>
          </p:nvPr>
        </p:nvSpPr>
        <p:spPr>
          <a:xfrm>
            <a:off x="1161176" y="2855130"/>
            <a:ext cx="1826723" cy="1348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ormAutofit fontScale="85000" lnSpcReduction="20000"/>
          </a:bodyPr>
          <a:lstStyle/>
          <a:p>
            <a:pPr marL="285750" indent="-285750" eaLnBrk="1" fontAlgn="auto" hangingPunct="1">
              <a:lnSpc>
                <a:spcPct val="130000"/>
              </a:lnSpc>
              <a:spcBef>
                <a:spcPts val="0"/>
              </a:spcBef>
              <a:spcAft>
                <a:spcPts val="0"/>
              </a:spcAft>
              <a:buFont typeface="Wingdings" pitchFamily="2" charset="2"/>
              <a:buChar char="l"/>
              <a:defRPr/>
            </a:pPr>
            <a:r>
              <a:rPr lang="zh-CN" altLang="en-US" sz="1600" b="1" dirty="0">
                <a:solidFill>
                  <a:schemeClr val="tx1"/>
                </a:solidFill>
                <a:latin typeface="宋体" pitchFamily="2" charset="-122"/>
                <a:ea typeface="宋体" pitchFamily="2" charset="-122"/>
              </a:rPr>
              <a:t>信息较为混乱、体验</a:t>
            </a:r>
            <a:r>
              <a:rPr lang="zh-CN" altLang="en-US" sz="1600" b="1" dirty="0" smtClean="0">
                <a:solidFill>
                  <a:schemeClr val="tx1"/>
                </a:solidFill>
                <a:latin typeface="宋体" pitchFamily="2" charset="-122"/>
                <a:ea typeface="宋体" pitchFamily="2" charset="-122"/>
              </a:rPr>
              <a:t>较差</a:t>
            </a:r>
            <a:endParaRPr lang="en-US" altLang="zh-CN" sz="1600" b="1" dirty="0" smtClean="0">
              <a:solidFill>
                <a:schemeClr val="tx1"/>
              </a:solidFill>
              <a:latin typeface="宋体" pitchFamily="2" charset="-122"/>
              <a:ea typeface="宋体" pitchFamily="2" charset="-122"/>
            </a:endParaRPr>
          </a:p>
          <a:p>
            <a:pPr marL="285750" indent="-285750" eaLnBrk="1" fontAlgn="auto" hangingPunct="1">
              <a:lnSpc>
                <a:spcPct val="130000"/>
              </a:lnSpc>
              <a:spcBef>
                <a:spcPts val="0"/>
              </a:spcBef>
              <a:spcAft>
                <a:spcPts val="0"/>
              </a:spcAft>
              <a:buFont typeface="Wingdings" pitchFamily="2" charset="2"/>
              <a:buChar char="l"/>
              <a:defRPr/>
            </a:pPr>
            <a:r>
              <a:rPr lang="zh-CN" altLang="en-US" sz="1600" b="1" dirty="0" smtClean="0">
                <a:solidFill>
                  <a:schemeClr val="tx1"/>
                </a:solidFill>
                <a:latin typeface="宋体" pitchFamily="2" charset="-122"/>
                <a:ea typeface="宋体" pitchFamily="2" charset="-122"/>
              </a:rPr>
              <a:t>积累</a:t>
            </a:r>
            <a:r>
              <a:rPr lang="zh-CN" altLang="en-US" sz="1600" b="1" dirty="0">
                <a:solidFill>
                  <a:schemeClr val="tx1"/>
                </a:solidFill>
                <a:latin typeface="宋体" pitchFamily="2" charset="-122"/>
                <a:ea typeface="宋体" pitchFamily="2" charset="-122"/>
              </a:rPr>
              <a:t>了大量的简历库和企业</a:t>
            </a:r>
            <a:r>
              <a:rPr lang="zh-CN" altLang="en-US" sz="1600" b="1" dirty="0" smtClean="0">
                <a:solidFill>
                  <a:schemeClr val="tx1"/>
                </a:solidFill>
                <a:latin typeface="宋体" pitchFamily="2" charset="-122"/>
                <a:ea typeface="宋体" pitchFamily="2" charset="-122"/>
              </a:rPr>
              <a:t>库</a:t>
            </a:r>
            <a:endParaRPr lang="en-US" altLang="zh-CN" sz="1600" b="1" dirty="0" smtClean="0">
              <a:solidFill>
                <a:schemeClr val="tx1"/>
              </a:solidFill>
              <a:latin typeface="宋体" pitchFamily="2" charset="-122"/>
              <a:ea typeface="宋体" pitchFamily="2" charset="-122"/>
            </a:endParaRPr>
          </a:p>
          <a:p>
            <a:pPr marL="285750" indent="-285750" eaLnBrk="1" fontAlgn="auto" hangingPunct="1">
              <a:lnSpc>
                <a:spcPct val="130000"/>
              </a:lnSpc>
              <a:spcBef>
                <a:spcPts val="0"/>
              </a:spcBef>
              <a:spcAft>
                <a:spcPts val="0"/>
              </a:spcAft>
              <a:buFont typeface="Wingdings" pitchFamily="2" charset="2"/>
              <a:buChar char="l"/>
              <a:defRPr/>
            </a:pPr>
            <a:r>
              <a:rPr lang="zh-CN" altLang="en-US" sz="1400" b="1" dirty="0" smtClean="0">
                <a:solidFill>
                  <a:schemeClr val="tx1"/>
                </a:solidFill>
                <a:latin typeface="宋体" pitchFamily="2" charset="-122"/>
                <a:ea typeface="宋体" pitchFamily="2" charset="-122"/>
              </a:rPr>
              <a:t>不做出</a:t>
            </a:r>
            <a:r>
              <a:rPr lang="zh-CN" altLang="en-US" sz="1400" b="1" dirty="0">
                <a:solidFill>
                  <a:schemeClr val="tx1"/>
                </a:solidFill>
                <a:latin typeface="宋体" pitchFamily="2" charset="-122"/>
                <a:ea typeface="宋体" pitchFamily="2" charset="-122"/>
              </a:rPr>
              <a:t>一定的调整</a:t>
            </a:r>
            <a:r>
              <a:rPr lang="zh-CN" altLang="en-US" sz="1400" b="1" dirty="0" smtClean="0">
                <a:solidFill>
                  <a:schemeClr val="tx1"/>
                </a:solidFill>
                <a:latin typeface="宋体" pitchFamily="2" charset="-122"/>
                <a:ea typeface="宋体" pitchFamily="2" charset="-122"/>
              </a:rPr>
              <a:t>，可能</a:t>
            </a:r>
            <a:r>
              <a:rPr lang="zh-CN" altLang="en-US" sz="1400" b="1" dirty="0">
                <a:solidFill>
                  <a:schemeClr val="tx1"/>
                </a:solidFill>
                <a:latin typeface="宋体" pitchFamily="2" charset="-122"/>
                <a:ea typeface="宋体" pitchFamily="2" charset="-122"/>
              </a:rPr>
              <a:t>会</a:t>
            </a:r>
            <a:r>
              <a:rPr lang="zh-CN" altLang="en-US" sz="1400" b="1" dirty="0" smtClean="0">
                <a:solidFill>
                  <a:schemeClr val="tx1"/>
                </a:solidFill>
                <a:latin typeface="宋体" pitchFamily="2" charset="-122"/>
                <a:ea typeface="宋体" pitchFamily="2" charset="-122"/>
              </a:rPr>
              <a:t>被取代</a:t>
            </a:r>
            <a:endParaRPr lang="zh-CN" altLang="en-US" sz="1400" b="1" dirty="0">
              <a:solidFill>
                <a:schemeClr val="tx1"/>
              </a:solidFill>
              <a:latin typeface="宋体" pitchFamily="2" charset="-122"/>
              <a:ea typeface="宋体" pitchFamily="2" charset="-122"/>
            </a:endParaRPr>
          </a:p>
          <a:p>
            <a:pPr marL="285750" indent="-285750" eaLnBrk="1" fontAlgn="auto" hangingPunct="1">
              <a:lnSpc>
                <a:spcPct val="130000"/>
              </a:lnSpc>
              <a:spcBef>
                <a:spcPts val="0"/>
              </a:spcBef>
              <a:spcAft>
                <a:spcPts val="0"/>
              </a:spcAft>
              <a:buFont typeface="Wingdings" pitchFamily="2" charset="2"/>
              <a:buChar char="l"/>
              <a:defRPr/>
            </a:pPr>
            <a:endParaRPr lang="zh-CN" altLang="en-US" sz="1400" b="1" dirty="0">
              <a:solidFill>
                <a:schemeClr val="tx1"/>
              </a:solidFill>
              <a:latin typeface="宋体" pitchFamily="2" charset="-122"/>
              <a:ea typeface="宋体" pitchFamily="2" charset="-122"/>
            </a:endParaRPr>
          </a:p>
        </p:txBody>
      </p:sp>
      <p:sp>
        <p:nvSpPr>
          <p:cNvPr id="120" name="MH_Other_2"/>
          <p:cNvSpPr/>
          <p:nvPr>
            <p:custDataLst>
              <p:tags r:id="rId4"/>
            </p:custDataLst>
          </p:nvPr>
        </p:nvSpPr>
        <p:spPr>
          <a:xfrm>
            <a:off x="4092575" y="1489285"/>
            <a:ext cx="979488" cy="734616"/>
          </a:xfrm>
          <a:prstGeom prst="donut">
            <a:avLst>
              <a:gd name="adj" fmla="val 114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21" name="MH_SubTitle_2"/>
          <p:cNvSpPr/>
          <p:nvPr>
            <p:custDataLst>
              <p:tags r:id="rId5"/>
            </p:custDataLst>
          </p:nvPr>
        </p:nvSpPr>
        <p:spPr>
          <a:xfrm>
            <a:off x="3725864" y="2419163"/>
            <a:ext cx="1711325" cy="347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zh-CN" altLang="en-US" sz="2000" b="1" dirty="0" smtClean="0">
                <a:solidFill>
                  <a:schemeClr val="accent2">
                    <a:lumMod val="75000"/>
                  </a:schemeClr>
                </a:solidFill>
              </a:rPr>
              <a:t>拉</a:t>
            </a:r>
            <a:r>
              <a:rPr lang="zh-CN" altLang="en-US" sz="2000" b="1" dirty="0">
                <a:solidFill>
                  <a:schemeClr val="accent2">
                    <a:lumMod val="75000"/>
                  </a:schemeClr>
                </a:solidFill>
              </a:rPr>
              <a:t>勾网</a:t>
            </a:r>
            <a:endParaRPr lang="zh-CN" altLang="en-US" b="1" dirty="0">
              <a:solidFill>
                <a:schemeClr val="accent2">
                  <a:lumMod val="75000"/>
                </a:schemeClr>
              </a:solidFill>
            </a:endParaRPr>
          </a:p>
        </p:txBody>
      </p:sp>
      <p:sp>
        <p:nvSpPr>
          <p:cNvPr id="122" name="MH_Text_2"/>
          <p:cNvSpPr/>
          <p:nvPr>
            <p:custDataLst>
              <p:tags r:id="rId6"/>
            </p:custDataLst>
          </p:nvPr>
        </p:nvSpPr>
        <p:spPr>
          <a:xfrm>
            <a:off x="3790260" y="2839453"/>
            <a:ext cx="2015228" cy="1681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oAutofit/>
          </a:bodyPr>
          <a:lstStyle/>
          <a:p>
            <a:pPr marL="285750" indent="-285750" eaLnBrk="1" fontAlgn="auto" hangingPunct="1">
              <a:lnSpc>
                <a:spcPct val="130000"/>
              </a:lnSpc>
              <a:spcBef>
                <a:spcPts val="0"/>
              </a:spcBef>
              <a:spcAft>
                <a:spcPts val="0"/>
              </a:spcAft>
              <a:buFont typeface="Wingdings" pitchFamily="2" charset="2"/>
              <a:buChar char="l"/>
              <a:defRPr/>
            </a:pPr>
            <a:r>
              <a:rPr lang="zh-CN" altLang="en-US" sz="1400" b="1" dirty="0">
                <a:solidFill>
                  <a:schemeClr val="tx1"/>
                </a:solidFill>
                <a:latin typeface="宋体" pitchFamily="2" charset="-122"/>
                <a:ea typeface="宋体" pitchFamily="2" charset="-122"/>
              </a:rPr>
              <a:t>新型招聘产品的领跑者</a:t>
            </a:r>
            <a:endParaRPr lang="en-US" altLang="zh-CN" sz="1400" b="1" dirty="0">
              <a:solidFill>
                <a:schemeClr val="tx1"/>
              </a:solidFill>
              <a:latin typeface="宋体" pitchFamily="2" charset="-122"/>
              <a:ea typeface="宋体" pitchFamily="2" charset="-122"/>
            </a:endParaRPr>
          </a:p>
          <a:p>
            <a:pPr marL="285750" indent="-285750" eaLnBrk="1" fontAlgn="auto" hangingPunct="1">
              <a:lnSpc>
                <a:spcPct val="130000"/>
              </a:lnSpc>
              <a:spcBef>
                <a:spcPts val="0"/>
              </a:spcBef>
              <a:spcAft>
                <a:spcPts val="0"/>
              </a:spcAft>
              <a:buFont typeface="Wingdings" pitchFamily="2" charset="2"/>
              <a:buChar char="l"/>
              <a:defRPr/>
            </a:pPr>
            <a:r>
              <a:rPr lang="zh-CN" altLang="en-US" sz="1400" b="1" dirty="0">
                <a:solidFill>
                  <a:schemeClr val="tx1"/>
                </a:solidFill>
                <a:latin typeface="宋体" pitchFamily="2" charset="-122"/>
                <a:ea typeface="宋体" pitchFamily="2" charset="-122"/>
              </a:rPr>
              <a:t>独具产品特色，如行业资讯、面试反馈</a:t>
            </a:r>
            <a:endParaRPr lang="en-US" altLang="zh-CN" sz="1400" b="1" dirty="0">
              <a:solidFill>
                <a:schemeClr val="tx1"/>
              </a:solidFill>
              <a:latin typeface="宋体" pitchFamily="2" charset="-122"/>
              <a:ea typeface="宋体" pitchFamily="2" charset="-122"/>
            </a:endParaRPr>
          </a:p>
          <a:p>
            <a:pPr marL="285750" indent="-285750" eaLnBrk="1" fontAlgn="auto" hangingPunct="1">
              <a:lnSpc>
                <a:spcPct val="130000"/>
              </a:lnSpc>
              <a:spcBef>
                <a:spcPts val="0"/>
              </a:spcBef>
              <a:spcAft>
                <a:spcPts val="0"/>
              </a:spcAft>
              <a:buFont typeface="Wingdings" pitchFamily="2" charset="2"/>
              <a:buChar char="l"/>
              <a:defRPr/>
            </a:pPr>
            <a:r>
              <a:rPr lang="en-US" altLang="zh-CN" sz="1400" b="1" dirty="0">
                <a:solidFill>
                  <a:schemeClr val="tx1"/>
                </a:solidFill>
                <a:latin typeface="宋体" pitchFamily="2" charset="-122"/>
                <a:ea typeface="宋体" pitchFamily="2" charset="-122"/>
              </a:rPr>
              <a:t>UI</a:t>
            </a:r>
            <a:r>
              <a:rPr lang="zh-CN" altLang="en-US" sz="1400" b="1" dirty="0">
                <a:solidFill>
                  <a:schemeClr val="tx1"/>
                </a:solidFill>
                <a:latin typeface="宋体" pitchFamily="2" charset="-122"/>
                <a:ea typeface="宋体" pitchFamily="2" charset="-122"/>
              </a:rPr>
              <a:t>简洁，交互流畅，功能分类清晰</a:t>
            </a:r>
          </a:p>
        </p:txBody>
      </p:sp>
      <p:sp>
        <p:nvSpPr>
          <p:cNvPr id="123" name="MH_Other_3"/>
          <p:cNvSpPr/>
          <p:nvPr>
            <p:custDataLst>
              <p:tags r:id="rId7"/>
            </p:custDataLst>
          </p:nvPr>
        </p:nvSpPr>
        <p:spPr>
          <a:xfrm>
            <a:off x="6538914" y="1489285"/>
            <a:ext cx="979487" cy="734616"/>
          </a:xfrm>
          <a:prstGeom prst="donut">
            <a:avLst>
              <a:gd name="adj" fmla="val 1143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24" name="MH_SubTitle_3"/>
          <p:cNvSpPr/>
          <p:nvPr>
            <p:custDataLst>
              <p:tags r:id="rId8"/>
            </p:custDataLst>
          </p:nvPr>
        </p:nvSpPr>
        <p:spPr>
          <a:xfrm>
            <a:off x="6173789" y="2419163"/>
            <a:ext cx="1711325" cy="347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da-DK" altLang="zh-CN" sz="2000" b="1" dirty="0" smtClean="0">
                <a:solidFill>
                  <a:schemeClr val="accent3">
                    <a:lumMod val="75000"/>
                  </a:schemeClr>
                </a:solidFill>
              </a:rPr>
              <a:t>Boss</a:t>
            </a:r>
            <a:r>
              <a:rPr lang="zh-CN" altLang="en-US" sz="2000" b="1" dirty="0">
                <a:solidFill>
                  <a:schemeClr val="accent3">
                    <a:lumMod val="75000"/>
                  </a:schemeClr>
                </a:solidFill>
              </a:rPr>
              <a:t>直聘</a:t>
            </a:r>
            <a:endParaRPr lang="zh-CN" altLang="en-US" b="1" dirty="0">
              <a:solidFill>
                <a:schemeClr val="accent3">
                  <a:lumMod val="75000"/>
                </a:schemeClr>
              </a:solidFill>
            </a:endParaRPr>
          </a:p>
        </p:txBody>
      </p:sp>
      <p:sp>
        <p:nvSpPr>
          <p:cNvPr id="125" name="MH_Text_3"/>
          <p:cNvSpPr/>
          <p:nvPr>
            <p:custDataLst>
              <p:tags r:id="rId9"/>
            </p:custDataLst>
          </p:nvPr>
        </p:nvSpPr>
        <p:spPr>
          <a:xfrm>
            <a:off x="6238184" y="2852332"/>
            <a:ext cx="1711325" cy="1348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ormAutofit/>
          </a:bodyPr>
          <a:lstStyle/>
          <a:p>
            <a:pPr marL="171450" indent="-171450" eaLnBrk="1" fontAlgn="auto" hangingPunct="1">
              <a:lnSpc>
                <a:spcPct val="130000"/>
              </a:lnSpc>
              <a:spcBef>
                <a:spcPts val="0"/>
              </a:spcBef>
              <a:spcAft>
                <a:spcPts val="0"/>
              </a:spcAft>
              <a:buFont typeface="Wingdings" pitchFamily="2" charset="2"/>
              <a:buChar char="l"/>
              <a:defRPr/>
            </a:pPr>
            <a:r>
              <a:rPr lang="zh-CN" altLang="en-US" sz="1400" b="1" dirty="0">
                <a:solidFill>
                  <a:schemeClr val="tx1"/>
                </a:solidFill>
                <a:latin typeface="宋体" pitchFamily="2" charset="-122"/>
                <a:ea typeface="宋体" pitchFamily="2" charset="-122"/>
              </a:rPr>
              <a:t>聊天模式得到了业内的肯定</a:t>
            </a:r>
            <a:endParaRPr lang="en-US" altLang="zh-CN" sz="1400" b="1" dirty="0">
              <a:solidFill>
                <a:schemeClr val="tx1"/>
              </a:solidFill>
              <a:latin typeface="宋体" pitchFamily="2" charset="-122"/>
              <a:ea typeface="宋体" pitchFamily="2" charset="-122"/>
            </a:endParaRPr>
          </a:p>
          <a:p>
            <a:pPr marL="171450" indent="-171450" eaLnBrk="1" fontAlgn="auto" hangingPunct="1">
              <a:lnSpc>
                <a:spcPct val="130000"/>
              </a:lnSpc>
              <a:spcBef>
                <a:spcPts val="0"/>
              </a:spcBef>
              <a:spcAft>
                <a:spcPts val="0"/>
              </a:spcAft>
              <a:buFont typeface="Wingdings" pitchFamily="2" charset="2"/>
              <a:buChar char="l"/>
              <a:defRPr/>
            </a:pPr>
            <a:r>
              <a:rPr lang="zh-CN" altLang="en-US" sz="1400" b="1" dirty="0">
                <a:solidFill>
                  <a:schemeClr val="tx1"/>
                </a:solidFill>
                <a:latin typeface="宋体" pitchFamily="2" charset="-122"/>
                <a:ea typeface="宋体" pitchFamily="2" charset="-122"/>
              </a:rPr>
              <a:t>“强行勾搭”模式有待被验证</a:t>
            </a:r>
            <a:endParaRPr lang="en-US" altLang="zh-CN" sz="1400" b="1" dirty="0">
              <a:solidFill>
                <a:schemeClr val="tx1"/>
              </a:solidFill>
              <a:latin typeface="宋体" pitchFamily="2" charset="-122"/>
              <a:ea typeface="宋体" pitchFamily="2" charset="-122"/>
            </a:endParaRPr>
          </a:p>
          <a:p>
            <a:pPr algn="ctr" eaLnBrk="1" fontAlgn="auto" hangingPunct="1">
              <a:lnSpc>
                <a:spcPct val="130000"/>
              </a:lnSpc>
              <a:spcBef>
                <a:spcPts val="0"/>
              </a:spcBef>
              <a:spcAft>
                <a:spcPts val="0"/>
              </a:spcAft>
              <a:defRPr/>
            </a:pPr>
            <a:endParaRPr lang="zh-CN" altLang="en-US" sz="1400" dirty="0">
              <a:solidFill>
                <a:schemeClr val="tx1">
                  <a:lumMod val="50000"/>
                  <a:lumOff val="50000"/>
                </a:schemeClr>
              </a:solidFill>
            </a:endParaRPr>
          </a:p>
        </p:txBody>
      </p:sp>
      <p:cxnSp>
        <p:nvCxnSpPr>
          <p:cNvPr id="126" name="MH_Other_4"/>
          <p:cNvCxnSpPr/>
          <p:nvPr>
            <p:custDataLst>
              <p:tags r:id="rId10"/>
            </p:custDataLst>
          </p:nvPr>
        </p:nvCxnSpPr>
        <p:spPr>
          <a:xfrm>
            <a:off x="2997201" y="1872666"/>
            <a:ext cx="720725" cy="0"/>
          </a:xfrm>
          <a:prstGeom prst="line">
            <a:avLst/>
          </a:prstGeom>
          <a:ln w="15875">
            <a:solidFill>
              <a:srgbClr val="DDDDDD"/>
            </a:solidFill>
            <a:prstDash val="sysDash"/>
          </a:ln>
        </p:spPr>
        <p:style>
          <a:lnRef idx="1">
            <a:schemeClr val="accent1"/>
          </a:lnRef>
          <a:fillRef idx="0">
            <a:schemeClr val="accent1"/>
          </a:fillRef>
          <a:effectRef idx="0">
            <a:schemeClr val="accent1"/>
          </a:effectRef>
          <a:fontRef idx="minor">
            <a:schemeClr val="tx1"/>
          </a:fontRef>
        </p:style>
      </p:cxnSp>
      <p:cxnSp>
        <p:nvCxnSpPr>
          <p:cNvPr id="127" name="MH_Other_5"/>
          <p:cNvCxnSpPr/>
          <p:nvPr>
            <p:custDataLst>
              <p:tags r:id="rId11"/>
            </p:custDataLst>
          </p:nvPr>
        </p:nvCxnSpPr>
        <p:spPr>
          <a:xfrm>
            <a:off x="5445126" y="1872666"/>
            <a:ext cx="720725" cy="0"/>
          </a:xfrm>
          <a:prstGeom prst="line">
            <a:avLst/>
          </a:prstGeom>
          <a:ln w="15875">
            <a:solidFill>
              <a:srgbClr val="DDDDDD"/>
            </a:solidFill>
            <a:prstDash val="sysDash"/>
          </a:ln>
        </p:spPr>
        <p:style>
          <a:lnRef idx="1">
            <a:schemeClr val="accent1"/>
          </a:lnRef>
          <a:fillRef idx="0">
            <a:schemeClr val="accent1"/>
          </a:fillRef>
          <a:effectRef idx="0">
            <a:schemeClr val="accent1"/>
          </a:effectRef>
          <a:fontRef idx="minor">
            <a:schemeClr val="tx1"/>
          </a:fontRef>
        </p:style>
      </p:cxnSp>
      <p:sp>
        <p:nvSpPr>
          <p:cNvPr id="128" name="MH_Other_6"/>
          <p:cNvSpPr>
            <a:spLocks noChangeAspect="1"/>
          </p:cNvSpPr>
          <p:nvPr>
            <p:custDataLst>
              <p:tags r:id="rId12"/>
            </p:custDataLst>
          </p:nvPr>
        </p:nvSpPr>
        <p:spPr bwMode="auto">
          <a:xfrm>
            <a:off x="1928813" y="1684547"/>
            <a:ext cx="411162" cy="342900"/>
          </a:xfrm>
          <a:custGeom>
            <a:avLst/>
            <a:gdLst>
              <a:gd name="T0" fmla="*/ 527033 w 2960688"/>
              <a:gd name="T1" fmla="*/ 1877159 h 3298826"/>
              <a:gd name="T2" fmla="*/ 409443 w 2960688"/>
              <a:gd name="T3" fmla="*/ 2000501 h 3298826"/>
              <a:gd name="T4" fmla="*/ 411355 w 2960688"/>
              <a:gd name="T5" fmla="*/ 2233197 h 3298826"/>
              <a:gd name="T6" fmla="*/ 351125 w 2960688"/>
              <a:gd name="T7" fmla="*/ 2312034 h 3298826"/>
              <a:gd name="T8" fmla="*/ 273369 w 2960688"/>
              <a:gd name="T9" fmla="*/ 2124161 h 3298826"/>
              <a:gd name="T10" fmla="*/ 346027 w 2960688"/>
              <a:gd name="T11" fmla="*/ 1891464 h 3298826"/>
              <a:gd name="T12" fmla="*/ 896304 w 2960688"/>
              <a:gd name="T13" fmla="*/ 1785321 h 3298826"/>
              <a:gd name="T14" fmla="*/ 1068706 w 2960688"/>
              <a:gd name="T15" fmla="*/ 2016555 h 3298826"/>
              <a:gd name="T16" fmla="*/ 1068071 w 2960688"/>
              <a:gd name="T17" fmla="*/ 2228732 h 3298826"/>
              <a:gd name="T18" fmla="*/ 959169 w 2960688"/>
              <a:gd name="T19" fmla="*/ 2409781 h 3298826"/>
              <a:gd name="T20" fmla="*/ 713741 w 2960688"/>
              <a:gd name="T21" fmla="*/ 2518728 h 3298826"/>
              <a:gd name="T22" fmla="*/ 693421 w 2960688"/>
              <a:gd name="T23" fmla="*/ 1957476 h 3298826"/>
              <a:gd name="T24" fmla="*/ 640080 w 2960688"/>
              <a:gd name="T25" fmla="*/ 1634173 h 3298826"/>
              <a:gd name="T26" fmla="*/ 392430 w 2960688"/>
              <a:gd name="T27" fmla="*/ 1729423 h 3298826"/>
              <a:gd name="T28" fmla="*/ 232092 w 2960688"/>
              <a:gd name="T29" fmla="*/ 1935163 h 3298826"/>
              <a:gd name="T30" fmla="*/ 200025 w 2960688"/>
              <a:gd name="T31" fmla="*/ 2188846 h 3298826"/>
              <a:gd name="T32" fmla="*/ 307658 w 2960688"/>
              <a:gd name="T33" fmla="*/ 2432368 h 3298826"/>
              <a:gd name="T34" fmla="*/ 520065 w 2960688"/>
              <a:gd name="T35" fmla="*/ 2581276 h 3298826"/>
              <a:gd name="T36" fmla="*/ 775335 w 2960688"/>
              <a:gd name="T37" fmla="*/ 2601279 h 3298826"/>
              <a:gd name="T38" fmla="*/ 1014095 w 2960688"/>
              <a:gd name="T39" fmla="*/ 2481581 h 3298826"/>
              <a:gd name="T40" fmla="*/ 1151890 w 2960688"/>
              <a:gd name="T41" fmla="*/ 2263141 h 3298826"/>
              <a:gd name="T42" fmla="*/ 1159510 w 2960688"/>
              <a:gd name="T43" fmla="*/ 2006283 h 3298826"/>
              <a:gd name="T44" fmla="*/ 1027748 w 2960688"/>
              <a:gd name="T45" fmla="*/ 1773556 h 3298826"/>
              <a:gd name="T46" fmla="*/ 803275 w 2960688"/>
              <a:gd name="T47" fmla="*/ 1647190 h 3298826"/>
              <a:gd name="T48" fmla="*/ 1574800 w 2960688"/>
              <a:gd name="T49" fmla="*/ 2092842 h 3298826"/>
              <a:gd name="T50" fmla="*/ 2153920 w 2960688"/>
              <a:gd name="T51" fmla="*/ 1496357 h 3298826"/>
              <a:gd name="T52" fmla="*/ 2773363 w 2960688"/>
              <a:gd name="T53" fmla="*/ 1705761 h 3298826"/>
              <a:gd name="T54" fmla="*/ 2930208 w 2960688"/>
              <a:gd name="T55" fmla="*/ 2034463 h 3298826"/>
              <a:gd name="T56" fmla="*/ 2534285 w 2960688"/>
              <a:gd name="T57" fmla="*/ 2333022 h 3298826"/>
              <a:gd name="T58" fmla="*/ 2062798 w 2960688"/>
              <a:gd name="T59" fmla="*/ 2832102 h 3298826"/>
              <a:gd name="T60" fmla="*/ 1393825 w 2960688"/>
              <a:gd name="T61" fmla="*/ 2435503 h 3298826"/>
              <a:gd name="T62" fmla="*/ 1449705 w 2960688"/>
              <a:gd name="T63" fmla="*/ 1990995 h 3298826"/>
              <a:gd name="T64" fmla="*/ 1293813 w 2960688"/>
              <a:gd name="T65" fmla="*/ 1642623 h 3298826"/>
              <a:gd name="T66" fmla="*/ 818833 w 2960688"/>
              <a:gd name="T67" fmla="*/ 1450340 h 3298826"/>
              <a:gd name="T68" fmla="*/ 1141095 w 2960688"/>
              <a:gd name="T69" fmla="*/ 1611630 h 3298826"/>
              <a:gd name="T70" fmla="*/ 1340803 w 2960688"/>
              <a:gd name="T71" fmla="*/ 1927861 h 3298826"/>
              <a:gd name="T72" fmla="*/ 1348423 w 2960688"/>
              <a:gd name="T73" fmla="*/ 2284731 h 3298826"/>
              <a:gd name="T74" fmla="*/ 1223010 w 2960688"/>
              <a:gd name="T75" fmla="*/ 2541906 h 3298826"/>
              <a:gd name="T76" fmla="*/ 1473200 w 2960688"/>
              <a:gd name="T77" fmla="*/ 3188336 h 3298826"/>
              <a:gd name="T78" fmla="*/ 1409700 w 2960688"/>
              <a:gd name="T79" fmla="*/ 3287079 h 3298826"/>
              <a:gd name="T80" fmla="*/ 1293813 w 2960688"/>
              <a:gd name="T81" fmla="*/ 3278189 h 3298826"/>
              <a:gd name="T82" fmla="*/ 780415 w 2960688"/>
              <a:gd name="T83" fmla="*/ 2798129 h 3298826"/>
              <a:gd name="T84" fmla="*/ 485775 w 2960688"/>
              <a:gd name="T85" fmla="*/ 2775904 h 3298826"/>
              <a:gd name="T86" fmla="*/ 179387 w 2960688"/>
              <a:gd name="T87" fmla="*/ 2582863 h 3298826"/>
              <a:gd name="T88" fmla="*/ 11747 w 2960688"/>
              <a:gd name="T89" fmla="*/ 2248853 h 3298826"/>
              <a:gd name="T90" fmla="*/ 39687 w 2960688"/>
              <a:gd name="T91" fmla="*/ 1891666 h 3298826"/>
              <a:gd name="T92" fmla="*/ 248285 w 2960688"/>
              <a:gd name="T93" fmla="*/ 1593533 h 3298826"/>
              <a:gd name="T94" fmla="*/ 589598 w 2960688"/>
              <a:gd name="T95" fmla="*/ 1443356 h 3298826"/>
              <a:gd name="T96" fmla="*/ 2009571 w 2960688"/>
              <a:gd name="T97" fmla="*/ 44471 h 3298826"/>
              <a:gd name="T98" fmla="*/ 2211293 w 2960688"/>
              <a:gd name="T99" fmla="*/ 227752 h 3298826"/>
              <a:gd name="T100" fmla="*/ 2308501 w 2960688"/>
              <a:gd name="T101" fmla="*/ 511410 h 3298826"/>
              <a:gd name="T102" fmla="*/ 2385695 w 2960688"/>
              <a:gd name="T103" fmla="*/ 681985 h 3298826"/>
              <a:gd name="T104" fmla="*/ 2326608 w 2960688"/>
              <a:gd name="T105" fmla="*/ 854149 h 3298826"/>
              <a:gd name="T106" fmla="*/ 2142358 w 2960688"/>
              <a:gd name="T107" fmla="*/ 1198477 h 3298826"/>
              <a:gd name="T108" fmla="*/ 1940000 w 2960688"/>
              <a:gd name="T109" fmla="*/ 1360477 h 3298826"/>
              <a:gd name="T110" fmla="*/ 1698569 w 2960688"/>
              <a:gd name="T111" fmla="*/ 1367782 h 3298826"/>
              <a:gd name="T112" fmla="*/ 1505106 w 2960688"/>
              <a:gd name="T113" fmla="*/ 1235642 h 3298826"/>
              <a:gd name="T114" fmla="*/ 1298619 w 2960688"/>
              <a:gd name="T115" fmla="*/ 873208 h 3298826"/>
              <a:gd name="T116" fmla="*/ 1219200 w 2960688"/>
              <a:gd name="T117" fmla="*/ 700409 h 3298826"/>
              <a:gd name="T118" fmla="*/ 1306560 w 2960688"/>
              <a:gd name="T119" fmla="*/ 536504 h 3298826"/>
              <a:gd name="T120" fmla="*/ 1394873 w 2960688"/>
              <a:gd name="T121" fmla="*/ 248081 h 3298826"/>
              <a:gd name="T122" fmla="*/ 1587383 w 2960688"/>
              <a:gd name="T123" fmla="*/ 54953 h 3298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60688" h="3298826">
                <a:moveTo>
                  <a:pt x="472859" y="1797050"/>
                </a:moveTo>
                <a:lnTo>
                  <a:pt x="478276" y="1797050"/>
                </a:lnTo>
                <a:lnTo>
                  <a:pt x="483375" y="1797686"/>
                </a:lnTo>
                <a:lnTo>
                  <a:pt x="488792" y="1798640"/>
                </a:lnTo>
                <a:lnTo>
                  <a:pt x="493891" y="1800229"/>
                </a:lnTo>
                <a:lnTo>
                  <a:pt x="499309" y="1802454"/>
                </a:lnTo>
                <a:lnTo>
                  <a:pt x="503770" y="1804679"/>
                </a:lnTo>
                <a:lnTo>
                  <a:pt x="508550" y="1807858"/>
                </a:lnTo>
                <a:lnTo>
                  <a:pt x="512693" y="1811355"/>
                </a:lnTo>
                <a:lnTo>
                  <a:pt x="516836" y="1815170"/>
                </a:lnTo>
                <a:lnTo>
                  <a:pt x="520341" y="1819302"/>
                </a:lnTo>
                <a:lnTo>
                  <a:pt x="523846" y="1824071"/>
                </a:lnTo>
                <a:lnTo>
                  <a:pt x="526396" y="1829157"/>
                </a:lnTo>
                <a:lnTo>
                  <a:pt x="528945" y="1834561"/>
                </a:lnTo>
                <a:lnTo>
                  <a:pt x="530220" y="1839648"/>
                </a:lnTo>
                <a:lnTo>
                  <a:pt x="531495" y="1845370"/>
                </a:lnTo>
                <a:lnTo>
                  <a:pt x="531813" y="1850774"/>
                </a:lnTo>
                <a:lnTo>
                  <a:pt x="531813" y="1855860"/>
                </a:lnTo>
                <a:lnTo>
                  <a:pt x="531495" y="1861264"/>
                </a:lnTo>
                <a:lnTo>
                  <a:pt x="530220" y="1866668"/>
                </a:lnTo>
                <a:lnTo>
                  <a:pt x="528945" y="1871755"/>
                </a:lnTo>
                <a:lnTo>
                  <a:pt x="527033" y="1877159"/>
                </a:lnTo>
                <a:lnTo>
                  <a:pt x="524165" y="1881609"/>
                </a:lnTo>
                <a:lnTo>
                  <a:pt x="520978" y="1886378"/>
                </a:lnTo>
                <a:lnTo>
                  <a:pt x="517792" y="1890510"/>
                </a:lnTo>
                <a:lnTo>
                  <a:pt x="513968" y="1894643"/>
                </a:lnTo>
                <a:lnTo>
                  <a:pt x="509506" y="1898140"/>
                </a:lnTo>
                <a:lnTo>
                  <a:pt x="504726" y="1901636"/>
                </a:lnTo>
                <a:lnTo>
                  <a:pt x="495803" y="1907358"/>
                </a:lnTo>
                <a:lnTo>
                  <a:pt x="486880" y="1913080"/>
                </a:lnTo>
                <a:lnTo>
                  <a:pt x="478913" y="1918803"/>
                </a:lnTo>
                <a:lnTo>
                  <a:pt x="471265" y="1924842"/>
                </a:lnTo>
                <a:lnTo>
                  <a:pt x="463936" y="1931200"/>
                </a:lnTo>
                <a:lnTo>
                  <a:pt x="457244" y="1937240"/>
                </a:lnTo>
                <a:lnTo>
                  <a:pt x="450870" y="1943280"/>
                </a:lnTo>
                <a:lnTo>
                  <a:pt x="444815" y="1949320"/>
                </a:lnTo>
                <a:lnTo>
                  <a:pt x="439398" y="1955678"/>
                </a:lnTo>
                <a:lnTo>
                  <a:pt x="433980" y="1962036"/>
                </a:lnTo>
                <a:lnTo>
                  <a:pt x="429519" y="1968076"/>
                </a:lnTo>
                <a:lnTo>
                  <a:pt x="424739" y="1974751"/>
                </a:lnTo>
                <a:lnTo>
                  <a:pt x="420596" y="1980791"/>
                </a:lnTo>
                <a:lnTo>
                  <a:pt x="416453" y="1987467"/>
                </a:lnTo>
                <a:lnTo>
                  <a:pt x="412948" y="1993825"/>
                </a:lnTo>
                <a:lnTo>
                  <a:pt x="409443" y="2000501"/>
                </a:lnTo>
                <a:lnTo>
                  <a:pt x="406256" y="2006858"/>
                </a:lnTo>
                <a:lnTo>
                  <a:pt x="403388" y="2013534"/>
                </a:lnTo>
                <a:lnTo>
                  <a:pt x="400838" y="2019892"/>
                </a:lnTo>
                <a:lnTo>
                  <a:pt x="398608" y="2026886"/>
                </a:lnTo>
                <a:lnTo>
                  <a:pt x="394465" y="2039919"/>
                </a:lnTo>
                <a:lnTo>
                  <a:pt x="391278" y="2053271"/>
                </a:lnTo>
                <a:lnTo>
                  <a:pt x="388729" y="2066622"/>
                </a:lnTo>
                <a:lnTo>
                  <a:pt x="387135" y="2079974"/>
                </a:lnTo>
                <a:lnTo>
                  <a:pt x="386498" y="2093007"/>
                </a:lnTo>
                <a:lnTo>
                  <a:pt x="385861" y="2106041"/>
                </a:lnTo>
                <a:lnTo>
                  <a:pt x="385861" y="2118439"/>
                </a:lnTo>
                <a:lnTo>
                  <a:pt x="386817" y="2130518"/>
                </a:lnTo>
                <a:lnTo>
                  <a:pt x="387773" y="2141962"/>
                </a:lnTo>
                <a:lnTo>
                  <a:pt x="389366" y="2153724"/>
                </a:lnTo>
                <a:lnTo>
                  <a:pt x="391278" y="2164215"/>
                </a:lnTo>
                <a:lnTo>
                  <a:pt x="393190" y="2174705"/>
                </a:lnTo>
                <a:lnTo>
                  <a:pt x="395421" y="2184242"/>
                </a:lnTo>
                <a:lnTo>
                  <a:pt x="397970" y="2193461"/>
                </a:lnTo>
                <a:lnTo>
                  <a:pt x="402432" y="2209038"/>
                </a:lnTo>
                <a:lnTo>
                  <a:pt x="406574" y="2221435"/>
                </a:lnTo>
                <a:lnTo>
                  <a:pt x="409761" y="2229383"/>
                </a:lnTo>
                <a:lnTo>
                  <a:pt x="411355" y="2233197"/>
                </a:lnTo>
                <a:lnTo>
                  <a:pt x="413585" y="2238602"/>
                </a:lnTo>
                <a:lnTo>
                  <a:pt x="415179" y="2244006"/>
                </a:lnTo>
                <a:lnTo>
                  <a:pt x="416453" y="2249728"/>
                </a:lnTo>
                <a:lnTo>
                  <a:pt x="416772" y="2255132"/>
                </a:lnTo>
                <a:lnTo>
                  <a:pt x="416772" y="2260536"/>
                </a:lnTo>
                <a:lnTo>
                  <a:pt x="415816" y="2265940"/>
                </a:lnTo>
                <a:lnTo>
                  <a:pt x="414860" y="2271026"/>
                </a:lnTo>
                <a:lnTo>
                  <a:pt x="413267" y="2276113"/>
                </a:lnTo>
                <a:lnTo>
                  <a:pt x="411036" y="2281199"/>
                </a:lnTo>
                <a:lnTo>
                  <a:pt x="408168" y="2285967"/>
                </a:lnTo>
                <a:lnTo>
                  <a:pt x="405300" y="2290736"/>
                </a:lnTo>
                <a:lnTo>
                  <a:pt x="401794" y="2294868"/>
                </a:lnTo>
                <a:lnTo>
                  <a:pt x="397970" y="2298683"/>
                </a:lnTo>
                <a:lnTo>
                  <a:pt x="393509" y="2302180"/>
                </a:lnTo>
                <a:lnTo>
                  <a:pt x="389047" y="2305359"/>
                </a:lnTo>
                <a:lnTo>
                  <a:pt x="383630" y="2307902"/>
                </a:lnTo>
                <a:lnTo>
                  <a:pt x="378213" y="2309809"/>
                </a:lnTo>
                <a:lnTo>
                  <a:pt x="372795" y="2311717"/>
                </a:lnTo>
                <a:lnTo>
                  <a:pt x="367696" y="2312670"/>
                </a:lnTo>
                <a:lnTo>
                  <a:pt x="361642" y="2312988"/>
                </a:lnTo>
                <a:lnTo>
                  <a:pt x="356543" y="2312988"/>
                </a:lnTo>
                <a:lnTo>
                  <a:pt x="351125" y="2312034"/>
                </a:lnTo>
                <a:lnTo>
                  <a:pt x="345708" y="2311081"/>
                </a:lnTo>
                <a:lnTo>
                  <a:pt x="340609" y="2309491"/>
                </a:lnTo>
                <a:lnTo>
                  <a:pt x="335829" y="2307584"/>
                </a:lnTo>
                <a:lnTo>
                  <a:pt x="330730" y="2304723"/>
                </a:lnTo>
                <a:lnTo>
                  <a:pt x="326587" y="2301862"/>
                </a:lnTo>
                <a:lnTo>
                  <a:pt x="322126" y="2298365"/>
                </a:lnTo>
                <a:lnTo>
                  <a:pt x="318302" y="2294550"/>
                </a:lnTo>
                <a:lnTo>
                  <a:pt x="314478" y="2289782"/>
                </a:lnTo>
                <a:lnTo>
                  <a:pt x="311610" y="2285332"/>
                </a:lnTo>
                <a:lnTo>
                  <a:pt x="308742" y="2280245"/>
                </a:lnTo>
                <a:lnTo>
                  <a:pt x="306830" y="2275795"/>
                </a:lnTo>
                <a:lnTo>
                  <a:pt x="302687" y="2264987"/>
                </a:lnTo>
                <a:lnTo>
                  <a:pt x="296951" y="2249092"/>
                </a:lnTo>
                <a:lnTo>
                  <a:pt x="293764" y="2239237"/>
                </a:lnTo>
                <a:lnTo>
                  <a:pt x="290259" y="2228111"/>
                </a:lnTo>
                <a:lnTo>
                  <a:pt x="287391" y="2216349"/>
                </a:lnTo>
                <a:lnTo>
                  <a:pt x="284204" y="2202998"/>
                </a:lnTo>
                <a:lnTo>
                  <a:pt x="281017" y="2189328"/>
                </a:lnTo>
                <a:lnTo>
                  <a:pt x="278468" y="2173752"/>
                </a:lnTo>
                <a:lnTo>
                  <a:pt x="276556" y="2158175"/>
                </a:lnTo>
                <a:lnTo>
                  <a:pt x="274644" y="2141645"/>
                </a:lnTo>
                <a:lnTo>
                  <a:pt x="273369" y="2124161"/>
                </a:lnTo>
                <a:lnTo>
                  <a:pt x="273050" y="2106041"/>
                </a:lnTo>
                <a:lnTo>
                  <a:pt x="273369" y="2088239"/>
                </a:lnTo>
                <a:lnTo>
                  <a:pt x="274325" y="2078384"/>
                </a:lnTo>
                <a:lnTo>
                  <a:pt x="274962" y="2069483"/>
                </a:lnTo>
                <a:lnTo>
                  <a:pt x="275918" y="2059629"/>
                </a:lnTo>
                <a:lnTo>
                  <a:pt x="277193" y="2049774"/>
                </a:lnTo>
                <a:lnTo>
                  <a:pt x="278786" y="2040237"/>
                </a:lnTo>
                <a:lnTo>
                  <a:pt x="280698" y="2030382"/>
                </a:lnTo>
                <a:lnTo>
                  <a:pt x="282929" y="2020846"/>
                </a:lnTo>
                <a:lnTo>
                  <a:pt x="285479" y="2010673"/>
                </a:lnTo>
                <a:lnTo>
                  <a:pt x="288347" y="2000819"/>
                </a:lnTo>
                <a:lnTo>
                  <a:pt x="291533" y="1990328"/>
                </a:lnTo>
                <a:lnTo>
                  <a:pt x="295039" y="1980473"/>
                </a:lnTo>
                <a:lnTo>
                  <a:pt x="299181" y="1970619"/>
                </a:lnTo>
                <a:lnTo>
                  <a:pt x="303324" y="1960446"/>
                </a:lnTo>
                <a:lnTo>
                  <a:pt x="308423" y="1950274"/>
                </a:lnTo>
                <a:lnTo>
                  <a:pt x="313522" y="1940419"/>
                </a:lnTo>
                <a:lnTo>
                  <a:pt x="319258" y="1930247"/>
                </a:lnTo>
                <a:lnTo>
                  <a:pt x="325313" y="1920710"/>
                </a:lnTo>
                <a:lnTo>
                  <a:pt x="331368" y="1910855"/>
                </a:lnTo>
                <a:lnTo>
                  <a:pt x="338697" y="1901318"/>
                </a:lnTo>
                <a:lnTo>
                  <a:pt x="346027" y="1891464"/>
                </a:lnTo>
                <a:lnTo>
                  <a:pt x="353675" y="1881927"/>
                </a:lnTo>
                <a:lnTo>
                  <a:pt x="362279" y="1872708"/>
                </a:lnTo>
                <a:lnTo>
                  <a:pt x="370883" y="1863807"/>
                </a:lnTo>
                <a:lnTo>
                  <a:pt x="380125" y="1854906"/>
                </a:lnTo>
                <a:lnTo>
                  <a:pt x="389685" y="1846005"/>
                </a:lnTo>
                <a:lnTo>
                  <a:pt x="400201" y="1837740"/>
                </a:lnTo>
                <a:lnTo>
                  <a:pt x="411036" y="1829157"/>
                </a:lnTo>
                <a:lnTo>
                  <a:pt x="422190" y="1820892"/>
                </a:lnTo>
                <a:lnTo>
                  <a:pt x="433980" y="1813263"/>
                </a:lnTo>
                <a:lnTo>
                  <a:pt x="446409" y="1805315"/>
                </a:lnTo>
                <a:lnTo>
                  <a:pt x="451189" y="1802772"/>
                </a:lnTo>
                <a:lnTo>
                  <a:pt x="456606" y="1800547"/>
                </a:lnTo>
                <a:lnTo>
                  <a:pt x="461705" y="1798957"/>
                </a:lnTo>
                <a:lnTo>
                  <a:pt x="467441" y="1797686"/>
                </a:lnTo>
                <a:lnTo>
                  <a:pt x="472859" y="1797050"/>
                </a:lnTo>
                <a:close/>
                <a:moveTo>
                  <a:pt x="799783" y="1741488"/>
                </a:moveTo>
                <a:lnTo>
                  <a:pt x="816611" y="1747205"/>
                </a:lnTo>
                <a:lnTo>
                  <a:pt x="833438" y="1753558"/>
                </a:lnTo>
                <a:lnTo>
                  <a:pt x="849631" y="1760228"/>
                </a:lnTo>
                <a:lnTo>
                  <a:pt x="865506" y="1767851"/>
                </a:lnTo>
                <a:lnTo>
                  <a:pt x="881064" y="1776427"/>
                </a:lnTo>
                <a:lnTo>
                  <a:pt x="896304" y="1785321"/>
                </a:lnTo>
                <a:lnTo>
                  <a:pt x="910909" y="1795167"/>
                </a:lnTo>
                <a:lnTo>
                  <a:pt x="925514" y="1805332"/>
                </a:lnTo>
                <a:lnTo>
                  <a:pt x="939166" y="1816131"/>
                </a:lnTo>
                <a:lnTo>
                  <a:pt x="952819" y="1827566"/>
                </a:lnTo>
                <a:lnTo>
                  <a:pt x="965201" y="1839953"/>
                </a:lnTo>
                <a:lnTo>
                  <a:pt x="977584" y="1852976"/>
                </a:lnTo>
                <a:lnTo>
                  <a:pt x="989331" y="1866317"/>
                </a:lnTo>
                <a:lnTo>
                  <a:pt x="1000444" y="1879975"/>
                </a:lnTo>
                <a:lnTo>
                  <a:pt x="1011239" y="1894586"/>
                </a:lnTo>
                <a:lnTo>
                  <a:pt x="1021081" y="1909514"/>
                </a:lnTo>
                <a:lnTo>
                  <a:pt x="1026479" y="1918090"/>
                </a:lnTo>
                <a:lnTo>
                  <a:pt x="1031559" y="1926666"/>
                </a:lnTo>
                <a:lnTo>
                  <a:pt x="1036004" y="1935242"/>
                </a:lnTo>
                <a:lnTo>
                  <a:pt x="1040766" y="1944136"/>
                </a:lnTo>
                <a:lnTo>
                  <a:pt x="1044894" y="1952712"/>
                </a:lnTo>
                <a:lnTo>
                  <a:pt x="1049021" y="1961605"/>
                </a:lnTo>
                <a:lnTo>
                  <a:pt x="1052831" y="1970817"/>
                </a:lnTo>
                <a:lnTo>
                  <a:pt x="1056324" y="1979710"/>
                </a:lnTo>
                <a:lnTo>
                  <a:pt x="1059816" y="1988922"/>
                </a:lnTo>
                <a:lnTo>
                  <a:pt x="1062991" y="1997815"/>
                </a:lnTo>
                <a:lnTo>
                  <a:pt x="1065849" y="2007026"/>
                </a:lnTo>
                <a:lnTo>
                  <a:pt x="1068706" y="2016555"/>
                </a:lnTo>
                <a:lnTo>
                  <a:pt x="1070929" y="2025767"/>
                </a:lnTo>
                <a:lnTo>
                  <a:pt x="1073151" y="2035295"/>
                </a:lnTo>
                <a:lnTo>
                  <a:pt x="1075056" y="2044507"/>
                </a:lnTo>
                <a:lnTo>
                  <a:pt x="1076961" y="2054353"/>
                </a:lnTo>
                <a:lnTo>
                  <a:pt x="1078549" y="2063882"/>
                </a:lnTo>
                <a:lnTo>
                  <a:pt x="1079819" y="2073411"/>
                </a:lnTo>
                <a:lnTo>
                  <a:pt x="1080771" y="2082940"/>
                </a:lnTo>
                <a:lnTo>
                  <a:pt x="1081724" y="2092786"/>
                </a:lnTo>
                <a:lnTo>
                  <a:pt x="1082359" y="2102315"/>
                </a:lnTo>
                <a:lnTo>
                  <a:pt x="1082676" y="2111844"/>
                </a:lnTo>
                <a:lnTo>
                  <a:pt x="1082676" y="2122008"/>
                </a:lnTo>
                <a:lnTo>
                  <a:pt x="1082676" y="2131537"/>
                </a:lnTo>
                <a:lnTo>
                  <a:pt x="1082359" y="2141066"/>
                </a:lnTo>
                <a:lnTo>
                  <a:pt x="1081724" y="2150913"/>
                </a:lnTo>
                <a:lnTo>
                  <a:pt x="1080771" y="2160442"/>
                </a:lnTo>
                <a:lnTo>
                  <a:pt x="1079819" y="2170606"/>
                </a:lnTo>
                <a:lnTo>
                  <a:pt x="1078231" y="2180135"/>
                </a:lnTo>
                <a:lnTo>
                  <a:pt x="1076644" y="2189981"/>
                </a:lnTo>
                <a:lnTo>
                  <a:pt x="1075056" y="2199510"/>
                </a:lnTo>
                <a:lnTo>
                  <a:pt x="1072834" y="2209674"/>
                </a:lnTo>
                <a:lnTo>
                  <a:pt x="1070611" y="2219203"/>
                </a:lnTo>
                <a:lnTo>
                  <a:pt x="1068071" y="2228732"/>
                </a:lnTo>
                <a:lnTo>
                  <a:pt x="1065214" y="2238261"/>
                </a:lnTo>
                <a:lnTo>
                  <a:pt x="1062356" y="2247472"/>
                </a:lnTo>
                <a:lnTo>
                  <a:pt x="1058864" y="2257001"/>
                </a:lnTo>
                <a:lnTo>
                  <a:pt x="1055689" y="2266212"/>
                </a:lnTo>
                <a:lnTo>
                  <a:pt x="1052196" y="2275106"/>
                </a:lnTo>
                <a:lnTo>
                  <a:pt x="1048386" y="2284317"/>
                </a:lnTo>
                <a:lnTo>
                  <a:pt x="1044259" y="2292893"/>
                </a:lnTo>
                <a:lnTo>
                  <a:pt x="1039814" y="2301787"/>
                </a:lnTo>
                <a:lnTo>
                  <a:pt x="1035369" y="2310045"/>
                </a:lnTo>
                <a:lnTo>
                  <a:pt x="1030606" y="2318621"/>
                </a:lnTo>
                <a:lnTo>
                  <a:pt x="1025844" y="2327197"/>
                </a:lnTo>
                <a:lnTo>
                  <a:pt x="1020764" y="2335456"/>
                </a:lnTo>
                <a:lnTo>
                  <a:pt x="1015366" y="2343396"/>
                </a:lnTo>
                <a:lnTo>
                  <a:pt x="1009969" y="2351655"/>
                </a:lnTo>
                <a:lnTo>
                  <a:pt x="1004254" y="2359278"/>
                </a:lnTo>
                <a:lnTo>
                  <a:pt x="998539" y="2366901"/>
                </a:lnTo>
                <a:lnTo>
                  <a:pt x="992506" y="2374524"/>
                </a:lnTo>
                <a:lnTo>
                  <a:pt x="985839" y="2381830"/>
                </a:lnTo>
                <a:lnTo>
                  <a:pt x="979806" y="2389135"/>
                </a:lnTo>
                <a:lnTo>
                  <a:pt x="972821" y="2396440"/>
                </a:lnTo>
                <a:lnTo>
                  <a:pt x="966471" y="2403111"/>
                </a:lnTo>
                <a:lnTo>
                  <a:pt x="959169" y="2409781"/>
                </a:lnTo>
                <a:lnTo>
                  <a:pt x="952184" y="2416451"/>
                </a:lnTo>
                <a:lnTo>
                  <a:pt x="944564" y="2423121"/>
                </a:lnTo>
                <a:lnTo>
                  <a:pt x="937261" y="2429156"/>
                </a:lnTo>
                <a:lnTo>
                  <a:pt x="929641" y="2435191"/>
                </a:lnTo>
                <a:lnTo>
                  <a:pt x="921704" y="2441544"/>
                </a:lnTo>
                <a:lnTo>
                  <a:pt x="913766" y="2447261"/>
                </a:lnTo>
                <a:lnTo>
                  <a:pt x="905511" y="2452661"/>
                </a:lnTo>
                <a:lnTo>
                  <a:pt x="897256" y="2458061"/>
                </a:lnTo>
                <a:lnTo>
                  <a:pt x="884874" y="2465684"/>
                </a:lnTo>
                <a:lnTo>
                  <a:pt x="872809" y="2472354"/>
                </a:lnTo>
                <a:lnTo>
                  <a:pt x="860426" y="2478707"/>
                </a:lnTo>
                <a:lnTo>
                  <a:pt x="847726" y="2484742"/>
                </a:lnTo>
                <a:lnTo>
                  <a:pt x="834708" y="2490141"/>
                </a:lnTo>
                <a:lnTo>
                  <a:pt x="821691" y="2495541"/>
                </a:lnTo>
                <a:lnTo>
                  <a:pt x="808991" y="2499988"/>
                </a:lnTo>
                <a:lnTo>
                  <a:pt x="795338" y="2503799"/>
                </a:lnTo>
                <a:lnTo>
                  <a:pt x="782003" y="2507611"/>
                </a:lnTo>
                <a:lnTo>
                  <a:pt x="768668" y="2510787"/>
                </a:lnTo>
                <a:lnTo>
                  <a:pt x="755016" y="2513328"/>
                </a:lnTo>
                <a:lnTo>
                  <a:pt x="741046" y="2515552"/>
                </a:lnTo>
                <a:lnTo>
                  <a:pt x="727393" y="2517140"/>
                </a:lnTo>
                <a:lnTo>
                  <a:pt x="713741" y="2518728"/>
                </a:lnTo>
                <a:lnTo>
                  <a:pt x="699771" y="2519363"/>
                </a:lnTo>
                <a:lnTo>
                  <a:pt x="685801" y="2519363"/>
                </a:lnTo>
                <a:lnTo>
                  <a:pt x="675958" y="2519363"/>
                </a:lnTo>
                <a:lnTo>
                  <a:pt x="666116" y="2519046"/>
                </a:lnTo>
                <a:lnTo>
                  <a:pt x="646113" y="2517140"/>
                </a:lnTo>
                <a:lnTo>
                  <a:pt x="647701" y="2406922"/>
                </a:lnTo>
                <a:lnTo>
                  <a:pt x="648971" y="2312586"/>
                </a:lnTo>
                <a:lnTo>
                  <a:pt x="650241" y="2242708"/>
                </a:lnTo>
                <a:lnTo>
                  <a:pt x="650876" y="2220156"/>
                </a:lnTo>
                <a:lnTo>
                  <a:pt x="651193" y="2207133"/>
                </a:lnTo>
                <a:lnTo>
                  <a:pt x="653416" y="2182040"/>
                </a:lnTo>
                <a:lnTo>
                  <a:pt x="656273" y="2157583"/>
                </a:lnTo>
                <a:lnTo>
                  <a:pt x="658813" y="2134078"/>
                </a:lnTo>
                <a:lnTo>
                  <a:pt x="661988" y="2111209"/>
                </a:lnTo>
                <a:lnTo>
                  <a:pt x="665481" y="2089293"/>
                </a:lnTo>
                <a:lnTo>
                  <a:pt x="668973" y="2068329"/>
                </a:lnTo>
                <a:lnTo>
                  <a:pt x="672148" y="2048001"/>
                </a:lnTo>
                <a:lnTo>
                  <a:pt x="675958" y="2028625"/>
                </a:lnTo>
                <a:lnTo>
                  <a:pt x="680403" y="2009885"/>
                </a:lnTo>
                <a:lnTo>
                  <a:pt x="684531" y="1991463"/>
                </a:lnTo>
                <a:lnTo>
                  <a:pt x="688658" y="1974311"/>
                </a:lnTo>
                <a:lnTo>
                  <a:pt x="693421" y="1957476"/>
                </a:lnTo>
                <a:lnTo>
                  <a:pt x="697866" y="1941595"/>
                </a:lnTo>
                <a:lnTo>
                  <a:pt x="702946" y="1926031"/>
                </a:lnTo>
                <a:lnTo>
                  <a:pt x="707708" y="1911420"/>
                </a:lnTo>
                <a:lnTo>
                  <a:pt x="712788" y="1897444"/>
                </a:lnTo>
                <a:lnTo>
                  <a:pt x="717868" y="1883786"/>
                </a:lnTo>
                <a:lnTo>
                  <a:pt x="723266" y="1870763"/>
                </a:lnTo>
                <a:lnTo>
                  <a:pt x="728663" y="1858693"/>
                </a:lnTo>
                <a:lnTo>
                  <a:pt x="733743" y="1846941"/>
                </a:lnTo>
                <a:lnTo>
                  <a:pt x="739141" y="1835824"/>
                </a:lnTo>
                <a:lnTo>
                  <a:pt x="744538" y="1825025"/>
                </a:lnTo>
                <a:lnTo>
                  <a:pt x="750253" y="1814543"/>
                </a:lnTo>
                <a:lnTo>
                  <a:pt x="755651" y="1804696"/>
                </a:lnTo>
                <a:lnTo>
                  <a:pt x="761366" y="1795485"/>
                </a:lnTo>
                <a:lnTo>
                  <a:pt x="766763" y="1786591"/>
                </a:lnTo>
                <a:lnTo>
                  <a:pt x="777876" y="1770392"/>
                </a:lnTo>
                <a:lnTo>
                  <a:pt x="788988" y="1755464"/>
                </a:lnTo>
                <a:lnTo>
                  <a:pt x="799783" y="1741488"/>
                </a:lnTo>
                <a:close/>
                <a:moveTo>
                  <a:pt x="687070" y="1632268"/>
                </a:moveTo>
                <a:lnTo>
                  <a:pt x="675640" y="1632585"/>
                </a:lnTo>
                <a:lnTo>
                  <a:pt x="663575" y="1632585"/>
                </a:lnTo>
                <a:lnTo>
                  <a:pt x="651828" y="1633538"/>
                </a:lnTo>
                <a:lnTo>
                  <a:pt x="640080" y="1634173"/>
                </a:lnTo>
                <a:lnTo>
                  <a:pt x="628015" y="1635760"/>
                </a:lnTo>
                <a:lnTo>
                  <a:pt x="616585" y="1637348"/>
                </a:lnTo>
                <a:lnTo>
                  <a:pt x="604838" y="1638935"/>
                </a:lnTo>
                <a:lnTo>
                  <a:pt x="592773" y="1641158"/>
                </a:lnTo>
                <a:lnTo>
                  <a:pt x="581343" y="1643381"/>
                </a:lnTo>
                <a:lnTo>
                  <a:pt x="569595" y="1645920"/>
                </a:lnTo>
                <a:lnTo>
                  <a:pt x="558165" y="1649095"/>
                </a:lnTo>
                <a:lnTo>
                  <a:pt x="546735" y="1652270"/>
                </a:lnTo>
                <a:lnTo>
                  <a:pt x="534670" y="1655763"/>
                </a:lnTo>
                <a:lnTo>
                  <a:pt x="523240" y="1659573"/>
                </a:lnTo>
                <a:lnTo>
                  <a:pt x="512128" y="1663700"/>
                </a:lnTo>
                <a:lnTo>
                  <a:pt x="500698" y="1668145"/>
                </a:lnTo>
                <a:lnTo>
                  <a:pt x="489268" y="1672908"/>
                </a:lnTo>
                <a:lnTo>
                  <a:pt x="478155" y="1678305"/>
                </a:lnTo>
                <a:lnTo>
                  <a:pt x="467043" y="1683703"/>
                </a:lnTo>
                <a:lnTo>
                  <a:pt x="455930" y="1689418"/>
                </a:lnTo>
                <a:lnTo>
                  <a:pt x="444818" y="1695133"/>
                </a:lnTo>
                <a:lnTo>
                  <a:pt x="434023" y="1701483"/>
                </a:lnTo>
                <a:lnTo>
                  <a:pt x="423545" y="1708150"/>
                </a:lnTo>
                <a:lnTo>
                  <a:pt x="412750" y="1714818"/>
                </a:lnTo>
                <a:lnTo>
                  <a:pt x="402273" y="1721803"/>
                </a:lnTo>
                <a:lnTo>
                  <a:pt x="392430" y="1729423"/>
                </a:lnTo>
                <a:lnTo>
                  <a:pt x="382588" y="1736726"/>
                </a:lnTo>
                <a:lnTo>
                  <a:pt x="373063" y="1744663"/>
                </a:lnTo>
                <a:lnTo>
                  <a:pt x="363220" y="1752283"/>
                </a:lnTo>
                <a:lnTo>
                  <a:pt x="354330" y="1760856"/>
                </a:lnTo>
                <a:lnTo>
                  <a:pt x="345440" y="1768793"/>
                </a:lnTo>
                <a:lnTo>
                  <a:pt x="336550" y="1777683"/>
                </a:lnTo>
                <a:lnTo>
                  <a:pt x="328295" y="1785938"/>
                </a:lnTo>
                <a:lnTo>
                  <a:pt x="320040" y="1795146"/>
                </a:lnTo>
                <a:lnTo>
                  <a:pt x="312103" y="1804036"/>
                </a:lnTo>
                <a:lnTo>
                  <a:pt x="304483" y="1813243"/>
                </a:lnTo>
                <a:lnTo>
                  <a:pt x="297180" y="1822768"/>
                </a:lnTo>
                <a:lnTo>
                  <a:pt x="289878" y="1832293"/>
                </a:lnTo>
                <a:lnTo>
                  <a:pt x="282893" y="1841818"/>
                </a:lnTo>
                <a:lnTo>
                  <a:pt x="276225" y="1851978"/>
                </a:lnTo>
                <a:lnTo>
                  <a:pt x="269875" y="1861821"/>
                </a:lnTo>
                <a:lnTo>
                  <a:pt x="263842" y="1871663"/>
                </a:lnTo>
                <a:lnTo>
                  <a:pt x="257810" y="1882141"/>
                </a:lnTo>
                <a:lnTo>
                  <a:pt x="252095" y="1892301"/>
                </a:lnTo>
                <a:lnTo>
                  <a:pt x="246697" y="1903096"/>
                </a:lnTo>
                <a:lnTo>
                  <a:pt x="241617" y="1913573"/>
                </a:lnTo>
                <a:lnTo>
                  <a:pt x="236855" y="1924051"/>
                </a:lnTo>
                <a:lnTo>
                  <a:pt x="232092" y="1935163"/>
                </a:lnTo>
                <a:lnTo>
                  <a:pt x="227965" y="1945958"/>
                </a:lnTo>
                <a:lnTo>
                  <a:pt x="223837" y="1957071"/>
                </a:lnTo>
                <a:lnTo>
                  <a:pt x="220027" y="1968183"/>
                </a:lnTo>
                <a:lnTo>
                  <a:pt x="216535" y="1979296"/>
                </a:lnTo>
                <a:lnTo>
                  <a:pt x="213360" y="1990726"/>
                </a:lnTo>
                <a:lnTo>
                  <a:pt x="210502" y="2001838"/>
                </a:lnTo>
                <a:lnTo>
                  <a:pt x="207645" y="2013268"/>
                </a:lnTo>
                <a:lnTo>
                  <a:pt x="205105" y="2024698"/>
                </a:lnTo>
                <a:lnTo>
                  <a:pt x="203200" y="2036763"/>
                </a:lnTo>
                <a:lnTo>
                  <a:pt x="201295" y="2048193"/>
                </a:lnTo>
                <a:lnTo>
                  <a:pt x="199390" y="2059623"/>
                </a:lnTo>
                <a:lnTo>
                  <a:pt x="198120" y="2071371"/>
                </a:lnTo>
                <a:lnTo>
                  <a:pt x="196850" y="2082801"/>
                </a:lnTo>
                <a:lnTo>
                  <a:pt x="196215" y="2094866"/>
                </a:lnTo>
                <a:lnTo>
                  <a:pt x="195897" y="2106613"/>
                </a:lnTo>
                <a:lnTo>
                  <a:pt x="195580" y="2118043"/>
                </a:lnTo>
                <a:lnTo>
                  <a:pt x="195580" y="2129791"/>
                </a:lnTo>
                <a:lnTo>
                  <a:pt x="195897" y="2141856"/>
                </a:lnTo>
                <a:lnTo>
                  <a:pt x="196532" y="2153603"/>
                </a:lnTo>
                <a:lnTo>
                  <a:pt x="197485" y="2165668"/>
                </a:lnTo>
                <a:lnTo>
                  <a:pt x="198437" y="2177098"/>
                </a:lnTo>
                <a:lnTo>
                  <a:pt x="200025" y="2188846"/>
                </a:lnTo>
                <a:lnTo>
                  <a:pt x="201930" y="2200593"/>
                </a:lnTo>
                <a:lnTo>
                  <a:pt x="203835" y="2212023"/>
                </a:lnTo>
                <a:lnTo>
                  <a:pt x="206057" y="2224088"/>
                </a:lnTo>
                <a:lnTo>
                  <a:pt x="208915" y="2235518"/>
                </a:lnTo>
                <a:lnTo>
                  <a:pt x="211772" y="2247266"/>
                </a:lnTo>
                <a:lnTo>
                  <a:pt x="215265" y="2258696"/>
                </a:lnTo>
                <a:lnTo>
                  <a:pt x="218757" y="2270443"/>
                </a:lnTo>
                <a:lnTo>
                  <a:pt x="222567" y="2281873"/>
                </a:lnTo>
                <a:lnTo>
                  <a:pt x="226695" y="2293303"/>
                </a:lnTo>
                <a:lnTo>
                  <a:pt x="231140" y="2304733"/>
                </a:lnTo>
                <a:lnTo>
                  <a:pt x="235902" y="2315846"/>
                </a:lnTo>
                <a:lnTo>
                  <a:pt x="240982" y="2327276"/>
                </a:lnTo>
                <a:lnTo>
                  <a:pt x="246380" y="2338388"/>
                </a:lnTo>
                <a:lnTo>
                  <a:pt x="252095" y="2349501"/>
                </a:lnTo>
                <a:lnTo>
                  <a:pt x="257810" y="2360296"/>
                </a:lnTo>
                <a:lnTo>
                  <a:pt x="264160" y="2371408"/>
                </a:lnTo>
                <a:lnTo>
                  <a:pt x="270827" y="2381886"/>
                </a:lnTo>
                <a:lnTo>
                  <a:pt x="277813" y="2392681"/>
                </a:lnTo>
                <a:lnTo>
                  <a:pt x="284798" y="2403158"/>
                </a:lnTo>
                <a:lnTo>
                  <a:pt x="292100" y="2413001"/>
                </a:lnTo>
                <a:lnTo>
                  <a:pt x="299720" y="2422843"/>
                </a:lnTo>
                <a:lnTo>
                  <a:pt x="307658" y="2432368"/>
                </a:lnTo>
                <a:lnTo>
                  <a:pt x="315595" y="2442211"/>
                </a:lnTo>
                <a:lnTo>
                  <a:pt x="323533" y="2451101"/>
                </a:lnTo>
                <a:lnTo>
                  <a:pt x="332105" y="2459991"/>
                </a:lnTo>
                <a:lnTo>
                  <a:pt x="340360" y="2468881"/>
                </a:lnTo>
                <a:lnTo>
                  <a:pt x="349250" y="2477136"/>
                </a:lnTo>
                <a:lnTo>
                  <a:pt x="358140" y="2485391"/>
                </a:lnTo>
                <a:lnTo>
                  <a:pt x="367348" y="2493328"/>
                </a:lnTo>
                <a:lnTo>
                  <a:pt x="376238" y="2500948"/>
                </a:lnTo>
                <a:lnTo>
                  <a:pt x="385445" y="2508251"/>
                </a:lnTo>
                <a:lnTo>
                  <a:pt x="394970" y="2515553"/>
                </a:lnTo>
                <a:lnTo>
                  <a:pt x="405130" y="2522538"/>
                </a:lnTo>
                <a:lnTo>
                  <a:pt x="414655" y="2528888"/>
                </a:lnTo>
                <a:lnTo>
                  <a:pt x="424498" y="2535556"/>
                </a:lnTo>
                <a:lnTo>
                  <a:pt x="434975" y="2541588"/>
                </a:lnTo>
                <a:lnTo>
                  <a:pt x="445135" y="2547621"/>
                </a:lnTo>
                <a:lnTo>
                  <a:pt x="455613" y="2553018"/>
                </a:lnTo>
                <a:lnTo>
                  <a:pt x="465773" y="2558416"/>
                </a:lnTo>
                <a:lnTo>
                  <a:pt x="476568" y="2563813"/>
                </a:lnTo>
                <a:lnTo>
                  <a:pt x="487363" y="2568258"/>
                </a:lnTo>
                <a:lnTo>
                  <a:pt x="498158" y="2573021"/>
                </a:lnTo>
                <a:lnTo>
                  <a:pt x="509270" y="2577466"/>
                </a:lnTo>
                <a:lnTo>
                  <a:pt x="520065" y="2581276"/>
                </a:lnTo>
                <a:lnTo>
                  <a:pt x="531178" y="2585086"/>
                </a:lnTo>
                <a:lnTo>
                  <a:pt x="542290" y="2588896"/>
                </a:lnTo>
                <a:lnTo>
                  <a:pt x="553720" y="2592071"/>
                </a:lnTo>
                <a:lnTo>
                  <a:pt x="564833" y="2594928"/>
                </a:lnTo>
                <a:lnTo>
                  <a:pt x="576580" y="2597786"/>
                </a:lnTo>
                <a:lnTo>
                  <a:pt x="588010" y="2600326"/>
                </a:lnTo>
                <a:lnTo>
                  <a:pt x="599440" y="2602231"/>
                </a:lnTo>
                <a:lnTo>
                  <a:pt x="611188" y="2604136"/>
                </a:lnTo>
                <a:lnTo>
                  <a:pt x="622618" y="2605724"/>
                </a:lnTo>
                <a:lnTo>
                  <a:pt x="634683" y="2607311"/>
                </a:lnTo>
                <a:lnTo>
                  <a:pt x="646113" y="2608581"/>
                </a:lnTo>
                <a:lnTo>
                  <a:pt x="657860" y="2609216"/>
                </a:lnTo>
                <a:lnTo>
                  <a:pt x="669925" y="2609534"/>
                </a:lnTo>
                <a:lnTo>
                  <a:pt x="681355" y="2609851"/>
                </a:lnTo>
                <a:lnTo>
                  <a:pt x="693103" y="2609851"/>
                </a:lnTo>
                <a:lnTo>
                  <a:pt x="704850" y="2609534"/>
                </a:lnTo>
                <a:lnTo>
                  <a:pt x="716915" y="2608899"/>
                </a:lnTo>
                <a:lnTo>
                  <a:pt x="728345" y="2607946"/>
                </a:lnTo>
                <a:lnTo>
                  <a:pt x="740093" y="2606676"/>
                </a:lnTo>
                <a:lnTo>
                  <a:pt x="752158" y="2605406"/>
                </a:lnTo>
                <a:lnTo>
                  <a:pt x="763905" y="2603501"/>
                </a:lnTo>
                <a:lnTo>
                  <a:pt x="775335" y="2601279"/>
                </a:lnTo>
                <a:lnTo>
                  <a:pt x="787083" y="2598738"/>
                </a:lnTo>
                <a:lnTo>
                  <a:pt x="798830" y="2596198"/>
                </a:lnTo>
                <a:lnTo>
                  <a:pt x="810578" y="2593658"/>
                </a:lnTo>
                <a:lnTo>
                  <a:pt x="822008" y="2590166"/>
                </a:lnTo>
                <a:lnTo>
                  <a:pt x="833438" y="2586673"/>
                </a:lnTo>
                <a:lnTo>
                  <a:pt x="844868" y="2582863"/>
                </a:lnTo>
                <a:lnTo>
                  <a:pt x="856615" y="2578736"/>
                </a:lnTo>
                <a:lnTo>
                  <a:pt x="867410" y="2573973"/>
                </a:lnTo>
                <a:lnTo>
                  <a:pt x="879158" y="2569528"/>
                </a:lnTo>
                <a:lnTo>
                  <a:pt x="890270" y="2564131"/>
                </a:lnTo>
                <a:lnTo>
                  <a:pt x="901383" y="2558733"/>
                </a:lnTo>
                <a:lnTo>
                  <a:pt x="912178" y="2553336"/>
                </a:lnTo>
                <a:lnTo>
                  <a:pt x="923290" y="2547303"/>
                </a:lnTo>
                <a:lnTo>
                  <a:pt x="934085" y="2540636"/>
                </a:lnTo>
                <a:lnTo>
                  <a:pt x="944880" y="2534286"/>
                </a:lnTo>
                <a:lnTo>
                  <a:pt x="955675" y="2527301"/>
                </a:lnTo>
                <a:lnTo>
                  <a:pt x="965835" y="2520633"/>
                </a:lnTo>
                <a:lnTo>
                  <a:pt x="976313" y="2512696"/>
                </a:lnTo>
                <a:lnTo>
                  <a:pt x="986155" y="2505711"/>
                </a:lnTo>
                <a:lnTo>
                  <a:pt x="995680" y="2497456"/>
                </a:lnTo>
                <a:lnTo>
                  <a:pt x="1005205" y="2489836"/>
                </a:lnTo>
                <a:lnTo>
                  <a:pt x="1014095" y="2481581"/>
                </a:lnTo>
                <a:lnTo>
                  <a:pt x="1023303" y="2473326"/>
                </a:lnTo>
                <a:lnTo>
                  <a:pt x="1031558" y="2464753"/>
                </a:lnTo>
                <a:lnTo>
                  <a:pt x="1040130" y="2456181"/>
                </a:lnTo>
                <a:lnTo>
                  <a:pt x="1048385" y="2446973"/>
                </a:lnTo>
                <a:lnTo>
                  <a:pt x="1056640" y="2438083"/>
                </a:lnTo>
                <a:lnTo>
                  <a:pt x="1064260" y="2429193"/>
                </a:lnTo>
                <a:lnTo>
                  <a:pt x="1071563" y="2419351"/>
                </a:lnTo>
                <a:lnTo>
                  <a:pt x="1078865" y="2409826"/>
                </a:lnTo>
                <a:lnTo>
                  <a:pt x="1085533" y="2400301"/>
                </a:lnTo>
                <a:lnTo>
                  <a:pt x="1092200" y="2390458"/>
                </a:lnTo>
                <a:lnTo>
                  <a:pt x="1098550" y="2380616"/>
                </a:lnTo>
                <a:lnTo>
                  <a:pt x="1104583" y="2370456"/>
                </a:lnTo>
                <a:lnTo>
                  <a:pt x="1110933" y="2360296"/>
                </a:lnTo>
                <a:lnTo>
                  <a:pt x="1116330" y="2349818"/>
                </a:lnTo>
                <a:lnTo>
                  <a:pt x="1121728" y="2339023"/>
                </a:lnTo>
                <a:lnTo>
                  <a:pt x="1126808" y="2328863"/>
                </a:lnTo>
                <a:lnTo>
                  <a:pt x="1131570" y="2318068"/>
                </a:lnTo>
                <a:lnTo>
                  <a:pt x="1136015" y="2306956"/>
                </a:lnTo>
                <a:lnTo>
                  <a:pt x="1140778" y="2296478"/>
                </a:lnTo>
                <a:lnTo>
                  <a:pt x="1144588" y="2285366"/>
                </a:lnTo>
                <a:lnTo>
                  <a:pt x="1148398" y="2274253"/>
                </a:lnTo>
                <a:lnTo>
                  <a:pt x="1151890" y="2263141"/>
                </a:lnTo>
                <a:lnTo>
                  <a:pt x="1155383" y="2251711"/>
                </a:lnTo>
                <a:lnTo>
                  <a:pt x="1158240" y="2240598"/>
                </a:lnTo>
                <a:lnTo>
                  <a:pt x="1161098" y="2228851"/>
                </a:lnTo>
                <a:lnTo>
                  <a:pt x="1163320" y="2217421"/>
                </a:lnTo>
                <a:lnTo>
                  <a:pt x="1165543" y="2205673"/>
                </a:lnTo>
                <a:lnTo>
                  <a:pt x="1167448" y="2194243"/>
                </a:lnTo>
                <a:lnTo>
                  <a:pt x="1169035" y="2182813"/>
                </a:lnTo>
                <a:lnTo>
                  <a:pt x="1170305" y="2170748"/>
                </a:lnTo>
                <a:lnTo>
                  <a:pt x="1171258" y="2159318"/>
                </a:lnTo>
                <a:lnTo>
                  <a:pt x="1172210" y="2147571"/>
                </a:lnTo>
                <a:lnTo>
                  <a:pt x="1172845" y="2135823"/>
                </a:lnTo>
                <a:lnTo>
                  <a:pt x="1172845" y="2123758"/>
                </a:lnTo>
                <a:lnTo>
                  <a:pt x="1172845" y="2112328"/>
                </a:lnTo>
                <a:lnTo>
                  <a:pt x="1172528" y="2100581"/>
                </a:lnTo>
                <a:lnTo>
                  <a:pt x="1172210" y="2088516"/>
                </a:lnTo>
                <a:lnTo>
                  <a:pt x="1170940" y="2076768"/>
                </a:lnTo>
                <a:lnTo>
                  <a:pt x="1169670" y="2065021"/>
                </a:lnTo>
                <a:lnTo>
                  <a:pt x="1168083" y="2053591"/>
                </a:lnTo>
                <a:lnTo>
                  <a:pt x="1166813" y="2041526"/>
                </a:lnTo>
                <a:lnTo>
                  <a:pt x="1164273" y="2029778"/>
                </a:lnTo>
                <a:lnTo>
                  <a:pt x="1162050" y="2018348"/>
                </a:lnTo>
                <a:lnTo>
                  <a:pt x="1159510" y="2006283"/>
                </a:lnTo>
                <a:lnTo>
                  <a:pt x="1156335" y="1994853"/>
                </a:lnTo>
                <a:lnTo>
                  <a:pt x="1153478" y="1983423"/>
                </a:lnTo>
                <a:lnTo>
                  <a:pt x="1149985" y="1971993"/>
                </a:lnTo>
                <a:lnTo>
                  <a:pt x="1145540" y="1960563"/>
                </a:lnTo>
                <a:lnTo>
                  <a:pt x="1141730" y="1949133"/>
                </a:lnTo>
                <a:lnTo>
                  <a:pt x="1137285" y="1937386"/>
                </a:lnTo>
                <a:lnTo>
                  <a:pt x="1132205" y="1926591"/>
                </a:lnTo>
                <a:lnTo>
                  <a:pt x="1127443" y="1914843"/>
                </a:lnTo>
                <a:lnTo>
                  <a:pt x="1122045" y="1903731"/>
                </a:lnTo>
                <a:lnTo>
                  <a:pt x="1116330" y="1892936"/>
                </a:lnTo>
                <a:lnTo>
                  <a:pt x="1110615" y="1882141"/>
                </a:lnTo>
                <a:lnTo>
                  <a:pt x="1103948" y="1871028"/>
                </a:lnTo>
                <a:lnTo>
                  <a:pt x="1097598" y="1860233"/>
                </a:lnTo>
                <a:lnTo>
                  <a:pt x="1090613" y="1849438"/>
                </a:lnTo>
                <a:lnTo>
                  <a:pt x="1083310" y="1839278"/>
                </a:lnTo>
                <a:lnTo>
                  <a:pt x="1076008" y="1829436"/>
                </a:lnTo>
                <a:lnTo>
                  <a:pt x="1068388" y="1819276"/>
                </a:lnTo>
                <a:lnTo>
                  <a:pt x="1060768" y="1809751"/>
                </a:lnTo>
                <a:lnTo>
                  <a:pt x="1053148" y="1800226"/>
                </a:lnTo>
                <a:lnTo>
                  <a:pt x="1044575" y="1791018"/>
                </a:lnTo>
                <a:lnTo>
                  <a:pt x="1036320" y="1782128"/>
                </a:lnTo>
                <a:lnTo>
                  <a:pt x="1027748" y="1773556"/>
                </a:lnTo>
                <a:lnTo>
                  <a:pt x="1019175" y="1764983"/>
                </a:lnTo>
                <a:lnTo>
                  <a:pt x="1010285" y="1757046"/>
                </a:lnTo>
                <a:lnTo>
                  <a:pt x="1001395" y="1749108"/>
                </a:lnTo>
                <a:lnTo>
                  <a:pt x="992188" y="1741171"/>
                </a:lnTo>
                <a:lnTo>
                  <a:pt x="982663" y="1734186"/>
                </a:lnTo>
                <a:lnTo>
                  <a:pt x="973138" y="1726883"/>
                </a:lnTo>
                <a:lnTo>
                  <a:pt x="963613" y="1719898"/>
                </a:lnTo>
                <a:lnTo>
                  <a:pt x="953770" y="1713230"/>
                </a:lnTo>
                <a:lnTo>
                  <a:pt x="943610" y="1706880"/>
                </a:lnTo>
                <a:lnTo>
                  <a:pt x="933768" y="1700848"/>
                </a:lnTo>
                <a:lnTo>
                  <a:pt x="923290" y="1695133"/>
                </a:lnTo>
                <a:lnTo>
                  <a:pt x="913130" y="1689418"/>
                </a:lnTo>
                <a:lnTo>
                  <a:pt x="902335" y="1684020"/>
                </a:lnTo>
                <a:lnTo>
                  <a:pt x="892175" y="1678623"/>
                </a:lnTo>
                <a:lnTo>
                  <a:pt x="881380" y="1673860"/>
                </a:lnTo>
                <a:lnTo>
                  <a:pt x="870268" y="1669415"/>
                </a:lnTo>
                <a:lnTo>
                  <a:pt x="859473" y="1664653"/>
                </a:lnTo>
                <a:lnTo>
                  <a:pt x="848360" y="1660843"/>
                </a:lnTo>
                <a:lnTo>
                  <a:pt x="837248" y="1657033"/>
                </a:lnTo>
                <a:lnTo>
                  <a:pt x="825818" y="1653858"/>
                </a:lnTo>
                <a:lnTo>
                  <a:pt x="814705" y="1650365"/>
                </a:lnTo>
                <a:lnTo>
                  <a:pt x="803275" y="1647190"/>
                </a:lnTo>
                <a:lnTo>
                  <a:pt x="791845" y="1644651"/>
                </a:lnTo>
                <a:lnTo>
                  <a:pt x="780415" y="1642111"/>
                </a:lnTo>
                <a:lnTo>
                  <a:pt x="768985" y="1639888"/>
                </a:lnTo>
                <a:lnTo>
                  <a:pt x="757238" y="1637983"/>
                </a:lnTo>
                <a:lnTo>
                  <a:pt x="745490" y="1636395"/>
                </a:lnTo>
                <a:lnTo>
                  <a:pt x="734060" y="1635125"/>
                </a:lnTo>
                <a:lnTo>
                  <a:pt x="722313" y="1633855"/>
                </a:lnTo>
                <a:lnTo>
                  <a:pt x="710565" y="1632903"/>
                </a:lnTo>
                <a:lnTo>
                  <a:pt x="698818" y="1632585"/>
                </a:lnTo>
                <a:lnTo>
                  <a:pt x="687070" y="1632268"/>
                </a:lnTo>
                <a:close/>
                <a:moveTo>
                  <a:pt x="1446848" y="1466850"/>
                </a:moveTo>
                <a:lnTo>
                  <a:pt x="1448435" y="1479858"/>
                </a:lnTo>
                <a:lnTo>
                  <a:pt x="1450658" y="1496357"/>
                </a:lnTo>
                <a:lnTo>
                  <a:pt x="1453833" y="1515711"/>
                </a:lnTo>
                <a:lnTo>
                  <a:pt x="1457960" y="1538238"/>
                </a:lnTo>
                <a:lnTo>
                  <a:pt x="1468120" y="1591541"/>
                </a:lnTo>
                <a:lnTo>
                  <a:pt x="1480185" y="1653093"/>
                </a:lnTo>
                <a:lnTo>
                  <a:pt x="1494155" y="1721308"/>
                </a:lnTo>
                <a:lnTo>
                  <a:pt x="1509713" y="1794282"/>
                </a:lnTo>
                <a:lnTo>
                  <a:pt x="1525905" y="1870112"/>
                </a:lnTo>
                <a:lnTo>
                  <a:pt x="1542098" y="1946576"/>
                </a:lnTo>
                <a:lnTo>
                  <a:pt x="1574800" y="2092842"/>
                </a:lnTo>
                <a:lnTo>
                  <a:pt x="1602740" y="2217533"/>
                </a:lnTo>
                <a:lnTo>
                  <a:pt x="1629410" y="2336830"/>
                </a:lnTo>
                <a:lnTo>
                  <a:pt x="1730693" y="1746690"/>
                </a:lnTo>
                <a:lnTo>
                  <a:pt x="1671003" y="1606453"/>
                </a:lnTo>
                <a:lnTo>
                  <a:pt x="1768475" y="1514442"/>
                </a:lnTo>
                <a:lnTo>
                  <a:pt x="1798955" y="1514442"/>
                </a:lnTo>
                <a:lnTo>
                  <a:pt x="1806258" y="1514442"/>
                </a:lnTo>
                <a:lnTo>
                  <a:pt x="1836420" y="1514442"/>
                </a:lnTo>
                <a:lnTo>
                  <a:pt x="1933575" y="1606453"/>
                </a:lnTo>
                <a:lnTo>
                  <a:pt x="1873885" y="1746690"/>
                </a:lnTo>
                <a:lnTo>
                  <a:pt x="1975168" y="2336830"/>
                </a:lnTo>
                <a:lnTo>
                  <a:pt x="2002155" y="2217533"/>
                </a:lnTo>
                <a:lnTo>
                  <a:pt x="2030095" y="2092842"/>
                </a:lnTo>
                <a:lnTo>
                  <a:pt x="2062480" y="1946576"/>
                </a:lnTo>
                <a:lnTo>
                  <a:pt x="2078990" y="1870112"/>
                </a:lnTo>
                <a:lnTo>
                  <a:pt x="2094865" y="1794282"/>
                </a:lnTo>
                <a:lnTo>
                  <a:pt x="2110740" y="1721308"/>
                </a:lnTo>
                <a:lnTo>
                  <a:pt x="2124393" y="1653093"/>
                </a:lnTo>
                <a:lnTo>
                  <a:pt x="2136775" y="1591541"/>
                </a:lnTo>
                <a:lnTo>
                  <a:pt x="2146618" y="1538238"/>
                </a:lnTo>
                <a:lnTo>
                  <a:pt x="2150428" y="1515711"/>
                </a:lnTo>
                <a:lnTo>
                  <a:pt x="2153920" y="1496357"/>
                </a:lnTo>
                <a:lnTo>
                  <a:pt x="2156143" y="1479858"/>
                </a:lnTo>
                <a:lnTo>
                  <a:pt x="2157730" y="1466850"/>
                </a:lnTo>
                <a:lnTo>
                  <a:pt x="2164398" y="1469071"/>
                </a:lnTo>
                <a:lnTo>
                  <a:pt x="2173923" y="1471609"/>
                </a:lnTo>
                <a:lnTo>
                  <a:pt x="2226628" y="1488108"/>
                </a:lnTo>
                <a:lnTo>
                  <a:pt x="2293620" y="1509683"/>
                </a:lnTo>
                <a:lnTo>
                  <a:pt x="2331085" y="1522374"/>
                </a:lnTo>
                <a:lnTo>
                  <a:pt x="2370455" y="1535700"/>
                </a:lnTo>
                <a:lnTo>
                  <a:pt x="2411730" y="1549660"/>
                </a:lnTo>
                <a:lnTo>
                  <a:pt x="2453323" y="1564255"/>
                </a:lnTo>
                <a:lnTo>
                  <a:pt x="2495868" y="1579801"/>
                </a:lnTo>
                <a:lnTo>
                  <a:pt x="2538413" y="1595665"/>
                </a:lnTo>
                <a:lnTo>
                  <a:pt x="2580005" y="1612164"/>
                </a:lnTo>
                <a:lnTo>
                  <a:pt x="2620645" y="1628345"/>
                </a:lnTo>
                <a:lnTo>
                  <a:pt x="2659698" y="1644844"/>
                </a:lnTo>
                <a:lnTo>
                  <a:pt x="2678430" y="1653410"/>
                </a:lnTo>
                <a:lnTo>
                  <a:pt x="2696210" y="1661342"/>
                </a:lnTo>
                <a:lnTo>
                  <a:pt x="2713990" y="1669909"/>
                </a:lnTo>
                <a:lnTo>
                  <a:pt x="2730818" y="1678158"/>
                </a:lnTo>
                <a:lnTo>
                  <a:pt x="2747010" y="1686090"/>
                </a:lnTo>
                <a:lnTo>
                  <a:pt x="2761933" y="1694339"/>
                </a:lnTo>
                <a:lnTo>
                  <a:pt x="2773363" y="1705761"/>
                </a:lnTo>
                <a:lnTo>
                  <a:pt x="2785110" y="1718770"/>
                </a:lnTo>
                <a:lnTo>
                  <a:pt x="2798128" y="1733364"/>
                </a:lnTo>
                <a:lnTo>
                  <a:pt x="2805113" y="1741296"/>
                </a:lnTo>
                <a:lnTo>
                  <a:pt x="2811780" y="1749546"/>
                </a:lnTo>
                <a:lnTo>
                  <a:pt x="2818766" y="1758747"/>
                </a:lnTo>
                <a:lnTo>
                  <a:pt x="2825750" y="1768265"/>
                </a:lnTo>
                <a:lnTo>
                  <a:pt x="2833053" y="1778735"/>
                </a:lnTo>
                <a:lnTo>
                  <a:pt x="2839720" y="1789840"/>
                </a:lnTo>
                <a:lnTo>
                  <a:pt x="2847023" y="1801262"/>
                </a:lnTo>
                <a:lnTo>
                  <a:pt x="2854326" y="1813636"/>
                </a:lnTo>
                <a:lnTo>
                  <a:pt x="2861310" y="1826962"/>
                </a:lnTo>
                <a:lnTo>
                  <a:pt x="2867978" y="1840922"/>
                </a:lnTo>
                <a:lnTo>
                  <a:pt x="2874963" y="1855517"/>
                </a:lnTo>
                <a:lnTo>
                  <a:pt x="2881948" y="1871698"/>
                </a:lnTo>
                <a:lnTo>
                  <a:pt x="2888933" y="1887880"/>
                </a:lnTo>
                <a:lnTo>
                  <a:pt x="2895283" y="1905964"/>
                </a:lnTo>
                <a:lnTo>
                  <a:pt x="2901316" y="1924367"/>
                </a:lnTo>
                <a:lnTo>
                  <a:pt x="2907666" y="1944355"/>
                </a:lnTo>
                <a:lnTo>
                  <a:pt x="2913698" y="1964978"/>
                </a:lnTo>
                <a:lnTo>
                  <a:pt x="2919413" y="1986871"/>
                </a:lnTo>
                <a:lnTo>
                  <a:pt x="2924810" y="2010032"/>
                </a:lnTo>
                <a:lnTo>
                  <a:pt x="2930208" y="2034463"/>
                </a:lnTo>
                <a:lnTo>
                  <a:pt x="2934653" y="2059528"/>
                </a:lnTo>
                <a:lnTo>
                  <a:pt x="2939416" y="2086496"/>
                </a:lnTo>
                <a:lnTo>
                  <a:pt x="2943543" y="2114734"/>
                </a:lnTo>
                <a:lnTo>
                  <a:pt x="2947353" y="2144241"/>
                </a:lnTo>
                <a:lnTo>
                  <a:pt x="2950846" y="2175017"/>
                </a:lnTo>
                <a:lnTo>
                  <a:pt x="2953703" y="2207062"/>
                </a:lnTo>
                <a:lnTo>
                  <a:pt x="2954338" y="2215946"/>
                </a:lnTo>
                <a:lnTo>
                  <a:pt x="2954656" y="2230858"/>
                </a:lnTo>
                <a:lnTo>
                  <a:pt x="2955608" y="2275595"/>
                </a:lnTo>
                <a:lnTo>
                  <a:pt x="2957196" y="2411390"/>
                </a:lnTo>
                <a:lnTo>
                  <a:pt x="2959100" y="2583673"/>
                </a:lnTo>
                <a:lnTo>
                  <a:pt x="2960688" y="2760715"/>
                </a:lnTo>
                <a:lnTo>
                  <a:pt x="2908936" y="2767695"/>
                </a:lnTo>
                <a:lnTo>
                  <a:pt x="2857818" y="2773723"/>
                </a:lnTo>
                <a:lnTo>
                  <a:pt x="2806383" y="2779434"/>
                </a:lnTo>
                <a:lnTo>
                  <a:pt x="2755266" y="2784511"/>
                </a:lnTo>
                <a:lnTo>
                  <a:pt x="2702878" y="2788952"/>
                </a:lnTo>
                <a:lnTo>
                  <a:pt x="2649220" y="2793712"/>
                </a:lnTo>
                <a:lnTo>
                  <a:pt x="2536825" y="2802278"/>
                </a:lnTo>
                <a:lnTo>
                  <a:pt x="2535555" y="2668704"/>
                </a:lnTo>
                <a:lnTo>
                  <a:pt x="2534920" y="2527832"/>
                </a:lnTo>
                <a:lnTo>
                  <a:pt x="2534285" y="2333022"/>
                </a:lnTo>
                <a:lnTo>
                  <a:pt x="2534285" y="2318745"/>
                </a:lnTo>
                <a:lnTo>
                  <a:pt x="2533333" y="2305102"/>
                </a:lnTo>
                <a:lnTo>
                  <a:pt x="2531745" y="2291776"/>
                </a:lnTo>
                <a:lnTo>
                  <a:pt x="2530475" y="2279085"/>
                </a:lnTo>
                <a:lnTo>
                  <a:pt x="2527935" y="2266711"/>
                </a:lnTo>
                <a:lnTo>
                  <a:pt x="2525713" y="2254654"/>
                </a:lnTo>
                <a:lnTo>
                  <a:pt x="2522538" y="2243232"/>
                </a:lnTo>
                <a:lnTo>
                  <a:pt x="2519680" y="2232127"/>
                </a:lnTo>
                <a:lnTo>
                  <a:pt x="2515870" y="2221340"/>
                </a:lnTo>
                <a:lnTo>
                  <a:pt x="2512060" y="2210870"/>
                </a:lnTo>
                <a:lnTo>
                  <a:pt x="2508250" y="2200717"/>
                </a:lnTo>
                <a:lnTo>
                  <a:pt x="2503488" y="2191198"/>
                </a:lnTo>
                <a:lnTo>
                  <a:pt x="2499360" y="2181680"/>
                </a:lnTo>
                <a:lnTo>
                  <a:pt x="2494280" y="2172796"/>
                </a:lnTo>
                <a:lnTo>
                  <a:pt x="2489835" y="2163912"/>
                </a:lnTo>
                <a:lnTo>
                  <a:pt x="2484755" y="2155346"/>
                </a:lnTo>
                <a:lnTo>
                  <a:pt x="2484755" y="2813383"/>
                </a:lnTo>
                <a:lnTo>
                  <a:pt x="2405698" y="2818459"/>
                </a:lnTo>
                <a:lnTo>
                  <a:pt x="2323148" y="2822584"/>
                </a:lnTo>
                <a:lnTo>
                  <a:pt x="2238058" y="2826391"/>
                </a:lnTo>
                <a:lnTo>
                  <a:pt x="2150745" y="2829881"/>
                </a:lnTo>
                <a:lnTo>
                  <a:pt x="2062798" y="2832102"/>
                </a:lnTo>
                <a:lnTo>
                  <a:pt x="1974850" y="2834006"/>
                </a:lnTo>
                <a:lnTo>
                  <a:pt x="1887538" y="2835275"/>
                </a:lnTo>
                <a:lnTo>
                  <a:pt x="1802448" y="2835275"/>
                </a:lnTo>
                <a:lnTo>
                  <a:pt x="1750378" y="2835275"/>
                </a:lnTo>
                <a:lnTo>
                  <a:pt x="1697673" y="2834958"/>
                </a:lnTo>
                <a:lnTo>
                  <a:pt x="1644333" y="2834006"/>
                </a:lnTo>
                <a:lnTo>
                  <a:pt x="1590358" y="2833372"/>
                </a:lnTo>
                <a:lnTo>
                  <a:pt x="1536065" y="2832102"/>
                </a:lnTo>
                <a:lnTo>
                  <a:pt x="1482090" y="2830516"/>
                </a:lnTo>
                <a:lnTo>
                  <a:pt x="1427798" y="2829247"/>
                </a:lnTo>
                <a:lnTo>
                  <a:pt x="1374775" y="2826709"/>
                </a:lnTo>
                <a:lnTo>
                  <a:pt x="1257300" y="2643639"/>
                </a:lnTo>
                <a:lnTo>
                  <a:pt x="1274128" y="2624919"/>
                </a:lnTo>
                <a:lnTo>
                  <a:pt x="1290003" y="2605882"/>
                </a:lnTo>
                <a:lnTo>
                  <a:pt x="1305560" y="2585894"/>
                </a:lnTo>
                <a:lnTo>
                  <a:pt x="1319848" y="2565588"/>
                </a:lnTo>
                <a:lnTo>
                  <a:pt x="1334135" y="2544965"/>
                </a:lnTo>
                <a:lnTo>
                  <a:pt x="1347470" y="2524024"/>
                </a:lnTo>
                <a:lnTo>
                  <a:pt x="1360170" y="2502132"/>
                </a:lnTo>
                <a:lnTo>
                  <a:pt x="1371918" y="2480557"/>
                </a:lnTo>
                <a:lnTo>
                  <a:pt x="1383348" y="2458348"/>
                </a:lnTo>
                <a:lnTo>
                  <a:pt x="1393825" y="2435503"/>
                </a:lnTo>
                <a:lnTo>
                  <a:pt x="1403668" y="2412342"/>
                </a:lnTo>
                <a:lnTo>
                  <a:pt x="1412558" y="2389181"/>
                </a:lnTo>
                <a:lnTo>
                  <a:pt x="1420813" y="2365385"/>
                </a:lnTo>
                <a:lnTo>
                  <a:pt x="1428115" y="2341589"/>
                </a:lnTo>
                <a:lnTo>
                  <a:pt x="1435100" y="2317158"/>
                </a:lnTo>
                <a:lnTo>
                  <a:pt x="1441133" y="2293045"/>
                </a:lnTo>
                <a:lnTo>
                  <a:pt x="1444943" y="2274008"/>
                </a:lnTo>
                <a:lnTo>
                  <a:pt x="1448753" y="2254972"/>
                </a:lnTo>
                <a:lnTo>
                  <a:pt x="1451928" y="2236252"/>
                </a:lnTo>
                <a:lnTo>
                  <a:pt x="1454785" y="2217215"/>
                </a:lnTo>
                <a:lnTo>
                  <a:pt x="1456690" y="2198179"/>
                </a:lnTo>
                <a:lnTo>
                  <a:pt x="1458595" y="2179142"/>
                </a:lnTo>
                <a:lnTo>
                  <a:pt x="1459548" y="2160105"/>
                </a:lnTo>
                <a:lnTo>
                  <a:pt x="1460500" y="2141068"/>
                </a:lnTo>
                <a:lnTo>
                  <a:pt x="1460818" y="2122349"/>
                </a:lnTo>
                <a:lnTo>
                  <a:pt x="1460500" y="2103312"/>
                </a:lnTo>
                <a:lnTo>
                  <a:pt x="1459548" y="2084593"/>
                </a:lnTo>
                <a:lnTo>
                  <a:pt x="1458913" y="2065873"/>
                </a:lnTo>
                <a:lnTo>
                  <a:pt x="1457008" y="2046519"/>
                </a:lnTo>
                <a:lnTo>
                  <a:pt x="1455103" y="2027800"/>
                </a:lnTo>
                <a:lnTo>
                  <a:pt x="1452880" y="2009715"/>
                </a:lnTo>
                <a:lnTo>
                  <a:pt x="1449705" y="1990995"/>
                </a:lnTo>
                <a:lnTo>
                  <a:pt x="1446213" y="1971958"/>
                </a:lnTo>
                <a:lnTo>
                  <a:pt x="1442403" y="1953874"/>
                </a:lnTo>
                <a:lnTo>
                  <a:pt x="1437958" y="1935471"/>
                </a:lnTo>
                <a:lnTo>
                  <a:pt x="1433195" y="1917069"/>
                </a:lnTo>
                <a:lnTo>
                  <a:pt x="1427798" y="1898984"/>
                </a:lnTo>
                <a:lnTo>
                  <a:pt x="1422083" y="1881217"/>
                </a:lnTo>
                <a:lnTo>
                  <a:pt x="1416050" y="1863132"/>
                </a:lnTo>
                <a:lnTo>
                  <a:pt x="1409383" y="1845364"/>
                </a:lnTo>
                <a:lnTo>
                  <a:pt x="1402715" y="1827596"/>
                </a:lnTo>
                <a:lnTo>
                  <a:pt x="1395095" y="1810146"/>
                </a:lnTo>
                <a:lnTo>
                  <a:pt x="1386840" y="1792696"/>
                </a:lnTo>
                <a:lnTo>
                  <a:pt x="1378585" y="1775563"/>
                </a:lnTo>
                <a:lnTo>
                  <a:pt x="1369695" y="1758429"/>
                </a:lnTo>
                <a:lnTo>
                  <a:pt x="1360488" y="1741614"/>
                </a:lnTo>
                <a:lnTo>
                  <a:pt x="1350963" y="1724798"/>
                </a:lnTo>
                <a:lnTo>
                  <a:pt x="1340485" y="1708299"/>
                </a:lnTo>
                <a:lnTo>
                  <a:pt x="1333500" y="1696877"/>
                </a:lnTo>
                <a:lnTo>
                  <a:pt x="1325563" y="1685773"/>
                </a:lnTo>
                <a:lnTo>
                  <a:pt x="1317943" y="1674668"/>
                </a:lnTo>
                <a:lnTo>
                  <a:pt x="1310323" y="1663563"/>
                </a:lnTo>
                <a:lnTo>
                  <a:pt x="1302385" y="1653093"/>
                </a:lnTo>
                <a:lnTo>
                  <a:pt x="1293813" y="1642623"/>
                </a:lnTo>
                <a:lnTo>
                  <a:pt x="1285558" y="1632152"/>
                </a:lnTo>
                <a:lnTo>
                  <a:pt x="1276985" y="1621999"/>
                </a:lnTo>
                <a:lnTo>
                  <a:pt x="1259523" y="1602011"/>
                </a:lnTo>
                <a:lnTo>
                  <a:pt x="1241425" y="1582657"/>
                </a:lnTo>
                <a:lnTo>
                  <a:pt x="1222693" y="1564255"/>
                </a:lnTo>
                <a:lnTo>
                  <a:pt x="1203325" y="1546170"/>
                </a:lnTo>
                <a:lnTo>
                  <a:pt x="1270953" y="1523008"/>
                </a:lnTo>
                <a:lnTo>
                  <a:pt x="1332865" y="1502702"/>
                </a:lnTo>
                <a:lnTo>
                  <a:pt x="1386840" y="1485569"/>
                </a:lnTo>
                <a:lnTo>
                  <a:pt x="1430655" y="1471609"/>
                </a:lnTo>
                <a:lnTo>
                  <a:pt x="1440815" y="1468754"/>
                </a:lnTo>
                <a:lnTo>
                  <a:pt x="1446848" y="1466850"/>
                </a:lnTo>
                <a:close/>
                <a:moveTo>
                  <a:pt x="671830" y="1436688"/>
                </a:moveTo>
                <a:lnTo>
                  <a:pt x="688658" y="1436688"/>
                </a:lnTo>
                <a:lnTo>
                  <a:pt x="704850" y="1437323"/>
                </a:lnTo>
                <a:lnTo>
                  <a:pt x="721360" y="1437958"/>
                </a:lnTo>
                <a:lnTo>
                  <a:pt x="737870" y="1439228"/>
                </a:lnTo>
                <a:lnTo>
                  <a:pt x="754380" y="1440816"/>
                </a:lnTo>
                <a:lnTo>
                  <a:pt x="770255" y="1442721"/>
                </a:lnTo>
                <a:lnTo>
                  <a:pt x="786765" y="1444943"/>
                </a:lnTo>
                <a:lnTo>
                  <a:pt x="802958" y="1447483"/>
                </a:lnTo>
                <a:lnTo>
                  <a:pt x="818833" y="1450340"/>
                </a:lnTo>
                <a:lnTo>
                  <a:pt x="835025" y="1453515"/>
                </a:lnTo>
                <a:lnTo>
                  <a:pt x="851218" y="1457643"/>
                </a:lnTo>
                <a:lnTo>
                  <a:pt x="866775" y="1461771"/>
                </a:lnTo>
                <a:lnTo>
                  <a:pt x="882333" y="1466215"/>
                </a:lnTo>
                <a:lnTo>
                  <a:pt x="898208" y="1471295"/>
                </a:lnTo>
                <a:lnTo>
                  <a:pt x="913765" y="1476693"/>
                </a:lnTo>
                <a:lnTo>
                  <a:pt x="929005" y="1482408"/>
                </a:lnTo>
                <a:lnTo>
                  <a:pt x="944563" y="1488440"/>
                </a:lnTo>
                <a:lnTo>
                  <a:pt x="959803" y="1495108"/>
                </a:lnTo>
                <a:lnTo>
                  <a:pt x="974725" y="1501458"/>
                </a:lnTo>
                <a:lnTo>
                  <a:pt x="989648" y="1508760"/>
                </a:lnTo>
                <a:lnTo>
                  <a:pt x="1004253" y="1516380"/>
                </a:lnTo>
                <a:lnTo>
                  <a:pt x="1018540" y="1524318"/>
                </a:lnTo>
                <a:lnTo>
                  <a:pt x="1033145" y="1532573"/>
                </a:lnTo>
                <a:lnTo>
                  <a:pt x="1047433" y="1541146"/>
                </a:lnTo>
                <a:lnTo>
                  <a:pt x="1061085" y="1550035"/>
                </a:lnTo>
                <a:lnTo>
                  <a:pt x="1075373" y="1559560"/>
                </a:lnTo>
                <a:lnTo>
                  <a:pt x="1088708" y="1569085"/>
                </a:lnTo>
                <a:lnTo>
                  <a:pt x="1102043" y="1579245"/>
                </a:lnTo>
                <a:lnTo>
                  <a:pt x="1115378" y="1589723"/>
                </a:lnTo>
                <a:lnTo>
                  <a:pt x="1128078" y="1600518"/>
                </a:lnTo>
                <a:lnTo>
                  <a:pt x="1141095" y="1611630"/>
                </a:lnTo>
                <a:lnTo>
                  <a:pt x="1153478" y="1623061"/>
                </a:lnTo>
                <a:lnTo>
                  <a:pt x="1165543" y="1634490"/>
                </a:lnTo>
                <a:lnTo>
                  <a:pt x="1177290" y="1646873"/>
                </a:lnTo>
                <a:lnTo>
                  <a:pt x="1189355" y="1659573"/>
                </a:lnTo>
                <a:lnTo>
                  <a:pt x="1200785" y="1671955"/>
                </a:lnTo>
                <a:lnTo>
                  <a:pt x="1211898" y="1685608"/>
                </a:lnTo>
                <a:lnTo>
                  <a:pt x="1222693" y="1698943"/>
                </a:lnTo>
                <a:lnTo>
                  <a:pt x="1233170" y="1712595"/>
                </a:lnTo>
                <a:lnTo>
                  <a:pt x="1243330" y="1726883"/>
                </a:lnTo>
                <a:lnTo>
                  <a:pt x="1253173" y="1741171"/>
                </a:lnTo>
                <a:lnTo>
                  <a:pt x="1262698" y="1755776"/>
                </a:lnTo>
                <a:lnTo>
                  <a:pt x="1272223" y="1771016"/>
                </a:lnTo>
                <a:lnTo>
                  <a:pt x="1280795" y="1785938"/>
                </a:lnTo>
                <a:lnTo>
                  <a:pt x="1289050" y="1801496"/>
                </a:lnTo>
                <a:lnTo>
                  <a:pt x="1297305" y="1817053"/>
                </a:lnTo>
                <a:lnTo>
                  <a:pt x="1304925" y="1832293"/>
                </a:lnTo>
                <a:lnTo>
                  <a:pt x="1311593" y="1848168"/>
                </a:lnTo>
                <a:lnTo>
                  <a:pt x="1318578" y="1864043"/>
                </a:lnTo>
                <a:lnTo>
                  <a:pt x="1324610" y="1879918"/>
                </a:lnTo>
                <a:lnTo>
                  <a:pt x="1330325" y="1895793"/>
                </a:lnTo>
                <a:lnTo>
                  <a:pt x="1335723" y="1911986"/>
                </a:lnTo>
                <a:lnTo>
                  <a:pt x="1340803" y="1927861"/>
                </a:lnTo>
                <a:lnTo>
                  <a:pt x="1345248" y="1944371"/>
                </a:lnTo>
                <a:lnTo>
                  <a:pt x="1349693" y="1960881"/>
                </a:lnTo>
                <a:lnTo>
                  <a:pt x="1353503" y="1977073"/>
                </a:lnTo>
                <a:lnTo>
                  <a:pt x="1356360" y="1993266"/>
                </a:lnTo>
                <a:lnTo>
                  <a:pt x="1359535" y="2009776"/>
                </a:lnTo>
                <a:lnTo>
                  <a:pt x="1361758" y="2026286"/>
                </a:lnTo>
                <a:lnTo>
                  <a:pt x="1363980" y="2042796"/>
                </a:lnTo>
                <a:lnTo>
                  <a:pt x="1365568" y="2059623"/>
                </a:lnTo>
                <a:lnTo>
                  <a:pt x="1367155" y="2076133"/>
                </a:lnTo>
                <a:lnTo>
                  <a:pt x="1367790" y="2092326"/>
                </a:lnTo>
                <a:lnTo>
                  <a:pt x="1368425" y="2108836"/>
                </a:lnTo>
                <a:lnTo>
                  <a:pt x="1368425" y="2125346"/>
                </a:lnTo>
                <a:lnTo>
                  <a:pt x="1368425" y="2141856"/>
                </a:lnTo>
                <a:lnTo>
                  <a:pt x="1367473" y="2158366"/>
                </a:lnTo>
                <a:lnTo>
                  <a:pt x="1366520" y="2174558"/>
                </a:lnTo>
                <a:lnTo>
                  <a:pt x="1364933" y="2191068"/>
                </a:lnTo>
                <a:lnTo>
                  <a:pt x="1363028" y="2207578"/>
                </a:lnTo>
                <a:lnTo>
                  <a:pt x="1360805" y="2223771"/>
                </a:lnTo>
                <a:lnTo>
                  <a:pt x="1357948" y="2239963"/>
                </a:lnTo>
                <a:lnTo>
                  <a:pt x="1354773" y="2256156"/>
                </a:lnTo>
                <a:lnTo>
                  <a:pt x="1351598" y="2272348"/>
                </a:lnTo>
                <a:lnTo>
                  <a:pt x="1348423" y="2284731"/>
                </a:lnTo>
                <a:lnTo>
                  <a:pt x="1345248" y="2297431"/>
                </a:lnTo>
                <a:lnTo>
                  <a:pt x="1342073" y="2309813"/>
                </a:lnTo>
                <a:lnTo>
                  <a:pt x="1337945" y="2322196"/>
                </a:lnTo>
                <a:lnTo>
                  <a:pt x="1334135" y="2334578"/>
                </a:lnTo>
                <a:lnTo>
                  <a:pt x="1330008" y="2347278"/>
                </a:lnTo>
                <a:lnTo>
                  <a:pt x="1325563" y="2359343"/>
                </a:lnTo>
                <a:lnTo>
                  <a:pt x="1320800" y="2371408"/>
                </a:lnTo>
                <a:lnTo>
                  <a:pt x="1316038" y="2383473"/>
                </a:lnTo>
                <a:lnTo>
                  <a:pt x="1310958" y="2395538"/>
                </a:lnTo>
                <a:lnTo>
                  <a:pt x="1305560" y="2407286"/>
                </a:lnTo>
                <a:lnTo>
                  <a:pt x="1299845" y="2419033"/>
                </a:lnTo>
                <a:lnTo>
                  <a:pt x="1294130" y="2431098"/>
                </a:lnTo>
                <a:lnTo>
                  <a:pt x="1288098" y="2442528"/>
                </a:lnTo>
                <a:lnTo>
                  <a:pt x="1281430" y="2453958"/>
                </a:lnTo>
                <a:lnTo>
                  <a:pt x="1275080" y="2465388"/>
                </a:lnTo>
                <a:lnTo>
                  <a:pt x="1268413" y="2476818"/>
                </a:lnTo>
                <a:lnTo>
                  <a:pt x="1261110" y="2487931"/>
                </a:lnTo>
                <a:lnTo>
                  <a:pt x="1253808" y="2499043"/>
                </a:lnTo>
                <a:lnTo>
                  <a:pt x="1246505" y="2509838"/>
                </a:lnTo>
                <a:lnTo>
                  <a:pt x="1238885" y="2520951"/>
                </a:lnTo>
                <a:lnTo>
                  <a:pt x="1230948" y="2531428"/>
                </a:lnTo>
                <a:lnTo>
                  <a:pt x="1223010" y="2541906"/>
                </a:lnTo>
                <a:lnTo>
                  <a:pt x="1214438" y="2552383"/>
                </a:lnTo>
                <a:lnTo>
                  <a:pt x="1206183" y="2562543"/>
                </a:lnTo>
                <a:lnTo>
                  <a:pt x="1197293" y="2573021"/>
                </a:lnTo>
                <a:lnTo>
                  <a:pt x="1188403" y="2582863"/>
                </a:lnTo>
                <a:lnTo>
                  <a:pt x="1179195" y="2592388"/>
                </a:lnTo>
                <a:lnTo>
                  <a:pt x="1169670" y="2602231"/>
                </a:lnTo>
                <a:lnTo>
                  <a:pt x="1160145" y="2611439"/>
                </a:lnTo>
                <a:lnTo>
                  <a:pt x="1150303" y="2620964"/>
                </a:lnTo>
                <a:lnTo>
                  <a:pt x="1140460" y="2630171"/>
                </a:lnTo>
                <a:lnTo>
                  <a:pt x="1455420" y="3124201"/>
                </a:lnTo>
                <a:lnTo>
                  <a:pt x="1458595" y="3128964"/>
                </a:lnTo>
                <a:lnTo>
                  <a:pt x="1461135" y="3134044"/>
                </a:lnTo>
                <a:lnTo>
                  <a:pt x="1463675" y="3139441"/>
                </a:lnTo>
                <a:lnTo>
                  <a:pt x="1465898" y="3144839"/>
                </a:lnTo>
                <a:lnTo>
                  <a:pt x="1467803" y="3150236"/>
                </a:lnTo>
                <a:lnTo>
                  <a:pt x="1469390" y="3155316"/>
                </a:lnTo>
                <a:lnTo>
                  <a:pt x="1470343" y="3160714"/>
                </a:lnTo>
                <a:lnTo>
                  <a:pt x="1471613" y="3166111"/>
                </a:lnTo>
                <a:lnTo>
                  <a:pt x="1472248" y="3171826"/>
                </a:lnTo>
                <a:lnTo>
                  <a:pt x="1472883" y="3177224"/>
                </a:lnTo>
                <a:lnTo>
                  <a:pt x="1473200" y="3182621"/>
                </a:lnTo>
                <a:lnTo>
                  <a:pt x="1473200" y="3188336"/>
                </a:lnTo>
                <a:lnTo>
                  <a:pt x="1472883" y="3193734"/>
                </a:lnTo>
                <a:lnTo>
                  <a:pt x="1471930" y="3199131"/>
                </a:lnTo>
                <a:lnTo>
                  <a:pt x="1471295" y="3204529"/>
                </a:lnTo>
                <a:lnTo>
                  <a:pt x="1470025" y="3209609"/>
                </a:lnTo>
                <a:lnTo>
                  <a:pt x="1469073" y="3215006"/>
                </a:lnTo>
                <a:lnTo>
                  <a:pt x="1467485" y="3220404"/>
                </a:lnTo>
                <a:lnTo>
                  <a:pt x="1465580" y="3225484"/>
                </a:lnTo>
                <a:lnTo>
                  <a:pt x="1463675" y="3230881"/>
                </a:lnTo>
                <a:lnTo>
                  <a:pt x="1461135" y="3235644"/>
                </a:lnTo>
                <a:lnTo>
                  <a:pt x="1458595" y="3240406"/>
                </a:lnTo>
                <a:lnTo>
                  <a:pt x="1455420" y="3245486"/>
                </a:lnTo>
                <a:lnTo>
                  <a:pt x="1452563" y="3249931"/>
                </a:lnTo>
                <a:lnTo>
                  <a:pt x="1449388" y="3254376"/>
                </a:lnTo>
                <a:lnTo>
                  <a:pt x="1445895" y="3258821"/>
                </a:lnTo>
                <a:lnTo>
                  <a:pt x="1442085" y="3262949"/>
                </a:lnTo>
                <a:lnTo>
                  <a:pt x="1437958" y="3266759"/>
                </a:lnTo>
                <a:lnTo>
                  <a:pt x="1433830" y="3270886"/>
                </a:lnTo>
                <a:lnTo>
                  <a:pt x="1429385" y="3274379"/>
                </a:lnTo>
                <a:lnTo>
                  <a:pt x="1424940" y="3277871"/>
                </a:lnTo>
                <a:lnTo>
                  <a:pt x="1419860" y="3281364"/>
                </a:lnTo>
                <a:lnTo>
                  <a:pt x="1415098" y="3283904"/>
                </a:lnTo>
                <a:lnTo>
                  <a:pt x="1409700" y="3287079"/>
                </a:lnTo>
                <a:lnTo>
                  <a:pt x="1404620" y="3289301"/>
                </a:lnTo>
                <a:lnTo>
                  <a:pt x="1399223" y="3291524"/>
                </a:lnTo>
                <a:lnTo>
                  <a:pt x="1393825" y="3293429"/>
                </a:lnTo>
                <a:lnTo>
                  <a:pt x="1388428" y="3295016"/>
                </a:lnTo>
                <a:lnTo>
                  <a:pt x="1382713" y="3296286"/>
                </a:lnTo>
                <a:lnTo>
                  <a:pt x="1377633" y="3297239"/>
                </a:lnTo>
                <a:lnTo>
                  <a:pt x="1372235" y="3298191"/>
                </a:lnTo>
                <a:lnTo>
                  <a:pt x="1366520" y="3298509"/>
                </a:lnTo>
                <a:lnTo>
                  <a:pt x="1361123" y="3298826"/>
                </a:lnTo>
                <a:lnTo>
                  <a:pt x="1355725" y="3298826"/>
                </a:lnTo>
                <a:lnTo>
                  <a:pt x="1350010" y="3298509"/>
                </a:lnTo>
                <a:lnTo>
                  <a:pt x="1344613" y="3297874"/>
                </a:lnTo>
                <a:lnTo>
                  <a:pt x="1339215" y="3296921"/>
                </a:lnTo>
                <a:lnTo>
                  <a:pt x="1333818" y="3295969"/>
                </a:lnTo>
                <a:lnTo>
                  <a:pt x="1328420" y="3294699"/>
                </a:lnTo>
                <a:lnTo>
                  <a:pt x="1323658" y="3293111"/>
                </a:lnTo>
                <a:lnTo>
                  <a:pt x="1318260" y="3291206"/>
                </a:lnTo>
                <a:lnTo>
                  <a:pt x="1313180" y="3289301"/>
                </a:lnTo>
                <a:lnTo>
                  <a:pt x="1308100" y="3287079"/>
                </a:lnTo>
                <a:lnTo>
                  <a:pt x="1303338" y="3284221"/>
                </a:lnTo>
                <a:lnTo>
                  <a:pt x="1298575" y="3281364"/>
                </a:lnTo>
                <a:lnTo>
                  <a:pt x="1293813" y="3278189"/>
                </a:lnTo>
                <a:lnTo>
                  <a:pt x="1289368" y="3275014"/>
                </a:lnTo>
                <a:lnTo>
                  <a:pt x="1284923" y="3271839"/>
                </a:lnTo>
                <a:lnTo>
                  <a:pt x="1280795" y="3268029"/>
                </a:lnTo>
                <a:lnTo>
                  <a:pt x="1276985" y="3263584"/>
                </a:lnTo>
                <a:lnTo>
                  <a:pt x="1273175" y="3259456"/>
                </a:lnTo>
                <a:lnTo>
                  <a:pt x="1269365" y="3255329"/>
                </a:lnTo>
                <a:lnTo>
                  <a:pt x="1265873" y="3250249"/>
                </a:lnTo>
                <a:lnTo>
                  <a:pt x="1262698" y="3245804"/>
                </a:lnTo>
                <a:lnTo>
                  <a:pt x="947420" y="2751774"/>
                </a:lnTo>
                <a:lnTo>
                  <a:pt x="935038" y="2756854"/>
                </a:lnTo>
                <a:lnTo>
                  <a:pt x="922338" y="2761934"/>
                </a:lnTo>
                <a:lnTo>
                  <a:pt x="909638" y="2766379"/>
                </a:lnTo>
                <a:lnTo>
                  <a:pt x="896938" y="2770506"/>
                </a:lnTo>
                <a:lnTo>
                  <a:pt x="883920" y="2774951"/>
                </a:lnTo>
                <a:lnTo>
                  <a:pt x="871538" y="2778761"/>
                </a:lnTo>
                <a:lnTo>
                  <a:pt x="858520" y="2782254"/>
                </a:lnTo>
                <a:lnTo>
                  <a:pt x="845503" y="2785429"/>
                </a:lnTo>
                <a:lnTo>
                  <a:pt x="832485" y="2788604"/>
                </a:lnTo>
                <a:lnTo>
                  <a:pt x="819468" y="2791144"/>
                </a:lnTo>
                <a:lnTo>
                  <a:pt x="806450" y="2794001"/>
                </a:lnTo>
                <a:lnTo>
                  <a:pt x="793433" y="2796224"/>
                </a:lnTo>
                <a:lnTo>
                  <a:pt x="780415" y="2798129"/>
                </a:lnTo>
                <a:lnTo>
                  <a:pt x="767398" y="2799716"/>
                </a:lnTo>
                <a:lnTo>
                  <a:pt x="754063" y="2801304"/>
                </a:lnTo>
                <a:lnTo>
                  <a:pt x="741045" y="2802891"/>
                </a:lnTo>
                <a:lnTo>
                  <a:pt x="728028" y="2803526"/>
                </a:lnTo>
                <a:lnTo>
                  <a:pt x="715010" y="2804161"/>
                </a:lnTo>
                <a:lnTo>
                  <a:pt x="701675" y="2804796"/>
                </a:lnTo>
                <a:lnTo>
                  <a:pt x="688658" y="2805114"/>
                </a:lnTo>
                <a:lnTo>
                  <a:pt x="675640" y="2805114"/>
                </a:lnTo>
                <a:lnTo>
                  <a:pt x="662623" y="2804796"/>
                </a:lnTo>
                <a:lnTo>
                  <a:pt x="649605" y="2804161"/>
                </a:lnTo>
                <a:lnTo>
                  <a:pt x="636588" y="2803526"/>
                </a:lnTo>
                <a:lnTo>
                  <a:pt x="623570" y="2802256"/>
                </a:lnTo>
                <a:lnTo>
                  <a:pt x="610553" y="2801304"/>
                </a:lnTo>
                <a:lnTo>
                  <a:pt x="597535" y="2799716"/>
                </a:lnTo>
                <a:lnTo>
                  <a:pt x="584518" y="2797811"/>
                </a:lnTo>
                <a:lnTo>
                  <a:pt x="571818" y="2795906"/>
                </a:lnTo>
                <a:lnTo>
                  <a:pt x="558800" y="2793684"/>
                </a:lnTo>
                <a:lnTo>
                  <a:pt x="546100" y="2791144"/>
                </a:lnTo>
                <a:lnTo>
                  <a:pt x="533718" y="2788286"/>
                </a:lnTo>
                <a:lnTo>
                  <a:pt x="517525" y="2784794"/>
                </a:lnTo>
                <a:lnTo>
                  <a:pt x="501968" y="2780666"/>
                </a:lnTo>
                <a:lnTo>
                  <a:pt x="485775" y="2775904"/>
                </a:lnTo>
                <a:lnTo>
                  <a:pt x="470218" y="2771141"/>
                </a:lnTo>
                <a:lnTo>
                  <a:pt x="454660" y="2765744"/>
                </a:lnTo>
                <a:lnTo>
                  <a:pt x="439103" y="2760029"/>
                </a:lnTo>
                <a:lnTo>
                  <a:pt x="424180" y="2753679"/>
                </a:lnTo>
                <a:lnTo>
                  <a:pt x="408940" y="2747329"/>
                </a:lnTo>
                <a:lnTo>
                  <a:pt x="394018" y="2740661"/>
                </a:lnTo>
                <a:lnTo>
                  <a:pt x="379095" y="2733676"/>
                </a:lnTo>
                <a:lnTo>
                  <a:pt x="364173" y="2725739"/>
                </a:lnTo>
                <a:lnTo>
                  <a:pt x="349568" y="2717801"/>
                </a:lnTo>
                <a:lnTo>
                  <a:pt x="335598" y="2709864"/>
                </a:lnTo>
                <a:lnTo>
                  <a:pt x="321310" y="2700974"/>
                </a:lnTo>
                <a:lnTo>
                  <a:pt x="307023" y="2692084"/>
                </a:lnTo>
                <a:lnTo>
                  <a:pt x="293370" y="2682559"/>
                </a:lnTo>
                <a:lnTo>
                  <a:pt x="279718" y="2673034"/>
                </a:lnTo>
                <a:lnTo>
                  <a:pt x="266065" y="2663191"/>
                </a:lnTo>
                <a:lnTo>
                  <a:pt x="253047" y="2652396"/>
                </a:lnTo>
                <a:lnTo>
                  <a:pt x="240347" y="2641601"/>
                </a:lnTo>
                <a:lnTo>
                  <a:pt x="227647" y="2630489"/>
                </a:lnTo>
                <a:lnTo>
                  <a:pt x="214947" y="2619059"/>
                </a:lnTo>
                <a:lnTo>
                  <a:pt x="203200" y="2607629"/>
                </a:lnTo>
                <a:lnTo>
                  <a:pt x="190817" y="2595563"/>
                </a:lnTo>
                <a:lnTo>
                  <a:pt x="179387" y="2582863"/>
                </a:lnTo>
                <a:lnTo>
                  <a:pt x="167957" y="2570163"/>
                </a:lnTo>
                <a:lnTo>
                  <a:pt x="156845" y="2556828"/>
                </a:lnTo>
                <a:lnTo>
                  <a:pt x="146050" y="2543493"/>
                </a:lnTo>
                <a:lnTo>
                  <a:pt x="135255" y="2529523"/>
                </a:lnTo>
                <a:lnTo>
                  <a:pt x="125095" y="2515553"/>
                </a:lnTo>
                <a:lnTo>
                  <a:pt x="115252" y="2500948"/>
                </a:lnTo>
                <a:lnTo>
                  <a:pt x="105410" y="2486343"/>
                </a:lnTo>
                <a:lnTo>
                  <a:pt x="96202" y="2471103"/>
                </a:lnTo>
                <a:lnTo>
                  <a:pt x="87630" y="2456181"/>
                </a:lnTo>
                <a:lnTo>
                  <a:pt x="79057" y="2440941"/>
                </a:lnTo>
                <a:lnTo>
                  <a:pt x="71437" y="2425383"/>
                </a:lnTo>
                <a:lnTo>
                  <a:pt x="63817" y="2409826"/>
                </a:lnTo>
                <a:lnTo>
                  <a:pt x="56515" y="2394268"/>
                </a:lnTo>
                <a:lnTo>
                  <a:pt x="50165" y="2378076"/>
                </a:lnTo>
                <a:lnTo>
                  <a:pt x="43815" y="2362518"/>
                </a:lnTo>
                <a:lnTo>
                  <a:pt x="38100" y="2346326"/>
                </a:lnTo>
                <a:lnTo>
                  <a:pt x="32385" y="2330451"/>
                </a:lnTo>
                <a:lnTo>
                  <a:pt x="27622" y="2313941"/>
                </a:lnTo>
                <a:lnTo>
                  <a:pt x="23177" y="2297748"/>
                </a:lnTo>
                <a:lnTo>
                  <a:pt x="19050" y="2281556"/>
                </a:lnTo>
                <a:lnTo>
                  <a:pt x="15240" y="2265363"/>
                </a:lnTo>
                <a:lnTo>
                  <a:pt x="11747" y="2248853"/>
                </a:lnTo>
                <a:lnTo>
                  <a:pt x="9207" y="2232343"/>
                </a:lnTo>
                <a:lnTo>
                  <a:pt x="6350" y="2216151"/>
                </a:lnTo>
                <a:lnTo>
                  <a:pt x="4445" y="2199641"/>
                </a:lnTo>
                <a:lnTo>
                  <a:pt x="2540" y="2182813"/>
                </a:lnTo>
                <a:lnTo>
                  <a:pt x="1587" y="2166303"/>
                </a:lnTo>
                <a:lnTo>
                  <a:pt x="635" y="2149793"/>
                </a:lnTo>
                <a:lnTo>
                  <a:pt x="0" y="2133283"/>
                </a:lnTo>
                <a:lnTo>
                  <a:pt x="0" y="2117091"/>
                </a:lnTo>
                <a:lnTo>
                  <a:pt x="317" y="2100581"/>
                </a:lnTo>
                <a:lnTo>
                  <a:pt x="952" y="2084071"/>
                </a:lnTo>
                <a:lnTo>
                  <a:pt x="2222" y="2067561"/>
                </a:lnTo>
                <a:lnTo>
                  <a:pt x="3810" y="2051051"/>
                </a:lnTo>
                <a:lnTo>
                  <a:pt x="5715" y="2034541"/>
                </a:lnTo>
                <a:lnTo>
                  <a:pt x="7937" y="2018666"/>
                </a:lnTo>
                <a:lnTo>
                  <a:pt x="10795" y="2002473"/>
                </a:lnTo>
                <a:lnTo>
                  <a:pt x="13652" y="1986598"/>
                </a:lnTo>
                <a:lnTo>
                  <a:pt x="17145" y="1970406"/>
                </a:lnTo>
                <a:lnTo>
                  <a:pt x="20955" y="1954213"/>
                </a:lnTo>
                <a:lnTo>
                  <a:pt x="24765" y="1938656"/>
                </a:lnTo>
                <a:lnTo>
                  <a:pt x="29527" y="1922463"/>
                </a:lnTo>
                <a:lnTo>
                  <a:pt x="34290" y="1906906"/>
                </a:lnTo>
                <a:lnTo>
                  <a:pt x="39687" y="1891666"/>
                </a:lnTo>
                <a:lnTo>
                  <a:pt x="45402" y="1876426"/>
                </a:lnTo>
                <a:lnTo>
                  <a:pt x="51752" y="1861186"/>
                </a:lnTo>
                <a:lnTo>
                  <a:pt x="58102" y="1845628"/>
                </a:lnTo>
                <a:lnTo>
                  <a:pt x="64452" y="1830706"/>
                </a:lnTo>
                <a:lnTo>
                  <a:pt x="71755" y="1815783"/>
                </a:lnTo>
                <a:lnTo>
                  <a:pt x="79375" y="1800861"/>
                </a:lnTo>
                <a:lnTo>
                  <a:pt x="87630" y="1786573"/>
                </a:lnTo>
                <a:lnTo>
                  <a:pt x="95567" y="1772286"/>
                </a:lnTo>
                <a:lnTo>
                  <a:pt x="104457" y="1757998"/>
                </a:lnTo>
                <a:lnTo>
                  <a:pt x="113030" y="1744028"/>
                </a:lnTo>
                <a:lnTo>
                  <a:pt x="122872" y="1730376"/>
                </a:lnTo>
                <a:lnTo>
                  <a:pt x="132397" y="1716723"/>
                </a:lnTo>
                <a:lnTo>
                  <a:pt x="142240" y="1703388"/>
                </a:lnTo>
                <a:lnTo>
                  <a:pt x="152717" y="1690053"/>
                </a:lnTo>
                <a:lnTo>
                  <a:pt x="163195" y="1677353"/>
                </a:lnTo>
                <a:lnTo>
                  <a:pt x="174307" y="1664335"/>
                </a:lnTo>
                <a:lnTo>
                  <a:pt x="185737" y="1652270"/>
                </a:lnTo>
                <a:lnTo>
                  <a:pt x="197802" y="1639888"/>
                </a:lnTo>
                <a:lnTo>
                  <a:pt x="209867" y="1628140"/>
                </a:lnTo>
                <a:lnTo>
                  <a:pt x="222250" y="1616075"/>
                </a:lnTo>
                <a:lnTo>
                  <a:pt x="235267" y="1604646"/>
                </a:lnTo>
                <a:lnTo>
                  <a:pt x="248285" y="1593533"/>
                </a:lnTo>
                <a:lnTo>
                  <a:pt x="261937" y="1583056"/>
                </a:lnTo>
                <a:lnTo>
                  <a:pt x="275908" y="1572260"/>
                </a:lnTo>
                <a:lnTo>
                  <a:pt x="289878" y="1561783"/>
                </a:lnTo>
                <a:lnTo>
                  <a:pt x="304165" y="1552258"/>
                </a:lnTo>
                <a:lnTo>
                  <a:pt x="319088" y="1542416"/>
                </a:lnTo>
                <a:lnTo>
                  <a:pt x="334010" y="1533208"/>
                </a:lnTo>
                <a:lnTo>
                  <a:pt x="349250" y="1524318"/>
                </a:lnTo>
                <a:lnTo>
                  <a:pt x="364490" y="1516063"/>
                </a:lnTo>
                <a:lnTo>
                  <a:pt x="379730" y="1508443"/>
                </a:lnTo>
                <a:lnTo>
                  <a:pt x="395605" y="1500823"/>
                </a:lnTo>
                <a:lnTo>
                  <a:pt x="411163" y="1493838"/>
                </a:lnTo>
                <a:lnTo>
                  <a:pt x="426720" y="1486853"/>
                </a:lnTo>
                <a:lnTo>
                  <a:pt x="442913" y="1480821"/>
                </a:lnTo>
                <a:lnTo>
                  <a:pt x="459105" y="1475105"/>
                </a:lnTo>
                <a:lnTo>
                  <a:pt x="474980" y="1469708"/>
                </a:lnTo>
                <a:lnTo>
                  <a:pt x="491173" y="1464628"/>
                </a:lnTo>
                <a:lnTo>
                  <a:pt x="507365" y="1460183"/>
                </a:lnTo>
                <a:lnTo>
                  <a:pt x="523558" y="1456055"/>
                </a:lnTo>
                <a:lnTo>
                  <a:pt x="540068" y="1452245"/>
                </a:lnTo>
                <a:lnTo>
                  <a:pt x="556578" y="1449070"/>
                </a:lnTo>
                <a:lnTo>
                  <a:pt x="573088" y="1445895"/>
                </a:lnTo>
                <a:lnTo>
                  <a:pt x="589598" y="1443356"/>
                </a:lnTo>
                <a:lnTo>
                  <a:pt x="605790" y="1441451"/>
                </a:lnTo>
                <a:lnTo>
                  <a:pt x="622300" y="1439546"/>
                </a:lnTo>
                <a:lnTo>
                  <a:pt x="638810" y="1438275"/>
                </a:lnTo>
                <a:lnTo>
                  <a:pt x="655320" y="1437640"/>
                </a:lnTo>
                <a:lnTo>
                  <a:pt x="671830" y="1436688"/>
                </a:lnTo>
                <a:close/>
                <a:moveTo>
                  <a:pt x="1808801" y="0"/>
                </a:moveTo>
                <a:lnTo>
                  <a:pt x="1822779" y="318"/>
                </a:lnTo>
                <a:lnTo>
                  <a:pt x="1836121" y="635"/>
                </a:lnTo>
                <a:lnTo>
                  <a:pt x="1849463" y="1588"/>
                </a:lnTo>
                <a:lnTo>
                  <a:pt x="1862806" y="3177"/>
                </a:lnTo>
                <a:lnTo>
                  <a:pt x="1875830" y="4447"/>
                </a:lnTo>
                <a:lnTo>
                  <a:pt x="1888855" y="6353"/>
                </a:lnTo>
                <a:lnTo>
                  <a:pt x="1901562" y="8894"/>
                </a:lnTo>
                <a:lnTo>
                  <a:pt x="1914269" y="11435"/>
                </a:lnTo>
                <a:lnTo>
                  <a:pt x="1926658" y="14612"/>
                </a:lnTo>
                <a:lnTo>
                  <a:pt x="1939047" y="17471"/>
                </a:lnTo>
                <a:lnTo>
                  <a:pt x="1951119" y="21282"/>
                </a:lnTo>
                <a:lnTo>
                  <a:pt x="1963190" y="25412"/>
                </a:lnTo>
                <a:lnTo>
                  <a:pt x="1974944" y="29859"/>
                </a:lnTo>
                <a:lnTo>
                  <a:pt x="1986698" y="34306"/>
                </a:lnTo>
                <a:lnTo>
                  <a:pt x="1998452" y="39071"/>
                </a:lnTo>
                <a:lnTo>
                  <a:pt x="2009571" y="44471"/>
                </a:lnTo>
                <a:lnTo>
                  <a:pt x="2020689" y="49870"/>
                </a:lnTo>
                <a:lnTo>
                  <a:pt x="2031490" y="55906"/>
                </a:lnTo>
                <a:lnTo>
                  <a:pt x="2042291" y="61941"/>
                </a:lnTo>
                <a:lnTo>
                  <a:pt x="2053092" y="67976"/>
                </a:lnTo>
                <a:lnTo>
                  <a:pt x="2063257" y="74964"/>
                </a:lnTo>
                <a:lnTo>
                  <a:pt x="2073741" y="81953"/>
                </a:lnTo>
                <a:lnTo>
                  <a:pt x="2083589" y="89259"/>
                </a:lnTo>
                <a:lnTo>
                  <a:pt x="2093754" y="96564"/>
                </a:lnTo>
                <a:lnTo>
                  <a:pt x="2103284" y="104506"/>
                </a:lnTo>
                <a:lnTo>
                  <a:pt x="2112814" y="112447"/>
                </a:lnTo>
                <a:lnTo>
                  <a:pt x="2122027" y="120388"/>
                </a:lnTo>
                <a:lnTo>
                  <a:pt x="2131239" y="129282"/>
                </a:lnTo>
                <a:lnTo>
                  <a:pt x="2139816" y="138176"/>
                </a:lnTo>
                <a:lnTo>
                  <a:pt x="2148711" y="147070"/>
                </a:lnTo>
                <a:lnTo>
                  <a:pt x="2157288" y="156282"/>
                </a:lnTo>
                <a:lnTo>
                  <a:pt x="2165548" y="165811"/>
                </a:lnTo>
                <a:lnTo>
                  <a:pt x="2173490" y="175658"/>
                </a:lnTo>
                <a:lnTo>
                  <a:pt x="2181749" y="185505"/>
                </a:lnTo>
                <a:lnTo>
                  <a:pt x="2189373" y="195987"/>
                </a:lnTo>
                <a:lnTo>
                  <a:pt x="2196680" y="206152"/>
                </a:lnTo>
                <a:lnTo>
                  <a:pt x="2203986" y="216952"/>
                </a:lnTo>
                <a:lnTo>
                  <a:pt x="2211293" y="227752"/>
                </a:lnTo>
                <a:lnTo>
                  <a:pt x="2217646" y="238870"/>
                </a:lnTo>
                <a:lnTo>
                  <a:pt x="2224635" y="249987"/>
                </a:lnTo>
                <a:lnTo>
                  <a:pt x="2230671" y="261423"/>
                </a:lnTo>
                <a:lnTo>
                  <a:pt x="2237024" y="273175"/>
                </a:lnTo>
                <a:lnTo>
                  <a:pt x="2243060" y="285246"/>
                </a:lnTo>
                <a:lnTo>
                  <a:pt x="2248778" y="296999"/>
                </a:lnTo>
                <a:lnTo>
                  <a:pt x="2253861" y="309069"/>
                </a:lnTo>
                <a:lnTo>
                  <a:pt x="2259261" y="321458"/>
                </a:lnTo>
                <a:lnTo>
                  <a:pt x="2264344" y="334163"/>
                </a:lnTo>
                <a:lnTo>
                  <a:pt x="2269427" y="347187"/>
                </a:lnTo>
                <a:lnTo>
                  <a:pt x="2273874" y="359575"/>
                </a:lnTo>
                <a:lnTo>
                  <a:pt x="2278004" y="372599"/>
                </a:lnTo>
                <a:lnTo>
                  <a:pt x="2282452" y="386257"/>
                </a:lnTo>
                <a:lnTo>
                  <a:pt x="2286264" y="399598"/>
                </a:lnTo>
                <a:lnTo>
                  <a:pt x="2290076" y="412939"/>
                </a:lnTo>
                <a:lnTo>
                  <a:pt x="2292935" y="426598"/>
                </a:lnTo>
                <a:lnTo>
                  <a:pt x="2296429" y="440575"/>
                </a:lnTo>
                <a:lnTo>
                  <a:pt x="2299288" y="454233"/>
                </a:lnTo>
                <a:lnTo>
                  <a:pt x="2301830" y="468527"/>
                </a:lnTo>
                <a:lnTo>
                  <a:pt x="2304053" y="482504"/>
                </a:lnTo>
                <a:lnTo>
                  <a:pt x="2306595" y="497116"/>
                </a:lnTo>
                <a:lnTo>
                  <a:pt x="2308501" y="511410"/>
                </a:lnTo>
                <a:lnTo>
                  <a:pt x="2309772" y="526339"/>
                </a:lnTo>
                <a:lnTo>
                  <a:pt x="2311360" y="540633"/>
                </a:lnTo>
                <a:lnTo>
                  <a:pt x="2312630" y="555245"/>
                </a:lnTo>
                <a:lnTo>
                  <a:pt x="2313266" y="570174"/>
                </a:lnTo>
                <a:lnTo>
                  <a:pt x="2320255" y="573033"/>
                </a:lnTo>
                <a:lnTo>
                  <a:pt x="2327244" y="576209"/>
                </a:lnTo>
                <a:lnTo>
                  <a:pt x="2333597" y="579704"/>
                </a:lnTo>
                <a:lnTo>
                  <a:pt x="2339633" y="583515"/>
                </a:lnTo>
                <a:lnTo>
                  <a:pt x="2345351" y="587645"/>
                </a:lnTo>
                <a:lnTo>
                  <a:pt x="2350751" y="592727"/>
                </a:lnTo>
                <a:lnTo>
                  <a:pt x="2356152" y="597809"/>
                </a:lnTo>
                <a:lnTo>
                  <a:pt x="2361234" y="603527"/>
                </a:lnTo>
                <a:lnTo>
                  <a:pt x="2365364" y="609562"/>
                </a:lnTo>
                <a:lnTo>
                  <a:pt x="2369494" y="616233"/>
                </a:lnTo>
                <a:lnTo>
                  <a:pt x="2372988" y="622903"/>
                </a:lnTo>
                <a:lnTo>
                  <a:pt x="2376483" y="630527"/>
                </a:lnTo>
                <a:lnTo>
                  <a:pt x="2379024" y="638786"/>
                </a:lnTo>
                <a:lnTo>
                  <a:pt x="2381566" y="647362"/>
                </a:lnTo>
                <a:lnTo>
                  <a:pt x="2383472" y="656574"/>
                </a:lnTo>
                <a:lnTo>
                  <a:pt x="2384425" y="666103"/>
                </a:lnTo>
                <a:lnTo>
                  <a:pt x="2385378" y="674362"/>
                </a:lnTo>
                <a:lnTo>
                  <a:pt x="2385695" y="681985"/>
                </a:lnTo>
                <a:lnTo>
                  <a:pt x="2386013" y="689927"/>
                </a:lnTo>
                <a:lnTo>
                  <a:pt x="2385695" y="698503"/>
                </a:lnTo>
                <a:lnTo>
                  <a:pt x="2385378" y="706444"/>
                </a:lnTo>
                <a:lnTo>
                  <a:pt x="2384425" y="714703"/>
                </a:lnTo>
                <a:lnTo>
                  <a:pt x="2383472" y="723279"/>
                </a:lnTo>
                <a:lnTo>
                  <a:pt x="2381883" y="731538"/>
                </a:lnTo>
                <a:lnTo>
                  <a:pt x="2380295" y="740115"/>
                </a:lnTo>
                <a:lnTo>
                  <a:pt x="2378389" y="748373"/>
                </a:lnTo>
                <a:lnTo>
                  <a:pt x="2376483" y="756950"/>
                </a:lnTo>
                <a:lnTo>
                  <a:pt x="2374259" y="765526"/>
                </a:lnTo>
                <a:lnTo>
                  <a:pt x="2371400" y="773467"/>
                </a:lnTo>
                <a:lnTo>
                  <a:pt x="2368541" y="781726"/>
                </a:lnTo>
                <a:lnTo>
                  <a:pt x="2365364" y="789985"/>
                </a:lnTo>
                <a:lnTo>
                  <a:pt x="2361870" y="797926"/>
                </a:lnTo>
                <a:lnTo>
                  <a:pt x="2358376" y="805550"/>
                </a:lnTo>
                <a:lnTo>
                  <a:pt x="2354563" y="813173"/>
                </a:lnTo>
                <a:lnTo>
                  <a:pt x="2350434" y="820479"/>
                </a:lnTo>
                <a:lnTo>
                  <a:pt x="2346304" y="827785"/>
                </a:lnTo>
                <a:lnTo>
                  <a:pt x="2341539" y="834773"/>
                </a:lnTo>
                <a:lnTo>
                  <a:pt x="2337091" y="841444"/>
                </a:lnTo>
                <a:lnTo>
                  <a:pt x="2332009" y="848114"/>
                </a:lnTo>
                <a:lnTo>
                  <a:pt x="2326608" y="854149"/>
                </a:lnTo>
                <a:lnTo>
                  <a:pt x="2321843" y="859867"/>
                </a:lnTo>
                <a:lnTo>
                  <a:pt x="2316125" y="865585"/>
                </a:lnTo>
                <a:lnTo>
                  <a:pt x="2310407" y="870667"/>
                </a:lnTo>
                <a:lnTo>
                  <a:pt x="2304689" y="875432"/>
                </a:lnTo>
                <a:lnTo>
                  <a:pt x="2298335" y="879879"/>
                </a:lnTo>
                <a:lnTo>
                  <a:pt x="2292300" y="884008"/>
                </a:lnTo>
                <a:lnTo>
                  <a:pt x="2285628" y="887502"/>
                </a:lnTo>
                <a:lnTo>
                  <a:pt x="2279275" y="890996"/>
                </a:lnTo>
                <a:lnTo>
                  <a:pt x="2273239" y="915137"/>
                </a:lnTo>
                <a:lnTo>
                  <a:pt x="2266250" y="938643"/>
                </a:lnTo>
                <a:lnTo>
                  <a:pt x="2258626" y="962467"/>
                </a:lnTo>
                <a:lnTo>
                  <a:pt x="2251002" y="986290"/>
                </a:lnTo>
                <a:lnTo>
                  <a:pt x="2242425" y="1009161"/>
                </a:lnTo>
                <a:lnTo>
                  <a:pt x="2233212" y="1032031"/>
                </a:lnTo>
                <a:lnTo>
                  <a:pt x="2223682" y="1054584"/>
                </a:lnTo>
                <a:lnTo>
                  <a:pt x="2213834" y="1076819"/>
                </a:lnTo>
                <a:lnTo>
                  <a:pt x="2203351" y="1098419"/>
                </a:lnTo>
                <a:lnTo>
                  <a:pt x="2192232" y="1119701"/>
                </a:lnTo>
                <a:lnTo>
                  <a:pt x="2180479" y="1140348"/>
                </a:lnTo>
                <a:lnTo>
                  <a:pt x="2168407" y="1160360"/>
                </a:lnTo>
                <a:lnTo>
                  <a:pt x="2155700" y="1179736"/>
                </a:lnTo>
                <a:lnTo>
                  <a:pt x="2142358" y="1198477"/>
                </a:lnTo>
                <a:lnTo>
                  <a:pt x="2128380" y="1216901"/>
                </a:lnTo>
                <a:lnTo>
                  <a:pt x="2114403" y="1234054"/>
                </a:lnTo>
                <a:lnTo>
                  <a:pt x="2106779" y="1242630"/>
                </a:lnTo>
                <a:lnTo>
                  <a:pt x="2099472" y="1250889"/>
                </a:lnTo>
                <a:lnTo>
                  <a:pt x="2091848" y="1259148"/>
                </a:lnTo>
                <a:lnTo>
                  <a:pt x="2083589" y="1266771"/>
                </a:lnTo>
                <a:lnTo>
                  <a:pt x="2075647" y="1274395"/>
                </a:lnTo>
                <a:lnTo>
                  <a:pt x="2067705" y="1282018"/>
                </a:lnTo>
                <a:lnTo>
                  <a:pt x="2059445" y="1289006"/>
                </a:lnTo>
                <a:lnTo>
                  <a:pt x="2051186" y="1295994"/>
                </a:lnTo>
                <a:lnTo>
                  <a:pt x="2042609" y="1302665"/>
                </a:lnTo>
                <a:lnTo>
                  <a:pt x="2034032" y="1309018"/>
                </a:lnTo>
                <a:lnTo>
                  <a:pt x="2025137" y="1315688"/>
                </a:lnTo>
                <a:lnTo>
                  <a:pt x="2016242" y="1321724"/>
                </a:lnTo>
                <a:lnTo>
                  <a:pt x="2007029" y="1327441"/>
                </a:lnTo>
                <a:lnTo>
                  <a:pt x="1997817" y="1332841"/>
                </a:lnTo>
                <a:lnTo>
                  <a:pt x="1988922" y="1338241"/>
                </a:lnTo>
                <a:lnTo>
                  <a:pt x="1979074" y="1343324"/>
                </a:lnTo>
                <a:lnTo>
                  <a:pt x="1969544" y="1348088"/>
                </a:lnTo>
                <a:lnTo>
                  <a:pt x="1960014" y="1352535"/>
                </a:lnTo>
                <a:lnTo>
                  <a:pt x="1950166" y="1356665"/>
                </a:lnTo>
                <a:lnTo>
                  <a:pt x="1940000" y="1360477"/>
                </a:lnTo>
                <a:lnTo>
                  <a:pt x="1929835" y="1364288"/>
                </a:lnTo>
                <a:lnTo>
                  <a:pt x="1919352" y="1367782"/>
                </a:lnTo>
                <a:lnTo>
                  <a:pt x="1909186" y="1370641"/>
                </a:lnTo>
                <a:lnTo>
                  <a:pt x="1898703" y="1373500"/>
                </a:lnTo>
                <a:lnTo>
                  <a:pt x="1888220" y="1375724"/>
                </a:lnTo>
                <a:lnTo>
                  <a:pt x="1877101" y="1377947"/>
                </a:lnTo>
                <a:lnTo>
                  <a:pt x="1865982" y="1379853"/>
                </a:lnTo>
                <a:lnTo>
                  <a:pt x="1854864" y="1381123"/>
                </a:lnTo>
                <a:lnTo>
                  <a:pt x="1843745" y="1382712"/>
                </a:lnTo>
                <a:lnTo>
                  <a:pt x="1832309" y="1383347"/>
                </a:lnTo>
                <a:lnTo>
                  <a:pt x="1820873" y="1383665"/>
                </a:lnTo>
                <a:lnTo>
                  <a:pt x="1808801" y="1384300"/>
                </a:lnTo>
                <a:lnTo>
                  <a:pt x="1797365" y="1383665"/>
                </a:lnTo>
                <a:lnTo>
                  <a:pt x="1785929" y="1383347"/>
                </a:lnTo>
                <a:lnTo>
                  <a:pt x="1774493" y="1382712"/>
                </a:lnTo>
                <a:lnTo>
                  <a:pt x="1763374" y="1381441"/>
                </a:lnTo>
                <a:lnTo>
                  <a:pt x="1752256" y="1379853"/>
                </a:lnTo>
                <a:lnTo>
                  <a:pt x="1741137" y="1377947"/>
                </a:lnTo>
                <a:lnTo>
                  <a:pt x="1730336" y="1375724"/>
                </a:lnTo>
                <a:lnTo>
                  <a:pt x="1719535" y="1373500"/>
                </a:lnTo>
                <a:lnTo>
                  <a:pt x="1709052" y="1370641"/>
                </a:lnTo>
                <a:lnTo>
                  <a:pt x="1698569" y="1367782"/>
                </a:lnTo>
                <a:lnTo>
                  <a:pt x="1688721" y="1364606"/>
                </a:lnTo>
                <a:lnTo>
                  <a:pt x="1678238" y="1360794"/>
                </a:lnTo>
                <a:lnTo>
                  <a:pt x="1668390" y="1356982"/>
                </a:lnTo>
                <a:lnTo>
                  <a:pt x="1658542" y="1352853"/>
                </a:lnTo>
                <a:lnTo>
                  <a:pt x="1649012" y="1348088"/>
                </a:lnTo>
                <a:lnTo>
                  <a:pt x="1639164" y="1343641"/>
                </a:lnTo>
                <a:lnTo>
                  <a:pt x="1630269" y="1338559"/>
                </a:lnTo>
                <a:lnTo>
                  <a:pt x="1620421" y="1333794"/>
                </a:lnTo>
                <a:lnTo>
                  <a:pt x="1611526" y="1327759"/>
                </a:lnTo>
                <a:lnTo>
                  <a:pt x="1602632" y="1322042"/>
                </a:lnTo>
                <a:lnTo>
                  <a:pt x="1593737" y="1316324"/>
                </a:lnTo>
                <a:lnTo>
                  <a:pt x="1584842" y="1309971"/>
                </a:lnTo>
                <a:lnTo>
                  <a:pt x="1576265" y="1303936"/>
                </a:lnTo>
                <a:lnTo>
                  <a:pt x="1567688" y="1296947"/>
                </a:lnTo>
                <a:lnTo>
                  <a:pt x="1559746" y="1289959"/>
                </a:lnTo>
                <a:lnTo>
                  <a:pt x="1551169" y="1282653"/>
                </a:lnTo>
                <a:lnTo>
                  <a:pt x="1543227" y="1275348"/>
                </a:lnTo>
                <a:lnTo>
                  <a:pt x="1535285" y="1267724"/>
                </a:lnTo>
                <a:lnTo>
                  <a:pt x="1527661" y="1260100"/>
                </a:lnTo>
                <a:lnTo>
                  <a:pt x="1520037" y="1252159"/>
                </a:lnTo>
                <a:lnTo>
                  <a:pt x="1512095" y="1244218"/>
                </a:lnTo>
                <a:lnTo>
                  <a:pt x="1505106" y="1235642"/>
                </a:lnTo>
                <a:lnTo>
                  <a:pt x="1490811" y="1218489"/>
                </a:lnTo>
                <a:lnTo>
                  <a:pt x="1477151" y="1200383"/>
                </a:lnTo>
                <a:lnTo>
                  <a:pt x="1463491" y="1181642"/>
                </a:lnTo>
                <a:lnTo>
                  <a:pt x="1451102" y="1162583"/>
                </a:lnTo>
                <a:lnTo>
                  <a:pt x="1438712" y="1142572"/>
                </a:lnTo>
                <a:lnTo>
                  <a:pt x="1426958" y="1121925"/>
                </a:lnTo>
                <a:lnTo>
                  <a:pt x="1415840" y="1101278"/>
                </a:lnTo>
                <a:lnTo>
                  <a:pt x="1405357" y="1079678"/>
                </a:lnTo>
                <a:lnTo>
                  <a:pt x="1395191" y="1057760"/>
                </a:lnTo>
                <a:lnTo>
                  <a:pt x="1385979" y="1035525"/>
                </a:lnTo>
                <a:lnTo>
                  <a:pt x="1376766" y="1012972"/>
                </a:lnTo>
                <a:lnTo>
                  <a:pt x="1368189" y="989467"/>
                </a:lnTo>
                <a:lnTo>
                  <a:pt x="1360247" y="966278"/>
                </a:lnTo>
                <a:lnTo>
                  <a:pt x="1352941" y="943090"/>
                </a:lnTo>
                <a:lnTo>
                  <a:pt x="1346269" y="919267"/>
                </a:lnTo>
                <a:lnTo>
                  <a:pt x="1339598" y="895126"/>
                </a:lnTo>
                <a:lnTo>
                  <a:pt x="1332292" y="892902"/>
                </a:lnTo>
                <a:lnTo>
                  <a:pt x="1324985" y="889726"/>
                </a:lnTo>
                <a:lnTo>
                  <a:pt x="1318314" y="886232"/>
                </a:lnTo>
                <a:lnTo>
                  <a:pt x="1311325" y="882420"/>
                </a:lnTo>
                <a:lnTo>
                  <a:pt x="1304654" y="878290"/>
                </a:lnTo>
                <a:lnTo>
                  <a:pt x="1298619" y="873208"/>
                </a:lnTo>
                <a:lnTo>
                  <a:pt x="1292265" y="867808"/>
                </a:lnTo>
                <a:lnTo>
                  <a:pt x="1286547" y="862726"/>
                </a:lnTo>
                <a:lnTo>
                  <a:pt x="1280829" y="856373"/>
                </a:lnTo>
                <a:lnTo>
                  <a:pt x="1274793" y="850020"/>
                </a:lnTo>
                <a:lnTo>
                  <a:pt x="1269710" y="843032"/>
                </a:lnTo>
                <a:lnTo>
                  <a:pt x="1264627" y="836044"/>
                </a:lnTo>
                <a:lnTo>
                  <a:pt x="1259545" y="828738"/>
                </a:lnTo>
                <a:lnTo>
                  <a:pt x="1255097" y="821114"/>
                </a:lnTo>
                <a:lnTo>
                  <a:pt x="1250968" y="813491"/>
                </a:lnTo>
                <a:lnTo>
                  <a:pt x="1246520" y="805550"/>
                </a:lnTo>
                <a:lnTo>
                  <a:pt x="1242708" y="796973"/>
                </a:lnTo>
                <a:lnTo>
                  <a:pt x="1239214" y="788714"/>
                </a:lnTo>
                <a:lnTo>
                  <a:pt x="1236037" y="780138"/>
                </a:lnTo>
                <a:lnTo>
                  <a:pt x="1232860" y="771562"/>
                </a:lnTo>
                <a:lnTo>
                  <a:pt x="1230001" y="762667"/>
                </a:lnTo>
                <a:lnTo>
                  <a:pt x="1227460" y="753773"/>
                </a:lnTo>
                <a:lnTo>
                  <a:pt x="1225554" y="745197"/>
                </a:lnTo>
                <a:lnTo>
                  <a:pt x="1223648" y="735985"/>
                </a:lnTo>
                <a:lnTo>
                  <a:pt x="1222059" y="727091"/>
                </a:lnTo>
                <a:lnTo>
                  <a:pt x="1220471" y="718197"/>
                </a:lnTo>
                <a:lnTo>
                  <a:pt x="1219836" y="708985"/>
                </a:lnTo>
                <a:lnTo>
                  <a:pt x="1219200" y="700409"/>
                </a:lnTo>
                <a:lnTo>
                  <a:pt x="1219200" y="691832"/>
                </a:lnTo>
                <a:lnTo>
                  <a:pt x="1219200" y="682938"/>
                </a:lnTo>
                <a:lnTo>
                  <a:pt x="1219518" y="674680"/>
                </a:lnTo>
                <a:lnTo>
                  <a:pt x="1220153" y="666103"/>
                </a:lnTo>
                <a:lnTo>
                  <a:pt x="1221742" y="655621"/>
                </a:lnTo>
                <a:lnTo>
                  <a:pt x="1223648" y="645456"/>
                </a:lnTo>
                <a:lnTo>
                  <a:pt x="1226824" y="635927"/>
                </a:lnTo>
                <a:lnTo>
                  <a:pt x="1229683" y="627350"/>
                </a:lnTo>
                <a:lnTo>
                  <a:pt x="1233496" y="618774"/>
                </a:lnTo>
                <a:lnTo>
                  <a:pt x="1237943" y="611468"/>
                </a:lnTo>
                <a:lnTo>
                  <a:pt x="1242708" y="604162"/>
                </a:lnTo>
                <a:lnTo>
                  <a:pt x="1248108" y="598127"/>
                </a:lnTo>
                <a:lnTo>
                  <a:pt x="1253827" y="592409"/>
                </a:lnTo>
                <a:lnTo>
                  <a:pt x="1259862" y="587009"/>
                </a:lnTo>
                <a:lnTo>
                  <a:pt x="1266534" y="581927"/>
                </a:lnTo>
                <a:lnTo>
                  <a:pt x="1273522" y="577798"/>
                </a:lnTo>
                <a:lnTo>
                  <a:pt x="1280829" y="574304"/>
                </a:lnTo>
                <a:lnTo>
                  <a:pt x="1288453" y="570809"/>
                </a:lnTo>
                <a:lnTo>
                  <a:pt x="1296395" y="568268"/>
                </a:lnTo>
                <a:lnTo>
                  <a:pt x="1304654" y="566045"/>
                </a:lnTo>
                <a:lnTo>
                  <a:pt x="1305607" y="551115"/>
                </a:lnTo>
                <a:lnTo>
                  <a:pt x="1306560" y="536504"/>
                </a:lnTo>
                <a:lnTo>
                  <a:pt x="1308149" y="521892"/>
                </a:lnTo>
                <a:lnTo>
                  <a:pt x="1310055" y="507598"/>
                </a:lnTo>
                <a:lnTo>
                  <a:pt x="1311961" y="493304"/>
                </a:lnTo>
                <a:lnTo>
                  <a:pt x="1314502" y="479010"/>
                </a:lnTo>
                <a:lnTo>
                  <a:pt x="1316726" y="465033"/>
                </a:lnTo>
                <a:lnTo>
                  <a:pt x="1319267" y="450739"/>
                </a:lnTo>
                <a:lnTo>
                  <a:pt x="1322444" y="437081"/>
                </a:lnTo>
                <a:lnTo>
                  <a:pt x="1325303" y="423104"/>
                </a:lnTo>
                <a:lnTo>
                  <a:pt x="1328797" y="409763"/>
                </a:lnTo>
                <a:lnTo>
                  <a:pt x="1332610" y="396422"/>
                </a:lnTo>
                <a:lnTo>
                  <a:pt x="1336422" y="383081"/>
                </a:lnTo>
                <a:lnTo>
                  <a:pt x="1340869" y="370057"/>
                </a:lnTo>
                <a:lnTo>
                  <a:pt x="1344999" y="357034"/>
                </a:lnTo>
                <a:lnTo>
                  <a:pt x="1349446" y="344010"/>
                </a:lnTo>
                <a:lnTo>
                  <a:pt x="1354529" y="331305"/>
                </a:lnTo>
                <a:lnTo>
                  <a:pt x="1359612" y="319234"/>
                </a:lnTo>
                <a:lnTo>
                  <a:pt x="1365012" y="306528"/>
                </a:lnTo>
                <a:lnTo>
                  <a:pt x="1370095" y="294775"/>
                </a:lnTo>
                <a:lnTo>
                  <a:pt x="1376131" y="282705"/>
                </a:lnTo>
                <a:lnTo>
                  <a:pt x="1382167" y="270952"/>
                </a:lnTo>
                <a:lnTo>
                  <a:pt x="1388202" y="259517"/>
                </a:lnTo>
                <a:lnTo>
                  <a:pt x="1394873" y="248081"/>
                </a:lnTo>
                <a:lnTo>
                  <a:pt x="1401227" y="236964"/>
                </a:lnTo>
                <a:lnTo>
                  <a:pt x="1408216" y="225846"/>
                </a:lnTo>
                <a:lnTo>
                  <a:pt x="1414887" y="215046"/>
                </a:lnTo>
                <a:lnTo>
                  <a:pt x="1422193" y="204246"/>
                </a:lnTo>
                <a:lnTo>
                  <a:pt x="1429817" y="194082"/>
                </a:lnTo>
                <a:lnTo>
                  <a:pt x="1437759" y="183917"/>
                </a:lnTo>
                <a:lnTo>
                  <a:pt x="1445701" y="174070"/>
                </a:lnTo>
                <a:lnTo>
                  <a:pt x="1453643" y="164541"/>
                </a:lnTo>
                <a:lnTo>
                  <a:pt x="1461585" y="155011"/>
                </a:lnTo>
                <a:lnTo>
                  <a:pt x="1470480" y="145799"/>
                </a:lnTo>
                <a:lnTo>
                  <a:pt x="1479057" y="136588"/>
                </a:lnTo>
                <a:lnTo>
                  <a:pt x="1488269" y="128329"/>
                </a:lnTo>
                <a:lnTo>
                  <a:pt x="1496846" y="119753"/>
                </a:lnTo>
                <a:lnTo>
                  <a:pt x="1506377" y="111494"/>
                </a:lnTo>
                <a:lnTo>
                  <a:pt x="1515589" y="103235"/>
                </a:lnTo>
                <a:lnTo>
                  <a:pt x="1525755" y="95611"/>
                </a:lnTo>
                <a:lnTo>
                  <a:pt x="1535285" y="88306"/>
                </a:lnTo>
                <a:lnTo>
                  <a:pt x="1545133" y="81000"/>
                </a:lnTo>
                <a:lnTo>
                  <a:pt x="1555616" y="74329"/>
                </a:lnTo>
                <a:lnTo>
                  <a:pt x="1565781" y="67659"/>
                </a:lnTo>
                <a:lnTo>
                  <a:pt x="1576582" y="61306"/>
                </a:lnTo>
                <a:lnTo>
                  <a:pt x="1587383" y="54953"/>
                </a:lnTo>
                <a:lnTo>
                  <a:pt x="1597866" y="49235"/>
                </a:lnTo>
                <a:lnTo>
                  <a:pt x="1608985" y="44153"/>
                </a:lnTo>
                <a:lnTo>
                  <a:pt x="1620421" y="38753"/>
                </a:lnTo>
                <a:lnTo>
                  <a:pt x="1632175" y="33988"/>
                </a:lnTo>
                <a:lnTo>
                  <a:pt x="1643611" y="29541"/>
                </a:lnTo>
                <a:lnTo>
                  <a:pt x="1655365" y="25412"/>
                </a:lnTo>
                <a:lnTo>
                  <a:pt x="1667119" y="20965"/>
                </a:lnTo>
                <a:lnTo>
                  <a:pt x="1679508" y="17471"/>
                </a:lnTo>
                <a:lnTo>
                  <a:pt x="1691898" y="14294"/>
                </a:lnTo>
                <a:lnTo>
                  <a:pt x="1703969" y="11435"/>
                </a:lnTo>
                <a:lnTo>
                  <a:pt x="1716676" y="8894"/>
                </a:lnTo>
                <a:lnTo>
                  <a:pt x="1729383" y="6353"/>
                </a:lnTo>
                <a:lnTo>
                  <a:pt x="1742408" y="4447"/>
                </a:lnTo>
                <a:lnTo>
                  <a:pt x="1755432" y="3177"/>
                </a:lnTo>
                <a:lnTo>
                  <a:pt x="1768457" y="1588"/>
                </a:lnTo>
                <a:lnTo>
                  <a:pt x="1781799" y="635"/>
                </a:lnTo>
                <a:lnTo>
                  <a:pt x="1795459" y="318"/>
                </a:lnTo>
                <a:lnTo>
                  <a:pt x="1808801" y="0"/>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mn-lt"/>
              <a:ea typeface="+mn-ea"/>
            </a:endParaRPr>
          </a:p>
        </p:txBody>
      </p:sp>
      <p:sp>
        <p:nvSpPr>
          <p:cNvPr id="129" name="MH_Other_7"/>
          <p:cNvSpPr>
            <a:spLocks noChangeAspect="1"/>
          </p:cNvSpPr>
          <p:nvPr>
            <p:custDataLst>
              <p:tags r:id="rId13"/>
            </p:custDataLst>
          </p:nvPr>
        </p:nvSpPr>
        <p:spPr bwMode="auto">
          <a:xfrm>
            <a:off x="6840539" y="1684547"/>
            <a:ext cx="376237" cy="342900"/>
          </a:xfrm>
          <a:custGeom>
            <a:avLst/>
            <a:gdLst>
              <a:gd name="T0" fmla="*/ 1333607 w 1536700"/>
              <a:gd name="T1" fmla="*/ 1604728 h 1868487"/>
              <a:gd name="T2" fmla="*/ 1345254 w 1536700"/>
              <a:gd name="T3" fmla="*/ 1560027 h 1868487"/>
              <a:gd name="T4" fmla="*/ 1287014 w 1536700"/>
              <a:gd name="T5" fmla="*/ 1509820 h 1868487"/>
              <a:gd name="T6" fmla="*/ 1140765 w 1536700"/>
              <a:gd name="T7" fmla="*/ 1194970 h 1868487"/>
              <a:gd name="T8" fmla="*/ 1130088 w 1536700"/>
              <a:gd name="T9" fmla="*/ 1237079 h 1868487"/>
              <a:gd name="T10" fmla="*/ 1194800 w 1536700"/>
              <a:gd name="T11" fmla="*/ 1282104 h 1868487"/>
              <a:gd name="T12" fmla="*/ 1351727 w 1536700"/>
              <a:gd name="T13" fmla="*/ 1022645 h 1868487"/>
              <a:gd name="T14" fmla="*/ 1487621 w 1536700"/>
              <a:gd name="T15" fmla="*/ 1103948 h 1868487"/>
              <a:gd name="T16" fmla="*/ 1335548 w 1536700"/>
              <a:gd name="T17" fmla="*/ 1257486 h 1868487"/>
              <a:gd name="T18" fmla="*/ 1285397 w 1536700"/>
              <a:gd name="T19" fmla="*/ 1185253 h 1868487"/>
              <a:gd name="T20" fmla="*/ 1436822 w 1536700"/>
              <a:gd name="T21" fmla="*/ 1352394 h 1868487"/>
              <a:gd name="T22" fmla="*/ 1549098 w 1536700"/>
              <a:gd name="T23" fmla="*/ 1456049 h 1868487"/>
              <a:gd name="T24" fmla="*/ 1563011 w 1536700"/>
              <a:gd name="T25" fmla="*/ 1589180 h 1868487"/>
              <a:gd name="T26" fmla="*/ 1495710 w 1536700"/>
              <a:gd name="T27" fmla="*/ 1721338 h 1868487"/>
              <a:gd name="T28" fmla="*/ 1317752 w 1536700"/>
              <a:gd name="T29" fmla="*/ 1797459 h 1868487"/>
              <a:gd name="T30" fmla="*/ 1077024 w 1536700"/>
              <a:gd name="T31" fmla="*/ 1783207 h 1868487"/>
              <a:gd name="T32" fmla="*/ 933687 w 1536700"/>
              <a:gd name="T33" fmla="*/ 1677610 h 1868487"/>
              <a:gd name="T34" fmla="*/ 1116498 w 1536700"/>
              <a:gd name="T35" fmla="*/ 1531846 h 1868487"/>
              <a:gd name="T36" fmla="*/ 1138500 w 1536700"/>
              <a:gd name="T37" fmla="*/ 1605699 h 1868487"/>
              <a:gd name="T38" fmla="*/ 1203859 w 1536700"/>
              <a:gd name="T39" fmla="*/ 1633880 h 1868487"/>
              <a:gd name="T40" fmla="*/ 1017166 w 1536700"/>
              <a:gd name="T41" fmla="*/ 1418798 h 1868487"/>
              <a:gd name="T42" fmla="*/ 937894 w 1536700"/>
              <a:gd name="T43" fmla="*/ 1342677 h 1868487"/>
              <a:gd name="T44" fmla="*/ 922363 w 1536700"/>
              <a:gd name="T45" fmla="*/ 1227038 h 1868487"/>
              <a:gd name="T46" fmla="*/ 952454 w 1536700"/>
              <a:gd name="T47" fmla="*/ 1135369 h 1868487"/>
              <a:gd name="T48" fmla="*/ 1079936 w 1536700"/>
              <a:gd name="T49" fmla="*/ 1034306 h 1868487"/>
              <a:gd name="T50" fmla="*/ 403116 w 1536700"/>
              <a:gd name="T51" fmla="*/ 697035 h 1868487"/>
              <a:gd name="T52" fmla="*/ 548492 w 1536700"/>
              <a:gd name="T53" fmla="*/ 869146 h 1868487"/>
              <a:gd name="T54" fmla="*/ 531999 w 1536700"/>
              <a:gd name="T55" fmla="*/ 802786 h 1868487"/>
              <a:gd name="T56" fmla="*/ 656186 w 1536700"/>
              <a:gd name="T57" fmla="*/ 829330 h 1868487"/>
              <a:gd name="T58" fmla="*/ 759352 w 1536700"/>
              <a:gd name="T59" fmla="*/ 793399 h 1868487"/>
              <a:gd name="T60" fmla="*/ 719897 w 1536700"/>
              <a:gd name="T61" fmla="*/ 884360 h 1868487"/>
              <a:gd name="T62" fmla="*/ 923966 w 1536700"/>
              <a:gd name="T63" fmla="*/ 721223 h 1868487"/>
              <a:gd name="T64" fmla="*/ 1064647 w 1536700"/>
              <a:gd name="T65" fmla="*/ 850750 h 1868487"/>
              <a:gd name="T66" fmla="*/ 1089547 w 1536700"/>
              <a:gd name="T67" fmla="*/ 969435 h 1868487"/>
              <a:gd name="T68" fmla="*/ 937547 w 1536700"/>
              <a:gd name="T69" fmla="*/ 1059372 h 1868487"/>
              <a:gd name="T70" fmla="*/ 862842 w 1536700"/>
              <a:gd name="T71" fmla="*/ 1226304 h 1868487"/>
              <a:gd name="T72" fmla="*/ 880628 w 1536700"/>
              <a:gd name="T73" fmla="*/ 1360239 h 1868487"/>
              <a:gd name="T74" fmla="*/ 942075 w 1536700"/>
              <a:gd name="T75" fmla="*/ 1440146 h 1868487"/>
              <a:gd name="T76" fmla="*/ 841817 w 1536700"/>
              <a:gd name="T77" fmla="*/ 1607193 h 1868487"/>
              <a:gd name="T78" fmla="*/ 35898 w 1536700"/>
              <a:gd name="T79" fmla="*/ 1223467 h 1868487"/>
              <a:gd name="T80" fmla="*/ 99286 w 1536700"/>
              <a:gd name="T81" fmla="*/ 1017193 h 1868487"/>
              <a:gd name="T82" fmla="*/ 204715 w 1536700"/>
              <a:gd name="T83" fmla="*/ 843950 h 1868487"/>
              <a:gd name="T84" fmla="*/ 358978 w 1536700"/>
              <a:gd name="T85" fmla="*/ 717337 h 1868487"/>
              <a:gd name="T86" fmla="*/ 747494 w 1536700"/>
              <a:gd name="T87" fmla="*/ 18775 h 1868487"/>
              <a:gd name="T88" fmla="*/ 867088 w 1536700"/>
              <a:gd name="T89" fmla="*/ 91608 h 1868487"/>
              <a:gd name="T90" fmla="*/ 911372 w 1536700"/>
              <a:gd name="T91" fmla="*/ 173829 h 1868487"/>
              <a:gd name="T92" fmla="*/ 914928 w 1536700"/>
              <a:gd name="T93" fmla="*/ 280651 h 1868487"/>
              <a:gd name="T94" fmla="*/ 945957 w 1536700"/>
              <a:gd name="T95" fmla="*/ 336653 h 1868487"/>
              <a:gd name="T96" fmla="*/ 929472 w 1536700"/>
              <a:gd name="T97" fmla="*/ 415960 h 1868487"/>
              <a:gd name="T98" fmla="*/ 896826 w 1536700"/>
              <a:gd name="T99" fmla="*/ 504331 h 1868487"/>
              <a:gd name="T100" fmla="*/ 819897 w 1536700"/>
              <a:gd name="T101" fmla="*/ 651616 h 1868487"/>
              <a:gd name="T102" fmla="*/ 688989 w 1536700"/>
              <a:gd name="T103" fmla="*/ 741931 h 1868487"/>
              <a:gd name="T104" fmla="*/ 609151 w 1536700"/>
              <a:gd name="T105" fmla="*/ 743549 h 1868487"/>
              <a:gd name="T106" fmla="*/ 481152 w 1536700"/>
              <a:gd name="T107" fmla="*/ 661975 h 1868487"/>
              <a:gd name="T108" fmla="*/ 398728 w 1536700"/>
              <a:gd name="T109" fmla="*/ 515985 h 1868487"/>
              <a:gd name="T110" fmla="*/ 365436 w 1536700"/>
              <a:gd name="T111" fmla="*/ 419521 h 1868487"/>
              <a:gd name="T112" fmla="*/ 346042 w 1536700"/>
              <a:gd name="T113" fmla="*/ 346040 h 1868487"/>
              <a:gd name="T114" fmla="*/ 373840 w 1536700"/>
              <a:gd name="T115" fmla="*/ 281946 h 1868487"/>
              <a:gd name="T116" fmla="*/ 379011 w 1536700"/>
              <a:gd name="T117" fmla="*/ 181598 h 1868487"/>
              <a:gd name="T118" fmla="*/ 420384 w 1536700"/>
              <a:gd name="T119" fmla="*/ 96787 h 1868487"/>
              <a:gd name="T120" fmla="*/ 532222 w 1536700"/>
              <a:gd name="T121" fmla="*/ 22983 h 186848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36700" h="1868487">
                <a:moveTo>
                  <a:pt x="1235566" y="1471349"/>
                </a:moveTo>
                <a:lnTo>
                  <a:pt x="1235566" y="1602564"/>
                </a:lnTo>
                <a:lnTo>
                  <a:pt x="1244460" y="1601610"/>
                </a:lnTo>
                <a:lnTo>
                  <a:pt x="1253354" y="1600340"/>
                </a:lnTo>
                <a:lnTo>
                  <a:pt x="1261613" y="1598751"/>
                </a:lnTo>
                <a:lnTo>
                  <a:pt x="1269554" y="1596527"/>
                </a:lnTo>
                <a:lnTo>
                  <a:pt x="1277178" y="1594303"/>
                </a:lnTo>
                <a:lnTo>
                  <a:pt x="1284166" y="1591444"/>
                </a:lnTo>
                <a:lnTo>
                  <a:pt x="1290519" y="1588267"/>
                </a:lnTo>
                <a:lnTo>
                  <a:pt x="1296873" y="1584454"/>
                </a:lnTo>
                <a:lnTo>
                  <a:pt x="1302273" y="1580642"/>
                </a:lnTo>
                <a:lnTo>
                  <a:pt x="1307355" y="1576194"/>
                </a:lnTo>
                <a:lnTo>
                  <a:pt x="1309261" y="1573970"/>
                </a:lnTo>
                <a:lnTo>
                  <a:pt x="1311485" y="1571110"/>
                </a:lnTo>
                <a:lnTo>
                  <a:pt x="1313390" y="1568569"/>
                </a:lnTo>
                <a:lnTo>
                  <a:pt x="1314979" y="1565709"/>
                </a:lnTo>
                <a:lnTo>
                  <a:pt x="1316249" y="1563168"/>
                </a:lnTo>
                <a:lnTo>
                  <a:pt x="1317838" y="1560308"/>
                </a:lnTo>
                <a:lnTo>
                  <a:pt x="1319108" y="1556813"/>
                </a:lnTo>
                <a:lnTo>
                  <a:pt x="1319744" y="1553954"/>
                </a:lnTo>
                <a:lnTo>
                  <a:pt x="1320696" y="1550459"/>
                </a:lnTo>
                <a:lnTo>
                  <a:pt x="1321014" y="1546647"/>
                </a:lnTo>
                <a:lnTo>
                  <a:pt x="1321332" y="1543469"/>
                </a:lnTo>
                <a:lnTo>
                  <a:pt x="1321332" y="1539339"/>
                </a:lnTo>
                <a:lnTo>
                  <a:pt x="1321014" y="1532985"/>
                </a:lnTo>
                <a:lnTo>
                  <a:pt x="1320696" y="1530126"/>
                </a:lnTo>
                <a:lnTo>
                  <a:pt x="1320061" y="1526949"/>
                </a:lnTo>
                <a:lnTo>
                  <a:pt x="1319426" y="1524089"/>
                </a:lnTo>
                <a:lnTo>
                  <a:pt x="1318473" y="1521547"/>
                </a:lnTo>
                <a:lnTo>
                  <a:pt x="1315614" y="1516146"/>
                </a:lnTo>
                <a:lnTo>
                  <a:pt x="1312438" y="1511381"/>
                </a:lnTo>
                <a:lnTo>
                  <a:pt x="1308626" y="1506615"/>
                </a:lnTo>
                <a:lnTo>
                  <a:pt x="1303861" y="1502485"/>
                </a:lnTo>
                <a:lnTo>
                  <a:pt x="1298778" y="1498355"/>
                </a:lnTo>
                <a:lnTo>
                  <a:pt x="1293061" y="1494542"/>
                </a:lnTo>
                <a:lnTo>
                  <a:pt x="1286708" y="1491047"/>
                </a:lnTo>
                <a:lnTo>
                  <a:pt x="1279402" y="1487552"/>
                </a:lnTo>
                <a:lnTo>
                  <a:pt x="1272096" y="1484375"/>
                </a:lnTo>
                <a:lnTo>
                  <a:pt x="1263519" y="1480881"/>
                </a:lnTo>
                <a:lnTo>
                  <a:pt x="1254942" y="1478021"/>
                </a:lnTo>
                <a:lnTo>
                  <a:pt x="1235566" y="1471349"/>
                </a:lnTo>
                <a:close/>
                <a:moveTo>
                  <a:pt x="1174894" y="1155863"/>
                </a:moveTo>
                <a:lnTo>
                  <a:pt x="1167906" y="1156181"/>
                </a:lnTo>
                <a:lnTo>
                  <a:pt x="1161235" y="1156816"/>
                </a:lnTo>
                <a:lnTo>
                  <a:pt x="1154564" y="1157451"/>
                </a:lnTo>
                <a:lnTo>
                  <a:pt x="1148211" y="1158404"/>
                </a:lnTo>
                <a:lnTo>
                  <a:pt x="1142176" y="1159993"/>
                </a:lnTo>
                <a:lnTo>
                  <a:pt x="1136776" y="1161899"/>
                </a:lnTo>
                <a:lnTo>
                  <a:pt x="1131376" y="1164123"/>
                </a:lnTo>
                <a:lnTo>
                  <a:pt x="1126293" y="1166665"/>
                </a:lnTo>
                <a:lnTo>
                  <a:pt x="1121846" y="1170160"/>
                </a:lnTo>
                <a:lnTo>
                  <a:pt x="1119940" y="1172066"/>
                </a:lnTo>
                <a:lnTo>
                  <a:pt x="1118034" y="1174290"/>
                </a:lnTo>
                <a:lnTo>
                  <a:pt x="1116128" y="1176196"/>
                </a:lnTo>
                <a:lnTo>
                  <a:pt x="1114540" y="1178420"/>
                </a:lnTo>
                <a:lnTo>
                  <a:pt x="1113269" y="1180962"/>
                </a:lnTo>
                <a:lnTo>
                  <a:pt x="1111999" y="1183504"/>
                </a:lnTo>
                <a:lnTo>
                  <a:pt x="1111046" y="1186681"/>
                </a:lnTo>
                <a:lnTo>
                  <a:pt x="1110093" y="1189540"/>
                </a:lnTo>
                <a:lnTo>
                  <a:pt x="1109458" y="1192399"/>
                </a:lnTo>
                <a:lnTo>
                  <a:pt x="1108822" y="1195894"/>
                </a:lnTo>
                <a:lnTo>
                  <a:pt x="1108505" y="1199707"/>
                </a:lnTo>
                <a:lnTo>
                  <a:pt x="1108505" y="1203202"/>
                </a:lnTo>
                <a:lnTo>
                  <a:pt x="1108822" y="1208603"/>
                </a:lnTo>
                <a:lnTo>
                  <a:pt x="1109458" y="1213368"/>
                </a:lnTo>
                <a:lnTo>
                  <a:pt x="1111363" y="1218134"/>
                </a:lnTo>
                <a:lnTo>
                  <a:pt x="1113269" y="1222582"/>
                </a:lnTo>
                <a:lnTo>
                  <a:pt x="1115493" y="1227030"/>
                </a:lnTo>
                <a:lnTo>
                  <a:pt x="1118987" y="1230842"/>
                </a:lnTo>
                <a:lnTo>
                  <a:pt x="1122481" y="1234655"/>
                </a:lnTo>
                <a:lnTo>
                  <a:pt x="1126928" y="1238468"/>
                </a:lnTo>
                <a:lnTo>
                  <a:pt x="1132011" y="1241645"/>
                </a:lnTo>
                <a:lnTo>
                  <a:pt x="1137411" y="1245139"/>
                </a:lnTo>
                <a:lnTo>
                  <a:pt x="1143446" y="1247681"/>
                </a:lnTo>
                <a:lnTo>
                  <a:pt x="1150117" y="1250858"/>
                </a:lnTo>
                <a:lnTo>
                  <a:pt x="1157105" y="1253082"/>
                </a:lnTo>
                <a:lnTo>
                  <a:pt x="1164729" y="1255306"/>
                </a:lnTo>
                <a:lnTo>
                  <a:pt x="1172988" y="1257530"/>
                </a:lnTo>
                <a:lnTo>
                  <a:pt x="1181882" y="1259436"/>
                </a:lnTo>
                <a:lnTo>
                  <a:pt x="1181882" y="1155863"/>
                </a:lnTo>
                <a:lnTo>
                  <a:pt x="1174894" y="1155863"/>
                </a:lnTo>
                <a:close/>
                <a:moveTo>
                  <a:pt x="1181882" y="909637"/>
                </a:moveTo>
                <a:lnTo>
                  <a:pt x="1235566" y="909637"/>
                </a:lnTo>
                <a:lnTo>
                  <a:pt x="1235566" y="992242"/>
                </a:lnTo>
                <a:lnTo>
                  <a:pt x="1249225" y="992560"/>
                </a:lnTo>
                <a:lnTo>
                  <a:pt x="1262566" y="993513"/>
                </a:lnTo>
                <a:lnTo>
                  <a:pt x="1275907" y="994466"/>
                </a:lnTo>
                <a:lnTo>
                  <a:pt x="1288931" y="995737"/>
                </a:lnTo>
                <a:lnTo>
                  <a:pt x="1301955" y="997643"/>
                </a:lnTo>
                <a:lnTo>
                  <a:pt x="1314661" y="1000185"/>
                </a:lnTo>
                <a:lnTo>
                  <a:pt x="1327050" y="1003044"/>
                </a:lnTo>
                <a:lnTo>
                  <a:pt x="1339438" y="1006539"/>
                </a:lnTo>
                <a:lnTo>
                  <a:pt x="1351509" y="1010034"/>
                </a:lnTo>
                <a:lnTo>
                  <a:pt x="1363262" y="1014482"/>
                </a:lnTo>
                <a:lnTo>
                  <a:pt x="1374380" y="1019247"/>
                </a:lnTo>
                <a:lnTo>
                  <a:pt x="1385498" y="1024013"/>
                </a:lnTo>
                <a:lnTo>
                  <a:pt x="1396615" y="1029732"/>
                </a:lnTo>
                <a:lnTo>
                  <a:pt x="1406780" y="1035768"/>
                </a:lnTo>
                <a:lnTo>
                  <a:pt x="1416945" y="1042440"/>
                </a:lnTo>
                <a:lnTo>
                  <a:pt x="1426157" y="1049430"/>
                </a:lnTo>
                <a:lnTo>
                  <a:pt x="1435687" y="1057055"/>
                </a:lnTo>
                <a:lnTo>
                  <a:pt x="1444263" y="1065315"/>
                </a:lnTo>
                <a:lnTo>
                  <a:pt x="1452840" y="1073894"/>
                </a:lnTo>
                <a:lnTo>
                  <a:pt x="1460464" y="1082789"/>
                </a:lnTo>
                <a:lnTo>
                  <a:pt x="1467770" y="1092638"/>
                </a:lnTo>
                <a:lnTo>
                  <a:pt x="1474440" y="1102805"/>
                </a:lnTo>
                <a:lnTo>
                  <a:pt x="1480793" y="1113290"/>
                </a:lnTo>
                <a:lnTo>
                  <a:pt x="1486511" y="1124727"/>
                </a:lnTo>
                <a:lnTo>
                  <a:pt x="1491594" y="1136482"/>
                </a:lnTo>
                <a:lnTo>
                  <a:pt x="1495723" y="1148555"/>
                </a:lnTo>
                <a:lnTo>
                  <a:pt x="1499853" y="1161582"/>
                </a:lnTo>
                <a:lnTo>
                  <a:pt x="1502711" y="1174608"/>
                </a:lnTo>
                <a:lnTo>
                  <a:pt x="1505570" y="1188587"/>
                </a:lnTo>
                <a:lnTo>
                  <a:pt x="1507159" y="1202884"/>
                </a:lnTo>
                <a:lnTo>
                  <a:pt x="1508111" y="1217816"/>
                </a:lnTo>
                <a:lnTo>
                  <a:pt x="1508747" y="1233384"/>
                </a:lnTo>
                <a:lnTo>
                  <a:pt x="1311167" y="1233384"/>
                </a:lnTo>
                <a:lnTo>
                  <a:pt x="1309896" y="1223853"/>
                </a:lnTo>
                <a:lnTo>
                  <a:pt x="1308626" y="1215275"/>
                </a:lnTo>
                <a:lnTo>
                  <a:pt x="1306720" y="1207332"/>
                </a:lnTo>
                <a:lnTo>
                  <a:pt x="1304814" y="1200342"/>
                </a:lnTo>
                <a:lnTo>
                  <a:pt x="1301955" y="1193988"/>
                </a:lnTo>
                <a:lnTo>
                  <a:pt x="1299096" y="1188269"/>
                </a:lnTo>
                <a:lnTo>
                  <a:pt x="1295284" y="1183186"/>
                </a:lnTo>
                <a:lnTo>
                  <a:pt x="1291472" y="1178738"/>
                </a:lnTo>
                <a:lnTo>
                  <a:pt x="1286708" y="1174925"/>
                </a:lnTo>
                <a:lnTo>
                  <a:pt x="1281308" y="1171113"/>
                </a:lnTo>
                <a:lnTo>
                  <a:pt x="1275590" y="1168254"/>
                </a:lnTo>
                <a:lnTo>
                  <a:pt x="1268919" y="1165076"/>
                </a:lnTo>
                <a:lnTo>
                  <a:pt x="1261931" y="1162535"/>
                </a:lnTo>
                <a:lnTo>
                  <a:pt x="1253989" y="1159993"/>
                </a:lnTo>
                <a:lnTo>
                  <a:pt x="1245095" y="1158087"/>
                </a:lnTo>
                <a:lnTo>
                  <a:pt x="1235566" y="1155863"/>
                </a:lnTo>
                <a:lnTo>
                  <a:pt x="1235566" y="1271827"/>
                </a:lnTo>
                <a:lnTo>
                  <a:pt x="1260342" y="1277228"/>
                </a:lnTo>
                <a:lnTo>
                  <a:pt x="1283213" y="1282629"/>
                </a:lnTo>
                <a:lnTo>
                  <a:pt x="1305131" y="1288348"/>
                </a:lnTo>
                <a:lnTo>
                  <a:pt x="1325461" y="1294385"/>
                </a:lnTo>
                <a:lnTo>
                  <a:pt x="1344838" y="1300421"/>
                </a:lnTo>
                <a:lnTo>
                  <a:pt x="1362944" y="1306775"/>
                </a:lnTo>
                <a:lnTo>
                  <a:pt x="1379780" y="1313129"/>
                </a:lnTo>
                <a:lnTo>
                  <a:pt x="1395662" y="1319801"/>
                </a:lnTo>
                <a:lnTo>
                  <a:pt x="1410592" y="1326473"/>
                </a:lnTo>
                <a:lnTo>
                  <a:pt x="1424251" y="1333145"/>
                </a:lnTo>
                <a:lnTo>
                  <a:pt x="1436957" y="1340135"/>
                </a:lnTo>
                <a:lnTo>
                  <a:pt x="1448710" y="1347442"/>
                </a:lnTo>
                <a:lnTo>
                  <a:pt x="1459511" y="1354750"/>
                </a:lnTo>
                <a:lnTo>
                  <a:pt x="1469358" y="1362375"/>
                </a:lnTo>
                <a:lnTo>
                  <a:pt x="1478570" y="1370000"/>
                </a:lnTo>
                <a:lnTo>
                  <a:pt x="1486511" y="1377625"/>
                </a:lnTo>
                <a:lnTo>
                  <a:pt x="1494135" y="1385567"/>
                </a:lnTo>
                <a:lnTo>
                  <a:pt x="1500805" y="1393828"/>
                </a:lnTo>
                <a:lnTo>
                  <a:pt x="1506841" y="1402088"/>
                </a:lnTo>
                <a:lnTo>
                  <a:pt x="1512241" y="1410667"/>
                </a:lnTo>
                <a:lnTo>
                  <a:pt x="1517006" y="1419562"/>
                </a:lnTo>
                <a:lnTo>
                  <a:pt x="1520818" y="1428141"/>
                </a:lnTo>
                <a:lnTo>
                  <a:pt x="1524312" y="1437036"/>
                </a:lnTo>
                <a:lnTo>
                  <a:pt x="1527171" y="1446568"/>
                </a:lnTo>
                <a:lnTo>
                  <a:pt x="1530030" y="1455781"/>
                </a:lnTo>
                <a:lnTo>
                  <a:pt x="1531935" y="1465630"/>
                </a:lnTo>
                <a:lnTo>
                  <a:pt x="1533524" y="1475162"/>
                </a:lnTo>
                <a:lnTo>
                  <a:pt x="1534477" y="1485328"/>
                </a:lnTo>
                <a:lnTo>
                  <a:pt x="1535430" y="1495177"/>
                </a:lnTo>
                <a:lnTo>
                  <a:pt x="1536383" y="1505662"/>
                </a:lnTo>
                <a:lnTo>
                  <a:pt x="1536700" y="1516464"/>
                </a:lnTo>
                <a:lnTo>
                  <a:pt x="1536700" y="1526949"/>
                </a:lnTo>
                <a:lnTo>
                  <a:pt x="1536383" y="1537751"/>
                </a:lnTo>
                <a:lnTo>
                  <a:pt x="1535430" y="1548235"/>
                </a:lnTo>
                <a:lnTo>
                  <a:pt x="1534477" y="1558720"/>
                </a:lnTo>
                <a:lnTo>
                  <a:pt x="1532571" y="1569522"/>
                </a:lnTo>
                <a:lnTo>
                  <a:pt x="1530665" y="1580324"/>
                </a:lnTo>
                <a:lnTo>
                  <a:pt x="1527488" y="1590491"/>
                </a:lnTo>
                <a:lnTo>
                  <a:pt x="1524312" y="1601293"/>
                </a:lnTo>
                <a:lnTo>
                  <a:pt x="1520500" y="1611777"/>
                </a:lnTo>
                <a:lnTo>
                  <a:pt x="1515735" y="1621944"/>
                </a:lnTo>
                <a:lnTo>
                  <a:pt x="1510970" y="1632111"/>
                </a:lnTo>
                <a:lnTo>
                  <a:pt x="1505570" y="1641960"/>
                </a:lnTo>
                <a:lnTo>
                  <a:pt x="1499217" y="1651809"/>
                </a:lnTo>
                <a:lnTo>
                  <a:pt x="1492547" y="1661340"/>
                </a:lnTo>
                <a:lnTo>
                  <a:pt x="1485240" y="1670871"/>
                </a:lnTo>
                <a:lnTo>
                  <a:pt x="1476982" y="1679767"/>
                </a:lnTo>
                <a:lnTo>
                  <a:pt x="1468405" y="1688345"/>
                </a:lnTo>
                <a:lnTo>
                  <a:pt x="1459193" y="1696924"/>
                </a:lnTo>
                <a:lnTo>
                  <a:pt x="1449028" y="1704866"/>
                </a:lnTo>
                <a:lnTo>
                  <a:pt x="1438546" y="1712491"/>
                </a:lnTo>
                <a:lnTo>
                  <a:pt x="1427428" y="1719799"/>
                </a:lnTo>
                <a:lnTo>
                  <a:pt x="1415357" y="1726788"/>
                </a:lnTo>
                <a:lnTo>
                  <a:pt x="1402651" y="1733143"/>
                </a:lnTo>
                <a:lnTo>
                  <a:pt x="1389309" y="1738861"/>
                </a:lnTo>
                <a:lnTo>
                  <a:pt x="1375333" y="1744580"/>
                </a:lnTo>
                <a:lnTo>
                  <a:pt x="1360403" y="1749346"/>
                </a:lnTo>
                <a:lnTo>
                  <a:pt x="1344838" y="1753794"/>
                </a:lnTo>
                <a:lnTo>
                  <a:pt x="1328638" y="1757289"/>
                </a:lnTo>
                <a:lnTo>
                  <a:pt x="1311802" y="1760466"/>
                </a:lnTo>
                <a:lnTo>
                  <a:pt x="1293696" y="1763007"/>
                </a:lnTo>
                <a:lnTo>
                  <a:pt x="1275272" y="1764596"/>
                </a:lnTo>
                <a:lnTo>
                  <a:pt x="1255895" y="1765549"/>
                </a:lnTo>
                <a:lnTo>
                  <a:pt x="1235566" y="1765867"/>
                </a:lnTo>
                <a:lnTo>
                  <a:pt x="1235566" y="1868487"/>
                </a:lnTo>
                <a:lnTo>
                  <a:pt x="1181882" y="1868487"/>
                </a:lnTo>
                <a:lnTo>
                  <a:pt x="1181882" y="1765867"/>
                </a:lnTo>
                <a:lnTo>
                  <a:pt x="1161553" y="1765549"/>
                </a:lnTo>
                <a:lnTo>
                  <a:pt x="1142493" y="1764596"/>
                </a:lnTo>
                <a:lnTo>
                  <a:pt x="1124070" y="1762690"/>
                </a:lnTo>
                <a:lnTo>
                  <a:pt x="1106281" y="1760466"/>
                </a:lnTo>
                <a:lnTo>
                  <a:pt x="1089128" y="1756971"/>
                </a:lnTo>
                <a:lnTo>
                  <a:pt x="1072927" y="1753476"/>
                </a:lnTo>
                <a:lnTo>
                  <a:pt x="1057362" y="1749028"/>
                </a:lnTo>
                <a:lnTo>
                  <a:pt x="1042750" y="1743945"/>
                </a:lnTo>
                <a:lnTo>
                  <a:pt x="1028456" y="1738226"/>
                </a:lnTo>
                <a:lnTo>
                  <a:pt x="1015115" y="1732189"/>
                </a:lnTo>
                <a:lnTo>
                  <a:pt x="1002409" y="1725518"/>
                </a:lnTo>
                <a:lnTo>
                  <a:pt x="990338" y="1718210"/>
                </a:lnTo>
                <a:lnTo>
                  <a:pt x="978902" y="1710585"/>
                </a:lnTo>
                <a:lnTo>
                  <a:pt x="967784" y="1702642"/>
                </a:lnTo>
                <a:lnTo>
                  <a:pt x="957937" y="1693746"/>
                </a:lnTo>
                <a:lnTo>
                  <a:pt x="948408" y="1685168"/>
                </a:lnTo>
                <a:lnTo>
                  <a:pt x="939513" y="1675319"/>
                </a:lnTo>
                <a:lnTo>
                  <a:pt x="931572" y="1665788"/>
                </a:lnTo>
                <a:lnTo>
                  <a:pt x="923631" y="1655621"/>
                </a:lnTo>
                <a:lnTo>
                  <a:pt x="916642" y="1645455"/>
                </a:lnTo>
                <a:lnTo>
                  <a:pt x="909972" y="1634652"/>
                </a:lnTo>
                <a:lnTo>
                  <a:pt x="904254" y="1623532"/>
                </a:lnTo>
                <a:lnTo>
                  <a:pt x="899171" y="1612413"/>
                </a:lnTo>
                <a:lnTo>
                  <a:pt x="894407" y="1600657"/>
                </a:lnTo>
                <a:lnTo>
                  <a:pt x="889960" y="1588902"/>
                </a:lnTo>
                <a:lnTo>
                  <a:pt x="886465" y="1576829"/>
                </a:lnTo>
                <a:lnTo>
                  <a:pt x="882971" y="1564756"/>
                </a:lnTo>
                <a:lnTo>
                  <a:pt x="880748" y="1552365"/>
                </a:lnTo>
                <a:lnTo>
                  <a:pt x="878206" y="1539975"/>
                </a:lnTo>
                <a:lnTo>
                  <a:pt x="876618" y="1527902"/>
                </a:lnTo>
                <a:lnTo>
                  <a:pt x="875665" y="1515193"/>
                </a:lnTo>
                <a:lnTo>
                  <a:pt x="874712" y="1502485"/>
                </a:lnTo>
                <a:lnTo>
                  <a:pt x="1096116" y="1502485"/>
                </a:lnTo>
                <a:lnTo>
                  <a:pt x="1096116" y="1509474"/>
                </a:lnTo>
                <a:lnTo>
                  <a:pt x="1096434" y="1516782"/>
                </a:lnTo>
                <a:lnTo>
                  <a:pt x="1097069" y="1524725"/>
                </a:lnTo>
                <a:lnTo>
                  <a:pt x="1098657" y="1532350"/>
                </a:lnTo>
                <a:lnTo>
                  <a:pt x="1100246" y="1540292"/>
                </a:lnTo>
                <a:lnTo>
                  <a:pt x="1102787" y="1548553"/>
                </a:lnTo>
                <a:lnTo>
                  <a:pt x="1104057" y="1552365"/>
                </a:lnTo>
                <a:lnTo>
                  <a:pt x="1105963" y="1556496"/>
                </a:lnTo>
                <a:lnTo>
                  <a:pt x="1107869" y="1560308"/>
                </a:lnTo>
                <a:lnTo>
                  <a:pt x="1109775" y="1564121"/>
                </a:lnTo>
                <a:lnTo>
                  <a:pt x="1112316" y="1567933"/>
                </a:lnTo>
                <a:lnTo>
                  <a:pt x="1114858" y="1571110"/>
                </a:lnTo>
                <a:lnTo>
                  <a:pt x="1117716" y="1574923"/>
                </a:lnTo>
                <a:lnTo>
                  <a:pt x="1120575" y="1578100"/>
                </a:lnTo>
                <a:lnTo>
                  <a:pt x="1124070" y="1581277"/>
                </a:lnTo>
                <a:lnTo>
                  <a:pt x="1127564" y="1584136"/>
                </a:lnTo>
                <a:lnTo>
                  <a:pt x="1131693" y="1587314"/>
                </a:lnTo>
                <a:lnTo>
                  <a:pt x="1135505" y="1589855"/>
                </a:lnTo>
                <a:lnTo>
                  <a:pt x="1140270" y="1592397"/>
                </a:lnTo>
                <a:lnTo>
                  <a:pt x="1145352" y="1594621"/>
                </a:lnTo>
                <a:lnTo>
                  <a:pt x="1150435" y="1596527"/>
                </a:lnTo>
                <a:lnTo>
                  <a:pt x="1156152" y="1598116"/>
                </a:lnTo>
                <a:lnTo>
                  <a:pt x="1161553" y="1600022"/>
                </a:lnTo>
                <a:lnTo>
                  <a:pt x="1167906" y="1600975"/>
                </a:lnTo>
                <a:lnTo>
                  <a:pt x="1174576" y="1601928"/>
                </a:lnTo>
                <a:lnTo>
                  <a:pt x="1181882" y="1602564"/>
                </a:lnTo>
                <a:lnTo>
                  <a:pt x="1181882" y="1457052"/>
                </a:lnTo>
                <a:lnTo>
                  <a:pt x="1160600" y="1451016"/>
                </a:lnTo>
                <a:lnTo>
                  <a:pt x="1138999" y="1445297"/>
                </a:lnTo>
                <a:lnTo>
                  <a:pt x="1116446" y="1438625"/>
                </a:lnTo>
                <a:lnTo>
                  <a:pt x="1105010" y="1435130"/>
                </a:lnTo>
                <a:lnTo>
                  <a:pt x="1092940" y="1431318"/>
                </a:lnTo>
                <a:lnTo>
                  <a:pt x="1071975" y="1423375"/>
                </a:lnTo>
                <a:lnTo>
                  <a:pt x="1051962" y="1416068"/>
                </a:lnTo>
                <a:lnTo>
                  <a:pt x="1033221" y="1408443"/>
                </a:lnTo>
                <a:lnTo>
                  <a:pt x="1024327" y="1404312"/>
                </a:lnTo>
                <a:lnTo>
                  <a:pt x="1015432" y="1400500"/>
                </a:lnTo>
                <a:lnTo>
                  <a:pt x="1006856" y="1396052"/>
                </a:lnTo>
                <a:lnTo>
                  <a:pt x="998597" y="1391604"/>
                </a:lnTo>
                <a:lnTo>
                  <a:pt x="990655" y="1387474"/>
                </a:lnTo>
                <a:lnTo>
                  <a:pt x="983349" y="1382708"/>
                </a:lnTo>
                <a:lnTo>
                  <a:pt x="976043" y="1377625"/>
                </a:lnTo>
                <a:lnTo>
                  <a:pt x="968737" y="1372541"/>
                </a:lnTo>
                <a:lnTo>
                  <a:pt x="962067" y="1367776"/>
                </a:lnTo>
                <a:lnTo>
                  <a:pt x="955396" y="1362375"/>
                </a:lnTo>
                <a:lnTo>
                  <a:pt x="949361" y="1356656"/>
                </a:lnTo>
                <a:lnTo>
                  <a:pt x="943961" y="1350619"/>
                </a:lnTo>
                <a:lnTo>
                  <a:pt x="938560" y="1344583"/>
                </a:lnTo>
                <a:lnTo>
                  <a:pt x="933478" y="1337911"/>
                </a:lnTo>
                <a:lnTo>
                  <a:pt x="928713" y="1331239"/>
                </a:lnTo>
                <a:lnTo>
                  <a:pt x="924901" y="1324249"/>
                </a:lnTo>
                <a:lnTo>
                  <a:pt x="920772" y="1316942"/>
                </a:lnTo>
                <a:lnTo>
                  <a:pt x="917278" y="1309317"/>
                </a:lnTo>
                <a:lnTo>
                  <a:pt x="914101" y="1301056"/>
                </a:lnTo>
                <a:lnTo>
                  <a:pt x="911560" y="1292796"/>
                </a:lnTo>
                <a:lnTo>
                  <a:pt x="909019" y="1284218"/>
                </a:lnTo>
                <a:lnTo>
                  <a:pt x="907113" y="1275004"/>
                </a:lnTo>
                <a:lnTo>
                  <a:pt x="905842" y="1265473"/>
                </a:lnTo>
                <a:lnTo>
                  <a:pt x="904889" y="1255624"/>
                </a:lnTo>
                <a:lnTo>
                  <a:pt x="903936" y="1245457"/>
                </a:lnTo>
                <a:lnTo>
                  <a:pt x="903619" y="1234337"/>
                </a:lnTo>
                <a:lnTo>
                  <a:pt x="903619" y="1226712"/>
                </a:lnTo>
                <a:lnTo>
                  <a:pt x="903936" y="1218769"/>
                </a:lnTo>
                <a:lnTo>
                  <a:pt x="904889" y="1211144"/>
                </a:lnTo>
                <a:lnTo>
                  <a:pt x="905525" y="1203519"/>
                </a:lnTo>
                <a:lnTo>
                  <a:pt x="906478" y="1196530"/>
                </a:lnTo>
                <a:lnTo>
                  <a:pt x="907430" y="1189222"/>
                </a:lnTo>
                <a:lnTo>
                  <a:pt x="908701" y="1182233"/>
                </a:lnTo>
                <a:lnTo>
                  <a:pt x="910289" y="1175243"/>
                </a:lnTo>
                <a:lnTo>
                  <a:pt x="912195" y="1168571"/>
                </a:lnTo>
                <a:lnTo>
                  <a:pt x="914101" y="1161899"/>
                </a:lnTo>
                <a:lnTo>
                  <a:pt x="916007" y="1155545"/>
                </a:lnTo>
                <a:lnTo>
                  <a:pt x="918548" y="1149191"/>
                </a:lnTo>
                <a:lnTo>
                  <a:pt x="920772" y="1142837"/>
                </a:lnTo>
                <a:lnTo>
                  <a:pt x="923313" y="1136800"/>
                </a:lnTo>
                <a:lnTo>
                  <a:pt x="926172" y="1130764"/>
                </a:lnTo>
                <a:lnTo>
                  <a:pt x="929031" y="1125045"/>
                </a:lnTo>
                <a:lnTo>
                  <a:pt x="935066" y="1113607"/>
                </a:lnTo>
                <a:lnTo>
                  <a:pt x="942055" y="1103123"/>
                </a:lnTo>
                <a:lnTo>
                  <a:pt x="949361" y="1092956"/>
                </a:lnTo>
                <a:lnTo>
                  <a:pt x="957620" y="1083425"/>
                </a:lnTo>
                <a:lnTo>
                  <a:pt x="966196" y="1074211"/>
                </a:lnTo>
                <a:lnTo>
                  <a:pt x="975090" y="1065633"/>
                </a:lnTo>
                <a:lnTo>
                  <a:pt x="984620" y="1057690"/>
                </a:lnTo>
                <a:lnTo>
                  <a:pt x="994150" y="1049748"/>
                </a:lnTo>
                <a:lnTo>
                  <a:pt x="1004632" y="1042440"/>
                </a:lnTo>
                <a:lnTo>
                  <a:pt x="1015115" y="1036086"/>
                </a:lnTo>
                <a:lnTo>
                  <a:pt x="1025915" y="1029732"/>
                </a:lnTo>
                <a:lnTo>
                  <a:pt x="1037033" y="1024013"/>
                </a:lnTo>
                <a:lnTo>
                  <a:pt x="1048468" y="1019247"/>
                </a:lnTo>
                <a:lnTo>
                  <a:pt x="1060221" y="1014482"/>
                </a:lnTo>
                <a:lnTo>
                  <a:pt x="1071657" y="1010034"/>
                </a:lnTo>
                <a:lnTo>
                  <a:pt x="1083728" y="1006539"/>
                </a:lnTo>
                <a:lnTo>
                  <a:pt x="1095798" y="1003044"/>
                </a:lnTo>
                <a:lnTo>
                  <a:pt x="1108187" y="1000185"/>
                </a:lnTo>
                <a:lnTo>
                  <a:pt x="1120575" y="997643"/>
                </a:lnTo>
                <a:lnTo>
                  <a:pt x="1132964" y="995737"/>
                </a:lnTo>
                <a:lnTo>
                  <a:pt x="1145035" y="994466"/>
                </a:lnTo>
                <a:lnTo>
                  <a:pt x="1157423" y="993513"/>
                </a:lnTo>
                <a:lnTo>
                  <a:pt x="1169811" y="992560"/>
                </a:lnTo>
                <a:lnTo>
                  <a:pt x="1181882" y="992242"/>
                </a:lnTo>
                <a:lnTo>
                  <a:pt x="1181882" y="909637"/>
                </a:lnTo>
                <a:close/>
                <a:moveTo>
                  <a:pt x="394970" y="682625"/>
                </a:moveTo>
                <a:lnTo>
                  <a:pt x="395757" y="683675"/>
                </a:lnTo>
                <a:lnTo>
                  <a:pt x="559588" y="1049525"/>
                </a:lnTo>
                <a:lnTo>
                  <a:pt x="603624" y="895761"/>
                </a:lnTo>
                <a:lnTo>
                  <a:pt x="599439" y="894715"/>
                </a:lnTo>
                <a:lnTo>
                  <a:pt x="591184" y="892492"/>
                </a:lnTo>
                <a:lnTo>
                  <a:pt x="583564" y="889635"/>
                </a:lnTo>
                <a:lnTo>
                  <a:pt x="576579" y="886142"/>
                </a:lnTo>
                <a:lnTo>
                  <a:pt x="569912" y="882015"/>
                </a:lnTo>
                <a:lnTo>
                  <a:pt x="563562" y="877887"/>
                </a:lnTo>
                <a:lnTo>
                  <a:pt x="557529" y="873125"/>
                </a:lnTo>
                <a:lnTo>
                  <a:pt x="552132" y="868362"/>
                </a:lnTo>
                <a:lnTo>
                  <a:pt x="547052" y="863282"/>
                </a:lnTo>
                <a:lnTo>
                  <a:pt x="542607" y="858202"/>
                </a:lnTo>
                <a:lnTo>
                  <a:pt x="538479" y="852487"/>
                </a:lnTo>
                <a:lnTo>
                  <a:pt x="534352" y="847090"/>
                </a:lnTo>
                <a:lnTo>
                  <a:pt x="531177" y="841375"/>
                </a:lnTo>
                <a:lnTo>
                  <a:pt x="527684" y="835660"/>
                </a:lnTo>
                <a:lnTo>
                  <a:pt x="525144" y="829944"/>
                </a:lnTo>
                <a:lnTo>
                  <a:pt x="522287" y="824229"/>
                </a:lnTo>
                <a:lnTo>
                  <a:pt x="520064" y="819149"/>
                </a:lnTo>
                <a:lnTo>
                  <a:pt x="516254" y="808672"/>
                </a:lnTo>
                <a:lnTo>
                  <a:pt x="513714" y="799782"/>
                </a:lnTo>
                <a:lnTo>
                  <a:pt x="511809" y="791527"/>
                </a:lnTo>
                <a:lnTo>
                  <a:pt x="510222" y="785494"/>
                </a:lnTo>
                <a:lnTo>
                  <a:pt x="509587" y="780414"/>
                </a:lnTo>
                <a:lnTo>
                  <a:pt x="515302" y="783589"/>
                </a:lnTo>
                <a:lnTo>
                  <a:pt x="522287" y="787399"/>
                </a:lnTo>
                <a:lnTo>
                  <a:pt x="531812" y="791527"/>
                </a:lnTo>
                <a:lnTo>
                  <a:pt x="542924" y="796289"/>
                </a:lnTo>
                <a:lnTo>
                  <a:pt x="556577" y="801052"/>
                </a:lnTo>
                <a:lnTo>
                  <a:pt x="563879" y="803274"/>
                </a:lnTo>
                <a:lnTo>
                  <a:pt x="571499" y="805497"/>
                </a:lnTo>
                <a:lnTo>
                  <a:pt x="579437" y="807719"/>
                </a:lnTo>
                <a:lnTo>
                  <a:pt x="587692" y="809307"/>
                </a:lnTo>
                <a:lnTo>
                  <a:pt x="596899" y="810894"/>
                </a:lnTo>
                <a:lnTo>
                  <a:pt x="605789" y="811847"/>
                </a:lnTo>
                <a:lnTo>
                  <a:pt x="614997" y="813117"/>
                </a:lnTo>
                <a:lnTo>
                  <a:pt x="624522" y="813752"/>
                </a:lnTo>
                <a:lnTo>
                  <a:pt x="634365" y="813752"/>
                </a:lnTo>
                <a:lnTo>
                  <a:pt x="644207" y="813434"/>
                </a:lnTo>
                <a:lnTo>
                  <a:pt x="654367" y="812482"/>
                </a:lnTo>
                <a:lnTo>
                  <a:pt x="664210" y="810894"/>
                </a:lnTo>
                <a:lnTo>
                  <a:pt x="674687" y="808989"/>
                </a:lnTo>
                <a:lnTo>
                  <a:pt x="684530" y="806132"/>
                </a:lnTo>
                <a:lnTo>
                  <a:pt x="695007" y="802639"/>
                </a:lnTo>
                <a:lnTo>
                  <a:pt x="705485" y="798194"/>
                </a:lnTo>
                <a:lnTo>
                  <a:pt x="715645" y="793432"/>
                </a:lnTo>
                <a:lnTo>
                  <a:pt x="725805" y="787717"/>
                </a:lnTo>
                <a:lnTo>
                  <a:pt x="731202" y="784224"/>
                </a:lnTo>
                <a:lnTo>
                  <a:pt x="735965" y="781049"/>
                </a:lnTo>
                <a:lnTo>
                  <a:pt x="741045" y="777239"/>
                </a:lnTo>
                <a:lnTo>
                  <a:pt x="746125" y="773112"/>
                </a:lnTo>
                <a:lnTo>
                  <a:pt x="745490" y="778192"/>
                </a:lnTo>
                <a:lnTo>
                  <a:pt x="744537" y="784224"/>
                </a:lnTo>
                <a:lnTo>
                  <a:pt x="743267" y="792162"/>
                </a:lnTo>
                <a:lnTo>
                  <a:pt x="740727" y="801369"/>
                </a:lnTo>
                <a:lnTo>
                  <a:pt x="737870" y="811529"/>
                </a:lnTo>
                <a:lnTo>
                  <a:pt x="733742" y="822642"/>
                </a:lnTo>
                <a:lnTo>
                  <a:pt x="731520" y="828357"/>
                </a:lnTo>
                <a:lnTo>
                  <a:pt x="728980" y="834389"/>
                </a:lnTo>
                <a:lnTo>
                  <a:pt x="726122" y="840105"/>
                </a:lnTo>
                <a:lnTo>
                  <a:pt x="722630" y="845820"/>
                </a:lnTo>
                <a:lnTo>
                  <a:pt x="719455" y="851535"/>
                </a:lnTo>
                <a:lnTo>
                  <a:pt x="715327" y="856932"/>
                </a:lnTo>
                <a:lnTo>
                  <a:pt x="711200" y="862330"/>
                </a:lnTo>
                <a:lnTo>
                  <a:pt x="706755" y="867410"/>
                </a:lnTo>
                <a:lnTo>
                  <a:pt x="701675" y="872490"/>
                </a:lnTo>
                <a:lnTo>
                  <a:pt x="696277" y="877252"/>
                </a:lnTo>
                <a:lnTo>
                  <a:pt x="690245" y="881380"/>
                </a:lnTo>
                <a:lnTo>
                  <a:pt x="684212" y="885507"/>
                </a:lnTo>
                <a:lnTo>
                  <a:pt x="677545" y="888682"/>
                </a:lnTo>
                <a:lnTo>
                  <a:pt x="670560" y="891857"/>
                </a:lnTo>
                <a:lnTo>
                  <a:pt x="665453" y="893560"/>
                </a:lnTo>
                <a:lnTo>
                  <a:pt x="689003" y="1042327"/>
                </a:lnTo>
                <a:lnTo>
                  <a:pt x="869161" y="687669"/>
                </a:lnTo>
                <a:lnTo>
                  <a:pt x="870268" y="686119"/>
                </a:lnTo>
                <a:lnTo>
                  <a:pt x="882968" y="693106"/>
                </a:lnTo>
                <a:lnTo>
                  <a:pt x="895033" y="700094"/>
                </a:lnTo>
                <a:lnTo>
                  <a:pt x="907098" y="707399"/>
                </a:lnTo>
                <a:lnTo>
                  <a:pt x="919163" y="715339"/>
                </a:lnTo>
                <a:lnTo>
                  <a:pt x="930593" y="723597"/>
                </a:lnTo>
                <a:lnTo>
                  <a:pt x="942023" y="732173"/>
                </a:lnTo>
                <a:lnTo>
                  <a:pt x="953136" y="740748"/>
                </a:lnTo>
                <a:lnTo>
                  <a:pt x="964248" y="750277"/>
                </a:lnTo>
                <a:lnTo>
                  <a:pt x="975361" y="759488"/>
                </a:lnTo>
                <a:lnTo>
                  <a:pt x="985838" y="769651"/>
                </a:lnTo>
                <a:lnTo>
                  <a:pt x="996316" y="779497"/>
                </a:lnTo>
                <a:lnTo>
                  <a:pt x="1006158" y="789978"/>
                </a:lnTo>
                <a:lnTo>
                  <a:pt x="1016318" y="800777"/>
                </a:lnTo>
                <a:lnTo>
                  <a:pt x="1026161" y="811576"/>
                </a:lnTo>
                <a:lnTo>
                  <a:pt x="1036003" y="823010"/>
                </a:lnTo>
                <a:lnTo>
                  <a:pt x="1045211" y="834444"/>
                </a:lnTo>
                <a:lnTo>
                  <a:pt x="1054736" y="846196"/>
                </a:lnTo>
                <a:lnTo>
                  <a:pt x="1063626" y="858583"/>
                </a:lnTo>
                <a:lnTo>
                  <a:pt x="1072516" y="870335"/>
                </a:lnTo>
                <a:lnTo>
                  <a:pt x="1081088" y="883039"/>
                </a:lnTo>
                <a:lnTo>
                  <a:pt x="1089343" y="895744"/>
                </a:lnTo>
                <a:lnTo>
                  <a:pt x="1097916" y="908766"/>
                </a:lnTo>
                <a:lnTo>
                  <a:pt x="1105853" y="922105"/>
                </a:lnTo>
                <a:lnTo>
                  <a:pt x="1113791" y="935763"/>
                </a:lnTo>
                <a:lnTo>
                  <a:pt x="1116310" y="940278"/>
                </a:lnTo>
                <a:lnTo>
                  <a:pt x="1109662" y="941335"/>
                </a:lnTo>
                <a:lnTo>
                  <a:pt x="1096327" y="944190"/>
                </a:lnTo>
                <a:lnTo>
                  <a:pt x="1082992" y="947046"/>
                </a:lnTo>
                <a:lnTo>
                  <a:pt x="1069657" y="950854"/>
                </a:lnTo>
                <a:lnTo>
                  <a:pt x="1056640" y="954979"/>
                </a:lnTo>
                <a:lnTo>
                  <a:pt x="1043622" y="959421"/>
                </a:lnTo>
                <a:lnTo>
                  <a:pt x="1030922" y="964498"/>
                </a:lnTo>
                <a:lnTo>
                  <a:pt x="1018540" y="969893"/>
                </a:lnTo>
                <a:lnTo>
                  <a:pt x="1006157" y="975604"/>
                </a:lnTo>
                <a:lnTo>
                  <a:pt x="994092" y="981951"/>
                </a:lnTo>
                <a:lnTo>
                  <a:pt x="982980" y="988932"/>
                </a:lnTo>
                <a:lnTo>
                  <a:pt x="971550" y="996230"/>
                </a:lnTo>
                <a:lnTo>
                  <a:pt x="960437" y="1003845"/>
                </a:lnTo>
                <a:lnTo>
                  <a:pt x="949960" y="1011778"/>
                </a:lnTo>
                <a:lnTo>
                  <a:pt x="939482" y="1020663"/>
                </a:lnTo>
                <a:lnTo>
                  <a:pt x="929640" y="1029547"/>
                </a:lnTo>
                <a:lnTo>
                  <a:pt x="920432" y="1039067"/>
                </a:lnTo>
                <a:lnTo>
                  <a:pt x="911542" y="1048904"/>
                </a:lnTo>
                <a:lnTo>
                  <a:pt x="902970" y="1059375"/>
                </a:lnTo>
                <a:lnTo>
                  <a:pt x="895032" y="1070163"/>
                </a:lnTo>
                <a:lnTo>
                  <a:pt x="887412" y="1081587"/>
                </a:lnTo>
                <a:lnTo>
                  <a:pt x="880745" y="1093327"/>
                </a:lnTo>
                <a:lnTo>
                  <a:pt x="874395" y="1105385"/>
                </a:lnTo>
                <a:lnTo>
                  <a:pt x="868362" y="1118078"/>
                </a:lnTo>
                <a:lnTo>
                  <a:pt x="863282" y="1131087"/>
                </a:lnTo>
                <a:lnTo>
                  <a:pt x="858520" y="1144732"/>
                </a:lnTo>
                <a:lnTo>
                  <a:pt x="854710" y="1158376"/>
                </a:lnTo>
                <a:lnTo>
                  <a:pt x="851535" y="1172655"/>
                </a:lnTo>
                <a:lnTo>
                  <a:pt x="848995" y="1187886"/>
                </a:lnTo>
                <a:lnTo>
                  <a:pt x="847090" y="1202800"/>
                </a:lnTo>
                <a:lnTo>
                  <a:pt x="845820" y="1218348"/>
                </a:lnTo>
                <a:lnTo>
                  <a:pt x="845502" y="1234531"/>
                </a:lnTo>
                <a:lnTo>
                  <a:pt x="845502" y="1245320"/>
                </a:lnTo>
                <a:lnTo>
                  <a:pt x="846137" y="1255474"/>
                </a:lnTo>
                <a:lnTo>
                  <a:pt x="847090" y="1265310"/>
                </a:lnTo>
                <a:lnTo>
                  <a:pt x="848360" y="1274830"/>
                </a:lnTo>
                <a:lnTo>
                  <a:pt x="849630" y="1284349"/>
                </a:lnTo>
                <a:lnTo>
                  <a:pt x="851535" y="1293234"/>
                </a:lnTo>
                <a:lnTo>
                  <a:pt x="853757" y="1301801"/>
                </a:lnTo>
                <a:lnTo>
                  <a:pt x="855980" y="1310686"/>
                </a:lnTo>
                <a:lnTo>
                  <a:pt x="858520" y="1318619"/>
                </a:lnTo>
                <a:lnTo>
                  <a:pt x="861695" y="1326552"/>
                </a:lnTo>
                <a:lnTo>
                  <a:pt x="864552" y="1334167"/>
                </a:lnTo>
                <a:lnTo>
                  <a:pt x="868362" y="1341783"/>
                </a:lnTo>
                <a:lnTo>
                  <a:pt x="871537" y="1348764"/>
                </a:lnTo>
                <a:lnTo>
                  <a:pt x="875665" y="1355744"/>
                </a:lnTo>
                <a:lnTo>
                  <a:pt x="879792" y="1362408"/>
                </a:lnTo>
                <a:lnTo>
                  <a:pt x="883920" y="1368754"/>
                </a:lnTo>
                <a:lnTo>
                  <a:pt x="888682" y="1375100"/>
                </a:lnTo>
                <a:lnTo>
                  <a:pt x="893445" y="1381129"/>
                </a:lnTo>
                <a:lnTo>
                  <a:pt x="898207" y="1386841"/>
                </a:lnTo>
                <a:lnTo>
                  <a:pt x="902970" y="1391918"/>
                </a:lnTo>
                <a:lnTo>
                  <a:pt x="908367" y="1397312"/>
                </a:lnTo>
                <a:lnTo>
                  <a:pt x="913765" y="1402707"/>
                </a:lnTo>
                <a:lnTo>
                  <a:pt x="919162" y="1407784"/>
                </a:lnTo>
                <a:lnTo>
                  <a:pt x="924877" y="1412543"/>
                </a:lnTo>
                <a:lnTo>
                  <a:pt x="930592" y="1416986"/>
                </a:lnTo>
                <a:lnTo>
                  <a:pt x="936307" y="1421428"/>
                </a:lnTo>
                <a:lnTo>
                  <a:pt x="948055" y="1429678"/>
                </a:lnTo>
                <a:lnTo>
                  <a:pt x="960437" y="1436976"/>
                </a:lnTo>
                <a:lnTo>
                  <a:pt x="973137" y="1444592"/>
                </a:lnTo>
                <a:lnTo>
                  <a:pt x="814387" y="1444592"/>
                </a:lnTo>
                <a:lnTo>
                  <a:pt x="816610" y="1504564"/>
                </a:lnTo>
                <a:lnTo>
                  <a:pt x="817245" y="1517891"/>
                </a:lnTo>
                <a:lnTo>
                  <a:pt x="818515" y="1531218"/>
                </a:lnTo>
                <a:lnTo>
                  <a:pt x="820102" y="1544545"/>
                </a:lnTo>
                <a:lnTo>
                  <a:pt x="822642" y="1557872"/>
                </a:lnTo>
                <a:lnTo>
                  <a:pt x="825182" y="1571199"/>
                </a:lnTo>
                <a:lnTo>
                  <a:pt x="826449" y="1576388"/>
                </a:lnTo>
                <a:lnTo>
                  <a:pt x="0" y="1576388"/>
                </a:lnTo>
                <a:lnTo>
                  <a:pt x="318" y="1541768"/>
                </a:lnTo>
                <a:lnTo>
                  <a:pt x="953" y="1506831"/>
                </a:lnTo>
                <a:lnTo>
                  <a:pt x="2223" y="1472211"/>
                </a:lnTo>
                <a:lnTo>
                  <a:pt x="4128" y="1437274"/>
                </a:lnTo>
                <a:lnTo>
                  <a:pt x="6668" y="1402972"/>
                </a:lnTo>
                <a:lnTo>
                  <a:pt x="9843" y="1368352"/>
                </a:lnTo>
                <a:lnTo>
                  <a:pt x="13335" y="1334049"/>
                </a:lnTo>
                <a:lnTo>
                  <a:pt x="17780" y="1300065"/>
                </a:lnTo>
                <a:lnTo>
                  <a:pt x="22860" y="1266398"/>
                </a:lnTo>
                <a:lnTo>
                  <a:pt x="28258" y="1233049"/>
                </a:lnTo>
                <a:lnTo>
                  <a:pt x="31750" y="1216215"/>
                </a:lnTo>
                <a:lnTo>
                  <a:pt x="35243" y="1200017"/>
                </a:lnTo>
                <a:lnTo>
                  <a:pt x="38418" y="1183501"/>
                </a:lnTo>
                <a:lnTo>
                  <a:pt x="42228" y="1166985"/>
                </a:lnTo>
                <a:lnTo>
                  <a:pt x="46038" y="1151104"/>
                </a:lnTo>
                <a:lnTo>
                  <a:pt x="50483" y="1135224"/>
                </a:lnTo>
                <a:lnTo>
                  <a:pt x="54928" y="1119026"/>
                </a:lnTo>
                <a:lnTo>
                  <a:pt x="59373" y="1103462"/>
                </a:lnTo>
                <a:lnTo>
                  <a:pt x="64135" y="1087899"/>
                </a:lnTo>
                <a:lnTo>
                  <a:pt x="69215" y="1072336"/>
                </a:lnTo>
                <a:lnTo>
                  <a:pt x="74613" y="1057091"/>
                </a:lnTo>
                <a:lnTo>
                  <a:pt x="79693" y="1042163"/>
                </a:lnTo>
                <a:lnTo>
                  <a:pt x="85408" y="1027235"/>
                </a:lnTo>
                <a:lnTo>
                  <a:pt x="91440" y="1012308"/>
                </a:lnTo>
                <a:lnTo>
                  <a:pt x="97473" y="997697"/>
                </a:lnTo>
                <a:lnTo>
                  <a:pt x="103823" y="983405"/>
                </a:lnTo>
                <a:lnTo>
                  <a:pt x="110490" y="969112"/>
                </a:lnTo>
                <a:lnTo>
                  <a:pt x="117475" y="955455"/>
                </a:lnTo>
                <a:lnTo>
                  <a:pt x="124460" y="941162"/>
                </a:lnTo>
                <a:lnTo>
                  <a:pt x="132398" y="927822"/>
                </a:lnTo>
                <a:lnTo>
                  <a:pt x="140018" y="914483"/>
                </a:lnTo>
                <a:lnTo>
                  <a:pt x="147638" y="901143"/>
                </a:lnTo>
                <a:lnTo>
                  <a:pt x="155893" y="888438"/>
                </a:lnTo>
                <a:lnTo>
                  <a:pt x="164465" y="875734"/>
                </a:lnTo>
                <a:lnTo>
                  <a:pt x="173038" y="863347"/>
                </a:lnTo>
                <a:lnTo>
                  <a:pt x="181928" y="851278"/>
                </a:lnTo>
                <a:lnTo>
                  <a:pt x="191453" y="839526"/>
                </a:lnTo>
                <a:lnTo>
                  <a:pt x="200978" y="827774"/>
                </a:lnTo>
                <a:lnTo>
                  <a:pt x="210820" y="816340"/>
                </a:lnTo>
                <a:lnTo>
                  <a:pt x="220663" y="805224"/>
                </a:lnTo>
                <a:lnTo>
                  <a:pt x="231458" y="794743"/>
                </a:lnTo>
                <a:lnTo>
                  <a:pt x="242253" y="783944"/>
                </a:lnTo>
                <a:lnTo>
                  <a:pt x="253048" y="773780"/>
                </a:lnTo>
                <a:lnTo>
                  <a:pt x="264478" y="763934"/>
                </a:lnTo>
                <a:lnTo>
                  <a:pt x="275908" y="754088"/>
                </a:lnTo>
                <a:lnTo>
                  <a:pt x="287973" y="744877"/>
                </a:lnTo>
                <a:lnTo>
                  <a:pt x="300355" y="736302"/>
                </a:lnTo>
                <a:lnTo>
                  <a:pt x="312738" y="727409"/>
                </a:lnTo>
                <a:lnTo>
                  <a:pt x="325755" y="719151"/>
                </a:lnTo>
                <a:lnTo>
                  <a:pt x="339090" y="711210"/>
                </a:lnTo>
                <a:lnTo>
                  <a:pt x="352425" y="703588"/>
                </a:lnTo>
                <a:lnTo>
                  <a:pt x="366395" y="695965"/>
                </a:lnTo>
                <a:lnTo>
                  <a:pt x="380365" y="689295"/>
                </a:lnTo>
                <a:lnTo>
                  <a:pt x="394970" y="682625"/>
                </a:lnTo>
                <a:close/>
                <a:moveTo>
                  <a:pt x="634524" y="0"/>
                </a:moveTo>
                <a:lnTo>
                  <a:pt x="643726" y="635"/>
                </a:lnTo>
                <a:lnTo>
                  <a:pt x="653881" y="1270"/>
                </a:lnTo>
                <a:lnTo>
                  <a:pt x="664353" y="2857"/>
                </a:lnTo>
                <a:lnTo>
                  <a:pt x="675142" y="4445"/>
                </a:lnTo>
                <a:lnTo>
                  <a:pt x="686566" y="6350"/>
                </a:lnTo>
                <a:lnTo>
                  <a:pt x="697989" y="8890"/>
                </a:lnTo>
                <a:lnTo>
                  <a:pt x="709731" y="11430"/>
                </a:lnTo>
                <a:lnTo>
                  <a:pt x="721789" y="14605"/>
                </a:lnTo>
                <a:lnTo>
                  <a:pt x="733848" y="18415"/>
                </a:lnTo>
                <a:lnTo>
                  <a:pt x="746223" y="22542"/>
                </a:lnTo>
                <a:lnTo>
                  <a:pt x="758282" y="26987"/>
                </a:lnTo>
                <a:lnTo>
                  <a:pt x="770340" y="32385"/>
                </a:lnTo>
                <a:lnTo>
                  <a:pt x="782399" y="38100"/>
                </a:lnTo>
                <a:lnTo>
                  <a:pt x="793823" y="44450"/>
                </a:lnTo>
                <a:lnTo>
                  <a:pt x="805247" y="51117"/>
                </a:lnTo>
                <a:lnTo>
                  <a:pt x="816353" y="58737"/>
                </a:lnTo>
                <a:lnTo>
                  <a:pt x="826825" y="66992"/>
                </a:lnTo>
                <a:lnTo>
                  <a:pt x="831902" y="71120"/>
                </a:lnTo>
                <a:lnTo>
                  <a:pt x="836980" y="75565"/>
                </a:lnTo>
                <a:lnTo>
                  <a:pt x="842057" y="80327"/>
                </a:lnTo>
                <a:lnTo>
                  <a:pt x="846817" y="84772"/>
                </a:lnTo>
                <a:lnTo>
                  <a:pt x="851259" y="89852"/>
                </a:lnTo>
                <a:lnTo>
                  <a:pt x="856019" y="94932"/>
                </a:lnTo>
                <a:lnTo>
                  <a:pt x="860462" y="100330"/>
                </a:lnTo>
                <a:lnTo>
                  <a:pt x="864270" y="105727"/>
                </a:lnTo>
                <a:lnTo>
                  <a:pt x="868395" y="111125"/>
                </a:lnTo>
                <a:lnTo>
                  <a:pt x="871886" y="116840"/>
                </a:lnTo>
                <a:lnTo>
                  <a:pt x="875694" y="122872"/>
                </a:lnTo>
                <a:lnTo>
                  <a:pt x="879185" y="129222"/>
                </a:lnTo>
                <a:lnTo>
                  <a:pt x="882358" y="135572"/>
                </a:lnTo>
                <a:lnTo>
                  <a:pt x="885531" y="142240"/>
                </a:lnTo>
                <a:lnTo>
                  <a:pt x="888070" y="148907"/>
                </a:lnTo>
                <a:lnTo>
                  <a:pt x="890291" y="155892"/>
                </a:lnTo>
                <a:lnTo>
                  <a:pt x="892830" y="162877"/>
                </a:lnTo>
                <a:lnTo>
                  <a:pt x="894734" y="170497"/>
                </a:lnTo>
                <a:lnTo>
                  <a:pt x="896321" y="178117"/>
                </a:lnTo>
                <a:lnTo>
                  <a:pt x="898225" y="185737"/>
                </a:lnTo>
                <a:lnTo>
                  <a:pt x="899177" y="193675"/>
                </a:lnTo>
                <a:lnTo>
                  <a:pt x="900129" y="201930"/>
                </a:lnTo>
                <a:lnTo>
                  <a:pt x="900763" y="210185"/>
                </a:lnTo>
                <a:lnTo>
                  <a:pt x="901081" y="218757"/>
                </a:lnTo>
                <a:lnTo>
                  <a:pt x="901081" y="227647"/>
                </a:lnTo>
                <a:lnTo>
                  <a:pt x="901081" y="236537"/>
                </a:lnTo>
                <a:lnTo>
                  <a:pt x="900446" y="245745"/>
                </a:lnTo>
                <a:lnTo>
                  <a:pt x="899494" y="255587"/>
                </a:lnTo>
                <a:lnTo>
                  <a:pt x="898225" y="265112"/>
                </a:lnTo>
                <a:lnTo>
                  <a:pt x="896638" y="274955"/>
                </a:lnTo>
                <a:lnTo>
                  <a:pt x="898225" y="275272"/>
                </a:lnTo>
                <a:lnTo>
                  <a:pt x="901715" y="276542"/>
                </a:lnTo>
                <a:lnTo>
                  <a:pt x="903937" y="277812"/>
                </a:lnTo>
                <a:lnTo>
                  <a:pt x="906793" y="279400"/>
                </a:lnTo>
                <a:lnTo>
                  <a:pt x="909648" y="281305"/>
                </a:lnTo>
                <a:lnTo>
                  <a:pt x="912822" y="283845"/>
                </a:lnTo>
                <a:lnTo>
                  <a:pt x="915678" y="287020"/>
                </a:lnTo>
                <a:lnTo>
                  <a:pt x="918851" y="290830"/>
                </a:lnTo>
                <a:lnTo>
                  <a:pt x="921390" y="295275"/>
                </a:lnTo>
                <a:lnTo>
                  <a:pt x="923928" y="300672"/>
                </a:lnTo>
                <a:lnTo>
                  <a:pt x="925832" y="306705"/>
                </a:lnTo>
                <a:lnTo>
                  <a:pt x="927419" y="313690"/>
                </a:lnTo>
                <a:lnTo>
                  <a:pt x="928371" y="321310"/>
                </a:lnTo>
                <a:lnTo>
                  <a:pt x="928688" y="330200"/>
                </a:lnTo>
                <a:lnTo>
                  <a:pt x="928688" y="339407"/>
                </a:lnTo>
                <a:lnTo>
                  <a:pt x="928371" y="347662"/>
                </a:lnTo>
                <a:lnTo>
                  <a:pt x="927736" y="355282"/>
                </a:lnTo>
                <a:lnTo>
                  <a:pt x="927102" y="362902"/>
                </a:lnTo>
                <a:lnTo>
                  <a:pt x="926150" y="369570"/>
                </a:lnTo>
                <a:lnTo>
                  <a:pt x="925198" y="375920"/>
                </a:lnTo>
                <a:lnTo>
                  <a:pt x="923928" y="381317"/>
                </a:lnTo>
                <a:lnTo>
                  <a:pt x="922024" y="386715"/>
                </a:lnTo>
                <a:lnTo>
                  <a:pt x="920438" y="391477"/>
                </a:lnTo>
                <a:lnTo>
                  <a:pt x="918851" y="396240"/>
                </a:lnTo>
                <a:lnTo>
                  <a:pt x="916630" y="400367"/>
                </a:lnTo>
                <a:lnTo>
                  <a:pt x="914408" y="404177"/>
                </a:lnTo>
                <a:lnTo>
                  <a:pt x="912504" y="407987"/>
                </a:lnTo>
                <a:lnTo>
                  <a:pt x="909966" y="411480"/>
                </a:lnTo>
                <a:lnTo>
                  <a:pt x="905206" y="417830"/>
                </a:lnTo>
                <a:lnTo>
                  <a:pt x="902350" y="421005"/>
                </a:lnTo>
                <a:lnTo>
                  <a:pt x="899811" y="424180"/>
                </a:lnTo>
                <a:lnTo>
                  <a:pt x="896955" y="428307"/>
                </a:lnTo>
                <a:lnTo>
                  <a:pt x="894417" y="433070"/>
                </a:lnTo>
                <a:lnTo>
                  <a:pt x="891878" y="438785"/>
                </a:lnTo>
                <a:lnTo>
                  <a:pt x="889657" y="445452"/>
                </a:lnTo>
                <a:lnTo>
                  <a:pt x="887753" y="453390"/>
                </a:lnTo>
                <a:lnTo>
                  <a:pt x="886483" y="462597"/>
                </a:lnTo>
                <a:lnTo>
                  <a:pt x="884579" y="473075"/>
                </a:lnTo>
                <a:lnTo>
                  <a:pt x="882675" y="483552"/>
                </a:lnTo>
                <a:lnTo>
                  <a:pt x="880454" y="494665"/>
                </a:lnTo>
                <a:lnTo>
                  <a:pt x="877281" y="506095"/>
                </a:lnTo>
                <a:lnTo>
                  <a:pt x="873790" y="516890"/>
                </a:lnTo>
                <a:lnTo>
                  <a:pt x="869665" y="528320"/>
                </a:lnTo>
                <a:lnTo>
                  <a:pt x="864905" y="540067"/>
                </a:lnTo>
                <a:lnTo>
                  <a:pt x="860145" y="551497"/>
                </a:lnTo>
                <a:lnTo>
                  <a:pt x="854750" y="562927"/>
                </a:lnTo>
                <a:lnTo>
                  <a:pt x="848721" y="574040"/>
                </a:lnTo>
                <a:lnTo>
                  <a:pt x="842374" y="585470"/>
                </a:lnTo>
                <a:lnTo>
                  <a:pt x="835710" y="596900"/>
                </a:lnTo>
                <a:lnTo>
                  <a:pt x="828729" y="608012"/>
                </a:lnTo>
                <a:lnTo>
                  <a:pt x="821113" y="618490"/>
                </a:lnTo>
                <a:lnTo>
                  <a:pt x="812863" y="629285"/>
                </a:lnTo>
                <a:lnTo>
                  <a:pt x="804929" y="639127"/>
                </a:lnTo>
                <a:lnTo>
                  <a:pt x="796361" y="649287"/>
                </a:lnTo>
                <a:lnTo>
                  <a:pt x="787159" y="659130"/>
                </a:lnTo>
                <a:lnTo>
                  <a:pt x="777956" y="668020"/>
                </a:lnTo>
                <a:lnTo>
                  <a:pt x="768119" y="676592"/>
                </a:lnTo>
                <a:lnTo>
                  <a:pt x="758599" y="685165"/>
                </a:lnTo>
                <a:lnTo>
                  <a:pt x="748127" y="692785"/>
                </a:lnTo>
                <a:lnTo>
                  <a:pt x="737973" y="700087"/>
                </a:lnTo>
                <a:lnTo>
                  <a:pt x="727184" y="706755"/>
                </a:lnTo>
                <a:lnTo>
                  <a:pt x="716077" y="712470"/>
                </a:lnTo>
                <a:lnTo>
                  <a:pt x="705288" y="717867"/>
                </a:lnTo>
                <a:lnTo>
                  <a:pt x="693864" y="722312"/>
                </a:lnTo>
                <a:lnTo>
                  <a:pt x="682123" y="726122"/>
                </a:lnTo>
                <a:lnTo>
                  <a:pt x="676411" y="727710"/>
                </a:lnTo>
                <a:lnTo>
                  <a:pt x="670382" y="729297"/>
                </a:lnTo>
                <a:lnTo>
                  <a:pt x="664353" y="730567"/>
                </a:lnTo>
                <a:lnTo>
                  <a:pt x="658641" y="731520"/>
                </a:lnTo>
                <a:lnTo>
                  <a:pt x="652294" y="732472"/>
                </a:lnTo>
                <a:lnTo>
                  <a:pt x="646265" y="732790"/>
                </a:lnTo>
                <a:lnTo>
                  <a:pt x="640236" y="733107"/>
                </a:lnTo>
                <a:lnTo>
                  <a:pt x="634524" y="733425"/>
                </a:lnTo>
                <a:lnTo>
                  <a:pt x="628177" y="733107"/>
                </a:lnTo>
                <a:lnTo>
                  <a:pt x="622148" y="732790"/>
                </a:lnTo>
                <a:lnTo>
                  <a:pt x="616119" y="732472"/>
                </a:lnTo>
                <a:lnTo>
                  <a:pt x="610089" y="731520"/>
                </a:lnTo>
                <a:lnTo>
                  <a:pt x="604060" y="730567"/>
                </a:lnTo>
                <a:lnTo>
                  <a:pt x="598031" y="729297"/>
                </a:lnTo>
                <a:lnTo>
                  <a:pt x="592319" y="727710"/>
                </a:lnTo>
                <a:lnTo>
                  <a:pt x="586290" y="726122"/>
                </a:lnTo>
                <a:lnTo>
                  <a:pt x="574548" y="722312"/>
                </a:lnTo>
                <a:lnTo>
                  <a:pt x="563442" y="717867"/>
                </a:lnTo>
                <a:lnTo>
                  <a:pt x="552335" y="712470"/>
                </a:lnTo>
                <a:lnTo>
                  <a:pt x="541229" y="706755"/>
                </a:lnTo>
                <a:lnTo>
                  <a:pt x="530440" y="700087"/>
                </a:lnTo>
                <a:lnTo>
                  <a:pt x="520285" y="692785"/>
                </a:lnTo>
                <a:lnTo>
                  <a:pt x="510131" y="685165"/>
                </a:lnTo>
                <a:lnTo>
                  <a:pt x="500293" y="676592"/>
                </a:lnTo>
                <a:lnTo>
                  <a:pt x="490456" y="668020"/>
                </a:lnTo>
                <a:lnTo>
                  <a:pt x="481571" y="659130"/>
                </a:lnTo>
                <a:lnTo>
                  <a:pt x="472368" y="649287"/>
                </a:lnTo>
                <a:lnTo>
                  <a:pt x="463800" y="639127"/>
                </a:lnTo>
                <a:lnTo>
                  <a:pt x="455550" y="629285"/>
                </a:lnTo>
                <a:lnTo>
                  <a:pt x="447934" y="618490"/>
                </a:lnTo>
                <a:lnTo>
                  <a:pt x="440001" y="608012"/>
                </a:lnTo>
                <a:lnTo>
                  <a:pt x="433020" y="596900"/>
                </a:lnTo>
                <a:lnTo>
                  <a:pt x="426038" y="585470"/>
                </a:lnTo>
                <a:lnTo>
                  <a:pt x="419692" y="574040"/>
                </a:lnTo>
                <a:lnTo>
                  <a:pt x="413980" y="562927"/>
                </a:lnTo>
                <a:lnTo>
                  <a:pt x="408268" y="551497"/>
                </a:lnTo>
                <a:lnTo>
                  <a:pt x="403508" y="540067"/>
                </a:lnTo>
                <a:lnTo>
                  <a:pt x="399065" y="528320"/>
                </a:lnTo>
                <a:lnTo>
                  <a:pt x="394940" y="516890"/>
                </a:lnTo>
                <a:lnTo>
                  <a:pt x="391449" y="506095"/>
                </a:lnTo>
                <a:lnTo>
                  <a:pt x="388276" y="494665"/>
                </a:lnTo>
                <a:lnTo>
                  <a:pt x="385737" y="483552"/>
                </a:lnTo>
                <a:lnTo>
                  <a:pt x="383834" y="473075"/>
                </a:lnTo>
                <a:lnTo>
                  <a:pt x="382247" y="462597"/>
                </a:lnTo>
                <a:lnTo>
                  <a:pt x="380978" y="453390"/>
                </a:lnTo>
                <a:lnTo>
                  <a:pt x="379074" y="445452"/>
                </a:lnTo>
                <a:lnTo>
                  <a:pt x="376852" y="438785"/>
                </a:lnTo>
                <a:lnTo>
                  <a:pt x="374314" y="433070"/>
                </a:lnTo>
                <a:lnTo>
                  <a:pt x="371458" y="428307"/>
                </a:lnTo>
                <a:lnTo>
                  <a:pt x="368602" y="424180"/>
                </a:lnTo>
                <a:lnTo>
                  <a:pt x="366063" y="421005"/>
                </a:lnTo>
                <a:lnTo>
                  <a:pt x="363842" y="417830"/>
                </a:lnTo>
                <a:lnTo>
                  <a:pt x="358765" y="411480"/>
                </a:lnTo>
                <a:lnTo>
                  <a:pt x="356226" y="407987"/>
                </a:lnTo>
                <a:lnTo>
                  <a:pt x="354005" y="404177"/>
                </a:lnTo>
                <a:lnTo>
                  <a:pt x="352101" y="400367"/>
                </a:lnTo>
                <a:lnTo>
                  <a:pt x="349879" y="396240"/>
                </a:lnTo>
                <a:lnTo>
                  <a:pt x="347975" y="391477"/>
                </a:lnTo>
                <a:lnTo>
                  <a:pt x="346389" y="386715"/>
                </a:lnTo>
                <a:lnTo>
                  <a:pt x="345119" y="381317"/>
                </a:lnTo>
                <a:lnTo>
                  <a:pt x="343533" y="375920"/>
                </a:lnTo>
                <a:lnTo>
                  <a:pt x="342263" y="369570"/>
                </a:lnTo>
                <a:lnTo>
                  <a:pt x="341311" y="362902"/>
                </a:lnTo>
                <a:lnTo>
                  <a:pt x="340677" y="355282"/>
                </a:lnTo>
                <a:lnTo>
                  <a:pt x="340359" y="347662"/>
                </a:lnTo>
                <a:lnTo>
                  <a:pt x="339725" y="339407"/>
                </a:lnTo>
                <a:lnTo>
                  <a:pt x="339725" y="330200"/>
                </a:lnTo>
                <a:lnTo>
                  <a:pt x="340042" y="321310"/>
                </a:lnTo>
                <a:lnTo>
                  <a:pt x="340994" y="313690"/>
                </a:lnTo>
                <a:lnTo>
                  <a:pt x="342581" y="306705"/>
                </a:lnTo>
                <a:lnTo>
                  <a:pt x="344802" y="300672"/>
                </a:lnTo>
                <a:lnTo>
                  <a:pt x="347341" y="295275"/>
                </a:lnTo>
                <a:lnTo>
                  <a:pt x="349879" y="290830"/>
                </a:lnTo>
                <a:lnTo>
                  <a:pt x="352735" y="287020"/>
                </a:lnTo>
                <a:lnTo>
                  <a:pt x="355591" y="283845"/>
                </a:lnTo>
                <a:lnTo>
                  <a:pt x="358765" y="281305"/>
                </a:lnTo>
                <a:lnTo>
                  <a:pt x="361620" y="279400"/>
                </a:lnTo>
                <a:lnTo>
                  <a:pt x="364476" y="277812"/>
                </a:lnTo>
                <a:lnTo>
                  <a:pt x="367015" y="276542"/>
                </a:lnTo>
                <a:lnTo>
                  <a:pt x="370823" y="275272"/>
                </a:lnTo>
                <a:lnTo>
                  <a:pt x="372092" y="274955"/>
                </a:lnTo>
                <a:lnTo>
                  <a:pt x="370506" y="265112"/>
                </a:lnTo>
                <a:lnTo>
                  <a:pt x="368919" y="255587"/>
                </a:lnTo>
                <a:lnTo>
                  <a:pt x="368284" y="245745"/>
                </a:lnTo>
                <a:lnTo>
                  <a:pt x="367650" y="236537"/>
                </a:lnTo>
                <a:lnTo>
                  <a:pt x="367332" y="227647"/>
                </a:lnTo>
                <a:lnTo>
                  <a:pt x="367332" y="218757"/>
                </a:lnTo>
                <a:lnTo>
                  <a:pt x="367650" y="210185"/>
                </a:lnTo>
                <a:lnTo>
                  <a:pt x="368284" y="201930"/>
                </a:lnTo>
                <a:lnTo>
                  <a:pt x="369236" y="193675"/>
                </a:lnTo>
                <a:lnTo>
                  <a:pt x="370823" y="185737"/>
                </a:lnTo>
                <a:lnTo>
                  <a:pt x="372092" y="178117"/>
                </a:lnTo>
                <a:lnTo>
                  <a:pt x="373679" y="170497"/>
                </a:lnTo>
                <a:lnTo>
                  <a:pt x="375583" y="162877"/>
                </a:lnTo>
                <a:lnTo>
                  <a:pt x="378122" y="155892"/>
                </a:lnTo>
                <a:lnTo>
                  <a:pt x="380660" y="148907"/>
                </a:lnTo>
                <a:lnTo>
                  <a:pt x="383516" y="142240"/>
                </a:lnTo>
                <a:lnTo>
                  <a:pt x="386372" y="135572"/>
                </a:lnTo>
                <a:lnTo>
                  <a:pt x="389228" y="129222"/>
                </a:lnTo>
                <a:lnTo>
                  <a:pt x="392719" y="122872"/>
                </a:lnTo>
                <a:lnTo>
                  <a:pt x="396527" y="116840"/>
                </a:lnTo>
                <a:lnTo>
                  <a:pt x="400335" y="111125"/>
                </a:lnTo>
                <a:lnTo>
                  <a:pt x="404143" y="105727"/>
                </a:lnTo>
                <a:lnTo>
                  <a:pt x="408268" y="100330"/>
                </a:lnTo>
                <a:lnTo>
                  <a:pt x="412710" y="94932"/>
                </a:lnTo>
                <a:lnTo>
                  <a:pt x="417153" y="89852"/>
                </a:lnTo>
                <a:lnTo>
                  <a:pt x="421913" y="84772"/>
                </a:lnTo>
                <a:lnTo>
                  <a:pt x="426356" y="80327"/>
                </a:lnTo>
                <a:lnTo>
                  <a:pt x="431433" y="75565"/>
                </a:lnTo>
                <a:lnTo>
                  <a:pt x="436510" y="71120"/>
                </a:lnTo>
                <a:lnTo>
                  <a:pt x="441905" y="66992"/>
                </a:lnTo>
                <a:lnTo>
                  <a:pt x="452377" y="58737"/>
                </a:lnTo>
                <a:lnTo>
                  <a:pt x="463483" y="51117"/>
                </a:lnTo>
                <a:lnTo>
                  <a:pt x="474907" y="44450"/>
                </a:lnTo>
                <a:lnTo>
                  <a:pt x="486648" y="38100"/>
                </a:lnTo>
                <a:lnTo>
                  <a:pt x="498389" y="32385"/>
                </a:lnTo>
                <a:lnTo>
                  <a:pt x="510448" y="26987"/>
                </a:lnTo>
                <a:lnTo>
                  <a:pt x="522506" y="22542"/>
                </a:lnTo>
                <a:lnTo>
                  <a:pt x="534565" y="18415"/>
                </a:lnTo>
                <a:lnTo>
                  <a:pt x="546623" y="14605"/>
                </a:lnTo>
                <a:lnTo>
                  <a:pt x="558682" y="11430"/>
                </a:lnTo>
                <a:lnTo>
                  <a:pt x="570740" y="8890"/>
                </a:lnTo>
                <a:lnTo>
                  <a:pt x="581847" y="6350"/>
                </a:lnTo>
                <a:lnTo>
                  <a:pt x="593271" y="4445"/>
                </a:lnTo>
                <a:lnTo>
                  <a:pt x="604377" y="2857"/>
                </a:lnTo>
                <a:lnTo>
                  <a:pt x="614532" y="1270"/>
                </a:lnTo>
                <a:lnTo>
                  <a:pt x="624686" y="635"/>
                </a:lnTo>
                <a:lnTo>
                  <a:pt x="634524" y="0"/>
                </a:lnTo>
                <a:close/>
              </a:path>
            </a:pathLst>
          </a:custGeom>
          <a:solidFill>
            <a:schemeClr val="accent3"/>
          </a:solidFill>
          <a:ln>
            <a:noFill/>
          </a:ln>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mn-lt"/>
              <a:ea typeface="+mn-ea"/>
            </a:endParaRPr>
          </a:p>
        </p:txBody>
      </p:sp>
      <p:sp>
        <p:nvSpPr>
          <p:cNvPr id="130" name="MH_Other_8"/>
          <p:cNvSpPr>
            <a:spLocks noChangeAspect="1"/>
          </p:cNvSpPr>
          <p:nvPr>
            <p:custDataLst>
              <p:tags r:id="rId14"/>
            </p:custDataLst>
          </p:nvPr>
        </p:nvSpPr>
        <p:spPr bwMode="auto">
          <a:xfrm>
            <a:off x="4352925" y="1688120"/>
            <a:ext cx="457200" cy="335756"/>
          </a:xfrm>
          <a:custGeom>
            <a:avLst/>
            <a:gdLst>
              <a:gd name="T0" fmla="*/ 1441147 w 3909"/>
              <a:gd name="T1" fmla="*/ 1741638 h 3818"/>
              <a:gd name="T2" fmla="*/ 1082357 w 3909"/>
              <a:gd name="T3" fmla="*/ 1382347 h 3818"/>
              <a:gd name="T4" fmla="*/ 1441147 w 3909"/>
              <a:gd name="T5" fmla="*/ 1023057 h 3818"/>
              <a:gd name="T6" fmla="*/ 1800397 w 3909"/>
              <a:gd name="T7" fmla="*/ 1382347 h 3818"/>
              <a:gd name="T8" fmla="*/ 1441147 w 3909"/>
              <a:gd name="T9" fmla="*/ 1741638 h 3818"/>
              <a:gd name="T10" fmla="*/ 1635971 w 3909"/>
              <a:gd name="T11" fmla="*/ 1502571 h 3818"/>
              <a:gd name="T12" fmla="*/ 1536947 w 3909"/>
              <a:gd name="T13" fmla="*/ 1421040 h 3818"/>
              <a:gd name="T14" fmla="*/ 1496416 w 3909"/>
              <a:gd name="T15" fmla="*/ 1411367 h 3818"/>
              <a:gd name="T16" fmla="*/ 1472005 w 3909"/>
              <a:gd name="T17" fmla="*/ 1206848 h 3818"/>
              <a:gd name="T18" fmla="*/ 1249086 w 3909"/>
              <a:gd name="T19" fmla="*/ 1216521 h 3818"/>
              <a:gd name="T20" fmla="*/ 1208094 w 3909"/>
              <a:gd name="T21" fmla="*/ 1329836 h 3818"/>
              <a:gd name="T22" fmla="*/ 1258758 w 3909"/>
              <a:gd name="T23" fmla="*/ 1439465 h 3818"/>
              <a:gd name="T24" fmla="*/ 1372521 w 3909"/>
              <a:gd name="T25" fmla="*/ 1480922 h 3818"/>
              <a:gd name="T26" fmla="*/ 1464636 w 3909"/>
              <a:gd name="T27" fmla="*/ 1445453 h 3818"/>
              <a:gd name="T28" fmla="*/ 1478453 w 3909"/>
              <a:gd name="T29" fmla="*/ 1485067 h 3818"/>
              <a:gd name="T30" fmla="*/ 1577478 w 3909"/>
              <a:gd name="T31" fmla="*/ 1566599 h 3818"/>
              <a:gd name="T32" fmla="*/ 1638734 w 3909"/>
              <a:gd name="T33" fmla="*/ 1563835 h 3818"/>
              <a:gd name="T34" fmla="*/ 1635971 w 3909"/>
              <a:gd name="T35" fmla="*/ 1502571 h 3818"/>
              <a:gd name="T36" fmla="*/ 1301592 w 3909"/>
              <a:gd name="T37" fmla="*/ 1392481 h 3818"/>
              <a:gd name="T38" fmla="*/ 1296065 w 3909"/>
              <a:gd name="T39" fmla="*/ 1259359 h 3818"/>
              <a:gd name="T40" fmla="*/ 1429172 w 3909"/>
              <a:gd name="T41" fmla="*/ 1253832 h 3818"/>
              <a:gd name="T42" fmla="*/ 1459570 w 3909"/>
              <a:gd name="T43" fmla="*/ 1319241 h 3818"/>
              <a:gd name="T44" fmla="*/ 1435159 w 3909"/>
              <a:gd name="T45" fmla="*/ 1386954 h 3818"/>
              <a:gd name="T46" fmla="*/ 1301592 w 3909"/>
              <a:gd name="T47" fmla="*/ 1392481 h 3818"/>
              <a:gd name="T48" fmla="*/ 723106 w 3909"/>
              <a:gd name="T49" fmla="*/ 1148808 h 3818"/>
              <a:gd name="T50" fmla="*/ 148766 w 3909"/>
              <a:gd name="T51" fmla="*/ 574404 h 3818"/>
              <a:gd name="T52" fmla="*/ 723106 w 3909"/>
              <a:gd name="T53" fmla="*/ 0 h 3818"/>
              <a:gd name="T54" fmla="*/ 1297446 w 3909"/>
              <a:gd name="T55" fmla="*/ 574404 h 3818"/>
              <a:gd name="T56" fmla="*/ 723106 w 3909"/>
              <a:gd name="T57" fmla="*/ 1148808 h 3818"/>
              <a:gd name="T58" fmla="*/ 628688 w 3909"/>
              <a:gd name="T59" fmla="*/ 156153 h 3818"/>
              <a:gd name="T60" fmla="*/ 282795 w 3909"/>
              <a:gd name="T61" fmla="*/ 574404 h 3818"/>
              <a:gd name="T62" fmla="*/ 723106 w 3909"/>
              <a:gd name="T63" fmla="*/ 1014765 h 3818"/>
              <a:gd name="T64" fmla="*/ 1163418 w 3909"/>
              <a:gd name="T65" fmla="*/ 574404 h 3818"/>
              <a:gd name="T66" fmla="*/ 628688 w 3909"/>
              <a:gd name="T67" fmla="*/ 156153 h 3818"/>
              <a:gd name="T68" fmla="*/ 366159 w 3909"/>
              <a:gd name="T69" fmla="*/ 1184737 h 3818"/>
              <a:gd name="T70" fmla="*/ 1019258 w 3909"/>
              <a:gd name="T71" fmla="*/ 1184737 h 3818"/>
              <a:gd name="T72" fmla="*/ 974121 w 3909"/>
              <a:gd name="T73" fmla="*/ 1383268 h 3818"/>
              <a:gd name="T74" fmla="*/ 1163879 w 3909"/>
              <a:gd name="T75" fmla="*/ 1758681 h 3818"/>
              <a:gd name="T76" fmla="*/ 0 w 3909"/>
              <a:gd name="T77" fmla="*/ 1758681 h 3818"/>
              <a:gd name="T78" fmla="*/ 184692 w 3909"/>
              <a:gd name="T79" fmla="*/ 1327993 h 3818"/>
              <a:gd name="T80" fmla="*/ 366159 w 3909"/>
              <a:gd name="T81" fmla="*/ 1184737 h 38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909" h="3818">
                <a:moveTo>
                  <a:pt x="3129" y="3781"/>
                </a:moveTo>
                <a:cubicBezTo>
                  <a:pt x="2698" y="3781"/>
                  <a:pt x="2350" y="3432"/>
                  <a:pt x="2350" y="3001"/>
                </a:cubicBezTo>
                <a:cubicBezTo>
                  <a:pt x="2350" y="2571"/>
                  <a:pt x="2698" y="2221"/>
                  <a:pt x="3129" y="2221"/>
                </a:cubicBezTo>
                <a:cubicBezTo>
                  <a:pt x="3560" y="2221"/>
                  <a:pt x="3909" y="2571"/>
                  <a:pt x="3909" y="3001"/>
                </a:cubicBezTo>
                <a:cubicBezTo>
                  <a:pt x="3909" y="3432"/>
                  <a:pt x="3560" y="3781"/>
                  <a:pt x="3129" y="3781"/>
                </a:cubicBezTo>
                <a:close/>
                <a:moveTo>
                  <a:pt x="3552" y="3262"/>
                </a:moveTo>
                <a:cubicBezTo>
                  <a:pt x="3337" y="3085"/>
                  <a:pt x="3337" y="3085"/>
                  <a:pt x="3337" y="3085"/>
                </a:cubicBezTo>
                <a:cubicBezTo>
                  <a:pt x="3312" y="3063"/>
                  <a:pt x="3279" y="3056"/>
                  <a:pt x="3249" y="3064"/>
                </a:cubicBezTo>
                <a:cubicBezTo>
                  <a:pt x="3342" y="2926"/>
                  <a:pt x="3323" y="2736"/>
                  <a:pt x="3196" y="2620"/>
                </a:cubicBezTo>
                <a:cubicBezTo>
                  <a:pt x="3057" y="2493"/>
                  <a:pt x="2840" y="2502"/>
                  <a:pt x="2712" y="2641"/>
                </a:cubicBezTo>
                <a:cubicBezTo>
                  <a:pt x="2650" y="2708"/>
                  <a:pt x="2619" y="2796"/>
                  <a:pt x="2623" y="2887"/>
                </a:cubicBezTo>
                <a:cubicBezTo>
                  <a:pt x="2627" y="2979"/>
                  <a:pt x="2666" y="3063"/>
                  <a:pt x="2733" y="3125"/>
                </a:cubicBezTo>
                <a:cubicBezTo>
                  <a:pt x="2801" y="3187"/>
                  <a:pt x="2888" y="3218"/>
                  <a:pt x="2980" y="3215"/>
                </a:cubicBezTo>
                <a:cubicBezTo>
                  <a:pt x="3054" y="3211"/>
                  <a:pt x="3124" y="3185"/>
                  <a:pt x="3180" y="3138"/>
                </a:cubicBezTo>
                <a:cubicBezTo>
                  <a:pt x="3175" y="3169"/>
                  <a:pt x="3185" y="3202"/>
                  <a:pt x="3210" y="3224"/>
                </a:cubicBezTo>
                <a:cubicBezTo>
                  <a:pt x="3425" y="3401"/>
                  <a:pt x="3425" y="3401"/>
                  <a:pt x="3425" y="3401"/>
                </a:cubicBezTo>
                <a:cubicBezTo>
                  <a:pt x="3463" y="3436"/>
                  <a:pt x="3523" y="3433"/>
                  <a:pt x="3558" y="3395"/>
                </a:cubicBezTo>
                <a:cubicBezTo>
                  <a:pt x="3593" y="3357"/>
                  <a:pt x="3591" y="3297"/>
                  <a:pt x="3552" y="3262"/>
                </a:cubicBezTo>
                <a:close/>
                <a:moveTo>
                  <a:pt x="2826" y="3023"/>
                </a:moveTo>
                <a:cubicBezTo>
                  <a:pt x="2743" y="2947"/>
                  <a:pt x="2737" y="2817"/>
                  <a:pt x="2814" y="2734"/>
                </a:cubicBezTo>
                <a:cubicBezTo>
                  <a:pt x="2890" y="2651"/>
                  <a:pt x="3020" y="2645"/>
                  <a:pt x="3103" y="2722"/>
                </a:cubicBezTo>
                <a:cubicBezTo>
                  <a:pt x="3143" y="2759"/>
                  <a:pt x="3167" y="2809"/>
                  <a:pt x="3169" y="2864"/>
                </a:cubicBezTo>
                <a:cubicBezTo>
                  <a:pt x="3171" y="2918"/>
                  <a:pt x="3152" y="2971"/>
                  <a:pt x="3116" y="3011"/>
                </a:cubicBezTo>
                <a:cubicBezTo>
                  <a:pt x="3039" y="3094"/>
                  <a:pt x="2909" y="3100"/>
                  <a:pt x="2826" y="3023"/>
                </a:cubicBezTo>
                <a:close/>
                <a:moveTo>
                  <a:pt x="1570" y="2494"/>
                </a:moveTo>
                <a:cubicBezTo>
                  <a:pt x="881" y="2494"/>
                  <a:pt x="323" y="1936"/>
                  <a:pt x="323" y="1247"/>
                </a:cubicBezTo>
                <a:cubicBezTo>
                  <a:pt x="323" y="558"/>
                  <a:pt x="881" y="0"/>
                  <a:pt x="1570" y="0"/>
                </a:cubicBezTo>
                <a:cubicBezTo>
                  <a:pt x="2259" y="0"/>
                  <a:pt x="2817" y="558"/>
                  <a:pt x="2817" y="1247"/>
                </a:cubicBezTo>
                <a:cubicBezTo>
                  <a:pt x="2817" y="1936"/>
                  <a:pt x="2259" y="2494"/>
                  <a:pt x="1570" y="2494"/>
                </a:cubicBezTo>
                <a:close/>
                <a:moveTo>
                  <a:pt x="1365" y="339"/>
                </a:moveTo>
                <a:cubicBezTo>
                  <a:pt x="983" y="476"/>
                  <a:pt x="1451" y="962"/>
                  <a:pt x="614" y="1247"/>
                </a:cubicBezTo>
                <a:cubicBezTo>
                  <a:pt x="614" y="1775"/>
                  <a:pt x="1042" y="2203"/>
                  <a:pt x="1570" y="2203"/>
                </a:cubicBezTo>
                <a:cubicBezTo>
                  <a:pt x="2098" y="2203"/>
                  <a:pt x="2526" y="1775"/>
                  <a:pt x="2526" y="1247"/>
                </a:cubicBezTo>
                <a:cubicBezTo>
                  <a:pt x="2039" y="846"/>
                  <a:pt x="1221" y="1031"/>
                  <a:pt x="1365" y="339"/>
                </a:cubicBezTo>
                <a:close/>
                <a:moveTo>
                  <a:pt x="795" y="2572"/>
                </a:moveTo>
                <a:cubicBezTo>
                  <a:pt x="2213" y="2572"/>
                  <a:pt x="2213" y="2572"/>
                  <a:pt x="2213" y="2572"/>
                </a:cubicBezTo>
                <a:cubicBezTo>
                  <a:pt x="2151" y="2703"/>
                  <a:pt x="2115" y="2849"/>
                  <a:pt x="2115" y="3003"/>
                </a:cubicBezTo>
                <a:cubicBezTo>
                  <a:pt x="2115" y="3338"/>
                  <a:pt x="2278" y="3633"/>
                  <a:pt x="2527" y="3818"/>
                </a:cubicBezTo>
                <a:cubicBezTo>
                  <a:pt x="0" y="3818"/>
                  <a:pt x="0" y="3818"/>
                  <a:pt x="0" y="3818"/>
                </a:cubicBezTo>
                <a:cubicBezTo>
                  <a:pt x="401" y="2883"/>
                  <a:pt x="401" y="2883"/>
                  <a:pt x="401" y="2883"/>
                </a:cubicBezTo>
                <a:cubicBezTo>
                  <a:pt x="401" y="2883"/>
                  <a:pt x="487" y="2572"/>
                  <a:pt x="795" y="2572"/>
                </a:cubicBezTo>
                <a:close/>
              </a:path>
            </a:pathLst>
          </a:custGeom>
          <a:solidFill>
            <a:schemeClr val="accent2"/>
          </a:solidFill>
          <a:ln>
            <a:noFill/>
          </a:ln>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mn-lt"/>
              <a:ea typeface="+mn-ea"/>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600"/>
                                        <p:tgtEl>
                                          <p:spTgt spid="99"/>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800" fill="hold"/>
                                        <p:tgtEl>
                                          <p:spTgt spid="99"/>
                                        </p:tgtEl>
                                        <p:attrNameLst>
                                          <p:attrName>ppt_x</p:attrName>
                                          <p:attrName>ppt_y</p:attrName>
                                        </p:attrNameLst>
                                      </p:cBhvr>
                                      <p:rCtr x="2770" y="0"/>
                                    </p:animMotion>
                                  </p:childTnLst>
                                </p:cTn>
                              </p:par>
                              <p:par>
                                <p:cTn id="10" presetID="22" presetClass="entr" presetSubtype="8" fill="hold" nodeType="withEffect">
                                  <p:stCondLst>
                                    <p:cond delay="750"/>
                                  </p:stCondLst>
                                  <p:childTnLst>
                                    <p:set>
                                      <p:cBhvr>
                                        <p:cTn id="11" dur="1" fill="hold">
                                          <p:stCondLst>
                                            <p:cond delay="0"/>
                                          </p:stCondLst>
                                        </p:cTn>
                                        <p:tgtEl>
                                          <p:spTgt spid="96"/>
                                        </p:tgtEl>
                                        <p:attrNameLst>
                                          <p:attrName>style.visibility</p:attrName>
                                        </p:attrNameLst>
                                      </p:cBhvr>
                                      <p:to>
                                        <p:strVal val="visible"/>
                                      </p:to>
                                    </p:set>
                                    <p:animEffect transition="in" filter="wipe(left)">
                                      <p:cBhvr>
                                        <p:cTn id="12" dur="750"/>
                                        <p:tgtEl>
                                          <p:spTgt spid="96"/>
                                        </p:tgtEl>
                                      </p:cBhvr>
                                    </p:animEffect>
                                  </p:childTnLst>
                                </p:cTn>
                              </p:par>
                              <p:par>
                                <p:cTn id="13" presetID="2" presetClass="entr" presetSubtype="8"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additive="base">
                                        <p:cTn id="15" dur="500" fill="hold"/>
                                        <p:tgtEl>
                                          <p:spTgt spid="117"/>
                                        </p:tgtEl>
                                        <p:attrNameLst>
                                          <p:attrName>ppt_x</p:attrName>
                                        </p:attrNameLst>
                                      </p:cBhvr>
                                      <p:tavLst>
                                        <p:tav tm="0">
                                          <p:val>
                                            <p:strVal val="0-#ppt_w/2"/>
                                          </p:val>
                                        </p:tav>
                                        <p:tav tm="100000">
                                          <p:val>
                                            <p:strVal val="#ppt_x"/>
                                          </p:val>
                                        </p:tav>
                                      </p:tavLst>
                                    </p:anim>
                                    <p:anim calcmode="lin" valueType="num">
                                      <p:cBhvr additive="base">
                                        <p:cTn id="16" dur="500" fill="hold"/>
                                        <p:tgtEl>
                                          <p:spTgt spid="11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additive="base">
                                        <p:cTn id="19" dur="500" fill="hold"/>
                                        <p:tgtEl>
                                          <p:spTgt spid="118"/>
                                        </p:tgtEl>
                                        <p:attrNameLst>
                                          <p:attrName>ppt_x</p:attrName>
                                        </p:attrNameLst>
                                      </p:cBhvr>
                                      <p:tavLst>
                                        <p:tav tm="0">
                                          <p:val>
                                            <p:strVal val="0-#ppt_w/2"/>
                                          </p:val>
                                        </p:tav>
                                        <p:tav tm="100000">
                                          <p:val>
                                            <p:strVal val="#ppt_x"/>
                                          </p:val>
                                        </p:tav>
                                      </p:tavLst>
                                    </p:anim>
                                    <p:anim calcmode="lin" valueType="num">
                                      <p:cBhvr additive="base">
                                        <p:cTn id="20" dur="500" fill="hold"/>
                                        <p:tgtEl>
                                          <p:spTgt spid="11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19"/>
                                        </p:tgtEl>
                                        <p:attrNameLst>
                                          <p:attrName>style.visibility</p:attrName>
                                        </p:attrNameLst>
                                      </p:cBhvr>
                                      <p:to>
                                        <p:strVal val="visible"/>
                                      </p:to>
                                    </p:set>
                                    <p:anim calcmode="lin" valueType="num">
                                      <p:cBhvr additive="base">
                                        <p:cTn id="23" dur="500" fill="hold"/>
                                        <p:tgtEl>
                                          <p:spTgt spid="119"/>
                                        </p:tgtEl>
                                        <p:attrNameLst>
                                          <p:attrName>ppt_x</p:attrName>
                                        </p:attrNameLst>
                                      </p:cBhvr>
                                      <p:tavLst>
                                        <p:tav tm="0">
                                          <p:val>
                                            <p:strVal val="0-#ppt_w/2"/>
                                          </p:val>
                                        </p:tav>
                                        <p:tav tm="100000">
                                          <p:val>
                                            <p:strVal val="#ppt_x"/>
                                          </p:val>
                                        </p:tav>
                                      </p:tavLst>
                                    </p:anim>
                                    <p:anim calcmode="lin" valueType="num">
                                      <p:cBhvr additive="base">
                                        <p:cTn id="24" dur="500" fill="hold"/>
                                        <p:tgtEl>
                                          <p:spTgt spid="11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28"/>
                                        </p:tgtEl>
                                        <p:attrNameLst>
                                          <p:attrName>style.visibility</p:attrName>
                                        </p:attrNameLst>
                                      </p:cBhvr>
                                      <p:to>
                                        <p:strVal val="visible"/>
                                      </p:to>
                                    </p:set>
                                    <p:anim calcmode="lin" valueType="num">
                                      <p:cBhvr additive="base">
                                        <p:cTn id="27" dur="500" fill="hold"/>
                                        <p:tgtEl>
                                          <p:spTgt spid="128"/>
                                        </p:tgtEl>
                                        <p:attrNameLst>
                                          <p:attrName>ppt_x</p:attrName>
                                        </p:attrNameLst>
                                      </p:cBhvr>
                                      <p:tavLst>
                                        <p:tav tm="0">
                                          <p:val>
                                            <p:strVal val="0-#ppt_w/2"/>
                                          </p:val>
                                        </p:tav>
                                        <p:tav tm="100000">
                                          <p:val>
                                            <p:strVal val="#ppt_x"/>
                                          </p:val>
                                        </p:tav>
                                      </p:tavLst>
                                    </p:anim>
                                    <p:anim calcmode="lin" valueType="num">
                                      <p:cBhvr additive="base">
                                        <p:cTn id="28" dur="500" fill="hold"/>
                                        <p:tgtEl>
                                          <p:spTgt spid="128"/>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anim calcmode="lin" valueType="num">
                                      <p:cBhvr additive="base">
                                        <p:cTn id="31" dur="500" fill="hold"/>
                                        <p:tgtEl>
                                          <p:spTgt spid="123"/>
                                        </p:tgtEl>
                                        <p:attrNameLst>
                                          <p:attrName>ppt_x</p:attrName>
                                        </p:attrNameLst>
                                      </p:cBhvr>
                                      <p:tavLst>
                                        <p:tav tm="0">
                                          <p:val>
                                            <p:strVal val="1+#ppt_w/2"/>
                                          </p:val>
                                        </p:tav>
                                        <p:tav tm="100000">
                                          <p:val>
                                            <p:strVal val="#ppt_x"/>
                                          </p:val>
                                        </p:tav>
                                      </p:tavLst>
                                    </p:anim>
                                    <p:anim calcmode="lin" valueType="num">
                                      <p:cBhvr additive="base">
                                        <p:cTn id="32" dur="500" fill="hold"/>
                                        <p:tgtEl>
                                          <p:spTgt spid="123"/>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 calcmode="lin" valueType="num">
                                      <p:cBhvr additive="base">
                                        <p:cTn id="35" dur="500" fill="hold"/>
                                        <p:tgtEl>
                                          <p:spTgt spid="124"/>
                                        </p:tgtEl>
                                        <p:attrNameLst>
                                          <p:attrName>ppt_x</p:attrName>
                                        </p:attrNameLst>
                                      </p:cBhvr>
                                      <p:tavLst>
                                        <p:tav tm="0">
                                          <p:val>
                                            <p:strVal val="1+#ppt_w/2"/>
                                          </p:val>
                                        </p:tav>
                                        <p:tav tm="100000">
                                          <p:val>
                                            <p:strVal val="#ppt_x"/>
                                          </p:val>
                                        </p:tav>
                                      </p:tavLst>
                                    </p:anim>
                                    <p:anim calcmode="lin" valueType="num">
                                      <p:cBhvr additive="base">
                                        <p:cTn id="36" dur="500" fill="hold"/>
                                        <p:tgtEl>
                                          <p:spTgt spid="12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25"/>
                                        </p:tgtEl>
                                        <p:attrNameLst>
                                          <p:attrName>style.visibility</p:attrName>
                                        </p:attrNameLst>
                                      </p:cBhvr>
                                      <p:to>
                                        <p:strVal val="visible"/>
                                      </p:to>
                                    </p:set>
                                    <p:anim calcmode="lin" valueType="num">
                                      <p:cBhvr additive="base">
                                        <p:cTn id="39" dur="500" fill="hold"/>
                                        <p:tgtEl>
                                          <p:spTgt spid="125"/>
                                        </p:tgtEl>
                                        <p:attrNameLst>
                                          <p:attrName>ppt_x</p:attrName>
                                        </p:attrNameLst>
                                      </p:cBhvr>
                                      <p:tavLst>
                                        <p:tav tm="0">
                                          <p:val>
                                            <p:strVal val="1+#ppt_w/2"/>
                                          </p:val>
                                        </p:tav>
                                        <p:tav tm="100000">
                                          <p:val>
                                            <p:strVal val="#ppt_x"/>
                                          </p:val>
                                        </p:tav>
                                      </p:tavLst>
                                    </p:anim>
                                    <p:anim calcmode="lin" valueType="num">
                                      <p:cBhvr additive="base">
                                        <p:cTn id="40" dur="500" fill="hold"/>
                                        <p:tgtEl>
                                          <p:spTgt spid="12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29"/>
                                        </p:tgtEl>
                                        <p:attrNameLst>
                                          <p:attrName>style.visibility</p:attrName>
                                        </p:attrNameLst>
                                      </p:cBhvr>
                                      <p:to>
                                        <p:strVal val="visible"/>
                                      </p:to>
                                    </p:set>
                                    <p:anim calcmode="lin" valueType="num">
                                      <p:cBhvr additive="base">
                                        <p:cTn id="43" dur="500" fill="hold"/>
                                        <p:tgtEl>
                                          <p:spTgt spid="129"/>
                                        </p:tgtEl>
                                        <p:attrNameLst>
                                          <p:attrName>ppt_x</p:attrName>
                                        </p:attrNameLst>
                                      </p:cBhvr>
                                      <p:tavLst>
                                        <p:tav tm="0">
                                          <p:val>
                                            <p:strVal val="1+#ppt_w/2"/>
                                          </p:val>
                                        </p:tav>
                                        <p:tav tm="100000">
                                          <p:val>
                                            <p:strVal val="#ppt_x"/>
                                          </p:val>
                                        </p:tav>
                                      </p:tavLst>
                                    </p:anim>
                                    <p:anim calcmode="lin" valueType="num">
                                      <p:cBhvr additive="base">
                                        <p:cTn id="44" dur="500" fill="hold"/>
                                        <p:tgtEl>
                                          <p:spTgt spid="129"/>
                                        </p:tgtEl>
                                        <p:attrNameLst>
                                          <p:attrName>ppt_y</p:attrName>
                                        </p:attrNameLst>
                                      </p:cBhvr>
                                      <p:tavLst>
                                        <p:tav tm="0">
                                          <p:val>
                                            <p:strVal val="#ppt_y"/>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0"/>
                                        </p:tgtEl>
                                        <p:attrNameLst>
                                          <p:attrName>style.visibility</p:attrName>
                                        </p:attrNameLst>
                                      </p:cBhvr>
                                      <p:to>
                                        <p:strVal val="visible"/>
                                      </p:to>
                                    </p:set>
                                    <p:anim calcmode="lin" valueType="num">
                                      <p:cBhvr additive="base">
                                        <p:cTn id="47" dur="500" fill="hold"/>
                                        <p:tgtEl>
                                          <p:spTgt spid="120"/>
                                        </p:tgtEl>
                                        <p:attrNameLst>
                                          <p:attrName>ppt_x</p:attrName>
                                        </p:attrNameLst>
                                      </p:cBhvr>
                                      <p:tavLst>
                                        <p:tav tm="0">
                                          <p:val>
                                            <p:strVal val="#ppt_x"/>
                                          </p:val>
                                        </p:tav>
                                        <p:tav tm="100000">
                                          <p:val>
                                            <p:strVal val="#ppt_x"/>
                                          </p:val>
                                        </p:tav>
                                      </p:tavLst>
                                    </p:anim>
                                    <p:anim calcmode="lin" valueType="num">
                                      <p:cBhvr additive="base">
                                        <p:cTn id="48" dur="500" fill="hold"/>
                                        <p:tgtEl>
                                          <p:spTgt spid="12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21"/>
                                        </p:tgtEl>
                                        <p:attrNameLst>
                                          <p:attrName>style.visibility</p:attrName>
                                        </p:attrNameLst>
                                      </p:cBhvr>
                                      <p:to>
                                        <p:strVal val="visible"/>
                                      </p:to>
                                    </p:set>
                                    <p:anim calcmode="lin" valueType="num">
                                      <p:cBhvr additive="base">
                                        <p:cTn id="51" dur="500" fill="hold"/>
                                        <p:tgtEl>
                                          <p:spTgt spid="121"/>
                                        </p:tgtEl>
                                        <p:attrNameLst>
                                          <p:attrName>ppt_x</p:attrName>
                                        </p:attrNameLst>
                                      </p:cBhvr>
                                      <p:tavLst>
                                        <p:tav tm="0">
                                          <p:val>
                                            <p:strVal val="#ppt_x"/>
                                          </p:val>
                                        </p:tav>
                                        <p:tav tm="100000">
                                          <p:val>
                                            <p:strVal val="#ppt_x"/>
                                          </p:val>
                                        </p:tav>
                                      </p:tavLst>
                                    </p:anim>
                                    <p:anim calcmode="lin" valueType="num">
                                      <p:cBhvr additive="base">
                                        <p:cTn id="52" dur="500" fill="hold"/>
                                        <p:tgtEl>
                                          <p:spTgt spid="12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22"/>
                                        </p:tgtEl>
                                        <p:attrNameLst>
                                          <p:attrName>style.visibility</p:attrName>
                                        </p:attrNameLst>
                                      </p:cBhvr>
                                      <p:to>
                                        <p:strVal val="visible"/>
                                      </p:to>
                                    </p:set>
                                    <p:anim calcmode="lin" valueType="num">
                                      <p:cBhvr additive="base">
                                        <p:cTn id="55" dur="500" fill="hold"/>
                                        <p:tgtEl>
                                          <p:spTgt spid="122"/>
                                        </p:tgtEl>
                                        <p:attrNameLst>
                                          <p:attrName>ppt_x</p:attrName>
                                        </p:attrNameLst>
                                      </p:cBhvr>
                                      <p:tavLst>
                                        <p:tav tm="0">
                                          <p:val>
                                            <p:strVal val="#ppt_x"/>
                                          </p:val>
                                        </p:tav>
                                        <p:tav tm="100000">
                                          <p:val>
                                            <p:strVal val="#ppt_x"/>
                                          </p:val>
                                        </p:tav>
                                      </p:tavLst>
                                    </p:anim>
                                    <p:anim calcmode="lin" valueType="num">
                                      <p:cBhvr additive="base">
                                        <p:cTn id="56" dur="500" fill="hold"/>
                                        <p:tgtEl>
                                          <p:spTgt spid="12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30"/>
                                        </p:tgtEl>
                                        <p:attrNameLst>
                                          <p:attrName>style.visibility</p:attrName>
                                        </p:attrNameLst>
                                      </p:cBhvr>
                                      <p:to>
                                        <p:strVal val="visible"/>
                                      </p:to>
                                    </p:set>
                                    <p:anim calcmode="lin" valueType="num">
                                      <p:cBhvr additive="base">
                                        <p:cTn id="59" dur="500" fill="hold"/>
                                        <p:tgtEl>
                                          <p:spTgt spid="130"/>
                                        </p:tgtEl>
                                        <p:attrNameLst>
                                          <p:attrName>ppt_x</p:attrName>
                                        </p:attrNameLst>
                                      </p:cBhvr>
                                      <p:tavLst>
                                        <p:tav tm="0">
                                          <p:val>
                                            <p:strVal val="#ppt_x"/>
                                          </p:val>
                                        </p:tav>
                                        <p:tav tm="100000">
                                          <p:val>
                                            <p:strVal val="#ppt_x"/>
                                          </p:val>
                                        </p:tav>
                                      </p:tavLst>
                                    </p:anim>
                                    <p:anim calcmode="lin" valueType="num">
                                      <p:cBhvr additive="base">
                                        <p:cTn id="60"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p:bldP spid="119" grpId="0"/>
      <p:bldP spid="120" grpId="0" animBg="1"/>
      <p:bldP spid="121" grpId="0"/>
      <p:bldP spid="122" grpId="0"/>
      <p:bldP spid="123" grpId="0" animBg="1"/>
      <p:bldP spid="124" grpId="0"/>
      <p:bldP spid="125" grpId="0"/>
      <p:bldP spid="128" grpId="0" animBg="1"/>
      <p:bldP spid="129" grpId="0" animBg="1"/>
      <p:bldP spid="1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323E"/>
        </a:solidFill>
        <a:effectLst/>
      </p:bgPr>
    </p:bg>
    <p:spTree>
      <p:nvGrpSpPr>
        <p:cNvPr id="1" name=""/>
        <p:cNvGrpSpPr/>
        <p:nvPr/>
      </p:nvGrpSpPr>
      <p:grpSpPr>
        <a:xfrm>
          <a:off x="0" y="0"/>
          <a:ext cx="0" cy="0"/>
          <a:chOff x="0" y="0"/>
          <a:chExt cx="0" cy="0"/>
        </a:xfrm>
      </p:grpSpPr>
      <p:sp>
        <p:nvSpPr>
          <p:cNvPr id="2" name="任意多边形 1"/>
          <p:cNvSpPr/>
          <p:nvPr/>
        </p:nvSpPr>
        <p:spPr>
          <a:xfrm>
            <a:off x="6350" y="4297363"/>
            <a:ext cx="9137650" cy="860425"/>
          </a:xfrm>
          <a:custGeom>
            <a:avLst/>
            <a:gdLst>
              <a:gd name="connsiteX0" fmla="*/ 3825592 w 9138323"/>
              <a:gd name="connsiteY0" fmla="*/ 0 h 859537"/>
              <a:gd name="connsiteX1" fmla="*/ 4096303 w 9138323"/>
              <a:gd name="connsiteY1" fmla="*/ 83060 h 859537"/>
              <a:gd name="connsiteX2" fmla="*/ 4125154 w 9138323"/>
              <a:gd name="connsiteY2" fmla="*/ 106971 h 859537"/>
              <a:gd name="connsiteX3" fmla="*/ 4162050 w 9138323"/>
              <a:gd name="connsiteY3" fmla="*/ 76393 h 859537"/>
              <a:gd name="connsiteX4" fmla="*/ 4342300 w 9138323"/>
              <a:gd name="connsiteY4" fmla="*/ 21088 h 859537"/>
              <a:gd name="connsiteX5" fmla="*/ 4639354 w 9138323"/>
              <a:gd name="connsiteY5" fmla="*/ 218869 h 859537"/>
              <a:gd name="connsiteX6" fmla="*/ 4653136 w 9138323"/>
              <a:gd name="connsiteY6" fmla="*/ 287442 h 859537"/>
              <a:gd name="connsiteX7" fmla="*/ 4714569 w 9138323"/>
              <a:gd name="connsiteY7" fmla="*/ 293663 h 859537"/>
              <a:gd name="connsiteX8" fmla="*/ 4868055 w 9138323"/>
              <a:gd name="connsiteY8" fmla="*/ 354192 h 859537"/>
              <a:gd name="connsiteX9" fmla="*/ 4926135 w 9138323"/>
              <a:gd name="connsiteY9" fmla="*/ 396727 h 859537"/>
              <a:gd name="connsiteX10" fmla="*/ 4974485 w 9138323"/>
              <a:gd name="connsiteY10" fmla="*/ 370366 h 859537"/>
              <a:gd name="connsiteX11" fmla="*/ 5099974 w 9138323"/>
              <a:gd name="connsiteY11" fmla="*/ 344918 h 859537"/>
              <a:gd name="connsiteX12" fmla="*/ 5280224 w 9138323"/>
              <a:gd name="connsiteY12" fmla="*/ 400223 h 859537"/>
              <a:gd name="connsiteX13" fmla="*/ 5294059 w 9138323"/>
              <a:gd name="connsiteY13" fmla="*/ 411689 h 859537"/>
              <a:gd name="connsiteX14" fmla="*/ 5324701 w 9138323"/>
              <a:gd name="connsiteY14" fmla="*/ 386293 h 859537"/>
              <a:gd name="connsiteX15" fmla="*/ 5504952 w 9138323"/>
              <a:gd name="connsiteY15" fmla="*/ 330988 h 859537"/>
              <a:gd name="connsiteX16" fmla="*/ 5685202 w 9138323"/>
              <a:gd name="connsiteY16" fmla="*/ 386293 h 859537"/>
              <a:gd name="connsiteX17" fmla="*/ 5711865 w 9138323"/>
              <a:gd name="connsiteY17" fmla="*/ 408390 h 859537"/>
              <a:gd name="connsiteX18" fmla="*/ 5764783 w 9138323"/>
              <a:gd name="connsiteY18" fmla="*/ 343967 h 859537"/>
              <a:gd name="connsiteX19" fmla="*/ 6243258 w 9138323"/>
              <a:gd name="connsiteY19" fmla="*/ 144890 h 859537"/>
              <a:gd name="connsiteX20" fmla="*/ 6721733 w 9138323"/>
              <a:gd name="connsiteY20" fmla="*/ 343967 h 859537"/>
              <a:gd name="connsiteX21" fmla="*/ 6799757 w 9138323"/>
              <a:gd name="connsiteY21" fmla="*/ 438956 h 859537"/>
              <a:gd name="connsiteX22" fmla="*/ 6875686 w 9138323"/>
              <a:gd name="connsiteY22" fmla="*/ 397558 h 859537"/>
              <a:gd name="connsiteX23" fmla="*/ 7064152 w 9138323"/>
              <a:gd name="connsiteY23" fmla="*/ 359339 h 859537"/>
              <a:gd name="connsiteX24" fmla="*/ 7252617 w 9138323"/>
              <a:gd name="connsiteY24" fmla="*/ 397558 h 859537"/>
              <a:gd name="connsiteX25" fmla="*/ 7323961 w 9138323"/>
              <a:gd name="connsiteY25" fmla="*/ 436456 h 859537"/>
              <a:gd name="connsiteX26" fmla="*/ 7335578 w 9138323"/>
              <a:gd name="connsiteY26" fmla="*/ 414961 h 859537"/>
              <a:gd name="connsiteX27" fmla="*/ 7602907 w 9138323"/>
              <a:gd name="connsiteY27" fmla="*/ 272187 h 859537"/>
              <a:gd name="connsiteX28" fmla="*/ 7925296 w 9138323"/>
              <a:gd name="connsiteY28" fmla="*/ 596017 h 859537"/>
              <a:gd name="connsiteX29" fmla="*/ 7923535 w 9138323"/>
              <a:gd name="connsiteY29" fmla="*/ 604778 h 859537"/>
              <a:gd name="connsiteX30" fmla="*/ 7993021 w 9138323"/>
              <a:gd name="connsiteY30" fmla="*/ 583112 h 859537"/>
              <a:gd name="connsiteX31" fmla="*/ 8129393 w 9138323"/>
              <a:gd name="connsiteY31" fmla="*/ 569303 h 859537"/>
              <a:gd name="connsiteX32" fmla="*/ 8265765 w 9138323"/>
              <a:gd name="connsiteY32" fmla="*/ 583112 h 859537"/>
              <a:gd name="connsiteX33" fmla="*/ 8299780 w 9138323"/>
              <a:gd name="connsiteY33" fmla="*/ 593718 h 859537"/>
              <a:gd name="connsiteX34" fmla="*/ 8317449 w 9138323"/>
              <a:gd name="connsiteY34" fmla="*/ 572207 h 859537"/>
              <a:gd name="connsiteX35" fmla="*/ 8659817 w 9138323"/>
              <a:gd name="connsiteY35" fmla="*/ 429759 h 859537"/>
              <a:gd name="connsiteX36" fmla="*/ 9134163 w 9138323"/>
              <a:gd name="connsiteY36" fmla="*/ 818090 h 859537"/>
              <a:gd name="connsiteX37" fmla="*/ 9138323 w 9138323"/>
              <a:gd name="connsiteY37" fmla="*/ 859537 h 859537"/>
              <a:gd name="connsiteX38" fmla="*/ 4141781 w 9138323"/>
              <a:gd name="connsiteY38" fmla="*/ 859537 h 859537"/>
              <a:gd name="connsiteX39" fmla="*/ 4141242 w 9138323"/>
              <a:gd name="connsiteY39" fmla="*/ 854166 h 859537"/>
              <a:gd name="connsiteX40" fmla="*/ 4134437 w 9138323"/>
              <a:gd name="connsiteY40" fmla="*/ 859537 h 859537"/>
              <a:gd name="connsiteX41" fmla="*/ 1390 w 9138323"/>
              <a:gd name="connsiteY41" fmla="*/ 859537 h 859537"/>
              <a:gd name="connsiteX42" fmla="*/ 0 w 9138323"/>
              <a:gd name="connsiteY42" fmla="*/ 845688 h 859537"/>
              <a:gd name="connsiteX43" fmla="*/ 418787 w 9138323"/>
              <a:gd name="connsiteY43" fmla="*/ 425029 h 859537"/>
              <a:gd name="connsiteX44" fmla="*/ 581797 w 9138323"/>
              <a:gd name="connsiteY44" fmla="*/ 458087 h 859537"/>
              <a:gd name="connsiteX45" fmla="*/ 590440 w 9138323"/>
              <a:gd name="connsiteY45" fmla="*/ 462798 h 859537"/>
              <a:gd name="connsiteX46" fmla="*/ 598218 w 9138323"/>
              <a:gd name="connsiteY46" fmla="*/ 385294 h 859537"/>
              <a:gd name="connsiteX47" fmla="*/ 1029094 w 9138323"/>
              <a:gd name="connsiteY47" fmla="*/ 32550 h 859537"/>
              <a:gd name="connsiteX48" fmla="*/ 1340088 w 9138323"/>
              <a:gd name="connsiteY48" fmla="*/ 161944 h 859537"/>
              <a:gd name="connsiteX49" fmla="*/ 1364611 w 9138323"/>
              <a:gd name="connsiteY49" fmla="*/ 191799 h 859537"/>
              <a:gd name="connsiteX50" fmla="*/ 1403078 w 9138323"/>
              <a:gd name="connsiteY50" fmla="*/ 179805 h 859537"/>
              <a:gd name="connsiteX51" fmla="*/ 1539449 w 9138323"/>
              <a:gd name="connsiteY51" fmla="*/ 165996 h 859537"/>
              <a:gd name="connsiteX52" fmla="*/ 1802839 w 9138323"/>
              <a:gd name="connsiteY52" fmla="*/ 219409 h 859537"/>
              <a:gd name="connsiteX53" fmla="*/ 1857061 w 9138323"/>
              <a:gd name="connsiteY53" fmla="*/ 248972 h 859537"/>
              <a:gd name="connsiteX54" fmla="*/ 1899461 w 9138323"/>
              <a:gd name="connsiteY54" fmla="*/ 213833 h 859537"/>
              <a:gd name="connsiteX55" fmla="*/ 2133608 w 9138323"/>
              <a:gd name="connsiteY55" fmla="*/ 141991 h 859537"/>
              <a:gd name="connsiteX56" fmla="*/ 2367756 w 9138323"/>
              <a:gd name="connsiteY56" fmla="*/ 213833 h 859537"/>
              <a:gd name="connsiteX57" fmla="*/ 2420881 w 9138323"/>
              <a:gd name="connsiteY57" fmla="*/ 257860 h 859537"/>
              <a:gd name="connsiteX58" fmla="*/ 2509751 w 9138323"/>
              <a:gd name="connsiteY58" fmla="*/ 184207 h 859537"/>
              <a:gd name="connsiteX59" fmla="*/ 2939610 w 9138323"/>
              <a:gd name="connsiteY59" fmla="*/ 52317 h 859537"/>
              <a:gd name="connsiteX60" fmla="*/ 3369468 w 9138323"/>
              <a:gd name="connsiteY60" fmla="*/ 184207 h 859537"/>
              <a:gd name="connsiteX61" fmla="*/ 3418479 w 9138323"/>
              <a:gd name="connsiteY61" fmla="*/ 224826 h 859537"/>
              <a:gd name="connsiteX62" fmla="*/ 3424100 w 9138323"/>
              <a:gd name="connsiteY62" fmla="*/ 214426 h 859537"/>
              <a:gd name="connsiteX63" fmla="*/ 3825592 w 9138323"/>
              <a:gd name="connsiteY63" fmla="*/ 0 h 85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38323" h="859537">
                <a:moveTo>
                  <a:pt x="3825592" y="0"/>
                </a:moveTo>
                <a:cubicBezTo>
                  <a:pt x="3925869" y="0"/>
                  <a:pt x="4019027" y="30620"/>
                  <a:pt x="4096303" y="83060"/>
                </a:cubicBezTo>
                <a:lnTo>
                  <a:pt x="4125154" y="106971"/>
                </a:lnTo>
                <a:lnTo>
                  <a:pt x="4162050" y="76393"/>
                </a:lnTo>
                <a:cubicBezTo>
                  <a:pt x="4213504" y="41476"/>
                  <a:pt x="4275531" y="21088"/>
                  <a:pt x="4342300" y="21088"/>
                </a:cubicBezTo>
                <a:cubicBezTo>
                  <a:pt x="4475837" y="21088"/>
                  <a:pt x="4590411" y="102641"/>
                  <a:pt x="4639354" y="218869"/>
                </a:cubicBezTo>
                <a:lnTo>
                  <a:pt x="4653136" y="287442"/>
                </a:lnTo>
                <a:lnTo>
                  <a:pt x="4714569" y="293663"/>
                </a:lnTo>
                <a:cubicBezTo>
                  <a:pt x="4769728" y="305000"/>
                  <a:pt x="4821470" y="325759"/>
                  <a:pt x="4868055" y="354192"/>
                </a:cubicBezTo>
                <a:lnTo>
                  <a:pt x="4926135" y="396727"/>
                </a:lnTo>
                <a:lnTo>
                  <a:pt x="4974485" y="370366"/>
                </a:lnTo>
                <a:cubicBezTo>
                  <a:pt x="5013055" y="353979"/>
                  <a:pt x="5055461" y="344918"/>
                  <a:pt x="5099974" y="344918"/>
                </a:cubicBezTo>
                <a:cubicBezTo>
                  <a:pt x="5166742" y="344918"/>
                  <a:pt x="5228770" y="365306"/>
                  <a:pt x="5280224" y="400223"/>
                </a:cubicBezTo>
                <a:lnTo>
                  <a:pt x="5294059" y="411689"/>
                </a:lnTo>
                <a:lnTo>
                  <a:pt x="5324701" y="386293"/>
                </a:lnTo>
                <a:cubicBezTo>
                  <a:pt x="5376155" y="351376"/>
                  <a:pt x="5438184" y="330988"/>
                  <a:pt x="5504952" y="330988"/>
                </a:cubicBezTo>
                <a:cubicBezTo>
                  <a:pt x="5571721" y="330988"/>
                  <a:pt x="5633748" y="351376"/>
                  <a:pt x="5685202" y="386293"/>
                </a:cubicBezTo>
                <a:lnTo>
                  <a:pt x="5711865" y="408390"/>
                </a:lnTo>
                <a:lnTo>
                  <a:pt x="5764783" y="343967"/>
                </a:lnTo>
                <a:cubicBezTo>
                  <a:pt x="5887234" y="220967"/>
                  <a:pt x="6056401" y="144890"/>
                  <a:pt x="6243258" y="144890"/>
                </a:cubicBezTo>
                <a:cubicBezTo>
                  <a:pt x="6430113" y="144890"/>
                  <a:pt x="6599280" y="220967"/>
                  <a:pt x="6721733" y="343967"/>
                </a:cubicBezTo>
                <a:lnTo>
                  <a:pt x="6799757" y="438956"/>
                </a:lnTo>
                <a:lnTo>
                  <a:pt x="6875686" y="397558"/>
                </a:lnTo>
                <a:cubicBezTo>
                  <a:pt x="6933612" y="372948"/>
                  <a:pt x="6997300" y="359339"/>
                  <a:pt x="7064152" y="359339"/>
                </a:cubicBezTo>
                <a:cubicBezTo>
                  <a:pt x="7131003" y="359339"/>
                  <a:pt x="7194690" y="372948"/>
                  <a:pt x="7252617" y="397558"/>
                </a:cubicBezTo>
                <a:lnTo>
                  <a:pt x="7323961" y="436456"/>
                </a:lnTo>
                <a:lnTo>
                  <a:pt x="7335578" y="414961"/>
                </a:lnTo>
                <a:cubicBezTo>
                  <a:pt x="7393514" y="328821"/>
                  <a:pt x="7491626" y="272187"/>
                  <a:pt x="7602907" y="272187"/>
                </a:cubicBezTo>
                <a:cubicBezTo>
                  <a:pt x="7780958" y="272187"/>
                  <a:pt x="7925296" y="417171"/>
                  <a:pt x="7925296" y="596017"/>
                </a:cubicBezTo>
                <a:lnTo>
                  <a:pt x="7923535" y="604778"/>
                </a:lnTo>
                <a:lnTo>
                  <a:pt x="7993021" y="583112"/>
                </a:lnTo>
                <a:cubicBezTo>
                  <a:pt x="8037071" y="574058"/>
                  <a:pt x="8082679" y="569303"/>
                  <a:pt x="8129393" y="569303"/>
                </a:cubicBezTo>
                <a:cubicBezTo>
                  <a:pt x="8176107" y="569303"/>
                  <a:pt x="8221715" y="574058"/>
                  <a:pt x="8265765" y="583112"/>
                </a:cubicBezTo>
                <a:lnTo>
                  <a:pt x="8299780" y="593718"/>
                </a:lnTo>
                <a:lnTo>
                  <a:pt x="8317449" y="572207"/>
                </a:lnTo>
                <a:cubicBezTo>
                  <a:pt x="8405068" y="484195"/>
                  <a:pt x="8526114" y="429759"/>
                  <a:pt x="8659817" y="429759"/>
                </a:cubicBezTo>
                <a:cubicBezTo>
                  <a:pt x="8893798" y="429759"/>
                  <a:pt x="9089015" y="596470"/>
                  <a:pt x="9134163" y="818090"/>
                </a:cubicBezTo>
                <a:lnTo>
                  <a:pt x="9138323" y="859537"/>
                </a:lnTo>
                <a:lnTo>
                  <a:pt x="4141781" y="859537"/>
                </a:lnTo>
                <a:lnTo>
                  <a:pt x="4141242" y="854166"/>
                </a:lnTo>
                <a:lnTo>
                  <a:pt x="4134437" y="859537"/>
                </a:lnTo>
                <a:lnTo>
                  <a:pt x="1390" y="859537"/>
                </a:lnTo>
                <a:lnTo>
                  <a:pt x="0" y="845688"/>
                </a:lnTo>
                <a:cubicBezTo>
                  <a:pt x="0" y="613364"/>
                  <a:pt x="187497" y="425029"/>
                  <a:pt x="418787" y="425029"/>
                </a:cubicBezTo>
                <a:cubicBezTo>
                  <a:pt x="476609" y="425029"/>
                  <a:pt x="531694" y="436800"/>
                  <a:pt x="581797" y="458087"/>
                </a:cubicBezTo>
                <a:lnTo>
                  <a:pt x="590440" y="462798"/>
                </a:lnTo>
                <a:lnTo>
                  <a:pt x="598218" y="385294"/>
                </a:lnTo>
                <a:cubicBezTo>
                  <a:pt x="639228" y="183984"/>
                  <a:pt x="816556" y="32550"/>
                  <a:pt x="1029094" y="32550"/>
                </a:cubicBezTo>
                <a:cubicBezTo>
                  <a:pt x="1150545" y="32550"/>
                  <a:pt x="1260498" y="81998"/>
                  <a:pt x="1340088" y="161944"/>
                </a:cubicBezTo>
                <a:lnTo>
                  <a:pt x="1364611" y="191799"/>
                </a:lnTo>
                <a:lnTo>
                  <a:pt x="1403078" y="179805"/>
                </a:lnTo>
                <a:cubicBezTo>
                  <a:pt x="1447126" y="170751"/>
                  <a:pt x="1492736" y="165996"/>
                  <a:pt x="1539449" y="165996"/>
                </a:cubicBezTo>
                <a:cubicBezTo>
                  <a:pt x="1632877" y="165996"/>
                  <a:pt x="1721883" y="185015"/>
                  <a:pt x="1802839" y="219409"/>
                </a:cubicBezTo>
                <a:lnTo>
                  <a:pt x="1857061" y="248972"/>
                </a:lnTo>
                <a:lnTo>
                  <a:pt x="1899461" y="213833"/>
                </a:lnTo>
                <a:cubicBezTo>
                  <a:pt x="1966300" y="168476"/>
                  <a:pt x="2046875" y="141991"/>
                  <a:pt x="2133608" y="141991"/>
                </a:cubicBezTo>
                <a:cubicBezTo>
                  <a:pt x="2220342" y="141991"/>
                  <a:pt x="2300918" y="168476"/>
                  <a:pt x="2367756" y="213833"/>
                </a:cubicBezTo>
                <a:lnTo>
                  <a:pt x="2420881" y="257860"/>
                </a:lnTo>
                <a:lnTo>
                  <a:pt x="2509751" y="184207"/>
                </a:lnTo>
                <a:cubicBezTo>
                  <a:pt x="2632456" y="100939"/>
                  <a:pt x="2780381" y="52317"/>
                  <a:pt x="2939610" y="52317"/>
                </a:cubicBezTo>
                <a:cubicBezTo>
                  <a:pt x="3098839" y="52317"/>
                  <a:pt x="3246763" y="100939"/>
                  <a:pt x="3369468" y="184207"/>
                </a:cubicBezTo>
                <a:lnTo>
                  <a:pt x="3418479" y="224826"/>
                </a:lnTo>
                <a:lnTo>
                  <a:pt x="3424100" y="214426"/>
                </a:lnTo>
                <a:cubicBezTo>
                  <a:pt x="3511111" y="85057"/>
                  <a:pt x="3658462" y="0"/>
                  <a:pt x="382559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47" name="矩形 46"/>
          <p:cNvSpPr/>
          <p:nvPr/>
        </p:nvSpPr>
        <p:spPr>
          <a:xfrm>
            <a:off x="2543737" y="1963738"/>
            <a:ext cx="4801314" cy="707886"/>
          </a:xfrm>
          <a:prstGeom prst="rect">
            <a:avLst/>
          </a:prstGeom>
        </p:spPr>
        <p:txBody>
          <a:bodyPr wrap="none">
            <a:spAutoFit/>
          </a:bodyPr>
          <a:lstStyle/>
          <a:p>
            <a:pPr defTabSz="685754" eaLnBrk="1" fontAlgn="auto" hangingPunct="1">
              <a:spcBef>
                <a:spcPts val="0"/>
              </a:spcBef>
              <a:spcAft>
                <a:spcPts val="0"/>
              </a:spcAft>
              <a:defRPr/>
            </a:pPr>
            <a:r>
              <a:rPr lang="zh-CN" altLang="en-US" sz="4000" kern="100" dirty="0">
                <a:solidFill>
                  <a:schemeClr val="bg1"/>
                </a:solidFill>
                <a:latin typeface="+mn-ea"/>
                <a:cs typeface="Times New Roman" panose="02020603050405020304" pitchFamily="18" charset="0"/>
              </a:rPr>
              <a:t>互联网招聘行业概述</a:t>
            </a:r>
            <a:endParaRPr lang="zh-CN" altLang="zh-CN" sz="4000" kern="100" dirty="0">
              <a:solidFill>
                <a:schemeClr val="bg1"/>
              </a:solidFill>
              <a:latin typeface="+mn-ea"/>
              <a:cs typeface="Times New Roman" panose="02020603050405020304" pitchFamily="18" charset="0"/>
            </a:endParaRPr>
          </a:p>
        </p:txBody>
      </p:sp>
      <p:grpSp>
        <p:nvGrpSpPr>
          <p:cNvPr id="58" name="组合 57"/>
          <p:cNvGrpSpPr>
            <a:grpSpLocks/>
          </p:cNvGrpSpPr>
          <p:nvPr/>
        </p:nvGrpSpPr>
        <p:grpSpPr bwMode="auto">
          <a:xfrm>
            <a:off x="1492812" y="2008188"/>
            <a:ext cx="949325" cy="585787"/>
            <a:chOff x="4353620" y="864629"/>
            <a:chExt cx="742365" cy="457814"/>
          </a:xfrm>
        </p:grpSpPr>
        <p:sp>
          <p:nvSpPr>
            <p:cNvPr id="56" name="KSO_Shape"/>
            <p:cNvSpPr>
              <a:spLocks/>
            </p:cNvSpPr>
            <p:nvPr/>
          </p:nvSpPr>
          <p:spPr bwMode="auto">
            <a:xfrm>
              <a:off x="4353620" y="865869"/>
              <a:ext cx="742365" cy="408187"/>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lumMod val="95000"/>
              </a:schemeClr>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600">
                <a:solidFill>
                  <a:srgbClr val="FFFFFF"/>
                </a:solidFill>
                <a:latin typeface="+mn-lt"/>
                <a:ea typeface="+mn-ea"/>
              </a:endParaRPr>
            </a:p>
          </p:txBody>
        </p:sp>
        <p:sp>
          <p:nvSpPr>
            <p:cNvPr id="57" name="文本框 56"/>
            <p:cNvSpPr txBox="1"/>
            <p:nvPr/>
          </p:nvSpPr>
          <p:spPr>
            <a:xfrm>
              <a:off x="4508796" y="864629"/>
              <a:ext cx="432012" cy="457814"/>
            </a:xfrm>
            <a:prstGeom prst="rect">
              <a:avLst/>
            </a:prstGeom>
            <a:noFill/>
          </p:spPr>
          <p:txBody>
            <a:bodyPr>
              <a:spAutoFit/>
            </a:bodyPr>
            <a:lstStyle/>
            <a:p>
              <a:pPr defTabSz="685754" eaLnBrk="1" fontAlgn="auto" hangingPunct="1">
                <a:spcBef>
                  <a:spcPts val="0"/>
                </a:spcBef>
                <a:spcAft>
                  <a:spcPts val="0"/>
                </a:spcAft>
                <a:defRPr/>
              </a:pPr>
              <a:r>
                <a:rPr lang="en-US" altLang="zh-CN" sz="3200" dirty="0">
                  <a:solidFill>
                    <a:schemeClr val="accent1">
                      <a:lumMod val="75000"/>
                    </a:schemeClr>
                  </a:solidFill>
                  <a:ea typeface="+mn-ea"/>
                  <a:cs typeface="Arial" panose="020B0604020202020204" pitchFamily="34" charset="0"/>
                </a:rPr>
                <a:t>1</a:t>
              </a:r>
              <a:endParaRPr lang="zh-CN" altLang="en-US" sz="3200" dirty="0">
                <a:solidFill>
                  <a:schemeClr val="accent1">
                    <a:lumMod val="75000"/>
                  </a:schemeClr>
                </a:solidFill>
                <a:ea typeface="+mn-ea"/>
                <a:cs typeface="Arial" panose="020B0604020202020204" pitchFamily="34" charset="0"/>
              </a:endParaRPr>
            </a:p>
          </p:txBody>
        </p:sp>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600"/>
                                        <p:tgtEl>
                                          <p:spTgt spid="58"/>
                                        </p:tgtEl>
                                      </p:cBhvr>
                                    </p:animEffect>
                                  </p:childTnLst>
                                </p:cTn>
                              </p:par>
                              <p:par>
                                <p:cTn id="13" presetID="35" presetClass="path" presetSubtype="0" decel="100000" fill="hold" nodeType="withEffect">
                                  <p:stCondLst>
                                    <p:cond delay="0"/>
                                  </p:stCondLst>
                                  <p:childTnLst>
                                    <p:animMotion origin="layout" path="M -0.05552 0.00023 L -3.51034E-6 0.00023 " pathEditMode="relative" rAng="0" ptsTypes="AA">
                                      <p:cBhvr>
                                        <p:cTn id="14" dur="800" fill="hold"/>
                                        <p:tgtEl>
                                          <p:spTgt spid="58"/>
                                        </p:tgtEl>
                                        <p:attrNameLst>
                                          <p:attrName>ppt_x</p:attrName>
                                          <p:attrName>ppt_y</p:attrName>
                                        </p:attrNameLst>
                                      </p:cBhvr>
                                      <p:rCtr x="2770" y="0"/>
                                    </p:animMotion>
                                  </p:childTnLst>
                                </p:cTn>
                              </p:par>
                            </p:childTnLst>
                          </p:cTn>
                        </p:par>
                        <p:par>
                          <p:cTn id="15" fill="hold" nodeType="afterGroup">
                            <p:stCondLst>
                              <p:cond delay="1300"/>
                            </p:stCondLst>
                            <p:childTnLst>
                              <p:par>
                                <p:cTn id="16" presetID="10" presetClass="entr" presetSubtype="0" fill="hold" grpId="0" nodeType="afterEffect">
                                  <p:stCondLst>
                                    <p:cond delay="0"/>
                                  </p:stCondLst>
                                  <p:iterate type="lt">
                                    <p:tmPct val="15000"/>
                                  </p:iterate>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323E"/>
        </a:solidFill>
        <a:effectLst/>
      </p:bgPr>
    </p:bg>
    <p:spTree>
      <p:nvGrpSpPr>
        <p:cNvPr id="1" name=""/>
        <p:cNvGrpSpPr/>
        <p:nvPr/>
      </p:nvGrpSpPr>
      <p:grpSpPr>
        <a:xfrm>
          <a:off x="0" y="0"/>
          <a:ext cx="0" cy="0"/>
          <a:chOff x="0" y="0"/>
          <a:chExt cx="0" cy="0"/>
        </a:xfrm>
      </p:grpSpPr>
      <p:sp>
        <p:nvSpPr>
          <p:cNvPr id="2" name="任意多边形 1"/>
          <p:cNvSpPr/>
          <p:nvPr/>
        </p:nvSpPr>
        <p:spPr>
          <a:xfrm>
            <a:off x="6350" y="4297363"/>
            <a:ext cx="9137650" cy="860425"/>
          </a:xfrm>
          <a:custGeom>
            <a:avLst/>
            <a:gdLst>
              <a:gd name="connsiteX0" fmla="*/ 3825592 w 9138323"/>
              <a:gd name="connsiteY0" fmla="*/ 0 h 859537"/>
              <a:gd name="connsiteX1" fmla="*/ 4096303 w 9138323"/>
              <a:gd name="connsiteY1" fmla="*/ 83060 h 859537"/>
              <a:gd name="connsiteX2" fmla="*/ 4125154 w 9138323"/>
              <a:gd name="connsiteY2" fmla="*/ 106971 h 859537"/>
              <a:gd name="connsiteX3" fmla="*/ 4162050 w 9138323"/>
              <a:gd name="connsiteY3" fmla="*/ 76393 h 859537"/>
              <a:gd name="connsiteX4" fmla="*/ 4342300 w 9138323"/>
              <a:gd name="connsiteY4" fmla="*/ 21088 h 859537"/>
              <a:gd name="connsiteX5" fmla="*/ 4639354 w 9138323"/>
              <a:gd name="connsiteY5" fmla="*/ 218869 h 859537"/>
              <a:gd name="connsiteX6" fmla="*/ 4653136 w 9138323"/>
              <a:gd name="connsiteY6" fmla="*/ 287442 h 859537"/>
              <a:gd name="connsiteX7" fmla="*/ 4714569 w 9138323"/>
              <a:gd name="connsiteY7" fmla="*/ 293663 h 859537"/>
              <a:gd name="connsiteX8" fmla="*/ 4868055 w 9138323"/>
              <a:gd name="connsiteY8" fmla="*/ 354192 h 859537"/>
              <a:gd name="connsiteX9" fmla="*/ 4926135 w 9138323"/>
              <a:gd name="connsiteY9" fmla="*/ 396727 h 859537"/>
              <a:gd name="connsiteX10" fmla="*/ 4974485 w 9138323"/>
              <a:gd name="connsiteY10" fmla="*/ 370366 h 859537"/>
              <a:gd name="connsiteX11" fmla="*/ 5099974 w 9138323"/>
              <a:gd name="connsiteY11" fmla="*/ 344918 h 859537"/>
              <a:gd name="connsiteX12" fmla="*/ 5280224 w 9138323"/>
              <a:gd name="connsiteY12" fmla="*/ 400223 h 859537"/>
              <a:gd name="connsiteX13" fmla="*/ 5294059 w 9138323"/>
              <a:gd name="connsiteY13" fmla="*/ 411689 h 859537"/>
              <a:gd name="connsiteX14" fmla="*/ 5324701 w 9138323"/>
              <a:gd name="connsiteY14" fmla="*/ 386293 h 859537"/>
              <a:gd name="connsiteX15" fmla="*/ 5504952 w 9138323"/>
              <a:gd name="connsiteY15" fmla="*/ 330988 h 859537"/>
              <a:gd name="connsiteX16" fmla="*/ 5685202 w 9138323"/>
              <a:gd name="connsiteY16" fmla="*/ 386293 h 859537"/>
              <a:gd name="connsiteX17" fmla="*/ 5711865 w 9138323"/>
              <a:gd name="connsiteY17" fmla="*/ 408390 h 859537"/>
              <a:gd name="connsiteX18" fmla="*/ 5764783 w 9138323"/>
              <a:gd name="connsiteY18" fmla="*/ 343967 h 859537"/>
              <a:gd name="connsiteX19" fmla="*/ 6243258 w 9138323"/>
              <a:gd name="connsiteY19" fmla="*/ 144890 h 859537"/>
              <a:gd name="connsiteX20" fmla="*/ 6721733 w 9138323"/>
              <a:gd name="connsiteY20" fmla="*/ 343967 h 859537"/>
              <a:gd name="connsiteX21" fmla="*/ 6799757 w 9138323"/>
              <a:gd name="connsiteY21" fmla="*/ 438956 h 859537"/>
              <a:gd name="connsiteX22" fmla="*/ 6875686 w 9138323"/>
              <a:gd name="connsiteY22" fmla="*/ 397558 h 859537"/>
              <a:gd name="connsiteX23" fmla="*/ 7064152 w 9138323"/>
              <a:gd name="connsiteY23" fmla="*/ 359339 h 859537"/>
              <a:gd name="connsiteX24" fmla="*/ 7252617 w 9138323"/>
              <a:gd name="connsiteY24" fmla="*/ 397558 h 859537"/>
              <a:gd name="connsiteX25" fmla="*/ 7323961 w 9138323"/>
              <a:gd name="connsiteY25" fmla="*/ 436456 h 859537"/>
              <a:gd name="connsiteX26" fmla="*/ 7335578 w 9138323"/>
              <a:gd name="connsiteY26" fmla="*/ 414961 h 859537"/>
              <a:gd name="connsiteX27" fmla="*/ 7602907 w 9138323"/>
              <a:gd name="connsiteY27" fmla="*/ 272187 h 859537"/>
              <a:gd name="connsiteX28" fmla="*/ 7925296 w 9138323"/>
              <a:gd name="connsiteY28" fmla="*/ 596017 h 859537"/>
              <a:gd name="connsiteX29" fmla="*/ 7923535 w 9138323"/>
              <a:gd name="connsiteY29" fmla="*/ 604778 h 859537"/>
              <a:gd name="connsiteX30" fmla="*/ 7993021 w 9138323"/>
              <a:gd name="connsiteY30" fmla="*/ 583112 h 859537"/>
              <a:gd name="connsiteX31" fmla="*/ 8129393 w 9138323"/>
              <a:gd name="connsiteY31" fmla="*/ 569303 h 859537"/>
              <a:gd name="connsiteX32" fmla="*/ 8265765 w 9138323"/>
              <a:gd name="connsiteY32" fmla="*/ 583112 h 859537"/>
              <a:gd name="connsiteX33" fmla="*/ 8299780 w 9138323"/>
              <a:gd name="connsiteY33" fmla="*/ 593718 h 859537"/>
              <a:gd name="connsiteX34" fmla="*/ 8317449 w 9138323"/>
              <a:gd name="connsiteY34" fmla="*/ 572207 h 859537"/>
              <a:gd name="connsiteX35" fmla="*/ 8659817 w 9138323"/>
              <a:gd name="connsiteY35" fmla="*/ 429759 h 859537"/>
              <a:gd name="connsiteX36" fmla="*/ 9134163 w 9138323"/>
              <a:gd name="connsiteY36" fmla="*/ 818090 h 859537"/>
              <a:gd name="connsiteX37" fmla="*/ 9138323 w 9138323"/>
              <a:gd name="connsiteY37" fmla="*/ 859537 h 859537"/>
              <a:gd name="connsiteX38" fmla="*/ 4141781 w 9138323"/>
              <a:gd name="connsiteY38" fmla="*/ 859537 h 859537"/>
              <a:gd name="connsiteX39" fmla="*/ 4141242 w 9138323"/>
              <a:gd name="connsiteY39" fmla="*/ 854166 h 859537"/>
              <a:gd name="connsiteX40" fmla="*/ 4134437 w 9138323"/>
              <a:gd name="connsiteY40" fmla="*/ 859537 h 859537"/>
              <a:gd name="connsiteX41" fmla="*/ 1390 w 9138323"/>
              <a:gd name="connsiteY41" fmla="*/ 859537 h 859537"/>
              <a:gd name="connsiteX42" fmla="*/ 0 w 9138323"/>
              <a:gd name="connsiteY42" fmla="*/ 845688 h 859537"/>
              <a:gd name="connsiteX43" fmla="*/ 418787 w 9138323"/>
              <a:gd name="connsiteY43" fmla="*/ 425029 h 859537"/>
              <a:gd name="connsiteX44" fmla="*/ 581797 w 9138323"/>
              <a:gd name="connsiteY44" fmla="*/ 458087 h 859537"/>
              <a:gd name="connsiteX45" fmla="*/ 590440 w 9138323"/>
              <a:gd name="connsiteY45" fmla="*/ 462798 h 859537"/>
              <a:gd name="connsiteX46" fmla="*/ 598218 w 9138323"/>
              <a:gd name="connsiteY46" fmla="*/ 385294 h 859537"/>
              <a:gd name="connsiteX47" fmla="*/ 1029094 w 9138323"/>
              <a:gd name="connsiteY47" fmla="*/ 32550 h 859537"/>
              <a:gd name="connsiteX48" fmla="*/ 1340088 w 9138323"/>
              <a:gd name="connsiteY48" fmla="*/ 161944 h 859537"/>
              <a:gd name="connsiteX49" fmla="*/ 1364611 w 9138323"/>
              <a:gd name="connsiteY49" fmla="*/ 191799 h 859537"/>
              <a:gd name="connsiteX50" fmla="*/ 1403078 w 9138323"/>
              <a:gd name="connsiteY50" fmla="*/ 179805 h 859537"/>
              <a:gd name="connsiteX51" fmla="*/ 1539449 w 9138323"/>
              <a:gd name="connsiteY51" fmla="*/ 165996 h 859537"/>
              <a:gd name="connsiteX52" fmla="*/ 1802839 w 9138323"/>
              <a:gd name="connsiteY52" fmla="*/ 219409 h 859537"/>
              <a:gd name="connsiteX53" fmla="*/ 1857061 w 9138323"/>
              <a:gd name="connsiteY53" fmla="*/ 248972 h 859537"/>
              <a:gd name="connsiteX54" fmla="*/ 1899461 w 9138323"/>
              <a:gd name="connsiteY54" fmla="*/ 213833 h 859537"/>
              <a:gd name="connsiteX55" fmla="*/ 2133608 w 9138323"/>
              <a:gd name="connsiteY55" fmla="*/ 141991 h 859537"/>
              <a:gd name="connsiteX56" fmla="*/ 2367756 w 9138323"/>
              <a:gd name="connsiteY56" fmla="*/ 213833 h 859537"/>
              <a:gd name="connsiteX57" fmla="*/ 2420881 w 9138323"/>
              <a:gd name="connsiteY57" fmla="*/ 257860 h 859537"/>
              <a:gd name="connsiteX58" fmla="*/ 2509751 w 9138323"/>
              <a:gd name="connsiteY58" fmla="*/ 184207 h 859537"/>
              <a:gd name="connsiteX59" fmla="*/ 2939610 w 9138323"/>
              <a:gd name="connsiteY59" fmla="*/ 52317 h 859537"/>
              <a:gd name="connsiteX60" fmla="*/ 3369468 w 9138323"/>
              <a:gd name="connsiteY60" fmla="*/ 184207 h 859537"/>
              <a:gd name="connsiteX61" fmla="*/ 3418479 w 9138323"/>
              <a:gd name="connsiteY61" fmla="*/ 224826 h 859537"/>
              <a:gd name="connsiteX62" fmla="*/ 3424100 w 9138323"/>
              <a:gd name="connsiteY62" fmla="*/ 214426 h 859537"/>
              <a:gd name="connsiteX63" fmla="*/ 3825592 w 9138323"/>
              <a:gd name="connsiteY63" fmla="*/ 0 h 85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38323" h="859537">
                <a:moveTo>
                  <a:pt x="3825592" y="0"/>
                </a:moveTo>
                <a:cubicBezTo>
                  <a:pt x="3925869" y="0"/>
                  <a:pt x="4019027" y="30620"/>
                  <a:pt x="4096303" y="83060"/>
                </a:cubicBezTo>
                <a:lnTo>
                  <a:pt x="4125154" y="106971"/>
                </a:lnTo>
                <a:lnTo>
                  <a:pt x="4162050" y="76393"/>
                </a:lnTo>
                <a:cubicBezTo>
                  <a:pt x="4213504" y="41476"/>
                  <a:pt x="4275531" y="21088"/>
                  <a:pt x="4342300" y="21088"/>
                </a:cubicBezTo>
                <a:cubicBezTo>
                  <a:pt x="4475837" y="21088"/>
                  <a:pt x="4590411" y="102641"/>
                  <a:pt x="4639354" y="218869"/>
                </a:cubicBezTo>
                <a:lnTo>
                  <a:pt x="4653136" y="287442"/>
                </a:lnTo>
                <a:lnTo>
                  <a:pt x="4714569" y="293663"/>
                </a:lnTo>
                <a:cubicBezTo>
                  <a:pt x="4769728" y="305000"/>
                  <a:pt x="4821470" y="325759"/>
                  <a:pt x="4868055" y="354192"/>
                </a:cubicBezTo>
                <a:lnTo>
                  <a:pt x="4926135" y="396727"/>
                </a:lnTo>
                <a:lnTo>
                  <a:pt x="4974485" y="370366"/>
                </a:lnTo>
                <a:cubicBezTo>
                  <a:pt x="5013055" y="353979"/>
                  <a:pt x="5055461" y="344918"/>
                  <a:pt x="5099974" y="344918"/>
                </a:cubicBezTo>
                <a:cubicBezTo>
                  <a:pt x="5166742" y="344918"/>
                  <a:pt x="5228770" y="365306"/>
                  <a:pt x="5280224" y="400223"/>
                </a:cubicBezTo>
                <a:lnTo>
                  <a:pt x="5294059" y="411689"/>
                </a:lnTo>
                <a:lnTo>
                  <a:pt x="5324701" y="386293"/>
                </a:lnTo>
                <a:cubicBezTo>
                  <a:pt x="5376155" y="351376"/>
                  <a:pt x="5438184" y="330988"/>
                  <a:pt x="5504952" y="330988"/>
                </a:cubicBezTo>
                <a:cubicBezTo>
                  <a:pt x="5571721" y="330988"/>
                  <a:pt x="5633748" y="351376"/>
                  <a:pt x="5685202" y="386293"/>
                </a:cubicBezTo>
                <a:lnTo>
                  <a:pt x="5711865" y="408390"/>
                </a:lnTo>
                <a:lnTo>
                  <a:pt x="5764783" y="343967"/>
                </a:lnTo>
                <a:cubicBezTo>
                  <a:pt x="5887234" y="220967"/>
                  <a:pt x="6056401" y="144890"/>
                  <a:pt x="6243258" y="144890"/>
                </a:cubicBezTo>
                <a:cubicBezTo>
                  <a:pt x="6430113" y="144890"/>
                  <a:pt x="6599280" y="220967"/>
                  <a:pt x="6721733" y="343967"/>
                </a:cubicBezTo>
                <a:lnTo>
                  <a:pt x="6799757" y="438956"/>
                </a:lnTo>
                <a:lnTo>
                  <a:pt x="6875686" y="397558"/>
                </a:lnTo>
                <a:cubicBezTo>
                  <a:pt x="6933612" y="372948"/>
                  <a:pt x="6997300" y="359339"/>
                  <a:pt x="7064152" y="359339"/>
                </a:cubicBezTo>
                <a:cubicBezTo>
                  <a:pt x="7131003" y="359339"/>
                  <a:pt x="7194690" y="372948"/>
                  <a:pt x="7252617" y="397558"/>
                </a:cubicBezTo>
                <a:lnTo>
                  <a:pt x="7323961" y="436456"/>
                </a:lnTo>
                <a:lnTo>
                  <a:pt x="7335578" y="414961"/>
                </a:lnTo>
                <a:cubicBezTo>
                  <a:pt x="7393514" y="328821"/>
                  <a:pt x="7491626" y="272187"/>
                  <a:pt x="7602907" y="272187"/>
                </a:cubicBezTo>
                <a:cubicBezTo>
                  <a:pt x="7780958" y="272187"/>
                  <a:pt x="7925296" y="417171"/>
                  <a:pt x="7925296" y="596017"/>
                </a:cubicBezTo>
                <a:lnTo>
                  <a:pt x="7923535" y="604778"/>
                </a:lnTo>
                <a:lnTo>
                  <a:pt x="7993021" y="583112"/>
                </a:lnTo>
                <a:cubicBezTo>
                  <a:pt x="8037071" y="574058"/>
                  <a:pt x="8082679" y="569303"/>
                  <a:pt x="8129393" y="569303"/>
                </a:cubicBezTo>
                <a:cubicBezTo>
                  <a:pt x="8176107" y="569303"/>
                  <a:pt x="8221715" y="574058"/>
                  <a:pt x="8265765" y="583112"/>
                </a:cubicBezTo>
                <a:lnTo>
                  <a:pt x="8299780" y="593718"/>
                </a:lnTo>
                <a:lnTo>
                  <a:pt x="8317449" y="572207"/>
                </a:lnTo>
                <a:cubicBezTo>
                  <a:pt x="8405068" y="484195"/>
                  <a:pt x="8526114" y="429759"/>
                  <a:pt x="8659817" y="429759"/>
                </a:cubicBezTo>
                <a:cubicBezTo>
                  <a:pt x="8893798" y="429759"/>
                  <a:pt x="9089015" y="596470"/>
                  <a:pt x="9134163" y="818090"/>
                </a:cubicBezTo>
                <a:lnTo>
                  <a:pt x="9138323" y="859537"/>
                </a:lnTo>
                <a:lnTo>
                  <a:pt x="4141781" y="859537"/>
                </a:lnTo>
                <a:lnTo>
                  <a:pt x="4141242" y="854166"/>
                </a:lnTo>
                <a:lnTo>
                  <a:pt x="4134437" y="859537"/>
                </a:lnTo>
                <a:lnTo>
                  <a:pt x="1390" y="859537"/>
                </a:lnTo>
                <a:lnTo>
                  <a:pt x="0" y="845688"/>
                </a:lnTo>
                <a:cubicBezTo>
                  <a:pt x="0" y="613364"/>
                  <a:pt x="187497" y="425029"/>
                  <a:pt x="418787" y="425029"/>
                </a:cubicBezTo>
                <a:cubicBezTo>
                  <a:pt x="476609" y="425029"/>
                  <a:pt x="531694" y="436800"/>
                  <a:pt x="581797" y="458087"/>
                </a:cubicBezTo>
                <a:lnTo>
                  <a:pt x="590440" y="462798"/>
                </a:lnTo>
                <a:lnTo>
                  <a:pt x="598218" y="385294"/>
                </a:lnTo>
                <a:cubicBezTo>
                  <a:pt x="639228" y="183984"/>
                  <a:pt x="816556" y="32550"/>
                  <a:pt x="1029094" y="32550"/>
                </a:cubicBezTo>
                <a:cubicBezTo>
                  <a:pt x="1150545" y="32550"/>
                  <a:pt x="1260498" y="81998"/>
                  <a:pt x="1340088" y="161944"/>
                </a:cubicBezTo>
                <a:lnTo>
                  <a:pt x="1364611" y="191799"/>
                </a:lnTo>
                <a:lnTo>
                  <a:pt x="1403078" y="179805"/>
                </a:lnTo>
                <a:cubicBezTo>
                  <a:pt x="1447126" y="170751"/>
                  <a:pt x="1492736" y="165996"/>
                  <a:pt x="1539449" y="165996"/>
                </a:cubicBezTo>
                <a:cubicBezTo>
                  <a:pt x="1632877" y="165996"/>
                  <a:pt x="1721883" y="185015"/>
                  <a:pt x="1802839" y="219409"/>
                </a:cubicBezTo>
                <a:lnTo>
                  <a:pt x="1857061" y="248972"/>
                </a:lnTo>
                <a:lnTo>
                  <a:pt x="1899461" y="213833"/>
                </a:lnTo>
                <a:cubicBezTo>
                  <a:pt x="1966300" y="168476"/>
                  <a:pt x="2046875" y="141991"/>
                  <a:pt x="2133608" y="141991"/>
                </a:cubicBezTo>
                <a:cubicBezTo>
                  <a:pt x="2220342" y="141991"/>
                  <a:pt x="2300918" y="168476"/>
                  <a:pt x="2367756" y="213833"/>
                </a:cubicBezTo>
                <a:lnTo>
                  <a:pt x="2420881" y="257860"/>
                </a:lnTo>
                <a:lnTo>
                  <a:pt x="2509751" y="184207"/>
                </a:lnTo>
                <a:cubicBezTo>
                  <a:pt x="2632456" y="100939"/>
                  <a:pt x="2780381" y="52317"/>
                  <a:pt x="2939610" y="52317"/>
                </a:cubicBezTo>
                <a:cubicBezTo>
                  <a:pt x="3098839" y="52317"/>
                  <a:pt x="3246763" y="100939"/>
                  <a:pt x="3369468" y="184207"/>
                </a:cubicBezTo>
                <a:lnTo>
                  <a:pt x="3418479" y="224826"/>
                </a:lnTo>
                <a:lnTo>
                  <a:pt x="3424100" y="214426"/>
                </a:lnTo>
                <a:cubicBezTo>
                  <a:pt x="3511111" y="85057"/>
                  <a:pt x="3658462" y="0"/>
                  <a:pt x="382559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47" name="矩形 46"/>
          <p:cNvSpPr/>
          <p:nvPr/>
        </p:nvSpPr>
        <p:spPr>
          <a:xfrm>
            <a:off x="2053688" y="1979613"/>
            <a:ext cx="6808274" cy="646331"/>
          </a:xfrm>
          <a:prstGeom prst="rect">
            <a:avLst/>
          </a:prstGeom>
        </p:spPr>
        <p:txBody>
          <a:bodyPr wrap="none">
            <a:spAutoFit/>
          </a:bodyPr>
          <a:lstStyle/>
          <a:p>
            <a:pPr defTabSz="685754" eaLnBrk="1" fontAlgn="auto" hangingPunct="1">
              <a:spcBef>
                <a:spcPts val="0"/>
              </a:spcBef>
              <a:spcAft>
                <a:spcPts val="0"/>
              </a:spcAft>
              <a:defRPr/>
            </a:pPr>
            <a:r>
              <a:rPr lang="zh-CN" altLang="en-US" sz="3600" kern="100" dirty="0">
                <a:solidFill>
                  <a:schemeClr val="bg1"/>
                </a:solidFill>
                <a:latin typeface="+mn-ea"/>
                <a:cs typeface="Times New Roman" panose="02020603050405020304" pitchFamily="18" charset="0"/>
              </a:rPr>
              <a:t>互联网行业人才流动（</a:t>
            </a:r>
            <a:r>
              <a:rPr lang="en-US" altLang="zh-CN" sz="3600" kern="100" dirty="0">
                <a:solidFill>
                  <a:schemeClr val="bg1"/>
                </a:solidFill>
                <a:latin typeface="+mn-ea"/>
                <a:cs typeface="Times New Roman" panose="02020603050405020304" pitchFamily="18" charset="0"/>
              </a:rPr>
              <a:t>2016</a:t>
            </a:r>
            <a:r>
              <a:rPr lang="zh-CN" altLang="en-US" sz="3600" kern="100" dirty="0">
                <a:solidFill>
                  <a:schemeClr val="bg1"/>
                </a:solidFill>
                <a:latin typeface="+mn-ea"/>
                <a:cs typeface="Times New Roman" panose="02020603050405020304" pitchFamily="18" charset="0"/>
              </a:rPr>
              <a:t>春）</a:t>
            </a:r>
            <a:endParaRPr lang="zh-CN" altLang="zh-CN" sz="3600" kern="100" dirty="0">
              <a:solidFill>
                <a:schemeClr val="bg1"/>
              </a:solidFill>
              <a:latin typeface="+mn-ea"/>
              <a:cs typeface="Times New Roman" panose="02020603050405020304" pitchFamily="18" charset="0"/>
            </a:endParaRPr>
          </a:p>
        </p:txBody>
      </p:sp>
      <p:grpSp>
        <p:nvGrpSpPr>
          <p:cNvPr id="58" name="组合 57"/>
          <p:cNvGrpSpPr>
            <a:grpSpLocks/>
          </p:cNvGrpSpPr>
          <p:nvPr/>
        </p:nvGrpSpPr>
        <p:grpSpPr bwMode="auto">
          <a:xfrm>
            <a:off x="1002763" y="2008188"/>
            <a:ext cx="949325" cy="585787"/>
            <a:chOff x="4353620" y="864629"/>
            <a:chExt cx="742365" cy="457814"/>
          </a:xfrm>
        </p:grpSpPr>
        <p:sp>
          <p:nvSpPr>
            <p:cNvPr id="56" name="KSO_Shape"/>
            <p:cNvSpPr>
              <a:spLocks/>
            </p:cNvSpPr>
            <p:nvPr/>
          </p:nvSpPr>
          <p:spPr bwMode="auto">
            <a:xfrm>
              <a:off x="4353620" y="865869"/>
              <a:ext cx="742365" cy="408187"/>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lumMod val="95000"/>
              </a:schemeClr>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600">
                <a:solidFill>
                  <a:srgbClr val="FFFFFF"/>
                </a:solidFill>
                <a:latin typeface="+mn-lt"/>
                <a:ea typeface="+mn-ea"/>
              </a:endParaRPr>
            </a:p>
          </p:txBody>
        </p:sp>
        <p:sp>
          <p:nvSpPr>
            <p:cNvPr id="57" name="文本框 56"/>
            <p:cNvSpPr txBox="1"/>
            <p:nvPr/>
          </p:nvSpPr>
          <p:spPr>
            <a:xfrm>
              <a:off x="4508796" y="864629"/>
              <a:ext cx="432012" cy="457814"/>
            </a:xfrm>
            <a:prstGeom prst="rect">
              <a:avLst/>
            </a:prstGeom>
            <a:noFill/>
          </p:spPr>
          <p:txBody>
            <a:bodyPr>
              <a:spAutoFit/>
            </a:bodyPr>
            <a:lstStyle/>
            <a:p>
              <a:pPr defTabSz="685754" eaLnBrk="1" fontAlgn="auto" hangingPunct="1">
                <a:spcBef>
                  <a:spcPts val="0"/>
                </a:spcBef>
                <a:spcAft>
                  <a:spcPts val="0"/>
                </a:spcAft>
                <a:defRPr/>
              </a:pPr>
              <a:r>
                <a:rPr lang="en-US" altLang="zh-CN" sz="3200" dirty="0">
                  <a:solidFill>
                    <a:schemeClr val="accent1">
                      <a:lumMod val="75000"/>
                    </a:schemeClr>
                  </a:solidFill>
                  <a:ea typeface="+mn-ea"/>
                  <a:cs typeface="Arial" panose="020B0604020202020204" pitchFamily="34" charset="0"/>
                </a:rPr>
                <a:t>4</a:t>
              </a:r>
              <a:endParaRPr lang="zh-CN" altLang="en-US" sz="3200" dirty="0">
                <a:solidFill>
                  <a:schemeClr val="accent1">
                    <a:lumMod val="75000"/>
                  </a:schemeClr>
                </a:solidFill>
                <a:ea typeface="+mn-ea"/>
                <a:cs typeface="Arial" panose="020B0604020202020204" pitchFamily="34" charset="0"/>
              </a:endParaRPr>
            </a:p>
          </p:txBody>
        </p:sp>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600"/>
                                        <p:tgtEl>
                                          <p:spTgt spid="58"/>
                                        </p:tgtEl>
                                      </p:cBhvr>
                                    </p:animEffect>
                                  </p:childTnLst>
                                </p:cTn>
                              </p:par>
                              <p:par>
                                <p:cTn id="13" presetID="35" presetClass="path" presetSubtype="0" decel="100000" fill="hold" nodeType="withEffect">
                                  <p:stCondLst>
                                    <p:cond delay="0"/>
                                  </p:stCondLst>
                                  <p:childTnLst>
                                    <p:animMotion origin="layout" path="M -0.05552 0.00023 L -3.51034E-6 0.00023 " pathEditMode="relative" rAng="0" ptsTypes="AA">
                                      <p:cBhvr>
                                        <p:cTn id="14" dur="800" fill="hold"/>
                                        <p:tgtEl>
                                          <p:spTgt spid="58"/>
                                        </p:tgtEl>
                                        <p:attrNameLst>
                                          <p:attrName>ppt_x</p:attrName>
                                          <p:attrName>ppt_y</p:attrName>
                                        </p:attrNameLst>
                                      </p:cBhvr>
                                      <p:rCtr x="2770" y="0"/>
                                    </p:animMotion>
                                  </p:childTnLst>
                                </p:cTn>
                              </p:par>
                            </p:childTnLst>
                          </p:cTn>
                        </p:par>
                        <p:par>
                          <p:cTn id="15" fill="hold" nodeType="afterGroup">
                            <p:stCondLst>
                              <p:cond delay="1300"/>
                            </p:stCondLst>
                            <p:childTnLst>
                              <p:par>
                                <p:cTn id="16" presetID="10" presetClass="entr" presetSubtype="0" fill="hold" grpId="0" nodeType="afterEffect">
                                  <p:stCondLst>
                                    <p:cond delay="0"/>
                                  </p:stCondLst>
                                  <p:iterate type="lt">
                                    <p:tmPct val="15000"/>
                                  </p:iterate>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323E"/>
        </a:solidFill>
        <a:effectLst/>
      </p:bgPr>
    </p:bg>
    <p:spTree>
      <p:nvGrpSpPr>
        <p:cNvPr id="1" name=""/>
        <p:cNvGrpSpPr/>
        <p:nvPr/>
      </p:nvGrpSpPr>
      <p:grpSpPr>
        <a:xfrm>
          <a:off x="0" y="0"/>
          <a:ext cx="0" cy="0"/>
          <a:chOff x="0" y="0"/>
          <a:chExt cx="0" cy="0"/>
        </a:xfrm>
      </p:grpSpPr>
      <p:grpSp>
        <p:nvGrpSpPr>
          <p:cNvPr id="52" name="组合 51"/>
          <p:cNvGrpSpPr>
            <a:grpSpLocks/>
          </p:cNvGrpSpPr>
          <p:nvPr/>
        </p:nvGrpSpPr>
        <p:grpSpPr bwMode="auto">
          <a:xfrm>
            <a:off x="7338540" y="4748758"/>
            <a:ext cx="1805460" cy="321883"/>
            <a:chOff x="4784896" y="2650322"/>
            <a:chExt cx="648000" cy="256855"/>
          </a:xfrm>
        </p:grpSpPr>
        <p:sp>
          <p:nvSpPr>
            <p:cNvPr id="47" name="圆角矩形 46"/>
            <p:cNvSpPr/>
            <p:nvPr/>
          </p:nvSpPr>
          <p:spPr>
            <a:xfrm>
              <a:off x="4784896" y="2655079"/>
              <a:ext cx="648000" cy="252098"/>
            </a:xfrm>
            <a:prstGeom prst="round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32839" name="文本框 47"/>
            <p:cNvSpPr txBox="1">
              <a:spLocks noChangeArrowheads="1"/>
            </p:cNvSpPr>
            <p:nvPr/>
          </p:nvSpPr>
          <p:spPr bwMode="auto">
            <a:xfrm>
              <a:off x="4803679" y="2650322"/>
              <a:ext cx="627304" cy="245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400" b="1" dirty="0" smtClean="0">
                  <a:solidFill>
                    <a:schemeClr val="bg1"/>
                  </a:solidFill>
                </a:rPr>
                <a:t>单位：平均年薪</a:t>
              </a:r>
              <a:r>
                <a:rPr lang="en-US" altLang="zh-CN" sz="1400" b="1" dirty="0" smtClean="0">
                  <a:solidFill>
                    <a:schemeClr val="bg1"/>
                  </a:solidFill>
                </a:rPr>
                <a:t>/K</a:t>
              </a:r>
              <a:endParaRPr lang="zh-CN" altLang="en-US" sz="1400" b="1" dirty="0">
                <a:solidFill>
                  <a:schemeClr val="bg1"/>
                </a:solidFill>
              </a:endParaRPr>
            </a:p>
          </p:txBody>
        </p:sp>
      </p:grpSp>
      <p:grpSp>
        <p:nvGrpSpPr>
          <p:cNvPr id="595" name="Group 13"/>
          <p:cNvGrpSpPr/>
          <p:nvPr/>
        </p:nvGrpSpPr>
        <p:grpSpPr>
          <a:xfrm>
            <a:off x="118909" y="3268377"/>
            <a:ext cx="3816527" cy="1480381"/>
            <a:chOff x="3597275" y="4287838"/>
            <a:chExt cx="4991101" cy="1903412"/>
          </a:xfrm>
          <a:effectLst>
            <a:outerShdw blurRad="50800" dist="38100" dir="5400000" algn="t" rotWithShape="0">
              <a:prstClr val="black">
                <a:alpha val="40000"/>
              </a:prstClr>
            </a:outerShdw>
          </a:effectLst>
        </p:grpSpPr>
        <p:sp>
          <p:nvSpPr>
            <p:cNvPr id="596" name="Freeform 5"/>
            <p:cNvSpPr>
              <a:spLocks/>
            </p:cNvSpPr>
            <p:nvPr/>
          </p:nvSpPr>
          <p:spPr bwMode="auto">
            <a:xfrm>
              <a:off x="3635375" y="4692650"/>
              <a:ext cx="4897438" cy="1498600"/>
            </a:xfrm>
            <a:custGeom>
              <a:avLst/>
              <a:gdLst>
                <a:gd name="T0" fmla="*/ 0 w 1766"/>
                <a:gd name="T1" fmla="*/ 504 h 539"/>
                <a:gd name="T2" fmla="*/ 0 w 1766"/>
                <a:gd name="T3" fmla="*/ 506 h 539"/>
                <a:gd name="T4" fmla="*/ 0 w 1766"/>
                <a:gd name="T5" fmla="*/ 506 h 539"/>
                <a:gd name="T6" fmla="*/ 0 w 1766"/>
                <a:gd name="T7" fmla="*/ 506 h 539"/>
                <a:gd name="T8" fmla="*/ 110 w 1766"/>
                <a:gd name="T9" fmla="*/ 539 h 539"/>
                <a:gd name="T10" fmla="*/ 1696 w 1766"/>
                <a:gd name="T11" fmla="*/ 538 h 539"/>
                <a:gd name="T12" fmla="*/ 1763 w 1766"/>
                <a:gd name="T13" fmla="*/ 512 h 539"/>
                <a:gd name="T14" fmla="*/ 1766 w 1766"/>
                <a:gd name="T15" fmla="*/ 469 h 539"/>
                <a:gd name="T16" fmla="*/ 1766 w 1766"/>
                <a:gd name="T17" fmla="*/ 469 h 539"/>
                <a:gd name="T18" fmla="*/ 1724 w 1766"/>
                <a:gd name="T19" fmla="*/ 424 h 539"/>
                <a:gd name="T20" fmla="*/ 1271 w 1766"/>
                <a:gd name="T21" fmla="*/ 37 h 539"/>
                <a:gd name="T22" fmla="*/ 1178 w 1766"/>
                <a:gd name="T23" fmla="*/ 0 h 539"/>
                <a:gd name="T24" fmla="*/ 546 w 1766"/>
                <a:gd name="T25" fmla="*/ 0 h 539"/>
                <a:gd name="T26" fmla="*/ 467 w 1766"/>
                <a:gd name="T27" fmla="*/ 30 h 539"/>
                <a:gd name="T28" fmla="*/ 44 w 1766"/>
                <a:gd name="T29" fmla="*/ 422 h 539"/>
                <a:gd name="T30" fmla="*/ 3 w 1766"/>
                <a:gd name="T31" fmla="*/ 465 h 539"/>
                <a:gd name="T32" fmla="*/ 3 w 1766"/>
                <a:gd name="T33" fmla="*/ 465 h 539"/>
                <a:gd name="T34" fmla="*/ 0 w 1766"/>
                <a:gd name="T35" fmla="*/ 504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6" h="539">
                  <a:moveTo>
                    <a:pt x="0" y="504"/>
                  </a:moveTo>
                  <a:cubicBezTo>
                    <a:pt x="0" y="504"/>
                    <a:pt x="0" y="505"/>
                    <a:pt x="0" y="506"/>
                  </a:cubicBezTo>
                  <a:cubicBezTo>
                    <a:pt x="0" y="506"/>
                    <a:pt x="0" y="506"/>
                    <a:pt x="0" y="506"/>
                  </a:cubicBezTo>
                  <a:cubicBezTo>
                    <a:pt x="0" y="506"/>
                    <a:pt x="0" y="506"/>
                    <a:pt x="0" y="506"/>
                  </a:cubicBezTo>
                  <a:cubicBezTo>
                    <a:pt x="0" y="526"/>
                    <a:pt x="26" y="539"/>
                    <a:pt x="110" y="539"/>
                  </a:cubicBezTo>
                  <a:cubicBezTo>
                    <a:pt x="1696" y="538"/>
                    <a:pt x="1696" y="538"/>
                    <a:pt x="1696" y="538"/>
                  </a:cubicBezTo>
                  <a:cubicBezTo>
                    <a:pt x="1747" y="538"/>
                    <a:pt x="1764" y="528"/>
                    <a:pt x="1763" y="512"/>
                  </a:cubicBezTo>
                  <a:cubicBezTo>
                    <a:pt x="1766" y="469"/>
                    <a:pt x="1766" y="469"/>
                    <a:pt x="1766" y="469"/>
                  </a:cubicBezTo>
                  <a:cubicBezTo>
                    <a:pt x="1766" y="469"/>
                    <a:pt x="1766" y="469"/>
                    <a:pt x="1766" y="469"/>
                  </a:cubicBezTo>
                  <a:cubicBezTo>
                    <a:pt x="1763" y="457"/>
                    <a:pt x="1739" y="442"/>
                    <a:pt x="1724" y="424"/>
                  </a:cubicBezTo>
                  <a:cubicBezTo>
                    <a:pt x="1271" y="37"/>
                    <a:pt x="1271" y="37"/>
                    <a:pt x="1271" y="37"/>
                  </a:cubicBezTo>
                  <a:cubicBezTo>
                    <a:pt x="1249" y="18"/>
                    <a:pt x="1235" y="0"/>
                    <a:pt x="1178" y="0"/>
                  </a:cubicBezTo>
                  <a:cubicBezTo>
                    <a:pt x="546" y="0"/>
                    <a:pt x="546" y="0"/>
                    <a:pt x="546" y="0"/>
                  </a:cubicBezTo>
                  <a:cubicBezTo>
                    <a:pt x="501" y="0"/>
                    <a:pt x="485" y="8"/>
                    <a:pt x="467" y="30"/>
                  </a:cubicBezTo>
                  <a:cubicBezTo>
                    <a:pt x="44" y="422"/>
                    <a:pt x="44" y="422"/>
                    <a:pt x="44" y="422"/>
                  </a:cubicBezTo>
                  <a:cubicBezTo>
                    <a:pt x="33" y="433"/>
                    <a:pt x="10" y="452"/>
                    <a:pt x="3" y="465"/>
                  </a:cubicBezTo>
                  <a:cubicBezTo>
                    <a:pt x="3" y="465"/>
                    <a:pt x="3" y="465"/>
                    <a:pt x="3" y="465"/>
                  </a:cubicBezTo>
                  <a:lnTo>
                    <a:pt x="0" y="504"/>
                  </a:lnTo>
                  <a:close/>
                </a:path>
              </a:pathLst>
            </a:custGeom>
            <a:solidFill>
              <a:srgbClr val="00B0F0"/>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97" name="Freeform 6"/>
            <p:cNvSpPr>
              <a:spLocks/>
            </p:cNvSpPr>
            <p:nvPr/>
          </p:nvSpPr>
          <p:spPr bwMode="auto">
            <a:xfrm>
              <a:off x="3597275" y="4287838"/>
              <a:ext cx="4991101" cy="1792287"/>
            </a:xfrm>
            <a:custGeom>
              <a:avLst/>
              <a:gdLst>
                <a:gd name="T0" fmla="*/ 1202 w 1800"/>
                <a:gd name="T1" fmla="*/ 0 h 645"/>
                <a:gd name="T2" fmla="*/ 570 w 1800"/>
                <a:gd name="T3" fmla="*/ 0 h 645"/>
                <a:gd name="T4" fmla="*/ 491 w 1800"/>
                <a:gd name="T5" fmla="*/ 30 h 645"/>
                <a:gd name="T6" fmla="*/ 34 w 1800"/>
                <a:gd name="T7" fmla="*/ 578 h 645"/>
                <a:gd name="T8" fmla="*/ 126 w 1800"/>
                <a:gd name="T9" fmla="*/ 645 h 645"/>
                <a:gd name="T10" fmla="*/ 1712 w 1800"/>
                <a:gd name="T11" fmla="*/ 644 h 645"/>
                <a:gd name="T12" fmla="*/ 1757 w 1800"/>
                <a:gd name="T13" fmla="*/ 577 h 645"/>
                <a:gd name="T14" fmla="*/ 1295 w 1800"/>
                <a:gd name="T15" fmla="*/ 37 h 645"/>
                <a:gd name="T16" fmla="*/ 1202 w 1800"/>
                <a:gd name="T17"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 h="645">
                  <a:moveTo>
                    <a:pt x="1202" y="0"/>
                  </a:moveTo>
                  <a:cubicBezTo>
                    <a:pt x="570" y="0"/>
                    <a:pt x="570" y="0"/>
                    <a:pt x="570" y="0"/>
                  </a:cubicBezTo>
                  <a:cubicBezTo>
                    <a:pt x="525" y="0"/>
                    <a:pt x="509" y="8"/>
                    <a:pt x="491" y="30"/>
                  </a:cubicBezTo>
                  <a:cubicBezTo>
                    <a:pt x="34" y="578"/>
                    <a:pt x="34" y="578"/>
                    <a:pt x="34" y="578"/>
                  </a:cubicBezTo>
                  <a:cubicBezTo>
                    <a:pt x="4" y="614"/>
                    <a:pt x="0" y="645"/>
                    <a:pt x="126" y="645"/>
                  </a:cubicBezTo>
                  <a:cubicBezTo>
                    <a:pt x="1712" y="644"/>
                    <a:pt x="1712" y="644"/>
                    <a:pt x="1712" y="644"/>
                  </a:cubicBezTo>
                  <a:cubicBezTo>
                    <a:pt x="1800" y="644"/>
                    <a:pt x="1788" y="613"/>
                    <a:pt x="1757" y="577"/>
                  </a:cubicBezTo>
                  <a:cubicBezTo>
                    <a:pt x="1295" y="37"/>
                    <a:pt x="1295" y="37"/>
                    <a:pt x="1295" y="37"/>
                  </a:cubicBezTo>
                  <a:cubicBezTo>
                    <a:pt x="1276" y="15"/>
                    <a:pt x="1259" y="0"/>
                    <a:pt x="1202" y="0"/>
                  </a:cubicBezTo>
                  <a:close/>
                </a:path>
              </a:pathLst>
            </a:custGeom>
            <a:solidFill>
              <a:schemeClr val="tx1">
                <a:lumMod val="50000"/>
                <a:lumOff val="50000"/>
              </a:schemeClr>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98" name="Freeform 7"/>
            <p:cNvSpPr>
              <a:spLocks/>
            </p:cNvSpPr>
            <p:nvPr/>
          </p:nvSpPr>
          <p:spPr bwMode="auto">
            <a:xfrm>
              <a:off x="3910013" y="4381500"/>
              <a:ext cx="4352925" cy="1535112"/>
            </a:xfrm>
            <a:custGeom>
              <a:avLst/>
              <a:gdLst>
                <a:gd name="T0" fmla="*/ 0 w 2742"/>
                <a:gd name="T1" fmla="*/ 967 h 967"/>
                <a:gd name="T2" fmla="*/ 2742 w 2742"/>
                <a:gd name="T3" fmla="*/ 963 h 967"/>
                <a:gd name="T4" fmla="*/ 1998 w 2742"/>
                <a:gd name="T5" fmla="*/ 0 h 967"/>
                <a:gd name="T6" fmla="*/ 728 w 2742"/>
                <a:gd name="T7" fmla="*/ 2 h 967"/>
                <a:gd name="T8" fmla="*/ 0 w 2742"/>
                <a:gd name="T9" fmla="*/ 967 h 967"/>
              </a:gdLst>
              <a:ahLst/>
              <a:cxnLst>
                <a:cxn ang="0">
                  <a:pos x="T0" y="T1"/>
                </a:cxn>
                <a:cxn ang="0">
                  <a:pos x="T2" y="T3"/>
                </a:cxn>
                <a:cxn ang="0">
                  <a:pos x="T4" y="T5"/>
                </a:cxn>
                <a:cxn ang="0">
                  <a:pos x="T6" y="T7"/>
                </a:cxn>
                <a:cxn ang="0">
                  <a:pos x="T8" y="T9"/>
                </a:cxn>
              </a:cxnLst>
              <a:rect l="0" t="0" r="r" b="b"/>
              <a:pathLst>
                <a:path w="2742" h="967">
                  <a:moveTo>
                    <a:pt x="0" y="967"/>
                  </a:moveTo>
                  <a:lnTo>
                    <a:pt x="2742" y="963"/>
                  </a:lnTo>
                  <a:lnTo>
                    <a:pt x="1998" y="0"/>
                  </a:lnTo>
                  <a:lnTo>
                    <a:pt x="728" y="2"/>
                  </a:lnTo>
                  <a:lnTo>
                    <a:pt x="0" y="967"/>
                  </a:lnTo>
                  <a:close/>
                </a:path>
              </a:pathLst>
            </a:custGeom>
            <a:solidFill>
              <a:srgbClr val="00B0F0"/>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99" name="Freeform 8"/>
            <p:cNvSpPr>
              <a:spLocks/>
            </p:cNvSpPr>
            <p:nvPr/>
          </p:nvSpPr>
          <p:spPr bwMode="auto">
            <a:xfrm>
              <a:off x="5684838" y="4321175"/>
              <a:ext cx="757238" cy="26987"/>
            </a:xfrm>
            <a:custGeom>
              <a:avLst/>
              <a:gdLst>
                <a:gd name="T0" fmla="*/ 259 w 273"/>
                <a:gd name="T1" fmla="*/ 0 h 10"/>
                <a:gd name="T2" fmla="*/ 136 w 273"/>
                <a:gd name="T3" fmla="*/ 1 h 10"/>
                <a:gd name="T4" fmla="*/ 14 w 273"/>
                <a:gd name="T5" fmla="*/ 1 h 10"/>
                <a:gd name="T6" fmla="*/ 0 w 273"/>
                <a:gd name="T7" fmla="*/ 6 h 10"/>
                <a:gd name="T8" fmla="*/ 0 w 273"/>
                <a:gd name="T9" fmla="*/ 6 h 10"/>
                <a:gd name="T10" fmla="*/ 11 w 273"/>
                <a:gd name="T11" fmla="*/ 10 h 10"/>
                <a:gd name="T12" fmla="*/ 136 w 273"/>
                <a:gd name="T13" fmla="*/ 10 h 10"/>
                <a:gd name="T14" fmla="*/ 261 w 273"/>
                <a:gd name="T15" fmla="*/ 10 h 10"/>
                <a:gd name="T16" fmla="*/ 272 w 273"/>
                <a:gd name="T17" fmla="*/ 5 h 10"/>
                <a:gd name="T18" fmla="*/ 272 w 273"/>
                <a:gd name="T19" fmla="*/ 5 h 10"/>
                <a:gd name="T20" fmla="*/ 259 w 273"/>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10">
                  <a:moveTo>
                    <a:pt x="259" y="0"/>
                  </a:moveTo>
                  <a:cubicBezTo>
                    <a:pt x="218" y="0"/>
                    <a:pt x="177" y="1"/>
                    <a:pt x="136" y="1"/>
                  </a:cubicBezTo>
                  <a:cubicBezTo>
                    <a:pt x="95" y="1"/>
                    <a:pt x="54" y="1"/>
                    <a:pt x="14" y="1"/>
                  </a:cubicBezTo>
                  <a:cubicBezTo>
                    <a:pt x="7" y="1"/>
                    <a:pt x="1" y="3"/>
                    <a:pt x="0" y="6"/>
                  </a:cubicBezTo>
                  <a:cubicBezTo>
                    <a:pt x="0" y="6"/>
                    <a:pt x="0" y="6"/>
                    <a:pt x="0" y="6"/>
                  </a:cubicBezTo>
                  <a:cubicBezTo>
                    <a:pt x="0" y="8"/>
                    <a:pt x="4" y="10"/>
                    <a:pt x="11" y="10"/>
                  </a:cubicBezTo>
                  <a:cubicBezTo>
                    <a:pt x="53" y="10"/>
                    <a:pt x="95" y="10"/>
                    <a:pt x="136" y="10"/>
                  </a:cubicBezTo>
                  <a:cubicBezTo>
                    <a:pt x="178" y="10"/>
                    <a:pt x="219" y="10"/>
                    <a:pt x="261" y="10"/>
                  </a:cubicBezTo>
                  <a:cubicBezTo>
                    <a:pt x="268" y="10"/>
                    <a:pt x="273" y="8"/>
                    <a:pt x="272" y="5"/>
                  </a:cubicBezTo>
                  <a:cubicBezTo>
                    <a:pt x="272" y="5"/>
                    <a:pt x="272" y="5"/>
                    <a:pt x="272" y="5"/>
                  </a:cubicBezTo>
                  <a:cubicBezTo>
                    <a:pt x="272" y="3"/>
                    <a:pt x="265" y="0"/>
                    <a:pt x="2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00" name="Freeform 9"/>
            <p:cNvSpPr>
              <a:spLocks noEditPoints="1"/>
            </p:cNvSpPr>
            <p:nvPr/>
          </p:nvSpPr>
          <p:spPr bwMode="auto">
            <a:xfrm>
              <a:off x="5830888" y="5949950"/>
              <a:ext cx="504825" cy="92075"/>
            </a:xfrm>
            <a:custGeom>
              <a:avLst/>
              <a:gdLst>
                <a:gd name="T0" fmla="*/ 91 w 182"/>
                <a:gd name="T1" fmla="*/ 6 h 33"/>
                <a:gd name="T2" fmla="*/ 119 w 182"/>
                <a:gd name="T3" fmla="*/ 17 h 33"/>
                <a:gd name="T4" fmla="*/ 119 w 182"/>
                <a:gd name="T5" fmla="*/ 29 h 33"/>
                <a:gd name="T6" fmla="*/ 99 w 182"/>
                <a:gd name="T7" fmla="*/ 29 h 33"/>
                <a:gd name="T8" fmla="*/ 99 w 182"/>
                <a:gd name="T9" fmla="*/ 24 h 33"/>
                <a:gd name="T10" fmla="*/ 90 w 182"/>
                <a:gd name="T11" fmla="*/ 21 h 33"/>
                <a:gd name="T12" fmla="*/ 90 w 182"/>
                <a:gd name="T13" fmla="*/ 21 h 33"/>
                <a:gd name="T14" fmla="*/ 90 w 182"/>
                <a:gd name="T15" fmla="*/ 33 h 33"/>
                <a:gd name="T16" fmla="*/ 91 w 182"/>
                <a:gd name="T17" fmla="*/ 33 h 33"/>
                <a:gd name="T18" fmla="*/ 181 w 182"/>
                <a:gd name="T19" fmla="*/ 16 h 33"/>
                <a:gd name="T20" fmla="*/ 90 w 182"/>
                <a:gd name="T21" fmla="*/ 0 h 33"/>
                <a:gd name="T22" fmla="*/ 90 w 182"/>
                <a:gd name="T23" fmla="*/ 2 h 33"/>
                <a:gd name="T24" fmla="*/ 92 w 182"/>
                <a:gd name="T25" fmla="*/ 2 h 33"/>
                <a:gd name="T26" fmla="*/ 130 w 182"/>
                <a:gd name="T27" fmla="*/ 17 h 33"/>
                <a:gd name="T28" fmla="*/ 126 w 182"/>
                <a:gd name="T29" fmla="*/ 18 h 33"/>
                <a:gd name="T30" fmla="*/ 91 w 182"/>
                <a:gd name="T31" fmla="*/ 5 h 33"/>
                <a:gd name="T32" fmla="*/ 90 w 182"/>
                <a:gd name="T33" fmla="*/ 5 h 33"/>
                <a:gd name="T34" fmla="*/ 90 w 182"/>
                <a:gd name="T35" fmla="*/ 7 h 33"/>
                <a:gd name="T36" fmla="*/ 91 w 182"/>
                <a:gd name="T37" fmla="*/ 6 h 33"/>
                <a:gd name="T38" fmla="*/ 90 w 182"/>
                <a:gd name="T39" fmla="*/ 21 h 33"/>
                <a:gd name="T40" fmla="*/ 82 w 182"/>
                <a:gd name="T41" fmla="*/ 24 h 33"/>
                <a:gd name="T42" fmla="*/ 81 w 182"/>
                <a:gd name="T43" fmla="*/ 29 h 33"/>
                <a:gd name="T44" fmla="*/ 61 w 182"/>
                <a:gd name="T45" fmla="*/ 29 h 33"/>
                <a:gd name="T46" fmla="*/ 62 w 182"/>
                <a:gd name="T47" fmla="*/ 17 h 33"/>
                <a:gd name="T48" fmla="*/ 90 w 182"/>
                <a:gd name="T49" fmla="*/ 7 h 33"/>
                <a:gd name="T50" fmla="*/ 90 w 182"/>
                <a:gd name="T51" fmla="*/ 5 h 33"/>
                <a:gd name="T52" fmla="*/ 55 w 182"/>
                <a:gd name="T53" fmla="*/ 18 h 33"/>
                <a:gd name="T54" fmla="*/ 51 w 182"/>
                <a:gd name="T55" fmla="*/ 17 h 33"/>
                <a:gd name="T56" fmla="*/ 68 w 182"/>
                <a:gd name="T57" fmla="*/ 10 h 33"/>
                <a:gd name="T58" fmla="*/ 69 w 182"/>
                <a:gd name="T59" fmla="*/ 3 h 33"/>
                <a:gd name="T60" fmla="*/ 77 w 182"/>
                <a:gd name="T61" fmla="*/ 3 h 33"/>
                <a:gd name="T62" fmla="*/ 77 w 182"/>
                <a:gd name="T63" fmla="*/ 7 h 33"/>
                <a:gd name="T64" fmla="*/ 90 w 182"/>
                <a:gd name="T65" fmla="*/ 2 h 33"/>
                <a:gd name="T66" fmla="*/ 90 w 182"/>
                <a:gd name="T67" fmla="*/ 0 h 33"/>
                <a:gd name="T68" fmla="*/ 90 w 182"/>
                <a:gd name="T69" fmla="*/ 0 h 33"/>
                <a:gd name="T70" fmla="*/ 1 w 182"/>
                <a:gd name="T71" fmla="*/ 16 h 33"/>
                <a:gd name="T72" fmla="*/ 90 w 182"/>
                <a:gd name="T73" fmla="*/ 33 h 33"/>
                <a:gd name="T74" fmla="*/ 90 w 182"/>
                <a:gd name="T7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2" h="33">
                  <a:moveTo>
                    <a:pt x="91" y="6"/>
                  </a:moveTo>
                  <a:cubicBezTo>
                    <a:pt x="119" y="17"/>
                    <a:pt x="119" y="17"/>
                    <a:pt x="119" y="17"/>
                  </a:cubicBezTo>
                  <a:cubicBezTo>
                    <a:pt x="119" y="29"/>
                    <a:pt x="119" y="29"/>
                    <a:pt x="119" y="29"/>
                  </a:cubicBezTo>
                  <a:cubicBezTo>
                    <a:pt x="99" y="29"/>
                    <a:pt x="99" y="29"/>
                    <a:pt x="99" y="29"/>
                  </a:cubicBezTo>
                  <a:cubicBezTo>
                    <a:pt x="99" y="24"/>
                    <a:pt x="99" y="24"/>
                    <a:pt x="99" y="24"/>
                  </a:cubicBezTo>
                  <a:cubicBezTo>
                    <a:pt x="99" y="22"/>
                    <a:pt x="95" y="21"/>
                    <a:pt x="90" y="21"/>
                  </a:cubicBezTo>
                  <a:cubicBezTo>
                    <a:pt x="90" y="21"/>
                    <a:pt x="90" y="21"/>
                    <a:pt x="90" y="21"/>
                  </a:cubicBezTo>
                  <a:cubicBezTo>
                    <a:pt x="90" y="33"/>
                    <a:pt x="90" y="33"/>
                    <a:pt x="90" y="33"/>
                  </a:cubicBezTo>
                  <a:cubicBezTo>
                    <a:pt x="91" y="33"/>
                    <a:pt x="91" y="33"/>
                    <a:pt x="91" y="33"/>
                  </a:cubicBezTo>
                  <a:cubicBezTo>
                    <a:pt x="142" y="33"/>
                    <a:pt x="182" y="25"/>
                    <a:pt x="181" y="16"/>
                  </a:cubicBezTo>
                  <a:cubicBezTo>
                    <a:pt x="180" y="7"/>
                    <a:pt x="139" y="0"/>
                    <a:pt x="90" y="0"/>
                  </a:cubicBezTo>
                  <a:cubicBezTo>
                    <a:pt x="90" y="2"/>
                    <a:pt x="90" y="2"/>
                    <a:pt x="90" y="2"/>
                  </a:cubicBezTo>
                  <a:cubicBezTo>
                    <a:pt x="92" y="2"/>
                    <a:pt x="92" y="2"/>
                    <a:pt x="92" y="2"/>
                  </a:cubicBezTo>
                  <a:cubicBezTo>
                    <a:pt x="130" y="17"/>
                    <a:pt x="130" y="17"/>
                    <a:pt x="130" y="17"/>
                  </a:cubicBezTo>
                  <a:cubicBezTo>
                    <a:pt x="126" y="18"/>
                    <a:pt x="126" y="18"/>
                    <a:pt x="126" y="18"/>
                  </a:cubicBezTo>
                  <a:cubicBezTo>
                    <a:pt x="91" y="5"/>
                    <a:pt x="91" y="5"/>
                    <a:pt x="91" y="5"/>
                  </a:cubicBezTo>
                  <a:cubicBezTo>
                    <a:pt x="90" y="5"/>
                    <a:pt x="90" y="5"/>
                    <a:pt x="90" y="5"/>
                  </a:cubicBezTo>
                  <a:cubicBezTo>
                    <a:pt x="90" y="7"/>
                    <a:pt x="90" y="7"/>
                    <a:pt x="90" y="7"/>
                  </a:cubicBezTo>
                  <a:lnTo>
                    <a:pt x="91" y="6"/>
                  </a:lnTo>
                  <a:close/>
                  <a:moveTo>
                    <a:pt x="90" y="21"/>
                  </a:moveTo>
                  <a:cubicBezTo>
                    <a:pt x="86" y="21"/>
                    <a:pt x="82" y="22"/>
                    <a:pt x="82" y="24"/>
                  </a:cubicBezTo>
                  <a:cubicBezTo>
                    <a:pt x="81" y="29"/>
                    <a:pt x="81" y="29"/>
                    <a:pt x="81" y="29"/>
                  </a:cubicBezTo>
                  <a:cubicBezTo>
                    <a:pt x="61" y="29"/>
                    <a:pt x="61" y="29"/>
                    <a:pt x="61" y="29"/>
                  </a:cubicBezTo>
                  <a:cubicBezTo>
                    <a:pt x="62" y="17"/>
                    <a:pt x="62" y="17"/>
                    <a:pt x="62" y="17"/>
                  </a:cubicBezTo>
                  <a:cubicBezTo>
                    <a:pt x="90" y="7"/>
                    <a:pt x="90" y="7"/>
                    <a:pt x="90" y="7"/>
                  </a:cubicBezTo>
                  <a:cubicBezTo>
                    <a:pt x="90" y="5"/>
                    <a:pt x="90" y="5"/>
                    <a:pt x="90" y="5"/>
                  </a:cubicBezTo>
                  <a:cubicBezTo>
                    <a:pt x="55" y="18"/>
                    <a:pt x="55" y="18"/>
                    <a:pt x="55" y="18"/>
                  </a:cubicBezTo>
                  <a:cubicBezTo>
                    <a:pt x="51" y="17"/>
                    <a:pt x="51" y="17"/>
                    <a:pt x="51" y="17"/>
                  </a:cubicBezTo>
                  <a:cubicBezTo>
                    <a:pt x="68" y="10"/>
                    <a:pt x="68" y="10"/>
                    <a:pt x="68" y="10"/>
                  </a:cubicBezTo>
                  <a:cubicBezTo>
                    <a:pt x="69" y="3"/>
                    <a:pt x="69" y="3"/>
                    <a:pt x="69" y="3"/>
                  </a:cubicBezTo>
                  <a:cubicBezTo>
                    <a:pt x="77" y="3"/>
                    <a:pt x="77" y="3"/>
                    <a:pt x="77" y="3"/>
                  </a:cubicBezTo>
                  <a:cubicBezTo>
                    <a:pt x="77" y="7"/>
                    <a:pt x="77" y="7"/>
                    <a:pt x="77" y="7"/>
                  </a:cubicBezTo>
                  <a:cubicBezTo>
                    <a:pt x="90" y="2"/>
                    <a:pt x="90" y="2"/>
                    <a:pt x="90" y="2"/>
                  </a:cubicBezTo>
                  <a:cubicBezTo>
                    <a:pt x="90" y="0"/>
                    <a:pt x="90" y="0"/>
                    <a:pt x="90" y="0"/>
                  </a:cubicBezTo>
                  <a:cubicBezTo>
                    <a:pt x="90" y="0"/>
                    <a:pt x="90" y="0"/>
                    <a:pt x="90" y="0"/>
                  </a:cubicBezTo>
                  <a:cubicBezTo>
                    <a:pt x="41" y="0"/>
                    <a:pt x="1" y="7"/>
                    <a:pt x="1" y="16"/>
                  </a:cubicBezTo>
                  <a:cubicBezTo>
                    <a:pt x="0" y="25"/>
                    <a:pt x="40" y="33"/>
                    <a:pt x="90" y="33"/>
                  </a:cubicBezTo>
                  <a:lnTo>
                    <a:pt x="90" y="21"/>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sp>
        <p:nvSpPr>
          <p:cNvPr id="367" name="文本框 90"/>
          <p:cNvSpPr txBox="1">
            <a:spLocks noChangeArrowheads="1"/>
          </p:cNvSpPr>
          <p:nvPr/>
        </p:nvSpPr>
        <p:spPr bwMode="auto">
          <a:xfrm>
            <a:off x="1071747" y="290860"/>
            <a:ext cx="43079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r>
              <a:rPr lang="zh-CN" altLang="en-US" sz="2000" b="1" dirty="0">
                <a:solidFill>
                  <a:schemeClr val="bg1"/>
                </a:solidFill>
              </a:rPr>
              <a:t>这个春天，互联网哪个领域最高薪？</a:t>
            </a:r>
          </a:p>
        </p:txBody>
      </p:sp>
      <p:grpSp>
        <p:nvGrpSpPr>
          <p:cNvPr id="369" name="组合 368"/>
          <p:cNvGrpSpPr>
            <a:grpSpLocks/>
          </p:cNvGrpSpPr>
          <p:nvPr/>
        </p:nvGrpSpPr>
        <p:grpSpPr bwMode="auto">
          <a:xfrm>
            <a:off x="163843" y="272467"/>
            <a:ext cx="815975" cy="523220"/>
            <a:chOff x="5540045" y="942033"/>
            <a:chExt cx="742365" cy="477163"/>
          </a:xfrm>
        </p:grpSpPr>
        <p:sp>
          <p:nvSpPr>
            <p:cNvPr id="370" name="KSO_Shape"/>
            <p:cNvSpPr>
              <a:spLocks/>
            </p:cNvSpPr>
            <p:nvPr/>
          </p:nvSpPr>
          <p:spPr bwMode="auto">
            <a:xfrm>
              <a:off x="5540045" y="942033"/>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solidFill>
            <a:ln>
              <a:solidFill>
                <a:schemeClr val="bg1"/>
              </a:solid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chemeClr val="bg1"/>
                </a:solidFill>
                <a:latin typeface="+mn-lt"/>
                <a:ea typeface="+mn-ea"/>
              </a:endParaRPr>
            </a:p>
          </p:txBody>
        </p:sp>
        <p:sp>
          <p:nvSpPr>
            <p:cNvPr id="371" name="文本框 94"/>
            <p:cNvSpPr txBox="1">
              <a:spLocks noChangeArrowheads="1"/>
            </p:cNvSpPr>
            <p:nvPr/>
          </p:nvSpPr>
          <p:spPr bwMode="auto">
            <a:xfrm>
              <a:off x="5566700" y="942033"/>
              <a:ext cx="651960"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cs typeface="Arial" panose="020B0604020202020204" pitchFamily="34" charset="0"/>
                </a:rPr>
                <a:t>4.1</a:t>
              </a:r>
              <a:endParaRPr lang="zh-CN" altLang="en-US" sz="2800" dirty="0">
                <a:cs typeface="Arial" panose="020B0604020202020204" pitchFamily="34" charset="0"/>
              </a:endParaRPr>
            </a:p>
          </p:txBody>
        </p:sp>
      </p:grpSp>
      <p:pic>
        <p:nvPicPr>
          <p:cNvPr id="2050" name="Picture 2" descr="1463313138-7353-blobhea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2210" y="795686"/>
            <a:ext cx="3395397" cy="4318725"/>
          </a:xfrm>
          <a:prstGeom prst="rect">
            <a:avLst/>
          </a:prstGeom>
          <a:noFill/>
          <a:extLst>
            <a:ext uri="{909E8E84-426E-40DD-AFC4-6F175D3DCCD1}">
              <a14:hiddenFill xmlns:a14="http://schemas.microsoft.com/office/drawing/2010/main">
                <a:solidFill>
                  <a:srgbClr val="FFFFFF"/>
                </a:solidFill>
              </a14:hiddenFill>
            </a:ext>
          </a:extLst>
        </p:spPr>
      </p:pic>
      <p:sp>
        <p:nvSpPr>
          <p:cNvPr id="373" name="Freeform 16"/>
          <p:cNvSpPr>
            <a:spLocks noEditPoints="1"/>
          </p:cNvSpPr>
          <p:nvPr/>
        </p:nvSpPr>
        <p:spPr bwMode="auto">
          <a:xfrm>
            <a:off x="853390" y="1583930"/>
            <a:ext cx="328612" cy="325437"/>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4" name="Freeform 17"/>
          <p:cNvSpPr>
            <a:spLocks noEditPoints="1"/>
          </p:cNvSpPr>
          <p:nvPr/>
        </p:nvSpPr>
        <p:spPr bwMode="auto">
          <a:xfrm>
            <a:off x="1543952" y="1552180"/>
            <a:ext cx="219075" cy="355600"/>
          </a:xfrm>
          <a:custGeom>
            <a:avLst/>
            <a:gdLst>
              <a:gd name="T0" fmla="*/ 96 w 96"/>
              <a:gd name="T1" fmla="*/ 48 h 156"/>
              <a:gd name="T2" fmla="*/ 48 w 96"/>
              <a:gd name="T3" fmla="*/ 0 h 156"/>
              <a:gd name="T4" fmla="*/ 0 w 96"/>
              <a:gd name="T5" fmla="*/ 48 h 156"/>
              <a:gd name="T6" fmla="*/ 6 w 96"/>
              <a:gd name="T7" fmla="*/ 72 h 156"/>
              <a:gd name="T8" fmla="*/ 6 w 96"/>
              <a:gd name="T9" fmla="*/ 72 h 156"/>
              <a:gd name="T10" fmla="*/ 48 w 96"/>
              <a:gd name="T11" fmla="*/ 156 h 156"/>
              <a:gd name="T12" fmla="*/ 90 w 96"/>
              <a:gd name="T13" fmla="*/ 72 h 156"/>
              <a:gd name="T14" fmla="*/ 90 w 96"/>
              <a:gd name="T15" fmla="*/ 72 h 156"/>
              <a:gd name="T16" fmla="*/ 96 w 96"/>
              <a:gd name="T17" fmla="*/ 48 h 156"/>
              <a:gd name="T18" fmla="*/ 48 w 96"/>
              <a:gd name="T19" fmla="*/ 72 h 156"/>
              <a:gd name="T20" fmla="*/ 24 w 96"/>
              <a:gd name="T21" fmla="*/ 48 h 156"/>
              <a:gd name="T22" fmla="*/ 48 w 96"/>
              <a:gd name="T23" fmla="*/ 24 h 156"/>
              <a:gd name="T24" fmla="*/ 72 w 96"/>
              <a:gd name="T25" fmla="*/ 48 h 156"/>
              <a:gd name="T26" fmla="*/ 48 w 96"/>
              <a:gd name="T27"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56">
                <a:moveTo>
                  <a:pt x="96" y="48"/>
                </a:moveTo>
                <a:cubicBezTo>
                  <a:pt x="96" y="21"/>
                  <a:pt x="75" y="0"/>
                  <a:pt x="48" y="0"/>
                </a:cubicBezTo>
                <a:cubicBezTo>
                  <a:pt x="21" y="0"/>
                  <a:pt x="0" y="21"/>
                  <a:pt x="0" y="48"/>
                </a:cubicBezTo>
                <a:cubicBezTo>
                  <a:pt x="0" y="57"/>
                  <a:pt x="2" y="65"/>
                  <a:pt x="6" y="72"/>
                </a:cubicBezTo>
                <a:cubicBezTo>
                  <a:pt x="6" y="72"/>
                  <a:pt x="6" y="72"/>
                  <a:pt x="6" y="72"/>
                </a:cubicBezTo>
                <a:cubicBezTo>
                  <a:pt x="48" y="156"/>
                  <a:pt x="48" y="156"/>
                  <a:pt x="48" y="156"/>
                </a:cubicBezTo>
                <a:cubicBezTo>
                  <a:pt x="90" y="72"/>
                  <a:pt x="90" y="72"/>
                  <a:pt x="90" y="72"/>
                </a:cubicBezTo>
                <a:cubicBezTo>
                  <a:pt x="90" y="72"/>
                  <a:pt x="90" y="72"/>
                  <a:pt x="90" y="72"/>
                </a:cubicBezTo>
                <a:cubicBezTo>
                  <a:pt x="94" y="65"/>
                  <a:pt x="96" y="57"/>
                  <a:pt x="96" y="48"/>
                </a:cubicBezTo>
                <a:moveTo>
                  <a:pt x="48" y="72"/>
                </a:moveTo>
                <a:cubicBezTo>
                  <a:pt x="35" y="72"/>
                  <a:pt x="24" y="61"/>
                  <a:pt x="24" y="48"/>
                </a:cubicBezTo>
                <a:cubicBezTo>
                  <a:pt x="24" y="35"/>
                  <a:pt x="35" y="24"/>
                  <a:pt x="48" y="24"/>
                </a:cubicBezTo>
                <a:cubicBezTo>
                  <a:pt x="61" y="24"/>
                  <a:pt x="72" y="35"/>
                  <a:pt x="72" y="48"/>
                </a:cubicBezTo>
                <a:cubicBezTo>
                  <a:pt x="72" y="61"/>
                  <a:pt x="61" y="72"/>
                  <a:pt x="48" y="72"/>
                </a:cubicBezTo>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5" name="Freeform 18"/>
          <p:cNvSpPr>
            <a:spLocks/>
          </p:cNvSpPr>
          <p:nvPr/>
        </p:nvSpPr>
        <p:spPr bwMode="auto">
          <a:xfrm>
            <a:off x="2110690" y="1606155"/>
            <a:ext cx="325437" cy="301625"/>
          </a:xfrm>
          <a:custGeom>
            <a:avLst/>
            <a:gdLst>
              <a:gd name="T0" fmla="*/ 108 w 144"/>
              <a:gd name="T1" fmla="*/ 0 h 132"/>
              <a:gd name="T2" fmla="*/ 36 w 144"/>
              <a:gd name="T3" fmla="*/ 0 h 132"/>
              <a:gd name="T4" fmla="*/ 0 w 144"/>
              <a:gd name="T5" fmla="*/ 36 h 132"/>
              <a:gd name="T6" fmla="*/ 0 w 144"/>
              <a:gd name="T7" fmla="*/ 60 h 132"/>
              <a:gd name="T8" fmla="*/ 36 w 144"/>
              <a:gd name="T9" fmla="*/ 96 h 132"/>
              <a:gd name="T10" fmla="*/ 42 w 144"/>
              <a:gd name="T11" fmla="*/ 96 h 132"/>
              <a:gd name="T12" fmla="*/ 42 w 144"/>
              <a:gd name="T13" fmla="*/ 132 h 132"/>
              <a:gd name="T14" fmla="*/ 83 w 144"/>
              <a:gd name="T15" fmla="*/ 96 h 132"/>
              <a:gd name="T16" fmla="*/ 108 w 144"/>
              <a:gd name="T17" fmla="*/ 96 h 132"/>
              <a:gd name="T18" fmla="*/ 144 w 144"/>
              <a:gd name="T19" fmla="*/ 60 h 132"/>
              <a:gd name="T20" fmla="*/ 144 w 144"/>
              <a:gd name="T21" fmla="*/ 36 h 132"/>
              <a:gd name="T22" fmla="*/ 108 w 144"/>
              <a:gd name="T2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132">
                <a:moveTo>
                  <a:pt x="108" y="0"/>
                </a:moveTo>
                <a:cubicBezTo>
                  <a:pt x="36" y="0"/>
                  <a:pt x="36" y="0"/>
                  <a:pt x="36" y="0"/>
                </a:cubicBezTo>
                <a:cubicBezTo>
                  <a:pt x="16" y="0"/>
                  <a:pt x="0" y="16"/>
                  <a:pt x="0" y="36"/>
                </a:cubicBezTo>
                <a:cubicBezTo>
                  <a:pt x="0" y="60"/>
                  <a:pt x="0" y="60"/>
                  <a:pt x="0" y="60"/>
                </a:cubicBezTo>
                <a:cubicBezTo>
                  <a:pt x="0" y="80"/>
                  <a:pt x="16" y="96"/>
                  <a:pt x="36" y="96"/>
                </a:cubicBezTo>
                <a:cubicBezTo>
                  <a:pt x="42" y="96"/>
                  <a:pt x="42" y="96"/>
                  <a:pt x="42" y="96"/>
                </a:cubicBezTo>
                <a:cubicBezTo>
                  <a:pt x="42" y="132"/>
                  <a:pt x="42" y="132"/>
                  <a:pt x="42" y="132"/>
                </a:cubicBezTo>
                <a:cubicBezTo>
                  <a:pt x="83" y="96"/>
                  <a:pt x="83" y="96"/>
                  <a:pt x="83" y="96"/>
                </a:cubicBezTo>
                <a:cubicBezTo>
                  <a:pt x="108" y="96"/>
                  <a:pt x="108" y="96"/>
                  <a:pt x="108" y="96"/>
                </a:cubicBezTo>
                <a:cubicBezTo>
                  <a:pt x="128" y="96"/>
                  <a:pt x="144" y="80"/>
                  <a:pt x="144" y="60"/>
                </a:cubicBezTo>
                <a:cubicBezTo>
                  <a:pt x="144" y="36"/>
                  <a:pt x="144" y="36"/>
                  <a:pt x="144" y="36"/>
                </a:cubicBezTo>
                <a:cubicBezTo>
                  <a:pt x="144" y="16"/>
                  <a:pt x="128" y="0"/>
                  <a:pt x="108" y="0"/>
                </a:cubicBezTo>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6" name="Freeform 19"/>
          <p:cNvSpPr>
            <a:spLocks noEditPoints="1"/>
          </p:cNvSpPr>
          <p:nvPr/>
        </p:nvSpPr>
        <p:spPr bwMode="auto">
          <a:xfrm>
            <a:off x="2772347" y="1606155"/>
            <a:ext cx="325437" cy="301625"/>
          </a:xfrm>
          <a:custGeom>
            <a:avLst/>
            <a:gdLst>
              <a:gd name="T0" fmla="*/ 108 w 144"/>
              <a:gd name="T1" fmla="*/ 0 h 132"/>
              <a:gd name="T2" fmla="*/ 36 w 144"/>
              <a:gd name="T3" fmla="*/ 0 h 132"/>
              <a:gd name="T4" fmla="*/ 0 w 144"/>
              <a:gd name="T5" fmla="*/ 36 h 132"/>
              <a:gd name="T6" fmla="*/ 0 w 144"/>
              <a:gd name="T7" fmla="*/ 60 h 132"/>
              <a:gd name="T8" fmla="*/ 36 w 144"/>
              <a:gd name="T9" fmla="*/ 96 h 132"/>
              <a:gd name="T10" fmla="*/ 42 w 144"/>
              <a:gd name="T11" fmla="*/ 96 h 132"/>
              <a:gd name="T12" fmla="*/ 42 w 144"/>
              <a:gd name="T13" fmla="*/ 132 h 132"/>
              <a:gd name="T14" fmla="*/ 83 w 144"/>
              <a:gd name="T15" fmla="*/ 96 h 132"/>
              <a:gd name="T16" fmla="*/ 108 w 144"/>
              <a:gd name="T17" fmla="*/ 96 h 132"/>
              <a:gd name="T18" fmla="*/ 144 w 144"/>
              <a:gd name="T19" fmla="*/ 60 h 132"/>
              <a:gd name="T20" fmla="*/ 144 w 144"/>
              <a:gd name="T21" fmla="*/ 36 h 132"/>
              <a:gd name="T22" fmla="*/ 108 w 144"/>
              <a:gd name="T23" fmla="*/ 0 h 132"/>
              <a:gd name="T24" fmla="*/ 36 w 144"/>
              <a:gd name="T25" fmla="*/ 60 h 132"/>
              <a:gd name="T26" fmla="*/ 24 w 144"/>
              <a:gd name="T27" fmla="*/ 48 h 132"/>
              <a:gd name="T28" fmla="*/ 36 w 144"/>
              <a:gd name="T29" fmla="*/ 36 h 132"/>
              <a:gd name="T30" fmla="*/ 48 w 144"/>
              <a:gd name="T31" fmla="*/ 48 h 132"/>
              <a:gd name="T32" fmla="*/ 36 w 144"/>
              <a:gd name="T33" fmla="*/ 60 h 132"/>
              <a:gd name="T34" fmla="*/ 72 w 144"/>
              <a:gd name="T35" fmla="*/ 60 h 132"/>
              <a:gd name="T36" fmla="*/ 60 w 144"/>
              <a:gd name="T37" fmla="*/ 48 h 132"/>
              <a:gd name="T38" fmla="*/ 72 w 144"/>
              <a:gd name="T39" fmla="*/ 36 h 132"/>
              <a:gd name="T40" fmla="*/ 84 w 144"/>
              <a:gd name="T41" fmla="*/ 48 h 132"/>
              <a:gd name="T42" fmla="*/ 72 w 144"/>
              <a:gd name="T43" fmla="*/ 60 h 132"/>
              <a:gd name="T44" fmla="*/ 108 w 144"/>
              <a:gd name="T45" fmla="*/ 60 h 132"/>
              <a:gd name="T46" fmla="*/ 96 w 144"/>
              <a:gd name="T47" fmla="*/ 48 h 132"/>
              <a:gd name="T48" fmla="*/ 108 w 144"/>
              <a:gd name="T49" fmla="*/ 36 h 132"/>
              <a:gd name="T50" fmla="*/ 120 w 144"/>
              <a:gd name="T51" fmla="*/ 48 h 132"/>
              <a:gd name="T52" fmla="*/ 108 w 144"/>
              <a:gd name="T53"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132">
                <a:moveTo>
                  <a:pt x="108" y="0"/>
                </a:moveTo>
                <a:cubicBezTo>
                  <a:pt x="36" y="0"/>
                  <a:pt x="36" y="0"/>
                  <a:pt x="36" y="0"/>
                </a:cubicBezTo>
                <a:cubicBezTo>
                  <a:pt x="16" y="0"/>
                  <a:pt x="0" y="16"/>
                  <a:pt x="0" y="36"/>
                </a:cubicBezTo>
                <a:cubicBezTo>
                  <a:pt x="0" y="60"/>
                  <a:pt x="0" y="60"/>
                  <a:pt x="0" y="60"/>
                </a:cubicBezTo>
                <a:cubicBezTo>
                  <a:pt x="0" y="80"/>
                  <a:pt x="16" y="96"/>
                  <a:pt x="36" y="96"/>
                </a:cubicBezTo>
                <a:cubicBezTo>
                  <a:pt x="42" y="96"/>
                  <a:pt x="42" y="96"/>
                  <a:pt x="42" y="96"/>
                </a:cubicBezTo>
                <a:cubicBezTo>
                  <a:pt x="42" y="132"/>
                  <a:pt x="42" y="132"/>
                  <a:pt x="42" y="132"/>
                </a:cubicBezTo>
                <a:cubicBezTo>
                  <a:pt x="83" y="96"/>
                  <a:pt x="83" y="96"/>
                  <a:pt x="83" y="96"/>
                </a:cubicBezTo>
                <a:cubicBezTo>
                  <a:pt x="108" y="96"/>
                  <a:pt x="108" y="96"/>
                  <a:pt x="108" y="96"/>
                </a:cubicBezTo>
                <a:cubicBezTo>
                  <a:pt x="128" y="96"/>
                  <a:pt x="144" y="80"/>
                  <a:pt x="144" y="60"/>
                </a:cubicBezTo>
                <a:cubicBezTo>
                  <a:pt x="144" y="36"/>
                  <a:pt x="144" y="36"/>
                  <a:pt x="144" y="36"/>
                </a:cubicBezTo>
                <a:cubicBezTo>
                  <a:pt x="144" y="16"/>
                  <a:pt x="128" y="0"/>
                  <a:pt x="108" y="0"/>
                </a:cubicBezTo>
                <a:moveTo>
                  <a:pt x="36" y="60"/>
                </a:moveTo>
                <a:cubicBezTo>
                  <a:pt x="29" y="60"/>
                  <a:pt x="24" y="55"/>
                  <a:pt x="24" y="48"/>
                </a:cubicBezTo>
                <a:cubicBezTo>
                  <a:pt x="24" y="41"/>
                  <a:pt x="29" y="36"/>
                  <a:pt x="36" y="36"/>
                </a:cubicBezTo>
                <a:cubicBezTo>
                  <a:pt x="43" y="36"/>
                  <a:pt x="48" y="41"/>
                  <a:pt x="48" y="48"/>
                </a:cubicBezTo>
                <a:cubicBezTo>
                  <a:pt x="48" y="55"/>
                  <a:pt x="43" y="60"/>
                  <a:pt x="36" y="60"/>
                </a:cubicBezTo>
                <a:moveTo>
                  <a:pt x="72" y="60"/>
                </a:moveTo>
                <a:cubicBezTo>
                  <a:pt x="65" y="60"/>
                  <a:pt x="60" y="55"/>
                  <a:pt x="60" y="48"/>
                </a:cubicBezTo>
                <a:cubicBezTo>
                  <a:pt x="60" y="41"/>
                  <a:pt x="65" y="36"/>
                  <a:pt x="72" y="36"/>
                </a:cubicBezTo>
                <a:cubicBezTo>
                  <a:pt x="79" y="36"/>
                  <a:pt x="84" y="41"/>
                  <a:pt x="84" y="48"/>
                </a:cubicBezTo>
                <a:cubicBezTo>
                  <a:pt x="84" y="55"/>
                  <a:pt x="79" y="60"/>
                  <a:pt x="72" y="60"/>
                </a:cubicBezTo>
                <a:moveTo>
                  <a:pt x="108" y="60"/>
                </a:moveTo>
                <a:cubicBezTo>
                  <a:pt x="101" y="60"/>
                  <a:pt x="96" y="55"/>
                  <a:pt x="96" y="48"/>
                </a:cubicBezTo>
                <a:cubicBezTo>
                  <a:pt x="96" y="41"/>
                  <a:pt x="101" y="36"/>
                  <a:pt x="108" y="36"/>
                </a:cubicBezTo>
                <a:cubicBezTo>
                  <a:pt x="115" y="36"/>
                  <a:pt x="120" y="41"/>
                  <a:pt x="120" y="48"/>
                </a:cubicBezTo>
                <a:cubicBezTo>
                  <a:pt x="120" y="55"/>
                  <a:pt x="115" y="60"/>
                  <a:pt x="108" y="60"/>
                </a:cubicBezTo>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7" name="Freeform 34"/>
          <p:cNvSpPr>
            <a:spLocks/>
          </p:cNvSpPr>
          <p:nvPr/>
        </p:nvSpPr>
        <p:spPr bwMode="auto">
          <a:xfrm>
            <a:off x="2108997" y="2147972"/>
            <a:ext cx="312737" cy="349250"/>
          </a:xfrm>
          <a:custGeom>
            <a:avLst/>
            <a:gdLst>
              <a:gd name="T0" fmla="*/ 129 w 138"/>
              <a:gd name="T1" fmla="*/ 75 h 153"/>
              <a:gd name="T2" fmla="*/ 120 w 138"/>
              <a:gd name="T3" fmla="*/ 84 h 153"/>
              <a:gd name="T4" fmla="*/ 69 w 138"/>
              <a:gd name="T5" fmla="*/ 135 h 153"/>
              <a:gd name="T6" fmla="*/ 18 w 138"/>
              <a:gd name="T7" fmla="*/ 84 h 153"/>
              <a:gd name="T8" fmla="*/ 69 w 138"/>
              <a:gd name="T9" fmla="*/ 33 h 153"/>
              <a:gd name="T10" fmla="*/ 69 w 138"/>
              <a:gd name="T11" fmla="*/ 33 h 153"/>
              <a:gd name="T12" fmla="*/ 69 w 138"/>
              <a:gd name="T13" fmla="*/ 48 h 153"/>
              <a:gd name="T14" fmla="*/ 105 w 138"/>
              <a:gd name="T15" fmla="*/ 24 h 153"/>
              <a:gd name="T16" fmla="*/ 69 w 138"/>
              <a:gd name="T17" fmla="*/ 0 h 153"/>
              <a:gd name="T18" fmla="*/ 69 w 138"/>
              <a:gd name="T19" fmla="*/ 15 h 153"/>
              <a:gd name="T20" fmla="*/ 69 w 138"/>
              <a:gd name="T21" fmla="*/ 15 h 153"/>
              <a:gd name="T22" fmla="*/ 0 w 138"/>
              <a:gd name="T23" fmla="*/ 84 h 153"/>
              <a:gd name="T24" fmla="*/ 69 w 138"/>
              <a:gd name="T25" fmla="*/ 153 h 153"/>
              <a:gd name="T26" fmla="*/ 138 w 138"/>
              <a:gd name="T27" fmla="*/ 84 h 153"/>
              <a:gd name="T28" fmla="*/ 129 w 138"/>
              <a:gd name="T29"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53">
                <a:moveTo>
                  <a:pt x="129" y="75"/>
                </a:moveTo>
                <a:cubicBezTo>
                  <a:pt x="124" y="75"/>
                  <a:pt x="120" y="80"/>
                  <a:pt x="120" y="84"/>
                </a:cubicBezTo>
                <a:cubicBezTo>
                  <a:pt x="120" y="113"/>
                  <a:pt x="97" y="135"/>
                  <a:pt x="69" y="135"/>
                </a:cubicBezTo>
                <a:cubicBezTo>
                  <a:pt x="41" y="135"/>
                  <a:pt x="18" y="113"/>
                  <a:pt x="18" y="84"/>
                </a:cubicBezTo>
                <a:cubicBezTo>
                  <a:pt x="18" y="56"/>
                  <a:pt x="41" y="33"/>
                  <a:pt x="69" y="33"/>
                </a:cubicBezTo>
                <a:cubicBezTo>
                  <a:pt x="69" y="33"/>
                  <a:pt x="69" y="33"/>
                  <a:pt x="69" y="33"/>
                </a:cubicBezTo>
                <a:cubicBezTo>
                  <a:pt x="69" y="48"/>
                  <a:pt x="69" y="48"/>
                  <a:pt x="69" y="48"/>
                </a:cubicBezTo>
                <a:cubicBezTo>
                  <a:pt x="105" y="24"/>
                  <a:pt x="105" y="24"/>
                  <a:pt x="105" y="24"/>
                </a:cubicBezTo>
                <a:cubicBezTo>
                  <a:pt x="69" y="0"/>
                  <a:pt x="69" y="0"/>
                  <a:pt x="69" y="0"/>
                </a:cubicBezTo>
                <a:cubicBezTo>
                  <a:pt x="69" y="15"/>
                  <a:pt x="69" y="15"/>
                  <a:pt x="69" y="15"/>
                </a:cubicBezTo>
                <a:cubicBezTo>
                  <a:pt x="69" y="15"/>
                  <a:pt x="69" y="15"/>
                  <a:pt x="69" y="15"/>
                </a:cubicBezTo>
                <a:cubicBezTo>
                  <a:pt x="31" y="15"/>
                  <a:pt x="0" y="46"/>
                  <a:pt x="0" y="84"/>
                </a:cubicBezTo>
                <a:cubicBezTo>
                  <a:pt x="0" y="123"/>
                  <a:pt x="31" y="153"/>
                  <a:pt x="69" y="153"/>
                </a:cubicBezTo>
                <a:cubicBezTo>
                  <a:pt x="107" y="153"/>
                  <a:pt x="138" y="123"/>
                  <a:pt x="138" y="84"/>
                </a:cubicBezTo>
                <a:cubicBezTo>
                  <a:pt x="138" y="80"/>
                  <a:pt x="134" y="75"/>
                  <a:pt x="129" y="75"/>
                </a:cubicBezTo>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1" name="Freeform 35"/>
          <p:cNvSpPr>
            <a:spLocks/>
          </p:cNvSpPr>
          <p:nvPr/>
        </p:nvSpPr>
        <p:spPr bwMode="auto">
          <a:xfrm>
            <a:off x="2739383" y="2283058"/>
            <a:ext cx="314325" cy="252413"/>
          </a:xfrm>
          <a:custGeom>
            <a:avLst/>
            <a:gdLst>
              <a:gd name="T0" fmla="*/ 123 w 138"/>
              <a:gd name="T1" fmla="*/ 83 h 111"/>
              <a:gd name="T2" fmla="*/ 89 w 138"/>
              <a:gd name="T3" fmla="*/ 93 h 111"/>
              <a:gd name="T4" fmla="*/ 85 w 138"/>
              <a:gd name="T5" fmla="*/ 93 h 111"/>
              <a:gd name="T6" fmla="*/ 83 w 138"/>
              <a:gd name="T7" fmla="*/ 92 h 111"/>
              <a:gd name="T8" fmla="*/ 79 w 138"/>
              <a:gd name="T9" fmla="*/ 92 h 111"/>
              <a:gd name="T10" fmla="*/ 77 w 138"/>
              <a:gd name="T11" fmla="*/ 91 h 111"/>
              <a:gd name="T12" fmla="*/ 74 w 138"/>
              <a:gd name="T13" fmla="*/ 91 h 111"/>
              <a:gd name="T14" fmla="*/ 72 w 138"/>
              <a:gd name="T15" fmla="*/ 90 h 111"/>
              <a:gd name="T16" fmla="*/ 68 w 138"/>
              <a:gd name="T17" fmla="*/ 89 h 111"/>
              <a:gd name="T18" fmla="*/ 67 w 138"/>
              <a:gd name="T19" fmla="*/ 88 h 111"/>
              <a:gd name="T20" fmla="*/ 63 w 138"/>
              <a:gd name="T21" fmla="*/ 86 h 111"/>
              <a:gd name="T22" fmla="*/ 63 w 138"/>
              <a:gd name="T23" fmla="*/ 86 h 111"/>
              <a:gd name="T24" fmla="*/ 50 w 138"/>
              <a:gd name="T25" fmla="*/ 76 h 111"/>
              <a:gd name="T26" fmla="*/ 50 w 138"/>
              <a:gd name="T27" fmla="*/ 76 h 111"/>
              <a:gd name="T28" fmla="*/ 46 w 138"/>
              <a:gd name="T29" fmla="*/ 72 h 111"/>
              <a:gd name="T30" fmla="*/ 45 w 138"/>
              <a:gd name="T31" fmla="*/ 71 h 111"/>
              <a:gd name="T32" fmla="*/ 33 w 138"/>
              <a:gd name="T33" fmla="*/ 36 h 111"/>
              <a:gd name="T34" fmla="*/ 48 w 138"/>
              <a:gd name="T35" fmla="*/ 36 h 111"/>
              <a:gd name="T36" fmla="*/ 24 w 138"/>
              <a:gd name="T37" fmla="*/ 0 h 111"/>
              <a:gd name="T38" fmla="*/ 0 w 138"/>
              <a:gd name="T39" fmla="*/ 36 h 111"/>
              <a:gd name="T40" fmla="*/ 15 w 138"/>
              <a:gd name="T41" fmla="*/ 36 h 111"/>
              <a:gd name="T42" fmla="*/ 28 w 138"/>
              <a:gd name="T43" fmla="*/ 78 h 111"/>
              <a:gd name="T44" fmla="*/ 29 w 138"/>
              <a:gd name="T45" fmla="*/ 79 h 111"/>
              <a:gd name="T46" fmla="*/ 31 w 138"/>
              <a:gd name="T47" fmla="*/ 83 h 111"/>
              <a:gd name="T48" fmla="*/ 32 w 138"/>
              <a:gd name="T49" fmla="*/ 84 h 111"/>
              <a:gd name="T50" fmla="*/ 37 w 138"/>
              <a:gd name="T51" fmla="*/ 89 h 111"/>
              <a:gd name="T52" fmla="*/ 37 w 138"/>
              <a:gd name="T53" fmla="*/ 89 h 111"/>
              <a:gd name="T54" fmla="*/ 54 w 138"/>
              <a:gd name="T55" fmla="*/ 102 h 111"/>
              <a:gd name="T56" fmla="*/ 54 w 138"/>
              <a:gd name="T57" fmla="*/ 102 h 111"/>
              <a:gd name="T58" fmla="*/ 60 w 138"/>
              <a:gd name="T59" fmla="*/ 105 h 111"/>
              <a:gd name="T60" fmla="*/ 61 w 138"/>
              <a:gd name="T61" fmla="*/ 105 h 111"/>
              <a:gd name="T62" fmla="*/ 66 w 138"/>
              <a:gd name="T63" fmla="*/ 107 h 111"/>
              <a:gd name="T64" fmla="*/ 68 w 138"/>
              <a:gd name="T65" fmla="*/ 108 h 111"/>
              <a:gd name="T66" fmla="*/ 73 w 138"/>
              <a:gd name="T67" fmla="*/ 109 h 111"/>
              <a:gd name="T68" fmla="*/ 76 w 138"/>
              <a:gd name="T69" fmla="*/ 110 h 111"/>
              <a:gd name="T70" fmla="*/ 77 w 138"/>
              <a:gd name="T71" fmla="*/ 110 h 111"/>
              <a:gd name="T72" fmla="*/ 81 w 138"/>
              <a:gd name="T73" fmla="*/ 110 h 111"/>
              <a:gd name="T74" fmla="*/ 83 w 138"/>
              <a:gd name="T75" fmla="*/ 111 h 111"/>
              <a:gd name="T76" fmla="*/ 90 w 138"/>
              <a:gd name="T77" fmla="*/ 111 h 111"/>
              <a:gd name="T78" fmla="*/ 133 w 138"/>
              <a:gd name="T79" fmla="*/ 97 h 111"/>
              <a:gd name="T80" fmla="*/ 135 w 138"/>
              <a:gd name="T81" fmla="*/ 85 h 111"/>
              <a:gd name="T82" fmla="*/ 123 w 138"/>
              <a:gd name="T83" fmla="*/ 8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8" h="111">
                <a:moveTo>
                  <a:pt x="123" y="83"/>
                </a:moveTo>
                <a:cubicBezTo>
                  <a:pt x="113" y="90"/>
                  <a:pt x="101" y="93"/>
                  <a:pt x="89" y="93"/>
                </a:cubicBezTo>
                <a:cubicBezTo>
                  <a:pt x="88" y="93"/>
                  <a:pt x="86" y="93"/>
                  <a:pt x="85" y="93"/>
                </a:cubicBezTo>
                <a:cubicBezTo>
                  <a:pt x="84" y="93"/>
                  <a:pt x="83" y="93"/>
                  <a:pt x="83" y="92"/>
                </a:cubicBezTo>
                <a:cubicBezTo>
                  <a:pt x="82" y="92"/>
                  <a:pt x="80" y="92"/>
                  <a:pt x="79" y="92"/>
                </a:cubicBezTo>
                <a:cubicBezTo>
                  <a:pt x="78" y="92"/>
                  <a:pt x="78" y="92"/>
                  <a:pt x="77" y="91"/>
                </a:cubicBezTo>
                <a:cubicBezTo>
                  <a:pt x="76" y="91"/>
                  <a:pt x="75" y="91"/>
                  <a:pt x="74" y="91"/>
                </a:cubicBezTo>
                <a:cubicBezTo>
                  <a:pt x="73" y="90"/>
                  <a:pt x="72" y="90"/>
                  <a:pt x="72" y="90"/>
                </a:cubicBezTo>
                <a:cubicBezTo>
                  <a:pt x="71" y="90"/>
                  <a:pt x="69" y="89"/>
                  <a:pt x="68" y="89"/>
                </a:cubicBezTo>
                <a:cubicBezTo>
                  <a:pt x="68" y="88"/>
                  <a:pt x="68" y="88"/>
                  <a:pt x="67" y="88"/>
                </a:cubicBezTo>
                <a:cubicBezTo>
                  <a:pt x="66" y="88"/>
                  <a:pt x="64" y="87"/>
                  <a:pt x="63" y="86"/>
                </a:cubicBezTo>
                <a:cubicBezTo>
                  <a:pt x="63" y="86"/>
                  <a:pt x="63" y="86"/>
                  <a:pt x="63" y="86"/>
                </a:cubicBezTo>
                <a:cubicBezTo>
                  <a:pt x="58" y="83"/>
                  <a:pt x="54" y="80"/>
                  <a:pt x="50" y="76"/>
                </a:cubicBezTo>
                <a:cubicBezTo>
                  <a:pt x="50" y="76"/>
                  <a:pt x="50" y="76"/>
                  <a:pt x="50" y="76"/>
                </a:cubicBezTo>
                <a:cubicBezTo>
                  <a:pt x="48" y="75"/>
                  <a:pt x="47" y="74"/>
                  <a:pt x="46" y="72"/>
                </a:cubicBezTo>
                <a:cubicBezTo>
                  <a:pt x="46" y="72"/>
                  <a:pt x="46" y="72"/>
                  <a:pt x="45" y="71"/>
                </a:cubicBezTo>
                <a:cubicBezTo>
                  <a:pt x="38" y="62"/>
                  <a:pt x="33" y="49"/>
                  <a:pt x="33" y="36"/>
                </a:cubicBezTo>
                <a:cubicBezTo>
                  <a:pt x="48" y="36"/>
                  <a:pt x="48" y="36"/>
                  <a:pt x="48" y="36"/>
                </a:cubicBezTo>
                <a:cubicBezTo>
                  <a:pt x="24" y="0"/>
                  <a:pt x="24" y="0"/>
                  <a:pt x="24" y="0"/>
                </a:cubicBezTo>
                <a:cubicBezTo>
                  <a:pt x="0" y="36"/>
                  <a:pt x="0" y="36"/>
                  <a:pt x="0" y="36"/>
                </a:cubicBezTo>
                <a:cubicBezTo>
                  <a:pt x="15" y="36"/>
                  <a:pt x="15" y="36"/>
                  <a:pt x="15" y="36"/>
                </a:cubicBezTo>
                <a:cubicBezTo>
                  <a:pt x="15" y="52"/>
                  <a:pt x="20" y="66"/>
                  <a:pt x="28" y="78"/>
                </a:cubicBezTo>
                <a:cubicBezTo>
                  <a:pt x="28" y="79"/>
                  <a:pt x="28" y="79"/>
                  <a:pt x="29" y="79"/>
                </a:cubicBezTo>
                <a:cubicBezTo>
                  <a:pt x="29" y="80"/>
                  <a:pt x="30" y="81"/>
                  <a:pt x="31" y="83"/>
                </a:cubicBezTo>
                <a:cubicBezTo>
                  <a:pt x="32" y="83"/>
                  <a:pt x="32" y="83"/>
                  <a:pt x="32" y="84"/>
                </a:cubicBezTo>
                <a:cubicBezTo>
                  <a:pt x="34" y="86"/>
                  <a:pt x="35" y="87"/>
                  <a:pt x="37" y="89"/>
                </a:cubicBezTo>
                <a:cubicBezTo>
                  <a:pt x="37" y="89"/>
                  <a:pt x="37" y="89"/>
                  <a:pt x="37" y="89"/>
                </a:cubicBezTo>
                <a:cubicBezTo>
                  <a:pt x="42" y="94"/>
                  <a:pt x="48" y="98"/>
                  <a:pt x="54" y="102"/>
                </a:cubicBezTo>
                <a:cubicBezTo>
                  <a:pt x="54" y="102"/>
                  <a:pt x="54" y="102"/>
                  <a:pt x="54" y="102"/>
                </a:cubicBezTo>
                <a:cubicBezTo>
                  <a:pt x="56" y="103"/>
                  <a:pt x="58" y="104"/>
                  <a:pt x="60" y="105"/>
                </a:cubicBezTo>
                <a:cubicBezTo>
                  <a:pt x="60" y="105"/>
                  <a:pt x="61" y="105"/>
                  <a:pt x="61" y="105"/>
                </a:cubicBezTo>
                <a:cubicBezTo>
                  <a:pt x="63" y="106"/>
                  <a:pt x="64" y="106"/>
                  <a:pt x="66" y="107"/>
                </a:cubicBezTo>
                <a:cubicBezTo>
                  <a:pt x="67" y="107"/>
                  <a:pt x="68" y="108"/>
                  <a:pt x="68" y="108"/>
                </a:cubicBezTo>
                <a:cubicBezTo>
                  <a:pt x="70" y="108"/>
                  <a:pt x="71" y="109"/>
                  <a:pt x="73" y="109"/>
                </a:cubicBezTo>
                <a:cubicBezTo>
                  <a:pt x="74" y="109"/>
                  <a:pt x="75" y="109"/>
                  <a:pt x="76" y="110"/>
                </a:cubicBezTo>
                <a:cubicBezTo>
                  <a:pt x="76" y="110"/>
                  <a:pt x="77" y="110"/>
                  <a:pt x="77" y="110"/>
                </a:cubicBezTo>
                <a:cubicBezTo>
                  <a:pt x="78" y="110"/>
                  <a:pt x="80" y="110"/>
                  <a:pt x="81" y="110"/>
                </a:cubicBezTo>
                <a:cubicBezTo>
                  <a:pt x="82" y="110"/>
                  <a:pt x="82" y="111"/>
                  <a:pt x="83" y="111"/>
                </a:cubicBezTo>
                <a:cubicBezTo>
                  <a:pt x="85" y="111"/>
                  <a:pt x="88" y="111"/>
                  <a:pt x="90" y="111"/>
                </a:cubicBezTo>
                <a:cubicBezTo>
                  <a:pt x="105" y="111"/>
                  <a:pt x="120" y="106"/>
                  <a:pt x="133" y="97"/>
                </a:cubicBezTo>
                <a:cubicBezTo>
                  <a:pt x="137" y="95"/>
                  <a:pt x="138" y="89"/>
                  <a:pt x="135" y="85"/>
                </a:cubicBezTo>
                <a:cubicBezTo>
                  <a:pt x="132" y="81"/>
                  <a:pt x="127" y="80"/>
                  <a:pt x="123" y="83"/>
                </a:cubicBezTo>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2" name="Freeform 36"/>
          <p:cNvSpPr>
            <a:spLocks/>
          </p:cNvSpPr>
          <p:nvPr/>
        </p:nvSpPr>
        <p:spPr bwMode="auto">
          <a:xfrm>
            <a:off x="2834633" y="2192571"/>
            <a:ext cx="314325" cy="255587"/>
          </a:xfrm>
          <a:custGeom>
            <a:avLst/>
            <a:gdLst>
              <a:gd name="T0" fmla="*/ 123 w 138"/>
              <a:gd name="T1" fmla="*/ 75 h 111"/>
              <a:gd name="T2" fmla="*/ 110 w 138"/>
              <a:gd name="T3" fmla="*/ 33 h 111"/>
              <a:gd name="T4" fmla="*/ 109 w 138"/>
              <a:gd name="T5" fmla="*/ 32 h 111"/>
              <a:gd name="T6" fmla="*/ 106 w 138"/>
              <a:gd name="T7" fmla="*/ 28 h 111"/>
              <a:gd name="T8" fmla="*/ 106 w 138"/>
              <a:gd name="T9" fmla="*/ 27 h 111"/>
              <a:gd name="T10" fmla="*/ 78 w 138"/>
              <a:gd name="T11" fmla="*/ 6 h 111"/>
              <a:gd name="T12" fmla="*/ 77 w 138"/>
              <a:gd name="T13" fmla="*/ 6 h 111"/>
              <a:gd name="T14" fmla="*/ 72 w 138"/>
              <a:gd name="T15" fmla="*/ 4 h 111"/>
              <a:gd name="T16" fmla="*/ 70 w 138"/>
              <a:gd name="T17" fmla="*/ 3 h 111"/>
              <a:gd name="T18" fmla="*/ 65 w 138"/>
              <a:gd name="T19" fmla="*/ 2 h 111"/>
              <a:gd name="T20" fmla="*/ 62 w 138"/>
              <a:gd name="T21" fmla="*/ 1 h 111"/>
              <a:gd name="T22" fmla="*/ 61 w 138"/>
              <a:gd name="T23" fmla="*/ 1 h 111"/>
              <a:gd name="T24" fmla="*/ 57 w 138"/>
              <a:gd name="T25" fmla="*/ 1 h 111"/>
              <a:gd name="T26" fmla="*/ 55 w 138"/>
              <a:gd name="T27" fmla="*/ 0 h 111"/>
              <a:gd name="T28" fmla="*/ 49 w 138"/>
              <a:gd name="T29" fmla="*/ 0 h 111"/>
              <a:gd name="T30" fmla="*/ 48 w 138"/>
              <a:gd name="T31" fmla="*/ 0 h 111"/>
              <a:gd name="T32" fmla="*/ 48 w 138"/>
              <a:gd name="T33" fmla="*/ 0 h 111"/>
              <a:gd name="T34" fmla="*/ 5 w 138"/>
              <a:gd name="T35" fmla="*/ 14 h 111"/>
              <a:gd name="T36" fmla="*/ 3 w 138"/>
              <a:gd name="T37" fmla="*/ 26 h 111"/>
              <a:gd name="T38" fmla="*/ 15 w 138"/>
              <a:gd name="T39" fmla="*/ 28 h 111"/>
              <a:gd name="T40" fmla="*/ 48 w 138"/>
              <a:gd name="T41" fmla="*/ 18 h 111"/>
              <a:gd name="T42" fmla="*/ 53 w 138"/>
              <a:gd name="T43" fmla="*/ 18 h 111"/>
              <a:gd name="T44" fmla="*/ 55 w 138"/>
              <a:gd name="T45" fmla="*/ 18 h 111"/>
              <a:gd name="T46" fmla="*/ 59 w 138"/>
              <a:gd name="T47" fmla="*/ 19 h 111"/>
              <a:gd name="T48" fmla="*/ 61 w 138"/>
              <a:gd name="T49" fmla="*/ 19 h 111"/>
              <a:gd name="T50" fmla="*/ 65 w 138"/>
              <a:gd name="T51" fmla="*/ 20 h 111"/>
              <a:gd name="T52" fmla="*/ 66 w 138"/>
              <a:gd name="T53" fmla="*/ 21 h 111"/>
              <a:gd name="T54" fmla="*/ 70 w 138"/>
              <a:gd name="T55" fmla="*/ 22 h 111"/>
              <a:gd name="T56" fmla="*/ 70 w 138"/>
              <a:gd name="T57" fmla="*/ 23 h 111"/>
              <a:gd name="T58" fmla="*/ 92 w 138"/>
              <a:gd name="T59" fmla="*/ 39 h 111"/>
              <a:gd name="T60" fmla="*/ 92 w 138"/>
              <a:gd name="T61" fmla="*/ 39 h 111"/>
              <a:gd name="T62" fmla="*/ 105 w 138"/>
              <a:gd name="T63" fmla="*/ 75 h 111"/>
              <a:gd name="T64" fmla="*/ 90 w 138"/>
              <a:gd name="T65" fmla="*/ 75 h 111"/>
              <a:gd name="T66" fmla="*/ 114 w 138"/>
              <a:gd name="T67" fmla="*/ 111 h 111"/>
              <a:gd name="T68" fmla="*/ 138 w 138"/>
              <a:gd name="T69" fmla="*/ 75 h 111"/>
              <a:gd name="T70" fmla="*/ 123 w 138"/>
              <a:gd name="T71" fmla="*/ 7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8" h="111">
                <a:moveTo>
                  <a:pt x="123" y="75"/>
                </a:moveTo>
                <a:cubicBezTo>
                  <a:pt x="123" y="59"/>
                  <a:pt x="118" y="45"/>
                  <a:pt x="110" y="33"/>
                </a:cubicBezTo>
                <a:cubicBezTo>
                  <a:pt x="110" y="32"/>
                  <a:pt x="110" y="32"/>
                  <a:pt x="109" y="32"/>
                </a:cubicBezTo>
                <a:cubicBezTo>
                  <a:pt x="108" y="30"/>
                  <a:pt x="107" y="29"/>
                  <a:pt x="106" y="28"/>
                </a:cubicBezTo>
                <a:cubicBezTo>
                  <a:pt x="106" y="28"/>
                  <a:pt x="106" y="27"/>
                  <a:pt x="106" y="27"/>
                </a:cubicBezTo>
                <a:cubicBezTo>
                  <a:pt x="98" y="18"/>
                  <a:pt x="89" y="11"/>
                  <a:pt x="78" y="6"/>
                </a:cubicBezTo>
                <a:cubicBezTo>
                  <a:pt x="77" y="6"/>
                  <a:pt x="77" y="6"/>
                  <a:pt x="77" y="6"/>
                </a:cubicBezTo>
                <a:cubicBezTo>
                  <a:pt x="75" y="5"/>
                  <a:pt x="73" y="4"/>
                  <a:pt x="72" y="4"/>
                </a:cubicBezTo>
                <a:cubicBezTo>
                  <a:pt x="71" y="4"/>
                  <a:pt x="70" y="3"/>
                  <a:pt x="70" y="3"/>
                </a:cubicBezTo>
                <a:cubicBezTo>
                  <a:pt x="68" y="3"/>
                  <a:pt x="67" y="2"/>
                  <a:pt x="65" y="2"/>
                </a:cubicBezTo>
                <a:cubicBezTo>
                  <a:pt x="64" y="2"/>
                  <a:pt x="63" y="2"/>
                  <a:pt x="62" y="1"/>
                </a:cubicBezTo>
                <a:cubicBezTo>
                  <a:pt x="62" y="1"/>
                  <a:pt x="61" y="1"/>
                  <a:pt x="61" y="1"/>
                </a:cubicBezTo>
                <a:cubicBezTo>
                  <a:pt x="60" y="1"/>
                  <a:pt x="59" y="1"/>
                  <a:pt x="57" y="1"/>
                </a:cubicBezTo>
                <a:cubicBezTo>
                  <a:pt x="57" y="1"/>
                  <a:pt x="56" y="0"/>
                  <a:pt x="55" y="0"/>
                </a:cubicBezTo>
                <a:cubicBezTo>
                  <a:pt x="53" y="0"/>
                  <a:pt x="51" y="0"/>
                  <a:pt x="49" y="0"/>
                </a:cubicBezTo>
                <a:cubicBezTo>
                  <a:pt x="49" y="0"/>
                  <a:pt x="48" y="0"/>
                  <a:pt x="48" y="0"/>
                </a:cubicBezTo>
                <a:cubicBezTo>
                  <a:pt x="48" y="0"/>
                  <a:pt x="48" y="0"/>
                  <a:pt x="48" y="0"/>
                </a:cubicBezTo>
                <a:cubicBezTo>
                  <a:pt x="33" y="0"/>
                  <a:pt x="18" y="5"/>
                  <a:pt x="5" y="14"/>
                </a:cubicBezTo>
                <a:cubicBezTo>
                  <a:pt x="1" y="16"/>
                  <a:pt x="0" y="22"/>
                  <a:pt x="3" y="26"/>
                </a:cubicBezTo>
                <a:cubicBezTo>
                  <a:pt x="6" y="30"/>
                  <a:pt x="11" y="31"/>
                  <a:pt x="15" y="28"/>
                </a:cubicBezTo>
                <a:cubicBezTo>
                  <a:pt x="25" y="21"/>
                  <a:pt x="37" y="18"/>
                  <a:pt x="48" y="18"/>
                </a:cubicBezTo>
                <a:cubicBezTo>
                  <a:pt x="50" y="18"/>
                  <a:pt x="52" y="18"/>
                  <a:pt x="53" y="18"/>
                </a:cubicBezTo>
                <a:cubicBezTo>
                  <a:pt x="54" y="18"/>
                  <a:pt x="54" y="18"/>
                  <a:pt x="55" y="18"/>
                </a:cubicBezTo>
                <a:cubicBezTo>
                  <a:pt x="56" y="19"/>
                  <a:pt x="58" y="19"/>
                  <a:pt x="59" y="19"/>
                </a:cubicBezTo>
                <a:cubicBezTo>
                  <a:pt x="60" y="19"/>
                  <a:pt x="60" y="19"/>
                  <a:pt x="61" y="19"/>
                </a:cubicBezTo>
                <a:cubicBezTo>
                  <a:pt x="62" y="20"/>
                  <a:pt x="63" y="20"/>
                  <a:pt x="65" y="20"/>
                </a:cubicBezTo>
                <a:cubicBezTo>
                  <a:pt x="65" y="21"/>
                  <a:pt x="65" y="21"/>
                  <a:pt x="66" y="21"/>
                </a:cubicBezTo>
                <a:cubicBezTo>
                  <a:pt x="67" y="21"/>
                  <a:pt x="69" y="22"/>
                  <a:pt x="70" y="22"/>
                </a:cubicBezTo>
                <a:cubicBezTo>
                  <a:pt x="70" y="22"/>
                  <a:pt x="70" y="23"/>
                  <a:pt x="70" y="23"/>
                </a:cubicBezTo>
                <a:cubicBezTo>
                  <a:pt x="79" y="26"/>
                  <a:pt x="86" y="32"/>
                  <a:pt x="92" y="39"/>
                </a:cubicBezTo>
                <a:cubicBezTo>
                  <a:pt x="92" y="39"/>
                  <a:pt x="92" y="39"/>
                  <a:pt x="92" y="39"/>
                </a:cubicBezTo>
                <a:cubicBezTo>
                  <a:pt x="100" y="49"/>
                  <a:pt x="105" y="61"/>
                  <a:pt x="105" y="75"/>
                </a:cubicBezTo>
                <a:cubicBezTo>
                  <a:pt x="90" y="75"/>
                  <a:pt x="90" y="75"/>
                  <a:pt x="90" y="75"/>
                </a:cubicBezTo>
                <a:cubicBezTo>
                  <a:pt x="114" y="111"/>
                  <a:pt x="114" y="111"/>
                  <a:pt x="114" y="111"/>
                </a:cubicBezTo>
                <a:cubicBezTo>
                  <a:pt x="138" y="75"/>
                  <a:pt x="138" y="75"/>
                  <a:pt x="138" y="75"/>
                </a:cubicBezTo>
                <a:lnTo>
                  <a:pt x="123" y="75"/>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3" name="Freeform 60"/>
          <p:cNvSpPr>
            <a:spLocks/>
          </p:cNvSpPr>
          <p:nvPr/>
        </p:nvSpPr>
        <p:spPr bwMode="auto">
          <a:xfrm>
            <a:off x="1476887" y="2244194"/>
            <a:ext cx="304800" cy="127000"/>
          </a:xfrm>
          <a:custGeom>
            <a:avLst/>
            <a:gdLst>
              <a:gd name="T0" fmla="*/ 67 w 134"/>
              <a:gd name="T1" fmla="*/ 56 h 56"/>
              <a:gd name="T2" fmla="*/ 134 w 134"/>
              <a:gd name="T3" fmla="*/ 0 h 56"/>
              <a:gd name="T4" fmla="*/ 133 w 134"/>
              <a:gd name="T5" fmla="*/ 0 h 56"/>
              <a:gd name="T6" fmla="*/ 1 w 134"/>
              <a:gd name="T7" fmla="*/ 0 h 56"/>
              <a:gd name="T8" fmla="*/ 0 w 134"/>
              <a:gd name="T9" fmla="*/ 0 h 56"/>
              <a:gd name="T10" fmla="*/ 67 w 134"/>
              <a:gd name="T11" fmla="*/ 56 h 56"/>
            </a:gdLst>
            <a:ahLst/>
            <a:cxnLst>
              <a:cxn ang="0">
                <a:pos x="T0" y="T1"/>
              </a:cxn>
              <a:cxn ang="0">
                <a:pos x="T2" y="T3"/>
              </a:cxn>
              <a:cxn ang="0">
                <a:pos x="T4" y="T5"/>
              </a:cxn>
              <a:cxn ang="0">
                <a:pos x="T6" y="T7"/>
              </a:cxn>
              <a:cxn ang="0">
                <a:pos x="T8" y="T9"/>
              </a:cxn>
              <a:cxn ang="0">
                <a:pos x="T10" y="T11"/>
              </a:cxn>
            </a:cxnLst>
            <a:rect l="0" t="0" r="r" b="b"/>
            <a:pathLst>
              <a:path w="134" h="56">
                <a:moveTo>
                  <a:pt x="67" y="56"/>
                </a:moveTo>
                <a:cubicBezTo>
                  <a:pt x="134" y="0"/>
                  <a:pt x="134" y="0"/>
                  <a:pt x="134" y="0"/>
                </a:cubicBezTo>
                <a:cubicBezTo>
                  <a:pt x="134" y="0"/>
                  <a:pt x="133" y="0"/>
                  <a:pt x="133" y="0"/>
                </a:cubicBezTo>
                <a:cubicBezTo>
                  <a:pt x="1" y="0"/>
                  <a:pt x="1" y="0"/>
                  <a:pt x="1" y="0"/>
                </a:cubicBezTo>
                <a:cubicBezTo>
                  <a:pt x="1" y="0"/>
                  <a:pt x="0" y="0"/>
                  <a:pt x="0" y="0"/>
                </a:cubicBezTo>
                <a:lnTo>
                  <a:pt x="67" y="56"/>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4" name="Freeform 61"/>
          <p:cNvSpPr>
            <a:spLocks/>
          </p:cNvSpPr>
          <p:nvPr/>
        </p:nvSpPr>
        <p:spPr bwMode="auto">
          <a:xfrm>
            <a:off x="1684850" y="2252132"/>
            <a:ext cx="107950" cy="198437"/>
          </a:xfrm>
          <a:custGeom>
            <a:avLst/>
            <a:gdLst>
              <a:gd name="T0" fmla="*/ 48 w 48"/>
              <a:gd name="T1" fmla="*/ 2 h 87"/>
              <a:gd name="T2" fmla="*/ 48 w 48"/>
              <a:gd name="T3" fmla="*/ 0 h 87"/>
              <a:gd name="T4" fmla="*/ 0 w 48"/>
              <a:gd name="T5" fmla="*/ 40 h 87"/>
              <a:gd name="T6" fmla="*/ 48 w 48"/>
              <a:gd name="T7" fmla="*/ 87 h 87"/>
              <a:gd name="T8" fmla="*/ 48 w 48"/>
              <a:gd name="T9" fmla="*/ 86 h 87"/>
              <a:gd name="T10" fmla="*/ 48 w 48"/>
              <a:gd name="T11" fmla="*/ 2 h 87"/>
            </a:gdLst>
            <a:ahLst/>
            <a:cxnLst>
              <a:cxn ang="0">
                <a:pos x="T0" y="T1"/>
              </a:cxn>
              <a:cxn ang="0">
                <a:pos x="T2" y="T3"/>
              </a:cxn>
              <a:cxn ang="0">
                <a:pos x="T4" y="T5"/>
              </a:cxn>
              <a:cxn ang="0">
                <a:pos x="T6" y="T7"/>
              </a:cxn>
              <a:cxn ang="0">
                <a:pos x="T8" y="T9"/>
              </a:cxn>
              <a:cxn ang="0">
                <a:pos x="T10" y="T11"/>
              </a:cxn>
            </a:cxnLst>
            <a:rect l="0" t="0" r="r" b="b"/>
            <a:pathLst>
              <a:path w="48" h="87">
                <a:moveTo>
                  <a:pt x="48" y="2"/>
                </a:moveTo>
                <a:cubicBezTo>
                  <a:pt x="48" y="1"/>
                  <a:pt x="48" y="1"/>
                  <a:pt x="48" y="0"/>
                </a:cubicBezTo>
                <a:cubicBezTo>
                  <a:pt x="0" y="40"/>
                  <a:pt x="0" y="40"/>
                  <a:pt x="0" y="40"/>
                </a:cubicBezTo>
                <a:cubicBezTo>
                  <a:pt x="48" y="87"/>
                  <a:pt x="48" y="87"/>
                  <a:pt x="48" y="87"/>
                </a:cubicBezTo>
                <a:cubicBezTo>
                  <a:pt x="48" y="87"/>
                  <a:pt x="48" y="87"/>
                  <a:pt x="48" y="86"/>
                </a:cubicBezTo>
                <a:lnTo>
                  <a:pt x="48" y="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5" name="Freeform 62"/>
          <p:cNvSpPr>
            <a:spLocks/>
          </p:cNvSpPr>
          <p:nvPr/>
        </p:nvSpPr>
        <p:spPr bwMode="auto">
          <a:xfrm>
            <a:off x="1465775" y="2252132"/>
            <a:ext cx="107950" cy="198437"/>
          </a:xfrm>
          <a:custGeom>
            <a:avLst/>
            <a:gdLst>
              <a:gd name="T0" fmla="*/ 0 w 48"/>
              <a:gd name="T1" fmla="*/ 0 h 87"/>
              <a:gd name="T2" fmla="*/ 0 w 48"/>
              <a:gd name="T3" fmla="*/ 2 h 87"/>
              <a:gd name="T4" fmla="*/ 0 w 48"/>
              <a:gd name="T5" fmla="*/ 86 h 87"/>
              <a:gd name="T6" fmla="*/ 0 w 48"/>
              <a:gd name="T7" fmla="*/ 87 h 87"/>
              <a:gd name="T8" fmla="*/ 48 w 48"/>
              <a:gd name="T9" fmla="*/ 40 h 87"/>
              <a:gd name="T10" fmla="*/ 0 w 48"/>
              <a:gd name="T11" fmla="*/ 0 h 87"/>
            </a:gdLst>
            <a:ahLst/>
            <a:cxnLst>
              <a:cxn ang="0">
                <a:pos x="T0" y="T1"/>
              </a:cxn>
              <a:cxn ang="0">
                <a:pos x="T2" y="T3"/>
              </a:cxn>
              <a:cxn ang="0">
                <a:pos x="T4" y="T5"/>
              </a:cxn>
              <a:cxn ang="0">
                <a:pos x="T6" y="T7"/>
              </a:cxn>
              <a:cxn ang="0">
                <a:pos x="T8" y="T9"/>
              </a:cxn>
              <a:cxn ang="0">
                <a:pos x="T10" y="T11"/>
              </a:cxn>
            </a:cxnLst>
            <a:rect l="0" t="0" r="r" b="b"/>
            <a:pathLst>
              <a:path w="48" h="87">
                <a:moveTo>
                  <a:pt x="0" y="0"/>
                </a:moveTo>
                <a:cubicBezTo>
                  <a:pt x="0" y="1"/>
                  <a:pt x="0" y="1"/>
                  <a:pt x="0" y="2"/>
                </a:cubicBezTo>
                <a:cubicBezTo>
                  <a:pt x="0" y="86"/>
                  <a:pt x="0" y="86"/>
                  <a:pt x="0" y="86"/>
                </a:cubicBezTo>
                <a:cubicBezTo>
                  <a:pt x="0" y="87"/>
                  <a:pt x="0" y="87"/>
                  <a:pt x="0" y="87"/>
                </a:cubicBezTo>
                <a:cubicBezTo>
                  <a:pt x="48" y="40"/>
                  <a:pt x="48" y="40"/>
                  <a:pt x="48" y="40"/>
                </a:cubicBezTo>
                <a:lnTo>
                  <a:pt x="0" y="0"/>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6" name="Freeform 63"/>
          <p:cNvSpPr>
            <a:spLocks/>
          </p:cNvSpPr>
          <p:nvPr/>
        </p:nvSpPr>
        <p:spPr bwMode="auto">
          <a:xfrm>
            <a:off x="1476887" y="2352144"/>
            <a:ext cx="304800" cy="111125"/>
          </a:xfrm>
          <a:custGeom>
            <a:avLst/>
            <a:gdLst>
              <a:gd name="T0" fmla="*/ 86 w 134"/>
              <a:gd name="T1" fmla="*/ 0 h 48"/>
              <a:gd name="T2" fmla="*/ 69 w 134"/>
              <a:gd name="T3" fmla="*/ 14 h 48"/>
              <a:gd name="T4" fmla="*/ 67 w 134"/>
              <a:gd name="T5" fmla="*/ 15 h 48"/>
              <a:gd name="T6" fmla="*/ 65 w 134"/>
              <a:gd name="T7" fmla="*/ 14 h 48"/>
              <a:gd name="T8" fmla="*/ 48 w 134"/>
              <a:gd name="T9" fmla="*/ 0 h 48"/>
              <a:gd name="T10" fmla="*/ 0 w 134"/>
              <a:gd name="T11" fmla="*/ 48 h 48"/>
              <a:gd name="T12" fmla="*/ 1 w 134"/>
              <a:gd name="T13" fmla="*/ 48 h 48"/>
              <a:gd name="T14" fmla="*/ 133 w 134"/>
              <a:gd name="T15" fmla="*/ 48 h 48"/>
              <a:gd name="T16" fmla="*/ 134 w 134"/>
              <a:gd name="T17" fmla="*/ 48 h 48"/>
              <a:gd name="T18" fmla="*/ 86 w 134"/>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48">
                <a:moveTo>
                  <a:pt x="86" y="0"/>
                </a:moveTo>
                <a:cubicBezTo>
                  <a:pt x="69" y="14"/>
                  <a:pt x="69" y="14"/>
                  <a:pt x="69" y="14"/>
                </a:cubicBezTo>
                <a:cubicBezTo>
                  <a:pt x="68" y="15"/>
                  <a:pt x="68" y="15"/>
                  <a:pt x="67" y="15"/>
                </a:cubicBezTo>
                <a:cubicBezTo>
                  <a:pt x="66" y="15"/>
                  <a:pt x="66" y="15"/>
                  <a:pt x="65" y="14"/>
                </a:cubicBezTo>
                <a:cubicBezTo>
                  <a:pt x="48" y="0"/>
                  <a:pt x="48" y="0"/>
                  <a:pt x="48" y="0"/>
                </a:cubicBezTo>
                <a:cubicBezTo>
                  <a:pt x="0" y="48"/>
                  <a:pt x="0" y="48"/>
                  <a:pt x="0" y="48"/>
                </a:cubicBezTo>
                <a:cubicBezTo>
                  <a:pt x="0" y="48"/>
                  <a:pt x="0" y="48"/>
                  <a:pt x="1" y="48"/>
                </a:cubicBezTo>
                <a:cubicBezTo>
                  <a:pt x="133" y="48"/>
                  <a:pt x="133" y="48"/>
                  <a:pt x="133" y="48"/>
                </a:cubicBezTo>
                <a:cubicBezTo>
                  <a:pt x="134" y="48"/>
                  <a:pt x="134" y="48"/>
                  <a:pt x="134" y="48"/>
                </a:cubicBezTo>
                <a:lnTo>
                  <a:pt x="86" y="0"/>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8" name="Freeform 58"/>
          <p:cNvSpPr>
            <a:spLocks/>
          </p:cNvSpPr>
          <p:nvPr/>
        </p:nvSpPr>
        <p:spPr bwMode="auto">
          <a:xfrm>
            <a:off x="952831" y="2159428"/>
            <a:ext cx="134937" cy="204788"/>
          </a:xfrm>
          <a:custGeom>
            <a:avLst/>
            <a:gdLst>
              <a:gd name="T0" fmla="*/ 37 w 53"/>
              <a:gd name="T1" fmla="*/ 48 h 80"/>
              <a:gd name="T2" fmla="*/ 37 w 53"/>
              <a:gd name="T3" fmla="*/ 0 h 80"/>
              <a:gd name="T4" fmla="*/ 16 w 53"/>
              <a:gd name="T5" fmla="*/ 0 h 80"/>
              <a:gd name="T6" fmla="*/ 16 w 53"/>
              <a:gd name="T7" fmla="*/ 48 h 80"/>
              <a:gd name="T8" fmla="*/ 0 w 53"/>
              <a:gd name="T9" fmla="*/ 48 h 80"/>
              <a:gd name="T10" fmla="*/ 27 w 53"/>
              <a:gd name="T11" fmla="*/ 80 h 80"/>
              <a:gd name="T12" fmla="*/ 53 w 53"/>
              <a:gd name="T13" fmla="*/ 48 h 80"/>
              <a:gd name="T14" fmla="*/ 37 w 53"/>
              <a:gd name="T15" fmla="*/ 48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80">
                <a:moveTo>
                  <a:pt x="37" y="48"/>
                </a:moveTo>
                <a:lnTo>
                  <a:pt x="37" y="0"/>
                </a:lnTo>
                <a:lnTo>
                  <a:pt x="16" y="0"/>
                </a:lnTo>
                <a:lnTo>
                  <a:pt x="16" y="48"/>
                </a:lnTo>
                <a:lnTo>
                  <a:pt x="0" y="48"/>
                </a:lnTo>
                <a:lnTo>
                  <a:pt x="27" y="80"/>
                </a:lnTo>
                <a:lnTo>
                  <a:pt x="53" y="48"/>
                </a:lnTo>
                <a:lnTo>
                  <a:pt x="37" y="48"/>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9" name="Freeform 59"/>
          <p:cNvSpPr>
            <a:spLocks/>
          </p:cNvSpPr>
          <p:nvPr/>
        </p:nvSpPr>
        <p:spPr bwMode="auto">
          <a:xfrm>
            <a:off x="857581" y="2188003"/>
            <a:ext cx="325437" cy="300038"/>
          </a:xfrm>
          <a:custGeom>
            <a:avLst/>
            <a:gdLst>
              <a:gd name="T0" fmla="*/ 99 w 127"/>
              <a:gd name="T1" fmla="*/ 0 h 117"/>
              <a:gd name="T2" fmla="*/ 85 w 127"/>
              <a:gd name="T3" fmla="*/ 0 h 117"/>
              <a:gd name="T4" fmla="*/ 85 w 127"/>
              <a:gd name="T5" fmla="*/ 10 h 117"/>
              <a:gd name="T6" fmla="*/ 92 w 127"/>
              <a:gd name="T7" fmla="*/ 10 h 117"/>
              <a:gd name="T8" fmla="*/ 116 w 127"/>
              <a:gd name="T9" fmla="*/ 63 h 117"/>
              <a:gd name="T10" fmla="*/ 88 w 127"/>
              <a:gd name="T11" fmla="*/ 63 h 117"/>
              <a:gd name="T12" fmla="*/ 77 w 127"/>
              <a:gd name="T13" fmla="*/ 79 h 117"/>
              <a:gd name="T14" fmla="*/ 50 w 127"/>
              <a:gd name="T15" fmla="*/ 79 h 117"/>
              <a:gd name="T16" fmla="*/ 40 w 127"/>
              <a:gd name="T17" fmla="*/ 63 h 117"/>
              <a:gd name="T18" fmla="*/ 12 w 127"/>
              <a:gd name="T19" fmla="*/ 63 h 117"/>
              <a:gd name="T20" fmla="*/ 35 w 127"/>
              <a:gd name="T21" fmla="*/ 10 h 117"/>
              <a:gd name="T22" fmla="*/ 43 w 127"/>
              <a:gd name="T23" fmla="*/ 10 h 117"/>
              <a:gd name="T24" fmla="*/ 43 w 127"/>
              <a:gd name="T25" fmla="*/ 0 h 117"/>
              <a:gd name="T26" fmla="*/ 28 w 127"/>
              <a:gd name="T27" fmla="*/ 0 h 117"/>
              <a:gd name="T28" fmla="*/ 0 w 127"/>
              <a:gd name="T29" fmla="*/ 63 h 117"/>
              <a:gd name="T30" fmla="*/ 0 w 127"/>
              <a:gd name="T31" fmla="*/ 117 h 117"/>
              <a:gd name="T32" fmla="*/ 127 w 127"/>
              <a:gd name="T33" fmla="*/ 117 h 117"/>
              <a:gd name="T34" fmla="*/ 127 w 127"/>
              <a:gd name="T35" fmla="*/ 63 h 117"/>
              <a:gd name="T36" fmla="*/ 99 w 127"/>
              <a:gd name="T3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17">
                <a:moveTo>
                  <a:pt x="99" y="0"/>
                </a:moveTo>
                <a:lnTo>
                  <a:pt x="85" y="0"/>
                </a:lnTo>
                <a:lnTo>
                  <a:pt x="85" y="10"/>
                </a:lnTo>
                <a:lnTo>
                  <a:pt x="92" y="10"/>
                </a:lnTo>
                <a:lnTo>
                  <a:pt x="116" y="63"/>
                </a:lnTo>
                <a:lnTo>
                  <a:pt x="88" y="63"/>
                </a:lnTo>
                <a:lnTo>
                  <a:pt x="77" y="79"/>
                </a:lnTo>
                <a:lnTo>
                  <a:pt x="50" y="79"/>
                </a:lnTo>
                <a:lnTo>
                  <a:pt x="40" y="63"/>
                </a:lnTo>
                <a:lnTo>
                  <a:pt x="12" y="63"/>
                </a:lnTo>
                <a:lnTo>
                  <a:pt x="35" y="10"/>
                </a:lnTo>
                <a:lnTo>
                  <a:pt x="43" y="10"/>
                </a:lnTo>
                <a:lnTo>
                  <a:pt x="43" y="0"/>
                </a:lnTo>
                <a:lnTo>
                  <a:pt x="28" y="0"/>
                </a:lnTo>
                <a:lnTo>
                  <a:pt x="0" y="63"/>
                </a:lnTo>
                <a:lnTo>
                  <a:pt x="0" y="117"/>
                </a:lnTo>
                <a:lnTo>
                  <a:pt x="127" y="117"/>
                </a:lnTo>
                <a:lnTo>
                  <a:pt x="127" y="63"/>
                </a:lnTo>
                <a:lnTo>
                  <a:pt x="99" y="0"/>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6" presetClass="emph" presetSubtype="0" fill="hold" nodeType="afterEffect">
                                  <p:stCondLst>
                                    <p:cond delay="0"/>
                                  </p:stCondLst>
                                  <p:childTnLst>
                                    <p:animEffect transition="out" filter="fade">
                                      <p:cBhvr>
                                        <p:cTn id="11" dur="500" tmFilter="0, 0; .2, .5; .8, .5; 1, 0"/>
                                        <p:tgtEl>
                                          <p:spTgt spid="52"/>
                                        </p:tgtEl>
                                      </p:cBhvr>
                                    </p:animEffect>
                                    <p:animScale>
                                      <p:cBhvr>
                                        <p:cTn id="12" dur="250" autoRev="1" fill="hold"/>
                                        <p:tgtEl>
                                          <p:spTgt spid="52"/>
                                        </p:tgtEl>
                                      </p:cBhvr>
                                      <p:by x="105000" y="105000"/>
                                    </p:animScale>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69"/>
                                        </p:tgtEl>
                                        <p:attrNameLst>
                                          <p:attrName>style.visibility</p:attrName>
                                        </p:attrNameLst>
                                      </p:cBhvr>
                                      <p:to>
                                        <p:strVal val="visible"/>
                                      </p:to>
                                    </p:set>
                                    <p:animEffect transition="in" filter="fade">
                                      <p:cBhvr>
                                        <p:cTn id="16" dur="600"/>
                                        <p:tgtEl>
                                          <p:spTgt spid="369"/>
                                        </p:tgtEl>
                                      </p:cBhvr>
                                    </p:animEffect>
                                  </p:childTnLst>
                                </p:cTn>
                              </p:par>
                              <p:par>
                                <p:cTn id="17" presetID="35" presetClass="path" presetSubtype="0" decel="100000" fill="hold" nodeType="withEffect">
                                  <p:stCondLst>
                                    <p:cond delay="0"/>
                                  </p:stCondLst>
                                  <p:childTnLst>
                                    <p:animMotion origin="layout" path="M -0.05552 0.00023 L -3.51034E-6 0.00023 " pathEditMode="relative" rAng="0" ptsTypes="AA">
                                      <p:cBhvr>
                                        <p:cTn id="18" dur="800" fill="hold"/>
                                        <p:tgtEl>
                                          <p:spTgt spid="369"/>
                                        </p:tgtEl>
                                        <p:attrNameLst>
                                          <p:attrName>ppt_x</p:attrName>
                                          <p:attrName>ppt_y</p:attrName>
                                        </p:attrNameLst>
                                      </p:cBhvr>
                                      <p:rCtr x="2770" y="0"/>
                                    </p:animMotion>
                                  </p:childTnLst>
                                </p:cTn>
                              </p:par>
                            </p:childTnLst>
                          </p:cTn>
                        </p:par>
                        <p:par>
                          <p:cTn id="19" fill="hold">
                            <p:stCondLst>
                              <p:cond delay="1800"/>
                            </p:stCondLst>
                            <p:childTnLst>
                              <p:par>
                                <p:cTn id="20" presetID="16" presetClass="entr" presetSubtype="21" fill="hold" nodeType="afterEffect">
                                  <p:stCondLst>
                                    <p:cond delay="0"/>
                                  </p:stCondLst>
                                  <p:childTnLst>
                                    <p:set>
                                      <p:cBhvr>
                                        <p:cTn id="21" dur="1" fill="hold">
                                          <p:stCondLst>
                                            <p:cond delay="0"/>
                                          </p:stCondLst>
                                        </p:cTn>
                                        <p:tgtEl>
                                          <p:spTgt spid="595"/>
                                        </p:tgtEl>
                                        <p:attrNameLst>
                                          <p:attrName>style.visibility</p:attrName>
                                        </p:attrNameLst>
                                      </p:cBhvr>
                                      <p:to>
                                        <p:strVal val="visible"/>
                                      </p:to>
                                    </p:set>
                                    <p:animEffect transition="in" filter="barn(inVertical)">
                                      <p:cBhvr>
                                        <p:cTn id="22" dur="500"/>
                                        <p:tgtEl>
                                          <p:spTgt spid="595"/>
                                        </p:tgtEl>
                                      </p:cBhvr>
                                    </p:animEffect>
                                  </p:childTnLst>
                                </p:cTn>
                              </p:par>
                            </p:childTnLst>
                          </p:cTn>
                        </p:par>
                        <p:par>
                          <p:cTn id="23" fill="hold">
                            <p:stCondLst>
                              <p:cond delay="2300"/>
                            </p:stCondLst>
                            <p:childTnLst>
                              <p:par>
                                <p:cTn id="24" presetID="2" presetClass="entr" presetSubtype="4" fill="hold" grpId="0" nodeType="afterEffect">
                                  <p:stCondLst>
                                    <p:cond delay="0"/>
                                  </p:stCondLst>
                                  <p:childTnLst>
                                    <p:set>
                                      <p:cBhvr>
                                        <p:cTn id="25" dur="1" fill="hold">
                                          <p:stCondLst>
                                            <p:cond delay="0"/>
                                          </p:stCondLst>
                                        </p:cTn>
                                        <p:tgtEl>
                                          <p:spTgt spid="373"/>
                                        </p:tgtEl>
                                        <p:attrNameLst>
                                          <p:attrName>style.visibility</p:attrName>
                                        </p:attrNameLst>
                                      </p:cBhvr>
                                      <p:to>
                                        <p:strVal val="visible"/>
                                      </p:to>
                                    </p:set>
                                    <p:anim calcmode="lin" valueType="num">
                                      <p:cBhvr additive="base">
                                        <p:cTn id="26" dur="500" fill="hold"/>
                                        <p:tgtEl>
                                          <p:spTgt spid="373"/>
                                        </p:tgtEl>
                                        <p:attrNameLst>
                                          <p:attrName>ppt_x</p:attrName>
                                        </p:attrNameLst>
                                      </p:cBhvr>
                                      <p:tavLst>
                                        <p:tav tm="0">
                                          <p:val>
                                            <p:strVal val="#ppt_x"/>
                                          </p:val>
                                        </p:tav>
                                        <p:tav tm="100000">
                                          <p:val>
                                            <p:strVal val="#ppt_x"/>
                                          </p:val>
                                        </p:tav>
                                      </p:tavLst>
                                    </p:anim>
                                    <p:anim calcmode="lin" valueType="num">
                                      <p:cBhvr additive="base">
                                        <p:cTn id="27" dur="500" fill="hold"/>
                                        <p:tgtEl>
                                          <p:spTgt spid="373"/>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374"/>
                                        </p:tgtEl>
                                        <p:attrNameLst>
                                          <p:attrName>style.visibility</p:attrName>
                                        </p:attrNameLst>
                                      </p:cBhvr>
                                      <p:to>
                                        <p:strVal val="visible"/>
                                      </p:to>
                                    </p:set>
                                    <p:anim calcmode="lin" valueType="num">
                                      <p:cBhvr additive="base">
                                        <p:cTn id="30" dur="500" fill="hold"/>
                                        <p:tgtEl>
                                          <p:spTgt spid="374"/>
                                        </p:tgtEl>
                                        <p:attrNameLst>
                                          <p:attrName>ppt_x</p:attrName>
                                        </p:attrNameLst>
                                      </p:cBhvr>
                                      <p:tavLst>
                                        <p:tav tm="0">
                                          <p:val>
                                            <p:strVal val="#ppt_x"/>
                                          </p:val>
                                        </p:tav>
                                        <p:tav tm="100000">
                                          <p:val>
                                            <p:strVal val="#ppt_x"/>
                                          </p:val>
                                        </p:tav>
                                      </p:tavLst>
                                    </p:anim>
                                    <p:anim calcmode="lin" valueType="num">
                                      <p:cBhvr additive="base">
                                        <p:cTn id="31" dur="500" fill="hold"/>
                                        <p:tgtEl>
                                          <p:spTgt spid="374"/>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375"/>
                                        </p:tgtEl>
                                        <p:attrNameLst>
                                          <p:attrName>style.visibility</p:attrName>
                                        </p:attrNameLst>
                                      </p:cBhvr>
                                      <p:to>
                                        <p:strVal val="visible"/>
                                      </p:to>
                                    </p:set>
                                    <p:anim calcmode="lin" valueType="num">
                                      <p:cBhvr additive="base">
                                        <p:cTn id="34" dur="500" fill="hold"/>
                                        <p:tgtEl>
                                          <p:spTgt spid="375"/>
                                        </p:tgtEl>
                                        <p:attrNameLst>
                                          <p:attrName>ppt_x</p:attrName>
                                        </p:attrNameLst>
                                      </p:cBhvr>
                                      <p:tavLst>
                                        <p:tav tm="0">
                                          <p:val>
                                            <p:strVal val="#ppt_x"/>
                                          </p:val>
                                        </p:tav>
                                        <p:tav tm="100000">
                                          <p:val>
                                            <p:strVal val="#ppt_x"/>
                                          </p:val>
                                        </p:tav>
                                      </p:tavLst>
                                    </p:anim>
                                    <p:anim calcmode="lin" valueType="num">
                                      <p:cBhvr additive="base">
                                        <p:cTn id="35" dur="500" fill="hold"/>
                                        <p:tgtEl>
                                          <p:spTgt spid="375"/>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376"/>
                                        </p:tgtEl>
                                        <p:attrNameLst>
                                          <p:attrName>style.visibility</p:attrName>
                                        </p:attrNameLst>
                                      </p:cBhvr>
                                      <p:to>
                                        <p:strVal val="visible"/>
                                      </p:to>
                                    </p:set>
                                    <p:anim calcmode="lin" valueType="num">
                                      <p:cBhvr additive="base">
                                        <p:cTn id="38" dur="500" fill="hold"/>
                                        <p:tgtEl>
                                          <p:spTgt spid="376"/>
                                        </p:tgtEl>
                                        <p:attrNameLst>
                                          <p:attrName>ppt_x</p:attrName>
                                        </p:attrNameLst>
                                      </p:cBhvr>
                                      <p:tavLst>
                                        <p:tav tm="0">
                                          <p:val>
                                            <p:strVal val="#ppt_x"/>
                                          </p:val>
                                        </p:tav>
                                        <p:tav tm="100000">
                                          <p:val>
                                            <p:strVal val="#ppt_x"/>
                                          </p:val>
                                        </p:tav>
                                      </p:tavLst>
                                    </p:anim>
                                    <p:anim calcmode="lin" valueType="num">
                                      <p:cBhvr additive="base">
                                        <p:cTn id="39" dur="500" fill="hold"/>
                                        <p:tgtEl>
                                          <p:spTgt spid="376"/>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377"/>
                                        </p:tgtEl>
                                        <p:attrNameLst>
                                          <p:attrName>style.visibility</p:attrName>
                                        </p:attrNameLst>
                                      </p:cBhvr>
                                      <p:to>
                                        <p:strVal val="visible"/>
                                      </p:to>
                                    </p:set>
                                    <p:anim calcmode="lin" valueType="num">
                                      <p:cBhvr additive="base">
                                        <p:cTn id="42" dur="500" fill="hold"/>
                                        <p:tgtEl>
                                          <p:spTgt spid="377"/>
                                        </p:tgtEl>
                                        <p:attrNameLst>
                                          <p:attrName>ppt_x</p:attrName>
                                        </p:attrNameLst>
                                      </p:cBhvr>
                                      <p:tavLst>
                                        <p:tav tm="0">
                                          <p:val>
                                            <p:strVal val="#ppt_x"/>
                                          </p:val>
                                        </p:tav>
                                        <p:tav tm="100000">
                                          <p:val>
                                            <p:strVal val="#ppt_x"/>
                                          </p:val>
                                        </p:tav>
                                      </p:tavLst>
                                    </p:anim>
                                    <p:anim calcmode="lin" valueType="num">
                                      <p:cBhvr additive="base">
                                        <p:cTn id="43" dur="500" fill="hold"/>
                                        <p:tgtEl>
                                          <p:spTgt spid="377"/>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381"/>
                                        </p:tgtEl>
                                        <p:attrNameLst>
                                          <p:attrName>style.visibility</p:attrName>
                                        </p:attrNameLst>
                                      </p:cBhvr>
                                      <p:to>
                                        <p:strVal val="visible"/>
                                      </p:to>
                                    </p:set>
                                    <p:anim calcmode="lin" valueType="num">
                                      <p:cBhvr additive="base">
                                        <p:cTn id="46" dur="500" fill="hold"/>
                                        <p:tgtEl>
                                          <p:spTgt spid="381"/>
                                        </p:tgtEl>
                                        <p:attrNameLst>
                                          <p:attrName>ppt_x</p:attrName>
                                        </p:attrNameLst>
                                      </p:cBhvr>
                                      <p:tavLst>
                                        <p:tav tm="0">
                                          <p:val>
                                            <p:strVal val="#ppt_x"/>
                                          </p:val>
                                        </p:tav>
                                        <p:tav tm="100000">
                                          <p:val>
                                            <p:strVal val="#ppt_x"/>
                                          </p:val>
                                        </p:tav>
                                      </p:tavLst>
                                    </p:anim>
                                    <p:anim calcmode="lin" valueType="num">
                                      <p:cBhvr additive="base">
                                        <p:cTn id="47" dur="500" fill="hold"/>
                                        <p:tgtEl>
                                          <p:spTgt spid="381"/>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82"/>
                                        </p:tgtEl>
                                        <p:attrNameLst>
                                          <p:attrName>style.visibility</p:attrName>
                                        </p:attrNameLst>
                                      </p:cBhvr>
                                      <p:to>
                                        <p:strVal val="visible"/>
                                      </p:to>
                                    </p:set>
                                    <p:anim calcmode="lin" valueType="num">
                                      <p:cBhvr additive="base">
                                        <p:cTn id="50" dur="500" fill="hold"/>
                                        <p:tgtEl>
                                          <p:spTgt spid="382"/>
                                        </p:tgtEl>
                                        <p:attrNameLst>
                                          <p:attrName>ppt_x</p:attrName>
                                        </p:attrNameLst>
                                      </p:cBhvr>
                                      <p:tavLst>
                                        <p:tav tm="0">
                                          <p:val>
                                            <p:strVal val="#ppt_x"/>
                                          </p:val>
                                        </p:tav>
                                        <p:tav tm="100000">
                                          <p:val>
                                            <p:strVal val="#ppt_x"/>
                                          </p:val>
                                        </p:tav>
                                      </p:tavLst>
                                    </p:anim>
                                    <p:anim calcmode="lin" valueType="num">
                                      <p:cBhvr additive="base">
                                        <p:cTn id="51" dur="500" fill="hold"/>
                                        <p:tgtEl>
                                          <p:spTgt spid="38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383"/>
                                        </p:tgtEl>
                                        <p:attrNameLst>
                                          <p:attrName>style.visibility</p:attrName>
                                        </p:attrNameLst>
                                      </p:cBhvr>
                                      <p:to>
                                        <p:strVal val="visible"/>
                                      </p:to>
                                    </p:set>
                                    <p:anim calcmode="lin" valueType="num">
                                      <p:cBhvr additive="base">
                                        <p:cTn id="54" dur="500" fill="hold"/>
                                        <p:tgtEl>
                                          <p:spTgt spid="383"/>
                                        </p:tgtEl>
                                        <p:attrNameLst>
                                          <p:attrName>ppt_x</p:attrName>
                                        </p:attrNameLst>
                                      </p:cBhvr>
                                      <p:tavLst>
                                        <p:tav tm="0">
                                          <p:val>
                                            <p:strVal val="#ppt_x"/>
                                          </p:val>
                                        </p:tav>
                                        <p:tav tm="100000">
                                          <p:val>
                                            <p:strVal val="#ppt_x"/>
                                          </p:val>
                                        </p:tav>
                                      </p:tavLst>
                                    </p:anim>
                                    <p:anim calcmode="lin" valueType="num">
                                      <p:cBhvr additive="base">
                                        <p:cTn id="55" dur="500" fill="hold"/>
                                        <p:tgtEl>
                                          <p:spTgt spid="383"/>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384"/>
                                        </p:tgtEl>
                                        <p:attrNameLst>
                                          <p:attrName>style.visibility</p:attrName>
                                        </p:attrNameLst>
                                      </p:cBhvr>
                                      <p:to>
                                        <p:strVal val="visible"/>
                                      </p:to>
                                    </p:set>
                                    <p:anim calcmode="lin" valueType="num">
                                      <p:cBhvr additive="base">
                                        <p:cTn id="58" dur="500" fill="hold"/>
                                        <p:tgtEl>
                                          <p:spTgt spid="384"/>
                                        </p:tgtEl>
                                        <p:attrNameLst>
                                          <p:attrName>ppt_x</p:attrName>
                                        </p:attrNameLst>
                                      </p:cBhvr>
                                      <p:tavLst>
                                        <p:tav tm="0">
                                          <p:val>
                                            <p:strVal val="#ppt_x"/>
                                          </p:val>
                                        </p:tav>
                                        <p:tav tm="100000">
                                          <p:val>
                                            <p:strVal val="#ppt_x"/>
                                          </p:val>
                                        </p:tav>
                                      </p:tavLst>
                                    </p:anim>
                                    <p:anim calcmode="lin" valueType="num">
                                      <p:cBhvr additive="base">
                                        <p:cTn id="59" dur="500" fill="hold"/>
                                        <p:tgtEl>
                                          <p:spTgt spid="384"/>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385"/>
                                        </p:tgtEl>
                                        <p:attrNameLst>
                                          <p:attrName>style.visibility</p:attrName>
                                        </p:attrNameLst>
                                      </p:cBhvr>
                                      <p:to>
                                        <p:strVal val="visible"/>
                                      </p:to>
                                    </p:set>
                                    <p:anim calcmode="lin" valueType="num">
                                      <p:cBhvr additive="base">
                                        <p:cTn id="62" dur="500" fill="hold"/>
                                        <p:tgtEl>
                                          <p:spTgt spid="385"/>
                                        </p:tgtEl>
                                        <p:attrNameLst>
                                          <p:attrName>ppt_x</p:attrName>
                                        </p:attrNameLst>
                                      </p:cBhvr>
                                      <p:tavLst>
                                        <p:tav tm="0">
                                          <p:val>
                                            <p:strVal val="#ppt_x"/>
                                          </p:val>
                                        </p:tav>
                                        <p:tav tm="100000">
                                          <p:val>
                                            <p:strVal val="#ppt_x"/>
                                          </p:val>
                                        </p:tav>
                                      </p:tavLst>
                                    </p:anim>
                                    <p:anim calcmode="lin" valueType="num">
                                      <p:cBhvr additive="base">
                                        <p:cTn id="63" dur="500" fill="hold"/>
                                        <p:tgtEl>
                                          <p:spTgt spid="385"/>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86"/>
                                        </p:tgtEl>
                                        <p:attrNameLst>
                                          <p:attrName>style.visibility</p:attrName>
                                        </p:attrNameLst>
                                      </p:cBhvr>
                                      <p:to>
                                        <p:strVal val="visible"/>
                                      </p:to>
                                    </p:set>
                                    <p:anim calcmode="lin" valueType="num">
                                      <p:cBhvr additive="base">
                                        <p:cTn id="66" dur="500" fill="hold"/>
                                        <p:tgtEl>
                                          <p:spTgt spid="386"/>
                                        </p:tgtEl>
                                        <p:attrNameLst>
                                          <p:attrName>ppt_x</p:attrName>
                                        </p:attrNameLst>
                                      </p:cBhvr>
                                      <p:tavLst>
                                        <p:tav tm="0">
                                          <p:val>
                                            <p:strVal val="#ppt_x"/>
                                          </p:val>
                                        </p:tav>
                                        <p:tav tm="100000">
                                          <p:val>
                                            <p:strVal val="#ppt_x"/>
                                          </p:val>
                                        </p:tav>
                                      </p:tavLst>
                                    </p:anim>
                                    <p:anim calcmode="lin" valueType="num">
                                      <p:cBhvr additive="base">
                                        <p:cTn id="67" dur="500" fill="hold"/>
                                        <p:tgtEl>
                                          <p:spTgt spid="386"/>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88"/>
                                        </p:tgtEl>
                                        <p:attrNameLst>
                                          <p:attrName>style.visibility</p:attrName>
                                        </p:attrNameLst>
                                      </p:cBhvr>
                                      <p:to>
                                        <p:strVal val="visible"/>
                                      </p:to>
                                    </p:set>
                                    <p:anim calcmode="lin" valueType="num">
                                      <p:cBhvr additive="base">
                                        <p:cTn id="70" dur="500" fill="hold"/>
                                        <p:tgtEl>
                                          <p:spTgt spid="388"/>
                                        </p:tgtEl>
                                        <p:attrNameLst>
                                          <p:attrName>ppt_x</p:attrName>
                                        </p:attrNameLst>
                                      </p:cBhvr>
                                      <p:tavLst>
                                        <p:tav tm="0">
                                          <p:val>
                                            <p:strVal val="#ppt_x"/>
                                          </p:val>
                                        </p:tav>
                                        <p:tav tm="100000">
                                          <p:val>
                                            <p:strVal val="#ppt_x"/>
                                          </p:val>
                                        </p:tav>
                                      </p:tavLst>
                                    </p:anim>
                                    <p:anim calcmode="lin" valueType="num">
                                      <p:cBhvr additive="base">
                                        <p:cTn id="71" dur="500" fill="hold"/>
                                        <p:tgtEl>
                                          <p:spTgt spid="388"/>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389"/>
                                        </p:tgtEl>
                                        <p:attrNameLst>
                                          <p:attrName>style.visibility</p:attrName>
                                        </p:attrNameLst>
                                      </p:cBhvr>
                                      <p:to>
                                        <p:strVal val="visible"/>
                                      </p:to>
                                    </p:set>
                                    <p:anim calcmode="lin" valueType="num">
                                      <p:cBhvr additive="base">
                                        <p:cTn id="74" dur="500" fill="hold"/>
                                        <p:tgtEl>
                                          <p:spTgt spid="389"/>
                                        </p:tgtEl>
                                        <p:attrNameLst>
                                          <p:attrName>ppt_x</p:attrName>
                                        </p:attrNameLst>
                                      </p:cBhvr>
                                      <p:tavLst>
                                        <p:tav tm="0">
                                          <p:val>
                                            <p:strVal val="#ppt_x"/>
                                          </p:val>
                                        </p:tav>
                                        <p:tav tm="100000">
                                          <p:val>
                                            <p:strVal val="#ppt_x"/>
                                          </p:val>
                                        </p:tav>
                                      </p:tavLst>
                                    </p:anim>
                                    <p:anim calcmode="lin" valueType="num">
                                      <p:cBhvr additive="base">
                                        <p:cTn id="75" dur="500" fill="hold"/>
                                        <p:tgtEl>
                                          <p:spTgt spid="3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animBg="1"/>
      <p:bldP spid="374" grpId="0" animBg="1"/>
      <p:bldP spid="375" grpId="0" animBg="1"/>
      <p:bldP spid="376" grpId="0" animBg="1"/>
      <p:bldP spid="377" grpId="0" animBg="1"/>
      <p:bldP spid="381" grpId="0" animBg="1"/>
      <p:bldP spid="382" grpId="0" animBg="1"/>
      <p:bldP spid="383" grpId="0" animBg="1"/>
      <p:bldP spid="384" grpId="0" animBg="1"/>
      <p:bldP spid="385" grpId="0" animBg="1"/>
      <p:bldP spid="386" grpId="0" animBg="1"/>
      <p:bldP spid="388" grpId="0" animBg="1"/>
      <p:bldP spid="38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323E"/>
        </a:solidFill>
        <a:effectLst/>
      </p:bgPr>
    </p:bg>
    <p:spTree>
      <p:nvGrpSpPr>
        <p:cNvPr id="1" name=""/>
        <p:cNvGrpSpPr/>
        <p:nvPr/>
      </p:nvGrpSpPr>
      <p:grpSpPr>
        <a:xfrm>
          <a:off x="0" y="0"/>
          <a:ext cx="0" cy="0"/>
          <a:chOff x="0" y="0"/>
          <a:chExt cx="0" cy="0"/>
        </a:xfrm>
      </p:grpSpPr>
      <p:sp>
        <p:nvSpPr>
          <p:cNvPr id="201" name="文本框 90"/>
          <p:cNvSpPr txBox="1">
            <a:spLocks noChangeArrowheads="1"/>
          </p:cNvSpPr>
          <p:nvPr/>
        </p:nvSpPr>
        <p:spPr bwMode="auto">
          <a:xfrm>
            <a:off x="1071747" y="290860"/>
            <a:ext cx="43079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r>
              <a:rPr lang="zh-CN" altLang="en-US" sz="2000" b="1" dirty="0">
                <a:solidFill>
                  <a:schemeClr val="bg1"/>
                </a:solidFill>
              </a:rPr>
              <a:t>哪个职位需求度最高？薪水如何？</a:t>
            </a:r>
          </a:p>
        </p:txBody>
      </p:sp>
      <p:grpSp>
        <p:nvGrpSpPr>
          <p:cNvPr id="202" name="组合 201"/>
          <p:cNvGrpSpPr>
            <a:grpSpLocks/>
          </p:cNvGrpSpPr>
          <p:nvPr/>
        </p:nvGrpSpPr>
        <p:grpSpPr bwMode="auto">
          <a:xfrm>
            <a:off x="163843" y="272467"/>
            <a:ext cx="815975" cy="523220"/>
            <a:chOff x="5540045" y="942033"/>
            <a:chExt cx="742365" cy="477163"/>
          </a:xfrm>
        </p:grpSpPr>
        <p:sp>
          <p:nvSpPr>
            <p:cNvPr id="203" name="KSO_Shape"/>
            <p:cNvSpPr>
              <a:spLocks/>
            </p:cNvSpPr>
            <p:nvPr/>
          </p:nvSpPr>
          <p:spPr bwMode="auto">
            <a:xfrm>
              <a:off x="5540045" y="942033"/>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solidFill>
            <a:ln>
              <a:solidFill>
                <a:schemeClr val="bg1"/>
              </a:solid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chemeClr val="bg1"/>
                </a:solidFill>
                <a:latin typeface="+mn-lt"/>
                <a:ea typeface="+mn-ea"/>
              </a:endParaRPr>
            </a:p>
          </p:txBody>
        </p:sp>
        <p:sp>
          <p:nvSpPr>
            <p:cNvPr id="204" name="文本框 94"/>
            <p:cNvSpPr txBox="1">
              <a:spLocks noChangeArrowheads="1"/>
            </p:cNvSpPr>
            <p:nvPr/>
          </p:nvSpPr>
          <p:spPr bwMode="auto">
            <a:xfrm>
              <a:off x="5566700" y="942033"/>
              <a:ext cx="651960"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cs typeface="Arial" panose="020B0604020202020204" pitchFamily="34" charset="0"/>
                </a:rPr>
                <a:t>4.2</a:t>
              </a:r>
              <a:endParaRPr lang="zh-CN" altLang="en-US" sz="2800" dirty="0">
                <a:cs typeface="Arial" panose="020B0604020202020204" pitchFamily="34" charset="0"/>
              </a:endParaRPr>
            </a:p>
          </p:txBody>
        </p:sp>
      </p:grpSp>
      <p:pic>
        <p:nvPicPr>
          <p:cNvPr id="18434" name="Picture 2" descr="1463313138-1289-blobhea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990" y="966677"/>
            <a:ext cx="3487785" cy="396683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1463313138-1221-blobhea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8961" y="966677"/>
            <a:ext cx="3927328" cy="3966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600"/>
                                        <p:tgtEl>
                                          <p:spTgt spid="202"/>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800" fill="hold"/>
                                        <p:tgtEl>
                                          <p:spTgt spid="202"/>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323E"/>
        </a:solidFill>
        <a:effectLst/>
      </p:bgPr>
    </p:bg>
    <p:spTree>
      <p:nvGrpSpPr>
        <p:cNvPr id="1" name=""/>
        <p:cNvGrpSpPr/>
        <p:nvPr/>
      </p:nvGrpSpPr>
      <p:grpSpPr>
        <a:xfrm>
          <a:off x="0" y="0"/>
          <a:ext cx="0" cy="0"/>
          <a:chOff x="0" y="0"/>
          <a:chExt cx="0" cy="0"/>
        </a:xfrm>
      </p:grpSpPr>
      <p:sp>
        <p:nvSpPr>
          <p:cNvPr id="291" name="文本框 90"/>
          <p:cNvSpPr txBox="1">
            <a:spLocks noChangeArrowheads="1"/>
          </p:cNvSpPr>
          <p:nvPr/>
        </p:nvSpPr>
        <p:spPr bwMode="auto">
          <a:xfrm>
            <a:off x="1071747" y="290860"/>
            <a:ext cx="43079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r>
              <a:rPr lang="zh-CN" altLang="en-US" sz="2000" b="1" dirty="0">
                <a:solidFill>
                  <a:schemeClr val="bg1"/>
                </a:solidFill>
              </a:rPr>
              <a:t>公司规模如何选择？</a:t>
            </a:r>
          </a:p>
        </p:txBody>
      </p:sp>
      <p:grpSp>
        <p:nvGrpSpPr>
          <p:cNvPr id="292" name="组合 291"/>
          <p:cNvGrpSpPr>
            <a:grpSpLocks/>
          </p:cNvGrpSpPr>
          <p:nvPr/>
        </p:nvGrpSpPr>
        <p:grpSpPr bwMode="auto">
          <a:xfrm>
            <a:off x="163843" y="272467"/>
            <a:ext cx="815975" cy="523220"/>
            <a:chOff x="5540045" y="942033"/>
            <a:chExt cx="742365" cy="477163"/>
          </a:xfrm>
        </p:grpSpPr>
        <p:sp>
          <p:nvSpPr>
            <p:cNvPr id="293" name="KSO_Shape"/>
            <p:cNvSpPr>
              <a:spLocks/>
            </p:cNvSpPr>
            <p:nvPr/>
          </p:nvSpPr>
          <p:spPr bwMode="auto">
            <a:xfrm>
              <a:off x="5540045" y="942033"/>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solidFill>
            <a:ln>
              <a:solidFill>
                <a:schemeClr val="bg1"/>
              </a:solid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chemeClr val="bg1"/>
                </a:solidFill>
                <a:latin typeface="+mn-lt"/>
                <a:ea typeface="+mn-ea"/>
              </a:endParaRPr>
            </a:p>
          </p:txBody>
        </p:sp>
        <p:sp>
          <p:nvSpPr>
            <p:cNvPr id="294" name="文本框 94"/>
            <p:cNvSpPr txBox="1">
              <a:spLocks noChangeArrowheads="1"/>
            </p:cNvSpPr>
            <p:nvPr/>
          </p:nvSpPr>
          <p:spPr bwMode="auto">
            <a:xfrm>
              <a:off x="5566700" y="942033"/>
              <a:ext cx="651960"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cs typeface="Arial" panose="020B0604020202020204" pitchFamily="34" charset="0"/>
                </a:rPr>
                <a:t>4.3</a:t>
              </a:r>
              <a:endParaRPr lang="zh-CN" altLang="en-US" sz="2800" dirty="0">
                <a:cs typeface="Arial" panose="020B0604020202020204" pitchFamily="34" charset="0"/>
              </a:endParaRPr>
            </a:p>
          </p:txBody>
        </p:sp>
      </p:grpSp>
      <p:pic>
        <p:nvPicPr>
          <p:cNvPr id="19458" name="Picture 2" descr="1463313139-1955-blobhea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30" y="1066082"/>
            <a:ext cx="3818589" cy="3763381"/>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1463313139-3812-blobhea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6302" y="1057562"/>
            <a:ext cx="3952875" cy="3771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600"/>
                                        <p:tgtEl>
                                          <p:spTgt spid="292"/>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800" fill="hold"/>
                                        <p:tgtEl>
                                          <p:spTgt spid="292"/>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681888" y="2209694"/>
            <a:ext cx="7462112" cy="495624"/>
            <a:chOff x="1681888" y="2209694"/>
            <a:chExt cx="7462112" cy="495624"/>
          </a:xfrm>
        </p:grpSpPr>
        <p:sp>
          <p:nvSpPr>
            <p:cNvPr id="3" name="任意多边形 2"/>
            <p:cNvSpPr/>
            <p:nvPr/>
          </p:nvSpPr>
          <p:spPr>
            <a:xfrm>
              <a:off x="1681888" y="2209694"/>
              <a:ext cx="447675" cy="492593"/>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 fmla="*/ 0 w 576263"/>
                <a:gd name="connsiteY0" fmla="*/ 0 h 547688"/>
                <a:gd name="connsiteX1" fmla="*/ 566738 w 576263"/>
                <a:gd name="connsiteY1" fmla="*/ 547688 h 547688"/>
                <a:gd name="connsiteX2" fmla="*/ 576263 w 576263"/>
                <a:gd name="connsiteY2" fmla="*/ 0 h 547688"/>
                <a:gd name="connsiteX3" fmla="*/ 0 w 576263"/>
                <a:gd name="connsiteY3" fmla="*/ 0 h 547688"/>
                <a:gd name="connsiteX0" fmla="*/ 0 w 576263"/>
                <a:gd name="connsiteY0" fmla="*/ 0 h 571500"/>
                <a:gd name="connsiteX1" fmla="*/ 566738 w 576263"/>
                <a:gd name="connsiteY1" fmla="*/ 571500 h 571500"/>
                <a:gd name="connsiteX2" fmla="*/ 576263 w 576263"/>
                <a:gd name="connsiteY2" fmla="*/ 0 h 571500"/>
                <a:gd name="connsiteX3" fmla="*/ 0 w 576263"/>
                <a:gd name="connsiteY3" fmla="*/ 0 h 571500"/>
                <a:gd name="connsiteX0" fmla="*/ 0 w 576263"/>
                <a:gd name="connsiteY0" fmla="*/ 0 h 576263"/>
                <a:gd name="connsiteX1" fmla="*/ 571335 w 576263"/>
                <a:gd name="connsiteY1" fmla="*/ 576263 h 576263"/>
                <a:gd name="connsiteX2" fmla="*/ 576263 w 576263"/>
                <a:gd name="connsiteY2" fmla="*/ 0 h 576263"/>
                <a:gd name="connsiteX3" fmla="*/ 0 w 576263"/>
                <a:gd name="connsiteY3" fmla="*/ 0 h 576263"/>
                <a:gd name="connsiteX0" fmla="*/ 0 w 576448"/>
                <a:gd name="connsiteY0" fmla="*/ 0 h 576263"/>
                <a:gd name="connsiteX1" fmla="*/ 575933 w 576448"/>
                <a:gd name="connsiteY1" fmla="*/ 576263 h 576263"/>
                <a:gd name="connsiteX2" fmla="*/ 576263 w 576448"/>
                <a:gd name="connsiteY2" fmla="*/ 0 h 576263"/>
                <a:gd name="connsiteX3" fmla="*/ 0 w 576448"/>
                <a:gd name="connsiteY3" fmla="*/ 0 h 576263"/>
              </a:gdLst>
              <a:ahLst/>
              <a:cxnLst>
                <a:cxn ang="0">
                  <a:pos x="connsiteX0" y="connsiteY0"/>
                </a:cxn>
                <a:cxn ang="0">
                  <a:pos x="connsiteX1" y="connsiteY1"/>
                </a:cxn>
                <a:cxn ang="0">
                  <a:pos x="connsiteX2" y="connsiteY2"/>
                </a:cxn>
                <a:cxn ang="0">
                  <a:pos x="connsiteX3" y="connsiteY3"/>
                </a:cxn>
              </a:cxnLst>
              <a:rect l="l" t="t" r="r" b="b"/>
              <a:pathLst>
                <a:path w="576448" h="576263">
                  <a:moveTo>
                    <a:pt x="0" y="0"/>
                  </a:moveTo>
                  <a:lnTo>
                    <a:pt x="575933" y="576263"/>
                  </a:lnTo>
                  <a:cubicBezTo>
                    <a:pt x="577576" y="384175"/>
                    <a:pt x="574620" y="192088"/>
                    <a:pt x="576263" y="0"/>
                  </a:cubicBezTo>
                  <a:lnTo>
                    <a:pt x="0" y="0"/>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zh-CN" altLang="en-US" sz="1350">
                <a:solidFill>
                  <a:prstClr val="white"/>
                </a:solidFill>
              </a:endParaRPr>
            </a:p>
          </p:txBody>
        </p:sp>
        <p:sp>
          <p:nvSpPr>
            <p:cNvPr id="4" name="矩形 3"/>
            <p:cNvSpPr/>
            <p:nvPr/>
          </p:nvSpPr>
          <p:spPr>
            <a:xfrm>
              <a:off x="2124075" y="2212399"/>
              <a:ext cx="7019925" cy="49291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0" rIns="135000" bIns="0" anchor="ctr"/>
            <a:lstStyle/>
            <a:p>
              <a:pPr algn="ctr" defTabSz="685800" eaLnBrk="1" fontAlgn="auto" hangingPunct="1">
                <a:spcBef>
                  <a:spcPts val="0"/>
                </a:spcBef>
                <a:spcAft>
                  <a:spcPts val="0"/>
                </a:spcAft>
                <a:defRPr/>
              </a:pPr>
              <a:r>
                <a:rPr lang="en-US" altLang="zh-CN" sz="2100" dirty="0" smtClean="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  </a:t>
              </a:r>
              <a:r>
                <a:rPr lang="zh-CN" altLang="en-US" sz="21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刘  杰</a:t>
              </a:r>
              <a:endParaRPr lang="zh-CN" altLang="en-US" sz="2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grpSp>
      <p:grpSp>
        <p:nvGrpSpPr>
          <p:cNvPr id="2" name="组合 1"/>
          <p:cNvGrpSpPr/>
          <p:nvPr/>
        </p:nvGrpSpPr>
        <p:grpSpPr>
          <a:xfrm>
            <a:off x="1" y="1633539"/>
            <a:ext cx="7624482" cy="584488"/>
            <a:chOff x="1" y="1633539"/>
            <a:chExt cx="7624482" cy="584488"/>
          </a:xfrm>
        </p:grpSpPr>
        <p:sp>
          <p:nvSpPr>
            <p:cNvPr id="7" name="矩形 6"/>
            <p:cNvSpPr/>
            <p:nvPr/>
          </p:nvSpPr>
          <p:spPr>
            <a:xfrm>
              <a:off x="1" y="1636569"/>
              <a:ext cx="6984207" cy="5814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800" eaLnBrk="1" fontAlgn="auto" hangingPunct="1">
                <a:spcBef>
                  <a:spcPts val="0"/>
                </a:spcBef>
                <a:spcAft>
                  <a:spcPts val="0"/>
                </a:spcAft>
                <a:defRPr/>
              </a:pPr>
              <a:r>
                <a:rPr lang="zh-CN" altLang="en-US" sz="2400" spc="150" dirty="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400" spc="150" dirty="0" smtClean="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THANK   YOU</a:t>
              </a:r>
              <a:endParaRPr lang="zh-CN" altLang="en-US" sz="2100"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直角三角形 5"/>
            <p:cNvSpPr/>
            <p:nvPr/>
          </p:nvSpPr>
          <p:spPr>
            <a:xfrm>
              <a:off x="6984207" y="1633539"/>
              <a:ext cx="640276" cy="584488"/>
            </a:xfrm>
            <a:prstGeom prst="rtTriangl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zh-CN" altLang="en-US" sz="1350">
                <a:solidFill>
                  <a:prstClr val="white"/>
                </a:solidFill>
              </a:endParaRPr>
            </a:p>
          </p:txBody>
        </p:sp>
      </p:grpSp>
      <p:sp>
        <p:nvSpPr>
          <p:cNvPr id="8" name="任意多边形 7"/>
          <p:cNvSpPr/>
          <p:nvPr/>
        </p:nvSpPr>
        <p:spPr>
          <a:xfrm>
            <a:off x="6350" y="4297363"/>
            <a:ext cx="9137650" cy="860425"/>
          </a:xfrm>
          <a:custGeom>
            <a:avLst/>
            <a:gdLst>
              <a:gd name="connsiteX0" fmla="*/ 3825592 w 9138323"/>
              <a:gd name="connsiteY0" fmla="*/ 0 h 859537"/>
              <a:gd name="connsiteX1" fmla="*/ 4096303 w 9138323"/>
              <a:gd name="connsiteY1" fmla="*/ 83060 h 859537"/>
              <a:gd name="connsiteX2" fmla="*/ 4125154 w 9138323"/>
              <a:gd name="connsiteY2" fmla="*/ 106971 h 859537"/>
              <a:gd name="connsiteX3" fmla="*/ 4162050 w 9138323"/>
              <a:gd name="connsiteY3" fmla="*/ 76393 h 859537"/>
              <a:gd name="connsiteX4" fmla="*/ 4342300 w 9138323"/>
              <a:gd name="connsiteY4" fmla="*/ 21088 h 859537"/>
              <a:gd name="connsiteX5" fmla="*/ 4639354 w 9138323"/>
              <a:gd name="connsiteY5" fmla="*/ 218869 h 859537"/>
              <a:gd name="connsiteX6" fmla="*/ 4653136 w 9138323"/>
              <a:gd name="connsiteY6" fmla="*/ 287442 h 859537"/>
              <a:gd name="connsiteX7" fmla="*/ 4714569 w 9138323"/>
              <a:gd name="connsiteY7" fmla="*/ 293663 h 859537"/>
              <a:gd name="connsiteX8" fmla="*/ 4868055 w 9138323"/>
              <a:gd name="connsiteY8" fmla="*/ 354192 h 859537"/>
              <a:gd name="connsiteX9" fmla="*/ 4926135 w 9138323"/>
              <a:gd name="connsiteY9" fmla="*/ 396727 h 859537"/>
              <a:gd name="connsiteX10" fmla="*/ 4974485 w 9138323"/>
              <a:gd name="connsiteY10" fmla="*/ 370366 h 859537"/>
              <a:gd name="connsiteX11" fmla="*/ 5099974 w 9138323"/>
              <a:gd name="connsiteY11" fmla="*/ 344918 h 859537"/>
              <a:gd name="connsiteX12" fmla="*/ 5280224 w 9138323"/>
              <a:gd name="connsiteY12" fmla="*/ 400223 h 859537"/>
              <a:gd name="connsiteX13" fmla="*/ 5294059 w 9138323"/>
              <a:gd name="connsiteY13" fmla="*/ 411689 h 859537"/>
              <a:gd name="connsiteX14" fmla="*/ 5324701 w 9138323"/>
              <a:gd name="connsiteY14" fmla="*/ 386293 h 859537"/>
              <a:gd name="connsiteX15" fmla="*/ 5504952 w 9138323"/>
              <a:gd name="connsiteY15" fmla="*/ 330988 h 859537"/>
              <a:gd name="connsiteX16" fmla="*/ 5685202 w 9138323"/>
              <a:gd name="connsiteY16" fmla="*/ 386293 h 859537"/>
              <a:gd name="connsiteX17" fmla="*/ 5711865 w 9138323"/>
              <a:gd name="connsiteY17" fmla="*/ 408390 h 859537"/>
              <a:gd name="connsiteX18" fmla="*/ 5764783 w 9138323"/>
              <a:gd name="connsiteY18" fmla="*/ 343967 h 859537"/>
              <a:gd name="connsiteX19" fmla="*/ 6243258 w 9138323"/>
              <a:gd name="connsiteY19" fmla="*/ 144890 h 859537"/>
              <a:gd name="connsiteX20" fmla="*/ 6721733 w 9138323"/>
              <a:gd name="connsiteY20" fmla="*/ 343967 h 859537"/>
              <a:gd name="connsiteX21" fmla="*/ 6799757 w 9138323"/>
              <a:gd name="connsiteY21" fmla="*/ 438956 h 859537"/>
              <a:gd name="connsiteX22" fmla="*/ 6875686 w 9138323"/>
              <a:gd name="connsiteY22" fmla="*/ 397558 h 859537"/>
              <a:gd name="connsiteX23" fmla="*/ 7064152 w 9138323"/>
              <a:gd name="connsiteY23" fmla="*/ 359339 h 859537"/>
              <a:gd name="connsiteX24" fmla="*/ 7252617 w 9138323"/>
              <a:gd name="connsiteY24" fmla="*/ 397558 h 859537"/>
              <a:gd name="connsiteX25" fmla="*/ 7323961 w 9138323"/>
              <a:gd name="connsiteY25" fmla="*/ 436456 h 859537"/>
              <a:gd name="connsiteX26" fmla="*/ 7335578 w 9138323"/>
              <a:gd name="connsiteY26" fmla="*/ 414961 h 859537"/>
              <a:gd name="connsiteX27" fmla="*/ 7602907 w 9138323"/>
              <a:gd name="connsiteY27" fmla="*/ 272187 h 859537"/>
              <a:gd name="connsiteX28" fmla="*/ 7925296 w 9138323"/>
              <a:gd name="connsiteY28" fmla="*/ 596017 h 859537"/>
              <a:gd name="connsiteX29" fmla="*/ 7923535 w 9138323"/>
              <a:gd name="connsiteY29" fmla="*/ 604778 h 859537"/>
              <a:gd name="connsiteX30" fmla="*/ 7993021 w 9138323"/>
              <a:gd name="connsiteY30" fmla="*/ 583112 h 859537"/>
              <a:gd name="connsiteX31" fmla="*/ 8129393 w 9138323"/>
              <a:gd name="connsiteY31" fmla="*/ 569303 h 859537"/>
              <a:gd name="connsiteX32" fmla="*/ 8265765 w 9138323"/>
              <a:gd name="connsiteY32" fmla="*/ 583112 h 859537"/>
              <a:gd name="connsiteX33" fmla="*/ 8299780 w 9138323"/>
              <a:gd name="connsiteY33" fmla="*/ 593718 h 859537"/>
              <a:gd name="connsiteX34" fmla="*/ 8317449 w 9138323"/>
              <a:gd name="connsiteY34" fmla="*/ 572207 h 859537"/>
              <a:gd name="connsiteX35" fmla="*/ 8659817 w 9138323"/>
              <a:gd name="connsiteY35" fmla="*/ 429759 h 859537"/>
              <a:gd name="connsiteX36" fmla="*/ 9134163 w 9138323"/>
              <a:gd name="connsiteY36" fmla="*/ 818090 h 859537"/>
              <a:gd name="connsiteX37" fmla="*/ 9138323 w 9138323"/>
              <a:gd name="connsiteY37" fmla="*/ 859537 h 859537"/>
              <a:gd name="connsiteX38" fmla="*/ 4141781 w 9138323"/>
              <a:gd name="connsiteY38" fmla="*/ 859537 h 859537"/>
              <a:gd name="connsiteX39" fmla="*/ 4141242 w 9138323"/>
              <a:gd name="connsiteY39" fmla="*/ 854166 h 859537"/>
              <a:gd name="connsiteX40" fmla="*/ 4134437 w 9138323"/>
              <a:gd name="connsiteY40" fmla="*/ 859537 h 859537"/>
              <a:gd name="connsiteX41" fmla="*/ 1390 w 9138323"/>
              <a:gd name="connsiteY41" fmla="*/ 859537 h 859537"/>
              <a:gd name="connsiteX42" fmla="*/ 0 w 9138323"/>
              <a:gd name="connsiteY42" fmla="*/ 845688 h 859537"/>
              <a:gd name="connsiteX43" fmla="*/ 418787 w 9138323"/>
              <a:gd name="connsiteY43" fmla="*/ 425029 h 859537"/>
              <a:gd name="connsiteX44" fmla="*/ 581797 w 9138323"/>
              <a:gd name="connsiteY44" fmla="*/ 458087 h 859537"/>
              <a:gd name="connsiteX45" fmla="*/ 590440 w 9138323"/>
              <a:gd name="connsiteY45" fmla="*/ 462798 h 859537"/>
              <a:gd name="connsiteX46" fmla="*/ 598218 w 9138323"/>
              <a:gd name="connsiteY46" fmla="*/ 385294 h 859537"/>
              <a:gd name="connsiteX47" fmla="*/ 1029094 w 9138323"/>
              <a:gd name="connsiteY47" fmla="*/ 32550 h 859537"/>
              <a:gd name="connsiteX48" fmla="*/ 1340088 w 9138323"/>
              <a:gd name="connsiteY48" fmla="*/ 161944 h 859537"/>
              <a:gd name="connsiteX49" fmla="*/ 1364611 w 9138323"/>
              <a:gd name="connsiteY49" fmla="*/ 191799 h 859537"/>
              <a:gd name="connsiteX50" fmla="*/ 1403078 w 9138323"/>
              <a:gd name="connsiteY50" fmla="*/ 179805 h 859537"/>
              <a:gd name="connsiteX51" fmla="*/ 1539449 w 9138323"/>
              <a:gd name="connsiteY51" fmla="*/ 165996 h 859537"/>
              <a:gd name="connsiteX52" fmla="*/ 1802839 w 9138323"/>
              <a:gd name="connsiteY52" fmla="*/ 219409 h 859537"/>
              <a:gd name="connsiteX53" fmla="*/ 1857061 w 9138323"/>
              <a:gd name="connsiteY53" fmla="*/ 248972 h 859537"/>
              <a:gd name="connsiteX54" fmla="*/ 1899461 w 9138323"/>
              <a:gd name="connsiteY54" fmla="*/ 213833 h 859537"/>
              <a:gd name="connsiteX55" fmla="*/ 2133608 w 9138323"/>
              <a:gd name="connsiteY55" fmla="*/ 141991 h 859537"/>
              <a:gd name="connsiteX56" fmla="*/ 2367756 w 9138323"/>
              <a:gd name="connsiteY56" fmla="*/ 213833 h 859537"/>
              <a:gd name="connsiteX57" fmla="*/ 2420881 w 9138323"/>
              <a:gd name="connsiteY57" fmla="*/ 257860 h 859537"/>
              <a:gd name="connsiteX58" fmla="*/ 2509751 w 9138323"/>
              <a:gd name="connsiteY58" fmla="*/ 184207 h 859537"/>
              <a:gd name="connsiteX59" fmla="*/ 2939610 w 9138323"/>
              <a:gd name="connsiteY59" fmla="*/ 52317 h 859537"/>
              <a:gd name="connsiteX60" fmla="*/ 3369468 w 9138323"/>
              <a:gd name="connsiteY60" fmla="*/ 184207 h 859537"/>
              <a:gd name="connsiteX61" fmla="*/ 3418479 w 9138323"/>
              <a:gd name="connsiteY61" fmla="*/ 224826 h 859537"/>
              <a:gd name="connsiteX62" fmla="*/ 3424100 w 9138323"/>
              <a:gd name="connsiteY62" fmla="*/ 214426 h 859537"/>
              <a:gd name="connsiteX63" fmla="*/ 3825592 w 9138323"/>
              <a:gd name="connsiteY63" fmla="*/ 0 h 85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38323" h="859537">
                <a:moveTo>
                  <a:pt x="3825592" y="0"/>
                </a:moveTo>
                <a:cubicBezTo>
                  <a:pt x="3925869" y="0"/>
                  <a:pt x="4019027" y="30620"/>
                  <a:pt x="4096303" y="83060"/>
                </a:cubicBezTo>
                <a:lnTo>
                  <a:pt x="4125154" y="106971"/>
                </a:lnTo>
                <a:lnTo>
                  <a:pt x="4162050" y="76393"/>
                </a:lnTo>
                <a:cubicBezTo>
                  <a:pt x="4213504" y="41476"/>
                  <a:pt x="4275531" y="21088"/>
                  <a:pt x="4342300" y="21088"/>
                </a:cubicBezTo>
                <a:cubicBezTo>
                  <a:pt x="4475837" y="21088"/>
                  <a:pt x="4590411" y="102641"/>
                  <a:pt x="4639354" y="218869"/>
                </a:cubicBezTo>
                <a:lnTo>
                  <a:pt x="4653136" y="287442"/>
                </a:lnTo>
                <a:lnTo>
                  <a:pt x="4714569" y="293663"/>
                </a:lnTo>
                <a:cubicBezTo>
                  <a:pt x="4769728" y="305000"/>
                  <a:pt x="4821470" y="325759"/>
                  <a:pt x="4868055" y="354192"/>
                </a:cubicBezTo>
                <a:lnTo>
                  <a:pt x="4926135" y="396727"/>
                </a:lnTo>
                <a:lnTo>
                  <a:pt x="4974485" y="370366"/>
                </a:lnTo>
                <a:cubicBezTo>
                  <a:pt x="5013055" y="353979"/>
                  <a:pt x="5055461" y="344918"/>
                  <a:pt x="5099974" y="344918"/>
                </a:cubicBezTo>
                <a:cubicBezTo>
                  <a:pt x="5166742" y="344918"/>
                  <a:pt x="5228770" y="365306"/>
                  <a:pt x="5280224" y="400223"/>
                </a:cubicBezTo>
                <a:lnTo>
                  <a:pt x="5294059" y="411689"/>
                </a:lnTo>
                <a:lnTo>
                  <a:pt x="5324701" y="386293"/>
                </a:lnTo>
                <a:cubicBezTo>
                  <a:pt x="5376155" y="351376"/>
                  <a:pt x="5438184" y="330988"/>
                  <a:pt x="5504952" y="330988"/>
                </a:cubicBezTo>
                <a:cubicBezTo>
                  <a:pt x="5571721" y="330988"/>
                  <a:pt x="5633748" y="351376"/>
                  <a:pt x="5685202" y="386293"/>
                </a:cubicBezTo>
                <a:lnTo>
                  <a:pt x="5711865" y="408390"/>
                </a:lnTo>
                <a:lnTo>
                  <a:pt x="5764783" y="343967"/>
                </a:lnTo>
                <a:cubicBezTo>
                  <a:pt x="5887234" y="220967"/>
                  <a:pt x="6056401" y="144890"/>
                  <a:pt x="6243258" y="144890"/>
                </a:cubicBezTo>
                <a:cubicBezTo>
                  <a:pt x="6430113" y="144890"/>
                  <a:pt x="6599280" y="220967"/>
                  <a:pt x="6721733" y="343967"/>
                </a:cubicBezTo>
                <a:lnTo>
                  <a:pt x="6799757" y="438956"/>
                </a:lnTo>
                <a:lnTo>
                  <a:pt x="6875686" y="397558"/>
                </a:lnTo>
                <a:cubicBezTo>
                  <a:pt x="6933612" y="372948"/>
                  <a:pt x="6997300" y="359339"/>
                  <a:pt x="7064152" y="359339"/>
                </a:cubicBezTo>
                <a:cubicBezTo>
                  <a:pt x="7131003" y="359339"/>
                  <a:pt x="7194690" y="372948"/>
                  <a:pt x="7252617" y="397558"/>
                </a:cubicBezTo>
                <a:lnTo>
                  <a:pt x="7323961" y="436456"/>
                </a:lnTo>
                <a:lnTo>
                  <a:pt x="7335578" y="414961"/>
                </a:lnTo>
                <a:cubicBezTo>
                  <a:pt x="7393514" y="328821"/>
                  <a:pt x="7491626" y="272187"/>
                  <a:pt x="7602907" y="272187"/>
                </a:cubicBezTo>
                <a:cubicBezTo>
                  <a:pt x="7780958" y="272187"/>
                  <a:pt x="7925296" y="417171"/>
                  <a:pt x="7925296" y="596017"/>
                </a:cubicBezTo>
                <a:lnTo>
                  <a:pt x="7923535" y="604778"/>
                </a:lnTo>
                <a:lnTo>
                  <a:pt x="7993021" y="583112"/>
                </a:lnTo>
                <a:cubicBezTo>
                  <a:pt x="8037071" y="574058"/>
                  <a:pt x="8082679" y="569303"/>
                  <a:pt x="8129393" y="569303"/>
                </a:cubicBezTo>
                <a:cubicBezTo>
                  <a:pt x="8176107" y="569303"/>
                  <a:pt x="8221715" y="574058"/>
                  <a:pt x="8265765" y="583112"/>
                </a:cubicBezTo>
                <a:lnTo>
                  <a:pt x="8299780" y="593718"/>
                </a:lnTo>
                <a:lnTo>
                  <a:pt x="8317449" y="572207"/>
                </a:lnTo>
                <a:cubicBezTo>
                  <a:pt x="8405068" y="484195"/>
                  <a:pt x="8526114" y="429759"/>
                  <a:pt x="8659817" y="429759"/>
                </a:cubicBezTo>
                <a:cubicBezTo>
                  <a:pt x="8893798" y="429759"/>
                  <a:pt x="9089015" y="596470"/>
                  <a:pt x="9134163" y="818090"/>
                </a:cubicBezTo>
                <a:lnTo>
                  <a:pt x="9138323" y="859537"/>
                </a:lnTo>
                <a:lnTo>
                  <a:pt x="4141781" y="859537"/>
                </a:lnTo>
                <a:lnTo>
                  <a:pt x="4141242" y="854166"/>
                </a:lnTo>
                <a:lnTo>
                  <a:pt x="4134437" y="859537"/>
                </a:lnTo>
                <a:lnTo>
                  <a:pt x="1390" y="859537"/>
                </a:lnTo>
                <a:lnTo>
                  <a:pt x="0" y="845688"/>
                </a:lnTo>
                <a:cubicBezTo>
                  <a:pt x="0" y="613364"/>
                  <a:pt x="187497" y="425029"/>
                  <a:pt x="418787" y="425029"/>
                </a:cubicBezTo>
                <a:cubicBezTo>
                  <a:pt x="476609" y="425029"/>
                  <a:pt x="531694" y="436800"/>
                  <a:pt x="581797" y="458087"/>
                </a:cubicBezTo>
                <a:lnTo>
                  <a:pt x="590440" y="462798"/>
                </a:lnTo>
                <a:lnTo>
                  <a:pt x="598218" y="385294"/>
                </a:lnTo>
                <a:cubicBezTo>
                  <a:pt x="639228" y="183984"/>
                  <a:pt x="816556" y="32550"/>
                  <a:pt x="1029094" y="32550"/>
                </a:cubicBezTo>
                <a:cubicBezTo>
                  <a:pt x="1150545" y="32550"/>
                  <a:pt x="1260498" y="81998"/>
                  <a:pt x="1340088" y="161944"/>
                </a:cubicBezTo>
                <a:lnTo>
                  <a:pt x="1364611" y="191799"/>
                </a:lnTo>
                <a:lnTo>
                  <a:pt x="1403078" y="179805"/>
                </a:lnTo>
                <a:cubicBezTo>
                  <a:pt x="1447126" y="170751"/>
                  <a:pt x="1492736" y="165996"/>
                  <a:pt x="1539449" y="165996"/>
                </a:cubicBezTo>
                <a:cubicBezTo>
                  <a:pt x="1632877" y="165996"/>
                  <a:pt x="1721883" y="185015"/>
                  <a:pt x="1802839" y="219409"/>
                </a:cubicBezTo>
                <a:lnTo>
                  <a:pt x="1857061" y="248972"/>
                </a:lnTo>
                <a:lnTo>
                  <a:pt x="1899461" y="213833"/>
                </a:lnTo>
                <a:cubicBezTo>
                  <a:pt x="1966300" y="168476"/>
                  <a:pt x="2046875" y="141991"/>
                  <a:pt x="2133608" y="141991"/>
                </a:cubicBezTo>
                <a:cubicBezTo>
                  <a:pt x="2220342" y="141991"/>
                  <a:pt x="2300918" y="168476"/>
                  <a:pt x="2367756" y="213833"/>
                </a:cubicBezTo>
                <a:lnTo>
                  <a:pt x="2420881" y="257860"/>
                </a:lnTo>
                <a:lnTo>
                  <a:pt x="2509751" y="184207"/>
                </a:lnTo>
                <a:cubicBezTo>
                  <a:pt x="2632456" y="100939"/>
                  <a:pt x="2780381" y="52317"/>
                  <a:pt x="2939610" y="52317"/>
                </a:cubicBezTo>
                <a:cubicBezTo>
                  <a:pt x="3098839" y="52317"/>
                  <a:pt x="3246763" y="100939"/>
                  <a:pt x="3369468" y="184207"/>
                </a:cubicBezTo>
                <a:lnTo>
                  <a:pt x="3418479" y="224826"/>
                </a:lnTo>
                <a:lnTo>
                  <a:pt x="3424100" y="214426"/>
                </a:lnTo>
                <a:cubicBezTo>
                  <a:pt x="3511111" y="85057"/>
                  <a:pt x="3658462" y="0"/>
                  <a:pt x="3825592"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Tree>
    <p:extLst>
      <p:ext uri="{BB962C8B-B14F-4D97-AF65-F5344CB8AC3E}">
        <p14:creationId xmlns:p14="http://schemas.microsoft.com/office/powerpoint/2010/main" val="41353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0-#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25" name="Arc 324"/>
          <p:cNvSpPr/>
          <p:nvPr/>
        </p:nvSpPr>
        <p:spPr>
          <a:xfrm>
            <a:off x="3071813" y="1428750"/>
            <a:ext cx="1963737" cy="1498600"/>
          </a:xfrm>
          <a:prstGeom prst="arc">
            <a:avLst>
              <a:gd name="adj1" fmla="val 11784097"/>
              <a:gd name="adj2" fmla="val 18520614"/>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defTabSz="685754" eaLnBrk="1" fontAlgn="auto" hangingPunct="1">
              <a:spcBef>
                <a:spcPts val="0"/>
              </a:spcBef>
              <a:spcAft>
                <a:spcPts val="0"/>
              </a:spcAft>
              <a:defRPr/>
            </a:pPr>
            <a:endParaRPr lang="en-US" sz="1350"/>
          </a:p>
        </p:txBody>
      </p:sp>
      <p:grpSp>
        <p:nvGrpSpPr>
          <p:cNvPr id="5" name="Group 343"/>
          <p:cNvGrpSpPr>
            <a:grpSpLocks/>
          </p:cNvGrpSpPr>
          <p:nvPr/>
        </p:nvGrpSpPr>
        <p:grpSpPr bwMode="auto">
          <a:xfrm>
            <a:off x="4571999" y="1643063"/>
            <a:ext cx="3500438" cy="826591"/>
            <a:chOff x="4572000" y="1643056"/>
            <a:chExt cx="3499725" cy="826604"/>
          </a:xfrm>
        </p:grpSpPr>
        <p:sp>
          <p:nvSpPr>
            <p:cNvPr id="34" name="Rectangle 33"/>
            <p:cNvSpPr/>
            <p:nvPr/>
          </p:nvSpPr>
          <p:spPr>
            <a:xfrm>
              <a:off x="4572000" y="1643056"/>
              <a:ext cx="3415624" cy="307782"/>
            </a:xfrm>
            <a:prstGeom prst="rect">
              <a:avLst/>
            </a:prstGeom>
          </p:spPr>
          <p:txBody>
            <a:bodyPr wrap="none">
              <a:spAutoFit/>
            </a:bodyPr>
            <a:lstStyle/>
            <a:p>
              <a:pPr defTabSz="685754" eaLnBrk="1" fontAlgn="auto" hangingPunct="1">
                <a:spcBef>
                  <a:spcPts val="0"/>
                </a:spcBef>
                <a:spcAft>
                  <a:spcPts val="0"/>
                </a:spcAft>
                <a:defRPr/>
              </a:pPr>
              <a:r>
                <a:rPr lang="zh-CN" altLang="en-US" sz="1400" dirty="0" smtClean="0">
                  <a:latin typeface="+mn-lt"/>
                  <a:ea typeface="+mn-ea"/>
                </a:rPr>
                <a:t>“</a:t>
              </a:r>
              <a:r>
                <a:rPr lang="zh-CN" altLang="en-US" sz="1400" kern="100" dirty="0" smtClean="0">
                  <a:latin typeface="+mn-ea"/>
                  <a:cs typeface="Times New Roman" panose="02020603050405020304" pitchFamily="18" charset="0"/>
                </a:rPr>
                <a:t>互联网招聘</a:t>
              </a:r>
              <a:r>
                <a:rPr lang="zh-CN" altLang="en-US" sz="1400" dirty="0" smtClean="0">
                  <a:latin typeface="+mn-lt"/>
                  <a:ea typeface="+mn-ea"/>
                </a:rPr>
                <a:t>”，也</a:t>
              </a:r>
              <a:r>
                <a:rPr lang="zh-CN" altLang="en-US" sz="1400" dirty="0">
                  <a:latin typeface="+mn-lt"/>
                  <a:ea typeface="+mn-ea"/>
                </a:rPr>
                <a:t>被称为</a:t>
              </a:r>
              <a:r>
                <a:rPr lang="zh-CN" altLang="en-US" sz="1400" dirty="0" smtClean="0">
                  <a:latin typeface="+mn-lt"/>
                  <a:ea typeface="+mn-ea"/>
                </a:rPr>
                <a:t>“网络招聘”</a:t>
              </a:r>
              <a:endParaRPr lang="en-US" sz="1400" dirty="0">
                <a:solidFill>
                  <a:schemeClr val="tx1">
                    <a:lumMod val="85000"/>
                    <a:lumOff val="15000"/>
                  </a:schemeClr>
                </a:solidFill>
                <a:latin typeface="+mn-lt"/>
                <a:ea typeface="Open Sans" pitchFamily="34" charset="0"/>
                <a:cs typeface="Open Sans" pitchFamily="34" charset="0"/>
              </a:endParaRPr>
            </a:p>
          </p:txBody>
        </p:sp>
        <p:sp>
          <p:nvSpPr>
            <p:cNvPr id="326" name="Rectangle 325"/>
            <p:cNvSpPr/>
            <p:nvPr/>
          </p:nvSpPr>
          <p:spPr>
            <a:xfrm>
              <a:off x="4572000" y="1943098"/>
              <a:ext cx="3499725" cy="526562"/>
            </a:xfrm>
            <a:prstGeom prst="rect">
              <a:avLst/>
            </a:prstGeom>
          </p:spPr>
          <p:txBody>
            <a:bodyPr>
              <a:spAutoFit/>
            </a:bodyPr>
            <a:lstStyle/>
            <a:p>
              <a:pPr defTabSz="685754" eaLnBrk="1" fontAlgn="auto" hangingPunct="1">
                <a:lnSpc>
                  <a:spcPct val="150000"/>
                </a:lnSpc>
                <a:spcBef>
                  <a:spcPts val="0"/>
                </a:spcBef>
                <a:spcAft>
                  <a:spcPts val="0"/>
                </a:spcAft>
                <a:defRPr/>
              </a:pPr>
              <a:r>
                <a:rPr lang="zh-CN" altLang="en-US" sz="1000" dirty="0" smtClean="0">
                  <a:latin typeface="+mn-lt"/>
                  <a:ea typeface="+mn-ea"/>
                </a:rPr>
                <a:t>即</a:t>
              </a:r>
              <a:r>
                <a:rPr lang="zh-CN" altLang="en-US" sz="1000" dirty="0">
                  <a:latin typeface="+mn-lt"/>
                  <a:ea typeface="+mn-ea"/>
                </a:rPr>
                <a:t>企业通过公司自己的网站、</a:t>
              </a:r>
              <a:r>
                <a:rPr lang="zh-CN" altLang="en-US" sz="1000" b="1" dirty="0">
                  <a:latin typeface="+mn-lt"/>
                  <a:ea typeface="+mn-ea"/>
                </a:rPr>
                <a:t>第三方招聘网站</a:t>
              </a:r>
              <a:r>
                <a:rPr lang="zh-CN" altLang="en-US" sz="1000" dirty="0">
                  <a:latin typeface="+mn-lt"/>
                  <a:ea typeface="+mn-ea"/>
                </a:rPr>
                <a:t>等机构，使用简历数据库或搜索引擎等工具来完成招聘过程。</a:t>
              </a:r>
              <a:endParaRPr lang="ms-MY" sz="1000" dirty="0">
                <a:solidFill>
                  <a:schemeClr val="tx1">
                    <a:lumMod val="85000"/>
                    <a:lumOff val="15000"/>
                  </a:schemeClr>
                </a:solidFill>
                <a:latin typeface="+mn-lt"/>
                <a:ea typeface="Open Sans Light" pitchFamily="34" charset="0"/>
                <a:cs typeface="Open Sans Light" pitchFamily="34" charset="0"/>
              </a:endParaRPr>
            </a:p>
          </p:txBody>
        </p:sp>
      </p:grpSp>
      <p:grpSp>
        <p:nvGrpSpPr>
          <p:cNvPr id="6" name="Group 344"/>
          <p:cNvGrpSpPr>
            <a:grpSpLocks/>
          </p:cNvGrpSpPr>
          <p:nvPr/>
        </p:nvGrpSpPr>
        <p:grpSpPr bwMode="auto">
          <a:xfrm>
            <a:off x="4643439" y="2599322"/>
            <a:ext cx="1126252" cy="288925"/>
            <a:chOff x="4643438" y="2786064"/>
            <a:chExt cx="1126245" cy="288476"/>
          </a:xfrm>
        </p:grpSpPr>
        <p:sp>
          <p:nvSpPr>
            <p:cNvPr id="331" name="Rectangle 330"/>
            <p:cNvSpPr/>
            <p:nvPr/>
          </p:nvSpPr>
          <p:spPr>
            <a:xfrm>
              <a:off x="5072060" y="2786064"/>
              <a:ext cx="697623" cy="245839"/>
            </a:xfrm>
            <a:prstGeom prst="rect">
              <a:avLst/>
            </a:prstGeom>
          </p:spPr>
          <p:txBody>
            <a:bodyPr wrap="none">
              <a:spAutoFit/>
            </a:bodyPr>
            <a:lstStyle/>
            <a:p>
              <a:r>
                <a:rPr lang="zh-CN" altLang="en-US" sz="1000" dirty="0"/>
                <a:t>覆盖面广</a:t>
              </a:r>
            </a:p>
          </p:txBody>
        </p:sp>
        <p:grpSp>
          <p:nvGrpSpPr>
            <p:cNvPr id="14446" name="Group 332"/>
            <p:cNvGrpSpPr>
              <a:grpSpLocks/>
            </p:cNvGrpSpPr>
            <p:nvPr/>
          </p:nvGrpSpPr>
          <p:grpSpPr bwMode="auto">
            <a:xfrm>
              <a:off x="4643438" y="2786064"/>
              <a:ext cx="288476" cy="288476"/>
              <a:chOff x="4643438" y="2786064"/>
              <a:chExt cx="288476" cy="288476"/>
            </a:xfrm>
          </p:grpSpPr>
          <p:sp>
            <p:nvSpPr>
              <p:cNvPr id="327" name="Oval 326"/>
              <p:cNvSpPr/>
              <p:nvPr/>
            </p:nvSpPr>
            <p:spPr>
              <a:xfrm>
                <a:off x="4643438" y="2786064"/>
                <a:ext cx="288923" cy="2884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a:solidFill>
                    <a:schemeClr val="tx1">
                      <a:lumMod val="85000"/>
                      <a:lumOff val="15000"/>
                    </a:schemeClr>
                  </a:solidFill>
                </a:endParaRPr>
              </a:p>
            </p:txBody>
          </p:sp>
          <p:sp>
            <p:nvSpPr>
              <p:cNvPr id="338" name="Freeform 26"/>
              <p:cNvSpPr>
                <a:spLocks/>
              </p:cNvSpPr>
              <p:nvPr/>
            </p:nvSpPr>
            <p:spPr bwMode="auto">
              <a:xfrm>
                <a:off x="4735512" y="2871656"/>
                <a:ext cx="114299" cy="11887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a:lstStyle/>
              <a:p>
                <a:pPr defTabSz="685754" eaLnBrk="1" fontAlgn="auto" hangingPunct="1">
                  <a:spcBef>
                    <a:spcPts val="0"/>
                  </a:spcBef>
                  <a:spcAft>
                    <a:spcPts val="0"/>
                  </a:spcAft>
                  <a:defRPr/>
                </a:pPr>
                <a:endParaRPr lang="en-US" sz="1350" dirty="0">
                  <a:solidFill>
                    <a:schemeClr val="tx1">
                      <a:lumMod val="85000"/>
                      <a:lumOff val="15000"/>
                    </a:schemeClr>
                  </a:solidFill>
                  <a:latin typeface="+mn-lt"/>
                  <a:ea typeface="+mn-ea"/>
                </a:endParaRPr>
              </a:p>
            </p:txBody>
          </p:sp>
        </p:grpSp>
      </p:grpSp>
      <p:grpSp>
        <p:nvGrpSpPr>
          <p:cNvPr id="10" name="Group 346"/>
          <p:cNvGrpSpPr>
            <a:grpSpLocks/>
          </p:cNvGrpSpPr>
          <p:nvPr/>
        </p:nvGrpSpPr>
        <p:grpSpPr bwMode="auto">
          <a:xfrm>
            <a:off x="4643436" y="3456572"/>
            <a:ext cx="998012" cy="288925"/>
            <a:chOff x="4643438" y="3643320"/>
            <a:chExt cx="998176" cy="288476"/>
          </a:xfrm>
        </p:grpSpPr>
        <p:sp>
          <p:nvSpPr>
            <p:cNvPr id="336" name="Rectangle 335"/>
            <p:cNvSpPr/>
            <p:nvPr/>
          </p:nvSpPr>
          <p:spPr>
            <a:xfrm>
              <a:off x="5072133" y="3643320"/>
              <a:ext cx="569481" cy="245839"/>
            </a:xfrm>
            <a:prstGeom prst="rect">
              <a:avLst/>
            </a:prstGeom>
          </p:spPr>
          <p:txBody>
            <a:bodyPr wrap="none">
              <a:spAutoFit/>
            </a:bodyPr>
            <a:lstStyle/>
            <a:p>
              <a:r>
                <a:rPr lang="zh-CN" altLang="en-US" sz="1000" dirty="0"/>
                <a:t>成本低</a:t>
              </a:r>
            </a:p>
          </p:txBody>
        </p:sp>
        <p:grpSp>
          <p:nvGrpSpPr>
            <p:cNvPr id="14442" name="Group 341"/>
            <p:cNvGrpSpPr>
              <a:grpSpLocks/>
            </p:cNvGrpSpPr>
            <p:nvPr/>
          </p:nvGrpSpPr>
          <p:grpSpPr bwMode="auto">
            <a:xfrm>
              <a:off x="4643438" y="3643320"/>
              <a:ext cx="288476" cy="288476"/>
              <a:chOff x="4643438" y="3643320"/>
              <a:chExt cx="288476" cy="288476"/>
            </a:xfrm>
          </p:grpSpPr>
          <p:sp>
            <p:nvSpPr>
              <p:cNvPr id="329" name="Oval 328"/>
              <p:cNvSpPr/>
              <p:nvPr/>
            </p:nvSpPr>
            <p:spPr>
              <a:xfrm>
                <a:off x="4643438" y="3643320"/>
                <a:ext cx="288972" cy="2884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a:solidFill>
                    <a:schemeClr val="tx1">
                      <a:lumMod val="85000"/>
                      <a:lumOff val="15000"/>
                    </a:schemeClr>
                  </a:solidFill>
                </a:endParaRPr>
              </a:p>
            </p:txBody>
          </p:sp>
          <p:sp>
            <p:nvSpPr>
              <p:cNvPr id="340" name="Freeform 26"/>
              <p:cNvSpPr>
                <a:spLocks/>
              </p:cNvSpPr>
              <p:nvPr/>
            </p:nvSpPr>
            <p:spPr bwMode="auto">
              <a:xfrm>
                <a:off x="4735528" y="3728912"/>
                <a:ext cx="114319" cy="11887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a:lstStyle/>
              <a:p>
                <a:pPr defTabSz="685754" eaLnBrk="1" fontAlgn="auto" hangingPunct="1">
                  <a:spcBef>
                    <a:spcPts val="0"/>
                  </a:spcBef>
                  <a:spcAft>
                    <a:spcPts val="0"/>
                  </a:spcAft>
                  <a:defRPr/>
                </a:pPr>
                <a:endParaRPr lang="en-US" sz="1350" dirty="0">
                  <a:solidFill>
                    <a:schemeClr val="tx1">
                      <a:lumMod val="85000"/>
                      <a:lumOff val="15000"/>
                    </a:schemeClr>
                  </a:solidFill>
                  <a:latin typeface="+mn-lt"/>
                  <a:ea typeface="+mn-ea"/>
                </a:endParaRPr>
              </a:p>
            </p:txBody>
          </p:sp>
        </p:grpSp>
      </p:grpSp>
      <p:grpSp>
        <p:nvGrpSpPr>
          <p:cNvPr id="332" name="Group 1346"/>
          <p:cNvGrpSpPr>
            <a:grpSpLocks noChangeAspect="1"/>
          </p:cNvGrpSpPr>
          <p:nvPr/>
        </p:nvGrpSpPr>
        <p:grpSpPr bwMode="auto">
          <a:xfrm>
            <a:off x="622300" y="1897063"/>
            <a:ext cx="2655888" cy="2635250"/>
            <a:chOff x="4722" y="1422"/>
            <a:chExt cx="650" cy="645"/>
          </a:xfrm>
        </p:grpSpPr>
        <p:sp>
          <p:nvSpPr>
            <p:cNvPr id="333" name="Oval 1347"/>
            <p:cNvSpPr>
              <a:spLocks noChangeArrowheads="1"/>
            </p:cNvSpPr>
            <p:nvPr/>
          </p:nvSpPr>
          <p:spPr bwMode="auto">
            <a:xfrm>
              <a:off x="4722" y="1426"/>
              <a:ext cx="640" cy="641"/>
            </a:xfrm>
            <a:prstGeom prst="ellipse">
              <a:avLst/>
            </a:pr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4" name="Oval 1348"/>
            <p:cNvSpPr>
              <a:spLocks noChangeArrowheads="1"/>
            </p:cNvSpPr>
            <p:nvPr/>
          </p:nvSpPr>
          <p:spPr bwMode="auto">
            <a:xfrm>
              <a:off x="4806" y="1510"/>
              <a:ext cx="472" cy="473"/>
            </a:xfrm>
            <a:prstGeom prst="ellipse">
              <a:avLst/>
            </a:prstGeom>
            <a:solidFill>
              <a:srgbClr val="3036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2" name="Freeform 1349"/>
            <p:cNvSpPr>
              <a:spLocks/>
            </p:cNvSpPr>
            <p:nvPr/>
          </p:nvSpPr>
          <p:spPr bwMode="auto">
            <a:xfrm>
              <a:off x="5357" y="1589"/>
              <a:ext cx="15" cy="14"/>
            </a:xfrm>
            <a:custGeom>
              <a:avLst/>
              <a:gdLst>
                <a:gd name="T0" fmla="*/ 7 w 15"/>
                <a:gd name="T1" fmla="*/ 0 h 14"/>
                <a:gd name="T2" fmla="*/ 5 w 15"/>
                <a:gd name="T3" fmla="*/ 7 h 14"/>
                <a:gd name="T4" fmla="*/ 0 w 15"/>
                <a:gd name="T5" fmla="*/ 7 h 14"/>
                <a:gd name="T6" fmla="*/ 5 w 15"/>
                <a:gd name="T7" fmla="*/ 9 h 14"/>
                <a:gd name="T8" fmla="*/ 7 w 15"/>
                <a:gd name="T9" fmla="*/ 14 h 14"/>
                <a:gd name="T10" fmla="*/ 7 w 15"/>
                <a:gd name="T11" fmla="*/ 9 h 14"/>
                <a:gd name="T12" fmla="*/ 15 w 15"/>
                <a:gd name="T13" fmla="*/ 7 h 14"/>
                <a:gd name="T14" fmla="*/ 7 w 15"/>
                <a:gd name="T15" fmla="*/ 7 h 14"/>
                <a:gd name="T16" fmla="*/ 7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7" y="0"/>
                  </a:moveTo>
                  <a:lnTo>
                    <a:pt x="5" y="7"/>
                  </a:lnTo>
                  <a:lnTo>
                    <a:pt x="0" y="7"/>
                  </a:lnTo>
                  <a:lnTo>
                    <a:pt x="5" y="9"/>
                  </a:lnTo>
                  <a:lnTo>
                    <a:pt x="7" y="14"/>
                  </a:lnTo>
                  <a:lnTo>
                    <a:pt x="7" y="9"/>
                  </a:lnTo>
                  <a:lnTo>
                    <a:pt x="15" y="7"/>
                  </a:lnTo>
                  <a:lnTo>
                    <a:pt x="7" y="7"/>
                  </a:lnTo>
                  <a:lnTo>
                    <a:pt x="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3" name="Freeform 1350"/>
            <p:cNvSpPr>
              <a:spLocks/>
            </p:cNvSpPr>
            <p:nvPr/>
          </p:nvSpPr>
          <p:spPr bwMode="auto">
            <a:xfrm>
              <a:off x="5023" y="1543"/>
              <a:ext cx="186" cy="371"/>
            </a:xfrm>
            <a:custGeom>
              <a:avLst/>
              <a:gdLst>
                <a:gd name="T0" fmla="*/ 0 w 78"/>
                <a:gd name="T1" fmla="*/ 155 h 155"/>
                <a:gd name="T2" fmla="*/ 78 w 78"/>
                <a:gd name="T3" fmla="*/ 78 h 155"/>
                <a:gd name="T4" fmla="*/ 0 w 78"/>
                <a:gd name="T5" fmla="*/ 0 h 155"/>
              </a:gdLst>
              <a:ahLst/>
              <a:cxnLst>
                <a:cxn ang="0">
                  <a:pos x="T0" y="T1"/>
                </a:cxn>
                <a:cxn ang="0">
                  <a:pos x="T2" y="T3"/>
                </a:cxn>
                <a:cxn ang="0">
                  <a:pos x="T4" y="T5"/>
                </a:cxn>
              </a:cxnLst>
              <a:rect l="0" t="0" r="r" b="b"/>
              <a:pathLst>
                <a:path w="78" h="155">
                  <a:moveTo>
                    <a:pt x="0" y="155"/>
                  </a:moveTo>
                  <a:cubicBezTo>
                    <a:pt x="43" y="155"/>
                    <a:pt x="78" y="120"/>
                    <a:pt x="78" y="78"/>
                  </a:cubicBezTo>
                  <a:cubicBezTo>
                    <a:pt x="78" y="35"/>
                    <a:pt x="43" y="0"/>
                    <a:pt x="0" y="0"/>
                  </a:cubicBezTo>
                </a:path>
              </a:pathLst>
            </a:custGeom>
            <a:solidFill>
              <a:srgbClr val="5F9C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4" name="Freeform 1351"/>
            <p:cNvSpPr>
              <a:spLocks/>
            </p:cNvSpPr>
            <p:nvPr/>
          </p:nvSpPr>
          <p:spPr bwMode="auto">
            <a:xfrm>
              <a:off x="4839" y="1543"/>
              <a:ext cx="184" cy="371"/>
            </a:xfrm>
            <a:custGeom>
              <a:avLst/>
              <a:gdLst>
                <a:gd name="T0" fmla="*/ 77 w 77"/>
                <a:gd name="T1" fmla="*/ 0 h 155"/>
                <a:gd name="T2" fmla="*/ 0 w 77"/>
                <a:gd name="T3" fmla="*/ 78 h 155"/>
                <a:gd name="T4" fmla="*/ 77 w 77"/>
                <a:gd name="T5" fmla="*/ 155 h 155"/>
              </a:gdLst>
              <a:ahLst/>
              <a:cxnLst>
                <a:cxn ang="0">
                  <a:pos x="T0" y="T1"/>
                </a:cxn>
                <a:cxn ang="0">
                  <a:pos x="T2" y="T3"/>
                </a:cxn>
                <a:cxn ang="0">
                  <a:pos x="T4" y="T5"/>
                </a:cxn>
              </a:cxnLst>
              <a:rect l="0" t="0" r="r" b="b"/>
              <a:pathLst>
                <a:path w="77" h="155">
                  <a:moveTo>
                    <a:pt x="77" y="0"/>
                  </a:moveTo>
                  <a:cubicBezTo>
                    <a:pt x="34" y="0"/>
                    <a:pt x="0" y="35"/>
                    <a:pt x="0" y="78"/>
                  </a:cubicBezTo>
                  <a:cubicBezTo>
                    <a:pt x="0" y="120"/>
                    <a:pt x="34" y="155"/>
                    <a:pt x="77" y="155"/>
                  </a:cubicBezTo>
                </a:path>
              </a:pathLst>
            </a:custGeom>
            <a:solidFill>
              <a:srgbClr val="72BC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5" name="Freeform 1352"/>
            <p:cNvSpPr>
              <a:spLocks/>
            </p:cNvSpPr>
            <p:nvPr/>
          </p:nvSpPr>
          <p:spPr bwMode="auto">
            <a:xfrm>
              <a:off x="5169" y="1780"/>
              <a:ext cx="33" cy="45"/>
            </a:xfrm>
            <a:custGeom>
              <a:avLst/>
              <a:gdLst>
                <a:gd name="T0" fmla="*/ 13 w 14"/>
                <a:gd name="T1" fmla="*/ 0 h 19"/>
                <a:gd name="T2" fmla="*/ 11 w 14"/>
                <a:gd name="T3" fmla="*/ 1 h 19"/>
                <a:gd name="T4" fmla="*/ 9 w 14"/>
                <a:gd name="T5" fmla="*/ 2 h 19"/>
                <a:gd name="T6" fmla="*/ 7 w 14"/>
                <a:gd name="T7" fmla="*/ 4 h 19"/>
                <a:gd name="T8" fmla="*/ 6 w 14"/>
                <a:gd name="T9" fmla="*/ 4 h 19"/>
                <a:gd name="T10" fmla="*/ 4 w 14"/>
                <a:gd name="T11" fmla="*/ 6 h 19"/>
                <a:gd name="T12" fmla="*/ 4 w 14"/>
                <a:gd name="T13" fmla="*/ 6 h 19"/>
                <a:gd name="T14" fmla="*/ 3 w 14"/>
                <a:gd name="T15" fmla="*/ 6 h 19"/>
                <a:gd name="T16" fmla="*/ 3 w 14"/>
                <a:gd name="T17" fmla="*/ 7 h 19"/>
                <a:gd name="T18" fmla="*/ 1 w 14"/>
                <a:gd name="T19" fmla="*/ 10 h 19"/>
                <a:gd name="T20" fmla="*/ 0 w 14"/>
                <a:gd name="T21" fmla="*/ 13 h 19"/>
                <a:gd name="T22" fmla="*/ 1 w 14"/>
                <a:gd name="T23" fmla="*/ 15 h 19"/>
                <a:gd name="T24" fmla="*/ 1 w 14"/>
                <a:gd name="T25" fmla="*/ 16 h 19"/>
                <a:gd name="T26" fmla="*/ 1 w 14"/>
                <a:gd name="T27" fmla="*/ 17 h 19"/>
                <a:gd name="T28" fmla="*/ 2 w 14"/>
                <a:gd name="T29" fmla="*/ 19 h 19"/>
                <a:gd name="T30" fmla="*/ 5 w 14"/>
                <a:gd name="T31" fmla="*/ 19 h 19"/>
                <a:gd name="T32" fmla="*/ 6 w 14"/>
                <a:gd name="T33" fmla="*/ 18 h 19"/>
                <a:gd name="T34" fmla="*/ 14 w 14"/>
                <a:gd name="T35" fmla="*/ 0 h 19"/>
                <a:gd name="T36" fmla="*/ 13 w 14"/>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19">
                  <a:moveTo>
                    <a:pt x="13" y="0"/>
                  </a:moveTo>
                  <a:cubicBezTo>
                    <a:pt x="12" y="0"/>
                    <a:pt x="11" y="0"/>
                    <a:pt x="11" y="1"/>
                  </a:cubicBezTo>
                  <a:cubicBezTo>
                    <a:pt x="11" y="1"/>
                    <a:pt x="9" y="2"/>
                    <a:pt x="9" y="2"/>
                  </a:cubicBezTo>
                  <a:cubicBezTo>
                    <a:pt x="9" y="2"/>
                    <a:pt x="8" y="3"/>
                    <a:pt x="7" y="4"/>
                  </a:cubicBezTo>
                  <a:cubicBezTo>
                    <a:pt x="7" y="4"/>
                    <a:pt x="6" y="4"/>
                    <a:pt x="6" y="4"/>
                  </a:cubicBezTo>
                  <a:cubicBezTo>
                    <a:pt x="5" y="5"/>
                    <a:pt x="4" y="5"/>
                    <a:pt x="4" y="6"/>
                  </a:cubicBezTo>
                  <a:cubicBezTo>
                    <a:pt x="4" y="6"/>
                    <a:pt x="4" y="6"/>
                    <a:pt x="4" y="6"/>
                  </a:cubicBezTo>
                  <a:cubicBezTo>
                    <a:pt x="3" y="6"/>
                    <a:pt x="3" y="6"/>
                    <a:pt x="3" y="6"/>
                  </a:cubicBezTo>
                  <a:cubicBezTo>
                    <a:pt x="3" y="7"/>
                    <a:pt x="3" y="7"/>
                    <a:pt x="3" y="7"/>
                  </a:cubicBezTo>
                  <a:cubicBezTo>
                    <a:pt x="2" y="8"/>
                    <a:pt x="1" y="10"/>
                    <a:pt x="1" y="10"/>
                  </a:cubicBezTo>
                  <a:cubicBezTo>
                    <a:pt x="0" y="10"/>
                    <a:pt x="0" y="12"/>
                    <a:pt x="0" y="13"/>
                  </a:cubicBezTo>
                  <a:cubicBezTo>
                    <a:pt x="0" y="14"/>
                    <a:pt x="0" y="15"/>
                    <a:pt x="1" y="15"/>
                  </a:cubicBezTo>
                  <a:cubicBezTo>
                    <a:pt x="1" y="16"/>
                    <a:pt x="1" y="16"/>
                    <a:pt x="1" y="16"/>
                  </a:cubicBezTo>
                  <a:cubicBezTo>
                    <a:pt x="1" y="17"/>
                    <a:pt x="1" y="17"/>
                    <a:pt x="1" y="17"/>
                  </a:cubicBezTo>
                  <a:cubicBezTo>
                    <a:pt x="1" y="18"/>
                    <a:pt x="2" y="19"/>
                    <a:pt x="2" y="19"/>
                  </a:cubicBezTo>
                  <a:cubicBezTo>
                    <a:pt x="2" y="19"/>
                    <a:pt x="4" y="19"/>
                    <a:pt x="5" y="19"/>
                  </a:cubicBezTo>
                  <a:cubicBezTo>
                    <a:pt x="5" y="19"/>
                    <a:pt x="5" y="19"/>
                    <a:pt x="6" y="18"/>
                  </a:cubicBezTo>
                  <a:cubicBezTo>
                    <a:pt x="9" y="13"/>
                    <a:pt x="12" y="6"/>
                    <a:pt x="14" y="0"/>
                  </a:cubicBezTo>
                  <a:cubicBezTo>
                    <a:pt x="14" y="0"/>
                    <a:pt x="13" y="0"/>
                    <a:pt x="13" y="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6" name="Freeform 1353"/>
            <p:cNvSpPr>
              <a:spLocks/>
            </p:cNvSpPr>
            <p:nvPr/>
          </p:nvSpPr>
          <p:spPr bwMode="auto">
            <a:xfrm>
              <a:off x="4839" y="1596"/>
              <a:ext cx="119" cy="272"/>
            </a:xfrm>
            <a:custGeom>
              <a:avLst/>
              <a:gdLst>
                <a:gd name="T0" fmla="*/ 27 w 50"/>
                <a:gd name="T1" fmla="*/ 84 h 114"/>
                <a:gd name="T2" fmla="*/ 27 w 50"/>
                <a:gd name="T3" fmla="*/ 91 h 114"/>
                <a:gd name="T4" fmla="*/ 27 w 50"/>
                <a:gd name="T5" fmla="*/ 101 h 114"/>
                <a:gd name="T6" fmla="*/ 27 w 50"/>
                <a:gd name="T7" fmla="*/ 108 h 114"/>
                <a:gd name="T8" fmla="*/ 29 w 50"/>
                <a:gd name="T9" fmla="*/ 114 h 114"/>
                <a:gd name="T10" fmla="*/ 32 w 50"/>
                <a:gd name="T11" fmla="*/ 113 h 114"/>
                <a:gd name="T12" fmla="*/ 33 w 50"/>
                <a:gd name="T13" fmla="*/ 108 h 114"/>
                <a:gd name="T14" fmla="*/ 34 w 50"/>
                <a:gd name="T15" fmla="*/ 101 h 114"/>
                <a:gd name="T16" fmla="*/ 38 w 50"/>
                <a:gd name="T17" fmla="*/ 96 h 114"/>
                <a:gd name="T18" fmla="*/ 41 w 50"/>
                <a:gd name="T19" fmla="*/ 92 h 114"/>
                <a:gd name="T20" fmla="*/ 45 w 50"/>
                <a:gd name="T21" fmla="*/ 87 h 114"/>
                <a:gd name="T22" fmla="*/ 48 w 50"/>
                <a:gd name="T23" fmla="*/ 79 h 114"/>
                <a:gd name="T24" fmla="*/ 50 w 50"/>
                <a:gd name="T25" fmla="*/ 74 h 114"/>
                <a:gd name="T26" fmla="*/ 49 w 50"/>
                <a:gd name="T27" fmla="*/ 71 h 114"/>
                <a:gd name="T28" fmla="*/ 42 w 50"/>
                <a:gd name="T29" fmla="*/ 68 h 114"/>
                <a:gd name="T30" fmla="*/ 35 w 50"/>
                <a:gd name="T31" fmla="*/ 62 h 114"/>
                <a:gd name="T32" fmla="*/ 29 w 50"/>
                <a:gd name="T33" fmla="*/ 58 h 114"/>
                <a:gd name="T34" fmla="*/ 25 w 50"/>
                <a:gd name="T35" fmla="*/ 58 h 114"/>
                <a:gd name="T36" fmla="*/ 20 w 50"/>
                <a:gd name="T37" fmla="*/ 60 h 114"/>
                <a:gd name="T38" fmla="*/ 17 w 50"/>
                <a:gd name="T39" fmla="*/ 52 h 114"/>
                <a:gd name="T40" fmla="*/ 10 w 50"/>
                <a:gd name="T41" fmla="*/ 50 h 114"/>
                <a:gd name="T42" fmla="*/ 17 w 50"/>
                <a:gd name="T43" fmla="*/ 45 h 114"/>
                <a:gd name="T44" fmla="*/ 22 w 50"/>
                <a:gd name="T45" fmla="*/ 46 h 114"/>
                <a:gd name="T46" fmla="*/ 25 w 50"/>
                <a:gd name="T47" fmla="*/ 39 h 114"/>
                <a:gd name="T48" fmla="*/ 29 w 50"/>
                <a:gd name="T49" fmla="*/ 35 h 114"/>
                <a:gd name="T50" fmla="*/ 33 w 50"/>
                <a:gd name="T51" fmla="*/ 32 h 114"/>
                <a:gd name="T52" fmla="*/ 34 w 50"/>
                <a:gd name="T53" fmla="*/ 28 h 114"/>
                <a:gd name="T54" fmla="*/ 37 w 50"/>
                <a:gd name="T55" fmla="*/ 28 h 114"/>
                <a:gd name="T56" fmla="*/ 39 w 50"/>
                <a:gd name="T57" fmla="*/ 30 h 114"/>
                <a:gd name="T58" fmla="*/ 39 w 50"/>
                <a:gd name="T59" fmla="*/ 24 h 114"/>
                <a:gd name="T60" fmla="*/ 36 w 50"/>
                <a:gd name="T61" fmla="*/ 19 h 114"/>
                <a:gd name="T62" fmla="*/ 33 w 50"/>
                <a:gd name="T63" fmla="*/ 17 h 114"/>
                <a:gd name="T64" fmla="*/ 28 w 50"/>
                <a:gd name="T65" fmla="*/ 13 h 114"/>
                <a:gd name="T66" fmla="*/ 25 w 50"/>
                <a:gd name="T67" fmla="*/ 20 h 114"/>
                <a:gd name="T68" fmla="*/ 24 w 50"/>
                <a:gd name="T69" fmla="*/ 22 h 114"/>
                <a:gd name="T70" fmla="*/ 19 w 50"/>
                <a:gd name="T71" fmla="*/ 19 h 114"/>
                <a:gd name="T72" fmla="*/ 20 w 50"/>
                <a:gd name="T73" fmla="*/ 14 h 114"/>
                <a:gd name="T74" fmla="*/ 25 w 50"/>
                <a:gd name="T75" fmla="*/ 9 h 114"/>
                <a:gd name="T76" fmla="*/ 27 w 50"/>
                <a:gd name="T77" fmla="*/ 5 h 114"/>
                <a:gd name="T78" fmla="*/ 31 w 50"/>
                <a:gd name="T79" fmla="*/ 8 h 114"/>
                <a:gd name="T80" fmla="*/ 33 w 50"/>
                <a:gd name="T81" fmla="*/ 14 h 114"/>
                <a:gd name="T82" fmla="*/ 36 w 50"/>
                <a:gd name="T83" fmla="*/ 10 h 114"/>
                <a:gd name="T84" fmla="*/ 37 w 50"/>
                <a:gd name="T85" fmla="*/ 8 h 114"/>
                <a:gd name="T86" fmla="*/ 34 w 50"/>
                <a:gd name="T87" fmla="*/ 4 h 114"/>
                <a:gd name="T88" fmla="*/ 29 w 50"/>
                <a:gd name="T89" fmla="*/ 2 h 114"/>
                <a:gd name="T90" fmla="*/ 23 w 50"/>
                <a:gd name="T91" fmla="*/ 3 h 114"/>
                <a:gd name="T92" fmla="*/ 23 w 50"/>
                <a:gd name="T93" fmla="*/ 6 h 114"/>
                <a:gd name="T94" fmla="*/ 19 w 50"/>
                <a:gd name="T95" fmla="*/ 4 h 114"/>
                <a:gd name="T96" fmla="*/ 18 w 50"/>
                <a:gd name="T97" fmla="*/ 6 h 114"/>
                <a:gd name="T98" fmla="*/ 3 w 50"/>
                <a:gd name="T99" fmla="*/ 49 h 114"/>
                <a:gd name="T100" fmla="*/ 5 w 50"/>
                <a:gd name="T101" fmla="*/ 49 h 114"/>
                <a:gd name="T102" fmla="*/ 13 w 50"/>
                <a:gd name="T103" fmla="*/ 57 h 114"/>
                <a:gd name="T104" fmla="*/ 17 w 50"/>
                <a:gd name="T105" fmla="*/ 60 h 114"/>
                <a:gd name="T106" fmla="*/ 22 w 50"/>
                <a:gd name="T107" fmla="*/ 63 h 114"/>
                <a:gd name="T108" fmla="*/ 20 w 50"/>
                <a:gd name="T109" fmla="*/ 71 h 114"/>
                <a:gd name="T110" fmla="*/ 22 w 50"/>
                <a:gd name="T111" fmla="*/ 7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 h="114">
                  <a:moveTo>
                    <a:pt x="23" y="79"/>
                  </a:moveTo>
                  <a:cubicBezTo>
                    <a:pt x="23" y="79"/>
                    <a:pt x="25" y="80"/>
                    <a:pt x="25" y="81"/>
                  </a:cubicBezTo>
                  <a:cubicBezTo>
                    <a:pt x="26" y="81"/>
                    <a:pt x="27" y="84"/>
                    <a:pt x="27" y="84"/>
                  </a:cubicBezTo>
                  <a:cubicBezTo>
                    <a:pt x="27" y="85"/>
                    <a:pt x="27" y="86"/>
                    <a:pt x="27" y="87"/>
                  </a:cubicBezTo>
                  <a:cubicBezTo>
                    <a:pt x="27" y="87"/>
                    <a:pt x="27" y="88"/>
                    <a:pt x="27" y="88"/>
                  </a:cubicBezTo>
                  <a:cubicBezTo>
                    <a:pt x="27" y="88"/>
                    <a:pt x="27" y="91"/>
                    <a:pt x="27" y="91"/>
                  </a:cubicBezTo>
                  <a:cubicBezTo>
                    <a:pt x="27" y="92"/>
                    <a:pt x="26" y="95"/>
                    <a:pt x="26" y="97"/>
                  </a:cubicBezTo>
                  <a:cubicBezTo>
                    <a:pt x="26" y="98"/>
                    <a:pt x="27" y="100"/>
                    <a:pt x="27" y="100"/>
                  </a:cubicBezTo>
                  <a:cubicBezTo>
                    <a:pt x="27" y="100"/>
                    <a:pt x="27" y="101"/>
                    <a:pt x="27" y="101"/>
                  </a:cubicBezTo>
                  <a:cubicBezTo>
                    <a:pt x="27" y="101"/>
                    <a:pt x="26" y="103"/>
                    <a:pt x="26" y="103"/>
                  </a:cubicBezTo>
                  <a:cubicBezTo>
                    <a:pt x="27" y="103"/>
                    <a:pt x="26" y="104"/>
                    <a:pt x="26" y="104"/>
                  </a:cubicBezTo>
                  <a:cubicBezTo>
                    <a:pt x="26" y="105"/>
                    <a:pt x="27" y="108"/>
                    <a:pt x="27" y="108"/>
                  </a:cubicBezTo>
                  <a:cubicBezTo>
                    <a:pt x="27" y="109"/>
                    <a:pt x="28" y="111"/>
                    <a:pt x="28" y="111"/>
                  </a:cubicBezTo>
                  <a:cubicBezTo>
                    <a:pt x="28" y="112"/>
                    <a:pt x="29" y="113"/>
                    <a:pt x="29" y="113"/>
                  </a:cubicBezTo>
                  <a:cubicBezTo>
                    <a:pt x="29" y="114"/>
                    <a:pt x="29" y="114"/>
                    <a:pt x="29" y="114"/>
                  </a:cubicBezTo>
                  <a:cubicBezTo>
                    <a:pt x="29" y="114"/>
                    <a:pt x="30" y="114"/>
                    <a:pt x="30" y="114"/>
                  </a:cubicBezTo>
                  <a:cubicBezTo>
                    <a:pt x="30" y="114"/>
                    <a:pt x="32" y="114"/>
                    <a:pt x="32" y="114"/>
                  </a:cubicBezTo>
                  <a:cubicBezTo>
                    <a:pt x="33" y="114"/>
                    <a:pt x="33" y="114"/>
                    <a:pt x="32" y="113"/>
                  </a:cubicBezTo>
                  <a:cubicBezTo>
                    <a:pt x="32" y="113"/>
                    <a:pt x="32" y="112"/>
                    <a:pt x="32" y="112"/>
                  </a:cubicBezTo>
                  <a:cubicBezTo>
                    <a:pt x="31" y="112"/>
                    <a:pt x="31" y="110"/>
                    <a:pt x="31" y="110"/>
                  </a:cubicBezTo>
                  <a:cubicBezTo>
                    <a:pt x="32" y="109"/>
                    <a:pt x="33" y="109"/>
                    <a:pt x="33" y="108"/>
                  </a:cubicBezTo>
                  <a:cubicBezTo>
                    <a:pt x="33" y="108"/>
                    <a:pt x="33" y="106"/>
                    <a:pt x="33" y="106"/>
                  </a:cubicBezTo>
                  <a:cubicBezTo>
                    <a:pt x="32" y="106"/>
                    <a:pt x="33" y="104"/>
                    <a:pt x="32" y="103"/>
                  </a:cubicBezTo>
                  <a:cubicBezTo>
                    <a:pt x="32" y="103"/>
                    <a:pt x="34" y="102"/>
                    <a:pt x="34" y="101"/>
                  </a:cubicBezTo>
                  <a:cubicBezTo>
                    <a:pt x="34" y="100"/>
                    <a:pt x="36" y="100"/>
                    <a:pt x="36" y="99"/>
                  </a:cubicBezTo>
                  <a:cubicBezTo>
                    <a:pt x="37" y="99"/>
                    <a:pt x="37" y="97"/>
                    <a:pt x="37" y="97"/>
                  </a:cubicBezTo>
                  <a:cubicBezTo>
                    <a:pt x="37" y="96"/>
                    <a:pt x="38" y="96"/>
                    <a:pt x="38" y="96"/>
                  </a:cubicBezTo>
                  <a:cubicBezTo>
                    <a:pt x="39" y="96"/>
                    <a:pt x="39" y="95"/>
                    <a:pt x="39" y="95"/>
                  </a:cubicBezTo>
                  <a:cubicBezTo>
                    <a:pt x="39" y="95"/>
                    <a:pt x="40" y="95"/>
                    <a:pt x="40" y="94"/>
                  </a:cubicBezTo>
                  <a:cubicBezTo>
                    <a:pt x="40" y="94"/>
                    <a:pt x="41" y="92"/>
                    <a:pt x="41" y="92"/>
                  </a:cubicBezTo>
                  <a:cubicBezTo>
                    <a:pt x="42" y="91"/>
                    <a:pt x="42" y="90"/>
                    <a:pt x="42" y="90"/>
                  </a:cubicBezTo>
                  <a:cubicBezTo>
                    <a:pt x="42" y="89"/>
                    <a:pt x="43" y="88"/>
                    <a:pt x="43" y="88"/>
                  </a:cubicBezTo>
                  <a:cubicBezTo>
                    <a:pt x="43" y="88"/>
                    <a:pt x="45" y="87"/>
                    <a:pt x="45" y="87"/>
                  </a:cubicBezTo>
                  <a:cubicBezTo>
                    <a:pt x="46" y="87"/>
                    <a:pt x="46" y="84"/>
                    <a:pt x="46" y="83"/>
                  </a:cubicBezTo>
                  <a:cubicBezTo>
                    <a:pt x="46" y="82"/>
                    <a:pt x="47" y="80"/>
                    <a:pt x="47" y="80"/>
                  </a:cubicBezTo>
                  <a:cubicBezTo>
                    <a:pt x="47" y="80"/>
                    <a:pt x="48" y="79"/>
                    <a:pt x="48" y="79"/>
                  </a:cubicBezTo>
                  <a:cubicBezTo>
                    <a:pt x="48" y="79"/>
                    <a:pt x="48" y="78"/>
                    <a:pt x="48" y="78"/>
                  </a:cubicBezTo>
                  <a:cubicBezTo>
                    <a:pt x="49" y="77"/>
                    <a:pt x="50" y="76"/>
                    <a:pt x="50" y="76"/>
                  </a:cubicBezTo>
                  <a:cubicBezTo>
                    <a:pt x="50" y="76"/>
                    <a:pt x="50" y="75"/>
                    <a:pt x="50" y="74"/>
                  </a:cubicBezTo>
                  <a:cubicBezTo>
                    <a:pt x="50" y="74"/>
                    <a:pt x="50" y="74"/>
                    <a:pt x="50" y="74"/>
                  </a:cubicBezTo>
                  <a:cubicBezTo>
                    <a:pt x="50" y="73"/>
                    <a:pt x="50" y="73"/>
                    <a:pt x="50" y="73"/>
                  </a:cubicBezTo>
                  <a:cubicBezTo>
                    <a:pt x="50" y="72"/>
                    <a:pt x="49" y="71"/>
                    <a:pt x="49" y="71"/>
                  </a:cubicBezTo>
                  <a:cubicBezTo>
                    <a:pt x="48" y="71"/>
                    <a:pt x="47" y="70"/>
                    <a:pt x="47" y="70"/>
                  </a:cubicBezTo>
                  <a:cubicBezTo>
                    <a:pt x="46" y="70"/>
                    <a:pt x="45" y="70"/>
                    <a:pt x="44" y="70"/>
                  </a:cubicBezTo>
                  <a:cubicBezTo>
                    <a:pt x="44" y="70"/>
                    <a:pt x="43" y="69"/>
                    <a:pt x="42" y="68"/>
                  </a:cubicBezTo>
                  <a:cubicBezTo>
                    <a:pt x="42" y="68"/>
                    <a:pt x="40" y="68"/>
                    <a:pt x="40" y="68"/>
                  </a:cubicBezTo>
                  <a:cubicBezTo>
                    <a:pt x="40" y="68"/>
                    <a:pt x="40" y="66"/>
                    <a:pt x="38" y="65"/>
                  </a:cubicBezTo>
                  <a:cubicBezTo>
                    <a:pt x="37" y="64"/>
                    <a:pt x="35" y="63"/>
                    <a:pt x="35" y="62"/>
                  </a:cubicBezTo>
                  <a:cubicBezTo>
                    <a:pt x="35" y="62"/>
                    <a:pt x="33" y="60"/>
                    <a:pt x="32" y="60"/>
                  </a:cubicBezTo>
                  <a:cubicBezTo>
                    <a:pt x="32" y="60"/>
                    <a:pt x="31" y="60"/>
                    <a:pt x="30" y="60"/>
                  </a:cubicBezTo>
                  <a:cubicBezTo>
                    <a:pt x="30" y="60"/>
                    <a:pt x="30" y="59"/>
                    <a:pt x="29" y="58"/>
                  </a:cubicBezTo>
                  <a:cubicBezTo>
                    <a:pt x="29" y="58"/>
                    <a:pt x="27" y="58"/>
                    <a:pt x="27" y="58"/>
                  </a:cubicBezTo>
                  <a:cubicBezTo>
                    <a:pt x="27" y="58"/>
                    <a:pt x="26" y="58"/>
                    <a:pt x="26" y="58"/>
                  </a:cubicBezTo>
                  <a:cubicBezTo>
                    <a:pt x="26" y="58"/>
                    <a:pt x="25" y="58"/>
                    <a:pt x="25" y="58"/>
                  </a:cubicBezTo>
                  <a:cubicBezTo>
                    <a:pt x="25" y="58"/>
                    <a:pt x="24" y="60"/>
                    <a:pt x="23" y="60"/>
                  </a:cubicBezTo>
                  <a:cubicBezTo>
                    <a:pt x="23" y="61"/>
                    <a:pt x="22" y="60"/>
                    <a:pt x="22" y="60"/>
                  </a:cubicBezTo>
                  <a:cubicBezTo>
                    <a:pt x="22" y="60"/>
                    <a:pt x="20" y="60"/>
                    <a:pt x="20" y="60"/>
                  </a:cubicBezTo>
                  <a:cubicBezTo>
                    <a:pt x="20" y="60"/>
                    <a:pt x="19" y="58"/>
                    <a:pt x="19" y="58"/>
                  </a:cubicBezTo>
                  <a:cubicBezTo>
                    <a:pt x="19" y="57"/>
                    <a:pt x="18" y="55"/>
                    <a:pt x="18" y="55"/>
                  </a:cubicBezTo>
                  <a:cubicBezTo>
                    <a:pt x="17" y="55"/>
                    <a:pt x="17" y="53"/>
                    <a:pt x="17" y="52"/>
                  </a:cubicBezTo>
                  <a:cubicBezTo>
                    <a:pt x="17" y="52"/>
                    <a:pt x="15" y="51"/>
                    <a:pt x="15" y="51"/>
                  </a:cubicBezTo>
                  <a:cubicBezTo>
                    <a:pt x="15" y="51"/>
                    <a:pt x="14" y="52"/>
                    <a:pt x="13" y="52"/>
                  </a:cubicBezTo>
                  <a:cubicBezTo>
                    <a:pt x="13" y="53"/>
                    <a:pt x="10" y="52"/>
                    <a:pt x="10" y="50"/>
                  </a:cubicBezTo>
                  <a:cubicBezTo>
                    <a:pt x="11" y="48"/>
                    <a:pt x="12" y="46"/>
                    <a:pt x="13" y="45"/>
                  </a:cubicBezTo>
                  <a:cubicBezTo>
                    <a:pt x="13" y="45"/>
                    <a:pt x="15" y="45"/>
                    <a:pt x="16" y="45"/>
                  </a:cubicBezTo>
                  <a:cubicBezTo>
                    <a:pt x="16" y="46"/>
                    <a:pt x="17" y="45"/>
                    <a:pt x="17" y="45"/>
                  </a:cubicBezTo>
                  <a:cubicBezTo>
                    <a:pt x="17" y="45"/>
                    <a:pt x="19" y="45"/>
                    <a:pt x="19" y="45"/>
                  </a:cubicBezTo>
                  <a:cubicBezTo>
                    <a:pt x="20" y="46"/>
                    <a:pt x="21" y="48"/>
                    <a:pt x="21" y="48"/>
                  </a:cubicBezTo>
                  <a:cubicBezTo>
                    <a:pt x="22" y="48"/>
                    <a:pt x="22" y="47"/>
                    <a:pt x="22" y="46"/>
                  </a:cubicBezTo>
                  <a:cubicBezTo>
                    <a:pt x="22" y="46"/>
                    <a:pt x="22" y="45"/>
                    <a:pt x="22" y="45"/>
                  </a:cubicBezTo>
                  <a:cubicBezTo>
                    <a:pt x="21" y="44"/>
                    <a:pt x="22" y="42"/>
                    <a:pt x="23" y="41"/>
                  </a:cubicBezTo>
                  <a:cubicBezTo>
                    <a:pt x="24" y="41"/>
                    <a:pt x="25" y="39"/>
                    <a:pt x="25" y="39"/>
                  </a:cubicBezTo>
                  <a:cubicBezTo>
                    <a:pt x="25" y="39"/>
                    <a:pt x="26" y="39"/>
                    <a:pt x="26" y="39"/>
                  </a:cubicBezTo>
                  <a:cubicBezTo>
                    <a:pt x="26" y="39"/>
                    <a:pt x="26" y="37"/>
                    <a:pt x="26" y="36"/>
                  </a:cubicBezTo>
                  <a:cubicBezTo>
                    <a:pt x="26" y="36"/>
                    <a:pt x="28" y="35"/>
                    <a:pt x="29" y="35"/>
                  </a:cubicBezTo>
                  <a:cubicBezTo>
                    <a:pt x="29" y="34"/>
                    <a:pt x="29" y="33"/>
                    <a:pt x="29" y="33"/>
                  </a:cubicBezTo>
                  <a:cubicBezTo>
                    <a:pt x="29" y="33"/>
                    <a:pt x="31" y="31"/>
                    <a:pt x="31" y="31"/>
                  </a:cubicBezTo>
                  <a:cubicBezTo>
                    <a:pt x="32" y="31"/>
                    <a:pt x="33" y="32"/>
                    <a:pt x="33" y="32"/>
                  </a:cubicBezTo>
                  <a:cubicBezTo>
                    <a:pt x="33" y="32"/>
                    <a:pt x="34" y="31"/>
                    <a:pt x="34" y="31"/>
                  </a:cubicBezTo>
                  <a:cubicBezTo>
                    <a:pt x="35" y="30"/>
                    <a:pt x="34" y="29"/>
                    <a:pt x="34" y="29"/>
                  </a:cubicBezTo>
                  <a:cubicBezTo>
                    <a:pt x="34" y="29"/>
                    <a:pt x="34" y="28"/>
                    <a:pt x="34" y="28"/>
                  </a:cubicBezTo>
                  <a:cubicBezTo>
                    <a:pt x="35" y="28"/>
                    <a:pt x="35" y="27"/>
                    <a:pt x="35" y="26"/>
                  </a:cubicBezTo>
                  <a:cubicBezTo>
                    <a:pt x="35" y="26"/>
                    <a:pt x="36" y="27"/>
                    <a:pt x="37" y="26"/>
                  </a:cubicBezTo>
                  <a:cubicBezTo>
                    <a:pt x="38" y="26"/>
                    <a:pt x="37" y="27"/>
                    <a:pt x="37" y="28"/>
                  </a:cubicBezTo>
                  <a:cubicBezTo>
                    <a:pt x="36" y="29"/>
                    <a:pt x="37" y="29"/>
                    <a:pt x="38" y="29"/>
                  </a:cubicBezTo>
                  <a:cubicBezTo>
                    <a:pt x="38" y="29"/>
                    <a:pt x="38" y="30"/>
                    <a:pt x="38" y="30"/>
                  </a:cubicBezTo>
                  <a:cubicBezTo>
                    <a:pt x="38" y="30"/>
                    <a:pt x="39" y="30"/>
                    <a:pt x="39" y="30"/>
                  </a:cubicBezTo>
                  <a:cubicBezTo>
                    <a:pt x="40" y="30"/>
                    <a:pt x="40" y="29"/>
                    <a:pt x="40" y="29"/>
                  </a:cubicBezTo>
                  <a:cubicBezTo>
                    <a:pt x="40" y="28"/>
                    <a:pt x="39" y="28"/>
                    <a:pt x="39" y="27"/>
                  </a:cubicBezTo>
                  <a:cubicBezTo>
                    <a:pt x="39" y="27"/>
                    <a:pt x="39" y="24"/>
                    <a:pt x="39" y="24"/>
                  </a:cubicBezTo>
                  <a:cubicBezTo>
                    <a:pt x="39" y="23"/>
                    <a:pt x="38" y="22"/>
                    <a:pt x="38" y="22"/>
                  </a:cubicBezTo>
                  <a:cubicBezTo>
                    <a:pt x="37" y="22"/>
                    <a:pt x="37" y="21"/>
                    <a:pt x="37" y="21"/>
                  </a:cubicBezTo>
                  <a:cubicBezTo>
                    <a:pt x="36" y="20"/>
                    <a:pt x="36" y="19"/>
                    <a:pt x="36" y="19"/>
                  </a:cubicBezTo>
                  <a:cubicBezTo>
                    <a:pt x="36" y="19"/>
                    <a:pt x="35" y="18"/>
                    <a:pt x="35" y="17"/>
                  </a:cubicBezTo>
                  <a:cubicBezTo>
                    <a:pt x="34" y="16"/>
                    <a:pt x="34" y="16"/>
                    <a:pt x="34" y="17"/>
                  </a:cubicBezTo>
                  <a:cubicBezTo>
                    <a:pt x="34" y="17"/>
                    <a:pt x="33" y="17"/>
                    <a:pt x="33" y="17"/>
                  </a:cubicBezTo>
                  <a:cubicBezTo>
                    <a:pt x="32" y="17"/>
                    <a:pt x="32" y="16"/>
                    <a:pt x="32" y="15"/>
                  </a:cubicBezTo>
                  <a:cubicBezTo>
                    <a:pt x="32" y="15"/>
                    <a:pt x="30" y="14"/>
                    <a:pt x="30" y="14"/>
                  </a:cubicBezTo>
                  <a:cubicBezTo>
                    <a:pt x="30" y="14"/>
                    <a:pt x="29" y="14"/>
                    <a:pt x="28" y="13"/>
                  </a:cubicBezTo>
                  <a:cubicBezTo>
                    <a:pt x="28" y="13"/>
                    <a:pt x="27" y="13"/>
                    <a:pt x="27" y="13"/>
                  </a:cubicBezTo>
                  <a:cubicBezTo>
                    <a:pt x="27" y="13"/>
                    <a:pt x="27" y="17"/>
                    <a:pt x="27" y="18"/>
                  </a:cubicBezTo>
                  <a:cubicBezTo>
                    <a:pt x="27" y="19"/>
                    <a:pt x="26" y="20"/>
                    <a:pt x="25" y="20"/>
                  </a:cubicBezTo>
                  <a:cubicBezTo>
                    <a:pt x="25" y="20"/>
                    <a:pt x="25" y="21"/>
                    <a:pt x="26" y="21"/>
                  </a:cubicBezTo>
                  <a:cubicBezTo>
                    <a:pt x="26" y="21"/>
                    <a:pt x="25" y="22"/>
                    <a:pt x="25" y="23"/>
                  </a:cubicBezTo>
                  <a:cubicBezTo>
                    <a:pt x="25" y="23"/>
                    <a:pt x="24" y="23"/>
                    <a:pt x="24" y="22"/>
                  </a:cubicBezTo>
                  <a:cubicBezTo>
                    <a:pt x="24" y="21"/>
                    <a:pt x="23" y="20"/>
                    <a:pt x="23" y="20"/>
                  </a:cubicBezTo>
                  <a:cubicBezTo>
                    <a:pt x="23" y="21"/>
                    <a:pt x="22" y="20"/>
                    <a:pt x="22" y="20"/>
                  </a:cubicBezTo>
                  <a:cubicBezTo>
                    <a:pt x="22" y="20"/>
                    <a:pt x="20" y="19"/>
                    <a:pt x="19" y="19"/>
                  </a:cubicBezTo>
                  <a:cubicBezTo>
                    <a:pt x="19" y="19"/>
                    <a:pt x="18" y="17"/>
                    <a:pt x="18" y="17"/>
                  </a:cubicBezTo>
                  <a:cubicBezTo>
                    <a:pt x="18" y="17"/>
                    <a:pt x="18" y="16"/>
                    <a:pt x="18" y="16"/>
                  </a:cubicBezTo>
                  <a:cubicBezTo>
                    <a:pt x="18" y="16"/>
                    <a:pt x="19" y="15"/>
                    <a:pt x="20" y="14"/>
                  </a:cubicBezTo>
                  <a:cubicBezTo>
                    <a:pt x="20" y="14"/>
                    <a:pt x="21" y="12"/>
                    <a:pt x="22" y="12"/>
                  </a:cubicBezTo>
                  <a:cubicBezTo>
                    <a:pt x="22" y="11"/>
                    <a:pt x="23" y="11"/>
                    <a:pt x="23" y="10"/>
                  </a:cubicBezTo>
                  <a:cubicBezTo>
                    <a:pt x="22" y="10"/>
                    <a:pt x="25" y="9"/>
                    <a:pt x="25" y="9"/>
                  </a:cubicBezTo>
                  <a:cubicBezTo>
                    <a:pt x="26" y="9"/>
                    <a:pt x="26" y="7"/>
                    <a:pt x="27" y="7"/>
                  </a:cubicBezTo>
                  <a:cubicBezTo>
                    <a:pt x="27" y="6"/>
                    <a:pt x="26" y="5"/>
                    <a:pt x="26" y="5"/>
                  </a:cubicBezTo>
                  <a:cubicBezTo>
                    <a:pt x="26" y="5"/>
                    <a:pt x="27" y="5"/>
                    <a:pt x="27" y="5"/>
                  </a:cubicBezTo>
                  <a:cubicBezTo>
                    <a:pt x="28" y="6"/>
                    <a:pt x="29" y="5"/>
                    <a:pt x="29" y="5"/>
                  </a:cubicBezTo>
                  <a:cubicBezTo>
                    <a:pt x="30" y="5"/>
                    <a:pt x="31" y="6"/>
                    <a:pt x="31" y="6"/>
                  </a:cubicBezTo>
                  <a:cubicBezTo>
                    <a:pt x="31" y="8"/>
                    <a:pt x="31" y="8"/>
                    <a:pt x="31" y="8"/>
                  </a:cubicBezTo>
                  <a:cubicBezTo>
                    <a:pt x="31" y="10"/>
                    <a:pt x="31" y="10"/>
                    <a:pt x="31" y="10"/>
                  </a:cubicBezTo>
                  <a:cubicBezTo>
                    <a:pt x="29" y="11"/>
                    <a:pt x="28" y="12"/>
                    <a:pt x="29" y="12"/>
                  </a:cubicBezTo>
                  <a:cubicBezTo>
                    <a:pt x="30" y="12"/>
                    <a:pt x="33" y="13"/>
                    <a:pt x="33" y="14"/>
                  </a:cubicBezTo>
                  <a:cubicBezTo>
                    <a:pt x="34" y="14"/>
                    <a:pt x="34" y="13"/>
                    <a:pt x="35" y="12"/>
                  </a:cubicBezTo>
                  <a:cubicBezTo>
                    <a:pt x="35" y="12"/>
                    <a:pt x="35" y="10"/>
                    <a:pt x="35" y="10"/>
                  </a:cubicBezTo>
                  <a:cubicBezTo>
                    <a:pt x="34" y="10"/>
                    <a:pt x="36" y="10"/>
                    <a:pt x="36" y="10"/>
                  </a:cubicBezTo>
                  <a:cubicBezTo>
                    <a:pt x="36" y="11"/>
                    <a:pt x="37" y="10"/>
                    <a:pt x="37" y="10"/>
                  </a:cubicBezTo>
                  <a:cubicBezTo>
                    <a:pt x="37" y="10"/>
                    <a:pt x="37" y="9"/>
                    <a:pt x="37" y="8"/>
                  </a:cubicBezTo>
                  <a:cubicBezTo>
                    <a:pt x="37" y="8"/>
                    <a:pt x="37" y="8"/>
                    <a:pt x="37" y="8"/>
                  </a:cubicBezTo>
                  <a:cubicBezTo>
                    <a:pt x="37" y="7"/>
                    <a:pt x="35" y="7"/>
                    <a:pt x="35" y="7"/>
                  </a:cubicBezTo>
                  <a:cubicBezTo>
                    <a:pt x="35" y="6"/>
                    <a:pt x="35" y="6"/>
                    <a:pt x="35" y="5"/>
                  </a:cubicBezTo>
                  <a:cubicBezTo>
                    <a:pt x="35" y="5"/>
                    <a:pt x="35" y="4"/>
                    <a:pt x="34" y="4"/>
                  </a:cubicBezTo>
                  <a:cubicBezTo>
                    <a:pt x="34" y="3"/>
                    <a:pt x="33" y="3"/>
                    <a:pt x="32" y="3"/>
                  </a:cubicBezTo>
                  <a:cubicBezTo>
                    <a:pt x="32" y="3"/>
                    <a:pt x="32" y="2"/>
                    <a:pt x="31" y="2"/>
                  </a:cubicBezTo>
                  <a:cubicBezTo>
                    <a:pt x="31" y="2"/>
                    <a:pt x="29" y="2"/>
                    <a:pt x="29" y="2"/>
                  </a:cubicBezTo>
                  <a:cubicBezTo>
                    <a:pt x="28" y="2"/>
                    <a:pt x="28" y="0"/>
                    <a:pt x="27" y="1"/>
                  </a:cubicBezTo>
                  <a:cubicBezTo>
                    <a:pt x="26" y="1"/>
                    <a:pt x="25" y="0"/>
                    <a:pt x="25" y="0"/>
                  </a:cubicBezTo>
                  <a:cubicBezTo>
                    <a:pt x="25" y="0"/>
                    <a:pt x="23" y="2"/>
                    <a:pt x="23" y="3"/>
                  </a:cubicBezTo>
                  <a:cubicBezTo>
                    <a:pt x="23" y="4"/>
                    <a:pt x="24" y="6"/>
                    <a:pt x="24" y="6"/>
                  </a:cubicBezTo>
                  <a:cubicBezTo>
                    <a:pt x="24" y="6"/>
                    <a:pt x="24" y="7"/>
                    <a:pt x="24" y="7"/>
                  </a:cubicBezTo>
                  <a:cubicBezTo>
                    <a:pt x="23" y="7"/>
                    <a:pt x="23" y="7"/>
                    <a:pt x="23" y="6"/>
                  </a:cubicBezTo>
                  <a:cubicBezTo>
                    <a:pt x="23" y="6"/>
                    <a:pt x="22" y="5"/>
                    <a:pt x="22" y="4"/>
                  </a:cubicBezTo>
                  <a:cubicBezTo>
                    <a:pt x="22" y="4"/>
                    <a:pt x="21" y="4"/>
                    <a:pt x="20" y="3"/>
                  </a:cubicBezTo>
                  <a:cubicBezTo>
                    <a:pt x="20" y="4"/>
                    <a:pt x="20" y="4"/>
                    <a:pt x="19" y="4"/>
                  </a:cubicBezTo>
                  <a:cubicBezTo>
                    <a:pt x="19" y="5"/>
                    <a:pt x="19" y="6"/>
                    <a:pt x="19" y="6"/>
                  </a:cubicBezTo>
                  <a:cubicBezTo>
                    <a:pt x="19" y="7"/>
                    <a:pt x="18" y="7"/>
                    <a:pt x="18" y="7"/>
                  </a:cubicBezTo>
                  <a:cubicBezTo>
                    <a:pt x="18" y="6"/>
                    <a:pt x="18" y="6"/>
                    <a:pt x="18" y="6"/>
                  </a:cubicBezTo>
                  <a:cubicBezTo>
                    <a:pt x="8" y="18"/>
                    <a:pt x="2" y="31"/>
                    <a:pt x="0" y="47"/>
                  </a:cubicBezTo>
                  <a:cubicBezTo>
                    <a:pt x="1" y="47"/>
                    <a:pt x="1" y="48"/>
                    <a:pt x="1" y="48"/>
                  </a:cubicBezTo>
                  <a:cubicBezTo>
                    <a:pt x="1" y="49"/>
                    <a:pt x="3" y="49"/>
                    <a:pt x="3" y="49"/>
                  </a:cubicBezTo>
                  <a:cubicBezTo>
                    <a:pt x="3" y="49"/>
                    <a:pt x="3" y="48"/>
                    <a:pt x="3" y="48"/>
                  </a:cubicBezTo>
                  <a:cubicBezTo>
                    <a:pt x="3" y="47"/>
                    <a:pt x="3" y="47"/>
                    <a:pt x="3" y="47"/>
                  </a:cubicBezTo>
                  <a:cubicBezTo>
                    <a:pt x="3" y="48"/>
                    <a:pt x="4" y="49"/>
                    <a:pt x="5" y="49"/>
                  </a:cubicBezTo>
                  <a:cubicBezTo>
                    <a:pt x="5" y="50"/>
                    <a:pt x="5" y="53"/>
                    <a:pt x="6" y="53"/>
                  </a:cubicBezTo>
                  <a:cubicBezTo>
                    <a:pt x="6" y="54"/>
                    <a:pt x="10" y="55"/>
                    <a:pt x="11" y="56"/>
                  </a:cubicBezTo>
                  <a:cubicBezTo>
                    <a:pt x="12" y="56"/>
                    <a:pt x="13" y="57"/>
                    <a:pt x="13" y="57"/>
                  </a:cubicBezTo>
                  <a:cubicBezTo>
                    <a:pt x="14" y="58"/>
                    <a:pt x="15" y="58"/>
                    <a:pt x="15" y="58"/>
                  </a:cubicBezTo>
                  <a:cubicBezTo>
                    <a:pt x="16" y="58"/>
                    <a:pt x="16" y="59"/>
                    <a:pt x="17" y="59"/>
                  </a:cubicBezTo>
                  <a:cubicBezTo>
                    <a:pt x="17" y="60"/>
                    <a:pt x="17" y="60"/>
                    <a:pt x="17" y="60"/>
                  </a:cubicBezTo>
                  <a:cubicBezTo>
                    <a:pt x="17" y="60"/>
                    <a:pt x="19" y="61"/>
                    <a:pt x="20" y="62"/>
                  </a:cubicBezTo>
                  <a:cubicBezTo>
                    <a:pt x="20" y="62"/>
                    <a:pt x="21" y="62"/>
                    <a:pt x="21" y="62"/>
                  </a:cubicBezTo>
                  <a:cubicBezTo>
                    <a:pt x="21" y="62"/>
                    <a:pt x="22" y="63"/>
                    <a:pt x="22" y="63"/>
                  </a:cubicBezTo>
                  <a:cubicBezTo>
                    <a:pt x="22" y="64"/>
                    <a:pt x="22" y="65"/>
                    <a:pt x="22" y="65"/>
                  </a:cubicBezTo>
                  <a:cubicBezTo>
                    <a:pt x="22" y="65"/>
                    <a:pt x="21" y="67"/>
                    <a:pt x="21" y="67"/>
                  </a:cubicBezTo>
                  <a:cubicBezTo>
                    <a:pt x="21" y="68"/>
                    <a:pt x="20" y="71"/>
                    <a:pt x="20" y="71"/>
                  </a:cubicBezTo>
                  <a:cubicBezTo>
                    <a:pt x="20" y="72"/>
                    <a:pt x="21" y="73"/>
                    <a:pt x="22" y="73"/>
                  </a:cubicBezTo>
                  <a:cubicBezTo>
                    <a:pt x="22" y="73"/>
                    <a:pt x="22" y="74"/>
                    <a:pt x="22" y="74"/>
                  </a:cubicBezTo>
                  <a:cubicBezTo>
                    <a:pt x="21" y="74"/>
                    <a:pt x="21" y="77"/>
                    <a:pt x="22" y="77"/>
                  </a:cubicBezTo>
                  <a:cubicBezTo>
                    <a:pt x="23" y="77"/>
                    <a:pt x="23" y="79"/>
                    <a:pt x="23" y="79"/>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7" name="Freeform 1354"/>
            <p:cNvSpPr>
              <a:spLocks/>
            </p:cNvSpPr>
            <p:nvPr/>
          </p:nvSpPr>
          <p:spPr bwMode="auto">
            <a:xfrm>
              <a:off x="4915" y="1672"/>
              <a:ext cx="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8" name="Freeform 1355"/>
            <p:cNvSpPr>
              <a:spLocks/>
            </p:cNvSpPr>
            <p:nvPr/>
          </p:nvSpPr>
          <p:spPr bwMode="auto">
            <a:xfrm>
              <a:off x="4896" y="1567"/>
              <a:ext cx="39" cy="27"/>
            </a:xfrm>
            <a:custGeom>
              <a:avLst/>
              <a:gdLst>
                <a:gd name="T0" fmla="*/ 3 w 16"/>
                <a:gd name="T1" fmla="*/ 11 h 11"/>
                <a:gd name="T2" fmla="*/ 6 w 16"/>
                <a:gd name="T3" fmla="*/ 10 h 11"/>
                <a:gd name="T4" fmla="*/ 6 w 16"/>
                <a:gd name="T5" fmla="*/ 9 h 11"/>
                <a:gd name="T6" fmla="*/ 6 w 16"/>
                <a:gd name="T7" fmla="*/ 9 h 11"/>
                <a:gd name="T8" fmla="*/ 7 w 16"/>
                <a:gd name="T9" fmla="*/ 7 h 11"/>
                <a:gd name="T10" fmla="*/ 10 w 16"/>
                <a:gd name="T11" fmla="*/ 5 h 11"/>
                <a:gd name="T12" fmla="*/ 12 w 16"/>
                <a:gd name="T13" fmla="*/ 4 h 11"/>
                <a:gd name="T14" fmla="*/ 13 w 16"/>
                <a:gd name="T15" fmla="*/ 3 h 11"/>
                <a:gd name="T16" fmla="*/ 15 w 16"/>
                <a:gd name="T17" fmla="*/ 1 h 11"/>
                <a:gd name="T18" fmla="*/ 16 w 16"/>
                <a:gd name="T19" fmla="*/ 0 h 11"/>
                <a:gd name="T20" fmla="*/ 10 w 16"/>
                <a:gd name="T21" fmla="*/ 4 h 11"/>
                <a:gd name="T22" fmla="*/ 0 w 16"/>
                <a:gd name="T23" fmla="*/ 11 h 11"/>
                <a:gd name="T24" fmla="*/ 3 w 16"/>
                <a:gd name="T2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1">
                  <a:moveTo>
                    <a:pt x="3" y="11"/>
                  </a:moveTo>
                  <a:cubicBezTo>
                    <a:pt x="4" y="11"/>
                    <a:pt x="6" y="11"/>
                    <a:pt x="6" y="10"/>
                  </a:cubicBezTo>
                  <a:cubicBezTo>
                    <a:pt x="6" y="10"/>
                    <a:pt x="6" y="9"/>
                    <a:pt x="6" y="9"/>
                  </a:cubicBezTo>
                  <a:cubicBezTo>
                    <a:pt x="6" y="9"/>
                    <a:pt x="6" y="9"/>
                    <a:pt x="6" y="9"/>
                  </a:cubicBezTo>
                  <a:cubicBezTo>
                    <a:pt x="7" y="9"/>
                    <a:pt x="7" y="7"/>
                    <a:pt x="7" y="7"/>
                  </a:cubicBezTo>
                  <a:cubicBezTo>
                    <a:pt x="8" y="6"/>
                    <a:pt x="10" y="6"/>
                    <a:pt x="10" y="5"/>
                  </a:cubicBezTo>
                  <a:cubicBezTo>
                    <a:pt x="11" y="5"/>
                    <a:pt x="12" y="4"/>
                    <a:pt x="12" y="4"/>
                  </a:cubicBezTo>
                  <a:cubicBezTo>
                    <a:pt x="13" y="4"/>
                    <a:pt x="14" y="3"/>
                    <a:pt x="13" y="3"/>
                  </a:cubicBezTo>
                  <a:cubicBezTo>
                    <a:pt x="13" y="2"/>
                    <a:pt x="15" y="2"/>
                    <a:pt x="15" y="1"/>
                  </a:cubicBezTo>
                  <a:cubicBezTo>
                    <a:pt x="16" y="1"/>
                    <a:pt x="16" y="0"/>
                    <a:pt x="16" y="0"/>
                  </a:cubicBezTo>
                  <a:cubicBezTo>
                    <a:pt x="16" y="0"/>
                    <a:pt x="13" y="2"/>
                    <a:pt x="10" y="4"/>
                  </a:cubicBezTo>
                  <a:cubicBezTo>
                    <a:pt x="6" y="6"/>
                    <a:pt x="3" y="9"/>
                    <a:pt x="0" y="11"/>
                  </a:cubicBezTo>
                  <a:cubicBezTo>
                    <a:pt x="1" y="11"/>
                    <a:pt x="3" y="11"/>
                    <a:pt x="3" y="1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0" name="Freeform 1356"/>
            <p:cNvSpPr>
              <a:spLocks/>
            </p:cNvSpPr>
            <p:nvPr/>
          </p:nvSpPr>
          <p:spPr bwMode="auto">
            <a:xfrm>
              <a:off x="4975" y="1584"/>
              <a:ext cx="222" cy="241"/>
            </a:xfrm>
            <a:custGeom>
              <a:avLst/>
              <a:gdLst>
                <a:gd name="T0" fmla="*/ 32 w 93"/>
                <a:gd name="T1" fmla="*/ 93 h 101"/>
                <a:gd name="T2" fmla="*/ 38 w 93"/>
                <a:gd name="T3" fmla="*/ 73 h 101"/>
                <a:gd name="T4" fmla="*/ 39 w 93"/>
                <a:gd name="T5" fmla="*/ 64 h 101"/>
                <a:gd name="T6" fmla="*/ 33 w 93"/>
                <a:gd name="T7" fmla="*/ 53 h 101"/>
                <a:gd name="T8" fmla="*/ 42 w 93"/>
                <a:gd name="T9" fmla="*/ 62 h 101"/>
                <a:gd name="T10" fmla="*/ 47 w 93"/>
                <a:gd name="T11" fmla="*/ 54 h 101"/>
                <a:gd name="T12" fmla="*/ 43 w 93"/>
                <a:gd name="T13" fmla="*/ 49 h 101"/>
                <a:gd name="T14" fmla="*/ 50 w 93"/>
                <a:gd name="T15" fmla="*/ 54 h 101"/>
                <a:gd name="T16" fmla="*/ 55 w 93"/>
                <a:gd name="T17" fmla="*/ 57 h 101"/>
                <a:gd name="T18" fmla="*/ 59 w 93"/>
                <a:gd name="T19" fmla="*/ 66 h 101"/>
                <a:gd name="T20" fmla="*/ 63 w 93"/>
                <a:gd name="T21" fmla="*/ 60 h 101"/>
                <a:gd name="T22" fmla="*/ 69 w 93"/>
                <a:gd name="T23" fmla="*/ 58 h 101"/>
                <a:gd name="T24" fmla="*/ 73 w 93"/>
                <a:gd name="T25" fmla="*/ 64 h 101"/>
                <a:gd name="T26" fmla="*/ 76 w 93"/>
                <a:gd name="T27" fmla="*/ 69 h 101"/>
                <a:gd name="T28" fmla="*/ 77 w 93"/>
                <a:gd name="T29" fmla="*/ 66 h 101"/>
                <a:gd name="T30" fmla="*/ 81 w 93"/>
                <a:gd name="T31" fmla="*/ 57 h 101"/>
                <a:gd name="T32" fmla="*/ 86 w 93"/>
                <a:gd name="T33" fmla="*/ 47 h 101"/>
                <a:gd name="T34" fmla="*/ 87 w 93"/>
                <a:gd name="T35" fmla="*/ 42 h 101"/>
                <a:gd name="T36" fmla="*/ 92 w 93"/>
                <a:gd name="T37" fmla="*/ 38 h 101"/>
                <a:gd name="T38" fmla="*/ 73 w 93"/>
                <a:gd name="T39" fmla="*/ 5 h 101"/>
                <a:gd name="T40" fmla="*/ 68 w 93"/>
                <a:gd name="T41" fmla="*/ 1 h 101"/>
                <a:gd name="T42" fmla="*/ 62 w 93"/>
                <a:gd name="T43" fmla="*/ 3 h 101"/>
                <a:gd name="T44" fmla="*/ 55 w 93"/>
                <a:gd name="T45" fmla="*/ 6 h 101"/>
                <a:gd name="T46" fmla="*/ 52 w 93"/>
                <a:gd name="T47" fmla="*/ 8 h 101"/>
                <a:gd name="T48" fmla="*/ 44 w 93"/>
                <a:gd name="T49" fmla="*/ 10 h 101"/>
                <a:gd name="T50" fmla="*/ 37 w 93"/>
                <a:gd name="T51" fmla="*/ 12 h 101"/>
                <a:gd name="T52" fmla="*/ 29 w 93"/>
                <a:gd name="T53" fmla="*/ 10 h 101"/>
                <a:gd name="T54" fmla="*/ 22 w 93"/>
                <a:gd name="T55" fmla="*/ 10 h 101"/>
                <a:gd name="T56" fmla="*/ 16 w 93"/>
                <a:gd name="T57" fmla="*/ 16 h 101"/>
                <a:gd name="T58" fmla="*/ 15 w 93"/>
                <a:gd name="T59" fmla="*/ 25 h 101"/>
                <a:gd name="T60" fmla="*/ 11 w 93"/>
                <a:gd name="T61" fmla="*/ 30 h 101"/>
                <a:gd name="T62" fmla="*/ 9 w 93"/>
                <a:gd name="T63" fmla="*/ 23 h 101"/>
                <a:gd name="T64" fmla="*/ 8 w 93"/>
                <a:gd name="T65" fmla="*/ 26 h 101"/>
                <a:gd name="T66" fmla="*/ 9 w 93"/>
                <a:gd name="T67" fmla="*/ 31 h 101"/>
                <a:gd name="T68" fmla="*/ 8 w 93"/>
                <a:gd name="T69" fmla="*/ 34 h 101"/>
                <a:gd name="T70" fmla="*/ 4 w 93"/>
                <a:gd name="T71" fmla="*/ 39 h 101"/>
                <a:gd name="T72" fmla="*/ 10 w 93"/>
                <a:gd name="T73" fmla="*/ 41 h 101"/>
                <a:gd name="T74" fmla="*/ 17 w 93"/>
                <a:gd name="T75" fmla="*/ 40 h 101"/>
                <a:gd name="T76" fmla="*/ 19 w 93"/>
                <a:gd name="T77" fmla="*/ 43 h 101"/>
                <a:gd name="T78" fmla="*/ 20 w 93"/>
                <a:gd name="T79" fmla="*/ 38 h 101"/>
                <a:gd name="T80" fmla="*/ 23 w 93"/>
                <a:gd name="T81" fmla="*/ 41 h 101"/>
                <a:gd name="T82" fmla="*/ 26 w 93"/>
                <a:gd name="T83" fmla="*/ 45 h 101"/>
                <a:gd name="T84" fmla="*/ 26 w 93"/>
                <a:gd name="T85" fmla="*/ 42 h 101"/>
                <a:gd name="T86" fmla="*/ 31 w 93"/>
                <a:gd name="T87" fmla="*/ 45 h 101"/>
                <a:gd name="T88" fmla="*/ 26 w 93"/>
                <a:gd name="T89" fmla="*/ 47 h 101"/>
                <a:gd name="T90" fmla="*/ 17 w 93"/>
                <a:gd name="T91" fmla="*/ 43 h 101"/>
                <a:gd name="T92" fmla="*/ 5 w 93"/>
                <a:gd name="T93" fmla="*/ 45 h 101"/>
                <a:gd name="T94" fmla="*/ 0 w 93"/>
                <a:gd name="T95" fmla="*/ 55 h 101"/>
                <a:gd name="T96" fmla="*/ 8 w 93"/>
                <a:gd name="T97" fmla="*/ 70 h 101"/>
                <a:gd name="T98" fmla="*/ 14 w 93"/>
                <a:gd name="T99" fmla="*/ 70 h 101"/>
                <a:gd name="T100" fmla="*/ 18 w 93"/>
                <a:gd name="T101" fmla="*/ 82 h 101"/>
                <a:gd name="T102" fmla="*/ 21 w 93"/>
                <a:gd name="T103"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 h="101">
                  <a:moveTo>
                    <a:pt x="26" y="100"/>
                  </a:moveTo>
                  <a:cubicBezTo>
                    <a:pt x="27" y="100"/>
                    <a:pt x="29" y="97"/>
                    <a:pt x="29" y="97"/>
                  </a:cubicBezTo>
                  <a:cubicBezTo>
                    <a:pt x="30" y="96"/>
                    <a:pt x="30" y="94"/>
                    <a:pt x="31" y="94"/>
                  </a:cubicBezTo>
                  <a:cubicBezTo>
                    <a:pt x="31" y="94"/>
                    <a:pt x="31" y="93"/>
                    <a:pt x="32" y="93"/>
                  </a:cubicBezTo>
                  <a:cubicBezTo>
                    <a:pt x="32" y="93"/>
                    <a:pt x="33" y="89"/>
                    <a:pt x="34" y="88"/>
                  </a:cubicBezTo>
                  <a:cubicBezTo>
                    <a:pt x="35" y="87"/>
                    <a:pt x="36" y="82"/>
                    <a:pt x="36" y="81"/>
                  </a:cubicBezTo>
                  <a:cubicBezTo>
                    <a:pt x="36" y="79"/>
                    <a:pt x="36" y="76"/>
                    <a:pt x="37" y="75"/>
                  </a:cubicBezTo>
                  <a:cubicBezTo>
                    <a:pt x="37" y="75"/>
                    <a:pt x="38" y="73"/>
                    <a:pt x="38" y="73"/>
                  </a:cubicBezTo>
                  <a:cubicBezTo>
                    <a:pt x="39" y="73"/>
                    <a:pt x="41" y="70"/>
                    <a:pt x="41" y="69"/>
                  </a:cubicBezTo>
                  <a:cubicBezTo>
                    <a:pt x="42" y="67"/>
                    <a:pt x="43" y="65"/>
                    <a:pt x="43" y="64"/>
                  </a:cubicBezTo>
                  <a:cubicBezTo>
                    <a:pt x="42" y="64"/>
                    <a:pt x="41" y="63"/>
                    <a:pt x="41" y="64"/>
                  </a:cubicBezTo>
                  <a:cubicBezTo>
                    <a:pt x="40" y="64"/>
                    <a:pt x="39" y="64"/>
                    <a:pt x="39" y="64"/>
                  </a:cubicBezTo>
                  <a:cubicBezTo>
                    <a:pt x="38" y="64"/>
                    <a:pt x="37" y="62"/>
                    <a:pt x="36" y="61"/>
                  </a:cubicBezTo>
                  <a:cubicBezTo>
                    <a:pt x="36" y="61"/>
                    <a:pt x="35" y="58"/>
                    <a:pt x="35" y="58"/>
                  </a:cubicBezTo>
                  <a:cubicBezTo>
                    <a:pt x="35" y="57"/>
                    <a:pt x="34" y="56"/>
                    <a:pt x="33" y="55"/>
                  </a:cubicBezTo>
                  <a:cubicBezTo>
                    <a:pt x="33" y="55"/>
                    <a:pt x="33" y="54"/>
                    <a:pt x="33" y="53"/>
                  </a:cubicBezTo>
                  <a:cubicBezTo>
                    <a:pt x="33" y="53"/>
                    <a:pt x="33" y="53"/>
                    <a:pt x="33" y="54"/>
                  </a:cubicBezTo>
                  <a:cubicBezTo>
                    <a:pt x="34" y="55"/>
                    <a:pt x="35" y="57"/>
                    <a:pt x="36" y="58"/>
                  </a:cubicBezTo>
                  <a:cubicBezTo>
                    <a:pt x="36" y="59"/>
                    <a:pt x="38" y="61"/>
                    <a:pt x="38" y="62"/>
                  </a:cubicBezTo>
                  <a:cubicBezTo>
                    <a:pt x="38" y="63"/>
                    <a:pt x="41" y="62"/>
                    <a:pt x="42" y="62"/>
                  </a:cubicBezTo>
                  <a:cubicBezTo>
                    <a:pt x="43" y="61"/>
                    <a:pt x="44" y="61"/>
                    <a:pt x="44" y="60"/>
                  </a:cubicBezTo>
                  <a:cubicBezTo>
                    <a:pt x="44" y="60"/>
                    <a:pt x="46" y="59"/>
                    <a:pt x="46" y="59"/>
                  </a:cubicBezTo>
                  <a:cubicBezTo>
                    <a:pt x="47" y="59"/>
                    <a:pt x="47" y="57"/>
                    <a:pt x="48" y="57"/>
                  </a:cubicBezTo>
                  <a:cubicBezTo>
                    <a:pt x="48" y="56"/>
                    <a:pt x="47" y="55"/>
                    <a:pt x="47" y="54"/>
                  </a:cubicBezTo>
                  <a:cubicBezTo>
                    <a:pt x="47" y="54"/>
                    <a:pt x="45" y="53"/>
                    <a:pt x="45" y="53"/>
                  </a:cubicBezTo>
                  <a:cubicBezTo>
                    <a:pt x="45" y="54"/>
                    <a:pt x="44" y="52"/>
                    <a:pt x="44" y="52"/>
                  </a:cubicBezTo>
                  <a:cubicBezTo>
                    <a:pt x="43" y="51"/>
                    <a:pt x="42" y="51"/>
                    <a:pt x="42" y="50"/>
                  </a:cubicBezTo>
                  <a:cubicBezTo>
                    <a:pt x="42" y="50"/>
                    <a:pt x="42" y="49"/>
                    <a:pt x="43" y="49"/>
                  </a:cubicBezTo>
                  <a:cubicBezTo>
                    <a:pt x="43" y="49"/>
                    <a:pt x="45" y="51"/>
                    <a:pt x="46" y="51"/>
                  </a:cubicBezTo>
                  <a:cubicBezTo>
                    <a:pt x="46" y="52"/>
                    <a:pt x="47" y="54"/>
                    <a:pt x="47" y="54"/>
                  </a:cubicBezTo>
                  <a:cubicBezTo>
                    <a:pt x="47" y="54"/>
                    <a:pt x="49" y="54"/>
                    <a:pt x="49" y="54"/>
                  </a:cubicBezTo>
                  <a:cubicBezTo>
                    <a:pt x="50" y="54"/>
                    <a:pt x="50" y="54"/>
                    <a:pt x="50" y="54"/>
                  </a:cubicBezTo>
                  <a:cubicBezTo>
                    <a:pt x="51" y="54"/>
                    <a:pt x="51" y="54"/>
                    <a:pt x="51" y="54"/>
                  </a:cubicBezTo>
                  <a:cubicBezTo>
                    <a:pt x="53" y="54"/>
                    <a:pt x="53" y="54"/>
                    <a:pt x="53" y="54"/>
                  </a:cubicBezTo>
                  <a:cubicBezTo>
                    <a:pt x="54" y="55"/>
                    <a:pt x="54" y="55"/>
                    <a:pt x="54" y="56"/>
                  </a:cubicBezTo>
                  <a:cubicBezTo>
                    <a:pt x="54" y="56"/>
                    <a:pt x="54" y="57"/>
                    <a:pt x="55" y="57"/>
                  </a:cubicBezTo>
                  <a:cubicBezTo>
                    <a:pt x="55" y="57"/>
                    <a:pt x="55" y="58"/>
                    <a:pt x="55" y="58"/>
                  </a:cubicBezTo>
                  <a:cubicBezTo>
                    <a:pt x="56" y="59"/>
                    <a:pt x="57" y="60"/>
                    <a:pt x="57" y="61"/>
                  </a:cubicBezTo>
                  <a:cubicBezTo>
                    <a:pt x="57" y="62"/>
                    <a:pt x="58" y="64"/>
                    <a:pt x="58" y="64"/>
                  </a:cubicBezTo>
                  <a:cubicBezTo>
                    <a:pt x="58" y="64"/>
                    <a:pt x="59" y="66"/>
                    <a:pt x="59" y="66"/>
                  </a:cubicBezTo>
                  <a:cubicBezTo>
                    <a:pt x="59" y="66"/>
                    <a:pt x="59" y="67"/>
                    <a:pt x="60" y="67"/>
                  </a:cubicBezTo>
                  <a:cubicBezTo>
                    <a:pt x="60" y="67"/>
                    <a:pt x="61" y="64"/>
                    <a:pt x="61" y="63"/>
                  </a:cubicBezTo>
                  <a:cubicBezTo>
                    <a:pt x="61" y="62"/>
                    <a:pt x="62" y="61"/>
                    <a:pt x="62" y="61"/>
                  </a:cubicBezTo>
                  <a:cubicBezTo>
                    <a:pt x="62" y="61"/>
                    <a:pt x="63" y="61"/>
                    <a:pt x="63" y="60"/>
                  </a:cubicBezTo>
                  <a:cubicBezTo>
                    <a:pt x="63" y="60"/>
                    <a:pt x="64" y="60"/>
                    <a:pt x="64" y="60"/>
                  </a:cubicBezTo>
                  <a:cubicBezTo>
                    <a:pt x="64" y="60"/>
                    <a:pt x="64" y="58"/>
                    <a:pt x="65" y="58"/>
                  </a:cubicBezTo>
                  <a:cubicBezTo>
                    <a:pt x="65" y="57"/>
                    <a:pt x="66" y="56"/>
                    <a:pt x="67" y="56"/>
                  </a:cubicBezTo>
                  <a:cubicBezTo>
                    <a:pt x="67" y="56"/>
                    <a:pt x="69" y="57"/>
                    <a:pt x="69" y="58"/>
                  </a:cubicBezTo>
                  <a:cubicBezTo>
                    <a:pt x="69" y="58"/>
                    <a:pt x="69" y="59"/>
                    <a:pt x="69" y="60"/>
                  </a:cubicBezTo>
                  <a:cubicBezTo>
                    <a:pt x="69" y="60"/>
                    <a:pt x="70" y="61"/>
                    <a:pt x="71" y="61"/>
                  </a:cubicBezTo>
                  <a:cubicBezTo>
                    <a:pt x="71" y="61"/>
                    <a:pt x="72" y="62"/>
                    <a:pt x="72" y="62"/>
                  </a:cubicBezTo>
                  <a:cubicBezTo>
                    <a:pt x="72" y="62"/>
                    <a:pt x="72" y="63"/>
                    <a:pt x="73" y="64"/>
                  </a:cubicBezTo>
                  <a:cubicBezTo>
                    <a:pt x="73" y="64"/>
                    <a:pt x="73" y="65"/>
                    <a:pt x="73" y="65"/>
                  </a:cubicBezTo>
                  <a:cubicBezTo>
                    <a:pt x="72" y="66"/>
                    <a:pt x="73" y="67"/>
                    <a:pt x="73" y="67"/>
                  </a:cubicBezTo>
                  <a:cubicBezTo>
                    <a:pt x="73" y="68"/>
                    <a:pt x="75" y="70"/>
                    <a:pt x="76" y="71"/>
                  </a:cubicBezTo>
                  <a:cubicBezTo>
                    <a:pt x="76" y="71"/>
                    <a:pt x="77" y="69"/>
                    <a:pt x="76" y="69"/>
                  </a:cubicBezTo>
                  <a:cubicBezTo>
                    <a:pt x="76" y="68"/>
                    <a:pt x="75" y="67"/>
                    <a:pt x="74" y="66"/>
                  </a:cubicBezTo>
                  <a:cubicBezTo>
                    <a:pt x="74" y="66"/>
                    <a:pt x="74" y="64"/>
                    <a:pt x="74" y="64"/>
                  </a:cubicBezTo>
                  <a:cubicBezTo>
                    <a:pt x="74" y="63"/>
                    <a:pt x="75" y="64"/>
                    <a:pt x="76" y="64"/>
                  </a:cubicBezTo>
                  <a:cubicBezTo>
                    <a:pt x="76" y="65"/>
                    <a:pt x="77" y="65"/>
                    <a:pt x="77" y="66"/>
                  </a:cubicBezTo>
                  <a:cubicBezTo>
                    <a:pt x="77" y="66"/>
                    <a:pt x="79" y="64"/>
                    <a:pt x="80" y="63"/>
                  </a:cubicBezTo>
                  <a:cubicBezTo>
                    <a:pt x="80" y="61"/>
                    <a:pt x="81" y="59"/>
                    <a:pt x="81" y="59"/>
                  </a:cubicBezTo>
                  <a:cubicBezTo>
                    <a:pt x="81" y="58"/>
                    <a:pt x="80" y="58"/>
                    <a:pt x="80" y="58"/>
                  </a:cubicBezTo>
                  <a:cubicBezTo>
                    <a:pt x="80" y="58"/>
                    <a:pt x="81" y="57"/>
                    <a:pt x="81" y="57"/>
                  </a:cubicBezTo>
                  <a:cubicBezTo>
                    <a:pt x="82" y="57"/>
                    <a:pt x="84" y="55"/>
                    <a:pt x="84" y="54"/>
                  </a:cubicBezTo>
                  <a:cubicBezTo>
                    <a:pt x="85" y="53"/>
                    <a:pt x="86" y="52"/>
                    <a:pt x="86" y="52"/>
                  </a:cubicBezTo>
                  <a:cubicBezTo>
                    <a:pt x="86" y="52"/>
                    <a:pt x="86" y="50"/>
                    <a:pt x="87" y="49"/>
                  </a:cubicBezTo>
                  <a:cubicBezTo>
                    <a:pt x="87" y="49"/>
                    <a:pt x="86" y="47"/>
                    <a:pt x="86" y="47"/>
                  </a:cubicBezTo>
                  <a:cubicBezTo>
                    <a:pt x="86" y="46"/>
                    <a:pt x="85" y="46"/>
                    <a:pt x="85" y="45"/>
                  </a:cubicBezTo>
                  <a:cubicBezTo>
                    <a:pt x="85" y="45"/>
                    <a:pt x="85" y="44"/>
                    <a:pt x="85" y="44"/>
                  </a:cubicBezTo>
                  <a:cubicBezTo>
                    <a:pt x="85" y="43"/>
                    <a:pt x="86" y="43"/>
                    <a:pt x="86" y="43"/>
                  </a:cubicBezTo>
                  <a:cubicBezTo>
                    <a:pt x="86" y="43"/>
                    <a:pt x="87" y="42"/>
                    <a:pt x="87" y="42"/>
                  </a:cubicBezTo>
                  <a:cubicBezTo>
                    <a:pt x="87" y="41"/>
                    <a:pt x="87" y="42"/>
                    <a:pt x="87" y="42"/>
                  </a:cubicBezTo>
                  <a:cubicBezTo>
                    <a:pt x="88" y="43"/>
                    <a:pt x="88" y="45"/>
                    <a:pt x="89" y="45"/>
                  </a:cubicBezTo>
                  <a:cubicBezTo>
                    <a:pt x="89" y="45"/>
                    <a:pt x="91" y="43"/>
                    <a:pt x="91" y="41"/>
                  </a:cubicBezTo>
                  <a:cubicBezTo>
                    <a:pt x="90" y="40"/>
                    <a:pt x="91" y="38"/>
                    <a:pt x="92" y="38"/>
                  </a:cubicBezTo>
                  <a:cubicBezTo>
                    <a:pt x="92" y="38"/>
                    <a:pt x="93" y="36"/>
                    <a:pt x="93" y="36"/>
                  </a:cubicBezTo>
                  <a:cubicBezTo>
                    <a:pt x="89" y="24"/>
                    <a:pt x="83" y="14"/>
                    <a:pt x="74" y="5"/>
                  </a:cubicBezTo>
                  <a:cubicBezTo>
                    <a:pt x="74" y="5"/>
                    <a:pt x="74" y="5"/>
                    <a:pt x="74" y="5"/>
                  </a:cubicBezTo>
                  <a:cubicBezTo>
                    <a:pt x="73" y="5"/>
                    <a:pt x="73" y="5"/>
                    <a:pt x="73" y="5"/>
                  </a:cubicBezTo>
                  <a:cubicBezTo>
                    <a:pt x="72" y="5"/>
                    <a:pt x="72" y="4"/>
                    <a:pt x="72" y="4"/>
                  </a:cubicBezTo>
                  <a:cubicBezTo>
                    <a:pt x="72" y="4"/>
                    <a:pt x="72" y="3"/>
                    <a:pt x="72" y="3"/>
                  </a:cubicBezTo>
                  <a:cubicBezTo>
                    <a:pt x="71" y="3"/>
                    <a:pt x="71" y="2"/>
                    <a:pt x="70" y="1"/>
                  </a:cubicBezTo>
                  <a:cubicBezTo>
                    <a:pt x="69" y="1"/>
                    <a:pt x="69" y="1"/>
                    <a:pt x="68" y="1"/>
                  </a:cubicBezTo>
                  <a:cubicBezTo>
                    <a:pt x="68" y="1"/>
                    <a:pt x="66" y="1"/>
                    <a:pt x="66" y="1"/>
                  </a:cubicBezTo>
                  <a:cubicBezTo>
                    <a:pt x="66" y="0"/>
                    <a:pt x="65" y="1"/>
                    <a:pt x="65" y="1"/>
                  </a:cubicBezTo>
                  <a:cubicBezTo>
                    <a:pt x="65" y="2"/>
                    <a:pt x="63" y="2"/>
                    <a:pt x="63" y="2"/>
                  </a:cubicBezTo>
                  <a:cubicBezTo>
                    <a:pt x="63" y="3"/>
                    <a:pt x="62" y="3"/>
                    <a:pt x="62" y="3"/>
                  </a:cubicBezTo>
                  <a:cubicBezTo>
                    <a:pt x="62" y="2"/>
                    <a:pt x="61" y="3"/>
                    <a:pt x="60" y="3"/>
                  </a:cubicBezTo>
                  <a:cubicBezTo>
                    <a:pt x="59" y="3"/>
                    <a:pt x="58" y="4"/>
                    <a:pt x="58" y="4"/>
                  </a:cubicBezTo>
                  <a:cubicBezTo>
                    <a:pt x="57" y="4"/>
                    <a:pt x="56" y="5"/>
                    <a:pt x="56" y="5"/>
                  </a:cubicBezTo>
                  <a:cubicBezTo>
                    <a:pt x="56" y="5"/>
                    <a:pt x="55" y="6"/>
                    <a:pt x="55" y="6"/>
                  </a:cubicBezTo>
                  <a:cubicBezTo>
                    <a:pt x="55" y="6"/>
                    <a:pt x="55" y="8"/>
                    <a:pt x="55" y="8"/>
                  </a:cubicBezTo>
                  <a:cubicBezTo>
                    <a:pt x="56" y="8"/>
                    <a:pt x="55" y="8"/>
                    <a:pt x="54" y="7"/>
                  </a:cubicBezTo>
                  <a:cubicBezTo>
                    <a:pt x="54" y="7"/>
                    <a:pt x="53" y="8"/>
                    <a:pt x="53" y="8"/>
                  </a:cubicBezTo>
                  <a:cubicBezTo>
                    <a:pt x="53" y="8"/>
                    <a:pt x="52" y="8"/>
                    <a:pt x="52" y="8"/>
                  </a:cubicBezTo>
                  <a:cubicBezTo>
                    <a:pt x="52" y="7"/>
                    <a:pt x="51" y="7"/>
                    <a:pt x="51" y="7"/>
                  </a:cubicBezTo>
                  <a:cubicBezTo>
                    <a:pt x="51" y="8"/>
                    <a:pt x="50" y="7"/>
                    <a:pt x="50" y="7"/>
                  </a:cubicBezTo>
                  <a:cubicBezTo>
                    <a:pt x="49" y="7"/>
                    <a:pt x="48" y="8"/>
                    <a:pt x="47" y="9"/>
                  </a:cubicBezTo>
                  <a:cubicBezTo>
                    <a:pt x="47" y="9"/>
                    <a:pt x="44" y="10"/>
                    <a:pt x="44" y="10"/>
                  </a:cubicBezTo>
                  <a:cubicBezTo>
                    <a:pt x="43" y="9"/>
                    <a:pt x="43" y="11"/>
                    <a:pt x="43" y="11"/>
                  </a:cubicBezTo>
                  <a:cubicBezTo>
                    <a:pt x="44" y="11"/>
                    <a:pt x="42" y="11"/>
                    <a:pt x="41" y="11"/>
                  </a:cubicBezTo>
                  <a:cubicBezTo>
                    <a:pt x="41" y="11"/>
                    <a:pt x="38" y="12"/>
                    <a:pt x="38" y="12"/>
                  </a:cubicBezTo>
                  <a:cubicBezTo>
                    <a:pt x="37" y="13"/>
                    <a:pt x="37" y="12"/>
                    <a:pt x="37" y="12"/>
                  </a:cubicBezTo>
                  <a:cubicBezTo>
                    <a:pt x="37" y="12"/>
                    <a:pt x="36" y="11"/>
                    <a:pt x="36" y="11"/>
                  </a:cubicBezTo>
                  <a:cubicBezTo>
                    <a:pt x="35" y="11"/>
                    <a:pt x="35" y="13"/>
                    <a:pt x="34" y="13"/>
                  </a:cubicBezTo>
                  <a:cubicBezTo>
                    <a:pt x="34" y="14"/>
                    <a:pt x="33" y="12"/>
                    <a:pt x="32" y="11"/>
                  </a:cubicBezTo>
                  <a:cubicBezTo>
                    <a:pt x="31" y="11"/>
                    <a:pt x="29" y="10"/>
                    <a:pt x="29" y="10"/>
                  </a:cubicBezTo>
                  <a:cubicBezTo>
                    <a:pt x="28" y="10"/>
                    <a:pt x="27" y="9"/>
                    <a:pt x="27" y="9"/>
                  </a:cubicBezTo>
                  <a:cubicBezTo>
                    <a:pt x="27" y="8"/>
                    <a:pt x="26" y="8"/>
                    <a:pt x="25" y="8"/>
                  </a:cubicBezTo>
                  <a:cubicBezTo>
                    <a:pt x="25" y="8"/>
                    <a:pt x="23" y="9"/>
                    <a:pt x="23" y="9"/>
                  </a:cubicBezTo>
                  <a:cubicBezTo>
                    <a:pt x="22" y="10"/>
                    <a:pt x="22" y="9"/>
                    <a:pt x="22" y="10"/>
                  </a:cubicBezTo>
                  <a:cubicBezTo>
                    <a:pt x="21" y="10"/>
                    <a:pt x="20" y="11"/>
                    <a:pt x="19" y="12"/>
                  </a:cubicBezTo>
                  <a:cubicBezTo>
                    <a:pt x="19" y="12"/>
                    <a:pt x="17" y="14"/>
                    <a:pt x="17" y="15"/>
                  </a:cubicBezTo>
                  <a:cubicBezTo>
                    <a:pt x="17" y="15"/>
                    <a:pt x="16" y="16"/>
                    <a:pt x="16" y="16"/>
                  </a:cubicBezTo>
                  <a:cubicBezTo>
                    <a:pt x="16" y="16"/>
                    <a:pt x="16" y="16"/>
                    <a:pt x="16" y="16"/>
                  </a:cubicBezTo>
                  <a:cubicBezTo>
                    <a:pt x="16" y="17"/>
                    <a:pt x="14" y="18"/>
                    <a:pt x="14" y="18"/>
                  </a:cubicBezTo>
                  <a:cubicBezTo>
                    <a:pt x="13" y="19"/>
                    <a:pt x="14" y="21"/>
                    <a:pt x="14" y="22"/>
                  </a:cubicBezTo>
                  <a:cubicBezTo>
                    <a:pt x="14" y="23"/>
                    <a:pt x="14" y="24"/>
                    <a:pt x="15" y="24"/>
                  </a:cubicBezTo>
                  <a:cubicBezTo>
                    <a:pt x="15" y="24"/>
                    <a:pt x="15" y="25"/>
                    <a:pt x="15" y="25"/>
                  </a:cubicBezTo>
                  <a:cubicBezTo>
                    <a:pt x="15" y="26"/>
                    <a:pt x="15" y="26"/>
                    <a:pt x="15" y="26"/>
                  </a:cubicBezTo>
                  <a:cubicBezTo>
                    <a:pt x="15" y="27"/>
                    <a:pt x="14" y="27"/>
                    <a:pt x="14" y="27"/>
                  </a:cubicBezTo>
                  <a:cubicBezTo>
                    <a:pt x="13" y="27"/>
                    <a:pt x="13" y="28"/>
                    <a:pt x="12" y="29"/>
                  </a:cubicBezTo>
                  <a:cubicBezTo>
                    <a:pt x="12" y="29"/>
                    <a:pt x="11" y="29"/>
                    <a:pt x="11" y="30"/>
                  </a:cubicBezTo>
                  <a:cubicBezTo>
                    <a:pt x="11" y="29"/>
                    <a:pt x="11" y="29"/>
                    <a:pt x="11" y="29"/>
                  </a:cubicBezTo>
                  <a:cubicBezTo>
                    <a:pt x="11" y="28"/>
                    <a:pt x="11" y="27"/>
                    <a:pt x="11" y="27"/>
                  </a:cubicBezTo>
                  <a:cubicBezTo>
                    <a:pt x="11" y="27"/>
                    <a:pt x="11" y="25"/>
                    <a:pt x="10" y="24"/>
                  </a:cubicBezTo>
                  <a:cubicBezTo>
                    <a:pt x="10" y="24"/>
                    <a:pt x="9" y="23"/>
                    <a:pt x="9" y="23"/>
                  </a:cubicBezTo>
                  <a:cubicBezTo>
                    <a:pt x="9" y="23"/>
                    <a:pt x="9" y="22"/>
                    <a:pt x="9" y="22"/>
                  </a:cubicBezTo>
                  <a:cubicBezTo>
                    <a:pt x="9" y="22"/>
                    <a:pt x="8" y="21"/>
                    <a:pt x="8" y="22"/>
                  </a:cubicBezTo>
                  <a:cubicBezTo>
                    <a:pt x="7" y="22"/>
                    <a:pt x="7" y="24"/>
                    <a:pt x="7" y="25"/>
                  </a:cubicBezTo>
                  <a:cubicBezTo>
                    <a:pt x="7" y="25"/>
                    <a:pt x="8" y="26"/>
                    <a:pt x="8" y="26"/>
                  </a:cubicBezTo>
                  <a:cubicBezTo>
                    <a:pt x="8" y="26"/>
                    <a:pt x="8" y="27"/>
                    <a:pt x="8" y="27"/>
                  </a:cubicBezTo>
                  <a:cubicBezTo>
                    <a:pt x="7" y="27"/>
                    <a:pt x="7" y="29"/>
                    <a:pt x="7" y="29"/>
                  </a:cubicBezTo>
                  <a:cubicBezTo>
                    <a:pt x="7" y="30"/>
                    <a:pt x="7" y="31"/>
                    <a:pt x="7" y="31"/>
                  </a:cubicBezTo>
                  <a:cubicBezTo>
                    <a:pt x="6" y="31"/>
                    <a:pt x="8" y="31"/>
                    <a:pt x="9" y="31"/>
                  </a:cubicBezTo>
                  <a:cubicBezTo>
                    <a:pt x="10" y="31"/>
                    <a:pt x="10" y="31"/>
                    <a:pt x="10" y="31"/>
                  </a:cubicBezTo>
                  <a:cubicBezTo>
                    <a:pt x="10" y="31"/>
                    <a:pt x="9" y="31"/>
                    <a:pt x="8" y="32"/>
                  </a:cubicBezTo>
                  <a:cubicBezTo>
                    <a:pt x="8" y="32"/>
                    <a:pt x="7" y="33"/>
                    <a:pt x="7" y="33"/>
                  </a:cubicBezTo>
                  <a:cubicBezTo>
                    <a:pt x="7" y="33"/>
                    <a:pt x="7" y="34"/>
                    <a:pt x="8" y="34"/>
                  </a:cubicBezTo>
                  <a:cubicBezTo>
                    <a:pt x="8" y="34"/>
                    <a:pt x="9" y="35"/>
                    <a:pt x="9" y="36"/>
                  </a:cubicBezTo>
                  <a:cubicBezTo>
                    <a:pt x="9" y="36"/>
                    <a:pt x="9" y="37"/>
                    <a:pt x="9" y="37"/>
                  </a:cubicBezTo>
                  <a:cubicBezTo>
                    <a:pt x="9" y="37"/>
                    <a:pt x="7" y="37"/>
                    <a:pt x="6" y="37"/>
                  </a:cubicBezTo>
                  <a:cubicBezTo>
                    <a:pt x="5" y="37"/>
                    <a:pt x="4" y="39"/>
                    <a:pt x="4" y="39"/>
                  </a:cubicBezTo>
                  <a:cubicBezTo>
                    <a:pt x="4" y="40"/>
                    <a:pt x="4" y="42"/>
                    <a:pt x="5" y="42"/>
                  </a:cubicBezTo>
                  <a:cubicBezTo>
                    <a:pt x="5" y="43"/>
                    <a:pt x="6" y="43"/>
                    <a:pt x="7" y="43"/>
                  </a:cubicBezTo>
                  <a:cubicBezTo>
                    <a:pt x="7" y="44"/>
                    <a:pt x="8" y="43"/>
                    <a:pt x="9" y="44"/>
                  </a:cubicBezTo>
                  <a:cubicBezTo>
                    <a:pt x="9" y="44"/>
                    <a:pt x="10" y="42"/>
                    <a:pt x="10" y="41"/>
                  </a:cubicBezTo>
                  <a:cubicBezTo>
                    <a:pt x="11" y="40"/>
                    <a:pt x="12" y="39"/>
                    <a:pt x="13" y="38"/>
                  </a:cubicBezTo>
                  <a:cubicBezTo>
                    <a:pt x="13" y="38"/>
                    <a:pt x="15" y="38"/>
                    <a:pt x="15" y="38"/>
                  </a:cubicBezTo>
                  <a:cubicBezTo>
                    <a:pt x="16" y="37"/>
                    <a:pt x="15" y="39"/>
                    <a:pt x="15" y="40"/>
                  </a:cubicBezTo>
                  <a:cubicBezTo>
                    <a:pt x="16" y="41"/>
                    <a:pt x="17" y="41"/>
                    <a:pt x="17" y="40"/>
                  </a:cubicBezTo>
                  <a:cubicBezTo>
                    <a:pt x="17" y="39"/>
                    <a:pt x="17" y="39"/>
                    <a:pt x="17" y="39"/>
                  </a:cubicBezTo>
                  <a:cubicBezTo>
                    <a:pt x="17" y="39"/>
                    <a:pt x="19" y="40"/>
                    <a:pt x="19" y="40"/>
                  </a:cubicBezTo>
                  <a:cubicBezTo>
                    <a:pt x="20" y="41"/>
                    <a:pt x="20" y="42"/>
                    <a:pt x="19" y="42"/>
                  </a:cubicBezTo>
                  <a:cubicBezTo>
                    <a:pt x="19" y="42"/>
                    <a:pt x="19" y="43"/>
                    <a:pt x="19" y="43"/>
                  </a:cubicBezTo>
                  <a:cubicBezTo>
                    <a:pt x="20" y="43"/>
                    <a:pt x="20" y="42"/>
                    <a:pt x="21" y="42"/>
                  </a:cubicBezTo>
                  <a:cubicBezTo>
                    <a:pt x="21" y="41"/>
                    <a:pt x="21" y="40"/>
                    <a:pt x="21" y="40"/>
                  </a:cubicBezTo>
                  <a:cubicBezTo>
                    <a:pt x="21" y="40"/>
                    <a:pt x="21" y="40"/>
                    <a:pt x="22" y="40"/>
                  </a:cubicBezTo>
                  <a:cubicBezTo>
                    <a:pt x="22" y="40"/>
                    <a:pt x="21" y="38"/>
                    <a:pt x="20" y="38"/>
                  </a:cubicBezTo>
                  <a:cubicBezTo>
                    <a:pt x="19" y="37"/>
                    <a:pt x="20" y="37"/>
                    <a:pt x="21" y="38"/>
                  </a:cubicBezTo>
                  <a:cubicBezTo>
                    <a:pt x="22" y="39"/>
                    <a:pt x="22" y="39"/>
                    <a:pt x="22" y="39"/>
                  </a:cubicBezTo>
                  <a:cubicBezTo>
                    <a:pt x="22" y="40"/>
                    <a:pt x="22" y="40"/>
                    <a:pt x="23" y="41"/>
                  </a:cubicBezTo>
                  <a:cubicBezTo>
                    <a:pt x="23" y="41"/>
                    <a:pt x="23" y="41"/>
                    <a:pt x="23" y="41"/>
                  </a:cubicBezTo>
                  <a:cubicBezTo>
                    <a:pt x="23" y="41"/>
                    <a:pt x="23" y="43"/>
                    <a:pt x="23" y="43"/>
                  </a:cubicBezTo>
                  <a:cubicBezTo>
                    <a:pt x="23" y="43"/>
                    <a:pt x="24" y="44"/>
                    <a:pt x="24" y="44"/>
                  </a:cubicBezTo>
                  <a:cubicBezTo>
                    <a:pt x="25" y="44"/>
                    <a:pt x="25" y="44"/>
                    <a:pt x="25" y="44"/>
                  </a:cubicBezTo>
                  <a:cubicBezTo>
                    <a:pt x="25" y="44"/>
                    <a:pt x="25" y="45"/>
                    <a:pt x="26" y="45"/>
                  </a:cubicBezTo>
                  <a:cubicBezTo>
                    <a:pt x="26" y="45"/>
                    <a:pt x="26" y="44"/>
                    <a:pt x="26" y="44"/>
                  </a:cubicBezTo>
                  <a:cubicBezTo>
                    <a:pt x="25" y="44"/>
                    <a:pt x="25" y="42"/>
                    <a:pt x="25" y="42"/>
                  </a:cubicBezTo>
                  <a:cubicBezTo>
                    <a:pt x="25" y="41"/>
                    <a:pt x="26" y="40"/>
                    <a:pt x="26" y="40"/>
                  </a:cubicBezTo>
                  <a:cubicBezTo>
                    <a:pt x="26" y="40"/>
                    <a:pt x="26" y="42"/>
                    <a:pt x="26" y="42"/>
                  </a:cubicBezTo>
                  <a:cubicBezTo>
                    <a:pt x="26" y="42"/>
                    <a:pt x="26" y="43"/>
                    <a:pt x="26" y="43"/>
                  </a:cubicBezTo>
                  <a:cubicBezTo>
                    <a:pt x="27" y="44"/>
                    <a:pt x="27" y="44"/>
                    <a:pt x="27" y="44"/>
                  </a:cubicBezTo>
                  <a:cubicBezTo>
                    <a:pt x="28" y="45"/>
                    <a:pt x="28" y="45"/>
                    <a:pt x="28" y="45"/>
                  </a:cubicBezTo>
                  <a:cubicBezTo>
                    <a:pt x="29" y="44"/>
                    <a:pt x="31" y="44"/>
                    <a:pt x="31" y="45"/>
                  </a:cubicBezTo>
                  <a:cubicBezTo>
                    <a:pt x="31" y="45"/>
                    <a:pt x="32" y="45"/>
                    <a:pt x="32" y="45"/>
                  </a:cubicBezTo>
                  <a:cubicBezTo>
                    <a:pt x="32" y="44"/>
                    <a:pt x="32" y="45"/>
                    <a:pt x="32" y="45"/>
                  </a:cubicBezTo>
                  <a:cubicBezTo>
                    <a:pt x="32" y="45"/>
                    <a:pt x="31" y="47"/>
                    <a:pt x="31" y="47"/>
                  </a:cubicBezTo>
                  <a:cubicBezTo>
                    <a:pt x="31" y="48"/>
                    <a:pt x="28" y="47"/>
                    <a:pt x="26" y="47"/>
                  </a:cubicBezTo>
                  <a:cubicBezTo>
                    <a:pt x="25" y="47"/>
                    <a:pt x="23" y="48"/>
                    <a:pt x="23" y="48"/>
                  </a:cubicBezTo>
                  <a:cubicBezTo>
                    <a:pt x="22" y="48"/>
                    <a:pt x="20" y="47"/>
                    <a:pt x="19" y="47"/>
                  </a:cubicBezTo>
                  <a:cubicBezTo>
                    <a:pt x="18" y="46"/>
                    <a:pt x="18" y="45"/>
                    <a:pt x="17" y="44"/>
                  </a:cubicBezTo>
                  <a:cubicBezTo>
                    <a:pt x="17" y="44"/>
                    <a:pt x="17" y="44"/>
                    <a:pt x="17" y="43"/>
                  </a:cubicBezTo>
                  <a:cubicBezTo>
                    <a:pt x="17" y="43"/>
                    <a:pt x="15" y="43"/>
                    <a:pt x="14" y="43"/>
                  </a:cubicBezTo>
                  <a:cubicBezTo>
                    <a:pt x="14" y="44"/>
                    <a:pt x="10" y="44"/>
                    <a:pt x="9" y="44"/>
                  </a:cubicBezTo>
                  <a:cubicBezTo>
                    <a:pt x="9" y="45"/>
                    <a:pt x="7" y="44"/>
                    <a:pt x="7" y="44"/>
                  </a:cubicBezTo>
                  <a:cubicBezTo>
                    <a:pt x="7" y="44"/>
                    <a:pt x="6" y="45"/>
                    <a:pt x="5" y="45"/>
                  </a:cubicBezTo>
                  <a:cubicBezTo>
                    <a:pt x="5" y="46"/>
                    <a:pt x="4" y="47"/>
                    <a:pt x="4" y="49"/>
                  </a:cubicBezTo>
                  <a:cubicBezTo>
                    <a:pt x="3" y="50"/>
                    <a:pt x="3" y="50"/>
                    <a:pt x="3" y="50"/>
                  </a:cubicBezTo>
                  <a:cubicBezTo>
                    <a:pt x="3" y="51"/>
                    <a:pt x="3" y="51"/>
                    <a:pt x="3" y="51"/>
                  </a:cubicBezTo>
                  <a:cubicBezTo>
                    <a:pt x="2" y="52"/>
                    <a:pt x="1" y="55"/>
                    <a:pt x="0" y="55"/>
                  </a:cubicBezTo>
                  <a:cubicBezTo>
                    <a:pt x="0" y="56"/>
                    <a:pt x="0" y="60"/>
                    <a:pt x="0" y="61"/>
                  </a:cubicBezTo>
                  <a:cubicBezTo>
                    <a:pt x="0" y="63"/>
                    <a:pt x="1" y="66"/>
                    <a:pt x="1" y="66"/>
                  </a:cubicBezTo>
                  <a:cubicBezTo>
                    <a:pt x="2" y="67"/>
                    <a:pt x="4" y="69"/>
                    <a:pt x="4" y="69"/>
                  </a:cubicBezTo>
                  <a:cubicBezTo>
                    <a:pt x="5" y="70"/>
                    <a:pt x="7" y="70"/>
                    <a:pt x="8" y="70"/>
                  </a:cubicBezTo>
                  <a:cubicBezTo>
                    <a:pt x="9" y="70"/>
                    <a:pt x="10" y="69"/>
                    <a:pt x="10" y="68"/>
                  </a:cubicBezTo>
                  <a:cubicBezTo>
                    <a:pt x="11" y="68"/>
                    <a:pt x="11" y="68"/>
                    <a:pt x="11" y="68"/>
                  </a:cubicBezTo>
                  <a:cubicBezTo>
                    <a:pt x="11" y="69"/>
                    <a:pt x="11" y="69"/>
                    <a:pt x="11" y="69"/>
                  </a:cubicBezTo>
                  <a:cubicBezTo>
                    <a:pt x="12" y="69"/>
                    <a:pt x="13" y="70"/>
                    <a:pt x="14" y="70"/>
                  </a:cubicBezTo>
                  <a:cubicBezTo>
                    <a:pt x="14" y="70"/>
                    <a:pt x="15" y="70"/>
                    <a:pt x="15" y="70"/>
                  </a:cubicBezTo>
                  <a:cubicBezTo>
                    <a:pt x="16" y="70"/>
                    <a:pt x="16" y="73"/>
                    <a:pt x="16" y="73"/>
                  </a:cubicBezTo>
                  <a:cubicBezTo>
                    <a:pt x="16" y="74"/>
                    <a:pt x="16" y="77"/>
                    <a:pt x="17" y="78"/>
                  </a:cubicBezTo>
                  <a:cubicBezTo>
                    <a:pt x="17" y="79"/>
                    <a:pt x="18" y="81"/>
                    <a:pt x="18" y="82"/>
                  </a:cubicBezTo>
                  <a:cubicBezTo>
                    <a:pt x="18" y="83"/>
                    <a:pt x="17" y="86"/>
                    <a:pt x="17" y="87"/>
                  </a:cubicBezTo>
                  <a:cubicBezTo>
                    <a:pt x="17" y="88"/>
                    <a:pt x="18" y="91"/>
                    <a:pt x="19" y="91"/>
                  </a:cubicBezTo>
                  <a:cubicBezTo>
                    <a:pt x="19" y="92"/>
                    <a:pt x="19" y="94"/>
                    <a:pt x="19" y="95"/>
                  </a:cubicBezTo>
                  <a:cubicBezTo>
                    <a:pt x="19" y="95"/>
                    <a:pt x="21" y="98"/>
                    <a:pt x="21" y="99"/>
                  </a:cubicBezTo>
                  <a:cubicBezTo>
                    <a:pt x="22" y="101"/>
                    <a:pt x="25" y="101"/>
                    <a:pt x="26" y="10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1" name="Freeform 1357"/>
            <p:cNvSpPr>
              <a:spLocks/>
            </p:cNvSpPr>
            <p:nvPr/>
          </p:nvSpPr>
          <p:spPr bwMode="auto">
            <a:xfrm>
              <a:off x="5188" y="1730"/>
              <a:ext cx="9" cy="9"/>
            </a:xfrm>
            <a:custGeom>
              <a:avLst/>
              <a:gdLst>
                <a:gd name="T0" fmla="*/ 1 w 4"/>
                <a:gd name="T1" fmla="*/ 4 h 4"/>
                <a:gd name="T2" fmla="*/ 3 w 4"/>
                <a:gd name="T3" fmla="*/ 4 h 4"/>
                <a:gd name="T4" fmla="*/ 3 w 4"/>
                <a:gd name="T5" fmla="*/ 2 h 4"/>
                <a:gd name="T6" fmla="*/ 2 w 4"/>
                <a:gd name="T7" fmla="*/ 0 h 4"/>
                <a:gd name="T8" fmla="*/ 1 w 4"/>
                <a:gd name="T9" fmla="*/ 1 h 4"/>
                <a:gd name="T10" fmla="*/ 0 w 4"/>
                <a:gd name="T11" fmla="*/ 2 h 4"/>
                <a:gd name="T12" fmla="*/ 0 w 4"/>
                <a:gd name="T13" fmla="*/ 3 h 4"/>
                <a:gd name="T14" fmla="*/ 1 w 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1" y="4"/>
                  </a:moveTo>
                  <a:cubicBezTo>
                    <a:pt x="1" y="4"/>
                    <a:pt x="2" y="4"/>
                    <a:pt x="3" y="4"/>
                  </a:cubicBezTo>
                  <a:cubicBezTo>
                    <a:pt x="3" y="3"/>
                    <a:pt x="4" y="2"/>
                    <a:pt x="3" y="2"/>
                  </a:cubicBezTo>
                  <a:cubicBezTo>
                    <a:pt x="3" y="2"/>
                    <a:pt x="2" y="1"/>
                    <a:pt x="2" y="0"/>
                  </a:cubicBezTo>
                  <a:cubicBezTo>
                    <a:pt x="1" y="0"/>
                    <a:pt x="1" y="1"/>
                    <a:pt x="1" y="1"/>
                  </a:cubicBezTo>
                  <a:cubicBezTo>
                    <a:pt x="1" y="2"/>
                    <a:pt x="0" y="2"/>
                    <a:pt x="0" y="2"/>
                  </a:cubicBezTo>
                  <a:cubicBezTo>
                    <a:pt x="0" y="3"/>
                    <a:pt x="0" y="3"/>
                    <a:pt x="0" y="3"/>
                  </a:cubicBezTo>
                  <a:cubicBezTo>
                    <a:pt x="0" y="3"/>
                    <a:pt x="1" y="4"/>
                    <a:pt x="1" y="4"/>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2" name="Freeform 1358"/>
            <p:cNvSpPr>
              <a:spLocks/>
            </p:cNvSpPr>
            <p:nvPr/>
          </p:nvSpPr>
          <p:spPr bwMode="auto">
            <a:xfrm>
              <a:off x="5181" y="1756"/>
              <a:ext cx="7" cy="10"/>
            </a:xfrm>
            <a:custGeom>
              <a:avLst/>
              <a:gdLst>
                <a:gd name="T0" fmla="*/ 3 w 3"/>
                <a:gd name="T1" fmla="*/ 1 h 4"/>
                <a:gd name="T2" fmla="*/ 2 w 3"/>
                <a:gd name="T3" fmla="*/ 0 h 4"/>
                <a:gd name="T4" fmla="*/ 0 w 3"/>
                <a:gd name="T5" fmla="*/ 3 h 4"/>
                <a:gd name="T6" fmla="*/ 1 w 3"/>
                <a:gd name="T7" fmla="*/ 4 h 4"/>
                <a:gd name="T8" fmla="*/ 3 w 3"/>
                <a:gd name="T9" fmla="*/ 4 h 4"/>
                <a:gd name="T10" fmla="*/ 3 w 3"/>
                <a:gd name="T11" fmla="*/ 3 h 4"/>
                <a:gd name="T12" fmla="*/ 3 w 3"/>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1"/>
                  </a:moveTo>
                  <a:cubicBezTo>
                    <a:pt x="3" y="1"/>
                    <a:pt x="3" y="0"/>
                    <a:pt x="2" y="0"/>
                  </a:cubicBezTo>
                  <a:cubicBezTo>
                    <a:pt x="2" y="0"/>
                    <a:pt x="0" y="2"/>
                    <a:pt x="0" y="3"/>
                  </a:cubicBezTo>
                  <a:cubicBezTo>
                    <a:pt x="1" y="4"/>
                    <a:pt x="1" y="4"/>
                    <a:pt x="1" y="4"/>
                  </a:cubicBezTo>
                  <a:cubicBezTo>
                    <a:pt x="1" y="3"/>
                    <a:pt x="2" y="4"/>
                    <a:pt x="3" y="4"/>
                  </a:cubicBezTo>
                  <a:cubicBezTo>
                    <a:pt x="3" y="4"/>
                    <a:pt x="3" y="4"/>
                    <a:pt x="3" y="3"/>
                  </a:cubicBezTo>
                  <a:cubicBezTo>
                    <a:pt x="2" y="3"/>
                    <a:pt x="3" y="1"/>
                    <a:pt x="3" y="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3" name="Freeform 1359"/>
            <p:cNvSpPr>
              <a:spLocks/>
            </p:cNvSpPr>
            <p:nvPr/>
          </p:nvSpPr>
          <p:spPr bwMode="auto">
            <a:xfrm>
              <a:off x="5166" y="1747"/>
              <a:ext cx="15" cy="19"/>
            </a:xfrm>
            <a:custGeom>
              <a:avLst/>
              <a:gdLst>
                <a:gd name="T0" fmla="*/ 6 w 6"/>
                <a:gd name="T1" fmla="*/ 4 h 8"/>
                <a:gd name="T2" fmla="*/ 6 w 6"/>
                <a:gd name="T3" fmla="*/ 1 h 8"/>
                <a:gd name="T4" fmla="*/ 5 w 6"/>
                <a:gd name="T5" fmla="*/ 0 h 8"/>
                <a:gd name="T6" fmla="*/ 1 w 6"/>
                <a:gd name="T7" fmla="*/ 4 h 8"/>
                <a:gd name="T8" fmla="*/ 0 w 6"/>
                <a:gd name="T9" fmla="*/ 7 h 8"/>
                <a:gd name="T10" fmla="*/ 3 w 6"/>
                <a:gd name="T11" fmla="*/ 8 h 8"/>
                <a:gd name="T12" fmla="*/ 4 w 6"/>
                <a:gd name="T13" fmla="*/ 8 h 8"/>
                <a:gd name="T14" fmla="*/ 4 w 6"/>
                <a:gd name="T15" fmla="*/ 8 h 8"/>
                <a:gd name="T16" fmla="*/ 5 w 6"/>
                <a:gd name="T17" fmla="*/ 6 h 8"/>
                <a:gd name="T18" fmla="*/ 6 w 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8">
                  <a:moveTo>
                    <a:pt x="6" y="4"/>
                  </a:moveTo>
                  <a:cubicBezTo>
                    <a:pt x="6" y="3"/>
                    <a:pt x="6" y="2"/>
                    <a:pt x="6" y="1"/>
                  </a:cubicBezTo>
                  <a:cubicBezTo>
                    <a:pt x="6" y="1"/>
                    <a:pt x="5" y="0"/>
                    <a:pt x="5" y="0"/>
                  </a:cubicBezTo>
                  <a:cubicBezTo>
                    <a:pt x="4" y="0"/>
                    <a:pt x="3" y="3"/>
                    <a:pt x="1" y="4"/>
                  </a:cubicBezTo>
                  <a:cubicBezTo>
                    <a:pt x="0" y="4"/>
                    <a:pt x="0" y="6"/>
                    <a:pt x="0" y="7"/>
                  </a:cubicBezTo>
                  <a:cubicBezTo>
                    <a:pt x="1" y="7"/>
                    <a:pt x="3" y="8"/>
                    <a:pt x="3" y="8"/>
                  </a:cubicBezTo>
                  <a:cubicBezTo>
                    <a:pt x="4" y="8"/>
                    <a:pt x="4" y="8"/>
                    <a:pt x="4" y="8"/>
                  </a:cubicBezTo>
                  <a:cubicBezTo>
                    <a:pt x="5" y="8"/>
                    <a:pt x="5" y="8"/>
                    <a:pt x="4" y="8"/>
                  </a:cubicBezTo>
                  <a:cubicBezTo>
                    <a:pt x="4" y="8"/>
                    <a:pt x="5" y="7"/>
                    <a:pt x="5" y="6"/>
                  </a:cubicBezTo>
                  <a:cubicBezTo>
                    <a:pt x="6" y="5"/>
                    <a:pt x="6" y="4"/>
                    <a:pt x="6" y="4"/>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4" name="Freeform 1360"/>
            <p:cNvSpPr>
              <a:spLocks/>
            </p:cNvSpPr>
            <p:nvPr/>
          </p:nvSpPr>
          <p:spPr bwMode="auto">
            <a:xfrm>
              <a:off x="5159" y="1768"/>
              <a:ext cx="17" cy="7"/>
            </a:xfrm>
            <a:custGeom>
              <a:avLst/>
              <a:gdLst>
                <a:gd name="T0" fmla="*/ 2 w 7"/>
                <a:gd name="T1" fmla="*/ 1 h 3"/>
                <a:gd name="T2" fmla="*/ 0 w 7"/>
                <a:gd name="T3" fmla="*/ 1 h 3"/>
                <a:gd name="T4" fmla="*/ 5 w 7"/>
                <a:gd name="T5" fmla="*/ 2 h 3"/>
                <a:gd name="T6" fmla="*/ 7 w 7"/>
                <a:gd name="T7" fmla="*/ 2 h 3"/>
                <a:gd name="T8" fmla="*/ 2 w 7"/>
                <a:gd name="T9" fmla="*/ 1 h 3"/>
              </a:gdLst>
              <a:ahLst/>
              <a:cxnLst>
                <a:cxn ang="0">
                  <a:pos x="T0" y="T1"/>
                </a:cxn>
                <a:cxn ang="0">
                  <a:pos x="T2" y="T3"/>
                </a:cxn>
                <a:cxn ang="0">
                  <a:pos x="T4" y="T5"/>
                </a:cxn>
                <a:cxn ang="0">
                  <a:pos x="T6" y="T7"/>
                </a:cxn>
                <a:cxn ang="0">
                  <a:pos x="T8" y="T9"/>
                </a:cxn>
              </a:cxnLst>
              <a:rect l="0" t="0" r="r" b="b"/>
              <a:pathLst>
                <a:path w="7" h="3">
                  <a:moveTo>
                    <a:pt x="2" y="1"/>
                  </a:moveTo>
                  <a:cubicBezTo>
                    <a:pt x="2" y="0"/>
                    <a:pt x="0" y="1"/>
                    <a:pt x="0" y="1"/>
                  </a:cubicBezTo>
                  <a:cubicBezTo>
                    <a:pt x="0" y="1"/>
                    <a:pt x="4" y="2"/>
                    <a:pt x="5" y="2"/>
                  </a:cubicBezTo>
                  <a:cubicBezTo>
                    <a:pt x="6" y="3"/>
                    <a:pt x="7" y="3"/>
                    <a:pt x="7" y="2"/>
                  </a:cubicBezTo>
                  <a:cubicBezTo>
                    <a:pt x="6" y="2"/>
                    <a:pt x="3" y="1"/>
                    <a:pt x="2" y="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5" name="Freeform 1361"/>
            <p:cNvSpPr>
              <a:spLocks/>
            </p:cNvSpPr>
            <p:nvPr/>
          </p:nvSpPr>
          <p:spPr bwMode="auto">
            <a:xfrm>
              <a:off x="5178" y="1711"/>
              <a:ext cx="5" cy="4"/>
            </a:xfrm>
            <a:custGeom>
              <a:avLst/>
              <a:gdLst>
                <a:gd name="T0" fmla="*/ 1 w 2"/>
                <a:gd name="T1" fmla="*/ 2 h 2"/>
                <a:gd name="T2" fmla="*/ 1 w 2"/>
                <a:gd name="T3" fmla="*/ 0 h 2"/>
                <a:gd name="T4" fmla="*/ 1 w 2"/>
                <a:gd name="T5" fmla="*/ 2 h 2"/>
                <a:gd name="T6" fmla="*/ 1 w 2"/>
                <a:gd name="T7" fmla="*/ 2 h 2"/>
              </a:gdLst>
              <a:ahLst/>
              <a:cxnLst>
                <a:cxn ang="0">
                  <a:pos x="T0" y="T1"/>
                </a:cxn>
                <a:cxn ang="0">
                  <a:pos x="T2" y="T3"/>
                </a:cxn>
                <a:cxn ang="0">
                  <a:pos x="T4" y="T5"/>
                </a:cxn>
                <a:cxn ang="0">
                  <a:pos x="T6" y="T7"/>
                </a:cxn>
              </a:cxnLst>
              <a:rect l="0" t="0" r="r" b="b"/>
              <a:pathLst>
                <a:path w="2" h="2">
                  <a:moveTo>
                    <a:pt x="1" y="2"/>
                  </a:moveTo>
                  <a:cubicBezTo>
                    <a:pt x="2" y="2"/>
                    <a:pt x="1" y="0"/>
                    <a:pt x="1" y="0"/>
                  </a:cubicBezTo>
                  <a:cubicBezTo>
                    <a:pt x="0" y="1"/>
                    <a:pt x="1" y="2"/>
                    <a:pt x="1" y="2"/>
                  </a:cubicBezTo>
                  <a:cubicBezTo>
                    <a:pt x="1" y="2"/>
                    <a:pt x="1" y="2"/>
                    <a:pt x="1" y="2"/>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6" name="Freeform 1362"/>
            <p:cNvSpPr>
              <a:spLocks/>
            </p:cNvSpPr>
            <p:nvPr/>
          </p:nvSpPr>
          <p:spPr bwMode="auto">
            <a:xfrm>
              <a:off x="5183" y="1723"/>
              <a:ext cx="5" cy="4"/>
            </a:xfrm>
            <a:custGeom>
              <a:avLst/>
              <a:gdLst>
                <a:gd name="T0" fmla="*/ 2 w 2"/>
                <a:gd name="T1" fmla="*/ 1 h 2"/>
                <a:gd name="T2" fmla="*/ 1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2" y="0"/>
                    <a:pt x="1" y="0"/>
                    <a:pt x="1" y="0"/>
                  </a:cubicBezTo>
                  <a:cubicBezTo>
                    <a:pt x="0" y="0"/>
                    <a:pt x="0" y="2"/>
                    <a:pt x="0" y="2"/>
                  </a:cubicBezTo>
                  <a:cubicBezTo>
                    <a:pt x="1" y="2"/>
                    <a:pt x="1" y="1"/>
                    <a:pt x="2" y="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7" name="Freeform 1363"/>
            <p:cNvSpPr>
              <a:spLocks/>
            </p:cNvSpPr>
            <p:nvPr/>
          </p:nvSpPr>
          <p:spPr bwMode="auto">
            <a:xfrm>
              <a:off x="5195" y="1754"/>
              <a:ext cx="7" cy="4"/>
            </a:xfrm>
            <a:custGeom>
              <a:avLst/>
              <a:gdLst>
                <a:gd name="T0" fmla="*/ 0 w 3"/>
                <a:gd name="T1" fmla="*/ 2 h 2"/>
                <a:gd name="T2" fmla="*/ 3 w 3"/>
                <a:gd name="T3" fmla="*/ 1 h 2"/>
                <a:gd name="T4" fmla="*/ 0 w 3"/>
                <a:gd name="T5" fmla="*/ 2 h 2"/>
              </a:gdLst>
              <a:ahLst/>
              <a:cxnLst>
                <a:cxn ang="0">
                  <a:pos x="T0" y="T1"/>
                </a:cxn>
                <a:cxn ang="0">
                  <a:pos x="T2" y="T3"/>
                </a:cxn>
                <a:cxn ang="0">
                  <a:pos x="T4" y="T5"/>
                </a:cxn>
              </a:cxnLst>
              <a:rect l="0" t="0" r="r" b="b"/>
              <a:pathLst>
                <a:path w="3" h="2">
                  <a:moveTo>
                    <a:pt x="0" y="2"/>
                  </a:moveTo>
                  <a:cubicBezTo>
                    <a:pt x="1" y="2"/>
                    <a:pt x="3" y="2"/>
                    <a:pt x="3" y="1"/>
                  </a:cubicBezTo>
                  <a:cubicBezTo>
                    <a:pt x="2" y="0"/>
                    <a:pt x="0" y="0"/>
                    <a:pt x="0" y="2"/>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8" name="Freeform 1364"/>
            <p:cNvSpPr>
              <a:spLocks/>
            </p:cNvSpPr>
            <p:nvPr/>
          </p:nvSpPr>
          <p:spPr bwMode="auto">
            <a:xfrm>
              <a:off x="5192" y="1687"/>
              <a:ext cx="12" cy="12"/>
            </a:xfrm>
            <a:custGeom>
              <a:avLst/>
              <a:gdLst>
                <a:gd name="T0" fmla="*/ 1 w 5"/>
                <a:gd name="T1" fmla="*/ 2 h 5"/>
                <a:gd name="T2" fmla="*/ 0 w 5"/>
                <a:gd name="T3" fmla="*/ 3 h 5"/>
                <a:gd name="T4" fmla="*/ 0 w 5"/>
                <a:gd name="T5" fmla="*/ 3 h 5"/>
                <a:gd name="T6" fmla="*/ 0 w 5"/>
                <a:gd name="T7" fmla="*/ 5 h 5"/>
                <a:gd name="T8" fmla="*/ 2 w 5"/>
                <a:gd name="T9" fmla="*/ 4 h 5"/>
                <a:gd name="T10" fmla="*/ 3 w 5"/>
                <a:gd name="T11" fmla="*/ 3 h 5"/>
                <a:gd name="T12" fmla="*/ 5 w 5"/>
                <a:gd name="T13" fmla="*/ 3 h 5"/>
                <a:gd name="T14" fmla="*/ 5 w 5"/>
                <a:gd name="T15" fmla="*/ 2 h 5"/>
                <a:gd name="T16" fmla="*/ 4 w 5"/>
                <a:gd name="T17" fmla="*/ 0 h 5"/>
                <a:gd name="T18" fmla="*/ 3 w 5"/>
                <a:gd name="T19" fmla="*/ 0 h 5"/>
                <a:gd name="T20" fmla="*/ 1 w 5"/>
                <a:gd name="T2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5">
                  <a:moveTo>
                    <a:pt x="1" y="2"/>
                  </a:moveTo>
                  <a:cubicBezTo>
                    <a:pt x="1" y="2"/>
                    <a:pt x="0" y="3"/>
                    <a:pt x="0" y="3"/>
                  </a:cubicBezTo>
                  <a:cubicBezTo>
                    <a:pt x="0" y="3"/>
                    <a:pt x="0" y="3"/>
                    <a:pt x="0" y="3"/>
                  </a:cubicBezTo>
                  <a:cubicBezTo>
                    <a:pt x="0" y="3"/>
                    <a:pt x="0" y="5"/>
                    <a:pt x="0" y="5"/>
                  </a:cubicBezTo>
                  <a:cubicBezTo>
                    <a:pt x="1" y="5"/>
                    <a:pt x="1" y="4"/>
                    <a:pt x="2" y="4"/>
                  </a:cubicBezTo>
                  <a:cubicBezTo>
                    <a:pt x="2" y="3"/>
                    <a:pt x="3" y="3"/>
                    <a:pt x="3" y="3"/>
                  </a:cubicBezTo>
                  <a:cubicBezTo>
                    <a:pt x="3" y="3"/>
                    <a:pt x="4" y="3"/>
                    <a:pt x="5" y="3"/>
                  </a:cubicBezTo>
                  <a:cubicBezTo>
                    <a:pt x="5" y="3"/>
                    <a:pt x="5" y="3"/>
                    <a:pt x="5" y="2"/>
                  </a:cubicBezTo>
                  <a:cubicBezTo>
                    <a:pt x="5" y="1"/>
                    <a:pt x="5" y="1"/>
                    <a:pt x="4" y="0"/>
                  </a:cubicBezTo>
                  <a:cubicBezTo>
                    <a:pt x="4" y="0"/>
                    <a:pt x="4" y="0"/>
                    <a:pt x="3" y="0"/>
                  </a:cubicBezTo>
                  <a:cubicBezTo>
                    <a:pt x="3" y="1"/>
                    <a:pt x="1" y="2"/>
                    <a:pt x="1" y="2"/>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9" name="Freeform 1365"/>
            <p:cNvSpPr>
              <a:spLocks/>
            </p:cNvSpPr>
            <p:nvPr/>
          </p:nvSpPr>
          <p:spPr bwMode="auto">
            <a:xfrm>
              <a:off x="5145" y="17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0" name="Freeform 1366"/>
            <p:cNvSpPr>
              <a:spLocks/>
            </p:cNvSpPr>
            <p:nvPr/>
          </p:nvSpPr>
          <p:spPr bwMode="auto">
            <a:xfrm>
              <a:off x="5145" y="1747"/>
              <a:ext cx="14" cy="19"/>
            </a:xfrm>
            <a:custGeom>
              <a:avLst/>
              <a:gdLst>
                <a:gd name="T0" fmla="*/ 6 w 6"/>
                <a:gd name="T1" fmla="*/ 6 h 8"/>
                <a:gd name="T2" fmla="*/ 4 w 6"/>
                <a:gd name="T3" fmla="*/ 3 h 8"/>
                <a:gd name="T4" fmla="*/ 3 w 6"/>
                <a:gd name="T5" fmla="*/ 3 h 8"/>
                <a:gd name="T6" fmla="*/ 3 w 6"/>
                <a:gd name="T7" fmla="*/ 2 h 8"/>
                <a:gd name="T8" fmla="*/ 1 w 6"/>
                <a:gd name="T9" fmla="*/ 1 h 8"/>
                <a:gd name="T10" fmla="*/ 0 w 6"/>
                <a:gd name="T11" fmla="*/ 1 h 8"/>
                <a:gd name="T12" fmla="*/ 2 w 6"/>
                <a:gd name="T13" fmla="*/ 2 h 8"/>
                <a:gd name="T14" fmla="*/ 5 w 6"/>
                <a:gd name="T15" fmla="*/ 8 h 8"/>
                <a:gd name="T16" fmla="*/ 6 w 6"/>
                <a:gd name="T1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6"/>
                  </a:moveTo>
                  <a:cubicBezTo>
                    <a:pt x="6" y="5"/>
                    <a:pt x="5" y="4"/>
                    <a:pt x="4" y="3"/>
                  </a:cubicBezTo>
                  <a:cubicBezTo>
                    <a:pt x="3" y="3"/>
                    <a:pt x="3" y="3"/>
                    <a:pt x="3" y="3"/>
                  </a:cubicBezTo>
                  <a:cubicBezTo>
                    <a:pt x="3" y="2"/>
                    <a:pt x="3" y="2"/>
                    <a:pt x="3" y="2"/>
                  </a:cubicBezTo>
                  <a:cubicBezTo>
                    <a:pt x="2" y="1"/>
                    <a:pt x="1" y="1"/>
                    <a:pt x="1" y="1"/>
                  </a:cubicBezTo>
                  <a:cubicBezTo>
                    <a:pt x="1" y="0"/>
                    <a:pt x="1" y="1"/>
                    <a:pt x="0" y="1"/>
                  </a:cubicBezTo>
                  <a:cubicBezTo>
                    <a:pt x="1" y="1"/>
                    <a:pt x="1" y="1"/>
                    <a:pt x="2" y="2"/>
                  </a:cubicBezTo>
                  <a:cubicBezTo>
                    <a:pt x="3" y="3"/>
                    <a:pt x="5" y="8"/>
                    <a:pt x="5" y="8"/>
                  </a:cubicBezTo>
                  <a:cubicBezTo>
                    <a:pt x="6" y="8"/>
                    <a:pt x="6" y="7"/>
                    <a:pt x="6" y="6"/>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1" name="Freeform 1367"/>
            <p:cNvSpPr>
              <a:spLocks/>
            </p:cNvSpPr>
            <p:nvPr/>
          </p:nvSpPr>
          <p:spPr bwMode="auto">
            <a:xfrm>
              <a:off x="5121" y="1739"/>
              <a:ext cx="5" cy="8"/>
            </a:xfrm>
            <a:custGeom>
              <a:avLst/>
              <a:gdLst>
                <a:gd name="T0" fmla="*/ 0 w 2"/>
                <a:gd name="T1" fmla="*/ 1 h 3"/>
                <a:gd name="T2" fmla="*/ 2 w 2"/>
                <a:gd name="T3" fmla="*/ 3 h 3"/>
                <a:gd name="T4" fmla="*/ 1 w 2"/>
                <a:gd name="T5" fmla="*/ 1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2" y="3"/>
                    <a:pt x="2" y="3"/>
                  </a:cubicBezTo>
                  <a:cubicBezTo>
                    <a:pt x="2" y="2"/>
                    <a:pt x="1" y="1"/>
                    <a:pt x="1" y="1"/>
                  </a:cubicBezTo>
                  <a:cubicBezTo>
                    <a:pt x="1" y="0"/>
                    <a:pt x="0" y="0"/>
                    <a:pt x="0" y="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2" name="Freeform 1368"/>
            <p:cNvSpPr>
              <a:spLocks/>
            </p:cNvSpPr>
            <p:nvPr/>
          </p:nvSpPr>
          <p:spPr bwMode="auto">
            <a:xfrm>
              <a:off x="5064" y="1780"/>
              <a:ext cx="11" cy="29"/>
            </a:xfrm>
            <a:custGeom>
              <a:avLst/>
              <a:gdLst>
                <a:gd name="T0" fmla="*/ 1 w 5"/>
                <a:gd name="T1" fmla="*/ 11 h 12"/>
                <a:gd name="T2" fmla="*/ 2 w 5"/>
                <a:gd name="T3" fmla="*/ 12 h 12"/>
                <a:gd name="T4" fmla="*/ 4 w 5"/>
                <a:gd name="T5" fmla="*/ 10 h 12"/>
                <a:gd name="T6" fmla="*/ 4 w 5"/>
                <a:gd name="T7" fmla="*/ 8 h 12"/>
                <a:gd name="T8" fmla="*/ 4 w 5"/>
                <a:gd name="T9" fmla="*/ 7 h 12"/>
                <a:gd name="T10" fmla="*/ 5 w 5"/>
                <a:gd name="T11" fmla="*/ 5 h 12"/>
                <a:gd name="T12" fmla="*/ 4 w 5"/>
                <a:gd name="T13" fmla="*/ 1 h 12"/>
                <a:gd name="T14" fmla="*/ 3 w 5"/>
                <a:gd name="T15" fmla="*/ 2 h 12"/>
                <a:gd name="T16" fmla="*/ 1 w 5"/>
                <a:gd name="T17" fmla="*/ 4 h 12"/>
                <a:gd name="T18" fmla="*/ 1 w 5"/>
                <a:gd name="T19" fmla="*/ 6 h 12"/>
                <a:gd name="T20" fmla="*/ 0 w 5"/>
                <a:gd name="T21" fmla="*/ 8 h 12"/>
                <a:gd name="T22" fmla="*/ 1 w 5"/>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2">
                  <a:moveTo>
                    <a:pt x="1" y="11"/>
                  </a:moveTo>
                  <a:cubicBezTo>
                    <a:pt x="1" y="12"/>
                    <a:pt x="2" y="12"/>
                    <a:pt x="2" y="12"/>
                  </a:cubicBezTo>
                  <a:cubicBezTo>
                    <a:pt x="3" y="12"/>
                    <a:pt x="4" y="10"/>
                    <a:pt x="4" y="10"/>
                  </a:cubicBezTo>
                  <a:cubicBezTo>
                    <a:pt x="4" y="9"/>
                    <a:pt x="4" y="8"/>
                    <a:pt x="4" y="8"/>
                  </a:cubicBezTo>
                  <a:cubicBezTo>
                    <a:pt x="4" y="7"/>
                    <a:pt x="4" y="7"/>
                    <a:pt x="4" y="7"/>
                  </a:cubicBezTo>
                  <a:cubicBezTo>
                    <a:pt x="4" y="7"/>
                    <a:pt x="5" y="6"/>
                    <a:pt x="5" y="5"/>
                  </a:cubicBezTo>
                  <a:cubicBezTo>
                    <a:pt x="5" y="5"/>
                    <a:pt x="4" y="1"/>
                    <a:pt x="4" y="1"/>
                  </a:cubicBezTo>
                  <a:cubicBezTo>
                    <a:pt x="4" y="0"/>
                    <a:pt x="3" y="1"/>
                    <a:pt x="3" y="2"/>
                  </a:cubicBezTo>
                  <a:cubicBezTo>
                    <a:pt x="3" y="2"/>
                    <a:pt x="1" y="3"/>
                    <a:pt x="1" y="4"/>
                  </a:cubicBezTo>
                  <a:cubicBezTo>
                    <a:pt x="1" y="4"/>
                    <a:pt x="0" y="6"/>
                    <a:pt x="1" y="6"/>
                  </a:cubicBezTo>
                  <a:cubicBezTo>
                    <a:pt x="1" y="7"/>
                    <a:pt x="0" y="8"/>
                    <a:pt x="0" y="8"/>
                  </a:cubicBezTo>
                  <a:cubicBezTo>
                    <a:pt x="0" y="8"/>
                    <a:pt x="1" y="10"/>
                    <a:pt x="1" y="1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3" name="Freeform 1369"/>
            <p:cNvSpPr>
              <a:spLocks/>
            </p:cNvSpPr>
            <p:nvPr/>
          </p:nvSpPr>
          <p:spPr bwMode="auto">
            <a:xfrm>
              <a:off x="4927" y="1856"/>
              <a:ext cx="5" cy="3"/>
            </a:xfrm>
            <a:custGeom>
              <a:avLst/>
              <a:gdLst>
                <a:gd name="T0" fmla="*/ 1 w 2"/>
                <a:gd name="T1" fmla="*/ 1 h 1"/>
                <a:gd name="T2" fmla="*/ 2 w 2"/>
                <a:gd name="T3" fmla="*/ 1 h 1"/>
                <a:gd name="T4" fmla="*/ 1 w 2"/>
                <a:gd name="T5" fmla="*/ 1 h 1"/>
              </a:gdLst>
              <a:ahLst/>
              <a:cxnLst>
                <a:cxn ang="0">
                  <a:pos x="T0" y="T1"/>
                </a:cxn>
                <a:cxn ang="0">
                  <a:pos x="T2" y="T3"/>
                </a:cxn>
                <a:cxn ang="0">
                  <a:pos x="T4" y="T5"/>
                </a:cxn>
              </a:cxnLst>
              <a:rect l="0" t="0" r="r" b="b"/>
              <a:pathLst>
                <a:path w="2" h="1">
                  <a:moveTo>
                    <a:pt x="1" y="1"/>
                  </a:moveTo>
                  <a:cubicBezTo>
                    <a:pt x="2" y="1"/>
                    <a:pt x="2" y="1"/>
                    <a:pt x="2" y="1"/>
                  </a:cubicBezTo>
                  <a:cubicBezTo>
                    <a:pt x="2" y="0"/>
                    <a:pt x="0" y="0"/>
                    <a:pt x="1" y="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4" name="Freeform 1370"/>
            <p:cNvSpPr>
              <a:spLocks/>
            </p:cNvSpPr>
            <p:nvPr/>
          </p:nvSpPr>
          <p:spPr bwMode="auto">
            <a:xfrm>
              <a:off x="4920" y="1565"/>
              <a:ext cx="77" cy="69"/>
            </a:xfrm>
            <a:custGeom>
              <a:avLst/>
              <a:gdLst>
                <a:gd name="T0" fmla="*/ 32 w 32"/>
                <a:gd name="T1" fmla="*/ 3 h 29"/>
                <a:gd name="T2" fmla="*/ 30 w 32"/>
                <a:gd name="T3" fmla="*/ 3 h 29"/>
                <a:gd name="T4" fmla="*/ 28 w 32"/>
                <a:gd name="T5" fmla="*/ 3 h 29"/>
                <a:gd name="T6" fmla="*/ 28 w 32"/>
                <a:gd name="T7" fmla="*/ 1 h 29"/>
                <a:gd name="T8" fmla="*/ 28 w 32"/>
                <a:gd name="T9" fmla="*/ 0 h 29"/>
                <a:gd name="T10" fmla="*/ 25 w 32"/>
                <a:gd name="T11" fmla="*/ 0 h 29"/>
                <a:gd name="T12" fmla="*/ 23 w 32"/>
                <a:gd name="T13" fmla="*/ 0 h 29"/>
                <a:gd name="T14" fmla="*/ 20 w 32"/>
                <a:gd name="T15" fmla="*/ 0 h 29"/>
                <a:gd name="T16" fmla="*/ 15 w 32"/>
                <a:gd name="T17" fmla="*/ 0 h 29"/>
                <a:gd name="T18" fmla="*/ 14 w 32"/>
                <a:gd name="T19" fmla="*/ 2 h 29"/>
                <a:gd name="T20" fmla="*/ 11 w 32"/>
                <a:gd name="T21" fmla="*/ 2 h 29"/>
                <a:gd name="T22" fmla="*/ 5 w 32"/>
                <a:gd name="T23" fmla="*/ 4 h 29"/>
                <a:gd name="T24" fmla="*/ 3 w 32"/>
                <a:gd name="T25" fmla="*/ 6 h 29"/>
                <a:gd name="T26" fmla="*/ 2 w 32"/>
                <a:gd name="T27" fmla="*/ 7 h 29"/>
                <a:gd name="T28" fmla="*/ 0 w 32"/>
                <a:gd name="T29" fmla="*/ 8 h 29"/>
                <a:gd name="T30" fmla="*/ 0 w 32"/>
                <a:gd name="T31" fmla="*/ 9 h 29"/>
                <a:gd name="T32" fmla="*/ 1 w 32"/>
                <a:gd name="T33" fmla="*/ 9 h 29"/>
                <a:gd name="T34" fmla="*/ 3 w 32"/>
                <a:gd name="T35" fmla="*/ 9 h 29"/>
                <a:gd name="T36" fmla="*/ 1 w 32"/>
                <a:gd name="T37" fmla="*/ 10 h 29"/>
                <a:gd name="T38" fmla="*/ 2 w 32"/>
                <a:gd name="T39" fmla="*/ 11 h 29"/>
                <a:gd name="T40" fmla="*/ 4 w 32"/>
                <a:gd name="T41" fmla="*/ 11 h 29"/>
                <a:gd name="T42" fmla="*/ 6 w 32"/>
                <a:gd name="T43" fmla="*/ 12 h 29"/>
                <a:gd name="T44" fmla="*/ 7 w 32"/>
                <a:gd name="T45" fmla="*/ 14 h 29"/>
                <a:gd name="T46" fmla="*/ 7 w 32"/>
                <a:gd name="T47" fmla="*/ 16 h 29"/>
                <a:gd name="T48" fmla="*/ 9 w 32"/>
                <a:gd name="T49" fmla="*/ 16 h 29"/>
                <a:gd name="T50" fmla="*/ 8 w 32"/>
                <a:gd name="T51" fmla="*/ 17 h 29"/>
                <a:gd name="T52" fmla="*/ 9 w 32"/>
                <a:gd name="T53" fmla="*/ 19 h 29"/>
                <a:gd name="T54" fmla="*/ 9 w 32"/>
                <a:gd name="T55" fmla="*/ 20 h 29"/>
                <a:gd name="T56" fmla="*/ 8 w 32"/>
                <a:gd name="T57" fmla="*/ 21 h 29"/>
                <a:gd name="T58" fmla="*/ 10 w 32"/>
                <a:gd name="T59" fmla="*/ 26 h 29"/>
                <a:gd name="T60" fmla="*/ 11 w 32"/>
                <a:gd name="T61" fmla="*/ 29 h 29"/>
                <a:gd name="T62" fmla="*/ 12 w 32"/>
                <a:gd name="T63" fmla="*/ 29 h 29"/>
                <a:gd name="T64" fmla="*/ 13 w 32"/>
                <a:gd name="T65" fmla="*/ 29 h 29"/>
                <a:gd name="T66" fmla="*/ 14 w 32"/>
                <a:gd name="T67" fmla="*/ 27 h 29"/>
                <a:gd name="T68" fmla="*/ 16 w 32"/>
                <a:gd name="T69" fmla="*/ 23 h 29"/>
                <a:gd name="T70" fmla="*/ 18 w 32"/>
                <a:gd name="T71" fmla="*/ 23 h 29"/>
                <a:gd name="T72" fmla="*/ 19 w 32"/>
                <a:gd name="T73" fmla="*/ 22 h 29"/>
                <a:gd name="T74" fmla="*/ 22 w 32"/>
                <a:gd name="T75" fmla="*/ 21 h 29"/>
                <a:gd name="T76" fmla="*/ 24 w 32"/>
                <a:gd name="T77" fmla="*/ 18 h 29"/>
                <a:gd name="T78" fmla="*/ 23 w 32"/>
                <a:gd name="T79" fmla="*/ 18 h 29"/>
                <a:gd name="T80" fmla="*/ 23 w 32"/>
                <a:gd name="T81" fmla="*/ 17 h 29"/>
                <a:gd name="T82" fmla="*/ 25 w 32"/>
                <a:gd name="T83" fmla="*/ 17 h 29"/>
                <a:gd name="T84" fmla="*/ 26 w 32"/>
                <a:gd name="T85" fmla="*/ 16 h 29"/>
                <a:gd name="T86" fmla="*/ 26 w 32"/>
                <a:gd name="T87" fmla="*/ 16 h 29"/>
                <a:gd name="T88" fmla="*/ 26 w 32"/>
                <a:gd name="T89" fmla="*/ 15 h 29"/>
                <a:gd name="T90" fmla="*/ 28 w 32"/>
                <a:gd name="T91" fmla="*/ 12 h 29"/>
                <a:gd name="T92" fmla="*/ 29 w 32"/>
                <a:gd name="T93" fmla="*/ 10 h 29"/>
                <a:gd name="T94" fmla="*/ 28 w 32"/>
                <a:gd name="T95" fmla="*/ 8 h 29"/>
                <a:gd name="T96" fmla="*/ 29 w 32"/>
                <a:gd name="T97" fmla="*/ 8 h 29"/>
                <a:gd name="T98" fmla="*/ 29 w 32"/>
                <a:gd name="T99" fmla="*/ 6 h 29"/>
                <a:gd name="T100" fmla="*/ 30 w 32"/>
                <a:gd name="T101" fmla="*/ 5 h 29"/>
                <a:gd name="T102" fmla="*/ 32 w 32"/>
                <a:gd name="T103" fmla="*/ 4 h 29"/>
                <a:gd name="T104" fmla="*/ 32 w 32"/>
                <a:gd name="T105"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 h="29">
                  <a:moveTo>
                    <a:pt x="32" y="3"/>
                  </a:moveTo>
                  <a:cubicBezTo>
                    <a:pt x="31" y="3"/>
                    <a:pt x="30" y="3"/>
                    <a:pt x="30" y="3"/>
                  </a:cubicBezTo>
                  <a:cubicBezTo>
                    <a:pt x="30" y="3"/>
                    <a:pt x="28" y="2"/>
                    <a:pt x="28" y="3"/>
                  </a:cubicBezTo>
                  <a:cubicBezTo>
                    <a:pt x="27" y="3"/>
                    <a:pt x="28" y="1"/>
                    <a:pt x="28" y="1"/>
                  </a:cubicBezTo>
                  <a:cubicBezTo>
                    <a:pt x="29" y="1"/>
                    <a:pt x="28" y="0"/>
                    <a:pt x="28" y="0"/>
                  </a:cubicBezTo>
                  <a:cubicBezTo>
                    <a:pt x="27" y="0"/>
                    <a:pt x="25" y="0"/>
                    <a:pt x="25" y="0"/>
                  </a:cubicBezTo>
                  <a:cubicBezTo>
                    <a:pt x="24" y="0"/>
                    <a:pt x="23" y="0"/>
                    <a:pt x="23" y="0"/>
                  </a:cubicBezTo>
                  <a:cubicBezTo>
                    <a:pt x="23" y="0"/>
                    <a:pt x="21" y="0"/>
                    <a:pt x="20" y="0"/>
                  </a:cubicBezTo>
                  <a:cubicBezTo>
                    <a:pt x="18" y="0"/>
                    <a:pt x="16" y="0"/>
                    <a:pt x="15" y="0"/>
                  </a:cubicBezTo>
                  <a:cubicBezTo>
                    <a:pt x="15" y="1"/>
                    <a:pt x="14" y="2"/>
                    <a:pt x="14" y="2"/>
                  </a:cubicBezTo>
                  <a:cubicBezTo>
                    <a:pt x="15" y="2"/>
                    <a:pt x="12" y="2"/>
                    <a:pt x="11" y="2"/>
                  </a:cubicBezTo>
                  <a:cubicBezTo>
                    <a:pt x="10" y="2"/>
                    <a:pt x="6" y="3"/>
                    <a:pt x="5" y="4"/>
                  </a:cubicBezTo>
                  <a:cubicBezTo>
                    <a:pt x="4" y="5"/>
                    <a:pt x="3" y="6"/>
                    <a:pt x="3" y="6"/>
                  </a:cubicBezTo>
                  <a:cubicBezTo>
                    <a:pt x="4" y="6"/>
                    <a:pt x="3" y="7"/>
                    <a:pt x="2" y="7"/>
                  </a:cubicBezTo>
                  <a:cubicBezTo>
                    <a:pt x="2" y="7"/>
                    <a:pt x="0" y="8"/>
                    <a:pt x="0" y="8"/>
                  </a:cubicBezTo>
                  <a:cubicBezTo>
                    <a:pt x="0" y="8"/>
                    <a:pt x="0" y="8"/>
                    <a:pt x="0" y="9"/>
                  </a:cubicBezTo>
                  <a:cubicBezTo>
                    <a:pt x="0" y="9"/>
                    <a:pt x="1" y="8"/>
                    <a:pt x="1" y="9"/>
                  </a:cubicBezTo>
                  <a:cubicBezTo>
                    <a:pt x="2" y="9"/>
                    <a:pt x="3" y="9"/>
                    <a:pt x="3" y="9"/>
                  </a:cubicBezTo>
                  <a:cubicBezTo>
                    <a:pt x="4" y="9"/>
                    <a:pt x="2" y="10"/>
                    <a:pt x="1" y="10"/>
                  </a:cubicBezTo>
                  <a:cubicBezTo>
                    <a:pt x="1" y="10"/>
                    <a:pt x="1" y="11"/>
                    <a:pt x="2" y="11"/>
                  </a:cubicBezTo>
                  <a:cubicBezTo>
                    <a:pt x="2" y="11"/>
                    <a:pt x="3" y="11"/>
                    <a:pt x="4" y="11"/>
                  </a:cubicBezTo>
                  <a:cubicBezTo>
                    <a:pt x="4" y="11"/>
                    <a:pt x="5" y="11"/>
                    <a:pt x="6" y="12"/>
                  </a:cubicBezTo>
                  <a:cubicBezTo>
                    <a:pt x="7" y="12"/>
                    <a:pt x="7" y="13"/>
                    <a:pt x="7" y="14"/>
                  </a:cubicBezTo>
                  <a:cubicBezTo>
                    <a:pt x="7" y="14"/>
                    <a:pt x="7" y="15"/>
                    <a:pt x="7" y="16"/>
                  </a:cubicBezTo>
                  <a:cubicBezTo>
                    <a:pt x="7" y="16"/>
                    <a:pt x="9" y="17"/>
                    <a:pt x="9" y="16"/>
                  </a:cubicBezTo>
                  <a:cubicBezTo>
                    <a:pt x="9" y="16"/>
                    <a:pt x="9" y="17"/>
                    <a:pt x="8" y="17"/>
                  </a:cubicBezTo>
                  <a:cubicBezTo>
                    <a:pt x="8" y="17"/>
                    <a:pt x="8" y="18"/>
                    <a:pt x="9" y="19"/>
                  </a:cubicBezTo>
                  <a:cubicBezTo>
                    <a:pt x="10" y="19"/>
                    <a:pt x="9" y="20"/>
                    <a:pt x="9" y="20"/>
                  </a:cubicBezTo>
                  <a:cubicBezTo>
                    <a:pt x="8" y="20"/>
                    <a:pt x="9" y="21"/>
                    <a:pt x="8" y="21"/>
                  </a:cubicBezTo>
                  <a:cubicBezTo>
                    <a:pt x="8" y="22"/>
                    <a:pt x="10" y="24"/>
                    <a:pt x="10" y="26"/>
                  </a:cubicBezTo>
                  <a:cubicBezTo>
                    <a:pt x="10" y="27"/>
                    <a:pt x="10" y="29"/>
                    <a:pt x="11" y="29"/>
                  </a:cubicBezTo>
                  <a:cubicBezTo>
                    <a:pt x="11" y="29"/>
                    <a:pt x="12" y="29"/>
                    <a:pt x="12" y="29"/>
                  </a:cubicBezTo>
                  <a:cubicBezTo>
                    <a:pt x="13" y="29"/>
                    <a:pt x="13" y="29"/>
                    <a:pt x="13" y="29"/>
                  </a:cubicBezTo>
                  <a:cubicBezTo>
                    <a:pt x="14" y="28"/>
                    <a:pt x="14" y="28"/>
                    <a:pt x="14" y="27"/>
                  </a:cubicBezTo>
                  <a:cubicBezTo>
                    <a:pt x="15" y="27"/>
                    <a:pt x="16" y="24"/>
                    <a:pt x="16" y="23"/>
                  </a:cubicBezTo>
                  <a:cubicBezTo>
                    <a:pt x="16" y="23"/>
                    <a:pt x="17" y="23"/>
                    <a:pt x="18" y="23"/>
                  </a:cubicBezTo>
                  <a:cubicBezTo>
                    <a:pt x="18" y="23"/>
                    <a:pt x="19" y="22"/>
                    <a:pt x="19" y="22"/>
                  </a:cubicBezTo>
                  <a:cubicBezTo>
                    <a:pt x="19" y="22"/>
                    <a:pt x="21" y="21"/>
                    <a:pt x="22" y="21"/>
                  </a:cubicBezTo>
                  <a:cubicBezTo>
                    <a:pt x="22" y="20"/>
                    <a:pt x="23" y="18"/>
                    <a:pt x="24" y="18"/>
                  </a:cubicBezTo>
                  <a:cubicBezTo>
                    <a:pt x="24" y="18"/>
                    <a:pt x="23" y="18"/>
                    <a:pt x="23" y="18"/>
                  </a:cubicBezTo>
                  <a:cubicBezTo>
                    <a:pt x="22" y="17"/>
                    <a:pt x="23" y="17"/>
                    <a:pt x="23" y="17"/>
                  </a:cubicBezTo>
                  <a:cubicBezTo>
                    <a:pt x="23" y="16"/>
                    <a:pt x="24" y="17"/>
                    <a:pt x="25" y="17"/>
                  </a:cubicBezTo>
                  <a:cubicBezTo>
                    <a:pt x="26" y="17"/>
                    <a:pt x="27" y="17"/>
                    <a:pt x="26" y="16"/>
                  </a:cubicBezTo>
                  <a:cubicBezTo>
                    <a:pt x="26" y="16"/>
                    <a:pt x="26" y="16"/>
                    <a:pt x="26" y="16"/>
                  </a:cubicBezTo>
                  <a:cubicBezTo>
                    <a:pt x="26" y="16"/>
                    <a:pt x="27" y="15"/>
                    <a:pt x="26" y="15"/>
                  </a:cubicBezTo>
                  <a:cubicBezTo>
                    <a:pt x="26" y="15"/>
                    <a:pt x="28" y="13"/>
                    <a:pt x="28" y="12"/>
                  </a:cubicBezTo>
                  <a:cubicBezTo>
                    <a:pt x="27" y="11"/>
                    <a:pt x="28" y="10"/>
                    <a:pt x="29" y="10"/>
                  </a:cubicBezTo>
                  <a:cubicBezTo>
                    <a:pt x="29" y="10"/>
                    <a:pt x="29" y="8"/>
                    <a:pt x="28" y="8"/>
                  </a:cubicBezTo>
                  <a:cubicBezTo>
                    <a:pt x="28" y="8"/>
                    <a:pt x="28" y="8"/>
                    <a:pt x="29" y="8"/>
                  </a:cubicBezTo>
                  <a:cubicBezTo>
                    <a:pt x="29" y="8"/>
                    <a:pt x="29" y="6"/>
                    <a:pt x="29" y="6"/>
                  </a:cubicBezTo>
                  <a:cubicBezTo>
                    <a:pt x="29" y="6"/>
                    <a:pt x="30" y="6"/>
                    <a:pt x="30" y="5"/>
                  </a:cubicBezTo>
                  <a:cubicBezTo>
                    <a:pt x="30" y="5"/>
                    <a:pt x="31" y="4"/>
                    <a:pt x="32" y="4"/>
                  </a:cubicBezTo>
                  <a:cubicBezTo>
                    <a:pt x="32" y="4"/>
                    <a:pt x="32" y="3"/>
                    <a:pt x="32" y="3"/>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5" name="Freeform 1371"/>
            <p:cNvSpPr>
              <a:spLocks/>
            </p:cNvSpPr>
            <p:nvPr/>
          </p:nvSpPr>
          <p:spPr bwMode="auto">
            <a:xfrm>
              <a:off x="5011" y="1574"/>
              <a:ext cx="21" cy="17"/>
            </a:xfrm>
            <a:custGeom>
              <a:avLst/>
              <a:gdLst>
                <a:gd name="T0" fmla="*/ 4 w 9"/>
                <a:gd name="T1" fmla="*/ 0 h 7"/>
                <a:gd name="T2" fmla="*/ 2 w 9"/>
                <a:gd name="T3" fmla="*/ 1 h 7"/>
                <a:gd name="T4" fmla="*/ 1 w 9"/>
                <a:gd name="T5" fmla="*/ 1 h 7"/>
                <a:gd name="T6" fmla="*/ 0 w 9"/>
                <a:gd name="T7" fmla="*/ 3 h 7"/>
                <a:gd name="T8" fmla="*/ 1 w 9"/>
                <a:gd name="T9" fmla="*/ 4 h 7"/>
                <a:gd name="T10" fmla="*/ 3 w 9"/>
                <a:gd name="T11" fmla="*/ 4 h 7"/>
                <a:gd name="T12" fmla="*/ 3 w 9"/>
                <a:gd name="T13" fmla="*/ 5 h 7"/>
                <a:gd name="T14" fmla="*/ 3 w 9"/>
                <a:gd name="T15" fmla="*/ 6 h 7"/>
                <a:gd name="T16" fmla="*/ 4 w 9"/>
                <a:gd name="T17" fmla="*/ 7 h 7"/>
                <a:gd name="T18" fmla="*/ 6 w 9"/>
                <a:gd name="T19" fmla="*/ 5 h 7"/>
                <a:gd name="T20" fmla="*/ 8 w 9"/>
                <a:gd name="T21" fmla="*/ 5 h 7"/>
                <a:gd name="T22" fmla="*/ 8 w 9"/>
                <a:gd name="T23" fmla="*/ 3 h 7"/>
                <a:gd name="T24" fmla="*/ 6 w 9"/>
                <a:gd name="T25" fmla="*/ 2 h 7"/>
                <a:gd name="T26" fmla="*/ 5 w 9"/>
                <a:gd name="T27" fmla="*/ 2 h 7"/>
                <a:gd name="T28" fmla="*/ 4 w 9"/>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7">
                  <a:moveTo>
                    <a:pt x="4" y="0"/>
                  </a:moveTo>
                  <a:cubicBezTo>
                    <a:pt x="3" y="0"/>
                    <a:pt x="2" y="1"/>
                    <a:pt x="2" y="1"/>
                  </a:cubicBezTo>
                  <a:cubicBezTo>
                    <a:pt x="3" y="1"/>
                    <a:pt x="2" y="1"/>
                    <a:pt x="1" y="1"/>
                  </a:cubicBezTo>
                  <a:cubicBezTo>
                    <a:pt x="0" y="1"/>
                    <a:pt x="0" y="3"/>
                    <a:pt x="0" y="3"/>
                  </a:cubicBezTo>
                  <a:cubicBezTo>
                    <a:pt x="1" y="3"/>
                    <a:pt x="1" y="4"/>
                    <a:pt x="1" y="4"/>
                  </a:cubicBezTo>
                  <a:cubicBezTo>
                    <a:pt x="1" y="4"/>
                    <a:pt x="2" y="4"/>
                    <a:pt x="3" y="4"/>
                  </a:cubicBezTo>
                  <a:cubicBezTo>
                    <a:pt x="3" y="4"/>
                    <a:pt x="3" y="5"/>
                    <a:pt x="3" y="5"/>
                  </a:cubicBezTo>
                  <a:cubicBezTo>
                    <a:pt x="2" y="6"/>
                    <a:pt x="3" y="6"/>
                    <a:pt x="3" y="6"/>
                  </a:cubicBezTo>
                  <a:cubicBezTo>
                    <a:pt x="4" y="6"/>
                    <a:pt x="4" y="7"/>
                    <a:pt x="4" y="7"/>
                  </a:cubicBezTo>
                  <a:cubicBezTo>
                    <a:pt x="5" y="7"/>
                    <a:pt x="6" y="6"/>
                    <a:pt x="6" y="5"/>
                  </a:cubicBezTo>
                  <a:cubicBezTo>
                    <a:pt x="6" y="5"/>
                    <a:pt x="7" y="5"/>
                    <a:pt x="8" y="5"/>
                  </a:cubicBezTo>
                  <a:cubicBezTo>
                    <a:pt x="8" y="6"/>
                    <a:pt x="9" y="3"/>
                    <a:pt x="8" y="3"/>
                  </a:cubicBezTo>
                  <a:cubicBezTo>
                    <a:pt x="7" y="2"/>
                    <a:pt x="7" y="3"/>
                    <a:pt x="6" y="2"/>
                  </a:cubicBezTo>
                  <a:cubicBezTo>
                    <a:pt x="6" y="2"/>
                    <a:pt x="5" y="2"/>
                    <a:pt x="5" y="2"/>
                  </a:cubicBezTo>
                  <a:cubicBezTo>
                    <a:pt x="5" y="2"/>
                    <a:pt x="5" y="0"/>
                    <a:pt x="4" y="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6" name="Freeform 1372"/>
            <p:cNvSpPr>
              <a:spLocks/>
            </p:cNvSpPr>
            <p:nvPr/>
          </p:nvSpPr>
          <p:spPr bwMode="auto">
            <a:xfrm>
              <a:off x="5023" y="1572"/>
              <a:ext cx="17" cy="5"/>
            </a:xfrm>
            <a:custGeom>
              <a:avLst/>
              <a:gdLst>
                <a:gd name="T0" fmla="*/ 4 w 7"/>
                <a:gd name="T1" fmla="*/ 2 h 2"/>
                <a:gd name="T2" fmla="*/ 7 w 7"/>
                <a:gd name="T3" fmla="*/ 1 h 2"/>
                <a:gd name="T4" fmla="*/ 3 w 7"/>
                <a:gd name="T5" fmla="*/ 0 h 2"/>
                <a:gd name="T6" fmla="*/ 0 w 7"/>
                <a:gd name="T7" fmla="*/ 1 h 2"/>
                <a:gd name="T8" fmla="*/ 4 w 7"/>
                <a:gd name="T9" fmla="*/ 2 h 2"/>
              </a:gdLst>
              <a:ahLst/>
              <a:cxnLst>
                <a:cxn ang="0">
                  <a:pos x="T0" y="T1"/>
                </a:cxn>
                <a:cxn ang="0">
                  <a:pos x="T2" y="T3"/>
                </a:cxn>
                <a:cxn ang="0">
                  <a:pos x="T4" y="T5"/>
                </a:cxn>
                <a:cxn ang="0">
                  <a:pos x="T6" y="T7"/>
                </a:cxn>
                <a:cxn ang="0">
                  <a:pos x="T8" y="T9"/>
                </a:cxn>
              </a:cxnLst>
              <a:rect l="0" t="0" r="r" b="b"/>
              <a:pathLst>
                <a:path w="7" h="2">
                  <a:moveTo>
                    <a:pt x="4" y="2"/>
                  </a:moveTo>
                  <a:cubicBezTo>
                    <a:pt x="6" y="2"/>
                    <a:pt x="7" y="2"/>
                    <a:pt x="7" y="1"/>
                  </a:cubicBezTo>
                  <a:cubicBezTo>
                    <a:pt x="7" y="1"/>
                    <a:pt x="4" y="0"/>
                    <a:pt x="3" y="0"/>
                  </a:cubicBezTo>
                  <a:cubicBezTo>
                    <a:pt x="1" y="0"/>
                    <a:pt x="0" y="0"/>
                    <a:pt x="0" y="1"/>
                  </a:cubicBezTo>
                  <a:cubicBezTo>
                    <a:pt x="1" y="1"/>
                    <a:pt x="3" y="2"/>
                    <a:pt x="4" y="2"/>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7" name="Freeform 1373"/>
            <p:cNvSpPr>
              <a:spLocks/>
            </p:cNvSpPr>
            <p:nvPr/>
          </p:nvSpPr>
          <p:spPr bwMode="auto">
            <a:xfrm>
              <a:off x="4985" y="1646"/>
              <a:ext cx="4" cy="7"/>
            </a:xfrm>
            <a:custGeom>
              <a:avLst/>
              <a:gdLst>
                <a:gd name="T0" fmla="*/ 0 w 2"/>
                <a:gd name="T1" fmla="*/ 1 h 3"/>
                <a:gd name="T2" fmla="*/ 0 w 2"/>
                <a:gd name="T3" fmla="*/ 2 h 3"/>
                <a:gd name="T4" fmla="*/ 2 w 2"/>
                <a:gd name="T5" fmla="*/ 3 h 3"/>
                <a:gd name="T6" fmla="*/ 2 w 2"/>
                <a:gd name="T7" fmla="*/ 2 h 3"/>
                <a:gd name="T8" fmla="*/ 1 w 2"/>
                <a:gd name="T9" fmla="*/ 0 h 3"/>
                <a:gd name="T10" fmla="*/ 0 w 2"/>
                <a:gd name="T11" fmla="*/ 1 h 3"/>
              </a:gdLst>
              <a:ahLst/>
              <a:cxnLst>
                <a:cxn ang="0">
                  <a:pos x="T0" y="T1"/>
                </a:cxn>
                <a:cxn ang="0">
                  <a:pos x="T2" y="T3"/>
                </a:cxn>
                <a:cxn ang="0">
                  <a:pos x="T4" y="T5"/>
                </a:cxn>
                <a:cxn ang="0">
                  <a:pos x="T6" y="T7"/>
                </a:cxn>
                <a:cxn ang="0">
                  <a:pos x="T8" y="T9"/>
                </a:cxn>
                <a:cxn ang="0">
                  <a:pos x="T10" y="T11"/>
                </a:cxn>
              </a:cxnLst>
              <a:rect l="0" t="0" r="r" b="b"/>
              <a:pathLst>
                <a:path w="2" h="3">
                  <a:moveTo>
                    <a:pt x="0" y="1"/>
                  </a:moveTo>
                  <a:cubicBezTo>
                    <a:pt x="0" y="1"/>
                    <a:pt x="0" y="2"/>
                    <a:pt x="0" y="2"/>
                  </a:cubicBezTo>
                  <a:cubicBezTo>
                    <a:pt x="0" y="3"/>
                    <a:pt x="1" y="3"/>
                    <a:pt x="2" y="3"/>
                  </a:cubicBezTo>
                  <a:cubicBezTo>
                    <a:pt x="2" y="2"/>
                    <a:pt x="2" y="2"/>
                    <a:pt x="2" y="2"/>
                  </a:cubicBezTo>
                  <a:cubicBezTo>
                    <a:pt x="2" y="1"/>
                    <a:pt x="2" y="0"/>
                    <a:pt x="1" y="0"/>
                  </a:cubicBezTo>
                  <a:cubicBezTo>
                    <a:pt x="1" y="0"/>
                    <a:pt x="1" y="1"/>
                    <a:pt x="0" y="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8" name="Freeform 1374"/>
            <p:cNvSpPr>
              <a:spLocks/>
            </p:cNvSpPr>
            <p:nvPr/>
          </p:nvSpPr>
          <p:spPr bwMode="auto">
            <a:xfrm>
              <a:off x="4980" y="1615"/>
              <a:ext cx="14" cy="10"/>
            </a:xfrm>
            <a:custGeom>
              <a:avLst/>
              <a:gdLst>
                <a:gd name="T0" fmla="*/ 6 w 6"/>
                <a:gd name="T1" fmla="*/ 1 h 4"/>
                <a:gd name="T2" fmla="*/ 3 w 6"/>
                <a:gd name="T3" fmla="*/ 1 h 4"/>
                <a:gd name="T4" fmla="*/ 1 w 6"/>
                <a:gd name="T5" fmla="*/ 0 h 4"/>
                <a:gd name="T6" fmla="*/ 1 w 6"/>
                <a:gd name="T7" fmla="*/ 1 h 4"/>
                <a:gd name="T8" fmla="*/ 1 w 6"/>
                <a:gd name="T9" fmla="*/ 2 h 4"/>
                <a:gd name="T10" fmla="*/ 1 w 6"/>
                <a:gd name="T11" fmla="*/ 3 h 4"/>
                <a:gd name="T12" fmla="*/ 2 w 6"/>
                <a:gd name="T13" fmla="*/ 4 h 4"/>
                <a:gd name="T14" fmla="*/ 3 w 6"/>
                <a:gd name="T15" fmla="*/ 4 h 4"/>
                <a:gd name="T16" fmla="*/ 5 w 6"/>
                <a:gd name="T17" fmla="*/ 4 h 4"/>
                <a:gd name="T18" fmla="*/ 6 w 6"/>
                <a:gd name="T1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1"/>
                  </a:moveTo>
                  <a:cubicBezTo>
                    <a:pt x="6" y="1"/>
                    <a:pt x="4" y="1"/>
                    <a:pt x="3" y="1"/>
                  </a:cubicBezTo>
                  <a:cubicBezTo>
                    <a:pt x="3" y="1"/>
                    <a:pt x="2" y="0"/>
                    <a:pt x="1" y="0"/>
                  </a:cubicBezTo>
                  <a:cubicBezTo>
                    <a:pt x="1" y="0"/>
                    <a:pt x="1" y="1"/>
                    <a:pt x="1" y="1"/>
                  </a:cubicBezTo>
                  <a:cubicBezTo>
                    <a:pt x="0" y="2"/>
                    <a:pt x="1" y="2"/>
                    <a:pt x="1" y="2"/>
                  </a:cubicBezTo>
                  <a:cubicBezTo>
                    <a:pt x="1" y="2"/>
                    <a:pt x="1" y="2"/>
                    <a:pt x="1" y="3"/>
                  </a:cubicBezTo>
                  <a:cubicBezTo>
                    <a:pt x="1" y="3"/>
                    <a:pt x="2" y="3"/>
                    <a:pt x="2" y="4"/>
                  </a:cubicBezTo>
                  <a:cubicBezTo>
                    <a:pt x="2" y="4"/>
                    <a:pt x="3" y="4"/>
                    <a:pt x="3" y="4"/>
                  </a:cubicBezTo>
                  <a:cubicBezTo>
                    <a:pt x="4" y="4"/>
                    <a:pt x="5" y="4"/>
                    <a:pt x="5" y="4"/>
                  </a:cubicBezTo>
                  <a:cubicBezTo>
                    <a:pt x="6" y="4"/>
                    <a:pt x="6" y="2"/>
                    <a:pt x="6" y="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9" name="Freeform 1375"/>
            <p:cNvSpPr>
              <a:spLocks/>
            </p:cNvSpPr>
            <p:nvPr/>
          </p:nvSpPr>
          <p:spPr bwMode="auto">
            <a:xfrm>
              <a:off x="5068" y="1586"/>
              <a:ext cx="19" cy="22"/>
            </a:xfrm>
            <a:custGeom>
              <a:avLst/>
              <a:gdLst>
                <a:gd name="T0" fmla="*/ 5 w 8"/>
                <a:gd name="T1" fmla="*/ 3 h 9"/>
                <a:gd name="T2" fmla="*/ 8 w 8"/>
                <a:gd name="T3" fmla="*/ 1 h 9"/>
                <a:gd name="T4" fmla="*/ 8 w 8"/>
                <a:gd name="T5" fmla="*/ 0 h 9"/>
                <a:gd name="T6" fmla="*/ 7 w 8"/>
                <a:gd name="T7" fmla="*/ 1 h 9"/>
                <a:gd name="T8" fmla="*/ 3 w 8"/>
                <a:gd name="T9" fmla="*/ 2 h 9"/>
                <a:gd name="T10" fmla="*/ 1 w 8"/>
                <a:gd name="T11" fmla="*/ 3 h 9"/>
                <a:gd name="T12" fmla="*/ 0 w 8"/>
                <a:gd name="T13" fmla="*/ 7 h 9"/>
                <a:gd name="T14" fmla="*/ 1 w 8"/>
                <a:gd name="T15" fmla="*/ 9 h 9"/>
                <a:gd name="T16" fmla="*/ 3 w 8"/>
                <a:gd name="T17" fmla="*/ 9 h 9"/>
                <a:gd name="T18" fmla="*/ 2 w 8"/>
                <a:gd name="T19" fmla="*/ 6 h 9"/>
                <a:gd name="T20" fmla="*/ 5 w 8"/>
                <a:gd name="T2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5" y="3"/>
                  </a:moveTo>
                  <a:cubicBezTo>
                    <a:pt x="5" y="3"/>
                    <a:pt x="8" y="2"/>
                    <a:pt x="8" y="1"/>
                  </a:cubicBezTo>
                  <a:cubicBezTo>
                    <a:pt x="8" y="1"/>
                    <a:pt x="8" y="0"/>
                    <a:pt x="8" y="0"/>
                  </a:cubicBezTo>
                  <a:cubicBezTo>
                    <a:pt x="7" y="0"/>
                    <a:pt x="7" y="1"/>
                    <a:pt x="7" y="1"/>
                  </a:cubicBezTo>
                  <a:cubicBezTo>
                    <a:pt x="7" y="1"/>
                    <a:pt x="4" y="2"/>
                    <a:pt x="3" y="2"/>
                  </a:cubicBezTo>
                  <a:cubicBezTo>
                    <a:pt x="2" y="2"/>
                    <a:pt x="1" y="3"/>
                    <a:pt x="1" y="3"/>
                  </a:cubicBezTo>
                  <a:cubicBezTo>
                    <a:pt x="1" y="4"/>
                    <a:pt x="0" y="6"/>
                    <a:pt x="0" y="7"/>
                  </a:cubicBezTo>
                  <a:cubicBezTo>
                    <a:pt x="0" y="7"/>
                    <a:pt x="1" y="8"/>
                    <a:pt x="1" y="9"/>
                  </a:cubicBezTo>
                  <a:cubicBezTo>
                    <a:pt x="2" y="9"/>
                    <a:pt x="3" y="9"/>
                    <a:pt x="3" y="9"/>
                  </a:cubicBezTo>
                  <a:cubicBezTo>
                    <a:pt x="3" y="9"/>
                    <a:pt x="2" y="7"/>
                    <a:pt x="2" y="6"/>
                  </a:cubicBezTo>
                  <a:cubicBezTo>
                    <a:pt x="2" y="5"/>
                    <a:pt x="4" y="4"/>
                    <a:pt x="5" y="3"/>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0" name="Freeform 1376"/>
            <p:cNvSpPr>
              <a:spLocks/>
            </p:cNvSpPr>
            <p:nvPr/>
          </p:nvSpPr>
          <p:spPr bwMode="auto">
            <a:xfrm>
              <a:off x="5073" y="1572"/>
              <a:ext cx="5" cy="7"/>
            </a:xfrm>
            <a:custGeom>
              <a:avLst/>
              <a:gdLst>
                <a:gd name="T0" fmla="*/ 0 w 2"/>
                <a:gd name="T1" fmla="*/ 2 h 3"/>
                <a:gd name="T2" fmla="*/ 2 w 2"/>
                <a:gd name="T3" fmla="*/ 2 h 3"/>
                <a:gd name="T4" fmla="*/ 0 w 2"/>
                <a:gd name="T5" fmla="*/ 2 h 3"/>
              </a:gdLst>
              <a:ahLst/>
              <a:cxnLst>
                <a:cxn ang="0">
                  <a:pos x="T0" y="T1"/>
                </a:cxn>
                <a:cxn ang="0">
                  <a:pos x="T2" y="T3"/>
                </a:cxn>
                <a:cxn ang="0">
                  <a:pos x="T4" y="T5"/>
                </a:cxn>
              </a:cxnLst>
              <a:rect l="0" t="0" r="r" b="b"/>
              <a:pathLst>
                <a:path w="2" h="3">
                  <a:moveTo>
                    <a:pt x="0" y="2"/>
                  </a:moveTo>
                  <a:cubicBezTo>
                    <a:pt x="1" y="3"/>
                    <a:pt x="1" y="2"/>
                    <a:pt x="2" y="2"/>
                  </a:cubicBezTo>
                  <a:cubicBezTo>
                    <a:pt x="2" y="0"/>
                    <a:pt x="0" y="1"/>
                    <a:pt x="0" y="2"/>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1" name="Freeform 1377"/>
            <p:cNvSpPr>
              <a:spLocks/>
            </p:cNvSpPr>
            <p:nvPr/>
          </p:nvSpPr>
          <p:spPr bwMode="auto">
            <a:xfrm>
              <a:off x="5116" y="1577"/>
              <a:ext cx="10" cy="2"/>
            </a:xfrm>
            <a:custGeom>
              <a:avLst/>
              <a:gdLst>
                <a:gd name="T0" fmla="*/ 0 w 4"/>
                <a:gd name="T1" fmla="*/ 1 h 1"/>
                <a:gd name="T2" fmla="*/ 3 w 4"/>
                <a:gd name="T3" fmla="*/ 1 h 1"/>
                <a:gd name="T4" fmla="*/ 2 w 4"/>
                <a:gd name="T5" fmla="*/ 0 h 1"/>
                <a:gd name="T6" fmla="*/ 0 w 4"/>
                <a:gd name="T7" fmla="*/ 1 h 1"/>
              </a:gdLst>
              <a:ahLst/>
              <a:cxnLst>
                <a:cxn ang="0">
                  <a:pos x="T0" y="T1"/>
                </a:cxn>
                <a:cxn ang="0">
                  <a:pos x="T2" y="T3"/>
                </a:cxn>
                <a:cxn ang="0">
                  <a:pos x="T4" y="T5"/>
                </a:cxn>
                <a:cxn ang="0">
                  <a:pos x="T6" y="T7"/>
                </a:cxn>
              </a:cxnLst>
              <a:rect l="0" t="0" r="r" b="b"/>
              <a:pathLst>
                <a:path w="4" h="1">
                  <a:moveTo>
                    <a:pt x="0" y="1"/>
                  </a:moveTo>
                  <a:cubicBezTo>
                    <a:pt x="0" y="1"/>
                    <a:pt x="2" y="1"/>
                    <a:pt x="3" y="1"/>
                  </a:cubicBezTo>
                  <a:cubicBezTo>
                    <a:pt x="4" y="1"/>
                    <a:pt x="3" y="0"/>
                    <a:pt x="2" y="0"/>
                  </a:cubicBezTo>
                  <a:cubicBezTo>
                    <a:pt x="0" y="0"/>
                    <a:pt x="0" y="0"/>
                    <a:pt x="0" y="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2" name="Freeform 1378"/>
            <p:cNvSpPr>
              <a:spLocks/>
            </p:cNvSpPr>
            <p:nvPr/>
          </p:nvSpPr>
          <p:spPr bwMode="auto">
            <a:xfrm>
              <a:off x="4894" y="1622"/>
              <a:ext cx="7" cy="5"/>
            </a:xfrm>
            <a:custGeom>
              <a:avLst/>
              <a:gdLst>
                <a:gd name="T0" fmla="*/ 0 w 3"/>
                <a:gd name="T1" fmla="*/ 1 h 2"/>
                <a:gd name="T2" fmla="*/ 0 w 3"/>
                <a:gd name="T3" fmla="*/ 2 h 2"/>
                <a:gd name="T4" fmla="*/ 2 w 3"/>
                <a:gd name="T5" fmla="*/ 1 h 2"/>
                <a:gd name="T6" fmla="*/ 3 w 3"/>
                <a:gd name="T7" fmla="*/ 1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1"/>
                    <a:pt x="0" y="2"/>
                    <a:pt x="0" y="2"/>
                  </a:cubicBezTo>
                  <a:cubicBezTo>
                    <a:pt x="1" y="2"/>
                    <a:pt x="2" y="0"/>
                    <a:pt x="2" y="1"/>
                  </a:cubicBezTo>
                  <a:cubicBezTo>
                    <a:pt x="3" y="1"/>
                    <a:pt x="3" y="1"/>
                    <a:pt x="3" y="1"/>
                  </a:cubicBezTo>
                  <a:cubicBezTo>
                    <a:pt x="3" y="1"/>
                    <a:pt x="1" y="0"/>
                    <a:pt x="1" y="0"/>
                  </a:cubicBezTo>
                  <a:cubicBezTo>
                    <a:pt x="1" y="0"/>
                    <a:pt x="0" y="0"/>
                    <a:pt x="0" y="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3" name="Freeform 1379"/>
            <p:cNvSpPr>
              <a:spLocks/>
            </p:cNvSpPr>
            <p:nvPr/>
          </p:nvSpPr>
          <p:spPr bwMode="auto">
            <a:xfrm>
              <a:off x="4908" y="1723"/>
              <a:ext cx="5" cy="2"/>
            </a:xfrm>
            <a:custGeom>
              <a:avLst/>
              <a:gdLst>
                <a:gd name="T0" fmla="*/ 0 w 2"/>
                <a:gd name="T1" fmla="*/ 1 h 1"/>
                <a:gd name="T2" fmla="*/ 2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2" y="1"/>
                    <a:pt x="2" y="1"/>
                  </a:cubicBezTo>
                  <a:cubicBezTo>
                    <a:pt x="2" y="1"/>
                    <a:pt x="2" y="0"/>
                    <a:pt x="2" y="0"/>
                  </a:cubicBezTo>
                  <a:cubicBezTo>
                    <a:pt x="1" y="0"/>
                    <a:pt x="0" y="1"/>
                    <a:pt x="0" y="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4" name="Freeform 1380"/>
            <p:cNvSpPr>
              <a:spLocks/>
            </p:cNvSpPr>
            <p:nvPr/>
          </p:nvSpPr>
          <p:spPr bwMode="auto">
            <a:xfrm>
              <a:off x="4884" y="1715"/>
              <a:ext cx="22" cy="10"/>
            </a:xfrm>
            <a:custGeom>
              <a:avLst/>
              <a:gdLst>
                <a:gd name="T0" fmla="*/ 5 w 9"/>
                <a:gd name="T1" fmla="*/ 2 h 4"/>
                <a:gd name="T2" fmla="*/ 6 w 9"/>
                <a:gd name="T3" fmla="*/ 3 h 4"/>
                <a:gd name="T4" fmla="*/ 8 w 9"/>
                <a:gd name="T5" fmla="*/ 4 h 4"/>
                <a:gd name="T6" fmla="*/ 9 w 9"/>
                <a:gd name="T7" fmla="*/ 4 h 4"/>
                <a:gd name="T8" fmla="*/ 8 w 9"/>
                <a:gd name="T9" fmla="*/ 2 h 4"/>
                <a:gd name="T10" fmla="*/ 6 w 9"/>
                <a:gd name="T11" fmla="*/ 1 h 4"/>
                <a:gd name="T12" fmla="*/ 5 w 9"/>
                <a:gd name="T13" fmla="*/ 0 h 4"/>
                <a:gd name="T14" fmla="*/ 2 w 9"/>
                <a:gd name="T15" fmla="*/ 0 h 4"/>
                <a:gd name="T16" fmla="*/ 0 w 9"/>
                <a:gd name="T17" fmla="*/ 1 h 4"/>
                <a:gd name="T18" fmla="*/ 1 w 9"/>
                <a:gd name="T19" fmla="*/ 1 h 4"/>
                <a:gd name="T20" fmla="*/ 4 w 9"/>
                <a:gd name="T21" fmla="*/ 2 h 4"/>
                <a:gd name="T22" fmla="*/ 5 w 9"/>
                <a:gd name="T2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4">
                  <a:moveTo>
                    <a:pt x="5" y="2"/>
                  </a:moveTo>
                  <a:cubicBezTo>
                    <a:pt x="6" y="2"/>
                    <a:pt x="6" y="3"/>
                    <a:pt x="6" y="3"/>
                  </a:cubicBezTo>
                  <a:cubicBezTo>
                    <a:pt x="6" y="4"/>
                    <a:pt x="7" y="4"/>
                    <a:pt x="8" y="4"/>
                  </a:cubicBezTo>
                  <a:cubicBezTo>
                    <a:pt x="8" y="4"/>
                    <a:pt x="8" y="4"/>
                    <a:pt x="9" y="4"/>
                  </a:cubicBezTo>
                  <a:cubicBezTo>
                    <a:pt x="9" y="4"/>
                    <a:pt x="9" y="2"/>
                    <a:pt x="8" y="2"/>
                  </a:cubicBezTo>
                  <a:cubicBezTo>
                    <a:pt x="7" y="2"/>
                    <a:pt x="6" y="1"/>
                    <a:pt x="6" y="1"/>
                  </a:cubicBezTo>
                  <a:cubicBezTo>
                    <a:pt x="6" y="1"/>
                    <a:pt x="5" y="0"/>
                    <a:pt x="5" y="0"/>
                  </a:cubicBezTo>
                  <a:cubicBezTo>
                    <a:pt x="4" y="0"/>
                    <a:pt x="2" y="0"/>
                    <a:pt x="2" y="0"/>
                  </a:cubicBezTo>
                  <a:cubicBezTo>
                    <a:pt x="1" y="0"/>
                    <a:pt x="0" y="1"/>
                    <a:pt x="0" y="1"/>
                  </a:cubicBezTo>
                  <a:cubicBezTo>
                    <a:pt x="0" y="1"/>
                    <a:pt x="1" y="1"/>
                    <a:pt x="1" y="1"/>
                  </a:cubicBezTo>
                  <a:cubicBezTo>
                    <a:pt x="2" y="1"/>
                    <a:pt x="3" y="1"/>
                    <a:pt x="4" y="2"/>
                  </a:cubicBezTo>
                  <a:cubicBezTo>
                    <a:pt x="4" y="2"/>
                    <a:pt x="5" y="2"/>
                    <a:pt x="5" y="2"/>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5" name="Freeform 1381"/>
            <p:cNvSpPr>
              <a:spLocks/>
            </p:cNvSpPr>
            <p:nvPr/>
          </p:nvSpPr>
          <p:spPr bwMode="auto">
            <a:xfrm>
              <a:off x="4892" y="1725"/>
              <a:ext cx="4" cy="0"/>
            </a:xfrm>
            <a:custGeom>
              <a:avLst/>
              <a:gdLst>
                <a:gd name="T0" fmla="*/ 0 w 2"/>
                <a:gd name="T1" fmla="*/ 2 w 2"/>
                <a:gd name="T2" fmla="*/ 2 w 2"/>
                <a:gd name="T3" fmla="*/ 0 w 2"/>
              </a:gdLst>
              <a:ahLst/>
              <a:cxnLst>
                <a:cxn ang="0">
                  <a:pos x="T0" y="0"/>
                </a:cxn>
                <a:cxn ang="0">
                  <a:pos x="T1" y="0"/>
                </a:cxn>
                <a:cxn ang="0">
                  <a:pos x="T2" y="0"/>
                </a:cxn>
                <a:cxn ang="0">
                  <a:pos x="T3" y="0"/>
                </a:cxn>
              </a:cxnLst>
              <a:rect l="0" t="0" r="r" b="b"/>
              <a:pathLst>
                <a:path w="2">
                  <a:moveTo>
                    <a:pt x="0" y="0"/>
                  </a:moveTo>
                  <a:cubicBezTo>
                    <a:pt x="0" y="0"/>
                    <a:pt x="1" y="0"/>
                    <a:pt x="2" y="0"/>
                  </a:cubicBezTo>
                  <a:cubicBezTo>
                    <a:pt x="2" y="0"/>
                    <a:pt x="2" y="0"/>
                    <a:pt x="2" y="0"/>
                  </a:cubicBezTo>
                  <a:cubicBezTo>
                    <a:pt x="1" y="0"/>
                    <a:pt x="0" y="0"/>
                    <a:pt x="0" y="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6" name="Freeform 1382"/>
            <p:cNvSpPr>
              <a:spLocks/>
            </p:cNvSpPr>
            <p:nvPr/>
          </p:nvSpPr>
          <p:spPr bwMode="auto">
            <a:xfrm>
              <a:off x="4892" y="1711"/>
              <a:ext cx="2" cy="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1"/>
                    <a:pt x="0" y="1"/>
                  </a:cubicBezTo>
                  <a:cubicBezTo>
                    <a:pt x="0" y="1"/>
                    <a:pt x="1" y="1"/>
                    <a:pt x="1" y="1"/>
                  </a:cubicBezTo>
                  <a:cubicBezTo>
                    <a:pt x="1" y="1"/>
                    <a:pt x="1" y="0"/>
                    <a:pt x="1" y="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7" name="Freeform 1383"/>
            <p:cNvSpPr>
              <a:spLocks/>
            </p:cNvSpPr>
            <p:nvPr/>
          </p:nvSpPr>
          <p:spPr bwMode="auto">
            <a:xfrm>
              <a:off x="4896" y="1711"/>
              <a:ext cx="3" cy="2"/>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0" y="0"/>
                    <a:pt x="0" y="0"/>
                    <a:pt x="0" y="1"/>
                  </a:cubicBezTo>
                  <a:cubicBezTo>
                    <a:pt x="0" y="1"/>
                    <a:pt x="1" y="1"/>
                    <a:pt x="1" y="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8" name="Freeform 1384"/>
            <p:cNvSpPr>
              <a:spLocks/>
            </p:cNvSpPr>
            <p:nvPr/>
          </p:nvSpPr>
          <p:spPr bwMode="auto">
            <a:xfrm>
              <a:off x="4901" y="1713"/>
              <a:ext cx="3" cy="5"/>
            </a:xfrm>
            <a:custGeom>
              <a:avLst/>
              <a:gdLst>
                <a:gd name="T0" fmla="*/ 1 w 1"/>
                <a:gd name="T1" fmla="*/ 2 h 2"/>
                <a:gd name="T2" fmla="*/ 1 w 1"/>
                <a:gd name="T3" fmla="*/ 1 h 2"/>
                <a:gd name="T4" fmla="*/ 0 w 1"/>
                <a:gd name="T5" fmla="*/ 0 h 2"/>
                <a:gd name="T6" fmla="*/ 0 w 1"/>
                <a:gd name="T7" fmla="*/ 1 h 2"/>
                <a:gd name="T8" fmla="*/ 0 w 1"/>
                <a:gd name="T9" fmla="*/ 2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cubicBezTo>
                    <a:pt x="1" y="2"/>
                    <a:pt x="1" y="1"/>
                    <a:pt x="1" y="1"/>
                  </a:cubicBezTo>
                  <a:cubicBezTo>
                    <a:pt x="1" y="1"/>
                    <a:pt x="0" y="1"/>
                    <a:pt x="0" y="0"/>
                  </a:cubicBezTo>
                  <a:cubicBezTo>
                    <a:pt x="0" y="0"/>
                    <a:pt x="0" y="1"/>
                    <a:pt x="0" y="1"/>
                  </a:cubicBezTo>
                  <a:cubicBezTo>
                    <a:pt x="0" y="1"/>
                    <a:pt x="0" y="2"/>
                    <a:pt x="0" y="2"/>
                  </a:cubicBezTo>
                  <a:cubicBezTo>
                    <a:pt x="0" y="2"/>
                    <a:pt x="1" y="2"/>
                    <a:pt x="1" y="2"/>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9" name="Freeform 1385"/>
            <p:cNvSpPr>
              <a:spLocks/>
            </p:cNvSpPr>
            <p:nvPr/>
          </p:nvSpPr>
          <p:spPr bwMode="auto">
            <a:xfrm>
              <a:off x="5197" y="1758"/>
              <a:ext cx="10" cy="8"/>
            </a:xfrm>
            <a:custGeom>
              <a:avLst/>
              <a:gdLst>
                <a:gd name="T0" fmla="*/ 3 w 4"/>
                <a:gd name="T1" fmla="*/ 1 h 3"/>
                <a:gd name="T2" fmla="*/ 1 w 4"/>
                <a:gd name="T3" fmla="*/ 1 h 3"/>
                <a:gd name="T4" fmla="*/ 1 w 4"/>
                <a:gd name="T5" fmla="*/ 1 h 3"/>
                <a:gd name="T6" fmla="*/ 1 w 4"/>
                <a:gd name="T7" fmla="*/ 2 h 3"/>
                <a:gd name="T8" fmla="*/ 3 w 4"/>
                <a:gd name="T9" fmla="*/ 3 h 3"/>
                <a:gd name="T10" fmla="*/ 4 w 4"/>
                <a:gd name="T11" fmla="*/ 0 h 3"/>
                <a:gd name="T12" fmla="*/ 3 w 4"/>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1"/>
                  </a:moveTo>
                  <a:cubicBezTo>
                    <a:pt x="3" y="1"/>
                    <a:pt x="1" y="1"/>
                    <a:pt x="1" y="1"/>
                  </a:cubicBezTo>
                  <a:cubicBezTo>
                    <a:pt x="1" y="1"/>
                    <a:pt x="1" y="1"/>
                    <a:pt x="1" y="1"/>
                  </a:cubicBezTo>
                  <a:cubicBezTo>
                    <a:pt x="0" y="2"/>
                    <a:pt x="1" y="2"/>
                    <a:pt x="1" y="2"/>
                  </a:cubicBezTo>
                  <a:cubicBezTo>
                    <a:pt x="1" y="2"/>
                    <a:pt x="2" y="2"/>
                    <a:pt x="3" y="3"/>
                  </a:cubicBezTo>
                  <a:cubicBezTo>
                    <a:pt x="3" y="2"/>
                    <a:pt x="3" y="1"/>
                    <a:pt x="4" y="0"/>
                  </a:cubicBezTo>
                  <a:cubicBezTo>
                    <a:pt x="3" y="0"/>
                    <a:pt x="3" y="1"/>
                    <a:pt x="3" y="1"/>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0" name="Freeform 1386"/>
            <p:cNvSpPr>
              <a:spLocks/>
            </p:cNvSpPr>
            <p:nvPr/>
          </p:nvSpPr>
          <p:spPr bwMode="auto">
            <a:xfrm>
              <a:off x="4839" y="1596"/>
              <a:ext cx="119" cy="272"/>
            </a:xfrm>
            <a:custGeom>
              <a:avLst/>
              <a:gdLst>
                <a:gd name="T0" fmla="*/ 27 w 50"/>
                <a:gd name="T1" fmla="*/ 84 h 114"/>
                <a:gd name="T2" fmla="*/ 27 w 50"/>
                <a:gd name="T3" fmla="*/ 91 h 114"/>
                <a:gd name="T4" fmla="*/ 27 w 50"/>
                <a:gd name="T5" fmla="*/ 101 h 114"/>
                <a:gd name="T6" fmla="*/ 27 w 50"/>
                <a:gd name="T7" fmla="*/ 108 h 114"/>
                <a:gd name="T8" fmla="*/ 29 w 50"/>
                <a:gd name="T9" fmla="*/ 114 h 114"/>
                <a:gd name="T10" fmla="*/ 32 w 50"/>
                <a:gd name="T11" fmla="*/ 113 h 114"/>
                <a:gd name="T12" fmla="*/ 33 w 50"/>
                <a:gd name="T13" fmla="*/ 108 h 114"/>
                <a:gd name="T14" fmla="*/ 34 w 50"/>
                <a:gd name="T15" fmla="*/ 101 h 114"/>
                <a:gd name="T16" fmla="*/ 38 w 50"/>
                <a:gd name="T17" fmla="*/ 96 h 114"/>
                <a:gd name="T18" fmla="*/ 41 w 50"/>
                <a:gd name="T19" fmla="*/ 92 h 114"/>
                <a:gd name="T20" fmla="*/ 45 w 50"/>
                <a:gd name="T21" fmla="*/ 87 h 114"/>
                <a:gd name="T22" fmla="*/ 48 w 50"/>
                <a:gd name="T23" fmla="*/ 79 h 114"/>
                <a:gd name="T24" fmla="*/ 50 w 50"/>
                <a:gd name="T25" fmla="*/ 74 h 114"/>
                <a:gd name="T26" fmla="*/ 49 w 50"/>
                <a:gd name="T27" fmla="*/ 71 h 114"/>
                <a:gd name="T28" fmla="*/ 42 w 50"/>
                <a:gd name="T29" fmla="*/ 68 h 114"/>
                <a:gd name="T30" fmla="*/ 35 w 50"/>
                <a:gd name="T31" fmla="*/ 62 h 114"/>
                <a:gd name="T32" fmla="*/ 29 w 50"/>
                <a:gd name="T33" fmla="*/ 58 h 114"/>
                <a:gd name="T34" fmla="*/ 25 w 50"/>
                <a:gd name="T35" fmla="*/ 58 h 114"/>
                <a:gd name="T36" fmla="*/ 20 w 50"/>
                <a:gd name="T37" fmla="*/ 60 h 114"/>
                <a:gd name="T38" fmla="*/ 17 w 50"/>
                <a:gd name="T39" fmla="*/ 52 h 114"/>
                <a:gd name="T40" fmla="*/ 10 w 50"/>
                <a:gd name="T41" fmla="*/ 50 h 114"/>
                <a:gd name="T42" fmla="*/ 17 w 50"/>
                <a:gd name="T43" fmla="*/ 45 h 114"/>
                <a:gd name="T44" fmla="*/ 22 w 50"/>
                <a:gd name="T45" fmla="*/ 46 h 114"/>
                <a:gd name="T46" fmla="*/ 25 w 50"/>
                <a:gd name="T47" fmla="*/ 39 h 114"/>
                <a:gd name="T48" fmla="*/ 29 w 50"/>
                <a:gd name="T49" fmla="*/ 35 h 114"/>
                <a:gd name="T50" fmla="*/ 33 w 50"/>
                <a:gd name="T51" fmla="*/ 32 h 114"/>
                <a:gd name="T52" fmla="*/ 34 w 50"/>
                <a:gd name="T53" fmla="*/ 28 h 114"/>
                <a:gd name="T54" fmla="*/ 37 w 50"/>
                <a:gd name="T55" fmla="*/ 28 h 114"/>
                <a:gd name="T56" fmla="*/ 39 w 50"/>
                <a:gd name="T57" fmla="*/ 30 h 114"/>
                <a:gd name="T58" fmla="*/ 39 w 50"/>
                <a:gd name="T59" fmla="*/ 24 h 114"/>
                <a:gd name="T60" fmla="*/ 36 w 50"/>
                <a:gd name="T61" fmla="*/ 19 h 114"/>
                <a:gd name="T62" fmla="*/ 33 w 50"/>
                <a:gd name="T63" fmla="*/ 17 h 114"/>
                <a:gd name="T64" fmla="*/ 28 w 50"/>
                <a:gd name="T65" fmla="*/ 13 h 114"/>
                <a:gd name="T66" fmla="*/ 25 w 50"/>
                <a:gd name="T67" fmla="*/ 20 h 114"/>
                <a:gd name="T68" fmla="*/ 24 w 50"/>
                <a:gd name="T69" fmla="*/ 22 h 114"/>
                <a:gd name="T70" fmla="*/ 19 w 50"/>
                <a:gd name="T71" fmla="*/ 19 h 114"/>
                <a:gd name="T72" fmla="*/ 20 w 50"/>
                <a:gd name="T73" fmla="*/ 14 h 114"/>
                <a:gd name="T74" fmla="*/ 25 w 50"/>
                <a:gd name="T75" fmla="*/ 9 h 114"/>
                <a:gd name="T76" fmla="*/ 27 w 50"/>
                <a:gd name="T77" fmla="*/ 5 h 114"/>
                <a:gd name="T78" fmla="*/ 31 w 50"/>
                <a:gd name="T79" fmla="*/ 8 h 114"/>
                <a:gd name="T80" fmla="*/ 33 w 50"/>
                <a:gd name="T81" fmla="*/ 14 h 114"/>
                <a:gd name="T82" fmla="*/ 36 w 50"/>
                <a:gd name="T83" fmla="*/ 10 h 114"/>
                <a:gd name="T84" fmla="*/ 37 w 50"/>
                <a:gd name="T85" fmla="*/ 8 h 114"/>
                <a:gd name="T86" fmla="*/ 34 w 50"/>
                <a:gd name="T87" fmla="*/ 4 h 114"/>
                <a:gd name="T88" fmla="*/ 29 w 50"/>
                <a:gd name="T89" fmla="*/ 2 h 114"/>
                <a:gd name="T90" fmla="*/ 23 w 50"/>
                <a:gd name="T91" fmla="*/ 3 h 114"/>
                <a:gd name="T92" fmla="*/ 23 w 50"/>
                <a:gd name="T93" fmla="*/ 6 h 114"/>
                <a:gd name="T94" fmla="*/ 19 w 50"/>
                <a:gd name="T95" fmla="*/ 4 h 114"/>
                <a:gd name="T96" fmla="*/ 18 w 50"/>
                <a:gd name="T97" fmla="*/ 6 h 114"/>
                <a:gd name="T98" fmla="*/ 15 w 50"/>
                <a:gd name="T99" fmla="*/ 10 h 114"/>
                <a:gd name="T100" fmla="*/ 11 w 50"/>
                <a:gd name="T101" fmla="*/ 15 h 114"/>
                <a:gd name="T102" fmla="*/ 9 w 50"/>
                <a:gd name="T103" fmla="*/ 20 h 114"/>
                <a:gd name="T104" fmla="*/ 6 w 50"/>
                <a:gd name="T105" fmla="*/ 25 h 114"/>
                <a:gd name="T106" fmla="*/ 4 w 50"/>
                <a:gd name="T107" fmla="*/ 30 h 114"/>
                <a:gd name="T108" fmla="*/ 2 w 50"/>
                <a:gd name="T109" fmla="*/ 39 h 114"/>
                <a:gd name="T110" fmla="*/ 1 w 50"/>
                <a:gd name="T111" fmla="*/ 48 h 114"/>
                <a:gd name="T112" fmla="*/ 3 w 50"/>
                <a:gd name="T113" fmla="*/ 47 h 114"/>
                <a:gd name="T114" fmla="*/ 11 w 50"/>
                <a:gd name="T115" fmla="*/ 56 h 114"/>
                <a:gd name="T116" fmla="*/ 17 w 50"/>
                <a:gd name="T117" fmla="*/ 59 h 114"/>
                <a:gd name="T118" fmla="*/ 21 w 50"/>
                <a:gd name="T119" fmla="*/ 62 h 114"/>
                <a:gd name="T120" fmla="*/ 21 w 50"/>
                <a:gd name="T121" fmla="*/ 67 h 114"/>
                <a:gd name="T122" fmla="*/ 22 w 50"/>
                <a:gd name="T123" fmla="*/ 7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 h="114">
                  <a:moveTo>
                    <a:pt x="23" y="79"/>
                  </a:moveTo>
                  <a:cubicBezTo>
                    <a:pt x="23" y="79"/>
                    <a:pt x="25" y="80"/>
                    <a:pt x="25" y="81"/>
                  </a:cubicBezTo>
                  <a:cubicBezTo>
                    <a:pt x="26" y="81"/>
                    <a:pt x="27" y="84"/>
                    <a:pt x="27" y="84"/>
                  </a:cubicBezTo>
                  <a:cubicBezTo>
                    <a:pt x="27" y="85"/>
                    <a:pt x="27" y="86"/>
                    <a:pt x="27" y="87"/>
                  </a:cubicBezTo>
                  <a:cubicBezTo>
                    <a:pt x="27" y="87"/>
                    <a:pt x="27" y="88"/>
                    <a:pt x="27" y="88"/>
                  </a:cubicBezTo>
                  <a:cubicBezTo>
                    <a:pt x="27" y="88"/>
                    <a:pt x="27" y="91"/>
                    <a:pt x="27" y="91"/>
                  </a:cubicBezTo>
                  <a:cubicBezTo>
                    <a:pt x="27" y="92"/>
                    <a:pt x="26" y="95"/>
                    <a:pt x="26" y="97"/>
                  </a:cubicBezTo>
                  <a:cubicBezTo>
                    <a:pt x="26" y="98"/>
                    <a:pt x="27" y="100"/>
                    <a:pt x="27" y="100"/>
                  </a:cubicBezTo>
                  <a:cubicBezTo>
                    <a:pt x="27" y="100"/>
                    <a:pt x="27" y="101"/>
                    <a:pt x="27" y="101"/>
                  </a:cubicBezTo>
                  <a:cubicBezTo>
                    <a:pt x="27" y="101"/>
                    <a:pt x="26" y="103"/>
                    <a:pt x="26" y="103"/>
                  </a:cubicBezTo>
                  <a:cubicBezTo>
                    <a:pt x="27" y="103"/>
                    <a:pt x="26" y="104"/>
                    <a:pt x="26" y="104"/>
                  </a:cubicBezTo>
                  <a:cubicBezTo>
                    <a:pt x="26" y="105"/>
                    <a:pt x="27" y="108"/>
                    <a:pt x="27" y="108"/>
                  </a:cubicBezTo>
                  <a:cubicBezTo>
                    <a:pt x="27" y="109"/>
                    <a:pt x="28" y="111"/>
                    <a:pt x="28" y="111"/>
                  </a:cubicBezTo>
                  <a:cubicBezTo>
                    <a:pt x="28" y="112"/>
                    <a:pt x="29" y="113"/>
                    <a:pt x="29" y="113"/>
                  </a:cubicBezTo>
                  <a:cubicBezTo>
                    <a:pt x="29" y="114"/>
                    <a:pt x="29" y="114"/>
                    <a:pt x="29" y="114"/>
                  </a:cubicBezTo>
                  <a:cubicBezTo>
                    <a:pt x="29" y="114"/>
                    <a:pt x="30" y="114"/>
                    <a:pt x="30" y="114"/>
                  </a:cubicBezTo>
                  <a:cubicBezTo>
                    <a:pt x="30" y="114"/>
                    <a:pt x="32" y="114"/>
                    <a:pt x="32" y="114"/>
                  </a:cubicBezTo>
                  <a:cubicBezTo>
                    <a:pt x="33" y="114"/>
                    <a:pt x="33" y="114"/>
                    <a:pt x="32" y="113"/>
                  </a:cubicBezTo>
                  <a:cubicBezTo>
                    <a:pt x="32" y="113"/>
                    <a:pt x="32" y="112"/>
                    <a:pt x="32" y="112"/>
                  </a:cubicBezTo>
                  <a:cubicBezTo>
                    <a:pt x="31" y="112"/>
                    <a:pt x="31" y="110"/>
                    <a:pt x="31" y="110"/>
                  </a:cubicBezTo>
                  <a:cubicBezTo>
                    <a:pt x="32" y="109"/>
                    <a:pt x="33" y="109"/>
                    <a:pt x="33" y="108"/>
                  </a:cubicBezTo>
                  <a:cubicBezTo>
                    <a:pt x="33" y="108"/>
                    <a:pt x="33" y="106"/>
                    <a:pt x="33" y="106"/>
                  </a:cubicBezTo>
                  <a:cubicBezTo>
                    <a:pt x="32" y="106"/>
                    <a:pt x="33" y="104"/>
                    <a:pt x="32" y="103"/>
                  </a:cubicBezTo>
                  <a:cubicBezTo>
                    <a:pt x="32" y="103"/>
                    <a:pt x="34" y="102"/>
                    <a:pt x="34" y="101"/>
                  </a:cubicBezTo>
                  <a:cubicBezTo>
                    <a:pt x="34" y="100"/>
                    <a:pt x="36" y="100"/>
                    <a:pt x="36" y="99"/>
                  </a:cubicBezTo>
                  <a:cubicBezTo>
                    <a:pt x="37" y="99"/>
                    <a:pt x="37" y="97"/>
                    <a:pt x="37" y="97"/>
                  </a:cubicBezTo>
                  <a:cubicBezTo>
                    <a:pt x="37" y="96"/>
                    <a:pt x="38" y="96"/>
                    <a:pt x="38" y="96"/>
                  </a:cubicBezTo>
                  <a:cubicBezTo>
                    <a:pt x="39" y="96"/>
                    <a:pt x="39" y="95"/>
                    <a:pt x="39" y="95"/>
                  </a:cubicBezTo>
                  <a:cubicBezTo>
                    <a:pt x="39" y="95"/>
                    <a:pt x="40" y="95"/>
                    <a:pt x="40" y="94"/>
                  </a:cubicBezTo>
                  <a:cubicBezTo>
                    <a:pt x="40" y="94"/>
                    <a:pt x="41" y="92"/>
                    <a:pt x="41" y="92"/>
                  </a:cubicBezTo>
                  <a:cubicBezTo>
                    <a:pt x="42" y="91"/>
                    <a:pt x="42" y="90"/>
                    <a:pt x="42" y="90"/>
                  </a:cubicBezTo>
                  <a:cubicBezTo>
                    <a:pt x="42" y="89"/>
                    <a:pt x="43" y="88"/>
                    <a:pt x="43" y="88"/>
                  </a:cubicBezTo>
                  <a:cubicBezTo>
                    <a:pt x="43" y="88"/>
                    <a:pt x="45" y="87"/>
                    <a:pt x="45" y="87"/>
                  </a:cubicBezTo>
                  <a:cubicBezTo>
                    <a:pt x="46" y="87"/>
                    <a:pt x="46" y="84"/>
                    <a:pt x="46" y="83"/>
                  </a:cubicBezTo>
                  <a:cubicBezTo>
                    <a:pt x="46" y="82"/>
                    <a:pt x="47" y="80"/>
                    <a:pt x="47" y="80"/>
                  </a:cubicBezTo>
                  <a:cubicBezTo>
                    <a:pt x="47" y="80"/>
                    <a:pt x="48" y="79"/>
                    <a:pt x="48" y="79"/>
                  </a:cubicBezTo>
                  <a:cubicBezTo>
                    <a:pt x="48" y="79"/>
                    <a:pt x="48" y="78"/>
                    <a:pt x="48" y="78"/>
                  </a:cubicBezTo>
                  <a:cubicBezTo>
                    <a:pt x="49" y="77"/>
                    <a:pt x="50" y="76"/>
                    <a:pt x="50" y="76"/>
                  </a:cubicBezTo>
                  <a:cubicBezTo>
                    <a:pt x="50" y="76"/>
                    <a:pt x="50" y="75"/>
                    <a:pt x="50" y="74"/>
                  </a:cubicBezTo>
                  <a:cubicBezTo>
                    <a:pt x="50" y="74"/>
                    <a:pt x="50" y="74"/>
                    <a:pt x="50" y="74"/>
                  </a:cubicBezTo>
                  <a:cubicBezTo>
                    <a:pt x="50" y="73"/>
                    <a:pt x="50" y="73"/>
                    <a:pt x="50" y="73"/>
                  </a:cubicBezTo>
                  <a:cubicBezTo>
                    <a:pt x="50" y="72"/>
                    <a:pt x="49" y="71"/>
                    <a:pt x="49" y="71"/>
                  </a:cubicBezTo>
                  <a:cubicBezTo>
                    <a:pt x="48" y="71"/>
                    <a:pt x="47" y="70"/>
                    <a:pt x="47" y="70"/>
                  </a:cubicBezTo>
                  <a:cubicBezTo>
                    <a:pt x="46" y="70"/>
                    <a:pt x="45" y="70"/>
                    <a:pt x="44" y="70"/>
                  </a:cubicBezTo>
                  <a:cubicBezTo>
                    <a:pt x="44" y="70"/>
                    <a:pt x="43" y="69"/>
                    <a:pt x="42" y="68"/>
                  </a:cubicBezTo>
                  <a:cubicBezTo>
                    <a:pt x="42" y="68"/>
                    <a:pt x="40" y="68"/>
                    <a:pt x="40" y="68"/>
                  </a:cubicBezTo>
                  <a:cubicBezTo>
                    <a:pt x="40" y="68"/>
                    <a:pt x="40" y="66"/>
                    <a:pt x="38" y="65"/>
                  </a:cubicBezTo>
                  <a:cubicBezTo>
                    <a:pt x="37" y="64"/>
                    <a:pt x="35" y="63"/>
                    <a:pt x="35" y="62"/>
                  </a:cubicBezTo>
                  <a:cubicBezTo>
                    <a:pt x="35" y="62"/>
                    <a:pt x="33" y="60"/>
                    <a:pt x="32" y="60"/>
                  </a:cubicBezTo>
                  <a:cubicBezTo>
                    <a:pt x="32" y="60"/>
                    <a:pt x="31" y="60"/>
                    <a:pt x="30" y="60"/>
                  </a:cubicBezTo>
                  <a:cubicBezTo>
                    <a:pt x="30" y="60"/>
                    <a:pt x="30" y="59"/>
                    <a:pt x="29" y="58"/>
                  </a:cubicBezTo>
                  <a:cubicBezTo>
                    <a:pt x="29" y="58"/>
                    <a:pt x="27" y="58"/>
                    <a:pt x="27" y="58"/>
                  </a:cubicBezTo>
                  <a:cubicBezTo>
                    <a:pt x="27" y="58"/>
                    <a:pt x="26" y="58"/>
                    <a:pt x="26" y="58"/>
                  </a:cubicBezTo>
                  <a:cubicBezTo>
                    <a:pt x="26" y="58"/>
                    <a:pt x="25" y="58"/>
                    <a:pt x="25" y="58"/>
                  </a:cubicBezTo>
                  <a:cubicBezTo>
                    <a:pt x="25" y="58"/>
                    <a:pt x="24" y="60"/>
                    <a:pt x="23" y="60"/>
                  </a:cubicBezTo>
                  <a:cubicBezTo>
                    <a:pt x="23" y="61"/>
                    <a:pt x="22" y="60"/>
                    <a:pt x="22" y="60"/>
                  </a:cubicBezTo>
                  <a:cubicBezTo>
                    <a:pt x="22" y="60"/>
                    <a:pt x="20" y="60"/>
                    <a:pt x="20" y="60"/>
                  </a:cubicBezTo>
                  <a:cubicBezTo>
                    <a:pt x="20" y="60"/>
                    <a:pt x="19" y="58"/>
                    <a:pt x="19" y="58"/>
                  </a:cubicBezTo>
                  <a:cubicBezTo>
                    <a:pt x="19" y="57"/>
                    <a:pt x="18" y="55"/>
                    <a:pt x="18" y="55"/>
                  </a:cubicBezTo>
                  <a:cubicBezTo>
                    <a:pt x="17" y="55"/>
                    <a:pt x="17" y="53"/>
                    <a:pt x="17" y="52"/>
                  </a:cubicBezTo>
                  <a:cubicBezTo>
                    <a:pt x="17" y="52"/>
                    <a:pt x="15" y="51"/>
                    <a:pt x="15" y="51"/>
                  </a:cubicBezTo>
                  <a:cubicBezTo>
                    <a:pt x="15" y="51"/>
                    <a:pt x="14" y="52"/>
                    <a:pt x="13" y="52"/>
                  </a:cubicBezTo>
                  <a:cubicBezTo>
                    <a:pt x="13" y="53"/>
                    <a:pt x="10" y="52"/>
                    <a:pt x="10" y="50"/>
                  </a:cubicBezTo>
                  <a:cubicBezTo>
                    <a:pt x="11" y="48"/>
                    <a:pt x="12" y="46"/>
                    <a:pt x="13" y="45"/>
                  </a:cubicBezTo>
                  <a:cubicBezTo>
                    <a:pt x="13" y="45"/>
                    <a:pt x="15" y="45"/>
                    <a:pt x="16" y="45"/>
                  </a:cubicBezTo>
                  <a:cubicBezTo>
                    <a:pt x="16" y="46"/>
                    <a:pt x="17" y="45"/>
                    <a:pt x="17" y="45"/>
                  </a:cubicBezTo>
                  <a:cubicBezTo>
                    <a:pt x="17" y="45"/>
                    <a:pt x="19" y="45"/>
                    <a:pt x="19" y="45"/>
                  </a:cubicBezTo>
                  <a:cubicBezTo>
                    <a:pt x="20" y="46"/>
                    <a:pt x="21" y="48"/>
                    <a:pt x="21" y="48"/>
                  </a:cubicBezTo>
                  <a:cubicBezTo>
                    <a:pt x="22" y="48"/>
                    <a:pt x="22" y="47"/>
                    <a:pt x="22" y="46"/>
                  </a:cubicBezTo>
                  <a:cubicBezTo>
                    <a:pt x="22" y="46"/>
                    <a:pt x="22" y="45"/>
                    <a:pt x="22" y="45"/>
                  </a:cubicBezTo>
                  <a:cubicBezTo>
                    <a:pt x="21" y="44"/>
                    <a:pt x="22" y="42"/>
                    <a:pt x="23" y="41"/>
                  </a:cubicBezTo>
                  <a:cubicBezTo>
                    <a:pt x="24" y="41"/>
                    <a:pt x="25" y="39"/>
                    <a:pt x="25" y="39"/>
                  </a:cubicBezTo>
                  <a:cubicBezTo>
                    <a:pt x="25" y="39"/>
                    <a:pt x="26" y="39"/>
                    <a:pt x="26" y="39"/>
                  </a:cubicBezTo>
                  <a:cubicBezTo>
                    <a:pt x="26" y="39"/>
                    <a:pt x="26" y="37"/>
                    <a:pt x="26" y="36"/>
                  </a:cubicBezTo>
                  <a:cubicBezTo>
                    <a:pt x="26" y="36"/>
                    <a:pt x="28" y="35"/>
                    <a:pt x="29" y="35"/>
                  </a:cubicBezTo>
                  <a:cubicBezTo>
                    <a:pt x="29" y="34"/>
                    <a:pt x="29" y="33"/>
                    <a:pt x="29" y="33"/>
                  </a:cubicBezTo>
                  <a:cubicBezTo>
                    <a:pt x="29" y="33"/>
                    <a:pt x="31" y="31"/>
                    <a:pt x="31" y="31"/>
                  </a:cubicBezTo>
                  <a:cubicBezTo>
                    <a:pt x="32" y="31"/>
                    <a:pt x="33" y="32"/>
                    <a:pt x="33" y="32"/>
                  </a:cubicBezTo>
                  <a:cubicBezTo>
                    <a:pt x="33" y="32"/>
                    <a:pt x="34" y="31"/>
                    <a:pt x="34" y="31"/>
                  </a:cubicBezTo>
                  <a:cubicBezTo>
                    <a:pt x="35" y="30"/>
                    <a:pt x="34" y="29"/>
                    <a:pt x="34" y="29"/>
                  </a:cubicBezTo>
                  <a:cubicBezTo>
                    <a:pt x="34" y="29"/>
                    <a:pt x="34" y="28"/>
                    <a:pt x="34" y="28"/>
                  </a:cubicBezTo>
                  <a:cubicBezTo>
                    <a:pt x="35" y="28"/>
                    <a:pt x="35" y="27"/>
                    <a:pt x="35" y="26"/>
                  </a:cubicBezTo>
                  <a:cubicBezTo>
                    <a:pt x="35" y="26"/>
                    <a:pt x="36" y="27"/>
                    <a:pt x="37" y="26"/>
                  </a:cubicBezTo>
                  <a:cubicBezTo>
                    <a:pt x="38" y="26"/>
                    <a:pt x="37" y="27"/>
                    <a:pt x="37" y="28"/>
                  </a:cubicBezTo>
                  <a:cubicBezTo>
                    <a:pt x="36" y="29"/>
                    <a:pt x="37" y="29"/>
                    <a:pt x="38" y="29"/>
                  </a:cubicBezTo>
                  <a:cubicBezTo>
                    <a:pt x="38" y="29"/>
                    <a:pt x="38" y="30"/>
                    <a:pt x="38" y="30"/>
                  </a:cubicBezTo>
                  <a:cubicBezTo>
                    <a:pt x="38" y="30"/>
                    <a:pt x="39" y="30"/>
                    <a:pt x="39" y="30"/>
                  </a:cubicBezTo>
                  <a:cubicBezTo>
                    <a:pt x="40" y="30"/>
                    <a:pt x="40" y="29"/>
                    <a:pt x="40" y="29"/>
                  </a:cubicBezTo>
                  <a:cubicBezTo>
                    <a:pt x="40" y="28"/>
                    <a:pt x="39" y="28"/>
                    <a:pt x="39" y="27"/>
                  </a:cubicBezTo>
                  <a:cubicBezTo>
                    <a:pt x="39" y="27"/>
                    <a:pt x="39" y="24"/>
                    <a:pt x="39" y="24"/>
                  </a:cubicBezTo>
                  <a:cubicBezTo>
                    <a:pt x="39" y="23"/>
                    <a:pt x="38" y="22"/>
                    <a:pt x="38" y="22"/>
                  </a:cubicBezTo>
                  <a:cubicBezTo>
                    <a:pt x="37" y="22"/>
                    <a:pt x="37" y="21"/>
                    <a:pt x="37" y="21"/>
                  </a:cubicBezTo>
                  <a:cubicBezTo>
                    <a:pt x="36" y="20"/>
                    <a:pt x="36" y="19"/>
                    <a:pt x="36" y="19"/>
                  </a:cubicBezTo>
                  <a:cubicBezTo>
                    <a:pt x="36" y="19"/>
                    <a:pt x="35" y="18"/>
                    <a:pt x="35" y="17"/>
                  </a:cubicBezTo>
                  <a:cubicBezTo>
                    <a:pt x="34" y="16"/>
                    <a:pt x="34" y="16"/>
                    <a:pt x="34" y="17"/>
                  </a:cubicBezTo>
                  <a:cubicBezTo>
                    <a:pt x="34" y="17"/>
                    <a:pt x="33" y="17"/>
                    <a:pt x="33" y="17"/>
                  </a:cubicBezTo>
                  <a:cubicBezTo>
                    <a:pt x="32" y="17"/>
                    <a:pt x="32" y="16"/>
                    <a:pt x="32" y="15"/>
                  </a:cubicBezTo>
                  <a:cubicBezTo>
                    <a:pt x="32" y="15"/>
                    <a:pt x="30" y="14"/>
                    <a:pt x="30" y="14"/>
                  </a:cubicBezTo>
                  <a:cubicBezTo>
                    <a:pt x="30" y="14"/>
                    <a:pt x="29" y="14"/>
                    <a:pt x="28" y="13"/>
                  </a:cubicBezTo>
                  <a:cubicBezTo>
                    <a:pt x="28" y="13"/>
                    <a:pt x="27" y="13"/>
                    <a:pt x="27" y="13"/>
                  </a:cubicBezTo>
                  <a:cubicBezTo>
                    <a:pt x="27" y="13"/>
                    <a:pt x="27" y="17"/>
                    <a:pt x="27" y="18"/>
                  </a:cubicBezTo>
                  <a:cubicBezTo>
                    <a:pt x="27" y="19"/>
                    <a:pt x="26" y="20"/>
                    <a:pt x="25" y="20"/>
                  </a:cubicBezTo>
                  <a:cubicBezTo>
                    <a:pt x="25" y="20"/>
                    <a:pt x="25" y="21"/>
                    <a:pt x="26" y="21"/>
                  </a:cubicBezTo>
                  <a:cubicBezTo>
                    <a:pt x="26" y="21"/>
                    <a:pt x="25" y="22"/>
                    <a:pt x="25" y="23"/>
                  </a:cubicBezTo>
                  <a:cubicBezTo>
                    <a:pt x="25" y="23"/>
                    <a:pt x="24" y="23"/>
                    <a:pt x="24" y="22"/>
                  </a:cubicBezTo>
                  <a:cubicBezTo>
                    <a:pt x="24" y="21"/>
                    <a:pt x="23" y="20"/>
                    <a:pt x="23" y="20"/>
                  </a:cubicBezTo>
                  <a:cubicBezTo>
                    <a:pt x="23" y="21"/>
                    <a:pt x="22" y="20"/>
                    <a:pt x="22" y="20"/>
                  </a:cubicBezTo>
                  <a:cubicBezTo>
                    <a:pt x="22" y="20"/>
                    <a:pt x="20" y="19"/>
                    <a:pt x="19" y="19"/>
                  </a:cubicBezTo>
                  <a:cubicBezTo>
                    <a:pt x="19" y="19"/>
                    <a:pt x="18" y="17"/>
                    <a:pt x="18" y="17"/>
                  </a:cubicBezTo>
                  <a:cubicBezTo>
                    <a:pt x="18" y="17"/>
                    <a:pt x="18" y="16"/>
                    <a:pt x="18" y="16"/>
                  </a:cubicBezTo>
                  <a:cubicBezTo>
                    <a:pt x="18" y="16"/>
                    <a:pt x="19" y="15"/>
                    <a:pt x="20" y="14"/>
                  </a:cubicBezTo>
                  <a:cubicBezTo>
                    <a:pt x="20" y="14"/>
                    <a:pt x="21" y="12"/>
                    <a:pt x="22" y="12"/>
                  </a:cubicBezTo>
                  <a:cubicBezTo>
                    <a:pt x="22" y="11"/>
                    <a:pt x="23" y="11"/>
                    <a:pt x="23" y="10"/>
                  </a:cubicBezTo>
                  <a:cubicBezTo>
                    <a:pt x="22" y="10"/>
                    <a:pt x="25" y="9"/>
                    <a:pt x="25" y="9"/>
                  </a:cubicBezTo>
                  <a:cubicBezTo>
                    <a:pt x="26" y="9"/>
                    <a:pt x="26" y="7"/>
                    <a:pt x="27" y="7"/>
                  </a:cubicBezTo>
                  <a:cubicBezTo>
                    <a:pt x="27" y="6"/>
                    <a:pt x="26" y="5"/>
                    <a:pt x="26" y="5"/>
                  </a:cubicBezTo>
                  <a:cubicBezTo>
                    <a:pt x="26" y="5"/>
                    <a:pt x="27" y="5"/>
                    <a:pt x="27" y="5"/>
                  </a:cubicBezTo>
                  <a:cubicBezTo>
                    <a:pt x="28" y="6"/>
                    <a:pt x="29" y="5"/>
                    <a:pt x="29" y="5"/>
                  </a:cubicBezTo>
                  <a:cubicBezTo>
                    <a:pt x="30" y="5"/>
                    <a:pt x="31" y="6"/>
                    <a:pt x="31" y="6"/>
                  </a:cubicBezTo>
                  <a:cubicBezTo>
                    <a:pt x="31" y="8"/>
                    <a:pt x="31" y="8"/>
                    <a:pt x="31" y="8"/>
                  </a:cubicBezTo>
                  <a:cubicBezTo>
                    <a:pt x="31" y="10"/>
                    <a:pt x="31" y="10"/>
                    <a:pt x="31" y="10"/>
                  </a:cubicBezTo>
                  <a:cubicBezTo>
                    <a:pt x="29" y="11"/>
                    <a:pt x="28" y="12"/>
                    <a:pt x="29" y="12"/>
                  </a:cubicBezTo>
                  <a:cubicBezTo>
                    <a:pt x="30" y="12"/>
                    <a:pt x="33" y="13"/>
                    <a:pt x="33" y="14"/>
                  </a:cubicBezTo>
                  <a:cubicBezTo>
                    <a:pt x="34" y="14"/>
                    <a:pt x="34" y="13"/>
                    <a:pt x="35" y="12"/>
                  </a:cubicBezTo>
                  <a:cubicBezTo>
                    <a:pt x="35" y="12"/>
                    <a:pt x="35" y="10"/>
                    <a:pt x="35" y="10"/>
                  </a:cubicBezTo>
                  <a:cubicBezTo>
                    <a:pt x="34" y="10"/>
                    <a:pt x="36" y="10"/>
                    <a:pt x="36" y="10"/>
                  </a:cubicBezTo>
                  <a:cubicBezTo>
                    <a:pt x="36" y="11"/>
                    <a:pt x="37" y="10"/>
                    <a:pt x="37" y="10"/>
                  </a:cubicBezTo>
                  <a:cubicBezTo>
                    <a:pt x="37" y="10"/>
                    <a:pt x="37" y="9"/>
                    <a:pt x="37" y="8"/>
                  </a:cubicBezTo>
                  <a:cubicBezTo>
                    <a:pt x="37" y="8"/>
                    <a:pt x="37" y="8"/>
                    <a:pt x="37" y="8"/>
                  </a:cubicBezTo>
                  <a:cubicBezTo>
                    <a:pt x="37" y="7"/>
                    <a:pt x="35" y="7"/>
                    <a:pt x="35" y="7"/>
                  </a:cubicBezTo>
                  <a:cubicBezTo>
                    <a:pt x="35" y="6"/>
                    <a:pt x="35" y="6"/>
                    <a:pt x="35" y="5"/>
                  </a:cubicBezTo>
                  <a:cubicBezTo>
                    <a:pt x="35" y="5"/>
                    <a:pt x="35" y="4"/>
                    <a:pt x="34" y="4"/>
                  </a:cubicBezTo>
                  <a:cubicBezTo>
                    <a:pt x="34" y="3"/>
                    <a:pt x="33" y="3"/>
                    <a:pt x="32" y="3"/>
                  </a:cubicBezTo>
                  <a:cubicBezTo>
                    <a:pt x="32" y="3"/>
                    <a:pt x="32" y="2"/>
                    <a:pt x="31" y="2"/>
                  </a:cubicBezTo>
                  <a:cubicBezTo>
                    <a:pt x="31" y="2"/>
                    <a:pt x="29" y="2"/>
                    <a:pt x="29" y="2"/>
                  </a:cubicBezTo>
                  <a:cubicBezTo>
                    <a:pt x="28" y="2"/>
                    <a:pt x="28" y="0"/>
                    <a:pt x="27" y="1"/>
                  </a:cubicBezTo>
                  <a:cubicBezTo>
                    <a:pt x="26" y="1"/>
                    <a:pt x="25" y="0"/>
                    <a:pt x="25" y="0"/>
                  </a:cubicBezTo>
                  <a:cubicBezTo>
                    <a:pt x="25" y="0"/>
                    <a:pt x="23" y="2"/>
                    <a:pt x="23" y="3"/>
                  </a:cubicBezTo>
                  <a:cubicBezTo>
                    <a:pt x="23" y="4"/>
                    <a:pt x="24" y="6"/>
                    <a:pt x="24" y="6"/>
                  </a:cubicBezTo>
                  <a:cubicBezTo>
                    <a:pt x="24" y="6"/>
                    <a:pt x="24" y="7"/>
                    <a:pt x="24" y="7"/>
                  </a:cubicBezTo>
                  <a:cubicBezTo>
                    <a:pt x="23" y="7"/>
                    <a:pt x="23" y="7"/>
                    <a:pt x="23" y="6"/>
                  </a:cubicBezTo>
                  <a:cubicBezTo>
                    <a:pt x="23" y="6"/>
                    <a:pt x="22" y="5"/>
                    <a:pt x="22" y="4"/>
                  </a:cubicBezTo>
                  <a:cubicBezTo>
                    <a:pt x="22" y="4"/>
                    <a:pt x="21" y="4"/>
                    <a:pt x="20" y="3"/>
                  </a:cubicBezTo>
                  <a:cubicBezTo>
                    <a:pt x="20" y="4"/>
                    <a:pt x="20" y="4"/>
                    <a:pt x="19" y="4"/>
                  </a:cubicBezTo>
                  <a:cubicBezTo>
                    <a:pt x="19" y="5"/>
                    <a:pt x="19" y="6"/>
                    <a:pt x="19" y="6"/>
                  </a:cubicBezTo>
                  <a:cubicBezTo>
                    <a:pt x="19" y="7"/>
                    <a:pt x="18" y="7"/>
                    <a:pt x="18" y="7"/>
                  </a:cubicBezTo>
                  <a:cubicBezTo>
                    <a:pt x="18" y="6"/>
                    <a:pt x="18" y="6"/>
                    <a:pt x="18" y="6"/>
                  </a:cubicBezTo>
                  <a:cubicBezTo>
                    <a:pt x="17" y="7"/>
                    <a:pt x="17" y="7"/>
                    <a:pt x="17" y="8"/>
                  </a:cubicBezTo>
                  <a:cubicBezTo>
                    <a:pt x="16" y="8"/>
                    <a:pt x="16" y="8"/>
                    <a:pt x="16" y="9"/>
                  </a:cubicBezTo>
                  <a:cubicBezTo>
                    <a:pt x="15" y="9"/>
                    <a:pt x="15" y="10"/>
                    <a:pt x="15" y="10"/>
                  </a:cubicBezTo>
                  <a:cubicBezTo>
                    <a:pt x="14" y="11"/>
                    <a:pt x="14" y="11"/>
                    <a:pt x="14" y="11"/>
                  </a:cubicBezTo>
                  <a:cubicBezTo>
                    <a:pt x="13" y="12"/>
                    <a:pt x="13" y="13"/>
                    <a:pt x="12" y="13"/>
                  </a:cubicBezTo>
                  <a:cubicBezTo>
                    <a:pt x="12" y="14"/>
                    <a:pt x="12" y="15"/>
                    <a:pt x="11" y="15"/>
                  </a:cubicBezTo>
                  <a:cubicBezTo>
                    <a:pt x="11" y="16"/>
                    <a:pt x="11" y="16"/>
                    <a:pt x="10" y="17"/>
                  </a:cubicBezTo>
                  <a:cubicBezTo>
                    <a:pt x="10" y="17"/>
                    <a:pt x="10" y="18"/>
                    <a:pt x="10" y="18"/>
                  </a:cubicBezTo>
                  <a:cubicBezTo>
                    <a:pt x="9" y="19"/>
                    <a:pt x="9" y="19"/>
                    <a:pt x="9" y="20"/>
                  </a:cubicBezTo>
                  <a:cubicBezTo>
                    <a:pt x="9" y="20"/>
                    <a:pt x="8" y="20"/>
                    <a:pt x="8" y="21"/>
                  </a:cubicBezTo>
                  <a:cubicBezTo>
                    <a:pt x="7" y="22"/>
                    <a:pt x="7" y="23"/>
                    <a:pt x="6" y="25"/>
                  </a:cubicBezTo>
                  <a:cubicBezTo>
                    <a:pt x="6" y="25"/>
                    <a:pt x="6" y="25"/>
                    <a:pt x="6" y="25"/>
                  </a:cubicBezTo>
                  <a:cubicBezTo>
                    <a:pt x="6" y="26"/>
                    <a:pt x="6" y="26"/>
                    <a:pt x="5" y="27"/>
                  </a:cubicBezTo>
                  <a:cubicBezTo>
                    <a:pt x="5" y="27"/>
                    <a:pt x="5" y="28"/>
                    <a:pt x="5" y="28"/>
                  </a:cubicBezTo>
                  <a:cubicBezTo>
                    <a:pt x="5" y="29"/>
                    <a:pt x="4" y="29"/>
                    <a:pt x="4" y="30"/>
                  </a:cubicBezTo>
                  <a:cubicBezTo>
                    <a:pt x="4" y="30"/>
                    <a:pt x="4" y="30"/>
                    <a:pt x="4" y="30"/>
                  </a:cubicBezTo>
                  <a:cubicBezTo>
                    <a:pt x="3" y="33"/>
                    <a:pt x="2" y="35"/>
                    <a:pt x="2" y="38"/>
                  </a:cubicBezTo>
                  <a:cubicBezTo>
                    <a:pt x="2" y="38"/>
                    <a:pt x="2" y="38"/>
                    <a:pt x="2" y="39"/>
                  </a:cubicBezTo>
                  <a:cubicBezTo>
                    <a:pt x="1" y="41"/>
                    <a:pt x="1" y="44"/>
                    <a:pt x="0" y="47"/>
                  </a:cubicBezTo>
                  <a:cubicBezTo>
                    <a:pt x="0" y="47"/>
                    <a:pt x="0" y="47"/>
                    <a:pt x="0" y="47"/>
                  </a:cubicBezTo>
                  <a:cubicBezTo>
                    <a:pt x="1" y="47"/>
                    <a:pt x="1" y="48"/>
                    <a:pt x="1" y="48"/>
                  </a:cubicBezTo>
                  <a:cubicBezTo>
                    <a:pt x="1" y="49"/>
                    <a:pt x="3" y="49"/>
                    <a:pt x="3" y="49"/>
                  </a:cubicBezTo>
                  <a:cubicBezTo>
                    <a:pt x="3" y="49"/>
                    <a:pt x="3" y="48"/>
                    <a:pt x="3" y="48"/>
                  </a:cubicBezTo>
                  <a:cubicBezTo>
                    <a:pt x="3" y="47"/>
                    <a:pt x="3" y="47"/>
                    <a:pt x="3" y="47"/>
                  </a:cubicBezTo>
                  <a:cubicBezTo>
                    <a:pt x="3" y="48"/>
                    <a:pt x="4" y="49"/>
                    <a:pt x="5" y="49"/>
                  </a:cubicBezTo>
                  <a:cubicBezTo>
                    <a:pt x="5" y="50"/>
                    <a:pt x="5" y="53"/>
                    <a:pt x="6" y="53"/>
                  </a:cubicBezTo>
                  <a:cubicBezTo>
                    <a:pt x="6" y="54"/>
                    <a:pt x="10" y="55"/>
                    <a:pt x="11" y="56"/>
                  </a:cubicBezTo>
                  <a:cubicBezTo>
                    <a:pt x="12" y="56"/>
                    <a:pt x="13" y="57"/>
                    <a:pt x="13" y="57"/>
                  </a:cubicBezTo>
                  <a:cubicBezTo>
                    <a:pt x="14" y="58"/>
                    <a:pt x="15" y="58"/>
                    <a:pt x="15" y="58"/>
                  </a:cubicBezTo>
                  <a:cubicBezTo>
                    <a:pt x="16" y="58"/>
                    <a:pt x="16" y="59"/>
                    <a:pt x="17" y="59"/>
                  </a:cubicBezTo>
                  <a:cubicBezTo>
                    <a:pt x="17" y="60"/>
                    <a:pt x="17" y="60"/>
                    <a:pt x="17" y="60"/>
                  </a:cubicBezTo>
                  <a:cubicBezTo>
                    <a:pt x="17" y="60"/>
                    <a:pt x="19" y="61"/>
                    <a:pt x="20" y="62"/>
                  </a:cubicBezTo>
                  <a:cubicBezTo>
                    <a:pt x="20" y="62"/>
                    <a:pt x="21" y="62"/>
                    <a:pt x="21" y="62"/>
                  </a:cubicBezTo>
                  <a:cubicBezTo>
                    <a:pt x="21" y="62"/>
                    <a:pt x="22" y="63"/>
                    <a:pt x="22" y="63"/>
                  </a:cubicBezTo>
                  <a:cubicBezTo>
                    <a:pt x="22" y="64"/>
                    <a:pt x="22" y="65"/>
                    <a:pt x="22" y="65"/>
                  </a:cubicBezTo>
                  <a:cubicBezTo>
                    <a:pt x="22" y="65"/>
                    <a:pt x="21" y="67"/>
                    <a:pt x="21" y="67"/>
                  </a:cubicBezTo>
                  <a:cubicBezTo>
                    <a:pt x="21" y="68"/>
                    <a:pt x="20" y="71"/>
                    <a:pt x="20" y="71"/>
                  </a:cubicBezTo>
                  <a:cubicBezTo>
                    <a:pt x="20" y="72"/>
                    <a:pt x="21" y="73"/>
                    <a:pt x="22" y="73"/>
                  </a:cubicBezTo>
                  <a:cubicBezTo>
                    <a:pt x="22" y="73"/>
                    <a:pt x="22" y="74"/>
                    <a:pt x="22" y="74"/>
                  </a:cubicBezTo>
                  <a:cubicBezTo>
                    <a:pt x="21" y="74"/>
                    <a:pt x="21" y="77"/>
                    <a:pt x="22" y="77"/>
                  </a:cubicBezTo>
                  <a:cubicBezTo>
                    <a:pt x="23" y="77"/>
                    <a:pt x="23" y="79"/>
                    <a:pt x="23" y="79"/>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1" name="Line 1387"/>
            <p:cNvSpPr>
              <a:spLocks noChangeShapeType="1"/>
            </p:cNvSpPr>
            <p:nvPr/>
          </p:nvSpPr>
          <p:spPr bwMode="auto">
            <a:xfrm>
              <a:off x="4918" y="167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2" name="Line 1388"/>
            <p:cNvSpPr>
              <a:spLocks noChangeShapeType="1"/>
            </p:cNvSpPr>
            <p:nvPr/>
          </p:nvSpPr>
          <p:spPr bwMode="auto">
            <a:xfrm>
              <a:off x="4918" y="167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3" name="Freeform 1389"/>
            <p:cNvSpPr>
              <a:spLocks/>
            </p:cNvSpPr>
            <p:nvPr/>
          </p:nvSpPr>
          <p:spPr bwMode="auto">
            <a:xfrm>
              <a:off x="4896" y="1567"/>
              <a:ext cx="39" cy="27"/>
            </a:xfrm>
            <a:custGeom>
              <a:avLst/>
              <a:gdLst>
                <a:gd name="T0" fmla="*/ 3 w 16"/>
                <a:gd name="T1" fmla="*/ 11 h 11"/>
                <a:gd name="T2" fmla="*/ 6 w 16"/>
                <a:gd name="T3" fmla="*/ 10 h 11"/>
                <a:gd name="T4" fmla="*/ 6 w 16"/>
                <a:gd name="T5" fmla="*/ 9 h 11"/>
                <a:gd name="T6" fmla="*/ 6 w 16"/>
                <a:gd name="T7" fmla="*/ 9 h 11"/>
                <a:gd name="T8" fmla="*/ 7 w 16"/>
                <a:gd name="T9" fmla="*/ 7 h 11"/>
                <a:gd name="T10" fmla="*/ 10 w 16"/>
                <a:gd name="T11" fmla="*/ 5 h 11"/>
                <a:gd name="T12" fmla="*/ 12 w 16"/>
                <a:gd name="T13" fmla="*/ 4 h 11"/>
                <a:gd name="T14" fmla="*/ 13 w 16"/>
                <a:gd name="T15" fmla="*/ 3 h 11"/>
                <a:gd name="T16" fmla="*/ 15 w 16"/>
                <a:gd name="T17" fmla="*/ 1 h 11"/>
                <a:gd name="T18" fmla="*/ 16 w 16"/>
                <a:gd name="T19" fmla="*/ 0 h 11"/>
                <a:gd name="T20" fmla="*/ 10 w 16"/>
                <a:gd name="T21" fmla="*/ 4 h 11"/>
                <a:gd name="T22" fmla="*/ 10 w 16"/>
                <a:gd name="T23" fmla="*/ 4 h 11"/>
                <a:gd name="T24" fmla="*/ 7 w 16"/>
                <a:gd name="T25" fmla="*/ 6 h 11"/>
                <a:gd name="T26" fmla="*/ 6 w 16"/>
                <a:gd name="T27" fmla="*/ 7 h 11"/>
                <a:gd name="T28" fmla="*/ 5 w 16"/>
                <a:gd name="T29" fmla="*/ 7 h 11"/>
                <a:gd name="T30" fmla="*/ 3 w 16"/>
                <a:gd name="T31" fmla="*/ 9 h 11"/>
                <a:gd name="T32" fmla="*/ 2 w 16"/>
                <a:gd name="T33" fmla="*/ 9 h 11"/>
                <a:gd name="T34" fmla="*/ 0 w 16"/>
                <a:gd name="T35" fmla="*/ 11 h 11"/>
                <a:gd name="T36" fmla="*/ 3 w 16"/>
                <a:gd name="T3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11">
                  <a:moveTo>
                    <a:pt x="3" y="11"/>
                  </a:moveTo>
                  <a:cubicBezTo>
                    <a:pt x="4" y="11"/>
                    <a:pt x="6" y="11"/>
                    <a:pt x="6" y="10"/>
                  </a:cubicBezTo>
                  <a:cubicBezTo>
                    <a:pt x="6" y="10"/>
                    <a:pt x="6" y="9"/>
                    <a:pt x="6" y="9"/>
                  </a:cubicBezTo>
                  <a:cubicBezTo>
                    <a:pt x="6" y="9"/>
                    <a:pt x="6" y="9"/>
                    <a:pt x="6" y="9"/>
                  </a:cubicBezTo>
                  <a:cubicBezTo>
                    <a:pt x="7" y="9"/>
                    <a:pt x="7" y="7"/>
                    <a:pt x="7" y="7"/>
                  </a:cubicBezTo>
                  <a:cubicBezTo>
                    <a:pt x="8" y="6"/>
                    <a:pt x="10" y="6"/>
                    <a:pt x="10" y="5"/>
                  </a:cubicBezTo>
                  <a:cubicBezTo>
                    <a:pt x="11" y="5"/>
                    <a:pt x="12" y="4"/>
                    <a:pt x="12" y="4"/>
                  </a:cubicBezTo>
                  <a:cubicBezTo>
                    <a:pt x="13" y="4"/>
                    <a:pt x="14" y="3"/>
                    <a:pt x="13" y="3"/>
                  </a:cubicBezTo>
                  <a:cubicBezTo>
                    <a:pt x="13" y="2"/>
                    <a:pt x="15" y="2"/>
                    <a:pt x="15" y="1"/>
                  </a:cubicBezTo>
                  <a:cubicBezTo>
                    <a:pt x="16" y="1"/>
                    <a:pt x="16" y="0"/>
                    <a:pt x="16" y="0"/>
                  </a:cubicBezTo>
                  <a:cubicBezTo>
                    <a:pt x="16" y="0"/>
                    <a:pt x="13" y="2"/>
                    <a:pt x="10" y="4"/>
                  </a:cubicBezTo>
                  <a:cubicBezTo>
                    <a:pt x="10" y="4"/>
                    <a:pt x="10" y="4"/>
                    <a:pt x="10" y="4"/>
                  </a:cubicBezTo>
                  <a:cubicBezTo>
                    <a:pt x="9" y="4"/>
                    <a:pt x="8" y="5"/>
                    <a:pt x="7" y="6"/>
                  </a:cubicBezTo>
                  <a:cubicBezTo>
                    <a:pt x="7" y="6"/>
                    <a:pt x="6" y="6"/>
                    <a:pt x="6" y="7"/>
                  </a:cubicBezTo>
                  <a:cubicBezTo>
                    <a:pt x="5" y="7"/>
                    <a:pt x="5" y="7"/>
                    <a:pt x="5" y="7"/>
                  </a:cubicBezTo>
                  <a:cubicBezTo>
                    <a:pt x="4" y="8"/>
                    <a:pt x="3" y="9"/>
                    <a:pt x="3" y="9"/>
                  </a:cubicBezTo>
                  <a:cubicBezTo>
                    <a:pt x="3" y="9"/>
                    <a:pt x="2" y="9"/>
                    <a:pt x="2" y="9"/>
                  </a:cubicBezTo>
                  <a:cubicBezTo>
                    <a:pt x="2" y="10"/>
                    <a:pt x="1" y="11"/>
                    <a:pt x="0" y="11"/>
                  </a:cubicBezTo>
                  <a:cubicBezTo>
                    <a:pt x="1" y="11"/>
                    <a:pt x="3" y="11"/>
                    <a:pt x="3" y="11"/>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4" name="Freeform 1390"/>
            <p:cNvSpPr>
              <a:spLocks/>
            </p:cNvSpPr>
            <p:nvPr/>
          </p:nvSpPr>
          <p:spPr bwMode="auto">
            <a:xfrm>
              <a:off x="4985" y="1610"/>
              <a:ext cx="38" cy="79"/>
            </a:xfrm>
            <a:custGeom>
              <a:avLst/>
              <a:gdLst>
                <a:gd name="T0" fmla="*/ 15 w 16"/>
                <a:gd name="T1" fmla="*/ 31 h 33"/>
                <a:gd name="T2" fmla="*/ 15 w 16"/>
                <a:gd name="T3" fmla="*/ 32 h 33"/>
                <a:gd name="T4" fmla="*/ 16 w 16"/>
                <a:gd name="T5" fmla="*/ 31 h 33"/>
                <a:gd name="T6" fmla="*/ 16 w 16"/>
                <a:gd name="T7" fmla="*/ 27 h 33"/>
                <a:gd name="T8" fmla="*/ 16 w 16"/>
                <a:gd name="T9" fmla="*/ 27 h 33"/>
                <a:gd name="T10" fmla="*/ 16 w 16"/>
                <a:gd name="T11" fmla="*/ 26 h 33"/>
                <a:gd name="T12" fmla="*/ 16 w 16"/>
                <a:gd name="T13" fmla="*/ 0 h 33"/>
                <a:gd name="T14" fmla="*/ 15 w 16"/>
                <a:gd name="T15" fmla="*/ 1 h 33"/>
                <a:gd name="T16" fmla="*/ 13 w 16"/>
                <a:gd name="T17" fmla="*/ 4 h 33"/>
                <a:gd name="T18" fmla="*/ 12 w 16"/>
                <a:gd name="T19" fmla="*/ 5 h 33"/>
                <a:gd name="T20" fmla="*/ 12 w 16"/>
                <a:gd name="T21" fmla="*/ 5 h 33"/>
                <a:gd name="T22" fmla="*/ 10 w 16"/>
                <a:gd name="T23" fmla="*/ 7 h 33"/>
                <a:gd name="T24" fmla="*/ 10 w 16"/>
                <a:gd name="T25" fmla="*/ 11 h 33"/>
                <a:gd name="T26" fmla="*/ 11 w 16"/>
                <a:gd name="T27" fmla="*/ 13 h 33"/>
                <a:gd name="T28" fmla="*/ 11 w 16"/>
                <a:gd name="T29" fmla="*/ 14 h 33"/>
                <a:gd name="T30" fmla="*/ 11 w 16"/>
                <a:gd name="T31" fmla="*/ 15 h 33"/>
                <a:gd name="T32" fmla="*/ 10 w 16"/>
                <a:gd name="T33" fmla="*/ 16 h 33"/>
                <a:gd name="T34" fmla="*/ 8 w 16"/>
                <a:gd name="T35" fmla="*/ 18 h 33"/>
                <a:gd name="T36" fmla="*/ 7 w 16"/>
                <a:gd name="T37" fmla="*/ 19 h 33"/>
                <a:gd name="T38" fmla="*/ 7 w 16"/>
                <a:gd name="T39" fmla="*/ 18 h 33"/>
                <a:gd name="T40" fmla="*/ 7 w 16"/>
                <a:gd name="T41" fmla="*/ 16 h 33"/>
                <a:gd name="T42" fmla="*/ 6 w 16"/>
                <a:gd name="T43" fmla="*/ 13 h 33"/>
                <a:gd name="T44" fmla="*/ 5 w 16"/>
                <a:gd name="T45" fmla="*/ 12 h 33"/>
                <a:gd name="T46" fmla="*/ 5 w 16"/>
                <a:gd name="T47" fmla="*/ 11 h 33"/>
                <a:gd name="T48" fmla="*/ 4 w 16"/>
                <a:gd name="T49" fmla="*/ 11 h 33"/>
                <a:gd name="T50" fmla="*/ 3 w 16"/>
                <a:gd name="T51" fmla="*/ 14 h 33"/>
                <a:gd name="T52" fmla="*/ 4 w 16"/>
                <a:gd name="T53" fmla="*/ 15 h 33"/>
                <a:gd name="T54" fmla="*/ 4 w 16"/>
                <a:gd name="T55" fmla="*/ 16 h 33"/>
                <a:gd name="T56" fmla="*/ 3 w 16"/>
                <a:gd name="T57" fmla="*/ 18 h 33"/>
                <a:gd name="T58" fmla="*/ 3 w 16"/>
                <a:gd name="T59" fmla="*/ 20 h 33"/>
                <a:gd name="T60" fmla="*/ 5 w 16"/>
                <a:gd name="T61" fmla="*/ 20 h 33"/>
                <a:gd name="T62" fmla="*/ 6 w 16"/>
                <a:gd name="T63" fmla="*/ 20 h 33"/>
                <a:gd name="T64" fmla="*/ 4 w 16"/>
                <a:gd name="T65" fmla="*/ 21 h 33"/>
                <a:gd name="T66" fmla="*/ 3 w 16"/>
                <a:gd name="T67" fmla="*/ 22 h 33"/>
                <a:gd name="T68" fmla="*/ 4 w 16"/>
                <a:gd name="T69" fmla="*/ 23 h 33"/>
                <a:gd name="T70" fmla="*/ 5 w 16"/>
                <a:gd name="T71" fmla="*/ 25 h 33"/>
                <a:gd name="T72" fmla="*/ 5 w 16"/>
                <a:gd name="T73" fmla="*/ 26 h 33"/>
                <a:gd name="T74" fmla="*/ 2 w 16"/>
                <a:gd name="T75" fmla="*/ 26 h 33"/>
                <a:gd name="T76" fmla="*/ 0 w 16"/>
                <a:gd name="T77" fmla="*/ 28 h 33"/>
                <a:gd name="T78" fmla="*/ 1 w 16"/>
                <a:gd name="T79" fmla="*/ 31 h 33"/>
                <a:gd name="T80" fmla="*/ 3 w 16"/>
                <a:gd name="T81" fmla="*/ 32 h 33"/>
                <a:gd name="T82" fmla="*/ 5 w 16"/>
                <a:gd name="T83" fmla="*/ 33 h 33"/>
                <a:gd name="T84" fmla="*/ 6 w 16"/>
                <a:gd name="T85" fmla="*/ 30 h 33"/>
                <a:gd name="T86" fmla="*/ 9 w 16"/>
                <a:gd name="T87" fmla="*/ 27 h 33"/>
                <a:gd name="T88" fmla="*/ 11 w 16"/>
                <a:gd name="T89" fmla="*/ 27 h 33"/>
                <a:gd name="T90" fmla="*/ 11 w 16"/>
                <a:gd name="T91" fmla="*/ 29 h 33"/>
                <a:gd name="T92" fmla="*/ 13 w 16"/>
                <a:gd name="T93" fmla="*/ 29 h 33"/>
                <a:gd name="T94" fmla="*/ 13 w 16"/>
                <a:gd name="T95" fmla="*/ 28 h 33"/>
                <a:gd name="T96" fmla="*/ 15 w 16"/>
                <a:gd name="T97" fmla="*/ 29 h 33"/>
                <a:gd name="T98" fmla="*/ 15 w 16"/>
                <a:gd name="T9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33">
                  <a:moveTo>
                    <a:pt x="15" y="31"/>
                  </a:moveTo>
                  <a:cubicBezTo>
                    <a:pt x="15" y="31"/>
                    <a:pt x="15" y="32"/>
                    <a:pt x="15" y="32"/>
                  </a:cubicBezTo>
                  <a:cubicBezTo>
                    <a:pt x="16" y="32"/>
                    <a:pt x="16" y="31"/>
                    <a:pt x="16" y="31"/>
                  </a:cubicBezTo>
                  <a:cubicBezTo>
                    <a:pt x="16" y="27"/>
                    <a:pt x="16" y="27"/>
                    <a:pt x="16" y="27"/>
                  </a:cubicBezTo>
                  <a:cubicBezTo>
                    <a:pt x="16" y="27"/>
                    <a:pt x="16" y="27"/>
                    <a:pt x="16" y="27"/>
                  </a:cubicBezTo>
                  <a:cubicBezTo>
                    <a:pt x="16" y="26"/>
                    <a:pt x="16" y="26"/>
                    <a:pt x="16" y="26"/>
                  </a:cubicBezTo>
                  <a:cubicBezTo>
                    <a:pt x="16" y="0"/>
                    <a:pt x="16" y="0"/>
                    <a:pt x="16" y="0"/>
                  </a:cubicBezTo>
                  <a:cubicBezTo>
                    <a:pt x="16" y="0"/>
                    <a:pt x="15" y="1"/>
                    <a:pt x="15" y="1"/>
                  </a:cubicBezTo>
                  <a:cubicBezTo>
                    <a:pt x="15" y="1"/>
                    <a:pt x="13" y="3"/>
                    <a:pt x="13" y="4"/>
                  </a:cubicBezTo>
                  <a:cubicBezTo>
                    <a:pt x="13" y="4"/>
                    <a:pt x="12" y="5"/>
                    <a:pt x="12" y="5"/>
                  </a:cubicBezTo>
                  <a:cubicBezTo>
                    <a:pt x="12" y="5"/>
                    <a:pt x="12" y="5"/>
                    <a:pt x="12" y="5"/>
                  </a:cubicBezTo>
                  <a:cubicBezTo>
                    <a:pt x="12" y="6"/>
                    <a:pt x="10" y="7"/>
                    <a:pt x="10" y="7"/>
                  </a:cubicBezTo>
                  <a:cubicBezTo>
                    <a:pt x="9" y="8"/>
                    <a:pt x="10" y="10"/>
                    <a:pt x="10" y="11"/>
                  </a:cubicBezTo>
                  <a:cubicBezTo>
                    <a:pt x="10" y="12"/>
                    <a:pt x="10" y="13"/>
                    <a:pt x="11" y="13"/>
                  </a:cubicBezTo>
                  <a:cubicBezTo>
                    <a:pt x="11" y="13"/>
                    <a:pt x="11" y="14"/>
                    <a:pt x="11" y="14"/>
                  </a:cubicBezTo>
                  <a:cubicBezTo>
                    <a:pt x="11" y="15"/>
                    <a:pt x="11" y="15"/>
                    <a:pt x="11" y="15"/>
                  </a:cubicBezTo>
                  <a:cubicBezTo>
                    <a:pt x="11" y="16"/>
                    <a:pt x="10" y="16"/>
                    <a:pt x="10" y="16"/>
                  </a:cubicBezTo>
                  <a:cubicBezTo>
                    <a:pt x="9" y="16"/>
                    <a:pt x="9" y="17"/>
                    <a:pt x="8" y="18"/>
                  </a:cubicBezTo>
                  <a:cubicBezTo>
                    <a:pt x="8" y="18"/>
                    <a:pt x="7" y="18"/>
                    <a:pt x="7" y="19"/>
                  </a:cubicBezTo>
                  <a:cubicBezTo>
                    <a:pt x="7" y="18"/>
                    <a:pt x="7" y="18"/>
                    <a:pt x="7" y="18"/>
                  </a:cubicBezTo>
                  <a:cubicBezTo>
                    <a:pt x="7" y="17"/>
                    <a:pt x="7" y="16"/>
                    <a:pt x="7" y="16"/>
                  </a:cubicBezTo>
                  <a:cubicBezTo>
                    <a:pt x="7" y="16"/>
                    <a:pt x="7" y="14"/>
                    <a:pt x="6" y="13"/>
                  </a:cubicBezTo>
                  <a:cubicBezTo>
                    <a:pt x="6" y="13"/>
                    <a:pt x="5" y="12"/>
                    <a:pt x="5" y="12"/>
                  </a:cubicBezTo>
                  <a:cubicBezTo>
                    <a:pt x="5" y="12"/>
                    <a:pt x="5" y="11"/>
                    <a:pt x="5" y="11"/>
                  </a:cubicBezTo>
                  <a:cubicBezTo>
                    <a:pt x="5" y="11"/>
                    <a:pt x="4" y="10"/>
                    <a:pt x="4" y="11"/>
                  </a:cubicBezTo>
                  <a:cubicBezTo>
                    <a:pt x="3" y="11"/>
                    <a:pt x="3" y="13"/>
                    <a:pt x="3" y="14"/>
                  </a:cubicBezTo>
                  <a:cubicBezTo>
                    <a:pt x="3" y="14"/>
                    <a:pt x="4" y="15"/>
                    <a:pt x="4" y="15"/>
                  </a:cubicBezTo>
                  <a:cubicBezTo>
                    <a:pt x="4" y="15"/>
                    <a:pt x="4" y="16"/>
                    <a:pt x="4" y="16"/>
                  </a:cubicBezTo>
                  <a:cubicBezTo>
                    <a:pt x="3" y="16"/>
                    <a:pt x="3" y="18"/>
                    <a:pt x="3" y="18"/>
                  </a:cubicBezTo>
                  <a:cubicBezTo>
                    <a:pt x="3" y="19"/>
                    <a:pt x="3" y="20"/>
                    <a:pt x="3" y="20"/>
                  </a:cubicBezTo>
                  <a:cubicBezTo>
                    <a:pt x="2" y="20"/>
                    <a:pt x="4" y="20"/>
                    <a:pt x="5" y="20"/>
                  </a:cubicBezTo>
                  <a:cubicBezTo>
                    <a:pt x="6" y="20"/>
                    <a:pt x="6" y="20"/>
                    <a:pt x="6" y="20"/>
                  </a:cubicBezTo>
                  <a:cubicBezTo>
                    <a:pt x="6" y="20"/>
                    <a:pt x="5" y="20"/>
                    <a:pt x="4" y="21"/>
                  </a:cubicBezTo>
                  <a:cubicBezTo>
                    <a:pt x="4" y="21"/>
                    <a:pt x="3" y="22"/>
                    <a:pt x="3" y="22"/>
                  </a:cubicBezTo>
                  <a:cubicBezTo>
                    <a:pt x="3" y="22"/>
                    <a:pt x="3" y="23"/>
                    <a:pt x="4" y="23"/>
                  </a:cubicBezTo>
                  <a:cubicBezTo>
                    <a:pt x="4" y="23"/>
                    <a:pt x="5" y="24"/>
                    <a:pt x="5" y="25"/>
                  </a:cubicBezTo>
                  <a:cubicBezTo>
                    <a:pt x="5" y="25"/>
                    <a:pt x="5" y="26"/>
                    <a:pt x="5" y="26"/>
                  </a:cubicBezTo>
                  <a:cubicBezTo>
                    <a:pt x="5" y="26"/>
                    <a:pt x="3" y="26"/>
                    <a:pt x="2" y="26"/>
                  </a:cubicBezTo>
                  <a:cubicBezTo>
                    <a:pt x="1" y="26"/>
                    <a:pt x="0" y="28"/>
                    <a:pt x="0" y="28"/>
                  </a:cubicBezTo>
                  <a:cubicBezTo>
                    <a:pt x="0" y="29"/>
                    <a:pt x="0" y="31"/>
                    <a:pt x="1" y="31"/>
                  </a:cubicBezTo>
                  <a:cubicBezTo>
                    <a:pt x="1" y="32"/>
                    <a:pt x="2" y="32"/>
                    <a:pt x="3" y="32"/>
                  </a:cubicBezTo>
                  <a:cubicBezTo>
                    <a:pt x="3" y="33"/>
                    <a:pt x="4" y="32"/>
                    <a:pt x="5" y="33"/>
                  </a:cubicBezTo>
                  <a:cubicBezTo>
                    <a:pt x="5" y="33"/>
                    <a:pt x="6" y="31"/>
                    <a:pt x="6" y="30"/>
                  </a:cubicBezTo>
                  <a:cubicBezTo>
                    <a:pt x="7" y="29"/>
                    <a:pt x="8" y="28"/>
                    <a:pt x="9" y="27"/>
                  </a:cubicBezTo>
                  <a:cubicBezTo>
                    <a:pt x="9" y="27"/>
                    <a:pt x="11" y="27"/>
                    <a:pt x="11" y="27"/>
                  </a:cubicBezTo>
                  <a:cubicBezTo>
                    <a:pt x="12" y="26"/>
                    <a:pt x="11" y="28"/>
                    <a:pt x="11" y="29"/>
                  </a:cubicBezTo>
                  <a:cubicBezTo>
                    <a:pt x="12" y="30"/>
                    <a:pt x="13" y="30"/>
                    <a:pt x="13" y="29"/>
                  </a:cubicBezTo>
                  <a:cubicBezTo>
                    <a:pt x="13" y="28"/>
                    <a:pt x="13" y="28"/>
                    <a:pt x="13" y="28"/>
                  </a:cubicBezTo>
                  <a:cubicBezTo>
                    <a:pt x="13" y="28"/>
                    <a:pt x="15" y="29"/>
                    <a:pt x="15" y="29"/>
                  </a:cubicBezTo>
                  <a:cubicBezTo>
                    <a:pt x="16" y="30"/>
                    <a:pt x="16" y="31"/>
                    <a:pt x="15" y="31"/>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5" name="Freeform 1391"/>
            <p:cNvSpPr>
              <a:spLocks/>
            </p:cNvSpPr>
            <p:nvPr/>
          </p:nvSpPr>
          <p:spPr bwMode="auto">
            <a:xfrm>
              <a:off x="4975" y="1687"/>
              <a:ext cx="48" cy="129"/>
            </a:xfrm>
            <a:custGeom>
              <a:avLst/>
              <a:gdLst>
                <a:gd name="T0" fmla="*/ 20 w 20"/>
                <a:gd name="T1" fmla="*/ 4 h 54"/>
                <a:gd name="T2" fmla="*/ 19 w 20"/>
                <a:gd name="T3" fmla="*/ 4 h 54"/>
                <a:gd name="T4" fmla="*/ 17 w 20"/>
                <a:gd name="T5" fmla="*/ 1 h 54"/>
                <a:gd name="T6" fmla="*/ 17 w 20"/>
                <a:gd name="T7" fmla="*/ 0 h 54"/>
                <a:gd name="T8" fmla="*/ 14 w 20"/>
                <a:gd name="T9" fmla="*/ 0 h 54"/>
                <a:gd name="T10" fmla="*/ 9 w 20"/>
                <a:gd name="T11" fmla="*/ 1 h 54"/>
                <a:gd name="T12" fmla="*/ 7 w 20"/>
                <a:gd name="T13" fmla="*/ 1 h 54"/>
                <a:gd name="T14" fmla="*/ 5 w 20"/>
                <a:gd name="T15" fmla="*/ 2 h 54"/>
                <a:gd name="T16" fmla="*/ 4 w 20"/>
                <a:gd name="T17" fmla="*/ 6 h 54"/>
                <a:gd name="T18" fmla="*/ 3 w 20"/>
                <a:gd name="T19" fmla="*/ 7 h 54"/>
                <a:gd name="T20" fmla="*/ 3 w 20"/>
                <a:gd name="T21" fmla="*/ 8 h 54"/>
                <a:gd name="T22" fmla="*/ 0 w 20"/>
                <a:gd name="T23" fmla="*/ 12 h 54"/>
                <a:gd name="T24" fmla="*/ 0 w 20"/>
                <a:gd name="T25" fmla="*/ 18 h 54"/>
                <a:gd name="T26" fmla="*/ 1 w 20"/>
                <a:gd name="T27" fmla="*/ 23 h 54"/>
                <a:gd name="T28" fmla="*/ 4 w 20"/>
                <a:gd name="T29" fmla="*/ 26 h 54"/>
                <a:gd name="T30" fmla="*/ 8 w 20"/>
                <a:gd name="T31" fmla="*/ 27 h 54"/>
                <a:gd name="T32" fmla="*/ 10 w 20"/>
                <a:gd name="T33" fmla="*/ 25 h 54"/>
                <a:gd name="T34" fmla="*/ 11 w 20"/>
                <a:gd name="T35" fmla="*/ 25 h 54"/>
                <a:gd name="T36" fmla="*/ 11 w 20"/>
                <a:gd name="T37" fmla="*/ 26 h 54"/>
                <a:gd name="T38" fmla="*/ 14 w 20"/>
                <a:gd name="T39" fmla="*/ 27 h 54"/>
                <a:gd name="T40" fmla="*/ 15 w 20"/>
                <a:gd name="T41" fmla="*/ 27 h 54"/>
                <a:gd name="T42" fmla="*/ 16 w 20"/>
                <a:gd name="T43" fmla="*/ 30 h 54"/>
                <a:gd name="T44" fmla="*/ 17 w 20"/>
                <a:gd name="T45" fmla="*/ 35 h 54"/>
                <a:gd name="T46" fmla="*/ 18 w 20"/>
                <a:gd name="T47" fmla="*/ 39 h 54"/>
                <a:gd name="T48" fmla="*/ 17 w 20"/>
                <a:gd name="T49" fmla="*/ 44 h 54"/>
                <a:gd name="T50" fmla="*/ 19 w 20"/>
                <a:gd name="T51" fmla="*/ 48 h 54"/>
                <a:gd name="T52" fmla="*/ 19 w 20"/>
                <a:gd name="T53" fmla="*/ 52 h 54"/>
                <a:gd name="T54" fmla="*/ 20 w 20"/>
                <a:gd name="T55" fmla="*/ 54 h 54"/>
                <a:gd name="T56" fmla="*/ 20 w 20"/>
                <a:gd name="T57"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54">
                  <a:moveTo>
                    <a:pt x="20" y="4"/>
                  </a:moveTo>
                  <a:cubicBezTo>
                    <a:pt x="20" y="4"/>
                    <a:pt x="20" y="4"/>
                    <a:pt x="19" y="4"/>
                  </a:cubicBezTo>
                  <a:cubicBezTo>
                    <a:pt x="18" y="3"/>
                    <a:pt x="18" y="2"/>
                    <a:pt x="17" y="1"/>
                  </a:cubicBezTo>
                  <a:cubicBezTo>
                    <a:pt x="17" y="1"/>
                    <a:pt x="17" y="1"/>
                    <a:pt x="17" y="0"/>
                  </a:cubicBezTo>
                  <a:cubicBezTo>
                    <a:pt x="17" y="0"/>
                    <a:pt x="15" y="0"/>
                    <a:pt x="14" y="0"/>
                  </a:cubicBezTo>
                  <a:cubicBezTo>
                    <a:pt x="14" y="1"/>
                    <a:pt x="10" y="1"/>
                    <a:pt x="9" y="1"/>
                  </a:cubicBezTo>
                  <a:cubicBezTo>
                    <a:pt x="9" y="2"/>
                    <a:pt x="7" y="1"/>
                    <a:pt x="7" y="1"/>
                  </a:cubicBezTo>
                  <a:cubicBezTo>
                    <a:pt x="7" y="1"/>
                    <a:pt x="6" y="2"/>
                    <a:pt x="5" y="2"/>
                  </a:cubicBezTo>
                  <a:cubicBezTo>
                    <a:pt x="5" y="3"/>
                    <a:pt x="4" y="4"/>
                    <a:pt x="4" y="6"/>
                  </a:cubicBezTo>
                  <a:cubicBezTo>
                    <a:pt x="3" y="7"/>
                    <a:pt x="3" y="7"/>
                    <a:pt x="3" y="7"/>
                  </a:cubicBezTo>
                  <a:cubicBezTo>
                    <a:pt x="3" y="8"/>
                    <a:pt x="3" y="8"/>
                    <a:pt x="3" y="8"/>
                  </a:cubicBezTo>
                  <a:cubicBezTo>
                    <a:pt x="2" y="9"/>
                    <a:pt x="1" y="12"/>
                    <a:pt x="0" y="12"/>
                  </a:cubicBezTo>
                  <a:cubicBezTo>
                    <a:pt x="0" y="13"/>
                    <a:pt x="0" y="17"/>
                    <a:pt x="0" y="18"/>
                  </a:cubicBezTo>
                  <a:cubicBezTo>
                    <a:pt x="0" y="20"/>
                    <a:pt x="1" y="23"/>
                    <a:pt x="1" y="23"/>
                  </a:cubicBezTo>
                  <a:cubicBezTo>
                    <a:pt x="2" y="24"/>
                    <a:pt x="4" y="26"/>
                    <a:pt x="4" y="26"/>
                  </a:cubicBezTo>
                  <a:cubicBezTo>
                    <a:pt x="5" y="27"/>
                    <a:pt x="7" y="27"/>
                    <a:pt x="8" y="27"/>
                  </a:cubicBezTo>
                  <a:cubicBezTo>
                    <a:pt x="9" y="27"/>
                    <a:pt x="10" y="26"/>
                    <a:pt x="10" y="25"/>
                  </a:cubicBezTo>
                  <a:cubicBezTo>
                    <a:pt x="11" y="25"/>
                    <a:pt x="11" y="25"/>
                    <a:pt x="11" y="25"/>
                  </a:cubicBezTo>
                  <a:cubicBezTo>
                    <a:pt x="11" y="26"/>
                    <a:pt x="11" y="26"/>
                    <a:pt x="11" y="26"/>
                  </a:cubicBezTo>
                  <a:cubicBezTo>
                    <a:pt x="12" y="26"/>
                    <a:pt x="13" y="27"/>
                    <a:pt x="14" y="27"/>
                  </a:cubicBezTo>
                  <a:cubicBezTo>
                    <a:pt x="14" y="27"/>
                    <a:pt x="15" y="27"/>
                    <a:pt x="15" y="27"/>
                  </a:cubicBezTo>
                  <a:cubicBezTo>
                    <a:pt x="16" y="27"/>
                    <a:pt x="16" y="30"/>
                    <a:pt x="16" y="30"/>
                  </a:cubicBezTo>
                  <a:cubicBezTo>
                    <a:pt x="15" y="31"/>
                    <a:pt x="16" y="34"/>
                    <a:pt x="17" y="35"/>
                  </a:cubicBezTo>
                  <a:cubicBezTo>
                    <a:pt x="17" y="36"/>
                    <a:pt x="18" y="38"/>
                    <a:pt x="18" y="39"/>
                  </a:cubicBezTo>
                  <a:cubicBezTo>
                    <a:pt x="18" y="40"/>
                    <a:pt x="17" y="43"/>
                    <a:pt x="17" y="44"/>
                  </a:cubicBezTo>
                  <a:cubicBezTo>
                    <a:pt x="17" y="45"/>
                    <a:pt x="18" y="48"/>
                    <a:pt x="19" y="48"/>
                  </a:cubicBezTo>
                  <a:cubicBezTo>
                    <a:pt x="19" y="49"/>
                    <a:pt x="19" y="51"/>
                    <a:pt x="19" y="52"/>
                  </a:cubicBezTo>
                  <a:cubicBezTo>
                    <a:pt x="19" y="52"/>
                    <a:pt x="20" y="53"/>
                    <a:pt x="20" y="54"/>
                  </a:cubicBezTo>
                  <a:lnTo>
                    <a:pt x="20" y="4"/>
                  </a:ln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6" name="Freeform 1392"/>
            <p:cNvSpPr>
              <a:spLocks/>
            </p:cNvSpPr>
            <p:nvPr/>
          </p:nvSpPr>
          <p:spPr bwMode="auto">
            <a:xfrm>
              <a:off x="4927" y="1856"/>
              <a:ext cx="5" cy="3"/>
            </a:xfrm>
            <a:custGeom>
              <a:avLst/>
              <a:gdLst>
                <a:gd name="T0" fmla="*/ 1 w 2"/>
                <a:gd name="T1" fmla="*/ 1 h 1"/>
                <a:gd name="T2" fmla="*/ 2 w 2"/>
                <a:gd name="T3" fmla="*/ 1 h 1"/>
                <a:gd name="T4" fmla="*/ 1 w 2"/>
                <a:gd name="T5" fmla="*/ 1 h 1"/>
              </a:gdLst>
              <a:ahLst/>
              <a:cxnLst>
                <a:cxn ang="0">
                  <a:pos x="T0" y="T1"/>
                </a:cxn>
                <a:cxn ang="0">
                  <a:pos x="T2" y="T3"/>
                </a:cxn>
                <a:cxn ang="0">
                  <a:pos x="T4" y="T5"/>
                </a:cxn>
              </a:cxnLst>
              <a:rect l="0" t="0" r="r" b="b"/>
              <a:pathLst>
                <a:path w="2" h="1">
                  <a:moveTo>
                    <a:pt x="1" y="1"/>
                  </a:moveTo>
                  <a:cubicBezTo>
                    <a:pt x="2" y="1"/>
                    <a:pt x="2" y="1"/>
                    <a:pt x="2" y="1"/>
                  </a:cubicBezTo>
                  <a:cubicBezTo>
                    <a:pt x="2" y="0"/>
                    <a:pt x="0" y="0"/>
                    <a:pt x="1" y="1"/>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7" name="Freeform 1393"/>
            <p:cNvSpPr>
              <a:spLocks/>
            </p:cNvSpPr>
            <p:nvPr/>
          </p:nvSpPr>
          <p:spPr bwMode="auto">
            <a:xfrm>
              <a:off x="4920" y="1565"/>
              <a:ext cx="77" cy="69"/>
            </a:xfrm>
            <a:custGeom>
              <a:avLst/>
              <a:gdLst>
                <a:gd name="T0" fmla="*/ 25 w 32"/>
                <a:gd name="T1" fmla="*/ 17 h 29"/>
                <a:gd name="T2" fmla="*/ 26 w 32"/>
                <a:gd name="T3" fmla="*/ 16 h 29"/>
                <a:gd name="T4" fmla="*/ 26 w 32"/>
                <a:gd name="T5" fmla="*/ 16 h 29"/>
                <a:gd name="T6" fmla="*/ 26 w 32"/>
                <a:gd name="T7" fmla="*/ 15 h 29"/>
                <a:gd name="T8" fmla="*/ 28 w 32"/>
                <a:gd name="T9" fmla="*/ 12 h 29"/>
                <a:gd name="T10" fmla="*/ 29 w 32"/>
                <a:gd name="T11" fmla="*/ 10 h 29"/>
                <a:gd name="T12" fmla="*/ 28 w 32"/>
                <a:gd name="T13" fmla="*/ 8 h 29"/>
                <a:gd name="T14" fmla="*/ 29 w 32"/>
                <a:gd name="T15" fmla="*/ 8 h 29"/>
                <a:gd name="T16" fmla="*/ 29 w 32"/>
                <a:gd name="T17" fmla="*/ 6 h 29"/>
                <a:gd name="T18" fmla="*/ 30 w 32"/>
                <a:gd name="T19" fmla="*/ 5 h 29"/>
                <a:gd name="T20" fmla="*/ 32 w 32"/>
                <a:gd name="T21" fmla="*/ 4 h 29"/>
                <a:gd name="T22" fmla="*/ 32 w 32"/>
                <a:gd name="T23" fmla="*/ 3 h 29"/>
                <a:gd name="T24" fmla="*/ 30 w 32"/>
                <a:gd name="T25" fmla="*/ 3 h 29"/>
                <a:gd name="T26" fmla="*/ 28 w 32"/>
                <a:gd name="T27" fmla="*/ 3 h 29"/>
                <a:gd name="T28" fmla="*/ 28 w 32"/>
                <a:gd name="T29" fmla="*/ 1 h 29"/>
                <a:gd name="T30" fmla="*/ 28 w 32"/>
                <a:gd name="T31" fmla="*/ 0 h 29"/>
                <a:gd name="T32" fmla="*/ 25 w 32"/>
                <a:gd name="T33" fmla="*/ 0 h 29"/>
                <a:gd name="T34" fmla="*/ 23 w 32"/>
                <a:gd name="T35" fmla="*/ 0 h 29"/>
                <a:gd name="T36" fmla="*/ 20 w 32"/>
                <a:gd name="T37" fmla="*/ 0 h 29"/>
                <a:gd name="T38" fmla="*/ 15 w 32"/>
                <a:gd name="T39" fmla="*/ 0 h 29"/>
                <a:gd name="T40" fmla="*/ 14 w 32"/>
                <a:gd name="T41" fmla="*/ 2 h 29"/>
                <a:gd name="T42" fmla="*/ 11 w 32"/>
                <a:gd name="T43" fmla="*/ 2 h 29"/>
                <a:gd name="T44" fmla="*/ 5 w 32"/>
                <a:gd name="T45" fmla="*/ 4 h 29"/>
                <a:gd name="T46" fmla="*/ 3 w 32"/>
                <a:gd name="T47" fmla="*/ 6 h 29"/>
                <a:gd name="T48" fmla="*/ 2 w 32"/>
                <a:gd name="T49" fmla="*/ 7 h 29"/>
                <a:gd name="T50" fmla="*/ 0 w 32"/>
                <a:gd name="T51" fmla="*/ 8 h 29"/>
                <a:gd name="T52" fmla="*/ 0 w 32"/>
                <a:gd name="T53" fmla="*/ 9 h 29"/>
                <a:gd name="T54" fmla="*/ 1 w 32"/>
                <a:gd name="T55" fmla="*/ 9 h 29"/>
                <a:gd name="T56" fmla="*/ 3 w 32"/>
                <a:gd name="T57" fmla="*/ 9 h 29"/>
                <a:gd name="T58" fmla="*/ 1 w 32"/>
                <a:gd name="T59" fmla="*/ 10 h 29"/>
                <a:gd name="T60" fmla="*/ 2 w 32"/>
                <a:gd name="T61" fmla="*/ 11 h 29"/>
                <a:gd name="T62" fmla="*/ 4 w 32"/>
                <a:gd name="T63" fmla="*/ 11 h 29"/>
                <a:gd name="T64" fmla="*/ 6 w 32"/>
                <a:gd name="T65" fmla="*/ 12 h 29"/>
                <a:gd name="T66" fmla="*/ 7 w 32"/>
                <a:gd name="T67" fmla="*/ 14 h 29"/>
                <a:gd name="T68" fmla="*/ 7 w 32"/>
                <a:gd name="T69" fmla="*/ 16 h 29"/>
                <a:gd name="T70" fmla="*/ 9 w 32"/>
                <a:gd name="T71" fmla="*/ 16 h 29"/>
                <a:gd name="T72" fmla="*/ 8 w 32"/>
                <a:gd name="T73" fmla="*/ 17 h 29"/>
                <a:gd name="T74" fmla="*/ 9 w 32"/>
                <a:gd name="T75" fmla="*/ 19 h 29"/>
                <a:gd name="T76" fmla="*/ 9 w 32"/>
                <a:gd name="T77" fmla="*/ 20 h 29"/>
                <a:gd name="T78" fmla="*/ 8 w 32"/>
                <a:gd name="T79" fmla="*/ 21 h 29"/>
                <a:gd name="T80" fmla="*/ 10 w 32"/>
                <a:gd name="T81" fmla="*/ 26 h 29"/>
                <a:gd name="T82" fmla="*/ 11 w 32"/>
                <a:gd name="T83" fmla="*/ 29 h 29"/>
                <a:gd name="T84" fmla="*/ 12 w 32"/>
                <a:gd name="T85" fmla="*/ 29 h 29"/>
                <a:gd name="T86" fmla="*/ 13 w 32"/>
                <a:gd name="T87" fmla="*/ 29 h 29"/>
                <a:gd name="T88" fmla="*/ 14 w 32"/>
                <a:gd name="T89" fmla="*/ 27 h 29"/>
                <a:gd name="T90" fmla="*/ 16 w 32"/>
                <a:gd name="T91" fmla="*/ 23 h 29"/>
                <a:gd name="T92" fmla="*/ 18 w 32"/>
                <a:gd name="T93" fmla="*/ 23 h 29"/>
                <a:gd name="T94" fmla="*/ 19 w 32"/>
                <a:gd name="T95" fmla="*/ 22 h 29"/>
                <a:gd name="T96" fmla="*/ 22 w 32"/>
                <a:gd name="T97" fmla="*/ 21 h 29"/>
                <a:gd name="T98" fmla="*/ 24 w 32"/>
                <a:gd name="T99" fmla="*/ 18 h 29"/>
                <a:gd name="T100" fmla="*/ 23 w 32"/>
                <a:gd name="T101" fmla="*/ 18 h 29"/>
                <a:gd name="T102" fmla="*/ 23 w 32"/>
                <a:gd name="T103" fmla="*/ 17 h 29"/>
                <a:gd name="T104" fmla="*/ 25 w 32"/>
                <a:gd name="T10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 h="29">
                  <a:moveTo>
                    <a:pt x="25" y="17"/>
                  </a:moveTo>
                  <a:cubicBezTo>
                    <a:pt x="26" y="17"/>
                    <a:pt x="27" y="17"/>
                    <a:pt x="26" y="16"/>
                  </a:cubicBezTo>
                  <a:cubicBezTo>
                    <a:pt x="26" y="16"/>
                    <a:pt x="26" y="16"/>
                    <a:pt x="26" y="16"/>
                  </a:cubicBezTo>
                  <a:cubicBezTo>
                    <a:pt x="26" y="16"/>
                    <a:pt x="27" y="15"/>
                    <a:pt x="26" y="15"/>
                  </a:cubicBezTo>
                  <a:cubicBezTo>
                    <a:pt x="26" y="15"/>
                    <a:pt x="28" y="13"/>
                    <a:pt x="28" y="12"/>
                  </a:cubicBezTo>
                  <a:cubicBezTo>
                    <a:pt x="27" y="11"/>
                    <a:pt x="28" y="10"/>
                    <a:pt x="29" y="10"/>
                  </a:cubicBezTo>
                  <a:cubicBezTo>
                    <a:pt x="29" y="10"/>
                    <a:pt x="29" y="8"/>
                    <a:pt x="28" y="8"/>
                  </a:cubicBezTo>
                  <a:cubicBezTo>
                    <a:pt x="28" y="8"/>
                    <a:pt x="28" y="8"/>
                    <a:pt x="29" y="8"/>
                  </a:cubicBezTo>
                  <a:cubicBezTo>
                    <a:pt x="29" y="8"/>
                    <a:pt x="29" y="6"/>
                    <a:pt x="29" y="6"/>
                  </a:cubicBezTo>
                  <a:cubicBezTo>
                    <a:pt x="29" y="6"/>
                    <a:pt x="30" y="6"/>
                    <a:pt x="30" y="5"/>
                  </a:cubicBezTo>
                  <a:cubicBezTo>
                    <a:pt x="30" y="5"/>
                    <a:pt x="31" y="4"/>
                    <a:pt x="32" y="4"/>
                  </a:cubicBezTo>
                  <a:cubicBezTo>
                    <a:pt x="32" y="4"/>
                    <a:pt x="32" y="3"/>
                    <a:pt x="32" y="3"/>
                  </a:cubicBezTo>
                  <a:cubicBezTo>
                    <a:pt x="31" y="3"/>
                    <a:pt x="30" y="3"/>
                    <a:pt x="30" y="3"/>
                  </a:cubicBezTo>
                  <a:cubicBezTo>
                    <a:pt x="30" y="3"/>
                    <a:pt x="28" y="2"/>
                    <a:pt x="28" y="3"/>
                  </a:cubicBezTo>
                  <a:cubicBezTo>
                    <a:pt x="27" y="3"/>
                    <a:pt x="28" y="1"/>
                    <a:pt x="28" y="1"/>
                  </a:cubicBezTo>
                  <a:cubicBezTo>
                    <a:pt x="29" y="1"/>
                    <a:pt x="28" y="0"/>
                    <a:pt x="28" y="0"/>
                  </a:cubicBezTo>
                  <a:cubicBezTo>
                    <a:pt x="27" y="0"/>
                    <a:pt x="25" y="0"/>
                    <a:pt x="25" y="0"/>
                  </a:cubicBezTo>
                  <a:cubicBezTo>
                    <a:pt x="24" y="0"/>
                    <a:pt x="23" y="0"/>
                    <a:pt x="23" y="0"/>
                  </a:cubicBezTo>
                  <a:cubicBezTo>
                    <a:pt x="23" y="0"/>
                    <a:pt x="21" y="0"/>
                    <a:pt x="20" y="0"/>
                  </a:cubicBezTo>
                  <a:cubicBezTo>
                    <a:pt x="18" y="0"/>
                    <a:pt x="16" y="0"/>
                    <a:pt x="15" y="0"/>
                  </a:cubicBezTo>
                  <a:cubicBezTo>
                    <a:pt x="15" y="1"/>
                    <a:pt x="14" y="2"/>
                    <a:pt x="14" y="2"/>
                  </a:cubicBezTo>
                  <a:cubicBezTo>
                    <a:pt x="15" y="2"/>
                    <a:pt x="12" y="2"/>
                    <a:pt x="11" y="2"/>
                  </a:cubicBezTo>
                  <a:cubicBezTo>
                    <a:pt x="10" y="2"/>
                    <a:pt x="6" y="3"/>
                    <a:pt x="5" y="4"/>
                  </a:cubicBezTo>
                  <a:cubicBezTo>
                    <a:pt x="4" y="5"/>
                    <a:pt x="3" y="6"/>
                    <a:pt x="3" y="6"/>
                  </a:cubicBezTo>
                  <a:cubicBezTo>
                    <a:pt x="4" y="6"/>
                    <a:pt x="3" y="7"/>
                    <a:pt x="2" y="7"/>
                  </a:cubicBezTo>
                  <a:cubicBezTo>
                    <a:pt x="2" y="7"/>
                    <a:pt x="0" y="8"/>
                    <a:pt x="0" y="8"/>
                  </a:cubicBezTo>
                  <a:cubicBezTo>
                    <a:pt x="0" y="8"/>
                    <a:pt x="0" y="8"/>
                    <a:pt x="0" y="9"/>
                  </a:cubicBezTo>
                  <a:cubicBezTo>
                    <a:pt x="0" y="9"/>
                    <a:pt x="1" y="8"/>
                    <a:pt x="1" y="9"/>
                  </a:cubicBezTo>
                  <a:cubicBezTo>
                    <a:pt x="2" y="9"/>
                    <a:pt x="3" y="9"/>
                    <a:pt x="3" y="9"/>
                  </a:cubicBezTo>
                  <a:cubicBezTo>
                    <a:pt x="4" y="9"/>
                    <a:pt x="2" y="10"/>
                    <a:pt x="1" y="10"/>
                  </a:cubicBezTo>
                  <a:cubicBezTo>
                    <a:pt x="1" y="10"/>
                    <a:pt x="1" y="11"/>
                    <a:pt x="2" y="11"/>
                  </a:cubicBezTo>
                  <a:cubicBezTo>
                    <a:pt x="2" y="11"/>
                    <a:pt x="3" y="11"/>
                    <a:pt x="4" y="11"/>
                  </a:cubicBezTo>
                  <a:cubicBezTo>
                    <a:pt x="4" y="11"/>
                    <a:pt x="5" y="11"/>
                    <a:pt x="6" y="12"/>
                  </a:cubicBezTo>
                  <a:cubicBezTo>
                    <a:pt x="7" y="12"/>
                    <a:pt x="7" y="13"/>
                    <a:pt x="7" y="14"/>
                  </a:cubicBezTo>
                  <a:cubicBezTo>
                    <a:pt x="7" y="14"/>
                    <a:pt x="7" y="15"/>
                    <a:pt x="7" y="16"/>
                  </a:cubicBezTo>
                  <a:cubicBezTo>
                    <a:pt x="7" y="16"/>
                    <a:pt x="9" y="17"/>
                    <a:pt x="9" y="16"/>
                  </a:cubicBezTo>
                  <a:cubicBezTo>
                    <a:pt x="9" y="16"/>
                    <a:pt x="9" y="17"/>
                    <a:pt x="8" y="17"/>
                  </a:cubicBezTo>
                  <a:cubicBezTo>
                    <a:pt x="8" y="17"/>
                    <a:pt x="8" y="18"/>
                    <a:pt x="9" y="19"/>
                  </a:cubicBezTo>
                  <a:cubicBezTo>
                    <a:pt x="10" y="19"/>
                    <a:pt x="9" y="20"/>
                    <a:pt x="9" y="20"/>
                  </a:cubicBezTo>
                  <a:cubicBezTo>
                    <a:pt x="8" y="20"/>
                    <a:pt x="9" y="21"/>
                    <a:pt x="8" y="21"/>
                  </a:cubicBezTo>
                  <a:cubicBezTo>
                    <a:pt x="8" y="22"/>
                    <a:pt x="10" y="24"/>
                    <a:pt x="10" y="26"/>
                  </a:cubicBezTo>
                  <a:cubicBezTo>
                    <a:pt x="10" y="27"/>
                    <a:pt x="10" y="29"/>
                    <a:pt x="11" y="29"/>
                  </a:cubicBezTo>
                  <a:cubicBezTo>
                    <a:pt x="11" y="29"/>
                    <a:pt x="12" y="29"/>
                    <a:pt x="12" y="29"/>
                  </a:cubicBezTo>
                  <a:cubicBezTo>
                    <a:pt x="13" y="29"/>
                    <a:pt x="13" y="29"/>
                    <a:pt x="13" y="29"/>
                  </a:cubicBezTo>
                  <a:cubicBezTo>
                    <a:pt x="14" y="28"/>
                    <a:pt x="14" y="28"/>
                    <a:pt x="14" y="27"/>
                  </a:cubicBezTo>
                  <a:cubicBezTo>
                    <a:pt x="15" y="27"/>
                    <a:pt x="16" y="24"/>
                    <a:pt x="16" y="23"/>
                  </a:cubicBezTo>
                  <a:cubicBezTo>
                    <a:pt x="16" y="23"/>
                    <a:pt x="17" y="23"/>
                    <a:pt x="18" y="23"/>
                  </a:cubicBezTo>
                  <a:cubicBezTo>
                    <a:pt x="18" y="23"/>
                    <a:pt x="19" y="22"/>
                    <a:pt x="19" y="22"/>
                  </a:cubicBezTo>
                  <a:cubicBezTo>
                    <a:pt x="19" y="22"/>
                    <a:pt x="21" y="21"/>
                    <a:pt x="22" y="21"/>
                  </a:cubicBezTo>
                  <a:cubicBezTo>
                    <a:pt x="22" y="20"/>
                    <a:pt x="23" y="18"/>
                    <a:pt x="24" y="18"/>
                  </a:cubicBezTo>
                  <a:cubicBezTo>
                    <a:pt x="24" y="18"/>
                    <a:pt x="23" y="18"/>
                    <a:pt x="23" y="18"/>
                  </a:cubicBezTo>
                  <a:cubicBezTo>
                    <a:pt x="22" y="17"/>
                    <a:pt x="23" y="17"/>
                    <a:pt x="23" y="17"/>
                  </a:cubicBezTo>
                  <a:cubicBezTo>
                    <a:pt x="23" y="16"/>
                    <a:pt x="24" y="17"/>
                    <a:pt x="25" y="17"/>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8" name="Freeform 1394"/>
            <p:cNvSpPr>
              <a:spLocks/>
            </p:cNvSpPr>
            <p:nvPr/>
          </p:nvSpPr>
          <p:spPr bwMode="auto">
            <a:xfrm>
              <a:off x="5011" y="1574"/>
              <a:ext cx="12" cy="17"/>
            </a:xfrm>
            <a:custGeom>
              <a:avLst/>
              <a:gdLst>
                <a:gd name="T0" fmla="*/ 4 w 5"/>
                <a:gd name="T1" fmla="*/ 0 h 7"/>
                <a:gd name="T2" fmla="*/ 2 w 5"/>
                <a:gd name="T3" fmla="*/ 1 h 7"/>
                <a:gd name="T4" fmla="*/ 1 w 5"/>
                <a:gd name="T5" fmla="*/ 1 h 7"/>
                <a:gd name="T6" fmla="*/ 0 w 5"/>
                <a:gd name="T7" fmla="*/ 3 h 7"/>
                <a:gd name="T8" fmla="*/ 1 w 5"/>
                <a:gd name="T9" fmla="*/ 4 h 7"/>
                <a:gd name="T10" fmla="*/ 3 w 5"/>
                <a:gd name="T11" fmla="*/ 4 h 7"/>
                <a:gd name="T12" fmla="*/ 3 w 5"/>
                <a:gd name="T13" fmla="*/ 5 h 7"/>
                <a:gd name="T14" fmla="*/ 3 w 5"/>
                <a:gd name="T15" fmla="*/ 6 h 7"/>
                <a:gd name="T16" fmla="*/ 4 w 5"/>
                <a:gd name="T17" fmla="*/ 7 h 7"/>
                <a:gd name="T18" fmla="*/ 5 w 5"/>
                <a:gd name="T19" fmla="*/ 7 h 7"/>
                <a:gd name="T20" fmla="*/ 5 w 5"/>
                <a:gd name="T21" fmla="*/ 2 h 7"/>
                <a:gd name="T22" fmla="*/ 5 w 5"/>
                <a:gd name="T23" fmla="*/ 2 h 7"/>
                <a:gd name="T24" fmla="*/ 4 w 5"/>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7">
                  <a:moveTo>
                    <a:pt x="4" y="0"/>
                  </a:moveTo>
                  <a:cubicBezTo>
                    <a:pt x="3" y="0"/>
                    <a:pt x="2" y="1"/>
                    <a:pt x="2" y="1"/>
                  </a:cubicBezTo>
                  <a:cubicBezTo>
                    <a:pt x="3" y="1"/>
                    <a:pt x="2" y="1"/>
                    <a:pt x="1" y="1"/>
                  </a:cubicBezTo>
                  <a:cubicBezTo>
                    <a:pt x="0" y="1"/>
                    <a:pt x="0" y="3"/>
                    <a:pt x="0" y="3"/>
                  </a:cubicBezTo>
                  <a:cubicBezTo>
                    <a:pt x="1" y="3"/>
                    <a:pt x="1" y="4"/>
                    <a:pt x="1" y="4"/>
                  </a:cubicBezTo>
                  <a:cubicBezTo>
                    <a:pt x="1" y="4"/>
                    <a:pt x="2" y="4"/>
                    <a:pt x="3" y="4"/>
                  </a:cubicBezTo>
                  <a:cubicBezTo>
                    <a:pt x="3" y="4"/>
                    <a:pt x="3" y="5"/>
                    <a:pt x="3" y="5"/>
                  </a:cubicBezTo>
                  <a:cubicBezTo>
                    <a:pt x="2" y="6"/>
                    <a:pt x="3" y="6"/>
                    <a:pt x="3" y="6"/>
                  </a:cubicBezTo>
                  <a:cubicBezTo>
                    <a:pt x="4" y="6"/>
                    <a:pt x="4" y="7"/>
                    <a:pt x="4" y="7"/>
                  </a:cubicBezTo>
                  <a:cubicBezTo>
                    <a:pt x="5" y="7"/>
                    <a:pt x="5" y="7"/>
                    <a:pt x="5" y="7"/>
                  </a:cubicBezTo>
                  <a:cubicBezTo>
                    <a:pt x="5" y="2"/>
                    <a:pt x="5" y="2"/>
                    <a:pt x="5" y="2"/>
                  </a:cubicBezTo>
                  <a:cubicBezTo>
                    <a:pt x="5" y="2"/>
                    <a:pt x="5" y="2"/>
                    <a:pt x="5" y="2"/>
                  </a:cubicBezTo>
                  <a:cubicBezTo>
                    <a:pt x="5" y="2"/>
                    <a:pt x="5" y="0"/>
                    <a:pt x="4" y="0"/>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9" name="Freeform 1395"/>
            <p:cNvSpPr>
              <a:spLocks/>
            </p:cNvSpPr>
            <p:nvPr/>
          </p:nvSpPr>
          <p:spPr bwMode="auto">
            <a:xfrm>
              <a:off x="4985" y="1646"/>
              <a:ext cx="4" cy="7"/>
            </a:xfrm>
            <a:custGeom>
              <a:avLst/>
              <a:gdLst>
                <a:gd name="T0" fmla="*/ 2 w 2"/>
                <a:gd name="T1" fmla="*/ 3 h 3"/>
                <a:gd name="T2" fmla="*/ 2 w 2"/>
                <a:gd name="T3" fmla="*/ 2 h 3"/>
                <a:gd name="T4" fmla="*/ 1 w 2"/>
                <a:gd name="T5" fmla="*/ 0 h 3"/>
                <a:gd name="T6" fmla="*/ 0 w 2"/>
                <a:gd name="T7" fmla="*/ 1 h 3"/>
                <a:gd name="T8" fmla="*/ 0 w 2"/>
                <a:gd name="T9" fmla="*/ 2 h 3"/>
                <a:gd name="T10" fmla="*/ 2 w 2"/>
                <a:gd name="T11" fmla="*/ 3 h 3"/>
              </a:gdLst>
              <a:ahLst/>
              <a:cxnLst>
                <a:cxn ang="0">
                  <a:pos x="T0" y="T1"/>
                </a:cxn>
                <a:cxn ang="0">
                  <a:pos x="T2" y="T3"/>
                </a:cxn>
                <a:cxn ang="0">
                  <a:pos x="T4" y="T5"/>
                </a:cxn>
                <a:cxn ang="0">
                  <a:pos x="T6" y="T7"/>
                </a:cxn>
                <a:cxn ang="0">
                  <a:pos x="T8" y="T9"/>
                </a:cxn>
                <a:cxn ang="0">
                  <a:pos x="T10" y="T11"/>
                </a:cxn>
              </a:cxnLst>
              <a:rect l="0" t="0" r="r" b="b"/>
              <a:pathLst>
                <a:path w="2" h="3">
                  <a:moveTo>
                    <a:pt x="2" y="3"/>
                  </a:moveTo>
                  <a:cubicBezTo>
                    <a:pt x="2" y="2"/>
                    <a:pt x="2" y="2"/>
                    <a:pt x="2" y="2"/>
                  </a:cubicBezTo>
                  <a:cubicBezTo>
                    <a:pt x="2" y="1"/>
                    <a:pt x="2" y="0"/>
                    <a:pt x="1" y="0"/>
                  </a:cubicBezTo>
                  <a:cubicBezTo>
                    <a:pt x="1" y="0"/>
                    <a:pt x="1" y="1"/>
                    <a:pt x="0" y="1"/>
                  </a:cubicBezTo>
                  <a:cubicBezTo>
                    <a:pt x="0" y="1"/>
                    <a:pt x="0" y="2"/>
                    <a:pt x="0" y="2"/>
                  </a:cubicBezTo>
                  <a:cubicBezTo>
                    <a:pt x="0" y="3"/>
                    <a:pt x="1" y="3"/>
                    <a:pt x="2" y="3"/>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0" name="Freeform 1396"/>
            <p:cNvSpPr>
              <a:spLocks/>
            </p:cNvSpPr>
            <p:nvPr/>
          </p:nvSpPr>
          <p:spPr bwMode="auto">
            <a:xfrm>
              <a:off x="4980" y="1615"/>
              <a:ext cx="14" cy="10"/>
            </a:xfrm>
            <a:custGeom>
              <a:avLst/>
              <a:gdLst>
                <a:gd name="T0" fmla="*/ 2 w 6"/>
                <a:gd name="T1" fmla="*/ 4 h 4"/>
                <a:gd name="T2" fmla="*/ 3 w 6"/>
                <a:gd name="T3" fmla="*/ 4 h 4"/>
                <a:gd name="T4" fmla="*/ 5 w 6"/>
                <a:gd name="T5" fmla="*/ 4 h 4"/>
                <a:gd name="T6" fmla="*/ 6 w 6"/>
                <a:gd name="T7" fmla="*/ 1 h 4"/>
                <a:gd name="T8" fmla="*/ 3 w 6"/>
                <a:gd name="T9" fmla="*/ 1 h 4"/>
                <a:gd name="T10" fmla="*/ 1 w 6"/>
                <a:gd name="T11" fmla="*/ 0 h 4"/>
                <a:gd name="T12" fmla="*/ 1 w 6"/>
                <a:gd name="T13" fmla="*/ 1 h 4"/>
                <a:gd name="T14" fmla="*/ 1 w 6"/>
                <a:gd name="T15" fmla="*/ 2 h 4"/>
                <a:gd name="T16" fmla="*/ 1 w 6"/>
                <a:gd name="T17" fmla="*/ 3 h 4"/>
                <a:gd name="T18" fmla="*/ 2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2" y="4"/>
                  </a:moveTo>
                  <a:cubicBezTo>
                    <a:pt x="2" y="4"/>
                    <a:pt x="3" y="4"/>
                    <a:pt x="3" y="4"/>
                  </a:cubicBezTo>
                  <a:cubicBezTo>
                    <a:pt x="4" y="4"/>
                    <a:pt x="5" y="4"/>
                    <a:pt x="5" y="4"/>
                  </a:cubicBezTo>
                  <a:cubicBezTo>
                    <a:pt x="6" y="4"/>
                    <a:pt x="6" y="2"/>
                    <a:pt x="6" y="1"/>
                  </a:cubicBezTo>
                  <a:cubicBezTo>
                    <a:pt x="6" y="1"/>
                    <a:pt x="4" y="1"/>
                    <a:pt x="3" y="1"/>
                  </a:cubicBezTo>
                  <a:cubicBezTo>
                    <a:pt x="3" y="1"/>
                    <a:pt x="2" y="0"/>
                    <a:pt x="1" y="0"/>
                  </a:cubicBezTo>
                  <a:cubicBezTo>
                    <a:pt x="1" y="0"/>
                    <a:pt x="1" y="1"/>
                    <a:pt x="1" y="1"/>
                  </a:cubicBezTo>
                  <a:cubicBezTo>
                    <a:pt x="0" y="2"/>
                    <a:pt x="1" y="2"/>
                    <a:pt x="1" y="2"/>
                  </a:cubicBezTo>
                  <a:cubicBezTo>
                    <a:pt x="1" y="2"/>
                    <a:pt x="1" y="2"/>
                    <a:pt x="1" y="3"/>
                  </a:cubicBezTo>
                  <a:cubicBezTo>
                    <a:pt x="1" y="3"/>
                    <a:pt x="2" y="3"/>
                    <a:pt x="2" y="4"/>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1" name="Freeform 1397"/>
            <p:cNvSpPr>
              <a:spLocks/>
            </p:cNvSpPr>
            <p:nvPr/>
          </p:nvSpPr>
          <p:spPr bwMode="auto">
            <a:xfrm>
              <a:off x="4894" y="1622"/>
              <a:ext cx="7" cy="5"/>
            </a:xfrm>
            <a:custGeom>
              <a:avLst/>
              <a:gdLst>
                <a:gd name="T0" fmla="*/ 0 w 3"/>
                <a:gd name="T1" fmla="*/ 1 h 2"/>
                <a:gd name="T2" fmla="*/ 0 w 3"/>
                <a:gd name="T3" fmla="*/ 2 h 2"/>
                <a:gd name="T4" fmla="*/ 2 w 3"/>
                <a:gd name="T5" fmla="*/ 1 h 2"/>
                <a:gd name="T6" fmla="*/ 3 w 3"/>
                <a:gd name="T7" fmla="*/ 1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1"/>
                    <a:pt x="0" y="2"/>
                    <a:pt x="0" y="2"/>
                  </a:cubicBezTo>
                  <a:cubicBezTo>
                    <a:pt x="1" y="2"/>
                    <a:pt x="2" y="0"/>
                    <a:pt x="2" y="1"/>
                  </a:cubicBezTo>
                  <a:cubicBezTo>
                    <a:pt x="3" y="1"/>
                    <a:pt x="3" y="1"/>
                    <a:pt x="3" y="1"/>
                  </a:cubicBezTo>
                  <a:cubicBezTo>
                    <a:pt x="3" y="1"/>
                    <a:pt x="1" y="0"/>
                    <a:pt x="1" y="0"/>
                  </a:cubicBezTo>
                  <a:cubicBezTo>
                    <a:pt x="1" y="0"/>
                    <a:pt x="0" y="0"/>
                    <a:pt x="0" y="1"/>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2" name="Freeform 1398"/>
            <p:cNvSpPr>
              <a:spLocks/>
            </p:cNvSpPr>
            <p:nvPr/>
          </p:nvSpPr>
          <p:spPr bwMode="auto">
            <a:xfrm>
              <a:off x="4908" y="1723"/>
              <a:ext cx="5" cy="2"/>
            </a:xfrm>
            <a:custGeom>
              <a:avLst/>
              <a:gdLst>
                <a:gd name="T0" fmla="*/ 0 w 2"/>
                <a:gd name="T1" fmla="*/ 1 h 1"/>
                <a:gd name="T2" fmla="*/ 2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2" y="1"/>
                    <a:pt x="2" y="1"/>
                  </a:cubicBezTo>
                  <a:cubicBezTo>
                    <a:pt x="2" y="1"/>
                    <a:pt x="2" y="0"/>
                    <a:pt x="2" y="0"/>
                  </a:cubicBezTo>
                  <a:cubicBezTo>
                    <a:pt x="1" y="0"/>
                    <a:pt x="0" y="1"/>
                    <a:pt x="0" y="1"/>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3" name="Freeform 1399"/>
            <p:cNvSpPr>
              <a:spLocks/>
            </p:cNvSpPr>
            <p:nvPr/>
          </p:nvSpPr>
          <p:spPr bwMode="auto">
            <a:xfrm>
              <a:off x="4884" y="1715"/>
              <a:ext cx="22" cy="10"/>
            </a:xfrm>
            <a:custGeom>
              <a:avLst/>
              <a:gdLst>
                <a:gd name="T0" fmla="*/ 5 w 9"/>
                <a:gd name="T1" fmla="*/ 2 h 4"/>
                <a:gd name="T2" fmla="*/ 6 w 9"/>
                <a:gd name="T3" fmla="*/ 3 h 4"/>
                <a:gd name="T4" fmla="*/ 8 w 9"/>
                <a:gd name="T5" fmla="*/ 4 h 4"/>
                <a:gd name="T6" fmla="*/ 9 w 9"/>
                <a:gd name="T7" fmla="*/ 4 h 4"/>
                <a:gd name="T8" fmla="*/ 8 w 9"/>
                <a:gd name="T9" fmla="*/ 2 h 4"/>
                <a:gd name="T10" fmla="*/ 6 w 9"/>
                <a:gd name="T11" fmla="*/ 1 h 4"/>
                <a:gd name="T12" fmla="*/ 5 w 9"/>
                <a:gd name="T13" fmla="*/ 0 h 4"/>
                <a:gd name="T14" fmla="*/ 2 w 9"/>
                <a:gd name="T15" fmla="*/ 0 h 4"/>
                <a:gd name="T16" fmla="*/ 0 w 9"/>
                <a:gd name="T17" fmla="*/ 1 h 4"/>
                <a:gd name="T18" fmla="*/ 1 w 9"/>
                <a:gd name="T19" fmla="*/ 1 h 4"/>
                <a:gd name="T20" fmla="*/ 4 w 9"/>
                <a:gd name="T21" fmla="*/ 2 h 4"/>
                <a:gd name="T22" fmla="*/ 5 w 9"/>
                <a:gd name="T2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4">
                  <a:moveTo>
                    <a:pt x="5" y="2"/>
                  </a:moveTo>
                  <a:cubicBezTo>
                    <a:pt x="6" y="2"/>
                    <a:pt x="6" y="3"/>
                    <a:pt x="6" y="3"/>
                  </a:cubicBezTo>
                  <a:cubicBezTo>
                    <a:pt x="6" y="4"/>
                    <a:pt x="7" y="4"/>
                    <a:pt x="8" y="4"/>
                  </a:cubicBezTo>
                  <a:cubicBezTo>
                    <a:pt x="8" y="4"/>
                    <a:pt x="8" y="4"/>
                    <a:pt x="9" y="4"/>
                  </a:cubicBezTo>
                  <a:cubicBezTo>
                    <a:pt x="9" y="4"/>
                    <a:pt x="9" y="2"/>
                    <a:pt x="8" y="2"/>
                  </a:cubicBezTo>
                  <a:cubicBezTo>
                    <a:pt x="7" y="2"/>
                    <a:pt x="6" y="1"/>
                    <a:pt x="6" y="1"/>
                  </a:cubicBezTo>
                  <a:cubicBezTo>
                    <a:pt x="6" y="1"/>
                    <a:pt x="5" y="0"/>
                    <a:pt x="5" y="0"/>
                  </a:cubicBezTo>
                  <a:cubicBezTo>
                    <a:pt x="4" y="0"/>
                    <a:pt x="2" y="0"/>
                    <a:pt x="2" y="0"/>
                  </a:cubicBezTo>
                  <a:cubicBezTo>
                    <a:pt x="1" y="0"/>
                    <a:pt x="0" y="1"/>
                    <a:pt x="0" y="1"/>
                  </a:cubicBezTo>
                  <a:cubicBezTo>
                    <a:pt x="0" y="1"/>
                    <a:pt x="1" y="1"/>
                    <a:pt x="1" y="1"/>
                  </a:cubicBezTo>
                  <a:cubicBezTo>
                    <a:pt x="2" y="1"/>
                    <a:pt x="3" y="1"/>
                    <a:pt x="4" y="2"/>
                  </a:cubicBezTo>
                  <a:cubicBezTo>
                    <a:pt x="4" y="2"/>
                    <a:pt x="5" y="2"/>
                    <a:pt x="5" y="2"/>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4" name="Freeform 1400"/>
            <p:cNvSpPr>
              <a:spLocks/>
            </p:cNvSpPr>
            <p:nvPr/>
          </p:nvSpPr>
          <p:spPr bwMode="auto">
            <a:xfrm>
              <a:off x="4892" y="1725"/>
              <a:ext cx="4" cy="0"/>
            </a:xfrm>
            <a:custGeom>
              <a:avLst/>
              <a:gdLst>
                <a:gd name="T0" fmla="*/ 0 w 2"/>
                <a:gd name="T1" fmla="*/ 2 w 2"/>
                <a:gd name="T2" fmla="*/ 2 w 2"/>
                <a:gd name="T3" fmla="*/ 0 w 2"/>
              </a:gdLst>
              <a:ahLst/>
              <a:cxnLst>
                <a:cxn ang="0">
                  <a:pos x="T0" y="0"/>
                </a:cxn>
                <a:cxn ang="0">
                  <a:pos x="T1" y="0"/>
                </a:cxn>
                <a:cxn ang="0">
                  <a:pos x="T2" y="0"/>
                </a:cxn>
                <a:cxn ang="0">
                  <a:pos x="T3" y="0"/>
                </a:cxn>
              </a:cxnLst>
              <a:rect l="0" t="0" r="r" b="b"/>
              <a:pathLst>
                <a:path w="2">
                  <a:moveTo>
                    <a:pt x="0" y="0"/>
                  </a:moveTo>
                  <a:cubicBezTo>
                    <a:pt x="0" y="0"/>
                    <a:pt x="1" y="0"/>
                    <a:pt x="2" y="0"/>
                  </a:cubicBezTo>
                  <a:cubicBezTo>
                    <a:pt x="2" y="0"/>
                    <a:pt x="2" y="0"/>
                    <a:pt x="2" y="0"/>
                  </a:cubicBezTo>
                  <a:cubicBezTo>
                    <a:pt x="1" y="0"/>
                    <a:pt x="0" y="0"/>
                    <a:pt x="0" y="0"/>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5" name="Freeform 1401"/>
            <p:cNvSpPr>
              <a:spLocks/>
            </p:cNvSpPr>
            <p:nvPr/>
          </p:nvSpPr>
          <p:spPr bwMode="auto">
            <a:xfrm>
              <a:off x="4892" y="1711"/>
              <a:ext cx="2" cy="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1"/>
                    <a:pt x="0" y="1"/>
                  </a:cubicBezTo>
                  <a:cubicBezTo>
                    <a:pt x="0" y="1"/>
                    <a:pt x="1" y="1"/>
                    <a:pt x="1" y="1"/>
                  </a:cubicBezTo>
                  <a:cubicBezTo>
                    <a:pt x="1" y="1"/>
                    <a:pt x="1" y="0"/>
                    <a:pt x="1" y="0"/>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6" name="Freeform 1402"/>
            <p:cNvSpPr>
              <a:spLocks/>
            </p:cNvSpPr>
            <p:nvPr/>
          </p:nvSpPr>
          <p:spPr bwMode="auto">
            <a:xfrm>
              <a:off x="4896" y="1711"/>
              <a:ext cx="3" cy="2"/>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0" y="0"/>
                    <a:pt x="0" y="0"/>
                    <a:pt x="0" y="1"/>
                  </a:cubicBezTo>
                  <a:cubicBezTo>
                    <a:pt x="0" y="1"/>
                    <a:pt x="1" y="1"/>
                    <a:pt x="1" y="0"/>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7" name="Freeform 1403"/>
            <p:cNvSpPr>
              <a:spLocks/>
            </p:cNvSpPr>
            <p:nvPr/>
          </p:nvSpPr>
          <p:spPr bwMode="auto">
            <a:xfrm>
              <a:off x="4901" y="1713"/>
              <a:ext cx="3" cy="5"/>
            </a:xfrm>
            <a:custGeom>
              <a:avLst/>
              <a:gdLst>
                <a:gd name="T0" fmla="*/ 1 w 1"/>
                <a:gd name="T1" fmla="*/ 2 h 2"/>
                <a:gd name="T2" fmla="*/ 1 w 1"/>
                <a:gd name="T3" fmla="*/ 1 h 2"/>
                <a:gd name="T4" fmla="*/ 0 w 1"/>
                <a:gd name="T5" fmla="*/ 0 h 2"/>
                <a:gd name="T6" fmla="*/ 0 w 1"/>
                <a:gd name="T7" fmla="*/ 1 h 2"/>
                <a:gd name="T8" fmla="*/ 0 w 1"/>
                <a:gd name="T9" fmla="*/ 2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cubicBezTo>
                    <a:pt x="1" y="2"/>
                    <a:pt x="1" y="1"/>
                    <a:pt x="1" y="1"/>
                  </a:cubicBezTo>
                  <a:cubicBezTo>
                    <a:pt x="1" y="1"/>
                    <a:pt x="0" y="1"/>
                    <a:pt x="0" y="0"/>
                  </a:cubicBezTo>
                  <a:cubicBezTo>
                    <a:pt x="0" y="0"/>
                    <a:pt x="0" y="1"/>
                    <a:pt x="0" y="1"/>
                  </a:cubicBezTo>
                  <a:cubicBezTo>
                    <a:pt x="0" y="1"/>
                    <a:pt x="0" y="2"/>
                    <a:pt x="0" y="2"/>
                  </a:cubicBezTo>
                  <a:cubicBezTo>
                    <a:pt x="0" y="2"/>
                    <a:pt x="1" y="2"/>
                    <a:pt x="1" y="2"/>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8" name="Freeform 1404"/>
            <p:cNvSpPr>
              <a:spLocks/>
            </p:cNvSpPr>
            <p:nvPr/>
          </p:nvSpPr>
          <p:spPr bwMode="auto">
            <a:xfrm>
              <a:off x="4908" y="1589"/>
              <a:ext cx="3"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1" y="1"/>
                  </a:cubicBezTo>
                  <a:cubicBezTo>
                    <a:pt x="1" y="1"/>
                    <a:pt x="1" y="1"/>
                    <a:pt x="1" y="0"/>
                  </a:cubicBezTo>
                </a:path>
              </a:pathLst>
            </a:custGeom>
            <a:solidFill>
              <a:srgbClr val="ADE2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9" name="Freeform 1405"/>
            <p:cNvSpPr>
              <a:spLocks/>
            </p:cNvSpPr>
            <p:nvPr/>
          </p:nvSpPr>
          <p:spPr bwMode="auto">
            <a:xfrm>
              <a:off x="4930" y="1651"/>
              <a:ext cx="2"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path>
              </a:pathLst>
            </a:custGeom>
            <a:solidFill>
              <a:srgbClr val="ADE2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0" name="Freeform 1406"/>
            <p:cNvSpPr>
              <a:spLocks/>
            </p:cNvSpPr>
            <p:nvPr/>
          </p:nvSpPr>
          <p:spPr bwMode="auto">
            <a:xfrm>
              <a:off x="4779" y="1589"/>
              <a:ext cx="478" cy="330"/>
            </a:xfrm>
            <a:custGeom>
              <a:avLst/>
              <a:gdLst>
                <a:gd name="T0" fmla="*/ 30 w 200"/>
                <a:gd name="T1" fmla="*/ 129 h 138"/>
                <a:gd name="T2" fmla="*/ 9 w 200"/>
                <a:gd name="T3" fmla="*/ 121 h 138"/>
                <a:gd name="T4" fmla="*/ 24 w 200"/>
                <a:gd name="T5" fmla="*/ 63 h 138"/>
                <a:gd name="T6" fmla="*/ 25 w 200"/>
                <a:gd name="T7" fmla="*/ 62 h 138"/>
                <a:gd name="T8" fmla="*/ 25 w 200"/>
                <a:gd name="T9" fmla="*/ 64 h 138"/>
                <a:gd name="T10" fmla="*/ 10 w 200"/>
                <a:gd name="T11" fmla="*/ 120 h 138"/>
                <a:gd name="T12" fmla="*/ 124 w 200"/>
                <a:gd name="T13" fmla="*/ 83 h 138"/>
                <a:gd name="T14" fmla="*/ 199 w 200"/>
                <a:gd name="T15" fmla="*/ 0 h 138"/>
                <a:gd name="T16" fmla="*/ 200 w 200"/>
                <a:gd name="T17" fmla="*/ 0 h 138"/>
                <a:gd name="T18" fmla="*/ 200 w 200"/>
                <a:gd name="T19" fmla="*/ 1 h 138"/>
                <a:gd name="T20" fmla="*/ 125 w 200"/>
                <a:gd name="T21" fmla="*/ 84 h 138"/>
                <a:gd name="T22" fmla="*/ 30 w 200"/>
                <a:gd name="T23"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138">
                  <a:moveTo>
                    <a:pt x="30" y="129"/>
                  </a:moveTo>
                  <a:cubicBezTo>
                    <a:pt x="20" y="129"/>
                    <a:pt x="13" y="126"/>
                    <a:pt x="9" y="121"/>
                  </a:cubicBezTo>
                  <a:cubicBezTo>
                    <a:pt x="0" y="110"/>
                    <a:pt x="5" y="88"/>
                    <a:pt x="24" y="63"/>
                  </a:cubicBezTo>
                  <a:cubicBezTo>
                    <a:pt x="24" y="62"/>
                    <a:pt x="24" y="62"/>
                    <a:pt x="25" y="62"/>
                  </a:cubicBezTo>
                  <a:cubicBezTo>
                    <a:pt x="25" y="63"/>
                    <a:pt x="25" y="63"/>
                    <a:pt x="25" y="64"/>
                  </a:cubicBezTo>
                  <a:cubicBezTo>
                    <a:pt x="7" y="88"/>
                    <a:pt x="1" y="109"/>
                    <a:pt x="10" y="120"/>
                  </a:cubicBezTo>
                  <a:cubicBezTo>
                    <a:pt x="25" y="138"/>
                    <a:pt x="76" y="122"/>
                    <a:pt x="124" y="83"/>
                  </a:cubicBezTo>
                  <a:cubicBezTo>
                    <a:pt x="162" y="53"/>
                    <a:pt x="185" y="21"/>
                    <a:pt x="199" y="0"/>
                  </a:cubicBezTo>
                  <a:cubicBezTo>
                    <a:pt x="199" y="0"/>
                    <a:pt x="200" y="0"/>
                    <a:pt x="200" y="0"/>
                  </a:cubicBezTo>
                  <a:cubicBezTo>
                    <a:pt x="200" y="0"/>
                    <a:pt x="200" y="1"/>
                    <a:pt x="200" y="1"/>
                  </a:cubicBezTo>
                  <a:cubicBezTo>
                    <a:pt x="187" y="22"/>
                    <a:pt x="163" y="54"/>
                    <a:pt x="125" y="84"/>
                  </a:cubicBezTo>
                  <a:cubicBezTo>
                    <a:pt x="90" y="112"/>
                    <a:pt x="53" y="129"/>
                    <a:pt x="30" y="129"/>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1" name="Freeform 1407"/>
            <p:cNvSpPr>
              <a:spLocks/>
            </p:cNvSpPr>
            <p:nvPr/>
          </p:nvSpPr>
          <p:spPr bwMode="auto">
            <a:xfrm>
              <a:off x="4796" y="1577"/>
              <a:ext cx="432" cy="318"/>
            </a:xfrm>
            <a:custGeom>
              <a:avLst/>
              <a:gdLst>
                <a:gd name="T0" fmla="*/ 23 w 181"/>
                <a:gd name="T1" fmla="*/ 125 h 133"/>
                <a:gd name="T2" fmla="*/ 7 w 181"/>
                <a:gd name="T3" fmla="*/ 119 h 133"/>
                <a:gd name="T4" fmla="*/ 17 w 181"/>
                <a:gd name="T5" fmla="*/ 72 h 133"/>
                <a:gd name="T6" fmla="*/ 18 w 181"/>
                <a:gd name="T7" fmla="*/ 72 h 133"/>
                <a:gd name="T8" fmla="*/ 18 w 181"/>
                <a:gd name="T9" fmla="*/ 72 h 133"/>
                <a:gd name="T10" fmla="*/ 8 w 181"/>
                <a:gd name="T11" fmla="*/ 118 h 133"/>
                <a:gd name="T12" fmla="*/ 113 w 181"/>
                <a:gd name="T13" fmla="*/ 76 h 133"/>
                <a:gd name="T14" fmla="*/ 179 w 181"/>
                <a:gd name="T15" fmla="*/ 0 h 133"/>
                <a:gd name="T16" fmla="*/ 180 w 181"/>
                <a:gd name="T17" fmla="*/ 0 h 133"/>
                <a:gd name="T18" fmla="*/ 181 w 181"/>
                <a:gd name="T19" fmla="*/ 1 h 133"/>
                <a:gd name="T20" fmla="*/ 114 w 181"/>
                <a:gd name="T21" fmla="*/ 77 h 133"/>
                <a:gd name="T22" fmla="*/ 23 w 181"/>
                <a:gd name="T23" fmla="*/ 12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 h="133">
                  <a:moveTo>
                    <a:pt x="23" y="125"/>
                  </a:moveTo>
                  <a:cubicBezTo>
                    <a:pt x="16" y="125"/>
                    <a:pt x="11" y="123"/>
                    <a:pt x="7" y="119"/>
                  </a:cubicBezTo>
                  <a:cubicBezTo>
                    <a:pt x="0" y="111"/>
                    <a:pt x="4" y="93"/>
                    <a:pt x="17" y="72"/>
                  </a:cubicBezTo>
                  <a:cubicBezTo>
                    <a:pt x="17" y="71"/>
                    <a:pt x="18" y="71"/>
                    <a:pt x="18" y="72"/>
                  </a:cubicBezTo>
                  <a:cubicBezTo>
                    <a:pt x="18" y="72"/>
                    <a:pt x="18" y="72"/>
                    <a:pt x="18" y="72"/>
                  </a:cubicBezTo>
                  <a:cubicBezTo>
                    <a:pt x="5" y="93"/>
                    <a:pt x="2" y="110"/>
                    <a:pt x="8" y="118"/>
                  </a:cubicBezTo>
                  <a:cubicBezTo>
                    <a:pt x="22" y="133"/>
                    <a:pt x="69" y="115"/>
                    <a:pt x="113" y="76"/>
                  </a:cubicBezTo>
                  <a:cubicBezTo>
                    <a:pt x="146" y="47"/>
                    <a:pt x="167" y="19"/>
                    <a:pt x="179" y="0"/>
                  </a:cubicBezTo>
                  <a:cubicBezTo>
                    <a:pt x="180" y="0"/>
                    <a:pt x="180" y="0"/>
                    <a:pt x="180" y="0"/>
                  </a:cubicBezTo>
                  <a:cubicBezTo>
                    <a:pt x="181" y="0"/>
                    <a:pt x="181" y="1"/>
                    <a:pt x="181" y="1"/>
                  </a:cubicBezTo>
                  <a:cubicBezTo>
                    <a:pt x="168" y="20"/>
                    <a:pt x="147" y="48"/>
                    <a:pt x="114" y="77"/>
                  </a:cubicBezTo>
                  <a:cubicBezTo>
                    <a:pt x="80" y="107"/>
                    <a:pt x="44" y="125"/>
                    <a:pt x="23" y="125"/>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2" name="Freeform 1408"/>
            <p:cNvSpPr>
              <a:spLocks/>
            </p:cNvSpPr>
            <p:nvPr/>
          </p:nvSpPr>
          <p:spPr bwMode="auto">
            <a:xfrm>
              <a:off x="5190" y="1512"/>
              <a:ext cx="119" cy="113"/>
            </a:xfrm>
            <a:custGeom>
              <a:avLst/>
              <a:gdLst>
                <a:gd name="T0" fmla="*/ 27 w 50"/>
                <a:gd name="T1" fmla="*/ 22 h 47"/>
                <a:gd name="T2" fmla="*/ 36 w 50"/>
                <a:gd name="T3" fmla="*/ 47 h 47"/>
                <a:gd name="T4" fmla="*/ 42 w 50"/>
                <a:gd name="T5" fmla="*/ 41 h 47"/>
                <a:gd name="T6" fmla="*/ 37 w 50"/>
                <a:gd name="T7" fmla="*/ 8 h 47"/>
                <a:gd name="T8" fmla="*/ 4 w 50"/>
                <a:gd name="T9" fmla="*/ 13 h 47"/>
                <a:gd name="T10" fmla="*/ 0 w 50"/>
                <a:gd name="T11" fmla="*/ 21 h 47"/>
                <a:gd name="T12" fmla="*/ 27 w 50"/>
                <a:gd name="T13" fmla="*/ 22 h 47"/>
              </a:gdLst>
              <a:ahLst/>
              <a:cxnLst>
                <a:cxn ang="0">
                  <a:pos x="T0" y="T1"/>
                </a:cxn>
                <a:cxn ang="0">
                  <a:pos x="T2" y="T3"/>
                </a:cxn>
                <a:cxn ang="0">
                  <a:pos x="T4" y="T5"/>
                </a:cxn>
                <a:cxn ang="0">
                  <a:pos x="T6" y="T7"/>
                </a:cxn>
                <a:cxn ang="0">
                  <a:pos x="T8" y="T9"/>
                </a:cxn>
                <a:cxn ang="0">
                  <a:pos x="T10" y="T11"/>
                </a:cxn>
                <a:cxn ang="0">
                  <a:pos x="T12" y="T13"/>
                </a:cxn>
              </a:cxnLst>
              <a:rect l="0" t="0" r="r" b="b"/>
              <a:pathLst>
                <a:path w="50" h="47">
                  <a:moveTo>
                    <a:pt x="27" y="22"/>
                  </a:moveTo>
                  <a:cubicBezTo>
                    <a:pt x="35" y="27"/>
                    <a:pt x="38" y="37"/>
                    <a:pt x="36" y="47"/>
                  </a:cubicBezTo>
                  <a:cubicBezTo>
                    <a:pt x="38" y="45"/>
                    <a:pt x="41" y="43"/>
                    <a:pt x="42" y="41"/>
                  </a:cubicBezTo>
                  <a:cubicBezTo>
                    <a:pt x="50" y="30"/>
                    <a:pt x="47" y="15"/>
                    <a:pt x="37" y="8"/>
                  </a:cubicBezTo>
                  <a:cubicBezTo>
                    <a:pt x="26" y="0"/>
                    <a:pt x="12" y="3"/>
                    <a:pt x="4" y="13"/>
                  </a:cubicBezTo>
                  <a:cubicBezTo>
                    <a:pt x="2" y="16"/>
                    <a:pt x="1" y="18"/>
                    <a:pt x="0" y="21"/>
                  </a:cubicBezTo>
                  <a:cubicBezTo>
                    <a:pt x="8" y="16"/>
                    <a:pt x="19" y="16"/>
                    <a:pt x="27" y="22"/>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3" name="Freeform 1409"/>
            <p:cNvSpPr>
              <a:spLocks/>
            </p:cNvSpPr>
            <p:nvPr/>
          </p:nvSpPr>
          <p:spPr bwMode="auto">
            <a:xfrm>
              <a:off x="5264" y="1541"/>
              <a:ext cx="43" cy="84"/>
            </a:xfrm>
            <a:custGeom>
              <a:avLst/>
              <a:gdLst>
                <a:gd name="T0" fmla="*/ 10 w 18"/>
                <a:gd name="T1" fmla="*/ 0 h 35"/>
                <a:gd name="T2" fmla="*/ 0 w 18"/>
                <a:gd name="T3" fmla="*/ 14 h 35"/>
                <a:gd name="T4" fmla="*/ 5 w 18"/>
                <a:gd name="T5" fmla="*/ 35 h 35"/>
                <a:gd name="T6" fmla="*/ 11 w 18"/>
                <a:gd name="T7" fmla="*/ 29 h 35"/>
                <a:gd name="T8" fmla="*/ 10 w 18"/>
                <a:gd name="T9" fmla="*/ 0 h 35"/>
              </a:gdLst>
              <a:ahLst/>
              <a:cxnLst>
                <a:cxn ang="0">
                  <a:pos x="T0" y="T1"/>
                </a:cxn>
                <a:cxn ang="0">
                  <a:pos x="T2" y="T3"/>
                </a:cxn>
                <a:cxn ang="0">
                  <a:pos x="T4" y="T5"/>
                </a:cxn>
                <a:cxn ang="0">
                  <a:pos x="T6" y="T7"/>
                </a:cxn>
                <a:cxn ang="0">
                  <a:pos x="T8" y="T9"/>
                </a:cxn>
              </a:cxnLst>
              <a:rect l="0" t="0" r="r" b="b"/>
              <a:pathLst>
                <a:path w="18" h="35">
                  <a:moveTo>
                    <a:pt x="10" y="0"/>
                  </a:moveTo>
                  <a:cubicBezTo>
                    <a:pt x="0" y="14"/>
                    <a:pt x="0" y="14"/>
                    <a:pt x="0" y="14"/>
                  </a:cubicBezTo>
                  <a:cubicBezTo>
                    <a:pt x="5" y="20"/>
                    <a:pt x="7" y="27"/>
                    <a:pt x="5" y="35"/>
                  </a:cubicBezTo>
                  <a:cubicBezTo>
                    <a:pt x="7" y="33"/>
                    <a:pt x="10" y="31"/>
                    <a:pt x="11" y="29"/>
                  </a:cubicBezTo>
                  <a:cubicBezTo>
                    <a:pt x="18" y="20"/>
                    <a:pt x="17" y="8"/>
                    <a:pt x="10" y="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4" name="Freeform 1410"/>
            <p:cNvSpPr>
              <a:spLocks/>
            </p:cNvSpPr>
            <p:nvPr/>
          </p:nvSpPr>
          <p:spPr bwMode="auto">
            <a:xfrm>
              <a:off x="5233" y="1438"/>
              <a:ext cx="117" cy="146"/>
            </a:xfrm>
            <a:custGeom>
              <a:avLst/>
              <a:gdLst>
                <a:gd name="T0" fmla="*/ 7 w 49"/>
                <a:gd name="T1" fmla="*/ 55 h 61"/>
                <a:gd name="T2" fmla="*/ 13 w 49"/>
                <a:gd name="T3" fmla="*/ 61 h 61"/>
                <a:gd name="T4" fmla="*/ 35 w 49"/>
                <a:gd name="T5" fmla="*/ 41 h 61"/>
                <a:gd name="T6" fmla="*/ 47 w 49"/>
                <a:gd name="T7" fmla="*/ 0 h 61"/>
                <a:gd name="T8" fmla="*/ 11 w 49"/>
                <a:gd name="T9" fmla="*/ 24 h 61"/>
                <a:gd name="T10" fmla="*/ 0 w 49"/>
                <a:gd name="T11" fmla="*/ 51 h 61"/>
                <a:gd name="T12" fmla="*/ 7 w 49"/>
                <a:gd name="T13" fmla="*/ 55 h 61"/>
              </a:gdLst>
              <a:ahLst/>
              <a:cxnLst>
                <a:cxn ang="0">
                  <a:pos x="T0" y="T1"/>
                </a:cxn>
                <a:cxn ang="0">
                  <a:pos x="T2" y="T3"/>
                </a:cxn>
                <a:cxn ang="0">
                  <a:pos x="T4" y="T5"/>
                </a:cxn>
                <a:cxn ang="0">
                  <a:pos x="T6" y="T7"/>
                </a:cxn>
                <a:cxn ang="0">
                  <a:pos x="T8" y="T9"/>
                </a:cxn>
                <a:cxn ang="0">
                  <a:pos x="T10" y="T11"/>
                </a:cxn>
                <a:cxn ang="0">
                  <a:pos x="T12" y="T13"/>
                </a:cxn>
              </a:cxnLst>
              <a:rect l="0" t="0" r="r" b="b"/>
              <a:pathLst>
                <a:path w="49" h="61">
                  <a:moveTo>
                    <a:pt x="7" y="55"/>
                  </a:moveTo>
                  <a:cubicBezTo>
                    <a:pt x="10" y="57"/>
                    <a:pt x="12" y="59"/>
                    <a:pt x="13" y="61"/>
                  </a:cubicBezTo>
                  <a:cubicBezTo>
                    <a:pt x="21" y="57"/>
                    <a:pt x="29" y="50"/>
                    <a:pt x="35" y="41"/>
                  </a:cubicBezTo>
                  <a:cubicBezTo>
                    <a:pt x="45" y="27"/>
                    <a:pt x="49" y="11"/>
                    <a:pt x="47" y="0"/>
                  </a:cubicBezTo>
                  <a:cubicBezTo>
                    <a:pt x="35" y="1"/>
                    <a:pt x="22" y="10"/>
                    <a:pt x="11" y="24"/>
                  </a:cubicBezTo>
                  <a:cubicBezTo>
                    <a:pt x="5" y="33"/>
                    <a:pt x="1" y="43"/>
                    <a:pt x="0" y="51"/>
                  </a:cubicBezTo>
                  <a:cubicBezTo>
                    <a:pt x="2" y="52"/>
                    <a:pt x="5" y="53"/>
                    <a:pt x="7" y="55"/>
                  </a:cubicBezTo>
                </a:path>
              </a:pathLst>
            </a:custGeom>
            <a:solidFill>
              <a:srgbClr val="EC85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5" name="Freeform 1411"/>
            <p:cNvSpPr>
              <a:spLocks/>
            </p:cNvSpPr>
            <p:nvPr/>
          </p:nvSpPr>
          <p:spPr bwMode="auto">
            <a:xfrm>
              <a:off x="5250" y="1438"/>
              <a:ext cx="100" cy="146"/>
            </a:xfrm>
            <a:custGeom>
              <a:avLst/>
              <a:gdLst>
                <a:gd name="T0" fmla="*/ 40 w 42"/>
                <a:gd name="T1" fmla="*/ 0 h 61"/>
                <a:gd name="T2" fmla="*/ 40 w 42"/>
                <a:gd name="T3" fmla="*/ 0 h 61"/>
                <a:gd name="T4" fmla="*/ 0 w 42"/>
                <a:gd name="T5" fmla="*/ 55 h 61"/>
                <a:gd name="T6" fmla="*/ 0 w 42"/>
                <a:gd name="T7" fmla="*/ 55 h 61"/>
                <a:gd name="T8" fmla="*/ 6 w 42"/>
                <a:gd name="T9" fmla="*/ 61 h 61"/>
                <a:gd name="T10" fmla="*/ 28 w 42"/>
                <a:gd name="T11" fmla="*/ 41 h 61"/>
                <a:gd name="T12" fmla="*/ 40 w 42"/>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2" h="61">
                  <a:moveTo>
                    <a:pt x="40" y="0"/>
                  </a:moveTo>
                  <a:cubicBezTo>
                    <a:pt x="40" y="0"/>
                    <a:pt x="40" y="0"/>
                    <a:pt x="40" y="0"/>
                  </a:cubicBezTo>
                  <a:cubicBezTo>
                    <a:pt x="0" y="55"/>
                    <a:pt x="0" y="55"/>
                    <a:pt x="0" y="55"/>
                  </a:cubicBezTo>
                  <a:cubicBezTo>
                    <a:pt x="0" y="55"/>
                    <a:pt x="0" y="55"/>
                    <a:pt x="0" y="55"/>
                  </a:cubicBezTo>
                  <a:cubicBezTo>
                    <a:pt x="3" y="57"/>
                    <a:pt x="5" y="59"/>
                    <a:pt x="6" y="61"/>
                  </a:cubicBezTo>
                  <a:cubicBezTo>
                    <a:pt x="14" y="57"/>
                    <a:pt x="22" y="50"/>
                    <a:pt x="28" y="41"/>
                  </a:cubicBezTo>
                  <a:cubicBezTo>
                    <a:pt x="38" y="27"/>
                    <a:pt x="42" y="11"/>
                    <a:pt x="40" y="0"/>
                  </a:cubicBezTo>
                </a:path>
              </a:pathLst>
            </a:custGeom>
            <a:solidFill>
              <a:srgbClr val="D46F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6" name="Freeform 1412"/>
            <p:cNvSpPr>
              <a:spLocks/>
            </p:cNvSpPr>
            <p:nvPr/>
          </p:nvSpPr>
          <p:spPr bwMode="auto">
            <a:xfrm>
              <a:off x="5300" y="1438"/>
              <a:ext cx="48" cy="48"/>
            </a:xfrm>
            <a:custGeom>
              <a:avLst/>
              <a:gdLst>
                <a:gd name="T0" fmla="*/ 9 w 20"/>
                <a:gd name="T1" fmla="*/ 13 h 20"/>
                <a:gd name="T2" fmla="*/ 18 w 20"/>
                <a:gd name="T3" fmla="*/ 20 h 20"/>
                <a:gd name="T4" fmla="*/ 19 w 20"/>
                <a:gd name="T5" fmla="*/ 0 h 20"/>
                <a:gd name="T6" fmla="*/ 0 w 20"/>
                <a:gd name="T7" fmla="*/ 7 h 20"/>
                <a:gd name="T8" fmla="*/ 9 w 20"/>
                <a:gd name="T9" fmla="*/ 13 h 20"/>
              </a:gdLst>
              <a:ahLst/>
              <a:cxnLst>
                <a:cxn ang="0">
                  <a:pos x="T0" y="T1"/>
                </a:cxn>
                <a:cxn ang="0">
                  <a:pos x="T2" y="T3"/>
                </a:cxn>
                <a:cxn ang="0">
                  <a:pos x="T4" y="T5"/>
                </a:cxn>
                <a:cxn ang="0">
                  <a:pos x="T6" y="T7"/>
                </a:cxn>
                <a:cxn ang="0">
                  <a:pos x="T8" y="T9"/>
                </a:cxn>
              </a:cxnLst>
              <a:rect l="0" t="0" r="r" b="b"/>
              <a:pathLst>
                <a:path w="20" h="20">
                  <a:moveTo>
                    <a:pt x="9" y="13"/>
                  </a:moveTo>
                  <a:cubicBezTo>
                    <a:pt x="12" y="15"/>
                    <a:pt x="15" y="18"/>
                    <a:pt x="18" y="20"/>
                  </a:cubicBezTo>
                  <a:cubicBezTo>
                    <a:pt x="20" y="12"/>
                    <a:pt x="20" y="5"/>
                    <a:pt x="19" y="0"/>
                  </a:cubicBezTo>
                  <a:cubicBezTo>
                    <a:pt x="13" y="0"/>
                    <a:pt x="6" y="3"/>
                    <a:pt x="0" y="7"/>
                  </a:cubicBezTo>
                  <a:cubicBezTo>
                    <a:pt x="3" y="9"/>
                    <a:pt x="6" y="11"/>
                    <a:pt x="9" y="13"/>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7" name="Freeform 1413"/>
            <p:cNvSpPr>
              <a:spLocks/>
            </p:cNvSpPr>
            <p:nvPr/>
          </p:nvSpPr>
          <p:spPr bwMode="auto">
            <a:xfrm>
              <a:off x="5321" y="1438"/>
              <a:ext cx="27" cy="48"/>
            </a:xfrm>
            <a:custGeom>
              <a:avLst/>
              <a:gdLst>
                <a:gd name="T0" fmla="*/ 10 w 11"/>
                <a:gd name="T1" fmla="*/ 0 h 20"/>
                <a:gd name="T2" fmla="*/ 0 w 11"/>
                <a:gd name="T3" fmla="*/ 13 h 20"/>
                <a:gd name="T4" fmla="*/ 0 w 11"/>
                <a:gd name="T5" fmla="*/ 13 h 20"/>
                <a:gd name="T6" fmla="*/ 9 w 11"/>
                <a:gd name="T7" fmla="*/ 20 h 20"/>
                <a:gd name="T8" fmla="*/ 10 w 11"/>
                <a:gd name="T9" fmla="*/ 0 h 20"/>
                <a:gd name="T10" fmla="*/ 10 w 11"/>
                <a:gd name="T11" fmla="*/ 0 h 20"/>
              </a:gdLst>
              <a:ahLst/>
              <a:cxnLst>
                <a:cxn ang="0">
                  <a:pos x="T0" y="T1"/>
                </a:cxn>
                <a:cxn ang="0">
                  <a:pos x="T2" y="T3"/>
                </a:cxn>
                <a:cxn ang="0">
                  <a:pos x="T4" y="T5"/>
                </a:cxn>
                <a:cxn ang="0">
                  <a:pos x="T6" y="T7"/>
                </a:cxn>
                <a:cxn ang="0">
                  <a:pos x="T8" y="T9"/>
                </a:cxn>
                <a:cxn ang="0">
                  <a:pos x="T10" y="T11"/>
                </a:cxn>
              </a:cxnLst>
              <a:rect l="0" t="0" r="r" b="b"/>
              <a:pathLst>
                <a:path w="11" h="20">
                  <a:moveTo>
                    <a:pt x="10" y="0"/>
                  </a:moveTo>
                  <a:cubicBezTo>
                    <a:pt x="0" y="13"/>
                    <a:pt x="0" y="13"/>
                    <a:pt x="0" y="13"/>
                  </a:cubicBezTo>
                  <a:cubicBezTo>
                    <a:pt x="0" y="13"/>
                    <a:pt x="0" y="13"/>
                    <a:pt x="0" y="13"/>
                  </a:cubicBezTo>
                  <a:cubicBezTo>
                    <a:pt x="3" y="15"/>
                    <a:pt x="6" y="18"/>
                    <a:pt x="9" y="20"/>
                  </a:cubicBezTo>
                  <a:cubicBezTo>
                    <a:pt x="11" y="12"/>
                    <a:pt x="11" y="5"/>
                    <a:pt x="10" y="0"/>
                  </a:cubicBezTo>
                  <a:cubicBezTo>
                    <a:pt x="10" y="0"/>
                    <a:pt x="10" y="0"/>
                    <a:pt x="10" y="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8" name="Freeform 1414"/>
            <p:cNvSpPr>
              <a:spLocks/>
            </p:cNvSpPr>
            <p:nvPr/>
          </p:nvSpPr>
          <p:spPr bwMode="auto">
            <a:xfrm>
              <a:off x="5233" y="1529"/>
              <a:ext cx="48" cy="65"/>
            </a:xfrm>
            <a:custGeom>
              <a:avLst/>
              <a:gdLst>
                <a:gd name="T0" fmla="*/ 20 w 20"/>
                <a:gd name="T1" fmla="*/ 0 h 27"/>
                <a:gd name="T2" fmla="*/ 7 w 20"/>
                <a:gd name="T3" fmla="*/ 11 h 27"/>
                <a:gd name="T4" fmla="*/ 0 w 20"/>
                <a:gd name="T5" fmla="*/ 27 h 27"/>
                <a:gd name="T6" fmla="*/ 12 w 20"/>
                <a:gd name="T7" fmla="*/ 15 h 27"/>
                <a:gd name="T8" fmla="*/ 20 w 20"/>
                <a:gd name="T9" fmla="*/ 0 h 27"/>
              </a:gdLst>
              <a:ahLst/>
              <a:cxnLst>
                <a:cxn ang="0">
                  <a:pos x="T0" y="T1"/>
                </a:cxn>
                <a:cxn ang="0">
                  <a:pos x="T2" y="T3"/>
                </a:cxn>
                <a:cxn ang="0">
                  <a:pos x="T4" y="T5"/>
                </a:cxn>
                <a:cxn ang="0">
                  <a:pos x="T6" y="T7"/>
                </a:cxn>
                <a:cxn ang="0">
                  <a:pos x="T8" y="T9"/>
                </a:cxn>
              </a:cxnLst>
              <a:rect l="0" t="0" r="r" b="b"/>
              <a:pathLst>
                <a:path w="20" h="27">
                  <a:moveTo>
                    <a:pt x="20" y="0"/>
                  </a:moveTo>
                  <a:cubicBezTo>
                    <a:pt x="16" y="1"/>
                    <a:pt x="12" y="5"/>
                    <a:pt x="7" y="11"/>
                  </a:cubicBezTo>
                  <a:cubicBezTo>
                    <a:pt x="3" y="17"/>
                    <a:pt x="1" y="23"/>
                    <a:pt x="0" y="27"/>
                  </a:cubicBezTo>
                  <a:cubicBezTo>
                    <a:pt x="4" y="25"/>
                    <a:pt x="8" y="21"/>
                    <a:pt x="12" y="15"/>
                  </a:cubicBezTo>
                  <a:cubicBezTo>
                    <a:pt x="17" y="9"/>
                    <a:pt x="19" y="3"/>
                    <a:pt x="20" y="0"/>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9" name="Freeform 1415"/>
            <p:cNvSpPr>
              <a:spLocks/>
            </p:cNvSpPr>
            <p:nvPr/>
          </p:nvSpPr>
          <p:spPr bwMode="auto">
            <a:xfrm>
              <a:off x="5233" y="1529"/>
              <a:ext cx="48" cy="65"/>
            </a:xfrm>
            <a:custGeom>
              <a:avLst/>
              <a:gdLst>
                <a:gd name="T0" fmla="*/ 19 w 20"/>
                <a:gd name="T1" fmla="*/ 0 h 27"/>
                <a:gd name="T2" fmla="*/ 0 w 20"/>
                <a:gd name="T3" fmla="*/ 27 h 27"/>
                <a:gd name="T4" fmla="*/ 0 w 20"/>
                <a:gd name="T5" fmla="*/ 27 h 27"/>
                <a:gd name="T6" fmla="*/ 12 w 20"/>
                <a:gd name="T7" fmla="*/ 15 h 27"/>
                <a:gd name="T8" fmla="*/ 20 w 20"/>
                <a:gd name="T9" fmla="*/ 0 h 27"/>
                <a:gd name="T10" fmla="*/ 19 w 20"/>
                <a:gd name="T11" fmla="*/ 0 h 27"/>
              </a:gdLst>
              <a:ahLst/>
              <a:cxnLst>
                <a:cxn ang="0">
                  <a:pos x="T0" y="T1"/>
                </a:cxn>
                <a:cxn ang="0">
                  <a:pos x="T2" y="T3"/>
                </a:cxn>
                <a:cxn ang="0">
                  <a:pos x="T4" y="T5"/>
                </a:cxn>
                <a:cxn ang="0">
                  <a:pos x="T6" y="T7"/>
                </a:cxn>
                <a:cxn ang="0">
                  <a:pos x="T8" y="T9"/>
                </a:cxn>
                <a:cxn ang="0">
                  <a:pos x="T10" y="T11"/>
                </a:cxn>
              </a:cxnLst>
              <a:rect l="0" t="0" r="r" b="b"/>
              <a:pathLst>
                <a:path w="20" h="27">
                  <a:moveTo>
                    <a:pt x="19" y="0"/>
                  </a:moveTo>
                  <a:cubicBezTo>
                    <a:pt x="0" y="27"/>
                    <a:pt x="0" y="27"/>
                    <a:pt x="0" y="27"/>
                  </a:cubicBezTo>
                  <a:cubicBezTo>
                    <a:pt x="0" y="27"/>
                    <a:pt x="0" y="27"/>
                    <a:pt x="0" y="27"/>
                  </a:cubicBezTo>
                  <a:cubicBezTo>
                    <a:pt x="4" y="25"/>
                    <a:pt x="8" y="21"/>
                    <a:pt x="12" y="15"/>
                  </a:cubicBezTo>
                  <a:cubicBezTo>
                    <a:pt x="17" y="9"/>
                    <a:pt x="19" y="3"/>
                    <a:pt x="20" y="0"/>
                  </a:cubicBezTo>
                  <a:cubicBezTo>
                    <a:pt x="20" y="0"/>
                    <a:pt x="20" y="0"/>
                    <a:pt x="19" y="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0" name="Freeform 1416"/>
            <p:cNvSpPr>
              <a:spLocks/>
            </p:cNvSpPr>
            <p:nvPr/>
          </p:nvSpPr>
          <p:spPr bwMode="auto">
            <a:xfrm>
              <a:off x="5278" y="1479"/>
              <a:ext cx="43" cy="43"/>
            </a:xfrm>
            <a:custGeom>
              <a:avLst/>
              <a:gdLst>
                <a:gd name="T0" fmla="*/ 4 w 18"/>
                <a:gd name="T1" fmla="*/ 16 h 18"/>
                <a:gd name="T2" fmla="*/ 2 w 18"/>
                <a:gd name="T3" fmla="*/ 4 h 18"/>
                <a:gd name="T4" fmla="*/ 14 w 18"/>
                <a:gd name="T5" fmla="*/ 2 h 18"/>
                <a:gd name="T6" fmla="*/ 16 w 18"/>
                <a:gd name="T7" fmla="*/ 14 h 18"/>
                <a:gd name="T8" fmla="*/ 4 w 18"/>
                <a:gd name="T9" fmla="*/ 16 h 18"/>
              </a:gdLst>
              <a:ahLst/>
              <a:cxnLst>
                <a:cxn ang="0">
                  <a:pos x="T0" y="T1"/>
                </a:cxn>
                <a:cxn ang="0">
                  <a:pos x="T2" y="T3"/>
                </a:cxn>
                <a:cxn ang="0">
                  <a:pos x="T4" y="T5"/>
                </a:cxn>
                <a:cxn ang="0">
                  <a:pos x="T6" y="T7"/>
                </a:cxn>
                <a:cxn ang="0">
                  <a:pos x="T8" y="T9"/>
                </a:cxn>
              </a:cxnLst>
              <a:rect l="0" t="0" r="r" b="b"/>
              <a:pathLst>
                <a:path w="18" h="18">
                  <a:moveTo>
                    <a:pt x="4" y="16"/>
                  </a:moveTo>
                  <a:cubicBezTo>
                    <a:pt x="1" y="13"/>
                    <a:pt x="0" y="8"/>
                    <a:pt x="2" y="4"/>
                  </a:cubicBezTo>
                  <a:cubicBezTo>
                    <a:pt x="5" y="0"/>
                    <a:pt x="10" y="0"/>
                    <a:pt x="14" y="2"/>
                  </a:cubicBezTo>
                  <a:cubicBezTo>
                    <a:pt x="17" y="5"/>
                    <a:pt x="18" y="10"/>
                    <a:pt x="16" y="14"/>
                  </a:cubicBezTo>
                  <a:cubicBezTo>
                    <a:pt x="13" y="17"/>
                    <a:pt x="8" y="18"/>
                    <a:pt x="4" y="16"/>
                  </a:cubicBezTo>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1" name="Freeform 1417"/>
            <p:cNvSpPr>
              <a:spLocks/>
            </p:cNvSpPr>
            <p:nvPr/>
          </p:nvSpPr>
          <p:spPr bwMode="auto">
            <a:xfrm>
              <a:off x="5286" y="1484"/>
              <a:ext cx="28" cy="31"/>
            </a:xfrm>
            <a:custGeom>
              <a:avLst/>
              <a:gdLst>
                <a:gd name="T0" fmla="*/ 9 w 12"/>
                <a:gd name="T1" fmla="*/ 2 h 13"/>
                <a:gd name="T2" fmla="*/ 1 w 12"/>
                <a:gd name="T3" fmla="*/ 4 h 13"/>
                <a:gd name="T4" fmla="*/ 3 w 12"/>
                <a:gd name="T5" fmla="*/ 11 h 13"/>
                <a:gd name="T6" fmla="*/ 11 w 12"/>
                <a:gd name="T7" fmla="*/ 10 h 13"/>
                <a:gd name="T8" fmla="*/ 9 w 12"/>
                <a:gd name="T9" fmla="*/ 2 h 13"/>
              </a:gdLst>
              <a:ahLst/>
              <a:cxnLst>
                <a:cxn ang="0">
                  <a:pos x="T0" y="T1"/>
                </a:cxn>
                <a:cxn ang="0">
                  <a:pos x="T2" y="T3"/>
                </a:cxn>
                <a:cxn ang="0">
                  <a:pos x="T4" y="T5"/>
                </a:cxn>
                <a:cxn ang="0">
                  <a:pos x="T6" y="T7"/>
                </a:cxn>
                <a:cxn ang="0">
                  <a:pos x="T8" y="T9"/>
                </a:cxn>
              </a:cxnLst>
              <a:rect l="0" t="0" r="r" b="b"/>
              <a:pathLst>
                <a:path w="12" h="13">
                  <a:moveTo>
                    <a:pt x="9" y="2"/>
                  </a:moveTo>
                  <a:cubicBezTo>
                    <a:pt x="7" y="0"/>
                    <a:pt x="3" y="1"/>
                    <a:pt x="1" y="4"/>
                  </a:cubicBezTo>
                  <a:cubicBezTo>
                    <a:pt x="0" y="6"/>
                    <a:pt x="0" y="10"/>
                    <a:pt x="3" y="11"/>
                  </a:cubicBezTo>
                  <a:cubicBezTo>
                    <a:pt x="5" y="13"/>
                    <a:pt x="9" y="13"/>
                    <a:pt x="11" y="10"/>
                  </a:cubicBezTo>
                  <a:cubicBezTo>
                    <a:pt x="12" y="8"/>
                    <a:pt x="12" y="4"/>
                    <a:pt x="9" y="2"/>
                  </a:cubicBezTo>
                </a:path>
              </a:pathLst>
            </a:custGeom>
            <a:solidFill>
              <a:srgbClr val="5962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2" name="Freeform 1418"/>
            <p:cNvSpPr>
              <a:spLocks/>
            </p:cNvSpPr>
            <p:nvPr/>
          </p:nvSpPr>
          <p:spPr bwMode="auto">
            <a:xfrm>
              <a:off x="5288" y="1484"/>
              <a:ext cx="33" cy="38"/>
            </a:xfrm>
            <a:custGeom>
              <a:avLst/>
              <a:gdLst>
                <a:gd name="T0" fmla="*/ 10 w 14"/>
                <a:gd name="T1" fmla="*/ 0 h 16"/>
                <a:gd name="T2" fmla="*/ 10 w 14"/>
                <a:gd name="T3" fmla="*/ 0 h 16"/>
                <a:gd name="T4" fmla="*/ 8 w 14"/>
                <a:gd name="T5" fmla="*/ 2 h 16"/>
                <a:gd name="T6" fmla="*/ 8 w 14"/>
                <a:gd name="T7" fmla="*/ 2 h 16"/>
                <a:gd name="T8" fmla="*/ 10 w 14"/>
                <a:gd name="T9" fmla="*/ 10 h 16"/>
                <a:gd name="T10" fmla="*/ 2 w 14"/>
                <a:gd name="T11" fmla="*/ 11 h 16"/>
                <a:gd name="T12" fmla="*/ 2 w 14"/>
                <a:gd name="T13" fmla="*/ 11 h 16"/>
                <a:gd name="T14" fmla="*/ 0 w 14"/>
                <a:gd name="T15" fmla="*/ 13 h 16"/>
                <a:gd name="T16" fmla="*/ 0 w 14"/>
                <a:gd name="T17" fmla="*/ 14 h 16"/>
                <a:gd name="T18" fmla="*/ 12 w 14"/>
                <a:gd name="T19" fmla="*/ 12 h 16"/>
                <a:gd name="T20" fmla="*/ 10 w 14"/>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6">
                  <a:moveTo>
                    <a:pt x="10" y="0"/>
                  </a:moveTo>
                  <a:cubicBezTo>
                    <a:pt x="10" y="0"/>
                    <a:pt x="10" y="0"/>
                    <a:pt x="10" y="0"/>
                  </a:cubicBezTo>
                  <a:cubicBezTo>
                    <a:pt x="8" y="2"/>
                    <a:pt x="8" y="2"/>
                    <a:pt x="8" y="2"/>
                  </a:cubicBezTo>
                  <a:cubicBezTo>
                    <a:pt x="8" y="2"/>
                    <a:pt x="8" y="2"/>
                    <a:pt x="8" y="2"/>
                  </a:cubicBezTo>
                  <a:cubicBezTo>
                    <a:pt x="11" y="4"/>
                    <a:pt x="11" y="8"/>
                    <a:pt x="10" y="10"/>
                  </a:cubicBezTo>
                  <a:cubicBezTo>
                    <a:pt x="8" y="13"/>
                    <a:pt x="4" y="13"/>
                    <a:pt x="2" y="11"/>
                  </a:cubicBezTo>
                  <a:cubicBezTo>
                    <a:pt x="2" y="11"/>
                    <a:pt x="2" y="11"/>
                    <a:pt x="2" y="11"/>
                  </a:cubicBezTo>
                  <a:cubicBezTo>
                    <a:pt x="0" y="13"/>
                    <a:pt x="0" y="13"/>
                    <a:pt x="0" y="13"/>
                  </a:cubicBezTo>
                  <a:cubicBezTo>
                    <a:pt x="0" y="13"/>
                    <a:pt x="0" y="13"/>
                    <a:pt x="0" y="14"/>
                  </a:cubicBezTo>
                  <a:cubicBezTo>
                    <a:pt x="4" y="16"/>
                    <a:pt x="9" y="15"/>
                    <a:pt x="12" y="12"/>
                  </a:cubicBezTo>
                  <a:cubicBezTo>
                    <a:pt x="14" y="8"/>
                    <a:pt x="13" y="3"/>
                    <a:pt x="10" y="0"/>
                  </a:cubicBezTo>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3" name="Freeform 1419"/>
            <p:cNvSpPr>
              <a:spLocks/>
            </p:cNvSpPr>
            <p:nvPr/>
          </p:nvSpPr>
          <p:spPr bwMode="auto">
            <a:xfrm>
              <a:off x="5293" y="1488"/>
              <a:ext cx="21" cy="27"/>
            </a:xfrm>
            <a:custGeom>
              <a:avLst/>
              <a:gdLst>
                <a:gd name="T0" fmla="*/ 8 w 9"/>
                <a:gd name="T1" fmla="*/ 8 h 11"/>
                <a:gd name="T2" fmla="*/ 6 w 9"/>
                <a:gd name="T3" fmla="*/ 0 h 11"/>
                <a:gd name="T4" fmla="*/ 6 w 9"/>
                <a:gd name="T5" fmla="*/ 0 h 11"/>
                <a:gd name="T6" fmla="*/ 0 w 9"/>
                <a:gd name="T7" fmla="*/ 9 h 11"/>
                <a:gd name="T8" fmla="*/ 0 w 9"/>
                <a:gd name="T9" fmla="*/ 9 h 11"/>
                <a:gd name="T10" fmla="*/ 8 w 9"/>
                <a:gd name="T11" fmla="*/ 8 h 11"/>
              </a:gdLst>
              <a:ahLst/>
              <a:cxnLst>
                <a:cxn ang="0">
                  <a:pos x="T0" y="T1"/>
                </a:cxn>
                <a:cxn ang="0">
                  <a:pos x="T2" y="T3"/>
                </a:cxn>
                <a:cxn ang="0">
                  <a:pos x="T4" y="T5"/>
                </a:cxn>
                <a:cxn ang="0">
                  <a:pos x="T6" y="T7"/>
                </a:cxn>
                <a:cxn ang="0">
                  <a:pos x="T8" y="T9"/>
                </a:cxn>
                <a:cxn ang="0">
                  <a:pos x="T10" y="T11"/>
                </a:cxn>
              </a:cxnLst>
              <a:rect l="0" t="0" r="r" b="b"/>
              <a:pathLst>
                <a:path w="9" h="11">
                  <a:moveTo>
                    <a:pt x="8" y="8"/>
                  </a:moveTo>
                  <a:cubicBezTo>
                    <a:pt x="9" y="6"/>
                    <a:pt x="9" y="2"/>
                    <a:pt x="6" y="0"/>
                  </a:cubicBezTo>
                  <a:cubicBezTo>
                    <a:pt x="6" y="0"/>
                    <a:pt x="6" y="0"/>
                    <a:pt x="6" y="0"/>
                  </a:cubicBezTo>
                  <a:cubicBezTo>
                    <a:pt x="0" y="9"/>
                    <a:pt x="0" y="9"/>
                    <a:pt x="0" y="9"/>
                  </a:cubicBezTo>
                  <a:cubicBezTo>
                    <a:pt x="0" y="9"/>
                    <a:pt x="0" y="9"/>
                    <a:pt x="0" y="9"/>
                  </a:cubicBezTo>
                  <a:cubicBezTo>
                    <a:pt x="2" y="11"/>
                    <a:pt x="6" y="11"/>
                    <a:pt x="8" y="8"/>
                  </a:cubicBezTo>
                </a:path>
              </a:pathLst>
            </a:cu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4" name="Freeform 1420"/>
            <p:cNvSpPr>
              <a:spLocks/>
            </p:cNvSpPr>
            <p:nvPr/>
          </p:nvSpPr>
          <p:spPr bwMode="auto">
            <a:xfrm>
              <a:off x="5090" y="1462"/>
              <a:ext cx="33" cy="34"/>
            </a:xfrm>
            <a:custGeom>
              <a:avLst/>
              <a:gdLst>
                <a:gd name="T0" fmla="*/ 16 w 33"/>
                <a:gd name="T1" fmla="*/ 0 h 34"/>
                <a:gd name="T2" fmla="*/ 14 w 33"/>
                <a:gd name="T3" fmla="*/ 15 h 34"/>
                <a:gd name="T4" fmla="*/ 0 w 33"/>
                <a:gd name="T5" fmla="*/ 17 h 34"/>
                <a:gd name="T6" fmla="*/ 14 w 33"/>
                <a:gd name="T7" fmla="*/ 19 h 34"/>
                <a:gd name="T8" fmla="*/ 16 w 33"/>
                <a:gd name="T9" fmla="*/ 34 h 34"/>
                <a:gd name="T10" fmla="*/ 19 w 33"/>
                <a:gd name="T11" fmla="*/ 19 h 34"/>
                <a:gd name="T12" fmla="*/ 33 w 33"/>
                <a:gd name="T13" fmla="*/ 17 h 34"/>
                <a:gd name="T14" fmla="*/ 19 w 33"/>
                <a:gd name="T15" fmla="*/ 15 h 34"/>
                <a:gd name="T16" fmla="*/ 16 w 3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4">
                  <a:moveTo>
                    <a:pt x="16" y="0"/>
                  </a:moveTo>
                  <a:lnTo>
                    <a:pt x="14" y="15"/>
                  </a:lnTo>
                  <a:lnTo>
                    <a:pt x="0" y="17"/>
                  </a:lnTo>
                  <a:lnTo>
                    <a:pt x="14" y="19"/>
                  </a:lnTo>
                  <a:lnTo>
                    <a:pt x="16" y="34"/>
                  </a:lnTo>
                  <a:lnTo>
                    <a:pt x="19" y="19"/>
                  </a:lnTo>
                  <a:lnTo>
                    <a:pt x="33" y="17"/>
                  </a:lnTo>
                  <a:lnTo>
                    <a:pt x="19" y="15"/>
                  </a:lnTo>
                  <a:lnTo>
                    <a:pt x="16"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5" name="Freeform 1421"/>
            <p:cNvSpPr>
              <a:spLocks/>
            </p:cNvSpPr>
            <p:nvPr/>
          </p:nvSpPr>
          <p:spPr bwMode="auto">
            <a:xfrm>
              <a:off x="4803" y="1563"/>
              <a:ext cx="34" cy="33"/>
            </a:xfrm>
            <a:custGeom>
              <a:avLst/>
              <a:gdLst>
                <a:gd name="T0" fmla="*/ 17 w 34"/>
                <a:gd name="T1" fmla="*/ 0 h 33"/>
                <a:gd name="T2" fmla="*/ 15 w 34"/>
                <a:gd name="T3" fmla="*/ 14 h 33"/>
                <a:gd name="T4" fmla="*/ 0 w 34"/>
                <a:gd name="T5" fmla="*/ 16 h 33"/>
                <a:gd name="T6" fmla="*/ 15 w 34"/>
                <a:gd name="T7" fmla="*/ 19 h 33"/>
                <a:gd name="T8" fmla="*/ 17 w 34"/>
                <a:gd name="T9" fmla="*/ 33 h 33"/>
                <a:gd name="T10" fmla="*/ 19 w 34"/>
                <a:gd name="T11" fmla="*/ 19 h 33"/>
                <a:gd name="T12" fmla="*/ 34 w 34"/>
                <a:gd name="T13" fmla="*/ 16 h 33"/>
                <a:gd name="T14" fmla="*/ 19 w 34"/>
                <a:gd name="T15" fmla="*/ 14 h 33"/>
                <a:gd name="T16" fmla="*/ 17 w 34"/>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3">
                  <a:moveTo>
                    <a:pt x="17" y="0"/>
                  </a:moveTo>
                  <a:lnTo>
                    <a:pt x="15" y="14"/>
                  </a:lnTo>
                  <a:lnTo>
                    <a:pt x="0" y="16"/>
                  </a:lnTo>
                  <a:lnTo>
                    <a:pt x="15" y="19"/>
                  </a:lnTo>
                  <a:lnTo>
                    <a:pt x="17" y="33"/>
                  </a:lnTo>
                  <a:lnTo>
                    <a:pt x="19" y="19"/>
                  </a:lnTo>
                  <a:lnTo>
                    <a:pt x="34" y="16"/>
                  </a:lnTo>
                  <a:lnTo>
                    <a:pt x="19" y="14"/>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6" name="Freeform 1422"/>
            <p:cNvSpPr>
              <a:spLocks/>
            </p:cNvSpPr>
            <p:nvPr/>
          </p:nvSpPr>
          <p:spPr bwMode="auto">
            <a:xfrm>
              <a:off x="5161" y="1465"/>
              <a:ext cx="17" cy="16"/>
            </a:xfrm>
            <a:custGeom>
              <a:avLst/>
              <a:gdLst>
                <a:gd name="T0" fmla="*/ 10 w 17"/>
                <a:gd name="T1" fmla="*/ 0 h 16"/>
                <a:gd name="T2" fmla="*/ 8 w 17"/>
                <a:gd name="T3" fmla="*/ 7 h 16"/>
                <a:gd name="T4" fmla="*/ 0 w 17"/>
                <a:gd name="T5" fmla="*/ 9 h 16"/>
                <a:gd name="T6" fmla="*/ 8 w 17"/>
                <a:gd name="T7" fmla="*/ 9 h 16"/>
                <a:gd name="T8" fmla="*/ 10 w 17"/>
                <a:gd name="T9" fmla="*/ 16 h 16"/>
                <a:gd name="T10" fmla="*/ 10 w 17"/>
                <a:gd name="T11" fmla="*/ 9 h 16"/>
                <a:gd name="T12" fmla="*/ 17 w 17"/>
                <a:gd name="T13" fmla="*/ 9 h 16"/>
                <a:gd name="T14" fmla="*/ 10 w 17"/>
                <a:gd name="T15" fmla="*/ 7 h 16"/>
                <a:gd name="T16" fmla="*/ 10 w 17"/>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6">
                  <a:moveTo>
                    <a:pt x="10" y="0"/>
                  </a:moveTo>
                  <a:lnTo>
                    <a:pt x="8" y="7"/>
                  </a:lnTo>
                  <a:lnTo>
                    <a:pt x="0" y="9"/>
                  </a:lnTo>
                  <a:lnTo>
                    <a:pt x="8" y="9"/>
                  </a:lnTo>
                  <a:lnTo>
                    <a:pt x="10" y="16"/>
                  </a:lnTo>
                  <a:lnTo>
                    <a:pt x="10" y="9"/>
                  </a:lnTo>
                  <a:lnTo>
                    <a:pt x="17" y="9"/>
                  </a:lnTo>
                  <a:lnTo>
                    <a:pt x="10" y="7"/>
                  </a:lnTo>
                  <a:lnTo>
                    <a:pt x="1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7" name="Freeform 1423"/>
            <p:cNvSpPr>
              <a:spLocks/>
            </p:cNvSpPr>
            <p:nvPr/>
          </p:nvSpPr>
          <p:spPr bwMode="auto">
            <a:xfrm>
              <a:off x="5298" y="1687"/>
              <a:ext cx="33" cy="33"/>
            </a:xfrm>
            <a:custGeom>
              <a:avLst/>
              <a:gdLst>
                <a:gd name="T0" fmla="*/ 16 w 33"/>
                <a:gd name="T1" fmla="*/ 0 h 33"/>
                <a:gd name="T2" fmla="*/ 14 w 33"/>
                <a:gd name="T3" fmla="*/ 14 h 33"/>
                <a:gd name="T4" fmla="*/ 0 w 33"/>
                <a:gd name="T5" fmla="*/ 17 h 33"/>
                <a:gd name="T6" fmla="*/ 14 w 33"/>
                <a:gd name="T7" fmla="*/ 19 h 33"/>
                <a:gd name="T8" fmla="*/ 16 w 33"/>
                <a:gd name="T9" fmla="*/ 33 h 33"/>
                <a:gd name="T10" fmla="*/ 19 w 33"/>
                <a:gd name="T11" fmla="*/ 19 h 33"/>
                <a:gd name="T12" fmla="*/ 33 w 33"/>
                <a:gd name="T13" fmla="*/ 17 h 33"/>
                <a:gd name="T14" fmla="*/ 19 w 33"/>
                <a:gd name="T15" fmla="*/ 14 h 33"/>
                <a:gd name="T16" fmla="*/ 16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16" y="0"/>
                  </a:moveTo>
                  <a:lnTo>
                    <a:pt x="14" y="14"/>
                  </a:lnTo>
                  <a:lnTo>
                    <a:pt x="0" y="17"/>
                  </a:lnTo>
                  <a:lnTo>
                    <a:pt x="14" y="19"/>
                  </a:lnTo>
                  <a:lnTo>
                    <a:pt x="16" y="33"/>
                  </a:lnTo>
                  <a:lnTo>
                    <a:pt x="19" y="19"/>
                  </a:lnTo>
                  <a:lnTo>
                    <a:pt x="33" y="17"/>
                  </a:lnTo>
                  <a:lnTo>
                    <a:pt x="19" y="14"/>
                  </a:lnTo>
                  <a:lnTo>
                    <a:pt x="16"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8" name="Freeform 1424"/>
            <p:cNvSpPr>
              <a:spLocks/>
            </p:cNvSpPr>
            <p:nvPr/>
          </p:nvSpPr>
          <p:spPr bwMode="auto">
            <a:xfrm>
              <a:off x="5226" y="1778"/>
              <a:ext cx="17" cy="16"/>
            </a:xfrm>
            <a:custGeom>
              <a:avLst/>
              <a:gdLst>
                <a:gd name="T0" fmla="*/ 7 w 17"/>
                <a:gd name="T1" fmla="*/ 0 h 16"/>
                <a:gd name="T2" fmla="*/ 7 w 17"/>
                <a:gd name="T3" fmla="*/ 7 h 16"/>
                <a:gd name="T4" fmla="*/ 0 w 17"/>
                <a:gd name="T5" fmla="*/ 7 h 16"/>
                <a:gd name="T6" fmla="*/ 7 w 17"/>
                <a:gd name="T7" fmla="*/ 9 h 16"/>
                <a:gd name="T8" fmla="*/ 7 w 17"/>
                <a:gd name="T9" fmla="*/ 16 h 16"/>
                <a:gd name="T10" fmla="*/ 9 w 17"/>
                <a:gd name="T11" fmla="*/ 9 h 16"/>
                <a:gd name="T12" fmla="*/ 17 w 17"/>
                <a:gd name="T13" fmla="*/ 7 h 16"/>
                <a:gd name="T14" fmla="*/ 9 w 17"/>
                <a:gd name="T15" fmla="*/ 7 h 16"/>
                <a:gd name="T16" fmla="*/ 7 w 17"/>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6">
                  <a:moveTo>
                    <a:pt x="7" y="0"/>
                  </a:moveTo>
                  <a:lnTo>
                    <a:pt x="7" y="7"/>
                  </a:lnTo>
                  <a:lnTo>
                    <a:pt x="0" y="7"/>
                  </a:lnTo>
                  <a:lnTo>
                    <a:pt x="7" y="9"/>
                  </a:lnTo>
                  <a:lnTo>
                    <a:pt x="7" y="16"/>
                  </a:lnTo>
                  <a:lnTo>
                    <a:pt x="9" y="9"/>
                  </a:lnTo>
                  <a:lnTo>
                    <a:pt x="17" y="7"/>
                  </a:lnTo>
                  <a:lnTo>
                    <a:pt x="9" y="7"/>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9" name="Freeform 1425"/>
            <p:cNvSpPr>
              <a:spLocks/>
            </p:cNvSpPr>
            <p:nvPr/>
          </p:nvSpPr>
          <p:spPr bwMode="auto">
            <a:xfrm>
              <a:off x="4760" y="1670"/>
              <a:ext cx="19" cy="19"/>
            </a:xfrm>
            <a:custGeom>
              <a:avLst/>
              <a:gdLst>
                <a:gd name="T0" fmla="*/ 10 w 19"/>
                <a:gd name="T1" fmla="*/ 0 h 19"/>
                <a:gd name="T2" fmla="*/ 7 w 19"/>
                <a:gd name="T3" fmla="*/ 7 h 19"/>
                <a:gd name="T4" fmla="*/ 0 w 19"/>
                <a:gd name="T5" fmla="*/ 10 h 19"/>
                <a:gd name="T6" fmla="*/ 7 w 19"/>
                <a:gd name="T7" fmla="*/ 10 h 19"/>
                <a:gd name="T8" fmla="*/ 10 w 19"/>
                <a:gd name="T9" fmla="*/ 19 h 19"/>
                <a:gd name="T10" fmla="*/ 10 w 19"/>
                <a:gd name="T11" fmla="*/ 10 h 19"/>
                <a:gd name="T12" fmla="*/ 19 w 19"/>
                <a:gd name="T13" fmla="*/ 10 h 19"/>
                <a:gd name="T14" fmla="*/ 10 w 19"/>
                <a:gd name="T15" fmla="*/ 7 h 19"/>
                <a:gd name="T16" fmla="*/ 10 w 19"/>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0" y="0"/>
                  </a:moveTo>
                  <a:lnTo>
                    <a:pt x="7" y="7"/>
                  </a:lnTo>
                  <a:lnTo>
                    <a:pt x="0" y="10"/>
                  </a:lnTo>
                  <a:lnTo>
                    <a:pt x="7" y="10"/>
                  </a:lnTo>
                  <a:lnTo>
                    <a:pt x="10" y="19"/>
                  </a:lnTo>
                  <a:lnTo>
                    <a:pt x="10" y="10"/>
                  </a:lnTo>
                  <a:lnTo>
                    <a:pt x="19" y="10"/>
                  </a:lnTo>
                  <a:lnTo>
                    <a:pt x="10" y="7"/>
                  </a:lnTo>
                  <a:lnTo>
                    <a:pt x="1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0" name="Freeform 1426"/>
            <p:cNvSpPr>
              <a:spLocks/>
            </p:cNvSpPr>
            <p:nvPr/>
          </p:nvSpPr>
          <p:spPr bwMode="auto">
            <a:xfrm>
              <a:off x="5252" y="1885"/>
              <a:ext cx="34" cy="34"/>
            </a:xfrm>
            <a:custGeom>
              <a:avLst/>
              <a:gdLst>
                <a:gd name="T0" fmla="*/ 17 w 34"/>
                <a:gd name="T1" fmla="*/ 0 h 34"/>
                <a:gd name="T2" fmla="*/ 14 w 34"/>
                <a:gd name="T3" fmla="*/ 14 h 34"/>
                <a:gd name="T4" fmla="*/ 0 w 34"/>
                <a:gd name="T5" fmla="*/ 17 h 34"/>
                <a:gd name="T6" fmla="*/ 14 w 34"/>
                <a:gd name="T7" fmla="*/ 19 h 34"/>
                <a:gd name="T8" fmla="*/ 17 w 34"/>
                <a:gd name="T9" fmla="*/ 34 h 34"/>
                <a:gd name="T10" fmla="*/ 19 w 34"/>
                <a:gd name="T11" fmla="*/ 19 h 34"/>
                <a:gd name="T12" fmla="*/ 34 w 34"/>
                <a:gd name="T13" fmla="*/ 17 h 34"/>
                <a:gd name="T14" fmla="*/ 19 w 34"/>
                <a:gd name="T15" fmla="*/ 14 h 34"/>
                <a:gd name="T16" fmla="*/ 17 w 3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7" y="0"/>
                  </a:moveTo>
                  <a:lnTo>
                    <a:pt x="14" y="14"/>
                  </a:lnTo>
                  <a:lnTo>
                    <a:pt x="0" y="17"/>
                  </a:lnTo>
                  <a:lnTo>
                    <a:pt x="14" y="19"/>
                  </a:lnTo>
                  <a:lnTo>
                    <a:pt x="17" y="34"/>
                  </a:lnTo>
                  <a:lnTo>
                    <a:pt x="19" y="19"/>
                  </a:lnTo>
                  <a:lnTo>
                    <a:pt x="34" y="17"/>
                  </a:lnTo>
                  <a:lnTo>
                    <a:pt x="19" y="14"/>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1" name="Freeform 1427"/>
            <p:cNvSpPr>
              <a:spLocks/>
            </p:cNvSpPr>
            <p:nvPr/>
          </p:nvSpPr>
          <p:spPr bwMode="auto">
            <a:xfrm>
              <a:off x="4861" y="1422"/>
              <a:ext cx="33" cy="33"/>
            </a:xfrm>
            <a:custGeom>
              <a:avLst/>
              <a:gdLst>
                <a:gd name="T0" fmla="*/ 16 w 33"/>
                <a:gd name="T1" fmla="*/ 0 h 33"/>
                <a:gd name="T2" fmla="*/ 14 w 33"/>
                <a:gd name="T3" fmla="*/ 14 h 33"/>
                <a:gd name="T4" fmla="*/ 0 w 33"/>
                <a:gd name="T5" fmla="*/ 16 h 33"/>
                <a:gd name="T6" fmla="*/ 14 w 33"/>
                <a:gd name="T7" fmla="*/ 19 h 33"/>
                <a:gd name="T8" fmla="*/ 16 w 33"/>
                <a:gd name="T9" fmla="*/ 33 h 33"/>
                <a:gd name="T10" fmla="*/ 19 w 33"/>
                <a:gd name="T11" fmla="*/ 19 h 33"/>
                <a:gd name="T12" fmla="*/ 33 w 33"/>
                <a:gd name="T13" fmla="*/ 16 h 33"/>
                <a:gd name="T14" fmla="*/ 19 w 33"/>
                <a:gd name="T15" fmla="*/ 14 h 33"/>
                <a:gd name="T16" fmla="*/ 16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16" y="0"/>
                  </a:moveTo>
                  <a:lnTo>
                    <a:pt x="14" y="14"/>
                  </a:lnTo>
                  <a:lnTo>
                    <a:pt x="0" y="16"/>
                  </a:lnTo>
                  <a:lnTo>
                    <a:pt x="14" y="19"/>
                  </a:lnTo>
                  <a:lnTo>
                    <a:pt x="16" y="33"/>
                  </a:lnTo>
                  <a:lnTo>
                    <a:pt x="19" y="19"/>
                  </a:lnTo>
                  <a:lnTo>
                    <a:pt x="33" y="16"/>
                  </a:lnTo>
                  <a:lnTo>
                    <a:pt x="19" y="14"/>
                  </a:ln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2" name="Freeform 1428"/>
            <p:cNvSpPr>
              <a:spLocks/>
            </p:cNvSpPr>
            <p:nvPr/>
          </p:nvSpPr>
          <p:spPr bwMode="auto">
            <a:xfrm>
              <a:off x="4935" y="1486"/>
              <a:ext cx="16" cy="17"/>
            </a:xfrm>
            <a:custGeom>
              <a:avLst/>
              <a:gdLst>
                <a:gd name="T0" fmla="*/ 7 w 16"/>
                <a:gd name="T1" fmla="*/ 0 h 17"/>
                <a:gd name="T2" fmla="*/ 7 w 16"/>
                <a:gd name="T3" fmla="*/ 7 h 17"/>
                <a:gd name="T4" fmla="*/ 0 w 16"/>
                <a:gd name="T5" fmla="*/ 10 h 17"/>
                <a:gd name="T6" fmla="*/ 7 w 16"/>
                <a:gd name="T7" fmla="*/ 10 h 17"/>
                <a:gd name="T8" fmla="*/ 7 w 16"/>
                <a:gd name="T9" fmla="*/ 17 h 17"/>
                <a:gd name="T10" fmla="*/ 9 w 16"/>
                <a:gd name="T11" fmla="*/ 10 h 17"/>
                <a:gd name="T12" fmla="*/ 16 w 16"/>
                <a:gd name="T13" fmla="*/ 10 h 17"/>
                <a:gd name="T14" fmla="*/ 9 w 16"/>
                <a:gd name="T15" fmla="*/ 7 h 17"/>
                <a:gd name="T16" fmla="*/ 7 w 16"/>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7" y="0"/>
                  </a:moveTo>
                  <a:lnTo>
                    <a:pt x="7" y="7"/>
                  </a:lnTo>
                  <a:lnTo>
                    <a:pt x="0" y="10"/>
                  </a:lnTo>
                  <a:lnTo>
                    <a:pt x="7" y="10"/>
                  </a:lnTo>
                  <a:lnTo>
                    <a:pt x="7" y="17"/>
                  </a:lnTo>
                  <a:lnTo>
                    <a:pt x="9" y="10"/>
                  </a:lnTo>
                  <a:lnTo>
                    <a:pt x="16" y="10"/>
                  </a:lnTo>
                  <a:lnTo>
                    <a:pt x="9" y="7"/>
                  </a:lnTo>
                  <a:lnTo>
                    <a:pt x="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sp>
        <p:nvSpPr>
          <p:cNvPr id="14357" name="文本框 109"/>
          <p:cNvSpPr txBox="1">
            <a:spLocks noChangeArrowheads="1"/>
          </p:cNvSpPr>
          <p:nvPr/>
        </p:nvSpPr>
        <p:spPr bwMode="auto">
          <a:xfrm>
            <a:off x="1133474" y="361372"/>
            <a:ext cx="3438525" cy="39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kern="100" dirty="0">
                <a:latin typeface="+mn-ea"/>
                <a:cs typeface="Times New Roman" panose="02020603050405020304" pitchFamily="18" charset="0"/>
              </a:rPr>
              <a:t>互联网招聘行业概述</a:t>
            </a:r>
          </a:p>
        </p:txBody>
      </p:sp>
      <p:grpSp>
        <p:nvGrpSpPr>
          <p:cNvPr id="112" name="组合 111"/>
          <p:cNvGrpSpPr>
            <a:grpSpLocks/>
          </p:cNvGrpSpPr>
          <p:nvPr/>
        </p:nvGrpSpPr>
        <p:grpSpPr bwMode="auto">
          <a:xfrm>
            <a:off x="206375" y="315913"/>
            <a:ext cx="815975" cy="522287"/>
            <a:chOff x="4353620" y="864629"/>
            <a:chExt cx="742365" cy="476312"/>
          </a:xfrm>
        </p:grpSpPr>
        <p:sp>
          <p:nvSpPr>
            <p:cNvPr id="113"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14356" name="文本框 113"/>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a:solidFill>
                    <a:schemeClr val="bg1"/>
                  </a:solidFill>
                  <a:cs typeface="Arial" panose="020B0604020202020204" pitchFamily="34" charset="0"/>
                </a:rPr>
                <a:t>1</a:t>
              </a:r>
              <a:endParaRPr lang="zh-CN" altLang="en-US" sz="2800">
                <a:solidFill>
                  <a:schemeClr val="bg1"/>
                </a:solidFill>
                <a:cs typeface="Arial" panose="020B0604020202020204" pitchFamily="34" charset="0"/>
              </a:endParaRPr>
            </a:p>
          </p:txBody>
        </p:sp>
      </p:grpSp>
      <p:grpSp>
        <p:nvGrpSpPr>
          <p:cNvPr id="115" name="Group 344"/>
          <p:cNvGrpSpPr>
            <a:grpSpLocks/>
          </p:cNvGrpSpPr>
          <p:nvPr/>
        </p:nvGrpSpPr>
        <p:grpSpPr bwMode="auto">
          <a:xfrm>
            <a:off x="4643439" y="3027947"/>
            <a:ext cx="1126253" cy="288925"/>
            <a:chOff x="4643438" y="2786064"/>
            <a:chExt cx="1126491" cy="288476"/>
          </a:xfrm>
        </p:grpSpPr>
        <p:sp>
          <p:nvSpPr>
            <p:cNvPr id="116" name="Rectangle 330"/>
            <p:cNvSpPr/>
            <p:nvPr/>
          </p:nvSpPr>
          <p:spPr>
            <a:xfrm>
              <a:off x="5072154" y="2786064"/>
              <a:ext cx="697775" cy="245839"/>
            </a:xfrm>
            <a:prstGeom prst="rect">
              <a:avLst/>
            </a:prstGeom>
          </p:spPr>
          <p:txBody>
            <a:bodyPr wrap="none">
              <a:spAutoFit/>
            </a:bodyPr>
            <a:lstStyle/>
            <a:p>
              <a:r>
                <a:rPr lang="zh-CN" altLang="en-US" sz="1000" dirty="0"/>
                <a:t>时效性强</a:t>
              </a:r>
            </a:p>
          </p:txBody>
        </p:sp>
        <p:grpSp>
          <p:nvGrpSpPr>
            <p:cNvPr id="14352" name="Group 332"/>
            <p:cNvGrpSpPr>
              <a:grpSpLocks/>
            </p:cNvGrpSpPr>
            <p:nvPr/>
          </p:nvGrpSpPr>
          <p:grpSpPr bwMode="auto">
            <a:xfrm>
              <a:off x="4643438" y="2786064"/>
              <a:ext cx="288476" cy="288476"/>
              <a:chOff x="4643438" y="2786064"/>
              <a:chExt cx="288476" cy="288476"/>
            </a:xfrm>
          </p:grpSpPr>
          <p:sp>
            <p:nvSpPr>
              <p:cNvPr id="118" name="Oval 326"/>
              <p:cNvSpPr/>
              <p:nvPr/>
            </p:nvSpPr>
            <p:spPr>
              <a:xfrm>
                <a:off x="4643438" y="2786064"/>
                <a:ext cx="28898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a:solidFill>
                    <a:schemeClr val="tx1">
                      <a:lumMod val="85000"/>
                      <a:lumOff val="15000"/>
                    </a:schemeClr>
                  </a:solidFill>
                </a:endParaRPr>
              </a:p>
            </p:txBody>
          </p:sp>
          <p:sp>
            <p:nvSpPr>
              <p:cNvPr id="119" name="Freeform 26"/>
              <p:cNvSpPr>
                <a:spLocks/>
              </p:cNvSpPr>
              <p:nvPr/>
            </p:nvSpPr>
            <p:spPr bwMode="auto">
              <a:xfrm>
                <a:off x="4735532" y="2871656"/>
                <a:ext cx="114324" cy="11887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a:lstStyle/>
              <a:p>
                <a:pPr defTabSz="685754" eaLnBrk="1" fontAlgn="auto" hangingPunct="1">
                  <a:spcBef>
                    <a:spcPts val="0"/>
                  </a:spcBef>
                  <a:spcAft>
                    <a:spcPts val="0"/>
                  </a:spcAft>
                  <a:defRPr/>
                </a:pPr>
                <a:endParaRPr lang="en-US" sz="1350" dirty="0">
                  <a:solidFill>
                    <a:schemeClr val="tx1">
                      <a:lumMod val="85000"/>
                      <a:lumOff val="15000"/>
                    </a:schemeClr>
                  </a:solidFill>
                  <a:latin typeface="+mn-lt"/>
                  <a:ea typeface="+mn-ea"/>
                </a:endParaRPr>
              </a:p>
            </p:txBody>
          </p:sp>
        </p:grpSp>
      </p:grpSp>
      <p:grpSp>
        <p:nvGrpSpPr>
          <p:cNvPr id="120" name="Group 344"/>
          <p:cNvGrpSpPr>
            <a:grpSpLocks/>
          </p:cNvGrpSpPr>
          <p:nvPr/>
        </p:nvGrpSpPr>
        <p:grpSpPr bwMode="auto">
          <a:xfrm>
            <a:off x="4643437" y="3885199"/>
            <a:ext cx="1126252" cy="288748"/>
            <a:chOff x="4643438" y="2786064"/>
            <a:chExt cx="1126089" cy="288476"/>
          </a:xfrm>
        </p:grpSpPr>
        <p:sp>
          <p:nvSpPr>
            <p:cNvPr id="121" name="Rectangle 330"/>
            <p:cNvSpPr/>
            <p:nvPr/>
          </p:nvSpPr>
          <p:spPr>
            <a:xfrm>
              <a:off x="5072001" y="2786064"/>
              <a:ext cx="697526" cy="245989"/>
            </a:xfrm>
            <a:prstGeom prst="rect">
              <a:avLst/>
            </a:prstGeom>
          </p:spPr>
          <p:txBody>
            <a:bodyPr wrap="none">
              <a:spAutoFit/>
            </a:bodyPr>
            <a:lstStyle/>
            <a:p>
              <a:r>
                <a:rPr lang="zh-CN" altLang="en-US" sz="1000" dirty="0"/>
                <a:t>针对性强</a:t>
              </a:r>
            </a:p>
          </p:txBody>
        </p:sp>
        <p:grpSp>
          <p:nvGrpSpPr>
            <p:cNvPr id="14348" name="Group 332"/>
            <p:cNvGrpSpPr>
              <a:grpSpLocks/>
            </p:cNvGrpSpPr>
            <p:nvPr/>
          </p:nvGrpSpPr>
          <p:grpSpPr bwMode="auto">
            <a:xfrm>
              <a:off x="4643438" y="2786064"/>
              <a:ext cx="288476" cy="288476"/>
              <a:chOff x="4643438" y="2786064"/>
              <a:chExt cx="288476" cy="288476"/>
            </a:xfrm>
          </p:grpSpPr>
          <p:sp>
            <p:nvSpPr>
              <p:cNvPr id="123" name="Oval 326"/>
              <p:cNvSpPr/>
              <p:nvPr/>
            </p:nvSpPr>
            <p:spPr>
              <a:xfrm>
                <a:off x="4643438" y="2786064"/>
                <a:ext cx="288883" cy="28865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a:solidFill>
                    <a:schemeClr val="tx1">
                      <a:lumMod val="85000"/>
                      <a:lumOff val="15000"/>
                    </a:schemeClr>
                  </a:solidFill>
                </a:endParaRPr>
              </a:p>
            </p:txBody>
          </p:sp>
          <p:sp>
            <p:nvSpPr>
              <p:cNvPr id="124" name="Freeform 26"/>
              <p:cNvSpPr>
                <a:spLocks/>
              </p:cNvSpPr>
              <p:nvPr/>
            </p:nvSpPr>
            <p:spPr bwMode="auto">
              <a:xfrm>
                <a:off x="4735500" y="2871708"/>
                <a:ext cx="114283" cy="11895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a:lstStyle/>
              <a:p>
                <a:pPr defTabSz="685754" eaLnBrk="1" fontAlgn="auto" hangingPunct="1">
                  <a:spcBef>
                    <a:spcPts val="0"/>
                  </a:spcBef>
                  <a:spcAft>
                    <a:spcPts val="0"/>
                  </a:spcAft>
                  <a:defRPr/>
                </a:pPr>
                <a:endParaRPr lang="en-US" sz="1350" dirty="0">
                  <a:solidFill>
                    <a:schemeClr val="tx1">
                      <a:lumMod val="85000"/>
                      <a:lumOff val="15000"/>
                    </a:schemeClr>
                  </a:solidFill>
                  <a:latin typeface="+mn-lt"/>
                  <a:ea typeface="+mn-ea"/>
                </a:endParaRPr>
              </a:p>
            </p:txBody>
          </p:sp>
        </p:grpSp>
      </p:grpSp>
      <p:grpSp>
        <p:nvGrpSpPr>
          <p:cNvPr id="117" name="Group 346"/>
          <p:cNvGrpSpPr>
            <a:grpSpLocks/>
          </p:cNvGrpSpPr>
          <p:nvPr/>
        </p:nvGrpSpPr>
        <p:grpSpPr bwMode="auto">
          <a:xfrm>
            <a:off x="4651929" y="4311168"/>
            <a:ext cx="1126251" cy="288925"/>
            <a:chOff x="4643438" y="3632704"/>
            <a:chExt cx="1126436" cy="288476"/>
          </a:xfrm>
        </p:grpSpPr>
        <p:sp>
          <p:nvSpPr>
            <p:cNvPr id="122" name="Rectangle 335"/>
            <p:cNvSpPr/>
            <p:nvPr/>
          </p:nvSpPr>
          <p:spPr>
            <a:xfrm>
              <a:off x="5072133" y="3643320"/>
              <a:ext cx="697741" cy="245839"/>
            </a:xfrm>
            <a:prstGeom prst="rect">
              <a:avLst/>
            </a:prstGeom>
          </p:spPr>
          <p:txBody>
            <a:bodyPr wrap="none">
              <a:spAutoFit/>
            </a:bodyPr>
            <a:lstStyle/>
            <a:p>
              <a:r>
                <a:rPr lang="zh-CN" altLang="en-US" sz="1000" dirty="0"/>
                <a:t>筛选功能</a:t>
              </a:r>
            </a:p>
          </p:txBody>
        </p:sp>
        <p:grpSp>
          <p:nvGrpSpPr>
            <p:cNvPr id="125" name="Group 341"/>
            <p:cNvGrpSpPr>
              <a:grpSpLocks/>
            </p:cNvGrpSpPr>
            <p:nvPr/>
          </p:nvGrpSpPr>
          <p:grpSpPr bwMode="auto">
            <a:xfrm>
              <a:off x="4643438" y="3632704"/>
              <a:ext cx="288972" cy="288476"/>
              <a:chOff x="4643438" y="3632704"/>
              <a:chExt cx="288972" cy="288476"/>
            </a:xfrm>
          </p:grpSpPr>
          <p:sp>
            <p:nvSpPr>
              <p:cNvPr id="126" name="Oval 328"/>
              <p:cNvSpPr/>
              <p:nvPr/>
            </p:nvSpPr>
            <p:spPr>
              <a:xfrm>
                <a:off x="4643438" y="3632704"/>
                <a:ext cx="288972" cy="2884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a:solidFill>
                    <a:schemeClr val="tx1">
                      <a:lumMod val="85000"/>
                      <a:lumOff val="15000"/>
                    </a:schemeClr>
                  </a:solidFill>
                </a:endParaRPr>
              </a:p>
            </p:txBody>
          </p:sp>
          <p:sp>
            <p:nvSpPr>
              <p:cNvPr id="127" name="Freeform 26"/>
              <p:cNvSpPr>
                <a:spLocks/>
              </p:cNvSpPr>
              <p:nvPr/>
            </p:nvSpPr>
            <p:spPr bwMode="auto">
              <a:xfrm>
                <a:off x="4735528" y="3718296"/>
                <a:ext cx="114319" cy="11887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a:lstStyle/>
              <a:p>
                <a:pPr defTabSz="685754" eaLnBrk="1" fontAlgn="auto" hangingPunct="1">
                  <a:spcBef>
                    <a:spcPts val="0"/>
                  </a:spcBef>
                  <a:spcAft>
                    <a:spcPts val="0"/>
                  </a:spcAft>
                  <a:defRPr/>
                </a:pPr>
                <a:endParaRPr lang="en-US" sz="1350" dirty="0">
                  <a:solidFill>
                    <a:schemeClr val="tx1">
                      <a:lumMod val="85000"/>
                      <a:lumOff val="15000"/>
                    </a:schemeClr>
                  </a:solidFill>
                  <a:latin typeface="+mn-lt"/>
                  <a:ea typeface="+mn-ea"/>
                </a:endParaRPr>
              </a:p>
            </p:txBody>
          </p:sp>
        </p:gr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600"/>
                                        <p:tgtEl>
                                          <p:spTgt spid="112"/>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800" fill="hold"/>
                                        <p:tgtEl>
                                          <p:spTgt spid="112"/>
                                        </p:tgtEl>
                                        <p:attrNameLst>
                                          <p:attrName>ppt_x</p:attrName>
                                          <p:attrName>ppt_y</p:attrName>
                                        </p:attrNameLst>
                                      </p:cBhvr>
                                      <p:rCtr x="2770" y="0"/>
                                    </p:animMotion>
                                  </p:childTnLst>
                                </p:cTn>
                              </p:par>
                            </p:childTnLst>
                          </p:cTn>
                        </p:par>
                        <p:par>
                          <p:cTn id="10" fill="hold" nodeType="afterGroup">
                            <p:stCondLst>
                              <p:cond delay="800"/>
                            </p:stCondLst>
                            <p:childTnLst>
                              <p:par>
                                <p:cTn id="11" presetID="53" presetClass="entr" presetSubtype="16" fill="hold" nodeType="afterEffect">
                                  <p:stCondLst>
                                    <p:cond delay="0"/>
                                  </p:stCondLst>
                                  <p:childTnLst>
                                    <p:set>
                                      <p:cBhvr>
                                        <p:cTn id="12" dur="1" fill="hold">
                                          <p:stCondLst>
                                            <p:cond delay="0"/>
                                          </p:stCondLst>
                                        </p:cTn>
                                        <p:tgtEl>
                                          <p:spTgt spid="332"/>
                                        </p:tgtEl>
                                        <p:attrNameLst>
                                          <p:attrName>style.visibility</p:attrName>
                                        </p:attrNameLst>
                                      </p:cBhvr>
                                      <p:to>
                                        <p:strVal val="visible"/>
                                      </p:to>
                                    </p:set>
                                    <p:anim calcmode="lin" valueType="num">
                                      <p:cBhvr>
                                        <p:cTn id="13" dur="250" fill="hold"/>
                                        <p:tgtEl>
                                          <p:spTgt spid="332"/>
                                        </p:tgtEl>
                                        <p:attrNameLst>
                                          <p:attrName>ppt_w</p:attrName>
                                        </p:attrNameLst>
                                      </p:cBhvr>
                                      <p:tavLst>
                                        <p:tav tm="0">
                                          <p:val>
                                            <p:fltVal val="0"/>
                                          </p:val>
                                        </p:tav>
                                        <p:tav tm="100000">
                                          <p:val>
                                            <p:strVal val="#ppt_w"/>
                                          </p:val>
                                        </p:tav>
                                      </p:tavLst>
                                    </p:anim>
                                    <p:anim calcmode="lin" valueType="num">
                                      <p:cBhvr>
                                        <p:cTn id="14" dur="250" fill="hold"/>
                                        <p:tgtEl>
                                          <p:spTgt spid="332"/>
                                        </p:tgtEl>
                                        <p:attrNameLst>
                                          <p:attrName>ppt_h</p:attrName>
                                        </p:attrNameLst>
                                      </p:cBhvr>
                                      <p:tavLst>
                                        <p:tav tm="0">
                                          <p:val>
                                            <p:fltVal val="0"/>
                                          </p:val>
                                        </p:tav>
                                        <p:tav tm="100000">
                                          <p:val>
                                            <p:strVal val="#ppt_h"/>
                                          </p:val>
                                        </p:tav>
                                      </p:tavLst>
                                    </p:anim>
                                    <p:animEffect transition="in" filter="fade">
                                      <p:cBhvr>
                                        <p:cTn id="15" dur="250"/>
                                        <p:tgtEl>
                                          <p:spTgt spid="332"/>
                                        </p:tgtEl>
                                      </p:cBhvr>
                                    </p:animEffect>
                                  </p:childTnLst>
                                </p:cTn>
                              </p:par>
                              <p:par>
                                <p:cTn id="16" presetID="6" presetClass="emph" presetSubtype="0" decel="100000" fill="hold" nodeType="withEffect">
                                  <p:stCondLst>
                                    <p:cond delay="200"/>
                                  </p:stCondLst>
                                  <p:childTnLst>
                                    <p:animScale>
                                      <p:cBhvr>
                                        <p:cTn id="17" dur="250" fill="hold"/>
                                        <p:tgtEl>
                                          <p:spTgt spid="332"/>
                                        </p:tgtEl>
                                      </p:cBhvr>
                                      <p:by x="110000" y="110000"/>
                                    </p:animScale>
                                  </p:childTnLst>
                                </p:cTn>
                              </p:par>
                              <p:par>
                                <p:cTn id="18" presetID="6" presetClass="emph" presetSubtype="0" decel="100000" fill="hold" nodeType="withEffect">
                                  <p:stCondLst>
                                    <p:cond delay="300"/>
                                  </p:stCondLst>
                                  <p:childTnLst>
                                    <p:animScale>
                                      <p:cBhvr>
                                        <p:cTn id="19" dur="250" fill="hold"/>
                                        <p:tgtEl>
                                          <p:spTgt spid="332"/>
                                        </p:tgtEl>
                                      </p:cBhvr>
                                      <p:by x="91000" y="91000"/>
                                    </p:animScale>
                                  </p:childTnLst>
                                </p:cTn>
                              </p:par>
                            </p:childTnLst>
                          </p:cTn>
                        </p:par>
                        <p:par>
                          <p:cTn id="20" fill="hold" nodeType="withGroup">
                            <p:stCondLst>
                              <p:cond delay="1350"/>
                            </p:stCondLst>
                            <p:childTnLst>
                              <p:par>
                                <p:cTn id="21" presetID="22" presetClass="entr" presetSubtype="8" fill="hold" nodeType="afterEffect">
                                  <p:stCondLst>
                                    <p:cond delay="0"/>
                                  </p:stCondLst>
                                  <p:childTnLst>
                                    <p:set>
                                      <p:cBhvr>
                                        <p:cTn id="22" dur="1" fill="hold">
                                          <p:stCondLst>
                                            <p:cond delay="0"/>
                                          </p:stCondLst>
                                        </p:cTn>
                                        <p:tgtEl>
                                          <p:spTgt spid="325"/>
                                        </p:tgtEl>
                                        <p:attrNameLst>
                                          <p:attrName>style.visibility</p:attrName>
                                        </p:attrNameLst>
                                      </p:cBhvr>
                                      <p:to>
                                        <p:strVal val="visible"/>
                                      </p:to>
                                    </p:set>
                                    <p:animEffect transition="in" filter="wipe(left)">
                                      <p:cBhvr>
                                        <p:cTn id="23" dur="500"/>
                                        <p:tgtEl>
                                          <p:spTgt spid="325"/>
                                        </p:tgtEl>
                                      </p:cBhvr>
                                    </p:animEffect>
                                  </p:childTnLst>
                                </p:cTn>
                              </p:par>
                            </p:childTnLst>
                          </p:cTn>
                        </p:par>
                        <p:par>
                          <p:cTn id="24" fill="hold" nodeType="withGroup">
                            <p:stCondLst>
                              <p:cond delay="1850"/>
                            </p:stCondLst>
                            <p:childTnLst>
                              <p:par>
                                <p:cTn id="25" presetID="22" presetClass="entr" presetSubtype="8"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nodeType="afterGroup">
                            <p:stCondLst>
                              <p:cond delay="2350"/>
                            </p:stCondLst>
                            <p:childTnLst>
                              <p:par>
                                <p:cTn id="29" presetID="2" presetClass="entr" presetSubtype="4" decel="10000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par>
                          <p:cTn id="33" fill="hold" nodeType="afterGroup">
                            <p:stCondLst>
                              <p:cond delay="2850"/>
                            </p:stCondLst>
                            <p:childTnLst>
                              <p:par>
                                <p:cTn id="34" presetID="2" presetClass="entr" presetSubtype="4" decel="100000" fill="hold" nodeType="afterEffect">
                                  <p:stCondLst>
                                    <p:cond delay="0"/>
                                  </p:stCondLst>
                                  <p:childTnLst>
                                    <p:set>
                                      <p:cBhvr>
                                        <p:cTn id="35" dur="1" fill="hold">
                                          <p:stCondLst>
                                            <p:cond delay="0"/>
                                          </p:stCondLst>
                                        </p:cTn>
                                        <p:tgtEl>
                                          <p:spTgt spid="115"/>
                                        </p:tgtEl>
                                        <p:attrNameLst>
                                          <p:attrName>style.visibility</p:attrName>
                                        </p:attrNameLst>
                                      </p:cBhvr>
                                      <p:to>
                                        <p:strVal val="visible"/>
                                      </p:to>
                                    </p:set>
                                    <p:anim calcmode="lin" valueType="num">
                                      <p:cBhvr additive="base">
                                        <p:cTn id="36" dur="500" fill="hold"/>
                                        <p:tgtEl>
                                          <p:spTgt spid="115"/>
                                        </p:tgtEl>
                                        <p:attrNameLst>
                                          <p:attrName>ppt_x</p:attrName>
                                        </p:attrNameLst>
                                      </p:cBhvr>
                                      <p:tavLst>
                                        <p:tav tm="0">
                                          <p:val>
                                            <p:strVal val="#ppt_x"/>
                                          </p:val>
                                        </p:tav>
                                        <p:tav tm="100000">
                                          <p:val>
                                            <p:strVal val="#ppt_x"/>
                                          </p:val>
                                        </p:tav>
                                      </p:tavLst>
                                    </p:anim>
                                    <p:anim calcmode="lin" valueType="num">
                                      <p:cBhvr additive="base">
                                        <p:cTn id="37" dur="500" fill="hold"/>
                                        <p:tgtEl>
                                          <p:spTgt spid="115"/>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50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ppt_x"/>
                                          </p:val>
                                        </p:tav>
                                        <p:tav tm="100000">
                                          <p:val>
                                            <p:strVal val="#ppt_x"/>
                                          </p:val>
                                        </p:tav>
                                      </p:tavLst>
                                    </p:anim>
                                    <p:anim calcmode="lin" valueType="num">
                                      <p:cBhvr additive="base">
                                        <p:cTn id="41" dur="500" fill="hold"/>
                                        <p:tgtEl>
                                          <p:spTgt spid="10"/>
                                        </p:tgtEl>
                                        <p:attrNameLst>
                                          <p:attrName>ppt_y</p:attrName>
                                        </p:attrNameLst>
                                      </p:cBhvr>
                                      <p:tavLst>
                                        <p:tav tm="0">
                                          <p:val>
                                            <p:strVal val="1+#ppt_h/2"/>
                                          </p:val>
                                        </p:tav>
                                        <p:tav tm="100000">
                                          <p:val>
                                            <p:strVal val="#ppt_y"/>
                                          </p:val>
                                        </p:tav>
                                      </p:tavLst>
                                    </p:anim>
                                  </p:childTnLst>
                                </p:cTn>
                              </p:par>
                            </p:childTnLst>
                          </p:cTn>
                        </p:par>
                        <p:par>
                          <p:cTn id="42" fill="hold" nodeType="afterGroup">
                            <p:stCondLst>
                              <p:cond delay="3850"/>
                            </p:stCondLst>
                            <p:childTnLst>
                              <p:par>
                                <p:cTn id="43" presetID="2" presetClass="entr" presetSubtype="4" decel="100000" fill="hold" nodeType="afterEffect">
                                  <p:stCondLst>
                                    <p:cond delay="0"/>
                                  </p:stCondLst>
                                  <p:childTnLst>
                                    <p:set>
                                      <p:cBhvr>
                                        <p:cTn id="44" dur="1" fill="hold">
                                          <p:stCondLst>
                                            <p:cond delay="0"/>
                                          </p:stCondLst>
                                        </p:cTn>
                                        <p:tgtEl>
                                          <p:spTgt spid="120"/>
                                        </p:tgtEl>
                                        <p:attrNameLst>
                                          <p:attrName>style.visibility</p:attrName>
                                        </p:attrNameLst>
                                      </p:cBhvr>
                                      <p:to>
                                        <p:strVal val="visible"/>
                                      </p:to>
                                    </p:set>
                                    <p:anim calcmode="lin" valueType="num">
                                      <p:cBhvr additive="base">
                                        <p:cTn id="45" dur="500" fill="hold"/>
                                        <p:tgtEl>
                                          <p:spTgt spid="120"/>
                                        </p:tgtEl>
                                        <p:attrNameLst>
                                          <p:attrName>ppt_x</p:attrName>
                                        </p:attrNameLst>
                                      </p:cBhvr>
                                      <p:tavLst>
                                        <p:tav tm="0">
                                          <p:val>
                                            <p:strVal val="#ppt_x"/>
                                          </p:val>
                                        </p:tav>
                                        <p:tav tm="100000">
                                          <p:val>
                                            <p:strVal val="#ppt_x"/>
                                          </p:val>
                                        </p:tav>
                                      </p:tavLst>
                                    </p:anim>
                                    <p:anim calcmode="lin" valueType="num">
                                      <p:cBhvr additive="base">
                                        <p:cTn id="46" dur="500" fill="hold"/>
                                        <p:tgtEl>
                                          <p:spTgt spid="120"/>
                                        </p:tgtEl>
                                        <p:attrNameLst>
                                          <p:attrName>ppt_y</p:attrName>
                                        </p:attrNameLst>
                                      </p:cBhvr>
                                      <p:tavLst>
                                        <p:tav tm="0">
                                          <p:val>
                                            <p:strVal val="1+#ppt_h/2"/>
                                          </p:val>
                                        </p:tav>
                                        <p:tav tm="100000">
                                          <p:val>
                                            <p:strVal val="#ppt_y"/>
                                          </p:val>
                                        </p:tav>
                                      </p:tavLst>
                                    </p:anim>
                                  </p:childTnLst>
                                </p:cTn>
                              </p:par>
                              <p:par>
                                <p:cTn id="47" presetID="2" presetClass="entr" presetSubtype="4" decel="100000" fill="hold" nodeType="withEffect">
                                  <p:stCondLst>
                                    <p:cond delay="500"/>
                                  </p:stCondLst>
                                  <p:childTnLst>
                                    <p:set>
                                      <p:cBhvr>
                                        <p:cTn id="48" dur="1" fill="hold">
                                          <p:stCondLst>
                                            <p:cond delay="0"/>
                                          </p:stCondLst>
                                        </p:cTn>
                                        <p:tgtEl>
                                          <p:spTgt spid="117"/>
                                        </p:tgtEl>
                                        <p:attrNameLst>
                                          <p:attrName>style.visibility</p:attrName>
                                        </p:attrNameLst>
                                      </p:cBhvr>
                                      <p:to>
                                        <p:strVal val="visible"/>
                                      </p:to>
                                    </p:set>
                                    <p:anim calcmode="lin" valueType="num">
                                      <p:cBhvr additive="base">
                                        <p:cTn id="49" dur="500" fill="hold"/>
                                        <p:tgtEl>
                                          <p:spTgt spid="117"/>
                                        </p:tgtEl>
                                        <p:attrNameLst>
                                          <p:attrName>ppt_x</p:attrName>
                                        </p:attrNameLst>
                                      </p:cBhvr>
                                      <p:tavLst>
                                        <p:tav tm="0">
                                          <p:val>
                                            <p:strVal val="#ppt_x"/>
                                          </p:val>
                                        </p:tav>
                                        <p:tav tm="100000">
                                          <p:val>
                                            <p:strVal val="#ppt_x"/>
                                          </p:val>
                                        </p:tav>
                                      </p:tavLst>
                                    </p:anim>
                                    <p:anim calcmode="lin" valueType="num">
                                      <p:cBhvr additive="base">
                                        <p:cTn id="5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MH_Other_2"/>
          <p:cNvCxnSpPr/>
          <p:nvPr>
            <p:custDataLst>
              <p:tags r:id="rId2"/>
            </p:custDataLst>
          </p:nvPr>
        </p:nvCxnSpPr>
        <p:spPr>
          <a:xfrm>
            <a:off x="0" y="2962275"/>
            <a:ext cx="9144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MH_Other_11"/>
          <p:cNvSpPr/>
          <p:nvPr>
            <p:custDataLst>
              <p:tags r:id="rId3"/>
            </p:custDataLst>
          </p:nvPr>
        </p:nvSpPr>
        <p:spPr>
          <a:xfrm flipV="1">
            <a:off x="5132388" y="2873375"/>
            <a:ext cx="163512" cy="166688"/>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defTabSz="685754" eaLnBrk="1" fontAlgn="auto" hangingPunct="1">
              <a:spcBef>
                <a:spcPts val="0"/>
              </a:spcBef>
              <a:spcAft>
                <a:spcPts val="0"/>
              </a:spcAft>
              <a:defRPr/>
            </a:pPr>
            <a:endParaRPr lang="zh-CN" altLang="en-US" sz="1013"/>
          </a:p>
        </p:txBody>
      </p:sp>
      <p:cxnSp>
        <p:nvCxnSpPr>
          <p:cNvPr id="51" name="MH_Other_12"/>
          <p:cNvCxnSpPr>
            <a:stCxn id="50" idx="0"/>
          </p:cNvCxnSpPr>
          <p:nvPr>
            <p:custDataLst>
              <p:tags r:id="rId4"/>
            </p:custDataLst>
          </p:nvPr>
        </p:nvCxnSpPr>
        <p:spPr>
          <a:xfrm flipH="1">
            <a:off x="5213350" y="3040063"/>
            <a:ext cx="0" cy="36353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组合 31"/>
          <p:cNvGrpSpPr>
            <a:grpSpLocks/>
          </p:cNvGrpSpPr>
          <p:nvPr/>
        </p:nvGrpSpPr>
        <p:grpSpPr bwMode="auto">
          <a:xfrm>
            <a:off x="4297834" y="3476625"/>
            <a:ext cx="1884027" cy="1012825"/>
            <a:chOff x="2799925" y="3629191"/>
            <a:chExt cx="2128463" cy="1012244"/>
          </a:xfrm>
        </p:grpSpPr>
        <p:sp>
          <p:nvSpPr>
            <p:cNvPr id="34" name="Content Placeholder 2"/>
            <p:cNvSpPr txBox="1">
              <a:spLocks/>
            </p:cNvSpPr>
            <p:nvPr/>
          </p:nvSpPr>
          <p:spPr>
            <a:xfrm>
              <a:off x="2809455" y="3854487"/>
              <a:ext cx="2118933" cy="786948"/>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088232" fontAlgn="auto">
                <a:lnSpc>
                  <a:spcPct val="120000"/>
                </a:lnSpc>
                <a:spcBef>
                  <a:spcPts val="0"/>
                </a:spcBef>
                <a:spcAft>
                  <a:spcPts val="0"/>
                </a:spcAft>
                <a:buNone/>
                <a:defRPr/>
              </a:pPr>
              <a:r>
                <a:rPr lang="en-US" altLang="zh-CN" sz="900" dirty="0" smtClean="0">
                  <a:solidFill>
                    <a:schemeClr val="tx1">
                      <a:lumMod val="85000"/>
                      <a:lumOff val="15000"/>
                    </a:schemeClr>
                  </a:solidFill>
                </a:rPr>
                <a:t>1</a:t>
              </a:r>
              <a:r>
                <a:rPr lang="zh-CN" altLang="en-US" sz="900" dirty="0" smtClean="0">
                  <a:solidFill>
                    <a:schemeClr val="tx1">
                      <a:lumMod val="85000"/>
                      <a:lumOff val="15000"/>
                    </a:schemeClr>
                  </a:solidFill>
                </a:rPr>
                <a:t>、拉</a:t>
              </a:r>
              <a:r>
                <a:rPr lang="zh-CN" altLang="en-US" sz="900" dirty="0">
                  <a:solidFill>
                    <a:schemeClr val="tx1">
                      <a:lumMod val="85000"/>
                      <a:lumOff val="15000"/>
                    </a:schemeClr>
                  </a:solidFill>
                </a:rPr>
                <a:t>勾网、应届生求职网</a:t>
              </a:r>
              <a:r>
                <a:rPr lang="zh-CN" altLang="en-US" sz="900" dirty="0" smtClean="0">
                  <a:solidFill>
                    <a:schemeClr val="tx1">
                      <a:lumMod val="85000"/>
                      <a:lumOff val="15000"/>
                    </a:schemeClr>
                  </a:solidFill>
                </a:rPr>
                <a:t>等。</a:t>
              </a:r>
              <a:endParaRPr lang="en-US" altLang="zh-CN" sz="900" dirty="0" smtClean="0">
                <a:solidFill>
                  <a:schemeClr val="tx1">
                    <a:lumMod val="85000"/>
                    <a:lumOff val="15000"/>
                  </a:schemeClr>
                </a:solidFill>
              </a:endParaRPr>
            </a:p>
            <a:p>
              <a:pPr marL="0" indent="0" defTabSz="1088232" fontAlgn="auto">
                <a:lnSpc>
                  <a:spcPct val="120000"/>
                </a:lnSpc>
                <a:spcBef>
                  <a:spcPts val="0"/>
                </a:spcBef>
                <a:spcAft>
                  <a:spcPts val="0"/>
                </a:spcAft>
                <a:buNone/>
                <a:defRPr/>
              </a:pPr>
              <a:r>
                <a:rPr lang="en-US" altLang="zh-CN" sz="900" dirty="0" smtClean="0">
                  <a:solidFill>
                    <a:schemeClr val="tx1">
                      <a:lumMod val="85000"/>
                      <a:lumOff val="15000"/>
                    </a:schemeClr>
                  </a:solidFill>
                  <a:latin typeface="华文细黑" panose="02010600040101010101" pitchFamily="2" charset="-122"/>
                  <a:cs typeface="Arial" pitchFamily="34" charset="0"/>
                </a:rPr>
                <a:t>2</a:t>
              </a:r>
              <a:r>
                <a:rPr lang="zh-CN" altLang="en-US" sz="900" dirty="0">
                  <a:solidFill>
                    <a:schemeClr val="tx1">
                      <a:lumMod val="85000"/>
                      <a:lumOff val="15000"/>
                    </a:schemeClr>
                  </a:solidFill>
                  <a:latin typeface="华文细黑" panose="02010600040101010101" pitchFamily="2" charset="-122"/>
                  <a:cs typeface="Arial" pitchFamily="34" charset="0"/>
                </a:rPr>
                <a:t>、服务特定人群，以用户</a:t>
              </a:r>
              <a:r>
                <a:rPr lang="zh-CN" altLang="en-US" sz="900" dirty="0" smtClean="0">
                  <a:solidFill>
                    <a:schemeClr val="tx1">
                      <a:lumMod val="85000"/>
                      <a:lumOff val="15000"/>
                    </a:schemeClr>
                  </a:solidFill>
                  <a:latin typeface="华文细黑" panose="02010600040101010101" pitchFamily="2" charset="-122"/>
                  <a:cs typeface="Arial" pitchFamily="34" charset="0"/>
                </a:rPr>
                <a:t>群需求 </a:t>
              </a:r>
              <a:endParaRPr lang="en-US" altLang="zh-CN" sz="900" dirty="0" smtClean="0">
                <a:solidFill>
                  <a:schemeClr val="tx1">
                    <a:lumMod val="85000"/>
                    <a:lumOff val="15000"/>
                  </a:schemeClr>
                </a:solidFill>
                <a:latin typeface="华文细黑" panose="02010600040101010101" pitchFamily="2" charset="-122"/>
                <a:cs typeface="Arial" pitchFamily="34" charset="0"/>
              </a:endParaRPr>
            </a:p>
            <a:p>
              <a:pPr marL="0" indent="0" defTabSz="1088232" fontAlgn="auto">
                <a:lnSpc>
                  <a:spcPct val="120000"/>
                </a:lnSpc>
                <a:spcBef>
                  <a:spcPts val="0"/>
                </a:spcBef>
                <a:spcAft>
                  <a:spcPts val="0"/>
                </a:spcAft>
                <a:buNone/>
                <a:defRPr/>
              </a:pPr>
              <a:r>
                <a:rPr lang="en-US" altLang="zh-CN" sz="900" dirty="0">
                  <a:solidFill>
                    <a:schemeClr val="tx1">
                      <a:lumMod val="85000"/>
                      <a:lumOff val="15000"/>
                    </a:schemeClr>
                  </a:solidFill>
                  <a:latin typeface="华文细黑" panose="02010600040101010101" pitchFamily="2" charset="-122"/>
                  <a:cs typeface="Arial" pitchFamily="34" charset="0"/>
                </a:rPr>
                <a:t> </a:t>
              </a:r>
              <a:r>
                <a:rPr lang="en-US" altLang="zh-CN" sz="900" dirty="0" smtClean="0">
                  <a:solidFill>
                    <a:schemeClr val="tx1">
                      <a:lumMod val="85000"/>
                      <a:lumOff val="15000"/>
                    </a:schemeClr>
                  </a:solidFill>
                  <a:latin typeface="华文细黑" panose="02010600040101010101" pitchFamily="2" charset="-122"/>
                  <a:cs typeface="Arial" pitchFamily="34" charset="0"/>
                </a:rPr>
                <a:t>     </a:t>
              </a:r>
              <a:r>
                <a:rPr lang="zh-CN" altLang="en-US" sz="900" dirty="0" smtClean="0">
                  <a:solidFill>
                    <a:schemeClr val="tx1">
                      <a:lumMod val="85000"/>
                      <a:lumOff val="15000"/>
                    </a:schemeClr>
                  </a:solidFill>
                  <a:latin typeface="华文细黑" panose="02010600040101010101" pitchFamily="2" charset="-122"/>
                  <a:cs typeface="Arial" pitchFamily="34" charset="0"/>
                </a:rPr>
                <a:t>为</a:t>
              </a:r>
              <a:r>
                <a:rPr lang="zh-CN" altLang="en-US" sz="900" dirty="0">
                  <a:solidFill>
                    <a:schemeClr val="tx1">
                      <a:lumMod val="85000"/>
                      <a:lumOff val="15000"/>
                    </a:schemeClr>
                  </a:solidFill>
                  <a:latin typeface="华文细黑" panose="02010600040101010101" pitchFamily="2" charset="-122"/>
                  <a:cs typeface="Arial" pitchFamily="34" charset="0"/>
                </a:rPr>
                <a:t>导向提供招聘</a:t>
              </a:r>
              <a:r>
                <a:rPr lang="zh-CN" altLang="en-US" sz="900" dirty="0" smtClean="0">
                  <a:solidFill>
                    <a:schemeClr val="tx1">
                      <a:lumMod val="85000"/>
                      <a:lumOff val="15000"/>
                    </a:schemeClr>
                  </a:solidFill>
                  <a:latin typeface="华文细黑" panose="02010600040101010101" pitchFamily="2" charset="-122"/>
                  <a:cs typeface="Arial" pitchFamily="34" charset="0"/>
                </a:rPr>
                <a:t>服务。</a:t>
              </a:r>
              <a:endParaRPr lang="zh-CN" altLang="en-US" sz="900" dirty="0">
                <a:solidFill>
                  <a:schemeClr val="tx1">
                    <a:lumMod val="85000"/>
                    <a:lumOff val="15000"/>
                  </a:schemeClr>
                </a:solidFill>
                <a:latin typeface="华文细黑" panose="02010600040101010101" pitchFamily="2" charset="-122"/>
                <a:cs typeface="Arial" pitchFamily="34" charset="0"/>
              </a:endParaRPr>
            </a:p>
          </p:txBody>
        </p:sp>
        <p:sp>
          <p:nvSpPr>
            <p:cNvPr id="36" name="文本框 35"/>
            <p:cNvSpPr txBox="1"/>
            <p:nvPr/>
          </p:nvSpPr>
          <p:spPr>
            <a:xfrm>
              <a:off x="2799925" y="3629191"/>
              <a:ext cx="2128463" cy="276840"/>
            </a:xfrm>
            <a:prstGeom prst="rect">
              <a:avLst/>
            </a:prstGeom>
            <a:noFill/>
          </p:spPr>
          <p:txBody>
            <a:bodyPr>
              <a:spAutoFit/>
            </a:bodyPr>
            <a:lstStyle/>
            <a:p>
              <a:pPr algn="ctr" defTabSz="685754" eaLnBrk="1" fontAlgn="auto" hangingPunct="1">
                <a:spcBef>
                  <a:spcPts val="0"/>
                </a:spcBef>
                <a:spcAft>
                  <a:spcPts val="0"/>
                </a:spcAft>
                <a:defRPr/>
              </a:pPr>
              <a:r>
                <a:rPr lang="zh-CN" altLang="en-US" sz="1200" dirty="0" smtClean="0">
                  <a:solidFill>
                    <a:schemeClr val="tx1">
                      <a:lumMod val="85000"/>
                      <a:lumOff val="15000"/>
                    </a:schemeClr>
                  </a:solidFill>
                  <a:latin typeface="+mn-ea"/>
                  <a:ea typeface="+mn-ea"/>
                </a:rPr>
                <a:t>垂直</a:t>
              </a:r>
              <a:r>
                <a:rPr lang="zh-CN" altLang="en-US" sz="1200" dirty="0" smtClean="0"/>
                <a:t>招聘</a:t>
              </a:r>
              <a:endParaRPr lang="zh-CN" altLang="en-US" sz="1200" dirty="0">
                <a:solidFill>
                  <a:schemeClr val="tx1">
                    <a:lumMod val="85000"/>
                    <a:lumOff val="15000"/>
                  </a:schemeClr>
                </a:solidFill>
                <a:latin typeface="+mn-ea"/>
                <a:ea typeface="+mn-ea"/>
              </a:endParaRPr>
            </a:p>
          </p:txBody>
        </p:sp>
      </p:grpSp>
      <p:sp>
        <p:nvSpPr>
          <p:cNvPr id="21" name="MH_Other_7"/>
          <p:cNvSpPr/>
          <p:nvPr>
            <p:custDataLst>
              <p:tags r:id="rId5"/>
            </p:custDataLst>
          </p:nvPr>
        </p:nvSpPr>
        <p:spPr>
          <a:xfrm>
            <a:off x="6559550" y="2887663"/>
            <a:ext cx="165100" cy="1651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defTabSz="685754" eaLnBrk="1" fontAlgn="auto" hangingPunct="1">
              <a:spcBef>
                <a:spcPts val="0"/>
              </a:spcBef>
              <a:spcAft>
                <a:spcPts val="0"/>
              </a:spcAft>
              <a:defRPr/>
            </a:pPr>
            <a:endParaRPr lang="zh-CN" altLang="en-US" sz="1013"/>
          </a:p>
        </p:txBody>
      </p:sp>
      <p:cxnSp>
        <p:nvCxnSpPr>
          <p:cNvPr id="22" name="MH_Other_8"/>
          <p:cNvCxnSpPr>
            <a:stCxn id="21" idx="0"/>
          </p:cNvCxnSpPr>
          <p:nvPr>
            <p:custDataLst>
              <p:tags r:id="rId6"/>
            </p:custDataLst>
          </p:nvPr>
        </p:nvCxnSpPr>
        <p:spPr>
          <a:xfrm flipV="1">
            <a:off x="6642100" y="2524125"/>
            <a:ext cx="0" cy="36353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组合 36"/>
          <p:cNvGrpSpPr>
            <a:grpSpLocks/>
          </p:cNvGrpSpPr>
          <p:nvPr/>
        </p:nvGrpSpPr>
        <p:grpSpPr bwMode="auto">
          <a:xfrm>
            <a:off x="5570541" y="1529398"/>
            <a:ext cx="2225339" cy="917704"/>
            <a:chOff x="2809471" y="4068534"/>
            <a:chExt cx="2224036" cy="917348"/>
          </a:xfrm>
        </p:grpSpPr>
        <p:sp>
          <p:nvSpPr>
            <p:cNvPr id="38" name="Content Placeholder 2"/>
            <p:cNvSpPr txBox="1">
              <a:spLocks/>
            </p:cNvSpPr>
            <p:nvPr/>
          </p:nvSpPr>
          <p:spPr>
            <a:xfrm>
              <a:off x="2913848" y="4068534"/>
              <a:ext cx="2119659" cy="628229"/>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088232" fontAlgn="auto">
                <a:lnSpc>
                  <a:spcPct val="120000"/>
                </a:lnSpc>
                <a:spcBef>
                  <a:spcPts val="0"/>
                </a:spcBef>
                <a:spcAft>
                  <a:spcPts val="0"/>
                </a:spcAft>
                <a:buNone/>
                <a:defRPr/>
              </a:pPr>
              <a:r>
                <a:rPr lang="en-US" altLang="zh-CN" sz="1000" dirty="0" smtClean="0">
                  <a:solidFill>
                    <a:schemeClr val="tx1">
                      <a:lumMod val="85000"/>
                      <a:lumOff val="15000"/>
                    </a:schemeClr>
                  </a:solidFill>
                  <a:latin typeface="Times New Roman" panose="02020603050405020304" pitchFamily="18" charset="0"/>
                  <a:cs typeface="Times New Roman" panose="02020603050405020304" pitchFamily="18" charset="0"/>
                </a:rPr>
                <a:t>1</a:t>
              </a:r>
              <a:r>
                <a:rPr lang="zh-CN" altLang="en-US" sz="1000" dirty="0" smtClean="0">
                  <a:solidFill>
                    <a:schemeClr val="tx1">
                      <a:lumMod val="85000"/>
                      <a:lumOff val="15000"/>
                    </a:schemeClr>
                  </a:solidFill>
                  <a:latin typeface="Times New Roman" panose="02020603050405020304" pitchFamily="18" charset="0"/>
                  <a:cs typeface="Times New Roman" panose="02020603050405020304" pitchFamily="18" charset="0"/>
                </a:rPr>
                <a:t>、</a:t>
              </a:r>
              <a:r>
                <a:rPr lang="en-US" altLang="zh-CN" sz="1000" dirty="0" smtClean="0">
                  <a:solidFill>
                    <a:schemeClr val="tx1">
                      <a:lumMod val="85000"/>
                      <a:lumOff val="15000"/>
                    </a:schemeClr>
                  </a:solidFill>
                  <a:latin typeface="Times New Roman" panose="02020603050405020304" pitchFamily="18" charset="0"/>
                  <a:cs typeface="Times New Roman" panose="02020603050405020304" pitchFamily="18" charset="0"/>
                </a:rPr>
                <a:t>LinkedIn</a:t>
              </a:r>
              <a:r>
                <a:rPr lang="zh-CN" altLang="en-US" sz="1000" dirty="0" smtClean="0">
                  <a:solidFill>
                    <a:schemeClr val="tx1">
                      <a:lumMod val="85000"/>
                      <a:lumOff val="15000"/>
                    </a:schemeClr>
                  </a:solidFill>
                  <a:latin typeface="Times New Roman" panose="02020603050405020304" pitchFamily="18" charset="0"/>
                  <a:cs typeface="Times New Roman" panose="02020603050405020304" pitchFamily="18" charset="0"/>
                </a:rPr>
                <a:t>、大街网等。</a:t>
              </a:r>
              <a:endParaRPr lang="en-US" altLang="zh-CN" sz="1000" dirty="0" smtClean="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defTabSz="1088232" fontAlgn="auto">
                <a:lnSpc>
                  <a:spcPct val="120000"/>
                </a:lnSpc>
                <a:spcBef>
                  <a:spcPts val="0"/>
                </a:spcBef>
                <a:spcAft>
                  <a:spcPts val="0"/>
                </a:spcAft>
                <a:buNone/>
                <a:defRPr/>
              </a:pPr>
              <a:r>
                <a:rPr lang="en-US" altLang="zh-CN" sz="1000" dirty="0" smtClean="0">
                  <a:solidFill>
                    <a:schemeClr val="tx1">
                      <a:lumMod val="85000"/>
                      <a:lumOff val="15000"/>
                    </a:schemeClr>
                  </a:solidFill>
                  <a:latin typeface="Times New Roman" panose="02020603050405020304" pitchFamily="18" charset="0"/>
                  <a:cs typeface="Times New Roman" panose="02020603050405020304" pitchFamily="18" charset="0"/>
                </a:rPr>
                <a:t>2</a:t>
              </a:r>
              <a:r>
                <a:rPr lang="zh-CN" altLang="en-US" sz="1000" dirty="0">
                  <a:solidFill>
                    <a:schemeClr val="tx1">
                      <a:lumMod val="85000"/>
                      <a:lumOff val="15000"/>
                    </a:schemeClr>
                  </a:solidFill>
                  <a:latin typeface="Times New Roman" panose="02020603050405020304" pitchFamily="18" charset="0"/>
                  <a:cs typeface="Times New Roman" panose="02020603050405020304" pitchFamily="18" charset="0"/>
                </a:rPr>
                <a:t>、通过社交类网站建立</a:t>
              </a:r>
              <a:r>
                <a:rPr lang="zh-CN" altLang="en-US" sz="1000" dirty="0" smtClean="0">
                  <a:solidFill>
                    <a:schemeClr val="tx1">
                      <a:lumMod val="85000"/>
                      <a:lumOff val="15000"/>
                    </a:schemeClr>
                  </a:solidFill>
                  <a:latin typeface="Times New Roman" panose="02020603050405020304" pitchFamily="18" charset="0"/>
                  <a:cs typeface="Times New Roman" panose="02020603050405020304" pitchFamily="18" charset="0"/>
                </a:rPr>
                <a:t>人脉</a:t>
              </a:r>
              <a:r>
                <a:rPr lang="zh-CN" altLang="en-US" sz="1000" dirty="0">
                  <a:solidFill>
                    <a:schemeClr val="tx1">
                      <a:lumMod val="85000"/>
                      <a:lumOff val="15000"/>
                    </a:schemeClr>
                  </a:solidFill>
                  <a:latin typeface="Times New Roman" panose="02020603050405020304" pitchFamily="18" charset="0"/>
                  <a:cs typeface="Times New Roman" panose="02020603050405020304" pitchFamily="18" charset="0"/>
                </a:rPr>
                <a:t>关系</a:t>
              </a:r>
              <a:r>
                <a:rPr lang="zh-CN" altLang="en-US" sz="1000" dirty="0" smtClean="0">
                  <a:solidFill>
                    <a:schemeClr val="tx1">
                      <a:lumMod val="85000"/>
                      <a:lumOff val="15000"/>
                    </a:schemeClr>
                  </a:solidFill>
                  <a:latin typeface="Times New Roman" panose="02020603050405020304" pitchFamily="18" charset="0"/>
                  <a:cs typeface="Times New Roman" panose="02020603050405020304" pitchFamily="18" charset="0"/>
                </a:rPr>
                <a:t>，  </a:t>
              </a:r>
              <a:endParaRPr lang="en-US" altLang="zh-CN" sz="1000" dirty="0" smtClean="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defTabSz="1088232" fontAlgn="auto">
                <a:lnSpc>
                  <a:spcPct val="120000"/>
                </a:lnSpc>
                <a:spcBef>
                  <a:spcPts val="0"/>
                </a:spcBef>
                <a:spcAft>
                  <a:spcPts val="0"/>
                </a:spcAft>
                <a:buNone/>
                <a:defRPr/>
              </a:pPr>
              <a:r>
                <a:rPr lang="en-US" altLang="zh-CN" sz="1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zh-CN" sz="1000" dirty="0" smtClean="0">
                  <a:solidFill>
                    <a:schemeClr val="tx1">
                      <a:lumMod val="85000"/>
                      <a:lumOff val="15000"/>
                    </a:schemeClr>
                  </a:solidFill>
                  <a:latin typeface="Times New Roman" panose="02020603050405020304" pitchFamily="18" charset="0"/>
                  <a:cs typeface="Times New Roman" panose="02020603050405020304" pitchFamily="18" charset="0"/>
                </a:rPr>
                <a:t>     </a:t>
              </a:r>
              <a:r>
                <a:rPr lang="zh-CN" altLang="en-US" sz="1000" dirty="0" smtClean="0">
                  <a:solidFill>
                    <a:schemeClr val="tx1">
                      <a:lumMod val="85000"/>
                      <a:lumOff val="15000"/>
                    </a:schemeClr>
                  </a:solidFill>
                  <a:latin typeface="Times New Roman" panose="02020603050405020304" pitchFamily="18" charset="0"/>
                  <a:cs typeface="Times New Roman" panose="02020603050405020304" pitchFamily="18" charset="0"/>
                </a:rPr>
                <a:t>以</a:t>
              </a:r>
              <a:r>
                <a:rPr lang="zh-CN" altLang="en-US" sz="1000" dirty="0">
                  <a:solidFill>
                    <a:schemeClr val="tx1">
                      <a:lumMod val="85000"/>
                      <a:lumOff val="15000"/>
                    </a:schemeClr>
                  </a:solidFill>
                  <a:latin typeface="Times New Roman" panose="02020603050405020304" pitchFamily="18" charset="0"/>
                  <a:cs typeface="Times New Roman" panose="02020603050405020304" pitchFamily="18" charset="0"/>
                </a:rPr>
                <a:t>推荐方式</a:t>
              </a:r>
              <a:r>
                <a:rPr lang="zh-CN" altLang="en-US" sz="1000" dirty="0" smtClean="0">
                  <a:solidFill>
                    <a:schemeClr val="tx1">
                      <a:lumMod val="85000"/>
                      <a:lumOff val="15000"/>
                    </a:schemeClr>
                  </a:solidFill>
                  <a:latin typeface="Times New Roman" panose="02020603050405020304" pitchFamily="18" charset="0"/>
                  <a:cs typeface="Times New Roman" panose="02020603050405020304" pitchFamily="18" charset="0"/>
                </a:rPr>
                <a:t>获取信息。</a:t>
              </a:r>
              <a:endParaRPr lang="en-US" altLang="zh-CN" sz="1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9" name="文本框 38"/>
            <p:cNvSpPr txBox="1"/>
            <p:nvPr/>
          </p:nvSpPr>
          <p:spPr>
            <a:xfrm>
              <a:off x="2809471" y="4708991"/>
              <a:ext cx="2129179" cy="276891"/>
            </a:xfrm>
            <a:prstGeom prst="rect">
              <a:avLst/>
            </a:prstGeom>
            <a:noFill/>
          </p:spPr>
          <p:txBody>
            <a:bodyPr>
              <a:spAutoFit/>
            </a:bodyPr>
            <a:lstStyle/>
            <a:p>
              <a:pPr algn="ctr" defTabSz="685754" eaLnBrk="1" fontAlgn="auto" hangingPunct="1">
                <a:spcBef>
                  <a:spcPts val="0"/>
                </a:spcBef>
                <a:spcAft>
                  <a:spcPts val="0"/>
                </a:spcAft>
                <a:defRPr/>
              </a:pPr>
              <a:r>
                <a:rPr lang="zh-CN" altLang="en-US" sz="1200" dirty="0"/>
                <a:t>社交招聘</a:t>
              </a:r>
              <a:endParaRPr lang="zh-CN" altLang="en-US" sz="1200" dirty="0">
                <a:solidFill>
                  <a:schemeClr val="tx1">
                    <a:lumMod val="85000"/>
                    <a:lumOff val="15000"/>
                  </a:schemeClr>
                </a:solidFill>
                <a:latin typeface="+mn-ea"/>
                <a:ea typeface="+mn-ea"/>
              </a:endParaRPr>
            </a:p>
          </p:txBody>
        </p:sp>
      </p:grpSp>
      <p:sp>
        <p:nvSpPr>
          <p:cNvPr id="11" name="MH_Other_5"/>
          <p:cNvSpPr/>
          <p:nvPr>
            <p:custDataLst>
              <p:tags r:id="rId7"/>
            </p:custDataLst>
          </p:nvPr>
        </p:nvSpPr>
        <p:spPr>
          <a:xfrm>
            <a:off x="3703638" y="2887663"/>
            <a:ext cx="165100" cy="1651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defTabSz="685754" eaLnBrk="1" fontAlgn="auto" hangingPunct="1">
              <a:spcBef>
                <a:spcPts val="0"/>
              </a:spcBef>
              <a:spcAft>
                <a:spcPts val="0"/>
              </a:spcAft>
              <a:defRPr/>
            </a:pPr>
            <a:endParaRPr lang="zh-CN" altLang="en-US" sz="1013"/>
          </a:p>
        </p:txBody>
      </p:sp>
      <p:cxnSp>
        <p:nvCxnSpPr>
          <p:cNvPr id="12" name="MH_Other_6"/>
          <p:cNvCxnSpPr>
            <a:stCxn id="11" idx="0"/>
          </p:cNvCxnSpPr>
          <p:nvPr>
            <p:custDataLst>
              <p:tags r:id="rId8"/>
            </p:custDataLst>
          </p:nvPr>
        </p:nvCxnSpPr>
        <p:spPr>
          <a:xfrm flipV="1">
            <a:off x="3786188" y="2524125"/>
            <a:ext cx="0" cy="36353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组合 39"/>
          <p:cNvGrpSpPr>
            <a:grpSpLocks/>
          </p:cNvGrpSpPr>
          <p:nvPr/>
        </p:nvGrpSpPr>
        <p:grpSpPr bwMode="auto">
          <a:xfrm>
            <a:off x="2719389" y="1591425"/>
            <a:ext cx="2348449" cy="856521"/>
            <a:chOff x="2809472" y="4130606"/>
            <a:chExt cx="2133937" cy="856090"/>
          </a:xfrm>
        </p:grpSpPr>
        <p:sp>
          <p:nvSpPr>
            <p:cNvPr id="43" name="Content Placeholder 2"/>
            <p:cNvSpPr txBox="1">
              <a:spLocks/>
            </p:cNvSpPr>
            <p:nvPr/>
          </p:nvSpPr>
          <p:spPr>
            <a:xfrm>
              <a:off x="2823760" y="4130606"/>
              <a:ext cx="2119649" cy="591015"/>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088232" fontAlgn="auto">
                <a:lnSpc>
                  <a:spcPct val="120000"/>
                </a:lnSpc>
                <a:spcBef>
                  <a:spcPts val="0"/>
                </a:spcBef>
                <a:spcAft>
                  <a:spcPts val="0"/>
                </a:spcAft>
                <a:buNone/>
                <a:defRPr/>
              </a:pPr>
              <a:r>
                <a:rPr lang="en-US" altLang="zh-CN" sz="900" dirty="0">
                  <a:solidFill>
                    <a:schemeClr val="tx1">
                      <a:lumMod val="85000"/>
                      <a:lumOff val="15000"/>
                    </a:schemeClr>
                  </a:solidFill>
                  <a:latin typeface="Times New Roman" panose="02020603050405020304" pitchFamily="18" charset="0"/>
                  <a:cs typeface="Times New Roman" panose="02020603050405020304" pitchFamily="18" charset="0"/>
                </a:rPr>
                <a:t>1</a:t>
              </a:r>
              <a:r>
                <a:rPr lang="zh-CN" altLang="en-US" sz="900" dirty="0">
                  <a:solidFill>
                    <a:schemeClr val="tx1">
                      <a:lumMod val="85000"/>
                      <a:lumOff val="15000"/>
                    </a:schemeClr>
                  </a:solidFill>
                  <a:latin typeface="Times New Roman" panose="02020603050405020304" pitchFamily="18" charset="0"/>
                  <a:cs typeface="Times New Roman" panose="02020603050405020304" pitchFamily="18" charset="0"/>
                </a:rPr>
                <a:t>、搜职网、深度搜索、职友集、淘职网</a:t>
              </a:r>
              <a:r>
                <a:rPr lang="zh-CN" altLang="en-US" sz="900" dirty="0" smtClean="0">
                  <a:solidFill>
                    <a:schemeClr val="tx1">
                      <a:lumMod val="85000"/>
                      <a:lumOff val="15000"/>
                    </a:schemeClr>
                  </a:solidFill>
                  <a:latin typeface="Times New Roman" panose="02020603050405020304" pitchFamily="18" charset="0"/>
                  <a:cs typeface="Times New Roman" panose="02020603050405020304" pitchFamily="18" charset="0"/>
                </a:rPr>
                <a:t>等。</a:t>
              </a:r>
              <a:endParaRPr lang="en-US" altLang="zh-CN" sz="9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defTabSz="1088232" fontAlgn="auto">
                <a:lnSpc>
                  <a:spcPct val="120000"/>
                </a:lnSpc>
                <a:spcBef>
                  <a:spcPts val="0"/>
                </a:spcBef>
                <a:spcAft>
                  <a:spcPts val="0"/>
                </a:spcAft>
                <a:buNone/>
                <a:defRPr/>
              </a:pPr>
              <a:r>
                <a:rPr lang="en-US" altLang="zh-CN" sz="900" dirty="0">
                  <a:solidFill>
                    <a:schemeClr val="tx1">
                      <a:lumMod val="85000"/>
                      <a:lumOff val="15000"/>
                    </a:schemeClr>
                  </a:solidFill>
                  <a:latin typeface="Times New Roman" panose="02020603050405020304" pitchFamily="18" charset="0"/>
                  <a:cs typeface="Times New Roman" panose="02020603050405020304" pitchFamily="18" charset="0"/>
                </a:rPr>
                <a:t>2</a:t>
              </a:r>
              <a:r>
                <a:rPr lang="zh-CN" altLang="en-US" sz="900" dirty="0">
                  <a:solidFill>
                    <a:schemeClr val="tx1">
                      <a:lumMod val="85000"/>
                      <a:lumOff val="15000"/>
                    </a:schemeClr>
                  </a:solidFill>
                  <a:latin typeface="Times New Roman" panose="02020603050405020304" pitchFamily="18" charset="0"/>
                  <a:cs typeface="Times New Roman" panose="02020603050405020304" pitchFamily="18" charset="0"/>
                </a:rPr>
                <a:t>、主要是利用爬虫程序，到其他招聘网 </a:t>
              </a:r>
              <a:endParaRPr lang="en-US" altLang="zh-CN" sz="9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defTabSz="1088232" fontAlgn="auto">
                <a:lnSpc>
                  <a:spcPct val="120000"/>
                </a:lnSpc>
                <a:spcBef>
                  <a:spcPts val="0"/>
                </a:spcBef>
                <a:spcAft>
                  <a:spcPts val="0"/>
                </a:spcAft>
                <a:buNone/>
                <a:defRPr/>
              </a:pPr>
              <a:r>
                <a:rPr lang="en-US" altLang="zh-CN" sz="9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zh-CN" sz="900" dirty="0" smtClean="0">
                  <a:solidFill>
                    <a:schemeClr val="tx1">
                      <a:lumMod val="85000"/>
                      <a:lumOff val="15000"/>
                    </a:schemeClr>
                  </a:solidFill>
                  <a:latin typeface="Times New Roman" panose="02020603050405020304" pitchFamily="18" charset="0"/>
                  <a:cs typeface="Times New Roman" panose="02020603050405020304" pitchFamily="18" charset="0"/>
                </a:rPr>
                <a:t>      </a:t>
              </a:r>
              <a:r>
                <a:rPr lang="zh-CN" altLang="en-US" sz="900" dirty="0">
                  <a:solidFill>
                    <a:schemeClr val="tx1">
                      <a:lumMod val="85000"/>
                      <a:lumOff val="15000"/>
                    </a:schemeClr>
                  </a:solidFill>
                  <a:latin typeface="Times New Roman" panose="02020603050405020304" pitchFamily="18" charset="0"/>
                  <a:cs typeface="Times New Roman" panose="02020603050405020304" pitchFamily="18" charset="0"/>
                </a:rPr>
                <a:t>站去搜集职位，为招聘网站带来</a:t>
              </a:r>
              <a:r>
                <a:rPr lang="zh-CN" altLang="en-US" sz="900" dirty="0" smtClean="0">
                  <a:solidFill>
                    <a:schemeClr val="tx1">
                      <a:lumMod val="85000"/>
                      <a:lumOff val="15000"/>
                    </a:schemeClr>
                  </a:solidFill>
                  <a:latin typeface="Times New Roman" panose="02020603050405020304" pitchFamily="18" charset="0"/>
                  <a:cs typeface="Times New Roman" panose="02020603050405020304" pitchFamily="18" charset="0"/>
                </a:rPr>
                <a:t>流量。 </a:t>
              </a:r>
              <a:endParaRPr lang="en-US" altLang="zh-CN" sz="9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4" name="文本框 43"/>
            <p:cNvSpPr txBox="1"/>
            <p:nvPr/>
          </p:nvSpPr>
          <p:spPr>
            <a:xfrm>
              <a:off x="2809472" y="4709023"/>
              <a:ext cx="2034465" cy="277673"/>
            </a:xfrm>
            <a:prstGeom prst="rect">
              <a:avLst/>
            </a:prstGeom>
            <a:noFill/>
          </p:spPr>
          <p:txBody>
            <a:bodyPr wrap="square">
              <a:spAutoFit/>
            </a:bodyPr>
            <a:lstStyle/>
            <a:p>
              <a:pPr algn="ctr" defTabSz="685754" eaLnBrk="1" fontAlgn="auto" hangingPunct="1">
                <a:spcBef>
                  <a:spcPts val="0"/>
                </a:spcBef>
                <a:spcAft>
                  <a:spcPts val="0"/>
                </a:spcAft>
                <a:defRPr/>
              </a:pPr>
              <a:r>
                <a:rPr lang="zh-CN" altLang="en-US" sz="1200" dirty="0" smtClean="0">
                  <a:solidFill>
                    <a:schemeClr val="tx1">
                      <a:lumMod val="85000"/>
                      <a:lumOff val="15000"/>
                    </a:schemeClr>
                  </a:solidFill>
                  <a:latin typeface="+mn-ea"/>
                  <a:ea typeface="+mn-ea"/>
                </a:rPr>
                <a:t>垂直等新兴模式阶段</a:t>
              </a:r>
              <a:endParaRPr lang="zh-CN" altLang="en-US" sz="1200" dirty="0">
                <a:solidFill>
                  <a:schemeClr val="tx1">
                    <a:lumMod val="85000"/>
                    <a:lumOff val="15000"/>
                  </a:schemeClr>
                </a:solidFill>
                <a:latin typeface="+mn-ea"/>
                <a:ea typeface="+mn-ea"/>
              </a:endParaRPr>
            </a:p>
          </p:txBody>
        </p:sp>
      </p:grpSp>
      <p:sp>
        <p:nvSpPr>
          <p:cNvPr id="42" name="MH_Other_9"/>
          <p:cNvSpPr/>
          <p:nvPr>
            <p:custDataLst>
              <p:tags r:id="rId9"/>
            </p:custDataLst>
          </p:nvPr>
        </p:nvSpPr>
        <p:spPr>
          <a:xfrm flipV="1">
            <a:off x="2274888" y="2873375"/>
            <a:ext cx="165100" cy="166688"/>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defTabSz="685754" eaLnBrk="1" fontAlgn="auto" hangingPunct="1">
              <a:spcBef>
                <a:spcPts val="0"/>
              </a:spcBef>
              <a:spcAft>
                <a:spcPts val="0"/>
              </a:spcAft>
              <a:defRPr/>
            </a:pPr>
            <a:endParaRPr lang="zh-CN" altLang="en-US" sz="1013"/>
          </a:p>
        </p:txBody>
      </p:sp>
      <p:grpSp>
        <p:nvGrpSpPr>
          <p:cNvPr id="6" name="组合 5"/>
          <p:cNvGrpSpPr>
            <a:grpSpLocks/>
          </p:cNvGrpSpPr>
          <p:nvPr/>
        </p:nvGrpSpPr>
        <p:grpSpPr bwMode="auto">
          <a:xfrm>
            <a:off x="1293813" y="3476627"/>
            <a:ext cx="2138362" cy="1346516"/>
            <a:chOff x="2799925" y="3629191"/>
            <a:chExt cx="2138009" cy="989737"/>
          </a:xfrm>
        </p:grpSpPr>
        <p:sp>
          <p:nvSpPr>
            <p:cNvPr id="28" name="Content Placeholder 2"/>
            <p:cNvSpPr txBox="1">
              <a:spLocks/>
            </p:cNvSpPr>
            <p:nvPr/>
          </p:nvSpPr>
          <p:spPr>
            <a:xfrm>
              <a:off x="2809448" y="3831317"/>
              <a:ext cx="2128486" cy="78761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088232" fontAlgn="auto">
                <a:lnSpc>
                  <a:spcPct val="120000"/>
                </a:lnSpc>
                <a:spcBef>
                  <a:spcPts val="0"/>
                </a:spcBef>
                <a:spcAft>
                  <a:spcPts val="0"/>
                </a:spcAft>
                <a:buNone/>
                <a:defRPr/>
              </a:pPr>
              <a:r>
                <a:rPr lang="en-US" altLang="zh-CN" sz="900" dirty="0" smtClean="0">
                  <a:solidFill>
                    <a:schemeClr val="tx1">
                      <a:lumMod val="85000"/>
                      <a:lumOff val="15000"/>
                    </a:schemeClr>
                  </a:solidFill>
                  <a:latin typeface="Times New Roman" panose="02020603050405020304" pitchFamily="18" charset="0"/>
                  <a:cs typeface="Times New Roman" panose="02020603050405020304" pitchFamily="18" charset="0"/>
                </a:rPr>
                <a:t>1</a:t>
              </a:r>
              <a:r>
                <a:rPr lang="zh-CN" altLang="en-US" sz="900" dirty="0" smtClean="0">
                  <a:solidFill>
                    <a:schemeClr val="tx1">
                      <a:lumMod val="85000"/>
                      <a:lumOff val="15000"/>
                    </a:schemeClr>
                  </a:solidFill>
                  <a:latin typeface="Times New Roman" panose="02020603050405020304" pitchFamily="18" charset="0"/>
                  <a:cs typeface="Times New Roman" panose="02020603050405020304" pitchFamily="18" charset="0"/>
                </a:rPr>
                <a:t>、用人</a:t>
              </a:r>
              <a:r>
                <a:rPr lang="zh-CN" altLang="en-US" sz="900" dirty="0">
                  <a:solidFill>
                    <a:schemeClr val="tx1">
                      <a:lumMod val="85000"/>
                      <a:lumOff val="15000"/>
                    </a:schemeClr>
                  </a:solidFill>
                  <a:latin typeface="Times New Roman" panose="02020603050405020304" pitchFamily="18" charset="0"/>
                  <a:cs typeface="Times New Roman" panose="02020603050405020304" pitchFamily="18" charset="0"/>
                </a:rPr>
                <a:t>企业将自己的招聘信息上传至</a:t>
              </a:r>
            </a:p>
            <a:p>
              <a:pPr marL="0" indent="0" defTabSz="1088232" fontAlgn="auto">
                <a:lnSpc>
                  <a:spcPct val="120000"/>
                </a:lnSpc>
                <a:spcBef>
                  <a:spcPts val="0"/>
                </a:spcBef>
                <a:spcAft>
                  <a:spcPts val="0"/>
                </a:spcAft>
                <a:buNone/>
                <a:defRPr/>
              </a:pPr>
              <a:r>
                <a:rPr lang="en-US" altLang="zh-CN" sz="9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zh-CN" sz="900" dirty="0" smtClean="0">
                  <a:solidFill>
                    <a:schemeClr val="tx1">
                      <a:lumMod val="85000"/>
                      <a:lumOff val="15000"/>
                    </a:schemeClr>
                  </a:solidFill>
                  <a:latin typeface="Times New Roman" panose="02020603050405020304" pitchFamily="18" charset="0"/>
                  <a:cs typeface="Times New Roman" panose="02020603050405020304" pitchFamily="18" charset="0"/>
                </a:rPr>
                <a:t>    </a:t>
              </a:r>
              <a:r>
                <a:rPr lang="zh-CN" altLang="en-US" sz="900" dirty="0" smtClean="0">
                  <a:solidFill>
                    <a:schemeClr val="tx1">
                      <a:lumMod val="85000"/>
                      <a:lumOff val="15000"/>
                    </a:schemeClr>
                  </a:solidFill>
                  <a:latin typeface="Times New Roman" panose="02020603050405020304" pitchFamily="18" charset="0"/>
                  <a:cs typeface="Times New Roman" panose="02020603050405020304" pitchFamily="18" charset="0"/>
                </a:rPr>
                <a:t>招聘</a:t>
              </a:r>
              <a:r>
                <a:rPr lang="zh-CN" altLang="en-US" sz="900" dirty="0">
                  <a:solidFill>
                    <a:schemeClr val="tx1">
                      <a:lumMod val="85000"/>
                      <a:lumOff val="15000"/>
                    </a:schemeClr>
                  </a:solidFill>
                  <a:latin typeface="Times New Roman" panose="02020603050405020304" pitchFamily="18" charset="0"/>
                  <a:cs typeface="Times New Roman" panose="02020603050405020304" pitchFamily="18" charset="0"/>
                </a:rPr>
                <a:t>网站的数据库中，应聘者将</a:t>
              </a:r>
              <a:r>
                <a:rPr lang="zh-CN" altLang="en-US" sz="900" dirty="0" smtClean="0">
                  <a:solidFill>
                    <a:schemeClr val="tx1">
                      <a:lumMod val="85000"/>
                      <a:lumOff val="15000"/>
                    </a:schemeClr>
                  </a:solidFill>
                  <a:latin typeface="Times New Roman" panose="02020603050405020304" pitchFamily="18" charset="0"/>
                  <a:cs typeface="Times New Roman" panose="02020603050405020304" pitchFamily="18" charset="0"/>
                </a:rPr>
                <a:t>自  </a:t>
              </a:r>
              <a:endParaRPr lang="en-US" altLang="zh-CN" sz="900" dirty="0" smtClean="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defTabSz="1088232" fontAlgn="auto">
                <a:lnSpc>
                  <a:spcPct val="120000"/>
                </a:lnSpc>
                <a:spcBef>
                  <a:spcPts val="0"/>
                </a:spcBef>
                <a:spcAft>
                  <a:spcPts val="0"/>
                </a:spcAft>
                <a:buNone/>
                <a:defRPr/>
              </a:pPr>
              <a:r>
                <a:rPr lang="en-US" altLang="zh-CN" sz="9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zh-CN" sz="900" dirty="0" smtClean="0">
                  <a:solidFill>
                    <a:schemeClr val="tx1">
                      <a:lumMod val="85000"/>
                      <a:lumOff val="15000"/>
                    </a:schemeClr>
                  </a:solidFill>
                  <a:latin typeface="Times New Roman" panose="02020603050405020304" pitchFamily="18" charset="0"/>
                  <a:cs typeface="Times New Roman" panose="02020603050405020304" pitchFamily="18" charset="0"/>
                </a:rPr>
                <a:t>    </a:t>
              </a:r>
              <a:r>
                <a:rPr lang="zh-CN" altLang="en-US" sz="900" dirty="0" smtClean="0">
                  <a:solidFill>
                    <a:schemeClr val="tx1">
                      <a:lumMod val="85000"/>
                      <a:lumOff val="15000"/>
                    </a:schemeClr>
                  </a:solidFill>
                  <a:latin typeface="Times New Roman" panose="02020603050405020304" pitchFamily="18" charset="0"/>
                  <a:cs typeface="Times New Roman" panose="02020603050405020304" pitchFamily="18" charset="0"/>
                </a:rPr>
                <a:t>己</a:t>
              </a:r>
              <a:r>
                <a:rPr lang="zh-CN" altLang="en-US" sz="900" dirty="0">
                  <a:solidFill>
                    <a:schemeClr val="tx1">
                      <a:lumMod val="85000"/>
                      <a:lumOff val="15000"/>
                    </a:schemeClr>
                  </a:solidFill>
                  <a:latin typeface="Times New Roman" panose="02020603050405020304" pitchFamily="18" charset="0"/>
                  <a:cs typeface="Times New Roman" panose="02020603050405020304" pitchFamily="18" charset="0"/>
                </a:rPr>
                <a:t>的求职简历上传至数据库</a:t>
              </a:r>
              <a:r>
                <a:rPr lang="zh-CN" altLang="en-US" sz="900" dirty="0" smtClean="0">
                  <a:solidFill>
                    <a:schemeClr val="tx1">
                      <a:lumMod val="85000"/>
                      <a:lumOff val="15000"/>
                    </a:schemeClr>
                  </a:solidFill>
                  <a:latin typeface="Times New Roman" panose="02020603050405020304" pitchFamily="18" charset="0"/>
                  <a:cs typeface="Times New Roman" panose="02020603050405020304" pitchFamily="18" charset="0"/>
                </a:rPr>
                <a:t>中。</a:t>
              </a:r>
              <a:endParaRPr lang="en-US" altLang="zh-CN" sz="900" dirty="0" smtClean="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defTabSz="1088232" fontAlgn="auto">
                <a:lnSpc>
                  <a:spcPct val="120000"/>
                </a:lnSpc>
                <a:spcBef>
                  <a:spcPts val="0"/>
                </a:spcBef>
                <a:spcAft>
                  <a:spcPts val="0"/>
                </a:spcAft>
                <a:buNone/>
                <a:defRPr/>
              </a:pPr>
              <a:r>
                <a:rPr lang="en-US" altLang="zh-CN" sz="900" dirty="0" smtClean="0">
                  <a:solidFill>
                    <a:schemeClr val="tx1">
                      <a:lumMod val="85000"/>
                      <a:lumOff val="15000"/>
                    </a:schemeClr>
                  </a:solidFill>
                  <a:latin typeface="Times New Roman" panose="02020603050405020304" pitchFamily="18" charset="0"/>
                  <a:cs typeface="Times New Roman" panose="02020603050405020304" pitchFamily="18" charset="0"/>
                </a:rPr>
                <a:t>2</a:t>
              </a:r>
              <a:r>
                <a:rPr lang="zh-CN" altLang="en-US" sz="900" dirty="0" smtClean="0">
                  <a:solidFill>
                    <a:schemeClr val="tx1">
                      <a:lumMod val="85000"/>
                      <a:lumOff val="15000"/>
                    </a:schemeClr>
                  </a:solidFill>
                  <a:latin typeface="Times New Roman" panose="02020603050405020304" pitchFamily="18" charset="0"/>
                  <a:cs typeface="Times New Roman" panose="02020603050405020304" pitchFamily="18" charset="0"/>
                </a:rPr>
                <a:t>、美国招聘</a:t>
              </a:r>
              <a:r>
                <a:rPr lang="zh-CN" altLang="en-US" sz="900" dirty="0">
                  <a:solidFill>
                    <a:schemeClr val="tx1">
                      <a:lumMod val="85000"/>
                      <a:lumOff val="15000"/>
                    </a:schemeClr>
                  </a:solidFill>
                  <a:latin typeface="Times New Roman" panose="02020603050405020304" pitchFamily="18" charset="0"/>
                  <a:cs typeface="Times New Roman" panose="02020603050405020304" pitchFamily="18" charset="0"/>
                </a:rPr>
                <a:t>网站 </a:t>
              </a:r>
              <a:r>
                <a:rPr lang="en-US" altLang="zh-CN" sz="900" dirty="0" smtClean="0">
                  <a:solidFill>
                    <a:schemeClr val="tx1">
                      <a:lumMod val="85000"/>
                      <a:lumOff val="15000"/>
                    </a:schemeClr>
                  </a:solidFill>
                  <a:latin typeface="Times New Roman" panose="02020603050405020304" pitchFamily="18" charset="0"/>
                  <a:cs typeface="Times New Roman" panose="02020603050405020304" pitchFamily="18" charset="0"/>
                </a:rPr>
                <a:t>Monster </a:t>
              </a:r>
              <a:r>
                <a:rPr lang="zh-CN" altLang="en-US" sz="900" dirty="0" smtClean="0">
                  <a:solidFill>
                    <a:schemeClr val="tx1">
                      <a:lumMod val="85000"/>
                      <a:lumOff val="15000"/>
                    </a:schemeClr>
                  </a:solidFill>
                  <a:latin typeface="Times New Roman" panose="02020603050405020304" pitchFamily="18" charset="0"/>
                  <a:cs typeface="Times New Roman" panose="02020603050405020304" pitchFamily="18" charset="0"/>
                </a:rPr>
                <a:t>率先使用的 </a:t>
              </a:r>
              <a:endParaRPr lang="en-US" altLang="zh-CN" sz="900" dirty="0" smtClean="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defTabSz="1088232" fontAlgn="auto">
                <a:lnSpc>
                  <a:spcPct val="120000"/>
                </a:lnSpc>
                <a:spcBef>
                  <a:spcPts val="0"/>
                </a:spcBef>
                <a:spcAft>
                  <a:spcPts val="0"/>
                </a:spcAft>
                <a:buNone/>
                <a:defRPr/>
              </a:pPr>
              <a:r>
                <a:rPr lang="en-US" altLang="zh-CN" sz="9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zh-CN" sz="900" dirty="0" smtClean="0">
                  <a:solidFill>
                    <a:schemeClr val="tx1">
                      <a:lumMod val="85000"/>
                      <a:lumOff val="15000"/>
                    </a:schemeClr>
                  </a:solidFill>
                  <a:latin typeface="Times New Roman" panose="02020603050405020304" pitchFamily="18" charset="0"/>
                  <a:cs typeface="Times New Roman" panose="02020603050405020304" pitchFamily="18" charset="0"/>
                </a:rPr>
                <a:t>     </a:t>
              </a:r>
              <a:r>
                <a:rPr lang="zh-CN" altLang="en-US" sz="900" dirty="0" smtClean="0">
                  <a:solidFill>
                    <a:schemeClr val="tx1">
                      <a:lumMod val="85000"/>
                      <a:lumOff val="15000"/>
                    </a:schemeClr>
                  </a:solidFill>
                  <a:latin typeface="Times New Roman" panose="02020603050405020304" pitchFamily="18" charset="0"/>
                  <a:cs typeface="Times New Roman" panose="02020603050405020304" pitchFamily="18" charset="0"/>
                </a:rPr>
                <a:t>模式</a:t>
              </a:r>
              <a:r>
                <a:rPr lang="zh-CN" altLang="en-US" sz="900" dirty="0">
                  <a:solidFill>
                    <a:schemeClr val="tx1">
                      <a:lumMod val="85000"/>
                      <a:lumOff val="15000"/>
                    </a:schemeClr>
                  </a:solidFill>
                  <a:latin typeface="Times New Roman" panose="02020603050405020304" pitchFamily="18" charset="0"/>
                  <a:cs typeface="Times New Roman" panose="02020603050405020304" pitchFamily="18" charset="0"/>
                </a:rPr>
                <a:t>迅速被复制运用在全球</a:t>
              </a:r>
              <a:r>
                <a:rPr lang="zh-CN" altLang="en-US" sz="900" dirty="0" smtClean="0">
                  <a:solidFill>
                    <a:schemeClr val="tx1">
                      <a:lumMod val="85000"/>
                      <a:lumOff val="15000"/>
                    </a:schemeClr>
                  </a:solidFill>
                  <a:latin typeface="Times New Roman" panose="02020603050405020304" pitchFamily="18" charset="0"/>
                  <a:cs typeface="Times New Roman" panose="02020603050405020304" pitchFamily="18" charset="0"/>
                </a:rPr>
                <a:t>大部分</a:t>
              </a:r>
              <a:endParaRPr lang="en-US" altLang="zh-CN" sz="900" dirty="0" smtClean="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defTabSz="1088232" fontAlgn="auto">
                <a:lnSpc>
                  <a:spcPct val="120000"/>
                </a:lnSpc>
                <a:spcBef>
                  <a:spcPts val="0"/>
                </a:spcBef>
                <a:spcAft>
                  <a:spcPts val="0"/>
                </a:spcAft>
                <a:buNone/>
                <a:defRPr/>
              </a:pPr>
              <a:r>
                <a:rPr lang="en-US" altLang="zh-CN" sz="9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zh-CN" sz="900" dirty="0" smtClean="0">
                  <a:solidFill>
                    <a:schemeClr val="tx1">
                      <a:lumMod val="85000"/>
                      <a:lumOff val="15000"/>
                    </a:schemeClr>
                  </a:solidFill>
                  <a:latin typeface="Times New Roman" panose="02020603050405020304" pitchFamily="18" charset="0"/>
                  <a:cs typeface="Times New Roman" panose="02020603050405020304" pitchFamily="18" charset="0"/>
                </a:rPr>
                <a:t>     </a:t>
              </a:r>
              <a:r>
                <a:rPr lang="zh-CN" altLang="en-US" sz="900" dirty="0" smtClean="0">
                  <a:solidFill>
                    <a:schemeClr val="tx1">
                      <a:lumMod val="85000"/>
                      <a:lumOff val="15000"/>
                    </a:schemeClr>
                  </a:solidFill>
                  <a:latin typeface="Times New Roman" panose="02020603050405020304" pitchFamily="18" charset="0"/>
                  <a:cs typeface="Times New Roman" panose="02020603050405020304" pitchFamily="18" charset="0"/>
                </a:rPr>
                <a:t>的</a:t>
              </a:r>
              <a:r>
                <a:rPr lang="zh-CN" altLang="en-US" sz="900" dirty="0">
                  <a:solidFill>
                    <a:schemeClr val="tx1">
                      <a:lumMod val="85000"/>
                      <a:lumOff val="15000"/>
                    </a:schemeClr>
                  </a:solidFill>
                  <a:latin typeface="Times New Roman" panose="02020603050405020304" pitchFamily="18" charset="0"/>
                  <a:cs typeface="Times New Roman" panose="02020603050405020304" pitchFamily="18" charset="0"/>
                </a:rPr>
                <a:t>招聘网站中。</a:t>
              </a:r>
            </a:p>
            <a:p>
              <a:pPr marL="0" indent="0" algn="ctr" defTabSz="1088232" fontAlgn="auto">
                <a:lnSpc>
                  <a:spcPct val="120000"/>
                </a:lnSpc>
                <a:spcBef>
                  <a:spcPts val="0"/>
                </a:spcBef>
                <a:spcAft>
                  <a:spcPts val="0"/>
                </a:spcAft>
                <a:buNone/>
                <a:defRPr/>
              </a:pPr>
              <a:endParaRPr lang="en-US" altLang="zh-CN" sz="9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0" name="文本框 29"/>
            <p:cNvSpPr txBox="1"/>
            <p:nvPr/>
          </p:nvSpPr>
          <p:spPr>
            <a:xfrm>
              <a:off x="2799925" y="3629191"/>
              <a:ext cx="2128486" cy="276299"/>
            </a:xfrm>
            <a:prstGeom prst="rect">
              <a:avLst/>
            </a:prstGeom>
            <a:noFill/>
          </p:spPr>
          <p:txBody>
            <a:bodyPr>
              <a:spAutoFit/>
            </a:bodyPr>
            <a:lstStyle/>
            <a:p>
              <a:pPr algn="ctr" defTabSz="685754" eaLnBrk="1" fontAlgn="auto" hangingPunct="1">
                <a:spcBef>
                  <a:spcPts val="0"/>
                </a:spcBef>
                <a:spcAft>
                  <a:spcPts val="0"/>
                </a:spcAft>
                <a:defRPr/>
              </a:pPr>
              <a:r>
                <a:rPr lang="zh-CN" altLang="en-US" sz="1200" dirty="0" smtClean="0">
                  <a:solidFill>
                    <a:schemeClr val="tx1">
                      <a:lumMod val="85000"/>
                      <a:lumOff val="15000"/>
                    </a:schemeClr>
                  </a:solidFill>
                  <a:latin typeface="+mn-ea"/>
                  <a:ea typeface="+mn-ea"/>
                </a:rPr>
                <a:t>数据库阶段</a:t>
              </a:r>
              <a:endParaRPr lang="zh-CN" altLang="en-US" sz="1200" dirty="0">
                <a:solidFill>
                  <a:schemeClr val="tx1">
                    <a:lumMod val="85000"/>
                    <a:lumOff val="15000"/>
                  </a:schemeClr>
                </a:solidFill>
                <a:latin typeface="+mn-ea"/>
                <a:ea typeface="+mn-ea"/>
              </a:endParaRPr>
            </a:p>
          </p:txBody>
        </p:sp>
      </p:grpSp>
      <p:cxnSp>
        <p:nvCxnSpPr>
          <p:cNvPr id="48" name="MH_Other_10"/>
          <p:cNvCxnSpPr>
            <a:stCxn id="42" idx="0"/>
          </p:cNvCxnSpPr>
          <p:nvPr>
            <p:custDataLst>
              <p:tags r:id="rId10"/>
            </p:custDataLst>
          </p:nvPr>
        </p:nvCxnSpPr>
        <p:spPr>
          <a:xfrm flipH="1">
            <a:off x="2357438" y="3040063"/>
            <a:ext cx="0" cy="36353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 name="MH_Other_3"/>
          <p:cNvSpPr/>
          <p:nvPr>
            <p:custDataLst>
              <p:tags r:id="rId11"/>
            </p:custDataLst>
          </p:nvPr>
        </p:nvSpPr>
        <p:spPr>
          <a:xfrm>
            <a:off x="993775" y="2887663"/>
            <a:ext cx="163513" cy="1651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defTabSz="685754" eaLnBrk="1" fontAlgn="auto" hangingPunct="1">
              <a:spcBef>
                <a:spcPts val="0"/>
              </a:spcBef>
              <a:spcAft>
                <a:spcPts val="0"/>
              </a:spcAft>
              <a:defRPr/>
            </a:pPr>
            <a:endParaRPr lang="zh-CN" altLang="en-US" sz="1013"/>
          </a:p>
        </p:txBody>
      </p:sp>
      <p:cxnSp>
        <p:nvCxnSpPr>
          <p:cNvPr id="7" name="MH_Other_4"/>
          <p:cNvCxnSpPr>
            <a:stCxn id="5" idx="0"/>
          </p:cNvCxnSpPr>
          <p:nvPr>
            <p:custDataLst>
              <p:tags r:id="rId12"/>
            </p:custDataLst>
          </p:nvPr>
        </p:nvCxnSpPr>
        <p:spPr>
          <a:xfrm flipH="1" flipV="1">
            <a:off x="1074738" y="2524125"/>
            <a:ext cx="0" cy="36353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组合 44"/>
          <p:cNvGrpSpPr>
            <a:grpSpLocks/>
          </p:cNvGrpSpPr>
          <p:nvPr/>
        </p:nvGrpSpPr>
        <p:grpSpPr bwMode="auto">
          <a:xfrm>
            <a:off x="42863" y="1368427"/>
            <a:ext cx="2178743" cy="1134457"/>
            <a:chOff x="2809471" y="3907614"/>
            <a:chExt cx="2179088" cy="1134527"/>
          </a:xfrm>
        </p:grpSpPr>
        <p:sp>
          <p:nvSpPr>
            <p:cNvPr id="46" name="Content Placeholder 2"/>
            <p:cNvSpPr txBox="1">
              <a:spLocks/>
            </p:cNvSpPr>
            <p:nvPr/>
          </p:nvSpPr>
          <p:spPr>
            <a:xfrm>
              <a:off x="2823760" y="3907614"/>
              <a:ext cx="2164799" cy="83984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088232" fontAlgn="auto">
                <a:lnSpc>
                  <a:spcPct val="120000"/>
                </a:lnSpc>
                <a:spcBef>
                  <a:spcPts val="0"/>
                </a:spcBef>
                <a:spcAft>
                  <a:spcPts val="0"/>
                </a:spcAft>
                <a:buNone/>
                <a:defRPr/>
              </a:pPr>
              <a:r>
                <a:rPr lang="en-US" altLang="zh-CN" sz="900" dirty="0" smtClean="0">
                  <a:solidFill>
                    <a:schemeClr val="tx1">
                      <a:lumMod val="85000"/>
                      <a:lumOff val="15000"/>
                    </a:schemeClr>
                  </a:solidFill>
                  <a:latin typeface="Times New Roman" panose="02020603050405020304" pitchFamily="18" charset="0"/>
                  <a:cs typeface="Times New Roman" panose="02020603050405020304" pitchFamily="18" charset="0"/>
                </a:rPr>
                <a:t>1</a:t>
              </a:r>
              <a:r>
                <a:rPr lang="zh-CN" altLang="en-US" sz="900" dirty="0" smtClean="0">
                  <a:solidFill>
                    <a:schemeClr val="tx1">
                      <a:lumMod val="85000"/>
                      <a:lumOff val="15000"/>
                    </a:schemeClr>
                  </a:solidFill>
                  <a:latin typeface="Times New Roman" panose="02020603050405020304" pitchFamily="18" charset="0"/>
                  <a:cs typeface="Times New Roman" panose="02020603050405020304" pitchFamily="18" charset="0"/>
                </a:rPr>
                <a:t>、中华</a:t>
              </a:r>
              <a:r>
                <a:rPr lang="zh-CN" altLang="en-US" sz="900" dirty="0">
                  <a:solidFill>
                    <a:schemeClr val="tx1">
                      <a:lumMod val="85000"/>
                      <a:lumOff val="15000"/>
                    </a:schemeClr>
                  </a:solidFill>
                  <a:latin typeface="Times New Roman" panose="02020603050405020304" pitchFamily="18" charset="0"/>
                  <a:cs typeface="Times New Roman" panose="02020603050405020304" pitchFamily="18" charset="0"/>
                </a:rPr>
                <a:t>英才网、智联招聘、前程无</a:t>
              </a:r>
              <a:r>
                <a:rPr lang="zh-CN" altLang="en-US" sz="900" dirty="0" smtClean="0">
                  <a:solidFill>
                    <a:schemeClr val="tx1">
                      <a:lumMod val="85000"/>
                      <a:lumOff val="15000"/>
                    </a:schemeClr>
                  </a:solidFill>
                  <a:latin typeface="Times New Roman" panose="02020603050405020304" pitchFamily="18" charset="0"/>
                  <a:cs typeface="Times New Roman" panose="02020603050405020304" pitchFamily="18" charset="0"/>
                </a:rPr>
                <a:t>忧   </a:t>
              </a:r>
              <a:endParaRPr lang="en-US" altLang="zh-CN" sz="900" dirty="0" smtClean="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defTabSz="1088232" fontAlgn="auto">
                <a:lnSpc>
                  <a:spcPct val="120000"/>
                </a:lnSpc>
                <a:spcBef>
                  <a:spcPts val="0"/>
                </a:spcBef>
                <a:spcAft>
                  <a:spcPts val="0"/>
                </a:spcAft>
                <a:buNone/>
                <a:defRPr/>
              </a:pPr>
              <a:r>
                <a:rPr lang="en-US" altLang="zh-CN" sz="9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zh-CN" sz="900" dirty="0" smtClean="0">
                  <a:solidFill>
                    <a:schemeClr val="tx1">
                      <a:lumMod val="85000"/>
                      <a:lumOff val="15000"/>
                    </a:schemeClr>
                  </a:solidFill>
                  <a:latin typeface="Times New Roman" panose="02020603050405020304" pitchFamily="18" charset="0"/>
                  <a:cs typeface="Times New Roman" panose="02020603050405020304" pitchFamily="18" charset="0"/>
                </a:rPr>
                <a:t>     </a:t>
              </a:r>
              <a:r>
                <a:rPr lang="zh-CN" altLang="en-US" sz="900" dirty="0" smtClean="0">
                  <a:solidFill>
                    <a:schemeClr val="tx1">
                      <a:lumMod val="85000"/>
                      <a:lumOff val="15000"/>
                    </a:schemeClr>
                  </a:solidFill>
                  <a:latin typeface="Times New Roman" panose="02020603050405020304" pitchFamily="18" charset="0"/>
                  <a:cs typeface="Times New Roman" panose="02020603050405020304" pitchFamily="18" charset="0"/>
                </a:rPr>
                <a:t>都是</a:t>
              </a:r>
              <a:r>
                <a:rPr lang="zh-CN" altLang="en-US" sz="900" dirty="0">
                  <a:solidFill>
                    <a:schemeClr val="tx1">
                      <a:lumMod val="85000"/>
                      <a:lumOff val="15000"/>
                    </a:schemeClr>
                  </a:solidFill>
                  <a:latin typeface="Times New Roman" panose="02020603050405020304" pitchFamily="18" charset="0"/>
                  <a:cs typeface="Times New Roman" panose="02020603050405020304" pitchFamily="18" charset="0"/>
                </a:rPr>
                <a:t>在这个时间段</a:t>
              </a:r>
              <a:r>
                <a:rPr lang="zh-CN" altLang="en-US" sz="900" dirty="0" smtClean="0">
                  <a:solidFill>
                    <a:schemeClr val="tx1">
                      <a:lumMod val="85000"/>
                      <a:lumOff val="15000"/>
                    </a:schemeClr>
                  </a:solidFill>
                  <a:latin typeface="Times New Roman" panose="02020603050405020304" pitchFamily="18" charset="0"/>
                  <a:cs typeface="Times New Roman" panose="02020603050405020304" pitchFamily="18" charset="0"/>
                </a:rPr>
                <a:t>内成立的</a:t>
              </a:r>
              <a:endParaRPr lang="en-US" altLang="zh-CN" sz="900" dirty="0" smtClean="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defTabSz="1088232" fontAlgn="auto">
                <a:lnSpc>
                  <a:spcPct val="120000"/>
                </a:lnSpc>
                <a:spcBef>
                  <a:spcPts val="0"/>
                </a:spcBef>
                <a:spcAft>
                  <a:spcPts val="0"/>
                </a:spcAft>
                <a:buNone/>
                <a:defRPr/>
              </a:pPr>
              <a:r>
                <a:rPr lang="en-US" altLang="zh-CN" sz="900" dirty="0">
                  <a:solidFill>
                    <a:schemeClr val="tx1">
                      <a:lumMod val="85000"/>
                      <a:lumOff val="15000"/>
                    </a:schemeClr>
                  </a:solidFill>
                  <a:latin typeface="Times New Roman" panose="02020603050405020304" pitchFamily="18" charset="0"/>
                  <a:cs typeface="Times New Roman" panose="02020603050405020304" pitchFamily="18" charset="0"/>
                </a:rPr>
                <a:t>2</a:t>
              </a:r>
              <a:r>
                <a:rPr lang="zh-CN" altLang="en-US" sz="900" dirty="0">
                  <a:solidFill>
                    <a:schemeClr val="tx1">
                      <a:lumMod val="85000"/>
                      <a:lumOff val="15000"/>
                    </a:schemeClr>
                  </a:solidFill>
                  <a:latin typeface="Times New Roman" panose="02020603050405020304" pitchFamily="18" charset="0"/>
                  <a:cs typeface="Times New Roman" panose="02020603050405020304" pitchFamily="18" charset="0"/>
                </a:rPr>
                <a:t>、</a:t>
              </a:r>
              <a:r>
                <a:rPr lang="zh-CN" altLang="en-US" sz="900" b="1" dirty="0" smtClean="0">
                  <a:solidFill>
                    <a:srgbClr val="FF0000"/>
                  </a:solidFill>
                  <a:latin typeface="Times New Roman" panose="02020603050405020304" pitchFamily="18" charset="0"/>
                  <a:cs typeface="Times New Roman" panose="02020603050405020304" pitchFamily="18" charset="0"/>
                </a:rPr>
                <a:t>运营</a:t>
              </a:r>
              <a:r>
                <a:rPr lang="zh-CN" altLang="en-US" sz="900" b="1" dirty="0">
                  <a:solidFill>
                    <a:srgbClr val="FF0000"/>
                  </a:solidFill>
                  <a:latin typeface="Times New Roman" panose="02020603050405020304" pitchFamily="18" charset="0"/>
                  <a:cs typeface="Times New Roman" panose="02020603050405020304" pitchFamily="18" charset="0"/>
                </a:rPr>
                <a:t>模式</a:t>
              </a:r>
              <a:r>
                <a:rPr lang="zh-CN" altLang="en-US" sz="900" dirty="0">
                  <a:solidFill>
                    <a:schemeClr val="tx1">
                      <a:lumMod val="85000"/>
                      <a:lumOff val="15000"/>
                    </a:schemeClr>
                  </a:solidFill>
                  <a:latin typeface="Times New Roman" panose="02020603050405020304" pitchFamily="18" charset="0"/>
                  <a:cs typeface="Times New Roman" panose="02020603050405020304" pitchFamily="18" charset="0"/>
                </a:rPr>
                <a:t>是通过各种信息渠道</a:t>
              </a:r>
              <a:r>
                <a:rPr lang="zh-CN" altLang="en-US" sz="900" dirty="0" smtClean="0">
                  <a:solidFill>
                    <a:schemeClr val="tx1">
                      <a:lumMod val="85000"/>
                      <a:lumOff val="15000"/>
                    </a:schemeClr>
                  </a:solidFill>
                  <a:latin typeface="Times New Roman" panose="02020603050405020304" pitchFamily="18" charset="0"/>
                  <a:cs typeface="Times New Roman" panose="02020603050405020304" pitchFamily="18" charset="0"/>
                </a:rPr>
                <a:t>搜集  </a:t>
              </a:r>
              <a:endParaRPr lang="en-US" altLang="zh-CN" sz="900" dirty="0" smtClean="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defTabSz="1088232" fontAlgn="auto">
                <a:lnSpc>
                  <a:spcPct val="120000"/>
                </a:lnSpc>
                <a:spcBef>
                  <a:spcPts val="0"/>
                </a:spcBef>
                <a:spcAft>
                  <a:spcPts val="0"/>
                </a:spcAft>
                <a:buNone/>
                <a:defRPr/>
              </a:pPr>
              <a:r>
                <a:rPr lang="en-US" altLang="zh-CN" sz="9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zh-CN" sz="900" dirty="0" smtClean="0">
                  <a:solidFill>
                    <a:schemeClr val="tx1">
                      <a:lumMod val="85000"/>
                      <a:lumOff val="15000"/>
                    </a:schemeClr>
                  </a:solidFill>
                  <a:latin typeface="Times New Roman" panose="02020603050405020304" pitchFamily="18" charset="0"/>
                  <a:cs typeface="Times New Roman" panose="02020603050405020304" pitchFamily="18" charset="0"/>
                </a:rPr>
                <a:t>     </a:t>
              </a:r>
              <a:r>
                <a:rPr lang="zh-CN" altLang="en-US" sz="900" dirty="0" smtClean="0">
                  <a:solidFill>
                    <a:schemeClr val="tx1">
                      <a:lumMod val="85000"/>
                      <a:lumOff val="15000"/>
                    </a:schemeClr>
                  </a:solidFill>
                  <a:latin typeface="Times New Roman" panose="02020603050405020304" pitchFamily="18" charset="0"/>
                  <a:cs typeface="Times New Roman" panose="02020603050405020304" pitchFamily="18" charset="0"/>
                </a:rPr>
                <a:t>用人</a:t>
              </a:r>
              <a:r>
                <a:rPr lang="zh-CN" altLang="en-US" sz="900" dirty="0">
                  <a:solidFill>
                    <a:schemeClr val="tx1">
                      <a:lumMod val="85000"/>
                      <a:lumOff val="15000"/>
                    </a:schemeClr>
                  </a:solidFill>
                  <a:latin typeface="Times New Roman" panose="02020603050405020304" pitchFamily="18" charset="0"/>
                  <a:cs typeface="Times New Roman" panose="02020603050405020304" pitchFamily="18" charset="0"/>
                </a:rPr>
                <a:t>企业的</a:t>
              </a:r>
              <a:r>
                <a:rPr lang="zh-CN" altLang="en-US" sz="900" dirty="0" smtClean="0">
                  <a:solidFill>
                    <a:schemeClr val="tx1">
                      <a:lumMod val="85000"/>
                      <a:lumOff val="15000"/>
                    </a:schemeClr>
                  </a:solidFill>
                  <a:latin typeface="Times New Roman" panose="02020603050405020304" pitchFamily="18" charset="0"/>
                  <a:cs typeface="Times New Roman" panose="02020603050405020304" pitchFamily="18" charset="0"/>
                </a:rPr>
                <a:t>招聘信息</a:t>
              </a:r>
              <a:r>
                <a:rPr lang="zh-CN" altLang="en-US" sz="900" dirty="0">
                  <a:solidFill>
                    <a:schemeClr val="tx1">
                      <a:lumMod val="85000"/>
                      <a:lumOff val="15000"/>
                    </a:schemeClr>
                  </a:solidFill>
                  <a:latin typeface="Times New Roman" panose="02020603050405020304" pitchFamily="18" charset="0"/>
                  <a:cs typeface="Times New Roman" panose="02020603050405020304" pitchFamily="18" charset="0"/>
                </a:rPr>
                <a:t>，然后将</a:t>
              </a:r>
              <a:r>
                <a:rPr lang="zh-CN" altLang="en-US" sz="900" dirty="0" smtClean="0">
                  <a:solidFill>
                    <a:schemeClr val="tx1">
                      <a:lumMod val="85000"/>
                      <a:lumOff val="15000"/>
                    </a:schemeClr>
                  </a:solidFill>
                  <a:latin typeface="Times New Roman" panose="02020603050405020304" pitchFamily="18" charset="0"/>
                  <a:cs typeface="Times New Roman" panose="02020603050405020304" pitchFamily="18" charset="0"/>
                </a:rPr>
                <a:t>信息  </a:t>
              </a:r>
              <a:endParaRPr lang="en-US" altLang="zh-CN" sz="900" dirty="0" smtClean="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defTabSz="1088232" fontAlgn="auto">
                <a:lnSpc>
                  <a:spcPct val="120000"/>
                </a:lnSpc>
                <a:spcBef>
                  <a:spcPts val="0"/>
                </a:spcBef>
                <a:spcAft>
                  <a:spcPts val="0"/>
                </a:spcAft>
                <a:buNone/>
                <a:defRPr/>
              </a:pPr>
              <a:r>
                <a:rPr lang="en-US" altLang="zh-CN" sz="9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zh-CN" sz="900" dirty="0" smtClean="0">
                  <a:solidFill>
                    <a:schemeClr val="tx1">
                      <a:lumMod val="85000"/>
                      <a:lumOff val="15000"/>
                    </a:schemeClr>
                  </a:solidFill>
                  <a:latin typeface="Times New Roman" panose="02020603050405020304" pitchFamily="18" charset="0"/>
                  <a:cs typeface="Times New Roman" panose="02020603050405020304" pitchFamily="18" charset="0"/>
                </a:rPr>
                <a:t>     </a:t>
              </a:r>
              <a:r>
                <a:rPr lang="zh-CN" altLang="en-US" sz="900" dirty="0" smtClean="0">
                  <a:solidFill>
                    <a:schemeClr val="tx1">
                      <a:lumMod val="85000"/>
                      <a:lumOff val="15000"/>
                    </a:schemeClr>
                  </a:solidFill>
                  <a:latin typeface="Times New Roman" panose="02020603050405020304" pitchFamily="18" charset="0"/>
                  <a:cs typeface="Times New Roman" panose="02020603050405020304" pitchFamily="18" charset="0"/>
                </a:rPr>
                <a:t>发布</a:t>
              </a:r>
              <a:r>
                <a:rPr lang="zh-CN" altLang="en-US" sz="900" dirty="0">
                  <a:solidFill>
                    <a:schemeClr val="tx1">
                      <a:lumMod val="85000"/>
                      <a:lumOff val="15000"/>
                    </a:schemeClr>
                  </a:solidFill>
                  <a:latin typeface="Times New Roman" panose="02020603050405020304" pitchFamily="18" charset="0"/>
                  <a:cs typeface="Times New Roman" panose="02020603050405020304" pitchFamily="18" charset="0"/>
                </a:rPr>
                <a:t>在网站上。</a:t>
              </a:r>
              <a:endParaRPr lang="en-US" altLang="zh-CN" sz="9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7" name="文本框 46"/>
            <p:cNvSpPr txBox="1"/>
            <p:nvPr/>
          </p:nvSpPr>
          <p:spPr>
            <a:xfrm>
              <a:off x="2809471" y="4780188"/>
              <a:ext cx="2129174" cy="261953"/>
            </a:xfrm>
            <a:prstGeom prst="rect">
              <a:avLst/>
            </a:prstGeom>
            <a:noFill/>
          </p:spPr>
          <p:txBody>
            <a:bodyPr>
              <a:spAutoFit/>
            </a:bodyPr>
            <a:lstStyle/>
            <a:p>
              <a:pPr algn="ctr" defTabSz="685754" eaLnBrk="1" fontAlgn="auto" hangingPunct="1">
                <a:spcBef>
                  <a:spcPts val="0"/>
                </a:spcBef>
                <a:spcAft>
                  <a:spcPts val="0"/>
                </a:spcAft>
                <a:defRPr/>
              </a:pPr>
              <a:r>
                <a:rPr lang="zh-CN" altLang="en-US" sz="1100" dirty="0">
                  <a:latin typeface="+mn-lt"/>
                  <a:ea typeface="+mn-ea"/>
                </a:rPr>
                <a:t>电子公告阶段</a:t>
              </a:r>
            </a:p>
          </p:txBody>
        </p:sp>
      </p:grpSp>
      <p:sp>
        <p:nvSpPr>
          <p:cNvPr id="49" name="MH_Other_11"/>
          <p:cNvSpPr/>
          <p:nvPr>
            <p:custDataLst>
              <p:tags r:id="rId13"/>
            </p:custDataLst>
          </p:nvPr>
        </p:nvSpPr>
        <p:spPr>
          <a:xfrm flipV="1">
            <a:off x="7853363" y="2873375"/>
            <a:ext cx="163512" cy="166688"/>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defTabSz="685754" eaLnBrk="1" fontAlgn="auto" hangingPunct="1">
              <a:spcBef>
                <a:spcPts val="0"/>
              </a:spcBef>
              <a:spcAft>
                <a:spcPts val="0"/>
              </a:spcAft>
              <a:defRPr/>
            </a:pPr>
            <a:endParaRPr lang="zh-CN" altLang="en-US" sz="1013"/>
          </a:p>
        </p:txBody>
      </p:sp>
      <p:cxnSp>
        <p:nvCxnSpPr>
          <p:cNvPr id="52" name="MH_Other_12"/>
          <p:cNvCxnSpPr>
            <a:stCxn id="49" idx="0"/>
          </p:cNvCxnSpPr>
          <p:nvPr>
            <p:custDataLst>
              <p:tags r:id="rId14"/>
            </p:custDataLst>
          </p:nvPr>
        </p:nvCxnSpPr>
        <p:spPr>
          <a:xfrm flipH="1">
            <a:off x="7934325" y="3040063"/>
            <a:ext cx="0" cy="36353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组合 52"/>
          <p:cNvGrpSpPr>
            <a:grpSpLocks/>
          </p:cNvGrpSpPr>
          <p:nvPr/>
        </p:nvGrpSpPr>
        <p:grpSpPr bwMode="auto">
          <a:xfrm>
            <a:off x="6870700" y="3476624"/>
            <a:ext cx="2158195" cy="619127"/>
            <a:chOff x="2799925" y="3629191"/>
            <a:chExt cx="2159423" cy="618772"/>
          </a:xfrm>
        </p:grpSpPr>
        <p:sp>
          <p:nvSpPr>
            <p:cNvPr id="54" name="Content Placeholder 2"/>
            <p:cNvSpPr txBox="1">
              <a:spLocks/>
            </p:cNvSpPr>
            <p:nvPr/>
          </p:nvSpPr>
          <p:spPr>
            <a:xfrm>
              <a:off x="3269196" y="3861193"/>
              <a:ext cx="1690152" cy="386770"/>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088232" fontAlgn="auto">
                <a:lnSpc>
                  <a:spcPct val="120000"/>
                </a:lnSpc>
                <a:spcBef>
                  <a:spcPts val="0"/>
                </a:spcBef>
                <a:spcAft>
                  <a:spcPts val="0"/>
                </a:spcAft>
                <a:buNone/>
                <a:defRPr/>
              </a:pPr>
              <a:r>
                <a:rPr lang="en-US" altLang="zh-CN" sz="900" dirty="0" smtClean="0">
                  <a:solidFill>
                    <a:schemeClr val="tx1">
                      <a:lumMod val="85000"/>
                      <a:lumOff val="15000"/>
                    </a:schemeClr>
                  </a:solidFill>
                </a:rPr>
                <a:t>1</a:t>
              </a:r>
              <a:r>
                <a:rPr lang="zh-CN" altLang="en-US" sz="900" dirty="0" smtClean="0">
                  <a:solidFill>
                    <a:schemeClr val="tx1">
                      <a:lumMod val="85000"/>
                      <a:lumOff val="15000"/>
                    </a:schemeClr>
                  </a:solidFill>
                </a:rPr>
                <a:t>、猎</a:t>
              </a:r>
              <a:r>
                <a:rPr lang="zh-CN" altLang="en-US" sz="900" dirty="0">
                  <a:solidFill>
                    <a:schemeClr val="tx1">
                      <a:lumMod val="85000"/>
                      <a:lumOff val="15000"/>
                    </a:schemeClr>
                  </a:solidFill>
                </a:rPr>
                <a:t>聘网、智联卓</a:t>
              </a:r>
              <a:r>
                <a:rPr lang="zh-CN" altLang="en-US" sz="900" dirty="0" smtClean="0">
                  <a:solidFill>
                    <a:schemeClr val="tx1">
                      <a:lumMod val="85000"/>
                      <a:lumOff val="15000"/>
                    </a:schemeClr>
                  </a:solidFill>
                </a:rPr>
                <a:t>聘</a:t>
              </a:r>
              <a:endParaRPr lang="en-US" altLang="zh-CN" sz="900" dirty="0" smtClean="0">
                <a:solidFill>
                  <a:schemeClr val="tx1">
                    <a:lumMod val="85000"/>
                    <a:lumOff val="15000"/>
                  </a:schemeClr>
                </a:solidFill>
              </a:endParaRPr>
            </a:p>
            <a:p>
              <a:pPr marL="0" indent="0" defTabSz="1088232" fontAlgn="auto">
                <a:lnSpc>
                  <a:spcPct val="120000"/>
                </a:lnSpc>
                <a:spcBef>
                  <a:spcPts val="0"/>
                </a:spcBef>
                <a:spcAft>
                  <a:spcPts val="0"/>
                </a:spcAft>
                <a:buNone/>
                <a:defRPr/>
              </a:pPr>
              <a:r>
                <a:rPr lang="en-US" altLang="zh-CN" sz="900" dirty="0" smtClean="0">
                  <a:solidFill>
                    <a:schemeClr val="tx1">
                      <a:lumMod val="85000"/>
                      <a:lumOff val="15000"/>
                    </a:schemeClr>
                  </a:solidFill>
                  <a:latin typeface="华文细黑" panose="02010600040101010101" pitchFamily="2" charset="-122"/>
                  <a:cs typeface="Arial" pitchFamily="34" charset="0"/>
                </a:rPr>
                <a:t>2</a:t>
              </a:r>
              <a:r>
                <a:rPr lang="zh-CN" altLang="en-US" sz="900" dirty="0">
                  <a:solidFill>
                    <a:schemeClr val="tx1">
                      <a:lumMod val="85000"/>
                      <a:lumOff val="15000"/>
                    </a:schemeClr>
                  </a:solidFill>
                  <a:latin typeface="华文细黑" panose="02010600040101010101" pitchFamily="2" charset="-122"/>
                  <a:cs typeface="Arial" pitchFamily="34" charset="0"/>
                </a:rPr>
                <a:t>、</a:t>
              </a:r>
              <a:r>
                <a:rPr lang="zh-CN" altLang="en-US" sz="900" dirty="0" smtClean="0">
                  <a:solidFill>
                    <a:schemeClr val="tx1">
                      <a:lumMod val="85000"/>
                      <a:lumOff val="15000"/>
                    </a:schemeClr>
                  </a:solidFill>
                  <a:latin typeface="华文细黑" panose="02010600040101010101" pitchFamily="2" charset="-122"/>
                  <a:cs typeface="Arial" pitchFamily="34" charset="0"/>
                </a:rPr>
                <a:t>定位中</a:t>
              </a:r>
              <a:r>
                <a:rPr lang="zh-CN" altLang="en-US" sz="900" dirty="0">
                  <a:solidFill>
                    <a:schemeClr val="tx1">
                      <a:lumMod val="85000"/>
                      <a:lumOff val="15000"/>
                    </a:schemeClr>
                  </a:solidFill>
                  <a:latin typeface="华文细黑" panose="02010600040101010101" pitchFamily="2" charset="-122"/>
                  <a:cs typeface="Arial" pitchFamily="34" charset="0"/>
                </a:rPr>
                <a:t>高端</a:t>
              </a:r>
              <a:endParaRPr lang="en-US" altLang="zh-CN" sz="900" dirty="0">
                <a:solidFill>
                  <a:schemeClr val="tx1">
                    <a:lumMod val="85000"/>
                    <a:lumOff val="15000"/>
                  </a:schemeClr>
                </a:solidFill>
                <a:latin typeface="华文细黑" panose="02010600040101010101" pitchFamily="2" charset="-122"/>
                <a:cs typeface="Arial" pitchFamily="34" charset="0"/>
              </a:endParaRPr>
            </a:p>
          </p:txBody>
        </p:sp>
        <p:sp>
          <p:nvSpPr>
            <p:cNvPr id="55" name="文本框 54"/>
            <p:cNvSpPr txBox="1"/>
            <p:nvPr/>
          </p:nvSpPr>
          <p:spPr>
            <a:xfrm>
              <a:off x="2799925" y="3629191"/>
              <a:ext cx="2128463" cy="276840"/>
            </a:xfrm>
            <a:prstGeom prst="rect">
              <a:avLst/>
            </a:prstGeom>
            <a:noFill/>
          </p:spPr>
          <p:txBody>
            <a:bodyPr>
              <a:spAutoFit/>
            </a:bodyPr>
            <a:lstStyle/>
            <a:p>
              <a:pPr algn="ctr" defTabSz="685754" eaLnBrk="1" fontAlgn="auto" hangingPunct="1">
                <a:spcBef>
                  <a:spcPts val="0"/>
                </a:spcBef>
                <a:spcAft>
                  <a:spcPts val="0"/>
                </a:spcAft>
                <a:defRPr/>
              </a:pPr>
              <a:r>
                <a:rPr lang="zh-CN" altLang="en-US" sz="1200" dirty="0"/>
                <a:t>人才猎头服务</a:t>
              </a:r>
            </a:p>
          </p:txBody>
        </p:sp>
      </p:grpSp>
      <p:sp>
        <p:nvSpPr>
          <p:cNvPr id="13343" name="文本框 34"/>
          <p:cNvSpPr txBox="1">
            <a:spLocks noChangeArrowheads="1"/>
          </p:cNvSpPr>
          <p:nvPr/>
        </p:nvSpPr>
        <p:spPr bwMode="auto">
          <a:xfrm>
            <a:off x="1133475" y="365065"/>
            <a:ext cx="343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kern="100" dirty="0" smtClean="0">
                <a:latin typeface="+mn-ea"/>
                <a:cs typeface="Times New Roman" panose="02020603050405020304" pitchFamily="18" charset="0"/>
              </a:rPr>
              <a:t>互联网招聘行业发展历程</a:t>
            </a:r>
            <a:endParaRPr lang="id-ID" altLang="zh-CN" sz="2000" b="1" dirty="0">
              <a:latin typeface="微软雅黑" panose="020B0503020204020204" pitchFamily="34" charset="-122"/>
            </a:endParaRPr>
          </a:p>
        </p:txBody>
      </p:sp>
      <p:grpSp>
        <p:nvGrpSpPr>
          <p:cNvPr id="56" name="组合 55"/>
          <p:cNvGrpSpPr>
            <a:grpSpLocks/>
          </p:cNvGrpSpPr>
          <p:nvPr/>
        </p:nvGrpSpPr>
        <p:grpSpPr bwMode="auto">
          <a:xfrm>
            <a:off x="206389" y="315913"/>
            <a:ext cx="823320" cy="523220"/>
            <a:chOff x="4353620" y="864629"/>
            <a:chExt cx="749045" cy="477163"/>
          </a:xfrm>
        </p:grpSpPr>
        <p:sp>
          <p:nvSpPr>
            <p:cNvPr id="57"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13342" name="文本框 57"/>
            <p:cNvSpPr txBox="1">
              <a:spLocks noChangeArrowheads="1"/>
            </p:cNvSpPr>
            <p:nvPr/>
          </p:nvSpPr>
          <p:spPr bwMode="auto">
            <a:xfrm>
              <a:off x="4392260" y="864629"/>
              <a:ext cx="710405"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solidFill>
                    <a:schemeClr val="bg1"/>
                  </a:solidFill>
                  <a:cs typeface="Arial" panose="020B0604020202020204" pitchFamily="34" charset="0"/>
                </a:rPr>
                <a:t>1.1</a:t>
              </a:r>
              <a:endParaRPr lang="zh-CN" altLang="en-US" sz="2800" dirty="0">
                <a:solidFill>
                  <a:schemeClr val="bg1"/>
                </a:solidFill>
                <a:cs typeface="Arial" panose="020B0604020202020204" pitchFamily="34" charset="0"/>
              </a:endParaRPr>
            </a:p>
          </p:txBody>
        </p:sp>
      </p:grpSp>
      <p:sp>
        <p:nvSpPr>
          <p:cNvPr id="16" name="文本框 15"/>
          <p:cNvSpPr txBox="1"/>
          <p:nvPr/>
        </p:nvSpPr>
        <p:spPr>
          <a:xfrm>
            <a:off x="534194" y="3098118"/>
            <a:ext cx="1081087" cy="300082"/>
          </a:xfrm>
          <a:prstGeom prst="rect">
            <a:avLst/>
          </a:prstGeom>
          <a:noFill/>
        </p:spPr>
        <p:txBody>
          <a:bodyPr wrap="square">
            <a:spAutoFit/>
          </a:bodyPr>
          <a:lstStyle/>
          <a:p>
            <a:pPr algn="ctr" defTabSz="685754" eaLnBrk="1" fontAlgn="auto" hangingPunct="1">
              <a:spcBef>
                <a:spcPts val="0"/>
              </a:spcBef>
              <a:spcAft>
                <a:spcPts val="0"/>
              </a:spcAft>
              <a:defRPr/>
            </a:pPr>
            <a:r>
              <a:rPr lang="en-US" altLang="zh-CN" sz="1350" dirty="0" smtClean="0">
                <a:latin typeface="+mn-lt"/>
                <a:ea typeface="+mn-ea"/>
              </a:rPr>
              <a:t>1997-2001</a:t>
            </a:r>
            <a:endParaRPr lang="zh-CN" altLang="en-US" sz="1350" dirty="0">
              <a:latin typeface="+mn-lt"/>
              <a:ea typeface="+mn-ea"/>
            </a:endParaRPr>
          </a:p>
        </p:txBody>
      </p:sp>
      <p:sp>
        <p:nvSpPr>
          <p:cNvPr id="59" name="文本框 58"/>
          <p:cNvSpPr txBox="1"/>
          <p:nvPr/>
        </p:nvSpPr>
        <p:spPr>
          <a:xfrm>
            <a:off x="1809839" y="2517618"/>
            <a:ext cx="1115833" cy="300082"/>
          </a:xfrm>
          <a:prstGeom prst="rect">
            <a:avLst/>
          </a:prstGeom>
          <a:noFill/>
        </p:spPr>
        <p:txBody>
          <a:bodyPr wrap="square">
            <a:spAutoFit/>
          </a:bodyPr>
          <a:lstStyle/>
          <a:p>
            <a:pPr algn="ctr" defTabSz="685754" eaLnBrk="1" fontAlgn="auto" hangingPunct="1">
              <a:spcBef>
                <a:spcPts val="0"/>
              </a:spcBef>
              <a:spcAft>
                <a:spcPts val="0"/>
              </a:spcAft>
              <a:defRPr/>
            </a:pPr>
            <a:r>
              <a:rPr lang="en-US" altLang="zh-CN" sz="1350" dirty="0" smtClean="0">
                <a:latin typeface="+mn-lt"/>
                <a:ea typeface="+mn-ea"/>
              </a:rPr>
              <a:t>2002-2007</a:t>
            </a:r>
            <a:endParaRPr lang="zh-CN" altLang="en-US" sz="1350" dirty="0">
              <a:latin typeface="+mn-lt"/>
              <a:ea typeface="+mn-ea"/>
            </a:endParaRPr>
          </a:p>
        </p:txBody>
      </p:sp>
      <p:sp>
        <p:nvSpPr>
          <p:cNvPr id="60" name="文本框 59"/>
          <p:cNvSpPr txBox="1"/>
          <p:nvPr/>
        </p:nvSpPr>
        <p:spPr>
          <a:xfrm>
            <a:off x="3327200" y="3109890"/>
            <a:ext cx="1144587" cy="300082"/>
          </a:xfrm>
          <a:prstGeom prst="rect">
            <a:avLst/>
          </a:prstGeom>
          <a:noFill/>
        </p:spPr>
        <p:txBody>
          <a:bodyPr wrap="square">
            <a:spAutoFit/>
          </a:bodyPr>
          <a:lstStyle/>
          <a:p>
            <a:pPr algn="ctr" defTabSz="685754" eaLnBrk="1" fontAlgn="auto" hangingPunct="1">
              <a:spcBef>
                <a:spcPts val="0"/>
              </a:spcBef>
              <a:spcAft>
                <a:spcPts val="0"/>
              </a:spcAft>
              <a:defRPr/>
            </a:pPr>
            <a:r>
              <a:rPr lang="en-US" altLang="zh-CN" sz="1350" dirty="0" smtClean="0">
                <a:latin typeface="+mn-lt"/>
                <a:ea typeface="+mn-ea"/>
              </a:rPr>
              <a:t>2007</a:t>
            </a:r>
            <a:r>
              <a:rPr lang="zh-CN" altLang="en-US" sz="1350" dirty="0" smtClean="0">
                <a:latin typeface="+mn-lt"/>
                <a:ea typeface="+mn-ea"/>
              </a:rPr>
              <a:t>年以后</a:t>
            </a:r>
            <a:endParaRPr lang="zh-CN" altLang="en-US" sz="1350" dirty="0">
              <a:latin typeface="+mn-lt"/>
              <a:ea typeface="+mn-ea"/>
            </a:endParaRPr>
          </a:p>
        </p:txBody>
      </p:sp>
      <p:sp>
        <p:nvSpPr>
          <p:cNvPr id="62" name="文本框 61"/>
          <p:cNvSpPr txBox="1"/>
          <p:nvPr/>
        </p:nvSpPr>
        <p:spPr>
          <a:xfrm>
            <a:off x="4906963" y="2549525"/>
            <a:ext cx="619125" cy="300038"/>
          </a:xfrm>
          <a:prstGeom prst="rect">
            <a:avLst/>
          </a:prstGeom>
          <a:noFill/>
        </p:spPr>
        <p:txBody>
          <a:bodyPr>
            <a:spAutoFit/>
          </a:bodyPr>
          <a:lstStyle/>
          <a:p>
            <a:pPr algn="ctr" defTabSz="685754" eaLnBrk="1" fontAlgn="auto" hangingPunct="1">
              <a:spcBef>
                <a:spcPts val="0"/>
              </a:spcBef>
              <a:spcAft>
                <a:spcPts val="0"/>
              </a:spcAft>
              <a:defRPr/>
            </a:pPr>
            <a:r>
              <a:rPr lang="en-US" altLang="zh-CN" sz="1350" dirty="0" smtClean="0">
                <a:latin typeface="+mn-lt"/>
                <a:ea typeface="+mn-ea"/>
              </a:rPr>
              <a:t>2013</a:t>
            </a:r>
            <a:endParaRPr lang="zh-CN" altLang="en-US" sz="1350" dirty="0">
              <a:latin typeface="+mn-lt"/>
              <a:ea typeface="+mn-ea"/>
            </a:endParaRPr>
          </a:p>
        </p:txBody>
      </p:sp>
    </p:spTree>
    <p:custDataLst>
      <p:tags r:id="rId1"/>
    </p:custData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600"/>
                                        <p:tgtEl>
                                          <p:spTgt spid="56"/>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800" fill="hold"/>
                                        <p:tgtEl>
                                          <p:spTgt spid="56"/>
                                        </p:tgtEl>
                                        <p:attrNameLst>
                                          <p:attrName>ppt_x</p:attrName>
                                          <p:attrName>ppt_y</p:attrName>
                                        </p:attrNameLst>
                                      </p:cBhvr>
                                      <p:rCtr x="2770" y="0"/>
                                    </p:animMotion>
                                  </p:childTnLst>
                                </p:cTn>
                              </p:par>
                            </p:childTnLst>
                          </p:cTn>
                        </p:par>
                        <p:par>
                          <p:cTn id="10" fill="hold" nodeType="afterGroup">
                            <p:stCondLst>
                              <p:cond delay="80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nodeType="afterGroup">
                            <p:stCondLst>
                              <p:cond delay="13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125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par>
                          <p:cTn id="33" fill="hold" nodeType="afterGroup">
                            <p:stCondLst>
                              <p:cond delay="3050"/>
                            </p:stCondLst>
                            <p:childTnLst>
                              <p:par>
                                <p:cTn id="34" presetID="22" presetClass="entr" presetSubtype="4"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par>
                                <p:cTn id="37" presetID="2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down)">
                                      <p:cBhvr>
                                        <p:cTn id="42" dur="500"/>
                                        <p:tgtEl>
                                          <p:spTgt spid="22"/>
                                        </p:tgtEl>
                                      </p:cBhvr>
                                    </p:animEffect>
                                  </p:childTnLst>
                                </p:cTn>
                              </p:par>
                              <p:par>
                                <p:cTn id="43" presetID="22" presetClass="entr" presetSubtype="1"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wipe(up)">
                                      <p:cBhvr>
                                        <p:cTn id="45" dur="500"/>
                                        <p:tgtEl>
                                          <p:spTgt spid="48"/>
                                        </p:tgtEl>
                                      </p:cBhvr>
                                    </p:animEffect>
                                  </p:childTnLst>
                                </p:cTn>
                              </p:par>
                              <p:par>
                                <p:cTn id="46" presetID="22" presetClass="entr" presetSubtype="1" fill="hold"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up)">
                                      <p:cBhvr>
                                        <p:cTn id="48" dur="500"/>
                                        <p:tgtEl>
                                          <p:spTgt spid="51"/>
                                        </p:tgtEl>
                                      </p:cBhvr>
                                    </p:animEffect>
                                  </p:childTnLst>
                                </p:cTn>
                              </p:par>
                              <p:par>
                                <p:cTn id="49" presetID="22" presetClass="entr" presetSubtype="1"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up)">
                                      <p:cBhvr>
                                        <p:cTn id="51" dur="500"/>
                                        <p:tgtEl>
                                          <p:spTgt spid="52"/>
                                        </p:tgtEl>
                                      </p:cBhvr>
                                    </p:animEffect>
                                  </p:childTnLst>
                                </p:cTn>
                              </p:par>
                            </p:childTnLst>
                          </p:cTn>
                        </p:par>
                        <p:par>
                          <p:cTn id="52" fill="hold" nodeType="afterGroup">
                            <p:stCondLst>
                              <p:cond delay="3550"/>
                            </p:stCondLst>
                            <p:childTnLst>
                              <p:par>
                                <p:cTn id="53" presetID="2" presetClass="entr" presetSubtype="1" decel="100000" fill="hold" nodeType="afterEffect">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500" fill="hold"/>
                                        <p:tgtEl>
                                          <p:spTgt spid="45"/>
                                        </p:tgtEl>
                                        <p:attrNameLst>
                                          <p:attrName>ppt_x</p:attrName>
                                        </p:attrNameLst>
                                      </p:cBhvr>
                                      <p:tavLst>
                                        <p:tav tm="0">
                                          <p:val>
                                            <p:strVal val="#ppt_x"/>
                                          </p:val>
                                        </p:tav>
                                        <p:tav tm="100000">
                                          <p:val>
                                            <p:strVal val="#ppt_x"/>
                                          </p:val>
                                        </p:tav>
                                      </p:tavLst>
                                    </p:anim>
                                    <p:anim calcmode="lin" valueType="num">
                                      <p:cBhvr additive="base">
                                        <p:cTn id="56" dur="500" fill="hold"/>
                                        <p:tgtEl>
                                          <p:spTgt spid="45"/>
                                        </p:tgtEl>
                                        <p:attrNameLst>
                                          <p:attrName>ppt_y</p:attrName>
                                        </p:attrNameLst>
                                      </p:cBhvr>
                                      <p:tavLst>
                                        <p:tav tm="0">
                                          <p:val>
                                            <p:strVal val="0-#ppt_h/2"/>
                                          </p:val>
                                        </p:tav>
                                        <p:tav tm="100000">
                                          <p:val>
                                            <p:strVal val="#ppt_y"/>
                                          </p:val>
                                        </p:tav>
                                      </p:tavLst>
                                    </p:anim>
                                  </p:childTnLst>
                                </p:cTn>
                              </p:par>
                              <p:par>
                                <p:cTn id="57" presetID="2" presetClass="entr" presetSubtype="1" decel="10000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additive="base">
                                        <p:cTn id="59" dur="500" fill="hold"/>
                                        <p:tgtEl>
                                          <p:spTgt spid="40"/>
                                        </p:tgtEl>
                                        <p:attrNameLst>
                                          <p:attrName>ppt_x</p:attrName>
                                        </p:attrNameLst>
                                      </p:cBhvr>
                                      <p:tavLst>
                                        <p:tav tm="0">
                                          <p:val>
                                            <p:strVal val="#ppt_x"/>
                                          </p:val>
                                        </p:tav>
                                        <p:tav tm="100000">
                                          <p:val>
                                            <p:strVal val="#ppt_x"/>
                                          </p:val>
                                        </p:tav>
                                      </p:tavLst>
                                    </p:anim>
                                    <p:anim calcmode="lin" valueType="num">
                                      <p:cBhvr additive="base">
                                        <p:cTn id="60" dur="500" fill="hold"/>
                                        <p:tgtEl>
                                          <p:spTgt spid="40"/>
                                        </p:tgtEl>
                                        <p:attrNameLst>
                                          <p:attrName>ppt_y</p:attrName>
                                        </p:attrNameLst>
                                      </p:cBhvr>
                                      <p:tavLst>
                                        <p:tav tm="0">
                                          <p:val>
                                            <p:strVal val="0-#ppt_h/2"/>
                                          </p:val>
                                        </p:tav>
                                        <p:tav tm="100000">
                                          <p:val>
                                            <p:strVal val="#ppt_y"/>
                                          </p:val>
                                        </p:tav>
                                      </p:tavLst>
                                    </p:anim>
                                  </p:childTnLst>
                                </p:cTn>
                              </p:par>
                              <p:par>
                                <p:cTn id="61" presetID="2" presetClass="entr" presetSubtype="1" decel="10000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ppt_x"/>
                                          </p:val>
                                        </p:tav>
                                        <p:tav tm="100000">
                                          <p:val>
                                            <p:strVal val="#ppt_x"/>
                                          </p:val>
                                        </p:tav>
                                      </p:tavLst>
                                    </p:anim>
                                    <p:anim calcmode="lin" valueType="num">
                                      <p:cBhvr additive="base">
                                        <p:cTn id="64" dur="500" fill="hold"/>
                                        <p:tgtEl>
                                          <p:spTgt spid="37"/>
                                        </p:tgtEl>
                                        <p:attrNameLst>
                                          <p:attrName>ppt_y</p:attrName>
                                        </p:attrNameLst>
                                      </p:cBhvr>
                                      <p:tavLst>
                                        <p:tav tm="0">
                                          <p:val>
                                            <p:strVal val="0-#ppt_h/2"/>
                                          </p:val>
                                        </p:tav>
                                        <p:tav tm="100000">
                                          <p:val>
                                            <p:strVal val="#ppt_y"/>
                                          </p:val>
                                        </p:tav>
                                      </p:tavLst>
                                    </p:anim>
                                  </p:childTnLst>
                                </p:cTn>
                              </p:par>
                              <p:par>
                                <p:cTn id="65" presetID="2" presetClass="entr" presetSubtype="4" decel="100000"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ppt_x"/>
                                          </p:val>
                                        </p:tav>
                                        <p:tav tm="100000">
                                          <p:val>
                                            <p:strVal val="#ppt_x"/>
                                          </p:val>
                                        </p:tav>
                                      </p:tavLst>
                                    </p:anim>
                                    <p:anim calcmode="lin" valueType="num">
                                      <p:cBhvr additive="base">
                                        <p:cTn id="68" dur="500" fill="hold"/>
                                        <p:tgtEl>
                                          <p:spTgt spid="6"/>
                                        </p:tgtEl>
                                        <p:attrNameLst>
                                          <p:attrName>ppt_y</p:attrName>
                                        </p:attrNameLst>
                                      </p:cBhvr>
                                      <p:tavLst>
                                        <p:tav tm="0">
                                          <p:val>
                                            <p:strVal val="1+#ppt_h/2"/>
                                          </p:val>
                                        </p:tav>
                                        <p:tav tm="100000">
                                          <p:val>
                                            <p:strVal val="#ppt_y"/>
                                          </p:val>
                                        </p:tav>
                                      </p:tavLst>
                                    </p:anim>
                                  </p:childTnLst>
                                </p:cTn>
                              </p:par>
                              <p:par>
                                <p:cTn id="69" presetID="2" presetClass="entr" presetSubtype="4" decel="10000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additive="base">
                                        <p:cTn id="71" dur="500" fill="hold"/>
                                        <p:tgtEl>
                                          <p:spTgt spid="32"/>
                                        </p:tgtEl>
                                        <p:attrNameLst>
                                          <p:attrName>ppt_x</p:attrName>
                                        </p:attrNameLst>
                                      </p:cBhvr>
                                      <p:tavLst>
                                        <p:tav tm="0">
                                          <p:val>
                                            <p:strVal val="#ppt_x"/>
                                          </p:val>
                                        </p:tav>
                                        <p:tav tm="100000">
                                          <p:val>
                                            <p:strVal val="#ppt_x"/>
                                          </p:val>
                                        </p:tav>
                                      </p:tavLst>
                                    </p:anim>
                                    <p:anim calcmode="lin" valueType="num">
                                      <p:cBhvr additive="base">
                                        <p:cTn id="72" dur="500" fill="hold"/>
                                        <p:tgtEl>
                                          <p:spTgt spid="32"/>
                                        </p:tgtEl>
                                        <p:attrNameLst>
                                          <p:attrName>ppt_y</p:attrName>
                                        </p:attrNameLst>
                                      </p:cBhvr>
                                      <p:tavLst>
                                        <p:tav tm="0">
                                          <p:val>
                                            <p:strVal val="1+#ppt_h/2"/>
                                          </p:val>
                                        </p:tav>
                                        <p:tav tm="100000">
                                          <p:val>
                                            <p:strVal val="#ppt_y"/>
                                          </p:val>
                                        </p:tav>
                                      </p:tavLst>
                                    </p:anim>
                                  </p:childTnLst>
                                </p:cTn>
                              </p:par>
                              <p:par>
                                <p:cTn id="73" presetID="2" presetClass="entr" presetSubtype="4" decel="100000" fill="hold" nodeType="withEffect">
                                  <p:stCondLst>
                                    <p:cond delay="0"/>
                                  </p:stCondLst>
                                  <p:childTnLst>
                                    <p:set>
                                      <p:cBhvr>
                                        <p:cTn id="74" dur="1" fill="hold">
                                          <p:stCondLst>
                                            <p:cond delay="0"/>
                                          </p:stCondLst>
                                        </p:cTn>
                                        <p:tgtEl>
                                          <p:spTgt spid="53"/>
                                        </p:tgtEl>
                                        <p:attrNameLst>
                                          <p:attrName>style.visibility</p:attrName>
                                        </p:attrNameLst>
                                      </p:cBhvr>
                                      <p:to>
                                        <p:strVal val="visible"/>
                                      </p:to>
                                    </p:set>
                                    <p:anim calcmode="lin" valueType="num">
                                      <p:cBhvr additive="base">
                                        <p:cTn id="75" dur="500" fill="hold"/>
                                        <p:tgtEl>
                                          <p:spTgt spid="53"/>
                                        </p:tgtEl>
                                        <p:attrNameLst>
                                          <p:attrName>ppt_x</p:attrName>
                                        </p:attrNameLst>
                                      </p:cBhvr>
                                      <p:tavLst>
                                        <p:tav tm="0">
                                          <p:val>
                                            <p:strVal val="#ppt_x"/>
                                          </p:val>
                                        </p:tav>
                                        <p:tav tm="100000">
                                          <p:val>
                                            <p:strVal val="#ppt_x"/>
                                          </p:val>
                                        </p:tav>
                                      </p:tavLst>
                                    </p:anim>
                                    <p:anim calcmode="lin" valueType="num">
                                      <p:cBhvr additive="base">
                                        <p:cTn id="76" dur="500" fill="hold"/>
                                        <p:tgtEl>
                                          <p:spTgt spid="53"/>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additive="base">
                                        <p:cTn id="79" dur="500" fill="hold"/>
                                        <p:tgtEl>
                                          <p:spTgt spid="16"/>
                                        </p:tgtEl>
                                        <p:attrNameLst>
                                          <p:attrName>ppt_x</p:attrName>
                                        </p:attrNameLst>
                                      </p:cBhvr>
                                      <p:tavLst>
                                        <p:tav tm="0">
                                          <p:val>
                                            <p:strVal val="#ppt_x"/>
                                          </p:val>
                                        </p:tav>
                                        <p:tav tm="100000">
                                          <p:val>
                                            <p:strVal val="#ppt_x"/>
                                          </p:val>
                                        </p:tav>
                                      </p:tavLst>
                                    </p:anim>
                                    <p:anim calcmode="lin" valueType="num">
                                      <p:cBhvr additive="base">
                                        <p:cTn id="80" dur="500" fill="hold"/>
                                        <p:tgtEl>
                                          <p:spTgt spid="16"/>
                                        </p:tgtEl>
                                        <p:attrNameLst>
                                          <p:attrName>ppt_y</p:attrName>
                                        </p:attrNameLst>
                                      </p:cBhvr>
                                      <p:tavLst>
                                        <p:tav tm="0">
                                          <p:val>
                                            <p:strVal val="1+#ppt_h/2"/>
                                          </p:val>
                                        </p:tav>
                                        <p:tav tm="100000">
                                          <p:val>
                                            <p:strVal val="#ppt_y"/>
                                          </p:val>
                                        </p:tav>
                                      </p:tavLst>
                                    </p:anim>
                                  </p:childTnLst>
                                </p:cTn>
                              </p:par>
                              <p:par>
                                <p:cTn id="81" presetID="2" presetClass="entr" presetSubtype="1" decel="10000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anim calcmode="lin" valueType="num">
                                      <p:cBhvr additive="base">
                                        <p:cTn id="83" dur="500" fill="hold"/>
                                        <p:tgtEl>
                                          <p:spTgt spid="59"/>
                                        </p:tgtEl>
                                        <p:attrNameLst>
                                          <p:attrName>ppt_x</p:attrName>
                                        </p:attrNameLst>
                                      </p:cBhvr>
                                      <p:tavLst>
                                        <p:tav tm="0">
                                          <p:val>
                                            <p:strVal val="#ppt_x"/>
                                          </p:val>
                                        </p:tav>
                                        <p:tav tm="100000">
                                          <p:val>
                                            <p:strVal val="#ppt_x"/>
                                          </p:val>
                                        </p:tav>
                                      </p:tavLst>
                                    </p:anim>
                                    <p:anim calcmode="lin" valueType="num">
                                      <p:cBhvr additive="base">
                                        <p:cTn id="84" dur="500" fill="hold"/>
                                        <p:tgtEl>
                                          <p:spTgt spid="59"/>
                                        </p:tgtEl>
                                        <p:attrNameLst>
                                          <p:attrName>ppt_y</p:attrName>
                                        </p:attrNameLst>
                                      </p:cBhvr>
                                      <p:tavLst>
                                        <p:tav tm="0">
                                          <p:val>
                                            <p:strVal val="0-#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anim calcmode="lin" valueType="num">
                                      <p:cBhvr additive="base">
                                        <p:cTn id="87" dur="500" fill="hold"/>
                                        <p:tgtEl>
                                          <p:spTgt spid="60"/>
                                        </p:tgtEl>
                                        <p:attrNameLst>
                                          <p:attrName>ppt_x</p:attrName>
                                        </p:attrNameLst>
                                      </p:cBhvr>
                                      <p:tavLst>
                                        <p:tav tm="0">
                                          <p:val>
                                            <p:strVal val="#ppt_x"/>
                                          </p:val>
                                        </p:tav>
                                        <p:tav tm="100000">
                                          <p:val>
                                            <p:strVal val="#ppt_x"/>
                                          </p:val>
                                        </p:tav>
                                      </p:tavLst>
                                    </p:anim>
                                    <p:anim calcmode="lin" valueType="num">
                                      <p:cBhvr additive="base">
                                        <p:cTn id="88" dur="500" fill="hold"/>
                                        <p:tgtEl>
                                          <p:spTgt spid="60"/>
                                        </p:tgtEl>
                                        <p:attrNameLst>
                                          <p:attrName>ppt_y</p:attrName>
                                        </p:attrNameLst>
                                      </p:cBhvr>
                                      <p:tavLst>
                                        <p:tav tm="0">
                                          <p:val>
                                            <p:strVal val="1+#ppt_h/2"/>
                                          </p:val>
                                        </p:tav>
                                        <p:tav tm="100000">
                                          <p:val>
                                            <p:strVal val="#ppt_y"/>
                                          </p:val>
                                        </p:tav>
                                      </p:tavLst>
                                    </p:anim>
                                  </p:childTnLst>
                                </p:cTn>
                              </p:par>
                              <p:par>
                                <p:cTn id="89" presetID="2" presetClass="entr" presetSubtype="1" decel="100000"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anim calcmode="lin" valueType="num">
                                      <p:cBhvr additive="base">
                                        <p:cTn id="91" dur="500" fill="hold"/>
                                        <p:tgtEl>
                                          <p:spTgt spid="62"/>
                                        </p:tgtEl>
                                        <p:attrNameLst>
                                          <p:attrName>ppt_x</p:attrName>
                                        </p:attrNameLst>
                                      </p:cBhvr>
                                      <p:tavLst>
                                        <p:tav tm="0">
                                          <p:val>
                                            <p:strVal val="#ppt_x"/>
                                          </p:val>
                                        </p:tav>
                                        <p:tav tm="100000">
                                          <p:val>
                                            <p:strVal val="#ppt_x"/>
                                          </p:val>
                                        </p:tav>
                                      </p:tavLst>
                                    </p:anim>
                                    <p:anim calcmode="lin" valueType="num">
                                      <p:cBhvr additive="base">
                                        <p:cTn id="92" dur="500" fill="hold"/>
                                        <p:tgtEl>
                                          <p:spTgt spid="6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1" grpId="0" animBg="1"/>
      <p:bldP spid="11" grpId="0" animBg="1"/>
      <p:bldP spid="42" grpId="0" animBg="1"/>
      <p:bldP spid="5" grpId="0" animBg="1"/>
      <p:bldP spid="49" grpId="0" animBg="1"/>
      <p:bldP spid="16" grpId="0"/>
      <p:bldP spid="59" grpId="0"/>
      <p:bldP spid="60" grpId="0"/>
      <p:bldP spid="6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11"/>
          <p:cNvSpPr/>
          <p:nvPr/>
        </p:nvSpPr>
        <p:spPr>
          <a:xfrm>
            <a:off x="0" y="3446463"/>
            <a:ext cx="9144000" cy="1982787"/>
          </a:xfrm>
          <a:prstGeom prst="rect">
            <a:avLst/>
          </a:prstGeom>
          <a:solidFill>
            <a:schemeClr val="accent1">
              <a:lumMod val="75000"/>
            </a:schemeClr>
          </a:solidFill>
          <a:ln>
            <a:noFill/>
          </a:ln>
        </p:spPr>
        <p:style>
          <a:lnRef idx="1">
            <a:schemeClr val="accent6"/>
          </a:lnRef>
          <a:fillRef idx="2">
            <a:schemeClr val="accent6"/>
          </a:fillRef>
          <a:effectRef idx="1">
            <a:schemeClr val="accent6"/>
          </a:effectRef>
          <a:fontRef idx="minor">
            <a:schemeClr val="dk1"/>
          </a:fontRef>
        </p:style>
        <p:txBody>
          <a:bodyPr anchor="ctr"/>
          <a:lstStyle/>
          <a:p>
            <a:pPr algn="ctr" defTabSz="685754" eaLnBrk="1" fontAlgn="auto" hangingPunct="1">
              <a:spcBef>
                <a:spcPts val="0"/>
              </a:spcBef>
              <a:spcAft>
                <a:spcPts val="0"/>
              </a:spcAft>
              <a:defRPr/>
            </a:pPr>
            <a:endParaRPr lang="id-ID" sz="1350"/>
          </a:p>
        </p:txBody>
      </p:sp>
      <p:grpSp>
        <p:nvGrpSpPr>
          <p:cNvPr id="3" name="Group 187"/>
          <p:cNvGrpSpPr>
            <a:grpSpLocks/>
          </p:cNvGrpSpPr>
          <p:nvPr/>
        </p:nvGrpSpPr>
        <p:grpSpPr bwMode="auto">
          <a:xfrm>
            <a:off x="4904637" y="3530175"/>
            <a:ext cx="3449637" cy="1572490"/>
            <a:chOff x="5072066" y="3446772"/>
            <a:chExt cx="3448847" cy="1571887"/>
          </a:xfrm>
        </p:grpSpPr>
        <p:sp>
          <p:nvSpPr>
            <p:cNvPr id="10" name="Rectangle 9"/>
            <p:cNvSpPr/>
            <p:nvPr/>
          </p:nvSpPr>
          <p:spPr>
            <a:xfrm>
              <a:off x="5072066" y="3714956"/>
              <a:ext cx="3448847" cy="1303703"/>
            </a:xfrm>
            <a:prstGeom prst="rect">
              <a:avLst/>
            </a:prstGeom>
          </p:spPr>
          <p:txBody>
            <a:bodyPr>
              <a:spAutoFit/>
            </a:bodyPr>
            <a:lstStyle/>
            <a:p>
              <a:pPr defTabSz="685754" eaLnBrk="1" fontAlgn="auto" hangingPunct="1">
                <a:lnSpc>
                  <a:spcPct val="150000"/>
                </a:lnSpc>
                <a:spcBef>
                  <a:spcPts val="0"/>
                </a:spcBef>
                <a:spcAft>
                  <a:spcPts val="0"/>
                </a:spcAft>
                <a:defRPr/>
              </a:pPr>
              <a:r>
                <a:rPr lang="zh-CN" altLang="en-US" sz="1050" dirty="0">
                  <a:solidFill>
                    <a:schemeClr val="bg1"/>
                  </a:solidFill>
                  <a:latin typeface="+mn-lt"/>
                  <a:ea typeface="+mn-ea"/>
                </a:rPr>
                <a:t>中国互联网招聘市场处于</a:t>
              </a:r>
              <a:r>
                <a:rPr lang="zh-CN" altLang="en-US" sz="1050" b="1" dirty="0">
                  <a:solidFill>
                    <a:schemeClr val="bg1"/>
                  </a:solidFill>
                  <a:latin typeface="+mn-lt"/>
                  <a:ea typeface="+mn-ea"/>
                </a:rPr>
                <a:t>相对稳定增长的发展局面</a:t>
              </a:r>
              <a:r>
                <a:rPr lang="zh-CN" altLang="en-US" sz="1050" dirty="0">
                  <a:solidFill>
                    <a:schemeClr val="bg1"/>
                  </a:solidFill>
                  <a:latin typeface="+mn-lt"/>
                  <a:ea typeface="+mn-ea"/>
                </a:rPr>
                <a:t>，整体市场规模将保持稳定增长态势，根据</a:t>
              </a:r>
              <a:r>
                <a:rPr lang="en-US" altLang="zh-CN" sz="1050" dirty="0" err="1">
                  <a:solidFill>
                    <a:schemeClr val="bg1"/>
                  </a:solidFill>
                  <a:latin typeface="+mn-lt"/>
                  <a:ea typeface="+mn-ea"/>
                </a:rPr>
                <a:t>Analysys</a:t>
              </a:r>
              <a:r>
                <a:rPr lang="zh-CN" altLang="en-US" sz="1050" dirty="0">
                  <a:solidFill>
                    <a:schemeClr val="bg1"/>
                  </a:solidFill>
                  <a:latin typeface="+mn-lt"/>
                  <a:ea typeface="+mn-ea"/>
                </a:rPr>
                <a:t>易观智库的监测，</a:t>
              </a:r>
              <a:r>
                <a:rPr lang="en-US" altLang="zh-CN" sz="1050" dirty="0">
                  <a:solidFill>
                    <a:schemeClr val="bg1"/>
                  </a:solidFill>
                  <a:latin typeface="+mn-lt"/>
                  <a:ea typeface="+mn-ea"/>
                </a:rPr>
                <a:t>2016</a:t>
              </a:r>
              <a:r>
                <a:rPr lang="zh-CN" altLang="en-US" sz="1050" dirty="0">
                  <a:solidFill>
                    <a:schemeClr val="bg1"/>
                  </a:solidFill>
                  <a:latin typeface="+mn-lt"/>
                  <a:ea typeface="+mn-ea"/>
                </a:rPr>
                <a:t>年，中国互联网招聘市场规模将达到</a:t>
              </a:r>
              <a:r>
                <a:rPr lang="en-US" altLang="zh-CN" sz="1050" dirty="0">
                  <a:solidFill>
                    <a:schemeClr val="bg1"/>
                  </a:solidFill>
                  <a:latin typeface="+mn-lt"/>
                  <a:ea typeface="+mn-ea"/>
                </a:rPr>
                <a:t>46.1</a:t>
              </a:r>
              <a:r>
                <a:rPr lang="zh-CN" altLang="en-US" sz="1050" dirty="0">
                  <a:solidFill>
                    <a:schemeClr val="bg1"/>
                  </a:solidFill>
                  <a:latin typeface="+mn-lt"/>
                  <a:ea typeface="+mn-ea"/>
                </a:rPr>
                <a:t>亿元，与去年相比增长</a:t>
              </a:r>
              <a:r>
                <a:rPr lang="en-US" altLang="zh-CN" sz="1050" dirty="0">
                  <a:solidFill>
                    <a:schemeClr val="bg1"/>
                  </a:solidFill>
                  <a:latin typeface="+mn-lt"/>
                  <a:ea typeface="+mn-ea"/>
                </a:rPr>
                <a:t>18.8%</a:t>
              </a:r>
              <a:r>
                <a:rPr lang="zh-CN" altLang="en-US" sz="1050" dirty="0">
                  <a:solidFill>
                    <a:schemeClr val="bg1"/>
                  </a:solidFill>
                  <a:latin typeface="+mn-lt"/>
                  <a:ea typeface="+mn-ea"/>
                </a:rPr>
                <a:t>，预计到</a:t>
              </a:r>
              <a:r>
                <a:rPr lang="en-US" altLang="zh-CN" sz="1050" dirty="0">
                  <a:solidFill>
                    <a:schemeClr val="bg1"/>
                  </a:solidFill>
                  <a:latin typeface="+mn-lt"/>
                  <a:ea typeface="+mn-ea"/>
                </a:rPr>
                <a:t>2018</a:t>
              </a:r>
              <a:r>
                <a:rPr lang="zh-CN" altLang="en-US" sz="1050" dirty="0">
                  <a:solidFill>
                    <a:schemeClr val="bg1"/>
                  </a:solidFill>
                  <a:latin typeface="+mn-lt"/>
                  <a:ea typeface="+mn-ea"/>
                </a:rPr>
                <a:t>年，这一数字将达到</a:t>
              </a:r>
              <a:r>
                <a:rPr lang="en-US" altLang="zh-CN" sz="1050" dirty="0">
                  <a:solidFill>
                    <a:schemeClr val="bg1"/>
                  </a:solidFill>
                  <a:latin typeface="+mn-lt"/>
                  <a:ea typeface="+mn-ea"/>
                </a:rPr>
                <a:t>63.7</a:t>
              </a:r>
              <a:r>
                <a:rPr lang="zh-CN" altLang="en-US" sz="1050" dirty="0">
                  <a:solidFill>
                    <a:schemeClr val="bg1"/>
                  </a:solidFill>
                  <a:latin typeface="+mn-lt"/>
                  <a:ea typeface="+mn-ea"/>
                </a:rPr>
                <a:t>亿元。</a:t>
              </a:r>
              <a:endParaRPr lang="id-ID" sz="1050" dirty="0">
                <a:solidFill>
                  <a:schemeClr val="bg1"/>
                </a:solidFill>
                <a:latin typeface="+mn-lt"/>
                <a:ea typeface="Open Sans Light" pitchFamily="34" charset="0"/>
                <a:cs typeface="Open Sans Light" pitchFamily="34" charset="0"/>
              </a:endParaRPr>
            </a:p>
          </p:txBody>
        </p:sp>
        <p:sp>
          <p:nvSpPr>
            <p:cNvPr id="15466" name="Rectangle 100"/>
            <p:cNvSpPr>
              <a:spLocks noChangeArrowheads="1"/>
            </p:cNvSpPr>
            <p:nvPr/>
          </p:nvSpPr>
          <p:spPr bwMode="auto">
            <a:xfrm>
              <a:off x="5072066" y="3446772"/>
              <a:ext cx="902604" cy="307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b="1" dirty="0" smtClean="0">
                  <a:solidFill>
                    <a:schemeClr val="bg1"/>
                  </a:solidFill>
                  <a:ea typeface="Open Sans"/>
                  <a:cs typeface="Open Sans"/>
                </a:rPr>
                <a:t>市场规模</a:t>
              </a:r>
              <a:endParaRPr lang="en-US" altLang="zh-CN" sz="1400" b="1" dirty="0">
                <a:solidFill>
                  <a:schemeClr val="bg1"/>
                </a:solidFill>
                <a:ea typeface="Open Sans"/>
                <a:cs typeface="Open Sans"/>
              </a:endParaRPr>
            </a:p>
          </p:txBody>
        </p:sp>
      </p:grpSp>
      <p:grpSp>
        <p:nvGrpSpPr>
          <p:cNvPr id="367" name="Group 846"/>
          <p:cNvGrpSpPr>
            <a:grpSpLocks noChangeAspect="1"/>
          </p:cNvGrpSpPr>
          <p:nvPr/>
        </p:nvGrpSpPr>
        <p:grpSpPr bwMode="auto">
          <a:xfrm>
            <a:off x="1294327" y="3903809"/>
            <a:ext cx="1793272" cy="1239691"/>
            <a:chOff x="2471" y="1335"/>
            <a:chExt cx="825" cy="570"/>
          </a:xfrm>
        </p:grpSpPr>
        <p:sp>
          <p:nvSpPr>
            <p:cNvPr id="368" name="Freeform 847"/>
            <p:cNvSpPr>
              <a:spLocks/>
            </p:cNvSpPr>
            <p:nvPr/>
          </p:nvSpPr>
          <p:spPr bwMode="auto">
            <a:xfrm>
              <a:off x="2731" y="1734"/>
              <a:ext cx="231" cy="9"/>
            </a:xfrm>
            <a:custGeom>
              <a:avLst/>
              <a:gdLst>
                <a:gd name="T0" fmla="*/ 0 w 97"/>
                <a:gd name="T1" fmla="*/ 0 h 4"/>
                <a:gd name="T2" fmla="*/ 5 w 97"/>
                <a:gd name="T3" fmla="*/ 4 h 4"/>
                <a:gd name="T4" fmla="*/ 92 w 97"/>
                <a:gd name="T5" fmla="*/ 4 h 4"/>
                <a:gd name="T6" fmla="*/ 97 w 97"/>
                <a:gd name="T7" fmla="*/ 0 h 4"/>
                <a:gd name="T8" fmla="*/ 0 w 97"/>
                <a:gd name="T9" fmla="*/ 0 h 4"/>
              </a:gdLst>
              <a:ahLst/>
              <a:cxnLst>
                <a:cxn ang="0">
                  <a:pos x="T0" y="T1"/>
                </a:cxn>
                <a:cxn ang="0">
                  <a:pos x="T2" y="T3"/>
                </a:cxn>
                <a:cxn ang="0">
                  <a:pos x="T4" y="T5"/>
                </a:cxn>
                <a:cxn ang="0">
                  <a:pos x="T6" y="T7"/>
                </a:cxn>
                <a:cxn ang="0">
                  <a:pos x="T8" y="T9"/>
                </a:cxn>
              </a:cxnLst>
              <a:rect l="0" t="0" r="r" b="b"/>
              <a:pathLst>
                <a:path w="97" h="4">
                  <a:moveTo>
                    <a:pt x="0" y="0"/>
                  </a:moveTo>
                  <a:cubicBezTo>
                    <a:pt x="1" y="2"/>
                    <a:pt x="2" y="4"/>
                    <a:pt x="5" y="4"/>
                  </a:cubicBezTo>
                  <a:cubicBezTo>
                    <a:pt x="92" y="4"/>
                    <a:pt x="92" y="4"/>
                    <a:pt x="92" y="4"/>
                  </a:cubicBezTo>
                  <a:cubicBezTo>
                    <a:pt x="95" y="4"/>
                    <a:pt x="96" y="2"/>
                    <a:pt x="97" y="0"/>
                  </a:cubicBez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9" name="Freeform 848"/>
            <p:cNvSpPr>
              <a:spLocks/>
            </p:cNvSpPr>
            <p:nvPr/>
          </p:nvSpPr>
          <p:spPr bwMode="auto">
            <a:xfrm>
              <a:off x="2533" y="1335"/>
              <a:ext cx="627" cy="396"/>
            </a:xfrm>
            <a:custGeom>
              <a:avLst/>
              <a:gdLst>
                <a:gd name="T0" fmla="*/ 6 w 263"/>
                <a:gd name="T1" fmla="*/ 166 h 166"/>
                <a:gd name="T2" fmla="*/ 257 w 263"/>
                <a:gd name="T3" fmla="*/ 166 h 166"/>
                <a:gd name="T4" fmla="*/ 263 w 263"/>
                <a:gd name="T5" fmla="*/ 166 h 166"/>
                <a:gd name="T6" fmla="*/ 263 w 263"/>
                <a:gd name="T7" fmla="*/ 7 h 166"/>
                <a:gd name="T8" fmla="*/ 257 w 263"/>
                <a:gd name="T9" fmla="*/ 0 h 166"/>
                <a:gd name="T10" fmla="*/ 6 w 263"/>
                <a:gd name="T11" fmla="*/ 0 h 166"/>
                <a:gd name="T12" fmla="*/ 0 w 263"/>
                <a:gd name="T13" fmla="*/ 7 h 166"/>
                <a:gd name="T14" fmla="*/ 0 w 263"/>
                <a:gd name="T15" fmla="*/ 166 h 166"/>
                <a:gd name="T16" fmla="*/ 6 w 263"/>
                <a:gd name="T1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66">
                  <a:moveTo>
                    <a:pt x="6" y="166"/>
                  </a:moveTo>
                  <a:cubicBezTo>
                    <a:pt x="257" y="166"/>
                    <a:pt x="257" y="166"/>
                    <a:pt x="257" y="166"/>
                  </a:cubicBezTo>
                  <a:cubicBezTo>
                    <a:pt x="263" y="166"/>
                    <a:pt x="263" y="166"/>
                    <a:pt x="263" y="166"/>
                  </a:cubicBezTo>
                  <a:cubicBezTo>
                    <a:pt x="263" y="7"/>
                    <a:pt x="263" y="7"/>
                    <a:pt x="263" y="7"/>
                  </a:cubicBezTo>
                  <a:cubicBezTo>
                    <a:pt x="263" y="3"/>
                    <a:pt x="261" y="0"/>
                    <a:pt x="257" y="0"/>
                  </a:cubicBezTo>
                  <a:cubicBezTo>
                    <a:pt x="6" y="0"/>
                    <a:pt x="6" y="0"/>
                    <a:pt x="6" y="0"/>
                  </a:cubicBezTo>
                  <a:cubicBezTo>
                    <a:pt x="2" y="0"/>
                    <a:pt x="0" y="3"/>
                    <a:pt x="0" y="7"/>
                  </a:cubicBezTo>
                  <a:cubicBezTo>
                    <a:pt x="0" y="166"/>
                    <a:pt x="0" y="166"/>
                    <a:pt x="0" y="166"/>
                  </a:cubicBezTo>
                  <a:cubicBezTo>
                    <a:pt x="6" y="166"/>
                    <a:pt x="6" y="166"/>
                    <a:pt x="6" y="166"/>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0" name="Freeform 849"/>
            <p:cNvSpPr>
              <a:spLocks noEditPoints="1"/>
            </p:cNvSpPr>
            <p:nvPr/>
          </p:nvSpPr>
          <p:spPr bwMode="auto">
            <a:xfrm>
              <a:off x="2531" y="1335"/>
              <a:ext cx="631" cy="399"/>
            </a:xfrm>
            <a:custGeom>
              <a:avLst/>
              <a:gdLst>
                <a:gd name="T0" fmla="*/ 264 w 265"/>
                <a:gd name="T1" fmla="*/ 167 h 167"/>
                <a:gd name="T2" fmla="*/ 1 w 265"/>
                <a:gd name="T3" fmla="*/ 167 h 167"/>
                <a:gd name="T4" fmla="*/ 0 w 265"/>
                <a:gd name="T5" fmla="*/ 166 h 167"/>
                <a:gd name="T6" fmla="*/ 0 w 265"/>
                <a:gd name="T7" fmla="*/ 7 h 167"/>
                <a:gd name="T8" fmla="*/ 7 w 265"/>
                <a:gd name="T9" fmla="*/ 0 h 167"/>
                <a:gd name="T10" fmla="*/ 258 w 265"/>
                <a:gd name="T11" fmla="*/ 0 h 167"/>
                <a:gd name="T12" fmla="*/ 265 w 265"/>
                <a:gd name="T13" fmla="*/ 7 h 167"/>
                <a:gd name="T14" fmla="*/ 265 w 265"/>
                <a:gd name="T15" fmla="*/ 166 h 167"/>
                <a:gd name="T16" fmla="*/ 264 w 265"/>
                <a:gd name="T17" fmla="*/ 167 h 167"/>
                <a:gd name="T18" fmla="*/ 1 w 265"/>
                <a:gd name="T19" fmla="*/ 166 h 167"/>
                <a:gd name="T20" fmla="*/ 264 w 265"/>
                <a:gd name="T21" fmla="*/ 166 h 167"/>
                <a:gd name="T22" fmla="*/ 264 w 265"/>
                <a:gd name="T23" fmla="*/ 7 h 167"/>
                <a:gd name="T24" fmla="*/ 258 w 265"/>
                <a:gd name="T25" fmla="*/ 1 h 167"/>
                <a:gd name="T26" fmla="*/ 7 w 265"/>
                <a:gd name="T27" fmla="*/ 1 h 167"/>
                <a:gd name="T28" fmla="*/ 1 w 265"/>
                <a:gd name="T29" fmla="*/ 7 h 167"/>
                <a:gd name="T30" fmla="*/ 1 w 265"/>
                <a:gd name="T31" fmla="*/ 1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167">
                  <a:moveTo>
                    <a:pt x="264" y="167"/>
                  </a:moveTo>
                  <a:cubicBezTo>
                    <a:pt x="1" y="167"/>
                    <a:pt x="1" y="167"/>
                    <a:pt x="1" y="167"/>
                  </a:cubicBezTo>
                  <a:cubicBezTo>
                    <a:pt x="0" y="166"/>
                    <a:pt x="0" y="166"/>
                    <a:pt x="0" y="166"/>
                  </a:cubicBezTo>
                  <a:cubicBezTo>
                    <a:pt x="0" y="7"/>
                    <a:pt x="0" y="7"/>
                    <a:pt x="0" y="7"/>
                  </a:cubicBezTo>
                  <a:cubicBezTo>
                    <a:pt x="0" y="3"/>
                    <a:pt x="3" y="0"/>
                    <a:pt x="7" y="0"/>
                  </a:cubicBezTo>
                  <a:cubicBezTo>
                    <a:pt x="258" y="0"/>
                    <a:pt x="258" y="0"/>
                    <a:pt x="258" y="0"/>
                  </a:cubicBezTo>
                  <a:cubicBezTo>
                    <a:pt x="262" y="0"/>
                    <a:pt x="265" y="3"/>
                    <a:pt x="265" y="7"/>
                  </a:cubicBezTo>
                  <a:cubicBezTo>
                    <a:pt x="265" y="166"/>
                    <a:pt x="265" y="166"/>
                    <a:pt x="265" y="166"/>
                  </a:cubicBezTo>
                  <a:cubicBezTo>
                    <a:pt x="264" y="167"/>
                    <a:pt x="264" y="167"/>
                    <a:pt x="264" y="167"/>
                  </a:cubicBezTo>
                  <a:moveTo>
                    <a:pt x="1" y="166"/>
                  </a:moveTo>
                  <a:cubicBezTo>
                    <a:pt x="264" y="166"/>
                    <a:pt x="264" y="166"/>
                    <a:pt x="264" y="166"/>
                  </a:cubicBezTo>
                  <a:cubicBezTo>
                    <a:pt x="264" y="7"/>
                    <a:pt x="264" y="7"/>
                    <a:pt x="264" y="7"/>
                  </a:cubicBezTo>
                  <a:cubicBezTo>
                    <a:pt x="264" y="4"/>
                    <a:pt x="261" y="1"/>
                    <a:pt x="258" y="1"/>
                  </a:cubicBezTo>
                  <a:cubicBezTo>
                    <a:pt x="7" y="1"/>
                    <a:pt x="7" y="1"/>
                    <a:pt x="7" y="1"/>
                  </a:cubicBezTo>
                  <a:cubicBezTo>
                    <a:pt x="4" y="1"/>
                    <a:pt x="1" y="4"/>
                    <a:pt x="1" y="7"/>
                  </a:cubicBezTo>
                  <a:cubicBezTo>
                    <a:pt x="1" y="166"/>
                    <a:pt x="1" y="166"/>
                    <a:pt x="1" y="166"/>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1" name="Rectangle 850"/>
            <p:cNvSpPr>
              <a:spLocks noChangeArrowheads="1"/>
            </p:cNvSpPr>
            <p:nvPr/>
          </p:nvSpPr>
          <p:spPr bwMode="auto">
            <a:xfrm>
              <a:off x="2572" y="1373"/>
              <a:ext cx="550" cy="3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2" name="Rectangle 851"/>
            <p:cNvSpPr>
              <a:spLocks noChangeArrowheads="1"/>
            </p:cNvSpPr>
            <p:nvPr/>
          </p:nvSpPr>
          <p:spPr bwMode="auto">
            <a:xfrm>
              <a:off x="2572" y="1373"/>
              <a:ext cx="55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3" name="Freeform 852"/>
            <p:cNvSpPr>
              <a:spLocks noEditPoints="1"/>
            </p:cNvSpPr>
            <p:nvPr/>
          </p:nvSpPr>
          <p:spPr bwMode="auto">
            <a:xfrm>
              <a:off x="2569" y="1373"/>
              <a:ext cx="555" cy="322"/>
            </a:xfrm>
            <a:custGeom>
              <a:avLst/>
              <a:gdLst>
                <a:gd name="T0" fmla="*/ 553 w 555"/>
                <a:gd name="T1" fmla="*/ 322 h 322"/>
                <a:gd name="T2" fmla="*/ 3 w 555"/>
                <a:gd name="T3" fmla="*/ 322 h 322"/>
                <a:gd name="T4" fmla="*/ 0 w 555"/>
                <a:gd name="T5" fmla="*/ 320 h 322"/>
                <a:gd name="T6" fmla="*/ 0 w 555"/>
                <a:gd name="T7" fmla="*/ 0 h 322"/>
                <a:gd name="T8" fmla="*/ 3 w 555"/>
                <a:gd name="T9" fmla="*/ 0 h 322"/>
                <a:gd name="T10" fmla="*/ 553 w 555"/>
                <a:gd name="T11" fmla="*/ 0 h 322"/>
                <a:gd name="T12" fmla="*/ 555 w 555"/>
                <a:gd name="T13" fmla="*/ 0 h 322"/>
                <a:gd name="T14" fmla="*/ 555 w 555"/>
                <a:gd name="T15" fmla="*/ 320 h 322"/>
                <a:gd name="T16" fmla="*/ 553 w 555"/>
                <a:gd name="T17" fmla="*/ 322 h 322"/>
                <a:gd name="T18" fmla="*/ 3 w 555"/>
                <a:gd name="T19" fmla="*/ 320 h 322"/>
                <a:gd name="T20" fmla="*/ 553 w 555"/>
                <a:gd name="T21" fmla="*/ 320 h 322"/>
                <a:gd name="T22" fmla="*/ 553 w 555"/>
                <a:gd name="T23" fmla="*/ 2 h 322"/>
                <a:gd name="T24" fmla="*/ 3 w 555"/>
                <a:gd name="T25" fmla="*/ 2 h 322"/>
                <a:gd name="T26" fmla="*/ 3 w 555"/>
                <a:gd name="T27" fmla="*/ 32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5" h="322">
                  <a:moveTo>
                    <a:pt x="553" y="322"/>
                  </a:moveTo>
                  <a:lnTo>
                    <a:pt x="3" y="322"/>
                  </a:lnTo>
                  <a:lnTo>
                    <a:pt x="0" y="320"/>
                  </a:lnTo>
                  <a:lnTo>
                    <a:pt x="0" y="0"/>
                  </a:lnTo>
                  <a:lnTo>
                    <a:pt x="3" y="0"/>
                  </a:lnTo>
                  <a:lnTo>
                    <a:pt x="553" y="0"/>
                  </a:lnTo>
                  <a:lnTo>
                    <a:pt x="555" y="0"/>
                  </a:lnTo>
                  <a:lnTo>
                    <a:pt x="555" y="320"/>
                  </a:lnTo>
                  <a:lnTo>
                    <a:pt x="553" y="322"/>
                  </a:lnTo>
                  <a:close/>
                  <a:moveTo>
                    <a:pt x="3" y="320"/>
                  </a:moveTo>
                  <a:lnTo>
                    <a:pt x="553" y="320"/>
                  </a:lnTo>
                  <a:lnTo>
                    <a:pt x="553" y="2"/>
                  </a:lnTo>
                  <a:lnTo>
                    <a:pt x="3" y="2"/>
                  </a:lnTo>
                  <a:lnTo>
                    <a:pt x="3" y="32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4" name="Freeform 853"/>
            <p:cNvSpPr>
              <a:spLocks noEditPoints="1"/>
            </p:cNvSpPr>
            <p:nvPr/>
          </p:nvSpPr>
          <p:spPr bwMode="auto">
            <a:xfrm>
              <a:off x="2569" y="1373"/>
              <a:ext cx="555" cy="322"/>
            </a:xfrm>
            <a:custGeom>
              <a:avLst/>
              <a:gdLst>
                <a:gd name="T0" fmla="*/ 553 w 555"/>
                <a:gd name="T1" fmla="*/ 322 h 322"/>
                <a:gd name="T2" fmla="*/ 3 w 555"/>
                <a:gd name="T3" fmla="*/ 322 h 322"/>
                <a:gd name="T4" fmla="*/ 0 w 555"/>
                <a:gd name="T5" fmla="*/ 320 h 322"/>
                <a:gd name="T6" fmla="*/ 0 w 555"/>
                <a:gd name="T7" fmla="*/ 0 h 322"/>
                <a:gd name="T8" fmla="*/ 3 w 555"/>
                <a:gd name="T9" fmla="*/ 0 h 322"/>
                <a:gd name="T10" fmla="*/ 553 w 555"/>
                <a:gd name="T11" fmla="*/ 0 h 322"/>
                <a:gd name="T12" fmla="*/ 555 w 555"/>
                <a:gd name="T13" fmla="*/ 0 h 322"/>
                <a:gd name="T14" fmla="*/ 555 w 555"/>
                <a:gd name="T15" fmla="*/ 320 h 322"/>
                <a:gd name="T16" fmla="*/ 553 w 555"/>
                <a:gd name="T17" fmla="*/ 322 h 322"/>
                <a:gd name="T18" fmla="*/ 3 w 555"/>
                <a:gd name="T19" fmla="*/ 320 h 322"/>
                <a:gd name="T20" fmla="*/ 553 w 555"/>
                <a:gd name="T21" fmla="*/ 320 h 322"/>
                <a:gd name="T22" fmla="*/ 553 w 555"/>
                <a:gd name="T23" fmla="*/ 2 h 322"/>
                <a:gd name="T24" fmla="*/ 3 w 555"/>
                <a:gd name="T25" fmla="*/ 2 h 322"/>
                <a:gd name="T26" fmla="*/ 3 w 555"/>
                <a:gd name="T27" fmla="*/ 32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5" h="322">
                  <a:moveTo>
                    <a:pt x="553" y="322"/>
                  </a:moveTo>
                  <a:lnTo>
                    <a:pt x="3" y="322"/>
                  </a:lnTo>
                  <a:lnTo>
                    <a:pt x="0" y="320"/>
                  </a:lnTo>
                  <a:lnTo>
                    <a:pt x="0" y="0"/>
                  </a:lnTo>
                  <a:lnTo>
                    <a:pt x="3" y="0"/>
                  </a:lnTo>
                  <a:lnTo>
                    <a:pt x="553" y="0"/>
                  </a:lnTo>
                  <a:lnTo>
                    <a:pt x="555" y="0"/>
                  </a:lnTo>
                  <a:lnTo>
                    <a:pt x="555" y="320"/>
                  </a:lnTo>
                  <a:lnTo>
                    <a:pt x="553" y="322"/>
                  </a:lnTo>
                  <a:moveTo>
                    <a:pt x="3" y="320"/>
                  </a:moveTo>
                  <a:lnTo>
                    <a:pt x="553" y="320"/>
                  </a:lnTo>
                  <a:lnTo>
                    <a:pt x="553" y="2"/>
                  </a:lnTo>
                  <a:lnTo>
                    <a:pt x="3" y="2"/>
                  </a:lnTo>
                  <a:lnTo>
                    <a:pt x="3" y="3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5" name="Freeform 854"/>
            <p:cNvSpPr>
              <a:spLocks/>
            </p:cNvSpPr>
            <p:nvPr/>
          </p:nvSpPr>
          <p:spPr bwMode="auto">
            <a:xfrm>
              <a:off x="2474" y="1734"/>
              <a:ext cx="746" cy="35"/>
            </a:xfrm>
            <a:custGeom>
              <a:avLst/>
              <a:gdLst>
                <a:gd name="T0" fmla="*/ 313 w 313"/>
                <a:gd name="T1" fmla="*/ 0 h 15"/>
                <a:gd name="T2" fmla="*/ 205 w 313"/>
                <a:gd name="T3" fmla="*/ 0 h 15"/>
                <a:gd name="T4" fmla="*/ 200 w 313"/>
                <a:gd name="T5" fmla="*/ 4 h 15"/>
                <a:gd name="T6" fmla="*/ 113 w 313"/>
                <a:gd name="T7" fmla="*/ 4 h 15"/>
                <a:gd name="T8" fmla="*/ 108 w 313"/>
                <a:gd name="T9" fmla="*/ 0 h 15"/>
                <a:gd name="T10" fmla="*/ 0 w 313"/>
                <a:gd name="T11" fmla="*/ 0 h 15"/>
                <a:gd name="T12" fmla="*/ 0 w 313"/>
                <a:gd name="T13" fmla="*/ 2 h 15"/>
                <a:gd name="T14" fmla="*/ 0 w 313"/>
                <a:gd name="T15" fmla="*/ 6 h 15"/>
                <a:gd name="T16" fmla="*/ 14 w 313"/>
                <a:gd name="T17" fmla="*/ 15 h 15"/>
                <a:gd name="T18" fmla="*/ 299 w 313"/>
                <a:gd name="T19" fmla="*/ 15 h 15"/>
                <a:gd name="T20" fmla="*/ 313 w 313"/>
                <a:gd name="T21" fmla="*/ 6 h 15"/>
                <a:gd name="T22" fmla="*/ 313 w 313"/>
                <a:gd name="T23" fmla="*/ 2 h 15"/>
                <a:gd name="T24" fmla="*/ 313 w 3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15">
                  <a:moveTo>
                    <a:pt x="313" y="0"/>
                  </a:moveTo>
                  <a:cubicBezTo>
                    <a:pt x="205" y="0"/>
                    <a:pt x="205" y="0"/>
                    <a:pt x="205" y="0"/>
                  </a:cubicBezTo>
                  <a:cubicBezTo>
                    <a:pt x="204" y="2"/>
                    <a:pt x="203" y="4"/>
                    <a:pt x="200" y="4"/>
                  </a:cubicBezTo>
                  <a:cubicBezTo>
                    <a:pt x="113" y="4"/>
                    <a:pt x="113" y="4"/>
                    <a:pt x="113" y="4"/>
                  </a:cubicBezTo>
                  <a:cubicBezTo>
                    <a:pt x="110" y="4"/>
                    <a:pt x="109" y="2"/>
                    <a:pt x="108" y="0"/>
                  </a:cubicBezTo>
                  <a:cubicBezTo>
                    <a:pt x="0" y="0"/>
                    <a:pt x="0" y="0"/>
                    <a:pt x="0" y="0"/>
                  </a:cubicBezTo>
                  <a:cubicBezTo>
                    <a:pt x="0" y="1"/>
                    <a:pt x="0" y="1"/>
                    <a:pt x="0" y="2"/>
                  </a:cubicBezTo>
                  <a:cubicBezTo>
                    <a:pt x="0" y="6"/>
                    <a:pt x="0" y="6"/>
                    <a:pt x="0" y="6"/>
                  </a:cubicBezTo>
                  <a:cubicBezTo>
                    <a:pt x="0" y="14"/>
                    <a:pt x="6" y="15"/>
                    <a:pt x="14" y="15"/>
                  </a:cubicBezTo>
                  <a:cubicBezTo>
                    <a:pt x="299" y="15"/>
                    <a:pt x="299" y="15"/>
                    <a:pt x="299" y="15"/>
                  </a:cubicBezTo>
                  <a:cubicBezTo>
                    <a:pt x="307" y="15"/>
                    <a:pt x="313" y="14"/>
                    <a:pt x="313" y="6"/>
                  </a:cubicBezTo>
                  <a:cubicBezTo>
                    <a:pt x="313" y="2"/>
                    <a:pt x="313" y="2"/>
                    <a:pt x="313" y="2"/>
                  </a:cubicBezTo>
                  <a:cubicBezTo>
                    <a:pt x="313" y="1"/>
                    <a:pt x="313" y="1"/>
                    <a:pt x="31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6" name="Freeform 855"/>
            <p:cNvSpPr>
              <a:spLocks noEditPoints="1"/>
            </p:cNvSpPr>
            <p:nvPr/>
          </p:nvSpPr>
          <p:spPr bwMode="auto">
            <a:xfrm>
              <a:off x="2471" y="1734"/>
              <a:ext cx="751" cy="35"/>
            </a:xfrm>
            <a:custGeom>
              <a:avLst/>
              <a:gdLst>
                <a:gd name="T0" fmla="*/ 300 w 315"/>
                <a:gd name="T1" fmla="*/ 15 h 15"/>
                <a:gd name="T2" fmla="*/ 15 w 315"/>
                <a:gd name="T3" fmla="*/ 15 h 15"/>
                <a:gd name="T4" fmla="*/ 0 w 315"/>
                <a:gd name="T5" fmla="*/ 6 h 15"/>
                <a:gd name="T6" fmla="*/ 0 w 315"/>
                <a:gd name="T7" fmla="*/ 2 h 15"/>
                <a:gd name="T8" fmla="*/ 1 w 315"/>
                <a:gd name="T9" fmla="*/ 1 h 15"/>
                <a:gd name="T10" fmla="*/ 1 w 315"/>
                <a:gd name="T11" fmla="*/ 0 h 15"/>
                <a:gd name="T12" fmla="*/ 1 w 315"/>
                <a:gd name="T13" fmla="*/ 0 h 15"/>
                <a:gd name="T14" fmla="*/ 109 w 315"/>
                <a:gd name="T15" fmla="*/ 0 h 15"/>
                <a:gd name="T16" fmla="*/ 110 w 315"/>
                <a:gd name="T17" fmla="*/ 0 h 15"/>
                <a:gd name="T18" fmla="*/ 114 w 315"/>
                <a:gd name="T19" fmla="*/ 4 h 15"/>
                <a:gd name="T20" fmla="*/ 201 w 315"/>
                <a:gd name="T21" fmla="*/ 4 h 15"/>
                <a:gd name="T22" fmla="*/ 205 w 315"/>
                <a:gd name="T23" fmla="*/ 0 h 15"/>
                <a:gd name="T24" fmla="*/ 206 w 315"/>
                <a:gd name="T25" fmla="*/ 0 h 15"/>
                <a:gd name="T26" fmla="*/ 314 w 315"/>
                <a:gd name="T27" fmla="*/ 0 h 15"/>
                <a:gd name="T28" fmla="*/ 314 w 315"/>
                <a:gd name="T29" fmla="*/ 0 h 15"/>
                <a:gd name="T30" fmla="*/ 314 w 315"/>
                <a:gd name="T31" fmla="*/ 1 h 15"/>
                <a:gd name="T32" fmla="*/ 315 w 315"/>
                <a:gd name="T33" fmla="*/ 2 h 15"/>
                <a:gd name="T34" fmla="*/ 315 w 315"/>
                <a:gd name="T35" fmla="*/ 6 h 15"/>
                <a:gd name="T36" fmla="*/ 300 w 315"/>
                <a:gd name="T37" fmla="*/ 15 h 15"/>
                <a:gd name="T38" fmla="*/ 2 w 315"/>
                <a:gd name="T39" fmla="*/ 1 h 15"/>
                <a:gd name="T40" fmla="*/ 2 w 315"/>
                <a:gd name="T41" fmla="*/ 1 h 15"/>
                <a:gd name="T42" fmla="*/ 2 w 315"/>
                <a:gd name="T43" fmla="*/ 2 h 15"/>
                <a:gd name="T44" fmla="*/ 2 w 315"/>
                <a:gd name="T45" fmla="*/ 6 h 15"/>
                <a:gd name="T46" fmla="*/ 15 w 315"/>
                <a:gd name="T47" fmla="*/ 14 h 15"/>
                <a:gd name="T48" fmla="*/ 300 w 315"/>
                <a:gd name="T49" fmla="*/ 14 h 15"/>
                <a:gd name="T50" fmla="*/ 313 w 315"/>
                <a:gd name="T51" fmla="*/ 6 h 15"/>
                <a:gd name="T52" fmla="*/ 313 w 315"/>
                <a:gd name="T53" fmla="*/ 2 h 15"/>
                <a:gd name="T54" fmla="*/ 313 w 315"/>
                <a:gd name="T55" fmla="*/ 1 h 15"/>
                <a:gd name="T56" fmla="*/ 313 w 315"/>
                <a:gd name="T57" fmla="*/ 1 h 15"/>
                <a:gd name="T58" fmla="*/ 206 w 315"/>
                <a:gd name="T59" fmla="*/ 1 h 15"/>
                <a:gd name="T60" fmla="*/ 201 w 315"/>
                <a:gd name="T61" fmla="*/ 5 h 15"/>
                <a:gd name="T62" fmla="*/ 114 w 315"/>
                <a:gd name="T63" fmla="*/ 5 h 15"/>
                <a:gd name="T64" fmla="*/ 109 w 315"/>
                <a:gd name="T65" fmla="*/ 1 h 15"/>
                <a:gd name="T66" fmla="*/ 2 w 315"/>
                <a:gd name="T6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5" h="15">
                  <a:moveTo>
                    <a:pt x="300" y="15"/>
                  </a:moveTo>
                  <a:cubicBezTo>
                    <a:pt x="15" y="15"/>
                    <a:pt x="15" y="15"/>
                    <a:pt x="15" y="15"/>
                  </a:cubicBezTo>
                  <a:cubicBezTo>
                    <a:pt x="8" y="15"/>
                    <a:pt x="0" y="15"/>
                    <a:pt x="0" y="6"/>
                  </a:cubicBezTo>
                  <a:cubicBezTo>
                    <a:pt x="0" y="2"/>
                    <a:pt x="0" y="2"/>
                    <a:pt x="0" y="2"/>
                  </a:cubicBezTo>
                  <a:cubicBezTo>
                    <a:pt x="1" y="1"/>
                    <a:pt x="1" y="1"/>
                    <a:pt x="1" y="1"/>
                  </a:cubicBezTo>
                  <a:cubicBezTo>
                    <a:pt x="1" y="0"/>
                    <a:pt x="1" y="0"/>
                    <a:pt x="1" y="0"/>
                  </a:cubicBezTo>
                  <a:cubicBezTo>
                    <a:pt x="1" y="0"/>
                    <a:pt x="1" y="0"/>
                    <a:pt x="1" y="0"/>
                  </a:cubicBezTo>
                  <a:cubicBezTo>
                    <a:pt x="109" y="0"/>
                    <a:pt x="109" y="0"/>
                    <a:pt x="109" y="0"/>
                  </a:cubicBezTo>
                  <a:cubicBezTo>
                    <a:pt x="110" y="0"/>
                    <a:pt x="110" y="0"/>
                    <a:pt x="110" y="0"/>
                  </a:cubicBezTo>
                  <a:cubicBezTo>
                    <a:pt x="110" y="2"/>
                    <a:pt x="112" y="4"/>
                    <a:pt x="114" y="4"/>
                  </a:cubicBezTo>
                  <a:cubicBezTo>
                    <a:pt x="201" y="4"/>
                    <a:pt x="201" y="4"/>
                    <a:pt x="201" y="4"/>
                  </a:cubicBezTo>
                  <a:cubicBezTo>
                    <a:pt x="203" y="4"/>
                    <a:pt x="205" y="2"/>
                    <a:pt x="205" y="0"/>
                  </a:cubicBezTo>
                  <a:cubicBezTo>
                    <a:pt x="206" y="0"/>
                    <a:pt x="206" y="0"/>
                    <a:pt x="206" y="0"/>
                  </a:cubicBezTo>
                  <a:cubicBezTo>
                    <a:pt x="314" y="0"/>
                    <a:pt x="314" y="0"/>
                    <a:pt x="314" y="0"/>
                  </a:cubicBezTo>
                  <a:cubicBezTo>
                    <a:pt x="314" y="0"/>
                    <a:pt x="314" y="0"/>
                    <a:pt x="314" y="0"/>
                  </a:cubicBezTo>
                  <a:cubicBezTo>
                    <a:pt x="314" y="1"/>
                    <a:pt x="314" y="1"/>
                    <a:pt x="314" y="1"/>
                  </a:cubicBezTo>
                  <a:cubicBezTo>
                    <a:pt x="315" y="1"/>
                    <a:pt x="315" y="1"/>
                    <a:pt x="315" y="2"/>
                  </a:cubicBezTo>
                  <a:cubicBezTo>
                    <a:pt x="315" y="6"/>
                    <a:pt x="315" y="6"/>
                    <a:pt x="315" y="6"/>
                  </a:cubicBezTo>
                  <a:cubicBezTo>
                    <a:pt x="315" y="15"/>
                    <a:pt x="306" y="15"/>
                    <a:pt x="300" y="15"/>
                  </a:cubicBezTo>
                  <a:moveTo>
                    <a:pt x="2" y="1"/>
                  </a:moveTo>
                  <a:cubicBezTo>
                    <a:pt x="2" y="1"/>
                    <a:pt x="2" y="1"/>
                    <a:pt x="2" y="1"/>
                  </a:cubicBezTo>
                  <a:cubicBezTo>
                    <a:pt x="2" y="2"/>
                    <a:pt x="2" y="2"/>
                    <a:pt x="2" y="2"/>
                  </a:cubicBezTo>
                  <a:cubicBezTo>
                    <a:pt x="2" y="6"/>
                    <a:pt x="2" y="6"/>
                    <a:pt x="2" y="6"/>
                  </a:cubicBezTo>
                  <a:cubicBezTo>
                    <a:pt x="2" y="14"/>
                    <a:pt x="7" y="14"/>
                    <a:pt x="15" y="14"/>
                  </a:cubicBezTo>
                  <a:cubicBezTo>
                    <a:pt x="300" y="14"/>
                    <a:pt x="300" y="14"/>
                    <a:pt x="300" y="14"/>
                  </a:cubicBezTo>
                  <a:cubicBezTo>
                    <a:pt x="308" y="14"/>
                    <a:pt x="313" y="14"/>
                    <a:pt x="313" y="6"/>
                  </a:cubicBezTo>
                  <a:cubicBezTo>
                    <a:pt x="313" y="2"/>
                    <a:pt x="313" y="2"/>
                    <a:pt x="313" y="2"/>
                  </a:cubicBezTo>
                  <a:cubicBezTo>
                    <a:pt x="313" y="1"/>
                    <a:pt x="313" y="1"/>
                    <a:pt x="313" y="1"/>
                  </a:cubicBezTo>
                  <a:cubicBezTo>
                    <a:pt x="313" y="1"/>
                    <a:pt x="313" y="1"/>
                    <a:pt x="313" y="1"/>
                  </a:cubicBezTo>
                  <a:cubicBezTo>
                    <a:pt x="206" y="1"/>
                    <a:pt x="206" y="1"/>
                    <a:pt x="206" y="1"/>
                  </a:cubicBezTo>
                  <a:cubicBezTo>
                    <a:pt x="206" y="3"/>
                    <a:pt x="204" y="5"/>
                    <a:pt x="201" y="5"/>
                  </a:cubicBezTo>
                  <a:cubicBezTo>
                    <a:pt x="114" y="5"/>
                    <a:pt x="114" y="5"/>
                    <a:pt x="114" y="5"/>
                  </a:cubicBezTo>
                  <a:cubicBezTo>
                    <a:pt x="111" y="5"/>
                    <a:pt x="109" y="3"/>
                    <a:pt x="109" y="1"/>
                  </a:cubicBezTo>
                  <a:cubicBezTo>
                    <a:pt x="2" y="1"/>
                    <a:pt x="2" y="1"/>
                    <a:pt x="2" y="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7" name="Rectangle 856"/>
            <p:cNvSpPr>
              <a:spLocks noChangeArrowheads="1"/>
            </p:cNvSpPr>
            <p:nvPr/>
          </p:nvSpPr>
          <p:spPr bwMode="auto">
            <a:xfrm>
              <a:off x="2915" y="1375"/>
              <a:ext cx="205" cy="316"/>
            </a:xfrm>
            <a:prstGeom prst="rect">
              <a:avLst/>
            </a:prstGeom>
            <a:solidFill>
              <a:srgbClr val="F6F2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8" name="Rectangle 857"/>
            <p:cNvSpPr>
              <a:spLocks noChangeArrowheads="1"/>
            </p:cNvSpPr>
            <p:nvPr/>
          </p:nvSpPr>
          <p:spPr bwMode="auto">
            <a:xfrm>
              <a:off x="2915" y="1375"/>
              <a:ext cx="205"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9" name="Rectangle 858"/>
            <p:cNvSpPr>
              <a:spLocks noChangeArrowheads="1"/>
            </p:cNvSpPr>
            <p:nvPr/>
          </p:nvSpPr>
          <p:spPr bwMode="auto">
            <a:xfrm>
              <a:off x="2574" y="1375"/>
              <a:ext cx="546" cy="3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0" name="Rectangle 859"/>
            <p:cNvSpPr>
              <a:spLocks noChangeArrowheads="1"/>
            </p:cNvSpPr>
            <p:nvPr/>
          </p:nvSpPr>
          <p:spPr bwMode="auto">
            <a:xfrm>
              <a:off x="2915" y="1375"/>
              <a:ext cx="205" cy="34"/>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1" name="Rectangle 860"/>
            <p:cNvSpPr>
              <a:spLocks noChangeArrowheads="1"/>
            </p:cNvSpPr>
            <p:nvPr/>
          </p:nvSpPr>
          <p:spPr bwMode="auto">
            <a:xfrm>
              <a:off x="2598" y="1636"/>
              <a:ext cx="78" cy="4"/>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2" name="Rectangle 861"/>
            <p:cNvSpPr>
              <a:spLocks noChangeArrowheads="1"/>
            </p:cNvSpPr>
            <p:nvPr/>
          </p:nvSpPr>
          <p:spPr bwMode="auto">
            <a:xfrm>
              <a:off x="2598" y="1652"/>
              <a:ext cx="262" cy="3"/>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3" name="Rectangle 862"/>
            <p:cNvSpPr>
              <a:spLocks noChangeArrowheads="1"/>
            </p:cNvSpPr>
            <p:nvPr/>
          </p:nvSpPr>
          <p:spPr bwMode="auto">
            <a:xfrm>
              <a:off x="2598" y="1667"/>
              <a:ext cx="200" cy="2"/>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4" name="Rectangle 863"/>
            <p:cNvSpPr>
              <a:spLocks noChangeArrowheads="1"/>
            </p:cNvSpPr>
            <p:nvPr/>
          </p:nvSpPr>
          <p:spPr bwMode="auto">
            <a:xfrm>
              <a:off x="2595" y="1390"/>
              <a:ext cx="50" cy="7"/>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5" name="Rectangle 864"/>
            <p:cNvSpPr>
              <a:spLocks noChangeArrowheads="1"/>
            </p:cNvSpPr>
            <p:nvPr/>
          </p:nvSpPr>
          <p:spPr bwMode="auto">
            <a:xfrm>
              <a:off x="2660" y="1390"/>
              <a:ext cx="50" cy="7"/>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6" name="Rectangle 865"/>
            <p:cNvSpPr>
              <a:spLocks noChangeArrowheads="1"/>
            </p:cNvSpPr>
            <p:nvPr/>
          </p:nvSpPr>
          <p:spPr bwMode="auto">
            <a:xfrm>
              <a:off x="2724" y="1390"/>
              <a:ext cx="50" cy="7"/>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7" name="Rectangle 866"/>
            <p:cNvSpPr>
              <a:spLocks noChangeArrowheads="1"/>
            </p:cNvSpPr>
            <p:nvPr/>
          </p:nvSpPr>
          <p:spPr bwMode="auto">
            <a:xfrm>
              <a:off x="2786" y="1390"/>
              <a:ext cx="50" cy="7"/>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8" name="Rectangle 867"/>
            <p:cNvSpPr>
              <a:spLocks noChangeArrowheads="1"/>
            </p:cNvSpPr>
            <p:nvPr/>
          </p:nvSpPr>
          <p:spPr bwMode="auto">
            <a:xfrm>
              <a:off x="2929" y="1390"/>
              <a:ext cx="5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9" name="Rectangle 868"/>
            <p:cNvSpPr>
              <a:spLocks noChangeArrowheads="1"/>
            </p:cNvSpPr>
            <p:nvPr/>
          </p:nvSpPr>
          <p:spPr bwMode="auto">
            <a:xfrm>
              <a:off x="3015" y="1454"/>
              <a:ext cx="59" cy="5"/>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0" name="Rectangle 869"/>
            <p:cNvSpPr>
              <a:spLocks noChangeArrowheads="1"/>
            </p:cNvSpPr>
            <p:nvPr/>
          </p:nvSpPr>
          <p:spPr bwMode="auto">
            <a:xfrm>
              <a:off x="3015" y="1471"/>
              <a:ext cx="81" cy="2"/>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1" name="Rectangle 870"/>
            <p:cNvSpPr>
              <a:spLocks noChangeArrowheads="1"/>
            </p:cNvSpPr>
            <p:nvPr/>
          </p:nvSpPr>
          <p:spPr bwMode="auto">
            <a:xfrm>
              <a:off x="3015" y="1485"/>
              <a:ext cx="71" cy="3"/>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2" name="Rectangle 871"/>
            <p:cNvSpPr>
              <a:spLocks noChangeArrowheads="1"/>
            </p:cNvSpPr>
            <p:nvPr/>
          </p:nvSpPr>
          <p:spPr bwMode="auto">
            <a:xfrm>
              <a:off x="3015" y="1499"/>
              <a:ext cx="59" cy="3"/>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3" name="Rectangle 872"/>
            <p:cNvSpPr>
              <a:spLocks noChangeArrowheads="1"/>
            </p:cNvSpPr>
            <p:nvPr/>
          </p:nvSpPr>
          <p:spPr bwMode="auto">
            <a:xfrm>
              <a:off x="3015" y="1564"/>
              <a:ext cx="59" cy="5"/>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4" name="Rectangle 873"/>
            <p:cNvSpPr>
              <a:spLocks noChangeArrowheads="1"/>
            </p:cNvSpPr>
            <p:nvPr/>
          </p:nvSpPr>
          <p:spPr bwMode="auto">
            <a:xfrm>
              <a:off x="3015" y="1581"/>
              <a:ext cx="81" cy="2"/>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5" name="Rectangle 874"/>
            <p:cNvSpPr>
              <a:spLocks noChangeArrowheads="1"/>
            </p:cNvSpPr>
            <p:nvPr/>
          </p:nvSpPr>
          <p:spPr bwMode="auto">
            <a:xfrm>
              <a:off x="3015" y="1581"/>
              <a:ext cx="81" cy="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6" name="Rectangle 875"/>
            <p:cNvSpPr>
              <a:spLocks noChangeArrowheads="1"/>
            </p:cNvSpPr>
            <p:nvPr/>
          </p:nvSpPr>
          <p:spPr bwMode="auto">
            <a:xfrm>
              <a:off x="3015" y="1595"/>
              <a:ext cx="71" cy="2"/>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7" name="Rectangle 876"/>
            <p:cNvSpPr>
              <a:spLocks noChangeArrowheads="1"/>
            </p:cNvSpPr>
            <p:nvPr/>
          </p:nvSpPr>
          <p:spPr bwMode="auto">
            <a:xfrm>
              <a:off x="3015" y="1595"/>
              <a:ext cx="71" cy="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8" name="Rectangle 877"/>
            <p:cNvSpPr>
              <a:spLocks noChangeArrowheads="1"/>
            </p:cNvSpPr>
            <p:nvPr/>
          </p:nvSpPr>
          <p:spPr bwMode="auto">
            <a:xfrm>
              <a:off x="3015" y="1609"/>
              <a:ext cx="59" cy="3"/>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9" name="Rectangle 878"/>
            <p:cNvSpPr>
              <a:spLocks noChangeArrowheads="1"/>
            </p:cNvSpPr>
            <p:nvPr/>
          </p:nvSpPr>
          <p:spPr bwMode="auto">
            <a:xfrm>
              <a:off x="3015" y="1609"/>
              <a:ext cx="59" cy="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0" name="Freeform 879"/>
            <p:cNvSpPr>
              <a:spLocks/>
            </p:cNvSpPr>
            <p:nvPr/>
          </p:nvSpPr>
          <p:spPr bwMode="auto">
            <a:xfrm>
              <a:off x="2931" y="1447"/>
              <a:ext cx="69" cy="67"/>
            </a:xfrm>
            <a:custGeom>
              <a:avLst/>
              <a:gdLst>
                <a:gd name="T0" fmla="*/ 14 w 29"/>
                <a:gd name="T1" fmla="*/ 15 h 28"/>
                <a:gd name="T2" fmla="*/ 14 w 29"/>
                <a:gd name="T3" fmla="*/ 0 h 28"/>
                <a:gd name="T4" fmla="*/ 0 w 29"/>
                <a:gd name="T5" fmla="*/ 14 h 28"/>
                <a:gd name="T6" fmla="*/ 15 w 29"/>
                <a:gd name="T7" fmla="*/ 28 h 28"/>
                <a:gd name="T8" fmla="*/ 29 w 29"/>
                <a:gd name="T9" fmla="*/ 15 h 28"/>
                <a:gd name="T10" fmla="*/ 14 w 29"/>
                <a:gd name="T11" fmla="*/ 15 h 28"/>
              </a:gdLst>
              <a:ahLst/>
              <a:cxnLst>
                <a:cxn ang="0">
                  <a:pos x="T0" y="T1"/>
                </a:cxn>
                <a:cxn ang="0">
                  <a:pos x="T2" y="T3"/>
                </a:cxn>
                <a:cxn ang="0">
                  <a:pos x="T4" y="T5"/>
                </a:cxn>
                <a:cxn ang="0">
                  <a:pos x="T6" y="T7"/>
                </a:cxn>
                <a:cxn ang="0">
                  <a:pos x="T8" y="T9"/>
                </a:cxn>
                <a:cxn ang="0">
                  <a:pos x="T10" y="T11"/>
                </a:cxn>
              </a:cxnLst>
              <a:rect l="0" t="0" r="r" b="b"/>
              <a:pathLst>
                <a:path w="29" h="28">
                  <a:moveTo>
                    <a:pt x="14" y="15"/>
                  </a:moveTo>
                  <a:cubicBezTo>
                    <a:pt x="14" y="0"/>
                    <a:pt x="14" y="0"/>
                    <a:pt x="14" y="0"/>
                  </a:cubicBezTo>
                  <a:cubicBezTo>
                    <a:pt x="6" y="1"/>
                    <a:pt x="0" y="7"/>
                    <a:pt x="0" y="14"/>
                  </a:cubicBezTo>
                  <a:cubicBezTo>
                    <a:pt x="0" y="22"/>
                    <a:pt x="7" y="28"/>
                    <a:pt x="15" y="28"/>
                  </a:cubicBezTo>
                  <a:cubicBezTo>
                    <a:pt x="22" y="28"/>
                    <a:pt x="29" y="22"/>
                    <a:pt x="29" y="15"/>
                  </a:cubicBezTo>
                  <a:lnTo>
                    <a:pt x="14" y="15"/>
                  </a:lnTo>
                  <a:close/>
                </a:path>
              </a:pathLst>
            </a:custGeom>
            <a:solidFill>
              <a:srgbClr val="EC85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1" name="Freeform 880"/>
            <p:cNvSpPr>
              <a:spLocks/>
            </p:cNvSpPr>
            <p:nvPr/>
          </p:nvSpPr>
          <p:spPr bwMode="auto">
            <a:xfrm>
              <a:off x="2974" y="1449"/>
              <a:ext cx="24" cy="24"/>
            </a:xfrm>
            <a:custGeom>
              <a:avLst/>
              <a:gdLst>
                <a:gd name="T0" fmla="*/ 10 w 10"/>
                <a:gd name="T1" fmla="*/ 10 h 10"/>
                <a:gd name="T2" fmla="*/ 0 w 10"/>
                <a:gd name="T3" fmla="*/ 0 h 10"/>
                <a:gd name="T4" fmla="*/ 0 w 10"/>
                <a:gd name="T5" fmla="*/ 10 h 10"/>
                <a:gd name="T6" fmla="*/ 10 w 10"/>
                <a:gd name="T7" fmla="*/ 10 h 10"/>
              </a:gdLst>
              <a:ahLst/>
              <a:cxnLst>
                <a:cxn ang="0">
                  <a:pos x="T0" y="T1"/>
                </a:cxn>
                <a:cxn ang="0">
                  <a:pos x="T2" y="T3"/>
                </a:cxn>
                <a:cxn ang="0">
                  <a:pos x="T4" y="T5"/>
                </a:cxn>
                <a:cxn ang="0">
                  <a:pos x="T6" y="T7"/>
                </a:cxn>
              </a:cxnLst>
              <a:rect l="0" t="0" r="r" b="b"/>
              <a:pathLst>
                <a:path w="10" h="10">
                  <a:moveTo>
                    <a:pt x="10" y="10"/>
                  </a:moveTo>
                  <a:cubicBezTo>
                    <a:pt x="10" y="5"/>
                    <a:pt x="6" y="0"/>
                    <a:pt x="0" y="0"/>
                  </a:cubicBezTo>
                  <a:cubicBezTo>
                    <a:pt x="0" y="10"/>
                    <a:pt x="0" y="10"/>
                    <a:pt x="0" y="10"/>
                  </a:cubicBezTo>
                  <a:lnTo>
                    <a:pt x="10" y="10"/>
                  </a:lnTo>
                  <a:close/>
                </a:path>
              </a:pathLst>
            </a:custGeom>
            <a:solidFill>
              <a:srgbClr val="72BC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2" name="Freeform 881"/>
            <p:cNvSpPr>
              <a:spLocks/>
            </p:cNvSpPr>
            <p:nvPr/>
          </p:nvSpPr>
          <p:spPr bwMode="auto">
            <a:xfrm>
              <a:off x="2977" y="1593"/>
              <a:ext cx="23" cy="21"/>
            </a:xfrm>
            <a:custGeom>
              <a:avLst/>
              <a:gdLst>
                <a:gd name="T0" fmla="*/ 2 w 10"/>
                <a:gd name="T1" fmla="*/ 0 h 9"/>
                <a:gd name="T2" fmla="*/ 0 w 10"/>
                <a:gd name="T3" fmla="*/ 3 h 9"/>
                <a:gd name="T4" fmla="*/ 5 w 10"/>
                <a:gd name="T5" fmla="*/ 9 h 9"/>
                <a:gd name="T6" fmla="*/ 10 w 10"/>
                <a:gd name="T7" fmla="*/ 1 h 9"/>
                <a:gd name="T8" fmla="*/ 2 w 10"/>
                <a:gd name="T9" fmla="*/ 0 h 9"/>
              </a:gdLst>
              <a:ahLst/>
              <a:cxnLst>
                <a:cxn ang="0">
                  <a:pos x="T0" y="T1"/>
                </a:cxn>
                <a:cxn ang="0">
                  <a:pos x="T2" y="T3"/>
                </a:cxn>
                <a:cxn ang="0">
                  <a:pos x="T4" y="T5"/>
                </a:cxn>
                <a:cxn ang="0">
                  <a:pos x="T6" y="T7"/>
                </a:cxn>
                <a:cxn ang="0">
                  <a:pos x="T8" y="T9"/>
                </a:cxn>
              </a:cxnLst>
              <a:rect l="0" t="0" r="r" b="b"/>
              <a:pathLst>
                <a:path w="10" h="9">
                  <a:moveTo>
                    <a:pt x="2" y="0"/>
                  </a:moveTo>
                  <a:cubicBezTo>
                    <a:pt x="2" y="1"/>
                    <a:pt x="1" y="2"/>
                    <a:pt x="0" y="3"/>
                  </a:cubicBezTo>
                  <a:cubicBezTo>
                    <a:pt x="5" y="9"/>
                    <a:pt x="5" y="9"/>
                    <a:pt x="5" y="9"/>
                  </a:cubicBezTo>
                  <a:cubicBezTo>
                    <a:pt x="8" y="7"/>
                    <a:pt x="9" y="4"/>
                    <a:pt x="10" y="1"/>
                  </a:cubicBezTo>
                  <a:lnTo>
                    <a:pt x="2" y="0"/>
                  </a:lnTo>
                  <a:close/>
                </a:path>
              </a:pathLst>
            </a:custGeom>
            <a:solidFill>
              <a:srgbClr val="EC85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3" name="Freeform 882"/>
            <p:cNvSpPr>
              <a:spLocks/>
            </p:cNvSpPr>
            <p:nvPr/>
          </p:nvSpPr>
          <p:spPr bwMode="auto">
            <a:xfrm>
              <a:off x="2969" y="1554"/>
              <a:ext cx="31" cy="36"/>
            </a:xfrm>
            <a:custGeom>
              <a:avLst/>
              <a:gdLst>
                <a:gd name="T0" fmla="*/ 0 w 13"/>
                <a:gd name="T1" fmla="*/ 8 h 15"/>
                <a:gd name="T2" fmla="*/ 5 w 13"/>
                <a:gd name="T3" fmla="*/ 14 h 15"/>
                <a:gd name="T4" fmla="*/ 13 w 13"/>
                <a:gd name="T5" fmla="*/ 15 h 15"/>
                <a:gd name="T6" fmla="*/ 13 w 13"/>
                <a:gd name="T7" fmla="*/ 14 h 15"/>
                <a:gd name="T8" fmla="*/ 0 w 13"/>
                <a:gd name="T9" fmla="*/ 0 h 15"/>
                <a:gd name="T10" fmla="*/ 0 w 13"/>
                <a:gd name="T11" fmla="*/ 8 h 15"/>
              </a:gdLst>
              <a:ahLst/>
              <a:cxnLst>
                <a:cxn ang="0">
                  <a:pos x="T0" y="T1"/>
                </a:cxn>
                <a:cxn ang="0">
                  <a:pos x="T2" y="T3"/>
                </a:cxn>
                <a:cxn ang="0">
                  <a:pos x="T4" y="T5"/>
                </a:cxn>
                <a:cxn ang="0">
                  <a:pos x="T6" y="T7"/>
                </a:cxn>
                <a:cxn ang="0">
                  <a:pos x="T8" y="T9"/>
                </a:cxn>
                <a:cxn ang="0">
                  <a:pos x="T10" y="T11"/>
                </a:cxn>
              </a:cxnLst>
              <a:rect l="0" t="0" r="r" b="b"/>
              <a:pathLst>
                <a:path w="13" h="15">
                  <a:moveTo>
                    <a:pt x="0" y="8"/>
                  </a:moveTo>
                  <a:cubicBezTo>
                    <a:pt x="3" y="9"/>
                    <a:pt x="5" y="11"/>
                    <a:pt x="5" y="14"/>
                  </a:cubicBezTo>
                  <a:cubicBezTo>
                    <a:pt x="13" y="15"/>
                    <a:pt x="13" y="15"/>
                    <a:pt x="13" y="15"/>
                  </a:cubicBezTo>
                  <a:cubicBezTo>
                    <a:pt x="13" y="14"/>
                    <a:pt x="13" y="14"/>
                    <a:pt x="13" y="14"/>
                  </a:cubicBezTo>
                  <a:cubicBezTo>
                    <a:pt x="13" y="7"/>
                    <a:pt x="7" y="1"/>
                    <a:pt x="0" y="0"/>
                  </a:cubicBezTo>
                  <a:lnTo>
                    <a:pt x="0" y="8"/>
                  </a:lnTo>
                  <a:close/>
                </a:path>
              </a:pathLst>
            </a:custGeom>
            <a:solidFill>
              <a:srgbClr val="5962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4" name="Freeform 883"/>
            <p:cNvSpPr>
              <a:spLocks/>
            </p:cNvSpPr>
            <p:nvPr/>
          </p:nvSpPr>
          <p:spPr bwMode="auto">
            <a:xfrm>
              <a:off x="2938" y="1554"/>
              <a:ext cx="24" cy="24"/>
            </a:xfrm>
            <a:custGeom>
              <a:avLst/>
              <a:gdLst>
                <a:gd name="T0" fmla="*/ 7 w 10"/>
                <a:gd name="T1" fmla="*/ 10 h 10"/>
                <a:gd name="T2" fmla="*/ 10 w 10"/>
                <a:gd name="T3" fmla="*/ 8 h 10"/>
                <a:gd name="T4" fmla="*/ 10 w 10"/>
                <a:gd name="T5" fmla="*/ 0 h 10"/>
                <a:gd name="T6" fmla="*/ 0 w 10"/>
                <a:gd name="T7" fmla="*/ 6 h 10"/>
                <a:gd name="T8" fmla="*/ 7 w 10"/>
                <a:gd name="T9" fmla="*/ 10 h 10"/>
              </a:gdLst>
              <a:ahLst/>
              <a:cxnLst>
                <a:cxn ang="0">
                  <a:pos x="T0" y="T1"/>
                </a:cxn>
                <a:cxn ang="0">
                  <a:pos x="T2" y="T3"/>
                </a:cxn>
                <a:cxn ang="0">
                  <a:pos x="T4" y="T5"/>
                </a:cxn>
                <a:cxn ang="0">
                  <a:pos x="T6" y="T7"/>
                </a:cxn>
                <a:cxn ang="0">
                  <a:pos x="T8" y="T9"/>
                </a:cxn>
              </a:cxnLst>
              <a:rect l="0" t="0" r="r" b="b"/>
              <a:pathLst>
                <a:path w="10" h="10">
                  <a:moveTo>
                    <a:pt x="7" y="10"/>
                  </a:moveTo>
                  <a:cubicBezTo>
                    <a:pt x="8" y="9"/>
                    <a:pt x="9" y="8"/>
                    <a:pt x="10" y="8"/>
                  </a:cubicBezTo>
                  <a:cubicBezTo>
                    <a:pt x="10" y="0"/>
                    <a:pt x="10" y="0"/>
                    <a:pt x="10" y="0"/>
                  </a:cubicBezTo>
                  <a:cubicBezTo>
                    <a:pt x="6" y="0"/>
                    <a:pt x="2" y="3"/>
                    <a:pt x="0" y="6"/>
                  </a:cubicBezTo>
                  <a:lnTo>
                    <a:pt x="7" y="10"/>
                  </a:lnTo>
                  <a:close/>
                </a:path>
              </a:pathLst>
            </a:custGeom>
            <a:solidFill>
              <a:srgbClr val="EC85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5" name="Freeform 884"/>
            <p:cNvSpPr>
              <a:spLocks/>
            </p:cNvSpPr>
            <p:nvPr/>
          </p:nvSpPr>
          <p:spPr bwMode="auto">
            <a:xfrm>
              <a:off x="2931" y="1574"/>
              <a:ext cx="53" cy="50"/>
            </a:xfrm>
            <a:custGeom>
              <a:avLst/>
              <a:gdLst>
                <a:gd name="T0" fmla="*/ 17 w 22"/>
                <a:gd name="T1" fmla="*/ 12 h 21"/>
                <a:gd name="T2" fmla="*/ 15 w 22"/>
                <a:gd name="T3" fmla="*/ 13 h 21"/>
                <a:gd name="T4" fmla="*/ 8 w 22"/>
                <a:gd name="T5" fmla="*/ 6 h 21"/>
                <a:gd name="T6" fmla="*/ 9 w 22"/>
                <a:gd name="T7" fmla="*/ 4 h 21"/>
                <a:gd name="T8" fmla="*/ 2 w 22"/>
                <a:gd name="T9" fmla="*/ 0 h 21"/>
                <a:gd name="T10" fmla="*/ 0 w 22"/>
                <a:gd name="T11" fmla="*/ 6 h 21"/>
                <a:gd name="T12" fmla="*/ 15 w 22"/>
                <a:gd name="T13" fmla="*/ 21 h 21"/>
                <a:gd name="T14" fmla="*/ 22 w 22"/>
                <a:gd name="T15" fmla="*/ 19 h 21"/>
                <a:gd name="T16" fmla="*/ 17 w 22"/>
                <a:gd name="T17"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1">
                  <a:moveTo>
                    <a:pt x="17" y="12"/>
                  </a:moveTo>
                  <a:cubicBezTo>
                    <a:pt x="17" y="13"/>
                    <a:pt x="16" y="13"/>
                    <a:pt x="15" y="13"/>
                  </a:cubicBezTo>
                  <a:cubicBezTo>
                    <a:pt x="11" y="13"/>
                    <a:pt x="8" y="10"/>
                    <a:pt x="8" y="6"/>
                  </a:cubicBezTo>
                  <a:cubicBezTo>
                    <a:pt x="8" y="6"/>
                    <a:pt x="8" y="5"/>
                    <a:pt x="9" y="4"/>
                  </a:cubicBezTo>
                  <a:cubicBezTo>
                    <a:pt x="2" y="0"/>
                    <a:pt x="2" y="0"/>
                    <a:pt x="2" y="0"/>
                  </a:cubicBezTo>
                  <a:cubicBezTo>
                    <a:pt x="1" y="2"/>
                    <a:pt x="0" y="4"/>
                    <a:pt x="0" y="6"/>
                  </a:cubicBezTo>
                  <a:cubicBezTo>
                    <a:pt x="0" y="14"/>
                    <a:pt x="7" y="21"/>
                    <a:pt x="15" y="21"/>
                  </a:cubicBezTo>
                  <a:cubicBezTo>
                    <a:pt x="17" y="21"/>
                    <a:pt x="20" y="20"/>
                    <a:pt x="22" y="19"/>
                  </a:cubicBezTo>
                  <a:lnTo>
                    <a:pt x="17" y="12"/>
                  </a:lnTo>
                  <a:close/>
                </a:path>
              </a:pathLst>
            </a:custGeom>
            <a:solidFill>
              <a:srgbClr val="72BC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6" name="Rectangle 885"/>
            <p:cNvSpPr>
              <a:spLocks noChangeArrowheads="1"/>
            </p:cNvSpPr>
            <p:nvPr/>
          </p:nvSpPr>
          <p:spPr bwMode="auto">
            <a:xfrm>
              <a:off x="2600" y="1617"/>
              <a:ext cx="281" cy="2"/>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7" name="Rectangle 886"/>
            <p:cNvSpPr>
              <a:spLocks noChangeArrowheads="1"/>
            </p:cNvSpPr>
            <p:nvPr/>
          </p:nvSpPr>
          <p:spPr bwMode="auto">
            <a:xfrm>
              <a:off x="2598" y="1478"/>
              <a:ext cx="5" cy="141"/>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8" name="Rectangle 887"/>
            <p:cNvSpPr>
              <a:spLocks noChangeArrowheads="1"/>
            </p:cNvSpPr>
            <p:nvPr/>
          </p:nvSpPr>
          <p:spPr bwMode="auto">
            <a:xfrm>
              <a:off x="2612" y="1576"/>
              <a:ext cx="7" cy="41"/>
            </a:xfrm>
            <a:prstGeom prst="rect">
              <a:avLst/>
            </a:prstGeom>
            <a:solidFill>
              <a:srgbClr val="72BC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9" name="Rectangle 888"/>
            <p:cNvSpPr>
              <a:spLocks noChangeArrowheads="1"/>
            </p:cNvSpPr>
            <p:nvPr/>
          </p:nvSpPr>
          <p:spPr bwMode="auto">
            <a:xfrm>
              <a:off x="2622" y="1590"/>
              <a:ext cx="9" cy="27"/>
            </a:xfrm>
            <a:prstGeom prst="rect">
              <a:avLst/>
            </a:prstGeom>
            <a:solidFill>
              <a:srgbClr val="596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0" name="Rectangle 889"/>
            <p:cNvSpPr>
              <a:spLocks noChangeArrowheads="1"/>
            </p:cNvSpPr>
            <p:nvPr/>
          </p:nvSpPr>
          <p:spPr bwMode="auto">
            <a:xfrm>
              <a:off x="2633" y="1535"/>
              <a:ext cx="8" cy="82"/>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1" name="Rectangle 890"/>
            <p:cNvSpPr>
              <a:spLocks noChangeArrowheads="1"/>
            </p:cNvSpPr>
            <p:nvPr/>
          </p:nvSpPr>
          <p:spPr bwMode="auto">
            <a:xfrm>
              <a:off x="2655" y="1550"/>
              <a:ext cx="9" cy="67"/>
            </a:xfrm>
            <a:prstGeom prst="rect">
              <a:avLst/>
            </a:prstGeom>
            <a:solidFill>
              <a:srgbClr val="72BC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2" name="Rectangle 891"/>
            <p:cNvSpPr>
              <a:spLocks noChangeArrowheads="1"/>
            </p:cNvSpPr>
            <p:nvPr/>
          </p:nvSpPr>
          <p:spPr bwMode="auto">
            <a:xfrm>
              <a:off x="2667" y="1564"/>
              <a:ext cx="7" cy="53"/>
            </a:xfrm>
            <a:prstGeom prst="rect">
              <a:avLst/>
            </a:prstGeom>
            <a:solidFill>
              <a:srgbClr val="596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3" name="Rectangle 892"/>
            <p:cNvSpPr>
              <a:spLocks noChangeArrowheads="1"/>
            </p:cNvSpPr>
            <p:nvPr/>
          </p:nvSpPr>
          <p:spPr bwMode="auto">
            <a:xfrm>
              <a:off x="2676" y="1557"/>
              <a:ext cx="10" cy="60"/>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4" name="Rectangle 893"/>
            <p:cNvSpPr>
              <a:spLocks noChangeArrowheads="1"/>
            </p:cNvSpPr>
            <p:nvPr/>
          </p:nvSpPr>
          <p:spPr bwMode="auto">
            <a:xfrm>
              <a:off x="2700" y="1562"/>
              <a:ext cx="10" cy="55"/>
            </a:xfrm>
            <a:prstGeom prst="rect">
              <a:avLst/>
            </a:prstGeom>
            <a:solidFill>
              <a:srgbClr val="72BC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5" name="Rectangle 894"/>
            <p:cNvSpPr>
              <a:spLocks noChangeArrowheads="1"/>
            </p:cNvSpPr>
            <p:nvPr/>
          </p:nvSpPr>
          <p:spPr bwMode="auto">
            <a:xfrm>
              <a:off x="2712" y="1574"/>
              <a:ext cx="7" cy="43"/>
            </a:xfrm>
            <a:prstGeom prst="rect">
              <a:avLst/>
            </a:prstGeom>
            <a:solidFill>
              <a:srgbClr val="596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6" name="Rectangle 895"/>
            <p:cNvSpPr>
              <a:spLocks noChangeArrowheads="1"/>
            </p:cNvSpPr>
            <p:nvPr/>
          </p:nvSpPr>
          <p:spPr bwMode="auto">
            <a:xfrm>
              <a:off x="2722" y="1535"/>
              <a:ext cx="9" cy="82"/>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7" name="Rectangle 896"/>
            <p:cNvSpPr>
              <a:spLocks noChangeArrowheads="1"/>
            </p:cNvSpPr>
            <p:nvPr/>
          </p:nvSpPr>
          <p:spPr bwMode="auto">
            <a:xfrm>
              <a:off x="2745" y="1497"/>
              <a:ext cx="8" cy="120"/>
            </a:xfrm>
            <a:prstGeom prst="rect">
              <a:avLst/>
            </a:prstGeom>
            <a:solidFill>
              <a:srgbClr val="72BC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8" name="Rectangle 897"/>
            <p:cNvSpPr>
              <a:spLocks noChangeArrowheads="1"/>
            </p:cNvSpPr>
            <p:nvPr/>
          </p:nvSpPr>
          <p:spPr bwMode="auto">
            <a:xfrm>
              <a:off x="2755" y="1533"/>
              <a:ext cx="10" cy="84"/>
            </a:xfrm>
            <a:prstGeom prst="rect">
              <a:avLst/>
            </a:prstGeom>
            <a:solidFill>
              <a:srgbClr val="596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9" name="Rectangle 898"/>
            <p:cNvSpPr>
              <a:spLocks noChangeArrowheads="1"/>
            </p:cNvSpPr>
            <p:nvPr/>
          </p:nvSpPr>
          <p:spPr bwMode="auto">
            <a:xfrm>
              <a:off x="2767" y="1511"/>
              <a:ext cx="9" cy="106"/>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0" name="Rectangle 899"/>
            <p:cNvSpPr>
              <a:spLocks noChangeArrowheads="1"/>
            </p:cNvSpPr>
            <p:nvPr/>
          </p:nvSpPr>
          <p:spPr bwMode="auto">
            <a:xfrm>
              <a:off x="2788" y="1581"/>
              <a:ext cx="10" cy="36"/>
            </a:xfrm>
            <a:prstGeom prst="rect">
              <a:avLst/>
            </a:prstGeom>
            <a:solidFill>
              <a:srgbClr val="72BC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1" name="Rectangle 900"/>
            <p:cNvSpPr>
              <a:spLocks noChangeArrowheads="1"/>
            </p:cNvSpPr>
            <p:nvPr/>
          </p:nvSpPr>
          <p:spPr bwMode="auto">
            <a:xfrm>
              <a:off x="2800" y="1600"/>
              <a:ext cx="10" cy="17"/>
            </a:xfrm>
            <a:prstGeom prst="rect">
              <a:avLst/>
            </a:prstGeom>
            <a:solidFill>
              <a:srgbClr val="596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2" name="Rectangle 901"/>
            <p:cNvSpPr>
              <a:spLocks noChangeArrowheads="1"/>
            </p:cNvSpPr>
            <p:nvPr/>
          </p:nvSpPr>
          <p:spPr bwMode="auto">
            <a:xfrm>
              <a:off x="2812" y="1578"/>
              <a:ext cx="7" cy="39"/>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3" name="Rectangle 902"/>
            <p:cNvSpPr>
              <a:spLocks noChangeArrowheads="1"/>
            </p:cNvSpPr>
            <p:nvPr/>
          </p:nvSpPr>
          <p:spPr bwMode="auto">
            <a:xfrm>
              <a:off x="2834" y="1550"/>
              <a:ext cx="9" cy="67"/>
            </a:xfrm>
            <a:prstGeom prst="rect">
              <a:avLst/>
            </a:prstGeom>
            <a:solidFill>
              <a:srgbClr val="72BC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4" name="Rectangle 903"/>
            <p:cNvSpPr>
              <a:spLocks noChangeArrowheads="1"/>
            </p:cNvSpPr>
            <p:nvPr/>
          </p:nvSpPr>
          <p:spPr bwMode="auto">
            <a:xfrm>
              <a:off x="2846" y="1499"/>
              <a:ext cx="7" cy="118"/>
            </a:xfrm>
            <a:prstGeom prst="rect">
              <a:avLst/>
            </a:prstGeom>
            <a:solidFill>
              <a:srgbClr val="596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5" name="Rectangle 904"/>
            <p:cNvSpPr>
              <a:spLocks noChangeArrowheads="1"/>
            </p:cNvSpPr>
            <p:nvPr/>
          </p:nvSpPr>
          <p:spPr bwMode="auto">
            <a:xfrm>
              <a:off x="2855" y="1531"/>
              <a:ext cx="10" cy="86"/>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6" name="Rectangle 905"/>
            <p:cNvSpPr>
              <a:spLocks noChangeArrowheads="1"/>
            </p:cNvSpPr>
            <p:nvPr/>
          </p:nvSpPr>
          <p:spPr bwMode="auto">
            <a:xfrm>
              <a:off x="2600" y="1445"/>
              <a:ext cx="14" cy="14"/>
            </a:xfrm>
            <a:prstGeom prst="rect">
              <a:avLst/>
            </a:prstGeom>
            <a:solidFill>
              <a:srgbClr val="72BC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7" name="Rectangle 906"/>
            <p:cNvSpPr>
              <a:spLocks noChangeArrowheads="1"/>
            </p:cNvSpPr>
            <p:nvPr/>
          </p:nvSpPr>
          <p:spPr bwMode="auto">
            <a:xfrm>
              <a:off x="2624" y="1449"/>
              <a:ext cx="38" cy="3"/>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8" name="Rectangle 907"/>
            <p:cNvSpPr>
              <a:spLocks noChangeArrowheads="1"/>
            </p:cNvSpPr>
            <p:nvPr/>
          </p:nvSpPr>
          <p:spPr bwMode="auto">
            <a:xfrm>
              <a:off x="2679" y="1445"/>
              <a:ext cx="14" cy="14"/>
            </a:xfrm>
            <a:prstGeom prst="rect">
              <a:avLst/>
            </a:prstGeom>
            <a:solidFill>
              <a:srgbClr val="596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9" name="Rectangle 908"/>
            <p:cNvSpPr>
              <a:spLocks noChangeArrowheads="1"/>
            </p:cNvSpPr>
            <p:nvPr/>
          </p:nvSpPr>
          <p:spPr bwMode="auto">
            <a:xfrm>
              <a:off x="2700" y="1449"/>
              <a:ext cx="41" cy="3"/>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0" name="Rectangle 909"/>
            <p:cNvSpPr>
              <a:spLocks noChangeArrowheads="1"/>
            </p:cNvSpPr>
            <p:nvPr/>
          </p:nvSpPr>
          <p:spPr bwMode="auto">
            <a:xfrm>
              <a:off x="2755" y="1445"/>
              <a:ext cx="17" cy="14"/>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1" name="Rectangle 910"/>
            <p:cNvSpPr>
              <a:spLocks noChangeArrowheads="1"/>
            </p:cNvSpPr>
            <p:nvPr/>
          </p:nvSpPr>
          <p:spPr bwMode="auto">
            <a:xfrm>
              <a:off x="2779" y="1449"/>
              <a:ext cx="40" cy="3"/>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2" name="Rectangle 911"/>
            <p:cNvSpPr>
              <a:spLocks noChangeArrowheads="1"/>
            </p:cNvSpPr>
            <p:nvPr/>
          </p:nvSpPr>
          <p:spPr bwMode="auto">
            <a:xfrm>
              <a:off x="2834" y="1445"/>
              <a:ext cx="14" cy="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3" name="Freeform 912"/>
            <p:cNvSpPr>
              <a:spLocks noEditPoints="1"/>
            </p:cNvSpPr>
            <p:nvPr/>
          </p:nvSpPr>
          <p:spPr bwMode="auto">
            <a:xfrm>
              <a:off x="2834" y="1445"/>
              <a:ext cx="14" cy="14"/>
            </a:xfrm>
            <a:custGeom>
              <a:avLst/>
              <a:gdLst>
                <a:gd name="T0" fmla="*/ 14 w 14"/>
                <a:gd name="T1" fmla="*/ 12 h 14"/>
                <a:gd name="T2" fmla="*/ 2 w 14"/>
                <a:gd name="T3" fmla="*/ 12 h 14"/>
                <a:gd name="T4" fmla="*/ 2 w 14"/>
                <a:gd name="T5" fmla="*/ 0 h 14"/>
                <a:gd name="T6" fmla="*/ 14 w 14"/>
                <a:gd name="T7" fmla="*/ 0 h 14"/>
                <a:gd name="T8" fmla="*/ 14 w 14"/>
                <a:gd name="T9" fmla="*/ 12 h 14"/>
                <a:gd name="T10" fmla="*/ 14 w 14"/>
                <a:gd name="T11" fmla="*/ 0 h 14"/>
                <a:gd name="T12" fmla="*/ 0 w 14"/>
                <a:gd name="T13" fmla="*/ 0 h 14"/>
                <a:gd name="T14" fmla="*/ 0 w 14"/>
                <a:gd name="T15" fmla="*/ 14 h 14"/>
                <a:gd name="T16" fmla="*/ 14 w 14"/>
                <a:gd name="T17" fmla="*/ 14 h 14"/>
                <a:gd name="T18" fmla="*/ 14 w 1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14" y="12"/>
                  </a:moveTo>
                  <a:lnTo>
                    <a:pt x="2" y="12"/>
                  </a:lnTo>
                  <a:lnTo>
                    <a:pt x="2" y="0"/>
                  </a:lnTo>
                  <a:lnTo>
                    <a:pt x="14" y="0"/>
                  </a:lnTo>
                  <a:lnTo>
                    <a:pt x="14" y="12"/>
                  </a:lnTo>
                  <a:close/>
                  <a:moveTo>
                    <a:pt x="14" y="0"/>
                  </a:moveTo>
                  <a:lnTo>
                    <a:pt x="0" y="0"/>
                  </a:lnTo>
                  <a:lnTo>
                    <a:pt x="0" y="14"/>
                  </a:lnTo>
                  <a:lnTo>
                    <a:pt x="14" y="14"/>
                  </a:lnTo>
                  <a:lnTo>
                    <a:pt x="14" y="0"/>
                  </a:lnTo>
                  <a:close/>
                </a:path>
              </a:pathLst>
            </a:custGeom>
            <a:solidFill>
              <a:srgbClr val="2C58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4" name="Rectangle 913"/>
            <p:cNvSpPr>
              <a:spLocks noChangeArrowheads="1"/>
            </p:cNvSpPr>
            <p:nvPr/>
          </p:nvSpPr>
          <p:spPr bwMode="auto">
            <a:xfrm>
              <a:off x="2855" y="1449"/>
              <a:ext cx="41" cy="3"/>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5" name="Freeform 914"/>
            <p:cNvSpPr>
              <a:spLocks noEditPoints="1"/>
            </p:cNvSpPr>
            <p:nvPr/>
          </p:nvSpPr>
          <p:spPr bwMode="auto">
            <a:xfrm>
              <a:off x="3012" y="1542"/>
              <a:ext cx="284" cy="292"/>
            </a:xfrm>
            <a:custGeom>
              <a:avLst/>
              <a:gdLst>
                <a:gd name="T0" fmla="*/ 89 w 119"/>
                <a:gd name="T1" fmla="*/ 111 h 122"/>
                <a:gd name="T2" fmla="*/ 115 w 119"/>
                <a:gd name="T3" fmla="*/ 76 h 122"/>
                <a:gd name="T4" fmla="*/ 108 w 119"/>
                <a:gd name="T5" fmla="*/ 33 h 122"/>
                <a:gd name="T6" fmla="*/ 72 w 119"/>
                <a:gd name="T7" fmla="*/ 7 h 122"/>
                <a:gd name="T8" fmla="*/ 4 w 119"/>
                <a:gd name="T9" fmla="*/ 50 h 122"/>
                <a:gd name="T10" fmla="*/ 11 w 119"/>
                <a:gd name="T11" fmla="*/ 93 h 122"/>
                <a:gd name="T12" fmla="*/ 46 w 119"/>
                <a:gd name="T13" fmla="*/ 118 h 122"/>
                <a:gd name="T14" fmla="*/ 89 w 119"/>
                <a:gd name="T15" fmla="*/ 111 h 122"/>
                <a:gd name="T16" fmla="*/ 18 w 119"/>
                <a:gd name="T17" fmla="*/ 89 h 122"/>
                <a:gd name="T18" fmla="*/ 12 w 119"/>
                <a:gd name="T19" fmla="*/ 51 h 122"/>
                <a:gd name="T20" fmla="*/ 71 w 119"/>
                <a:gd name="T21" fmla="*/ 15 h 122"/>
                <a:gd name="T22" fmla="*/ 101 w 119"/>
                <a:gd name="T23" fmla="*/ 37 h 122"/>
                <a:gd name="T24" fmla="*/ 107 w 119"/>
                <a:gd name="T25" fmla="*/ 74 h 122"/>
                <a:gd name="T26" fmla="*/ 85 w 119"/>
                <a:gd name="T27" fmla="*/ 104 h 122"/>
                <a:gd name="T28" fmla="*/ 48 w 119"/>
                <a:gd name="T29" fmla="*/ 110 h 122"/>
                <a:gd name="T30" fmla="*/ 18 w 119"/>
                <a:gd name="T31" fmla="*/ 8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22">
                  <a:moveTo>
                    <a:pt x="89" y="111"/>
                  </a:moveTo>
                  <a:cubicBezTo>
                    <a:pt x="102" y="103"/>
                    <a:pt x="112" y="91"/>
                    <a:pt x="115" y="76"/>
                  </a:cubicBezTo>
                  <a:cubicBezTo>
                    <a:pt x="119" y="61"/>
                    <a:pt x="116" y="46"/>
                    <a:pt x="108" y="33"/>
                  </a:cubicBezTo>
                  <a:cubicBezTo>
                    <a:pt x="100" y="20"/>
                    <a:pt x="87" y="11"/>
                    <a:pt x="72" y="7"/>
                  </a:cubicBezTo>
                  <a:cubicBezTo>
                    <a:pt x="42" y="0"/>
                    <a:pt x="11" y="19"/>
                    <a:pt x="4" y="50"/>
                  </a:cubicBezTo>
                  <a:cubicBezTo>
                    <a:pt x="0" y="64"/>
                    <a:pt x="3" y="80"/>
                    <a:pt x="11" y="93"/>
                  </a:cubicBezTo>
                  <a:cubicBezTo>
                    <a:pt x="19" y="106"/>
                    <a:pt x="31" y="115"/>
                    <a:pt x="46" y="118"/>
                  </a:cubicBezTo>
                  <a:cubicBezTo>
                    <a:pt x="61" y="122"/>
                    <a:pt x="76" y="119"/>
                    <a:pt x="89" y="111"/>
                  </a:cubicBezTo>
                  <a:moveTo>
                    <a:pt x="18" y="89"/>
                  </a:moveTo>
                  <a:cubicBezTo>
                    <a:pt x="11" y="77"/>
                    <a:pt x="9" y="64"/>
                    <a:pt x="12" y="51"/>
                  </a:cubicBezTo>
                  <a:cubicBezTo>
                    <a:pt x="18" y="25"/>
                    <a:pt x="44" y="9"/>
                    <a:pt x="71" y="15"/>
                  </a:cubicBezTo>
                  <a:cubicBezTo>
                    <a:pt x="83" y="18"/>
                    <a:pt x="94" y="26"/>
                    <a:pt x="101" y="37"/>
                  </a:cubicBezTo>
                  <a:cubicBezTo>
                    <a:pt x="108" y="48"/>
                    <a:pt x="110" y="61"/>
                    <a:pt x="107" y="74"/>
                  </a:cubicBezTo>
                  <a:cubicBezTo>
                    <a:pt x="104" y="87"/>
                    <a:pt x="96" y="98"/>
                    <a:pt x="85" y="104"/>
                  </a:cubicBezTo>
                  <a:cubicBezTo>
                    <a:pt x="74" y="111"/>
                    <a:pt x="61" y="113"/>
                    <a:pt x="48" y="110"/>
                  </a:cubicBezTo>
                  <a:cubicBezTo>
                    <a:pt x="35" y="107"/>
                    <a:pt x="25" y="100"/>
                    <a:pt x="18" y="89"/>
                  </a:cubicBezTo>
                </a:path>
              </a:pathLst>
            </a:custGeom>
            <a:solidFill>
              <a:srgbClr val="3036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6" name="Freeform 915"/>
            <p:cNvSpPr>
              <a:spLocks/>
            </p:cNvSpPr>
            <p:nvPr/>
          </p:nvSpPr>
          <p:spPr bwMode="auto">
            <a:xfrm>
              <a:off x="2824" y="1760"/>
              <a:ext cx="205" cy="145"/>
            </a:xfrm>
            <a:custGeom>
              <a:avLst/>
              <a:gdLst>
                <a:gd name="T0" fmla="*/ 4 w 86"/>
                <a:gd name="T1" fmla="*/ 55 h 61"/>
                <a:gd name="T2" fmla="*/ 4 w 86"/>
                <a:gd name="T3" fmla="*/ 55 h 61"/>
                <a:gd name="T4" fmla="*/ 10 w 86"/>
                <a:gd name="T5" fmla="*/ 37 h 61"/>
                <a:gd name="T6" fmla="*/ 64 w 86"/>
                <a:gd name="T7" fmla="*/ 4 h 61"/>
                <a:gd name="T8" fmla="*/ 82 w 86"/>
                <a:gd name="T9" fmla="*/ 6 h 61"/>
                <a:gd name="T10" fmla="*/ 82 w 86"/>
                <a:gd name="T11" fmla="*/ 6 h 61"/>
                <a:gd name="T12" fmla="*/ 76 w 86"/>
                <a:gd name="T13" fmla="*/ 24 h 61"/>
                <a:gd name="T14" fmla="*/ 22 w 86"/>
                <a:gd name="T15" fmla="*/ 57 h 61"/>
                <a:gd name="T16" fmla="*/ 4 w 86"/>
                <a:gd name="T17" fmla="*/ 5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61">
                  <a:moveTo>
                    <a:pt x="4" y="55"/>
                  </a:moveTo>
                  <a:cubicBezTo>
                    <a:pt x="4" y="55"/>
                    <a:pt x="4" y="55"/>
                    <a:pt x="4" y="55"/>
                  </a:cubicBezTo>
                  <a:cubicBezTo>
                    <a:pt x="0" y="50"/>
                    <a:pt x="3" y="42"/>
                    <a:pt x="10" y="37"/>
                  </a:cubicBezTo>
                  <a:cubicBezTo>
                    <a:pt x="64" y="4"/>
                    <a:pt x="64" y="4"/>
                    <a:pt x="64" y="4"/>
                  </a:cubicBezTo>
                  <a:cubicBezTo>
                    <a:pt x="71" y="0"/>
                    <a:pt x="79" y="1"/>
                    <a:pt x="82" y="6"/>
                  </a:cubicBezTo>
                  <a:cubicBezTo>
                    <a:pt x="82" y="6"/>
                    <a:pt x="82" y="6"/>
                    <a:pt x="82" y="6"/>
                  </a:cubicBezTo>
                  <a:cubicBezTo>
                    <a:pt x="86" y="12"/>
                    <a:pt x="83" y="20"/>
                    <a:pt x="76" y="24"/>
                  </a:cubicBezTo>
                  <a:cubicBezTo>
                    <a:pt x="22" y="57"/>
                    <a:pt x="22" y="57"/>
                    <a:pt x="22" y="57"/>
                  </a:cubicBezTo>
                  <a:cubicBezTo>
                    <a:pt x="15" y="61"/>
                    <a:pt x="7" y="60"/>
                    <a:pt x="4" y="55"/>
                  </a:cubicBezTo>
                </a:path>
              </a:pathLst>
            </a:custGeom>
            <a:solidFill>
              <a:srgbClr val="D46F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7" name="Freeform 916"/>
            <p:cNvSpPr>
              <a:spLocks/>
            </p:cNvSpPr>
            <p:nvPr/>
          </p:nvSpPr>
          <p:spPr bwMode="auto">
            <a:xfrm>
              <a:off x="2953" y="1755"/>
              <a:ext cx="78" cy="76"/>
            </a:xfrm>
            <a:custGeom>
              <a:avLst/>
              <a:gdLst>
                <a:gd name="T0" fmla="*/ 5 w 33"/>
                <a:gd name="T1" fmla="*/ 23 h 32"/>
                <a:gd name="T2" fmla="*/ 5 w 33"/>
                <a:gd name="T3" fmla="*/ 23 h 32"/>
                <a:gd name="T4" fmla="*/ 2 w 33"/>
                <a:gd name="T5" fmla="*/ 10 h 32"/>
                <a:gd name="T6" fmla="*/ 18 w 33"/>
                <a:gd name="T7" fmla="*/ 1 h 32"/>
                <a:gd name="T8" fmla="*/ 28 w 33"/>
                <a:gd name="T9" fmla="*/ 8 h 32"/>
                <a:gd name="T10" fmla="*/ 28 w 33"/>
                <a:gd name="T11" fmla="*/ 8 h 32"/>
                <a:gd name="T12" fmla="*/ 31 w 33"/>
                <a:gd name="T13" fmla="*/ 21 h 32"/>
                <a:gd name="T14" fmla="*/ 15 w 33"/>
                <a:gd name="T15" fmla="*/ 30 h 32"/>
                <a:gd name="T16" fmla="*/ 5 w 33"/>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5" y="23"/>
                  </a:moveTo>
                  <a:cubicBezTo>
                    <a:pt x="5" y="23"/>
                    <a:pt x="5" y="23"/>
                    <a:pt x="5" y="23"/>
                  </a:cubicBezTo>
                  <a:cubicBezTo>
                    <a:pt x="2" y="17"/>
                    <a:pt x="0" y="12"/>
                    <a:pt x="2" y="10"/>
                  </a:cubicBezTo>
                  <a:cubicBezTo>
                    <a:pt x="18" y="1"/>
                    <a:pt x="18" y="1"/>
                    <a:pt x="18" y="1"/>
                  </a:cubicBezTo>
                  <a:cubicBezTo>
                    <a:pt x="20" y="0"/>
                    <a:pt x="25" y="3"/>
                    <a:pt x="28" y="8"/>
                  </a:cubicBezTo>
                  <a:cubicBezTo>
                    <a:pt x="28" y="8"/>
                    <a:pt x="28" y="8"/>
                    <a:pt x="28" y="8"/>
                  </a:cubicBezTo>
                  <a:cubicBezTo>
                    <a:pt x="32" y="14"/>
                    <a:pt x="33" y="19"/>
                    <a:pt x="31" y="21"/>
                  </a:cubicBezTo>
                  <a:cubicBezTo>
                    <a:pt x="15" y="30"/>
                    <a:pt x="15" y="30"/>
                    <a:pt x="15" y="30"/>
                  </a:cubicBezTo>
                  <a:cubicBezTo>
                    <a:pt x="13" y="32"/>
                    <a:pt x="8" y="28"/>
                    <a:pt x="5" y="23"/>
                  </a:cubicBezTo>
                </a:path>
              </a:pathLst>
            </a:custGeom>
            <a:solidFill>
              <a:srgbClr val="D46F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8" name="Freeform 917"/>
            <p:cNvSpPr>
              <a:spLocks/>
            </p:cNvSpPr>
            <p:nvPr/>
          </p:nvSpPr>
          <p:spPr bwMode="auto">
            <a:xfrm>
              <a:off x="3067" y="1576"/>
              <a:ext cx="207" cy="234"/>
            </a:xfrm>
            <a:custGeom>
              <a:avLst/>
              <a:gdLst>
                <a:gd name="T0" fmla="*/ 40 w 87"/>
                <a:gd name="T1" fmla="*/ 0 h 98"/>
                <a:gd name="T2" fmla="*/ 40 w 87"/>
                <a:gd name="T3" fmla="*/ 4 h 98"/>
                <a:gd name="T4" fmla="*/ 47 w 87"/>
                <a:gd name="T5" fmla="*/ 5 h 98"/>
                <a:gd name="T6" fmla="*/ 74 w 87"/>
                <a:gd name="T7" fmla="*/ 25 h 98"/>
                <a:gd name="T8" fmla="*/ 81 w 87"/>
                <a:gd name="T9" fmla="*/ 48 h 98"/>
                <a:gd name="T10" fmla="*/ 81 w 87"/>
                <a:gd name="T11" fmla="*/ 49 h 98"/>
                <a:gd name="T12" fmla="*/ 80 w 87"/>
                <a:gd name="T13" fmla="*/ 59 h 98"/>
                <a:gd name="T14" fmla="*/ 80 w 87"/>
                <a:gd name="T15" fmla="*/ 59 h 98"/>
                <a:gd name="T16" fmla="*/ 68 w 87"/>
                <a:gd name="T17" fmla="*/ 81 h 98"/>
                <a:gd name="T18" fmla="*/ 73 w 87"/>
                <a:gd name="T19" fmla="*/ 68 h 98"/>
                <a:gd name="T20" fmla="*/ 73 w 87"/>
                <a:gd name="T21" fmla="*/ 68 h 98"/>
                <a:gd name="T22" fmla="*/ 67 w 87"/>
                <a:gd name="T23" fmla="*/ 34 h 98"/>
                <a:gd name="T24" fmla="*/ 40 w 87"/>
                <a:gd name="T25" fmla="*/ 14 h 98"/>
                <a:gd name="T26" fmla="*/ 40 w 87"/>
                <a:gd name="T27" fmla="*/ 65 h 98"/>
                <a:gd name="T28" fmla="*/ 40 w 87"/>
                <a:gd name="T29" fmla="*/ 66 h 98"/>
                <a:gd name="T30" fmla="*/ 64 w 87"/>
                <a:gd name="T31" fmla="*/ 66 h 98"/>
                <a:gd name="T32" fmla="*/ 64 w 87"/>
                <a:gd name="T33" fmla="*/ 66 h 98"/>
                <a:gd name="T34" fmla="*/ 64 w 87"/>
                <a:gd name="T35" fmla="*/ 67 h 98"/>
                <a:gd name="T36" fmla="*/ 65 w 87"/>
                <a:gd name="T37" fmla="*/ 68 h 98"/>
                <a:gd name="T38" fmla="*/ 65 w 87"/>
                <a:gd name="T39" fmla="*/ 72 h 98"/>
                <a:gd name="T40" fmla="*/ 50 w 87"/>
                <a:gd name="T41" fmla="*/ 81 h 98"/>
                <a:gd name="T42" fmla="*/ 0 w 87"/>
                <a:gd name="T43" fmla="*/ 81 h 98"/>
                <a:gd name="T44" fmla="*/ 25 w 87"/>
                <a:gd name="T45" fmla="*/ 96 h 98"/>
                <a:gd name="T46" fmla="*/ 25 w 87"/>
                <a:gd name="T47" fmla="*/ 96 h 98"/>
                <a:gd name="T48" fmla="*/ 25 w 87"/>
                <a:gd name="T49" fmla="*/ 97 h 98"/>
                <a:gd name="T50" fmla="*/ 25 w 87"/>
                <a:gd name="T51" fmla="*/ 97 h 98"/>
                <a:gd name="T52" fmla="*/ 26 w 87"/>
                <a:gd name="T53" fmla="*/ 97 h 98"/>
                <a:gd name="T54" fmla="*/ 36 w 87"/>
                <a:gd name="T55" fmla="*/ 98 h 98"/>
                <a:gd name="T56" fmla="*/ 62 w 87"/>
                <a:gd name="T57" fmla="*/ 90 h 98"/>
                <a:gd name="T58" fmla="*/ 83 w 87"/>
                <a:gd name="T59" fmla="*/ 64 h 98"/>
                <a:gd name="T60" fmla="*/ 84 w 87"/>
                <a:gd name="T61" fmla="*/ 60 h 98"/>
                <a:gd name="T62" fmla="*/ 78 w 87"/>
                <a:gd name="T63" fmla="*/ 23 h 98"/>
                <a:gd name="T64" fmla="*/ 78 w 87"/>
                <a:gd name="T65" fmla="*/ 23 h 98"/>
                <a:gd name="T66" fmla="*/ 78 w 87"/>
                <a:gd name="T67" fmla="*/ 23 h 98"/>
                <a:gd name="T68" fmla="*/ 48 w 87"/>
                <a:gd name="T69" fmla="*/ 1 h 98"/>
                <a:gd name="T70" fmla="*/ 48 w 87"/>
                <a:gd name="T71" fmla="*/ 1 h 98"/>
                <a:gd name="T72" fmla="*/ 47 w 87"/>
                <a:gd name="T73" fmla="*/ 1 h 98"/>
                <a:gd name="T74" fmla="*/ 40 w 87"/>
                <a:gd name="T75"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98">
                  <a:moveTo>
                    <a:pt x="40" y="0"/>
                  </a:moveTo>
                  <a:cubicBezTo>
                    <a:pt x="40" y="4"/>
                    <a:pt x="40" y="4"/>
                    <a:pt x="40" y="4"/>
                  </a:cubicBezTo>
                  <a:cubicBezTo>
                    <a:pt x="42" y="4"/>
                    <a:pt x="44" y="5"/>
                    <a:pt x="47" y="5"/>
                  </a:cubicBezTo>
                  <a:cubicBezTo>
                    <a:pt x="58" y="8"/>
                    <a:pt x="68" y="15"/>
                    <a:pt x="74" y="25"/>
                  </a:cubicBezTo>
                  <a:cubicBezTo>
                    <a:pt x="79" y="32"/>
                    <a:pt x="81" y="40"/>
                    <a:pt x="81" y="48"/>
                  </a:cubicBezTo>
                  <a:cubicBezTo>
                    <a:pt x="81" y="49"/>
                    <a:pt x="81" y="49"/>
                    <a:pt x="81" y="49"/>
                  </a:cubicBezTo>
                  <a:cubicBezTo>
                    <a:pt x="81" y="52"/>
                    <a:pt x="81" y="56"/>
                    <a:pt x="80" y="59"/>
                  </a:cubicBezTo>
                  <a:cubicBezTo>
                    <a:pt x="80" y="59"/>
                    <a:pt x="80" y="59"/>
                    <a:pt x="80" y="59"/>
                  </a:cubicBezTo>
                  <a:cubicBezTo>
                    <a:pt x="78" y="67"/>
                    <a:pt x="74" y="75"/>
                    <a:pt x="68" y="81"/>
                  </a:cubicBezTo>
                  <a:cubicBezTo>
                    <a:pt x="70" y="77"/>
                    <a:pt x="72" y="73"/>
                    <a:pt x="73" y="68"/>
                  </a:cubicBezTo>
                  <a:cubicBezTo>
                    <a:pt x="73" y="68"/>
                    <a:pt x="73" y="68"/>
                    <a:pt x="73" y="68"/>
                  </a:cubicBezTo>
                  <a:cubicBezTo>
                    <a:pt x="75" y="56"/>
                    <a:pt x="73" y="44"/>
                    <a:pt x="67" y="34"/>
                  </a:cubicBezTo>
                  <a:cubicBezTo>
                    <a:pt x="61" y="24"/>
                    <a:pt x="51" y="17"/>
                    <a:pt x="40" y="14"/>
                  </a:cubicBezTo>
                  <a:cubicBezTo>
                    <a:pt x="40" y="65"/>
                    <a:pt x="40" y="65"/>
                    <a:pt x="40" y="65"/>
                  </a:cubicBezTo>
                  <a:cubicBezTo>
                    <a:pt x="40" y="66"/>
                    <a:pt x="40" y="66"/>
                    <a:pt x="40" y="66"/>
                  </a:cubicBezTo>
                  <a:cubicBezTo>
                    <a:pt x="64" y="66"/>
                    <a:pt x="64" y="66"/>
                    <a:pt x="64" y="66"/>
                  </a:cubicBezTo>
                  <a:cubicBezTo>
                    <a:pt x="64" y="66"/>
                    <a:pt x="64" y="66"/>
                    <a:pt x="64" y="66"/>
                  </a:cubicBezTo>
                  <a:cubicBezTo>
                    <a:pt x="64" y="67"/>
                    <a:pt x="64" y="67"/>
                    <a:pt x="64" y="67"/>
                  </a:cubicBezTo>
                  <a:cubicBezTo>
                    <a:pt x="65" y="67"/>
                    <a:pt x="65" y="67"/>
                    <a:pt x="65" y="68"/>
                  </a:cubicBezTo>
                  <a:cubicBezTo>
                    <a:pt x="65" y="72"/>
                    <a:pt x="65" y="72"/>
                    <a:pt x="65" y="72"/>
                  </a:cubicBezTo>
                  <a:cubicBezTo>
                    <a:pt x="65" y="81"/>
                    <a:pt x="56" y="81"/>
                    <a:pt x="50" y="81"/>
                  </a:cubicBezTo>
                  <a:cubicBezTo>
                    <a:pt x="0" y="81"/>
                    <a:pt x="0" y="81"/>
                    <a:pt x="0" y="81"/>
                  </a:cubicBezTo>
                  <a:cubicBezTo>
                    <a:pt x="6" y="89"/>
                    <a:pt x="15" y="94"/>
                    <a:pt x="25" y="96"/>
                  </a:cubicBezTo>
                  <a:cubicBezTo>
                    <a:pt x="25" y="96"/>
                    <a:pt x="25" y="96"/>
                    <a:pt x="25" y="96"/>
                  </a:cubicBezTo>
                  <a:cubicBezTo>
                    <a:pt x="25" y="97"/>
                    <a:pt x="25" y="97"/>
                    <a:pt x="25" y="97"/>
                  </a:cubicBezTo>
                  <a:cubicBezTo>
                    <a:pt x="25" y="97"/>
                    <a:pt x="25" y="97"/>
                    <a:pt x="25" y="97"/>
                  </a:cubicBezTo>
                  <a:cubicBezTo>
                    <a:pt x="26" y="97"/>
                    <a:pt x="26" y="97"/>
                    <a:pt x="26" y="97"/>
                  </a:cubicBezTo>
                  <a:cubicBezTo>
                    <a:pt x="29" y="97"/>
                    <a:pt x="33" y="98"/>
                    <a:pt x="36" y="98"/>
                  </a:cubicBezTo>
                  <a:cubicBezTo>
                    <a:pt x="45" y="98"/>
                    <a:pt x="54" y="95"/>
                    <a:pt x="62" y="90"/>
                  </a:cubicBezTo>
                  <a:cubicBezTo>
                    <a:pt x="72" y="84"/>
                    <a:pt x="80" y="75"/>
                    <a:pt x="83" y="64"/>
                  </a:cubicBezTo>
                  <a:cubicBezTo>
                    <a:pt x="84" y="63"/>
                    <a:pt x="84" y="61"/>
                    <a:pt x="84" y="60"/>
                  </a:cubicBezTo>
                  <a:cubicBezTo>
                    <a:pt x="87" y="47"/>
                    <a:pt x="85" y="34"/>
                    <a:pt x="78" y="23"/>
                  </a:cubicBezTo>
                  <a:cubicBezTo>
                    <a:pt x="78" y="23"/>
                    <a:pt x="78" y="23"/>
                    <a:pt x="78" y="23"/>
                  </a:cubicBezTo>
                  <a:cubicBezTo>
                    <a:pt x="78" y="23"/>
                    <a:pt x="78" y="23"/>
                    <a:pt x="78" y="23"/>
                  </a:cubicBezTo>
                  <a:cubicBezTo>
                    <a:pt x="71" y="12"/>
                    <a:pt x="60" y="4"/>
                    <a:pt x="48" y="1"/>
                  </a:cubicBezTo>
                  <a:cubicBezTo>
                    <a:pt x="48" y="1"/>
                    <a:pt x="48" y="1"/>
                    <a:pt x="48" y="1"/>
                  </a:cubicBezTo>
                  <a:cubicBezTo>
                    <a:pt x="48" y="1"/>
                    <a:pt x="47" y="1"/>
                    <a:pt x="47" y="1"/>
                  </a:cubicBezTo>
                  <a:cubicBezTo>
                    <a:pt x="45" y="0"/>
                    <a:pt x="42" y="0"/>
                    <a:pt x="4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9" name="Freeform 918"/>
            <p:cNvSpPr>
              <a:spLocks noEditPoints="1"/>
            </p:cNvSpPr>
            <p:nvPr/>
          </p:nvSpPr>
          <p:spPr bwMode="auto">
            <a:xfrm>
              <a:off x="3036" y="1576"/>
              <a:ext cx="124" cy="155"/>
            </a:xfrm>
            <a:custGeom>
              <a:avLst/>
              <a:gdLst>
                <a:gd name="T0" fmla="*/ 42 w 52"/>
                <a:gd name="T1" fmla="*/ 13 h 65"/>
                <a:gd name="T2" fmla="*/ 37 w 52"/>
                <a:gd name="T3" fmla="*/ 13 h 65"/>
                <a:gd name="T4" fmla="*/ 37 w 52"/>
                <a:gd name="T5" fmla="*/ 49 h 65"/>
                <a:gd name="T6" fmla="*/ 36 w 52"/>
                <a:gd name="T7" fmla="*/ 50 h 65"/>
                <a:gd name="T8" fmla="*/ 0 w 52"/>
                <a:gd name="T9" fmla="*/ 50 h 65"/>
                <a:gd name="T10" fmla="*/ 3 w 52"/>
                <a:gd name="T11" fmla="*/ 65 h 65"/>
                <a:gd name="T12" fmla="*/ 52 w 52"/>
                <a:gd name="T13" fmla="*/ 65 h 65"/>
                <a:gd name="T14" fmla="*/ 52 w 52"/>
                <a:gd name="T15" fmla="*/ 14 h 65"/>
                <a:gd name="T16" fmla="*/ 42 w 52"/>
                <a:gd name="T17" fmla="*/ 13 h 65"/>
                <a:gd name="T18" fmla="*/ 49 w 52"/>
                <a:gd name="T19" fmla="*/ 0 h 65"/>
                <a:gd name="T20" fmla="*/ 49 w 52"/>
                <a:gd name="T21" fmla="*/ 0 h 65"/>
                <a:gd name="T22" fmla="*/ 37 w 52"/>
                <a:gd name="T23" fmla="*/ 1 h 65"/>
                <a:gd name="T24" fmla="*/ 37 w 52"/>
                <a:gd name="T25" fmla="*/ 6 h 65"/>
                <a:gd name="T26" fmla="*/ 49 w 52"/>
                <a:gd name="T27" fmla="*/ 4 h 65"/>
                <a:gd name="T28" fmla="*/ 50 w 52"/>
                <a:gd name="T29" fmla="*/ 4 h 65"/>
                <a:gd name="T30" fmla="*/ 52 w 52"/>
                <a:gd name="T31" fmla="*/ 4 h 65"/>
                <a:gd name="T32" fmla="*/ 52 w 52"/>
                <a:gd name="T33" fmla="*/ 0 h 65"/>
                <a:gd name="T34" fmla="*/ 49 w 52"/>
                <a:gd name="T35" fmla="*/ 0 h 65"/>
                <a:gd name="T36" fmla="*/ 49 w 52"/>
                <a:gd name="T3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65">
                  <a:moveTo>
                    <a:pt x="42" y="13"/>
                  </a:moveTo>
                  <a:cubicBezTo>
                    <a:pt x="40" y="13"/>
                    <a:pt x="38" y="13"/>
                    <a:pt x="37" y="13"/>
                  </a:cubicBezTo>
                  <a:cubicBezTo>
                    <a:pt x="37" y="49"/>
                    <a:pt x="37" y="49"/>
                    <a:pt x="37" y="49"/>
                  </a:cubicBezTo>
                  <a:cubicBezTo>
                    <a:pt x="36" y="50"/>
                    <a:pt x="36" y="50"/>
                    <a:pt x="36" y="50"/>
                  </a:cubicBezTo>
                  <a:cubicBezTo>
                    <a:pt x="0" y="50"/>
                    <a:pt x="0" y="50"/>
                    <a:pt x="0" y="50"/>
                  </a:cubicBezTo>
                  <a:cubicBezTo>
                    <a:pt x="0" y="55"/>
                    <a:pt x="1" y="60"/>
                    <a:pt x="3" y="65"/>
                  </a:cubicBezTo>
                  <a:cubicBezTo>
                    <a:pt x="52" y="65"/>
                    <a:pt x="52" y="65"/>
                    <a:pt x="52" y="65"/>
                  </a:cubicBezTo>
                  <a:cubicBezTo>
                    <a:pt x="52" y="14"/>
                    <a:pt x="52" y="14"/>
                    <a:pt x="52" y="14"/>
                  </a:cubicBezTo>
                  <a:cubicBezTo>
                    <a:pt x="49" y="13"/>
                    <a:pt x="45" y="13"/>
                    <a:pt x="42" y="13"/>
                  </a:cubicBezTo>
                  <a:moveTo>
                    <a:pt x="49" y="0"/>
                  </a:moveTo>
                  <a:cubicBezTo>
                    <a:pt x="49" y="0"/>
                    <a:pt x="49" y="0"/>
                    <a:pt x="49" y="0"/>
                  </a:cubicBezTo>
                  <a:cubicBezTo>
                    <a:pt x="45" y="0"/>
                    <a:pt x="41" y="0"/>
                    <a:pt x="37" y="1"/>
                  </a:cubicBezTo>
                  <a:cubicBezTo>
                    <a:pt x="37" y="6"/>
                    <a:pt x="37" y="6"/>
                    <a:pt x="37" y="6"/>
                  </a:cubicBezTo>
                  <a:cubicBezTo>
                    <a:pt x="41" y="5"/>
                    <a:pt x="45" y="4"/>
                    <a:pt x="49" y="4"/>
                  </a:cubicBezTo>
                  <a:cubicBezTo>
                    <a:pt x="50" y="4"/>
                    <a:pt x="50" y="4"/>
                    <a:pt x="50" y="4"/>
                  </a:cubicBezTo>
                  <a:cubicBezTo>
                    <a:pt x="50" y="4"/>
                    <a:pt x="51" y="4"/>
                    <a:pt x="52" y="4"/>
                  </a:cubicBezTo>
                  <a:cubicBezTo>
                    <a:pt x="52" y="0"/>
                    <a:pt x="52" y="0"/>
                    <a:pt x="52" y="0"/>
                  </a:cubicBezTo>
                  <a:cubicBezTo>
                    <a:pt x="51" y="0"/>
                    <a:pt x="50" y="0"/>
                    <a:pt x="49" y="0"/>
                  </a:cubicBezTo>
                  <a:cubicBezTo>
                    <a:pt x="49" y="0"/>
                    <a:pt x="49" y="0"/>
                    <a:pt x="49" y="0"/>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0" name="Freeform 919"/>
            <p:cNvSpPr>
              <a:spLocks noEditPoints="1"/>
            </p:cNvSpPr>
            <p:nvPr/>
          </p:nvSpPr>
          <p:spPr bwMode="auto">
            <a:xfrm>
              <a:off x="3043" y="1576"/>
              <a:ext cx="119" cy="158"/>
            </a:xfrm>
            <a:custGeom>
              <a:avLst/>
              <a:gdLst>
                <a:gd name="T0" fmla="*/ 49 w 50"/>
                <a:gd name="T1" fmla="*/ 14 h 66"/>
                <a:gd name="T2" fmla="*/ 49 w 50"/>
                <a:gd name="T3" fmla="*/ 65 h 66"/>
                <a:gd name="T4" fmla="*/ 0 w 50"/>
                <a:gd name="T5" fmla="*/ 65 h 66"/>
                <a:gd name="T6" fmla="*/ 0 w 50"/>
                <a:gd name="T7" fmla="*/ 66 h 66"/>
                <a:gd name="T8" fmla="*/ 50 w 50"/>
                <a:gd name="T9" fmla="*/ 66 h 66"/>
                <a:gd name="T10" fmla="*/ 50 w 50"/>
                <a:gd name="T11" fmla="*/ 65 h 66"/>
                <a:gd name="T12" fmla="*/ 50 w 50"/>
                <a:gd name="T13" fmla="*/ 14 h 66"/>
                <a:gd name="T14" fmla="*/ 49 w 50"/>
                <a:gd name="T15" fmla="*/ 14 h 66"/>
                <a:gd name="T16" fmla="*/ 49 w 50"/>
                <a:gd name="T17" fmla="*/ 14 h 66"/>
                <a:gd name="T18" fmla="*/ 49 w 50"/>
                <a:gd name="T19" fmla="*/ 0 h 66"/>
                <a:gd name="T20" fmla="*/ 49 w 50"/>
                <a:gd name="T21" fmla="*/ 4 h 66"/>
                <a:gd name="T22" fmla="*/ 50 w 50"/>
                <a:gd name="T23" fmla="*/ 4 h 66"/>
                <a:gd name="T24" fmla="*/ 50 w 50"/>
                <a:gd name="T25" fmla="*/ 0 h 66"/>
                <a:gd name="T26" fmla="*/ 49 w 50"/>
                <a:gd name="T2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66">
                  <a:moveTo>
                    <a:pt x="49" y="14"/>
                  </a:moveTo>
                  <a:cubicBezTo>
                    <a:pt x="49" y="65"/>
                    <a:pt x="49" y="65"/>
                    <a:pt x="49" y="65"/>
                  </a:cubicBezTo>
                  <a:cubicBezTo>
                    <a:pt x="0" y="65"/>
                    <a:pt x="0" y="65"/>
                    <a:pt x="0" y="65"/>
                  </a:cubicBezTo>
                  <a:cubicBezTo>
                    <a:pt x="0" y="65"/>
                    <a:pt x="0" y="65"/>
                    <a:pt x="0" y="66"/>
                  </a:cubicBezTo>
                  <a:cubicBezTo>
                    <a:pt x="50" y="66"/>
                    <a:pt x="50" y="66"/>
                    <a:pt x="50" y="66"/>
                  </a:cubicBezTo>
                  <a:cubicBezTo>
                    <a:pt x="50" y="65"/>
                    <a:pt x="50" y="65"/>
                    <a:pt x="50" y="65"/>
                  </a:cubicBezTo>
                  <a:cubicBezTo>
                    <a:pt x="50" y="14"/>
                    <a:pt x="50" y="14"/>
                    <a:pt x="50" y="14"/>
                  </a:cubicBezTo>
                  <a:cubicBezTo>
                    <a:pt x="50" y="14"/>
                    <a:pt x="50" y="14"/>
                    <a:pt x="49" y="14"/>
                  </a:cubicBezTo>
                  <a:cubicBezTo>
                    <a:pt x="49" y="14"/>
                    <a:pt x="49" y="14"/>
                    <a:pt x="49" y="14"/>
                  </a:cubicBezTo>
                  <a:moveTo>
                    <a:pt x="49" y="0"/>
                  </a:moveTo>
                  <a:cubicBezTo>
                    <a:pt x="49" y="4"/>
                    <a:pt x="49" y="4"/>
                    <a:pt x="49" y="4"/>
                  </a:cubicBezTo>
                  <a:cubicBezTo>
                    <a:pt x="49" y="4"/>
                    <a:pt x="50" y="4"/>
                    <a:pt x="50" y="4"/>
                  </a:cubicBezTo>
                  <a:cubicBezTo>
                    <a:pt x="50" y="0"/>
                    <a:pt x="50" y="0"/>
                    <a:pt x="50" y="0"/>
                  </a:cubicBezTo>
                  <a:cubicBezTo>
                    <a:pt x="50" y="0"/>
                    <a:pt x="49" y="0"/>
                    <a:pt x="49" y="0"/>
                  </a:cubicBezTo>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1" name="Freeform 920"/>
            <p:cNvSpPr>
              <a:spLocks noEditPoints="1"/>
            </p:cNvSpPr>
            <p:nvPr/>
          </p:nvSpPr>
          <p:spPr bwMode="auto">
            <a:xfrm>
              <a:off x="3036" y="1581"/>
              <a:ext cx="86" cy="112"/>
            </a:xfrm>
            <a:custGeom>
              <a:avLst/>
              <a:gdLst>
                <a:gd name="T0" fmla="*/ 36 w 36"/>
                <a:gd name="T1" fmla="*/ 12 h 47"/>
                <a:gd name="T2" fmla="*/ 35 w 36"/>
                <a:gd name="T3" fmla="*/ 12 h 47"/>
                <a:gd name="T4" fmla="*/ 35 w 36"/>
                <a:gd name="T5" fmla="*/ 46 h 47"/>
                <a:gd name="T6" fmla="*/ 0 w 36"/>
                <a:gd name="T7" fmla="*/ 46 h 47"/>
                <a:gd name="T8" fmla="*/ 0 w 36"/>
                <a:gd name="T9" fmla="*/ 46 h 47"/>
                <a:gd name="T10" fmla="*/ 0 w 36"/>
                <a:gd name="T11" fmla="*/ 47 h 47"/>
                <a:gd name="T12" fmla="*/ 36 w 36"/>
                <a:gd name="T13" fmla="*/ 47 h 47"/>
                <a:gd name="T14" fmla="*/ 36 w 36"/>
                <a:gd name="T15" fmla="*/ 12 h 47"/>
                <a:gd name="T16" fmla="*/ 36 w 36"/>
                <a:gd name="T17" fmla="*/ 0 h 47"/>
                <a:gd name="T18" fmla="*/ 35 w 36"/>
                <a:gd name="T19" fmla="*/ 0 h 47"/>
                <a:gd name="T20" fmla="*/ 35 w 36"/>
                <a:gd name="T21" fmla="*/ 4 h 47"/>
                <a:gd name="T22" fmla="*/ 36 w 36"/>
                <a:gd name="T23" fmla="*/ 4 h 47"/>
                <a:gd name="T24" fmla="*/ 36 w 36"/>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47">
                  <a:moveTo>
                    <a:pt x="36" y="12"/>
                  </a:moveTo>
                  <a:cubicBezTo>
                    <a:pt x="35" y="12"/>
                    <a:pt x="35" y="12"/>
                    <a:pt x="35" y="12"/>
                  </a:cubicBezTo>
                  <a:cubicBezTo>
                    <a:pt x="35" y="46"/>
                    <a:pt x="35" y="46"/>
                    <a:pt x="35" y="46"/>
                  </a:cubicBezTo>
                  <a:cubicBezTo>
                    <a:pt x="0" y="46"/>
                    <a:pt x="0" y="46"/>
                    <a:pt x="0" y="46"/>
                  </a:cubicBezTo>
                  <a:cubicBezTo>
                    <a:pt x="0" y="46"/>
                    <a:pt x="0" y="46"/>
                    <a:pt x="0" y="46"/>
                  </a:cubicBezTo>
                  <a:cubicBezTo>
                    <a:pt x="0" y="47"/>
                    <a:pt x="0" y="47"/>
                    <a:pt x="0" y="47"/>
                  </a:cubicBezTo>
                  <a:cubicBezTo>
                    <a:pt x="36" y="47"/>
                    <a:pt x="36" y="47"/>
                    <a:pt x="36" y="47"/>
                  </a:cubicBezTo>
                  <a:cubicBezTo>
                    <a:pt x="36" y="12"/>
                    <a:pt x="36" y="12"/>
                    <a:pt x="36" y="12"/>
                  </a:cubicBezTo>
                  <a:moveTo>
                    <a:pt x="36" y="0"/>
                  </a:moveTo>
                  <a:cubicBezTo>
                    <a:pt x="35" y="0"/>
                    <a:pt x="35" y="0"/>
                    <a:pt x="35" y="0"/>
                  </a:cubicBezTo>
                  <a:cubicBezTo>
                    <a:pt x="35" y="4"/>
                    <a:pt x="35" y="4"/>
                    <a:pt x="35" y="4"/>
                  </a:cubicBezTo>
                  <a:cubicBezTo>
                    <a:pt x="35" y="4"/>
                    <a:pt x="35" y="4"/>
                    <a:pt x="36" y="4"/>
                  </a:cubicBezTo>
                  <a:cubicBezTo>
                    <a:pt x="36" y="0"/>
                    <a:pt x="36" y="0"/>
                    <a:pt x="3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2" name="Freeform 921"/>
            <p:cNvSpPr>
              <a:spLocks noEditPoints="1"/>
            </p:cNvSpPr>
            <p:nvPr/>
          </p:nvSpPr>
          <p:spPr bwMode="auto">
            <a:xfrm>
              <a:off x="3036" y="1578"/>
              <a:ext cx="88" cy="117"/>
            </a:xfrm>
            <a:custGeom>
              <a:avLst/>
              <a:gdLst>
                <a:gd name="T0" fmla="*/ 37 w 37"/>
                <a:gd name="T1" fmla="*/ 12 h 49"/>
                <a:gd name="T2" fmla="*/ 36 w 37"/>
                <a:gd name="T3" fmla="*/ 13 h 49"/>
                <a:gd name="T4" fmla="*/ 36 w 37"/>
                <a:gd name="T5" fmla="*/ 48 h 49"/>
                <a:gd name="T6" fmla="*/ 0 w 37"/>
                <a:gd name="T7" fmla="*/ 48 h 49"/>
                <a:gd name="T8" fmla="*/ 0 w 37"/>
                <a:gd name="T9" fmla="*/ 48 h 49"/>
                <a:gd name="T10" fmla="*/ 0 w 37"/>
                <a:gd name="T11" fmla="*/ 49 h 49"/>
                <a:gd name="T12" fmla="*/ 36 w 37"/>
                <a:gd name="T13" fmla="*/ 49 h 49"/>
                <a:gd name="T14" fmla="*/ 37 w 37"/>
                <a:gd name="T15" fmla="*/ 48 h 49"/>
                <a:gd name="T16" fmla="*/ 37 w 37"/>
                <a:gd name="T17" fmla="*/ 12 h 49"/>
                <a:gd name="T18" fmla="*/ 37 w 37"/>
                <a:gd name="T19" fmla="*/ 0 h 49"/>
                <a:gd name="T20" fmla="*/ 36 w 37"/>
                <a:gd name="T21" fmla="*/ 1 h 49"/>
                <a:gd name="T22" fmla="*/ 36 w 37"/>
                <a:gd name="T23" fmla="*/ 5 h 49"/>
                <a:gd name="T24" fmla="*/ 37 w 37"/>
                <a:gd name="T25" fmla="*/ 5 h 49"/>
                <a:gd name="T26" fmla="*/ 37 w 37"/>
                <a:gd name="T2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9">
                  <a:moveTo>
                    <a:pt x="37" y="12"/>
                  </a:moveTo>
                  <a:cubicBezTo>
                    <a:pt x="36" y="12"/>
                    <a:pt x="36" y="12"/>
                    <a:pt x="36" y="13"/>
                  </a:cubicBezTo>
                  <a:cubicBezTo>
                    <a:pt x="36" y="48"/>
                    <a:pt x="36" y="48"/>
                    <a:pt x="36" y="48"/>
                  </a:cubicBezTo>
                  <a:cubicBezTo>
                    <a:pt x="0" y="48"/>
                    <a:pt x="0" y="48"/>
                    <a:pt x="0" y="48"/>
                  </a:cubicBezTo>
                  <a:cubicBezTo>
                    <a:pt x="0" y="48"/>
                    <a:pt x="0" y="48"/>
                    <a:pt x="0" y="48"/>
                  </a:cubicBezTo>
                  <a:cubicBezTo>
                    <a:pt x="0" y="48"/>
                    <a:pt x="0" y="48"/>
                    <a:pt x="0" y="49"/>
                  </a:cubicBezTo>
                  <a:cubicBezTo>
                    <a:pt x="36" y="49"/>
                    <a:pt x="36" y="49"/>
                    <a:pt x="36" y="49"/>
                  </a:cubicBezTo>
                  <a:cubicBezTo>
                    <a:pt x="37" y="48"/>
                    <a:pt x="37" y="48"/>
                    <a:pt x="37" y="48"/>
                  </a:cubicBezTo>
                  <a:cubicBezTo>
                    <a:pt x="37" y="12"/>
                    <a:pt x="37" y="12"/>
                    <a:pt x="37" y="12"/>
                  </a:cubicBezTo>
                  <a:moveTo>
                    <a:pt x="37" y="0"/>
                  </a:moveTo>
                  <a:cubicBezTo>
                    <a:pt x="36" y="0"/>
                    <a:pt x="36" y="0"/>
                    <a:pt x="36" y="1"/>
                  </a:cubicBezTo>
                  <a:cubicBezTo>
                    <a:pt x="36" y="5"/>
                    <a:pt x="36" y="5"/>
                    <a:pt x="36" y="5"/>
                  </a:cubicBezTo>
                  <a:cubicBezTo>
                    <a:pt x="36" y="5"/>
                    <a:pt x="36" y="5"/>
                    <a:pt x="37" y="5"/>
                  </a:cubicBezTo>
                  <a:cubicBezTo>
                    <a:pt x="37" y="0"/>
                    <a:pt x="37" y="0"/>
                    <a:pt x="37" y="0"/>
                  </a:cubicBezTo>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3" name="Freeform 922"/>
            <p:cNvSpPr>
              <a:spLocks/>
            </p:cNvSpPr>
            <p:nvPr/>
          </p:nvSpPr>
          <p:spPr bwMode="auto">
            <a:xfrm>
              <a:off x="3046" y="1736"/>
              <a:ext cx="171" cy="31"/>
            </a:xfrm>
            <a:custGeom>
              <a:avLst/>
              <a:gdLst>
                <a:gd name="T0" fmla="*/ 72 w 72"/>
                <a:gd name="T1" fmla="*/ 0 h 13"/>
                <a:gd name="T2" fmla="*/ 0 w 72"/>
                <a:gd name="T3" fmla="*/ 0 h 13"/>
                <a:gd name="T4" fmla="*/ 4 w 72"/>
                <a:gd name="T5" fmla="*/ 8 h 13"/>
                <a:gd name="T6" fmla="*/ 8 w 72"/>
                <a:gd name="T7" fmla="*/ 13 h 13"/>
                <a:gd name="T8" fmla="*/ 59 w 72"/>
                <a:gd name="T9" fmla="*/ 13 h 13"/>
                <a:gd name="T10" fmla="*/ 72 w 72"/>
                <a:gd name="T11" fmla="*/ 5 h 13"/>
                <a:gd name="T12" fmla="*/ 72 w 72"/>
                <a:gd name="T13" fmla="*/ 1 h 13"/>
                <a:gd name="T14" fmla="*/ 72 w 72"/>
                <a:gd name="T15" fmla="*/ 0 h 13"/>
                <a:gd name="T16" fmla="*/ 72 w 72"/>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3">
                  <a:moveTo>
                    <a:pt x="72" y="0"/>
                  </a:moveTo>
                  <a:cubicBezTo>
                    <a:pt x="0" y="0"/>
                    <a:pt x="0" y="0"/>
                    <a:pt x="0" y="0"/>
                  </a:cubicBezTo>
                  <a:cubicBezTo>
                    <a:pt x="1" y="2"/>
                    <a:pt x="2" y="5"/>
                    <a:pt x="4" y="8"/>
                  </a:cubicBezTo>
                  <a:cubicBezTo>
                    <a:pt x="5" y="10"/>
                    <a:pt x="6" y="11"/>
                    <a:pt x="8" y="13"/>
                  </a:cubicBezTo>
                  <a:cubicBezTo>
                    <a:pt x="59" y="13"/>
                    <a:pt x="59" y="13"/>
                    <a:pt x="59" y="13"/>
                  </a:cubicBezTo>
                  <a:cubicBezTo>
                    <a:pt x="67" y="13"/>
                    <a:pt x="72" y="13"/>
                    <a:pt x="72" y="5"/>
                  </a:cubicBezTo>
                  <a:cubicBezTo>
                    <a:pt x="72" y="1"/>
                    <a:pt x="72" y="1"/>
                    <a:pt x="72" y="1"/>
                  </a:cubicBezTo>
                  <a:cubicBezTo>
                    <a:pt x="72" y="0"/>
                    <a:pt x="72" y="0"/>
                    <a:pt x="72" y="0"/>
                  </a:cubicBezTo>
                  <a:cubicBezTo>
                    <a:pt x="72" y="0"/>
                    <a:pt x="72" y="0"/>
                    <a:pt x="72" y="0"/>
                  </a:cubicBezTo>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4" name="Freeform 923"/>
            <p:cNvSpPr>
              <a:spLocks/>
            </p:cNvSpPr>
            <p:nvPr/>
          </p:nvSpPr>
          <p:spPr bwMode="auto">
            <a:xfrm>
              <a:off x="3043" y="1734"/>
              <a:ext cx="179" cy="35"/>
            </a:xfrm>
            <a:custGeom>
              <a:avLst/>
              <a:gdLst>
                <a:gd name="T0" fmla="*/ 74 w 75"/>
                <a:gd name="T1" fmla="*/ 0 h 15"/>
                <a:gd name="T2" fmla="*/ 50 w 75"/>
                <a:gd name="T3" fmla="*/ 0 h 15"/>
                <a:gd name="T4" fmla="*/ 0 w 75"/>
                <a:gd name="T5" fmla="*/ 0 h 15"/>
                <a:gd name="T6" fmla="*/ 1 w 75"/>
                <a:gd name="T7" fmla="*/ 1 h 15"/>
                <a:gd name="T8" fmla="*/ 73 w 75"/>
                <a:gd name="T9" fmla="*/ 1 h 15"/>
                <a:gd name="T10" fmla="*/ 73 w 75"/>
                <a:gd name="T11" fmla="*/ 1 h 15"/>
                <a:gd name="T12" fmla="*/ 73 w 75"/>
                <a:gd name="T13" fmla="*/ 2 h 15"/>
                <a:gd name="T14" fmla="*/ 73 w 75"/>
                <a:gd name="T15" fmla="*/ 6 h 15"/>
                <a:gd name="T16" fmla="*/ 60 w 75"/>
                <a:gd name="T17" fmla="*/ 14 h 15"/>
                <a:gd name="T18" fmla="*/ 9 w 75"/>
                <a:gd name="T19" fmla="*/ 14 h 15"/>
                <a:gd name="T20" fmla="*/ 10 w 75"/>
                <a:gd name="T21" fmla="*/ 15 h 15"/>
                <a:gd name="T22" fmla="*/ 60 w 75"/>
                <a:gd name="T23" fmla="*/ 15 h 15"/>
                <a:gd name="T24" fmla="*/ 75 w 75"/>
                <a:gd name="T25" fmla="*/ 6 h 15"/>
                <a:gd name="T26" fmla="*/ 75 w 75"/>
                <a:gd name="T27" fmla="*/ 2 h 15"/>
                <a:gd name="T28" fmla="*/ 74 w 75"/>
                <a:gd name="T29" fmla="*/ 1 h 15"/>
                <a:gd name="T30" fmla="*/ 74 w 75"/>
                <a:gd name="T31" fmla="*/ 0 h 15"/>
                <a:gd name="T32" fmla="*/ 74 w 75"/>
                <a:gd name="T3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15">
                  <a:moveTo>
                    <a:pt x="74" y="0"/>
                  </a:moveTo>
                  <a:cubicBezTo>
                    <a:pt x="50" y="0"/>
                    <a:pt x="50" y="0"/>
                    <a:pt x="50" y="0"/>
                  </a:cubicBezTo>
                  <a:cubicBezTo>
                    <a:pt x="0" y="0"/>
                    <a:pt x="0" y="0"/>
                    <a:pt x="0" y="0"/>
                  </a:cubicBezTo>
                  <a:cubicBezTo>
                    <a:pt x="0" y="0"/>
                    <a:pt x="1" y="0"/>
                    <a:pt x="1" y="1"/>
                  </a:cubicBezTo>
                  <a:cubicBezTo>
                    <a:pt x="73" y="1"/>
                    <a:pt x="73" y="1"/>
                    <a:pt x="73" y="1"/>
                  </a:cubicBezTo>
                  <a:cubicBezTo>
                    <a:pt x="73" y="1"/>
                    <a:pt x="73" y="1"/>
                    <a:pt x="73" y="1"/>
                  </a:cubicBezTo>
                  <a:cubicBezTo>
                    <a:pt x="73" y="2"/>
                    <a:pt x="73" y="2"/>
                    <a:pt x="73" y="2"/>
                  </a:cubicBezTo>
                  <a:cubicBezTo>
                    <a:pt x="73" y="6"/>
                    <a:pt x="73" y="6"/>
                    <a:pt x="73" y="6"/>
                  </a:cubicBezTo>
                  <a:cubicBezTo>
                    <a:pt x="73" y="14"/>
                    <a:pt x="68" y="14"/>
                    <a:pt x="60" y="14"/>
                  </a:cubicBezTo>
                  <a:cubicBezTo>
                    <a:pt x="9" y="14"/>
                    <a:pt x="9" y="14"/>
                    <a:pt x="9" y="14"/>
                  </a:cubicBezTo>
                  <a:cubicBezTo>
                    <a:pt x="9" y="15"/>
                    <a:pt x="9" y="15"/>
                    <a:pt x="10" y="15"/>
                  </a:cubicBezTo>
                  <a:cubicBezTo>
                    <a:pt x="60" y="15"/>
                    <a:pt x="60" y="15"/>
                    <a:pt x="60" y="15"/>
                  </a:cubicBezTo>
                  <a:cubicBezTo>
                    <a:pt x="66" y="15"/>
                    <a:pt x="75" y="15"/>
                    <a:pt x="75" y="6"/>
                  </a:cubicBezTo>
                  <a:cubicBezTo>
                    <a:pt x="75" y="2"/>
                    <a:pt x="75" y="2"/>
                    <a:pt x="75" y="2"/>
                  </a:cubicBezTo>
                  <a:cubicBezTo>
                    <a:pt x="75" y="1"/>
                    <a:pt x="75" y="1"/>
                    <a:pt x="74" y="1"/>
                  </a:cubicBezTo>
                  <a:cubicBezTo>
                    <a:pt x="74" y="0"/>
                    <a:pt x="74" y="0"/>
                    <a:pt x="74" y="0"/>
                  </a:cubicBezTo>
                  <a:cubicBezTo>
                    <a:pt x="74" y="0"/>
                    <a:pt x="74" y="0"/>
                    <a:pt x="74" y="0"/>
                  </a:cubicBezTo>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5" name="Freeform 924"/>
            <p:cNvSpPr>
              <a:spLocks/>
            </p:cNvSpPr>
            <p:nvPr/>
          </p:nvSpPr>
          <p:spPr bwMode="auto">
            <a:xfrm>
              <a:off x="3036" y="1581"/>
              <a:ext cx="84" cy="110"/>
            </a:xfrm>
            <a:custGeom>
              <a:avLst/>
              <a:gdLst>
                <a:gd name="T0" fmla="*/ 35 w 35"/>
                <a:gd name="T1" fmla="*/ 0 h 46"/>
                <a:gd name="T2" fmla="*/ 21 w 35"/>
                <a:gd name="T3" fmla="*/ 7 h 46"/>
                <a:gd name="T4" fmla="*/ 21 w 35"/>
                <a:gd name="T5" fmla="*/ 7 h 46"/>
                <a:gd name="T6" fmla="*/ 20 w 35"/>
                <a:gd name="T7" fmla="*/ 7 h 46"/>
                <a:gd name="T8" fmla="*/ 15 w 35"/>
                <a:gd name="T9" fmla="*/ 12 h 46"/>
                <a:gd name="T10" fmla="*/ 16 w 35"/>
                <a:gd name="T11" fmla="*/ 12 h 46"/>
                <a:gd name="T12" fmla="*/ 16 w 35"/>
                <a:gd name="T13" fmla="*/ 13 h 46"/>
                <a:gd name="T14" fmla="*/ 14 w 35"/>
                <a:gd name="T15" fmla="*/ 13 h 46"/>
                <a:gd name="T16" fmla="*/ 2 w 35"/>
                <a:gd name="T17" fmla="*/ 34 h 46"/>
                <a:gd name="T18" fmla="*/ 2 w 35"/>
                <a:gd name="T19" fmla="*/ 35 h 46"/>
                <a:gd name="T20" fmla="*/ 2 w 35"/>
                <a:gd name="T21" fmla="*/ 35 h 46"/>
                <a:gd name="T22" fmla="*/ 2 w 35"/>
                <a:gd name="T23" fmla="*/ 35 h 46"/>
                <a:gd name="T24" fmla="*/ 2 w 35"/>
                <a:gd name="T25" fmla="*/ 35 h 46"/>
                <a:gd name="T26" fmla="*/ 1 w 35"/>
                <a:gd name="T27" fmla="*/ 36 h 46"/>
                <a:gd name="T28" fmla="*/ 0 w 35"/>
                <a:gd name="T29" fmla="*/ 46 h 46"/>
                <a:gd name="T30" fmla="*/ 35 w 35"/>
                <a:gd name="T31" fmla="*/ 46 h 46"/>
                <a:gd name="T32" fmla="*/ 35 w 35"/>
                <a:gd name="T33" fmla="*/ 12 h 46"/>
                <a:gd name="T34" fmla="*/ 19 w 35"/>
                <a:gd name="T35" fmla="*/ 18 h 46"/>
                <a:gd name="T36" fmla="*/ 11 w 35"/>
                <a:gd name="T37" fmla="*/ 24 h 46"/>
                <a:gd name="T38" fmla="*/ 26 w 35"/>
                <a:gd name="T39" fmla="*/ 9 h 46"/>
                <a:gd name="T40" fmla="*/ 35 w 35"/>
                <a:gd name="T41" fmla="*/ 4 h 46"/>
                <a:gd name="T42" fmla="*/ 35 w 35"/>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46">
                  <a:moveTo>
                    <a:pt x="35" y="0"/>
                  </a:moveTo>
                  <a:cubicBezTo>
                    <a:pt x="30" y="1"/>
                    <a:pt x="25" y="4"/>
                    <a:pt x="21" y="7"/>
                  </a:cubicBezTo>
                  <a:cubicBezTo>
                    <a:pt x="21" y="7"/>
                    <a:pt x="21" y="7"/>
                    <a:pt x="21" y="7"/>
                  </a:cubicBezTo>
                  <a:cubicBezTo>
                    <a:pt x="20" y="7"/>
                    <a:pt x="20" y="7"/>
                    <a:pt x="20" y="7"/>
                  </a:cubicBezTo>
                  <a:cubicBezTo>
                    <a:pt x="18" y="8"/>
                    <a:pt x="16" y="10"/>
                    <a:pt x="15" y="12"/>
                  </a:cubicBezTo>
                  <a:cubicBezTo>
                    <a:pt x="16" y="12"/>
                    <a:pt x="16" y="12"/>
                    <a:pt x="16" y="12"/>
                  </a:cubicBezTo>
                  <a:cubicBezTo>
                    <a:pt x="16" y="13"/>
                    <a:pt x="16" y="13"/>
                    <a:pt x="16" y="13"/>
                  </a:cubicBezTo>
                  <a:cubicBezTo>
                    <a:pt x="14" y="13"/>
                    <a:pt x="14" y="13"/>
                    <a:pt x="14" y="13"/>
                  </a:cubicBezTo>
                  <a:cubicBezTo>
                    <a:pt x="8" y="19"/>
                    <a:pt x="4" y="26"/>
                    <a:pt x="2" y="34"/>
                  </a:cubicBezTo>
                  <a:cubicBezTo>
                    <a:pt x="2" y="35"/>
                    <a:pt x="2" y="35"/>
                    <a:pt x="2" y="35"/>
                  </a:cubicBezTo>
                  <a:cubicBezTo>
                    <a:pt x="2" y="35"/>
                    <a:pt x="2" y="35"/>
                    <a:pt x="2" y="35"/>
                  </a:cubicBezTo>
                  <a:cubicBezTo>
                    <a:pt x="2" y="35"/>
                    <a:pt x="2" y="35"/>
                    <a:pt x="2" y="35"/>
                  </a:cubicBezTo>
                  <a:cubicBezTo>
                    <a:pt x="2" y="35"/>
                    <a:pt x="2" y="35"/>
                    <a:pt x="2" y="35"/>
                  </a:cubicBezTo>
                  <a:cubicBezTo>
                    <a:pt x="2" y="36"/>
                    <a:pt x="1" y="36"/>
                    <a:pt x="1" y="36"/>
                  </a:cubicBezTo>
                  <a:cubicBezTo>
                    <a:pt x="1" y="39"/>
                    <a:pt x="0" y="43"/>
                    <a:pt x="0" y="46"/>
                  </a:cubicBezTo>
                  <a:cubicBezTo>
                    <a:pt x="35" y="46"/>
                    <a:pt x="35" y="46"/>
                    <a:pt x="35" y="46"/>
                  </a:cubicBezTo>
                  <a:cubicBezTo>
                    <a:pt x="35" y="12"/>
                    <a:pt x="35" y="12"/>
                    <a:pt x="35" y="12"/>
                  </a:cubicBezTo>
                  <a:cubicBezTo>
                    <a:pt x="29" y="12"/>
                    <a:pt x="24" y="15"/>
                    <a:pt x="19" y="18"/>
                  </a:cubicBezTo>
                  <a:cubicBezTo>
                    <a:pt x="16" y="19"/>
                    <a:pt x="13" y="22"/>
                    <a:pt x="11" y="24"/>
                  </a:cubicBezTo>
                  <a:cubicBezTo>
                    <a:pt x="15" y="18"/>
                    <a:pt x="20" y="12"/>
                    <a:pt x="26" y="9"/>
                  </a:cubicBezTo>
                  <a:cubicBezTo>
                    <a:pt x="29" y="7"/>
                    <a:pt x="32" y="5"/>
                    <a:pt x="35" y="4"/>
                  </a:cubicBezTo>
                  <a:cubicBezTo>
                    <a:pt x="35" y="0"/>
                    <a:pt x="35" y="0"/>
                    <a:pt x="35" y="0"/>
                  </a:cubicBezTo>
                </a:path>
              </a:pathLst>
            </a:custGeom>
            <a:solidFill>
              <a:srgbClr val="F8F5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6" name="Freeform 925"/>
            <p:cNvSpPr>
              <a:spLocks/>
            </p:cNvSpPr>
            <p:nvPr/>
          </p:nvSpPr>
          <p:spPr bwMode="auto">
            <a:xfrm>
              <a:off x="3084" y="1597"/>
              <a:ext cx="2"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1" y="0"/>
                    <a:pt x="1" y="0"/>
                    <a:pt x="1" y="0"/>
                  </a:cubicBezTo>
                  <a:cubicBezTo>
                    <a:pt x="1" y="0"/>
                    <a:pt x="1" y="0"/>
                    <a:pt x="1" y="0"/>
                  </a:cubicBezTo>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7" name="Freeform 926"/>
            <p:cNvSpPr>
              <a:spLocks/>
            </p:cNvSpPr>
            <p:nvPr/>
          </p:nvSpPr>
          <p:spPr bwMode="auto">
            <a:xfrm>
              <a:off x="3069" y="1609"/>
              <a:ext cx="5" cy="3"/>
            </a:xfrm>
            <a:custGeom>
              <a:avLst/>
              <a:gdLst>
                <a:gd name="T0" fmla="*/ 2 w 2"/>
                <a:gd name="T1" fmla="*/ 0 h 1"/>
                <a:gd name="T2" fmla="*/ 1 w 2"/>
                <a:gd name="T3" fmla="*/ 0 h 1"/>
                <a:gd name="T4" fmla="*/ 0 w 2"/>
                <a:gd name="T5" fmla="*/ 1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1" y="0"/>
                  </a:cubicBezTo>
                  <a:cubicBezTo>
                    <a:pt x="0" y="0"/>
                    <a:pt x="0" y="1"/>
                    <a:pt x="0" y="1"/>
                  </a:cubicBezTo>
                  <a:cubicBezTo>
                    <a:pt x="2" y="1"/>
                    <a:pt x="2" y="1"/>
                    <a:pt x="2" y="1"/>
                  </a:cubicBezTo>
                  <a:cubicBezTo>
                    <a:pt x="2" y="0"/>
                    <a:pt x="2" y="0"/>
                    <a:pt x="2" y="0"/>
                  </a:cubicBezTo>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8" name="Freeform 927"/>
            <p:cNvSpPr>
              <a:spLocks noEditPoints="1"/>
            </p:cNvSpPr>
            <p:nvPr/>
          </p:nvSpPr>
          <p:spPr bwMode="auto">
            <a:xfrm>
              <a:off x="3039" y="1576"/>
              <a:ext cx="226" cy="234"/>
            </a:xfrm>
            <a:custGeom>
              <a:avLst/>
              <a:gdLst>
                <a:gd name="T0" fmla="*/ 37 w 95"/>
                <a:gd name="T1" fmla="*/ 97 h 98"/>
                <a:gd name="T2" fmla="*/ 38 w 95"/>
                <a:gd name="T3" fmla="*/ 97 h 98"/>
                <a:gd name="T4" fmla="*/ 37 w 95"/>
                <a:gd name="T5" fmla="*/ 97 h 98"/>
                <a:gd name="T6" fmla="*/ 37 w 95"/>
                <a:gd name="T7" fmla="*/ 96 h 98"/>
                <a:gd name="T8" fmla="*/ 37 w 95"/>
                <a:gd name="T9" fmla="*/ 97 h 98"/>
                <a:gd name="T10" fmla="*/ 37 w 95"/>
                <a:gd name="T11" fmla="*/ 96 h 98"/>
                <a:gd name="T12" fmla="*/ 95 w 95"/>
                <a:gd name="T13" fmla="*/ 64 h 98"/>
                <a:gd name="T14" fmla="*/ 74 w 95"/>
                <a:gd name="T15" fmla="*/ 90 h 98"/>
                <a:gd name="T16" fmla="*/ 48 w 95"/>
                <a:gd name="T17" fmla="*/ 98 h 98"/>
                <a:gd name="T18" fmla="*/ 48 w 95"/>
                <a:gd name="T19" fmla="*/ 98 h 98"/>
                <a:gd name="T20" fmla="*/ 74 w 95"/>
                <a:gd name="T21" fmla="*/ 90 h 98"/>
                <a:gd name="T22" fmla="*/ 95 w 95"/>
                <a:gd name="T23" fmla="*/ 64 h 98"/>
                <a:gd name="T24" fmla="*/ 1 w 95"/>
                <a:gd name="T25" fmla="*/ 37 h 98"/>
                <a:gd name="T26" fmla="*/ 1 w 95"/>
                <a:gd name="T27" fmla="*/ 37 h 98"/>
                <a:gd name="T28" fmla="*/ 0 w 95"/>
                <a:gd name="T29" fmla="*/ 38 h 98"/>
                <a:gd name="T30" fmla="*/ 1 w 95"/>
                <a:gd name="T31" fmla="*/ 37 h 98"/>
                <a:gd name="T32" fmla="*/ 1 w 95"/>
                <a:gd name="T33" fmla="*/ 37 h 98"/>
                <a:gd name="T34" fmla="*/ 1 w 95"/>
                <a:gd name="T35" fmla="*/ 37 h 98"/>
                <a:gd name="T36" fmla="*/ 1 w 95"/>
                <a:gd name="T37" fmla="*/ 37 h 98"/>
                <a:gd name="T38" fmla="*/ 1 w 95"/>
                <a:gd name="T39" fmla="*/ 37 h 98"/>
                <a:gd name="T40" fmla="*/ 90 w 95"/>
                <a:gd name="T41" fmla="*/ 23 h 98"/>
                <a:gd name="T42" fmla="*/ 90 w 95"/>
                <a:gd name="T43" fmla="*/ 23 h 98"/>
                <a:gd name="T44" fmla="*/ 90 w 95"/>
                <a:gd name="T45" fmla="*/ 23 h 98"/>
                <a:gd name="T46" fmla="*/ 90 w 95"/>
                <a:gd name="T47" fmla="*/ 23 h 98"/>
                <a:gd name="T48" fmla="*/ 90 w 95"/>
                <a:gd name="T49" fmla="*/ 23 h 98"/>
                <a:gd name="T50" fmla="*/ 59 w 95"/>
                <a:gd name="T51" fmla="*/ 1 h 98"/>
                <a:gd name="T52" fmla="*/ 60 w 95"/>
                <a:gd name="T53" fmla="*/ 1 h 98"/>
                <a:gd name="T54" fmla="*/ 60 w 95"/>
                <a:gd name="T55" fmla="*/ 1 h 98"/>
                <a:gd name="T56" fmla="*/ 60 w 95"/>
                <a:gd name="T57" fmla="*/ 1 h 98"/>
                <a:gd name="T58" fmla="*/ 59 w 95"/>
                <a:gd name="T59" fmla="*/ 1 h 98"/>
                <a:gd name="T60" fmla="*/ 48 w 95"/>
                <a:gd name="T61" fmla="*/ 0 h 98"/>
                <a:gd name="T62" fmla="*/ 1 w 95"/>
                <a:gd name="T63" fmla="*/ 36 h 98"/>
                <a:gd name="T64" fmla="*/ 13 w 95"/>
                <a:gd name="T65" fmla="*/ 15 h 98"/>
                <a:gd name="T66" fmla="*/ 14 w 95"/>
                <a:gd name="T67" fmla="*/ 14 h 98"/>
                <a:gd name="T68" fmla="*/ 19 w 95"/>
                <a:gd name="T69" fmla="*/ 9 h 98"/>
                <a:gd name="T70" fmla="*/ 20 w 95"/>
                <a:gd name="T71" fmla="*/ 9 h 98"/>
                <a:gd name="T72" fmla="*/ 34 w 95"/>
                <a:gd name="T73" fmla="*/ 2 h 98"/>
                <a:gd name="T74" fmla="*/ 35 w 95"/>
                <a:gd name="T75" fmla="*/ 2 h 98"/>
                <a:gd name="T76" fmla="*/ 36 w 95"/>
                <a:gd name="T77" fmla="*/ 1 h 98"/>
                <a:gd name="T78" fmla="*/ 48 w 95"/>
                <a:gd name="T79" fmla="*/ 0 h 98"/>
                <a:gd name="T80" fmla="*/ 48 w 95"/>
                <a:gd name="T81" fmla="*/ 0 h 98"/>
                <a:gd name="T82" fmla="*/ 48 w 95"/>
                <a:gd name="T83" fmla="*/ 0 h 98"/>
                <a:gd name="T84" fmla="*/ 48 w 95"/>
                <a:gd name="T85" fmla="*/ 0 h 98"/>
                <a:gd name="T86" fmla="*/ 48 w 95"/>
                <a:gd name="T8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98">
                  <a:moveTo>
                    <a:pt x="37" y="97"/>
                  </a:moveTo>
                  <a:cubicBezTo>
                    <a:pt x="38" y="97"/>
                    <a:pt x="38" y="97"/>
                    <a:pt x="38" y="97"/>
                  </a:cubicBezTo>
                  <a:cubicBezTo>
                    <a:pt x="38" y="97"/>
                    <a:pt x="38" y="97"/>
                    <a:pt x="37" y="97"/>
                  </a:cubicBezTo>
                  <a:moveTo>
                    <a:pt x="37" y="96"/>
                  </a:moveTo>
                  <a:cubicBezTo>
                    <a:pt x="37" y="97"/>
                    <a:pt x="37" y="97"/>
                    <a:pt x="37" y="97"/>
                  </a:cubicBezTo>
                  <a:cubicBezTo>
                    <a:pt x="37" y="97"/>
                    <a:pt x="37" y="97"/>
                    <a:pt x="37" y="96"/>
                  </a:cubicBezTo>
                  <a:moveTo>
                    <a:pt x="95" y="64"/>
                  </a:moveTo>
                  <a:cubicBezTo>
                    <a:pt x="92" y="75"/>
                    <a:pt x="84" y="84"/>
                    <a:pt x="74" y="90"/>
                  </a:cubicBezTo>
                  <a:cubicBezTo>
                    <a:pt x="66" y="95"/>
                    <a:pt x="57" y="98"/>
                    <a:pt x="48" y="98"/>
                  </a:cubicBezTo>
                  <a:cubicBezTo>
                    <a:pt x="48" y="98"/>
                    <a:pt x="48" y="98"/>
                    <a:pt x="48" y="98"/>
                  </a:cubicBezTo>
                  <a:cubicBezTo>
                    <a:pt x="57" y="98"/>
                    <a:pt x="66" y="95"/>
                    <a:pt x="74" y="90"/>
                  </a:cubicBezTo>
                  <a:cubicBezTo>
                    <a:pt x="84" y="84"/>
                    <a:pt x="92" y="75"/>
                    <a:pt x="95" y="64"/>
                  </a:cubicBezTo>
                  <a:moveTo>
                    <a:pt x="1" y="37"/>
                  </a:moveTo>
                  <a:cubicBezTo>
                    <a:pt x="1" y="37"/>
                    <a:pt x="1" y="37"/>
                    <a:pt x="1" y="37"/>
                  </a:cubicBezTo>
                  <a:cubicBezTo>
                    <a:pt x="1" y="38"/>
                    <a:pt x="0" y="38"/>
                    <a:pt x="0" y="38"/>
                  </a:cubicBezTo>
                  <a:cubicBezTo>
                    <a:pt x="0" y="38"/>
                    <a:pt x="1" y="38"/>
                    <a:pt x="1" y="37"/>
                  </a:cubicBezTo>
                  <a:cubicBezTo>
                    <a:pt x="1" y="37"/>
                    <a:pt x="1" y="37"/>
                    <a:pt x="1" y="37"/>
                  </a:cubicBezTo>
                  <a:moveTo>
                    <a:pt x="1" y="37"/>
                  </a:moveTo>
                  <a:cubicBezTo>
                    <a:pt x="1" y="37"/>
                    <a:pt x="1" y="37"/>
                    <a:pt x="1" y="37"/>
                  </a:cubicBezTo>
                  <a:cubicBezTo>
                    <a:pt x="1" y="37"/>
                    <a:pt x="1" y="37"/>
                    <a:pt x="1" y="37"/>
                  </a:cubicBezTo>
                  <a:moveTo>
                    <a:pt x="90" y="23"/>
                  </a:moveTo>
                  <a:cubicBezTo>
                    <a:pt x="90" y="23"/>
                    <a:pt x="90" y="23"/>
                    <a:pt x="90" y="23"/>
                  </a:cubicBezTo>
                  <a:cubicBezTo>
                    <a:pt x="90" y="23"/>
                    <a:pt x="90" y="23"/>
                    <a:pt x="90" y="23"/>
                  </a:cubicBezTo>
                  <a:cubicBezTo>
                    <a:pt x="90" y="23"/>
                    <a:pt x="90" y="23"/>
                    <a:pt x="90" y="23"/>
                  </a:cubicBezTo>
                  <a:cubicBezTo>
                    <a:pt x="90" y="23"/>
                    <a:pt x="90" y="23"/>
                    <a:pt x="90" y="23"/>
                  </a:cubicBezTo>
                  <a:moveTo>
                    <a:pt x="59" y="1"/>
                  </a:moveTo>
                  <a:cubicBezTo>
                    <a:pt x="59" y="1"/>
                    <a:pt x="60" y="1"/>
                    <a:pt x="60" y="1"/>
                  </a:cubicBezTo>
                  <a:cubicBezTo>
                    <a:pt x="60" y="1"/>
                    <a:pt x="60" y="1"/>
                    <a:pt x="60" y="1"/>
                  </a:cubicBezTo>
                  <a:cubicBezTo>
                    <a:pt x="60" y="1"/>
                    <a:pt x="60" y="1"/>
                    <a:pt x="60" y="1"/>
                  </a:cubicBezTo>
                  <a:cubicBezTo>
                    <a:pt x="60" y="1"/>
                    <a:pt x="59" y="1"/>
                    <a:pt x="59" y="1"/>
                  </a:cubicBezTo>
                  <a:moveTo>
                    <a:pt x="48" y="0"/>
                  </a:moveTo>
                  <a:cubicBezTo>
                    <a:pt x="26" y="0"/>
                    <a:pt x="6" y="14"/>
                    <a:pt x="1" y="36"/>
                  </a:cubicBezTo>
                  <a:cubicBezTo>
                    <a:pt x="3" y="28"/>
                    <a:pt x="7" y="21"/>
                    <a:pt x="13" y="15"/>
                  </a:cubicBezTo>
                  <a:cubicBezTo>
                    <a:pt x="13" y="15"/>
                    <a:pt x="13" y="14"/>
                    <a:pt x="14" y="14"/>
                  </a:cubicBezTo>
                  <a:cubicBezTo>
                    <a:pt x="15" y="12"/>
                    <a:pt x="17" y="10"/>
                    <a:pt x="19" y="9"/>
                  </a:cubicBezTo>
                  <a:cubicBezTo>
                    <a:pt x="20" y="9"/>
                    <a:pt x="20" y="9"/>
                    <a:pt x="20" y="9"/>
                  </a:cubicBezTo>
                  <a:cubicBezTo>
                    <a:pt x="24" y="6"/>
                    <a:pt x="29" y="3"/>
                    <a:pt x="34" y="2"/>
                  </a:cubicBezTo>
                  <a:cubicBezTo>
                    <a:pt x="34" y="2"/>
                    <a:pt x="34" y="2"/>
                    <a:pt x="35" y="2"/>
                  </a:cubicBezTo>
                  <a:cubicBezTo>
                    <a:pt x="35" y="1"/>
                    <a:pt x="35" y="1"/>
                    <a:pt x="36" y="1"/>
                  </a:cubicBezTo>
                  <a:cubicBezTo>
                    <a:pt x="40" y="0"/>
                    <a:pt x="44" y="0"/>
                    <a:pt x="48" y="0"/>
                  </a:cubicBezTo>
                  <a:moveTo>
                    <a:pt x="48" y="0"/>
                  </a:moveTo>
                  <a:cubicBezTo>
                    <a:pt x="48" y="0"/>
                    <a:pt x="48" y="0"/>
                    <a:pt x="48" y="0"/>
                  </a:cubicBezTo>
                  <a:cubicBezTo>
                    <a:pt x="48" y="0"/>
                    <a:pt x="48" y="0"/>
                    <a:pt x="48" y="0"/>
                  </a:cubicBezTo>
                  <a:cubicBezTo>
                    <a:pt x="48" y="0"/>
                    <a:pt x="48" y="0"/>
                    <a:pt x="48" y="0"/>
                  </a:cubicBezTo>
                </a:path>
              </a:pathLst>
            </a:custGeom>
            <a:solidFill>
              <a:srgbClr val="595E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9" name="Freeform 928"/>
            <p:cNvSpPr>
              <a:spLocks/>
            </p:cNvSpPr>
            <p:nvPr/>
          </p:nvSpPr>
          <p:spPr bwMode="auto">
            <a:xfrm>
              <a:off x="3162" y="1585"/>
              <a:ext cx="98" cy="184"/>
            </a:xfrm>
            <a:custGeom>
              <a:avLst/>
              <a:gdLst>
                <a:gd name="T0" fmla="*/ 0 w 41"/>
                <a:gd name="T1" fmla="*/ 0 h 77"/>
                <a:gd name="T2" fmla="*/ 0 w 41"/>
                <a:gd name="T3" fmla="*/ 10 h 77"/>
                <a:gd name="T4" fmla="*/ 27 w 41"/>
                <a:gd name="T5" fmla="*/ 30 h 77"/>
                <a:gd name="T6" fmla="*/ 33 w 41"/>
                <a:gd name="T7" fmla="*/ 64 h 77"/>
                <a:gd name="T8" fmla="*/ 33 w 41"/>
                <a:gd name="T9" fmla="*/ 64 h 77"/>
                <a:gd name="T10" fmla="*/ 28 w 41"/>
                <a:gd name="T11" fmla="*/ 77 h 77"/>
                <a:gd name="T12" fmla="*/ 40 w 41"/>
                <a:gd name="T13" fmla="*/ 55 h 77"/>
                <a:gd name="T14" fmla="*/ 40 w 41"/>
                <a:gd name="T15" fmla="*/ 55 h 77"/>
                <a:gd name="T16" fmla="*/ 41 w 41"/>
                <a:gd name="T17" fmla="*/ 45 h 77"/>
                <a:gd name="T18" fmla="*/ 41 w 41"/>
                <a:gd name="T19" fmla="*/ 44 h 77"/>
                <a:gd name="T20" fmla="*/ 34 w 41"/>
                <a:gd name="T21" fmla="*/ 21 h 77"/>
                <a:gd name="T22" fmla="*/ 7 w 41"/>
                <a:gd name="T23" fmla="*/ 1 h 77"/>
                <a:gd name="T24" fmla="*/ 0 w 41"/>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7">
                  <a:moveTo>
                    <a:pt x="0" y="0"/>
                  </a:moveTo>
                  <a:cubicBezTo>
                    <a:pt x="0" y="10"/>
                    <a:pt x="0" y="10"/>
                    <a:pt x="0" y="10"/>
                  </a:cubicBezTo>
                  <a:cubicBezTo>
                    <a:pt x="11" y="13"/>
                    <a:pt x="21" y="20"/>
                    <a:pt x="27" y="30"/>
                  </a:cubicBezTo>
                  <a:cubicBezTo>
                    <a:pt x="33" y="40"/>
                    <a:pt x="35" y="52"/>
                    <a:pt x="33" y="64"/>
                  </a:cubicBezTo>
                  <a:cubicBezTo>
                    <a:pt x="33" y="64"/>
                    <a:pt x="33" y="64"/>
                    <a:pt x="33" y="64"/>
                  </a:cubicBezTo>
                  <a:cubicBezTo>
                    <a:pt x="32" y="69"/>
                    <a:pt x="30" y="73"/>
                    <a:pt x="28" y="77"/>
                  </a:cubicBezTo>
                  <a:cubicBezTo>
                    <a:pt x="34" y="71"/>
                    <a:pt x="38" y="63"/>
                    <a:pt x="40" y="55"/>
                  </a:cubicBezTo>
                  <a:cubicBezTo>
                    <a:pt x="40" y="55"/>
                    <a:pt x="40" y="55"/>
                    <a:pt x="40" y="55"/>
                  </a:cubicBezTo>
                  <a:cubicBezTo>
                    <a:pt x="41" y="52"/>
                    <a:pt x="41" y="48"/>
                    <a:pt x="41" y="45"/>
                  </a:cubicBezTo>
                  <a:cubicBezTo>
                    <a:pt x="41" y="44"/>
                    <a:pt x="41" y="44"/>
                    <a:pt x="41" y="44"/>
                  </a:cubicBezTo>
                  <a:cubicBezTo>
                    <a:pt x="41" y="36"/>
                    <a:pt x="39" y="28"/>
                    <a:pt x="34" y="21"/>
                  </a:cubicBezTo>
                  <a:cubicBezTo>
                    <a:pt x="28" y="11"/>
                    <a:pt x="18" y="4"/>
                    <a:pt x="7" y="1"/>
                  </a:cubicBezTo>
                  <a:cubicBezTo>
                    <a:pt x="4" y="1"/>
                    <a:pt x="2"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0" name="Freeform 929"/>
            <p:cNvSpPr>
              <a:spLocks/>
            </p:cNvSpPr>
            <p:nvPr/>
          </p:nvSpPr>
          <p:spPr bwMode="auto">
            <a:xfrm>
              <a:off x="3124" y="1585"/>
              <a:ext cx="36" cy="24"/>
            </a:xfrm>
            <a:custGeom>
              <a:avLst/>
              <a:gdLst>
                <a:gd name="T0" fmla="*/ 13 w 15"/>
                <a:gd name="T1" fmla="*/ 0 h 10"/>
                <a:gd name="T2" fmla="*/ 12 w 15"/>
                <a:gd name="T3" fmla="*/ 0 h 10"/>
                <a:gd name="T4" fmla="*/ 0 w 15"/>
                <a:gd name="T5" fmla="*/ 2 h 10"/>
                <a:gd name="T6" fmla="*/ 0 w 15"/>
                <a:gd name="T7" fmla="*/ 9 h 10"/>
                <a:gd name="T8" fmla="*/ 5 w 15"/>
                <a:gd name="T9" fmla="*/ 9 h 10"/>
                <a:gd name="T10" fmla="*/ 15 w 15"/>
                <a:gd name="T11" fmla="*/ 10 h 10"/>
                <a:gd name="T12" fmla="*/ 15 w 15"/>
                <a:gd name="T13" fmla="*/ 0 h 10"/>
                <a:gd name="T14" fmla="*/ 13 w 15"/>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3" y="0"/>
                  </a:moveTo>
                  <a:cubicBezTo>
                    <a:pt x="12" y="0"/>
                    <a:pt x="12" y="0"/>
                    <a:pt x="12" y="0"/>
                  </a:cubicBezTo>
                  <a:cubicBezTo>
                    <a:pt x="8" y="0"/>
                    <a:pt x="4" y="1"/>
                    <a:pt x="0" y="2"/>
                  </a:cubicBezTo>
                  <a:cubicBezTo>
                    <a:pt x="0" y="9"/>
                    <a:pt x="0" y="9"/>
                    <a:pt x="0" y="9"/>
                  </a:cubicBezTo>
                  <a:cubicBezTo>
                    <a:pt x="1" y="9"/>
                    <a:pt x="3" y="9"/>
                    <a:pt x="5" y="9"/>
                  </a:cubicBezTo>
                  <a:cubicBezTo>
                    <a:pt x="8" y="9"/>
                    <a:pt x="12" y="9"/>
                    <a:pt x="15" y="10"/>
                  </a:cubicBezTo>
                  <a:cubicBezTo>
                    <a:pt x="15" y="0"/>
                    <a:pt x="15" y="0"/>
                    <a:pt x="15" y="0"/>
                  </a:cubicBezTo>
                  <a:cubicBezTo>
                    <a:pt x="14" y="0"/>
                    <a:pt x="13" y="0"/>
                    <a:pt x="13"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1" name="Freeform 930"/>
            <p:cNvSpPr>
              <a:spLocks/>
            </p:cNvSpPr>
            <p:nvPr/>
          </p:nvSpPr>
          <p:spPr bwMode="auto">
            <a:xfrm>
              <a:off x="3160" y="1585"/>
              <a:ext cx="2" cy="24"/>
            </a:xfrm>
            <a:custGeom>
              <a:avLst/>
              <a:gdLst>
                <a:gd name="T0" fmla="*/ 0 w 1"/>
                <a:gd name="T1" fmla="*/ 0 h 10"/>
                <a:gd name="T2" fmla="*/ 0 w 1"/>
                <a:gd name="T3" fmla="*/ 10 h 10"/>
                <a:gd name="T4" fmla="*/ 0 w 1"/>
                <a:gd name="T5" fmla="*/ 10 h 10"/>
                <a:gd name="T6" fmla="*/ 1 w 1"/>
                <a:gd name="T7" fmla="*/ 10 h 10"/>
                <a:gd name="T8" fmla="*/ 1 w 1"/>
                <a:gd name="T9" fmla="*/ 0 h 10"/>
                <a:gd name="T10" fmla="*/ 0 w 1"/>
                <a:gd name="T11" fmla="*/ 0 h 10"/>
              </a:gdLst>
              <a:ahLst/>
              <a:cxnLst>
                <a:cxn ang="0">
                  <a:pos x="T0" y="T1"/>
                </a:cxn>
                <a:cxn ang="0">
                  <a:pos x="T2" y="T3"/>
                </a:cxn>
                <a:cxn ang="0">
                  <a:pos x="T4" y="T5"/>
                </a:cxn>
                <a:cxn ang="0">
                  <a:pos x="T6" y="T7"/>
                </a:cxn>
                <a:cxn ang="0">
                  <a:pos x="T8" y="T9"/>
                </a:cxn>
                <a:cxn ang="0">
                  <a:pos x="T10" y="T11"/>
                </a:cxn>
              </a:cxnLst>
              <a:rect l="0" t="0" r="r" b="b"/>
              <a:pathLst>
                <a:path w="1" h="10">
                  <a:moveTo>
                    <a:pt x="0" y="0"/>
                  </a:moveTo>
                  <a:cubicBezTo>
                    <a:pt x="0" y="10"/>
                    <a:pt x="0" y="10"/>
                    <a:pt x="0" y="10"/>
                  </a:cubicBezTo>
                  <a:cubicBezTo>
                    <a:pt x="0" y="10"/>
                    <a:pt x="0" y="10"/>
                    <a:pt x="0" y="10"/>
                  </a:cubicBezTo>
                  <a:cubicBezTo>
                    <a:pt x="1" y="10"/>
                    <a:pt x="1" y="10"/>
                    <a:pt x="1" y="10"/>
                  </a:cubicBezTo>
                  <a:cubicBezTo>
                    <a:pt x="1" y="0"/>
                    <a:pt x="1" y="0"/>
                    <a:pt x="1" y="0"/>
                  </a:cubicBezTo>
                  <a:cubicBezTo>
                    <a:pt x="1" y="0"/>
                    <a:pt x="0" y="0"/>
                    <a:pt x="0" y="0"/>
                  </a:cubicBezTo>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2" name="Freeform 931"/>
            <p:cNvSpPr>
              <a:spLocks/>
            </p:cNvSpPr>
            <p:nvPr/>
          </p:nvSpPr>
          <p:spPr bwMode="auto">
            <a:xfrm>
              <a:off x="3120" y="1590"/>
              <a:ext cx="2" cy="19"/>
            </a:xfrm>
            <a:custGeom>
              <a:avLst/>
              <a:gdLst>
                <a:gd name="T0" fmla="*/ 1 w 1"/>
                <a:gd name="T1" fmla="*/ 0 h 8"/>
                <a:gd name="T2" fmla="*/ 0 w 1"/>
                <a:gd name="T3" fmla="*/ 0 h 8"/>
                <a:gd name="T4" fmla="*/ 0 w 1"/>
                <a:gd name="T5" fmla="*/ 8 h 8"/>
                <a:gd name="T6" fmla="*/ 1 w 1"/>
                <a:gd name="T7" fmla="*/ 8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0"/>
                    <a:pt x="0" y="0"/>
                    <a:pt x="0" y="0"/>
                  </a:cubicBezTo>
                  <a:cubicBezTo>
                    <a:pt x="0" y="8"/>
                    <a:pt x="0" y="8"/>
                    <a:pt x="0" y="8"/>
                  </a:cubicBezTo>
                  <a:cubicBezTo>
                    <a:pt x="0" y="8"/>
                    <a:pt x="0" y="8"/>
                    <a:pt x="1" y="8"/>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3" name="Freeform 932"/>
            <p:cNvSpPr>
              <a:spLocks/>
            </p:cNvSpPr>
            <p:nvPr/>
          </p:nvSpPr>
          <p:spPr bwMode="auto">
            <a:xfrm>
              <a:off x="3122" y="1590"/>
              <a:ext cx="2" cy="19"/>
            </a:xfrm>
            <a:custGeom>
              <a:avLst/>
              <a:gdLst>
                <a:gd name="T0" fmla="*/ 1 w 1"/>
                <a:gd name="T1" fmla="*/ 0 h 8"/>
                <a:gd name="T2" fmla="*/ 0 w 1"/>
                <a:gd name="T3" fmla="*/ 0 h 8"/>
                <a:gd name="T4" fmla="*/ 0 w 1"/>
                <a:gd name="T5" fmla="*/ 8 h 8"/>
                <a:gd name="T6" fmla="*/ 1 w 1"/>
                <a:gd name="T7" fmla="*/ 7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0"/>
                    <a:pt x="0" y="0"/>
                    <a:pt x="0" y="0"/>
                  </a:cubicBezTo>
                  <a:cubicBezTo>
                    <a:pt x="0" y="8"/>
                    <a:pt x="0" y="8"/>
                    <a:pt x="0" y="8"/>
                  </a:cubicBezTo>
                  <a:cubicBezTo>
                    <a:pt x="0" y="7"/>
                    <a:pt x="0" y="7"/>
                    <a:pt x="1" y="7"/>
                  </a:cubicBezTo>
                  <a:cubicBezTo>
                    <a:pt x="1" y="0"/>
                    <a:pt x="1" y="0"/>
                    <a:pt x="1" y="0"/>
                  </a:cubicBezTo>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4" name="Freeform 933"/>
            <p:cNvSpPr>
              <a:spLocks/>
            </p:cNvSpPr>
            <p:nvPr/>
          </p:nvSpPr>
          <p:spPr bwMode="auto">
            <a:xfrm>
              <a:off x="3062" y="1590"/>
              <a:ext cx="58" cy="48"/>
            </a:xfrm>
            <a:custGeom>
              <a:avLst/>
              <a:gdLst>
                <a:gd name="T0" fmla="*/ 24 w 24"/>
                <a:gd name="T1" fmla="*/ 0 h 20"/>
                <a:gd name="T2" fmla="*/ 15 w 24"/>
                <a:gd name="T3" fmla="*/ 5 h 20"/>
                <a:gd name="T4" fmla="*/ 0 w 24"/>
                <a:gd name="T5" fmla="*/ 20 h 20"/>
                <a:gd name="T6" fmla="*/ 8 w 24"/>
                <a:gd name="T7" fmla="*/ 14 h 20"/>
                <a:gd name="T8" fmla="*/ 24 w 24"/>
                <a:gd name="T9" fmla="*/ 8 h 20"/>
                <a:gd name="T10" fmla="*/ 24 w 24"/>
                <a:gd name="T11" fmla="*/ 0 h 20"/>
              </a:gdLst>
              <a:ahLst/>
              <a:cxnLst>
                <a:cxn ang="0">
                  <a:pos x="T0" y="T1"/>
                </a:cxn>
                <a:cxn ang="0">
                  <a:pos x="T2" y="T3"/>
                </a:cxn>
                <a:cxn ang="0">
                  <a:pos x="T4" y="T5"/>
                </a:cxn>
                <a:cxn ang="0">
                  <a:pos x="T6" y="T7"/>
                </a:cxn>
                <a:cxn ang="0">
                  <a:pos x="T8" y="T9"/>
                </a:cxn>
                <a:cxn ang="0">
                  <a:pos x="T10" y="T11"/>
                </a:cxn>
              </a:cxnLst>
              <a:rect l="0" t="0" r="r" b="b"/>
              <a:pathLst>
                <a:path w="24" h="20">
                  <a:moveTo>
                    <a:pt x="24" y="0"/>
                  </a:moveTo>
                  <a:cubicBezTo>
                    <a:pt x="21" y="1"/>
                    <a:pt x="18" y="3"/>
                    <a:pt x="15" y="5"/>
                  </a:cubicBezTo>
                  <a:cubicBezTo>
                    <a:pt x="9" y="8"/>
                    <a:pt x="4" y="14"/>
                    <a:pt x="0" y="20"/>
                  </a:cubicBezTo>
                  <a:cubicBezTo>
                    <a:pt x="2" y="18"/>
                    <a:pt x="5" y="15"/>
                    <a:pt x="8" y="14"/>
                  </a:cubicBezTo>
                  <a:cubicBezTo>
                    <a:pt x="13" y="11"/>
                    <a:pt x="18" y="8"/>
                    <a:pt x="24" y="8"/>
                  </a:cubicBezTo>
                  <a:cubicBezTo>
                    <a:pt x="24" y="0"/>
                    <a:pt x="24" y="0"/>
                    <a:pt x="24" y="0"/>
                  </a:cubicBezTo>
                </a:path>
              </a:pathLst>
            </a:custGeom>
            <a:solidFill>
              <a:srgbClr val="F9F7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5" name="Freeform 934"/>
            <p:cNvSpPr>
              <a:spLocks/>
            </p:cNvSpPr>
            <p:nvPr/>
          </p:nvSpPr>
          <p:spPr bwMode="auto">
            <a:xfrm>
              <a:off x="3029" y="1550"/>
              <a:ext cx="257" cy="172"/>
            </a:xfrm>
            <a:custGeom>
              <a:avLst/>
              <a:gdLst>
                <a:gd name="T0" fmla="*/ 5 w 108"/>
                <a:gd name="T1" fmla="*/ 48 h 72"/>
                <a:gd name="T2" fmla="*/ 64 w 108"/>
                <a:gd name="T3" fmla="*/ 12 h 72"/>
                <a:gd name="T4" fmla="*/ 94 w 108"/>
                <a:gd name="T5" fmla="*/ 34 h 72"/>
                <a:gd name="T6" fmla="*/ 100 w 108"/>
                <a:gd name="T7" fmla="*/ 71 h 72"/>
                <a:gd name="T8" fmla="*/ 105 w 108"/>
                <a:gd name="T9" fmla="*/ 72 h 72"/>
                <a:gd name="T10" fmla="*/ 105 w 108"/>
                <a:gd name="T11" fmla="*/ 72 h 72"/>
                <a:gd name="T12" fmla="*/ 98 w 108"/>
                <a:gd name="T13" fmla="*/ 31 h 72"/>
                <a:gd name="T14" fmla="*/ 65 w 108"/>
                <a:gd name="T15" fmla="*/ 7 h 72"/>
                <a:gd name="T16" fmla="*/ 0 w 108"/>
                <a:gd name="T17" fmla="*/ 47 h 72"/>
                <a:gd name="T18" fmla="*/ 5 w 108"/>
                <a:gd name="T19"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72">
                  <a:moveTo>
                    <a:pt x="5" y="48"/>
                  </a:moveTo>
                  <a:cubicBezTo>
                    <a:pt x="11" y="22"/>
                    <a:pt x="37" y="6"/>
                    <a:pt x="64" y="12"/>
                  </a:cubicBezTo>
                  <a:cubicBezTo>
                    <a:pt x="76" y="15"/>
                    <a:pt x="87" y="23"/>
                    <a:pt x="94" y="34"/>
                  </a:cubicBezTo>
                  <a:cubicBezTo>
                    <a:pt x="101" y="45"/>
                    <a:pt x="103" y="58"/>
                    <a:pt x="100" y="71"/>
                  </a:cubicBezTo>
                  <a:cubicBezTo>
                    <a:pt x="105" y="72"/>
                    <a:pt x="105" y="72"/>
                    <a:pt x="105" y="72"/>
                  </a:cubicBezTo>
                  <a:cubicBezTo>
                    <a:pt x="105" y="72"/>
                    <a:pt x="105" y="72"/>
                    <a:pt x="105" y="72"/>
                  </a:cubicBezTo>
                  <a:cubicBezTo>
                    <a:pt x="108" y="58"/>
                    <a:pt x="106" y="43"/>
                    <a:pt x="98" y="31"/>
                  </a:cubicBezTo>
                  <a:cubicBezTo>
                    <a:pt x="91" y="19"/>
                    <a:pt x="79" y="10"/>
                    <a:pt x="65" y="7"/>
                  </a:cubicBezTo>
                  <a:cubicBezTo>
                    <a:pt x="36" y="0"/>
                    <a:pt x="7" y="18"/>
                    <a:pt x="0" y="47"/>
                  </a:cubicBezTo>
                  <a:cubicBezTo>
                    <a:pt x="5" y="48"/>
                    <a:pt x="5" y="48"/>
                    <a:pt x="5" y="48"/>
                  </a:cubicBezTo>
                  <a:close/>
                </a:path>
              </a:pathLst>
            </a:cu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6" name="Freeform 935"/>
            <p:cNvSpPr>
              <a:spLocks/>
            </p:cNvSpPr>
            <p:nvPr/>
          </p:nvSpPr>
          <p:spPr bwMode="auto">
            <a:xfrm>
              <a:off x="3000" y="1741"/>
              <a:ext cx="62" cy="55"/>
            </a:xfrm>
            <a:custGeom>
              <a:avLst/>
              <a:gdLst>
                <a:gd name="T0" fmla="*/ 11 w 26"/>
                <a:gd name="T1" fmla="*/ 21 h 23"/>
                <a:gd name="T2" fmla="*/ 22 w 26"/>
                <a:gd name="T3" fmla="*/ 14 h 23"/>
                <a:gd name="T4" fmla="*/ 26 w 26"/>
                <a:gd name="T5" fmla="*/ 10 h 23"/>
                <a:gd name="T6" fmla="*/ 23 w 26"/>
                <a:gd name="T7" fmla="*/ 6 h 23"/>
                <a:gd name="T8" fmla="*/ 20 w 26"/>
                <a:gd name="T9" fmla="*/ 1 h 23"/>
                <a:gd name="T10" fmla="*/ 15 w 26"/>
                <a:gd name="T11" fmla="*/ 2 h 23"/>
                <a:gd name="T12" fmla="*/ 3 w 26"/>
                <a:gd name="T13" fmla="*/ 9 h 23"/>
                <a:gd name="T14" fmla="*/ 2 w 26"/>
                <a:gd name="T15" fmla="*/ 18 h 23"/>
                <a:gd name="T16" fmla="*/ 2 w 26"/>
                <a:gd name="T17" fmla="*/ 18 h 23"/>
                <a:gd name="T18" fmla="*/ 11 w 26"/>
                <a:gd name="T1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3">
                  <a:moveTo>
                    <a:pt x="11" y="21"/>
                  </a:moveTo>
                  <a:cubicBezTo>
                    <a:pt x="15" y="19"/>
                    <a:pt x="19" y="17"/>
                    <a:pt x="22" y="14"/>
                  </a:cubicBezTo>
                  <a:cubicBezTo>
                    <a:pt x="24" y="13"/>
                    <a:pt x="25" y="12"/>
                    <a:pt x="26" y="10"/>
                  </a:cubicBezTo>
                  <a:cubicBezTo>
                    <a:pt x="25" y="8"/>
                    <a:pt x="24" y="7"/>
                    <a:pt x="23" y="6"/>
                  </a:cubicBezTo>
                  <a:cubicBezTo>
                    <a:pt x="22" y="4"/>
                    <a:pt x="21" y="3"/>
                    <a:pt x="20" y="1"/>
                  </a:cubicBezTo>
                  <a:cubicBezTo>
                    <a:pt x="18" y="0"/>
                    <a:pt x="16" y="1"/>
                    <a:pt x="15" y="2"/>
                  </a:cubicBezTo>
                  <a:cubicBezTo>
                    <a:pt x="11" y="4"/>
                    <a:pt x="7" y="6"/>
                    <a:pt x="3" y="9"/>
                  </a:cubicBezTo>
                  <a:cubicBezTo>
                    <a:pt x="0" y="11"/>
                    <a:pt x="0" y="14"/>
                    <a:pt x="2" y="18"/>
                  </a:cubicBezTo>
                  <a:cubicBezTo>
                    <a:pt x="2" y="18"/>
                    <a:pt x="2" y="18"/>
                    <a:pt x="2" y="18"/>
                  </a:cubicBezTo>
                  <a:cubicBezTo>
                    <a:pt x="5" y="21"/>
                    <a:pt x="8" y="23"/>
                    <a:pt x="11" y="21"/>
                  </a:cubicBezTo>
                </a:path>
              </a:pathLst>
            </a:custGeom>
            <a:solidFill>
              <a:srgbClr val="3036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7" name="Freeform 936"/>
            <p:cNvSpPr>
              <a:spLocks/>
            </p:cNvSpPr>
            <p:nvPr/>
          </p:nvSpPr>
          <p:spPr bwMode="auto">
            <a:xfrm>
              <a:off x="2836" y="1774"/>
              <a:ext cx="164" cy="110"/>
            </a:xfrm>
            <a:custGeom>
              <a:avLst/>
              <a:gdLst>
                <a:gd name="T0" fmla="*/ 9 w 69"/>
                <a:gd name="T1" fmla="*/ 44 h 46"/>
                <a:gd name="T2" fmla="*/ 69 w 69"/>
                <a:gd name="T3" fmla="*/ 7 h 46"/>
                <a:gd name="T4" fmla="*/ 68 w 69"/>
                <a:gd name="T5" fmla="*/ 6 h 46"/>
                <a:gd name="T6" fmla="*/ 68 w 69"/>
                <a:gd name="T7" fmla="*/ 6 h 46"/>
                <a:gd name="T8" fmla="*/ 65 w 69"/>
                <a:gd name="T9" fmla="*/ 0 h 46"/>
                <a:gd name="T10" fmla="*/ 5 w 69"/>
                <a:gd name="T11" fmla="*/ 37 h 46"/>
                <a:gd name="T12" fmla="*/ 1 w 69"/>
                <a:gd name="T13" fmla="*/ 44 h 46"/>
                <a:gd name="T14" fmla="*/ 1 w 69"/>
                <a:gd name="T15" fmla="*/ 44 h 46"/>
                <a:gd name="T16" fmla="*/ 9 w 69"/>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46">
                  <a:moveTo>
                    <a:pt x="9" y="44"/>
                  </a:moveTo>
                  <a:cubicBezTo>
                    <a:pt x="69" y="7"/>
                    <a:pt x="69" y="7"/>
                    <a:pt x="69" y="7"/>
                  </a:cubicBezTo>
                  <a:cubicBezTo>
                    <a:pt x="68" y="6"/>
                    <a:pt x="68" y="6"/>
                    <a:pt x="68" y="6"/>
                  </a:cubicBezTo>
                  <a:cubicBezTo>
                    <a:pt x="68" y="6"/>
                    <a:pt x="68" y="6"/>
                    <a:pt x="68" y="6"/>
                  </a:cubicBezTo>
                  <a:cubicBezTo>
                    <a:pt x="67" y="4"/>
                    <a:pt x="66" y="2"/>
                    <a:pt x="65" y="0"/>
                  </a:cubicBezTo>
                  <a:cubicBezTo>
                    <a:pt x="5" y="37"/>
                    <a:pt x="5" y="37"/>
                    <a:pt x="5" y="37"/>
                  </a:cubicBezTo>
                  <a:cubicBezTo>
                    <a:pt x="2" y="39"/>
                    <a:pt x="0" y="42"/>
                    <a:pt x="1" y="44"/>
                  </a:cubicBezTo>
                  <a:cubicBezTo>
                    <a:pt x="1" y="44"/>
                    <a:pt x="1" y="44"/>
                    <a:pt x="1" y="44"/>
                  </a:cubicBezTo>
                  <a:cubicBezTo>
                    <a:pt x="2" y="46"/>
                    <a:pt x="6" y="46"/>
                    <a:pt x="9" y="44"/>
                  </a:cubicBezTo>
                </a:path>
              </a:pathLst>
            </a:custGeom>
            <a:solidFill>
              <a:srgbClr val="EC85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sp>
        <p:nvSpPr>
          <p:cNvPr id="15371" name="文本框 101"/>
          <p:cNvSpPr txBox="1">
            <a:spLocks noChangeArrowheads="1"/>
          </p:cNvSpPr>
          <p:nvPr/>
        </p:nvSpPr>
        <p:spPr bwMode="auto">
          <a:xfrm>
            <a:off x="1022349" y="358956"/>
            <a:ext cx="47850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kern="100" dirty="0">
                <a:latin typeface="+mn-ea"/>
                <a:cs typeface="Times New Roman" panose="02020603050405020304" pitchFamily="18" charset="0"/>
              </a:rPr>
              <a:t>互联网招聘行业</a:t>
            </a:r>
            <a:r>
              <a:rPr lang="zh-CN" altLang="en-US" sz="2000" b="1" kern="100" dirty="0" smtClean="0">
                <a:latin typeface="+mn-ea"/>
                <a:cs typeface="Times New Roman" panose="02020603050405020304" pitchFamily="18" charset="0"/>
              </a:rPr>
              <a:t>发展现状</a:t>
            </a:r>
            <a:r>
              <a:rPr lang="en-US" altLang="zh-CN" sz="2000" b="1" kern="100" dirty="0" smtClean="0">
                <a:latin typeface="+mn-ea"/>
                <a:cs typeface="Times New Roman" panose="02020603050405020304" pitchFamily="18" charset="0"/>
              </a:rPr>
              <a:t>——</a:t>
            </a:r>
            <a:r>
              <a:rPr lang="zh-CN" altLang="en-US" sz="2000" b="1" kern="100" dirty="0" smtClean="0">
                <a:latin typeface="+mn-ea"/>
                <a:cs typeface="Times New Roman" panose="02020603050405020304" pitchFamily="18" charset="0"/>
              </a:rPr>
              <a:t>市场规模</a:t>
            </a:r>
            <a:endParaRPr lang="id-ID" altLang="zh-CN" sz="2000" b="1" dirty="0">
              <a:latin typeface="微软雅黑" panose="020B0503020204020204" pitchFamily="34" charset="-122"/>
            </a:endParaRPr>
          </a:p>
        </p:txBody>
      </p:sp>
      <p:grpSp>
        <p:nvGrpSpPr>
          <p:cNvPr id="104" name="组合 103"/>
          <p:cNvGrpSpPr>
            <a:grpSpLocks/>
          </p:cNvGrpSpPr>
          <p:nvPr/>
        </p:nvGrpSpPr>
        <p:grpSpPr bwMode="auto">
          <a:xfrm>
            <a:off x="206391" y="315913"/>
            <a:ext cx="815978" cy="523220"/>
            <a:chOff x="4353620" y="864629"/>
            <a:chExt cx="742365" cy="477163"/>
          </a:xfrm>
        </p:grpSpPr>
        <p:sp>
          <p:nvSpPr>
            <p:cNvPr id="10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15370" name="文本框 105"/>
            <p:cNvSpPr txBox="1">
              <a:spLocks noChangeArrowheads="1"/>
            </p:cNvSpPr>
            <p:nvPr/>
          </p:nvSpPr>
          <p:spPr bwMode="auto">
            <a:xfrm>
              <a:off x="4382587" y="864629"/>
              <a:ext cx="711916"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solidFill>
                    <a:schemeClr val="bg1"/>
                  </a:solidFill>
                  <a:cs typeface="Arial" panose="020B0604020202020204" pitchFamily="34" charset="0"/>
                </a:rPr>
                <a:t>1.2</a:t>
              </a:r>
              <a:endParaRPr lang="zh-CN" altLang="en-US" sz="2800" dirty="0">
                <a:solidFill>
                  <a:schemeClr val="bg1"/>
                </a:solidFill>
                <a:cs typeface="Arial" panose="020B0604020202020204" pitchFamily="34" charset="0"/>
              </a:endParaRPr>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414" y="990438"/>
            <a:ext cx="3131620" cy="24464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756" y="990438"/>
            <a:ext cx="2998128" cy="2445128"/>
          </a:xfrm>
          <a:prstGeom prst="rect">
            <a:avLst/>
          </a:prstGeom>
        </p:spPr>
      </p:pic>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600"/>
                                        <p:tgtEl>
                                          <p:spTgt spid="104"/>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800" fill="hold"/>
                                        <p:tgtEl>
                                          <p:spTgt spid="104"/>
                                        </p:tgtEl>
                                        <p:attrNameLst>
                                          <p:attrName>ppt_x</p:attrName>
                                          <p:attrName>ppt_y</p:attrName>
                                        </p:attrNameLst>
                                      </p:cBhvr>
                                      <p:rCtr x="2770" y="0"/>
                                    </p:animMotion>
                                  </p:childTnLst>
                                </p:cTn>
                              </p:par>
                            </p:childTnLst>
                          </p:cTn>
                        </p:par>
                        <p:par>
                          <p:cTn id="10" fill="hold" nodeType="afterGroup">
                            <p:stCondLst>
                              <p:cond delay="800"/>
                            </p:stCondLst>
                            <p:childTnLst>
                              <p:par>
                                <p:cTn id="11" presetID="2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nodeType="afterGroup">
                            <p:stCondLst>
                              <p:cond delay="1300"/>
                            </p:stCondLst>
                            <p:childTnLst>
                              <p:par>
                                <p:cTn id="15" presetID="53" presetClass="entr" presetSubtype="16" fill="hold" nodeType="afterEffect">
                                  <p:stCondLst>
                                    <p:cond delay="0"/>
                                  </p:stCondLst>
                                  <p:childTnLst>
                                    <p:set>
                                      <p:cBhvr>
                                        <p:cTn id="16" dur="1" fill="hold">
                                          <p:stCondLst>
                                            <p:cond delay="0"/>
                                          </p:stCondLst>
                                        </p:cTn>
                                        <p:tgtEl>
                                          <p:spTgt spid="367"/>
                                        </p:tgtEl>
                                        <p:attrNameLst>
                                          <p:attrName>style.visibility</p:attrName>
                                        </p:attrNameLst>
                                      </p:cBhvr>
                                      <p:to>
                                        <p:strVal val="visible"/>
                                      </p:to>
                                    </p:set>
                                    <p:anim calcmode="lin" valueType="num">
                                      <p:cBhvr>
                                        <p:cTn id="17" dur="250" fill="hold"/>
                                        <p:tgtEl>
                                          <p:spTgt spid="367"/>
                                        </p:tgtEl>
                                        <p:attrNameLst>
                                          <p:attrName>ppt_w</p:attrName>
                                        </p:attrNameLst>
                                      </p:cBhvr>
                                      <p:tavLst>
                                        <p:tav tm="0">
                                          <p:val>
                                            <p:fltVal val="0"/>
                                          </p:val>
                                        </p:tav>
                                        <p:tav tm="100000">
                                          <p:val>
                                            <p:strVal val="#ppt_w"/>
                                          </p:val>
                                        </p:tav>
                                      </p:tavLst>
                                    </p:anim>
                                    <p:anim calcmode="lin" valueType="num">
                                      <p:cBhvr>
                                        <p:cTn id="18" dur="250" fill="hold"/>
                                        <p:tgtEl>
                                          <p:spTgt spid="367"/>
                                        </p:tgtEl>
                                        <p:attrNameLst>
                                          <p:attrName>ppt_h</p:attrName>
                                        </p:attrNameLst>
                                      </p:cBhvr>
                                      <p:tavLst>
                                        <p:tav tm="0">
                                          <p:val>
                                            <p:fltVal val="0"/>
                                          </p:val>
                                        </p:tav>
                                        <p:tav tm="100000">
                                          <p:val>
                                            <p:strVal val="#ppt_h"/>
                                          </p:val>
                                        </p:tav>
                                      </p:tavLst>
                                    </p:anim>
                                    <p:animEffect transition="in" filter="fade">
                                      <p:cBhvr>
                                        <p:cTn id="19" dur="250"/>
                                        <p:tgtEl>
                                          <p:spTgt spid="367"/>
                                        </p:tgtEl>
                                      </p:cBhvr>
                                    </p:animEffect>
                                  </p:childTnLst>
                                </p:cTn>
                              </p:par>
                              <p:par>
                                <p:cTn id="20" presetID="6" presetClass="emph" presetSubtype="0" decel="100000" fill="hold" nodeType="withEffect">
                                  <p:stCondLst>
                                    <p:cond delay="200"/>
                                  </p:stCondLst>
                                  <p:childTnLst>
                                    <p:animScale>
                                      <p:cBhvr>
                                        <p:cTn id="21" dur="250" fill="hold"/>
                                        <p:tgtEl>
                                          <p:spTgt spid="367"/>
                                        </p:tgtEl>
                                      </p:cBhvr>
                                      <p:by x="110000" y="110000"/>
                                    </p:animScale>
                                  </p:childTnLst>
                                </p:cTn>
                              </p:par>
                              <p:par>
                                <p:cTn id="22" presetID="6" presetClass="emph" presetSubtype="0" decel="100000" fill="hold" nodeType="withEffect">
                                  <p:stCondLst>
                                    <p:cond delay="300"/>
                                  </p:stCondLst>
                                  <p:childTnLst>
                                    <p:animScale>
                                      <p:cBhvr>
                                        <p:cTn id="23" dur="250" fill="hold"/>
                                        <p:tgtEl>
                                          <p:spTgt spid="367"/>
                                        </p:tgtEl>
                                      </p:cBhvr>
                                      <p:by x="91000" y="91000"/>
                                    </p:animScale>
                                  </p:childTnLst>
                                </p:cTn>
                              </p:par>
                            </p:childTnLst>
                          </p:cTn>
                        </p:par>
                        <p:par>
                          <p:cTn id="24" fill="hold" nodeType="afterGroup">
                            <p:stCondLst>
                              <p:cond delay="1850"/>
                            </p:stCondLst>
                            <p:childTnLst>
                              <p:par>
                                <p:cTn id="25" presetID="2" presetClass="entr" presetSubtype="4" decel="10000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323E"/>
        </a:solidFill>
        <a:effectLst/>
      </p:bgPr>
    </p:bg>
    <p:spTree>
      <p:nvGrpSpPr>
        <p:cNvPr id="1" name=""/>
        <p:cNvGrpSpPr/>
        <p:nvPr/>
      </p:nvGrpSpPr>
      <p:grpSpPr>
        <a:xfrm>
          <a:off x="0" y="0"/>
          <a:ext cx="0" cy="0"/>
          <a:chOff x="0" y="0"/>
          <a:chExt cx="0" cy="0"/>
        </a:xfrm>
      </p:grpSpPr>
      <p:sp>
        <p:nvSpPr>
          <p:cNvPr id="3" name="Content Placeholder 2"/>
          <p:cNvSpPr txBox="1">
            <a:spLocks/>
          </p:cNvSpPr>
          <p:nvPr/>
        </p:nvSpPr>
        <p:spPr bwMode="auto">
          <a:xfrm>
            <a:off x="441510" y="4150530"/>
            <a:ext cx="4068874" cy="89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defRPr sz="1300">
                <a:solidFill>
                  <a:schemeClr val="tx1"/>
                </a:solidFill>
                <a:latin typeface="Arial" panose="020B0604020202020204" pitchFamily="34" charset="0"/>
                <a:ea typeface="微软雅黑" panose="020B0503020204020204" pitchFamily="34" charset="-122"/>
              </a:defRPr>
            </a:lvl1pPr>
            <a:lvl2pPr marL="742950" indent="-285750" defTabSz="1087438">
              <a:defRPr sz="1300">
                <a:solidFill>
                  <a:schemeClr val="tx1"/>
                </a:solidFill>
                <a:latin typeface="Arial" panose="020B0604020202020204" pitchFamily="34" charset="0"/>
                <a:ea typeface="微软雅黑" panose="020B0503020204020204" pitchFamily="34" charset="-122"/>
              </a:defRPr>
            </a:lvl2pPr>
            <a:lvl3pPr marL="1143000" indent="-228600" defTabSz="1087438">
              <a:defRPr sz="1300">
                <a:solidFill>
                  <a:schemeClr val="tx1"/>
                </a:solidFill>
                <a:latin typeface="Arial" panose="020B0604020202020204" pitchFamily="34" charset="0"/>
                <a:ea typeface="微软雅黑" panose="020B0503020204020204" pitchFamily="34" charset="-122"/>
              </a:defRPr>
            </a:lvl3pPr>
            <a:lvl4pPr marL="1600200" indent="-228600" defTabSz="1087438">
              <a:defRPr sz="1300">
                <a:solidFill>
                  <a:schemeClr val="tx1"/>
                </a:solidFill>
                <a:latin typeface="Arial" panose="020B0604020202020204" pitchFamily="34" charset="0"/>
                <a:ea typeface="微软雅黑" panose="020B0503020204020204" pitchFamily="34" charset="-122"/>
              </a:defRPr>
            </a:lvl4pPr>
            <a:lvl5pPr marL="2057400" indent="-228600" defTabSz="1087438">
              <a:defRPr sz="1300">
                <a:solidFill>
                  <a:schemeClr val="tx1"/>
                </a:solidFill>
                <a:latin typeface="Arial" panose="020B0604020202020204" pitchFamily="34" charset="0"/>
                <a:ea typeface="微软雅黑" panose="020B0503020204020204" pitchFamily="34" charset="-122"/>
              </a:defRPr>
            </a:lvl5pPr>
            <a:lvl6pPr marL="2514600" indent="-228600" defTabSz="1087438"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1087438"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1087438"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1087438"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buFont typeface="Arial" panose="020B0604020202020204" pitchFamily="34" charset="0"/>
              <a:buNone/>
            </a:pPr>
            <a:r>
              <a:rPr lang="en-US" altLang="zh-CN" sz="1100" dirty="0">
                <a:solidFill>
                  <a:schemeClr val="bg1"/>
                </a:solidFill>
                <a:latin typeface="华文细黑" panose="02010600040101010101" pitchFamily="2" charset="-122"/>
              </a:rPr>
              <a:t>2016</a:t>
            </a:r>
            <a:r>
              <a:rPr lang="zh-CN" altLang="en-US" sz="1100" dirty="0">
                <a:solidFill>
                  <a:schemeClr val="bg1"/>
                </a:solidFill>
                <a:latin typeface="华文细黑" panose="02010600040101010101" pitchFamily="2" charset="-122"/>
              </a:rPr>
              <a:t>年第</a:t>
            </a:r>
            <a:r>
              <a:rPr lang="en-US" altLang="zh-CN" sz="1100" dirty="0">
                <a:solidFill>
                  <a:schemeClr val="bg1"/>
                </a:solidFill>
                <a:latin typeface="华文细黑" panose="02010600040101010101" pitchFamily="2" charset="-122"/>
              </a:rPr>
              <a:t>1</a:t>
            </a:r>
            <a:r>
              <a:rPr lang="zh-CN" altLang="en-US" sz="1100" dirty="0">
                <a:solidFill>
                  <a:schemeClr val="bg1"/>
                </a:solidFill>
                <a:latin typeface="华文细黑" panose="02010600040101010101" pitchFamily="2" charset="-122"/>
              </a:rPr>
              <a:t>季度，中国互联网招聘市场份额，其中前程无忧占比</a:t>
            </a:r>
            <a:r>
              <a:rPr lang="en-US" altLang="zh-CN" sz="1100" dirty="0">
                <a:solidFill>
                  <a:schemeClr val="bg1"/>
                </a:solidFill>
                <a:latin typeface="华文细黑" panose="02010600040101010101" pitchFamily="2" charset="-122"/>
              </a:rPr>
              <a:t>29.6%</a:t>
            </a:r>
            <a:r>
              <a:rPr lang="zh-CN" altLang="en-US" sz="1100" dirty="0">
                <a:solidFill>
                  <a:schemeClr val="bg1"/>
                </a:solidFill>
                <a:latin typeface="华文细黑" panose="02010600040101010101" pitchFamily="2" charset="-122"/>
              </a:rPr>
              <a:t>，智联招聘占比</a:t>
            </a:r>
            <a:r>
              <a:rPr lang="en-US" altLang="zh-CN" sz="1100" dirty="0">
                <a:solidFill>
                  <a:schemeClr val="bg1"/>
                </a:solidFill>
                <a:latin typeface="华文细黑" panose="02010600040101010101" pitchFamily="2" charset="-122"/>
              </a:rPr>
              <a:t>26.2%</a:t>
            </a:r>
            <a:r>
              <a:rPr lang="zh-CN" altLang="en-US" sz="1100" dirty="0">
                <a:solidFill>
                  <a:schemeClr val="bg1"/>
                </a:solidFill>
                <a:latin typeface="华文细黑" panose="02010600040101010101" pitchFamily="2" charset="-122"/>
              </a:rPr>
              <a:t>，</a:t>
            </a:r>
            <a:r>
              <a:rPr lang="en-US" altLang="zh-CN" sz="1100" dirty="0">
                <a:solidFill>
                  <a:schemeClr val="bg1"/>
                </a:solidFill>
                <a:latin typeface="华文细黑" panose="02010600040101010101" pitchFamily="2" charset="-122"/>
              </a:rPr>
              <a:t>58</a:t>
            </a:r>
            <a:r>
              <a:rPr lang="zh-CN" altLang="en-US" sz="1100" dirty="0">
                <a:solidFill>
                  <a:schemeClr val="bg1"/>
                </a:solidFill>
                <a:latin typeface="华文细黑" panose="02010600040101010101" pitchFamily="2" charset="-122"/>
              </a:rPr>
              <a:t>赶集占比</a:t>
            </a:r>
            <a:r>
              <a:rPr lang="en-US" altLang="zh-CN" sz="1100" dirty="0">
                <a:solidFill>
                  <a:schemeClr val="bg1"/>
                </a:solidFill>
                <a:latin typeface="华文细黑" panose="02010600040101010101" pitchFamily="2" charset="-122"/>
              </a:rPr>
              <a:t>26.1%</a:t>
            </a:r>
            <a:r>
              <a:rPr lang="zh-CN" altLang="en-US" sz="1100" dirty="0">
                <a:solidFill>
                  <a:schemeClr val="bg1"/>
                </a:solidFill>
                <a:latin typeface="华文细黑" panose="02010600040101010101" pitchFamily="2" charset="-122"/>
              </a:rPr>
              <a:t>，其他厂商占比</a:t>
            </a:r>
            <a:r>
              <a:rPr lang="en-US" altLang="zh-CN" sz="1100" dirty="0">
                <a:solidFill>
                  <a:schemeClr val="bg1"/>
                </a:solidFill>
                <a:latin typeface="华文细黑" panose="02010600040101010101" pitchFamily="2" charset="-122"/>
              </a:rPr>
              <a:t>18.1%</a:t>
            </a:r>
            <a:r>
              <a:rPr lang="zh-CN" altLang="en-US" sz="1100" dirty="0" smtClean="0">
                <a:solidFill>
                  <a:schemeClr val="bg1"/>
                </a:solidFill>
                <a:latin typeface="华文细黑" panose="02010600040101010101" pitchFamily="2" charset="-122"/>
              </a:rPr>
              <a:t>。</a:t>
            </a:r>
            <a:endParaRPr lang="en-US" altLang="zh-CN" sz="1100" dirty="0">
              <a:solidFill>
                <a:schemeClr val="bg1"/>
              </a:solidFill>
              <a:latin typeface="华文细黑" panose="02010600040101010101" pitchFamily="2" charset="-122"/>
              <a:cs typeface="Arial" panose="020B0604020202020204" pitchFamily="34" charset="0"/>
            </a:endParaRPr>
          </a:p>
        </p:txBody>
      </p:sp>
      <p:sp>
        <p:nvSpPr>
          <p:cNvPr id="4" name="文本框 3"/>
          <p:cNvSpPr txBox="1">
            <a:spLocks noChangeArrowheads="1"/>
          </p:cNvSpPr>
          <p:nvPr/>
        </p:nvSpPr>
        <p:spPr bwMode="auto">
          <a:xfrm>
            <a:off x="452868" y="3803047"/>
            <a:ext cx="2870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600" dirty="0" smtClean="0">
                <a:solidFill>
                  <a:schemeClr val="bg1"/>
                </a:solidFill>
              </a:rPr>
              <a:t>市场份额</a:t>
            </a:r>
            <a:endParaRPr lang="zh-CN" altLang="en-US" sz="1600" dirty="0">
              <a:solidFill>
                <a:schemeClr val="bg1"/>
              </a:solidFill>
            </a:endParaRPr>
          </a:p>
        </p:txBody>
      </p:sp>
      <p:sp>
        <p:nvSpPr>
          <p:cNvPr id="5" name="Content Placeholder 2"/>
          <p:cNvSpPr txBox="1">
            <a:spLocks/>
          </p:cNvSpPr>
          <p:nvPr/>
        </p:nvSpPr>
        <p:spPr bwMode="auto">
          <a:xfrm>
            <a:off x="4900002" y="4153439"/>
            <a:ext cx="4156075" cy="7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defRPr sz="1300">
                <a:solidFill>
                  <a:schemeClr val="tx1"/>
                </a:solidFill>
                <a:latin typeface="Arial" panose="020B0604020202020204" pitchFamily="34" charset="0"/>
                <a:ea typeface="微软雅黑" panose="020B0503020204020204" pitchFamily="34" charset="-122"/>
              </a:defRPr>
            </a:lvl1pPr>
            <a:lvl2pPr marL="742950" indent="-285750" defTabSz="1087438">
              <a:defRPr sz="1300">
                <a:solidFill>
                  <a:schemeClr val="tx1"/>
                </a:solidFill>
                <a:latin typeface="Arial" panose="020B0604020202020204" pitchFamily="34" charset="0"/>
                <a:ea typeface="微软雅黑" panose="020B0503020204020204" pitchFamily="34" charset="-122"/>
              </a:defRPr>
            </a:lvl2pPr>
            <a:lvl3pPr marL="1143000" indent="-228600" defTabSz="1087438">
              <a:defRPr sz="1300">
                <a:solidFill>
                  <a:schemeClr val="tx1"/>
                </a:solidFill>
                <a:latin typeface="Arial" panose="020B0604020202020204" pitchFamily="34" charset="0"/>
                <a:ea typeface="微软雅黑" panose="020B0503020204020204" pitchFamily="34" charset="-122"/>
              </a:defRPr>
            </a:lvl3pPr>
            <a:lvl4pPr marL="1600200" indent="-228600" defTabSz="1087438">
              <a:defRPr sz="1300">
                <a:solidFill>
                  <a:schemeClr val="tx1"/>
                </a:solidFill>
                <a:latin typeface="Arial" panose="020B0604020202020204" pitchFamily="34" charset="0"/>
                <a:ea typeface="微软雅黑" panose="020B0503020204020204" pitchFamily="34" charset="-122"/>
              </a:defRPr>
            </a:lvl4pPr>
            <a:lvl5pPr marL="2057400" indent="-228600" defTabSz="1087438">
              <a:defRPr sz="1300">
                <a:solidFill>
                  <a:schemeClr val="tx1"/>
                </a:solidFill>
                <a:latin typeface="Arial" panose="020B0604020202020204" pitchFamily="34" charset="0"/>
                <a:ea typeface="微软雅黑" panose="020B0503020204020204" pitchFamily="34" charset="-122"/>
              </a:defRPr>
            </a:lvl5pPr>
            <a:lvl6pPr marL="2514600" indent="-228600" defTabSz="1087438"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1087438"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1087438"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1087438"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buFont typeface="Arial" panose="020B0604020202020204" pitchFamily="34" charset="0"/>
              <a:buNone/>
            </a:pPr>
            <a:r>
              <a:rPr lang="zh-CN" altLang="en-US" sz="1100" dirty="0" smtClean="0">
                <a:solidFill>
                  <a:schemeClr val="bg1"/>
                </a:solidFill>
              </a:rPr>
              <a:t>传统招聘网站依然领跑整个行业，但其</a:t>
            </a:r>
            <a:r>
              <a:rPr lang="zh-CN" altLang="en-US" sz="1100" dirty="0">
                <a:solidFill>
                  <a:schemeClr val="bg1"/>
                </a:solidFill>
                <a:latin typeface="华文细黑" panose="02010600040101010101" pitchFamily="2" charset="-122"/>
              </a:rPr>
              <a:t>市场份额正在</a:t>
            </a:r>
            <a:r>
              <a:rPr lang="zh-CN" altLang="en-US" sz="1100" dirty="0" smtClean="0">
                <a:solidFill>
                  <a:schemeClr val="bg1"/>
                </a:solidFill>
                <a:latin typeface="华文细黑" panose="02010600040101010101" pitchFamily="2" charset="-122"/>
              </a:rPr>
              <a:t>缩小；新兴垂直细分招聘网站迅速崛起；以</a:t>
            </a:r>
            <a:r>
              <a:rPr lang="zh-CN" altLang="en-US" sz="1100" dirty="0">
                <a:solidFill>
                  <a:schemeClr val="bg1"/>
                </a:solidFill>
                <a:latin typeface="华文细黑" panose="02010600040101010101" pitchFamily="2" charset="-122"/>
              </a:rPr>
              <a:t>蓝领招聘为代表的赶集、</a:t>
            </a:r>
            <a:r>
              <a:rPr lang="en-US" altLang="zh-CN" sz="1100" dirty="0">
                <a:solidFill>
                  <a:schemeClr val="bg1"/>
                </a:solidFill>
                <a:latin typeface="华文细黑" panose="02010600040101010101" pitchFamily="2" charset="-122"/>
              </a:rPr>
              <a:t>58</a:t>
            </a:r>
            <a:r>
              <a:rPr lang="zh-CN" altLang="en-US" sz="1100" dirty="0">
                <a:solidFill>
                  <a:schemeClr val="bg1"/>
                </a:solidFill>
                <a:latin typeface="华文细黑" panose="02010600040101010101" pitchFamily="2" charset="-122"/>
              </a:rPr>
              <a:t>同城的合并，并在自合并以后，针对招聘业务，推出多种</a:t>
            </a:r>
            <a:r>
              <a:rPr lang="zh-CN" altLang="en-US" sz="1100" dirty="0" smtClean="0">
                <a:solidFill>
                  <a:schemeClr val="bg1"/>
                </a:solidFill>
                <a:latin typeface="华文细黑" panose="02010600040101010101" pitchFamily="2" charset="-122"/>
              </a:rPr>
              <a:t>新产品。</a:t>
            </a:r>
            <a:endParaRPr lang="en-US" altLang="zh-CN" sz="1100" dirty="0">
              <a:solidFill>
                <a:schemeClr val="bg1"/>
              </a:solidFill>
              <a:latin typeface="华文细黑" panose="02010600040101010101" pitchFamily="2" charset="-122"/>
            </a:endParaRPr>
          </a:p>
        </p:txBody>
      </p:sp>
      <p:sp>
        <p:nvSpPr>
          <p:cNvPr id="6" name="文本框 5"/>
          <p:cNvSpPr txBox="1">
            <a:spLocks noChangeArrowheads="1"/>
          </p:cNvSpPr>
          <p:nvPr/>
        </p:nvSpPr>
        <p:spPr bwMode="auto">
          <a:xfrm>
            <a:off x="4918324" y="3801459"/>
            <a:ext cx="2870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600" dirty="0" smtClean="0">
                <a:solidFill>
                  <a:schemeClr val="bg1"/>
                </a:solidFill>
              </a:rPr>
              <a:t>市场实力矩阵</a:t>
            </a:r>
            <a:endParaRPr lang="zh-CN" altLang="en-US" sz="1600" dirty="0">
              <a:solidFill>
                <a:schemeClr val="bg1"/>
              </a:solidFill>
            </a:endParaRPr>
          </a:p>
        </p:txBody>
      </p:sp>
      <p:sp>
        <p:nvSpPr>
          <p:cNvPr id="16395" name="文本框 7"/>
          <p:cNvSpPr txBox="1">
            <a:spLocks noChangeArrowheads="1"/>
          </p:cNvSpPr>
          <p:nvPr/>
        </p:nvSpPr>
        <p:spPr bwMode="auto">
          <a:xfrm>
            <a:off x="1135959" y="369275"/>
            <a:ext cx="58443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smtClean="0">
                <a:solidFill>
                  <a:schemeClr val="bg1"/>
                </a:solidFill>
                <a:latin typeface="微软雅黑" panose="020B0503020204020204" pitchFamily="34" charset="-122"/>
              </a:rPr>
              <a:t>互联网</a:t>
            </a:r>
            <a:r>
              <a:rPr lang="zh-CN" altLang="en-US" sz="2000" b="1" dirty="0">
                <a:solidFill>
                  <a:schemeClr val="bg1"/>
                </a:solidFill>
                <a:latin typeface="微软雅黑" panose="020B0503020204020204" pitchFamily="34" charset="-122"/>
              </a:rPr>
              <a:t>招聘行业发展现状</a:t>
            </a:r>
            <a:r>
              <a:rPr lang="en-US" altLang="zh-CN" sz="2000" b="1" dirty="0">
                <a:solidFill>
                  <a:schemeClr val="bg1"/>
                </a:solidFill>
                <a:latin typeface="微软雅黑" panose="020B0503020204020204" pitchFamily="34" charset="-122"/>
              </a:rPr>
              <a:t>——</a:t>
            </a:r>
            <a:r>
              <a:rPr lang="zh-CN" altLang="en-US" sz="2000" b="1" dirty="0" smtClean="0">
                <a:solidFill>
                  <a:schemeClr val="bg1"/>
                </a:solidFill>
                <a:latin typeface="微软雅黑" panose="020B0503020204020204" pitchFamily="34" charset="-122"/>
              </a:rPr>
              <a:t>市场份额与实力矩阵</a:t>
            </a:r>
            <a:endParaRPr lang="zh-CN" altLang="en-US" sz="2000" b="1" dirty="0">
              <a:solidFill>
                <a:schemeClr val="bg1"/>
              </a:solidFill>
              <a:latin typeface="微软雅黑" panose="020B0503020204020204" pitchFamily="34" charset="-122"/>
            </a:endParaRPr>
          </a:p>
        </p:txBody>
      </p:sp>
      <p:grpSp>
        <p:nvGrpSpPr>
          <p:cNvPr id="10" name="组合 9"/>
          <p:cNvGrpSpPr>
            <a:grpSpLocks/>
          </p:cNvGrpSpPr>
          <p:nvPr/>
        </p:nvGrpSpPr>
        <p:grpSpPr bwMode="auto">
          <a:xfrm>
            <a:off x="206385" y="315913"/>
            <a:ext cx="815977" cy="523220"/>
            <a:chOff x="4353620" y="864629"/>
            <a:chExt cx="742365" cy="477163"/>
          </a:xfrm>
        </p:grpSpPr>
        <p:sp>
          <p:nvSpPr>
            <p:cNvPr id="11"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mn-lt"/>
                <a:ea typeface="+mn-ea"/>
              </a:endParaRPr>
            </a:p>
          </p:txBody>
        </p:sp>
        <p:sp>
          <p:nvSpPr>
            <p:cNvPr id="12" name="文本框 11"/>
            <p:cNvSpPr txBox="1"/>
            <p:nvPr/>
          </p:nvSpPr>
          <p:spPr>
            <a:xfrm>
              <a:off x="4382399" y="864629"/>
              <a:ext cx="691187" cy="477163"/>
            </a:xfrm>
            <a:prstGeom prst="rect">
              <a:avLst/>
            </a:prstGeom>
            <a:noFill/>
          </p:spPr>
          <p:txBody>
            <a:bodyPr wrap="square">
              <a:spAutoFit/>
            </a:bodyPr>
            <a:lstStyle/>
            <a:p>
              <a:pPr defTabSz="685754" eaLnBrk="1" fontAlgn="auto" hangingPunct="1">
                <a:spcBef>
                  <a:spcPts val="0"/>
                </a:spcBef>
                <a:spcAft>
                  <a:spcPts val="0"/>
                </a:spcAft>
                <a:defRPr/>
              </a:pPr>
              <a:r>
                <a:rPr lang="en-US" altLang="zh-CN" sz="2800" dirty="0" smtClean="0">
                  <a:solidFill>
                    <a:schemeClr val="accent1">
                      <a:lumMod val="75000"/>
                    </a:schemeClr>
                  </a:solidFill>
                  <a:ea typeface="+mn-ea"/>
                  <a:cs typeface="Arial" panose="020B0604020202020204" pitchFamily="34" charset="0"/>
                </a:rPr>
                <a:t>1.2</a:t>
              </a:r>
              <a:endParaRPr lang="zh-CN" altLang="en-US" sz="2800" dirty="0">
                <a:solidFill>
                  <a:schemeClr val="accent1">
                    <a:lumMod val="75000"/>
                  </a:schemeClr>
                </a:solidFill>
                <a:ea typeface="+mn-ea"/>
                <a:cs typeface="Arial" panose="020B0604020202020204" pitchFamily="34" charset="0"/>
              </a:endParaRPr>
            </a:p>
          </p:txBody>
        </p:sp>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202" y="1106444"/>
            <a:ext cx="3025491" cy="2467444"/>
          </a:xfrm>
          <a:prstGeom prst="rect">
            <a:avLst/>
          </a:prstGeom>
        </p:spPr>
      </p:pic>
      <p:cxnSp>
        <p:nvCxnSpPr>
          <p:cNvPr id="13" name="直接连接符 12"/>
          <p:cNvCxnSpPr/>
          <p:nvPr/>
        </p:nvCxnSpPr>
        <p:spPr>
          <a:xfrm>
            <a:off x="547352" y="4141184"/>
            <a:ext cx="39085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2558" y="1106444"/>
            <a:ext cx="3030962" cy="2467444"/>
          </a:xfrm>
          <a:prstGeom prst="rect">
            <a:avLst/>
          </a:prstGeom>
        </p:spPr>
      </p:pic>
      <p:sp>
        <p:nvSpPr>
          <p:cNvPr id="16" name="矩形 15"/>
          <p:cNvSpPr/>
          <p:nvPr/>
        </p:nvSpPr>
        <p:spPr>
          <a:xfrm>
            <a:off x="6014434" y="1217054"/>
            <a:ext cx="437881" cy="1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5003237" y="4141184"/>
            <a:ext cx="39085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600"/>
                                        <p:tgtEl>
                                          <p:spTgt spid="10"/>
                                        </p:tgtEl>
                                      </p:cBhvr>
                                    </p:animEffect>
                                  </p:childTnLst>
                                </p:cTn>
                              </p:par>
                              <p:par>
                                <p:cTn id="8" presetID="35" presetClass="path" presetSubtype="0" decel="100000" fill="hold" nodeType="withEffect">
                                  <p:stCondLst>
                                    <p:cond delay="0"/>
                                  </p:stCondLst>
                                  <p:childTnLst>
                                    <p:animMotion origin="layout" path="M -0.05556 0.00031 L 0.00121 0.00031 " pathEditMode="relative" rAng="0" ptsTypes="AA">
                                      <p:cBhvr>
                                        <p:cTn id="9" dur="800" fill="hold"/>
                                        <p:tgtEl>
                                          <p:spTgt spid="10"/>
                                        </p:tgtEl>
                                        <p:attrNameLst>
                                          <p:attrName>ppt_x</p:attrName>
                                          <p:attrName>ppt_y</p:attrName>
                                        </p:attrNameLst>
                                      </p:cBhvr>
                                      <p:rCtr x="2830" y="0"/>
                                    </p:animMotion>
                                  </p:childTnLst>
                                </p:cTn>
                              </p:par>
                            </p:childTnLst>
                          </p:cTn>
                        </p:par>
                        <p:par>
                          <p:cTn id="10" fill="hold" nodeType="afterGroup">
                            <p:stCondLst>
                              <p:cond delay="800"/>
                            </p:stCondLst>
                            <p:childTnLst>
                              <p:par>
                                <p:cTn id="11" presetID="2" presetClass="entr" presetSubtype="2" decel="10000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25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1+#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75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4357" name="文本框 109"/>
          <p:cNvSpPr txBox="1">
            <a:spLocks noChangeArrowheads="1"/>
          </p:cNvSpPr>
          <p:nvPr/>
        </p:nvSpPr>
        <p:spPr bwMode="auto">
          <a:xfrm>
            <a:off x="1133474" y="361372"/>
            <a:ext cx="3438525" cy="39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kern="100" dirty="0">
                <a:latin typeface="+mn-ea"/>
                <a:cs typeface="Times New Roman" panose="02020603050405020304" pitchFamily="18" charset="0"/>
              </a:rPr>
              <a:t>互联网招聘</a:t>
            </a:r>
            <a:r>
              <a:rPr lang="zh-CN" altLang="en-US" sz="2000" b="1" kern="100" dirty="0" smtClean="0">
                <a:latin typeface="+mn-ea"/>
                <a:cs typeface="Times New Roman" panose="02020603050405020304" pitchFamily="18" charset="0"/>
              </a:rPr>
              <a:t>行业市场特征</a:t>
            </a:r>
            <a:endParaRPr lang="zh-CN" altLang="en-US" sz="2000" b="1" kern="100" dirty="0">
              <a:solidFill>
                <a:prstClr val="black"/>
              </a:solidFill>
              <a:latin typeface="微软雅黑"/>
              <a:cs typeface="Times New Roman" panose="02020603050405020304" pitchFamily="18" charset="0"/>
            </a:endParaRPr>
          </a:p>
        </p:txBody>
      </p:sp>
      <p:grpSp>
        <p:nvGrpSpPr>
          <p:cNvPr id="112" name="组合 111"/>
          <p:cNvGrpSpPr>
            <a:grpSpLocks/>
          </p:cNvGrpSpPr>
          <p:nvPr/>
        </p:nvGrpSpPr>
        <p:grpSpPr bwMode="auto">
          <a:xfrm>
            <a:off x="206389" y="315913"/>
            <a:ext cx="823762" cy="523220"/>
            <a:chOff x="4353620" y="864629"/>
            <a:chExt cx="749447" cy="477163"/>
          </a:xfrm>
        </p:grpSpPr>
        <p:sp>
          <p:nvSpPr>
            <p:cNvPr id="113"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400">
                <a:solidFill>
                  <a:srgbClr val="FFFFFF"/>
                </a:solidFill>
                <a:latin typeface="Arial"/>
                <a:ea typeface="微软雅黑"/>
              </a:endParaRPr>
            </a:p>
          </p:txBody>
        </p:sp>
        <p:sp>
          <p:nvSpPr>
            <p:cNvPr id="14356" name="文本框 113"/>
            <p:cNvSpPr txBox="1">
              <a:spLocks noChangeArrowheads="1"/>
            </p:cNvSpPr>
            <p:nvPr/>
          </p:nvSpPr>
          <p:spPr bwMode="auto">
            <a:xfrm>
              <a:off x="4382587" y="864629"/>
              <a:ext cx="720480" cy="4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smtClean="0">
                  <a:solidFill>
                    <a:prstClr val="white"/>
                  </a:solidFill>
                  <a:cs typeface="Arial" panose="020B0604020202020204" pitchFamily="34" charset="0"/>
                </a:rPr>
                <a:t>1.3</a:t>
              </a:r>
              <a:endParaRPr lang="zh-CN" altLang="en-US" sz="2800" dirty="0">
                <a:solidFill>
                  <a:prstClr val="white"/>
                </a:solidFill>
                <a:cs typeface="Arial" panose="020B0604020202020204" pitchFamily="34" charset="0"/>
              </a:endParaRPr>
            </a:p>
          </p:txBody>
        </p:sp>
      </p:grpSp>
      <p:sp>
        <p:nvSpPr>
          <p:cNvPr id="128" name="Rectangle 11"/>
          <p:cNvSpPr/>
          <p:nvPr/>
        </p:nvSpPr>
        <p:spPr>
          <a:xfrm>
            <a:off x="759986" y="1043475"/>
            <a:ext cx="1435862" cy="3984692"/>
          </a:xfrm>
          <a:prstGeom prst="rect">
            <a:avLst/>
          </a:prstGeom>
          <a:solidFill>
            <a:schemeClr val="accent1">
              <a:lumMod val="75000"/>
            </a:schemeClr>
          </a:solidFill>
          <a:ln>
            <a:noFill/>
          </a:ln>
        </p:spPr>
        <p:style>
          <a:lnRef idx="1">
            <a:schemeClr val="accent6"/>
          </a:lnRef>
          <a:fillRef idx="2">
            <a:schemeClr val="accent6"/>
          </a:fillRef>
          <a:effectRef idx="1">
            <a:schemeClr val="accent6"/>
          </a:effectRef>
          <a:fontRef idx="minor">
            <a:schemeClr val="dk1"/>
          </a:fontRef>
        </p:style>
        <p:txBody>
          <a:bodyPr anchor="ctr"/>
          <a:lstStyle/>
          <a:p>
            <a:pPr algn="ctr" defTabSz="685754" eaLnBrk="1" fontAlgn="auto" hangingPunct="1">
              <a:spcBef>
                <a:spcPts val="0"/>
              </a:spcBef>
              <a:spcAft>
                <a:spcPts val="0"/>
              </a:spcAft>
              <a:defRPr/>
            </a:pPr>
            <a:endParaRPr lang="id-ID" sz="1350"/>
          </a:p>
        </p:txBody>
      </p:sp>
      <p:grpSp>
        <p:nvGrpSpPr>
          <p:cNvPr id="6" name="Group 344"/>
          <p:cNvGrpSpPr>
            <a:grpSpLocks/>
          </p:cNvGrpSpPr>
          <p:nvPr/>
        </p:nvGrpSpPr>
        <p:grpSpPr bwMode="auto">
          <a:xfrm>
            <a:off x="879438" y="1354135"/>
            <a:ext cx="1247730" cy="307781"/>
            <a:chOff x="4643438" y="2786064"/>
            <a:chExt cx="1247722" cy="307303"/>
          </a:xfrm>
        </p:grpSpPr>
        <p:sp>
          <p:nvSpPr>
            <p:cNvPr id="331" name="Rectangle 330"/>
            <p:cNvSpPr/>
            <p:nvPr/>
          </p:nvSpPr>
          <p:spPr>
            <a:xfrm>
              <a:off x="4988354" y="2786068"/>
              <a:ext cx="902806" cy="307299"/>
            </a:xfrm>
            <a:prstGeom prst="rect">
              <a:avLst/>
            </a:prstGeom>
          </p:spPr>
          <p:txBody>
            <a:bodyPr wrap="none">
              <a:spAutoFit/>
            </a:bodyPr>
            <a:lstStyle/>
            <a:p>
              <a:r>
                <a:rPr lang="zh-CN" altLang="en-US" sz="1400" b="1" dirty="0">
                  <a:solidFill>
                    <a:schemeClr val="bg1"/>
                  </a:solidFill>
                </a:rPr>
                <a:t>市场前景</a:t>
              </a:r>
            </a:p>
          </p:txBody>
        </p:sp>
        <p:grpSp>
          <p:nvGrpSpPr>
            <p:cNvPr id="14446" name="Group 332"/>
            <p:cNvGrpSpPr>
              <a:grpSpLocks/>
            </p:cNvGrpSpPr>
            <p:nvPr/>
          </p:nvGrpSpPr>
          <p:grpSpPr bwMode="auto">
            <a:xfrm>
              <a:off x="4643438" y="2786064"/>
              <a:ext cx="288476" cy="288476"/>
              <a:chOff x="4643438" y="2786064"/>
              <a:chExt cx="288476" cy="288476"/>
            </a:xfrm>
          </p:grpSpPr>
          <p:sp>
            <p:nvSpPr>
              <p:cNvPr id="327" name="Oval 326"/>
              <p:cNvSpPr/>
              <p:nvPr/>
            </p:nvSpPr>
            <p:spPr>
              <a:xfrm>
                <a:off x="4643438" y="2786064"/>
                <a:ext cx="288923" cy="2884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a:solidFill>
                    <a:schemeClr val="bg1"/>
                  </a:solidFill>
                </a:endParaRPr>
              </a:p>
            </p:txBody>
          </p:sp>
          <p:sp>
            <p:nvSpPr>
              <p:cNvPr id="338" name="Freeform 26"/>
              <p:cNvSpPr>
                <a:spLocks/>
              </p:cNvSpPr>
              <p:nvPr/>
            </p:nvSpPr>
            <p:spPr bwMode="auto">
              <a:xfrm>
                <a:off x="4735512" y="2871656"/>
                <a:ext cx="114299" cy="11887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a:lstStyle/>
              <a:p>
                <a:pPr defTabSz="685754" eaLnBrk="1" fontAlgn="auto" hangingPunct="1">
                  <a:spcBef>
                    <a:spcPts val="0"/>
                  </a:spcBef>
                  <a:spcAft>
                    <a:spcPts val="0"/>
                  </a:spcAft>
                  <a:defRPr/>
                </a:pPr>
                <a:endParaRPr lang="en-US" sz="1350" dirty="0">
                  <a:solidFill>
                    <a:schemeClr val="bg1"/>
                  </a:solidFill>
                  <a:latin typeface="Arial"/>
                  <a:ea typeface="微软雅黑"/>
                </a:endParaRPr>
              </a:p>
            </p:txBody>
          </p:sp>
        </p:grpSp>
      </p:grpSp>
      <p:grpSp>
        <p:nvGrpSpPr>
          <p:cNvPr id="129" name="Group 344"/>
          <p:cNvGrpSpPr>
            <a:grpSpLocks/>
          </p:cNvGrpSpPr>
          <p:nvPr/>
        </p:nvGrpSpPr>
        <p:grpSpPr bwMode="auto">
          <a:xfrm>
            <a:off x="857974" y="2517519"/>
            <a:ext cx="1247728" cy="307783"/>
            <a:chOff x="4643438" y="2786064"/>
            <a:chExt cx="1247720" cy="307305"/>
          </a:xfrm>
        </p:grpSpPr>
        <p:sp>
          <p:nvSpPr>
            <p:cNvPr id="130" name="Rectangle 330"/>
            <p:cNvSpPr/>
            <p:nvPr/>
          </p:nvSpPr>
          <p:spPr>
            <a:xfrm>
              <a:off x="4988352" y="2786070"/>
              <a:ext cx="902806" cy="307299"/>
            </a:xfrm>
            <a:prstGeom prst="rect">
              <a:avLst/>
            </a:prstGeom>
          </p:spPr>
          <p:txBody>
            <a:bodyPr wrap="none">
              <a:spAutoFit/>
            </a:bodyPr>
            <a:lstStyle/>
            <a:p>
              <a:r>
                <a:rPr lang="zh-CN" altLang="en-US" sz="1400" b="1" dirty="0">
                  <a:solidFill>
                    <a:schemeClr val="bg1"/>
                  </a:solidFill>
                </a:rPr>
                <a:t>市场特征</a:t>
              </a:r>
            </a:p>
          </p:txBody>
        </p:sp>
        <p:grpSp>
          <p:nvGrpSpPr>
            <p:cNvPr id="131" name="Group 332"/>
            <p:cNvGrpSpPr>
              <a:grpSpLocks/>
            </p:cNvGrpSpPr>
            <p:nvPr/>
          </p:nvGrpSpPr>
          <p:grpSpPr bwMode="auto">
            <a:xfrm>
              <a:off x="4643438" y="2786064"/>
              <a:ext cx="288476" cy="288476"/>
              <a:chOff x="4643438" y="2786064"/>
              <a:chExt cx="288476" cy="288476"/>
            </a:xfrm>
          </p:grpSpPr>
          <p:sp>
            <p:nvSpPr>
              <p:cNvPr id="132" name="Oval 326"/>
              <p:cNvSpPr/>
              <p:nvPr/>
            </p:nvSpPr>
            <p:spPr>
              <a:xfrm>
                <a:off x="4643438" y="2786064"/>
                <a:ext cx="288923" cy="2884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a:solidFill>
                    <a:schemeClr val="bg1"/>
                  </a:solidFill>
                </a:endParaRPr>
              </a:p>
            </p:txBody>
          </p:sp>
          <p:sp>
            <p:nvSpPr>
              <p:cNvPr id="133" name="Freeform 26"/>
              <p:cNvSpPr>
                <a:spLocks/>
              </p:cNvSpPr>
              <p:nvPr/>
            </p:nvSpPr>
            <p:spPr bwMode="auto">
              <a:xfrm>
                <a:off x="4735512" y="2871656"/>
                <a:ext cx="114299" cy="11887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a:lstStyle/>
              <a:p>
                <a:pPr defTabSz="685754" eaLnBrk="1" fontAlgn="auto" hangingPunct="1">
                  <a:spcBef>
                    <a:spcPts val="0"/>
                  </a:spcBef>
                  <a:spcAft>
                    <a:spcPts val="0"/>
                  </a:spcAft>
                  <a:defRPr/>
                </a:pPr>
                <a:endParaRPr lang="en-US" sz="1350" dirty="0">
                  <a:solidFill>
                    <a:schemeClr val="bg1"/>
                  </a:solidFill>
                  <a:latin typeface="Arial"/>
                  <a:ea typeface="微软雅黑"/>
                </a:endParaRPr>
              </a:p>
            </p:txBody>
          </p:sp>
        </p:grpSp>
      </p:grpSp>
      <p:grpSp>
        <p:nvGrpSpPr>
          <p:cNvPr id="134" name="Group 344"/>
          <p:cNvGrpSpPr>
            <a:grpSpLocks/>
          </p:cNvGrpSpPr>
          <p:nvPr/>
        </p:nvGrpSpPr>
        <p:grpSpPr bwMode="auto">
          <a:xfrm>
            <a:off x="854053" y="3854417"/>
            <a:ext cx="1247725" cy="307786"/>
            <a:chOff x="4643438" y="2786064"/>
            <a:chExt cx="1247717" cy="307308"/>
          </a:xfrm>
        </p:grpSpPr>
        <p:sp>
          <p:nvSpPr>
            <p:cNvPr id="135" name="Rectangle 330"/>
            <p:cNvSpPr/>
            <p:nvPr/>
          </p:nvSpPr>
          <p:spPr>
            <a:xfrm>
              <a:off x="4988349" y="2786073"/>
              <a:ext cx="902806" cy="307299"/>
            </a:xfrm>
            <a:prstGeom prst="rect">
              <a:avLst/>
            </a:prstGeom>
          </p:spPr>
          <p:txBody>
            <a:bodyPr wrap="none">
              <a:spAutoFit/>
            </a:bodyPr>
            <a:lstStyle/>
            <a:p>
              <a:r>
                <a:rPr lang="zh-CN" altLang="en-US" sz="1400" b="1" dirty="0">
                  <a:solidFill>
                    <a:schemeClr val="bg1"/>
                  </a:solidFill>
                </a:rPr>
                <a:t>市场趋势</a:t>
              </a:r>
            </a:p>
          </p:txBody>
        </p:sp>
        <p:grpSp>
          <p:nvGrpSpPr>
            <p:cNvPr id="136" name="Group 332"/>
            <p:cNvGrpSpPr>
              <a:grpSpLocks/>
            </p:cNvGrpSpPr>
            <p:nvPr/>
          </p:nvGrpSpPr>
          <p:grpSpPr bwMode="auto">
            <a:xfrm>
              <a:off x="4643438" y="2786064"/>
              <a:ext cx="288476" cy="288476"/>
              <a:chOff x="4643438" y="2786064"/>
              <a:chExt cx="288476" cy="288476"/>
            </a:xfrm>
          </p:grpSpPr>
          <p:sp>
            <p:nvSpPr>
              <p:cNvPr id="137" name="Oval 326"/>
              <p:cNvSpPr/>
              <p:nvPr/>
            </p:nvSpPr>
            <p:spPr>
              <a:xfrm>
                <a:off x="4643438" y="2786064"/>
                <a:ext cx="288923" cy="2884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a:solidFill>
                    <a:schemeClr val="bg1"/>
                  </a:solidFill>
                </a:endParaRPr>
              </a:p>
            </p:txBody>
          </p:sp>
          <p:sp>
            <p:nvSpPr>
              <p:cNvPr id="138" name="Freeform 26"/>
              <p:cNvSpPr>
                <a:spLocks/>
              </p:cNvSpPr>
              <p:nvPr/>
            </p:nvSpPr>
            <p:spPr bwMode="auto">
              <a:xfrm>
                <a:off x="4735512" y="2871656"/>
                <a:ext cx="114299" cy="11887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a:lstStyle/>
              <a:p>
                <a:pPr defTabSz="685754" eaLnBrk="1" fontAlgn="auto" hangingPunct="1">
                  <a:spcBef>
                    <a:spcPts val="0"/>
                  </a:spcBef>
                  <a:spcAft>
                    <a:spcPts val="0"/>
                  </a:spcAft>
                  <a:defRPr/>
                </a:pPr>
                <a:endParaRPr lang="en-US" sz="1350" dirty="0">
                  <a:solidFill>
                    <a:schemeClr val="bg1"/>
                  </a:solidFill>
                  <a:latin typeface="Arial"/>
                  <a:ea typeface="微软雅黑"/>
                </a:endParaRPr>
              </a:p>
            </p:txBody>
          </p:sp>
        </p:grpSp>
      </p:grpSp>
      <p:sp>
        <p:nvSpPr>
          <p:cNvPr id="2" name="圆角矩形 1"/>
          <p:cNvSpPr/>
          <p:nvPr/>
        </p:nvSpPr>
        <p:spPr>
          <a:xfrm>
            <a:off x="2401484" y="1043476"/>
            <a:ext cx="6646823" cy="1253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spcAft>
                <a:spcPts val="600"/>
              </a:spcAft>
              <a:buFont typeface="Arial" pitchFamily="34" charset="0"/>
              <a:buChar char="•"/>
            </a:pPr>
            <a:r>
              <a:rPr lang="zh-CN" altLang="en-US" sz="1400" dirty="0" smtClean="0"/>
              <a:t>互联网</a:t>
            </a:r>
            <a:r>
              <a:rPr lang="zh-CN" altLang="en-US" sz="1400" dirty="0"/>
              <a:t>招聘已进入相对成熟的阶段，但模式依旧</a:t>
            </a:r>
            <a:r>
              <a:rPr lang="zh-CN" altLang="en-US" sz="1400" dirty="0" smtClean="0"/>
              <a:t>传统；</a:t>
            </a:r>
            <a:endParaRPr lang="en-US" altLang="zh-CN" sz="1400" dirty="0" smtClean="0"/>
          </a:p>
          <a:p>
            <a:pPr marL="285750" indent="-285750">
              <a:spcBef>
                <a:spcPts val="600"/>
              </a:spcBef>
              <a:spcAft>
                <a:spcPts val="600"/>
              </a:spcAft>
              <a:buFont typeface="Arial" pitchFamily="34" charset="0"/>
              <a:buChar char="•"/>
            </a:pPr>
            <a:r>
              <a:rPr lang="zh-CN" altLang="en-US" sz="1400" dirty="0"/>
              <a:t>效率低下、信息不对称、虚假信息盛行等痛点</a:t>
            </a:r>
            <a:r>
              <a:rPr lang="zh-CN" altLang="en-US" sz="1400" dirty="0" smtClean="0"/>
              <a:t>；</a:t>
            </a:r>
            <a:endParaRPr lang="en-US" altLang="zh-CN" sz="1400" dirty="0" smtClean="0"/>
          </a:p>
          <a:p>
            <a:pPr marL="285750" indent="-285750">
              <a:spcBef>
                <a:spcPts val="600"/>
              </a:spcBef>
              <a:spcAft>
                <a:spcPts val="600"/>
              </a:spcAft>
              <a:buFont typeface="Arial" pitchFamily="34" charset="0"/>
              <a:buChar char="•"/>
            </a:pPr>
            <a:r>
              <a:rPr lang="zh-CN" altLang="en-US" sz="1400" dirty="0" smtClean="0"/>
              <a:t>催生拉</a:t>
            </a:r>
            <a:r>
              <a:rPr lang="zh-CN" altLang="en-US" sz="1400" dirty="0"/>
              <a:t>勾网、猎聘网、领英、</a:t>
            </a:r>
            <a:r>
              <a:rPr lang="en-US" altLang="zh-CN" sz="1400" dirty="0" smtClean="0"/>
              <a:t>BOSS</a:t>
            </a:r>
            <a:r>
              <a:rPr lang="zh-CN" altLang="en-US" sz="1400" dirty="0" smtClean="0"/>
              <a:t>直</a:t>
            </a:r>
            <a:r>
              <a:rPr lang="zh-CN" altLang="en-US" sz="1400" dirty="0"/>
              <a:t>聘等多种模式的招聘</a:t>
            </a:r>
            <a:r>
              <a:rPr lang="zh-CN" altLang="en-US" sz="1400" dirty="0" smtClean="0"/>
              <a:t>网站。</a:t>
            </a:r>
            <a:endParaRPr lang="zh-CN" altLang="en-US" sz="1400" dirty="0"/>
          </a:p>
        </p:txBody>
      </p:sp>
      <p:sp>
        <p:nvSpPr>
          <p:cNvPr id="139" name="圆角矩形 138"/>
          <p:cNvSpPr/>
          <p:nvPr/>
        </p:nvSpPr>
        <p:spPr>
          <a:xfrm>
            <a:off x="2401485" y="2504894"/>
            <a:ext cx="6646822" cy="12023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spcAft>
                <a:spcPts val="600"/>
              </a:spcAft>
              <a:buFont typeface="Arial" pitchFamily="34" charset="0"/>
              <a:buChar char="•"/>
            </a:pPr>
            <a:r>
              <a:rPr lang="zh-CN" altLang="en-US" sz="1400" dirty="0"/>
              <a:t>以前程无忧和智联招聘为代表的大而全的传统招聘网站，占领最大市场份额。</a:t>
            </a:r>
          </a:p>
          <a:p>
            <a:pPr marL="285750" indent="-285750">
              <a:spcBef>
                <a:spcPts val="600"/>
              </a:spcBef>
              <a:spcAft>
                <a:spcPts val="600"/>
              </a:spcAft>
              <a:buFont typeface="Arial" pitchFamily="34" charset="0"/>
              <a:buChar char="•"/>
            </a:pPr>
            <a:r>
              <a:rPr lang="zh-CN" altLang="en-US" sz="1400" dirty="0"/>
              <a:t>以拉勾网等为代表的新型</a:t>
            </a:r>
            <a:r>
              <a:rPr lang="zh-CN" altLang="en-US" sz="1400" dirty="0" smtClean="0"/>
              <a:t>招聘网站迅速崛起，更加</a:t>
            </a:r>
            <a:r>
              <a:rPr lang="zh-CN" altLang="en-US" sz="1400" dirty="0"/>
              <a:t>关注求职者的体验。</a:t>
            </a:r>
          </a:p>
        </p:txBody>
      </p:sp>
      <p:sp>
        <p:nvSpPr>
          <p:cNvPr id="140" name="圆角矩形 139"/>
          <p:cNvSpPr/>
          <p:nvPr/>
        </p:nvSpPr>
        <p:spPr>
          <a:xfrm>
            <a:off x="2401485" y="3940142"/>
            <a:ext cx="6646822" cy="1088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spcAft>
                <a:spcPts val="600"/>
              </a:spcAft>
              <a:buFont typeface="Arial" pitchFamily="34" charset="0"/>
              <a:buChar char="•"/>
            </a:pPr>
            <a:r>
              <a:rPr lang="zh-CN" altLang="en-US" sz="1400" dirty="0"/>
              <a:t>依靠人工筛选简历，无法真正解决企业招聘效率低下的问题。</a:t>
            </a:r>
            <a:endParaRPr lang="en-US" altLang="zh-CN" sz="1400" dirty="0"/>
          </a:p>
          <a:p>
            <a:pPr marL="285750" indent="-285750">
              <a:spcBef>
                <a:spcPts val="600"/>
              </a:spcBef>
              <a:spcAft>
                <a:spcPts val="600"/>
              </a:spcAft>
              <a:buFont typeface="Arial" pitchFamily="34" charset="0"/>
              <a:buChar char="•"/>
            </a:pPr>
            <a:r>
              <a:rPr lang="zh-CN" altLang="en-US" sz="1400" dirty="0"/>
              <a:t>机器学习、数据挖掘等人工智能技术应用于招聘行业，实现高效的岗位匹配成为可能。</a:t>
            </a:r>
          </a:p>
        </p:txBody>
      </p:sp>
    </p:spTree>
    <p:extLst>
      <p:ext uri="{BB962C8B-B14F-4D97-AF65-F5344CB8AC3E}">
        <p14:creationId xmlns:p14="http://schemas.microsoft.com/office/powerpoint/2010/main" val="3075673184"/>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600"/>
                                        <p:tgtEl>
                                          <p:spTgt spid="112"/>
                                        </p:tgtEl>
                                      </p:cBhvr>
                                    </p:animEffect>
                                  </p:childTnLst>
                                </p:cTn>
                              </p:par>
                              <p:par>
                                <p:cTn id="8" presetID="35" presetClass="path" presetSubtype="0" decel="100000" fill="hold" nodeType="withEffect">
                                  <p:stCondLst>
                                    <p:cond delay="0"/>
                                  </p:stCondLst>
                                  <p:childTnLst>
                                    <p:animMotion origin="layout" path="M -0.05552 0.00023 L -3.51034E-6 0.00023 " pathEditMode="relative" rAng="0" ptsTypes="AA">
                                      <p:cBhvr>
                                        <p:cTn id="9" dur="800" fill="hold"/>
                                        <p:tgtEl>
                                          <p:spTgt spid="112"/>
                                        </p:tgtEl>
                                        <p:attrNameLst>
                                          <p:attrName>ppt_x</p:attrName>
                                          <p:attrName>ppt_y</p:attrName>
                                        </p:attrNameLst>
                                      </p:cBhvr>
                                      <p:rCtr x="2770" y="0"/>
                                    </p:animMotion>
                                  </p:childTnLst>
                                </p:cTn>
                              </p:par>
                            </p:childTnLst>
                          </p:cTn>
                        </p:par>
                        <p:par>
                          <p:cTn id="10" fill="hold" nodeType="afterGroup">
                            <p:stCondLst>
                              <p:cond delay="800"/>
                            </p:stCondLst>
                            <p:childTnLst>
                              <p:par>
                                <p:cTn id="11" presetID="2" presetClass="entr" presetSubtype="4" decel="10000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par>
                          <p:cTn id="15" fill="hold">
                            <p:stCondLst>
                              <p:cond delay="1300"/>
                            </p:stCondLst>
                            <p:childTnLst>
                              <p:par>
                                <p:cTn id="16" presetID="22" presetClass="entr" presetSubtype="8" fill="hold" grpId="0" nodeType="after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wipe(left)">
                                      <p:cBhvr>
                                        <p:cTn id="18" dur="500"/>
                                        <p:tgtEl>
                                          <p:spTgt spid="128"/>
                                        </p:tgtEl>
                                      </p:cBhvr>
                                    </p:animEffect>
                                  </p:childTnLst>
                                </p:cTn>
                              </p:par>
                            </p:childTnLst>
                          </p:cTn>
                        </p:par>
                        <p:par>
                          <p:cTn id="19" fill="hold">
                            <p:stCondLst>
                              <p:cond delay="1800"/>
                            </p:stCondLst>
                            <p:childTnLst>
                              <p:par>
                                <p:cTn id="20" presetID="2" presetClass="entr" presetSubtype="4" decel="100000" fill="hold" nodeType="afterEffect">
                                  <p:stCondLst>
                                    <p:cond delay="0"/>
                                  </p:stCondLst>
                                  <p:childTnLst>
                                    <p:set>
                                      <p:cBhvr>
                                        <p:cTn id="21" dur="1" fill="hold">
                                          <p:stCondLst>
                                            <p:cond delay="0"/>
                                          </p:stCondLst>
                                        </p:cTn>
                                        <p:tgtEl>
                                          <p:spTgt spid="129"/>
                                        </p:tgtEl>
                                        <p:attrNameLst>
                                          <p:attrName>style.visibility</p:attrName>
                                        </p:attrNameLst>
                                      </p:cBhvr>
                                      <p:to>
                                        <p:strVal val="visible"/>
                                      </p:to>
                                    </p:set>
                                    <p:anim calcmode="lin" valueType="num">
                                      <p:cBhvr additive="base">
                                        <p:cTn id="22" dur="500" fill="hold"/>
                                        <p:tgtEl>
                                          <p:spTgt spid="129"/>
                                        </p:tgtEl>
                                        <p:attrNameLst>
                                          <p:attrName>ppt_x</p:attrName>
                                        </p:attrNameLst>
                                      </p:cBhvr>
                                      <p:tavLst>
                                        <p:tav tm="0">
                                          <p:val>
                                            <p:strVal val="#ppt_x"/>
                                          </p:val>
                                        </p:tav>
                                        <p:tav tm="100000">
                                          <p:val>
                                            <p:strVal val="#ppt_x"/>
                                          </p:val>
                                        </p:tav>
                                      </p:tavLst>
                                    </p:anim>
                                    <p:anim calcmode="lin" valueType="num">
                                      <p:cBhvr additive="base">
                                        <p:cTn id="23" dur="500" fill="hold"/>
                                        <p:tgtEl>
                                          <p:spTgt spid="129"/>
                                        </p:tgtEl>
                                        <p:attrNameLst>
                                          <p:attrName>ppt_y</p:attrName>
                                        </p:attrNameLst>
                                      </p:cBhvr>
                                      <p:tavLst>
                                        <p:tav tm="0">
                                          <p:val>
                                            <p:strVal val="1+#ppt_h/2"/>
                                          </p:val>
                                        </p:tav>
                                        <p:tav tm="100000">
                                          <p:val>
                                            <p:strVal val="#ppt_y"/>
                                          </p:val>
                                        </p:tav>
                                      </p:tavLst>
                                    </p:anim>
                                  </p:childTnLst>
                                </p:cTn>
                              </p:par>
                            </p:childTnLst>
                          </p:cTn>
                        </p:par>
                        <p:par>
                          <p:cTn id="24" fill="hold">
                            <p:stCondLst>
                              <p:cond delay="2300"/>
                            </p:stCondLst>
                            <p:childTnLst>
                              <p:par>
                                <p:cTn id="25" presetID="2" presetClass="entr" presetSubtype="4" decel="100000" fill="hold" nodeType="afterEffect">
                                  <p:stCondLst>
                                    <p:cond delay="0"/>
                                  </p:stCondLst>
                                  <p:childTnLst>
                                    <p:set>
                                      <p:cBhvr>
                                        <p:cTn id="26" dur="1" fill="hold">
                                          <p:stCondLst>
                                            <p:cond delay="0"/>
                                          </p:stCondLst>
                                        </p:cTn>
                                        <p:tgtEl>
                                          <p:spTgt spid="134"/>
                                        </p:tgtEl>
                                        <p:attrNameLst>
                                          <p:attrName>style.visibility</p:attrName>
                                        </p:attrNameLst>
                                      </p:cBhvr>
                                      <p:to>
                                        <p:strVal val="visible"/>
                                      </p:to>
                                    </p:set>
                                    <p:anim calcmode="lin" valueType="num">
                                      <p:cBhvr additive="base">
                                        <p:cTn id="27" dur="500" fill="hold"/>
                                        <p:tgtEl>
                                          <p:spTgt spid="134"/>
                                        </p:tgtEl>
                                        <p:attrNameLst>
                                          <p:attrName>ppt_x</p:attrName>
                                        </p:attrNameLst>
                                      </p:cBhvr>
                                      <p:tavLst>
                                        <p:tav tm="0">
                                          <p:val>
                                            <p:strVal val="#ppt_x"/>
                                          </p:val>
                                        </p:tav>
                                        <p:tav tm="100000">
                                          <p:val>
                                            <p:strVal val="#ppt_x"/>
                                          </p:val>
                                        </p:tav>
                                      </p:tavLst>
                                    </p:anim>
                                    <p:anim calcmode="lin" valueType="num">
                                      <p:cBhvr additive="base">
                                        <p:cTn id="28"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323E"/>
        </a:solidFill>
        <a:effectLst/>
      </p:bgPr>
    </p:bg>
    <p:spTree>
      <p:nvGrpSpPr>
        <p:cNvPr id="1" name=""/>
        <p:cNvGrpSpPr/>
        <p:nvPr/>
      </p:nvGrpSpPr>
      <p:grpSpPr>
        <a:xfrm>
          <a:off x="0" y="0"/>
          <a:ext cx="0" cy="0"/>
          <a:chOff x="0" y="0"/>
          <a:chExt cx="0" cy="0"/>
        </a:xfrm>
      </p:grpSpPr>
      <p:sp>
        <p:nvSpPr>
          <p:cNvPr id="2" name="任意多边形 1"/>
          <p:cNvSpPr/>
          <p:nvPr/>
        </p:nvSpPr>
        <p:spPr>
          <a:xfrm>
            <a:off x="6350" y="4297363"/>
            <a:ext cx="9137650" cy="860425"/>
          </a:xfrm>
          <a:custGeom>
            <a:avLst/>
            <a:gdLst>
              <a:gd name="connsiteX0" fmla="*/ 3825592 w 9138323"/>
              <a:gd name="connsiteY0" fmla="*/ 0 h 859537"/>
              <a:gd name="connsiteX1" fmla="*/ 4096303 w 9138323"/>
              <a:gd name="connsiteY1" fmla="*/ 83060 h 859537"/>
              <a:gd name="connsiteX2" fmla="*/ 4125154 w 9138323"/>
              <a:gd name="connsiteY2" fmla="*/ 106971 h 859537"/>
              <a:gd name="connsiteX3" fmla="*/ 4162050 w 9138323"/>
              <a:gd name="connsiteY3" fmla="*/ 76393 h 859537"/>
              <a:gd name="connsiteX4" fmla="*/ 4342300 w 9138323"/>
              <a:gd name="connsiteY4" fmla="*/ 21088 h 859537"/>
              <a:gd name="connsiteX5" fmla="*/ 4639354 w 9138323"/>
              <a:gd name="connsiteY5" fmla="*/ 218869 h 859537"/>
              <a:gd name="connsiteX6" fmla="*/ 4653136 w 9138323"/>
              <a:gd name="connsiteY6" fmla="*/ 287442 h 859537"/>
              <a:gd name="connsiteX7" fmla="*/ 4714569 w 9138323"/>
              <a:gd name="connsiteY7" fmla="*/ 293663 h 859537"/>
              <a:gd name="connsiteX8" fmla="*/ 4868055 w 9138323"/>
              <a:gd name="connsiteY8" fmla="*/ 354192 h 859537"/>
              <a:gd name="connsiteX9" fmla="*/ 4926135 w 9138323"/>
              <a:gd name="connsiteY9" fmla="*/ 396727 h 859537"/>
              <a:gd name="connsiteX10" fmla="*/ 4974485 w 9138323"/>
              <a:gd name="connsiteY10" fmla="*/ 370366 h 859537"/>
              <a:gd name="connsiteX11" fmla="*/ 5099974 w 9138323"/>
              <a:gd name="connsiteY11" fmla="*/ 344918 h 859537"/>
              <a:gd name="connsiteX12" fmla="*/ 5280224 w 9138323"/>
              <a:gd name="connsiteY12" fmla="*/ 400223 h 859537"/>
              <a:gd name="connsiteX13" fmla="*/ 5294059 w 9138323"/>
              <a:gd name="connsiteY13" fmla="*/ 411689 h 859537"/>
              <a:gd name="connsiteX14" fmla="*/ 5324701 w 9138323"/>
              <a:gd name="connsiteY14" fmla="*/ 386293 h 859537"/>
              <a:gd name="connsiteX15" fmla="*/ 5504952 w 9138323"/>
              <a:gd name="connsiteY15" fmla="*/ 330988 h 859537"/>
              <a:gd name="connsiteX16" fmla="*/ 5685202 w 9138323"/>
              <a:gd name="connsiteY16" fmla="*/ 386293 h 859537"/>
              <a:gd name="connsiteX17" fmla="*/ 5711865 w 9138323"/>
              <a:gd name="connsiteY17" fmla="*/ 408390 h 859537"/>
              <a:gd name="connsiteX18" fmla="*/ 5764783 w 9138323"/>
              <a:gd name="connsiteY18" fmla="*/ 343967 h 859537"/>
              <a:gd name="connsiteX19" fmla="*/ 6243258 w 9138323"/>
              <a:gd name="connsiteY19" fmla="*/ 144890 h 859537"/>
              <a:gd name="connsiteX20" fmla="*/ 6721733 w 9138323"/>
              <a:gd name="connsiteY20" fmla="*/ 343967 h 859537"/>
              <a:gd name="connsiteX21" fmla="*/ 6799757 w 9138323"/>
              <a:gd name="connsiteY21" fmla="*/ 438956 h 859537"/>
              <a:gd name="connsiteX22" fmla="*/ 6875686 w 9138323"/>
              <a:gd name="connsiteY22" fmla="*/ 397558 h 859537"/>
              <a:gd name="connsiteX23" fmla="*/ 7064152 w 9138323"/>
              <a:gd name="connsiteY23" fmla="*/ 359339 h 859537"/>
              <a:gd name="connsiteX24" fmla="*/ 7252617 w 9138323"/>
              <a:gd name="connsiteY24" fmla="*/ 397558 h 859537"/>
              <a:gd name="connsiteX25" fmla="*/ 7323961 w 9138323"/>
              <a:gd name="connsiteY25" fmla="*/ 436456 h 859537"/>
              <a:gd name="connsiteX26" fmla="*/ 7335578 w 9138323"/>
              <a:gd name="connsiteY26" fmla="*/ 414961 h 859537"/>
              <a:gd name="connsiteX27" fmla="*/ 7602907 w 9138323"/>
              <a:gd name="connsiteY27" fmla="*/ 272187 h 859537"/>
              <a:gd name="connsiteX28" fmla="*/ 7925296 w 9138323"/>
              <a:gd name="connsiteY28" fmla="*/ 596017 h 859537"/>
              <a:gd name="connsiteX29" fmla="*/ 7923535 w 9138323"/>
              <a:gd name="connsiteY29" fmla="*/ 604778 h 859537"/>
              <a:gd name="connsiteX30" fmla="*/ 7993021 w 9138323"/>
              <a:gd name="connsiteY30" fmla="*/ 583112 h 859537"/>
              <a:gd name="connsiteX31" fmla="*/ 8129393 w 9138323"/>
              <a:gd name="connsiteY31" fmla="*/ 569303 h 859537"/>
              <a:gd name="connsiteX32" fmla="*/ 8265765 w 9138323"/>
              <a:gd name="connsiteY32" fmla="*/ 583112 h 859537"/>
              <a:gd name="connsiteX33" fmla="*/ 8299780 w 9138323"/>
              <a:gd name="connsiteY33" fmla="*/ 593718 h 859537"/>
              <a:gd name="connsiteX34" fmla="*/ 8317449 w 9138323"/>
              <a:gd name="connsiteY34" fmla="*/ 572207 h 859537"/>
              <a:gd name="connsiteX35" fmla="*/ 8659817 w 9138323"/>
              <a:gd name="connsiteY35" fmla="*/ 429759 h 859537"/>
              <a:gd name="connsiteX36" fmla="*/ 9134163 w 9138323"/>
              <a:gd name="connsiteY36" fmla="*/ 818090 h 859537"/>
              <a:gd name="connsiteX37" fmla="*/ 9138323 w 9138323"/>
              <a:gd name="connsiteY37" fmla="*/ 859537 h 859537"/>
              <a:gd name="connsiteX38" fmla="*/ 4141781 w 9138323"/>
              <a:gd name="connsiteY38" fmla="*/ 859537 h 859537"/>
              <a:gd name="connsiteX39" fmla="*/ 4141242 w 9138323"/>
              <a:gd name="connsiteY39" fmla="*/ 854166 h 859537"/>
              <a:gd name="connsiteX40" fmla="*/ 4134437 w 9138323"/>
              <a:gd name="connsiteY40" fmla="*/ 859537 h 859537"/>
              <a:gd name="connsiteX41" fmla="*/ 1390 w 9138323"/>
              <a:gd name="connsiteY41" fmla="*/ 859537 h 859537"/>
              <a:gd name="connsiteX42" fmla="*/ 0 w 9138323"/>
              <a:gd name="connsiteY42" fmla="*/ 845688 h 859537"/>
              <a:gd name="connsiteX43" fmla="*/ 418787 w 9138323"/>
              <a:gd name="connsiteY43" fmla="*/ 425029 h 859537"/>
              <a:gd name="connsiteX44" fmla="*/ 581797 w 9138323"/>
              <a:gd name="connsiteY44" fmla="*/ 458087 h 859537"/>
              <a:gd name="connsiteX45" fmla="*/ 590440 w 9138323"/>
              <a:gd name="connsiteY45" fmla="*/ 462798 h 859537"/>
              <a:gd name="connsiteX46" fmla="*/ 598218 w 9138323"/>
              <a:gd name="connsiteY46" fmla="*/ 385294 h 859537"/>
              <a:gd name="connsiteX47" fmla="*/ 1029094 w 9138323"/>
              <a:gd name="connsiteY47" fmla="*/ 32550 h 859537"/>
              <a:gd name="connsiteX48" fmla="*/ 1340088 w 9138323"/>
              <a:gd name="connsiteY48" fmla="*/ 161944 h 859537"/>
              <a:gd name="connsiteX49" fmla="*/ 1364611 w 9138323"/>
              <a:gd name="connsiteY49" fmla="*/ 191799 h 859537"/>
              <a:gd name="connsiteX50" fmla="*/ 1403078 w 9138323"/>
              <a:gd name="connsiteY50" fmla="*/ 179805 h 859537"/>
              <a:gd name="connsiteX51" fmla="*/ 1539449 w 9138323"/>
              <a:gd name="connsiteY51" fmla="*/ 165996 h 859537"/>
              <a:gd name="connsiteX52" fmla="*/ 1802839 w 9138323"/>
              <a:gd name="connsiteY52" fmla="*/ 219409 h 859537"/>
              <a:gd name="connsiteX53" fmla="*/ 1857061 w 9138323"/>
              <a:gd name="connsiteY53" fmla="*/ 248972 h 859537"/>
              <a:gd name="connsiteX54" fmla="*/ 1899461 w 9138323"/>
              <a:gd name="connsiteY54" fmla="*/ 213833 h 859537"/>
              <a:gd name="connsiteX55" fmla="*/ 2133608 w 9138323"/>
              <a:gd name="connsiteY55" fmla="*/ 141991 h 859537"/>
              <a:gd name="connsiteX56" fmla="*/ 2367756 w 9138323"/>
              <a:gd name="connsiteY56" fmla="*/ 213833 h 859537"/>
              <a:gd name="connsiteX57" fmla="*/ 2420881 w 9138323"/>
              <a:gd name="connsiteY57" fmla="*/ 257860 h 859537"/>
              <a:gd name="connsiteX58" fmla="*/ 2509751 w 9138323"/>
              <a:gd name="connsiteY58" fmla="*/ 184207 h 859537"/>
              <a:gd name="connsiteX59" fmla="*/ 2939610 w 9138323"/>
              <a:gd name="connsiteY59" fmla="*/ 52317 h 859537"/>
              <a:gd name="connsiteX60" fmla="*/ 3369468 w 9138323"/>
              <a:gd name="connsiteY60" fmla="*/ 184207 h 859537"/>
              <a:gd name="connsiteX61" fmla="*/ 3418479 w 9138323"/>
              <a:gd name="connsiteY61" fmla="*/ 224826 h 859537"/>
              <a:gd name="connsiteX62" fmla="*/ 3424100 w 9138323"/>
              <a:gd name="connsiteY62" fmla="*/ 214426 h 859537"/>
              <a:gd name="connsiteX63" fmla="*/ 3825592 w 9138323"/>
              <a:gd name="connsiteY63" fmla="*/ 0 h 85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38323" h="859537">
                <a:moveTo>
                  <a:pt x="3825592" y="0"/>
                </a:moveTo>
                <a:cubicBezTo>
                  <a:pt x="3925869" y="0"/>
                  <a:pt x="4019027" y="30620"/>
                  <a:pt x="4096303" y="83060"/>
                </a:cubicBezTo>
                <a:lnTo>
                  <a:pt x="4125154" y="106971"/>
                </a:lnTo>
                <a:lnTo>
                  <a:pt x="4162050" y="76393"/>
                </a:lnTo>
                <a:cubicBezTo>
                  <a:pt x="4213504" y="41476"/>
                  <a:pt x="4275531" y="21088"/>
                  <a:pt x="4342300" y="21088"/>
                </a:cubicBezTo>
                <a:cubicBezTo>
                  <a:pt x="4475837" y="21088"/>
                  <a:pt x="4590411" y="102641"/>
                  <a:pt x="4639354" y="218869"/>
                </a:cubicBezTo>
                <a:lnTo>
                  <a:pt x="4653136" y="287442"/>
                </a:lnTo>
                <a:lnTo>
                  <a:pt x="4714569" y="293663"/>
                </a:lnTo>
                <a:cubicBezTo>
                  <a:pt x="4769728" y="305000"/>
                  <a:pt x="4821470" y="325759"/>
                  <a:pt x="4868055" y="354192"/>
                </a:cubicBezTo>
                <a:lnTo>
                  <a:pt x="4926135" y="396727"/>
                </a:lnTo>
                <a:lnTo>
                  <a:pt x="4974485" y="370366"/>
                </a:lnTo>
                <a:cubicBezTo>
                  <a:pt x="5013055" y="353979"/>
                  <a:pt x="5055461" y="344918"/>
                  <a:pt x="5099974" y="344918"/>
                </a:cubicBezTo>
                <a:cubicBezTo>
                  <a:pt x="5166742" y="344918"/>
                  <a:pt x="5228770" y="365306"/>
                  <a:pt x="5280224" y="400223"/>
                </a:cubicBezTo>
                <a:lnTo>
                  <a:pt x="5294059" y="411689"/>
                </a:lnTo>
                <a:lnTo>
                  <a:pt x="5324701" y="386293"/>
                </a:lnTo>
                <a:cubicBezTo>
                  <a:pt x="5376155" y="351376"/>
                  <a:pt x="5438184" y="330988"/>
                  <a:pt x="5504952" y="330988"/>
                </a:cubicBezTo>
                <a:cubicBezTo>
                  <a:pt x="5571721" y="330988"/>
                  <a:pt x="5633748" y="351376"/>
                  <a:pt x="5685202" y="386293"/>
                </a:cubicBezTo>
                <a:lnTo>
                  <a:pt x="5711865" y="408390"/>
                </a:lnTo>
                <a:lnTo>
                  <a:pt x="5764783" y="343967"/>
                </a:lnTo>
                <a:cubicBezTo>
                  <a:pt x="5887234" y="220967"/>
                  <a:pt x="6056401" y="144890"/>
                  <a:pt x="6243258" y="144890"/>
                </a:cubicBezTo>
                <a:cubicBezTo>
                  <a:pt x="6430113" y="144890"/>
                  <a:pt x="6599280" y="220967"/>
                  <a:pt x="6721733" y="343967"/>
                </a:cubicBezTo>
                <a:lnTo>
                  <a:pt x="6799757" y="438956"/>
                </a:lnTo>
                <a:lnTo>
                  <a:pt x="6875686" y="397558"/>
                </a:lnTo>
                <a:cubicBezTo>
                  <a:pt x="6933612" y="372948"/>
                  <a:pt x="6997300" y="359339"/>
                  <a:pt x="7064152" y="359339"/>
                </a:cubicBezTo>
                <a:cubicBezTo>
                  <a:pt x="7131003" y="359339"/>
                  <a:pt x="7194690" y="372948"/>
                  <a:pt x="7252617" y="397558"/>
                </a:cubicBezTo>
                <a:lnTo>
                  <a:pt x="7323961" y="436456"/>
                </a:lnTo>
                <a:lnTo>
                  <a:pt x="7335578" y="414961"/>
                </a:lnTo>
                <a:cubicBezTo>
                  <a:pt x="7393514" y="328821"/>
                  <a:pt x="7491626" y="272187"/>
                  <a:pt x="7602907" y="272187"/>
                </a:cubicBezTo>
                <a:cubicBezTo>
                  <a:pt x="7780958" y="272187"/>
                  <a:pt x="7925296" y="417171"/>
                  <a:pt x="7925296" y="596017"/>
                </a:cubicBezTo>
                <a:lnTo>
                  <a:pt x="7923535" y="604778"/>
                </a:lnTo>
                <a:lnTo>
                  <a:pt x="7993021" y="583112"/>
                </a:lnTo>
                <a:cubicBezTo>
                  <a:pt x="8037071" y="574058"/>
                  <a:pt x="8082679" y="569303"/>
                  <a:pt x="8129393" y="569303"/>
                </a:cubicBezTo>
                <a:cubicBezTo>
                  <a:pt x="8176107" y="569303"/>
                  <a:pt x="8221715" y="574058"/>
                  <a:pt x="8265765" y="583112"/>
                </a:cubicBezTo>
                <a:lnTo>
                  <a:pt x="8299780" y="593718"/>
                </a:lnTo>
                <a:lnTo>
                  <a:pt x="8317449" y="572207"/>
                </a:lnTo>
                <a:cubicBezTo>
                  <a:pt x="8405068" y="484195"/>
                  <a:pt x="8526114" y="429759"/>
                  <a:pt x="8659817" y="429759"/>
                </a:cubicBezTo>
                <a:cubicBezTo>
                  <a:pt x="8893798" y="429759"/>
                  <a:pt x="9089015" y="596470"/>
                  <a:pt x="9134163" y="818090"/>
                </a:cubicBezTo>
                <a:lnTo>
                  <a:pt x="9138323" y="859537"/>
                </a:lnTo>
                <a:lnTo>
                  <a:pt x="4141781" y="859537"/>
                </a:lnTo>
                <a:lnTo>
                  <a:pt x="4141242" y="854166"/>
                </a:lnTo>
                <a:lnTo>
                  <a:pt x="4134437" y="859537"/>
                </a:lnTo>
                <a:lnTo>
                  <a:pt x="1390" y="859537"/>
                </a:lnTo>
                <a:lnTo>
                  <a:pt x="0" y="845688"/>
                </a:lnTo>
                <a:cubicBezTo>
                  <a:pt x="0" y="613364"/>
                  <a:pt x="187497" y="425029"/>
                  <a:pt x="418787" y="425029"/>
                </a:cubicBezTo>
                <a:cubicBezTo>
                  <a:pt x="476609" y="425029"/>
                  <a:pt x="531694" y="436800"/>
                  <a:pt x="581797" y="458087"/>
                </a:cubicBezTo>
                <a:lnTo>
                  <a:pt x="590440" y="462798"/>
                </a:lnTo>
                <a:lnTo>
                  <a:pt x="598218" y="385294"/>
                </a:lnTo>
                <a:cubicBezTo>
                  <a:pt x="639228" y="183984"/>
                  <a:pt x="816556" y="32550"/>
                  <a:pt x="1029094" y="32550"/>
                </a:cubicBezTo>
                <a:cubicBezTo>
                  <a:pt x="1150545" y="32550"/>
                  <a:pt x="1260498" y="81998"/>
                  <a:pt x="1340088" y="161944"/>
                </a:cubicBezTo>
                <a:lnTo>
                  <a:pt x="1364611" y="191799"/>
                </a:lnTo>
                <a:lnTo>
                  <a:pt x="1403078" y="179805"/>
                </a:lnTo>
                <a:cubicBezTo>
                  <a:pt x="1447126" y="170751"/>
                  <a:pt x="1492736" y="165996"/>
                  <a:pt x="1539449" y="165996"/>
                </a:cubicBezTo>
                <a:cubicBezTo>
                  <a:pt x="1632877" y="165996"/>
                  <a:pt x="1721883" y="185015"/>
                  <a:pt x="1802839" y="219409"/>
                </a:cubicBezTo>
                <a:lnTo>
                  <a:pt x="1857061" y="248972"/>
                </a:lnTo>
                <a:lnTo>
                  <a:pt x="1899461" y="213833"/>
                </a:lnTo>
                <a:cubicBezTo>
                  <a:pt x="1966300" y="168476"/>
                  <a:pt x="2046875" y="141991"/>
                  <a:pt x="2133608" y="141991"/>
                </a:cubicBezTo>
                <a:cubicBezTo>
                  <a:pt x="2220342" y="141991"/>
                  <a:pt x="2300918" y="168476"/>
                  <a:pt x="2367756" y="213833"/>
                </a:cubicBezTo>
                <a:lnTo>
                  <a:pt x="2420881" y="257860"/>
                </a:lnTo>
                <a:lnTo>
                  <a:pt x="2509751" y="184207"/>
                </a:lnTo>
                <a:cubicBezTo>
                  <a:pt x="2632456" y="100939"/>
                  <a:pt x="2780381" y="52317"/>
                  <a:pt x="2939610" y="52317"/>
                </a:cubicBezTo>
                <a:cubicBezTo>
                  <a:pt x="3098839" y="52317"/>
                  <a:pt x="3246763" y="100939"/>
                  <a:pt x="3369468" y="184207"/>
                </a:cubicBezTo>
                <a:lnTo>
                  <a:pt x="3418479" y="224826"/>
                </a:lnTo>
                <a:lnTo>
                  <a:pt x="3424100" y="214426"/>
                </a:lnTo>
                <a:cubicBezTo>
                  <a:pt x="3511111" y="85057"/>
                  <a:pt x="3658462" y="0"/>
                  <a:pt x="382559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47" name="矩形 46"/>
          <p:cNvSpPr/>
          <p:nvPr/>
        </p:nvSpPr>
        <p:spPr>
          <a:xfrm>
            <a:off x="3303588" y="1979613"/>
            <a:ext cx="4339650" cy="646331"/>
          </a:xfrm>
          <a:prstGeom prst="rect">
            <a:avLst/>
          </a:prstGeom>
        </p:spPr>
        <p:txBody>
          <a:bodyPr wrap="none">
            <a:spAutoFit/>
          </a:bodyPr>
          <a:lstStyle/>
          <a:p>
            <a:pPr defTabSz="685754" eaLnBrk="1" fontAlgn="auto" hangingPunct="1">
              <a:spcBef>
                <a:spcPts val="0"/>
              </a:spcBef>
              <a:spcAft>
                <a:spcPts val="0"/>
              </a:spcAft>
              <a:defRPr/>
            </a:pPr>
            <a:r>
              <a:rPr lang="zh-CN" altLang="en-US" sz="3600" kern="100" dirty="0">
                <a:solidFill>
                  <a:schemeClr val="bg1"/>
                </a:solidFill>
                <a:latin typeface="+mn-ea"/>
                <a:cs typeface="Times New Roman" panose="02020603050405020304" pitchFamily="18" charset="0"/>
              </a:rPr>
              <a:t>代表性招聘网站盘点</a:t>
            </a:r>
            <a:endParaRPr lang="zh-CN" altLang="zh-CN" sz="3600" kern="100" dirty="0">
              <a:solidFill>
                <a:schemeClr val="bg1"/>
              </a:solidFill>
              <a:latin typeface="+mn-ea"/>
              <a:cs typeface="Times New Roman" panose="02020603050405020304" pitchFamily="18" charset="0"/>
            </a:endParaRPr>
          </a:p>
        </p:txBody>
      </p:sp>
      <p:grpSp>
        <p:nvGrpSpPr>
          <p:cNvPr id="58" name="组合 57"/>
          <p:cNvGrpSpPr>
            <a:grpSpLocks/>
          </p:cNvGrpSpPr>
          <p:nvPr/>
        </p:nvGrpSpPr>
        <p:grpSpPr bwMode="auto">
          <a:xfrm>
            <a:off x="2252663" y="2008188"/>
            <a:ext cx="949325" cy="585787"/>
            <a:chOff x="4353620" y="864629"/>
            <a:chExt cx="742365" cy="457814"/>
          </a:xfrm>
        </p:grpSpPr>
        <p:sp>
          <p:nvSpPr>
            <p:cNvPr id="56" name="KSO_Shape"/>
            <p:cNvSpPr>
              <a:spLocks/>
            </p:cNvSpPr>
            <p:nvPr/>
          </p:nvSpPr>
          <p:spPr bwMode="auto">
            <a:xfrm>
              <a:off x="4353620" y="865869"/>
              <a:ext cx="742365" cy="408187"/>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lumMod val="95000"/>
              </a:schemeClr>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defTabSz="685754" eaLnBrk="1" fontAlgn="auto" hangingPunct="1">
                <a:spcBef>
                  <a:spcPts val="0"/>
                </a:spcBef>
                <a:spcAft>
                  <a:spcPts val="0"/>
                </a:spcAft>
                <a:defRPr/>
              </a:pPr>
              <a:endParaRPr lang="zh-CN" altLang="en-US" sz="1600">
                <a:solidFill>
                  <a:srgbClr val="FFFFFF"/>
                </a:solidFill>
                <a:latin typeface="+mn-lt"/>
                <a:ea typeface="+mn-ea"/>
              </a:endParaRPr>
            </a:p>
          </p:txBody>
        </p:sp>
        <p:sp>
          <p:nvSpPr>
            <p:cNvPr id="57" name="文本框 56"/>
            <p:cNvSpPr txBox="1"/>
            <p:nvPr/>
          </p:nvSpPr>
          <p:spPr>
            <a:xfrm>
              <a:off x="4508796" y="864629"/>
              <a:ext cx="432012" cy="457814"/>
            </a:xfrm>
            <a:prstGeom prst="rect">
              <a:avLst/>
            </a:prstGeom>
            <a:noFill/>
          </p:spPr>
          <p:txBody>
            <a:bodyPr>
              <a:spAutoFit/>
            </a:bodyPr>
            <a:lstStyle/>
            <a:p>
              <a:pPr defTabSz="685754" eaLnBrk="1" fontAlgn="auto" hangingPunct="1">
                <a:spcBef>
                  <a:spcPts val="0"/>
                </a:spcBef>
                <a:spcAft>
                  <a:spcPts val="0"/>
                </a:spcAft>
                <a:defRPr/>
              </a:pPr>
              <a:r>
                <a:rPr lang="en-US" altLang="zh-CN" sz="3200" dirty="0">
                  <a:solidFill>
                    <a:schemeClr val="accent1">
                      <a:lumMod val="75000"/>
                    </a:schemeClr>
                  </a:solidFill>
                  <a:ea typeface="+mn-ea"/>
                  <a:cs typeface="Arial" panose="020B0604020202020204" pitchFamily="34" charset="0"/>
                </a:rPr>
                <a:t>2</a:t>
              </a:r>
              <a:endParaRPr lang="zh-CN" altLang="en-US" sz="3200" dirty="0">
                <a:solidFill>
                  <a:schemeClr val="accent1">
                    <a:lumMod val="75000"/>
                  </a:schemeClr>
                </a:solidFill>
                <a:ea typeface="+mn-ea"/>
                <a:cs typeface="Arial" panose="020B0604020202020204" pitchFamily="34" charset="0"/>
              </a:endParaRPr>
            </a:p>
          </p:txBody>
        </p:sp>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600"/>
                                        <p:tgtEl>
                                          <p:spTgt spid="58"/>
                                        </p:tgtEl>
                                      </p:cBhvr>
                                    </p:animEffect>
                                  </p:childTnLst>
                                </p:cTn>
                              </p:par>
                              <p:par>
                                <p:cTn id="13" presetID="35" presetClass="path" presetSubtype="0" decel="100000" fill="hold" nodeType="withEffect">
                                  <p:stCondLst>
                                    <p:cond delay="0"/>
                                  </p:stCondLst>
                                  <p:childTnLst>
                                    <p:animMotion origin="layout" path="M -0.05552 0.00023 L -3.51034E-6 0.00023 " pathEditMode="relative" rAng="0" ptsTypes="AA">
                                      <p:cBhvr>
                                        <p:cTn id="14" dur="800" fill="hold"/>
                                        <p:tgtEl>
                                          <p:spTgt spid="58"/>
                                        </p:tgtEl>
                                        <p:attrNameLst>
                                          <p:attrName>ppt_x</p:attrName>
                                          <p:attrName>ppt_y</p:attrName>
                                        </p:attrNameLst>
                                      </p:cBhvr>
                                      <p:rCtr x="2770" y="0"/>
                                    </p:animMotion>
                                  </p:childTnLst>
                                </p:cTn>
                              </p:par>
                            </p:childTnLst>
                          </p:cTn>
                        </p:par>
                        <p:par>
                          <p:cTn id="15" fill="hold" nodeType="afterGroup">
                            <p:stCondLst>
                              <p:cond delay="1300"/>
                            </p:stCondLst>
                            <p:childTnLst>
                              <p:par>
                                <p:cTn id="16" presetID="10" presetClass="entr" presetSubtype="0" fill="hold" grpId="0" nodeType="afterEffect">
                                  <p:stCondLst>
                                    <p:cond delay="0"/>
                                  </p:stCondLst>
                                  <p:iterate type="lt">
                                    <p:tmPct val="15000"/>
                                  </p:iterate>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MH_CONTENTSID" val="458"/>
  <p:tag name="MH_SECTIONID" val="459,460,461,462,"/>
</p:tagLst>
</file>

<file path=ppt/tags/tag10.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9"/>
</p:tagLst>
</file>

<file path=ppt/tags/tag11.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10"/>
</p:tagLst>
</file>

<file path=ppt/tags/tag12.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11"/>
</p:tagLst>
</file>

<file path=ppt/tags/tag15.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12"/>
</p:tagLst>
</file>

<file path=ppt/tags/tag16.xml><?xml version="1.0" encoding="utf-8"?>
<p:tagLst xmlns:a="http://schemas.openxmlformats.org/drawingml/2006/main" xmlns:r="http://schemas.openxmlformats.org/officeDocument/2006/relationships" xmlns:p="http://schemas.openxmlformats.org/presentationml/2006/main">
  <p:tag name="MH" val="20160601025253"/>
  <p:tag name="MH_LIBRARY" val="GRAPHIC"/>
  <p:tag name="MH_TYPE" val="Other"/>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0601025253"/>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0601025253"/>
  <p:tag name="MH_LIBRARY" val="GRAPHIC"/>
  <p:tag name="MH_TYPE" val="Text"/>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60601025253"/>
  <p:tag name="MH_LIBRARY" val="GRAPHIC"/>
  <p:tag name="MH_TYPE" val="Other"/>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LiuChBZh#"/>
  <p:tag name="MH_LAYOUT" val="SubTitleTextDesc"/>
  <p:tag name="MH" val="20150820163733"/>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60601025253"/>
  <p:tag name="MH_LIBRARY" val="GRAPHIC"/>
  <p:tag name="MH_TYPE" val="SubTitle"/>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60601025253"/>
  <p:tag name="MH_LIBRARY" val="GRAPHIC"/>
  <p:tag name="MH_TYPE" val="Text"/>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60601025253"/>
  <p:tag name="MH_LIBRARY" val="GRAPHIC"/>
  <p:tag name="MH_TYPE" val="Other"/>
  <p:tag name="MH_ORDER" val="3"/>
</p:tagLst>
</file>

<file path=ppt/tags/tag23.xml><?xml version="1.0" encoding="utf-8"?>
<p:tagLst xmlns:a="http://schemas.openxmlformats.org/drawingml/2006/main" xmlns:r="http://schemas.openxmlformats.org/officeDocument/2006/relationships" xmlns:p="http://schemas.openxmlformats.org/presentationml/2006/main">
  <p:tag name="MH" val="20160601025253"/>
  <p:tag name="MH_LIBRARY" val="GRAPHIC"/>
  <p:tag name="MH_TYPE" val="SubTitle"/>
  <p:tag name="MH_ORDER" val="3"/>
</p:tagLst>
</file>

<file path=ppt/tags/tag24.xml><?xml version="1.0" encoding="utf-8"?>
<p:tagLst xmlns:a="http://schemas.openxmlformats.org/drawingml/2006/main" xmlns:r="http://schemas.openxmlformats.org/officeDocument/2006/relationships" xmlns:p="http://schemas.openxmlformats.org/presentationml/2006/main">
  <p:tag name="MH" val="20160601025253"/>
  <p:tag name="MH_LIBRARY" val="GRAPHIC"/>
  <p:tag name="MH_TYPE" val="Text"/>
  <p:tag name="MH_ORDER" val="3"/>
</p:tagLst>
</file>

<file path=ppt/tags/tag25.xml><?xml version="1.0" encoding="utf-8"?>
<p:tagLst xmlns:a="http://schemas.openxmlformats.org/drawingml/2006/main" xmlns:r="http://schemas.openxmlformats.org/officeDocument/2006/relationships" xmlns:p="http://schemas.openxmlformats.org/presentationml/2006/main">
  <p:tag name="MH" val="20160601025253"/>
  <p:tag name="MH_LIBRARY" val="GRAPHIC"/>
  <p:tag name="MH_TYPE" val="Other"/>
  <p:tag name="MH_ORDER" val="4"/>
</p:tagLst>
</file>

<file path=ppt/tags/tag26.xml><?xml version="1.0" encoding="utf-8"?>
<p:tagLst xmlns:a="http://schemas.openxmlformats.org/drawingml/2006/main" xmlns:r="http://schemas.openxmlformats.org/officeDocument/2006/relationships" xmlns:p="http://schemas.openxmlformats.org/presentationml/2006/main">
  <p:tag name="MH" val="20160601025253"/>
  <p:tag name="MH_LIBRARY" val="GRAPHIC"/>
  <p:tag name="MH_TYPE" val="Other"/>
  <p:tag name="MH_ORDER" val="5"/>
</p:tagLst>
</file>

<file path=ppt/tags/tag27.xml><?xml version="1.0" encoding="utf-8"?>
<p:tagLst xmlns:a="http://schemas.openxmlformats.org/drawingml/2006/main" xmlns:r="http://schemas.openxmlformats.org/officeDocument/2006/relationships" xmlns:p="http://schemas.openxmlformats.org/presentationml/2006/main">
  <p:tag name="MH" val="20160601025253"/>
  <p:tag name="MH_LIBRARY" val="GRAPHIC"/>
  <p:tag name="MH_TYPE" val="Other"/>
  <p:tag name="MH_ORDER" val="6"/>
</p:tagLst>
</file>

<file path=ppt/tags/tag28.xml><?xml version="1.0" encoding="utf-8"?>
<p:tagLst xmlns:a="http://schemas.openxmlformats.org/drawingml/2006/main" xmlns:r="http://schemas.openxmlformats.org/officeDocument/2006/relationships" xmlns:p="http://schemas.openxmlformats.org/presentationml/2006/main">
  <p:tag name="MH" val="20160601025253"/>
  <p:tag name="MH_LIBRARY" val="GRAPHIC"/>
  <p:tag name="MH_TYPE" val="Other"/>
  <p:tag name="MH_ORDER" val="7"/>
</p:tagLst>
</file>

<file path=ppt/tags/tag29.xml><?xml version="1.0" encoding="utf-8"?>
<p:tagLst xmlns:a="http://schemas.openxmlformats.org/drawingml/2006/main" xmlns:r="http://schemas.openxmlformats.org/officeDocument/2006/relationships" xmlns:p="http://schemas.openxmlformats.org/presentationml/2006/main">
  <p:tag name="MH" val="20160601025253"/>
  <p:tag name="MH_LIBRARY" val="GRAPHIC"/>
  <p:tag name="MH_TYPE" val="Other"/>
  <p:tag name="MH_ORDER" val="8"/>
</p:tagLst>
</file>

<file path=ppt/tags/tag3.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11"/>
</p:tagLst>
</file>

<file path=ppt/tags/tag5.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12"/>
</p:tagLst>
</file>

<file path=ppt/tags/tag6.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7"/>
</p:tagLst>
</file>

<file path=ppt/tags/tag7.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8"/>
</p:tagLst>
</file>

<file path=ppt/tags/tag8.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5"/>
</p:tagLst>
</file>

<file path=ppt/tags/tag9.xml><?xml version="1.0" encoding="utf-8"?>
<p:tagLst xmlns:a="http://schemas.openxmlformats.org/drawingml/2006/main" xmlns:r="http://schemas.openxmlformats.org/officeDocument/2006/relationships" xmlns:p="http://schemas.openxmlformats.org/presentationml/2006/main">
  <p:tag name="MH" val="20150820163733"/>
  <p:tag name="MH_LIBRARY" val="GRAPHIC"/>
  <p:tag name="MH_TYPE" val="Other"/>
  <p:tag name="MH_ORDER" val="6"/>
</p:tagLst>
</file>

<file path=ppt/theme/theme1.xml><?xml version="1.0" encoding="utf-8"?>
<a:theme xmlns:a="http://schemas.openxmlformats.org/drawingml/2006/main" name="Office 主题">
  <a:themeElements>
    <a:clrScheme name="自定义 15">
      <a:dk1>
        <a:sysClr val="windowText" lastClr="000000"/>
      </a:dk1>
      <a:lt1>
        <a:sysClr val="window" lastClr="FFFFFF"/>
      </a:lt1>
      <a:dk2>
        <a:srgbClr val="373545"/>
      </a:dk2>
      <a:lt2>
        <a:srgbClr val="CEDBE6"/>
      </a:lt2>
      <a:accent1>
        <a:srgbClr val="334353"/>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A000520150120A12KPBG</Template>
  <TotalTime>4805</TotalTime>
  <Words>2587</Words>
  <Application>Microsoft Office PowerPoint</Application>
  <PresentationFormat>全屏显示(16:9)</PresentationFormat>
  <Paragraphs>328</Paragraphs>
  <Slides>34</Slides>
  <Notes>34</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34</vt:i4>
      </vt:variant>
    </vt:vector>
  </HeadingPairs>
  <TitlesOfParts>
    <vt:vector size="51" baseType="lpstr">
      <vt:lpstr>Meiryo</vt:lpstr>
      <vt:lpstr>Open Sans</vt:lpstr>
      <vt:lpstr>Open Sans Light</vt:lpstr>
      <vt:lpstr>华文细黑</vt:lpstr>
      <vt:lpstr>宋体</vt:lpstr>
      <vt:lpstr>微软雅黑</vt:lpstr>
      <vt:lpstr>微软雅黑</vt:lpstr>
      <vt:lpstr>Arial</vt:lpstr>
      <vt:lpstr>Arial</vt:lpstr>
      <vt:lpstr>Calibri</vt:lpstr>
      <vt:lpstr>Calibri Light</vt:lpstr>
      <vt:lpstr>Impact</vt:lpstr>
      <vt:lpstr>Segoe UI</vt:lpstr>
      <vt:lpstr>Times New Roman</vt:lpstr>
      <vt:lpstr>Wingdings</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dell</cp:lastModifiedBy>
  <cp:revision>459</cp:revision>
  <dcterms:created xsi:type="dcterms:W3CDTF">2015-04-07T15:42:54Z</dcterms:created>
  <dcterms:modified xsi:type="dcterms:W3CDTF">2016-06-01T10:27:09Z</dcterms:modified>
</cp:coreProperties>
</file>